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81" r:id="rId5"/>
  </p:sldMasterIdLst>
  <p:notesMasterIdLst>
    <p:notesMasterId r:id="rId27"/>
  </p:notesMasterIdLst>
  <p:sldIdLst>
    <p:sldId id="257" r:id="rId6"/>
    <p:sldId id="349" r:id="rId7"/>
    <p:sldId id="298" r:id="rId8"/>
    <p:sldId id="273" r:id="rId9"/>
    <p:sldId id="287" r:id="rId10"/>
    <p:sldId id="348" r:id="rId11"/>
    <p:sldId id="263" r:id="rId12"/>
    <p:sldId id="350" r:id="rId13"/>
    <p:sldId id="286" r:id="rId14"/>
    <p:sldId id="280" r:id="rId15"/>
    <p:sldId id="346" r:id="rId16"/>
    <p:sldId id="347" r:id="rId17"/>
    <p:sldId id="353" r:id="rId18"/>
    <p:sldId id="297" r:id="rId19"/>
    <p:sldId id="295" r:id="rId20"/>
    <p:sldId id="343" r:id="rId21"/>
    <p:sldId id="351" r:id="rId22"/>
    <p:sldId id="352" r:id="rId23"/>
    <p:sldId id="361" r:id="rId24"/>
    <p:sldId id="365" r:id="rId25"/>
    <p:sldId id="366"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99FF"/>
    <a:srgbClr val="A9CE98"/>
    <a:srgbClr val="FFFFFF"/>
    <a:srgbClr val="0B0D0A"/>
    <a:srgbClr val="4F81BD"/>
    <a:srgbClr val="E13E3E"/>
    <a:srgbClr val="000000"/>
    <a:srgbClr val="F9FBFA"/>
    <a:srgbClr val="F1F3F3"/>
    <a:srgbClr val="F1F1F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CF96FAA-71D9-35F7-B72A-BB6070C2A9D1}" v="4" dt="2021-07-21T13:17:39.862"/>
    <p1510:client id="{2F18414C-DD66-EF58-4C2F-F0F3F25C551B}" v="2" dt="2021-07-21T13:17:13.747"/>
    <p1510:client id="{699EEF2E-67B9-A43E-4BE0-B008156C4285}" v="35" dt="2021-07-21T10:38:53.620"/>
    <p1510:client id="{7282B1D6-F413-86D4-E9B9-E933CC1BA31D}" v="71" dt="2021-07-21T13:16:19.292"/>
    <p1510:client id="{E60CF5C6-0920-CBF5-C1FC-B73616ACD453}" v="32" dt="2021-08-02T14:38:19.838"/>
  </p1510:revLst>
</p1510:revInfo>
</file>

<file path=ppt/tableStyles.xml><?xml version="1.0" encoding="utf-8"?>
<a:tblStyleLst xmlns:a="http://schemas.openxmlformats.org/drawingml/2006/main" def="{5C22544A-7EE6-4342-B048-85BDC9FD1C3A}">
  <a:tblStyle styleId="{E929F9F4-4A8F-4326-A1B4-22849713DDAB}" styleName="Dark Style 1 - Accent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4694"/>
  </p:normalViewPr>
  <p:slideViewPr>
    <p:cSldViewPr snapToGrid="0">
      <p:cViewPr varScale="1">
        <p:scale>
          <a:sx n="121" d="100"/>
          <a:sy n="121" d="100"/>
        </p:scale>
        <p:origin x="744" y="176"/>
      </p:cViewPr>
      <p:guideLst/>
    </p:cSldViewPr>
  </p:slideViewPr>
  <p:notesTextViewPr>
    <p:cViewPr>
      <p:scale>
        <a:sx n="1" d="1"/>
        <a:sy n="1" d="1"/>
      </p:scale>
      <p:origin x="0" y="0"/>
    </p:cViewPr>
  </p:notesTextViewPr>
  <p:notesViewPr>
    <p:cSldViewPr snapToGrid="0">
      <p:cViewPr>
        <p:scale>
          <a:sx n="1" d="2"/>
          <a:sy n="1" d="2"/>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presProps" Target="presProp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notesMaster" Target="notesMasters/notesMaster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B58417-8622-48AC-AB40-79B340AF6A5E}" type="datetimeFigureOut">
              <a:rPr lang="en-US" smtClean="0"/>
              <a:t>8/10/21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67E1BDE-181A-4D12-9443-6538B3C71568}" type="slidenum">
              <a:rPr lang="en-US" smtClean="0"/>
              <a:t>‹#›</a:t>
            </a:fld>
            <a:endParaRPr lang="en-US"/>
          </a:p>
        </p:txBody>
      </p:sp>
    </p:spTree>
    <p:extLst>
      <p:ext uri="{BB962C8B-B14F-4D97-AF65-F5344CB8AC3E}">
        <p14:creationId xmlns:p14="http://schemas.microsoft.com/office/powerpoint/2010/main" val="2232747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CEPF brings people and </a:t>
            </a:r>
            <a:r>
              <a:rPr lang="en-US" i="0"/>
              <a:t>organizations</a:t>
            </a:r>
            <a:r>
              <a:rPr lang="en-US"/>
              <a:t> together to protect some of Earth’s most biologically diverse yet threatened ecosystems. </a:t>
            </a:r>
          </a:p>
          <a:p>
            <a:endParaRPr lang="en-US"/>
          </a:p>
          <a:p>
            <a:r>
              <a:rPr lang="en-US"/>
              <a:t>Six global donors make this work possible: The French Development Agency, Conservation International, the European Union, the Global Environment Facility, the Government of Japan and the World Bank. </a:t>
            </a:r>
            <a:endParaRPr lang="en-US">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6049727-29F6-0446-8A3E-221127B01D2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0596759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1.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jpeg"/><Relationship Id="rId1" Type="http://schemas.openxmlformats.org/officeDocument/2006/relationships/slideMaster" Target="../slideMasters/slideMaster2.xml"/><Relationship Id="rId4" Type="http://schemas.openxmlformats.org/officeDocument/2006/relationships/image" Target="../media/image5.emf"/></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2.xml"/><Relationship Id="rId4" Type="http://schemas.openxmlformats.org/officeDocument/2006/relationships/image" Target="../media/image23.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emf"/></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eg"/><Relationship Id="rId1" Type="http://schemas.openxmlformats.org/officeDocument/2006/relationships/slideMaster" Target="../slideMasters/slideMaster1.xml"/><Relationship Id="rId4" Type="http://schemas.openxmlformats.org/officeDocument/2006/relationships/image" Target="../media/image10.sv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eg"/><Relationship Id="rId1" Type="http://schemas.openxmlformats.org/officeDocument/2006/relationships/slideMaster" Target="../slideMasters/slideMaster1.xml"/><Relationship Id="rId4" Type="http://schemas.openxmlformats.org/officeDocument/2006/relationships/image" Target="../media/image10.sv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11.jpe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dvanc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70879E-0B7F-4EB7-AB5C-0915A42015FC}"/>
              </a:ext>
            </a:extLst>
          </p:cNvPr>
          <p:cNvSpPr>
            <a:spLocks noGrp="1"/>
          </p:cNvSpPr>
          <p:nvPr>
            <p:ph type="ctrTitle" hasCustomPrompt="1"/>
          </p:nvPr>
        </p:nvSpPr>
        <p:spPr>
          <a:xfrm>
            <a:off x="922389" y="2406061"/>
            <a:ext cx="4506615" cy="2387600"/>
          </a:xfrm>
        </p:spPr>
        <p:txBody>
          <a:bodyPr anchor="t"/>
          <a:lstStyle>
            <a:lvl1pPr algn="l">
              <a:lnSpc>
                <a:spcPct val="100000"/>
              </a:lnSpc>
              <a:defRPr sz="4300">
                <a:solidFill>
                  <a:schemeClr val="tx1"/>
                </a:solidFill>
              </a:defRPr>
            </a:lvl1pPr>
          </a:lstStyle>
          <a:p>
            <a:r>
              <a:rPr lang="en-US"/>
              <a:t>Presentation Title Placement Third Line</a:t>
            </a:r>
          </a:p>
        </p:txBody>
      </p:sp>
      <p:sp>
        <p:nvSpPr>
          <p:cNvPr id="3" name="Subtitle 2">
            <a:extLst>
              <a:ext uri="{FF2B5EF4-FFF2-40B4-BE49-F238E27FC236}">
                <a16:creationId xmlns:a16="http://schemas.microsoft.com/office/drawing/2014/main" id="{F310B0E0-1245-48CE-BA28-F9526892256B}"/>
              </a:ext>
            </a:extLst>
          </p:cNvPr>
          <p:cNvSpPr>
            <a:spLocks noGrp="1"/>
          </p:cNvSpPr>
          <p:nvPr>
            <p:ph type="subTitle" idx="1" hasCustomPrompt="1"/>
          </p:nvPr>
        </p:nvSpPr>
        <p:spPr>
          <a:xfrm>
            <a:off x="922389" y="4949811"/>
            <a:ext cx="5303520" cy="400110"/>
          </a:xfrm>
        </p:spPr>
        <p:txBody>
          <a:bodyPr>
            <a:spAutoFit/>
          </a:bodyPr>
          <a:lstStyle>
            <a:lvl1pPr marL="0" indent="0" algn="l">
              <a:lnSpc>
                <a:spcPct val="100000"/>
              </a:lnSpc>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Month XX, 20XX</a:t>
            </a:r>
          </a:p>
        </p:txBody>
      </p:sp>
      <p:sp>
        <p:nvSpPr>
          <p:cNvPr id="17" name="Text Placeholder 16">
            <a:extLst>
              <a:ext uri="{FF2B5EF4-FFF2-40B4-BE49-F238E27FC236}">
                <a16:creationId xmlns:a16="http://schemas.microsoft.com/office/drawing/2014/main" id="{84B9E214-3670-4CC0-9342-035BCD4E5F5E}"/>
              </a:ext>
            </a:extLst>
          </p:cNvPr>
          <p:cNvSpPr>
            <a:spLocks noGrp="1"/>
          </p:cNvSpPr>
          <p:nvPr>
            <p:ph type="body" sz="quarter" idx="10" hasCustomPrompt="1"/>
          </p:nvPr>
        </p:nvSpPr>
        <p:spPr>
          <a:xfrm>
            <a:off x="922389" y="5334155"/>
            <a:ext cx="4276725" cy="391005"/>
          </a:xfrm>
        </p:spPr>
        <p:txBody>
          <a:bodyPr/>
          <a:lstStyle/>
          <a:p>
            <a:r>
              <a:rPr lang="en-US"/>
              <a:t>Venue of Presentation</a:t>
            </a:r>
          </a:p>
        </p:txBody>
      </p:sp>
      <p:sp>
        <p:nvSpPr>
          <p:cNvPr id="18" name="Text Placeholder 16">
            <a:extLst>
              <a:ext uri="{FF2B5EF4-FFF2-40B4-BE49-F238E27FC236}">
                <a16:creationId xmlns:a16="http://schemas.microsoft.com/office/drawing/2014/main" id="{6238DE8E-C7F1-4731-A029-96F12F57D453}"/>
              </a:ext>
            </a:extLst>
          </p:cNvPr>
          <p:cNvSpPr>
            <a:spLocks noGrp="1"/>
          </p:cNvSpPr>
          <p:nvPr>
            <p:ph type="body" sz="quarter" idx="11" hasCustomPrompt="1"/>
          </p:nvPr>
        </p:nvSpPr>
        <p:spPr>
          <a:xfrm>
            <a:off x="10810875" y="6515100"/>
            <a:ext cx="1032510" cy="156210"/>
          </a:xfrm>
        </p:spPr>
        <p:txBody>
          <a:bodyPr/>
          <a:lstStyle>
            <a:lvl1pPr>
              <a:defRPr sz="700">
                <a:solidFill>
                  <a:schemeClr val="tx1"/>
                </a:solidFill>
              </a:defRPr>
            </a:lvl1pPr>
          </a:lstStyle>
          <a:p>
            <a:r>
              <a:rPr lang="en-US"/>
              <a:t>© Photo Credit</a:t>
            </a:r>
          </a:p>
        </p:txBody>
      </p:sp>
      <p:sp>
        <p:nvSpPr>
          <p:cNvPr id="22" name="Picture Placeholder 21">
            <a:extLst>
              <a:ext uri="{FF2B5EF4-FFF2-40B4-BE49-F238E27FC236}">
                <a16:creationId xmlns:a16="http://schemas.microsoft.com/office/drawing/2014/main" id="{2EEA5239-BFDF-4FC6-A96A-F51942B2C63E}"/>
              </a:ext>
            </a:extLst>
          </p:cNvPr>
          <p:cNvSpPr>
            <a:spLocks noGrp="1"/>
          </p:cNvSpPr>
          <p:nvPr>
            <p:ph type="pic" sz="quarter" idx="12"/>
          </p:nvPr>
        </p:nvSpPr>
        <p:spPr>
          <a:xfrm>
            <a:off x="6351393" y="727587"/>
            <a:ext cx="5761949" cy="5722374"/>
          </a:xfrm>
          <a:blipFill>
            <a:blip r:embed="rId2"/>
            <a:stretch>
              <a:fillRect/>
            </a:stretch>
          </a:blipFill>
        </p:spPr>
        <p:txBody>
          <a:bodyPr/>
          <a:lstStyle/>
          <a:p>
            <a:endParaRPr lang="en-US"/>
          </a:p>
        </p:txBody>
      </p:sp>
    </p:spTree>
    <p:extLst>
      <p:ext uri="{BB962C8B-B14F-4D97-AF65-F5344CB8AC3E}">
        <p14:creationId xmlns:p14="http://schemas.microsoft.com/office/powerpoint/2010/main" val="406573346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Column">
    <p:spTree>
      <p:nvGrpSpPr>
        <p:cNvPr id="1" name=""/>
        <p:cNvGrpSpPr/>
        <p:nvPr/>
      </p:nvGrpSpPr>
      <p:grpSpPr>
        <a:xfrm>
          <a:off x="0" y="0"/>
          <a:ext cx="0" cy="0"/>
          <a:chOff x="0" y="0"/>
          <a:chExt cx="0" cy="0"/>
        </a:xfrm>
      </p:grpSpPr>
      <p:sp>
        <p:nvSpPr>
          <p:cNvPr id="9" name="Graphic 5">
            <a:extLst>
              <a:ext uri="{FF2B5EF4-FFF2-40B4-BE49-F238E27FC236}">
                <a16:creationId xmlns:a16="http://schemas.microsoft.com/office/drawing/2014/main" id="{1173AE7E-74F1-4328-B6BB-C5ABA99BB681}"/>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10" name="Graphic 9">
            <a:extLst>
              <a:ext uri="{FF2B5EF4-FFF2-40B4-BE49-F238E27FC236}">
                <a16:creationId xmlns:a16="http://schemas.microsoft.com/office/drawing/2014/main" id="{68AB4F63-5C2E-4727-873A-2C7C0F431D0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pic>
        <p:nvPicPr>
          <p:cNvPr id="11" name="Graphic 10">
            <a:extLst>
              <a:ext uri="{FF2B5EF4-FFF2-40B4-BE49-F238E27FC236}">
                <a16:creationId xmlns:a16="http://schemas.microsoft.com/office/drawing/2014/main" id="{675A5DA9-E91D-4F43-B03A-4C39DE8CF2C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sp>
        <p:nvSpPr>
          <p:cNvPr id="12" name="Footer Placeholder 8">
            <a:extLst>
              <a:ext uri="{FF2B5EF4-FFF2-40B4-BE49-F238E27FC236}">
                <a16:creationId xmlns:a16="http://schemas.microsoft.com/office/drawing/2014/main" id="{3109C3AF-2394-4DF7-8045-001AEF6CF2C7}"/>
              </a:ext>
            </a:extLst>
          </p:cNvPr>
          <p:cNvSpPr>
            <a:spLocks noGrp="1"/>
          </p:cNvSpPr>
          <p:nvPr>
            <p:ph type="ftr" sz="quarter" idx="12"/>
          </p:nvPr>
        </p:nvSpPr>
        <p:spPr>
          <a:xfrm>
            <a:off x="7891779" y="6476679"/>
            <a:ext cx="3602991" cy="365125"/>
          </a:xfrm>
        </p:spPr>
        <p:txBody>
          <a:bodyPr/>
          <a:lstStyle>
            <a:lvl1pPr algn="r">
              <a:defRPr sz="800" spc="100" baseline="0">
                <a:solidFill>
                  <a:schemeClr val="bg1">
                    <a:lumMod val="50000"/>
                  </a:schemeClr>
                </a:solidFill>
              </a:defRPr>
            </a:lvl1pPr>
          </a:lstStyle>
          <a:p>
            <a:r>
              <a:rPr lang="en-US"/>
              <a:t>CRITICAL ECOSYSTEM PARTNERSHIP FUND</a:t>
            </a:r>
            <a:endParaRPr lang="en-US">
              <a:solidFill>
                <a:schemeClr val="bg1">
                  <a:lumMod val="50000"/>
                </a:schemeClr>
              </a:solidFill>
            </a:endParaRPr>
          </a:p>
        </p:txBody>
      </p:sp>
      <p:sp>
        <p:nvSpPr>
          <p:cNvPr id="13" name="Slide Number Placeholder 9">
            <a:extLst>
              <a:ext uri="{FF2B5EF4-FFF2-40B4-BE49-F238E27FC236}">
                <a16:creationId xmlns:a16="http://schemas.microsoft.com/office/drawing/2014/main" id="{AD4CBE77-B907-4315-A97C-AFCC2B3148B6}"/>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14" name="Title 1">
            <a:extLst>
              <a:ext uri="{FF2B5EF4-FFF2-40B4-BE49-F238E27FC236}">
                <a16:creationId xmlns:a16="http://schemas.microsoft.com/office/drawing/2014/main" id="{BB294ECE-2A0E-4981-9E6F-9A2E1D86EE89}"/>
              </a:ext>
            </a:extLst>
          </p:cNvPr>
          <p:cNvSpPr>
            <a:spLocks noGrp="1"/>
          </p:cNvSpPr>
          <p:nvPr>
            <p:ph type="title" hasCustomPrompt="1"/>
          </p:nvPr>
        </p:nvSpPr>
        <p:spPr>
          <a:xfrm>
            <a:off x="502104" y="427467"/>
            <a:ext cx="5030921" cy="1176840"/>
          </a:xfrm>
        </p:spPr>
        <p:txBody>
          <a:bodyPr anchor="t"/>
          <a:lstStyle>
            <a:lvl1pPr>
              <a:lnSpc>
                <a:spcPct val="100000"/>
              </a:lnSpc>
              <a:defRPr sz="3100">
                <a:solidFill>
                  <a:schemeClr val="tx1"/>
                </a:solidFill>
              </a:defRPr>
            </a:lvl1pPr>
          </a:lstStyle>
          <a:p>
            <a:r>
              <a:rPr lang="en-US"/>
              <a:t>Slide Title Placement</a:t>
            </a:r>
            <a:br>
              <a:rPr lang="en-US"/>
            </a:br>
            <a:r>
              <a:rPr lang="en-US"/>
              <a:t>Second Line</a:t>
            </a:r>
          </a:p>
        </p:txBody>
      </p:sp>
      <p:sp>
        <p:nvSpPr>
          <p:cNvPr id="15" name="Text Placeholder 2">
            <a:extLst>
              <a:ext uri="{FF2B5EF4-FFF2-40B4-BE49-F238E27FC236}">
                <a16:creationId xmlns:a16="http://schemas.microsoft.com/office/drawing/2014/main" id="{6A884F53-7C6B-492C-922D-28D5DE7A549F}"/>
              </a:ext>
            </a:extLst>
          </p:cNvPr>
          <p:cNvSpPr>
            <a:spLocks noGrp="1"/>
          </p:cNvSpPr>
          <p:nvPr>
            <p:ph type="body" idx="1" hasCustomPrompt="1"/>
          </p:nvPr>
        </p:nvSpPr>
        <p:spPr>
          <a:xfrm>
            <a:off x="503129" y="2156150"/>
            <a:ext cx="2881630" cy="874070"/>
          </a:xfrm>
        </p:spPr>
        <p:txBody>
          <a:bodyPr/>
          <a:lstStyle>
            <a:lvl1pPr marL="0" indent="0">
              <a:lnSpc>
                <a:spcPct val="110000"/>
              </a:lnSpc>
              <a:buNone/>
              <a:defRPr sz="24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Subtitle Column Number One</a:t>
            </a:r>
          </a:p>
        </p:txBody>
      </p:sp>
      <p:sp>
        <p:nvSpPr>
          <p:cNvPr id="16" name="Text Placeholder 2">
            <a:extLst>
              <a:ext uri="{FF2B5EF4-FFF2-40B4-BE49-F238E27FC236}">
                <a16:creationId xmlns:a16="http://schemas.microsoft.com/office/drawing/2014/main" id="{52087236-5703-4703-A41C-7B066A8A2C15}"/>
              </a:ext>
            </a:extLst>
          </p:cNvPr>
          <p:cNvSpPr>
            <a:spLocks noGrp="1"/>
          </p:cNvSpPr>
          <p:nvPr>
            <p:ph type="body" idx="14" hasCustomPrompt="1"/>
          </p:nvPr>
        </p:nvSpPr>
        <p:spPr>
          <a:xfrm>
            <a:off x="4278273" y="2156150"/>
            <a:ext cx="2881630" cy="874070"/>
          </a:xfrm>
        </p:spPr>
        <p:txBody>
          <a:bodyPr/>
          <a:lstStyle>
            <a:lvl1pPr marL="0" indent="0">
              <a:lnSpc>
                <a:spcPct val="110000"/>
              </a:lnSpc>
              <a:buNone/>
              <a:defRPr sz="24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Subtitle Column Number Two</a:t>
            </a:r>
          </a:p>
        </p:txBody>
      </p:sp>
      <p:sp>
        <p:nvSpPr>
          <p:cNvPr id="17" name="Text Placeholder 2">
            <a:extLst>
              <a:ext uri="{FF2B5EF4-FFF2-40B4-BE49-F238E27FC236}">
                <a16:creationId xmlns:a16="http://schemas.microsoft.com/office/drawing/2014/main" id="{1AFE1B18-68CF-4B1B-9C59-EC66FD04A72E}"/>
              </a:ext>
            </a:extLst>
          </p:cNvPr>
          <p:cNvSpPr>
            <a:spLocks noGrp="1"/>
          </p:cNvSpPr>
          <p:nvPr>
            <p:ph type="body" idx="15" hasCustomPrompt="1"/>
          </p:nvPr>
        </p:nvSpPr>
        <p:spPr>
          <a:xfrm>
            <a:off x="8053417" y="2156150"/>
            <a:ext cx="2881630" cy="874070"/>
          </a:xfrm>
        </p:spPr>
        <p:txBody>
          <a:bodyPr/>
          <a:lstStyle>
            <a:lvl1pPr marL="0" indent="0">
              <a:lnSpc>
                <a:spcPct val="110000"/>
              </a:lnSpc>
              <a:buNone/>
              <a:defRPr sz="24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Subtitle Column Number Three</a:t>
            </a:r>
          </a:p>
        </p:txBody>
      </p:sp>
      <p:sp>
        <p:nvSpPr>
          <p:cNvPr id="18" name="Text Placeholder 2">
            <a:extLst>
              <a:ext uri="{FF2B5EF4-FFF2-40B4-BE49-F238E27FC236}">
                <a16:creationId xmlns:a16="http://schemas.microsoft.com/office/drawing/2014/main" id="{FB60642C-0CAD-4A52-BF74-D5A452E050E0}"/>
              </a:ext>
            </a:extLst>
          </p:cNvPr>
          <p:cNvSpPr>
            <a:spLocks noGrp="1"/>
          </p:cNvSpPr>
          <p:nvPr>
            <p:ph type="body" idx="16" hasCustomPrompt="1"/>
          </p:nvPr>
        </p:nvSpPr>
        <p:spPr>
          <a:xfrm>
            <a:off x="503129" y="3143570"/>
            <a:ext cx="2881630" cy="2551835"/>
          </a:xfrm>
        </p:spPr>
        <p:txBody>
          <a:bodyPr/>
          <a:lstStyle>
            <a:lvl1pPr marL="0" indent="0">
              <a:lnSpc>
                <a:spcPts val="2700"/>
              </a:lnSpc>
              <a:buNone/>
              <a:defRPr sz="2000" kern="12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 ipsum dolor consectetur sed do ut </a:t>
            </a:r>
            <a:r>
              <a:rPr lang="en-US" err="1"/>
              <a:t>labore</a:t>
            </a:r>
            <a:r>
              <a:rPr lang="en-US"/>
              <a:t> et dolore magna </a:t>
            </a:r>
            <a:r>
              <a:rPr lang="en-US" err="1"/>
              <a:t>aliqua</a:t>
            </a:r>
            <a:r>
              <a:rPr lang="en-US"/>
              <a:t>.       Ut enim ad minim nostrud exercitation </a:t>
            </a:r>
            <a:r>
              <a:rPr lang="en-US" err="1"/>
              <a:t>consequat</a:t>
            </a:r>
            <a:r>
              <a:rPr lang="en-US"/>
              <a:t> </a:t>
            </a:r>
            <a:r>
              <a:rPr lang="en-US" err="1"/>
              <a:t>pariatur</a:t>
            </a:r>
            <a:r>
              <a:rPr lang="en-US"/>
              <a:t>.</a:t>
            </a:r>
          </a:p>
        </p:txBody>
      </p:sp>
      <p:sp>
        <p:nvSpPr>
          <p:cNvPr id="19" name="Text Placeholder 2">
            <a:extLst>
              <a:ext uri="{FF2B5EF4-FFF2-40B4-BE49-F238E27FC236}">
                <a16:creationId xmlns:a16="http://schemas.microsoft.com/office/drawing/2014/main" id="{97A31917-C9B0-4A94-9510-A26B51887A5A}"/>
              </a:ext>
            </a:extLst>
          </p:cNvPr>
          <p:cNvSpPr>
            <a:spLocks noGrp="1"/>
          </p:cNvSpPr>
          <p:nvPr>
            <p:ph type="body" idx="17" hasCustomPrompt="1"/>
          </p:nvPr>
        </p:nvSpPr>
        <p:spPr>
          <a:xfrm>
            <a:off x="4278273" y="3143570"/>
            <a:ext cx="2881630" cy="2551835"/>
          </a:xfrm>
        </p:spPr>
        <p:txBody>
          <a:bodyPr/>
          <a:lstStyle>
            <a:lvl1pPr marL="0" indent="0">
              <a:lnSpc>
                <a:spcPts val="2700"/>
              </a:lnSpc>
              <a:buNone/>
              <a:defRPr sz="20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Ut enim ad minim nostrud exercitation </a:t>
            </a:r>
            <a:r>
              <a:rPr lang="en-US" err="1"/>
              <a:t>consequat</a:t>
            </a:r>
            <a:r>
              <a:rPr lang="en-US"/>
              <a:t> </a:t>
            </a:r>
            <a:r>
              <a:rPr lang="en-US" err="1"/>
              <a:t>pariatur</a:t>
            </a:r>
            <a:r>
              <a:rPr lang="en-US"/>
              <a:t>. Lorem ipsum dolor consectetur sed do ut </a:t>
            </a:r>
            <a:r>
              <a:rPr lang="en-US" err="1"/>
              <a:t>labore</a:t>
            </a:r>
            <a:r>
              <a:rPr lang="en-US"/>
              <a:t> et dolore magna aliquam.</a:t>
            </a:r>
          </a:p>
        </p:txBody>
      </p:sp>
      <p:sp>
        <p:nvSpPr>
          <p:cNvPr id="22" name="Text Placeholder 2">
            <a:extLst>
              <a:ext uri="{FF2B5EF4-FFF2-40B4-BE49-F238E27FC236}">
                <a16:creationId xmlns:a16="http://schemas.microsoft.com/office/drawing/2014/main" id="{E36EC946-BCB1-4668-BF33-EF3D85BE8BE5}"/>
              </a:ext>
            </a:extLst>
          </p:cNvPr>
          <p:cNvSpPr>
            <a:spLocks noGrp="1"/>
          </p:cNvSpPr>
          <p:nvPr>
            <p:ph type="body" idx="18" hasCustomPrompt="1"/>
          </p:nvPr>
        </p:nvSpPr>
        <p:spPr>
          <a:xfrm>
            <a:off x="8053417" y="3143570"/>
            <a:ext cx="2881630" cy="2551835"/>
          </a:xfrm>
        </p:spPr>
        <p:txBody>
          <a:bodyPr/>
          <a:lstStyle>
            <a:lvl1pPr marL="0" indent="0">
              <a:lnSpc>
                <a:spcPts val="2700"/>
              </a:lnSpc>
              <a:buNone/>
              <a:defRPr sz="20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 ipsum dolor consectetur sed do ut </a:t>
            </a:r>
            <a:r>
              <a:rPr lang="en-US" err="1"/>
              <a:t>labore</a:t>
            </a:r>
            <a:r>
              <a:rPr lang="en-US"/>
              <a:t> et dolore magna </a:t>
            </a:r>
            <a:r>
              <a:rPr lang="en-US" err="1"/>
              <a:t>aliqua</a:t>
            </a:r>
            <a:r>
              <a:rPr lang="en-US"/>
              <a:t>.       Ut enim ad minim nostrud exercitation </a:t>
            </a:r>
            <a:r>
              <a:rPr lang="en-US" err="1"/>
              <a:t>consequat</a:t>
            </a:r>
            <a:r>
              <a:rPr lang="en-US"/>
              <a:t> </a:t>
            </a:r>
            <a:r>
              <a:rPr lang="en-US" err="1"/>
              <a:t>pariatur</a:t>
            </a:r>
            <a:r>
              <a:rPr lang="en-US"/>
              <a:t>.</a:t>
            </a:r>
          </a:p>
        </p:txBody>
      </p:sp>
    </p:spTree>
    <p:extLst>
      <p:ext uri="{BB962C8B-B14F-4D97-AF65-F5344CB8AC3E}">
        <p14:creationId xmlns:p14="http://schemas.microsoft.com/office/powerpoint/2010/main" val="855503206"/>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Infographic">
    <p:spTree>
      <p:nvGrpSpPr>
        <p:cNvPr id="1" name=""/>
        <p:cNvGrpSpPr/>
        <p:nvPr/>
      </p:nvGrpSpPr>
      <p:grpSpPr>
        <a:xfrm>
          <a:off x="0" y="0"/>
          <a:ext cx="0" cy="0"/>
          <a:chOff x="0" y="0"/>
          <a:chExt cx="0" cy="0"/>
        </a:xfrm>
      </p:grpSpPr>
      <p:sp>
        <p:nvSpPr>
          <p:cNvPr id="7" name="Graphic 5">
            <a:extLst>
              <a:ext uri="{FF2B5EF4-FFF2-40B4-BE49-F238E27FC236}">
                <a16:creationId xmlns:a16="http://schemas.microsoft.com/office/drawing/2014/main" id="{BE0EAA92-F1F8-4489-B738-C1C1F72C2516}"/>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8" name="Graphic 7">
            <a:extLst>
              <a:ext uri="{FF2B5EF4-FFF2-40B4-BE49-F238E27FC236}">
                <a16:creationId xmlns:a16="http://schemas.microsoft.com/office/drawing/2014/main" id="{D205706C-13AB-408C-B509-98EDB634635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pic>
        <p:nvPicPr>
          <p:cNvPr id="9" name="Graphic 8">
            <a:extLst>
              <a:ext uri="{FF2B5EF4-FFF2-40B4-BE49-F238E27FC236}">
                <a16:creationId xmlns:a16="http://schemas.microsoft.com/office/drawing/2014/main" id="{757935E0-FCCA-4AC8-AE99-F8FF45E9EF1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sp>
        <p:nvSpPr>
          <p:cNvPr id="10" name="Footer Placeholder 8">
            <a:extLst>
              <a:ext uri="{FF2B5EF4-FFF2-40B4-BE49-F238E27FC236}">
                <a16:creationId xmlns:a16="http://schemas.microsoft.com/office/drawing/2014/main" id="{18D298AD-ABD1-4927-9D9C-CDA982D0D0DF}"/>
              </a:ext>
            </a:extLst>
          </p:cNvPr>
          <p:cNvSpPr>
            <a:spLocks noGrp="1"/>
          </p:cNvSpPr>
          <p:nvPr>
            <p:ph type="ftr" sz="quarter" idx="12"/>
          </p:nvPr>
        </p:nvSpPr>
        <p:spPr>
          <a:xfrm>
            <a:off x="7891779" y="6476679"/>
            <a:ext cx="3602991" cy="365125"/>
          </a:xfrm>
        </p:spPr>
        <p:txBody>
          <a:bodyPr/>
          <a:lstStyle>
            <a:lvl1pPr algn="r">
              <a:defRPr sz="800" spc="100" baseline="0">
                <a:solidFill>
                  <a:schemeClr val="bg1">
                    <a:lumMod val="50000"/>
                  </a:schemeClr>
                </a:solidFill>
              </a:defRPr>
            </a:lvl1pPr>
          </a:lstStyle>
          <a:p>
            <a:r>
              <a:rPr lang="en-US"/>
              <a:t>CRITICAL ECOSYSTEM PARTNERSHIP FUND</a:t>
            </a:r>
            <a:endParaRPr lang="en-US">
              <a:solidFill>
                <a:schemeClr val="bg1">
                  <a:lumMod val="50000"/>
                </a:schemeClr>
              </a:solidFill>
            </a:endParaRPr>
          </a:p>
        </p:txBody>
      </p:sp>
      <p:sp>
        <p:nvSpPr>
          <p:cNvPr id="11" name="Slide Number Placeholder 9">
            <a:extLst>
              <a:ext uri="{FF2B5EF4-FFF2-40B4-BE49-F238E27FC236}">
                <a16:creationId xmlns:a16="http://schemas.microsoft.com/office/drawing/2014/main" id="{A9A2BE9C-F959-4432-8F23-5CDB4A8D4E8C}"/>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12" name="Title 1">
            <a:extLst>
              <a:ext uri="{FF2B5EF4-FFF2-40B4-BE49-F238E27FC236}">
                <a16:creationId xmlns:a16="http://schemas.microsoft.com/office/drawing/2014/main" id="{DE47B7A3-EF21-4961-B9A8-CF78DCCB930F}"/>
              </a:ext>
            </a:extLst>
          </p:cNvPr>
          <p:cNvSpPr>
            <a:spLocks noGrp="1"/>
          </p:cNvSpPr>
          <p:nvPr>
            <p:ph type="title" hasCustomPrompt="1"/>
          </p:nvPr>
        </p:nvSpPr>
        <p:spPr>
          <a:xfrm>
            <a:off x="504178" y="425645"/>
            <a:ext cx="5030921" cy="1176840"/>
          </a:xfrm>
        </p:spPr>
        <p:txBody>
          <a:bodyPr anchor="t"/>
          <a:lstStyle>
            <a:lvl1pPr>
              <a:lnSpc>
                <a:spcPct val="100000"/>
              </a:lnSpc>
              <a:defRPr sz="3100">
                <a:solidFill>
                  <a:schemeClr val="tx1"/>
                </a:solidFill>
              </a:defRPr>
            </a:lvl1pPr>
          </a:lstStyle>
          <a:p>
            <a:r>
              <a:rPr lang="en-US"/>
              <a:t>Slide Title Placement</a:t>
            </a:r>
            <a:br>
              <a:rPr lang="en-US"/>
            </a:br>
            <a:r>
              <a:rPr lang="en-US"/>
              <a:t>Second Line</a:t>
            </a:r>
          </a:p>
        </p:txBody>
      </p:sp>
      <p:sp>
        <p:nvSpPr>
          <p:cNvPr id="14" name="Text Placeholder 2">
            <a:extLst>
              <a:ext uri="{FF2B5EF4-FFF2-40B4-BE49-F238E27FC236}">
                <a16:creationId xmlns:a16="http://schemas.microsoft.com/office/drawing/2014/main" id="{05F8C658-9B40-40AE-A670-2209F90B22AE}"/>
              </a:ext>
            </a:extLst>
          </p:cNvPr>
          <p:cNvSpPr>
            <a:spLocks noGrp="1"/>
          </p:cNvSpPr>
          <p:nvPr>
            <p:ph type="body" idx="16" hasCustomPrompt="1"/>
          </p:nvPr>
        </p:nvSpPr>
        <p:spPr>
          <a:xfrm>
            <a:off x="793887" y="3210221"/>
            <a:ext cx="1614030" cy="731520"/>
          </a:xfrm>
          <a:ln w="34925" cap="sq">
            <a:solidFill>
              <a:schemeClr val="tx2"/>
            </a:solidFill>
          </a:ln>
        </p:spPr>
        <p:style>
          <a:lnRef idx="1">
            <a:schemeClr val="accent1"/>
          </a:lnRef>
          <a:fillRef idx="0">
            <a:schemeClr val="accent1"/>
          </a:fillRef>
          <a:effectRef idx="0">
            <a:schemeClr val="accent1"/>
          </a:effectRef>
          <a:fontRef idx="minor">
            <a:schemeClr val="tx1"/>
          </a:fontRef>
        </p:style>
        <p:txBody>
          <a:bodyPr anchor="ctr"/>
          <a:lstStyle>
            <a:lvl1pPr marL="0" indent="0" algn="ctr">
              <a:buNone/>
              <a:defRPr sz="20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a:t>
            </a:r>
          </a:p>
        </p:txBody>
      </p:sp>
      <p:cxnSp>
        <p:nvCxnSpPr>
          <p:cNvPr id="16" name="Straight Connector 15">
            <a:extLst>
              <a:ext uri="{FF2B5EF4-FFF2-40B4-BE49-F238E27FC236}">
                <a16:creationId xmlns:a16="http://schemas.microsoft.com/office/drawing/2014/main" id="{2D83DB80-C9AD-4BD2-864B-F0568FCC3644}"/>
              </a:ext>
            </a:extLst>
          </p:cNvPr>
          <p:cNvCxnSpPr/>
          <p:nvPr userDrawn="1"/>
        </p:nvCxnSpPr>
        <p:spPr>
          <a:xfrm>
            <a:off x="1621971" y="2393496"/>
            <a:ext cx="8991600" cy="0"/>
          </a:xfrm>
          <a:prstGeom prst="line">
            <a:avLst/>
          </a:prstGeom>
          <a:ln w="34925" cap="sq">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4E1ED0E-968A-4B92-A832-548B99711346}"/>
              </a:ext>
            </a:extLst>
          </p:cNvPr>
          <p:cNvCxnSpPr>
            <a:cxnSpLocks/>
          </p:cNvCxnSpPr>
          <p:nvPr userDrawn="1"/>
        </p:nvCxnSpPr>
        <p:spPr>
          <a:xfrm>
            <a:off x="1618487" y="2393496"/>
            <a:ext cx="0" cy="780554"/>
          </a:xfrm>
          <a:prstGeom prst="line">
            <a:avLst/>
          </a:prstGeom>
          <a:ln w="34925" cap="sq">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EBDA8455-7AB1-4D7B-A47E-2D3144DC0ED4}"/>
              </a:ext>
            </a:extLst>
          </p:cNvPr>
          <p:cNvCxnSpPr>
            <a:cxnSpLocks/>
          </p:cNvCxnSpPr>
          <p:nvPr userDrawn="1"/>
        </p:nvCxnSpPr>
        <p:spPr>
          <a:xfrm>
            <a:off x="3853541" y="2393496"/>
            <a:ext cx="0" cy="780554"/>
          </a:xfrm>
          <a:prstGeom prst="line">
            <a:avLst/>
          </a:prstGeom>
          <a:ln w="34925" cap="sq">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4C114BA3-5DFE-4406-B73F-C6175AB85AA5}"/>
              </a:ext>
            </a:extLst>
          </p:cNvPr>
          <p:cNvCxnSpPr>
            <a:cxnSpLocks/>
          </p:cNvCxnSpPr>
          <p:nvPr userDrawn="1"/>
        </p:nvCxnSpPr>
        <p:spPr>
          <a:xfrm>
            <a:off x="6088595" y="2393496"/>
            <a:ext cx="0" cy="780554"/>
          </a:xfrm>
          <a:prstGeom prst="line">
            <a:avLst/>
          </a:prstGeom>
          <a:ln w="34925" cap="sq">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A4C4E61-2871-4E28-B7CB-0CE43BE02B8E}"/>
              </a:ext>
            </a:extLst>
          </p:cNvPr>
          <p:cNvCxnSpPr>
            <a:cxnSpLocks/>
          </p:cNvCxnSpPr>
          <p:nvPr userDrawn="1"/>
        </p:nvCxnSpPr>
        <p:spPr>
          <a:xfrm>
            <a:off x="8386571" y="2393496"/>
            <a:ext cx="0" cy="780554"/>
          </a:xfrm>
          <a:prstGeom prst="line">
            <a:avLst/>
          </a:prstGeom>
          <a:ln w="34925" cap="sq">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906F86B-7D09-4418-8BA5-4EE8A21EC1E0}"/>
              </a:ext>
            </a:extLst>
          </p:cNvPr>
          <p:cNvCxnSpPr>
            <a:cxnSpLocks/>
          </p:cNvCxnSpPr>
          <p:nvPr userDrawn="1"/>
        </p:nvCxnSpPr>
        <p:spPr>
          <a:xfrm>
            <a:off x="10613570" y="2393496"/>
            <a:ext cx="0" cy="780554"/>
          </a:xfrm>
          <a:prstGeom prst="line">
            <a:avLst/>
          </a:prstGeom>
          <a:ln w="34925" cap="sq">
            <a:solidFill>
              <a:schemeClr val="tx2"/>
            </a:solidFill>
          </a:ln>
        </p:spPr>
        <p:style>
          <a:lnRef idx="1">
            <a:schemeClr val="accent1"/>
          </a:lnRef>
          <a:fillRef idx="0">
            <a:schemeClr val="accent1"/>
          </a:fillRef>
          <a:effectRef idx="0">
            <a:schemeClr val="accent1"/>
          </a:effectRef>
          <a:fontRef idx="minor">
            <a:schemeClr val="tx1"/>
          </a:fontRef>
        </p:style>
      </p:cxnSp>
      <p:sp>
        <p:nvSpPr>
          <p:cNvPr id="23" name="Text Placeholder 2">
            <a:extLst>
              <a:ext uri="{FF2B5EF4-FFF2-40B4-BE49-F238E27FC236}">
                <a16:creationId xmlns:a16="http://schemas.microsoft.com/office/drawing/2014/main" id="{78427ACA-1C30-4867-9A54-C9C143780EE8}"/>
              </a:ext>
            </a:extLst>
          </p:cNvPr>
          <p:cNvSpPr>
            <a:spLocks noGrp="1"/>
          </p:cNvSpPr>
          <p:nvPr>
            <p:ph type="body" idx="17" hasCustomPrompt="1"/>
          </p:nvPr>
        </p:nvSpPr>
        <p:spPr>
          <a:xfrm>
            <a:off x="3064110" y="3210221"/>
            <a:ext cx="1578863" cy="731520"/>
          </a:xfrm>
          <a:ln w="34925" cap="sq">
            <a:solidFill>
              <a:schemeClr val="tx2"/>
            </a:solidFill>
          </a:ln>
        </p:spPr>
        <p:style>
          <a:lnRef idx="1">
            <a:schemeClr val="accent1"/>
          </a:lnRef>
          <a:fillRef idx="0">
            <a:schemeClr val="accent1"/>
          </a:fillRef>
          <a:effectRef idx="0">
            <a:schemeClr val="accent1"/>
          </a:effectRef>
          <a:fontRef idx="minor">
            <a:schemeClr val="tx1"/>
          </a:fontRef>
        </p:style>
        <p:txBody>
          <a:bodyPr anchor="ctr"/>
          <a:lstStyle>
            <a:lvl1pPr marL="0" indent="0" algn="ctr">
              <a:buNone/>
              <a:defRPr sz="20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Ipsum</a:t>
            </a:r>
          </a:p>
        </p:txBody>
      </p:sp>
      <p:sp>
        <p:nvSpPr>
          <p:cNvPr id="24" name="Text Placeholder 2">
            <a:extLst>
              <a:ext uri="{FF2B5EF4-FFF2-40B4-BE49-F238E27FC236}">
                <a16:creationId xmlns:a16="http://schemas.microsoft.com/office/drawing/2014/main" id="{2B88903B-1177-4390-B9D8-034C83ABDE48}"/>
              </a:ext>
            </a:extLst>
          </p:cNvPr>
          <p:cNvSpPr>
            <a:spLocks noGrp="1"/>
          </p:cNvSpPr>
          <p:nvPr>
            <p:ph type="body" idx="18" hasCustomPrompt="1"/>
          </p:nvPr>
        </p:nvSpPr>
        <p:spPr>
          <a:xfrm>
            <a:off x="5299164" y="3210221"/>
            <a:ext cx="1578863" cy="731520"/>
          </a:xfrm>
          <a:ln w="34925" cap="sq">
            <a:solidFill>
              <a:schemeClr val="tx2"/>
            </a:solidFill>
          </a:ln>
        </p:spPr>
        <p:style>
          <a:lnRef idx="1">
            <a:schemeClr val="accent1"/>
          </a:lnRef>
          <a:fillRef idx="0">
            <a:schemeClr val="accent1"/>
          </a:fillRef>
          <a:effectRef idx="0">
            <a:schemeClr val="accent1"/>
          </a:effectRef>
          <a:fontRef idx="minor">
            <a:schemeClr val="tx1"/>
          </a:fontRef>
        </p:style>
        <p:txBody>
          <a:bodyPr anchor="ctr"/>
          <a:lstStyle>
            <a:lvl1pPr marL="0" indent="0" algn="ctr">
              <a:buNone/>
              <a:defRPr sz="20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Dolor Set</a:t>
            </a:r>
          </a:p>
        </p:txBody>
      </p:sp>
      <p:sp>
        <p:nvSpPr>
          <p:cNvPr id="26" name="Text Placeholder 2">
            <a:extLst>
              <a:ext uri="{FF2B5EF4-FFF2-40B4-BE49-F238E27FC236}">
                <a16:creationId xmlns:a16="http://schemas.microsoft.com/office/drawing/2014/main" id="{65FE4456-A327-43DD-A162-DF64F8E4B046}"/>
              </a:ext>
            </a:extLst>
          </p:cNvPr>
          <p:cNvSpPr>
            <a:spLocks noGrp="1"/>
          </p:cNvSpPr>
          <p:nvPr>
            <p:ph type="body" idx="19" hasCustomPrompt="1"/>
          </p:nvPr>
        </p:nvSpPr>
        <p:spPr>
          <a:xfrm>
            <a:off x="7556915" y="3210221"/>
            <a:ext cx="1578863" cy="731520"/>
          </a:xfrm>
          <a:ln w="34925" cap="sq">
            <a:solidFill>
              <a:schemeClr val="tx2"/>
            </a:solidFill>
          </a:ln>
        </p:spPr>
        <p:style>
          <a:lnRef idx="1">
            <a:schemeClr val="accent1"/>
          </a:lnRef>
          <a:fillRef idx="0">
            <a:schemeClr val="accent1"/>
          </a:fillRef>
          <a:effectRef idx="0">
            <a:schemeClr val="accent1"/>
          </a:effectRef>
          <a:fontRef idx="minor">
            <a:schemeClr val="tx1"/>
          </a:fontRef>
        </p:style>
        <p:txBody>
          <a:bodyPr anchor="ctr"/>
          <a:lstStyle>
            <a:lvl1pPr marL="0" indent="0" algn="ctr">
              <a:buNone/>
              <a:defRPr sz="20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err="1"/>
              <a:t>Amet</a:t>
            </a:r>
            <a:endParaRPr lang="en-US"/>
          </a:p>
        </p:txBody>
      </p:sp>
      <p:sp>
        <p:nvSpPr>
          <p:cNvPr id="27" name="Text Placeholder 2">
            <a:extLst>
              <a:ext uri="{FF2B5EF4-FFF2-40B4-BE49-F238E27FC236}">
                <a16:creationId xmlns:a16="http://schemas.microsoft.com/office/drawing/2014/main" id="{69EE823B-8CBA-4240-9858-EAE139BC1CB1}"/>
              </a:ext>
            </a:extLst>
          </p:cNvPr>
          <p:cNvSpPr>
            <a:spLocks noGrp="1"/>
          </p:cNvSpPr>
          <p:nvPr>
            <p:ph type="body" idx="20" hasCustomPrompt="1"/>
          </p:nvPr>
        </p:nvSpPr>
        <p:spPr>
          <a:xfrm>
            <a:off x="9824139" y="3210221"/>
            <a:ext cx="1578863" cy="731520"/>
          </a:xfrm>
          <a:ln w="34925" cap="sq">
            <a:solidFill>
              <a:schemeClr val="tx2"/>
            </a:solidFill>
          </a:ln>
        </p:spPr>
        <p:style>
          <a:lnRef idx="1">
            <a:schemeClr val="accent1"/>
          </a:lnRef>
          <a:fillRef idx="0">
            <a:schemeClr val="accent1"/>
          </a:fillRef>
          <a:effectRef idx="0">
            <a:schemeClr val="accent1"/>
          </a:effectRef>
          <a:fontRef idx="minor">
            <a:schemeClr val="tx1"/>
          </a:fontRef>
        </p:style>
        <p:txBody>
          <a:bodyPr anchor="ctr"/>
          <a:lstStyle>
            <a:lvl1pPr marL="0" indent="0" algn="ctr">
              <a:buNone/>
              <a:defRPr sz="20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err="1"/>
              <a:t>Labore</a:t>
            </a:r>
            <a:endParaRPr lang="en-US"/>
          </a:p>
        </p:txBody>
      </p:sp>
      <p:sp>
        <p:nvSpPr>
          <p:cNvPr id="13" name="Text Placeholder 2">
            <a:extLst>
              <a:ext uri="{FF2B5EF4-FFF2-40B4-BE49-F238E27FC236}">
                <a16:creationId xmlns:a16="http://schemas.microsoft.com/office/drawing/2014/main" id="{732EF7EE-6115-4FAB-A92D-14A9AC2A39E5}"/>
              </a:ext>
            </a:extLst>
          </p:cNvPr>
          <p:cNvSpPr>
            <a:spLocks noGrp="1"/>
          </p:cNvSpPr>
          <p:nvPr>
            <p:ph type="body" idx="1" hasCustomPrompt="1"/>
          </p:nvPr>
        </p:nvSpPr>
        <p:spPr>
          <a:xfrm>
            <a:off x="4627025" y="2047813"/>
            <a:ext cx="2929890" cy="676657"/>
          </a:xfrm>
          <a:solidFill>
            <a:schemeClr val="accent1"/>
          </a:solidFill>
        </p:spPr>
        <p:txBody>
          <a:bodyPr anchor="ctr"/>
          <a:lstStyle>
            <a:lvl1pPr marL="0" indent="0" algn="ctr">
              <a:buNone/>
              <a:defRPr sz="2400" spc="0" baseline="0">
                <a:solidFill>
                  <a:schemeClr val="accent6"/>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Infographic Title</a:t>
            </a:r>
          </a:p>
        </p:txBody>
      </p:sp>
      <p:sp>
        <p:nvSpPr>
          <p:cNvPr id="28" name="Text Placeholder 2">
            <a:extLst>
              <a:ext uri="{FF2B5EF4-FFF2-40B4-BE49-F238E27FC236}">
                <a16:creationId xmlns:a16="http://schemas.microsoft.com/office/drawing/2014/main" id="{BDB508BF-52B5-490B-BF55-C1EF50CD76F7}"/>
              </a:ext>
            </a:extLst>
          </p:cNvPr>
          <p:cNvSpPr>
            <a:spLocks noGrp="1"/>
          </p:cNvSpPr>
          <p:nvPr>
            <p:ph type="body" idx="21" hasCustomPrompt="1"/>
          </p:nvPr>
        </p:nvSpPr>
        <p:spPr>
          <a:xfrm>
            <a:off x="557095" y="4087114"/>
            <a:ext cx="2000558" cy="1225291"/>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lnSpc>
                <a:spcPct val="100000"/>
              </a:lnSpc>
              <a:spcBef>
                <a:spcPts val="0"/>
              </a:spcBef>
              <a:buNone/>
              <a:defRPr sz="15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 ipsum </a:t>
            </a:r>
          </a:p>
          <a:p>
            <a:pPr lvl="0"/>
            <a:r>
              <a:rPr lang="en-US"/>
              <a:t> dolor consectetur</a:t>
            </a:r>
          </a:p>
          <a:p>
            <a:pPr lvl="0"/>
            <a:r>
              <a:rPr lang="en-US"/>
              <a:t> sed do</a:t>
            </a:r>
          </a:p>
          <a:p>
            <a:pPr lvl="0"/>
            <a:r>
              <a:rPr lang="en-US"/>
              <a:t>ut </a:t>
            </a:r>
            <a:r>
              <a:rPr lang="en-US" err="1"/>
              <a:t>labore</a:t>
            </a:r>
            <a:r>
              <a:rPr lang="en-US"/>
              <a:t> et</a:t>
            </a:r>
          </a:p>
          <a:p>
            <a:pPr lvl="0"/>
            <a:r>
              <a:rPr lang="en-US"/>
              <a:t> dolore</a:t>
            </a:r>
          </a:p>
        </p:txBody>
      </p:sp>
      <p:sp>
        <p:nvSpPr>
          <p:cNvPr id="30" name="Text Placeholder 2">
            <a:extLst>
              <a:ext uri="{FF2B5EF4-FFF2-40B4-BE49-F238E27FC236}">
                <a16:creationId xmlns:a16="http://schemas.microsoft.com/office/drawing/2014/main" id="{A269BB74-A1C5-44D8-B1A6-070D888202FA}"/>
              </a:ext>
            </a:extLst>
          </p:cNvPr>
          <p:cNvSpPr>
            <a:spLocks noGrp="1"/>
          </p:cNvSpPr>
          <p:nvPr>
            <p:ph type="body" idx="23" hasCustomPrompt="1"/>
          </p:nvPr>
        </p:nvSpPr>
        <p:spPr>
          <a:xfrm>
            <a:off x="5083482" y="4087114"/>
            <a:ext cx="1995426" cy="1225291"/>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lnSpc>
                <a:spcPct val="100000"/>
              </a:lnSpc>
              <a:spcBef>
                <a:spcPts val="0"/>
              </a:spcBef>
              <a:buNone/>
              <a:defRPr sz="15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 ipsum </a:t>
            </a:r>
          </a:p>
          <a:p>
            <a:pPr lvl="0"/>
            <a:r>
              <a:rPr lang="en-US"/>
              <a:t> dolor consectetur</a:t>
            </a:r>
          </a:p>
          <a:p>
            <a:pPr lvl="0"/>
            <a:r>
              <a:rPr lang="en-US"/>
              <a:t> sed do</a:t>
            </a:r>
          </a:p>
          <a:p>
            <a:pPr lvl="0"/>
            <a:r>
              <a:rPr lang="en-US"/>
              <a:t>ut </a:t>
            </a:r>
            <a:r>
              <a:rPr lang="en-US" err="1"/>
              <a:t>labore</a:t>
            </a:r>
            <a:r>
              <a:rPr lang="en-US"/>
              <a:t> et</a:t>
            </a:r>
          </a:p>
          <a:p>
            <a:pPr lvl="0"/>
            <a:r>
              <a:rPr lang="en-US"/>
              <a:t> dolore</a:t>
            </a:r>
          </a:p>
        </p:txBody>
      </p:sp>
      <p:sp>
        <p:nvSpPr>
          <p:cNvPr id="31" name="Text Placeholder 2">
            <a:extLst>
              <a:ext uri="{FF2B5EF4-FFF2-40B4-BE49-F238E27FC236}">
                <a16:creationId xmlns:a16="http://schemas.microsoft.com/office/drawing/2014/main" id="{7441708E-0018-45A0-B3C2-AAD82A22D306}"/>
              </a:ext>
            </a:extLst>
          </p:cNvPr>
          <p:cNvSpPr>
            <a:spLocks noGrp="1"/>
          </p:cNvSpPr>
          <p:nvPr>
            <p:ph type="body" idx="24" hasCustomPrompt="1"/>
          </p:nvPr>
        </p:nvSpPr>
        <p:spPr>
          <a:xfrm>
            <a:off x="7388858" y="4087114"/>
            <a:ext cx="1995426" cy="1225291"/>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lnSpc>
                <a:spcPct val="100000"/>
              </a:lnSpc>
              <a:spcBef>
                <a:spcPts val="0"/>
              </a:spcBef>
              <a:buNone/>
              <a:defRPr sz="15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Ut enim ad</a:t>
            </a:r>
          </a:p>
          <a:p>
            <a:pPr lvl="0"/>
            <a:r>
              <a:rPr lang="en-US"/>
              <a:t>Minim nostrud exercitation</a:t>
            </a:r>
          </a:p>
          <a:p>
            <a:pPr lvl="0"/>
            <a:r>
              <a:rPr lang="en-US" err="1"/>
              <a:t>consequat</a:t>
            </a:r>
            <a:r>
              <a:rPr lang="en-US"/>
              <a:t> </a:t>
            </a:r>
            <a:r>
              <a:rPr lang="en-US" err="1"/>
              <a:t>pariatur</a:t>
            </a:r>
            <a:r>
              <a:rPr lang="en-US"/>
              <a:t> magna</a:t>
            </a:r>
          </a:p>
        </p:txBody>
      </p:sp>
      <p:sp>
        <p:nvSpPr>
          <p:cNvPr id="32" name="Text Placeholder 2">
            <a:extLst>
              <a:ext uri="{FF2B5EF4-FFF2-40B4-BE49-F238E27FC236}">
                <a16:creationId xmlns:a16="http://schemas.microsoft.com/office/drawing/2014/main" id="{A3BA8E51-A500-4BFD-8DC8-A87D064E6E05}"/>
              </a:ext>
            </a:extLst>
          </p:cNvPr>
          <p:cNvSpPr>
            <a:spLocks noGrp="1"/>
          </p:cNvSpPr>
          <p:nvPr>
            <p:ph type="body" idx="25" hasCustomPrompt="1"/>
          </p:nvPr>
        </p:nvSpPr>
        <p:spPr>
          <a:xfrm>
            <a:off x="9596807" y="4087114"/>
            <a:ext cx="1995426" cy="1225291"/>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lnSpc>
                <a:spcPct val="100000"/>
              </a:lnSpc>
              <a:spcBef>
                <a:spcPts val="0"/>
              </a:spcBef>
              <a:buNone/>
              <a:defRPr sz="15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 ipsum </a:t>
            </a:r>
          </a:p>
          <a:p>
            <a:pPr lvl="0"/>
            <a:r>
              <a:rPr lang="en-US"/>
              <a:t> dolor consectetur</a:t>
            </a:r>
          </a:p>
          <a:p>
            <a:pPr lvl="0"/>
            <a:r>
              <a:rPr lang="en-US"/>
              <a:t> sed do</a:t>
            </a:r>
          </a:p>
          <a:p>
            <a:pPr lvl="0"/>
            <a:r>
              <a:rPr lang="en-US"/>
              <a:t>ut </a:t>
            </a:r>
            <a:r>
              <a:rPr lang="en-US" err="1"/>
              <a:t>labore</a:t>
            </a:r>
            <a:r>
              <a:rPr lang="en-US"/>
              <a:t> et</a:t>
            </a:r>
          </a:p>
          <a:p>
            <a:pPr lvl="0"/>
            <a:r>
              <a:rPr lang="en-US"/>
              <a:t> dolore</a:t>
            </a:r>
          </a:p>
        </p:txBody>
      </p:sp>
      <p:sp>
        <p:nvSpPr>
          <p:cNvPr id="34" name="Text Placeholder 2">
            <a:extLst>
              <a:ext uri="{FF2B5EF4-FFF2-40B4-BE49-F238E27FC236}">
                <a16:creationId xmlns:a16="http://schemas.microsoft.com/office/drawing/2014/main" id="{4B1F9A18-8F71-E24F-8395-9F7B8489B548}"/>
              </a:ext>
            </a:extLst>
          </p:cNvPr>
          <p:cNvSpPr>
            <a:spLocks noGrp="1"/>
          </p:cNvSpPr>
          <p:nvPr>
            <p:ph type="body" idx="22" hasCustomPrompt="1"/>
          </p:nvPr>
        </p:nvSpPr>
        <p:spPr>
          <a:xfrm>
            <a:off x="2855828" y="4087114"/>
            <a:ext cx="1995426" cy="1225291"/>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lnSpc>
                <a:spcPct val="100000"/>
              </a:lnSpc>
              <a:spcBef>
                <a:spcPts val="0"/>
              </a:spcBef>
              <a:buNone/>
              <a:defRPr sz="15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Ut enim ad</a:t>
            </a:r>
          </a:p>
          <a:p>
            <a:pPr lvl="0"/>
            <a:r>
              <a:rPr lang="en-US"/>
              <a:t>Minim nostrud exercitation</a:t>
            </a:r>
          </a:p>
          <a:p>
            <a:pPr lvl="0"/>
            <a:r>
              <a:rPr lang="en-US" err="1"/>
              <a:t>consequat</a:t>
            </a:r>
            <a:r>
              <a:rPr lang="en-US"/>
              <a:t> </a:t>
            </a:r>
            <a:r>
              <a:rPr lang="en-US" err="1"/>
              <a:t>pariatur</a:t>
            </a:r>
            <a:r>
              <a:rPr lang="en-US"/>
              <a:t> magna</a:t>
            </a:r>
          </a:p>
        </p:txBody>
      </p:sp>
    </p:spTree>
    <p:extLst>
      <p:ext uri="{BB962C8B-B14F-4D97-AF65-F5344CB8AC3E}">
        <p14:creationId xmlns:p14="http://schemas.microsoft.com/office/powerpoint/2010/main" val="974892475"/>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Map With Titles">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9C542EFF-9E48-4FB1-9464-BE61C778C8C3}"/>
              </a:ext>
            </a:extLst>
          </p:cNvPr>
          <p:cNvSpPr/>
          <p:nvPr userDrawn="1"/>
        </p:nvSpPr>
        <p:spPr>
          <a:xfrm>
            <a:off x="0" y="1208792"/>
            <a:ext cx="12201868" cy="5655015"/>
          </a:xfrm>
          <a:custGeom>
            <a:avLst/>
            <a:gdLst>
              <a:gd name="connsiteX0" fmla="*/ 0 w 12201868"/>
              <a:gd name="connsiteY0" fmla="*/ 0 h 5655015"/>
              <a:gd name="connsiteX1" fmla="*/ 12201869 w 12201868"/>
              <a:gd name="connsiteY1" fmla="*/ 0 h 5655015"/>
              <a:gd name="connsiteX2" fmla="*/ 12201869 w 12201868"/>
              <a:gd name="connsiteY2" fmla="*/ 5655016 h 5655015"/>
              <a:gd name="connsiteX3" fmla="*/ 0 w 12201868"/>
              <a:gd name="connsiteY3" fmla="*/ 5655016 h 5655015"/>
            </a:gdLst>
            <a:ahLst/>
            <a:cxnLst>
              <a:cxn ang="0">
                <a:pos x="connsiteX0" y="connsiteY0"/>
              </a:cxn>
              <a:cxn ang="0">
                <a:pos x="connsiteX1" y="connsiteY1"/>
              </a:cxn>
              <a:cxn ang="0">
                <a:pos x="connsiteX2" y="connsiteY2"/>
              </a:cxn>
              <a:cxn ang="0">
                <a:pos x="connsiteX3" y="connsiteY3"/>
              </a:cxn>
            </a:cxnLst>
            <a:rect l="l" t="t" r="r" b="b"/>
            <a:pathLst>
              <a:path w="12201868" h="5655015">
                <a:moveTo>
                  <a:pt x="0" y="0"/>
                </a:moveTo>
                <a:lnTo>
                  <a:pt x="12201869" y="0"/>
                </a:lnTo>
                <a:lnTo>
                  <a:pt x="12201869" y="5655016"/>
                </a:lnTo>
                <a:lnTo>
                  <a:pt x="0" y="5655016"/>
                </a:lnTo>
                <a:close/>
              </a:path>
            </a:pathLst>
          </a:custGeom>
          <a:solidFill>
            <a:srgbClr val="E6E7E8"/>
          </a:solidFill>
          <a:ln w="3649" cap="flat">
            <a:noFill/>
            <a:prstDash val="solid"/>
            <a:miter/>
          </a:ln>
        </p:spPr>
        <p:txBody>
          <a:bodyPr rtlCol="0" anchor="ctr"/>
          <a:lstStyle/>
          <a:p>
            <a:endParaRPr lang="en-US"/>
          </a:p>
        </p:txBody>
      </p:sp>
      <p:pic>
        <p:nvPicPr>
          <p:cNvPr id="15" name="Graphic 14">
            <a:extLst>
              <a:ext uri="{FF2B5EF4-FFF2-40B4-BE49-F238E27FC236}">
                <a16:creationId xmlns:a16="http://schemas.microsoft.com/office/drawing/2014/main" id="{F5C68B6D-FB65-421D-9EFD-C43B41F103F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 y="1187371"/>
            <a:ext cx="12192001" cy="514350"/>
          </a:xfrm>
          <a:prstGeom prst="rect">
            <a:avLst/>
          </a:prstGeom>
        </p:spPr>
      </p:pic>
      <p:sp>
        <p:nvSpPr>
          <p:cNvPr id="16" name="Freeform: Shape 15">
            <a:extLst>
              <a:ext uri="{FF2B5EF4-FFF2-40B4-BE49-F238E27FC236}">
                <a16:creationId xmlns:a16="http://schemas.microsoft.com/office/drawing/2014/main" id="{D0422058-D045-4D39-876B-61E7DEB83016}"/>
              </a:ext>
            </a:extLst>
          </p:cNvPr>
          <p:cNvSpPr/>
          <p:nvPr userDrawn="1"/>
        </p:nvSpPr>
        <p:spPr>
          <a:xfrm>
            <a:off x="52112" y="1549441"/>
            <a:ext cx="12134504" cy="4533926"/>
          </a:xfrm>
          <a:custGeom>
            <a:avLst/>
            <a:gdLst>
              <a:gd name="connsiteX0" fmla="*/ 12133233 w 12134504"/>
              <a:gd name="connsiteY0" fmla="*/ 256757 h 4533926"/>
              <a:gd name="connsiteX1" fmla="*/ 12124336 w 12134504"/>
              <a:gd name="connsiteY1" fmla="*/ 254215 h 4533926"/>
              <a:gd name="connsiteX2" fmla="*/ 12110355 w 12134504"/>
              <a:gd name="connsiteY2" fmla="*/ 249131 h 4533926"/>
              <a:gd name="connsiteX3" fmla="*/ 12082392 w 12134504"/>
              <a:gd name="connsiteY3" fmla="*/ 251673 h 4533926"/>
              <a:gd name="connsiteX4" fmla="*/ 12074766 w 12134504"/>
              <a:gd name="connsiteY4" fmla="*/ 249131 h 4533926"/>
              <a:gd name="connsiteX5" fmla="*/ 12074766 w 12134504"/>
              <a:gd name="connsiteY5" fmla="*/ 242775 h 4533926"/>
              <a:gd name="connsiteX6" fmla="*/ 12096374 w 12134504"/>
              <a:gd name="connsiteY6" fmla="*/ 247860 h 4533926"/>
              <a:gd name="connsiteX7" fmla="*/ 12117981 w 12134504"/>
              <a:gd name="connsiteY7" fmla="*/ 245317 h 4533926"/>
              <a:gd name="connsiteX8" fmla="*/ 12134504 w 12134504"/>
              <a:gd name="connsiteY8" fmla="*/ 247860 h 4533926"/>
              <a:gd name="connsiteX9" fmla="*/ 12134504 w 12134504"/>
              <a:gd name="connsiteY9" fmla="*/ 256757 h 4533926"/>
              <a:gd name="connsiteX10" fmla="*/ 12133233 w 12134504"/>
              <a:gd name="connsiteY10" fmla="*/ 203372 h 4533926"/>
              <a:gd name="connsiteX11" fmla="*/ 12102729 w 12134504"/>
              <a:gd name="connsiteY11" fmla="*/ 209727 h 4533926"/>
              <a:gd name="connsiteX12" fmla="*/ 12048075 w 12134504"/>
              <a:gd name="connsiteY12" fmla="*/ 212270 h 4533926"/>
              <a:gd name="connsiteX13" fmla="*/ 12048075 w 12134504"/>
              <a:gd name="connsiteY13" fmla="*/ 228794 h 4533926"/>
              <a:gd name="connsiteX14" fmla="*/ 12034093 w 12134504"/>
              <a:gd name="connsiteY14" fmla="*/ 233878 h 4533926"/>
              <a:gd name="connsiteX15" fmla="*/ 12003589 w 12134504"/>
              <a:gd name="connsiteY15" fmla="*/ 233878 h 4533926"/>
              <a:gd name="connsiteX16" fmla="*/ 11976897 w 12134504"/>
              <a:gd name="connsiteY16" fmla="*/ 227523 h 4533926"/>
              <a:gd name="connsiteX17" fmla="*/ 11931140 w 12134504"/>
              <a:gd name="connsiteY17" fmla="*/ 222438 h 4533926"/>
              <a:gd name="connsiteX18" fmla="*/ 11923513 w 12134504"/>
              <a:gd name="connsiteY18" fmla="*/ 213541 h 4533926"/>
              <a:gd name="connsiteX19" fmla="*/ 11890467 w 12134504"/>
              <a:gd name="connsiteY19" fmla="*/ 210998 h 4533926"/>
              <a:gd name="connsiteX20" fmla="*/ 11852336 w 12134504"/>
              <a:gd name="connsiteY20" fmla="*/ 213541 h 4533926"/>
              <a:gd name="connsiteX21" fmla="*/ 11833271 w 12134504"/>
              <a:gd name="connsiteY21" fmla="*/ 207185 h 4533926"/>
              <a:gd name="connsiteX22" fmla="*/ 11840897 w 12134504"/>
              <a:gd name="connsiteY22" fmla="*/ 200830 h 4533926"/>
              <a:gd name="connsiteX23" fmla="*/ 11800224 w 12134504"/>
              <a:gd name="connsiteY23" fmla="*/ 205914 h 4533926"/>
              <a:gd name="connsiteX24" fmla="*/ 11814205 w 12134504"/>
              <a:gd name="connsiteY24" fmla="*/ 214812 h 4533926"/>
              <a:gd name="connsiteX25" fmla="*/ 11795140 w 12134504"/>
              <a:gd name="connsiteY25" fmla="*/ 221167 h 4533926"/>
              <a:gd name="connsiteX26" fmla="*/ 11795140 w 12134504"/>
              <a:gd name="connsiteY26" fmla="*/ 212270 h 4533926"/>
              <a:gd name="connsiteX27" fmla="*/ 11795140 w 12134504"/>
              <a:gd name="connsiteY27" fmla="*/ 203372 h 4533926"/>
              <a:gd name="connsiteX28" fmla="*/ 11795140 w 12134504"/>
              <a:gd name="connsiteY28" fmla="*/ 197017 h 4533926"/>
              <a:gd name="connsiteX29" fmla="*/ 11795140 w 12134504"/>
              <a:gd name="connsiteY29" fmla="*/ 188119 h 4533926"/>
              <a:gd name="connsiteX30" fmla="*/ 11795140 w 12134504"/>
              <a:gd name="connsiteY30" fmla="*/ 179221 h 4533926"/>
              <a:gd name="connsiteX31" fmla="*/ 11795140 w 12134504"/>
              <a:gd name="connsiteY31" fmla="*/ 172866 h 4533926"/>
              <a:gd name="connsiteX32" fmla="*/ 11795140 w 12134504"/>
              <a:gd name="connsiteY32" fmla="*/ 163969 h 4533926"/>
              <a:gd name="connsiteX33" fmla="*/ 11795140 w 12134504"/>
              <a:gd name="connsiteY33" fmla="*/ 152529 h 4533926"/>
              <a:gd name="connsiteX34" fmla="*/ 11879027 w 12134504"/>
              <a:gd name="connsiteY34" fmla="*/ 163969 h 4533926"/>
              <a:gd name="connsiteX35" fmla="*/ 11966729 w 12134504"/>
              <a:gd name="connsiteY35" fmla="*/ 180493 h 4533926"/>
              <a:gd name="connsiteX36" fmla="*/ 11964186 w 12134504"/>
              <a:gd name="connsiteY36" fmla="*/ 191932 h 4533926"/>
              <a:gd name="connsiteX37" fmla="*/ 11985794 w 12134504"/>
              <a:gd name="connsiteY37" fmla="*/ 197017 h 4533926"/>
              <a:gd name="connsiteX38" fmla="*/ 11978168 w 12134504"/>
              <a:gd name="connsiteY38" fmla="*/ 183035 h 4533926"/>
              <a:gd name="connsiteX39" fmla="*/ 12070953 w 12134504"/>
              <a:gd name="connsiteY39" fmla="*/ 185577 h 4533926"/>
              <a:gd name="connsiteX40" fmla="*/ 12133233 w 12134504"/>
              <a:gd name="connsiteY40" fmla="*/ 202101 h 4533926"/>
              <a:gd name="connsiteX41" fmla="*/ 12133233 w 12134504"/>
              <a:gd name="connsiteY41" fmla="*/ 203372 h 4533926"/>
              <a:gd name="connsiteX42" fmla="*/ 11800224 w 12134504"/>
              <a:gd name="connsiteY42" fmla="*/ 3185315 h 4533926"/>
              <a:gd name="connsiteX43" fmla="*/ 11795140 w 12134504"/>
              <a:gd name="connsiteY43" fmla="*/ 3187857 h 4533926"/>
              <a:gd name="connsiteX44" fmla="*/ 11795140 w 12134504"/>
              <a:gd name="connsiteY44" fmla="*/ 3167520 h 4533926"/>
              <a:gd name="connsiteX45" fmla="*/ 11802766 w 12134504"/>
              <a:gd name="connsiteY45" fmla="*/ 3164978 h 4533926"/>
              <a:gd name="connsiteX46" fmla="*/ 11800224 w 12134504"/>
              <a:gd name="connsiteY46" fmla="*/ 3185315 h 4533926"/>
              <a:gd name="connsiteX47" fmla="*/ 11839626 w 12134504"/>
              <a:gd name="connsiteY47" fmla="*/ 123294 h 4533926"/>
              <a:gd name="connsiteX48" fmla="*/ 11793869 w 12134504"/>
              <a:gd name="connsiteY48" fmla="*/ 125837 h 4533926"/>
              <a:gd name="connsiteX49" fmla="*/ 11793869 w 12134504"/>
              <a:gd name="connsiteY49" fmla="*/ 119481 h 4533926"/>
              <a:gd name="connsiteX50" fmla="*/ 11793869 w 12134504"/>
              <a:gd name="connsiteY50" fmla="*/ 114397 h 4533926"/>
              <a:gd name="connsiteX51" fmla="*/ 11798953 w 12134504"/>
              <a:gd name="connsiteY51" fmla="*/ 114397 h 4533926"/>
              <a:gd name="connsiteX52" fmla="*/ 11826916 w 12134504"/>
              <a:gd name="connsiteY52" fmla="*/ 114397 h 4533926"/>
              <a:gd name="connsiteX53" fmla="*/ 11876486 w 12134504"/>
              <a:gd name="connsiteY53" fmla="*/ 119481 h 4533926"/>
              <a:gd name="connsiteX54" fmla="*/ 11871401 w 12134504"/>
              <a:gd name="connsiteY54" fmla="*/ 122023 h 4533926"/>
              <a:gd name="connsiteX55" fmla="*/ 11839626 w 12134504"/>
              <a:gd name="connsiteY55" fmla="*/ 123294 h 4533926"/>
              <a:gd name="connsiteX56" fmla="*/ 1271 w 12134504"/>
              <a:gd name="connsiteY56" fmla="*/ 247860 h 4533926"/>
              <a:gd name="connsiteX57" fmla="*/ 10168 w 12134504"/>
              <a:gd name="connsiteY57" fmla="*/ 250402 h 4533926"/>
              <a:gd name="connsiteX58" fmla="*/ 43215 w 12134504"/>
              <a:gd name="connsiteY58" fmla="*/ 252944 h 4533926"/>
              <a:gd name="connsiteX59" fmla="*/ 40673 w 12134504"/>
              <a:gd name="connsiteY59" fmla="*/ 255486 h 4533926"/>
              <a:gd name="connsiteX60" fmla="*/ 13981 w 12134504"/>
              <a:gd name="connsiteY60" fmla="*/ 260570 h 4533926"/>
              <a:gd name="connsiteX61" fmla="*/ 0 w 12134504"/>
              <a:gd name="connsiteY61" fmla="*/ 258028 h 4533926"/>
              <a:gd name="connsiteX62" fmla="*/ 0 w 12134504"/>
              <a:gd name="connsiteY62" fmla="*/ 247860 h 4533926"/>
              <a:gd name="connsiteX63" fmla="*/ 1271 w 12134504"/>
              <a:gd name="connsiteY63" fmla="*/ 202101 h 4533926"/>
              <a:gd name="connsiteX64" fmla="*/ 3813 w 12134504"/>
              <a:gd name="connsiteY64" fmla="*/ 202101 h 4533926"/>
              <a:gd name="connsiteX65" fmla="*/ 1271 w 12134504"/>
              <a:gd name="connsiteY65" fmla="*/ 203372 h 4533926"/>
              <a:gd name="connsiteX66" fmla="*/ 1271 w 12134504"/>
              <a:gd name="connsiteY66" fmla="*/ 202101 h 4533926"/>
              <a:gd name="connsiteX67" fmla="*/ 3448299 w 12134504"/>
              <a:gd name="connsiteY67" fmla="*/ 4490710 h 4533926"/>
              <a:gd name="connsiteX68" fmla="*/ 3491514 w 12134504"/>
              <a:gd name="connsiteY68" fmla="*/ 4507234 h 4533926"/>
              <a:gd name="connsiteX69" fmla="*/ 3538542 w 12134504"/>
              <a:gd name="connsiteY69" fmla="*/ 4513589 h 4533926"/>
              <a:gd name="connsiteX70" fmla="*/ 3522019 w 12134504"/>
              <a:gd name="connsiteY70" fmla="*/ 4525029 h 4533926"/>
              <a:gd name="connsiteX71" fmla="*/ 3491514 w 12134504"/>
              <a:gd name="connsiteY71" fmla="*/ 4527571 h 4533926"/>
              <a:gd name="connsiteX72" fmla="*/ 3474991 w 12134504"/>
              <a:gd name="connsiteY72" fmla="*/ 4518674 h 4533926"/>
              <a:gd name="connsiteX73" fmla="*/ 3463551 w 12134504"/>
              <a:gd name="connsiteY73" fmla="*/ 4527571 h 4533926"/>
              <a:gd name="connsiteX74" fmla="*/ 3435589 w 12134504"/>
              <a:gd name="connsiteY74" fmla="*/ 4533927 h 4533926"/>
              <a:gd name="connsiteX75" fmla="*/ 3400000 w 12134504"/>
              <a:gd name="connsiteY75" fmla="*/ 4531384 h 4533926"/>
              <a:gd name="connsiteX76" fmla="*/ 3373308 w 12134504"/>
              <a:gd name="connsiteY76" fmla="*/ 4525029 h 4533926"/>
              <a:gd name="connsiteX77" fmla="*/ 3340262 w 12134504"/>
              <a:gd name="connsiteY77" fmla="*/ 4519945 h 4533926"/>
              <a:gd name="connsiteX78" fmla="*/ 3297047 w 12134504"/>
              <a:gd name="connsiteY78" fmla="*/ 4505963 h 4533926"/>
              <a:gd name="connsiteX79" fmla="*/ 3261458 w 12134504"/>
              <a:gd name="connsiteY79" fmla="*/ 4491981 h 4533926"/>
              <a:gd name="connsiteX80" fmla="*/ 3215701 w 12134504"/>
              <a:gd name="connsiteY80" fmla="*/ 4464018 h 4533926"/>
              <a:gd name="connsiteX81" fmla="*/ 3242393 w 12134504"/>
              <a:gd name="connsiteY81" fmla="*/ 4469101 h 4533926"/>
              <a:gd name="connsiteX82" fmla="*/ 3289420 w 12134504"/>
              <a:gd name="connsiteY82" fmla="*/ 4488168 h 4533926"/>
              <a:gd name="connsiteX83" fmla="*/ 3335178 w 12134504"/>
              <a:gd name="connsiteY83" fmla="*/ 4497065 h 4533926"/>
              <a:gd name="connsiteX84" fmla="*/ 3351701 w 12134504"/>
              <a:gd name="connsiteY84" fmla="*/ 4485626 h 4533926"/>
              <a:gd name="connsiteX85" fmla="*/ 3363140 w 12134504"/>
              <a:gd name="connsiteY85" fmla="*/ 4466560 h 4533926"/>
              <a:gd name="connsiteX86" fmla="*/ 3393645 w 12134504"/>
              <a:gd name="connsiteY86" fmla="*/ 4455120 h 4533926"/>
              <a:gd name="connsiteX87" fmla="*/ 3417794 w 12134504"/>
              <a:gd name="connsiteY87" fmla="*/ 4460205 h 4533926"/>
              <a:gd name="connsiteX88" fmla="*/ 3431776 w 12134504"/>
              <a:gd name="connsiteY88" fmla="*/ 4471644 h 4533926"/>
              <a:gd name="connsiteX89" fmla="*/ 3448299 w 12134504"/>
              <a:gd name="connsiteY89" fmla="*/ 4490710 h 4533926"/>
              <a:gd name="connsiteX90" fmla="*/ 3757159 w 12134504"/>
              <a:gd name="connsiteY90" fmla="*/ 4418258 h 4533926"/>
              <a:gd name="connsiteX91" fmla="*/ 3783851 w 12134504"/>
              <a:gd name="connsiteY91" fmla="*/ 4429698 h 4533926"/>
              <a:gd name="connsiteX92" fmla="*/ 3773682 w 12134504"/>
              <a:gd name="connsiteY92" fmla="*/ 4438596 h 4533926"/>
              <a:gd name="connsiteX93" fmla="*/ 3727925 w 12134504"/>
              <a:gd name="connsiteY93" fmla="*/ 4447494 h 4533926"/>
              <a:gd name="connsiteX94" fmla="*/ 3711402 w 12134504"/>
              <a:gd name="connsiteY94" fmla="*/ 4436054 h 4533926"/>
              <a:gd name="connsiteX95" fmla="*/ 3683439 w 12134504"/>
              <a:gd name="connsiteY95" fmla="*/ 4450035 h 4533926"/>
              <a:gd name="connsiteX96" fmla="*/ 3666916 w 12134504"/>
              <a:gd name="connsiteY96" fmla="*/ 4436054 h 4533926"/>
              <a:gd name="connsiteX97" fmla="*/ 3707589 w 12134504"/>
              <a:gd name="connsiteY97" fmla="*/ 4419530 h 4533926"/>
              <a:gd name="connsiteX98" fmla="*/ 3735551 w 12134504"/>
              <a:gd name="connsiteY98" fmla="*/ 4425885 h 4533926"/>
              <a:gd name="connsiteX99" fmla="*/ 3757159 w 12134504"/>
              <a:gd name="connsiteY99" fmla="*/ 4418258 h 4533926"/>
              <a:gd name="connsiteX100" fmla="*/ 8098991 w 12134504"/>
              <a:gd name="connsiteY100" fmla="*/ 4378855 h 4533926"/>
              <a:gd name="connsiteX101" fmla="*/ 8046878 w 12134504"/>
              <a:gd name="connsiteY101" fmla="*/ 4381398 h 4533926"/>
              <a:gd name="connsiteX102" fmla="*/ 8046878 w 12134504"/>
              <a:gd name="connsiteY102" fmla="*/ 4364874 h 4533926"/>
              <a:gd name="connsiteX103" fmla="*/ 8051963 w 12134504"/>
              <a:gd name="connsiteY103" fmla="*/ 4353434 h 4533926"/>
              <a:gd name="connsiteX104" fmla="*/ 8054505 w 12134504"/>
              <a:gd name="connsiteY104" fmla="*/ 4348349 h 4533926"/>
              <a:gd name="connsiteX105" fmla="*/ 8076112 w 12134504"/>
              <a:gd name="connsiteY105" fmla="*/ 4357247 h 4533926"/>
              <a:gd name="connsiteX106" fmla="*/ 8106617 w 12134504"/>
              <a:gd name="connsiteY106" fmla="*/ 4359789 h 4533926"/>
              <a:gd name="connsiteX107" fmla="*/ 8109159 w 12134504"/>
              <a:gd name="connsiteY107" fmla="*/ 4364874 h 4533926"/>
              <a:gd name="connsiteX108" fmla="*/ 8098991 w 12134504"/>
              <a:gd name="connsiteY108" fmla="*/ 4378855 h 4533926"/>
              <a:gd name="connsiteX109" fmla="*/ 10630878 w 12134504"/>
              <a:gd name="connsiteY109" fmla="*/ 4105574 h 4533926"/>
              <a:gd name="connsiteX110" fmla="*/ 10661383 w 12134504"/>
              <a:gd name="connsiteY110" fmla="*/ 4117014 h 4533926"/>
              <a:gd name="connsiteX111" fmla="*/ 10680448 w 12134504"/>
              <a:gd name="connsiteY111" fmla="*/ 4111929 h 4533926"/>
              <a:gd name="connsiteX112" fmla="*/ 10707140 w 12134504"/>
              <a:gd name="connsiteY112" fmla="*/ 4105574 h 4533926"/>
              <a:gd name="connsiteX113" fmla="*/ 10728747 w 12134504"/>
              <a:gd name="connsiteY113" fmla="*/ 4108116 h 4533926"/>
              <a:gd name="connsiteX114" fmla="*/ 10731289 w 12134504"/>
              <a:gd name="connsiteY114" fmla="*/ 4147519 h 4533926"/>
              <a:gd name="connsiteX115" fmla="*/ 10719850 w 12134504"/>
              <a:gd name="connsiteY115" fmla="*/ 4158959 h 4533926"/>
              <a:gd name="connsiteX116" fmla="*/ 10714766 w 12134504"/>
              <a:gd name="connsiteY116" fmla="*/ 4184381 h 4533926"/>
              <a:gd name="connsiteX117" fmla="*/ 10703326 w 12134504"/>
              <a:gd name="connsiteY117" fmla="*/ 4175483 h 4533926"/>
              <a:gd name="connsiteX118" fmla="*/ 10681720 w 12134504"/>
              <a:gd name="connsiteY118" fmla="*/ 4195820 h 4533926"/>
              <a:gd name="connsiteX119" fmla="*/ 10674093 w 12134504"/>
              <a:gd name="connsiteY119" fmla="*/ 4195820 h 4533926"/>
              <a:gd name="connsiteX120" fmla="*/ 10652485 w 12134504"/>
              <a:gd name="connsiteY120" fmla="*/ 4193279 h 4533926"/>
              <a:gd name="connsiteX121" fmla="*/ 10630878 w 12134504"/>
              <a:gd name="connsiteY121" fmla="*/ 4167857 h 4533926"/>
              <a:gd name="connsiteX122" fmla="*/ 10625794 w 12134504"/>
              <a:gd name="connsiteY122" fmla="*/ 4144977 h 4533926"/>
              <a:gd name="connsiteX123" fmla="*/ 10606729 w 12134504"/>
              <a:gd name="connsiteY123" fmla="*/ 4117014 h 4533926"/>
              <a:gd name="connsiteX124" fmla="*/ 10609271 w 12134504"/>
              <a:gd name="connsiteY124" fmla="*/ 4103032 h 4533926"/>
              <a:gd name="connsiteX125" fmla="*/ 10630878 w 12134504"/>
              <a:gd name="connsiteY125" fmla="*/ 4105574 h 4533926"/>
              <a:gd name="connsiteX126" fmla="*/ 11561270 w 12134504"/>
              <a:gd name="connsiteY126" fmla="*/ 4110659 h 4533926"/>
              <a:gd name="connsiteX127" fmla="*/ 11568897 w 12134504"/>
              <a:gd name="connsiteY127" fmla="*/ 4122098 h 4533926"/>
              <a:gd name="connsiteX128" fmla="*/ 11593046 w 12134504"/>
              <a:gd name="connsiteY128" fmla="*/ 4110659 h 4533926"/>
              <a:gd name="connsiteX129" fmla="*/ 11603215 w 12134504"/>
              <a:gd name="connsiteY129" fmla="*/ 4124640 h 4533926"/>
              <a:gd name="connsiteX130" fmla="*/ 11603215 w 12134504"/>
              <a:gd name="connsiteY130" fmla="*/ 4138622 h 4533926"/>
              <a:gd name="connsiteX131" fmla="*/ 11591775 w 12134504"/>
              <a:gd name="connsiteY131" fmla="*/ 4152604 h 4533926"/>
              <a:gd name="connsiteX132" fmla="*/ 11570168 w 12134504"/>
              <a:gd name="connsiteY132" fmla="*/ 4175483 h 4533926"/>
              <a:gd name="connsiteX133" fmla="*/ 11551102 w 12134504"/>
              <a:gd name="connsiteY133" fmla="*/ 4189465 h 4533926"/>
              <a:gd name="connsiteX134" fmla="*/ 11562542 w 12134504"/>
              <a:gd name="connsiteY134" fmla="*/ 4203447 h 4533926"/>
              <a:gd name="connsiteX135" fmla="*/ 11538392 w 12134504"/>
              <a:gd name="connsiteY135" fmla="*/ 4205989 h 4533926"/>
              <a:gd name="connsiteX136" fmla="*/ 11507888 w 12134504"/>
              <a:gd name="connsiteY136" fmla="*/ 4217429 h 4533926"/>
              <a:gd name="connsiteX137" fmla="*/ 11500261 w 12134504"/>
              <a:gd name="connsiteY137" fmla="*/ 4236495 h 4533926"/>
              <a:gd name="connsiteX138" fmla="*/ 11481196 w 12134504"/>
              <a:gd name="connsiteY138" fmla="*/ 4269543 h 4533926"/>
              <a:gd name="connsiteX139" fmla="*/ 11454504 w 12134504"/>
              <a:gd name="connsiteY139" fmla="*/ 4283525 h 4533926"/>
              <a:gd name="connsiteX140" fmla="*/ 11435439 w 12134504"/>
              <a:gd name="connsiteY140" fmla="*/ 4289880 h 4533926"/>
              <a:gd name="connsiteX141" fmla="*/ 11404934 w 12134504"/>
              <a:gd name="connsiteY141" fmla="*/ 4289880 h 4533926"/>
              <a:gd name="connsiteX142" fmla="*/ 11383326 w 12134504"/>
              <a:gd name="connsiteY142" fmla="*/ 4280982 h 4533926"/>
              <a:gd name="connsiteX143" fmla="*/ 11347738 w 12134504"/>
              <a:gd name="connsiteY143" fmla="*/ 4278440 h 4533926"/>
              <a:gd name="connsiteX144" fmla="*/ 11342654 w 12134504"/>
              <a:gd name="connsiteY144" fmla="*/ 4267001 h 4533926"/>
              <a:gd name="connsiteX145" fmla="*/ 11359177 w 12134504"/>
              <a:gd name="connsiteY145" fmla="*/ 4244122 h 4533926"/>
              <a:gd name="connsiteX146" fmla="*/ 11402392 w 12134504"/>
              <a:gd name="connsiteY146" fmla="*/ 4213616 h 4533926"/>
              <a:gd name="connsiteX147" fmla="*/ 11423999 w 12134504"/>
              <a:gd name="connsiteY147" fmla="*/ 4208531 h 4533926"/>
              <a:gd name="connsiteX148" fmla="*/ 11448149 w 12134504"/>
              <a:gd name="connsiteY148" fmla="*/ 4194549 h 4533926"/>
              <a:gd name="connsiteX149" fmla="*/ 11476112 w 12134504"/>
              <a:gd name="connsiteY149" fmla="*/ 4178026 h 4533926"/>
              <a:gd name="connsiteX150" fmla="*/ 11497719 w 12134504"/>
              <a:gd name="connsiteY150" fmla="*/ 4161502 h 4533926"/>
              <a:gd name="connsiteX151" fmla="*/ 11511701 w 12134504"/>
              <a:gd name="connsiteY151" fmla="*/ 4138622 h 4533926"/>
              <a:gd name="connsiteX152" fmla="*/ 11523140 w 12134504"/>
              <a:gd name="connsiteY152" fmla="*/ 4129725 h 4533926"/>
              <a:gd name="connsiteX153" fmla="*/ 11530766 w 12134504"/>
              <a:gd name="connsiteY153" fmla="*/ 4110659 h 4533926"/>
              <a:gd name="connsiteX154" fmla="*/ 11552374 w 12134504"/>
              <a:gd name="connsiteY154" fmla="*/ 4096676 h 4533926"/>
              <a:gd name="connsiteX155" fmla="*/ 11561270 w 12134504"/>
              <a:gd name="connsiteY155" fmla="*/ 4110659 h 4533926"/>
              <a:gd name="connsiteX156" fmla="*/ 11613383 w 12134504"/>
              <a:gd name="connsiteY156" fmla="*/ 3947960 h 4533926"/>
              <a:gd name="connsiteX157" fmla="*/ 11637532 w 12134504"/>
              <a:gd name="connsiteY157" fmla="*/ 3982280 h 4533926"/>
              <a:gd name="connsiteX158" fmla="*/ 11640074 w 12134504"/>
              <a:gd name="connsiteY158" fmla="*/ 3959400 h 4533926"/>
              <a:gd name="connsiteX159" fmla="*/ 11654056 w 12134504"/>
              <a:gd name="connsiteY159" fmla="*/ 3968298 h 4533926"/>
              <a:gd name="connsiteX160" fmla="*/ 11659140 w 12134504"/>
              <a:gd name="connsiteY160" fmla="*/ 3996262 h 4533926"/>
              <a:gd name="connsiteX161" fmla="*/ 11687102 w 12134504"/>
              <a:gd name="connsiteY161" fmla="*/ 4005159 h 4533926"/>
              <a:gd name="connsiteX162" fmla="*/ 11708710 w 12134504"/>
              <a:gd name="connsiteY162" fmla="*/ 4010243 h 4533926"/>
              <a:gd name="connsiteX163" fmla="*/ 11727775 w 12134504"/>
              <a:gd name="connsiteY163" fmla="*/ 3996262 h 4533926"/>
              <a:gd name="connsiteX164" fmla="*/ 11744299 w 12134504"/>
              <a:gd name="connsiteY164" fmla="*/ 4001346 h 4533926"/>
              <a:gd name="connsiteX165" fmla="*/ 11736673 w 12134504"/>
              <a:gd name="connsiteY165" fmla="*/ 4031852 h 4533926"/>
              <a:gd name="connsiteX166" fmla="*/ 11727775 w 12134504"/>
              <a:gd name="connsiteY166" fmla="*/ 4050918 h 4533926"/>
              <a:gd name="connsiteX167" fmla="*/ 11701083 w 12134504"/>
              <a:gd name="connsiteY167" fmla="*/ 4050918 h 4533926"/>
              <a:gd name="connsiteX168" fmla="*/ 11692187 w 12134504"/>
              <a:gd name="connsiteY168" fmla="*/ 4062357 h 4533926"/>
              <a:gd name="connsiteX169" fmla="*/ 11694728 w 12134504"/>
              <a:gd name="connsiteY169" fmla="*/ 4076339 h 4533926"/>
              <a:gd name="connsiteX170" fmla="*/ 11689645 w 12134504"/>
              <a:gd name="connsiteY170" fmla="*/ 4081423 h 4533926"/>
              <a:gd name="connsiteX171" fmla="*/ 11678205 w 12134504"/>
              <a:gd name="connsiteY171" fmla="*/ 4100489 h 4533926"/>
              <a:gd name="connsiteX172" fmla="*/ 11661682 w 12134504"/>
              <a:gd name="connsiteY172" fmla="*/ 4123369 h 4533926"/>
              <a:gd name="connsiteX173" fmla="*/ 11634991 w 12134504"/>
              <a:gd name="connsiteY173" fmla="*/ 4137351 h 4533926"/>
              <a:gd name="connsiteX174" fmla="*/ 11629906 w 12134504"/>
              <a:gd name="connsiteY174" fmla="*/ 4128453 h 4533926"/>
              <a:gd name="connsiteX175" fmla="*/ 11615925 w 12134504"/>
              <a:gd name="connsiteY175" fmla="*/ 4123369 h 4533926"/>
              <a:gd name="connsiteX176" fmla="*/ 11634991 w 12134504"/>
              <a:gd name="connsiteY176" fmla="*/ 4095406 h 4533926"/>
              <a:gd name="connsiteX177" fmla="*/ 11623551 w 12134504"/>
              <a:gd name="connsiteY177" fmla="*/ 4076339 h 4533926"/>
              <a:gd name="connsiteX178" fmla="*/ 11587962 w 12134504"/>
              <a:gd name="connsiteY178" fmla="*/ 4062357 h 4533926"/>
              <a:gd name="connsiteX179" fmla="*/ 11587962 w 12134504"/>
              <a:gd name="connsiteY179" fmla="*/ 4050918 h 4533926"/>
              <a:gd name="connsiteX180" fmla="*/ 11614654 w 12134504"/>
              <a:gd name="connsiteY180" fmla="*/ 4039478 h 4533926"/>
              <a:gd name="connsiteX181" fmla="*/ 11619738 w 12134504"/>
              <a:gd name="connsiteY181" fmla="*/ 4014056 h 4533926"/>
              <a:gd name="connsiteX182" fmla="*/ 11617196 w 12134504"/>
              <a:gd name="connsiteY182" fmla="*/ 3991177 h 4533926"/>
              <a:gd name="connsiteX183" fmla="*/ 11605756 w 12134504"/>
              <a:gd name="connsiteY183" fmla="*/ 3968298 h 4533926"/>
              <a:gd name="connsiteX184" fmla="*/ 11605756 w 12134504"/>
              <a:gd name="connsiteY184" fmla="*/ 3961943 h 4533926"/>
              <a:gd name="connsiteX185" fmla="*/ 11589233 w 12134504"/>
              <a:gd name="connsiteY185" fmla="*/ 3947960 h 4533926"/>
              <a:gd name="connsiteX186" fmla="*/ 11562542 w 12134504"/>
              <a:gd name="connsiteY186" fmla="*/ 3917455 h 4533926"/>
              <a:gd name="connsiteX187" fmla="*/ 11548560 w 12134504"/>
              <a:gd name="connsiteY187" fmla="*/ 3892034 h 4533926"/>
              <a:gd name="connsiteX188" fmla="*/ 11560000 w 12134504"/>
              <a:gd name="connsiteY188" fmla="*/ 3886949 h 4533926"/>
              <a:gd name="connsiteX189" fmla="*/ 11579065 w 12134504"/>
              <a:gd name="connsiteY189" fmla="*/ 3907287 h 4533926"/>
              <a:gd name="connsiteX190" fmla="*/ 11605756 w 12134504"/>
              <a:gd name="connsiteY190" fmla="*/ 3916184 h 4533926"/>
              <a:gd name="connsiteX191" fmla="*/ 11613383 w 12134504"/>
              <a:gd name="connsiteY191" fmla="*/ 3947960 h 4533926"/>
              <a:gd name="connsiteX192" fmla="*/ 11361720 w 12134504"/>
              <a:gd name="connsiteY192" fmla="*/ 3417923 h 4533926"/>
              <a:gd name="connsiteX193" fmla="*/ 11350280 w 12134504"/>
              <a:gd name="connsiteY193" fmla="*/ 3426819 h 4533926"/>
              <a:gd name="connsiteX194" fmla="*/ 11331215 w 12134504"/>
              <a:gd name="connsiteY194" fmla="*/ 3415380 h 4533926"/>
              <a:gd name="connsiteX195" fmla="*/ 11307065 w 12134504"/>
              <a:gd name="connsiteY195" fmla="*/ 3396314 h 4533926"/>
              <a:gd name="connsiteX196" fmla="*/ 11285458 w 12134504"/>
              <a:gd name="connsiteY196" fmla="*/ 3375976 h 4533926"/>
              <a:gd name="connsiteX197" fmla="*/ 11261308 w 12134504"/>
              <a:gd name="connsiteY197" fmla="*/ 3348013 h 4533926"/>
              <a:gd name="connsiteX198" fmla="*/ 11256224 w 12134504"/>
              <a:gd name="connsiteY198" fmla="*/ 3334031 h 4533926"/>
              <a:gd name="connsiteX199" fmla="*/ 11272748 w 12134504"/>
              <a:gd name="connsiteY199" fmla="*/ 3334031 h 4533926"/>
              <a:gd name="connsiteX200" fmla="*/ 11289271 w 12134504"/>
              <a:gd name="connsiteY200" fmla="*/ 3348013 h 4533926"/>
              <a:gd name="connsiteX201" fmla="*/ 11305794 w 12134504"/>
              <a:gd name="connsiteY201" fmla="*/ 3361995 h 4533926"/>
              <a:gd name="connsiteX202" fmla="*/ 11314691 w 12134504"/>
              <a:gd name="connsiteY202" fmla="*/ 3373435 h 4533926"/>
              <a:gd name="connsiteX203" fmla="*/ 11342654 w 12134504"/>
              <a:gd name="connsiteY203" fmla="*/ 3398856 h 4533926"/>
              <a:gd name="connsiteX204" fmla="*/ 11361720 w 12134504"/>
              <a:gd name="connsiteY204" fmla="*/ 3417923 h 4533926"/>
              <a:gd name="connsiteX205" fmla="*/ 11740486 w 12134504"/>
              <a:gd name="connsiteY205" fmla="*/ 3220906 h 4533926"/>
              <a:gd name="connsiteX206" fmla="*/ 11751925 w 12134504"/>
              <a:gd name="connsiteY206" fmla="*/ 3232345 h 4533926"/>
              <a:gd name="connsiteX207" fmla="*/ 11746841 w 12134504"/>
              <a:gd name="connsiteY207" fmla="*/ 3252683 h 4533926"/>
              <a:gd name="connsiteX208" fmla="*/ 11725233 w 12134504"/>
              <a:gd name="connsiteY208" fmla="*/ 3259038 h 4533926"/>
              <a:gd name="connsiteX209" fmla="*/ 11706168 w 12134504"/>
              <a:gd name="connsiteY209" fmla="*/ 3252683 h 4533926"/>
              <a:gd name="connsiteX210" fmla="*/ 11703626 w 12134504"/>
              <a:gd name="connsiteY210" fmla="*/ 3236158 h 4533926"/>
              <a:gd name="connsiteX211" fmla="*/ 11715065 w 12134504"/>
              <a:gd name="connsiteY211" fmla="*/ 3222177 h 4533926"/>
              <a:gd name="connsiteX212" fmla="*/ 11731588 w 12134504"/>
              <a:gd name="connsiteY212" fmla="*/ 3227261 h 4533926"/>
              <a:gd name="connsiteX213" fmla="*/ 11740486 w 12134504"/>
              <a:gd name="connsiteY213" fmla="*/ 3220906 h 4533926"/>
              <a:gd name="connsiteX214" fmla="*/ 11773532 w 12134504"/>
              <a:gd name="connsiteY214" fmla="*/ 3196755 h 4533926"/>
              <a:gd name="connsiteX215" fmla="*/ 11751925 w 12134504"/>
              <a:gd name="connsiteY215" fmla="*/ 3205653 h 4533926"/>
              <a:gd name="connsiteX216" fmla="*/ 11749383 w 12134504"/>
              <a:gd name="connsiteY216" fmla="*/ 3189129 h 4533926"/>
              <a:gd name="connsiteX217" fmla="*/ 11765906 w 12134504"/>
              <a:gd name="connsiteY217" fmla="*/ 3182774 h 4533926"/>
              <a:gd name="connsiteX218" fmla="*/ 11776074 w 12134504"/>
              <a:gd name="connsiteY218" fmla="*/ 3180231 h 4533926"/>
              <a:gd name="connsiteX219" fmla="*/ 11795140 w 12134504"/>
              <a:gd name="connsiteY219" fmla="*/ 3166249 h 4533926"/>
              <a:gd name="connsiteX220" fmla="*/ 11795140 w 12134504"/>
              <a:gd name="connsiteY220" fmla="*/ 3186587 h 4533926"/>
              <a:gd name="connsiteX221" fmla="*/ 11773532 w 12134504"/>
              <a:gd name="connsiteY221" fmla="*/ 3196755 h 4533926"/>
              <a:gd name="connsiteX222" fmla="*/ 11384598 w 12134504"/>
              <a:gd name="connsiteY222" fmla="*/ 3182774 h 4533926"/>
              <a:gd name="connsiteX223" fmla="*/ 11374430 w 12134504"/>
              <a:gd name="connsiteY223" fmla="*/ 3187857 h 4533926"/>
              <a:gd name="connsiteX224" fmla="*/ 11362990 w 12134504"/>
              <a:gd name="connsiteY224" fmla="*/ 3171334 h 4533926"/>
              <a:gd name="connsiteX225" fmla="*/ 11365533 w 12134504"/>
              <a:gd name="connsiteY225" fmla="*/ 3159894 h 4533926"/>
              <a:gd name="connsiteX226" fmla="*/ 11384598 w 12134504"/>
              <a:gd name="connsiteY226" fmla="*/ 3182774 h 4533926"/>
              <a:gd name="connsiteX227" fmla="*/ 11361720 w 12134504"/>
              <a:gd name="connsiteY227" fmla="*/ 3117948 h 4533926"/>
              <a:gd name="connsiteX228" fmla="*/ 11366803 w 12134504"/>
              <a:gd name="connsiteY228" fmla="*/ 3152267 h 4533926"/>
              <a:gd name="connsiteX229" fmla="*/ 11356635 w 12134504"/>
              <a:gd name="connsiteY229" fmla="*/ 3147183 h 4533926"/>
              <a:gd name="connsiteX230" fmla="*/ 11351551 w 12134504"/>
              <a:gd name="connsiteY230" fmla="*/ 3149725 h 4533926"/>
              <a:gd name="connsiteX231" fmla="*/ 11343925 w 12134504"/>
              <a:gd name="connsiteY231" fmla="*/ 3138286 h 4533926"/>
              <a:gd name="connsiteX232" fmla="*/ 11343925 w 12134504"/>
              <a:gd name="connsiteY232" fmla="*/ 3105237 h 4533926"/>
              <a:gd name="connsiteX233" fmla="*/ 11361720 w 12134504"/>
              <a:gd name="connsiteY233" fmla="*/ 3117948 h 4533926"/>
              <a:gd name="connsiteX234" fmla="*/ 7417719 w 12134504"/>
              <a:gd name="connsiteY234" fmla="*/ 3060750 h 4533926"/>
              <a:gd name="connsiteX235" fmla="*/ 7422804 w 12134504"/>
              <a:gd name="connsiteY235" fmla="*/ 3111593 h 4533926"/>
              <a:gd name="connsiteX236" fmla="*/ 7432972 w 12134504"/>
              <a:gd name="connsiteY236" fmla="*/ 3131931 h 4533926"/>
              <a:gd name="connsiteX237" fmla="*/ 7427888 w 12134504"/>
              <a:gd name="connsiteY237" fmla="*/ 3150997 h 4533926"/>
              <a:gd name="connsiteX238" fmla="*/ 7422804 w 12134504"/>
              <a:gd name="connsiteY238" fmla="*/ 3164978 h 4533926"/>
              <a:gd name="connsiteX239" fmla="*/ 7411364 w 12134504"/>
              <a:gd name="connsiteY239" fmla="*/ 3139557 h 4533926"/>
              <a:gd name="connsiteX240" fmla="*/ 7403738 w 12134504"/>
              <a:gd name="connsiteY240" fmla="*/ 3153538 h 4533926"/>
              <a:gd name="connsiteX241" fmla="*/ 7411364 w 12134504"/>
              <a:gd name="connsiteY241" fmla="*/ 3184044 h 4533926"/>
              <a:gd name="connsiteX242" fmla="*/ 7408823 w 12134504"/>
              <a:gd name="connsiteY242" fmla="*/ 3200568 h 4533926"/>
              <a:gd name="connsiteX243" fmla="*/ 7399925 w 12134504"/>
              <a:gd name="connsiteY243" fmla="*/ 3212008 h 4533926"/>
              <a:gd name="connsiteX244" fmla="*/ 7397383 w 12134504"/>
              <a:gd name="connsiteY244" fmla="*/ 3246327 h 4533926"/>
              <a:gd name="connsiteX245" fmla="*/ 7383402 w 12134504"/>
              <a:gd name="connsiteY245" fmla="*/ 3292086 h 4533926"/>
              <a:gd name="connsiteX246" fmla="*/ 7366878 w 12134504"/>
              <a:gd name="connsiteY246" fmla="*/ 3350555 h 4533926"/>
              <a:gd name="connsiteX247" fmla="*/ 7347813 w 12134504"/>
              <a:gd name="connsiteY247" fmla="*/ 3426819 h 4533926"/>
              <a:gd name="connsiteX248" fmla="*/ 7333832 w 12134504"/>
              <a:gd name="connsiteY248" fmla="*/ 3482747 h 4533926"/>
              <a:gd name="connsiteX249" fmla="*/ 7319851 w 12134504"/>
              <a:gd name="connsiteY249" fmla="*/ 3528505 h 4533926"/>
              <a:gd name="connsiteX250" fmla="*/ 7291888 w 12134504"/>
              <a:gd name="connsiteY250" fmla="*/ 3537403 h 4533926"/>
              <a:gd name="connsiteX251" fmla="*/ 7263925 w 12134504"/>
              <a:gd name="connsiteY251" fmla="*/ 3553927 h 4533926"/>
              <a:gd name="connsiteX252" fmla="*/ 7244860 w 12134504"/>
              <a:gd name="connsiteY252" fmla="*/ 3542488 h 4533926"/>
              <a:gd name="connsiteX253" fmla="*/ 7218169 w 12134504"/>
              <a:gd name="connsiteY253" fmla="*/ 3528505 h 4533926"/>
              <a:gd name="connsiteX254" fmla="*/ 7209271 w 12134504"/>
              <a:gd name="connsiteY254" fmla="*/ 3508169 h 4533926"/>
              <a:gd name="connsiteX255" fmla="*/ 7206729 w 12134504"/>
              <a:gd name="connsiteY255" fmla="*/ 3473849 h 4533926"/>
              <a:gd name="connsiteX256" fmla="*/ 7195289 w 12134504"/>
              <a:gd name="connsiteY256" fmla="*/ 3440802 h 4533926"/>
              <a:gd name="connsiteX257" fmla="*/ 7190206 w 12134504"/>
              <a:gd name="connsiteY257" fmla="*/ 3412838 h 4533926"/>
              <a:gd name="connsiteX258" fmla="*/ 7197832 w 12134504"/>
              <a:gd name="connsiteY258" fmla="*/ 3382332 h 4533926"/>
              <a:gd name="connsiteX259" fmla="*/ 7211813 w 12134504"/>
              <a:gd name="connsiteY259" fmla="*/ 3375976 h 4533926"/>
              <a:gd name="connsiteX260" fmla="*/ 7211813 w 12134504"/>
              <a:gd name="connsiteY260" fmla="*/ 3364537 h 4533926"/>
              <a:gd name="connsiteX261" fmla="*/ 7228337 w 12134504"/>
              <a:gd name="connsiteY261" fmla="*/ 3331489 h 4533926"/>
              <a:gd name="connsiteX262" fmla="*/ 7233420 w 12134504"/>
              <a:gd name="connsiteY262" fmla="*/ 3306067 h 4533926"/>
              <a:gd name="connsiteX263" fmla="*/ 7224524 w 12134504"/>
              <a:gd name="connsiteY263" fmla="*/ 3287001 h 4533926"/>
              <a:gd name="connsiteX264" fmla="*/ 7219439 w 12134504"/>
              <a:gd name="connsiteY264" fmla="*/ 3259038 h 4533926"/>
              <a:gd name="connsiteX265" fmla="*/ 7214355 w 12134504"/>
              <a:gd name="connsiteY265" fmla="*/ 3222177 h 4533926"/>
              <a:gd name="connsiteX266" fmla="*/ 7225794 w 12134504"/>
              <a:gd name="connsiteY266" fmla="*/ 3199297 h 4533926"/>
              <a:gd name="connsiteX267" fmla="*/ 7230879 w 12134504"/>
              <a:gd name="connsiteY267" fmla="*/ 3173876 h 4533926"/>
              <a:gd name="connsiteX268" fmla="*/ 7247402 w 12134504"/>
              <a:gd name="connsiteY268" fmla="*/ 3171334 h 4533926"/>
              <a:gd name="connsiteX269" fmla="*/ 7266467 w 12134504"/>
              <a:gd name="connsiteY269" fmla="*/ 3162436 h 4533926"/>
              <a:gd name="connsiteX270" fmla="*/ 7277906 w 12134504"/>
              <a:gd name="connsiteY270" fmla="*/ 3156080 h 4533926"/>
              <a:gd name="connsiteX271" fmla="*/ 7294430 w 12134504"/>
              <a:gd name="connsiteY271" fmla="*/ 3156080 h 4533926"/>
              <a:gd name="connsiteX272" fmla="*/ 7313496 w 12134504"/>
              <a:gd name="connsiteY272" fmla="*/ 3130659 h 4533926"/>
              <a:gd name="connsiteX273" fmla="*/ 7340187 w 12134504"/>
              <a:gd name="connsiteY273" fmla="*/ 3105237 h 4533926"/>
              <a:gd name="connsiteX274" fmla="*/ 7351626 w 12134504"/>
              <a:gd name="connsiteY274" fmla="*/ 3084901 h 4533926"/>
              <a:gd name="connsiteX275" fmla="*/ 7346542 w 12134504"/>
              <a:gd name="connsiteY275" fmla="*/ 3065834 h 4533926"/>
              <a:gd name="connsiteX276" fmla="*/ 7360523 w 12134504"/>
              <a:gd name="connsiteY276" fmla="*/ 3072190 h 4533926"/>
              <a:gd name="connsiteX277" fmla="*/ 7379588 w 12134504"/>
              <a:gd name="connsiteY277" fmla="*/ 3041684 h 4533926"/>
              <a:gd name="connsiteX278" fmla="*/ 7379588 w 12134504"/>
              <a:gd name="connsiteY278" fmla="*/ 3016262 h 4533926"/>
              <a:gd name="connsiteX279" fmla="*/ 7389757 w 12134504"/>
              <a:gd name="connsiteY279" fmla="*/ 2997196 h 4533926"/>
              <a:gd name="connsiteX280" fmla="*/ 7401196 w 12134504"/>
              <a:gd name="connsiteY280" fmla="*/ 3016262 h 4533926"/>
              <a:gd name="connsiteX281" fmla="*/ 7410093 w 12134504"/>
              <a:gd name="connsiteY281" fmla="*/ 3032786 h 4533926"/>
              <a:gd name="connsiteX282" fmla="*/ 7417719 w 12134504"/>
              <a:gd name="connsiteY282" fmla="*/ 3060750 h 4533926"/>
              <a:gd name="connsiteX283" fmla="*/ 10568598 w 12134504"/>
              <a:gd name="connsiteY283" fmla="*/ 3069648 h 4533926"/>
              <a:gd name="connsiteX284" fmla="*/ 10580037 w 12134504"/>
              <a:gd name="connsiteY284" fmla="*/ 3103967 h 4533926"/>
              <a:gd name="connsiteX285" fmla="*/ 10601644 w 12134504"/>
              <a:gd name="connsiteY285" fmla="*/ 3087443 h 4533926"/>
              <a:gd name="connsiteX286" fmla="*/ 10613084 w 12134504"/>
              <a:gd name="connsiteY286" fmla="*/ 3103967 h 4533926"/>
              <a:gd name="connsiteX287" fmla="*/ 10627065 w 12134504"/>
              <a:gd name="connsiteY287" fmla="*/ 3120491 h 4533926"/>
              <a:gd name="connsiteX288" fmla="*/ 10625794 w 12134504"/>
              <a:gd name="connsiteY288" fmla="*/ 3139557 h 4533926"/>
              <a:gd name="connsiteX289" fmla="*/ 10633420 w 12134504"/>
              <a:gd name="connsiteY289" fmla="*/ 3176418 h 4533926"/>
              <a:gd name="connsiteX290" fmla="*/ 10638504 w 12134504"/>
              <a:gd name="connsiteY290" fmla="*/ 3196755 h 4533926"/>
              <a:gd name="connsiteX291" fmla="*/ 10648672 w 12134504"/>
              <a:gd name="connsiteY291" fmla="*/ 3201840 h 4533926"/>
              <a:gd name="connsiteX292" fmla="*/ 10658840 w 12134504"/>
              <a:gd name="connsiteY292" fmla="*/ 3236158 h 4533926"/>
              <a:gd name="connsiteX293" fmla="*/ 10653757 w 12134504"/>
              <a:gd name="connsiteY293" fmla="*/ 3259038 h 4533926"/>
              <a:gd name="connsiteX294" fmla="*/ 10665196 w 12134504"/>
              <a:gd name="connsiteY294" fmla="*/ 3287001 h 4533926"/>
              <a:gd name="connsiteX295" fmla="*/ 10700785 w 12134504"/>
              <a:gd name="connsiteY295" fmla="*/ 3307339 h 4533926"/>
              <a:gd name="connsiteX296" fmla="*/ 10724934 w 12134504"/>
              <a:gd name="connsiteY296" fmla="*/ 3326405 h 4533926"/>
              <a:gd name="connsiteX297" fmla="*/ 10749084 w 12134504"/>
              <a:gd name="connsiteY297" fmla="*/ 3345471 h 4533926"/>
              <a:gd name="connsiteX298" fmla="*/ 10744000 w 12134504"/>
              <a:gd name="connsiteY298" fmla="*/ 3354369 h 4533926"/>
              <a:gd name="connsiteX299" fmla="*/ 10763065 w 12134504"/>
              <a:gd name="connsiteY299" fmla="*/ 3379790 h 4533926"/>
              <a:gd name="connsiteX300" fmla="*/ 10774504 w 12134504"/>
              <a:gd name="connsiteY300" fmla="*/ 3424278 h 4533926"/>
              <a:gd name="connsiteX301" fmla="*/ 10788485 w 12134504"/>
              <a:gd name="connsiteY301" fmla="*/ 3415380 h 4533926"/>
              <a:gd name="connsiteX302" fmla="*/ 10802467 w 12134504"/>
              <a:gd name="connsiteY302" fmla="*/ 3434446 h 4533926"/>
              <a:gd name="connsiteX303" fmla="*/ 10810093 w 12134504"/>
              <a:gd name="connsiteY303" fmla="*/ 3428091 h 4533926"/>
              <a:gd name="connsiteX304" fmla="*/ 10817719 w 12134504"/>
              <a:gd name="connsiteY304" fmla="*/ 3470036 h 4533926"/>
              <a:gd name="connsiteX305" fmla="*/ 10841869 w 12134504"/>
              <a:gd name="connsiteY305" fmla="*/ 3495458 h 4533926"/>
              <a:gd name="connsiteX306" fmla="*/ 10855850 w 12134504"/>
              <a:gd name="connsiteY306" fmla="*/ 3509439 h 4533926"/>
              <a:gd name="connsiteX307" fmla="*/ 10882542 w 12134504"/>
              <a:gd name="connsiteY307" fmla="*/ 3542488 h 4533926"/>
              <a:gd name="connsiteX308" fmla="*/ 10891439 w 12134504"/>
              <a:gd name="connsiteY308" fmla="*/ 3575535 h 4533926"/>
              <a:gd name="connsiteX309" fmla="*/ 10893981 w 12134504"/>
              <a:gd name="connsiteY309" fmla="*/ 3595873 h 4533926"/>
              <a:gd name="connsiteX310" fmla="*/ 10891439 w 12134504"/>
              <a:gd name="connsiteY310" fmla="*/ 3621295 h 4533926"/>
              <a:gd name="connsiteX311" fmla="*/ 10905420 w 12134504"/>
              <a:gd name="connsiteY311" fmla="*/ 3654342 h 4533926"/>
              <a:gd name="connsiteX312" fmla="*/ 10905420 w 12134504"/>
              <a:gd name="connsiteY312" fmla="*/ 3687390 h 4533926"/>
              <a:gd name="connsiteX313" fmla="*/ 10897794 w 12134504"/>
              <a:gd name="connsiteY313" fmla="*/ 3706456 h 4533926"/>
              <a:gd name="connsiteX314" fmla="*/ 10888897 w 12134504"/>
              <a:gd name="connsiteY314" fmla="*/ 3739504 h 4533926"/>
              <a:gd name="connsiteX315" fmla="*/ 10891439 w 12134504"/>
              <a:gd name="connsiteY315" fmla="*/ 3762384 h 4533926"/>
              <a:gd name="connsiteX316" fmla="*/ 10883813 w 12134504"/>
              <a:gd name="connsiteY316" fmla="*/ 3787805 h 4533926"/>
              <a:gd name="connsiteX317" fmla="*/ 10869832 w 12134504"/>
              <a:gd name="connsiteY317" fmla="*/ 3822124 h 4533926"/>
              <a:gd name="connsiteX318" fmla="*/ 10843140 w 12134504"/>
              <a:gd name="connsiteY318" fmla="*/ 3838648 h 4533926"/>
              <a:gd name="connsiteX319" fmla="*/ 10831701 w 12134504"/>
              <a:gd name="connsiteY319" fmla="*/ 3869154 h 4533926"/>
              <a:gd name="connsiteX320" fmla="*/ 10820261 w 12134504"/>
              <a:gd name="connsiteY320" fmla="*/ 3885678 h 4533926"/>
              <a:gd name="connsiteX321" fmla="*/ 10811364 w 12134504"/>
              <a:gd name="connsiteY321" fmla="*/ 3918726 h 4533926"/>
              <a:gd name="connsiteX322" fmla="*/ 10799925 w 12134504"/>
              <a:gd name="connsiteY322" fmla="*/ 3935250 h 4533926"/>
              <a:gd name="connsiteX323" fmla="*/ 10789757 w 12134504"/>
              <a:gd name="connsiteY323" fmla="*/ 3963213 h 4533926"/>
              <a:gd name="connsiteX324" fmla="*/ 10784673 w 12134504"/>
              <a:gd name="connsiteY324" fmla="*/ 3986093 h 4533926"/>
              <a:gd name="connsiteX325" fmla="*/ 10787215 w 12134504"/>
              <a:gd name="connsiteY325" fmla="*/ 3997533 h 4533926"/>
              <a:gd name="connsiteX326" fmla="*/ 10765607 w 12134504"/>
              <a:gd name="connsiteY326" fmla="*/ 4003888 h 4533926"/>
              <a:gd name="connsiteX327" fmla="*/ 10727476 w 12134504"/>
              <a:gd name="connsiteY327" fmla="*/ 4003888 h 4533926"/>
              <a:gd name="connsiteX328" fmla="*/ 10696971 w 12134504"/>
              <a:gd name="connsiteY328" fmla="*/ 4017870 h 4533926"/>
              <a:gd name="connsiteX329" fmla="*/ 10680448 w 12134504"/>
              <a:gd name="connsiteY329" fmla="*/ 4031852 h 4533926"/>
              <a:gd name="connsiteX330" fmla="*/ 10661383 w 12134504"/>
              <a:gd name="connsiteY330" fmla="*/ 4045833 h 4533926"/>
              <a:gd name="connsiteX331" fmla="*/ 10633420 w 12134504"/>
              <a:gd name="connsiteY331" fmla="*/ 4031852 h 4533926"/>
              <a:gd name="connsiteX332" fmla="*/ 10611813 w 12134504"/>
              <a:gd name="connsiteY332" fmla="*/ 4025496 h 4533926"/>
              <a:gd name="connsiteX333" fmla="*/ 10619439 w 12134504"/>
              <a:gd name="connsiteY333" fmla="*/ 4008973 h 4533926"/>
              <a:gd name="connsiteX334" fmla="*/ 10600373 w 12134504"/>
              <a:gd name="connsiteY334" fmla="*/ 4015328 h 4533926"/>
              <a:gd name="connsiteX335" fmla="*/ 10569869 w 12134504"/>
              <a:gd name="connsiteY335" fmla="*/ 4038207 h 4533926"/>
              <a:gd name="connsiteX336" fmla="*/ 10541907 w 12134504"/>
              <a:gd name="connsiteY336" fmla="*/ 4029310 h 4533926"/>
              <a:gd name="connsiteX337" fmla="*/ 10522841 w 12134504"/>
              <a:gd name="connsiteY337" fmla="*/ 4024225 h 4533926"/>
              <a:gd name="connsiteX338" fmla="*/ 10503776 w 12134504"/>
              <a:gd name="connsiteY338" fmla="*/ 4021683 h 4533926"/>
              <a:gd name="connsiteX339" fmla="*/ 10470728 w 12134504"/>
              <a:gd name="connsiteY339" fmla="*/ 4012786 h 4533926"/>
              <a:gd name="connsiteX340" fmla="*/ 10449121 w 12134504"/>
              <a:gd name="connsiteY340" fmla="*/ 3989907 h 4533926"/>
              <a:gd name="connsiteX341" fmla="*/ 10444037 w 12134504"/>
              <a:gd name="connsiteY341" fmla="*/ 3964485 h 4533926"/>
              <a:gd name="connsiteX342" fmla="*/ 10433869 w 12134504"/>
              <a:gd name="connsiteY342" fmla="*/ 3945419 h 4533926"/>
              <a:gd name="connsiteX343" fmla="*/ 10417345 w 12134504"/>
              <a:gd name="connsiteY343" fmla="*/ 3931437 h 4533926"/>
              <a:gd name="connsiteX344" fmla="*/ 10386841 w 12134504"/>
              <a:gd name="connsiteY344" fmla="*/ 3926353 h 4533926"/>
              <a:gd name="connsiteX345" fmla="*/ 10395738 w 12134504"/>
              <a:gd name="connsiteY345" fmla="*/ 3909828 h 4533926"/>
              <a:gd name="connsiteX346" fmla="*/ 10388112 w 12134504"/>
              <a:gd name="connsiteY346" fmla="*/ 3881865 h 4533926"/>
              <a:gd name="connsiteX347" fmla="*/ 10371588 w 12134504"/>
              <a:gd name="connsiteY347" fmla="*/ 3907287 h 4533926"/>
              <a:gd name="connsiteX348" fmla="*/ 10343626 w 12134504"/>
              <a:gd name="connsiteY348" fmla="*/ 3913642 h 4533926"/>
              <a:gd name="connsiteX349" fmla="*/ 10360149 w 12134504"/>
              <a:gd name="connsiteY349" fmla="*/ 3893304 h 4533926"/>
              <a:gd name="connsiteX350" fmla="*/ 10365233 w 12134504"/>
              <a:gd name="connsiteY350" fmla="*/ 3872967 h 4533926"/>
              <a:gd name="connsiteX351" fmla="*/ 10379214 w 12134504"/>
              <a:gd name="connsiteY351" fmla="*/ 3856444 h 4533926"/>
              <a:gd name="connsiteX352" fmla="*/ 10374131 w 12134504"/>
              <a:gd name="connsiteY352" fmla="*/ 3828480 h 4533926"/>
              <a:gd name="connsiteX353" fmla="*/ 10347439 w 12134504"/>
              <a:gd name="connsiteY353" fmla="*/ 3861527 h 4533926"/>
              <a:gd name="connsiteX354" fmla="*/ 10325832 w 12134504"/>
              <a:gd name="connsiteY354" fmla="*/ 3872967 h 4533926"/>
              <a:gd name="connsiteX355" fmla="*/ 10314392 w 12134504"/>
              <a:gd name="connsiteY355" fmla="*/ 3900931 h 4533926"/>
              <a:gd name="connsiteX356" fmla="*/ 10287701 w 12134504"/>
              <a:gd name="connsiteY356" fmla="*/ 3886949 h 4533926"/>
              <a:gd name="connsiteX357" fmla="*/ 10287701 w 12134504"/>
              <a:gd name="connsiteY357" fmla="*/ 3867883 h 4533926"/>
              <a:gd name="connsiteX358" fmla="*/ 10266093 w 12134504"/>
              <a:gd name="connsiteY358" fmla="*/ 3839919 h 4533926"/>
              <a:gd name="connsiteX359" fmla="*/ 10249570 w 12134504"/>
              <a:gd name="connsiteY359" fmla="*/ 3825937 h 4533926"/>
              <a:gd name="connsiteX360" fmla="*/ 10254654 w 12134504"/>
              <a:gd name="connsiteY360" fmla="*/ 3819582 h 4533926"/>
              <a:gd name="connsiteX361" fmla="*/ 10211439 w 12134504"/>
              <a:gd name="connsiteY361" fmla="*/ 3796703 h 4533926"/>
              <a:gd name="connsiteX362" fmla="*/ 10187289 w 12134504"/>
              <a:gd name="connsiteY362" fmla="*/ 3796703 h 4533926"/>
              <a:gd name="connsiteX363" fmla="*/ 10156784 w 12134504"/>
              <a:gd name="connsiteY363" fmla="*/ 3777637 h 4533926"/>
              <a:gd name="connsiteX364" fmla="*/ 10094505 w 12134504"/>
              <a:gd name="connsiteY364" fmla="*/ 3780179 h 4533926"/>
              <a:gd name="connsiteX365" fmla="*/ 10051289 w 12134504"/>
              <a:gd name="connsiteY365" fmla="*/ 3794161 h 4533926"/>
              <a:gd name="connsiteX366" fmla="*/ 10013158 w 12134504"/>
              <a:gd name="connsiteY366" fmla="*/ 3805601 h 4533926"/>
              <a:gd name="connsiteX367" fmla="*/ 9980112 w 12134504"/>
              <a:gd name="connsiteY367" fmla="*/ 3803058 h 4533926"/>
              <a:gd name="connsiteX368" fmla="*/ 9944523 w 12134504"/>
              <a:gd name="connsiteY368" fmla="*/ 3822124 h 4533926"/>
              <a:gd name="connsiteX369" fmla="*/ 9916561 w 12134504"/>
              <a:gd name="connsiteY369" fmla="*/ 3831022 h 4533926"/>
              <a:gd name="connsiteX370" fmla="*/ 9908934 w 12134504"/>
              <a:gd name="connsiteY370" fmla="*/ 3850088 h 4533926"/>
              <a:gd name="connsiteX371" fmla="*/ 9897495 w 12134504"/>
              <a:gd name="connsiteY371" fmla="*/ 3866612 h 4533926"/>
              <a:gd name="connsiteX372" fmla="*/ 9869532 w 12134504"/>
              <a:gd name="connsiteY372" fmla="*/ 3866612 h 4533926"/>
              <a:gd name="connsiteX373" fmla="*/ 9847925 w 12134504"/>
              <a:gd name="connsiteY373" fmla="*/ 3869154 h 4533926"/>
              <a:gd name="connsiteX374" fmla="*/ 9819962 w 12134504"/>
              <a:gd name="connsiteY374" fmla="*/ 3864070 h 4533926"/>
              <a:gd name="connsiteX375" fmla="*/ 9795813 w 12134504"/>
              <a:gd name="connsiteY375" fmla="*/ 3866612 h 4533926"/>
              <a:gd name="connsiteX376" fmla="*/ 9771663 w 12134504"/>
              <a:gd name="connsiteY376" fmla="*/ 3869154 h 4533926"/>
              <a:gd name="connsiteX377" fmla="*/ 9750055 w 12134504"/>
              <a:gd name="connsiteY377" fmla="*/ 3888220 h 4533926"/>
              <a:gd name="connsiteX378" fmla="*/ 9739887 w 12134504"/>
              <a:gd name="connsiteY378" fmla="*/ 3888220 h 4533926"/>
              <a:gd name="connsiteX379" fmla="*/ 9723364 w 12134504"/>
              <a:gd name="connsiteY379" fmla="*/ 3897117 h 4533926"/>
              <a:gd name="connsiteX380" fmla="*/ 9706841 w 12134504"/>
              <a:gd name="connsiteY380" fmla="*/ 3908557 h 4533926"/>
              <a:gd name="connsiteX381" fmla="*/ 9682691 w 12134504"/>
              <a:gd name="connsiteY381" fmla="*/ 3906015 h 4533926"/>
              <a:gd name="connsiteX382" fmla="*/ 9661083 w 12134504"/>
              <a:gd name="connsiteY382" fmla="*/ 3906015 h 4533926"/>
              <a:gd name="connsiteX383" fmla="*/ 9625495 w 12134504"/>
              <a:gd name="connsiteY383" fmla="*/ 3883136 h 4533926"/>
              <a:gd name="connsiteX384" fmla="*/ 9606429 w 12134504"/>
              <a:gd name="connsiteY384" fmla="*/ 3876780 h 4533926"/>
              <a:gd name="connsiteX385" fmla="*/ 9606429 w 12134504"/>
              <a:gd name="connsiteY385" fmla="*/ 3857714 h 4533926"/>
              <a:gd name="connsiteX386" fmla="*/ 9622953 w 12134504"/>
              <a:gd name="connsiteY386" fmla="*/ 3851359 h 4533926"/>
              <a:gd name="connsiteX387" fmla="*/ 9630579 w 12134504"/>
              <a:gd name="connsiteY387" fmla="*/ 3845004 h 4533926"/>
              <a:gd name="connsiteX388" fmla="*/ 9628037 w 12134504"/>
              <a:gd name="connsiteY388" fmla="*/ 3831022 h 4533926"/>
              <a:gd name="connsiteX389" fmla="*/ 9633122 w 12134504"/>
              <a:gd name="connsiteY389" fmla="*/ 3805601 h 4533926"/>
              <a:gd name="connsiteX390" fmla="*/ 9628037 w 12134504"/>
              <a:gd name="connsiteY390" fmla="*/ 3785263 h 4533926"/>
              <a:gd name="connsiteX391" fmla="*/ 9611514 w 12134504"/>
              <a:gd name="connsiteY391" fmla="*/ 3745860 h 4533926"/>
              <a:gd name="connsiteX392" fmla="*/ 9606429 w 12134504"/>
              <a:gd name="connsiteY392" fmla="*/ 3725522 h 4533926"/>
              <a:gd name="connsiteX393" fmla="*/ 9606429 w 12134504"/>
              <a:gd name="connsiteY393" fmla="*/ 3705185 h 4533926"/>
              <a:gd name="connsiteX394" fmla="*/ 9594991 w 12134504"/>
              <a:gd name="connsiteY394" fmla="*/ 3679764 h 4533926"/>
              <a:gd name="connsiteX395" fmla="*/ 9592448 w 12134504"/>
              <a:gd name="connsiteY395" fmla="*/ 3668324 h 4533926"/>
              <a:gd name="connsiteX396" fmla="*/ 9578467 w 12134504"/>
              <a:gd name="connsiteY396" fmla="*/ 3654342 h 4533926"/>
              <a:gd name="connsiteX397" fmla="*/ 9573383 w 12134504"/>
              <a:gd name="connsiteY397" fmla="*/ 3623836 h 4533926"/>
              <a:gd name="connsiteX398" fmla="*/ 9554318 w 12134504"/>
              <a:gd name="connsiteY398" fmla="*/ 3593331 h 4533926"/>
              <a:gd name="connsiteX399" fmla="*/ 9549233 w 12134504"/>
              <a:gd name="connsiteY399" fmla="*/ 3574265 h 4533926"/>
              <a:gd name="connsiteX400" fmla="*/ 9563215 w 12134504"/>
              <a:gd name="connsiteY400" fmla="*/ 3593331 h 4533926"/>
              <a:gd name="connsiteX401" fmla="*/ 9553046 w 12134504"/>
              <a:gd name="connsiteY401" fmla="*/ 3556469 h 4533926"/>
              <a:gd name="connsiteX402" fmla="*/ 9569570 w 12134504"/>
              <a:gd name="connsiteY402" fmla="*/ 3567909 h 4533926"/>
              <a:gd name="connsiteX403" fmla="*/ 9578467 w 12134504"/>
              <a:gd name="connsiteY403" fmla="*/ 3584433 h 4533926"/>
              <a:gd name="connsiteX404" fmla="*/ 9578467 w 12134504"/>
              <a:gd name="connsiteY404" fmla="*/ 3564096 h 4533926"/>
              <a:gd name="connsiteX405" fmla="*/ 9561943 w 12134504"/>
              <a:gd name="connsiteY405" fmla="*/ 3533590 h 4533926"/>
              <a:gd name="connsiteX406" fmla="*/ 9556860 w 12134504"/>
              <a:gd name="connsiteY406" fmla="*/ 3519609 h 4533926"/>
              <a:gd name="connsiteX407" fmla="*/ 9549233 w 12134504"/>
              <a:gd name="connsiteY407" fmla="*/ 3508169 h 4533926"/>
              <a:gd name="connsiteX408" fmla="*/ 9551775 w 12134504"/>
              <a:gd name="connsiteY408" fmla="*/ 3485289 h 4533926"/>
              <a:gd name="connsiteX409" fmla="*/ 9559401 w 12134504"/>
              <a:gd name="connsiteY409" fmla="*/ 3476392 h 4533926"/>
              <a:gd name="connsiteX410" fmla="*/ 9564486 w 12134504"/>
              <a:gd name="connsiteY410" fmla="*/ 3456055 h 4533926"/>
              <a:gd name="connsiteX411" fmla="*/ 9561943 w 12134504"/>
              <a:gd name="connsiteY411" fmla="*/ 3433175 h 4533926"/>
              <a:gd name="connsiteX412" fmla="*/ 9575925 w 12134504"/>
              <a:gd name="connsiteY412" fmla="*/ 3405212 h 4533926"/>
              <a:gd name="connsiteX413" fmla="*/ 9578467 w 12134504"/>
              <a:gd name="connsiteY413" fmla="*/ 3435717 h 4533926"/>
              <a:gd name="connsiteX414" fmla="*/ 9592448 w 12134504"/>
              <a:gd name="connsiteY414" fmla="*/ 3407753 h 4533926"/>
              <a:gd name="connsiteX415" fmla="*/ 9619140 w 12134504"/>
              <a:gd name="connsiteY415" fmla="*/ 3393772 h 4533926"/>
              <a:gd name="connsiteX416" fmla="*/ 9635663 w 12134504"/>
              <a:gd name="connsiteY416" fmla="*/ 3377248 h 4533926"/>
              <a:gd name="connsiteX417" fmla="*/ 9662355 w 12134504"/>
              <a:gd name="connsiteY417" fmla="*/ 3360724 h 4533926"/>
              <a:gd name="connsiteX418" fmla="*/ 9676336 w 12134504"/>
              <a:gd name="connsiteY418" fmla="*/ 3358182 h 4533926"/>
              <a:gd name="connsiteX419" fmla="*/ 9685233 w 12134504"/>
              <a:gd name="connsiteY419" fmla="*/ 3363266 h 4533926"/>
              <a:gd name="connsiteX420" fmla="*/ 9711925 w 12134504"/>
              <a:gd name="connsiteY420" fmla="*/ 3349284 h 4533926"/>
              <a:gd name="connsiteX421" fmla="*/ 9733532 w 12134504"/>
              <a:gd name="connsiteY421" fmla="*/ 3344200 h 4533926"/>
              <a:gd name="connsiteX422" fmla="*/ 9738617 w 12134504"/>
              <a:gd name="connsiteY422" fmla="*/ 3335303 h 4533926"/>
              <a:gd name="connsiteX423" fmla="*/ 9748785 w 12134504"/>
              <a:gd name="connsiteY423" fmla="*/ 3330218 h 4533926"/>
              <a:gd name="connsiteX424" fmla="*/ 9767850 w 12134504"/>
              <a:gd name="connsiteY424" fmla="*/ 3332760 h 4533926"/>
              <a:gd name="connsiteX425" fmla="*/ 9800897 w 12134504"/>
              <a:gd name="connsiteY425" fmla="*/ 3318778 h 4533926"/>
              <a:gd name="connsiteX426" fmla="*/ 9819962 w 12134504"/>
              <a:gd name="connsiteY426" fmla="*/ 3302254 h 4533926"/>
              <a:gd name="connsiteX427" fmla="*/ 9830131 w 12134504"/>
              <a:gd name="connsiteY427" fmla="*/ 3279375 h 4533926"/>
              <a:gd name="connsiteX428" fmla="*/ 9849196 w 12134504"/>
              <a:gd name="connsiteY428" fmla="*/ 3259038 h 4533926"/>
              <a:gd name="connsiteX429" fmla="*/ 9851738 w 12134504"/>
              <a:gd name="connsiteY429" fmla="*/ 3242513 h 4533926"/>
              <a:gd name="connsiteX430" fmla="*/ 9851738 w 12134504"/>
              <a:gd name="connsiteY430" fmla="*/ 3215821 h 4533926"/>
              <a:gd name="connsiteX431" fmla="*/ 9875888 w 12134504"/>
              <a:gd name="connsiteY431" fmla="*/ 3181502 h 4533926"/>
              <a:gd name="connsiteX432" fmla="*/ 9889869 w 12134504"/>
              <a:gd name="connsiteY432" fmla="*/ 3218364 h 4533926"/>
              <a:gd name="connsiteX433" fmla="*/ 9903850 w 12134504"/>
              <a:gd name="connsiteY433" fmla="*/ 3209466 h 4533926"/>
              <a:gd name="connsiteX434" fmla="*/ 9892411 w 12134504"/>
              <a:gd name="connsiteY434" fmla="*/ 3189129 h 4533926"/>
              <a:gd name="connsiteX435" fmla="*/ 9902579 w 12134504"/>
              <a:gd name="connsiteY435" fmla="*/ 3170063 h 4533926"/>
              <a:gd name="connsiteX436" fmla="*/ 9919103 w 12134504"/>
              <a:gd name="connsiteY436" fmla="*/ 3178960 h 4533926"/>
              <a:gd name="connsiteX437" fmla="*/ 9921644 w 12134504"/>
              <a:gd name="connsiteY437" fmla="*/ 3145912 h 4533926"/>
              <a:gd name="connsiteX438" fmla="*/ 9940710 w 12134504"/>
              <a:gd name="connsiteY438" fmla="*/ 3125575 h 4533926"/>
              <a:gd name="connsiteX439" fmla="*/ 9948336 w 12134504"/>
              <a:gd name="connsiteY439" fmla="*/ 3109051 h 4533926"/>
              <a:gd name="connsiteX440" fmla="*/ 9967402 w 12134504"/>
              <a:gd name="connsiteY440" fmla="*/ 3102695 h 4533926"/>
              <a:gd name="connsiteX441" fmla="*/ 9967402 w 12134504"/>
              <a:gd name="connsiteY441" fmla="*/ 3091256 h 4533926"/>
              <a:gd name="connsiteX442" fmla="*/ 9981383 w 12134504"/>
              <a:gd name="connsiteY442" fmla="*/ 3096340 h 4533926"/>
              <a:gd name="connsiteX443" fmla="*/ 9981383 w 12134504"/>
              <a:gd name="connsiteY443" fmla="*/ 3084901 h 4533926"/>
              <a:gd name="connsiteX444" fmla="*/ 9997906 w 12134504"/>
              <a:gd name="connsiteY444" fmla="*/ 3079816 h 4533926"/>
              <a:gd name="connsiteX445" fmla="*/ 10011888 w 12134504"/>
              <a:gd name="connsiteY445" fmla="*/ 3073461 h 4533926"/>
              <a:gd name="connsiteX446" fmla="*/ 10038579 w 12134504"/>
              <a:gd name="connsiteY446" fmla="*/ 3093798 h 4533926"/>
              <a:gd name="connsiteX447" fmla="*/ 10057644 w 12134504"/>
              <a:gd name="connsiteY447" fmla="*/ 3116677 h 4533926"/>
              <a:gd name="connsiteX448" fmla="*/ 10079252 w 12134504"/>
              <a:gd name="connsiteY448" fmla="*/ 3116677 h 4533926"/>
              <a:gd name="connsiteX449" fmla="*/ 10100860 w 12134504"/>
              <a:gd name="connsiteY449" fmla="*/ 3121761 h 4533926"/>
              <a:gd name="connsiteX450" fmla="*/ 10093233 w 12134504"/>
              <a:gd name="connsiteY450" fmla="*/ 3098882 h 4533926"/>
              <a:gd name="connsiteX451" fmla="*/ 10107215 w 12134504"/>
              <a:gd name="connsiteY451" fmla="*/ 3065834 h 4533926"/>
              <a:gd name="connsiteX452" fmla="*/ 10123738 w 12134504"/>
              <a:gd name="connsiteY452" fmla="*/ 3054394 h 4533926"/>
              <a:gd name="connsiteX453" fmla="*/ 10116112 w 12134504"/>
              <a:gd name="connsiteY453" fmla="*/ 3042955 h 4533926"/>
              <a:gd name="connsiteX454" fmla="*/ 10132635 w 12134504"/>
              <a:gd name="connsiteY454" fmla="*/ 3020075 h 4533926"/>
              <a:gd name="connsiteX455" fmla="*/ 10151701 w 12134504"/>
              <a:gd name="connsiteY455" fmla="*/ 3003551 h 4533926"/>
              <a:gd name="connsiteX456" fmla="*/ 10168224 w 12134504"/>
              <a:gd name="connsiteY456" fmla="*/ 3009907 h 4533926"/>
              <a:gd name="connsiteX457" fmla="*/ 10196187 w 12134504"/>
              <a:gd name="connsiteY457" fmla="*/ 3001009 h 4533926"/>
              <a:gd name="connsiteX458" fmla="*/ 10196187 w 12134504"/>
              <a:gd name="connsiteY458" fmla="*/ 2980672 h 4533926"/>
              <a:gd name="connsiteX459" fmla="*/ 10172037 w 12134504"/>
              <a:gd name="connsiteY459" fmla="*/ 2966691 h 4533926"/>
              <a:gd name="connsiteX460" fmla="*/ 10188560 w 12134504"/>
              <a:gd name="connsiteY460" fmla="*/ 2960335 h 4533926"/>
              <a:gd name="connsiteX461" fmla="*/ 10212710 w 12134504"/>
              <a:gd name="connsiteY461" fmla="*/ 2971775 h 4533926"/>
              <a:gd name="connsiteX462" fmla="*/ 10229233 w 12134504"/>
              <a:gd name="connsiteY462" fmla="*/ 2988298 h 4533926"/>
              <a:gd name="connsiteX463" fmla="*/ 10257196 w 12134504"/>
              <a:gd name="connsiteY463" fmla="*/ 2999738 h 4533926"/>
              <a:gd name="connsiteX464" fmla="*/ 10267364 w 12134504"/>
              <a:gd name="connsiteY464" fmla="*/ 2994654 h 4533926"/>
              <a:gd name="connsiteX465" fmla="*/ 10288972 w 12134504"/>
              <a:gd name="connsiteY465" fmla="*/ 3008636 h 4533926"/>
              <a:gd name="connsiteX466" fmla="*/ 10308037 w 12134504"/>
              <a:gd name="connsiteY466" fmla="*/ 2994654 h 4533926"/>
              <a:gd name="connsiteX467" fmla="*/ 10319477 w 12134504"/>
              <a:gd name="connsiteY467" fmla="*/ 2999738 h 4533926"/>
              <a:gd name="connsiteX468" fmla="*/ 10329645 w 12134504"/>
              <a:gd name="connsiteY468" fmla="*/ 2990841 h 4533926"/>
              <a:gd name="connsiteX469" fmla="*/ 10343626 w 12134504"/>
              <a:gd name="connsiteY469" fmla="*/ 3013720 h 4533926"/>
              <a:gd name="connsiteX470" fmla="*/ 10333458 w 12134504"/>
              <a:gd name="connsiteY470" fmla="*/ 3034058 h 4533926"/>
              <a:gd name="connsiteX471" fmla="*/ 10322018 w 12134504"/>
              <a:gd name="connsiteY471" fmla="*/ 3053124 h 4533926"/>
              <a:gd name="connsiteX472" fmla="*/ 10310579 w 12134504"/>
              <a:gd name="connsiteY472" fmla="*/ 3053124 h 4533926"/>
              <a:gd name="connsiteX473" fmla="*/ 10315663 w 12134504"/>
              <a:gd name="connsiteY473" fmla="*/ 3072190 h 4533926"/>
              <a:gd name="connsiteX474" fmla="*/ 10305495 w 12134504"/>
              <a:gd name="connsiteY474" fmla="*/ 3092527 h 4533926"/>
              <a:gd name="connsiteX475" fmla="*/ 10294056 w 12134504"/>
              <a:gd name="connsiteY475" fmla="*/ 3112864 h 4533926"/>
              <a:gd name="connsiteX476" fmla="*/ 10296597 w 12134504"/>
              <a:gd name="connsiteY476" fmla="*/ 3124304 h 4533926"/>
              <a:gd name="connsiteX477" fmla="*/ 10323290 w 12134504"/>
              <a:gd name="connsiteY477" fmla="*/ 3147183 h 4533926"/>
              <a:gd name="connsiteX478" fmla="*/ 10349981 w 12134504"/>
              <a:gd name="connsiteY478" fmla="*/ 3158623 h 4533926"/>
              <a:gd name="connsiteX479" fmla="*/ 10366504 w 12134504"/>
              <a:gd name="connsiteY479" fmla="*/ 3175147 h 4533926"/>
              <a:gd name="connsiteX480" fmla="*/ 10390654 w 12134504"/>
              <a:gd name="connsiteY480" fmla="*/ 3198026 h 4533926"/>
              <a:gd name="connsiteX481" fmla="*/ 10399551 w 12134504"/>
              <a:gd name="connsiteY481" fmla="*/ 3198026 h 4533926"/>
              <a:gd name="connsiteX482" fmla="*/ 10418617 w 12134504"/>
              <a:gd name="connsiteY482" fmla="*/ 3209466 h 4533926"/>
              <a:gd name="connsiteX483" fmla="*/ 10423700 w 12134504"/>
              <a:gd name="connsiteY483" fmla="*/ 3220906 h 4533926"/>
              <a:gd name="connsiteX484" fmla="*/ 10454205 w 12134504"/>
              <a:gd name="connsiteY484" fmla="*/ 3234887 h 4533926"/>
              <a:gd name="connsiteX485" fmla="*/ 10478355 w 12134504"/>
              <a:gd name="connsiteY485" fmla="*/ 3220906 h 4533926"/>
              <a:gd name="connsiteX486" fmla="*/ 10485981 w 12134504"/>
              <a:gd name="connsiteY486" fmla="*/ 3200568 h 4533926"/>
              <a:gd name="connsiteX487" fmla="*/ 10491065 w 12134504"/>
              <a:gd name="connsiteY487" fmla="*/ 3181502 h 4533926"/>
              <a:gd name="connsiteX488" fmla="*/ 10496149 w 12134504"/>
              <a:gd name="connsiteY488" fmla="*/ 3158623 h 4533926"/>
              <a:gd name="connsiteX489" fmla="*/ 10505046 w 12134504"/>
              <a:gd name="connsiteY489" fmla="*/ 3125575 h 4533926"/>
              <a:gd name="connsiteX490" fmla="*/ 10502504 w 12134504"/>
              <a:gd name="connsiteY490" fmla="*/ 3105237 h 4533926"/>
              <a:gd name="connsiteX491" fmla="*/ 10505046 w 12134504"/>
              <a:gd name="connsiteY491" fmla="*/ 3091256 h 4533926"/>
              <a:gd name="connsiteX492" fmla="*/ 10499962 w 12134504"/>
              <a:gd name="connsiteY492" fmla="*/ 3068377 h 4533926"/>
              <a:gd name="connsiteX493" fmla="*/ 10505046 w 12134504"/>
              <a:gd name="connsiteY493" fmla="*/ 3035328 h 4533926"/>
              <a:gd name="connsiteX494" fmla="*/ 10510131 w 12134504"/>
              <a:gd name="connsiteY494" fmla="*/ 3028973 h 4533926"/>
              <a:gd name="connsiteX495" fmla="*/ 10505046 w 12134504"/>
              <a:gd name="connsiteY495" fmla="*/ 3014991 h 4533926"/>
              <a:gd name="connsiteX496" fmla="*/ 10513944 w 12134504"/>
              <a:gd name="connsiteY496" fmla="*/ 2992112 h 4533926"/>
              <a:gd name="connsiteX497" fmla="*/ 10519027 w 12134504"/>
              <a:gd name="connsiteY497" fmla="*/ 2969232 h 4533926"/>
              <a:gd name="connsiteX498" fmla="*/ 10521570 w 12134504"/>
              <a:gd name="connsiteY498" fmla="*/ 2957793 h 4533926"/>
              <a:gd name="connsiteX499" fmla="*/ 10533009 w 12134504"/>
              <a:gd name="connsiteY499" fmla="*/ 2941269 h 4533926"/>
              <a:gd name="connsiteX500" fmla="*/ 10543177 w 12134504"/>
              <a:gd name="connsiteY500" fmla="*/ 2961606 h 4533926"/>
              <a:gd name="connsiteX501" fmla="*/ 10545719 w 12134504"/>
              <a:gd name="connsiteY501" fmla="*/ 2987028 h 4533926"/>
              <a:gd name="connsiteX502" fmla="*/ 10553345 w 12134504"/>
              <a:gd name="connsiteY502" fmla="*/ 2992112 h 4533926"/>
              <a:gd name="connsiteX503" fmla="*/ 10555888 w 12134504"/>
              <a:gd name="connsiteY503" fmla="*/ 3011178 h 4533926"/>
              <a:gd name="connsiteX504" fmla="*/ 10567327 w 12134504"/>
              <a:gd name="connsiteY504" fmla="*/ 3031515 h 4533926"/>
              <a:gd name="connsiteX505" fmla="*/ 10569869 w 12134504"/>
              <a:gd name="connsiteY505" fmla="*/ 3056937 h 4533926"/>
              <a:gd name="connsiteX506" fmla="*/ 10569869 w 12134504"/>
              <a:gd name="connsiteY506" fmla="*/ 3069648 h 4533926"/>
              <a:gd name="connsiteX507" fmla="*/ 11192672 w 12134504"/>
              <a:gd name="connsiteY507" fmla="*/ 2931100 h 4533926"/>
              <a:gd name="connsiteX508" fmla="*/ 11202841 w 12134504"/>
              <a:gd name="connsiteY508" fmla="*/ 2947625 h 4533926"/>
              <a:gd name="connsiteX509" fmla="*/ 11178691 w 12134504"/>
              <a:gd name="connsiteY509" fmla="*/ 2945082 h 4533926"/>
              <a:gd name="connsiteX510" fmla="*/ 11167252 w 12134504"/>
              <a:gd name="connsiteY510" fmla="*/ 2919661 h 4533926"/>
              <a:gd name="connsiteX511" fmla="*/ 11188859 w 12134504"/>
              <a:gd name="connsiteY511" fmla="*/ 2931100 h 4533926"/>
              <a:gd name="connsiteX512" fmla="*/ 11192672 w 12134504"/>
              <a:gd name="connsiteY512" fmla="*/ 2931100 h 4533926"/>
              <a:gd name="connsiteX513" fmla="*/ 9799626 w 12134504"/>
              <a:gd name="connsiteY513" fmla="*/ 2922203 h 4533926"/>
              <a:gd name="connsiteX514" fmla="*/ 9785645 w 12134504"/>
              <a:gd name="connsiteY514" fmla="*/ 2922203 h 4533926"/>
              <a:gd name="connsiteX515" fmla="*/ 9739887 w 12134504"/>
              <a:gd name="connsiteY515" fmla="*/ 2891697 h 4533926"/>
              <a:gd name="connsiteX516" fmla="*/ 9770392 w 12134504"/>
              <a:gd name="connsiteY516" fmla="*/ 2885342 h 4533926"/>
              <a:gd name="connsiteX517" fmla="*/ 9786916 w 12134504"/>
              <a:gd name="connsiteY517" fmla="*/ 2896782 h 4533926"/>
              <a:gd name="connsiteX518" fmla="*/ 9798355 w 12134504"/>
              <a:gd name="connsiteY518" fmla="*/ 2910763 h 4533926"/>
              <a:gd name="connsiteX519" fmla="*/ 9798355 w 12134504"/>
              <a:gd name="connsiteY519" fmla="*/ 2922203 h 4533926"/>
              <a:gd name="connsiteX520" fmla="*/ 11149458 w 12134504"/>
              <a:gd name="connsiteY520" fmla="*/ 2905678 h 4533926"/>
              <a:gd name="connsiteX521" fmla="*/ 11138018 w 12134504"/>
              <a:gd name="connsiteY521" fmla="*/ 2905678 h 4533926"/>
              <a:gd name="connsiteX522" fmla="*/ 11116411 w 12134504"/>
              <a:gd name="connsiteY522" fmla="*/ 2903137 h 4533926"/>
              <a:gd name="connsiteX523" fmla="*/ 11108785 w 12134504"/>
              <a:gd name="connsiteY523" fmla="*/ 2896782 h 4533926"/>
              <a:gd name="connsiteX524" fmla="*/ 11111327 w 12134504"/>
              <a:gd name="connsiteY524" fmla="*/ 2877715 h 4533926"/>
              <a:gd name="connsiteX525" fmla="*/ 11135476 w 12134504"/>
              <a:gd name="connsiteY525" fmla="*/ 2884071 h 4533926"/>
              <a:gd name="connsiteX526" fmla="*/ 11144373 w 12134504"/>
              <a:gd name="connsiteY526" fmla="*/ 2892968 h 4533926"/>
              <a:gd name="connsiteX527" fmla="*/ 11149458 w 12134504"/>
              <a:gd name="connsiteY527" fmla="*/ 2905678 h 4533926"/>
              <a:gd name="connsiteX528" fmla="*/ 11177421 w 12134504"/>
              <a:gd name="connsiteY528" fmla="*/ 2894239 h 4533926"/>
              <a:gd name="connsiteX529" fmla="*/ 11172336 w 12134504"/>
              <a:gd name="connsiteY529" fmla="*/ 2900595 h 4533926"/>
              <a:gd name="connsiteX530" fmla="*/ 11148186 w 12134504"/>
              <a:gd name="connsiteY530" fmla="*/ 2863733 h 4533926"/>
              <a:gd name="connsiteX531" fmla="*/ 11140560 w 12134504"/>
              <a:gd name="connsiteY531" fmla="*/ 2838312 h 4533926"/>
              <a:gd name="connsiteX532" fmla="*/ 11149458 w 12134504"/>
              <a:gd name="connsiteY532" fmla="*/ 2838312 h 4533926"/>
              <a:gd name="connsiteX533" fmla="*/ 11163439 w 12134504"/>
              <a:gd name="connsiteY533" fmla="*/ 2872631 h 4533926"/>
              <a:gd name="connsiteX534" fmla="*/ 11177421 w 12134504"/>
              <a:gd name="connsiteY534" fmla="*/ 2894239 h 4533926"/>
              <a:gd name="connsiteX535" fmla="*/ 9922916 w 12134504"/>
              <a:gd name="connsiteY535" fmla="*/ 2917118 h 4533926"/>
              <a:gd name="connsiteX536" fmla="*/ 9894953 w 12134504"/>
              <a:gd name="connsiteY536" fmla="*/ 2926016 h 4533926"/>
              <a:gd name="connsiteX537" fmla="*/ 9889869 w 12134504"/>
              <a:gd name="connsiteY537" fmla="*/ 2920932 h 4533926"/>
              <a:gd name="connsiteX538" fmla="*/ 9894953 w 12134504"/>
              <a:gd name="connsiteY538" fmla="*/ 2904408 h 4533926"/>
              <a:gd name="connsiteX539" fmla="*/ 9908934 w 12134504"/>
              <a:gd name="connsiteY539" fmla="*/ 2878986 h 4533926"/>
              <a:gd name="connsiteX540" fmla="*/ 9941981 w 12134504"/>
              <a:gd name="connsiteY540" fmla="*/ 2862462 h 4533926"/>
              <a:gd name="connsiteX541" fmla="*/ 9944523 w 12134504"/>
              <a:gd name="connsiteY541" fmla="*/ 2853565 h 4533926"/>
              <a:gd name="connsiteX542" fmla="*/ 9975028 w 12134504"/>
              <a:gd name="connsiteY542" fmla="*/ 2842125 h 4533926"/>
              <a:gd name="connsiteX543" fmla="*/ 9996635 w 12134504"/>
              <a:gd name="connsiteY543" fmla="*/ 2842125 h 4533926"/>
              <a:gd name="connsiteX544" fmla="*/ 10008075 w 12134504"/>
              <a:gd name="connsiteY544" fmla="*/ 2835769 h 4533926"/>
              <a:gd name="connsiteX545" fmla="*/ 10019514 w 12134504"/>
              <a:gd name="connsiteY545" fmla="*/ 2842125 h 4533926"/>
              <a:gd name="connsiteX546" fmla="*/ 10008075 w 12134504"/>
              <a:gd name="connsiteY546" fmla="*/ 2853565 h 4533926"/>
              <a:gd name="connsiteX547" fmla="*/ 9972485 w 12134504"/>
              <a:gd name="connsiteY547" fmla="*/ 2872631 h 4533926"/>
              <a:gd name="connsiteX548" fmla="*/ 9944523 w 12134504"/>
              <a:gd name="connsiteY548" fmla="*/ 2884071 h 4533926"/>
              <a:gd name="connsiteX549" fmla="*/ 9922916 w 12134504"/>
              <a:gd name="connsiteY549" fmla="*/ 2917118 h 4533926"/>
              <a:gd name="connsiteX550" fmla="*/ 9704299 w 12134504"/>
              <a:gd name="connsiteY550" fmla="*/ 2829414 h 4533926"/>
              <a:gd name="connsiteX551" fmla="*/ 9715738 w 12134504"/>
              <a:gd name="connsiteY551" fmla="*/ 2840854 h 4533926"/>
              <a:gd name="connsiteX552" fmla="*/ 9737345 w 12134504"/>
              <a:gd name="connsiteY552" fmla="*/ 2838312 h 4533926"/>
              <a:gd name="connsiteX553" fmla="*/ 9744972 w 12134504"/>
              <a:gd name="connsiteY553" fmla="*/ 2854835 h 4533926"/>
              <a:gd name="connsiteX554" fmla="*/ 9706841 w 12134504"/>
              <a:gd name="connsiteY554" fmla="*/ 2863733 h 4533926"/>
              <a:gd name="connsiteX555" fmla="*/ 9682691 w 12134504"/>
              <a:gd name="connsiteY555" fmla="*/ 2870089 h 4533926"/>
              <a:gd name="connsiteX556" fmla="*/ 9663626 w 12134504"/>
              <a:gd name="connsiteY556" fmla="*/ 2867546 h 4533926"/>
              <a:gd name="connsiteX557" fmla="*/ 9675065 w 12134504"/>
              <a:gd name="connsiteY557" fmla="*/ 2844667 h 4533926"/>
              <a:gd name="connsiteX558" fmla="*/ 9694131 w 12134504"/>
              <a:gd name="connsiteY558" fmla="*/ 2844667 h 4533926"/>
              <a:gd name="connsiteX559" fmla="*/ 9704299 w 12134504"/>
              <a:gd name="connsiteY559" fmla="*/ 2829414 h 4533926"/>
              <a:gd name="connsiteX560" fmla="*/ 9870803 w 12134504"/>
              <a:gd name="connsiteY560" fmla="*/ 2829414 h 4533926"/>
              <a:gd name="connsiteX561" fmla="*/ 9865719 w 12134504"/>
              <a:gd name="connsiteY561" fmla="*/ 2852294 h 4533926"/>
              <a:gd name="connsiteX562" fmla="*/ 9816149 w 12134504"/>
              <a:gd name="connsiteY562" fmla="*/ 2866275 h 4533926"/>
              <a:gd name="connsiteX563" fmla="*/ 9770392 w 12134504"/>
              <a:gd name="connsiteY563" fmla="*/ 2859920 h 4533926"/>
              <a:gd name="connsiteX564" fmla="*/ 9770392 w 12134504"/>
              <a:gd name="connsiteY564" fmla="*/ 2845939 h 4533926"/>
              <a:gd name="connsiteX565" fmla="*/ 9797084 w 12134504"/>
              <a:gd name="connsiteY565" fmla="*/ 2837041 h 4533926"/>
              <a:gd name="connsiteX566" fmla="*/ 9818691 w 12134504"/>
              <a:gd name="connsiteY566" fmla="*/ 2848480 h 4533926"/>
              <a:gd name="connsiteX567" fmla="*/ 9842841 w 12134504"/>
              <a:gd name="connsiteY567" fmla="*/ 2845939 h 4533926"/>
              <a:gd name="connsiteX568" fmla="*/ 9870803 w 12134504"/>
              <a:gd name="connsiteY568" fmla="*/ 2829414 h 4533926"/>
              <a:gd name="connsiteX569" fmla="*/ 11118953 w 12134504"/>
              <a:gd name="connsiteY569" fmla="*/ 2840854 h 4533926"/>
              <a:gd name="connsiteX570" fmla="*/ 11118953 w 12134504"/>
              <a:gd name="connsiteY570" fmla="*/ 2847209 h 4533926"/>
              <a:gd name="connsiteX571" fmla="*/ 11092261 w 12134504"/>
              <a:gd name="connsiteY571" fmla="*/ 2828143 h 4533926"/>
              <a:gd name="connsiteX572" fmla="*/ 11073196 w 12134504"/>
              <a:gd name="connsiteY572" fmla="*/ 2814162 h 4533926"/>
              <a:gd name="connsiteX573" fmla="*/ 11061757 w 12134504"/>
              <a:gd name="connsiteY573" fmla="*/ 2800179 h 4533926"/>
              <a:gd name="connsiteX574" fmla="*/ 11066841 w 12134504"/>
              <a:gd name="connsiteY574" fmla="*/ 2795096 h 4533926"/>
              <a:gd name="connsiteX575" fmla="*/ 11083364 w 12134504"/>
              <a:gd name="connsiteY575" fmla="*/ 2803992 h 4533926"/>
              <a:gd name="connsiteX576" fmla="*/ 11110055 w 12134504"/>
              <a:gd name="connsiteY576" fmla="*/ 2824330 h 4533926"/>
              <a:gd name="connsiteX577" fmla="*/ 11118953 w 12134504"/>
              <a:gd name="connsiteY577" fmla="*/ 2840854 h 4533926"/>
              <a:gd name="connsiteX578" fmla="*/ 11040149 w 12134504"/>
              <a:gd name="connsiteY578" fmla="*/ 2796366 h 4533926"/>
              <a:gd name="connsiteX579" fmla="*/ 11032523 w 12134504"/>
              <a:gd name="connsiteY579" fmla="*/ 2798909 h 4533926"/>
              <a:gd name="connsiteX580" fmla="*/ 11018542 w 12134504"/>
              <a:gd name="connsiteY580" fmla="*/ 2790011 h 4533926"/>
              <a:gd name="connsiteX581" fmla="*/ 11004560 w 12134504"/>
              <a:gd name="connsiteY581" fmla="*/ 2770945 h 4533926"/>
              <a:gd name="connsiteX582" fmla="*/ 11004560 w 12134504"/>
              <a:gd name="connsiteY582" fmla="*/ 2764589 h 4533926"/>
              <a:gd name="connsiteX583" fmla="*/ 11026168 w 12134504"/>
              <a:gd name="connsiteY583" fmla="*/ 2783656 h 4533926"/>
              <a:gd name="connsiteX584" fmla="*/ 11040149 w 12134504"/>
              <a:gd name="connsiteY584" fmla="*/ 2796366 h 4533926"/>
              <a:gd name="connsiteX585" fmla="*/ 9389084 w 12134504"/>
              <a:gd name="connsiteY585" fmla="*/ 2773487 h 4533926"/>
              <a:gd name="connsiteX586" fmla="*/ 9455178 w 12134504"/>
              <a:gd name="connsiteY586" fmla="*/ 2778571 h 4533926"/>
              <a:gd name="connsiteX587" fmla="*/ 9462803 w 12134504"/>
              <a:gd name="connsiteY587" fmla="*/ 2759505 h 4533926"/>
              <a:gd name="connsiteX588" fmla="*/ 9525084 w 12134504"/>
              <a:gd name="connsiteY588" fmla="*/ 2779842 h 4533926"/>
              <a:gd name="connsiteX589" fmla="*/ 9536523 w 12134504"/>
              <a:gd name="connsiteY589" fmla="*/ 2807806 h 4533926"/>
              <a:gd name="connsiteX590" fmla="*/ 9586093 w 12134504"/>
              <a:gd name="connsiteY590" fmla="*/ 2814162 h 4533926"/>
              <a:gd name="connsiteX591" fmla="*/ 9629308 w 12134504"/>
              <a:gd name="connsiteY591" fmla="*/ 2839583 h 4533926"/>
              <a:gd name="connsiteX592" fmla="*/ 9588636 w 12134504"/>
              <a:gd name="connsiteY592" fmla="*/ 2856107 h 4533926"/>
              <a:gd name="connsiteX593" fmla="*/ 9553046 w 12134504"/>
              <a:gd name="connsiteY593" fmla="*/ 2839583 h 4533926"/>
              <a:gd name="connsiteX594" fmla="*/ 9522542 w 12134504"/>
              <a:gd name="connsiteY594" fmla="*/ 2839583 h 4533926"/>
              <a:gd name="connsiteX595" fmla="*/ 9486953 w 12134504"/>
              <a:gd name="connsiteY595" fmla="*/ 2837041 h 4533926"/>
              <a:gd name="connsiteX596" fmla="*/ 9456448 w 12134504"/>
              <a:gd name="connsiteY596" fmla="*/ 2830685 h 4533926"/>
              <a:gd name="connsiteX597" fmla="*/ 9418317 w 12134504"/>
              <a:gd name="connsiteY597" fmla="*/ 2814162 h 4533926"/>
              <a:gd name="connsiteX598" fmla="*/ 9391626 w 12134504"/>
              <a:gd name="connsiteY598" fmla="*/ 2809077 h 4533926"/>
              <a:gd name="connsiteX599" fmla="*/ 9380187 w 12134504"/>
              <a:gd name="connsiteY599" fmla="*/ 2814162 h 4533926"/>
              <a:gd name="connsiteX600" fmla="*/ 9317906 w 12134504"/>
              <a:gd name="connsiteY600" fmla="*/ 2795096 h 4533926"/>
              <a:gd name="connsiteX601" fmla="*/ 9310280 w 12134504"/>
              <a:gd name="connsiteY601" fmla="*/ 2776029 h 4533926"/>
              <a:gd name="connsiteX602" fmla="*/ 9279775 w 12134504"/>
              <a:gd name="connsiteY602" fmla="*/ 2773487 h 4533926"/>
              <a:gd name="connsiteX603" fmla="*/ 9303925 w 12134504"/>
              <a:gd name="connsiteY603" fmla="*/ 2731542 h 4533926"/>
              <a:gd name="connsiteX604" fmla="*/ 9344598 w 12134504"/>
              <a:gd name="connsiteY604" fmla="*/ 2734083 h 4533926"/>
              <a:gd name="connsiteX605" fmla="*/ 9372561 w 12134504"/>
              <a:gd name="connsiteY605" fmla="*/ 2753149 h 4533926"/>
              <a:gd name="connsiteX606" fmla="*/ 9384000 w 12134504"/>
              <a:gd name="connsiteY606" fmla="*/ 2755692 h 4533926"/>
              <a:gd name="connsiteX607" fmla="*/ 9389084 w 12134504"/>
              <a:gd name="connsiteY607" fmla="*/ 2773487 h 4533926"/>
              <a:gd name="connsiteX608" fmla="*/ 10271177 w 12134504"/>
              <a:gd name="connsiteY608" fmla="*/ 2748066 h 4533926"/>
              <a:gd name="connsiteX609" fmla="*/ 10252112 w 12134504"/>
              <a:gd name="connsiteY609" fmla="*/ 2778571 h 4533926"/>
              <a:gd name="connsiteX610" fmla="*/ 10249570 w 12134504"/>
              <a:gd name="connsiteY610" fmla="*/ 2745523 h 4533926"/>
              <a:gd name="connsiteX611" fmla="*/ 10257196 w 12134504"/>
              <a:gd name="connsiteY611" fmla="*/ 2728999 h 4533926"/>
              <a:gd name="connsiteX612" fmla="*/ 10264822 w 12134504"/>
              <a:gd name="connsiteY612" fmla="*/ 2715017 h 4533926"/>
              <a:gd name="connsiteX613" fmla="*/ 10272448 w 12134504"/>
              <a:gd name="connsiteY613" fmla="*/ 2726457 h 4533926"/>
              <a:gd name="connsiteX614" fmla="*/ 10272448 w 12134504"/>
              <a:gd name="connsiteY614" fmla="*/ 2748066 h 4533926"/>
              <a:gd name="connsiteX615" fmla="*/ 10982953 w 12134504"/>
              <a:gd name="connsiteY615" fmla="*/ 2773487 h 4533926"/>
              <a:gd name="connsiteX616" fmla="*/ 10974056 w 12134504"/>
              <a:gd name="connsiteY616" fmla="*/ 2778571 h 4533926"/>
              <a:gd name="connsiteX617" fmla="*/ 10960074 w 12134504"/>
              <a:gd name="connsiteY617" fmla="*/ 2762047 h 4533926"/>
              <a:gd name="connsiteX618" fmla="*/ 10946093 w 12134504"/>
              <a:gd name="connsiteY618" fmla="*/ 2734083 h 4533926"/>
              <a:gd name="connsiteX619" fmla="*/ 10938467 w 12134504"/>
              <a:gd name="connsiteY619" fmla="*/ 2701036 h 4533926"/>
              <a:gd name="connsiteX620" fmla="*/ 10943551 w 12134504"/>
              <a:gd name="connsiteY620" fmla="*/ 2695951 h 4533926"/>
              <a:gd name="connsiteX621" fmla="*/ 10946093 w 12134504"/>
              <a:gd name="connsiteY621" fmla="*/ 2709933 h 4533926"/>
              <a:gd name="connsiteX622" fmla="*/ 10957532 w 12134504"/>
              <a:gd name="connsiteY622" fmla="*/ 2718831 h 4533926"/>
              <a:gd name="connsiteX623" fmla="*/ 10971514 w 12134504"/>
              <a:gd name="connsiteY623" fmla="*/ 2746794 h 4533926"/>
              <a:gd name="connsiteX624" fmla="*/ 10988037 w 12134504"/>
              <a:gd name="connsiteY624" fmla="*/ 2760776 h 4533926"/>
              <a:gd name="connsiteX625" fmla="*/ 10982953 w 12134504"/>
              <a:gd name="connsiteY625" fmla="*/ 2773487 h 4533926"/>
              <a:gd name="connsiteX626" fmla="*/ 10852037 w 12134504"/>
              <a:gd name="connsiteY626" fmla="*/ 2717559 h 4533926"/>
              <a:gd name="connsiteX627" fmla="*/ 10835514 w 12134504"/>
              <a:gd name="connsiteY627" fmla="*/ 2720102 h 4533926"/>
              <a:gd name="connsiteX628" fmla="*/ 10827888 w 12134504"/>
              <a:gd name="connsiteY628" fmla="*/ 2731542 h 4533926"/>
              <a:gd name="connsiteX629" fmla="*/ 10811364 w 12134504"/>
              <a:gd name="connsiteY629" fmla="*/ 2742981 h 4533926"/>
              <a:gd name="connsiteX630" fmla="*/ 10792298 w 12134504"/>
              <a:gd name="connsiteY630" fmla="*/ 2751879 h 4533926"/>
              <a:gd name="connsiteX631" fmla="*/ 10775775 w 12134504"/>
              <a:gd name="connsiteY631" fmla="*/ 2751879 h 4533926"/>
              <a:gd name="connsiteX632" fmla="*/ 10747812 w 12134504"/>
              <a:gd name="connsiteY632" fmla="*/ 2740439 h 4533926"/>
              <a:gd name="connsiteX633" fmla="*/ 10728747 w 12134504"/>
              <a:gd name="connsiteY633" fmla="*/ 2728999 h 4533926"/>
              <a:gd name="connsiteX634" fmla="*/ 10731289 w 12134504"/>
              <a:gd name="connsiteY634" fmla="*/ 2715017 h 4533926"/>
              <a:gd name="connsiteX635" fmla="*/ 10761794 w 12134504"/>
              <a:gd name="connsiteY635" fmla="*/ 2720102 h 4533926"/>
              <a:gd name="connsiteX636" fmla="*/ 10780860 w 12134504"/>
              <a:gd name="connsiteY636" fmla="*/ 2717559 h 4533926"/>
              <a:gd name="connsiteX637" fmla="*/ 10785943 w 12134504"/>
              <a:gd name="connsiteY637" fmla="*/ 2697223 h 4533926"/>
              <a:gd name="connsiteX638" fmla="*/ 10791028 w 12134504"/>
              <a:gd name="connsiteY638" fmla="*/ 2697223 h 4533926"/>
              <a:gd name="connsiteX639" fmla="*/ 10793570 w 12134504"/>
              <a:gd name="connsiteY639" fmla="*/ 2720102 h 4533926"/>
              <a:gd name="connsiteX640" fmla="*/ 10812635 w 12134504"/>
              <a:gd name="connsiteY640" fmla="*/ 2715017 h 4533926"/>
              <a:gd name="connsiteX641" fmla="*/ 10822803 w 12134504"/>
              <a:gd name="connsiteY641" fmla="*/ 2701036 h 4533926"/>
              <a:gd name="connsiteX642" fmla="*/ 10841869 w 12134504"/>
              <a:gd name="connsiteY642" fmla="*/ 2684512 h 4533926"/>
              <a:gd name="connsiteX643" fmla="*/ 10839327 w 12134504"/>
              <a:gd name="connsiteY643" fmla="*/ 2659090 h 4533926"/>
              <a:gd name="connsiteX644" fmla="*/ 10858392 w 12134504"/>
              <a:gd name="connsiteY644" fmla="*/ 2659090 h 4533926"/>
              <a:gd name="connsiteX645" fmla="*/ 10866019 w 12134504"/>
              <a:gd name="connsiteY645" fmla="*/ 2665446 h 4533926"/>
              <a:gd name="connsiteX646" fmla="*/ 10866019 w 12134504"/>
              <a:gd name="connsiteY646" fmla="*/ 2688325 h 4533926"/>
              <a:gd name="connsiteX647" fmla="*/ 10852037 w 12134504"/>
              <a:gd name="connsiteY647" fmla="*/ 2717559 h 4533926"/>
              <a:gd name="connsiteX648" fmla="*/ 10018243 w 12134504"/>
              <a:gd name="connsiteY648" fmla="*/ 2629856 h 4533926"/>
              <a:gd name="connsiteX649" fmla="*/ 10006803 w 12134504"/>
              <a:gd name="connsiteY649" fmla="*/ 2643837 h 4533926"/>
              <a:gd name="connsiteX650" fmla="*/ 9982654 w 12134504"/>
              <a:gd name="connsiteY650" fmla="*/ 2637482 h 4533926"/>
              <a:gd name="connsiteX651" fmla="*/ 9975028 w 12134504"/>
              <a:gd name="connsiteY651" fmla="*/ 2618416 h 4533926"/>
              <a:gd name="connsiteX652" fmla="*/ 10008075 w 12134504"/>
              <a:gd name="connsiteY652" fmla="*/ 2615873 h 4533926"/>
              <a:gd name="connsiteX653" fmla="*/ 10018243 w 12134504"/>
              <a:gd name="connsiteY653" fmla="*/ 2629856 h 4533926"/>
              <a:gd name="connsiteX654" fmla="*/ 10127551 w 12134504"/>
              <a:gd name="connsiteY654" fmla="*/ 2613331 h 4533926"/>
              <a:gd name="connsiteX655" fmla="*/ 10138990 w 12134504"/>
              <a:gd name="connsiteY655" fmla="*/ 2646380 h 4533926"/>
              <a:gd name="connsiteX656" fmla="*/ 10111028 w 12134504"/>
              <a:gd name="connsiteY656" fmla="*/ 2629856 h 4533926"/>
              <a:gd name="connsiteX657" fmla="*/ 10083065 w 12134504"/>
              <a:gd name="connsiteY657" fmla="*/ 2624771 h 4533926"/>
              <a:gd name="connsiteX658" fmla="*/ 10064000 w 12134504"/>
              <a:gd name="connsiteY658" fmla="*/ 2627313 h 4533926"/>
              <a:gd name="connsiteX659" fmla="*/ 10039850 w 12134504"/>
              <a:gd name="connsiteY659" fmla="*/ 2627313 h 4533926"/>
              <a:gd name="connsiteX660" fmla="*/ 10050019 w 12134504"/>
              <a:gd name="connsiteY660" fmla="*/ 2601892 h 4533926"/>
              <a:gd name="connsiteX661" fmla="*/ 10090692 w 12134504"/>
              <a:gd name="connsiteY661" fmla="*/ 2601892 h 4533926"/>
              <a:gd name="connsiteX662" fmla="*/ 10127551 w 12134504"/>
              <a:gd name="connsiteY662" fmla="*/ 2613331 h 4533926"/>
              <a:gd name="connsiteX663" fmla="*/ 10890168 w 12134504"/>
              <a:gd name="connsiteY663" fmla="*/ 2673072 h 4533926"/>
              <a:gd name="connsiteX664" fmla="*/ 10881270 w 12134504"/>
              <a:gd name="connsiteY664" fmla="*/ 2684512 h 4533926"/>
              <a:gd name="connsiteX665" fmla="*/ 10873645 w 12134504"/>
              <a:gd name="connsiteY665" fmla="*/ 2659090 h 4533926"/>
              <a:gd name="connsiteX666" fmla="*/ 10866019 w 12134504"/>
              <a:gd name="connsiteY666" fmla="*/ 2642566 h 4533926"/>
              <a:gd name="connsiteX667" fmla="*/ 10852037 w 12134504"/>
              <a:gd name="connsiteY667" fmla="*/ 2628584 h 4533926"/>
              <a:gd name="connsiteX668" fmla="*/ 10830429 w 12134504"/>
              <a:gd name="connsiteY668" fmla="*/ 2609518 h 4533926"/>
              <a:gd name="connsiteX669" fmla="*/ 10806280 w 12134504"/>
              <a:gd name="connsiteY669" fmla="*/ 2595537 h 4533926"/>
              <a:gd name="connsiteX670" fmla="*/ 10816448 w 12134504"/>
              <a:gd name="connsiteY670" fmla="*/ 2586639 h 4533926"/>
              <a:gd name="connsiteX671" fmla="*/ 10835514 w 12134504"/>
              <a:gd name="connsiteY671" fmla="*/ 2598079 h 4533926"/>
              <a:gd name="connsiteX672" fmla="*/ 10846953 w 12134504"/>
              <a:gd name="connsiteY672" fmla="*/ 2606976 h 4533926"/>
              <a:gd name="connsiteX673" fmla="*/ 10860934 w 12134504"/>
              <a:gd name="connsiteY673" fmla="*/ 2618416 h 4533926"/>
              <a:gd name="connsiteX674" fmla="*/ 10872374 w 12134504"/>
              <a:gd name="connsiteY674" fmla="*/ 2637482 h 4533926"/>
              <a:gd name="connsiteX675" fmla="*/ 10886355 w 12134504"/>
              <a:gd name="connsiteY675" fmla="*/ 2651463 h 4533926"/>
              <a:gd name="connsiteX676" fmla="*/ 10890168 w 12134504"/>
              <a:gd name="connsiteY676" fmla="*/ 2673072 h 4533926"/>
              <a:gd name="connsiteX677" fmla="*/ 10252112 w 12134504"/>
              <a:gd name="connsiteY677" fmla="*/ 2529440 h 4533926"/>
              <a:gd name="connsiteX678" fmla="*/ 10259738 w 12134504"/>
              <a:gd name="connsiteY678" fmla="*/ 2599350 h 4533926"/>
              <a:gd name="connsiteX679" fmla="*/ 10295327 w 12134504"/>
              <a:gd name="connsiteY679" fmla="*/ 2624771 h 4533926"/>
              <a:gd name="connsiteX680" fmla="*/ 10323290 w 12134504"/>
              <a:gd name="connsiteY680" fmla="*/ 2579013 h 4533926"/>
              <a:gd name="connsiteX681" fmla="*/ 10361420 w 12134504"/>
              <a:gd name="connsiteY681" fmla="*/ 2553591 h 4533926"/>
              <a:gd name="connsiteX682" fmla="*/ 10391925 w 12134504"/>
              <a:gd name="connsiteY682" fmla="*/ 2553591 h 4533926"/>
              <a:gd name="connsiteX683" fmla="*/ 10419887 w 12134504"/>
              <a:gd name="connsiteY683" fmla="*/ 2570115 h 4533926"/>
              <a:gd name="connsiteX684" fmla="*/ 10444037 w 12134504"/>
              <a:gd name="connsiteY684" fmla="*/ 2584097 h 4533926"/>
              <a:gd name="connsiteX685" fmla="*/ 10482168 w 12134504"/>
              <a:gd name="connsiteY685" fmla="*/ 2592994 h 4533926"/>
              <a:gd name="connsiteX686" fmla="*/ 10539364 w 12134504"/>
              <a:gd name="connsiteY686" fmla="*/ 2623500 h 4533926"/>
              <a:gd name="connsiteX687" fmla="*/ 10601644 w 12134504"/>
              <a:gd name="connsiteY687" fmla="*/ 2646380 h 4533926"/>
              <a:gd name="connsiteX688" fmla="*/ 10625794 w 12134504"/>
              <a:gd name="connsiteY688" fmla="*/ 2669259 h 4533926"/>
              <a:gd name="connsiteX689" fmla="*/ 10644859 w 12134504"/>
              <a:gd name="connsiteY689" fmla="*/ 2689596 h 4533926"/>
              <a:gd name="connsiteX690" fmla="*/ 10649944 w 12134504"/>
              <a:gd name="connsiteY690" fmla="*/ 2715017 h 4533926"/>
              <a:gd name="connsiteX691" fmla="*/ 10707140 w 12134504"/>
              <a:gd name="connsiteY691" fmla="*/ 2742981 h 4533926"/>
              <a:gd name="connsiteX692" fmla="*/ 10714766 w 12134504"/>
              <a:gd name="connsiteY692" fmla="*/ 2765860 h 4533926"/>
              <a:gd name="connsiteX693" fmla="*/ 10684261 w 12134504"/>
              <a:gd name="connsiteY693" fmla="*/ 2770945 h 4533926"/>
              <a:gd name="connsiteX694" fmla="*/ 10691888 w 12134504"/>
              <a:gd name="connsiteY694" fmla="*/ 2798909 h 4533926"/>
              <a:gd name="connsiteX695" fmla="*/ 10722392 w 12134504"/>
              <a:gd name="connsiteY695" fmla="*/ 2826872 h 4533926"/>
              <a:gd name="connsiteX696" fmla="*/ 10744000 w 12134504"/>
              <a:gd name="connsiteY696" fmla="*/ 2872631 h 4533926"/>
              <a:gd name="connsiteX697" fmla="*/ 10763065 w 12134504"/>
              <a:gd name="connsiteY697" fmla="*/ 2870089 h 4533926"/>
              <a:gd name="connsiteX698" fmla="*/ 10763065 w 12134504"/>
              <a:gd name="connsiteY698" fmla="*/ 2889155 h 4533926"/>
              <a:gd name="connsiteX699" fmla="*/ 10787215 w 12134504"/>
              <a:gd name="connsiteY699" fmla="*/ 2898052 h 4533926"/>
              <a:gd name="connsiteX700" fmla="*/ 10778317 w 12134504"/>
              <a:gd name="connsiteY700" fmla="*/ 2904408 h 4533926"/>
              <a:gd name="connsiteX701" fmla="*/ 10813906 w 12134504"/>
              <a:gd name="connsiteY701" fmla="*/ 2923474 h 4533926"/>
              <a:gd name="connsiteX702" fmla="*/ 10811364 w 12134504"/>
              <a:gd name="connsiteY702" fmla="*/ 2934914 h 4533926"/>
              <a:gd name="connsiteX703" fmla="*/ 10787215 w 12134504"/>
              <a:gd name="connsiteY703" fmla="*/ 2937455 h 4533926"/>
              <a:gd name="connsiteX704" fmla="*/ 10779588 w 12134504"/>
              <a:gd name="connsiteY704" fmla="*/ 2928558 h 4533926"/>
              <a:gd name="connsiteX705" fmla="*/ 10751626 w 12134504"/>
              <a:gd name="connsiteY705" fmla="*/ 2923474 h 4533926"/>
              <a:gd name="connsiteX706" fmla="*/ 10716037 w 12134504"/>
              <a:gd name="connsiteY706" fmla="*/ 2917118 h 4533926"/>
              <a:gd name="connsiteX707" fmla="*/ 10689345 w 12134504"/>
              <a:gd name="connsiteY707" fmla="*/ 2889155 h 4533926"/>
              <a:gd name="connsiteX708" fmla="*/ 10670280 w 12134504"/>
              <a:gd name="connsiteY708" fmla="*/ 2866275 h 4533926"/>
              <a:gd name="connsiteX709" fmla="*/ 10653757 w 12134504"/>
              <a:gd name="connsiteY709" fmla="*/ 2829414 h 4533926"/>
              <a:gd name="connsiteX710" fmla="*/ 10610542 w 12134504"/>
              <a:gd name="connsiteY710" fmla="*/ 2810348 h 4533926"/>
              <a:gd name="connsiteX711" fmla="*/ 10582579 w 12134504"/>
              <a:gd name="connsiteY711" fmla="*/ 2821788 h 4533926"/>
              <a:gd name="connsiteX712" fmla="*/ 10560972 w 12134504"/>
              <a:gd name="connsiteY712" fmla="*/ 2835769 h 4533926"/>
              <a:gd name="connsiteX713" fmla="*/ 10566056 w 12134504"/>
              <a:gd name="connsiteY713" fmla="*/ 2868818 h 4533926"/>
              <a:gd name="connsiteX714" fmla="*/ 10539364 w 12134504"/>
              <a:gd name="connsiteY714" fmla="*/ 2882799 h 4533926"/>
              <a:gd name="connsiteX715" fmla="*/ 10520299 w 12134504"/>
              <a:gd name="connsiteY715" fmla="*/ 2876444 h 4533926"/>
              <a:gd name="connsiteX716" fmla="*/ 10484710 w 12134504"/>
              <a:gd name="connsiteY716" fmla="*/ 2873902 h 4533926"/>
              <a:gd name="connsiteX717" fmla="*/ 10454205 w 12134504"/>
              <a:gd name="connsiteY717" fmla="*/ 2839583 h 4533926"/>
              <a:gd name="connsiteX718" fmla="*/ 10421159 w 12134504"/>
              <a:gd name="connsiteY718" fmla="*/ 2830685 h 4533926"/>
              <a:gd name="connsiteX719" fmla="*/ 10413532 w 12134504"/>
              <a:gd name="connsiteY719" fmla="*/ 2842125 h 4533926"/>
              <a:gd name="connsiteX720" fmla="*/ 10370318 w 12134504"/>
              <a:gd name="connsiteY720" fmla="*/ 2844667 h 4533926"/>
              <a:gd name="connsiteX721" fmla="*/ 10384299 w 12134504"/>
              <a:gd name="connsiteY721" fmla="*/ 2810348 h 4533926"/>
              <a:gd name="connsiteX722" fmla="*/ 10405906 w 12134504"/>
              <a:gd name="connsiteY722" fmla="*/ 2798909 h 4533926"/>
              <a:gd name="connsiteX723" fmla="*/ 10395738 w 12134504"/>
              <a:gd name="connsiteY723" fmla="*/ 2753149 h 4533926"/>
              <a:gd name="connsiteX724" fmla="*/ 10379214 w 12134504"/>
              <a:gd name="connsiteY724" fmla="*/ 2716289 h 4533926"/>
              <a:gd name="connsiteX725" fmla="*/ 10314392 w 12134504"/>
              <a:gd name="connsiteY725" fmla="*/ 2679427 h 4533926"/>
              <a:gd name="connsiteX726" fmla="*/ 10286429 w 12134504"/>
              <a:gd name="connsiteY726" fmla="*/ 2676885 h 4533926"/>
              <a:gd name="connsiteX727" fmla="*/ 10236860 w 12134504"/>
              <a:gd name="connsiteY727" fmla="*/ 2634940 h 4533926"/>
              <a:gd name="connsiteX728" fmla="*/ 10226691 w 12134504"/>
              <a:gd name="connsiteY728" fmla="*/ 2655277 h 4533926"/>
              <a:gd name="connsiteX729" fmla="*/ 10212710 w 12134504"/>
              <a:gd name="connsiteY729" fmla="*/ 2660361 h 4533926"/>
              <a:gd name="connsiteX730" fmla="*/ 10205084 w 12134504"/>
              <a:gd name="connsiteY730" fmla="*/ 2643837 h 4533926"/>
              <a:gd name="connsiteX731" fmla="*/ 10205084 w 12134504"/>
              <a:gd name="connsiteY731" fmla="*/ 2624771 h 4533926"/>
              <a:gd name="connsiteX732" fmla="*/ 10178392 w 12134504"/>
              <a:gd name="connsiteY732" fmla="*/ 2604434 h 4533926"/>
              <a:gd name="connsiteX733" fmla="*/ 10213981 w 12134504"/>
              <a:gd name="connsiteY733" fmla="*/ 2587910 h 4533926"/>
              <a:gd name="connsiteX734" fmla="*/ 10238131 w 12134504"/>
              <a:gd name="connsiteY734" fmla="*/ 2590452 h 4533926"/>
              <a:gd name="connsiteX735" fmla="*/ 10235588 w 12134504"/>
              <a:gd name="connsiteY735" fmla="*/ 2579013 h 4533926"/>
              <a:gd name="connsiteX736" fmla="*/ 10186019 w 12134504"/>
              <a:gd name="connsiteY736" fmla="*/ 2579013 h 4533926"/>
              <a:gd name="connsiteX737" fmla="*/ 10174579 w 12134504"/>
              <a:gd name="connsiteY737" fmla="*/ 2551049 h 4533926"/>
              <a:gd name="connsiteX738" fmla="*/ 10144074 w 12134504"/>
              <a:gd name="connsiteY738" fmla="*/ 2544693 h 4533926"/>
              <a:gd name="connsiteX739" fmla="*/ 10130093 w 12134504"/>
              <a:gd name="connsiteY739" fmla="*/ 2524356 h 4533926"/>
              <a:gd name="connsiteX740" fmla="*/ 10175850 w 12134504"/>
              <a:gd name="connsiteY740" fmla="*/ 2512917 h 4533926"/>
              <a:gd name="connsiteX741" fmla="*/ 10194915 w 12134504"/>
              <a:gd name="connsiteY741" fmla="*/ 2498934 h 4533926"/>
              <a:gd name="connsiteX742" fmla="*/ 10247028 w 12134504"/>
              <a:gd name="connsiteY742" fmla="*/ 2518000 h 4533926"/>
              <a:gd name="connsiteX743" fmla="*/ 10252112 w 12134504"/>
              <a:gd name="connsiteY743" fmla="*/ 2529440 h 4533926"/>
              <a:gd name="connsiteX744" fmla="*/ 9952149 w 12134504"/>
              <a:gd name="connsiteY744" fmla="*/ 2418857 h 4533926"/>
              <a:gd name="connsiteX745" fmla="*/ 9924186 w 12134504"/>
              <a:gd name="connsiteY745" fmla="*/ 2460802 h 4533926"/>
              <a:gd name="connsiteX746" fmla="*/ 9900037 w 12134504"/>
              <a:gd name="connsiteY746" fmla="*/ 2469700 h 4533926"/>
              <a:gd name="connsiteX747" fmla="*/ 9866990 w 12134504"/>
              <a:gd name="connsiteY747" fmla="*/ 2460802 h 4533926"/>
              <a:gd name="connsiteX748" fmla="*/ 9809794 w 12134504"/>
              <a:gd name="connsiteY748" fmla="*/ 2463344 h 4533926"/>
              <a:gd name="connsiteX749" fmla="*/ 9781831 w 12134504"/>
              <a:gd name="connsiteY749" fmla="*/ 2469700 h 4533926"/>
              <a:gd name="connsiteX750" fmla="*/ 9776748 w 12134504"/>
              <a:gd name="connsiteY750" fmla="*/ 2502748 h 4533926"/>
              <a:gd name="connsiteX751" fmla="*/ 9807252 w 12134504"/>
              <a:gd name="connsiteY751" fmla="*/ 2542151 h 4533926"/>
              <a:gd name="connsiteX752" fmla="*/ 9823776 w 12134504"/>
              <a:gd name="connsiteY752" fmla="*/ 2521814 h 4533926"/>
              <a:gd name="connsiteX753" fmla="*/ 9888598 w 12134504"/>
              <a:gd name="connsiteY753" fmla="*/ 2507832 h 4533926"/>
              <a:gd name="connsiteX754" fmla="*/ 9883513 w 12134504"/>
              <a:gd name="connsiteY754" fmla="*/ 2526898 h 4533926"/>
              <a:gd name="connsiteX755" fmla="*/ 9869532 w 12134504"/>
              <a:gd name="connsiteY755" fmla="*/ 2521814 h 4533926"/>
              <a:gd name="connsiteX756" fmla="*/ 9855551 w 12134504"/>
              <a:gd name="connsiteY756" fmla="*/ 2547236 h 4533926"/>
              <a:gd name="connsiteX757" fmla="*/ 9827589 w 12134504"/>
              <a:gd name="connsiteY757" fmla="*/ 2563760 h 4533926"/>
              <a:gd name="connsiteX758" fmla="*/ 9858093 w 12134504"/>
              <a:gd name="connsiteY758" fmla="*/ 2619686 h 4533926"/>
              <a:gd name="connsiteX759" fmla="*/ 9853009 w 12134504"/>
              <a:gd name="connsiteY759" fmla="*/ 2633669 h 4533926"/>
              <a:gd name="connsiteX760" fmla="*/ 9880972 w 12134504"/>
              <a:gd name="connsiteY760" fmla="*/ 2684512 h 4533926"/>
              <a:gd name="connsiteX761" fmla="*/ 9880972 w 12134504"/>
              <a:gd name="connsiteY761" fmla="*/ 2712476 h 4533926"/>
              <a:gd name="connsiteX762" fmla="*/ 9864448 w 12134504"/>
              <a:gd name="connsiteY762" fmla="*/ 2723915 h 4533926"/>
              <a:gd name="connsiteX763" fmla="*/ 9850467 w 12134504"/>
              <a:gd name="connsiteY763" fmla="*/ 2709933 h 4533926"/>
              <a:gd name="connsiteX764" fmla="*/ 9866990 w 12134504"/>
              <a:gd name="connsiteY764" fmla="*/ 2675614 h 4533926"/>
              <a:gd name="connsiteX765" fmla="*/ 9833944 w 12134504"/>
              <a:gd name="connsiteY765" fmla="*/ 2692138 h 4533926"/>
              <a:gd name="connsiteX766" fmla="*/ 9825046 w 12134504"/>
              <a:gd name="connsiteY766" fmla="*/ 2680699 h 4533926"/>
              <a:gd name="connsiteX767" fmla="*/ 9830131 w 12134504"/>
              <a:gd name="connsiteY767" fmla="*/ 2661633 h 4533926"/>
              <a:gd name="connsiteX768" fmla="*/ 9805981 w 12134504"/>
              <a:gd name="connsiteY768" fmla="*/ 2638753 h 4533926"/>
              <a:gd name="connsiteX769" fmla="*/ 9808523 w 12134504"/>
              <a:gd name="connsiteY769" fmla="*/ 2594265 h 4533926"/>
              <a:gd name="connsiteX770" fmla="*/ 9786916 w 12134504"/>
              <a:gd name="connsiteY770" fmla="*/ 2608247 h 4533926"/>
              <a:gd name="connsiteX771" fmla="*/ 9789458 w 12134504"/>
              <a:gd name="connsiteY771" fmla="*/ 2659090 h 4533926"/>
              <a:gd name="connsiteX772" fmla="*/ 9789458 w 12134504"/>
              <a:gd name="connsiteY772" fmla="*/ 2718831 h 4533926"/>
              <a:gd name="connsiteX773" fmla="*/ 9770392 w 12134504"/>
              <a:gd name="connsiteY773" fmla="*/ 2725186 h 4533926"/>
              <a:gd name="connsiteX774" fmla="*/ 9753869 w 12134504"/>
              <a:gd name="connsiteY774" fmla="*/ 2713746 h 4533926"/>
              <a:gd name="connsiteX775" fmla="*/ 9762766 w 12134504"/>
              <a:gd name="connsiteY775" fmla="*/ 2674343 h 4533926"/>
              <a:gd name="connsiteX776" fmla="*/ 9757682 w 12134504"/>
              <a:gd name="connsiteY776" fmla="*/ 2629856 h 4533926"/>
              <a:gd name="connsiteX777" fmla="*/ 9743700 w 12134504"/>
              <a:gd name="connsiteY777" fmla="*/ 2629856 h 4533926"/>
              <a:gd name="connsiteX778" fmla="*/ 9733532 w 12134504"/>
              <a:gd name="connsiteY778" fmla="*/ 2601892 h 4533926"/>
              <a:gd name="connsiteX779" fmla="*/ 9747514 w 12134504"/>
              <a:gd name="connsiteY779" fmla="*/ 2571386 h 4533926"/>
              <a:gd name="connsiteX780" fmla="*/ 9752598 w 12134504"/>
              <a:gd name="connsiteY780" fmla="*/ 2537067 h 4533926"/>
              <a:gd name="connsiteX781" fmla="*/ 9769121 w 12134504"/>
              <a:gd name="connsiteY781" fmla="*/ 2472242 h 4533926"/>
              <a:gd name="connsiteX782" fmla="*/ 9776748 w 12134504"/>
              <a:gd name="connsiteY782" fmla="*/ 2455718 h 4533926"/>
              <a:gd name="connsiteX783" fmla="*/ 9804710 w 12134504"/>
              <a:gd name="connsiteY783" fmla="*/ 2422670 h 4533926"/>
              <a:gd name="connsiteX784" fmla="*/ 9831402 w 12134504"/>
              <a:gd name="connsiteY784" fmla="*/ 2434110 h 4533926"/>
              <a:gd name="connsiteX785" fmla="*/ 9874617 w 12134504"/>
              <a:gd name="connsiteY785" fmla="*/ 2440465 h 4533926"/>
              <a:gd name="connsiteX786" fmla="*/ 9912748 w 12134504"/>
              <a:gd name="connsiteY786" fmla="*/ 2437923 h 4533926"/>
              <a:gd name="connsiteX787" fmla="*/ 9945794 w 12134504"/>
              <a:gd name="connsiteY787" fmla="*/ 2404875 h 4533926"/>
              <a:gd name="connsiteX788" fmla="*/ 9952149 w 12134504"/>
              <a:gd name="connsiteY788" fmla="*/ 2418857 h 4533926"/>
              <a:gd name="connsiteX789" fmla="*/ 10065271 w 12134504"/>
              <a:gd name="connsiteY789" fmla="*/ 2430297 h 4533926"/>
              <a:gd name="connsiteX790" fmla="*/ 10065271 w 12134504"/>
              <a:gd name="connsiteY790" fmla="*/ 2467157 h 4533926"/>
              <a:gd name="connsiteX791" fmla="*/ 10046206 w 12134504"/>
              <a:gd name="connsiteY791" fmla="*/ 2462074 h 4533926"/>
              <a:gd name="connsiteX792" fmla="*/ 10041121 w 12134504"/>
              <a:gd name="connsiteY792" fmla="*/ 2490037 h 4533926"/>
              <a:gd name="connsiteX793" fmla="*/ 10055102 w 12134504"/>
              <a:gd name="connsiteY793" fmla="*/ 2512917 h 4533926"/>
              <a:gd name="connsiteX794" fmla="*/ 10044934 w 12134504"/>
              <a:gd name="connsiteY794" fmla="*/ 2518000 h 4533926"/>
              <a:gd name="connsiteX795" fmla="*/ 10030953 w 12134504"/>
              <a:gd name="connsiteY795" fmla="*/ 2490037 h 4533926"/>
              <a:gd name="connsiteX796" fmla="*/ 10022056 w 12134504"/>
              <a:gd name="connsiteY796" fmla="*/ 2434110 h 4533926"/>
              <a:gd name="connsiteX797" fmla="*/ 10029682 w 12134504"/>
              <a:gd name="connsiteY797" fmla="*/ 2399791 h 4533926"/>
              <a:gd name="connsiteX798" fmla="*/ 10041121 w 12134504"/>
              <a:gd name="connsiteY798" fmla="*/ 2383267 h 4533926"/>
              <a:gd name="connsiteX799" fmla="*/ 10043663 w 12134504"/>
              <a:gd name="connsiteY799" fmla="*/ 2408688 h 4533926"/>
              <a:gd name="connsiteX800" fmla="*/ 10062729 w 12134504"/>
              <a:gd name="connsiteY800" fmla="*/ 2411231 h 4533926"/>
              <a:gd name="connsiteX801" fmla="*/ 10065271 w 12134504"/>
              <a:gd name="connsiteY801" fmla="*/ 2430297 h 4533926"/>
              <a:gd name="connsiteX802" fmla="*/ 9296299 w 12134504"/>
              <a:gd name="connsiteY802" fmla="*/ 2731542 h 4533926"/>
              <a:gd name="connsiteX803" fmla="*/ 9258168 w 12134504"/>
              <a:gd name="connsiteY803" fmla="*/ 2734083 h 4533926"/>
              <a:gd name="connsiteX804" fmla="*/ 9230205 w 12134504"/>
              <a:gd name="connsiteY804" fmla="*/ 2697223 h 4533926"/>
              <a:gd name="connsiteX805" fmla="*/ 9186990 w 12134504"/>
              <a:gd name="connsiteY805" fmla="*/ 2662903 h 4533926"/>
              <a:gd name="connsiteX806" fmla="*/ 9173009 w 12134504"/>
              <a:gd name="connsiteY806" fmla="*/ 2637482 h 4533926"/>
              <a:gd name="connsiteX807" fmla="*/ 9146317 w 12134504"/>
              <a:gd name="connsiteY807" fmla="*/ 2603163 h 4533926"/>
              <a:gd name="connsiteX808" fmla="*/ 9129794 w 12134504"/>
              <a:gd name="connsiteY808" fmla="*/ 2570115 h 4533926"/>
              <a:gd name="connsiteX809" fmla="*/ 9103103 w 12134504"/>
              <a:gd name="connsiteY809" fmla="*/ 2507832 h 4533926"/>
              <a:gd name="connsiteX810" fmla="*/ 9075140 w 12134504"/>
              <a:gd name="connsiteY810" fmla="*/ 2473513 h 4533926"/>
              <a:gd name="connsiteX811" fmla="*/ 9064972 w 12134504"/>
              <a:gd name="connsiteY811" fmla="*/ 2436652 h 4533926"/>
              <a:gd name="connsiteX812" fmla="*/ 9053532 w 12134504"/>
              <a:gd name="connsiteY812" fmla="*/ 2402333 h 4533926"/>
              <a:gd name="connsiteX813" fmla="*/ 9023028 w 12134504"/>
              <a:gd name="connsiteY813" fmla="*/ 2374369 h 4533926"/>
              <a:gd name="connsiteX814" fmla="*/ 9003963 w 12134504"/>
              <a:gd name="connsiteY814" fmla="*/ 2337508 h 4533926"/>
              <a:gd name="connsiteX815" fmla="*/ 8979813 w 12134504"/>
              <a:gd name="connsiteY815" fmla="*/ 2314628 h 4533926"/>
              <a:gd name="connsiteX816" fmla="*/ 8944224 w 12134504"/>
              <a:gd name="connsiteY816" fmla="*/ 2266328 h 4533926"/>
              <a:gd name="connsiteX817" fmla="*/ 8941682 w 12134504"/>
              <a:gd name="connsiteY817" fmla="*/ 2245991 h 4533926"/>
              <a:gd name="connsiteX818" fmla="*/ 8963290 w 12134504"/>
              <a:gd name="connsiteY818" fmla="*/ 2248533 h 4533926"/>
              <a:gd name="connsiteX819" fmla="*/ 9015401 w 12134504"/>
              <a:gd name="connsiteY819" fmla="*/ 2254888 h 4533926"/>
              <a:gd name="connsiteX820" fmla="*/ 9043364 w 12134504"/>
              <a:gd name="connsiteY820" fmla="*/ 2296834 h 4533926"/>
              <a:gd name="connsiteX821" fmla="*/ 9070055 w 12134504"/>
              <a:gd name="connsiteY821" fmla="*/ 2327339 h 4533926"/>
              <a:gd name="connsiteX822" fmla="*/ 9089121 w 12134504"/>
              <a:gd name="connsiteY822" fmla="*/ 2346405 h 4533926"/>
              <a:gd name="connsiteX823" fmla="*/ 9119626 w 12134504"/>
              <a:gd name="connsiteY823" fmla="*/ 2392164 h 4533926"/>
              <a:gd name="connsiteX824" fmla="*/ 9155215 w 12134504"/>
              <a:gd name="connsiteY824" fmla="*/ 2392164 h 4533926"/>
              <a:gd name="connsiteX825" fmla="*/ 9183177 w 12134504"/>
              <a:gd name="connsiteY825" fmla="*/ 2422670 h 4533926"/>
              <a:gd name="connsiteX826" fmla="*/ 9202243 w 12134504"/>
              <a:gd name="connsiteY826" fmla="*/ 2459531 h 4533926"/>
              <a:gd name="connsiteX827" fmla="*/ 9228934 w 12134504"/>
              <a:gd name="connsiteY827" fmla="*/ 2478597 h 4533926"/>
              <a:gd name="connsiteX828" fmla="*/ 9214953 w 12134504"/>
              <a:gd name="connsiteY828" fmla="*/ 2512917 h 4533926"/>
              <a:gd name="connsiteX829" fmla="*/ 9234018 w 12134504"/>
              <a:gd name="connsiteY829" fmla="*/ 2529440 h 4533926"/>
              <a:gd name="connsiteX830" fmla="*/ 9245458 w 12134504"/>
              <a:gd name="connsiteY830" fmla="*/ 2529440 h 4533926"/>
              <a:gd name="connsiteX831" fmla="*/ 9253084 w 12134504"/>
              <a:gd name="connsiteY831" fmla="*/ 2562488 h 4533926"/>
              <a:gd name="connsiteX832" fmla="*/ 9264523 w 12134504"/>
              <a:gd name="connsiteY832" fmla="*/ 2585368 h 4533926"/>
              <a:gd name="connsiteX833" fmla="*/ 9288672 w 12134504"/>
              <a:gd name="connsiteY833" fmla="*/ 2590452 h 4533926"/>
              <a:gd name="connsiteX834" fmla="*/ 9305196 w 12134504"/>
              <a:gd name="connsiteY834" fmla="*/ 2615873 h 4533926"/>
              <a:gd name="connsiteX835" fmla="*/ 9296299 w 12134504"/>
              <a:gd name="connsiteY835" fmla="*/ 2671801 h 4533926"/>
              <a:gd name="connsiteX836" fmla="*/ 9296299 w 12134504"/>
              <a:gd name="connsiteY836" fmla="*/ 2731542 h 4533926"/>
              <a:gd name="connsiteX837" fmla="*/ 9701757 w 12134504"/>
              <a:gd name="connsiteY837" fmla="*/ 2399791 h 4533926"/>
              <a:gd name="connsiteX838" fmla="*/ 9739887 w 12134504"/>
              <a:gd name="connsiteY838" fmla="*/ 2439194 h 4533926"/>
              <a:gd name="connsiteX839" fmla="*/ 9699214 w 12134504"/>
              <a:gd name="connsiteY839" fmla="*/ 2444278 h 4533926"/>
              <a:gd name="connsiteX840" fmla="*/ 9690318 w 12134504"/>
              <a:gd name="connsiteY840" fmla="*/ 2474784 h 4533926"/>
              <a:gd name="connsiteX841" fmla="*/ 9690318 w 12134504"/>
              <a:gd name="connsiteY841" fmla="*/ 2514187 h 4533926"/>
              <a:gd name="connsiteX842" fmla="*/ 9659813 w 12134504"/>
              <a:gd name="connsiteY842" fmla="*/ 2544693 h 4533926"/>
              <a:gd name="connsiteX843" fmla="*/ 9657271 w 12134504"/>
              <a:gd name="connsiteY843" fmla="*/ 2589181 h 4533926"/>
              <a:gd name="connsiteX844" fmla="*/ 9645832 w 12134504"/>
              <a:gd name="connsiteY844" fmla="*/ 2654006 h 4533926"/>
              <a:gd name="connsiteX845" fmla="*/ 9640747 w 12134504"/>
              <a:gd name="connsiteY845" fmla="*/ 2640024 h 4533926"/>
              <a:gd name="connsiteX846" fmla="*/ 9602617 w 12134504"/>
              <a:gd name="connsiteY846" fmla="*/ 2659090 h 4533926"/>
              <a:gd name="connsiteX847" fmla="*/ 9588636 w 12134504"/>
              <a:gd name="connsiteY847" fmla="*/ 2633669 h 4533926"/>
              <a:gd name="connsiteX848" fmla="*/ 9564486 w 12134504"/>
              <a:gd name="connsiteY848" fmla="*/ 2628584 h 4533926"/>
              <a:gd name="connsiteX849" fmla="*/ 9547962 w 12134504"/>
              <a:gd name="connsiteY849" fmla="*/ 2614603 h 4533926"/>
              <a:gd name="connsiteX850" fmla="*/ 9507289 w 12134504"/>
              <a:gd name="connsiteY850" fmla="*/ 2631126 h 4533926"/>
              <a:gd name="connsiteX851" fmla="*/ 9495850 w 12134504"/>
              <a:gd name="connsiteY851" fmla="*/ 2610790 h 4533926"/>
              <a:gd name="connsiteX852" fmla="*/ 9474243 w 12134504"/>
              <a:gd name="connsiteY852" fmla="*/ 2613331 h 4533926"/>
              <a:gd name="connsiteX853" fmla="*/ 9446280 w 12134504"/>
              <a:gd name="connsiteY853" fmla="*/ 2608247 h 4533926"/>
              <a:gd name="connsiteX854" fmla="*/ 9441196 w 12134504"/>
              <a:gd name="connsiteY854" fmla="*/ 2549777 h 4533926"/>
              <a:gd name="connsiteX855" fmla="*/ 9424673 w 12134504"/>
              <a:gd name="connsiteY855" fmla="*/ 2538338 h 4533926"/>
              <a:gd name="connsiteX856" fmla="*/ 9408149 w 12134504"/>
              <a:gd name="connsiteY856" fmla="*/ 2501477 h 4533926"/>
              <a:gd name="connsiteX857" fmla="*/ 9403065 w 12134504"/>
              <a:gd name="connsiteY857" fmla="*/ 2462074 h 4533926"/>
              <a:gd name="connsiteX858" fmla="*/ 9408149 w 12134504"/>
              <a:gd name="connsiteY858" fmla="*/ 2422670 h 4533926"/>
              <a:gd name="connsiteX859" fmla="*/ 9427215 w 12134504"/>
              <a:gd name="connsiteY859" fmla="*/ 2394707 h 4533926"/>
              <a:gd name="connsiteX860" fmla="*/ 9451364 w 12134504"/>
              <a:gd name="connsiteY860" fmla="*/ 2408688 h 4533926"/>
              <a:gd name="connsiteX861" fmla="*/ 9478056 w 12134504"/>
              <a:gd name="connsiteY861" fmla="*/ 2402333 h 4533926"/>
              <a:gd name="connsiteX862" fmla="*/ 9485682 w 12134504"/>
              <a:gd name="connsiteY862" fmla="*/ 2365471 h 4533926"/>
              <a:gd name="connsiteX863" fmla="*/ 9499664 w 12134504"/>
              <a:gd name="connsiteY863" fmla="*/ 2356574 h 4533926"/>
              <a:gd name="connsiteX864" fmla="*/ 9540336 w 12134504"/>
              <a:gd name="connsiteY864" fmla="*/ 2347677 h 4533926"/>
              <a:gd name="connsiteX865" fmla="*/ 9564486 w 12134504"/>
              <a:gd name="connsiteY865" fmla="*/ 2313358 h 4533926"/>
              <a:gd name="connsiteX866" fmla="*/ 9581009 w 12134504"/>
              <a:gd name="connsiteY866" fmla="*/ 2287936 h 4533926"/>
              <a:gd name="connsiteX867" fmla="*/ 9594991 w 12134504"/>
              <a:gd name="connsiteY867" fmla="*/ 2271412 h 4533926"/>
              <a:gd name="connsiteX868" fmla="*/ 9622953 w 12134504"/>
              <a:gd name="connsiteY868" fmla="*/ 2245991 h 4533926"/>
              <a:gd name="connsiteX869" fmla="*/ 9649645 w 12134504"/>
              <a:gd name="connsiteY869" fmla="*/ 2215485 h 4533926"/>
              <a:gd name="connsiteX870" fmla="*/ 9666168 w 12134504"/>
              <a:gd name="connsiteY870" fmla="*/ 2182437 h 4533926"/>
              <a:gd name="connsiteX871" fmla="*/ 9680149 w 12134504"/>
              <a:gd name="connsiteY871" fmla="*/ 2182437 h 4533926"/>
              <a:gd name="connsiteX872" fmla="*/ 9696673 w 12134504"/>
              <a:gd name="connsiteY872" fmla="*/ 2202774 h 4533926"/>
              <a:gd name="connsiteX873" fmla="*/ 9699214 w 12134504"/>
              <a:gd name="connsiteY873" fmla="*/ 2221840 h 4533926"/>
              <a:gd name="connsiteX874" fmla="*/ 9720822 w 12134504"/>
              <a:gd name="connsiteY874" fmla="*/ 2235822 h 4533926"/>
              <a:gd name="connsiteX875" fmla="*/ 9748785 w 12134504"/>
              <a:gd name="connsiteY875" fmla="*/ 2247261 h 4533926"/>
              <a:gd name="connsiteX876" fmla="*/ 9746243 w 12134504"/>
              <a:gd name="connsiteY876" fmla="*/ 2263785 h 4533926"/>
              <a:gd name="connsiteX877" fmla="*/ 9722093 w 12134504"/>
              <a:gd name="connsiteY877" fmla="*/ 2266328 h 4533926"/>
              <a:gd name="connsiteX878" fmla="*/ 9729719 w 12134504"/>
              <a:gd name="connsiteY878" fmla="*/ 2286665 h 4533926"/>
              <a:gd name="connsiteX879" fmla="*/ 9703028 w 12134504"/>
              <a:gd name="connsiteY879" fmla="*/ 2303189 h 4533926"/>
              <a:gd name="connsiteX880" fmla="*/ 9683963 w 12134504"/>
              <a:gd name="connsiteY880" fmla="*/ 2342592 h 4533926"/>
              <a:gd name="connsiteX881" fmla="*/ 9710654 w 12134504"/>
              <a:gd name="connsiteY881" fmla="*/ 2381996 h 4533926"/>
              <a:gd name="connsiteX882" fmla="*/ 9701757 w 12134504"/>
              <a:gd name="connsiteY882" fmla="*/ 2399791 h 4533926"/>
              <a:gd name="connsiteX883" fmla="*/ 9990280 w 12134504"/>
              <a:gd name="connsiteY883" fmla="*/ 2115070 h 4533926"/>
              <a:gd name="connsiteX884" fmla="*/ 9992822 w 12134504"/>
              <a:gd name="connsiteY884" fmla="*/ 2145575 h 4533926"/>
              <a:gd name="connsiteX885" fmla="*/ 9995364 w 12134504"/>
              <a:gd name="connsiteY885" fmla="*/ 2168455 h 4533926"/>
              <a:gd name="connsiteX886" fmla="*/ 9983925 w 12134504"/>
              <a:gd name="connsiteY886" fmla="*/ 2207858 h 4533926"/>
              <a:gd name="connsiteX887" fmla="*/ 9972485 w 12134504"/>
              <a:gd name="connsiteY887" fmla="*/ 2163371 h 4533926"/>
              <a:gd name="connsiteX888" fmla="*/ 9955962 w 12134504"/>
              <a:gd name="connsiteY888" fmla="*/ 2183708 h 4533926"/>
              <a:gd name="connsiteX889" fmla="*/ 9967402 w 12134504"/>
              <a:gd name="connsiteY889" fmla="*/ 2216756 h 4533926"/>
              <a:gd name="connsiteX890" fmla="*/ 9958504 w 12134504"/>
              <a:gd name="connsiteY890" fmla="*/ 2237093 h 4533926"/>
              <a:gd name="connsiteX891" fmla="*/ 9917831 w 12134504"/>
              <a:gd name="connsiteY891" fmla="*/ 2211672 h 4533926"/>
              <a:gd name="connsiteX892" fmla="*/ 9907663 w 12134504"/>
              <a:gd name="connsiteY892" fmla="*/ 2181165 h 4533926"/>
              <a:gd name="connsiteX893" fmla="*/ 9917831 w 12134504"/>
              <a:gd name="connsiteY893" fmla="*/ 2160829 h 4533926"/>
              <a:gd name="connsiteX894" fmla="*/ 9896224 w 12134504"/>
              <a:gd name="connsiteY894" fmla="*/ 2140492 h 4533926"/>
              <a:gd name="connsiteX895" fmla="*/ 9886056 w 12134504"/>
              <a:gd name="connsiteY895" fmla="*/ 2159558 h 4533926"/>
              <a:gd name="connsiteX896" fmla="*/ 9869532 w 12134504"/>
              <a:gd name="connsiteY896" fmla="*/ 2157015 h 4533926"/>
              <a:gd name="connsiteX897" fmla="*/ 9845383 w 12134504"/>
              <a:gd name="connsiteY897" fmla="*/ 2179895 h 4533926"/>
              <a:gd name="connsiteX898" fmla="*/ 9840299 w 12134504"/>
              <a:gd name="connsiteY898" fmla="*/ 2168455 h 4533926"/>
              <a:gd name="connsiteX899" fmla="*/ 9851738 w 12134504"/>
              <a:gd name="connsiteY899" fmla="*/ 2131594 h 4533926"/>
              <a:gd name="connsiteX900" fmla="*/ 9873345 w 12134504"/>
              <a:gd name="connsiteY900" fmla="*/ 2120154 h 4533926"/>
              <a:gd name="connsiteX901" fmla="*/ 9892411 w 12134504"/>
              <a:gd name="connsiteY901" fmla="*/ 2103630 h 4533926"/>
              <a:gd name="connsiteX902" fmla="*/ 9903850 w 12134504"/>
              <a:gd name="connsiteY902" fmla="*/ 2123967 h 4533926"/>
              <a:gd name="connsiteX903" fmla="*/ 9927999 w 12134504"/>
              <a:gd name="connsiteY903" fmla="*/ 2109985 h 4533926"/>
              <a:gd name="connsiteX904" fmla="*/ 9935626 w 12134504"/>
              <a:gd name="connsiteY904" fmla="*/ 2090919 h 4533926"/>
              <a:gd name="connsiteX905" fmla="*/ 9959775 w 12134504"/>
              <a:gd name="connsiteY905" fmla="*/ 2090919 h 4533926"/>
              <a:gd name="connsiteX906" fmla="*/ 9957234 w 12134504"/>
              <a:gd name="connsiteY906" fmla="*/ 2056600 h 4533926"/>
              <a:gd name="connsiteX907" fmla="*/ 9983925 w 12134504"/>
              <a:gd name="connsiteY907" fmla="*/ 2076938 h 4533926"/>
              <a:gd name="connsiteX908" fmla="*/ 9989009 w 12134504"/>
              <a:gd name="connsiteY908" fmla="*/ 2097275 h 4533926"/>
              <a:gd name="connsiteX909" fmla="*/ 9990280 w 12134504"/>
              <a:gd name="connsiteY909" fmla="*/ 2115070 h 4533926"/>
              <a:gd name="connsiteX910" fmla="*/ 8467589 w 12134504"/>
              <a:gd name="connsiteY910" fmla="*/ 2210401 h 4533926"/>
              <a:gd name="connsiteX911" fmla="*/ 8437084 w 12134504"/>
              <a:gd name="connsiteY911" fmla="*/ 2221840 h 4533926"/>
              <a:gd name="connsiteX912" fmla="*/ 8423103 w 12134504"/>
              <a:gd name="connsiteY912" fmla="*/ 2187521 h 4533926"/>
              <a:gd name="connsiteX913" fmla="*/ 8415476 w 12134504"/>
              <a:gd name="connsiteY913" fmla="*/ 2125239 h 4533926"/>
              <a:gd name="connsiteX914" fmla="*/ 8429458 w 12134504"/>
              <a:gd name="connsiteY914" fmla="*/ 2055329 h 4533926"/>
              <a:gd name="connsiteX915" fmla="*/ 8453607 w 12134504"/>
              <a:gd name="connsiteY915" fmla="*/ 2078209 h 4533926"/>
              <a:gd name="connsiteX916" fmla="*/ 8470131 w 12134504"/>
              <a:gd name="connsiteY916" fmla="*/ 2111256 h 4533926"/>
              <a:gd name="connsiteX917" fmla="*/ 8486654 w 12134504"/>
              <a:gd name="connsiteY917" fmla="*/ 2155744 h 4533926"/>
              <a:gd name="connsiteX918" fmla="*/ 8481570 w 12134504"/>
              <a:gd name="connsiteY918" fmla="*/ 2200232 h 4533926"/>
              <a:gd name="connsiteX919" fmla="*/ 8467589 w 12134504"/>
              <a:gd name="connsiteY919" fmla="*/ 2210401 h 4533926"/>
              <a:gd name="connsiteX920" fmla="*/ 3677084 w 12134504"/>
              <a:gd name="connsiteY920" fmla="*/ 2043889 h 4533926"/>
              <a:gd name="connsiteX921" fmla="*/ 3649122 w 12134504"/>
              <a:gd name="connsiteY921" fmla="*/ 2048974 h 4533926"/>
              <a:gd name="connsiteX922" fmla="*/ 3644038 w 12134504"/>
              <a:gd name="connsiteY922" fmla="*/ 2043889 h 4533926"/>
              <a:gd name="connsiteX923" fmla="*/ 3654206 w 12134504"/>
              <a:gd name="connsiteY923" fmla="*/ 2032450 h 4533926"/>
              <a:gd name="connsiteX924" fmla="*/ 3654206 w 12134504"/>
              <a:gd name="connsiteY924" fmla="*/ 2015926 h 4533926"/>
              <a:gd name="connsiteX925" fmla="*/ 3673271 w 12134504"/>
              <a:gd name="connsiteY925" fmla="*/ 2010842 h 4533926"/>
              <a:gd name="connsiteX926" fmla="*/ 3680897 w 12134504"/>
              <a:gd name="connsiteY926" fmla="*/ 2010842 h 4533926"/>
              <a:gd name="connsiteX927" fmla="*/ 3677084 w 12134504"/>
              <a:gd name="connsiteY927" fmla="*/ 2043889 h 4533926"/>
              <a:gd name="connsiteX928" fmla="*/ 9908934 w 12134504"/>
              <a:gd name="connsiteY928" fmla="*/ 2036263 h 4533926"/>
              <a:gd name="connsiteX929" fmla="*/ 9897495 w 12134504"/>
              <a:gd name="connsiteY929" fmla="*/ 2050245 h 4533926"/>
              <a:gd name="connsiteX930" fmla="*/ 9886056 w 12134504"/>
              <a:gd name="connsiteY930" fmla="*/ 2078209 h 4533926"/>
              <a:gd name="connsiteX931" fmla="*/ 9877158 w 12134504"/>
              <a:gd name="connsiteY931" fmla="*/ 2089649 h 4533926"/>
              <a:gd name="connsiteX932" fmla="*/ 9855551 w 12134504"/>
              <a:gd name="connsiteY932" fmla="*/ 2059142 h 4533926"/>
              <a:gd name="connsiteX933" fmla="*/ 9863177 w 12134504"/>
              <a:gd name="connsiteY933" fmla="*/ 2047702 h 4533926"/>
              <a:gd name="connsiteX934" fmla="*/ 9872075 w 12134504"/>
              <a:gd name="connsiteY934" fmla="*/ 2036263 h 4533926"/>
              <a:gd name="connsiteX935" fmla="*/ 9874617 w 12134504"/>
              <a:gd name="connsiteY935" fmla="*/ 2010842 h 4533926"/>
              <a:gd name="connsiteX936" fmla="*/ 9893682 w 12134504"/>
              <a:gd name="connsiteY936" fmla="*/ 2008299 h 4533926"/>
              <a:gd name="connsiteX937" fmla="*/ 9888598 w 12134504"/>
              <a:gd name="connsiteY937" fmla="*/ 2036263 h 4533926"/>
              <a:gd name="connsiteX938" fmla="*/ 9912748 w 12134504"/>
              <a:gd name="connsiteY938" fmla="*/ 1994318 h 4533926"/>
              <a:gd name="connsiteX939" fmla="*/ 9908934 w 12134504"/>
              <a:gd name="connsiteY939" fmla="*/ 2036263 h 4533926"/>
              <a:gd name="connsiteX940" fmla="*/ 9723364 w 12134504"/>
              <a:gd name="connsiteY940" fmla="*/ 2078209 h 4533926"/>
              <a:gd name="connsiteX941" fmla="*/ 9677607 w 12134504"/>
              <a:gd name="connsiteY941" fmla="*/ 2117612 h 4533926"/>
              <a:gd name="connsiteX942" fmla="*/ 9694131 w 12134504"/>
              <a:gd name="connsiteY942" fmla="*/ 2087106 h 4533926"/>
              <a:gd name="connsiteX943" fmla="*/ 9720822 w 12134504"/>
              <a:gd name="connsiteY943" fmla="*/ 2061685 h 4533926"/>
              <a:gd name="connsiteX944" fmla="*/ 9739887 w 12134504"/>
              <a:gd name="connsiteY944" fmla="*/ 2031179 h 4533926"/>
              <a:gd name="connsiteX945" fmla="*/ 9756411 w 12134504"/>
              <a:gd name="connsiteY945" fmla="*/ 1989233 h 4533926"/>
              <a:gd name="connsiteX946" fmla="*/ 9764037 w 12134504"/>
              <a:gd name="connsiteY946" fmla="*/ 2023552 h 4533926"/>
              <a:gd name="connsiteX947" fmla="*/ 9742430 w 12134504"/>
              <a:gd name="connsiteY947" fmla="*/ 2046432 h 4533926"/>
              <a:gd name="connsiteX948" fmla="*/ 9723364 w 12134504"/>
              <a:gd name="connsiteY948" fmla="*/ 2078209 h 4533926"/>
              <a:gd name="connsiteX949" fmla="*/ 9837757 w 12134504"/>
              <a:gd name="connsiteY949" fmla="*/ 1967625 h 4533926"/>
              <a:gd name="connsiteX950" fmla="*/ 9859364 w 12134504"/>
              <a:gd name="connsiteY950" fmla="*/ 1981607 h 4533926"/>
              <a:gd name="connsiteX951" fmla="*/ 9880972 w 12134504"/>
              <a:gd name="connsiteY951" fmla="*/ 1981607 h 4533926"/>
              <a:gd name="connsiteX952" fmla="*/ 9878430 w 12134504"/>
              <a:gd name="connsiteY952" fmla="*/ 2000673 h 4533926"/>
              <a:gd name="connsiteX953" fmla="*/ 9864448 w 12134504"/>
              <a:gd name="connsiteY953" fmla="*/ 2017197 h 4533926"/>
              <a:gd name="connsiteX954" fmla="*/ 9842841 w 12134504"/>
              <a:gd name="connsiteY954" fmla="*/ 2031179 h 4533926"/>
              <a:gd name="connsiteX955" fmla="*/ 9840299 w 12134504"/>
              <a:gd name="connsiteY955" fmla="*/ 2010842 h 4533926"/>
              <a:gd name="connsiteX956" fmla="*/ 9842841 w 12134504"/>
              <a:gd name="connsiteY956" fmla="*/ 1990504 h 4533926"/>
              <a:gd name="connsiteX957" fmla="*/ 9837757 w 12134504"/>
              <a:gd name="connsiteY957" fmla="*/ 1967625 h 4533926"/>
              <a:gd name="connsiteX958" fmla="*/ 9958504 w 12134504"/>
              <a:gd name="connsiteY958" fmla="*/ 1954914 h 4533926"/>
              <a:gd name="connsiteX959" fmla="*/ 9967402 w 12134504"/>
              <a:gd name="connsiteY959" fmla="*/ 2003215 h 4533926"/>
              <a:gd name="connsiteX960" fmla="*/ 9940710 w 12134504"/>
              <a:gd name="connsiteY960" fmla="*/ 1991776 h 4533926"/>
              <a:gd name="connsiteX961" fmla="*/ 9943252 w 12134504"/>
              <a:gd name="connsiteY961" fmla="*/ 2005757 h 4533926"/>
              <a:gd name="connsiteX962" fmla="*/ 9950878 w 12134504"/>
              <a:gd name="connsiteY962" fmla="*/ 2031179 h 4533926"/>
              <a:gd name="connsiteX963" fmla="*/ 9934355 w 12134504"/>
              <a:gd name="connsiteY963" fmla="*/ 2042619 h 4533926"/>
              <a:gd name="connsiteX964" fmla="*/ 9934355 w 12134504"/>
              <a:gd name="connsiteY964" fmla="*/ 2012112 h 4533926"/>
              <a:gd name="connsiteX965" fmla="*/ 9922916 w 12134504"/>
              <a:gd name="connsiteY965" fmla="*/ 2009570 h 4533926"/>
              <a:gd name="connsiteX966" fmla="*/ 9917831 w 12134504"/>
              <a:gd name="connsiteY966" fmla="*/ 1981607 h 4533926"/>
              <a:gd name="connsiteX967" fmla="*/ 9939439 w 12134504"/>
              <a:gd name="connsiteY967" fmla="*/ 1986691 h 4533926"/>
              <a:gd name="connsiteX968" fmla="*/ 9936897 w 12134504"/>
              <a:gd name="connsiteY968" fmla="*/ 1970167 h 4533926"/>
              <a:gd name="connsiteX969" fmla="*/ 9917831 w 12134504"/>
              <a:gd name="connsiteY969" fmla="*/ 1937119 h 4533926"/>
              <a:gd name="connsiteX970" fmla="*/ 9948336 w 12134504"/>
              <a:gd name="connsiteY970" fmla="*/ 1937119 h 4533926"/>
              <a:gd name="connsiteX971" fmla="*/ 9958504 w 12134504"/>
              <a:gd name="connsiteY971" fmla="*/ 1954914 h 4533926"/>
              <a:gd name="connsiteX972" fmla="*/ 9825046 w 12134504"/>
              <a:gd name="connsiteY972" fmla="*/ 1918053 h 4533926"/>
              <a:gd name="connsiteX973" fmla="*/ 9816149 w 12134504"/>
              <a:gd name="connsiteY973" fmla="*/ 1952372 h 4533926"/>
              <a:gd name="connsiteX974" fmla="*/ 9802168 w 12134504"/>
              <a:gd name="connsiteY974" fmla="*/ 1932035 h 4533926"/>
              <a:gd name="connsiteX975" fmla="*/ 9785645 w 12134504"/>
              <a:gd name="connsiteY975" fmla="*/ 1898987 h 4533926"/>
              <a:gd name="connsiteX976" fmla="*/ 9813607 w 12134504"/>
              <a:gd name="connsiteY976" fmla="*/ 1901529 h 4533926"/>
              <a:gd name="connsiteX977" fmla="*/ 9825046 w 12134504"/>
              <a:gd name="connsiteY977" fmla="*/ 1918053 h 4533926"/>
              <a:gd name="connsiteX978" fmla="*/ 9818691 w 12134504"/>
              <a:gd name="connsiteY978" fmla="*/ 1691801 h 4533926"/>
              <a:gd name="connsiteX979" fmla="*/ 9840299 w 12134504"/>
              <a:gd name="connsiteY979" fmla="*/ 1703241 h 4533926"/>
              <a:gd name="connsiteX980" fmla="*/ 9850467 w 12134504"/>
              <a:gd name="connsiteY980" fmla="*/ 1691801 h 4533926"/>
              <a:gd name="connsiteX981" fmla="*/ 9853009 w 12134504"/>
              <a:gd name="connsiteY981" fmla="*/ 1703241 h 4533926"/>
              <a:gd name="connsiteX982" fmla="*/ 9847925 w 12134504"/>
              <a:gd name="connsiteY982" fmla="*/ 1719765 h 4533926"/>
              <a:gd name="connsiteX983" fmla="*/ 9859364 w 12134504"/>
              <a:gd name="connsiteY983" fmla="*/ 1750271 h 4533926"/>
              <a:gd name="connsiteX984" fmla="*/ 9850467 w 12134504"/>
              <a:gd name="connsiteY984" fmla="*/ 1784590 h 4533926"/>
              <a:gd name="connsiteX985" fmla="*/ 9831402 w 12134504"/>
              <a:gd name="connsiteY985" fmla="*/ 1798572 h 4533926"/>
              <a:gd name="connsiteX986" fmla="*/ 9825046 w 12134504"/>
              <a:gd name="connsiteY986" fmla="*/ 1830349 h 4533926"/>
              <a:gd name="connsiteX987" fmla="*/ 9832672 w 12134504"/>
              <a:gd name="connsiteY987" fmla="*/ 1864668 h 4533926"/>
              <a:gd name="connsiteX988" fmla="*/ 9849196 w 12134504"/>
              <a:gd name="connsiteY988" fmla="*/ 1869752 h 4533926"/>
              <a:gd name="connsiteX989" fmla="*/ 9865719 w 12134504"/>
              <a:gd name="connsiteY989" fmla="*/ 1864668 h 4533926"/>
              <a:gd name="connsiteX990" fmla="*/ 9906393 w 12134504"/>
              <a:gd name="connsiteY990" fmla="*/ 1887547 h 4533926"/>
              <a:gd name="connsiteX991" fmla="*/ 9903850 w 12134504"/>
              <a:gd name="connsiteY991" fmla="*/ 1910426 h 4533926"/>
              <a:gd name="connsiteX992" fmla="*/ 9915289 w 12134504"/>
              <a:gd name="connsiteY992" fmla="*/ 1919324 h 4533926"/>
              <a:gd name="connsiteX993" fmla="*/ 9910205 w 12134504"/>
              <a:gd name="connsiteY993" fmla="*/ 1938390 h 4533926"/>
              <a:gd name="connsiteX994" fmla="*/ 9883513 w 12134504"/>
              <a:gd name="connsiteY994" fmla="*/ 1918053 h 4533926"/>
              <a:gd name="connsiteX995" fmla="*/ 9872075 w 12134504"/>
              <a:gd name="connsiteY995" fmla="*/ 1897716 h 4533926"/>
              <a:gd name="connsiteX996" fmla="*/ 9863177 w 12134504"/>
              <a:gd name="connsiteY996" fmla="*/ 1914239 h 4533926"/>
              <a:gd name="connsiteX997" fmla="*/ 9841570 w 12134504"/>
              <a:gd name="connsiteY997" fmla="*/ 1888818 h 4533926"/>
              <a:gd name="connsiteX998" fmla="*/ 9811065 w 12134504"/>
              <a:gd name="connsiteY998" fmla="*/ 1893903 h 4533926"/>
              <a:gd name="connsiteX999" fmla="*/ 9794541 w 12134504"/>
              <a:gd name="connsiteY999" fmla="*/ 1885005 h 4533926"/>
              <a:gd name="connsiteX1000" fmla="*/ 9797084 w 12134504"/>
              <a:gd name="connsiteY1000" fmla="*/ 1868481 h 4533926"/>
              <a:gd name="connsiteX1001" fmla="*/ 9805981 w 12134504"/>
              <a:gd name="connsiteY1001" fmla="*/ 1857041 h 4533926"/>
              <a:gd name="connsiteX1002" fmla="*/ 9797084 w 12134504"/>
              <a:gd name="connsiteY1002" fmla="*/ 1848144 h 4533926"/>
              <a:gd name="connsiteX1003" fmla="*/ 9792000 w 12134504"/>
              <a:gd name="connsiteY1003" fmla="*/ 1864668 h 4533926"/>
              <a:gd name="connsiteX1004" fmla="*/ 9775476 w 12134504"/>
              <a:gd name="connsiteY1004" fmla="*/ 1839247 h 4533926"/>
              <a:gd name="connsiteX1005" fmla="*/ 9770392 w 12134504"/>
              <a:gd name="connsiteY1005" fmla="*/ 1820180 h 4533926"/>
              <a:gd name="connsiteX1006" fmla="*/ 9770392 w 12134504"/>
              <a:gd name="connsiteY1006" fmla="*/ 1779506 h 4533926"/>
              <a:gd name="connsiteX1007" fmla="*/ 9781831 w 12134504"/>
              <a:gd name="connsiteY1007" fmla="*/ 1793487 h 4533926"/>
              <a:gd name="connsiteX1008" fmla="*/ 9786916 w 12134504"/>
              <a:gd name="connsiteY1008" fmla="*/ 1728663 h 4533926"/>
              <a:gd name="connsiteX1009" fmla="*/ 9798355 w 12134504"/>
              <a:gd name="connsiteY1009" fmla="*/ 1691801 h 4533926"/>
              <a:gd name="connsiteX1010" fmla="*/ 9818691 w 12134504"/>
              <a:gd name="connsiteY1010" fmla="*/ 1691801 h 4533926"/>
              <a:gd name="connsiteX1011" fmla="*/ 3519477 w 12134504"/>
              <a:gd name="connsiteY1011" fmla="*/ 1703241 h 4533926"/>
              <a:gd name="connsiteX1012" fmla="*/ 3511850 w 12134504"/>
              <a:gd name="connsiteY1012" fmla="*/ 1712139 h 4533926"/>
              <a:gd name="connsiteX1013" fmla="*/ 3485159 w 12134504"/>
              <a:gd name="connsiteY1013" fmla="*/ 1712139 h 4533926"/>
              <a:gd name="connsiteX1014" fmla="*/ 3466094 w 12134504"/>
              <a:gd name="connsiteY1014" fmla="*/ 1714681 h 4533926"/>
              <a:gd name="connsiteX1015" fmla="*/ 3463551 w 12134504"/>
              <a:gd name="connsiteY1015" fmla="*/ 1695615 h 4533926"/>
              <a:gd name="connsiteX1016" fmla="*/ 3468635 w 12134504"/>
              <a:gd name="connsiteY1016" fmla="*/ 1689260 h 4533926"/>
              <a:gd name="connsiteX1017" fmla="*/ 3495327 w 12134504"/>
              <a:gd name="connsiteY1017" fmla="*/ 1691801 h 4533926"/>
              <a:gd name="connsiteX1018" fmla="*/ 3514393 w 12134504"/>
              <a:gd name="connsiteY1018" fmla="*/ 1694344 h 4533926"/>
              <a:gd name="connsiteX1019" fmla="*/ 3519477 w 12134504"/>
              <a:gd name="connsiteY1019" fmla="*/ 1703241 h 4533926"/>
              <a:gd name="connsiteX1020" fmla="*/ 3138168 w 12134504"/>
              <a:gd name="connsiteY1020" fmla="*/ 1717223 h 4533926"/>
              <a:gd name="connsiteX1021" fmla="*/ 3129271 w 12134504"/>
              <a:gd name="connsiteY1021" fmla="*/ 1723578 h 4533926"/>
              <a:gd name="connsiteX1022" fmla="*/ 3110206 w 12134504"/>
              <a:gd name="connsiteY1022" fmla="*/ 1717223 h 4533926"/>
              <a:gd name="connsiteX1023" fmla="*/ 3091140 w 12134504"/>
              <a:gd name="connsiteY1023" fmla="*/ 1703241 h 4533926"/>
              <a:gd name="connsiteX1024" fmla="*/ 3096224 w 12134504"/>
              <a:gd name="connsiteY1024" fmla="*/ 1694344 h 4533926"/>
              <a:gd name="connsiteX1025" fmla="*/ 3107664 w 12134504"/>
              <a:gd name="connsiteY1025" fmla="*/ 1689260 h 4533926"/>
              <a:gd name="connsiteX1026" fmla="*/ 3117832 w 12134504"/>
              <a:gd name="connsiteY1026" fmla="*/ 1691801 h 4533926"/>
              <a:gd name="connsiteX1027" fmla="*/ 3139439 w 12134504"/>
              <a:gd name="connsiteY1027" fmla="*/ 1696886 h 4533926"/>
              <a:gd name="connsiteX1028" fmla="*/ 3158505 w 12134504"/>
              <a:gd name="connsiteY1028" fmla="*/ 1705784 h 4533926"/>
              <a:gd name="connsiteX1029" fmla="*/ 3163589 w 12134504"/>
              <a:gd name="connsiteY1029" fmla="*/ 1717223 h 4533926"/>
              <a:gd name="connsiteX1030" fmla="*/ 3138168 w 12134504"/>
              <a:gd name="connsiteY1030" fmla="*/ 1717223 h 4533926"/>
              <a:gd name="connsiteX1031" fmla="*/ 3283065 w 12134504"/>
              <a:gd name="connsiteY1031" fmla="*/ 1635874 h 4533926"/>
              <a:gd name="connsiteX1032" fmla="*/ 3313570 w 12134504"/>
              <a:gd name="connsiteY1032" fmla="*/ 1640958 h 4533926"/>
              <a:gd name="connsiteX1033" fmla="*/ 3316112 w 12134504"/>
              <a:gd name="connsiteY1033" fmla="*/ 1634603 h 4533926"/>
              <a:gd name="connsiteX1034" fmla="*/ 3342804 w 12134504"/>
              <a:gd name="connsiteY1034" fmla="*/ 1634603 h 4533926"/>
              <a:gd name="connsiteX1035" fmla="*/ 3364411 w 12134504"/>
              <a:gd name="connsiteY1035" fmla="*/ 1646043 h 4533926"/>
              <a:gd name="connsiteX1036" fmla="*/ 3373308 w 12134504"/>
              <a:gd name="connsiteY1036" fmla="*/ 1646043 h 4533926"/>
              <a:gd name="connsiteX1037" fmla="*/ 3378392 w 12134504"/>
              <a:gd name="connsiteY1037" fmla="*/ 1660024 h 4533926"/>
              <a:gd name="connsiteX1038" fmla="*/ 3397458 w 12134504"/>
              <a:gd name="connsiteY1038" fmla="*/ 1657483 h 4533926"/>
              <a:gd name="connsiteX1039" fmla="*/ 3394916 w 12134504"/>
              <a:gd name="connsiteY1039" fmla="*/ 1671464 h 4533926"/>
              <a:gd name="connsiteX1040" fmla="*/ 3411439 w 12134504"/>
              <a:gd name="connsiteY1040" fmla="*/ 1671464 h 4533926"/>
              <a:gd name="connsiteX1041" fmla="*/ 3427963 w 12134504"/>
              <a:gd name="connsiteY1041" fmla="*/ 1687988 h 4533926"/>
              <a:gd name="connsiteX1042" fmla="*/ 3413981 w 12134504"/>
              <a:gd name="connsiteY1042" fmla="*/ 1704512 h 4533926"/>
              <a:gd name="connsiteX1043" fmla="*/ 3400000 w 12134504"/>
              <a:gd name="connsiteY1043" fmla="*/ 1695615 h 4533926"/>
              <a:gd name="connsiteX1044" fmla="*/ 3383477 w 12134504"/>
              <a:gd name="connsiteY1044" fmla="*/ 1698157 h 4533926"/>
              <a:gd name="connsiteX1045" fmla="*/ 3372037 w 12134504"/>
              <a:gd name="connsiteY1045" fmla="*/ 1695615 h 4533926"/>
              <a:gd name="connsiteX1046" fmla="*/ 3366953 w 12134504"/>
              <a:gd name="connsiteY1046" fmla="*/ 1701971 h 4533926"/>
              <a:gd name="connsiteX1047" fmla="*/ 3352972 w 12134504"/>
              <a:gd name="connsiteY1047" fmla="*/ 1704512 h 4533926"/>
              <a:gd name="connsiteX1048" fmla="*/ 3347888 w 12134504"/>
              <a:gd name="connsiteY1048" fmla="*/ 1695615 h 4533926"/>
              <a:gd name="connsiteX1049" fmla="*/ 3338991 w 12134504"/>
              <a:gd name="connsiteY1049" fmla="*/ 1701971 h 4533926"/>
              <a:gd name="connsiteX1050" fmla="*/ 3325009 w 12134504"/>
              <a:gd name="connsiteY1050" fmla="*/ 1729934 h 4533926"/>
              <a:gd name="connsiteX1051" fmla="*/ 3316112 w 12134504"/>
              <a:gd name="connsiteY1051" fmla="*/ 1723578 h 4533926"/>
              <a:gd name="connsiteX1052" fmla="*/ 3316112 w 12134504"/>
              <a:gd name="connsiteY1052" fmla="*/ 1712139 h 4533926"/>
              <a:gd name="connsiteX1053" fmla="*/ 3291963 w 12134504"/>
              <a:gd name="connsiteY1053" fmla="*/ 1705784 h 4533926"/>
              <a:gd name="connsiteX1054" fmla="*/ 3277981 w 12134504"/>
              <a:gd name="connsiteY1054" fmla="*/ 1708326 h 4533926"/>
              <a:gd name="connsiteX1055" fmla="*/ 3256374 w 12134504"/>
              <a:gd name="connsiteY1055" fmla="*/ 1705784 h 4533926"/>
              <a:gd name="connsiteX1056" fmla="*/ 3239850 w 12134504"/>
              <a:gd name="connsiteY1056" fmla="*/ 1712139 h 4533926"/>
              <a:gd name="connsiteX1057" fmla="*/ 3223327 w 12134504"/>
              <a:gd name="connsiteY1057" fmla="*/ 1700699 h 4533926"/>
              <a:gd name="connsiteX1058" fmla="*/ 3225869 w 12134504"/>
              <a:gd name="connsiteY1058" fmla="*/ 1686717 h 4533926"/>
              <a:gd name="connsiteX1059" fmla="*/ 3256374 w 12134504"/>
              <a:gd name="connsiteY1059" fmla="*/ 1691801 h 4533926"/>
              <a:gd name="connsiteX1060" fmla="*/ 3283065 w 12134504"/>
              <a:gd name="connsiteY1060" fmla="*/ 1696886 h 4533926"/>
              <a:gd name="connsiteX1061" fmla="*/ 3294505 w 12134504"/>
              <a:gd name="connsiteY1061" fmla="*/ 1687988 h 4533926"/>
              <a:gd name="connsiteX1062" fmla="*/ 3277981 w 12134504"/>
              <a:gd name="connsiteY1062" fmla="*/ 1668922 h 4533926"/>
              <a:gd name="connsiteX1063" fmla="*/ 3277981 w 12134504"/>
              <a:gd name="connsiteY1063" fmla="*/ 1652398 h 4533926"/>
              <a:gd name="connsiteX1064" fmla="*/ 3256374 w 12134504"/>
              <a:gd name="connsiteY1064" fmla="*/ 1647314 h 4533926"/>
              <a:gd name="connsiteX1065" fmla="*/ 3265271 w 12134504"/>
              <a:gd name="connsiteY1065" fmla="*/ 1635874 h 4533926"/>
              <a:gd name="connsiteX1066" fmla="*/ 3283065 w 12134504"/>
              <a:gd name="connsiteY1066" fmla="*/ 1635874 h 4533926"/>
              <a:gd name="connsiteX1067" fmla="*/ 9448822 w 12134504"/>
              <a:gd name="connsiteY1067" fmla="*/ 1684175 h 4533926"/>
              <a:gd name="connsiteX1068" fmla="*/ 9418317 w 12134504"/>
              <a:gd name="connsiteY1068" fmla="*/ 1703241 h 4533926"/>
              <a:gd name="connsiteX1069" fmla="*/ 9391626 w 12134504"/>
              <a:gd name="connsiteY1069" fmla="*/ 1691801 h 4533926"/>
              <a:gd name="connsiteX1070" fmla="*/ 9389084 w 12134504"/>
              <a:gd name="connsiteY1070" fmla="*/ 1654941 h 4533926"/>
              <a:gd name="connsiteX1071" fmla="*/ 9405607 w 12134504"/>
              <a:gd name="connsiteY1071" fmla="*/ 1635874 h 4533926"/>
              <a:gd name="connsiteX1072" fmla="*/ 9443738 w 12134504"/>
              <a:gd name="connsiteY1072" fmla="*/ 1626977 h 4533926"/>
              <a:gd name="connsiteX1073" fmla="*/ 9462803 w 12134504"/>
              <a:gd name="connsiteY1073" fmla="*/ 1626977 h 4533926"/>
              <a:gd name="connsiteX1074" fmla="*/ 9470429 w 12134504"/>
              <a:gd name="connsiteY1074" fmla="*/ 1643501 h 4533926"/>
              <a:gd name="connsiteX1075" fmla="*/ 9456448 w 12134504"/>
              <a:gd name="connsiteY1075" fmla="*/ 1660024 h 4533926"/>
              <a:gd name="connsiteX1076" fmla="*/ 9448822 w 12134504"/>
              <a:gd name="connsiteY1076" fmla="*/ 1684175 h 4533926"/>
              <a:gd name="connsiteX1077" fmla="*/ 488075 w 12134504"/>
              <a:gd name="connsiteY1077" fmla="*/ 1667651 h 4533926"/>
              <a:gd name="connsiteX1078" fmla="*/ 482991 w 12134504"/>
              <a:gd name="connsiteY1078" fmla="*/ 1672735 h 4533926"/>
              <a:gd name="connsiteX1079" fmla="*/ 475365 w 12134504"/>
              <a:gd name="connsiteY1079" fmla="*/ 1667651 h 4533926"/>
              <a:gd name="connsiteX1080" fmla="*/ 475365 w 12134504"/>
              <a:gd name="connsiteY1080" fmla="*/ 1656211 h 4533926"/>
              <a:gd name="connsiteX1081" fmla="*/ 470280 w 12134504"/>
              <a:gd name="connsiteY1081" fmla="*/ 1642230 h 4533926"/>
              <a:gd name="connsiteX1082" fmla="*/ 472822 w 12134504"/>
              <a:gd name="connsiteY1082" fmla="*/ 1637145 h 4533926"/>
              <a:gd name="connsiteX1083" fmla="*/ 477907 w 12134504"/>
              <a:gd name="connsiteY1083" fmla="*/ 1630790 h 4533926"/>
              <a:gd name="connsiteX1084" fmla="*/ 475365 w 12134504"/>
              <a:gd name="connsiteY1084" fmla="*/ 1621892 h 4533926"/>
              <a:gd name="connsiteX1085" fmla="*/ 477907 w 12134504"/>
              <a:gd name="connsiteY1085" fmla="*/ 1619351 h 4533926"/>
              <a:gd name="connsiteX1086" fmla="*/ 480449 w 12134504"/>
              <a:gd name="connsiteY1086" fmla="*/ 1619351 h 4533926"/>
              <a:gd name="connsiteX1087" fmla="*/ 491888 w 12134504"/>
              <a:gd name="connsiteY1087" fmla="*/ 1625706 h 4533926"/>
              <a:gd name="connsiteX1088" fmla="*/ 499514 w 12134504"/>
              <a:gd name="connsiteY1088" fmla="*/ 1628248 h 4533926"/>
              <a:gd name="connsiteX1089" fmla="*/ 504598 w 12134504"/>
              <a:gd name="connsiteY1089" fmla="*/ 1634603 h 4533926"/>
              <a:gd name="connsiteX1090" fmla="*/ 513495 w 12134504"/>
              <a:gd name="connsiteY1090" fmla="*/ 1648585 h 4533926"/>
              <a:gd name="connsiteX1091" fmla="*/ 510953 w 12134504"/>
              <a:gd name="connsiteY1091" fmla="*/ 1651127 h 4533926"/>
              <a:gd name="connsiteX1092" fmla="*/ 499514 w 12134504"/>
              <a:gd name="connsiteY1092" fmla="*/ 1660024 h 4533926"/>
              <a:gd name="connsiteX1093" fmla="*/ 488075 w 12134504"/>
              <a:gd name="connsiteY1093" fmla="*/ 1667651 h 4533926"/>
              <a:gd name="connsiteX1094" fmla="*/ 471551 w 12134504"/>
              <a:gd name="connsiteY1094" fmla="*/ 1602826 h 4533926"/>
              <a:gd name="connsiteX1095" fmla="*/ 460112 w 12134504"/>
              <a:gd name="connsiteY1095" fmla="*/ 1605368 h 4533926"/>
              <a:gd name="connsiteX1096" fmla="*/ 455028 w 12134504"/>
              <a:gd name="connsiteY1096" fmla="*/ 1599013 h 4533926"/>
              <a:gd name="connsiteX1097" fmla="*/ 449944 w 12134504"/>
              <a:gd name="connsiteY1097" fmla="*/ 1593929 h 4533926"/>
              <a:gd name="connsiteX1098" fmla="*/ 449944 w 12134504"/>
              <a:gd name="connsiteY1098" fmla="*/ 1591387 h 4533926"/>
              <a:gd name="connsiteX1099" fmla="*/ 452486 w 12134504"/>
              <a:gd name="connsiteY1099" fmla="*/ 1588844 h 4533926"/>
              <a:gd name="connsiteX1100" fmla="*/ 463925 w 12134504"/>
              <a:gd name="connsiteY1100" fmla="*/ 1591387 h 4533926"/>
              <a:gd name="connsiteX1101" fmla="*/ 474093 w 12134504"/>
              <a:gd name="connsiteY1101" fmla="*/ 1597742 h 4533926"/>
              <a:gd name="connsiteX1102" fmla="*/ 471551 w 12134504"/>
              <a:gd name="connsiteY1102" fmla="*/ 1602826 h 4533926"/>
              <a:gd name="connsiteX1103" fmla="*/ 447402 w 12134504"/>
              <a:gd name="connsiteY1103" fmla="*/ 1582489 h 4533926"/>
              <a:gd name="connsiteX1104" fmla="*/ 447402 w 12134504"/>
              <a:gd name="connsiteY1104" fmla="*/ 1587574 h 4533926"/>
              <a:gd name="connsiteX1105" fmla="*/ 428336 w 12134504"/>
              <a:gd name="connsiteY1105" fmla="*/ 1585031 h 4533926"/>
              <a:gd name="connsiteX1106" fmla="*/ 430879 w 12134504"/>
              <a:gd name="connsiteY1106" fmla="*/ 1579947 h 4533926"/>
              <a:gd name="connsiteX1107" fmla="*/ 447402 w 12134504"/>
              <a:gd name="connsiteY1107" fmla="*/ 1582489 h 4533926"/>
              <a:gd name="connsiteX1108" fmla="*/ 416897 w 12134504"/>
              <a:gd name="connsiteY1108" fmla="*/ 1576134 h 4533926"/>
              <a:gd name="connsiteX1109" fmla="*/ 416897 w 12134504"/>
              <a:gd name="connsiteY1109" fmla="*/ 1578676 h 4533926"/>
              <a:gd name="connsiteX1110" fmla="*/ 414355 w 12134504"/>
              <a:gd name="connsiteY1110" fmla="*/ 1578676 h 4533926"/>
              <a:gd name="connsiteX1111" fmla="*/ 402916 w 12134504"/>
              <a:gd name="connsiteY1111" fmla="*/ 1576134 h 4533926"/>
              <a:gd name="connsiteX1112" fmla="*/ 397832 w 12134504"/>
              <a:gd name="connsiteY1112" fmla="*/ 1567236 h 4533926"/>
              <a:gd name="connsiteX1113" fmla="*/ 395290 w 12134504"/>
              <a:gd name="connsiteY1113" fmla="*/ 1567236 h 4533926"/>
              <a:gd name="connsiteX1114" fmla="*/ 404187 w 12134504"/>
              <a:gd name="connsiteY1114" fmla="*/ 1560881 h 4533926"/>
              <a:gd name="connsiteX1115" fmla="*/ 406729 w 12134504"/>
              <a:gd name="connsiteY1115" fmla="*/ 1563423 h 4533926"/>
              <a:gd name="connsiteX1116" fmla="*/ 416897 w 12134504"/>
              <a:gd name="connsiteY1116" fmla="*/ 1576134 h 4533926"/>
              <a:gd name="connsiteX1117" fmla="*/ 360972 w 12134504"/>
              <a:gd name="connsiteY1117" fmla="*/ 1549441 h 4533926"/>
              <a:gd name="connsiteX1118" fmla="*/ 355888 w 12134504"/>
              <a:gd name="connsiteY1118" fmla="*/ 1551983 h 4533926"/>
              <a:gd name="connsiteX1119" fmla="*/ 344449 w 12134504"/>
              <a:gd name="connsiteY1119" fmla="*/ 1545628 h 4533926"/>
              <a:gd name="connsiteX1120" fmla="*/ 346991 w 12134504"/>
              <a:gd name="connsiteY1120" fmla="*/ 1543086 h 4533926"/>
              <a:gd name="connsiteX1121" fmla="*/ 352075 w 12134504"/>
              <a:gd name="connsiteY1121" fmla="*/ 1538001 h 4533926"/>
              <a:gd name="connsiteX1122" fmla="*/ 359701 w 12134504"/>
              <a:gd name="connsiteY1122" fmla="*/ 1540544 h 4533926"/>
              <a:gd name="connsiteX1123" fmla="*/ 360972 w 12134504"/>
              <a:gd name="connsiteY1123" fmla="*/ 1549441 h 4533926"/>
              <a:gd name="connsiteX1124" fmla="*/ 3045383 w 12134504"/>
              <a:gd name="connsiteY1124" fmla="*/ 1517665 h 4533926"/>
              <a:gd name="connsiteX1125" fmla="*/ 3056822 w 12134504"/>
              <a:gd name="connsiteY1125" fmla="*/ 1531646 h 4533926"/>
              <a:gd name="connsiteX1126" fmla="*/ 3089869 w 12134504"/>
              <a:gd name="connsiteY1126" fmla="*/ 1526561 h 4533926"/>
              <a:gd name="connsiteX1127" fmla="*/ 3101308 w 12134504"/>
              <a:gd name="connsiteY1127" fmla="*/ 1538001 h 4533926"/>
              <a:gd name="connsiteX1128" fmla="*/ 3129271 w 12134504"/>
              <a:gd name="connsiteY1128" fmla="*/ 1560881 h 4533926"/>
              <a:gd name="connsiteX1129" fmla="*/ 3148336 w 12134504"/>
              <a:gd name="connsiteY1129" fmla="*/ 1579947 h 4533926"/>
              <a:gd name="connsiteX1130" fmla="*/ 3159776 w 12134504"/>
              <a:gd name="connsiteY1130" fmla="*/ 1579947 h 4533926"/>
              <a:gd name="connsiteX1131" fmla="*/ 3181383 w 12134504"/>
              <a:gd name="connsiteY1131" fmla="*/ 1586302 h 4533926"/>
              <a:gd name="connsiteX1132" fmla="*/ 3178841 w 12134504"/>
              <a:gd name="connsiteY1132" fmla="*/ 1597742 h 4533926"/>
              <a:gd name="connsiteX1133" fmla="*/ 3202991 w 12134504"/>
              <a:gd name="connsiteY1133" fmla="*/ 1600284 h 4533926"/>
              <a:gd name="connsiteX1134" fmla="*/ 3229682 w 12134504"/>
              <a:gd name="connsiteY1134" fmla="*/ 1616808 h 4533926"/>
              <a:gd name="connsiteX1135" fmla="*/ 3224598 w 12134504"/>
              <a:gd name="connsiteY1135" fmla="*/ 1625706 h 4533926"/>
              <a:gd name="connsiteX1136" fmla="*/ 3202991 w 12134504"/>
              <a:gd name="connsiteY1136" fmla="*/ 1632061 h 4533926"/>
              <a:gd name="connsiteX1137" fmla="*/ 3178841 w 12134504"/>
              <a:gd name="connsiteY1137" fmla="*/ 1634603 h 4533926"/>
              <a:gd name="connsiteX1138" fmla="*/ 3154692 w 12134504"/>
              <a:gd name="connsiteY1138" fmla="*/ 1629519 h 4533926"/>
              <a:gd name="connsiteX1139" fmla="*/ 3107664 w 12134504"/>
              <a:gd name="connsiteY1139" fmla="*/ 1634603 h 4533926"/>
              <a:gd name="connsiteX1140" fmla="*/ 3131813 w 12134504"/>
              <a:gd name="connsiteY1140" fmla="*/ 1611724 h 4533926"/>
              <a:gd name="connsiteX1141" fmla="*/ 3117832 w 12134504"/>
              <a:gd name="connsiteY1141" fmla="*/ 1602826 h 4533926"/>
              <a:gd name="connsiteX1142" fmla="*/ 3096224 w 12134504"/>
              <a:gd name="connsiteY1142" fmla="*/ 1597742 h 4533926"/>
              <a:gd name="connsiteX1143" fmla="*/ 3084785 w 12134504"/>
              <a:gd name="connsiteY1143" fmla="*/ 1586302 h 4533926"/>
              <a:gd name="connsiteX1144" fmla="*/ 3075888 w 12134504"/>
              <a:gd name="connsiteY1144" fmla="*/ 1563423 h 4533926"/>
              <a:gd name="connsiteX1145" fmla="*/ 3056822 w 12134504"/>
              <a:gd name="connsiteY1145" fmla="*/ 1565965 h 4533926"/>
              <a:gd name="connsiteX1146" fmla="*/ 3026318 w 12134504"/>
              <a:gd name="connsiteY1146" fmla="*/ 1554525 h 4533926"/>
              <a:gd name="connsiteX1147" fmla="*/ 3017421 w 12134504"/>
              <a:gd name="connsiteY1147" fmla="*/ 1548170 h 4533926"/>
              <a:gd name="connsiteX1148" fmla="*/ 2974206 w 12134504"/>
              <a:gd name="connsiteY1148" fmla="*/ 1541815 h 4533926"/>
              <a:gd name="connsiteX1149" fmla="*/ 2962766 w 12134504"/>
              <a:gd name="connsiteY1149" fmla="*/ 1535459 h 4533926"/>
              <a:gd name="connsiteX1150" fmla="*/ 2974206 w 12134504"/>
              <a:gd name="connsiteY1150" fmla="*/ 1524020 h 4533926"/>
              <a:gd name="connsiteX1151" fmla="*/ 2941159 w 12134504"/>
              <a:gd name="connsiteY1151" fmla="*/ 1521478 h 4533926"/>
              <a:gd name="connsiteX1152" fmla="*/ 2917009 w 12134504"/>
              <a:gd name="connsiteY1152" fmla="*/ 1541815 h 4533926"/>
              <a:gd name="connsiteX1153" fmla="*/ 2903028 w 12134504"/>
              <a:gd name="connsiteY1153" fmla="*/ 1544357 h 4533926"/>
              <a:gd name="connsiteX1154" fmla="*/ 2897944 w 12134504"/>
              <a:gd name="connsiteY1154" fmla="*/ 1553255 h 4533926"/>
              <a:gd name="connsiteX1155" fmla="*/ 2881421 w 12134504"/>
              <a:gd name="connsiteY1155" fmla="*/ 1558338 h 4533926"/>
              <a:gd name="connsiteX1156" fmla="*/ 2867439 w 12134504"/>
              <a:gd name="connsiteY1156" fmla="*/ 1553255 h 4533926"/>
              <a:gd name="connsiteX1157" fmla="*/ 2883963 w 12134504"/>
              <a:gd name="connsiteY1157" fmla="*/ 1541815 h 4533926"/>
              <a:gd name="connsiteX1158" fmla="*/ 2891589 w 12134504"/>
              <a:gd name="connsiteY1158" fmla="*/ 1527833 h 4533926"/>
              <a:gd name="connsiteX1159" fmla="*/ 2908112 w 12134504"/>
              <a:gd name="connsiteY1159" fmla="*/ 1518935 h 4533926"/>
              <a:gd name="connsiteX1160" fmla="*/ 2924636 w 12134504"/>
              <a:gd name="connsiteY1160" fmla="*/ 1510038 h 4533926"/>
              <a:gd name="connsiteX1161" fmla="*/ 2951327 w 12134504"/>
              <a:gd name="connsiteY1161" fmla="*/ 1507495 h 4533926"/>
              <a:gd name="connsiteX1162" fmla="*/ 2958953 w 12134504"/>
              <a:gd name="connsiteY1162" fmla="*/ 1502411 h 4533926"/>
              <a:gd name="connsiteX1163" fmla="*/ 2986916 w 12134504"/>
              <a:gd name="connsiteY1163" fmla="*/ 1504954 h 4533926"/>
              <a:gd name="connsiteX1164" fmla="*/ 3014878 w 12134504"/>
              <a:gd name="connsiteY1164" fmla="*/ 1504954 h 4533926"/>
              <a:gd name="connsiteX1165" fmla="*/ 3045383 w 12134504"/>
              <a:gd name="connsiteY1165" fmla="*/ 1517665 h 4533926"/>
              <a:gd name="connsiteX1166" fmla="*/ 3116561 w 12134504"/>
              <a:gd name="connsiteY1166" fmla="*/ 1478261 h 4533926"/>
              <a:gd name="connsiteX1167" fmla="*/ 3108935 w 12134504"/>
              <a:gd name="connsiteY1167" fmla="*/ 1480803 h 4533926"/>
              <a:gd name="connsiteX1168" fmla="*/ 3098766 w 12134504"/>
              <a:gd name="connsiteY1168" fmla="*/ 1457924 h 4533926"/>
              <a:gd name="connsiteX1169" fmla="*/ 3087327 w 12134504"/>
              <a:gd name="connsiteY1169" fmla="*/ 1446484 h 4533926"/>
              <a:gd name="connsiteX1170" fmla="*/ 3094953 w 12134504"/>
              <a:gd name="connsiteY1170" fmla="*/ 1421062 h 4533926"/>
              <a:gd name="connsiteX1171" fmla="*/ 3103850 w 12134504"/>
              <a:gd name="connsiteY1171" fmla="*/ 1423605 h 4533926"/>
              <a:gd name="connsiteX1172" fmla="*/ 3115290 w 12134504"/>
              <a:gd name="connsiteY1172" fmla="*/ 1456652 h 4533926"/>
              <a:gd name="connsiteX1173" fmla="*/ 3115290 w 12134504"/>
              <a:gd name="connsiteY1173" fmla="*/ 1478261 h 4533926"/>
              <a:gd name="connsiteX1174" fmla="*/ 9813607 w 12134504"/>
              <a:gd name="connsiteY1174" fmla="*/ 1517665 h 4533926"/>
              <a:gd name="connsiteX1175" fmla="*/ 9799626 w 12134504"/>
              <a:gd name="connsiteY1175" fmla="*/ 1550712 h 4533926"/>
              <a:gd name="connsiteX1176" fmla="*/ 9780560 w 12134504"/>
              <a:gd name="connsiteY1176" fmla="*/ 1516393 h 4533926"/>
              <a:gd name="connsiteX1177" fmla="*/ 9778018 w 12134504"/>
              <a:gd name="connsiteY1177" fmla="*/ 1485888 h 4533926"/>
              <a:gd name="connsiteX1178" fmla="*/ 9797084 w 12134504"/>
              <a:gd name="connsiteY1178" fmla="*/ 1449026 h 4533926"/>
              <a:gd name="connsiteX1179" fmla="*/ 9825046 w 12134504"/>
              <a:gd name="connsiteY1179" fmla="*/ 1418520 h 4533926"/>
              <a:gd name="connsiteX1180" fmla="*/ 9839027 w 12134504"/>
              <a:gd name="connsiteY1180" fmla="*/ 1429960 h 4533926"/>
              <a:gd name="connsiteX1181" fmla="*/ 9833944 w 12134504"/>
              <a:gd name="connsiteY1181" fmla="*/ 1452839 h 4533926"/>
              <a:gd name="connsiteX1182" fmla="*/ 9813607 w 12134504"/>
              <a:gd name="connsiteY1182" fmla="*/ 1517665 h 4533926"/>
              <a:gd name="connsiteX1183" fmla="*/ 10268635 w 12134504"/>
              <a:gd name="connsiteY1183" fmla="*/ 1084227 h 4533926"/>
              <a:gd name="connsiteX1184" fmla="*/ 10271177 w 12134504"/>
              <a:gd name="connsiteY1184" fmla="*/ 1095667 h 4533926"/>
              <a:gd name="connsiteX1185" fmla="*/ 10252112 w 12134504"/>
              <a:gd name="connsiteY1185" fmla="*/ 1116004 h 4533926"/>
              <a:gd name="connsiteX1186" fmla="*/ 10240673 w 12134504"/>
              <a:gd name="connsiteY1186" fmla="*/ 1104565 h 4533926"/>
              <a:gd name="connsiteX1187" fmla="*/ 10221607 w 12134504"/>
              <a:gd name="connsiteY1187" fmla="*/ 1113462 h 4533926"/>
              <a:gd name="connsiteX1188" fmla="*/ 10213981 w 12134504"/>
              <a:gd name="connsiteY1188" fmla="*/ 1133800 h 4533926"/>
              <a:gd name="connsiteX1189" fmla="*/ 10189832 w 12134504"/>
              <a:gd name="connsiteY1189" fmla="*/ 1124902 h 4533926"/>
              <a:gd name="connsiteX1190" fmla="*/ 10189832 w 12134504"/>
              <a:gd name="connsiteY1190" fmla="*/ 1105836 h 4533926"/>
              <a:gd name="connsiteX1191" fmla="*/ 10208897 w 12134504"/>
              <a:gd name="connsiteY1191" fmla="*/ 1085499 h 4533926"/>
              <a:gd name="connsiteX1192" fmla="*/ 10227962 w 12134504"/>
              <a:gd name="connsiteY1192" fmla="*/ 1090583 h 4533926"/>
              <a:gd name="connsiteX1193" fmla="*/ 10241943 w 12134504"/>
              <a:gd name="connsiteY1193" fmla="*/ 1074059 h 4533926"/>
              <a:gd name="connsiteX1194" fmla="*/ 10268635 w 12134504"/>
              <a:gd name="connsiteY1194" fmla="*/ 1084227 h 4533926"/>
              <a:gd name="connsiteX1195" fmla="*/ 6896598 w 12134504"/>
              <a:gd name="connsiteY1195" fmla="*/ 1028300 h 4533926"/>
              <a:gd name="connsiteX1196" fmla="*/ 6872449 w 12134504"/>
              <a:gd name="connsiteY1196" fmla="*/ 1044824 h 4533926"/>
              <a:gd name="connsiteX1197" fmla="*/ 6874991 w 12134504"/>
              <a:gd name="connsiteY1197" fmla="*/ 1049908 h 4533926"/>
              <a:gd name="connsiteX1198" fmla="*/ 6877532 w 12134504"/>
              <a:gd name="connsiteY1198" fmla="*/ 1054993 h 4533926"/>
              <a:gd name="connsiteX1199" fmla="*/ 6841944 w 12134504"/>
              <a:gd name="connsiteY1199" fmla="*/ 1068974 h 4533926"/>
              <a:gd name="connsiteX1200" fmla="*/ 6825421 w 12134504"/>
              <a:gd name="connsiteY1200" fmla="*/ 1063890 h 4533926"/>
              <a:gd name="connsiteX1201" fmla="*/ 6817795 w 12134504"/>
              <a:gd name="connsiteY1201" fmla="*/ 1049908 h 4533926"/>
              <a:gd name="connsiteX1202" fmla="*/ 6834318 w 12134504"/>
              <a:gd name="connsiteY1202" fmla="*/ 1047367 h 4533926"/>
              <a:gd name="connsiteX1203" fmla="*/ 6836860 w 12134504"/>
              <a:gd name="connsiteY1203" fmla="*/ 1047367 h 4533926"/>
              <a:gd name="connsiteX1204" fmla="*/ 6841944 w 12134504"/>
              <a:gd name="connsiteY1204" fmla="*/ 1038469 h 4533926"/>
              <a:gd name="connsiteX1205" fmla="*/ 6866094 w 12134504"/>
              <a:gd name="connsiteY1205" fmla="*/ 1041011 h 4533926"/>
              <a:gd name="connsiteX1206" fmla="*/ 6896598 w 12134504"/>
              <a:gd name="connsiteY1206" fmla="*/ 1028300 h 4533926"/>
              <a:gd name="connsiteX1207" fmla="*/ 6529271 w 12134504"/>
              <a:gd name="connsiteY1207" fmla="*/ 1028300 h 4533926"/>
              <a:gd name="connsiteX1208" fmla="*/ 6545794 w 12134504"/>
              <a:gd name="connsiteY1208" fmla="*/ 1039740 h 4533926"/>
              <a:gd name="connsiteX1209" fmla="*/ 6572486 w 12134504"/>
              <a:gd name="connsiteY1209" fmla="*/ 1037197 h 4533926"/>
              <a:gd name="connsiteX1210" fmla="*/ 6599178 w 12134504"/>
              <a:gd name="connsiteY1210" fmla="*/ 1039740 h 4533926"/>
              <a:gd name="connsiteX1211" fmla="*/ 6599178 w 12134504"/>
              <a:gd name="connsiteY1211" fmla="*/ 1046095 h 4533926"/>
              <a:gd name="connsiteX1212" fmla="*/ 6615701 w 12134504"/>
              <a:gd name="connsiteY1212" fmla="*/ 1041011 h 4533926"/>
              <a:gd name="connsiteX1213" fmla="*/ 6613159 w 12134504"/>
              <a:gd name="connsiteY1213" fmla="*/ 1049908 h 4533926"/>
              <a:gd name="connsiteX1214" fmla="*/ 6563589 w 12134504"/>
              <a:gd name="connsiteY1214" fmla="*/ 1054993 h 4533926"/>
              <a:gd name="connsiteX1215" fmla="*/ 6563589 w 12134504"/>
              <a:gd name="connsiteY1215" fmla="*/ 1048637 h 4533926"/>
              <a:gd name="connsiteX1216" fmla="*/ 6522916 w 12134504"/>
              <a:gd name="connsiteY1216" fmla="*/ 1042282 h 4533926"/>
              <a:gd name="connsiteX1217" fmla="*/ 6529271 w 12134504"/>
              <a:gd name="connsiteY1217" fmla="*/ 1028300 h 4533926"/>
              <a:gd name="connsiteX1218" fmla="*/ 6253458 w 12134504"/>
              <a:gd name="connsiteY1218" fmla="*/ 940596 h 4533926"/>
              <a:gd name="connsiteX1219" fmla="*/ 6242019 w 12134504"/>
              <a:gd name="connsiteY1219" fmla="*/ 966017 h 4533926"/>
              <a:gd name="connsiteX1220" fmla="*/ 6247103 w 12134504"/>
              <a:gd name="connsiteY1220" fmla="*/ 977457 h 4533926"/>
              <a:gd name="connsiteX1221" fmla="*/ 6239477 w 12134504"/>
              <a:gd name="connsiteY1221" fmla="*/ 996524 h 4533926"/>
              <a:gd name="connsiteX1222" fmla="*/ 6212785 w 12134504"/>
              <a:gd name="connsiteY1222" fmla="*/ 982541 h 4533926"/>
              <a:gd name="connsiteX1223" fmla="*/ 6196262 w 12134504"/>
              <a:gd name="connsiteY1223" fmla="*/ 977457 h 4533926"/>
              <a:gd name="connsiteX1224" fmla="*/ 6149234 w 12134504"/>
              <a:gd name="connsiteY1224" fmla="*/ 960933 h 4533926"/>
              <a:gd name="connsiteX1225" fmla="*/ 6154318 w 12134504"/>
              <a:gd name="connsiteY1225" fmla="*/ 941867 h 4533926"/>
              <a:gd name="connsiteX1226" fmla="*/ 6194991 w 12134504"/>
              <a:gd name="connsiteY1226" fmla="*/ 946951 h 4533926"/>
              <a:gd name="connsiteX1227" fmla="*/ 6228037 w 12134504"/>
              <a:gd name="connsiteY1227" fmla="*/ 941867 h 4533926"/>
              <a:gd name="connsiteX1228" fmla="*/ 6253458 w 12134504"/>
              <a:gd name="connsiteY1228" fmla="*/ 940596 h 4533926"/>
              <a:gd name="connsiteX1229" fmla="*/ 6041196 w 12134504"/>
              <a:gd name="connsiteY1229" fmla="*/ 841452 h 4533926"/>
              <a:gd name="connsiteX1230" fmla="*/ 6060262 w 12134504"/>
              <a:gd name="connsiteY1230" fmla="*/ 864331 h 4533926"/>
              <a:gd name="connsiteX1231" fmla="*/ 6055178 w 12134504"/>
              <a:gd name="connsiteY1231" fmla="*/ 908819 h 4533926"/>
              <a:gd name="connsiteX1232" fmla="*/ 6041196 w 12134504"/>
              <a:gd name="connsiteY1232" fmla="*/ 906277 h 4533926"/>
              <a:gd name="connsiteX1233" fmla="*/ 6027215 w 12134504"/>
              <a:gd name="connsiteY1233" fmla="*/ 917717 h 4533926"/>
              <a:gd name="connsiteX1234" fmla="*/ 6015776 w 12134504"/>
              <a:gd name="connsiteY1234" fmla="*/ 908819 h 4533926"/>
              <a:gd name="connsiteX1235" fmla="*/ 6013234 w 12134504"/>
              <a:gd name="connsiteY1235" fmla="*/ 866874 h 4533926"/>
              <a:gd name="connsiteX1236" fmla="*/ 6005608 w 12134504"/>
              <a:gd name="connsiteY1236" fmla="*/ 847808 h 4533926"/>
              <a:gd name="connsiteX1237" fmla="*/ 6024673 w 12134504"/>
              <a:gd name="connsiteY1237" fmla="*/ 850350 h 4533926"/>
              <a:gd name="connsiteX1238" fmla="*/ 6041196 w 12134504"/>
              <a:gd name="connsiteY1238" fmla="*/ 841452 h 4533926"/>
              <a:gd name="connsiteX1239" fmla="*/ 10480897 w 12134504"/>
              <a:gd name="connsiteY1239" fmla="*/ 977457 h 4533926"/>
              <a:gd name="connsiteX1240" fmla="*/ 10469458 w 12134504"/>
              <a:gd name="connsiteY1240" fmla="*/ 1005420 h 4533926"/>
              <a:gd name="connsiteX1241" fmla="*/ 10474541 w 12134504"/>
              <a:gd name="connsiteY1241" fmla="*/ 1021945 h 4533926"/>
              <a:gd name="connsiteX1242" fmla="*/ 10458018 w 12134504"/>
              <a:gd name="connsiteY1242" fmla="*/ 1047367 h 4533926"/>
              <a:gd name="connsiteX1243" fmla="*/ 10414804 w 12134504"/>
              <a:gd name="connsiteY1243" fmla="*/ 1066433 h 4533926"/>
              <a:gd name="connsiteX1244" fmla="*/ 10355065 w 12134504"/>
              <a:gd name="connsiteY1244" fmla="*/ 1066433 h 4533926"/>
              <a:gd name="connsiteX1245" fmla="*/ 10308037 w 12134504"/>
              <a:gd name="connsiteY1245" fmla="*/ 1108378 h 4533926"/>
              <a:gd name="connsiteX1246" fmla="*/ 10282616 w 12134504"/>
              <a:gd name="connsiteY1246" fmla="*/ 1093125 h 4533926"/>
              <a:gd name="connsiteX1247" fmla="*/ 10282616 w 12134504"/>
              <a:gd name="connsiteY1247" fmla="*/ 1067704 h 4533926"/>
              <a:gd name="connsiteX1248" fmla="*/ 10222878 w 12134504"/>
              <a:gd name="connsiteY1248" fmla="*/ 1074059 h 4533926"/>
              <a:gd name="connsiteX1249" fmla="*/ 10182205 w 12134504"/>
              <a:gd name="connsiteY1249" fmla="*/ 1090583 h 4533926"/>
              <a:gd name="connsiteX1250" fmla="*/ 10144074 w 12134504"/>
              <a:gd name="connsiteY1250" fmla="*/ 1093125 h 4533926"/>
              <a:gd name="connsiteX1251" fmla="*/ 10177121 w 12134504"/>
              <a:gd name="connsiteY1251" fmla="*/ 1118547 h 4533926"/>
              <a:gd name="connsiteX1252" fmla="*/ 10155514 w 12134504"/>
              <a:gd name="connsiteY1252" fmla="*/ 1180830 h 4533926"/>
              <a:gd name="connsiteX1253" fmla="*/ 10133906 w 12134504"/>
              <a:gd name="connsiteY1253" fmla="*/ 1197353 h 4533926"/>
              <a:gd name="connsiteX1254" fmla="*/ 10117383 w 12134504"/>
              <a:gd name="connsiteY1254" fmla="*/ 1183371 h 4533926"/>
              <a:gd name="connsiteX1255" fmla="*/ 10125009 w 12134504"/>
              <a:gd name="connsiteY1255" fmla="*/ 1149053 h 4533926"/>
              <a:gd name="connsiteX1256" fmla="*/ 10103402 w 12134504"/>
              <a:gd name="connsiteY1256" fmla="*/ 1140155 h 4533926"/>
              <a:gd name="connsiteX1257" fmla="*/ 10091962 w 12134504"/>
              <a:gd name="connsiteY1257" fmla="*/ 1114733 h 4533926"/>
              <a:gd name="connsiteX1258" fmla="*/ 10122467 w 12134504"/>
              <a:gd name="connsiteY1258" fmla="*/ 1103293 h 4533926"/>
              <a:gd name="connsiteX1259" fmla="*/ 10138990 w 12134504"/>
              <a:gd name="connsiteY1259" fmla="*/ 1080414 h 4533926"/>
              <a:gd name="connsiteX1260" fmla="*/ 10174579 w 12134504"/>
              <a:gd name="connsiteY1260" fmla="*/ 1061348 h 4533926"/>
              <a:gd name="connsiteX1261" fmla="*/ 10198729 w 12134504"/>
              <a:gd name="connsiteY1261" fmla="*/ 1038469 h 4533926"/>
              <a:gd name="connsiteX1262" fmla="*/ 10264822 w 12134504"/>
              <a:gd name="connsiteY1262" fmla="*/ 1027029 h 4533926"/>
              <a:gd name="connsiteX1263" fmla="*/ 10300411 w 12134504"/>
              <a:gd name="connsiteY1263" fmla="*/ 1033384 h 4533926"/>
              <a:gd name="connsiteX1264" fmla="*/ 10336000 w 12134504"/>
              <a:gd name="connsiteY1264" fmla="*/ 971102 h 4533926"/>
              <a:gd name="connsiteX1265" fmla="*/ 10357607 w 12134504"/>
              <a:gd name="connsiteY1265" fmla="*/ 990168 h 4533926"/>
              <a:gd name="connsiteX1266" fmla="*/ 10407177 w 12134504"/>
              <a:gd name="connsiteY1266" fmla="*/ 955849 h 4533926"/>
              <a:gd name="connsiteX1267" fmla="*/ 10426243 w 12134504"/>
              <a:gd name="connsiteY1267" fmla="*/ 941867 h 4533926"/>
              <a:gd name="connsiteX1268" fmla="*/ 10447850 w 12134504"/>
              <a:gd name="connsiteY1268" fmla="*/ 899921 h 4533926"/>
              <a:gd name="connsiteX1269" fmla="*/ 10442766 w 12134504"/>
              <a:gd name="connsiteY1269" fmla="*/ 863061 h 4533926"/>
              <a:gd name="connsiteX1270" fmla="*/ 10456747 w 12134504"/>
              <a:gd name="connsiteY1270" fmla="*/ 842723 h 4533926"/>
              <a:gd name="connsiteX1271" fmla="*/ 10492336 w 12134504"/>
              <a:gd name="connsiteY1271" fmla="*/ 836368 h 4533926"/>
              <a:gd name="connsiteX1272" fmla="*/ 10508859 w 12134504"/>
              <a:gd name="connsiteY1272" fmla="*/ 882127 h 4533926"/>
              <a:gd name="connsiteX1273" fmla="*/ 10508859 w 12134504"/>
              <a:gd name="connsiteY1273" fmla="*/ 910090 h 4533926"/>
              <a:gd name="connsiteX1274" fmla="*/ 10478355 w 12134504"/>
              <a:gd name="connsiteY1274" fmla="*/ 943138 h 4533926"/>
              <a:gd name="connsiteX1275" fmla="*/ 10478355 w 12134504"/>
              <a:gd name="connsiteY1275" fmla="*/ 977457 h 4533926"/>
              <a:gd name="connsiteX1276" fmla="*/ 6052636 w 12134504"/>
              <a:gd name="connsiteY1276" fmla="*/ 808404 h 4533926"/>
              <a:gd name="connsiteX1277" fmla="*/ 6041196 w 12134504"/>
              <a:gd name="connsiteY1277" fmla="*/ 833825 h 4533926"/>
              <a:gd name="connsiteX1278" fmla="*/ 6027215 w 12134504"/>
              <a:gd name="connsiteY1278" fmla="*/ 827470 h 4533926"/>
              <a:gd name="connsiteX1279" fmla="*/ 6017047 w 12134504"/>
              <a:gd name="connsiteY1279" fmla="*/ 807133 h 4533926"/>
              <a:gd name="connsiteX1280" fmla="*/ 6024673 w 12134504"/>
              <a:gd name="connsiteY1280" fmla="*/ 795693 h 4533926"/>
              <a:gd name="connsiteX1281" fmla="*/ 6046281 w 12134504"/>
              <a:gd name="connsiteY1281" fmla="*/ 781711 h 4533926"/>
              <a:gd name="connsiteX1282" fmla="*/ 6052636 w 12134504"/>
              <a:gd name="connsiteY1282" fmla="*/ 808404 h 4533926"/>
              <a:gd name="connsiteX1283" fmla="*/ 10580037 w 12134504"/>
              <a:gd name="connsiteY1283" fmla="*/ 746122 h 4533926"/>
              <a:gd name="connsiteX1284" fmla="*/ 10604186 w 12134504"/>
              <a:gd name="connsiteY1284" fmla="*/ 751205 h 4533926"/>
              <a:gd name="connsiteX1285" fmla="*/ 10628336 w 12134504"/>
              <a:gd name="connsiteY1285" fmla="*/ 739766 h 4533926"/>
              <a:gd name="connsiteX1286" fmla="*/ 10635962 w 12134504"/>
              <a:gd name="connsiteY1286" fmla="*/ 774085 h 4533926"/>
              <a:gd name="connsiteX1287" fmla="*/ 10586392 w 12134504"/>
              <a:gd name="connsiteY1287" fmla="*/ 782982 h 4533926"/>
              <a:gd name="connsiteX1288" fmla="*/ 10555888 w 12134504"/>
              <a:gd name="connsiteY1288" fmla="*/ 813488 h 4533926"/>
              <a:gd name="connsiteX1289" fmla="*/ 10503776 w 12134504"/>
              <a:gd name="connsiteY1289" fmla="*/ 793151 h 4533926"/>
              <a:gd name="connsiteX1290" fmla="*/ 10484710 w 12134504"/>
              <a:gd name="connsiteY1290" fmla="*/ 827470 h 4533926"/>
              <a:gd name="connsiteX1291" fmla="*/ 10449121 w 12134504"/>
              <a:gd name="connsiteY1291" fmla="*/ 827470 h 4533926"/>
              <a:gd name="connsiteX1292" fmla="*/ 10444037 w 12134504"/>
              <a:gd name="connsiteY1292" fmla="*/ 796965 h 4533926"/>
              <a:gd name="connsiteX1293" fmla="*/ 10460560 w 12134504"/>
              <a:gd name="connsiteY1293" fmla="*/ 771543 h 4533926"/>
              <a:gd name="connsiteX1294" fmla="*/ 10496149 w 12134504"/>
              <a:gd name="connsiteY1294" fmla="*/ 769001 h 4533926"/>
              <a:gd name="connsiteX1295" fmla="*/ 10505046 w 12134504"/>
              <a:gd name="connsiteY1295" fmla="*/ 727055 h 4533926"/>
              <a:gd name="connsiteX1296" fmla="*/ 10513944 w 12134504"/>
              <a:gd name="connsiteY1296" fmla="*/ 701634 h 4533926"/>
              <a:gd name="connsiteX1297" fmla="*/ 10554617 w 12134504"/>
              <a:gd name="connsiteY1297" fmla="*/ 734682 h 4533926"/>
              <a:gd name="connsiteX1298" fmla="*/ 10580037 w 12134504"/>
              <a:gd name="connsiteY1298" fmla="*/ 746122 h 4533926"/>
              <a:gd name="connsiteX1299" fmla="*/ 3583028 w 12134504"/>
              <a:gd name="connsiteY1299" fmla="*/ 672399 h 4533926"/>
              <a:gd name="connsiteX1300" fmla="*/ 3609720 w 12134504"/>
              <a:gd name="connsiteY1300" fmla="*/ 677483 h 4533926"/>
              <a:gd name="connsiteX1301" fmla="*/ 3640224 w 12134504"/>
              <a:gd name="connsiteY1301" fmla="*/ 674941 h 4533926"/>
              <a:gd name="connsiteX1302" fmla="*/ 3623701 w 12134504"/>
              <a:gd name="connsiteY1302" fmla="*/ 688923 h 4533926"/>
              <a:gd name="connsiteX1303" fmla="*/ 3612262 w 12134504"/>
              <a:gd name="connsiteY1303" fmla="*/ 691465 h 4533926"/>
              <a:gd name="connsiteX1304" fmla="*/ 3569047 w 12134504"/>
              <a:gd name="connsiteY1304" fmla="*/ 677483 h 4533926"/>
              <a:gd name="connsiteX1305" fmla="*/ 3560150 w 12134504"/>
              <a:gd name="connsiteY1305" fmla="*/ 668585 h 4533926"/>
              <a:gd name="connsiteX1306" fmla="*/ 3574131 w 12134504"/>
              <a:gd name="connsiteY1306" fmla="*/ 659689 h 4533926"/>
              <a:gd name="connsiteX1307" fmla="*/ 3583028 w 12134504"/>
              <a:gd name="connsiteY1307" fmla="*/ 672399 h 4533926"/>
              <a:gd name="connsiteX1308" fmla="*/ 3647850 w 12134504"/>
              <a:gd name="connsiteY1308" fmla="*/ 597406 h 4533926"/>
              <a:gd name="connsiteX1309" fmla="*/ 3631327 w 12134504"/>
              <a:gd name="connsiteY1309" fmla="*/ 597406 h 4533926"/>
              <a:gd name="connsiteX1310" fmla="*/ 3588112 w 12134504"/>
              <a:gd name="connsiteY1310" fmla="*/ 588508 h 4533926"/>
              <a:gd name="connsiteX1311" fmla="*/ 3555066 w 12134504"/>
              <a:gd name="connsiteY1311" fmla="*/ 574526 h 4533926"/>
              <a:gd name="connsiteX1312" fmla="*/ 3566505 w 12134504"/>
              <a:gd name="connsiteY1312" fmla="*/ 571984 h 4533926"/>
              <a:gd name="connsiteX1313" fmla="*/ 3612262 w 12134504"/>
              <a:gd name="connsiteY1313" fmla="*/ 578339 h 4533926"/>
              <a:gd name="connsiteX1314" fmla="*/ 3645308 w 12134504"/>
              <a:gd name="connsiteY1314" fmla="*/ 592321 h 4533926"/>
              <a:gd name="connsiteX1315" fmla="*/ 3647850 w 12134504"/>
              <a:gd name="connsiteY1315" fmla="*/ 597406 h 4533926"/>
              <a:gd name="connsiteX1316" fmla="*/ 1568449 w 12134504"/>
              <a:gd name="connsiteY1316" fmla="*/ 613929 h 4533926"/>
              <a:gd name="connsiteX1317" fmla="*/ 1551925 w 12134504"/>
              <a:gd name="connsiteY1317" fmla="*/ 619014 h 4533926"/>
              <a:gd name="connsiteX1318" fmla="*/ 1494729 w 12134504"/>
              <a:gd name="connsiteY1318" fmla="*/ 605032 h 4533926"/>
              <a:gd name="connsiteX1319" fmla="*/ 1484561 w 12134504"/>
              <a:gd name="connsiteY1319" fmla="*/ 596135 h 4533926"/>
              <a:gd name="connsiteX1320" fmla="*/ 1454056 w 12134504"/>
              <a:gd name="connsiteY1320" fmla="*/ 587237 h 4533926"/>
              <a:gd name="connsiteX1321" fmla="*/ 1448972 w 12134504"/>
              <a:gd name="connsiteY1321" fmla="*/ 578339 h 4533926"/>
              <a:gd name="connsiteX1322" fmla="*/ 1413383 w 12134504"/>
              <a:gd name="connsiteY1322" fmla="*/ 573255 h 4533926"/>
              <a:gd name="connsiteX1323" fmla="*/ 1401944 w 12134504"/>
              <a:gd name="connsiteY1323" fmla="*/ 556731 h 4533926"/>
              <a:gd name="connsiteX1324" fmla="*/ 1404486 w 12134504"/>
              <a:gd name="connsiteY1324" fmla="*/ 551647 h 4533926"/>
              <a:gd name="connsiteX1325" fmla="*/ 1440075 w 12134504"/>
              <a:gd name="connsiteY1325" fmla="*/ 556731 h 4533926"/>
              <a:gd name="connsiteX1326" fmla="*/ 1461682 w 12134504"/>
              <a:gd name="connsiteY1326" fmla="*/ 561816 h 4533926"/>
              <a:gd name="connsiteX1327" fmla="*/ 1492187 w 12134504"/>
              <a:gd name="connsiteY1327" fmla="*/ 564358 h 4533926"/>
              <a:gd name="connsiteX1328" fmla="*/ 1503626 w 12134504"/>
              <a:gd name="connsiteY1328" fmla="*/ 573255 h 4533926"/>
              <a:gd name="connsiteX1329" fmla="*/ 1520150 w 12134504"/>
              <a:gd name="connsiteY1329" fmla="*/ 587237 h 4533926"/>
              <a:gd name="connsiteX1330" fmla="*/ 1553196 w 12134504"/>
              <a:gd name="connsiteY1330" fmla="*/ 598676 h 4533926"/>
              <a:gd name="connsiteX1331" fmla="*/ 1568449 w 12134504"/>
              <a:gd name="connsiteY1331" fmla="*/ 613929 h 4533926"/>
              <a:gd name="connsiteX1332" fmla="*/ 3838505 w 12134504"/>
              <a:gd name="connsiteY1332" fmla="*/ 554189 h 4533926"/>
              <a:gd name="connsiteX1333" fmla="*/ 3816897 w 12134504"/>
              <a:gd name="connsiteY1333" fmla="*/ 577069 h 4533926"/>
              <a:gd name="connsiteX1334" fmla="*/ 3838505 w 12134504"/>
              <a:gd name="connsiteY1334" fmla="*/ 568171 h 4533926"/>
              <a:gd name="connsiteX1335" fmla="*/ 3860112 w 12134504"/>
              <a:gd name="connsiteY1335" fmla="*/ 574526 h 4533926"/>
              <a:gd name="connsiteX1336" fmla="*/ 3848673 w 12134504"/>
              <a:gd name="connsiteY1336" fmla="*/ 583424 h 4533926"/>
              <a:gd name="connsiteX1337" fmla="*/ 3879178 w 12134504"/>
              <a:gd name="connsiteY1337" fmla="*/ 589779 h 4533926"/>
              <a:gd name="connsiteX1338" fmla="*/ 3895701 w 12134504"/>
              <a:gd name="connsiteY1338" fmla="*/ 583424 h 4533926"/>
              <a:gd name="connsiteX1339" fmla="*/ 3928748 w 12134504"/>
              <a:gd name="connsiteY1339" fmla="*/ 592321 h 4533926"/>
              <a:gd name="connsiteX1340" fmla="*/ 3917309 w 12134504"/>
              <a:gd name="connsiteY1340" fmla="*/ 612659 h 4533926"/>
              <a:gd name="connsiteX1341" fmla="*/ 3941458 w 12134504"/>
              <a:gd name="connsiteY1341" fmla="*/ 607574 h 4533926"/>
              <a:gd name="connsiteX1342" fmla="*/ 3946542 w 12134504"/>
              <a:gd name="connsiteY1342" fmla="*/ 624098 h 4533926"/>
              <a:gd name="connsiteX1343" fmla="*/ 3956710 w 12134504"/>
              <a:gd name="connsiteY1343" fmla="*/ 640622 h 4533926"/>
              <a:gd name="connsiteX1344" fmla="*/ 3942729 w 12134504"/>
              <a:gd name="connsiteY1344" fmla="*/ 668585 h 4533926"/>
              <a:gd name="connsiteX1345" fmla="*/ 3928748 w 12134504"/>
              <a:gd name="connsiteY1345" fmla="*/ 668585 h 4533926"/>
              <a:gd name="connsiteX1346" fmla="*/ 3907140 w 12134504"/>
              <a:gd name="connsiteY1346" fmla="*/ 663502 h 4533926"/>
              <a:gd name="connsiteX1347" fmla="*/ 3914766 w 12134504"/>
              <a:gd name="connsiteY1347" fmla="*/ 638080 h 4533926"/>
              <a:gd name="connsiteX1348" fmla="*/ 3905869 w 12134504"/>
              <a:gd name="connsiteY1348" fmla="*/ 635538 h 4533926"/>
              <a:gd name="connsiteX1349" fmla="*/ 3865196 w 12134504"/>
              <a:gd name="connsiteY1349" fmla="*/ 660959 h 4533926"/>
              <a:gd name="connsiteX1350" fmla="*/ 3846131 w 12134504"/>
              <a:gd name="connsiteY1350" fmla="*/ 658417 h 4533926"/>
              <a:gd name="connsiteX1351" fmla="*/ 3870280 w 12134504"/>
              <a:gd name="connsiteY1351" fmla="*/ 644435 h 4533926"/>
              <a:gd name="connsiteX1352" fmla="*/ 3837234 w 12134504"/>
              <a:gd name="connsiteY1352" fmla="*/ 638080 h 4533926"/>
              <a:gd name="connsiteX1353" fmla="*/ 3801645 w 12134504"/>
              <a:gd name="connsiteY1353" fmla="*/ 640622 h 4533926"/>
              <a:gd name="connsiteX1354" fmla="*/ 3736822 w 12134504"/>
              <a:gd name="connsiteY1354" fmla="*/ 640622 h 4533926"/>
              <a:gd name="connsiteX1355" fmla="*/ 3731738 w 12134504"/>
              <a:gd name="connsiteY1355" fmla="*/ 631725 h 4533926"/>
              <a:gd name="connsiteX1356" fmla="*/ 3750804 w 12134504"/>
              <a:gd name="connsiteY1356" fmla="*/ 620285 h 4533926"/>
              <a:gd name="connsiteX1357" fmla="*/ 3736822 w 12134504"/>
              <a:gd name="connsiteY1357" fmla="*/ 613929 h 4533926"/>
              <a:gd name="connsiteX1358" fmla="*/ 3764785 w 12134504"/>
              <a:gd name="connsiteY1358" fmla="*/ 597406 h 4533926"/>
              <a:gd name="connsiteX1359" fmla="*/ 3800374 w 12134504"/>
              <a:gd name="connsiteY1359" fmla="*/ 551647 h 4533926"/>
              <a:gd name="connsiteX1360" fmla="*/ 3819439 w 12134504"/>
              <a:gd name="connsiteY1360" fmla="*/ 535123 h 4533926"/>
              <a:gd name="connsiteX1361" fmla="*/ 3849944 w 12134504"/>
              <a:gd name="connsiteY1361" fmla="*/ 526226 h 4533926"/>
              <a:gd name="connsiteX1362" fmla="*/ 3863925 w 12134504"/>
              <a:gd name="connsiteY1362" fmla="*/ 528767 h 4533926"/>
              <a:gd name="connsiteX1363" fmla="*/ 3858841 w 12134504"/>
              <a:gd name="connsiteY1363" fmla="*/ 535123 h 4533926"/>
              <a:gd name="connsiteX1364" fmla="*/ 3838505 w 12134504"/>
              <a:gd name="connsiteY1364" fmla="*/ 554189 h 4533926"/>
              <a:gd name="connsiteX1365" fmla="*/ 1257047 w 12134504"/>
              <a:gd name="connsiteY1365" fmla="*/ 463943 h 4533926"/>
              <a:gd name="connsiteX1366" fmla="*/ 1290093 w 12134504"/>
              <a:gd name="connsiteY1366" fmla="*/ 461400 h 4533926"/>
              <a:gd name="connsiteX1367" fmla="*/ 1279925 w 12134504"/>
              <a:gd name="connsiteY1367" fmla="*/ 491906 h 4533926"/>
              <a:gd name="connsiteX1368" fmla="*/ 1307888 w 12134504"/>
              <a:gd name="connsiteY1368" fmla="*/ 512243 h 4533926"/>
              <a:gd name="connsiteX1369" fmla="*/ 1293907 w 12134504"/>
              <a:gd name="connsiteY1369" fmla="*/ 512243 h 4533926"/>
              <a:gd name="connsiteX1370" fmla="*/ 1274841 w 12134504"/>
              <a:gd name="connsiteY1370" fmla="*/ 500804 h 4533926"/>
              <a:gd name="connsiteX1371" fmla="*/ 1263402 w 12134504"/>
              <a:gd name="connsiteY1371" fmla="*/ 486822 h 4533926"/>
              <a:gd name="connsiteX1372" fmla="*/ 1246879 w 12134504"/>
              <a:gd name="connsiteY1372" fmla="*/ 480466 h 4533926"/>
              <a:gd name="connsiteX1373" fmla="*/ 1239252 w 12134504"/>
              <a:gd name="connsiteY1373" fmla="*/ 469027 h 4533926"/>
              <a:gd name="connsiteX1374" fmla="*/ 1241794 w 12134504"/>
              <a:gd name="connsiteY1374" fmla="*/ 460130 h 4533926"/>
              <a:gd name="connsiteX1375" fmla="*/ 1257047 w 12134504"/>
              <a:gd name="connsiteY1375" fmla="*/ 463943 h 4533926"/>
              <a:gd name="connsiteX1376" fmla="*/ 10571140 w 12134504"/>
              <a:gd name="connsiteY1376" fmla="*/ 551647 h 4533926"/>
              <a:gd name="connsiteX1377" fmla="*/ 10604186 w 12134504"/>
              <a:gd name="connsiteY1377" fmla="*/ 599948 h 4533926"/>
              <a:gd name="connsiteX1378" fmla="*/ 10554617 w 12134504"/>
              <a:gd name="connsiteY1378" fmla="*/ 591050 h 4533926"/>
              <a:gd name="connsiteX1379" fmla="*/ 10535551 w 12134504"/>
              <a:gd name="connsiteY1379" fmla="*/ 632995 h 4533926"/>
              <a:gd name="connsiteX1380" fmla="*/ 10566056 w 12134504"/>
              <a:gd name="connsiteY1380" fmla="*/ 663502 h 4533926"/>
              <a:gd name="connsiteX1381" fmla="*/ 10566056 w 12134504"/>
              <a:gd name="connsiteY1381" fmla="*/ 683839 h 4533926"/>
              <a:gd name="connsiteX1382" fmla="*/ 10539364 w 12134504"/>
              <a:gd name="connsiteY1382" fmla="*/ 667315 h 4533926"/>
              <a:gd name="connsiteX1383" fmla="*/ 10517757 w 12134504"/>
              <a:gd name="connsiteY1383" fmla="*/ 690194 h 4533926"/>
              <a:gd name="connsiteX1384" fmla="*/ 10510131 w 12134504"/>
              <a:gd name="connsiteY1384" fmla="*/ 664772 h 4533926"/>
              <a:gd name="connsiteX1385" fmla="*/ 10515214 w 12134504"/>
              <a:gd name="connsiteY1385" fmla="*/ 634267 h 4533926"/>
              <a:gd name="connsiteX1386" fmla="*/ 10510131 w 12134504"/>
              <a:gd name="connsiteY1386" fmla="*/ 603761 h 4533926"/>
              <a:gd name="connsiteX1387" fmla="*/ 10520299 w 12134504"/>
              <a:gd name="connsiteY1387" fmla="*/ 583424 h 4533926"/>
              <a:gd name="connsiteX1388" fmla="*/ 10520299 w 12134504"/>
              <a:gd name="connsiteY1388" fmla="*/ 544020 h 4533926"/>
              <a:gd name="connsiteX1389" fmla="*/ 10501233 w 12134504"/>
              <a:gd name="connsiteY1389" fmla="*/ 518599 h 4533926"/>
              <a:gd name="connsiteX1390" fmla="*/ 10503776 w 12134504"/>
              <a:gd name="connsiteY1390" fmla="*/ 481738 h 4533926"/>
              <a:gd name="connsiteX1391" fmla="*/ 10534280 w 12134504"/>
              <a:gd name="connsiteY1391" fmla="*/ 470298 h 4533926"/>
              <a:gd name="connsiteX1392" fmla="*/ 10522841 w 12134504"/>
              <a:gd name="connsiteY1392" fmla="*/ 458858 h 4533926"/>
              <a:gd name="connsiteX1393" fmla="*/ 10536822 w 12134504"/>
              <a:gd name="connsiteY1393" fmla="*/ 453774 h 4533926"/>
              <a:gd name="connsiteX1394" fmla="*/ 10546990 w 12134504"/>
              <a:gd name="connsiteY1394" fmla="*/ 472840 h 4533926"/>
              <a:gd name="connsiteX1395" fmla="*/ 10558430 w 12134504"/>
              <a:gd name="connsiteY1395" fmla="*/ 498262 h 4533926"/>
              <a:gd name="connsiteX1396" fmla="*/ 10555888 w 12134504"/>
              <a:gd name="connsiteY1396" fmla="*/ 523683 h 4533926"/>
              <a:gd name="connsiteX1397" fmla="*/ 10571140 w 12134504"/>
              <a:gd name="connsiteY1397" fmla="*/ 551647 h 4533926"/>
              <a:gd name="connsiteX1398" fmla="*/ 5501009 w 12134504"/>
              <a:gd name="connsiteY1398" fmla="*/ 509701 h 4533926"/>
              <a:gd name="connsiteX1399" fmla="*/ 5441271 w 12134504"/>
              <a:gd name="connsiteY1399" fmla="*/ 526226 h 4533926"/>
              <a:gd name="connsiteX1400" fmla="*/ 5394243 w 12134504"/>
              <a:gd name="connsiteY1400" fmla="*/ 521141 h 4533926"/>
              <a:gd name="connsiteX1401" fmla="*/ 5422206 w 12134504"/>
              <a:gd name="connsiteY1401" fmla="*/ 493177 h 4533926"/>
              <a:gd name="connsiteX1402" fmla="*/ 5403140 w 12134504"/>
              <a:gd name="connsiteY1402" fmla="*/ 467756 h 4533926"/>
              <a:gd name="connsiteX1403" fmla="*/ 5448897 w 12134504"/>
              <a:gd name="connsiteY1403" fmla="*/ 447419 h 4533926"/>
              <a:gd name="connsiteX1404" fmla="*/ 5475589 w 12134504"/>
              <a:gd name="connsiteY1404" fmla="*/ 435979 h 4533926"/>
              <a:gd name="connsiteX1405" fmla="*/ 5503551 w 12134504"/>
              <a:gd name="connsiteY1405" fmla="*/ 435979 h 4533926"/>
              <a:gd name="connsiteX1406" fmla="*/ 5539140 w 12134504"/>
              <a:gd name="connsiteY1406" fmla="*/ 449961 h 4533926"/>
              <a:gd name="connsiteX1407" fmla="*/ 5522617 w 12134504"/>
              <a:gd name="connsiteY1407" fmla="*/ 469027 h 4533926"/>
              <a:gd name="connsiteX1408" fmla="*/ 5527701 w 12134504"/>
              <a:gd name="connsiteY1408" fmla="*/ 488093 h 4533926"/>
              <a:gd name="connsiteX1409" fmla="*/ 5501009 w 12134504"/>
              <a:gd name="connsiteY1409" fmla="*/ 509701 h 4533926"/>
              <a:gd name="connsiteX1410" fmla="*/ 6158131 w 12134504"/>
              <a:gd name="connsiteY1410" fmla="*/ 424540 h 4533926"/>
              <a:gd name="connsiteX1411" fmla="*/ 6136523 w 12134504"/>
              <a:gd name="connsiteY1411" fmla="*/ 444876 h 4533926"/>
              <a:gd name="connsiteX1412" fmla="*/ 6103477 w 12134504"/>
              <a:gd name="connsiteY1412" fmla="*/ 428353 h 4533926"/>
              <a:gd name="connsiteX1413" fmla="*/ 6098392 w 12134504"/>
              <a:gd name="connsiteY1413" fmla="*/ 419455 h 4533926"/>
              <a:gd name="connsiteX1414" fmla="*/ 6145421 w 12134504"/>
              <a:gd name="connsiteY1414" fmla="*/ 413100 h 4533926"/>
              <a:gd name="connsiteX1415" fmla="*/ 6158131 w 12134504"/>
              <a:gd name="connsiteY1415" fmla="*/ 424540 h 4533926"/>
              <a:gd name="connsiteX1416" fmla="*/ 573234 w 12134504"/>
              <a:gd name="connsiteY1416" fmla="*/ 386407 h 4533926"/>
              <a:gd name="connsiteX1417" fmla="*/ 540187 w 12134504"/>
              <a:gd name="connsiteY1417" fmla="*/ 395304 h 4533926"/>
              <a:gd name="connsiteX1418" fmla="*/ 523664 w 12134504"/>
              <a:gd name="connsiteY1418" fmla="*/ 388949 h 4533926"/>
              <a:gd name="connsiteX1419" fmla="*/ 518579 w 12134504"/>
              <a:gd name="connsiteY1419" fmla="*/ 380052 h 4533926"/>
              <a:gd name="connsiteX1420" fmla="*/ 549084 w 12134504"/>
              <a:gd name="connsiteY1420" fmla="*/ 371154 h 4533926"/>
              <a:gd name="connsiteX1421" fmla="*/ 565607 w 12134504"/>
              <a:gd name="connsiteY1421" fmla="*/ 366070 h 4533926"/>
              <a:gd name="connsiteX1422" fmla="*/ 587215 w 12134504"/>
              <a:gd name="connsiteY1422" fmla="*/ 368612 h 4533926"/>
              <a:gd name="connsiteX1423" fmla="*/ 601196 w 12134504"/>
              <a:gd name="connsiteY1423" fmla="*/ 374967 h 4533926"/>
              <a:gd name="connsiteX1424" fmla="*/ 573234 w 12134504"/>
              <a:gd name="connsiteY1424" fmla="*/ 386407 h 4533926"/>
              <a:gd name="connsiteX1425" fmla="*/ 5629383 w 12134504"/>
              <a:gd name="connsiteY1425" fmla="*/ 352088 h 4533926"/>
              <a:gd name="connsiteX1426" fmla="*/ 5593795 w 12134504"/>
              <a:gd name="connsiteY1426" fmla="*/ 377510 h 4533926"/>
              <a:gd name="connsiteX1427" fmla="*/ 5626841 w 12134504"/>
              <a:gd name="connsiteY1427" fmla="*/ 372425 h 4533926"/>
              <a:gd name="connsiteX1428" fmla="*/ 5664972 w 12134504"/>
              <a:gd name="connsiteY1428" fmla="*/ 372425 h 4533926"/>
              <a:gd name="connsiteX1429" fmla="*/ 5656075 w 12134504"/>
              <a:gd name="connsiteY1429" fmla="*/ 394033 h 4533926"/>
              <a:gd name="connsiteX1430" fmla="*/ 5625570 w 12134504"/>
              <a:gd name="connsiteY1430" fmla="*/ 414370 h 4533926"/>
              <a:gd name="connsiteX1431" fmla="*/ 5661159 w 12134504"/>
              <a:gd name="connsiteY1431" fmla="*/ 416913 h 4533926"/>
              <a:gd name="connsiteX1432" fmla="*/ 5694206 w 12134504"/>
              <a:gd name="connsiteY1432" fmla="*/ 447419 h 4533926"/>
              <a:gd name="connsiteX1433" fmla="*/ 5715813 w 12134504"/>
              <a:gd name="connsiteY1433" fmla="*/ 452503 h 4533926"/>
              <a:gd name="connsiteX1434" fmla="*/ 5737421 w 12134504"/>
              <a:gd name="connsiteY1434" fmla="*/ 483009 h 4533926"/>
              <a:gd name="connsiteX1435" fmla="*/ 5747589 w 12134504"/>
              <a:gd name="connsiteY1435" fmla="*/ 491906 h 4533926"/>
              <a:gd name="connsiteX1436" fmla="*/ 5788262 w 12134504"/>
              <a:gd name="connsiteY1436" fmla="*/ 498262 h 4533926"/>
              <a:gd name="connsiteX1437" fmla="*/ 5783178 w 12134504"/>
              <a:gd name="connsiteY1437" fmla="*/ 514786 h 4533926"/>
              <a:gd name="connsiteX1438" fmla="*/ 5766654 w 12134504"/>
              <a:gd name="connsiteY1438" fmla="*/ 521141 h 4533926"/>
              <a:gd name="connsiteX1439" fmla="*/ 5780635 w 12134504"/>
              <a:gd name="connsiteY1439" fmla="*/ 535123 h 4533926"/>
              <a:gd name="connsiteX1440" fmla="*/ 5750131 w 12134504"/>
              <a:gd name="connsiteY1440" fmla="*/ 551647 h 4533926"/>
              <a:gd name="connsiteX1441" fmla="*/ 5704374 w 12134504"/>
              <a:gd name="connsiteY1441" fmla="*/ 551647 h 4533926"/>
              <a:gd name="connsiteX1442" fmla="*/ 5647177 w 12134504"/>
              <a:gd name="connsiteY1442" fmla="*/ 558002 h 4533926"/>
              <a:gd name="connsiteX1443" fmla="*/ 5633196 w 12134504"/>
              <a:gd name="connsiteY1443" fmla="*/ 551647 h 4533926"/>
              <a:gd name="connsiteX1444" fmla="*/ 5609047 w 12134504"/>
              <a:gd name="connsiteY1444" fmla="*/ 565629 h 4533926"/>
              <a:gd name="connsiteX1445" fmla="*/ 5578542 w 12134504"/>
              <a:gd name="connsiteY1445" fmla="*/ 563086 h 4533926"/>
              <a:gd name="connsiteX1446" fmla="*/ 5554393 w 12134504"/>
              <a:gd name="connsiteY1446" fmla="*/ 571984 h 4533926"/>
              <a:gd name="connsiteX1447" fmla="*/ 5537869 w 12134504"/>
              <a:gd name="connsiteY1447" fmla="*/ 566899 h 4533926"/>
              <a:gd name="connsiteX1448" fmla="*/ 5584897 w 12134504"/>
              <a:gd name="connsiteY1448" fmla="*/ 536394 h 4533926"/>
              <a:gd name="connsiteX1449" fmla="*/ 5615402 w 12134504"/>
              <a:gd name="connsiteY1449" fmla="*/ 531309 h 4533926"/>
              <a:gd name="connsiteX1450" fmla="*/ 5563290 w 12134504"/>
              <a:gd name="connsiteY1450" fmla="*/ 526226 h 4533926"/>
              <a:gd name="connsiteX1451" fmla="*/ 5553121 w 12134504"/>
              <a:gd name="connsiteY1451" fmla="*/ 514786 h 4533926"/>
              <a:gd name="connsiteX1452" fmla="*/ 5588711 w 12134504"/>
              <a:gd name="connsiteY1452" fmla="*/ 508430 h 4533926"/>
              <a:gd name="connsiteX1453" fmla="*/ 5569645 w 12134504"/>
              <a:gd name="connsiteY1453" fmla="*/ 491906 h 4533926"/>
              <a:gd name="connsiteX1454" fmla="*/ 5577271 w 12134504"/>
              <a:gd name="connsiteY1454" fmla="*/ 475383 h 4533926"/>
              <a:gd name="connsiteX1455" fmla="*/ 5626841 w 12134504"/>
              <a:gd name="connsiteY1455" fmla="*/ 477924 h 4533926"/>
              <a:gd name="connsiteX1456" fmla="*/ 5631925 w 12134504"/>
              <a:gd name="connsiteY1456" fmla="*/ 463943 h 4533926"/>
              <a:gd name="connsiteX1457" fmla="*/ 5607776 w 12134504"/>
              <a:gd name="connsiteY1457" fmla="*/ 447419 h 4533926"/>
              <a:gd name="connsiteX1458" fmla="*/ 5567103 w 12134504"/>
              <a:gd name="connsiteY1458" fmla="*/ 444876 h 4533926"/>
              <a:gd name="connsiteX1459" fmla="*/ 5556935 w 12134504"/>
              <a:gd name="connsiteY1459" fmla="*/ 438521 h 4533926"/>
              <a:gd name="connsiteX1460" fmla="*/ 5570916 w 12134504"/>
              <a:gd name="connsiteY1460" fmla="*/ 427081 h 4533926"/>
              <a:gd name="connsiteX1461" fmla="*/ 5559477 w 12134504"/>
              <a:gd name="connsiteY1461" fmla="*/ 420726 h 4533926"/>
              <a:gd name="connsiteX1462" fmla="*/ 5540411 w 12134504"/>
              <a:gd name="connsiteY1462" fmla="*/ 432166 h 4533926"/>
              <a:gd name="connsiteX1463" fmla="*/ 5537869 w 12134504"/>
              <a:gd name="connsiteY1463" fmla="*/ 409286 h 4533926"/>
              <a:gd name="connsiteX1464" fmla="*/ 5521346 w 12134504"/>
              <a:gd name="connsiteY1464" fmla="*/ 397846 h 4533926"/>
              <a:gd name="connsiteX1465" fmla="*/ 5532785 w 12134504"/>
              <a:gd name="connsiteY1465" fmla="*/ 372425 h 4533926"/>
              <a:gd name="connsiteX1466" fmla="*/ 5559477 w 12134504"/>
              <a:gd name="connsiteY1466" fmla="*/ 353359 h 4533926"/>
              <a:gd name="connsiteX1467" fmla="*/ 5587439 w 12134504"/>
              <a:gd name="connsiteY1467" fmla="*/ 355901 h 4533926"/>
              <a:gd name="connsiteX1468" fmla="*/ 5629383 w 12134504"/>
              <a:gd name="connsiteY1468" fmla="*/ 352088 h 4533926"/>
              <a:gd name="connsiteX1469" fmla="*/ 149981 w 12134504"/>
              <a:gd name="connsiteY1469" fmla="*/ 324124 h 4533926"/>
              <a:gd name="connsiteX1470" fmla="*/ 130916 w 12134504"/>
              <a:gd name="connsiteY1470" fmla="*/ 326667 h 4533926"/>
              <a:gd name="connsiteX1471" fmla="*/ 106766 w 12134504"/>
              <a:gd name="connsiteY1471" fmla="*/ 321582 h 4533926"/>
              <a:gd name="connsiteX1472" fmla="*/ 87701 w 12134504"/>
              <a:gd name="connsiteY1472" fmla="*/ 316498 h 4533926"/>
              <a:gd name="connsiteX1473" fmla="*/ 120748 w 12134504"/>
              <a:gd name="connsiteY1473" fmla="*/ 311414 h 4533926"/>
              <a:gd name="connsiteX1474" fmla="*/ 147439 w 12134504"/>
              <a:gd name="connsiteY1474" fmla="*/ 313956 h 4533926"/>
              <a:gd name="connsiteX1475" fmla="*/ 149981 w 12134504"/>
              <a:gd name="connsiteY1475" fmla="*/ 324124 h 4533926"/>
              <a:gd name="connsiteX1476" fmla="*/ 3059364 w 12134504"/>
              <a:gd name="connsiteY1476" fmla="*/ 275824 h 4533926"/>
              <a:gd name="connsiteX1477" fmla="*/ 3045383 w 12134504"/>
              <a:gd name="connsiteY1477" fmla="*/ 287263 h 4533926"/>
              <a:gd name="connsiteX1478" fmla="*/ 3031402 w 12134504"/>
              <a:gd name="connsiteY1478" fmla="*/ 284721 h 4533926"/>
              <a:gd name="connsiteX1479" fmla="*/ 3021234 w 12134504"/>
              <a:gd name="connsiteY1479" fmla="*/ 278366 h 4533926"/>
              <a:gd name="connsiteX1480" fmla="*/ 3023776 w 12134504"/>
              <a:gd name="connsiteY1480" fmla="*/ 278366 h 4533926"/>
              <a:gd name="connsiteX1481" fmla="*/ 3035215 w 12134504"/>
              <a:gd name="connsiteY1481" fmla="*/ 272010 h 4533926"/>
              <a:gd name="connsiteX1482" fmla="*/ 3049196 w 12134504"/>
              <a:gd name="connsiteY1482" fmla="*/ 272010 h 4533926"/>
              <a:gd name="connsiteX1483" fmla="*/ 3059364 w 12134504"/>
              <a:gd name="connsiteY1483" fmla="*/ 275824 h 4533926"/>
              <a:gd name="connsiteX1484" fmla="*/ 2969122 w 12134504"/>
              <a:gd name="connsiteY1484" fmla="*/ 264384 h 4533926"/>
              <a:gd name="connsiteX1485" fmla="*/ 2930991 w 12134504"/>
              <a:gd name="connsiteY1485" fmla="*/ 275824 h 4533926"/>
              <a:gd name="connsiteX1486" fmla="*/ 2906841 w 12134504"/>
              <a:gd name="connsiteY1486" fmla="*/ 275824 h 4533926"/>
              <a:gd name="connsiteX1487" fmla="*/ 2899215 w 12134504"/>
              <a:gd name="connsiteY1487" fmla="*/ 269468 h 4533926"/>
              <a:gd name="connsiteX1488" fmla="*/ 2923365 w 12134504"/>
              <a:gd name="connsiteY1488" fmla="*/ 260570 h 4533926"/>
              <a:gd name="connsiteX1489" fmla="*/ 2970393 w 12134504"/>
              <a:gd name="connsiteY1489" fmla="*/ 260570 h 4533926"/>
              <a:gd name="connsiteX1490" fmla="*/ 2969122 w 12134504"/>
              <a:gd name="connsiteY1490" fmla="*/ 264384 h 4533926"/>
              <a:gd name="connsiteX1491" fmla="*/ 2859813 w 12134504"/>
              <a:gd name="connsiteY1491" fmla="*/ 208457 h 4533926"/>
              <a:gd name="connsiteX1492" fmla="*/ 2867439 w 12134504"/>
              <a:gd name="connsiteY1492" fmla="*/ 214812 h 4533926"/>
              <a:gd name="connsiteX1493" fmla="*/ 2883963 w 12134504"/>
              <a:gd name="connsiteY1493" fmla="*/ 212270 h 4533926"/>
              <a:gd name="connsiteX1494" fmla="*/ 2903028 w 12134504"/>
              <a:gd name="connsiteY1494" fmla="*/ 217354 h 4533926"/>
              <a:gd name="connsiteX1495" fmla="*/ 2941159 w 12134504"/>
              <a:gd name="connsiteY1495" fmla="*/ 223709 h 4533926"/>
              <a:gd name="connsiteX1496" fmla="*/ 2979290 w 12134504"/>
              <a:gd name="connsiteY1496" fmla="*/ 228794 h 4533926"/>
              <a:gd name="connsiteX1497" fmla="*/ 2981832 w 12134504"/>
              <a:gd name="connsiteY1497" fmla="*/ 237691 h 4533926"/>
              <a:gd name="connsiteX1498" fmla="*/ 3008523 w 12134504"/>
              <a:gd name="connsiteY1498" fmla="*/ 237691 h 4533926"/>
              <a:gd name="connsiteX1499" fmla="*/ 3032673 w 12134504"/>
              <a:gd name="connsiteY1499" fmla="*/ 242775 h 4533926"/>
              <a:gd name="connsiteX1500" fmla="*/ 3002168 w 12134504"/>
              <a:gd name="connsiteY1500" fmla="*/ 249131 h 4533926"/>
              <a:gd name="connsiteX1501" fmla="*/ 2950056 w 12134504"/>
              <a:gd name="connsiteY1501" fmla="*/ 244047 h 4533926"/>
              <a:gd name="connsiteX1502" fmla="*/ 2930991 w 12134504"/>
              <a:gd name="connsiteY1502" fmla="*/ 235149 h 4533926"/>
              <a:gd name="connsiteX1503" fmla="*/ 2897944 w 12134504"/>
              <a:gd name="connsiteY1503" fmla="*/ 246589 h 4533926"/>
              <a:gd name="connsiteX1504" fmla="*/ 2850916 w 12134504"/>
              <a:gd name="connsiteY1504" fmla="*/ 255486 h 4533926"/>
              <a:gd name="connsiteX1505" fmla="*/ 2839477 w 12134504"/>
              <a:gd name="connsiteY1505" fmla="*/ 244047 h 4533926"/>
              <a:gd name="connsiteX1506" fmla="*/ 2793720 w 12134504"/>
              <a:gd name="connsiteY1506" fmla="*/ 246589 h 4533926"/>
              <a:gd name="connsiteX1507" fmla="*/ 2821682 w 12134504"/>
              <a:gd name="connsiteY1507" fmla="*/ 237691 h 4533926"/>
              <a:gd name="connsiteX1508" fmla="*/ 2826766 w 12134504"/>
              <a:gd name="connsiteY1508" fmla="*/ 221167 h 4533926"/>
              <a:gd name="connsiteX1509" fmla="*/ 2838206 w 12134504"/>
              <a:gd name="connsiteY1509" fmla="*/ 204643 h 4533926"/>
              <a:gd name="connsiteX1510" fmla="*/ 2859813 w 12134504"/>
              <a:gd name="connsiteY1510" fmla="*/ 208457 h 4533926"/>
              <a:gd name="connsiteX1511" fmla="*/ 5241720 w 12134504"/>
              <a:gd name="connsiteY1511" fmla="*/ 194474 h 4533926"/>
              <a:gd name="connsiteX1512" fmla="*/ 5234093 w 12134504"/>
              <a:gd name="connsiteY1512" fmla="*/ 205914 h 4533926"/>
              <a:gd name="connsiteX1513" fmla="*/ 5272224 w 12134504"/>
              <a:gd name="connsiteY1513" fmla="*/ 217354 h 4533926"/>
              <a:gd name="connsiteX1514" fmla="*/ 5226468 w 12134504"/>
              <a:gd name="connsiteY1514" fmla="*/ 231336 h 4533926"/>
              <a:gd name="connsiteX1515" fmla="*/ 5131140 w 12134504"/>
              <a:gd name="connsiteY1515" fmla="*/ 245317 h 4533926"/>
              <a:gd name="connsiteX1516" fmla="*/ 5100635 w 12134504"/>
              <a:gd name="connsiteY1516" fmla="*/ 247860 h 4533926"/>
              <a:gd name="connsiteX1517" fmla="*/ 5057421 w 12134504"/>
              <a:gd name="connsiteY1517" fmla="*/ 245317 h 4533926"/>
              <a:gd name="connsiteX1518" fmla="*/ 4962093 w 12134504"/>
              <a:gd name="connsiteY1518" fmla="*/ 240234 h 4533926"/>
              <a:gd name="connsiteX1519" fmla="*/ 4995140 w 12134504"/>
              <a:gd name="connsiteY1519" fmla="*/ 231336 h 4533926"/>
              <a:gd name="connsiteX1520" fmla="*/ 4921421 w 12134504"/>
              <a:gd name="connsiteY1520" fmla="*/ 222438 h 4533926"/>
              <a:gd name="connsiteX1521" fmla="*/ 4981159 w 12134504"/>
              <a:gd name="connsiteY1521" fmla="*/ 217354 h 4533926"/>
              <a:gd name="connsiteX1522" fmla="*/ 4981159 w 12134504"/>
              <a:gd name="connsiteY1522" fmla="*/ 212270 h 4533926"/>
              <a:gd name="connsiteX1523" fmla="*/ 4909981 w 12134504"/>
              <a:gd name="connsiteY1523" fmla="*/ 207185 h 4533926"/>
              <a:gd name="connsiteX1524" fmla="*/ 4934131 w 12134504"/>
              <a:gd name="connsiteY1524" fmla="*/ 195746 h 4533926"/>
              <a:gd name="connsiteX1525" fmla="*/ 4983701 w 12134504"/>
              <a:gd name="connsiteY1525" fmla="*/ 193204 h 4533926"/>
              <a:gd name="connsiteX1526" fmla="*/ 5035813 w 12134504"/>
              <a:gd name="connsiteY1526" fmla="*/ 204643 h 4533926"/>
              <a:gd name="connsiteX1527" fmla="*/ 5087925 w 12134504"/>
              <a:gd name="connsiteY1527" fmla="*/ 195746 h 4533926"/>
              <a:gd name="connsiteX1528" fmla="*/ 5128598 w 12134504"/>
              <a:gd name="connsiteY1528" fmla="*/ 200830 h 4533926"/>
              <a:gd name="connsiteX1529" fmla="*/ 5185794 w 12134504"/>
              <a:gd name="connsiteY1529" fmla="*/ 191932 h 4533926"/>
              <a:gd name="connsiteX1530" fmla="*/ 5241720 w 12134504"/>
              <a:gd name="connsiteY1530" fmla="*/ 194474 h 4533926"/>
              <a:gd name="connsiteX1531" fmla="*/ 3173757 w 12134504"/>
              <a:gd name="connsiteY1531" fmla="*/ 183035 h 4533926"/>
              <a:gd name="connsiteX1532" fmla="*/ 3135626 w 12134504"/>
              <a:gd name="connsiteY1532" fmla="*/ 183035 h 4533926"/>
              <a:gd name="connsiteX1533" fmla="*/ 3125458 w 12134504"/>
              <a:gd name="connsiteY1533" fmla="*/ 174138 h 4533926"/>
              <a:gd name="connsiteX1534" fmla="*/ 3139439 w 12134504"/>
              <a:gd name="connsiteY1534" fmla="*/ 165240 h 4533926"/>
              <a:gd name="connsiteX1535" fmla="*/ 3169944 w 12134504"/>
              <a:gd name="connsiteY1535" fmla="*/ 162698 h 4533926"/>
              <a:gd name="connsiteX1536" fmla="*/ 3196636 w 12134504"/>
              <a:gd name="connsiteY1536" fmla="*/ 167782 h 4533926"/>
              <a:gd name="connsiteX1537" fmla="*/ 3199178 w 12134504"/>
              <a:gd name="connsiteY1537" fmla="*/ 174138 h 4533926"/>
              <a:gd name="connsiteX1538" fmla="*/ 3194093 w 12134504"/>
              <a:gd name="connsiteY1538" fmla="*/ 176680 h 4533926"/>
              <a:gd name="connsiteX1539" fmla="*/ 3173757 w 12134504"/>
              <a:gd name="connsiteY1539" fmla="*/ 183035 h 4533926"/>
              <a:gd name="connsiteX1540" fmla="*/ 2507738 w 12134504"/>
              <a:gd name="connsiteY1540" fmla="*/ 151258 h 4533926"/>
              <a:gd name="connsiteX1541" fmla="*/ 2486131 w 12134504"/>
              <a:gd name="connsiteY1541" fmla="*/ 156342 h 4533926"/>
              <a:gd name="connsiteX1542" fmla="*/ 2440374 w 12134504"/>
              <a:gd name="connsiteY1542" fmla="*/ 151258 h 4533926"/>
              <a:gd name="connsiteX1543" fmla="*/ 2412411 w 12134504"/>
              <a:gd name="connsiteY1543" fmla="*/ 153800 h 4533926"/>
              <a:gd name="connsiteX1544" fmla="*/ 2366654 w 12134504"/>
              <a:gd name="connsiteY1544" fmla="*/ 147444 h 4533926"/>
              <a:gd name="connsiteX1545" fmla="*/ 2397159 w 12134504"/>
              <a:gd name="connsiteY1545" fmla="*/ 142361 h 4533926"/>
              <a:gd name="connsiteX1546" fmla="*/ 2421308 w 12134504"/>
              <a:gd name="connsiteY1546" fmla="*/ 136005 h 4533926"/>
              <a:gd name="connsiteX1547" fmla="*/ 2456897 w 12134504"/>
              <a:gd name="connsiteY1547" fmla="*/ 141089 h 4533926"/>
              <a:gd name="connsiteX1548" fmla="*/ 2475963 w 12134504"/>
              <a:gd name="connsiteY1548" fmla="*/ 143631 h 4533926"/>
              <a:gd name="connsiteX1549" fmla="*/ 2484860 w 12134504"/>
              <a:gd name="connsiteY1549" fmla="*/ 146174 h 4533926"/>
              <a:gd name="connsiteX1550" fmla="*/ 2507738 w 12134504"/>
              <a:gd name="connsiteY1550" fmla="*/ 151258 h 4533926"/>
              <a:gd name="connsiteX1551" fmla="*/ 11795140 w 12134504"/>
              <a:gd name="connsiteY1551" fmla="*/ 124565 h 4533926"/>
              <a:gd name="connsiteX1552" fmla="*/ 11759551 w 12134504"/>
              <a:gd name="connsiteY1552" fmla="*/ 124565 h 4533926"/>
              <a:gd name="connsiteX1553" fmla="*/ 11751925 w 12134504"/>
              <a:gd name="connsiteY1553" fmla="*/ 119481 h 4533926"/>
              <a:gd name="connsiteX1554" fmla="*/ 11795140 w 12134504"/>
              <a:gd name="connsiteY1554" fmla="*/ 113126 h 4533926"/>
              <a:gd name="connsiteX1555" fmla="*/ 11795140 w 12134504"/>
              <a:gd name="connsiteY1555" fmla="*/ 118210 h 4533926"/>
              <a:gd name="connsiteX1556" fmla="*/ 11795140 w 12134504"/>
              <a:gd name="connsiteY1556" fmla="*/ 124565 h 4533926"/>
              <a:gd name="connsiteX1557" fmla="*/ 2678056 w 12134504"/>
              <a:gd name="connsiteY1557" fmla="*/ 143631 h 4533926"/>
              <a:gd name="connsiteX1558" fmla="*/ 2678056 w 12134504"/>
              <a:gd name="connsiteY1558" fmla="*/ 160155 h 4533926"/>
              <a:gd name="connsiteX1559" fmla="*/ 2723813 w 12134504"/>
              <a:gd name="connsiteY1559" fmla="*/ 148716 h 4533926"/>
              <a:gd name="connsiteX1560" fmla="*/ 2764486 w 12134504"/>
              <a:gd name="connsiteY1560" fmla="*/ 157614 h 4533926"/>
              <a:gd name="connsiteX1561" fmla="*/ 2754318 w 12134504"/>
              <a:gd name="connsiteY1561" fmla="*/ 169053 h 4533926"/>
              <a:gd name="connsiteX1562" fmla="*/ 2784823 w 12134504"/>
              <a:gd name="connsiteY1562" fmla="*/ 180493 h 4533926"/>
              <a:gd name="connsiteX1563" fmla="*/ 2820411 w 12134504"/>
              <a:gd name="connsiteY1563" fmla="*/ 169053 h 4533926"/>
              <a:gd name="connsiteX1564" fmla="*/ 2844561 w 12134504"/>
              <a:gd name="connsiteY1564" fmla="*/ 155071 h 4533926"/>
              <a:gd name="connsiteX1565" fmla="*/ 2847103 w 12134504"/>
              <a:gd name="connsiteY1565" fmla="*/ 138548 h 4533926"/>
              <a:gd name="connsiteX1566" fmla="*/ 2894131 w 12134504"/>
              <a:gd name="connsiteY1566" fmla="*/ 138548 h 4533926"/>
              <a:gd name="connsiteX1567" fmla="*/ 2943701 w 12134504"/>
              <a:gd name="connsiteY1567" fmla="*/ 141089 h 4533926"/>
              <a:gd name="connsiteX1568" fmla="*/ 2989458 w 12134504"/>
              <a:gd name="connsiteY1568" fmla="*/ 147444 h 4533926"/>
              <a:gd name="connsiteX1569" fmla="*/ 2992000 w 12134504"/>
              <a:gd name="connsiteY1569" fmla="*/ 156342 h 4533926"/>
              <a:gd name="connsiteX1570" fmla="*/ 2967850 w 12134504"/>
              <a:gd name="connsiteY1570" fmla="*/ 162698 h 4533926"/>
              <a:gd name="connsiteX1571" fmla="*/ 2989458 w 12134504"/>
              <a:gd name="connsiteY1571" fmla="*/ 171595 h 4533926"/>
              <a:gd name="connsiteX1572" fmla="*/ 2986916 w 12134504"/>
              <a:gd name="connsiteY1572" fmla="*/ 180493 h 4533926"/>
              <a:gd name="connsiteX1573" fmla="*/ 2920823 w 12134504"/>
              <a:gd name="connsiteY1573" fmla="*/ 191932 h 4533926"/>
              <a:gd name="connsiteX1574" fmla="*/ 2873795 w 12134504"/>
              <a:gd name="connsiteY1574" fmla="*/ 194474 h 4533926"/>
              <a:gd name="connsiteX1575" fmla="*/ 2840748 w 12134504"/>
              <a:gd name="connsiteY1575" fmla="*/ 189391 h 4533926"/>
              <a:gd name="connsiteX1576" fmla="*/ 2829309 w 12134504"/>
              <a:gd name="connsiteY1576" fmla="*/ 198287 h 4533926"/>
              <a:gd name="connsiteX1577" fmla="*/ 2798804 w 12134504"/>
              <a:gd name="connsiteY1577" fmla="*/ 212270 h 4533926"/>
              <a:gd name="connsiteX1578" fmla="*/ 2789907 w 12134504"/>
              <a:gd name="connsiteY1578" fmla="*/ 221167 h 4533926"/>
              <a:gd name="connsiteX1579" fmla="*/ 2749234 w 12134504"/>
              <a:gd name="connsiteY1579" fmla="*/ 232607 h 4533926"/>
              <a:gd name="connsiteX1580" fmla="*/ 2702206 w 12134504"/>
              <a:gd name="connsiteY1580" fmla="*/ 235149 h 4533926"/>
              <a:gd name="connsiteX1581" fmla="*/ 2675514 w 12134504"/>
              <a:gd name="connsiteY1581" fmla="*/ 241504 h 4533926"/>
              <a:gd name="connsiteX1582" fmla="*/ 2672972 w 12134504"/>
              <a:gd name="connsiteY1582" fmla="*/ 255486 h 4533926"/>
              <a:gd name="connsiteX1583" fmla="*/ 2632299 w 12134504"/>
              <a:gd name="connsiteY1583" fmla="*/ 258028 h 4533926"/>
              <a:gd name="connsiteX1584" fmla="*/ 2591626 w 12134504"/>
              <a:gd name="connsiteY1584" fmla="*/ 274552 h 4533926"/>
              <a:gd name="connsiteX1585" fmla="*/ 2556038 w 12134504"/>
              <a:gd name="connsiteY1585" fmla="*/ 297432 h 4533926"/>
              <a:gd name="connsiteX1586" fmla="*/ 2542056 w 12134504"/>
              <a:gd name="connsiteY1586" fmla="*/ 316498 h 4533926"/>
              <a:gd name="connsiteX1587" fmla="*/ 2542056 w 12134504"/>
              <a:gd name="connsiteY1587" fmla="*/ 341920 h 4533926"/>
              <a:gd name="connsiteX1588" fmla="*/ 2589084 w 12134504"/>
              <a:gd name="connsiteY1588" fmla="*/ 344461 h 4533926"/>
              <a:gd name="connsiteX1589" fmla="*/ 2605608 w 12134504"/>
              <a:gd name="connsiteY1589" fmla="*/ 367341 h 4533926"/>
              <a:gd name="connsiteX1590" fmla="*/ 2619589 w 12134504"/>
              <a:gd name="connsiteY1590" fmla="*/ 383865 h 4533926"/>
              <a:gd name="connsiteX1591" fmla="*/ 2666617 w 12134504"/>
              <a:gd name="connsiteY1591" fmla="*/ 378780 h 4533926"/>
              <a:gd name="connsiteX1592" fmla="*/ 2728897 w 12134504"/>
              <a:gd name="connsiteY1592" fmla="*/ 390220 h 4533926"/>
              <a:gd name="connsiteX1593" fmla="*/ 2764486 w 12134504"/>
              <a:gd name="connsiteY1593" fmla="*/ 399118 h 4533926"/>
              <a:gd name="connsiteX1594" fmla="*/ 2788635 w 12134504"/>
              <a:gd name="connsiteY1594" fmla="*/ 410557 h 4533926"/>
              <a:gd name="connsiteX1595" fmla="*/ 2829309 w 12134504"/>
              <a:gd name="connsiteY1595" fmla="*/ 416913 h 4533926"/>
              <a:gd name="connsiteX1596" fmla="*/ 2864897 w 12134504"/>
              <a:gd name="connsiteY1596" fmla="*/ 425810 h 4533926"/>
              <a:gd name="connsiteX1597" fmla="*/ 2922093 w 12134504"/>
              <a:gd name="connsiteY1597" fmla="*/ 428353 h 4533926"/>
              <a:gd name="connsiteX1598" fmla="*/ 2957682 w 12134504"/>
              <a:gd name="connsiteY1598" fmla="*/ 430895 h 4533926"/>
              <a:gd name="connsiteX1599" fmla="*/ 2952598 w 12134504"/>
              <a:gd name="connsiteY1599" fmla="*/ 451232 h 4533926"/>
              <a:gd name="connsiteX1600" fmla="*/ 2961495 w 12134504"/>
              <a:gd name="connsiteY1600" fmla="*/ 476653 h 4533926"/>
              <a:gd name="connsiteX1601" fmla="*/ 2985645 w 12134504"/>
              <a:gd name="connsiteY1601" fmla="*/ 507159 h 4533926"/>
              <a:gd name="connsiteX1602" fmla="*/ 3037757 w 12134504"/>
              <a:gd name="connsiteY1602" fmla="*/ 532581 h 4533926"/>
              <a:gd name="connsiteX1603" fmla="*/ 3061906 w 12134504"/>
              <a:gd name="connsiteY1603" fmla="*/ 526226 h 4533926"/>
              <a:gd name="connsiteX1604" fmla="*/ 3080972 w 12134504"/>
              <a:gd name="connsiteY1604" fmla="*/ 498262 h 4533926"/>
              <a:gd name="connsiteX1605" fmla="*/ 3064449 w 12134504"/>
              <a:gd name="connsiteY1605" fmla="*/ 456316 h 4533926"/>
              <a:gd name="connsiteX1606" fmla="*/ 3040299 w 12134504"/>
              <a:gd name="connsiteY1606" fmla="*/ 442334 h 4533926"/>
              <a:gd name="connsiteX1607" fmla="*/ 3092411 w 12134504"/>
              <a:gd name="connsiteY1607" fmla="*/ 430895 h 4533926"/>
              <a:gd name="connsiteX1608" fmla="*/ 3130542 w 12134504"/>
              <a:gd name="connsiteY1608" fmla="*/ 411829 h 4533926"/>
              <a:gd name="connsiteX1609" fmla="*/ 3149608 w 12134504"/>
              <a:gd name="connsiteY1609" fmla="*/ 395304 h 4533926"/>
              <a:gd name="connsiteX1610" fmla="*/ 3147066 w 12134504"/>
              <a:gd name="connsiteY1610" fmla="*/ 378780 h 4533926"/>
              <a:gd name="connsiteX1611" fmla="*/ 3122916 w 12134504"/>
              <a:gd name="connsiteY1611" fmla="*/ 359714 h 4533926"/>
              <a:gd name="connsiteX1612" fmla="*/ 3082243 w 12134504"/>
              <a:gd name="connsiteY1612" fmla="*/ 340648 h 4533926"/>
              <a:gd name="connsiteX1613" fmla="*/ 3122916 w 12134504"/>
              <a:gd name="connsiteY1613" fmla="*/ 317769 h 4533926"/>
              <a:gd name="connsiteX1614" fmla="*/ 3108935 w 12134504"/>
              <a:gd name="connsiteY1614" fmla="*/ 298703 h 4533926"/>
              <a:gd name="connsiteX1615" fmla="*/ 3097495 w 12134504"/>
              <a:gd name="connsiteY1615" fmla="*/ 265655 h 4533926"/>
              <a:gd name="connsiteX1616" fmla="*/ 3121645 w 12134504"/>
              <a:gd name="connsiteY1616" fmla="*/ 260570 h 4533926"/>
              <a:gd name="connsiteX1617" fmla="*/ 3178841 w 12134504"/>
              <a:gd name="connsiteY1617" fmla="*/ 265655 h 4533926"/>
              <a:gd name="connsiteX1618" fmla="*/ 3214430 w 12134504"/>
              <a:gd name="connsiteY1618" fmla="*/ 268197 h 4533926"/>
              <a:gd name="connsiteX1619" fmla="*/ 3241122 w 12134504"/>
              <a:gd name="connsiteY1619" fmla="*/ 261841 h 4533926"/>
              <a:gd name="connsiteX1620" fmla="*/ 3274168 w 12134504"/>
              <a:gd name="connsiteY1620" fmla="*/ 268197 h 4533926"/>
              <a:gd name="connsiteX1621" fmla="*/ 3314841 w 12134504"/>
              <a:gd name="connsiteY1621" fmla="*/ 282179 h 4533926"/>
              <a:gd name="connsiteX1622" fmla="*/ 3323738 w 12134504"/>
              <a:gd name="connsiteY1622" fmla="*/ 288534 h 4533926"/>
              <a:gd name="connsiteX1623" fmla="*/ 3386019 w 12134504"/>
              <a:gd name="connsiteY1623" fmla="*/ 291077 h 4533926"/>
              <a:gd name="connsiteX1624" fmla="*/ 3383477 w 12134504"/>
              <a:gd name="connsiteY1624" fmla="*/ 310143 h 4533926"/>
              <a:gd name="connsiteX1625" fmla="*/ 3394916 w 12134504"/>
              <a:gd name="connsiteY1625" fmla="*/ 338106 h 4533926"/>
              <a:gd name="connsiteX1626" fmla="*/ 3425421 w 12134504"/>
              <a:gd name="connsiteY1626" fmla="*/ 340648 h 4533926"/>
              <a:gd name="connsiteX1627" fmla="*/ 3449570 w 12134504"/>
              <a:gd name="connsiteY1627" fmla="*/ 354630 h 4533926"/>
              <a:gd name="connsiteX1628" fmla="*/ 3499140 w 12134504"/>
              <a:gd name="connsiteY1628" fmla="*/ 343190 h 4533926"/>
              <a:gd name="connsiteX1629" fmla="*/ 3529645 w 12134504"/>
              <a:gd name="connsiteY1629" fmla="*/ 317769 h 4533926"/>
              <a:gd name="connsiteX1630" fmla="*/ 3551252 w 12134504"/>
              <a:gd name="connsiteY1630" fmla="*/ 308871 h 4533926"/>
              <a:gd name="connsiteX1631" fmla="*/ 3577944 w 12134504"/>
              <a:gd name="connsiteY1631" fmla="*/ 327937 h 4533926"/>
              <a:gd name="connsiteX1632" fmla="*/ 3623701 w 12134504"/>
              <a:gd name="connsiteY1632" fmla="*/ 355901 h 4533926"/>
              <a:gd name="connsiteX1633" fmla="*/ 3661832 w 12134504"/>
              <a:gd name="connsiteY1633" fmla="*/ 386407 h 4533926"/>
              <a:gd name="connsiteX1634" fmla="*/ 3647850 w 12134504"/>
              <a:gd name="connsiteY1634" fmla="*/ 400389 h 4533926"/>
              <a:gd name="connsiteX1635" fmla="*/ 3693608 w 12134504"/>
              <a:gd name="connsiteY1635" fmla="*/ 414370 h 4533926"/>
              <a:gd name="connsiteX1636" fmla="*/ 3721570 w 12134504"/>
              <a:gd name="connsiteY1636" fmla="*/ 428353 h 4533926"/>
              <a:gd name="connsiteX1637" fmla="*/ 3776224 w 12134504"/>
              <a:gd name="connsiteY1637" fmla="*/ 434708 h 4533926"/>
              <a:gd name="connsiteX1638" fmla="*/ 3797832 w 12134504"/>
              <a:gd name="connsiteY1638" fmla="*/ 441063 h 4533926"/>
              <a:gd name="connsiteX1639" fmla="*/ 3811813 w 12134504"/>
              <a:gd name="connsiteY1639" fmla="*/ 463943 h 4533926"/>
              <a:gd name="connsiteX1640" fmla="*/ 3838505 w 12134504"/>
              <a:gd name="connsiteY1640" fmla="*/ 466485 h 4533926"/>
              <a:gd name="connsiteX1641" fmla="*/ 3849944 w 12134504"/>
              <a:gd name="connsiteY1641" fmla="*/ 477924 h 4533926"/>
              <a:gd name="connsiteX1642" fmla="*/ 3852486 w 12134504"/>
              <a:gd name="connsiteY1642" fmla="*/ 505888 h 4533926"/>
              <a:gd name="connsiteX1643" fmla="*/ 3828337 w 12134504"/>
              <a:gd name="connsiteY1643" fmla="*/ 517328 h 4533926"/>
              <a:gd name="connsiteX1644" fmla="*/ 3804187 w 12134504"/>
              <a:gd name="connsiteY1644" fmla="*/ 526226 h 4533926"/>
              <a:gd name="connsiteX1645" fmla="*/ 3749533 w 12134504"/>
              <a:gd name="connsiteY1645" fmla="*/ 535123 h 4533926"/>
              <a:gd name="connsiteX1646" fmla="*/ 3706318 w 12134504"/>
              <a:gd name="connsiteY1646" fmla="*/ 558002 h 4533926"/>
              <a:gd name="connsiteX1647" fmla="*/ 3649122 w 12134504"/>
              <a:gd name="connsiteY1647" fmla="*/ 563086 h 4533926"/>
              <a:gd name="connsiteX1648" fmla="*/ 3577944 w 12134504"/>
              <a:gd name="connsiteY1648" fmla="*/ 556731 h 4533926"/>
              <a:gd name="connsiteX1649" fmla="*/ 3525832 w 12134504"/>
              <a:gd name="connsiteY1649" fmla="*/ 556731 h 4533926"/>
              <a:gd name="connsiteX1650" fmla="*/ 3492785 w 12134504"/>
              <a:gd name="connsiteY1650" fmla="*/ 559273 h 4533926"/>
              <a:gd name="connsiteX1651" fmla="*/ 3464823 w 12134504"/>
              <a:gd name="connsiteY1651" fmla="*/ 579610 h 4533926"/>
              <a:gd name="connsiteX1652" fmla="*/ 3421608 w 12134504"/>
              <a:gd name="connsiteY1652" fmla="*/ 591050 h 4533926"/>
              <a:gd name="connsiteX1653" fmla="*/ 3372037 w 12134504"/>
              <a:gd name="connsiteY1653" fmla="*/ 630453 h 4533926"/>
              <a:gd name="connsiteX1654" fmla="*/ 3333906 w 12134504"/>
              <a:gd name="connsiteY1654" fmla="*/ 658417 h 4533926"/>
              <a:gd name="connsiteX1655" fmla="*/ 3361869 w 12134504"/>
              <a:gd name="connsiteY1655" fmla="*/ 652062 h 4533926"/>
              <a:gd name="connsiteX1656" fmla="*/ 3416523 w 12134504"/>
              <a:gd name="connsiteY1656" fmla="*/ 615201 h 4533926"/>
              <a:gd name="connsiteX1657" fmla="*/ 3487701 w 12134504"/>
              <a:gd name="connsiteY1657" fmla="*/ 589779 h 4533926"/>
              <a:gd name="connsiteX1658" fmla="*/ 3537271 w 12134504"/>
              <a:gd name="connsiteY1658" fmla="*/ 587237 h 4533926"/>
              <a:gd name="connsiteX1659" fmla="*/ 3565234 w 12134504"/>
              <a:gd name="connsiteY1659" fmla="*/ 601219 h 4533926"/>
              <a:gd name="connsiteX1660" fmla="*/ 3534729 w 12134504"/>
              <a:gd name="connsiteY1660" fmla="*/ 621556 h 4533926"/>
              <a:gd name="connsiteX1661" fmla="*/ 3543626 w 12134504"/>
              <a:gd name="connsiteY1661" fmla="*/ 652062 h 4533926"/>
              <a:gd name="connsiteX1662" fmla="*/ 3555066 w 12134504"/>
              <a:gd name="connsiteY1662" fmla="*/ 674941 h 4533926"/>
              <a:gd name="connsiteX1663" fmla="*/ 3598280 w 12134504"/>
              <a:gd name="connsiteY1663" fmla="*/ 691465 h 4533926"/>
              <a:gd name="connsiteX1664" fmla="*/ 3655477 w 12134504"/>
              <a:gd name="connsiteY1664" fmla="*/ 686381 h 4533926"/>
              <a:gd name="connsiteX1665" fmla="*/ 3688524 w 12134504"/>
              <a:gd name="connsiteY1665" fmla="*/ 652062 h 4533926"/>
              <a:gd name="connsiteX1666" fmla="*/ 3691065 w 12134504"/>
              <a:gd name="connsiteY1666" fmla="*/ 674941 h 4533926"/>
              <a:gd name="connsiteX1667" fmla="*/ 3712673 w 12134504"/>
              <a:gd name="connsiteY1667" fmla="*/ 683839 h 4533926"/>
              <a:gd name="connsiteX1668" fmla="*/ 3672000 w 12134504"/>
              <a:gd name="connsiteY1668" fmla="*/ 704176 h 4533926"/>
              <a:gd name="connsiteX1669" fmla="*/ 3595738 w 12134504"/>
              <a:gd name="connsiteY1669" fmla="*/ 723242 h 4533926"/>
              <a:gd name="connsiteX1670" fmla="*/ 3562691 w 12134504"/>
              <a:gd name="connsiteY1670" fmla="*/ 734682 h 4533926"/>
              <a:gd name="connsiteX1671" fmla="*/ 3524561 w 12134504"/>
              <a:gd name="connsiteY1671" fmla="*/ 757561 h 4533926"/>
              <a:gd name="connsiteX1672" fmla="*/ 3500411 w 12134504"/>
              <a:gd name="connsiteY1672" fmla="*/ 755019 h 4533926"/>
              <a:gd name="connsiteX1673" fmla="*/ 3497869 w 12134504"/>
              <a:gd name="connsiteY1673" fmla="*/ 729598 h 4533926"/>
              <a:gd name="connsiteX1674" fmla="*/ 3557607 w 12134504"/>
              <a:gd name="connsiteY1674" fmla="*/ 704176 h 4533926"/>
              <a:gd name="connsiteX1675" fmla="*/ 3502953 w 12134504"/>
              <a:gd name="connsiteY1675" fmla="*/ 704176 h 4533926"/>
              <a:gd name="connsiteX1676" fmla="*/ 3464823 w 12134504"/>
              <a:gd name="connsiteY1676" fmla="*/ 709260 h 4533926"/>
              <a:gd name="connsiteX1677" fmla="*/ 3472449 w 12134504"/>
              <a:gd name="connsiteY1677" fmla="*/ 718158 h 4533926"/>
              <a:gd name="connsiteX1678" fmla="*/ 3436860 w 12134504"/>
              <a:gd name="connsiteY1678" fmla="*/ 734682 h 4533926"/>
              <a:gd name="connsiteX1679" fmla="*/ 3401271 w 12134504"/>
              <a:gd name="connsiteY1679" fmla="*/ 743579 h 4533926"/>
              <a:gd name="connsiteX1680" fmla="*/ 3365682 w 12134504"/>
              <a:gd name="connsiteY1680" fmla="*/ 752477 h 4533926"/>
              <a:gd name="connsiteX1681" fmla="*/ 3346617 w 12134504"/>
              <a:gd name="connsiteY1681" fmla="*/ 772814 h 4533926"/>
              <a:gd name="connsiteX1682" fmla="*/ 3341533 w 12134504"/>
              <a:gd name="connsiteY1682" fmla="*/ 777898 h 4533926"/>
              <a:gd name="connsiteX1683" fmla="*/ 3341533 w 12134504"/>
              <a:gd name="connsiteY1683" fmla="*/ 796965 h 4533926"/>
              <a:gd name="connsiteX1684" fmla="*/ 3352972 w 12134504"/>
              <a:gd name="connsiteY1684" fmla="*/ 813488 h 4533926"/>
              <a:gd name="connsiteX1685" fmla="*/ 3366953 w 12134504"/>
              <a:gd name="connsiteY1685" fmla="*/ 816031 h 4533926"/>
              <a:gd name="connsiteX1686" fmla="*/ 3361869 w 12134504"/>
              <a:gd name="connsiteY1686" fmla="*/ 802048 h 4533926"/>
              <a:gd name="connsiteX1687" fmla="*/ 3370767 w 12134504"/>
              <a:gd name="connsiteY1687" fmla="*/ 810946 h 4533926"/>
              <a:gd name="connsiteX1688" fmla="*/ 3368224 w 12134504"/>
              <a:gd name="connsiteY1688" fmla="*/ 819844 h 4533926"/>
              <a:gd name="connsiteX1689" fmla="*/ 3346617 w 12134504"/>
              <a:gd name="connsiteY1689" fmla="*/ 824928 h 4533926"/>
              <a:gd name="connsiteX1690" fmla="*/ 3330093 w 12134504"/>
              <a:gd name="connsiteY1690" fmla="*/ 824928 h 4533926"/>
              <a:gd name="connsiteX1691" fmla="*/ 3303402 w 12134504"/>
              <a:gd name="connsiteY1691" fmla="*/ 830012 h 4533926"/>
              <a:gd name="connsiteX1692" fmla="*/ 3289420 w 12134504"/>
              <a:gd name="connsiteY1692" fmla="*/ 832555 h 4533926"/>
              <a:gd name="connsiteX1693" fmla="*/ 3270355 w 12134504"/>
              <a:gd name="connsiteY1693" fmla="*/ 832555 h 4533926"/>
              <a:gd name="connsiteX1694" fmla="*/ 3242393 w 12134504"/>
              <a:gd name="connsiteY1694" fmla="*/ 843994 h 4533926"/>
              <a:gd name="connsiteX1695" fmla="*/ 3291963 w 12134504"/>
              <a:gd name="connsiteY1695" fmla="*/ 837639 h 4533926"/>
              <a:gd name="connsiteX1696" fmla="*/ 3302131 w 12134504"/>
              <a:gd name="connsiteY1696" fmla="*/ 843994 h 4533926"/>
              <a:gd name="connsiteX1697" fmla="*/ 3255103 w 12134504"/>
              <a:gd name="connsiteY1697" fmla="*/ 852891 h 4533926"/>
              <a:gd name="connsiteX1698" fmla="*/ 3233495 w 12134504"/>
              <a:gd name="connsiteY1698" fmla="*/ 852891 h 4533926"/>
              <a:gd name="connsiteX1699" fmla="*/ 3236037 w 12134504"/>
              <a:gd name="connsiteY1699" fmla="*/ 847808 h 4533926"/>
              <a:gd name="connsiteX1700" fmla="*/ 3228411 w 12134504"/>
              <a:gd name="connsiteY1700" fmla="*/ 864331 h 4533926"/>
              <a:gd name="connsiteX1701" fmla="*/ 3237309 w 12134504"/>
              <a:gd name="connsiteY1701" fmla="*/ 866874 h 4533926"/>
              <a:gd name="connsiteX1702" fmla="*/ 3229682 w 12134504"/>
              <a:gd name="connsiteY1702" fmla="*/ 889753 h 4533926"/>
              <a:gd name="connsiteX1703" fmla="*/ 3202991 w 12134504"/>
              <a:gd name="connsiteY1703" fmla="*/ 915174 h 4533926"/>
              <a:gd name="connsiteX1704" fmla="*/ 3200448 w 12134504"/>
              <a:gd name="connsiteY1704" fmla="*/ 906277 h 4533926"/>
              <a:gd name="connsiteX1705" fmla="*/ 3192823 w 12134504"/>
              <a:gd name="connsiteY1705" fmla="*/ 906277 h 4533926"/>
              <a:gd name="connsiteX1706" fmla="*/ 3183925 w 12134504"/>
              <a:gd name="connsiteY1706" fmla="*/ 897379 h 4533926"/>
              <a:gd name="connsiteX1707" fmla="*/ 3191552 w 12134504"/>
              <a:gd name="connsiteY1707" fmla="*/ 916445 h 4533926"/>
              <a:gd name="connsiteX1708" fmla="*/ 3199178 w 12134504"/>
              <a:gd name="connsiteY1708" fmla="*/ 922801 h 4533926"/>
              <a:gd name="connsiteX1709" fmla="*/ 3199178 w 12134504"/>
              <a:gd name="connsiteY1709" fmla="*/ 934241 h 4533926"/>
              <a:gd name="connsiteX1710" fmla="*/ 3189009 w 12134504"/>
              <a:gd name="connsiteY1710" fmla="*/ 948222 h 4533926"/>
              <a:gd name="connsiteX1711" fmla="*/ 3169944 w 12134504"/>
              <a:gd name="connsiteY1711" fmla="*/ 976186 h 4533926"/>
              <a:gd name="connsiteX1712" fmla="*/ 3164860 w 12134504"/>
              <a:gd name="connsiteY1712" fmla="*/ 973644 h 4533926"/>
              <a:gd name="connsiteX1713" fmla="*/ 3176299 w 12134504"/>
              <a:gd name="connsiteY1713" fmla="*/ 950764 h 4533926"/>
              <a:gd name="connsiteX1714" fmla="*/ 3159776 w 12134504"/>
              <a:gd name="connsiteY1714" fmla="*/ 936783 h 4533926"/>
              <a:gd name="connsiteX1715" fmla="*/ 3154692 w 12134504"/>
              <a:gd name="connsiteY1715" fmla="*/ 908819 h 4533926"/>
              <a:gd name="connsiteX1716" fmla="*/ 3147066 w 12134504"/>
              <a:gd name="connsiteY1716" fmla="*/ 922801 h 4533926"/>
              <a:gd name="connsiteX1717" fmla="*/ 3154692 w 12134504"/>
              <a:gd name="connsiteY1717" fmla="*/ 945681 h 4533926"/>
              <a:gd name="connsiteX1718" fmla="*/ 3133084 w 12134504"/>
              <a:gd name="connsiteY1718" fmla="*/ 940596 h 4533926"/>
              <a:gd name="connsiteX1719" fmla="*/ 3157234 w 12134504"/>
              <a:gd name="connsiteY1719" fmla="*/ 949494 h 4533926"/>
              <a:gd name="connsiteX1720" fmla="*/ 3157234 w 12134504"/>
              <a:gd name="connsiteY1720" fmla="*/ 982541 h 4533926"/>
              <a:gd name="connsiteX1721" fmla="*/ 3167402 w 12134504"/>
              <a:gd name="connsiteY1721" fmla="*/ 987626 h 4533926"/>
              <a:gd name="connsiteX1722" fmla="*/ 3172486 w 12134504"/>
              <a:gd name="connsiteY1722" fmla="*/ 999065 h 4533926"/>
              <a:gd name="connsiteX1723" fmla="*/ 3177570 w 12134504"/>
              <a:gd name="connsiteY1723" fmla="*/ 1033384 h 4533926"/>
              <a:gd name="connsiteX1724" fmla="*/ 3155963 w 12134504"/>
              <a:gd name="connsiteY1724" fmla="*/ 1058806 h 4533926"/>
              <a:gd name="connsiteX1725" fmla="*/ 3120374 w 12134504"/>
              <a:gd name="connsiteY1725" fmla="*/ 1070246 h 4533926"/>
              <a:gd name="connsiteX1726" fmla="*/ 3098766 w 12134504"/>
              <a:gd name="connsiteY1726" fmla="*/ 1090583 h 4533926"/>
              <a:gd name="connsiteX1727" fmla="*/ 3082243 w 12134504"/>
              <a:gd name="connsiteY1727" fmla="*/ 1093125 h 4533926"/>
              <a:gd name="connsiteX1728" fmla="*/ 3065720 w 12134504"/>
              <a:gd name="connsiteY1728" fmla="*/ 1107107 h 4533926"/>
              <a:gd name="connsiteX1729" fmla="*/ 3060636 w 12134504"/>
              <a:gd name="connsiteY1729" fmla="*/ 1118547 h 4533926"/>
              <a:gd name="connsiteX1730" fmla="*/ 3022505 w 12134504"/>
              <a:gd name="connsiteY1730" fmla="*/ 1141426 h 4533926"/>
              <a:gd name="connsiteX1731" fmla="*/ 3003439 w 12134504"/>
              <a:gd name="connsiteY1731" fmla="*/ 1160492 h 4533926"/>
              <a:gd name="connsiteX1732" fmla="*/ 2986916 w 12134504"/>
              <a:gd name="connsiteY1732" fmla="*/ 1180830 h 4533926"/>
              <a:gd name="connsiteX1733" fmla="*/ 2981832 w 12134504"/>
              <a:gd name="connsiteY1733" fmla="*/ 1208793 h 4533926"/>
              <a:gd name="connsiteX1734" fmla="*/ 2989458 w 12134504"/>
              <a:gd name="connsiteY1734" fmla="*/ 1234214 h 4533926"/>
              <a:gd name="connsiteX1735" fmla="*/ 2998355 w 12134504"/>
              <a:gd name="connsiteY1735" fmla="*/ 1267263 h 4533926"/>
              <a:gd name="connsiteX1736" fmla="*/ 3014878 w 12134504"/>
              <a:gd name="connsiteY1736" fmla="*/ 1295226 h 4533926"/>
              <a:gd name="connsiteX1737" fmla="*/ 3014878 w 12134504"/>
              <a:gd name="connsiteY1737" fmla="*/ 1311750 h 4533926"/>
              <a:gd name="connsiteX1738" fmla="*/ 3031402 w 12134504"/>
              <a:gd name="connsiteY1738" fmla="*/ 1356238 h 4533926"/>
              <a:gd name="connsiteX1739" fmla="*/ 3028860 w 12134504"/>
              <a:gd name="connsiteY1739" fmla="*/ 1381659 h 4533926"/>
              <a:gd name="connsiteX1740" fmla="*/ 3026318 w 12134504"/>
              <a:gd name="connsiteY1740" fmla="*/ 1398183 h 4533926"/>
              <a:gd name="connsiteX1741" fmla="*/ 3018692 w 12134504"/>
              <a:gd name="connsiteY1741" fmla="*/ 1421062 h 4533926"/>
              <a:gd name="connsiteX1742" fmla="*/ 3009794 w 12134504"/>
              <a:gd name="connsiteY1742" fmla="*/ 1426147 h 4533926"/>
              <a:gd name="connsiteX1743" fmla="*/ 2993271 w 12134504"/>
              <a:gd name="connsiteY1743" fmla="*/ 1421062 h 4533926"/>
              <a:gd name="connsiteX1744" fmla="*/ 2985645 w 12134504"/>
              <a:gd name="connsiteY1744" fmla="*/ 1404539 h 4533926"/>
              <a:gd name="connsiteX1745" fmla="*/ 2974206 w 12134504"/>
              <a:gd name="connsiteY1745" fmla="*/ 1395641 h 4533926"/>
              <a:gd name="connsiteX1746" fmla="*/ 2957682 w 12134504"/>
              <a:gd name="connsiteY1746" fmla="*/ 1362593 h 4533926"/>
              <a:gd name="connsiteX1747" fmla="*/ 2941159 w 12134504"/>
              <a:gd name="connsiteY1747" fmla="*/ 1332087 h 4533926"/>
              <a:gd name="connsiteX1748" fmla="*/ 2936075 w 12134504"/>
              <a:gd name="connsiteY1748" fmla="*/ 1315563 h 4533926"/>
              <a:gd name="connsiteX1749" fmla="*/ 2943701 w 12134504"/>
              <a:gd name="connsiteY1749" fmla="*/ 1290142 h 4533926"/>
              <a:gd name="connsiteX1750" fmla="*/ 2933533 w 12134504"/>
              <a:gd name="connsiteY1750" fmla="*/ 1269805 h 4533926"/>
              <a:gd name="connsiteX1751" fmla="*/ 2906841 w 12134504"/>
              <a:gd name="connsiteY1751" fmla="*/ 1239299 h 4533926"/>
              <a:gd name="connsiteX1752" fmla="*/ 2892860 w 12134504"/>
              <a:gd name="connsiteY1752" fmla="*/ 1232943 h 4533926"/>
              <a:gd name="connsiteX1753" fmla="*/ 2859813 w 12134504"/>
              <a:gd name="connsiteY1753" fmla="*/ 1249467 h 4533926"/>
              <a:gd name="connsiteX1754" fmla="*/ 2852187 w 12134504"/>
              <a:gd name="connsiteY1754" fmla="*/ 1249467 h 4533926"/>
              <a:gd name="connsiteX1755" fmla="*/ 2838206 w 12134504"/>
              <a:gd name="connsiteY1755" fmla="*/ 1230401 h 4533926"/>
              <a:gd name="connsiteX1756" fmla="*/ 2816598 w 12134504"/>
              <a:gd name="connsiteY1756" fmla="*/ 1221503 h 4533926"/>
              <a:gd name="connsiteX1757" fmla="*/ 2778467 w 12134504"/>
              <a:gd name="connsiteY1757" fmla="*/ 1226588 h 4533926"/>
              <a:gd name="connsiteX1758" fmla="*/ 2747963 w 12134504"/>
              <a:gd name="connsiteY1758" fmla="*/ 1221503 h 4533926"/>
              <a:gd name="connsiteX1759" fmla="*/ 2721271 w 12134504"/>
              <a:gd name="connsiteY1759" fmla="*/ 1224046 h 4533926"/>
              <a:gd name="connsiteX1760" fmla="*/ 2707290 w 12134504"/>
              <a:gd name="connsiteY1760" fmla="*/ 1230401 h 4533926"/>
              <a:gd name="connsiteX1761" fmla="*/ 2714916 w 12134504"/>
              <a:gd name="connsiteY1761" fmla="*/ 1239299 h 4533926"/>
              <a:gd name="connsiteX1762" fmla="*/ 2714916 w 12134504"/>
              <a:gd name="connsiteY1762" fmla="*/ 1255823 h 4533926"/>
              <a:gd name="connsiteX1763" fmla="*/ 2722542 w 12134504"/>
              <a:gd name="connsiteY1763" fmla="*/ 1262178 h 4533926"/>
              <a:gd name="connsiteX1764" fmla="*/ 2714916 w 12134504"/>
              <a:gd name="connsiteY1764" fmla="*/ 1267263 h 4533926"/>
              <a:gd name="connsiteX1765" fmla="*/ 2703477 w 12134504"/>
              <a:gd name="connsiteY1765" fmla="*/ 1262178 h 4533926"/>
              <a:gd name="connsiteX1766" fmla="*/ 2692037 w 12134504"/>
              <a:gd name="connsiteY1766" fmla="*/ 1268533 h 4533926"/>
              <a:gd name="connsiteX1767" fmla="*/ 2665346 w 12134504"/>
              <a:gd name="connsiteY1767" fmla="*/ 1265991 h 4533926"/>
              <a:gd name="connsiteX1768" fmla="*/ 2641196 w 12134504"/>
              <a:gd name="connsiteY1768" fmla="*/ 1246925 h 4533926"/>
              <a:gd name="connsiteX1769" fmla="*/ 2610692 w 12134504"/>
              <a:gd name="connsiteY1769" fmla="*/ 1252009 h 4533926"/>
              <a:gd name="connsiteX1770" fmla="*/ 2586542 w 12134504"/>
              <a:gd name="connsiteY1770" fmla="*/ 1243112 h 4533926"/>
              <a:gd name="connsiteX1771" fmla="*/ 2564935 w 12134504"/>
              <a:gd name="connsiteY1771" fmla="*/ 1245654 h 4533926"/>
              <a:gd name="connsiteX1772" fmla="*/ 2536972 w 12134504"/>
              <a:gd name="connsiteY1772" fmla="*/ 1254552 h 4533926"/>
              <a:gd name="connsiteX1773" fmla="*/ 2509009 w 12134504"/>
              <a:gd name="connsiteY1773" fmla="*/ 1282516 h 4533926"/>
              <a:gd name="connsiteX1774" fmla="*/ 2473421 w 12134504"/>
              <a:gd name="connsiteY1774" fmla="*/ 1299039 h 4533926"/>
              <a:gd name="connsiteX1775" fmla="*/ 2456897 w 12134504"/>
              <a:gd name="connsiteY1775" fmla="*/ 1318106 h 4533926"/>
              <a:gd name="connsiteX1776" fmla="*/ 2449271 w 12134504"/>
              <a:gd name="connsiteY1776" fmla="*/ 1337172 h 4533926"/>
              <a:gd name="connsiteX1777" fmla="*/ 2446729 w 12134504"/>
              <a:gd name="connsiteY1777" fmla="*/ 1362593 h 4533926"/>
              <a:gd name="connsiteX1778" fmla="*/ 2449271 w 12134504"/>
              <a:gd name="connsiteY1778" fmla="*/ 1381659 h 4533926"/>
              <a:gd name="connsiteX1779" fmla="*/ 2456897 w 12134504"/>
              <a:gd name="connsiteY1779" fmla="*/ 1395641 h 4533926"/>
              <a:gd name="connsiteX1780" fmla="*/ 2442916 w 12134504"/>
              <a:gd name="connsiteY1780" fmla="*/ 1429960 h 4533926"/>
              <a:gd name="connsiteX1781" fmla="*/ 2437832 w 12134504"/>
              <a:gd name="connsiteY1781" fmla="*/ 1457924 h 4533926"/>
              <a:gd name="connsiteX1782" fmla="*/ 2435290 w 12134504"/>
              <a:gd name="connsiteY1782" fmla="*/ 1511309 h 4533926"/>
              <a:gd name="connsiteX1783" fmla="*/ 2430206 w 12134504"/>
              <a:gd name="connsiteY1783" fmla="*/ 1531646 h 4533926"/>
              <a:gd name="connsiteX1784" fmla="*/ 2437832 w 12134504"/>
              <a:gd name="connsiteY1784" fmla="*/ 1551983 h 4533926"/>
              <a:gd name="connsiteX1785" fmla="*/ 2448000 w 12134504"/>
              <a:gd name="connsiteY1785" fmla="*/ 1572321 h 4533926"/>
              <a:gd name="connsiteX1786" fmla="*/ 2455626 w 12134504"/>
              <a:gd name="connsiteY1786" fmla="*/ 1602826 h 4533926"/>
              <a:gd name="connsiteX1787" fmla="*/ 2477234 w 12134504"/>
              <a:gd name="connsiteY1787" fmla="*/ 1633332 h 4533926"/>
              <a:gd name="connsiteX1788" fmla="*/ 2486131 w 12134504"/>
              <a:gd name="connsiteY1788" fmla="*/ 1656211 h 4533926"/>
              <a:gd name="connsiteX1789" fmla="*/ 2497570 w 12134504"/>
              <a:gd name="connsiteY1789" fmla="*/ 1676549 h 4533926"/>
              <a:gd name="connsiteX1790" fmla="*/ 2533159 w 12134504"/>
              <a:gd name="connsiteY1790" fmla="*/ 1687988 h 4533926"/>
              <a:gd name="connsiteX1791" fmla="*/ 2547140 w 12134504"/>
              <a:gd name="connsiteY1791" fmla="*/ 1704512 h 4533926"/>
              <a:gd name="connsiteX1792" fmla="*/ 2577645 w 12134504"/>
              <a:gd name="connsiteY1792" fmla="*/ 1693073 h 4533926"/>
              <a:gd name="connsiteX1793" fmla="*/ 2601794 w 12134504"/>
              <a:gd name="connsiteY1793" fmla="*/ 1687988 h 4533926"/>
              <a:gd name="connsiteX1794" fmla="*/ 2628486 w 12134504"/>
              <a:gd name="connsiteY1794" fmla="*/ 1681633 h 4533926"/>
              <a:gd name="connsiteX1795" fmla="*/ 2650093 w 12134504"/>
              <a:gd name="connsiteY1795" fmla="*/ 1675277 h 4533926"/>
              <a:gd name="connsiteX1796" fmla="*/ 2671701 w 12134504"/>
              <a:gd name="connsiteY1796" fmla="*/ 1658754 h 4533926"/>
              <a:gd name="connsiteX1797" fmla="*/ 2679327 w 12134504"/>
              <a:gd name="connsiteY1797" fmla="*/ 1635874 h 4533926"/>
              <a:gd name="connsiteX1798" fmla="*/ 2681869 w 12134504"/>
              <a:gd name="connsiteY1798" fmla="*/ 1601555 h 4533926"/>
              <a:gd name="connsiteX1799" fmla="*/ 2689495 w 12134504"/>
              <a:gd name="connsiteY1799" fmla="*/ 1590115 h 4533926"/>
              <a:gd name="connsiteX1800" fmla="*/ 2711103 w 12134504"/>
              <a:gd name="connsiteY1800" fmla="*/ 1578676 h 4533926"/>
              <a:gd name="connsiteX1801" fmla="*/ 2746692 w 12134504"/>
              <a:gd name="connsiteY1801" fmla="*/ 1569778 h 4533926"/>
              <a:gd name="connsiteX1802" fmla="*/ 2777196 w 12134504"/>
              <a:gd name="connsiteY1802" fmla="*/ 1572321 h 4533926"/>
              <a:gd name="connsiteX1803" fmla="*/ 2798804 w 12134504"/>
              <a:gd name="connsiteY1803" fmla="*/ 1567236 h 4533926"/>
              <a:gd name="connsiteX1804" fmla="*/ 2806430 w 12134504"/>
              <a:gd name="connsiteY1804" fmla="*/ 1576134 h 4533926"/>
              <a:gd name="connsiteX1805" fmla="*/ 2803888 w 12134504"/>
              <a:gd name="connsiteY1805" fmla="*/ 1595200 h 4533926"/>
              <a:gd name="connsiteX1806" fmla="*/ 2787365 w 12134504"/>
              <a:gd name="connsiteY1806" fmla="*/ 1620621 h 4533926"/>
              <a:gd name="connsiteX1807" fmla="*/ 2778467 w 12134504"/>
              <a:gd name="connsiteY1807" fmla="*/ 1646043 h 4533926"/>
              <a:gd name="connsiteX1808" fmla="*/ 2786093 w 12134504"/>
              <a:gd name="connsiteY1808" fmla="*/ 1652398 h 4533926"/>
              <a:gd name="connsiteX1809" fmla="*/ 2781009 w 12134504"/>
              <a:gd name="connsiteY1809" fmla="*/ 1668922 h 4533926"/>
              <a:gd name="connsiteX1810" fmla="*/ 2772112 w 12134504"/>
              <a:gd name="connsiteY1810" fmla="*/ 1701971 h 4533926"/>
              <a:gd name="connsiteX1811" fmla="*/ 2764486 w 12134504"/>
              <a:gd name="connsiteY1811" fmla="*/ 1693073 h 4533926"/>
              <a:gd name="connsiteX1812" fmla="*/ 2756860 w 12134504"/>
              <a:gd name="connsiteY1812" fmla="*/ 1693073 h 4533926"/>
              <a:gd name="connsiteX1813" fmla="*/ 2756860 w 12134504"/>
              <a:gd name="connsiteY1813" fmla="*/ 1698157 h 4533926"/>
              <a:gd name="connsiteX1814" fmla="*/ 2764486 w 12134504"/>
              <a:gd name="connsiteY1814" fmla="*/ 1700699 h 4533926"/>
              <a:gd name="connsiteX1815" fmla="*/ 2761944 w 12134504"/>
              <a:gd name="connsiteY1815" fmla="*/ 1709597 h 4533926"/>
              <a:gd name="connsiteX1816" fmla="*/ 2756860 w 12134504"/>
              <a:gd name="connsiteY1816" fmla="*/ 1728663 h 4533926"/>
              <a:gd name="connsiteX1817" fmla="*/ 2759402 w 12134504"/>
              <a:gd name="connsiteY1817" fmla="*/ 1735018 h 4533926"/>
              <a:gd name="connsiteX1818" fmla="*/ 2756860 w 12134504"/>
              <a:gd name="connsiteY1818" fmla="*/ 1749000 h 4533926"/>
              <a:gd name="connsiteX1819" fmla="*/ 2759402 w 12134504"/>
              <a:gd name="connsiteY1819" fmla="*/ 1754084 h 4533926"/>
              <a:gd name="connsiteX1820" fmla="*/ 2754318 w 12134504"/>
              <a:gd name="connsiteY1820" fmla="*/ 1774421 h 4533926"/>
              <a:gd name="connsiteX1821" fmla="*/ 2746692 w 12134504"/>
              <a:gd name="connsiteY1821" fmla="*/ 1785861 h 4533926"/>
              <a:gd name="connsiteX1822" fmla="*/ 2741607 w 12134504"/>
              <a:gd name="connsiteY1822" fmla="*/ 1785861 h 4533926"/>
              <a:gd name="connsiteX1823" fmla="*/ 2733981 w 12134504"/>
              <a:gd name="connsiteY1823" fmla="*/ 1802385 h 4533926"/>
              <a:gd name="connsiteX1824" fmla="*/ 2745421 w 12134504"/>
              <a:gd name="connsiteY1824" fmla="*/ 1808740 h 4533926"/>
              <a:gd name="connsiteX1825" fmla="*/ 2747963 w 12134504"/>
              <a:gd name="connsiteY1825" fmla="*/ 1802385 h 4533926"/>
              <a:gd name="connsiteX1826" fmla="*/ 2758131 w 12134504"/>
              <a:gd name="connsiteY1826" fmla="*/ 1807470 h 4533926"/>
              <a:gd name="connsiteX1827" fmla="*/ 2760673 w 12134504"/>
              <a:gd name="connsiteY1827" fmla="*/ 1810012 h 4533926"/>
              <a:gd name="connsiteX1828" fmla="*/ 2768299 w 12134504"/>
              <a:gd name="connsiteY1828" fmla="*/ 1803657 h 4533926"/>
              <a:gd name="connsiteX1829" fmla="*/ 2779738 w 12134504"/>
              <a:gd name="connsiteY1829" fmla="*/ 1803657 h 4533926"/>
              <a:gd name="connsiteX1830" fmla="*/ 2782280 w 12134504"/>
              <a:gd name="connsiteY1830" fmla="*/ 1806198 h 4533926"/>
              <a:gd name="connsiteX1831" fmla="*/ 2787365 w 12134504"/>
              <a:gd name="connsiteY1831" fmla="*/ 1803657 h 4533926"/>
              <a:gd name="connsiteX1832" fmla="*/ 2803888 w 12134504"/>
              <a:gd name="connsiteY1832" fmla="*/ 1808740 h 4533926"/>
              <a:gd name="connsiteX1833" fmla="*/ 2817869 w 12134504"/>
              <a:gd name="connsiteY1833" fmla="*/ 1806198 h 4533926"/>
              <a:gd name="connsiteX1834" fmla="*/ 2829309 w 12134504"/>
              <a:gd name="connsiteY1834" fmla="*/ 1803657 h 4533926"/>
              <a:gd name="connsiteX1835" fmla="*/ 2831851 w 12134504"/>
              <a:gd name="connsiteY1835" fmla="*/ 1797301 h 4533926"/>
              <a:gd name="connsiteX1836" fmla="*/ 2843290 w 12134504"/>
              <a:gd name="connsiteY1836" fmla="*/ 1799843 h 4533926"/>
              <a:gd name="connsiteX1837" fmla="*/ 2850916 w 12134504"/>
              <a:gd name="connsiteY1837" fmla="*/ 1804927 h 4533926"/>
              <a:gd name="connsiteX1838" fmla="*/ 2861084 w 12134504"/>
              <a:gd name="connsiteY1838" fmla="*/ 1802385 h 4533926"/>
              <a:gd name="connsiteX1839" fmla="*/ 2868710 w 12134504"/>
              <a:gd name="connsiteY1839" fmla="*/ 1799843 h 4533926"/>
              <a:gd name="connsiteX1840" fmla="*/ 2882692 w 12134504"/>
              <a:gd name="connsiteY1840" fmla="*/ 1804927 h 4533926"/>
              <a:gd name="connsiteX1841" fmla="*/ 2887776 w 12134504"/>
              <a:gd name="connsiteY1841" fmla="*/ 1807470 h 4533926"/>
              <a:gd name="connsiteX1842" fmla="*/ 2899215 w 12134504"/>
              <a:gd name="connsiteY1842" fmla="*/ 1813825 h 4533926"/>
              <a:gd name="connsiteX1843" fmla="*/ 2909383 w 12134504"/>
              <a:gd name="connsiteY1843" fmla="*/ 1822723 h 4533926"/>
              <a:gd name="connsiteX1844" fmla="*/ 2920823 w 12134504"/>
              <a:gd name="connsiteY1844" fmla="*/ 1829078 h 4533926"/>
              <a:gd name="connsiteX1845" fmla="*/ 2929720 w 12134504"/>
              <a:gd name="connsiteY1845" fmla="*/ 1840517 h 4533926"/>
              <a:gd name="connsiteX1846" fmla="*/ 2927178 w 12134504"/>
              <a:gd name="connsiteY1846" fmla="*/ 1843060 h 4533926"/>
              <a:gd name="connsiteX1847" fmla="*/ 2924636 w 12134504"/>
              <a:gd name="connsiteY1847" fmla="*/ 1851957 h 4533926"/>
              <a:gd name="connsiteX1848" fmla="*/ 2927178 w 12134504"/>
              <a:gd name="connsiteY1848" fmla="*/ 1868481 h 4533926"/>
              <a:gd name="connsiteX1849" fmla="*/ 2919551 w 12134504"/>
              <a:gd name="connsiteY1849" fmla="*/ 1882463 h 4533926"/>
              <a:gd name="connsiteX1850" fmla="*/ 2917009 w 12134504"/>
              <a:gd name="connsiteY1850" fmla="*/ 1901529 h 4533926"/>
              <a:gd name="connsiteX1851" fmla="*/ 2914467 w 12134504"/>
              <a:gd name="connsiteY1851" fmla="*/ 1920595 h 4533926"/>
              <a:gd name="connsiteX1852" fmla="*/ 2917009 w 12134504"/>
              <a:gd name="connsiteY1852" fmla="*/ 1929493 h 4533926"/>
              <a:gd name="connsiteX1853" fmla="*/ 2917009 w 12134504"/>
              <a:gd name="connsiteY1853" fmla="*/ 1949830 h 4533926"/>
              <a:gd name="connsiteX1854" fmla="*/ 2911925 w 12134504"/>
              <a:gd name="connsiteY1854" fmla="*/ 1952372 h 4533926"/>
              <a:gd name="connsiteX1855" fmla="*/ 2909383 w 12134504"/>
              <a:gd name="connsiteY1855" fmla="*/ 1971438 h 4533926"/>
              <a:gd name="connsiteX1856" fmla="*/ 2911925 w 12134504"/>
              <a:gd name="connsiteY1856" fmla="*/ 1982878 h 4533926"/>
              <a:gd name="connsiteX1857" fmla="*/ 2904299 w 12134504"/>
              <a:gd name="connsiteY1857" fmla="*/ 1994318 h 4533926"/>
              <a:gd name="connsiteX1858" fmla="*/ 2904299 w 12134504"/>
              <a:gd name="connsiteY1858" fmla="*/ 2005757 h 4533926"/>
              <a:gd name="connsiteX1859" fmla="*/ 2911925 w 12134504"/>
              <a:gd name="connsiteY1859" fmla="*/ 2012112 h 4533926"/>
              <a:gd name="connsiteX1860" fmla="*/ 2919551 w 12134504"/>
              <a:gd name="connsiteY1860" fmla="*/ 2034992 h 4533926"/>
              <a:gd name="connsiteX1861" fmla="*/ 2933533 w 12134504"/>
              <a:gd name="connsiteY1861" fmla="*/ 2051516 h 4533926"/>
              <a:gd name="connsiteX1862" fmla="*/ 2947514 w 12134504"/>
              <a:gd name="connsiteY1862" fmla="*/ 2070582 h 4533926"/>
              <a:gd name="connsiteX1863" fmla="*/ 2958953 w 12134504"/>
              <a:gd name="connsiteY1863" fmla="*/ 2087106 h 4533926"/>
              <a:gd name="connsiteX1864" fmla="*/ 2958953 w 12134504"/>
              <a:gd name="connsiteY1864" fmla="*/ 2096004 h 4533926"/>
              <a:gd name="connsiteX1865" fmla="*/ 2972935 w 12134504"/>
              <a:gd name="connsiteY1865" fmla="*/ 2096004 h 4533926"/>
              <a:gd name="connsiteX1866" fmla="*/ 2975477 w 12134504"/>
              <a:gd name="connsiteY1866" fmla="*/ 2093462 h 4533926"/>
              <a:gd name="connsiteX1867" fmla="*/ 2985645 w 12134504"/>
              <a:gd name="connsiteY1867" fmla="*/ 2102359 h 4533926"/>
              <a:gd name="connsiteX1868" fmla="*/ 3002168 w 12134504"/>
              <a:gd name="connsiteY1868" fmla="*/ 2099817 h 4533926"/>
              <a:gd name="connsiteX1869" fmla="*/ 3016150 w 12134504"/>
              <a:gd name="connsiteY1869" fmla="*/ 2088377 h 4533926"/>
              <a:gd name="connsiteX1870" fmla="*/ 3037757 w 12134504"/>
              <a:gd name="connsiteY1870" fmla="*/ 2082022 h 4533926"/>
              <a:gd name="connsiteX1871" fmla="*/ 3046654 w 12134504"/>
              <a:gd name="connsiteY1871" fmla="*/ 2068040 h 4533926"/>
              <a:gd name="connsiteX1872" fmla="*/ 3065720 w 12134504"/>
              <a:gd name="connsiteY1872" fmla="*/ 2070582 h 4533926"/>
              <a:gd name="connsiteX1873" fmla="*/ 3065720 w 12134504"/>
              <a:gd name="connsiteY1873" fmla="*/ 2075666 h 4533926"/>
              <a:gd name="connsiteX1874" fmla="*/ 3084785 w 12134504"/>
              <a:gd name="connsiteY1874" fmla="*/ 2078209 h 4533926"/>
              <a:gd name="connsiteX1875" fmla="*/ 3098766 w 12134504"/>
              <a:gd name="connsiteY1875" fmla="*/ 2084564 h 4533926"/>
              <a:gd name="connsiteX1876" fmla="*/ 3108935 w 12134504"/>
              <a:gd name="connsiteY1876" fmla="*/ 2096004 h 4533926"/>
              <a:gd name="connsiteX1877" fmla="*/ 3122916 w 12134504"/>
              <a:gd name="connsiteY1877" fmla="*/ 2109985 h 4533926"/>
              <a:gd name="connsiteX1878" fmla="*/ 3139439 w 12134504"/>
              <a:gd name="connsiteY1878" fmla="*/ 2109985 h 4533926"/>
              <a:gd name="connsiteX1879" fmla="*/ 3166131 w 12134504"/>
              <a:gd name="connsiteY1879" fmla="*/ 2079479 h 4533926"/>
              <a:gd name="connsiteX1880" fmla="*/ 3180112 w 12134504"/>
              <a:gd name="connsiteY1880" fmla="*/ 2074395 h 4533926"/>
              <a:gd name="connsiteX1881" fmla="*/ 3180112 w 12134504"/>
              <a:gd name="connsiteY1881" fmla="*/ 2060413 h 4533926"/>
              <a:gd name="connsiteX1882" fmla="*/ 3185196 w 12134504"/>
              <a:gd name="connsiteY1882" fmla="*/ 2026095 h 4533926"/>
              <a:gd name="connsiteX1883" fmla="*/ 3204262 w 12134504"/>
              <a:gd name="connsiteY1883" fmla="*/ 2005757 h 4533926"/>
              <a:gd name="connsiteX1884" fmla="*/ 3225869 w 12134504"/>
              <a:gd name="connsiteY1884" fmla="*/ 2005757 h 4533926"/>
              <a:gd name="connsiteX1885" fmla="*/ 3228411 w 12134504"/>
              <a:gd name="connsiteY1885" fmla="*/ 1996859 h 4533926"/>
              <a:gd name="connsiteX1886" fmla="*/ 3255103 w 12134504"/>
              <a:gd name="connsiteY1886" fmla="*/ 1999402 h 4533926"/>
              <a:gd name="connsiteX1887" fmla="*/ 3283065 w 12134504"/>
              <a:gd name="connsiteY1887" fmla="*/ 1979065 h 4533926"/>
              <a:gd name="connsiteX1888" fmla="*/ 3294505 w 12134504"/>
              <a:gd name="connsiteY1888" fmla="*/ 1970167 h 4533926"/>
              <a:gd name="connsiteX1889" fmla="*/ 3311028 w 12134504"/>
              <a:gd name="connsiteY1889" fmla="*/ 1949830 h 4533926"/>
              <a:gd name="connsiteX1890" fmla="*/ 3322467 w 12134504"/>
              <a:gd name="connsiteY1890" fmla="*/ 1952372 h 4533926"/>
              <a:gd name="connsiteX1891" fmla="*/ 3332636 w 12134504"/>
              <a:gd name="connsiteY1891" fmla="*/ 1963812 h 4533926"/>
              <a:gd name="connsiteX1892" fmla="*/ 3325009 w 12134504"/>
              <a:gd name="connsiteY1892" fmla="*/ 1977793 h 4533926"/>
              <a:gd name="connsiteX1893" fmla="*/ 3325009 w 12134504"/>
              <a:gd name="connsiteY1893" fmla="*/ 1989233 h 4533926"/>
              <a:gd name="connsiteX1894" fmla="*/ 3303402 w 12134504"/>
              <a:gd name="connsiteY1894" fmla="*/ 1994318 h 4533926"/>
              <a:gd name="connsiteX1895" fmla="*/ 3314841 w 12134504"/>
              <a:gd name="connsiteY1895" fmla="*/ 2013384 h 4533926"/>
              <a:gd name="connsiteX1896" fmla="*/ 3314841 w 12134504"/>
              <a:gd name="connsiteY1896" fmla="*/ 2036263 h 4533926"/>
              <a:gd name="connsiteX1897" fmla="*/ 3298318 w 12134504"/>
              <a:gd name="connsiteY1897" fmla="*/ 2059142 h 4533926"/>
              <a:gd name="connsiteX1898" fmla="*/ 3312299 w 12134504"/>
              <a:gd name="connsiteY1898" fmla="*/ 2093462 h 4533926"/>
              <a:gd name="connsiteX1899" fmla="*/ 3326281 w 12134504"/>
              <a:gd name="connsiteY1899" fmla="*/ 2090919 h 4533926"/>
              <a:gd name="connsiteX1900" fmla="*/ 3333906 w 12134504"/>
              <a:gd name="connsiteY1900" fmla="*/ 2060413 h 4533926"/>
              <a:gd name="connsiteX1901" fmla="*/ 3325009 w 12134504"/>
              <a:gd name="connsiteY1901" fmla="*/ 2043889 h 4533926"/>
              <a:gd name="connsiteX1902" fmla="*/ 3322467 w 12134504"/>
              <a:gd name="connsiteY1902" fmla="*/ 2010842 h 4533926"/>
              <a:gd name="connsiteX1903" fmla="*/ 3365682 w 12134504"/>
              <a:gd name="connsiteY1903" fmla="*/ 1994318 h 4533926"/>
              <a:gd name="connsiteX1904" fmla="*/ 3360598 w 12134504"/>
              <a:gd name="connsiteY1904" fmla="*/ 1973980 h 4533926"/>
              <a:gd name="connsiteX1905" fmla="*/ 3372037 w 12134504"/>
              <a:gd name="connsiteY1905" fmla="*/ 1959999 h 4533926"/>
              <a:gd name="connsiteX1906" fmla="*/ 3383477 w 12134504"/>
              <a:gd name="connsiteY1906" fmla="*/ 1990504 h 4533926"/>
              <a:gd name="connsiteX1907" fmla="*/ 3407626 w 12134504"/>
              <a:gd name="connsiteY1907" fmla="*/ 1990504 h 4533926"/>
              <a:gd name="connsiteX1908" fmla="*/ 3429234 w 12134504"/>
              <a:gd name="connsiteY1908" fmla="*/ 2015926 h 4533926"/>
              <a:gd name="connsiteX1909" fmla="*/ 3429234 w 12134504"/>
              <a:gd name="connsiteY1909" fmla="*/ 2029908 h 4533926"/>
              <a:gd name="connsiteX1910" fmla="*/ 3459738 w 12134504"/>
              <a:gd name="connsiteY1910" fmla="*/ 2029908 h 4533926"/>
              <a:gd name="connsiteX1911" fmla="*/ 3495327 w 12134504"/>
              <a:gd name="connsiteY1911" fmla="*/ 2024823 h 4533926"/>
              <a:gd name="connsiteX1912" fmla="*/ 3514393 w 12134504"/>
              <a:gd name="connsiteY1912" fmla="*/ 2043889 h 4533926"/>
              <a:gd name="connsiteX1913" fmla="*/ 3541084 w 12134504"/>
              <a:gd name="connsiteY1913" fmla="*/ 2050245 h 4533926"/>
              <a:gd name="connsiteX1914" fmla="*/ 3560150 w 12134504"/>
              <a:gd name="connsiteY1914" fmla="*/ 2036263 h 4533926"/>
              <a:gd name="connsiteX1915" fmla="*/ 3560150 w 12134504"/>
              <a:gd name="connsiteY1915" fmla="*/ 2024823 h 4533926"/>
              <a:gd name="connsiteX1916" fmla="*/ 3603364 w 12134504"/>
              <a:gd name="connsiteY1916" fmla="*/ 2022281 h 4533926"/>
              <a:gd name="connsiteX1917" fmla="*/ 3644038 w 12134504"/>
              <a:gd name="connsiteY1917" fmla="*/ 2022281 h 4533926"/>
              <a:gd name="connsiteX1918" fmla="*/ 3616075 w 12134504"/>
              <a:gd name="connsiteY1918" fmla="*/ 2033721 h 4533926"/>
              <a:gd name="connsiteX1919" fmla="*/ 3627514 w 12134504"/>
              <a:gd name="connsiteY1919" fmla="*/ 2054058 h 4533926"/>
              <a:gd name="connsiteX1920" fmla="*/ 3654206 w 12134504"/>
              <a:gd name="connsiteY1920" fmla="*/ 2056600 h 4533926"/>
              <a:gd name="connsiteX1921" fmla="*/ 3680897 w 12134504"/>
              <a:gd name="connsiteY1921" fmla="*/ 2076938 h 4533926"/>
              <a:gd name="connsiteX1922" fmla="*/ 3685981 w 12134504"/>
              <a:gd name="connsiteY1922" fmla="*/ 2111256 h 4533926"/>
              <a:gd name="connsiteX1923" fmla="*/ 3702505 w 12134504"/>
              <a:gd name="connsiteY1923" fmla="*/ 2111256 h 4533926"/>
              <a:gd name="connsiteX1924" fmla="*/ 3716486 w 12134504"/>
              <a:gd name="connsiteY1924" fmla="*/ 2120154 h 4533926"/>
              <a:gd name="connsiteX1925" fmla="*/ 3738094 w 12134504"/>
              <a:gd name="connsiteY1925" fmla="*/ 2136678 h 4533926"/>
              <a:gd name="connsiteX1926" fmla="*/ 3759701 w 12134504"/>
              <a:gd name="connsiteY1926" fmla="*/ 2164642 h 4533926"/>
              <a:gd name="connsiteX1927" fmla="*/ 3759701 w 12134504"/>
              <a:gd name="connsiteY1927" fmla="*/ 2187521 h 4533926"/>
              <a:gd name="connsiteX1928" fmla="*/ 3773682 w 12134504"/>
              <a:gd name="connsiteY1928" fmla="*/ 2187521 h 4533926"/>
              <a:gd name="connsiteX1929" fmla="*/ 3790206 w 12134504"/>
              <a:gd name="connsiteY1929" fmla="*/ 2207858 h 4533926"/>
              <a:gd name="connsiteX1930" fmla="*/ 3804187 w 12134504"/>
              <a:gd name="connsiteY1930" fmla="*/ 2224382 h 4533926"/>
              <a:gd name="connsiteX1931" fmla="*/ 3844860 w 12134504"/>
              <a:gd name="connsiteY1931" fmla="*/ 2230738 h 4533926"/>
              <a:gd name="connsiteX1932" fmla="*/ 3847402 w 12134504"/>
              <a:gd name="connsiteY1932" fmla="*/ 2224382 h 4533926"/>
              <a:gd name="connsiteX1933" fmla="*/ 3875364 w 12134504"/>
              <a:gd name="connsiteY1933" fmla="*/ 2221840 h 4533926"/>
              <a:gd name="connsiteX1934" fmla="*/ 3910953 w 12134504"/>
              <a:gd name="connsiteY1934" fmla="*/ 2233280 h 4533926"/>
              <a:gd name="connsiteX1935" fmla="*/ 3922393 w 12134504"/>
              <a:gd name="connsiteY1935" fmla="*/ 2238364 h 4533926"/>
              <a:gd name="connsiteX1936" fmla="*/ 3946542 w 12134504"/>
              <a:gd name="connsiteY1936" fmla="*/ 2247261 h 4533926"/>
              <a:gd name="connsiteX1937" fmla="*/ 3982131 w 12134504"/>
              <a:gd name="connsiteY1937" fmla="*/ 2284123 h 4533926"/>
              <a:gd name="connsiteX1938" fmla="*/ 3987215 w 12134504"/>
              <a:gd name="connsiteY1938" fmla="*/ 2300647 h 4533926"/>
              <a:gd name="connsiteX1939" fmla="*/ 3998654 w 12134504"/>
              <a:gd name="connsiteY1939" fmla="*/ 2300647 h 4533926"/>
              <a:gd name="connsiteX1940" fmla="*/ 4007551 w 12134504"/>
              <a:gd name="connsiteY1940" fmla="*/ 2323526 h 4533926"/>
              <a:gd name="connsiteX1941" fmla="*/ 4026617 w 12134504"/>
              <a:gd name="connsiteY1941" fmla="*/ 2399791 h 4533926"/>
              <a:gd name="connsiteX1942" fmla="*/ 4043140 w 12134504"/>
              <a:gd name="connsiteY1942" fmla="*/ 2406146 h 4533926"/>
              <a:gd name="connsiteX1943" fmla="*/ 4045682 w 12134504"/>
              <a:gd name="connsiteY1943" fmla="*/ 2436652 h 4533926"/>
              <a:gd name="connsiteX1944" fmla="*/ 4018991 w 12134504"/>
              <a:gd name="connsiteY1944" fmla="*/ 2470971 h 4533926"/>
              <a:gd name="connsiteX1945" fmla="*/ 4027888 w 12134504"/>
              <a:gd name="connsiteY1945" fmla="*/ 2484953 h 4533926"/>
              <a:gd name="connsiteX1946" fmla="*/ 4087626 w 12134504"/>
              <a:gd name="connsiteY1946" fmla="*/ 2491308 h 4533926"/>
              <a:gd name="connsiteX1947" fmla="*/ 4090168 w 12134504"/>
              <a:gd name="connsiteY1947" fmla="*/ 2533253 h 4533926"/>
              <a:gd name="connsiteX1948" fmla="*/ 4116860 w 12134504"/>
              <a:gd name="connsiteY1948" fmla="*/ 2505290 h 4533926"/>
              <a:gd name="connsiteX1949" fmla="*/ 4157533 w 12134504"/>
              <a:gd name="connsiteY1949" fmla="*/ 2521814 h 4533926"/>
              <a:gd name="connsiteX1950" fmla="*/ 4214729 w 12134504"/>
              <a:gd name="connsiteY1950" fmla="*/ 2547236 h 4533926"/>
              <a:gd name="connsiteX1951" fmla="*/ 4231252 w 12134504"/>
              <a:gd name="connsiteY1951" fmla="*/ 2572657 h 4533926"/>
              <a:gd name="connsiteX1952" fmla="*/ 4223626 w 12134504"/>
              <a:gd name="connsiteY1952" fmla="*/ 2595537 h 4533926"/>
              <a:gd name="connsiteX1953" fmla="*/ 4264299 w 12134504"/>
              <a:gd name="connsiteY1953" fmla="*/ 2584097 h 4533926"/>
              <a:gd name="connsiteX1954" fmla="*/ 4329122 w 12134504"/>
              <a:gd name="connsiteY1954" fmla="*/ 2606976 h 4533926"/>
              <a:gd name="connsiteX1955" fmla="*/ 4381234 w 12134504"/>
              <a:gd name="connsiteY1955" fmla="*/ 2604434 h 4533926"/>
              <a:gd name="connsiteX1956" fmla="*/ 4430804 w 12134504"/>
              <a:gd name="connsiteY1956" fmla="*/ 2638753 h 4533926"/>
              <a:gd name="connsiteX1957" fmla="*/ 4474019 w 12134504"/>
              <a:gd name="connsiteY1957" fmla="*/ 2687054 h 4533926"/>
              <a:gd name="connsiteX1958" fmla="*/ 4500710 w 12134504"/>
              <a:gd name="connsiteY1958" fmla="*/ 2701036 h 4533926"/>
              <a:gd name="connsiteX1959" fmla="*/ 4528673 w 12134504"/>
              <a:gd name="connsiteY1959" fmla="*/ 2701036 h 4533926"/>
              <a:gd name="connsiteX1960" fmla="*/ 4540112 w 12134504"/>
              <a:gd name="connsiteY1960" fmla="*/ 2715017 h 4533926"/>
              <a:gd name="connsiteX1961" fmla="*/ 4551552 w 12134504"/>
              <a:gd name="connsiteY1961" fmla="*/ 2770945 h 4533926"/>
              <a:gd name="connsiteX1962" fmla="*/ 4556636 w 12134504"/>
              <a:gd name="connsiteY1962" fmla="*/ 2796366 h 4533926"/>
              <a:gd name="connsiteX1963" fmla="*/ 4542654 w 12134504"/>
              <a:gd name="connsiteY1963" fmla="*/ 2867546 h 4533926"/>
              <a:gd name="connsiteX1964" fmla="*/ 4526131 w 12134504"/>
              <a:gd name="connsiteY1964" fmla="*/ 2895510 h 4533926"/>
              <a:gd name="connsiteX1965" fmla="*/ 4479103 w 12134504"/>
              <a:gd name="connsiteY1965" fmla="*/ 2953980 h 4533926"/>
              <a:gd name="connsiteX1966" fmla="*/ 4457496 w 12134504"/>
              <a:gd name="connsiteY1966" fmla="*/ 3002281 h 4533926"/>
              <a:gd name="connsiteX1967" fmla="*/ 4433346 w 12134504"/>
              <a:gd name="connsiteY1967" fmla="*/ 3039141 h 4533926"/>
              <a:gd name="connsiteX1968" fmla="*/ 4424449 w 12134504"/>
              <a:gd name="connsiteY1968" fmla="*/ 3039141 h 4533926"/>
              <a:gd name="connsiteX1969" fmla="*/ 4414280 w 12134504"/>
              <a:gd name="connsiteY1969" fmla="*/ 3072190 h 4533926"/>
              <a:gd name="connsiteX1970" fmla="*/ 4416823 w 12134504"/>
              <a:gd name="connsiteY1970" fmla="*/ 3150997 h 4533926"/>
              <a:gd name="connsiteX1971" fmla="*/ 4406654 w 12134504"/>
              <a:gd name="connsiteY1971" fmla="*/ 3213279 h 4533926"/>
              <a:gd name="connsiteX1972" fmla="*/ 4404112 w 12134504"/>
              <a:gd name="connsiteY1972" fmla="*/ 3241243 h 4533926"/>
              <a:gd name="connsiteX1973" fmla="*/ 4392673 w 12134504"/>
              <a:gd name="connsiteY1973" fmla="*/ 3257767 h 4533926"/>
              <a:gd name="connsiteX1974" fmla="*/ 4387589 w 12134504"/>
              <a:gd name="connsiteY1974" fmla="*/ 3313694 h 4533926"/>
              <a:gd name="connsiteX1975" fmla="*/ 4352000 w 12134504"/>
              <a:gd name="connsiteY1975" fmla="*/ 3367080 h 4533926"/>
              <a:gd name="connsiteX1976" fmla="*/ 4346916 w 12134504"/>
              <a:gd name="connsiteY1976" fmla="*/ 3409025 h 4533926"/>
              <a:gd name="connsiteX1977" fmla="*/ 4320224 w 12134504"/>
              <a:gd name="connsiteY1977" fmla="*/ 3425549 h 4533926"/>
              <a:gd name="connsiteX1978" fmla="*/ 4311327 w 12134504"/>
              <a:gd name="connsiteY1978" fmla="*/ 3450970 h 4533926"/>
              <a:gd name="connsiteX1979" fmla="*/ 4275738 w 12134504"/>
              <a:gd name="connsiteY1979" fmla="*/ 3450970 h 4533926"/>
              <a:gd name="connsiteX1980" fmla="*/ 4223626 w 12134504"/>
              <a:gd name="connsiteY1980" fmla="*/ 3464952 h 4533926"/>
              <a:gd name="connsiteX1981" fmla="*/ 4199477 w 12134504"/>
              <a:gd name="connsiteY1981" fmla="*/ 3484018 h 4533926"/>
              <a:gd name="connsiteX1982" fmla="*/ 4161346 w 12134504"/>
              <a:gd name="connsiteY1982" fmla="*/ 3495458 h 4533926"/>
              <a:gd name="connsiteX1983" fmla="*/ 4120673 w 12134504"/>
              <a:gd name="connsiteY1983" fmla="*/ 3528505 h 4533926"/>
              <a:gd name="connsiteX1984" fmla="*/ 4092710 w 12134504"/>
              <a:gd name="connsiteY1984" fmla="*/ 3565367 h 4533926"/>
              <a:gd name="connsiteX1985" fmla="*/ 4087626 w 12134504"/>
              <a:gd name="connsiteY1985" fmla="*/ 3595873 h 4533926"/>
              <a:gd name="connsiteX1986" fmla="*/ 4092710 w 12134504"/>
              <a:gd name="connsiteY1986" fmla="*/ 3616210 h 4533926"/>
              <a:gd name="connsiteX1987" fmla="*/ 4087626 w 12134504"/>
              <a:gd name="connsiteY1987" fmla="*/ 3655613 h 4533926"/>
              <a:gd name="connsiteX1988" fmla="*/ 4080000 w 12134504"/>
              <a:gd name="connsiteY1988" fmla="*/ 3674679 h 4533926"/>
              <a:gd name="connsiteX1989" fmla="*/ 4055851 w 12134504"/>
              <a:gd name="connsiteY1989" fmla="*/ 3695017 h 4533926"/>
              <a:gd name="connsiteX1990" fmla="*/ 4017720 w 12134504"/>
              <a:gd name="connsiteY1990" fmla="*/ 3762384 h 4533926"/>
              <a:gd name="connsiteX1991" fmla="*/ 3989757 w 12134504"/>
              <a:gd name="connsiteY1991" fmla="*/ 3790347 h 4533926"/>
              <a:gd name="connsiteX1992" fmla="*/ 3965607 w 12134504"/>
              <a:gd name="connsiteY1992" fmla="*/ 3809414 h 4533926"/>
              <a:gd name="connsiteX1993" fmla="*/ 3949084 w 12134504"/>
              <a:gd name="connsiteY1993" fmla="*/ 3843733 h 4533926"/>
              <a:gd name="connsiteX1994" fmla="*/ 3927477 w 12134504"/>
              <a:gd name="connsiteY1994" fmla="*/ 3864070 h 4533926"/>
              <a:gd name="connsiteX1995" fmla="*/ 3913495 w 12134504"/>
              <a:gd name="connsiteY1995" fmla="*/ 3886949 h 4533926"/>
              <a:gd name="connsiteX1996" fmla="*/ 3875364 w 12134504"/>
              <a:gd name="connsiteY1996" fmla="*/ 3906015 h 4533926"/>
              <a:gd name="connsiteX1997" fmla="*/ 3851215 w 12134504"/>
              <a:gd name="connsiteY1997" fmla="*/ 3899660 h 4533926"/>
              <a:gd name="connsiteX1998" fmla="*/ 3832150 w 12134504"/>
              <a:gd name="connsiteY1998" fmla="*/ 3904744 h 4533926"/>
              <a:gd name="connsiteX1999" fmla="*/ 3801645 w 12134504"/>
              <a:gd name="connsiteY1999" fmla="*/ 3888220 h 4533926"/>
              <a:gd name="connsiteX2000" fmla="*/ 3777495 w 12134504"/>
              <a:gd name="connsiteY2000" fmla="*/ 3890762 h 4533926"/>
              <a:gd name="connsiteX2001" fmla="*/ 3758430 w 12134504"/>
              <a:gd name="connsiteY2001" fmla="*/ 3870425 h 4533926"/>
              <a:gd name="connsiteX2002" fmla="*/ 3755888 w 12134504"/>
              <a:gd name="connsiteY2002" fmla="*/ 3889491 h 4533926"/>
              <a:gd name="connsiteX2003" fmla="*/ 3799103 w 12134504"/>
              <a:gd name="connsiteY2003" fmla="*/ 3919997 h 4533926"/>
              <a:gd name="connsiteX2004" fmla="*/ 3794019 w 12134504"/>
              <a:gd name="connsiteY2004" fmla="*/ 3945419 h 4533926"/>
              <a:gd name="connsiteX2005" fmla="*/ 3813084 w 12134504"/>
              <a:gd name="connsiteY2005" fmla="*/ 3959400 h 4533926"/>
              <a:gd name="connsiteX2006" fmla="*/ 3813084 w 12134504"/>
              <a:gd name="connsiteY2006" fmla="*/ 3978467 h 4533926"/>
              <a:gd name="connsiteX2007" fmla="*/ 3780037 w 12134504"/>
              <a:gd name="connsiteY2007" fmla="*/ 4022954 h 4533926"/>
              <a:gd name="connsiteX2008" fmla="*/ 3730467 w 12134504"/>
              <a:gd name="connsiteY2008" fmla="*/ 4042020 h 4533926"/>
              <a:gd name="connsiteX2009" fmla="*/ 3664374 w 12134504"/>
              <a:gd name="connsiteY2009" fmla="*/ 4048376 h 4533926"/>
              <a:gd name="connsiteX2010" fmla="*/ 3626243 w 12134504"/>
              <a:gd name="connsiteY2010" fmla="*/ 4043291 h 4533926"/>
              <a:gd name="connsiteX2011" fmla="*/ 3633869 w 12134504"/>
              <a:gd name="connsiteY2011" fmla="*/ 4063629 h 4533926"/>
              <a:gd name="connsiteX2012" fmla="*/ 3626243 w 12134504"/>
              <a:gd name="connsiteY2012" fmla="*/ 4089050 h 4533926"/>
              <a:gd name="connsiteX2013" fmla="*/ 3633869 w 12134504"/>
              <a:gd name="connsiteY2013" fmla="*/ 4105574 h 4533926"/>
              <a:gd name="connsiteX2014" fmla="*/ 3612262 w 12134504"/>
              <a:gd name="connsiteY2014" fmla="*/ 4117014 h 4533926"/>
              <a:gd name="connsiteX2015" fmla="*/ 3579215 w 12134504"/>
              <a:gd name="connsiteY2015" fmla="*/ 4122098 h 4533926"/>
              <a:gd name="connsiteX2016" fmla="*/ 3546168 w 12134504"/>
              <a:gd name="connsiteY2016" fmla="*/ 4110659 h 4533926"/>
              <a:gd name="connsiteX2017" fmla="*/ 3534729 w 12134504"/>
              <a:gd name="connsiteY2017" fmla="*/ 4119556 h 4533926"/>
              <a:gd name="connsiteX2018" fmla="*/ 3539813 w 12134504"/>
              <a:gd name="connsiteY2018" fmla="*/ 4152604 h 4533926"/>
              <a:gd name="connsiteX2019" fmla="*/ 3561421 w 12134504"/>
              <a:gd name="connsiteY2019" fmla="*/ 4161502 h 4533926"/>
              <a:gd name="connsiteX2020" fmla="*/ 3580486 w 12134504"/>
              <a:gd name="connsiteY2020" fmla="*/ 4150062 h 4533926"/>
              <a:gd name="connsiteX2021" fmla="*/ 3589383 w 12134504"/>
              <a:gd name="connsiteY2021" fmla="*/ 4169128 h 4533926"/>
              <a:gd name="connsiteX2022" fmla="*/ 3558879 w 12134504"/>
              <a:gd name="connsiteY2022" fmla="*/ 4178026 h 4533926"/>
              <a:gd name="connsiteX2023" fmla="*/ 3532187 w 12134504"/>
              <a:gd name="connsiteY2023" fmla="*/ 4198363 h 4533926"/>
              <a:gd name="connsiteX2024" fmla="*/ 3527103 w 12134504"/>
              <a:gd name="connsiteY2024" fmla="*/ 4228869 h 4533926"/>
              <a:gd name="connsiteX2025" fmla="*/ 3519477 w 12134504"/>
              <a:gd name="connsiteY2025" fmla="*/ 4245393 h 4533926"/>
              <a:gd name="connsiteX2026" fmla="*/ 3486430 w 12134504"/>
              <a:gd name="connsiteY2026" fmla="*/ 4245393 h 4533926"/>
              <a:gd name="connsiteX2027" fmla="*/ 3459738 w 12134504"/>
              <a:gd name="connsiteY2027" fmla="*/ 4261916 h 4533926"/>
              <a:gd name="connsiteX2028" fmla="*/ 3449570 w 12134504"/>
              <a:gd name="connsiteY2028" fmla="*/ 4284796 h 4533926"/>
              <a:gd name="connsiteX2029" fmla="*/ 3482617 w 12134504"/>
              <a:gd name="connsiteY2029" fmla="*/ 4305133 h 4533926"/>
              <a:gd name="connsiteX2030" fmla="*/ 3513121 w 12134504"/>
              <a:gd name="connsiteY2030" fmla="*/ 4311489 h 4533926"/>
              <a:gd name="connsiteX2031" fmla="*/ 3502953 w 12134504"/>
              <a:gd name="connsiteY2031" fmla="*/ 4336910 h 4533926"/>
              <a:gd name="connsiteX2032" fmla="*/ 3462280 w 12134504"/>
              <a:gd name="connsiteY2032" fmla="*/ 4353434 h 4533926"/>
              <a:gd name="connsiteX2033" fmla="*/ 3440673 w 12134504"/>
              <a:gd name="connsiteY2033" fmla="*/ 4387753 h 4533926"/>
              <a:gd name="connsiteX2034" fmla="*/ 3410168 w 12134504"/>
              <a:gd name="connsiteY2034" fmla="*/ 4399192 h 4533926"/>
              <a:gd name="connsiteX2035" fmla="*/ 3396187 w 12134504"/>
              <a:gd name="connsiteY2035" fmla="*/ 4410632 h 4533926"/>
              <a:gd name="connsiteX2036" fmla="*/ 3407626 w 12134504"/>
              <a:gd name="connsiteY2036" fmla="*/ 4441138 h 4533926"/>
              <a:gd name="connsiteX2037" fmla="*/ 3429234 w 12134504"/>
              <a:gd name="connsiteY2037" fmla="*/ 4455120 h 4533926"/>
              <a:gd name="connsiteX2038" fmla="*/ 3419065 w 12134504"/>
              <a:gd name="connsiteY2038" fmla="*/ 4455120 h 4533926"/>
              <a:gd name="connsiteX2039" fmla="*/ 3388561 w 12134504"/>
              <a:gd name="connsiteY2039" fmla="*/ 4455120 h 4533926"/>
              <a:gd name="connsiteX2040" fmla="*/ 3374579 w 12134504"/>
              <a:gd name="connsiteY2040" fmla="*/ 4460205 h 4533926"/>
              <a:gd name="connsiteX2041" fmla="*/ 3344075 w 12134504"/>
              <a:gd name="connsiteY2041" fmla="*/ 4471644 h 4533926"/>
              <a:gd name="connsiteX2042" fmla="*/ 3338991 w 12134504"/>
              <a:gd name="connsiteY2042" fmla="*/ 4494523 h 4533926"/>
              <a:gd name="connsiteX2043" fmla="*/ 3325009 w 12134504"/>
              <a:gd name="connsiteY2043" fmla="*/ 4494523 h 4533926"/>
              <a:gd name="connsiteX2044" fmla="*/ 3286879 w 12134504"/>
              <a:gd name="connsiteY2044" fmla="*/ 4488168 h 4533926"/>
              <a:gd name="connsiteX2045" fmla="*/ 3246206 w 12134504"/>
              <a:gd name="connsiteY2045" fmla="*/ 4469101 h 4533926"/>
              <a:gd name="connsiteX2046" fmla="*/ 3205533 w 12134504"/>
              <a:gd name="connsiteY2046" fmla="*/ 4452578 h 4533926"/>
              <a:gd name="connsiteX2047" fmla="*/ 3194093 w 12134504"/>
              <a:gd name="connsiteY2047" fmla="*/ 4436054 h 4533926"/>
              <a:gd name="connsiteX2048" fmla="*/ 3202991 w 12134504"/>
              <a:gd name="connsiteY2048" fmla="*/ 4419530 h 4533926"/>
              <a:gd name="connsiteX2049" fmla="*/ 3186467 w 12134504"/>
              <a:gd name="connsiteY2049" fmla="*/ 4400464 h 4533926"/>
              <a:gd name="connsiteX2050" fmla="*/ 3181383 w 12134504"/>
              <a:gd name="connsiteY2050" fmla="*/ 4352163 h 4533926"/>
              <a:gd name="connsiteX2051" fmla="*/ 3195364 w 12134504"/>
              <a:gd name="connsiteY2051" fmla="*/ 4324199 h 4533926"/>
              <a:gd name="connsiteX2052" fmla="*/ 3230953 w 12134504"/>
              <a:gd name="connsiteY2052" fmla="*/ 4301320 h 4533926"/>
              <a:gd name="connsiteX2053" fmla="*/ 3181383 w 12134504"/>
              <a:gd name="connsiteY2053" fmla="*/ 4292422 h 4533926"/>
              <a:gd name="connsiteX2054" fmla="*/ 3211888 w 12134504"/>
              <a:gd name="connsiteY2054" fmla="*/ 4267001 h 4533926"/>
              <a:gd name="connsiteX2055" fmla="*/ 3223327 w 12134504"/>
              <a:gd name="connsiteY2055" fmla="*/ 4216158 h 4533926"/>
              <a:gd name="connsiteX2056" fmla="*/ 3261458 w 12134504"/>
              <a:gd name="connsiteY2056" fmla="*/ 4227597 h 4533926"/>
              <a:gd name="connsiteX2057" fmla="*/ 3277981 w 12134504"/>
              <a:gd name="connsiteY2057" fmla="*/ 4160230 h 4533926"/>
              <a:gd name="connsiteX2058" fmla="*/ 3256374 w 12134504"/>
              <a:gd name="connsiteY2058" fmla="*/ 4153875 h 4533926"/>
              <a:gd name="connsiteX2059" fmla="*/ 3244934 w 12134504"/>
              <a:gd name="connsiteY2059" fmla="*/ 4193279 h 4533926"/>
              <a:gd name="connsiteX2060" fmla="*/ 3225869 w 12134504"/>
              <a:gd name="connsiteY2060" fmla="*/ 4188194 h 4533926"/>
              <a:gd name="connsiteX2061" fmla="*/ 3234766 w 12134504"/>
              <a:gd name="connsiteY2061" fmla="*/ 4142436 h 4533926"/>
              <a:gd name="connsiteX2062" fmla="*/ 3246206 w 12134504"/>
              <a:gd name="connsiteY2062" fmla="*/ 4082695 h 4533926"/>
              <a:gd name="connsiteX2063" fmla="*/ 3260187 w 12134504"/>
              <a:gd name="connsiteY2063" fmla="*/ 4059816 h 4533926"/>
              <a:gd name="connsiteX2064" fmla="*/ 3251290 w 12134504"/>
              <a:gd name="connsiteY2064" fmla="*/ 4025496 h 4533926"/>
              <a:gd name="connsiteX2065" fmla="*/ 3248748 w 12134504"/>
              <a:gd name="connsiteY2065" fmla="*/ 3988635 h 4533926"/>
              <a:gd name="connsiteX2066" fmla="*/ 3262729 w 12134504"/>
              <a:gd name="connsiteY2066" fmla="*/ 3986093 h 4533926"/>
              <a:gd name="connsiteX2067" fmla="*/ 3284336 w 12134504"/>
              <a:gd name="connsiteY2067" fmla="*/ 3930166 h 4533926"/>
              <a:gd name="connsiteX2068" fmla="*/ 3305944 w 12134504"/>
              <a:gd name="connsiteY2068" fmla="*/ 3871696 h 4533926"/>
              <a:gd name="connsiteX2069" fmla="*/ 3319925 w 12134504"/>
              <a:gd name="connsiteY2069" fmla="*/ 3818311 h 4533926"/>
              <a:gd name="connsiteX2070" fmla="*/ 3312299 w 12134504"/>
              <a:gd name="connsiteY2070" fmla="*/ 3762384 h 4533926"/>
              <a:gd name="connsiteX2071" fmla="*/ 3321196 w 12134504"/>
              <a:gd name="connsiteY2071" fmla="*/ 3729336 h 4533926"/>
              <a:gd name="connsiteX2072" fmla="*/ 3318654 w 12134504"/>
              <a:gd name="connsiteY2072" fmla="*/ 3683577 h 4533926"/>
              <a:gd name="connsiteX2073" fmla="*/ 3337720 w 12134504"/>
              <a:gd name="connsiteY2073" fmla="*/ 3637818 h 4533926"/>
              <a:gd name="connsiteX2074" fmla="*/ 3345346 w 12134504"/>
              <a:gd name="connsiteY2074" fmla="*/ 3564096 h 4533926"/>
              <a:gd name="connsiteX2075" fmla="*/ 3355514 w 12134504"/>
              <a:gd name="connsiteY2075" fmla="*/ 3480205 h 4533926"/>
              <a:gd name="connsiteX2076" fmla="*/ 3366953 w 12134504"/>
              <a:gd name="connsiteY2076" fmla="*/ 3389959 h 4533926"/>
              <a:gd name="connsiteX2077" fmla="*/ 3361869 w 12134504"/>
              <a:gd name="connsiteY2077" fmla="*/ 3325133 h 4533926"/>
              <a:gd name="connsiteX2078" fmla="*/ 3356785 w 12134504"/>
              <a:gd name="connsiteY2078" fmla="*/ 3266664 h 4533926"/>
              <a:gd name="connsiteX2079" fmla="*/ 3321196 w 12134504"/>
              <a:gd name="connsiteY2079" fmla="*/ 3243785 h 4533926"/>
              <a:gd name="connsiteX2080" fmla="*/ 3318654 w 12134504"/>
              <a:gd name="connsiteY2080" fmla="*/ 3224719 h 4533926"/>
              <a:gd name="connsiteX2081" fmla="*/ 3252561 w 12134504"/>
              <a:gd name="connsiteY2081" fmla="*/ 3182774 h 4533926"/>
              <a:gd name="connsiteX2082" fmla="*/ 3192823 w 12134504"/>
              <a:gd name="connsiteY2082" fmla="*/ 3137014 h 4533926"/>
              <a:gd name="connsiteX2083" fmla="*/ 3166131 w 12134504"/>
              <a:gd name="connsiteY2083" fmla="*/ 3111593 h 4533926"/>
              <a:gd name="connsiteX2084" fmla="*/ 3152150 w 12134504"/>
              <a:gd name="connsiteY2084" fmla="*/ 3077274 h 4533926"/>
              <a:gd name="connsiteX2085" fmla="*/ 3157234 w 12134504"/>
              <a:gd name="connsiteY2085" fmla="*/ 3065834 h 4533926"/>
              <a:gd name="connsiteX2086" fmla="*/ 3129271 w 12134504"/>
              <a:gd name="connsiteY2086" fmla="*/ 3009907 h 4533926"/>
              <a:gd name="connsiteX2087" fmla="*/ 3096224 w 12134504"/>
              <a:gd name="connsiteY2087" fmla="*/ 2931100 h 4533926"/>
              <a:gd name="connsiteX2088" fmla="*/ 3065720 w 12134504"/>
              <a:gd name="connsiteY2088" fmla="*/ 2847209 h 4533926"/>
              <a:gd name="connsiteX2089" fmla="*/ 3051738 w 12134504"/>
              <a:gd name="connsiteY2089" fmla="*/ 2826872 h 4533926"/>
              <a:gd name="connsiteX2090" fmla="*/ 3042841 w 12134504"/>
              <a:gd name="connsiteY2090" fmla="*/ 2793824 h 4533926"/>
              <a:gd name="connsiteX2091" fmla="*/ 3016150 w 12134504"/>
              <a:gd name="connsiteY2091" fmla="*/ 2765860 h 4533926"/>
              <a:gd name="connsiteX2092" fmla="*/ 2992000 w 12134504"/>
              <a:gd name="connsiteY2092" fmla="*/ 2749336 h 4533926"/>
              <a:gd name="connsiteX2093" fmla="*/ 3000897 w 12134504"/>
              <a:gd name="connsiteY2093" fmla="*/ 2728999 h 4533926"/>
              <a:gd name="connsiteX2094" fmla="*/ 2984374 w 12134504"/>
              <a:gd name="connsiteY2094" fmla="*/ 2689596 h 4533926"/>
              <a:gd name="connsiteX2095" fmla="*/ 2995813 w 12134504"/>
              <a:gd name="connsiteY2095" fmla="*/ 2659090 h 4533926"/>
              <a:gd name="connsiteX2096" fmla="*/ 3022505 w 12134504"/>
              <a:gd name="connsiteY2096" fmla="*/ 2631126 h 4533926"/>
              <a:gd name="connsiteX2097" fmla="*/ 3041570 w 12134504"/>
              <a:gd name="connsiteY2097" fmla="*/ 2598079 h 4533926"/>
              <a:gd name="connsiteX2098" fmla="*/ 3031402 w 12134504"/>
              <a:gd name="connsiteY2098" fmla="*/ 2579013 h 4533926"/>
              <a:gd name="connsiteX2099" fmla="*/ 3019963 w 12134504"/>
              <a:gd name="connsiteY2099" fmla="*/ 2598079 h 4533926"/>
              <a:gd name="connsiteX2100" fmla="*/ 3000897 w 12134504"/>
              <a:gd name="connsiteY2100" fmla="*/ 2579013 h 4533926"/>
              <a:gd name="connsiteX2101" fmla="*/ 3005981 w 12134504"/>
              <a:gd name="connsiteY2101" fmla="*/ 2567573 h 4533926"/>
              <a:gd name="connsiteX2102" fmla="*/ 3000897 w 12134504"/>
              <a:gd name="connsiteY2102" fmla="*/ 2528170 h 4533926"/>
              <a:gd name="connsiteX2103" fmla="*/ 3012336 w 12134504"/>
              <a:gd name="connsiteY2103" fmla="*/ 2521814 h 4533926"/>
              <a:gd name="connsiteX2104" fmla="*/ 3019963 w 12134504"/>
              <a:gd name="connsiteY2104" fmla="*/ 2493850 h 4533926"/>
              <a:gd name="connsiteX2105" fmla="*/ 3031402 w 12134504"/>
              <a:gd name="connsiteY2105" fmla="*/ 2465887 h 4533926"/>
              <a:gd name="connsiteX2106" fmla="*/ 3028860 w 12134504"/>
              <a:gd name="connsiteY2106" fmla="*/ 2449363 h 4533926"/>
              <a:gd name="connsiteX2107" fmla="*/ 3047925 w 12134504"/>
              <a:gd name="connsiteY2107" fmla="*/ 2440465 h 4533926"/>
              <a:gd name="connsiteX2108" fmla="*/ 3072075 w 12134504"/>
              <a:gd name="connsiteY2108" fmla="*/ 2421399 h 4533926"/>
              <a:gd name="connsiteX2109" fmla="*/ 3066991 w 12134504"/>
              <a:gd name="connsiteY2109" fmla="*/ 2409959 h 4533926"/>
              <a:gd name="connsiteX2110" fmla="*/ 3078430 w 12134504"/>
              <a:gd name="connsiteY2110" fmla="*/ 2404875 h 4533926"/>
              <a:gd name="connsiteX2111" fmla="*/ 3075888 w 12134504"/>
              <a:gd name="connsiteY2111" fmla="*/ 2384538 h 4533926"/>
              <a:gd name="connsiteX2112" fmla="*/ 3084785 w 12134504"/>
              <a:gd name="connsiteY2112" fmla="*/ 2368014 h 4533926"/>
              <a:gd name="connsiteX2113" fmla="*/ 3101308 w 12134504"/>
              <a:gd name="connsiteY2113" fmla="*/ 2365471 h 4533926"/>
              <a:gd name="connsiteX2114" fmla="*/ 3115290 w 12134504"/>
              <a:gd name="connsiteY2114" fmla="*/ 2337508 h 4533926"/>
              <a:gd name="connsiteX2115" fmla="*/ 3126729 w 12134504"/>
              <a:gd name="connsiteY2115" fmla="*/ 2314628 h 4533926"/>
              <a:gd name="connsiteX2116" fmla="*/ 3115290 w 12134504"/>
              <a:gd name="connsiteY2116" fmla="*/ 2305731 h 4533926"/>
              <a:gd name="connsiteX2117" fmla="*/ 3120374 w 12134504"/>
              <a:gd name="connsiteY2117" fmla="*/ 2280310 h 4533926"/>
              <a:gd name="connsiteX2118" fmla="*/ 3112748 w 12134504"/>
              <a:gd name="connsiteY2118" fmla="*/ 2240906 h 4533926"/>
              <a:gd name="connsiteX2119" fmla="*/ 3120374 w 12134504"/>
              <a:gd name="connsiteY2119" fmla="*/ 2229467 h 4533926"/>
              <a:gd name="connsiteX2120" fmla="*/ 3115290 w 12134504"/>
              <a:gd name="connsiteY2120" fmla="*/ 2192605 h 4533926"/>
              <a:gd name="connsiteX2121" fmla="*/ 3101308 w 12134504"/>
              <a:gd name="connsiteY2121" fmla="*/ 2169726 h 4533926"/>
              <a:gd name="connsiteX2122" fmla="*/ 3092411 w 12134504"/>
              <a:gd name="connsiteY2122" fmla="*/ 2158286 h 4533926"/>
              <a:gd name="connsiteX2123" fmla="*/ 3084785 w 12134504"/>
              <a:gd name="connsiteY2123" fmla="*/ 2135407 h 4533926"/>
              <a:gd name="connsiteX2124" fmla="*/ 3092411 w 12134504"/>
              <a:gd name="connsiteY2124" fmla="*/ 2123967 h 4533926"/>
              <a:gd name="connsiteX2125" fmla="*/ 3082243 w 12134504"/>
              <a:gd name="connsiteY2125" fmla="*/ 2121425 h 4533926"/>
              <a:gd name="connsiteX2126" fmla="*/ 3077159 w 12134504"/>
              <a:gd name="connsiteY2126" fmla="*/ 2107443 h 4533926"/>
              <a:gd name="connsiteX2127" fmla="*/ 3060636 w 12134504"/>
              <a:gd name="connsiteY2127" fmla="*/ 2096004 h 4533926"/>
              <a:gd name="connsiteX2128" fmla="*/ 3046654 w 12134504"/>
              <a:gd name="connsiteY2128" fmla="*/ 2098546 h 4533926"/>
              <a:gd name="connsiteX2129" fmla="*/ 3039028 w 12134504"/>
              <a:gd name="connsiteY2129" fmla="*/ 2112528 h 4533926"/>
              <a:gd name="connsiteX2130" fmla="*/ 3025047 w 12134504"/>
              <a:gd name="connsiteY2130" fmla="*/ 2123967 h 4533926"/>
              <a:gd name="connsiteX2131" fmla="*/ 3017421 w 12134504"/>
              <a:gd name="connsiteY2131" fmla="*/ 2123967 h 4533926"/>
              <a:gd name="connsiteX2132" fmla="*/ 3014878 w 12134504"/>
              <a:gd name="connsiteY2132" fmla="*/ 2132865 h 4533926"/>
              <a:gd name="connsiteX2133" fmla="*/ 3028860 w 12134504"/>
              <a:gd name="connsiteY2133" fmla="*/ 2155744 h 4533926"/>
              <a:gd name="connsiteX2134" fmla="*/ 3019963 w 12134504"/>
              <a:gd name="connsiteY2134" fmla="*/ 2162099 h 4533926"/>
              <a:gd name="connsiteX2135" fmla="*/ 3014878 w 12134504"/>
              <a:gd name="connsiteY2135" fmla="*/ 2167184 h 4533926"/>
              <a:gd name="connsiteX2136" fmla="*/ 3000897 w 12134504"/>
              <a:gd name="connsiteY2136" fmla="*/ 2169726 h 4533926"/>
              <a:gd name="connsiteX2137" fmla="*/ 2993271 w 12134504"/>
              <a:gd name="connsiteY2137" fmla="*/ 2144305 h 4533926"/>
              <a:gd name="connsiteX2138" fmla="*/ 2988187 w 12134504"/>
              <a:gd name="connsiteY2138" fmla="*/ 2150660 h 4533926"/>
              <a:gd name="connsiteX2139" fmla="*/ 2978019 w 12134504"/>
              <a:gd name="connsiteY2139" fmla="*/ 2148118 h 4533926"/>
              <a:gd name="connsiteX2140" fmla="*/ 2970393 w 12134504"/>
              <a:gd name="connsiteY2140" fmla="*/ 2131594 h 4533926"/>
              <a:gd name="connsiteX2141" fmla="*/ 2956411 w 12134504"/>
              <a:gd name="connsiteY2141" fmla="*/ 2129052 h 4533926"/>
              <a:gd name="connsiteX2142" fmla="*/ 2947514 w 12134504"/>
              <a:gd name="connsiteY2142" fmla="*/ 2123967 h 4533926"/>
              <a:gd name="connsiteX2143" fmla="*/ 2933533 w 12134504"/>
              <a:gd name="connsiteY2143" fmla="*/ 2123967 h 4533926"/>
              <a:gd name="connsiteX2144" fmla="*/ 2933533 w 12134504"/>
              <a:gd name="connsiteY2144" fmla="*/ 2132865 h 4533926"/>
              <a:gd name="connsiteX2145" fmla="*/ 2928449 w 12134504"/>
              <a:gd name="connsiteY2145" fmla="*/ 2126509 h 4533926"/>
              <a:gd name="connsiteX2146" fmla="*/ 2911925 w 12134504"/>
              <a:gd name="connsiteY2146" fmla="*/ 2117612 h 4533926"/>
              <a:gd name="connsiteX2147" fmla="*/ 2904299 w 12134504"/>
              <a:gd name="connsiteY2147" fmla="*/ 2108715 h 4533926"/>
              <a:gd name="connsiteX2148" fmla="*/ 2906841 w 12134504"/>
              <a:gd name="connsiteY2148" fmla="*/ 2102359 h 4533926"/>
              <a:gd name="connsiteX2149" fmla="*/ 2906841 w 12134504"/>
              <a:gd name="connsiteY2149" fmla="*/ 2090919 h 4533926"/>
              <a:gd name="connsiteX2150" fmla="*/ 2896673 w 12134504"/>
              <a:gd name="connsiteY2150" fmla="*/ 2082022 h 4533926"/>
              <a:gd name="connsiteX2151" fmla="*/ 2882692 w 12134504"/>
              <a:gd name="connsiteY2151" fmla="*/ 2073124 h 4533926"/>
              <a:gd name="connsiteX2152" fmla="*/ 2872523 w 12134504"/>
              <a:gd name="connsiteY2152" fmla="*/ 2068040 h 4533926"/>
              <a:gd name="connsiteX2153" fmla="*/ 2869981 w 12134504"/>
              <a:gd name="connsiteY2153" fmla="*/ 2056600 h 4533926"/>
              <a:gd name="connsiteX2154" fmla="*/ 2861084 w 12134504"/>
              <a:gd name="connsiteY2154" fmla="*/ 2047702 h 4533926"/>
              <a:gd name="connsiteX2155" fmla="*/ 2863626 w 12134504"/>
              <a:gd name="connsiteY2155" fmla="*/ 2061685 h 4533926"/>
              <a:gd name="connsiteX2156" fmla="*/ 2856000 w 12134504"/>
              <a:gd name="connsiteY2156" fmla="*/ 2070582 h 4533926"/>
              <a:gd name="connsiteX2157" fmla="*/ 2848374 w 12134504"/>
              <a:gd name="connsiteY2157" fmla="*/ 2059142 h 4533926"/>
              <a:gd name="connsiteX2158" fmla="*/ 2836935 w 12134504"/>
              <a:gd name="connsiteY2158" fmla="*/ 2054058 h 4533926"/>
              <a:gd name="connsiteX2159" fmla="*/ 2831851 w 12134504"/>
              <a:gd name="connsiteY2159" fmla="*/ 2047702 h 4533926"/>
              <a:gd name="connsiteX2160" fmla="*/ 2831851 w 12134504"/>
              <a:gd name="connsiteY2160" fmla="*/ 2033721 h 4533926"/>
              <a:gd name="connsiteX2161" fmla="*/ 2836935 w 12134504"/>
              <a:gd name="connsiteY2161" fmla="*/ 2019739 h 4533926"/>
              <a:gd name="connsiteX2162" fmla="*/ 2828037 w 12134504"/>
              <a:gd name="connsiteY2162" fmla="*/ 2014655 h 4533926"/>
              <a:gd name="connsiteX2163" fmla="*/ 2835664 w 12134504"/>
              <a:gd name="connsiteY2163" fmla="*/ 2005757 h 4533926"/>
              <a:gd name="connsiteX2164" fmla="*/ 2825495 w 12134504"/>
              <a:gd name="connsiteY2164" fmla="*/ 1991776 h 4533926"/>
              <a:gd name="connsiteX2165" fmla="*/ 2808972 w 12134504"/>
              <a:gd name="connsiteY2165" fmla="*/ 1975252 h 4533926"/>
              <a:gd name="connsiteX2166" fmla="*/ 2801346 w 12134504"/>
              <a:gd name="connsiteY2166" fmla="*/ 1961269 h 4533926"/>
              <a:gd name="connsiteX2167" fmla="*/ 2787365 w 12134504"/>
              <a:gd name="connsiteY2167" fmla="*/ 1947288 h 4533926"/>
              <a:gd name="connsiteX2168" fmla="*/ 2770841 w 12134504"/>
              <a:gd name="connsiteY2168" fmla="*/ 1928222 h 4533926"/>
              <a:gd name="connsiteX2169" fmla="*/ 2773383 w 12134504"/>
              <a:gd name="connsiteY2169" fmla="*/ 1921866 h 4533926"/>
              <a:gd name="connsiteX2170" fmla="*/ 2781009 w 12134504"/>
              <a:gd name="connsiteY2170" fmla="*/ 1928222 h 4533926"/>
              <a:gd name="connsiteX2171" fmla="*/ 2783551 w 12134504"/>
              <a:gd name="connsiteY2171" fmla="*/ 1923137 h 4533926"/>
              <a:gd name="connsiteX2172" fmla="*/ 2775925 w 12134504"/>
              <a:gd name="connsiteY2172" fmla="*/ 1911698 h 4533926"/>
              <a:gd name="connsiteX2173" fmla="*/ 2767028 w 12134504"/>
              <a:gd name="connsiteY2173" fmla="*/ 1906613 h 4533926"/>
              <a:gd name="connsiteX2174" fmla="*/ 2761944 w 12134504"/>
              <a:gd name="connsiteY2174" fmla="*/ 1915511 h 4533926"/>
              <a:gd name="connsiteX2175" fmla="*/ 2742879 w 12134504"/>
              <a:gd name="connsiteY2175" fmla="*/ 1915511 h 4533926"/>
              <a:gd name="connsiteX2176" fmla="*/ 2731439 w 12134504"/>
              <a:gd name="connsiteY2176" fmla="*/ 1910426 h 4533926"/>
              <a:gd name="connsiteX2177" fmla="*/ 2717458 w 12134504"/>
              <a:gd name="connsiteY2177" fmla="*/ 1904071 h 4533926"/>
              <a:gd name="connsiteX2178" fmla="*/ 2698393 w 12134504"/>
              <a:gd name="connsiteY2178" fmla="*/ 1898987 h 4533926"/>
              <a:gd name="connsiteX2179" fmla="*/ 2688224 w 12134504"/>
              <a:gd name="connsiteY2179" fmla="*/ 1892632 h 4533926"/>
              <a:gd name="connsiteX2180" fmla="*/ 2671701 w 12134504"/>
              <a:gd name="connsiteY2180" fmla="*/ 1883734 h 4533926"/>
              <a:gd name="connsiteX2181" fmla="*/ 2650093 w 12134504"/>
              <a:gd name="connsiteY2181" fmla="*/ 1883734 h 4533926"/>
              <a:gd name="connsiteX2182" fmla="*/ 2636112 w 12134504"/>
              <a:gd name="connsiteY2182" fmla="*/ 1874836 h 4533926"/>
              <a:gd name="connsiteX2183" fmla="*/ 2617047 w 12134504"/>
              <a:gd name="connsiteY2183" fmla="*/ 1858313 h 4533926"/>
              <a:gd name="connsiteX2184" fmla="*/ 2578916 w 12134504"/>
              <a:gd name="connsiteY2184" fmla="*/ 1813825 h 4533926"/>
              <a:gd name="connsiteX2185" fmla="*/ 2562393 w 12134504"/>
              <a:gd name="connsiteY2185" fmla="*/ 1799843 h 4533926"/>
              <a:gd name="connsiteX2186" fmla="*/ 2534430 w 12134504"/>
              <a:gd name="connsiteY2186" fmla="*/ 1788403 h 4533926"/>
              <a:gd name="connsiteX2187" fmla="*/ 2517907 w 12134504"/>
              <a:gd name="connsiteY2187" fmla="*/ 1790946 h 4533926"/>
              <a:gd name="connsiteX2188" fmla="*/ 2489944 w 12134504"/>
              <a:gd name="connsiteY2188" fmla="*/ 1807470 h 4533926"/>
              <a:gd name="connsiteX2189" fmla="*/ 2473421 w 12134504"/>
              <a:gd name="connsiteY2189" fmla="*/ 1812553 h 4533926"/>
              <a:gd name="connsiteX2190" fmla="*/ 2449271 w 12134504"/>
              <a:gd name="connsiteY2190" fmla="*/ 1801114 h 4533926"/>
              <a:gd name="connsiteX2191" fmla="*/ 2422580 w 12134504"/>
              <a:gd name="connsiteY2191" fmla="*/ 1794759 h 4533926"/>
              <a:gd name="connsiteX2192" fmla="*/ 2392075 w 12134504"/>
              <a:gd name="connsiteY2192" fmla="*/ 1774421 h 4533926"/>
              <a:gd name="connsiteX2193" fmla="*/ 2367925 w 12134504"/>
              <a:gd name="connsiteY2193" fmla="*/ 1769337 h 4533926"/>
              <a:gd name="connsiteX2194" fmla="*/ 2329794 w 12134504"/>
              <a:gd name="connsiteY2194" fmla="*/ 1750271 h 4533926"/>
              <a:gd name="connsiteX2195" fmla="*/ 2301832 w 12134504"/>
              <a:gd name="connsiteY2195" fmla="*/ 1729934 h 4533926"/>
              <a:gd name="connsiteX2196" fmla="*/ 2291664 w 12134504"/>
              <a:gd name="connsiteY2196" fmla="*/ 1718494 h 4533926"/>
              <a:gd name="connsiteX2197" fmla="*/ 2272598 w 12134504"/>
              <a:gd name="connsiteY2197" fmla="*/ 1715952 h 4533926"/>
              <a:gd name="connsiteX2198" fmla="*/ 2239551 w 12134504"/>
              <a:gd name="connsiteY2198" fmla="*/ 1704512 h 4533926"/>
              <a:gd name="connsiteX2199" fmla="*/ 2225570 w 12134504"/>
              <a:gd name="connsiteY2199" fmla="*/ 1684175 h 4533926"/>
              <a:gd name="connsiteX2200" fmla="*/ 2189981 w 12134504"/>
              <a:gd name="connsiteY2200" fmla="*/ 1661296 h 4533926"/>
              <a:gd name="connsiteX2201" fmla="*/ 2173458 w 12134504"/>
              <a:gd name="connsiteY2201" fmla="*/ 1635874 h 4533926"/>
              <a:gd name="connsiteX2202" fmla="*/ 2164561 w 12134504"/>
              <a:gd name="connsiteY2202" fmla="*/ 1616808 h 4533926"/>
              <a:gd name="connsiteX2203" fmla="*/ 2176000 w 12134504"/>
              <a:gd name="connsiteY2203" fmla="*/ 1611724 h 4533926"/>
              <a:gd name="connsiteX2204" fmla="*/ 2170916 w 12134504"/>
              <a:gd name="connsiteY2204" fmla="*/ 1600284 h 4533926"/>
              <a:gd name="connsiteX2205" fmla="*/ 2179813 w 12134504"/>
              <a:gd name="connsiteY2205" fmla="*/ 1588844 h 4533926"/>
              <a:gd name="connsiteX2206" fmla="*/ 2179813 w 12134504"/>
              <a:gd name="connsiteY2206" fmla="*/ 1574863 h 4533926"/>
              <a:gd name="connsiteX2207" fmla="*/ 2168374 w 12134504"/>
              <a:gd name="connsiteY2207" fmla="*/ 1558338 h 4533926"/>
              <a:gd name="connsiteX2208" fmla="*/ 2165832 w 12134504"/>
              <a:gd name="connsiteY2208" fmla="*/ 1541815 h 4533926"/>
              <a:gd name="connsiteX2209" fmla="*/ 2154393 w 12134504"/>
              <a:gd name="connsiteY2209" fmla="*/ 1521478 h 4533926"/>
              <a:gd name="connsiteX2210" fmla="*/ 2126430 w 12134504"/>
              <a:gd name="connsiteY2210" fmla="*/ 1482074 h 4533926"/>
              <a:gd name="connsiteX2211" fmla="*/ 2090841 w 12134504"/>
              <a:gd name="connsiteY2211" fmla="*/ 1449026 h 4533926"/>
              <a:gd name="connsiteX2212" fmla="*/ 2074318 w 12134504"/>
              <a:gd name="connsiteY2212" fmla="*/ 1426147 h 4533926"/>
              <a:gd name="connsiteX2213" fmla="*/ 2046355 w 12134504"/>
              <a:gd name="connsiteY2213" fmla="*/ 1409623 h 4533926"/>
              <a:gd name="connsiteX2214" fmla="*/ 2041271 w 12134504"/>
              <a:gd name="connsiteY2214" fmla="*/ 1400725 h 4533926"/>
              <a:gd name="connsiteX2215" fmla="*/ 2046355 w 12134504"/>
              <a:gd name="connsiteY2215" fmla="*/ 1375304 h 4533926"/>
              <a:gd name="connsiteX2216" fmla="*/ 2029832 w 12134504"/>
              <a:gd name="connsiteY2216" fmla="*/ 1366406 h 4533926"/>
              <a:gd name="connsiteX2217" fmla="*/ 2008224 w 12134504"/>
              <a:gd name="connsiteY2217" fmla="*/ 1347340 h 4533926"/>
              <a:gd name="connsiteX2218" fmla="*/ 2000598 w 12134504"/>
              <a:gd name="connsiteY2218" fmla="*/ 1321919 h 4533926"/>
              <a:gd name="connsiteX2219" fmla="*/ 1981533 w 12134504"/>
              <a:gd name="connsiteY2219" fmla="*/ 1316834 h 4533926"/>
              <a:gd name="connsiteX2220" fmla="*/ 1962467 w 12134504"/>
              <a:gd name="connsiteY2220" fmla="*/ 1297768 h 4533926"/>
              <a:gd name="connsiteX2221" fmla="*/ 1945944 w 12134504"/>
              <a:gd name="connsiteY2221" fmla="*/ 1278702 h 4533926"/>
              <a:gd name="connsiteX2222" fmla="*/ 1945944 w 12134504"/>
              <a:gd name="connsiteY2222" fmla="*/ 1267263 h 4533926"/>
              <a:gd name="connsiteX2223" fmla="*/ 1926879 w 12134504"/>
              <a:gd name="connsiteY2223" fmla="*/ 1236756 h 4533926"/>
              <a:gd name="connsiteX2224" fmla="*/ 1915439 w 12134504"/>
              <a:gd name="connsiteY2224" fmla="*/ 1208793 h 4533926"/>
              <a:gd name="connsiteX2225" fmla="*/ 1915439 w 12134504"/>
              <a:gd name="connsiteY2225" fmla="*/ 1194811 h 4533926"/>
              <a:gd name="connsiteX2226" fmla="*/ 1891290 w 12134504"/>
              <a:gd name="connsiteY2226" fmla="*/ 1178287 h 4533926"/>
              <a:gd name="connsiteX2227" fmla="*/ 1879850 w 12134504"/>
              <a:gd name="connsiteY2227" fmla="*/ 1180830 h 4533926"/>
              <a:gd name="connsiteX2228" fmla="*/ 1860785 w 12134504"/>
              <a:gd name="connsiteY2228" fmla="*/ 1171932 h 4533926"/>
              <a:gd name="connsiteX2229" fmla="*/ 1855701 w 12134504"/>
              <a:gd name="connsiteY2229" fmla="*/ 1185913 h 4533926"/>
              <a:gd name="connsiteX2230" fmla="*/ 1860785 w 12134504"/>
              <a:gd name="connsiteY2230" fmla="*/ 1204980 h 4533926"/>
              <a:gd name="connsiteX2231" fmla="*/ 1865869 w 12134504"/>
              <a:gd name="connsiteY2231" fmla="*/ 1232943 h 4533926"/>
              <a:gd name="connsiteX2232" fmla="*/ 1877308 w 12134504"/>
              <a:gd name="connsiteY2232" fmla="*/ 1249467 h 4533926"/>
              <a:gd name="connsiteX2233" fmla="*/ 1901458 w 12134504"/>
              <a:gd name="connsiteY2233" fmla="*/ 1274889 h 4533926"/>
              <a:gd name="connsiteX2234" fmla="*/ 1906542 w 12134504"/>
              <a:gd name="connsiteY2234" fmla="*/ 1283786 h 4533926"/>
              <a:gd name="connsiteX2235" fmla="*/ 1911626 w 12134504"/>
              <a:gd name="connsiteY2235" fmla="*/ 1286329 h 4533926"/>
              <a:gd name="connsiteX2236" fmla="*/ 1916710 w 12134504"/>
              <a:gd name="connsiteY2236" fmla="*/ 1300310 h 4533926"/>
              <a:gd name="connsiteX2237" fmla="*/ 1924336 w 12134504"/>
              <a:gd name="connsiteY2237" fmla="*/ 1297768 h 4533926"/>
              <a:gd name="connsiteX2238" fmla="*/ 1931963 w 12134504"/>
              <a:gd name="connsiteY2238" fmla="*/ 1323189 h 4533926"/>
              <a:gd name="connsiteX2239" fmla="*/ 1940860 w 12134504"/>
              <a:gd name="connsiteY2239" fmla="*/ 1332087 h 4533926"/>
              <a:gd name="connsiteX2240" fmla="*/ 1948486 w 12134504"/>
              <a:gd name="connsiteY2240" fmla="*/ 1346069 h 4533926"/>
              <a:gd name="connsiteX2241" fmla="*/ 1970093 w 12134504"/>
              <a:gd name="connsiteY2241" fmla="*/ 1366406 h 4533926"/>
              <a:gd name="connsiteX2242" fmla="*/ 1981533 w 12134504"/>
              <a:gd name="connsiteY2242" fmla="*/ 1400725 h 4533926"/>
              <a:gd name="connsiteX2243" fmla="*/ 1991701 w 12134504"/>
              <a:gd name="connsiteY2243" fmla="*/ 1419792 h 4533926"/>
              <a:gd name="connsiteX2244" fmla="*/ 2000598 w 12134504"/>
              <a:gd name="connsiteY2244" fmla="*/ 1438858 h 4533926"/>
              <a:gd name="connsiteX2245" fmla="*/ 2003140 w 12134504"/>
              <a:gd name="connsiteY2245" fmla="*/ 1459195 h 4533926"/>
              <a:gd name="connsiteX2246" fmla="*/ 2017121 w 12134504"/>
              <a:gd name="connsiteY2246" fmla="*/ 1459195 h 4533926"/>
              <a:gd name="connsiteX2247" fmla="*/ 2031103 w 12134504"/>
              <a:gd name="connsiteY2247" fmla="*/ 1478261 h 4533926"/>
              <a:gd name="connsiteX2248" fmla="*/ 2042542 w 12134504"/>
              <a:gd name="connsiteY2248" fmla="*/ 1497327 h 4533926"/>
              <a:gd name="connsiteX2249" fmla="*/ 2042542 w 12134504"/>
              <a:gd name="connsiteY2249" fmla="*/ 1503682 h 4533926"/>
              <a:gd name="connsiteX2250" fmla="*/ 2028561 w 12134504"/>
              <a:gd name="connsiteY2250" fmla="*/ 1517665 h 4533926"/>
              <a:gd name="connsiteX2251" fmla="*/ 2020935 w 12134504"/>
              <a:gd name="connsiteY2251" fmla="*/ 1517665 h 4533926"/>
              <a:gd name="connsiteX2252" fmla="*/ 2013308 w 12134504"/>
              <a:gd name="connsiteY2252" fmla="*/ 1494785 h 4533926"/>
              <a:gd name="connsiteX2253" fmla="*/ 1989159 w 12134504"/>
              <a:gd name="connsiteY2253" fmla="*/ 1471905 h 4533926"/>
              <a:gd name="connsiteX2254" fmla="*/ 1965009 w 12134504"/>
              <a:gd name="connsiteY2254" fmla="*/ 1452839 h 4533926"/>
              <a:gd name="connsiteX2255" fmla="*/ 1948486 w 12134504"/>
              <a:gd name="connsiteY2255" fmla="*/ 1441400 h 4533926"/>
              <a:gd name="connsiteX2256" fmla="*/ 1948486 w 12134504"/>
              <a:gd name="connsiteY2256" fmla="*/ 1410894 h 4533926"/>
              <a:gd name="connsiteX2257" fmla="*/ 1943402 w 12134504"/>
              <a:gd name="connsiteY2257" fmla="*/ 1390557 h 4533926"/>
              <a:gd name="connsiteX2258" fmla="*/ 1926879 w 12134504"/>
              <a:gd name="connsiteY2258" fmla="*/ 1376575 h 4533926"/>
              <a:gd name="connsiteX2259" fmla="*/ 1906542 w 12134504"/>
              <a:gd name="connsiteY2259" fmla="*/ 1360051 h 4533926"/>
              <a:gd name="connsiteX2260" fmla="*/ 1901458 w 12134504"/>
              <a:gd name="connsiteY2260" fmla="*/ 1365135 h 4533926"/>
              <a:gd name="connsiteX2261" fmla="*/ 1892561 w 12134504"/>
              <a:gd name="connsiteY2261" fmla="*/ 1356238 h 4533926"/>
              <a:gd name="connsiteX2262" fmla="*/ 1873495 w 12134504"/>
              <a:gd name="connsiteY2262" fmla="*/ 1347340 h 4533926"/>
              <a:gd name="connsiteX2263" fmla="*/ 1851888 w 12134504"/>
              <a:gd name="connsiteY2263" fmla="*/ 1324461 h 4533926"/>
              <a:gd name="connsiteX2264" fmla="*/ 1854430 w 12134504"/>
              <a:gd name="connsiteY2264" fmla="*/ 1321919 h 4533926"/>
              <a:gd name="connsiteX2265" fmla="*/ 1868411 w 12134504"/>
              <a:gd name="connsiteY2265" fmla="*/ 1324461 h 4533926"/>
              <a:gd name="connsiteX2266" fmla="*/ 1879850 w 12134504"/>
              <a:gd name="connsiteY2266" fmla="*/ 1307937 h 4533926"/>
              <a:gd name="connsiteX2267" fmla="*/ 1882393 w 12134504"/>
              <a:gd name="connsiteY2267" fmla="*/ 1291412 h 4533926"/>
              <a:gd name="connsiteX2268" fmla="*/ 1855701 w 12134504"/>
              <a:gd name="connsiteY2268" fmla="*/ 1263449 h 4533926"/>
              <a:gd name="connsiteX2269" fmla="*/ 1836636 w 12134504"/>
              <a:gd name="connsiteY2269" fmla="*/ 1254552 h 4533926"/>
              <a:gd name="connsiteX2270" fmla="*/ 1822654 w 12134504"/>
              <a:gd name="connsiteY2270" fmla="*/ 1231673 h 4533926"/>
              <a:gd name="connsiteX2271" fmla="*/ 1811215 w 12134504"/>
              <a:gd name="connsiteY2271" fmla="*/ 1206251 h 4533926"/>
              <a:gd name="connsiteX2272" fmla="*/ 1797234 w 12134504"/>
              <a:gd name="connsiteY2272" fmla="*/ 1175745 h 4533926"/>
              <a:gd name="connsiteX2273" fmla="*/ 1783252 w 12134504"/>
              <a:gd name="connsiteY2273" fmla="*/ 1142697 h 4533926"/>
              <a:gd name="connsiteX2274" fmla="*/ 1778168 w 12134504"/>
              <a:gd name="connsiteY2274" fmla="*/ 1123631 h 4533926"/>
              <a:gd name="connsiteX2275" fmla="*/ 1754019 w 12134504"/>
              <a:gd name="connsiteY2275" fmla="*/ 1103293 h 4533926"/>
              <a:gd name="connsiteX2276" fmla="*/ 1740037 w 12134504"/>
              <a:gd name="connsiteY2276" fmla="*/ 1098210 h 4533926"/>
              <a:gd name="connsiteX2277" fmla="*/ 1734953 w 12134504"/>
              <a:gd name="connsiteY2277" fmla="*/ 1086770 h 4533926"/>
              <a:gd name="connsiteX2278" fmla="*/ 1715888 w 12134504"/>
              <a:gd name="connsiteY2278" fmla="*/ 1086770 h 4533926"/>
              <a:gd name="connsiteX2279" fmla="*/ 1704449 w 12134504"/>
              <a:gd name="connsiteY2279" fmla="*/ 1075330 h 4533926"/>
              <a:gd name="connsiteX2280" fmla="*/ 1673944 w 12134504"/>
              <a:gd name="connsiteY2280" fmla="*/ 1072788 h 4533926"/>
              <a:gd name="connsiteX2281" fmla="*/ 1665047 w 12134504"/>
              <a:gd name="connsiteY2281" fmla="*/ 1066433 h 4533926"/>
              <a:gd name="connsiteX2282" fmla="*/ 1662505 w 12134504"/>
              <a:gd name="connsiteY2282" fmla="*/ 1047367 h 4533926"/>
              <a:gd name="connsiteX2283" fmla="*/ 1629458 w 12134504"/>
              <a:gd name="connsiteY2283" fmla="*/ 1013047 h 4533926"/>
              <a:gd name="connsiteX2284" fmla="*/ 1601495 w 12134504"/>
              <a:gd name="connsiteY2284" fmla="*/ 964747 h 4533926"/>
              <a:gd name="connsiteX2285" fmla="*/ 1604037 w 12134504"/>
              <a:gd name="connsiteY2285" fmla="*/ 955849 h 4533926"/>
              <a:gd name="connsiteX2286" fmla="*/ 1590056 w 12134504"/>
              <a:gd name="connsiteY2286" fmla="*/ 944409 h 4533926"/>
              <a:gd name="connsiteX2287" fmla="*/ 1563364 w 12134504"/>
              <a:gd name="connsiteY2287" fmla="*/ 916445 h 4533926"/>
              <a:gd name="connsiteX2288" fmla="*/ 1558280 w 12134504"/>
              <a:gd name="connsiteY2288" fmla="*/ 888482 h 4533926"/>
              <a:gd name="connsiteX2289" fmla="*/ 1539215 w 12134504"/>
              <a:gd name="connsiteY2289" fmla="*/ 869416 h 4533926"/>
              <a:gd name="connsiteX2290" fmla="*/ 1546841 w 12134504"/>
              <a:gd name="connsiteY2290" fmla="*/ 843994 h 4533926"/>
              <a:gd name="connsiteX2291" fmla="*/ 1546841 w 12134504"/>
              <a:gd name="connsiteY2291" fmla="*/ 813488 h 4533926"/>
              <a:gd name="connsiteX2292" fmla="*/ 1535402 w 12134504"/>
              <a:gd name="connsiteY2292" fmla="*/ 790609 h 4533926"/>
              <a:gd name="connsiteX2293" fmla="*/ 1549383 w 12134504"/>
              <a:gd name="connsiteY2293" fmla="*/ 760103 h 4533926"/>
              <a:gd name="connsiteX2294" fmla="*/ 1557009 w 12134504"/>
              <a:gd name="connsiteY2294" fmla="*/ 704176 h 4533926"/>
              <a:gd name="connsiteX2295" fmla="*/ 1551925 w 12134504"/>
              <a:gd name="connsiteY2295" fmla="*/ 662230 h 4533926"/>
              <a:gd name="connsiteX2296" fmla="*/ 1540486 w 12134504"/>
              <a:gd name="connsiteY2296" fmla="*/ 636809 h 4533926"/>
              <a:gd name="connsiteX2297" fmla="*/ 1530318 w 12134504"/>
              <a:gd name="connsiteY2297" fmla="*/ 622827 h 4533926"/>
              <a:gd name="connsiteX2298" fmla="*/ 1535402 w 12134504"/>
              <a:gd name="connsiteY2298" fmla="*/ 617742 h 4533926"/>
              <a:gd name="connsiteX2299" fmla="*/ 1582430 w 12134504"/>
              <a:gd name="connsiteY2299" fmla="*/ 626640 h 4533926"/>
              <a:gd name="connsiteX2300" fmla="*/ 1601495 w 12134504"/>
              <a:gd name="connsiteY2300" fmla="*/ 654604 h 4533926"/>
              <a:gd name="connsiteX2301" fmla="*/ 1609122 w 12134504"/>
              <a:gd name="connsiteY2301" fmla="*/ 648249 h 4533926"/>
              <a:gd name="connsiteX2302" fmla="*/ 1604037 w 12134504"/>
              <a:gd name="connsiteY2302" fmla="*/ 622827 h 4533926"/>
              <a:gd name="connsiteX2303" fmla="*/ 1592598 w 12134504"/>
              <a:gd name="connsiteY2303" fmla="*/ 599948 h 4533926"/>
              <a:gd name="connsiteX2304" fmla="*/ 1587514 w 12134504"/>
              <a:gd name="connsiteY2304" fmla="*/ 599948 h 4533926"/>
              <a:gd name="connsiteX2305" fmla="*/ 1522692 w 12134504"/>
              <a:gd name="connsiteY2305" fmla="*/ 571984 h 4533926"/>
              <a:gd name="connsiteX2306" fmla="*/ 1498542 w 12134504"/>
              <a:gd name="connsiteY2306" fmla="*/ 560544 h 4533926"/>
              <a:gd name="connsiteX2307" fmla="*/ 1436262 w 12134504"/>
              <a:gd name="connsiteY2307" fmla="*/ 549105 h 4533926"/>
              <a:gd name="connsiteX2308" fmla="*/ 1417196 w 12134504"/>
              <a:gd name="connsiteY2308" fmla="*/ 523683 h 4533926"/>
              <a:gd name="connsiteX2309" fmla="*/ 1422280 w 12134504"/>
              <a:gd name="connsiteY2309" fmla="*/ 507159 h 4533926"/>
              <a:gd name="connsiteX2310" fmla="*/ 1379065 w 12134504"/>
              <a:gd name="connsiteY2310" fmla="*/ 495719 h 4533926"/>
              <a:gd name="connsiteX2311" fmla="*/ 1373981 w 12134504"/>
              <a:gd name="connsiteY2311" fmla="*/ 475383 h 4533926"/>
              <a:gd name="connsiteX2312" fmla="*/ 1333308 w 12134504"/>
              <a:gd name="connsiteY2312" fmla="*/ 456316 h 4533926"/>
              <a:gd name="connsiteX2313" fmla="*/ 1330766 w 12134504"/>
              <a:gd name="connsiteY2313" fmla="*/ 444876 h 4533926"/>
              <a:gd name="connsiteX2314" fmla="*/ 1311701 w 12134504"/>
              <a:gd name="connsiteY2314" fmla="*/ 433436 h 4533926"/>
              <a:gd name="connsiteX2315" fmla="*/ 1283738 w 12134504"/>
              <a:gd name="connsiteY2315" fmla="*/ 427081 h 4533926"/>
              <a:gd name="connsiteX2316" fmla="*/ 1273570 w 12134504"/>
              <a:gd name="connsiteY2316" fmla="*/ 406744 h 4533926"/>
              <a:gd name="connsiteX2317" fmla="*/ 1230355 w 12134504"/>
              <a:gd name="connsiteY2317" fmla="*/ 386407 h 4533926"/>
              <a:gd name="connsiteX2318" fmla="*/ 1211290 w 12134504"/>
              <a:gd name="connsiteY2318" fmla="*/ 366070 h 4533926"/>
              <a:gd name="connsiteX2319" fmla="*/ 1178243 w 12134504"/>
              <a:gd name="connsiteY2319" fmla="*/ 363527 h 4533926"/>
              <a:gd name="connsiteX2320" fmla="*/ 1126131 w 12134504"/>
              <a:gd name="connsiteY2320" fmla="*/ 363527 h 4533926"/>
              <a:gd name="connsiteX2321" fmla="*/ 1085458 w 12134504"/>
              <a:gd name="connsiteY2321" fmla="*/ 357172 h 4533926"/>
              <a:gd name="connsiteX2322" fmla="*/ 1016822 w 12134504"/>
              <a:gd name="connsiteY2322" fmla="*/ 334293 h 4533926"/>
              <a:gd name="connsiteX2323" fmla="*/ 986318 w 12134504"/>
              <a:gd name="connsiteY2323" fmla="*/ 329209 h 4533926"/>
              <a:gd name="connsiteX2324" fmla="*/ 926579 w 12134504"/>
              <a:gd name="connsiteY2324" fmla="*/ 322854 h 4533926"/>
              <a:gd name="connsiteX2325" fmla="*/ 879551 w 12134504"/>
              <a:gd name="connsiteY2325" fmla="*/ 325395 h 4533926"/>
              <a:gd name="connsiteX2326" fmla="*/ 813458 w 12134504"/>
              <a:gd name="connsiteY2326" fmla="*/ 313956 h 4533926"/>
              <a:gd name="connsiteX2327" fmla="*/ 775327 w 12134504"/>
              <a:gd name="connsiteY2327" fmla="*/ 305058 h 4533926"/>
              <a:gd name="connsiteX2328" fmla="*/ 737196 w 12134504"/>
              <a:gd name="connsiteY2328" fmla="*/ 310143 h 4533926"/>
              <a:gd name="connsiteX2329" fmla="*/ 744822 w 12134504"/>
              <a:gd name="connsiteY2329" fmla="*/ 326667 h 4533926"/>
              <a:gd name="connsiteX2330" fmla="*/ 725757 w 12134504"/>
              <a:gd name="connsiteY2330" fmla="*/ 326667 h 4533926"/>
              <a:gd name="connsiteX2331" fmla="*/ 687626 w 12134504"/>
              <a:gd name="connsiteY2331" fmla="*/ 331750 h 4533926"/>
              <a:gd name="connsiteX2332" fmla="*/ 657122 w 12134504"/>
              <a:gd name="connsiteY2332" fmla="*/ 340648 h 4533926"/>
              <a:gd name="connsiteX2333" fmla="*/ 618991 w 12134504"/>
              <a:gd name="connsiteY2333" fmla="*/ 345733 h 4533926"/>
              <a:gd name="connsiteX2334" fmla="*/ 613907 w 12134504"/>
              <a:gd name="connsiteY2334" fmla="*/ 331750 h 4533926"/>
              <a:gd name="connsiteX2335" fmla="*/ 630430 w 12134504"/>
              <a:gd name="connsiteY2335" fmla="*/ 311414 h 4533926"/>
              <a:gd name="connsiteX2336" fmla="*/ 666019 w 12134504"/>
              <a:gd name="connsiteY2336" fmla="*/ 305058 h 4533926"/>
              <a:gd name="connsiteX2337" fmla="*/ 657122 w 12134504"/>
              <a:gd name="connsiteY2337" fmla="*/ 299974 h 4533926"/>
              <a:gd name="connsiteX2338" fmla="*/ 613907 w 12134504"/>
              <a:gd name="connsiteY2338" fmla="*/ 311414 h 4533926"/>
              <a:gd name="connsiteX2339" fmla="*/ 589757 w 12134504"/>
              <a:gd name="connsiteY2339" fmla="*/ 325395 h 4533926"/>
              <a:gd name="connsiteX2340" fmla="*/ 542729 w 12134504"/>
              <a:gd name="connsiteY2340" fmla="*/ 341920 h 4533926"/>
              <a:gd name="connsiteX2341" fmla="*/ 566878 w 12134504"/>
              <a:gd name="connsiteY2341" fmla="*/ 353359 h 4533926"/>
              <a:gd name="connsiteX2342" fmla="*/ 536374 w 12134504"/>
              <a:gd name="connsiteY2342" fmla="*/ 369883 h 4533926"/>
              <a:gd name="connsiteX2343" fmla="*/ 500785 w 12134504"/>
              <a:gd name="connsiteY2343" fmla="*/ 378780 h 4533926"/>
              <a:gd name="connsiteX2344" fmla="*/ 467738 w 12134504"/>
              <a:gd name="connsiteY2344" fmla="*/ 385136 h 4533926"/>
              <a:gd name="connsiteX2345" fmla="*/ 458841 w 12134504"/>
              <a:gd name="connsiteY2345" fmla="*/ 394033 h 4533926"/>
              <a:gd name="connsiteX2346" fmla="*/ 406729 w 12134504"/>
              <a:gd name="connsiteY2346" fmla="*/ 408015 h 4533926"/>
              <a:gd name="connsiteX2347" fmla="*/ 395290 w 12134504"/>
              <a:gd name="connsiteY2347" fmla="*/ 419455 h 4533926"/>
              <a:gd name="connsiteX2348" fmla="*/ 357159 w 12134504"/>
              <a:gd name="connsiteY2348" fmla="*/ 428353 h 4533926"/>
              <a:gd name="connsiteX2349" fmla="*/ 333009 w 12134504"/>
              <a:gd name="connsiteY2349" fmla="*/ 425810 h 4533926"/>
              <a:gd name="connsiteX2350" fmla="*/ 302505 w 12134504"/>
              <a:gd name="connsiteY2350" fmla="*/ 432166 h 4533926"/>
              <a:gd name="connsiteX2351" fmla="*/ 269458 w 12134504"/>
              <a:gd name="connsiteY2351" fmla="*/ 441063 h 4533926"/>
              <a:gd name="connsiteX2352" fmla="*/ 241495 w 12134504"/>
              <a:gd name="connsiteY2352" fmla="*/ 449961 h 4533926"/>
              <a:gd name="connsiteX2353" fmla="*/ 184299 w 12134504"/>
              <a:gd name="connsiteY2353" fmla="*/ 456316 h 4533926"/>
              <a:gd name="connsiteX2354" fmla="*/ 176673 w 12134504"/>
              <a:gd name="connsiteY2354" fmla="*/ 451232 h 4533926"/>
              <a:gd name="connsiteX2355" fmla="*/ 214804 w 12134504"/>
              <a:gd name="connsiteY2355" fmla="*/ 439792 h 4533926"/>
              <a:gd name="connsiteX2356" fmla="*/ 247850 w 12134504"/>
              <a:gd name="connsiteY2356" fmla="*/ 433436 h 4533926"/>
              <a:gd name="connsiteX2357" fmla="*/ 283439 w 12134504"/>
              <a:gd name="connsiteY2357" fmla="*/ 419455 h 4533926"/>
              <a:gd name="connsiteX2358" fmla="*/ 324112 w 12134504"/>
              <a:gd name="connsiteY2358" fmla="*/ 416913 h 4533926"/>
              <a:gd name="connsiteX2359" fmla="*/ 340636 w 12134504"/>
              <a:gd name="connsiteY2359" fmla="*/ 405473 h 4533926"/>
              <a:gd name="connsiteX2360" fmla="*/ 387664 w 12134504"/>
              <a:gd name="connsiteY2360" fmla="*/ 391491 h 4533926"/>
              <a:gd name="connsiteX2361" fmla="*/ 395290 w 12134504"/>
              <a:gd name="connsiteY2361" fmla="*/ 386407 h 4533926"/>
              <a:gd name="connsiteX2362" fmla="*/ 421981 w 12134504"/>
              <a:gd name="connsiteY2362" fmla="*/ 377510 h 4533926"/>
              <a:gd name="connsiteX2363" fmla="*/ 427065 w 12134504"/>
              <a:gd name="connsiteY2363" fmla="*/ 360986 h 4533926"/>
              <a:gd name="connsiteX2364" fmla="*/ 443589 w 12134504"/>
              <a:gd name="connsiteY2364" fmla="*/ 347003 h 4533926"/>
              <a:gd name="connsiteX2365" fmla="*/ 405458 w 12134504"/>
              <a:gd name="connsiteY2365" fmla="*/ 353359 h 4533926"/>
              <a:gd name="connsiteX2366" fmla="*/ 394019 w 12134504"/>
              <a:gd name="connsiteY2366" fmla="*/ 348275 h 4533926"/>
              <a:gd name="connsiteX2367" fmla="*/ 377495 w 12134504"/>
              <a:gd name="connsiteY2367" fmla="*/ 357172 h 4533926"/>
              <a:gd name="connsiteX2368" fmla="*/ 353346 w 12134504"/>
              <a:gd name="connsiteY2368" fmla="*/ 345733 h 4533926"/>
              <a:gd name="connsiteX2369" fmla="*/ 345720 w 12134504"/>
              <a:gd name="connsiteY2369" fmla="*/ 352088 h 4533926"/>
              <a:gd name="connsiteX2370" fmla="*/ 331738 w 12134504"/>
              <a:gd name="connsiteY2370" fmla="*/ 343190 h 4533926"/>
              <a:gd name="connsiteX2371" fmla="*/ 298692 w 12134504"/>
              <a:gd name="connsiteY2371" fmla="*/ 349546 h 4533926"/>
              <a:gd name="connsiteX2372" fmla="*/ 277084 w 12134504"/>
              <a:gd name="connsiteY2372" fmla="*/ 349546 h 4533926"/>
              <a:gd name="connsiteX2373" fmla="*/ 274542 w 12134504"/>
              <a:gd name="connsiteY2373" fmla="*/ 338106 h 4533926"/>
              <a:gd name="connsiteX2374" fmla="*/ 282168 w 12134504"/>
              <a:gd name="connsiteY2374" fmla="*/ 329209 h 4533926"/>
              <a:gd name="connsiteX2375" fmla="*/ 260561 w 12134504"/>
              <a:gd name="connsiteY2375" fmla="*/ 322854 h 4533926"/>
              <a:gd name="connsiteX2376" fmla="*/ 214804 w 12134504"/>
              <a:gd name="connsiteY2376" fmla="*/ 327937 h 4533926"/>
              <a:gd name="connsiteX2377" fmla="*/ 186841 w 12134504"/>
              <a:gd name="connsiteY2377" fmla="*/ 316498 h 4533926"/>
              <a:gd name="connsiteX2378" fmla="*/ 165234 w 12134504"/>
              <a:gd name="connsiteY2378" fmla="*/ 311414 h 4533926"/>
              <a:gd name="connsiteX2379" fmla="*/ 165234 w 12134504"/>
              <a:gd name="connsiteY2379" fmla="*/ 299974 h 4533926"/>
              <a:gd name="connsiteX2380" fmla="*/ 138542 w 12134504"/>
              <a:gd name="connsiteY2380" fmla="*/ 291077 h 4533926"/>
              <a:gd name="connsiteX2381" fmla="*/ 149981 w 12134504"/>
              <a:gd name="connsiteY2381" fmla="*/ 279637 h 4533926"/>
              <a:gd name="connsiteX2382" fmla="*/ 177944 w 12134504"/>
              <a:gd name="connsiteY2382" fmla="*/ 268197 h 4533926"/>
              <a:gd name="connsiteX2383" fmla="*/ 189383 w 12134504"/>
              <a:gd name="connsiteY2383" fmla="*/ 256757 h 4533926"/>
              <a:gd name="connsiteX2384" fmla="*/ 216075 w 12134504"/>
              <a:gd name="connsiteY2384" fmla="*/ 256757 h 4533926"/>
              <a:gd name="connsiteX2385" fmla="*/ 240224 w 12134504"/>
              <a:gd name="connsiteY2385" fmla="*/ 259300 h 4533926"/>
              <a:gd name="connsiteX2386" fmla="*/ 266916 w 12134504"/>
              <a:gd name="connsiteY2386" fmla="*/ 250402 h 4533926"/>
              <a:gd name="connsiteX2387" fmla="*/ 293607 w 12134504"/>
              <a:gd name="connsiteY2387" fmla="*/ 252944 h 4533926"/>
              <a:gd name="connsiteX2388" fmla="*/ 317757 w 12134504"/>
              <a:gd name="connsiteY2388" fmla="*/ 246589 h 4533926"/>
              <a:gd name="connsiteX2389" fmla="*/ 312673 w 12134504"/>
              <a:gd name="connsiteY2389" fmla="*/ 237691 h 4533926"/>
              <a:gd name="connsiteX2390" fmla="*/ 293607 w 12134504"/>
              <a:gd name="connsiteY2390" fmla="*/ 235149 h 4533926"/>
              <a:gd name="connsiteX2391" fmla="*/ 317757 w 12134504"/>
              <a:gd name="connsiteY2391" fmla="*/ 228794 h 4533926"/>
              <a:gd name="connsiteX2392" fmla="*/ 292336 w 12134504"/>
              <a:gd name="connsiteY2392" fmla="*/ 228794 h 4533926"/>
              <a:gd name="connsiteX2393" fmla="*/ 256748 w 12134504"/>
              <a:gd name="connsiteY2393" fmla="*/ 233878 h 4533926"/>
              <a:gd name="connsiteX2394" fmla="*/ 245308 w 12134504"/>
              <a:gd name="connsiteY2394" fmla="*/ 236420 h 4533926"/>
              <a:gd name="connsiteX2395" fmla="*/ 218617 w 12134504"/>
              <a:gd name="connsiteY2395" fmla="*/ 233878 h 4533926"/>
              <a:gd name="connsiteX2396" fmla="*/ 171589 w 12134504"/>
              <a:gd name="connsiteY2396" fmla="*/ 236420 h 4533926"/>
              <a:gd name="connsiteX2397" fmla="*/ 122019 w 12134504"/>
              <a:gd name="connsiteY2397" fmla="*/ 231336 h 4533926"/>
              <a:gd name="connsiteX2398" fmla="*/ 108037 w 12134504"/>
              <a:gd name="connsiteY2398" fmla="*/ 222438 h 4533926"/>
              <a:gd name="connsiteX2399" fmla="*/ 67364 w 12134504"/>
              <a:gd name="connsiteY2399" fmla="*/ 213541 h 4533926"/>
              <a:gd name="connsiteX2400" fmla="*/ 113121 w 12134504"/>
              <a:gd name="connsiteY2400" fmla="*/ 207185 h 4533926"/>
              <a:gd name="connsiteX2401" fmla="*/ 189383 w 12134504"/>
              <a:gd name="connsiteY2401" fmla="*/ 198287 h 4533926"/>
              <a:gd name="connsiteX2402" fmla="*/ 216075 w 12134504"/>
              <a:gd name="connsiteY2402" fmla="*/ 198287 h 4533926"/>
              <a:gd name="connsiteX2403" fmla="*/ 210991 w 12134504"/>
              <a:gd name="connsiteY2403" fmla="*/ 207185 h 4533926"/>
              <a:gd name="connsiteX2404" fmla="*/ 282168 w 12134504"/>
              <a:gd name="connsiteY2404" fmla="*/ 204643 h 4533926"/>
              <a:gd name="connsiteX2405" fmla="*/ 254206 w 12134504"/>
              <a:gd name="connsiteY2405" fmla="*/ 190661 h 4533926"/>
              <a:gd name="connsiteX2406" fmla="*/ 213533 w 12134504"/>
              <a:gd name="connsiteY2406" fmla="*/ 184306 h 4533926"/>
              <a:gd name="connsiteX2407" fmla="*/ 189383 w 12134504"/>
              <a:gd name="connsiteY2407" fmla="*/ 175408 h 4533926"/>
              <a:gd name="connsiteX2408" fmla="*/ 156336 w 12134504"/>
              <a:gd name="connsiteY2408" fmla="*/ 169053 h 4533926"/>
              <a:gd name="connsiteX2409" fmla="*/ 110579 w 12134504"/>
              <a:gd name="connsiteY2409" fmla="*/ 163969 h 4533926"/>
              <a:gd name="connsiteX2410" fmla="*/ 127103 w 12134504"/>
              <a:gd name="connsiteY2410" fmla="*/ 155071 h 4533926"/>
              <a:gd name="connsiteX2411" fmla="*/ 190654 w 12134504"/>
              <a:gd name="connsiteY2411" fmla="*/ 155071 h 4533926"/>
              <a:gd name="connsiteX2412" fmla="*/ 231327 w 12134504"/>
              <a:gd name="connsiteY2412" fmla="*/ 148716 h 4533926"/>
              <a:gd name="connsiteX2413" fmla="*/ 240224 w 12134504"/>
              <a:gd name="connsiteY2413" fmla="*/ 142361 h 4533926"/>
              <a:gd name="connsiteX2414" fmla="*/ 273271 w 12134504"/>
              <a:gd name="connsiteY2414" fmla="*/ 136005 h 4533926"/>
              <a:gd name="connsiteX2415" fmla="*/ 306318 w 12134504"/>
              <a:gd name="connsiteY2415" fmla="*/ 133463 h 4533926"/>
              <a:gd name="connsiteX2416" fmla="*/ 371140 w 12134504"/>
              <a:gd name="connsiteY2416" fmla="*/ 127108 h 4533926"/>
              <a:gd name="connsiteX2417" fmla="*/ 401645 w 12134504"/>
              <a:gd name="connsiteY2417" fmla="*/ 129650 h 4533926"/>
              <a:gd name="connsiteX2418" fmla="*/ 453757 w 12134504"/>
              <a:gd name="connsiteY2418" fmla="*/ 120752 h 4533926"/>
              <a:gd name="connsiteX2419" fmla="*/ 503327 w 12134504"/>
              <a:gd name="connsiteY2419" fmla="*/ 125837 h 4533926"/>
              <a:gd name="connsiteX2420" fmla="*/ 527477 w 12134504"/>
              <a:gd name="connsiteY2420" fmla="*/ 130921 h 4533926"/>
              <a:gd name="connsiteX2421" fmla="*/ 544000 w 12134504"/>
              <a:gd name="connsiteY2421" fmla="*/ 128378 h 4533926"/>
              <a:gd name="connsiteX2422" fmla="*/ 601196 w 12134504"/>
              <a:gd name="connsiteY2422" fmla="*/ 130921 h 4533926"/>
              <a:gd name="connsiteX2423" fmla="*/ 598654 w 12134504"/>
              <a:gd name="connsiteY2423" fmla="*/ 133463 h 4533926"/>
              <a:gd name="connsiteX2424" fmla="*/ 648224 w 12134504"/>
              <a:gd name="connsiteY2424" fmla="*/ 136005 h 4533926"/>
              <a:gd name="connsiteX2425" fmla="*/ 683813 w 12134504"/>
              <a:gd name="connsiteY2425" fmla="*/ 133463 h 4533926"/>
              <a:gd name="connsiteX2426" fmla="*/ 754991 w 12134504"/>
              <a:gd name="connsiteY2426" fmla="*/ 138548 h 4533926"/>
              <a:gd name="connsiteX2427" fmla="*/ 819813 w 12134504"/>
              <a:gd name="connsiteY2427" fmla="*/ 141089 h 4533926"/>
              <a:gd name="connsiteX2428" fmla="*/ 846505 w 12134504"/>
              <a:gd name="connsiteY2428" fmla="*/ 143631 h 4533926"/>
              <a:gd name="connsiteX2429" fmla="*/ 889720 w 12134504"/>
              <a:gd name="connsiteY2429" fmla="*/ 141089 h 4533926"/>
              <a:gd name="connsiteX2430" fmla="*/ 941832 w 12134504"/>
              <a:gd name="connsiteY2430" fmla="*/ 146174 h 4533926"/>
              <a:gd name="connsiteX2431" fmla="*/ 977421 w 12134504"/>
              <a:gd name="connsiteY2431" fmla="*/ 148716 h 4533926"/>
              <a:gd name="connsiteX2432" fmla="*/ 1042243 w 12134504"/>
              <a:gd name="connsiteY2432" fmla="*/ 151258 h 4533926"/>
              <a:gd name="connsiteX2433" fmla="*/ 1094355 w 12134504"/>
              <a:gd name="connsiteY2433" fmla="*/ 160155 h 4533926"/>
              <a:gd name="connsiteX2434" fmla="*/ 1131215 w 12134504"/>
              <a:gd name="connsiteY2434" fmla="*/ 160155 h 4533926"/>
              <a:gd name="connsiteX2435" fmla="*/ 1159178 w 12134504"/>
              <a:gd name="connsiteY2435" fmla="*/ 153800 h 4533926"/>
              <a:gd name="connsiteX2436" fmla="*/ 1199851 w 12134504"/>
              <a:gd name="connsiteY2436" fmla="*/ 148716 h 4533926"/>
              <a:gd name="connsiteX2437" fmla="*/ 1249421 w 12134504"/>
              <a:gd name="connsiteY2437" fmla="*/ 151258 h 4533926"/>
              <a:gd name="connsiteX2438" fmla="*/ 1301533 w 12134504"/>
              <a:gd name="connsiteY2438" fmla="*/ 144903 h 4533926"/>
              <a:gd name="connsiteX2439" fmla="*/ 1356187 w 12134504"/>
              <a:gd name="connsiteY2439" fmla="*/ 142361 h 4533926"/>
              <a:gd name="connsiteX2440" fmla="*/ 1377794 w 12134504"/>
              <a:gd name="connsiteY2440" fmla="*/ 147444 h 4533926"/>
              <a:gd name="connsiteX2441" fmla="*/ 1404486 w 12134504"/>
              <a:gd name="connsiteY2441" fmla="*/ 144903 h 4533926"/>
              <a:gd name="connsiteX2442" fmla="*/ 1412112 w 12134504"/>
              <a:gd name="connsiteY2442" fmla="*/ 138548 h 4533926"/>
              <a:gd name="connsiteX2443" fmla="*/ 1436262 w 12134504"/>
              <a:gd name="connsiteY2443" fmla="*/ 138548 h 4533926"/>
              <a:gd name="connsiteX2444" fmla="*/ 1493458 w 12134504"/>
              <a:gd name="connsiteY2444" fmla="*/ 152529 h 4533926"/>
              <a:gd name="connsiteX2445" fmla="*/ 1539215 w 12134504"/>
              <a:gd name="connsiteY2445" fmla="*/ 143631 h 4533926"/>
              <a:gd name="connsiteX2446" fmla="*/ 1544299 w 12134504"/>
              <a:gd name="connsiteY2446" fmla="*/ 155071 h 4533926"/>
              <a:gd name="connsiteX2447" fmla="*/ 1584972 w 12134504"/>
              <a:gd name="connsiteY2447" fmla="*/ 152529 h 4533926"/>
              <a:gd name="connsiteX2448" fmla="*/ 1596411 w 12134504"/>
              <a:gd name="connsiteY2448" fmla="*/ 147444 h 4533926"/>
              <a:gd name="connsiteX2449" fmla="*/ 1637084 w 12134504"/>
              <a:gd name="connsiteY2449" fmla="*/ 147444 h 4533926"/>
              <a:gd name="connsiteX2450" fmla="*/ 1689196 w 12134504"/>
              <a:gd name="connsiteY2450" fmla="*/ 153800 h 4533926"/>
              <a:gd name="connsiteX2451" fmla="*/ 1768000 w 12134504"/>
              <a:gd name="connsiteY2451" fmla="*/ 158884 h 4533926"/>
              <a:gd name="connsiteX2452" fmla="*/ 1815028 w 12134504"/>
              <a:gd name="connsiteY2452" fmla="*/ 163969 h 4533926"/>
              <a:gd name="connsiteX2453" fmla="*/ 1848075 w 12134504"/>
              <a:gd name="connsiteY2453" fmla="*/ 161427 h 4533926"/>
              <a:gd name="connsiteX2454" fmla="*/ 1893832 w 12134504"/>
              <a:gd name="connsiteY2454" fmla="*/ 170324 h 4533926"/>
              <a:gd name="connsiteX2455" fmla="*/ 1846804 w 12134504"/>
              <a:gd name="connsiteY2455" fmla="*/ 176680 h 4533926"/>
              <a:gd name="connsiteX2456" fmla="*/ 1906542 w 12134504"/>
              <a:gd name="connsiteY2456" fmla="*/ 181764 h 4533926"/>
              <a:gd name="connsiteX2457" fmla="*/ 1999327 w 12134504"/>
              <a:gd name="connsiteY2457" fmla="*/ 179221 h 4533926"/>
              <a:gd name="connsiteX2458" fmla="*/ 2027290 w 12134504"/>
              <a:gd name="connsiteY2458" fmla="*/ 176680 h 4533926"/>
              <a:gd name="connsiteX2459" fmla="*/ 2062879 w 12134504"/>
              <a:gd name="connsiteY2459" fmla="*/ 185577 h 4533926"/>
              <a:gd name="connsiteX2460" fmla="*/ 2098467 w 12134504"/>
              <a:gd name="connsiteY2460" fmla="*/ 176680 h 4533926"/>
              <a:gd name="connsiteX2461" fmla="*/ 2065421 w 12134504"/>
              <a:gd name="connsiteY2461" fmla="*/ 170324 h 4533926"/>
              <a:gd name="connsiteX2462" fmla="*/ 2087028 w 12134504"/>
              <a:gd name="connsiteY2462" fmla="*/ 165240 h 4533926"/>
              <a:gd name="connsiteX2463" fmla="*/ 2127701 w 12134504"/>
              <a:gd name="connsiteY2463" fmla="*/ 165240 h 4533926"/>
              <a:gd name="connsiteX2464" fmla="*/ 2154393 w 12134504"/>
              <a:gd name="connsiteY2464" fmla="*/ 162698 h 4533926"/>
              <a:gd name="connsiteX2465" fmla="*/ 2182355 w 12134504"/>
              <a:gd name="connsiteY2465" fmla="*/ 165240 h 4533926"/>
              <a:gd name="connsiteX2466" fmla="*/ 2215402 w 12134504"/>
              <a:gd name="connsiteY2466" fmla="*/ 174138 h 4533926"/>
              <a:gd name="connsiteX2467" fmla="*/ 2253533 w 12134504"/>
              <a:gd name="connsiteY2467" fmla="*/ 174138 h 4533926"/>
              <a:gd name="connsiteX2468" fmla="*/ 2313271 w 12134504"/>
              <a:gd name="connsiteY2468" fmla="*/ 180493 h 4533926"/>
              <a:gd name="connsiteX2469" fmla="*/ 2365383 w 12134504"/>
              <a:gd name="connsiteY2469" fmla="*/ 177951 h 4533926"/>
              <a:gd name="connsiteX2470" fmla="*/ 2412411 w 12134504"/>
              <a:gd name="connsiteY2470" fmla="*/ 177951 h 4533926"/>
              <a:gd name="connsiteX2471" fmla="*/ 2409869 w 12134504"/>
              <a:gd name="connsiteY2471" fmla="*/ 169053 h 4533926"/>
              <a:gd name="connsiteX2472" fmla="*/ 2437832 w 12134504"/>
              <a:gd name="connsiteY2472" fmla="*/ 163969 h 4533926"/>
              <a:gd name="connsiteX2473" fmla="*/ 2489944 w 12134504"/>
              <a:gd name="connsiteY2473" fmla="*/ 170324 h 4533926"/>
              <a:gd name="connsiteX2474" fmla="*/ 2489944 w 12134504"/>
              <a:gd name="connsiteY2474" fmla="*/ 184306 h 4533926"/>
              <a:gd name="connsiteX2475" fmla="*/ 2511552 w 12134504"/>
              <a:gd name="connsiteY2475" fmla="*/ 172866 h 4533926"/>
              <a:gd name="connsiteX2476" fmla="*/ 2539514 w 12134504"/>
              <a:gd name="connsiteY2476" fmla="*/ 172866 h 4533926"/>
              <a:gd name="connsiteX2477" fmla="*/ 2553495 w 12134504"/>
              <a:gd name="connsiteY2477" fmla="*/ 156342 h 4533926"/>
              <a:gd name="connsiteX2478" fmla="*/ 2517907 w 12134504"/>
              <a:gd name="connsiteY2478" fmla="*/ 147444 h 4533926"/>
              <a:gd name="connsiteX2479" fmla="*/ 2477234 w 12134504"/>
              <a:gd name="connsiteY2479" fmla="*/ 141089 h 4533926"/>
              <a:gd name="connsiteX2480" fmla="*/ 2479776 w 12134504"/>
              <a:gd name="connsiteY2480" fmla="*/ 124565 h 4533926"/>
              <a:gd name="connsiteX2481" fmla="*/ 2520449 w 12134504"/>
              <a:gd name="connsiteY2481" fmla="*/ 115668 h 4533926"/>
              <a:gd name="connsiteX2482" fmla="*/ 2566206 w 12134504"/>
              <a:gd name="connsiteY2482" fmla="*/ 118210 h 4533926"/>
              <a:gd name="connsiteX2483" fmla="*/ 2599252 w 12134504"/>
              <a:gd name="connsiteY2483" fmla="*/ 124565 h 4533926"/>
              <a:gd name="connsiteX2484" fmla="*/ 2645009 w 12134504"/>
              <a:gd name="connsiteY2484" fmla="*/ 141089 h 4533926"/>
              <a:gd name="connsiteX2485" fmla="*/ 2617047 w 12134504"/>
              <a:gd name="connsiteY2485" fmla="*/ 147444 h 4533926"/>
              <a:gd name="connsiteX2486" fmla="*/ 2678056 w 12134504"/>
              <a:gd name="connsiteY2486" fmla="*/ 143631 h 4533926"/>
              <a:gd name="connsiteX2487" fmla="*/ 1883664 w 12134504"/>
              <a:gd name="connsiteY2487" fmla="*/ 92788 h 4533926"/>
              <a:gd name="connsiteX2488" fmla="*/ 1867140 w 12134504"/>
              <a:gd name="connsiteY2488" fmla="*/ 99144 h 4533926"/>
              <a:gd name="connsiteX2489" fmla="*/ 1940860 w 12134504"/>
              <a:gd name="connsiteY2489" fmla="*/ 94060 h 4533926"/>
              <a:gd name="connsiteX2490" fmla="*/ 1987888 w 12134504"/>
              <a:gd name="connsiteY2490" fmla="*/ 100415 h 4533926"/>
              <a:gd name="connsiteX2491" fmla="*/ 2026019 w 12134504"/>
              <a:gd name="connsiteY2491" fmla="*/ 94060 h 4533926"/>
              <a:gd name="connsiteX2492" fmla="*/ 2056523 w 12134504"/>
              <a:gd name="connsiteY2492" fmla="*/ 99144 h 4533926"/>
              <a:gd name="connsiteX2493" fmla="*/ 2083215 w 12134504"/>
              <a:gd name="connsiteY2493" fmla="*/ 113126 h 4533926"/>
              <a:gd name="connsiteX2494" fmla="*/ 2102280 w 12134504"/>
              <a:gd name="connsiteY2494" fmla="*/ 106771 h 4533926"/>
              <a:gd name="connsiteX2495" fmla="*/ 2075589 w 12134504"/>
              <a:gd name="connsiteY2495" fmla="*/ 92788 h 4533926"/>
              <a:gd name="connsiteX2496" fmla="*/ 2106093 w 12134504"/>
              <a:gd name="connsiteY2496" fmla="*/ 92788 h 4533926"/>
              <a:gd name="connsiteX2497" fmla="*/ 2139140 w 12134504"/>
              <a:gd name="connsiteY2497" fmla="*/ 92788 h 4533926"/>
              <a:gd name="connsiteX2498" fmla="*/ 2177271 w 12134504"/>
              <a:gd name="connsiteY2498" fmla="*/ 99144 h 4533926"/>
              <a:gd name="connsiteX2499" fmla="*/ 2198879 w 12134504"/>
              <a:gd name="connsiteY2499" fmla="*/ 110584 h 4533926"/>
              <a:gd name="connsiteX2500" fmla="*/ 2207776 w 12134504"/>
              <a:gd name="connsiteY2500" fmla="*/ 122023 h 4533926"/>
              <a:gd name="connsiteX2501" fmla="*/ 2264972 w 12134504"/>
              <a:gd name="connsiteY2501" fmla="*/ 128378 h 4533926"/>
              <a:gd name="connsiteX2502" fmla="*/ 2324710 w 12134504"/>
              <a:gd name="connsiteY2502" fmla="*/ 134734 h 4533926"/>
              <a:gd name="connsiteX2503" fmla="*/ 2322168 w 12134504"/>
              <a:gd name="connsiteY2503" fmla="*/ 141089 h 4533926"/>
              <a:gd name="connsiteX2504" fmla="*/ 2267514 w 12134504"/>
              <a:gd name="connsiteY2504" fmla="*/ 141089 h 4533926"/>
              <a:gd name="connsiteX2505" fmla="*/ 2289122 w 12134504"/>
              <a:gd name="connsiteY2505" fmla="*/ 147444 h 4533926"/>
              <a:gd name="connsiteX2506" fmla="*/ 2277682 w 12134504"/>
              <a:gd name="connsiteY2506" fmla="*/ 152529 h 4533926"/>
              <a:gd name="connsiteX2507" fmla="*/ 2215402 w 12134504"/>
              <a:gd name="connsiteY2507" fmla="*/ 149987 h 4533926"/>
              <a:gd name="connsiteX2508" fmla="*/ 2158206 w 12134504"/>
              <a:gd name="connsiteY2508" fmla="*/ 144903 h 4533926"/>
              <a:gd name="connsiteX2509" fmla="*/ 2120075 w 12134504"/>
              <a:gd name="connsiteY2509" fmla="*/ 147444 h 4533926"/>
              <a:gd name="connsiteX2510" fmla="*/ 2055252 w 12134504"/>
              <a:gd name="connsiteY2510" fmla="*/ 152529 h 4533926"/>
              <a:gd name="connsiteX2511" fmla="*/ 1954841 w 12134504"/>
              <a:gd name="connsiteY2511" fmla="*/ 155071 h 4533926"/>
              <a:gd name="connsiteX2512" fmla="*/ 1909084 w 12134504"/>
              <a:gd name="connsiteY2512" fmla="*/ 157614 h 4533926"/>
              <a:gd name="connsiteX2513" fmla="*/ 1890019 w 12134504"/>
              <a:gd name="connsiteY2513" fmla="*/ 148716 h 4533926"/>
              <a:gd name="connsiteX2514" fmla="*/ 1844262 w 12134504"/>
              <a:gd name="connsiteY2514" fmla="*/ 146174 h 4533926"/>
              <a:gd name="connsiteX2515" fmla="*/ 1813757 w 12134504"/>
              <a:gd name="connsiteY2515" fmla="*/ 146174 h 4533926"/>
              <a:gd name="connsiteX2516" fmla="*/ 1773084 w 12134504"/>
              <a:gd name="connsiteY2516" fmla="*/ 134734 h 4533926"/>
              <a:gd name="connsiteX2517" fmla="*/ 1794692 w 12134504"/>
              <a:gd name="connsiteY2517" fmla="*/ 132192 h 4533926"/>
              <a:gd name="connsiteX2518" fmla="*/ 1846804 w 12134504"/>
              <a:gd name="connsiteY2518" fmla="*/ 129650 h 4533926"/>
              <a:gd name="connsiteX2519" fmla="*/ 1893832 w 12134504"/>
              <a:gd name="connsiteY2519" fmla="*/ 132192 h 4533926"/>
              <a:gd name="connsiteX2520" fmla="*/ 1939589 w 12134504"/>
              <a:gd name="connsiteY2520" fmla="*/ 127108 h 4533926"/>
              <a:gd name="connsiteX2521" fmla="*/ 1873495 w 12134504"/>
              <a:gd name="connsiteY2521" fmla="*/ 124565 h 4533926"/>
              <a:gd name="connsiteX2522" fmla="*/ 1802318 w 12134504"/>
              <a:gd name="connsiteY2522" fmla="*/ 127108 h 4533926"/>
              <a:gd name="connsiteX2523" fmla="*/ 1755290 w 12134504"/>
              <a:gd name="connsiteY2523" fmla="*/ 124565 h 4533926"/>
              <a:gd name="connsiteX2524" fmla="*/ 1736224 w 12134504"/>
              <a:gd name="connsiteY2524" fmla="*/ 119481 h 4533926"/>
              <a:gd name="connsiteX2525" fmla="*/ 1815028 w 12134504"/>
              <a:gd name="connsiteY2525" fmla="*/ 114397 h 4533926"/>
              <a:gd name="connsiteX2526" fmla="*/ 1762916 w 12134504"/>
              <a:gd name="connsiteY2526" fmla="*/ 114397 h 4533926"/>
              <a:gd name="connsiteX2527" fmla="*/ 1705720 w 12134504"/>
              <a:gd name="connsiteY2527" fmla="*/ 109312 h 4533926"/>
              <a:gd name="connsiteX2528" fmla="*/ 1733682 w 12134504"/>
              <a:gd name="connsiteY2528" fmla="*/ 100415 h 4533926"/>
              <a:gd name="connsiteX2529" fmla="*/ 1755290 w 12134504"/>
              <a:gd name="connsiteY2529" fmla="*/ 94060 h 4533926"/>
              <a:gd name="connsiteX2530" fmla="*/ 1845533 w 12134504"/>
              <a:gd name="connsiteY2530" fmla="*/ 87705 h 4533926"/>
              <a:gd name="connsiteX2531" fmla="*/ 1883664 w 12134504"/>
              <a:gd name="connsiteY2531" fmla="*/ 92788 h 4533926"/>
              <a:gd name="connsiteX2532" fmla="*/ 2209047 w 12134504"/>
              <a:gd name="connsiteY2532" fmla="*/ 90246 h 4533926"/>
              <a:gd name="connsiteX2533" fmla="*/ 2178542 w 12134504"/>
              <a:gd name="connsiteY2533" fmla="*/ 96601 h 4533926"/>
              <a:gd name="connsiteX2534" fmla="*/ 2126430 w 12134504"/>
              <a:gd name="connsiteY2534" fmla="*/ 87705 h 4533926"/>
              <a:gd name="connsiteX2535" fmla="*/ 2137869 w 12134504"/>
              <a:gd name="connsiteY2535" fmla="*/ 87705 h 4533926"/>
              <a:gd name="connsiteX2536" fmla="*/ 2183626 w 12134504"/>
              <a:gd name="connsiteY2536" fmla="*/ 85162 h 4533926"/>
              <a:gd name="connsiteX2537" fmla="*/ 2209047 w 12134504"/>
              <a:gd name="connsiteY2537" fmla="*/ 90246 h 4533926"/>
              <a:gd name="connsiteX2538" fmla="*/ 3157234 w 12134504"/>
              <a:gd name="connsiteY2538" fmla="*/ 92788 h 4533926"/>
              <a:gd name="connsiteX2539" fmla="*/ 3159776 w 12134504"/>
              <a:gd name="connsiteY2539" fmla="*/ 97873 h 4533926"/>
              <a:gd name="connsiteX2540" fmla="*/ 3124187 w 12134504"/>
              <a:gd name="connsiteY2540" fmla="*/ 97873 h 4533926"/>
              <a:gd name="connsiteX2541" fmla="*/ 3088598 w 12134504"/>
              <a:gd name="connsiteY2541" fmla="*/ 97873 h 4533926"/>
              <a:gd name="connsiteX2542" fmla="*/ 3053009 w 12134504"/>
              <a:gd name="connsiteY2542" fmla="*/ 97873 h 4533926"/>
              <a:gd name="connsiteX2543" fmla="*/ 3041570 w 12134504"/>
              <a:gd name="connsiteY2543" fmla="*/ 97873 h 4533926"/>
              <a:gd name="connsiteX2544" fmla="*/ 3005981 w 12134504"/>
              <a:gd name="connsiteY2544" fmla="*/ 91518 h 4533926"/>
              <a:gd name="connsiteX2545" fmla="*/ 3008523 w 12134504"/>
              <a:gd name="connsiteY2545" fmla="*/ 86433 h 4533926"/>
              <a:gd name="connsiteX2546" fmla="*/ 3022505 w 12134504"/>
              <a:gd name="connsiteY2546" fmla="*/ 86433 h 4533926"/>
              <a:gd name="connsiteX2547" fmla="*/ 3101308 w 12134504"/>
              <a:gd name="connsiteY2547" fmla="*/ 86433 h 4533926"/>
              <a:gd name="connsiteX2548" fmla="*/ 3157234 w 12134504"/>
              <a:gd name="connsiteY2548" fmla="*/ 92788 h 4533926"/>
              <a:gd name="connsiteX2549" fmla="*/ 2811514 w 12134504"/>
              <a:gd name="connsiteY2549" fmla="*/ 92788 h 4533926"/>
              <a:gd name="connsiteX2550" fmla="*/ 2839477 w 12134504"/>
              <a:gd name="connsiteY2550" fmla="*/ 99144 h 4533926"/>
              <a:gd name="connsiteX2551" fmla="*/ 2869981 w 12134504"/>
              <a:gd name="connsiteY2551" fmla="*/ 90246 h 4533926"/>
              <a:gd name="connsiteX2552" fmla="*/ 2955140 w 12134504"/>
              <a:gd name="connsiteY2552" fmla="*/ 85162 h 4533926"/>
              <a:gd name="connsiteX2553" fmla="*/ 3012336 w 12134504"/>
              <a:gd name="connsiteY2553" fmla="*/ 96601 h 4533926"/>
              <a:gd name="connsiteX2554" fmla="*/ 3007252 w 12134504"/>
              <a:gd name="connsiteY2554" fmla="*/ 105499 h 4533926"/>
              <a:gd name="connsiteX2555" fmla="*/ 3073346 w 12134504"/>
              <a:gd name="connsiteY2555" fmla="*/ 100415 h 4533926"/>
              <a:gd name="connsiteX2556" fmla="*/ 3103850 w 12134504"/>
              <a:gd name="connsiteY2556" fmla="*/ 95331 h 4533926"/>
              <a:gd name="connsiteX2557" fmla="*/ 3177570 w 12134504"/>
              <a:gd name="connsiteY2557" fmla="*/ 101686 h 4533926"/>
              <a:gd name="connsiteX2558" fmla="*/ 3224598 w 12134504"/>
              <a:gd name="connsiteY2558" fmla="*/ 108041 h 4533926"/>
              <a:gd name="connsiteX2559" fmla="*/ 3229682 w 12134504"/>
              <a:gd name="connsiteY2559" fmla="*/ 113126 h 4533926"/>
              <a:gd name="connsiteX2560" fmla="*/ 3291963 w 12134504"/>
              <a:gd name="connsiteY2560" fmla="*/ 110584 h 4533926"/>
              <a:gd name="connsiteX2561" fmla="*/ 3327551 w 12134504"/>
              <a:gd name="connsiteY2561" fmla="*/ 119481 h 4533926"/>
              <a:gd name="connsiteX2562" fmla="*/ 3408897 w 12134504"/>
              <a:gd name="connsiteY2562" fmla="*/ 124565 h 4533926"/>
              <a:gd name="connsiteX2563" fmla="*/ 3436860 w 12134504"/>
              <a:gd name="connsiteY2563" fmla="*/ 130921 h 4533926"/>
              <a:gd name="connsiteX2564" fmla="*/ 3469907 w 12134504"/>
              <a:gd name="connsiteY2564" fmla="*/ 144903 h 4533926"/>
              <a:gd name="connsiteX2565" fmla="*/ 3407626 w 12134504"/>
              <a:gd name="connsiteY2565" fmla="*/ 151258 h 4533926"/>
              <a:gd name="connsiteX2566" fmla="*/ 3486430 w 12134504"/>
              <a:gd name="connsiteY2566" fmla="*/ 162698 h 4533926"/>
              <a:gd name="connsiteX2567" fmla="*/ 3541084 w 12134504"/>
              <a:gd name="connsiteY2567" fmla="*/ 165240 h 4533926"/>
              <a:gd name="connsiteX2568" fmla="*/ 3588112 w 12134504"/>
              <a:gd name="connsiteY2568" fmla="*/ 181764 h 4533926"/>
              <a:gd name="connsiteX2569" fmla="*/ 3640224 w 12134504"/>
              <a:gd name="connsiteY2569" fmla="*/ 184306 h 4533926"/>
              <a:gd name="connsiteX2570" fmla="*/ 3630056 w 12134504"/>
              <a:gd name="connsiteY2570" fmla="*/ 195746 h 4533926"/>
              <a:gd name="connsiteX2571" fmla="*/ 3570318 w 12134504"/>
              <a:gd name="connsiteY2571" fmla="*/ 216083 h 4533926"/>
              <a:gd name="connsiteX2572" fmla="*/ 3527103 w 12134504"/>
              <a:gd name="connsiteY2572" fmla="*/ 209727 h 4533926"/>
              <a:gd name="connsiteX2573" fmla="*/ 3474991 w 12134504"/>
              <a:gd name="connsiteY2573" fmla="*/ 190661 h 4533926"/>
              <a:gd name="connsiteX2574" fmla="*/ 3431776 w 12134504"/>
              <a:gd name="connsiteY2574" fmla="*/ 193204 h 4533926"/>
              <a:gd name="connsiteX2575" fmla="*/ 3426692 w 12134504"/>
              <a:gd name="connsiteY2575" fmla="*/ 204643 h 4533926"/>
              <a:gd name="connsiteX2576" fmla="*/ 3462280 w 12134504"/>
              <a:gd name="connsiteY2576" fmla="*/ 213541 h 4533926"/>
              <a:gd name="connsiteX2577" fmla="*/ 3508037 w 12134504"/>
              <a:gd name="connsiteY2577" fmla="*/ 222438 h 4533926"/>
              <a:gd name="connsiteX2578" fmla="*/ 3522019 w 12134504"/>
              <a:gd name="connsiteY2578" fmla="*/ 227523 h 4533926"/>
              <a:gd name="connsiteX2579" fmla="*/ 3543626 w 12134504"/>
              <a:gd name="connsiteY2579" fmla="*/ 246589 h 4533926"/>
              <a:gd name="connsiteX2580" fmla="*/ 3532187 w 12134504"/>
              <a:gd name="connsiteY2580" fmla="*/ 260570 h 4533926"/>
              <a:gd name="connsiteX2581" fmla="*/ 3491514 w 12134504"/>
              <a:gd name="connsiteY2581" fmla="*/ 255486 h 4533926"/>
              <a:gd name="connsiteX2582" fmla="*/ 3406355 w 12134504"/>
              <a:gd name="connsiteY2582" fmla="*/ 238962 h 4533926"/>
              <a:gd name="connsiteX2583" fmla="*/ 3453383 w 12134504"/>
              <a:gd name="connsiteY2583" fmla="*/ 258028 h 4533926"/>
              <a:gd name="connsiteX2584" fmla="*/ 3488972 w 12134504"/>
              <a:gd name="connsiteY2584" fmla="*/ 269468 h 4533926"/>
              <a:gd name="connsiteX2585" fmla="*/ 3494056 w 12134504"/>
              <a:gd name="connsiteY2585" fmla="*/ 275824 h 4533926"/>
              <a:gd name="connsiteX2586" fmla="*/ 3403813 w 12134504"/>
              <a:gd name="connsiteY2586" fmla="*/ 266926 h 4533926"/>
              <a:gd name="connsiteX2587" fmla="*/ 3330093 w 12134504"/>
              <a:gd name="connsiteY2587" fmla="*/ 255486 h 4533926"/>
              <a:gd name="connsiteX2588" fmla="*/ 3289420 w 12134504"/>
              <a:gd name="connsiteY2588" fmla="*/ 246589 h 4533926"/>
              <a:gd name="connsiteX2589" fmla="*/ 3300860 w 12134504"/>
              <a:gd name="connsiteY2589" fmla="*/ 241504 h 4533926"/>
              <a:gd name="connsiteX2590" fmla="*/ 3251290 w 12134504"/>
              <a:gd name="connsiteY2590" fmla="*/ 232607 h 4533926"/>
              <a:gd name="connsiteX2591" fmla="*/ 3201720 w 12134504"/>
              <a:gd name="connsiteY2591" fmla="*/ 223709 h 4533926"/>
              <a:gd name="connsiteX2592" fmla="*/ 3204262 w 12134504"/>
              <a:gd name="connsiteY2592" fmla="*/ 228794 h 4533926"/>
              <a:gd name="connsiteX2593" fmla="*/ 3106392 w 12134504"/>
              <a:gd name="connsiteY2593" fmla="*/ 231336 h 4533926"/>
              <a:gd name="connsiteX2594" fmla="*/ 3078430 w 12134504"/>
              <a:gd name="connsiteY2594" fmla="*/ 224981 h 4533926"/>
              <a:gd name="connsiteX2595" fmla="*/ 3100037 w 12134504"/>
              <a:gd name="connsiteY2595" fmla="*/ 213541 h 4533926"/>
              <a:gd name="connsiteX2596" fmla="*/ 3164860 w 12134504"/>
              <a:gd name="connsiteY2596" fmla="*/ 210998 h 4533926"/>
              <a:gd name="connsiteX2597" fmla="*/ 3233495 w 12134504"/>
              <a:gd name="connsiteY2597" fmla="*/ 208457 h 4533926"/>
              <a:gd name="connsiteX2598" fmla="*/ 3222056 w 12134504"/>
              <a:gd name="connsiteY2598" fmla="*/ 203372 h 4533926"/>
              <a:gd name="connsiteX2599" fmla="*/ 3233495 w 12134504"/>
              <a:gd name="connsiteY2599" fmla="*/ 194474 h 4533926"/>
              <a:gd name="connsiteX2600" fmla="*/ 3276710 w 12134504"/>
              <a:gd name="connsiteY2600" fmla="*/ 177951 h 4533926"/>
              <a:gd name="connsiteX2601" fmla="*/ 3267813 w 12134504"/>
              <a:gd name="connsiteY2601" fmla="*/ 169053 h 4533926"/>
              <a:gd name="connsiteX2602" fmla="*/ 3256374 w 12134504"/>
              <a:gd name="connsiteY2602" fmla="*/ 163969 h 4533926"/>
              <a:gd name="connsiteX2603" fmla="*/ 3204262 w 12134504"/>
              <a:gd name="connsiteY2603" fmla="*/ 157614 h 4533926"/>
              <a:gd name="connsiteX2604" fmla="*/ 3138168 w 12134504"/>
              <a:gd name="connsiteY2604" fmla="*/ 151258 h 4533926"/>
              <a:gd name="connsiteX2605" fmla="*/ 3159776 w 12134504"/>
              <a:gd name="connsiteY2605" fmla="*/ 146174 h 4533926"/>
              <a:gd name="connsiteX2606" fmla="*/ 3124187 w 12134504"/>
              <a:gd name="connsiteY2606" fmla="*/ 137276 h 4533926"/>
              <a:gd name="connsiteX2607" fmla="*/ 3093682 w 12134504"/>
              <a:gd name="connsiteY2607" fmla="*/ 137276 h 4533926"/>
              <a:gd name="connsiteX2608" fmla="*/ 3066991 w 12134504"/>
              <a:gd name="connsiteY2608" fmla="*/ 132192 h 4533926"/>
              <a:gd name="connsiteX2609" fmla="*/ 3047925 w 12134504"/>
              <a:gd name="connsiteY2609" fmla="*/ 137276 h 4533926"/>
              <a:gd name="connsiteX2610" fmla="*/ 2988187 w 12134504"/>
              <a:gd name="connsiteY2610" fmla="*/ 139818 h 4533926"/>
              <a:gd name="connsiteX2611" fmla="*/ 2864897 w 12134504"/>
              <a:gd name="connsiteY2611" fmla="*/ 134734 h 4533926"/>
              <a:gd name="connsiteX2612" fmla="*/ 2793720 w 12134504"/>
              <a:gd name="connsiteY2612" fmla="*/ 129650 h 4533926"/>
              <a:gd name="connsiteX2613" fmla="*/ 2739065 w 12134504"/>
              <a:gd name="connsiteY2613" fmla="*/ 127108 h 4533926"/>
              <a:gd name="connsiteX2614" fmla="*/ 2712374 w 12134504"/>
              <a:gd name="connsiteY2614" fmla="*/ 122023 h 4533926"/>
              <a:gd name="connsiteX2615" fmla="*/ 2745421 w 12134504"/>
              <a:gd name="connsiteY2615" fmla="*/ 115668 h 4533926"/>
              <a:gd name="connsiteX2616" fmla="*/ 2698393 w 12134504"/>
              <a:gd name="connsiteY2616" fmla="*/ 115668 h 4533926"/>
              <a:gd name="connsiteX2617" fmla="*/ 2689495 w 12134504"/>
              <a:gd name="connsiteY2617" fmla="*/ 101686 h 4533926"/>
              <a:gd name="connsiteX2618" fmla="*/ 2716187 w 12134504"/>
              <a:gd name="connsiteY2618" fmla="*/ 90246 h 4533926"/>
              <a:gd name="connsiteX2619" fmla="*/ 2749234 w 12134504"/>
              <a:gd name="connsiteY2619" fmla="*/ 85162 h 4533926"/>
              <a:gd name="connsiteX2620" fmla="*/ 2836935 w 12134504"/>
              <a:gd name="connsiteY2620" fmla="*/ 80078 h 4533926"/>
              <a:gd name="connsiteX2621" fmla="*/ 2811514 w 12134504"/>
              <a:gd name="connsiteY2621" fmla="*/ 92788 h 4533926"/>
              <a:gd name="connsiteX2622" fmla="*/ 2347589 w 12134504"/>
              <a:gd name="connsiteY2622" fmla="*/ 83891 h 4533926"/>
              <a:gd name="connsiteX2623" fmla="*/ 2388262 w 12134504"/>
              <a:gd name="connsiteY2623" fmla="*/ 86433 h 4533926"/>
              <a:gd name="connsiteX2624" fmla="*/ 2448000 w 12134504"/>
              <a:gd name="connsiteY2624" fmla="*/ 86433 h 4533926"/>
              <a:gd name="connsiteX2625" fmla="*/ 2456897 w 12134504"/>
              <a:gd name="connsiteY2625" fmla="*/ 88975 h 4533926"/>
              <a:gd name="connsiteX2626" fmla="*/ 2426392 w 12134504"/>
              <a:gd name="connsiteY2626" fmla="*/ 95331 h 4533926"/>
              <a:gd name="connsiteX2627" fmla="*/ 2475963 w 12134504"/>
              <a:gd name="connsiteY2627" fmla="*/ 100415 h 4533926"/>
              <a:gd name="connsiteX2628" fmla="*/ 2470878 w 12134504"/>
              <a:gd name="connsiteY2628" fmla="*/ 114397 h 4533926"/>
              <a:gd name="connsiteX2629" fmla="*/ 2416224 w 12134504"/>
              <a:gd name="connsiteY2629" fmla="*/ 119481 h 4533926"/>
              <a:gd name="connsiteX2630" fmla="*/ 2383178 w 12134504"/>
              <a:gd name="connsiteY2630" fmla="*/ 116939 h 4533926"/>
              <a:gd name="connsiteX2631" fmla="*/ 2359028 w 12134504"/>
              <a:gd name="connsiteY2631" fmla="*/ 111854 h 4533926"/>
              <a:gd name="connsiteX2632" fmla="*/ 2275140 w 12134504"/>
              <a:gd name="connsiteY2632" fmla="*/ 102957 h 4533926"/>
              <a:gd name="connsiteX2633" fmla="*/ 2275140 w 12134504"/>
              <a:gd name="connsiteY2633" fmla="*/ 97873 h 4533926"/>
              <a:gd name="connsiteX2634" fmla="*/ 2343776 w 12134504"/>
              <a:gd name="connsiteY2634" fmla="*/ 97873 h 4533926"/>
              <a:gd name="connsiteX2635" fmla="*/ 2308187 w 12134504"/>
              <a:gd name="connsiteY2635" fmla="*/ 91518 h 4533926"/>
              <a:gd name="connsiteX2636" fmla="*/ 2347589 w 12134504"/>
              <a:gd name="connsiteY2636" fmla="*/ 83891 h 4533926"/>
              <a:gd name="connsiteX2637" fmla="*/ 10568598 w 12134504"/>
              <a:gd name="connsiteY2637" fmla="*/ 92788 h 4533926"/>
              <a:gd name="connsiteX2638" fmla="*/ 10519027 w 12134504"/>
              <a:gd name="connsiteY2638" fmla="*/ 92788 h 4533926"/>
              <a:gd name="connsiteX2639" fmla="*/ 10450392 w 12134504"/>
              <a:gd name="connsiteY2639" fmla="*/ 90246 h 4533926"/>
              <a:gd name="connsiteX2640" fmla="*/ 10442766 w 12134504"/>
              <a:gd name="connsiteY2640" fmla="*/ 90246 h 4533926"/>
              <a:gd name="connsiteX2641" fmla="*/ 10475813 w 12134504"/>
              <a:gd name="connsiteY2641" fmla="*/ 85162 h 4533926"/>
              <a:gd name="connsiteX2642" fmla="*/ 10519027 w 12134504"/>
              <a:gd name="connsiteY2642" fmla="*/ 82620 h 4533926"/>
              <a:gd name="connsiteX2643" fmla="*/ 10566056 w 12134504"/>
              <a:gd name="connsiteY2643" fmla="*/ 87705 h 4533926"/>
              <a:gd name="connsiteX2644" fmla="*/ 10568598 w 12134504"/>
              <a:gd name="connsiteY2644" fmla="*/ 92788 h 4533926"/>
              <a:gd name="connsiteX2645" fmla="*/ 2590355 w 12134504"/>
              <a:gd name="connsiteY2645" fmla="*/ 97873 h 4533926"/>
              <a:gd name="connsiteX2646" fmla="*/ 2552224 w 12134504"/>
              <a:gd name="connsiteY2646" fmla="*/ 106771 h 4533926"/>
              <a:gd name="connsiteX2647" fmla="*/ 2514094 w 12134504"/>
              <a:gd name="connsiteY2647" fmla="*/ 106771 h 4533926"/>
              <a:gd name="connsiteX2648" fmla="*/ 2492486 w 12134504"/>
              <a:gd name="connsiteY2648" fmla="*/ 95331 h 4533926"/>
              <a:gd name="connsiteX2649" fmla="*/ 2495028 w 12134504"/>
              <a:gd name="connsiteY2649" fmla="*/ 88975 h 4533926"/>
              <a:gd name="connsiteX2650" fmla="*/ 2511552 w 12134504"/>
              <a:gd name="connsiteY2650" fmla="*/ 83891 h 4533926"/>
              <a:gd name="connsiteX2651" fmla="*/ 2544598 w 12134504"/>
              <a:gd name="connsiteY2651" fmla="*/ 81349 h 4533926"/>
              <a:gd name="connsiteX2652" fmla="*/ 2615776 w 12134504"/>
              <a:gd name="connsiteY2652" fmla="*/ 81349 h 4533926"/>
              <a:gd name="connsiteX2653" fmla="*/ 2680598 w 12134504"/>
              <a:gd name="connsiteY2653" fmla="*/ 83891 h 4533926"/>
              <a:gd name="connsiteX2654" fmla="*/ 2628486 w 12134504"/>
              <a:gd name="connsiteY2654" fmla="*/ 95331 h 4533926"/>
              <a:gd name="connsiteX2655" fmla="*/ 2590355 w 12134504"/>
              <a:gd name="connsiteY2655" fmla="*/ 97873 h 4533926"/>
              <a:gd name="connsiteX2656" fmla="*/ 1671402 w 12134504"/>
              <a:gd name="connsiteY2656" fmla="*/ 115668 h 4533926"/>
              <a:gd name="connsiteX2657" fmla="*/ 1583701 w 12134504"/>
              <a:gd name="connsiteY2657" fmla="*/ 122023 h 4533926"/>
              <a:gd name="connsiteX2658" fmla="*/ 1564636 w 12134504"/>
              <a:gd name="connsiteY2658" fmla="*/ 115668 h 4533926"/>
              <a:gd name="connsiteX2659" fmla="*/ 1485832 w 12134504"/>
              <a:gd name="connsiteY2659" fmla="*/ 109312 h 4533926"/>
              <a:gd name="connsiteX2660" fmla="*/ 1497271 w 12134504"/>
              <a:gd name="connsiteY2660" fmla="*/ 104228 h 4533926"/>
              <a:gd name="connsiteX2661" fmla="*/ 1523963 w 12134504"/>
              <a:gd name="connsiteY2661" fmla="*/ 95331 h 4533926"/>
              <a:gd name="connsiteX2662" fmla="*/ 1554467 w 12134504"/>
              <a:gd name="connsiteY2662" fmla="*/ 86433 h 4533926"/>
              <a:gd name="connsiteX2663" fmla="*/ 1521421 w 12134504"/>
              <a:gd name="connsiteY2663" fmla="*/ 80078 h 4533926"/>
              <a:gd name="connsiteX2664" fmla="*/ 1635813 w 12134504"/>
              <a:gd name="connsiteY2664" fmla="*/ 77535 h 4533926"/>
              <a:gd name="connsiteX2665" fmla="*/ 1682841 w 12134504"/>
              <a:gd name="connsiteY2665" fmla="*/ 80078 h 4533926"/>
              <a:gd name="connsiteX2666" fmla="*/ 1768000 w 12134504"/>
              <a:gd name="connsiteY2666" fmla="*/ 80078 h 4533926"/>
              <a:gd name="connsiteX2667" fmla="*/ 1801047 w 12134504"/>
              <a:gd name="connsiteY2667" fmla="*/ 85162 h 4533926"/>
              <a:gd name="connsiteX2668" fmla="*/ 1836636 w 12134504"/>
              <a:gd name="connsiteY2668" fmla="*/ 90246 h 4533926"/>
              <a:gd name="connsiteX2669" fmla="*/ 1793421 w 12134504"/>
              <a:gd name="connsiteY2669" fmla="*/ 95331 h 4533926"/>
              <a:gd name="connsiteX2670" fmla="*/ 1709533 w 12134504"/>
              <a:gd name="connsiteY2670" fmla="*/ 104228 h 4533926"/>
              <a:gd name="connsiteX2671" fmla="*/ 1668860 w 12134504"/>
              <a:gd name="connsiteY2671" fmla="*/ 113126 h 4533926"/>
              <a:gd name="connsiteX2672" fmla="*/ 1668860 w 12134504"/>
              <a:gd name="connsiteY2672" fmla="*/ 115668 h 4533926"/>
              <a:gd name="connsiteX2673" fmla="*/ 10808822 w 12134504"/>
              <a:gd name="connsiteY2673" fmla="*/ 69909 h 4533926"/>
              <a:gd name="connsiteX2674" fmla="*/ 10770692 w 12134504"/>
              <a:gd name="connsiteY2674" fmla="*/ 74994 h 4533926"/>
              <a:gd name="connsiteX2675" fmla="*/ 10716037 w 12134504"/>
              <a:gd name="connsiteY2675" fmla="*/ 72451 h 4533926"/>
              <a:gd name="connsiteX2676" fmla="*/ 10653757 w 12134504"/>
              <a:gd name="connsiteY2676" fmla="*/ 69909 h 4533926"/>
              <a:gd name="connsiteX2677" fmla="*/ 10661383 w 12134504"/>
              <a:gd name="connsiteY2677" fmla="*/ 64825 h 4533926"/>
              <a:gd name="connsiteX2678" fmla="*/ 10726206 w 12134504"/>
              <a:gd name="connsiteY2678" fmla="*/ 67367 h 4533926"/>
              <a:gd name="connsiteX2679" fmla="*/ 10808822 w 12134504"/>
              <a:gd name="connsiteY2679" fmla="*/ 69909 h 4533926"/>
              <a:gd name="connsiteX2680" fmla="*/ 2576374 w 12134504"/>
              <a:gd name="connsiteY2680" fmla="*/ 69909 h 4533926"/>
              <a:gd name="connsiteX2681" fmla="*/ 2557308 w 12134504"/>
              <a:gd name="connsiteY2681" fmla="*/ 74994 h 4533926"/>
              <a:gd name="connsiteX2682" fmla="*/ 2507738 w 12134504"/>
              <a:gd name="connsiteY2682" fmla="*/ 74994 h 4533926"/>
              <a:gd name="connsiteX2683" fmla="*/ 2467066 w 12134504"/>
              <a:gd name="connsiteY2683" fmla="*/ 72451 h 4533926"/>
              <a:gd name="connsiteX2684" fmla="*/ 2486131 w 12134504"/>
              <a:gd name="connsiteY2684" fmla="*/ 67367 h 4533926"/>
              <a:gd name="connsiteX2685" fmla="*/ 2533159 w 12134504"/>
              <a:gd name="connsiteY2685" fmla="*/ 62283 h 4533926"/>
              <a:gd name="connsiteX2686" fmla="*/ 2563664 w 12134504"/>
              <a:gd name="connsiteY2686" fmla="*/ 67367 h 4533926"/>
              <a:gd name="connsiteX2687" fmla="*/ 2576374 w 12134504"/>
              <a:gd name="connsiteY2687" fmla="*/ 69909 h 4533926"/>
              <a:gd name="connsiteX2688" fmla="*/ 10618168 w 12134504"/>
              <a:gd name="connsiteY2688" fmla="*/ 64825 h 4533926"/>
              <a:gd name="connsiteX2689" fmla="*/ 10591476 w 12134504"/>
              <a:gd name="connsiteY2689" fmla="*/ 71180 h 4533926"/>
              <a:gd name="connsiteX2690" fmla="*/ 10468186 w 12134504"/>
              <a:gd name="connsiteY2690" fmla="*/ 71180 h 4533926"/>
              <a:gd name="connsiteX2691" fmla="*/ 10413532 w 12134504"/>
              <a:gd name="connsiteY2691" fmla="*/ 73722 h 4533926"/>
              <a:gd name="connsiteX2692" fmla="*/ 10347439 w 12134504"/>
              <a:gd name="connsiteY2692" fmla="*/ 67367 h 4533926"/>
              <a:gd name="connsiteX2693" fmla="*/ 10363963 w 12134504"/>
              <a:gd name="connsiteY2693" fmla="*/ 61011 h 4533926"/>
              <a:gd name="connsiteX2694" fmla="*/ 10409719 w 12134504"/>
              <a:gd name="connsiteY2694" fmla="*/ 58469 h 4533926"/>
              <a:gd name="connsiteX2695" fmla="*/ 10497421 w 12134504"/>
              <a:gd name="connsiteY2695" fmla="*/ 58469 h 4533926"/>
              <a:gd name="connsiteX2696" fmla="*/ 10618168 w 12134504"/>
              <a:gd name="connsiteY2696" fmla="*/ 64825 h 4533926"/>
              <a:gd name="connsiteX2697" fmla="*/ 2412411 w 12134504"/>
              <a:gd name="connsiteY2697" fmla="*/ 50843 h 4533926"/>
              <a:gd name="connsiteX2698" fmla="*/ 2436561 w 12134504"/>
              <a:gd name="connsiteY2698" fmla="*/ 55928 h 4533926"/>
              <a:gd name="connsiteX2699" fmla="*/ 2439103 w 12134504"/>
              <a:gd name="connsiteY2699" fmla="*/ 62283 h 4533926"/>
              <a:gd name="connsiteX2700" fmla="*/ 2422580 w 12134504"/>
              <a:gd name="connsiteY2700" fmla="*/ 68638 h 4533926"/>
              <a:gd name="connsiteX2701" fmla="*/ 2367925 w 12134504"/>
              <a:gd name="connsiteY2701" fmla="*/ 71180 h 4533926"/>
              <a:gd name="connsiteX2702" fmla="*/ 2332336 w 12134504"/>
              <a:gd name="connsiteY2702" fmla="*/ 68638 h 4533926"/>
              <a:gd name="connsiteX2703" fmla="*/ 2332336 w 12134504"/>
              <a:gd name="connsiteY2703" fmla="*/ 62283 h 4533926"/>
              <a:gd name="connsiteX2704" fmla="*/ 2277682 w 12134504"/>
              <a:gd name="connsiteY2704" fmla="*/ 64825 h 4533926"/>
              <a:gd name="connsiteX2705" fmla="*/ 2275140 w 12134504"/>
              <a:gd name="connsiteY2705" fmla="*/ 55928 h 4533926"/>
              <a:gd name="connsiteX2706" fmla="*/ 2310729 w 12134504"/>
              <a:gd name="connsiteY2706" fmla="*/ 55928 h 4533926"/>
              <a:gd name="connsiteX2707" fmla="*/ 2362841 w 12134504"/>
              <a:gd name="connsiteY2707" fmla="*/ 53385 h 4533926"/>
              <a:gd name="connsiteX2708" fmla="*/ 2408598 w 12134504"/>
              <a:gd name="connsiteY2708" fmla="*/ 53385 h 4533926"/>
              <a:gd name="connsiteX2709" fmla="*/ 2412411 w 12134504"/>
              <a:gd name="connsiteY2709" fmla="*/ 50843 h 4533926"/>
              <a:gd name="connsiteX2710" fmla="*/ 2083215 w 12134504"/>
              <a:gd name="connsiteY2710" fmla="*/ 58469 h 4533926"/>
              <a:gd name="connsiteX2711" fmla="*/ 2097196 w 12134504"/>
              <a:gd name="connsiteY2711" fmla="*/ 61011 h 4533926"/>
              <a:gd name="connsiteX2712" fmla="*/ 2125159 w 12134504"/>
              <a:gd name="connsiteY2712" fmla="*/ 61011 h 4533926"/>
              <a:gd name="connsiteX2713" fmla="*/ 2160748 w 12134504"/>
              <a:gd name="connsiteY2713" fmla="*/ 61011 h 4533926"/>
              <a:gd name="connsiteX2714" fmla="*/ 2168374 w 12134504"/>
              <a:gd name="connsiteY2714" fmla="*/ 66096 h 4533926"/>
              <a:gd name="connsiteX2715" fmla="*/ 2146766 w 12134504"/>
              <a:gd name="connsiteY2715" fmla="*/ 71180 h 4533926"/>
              <a:gd name="connsiteX2716" fmla="*/ 2032374 w 12134504"/>
              <a:gd name="connsiteY2716" fmla="*/ 73722 h 4533926"/>
              <a:gd name="connsiteX2717" fmla="*/ 1947215 w 12134504"/>
              <a:gd name="connsiteY2717" fmla="*/ 78807 h 4533926"/>
              <a:gd name="connsiteX2718" fmla="*/ 1897645 w 12134504"/>
              <a:gd name="connsiteY2718" fmla="*/ 78807 h 4533926"/>
              <a:gd name="connsiteX2719" fmla="*/ 1892561 w 12134504"/>
              <a:gd name="connsiteY2719" fmla="*/ 76265 h 4533926"/>
              <a:gd name="connsiteX2720" fmla="*/ 1961196 w 12134504"/>
              <a:gd name="connsiteY2720" fmla="*/ 71180 h 4533926"/>
              <a:gd name="connsiteX2721" fmla="*/ 1808673 w 12134504"/>
              <a:gd name="connsiteY2721" fmla="*/ 71180 h 4533926"/>
              <a:gd name="connsiteX2722" fmla="*/ 1762916 w 12134504"/>
              <a:gd name="connsiteY2722" fmla="*/ 68638 h 4533926"/>
              <a:gd name="connsiteX2723" fmla="*/ 1808673 w 12134504"/>
              <a:gd name="connsiteY2723" fmla="*/ 59741 h 4533926"/>
              <a:gd name="connsiteX2724" fmla="*/ 1839178 w 12134504"/>
              <a:gd name="connsiteY2724" fmla="*/ 54656 h 4533926"/>
              <a:gd name="connsiteX2725" fmla="*/ 1934505 w 12134504"/>
              <a:gd name="connsiteY2725" fmla="*/ 59741 h 4533926"/>
              <a:gd name="connsiteX2726" fmla="*/ 1994243 w 12134504"/>
              <a:gd name="connsiteY2726" fmla="*/ 66096 h 4533926"/>
              <a:gd name="connsiteX2727" fmla="*/ 2053981 w 12134504"/>
              <a:gd name="connsiteY2727" fmla="*/ 66096 h 4533926"/>
              <a:gd name="connsiteX2728" fmla="*/ 2006953 w 12134504"/>
              <a:gd name="connsiteY2728" fmla="*/ 57198 h 4533926"/>
              <a:gd name="connsiteX2729" fmla="*/ 2037458 w 12134504"/>
              <a:gd name="connsiteY2729" fmla="*/ 52114 h 4533926"/>
              <a:gd name="connsiteX2730" fmla="*/ 2070505 w 12134504"/>
              <a:gd name="connsiteY2730" fmla="*/ 54656 h 4533926"/>
              <a:gd name="connsiteX2731" fmla="*/ 2083215 w 12134504"/>
              <a:gd name="connsiteY2731" fmla="*/ 58469 h 4533926"/>
              <a:gd name="connsiteX2732" fmla="*/ 7668112 w 12134504"/>
              <a:gd name="connsiteY2732" fmla="*/ 124565 h 4533926"/>
              <a:gd name="connsiteX2733" fmla="*/ 7649047 w 12134504"/>
              <a:gd name="connsiteY2733" fmla="*/ 127108 h 4533926"/>
              <a:gd name="connsiteX2734" fmla="*/ 7539738 w 12134504"/>
              <a:gd name="connsiteY2734" fmla="*/ 124565 h 4533926"/>
              <a:gd name="connsiteX2735" fmla="*/ 7529570 w 12134504"/>
              <a:gd name="connsiteY2735" fmla="*/ 118210 h 4533926"/>
              <a:gd name="connsiteX2736" fmla="*/ 7469832 w 12134504"/>
              <a:gd name="connsiteY2736" fmla="*/ 115668 h 4533926"/>
              <a:gd name="connsiteX2737" fmla="*/ 7462205 w 12134504"/>
              <a:gd name="connsiteY2737" fmla="*/ 106771 h 4533926"/>
              <a:gd name="connsiteX2738" fmla="*/ 7497795 w 12134504"/>
              <a:gd name="connsiteY2738" fmla="*/ 104228 h 4533926"/>
              <a:gd name="connsiteX2739" fmla="*/ 7495253 w 12134504"/>
              <a:gd name="connsiteY2739" fmla="*/ 97873 h 4533926"/>
              <a:gd name="connsiteX2740" fmla="*/ 7563888 w 12134504"/>
              <a:gd name="connsiteY2740" fmla="*/ 86433 h 4533926"/>
              <a:gd name="connsiteX2741" fmla="*/ 7530841 w 12134504"/>
              <a:gd name="connsiteY2741" fmla="*/ 86433 h 4533926"/>
              <a:gd name="connsiteX2742" fmla="*/ 7612187 w 12134504"/>
              <a:gd name="connsiteY2742" fmla="*/ 74994 h 4533926"/>
              <a:gd name="connsiteX2743" fmla="*/ 7604561 w 12134504"/>
              <a:gd name="connsiteY2743" fmla="*/ 69909 h 4533926"/>
              <a:gd name="connsiteX2744" fmla="*/ 7678280 w 12134504"/>
              <a:gd name="connsiteY2744" fmla="*/ 63554 h 4533926"/>
              <a:gd name="connsiteX2745" fmla="*/ 7790131 w 12134504"/>
              <a:gd name="connsiteY2745" fmla="*/ 57198 h 4533926"/>
              <a:gd name="connsiteX2746" fmla="*/ 7901981 w 12134504"/>
              <a:gd name="connsiteY2746" fmla="*/ 57198 h 4533926"/>
              <a:gd name="connsiteX2747" fmla="*/ 7959178 w 12134504"/>
              <a:gd name="connsiteY2747" fmla="*/ 52114 h 4533926"/>
              <a:gd name="connsiteX2748" fmla="*/ 8025271 w 12134504"/>
              <a:gd name="connsiteY2748" fmla="*/ 49572 h 4533926"/>
              <a:gd name="connsiteX2749" fmla="*/ 8049420 w 12134504"/>
              <a:gd name="connsiteY2749" fmla="*/ 54656 h 4533926"/>
              <a:gd name="connsiteX2750" fmla="*/ 8025271 w 12134504"/>
              <a:gd name="connsiteY2750" fmla="*/ 59741 h 4533926"/>
              <a:gd name="connsiteX2751" fmla="*/ 7905794 w 12134504"/>
              <a:gd name="connsiteY2751" fmla="*/ 64825 h 4533926"/>
              <a:gd name="connsiteX2752" fmla="*/ 7802841 w 12134504"/>
              <a:gd name="connsiteY2752" fmla="*/ 69909 h 4533926"/>
              <a:gd name="connsiteX2753" fmla="*/ 7698617 w 12134504"/>
              <a:gd name="connsiteY2753" fmla="*/ 81349 h 4533926"/>
              <a:gd name="connsiteX2754" fmla="*/ 7649047 w 12134504"/>
              <a:gd name="connsiteY2754" fmla="*/ 92788 h 4533926"/>
              <a:gd name="connsiteX2755" fmla="*/ 7596935 w 12134504"/>
              <a:gd name="connsiteY2755" fmla="*/ 104228 h 4533926"/>
              <a:gd name="connsiteX2756" fmla="*/ 7602018 w 12134504"/>
              <a:gd name="connsiteY2756" fmla="*/ 115668 h 4533926"/>
              <a:gd name="connsiteX2757" fmla="*/ 7668112 w 12134504"/>
              <a:gd name="connsiteY2757" fmla="*/ 124565 h 4533926"/>
              <a:gd name="connsiteX2758" fmla="*/ 2540785 w 12134504"/>
              <a:gd name="connsiteY2758" fmla="*/ 48301 h 4533926"/>
              <a:gd name="connsiteX2759" fmla="*/ 2576374 w 12134504"/>
              <a:gd name="connsiteY2759" fmla="*/ 50843 h 4533926"/>
              <a:gd name="connsiteX2760" fmla="*/ 2642467 w 12134504"/>
              <a:gd name="connsiteY2760" fmla="*/ 50843 h 4533926"/>
              <a:gd name="connsiteX2761" fmla="*/ 2670430 w 12134504"/>
              <a:gd name="connsiteY2761" fmla="*/ 55928 h 4533926"/>
              <a:gd name="connsiteX2762" fmla="*/ 2662804 w 12134504"/>
              <a:gd name="connsiteY2762" fmla="*/ 58469 h 4533926"/>
              <a:gd name="connsiteX2763" fmla="*/ 2700935 w 12134504"/>
              <a:gd name="connsiteY2763" fmla="*/ 61011 h 4533926"/>
              <a:gd name="connsiteX2764" fmla="*/ 2722542 w 12134504"/>
              <a:gd name="connsiteY2764" fmla="*/ 63554 h 4533926"/>
              <a:gd name="connsiteX2765" fmla="*/ 2768299 w 12134504"/>
              <a:gd name="connsiteY2765" fmla="*/ 66096 h 4533926"/>
              <a:gd name="connsiteX2766" fmla="*/ 2817869 w 12134504"/>
              <a:gd name="connsiteY2766" fmla="*/ 66096 h 4533926"/>
              <a:gd name="connsiteX2767" fmla="*/ 2872523 w 12134504"/>
              <a:gd name="connsiteY2767" fmla="*/ 63554 h 4533926"/>
              <a:gd name="connsiteX2768" fmla="*/ 2938617 w 12134504"/>
              <a:gd name="connsiteY2768" fmla="*/ 63554 h 4533926"/>
              <a:gd name="connsiteX2769" fmla="*/ 2993271 w 12134504"/>
              <a:gd name="connsiteY2769" fmla="*/ 63554 h 4533926"/>
              <a:gd name="connsiteX2770" fmla="*/ 3028860 w 12134504"/>
              <a:gd name="connsiteY2770" fmla="*/ 68638 h 4533926"/>
              <a:gd name="connsiteX2771" fmla="*/ 3037757 w 12134504"/>
              <a:gd name="connsiteY2771" fmla="*/ 73722 h 4533926"/>
              <a:gd name="connsiteX2772" fmla="*/ 3016150 w 12134504"/>
              <a:gd name="connsiteY2772" fmla="*/ 76265 h 4533926"/>
              <a:gd name="connsiteX2773" fmla="*/ 2966579 w 12134504"/>
              <a:gd name="connsiteY2773" fmla="*/ 78807 h 4533926"/>
              <a:gd name="connsiteX2774" fmla="*/ 2923365 w 12134504"/>
              <a:gd name="connsiteY2774" fmla="*/ 78807 h 4533926"/>
              <a:gd name="connsiteX2775" fmla="*/ 2825495 w 12134504"/>
              <a:gd name="connsiteY2775" fmla="*/ 78807 h 4533926"/>
              <a:gd name="connsiteX2776" fmla="*/ 2756860 w 12134504"/>
              <a:gd name="connsiteY2776" fmla="*/ 78807 h 4533926"/>
              <a:gd name="connsiteX2777" fmla="*/ 2702206 w 12134504"/>
              <a:gd name="connsiteY2777" fmla="*/ 78807 h 4533926"/>
              <a:gd name="connsiteX2778" fmla="*/ 2614505 w 12134504"/>
              <a:gd name="connsiteY2778" fmla="*/ 73722 h 4533926"/>
              <a:gd name="connsiteX2779" fmla="*/ 2603066 w 12134504"/>
              <a:gd name="connsiteY2779" fmla="*/ 68638 h 4533926"/>
              <a:gd name="connsiteX2780" fmla="*/ 2597981 w 12134504"/>
              <a:gd name="connsiteY2780" fmla="*/ 62283 h 4533926"/>
              <a:gd name="connsiteX2781" fmla="*/ 2564935 w 12134504"/>
              <a:gd name="connsiteY2781" fmla="*/ 57198 h 4533926"/>
              <a:gd name="connsiteX2782" fmla="*/ 2493757 w 12134504"/>
              <a:gd name="connsiteY2782" fmla="*/ 57198 h 4533926"/>
              <a:gd name="connsiteX2783" fmla="*/ 2455626 w 12134504"/>
              <a:gd name="connsiteY2783" fmla="*/ 52114 h 4533926"/>
              <a:gd name="connsiteX2784" fmla="*/ 2467066 w 12134504"/>
              <a:gd name="connsiteY2784" fmla="*/ 49572 h 4533926"/>
              <a:gd name="connsiteX2785" fmla="*/ 2540785 w 12134504"/>
              <a:gd name="connsiteY2785" fmla="*/ 49572 h 4533926"/>
              <a:gd name="connsiteX2786" fmla="*/ 1813757 w 12134504"/>
              <a:gd name="connsiteY2786" fmla="*/ 44488 h 4533926"/>
              <a:gd name="connsiteX2787" fmla="*/ 1808673 w 12134504"/>
              <a:gd name="connsiteY2787" fmla="*/ 50843 h 4533926"/>
              <a:gd name="connsiteX2788" fmla="*/ 1781981 w 12134504"/>
              <a:gd name="connsiteY2788" fmla="*/ 53385 h 4533926"/>
              <a:gd name="connsiteX2789" fmla="*/ 1751477 w 12134504"/>
              <a:gd name="connsiteY2789" fmla="*/ 53385 h 4533926"/>
              <a:gd name="connsiteX2790" fmla="*/ 1689196 w 12134504"/>
              <a:gd name="connsiteY2790" fmla="*/ 58469 h 4533926"/>
              <a:gd name="connsiteX2791" fmla="*/ 1634542 w 12134504"/>
              <a:gd name="connsiteY2791" fmla="*/ 61011 h 4533926"/>
              <a:gd name="connsiteX2792" fmla="*/ 1588785 w 12134504"/>
              <a:gd name="connsiteY2792" fmla="*/ 58469 h 4533926"/>
              <a:gd name="connsiteX2793" fmla="*/ 1645981 w 12134504"/>
              <a:gd name="connsiteY2793" fmla="*/ 52114 h 4533926"/>
              <a:gd name="connsiteX2794" fmla="*/ 1714617 w 12134504"/>
              <a:gd name="connsiteY2794" fmla="*/ 45758 h 4533926"/>
              <a:gd name="connsiteX2795" fmla="*/ 1766729 w 12134504"/>
              <a:gd name="connsiteY2795" fmla="*/ 45758 h 4533926"/>
              <a:gd name="connsiteX2796" fmla="*/ 1813757 w 12134504"/>
              <a:gd name="connsiteY2796" fmla="*/ 45758 h 4533926"/>
              <a:gd name="connsiteX2797" fmla="*/ 9334430 w 12134504"/>
              <a:gd name="connsiteY2797" fmla="*/ 48301 h 4533926"/>
              <a:gd name="connsiteX2798" fmla="*/ 9344598 w 12134504"/>
              <a:gd name="connsiteY2798" fmla="*/ 53385 h 4533926"/>
              <a:gd name="connsiteX2799" fmla="*/ 9375102 w 12134504"/>
              <a:gd name="connsiteY2799" fmla="*/ 50843 h 4533926"/>
              <a:gd name="connsiteX2800" fmla="*/ 9472972 w 12134504"/>
              <a:gd name="connsiteY2800" fmla="*/ 50843 h 4533926"/>
              <a:gd name="connsiteX2801" fmla="*/ 9549233 w 12134504"/>
              <a:gd name="connsiteY2801" fmla="*/ 57198 h 4533926"/>
              <a:gd name="connsiteX2802" fmla="*/ 9575925 w 12134504"/>
              <a:gd name="connsiteY2802" fmla="*/ 59741 h 4533926"/>
              <a:gd name="connsiteX2803" fmla="*/ 9568299 w 12134504"/>
              <a:gd name="connsiteY2803" fmla="*/ 66096 h 4533926"/>
              <a:gd name="connsiteX2804" fmla="*/ 9530168 w 12134504"/>
              <a:gd name="connsiteY2804" fmla="*/ 68638 h 4533926"/>
              <a:gd name="connsiteX2805" fmla="*/ 9442467 w 12134504"/>
              <a:gd name="connsiteY2805" fmla="*/ 74994 h 4533926"/>
              <a:gd name="connsiteX2806" fmla="*/ 9415775 w 12134504"/>
              <a:gd name="connsiteY2806" fmla="*/ 80078 h 4533926"/>
              <a:gd name="connsiteX2807" fmla="*/ 9458991 w 12134504"/>
              <a:gd name="connsiteY2807" fmla="*/ 80078 h 4533926"/>
              <a:gd name="connsiteX2808" fmla="*/ 9508560 w 12134504"/>
              <a:gd name="connsiteY2808" fmla="*/ 85162 h 4533926"/>
              <a:gd name="connsiteX2809" fmla="*/ 9539065 w 12134504"/>
              <a:gd name="connsiteY2809" fmla="*/ 82620 h 4533926"/>
              <a:gd name="connsiteX2810" fmla="*/ 9555588 w 12134504"/>
              <a:gd name="connsiteY2810" fmla="*/ 88975 h 4533926"/>
              <a:gd name="connsiteX2811" fmla="*/ 9569570 w 12134504"/>
              <a:gd name="connsiteY2811" fmla="*/ 86433 h 4533926"/>
              <a:gd name="connsiteX2812" fmla="*/ 9624224 w 12134504"/>
              <a:gd name="connsiteY2812" fmla="*/ 83891 h 4533926"/>
              <a:gd name="connsiteX2813" fmla="*/ 9730990 w 12134504"/>
              <a:gd name="connsiteY2813" fmla="*/ 86433 h 4533926"/>
              <a:gd name="connsiteX2814" fmla="*/ 9741159 w 12134504"/>
              <a:gd name="connsiteY2814" fmla="*/ 91518 h 4533926"/>
              <a:gd name="connsiteX2815" fmla="*/ 9882243 w 12134504"/>
              <a:gd name="connsiteY2815" fmla="*/ 94060 h 4533926"/>
              <a:gd name="connsiteX2816" fmla="*/ 9882243 w 12134504"/>
              <a:gd name="connsiteY2816" fmla="*/ 85162 h 4533926"/>
              <a:gd name="connsiteX2817" fmla="*/ 9955962 w 12134504"/>
              <a:gd name="connsiteY2817" fmla="*/ 87705 h 4533926"/>
              <a:gd name="connsiteX2818" fmla="*/ 10008075 w 12134504"/>
              <a:gd name="connsiteY2818" fmla="*/ 87705 h 4533926"/>
              <a:gd name="connsiteX2819" fmla="*/ 10062729 w 12134504"/>
              <a:gd name="connsiteY2819" fmla="*/ 94060 h 4533926"/>
              <a:gd name="connsiteX2820" fmla="*/ 10076710 w 12134504"/>
              <a:gd name="connsiteY2820" fmla="*/ 100415 h 4533926"/>
              <a:gd name="connsiteX2821" fmla="*/ 10057644 w 12134504"/>
              <a:gd name="connsiteY2821" fmla="*/ 106771 h 4533926"/>
              <a:gd name="connsiteX2822" fmla="*/ 10100860 w 12134504"/>
              <a:gd name="connsiteY2822" fmla="*/ 115668 h 4533926"/>
              <a:gd name="connsiteX2823" fmla="*/ 10152971 w 12134504"/>
              <a:gd name="connsiteY2823" fmla="*/ 122023 h 4533926"/>
              <a:gd name="connsiteX2824" fmla="*/ 10186019 w 12134504"/>
              <a:gd name="connsiteY2824" fmla="*/ 105499 h 4533926"/>
              <a:gd name="connsiteX2825" fmla="*/ 10238131 w 12134504"/>
              <a:gd name="connsiteY2825" fmla="*/ 111854 h 4533926"/>
              <a:gd name="connsiteX2826" fmla="*/ 10297869 w 12134504"/>
              <a:gd name="connsiteY2826" fmla="*/ 109312 h 4533926"/>
              <a:gd name="connsiteX2827" fmla="*/ 10362691 w 12134504"/>
              <a:gd name="connsiteY2827" fmla="*/ 111854 h 4533926"/>
              <a:gd name="connsiteX2828" fmla="*/ 10386841 w 12134504"/>
              <a:gd name="connsiteY2828" fmla="*/ 109312 h 4533926"/>
              <a:gd name="connsiteX2829" fmla="*/ 10444037 w 12134504"/>
              <a:gd name="connsiteY2829" fmla="*/ 111854 h 4533926"/>
              <a:gd name="connsiteX2830" fmla="*/ 10417345 w 12134504"/>
              <a:gd name="connsiteY2830" fmla="*/ 97873 h 4533926"/>
              <a:gd name="connsiteX2831" fmla="*/ 10463103 w 12134504"/>
              <a:gd name="connsiteY2831" fmla="*/ 92788 h 4533926"/>
              <a:gd name="connsiteX2832" fmla="*/ 10768149 w 12134504"/>
              <a:gd name="connsiteY2832" fmla="*/ 99144 h 4533926"/>
              <a:gd name="connsiteX2833" fmla="*/ 10796112 w 12134504"/>
              <a:gd name="connsiteY2833" fmla="*/ 108041 h 4533926"/>
              <a:gd name="connsiteX2834" fmla="*/ 10883813 w 12134504"/>
              <a:gd name="connsiteY2834" fmla="*/ 116939 h 4533926"/>
              <a:gd name="connsiteX2835" fmla="*/ 11019813 w 12134504"/>
              <a:gd name="connsiteY2835" fmla="*/ 114397 h 4533926"/>
              <a:gd name="connsiteX2836" fmla="*/ 11085906 w 12134504"/>
              <a:gd name="connsiteY2836" fmla="*/ 116939 h 4533926"/>
              <a:gd name="connsiteX2837" fmla="*/ 11113869 w 12134504"/>
              <a:gd name="connsiteY2837" fmla="*/ 123294 h 4533926"/>
              <a:gd name="connsiteX2838" fmla="*/ 11108785 w 12134504"/>
              <a:gd name="connsiteY2838" fmla="*/ 134734 h 4533926"/>
              <a:gd name="connsiteX2839" fmla="*/ 11152000 w 12134504"/>
              <a:gd name="connsiteY2839" fmla="*/ 139818 h 4533926"/>
              <a:gd name="connsiteX2840" fmla="*/ 11197757 w 12134504"/>
              <a:gd name="connsiteY2840" fmla="*/ 134734 h 4533926"/>
              <a:gd name="connsiteX2841" fmla="*/ 11257495 w 12134504"/>
              <a:gd name="connsiteY2841" fmla="*/ 134734 h 4533926"/>
              <a:gd name="connsiteX2842" fmla="*/ 11319775 w 12134504"/>
              <a:gd name="connsiteY2842" fmla="*/ 137276 h 4533926"/>
              <a:gd name="connsiteX2843" fmla="*/ 11384598 w 12134504"/>
              <a:gd name="connsiteY2843" fmla="*/ 137276 h 4533926"/>
              <a:gd name="connsiteX2844" fmla="*/ 11444336 w 12134504"/>
              <a:gd name="connsiteY2844" fmla="*/ 151258 h 4533926"/>
              <a:gd name="connsiteX2845" fmla="*/ 11485009 w 12134504"/>
              <a:gd name="connsiteY2845" fmla="*/ 144903 h 4533926"/>
              <a:gd name="connsiteX2846" fmla="*/ 11458317 w 12134504"/>
              <a:gd name="connsiteY2846" fmla="*/ 136005 h 4533926"/>
              <a:gd name="connsiteX2847" fmla="*/ 11472298 w 12134504"/>
              <a:gd name="connsiteY2847" fmla="*/ 129650 h 4533926"/>
              <a:gd name="connsiteX2848" fmla="*/ 11579065 w 12134504"/>
              <a:gd name="connsiteY2848" fmla="*/ 134734 h 4533926"/>
              <a:gd name="connsiteX2849" fmla="*/ 11650242 w 12134504"/>
              <a:gd name="connsiteY2849" fmla="*/ 134734 h 4533926"/>
              <a:gd name="connsiteX2850" fmla="*/ 11748112 w 12134504"/>
              <a:gd name="connsiteY2850" fmla="*/ 141089 h 4533926"/>
              <a:gd name="connsiteX2851" fmla="*/ 11793869 w 12134504"/>
              <a:gd name="connsiteY2851" fmla="*/ 147444 h 4533926"/>
              <a:gd name="connsiteX2852" fmla="*/ 11793869 w 12134504"/>
              <a:gd name="connsiteY2852" fmla="*/ 153800 h 4533926"/>
              <a:gd name="connsiteX2853" fmla="*/ 11793869 w 12134504"/>
              <a:gd name="connsiteY2853" fmla="*/ 162698 h 4533926"/>
              <a:gd name="connsiteX2854" fmla="*/ 11793869 w 12134504"/>
              <a:gd name="connsiteY2854" fmla="*/ 169053 h 4533926"/>
              <a:gd name="connsiteX2855" fmla="*/ 11793869 w 12134504"/>
              <a:gd name="connsiteY2855" fmla="*/ 177951 h 4533926"/>
              <a:gd name="connsiteX2856" fmla="*/ 11793869 w 12134504"/>
              <a:gd name="connsiteY2856" fmla="*/ 186848 h 4533926"/>
              <a:gd name="connsiteX2857" fmla="*/ 11793869 w 12134504"/>
              <a:gd name="connsiteY2857" fmla="*/ 193204 h 4533926"/>
              <a:gd name="connsiteX2858" fmla="*/ 11793869 w 12134504"/>
              <a:gd name="connsiteY2858" fmla="*/ 202101 h 4533926"/>
              <a:gd name="connsiteX2859" fmla="*/ 11793869 w 12134504"/>
              <a:gd name="connsiteY2859" fmla="*/ 210998 h 4533926"/>
              <a:gd name="connsiteX2860" fmla="*/ 11750654 w 12134504"/>
              <a:gd name="connsiteY2860" fmla="*/ 219896 h 4533926"/>
              <a:gd name="connsiteX2861" fmla="*/ 11707439 w 12134504"/>
              <a:gd name="connsiteY2861" fmla="*/ 217354 h 4533926"/>
              <a:gd name="connsiteX2862" fmla="*/ 11737944 w 12134504"/>
              <a:gd name="connsiteY2862" fmla="*/ 228794 h 4533926"/>
              <a:gd name="connsiteX2863" fmla="*/ 11757009 w 12134504"/>
              <a:gd name="connsiteY2863" fmla="*/ 242775 h 4533926"/>
              <a:gd name="connsiteX2864" fmla="*/ 11770990 w 12134504"/>
              <a:gd name="connsiteY2864" fmla="*/ 249131 h 4533926"/>
              <a:gd name="connsiteX2865" fmla="*/ 11776074 w 12134504"/>
              <a:gd name="connsiteY2865" fmla="*/ 255486 h 4533926"/>
              <a:gd name="connsiteX2866" fmla="*/ 11767177 w 12134504"/>
              <a:gd name="connsiteY2866" fmla="*/ 261841 h 4533926"/>
              <a:gd name="connsiteX2867" fmla="*/ 11704897 w 12134504"/>
              <a:gd name="connsiteY2867" fmla="*/ 256757 h 4533926"/>
              <a:gd name="connsiteX2868" fmla="*/ 11612111 w 12134504"/>
              <a:gd name="connsiteY2868" fmla="*/ 270739 h 4533926"/>
              <a:gd name="connsiteX2869" fmla="*/ 11581607 w 12134504"/>
              <a:gd name="connsiteY2869" fmla="*/ 273281 h 4533926"/>
              <a:gd name="connsiteX2870" fmla="*/ 11529495 w 12134504"/>
              <a:gd name="connsiteY2870" fmla="*/ 289805 h 4533926"/>
              <a:gd name="connsiteX2871" fmla="*/ 11482467 w 12134504"/>
              <a:gd name="connsiteY2871" fmla="*/ 303787 h 4533926"/>
              <a:gd name="connsiteX2872" fmla="*/ 11471028 w 12134504"/>
              <a:gd name="connsiteY2872" fmla="*/ 312684 h 4533926"/>
              <a:gd name="connsiteX2873" fmla="*/ 11421457 w 12134504"/>
              <a:gd name="connsiteY2873" fmla="*/ 296160 h 4533926"/>
              <a:gd name="connsiteX2874" fmla="*/ 11333757 w 12134504"/>
              <a:gd name="connsiteY2874" fmla="*/ 315227 h 4533926"/>
              <a:gd name="connsiteX2875" fmla="*/ 11319775 w 12134504"/>
              <a:gd name="connsiteY2875" fmla="*/ 306329 h 4533926"/>
              <a:gd name="connsiteX2876" fmla="*/ 11286729 w 12134504"/>
              <a:gd name="connsiteY2876" fmla="*/ 315227 h 4533926"/>
              <a:gd name="connsiteX2877" fmla="*/ 11240972 w 12134504"/>
              <a:gd name="connsiteY2877" fmla="*/ 312684 h 4533926"/>
              <a:gd name="connsiteX2878" fmla="*/ 11230803 w 12134504"/>
              <a:gd name="connsiteY2878" fmla="*/ 326667 h 4533926"/>
              <a:gd name="connsiteX2879" fmla="*/ 11190131 w 12134504"/>
              <a:gd name="connsiteY2879" fmla="*/ 349546 h 4533926"/>
              <a:gd name="connsiteX2880" fmla="*/ 11190131 w 12134504"/>
              <a:gd name="connsiteY2880" fmla="*/ 358443 h 4533926"/>
              <a:gd name="connsiteX2881" fmla="*/ 11230803 w 12134504"/>
              <a:gd name="connsiteY2881" fmla="*/ 363527 h 4533926"/>
              <a:gd name="connsiteX2882" fmla="*/ 11225719 w 12134504"/>
              <a:gd name="connsiteY2882" fmla="*/ 397846 h 4533926"/>
              <a:gd name="connsiteX2883" fmla="*/ 11195214 w 12134504"/>
              <a:gd name="connsiteY2883" fmla="*/ 397846 h 4533926"/>
              <a:gd name="connsiteX2884" fmla="*/ 11178691 w 12134504"/>
              <a:gd name="connsiteY2884" fmla="*/ 418184 h 4533926"/>
              <a:gd name="connsiteX2885" fmla="*/ 11192672 w 12134504"/>
              <a:gd name="connsiteY2885" fmla="*/ 429623 h 4533926"/>
              <a:gd name="connsiteX2886" fmla="*/ 11135476 w 12134504"/>
              <a:gd name="connsiteY2886" fmla="*/ 443606 h 4533926"/>
              <a:gd name="connsiteX2887" fmla="*/ 11124037 w 12134504"/>
              <a:gd name="connsiteY2887" fmla="*/ 471569 h 4533926"/>
              <a:gd name="connsiteX2888" fmla="*/ 11074467 w 12134504"/>
              <a:gd name="connsiteY2888" fmla="*/ 477924 h 4533926"/>
              <a:gd name="connsiteX2889" fmla="*/ 11063028 w 12134504"/>
              <a:gd name="connsiteY2889" fmla="*/ 505888 h 4533926"/>
              <a:gd name="connsiteX2890" fmla="*/ 11016000 w 12134504"/>
              <a:gd name="connsiteY2890" fmla="*/ 531309 h 4533926"/>
              <a:gd name="connsiteX2891" fmla="*/ 11004560 w 12134504"/>
              <a:gd name="connsiteY2891" fmla="*/ 512243 h 4533926"/>
              <a:gd name="connsiteX2892" fmla="*/ 10990579 w 12134504"/>
              <a:gd name="connsiteY2892" fmla="*/ 472840 h 4533926"/>
              <a:gd name="connsiteX2893" fmla="*/ 10971514 w 12134504"/>
              <a:gd name="connsiteY2893" fmla="*/ 414370 h 4533926"/>
              <a:gd name="connsiteX2894" fmla="*/ 10988037 w 12134504"/>
              <a:gd name="connsiteY2894" fmla="*/ 381323 h 4533926"/>
              <a:gd name="connsiteX2895" fmla="*/ 11016000 w 12134504"/>
              <a:gd name="connsiteY2895" fmla="*/ 367341 h 4533926"/>
              <a:gd name="connsiteX2896" fmla="*/ 11016000 w 12134504"/>
              <a:gd name="connsiteY2896" fmla="*/ 355901 h 4533926"/>
              <a:gd name="connsiteX2897" fmla="*/ 11068112 w 12134504"/>
              <a:gd name="connsiteY2897" fmla="*/ 350817 h 4533926"/>
              <a:gd name="connsiteX2898" fmla="*/ 11130392 w 12134504"/>
              <a:gd name="connsiteY2898" fmla="*/ 320311 h 4533926"/>
              <a:gd name="connsiteX2899" fmla="*/ 11187589 w 12134504"/>
              <a:gd name="connsiteY2899" fmla="*/ 297432 h 4533926"/>
              <a:gd name="connsiteX2900" fmla="*/ 11247327 w 12134504"/>
              <a:gd name="connsiteY2900" fmla="*/ 280907 h 4533926"/>
              <a:gd name="connsiteX2901" fmla="*/ 11275289 w 12134504"/>
              <a:gd name="connsiteY2901" fmla="*/ 252944 h 4533926"/>
              <a:gd name="connsiteX2902" fmla="*/ 11234617 w 12134504"/>
              <a:gd name="connsiteY2902" fmla="*/ 252944 h 4533926"/>
              <a:gd name="connsiteX2903" fmla="*/ 11213009 w 12134504"/>
              <a:gd name="connsiteY2903" fmla="*/ 272010 h 4533926"/>
              <a:gd name="connsiteX2904" fmla="*/ 11127850 w 12134504"/>
              <a:gd name="connsiteY2904" fmla="*/ 294890 h 4533926"/>
              <a:gd name="connsiteX2905" fmla="*/ 11101159 w 12134504"/>
              <a:gd name="connsiteY2905" fmla="*/ 266926 h 4533926"/>
              <a:gd name="connsiteX2906" fmla="*/ 11013458 w 12134504"/>
              <a:gd name="connsiteY2906" fmla="*/ 273281 h 4533926"/>
              <a:gd name="connsiteX2907" fmla="*/ 10929570 w 12134504"/>
              <a:gd name="connsiteY2907" fmla="*/ 310143 h 4533926"/>
              <a:gd name="connsiteX2908" fmla="*/ 10956261 w 12134504"/>
              <a:gd name="connsiteY2908" fmla="*/ 324124 h 4533926"/>
              <a:gd name="connsiteX2909" fmla="*/ 10882542 w 12134504"/>
              <a:gd name="connsiteY2909" fmla="*/ 329209 h 4533926"/>
              <a:gd name="connsiteX2910" fmla="*/ 10830429 w 12134504"/>
              <a:gd name="connsiteY2910" fmla="*/ 331750 h 4533926"/>
              <a:gd name="connsiteX2911" fmla="*/ 10832971 w 12134504"/>
              <a:gd name="connsiteY2911" fmla="*/ 315227 h 4533926"/>
              <a:gd name="connsiteX2912" fmla="*/ 10780860 w 12134504"/>
              <a:gd name="connsiteY2912" fmla="*/ 312684 h 4533926"/>
              <a:gd name="connsiteX2913" fmla="*/ 10737644 w 12134504"/>
              <a:gd name="connsiteY2913" fmla="*/ 324124 h 4533926"/>
              <a:gd name="connsiteX2914" fmla="*/ 10634691 w 12134504"/>
              <a:gd name="connsiteY2914" fmla="*/ 319040 h 4533926"/>
              <a:gd name="connsiteX2915" fmla="*/ 10522841 w 12134504"/>
              <a:gd name="connsiteY2915" fmla="*/ 325395 h 4533926"/>
              <a:gd name="connsiteX2916" fmla="*/ 10416074 w 12134504"/>
              <a:gd name="connsiteY2916" fmla="*/ 369883 h 4533926"/>
              <a:gd name="connsiteX2917" fmla="*/ 10282616 w 12134504"/>
              <a:gd name="connsiteY2917" fmla="*/ 444876 h 4533926"/>
              <a:gd name="connsiteX2918" fmla="*/ 10337271 w 12134504"/>
              <a:gd name="connsiteY2918" fmla="*/ 449961 h 4533926"/>
              <a:gd name="connsiteX2919" fmla="*/ 10353794 w 12134504"/>
              <a:gd name="connsiteY2919" fmla="*/ 466485 h 4533926"/>
              <a:gd name="connsiteX2920" fmla="*/ 10384299 w 12134504"/>
              <a:gd name="connsiteY2920" fmla="*/ 471569 h 4533926"/>
              <a:gd name="connsiteX2921" fmla="*/ 10405906 w 12134504"/>
              <a:gd name="connsiteY2921" fmla="*/ 460130 h 4533926"/>
              <a:gd name="connsiteX2922" fmla="*/ 10444037 w 12134504"/>
              <a:gd name="connsiteY2922" fmla="*/ 460130 h 4533926"/>
              <a:gd name="connsiteX2923" fmla="*/ 10491065 w 12134504"/>
              <a:gd name="connsiteY2923" fmla="*/ 490635 h 4533926"/>
              <a:gd name="connsiteX2924" fmla="*/ 10493607 w 12134504"/>
              <a:gd name="connsiteY2924" fmla="*/ 510973 h 4533926"/>
              <a:gd name="connsiteX2925" fmla="*/ 10466916 w 12134504"/>
              <a:gd name="connsiteY2925" fmla="*/ 538936 h 4533926"/>
              <a:gd name="connsiteX2926" fmla="*/ 10464373 w 12134504"/>
              <a:gd name="connsiteY2926" fmla="*/ 571984 h 4533926"/>
              <a:gd name="connsiteX2927" fmla="*/ 10447850 w 12134504"/>
              <a:gd name="connsiteY2927" fmla="*/ 617742 h 4533926"/>
              <a:gd name="connsiteX2928" fmla="*/ 10398280 w 12134504"/>
              <a:gd name="connsiteY2928" fmla="*/ 659689 h 4533926"/>
              <a:gd name="connsiteX2929" fmla="*/ 10386841 w 12134504"/>
              <a:gd name="connsiteY2929" fmla="*/ 680025 h 4533926"/>
              <a:gd name="connsiteX2930" fmla="*/ 10341083 w 12134504"/>
              <a:gd name="connsiteY2930" fmla="*/ 716887 h 4533926"/>
              <a:gd name="connsiteX2931" fmla="*/ 10295327 w 12134504"/>
              <a:gd name="connsiteY2931" fmla="*/ 751205 h 4533926"/>
              <a:gd name="connsiteX2932" fmla="*/ 10273719 w 12134504"/>
              <a:gd name="connsiteY2932" fmla="*/ 770271 h 4533926"/>
              <a:gd name="connsiteX2933" fmla="*/ 10227962 w 12134504"/>
              <a:gd name="connsiteY2933" fmla="*/ 789338 h 4533926"/>
              <a:gd name="connsiteX2934" fmla="*/ 10206355 w 12134504"/>
              <a:gd name="connsiteY2934" fmla="*/ 789338 h 4533926"/>
              <a:gd name="connsiteX2935" fmla="*/ 10184747 w 12134504"/>
              <a:gd name="connsiteY2935" fmla="*/ 775356 h 4533926"/>
              <a:gd name="connsiteX2936" fmla="*/ 10138990 w 12134504"/>
              <a:gd name="connsiteY2936" fmla="*/ 798235 h 4533926"/>
              <a:gd name="connsiteX2937" fmla="*/ 10133906 w 12134504"/>
              <a:gd name="connsiteY2937" fmla="*/ 807133 h 4533926"/>
              <a:gd name="connsiteX2938" fmla="*/ 10122467 w 12134504"/>
              <a:gd name="connsiteY2938" fmla="*/ 807133 h 4533926"/>
              <a:gd name="connsiteX2939" fmla="*/ 10105943 w 12134504"/>
              <a:gd name="connsiteY2939" fmla="*/ 816031 h 4533926"/>
              <a:gd name="connsiteX2940" fmla="*/ 10095775 w 12134504"/>
              <a:gd name="connsiteY2940" fmla="*/ 827470 h 4533926"/>
              <a:gd name="connsiteX2941" fmla="*/ 10098317 w 12134504"/>
              <a:gd name="connsiteY2941" fmla="*/ 850350 h 4533926"/>
              <a:gd name="connsiteX2942" fmla="*/ 10079252 w 12134504"/>
              <a:gd name="connsiteY2942" fmla="*/ 856705 h 4533926"/>
              <a:gd name="connsiteX2943" fmla="*/ 10074168 w 12134504"/>
              <a:gd name="connsiteY2943" fmla="*/ 863061 h 4533926"/>
              <a:gd name="connsiteX2944" fmla="*/ 10062729 w 12134504"/>
              <a:gd name="connsiteY2944" fmla="*/ 871958 h 4533926"/>
              <a:gd name="connsiteX2945" fmla="*/ 10038579 w 12134504"/>
              <a:gd name="connsiteY2945" fmla="*/ 877042 h 4533926"/>
              <a:gd name="connsiteX2946" fmla="*/ 10024598 w 12134504"/>
              <a:gd name="connsiteY2946" fmla="*/ 885940 h 4533926"/>
              <a:gd name="connsiteX2947" fmla="*/ 10024598 w 12134504"/>
              <a:gd name="connsiteY2947" fmla="*/ 902464 h 4533926"/>
              <a:gd name="connsiteX2948" fmla="*/ 10019514 w 12134504"/>
              <a:gd name="connsiteY2948" fmla="*/ 905006 h 4533926"/>
              <a:gd name="connsiteX2949" fmla="*/ 10033495 w 12134504"/>
              <a:gd name="connsiteY2949" fmla="*/ 911361 h 4533926"/>
              <a:gd name="connsiteX2950" fmla="*/ 10052561 w 12134504"/>
              <a:gd name="connsiteY2950" fmla="*/ 925343 h 4533926"/>
              <a:gd name="connsiteX2951" fmla="*/ 10080523 w 12134504"/>
              <a:gd name="connsiteY2951" fmla="*/ 967288 h 4533926"/>
              <a:gd name="connsiteX2952" fmla="*/ 10088149 w 12134504"/>
              <a:gd name="connsiteY2952" fmla="*/ 987626 h 4533926"/>
              <a:gd name="connsiteX2953" fmla="*/ 10088149 w 12134504"/>
              <a:gd name="connsiteY2953" fmla="*/ 1029571 h 4533926"/>
              <a:gd name="connsiteX2954" fmla="*/ 10076710 w 12134504"/>
              <a:gd name="connsiteY2954" fmla="*/ 1048637 h 4533926"/>
              <a:gd name="connsiteX2955" fmla="*/ 10046206 w 12134504"/>
              <a:gd name="connsiteY2955" fmla="*/ 1054993 h 4533926"/>
              <a:gd name="connsiteX2956" fmla="*/ 10019514 w 12134504"/>
              <a:gd name="connsiteY2956" fmla="*/ 1068974 h 4533926"/>
              <a:gd name="connsiteX2957" fmla="*/ 9989009 w 12134504"/>
              <a:gd name="connsiteY2957" fmla="*/ 1074059 h 4533926"/>
              <a:gd name="connsiteX2958" fmla="*/ 9986467 w 12134504"/>
              <a:gd name="connsiteY2958" fmla="*/ 1053722 h 4533926"/>
              <a:gd name="connsiteX2959" fmla="*/ 9991551 w 12134504"/>
              <a:gd name="connsiteY2959" fmla="*/ 1028300 h 4533926"/>
              <a:gd name="connsiteX2960" fmla="*/ 9977570 w 12134504"/>
              <a:gd name="connsiteY2960" fmla="*/ 991439 h 4533926"/>
              <a:gd name="connsiteX2961" fmla="*/ 10001720 w 12134504"/>
              <a:gd name="connsiteY2961" fmla="*/ 986354 h 4533926"/>
              <a:gd name="connsiteX2962" fmla="*/ 9980112 w 12134504"/>
              <a:gd name="connsiteY2962" fmla="*/ 955849 h 4533926"/>
              <a:gd name="connsiteX2963" fmla="*/ 9963589 w 12134504"/>
              <a:gd name="connsiteY2963" fmla="*/ 949494 h 4533926"/>
              <a:gd name="connsiteX2964" fmla="*/ 9958504 w 12134504"/>
              <a:gd name="connsiteY2964" fmla="*/ 955849 h 4533926"/>
              <a:gd name="connsiteX2965" fmla="*/ 9949607 w 12134504"/>
              <a:gd name="connsiteY2965" fmla="*/ 958391 h 4533926"/>
              <a:gd name="connsiteX2966" fmla="*/ 9949607 w 12134504"/>
              <a:gd name="connsiteY2966" fmla="*/ 952036 h 4533926"/>
              <a:gd name="connsiteX2967" fmla="*/ 9939439 w 12134504"/>
              <a:gd name="connsiteY2967" fmla="*/ 949494 h 4533926"/>
              <a:gd name="connsiteX2968" fmla="*/ 9930542 w 12134504"/>
              <a:gd name="connsiteY2968" fmla="*/ 943138 h 4533926"/>
              <a:gd name="connsiteX2969" fmla="*/ 9939439 w 12134504"/>
              <a:gd name="connsiteY2969" fmla="*/ 929156 h 4533926"/>
              <a:gd name="connsiteX2970" fmla="*/ 9947065 w 12134504"/>
              <a:gd name="connsiteY2970" fmla="*/ 924072 h 4533926"/>
              <a:gd name="connsiteX2971" fmla="*/ 9944523 w 12134504"/>
              <a:gd name="connsiteY2971" fmla="*/ 918987 h 4533926"/>
              <a:gd name="connsiteX2972" fmla="*/ 9954691 w 12134504"/>
              <a:gd name="connsiteY2972" fmla="*/ 899921 h 4533926"/>
              <a:gd name="connsiteX2973" fmla="*/ 9952149 w 12134504"/>
              <a:gd name="connsiteY2973" fmla="*/ 893566 h 4533926"/>
              <a:gd name="connsiteX2974" fmla="*/ 9930542 w 12134504"/>
              <a:gd name="connsiteY2974" fmla="*/ 891024 h 4533926"/>
              <a:gd name="connsiteX2975" fmla="*/ 9916561 w 12134504"/>
              <a:gd name="connsiteY2975" fmla="*/ 882127 h 4533926"/>
              <a:gd name="connsiteX2976" fmla="*/ 9869532 w 12134504"/>
              <a:gd name="connsiteY2976" fmla="*/ 891024 h 4533926"/>
              <a:gd name="connsiteX2977" fmla="*/ 9845383 w 12134504"/>
              <a:gd name="connsiteY2977" fmla="*/ 907548 h 4533926"/>
              <a:gd name="connsiteX2978" fmla="*/ 9807252 w 12134504"/>
              <a:gd name="connsiteY2978" fmla="*/ 916445 h 4533926"/>
              <a:gd name="connsiteX2979" fmla="*/ 9826317 w 12134504"/>
              <a:gd name="connsiteY2979" fmla="*/ 899921 h 4533926"/>
              <a:gd name="connsiteX2980" fmla="*/ 9818691 w 12134504"/>
              <a:gd name="connsiteY2980" fmla="*/ 885940 h 4533926"/>
              <a:gd name="connsiteX2981" fmla="*/ 9845383 w 12134504"/>
              <a:gd name="connsiteY2981" fmla="*/ 865602 h 4533926"/>
              <a:gd name="connsiteX2982" fmla="*/ 9828859 w 12134504"/>
              <a:gd name="connsiteY2982" fmla="*/ 846536 h 4533926"/>
              <a:gd name="connsiteX2983" fmla="*/ 9798355 w 12134504"/>
              <a:gd name="connsiteY2983" fmla="*/ 857976 h 4533926"/>
              <a:gd name="connsiteX2984" fmla="*/ 9760224 w 12134504"/>
              <a:gd name="connsiteY2984" fmla="*/ 880855 h 4533926"/>
              <a:gd name="connsiteX2985" fmla="*/ 9741159 w 12134504"/>
              <a:gd name="connsiteY2985" fmla="*/ 903734 h 4533926"/>
              <a:gd name="connsiteX2986" fmla="*/ 9708112 w 12134504"/>
              <a:gd name="connsiteY2986" fmla="*/ 903734 h 4533926"/>
              <a:gd name="connsiteX2987" fmla="*/ 9689046 w 12134504"/>
              <a:gd name="connsiteY2987" fmla="*/ 920259 h 4533926"/>
              <a:gd name="connsiteX2988" fmla="*/ 9708112 w 12134504"/>
              <a:gd name="connsiteY2988" fmla="*/ 943138 h 4533926"/>
              <a:gd name="connsiteX2989" fmla="*/ 9736074 w 12134504"/>
              <a:gd name="connsiteY2989" fmla="*/ 949494 h 4533926"/>
              <a:gd name="connsiteX2990" fmla="*/ 9736074 w 12134504"/>
              <a:gd name="connsiteY2990" fmla="*/ 963475 h 4533926"/>
              <a:gd name="connsiteX2991" fmla="*/ 9762766 w 12134504"/>
              <a:gd name="connsiteY2991" fmla="*/ 974915 h 4533926"/>
              <a:gd name="connsiteX2992" fmla="*/ 9800897 w 12134504"/>
              <a:gd name="connsiteY2992" fmla="*/ 949494 h 4533926"/>
              <a:gd name="connsiteX2993" fmla="*/ 9831402 w 12134504"/>
              <a:gd name="connsiteY2993" fmla="*/ 963475 h 4533926"/>
              <a:gd name="connsiteX2994" fmla="*/ 9853009 w 12134504"/>
              <a:gd name="connsiteY2994" fmla="*/ 963475 h 4533926"/>
              <a:gd name="connsiteX2995" fmla="*/ 9858093 w 12134504"/>
              <a:gd name="connsiteY2995" fmla="*/ 982541 h 4533926"/>
              <a:gd name="connsiteX2996" fmla="*/ 9811065 w 12134504"/>
              <a:gd name="connsiteY2996" fmla="*/ 991439 h 4533926"/>
              <a:gd name="connsiteX2997" fmla="*/ 9794541 w 12134504"/>
              <a:gd name="connsiteY2997" fmla="*/ 1010505 h 4533926"/>
              <a:gd name="connsiteX2998" fmla="*/ 9764037 w 12134504"/>
              <a:gd name="connsiteY2998" fmla="*/ 1029571 h 4533926"/>
              <a:gd name="connsiteX2999" fmla="*/ 9744972 w 12134504"/>
              <a:gd name="connsiteY2999" fmla="*/ 1054993 h 4533926"/>
              <a:gd name="connsiteX3000" fmla="*/ 9783103 w 12134504"/>
              <a:gd name="connsiteY3000" fmla="*/ 1074059 h 4533926"/>
              <a:gd name="connsiteX3001" fmla="*/ 9794541 w 12134504"/>
              <a:gd name="connsiteY3001" fmla="*/ 1110920 h 4533926"/>
              <a:gd name="connsiteX3002" fmla="*/ 9816149 w 12134504"/>
              <a:gd name="connsiteY3002" fmla="*/ 1143968 h 4533926"/>
              <a:gd name="connsiteX3003" fmla="*/ 9837757 w 12134504"/>
              <a:gd name="connsiteY3003" fmla="*/ 1171932 h 4533926"/>
              <a:gd name="connsiteX3004" fmla="*/ 9837757 w 12134504"/>
              <a:gd name="connsiteY3004" fmla="*/ 1199896 h 4533926"/>
              <a:gd name="connsiteX3005" fmla="*/ 9816149 w 12134504"/>
              <a:gd name="connsiteY3005" fmla="*/ 1211335 h 4533926"/>
              <a:gd name="connsiteX3006" fmla="*/ 9825046 w 12134504"/>
              <a:gd name="connsiteY3006" fmla="*/ 1230401 h 4533926"/>
              <a:gd name="connsiteX3007" fmla="*/ 9844112 w 12134504"/>
              <a:gd name="connsiteY3007" fmla="*/ 1241841 h 4533926"/>
              <a:gd name="connsiteX3008" fmla="*/ 9839027 w 12134504"/>
              <a:gd name="connsiteY3008" fmla="*/ 1274889 h 4533926"/>
              <a:gd name="connsiteX3009" fmla="*/ 9830131 w 12134504"/>
              <a:gd name="connsiteY3009" fmla="*/ 1305395 h 4533926"/>
              <a:gd name="connsiteX3010" fmla="*/ 9811065 w 12134504"/>
              <a:gd name="connsiteY3010" fmla="*/ 1307937 h 4533926"/>
              <a:gd name="connsiteX3011" fmla="*/ 9786916 w 12134504"/>
              <a:gd name="connsiteY3011" fmla="*/ 1349882 h 4533926"/>
              <a:gd name="connsiteX3012" fmla="*/ 9760224 w 12134504"/>
              <a:gd name="connsiteY3012" fmla="*/ 1400725 h 4533926"/>
              <a:gd name="connsiteX3013" fmla="*/ 9727177 w 12134504"/>
              <a:gd name="connsiteY3013" fmla="*/ 1446484 h 4533926"/>
              <a:gd name="connsiteX3014" fmla="*/ 9681420 w 12134504"/>
              <a:gd name="connsiteY3014" fmla="*/ 1483345 h 4533926"/>
              <a:gd name="connsiteX3015" fmla="*/ 9634392 w 12134504"/>
              <a:gd name="connsiteY3015" fmla="*/ 1517665 h 4533926"/>
              <a:gd name="connsiteX3016" fmla="*/ 9596261 w 12134504"/>
              <a:gd name="connsiteY3016" fmla="*/ 1522748 h 4533926"/>
              <a:gd name="connsiteX3017" fmla="*/ 9577196 w 12134504"/>
              <a:gd name="connsiteY3017" fmla="*/ 1539272 h 4533926"/>
              <a:gd name="connsiteX3018" fmla="*/ 9565756 w 12134504"/>
              <a:gd name="connsiteY3018" fmla="*/ 1527833 h 4533926"/>
              <a:gd name="connsiteX3019" fmla="*/ 9546691 w 12134504"/>
              <a:gd name="connsiteY3019" fmla="*/ 1546899 h 4533926"/>
              <a:gd name="connsiteX3020" fmla="*/ 9499664 w 12134504"/>
              <a:gd name="connsiteY3020" fmla="*/ 1567236 h 4533926"/>
              <a:gd name="connsiteX3021" fmla="*/ 9464074 w 12134504"/>
              <a:gd name="connsiteY3021" fmla="*/ 1573591 h 4533926"/>
              <a:gd name="connsiteX3022" fmla="*/ 9452635 w 12134504"/>
              <a:gd name="connsiteY3022" fmla="*/ 1615537 h 4533926"/>
              <a:gd name="connsiteX3023" fmla="*/ 9433570 w 12134504"/>
              <a:gd name="connsiteY3023" fmla="*/ 1618079 h 4533926"/>
              <a:gd name="connsiteX3024" fmla="*/ 9425943 w 12134504"/>
              <a:gd name="connsiteY3024" fmla="*/ 1590115 h 4533926"/>
              <a:gd name="connsiteX3025" fmla="*/ 9433570 w 12134504"/>
              <a:gd name="connsiteY3025" fmla="*/ 1573591 h 4533926"/>
              <a:gd name="connsiteX3026" fmla="*/ 9387812 w 12134504"/>
              <a:gd name="connsiteY3026" fmla="*/ 1559610 h 4533926"/>
              <a:gd name="connsiteX3027" fmla="*/ 9371289 w 12134504"/>
              <a:gd name="connsiteY3027" fmla="*/ 1565965 h 4533926"/>
              <a:gd name="connsiteX3028" fmla="*/ 9325533 w 12134504"/>
              <a:gd name="connsiteY3028" fmla="*/ 1600284 h 4533926"/>
              <a:gd name="connsiteX3029" fmla="*/ 9298841 w 12134504"/>
              <a:gd name="connsiteY3029" fmla="*/ 1639687 h 4533926"/>
              <a:gd name="connsiteX3030" fmla="*/ 9289944 w 12134504"/>
              <a:gd name="connsiteY3030" fmla="*/ 1667651 h 4533926"/>
              <a:gd name="connsiteX3031" fmla="*/ 9316635 w 12134504"/>
              <a:gd name="connsiteY3031" fmla="*/ 1712139 h 4533926"/>
              <a:gd name="connsiteX3032" fmla="*/ 9349682 w 12134504"/>
              <a:gd name="connsiteY3032" fmla="*/ 1765524 h 4533926"/>
              <a:gd name="connsiteX3033" fmla="*/ 9377644 w 12134504"/>
              <a:gd name="connsiteY3033" fmla="*/ 1790946 h 4533926"/>
              <a:gd name="connsiteX3034" fmla="*/ 9399252 w 12134504"/>
              <a:gd name="connsiteY3034" fmla="*/ 1825264 h 4533926"/>
              <a:gd name="connsiteX3035" fmla="*/ 9413233 w 12134504"/>
              <a:gd name="connsiteY3035" fmla="*/ 1901529 h 4533926"/>
              <a:gd name="connsiteX3036" fmla="*/ 9410692 w 12134504"/>
              <a:gd name="connsiteY3036" fmla="*/ 1975252 h 4533926"/>
              <a:gd name="connsiteX3037" fmla="*/ 9382729 w 12134504"/>
              <a:gd name="connsiteY3037" fmla="*/ 2003215 h 4533926"/>
              <a:gd name="connsiteX3038" fmla="*/ 9344598 w 12134504"/>
              <a:gd name="connsiteY3038" fmla="*/ 2031179 h 4533926"/>
              <a:gd name="connsiteX3039" fmla="*/ 9316635 w 12134504"/>
              <a:gd name="connsiteY3039" fmla="*/ 2068040 h 4533926"/>
              <a:gd name="connsiteX3040" fmla="*/ 9273420 w 12134504"/>
              <a:gd name="connsiteY3040" fmla="*/ 2107443 h 4533926"/>
              <a:gd name="connsiteX3041" fmla="*/ 9261981 w 12134504"/>
              <a:gd name="connsiteY3041" fmla="*/ 2079479 h 4533926"/>
              <a:gd name="connsiteX3042" fmla="*/ 9272149 w 12134504"/>
              <a:gd name="connsiteY3042" fmla="*/ 2048974 h 4533926"/>
              <a:gd name="connsiteX3043" fmla="*/ 9247999 w 12134504"/>
              <a:gd name="connsiteY3043" fmla="*/ 2026095 h 4533926"/>
              <a:gd name="connsiteX3044" fmla="*/ 9220037 w 12134504"/>
              <a:gd name="connsiteY3044" fmla="*/ 2019739 h 4533926"/>
              <a:gd name="connsiteX3045" fmla="*/ 9206056 w 12134504"/>
              <a:gd name="connsiteY3045" fmla="*/ 1999402 h 4533926"/>
              <a:gd name="connsiteX3046" fmla="*/ 9189532 w 12134504"/>
              <a:gd name="connsiteY3046" fmla="*/ 1954914 h 4533926"/>
              <a:gd name="connsiteX3047" fmla="*/ 9159027 w 12134504"/>
              <a:gd name="connsiteY3047" fmla="*/ 1934577 h 4533926"/>
              <a:gd name="connsiteX3048" fmla="*/ 9131065 w 12134504"/>
              <a:gd name="connsiteY3048" fmla="*/ 1937119 h 4533926"/>
              <a:gd name="connsiteX3049" fmla="*/ 9136149 w 12134504"/>
              <a:gd name="connsiteY3049" fmla="*/ 1902800 h 4533926"/>
              <a:gd name="connsiteX3050" fmla="*/ 9108186 w 12134504"/>
              <a:gd name="connsiteY3050" fmla="*/ 1905343 h 4533926"/>
              <a:gd name="connsiteX3051" fmla="*/ 9105645 w 12134504"/>
              <a:gd name="connsiteY3051" fmla="*/ 1951101 h 4533926"/>
              <a:gd name="connsiteX3052" fmla="*/ 9086579 w 12134504"/>
              <a:gd name="connsiteY3052" fmla="*/ 2010842 h 4533926"/>
              <a:gd name="connsiteX3053" fmla="*/ 9075140 w 12134504"/>
              <a:gd name="connsiteY3053" fmla="*/ 2050245 h 4533926"/>
              <a:gd name="connsiteX3054" fmla="*/ 9077682 w 12134504"/>
              <a:gd name="connsiteY3054" fmla="*/ 2080751 h 4533926"/>
              <a:gd name="connsiteX3055" fmla="*/ 9101831 w 12134504"/>
              <a:gd name="connsiteY3055" fmla="*/ 2083293 h 4533926"/>
              <a:gd name="connsiteX3056" fmla="*/ 9113271 w 12134504"/>
              <a:gd name="connsiteY3056" fmla="*/ 2120154 h 4533926"/>
              <a:gd name="connsiteX3057" fmla="*/ 9120897 w 12134504"/>
              <a:gd name="connsiteY3057" fmla="*/ 2159558 h 4533926"/>
              <a:gd name="connsiteX3058" fmla="*/ 9139962 w 12134504"/>
              <a:gd name="connsiteY3058" fmla="*/ 2182437 h 4533926"/>
              <a:gd name="connsiteX3059" fmla="*/ 9159027 w 12134504"/>
              <a:gd name="connsiteY3059" fmla="*/ 2187521 h 4533926"/>
              <a:gd name="connsiteX3060" fmla="*/ 9178093 w 12134504"/>
              <a:gd name="connsiteY3060" fmla="*/ 2210401 h 4533926"/>
              <a:gd name="connsiteX3061" fmla="*/ 9185719 w 12134504"/>
              <a:gd name="connsiteY3061" fmla="*/ 2215485 h 4533926"/>
              <a:gd name="connsiteX3062" fmla="*/ 9204785 w 12134504"/>
              <a:gd name="connsiteY3062" fmla="*/ 2240906 h 4533926"/>
              <a:gd name="connsiteX3063" fmla="*/ 9218766 w 12134504"/>
              <a:gd name="connsiteY3063" fmla="*/ 2268870 h 4533926"/>
              <a:gd name="connsiteX3064" fmla="*/ 9221308 w 12134504"/>
              <a:gd name="connsiteY3064" fmla="*/ 2299376 h 4533926"/>
              <a:gd name="connsiteX3065" fmla="*/ 9218766 w 12134504"/>
              <a:gd name="connsiteY3065" fmla="*/ 2318442 h 4533926"/>
              <a:gd name="connsiteX3066" fmla="*/ 9221308 w 12134504"/>
              <a:gd name="connsiteY3066" fmla="*/ 2334966 h 4533926"/>
              <a:gd name="connsiteX3067" fmla="*/ 9223850 w 12134504"/>
              <a:gd name="connsiteY3067" fmla="*/ 2360388 h 4533926"/>
              <a:gd name="connsiteX3068" fmla="*/ 9235289 w 12134504"/>
              <a:gd name="connsiteY3068" fmla="*/ 2371827 h 4533926"/>
              <a:gd name="connsiteX3069" fmla="*/ 9246729 w 12134504"/>
              <a:gd name="connsiteY3069" fmla="*/ 2411231 h 4533926"/>
              <a:gd name="connsiteX3070" fmla="*/ 9246729 w 12134504"/>
              <a:gd name="connsiteY3070" fmla="*/ 2425212 h 4533926"/>
              <a:gd name="connsiteX3071" fmla="*/ 9222579 w 12134504"/>
              <a:gd name="connsiteY3071" fmla="*/ 2427754 h 4533926"/>
              <a:gd name="connsiteX3072" fmla="*/ 9192075 w 12134504"/>
              <a:gd name="connsiteY3072" fmla="*/ 2394707 h 4533926"/>
              <a:gd name="connsiteX3073" fmla="*/ 9151402 w 12134504"/>
              <a:gd name="connsiteY3073" fmla="*/ 2361658 h 4533926"/>
              <a:gd name="connsiteX3074" fmla="*/ 9146317 w 12134504"/>
              <a:gd name="connsiteY3074" fmla="*/ 2338779 h 4533926"/>
              <a:gd name="connsiteX3075" fmla="*/ 9127252 w 12134504"/>
              <a:gd name="connsiteY3075" fmla="*/ 2310815 h 4533926"/>
              <a:gd name="connsiteX3076" fmla="*/ 9122168 w 12134504"/>
              <a:gd name="connsiteY3076" fmla="*/ 2273955 h 4533926"/>
              <a:gd name="connsiteX3077" fmla="*/ 9110729 w 12134504"/>
              <a:gd name="connsiteY3077" fmla="*/ 2251075 h 4533926"/>
              <a:gd name="connsiteX3078" fmla="*/ 9115813 w 12134504"/>
              <a:gd name="connsiteY3078" fmla="*/ 2218027 h 4533926"/>
              <a:gd name="connsiteX3079" fmla="*/ 9108186 w 12134504"/>
              <a:gd name="connsiteY3079" fmla="*/ 2198961 h 4533926"/>
              <a:gd name="connsiteX3080" fmla="*/ 9094205 w 12134504"/>
              <a:gd name="connsiteY3080" fmla="*/ 2182437 h 4533926"/>
              <a:gd name="connsiteX3081" fmla="*/ 9089121 w 12134504"/>
              <a:gd name="connsiteY3081" fmla="*/ 2162099 h 4533926"/>
              <a:gd name="connsiteX3082" fmla="*/ 9070055 w 12134504"/>
              <a:gd name="connsiteY3082" fmla="*/ 2139220 h 4533926"/>
              <a:gd name="connsiteX3083" fmla="*/ 9053532 w 12134504"/>
              <a:gd name="connsiteY3083" fmla="*/ 2118883 h 4533926"/>
              <a:gd name="connsiteX3084" fmla="*/ 9048449 w 12134504"/>
              <a:gd name="connsiteY3084" fmla="*/ 2144305 h 4533926"/>
              <a:gd name="connsiteX3085" fmla="*/ 9040822 w 12134504"/>
              <a:gd name="connsiteY3085" fmla="*/ 2118883 h 4533926"/>
              <a:gd name="connsiteX3086" fmla="*/ 9045906 w 12134504"/>
              <a:gd name="connsiteY3086" fmla="*/ 2093462 h 4533926"/>
              <a:gd name="connsiteX3087" fmla="*/ 9054804 w 12134504"/>
              <a:gd name="connsiteY3087" fmla="*/ 2051516 h 4533926"/>
              <a:gd name="connsiteX3088" fmla="*/ 9052262 w 12134504"/>
              <a:gd name="connsiteY3088" fmla="*/ 2021010 h 4533926"/>
              <a:gd name="connsiteX3089" fmla="*/ 9061159 w 12134504"/>
              <a:gd name="connsiteY3089" fmla="*/ 1986691 h 4533926"/>
              <a:gd name="connsiteX3090" fmla="*/ 9049719 w 12134504"/>
              <a:gd name="connsiteY3090" fmla="*/ 1963812 h 4533926"/>
              <a:gd name="connsiteX3091" fmla="*/ 9052262 w 12134504"/>
              <a:gd name="connsiteY3091" fmla="*/ 1918053 h 4533926"/>
              <a:gd name="connsiteX3092" fmla="*/ 9040822 w 12134504"/>
              <a:gd name="connsiteY3092" fmla="*/ 1895173 h 4533926"/>
              <a:gd name="connsiteX3093" fmla="*/ 9029383 w 12134504"/>
              <a:gd name="connsiteY3093" fmla="*/ 1846873 h 4533926"/>
              <a:gd name="connsiteX3094" fmla="*/ 9021757 w 12134504"/>
              <a:gd name="connsiteY3094" fmla="*/ 1793487 h 4533926"/>
              <a:gd name="connsiteX3095" fmla="*/ 9007776 w 12134504"/>
              <a:gd name="connsiteY3095" fmla="*/ 1759169 h 4533926"/>
              <a:gd name="connsiteX3096" fmla="*/ 8986168 w 12134504"/>
              <a:gd name="connsiteY3096" fmla="*/ 1779506 h 4533926"/>
              <a:gd name="connsiteX3097" fmla="*/ 8948037 w 12134504"/>
              <a:gd name="connsiteY3097" fmla="*/ 1810012 h 4533926"/>
              <a:gd name="connsiteX3098" fmla="*/ 8928972 w 12134504"/>
              <a:gd name="connsiteY3098" fmla="*/ 1804927 h 4533926"/>
              <a:gd name="connsiteX3099" fmla="*/ 8907364 w 12134504"/>
              <a:gd name="connsiteY3099" fmla="*/ 1796030 h 4533926"/>
              <a:gd name="connsiteX3100" fmla="*/ 8918804 w 12134504"/>
              <a:gd name="connsiteY3100" fmla="*/ 1745187 h 4533926"/>
              <a:gd name="connsiteX3101" fmla="*/ 8911177 w 12134504"/>
              <a:gd name="connsiteY3101" fmla="*/ 1705784 h 4533926"/>
              <a:gd name="connsiteX3102" fmla="*/ 8884486 w 12134504"/>
              <a:gd name="connsiteY3102" fmla="*/ 1660024 h 4533926"/>
              <a:gd name="connsiteX3103" fmla="*/ 8889570 w 12134504"/>
              <a:gd name="connsiteY3103" fmla="*/ 1643501 h 4533926"/>
              <a:gd name="connsiteX3104" fmla="*/ 8867962 w 12134504"/>
              <a:gd name="connsiteY3104" fmla="*/ 1638417 h 4533926"/>
              <a:gd name="connsiteX3105" fmla="*/ 8843813 w 12134504"/>
              <a:gd name="connsiteY3105" fmla="*/ 1605368 h 4533926"/>
              <a:gd name="connsiteX3106" fmla="*/ 8834915 w 12134504"/>
              <a:gd name="connsiteY3106" fmla="*/ 1582489 h 4533926"/>
              <a:gd name="connsiteX3107" fmla="*/ 8834915 w 12134504"/>
              <a:gd name="connsiteY3107" fmla="*/ 1563423 h 4533926"/>
              <a:gd name="connsiteX3108" fmla="*/ 8827289 w 12134504"/>
              <a:gd name="connsiteY3108" fmla="*/ 1543086 h 4533926"/>
              <a:gd name="connsiteX3109" fmla="*/ 8813308 w 12134504"/>
              <a:gd name="connsiteY3109" fmla="*/ 1520206 h 4533926"/>
              <a:gd name="connsiteX3110" fmla="*/ 8782803 w 12134504"/>
              <a:gd name="connsiteY3110" fmla="*/ 1517665 h 4533926"/>
              <a:gd name="connsiteX3111" fmla="*/ 8785346 w 12134504"/>
              <a:gd name="connsiteY3111" fmla="*/ 1536731 h 4533926"/>
              <a:gd name="connsiteX3112" fmla="*/ 8775178 w 12134504"/>
              <a:gd name="connsiteY3112" fmla="*/ 1557068 h 4533926"/>
              <a:gd name="connsiteX3113" fmla="*/ 8761196 w 12134504"/>
              <a:gd name="connsiteY3113" fmla="*/ 1550712 h 4533926"/>
              <a:gd name="connsiteX3114" fmla="*/ 8756112 w 12134504"/>
              <a:gd name="connsiteY3114" fmla="*/ 1557068 h 4533926"/>
              <a:gd name="connsiteX3115" fmla="*/ 8747215 w 12134504"/>
              <a:gd name="connsiteY3115" fmla="*/ 1551983 h 4533926"/>
              <a:gd name="connsiteX3116" fmla="*/ 8733233 w 12134504"/>
              <a:gd name="connsiteY3116" fmla="*/ 1546899 h 4533926"/>
              <a:gd name="connsiteX3117" fmla="*/ 8728149 w 12134504"/>
              <a:gd name="connsiteY3117" fmla="*/ 1563423 h 4533926"/>
              <a:gd name="connsiteX3118" fmla="*/ 8706542 w 12134504"/>
              <a:gd name="connsiteY3118" fmla="*/ 1563423 h 4533926"/>
              <a:gd name="connsiteX3119" fmla="*/ 8663327 w 12134504"/>
              <a:gd name="connsiteY3119" fmla="*/ 1569778 h 4533926"/>
              <a:gd name="connsiteX3120" fmla="*/ 8665869 w 12134504"/>
              <a:gd name="connsiteY3120" fmla="*/ 1600284 h 4533926"/>
              <a:gd name="connsiteX3121" fmla="*/ 8646803 w 12134504"/>
              <a:gd name="connsiteY3121" fmla="*/ 1625706 h 4533926"/>
              <a:gd name="connsiteX3122" fmla="*/ 8599775 w 12134504"/>
              <a:gd name="connsiteY3122" fmla="*/ 1653669 h 4533926"/>
              <a:gd name="connsiteX3123" fmla="*/ 8561644 w 12134504"/>
              <a:gd name="connsiteY3123" fmla="*/ 1699428 h 4533926"/>
              <a:gd name="connsiteX3124" fmla="*/ 8534953 w 12134504"/>
              <a:gd name="connsiteY3124" fmla="*/ 1727392 h 4533926"/>
              <a:gd name="connsiteX3125" fmla="*/ 8501907 w 12134504"/>
              <a:gd name="connsiteY3125" fmla="*/ 1752814 h 4533926"/>
              <a:gd name="connsiteX3126" fmla="*/ 8501907 w 12134504"/>
              <a:gd name="connsiteY3126" fmla="*/ 1773150 h 4533926"/>
              <a:gd name="connsiteX3127" fmla="*/ 8485383 w 12134504"/>
              <a:gd name="connsiteY3127" fmla="*/ 1782048 h 4533926"/>
              <a:gd name="connsiteX3128" fmla="*/ 8457421 w 12134504"/>
              <a:gd name="connsiteY3128" fmla="*/ 1796030 h 4533926"/>
              <a:gd name="connsiteX3129" fmla="*/ 8440897 w 12134504"/>
              <a:gd name="connsiteY3129" fmla="*/ 1798572 h 4533926"/>
              <a:gd name="connsiteX3130" fmla="*/ 8426916 w 12134504"/>
              <a:gd name="connsiteY3130" fmla="*/ 1830349 h 4533926"/>
              <a:gd name="connsiteX3131" fmla="*/ 8434541 w 12134504"/>
              <a:gd name="connsiteY3131" fmla="*/ 1886276 h 4533926"/>
              <a:gd name="connsiteX3132" fmla="*/ 8434541 w 12134504"/>
              <a:gd name="connsiteY3132" fmla="*/ 1920595 h 4533926"/>
              <a:gd name="connsiteX3133" fmla="*/ 8420560 w 12134504"/>
              <a:gd name="connsiteY3133" fmla="*/ 1959999 h 4533926"/>
              <a:gd name="connsiteX3134" fmla="*/ 8420560 w 12134504"/>
              <a:gd name="connsiteY3134" fmla="*/ 2032450 h 4533926"/>
              <a:gd name="connsiteX3135" fmla="*/ 8404037 w 12134504"/>
              <a:gd name="connsiteY3135" fmla="*/ 2034992 h 4533926"/>
              <a:gd name="connsiteX3136" fmla="*/ 8390055 w 12134504"/>
              <a:gd name="connsiteY3136" fmla="*/ 2068040 h 4533926"/>
              <a:gd name="connsiteX3137" fmla="*/ 8398953 w 12134504"/>
              <a:gd name="connsiteY3137" fmla="*/ 2082022 h 4533926"/>
              <a:gd name="connsiteX3138" fmla="*/ 8368449 w 12134504"/>
              <a:gd name="connsiteY3138" fmla="*/ 2096004 h 4533926"/>
              <a:gd name="connsiteX3139" fmla="*/ 8357009 w 12134504"/>
              <a:gd name="connsiteY3139" fmla="*/ 2123967 h 4533926"/>
              <a:gd name="connsiteX3140" fmla="*/ 8345570 w 12134504"/>
              <a:gd name="connsiteY3140" fmla="*/ 2137949 h 4533926"/>
              <a:gd name="connsiteX3141" fmla="*/ 8312523 w 12134504"/>
              <a:gd name="connsiteY3141" fmla="*/ 2096004 h 4533926"/>
              <a:gd name="connsiteX3142" fmla="*/ 8298542 w 12134504"/>
              <a:gd name="connsiteY3142" fmla="*/ 2036263 h 4533926"/>
              <a:gd name="connsiteX3143" fmla="*/ 8284561 w 12134504"/>
              <a:gd name="connsiteY3143" fmla="*/ 1994318 h 4533926"/>
              <a:gd name="connsiteX3144" fmla="*/ 8273122 w 12134504"/>
              <a:gd name="connsiteY3144" fmla="*/ 1973980 h 4533926"/>
              <a:gd name="connsiteX3145" fmla="*/ 8256598 w 12134504"/>
              <a:gd name="connsiteY3145" fmla="*/ 1934577 h 4533926"/>
              <a:gd name="connsiteX3146" fmla="*/ 8247701 w 12134504"/>
              <a:gd name="connsiteY3146" fmla="*/ 1881192 h 4533926"/>
              <a:gd name="connsiteX3147" fmla="*/ 8242617 w 12134504"/>
              <a:gd name="connsiteY3147" fmla="*/ 1855770 h 4533926"/>
              <a:gd name="connsiteX3148" fmla="*/ 8212112 w 12134504"/>
              <a:gd name="connsiteY3148" fmla="*/ 1797301 h 4533926"/>
              <a:gd name="connsiteX3149" fmla="*/ 8198131 w 12134504"/>
              <a:gd name="connsiteY3149" fmla="*/ 1715952 h 4533926"/>
              <a:gd name="connsiteX3150" fmla="*/ 8189233 w 12134504"/>
              <a:gd name="connsiteY3150" fmla="*/ 1662567 h 4533926"/>
              <a:gd name="connsiteX3151" fmla="*/ 8189233 w 12134504"/>
              <a:gd name="connsiteY3151" fmla="*/ 1614266 h 4533926"/>
              <a:gd name="connsiteX3152" fmla="*/ 8181608 w 12134504"/>
              <a:gd name="connsiteY3152" fmla="*/ 1577404 h 4533926"/>
              <a:gd name="connsiteX3153" fmla="*/ 8132037 w 12134504"/>
              <a:gd name="connsiteY3153" fmla="*/ 1600284 h 4533926"/>
              <a:gd name="connsiteX3154" fmla="*/ 8110430 w 12134504"/>
              <a:gd name="connsiteY3154" fmla="*/ 1595200 h 4533926"/>
              <a:gd name="connsiteX3155" fmla="*/ 8064673 w 12134504"/>
              <a:gd name="connsiteY3155" fmla="*/ 1546899 h 4533926"/>
              <a:gd name="connsiteX3156" fmla="*/ 8081196 w 12134504"/>
              <a:gd name="connsiteY3156" fmla="*/ 1532917 h 4533926"/>
              <a:gd name="connsiteX3157" fmla="*/ 8071028 w 12134504"/>
              <a:gd name="connsiteY3157" fmla="*/ 1516393 h 4533926"/>
              <a:gd name="connsiteX3158" fmla="*/ 8030355 w 12134504"/>
              <a:gd name="connsiteY3158" fmla="*/ 1482074 h 4533926"/>
              <a:gd name="connsiteX3159" fmla="*/ 8006206 w 12134504"/>
              <a:gd name="connsiteY3159" fmla="*/ 1473177 h 4533926"/>
              <a:gd name="connsiteX3160" fmla="*/ 7994766 w 12134504"/>
              <a:gd name="connsiteY3160" fmla="*/ 1442671 h 4533926"/>
              <a:gd name="connsiteX3161" fmla="*/ 7970617 w 12134504"/>
              <a:gd name="connsiteY3161" fmla="*/ 1414707 h 4533926"/>
              <a:gd name="connsiteX3162" fmla="*/ 7905794 w 12134504"/>
              <a:gd name="connsiteY3162" fmla="*/ 1421062 h 4533926"/>
              <a:gd name="connsiteX3163" fmla="*/ 7851140 w 12134504"/>
              <a:gd name="connsiteY3163" fmla="*/ 1421062 h 4533926"/>
              <a:gd name="connsiteX3164" fmla="*/ 7805383 w 12134504"/>
              <a:gd name="connsiteY3164" fmla="*/ 1426147 h 4533926"/>
              <a:gd name="connsiteX3165" fmla="*/ 7740561 w 12134504"/>
              <a:gd name="connsiteY3165" fmla="*/ 1414707 h 4533926"/>
              <a:gd name="connsiteX3166" fmla="*/ 7702430 w 12134504"/>
              <a:gd name="connsiteY3166" fmla="*/ 1405809 h 4533926"/>
              <a:gd name="connsiteX3167" fmla="*/ 7666841 w 12134504"/>
              <a:gd name="connsiteY3167" fmla="*/ 1400725 h 4533926"/>
              <a:gd name="connsiteX3168" fmla="*/ 7650318 w 12134504"/>
              <a:gd name="connsiteY3168" fmla="*/ 1354966 h 4533926"/>
              <a:gd name="connsiteX3169" fmla="*/ 7636336 w 12134504"/>
              <a:gd name="connsiteY3169" fmla="*/ 1348611 h 4533926"/>
              <a:gd name="connsiteX3170" fmla="*/ 7609645 w 12134504"/>
              <a:gd name="connsiteY3170" fmla="*/ 1354966 h 4533926"/>
              <a:gd name="connsiteX3171" fmla="*/ 7576598 w 12134504"/>
              <a:gd name="connsiteY3171" fmla="*/ 1374032 h 4533926"/>
              <a:gd name="connsiteX3172" fmla="*/ 7533383 w 12134504"/>
              <a:gd name="connsiteY3172" fmla="*/ 1360051 h 4533926"/>
              <a:gd name="connsiteX3173" fmla="*/ 7500336 w 12134504"/>
              <a:gd name="connsiteY3173" fmla="*/ 1329545 h 4533926"/>
              <a:gd name="connsiteX3174" fmla="*/ 7467290 w 12134504"/>
              <a:gd name="connsiteY3174" fmla="*/ 1320648 h 4533926"/>
              <a:gd name="connsiteX3175" fmla="*/ 7445682 w 12134504"/>
              <a:gd name="connsiteY3175" fmla="*/ 1283786 h 4533926"/>
              <a:gd name="connsiteX3176" fmla="*/ 7418991 w 12134504"/>
              <a:gd name="connsiteY3176" fmla="*/ 1232943 h 4533926"/>
              <a:gd name="connsiteX3177" fmla="*/ 7402468 w 12134504"/>
              <a:gd name="connsiteY3177" fmla="*/ 1239299 h 4533926"/>
              <a:gd name="connsiteX3178" fmla="*/ 7380860 w 12134504"/>
              <a:gd name="connsiteY3178" fmla="*/ 1225317 h 4533926"/>
              <a:gd name="connsiteX3179" fmla="*/ 7369420 w 12134504"/>
              <a:gd name="connsiteY3179" fmla="*/ 1241841 h 4533926"/>
              <a:gd name="connsiteX3180" fmla="*/ 7347813 w 12134504"/>
              <a:gd name="connsiteY3180" fmla="*/ 1239299 h 4533926"/>
              <a:gd name="connsiteX3181" fmla="*/ 7355439 w 12134504"/>
              <a:gd name="connsiteY3181" fmla="*/ 1255823 h 4533926"/>
              <a:gd name="connsiteX3182" fmla="*/ 7352897 w 12134504"/>
              <a:gd name="connsiteY3182" fmla="*/ 1264720 h 4533926"/>
              <a:gd name="connsiteX3183" fmla="*/ 7361795 w 12134504"/>
              <a:gd name="connsiteY3183" fmla="*/ 1292684 h 4533926"/>
              <a:gd name="connsiteX3184" fmla="*/ 7375776 w 12134504"/>
              <a:gd name="connsiteY3184" fmla="*/ 1327003 h 4533926"/>
              <a:gd name="connsiteX3185" fmla="*/ 7392299 w 12134504"/>
              <a:gd name="connsiteY3185" fmla="*/ 1333359 h 4533926"/>
              <a:gd name="connsiteX3186" fmla="*/ 7397383 w 12134504"/>
              <a:gd name="connsiteY3186" fmla="*/ 1347340 h 4533926"/>
              <a:gd name="connsiteX3187" fmla="*/ 7421533 w 12134504"/>
              <a:gd name="connsiteY3187" fmla="*/ 1363864 h 4533926"/>
              <a:gd name="connsiteX3188" fmla="*/ 7424074 w 12134504"/>
              <a:gd name="connsiteY3188" fmla="*/ 1380388 h 4533926"/>
              <a:gd name="connsiteX3189" fmla="*/ 7418991 w 12134504"/>
              <a:gd name="connsiteY3189" fmla="*/ 1394370 h 4533926"/>
              <a:gd name="connsiteX3190" fmla="*/ 7424074 w 12134504"/>
              <a:gd name="connsiteY3190" fmla="*/ 1405809 h 4533926"/>
              <a:gd name="connsiteX3191" fmla="*/ 7434243 w 12134504"/>
              <a:gd name="connsiteY3191" fmla="*/ 1417249 h 4533926"/>
              <a:gd name="connsiteX3192" fmla="*/ 7439327 w 12134504"/>
              <a:gd name="connsiteY3192" fmla="*/ 1431231 h 4533926"/>
              <a:gd name="connsiteX3193" fmla="*/ 7444411 w 12134504"/>
              <a:gd name="connsiteY3193" fmla="*/ 1440128 h 4533926"/>
              <a:gd name="connsiteX3194" fmla="*/ 7441869 w 12134504"/>
              <a:gd name="connsiteY3194" fmla="*/ 1412165 h 4533926"/>
              <a:gd name="connsiteX3195" fmla="*/ 7450767 w 12134504"/>
              <a:gd name="connsiteY3195" fmla="*/ 1391828 h 4533926"/>
              <a:gd name="connsiteX3196" fmla="*/ 7460935 w 12134504"/>
              <a:gd name="connsiteY3196" fmla="*/ 1386743 h 4533926"/>
              <a:gd name="connsiteX3197" fmla="*/ 7469832 w 12134504"/>
              <a:gd name="connsiteY3197" fmla="*/ 1398183 h 4533926"/>
              <a:gd name="connsiteX3198" fmla="*/ 7472374 w 12134504"/>
              <a:gd name="connsiteY3198" fmla="*/ 1421062 h 4533926"/>
              <a:gd name="connsiteX3199" fmla="*/ 7464748 w 12134504"/>
              <a:gd name="connsiteY3199" fmla="*/ 1443942 h 4533926"/>
              <a:gd name="connsiteX3200" fmla="*/ 7469832 w 12134504"/>
              <a:gd name="connsiteY3200" fmla="*/ 1460466 h 4533926"/>
              <a:gd name="connsiteX3201" fmla="*/ 7477458 w 12134504"/>
              <a:gd name="connsiteY3201" fmla="*/ 1457924 h 4533926"/>
              <a:gd name="connsiteX3202" fmla="*/ 7477458 w 12134504"/>
              <a:gd name="connsiteY3202" fmla="*/ 1466822 h 4533926"/>
              <a:gd name="connsiteX3203" fmla="*/ 7504150 w 12134504"/>
              <a:gd name="connsiteY3203" fmla="*/ 1461737 h 4533926"/>
              <a:gd name="connsiteX3204" fmla="*/ 7532112 w 12134504"/>
              <a:gd name="connsiteY3204" fmla="*/ 1461737 h 4533926"/>
              <a:gd name="connsiteX3205" fmla="*/ 7553719 w 12134504"/>
              <a:gd name="connsiteY3205" fmla="*/ 1464279 h 4533926"/>
              <a:gd name="connsiteX3206" fmla="*/ 7575327 w 12134504"/>
              <a:gd name="connsiteY3206" fmla="*/ 1436315 h 4533926"/>
              <a:gd name="connsiteX3207" fmla="*/ 7602018 w 12134504"/>
              <a:gd name="connsiteY3207" fmla="*/ 1410894 h 4533926"/>
              <a:gd name="connsiteX3208" fmla="*/ 7623626 w 12134504"/>
              <a:gd name="connsiteY3208" fmla="*/ 1388015 h 4533926"/>
              <a:gd name="connsiteX3209" fmla="*/ 7633794 w 12134504"/>
              <a:gd name="connsiteY3209" fmla="*/ 1374032 h 4533926"/>
              <a:gd name="connsiteX3210" fmla="*/ 7638879 w 12134504"/>
              <a:gd name="connsiteY3210" fmla="*/ 1379117 h 4533926"/>
              <a:gd name="connsiteX3211" fmla="*/ 7633794 w 12134504"/>
              <a:gd name="connsiteY3211" fmla="*/ 1395641 h 4533926"/>
              <a:gd name="connsiteX3212" fmla="*/ 7628710 w 12134504"/>
              <a:gd name="connsiteY3212" fmla="*/ 1401996 h 4533926"/>
              <a:gd name="connsiteX3213" fmla="*/ 7633794 w 12134504"/>
              <a:gd name="connsiteY3213" fmla="*/ 1432502 h 4533926"/>
              <a:gd name="connsiteX3214" fmla="*/ 7650318 w 12134504"/>
              <a:gd name="connsiteY3214" fmla="*/ 1460466 h 4533926"/>
              <a:gd name="connsiteX3215" fmla="*/ 7669383 w 12134504"/>
              <a:gd name="connsiteY3215" fmla="*/ 1474448 h 4533926"/>
              <a:gd name="connsiteX3216" fmla="*/ 7693533 w 12134504"/>
              <a:gd name="connsiteY3216" fmla="*/ 1479532 h 4533926"/>
              <a:gd name="connsiteX3217" fmla="*/ 7712598 w 12134504"/>
              <a:gd name="connsiteY3217" fmla="*/ 1485888 h 4533926"/>
              <a:gd name="connsiteX3218" fmla="*/ 7729121 w 12134504"/>
              <a:gd name="connsiteY3218" fmla="*/ 1508767 h 4533926"/>
              <a:gd name="connsiteX3219" fmla="*/ 7739290 w 12134504"/>
              <a:gd name="connsiteY3219" fmla="*/ 1522748 h 4533926"/>
              <a:gd name="connsiteX3220" fmla="*/ 7750729 w 12134504"/>
              <a:gd name="connsiteY3220" fmla="*/ 1527833 h 4533926"/>
              <a:gd name="connsiteX3221" fmla="*/ 7750729 w 12134504"/>
              <a:gd name="connsiteY3221" fmla="*/ 1536731 h 4533926"/>
              <a:gd name="connsiteX3222" fmla="*/ 7736748 w 12134504"/>
              <a:gd name="connsiteY3222" fmla="*/ 1559610 h 4533926"/>
              <a:gd name="connsiteX3223" fmla="*/ 7731663 w 12134504"/>
              <a:gd name="connsiteY3223" fmla="*/ 1571049 h 4533926"/>
              <a:gd name="connsiteX3224" fmla="*/ 7717682 w 12134504"/>
              <a:gd name="connsiteY3224" fmla="*/ 1585031 h 4533926"/>
              <a:gd name="connsiteX3225" fmla="*/ 7706243 w 12134504"/>
              <a:gd name="connsiteY3225" fmla="*/ 1612995 h 4533926"/>
              <a:gd name="connsiteX3226" fmla="*/ 7692262 w 12134504"/>
              <a:gd name="connsiteY3226" fmla="*/ 1610453 h 4533926"/>
              <a:gd name="connsiteX3227" fmla="*/ 7684635 w 12134504"/>
              <a:gd name="connsiteY3227" fmla="*/ 1619351 h 4533926"/>
              <a:gd name="connsiteX3228" fmla="*/ 7677009 w 12134504"/>
              <a:gd name="connsiteY3228" fmla="*/ 1639687 h 4533926"/>
              <a:gd name="connsiteX3229" fmla="*/ 7682094 w 12134504"/>
              <a:gd name="connsiteY3229" fmla="*/ 1667651 h 4533926"/>
              <a:gd name="connsiteX3230" fmla="*/ 7679552 w 12134504"/>
              <a:gd name="connsiteY3230" fmla="*/ 1672735 h 4533926"/>
              <a:gd name="connsiteX3231" fmla="*/ 7663028 w 12134504"/>
              <a:gd name="connsiteY3231" fmla="*/ 1672735 h 4533926"/>
              <a:gd name="connsiteX3232" fmla="*/ 7641421 w 12134504"/>
              <a:gd name="connsiteY3232" fmla="*/ 1689260 h 4533926"/>
              <a:gd name="connsiteX3233" fmla="*/ 7638879 w 12134504"/>
              <a:gd name="connsiteY3233" fmla="*/ 1708326 h 4533926"/>
              <a:gd name="connsiteX3234" fmla="*/ 7631253 w 12134504"/>
              <a:gd name="connsiteY3234" fmla="*/ 1717223 h 4533926"/>
              <a:gd name="connsiteX3235" fmla="*/ 7609645 w 12134504"/>
              <a:gd name="connsiteY3235" fmla="*/ 1717223 h 4533926"/>
              <a:gd name="connsiteX3236" fmla="*/ 7595663 w 12134504"/>
              <a:gd name="connsiteY3236" fmla="*/ 1726120 h 4533926"/>
              <a:gd name="connsiteX3237" fmla="*/ 7595663 w 12134504"/>
              <a:gd name="connsiteY3237" fmla="*/ 1745187 h 4533926"/>
              <a:gd name="connsiteX3238" fmla="*/ 7581682 w 12134504"/>
              <a:gd name="connsiteY3238" fmla="*/ 1756627 h 4533926"/>
              <a:gd name="connsiteX3239" fmla="*/ 7562617 w 12134504"/>
              <a:gd name="connsiteY3239" fmla="*/ 1751542 h 4533926"/>
              <a:gd name="connsiteX3240" fmla="*/ 7538467 w 12134504"/>
              <a:gd name="connsiteY3240" fmla="*/ 1765524 h 4533926"/>
              <a:gd name="connsiteX3241" fmla="*/ 7524486 w 12134504"/>
              <a:gd name="connsiteY3241" fmla="*/ 1768066 h 4533926"/>
              <a:gd name="connsiteX3242" fmla="*/ 7500336 w 12134504"/>
              <a:gd name="connsiteY3242" fmla="*/ 1779506 h 4533926"/>
              <a:gd name="connsiteX3243" fmla="*/ 7492710 w 12134504"/>
              <a:gd name="connsiteY3243" fmla="*/ 1798572 h 4533926"/>
              <a:gd name="connsiteX3244" fmla="*/ 7492710 w 12134504"/>
              <a:gd name="connsiteY3244" fmla="*/ 1812553 h 4533926"/>
              <a:gd name="connsiteX3245" fmla="*/ 7457122 w 12134504"/>
              <a:gd name="connsiteY3245" fmla="*/ 1829078 h 4533926"/>
              <a:gd name="connsiteX3246" fmla="*/ 7405009 w 12134504"/>
              <a:gd name="connsiteY3246" fmla="*/ 1849415 h 4533926"/>
              <a:gd name="connsiteX3247" fmla="*/ 7374505 w 12134504"/>
              <a:gd name="connsiteY3247" fmla="*/ 1879921 h 4533926"/>
              <a:gd name="connsiteX3248" fmla="*/ 7360523 w 12134504"/>
              <a:gd name="connsiteY3248" fmla="*/ 1882463 h 4533926"/>
              <a:gd name="connsiteX3249" fmla="*/ 7350355 w 12134504"/>
              <a:gd name="connsiteY3249" fmla="*/ 1879921 h 4533926"/>
              <a:gd name="connsiteX3250" fmla="*/ 7328747 w 12134504"/>
              <a:gd name="connsiteY3250" fmla="*/ 1896445 h 4533926"/>
              <a:gd name="connsiteX3251" fmla="*/ 7307141 w 12134504"/>
              <a:gd name="connsiteY3251" fmla="*/ 1905343 h 4533926"/>
              <a:gd name="connsiteX3252" fmla="*/ 7280448 w 12134504"/>
              <a:gd name="connsiteY3252" fmla="*/ 1907884 h 4533926"/>
              <a:gd name="connsiteX3253" fmla="*/ 7270280 w 12134504"/>
              <a:gd name="connsiteY3253" fmla="*/ 1910426 h 4533926"/>
              <a:gd name="connsiteX3254" fmla="*/ 7262655 w 12134504"/>
              <a:gd name="connsiteY3254" fmla="*/ 1919324 h 4533926"/>
              <a:gd name="connsiteX3255" fmla="*/ 7253757 w 12134504"/>
              <a:gd name="connsiteY3255" fmla="*/ 1924409 h 4533926"/>
              <a:gd name="connsiteX3256" fmla="*/ 7248673 w 12134504"/>
              <a:gd name="connsiteY3256" fmla="*/ 1933306 h 4533926"/>
              <a:gd name="connsiteX3257" fmla="*/ 7232150 w 12134504"/>
              <a:gd name="connsiteY3257" fmla="*/ 1933306 h 4533926"/>
              <a:gd name="connsiteX3258" fmla="*/ 7220710 w 12134504"/>
              <a:gd name="connsiteY3258" fmla="*/ 1939661 h 4533926"/>
              <a:gd name="connsiteX3259" fmla="*/ 7199103 w 12134504"/>
              <a:gd name="connsiteY3259" fmla="*/ 1937119 h 4533926"/>
              <a:gd name="connsiteX3260" fmla="*/ 7190206 w 12134504"/>
              <a:gd name="connsiteY3260" fmla="*/ 1911698 h 4533926"/>
              <a:gd name="connsiteX3261" fmla="*/ 7190206 w 12134504"/>
              <a:gd name="connsiteY3261" fmla="*/ 1888818 h 4533926"/>
              <a:gd name="connsiteX3262" fmla="*/ 7185121 w 12134504"/>
              <a:gd name="connsiteY3262" fmla="*/ 1877379 h 4533926"/>
              <a:gd name="connsiteX3263" fmla="*/ 7177496 w 12134504"/>
              <a:gd name="connsiteY3263" fmla="*/ 1844330 h 4533926"/>
              <a:gd name="connsiteX3264" fmla="*/ 7168598 w 12134504"/>
              <a:gd name="connsiteY3264" fmla="*/ 1827807 h 4533926"/>
              <a:gd name="connsiteX3265" fmla="*/ 7176224 w 12134504"/>
              <a:gd name="connsiteY3265" fmla="*/ 1825264 h 4533926"/>
              <a:gd name="connsiteX3266" fmla="*/ 7173683 w 12134504"/>
              <a:gd name="connsiteY3266" fmla="*/ 1806198 h 4533926"/>
              <a:gd name="connsiteX3267" fmla="*/ 7176224 w 12134504"/>
              <a:gd name="connsiteY3267" fmla="*/ 1797301 h 4533926"/>
              <a:gd name="connsiteX3268" fmla="*/ 7176224 w 12134504"/>
              <a:gd name="connsiteY3268" fmla="*/ 1779506 h 4533926"/>
              <a:gd name="connsiteX3269" fmla="*/ 7171140 w 12134504"/>
              <a:gd name="connsiteY3269" fmla="*/ 1762982 h 4533926"/>
              <a:gd name="connsiteX3270" fmla="*/ 7162243 w 12134504"/>
              <a:gd name="connsiteY3270" fmla="*/ 1749000 h 4533926"/>
              <a:gd name="connsiteX3271" fmla="*/ 7157159 w 12134504"/>
              <a:gd name="connsiteY3271" fmla="*/ 1732476 h 4533926"/>
              <a:gd name="connsiteX3272" fmla="*/ 7140635 w 12134504"/>
              <a:gd name="connsiteY3272" fmla="*/ 1718494 h 4533926"/>
              <a:gd name="connsiteX3273" fmla="*/ 7124112 w 12134504"/>
              <a:gd name="connsiteY3273" fmla="*/ 1684175 h 4533926"/>
              <a:gd name="connsiteX3274" fmla="*/ 7113944 w 12134504"/>
              <a:gd name="connsiteY3274" fmla="*/ 1649856 h 4533926"/>
              <a:gd name="connsiteX3275" fmla="*/ 7089794 w 12134504"/>
              <a:gd name="connsiteY3275" fmla="*/ 1621892 h 4533926"/>
              <a:gd name="connsiteX3276" fmla="*/ 7075813 w 12134504"/>
              <a:gd name="connsiteY3276" fmla="*/ 1615537 h 4533926"/>
              <a:gd name="connsiteX3277" fmla="*/ 7051663 w 12134504"/>
              <a:gd name="connsiteY3277" fmla="*/ 1578676 h 4533926"/>
              <a:gd name="connsiteX3278" fmla="*/ 7049121 w 12134504"/>
              <a:gd name="connsiteY3278" fmla="*/ 1550712 h 4533926"/>
              <a:gd name="connsiteX3279" fmla="*/ 7049121 w 12134504"/>
              <a:gd name="connsiteY3279" fmla="*/ 1525291 h 4533926"/>
              <a:gd name="connsiteX3280" fmla="*/ 7030056 w 12134504"/>
              <a:gd name="connsiteY3280" fmla="*/ 1480803 h 4533926"/>
              <a:gd name="connsiteX3281" fmla="*/ 7013533 w 12134504"/>
              <a:gd name="connsiteY3281" fmla="*/ 1464279 h 4533926"/>
              <a:gd name="connsiteX3282" fmla="*/ 6997009 w 12134504"/>
              <a:gd name="connsiteY3282" fmla="*/ 1457924 h 4533926"/>
              <a:gd name="connsiteX3283" fmla="*/ 6985570 w 12134504"/>
              <a:gd name="connsiteY3283" fmla="*/ 1435045 h 4533926"/>
              <a:gd name="connsiteX3284" fmla="*/ 6988112 w 12134504"/>
              <a:gd name="connsiteY3284" fmla="*/ 1426147 h 4533926"/>
              <a:gd name="connsiteX3285" fmla="*/ 6977944 w 12134504"/>
              <a:gd name="connsiteY3285" fmla="*/ 1407081 h 4533926"/>
              <a:gd name="connsiteX3286" fmla="*/ 6969047 w 12134504"/>
              <a:gd name="connsiteY3286" fmla="*/ 1398183 h 4533926"/>
              <a:gd name="connsiteX3287" fmla="*/ 6955066 w 12134504"/>
              <a:gd name="connsiteY3287" fmla="*/ 1367677 h 4533926"/>
              <a:gd name="connsiteX3288" fmla="*/ 6936000 w 12134504"/>
              <a:gd name="connsiteY3288" fmla="*/ 1337172 h 4533926"/>
              <a:gd name="connsiteX3289" fmla="*/ 6916935 w 12134504"/>
              <a:gd name="connsiteY3289" fmla="*/ 1309208 h 4533926"/>
              <a:gd name="connsiteX3290" fmla="*/ 6900412 w 12134504"/>
              <a:gd name="connsiteY3290" fmla="*/ 1309208 h 4533926"/>
              <a:gd name="connsiteX3291" fmla="*/ 6908037 w 12134504"/>
              <a:gd name="connsiteY3291" fmla="*/ 1288871 h 4533926"/>
              <a:gd name="connsiteX3292" fmla="*/ 6908037 w 12134504"/>
              <a:gd name="connsiteY3292" fmla="*/ 1277431 h 4533926"/>
              <a:gd name="connsiteX3293" fmla="*/ 6913122 w 12134504"/>
              <a:gd name="connsiteY3293" fmla="*/ 1260907 h 4533926"/>
              <a:gd name="connsiteX3294" fmla="*/ 6913122 w 12134504"/>
              <a:gd name="connsiteY3294" fmla="*/ 1255823 h 4533926"/>
              <a:gd name="connsiteX3295" fmla="*/ 6904224 w 12134504"/>
              <a:gd name="connsiteY3295" fmla="*/ 1269805 h 4533926"/>
              <a:gd name="connsiteX3296" fmla="*/ 6894056 w 12134504"/>
              <a:gd name="connsiteY3296" fmla="*/ 1300310 h 4533926"/>
              <a:gd name="connsiteX3297" fmla="*/ 6886430 w 12134504"/>
              <a:gd name="connsiteY3297" fmla="*/ 1319376 h 4533926"/>
              <a:gd name="connsiteX3298" fmla="*/ 6877532 w 12134504"/>
              <a:gd name="connsiteY3298" fmla="*/ 1325732 h 4533926"/>
              <a:gd name="connsiteX3299" fmla="*/ 6867364 w 12134504"/>
              <a:gd name="connsiteY3299" fmla="*/ 1314292 h 4533926"/>
              <a:gd name="connsiteX3300" fmla="*/ 6850841 w 12134504"/>
              <a:gd name="connsiteY3300" fmla="*/ 1295226 h 4533926"/>
              <a:gd name="connsiteX3301" fmla="*/ 6826691 w 12134504"/>
              <a:gd name="connsiteY3301" fmla="*/ 1241841 h 4533926"/>
              <a:gd name="connsiteX3302" fmla="*/ 6824150 w 12134504"/>
              <a:gd name="connsiteY3302" fmla="*/ 1244383 h 4533926"/>
              <a:gd name="connsiteX3303" fmla="*/ 6838131 w 12134504"/>
              <a:gd name="connsiteY3303" fmla="*/ 1286329 h 4533926"/>
              <a:gd name="connsiteX3304" fmla="*/ 6857196 w 12134504"/>
              <a:gd name="connsiteY3304" fmla="*/ 1323189 h 4533926"/>
              <a:gd name="connsiteX3305" fmla="*/ 6883888 w 12134504"/>
              <a:gd name="connsiteY3305" fmla="*/ 1382930 h 4533926"/>
              <a:gd name="connsiteX3306" fmla="*/ 6895327 w 12134504"/>
              <a:gd name="connsiteY3306" fmla="*/ 1405809 h 4533926"/>
              <a:gd name="connsiteX3307" fmla="*/ 6906767 w 12134504"/>
              <a:gd name="connsiteY3307" fmla="*/ 1426147 h 4533926"/>
              <a:gd name="connsiteX3308" fmla="*/ 6934729 w 12134504"/>
              <a:gd name="connsiteY3308" fmla="*/ 1470635 h 4533926"/>
              <a:gd name="connsiteX3309" fmla="*/ 6929645 w 12134504"/>
              <a:gd name="connsiteY3309" fmla="*/ 1476990 h 4533926"/>
              <a:gd name="connsiteX3310" fmla="*/ 6929645 w 12134504"/>
              <a:gd name="connsiteY3310" fmla="*/ 1502411 h 4533926"/>
              <a:gd name="connsiteX3311" fmla="*/ 6970318 w 12134504"/>
              <a:gd name="connsiteY3311" fmla="*/ 1539272 h 4533926"/>
              <a:gd name="connsiteX3312" fmla="*/ 6975402 w 12134504"/>
              <a:gd name="connsiteY3312" fmla="*/ 1545628 h 4533926"/>
              <a:gd name="connsiteX3313" fmla="*/ 6986841 w 12134504"/>
              <a:gd name="connsiteY3313" fmla="*/ 1585031 h 4533926"/>
              <a:gd name="connsiteX3314" fmla="*/ 6976673 w 12134504"/>
              <a:gd name="connsiteY3314" fmla="*/ 1593929 h 4533926"/>
              <a:gd name="connsiteX3315" fmla="*/ 6984299 w 12134504"/>
              <a:gd name="connsiteY3315" fmla="*/ 1635874 h 4533926"/>
              <a:gd name="connsiteX3316" fmla="*/ 6995739 w 12134504"/>
              <a:gd name="connsiteY3316" fmla="*/ 1684175 h 4533926"/>
              <a:gd name="connsiteX3317" fmla="*/ 7007177 w 12134504"/>
              <a:gd name="connsiteY3317" fmla="*/ 1693073 h 4533926"/>
              <a:gd name="connsiteX3318" fmla="*/ 7026243 w 12134504"/>
              <a:gd name="connsiteY3318" fmla="*/ 1709597 h 4533926"/>
              <a:gd name="connsiteX3319" fmla="*/ 7045308 w 12134504"/>
              <a:gd name="connsiteY3319" fmla="*/ 1755355 h 4533926"/>
              <a:gd name="connsiteX3320" fmla="*/ 7055476 w 12134504"/>
              <a:gd name="connsiteY3320" fmla="*/ 1794759 h 4533926"/>
              <a:gd name="connsiteX3321" fmla="*/ 7074542 w 12134504"/>
              <a:gd name="connsiteY3321" fmla="*/ 1815096 h 4533926"/>
              <a:gd name="connsiteX3322" fmla="*/ 7120299 w 12134504"/>
              <a:gd name="connsiteY3322" fmla="*/ 1854500 h 4533926"/>
              <a:gd name="connsiteX3323" fmla="*/ 7139365 w 12134504"/>
              <a:gd name="connsiteY3323" fmla="*/ 1877379 h 4533926"/>
              <a:gd name="connsiteX3324" fmla="*/ 7158430 w 12134504"/>
              <a:gd name="connsiteY3324" fmla="*/ 1902800 h 4533926"/>
              <a:gd name="connsiteX3325" fmla="*/ 7168598 w 12134504"/>
              <a:gd name="connsiteY3325" fmla="*/ 1916782 h 4533926"/>
              <a:gd name="connsiteX3326" fmla="*/ 7185121 w 12134504"/>
              <a:gd name="connsiteY3326" fmla="*/ 1928222 h 4533926"/>
              <a:gd name="connsiteX3327" fmla="*/ 7192748 w 12134504"/>
              <a:gd name="connsiteY3327" fmla="*/ 1942203 h 4533926"/>
              <a:gd name="connsiteX3328" fmla="*/ 7192748 w 12134504"/>
              <a:gd name="connsiteY3328" fmla="*/ 1961269 h 4533926"/>
              <a:gd name="connsiteX3329" fmla="*/ 7173683 w 12134504"/>
              <a:gd name="connsiteY3329" fmla="*/ 1970167 h 4533926"/>
              <a:gd name="connsiteX3330" fmla="*/ 7187664 w 12134504"/>
              <a:gd name="connsiteY3330" fmla="*/ 1981607 h 4533926"/>
              <a:gd name="connsiteX3331" fmla="*/ 7196561 w 12134504"/>
              <a:gd name="connsiteY3331" fmla="*/ 1987962 h 4533926"/>
              <a:gd name="connsiteX3332" fmla="*/ 7204187 w 12134504"/>
              <a:gd name="connsiteY3332" fmla="*/ 2007029 h 4533926"/>
              <a:gd name="connsiteX3333" fmla="*/ 7220710 w 12134504"/>
              <a:gd name="connsiteY3333" fmla="*/ 2026095 h 4533926"/>
              <a:gd name="connsiteX3334" fmla="*/ 7237234 w 12134504"/>
              <a:gd name="connsiteY3334" fmla="*/ 2026095 h 4533926"/>
              <a:gd name="connsiteX3335" fmla="*/ 7267738 w 12134504"/>
              <a:gd name="connsiteY3335" fmla="*/ 2014655 h 4533926"/>
              <a:gd name="connsiteX3336" fmla="*/ 7303327 w 12134504"/>
              <a:gd name="connsiteY3336" fmla="*/ 2009570 h 4533926"/>
              <a:gd name="connsiteX3337" fmla="*/ 7333832 w 12134504"/>
              <a:gd name="connsiteY3337" fmla="*/ 1995589 h 4533926"/>
              <a:gd name="connsiteX3338" fmla="*/ 7350355 w 12134504"/>
              <a:gd name="connsiteY3338" fmla="*/ 1993046 h 4533926"/>
              <a:gd name="connsiteX3339" fmla="*/ 7361795 w 12134504"/>
              <a:gd name="connsiteY3339" fmla="*/ 1986691 h 4533926"/>
              <a:gd name="connsiteX3340" fmla="*/ 7380860 w 12134504"/>
              <a:gd name="connsiteY3340" fmla="*/ 1984149 h 4533926"/>
              <a:gd name="connsiteX3341" fmla="*/ 7389757 w 12134504"/>
              <a:gd name="connsiteY3341" fmla="*/ 1984149 h 4533926"/>
              <a:gd name="connsiteX3342" fmla="*/ 7406281 w 12134504"/>
              <a:gd name="connsiteY3342" fmla="*/ 1977793 h 4533926"/>
              <a:gd name="connsiteX3343" fmla="*/ 7425346 w 12134504"/>
              <a:gd name="connsiteY3343" fmla="*/ 1972709 h 4533926"/>
              <a:gd name="connsiteX3344" fmla="*/ 7439327 w 12134504"/>
              <a:gd name="connsiteY3344" fmla="*/ 1958727 h 4533926"/>
              <a:gd name="connsiteX3345" fmla="*/ 7453309 w 12134504"/>
              <a:gd name="connsiteY3345" fmla="*/ 1958727 h 4533926"/>
              <a:gd name="connsiteX3346" fmla="*/ 7453309 w 12134504"/>
              <a:gd name="connsiteY3346" fmla="*/ 1970167 h 4533926"/>
              <a:gd name="connsiteX3347" fmla="*/ 7450767 w 12134504"/>
              <a:gd name="connsiteY3347" fmla="*/ 1995589 h 4533926"/>
              <a:gd name="connsiteX3348" fmla="*/ 7450767 w 12134504"/>
              <a:gd name="connsiteY3348" fmla="*/ 2015926 h 4533926"/>
              <a:gd name="connsiteX3349" fmla="*/ 7443140 w 12134504"/>
              <a:gd name="connsiteY3349" fmla="*/ 2032450 h 4533926"/>
              <a:gd name="connsiteX3350" fmla="*/ 7434243 w 12134504"/>
              <a:gd name="connsiteY3350" fmla="*/ 2078209 h 4533926"/>
              <a:gd name="connsiteX3351" fmla="*/ 7417719 w 12134504"/>
              <a:gd name="connsiteY3351" fmla="*/ 2123967 h 4533926"/>
              <a:gd name="connsiteX3352" fmla="*/ 7396112 w 12134504"/>
              <a:gd name="connsiteY3352" fmla="*/ 2179895 h 4533926"/>
              <a:gd name="connsiteX3353" fmla="*/ 7368150 w 12134504"/>
              <a:gd name="connsiteY3353" fmla="*/ 2242178 h 4533926"/>
              <a:gd name="connsiteX3354" fmla="*/ 7340187 w 12134504"/>
              <a:gd name="connsiteY3354" fmla="*/ 2290478 h 4533926"/>
              <a:gd name="connsiteX3355" fmla="*/ 7299514 w 12134504"/>
              <a:gd name="connsiteY3355" fmla="*/ 2350219 h 4533926"/>
              <a:gd name="connsiteX3356" fmla="*/ 7266467 w 12134504"/>
              <a:gd name="connsiteY3356" fmla="*/ 2384538 h 4533926"/>
              <a:gd name="connsiteX3357" fmla="*/ 7216897 w 12134504"/>
              <a:gd name="connsiteY3357" fmla="*/ 2426484 h 4533926"/>
              <a:gd name="connsiteX3358" fmla="*/ 7186393 w 12134504"/>
              <a:gd name="connsiteY3358" fmla="*/ 2460802 h 4533926"/>
              <a:gd name="connsiteX3359" fmla="*/ 7148262 w 12134504"/>
              <a:gd name="connsiteY3359" fmla="*/ 2511645 h 4533926"/>
              <a:gd name="connsiteX3360" fmla="*/ 7140635 w 12134504"/>
              <a:gd name="connsiteY3360" fmla="*/ 2534525 h 4533926"/>
              <a:gd name="connsiteX3361" fmla="*/ 7133010 w 12134504"/>
              <a:gd name="connsiteY3361" fmla="*/ 2545964 h 4533926"/>
              <a:gd name="connsiteX3362" fmla="*/ 7108860 w 12134504"/>
              <a:gd name="connsiteY3362" fmla="*/ 2562488 h 4533926"/>
              <a:gd name="connsiteX3363" fmla="*/ 7099962 w 12134504"/>
              <a:gd name="connsiteY3363" fmla="*/ 2581554 h 4533926"/>
              <a:gd name="connsiteX3364" fmla="*/ 7088524 w 12134504"/>
              <a:gd name="connsiteY3364" fmla="*/ 2584097 h 4533926"/>
              <a:gd name="connsiteX3365" fmla="*/ 7083439 w 12134504"/>
              <a:gd name="connsiteY3365" fmla="*/ 2614603 h 4533926"/>
              <a:gd name="connsiteX3366" fmla="*/ 7074542 w 12134504"/>
              <a:gd name="connsiteY3366" fmla="*/ 2633669 h 4533926"/>
              <a:gd name="connsiteX3367" fmla="*/ 7066916 w 12134504"/>
              <a:gd name="connsiteY3367" fmla="*/ 2661633 h 4533926"/>
              <a:gd name="connsiteX3368" fmla="*/ 7052935 w 12134504"/>
              <a:gd name="connsiteY3368" fmla="*/ 2678156 h 4533926"/>
              <a:gd name="connsiteX3369" fmla="*/ 7038953 w 12134504"/>
              <a:gd name="connsiteY3369" fmla="*/ 2731542 h 4533926"/>
              <a:gd name="connsiteX3370" fmla="*/ 7038953 w 12134504"/>
              <a:gd name="connsiteY3370" fmla="*/ 2754421 h 4533926"/>
              <a:gd name="connsiteX3371" fmla="*/ 7060561 w 12134504"/>
              <a:gd name="connsiteY3371" fmla="*/ 2770945 h 4533926"/>
              <a:gd name="connsiteX3372" fmla="*/ 7063103 w 12134504"/>
              <a:gd name="connsiteY3372" fmla="*/ 2782385 h 4533926"/>
              <a:gd name="connsiteX3373" fmla="*/ 7052935 w 12134504"/>
              <a:gd name="connsiteY3373" fmla="*/ 2807806 h 4533926"/>
              <a:gd name="connsiteX3374" fmla="*/ 7055476 w 12134504"/>
              <a:gd name="connsiteY3374" fmla="*/ 2821788 h 4533926"/>
              <a:gd name="connsiteX3375" fmla="*/ 7052935 w 12134504"/>
              <a:gd name="connsiteY3375" fmla="*/ 2840854 h 4533926"/>
              <a:gd name="connsiteX3376" fmla="*/ 7064374 w 12134504"/>
              <a:gd name="connsiteY3376" fmla="*/ 2868818 h 4533926"/>
              <a:gd name="connsiteX3377" fmla="*/ 7078355 w 12134504"/>
              <a:gd name="connsiteY3377" fmla="*/ 2910763 h 4533926"/>
              <a:gd name="connsiteX3378" fmla="*/ 7089794 w 12134504"/>
              <a:gd name="connsiteY3378" fmla="*/ 2919661 h 4533926"/>
              <a:gd name="connsiteX3379" fmla="*/ 7094879 w 12134504"/>
              <a:gd name="connsiteY3379" fmla="*/ 2938727 h 4533926"/>
              <a:gd name="connsiteX3380" fmla="*/ 7094879 w 12134504"/>
              <a:gd name="connsiteY3380" fmla="*/ 2983215 h 4533926"/>
              <a:gd name="connsiteX3381" fmla="*/ 7097421 w 12134504"/>
              <a:gd name="connsiteY3381" fmla="*/ 3020075 h 4533926"/>
              <a:gd name="connsiteX3382" fmla="*/ 7099962 w 12134504"/>
              <a:gd name="connsiteY3382" fmla="*/ 3084901 h 4533926"/>
              <a:gd name="connsiteX3383" fmla="*/ 7105047 w 12134504"/>
              <a:gd name="connsiteY3383" fmla="*/ 3105237 h 4533926"/>
              <a:gd name="connsiteX3384" fmla="*/ 7096149 w 12134504"/>
              <a:gd name="connsiteY3384" fmla="*/ 3135744 h 4533926"/>
              <a:gd name="connsiteX3385" fmla="*/ 7084711 w 12134504"/>
              <a:gd name="connsiteY3385" fmla="*/ 3166249 h 4533926"/>
              <a:gd name="connsiteX3386" fmla="*/ 7063103 w 12134504"/>
              <a:gd name="connsiteY3386" fmla="*/ 3191670 h 4533926"/>
              <a:gd name="connsiteX3387" fmla="*/ 7032598 w 12134504"/>
              <a:gd name="connsiteY3387" fmla="*/ 3208195 h 4533926"/>
              <a:gd name="connsiteX3388" fmla="*/ 6994467 w 12134504"/>
              <a:gd name="connsiteY3388" fmla="*/ 3227261 h 4533926"/>
              <a:gd name="connsiteX3389" fmla="*/ 6956336 w 12134504"/>
              <a:gd name="connsiteY3389" fmla="*/ 3271749 h 4533926"/>
              <a:gd name="connsiteX3390" fmla="*/ 6942355 w 12134504"/>
              <a:gd name="connsiteY3390" fmla="*/ 3280646 h 4533926"/>
              <a:gd name="connsiteX3391" fmla="*/ 6918205 w 12134504"/>
              <a:gd name="connsiteY3391" fmla="*/ 3308610 h 4533926"/>
              <a:gd name="connsiteX3392" fmla="*/ 6906767 w 12134504"/>
              <a:gd name="connsiteY3392" fmla="*/ 3317507 h 4533926"/>
              <a:gd name="connsiteX3393" fmla="*/ 6901682 w 12134504"/>
              <a:gd name="connsiteY3393" fmla="*/ 3348013 h 4533926"/>
              <a:gd name="connsiteX3394" fmla="*/ 6918205 w 12134504"/>
              <a:gd name="connsiteY3394" fmla="*/ 3378519 h 4533926"/>
              <a:gd name="connsiteX3395" fmla="*/ 6925832 w 12134504"/>
              <a:gd name="connsiteY3395" fmla="*/ 3401398 h 4533926"/>
              <a:gd name="connsiteX3396" fmla="*/ 6925832 w 12134504"/>
              <a:gd name="connsiteY3396" fmla="*/ 3412838 h 4533926"/>
              <a:gd name="connsiteX3397" fmla="*/ 6933458 w 12134504"/>
              <a:gd name="connsiteY3397" fmla="*/ 3412838 h 4533926"/>
              <a:gd name="connsiteX3398" fmla="*/ 6930916 w 12134504"/>
              <a:gd name="connsiteY3398" fmla="*/ 3452241 h 4533926"/>
              <a:gd name="connsiteX3399" fmla="*/ 6925832 w 12134504"/>
              <a:gd name="connsiteY3399" fmla="*/ 3471307 h 4533926"/>
              <a:gd name="connsiteX3400" fmla="*/ 6933458 w 12134504"/>
              <a:gd name="connsiteY3400" fmla="*/ 3476392 h 4533926"/>
              <a:gd name="connsiteX3401" fmla="*/ 6928374 w 12134504"/>
              <a:gd name="connsiteY3401" fmla="*/ 3495458 h 4533926"/>
              <a:gd name="connsiteX3402" fmla="*/ 6914393 w 12134504"/>
              <a:gd name="connsiteY3402" fmla="*/ 3509439 h 4533926"/>
              <a:gd name="connsiteX3403" fmla="*/ 6887701 w 12134504"/>
              <a:gd name="connsiteY3403" fmla="*/ 3520879 h 4533926"/>
              <a:gd name="connsiteX3404" fmla="*/ 6844486 w 12134504"/>
              <a:gd name="connsiteY3404" fmla="*/ 3543759 h 4533926"/>
              <a:gd name="connsiteX3405" fmla="*/ 6830505 w 12134504"/>
              <a:gd name="connsiteY3405" fmla="*/ 3557741 h 4533926"/>
              <a:gd name="connsiteX3406" fmla="*/ 6833046 w 12134504"/>
              <a:gd name="connsiteY3406" fmla="*/ 3574265 h 4533926"/>
              <a:gd name="connsiteX3407" fmla="*/ 6843215 w 12134504"/>
              <a:gd name="connsiteY3407" fmla="*/ 3576807 h 4533926"/>
              <a:gd name="connsiteX3408" fmla="*/ 6840673 w 12134504"/>
              <a:gd name="connsiteY3408" fmla="*/ 3597144 h 4533926"/>
              <a:gd name="connsiteX3409" fmla="*/ 6831776 w 12134504"/>
              <a:gd name="connsiteY3409" fmla="*/ 3625108 h 4533926"/>
              <a:gd name="connsiteX3410" fmla="*/ 6829234 w 12134504"/>
              <a:gd name="connsiteY3410" fmla="*/ 3658155 h 4533926"/>
              <a:gd name="connsiteX3411" fmla="*/ 6819065 w 12134504"/>
              <a:gd name="connsiteY3411" fmla="*/ 3674679 h 4533926"/>
              <a:gd name="connsiteX3412" fmla="*/ 6794916 w 12134504"/>
              <a:gd name="connsiteY3412" fmla="*/ 3695017 h 4533926"/>
              <a:gd name="connsiteX3413" fmla="*/ 6789832 w 12134504"/>
              <a:gd name="connsiteY3413" fmla="*/ 3700101 h 4533926"/>
              <a:gd name="connsiteX3414" fmla="*/ 6775850 w 12134504"/>
              <a:gd name="connsiteY3414" fmla="*/ 3719167 h 4533926"/>
              <a:gd name="connsiteX3415" fmla="*/ 6765682 w 12134504"/>
              <a:gd name="connsiteY3415" fmla="*/ 3739504 h 4533926"/>
              <a:gd name="connsiteX3416" fmla="*/ 6746617 w 12134504"/>
              <a:gd name="connsiteY3416" fmla="*/ 3764926 h 4533926"/>
              <a:gd name="connsiteX3417" fmla="*/ 6708486 w 12134504"/>
              <a:gd name="connsiteY3417" fmla="*/ 3804329 h 4533926"/>
              <a:gd name="connsiteX3418" fmla="*/ 6684337 w 12134504"/>
              <a:gd name="connsiteY3418" fmla="*/ 3824667 h 4533926"/>
              <a:gd name="connsiteX3419" fmla="*/ 6657645 w 12134504"/>
              <a:gd name="connsiteY3419" fmla="*/ 3841191 h 4533926"/>
              <a:gd name="connsiteX3420" fmla="*/ 6622056 w 12134504"/>
              <a:gd name="connsiteY3420" fmla="*/ 3855172 h 4533926"/>
              <a:gd name="connsiteX3421" fmla="*/ 6605533 w 12134504"/>
              <a:gd name="connsiteY3421" fmla="*/ 3857714 h 4533926"/>
              <a:gd name="connsiteX3422" fmla="*/ 6600448 w 12134504"/>
              <a:gd name="connsiteY3422" fmla="*/ 3869154 h 4533926"/>
              <a:gd name="connsiteX3423" fmla="*/ 6581383 w 12134504"/>
              <a:gd name="connsiteY3423" fmla="*/ 3862799 h 4533926"/>
              <a:gd name="connsiteX3424" fmla="*/ 6564860 w 12134504"/>
              <a:gd name="connsiteY3424" fmla="*/ 3869154 h 4533926"/>
              <a:gd name="connsiteX3425" fmla="*/ 6526729 w 12134504"/>
              <a:gd name="connsiteY3425" fmla="*/ 3862799 h 4533926"/>
              <a:gd name="connsiteX3426" fmla="*/ 6507664 w 12134504"/>
              <a:gd name="connsiteY3426" fmla="*/ 3867883 h 4533926"/>
              <a:gd name="connsiteX3427" fmla="*/ 6493683 w 12134504"/>
              <a:gd name="connsiteY3427" fmla="*/ 3865340 h 4533926"/>
              <a:gd name="connsiteX3428" fmla="*/ 6458093 w 12134504"/>
              <a:gd name="connsiteY3428" fmla="*/ 3879323 h 4533926"/>
              <a:gd name="connsiteX3429" fmla="*/ 6430131 w 12134504"/>
              <a:gd name="connsiteY3429" fmla="*/ 3885678 h 4533926"/>
              <a:gd name="connsiteX3430" fmla="*/ 6408524 w 12134504"/>
              <a:gd name="connsiteY3430" fmla="*/ 3899660 h 4533926"/>
              <a:gd name="connsiteX3431" fmla="*/ 6394542 w 12134504"/>
              <a:gd name="connsiteY3431" fmla="*/ 3899660 h 4533926"/>
              <a:gd name="connsiteX3432" fmla="*/ 6380561 w 12134504"/>
              <a:gd name="connsiteY3432" fmla="*/ 3888220 h 4533926"/>
              <a:gd name="connsiteX3433" fmla="*/ 6369122 w 12134504"/>
              <a:gd name="connsiteY3433" fmla="*/ 3885678 h 4533926"/>
              <a:gd name="connsiteX3434" fmla="*/ 6355140 w 12134504"/>
              <a:gd name="connsiteY3434" fmla="*/ 3869154 h 4533926"/>
              <a:gd name="connsiteX3435" fmla="*/ 6352598 w 12134504"/>
              <a:gd name="connsiteY3435" fmla="*/ 3875510 h 4533926"/>
              <a:gd name="connsiteX3436" fmla="*/ 6350056 w 12134504"/>
              <a:gd name="connsiteY3436" fmla="*/ 3864070 h 4533926"/>
              <a:gd name="connsiteX3437" fmla="*/ 6350056 w 12134504"/>
              <a:gd name="connsiteY3437" fmla="*/ 3843733 h 4533926"/>
              <a:gd name="connsiteX3438" fmla="*/ 6338617 w 12134504"/>
              <a:gd name="connsiteY3438" fmla="*/ 3820853 h 4533926"/>
              <a:gd name="connsiteX3439" fmla="*/ 6350056 w 12134504"/>
              <a:gd name="connsiteY3439" fmla="*/ 3814497 h 4533926"/>
              <a:gd name="connsiteX3440" fmla="*/ 6347514 w 12134504"/>
              <a:gd name="connsiteY3440" fmla="*/ 3786534 h 4533926"/>
              <a:gd name="connsiteX3441" fmla="*/ 6325907 w 12134504"/>
              <a:gd name="connsiteY3441" fmla="*/ 3752215 h 4533926"/>
              <a:gd name="connsiteX3442" fmla="*/ 6309383 w 12134504"/>
              <a:gd name="connsiteY3442" fmla="*/ 3719167 h 4533926"/>
              <a:gd name="connsiteX3443" fmla="*/ 6285234 w 12134504"/>
              <a:gd name="connsiteY3443" fmla="*/ 3668324 h 4533926"/>
              <a:gd name="connsiteX3444" fmla="*/ 6258542 w 12134504"/>
              <a:gd name="connsiteY3444" fmla="*/ 3640361 h 4533926"/>
              <a:gd name="connsiteX3445" fmla="*/ 6247103 w 12134504"/>
              <a:gd name="connsiteY3445" fmla="*/ 3612397 h 4533926"/>
              <a:gd name="connsiteX3446" fmla="*/ 6236935 w 12134504"/>
              <a:gd name="connsiteY3446" fmla="*/ 3572993 h 4533926"/>
              <a:gd name="connsiteX3447" fmla="*/ 6229309 w 12134504"/>
              <a:gd name="connsiteY3447" fmla="*/ 3545030 h 4533926"/>
              <a:gd name="connsiteX3448" fmla="*/ 6217869 w 12134504"/>
              <a:gd name="connsiteY3448" fmla="*/ 3485289 h 4533926"/>
              <a:gd name="connsiteX3449" fmla="*/ 6217869 w 12134504"/>
              <a:gd name="connsiteY3449" fmla="*/ 3436989 h 4533926"/>
              <a:gd name="connsiteX3450" fmla="*/ 6212785 w 12134504"/>
              <a:gd name="connsiteY3450" fmla="*/ 3416651 h 4533926"/>
              <a:gd name="connsiteX3451" fmla="*/ 6201346 w 12134504"/>
              <a:gd name="connsiteY3451" fmla="*/ 3400127 h 4533926"/>
              <a:gd name="connsiteX3452" fmla="*/ 6182280 w 12134504"/>
              <a:gd name="connsiteY3452" fmla="*/ 3365808 h 4533926"/>
              <a:gd name="connsiteX3453" fmla="*/ 6165757 w 12134504"/>
              <a:gd name="connsiteY3453" fmla="*/ 3317507 h 4533926"/>
              <a:gd name="connsiteX3454" fmla="*/ 6158131 w 12134504"/>
              <a:gd name="connsiteY3454" fmla="*/ 3292086 h 4533926"/>
              <a:gd name="connsiteX3455" fmla="*/ 6130168 w 12134504"/>
              <a:gd name="connsiteY3455" fmla="*/ 3252683 h 4533926"/>
              <a:gd name="connsiteX3456" fmla="*/ 6127626 w 12134504"/>
              <a:gd name="connsiteY3456" fmla="*/ 3219634 h 4533926"/>
              <a:gd name="connsiteX3457" fmla="*/ 6125084 w 12134504"/>
              <a:gd name="connsiteY3457" fmla="*/ 3194213 h 4533926"/>
              <a:gd name="connsiteX3458" fmla="*/ 6130168 w 12134504"/>
              <a:gd name="connsiteY3458" fmla="*/ 3157352 h 4533926"/>
              <a:gd name="connsiteX3459" fmla="*/ 6141608 w 12134504"/>
              <a:gd name="connsiteY3459" fmla="*/ 3117948 h 4533926"/>
              <a:gd name="connsiteX3460" fmla="*/ 6144150 w 12134504"/>
              <a:gd name="connsiteY3460" fmla="*/ 3101424 h 4533926"/>
              <a:gd name="connsiteX3461" fmla="*/ 6154318 w 12134504"/>
              <a:gd name="connsiteY3461" fmla="*/ 3062021 h 4533926"/>
              <a:gd name="connsiteX3462" fmla="*/ 6163215 w 12134504"/>
              <a:gd name="connsiteY3462" fmla="*/ 3045497 h 4533926"/>
              <a:gd name="connsiteX3463" fmla="*/ 6182280 w 12134504"/>
              <a:gd name="connsiteY3463" fmla="*/ 3017534 h 4533926"/>
              <a:gd name="connsiteX3464" fmla="*/ 6191178 w 12134504"/>
              <a:gd name="connsiteY3464" fmla="*/ 2998468 h 4533926"/>
              <a:gd name="connsiteX3465" fmla="*/ 6196262 w 12134504"/>
              <a:gd name="connsiteY3465" fmla="*/ 2965419 h 4533926"/>
              <a:gd name="connsiteX3466" fmla="*/ 6193720 w 12134504"/>
              <a:gd name="connsiteY3466" fmla="*/ 2942540 h 4533926"/>
              <a:gd name="connsiteX3467" fmla="*/ 6183551 w 12134504"/>
              <a:gd name="connsiteY3467" fmla="*/ 2926016 h 4533926"/>
              <a:gd name="connsiteX3468" fmla="*/ 6174654 w 12134504"/>
              <a:gd name="connsiteY3468" fmla="*/ 2900595 h 4533926"/>
              <a:gd name="connsiteX3469" fmla="*/ 6167028 w 12134504"/>
              <a:gd name="connsiteY3469" fmla="*/ 2875173 h 4533926"/>
              <a:gd name="connsiteX3470" fmla="*/ 6167028 w 12134504"/>
              <a:gd name="connsiteY3470" fmla="*/ 2866275 h 4533926"/>
              <a:gd name="connsiteX3471" fmla="*/ 6178467 w 12134504"/>
              <a:gd name="connsiteY3471" fmla="*/ 2849752 h 4533926"/>
              <a:gd name="connsiteX3472" fmla="*/ 6167028 w 12134504"/>
              <a:gd name="connsiteY3472" fmla="*/ 2807806 h 4533926"/>
              <a:gd name="connsiteX3473" fmla="*/ 6159402 w 12134504"/>
              <a:gd name="connsiteY3473" fmla="*/ 2777300 h 4533926"/>
              <a:gd name="connsiteX3474" fmla="*/ 6142878 w 12134504"/>
              <a:gd name="connsiteY3474" fmla="*/ 2751879 h 4533926"/>
              <a:gd name="connsiteX3475" fmla="*/ 6147963 w 12134504"/>
              <a:gd name="connsiteY3475" fmla="*/ 2742981 h 4533926"/>
              <a:gd name="connsiteX3476" fmla="*/ 6142878 w 12134504"/>
              <a:gd name="connsiteY3476" fmla="*/ 2728999 h 4533926"/>
              <a:gd name="connsiteX3477" fmla="*/ 6133981 w 12134504"/>
              <a:gd name="connsiteY3477" fmla="*/ 2695951 h 4533926"/>
              <a:gd name="connsiteX3478" fmla="*/ 6106019 w 12134504"/>
              <a:gd name="connsiteY3478" fmla="*/ 2651463 h 4533926"/>
              <a:gd name="connsiteX3479" fmla="*/ 6072972 w 12134504"/>
              <a:gd name="connsiteY3479" fmla="*/ 2606976 h 4533926"/>
              <a:gd name="connsiteX3480" fmla="*/ 6048822 w 12134504"/>
              <a:gd name="connsiteY3480" fmla="*/ 2570115 h 4533926"/>
              <a:gd name="connsiteX3481" fmla="*/ 6029757 w 12134504"/>
              <a:gd name="connsiteY3481" fmla="*/ 2525627 h 4533926"/>
              <a:gd name="connsiteX3482" fmla="*/ 6029757 w 12134504"/>
              <a:gd name="connsiteY3482" fmla="*/ 2511645 h 4533926"/>
              <a:gd name="connsiteX3483" fmla="*/ 6037383 w 12134504"/>
              <a:gd name="connsiteY3483" fmla="*/ 2497664 h 4533926"/>
              <a:gd name="connsiteX3484" fmla="*/ 6046281 w 12134504"/>
              <a:gd name="connsiteY3484" fmla="*/ 2464616 h 4533926"/>
              <a:gd name="connsiteX3485" fmla="*/ 6053906 w 12134504"/>
              <a:gd name="connsiteY3485" fmla="*/ 2431567 h 4533926"/>
              <a:gd name="connsiteX3486" fmla="*/ 6046281 w 12134504"/>
              <a:gd name="connsiteY3486" fmla="*/ 2425212 h 4533926"/>
              <a:gd name="connsiteX3487" fmla="*/ 6057720 w 12134504"/>
              <a:gd name="connsiteY3487" fmla="*/ 2376911 h 4533926"/>
              <a:gd name="connsiteX3488" fmla="*/ 6062804 w 12134504"/>
              <a:gd name="connsiteY3488" fmla="*/ 2343864 h 4533926"/>
              <a:gd name="connsiteX3489" fmla="*/ 6048822 w 12134504"/>
              <a:gd name="connsiteY3489" fmla="*/ 2313358 h 4533926"/>
              <a:gd name="connsiteX3490" fmla="*/ 6034841 w 12134504"/>
              <a:gd name="connsiteY3490" fmla="*/ 2307002 h 4533926"/>
              <a:gd name="connsiteX3491" fmla="*/ 6027215 w 12134504"/>
              <a:gd name="connsiteY3491" fmla="*/ 2287936 h 4533926"/>
              <a:gd name="connsiteX3492" fmla="*/ 6018318 w 12134504"/>
              <a:gd name="connsiteY3492" fmla="*/ 2281581 h 4533926"/>
              <a:gd name="connsiteX3493" fmla="*/ 6020860 w 12134504"/>
              <a:gd name="connsiteY3493" fmla="*/ 2270141 h 4533926"/>
              <a:gd name="connsiteX3494" fmla="*/ 5985271 w 12134504"/>
              <a:gd name="connsiteY3494" fmla="*/ 2286665 h 4533926"/>
              <a:gd name="connsiteX3495" fmla="*/ 5973832 w 12134504"/>
              <a:gd name="connsiteY3495" fmla="*/ 2284123 h 4533926"/>
              <a:gd name="connsiteX3496" fmla="*/ 5959850 w 12134504"/>
              <a:gd name="connsiteY3496" fmla="*/ 2293021 h 4533926"/>
              <a:gd name="connsiteX3497" fmla="*/ 5933159 w 12134504"/>
              <a:gd name="connsiteY3497" fmla="*/ 2290478 h 4533926"/>
              <a:gd name="connsiteX3498" fmla="*/ 5914093 w 12134504"/>
              <a:gd name="connsiteY3498" fmla="*/ 2265057 h 4533926"/>
              <a:gd name="connsiteX3499" fmla="*/ 5903925 w 12134504"/>
              <a:gd name="connsiteY3499" fmla="*/ 2232008 h 4533926"/>
              <a:gd name="connsiteX3500" fmla="*/ 5879776 w 12134504"/>
              <a:gd name="connsiteY3500" fmla="*/ 2204045 h 4533926"/>
              <a:gd name="connsiteX3501" fmla="*/ 5853084 w 12134504"/>
              <a:gd name="connsiteY3501" fmla="*/ 2204045 h 4533926"/>
              <a:gd name="connsiteX3502" fmla="*/ 5822580 w 12134504"/>
              <a:gd name="connsiteY3502" fmla="*/ 2204045 h 4533926"/>
              <a:gd name="connsiteX3503" fmla="*/ 5795888 w 12134504"/>
              <a:gd name="connsiteY3503" fmla="*/ 2209129 h 4533926"/>
              <a:gd name="connsiteX3504" fmla="*/ 5767925 w 12134504"/>
              <a:gd name="connsiteY3504" fmla="*/ 2218027 h 4533926"/>
              <a:gd name="connsiteX3505" fmla="*/ 5715813 w 12134504"/>
              <a:gd name="connsiteY3505" fmla="*/ 2243448 h 4533926"/>
              <a:gd name="connsiteX3506" fmla="*/ 5696748 w 12134504"/>
              <a:gd name="connsiteY3506" fmla="*/ 2259972 h 4533926"/>
              <a:gd name="connsiteX3507" fmla="*/ 5668785 w 12134504"/>
              <a:gd name="connsiteY3507" fmla="*/ 2271412 h 4533926"/>
              <a:gd name="connsiteX3508" fmla="*/ 5638281 w 12134504"/>
              <a:gd name="connsiteY3508" fmla="*/ 2259972 h 4533926"/>
              <a:gd name="connsiteX3509" fmla="*/ 5617944 w 12134504"/>
              <a:gd name="connsiteY3509" fmla="*/ 2259972 h 4533926"/>
              <a:gd name="connsiteX3510" fmla="*/ 5596336 w 12134504"/>
              <a:gd name="connsiteY3510" fmla="*/ 2251075 h 4533926"/>
              <a:gd name="connsiteX3511" fmla="*/ 5574729 w 12134504"/>
              <a:gd name="connsiteY3511" fmla="*/ 2253617 h 4533926"/>
              <a:gd name="connsiteX3512" fmla="*/ 5534056 w 12134504"/>
              <a:gd name="connsiteY3512" fmla="*/ 2259972 h 4533926"/>
              <a:gd name="connsiteX3513" fmla="*/ 5509907 w 12134504"/>
              <a:gd name="connsiteY3513" fmla="*/ 2271412 h 4533926"/>
              <a:gd name="connsiteX3514" fmla="*/ 5476860 w 12134504"/>
              <a:gd name="connsiteY3514" fmla="*/ 2287936 h 4533926"/>
              <a:gd name="connsiteX3515" fmla="*/ 5469234 w 12134504"/>
              <a:gd name="connsiteY3515" fmla="*/ 2287936 h 4533926"/>
              <a:gd name="connsiteX3516" fmla="*/ 5460337 w 12134504"/>
              <a:gd name="connsiteY3516" fmla="*/ 2287936 h 4533926"/>
              <a:gd name="connsiteX3517" fmla="*/ 5427290 w 12134504"/>
              <a:gd name="connsiteY3517" fmla="*/ 2267599 h 4533926"/>
              <a:gd name="connsiteX3518" fmla="*/ 5396785 w 12134504"/>
              <a:gd name="connsiteY3518" fmla="*/ 2234551 h 4533926"/>
              <a:gd name="connsiteX3519" fmla="*/ 5368822 w 12134504"/>
              <a:gd name="connsiteY3519" fmla="*/ 2209129 h 4533926"/>
              <a:gd name="connsiteX3520" fmla="*/ 5344673 w 12134504"/>
              <a:gd name="connsiteY3520" fmla="*/ 2181165 h 4533926"/>
              <a:gd name="connsiteX3521" fmla="*/ 5337047 w 12134504"/>
              <a:gd name="connsiteY3521" fmla="*/ 2178624 h 4533926"/>
              <a:gd name="connsiteX3522" fmla="*/ 5310355 w 12134504"/>
              <a:gd name="connsiteY3522" fmla="*/ 2162099 h 4533926"/>
              <a:gd name="connsiteX3523" fmla="*/ 5293832 w 12134504"/>
              <a:gd name="connsiteY3523" fmla="*/ 2139220 h 4533926"/>
              <a:gd name="connsiteX3524" fmla="*/ 5288748 w 12134504"/>
              <a:gd name="connsiteY3524" fmla="*/ 2122696 h 4533926"/>
              <a:gd name="connsiteX3525" fmla="*/ 5283664 w 12134504"/>
              <a:gd name="connsiteY3525" fmla="*/ 2089649 h 4533926"/>
              <a:gd name="connsiteX3526" fmla="*/ 5269682 w 12134504"/>
              <a:gd name="connsiteY3526" fmla="*/ 2064227 h 4533926"/>
              <a:gd name="connsiteX3527" fmla="*/ 5255701 w 12134504"/>
              <a:gd name="connsiteY3527" fmla="*/ 2047702 h 4533926"/>
              <a:gd name="connsiteX3528" fmla="*/ 5248075 w 12134504"/>
              <a:gd name="connsiteY3528" fmla="*/ 2042619 h 4533926"/>
              <a:gd name="connsiteX3529" fmla="*/ 5237907 w 12134504"/>
              <a:gd name="connsiteY3529" fmla="*/ 2033721 h 4533926"/>
              <a:gd name="connsiteX3530" fmla="*/ 5232823 w 12134504"/>
              <a:gd name="connsiteY3530" fmla="*/ 2014655 h 4533926"/>
              <a:gd name="connsiteX3531" fmla="*/ 5227738 w 12134504"/>
              <a:gd name="connsiteY3531" fmla="*/ 2005757 h 4533926"/>
              <a:gd name="connsiteX3532" fmla="*/ 5217570 w 12134504"/>
              <a:gd name="connsiteY3532" fmla="*/ 1999402 h 4533926"/>
              <a:gd name="connsiteX3533" fmla="*/ 5201047 w 12134504"/>
              <a:gd name="connsiteY3533" fmla="*/ 1980336 h 4533926"/>
              <a:gd name="connsiteX3534" fmla="*/ 5187066 w 12134504"/>
              <a:gd name="connsiteY3534" fmla="*/ 1977793 h 4533926"/>
              <a:gd name="connsiteX3535" fmla="*/ 5176897 w 12134504"/>
              <a:gd name="connsiteY3535" fmla="*/ 1966354 h 4533926"/>
              <a:gd name="connsiteX3536" fmla="*/ 5179439 w 12134504"/>
              <a:gd name="connsiteY3536" fmla="*/ 1959999 h 4533926"/>
              <a:gd name="connsiteX3537" fmla="*/ 5168000 w 12134504"/>
              <a:gd name="connsiteY3537" fmla="*/ 1951101 h 4533926"/>
              <a:gd name="connsiteX3538" fmla="*/ 5165458 w 12134504"/>
              <a:gd name="connsiteY3538" fmla="*/ 1942203 h 4533926"/>
              <a:gd name="connsiteX3539" fmla="*/ 5160374 w 12134504"/>
              <a:gd name="connsiteY3539" fmla="*/ 1909156 h 4533926"/>
              <a:gd name="connsiteX3540" fmla="*/ 5165458 w 12134504"/>
              <a:gd name="connsiteY3540" fmla="*/ 1890090 h 4533926"/>
              <a:gd name="connsiteX3541" fmla="*/ 5151477 w 12134504"/>
              <a:gd name="connsiteY3541" fmla="*/ 1857041 h 4533926"/>
              <a:gd name="connsiteX3542" fmla="*/ 5134953 w 12134504"/>
              <a:gd name="connsiteY3542" fmla="*/ 1843060 h 4533926"/>
              <a:gd name="connsiteX3543" fmla="*/ 5148935 w 12134504"/>
              <a:gd name="connsiteY3543" fmla="*/ 1834162 h 4533926"/>
              <a:gd name="connsiteX3544" fmla="*/ 5165458 w 12134504"/>
              <a:gd name="connsiteY3544" fmla="*/ 1803657 h 4533926"/>
              <a:gd name="connsiteX3545" fmla="*/ 5173084 w 12134504"/>
              <a:gd name="connsiteY3545" fmla="*/ 1783319 h 4533926"/>
              <a:gd name="connsiteX3546" fmla="*/ 5170542 w 12134504"/>
              <a:gd name="connsiteY3546" fmla="*/ 1760440 h 4533926"/>
              <a:gd name="connsiteX3547" fmla="*/ 5180710 w 12134504"/>
              <a:gd name="connsiteY3547" fmla="*/ 1741374 h 4533926"/>
              <a:gd name="connsiteX3548" fmla="*/ 5185794 w 12134504"/>
              <a:gd name="connsiteY3548" fmla="*/ 1701971 h 4533926"/>
              <a:gd name="connsiteX3549" fmla="*/ 5180710 w 12134504"/>
              <a:gd name="connsiteY3549" fmla="*/ 1660024 h 4533926"/>
              <a:gd name="connsiteX3550" fmla="*/ 5178168 w 12134504"/>
              <a:gd name="connsiteY3550" fmla="*/ 1639687 h 4533926"/>
              <a:gd name="connsiteX3551" fmla="*/ 5180710 w 12134504"/>
              <a:gd name="connsiteY3551" fmla="*/ 1620621 h 4533926"/>
              <a:gd name="connsiteX3552" fmla="*/ 5170542 w 12134504"/>
              <a:gd name="connsiteY3552" fmla="*/ 1600284 h 4533926"/>
              <a:gd name="connsiteX3553" fmla="*/ 5154019 w 12134504"/>
              <a:gd name="connsiteY3553" fmla="*/ 1583760 h 4533926"/>
              <a:gd name="connsiteX3554" fmla="*/ 5154019 w 12134504"/>
              <a:gd name="connsiteY3554" fmla="*/ 1564694 h 4533926"/>
              <a:gd name="connsiteX3555" fmla="*/ 5156561 w 12134504"/>
              <a:gd name="connsiteY3555" fmla="*/ 1545628 h 4533926"/>
              <a:gd name="connsiteX3556" fmla="*/ 5170542 w 12134504"/>
              <a:gd name="connsiteY3556" fmla="*/ 1536731 h 4533926"/>
              <a:gd name="connsiteX3557" fmla="*/ 5180710 w 12134504"/>
              <a:gd name="connsiteY3557" fmla="*/ 1516393 h 4533926"/>
              <a:gd name="connsiteX3558" fmla="*/ 5178168 w 12134504"/>
              <a:gd name="connsiteY3558" fmla="*/ 1502411 h 4533926"/>
              <a:gd name="connsiteX3559" fmla="*/ 5189607 w 12134504"/>
              <a:gd name="connsiteY3559" fmla="*/ 1474448 h 4533926"/>
              <a:gd name="connsiteX3560" fmla="*/ 5208673 w 12134504"/>
              <a:gd name="connsiteY3560" fmla="*/ 1449026 h 4533926"/>
              <a:gd name="connsiteX3561" fmla="*/ 5220112 w 12134504"/>
              <a:gd name="connsiteY3561" fmla="*/ 1442671 h 4533926"/>
              <a:gd name="connsiteX3562" fmla="*/ 5229009 w 12134504"/>
              <a:gd name="connsiteY3562" fmla="*/ 1419792 h 4533926"/>
              <a:gd name="connsiteX3563" fmla="*/ 5229009 w 12134504"/>
              <a:gd name="connsiteY3563" fmla="*/ 1399454 h 4533926"/>
              <a:gd name="connsiteX3564" fmla="*/ 5240449 w 12134504"/>
              <a:gd name="connsiteY3564" fmla="*/ 1376575 h 4533926"/>
              <a:gd name="connsiteX3565" fmla="*/ 5262056 w 12134504"/>
              <a:gd name="connsiteY3565" fmla="*/ 1360051 h 4533926"/>
              <a:gd name="connsiteX3566" fmla="*/ 5283664 w 12134504"/>
              <a:gd name="connsiteY3566" fmla="*/ 1320648 h 4533926"/>
              <a:gd name="connsiteX3567" fmla="*/ 5302729 w 12134504"/>
              <a:gd name="connsiteY3567" fmla="*/ 1306666 h 4533926"/>
              <a:gd name="connsiteX3568" fmla="*/ 5333234 w 12134504"/>
              <a:gd name="connsiteY3568" fmla="*/ 1301582 h 4533926"/>
              <a:gd name="connsiteX3569" fmla="*/ 5359925 w 12134504"/>
              <a:gd name="connsiteY3569" fmla="*/ 1276160 h 4533926"/>
              <a:gd name="connsiteX3570" fmla="*/ 5376449 w 12134504"/>
              <a:gd name="connsiteY3570" fmla="*/ 1264720 h 4533926"/>
              <a:gd name="connsiteX3571" fmla="*/ 5404411 w 12134504"/>
              <a:gd name="connsiteY3571" fmla="*/ 1234214 h 4533926"/>
              <a:gd name="connsiteX3572" fmla="*/ 5395514 w 12134504"/>
              <a:gd name="connsiteY3572" fmla="*/ 1188456 h 4533926"/>
              <a:gd name="connsiteX3573" fmla="*/ 5409495 w 12134504"/>
              <a:gd name="connsiteY3573" fmla="*/ 1155408 h 4533926"/>
              <a:gd name="connsiteX3574" fmla="*/ 5414580 w 12134504"/>
              <a:gd name="connsiteY3574" fmla="*/ 1135070 h 4533926"/>
              <a:gd name="connsiteX3575" fmla="*/ 5436187 w 12134504"/>
              <a:gd name="connsiteY3575" fmla="*/ 1112191 h 4533926"/>
              <a:gd name="connsiteX3576" fmla="*/ 5469234 w 12134504"/>
              <a:gd name="connsiteY3576" fmla="*/ 1095667 h 4533926"/>
              <a:gd name="connsiteX3577" fmla="*/ 5495925 w 12134504"/>
              <a:gd name="connsiteY3577" fmla="*/ 1079143 h 4533926"/>
              <a:gd name="connsiteX3578" fmla="*/ 5517533 w 12134504"/>
              <a:gd name="connsiteY3578" fmla="*/ 1042282 h 4533926"/>
              <a:gd name="connsiteX3579" fmla="*/ 5526430 w 12134504"/>
              <a:gd name="connsiteY3579" fmla="*/ 1021945 h 4533926"/>
              <a:gd name="connsiteX3580" fmla="*/ 5553121 w 12134504"/>
              <a:gd name="connsiteY3580" fmla="*/ 1021945 h 4533926"/>
              <a:gd name="connsiteX3581" fmla="*/ 5572187 w 12134504"/>
              <a:gd name="connsiteY3581" fmla="*/ 1035927 h 4533926"/>
              <a:gd name="connsiteX3582" fmla="*/ 5605234 w 12134504"/>
              <a:gd name="connsiteY3582" fmla="*/ 1033384 h 4533926"/>
              <a:gd name="connsiteX3583" fmla="*/ 5638281 w 12134504"/>
              <a:gd name="connsiteY3583" fmla="*/ 1042282 h 4533926"/>
              <a:gd name="connsiteX3584" fmla="*/ 5654804 w 12134504"/>
              <a:gd name="connsiteY3584" fmla="*/ 1042282 h 4533926"/>
              <a:gd name="connsiteX3585" fmla="*/ 5685308 w 12134504"/>
              <a:gd name="connsiteY3585" fmla="*/ 1021945 h 4533926"/>
              <a:gd name="connsiteX3586" fmla="*/ 5723439 w 12134504"/>
              <a:gd name="connsiteY3586" fmla="*/ 1016860 h 4533926"/>
              <a:gd name="connsiteX3587" fmla="*/ 5742505 w 12134504"/>
              <a:gd name="connsiteY3587" fmla="*/ 1002879 h 4533926"/>
              <a:gd name="connsiteX3588" fmla="*/ 5775551 w 12134504"/>
              <a:gd name="connsiteY3588" fmla="*/ 991439 h 4533926"/>
              <a:gd name="connsiteX3589" fmla="*/ 5832748 w 12134504"/>
              <a:gd name="connsiteY3589" fmla="*/ 985084 h 4533926"/>
              <a:gd name="connsiteX3590" fmla="*/ 5887402 w 12134504"/>
              <a:gd name="connsiteY3590" fmla="*/ 982541 h 4533926"/>
              <a:gd name="connsiteX3591" fmla="*/ 5906468 w 12134504"/>
              <a:gd name="connsiteY3591" fmla="*/ 987626 h 4533926"/>
              <a:gd name="connsiteX3592" fmla="*/ 5936972 w 12134504"/>
              <a:gd name="connsiteY3592" fmla="*/ 973644 h 4533926"/>
              <a:gd name="connsiteX3593" fmla="*/ 5972561 w 12134504"/>
              <a:gd name="connsiteY3593" fmla="*/ 973644 h 4533926"/>
              <a:gd name="connsiteX3594" fmla="*/ 5986542 w 12134504"/>
              <a:gd name="connsiteY3594" fmla="*/ 982541 h 4533926"/>
              <a:gd name="connsiteX3595" fmla="*/ 6008150 w 12134504"/>
              <a:gd name="connsiteY3595" fmla="*/ 979999 h 4533926"/>
              <a:gd name="connsiteX3596" fmla="*/ 6046281 w 12134504"/>
              <a:gd name="connsiteY3596" fmla="*/ 966017 h 4533926"/>
              <a:gd name="connsiteX3597" fmla="*/ 6070430 w 12134504"/>
              <a:gd name="connsiteY3597" fmla="*/ 971102 h 4533926"/>
              <a:gd name="connsiteX3598" fmla="*/ 6067888 w 12134504"/>
              <a:gd name="connsiteY3598" fmla="*/ 987626 h 4533926"/>
              <a:gd name="connsiteX3599" fmla="*/ 6095851 w 12134504"/>
              <a:gd name="connsiteY3599" fmla="*/ 976186 h 4533926"/>
              <a:gd name="connsiteX3600" fmla="*/ 6098392 w 12134504"/>
              <a:gd name="connsiteY3600" fmla="*/ 981270 h 4533926"/>
              <a:gd name="connsiteX3601" fmla="*/ 6081869 w 12134504"/>
              <a:gd name="connsiteY3601" fmla="*/ 1000337 h 4533926"/>
              <a:gd name="connsiteX3602" fmla="*/ 6081869 w 12134504"/>
              <a:gd name="connsiteY3602" fmla="*/ 1016860 h 4533926"/>
              <a:gd name="connsiteX3603" fmla="*/ 6093308 w 12134504"/>
              <a:gd name="connsiteY3603" fmla="*/ 1025758 h 4533926"/>
              <a:gd name="connsiteX3604" fmla="*/ 6088224 w 12134504"/>
              <a:gd name="connsiteY3604" fmla="*/ 1056264 h 4533926"/>
              <a:gd name="connsiteX3605" fmla="*/ 6066617 w 12134504"/>
              <a:gd name="connsiteY3605" fmla="*/ 1075330 h 4533926"/>
              <a:gd name="connsiteX3606" fmla="*/ 6074243 w 12134504"/>
              <a:gd name="connsiteY3606" fmla="*/ 1094396 h 4533926"/>
              <a:gd name="connsiteX3607" fmla="*/ 6090767 w 12134504"/>
              <a:gd name="connsiteY3607" fmla="*/ 1094396 h 4533926"/>
              <a:gd name="connsiteX3608" fmla="*/ 6100935 w 12134504"/>
              <a:gd name="connsiteY3608" fmla="*/ 1113462 h 4533926"/>
              <a:gd name="connsiteX3609" fmla="*/ 6112374 w 12134504"/>
              <a:gd name="connsiteY3609" fmla="*/ 1118547 h 4533926"/>
              <a:gd name="connsiteX3610" fmla="*/ 6153047 w 12134504"/>
              <a:gd name="connsiteY3610" fmla="*/ 1132528 h 4533926"/>
              <a:gd name="connsiteX3611" fmla="*/ 6164486 w 12134504"/>
              <a:gd name="connsiteY3611" fmla="*/ 1127444 h 4533926"/>
              <a:gd name="connsiteX3612" fmla="*/ 6192449 w 12134504"/>
              <a:gd name="connsiteY3612" fmla="*/ 1133800 h 4533926"/>
              <a:gd name="connsiteX3613" fmla="*/ 6238206 w 12134504"/>
              <a:gd name="connsiteY3613" fmla="*/ 1150323 h 4533926"/>
              <a:gd name="connsiteX3614" fmla="*/ 6254729 w 12134504"/>
              <a:gd name="connsiteY3614" fmla="*/ 1183371 h 4533926"/>
              <a:gd name="connsiteX3615" fmla="*/ 6282691 w 12134504"/>
              <a:gd name="connsiteY3615" fmla="*/ 1189726 h 4533926"/>
              <a:gd name="connsiteX3616" fmla="*/ 6329720 w 12134504"/>
              <a:gd name="connsiteY3616" fmla="*/ 1206251 h 4533926"/>
              <a:gd name="connsiteX3617" fmla="*/ 6365308 w 12134504"/>
              <a:gd name="connsiteY3617" fmla="*/ 1225317 h 4533926"/>
              <a:gd name="connsiteX3618" fmla="*/ 6381832 w 12134504"/>
              <a:gd name="connsiteY3618" fmla="*/ 1216419 h 4533926"/>
              <a:gd name="connsiteX3619" fmla="*/ 6398355 w 12134504"/>
              <a:gd name="connsiteY3619" fmla="*/ 1199896 h 4533926"/>
              <a:gd name="connsiteX3620" fmla="*/ 6390729 w 12134504"/>
              <a:gd name="connsiteY3620" fmla="*/ 1169390 h 4533926"/>
              <a:gd name="connsiteX3621" fmla="*/ 6399626 w 12134504"/>
              <a:gd name="connsiteY3621" fmla="*/ 1152866 h 4533926"/>
              <a:gd name="connsiteX3622" fmla="*/ 6423776 w 12134504"/>
              <a:gd name="connsiteY3622" fmla="*/ 1133800 h 4533926"/>
              <a:gd name="connsiteX3623" fmla="*/ 6447925 w 12134504"/>
              <a:gd name="connsiteY3623" fmla="*/ 1128715 h 4533926"/>
              <a:gd name="connsiteX3624" fmla="*/ 6493683 w 12134504"/>
              <a:gd name="connsiteY3624" fmla="*/ 1135070 h 4533926"/>
              <a:gd name="connsiteX3625" fmla="*/ 6505121 w 12134504"/>
              <a:gd name="connsiteY3625" fmla="*/ 1151594 h 4533926"/>
              <a:gd name="connsiteX3626" fmla="*/ 6516561 w 12134504"/>
              <a:gd name="connsiteY3626" fmla="*/ 1151594 h 4533926"/>
              <a:gd name="connsiteX3627" fmla="*/ 6528000 w 12134504"/>
              <a:gd name="connsiteY3627" fmla="*/ 1157950 h 4533926"/>
              <a:gd name="connsiteX3628" fmla="*/ 6561047 w 12134504"/>
              <a:gd name="connsiteY3628" fmla="*/ 1163034 h 4533926"/>
              <a:gd name="connsiteX3629" fmla="*/ 6568673 w 12134504"/>
              <a:gd name="connsiteY3629" fmla="*/ 1174474 h 4533926"/>
              <a:gd name="connsiteX3630" fmla="*/ 6614430 w 12134504"/>
              <a:gd name="connsiteY3630" fmla="*/ 1174474 h 4533926"/>
              <a:gd name="connsiteX3631" fmla="*/ 6647477 w 12134504"/>
              <a:gd name="connsiteY3631" fmla="*/ 1183371 h 4533926"/>
              <a:gd name="connsiteX3632" fmla="*/ 6680523 w 12134504"/>
              <a:gd name="connsiteY3632" fmla="*/ 1194811 h 4533926"/>
              <a:gd name="connsiteX3633" fmla="*/ 6694505 w 12134504"/>
              <a:gd name="connsiteY3633" fmla="*/ 1199896 h 4533926"/>
              <a:gd name="connsiteX3634" fmla="*/ 6721196 w 12134504"/>
              <a:gd name="connsiteY3634" fmla="*/ 1188456 h 4533926"/>
              <a:gd name="connsiteX3635" fmla="*/ 6735178 w 12134504"/>
              <a:gd name="connsiteY3635" fmla="*/ 1179558 h 4533926"/>
              <a:gd name="connsiteX3636" fmla="*/ 6765682 w 12134504"/>
              <a:gd name="connsiteY3636" fmla="*/ 1174474 h 4533926"/>
              <a:gd name="connsiteX3637" fmla="*/ 6789832 w 12134504"/>
              <a:gd name="connsiteY3637" fmla="*/ 1179558 h 4533926"/>
              <a:gd name="connsiteX3638" fmla="*/ 6798729 w 12134504"/>
              <a:gd name="connsiteY3638" fmla="*/ 1198624 h 4533926"/>
              <a:gd name="connsiteX3639" fmla="*/ 6806355 w 12134504"/>
              <a:gd name="connsiteY3639" fmla="*/ 1187185 h 4533926"/>
              <a:gd name="connsiteX3640" fmla="*/ 6833046 w 12134504"/>
              <a:gd name="connsiteY3640" fmla="*/ 1196082 h 4533926"/>
              <a:gd name="connsiteX3641" fmla="*/ 6859739 w 12134504"/>
              <a:gd name="connsiteY3641" fmla="*/ 1198624 h 4533926"/>
              <a:gd name="connsiteX3642" fmla="*/ 6876262 w 12134504"/>
              <a:gd name="connsiteY3642" fmla="*/ 1189726 h 4533926"/>
              <a:gd name="connsiteX3643" fmla="*/ 6885159 w 12134504"/>
              <a:gd name="connsiteY3643" fmla="*/ 1178287 h 4533926"/>
              <a:gd name="connsiteX3644" fmla="*/ 6882617 w 12134504"/>
              <a:gd name="connsiteY3644" fmla="*/ 1175745 h 4533926"/>
              <a:gd name="connsiteX3645" fmla="*/ 6891514 w 12134504"/>
              <a:gd name="connsiteY3645" fmla="*/ 1156679 h 4533926"/>
              <a:gd name="connsiteX3646" fmla="*/ 6899140 w 12134504"/>
              <a:gd name="connsiteY3646" fmla="*/ 1128715 h 4533926"/>
              <a:gd name="connsiteX3647" fmla="*/ 6904224 w 12134504"/>
              <a:gd name="connsiteY3647" fmla="*/ 1119817 h 4533926"/>
              <a:gd name="connsiteX3648" fmla="*/ 6915663 w 12134504"/>
              <a:gd name="connsiteY3648" fmla="*/ 1089312 h 4533926"/>
              <a:gd name="connsiteX3649" fmla="*/ 6932187 w 12134504"/>
              <a:gd name="connsiteY3649" fmla="*/ 1063890 h 4533926"/>
              <a:gd name="connsiteX3650" fmla="*/ 6934729 w 12134504"/>
              <a:gd name="connsiteY3650" fmla="*/ 1063890 h 4533926"/>
              <a:gd name="connsiteX3651" fmla="*/ 6929645 w 12134504"/>
              <a:gd name="connsiteY3651" fmla="*/ 1035927 h 4533926"/>
              <a:gd name="connsiteX3652" fmla="*/ 6938542 w 12134504"/>
              <a:gd name="connsiteY3652" fmla="*/ 1021945 h 4533926"/>
              <a:gd name="connsiteX3653" fmla="*/ 6927103 w 12134504"/>
              <a:gd name="connsiteY3653" fmla="*/ 1005420 h 4533926"/>
              <a:gd name="connsiteX3654" fmla="*/ 6938542 w 12134504"/>
              <a:gd name="connsiteY3654" fmla="*/ 991439 h 4533926"/>
              <a:gd name="connsiteX3655" fmla="*/ 6916935 w 12134504"/>
              <a:gd name="connsiteY3655" fmla="*/ 996524 h 4533926"/>
              <a:gd name="connsiteX3656" fmla="*/ 6890243 w 12134504"/>
              <a:gd name="connsiteY3656" fmla="*/ 987626 h 4533926"/>
              <a:gd name="connsiteX3657" fmla="*/ 6866094 w 12134504"/>
              <a:gd name="connsiteY3657" fmla="*/ 1007963 h 4533926"/>
              <a:gd name="connsiteX3658" fmla="*/ 6813981 w 12134504"/>
              <a:gd name="connsiteY3658" fmla="*/ 1010505 h 4533926"/>
              <a:gd name="connsiteX3659" fmla="*/ 6787290 w 12134504"/>
              <a:gd name="connsiteY3659" fmla="*/ 991439 h 4533926"/>
              <a:gd name="connsiteX3660" fmla="*/ 6751701 w 12134504"/>
              <a:gd name="connsiteY3660" fmla="*/ 991439 h 4533926"/>
              <a:gd name="connsiteX3661" fmla="*/ 6742804 w 12134504"/>
              <a:gd name="connsiteY3661" fmla="*/ 1005420 h 4533926"/>
              <a:gd name="connsiteX3662" fmla="*/ 6721196 w 12134504"/>
              <a:gd name="connsiteY3662" fmla="*/ 1010505 h 4533926"/>
              <a:gd name="connsiteX3663" fmla="*/ 6688150 w 12134504"/>
              <a:gd name="connsiteY3663" fmla="*/ 991439 h 4533926"/>
              <a:gd name="connsiteX3664" fmla="*/ 6650019 w 12134504"/>
              <a:gd name="connsiteY3664" fmla="*/ 991439 h 4533926"/>
              <a:gd name="connsiteX3665" fmla="*/ 6630953 w 12134504"/>
              <a:gd name="connsiteY3665" fmla="*/ 957120 h 4533926"/>
              <a:gd name="connsiteX3666" fmla="*/ 6606804 w 12134504"/>
              <a:gd name="connsiteY3666" fmla="*/ 938054 h 4533926"/>
              <a:gd name="connsiteX3667" fmla="*/ 6623327 w 12134504"/>
              <a:gd name="connsiteY3667" fmla="*/ 912632 h 4533926"/>
              <a:gd name="connsiteX3668" fmla="*/ 6601720 w 12134504"/>
              <a:gd name="connsiteY3668" fmla="*/ 896108 h 4533926"/>
              <a:gd name="connsiteX3669" fmla="*/ 6637309 w 12134504"/>
              <a:gd name="connsiteY3669" fmla="*/ 863061 h 4533926"/>
              <a:gd name="connsiteX3670" fmla="*/ 6689420 w 12134504"/>
              <a:gd name="connsiteY3670" fmla="*/ 860518 h 4533926"/>
              <a:gd name="connsiteX3671" fmla="*/ 6703402 w 12134504"/>
              <a:gd name="connsiteY3671" fmla="*/ 835097 h 4533926"/>
              <a:gd name="connsiteX3672" fmla="*/ 6768224 w 12134504"/>
              <a:gd name="connsiteY3672" fmla="*/ 840181 h 4533926"/>
              <a:gd name="connsiteX3673" fmla="*/ 6808897 w 12134504"/>
              <a:gd name="connsiteY3673" fmla="*/ 819844 h 4533926"/>
              <a:gd name="connsiteX3674" fmla="*/ 6849570 w 12134504"/>
              <a:gd name="connsiteY3674" fmla="*/ 810946 h 4533926"/>
              <a:gd name="connsiteX3675" fmla="*/ 6904224 w 12134504"/>
              <a:gd name="connsiteY3675" fmla="*/ 810946 h 4533926"/>
              <a:gd name="connsiteX3676" fmla="*/ 6963963 w 12134504"/>
              <a:gd name="connsiteY3676" fmla="*/ 833825 h 4533926"/>
              <a:gd name="connsiteX3677" fmla="*/ 7010990 w 12134504"/>
              <a:gd name="connsiteY3677" fmla="*/ 845265 h 4533926"/>
              <a:gd name="connsiteX3678" fmla="*/ 7049121 w 12134504"/>
              <a:gd name="connsiteY3678" fmla="*/ 840181 h 4533926"/>
              <a:gd name="connsiteX3679" fmla="*/ 7079626 w 12134504"/>
              <a:gd name="connsiteY3679" fmla="*/ 842723 h 4533926"/>
              <a:gd name="connsiteX3680" fmla="*/ 7117757 w 12134504"/>
              <a:gd name="connsiteY3680" fmla="*/ 826199 h 4533926"/>
              <a:gd name="connsiteX3681" fmla="*/ 7122841 w 12134504"/>
              <a:gd name="connsiteY3681" fmla="*/ 812218 h 4533926"/>
              <a:gd name="connsiteX3682" fmla="*/ 7115215 w 12134504"/>
              <a:gd name="connsiteY3682" fmla="*/ 789338 h 4533926"/>
              <a:gd name="connsiteX3683" fmla="*/ 7096149 w 12134504"/>
              <a:gd name="connsiteY3683" fmla="*/ 777898 h 4533926"/>
              <a:gd name="connsiteX3684" fmla="*/ 7077084 w 12134504"/>
              <a:gd name="connsiteY3684" fmla="*/ 775356 h 4533926"/>
              <a:gd name="connsiteX3685" fmla="*/ 7065645 w 12134504"/>
              <a:gd name="connsiteY3685" fmla="*/ 766458 h 4533926"/>
              <a:gd name="connsiteX3686" fmla="*/ 7022430 w 12134504"/>
              <a:gd name="connsiteY3686" fmla="*/ 738495 h 4533926"/>
              <a:gd name="connsiteX3687" fmla="*/ 6984299 w 12134504"/>
              <a:gd name="connsiteY3687" fmla="*/ 727055 h 4533926"/>
              <a:gd name="connsiteX3688" fmla="*/ 6965234 w 12134504"/>
              <a:gd name="connsiteY3688" fmla="*/ 711802 h 4533926"/>
              <a:gd name="connsiteX3689" fmla="*/ 6991925 w 12134504"/>
              <a:gd name="connsiteY3689" fmla="*/ 706718 h 4533926"/>
              <a:gd name="connsiteX3690" fmla="*/ 7018617 w 12134504"/>
              <a:gd name="connsiteY3690" fmla="*/ 681296 h 4533926"/>
              <a:gd name="connsiteX3691" fmla="*/ 6999552 w 12134504"/>
              <a:gd name="connsiteY3691" fmla="*/ 669857 h 4533926"/>
              <a:gd name="connsiteX3692" fmla="*/ 7049121 w 12134504"/>
              <a:gd name="connsiteY3692" fmla="*/ 658417 h 4533926"/>
              <a:gd name="connsiteX3693" fmla="*/ 7049121 w 12134504"/>
              <a:gd name="connsiteY3693" fmla="*/ 652062 h 4533926"/>
              <a:gd name="connsiteX3694" fmla="*/ 7018617 w 12134504"/>
              <a:gd name="connsiteY3694" fmla="*/ 657146 h 4533926"/>
              <a:gd name="connsiteX3695" fmla="*/ 6991925 w 12134504"/>
              <a:gd name="connsiteY3695" fmla="*/ 659689 h 4533926"/>
              <a:gd name="connsiteX3696" fmla="*/ 6970318 w 12134504"/>
              <a:gd name="connsiteY3696" fmla="*/ 668585 h 4533926"/>
              <a:gd name="connsiteX3697" fmla="*/ 6937271 w 12134504"/>
              <a:gd name="connsiteY3697" fmla="*/ 671128 h 4533926"/>
              <a:gd name="connsiteX3698" fmla="*/ 6909308 w 12134504"/>
              <a:gd name="connsiteY3698" fmla="*/ 682568 h 4533926"/>
              <a:gd name="connsiteX3699" fmla="*/ 6911850 w 12134504"/>
              <a:gd name="connsiteY3699" fmla="*/ 701634 h 4533926"/>
              <a:gd name="connsiteX3700" fmla="*/ 6928374 w 12134504"/>
              <a:gd name="connsiteY3700" fmla="*/ 707989 h 4533926"/>
              <a:gd name="connsiteX3701" fmla="*/ 6961421 w 12134504"/>
              <a:gd name="connsiteY3701" fmla="*/ 705447 h 4533926"/>
              <a:gd name="connsiteX3702" fmla="*/ 6953794 w 12134504"/>
              <a:gd name="connsiteY3702" fmla="*/ 716887 h 4533926"/>
              <a:gd name="connsiteX3703" fmla="*/ 6918205 w 12134504"/>
              <a:gd name="connsiteY3703" fmla="*/ 721971 h 4533926"/>
              <a:gd name="connsiteX3704" fmla="*/ 6872449 w 12134504"/>
              <a:gd name="connsiteY3704" fmla="*/ 741037 h 4533926"/>
              <a:gd name="connsiteX3705" fmla="*/ 6853383 w 12134504"/>
              <a:gd name="connsiteY3705" fmla="*/ 734682 h 4533926"/>
              <a:gd name="connsiteX3706" fmla="*/ 6861009 w 12134504"/>
              <a:gd name="connsiteY3706" fmla="*/ 720700 h 4533926"/>
              <a:gd name="connsiteX3707" fmla="*/ 6825421 w 12134504"/>
              <a:gd name="connsiteY3707" fmla="*/ 711802 h 4533926"/>
              <a:gd name="connsiteX3708" fmla="*/ 6830505 w 12134504"/>
              <a:gd name="connsiteY3708" fmla="*/ 706718 h 4533926"/>
              <a:gd name="connsiteX3709" fmla="*/ 6863551 w 12134504"/>
              <a:gd name="connsiteY3709" fmla="*/ 695278 h 4533926"/>
              <a:gd name="connsiteX3710" fmla="*/ 6854654 w 12134504"/>
              <a:gd name="connsiteY3710" fmla="*/ 688923 h 4533926"/>
              <a:gd name="connsiteX3711" fmla="*/ 6802542 w 12134504"/>
              <a:gd name="connsiteY3711" fmla="*/ 682568 h 4533926"/>
              <a:gd name="connsiteX3712" fmla="*/ 6800000 w 12134504"/>
              <a:gd name="connsiteY3712" fmla="*/ 671128 h 4533926"/>
              <a:gd name="connsiteX3713" fmla="*/ 6766954 w 12134504"/>
              <a:gd name="connsiteY3713" fmla="*/ 676212 h 4533926"/>
              <a:gd name="connsiteX3714" fmla="*/ 6755514 w 12134504"/>
              <a:gd name="connsiteY3714" fmla="*/ 692736 h 4533926"/>
              <a:gd name="connsiteX3715" fmla="*/ 6728823 w 12134504"/>
              <a:gd name="connsiteY3715" fmla="*/ 715615 h 4533926"/>
              <a:gd name="connsiteX3716" fmla="*/ 6731364 w 12134504"/>
              <a:gd name="connsiteY3716" fmla="*/ 721971 h 4533926"/>
              <a:gd name="connsiteX3717" fmla="*/ 6714841 w 12134504"/>
              <a:gd name="connsiteY3717" fmla="*/ 728326 h 4533926"/>
              <a:gd name="connsiteX3718" fmla="*/ 6703402 w 12134504"/>
              <a:gd name="connsiteY3718" fmla="*/ 725784 h 4533926"/>
              <a:gd name="connsiteX3719" fmla="*/ 6693233 w 12134504"/>
              <a:gd name="connsiteY3719" fmla="*/ 762645 h 4533926"/>
              <a:gd name="connsiteX3720" fmla="*/ 6676710 w 12134504"/>
              <a:gd name="connsiteY3720" fmla="*/ 776627 h 4533926"/>
              <a:gd name="connsiteX3721" fmla="*/ 6665271 w 12134504"/>
              <a:gd name="connsiteY3721" fmla="*/ 796965 h 4533926"/>
              <a:gd name="connsiteX3722" fmla="*/ 6675439 w 12134504"/>
              <a:gd name="connsiteY3722" fmla="*/ 816031 h 4533926"/>
              <a:gd name="connsiteX3723" fmla="*/ 6680523 w 12134504"/>
              <a:gd name="connsiteY3723" fmla="*/ 830012 h 4533926"/>
              <a:gd name="connsiteX3724" fmla="*/ 6711028 w 12134504"/>
              <a:gd name="connsiteY3724" fmla="*/ 838910 h 4533926"/>
              <a:gd name="connsiteX3725" fmla="*/ 6703402 w 12134504"/>
              <a:gd name="connsiteY3725" fmla="*/ 847808 h 4533926"/>
              <a:gd name="connsiteX3726" fmla="*/ 6662729 w 12134504"/>
              <a:gd name="connsiteY3726" fmla="*/ 850350 h 4533926"/>
              <a:gd name="connsiteX3727" fmla="*/ 6648747 w 12134504"/>
              <a:gd name="connsiteY3727" fmla="*/ 859247 h 4533926"/>
              <a:gd name="connsiteX3728" fmla="*/ 6620785 w 12134504"/>
              <a:gd name="connsiteY3728" fmla="*/ 878313 h 4533926"/>
              <a:gd name="connsiteX3729" fmla="*/ 6610617 w 12134504"/>
              <a:gd name="connsiteY3729" fmla="*/ 861789 h 4533926"/>
              <a:gd name="connsiteX3730" fmla="*/ 6610617 w 12134504"/>
              <a:gd name="connsiteY3730" fmla="*/ 855434 h 4533926"/>
              <a:gd name="connsiteX3731" fmla="*/ 6589010 w 12134504"/>
              <a:gd name="connsiteY3731" fmla="*/ 855434 h 4533926"/>
              <a:gd name="connsiteX3732" fmla="*/ 6572486 w 12134504"/>
              <a:gd name="connsiteY3732" fmla="*/ 850350 h 4533926"/>
              <a:gd name="connsiteX3733" fmla="*/ 6531813 w 12134504"/>
              <a:gd name="connsiteY3733" fmla="*/ 859247 h 4533926"/>
              <a:gd name="connsiteX3734" fmla="*/ 6555963 w 12134504"/>
              <a:gd name="connsiteY3734" fmla="*/ 878313 h 4533926"/>
              <a:gd name="connsiteX3735" fmla="*/ 6539439 w 12134504"/>
              <a:gd name="connsiteY3735" fmla="*/ 883398 h 4533926"/>
              <a:gd name="connsiteX3736" fmla="*/ 6520374 w 12134504"/>
              <a:gd name="connsiteY3736" fmla="*/ 883398 h 4533926"/>
              <a:gd name="connsiteX3737" fmla="*/ 6501308 w 12134504"/>
              <a:gd name="connsiteY3737" fmla="*/ 866874 h 4533926"/>
              <a:gd name="connsiteX3738" fmla="*/ 6496224 w 12134504"/>
              <a:gd name="connsiteY3738" fmla="*/ 873229 h 4533926"/>
              <a:gd name="connsiteX3739" fmla="*/ 6503851 w 12134504"/>
              <a:gd name="connsiteY3739" fmla="*/ 893566 h 4533926"/>
              <a:gd name="connsiteX3740" fmla="*/ 6520374 w 12134504"/>
              <a:gd name="connsiteY3740" fmla="*/ 910090 h 4533926"/>
              <a:gd name="connsiteX3741" fmla="*/ 6506393 w 12134504"/>
              <a:gd name="connsiteY3741" fmla="*/ 916445 h 4533926"/>
              <a:gd name="connsiteX3742" fmla="*/ 6525458 w 12134504"/>
              <a:gd name="connsiteY3742" fmla="*/ 932970 h 4533926"/>
              <a:gd name="connsiteX3743" fmla="*/ 6541982 w 12134504"/>
              <a:gd name="connsiteY3743" fmla="*/ 941867 h 4533926"/>
              <a:gd name="connsiteX3744" fmla="*/ 6544524 w 12134504"/>
              <a:gd name="connsiteY3744" fmla="*/ 960933 h 4533926"/>
              <a:gd name="connsiteX3745" fmla="*/ 6511477 w 12134504"/>
              <a:gd name="connsiteY3745" fmla="*/ 952036 h 4533926"/>
              <a:gd name="connsiteX3746" fmla="*/ 6522916 w 12134504"/>
              <a:gd name="connsiteY3746" fmla="*/ 971102 h 4533926"/>
              <a:gd name="connsiteX3747" fmla="*/ 6501308 w 12134504"/>
              <a:gd name="connsiteY3747" fmla="*/ 973644 h 4533926"/>
              <a:gd name="connsiteX3748" fmla="*/ 6512748 w 12134504"/>
              <a:gd name="connsiteY3748" fmla="*/ 1006692 h 4533926"/>
              <a:gd name="connsiteX3749" fmla="*/ 6491140 w 12134504"/>
              <a:gd name="connsiteY3749" fmla="*/ 1006692 h 4533926"/>
              <a:gd name="connsiteX3750" fmla="*/ 6463178 w 12134504"/>
              <a:gd name="connsiteY3750" fmla="*/ 990168 h 4533926"/>
              <a:gd name="connsiteX3751" fmla="*/ 6451738 w 12134504"/>
              <a:gd name="connsiteY3751" fmla="*/ 962204 h 4533926"/>
              <a:gd name="connsiteX3752" fmla="*/ 6444112 w 12134504"/>
              <a:gd name="connsiteY3752" fmla="*/ 939325 h 4533926"/>
              <a:gd name="connsiteX3753" fmla="*/ 6432673 w 12134504"/>
              <a:gd name="connsiteY3753" fmla="*/ 925343 h 4533926"/>
              <a:gd name="connsiteX3754" fmla="*/ 6413608 w 12134504"/>
              <a:gd name="connsiteY3754" fmla="*/ 905006 h 4533926"/>
              <a:gd name="connsiteX3755" fmla="*/ 6411065 w 12134504"/>
              <a:gd name="connsiteY3755" fmla="*/ 896108 h 4533926"/>
              <a:gd name="connsiteX3756" fmla="*/ 6405981 w 12134504"/>
              <a:gd name="connsiteY3756" fmla="*/ 893566 h 4533926"/>
              <a:gd name="connsiteX3757" fmla="*/ 6405981 w 12134504"/>
              <a:gd name="connsiteY3757" fmla="*/ 887211 h 4533926"/>
              <a:gd name="connsiteX3758" fmla="*/ 6386916 w 12134504"/>
              <a:gd name="connsiteY3758" fmla="*/ 875771 h 4533926"/>
              <a:gd name="connsiteX3759" fmla="*/ 6384374 w 12134504"/>
              <a:gd name="connsiteY3759" fmla="*/ 859247 h 4533926"/>
              <a:gd name="connsiteX3760" fmla="*/ 6386916 w 12134504"/>
              <a:gd name="connsiteY3760" fmla="*/ 838910 h 4533926"/>
              <a:gd name="connsiteX3761" fmla="*/ 6392000 w 12134504"/>
              <a:gd name="connsiteY3761" fmla="*/ 827470 h 4533926"/>
              <a:gd name="connsiteX3762" fmla="*/ 6384374 w 12134504"/>
              <a:gd name="connsiteY3762" fmla="*/ 822386 h 4533926"/>
              <a:gd name="connsiteX3763" fmla="*/ 6376748 w 12134504"/>
              <a:gd name="connsiteY3763" fmla="*/ 819844 h 4533926"/>
              <a:gd name="connsiteX3764" fmla="*/ 6369122 w 12134504"/>
              <a:gd name="connsiteY3764" fmla="*/ 810946 h 4533926"/>
              <a:gd name="connsiteX3765" fmla="*/ 6352598 w 12134504"/>
              <a:gd name="connsiteY3765" fmla="*/ 804591 h 4533926"/>
              <a:gd name="connsiteX3766" fmla="*/ 6322093 w 12134504"/>
              <a:gd name="connsiteY3766" fmla="*/ 793151 h 4533926"/>
              <a:gd name="connsiteX3767" fmla="*/ 6303028 w 12134504"/>
              <a:gd name="connsiteY3767" fmla="*/ 781711 h 4533926"/>
              <a:gd name="connsiteX3768" fmla="*/ 6272523 w 12134504"/>
              <a:gd name="connsiteY3768" fmla="*/ 772814 h 4533926"/>
              <a:gd name="connsiteX3769" fmla="*/ 6244561 w 12134504"/>
              <a:gd name="connsiteY3769" fmla="*/ 749935 h 4533926"/>
              <a:gd name="connsiteX3770" fmla="*/ 6252187 w 12134504"/>
              <a:gd name="connsiteY3770" fmla="*/ 747392 h 4533926"/>
              <a:gd name="connsiteX3771" fmla="*/ 6235664 w 12134504"/>
              <a:gd name="connsiteY3771" fmla="*/ 733411 h 4533926"/>
              <a:gd name="connsiteX3772" fmla="*/ 6235664 w 12134504"/>
              <a:gd name="connsiteY3772" fmla="*/ 721971 h 4533926"/>
              <a:gd name="connsiteX3773" fmla="*/ 6214056 w 12134504"/>
              <a:gd name="connsiteY3773" fmla="*/ 716887 h 4533926"/>
              <a:gd name="connsiteX3774" fmla="*/ 6203888 w 12134504"/>
              <a:gd name="connsiteY3774" fmla="*/ 730868 h 4533926"/>
              <a:gd name="connsiteX3775" fmla="*/ 6194991 w 12134504"/>
              <a:gd name="connsiteY3775" fmla="*/ 721971 h 4533926"/>
              <a:gd name="connsiteX3776" fmla="*/ 6194991 w 12134504"/>
              <a:gd name="connsiteY3776" fmla="*/ 710532 h 4533926"/>
              <a:gd name="connsiteX3777" fmla="*/ 6203888 w 12134504"/>
              <a:gd name="connsiteY3777" fmla="*/ 707989 h 4533926"/>
              <a:gd name="connsiteX3778" fmla="*/ 6175925 w 12134504"/>
              <a:gd name="connsiteY3778" fmla="*/ 702905 h 4533926"/>
              <a:gd name="connsiteX3779" fmla="*/ 6149234 w 12134504"/>
              <a:gd name="connsiteY3779" fmla="*/ 711802 h 4533926"/>
              <a:gd name="connsiteX3780" fmla="*/ 6151776 w 12134504"/>
              <a:gd name="connsiteY3780" fmla="*/ 728326 h 4533926"/>
              <a:gd name="connsiteX3781" fmla="*/ 6146692 w 12134504"/>
              <a:gd name="connsiteY3781" fmla="*/ 737224 h 4533926"/>
              <a:gd name="connsiteX3782" fmla="*/ 6156860 w 12134504"/>
              <a:gd name="connsiteY3782" fmla="*/ 753748 h 4533926"/>
              <a:gd name="connsiteX3783" fmla="*/ 6189907 w 12134504"/>
              <a:gd name="connsiteY3783" fmla="*/ 767730 h 4533926"/>
              <a:gd name="connsiteX3784" fmla="*/ 6206430 w 12134504"/>
              <a:gd name="connsiteY3784" fmla="*/ 795693 h 4533926"/>
              <a:gd name="connsiteX3785" fmla="*/ 6244561 w 12134504"/>
              <a:gd name="connsiteY3785" fmla="*/ 821115 h 4533926"/>
              <a:gd name="connsiteX3786" fmla="*/ 6271252 w 12134504"/>
              <a:gd name="connsiteY3786" fmla="*/ 821115 h 4533926"/>
              <a:gd name="connsiteX3787" fmla="*/ 6278879 w 12134504"/>
              <a:gd name="connsiteY3787" fmla="*/ 827470 h 4533926"/>
              <a:gd name="connsiteX3788" fmla="*/ 6268710 w 12134504"/>
              <a:gd name="connsiteY3788" fmla="*/ 833825 h 4533926"/>
              <a:gd name="connsiteX3789" fmla="*/ 6299215 w 12134504"/>
              <a:gd name="connsiteY3789" fmla="*/ 845265 h 4533926"/>
              <a:gd name="connsiteX3790" fmla="*/ 6323365 w 12134504"/>
              <a:gd name="connsiteY3790" fmla="*/ 854163 h 4533926"/>
              <a:gd name="connsiteX3791" fmla="*/ 6351327 w 12134504"/>
              <a:gd name="connsiteY3791" fmla="*/ 873229 h 4533926"/>
              <a:gd name="connsiteX3792" fmla="*/ 6356411 w 12134504"/>
              <a:gd name="connsiteY3792" fmla="*/ 878313 h 4533926"/>
              <a:gd name="connsiteX3793" fmla="*/ 6348785 w 12134504"/>
              <a:gd name="connsiteY3793" fmla="*/ 892295 h 4533926"/>
              <a:gd name="connsiteX3794" fmla="*/ 6329720 w 12134504"/>
              <a:gd name="connsiteY3794" fmla="*/ 875771 h 4533926"/>
              <a:gd name="connsiteX3795" fmla="*/ 6301757 w 12134504"/>
              <a:gd name="connsiteY3795" fmla="*/ 869416 h 4533926"/>
              <a:gd name="connsiteX3796" fmla="*/ 6287776 w 12134504"/>
              <a:gd name="connsiteY3796" fmla="*/ 892295 h 4533926"/>
              <a:gd name="connsiteX3797" fmla="*/ 6311925 w 12134504"/>
              <a:gd name="connsiteY3797" fmla="*/ 903734 h 4533926"/>
              <a:gd name="connsiteX3798" fmla="*/ 6309383 w 12134504"/>
              <a:gd name="connsiteY3798" fmla="*/ 922801 h 4533926"/>
              <a:gd name="connsiteX3799" fmla="*/ 6295402 w 12134504"/>
              <a:gd name="connsiteY3799" fmla="*/ 925343 h 4533926"/>
              <a:gd name="connsiteX3800" fmla="*/ 6276336 w 12134504"/>
              <a:gd name="connsiteY3800" fmla="*/ 953307 h 4533926"/>
              <a:gd name="connsiteX3801" fmla="*/ 6262355 w 12134504"/>
              <a:gd name="connsiteY3801" fmla="*/ 955849 h 4533926"/>
              <a:gd name="connsiteX3802" fmla="*/ 6262355 w 12134504"/>
              <a:gd name="connsiteY3802" fmla="*/ 940596 h 4533926"/>
              <a:gd name="connsiteX3803" fmla="*/ 6269981 w 12134504"/>
              <a:gd name="connsiteY3803" fmla="*/ 921530 h 4533926"/>
              <a:gd name="connsiteX3804" fmla="*/ 6277607 w 12134504"/>
              <a:gd name="connsiteY3804" fmla="*/ 915174 h 4533926"/>
              <a:gd name="connsiteX3805" fmla="*/ 6266168 w 12134504"/>
              <a:gd name="connsiteY3805" fmla="*/ 894838 h 4533926"/>
              <a:gd name="connsiteX3806" fmla="*/ 6254729 w 12134504"/>
              <a:gd name="connsiteY3806" fmla="*/ 878313 h 4533926"/>
              <a:gd name="connsiteX3807" fmla="*/ 6243290 w 12134504"/>
              <a:gd name="connsiteY3807" fmla="*/ 873229 h 4533926"/>
              <a:gd name="connsiteX3808" fmla="*/ 6231850 w 12134504"/>
              <a:gd name="connsiteY3808" fmla="*/ 859247 h 4533926"/>
              <a:gd name="connsiteX3809" fmla="*/ 6210243 w 12134504"/>
              <a:gd name="connsiteY3809" fmla="*/ 854163 h 4533926"/>
              <a:gd name="connsiteX3810" fmla="*/ 6196262 w 12134504"/>
              <a:gd name="connsiteY3810" fmla="*/ 840181 h 4533926"/>
              <a:gd name="connsiteX3811" fmla="*/ 6164486 w 12134504"/>
              <a:gd name="connsiteY3811" fmla="*/ 838910 h 4533926"/>
              <a:gd name="connsiteX3812" fmla="*/ 6137794 w 12134504"/>
              <a:gd name="connsiteY3812" fmla="*/ 824928 h 4533926"/>
              <a:gd name="connsiteX3813" fmla="*/ 6107290 w 12134504"/>
              <a:gd name="connsiteY3813" fmla="*/ 802048 h 4533926"/>
              <a:gd name="connsiteX3814" fmla="*/ 6083140 w 12134504"/>
              <a:gd name="connsiteY3814" fmla="*/ 782982 h 4533926"/>
              <a:gd name="connsiteX3815" fmla="*/ 6074243 w 12134504"/>
              <a:gd name="connsiteY3815" fmla="*/ 752477 h 4533926"/>
              <a:gd name="connsiteX3816" fmla="*/ 6057720 w 12134504"/>
              <a:gd name="connsiteY3816" fmla="*/ 747392 h 4533926"/>
              <a:gd name="connsiteX3817" fmla="*/ 6029757 w 12134504"/>
              <a:gd name="connsiteY3817" fmla="*/ 738495 h 4533926"/>
              <a:gd name="connsiteX3818" fmla="*/ 6015776 w 12134504"/>
              <a:gd name="connsiteY3818" fmla="*/ 743579 h 4533926"/>
              <a:gd name="connsiteX3819" fmla="*/ 5994168 w 12134504"/>
              <a:gd name="connsiteY3819" fmla="*/ 757561 h 4533926"/>
              <a:gd name="connsiteX3820" fmla="*/ 5982729 w 12134504"/>
              <a:gd name="connsiteY3820" fmla="*/ 760103 h 4533926"/>
              <a:gd name="connsiteX3821" fmla="*/ 5952224 w 12134504"/>
              <a:gd name="connsiteY3821" fmla="*/ 779169 h 4533926"/>
              <a:gd name="connsiteX3822" fmla="*/ 5886131 w 12134504"/>
              <a:gd name="connsiteY3822" fmla="*/ 770271 h 4533926"/>
              <a:gd name="connsiteX3823" fmla="*/ 5836561 w 12134504"/>
              <a:gd name="connsiteY3823" fmla="*/ 781711 h 4533926"/>
              <a:gd name="connsiteX3824" fmla="*/ 5834019 w 12134504"/>
              <a:gd name="connsiteY3824" fmla="*/ 800778 h 4533926"/>
              <a:gd name="connsiteX3825" fmla="*/ 5834019 w 12134504"/>
              <a:gd name="connsiteY3825" fmla="*/ 819844 h 4533926"/>
              <a:gd name="connsiteX3826" fmla="*/ 5803514 w 12134504"/>
              <a:gd name="connsiteY3826" fmla="*/ 840181 h 4533926"/>
              <a:gd name="connsiteX3827" fmla="*/ 5760299 w 12134504"/>
              <a:gd name="connsiteY3827" fmla="*/ 846536 h 4533926"/>
              <a:gd name="connsiteX3828" fmla="*/ 5757757 w 12134504"/>
              <a:gd name="connsiteY3828" fmla="*/ 857976 h 4533926"/>
              <a:gd name="connsiteX3829" fmla="*/ 5736149 w 12134504"/>
              <a:gd name="connsiteY3829" fmla="*/ 877042 h 4533926"/>
              <a:gd name="connsiteX3830" fmla="*/ 5722168 w 12134504"/>
              <a:gd name="connsiteY3830" fmla="*/ 905006 h 4533926"/>
              <a:gd name="connsiteX3831" fmla="*/ 5736149 w 12134504"/>
              <a:gd name="connsiteY3831" fmla="*/ 924072 h 4533926"/>
              <a:gd name="connsiteX3832" fmla="*/ 5717084 w 12134504"/>
              <a:gd name="connsiteY3832" fmla="*/ 940596 h 4533926"/>
              <a:gd name="connsiteX3833" fmla="*/ 5709458 w 12134504"/>
              <a:gd name="connsiteY3833" fmla="*/ 960933 h 4533926"/>
              <a:gd name="connsiteX3834" fmla="*/ 5681495 w 12134504"/>
              <a:gd name="connsiteY3834" fmla="*/ 966017 h 4533926"/>
              <a:gd name="connsiteX3835" fmla="*/ 5657346 w 12134504"/>
              <a:gd name="connsiteY3835" fmla="*/ 993981 h 4533926"/>
              <a:gd name="connsiteX3836" fmla="*/ 5614131 w 12134504"/>
              <a:gd name="connsiteY3836" fmla="*/ 993981 h 4533926"/>
              <a:gd name="connsiteX3837" fmla="*/ 5583626 w 12134504"/>
              <a:gd name="connsiteY3837" fmla="*/ 993981 h 4533926"/>
              <a:gd name="connsiteX3838" fmla="*/ 5562019 w 12134504"/>
              <a:gd name="connsiteY3838" fmla="*/ 1005420 h 4533926"/>
              <a:gd name="connsiteX3839" fmla="*/ 5548037 w 12134504"/>
              <a:gd name="connsiteY3839" fmla="*/ 1019403 h 4533926"/>
              <a:gd name="connsiteX3840" fmla="*/ 5531514 w 12134504"/>
              <a:gd name="connsiteY3840" fmla="*/ 1016860 h 4533926"/>
              <a:gd name="connsiteX3841" fmla="*/ 5520075 w 12134504"/>
              <a:gd name="connsiteY3841" fmla="*/ 1005420 h 4533926"/>
              <a:gd name="connsiteX3842" fmla="*/ 5509907 w 12134504"/>
              <a:gd name="connsiteY3842" fmla="*/ 985084 h 4533926"/>
              <a:gd name="connsiteX3843" fmla="*/ 5479402 w 12134504"/>
              <a:gd name="connsiteY3843" fmla="*/ 979999 h 4533926"/>
              <a:gd name="connsiteX3844" fmla="*/ 5465421 w 12134504"/>
              <a:gd name="connsiteY3844" fmla="*/ 986354 h 4533926"/>
              <a:gd name="connsiteX3845" fmla="*/ 5448897 w 12134504"/>
              <a:gd name="connsiteY3845" fmla="*/ 981270 h 4533926"/>
              <a:gd name="connsiteX3846" fmla="*/ 5429832 w 12134504"/>
              <a:gd name="connsiteY3846" fmla="*/ 986354 h 4533926"/>
              <a:gd name="connsiteX3847" fmla="*/ 5437458 w 12134504"/>
              <a:gd name="connsiteY3847" fmla="*/ 958391 h 4533926"/>
              <a:gd name="connsiteX3848" fmla="*/ 5432374 w 12134504"/>
              <a:gd name="connsiteY3848" fmla="*/ 938054 h 4533926"/>
              <a:gd name="connsiteX3849" fmla="*/ 5418392 w 12134504"/>
              <a:gd name="connsiteY3849" fmla="*/ 935511 h 4533926"/>
              <a:gd name="connsiteX3850" fmla="*/ 5410767 w 12134504"/>
              <a:gd name="connsiteY3850" fmla="*/ 921530 h 4533926"/>
              <a:gd name="connsiteX3851" fmla="*/ 5413308 w 12134504"/>
              <a:gd name="connsiteY3851" fmla="*/ 901193 h 4533926"/>
              <a:gd name="connsiteX3852" fmla="*/ 5424748 w 12134504"/>
              <a:gd name="connsiteY3852" fmla="*/ 887211 h 4533926"/>
              <a:gd name="connsiteX3853" fmla="*/ 5427290 w 12134504"/>
              <a:gd name="connsiteY3853" fmla="*/ 875771 h 4533926"/>
              <a:gd name="connsiteX3854" fmla="*/ 5434916 w 12134504"/>
              <a:gd name="connsiteY3854" fmla="*/ 855434 h 4533926"/>
              <a:gd name="connsiteX3855" fmla="*/ 5434916 w 12134504"/>
              <a:gd name="connsiteY3855" fmla="*/ 841452 h 4533926"/>
              <a:gd name="connsiteX3856" fmla="*/ 5427290 w 12134504"/>
              <a:gd name="connsiteY3856" fmla="*/ 830012 h 4533926"/>
              <a:gd name="connsiteX3857" fmla="*/ 5424748 w 12134504"/>
              <a:gd name="connsiteY3857" fmla="*/ 818573 h 4533926"/>
              <a:gd name="connsiteX3858" fmla="*/ 5427290 w 12134504"/>
              <a:gd name="connsiteY3858" fmla="*/ 795693 h 4533926"/>
              <a:gd name="connsiteX3859" fmla="*/ 5413308 w 12134504"/>
              <a:gd name="connsiteY3859" fmla="*/ 781711 h 4533926"/>
              <a:gd name="connsiteX3860" fmla="*/ 5460337 w 12134504"/>
              <a:gd name="connsiteY3860" fmla="*/ 758832 h 4533926"/>
              <a:gd name="connsiteX3861" fmla="*/ 5503551 w 12134504"/>
              <a:gd name="connsiteY3861" fmla="*/ 765188 h 4533926"/>
              <a:gd name="connsiteX3862" fmla="*/ 5549309 w 12134504"/>
              <a:gd name="connsiteY3862" fmla="*/ 765188 h 4533926"/>
              <a:gd name="connsiteX3863" fmla="*/ 5584897 w 12134504"/>
              <a:gd name="connsiteY3863" fmla="*/ 770271 h 4533926"/>
              <a:gd name="connsiteX3864" fmla="*/ 5612860 w 12134504"/>
              <a:gd name="connsiteY3864" fmla="*/ 767730 h 4533926"/>
              <a:gd name="connsiteX3865" fmla="*/ 5664972 w 12134504"/>
              <a:gd name="connsiteY3865" fmla="*/ 770271 h 4533926"/>
              <a:gd name="connsiteX3866" fmla="*/ 5684038 w 12134504"/>
              <a:gd name="connsiteY3866" fmla="*/ 751205 h 4533926"/>
              <a:gd name="connsiteX3867" fmla="*/ 5689122 w 12134504"/>
              <a:gd name="connsiteY3867" fmla="*/ 688923 h 4533926"/>
              <a:gd name="connsiteX3868" fmla="*/ 5656075 w 12134504"/>
              <a:gd name="connsiteY3868" fmla="*/ 655875 h 4533926"/>
              <a:gd name="connsiteX3869" fmla="*/ 5629383 w 12134504"/>
              <a:gd name="connsiteY3869" fmla="*/ 641893 h 4533926"/>
              <a:gd name="connsiteX3870" fmla="*/ 5579813 w 12134504"/>
              <a:gd name="connsiteY3870" fmla="*/ 630453 h 4533926"/>
              <a:gd name="connsiteX3871" fmla="*/ 5574729 w 12134504"/>
              <a:gd name="connsiteY3871" fmla="*/ 610116 h 4533926"/>
              <a:gd name="connsiteX3872" fmla="*/ 5620486 w 12134504"/>
              <a:gd name="connsiteY3872" fmla="*/ 603761 h 4533926"/>
              <a:gd name="connsiteX3873" fmla="*/ 5675140 w 12134504"/>
              <a:gd name="connsiteY3873" fmla="*/ 610116 h 4533926"/>
              <a:gd name="connsiteX3874" fmla="*/ 5664972 w 12134504"/>
              <a:gd name="connsiteY3874" fmla="*/ 579610 h 4533926"/>
              <a:gd name="connsiteX3875" fmla="*/ 5695477 w 12134504"/>
              <a:gd name="connsiteY3875" fmla="*/ 591050 h 4533926"/>
              <a:gd name="connsiteX3876" fmla="*/ 5774280 w 12134504"/>
              <a:gd name="connsiteY3876" fmla="*/ 568171 h 4533926"/>
              <a:gd name="connsiteX3877" fmla="*/ 5785720 w 12134504"/>
              <a:gd name="connsiteY3877" fmla="*/ 545292 h 4533926"/>
              <a:gd name="connsiteX3878" fmla="*/ 5813682 w 12134504"/>
              <a:gd name="connsiteY3878" fmla="*/ 540207 h 4533926"/>
              <a:gd name="connsiteX3879" fmla="*/ 5840374 w 12134504"/>
              <a:gd name="connsiteY3879" fmla="*/ 535123 h 4533926"/>
              <a:gd name="connsiteX3880" fmla="*/ 5859439 w 12134504"/>
              <a:gd name="connsiteY3880" fmla="*/ 528767 h 4533926"/>
              <a:gd name="connsiteX3881" fmla="*/ 5887402 w 12134504"/>
              <a:gd name="connsiteY3881" fmla="*/ 489364 h 4533926"/>
              <a:gd name="connsiteX3882" fmla="*/ 5933159 w 12134504"/>
              <a:gd name="connsiteY3882" fmla="*/ 477924 h 4533926"/>
              <a:gd name="connsiteX3883" fmla="*/ 5961122 w 12134504"/>
              <a:gd name="connsiteY3883" fmla="*/ 477924 h 4533926"/>
              <a:gd name="connsiteX3884" fmla="*/ 5968748 w 12134504"/>
              <a:gd name="connsiteY3884" fmla="*/ 472840 h 4533926"/>
              <a:gd name="connsiteX3885" fmla="*/ 5996710 w 12134504"/>
              <a:gd name="connsiteY3885" fmla="*/ 470298 h 4533926"/>
              <a:gd name="connsiteX3886" fmla="*/ 6001795 w 12134504"/>
              <a:gd name="connsiteY3886" fmla="*/ 476653 h 4533926"/>
              <a:gd name="connsiteX3887" fmla="*/ 6025944 w 12134504"/>
              <a:gd name="connsiteY3887" fmla="*/ 462672 h 4533926"/>
              <a:gd name="connsiteX3888" fmla="*/ 6018318 w 12134504"/>
              <a:gd name="connsiteY3888" fmla="*/ 453774 h 4533926"/>
              <a:gd name="connsiteX3889" fmla="*/ 6015776 w 12134504"/>
              <a:gd name="connsiteY3889" fmla="*/ 439792 h 4533926"/>
              <a:gd name="connsiteX3890" fmla="*/ 6001795 w 12134504"/>
              <a:gd name="connsiteY3890" fmla="*/ 425810 h 4533926"/>
              <a:gd name="connsiteX3891" fmla="*/ 6001795 w 12134504"/>
              <a:gd name="connsiteY3891" fmla="*/ 400389 h 4533926"/>
              <a:gd name="connsiteX3892" fmla="*/ 6006879 w 12134504"/>
              <a:gd name="connsiteY3892" fmla="*/ 394033 h 4533926"/>
              <a:gd name="connsiteX3893" fmla="*/ 6015776 w 12134504"/>
              <a:gd name="connsiteY3893" fmla="*/ 387678 h 4533926"/>
              <a:gd name="connsiteX3894" fmla="*/ 6046281 w 12134504"/>
              <a:gd name="connsiteY3894" fmla="*/ 387678 h 4533926"/>
              <a:gd name="connsiteX3895" fmla="*/ 6057720 w 12134504"/>
              <a:gd name="connsiteY3895" fmla="*/ 381323 h 4533926"/>
              <a:gd name="connsiteX3896" fmla="*/ 6084411 w 12134504"/>
              <a:gd name="connsiteY3896" fmla="*/ 374967 h 4533926"/>
              <a:gd name="connsiteX3897" fmla="*/ 6084411 w 12134504"/>
              <a:gd name="connsiteY3897" fmla="*/ 386407 h 4533926"/>
              <a:gd name="connsiteX3898" fmla="*/ 6072972 w 12134504"/>
              <a:gd name="connsiteY3898" fmla="*/ 392763 h 4533926"/>
              <a:gd name="connsiteX3899" fmla="*/ 6078056 w 12134504"/>
              <a:gd name="connsiteY3899" fmla="*/ 399118 h 4533926"/>
              <a:gd name="connsiteX3900" fmla="*/ 6097122 w 12134504"/>
              <a:gd name="connsiteY3900" fmla="*/ 404202 h 4533926"/>
              <a:gd name="connsiteX3901" fmla="*/ 6086953 w 12134504"/>
              <a:gd name="connsiteY3901" fmla="*/ 413100 h 4533926"/>
              <a:gd name="connsiteX3902" fmla="*/ 6078056 w 12134504"/>
              <a:gd name="connsiteY3902" fmla="*/ 410557 h 4533926"/>
              <a:gd name="connsiteX3903" fmla="*/ 6053906 w 12134504"/>
              <a:gd name="connsiteY3903" fmla="*/ 427081 h 4533926"/>
              <a:gd name="connsiteX3904" fmla="*/ 6064075 w 12134504"/>
              <a:gd name="connsiteY3904" fmla="*/ 441063 h 4533926"/>
              <a:gd name="connsiteX3905" fmla="*/ 6064075 w 12134504"/>
              <a:gd name="connsiteY3905" fmla="*/ 449961 h 4533926"/>
              <a:gd name="connsiteX3906" fmla="*/ 6097122 w 12134504"/>
              <a:gd name="connsiteY3906" fmla="*/ 455045 h 4533926"/>
              <a:gd name="connsiteX3907" fmla="*/ 6097122 w 12134504"/>
              <a:gd name="connsiteY3907" fmla="*/ 463943 h 4533926"/>
              <a:gd name="connsiteX3908" fmla="*/ 6132710 w 12134504"/>
              <a:gd name="connsiteY3908" fmla="*/ 458858 h 4533926"/>
              <a:gd name="connsiteX3909" fmla="*/ 6149234 w 12134504"/>
              <a:gd name="connsiteY3909" fmla="*/ 452503 h 4533926"/>
              <a:gd name="connsiteX3910" fmla="*/ 6187364 w 12134504"/>
              <a:gd name="connsiteY3910" fmla="*/ 463943 h 4533926"/>
              <a:gd name="connsiteX3911" fmla="*/ 6203888 w 12134504"/>
              <a:gd name="connsiteY3911" fmla="*/ 470298 h 4533926"/>
              <a:gd name="connsiteX3912" fmla="*/ 6228037 w 12134504"/>
              <a:gd name="connsiteY3912" fmla="*/ 463943 h 4533926"/>
              <a:gd name="connsiteX3913" fmla="*/ 6280150 w 12134504"/>
              <a:gd name="connsiteY3913" fmla="*/ 452503 h 4533926"/>
              <a:gd name="connsiteX3914" fmla="*/ 6323365 w 12134504"/>
              <a:gd name="connsiteY3914" fmla="*/ 443606 h 4533926"/>
              <a:gd name="connsiteX3915" fmla="*/ 6356411 w 12134504"/>
              <a:gd name="connsiteY3915" fmla="*/ 448690 h 4533926"/>
              <a:gd name="connsiteX3916" fmla="*/ 6358953 w 12134504"/>
              <a:gd name="connsiteY3916" fmla="*/ 455045 h 4533926"/>
              <a:gd name="connsiteX3917" fmla="*/ 6392000 w 12134504"/>
              <a:gd name="connsiteY3917" fmla="*/ 455045 h 4533926"/>
              <a:gd name="connsiteX3918" fmla="*/ 6399626 w 12134504"/>
              <a:gd name="connsiteY3918" fmla="*/ 443606 h 4533926"/>
              <a:gd name="connsiteX3919" fmla="*/ 6445383 w 12134504"/>
              <a:gd name="connsiteY3919" fmla="*/ 434708 h 4533926"/>
              <a:gd name="connsiteX3920" fmla="*/ 6437757 w 12134504"/>
              <a:gd name="connsiteY3920" fmla="*/ 414370 h 4533926"/>
              <a:gd name="connsiteX3921" fmla="*/ 6440299 w 12134504"/>
              <a:gd name="connsiteY3921" fmla="*/ 397846 h 4533926"/>
              <a:gd name="connsiteX3922" fmla="*/ 6456822 w 12134504"/>
              <a:gd name="connsiteY3922" fmla="*/ 381323 h 4533926"/>
              <a:gd name="connsiteX3923" fmla="*/ 6487327 w 12134504"/>
              <a:gd name="connsiteY3923" fmla="*/ 374967 h 4533926"/>
              <a:gd name="connsiteX3924" fmla="*/ 6514019 w 12134504"/>
              <a:gd name="connsiteY3924" fmla="*/ 391491 h 4533926"/>
              <a:gd name="connsiteX3925" fmla="*/ 6541982 w 12134504"/>
              <a:gd name="connsiteY3925" fmla="*/ 391491 h 4533926"/>
              <a:gd name="connsiteX3926" fmla="*/ 6547065 w 12134504"/>
              <a:gd name="connsiteY3926" fmla="*/ 372425 h 4533926"/>
              <a:gd name="connsiteX3927" fmla="*/ 6552150 w 12134504"/>
              <a:gd name="connsiteY3927" fmla="*/ 358443 h 4533926"/>
              <a:gd name="connsiteX3928" fmla="*/ 6540710 w 12134504"/>
              <a:gd name="connsiteY3928" fmla="*/ 363527 h 4533926"/>
              <a:gd name="connsiteX3929" fmla="*/ 6519103 w 12134504"/>
              <a:gd name="connsiteY3929" fmla="*/ 354630 h 4533926"/>
              <a:gd name="connsiteX3930" fmla="*/ 6516561 w 12134504"/>
              <a:gd name="connsiteY3930" fmla="*/ 340648 h 4533926"/>
              <a:gd name="connsiteX3931" fmla="*/ 6557234 w 12134504"/>
              <a:gd name="connsiteY3931" fmla="*/ 335564 h 4533926"/>
              <a:gd name="connsiteX3932" fmla="*/ 6600448 w 12134504"/>
              <a:gd name="connsiteY3932" fmla="*/ 330480 h 4533926"/>
              <a:gd name="connsiteX3933" fmla="*/ 6638579 w 12134504"/>
              <a:gd name="connsiteY3933" fmla="*/ 335564 h 4533926"/>
              <a:gd name="connsiteX3934" fmla="*/ 6671627 w 12134504"/>
              <a:gd name="connsiteY3934" fmla="*/ 335564 h 4533926"/>
              <a:gd name="connsiteX3935" fmla="*/ 6709757 w 12134504"/>
              <a:gd name="connsiteY3935" fmla="*/ 321582 h 4533926"/>
              <a:gd name="connsiteX3936" fmla="*/ 6676710 w 12134504"/>
              <a:gd name="connsiteY3936" fmla="*/ 312684 h 4533926"/>
              <a:gd name="connsiteX3937" fmla="*/ 6614430 w 12134504"/>
              <a:gd name="connsiteY3937" fmla="*/ 315227 h 4533926"/>
              <a:gd name="connsiteX3938" fmla="*/ 6554692 w 12134504"/>
              <a:gd name="connsiteY3938" fmla="*/ 321582 h 4533926"/>
              <a:gd name="connsiteX3939" fmla="*/ 6500038 w 12134504"/>
              <a:gd name="connsiteY3939" fmla="*/ 326667 h 4533926"/>
              <a:gd name="connsiteX3940" fmla="*/ 6480972 w 12134504"/>
              <a:gd name="connsiteY3940" fmla="*/ 315227 h 4533926"/>
              <a:gd name="connsiteX3941" fmla="*/ 6447925 w 12134504"/>
              <a:gd name="connsiteY3941" fmla="*/ 308871 h 4533926"/>
              <a:gd name="connsiteX3942" fmla="*/ 6455552 w 12134504"/>
              <a:gd name="connsiteY3942" fmla="*/ 288534 h 4533926"/>
              <a:gd name="connsiteX3943" fmla="*/ 6439028 w 12134504"/>
              <a:gd name="connsiteY3943" fmla="*/ 269468 h 4533926"/>
              <a:gd name="connsiteX3944" fmla="*/ 6455552 w 12134504"/>
              <a:gd name="connsiteY3944" fmla="*/ 258028 h 4533926"/>
              <a:gd name="connsiteX3945" fmla="*/ 6486056 w 12134504"/>
              <a:gd name="connsiteY3945" fmla="*/ 246589 h 4533926"/>
              <a:gd name="connsiteX3946" fmla="*/ 6562318 w 12134504"/>
              <a:gd name="connsiteY3946" fmla="*/ 226251 h 4533926"/>
              <a:gd name="connsiteX3947" fmla="*/ 6586467 w 12134504"/>
              <a:gd name="connsiteY3947" fmla="*/ 221167 h 4533926"/>
              <a:gd name="connsiteX3948" fmla="*/ 6581383 w 12134504"/>
              <a:gd name="connsiteY3948" fmla="*/ 214812 h 4533926"/>
              <a:gd name="connsiteX3949" fmla="*/ 6535626 w 12134504"/>
              <a:gd name="connsiteY3949" fmla="*/ 205914 h 4533926"/>
              <a:gd name="connsiteX3950" fmla="*/ 6475888 w 12134504"/>
              <a:gd name="connsiteY3950" fmla="*/ 210998 h 4533926"/>
              <a:gd name="connsiteX3951" fmla="*/ 6445383 w 12134504"/>
              <a:gd name="connsiteY3951" fmla="*/ 224981 h 4533926"/>
              <a:gd name="connsiteX3952" fmla="*/ 6450467 w 12134504"/>
              <a:gd name="connsiteY3952" fmla="*/ 236420 h 4533926"/>
              <a:gd name="connsiteX3953" fmla="*/ 6395813 w 12134504"/>
              <a:gd name="connsiteY3953" fmla="*/ 250402 h 4533926"/>
              <a:gd name="connsiteX3954" fmla="*/ 6330991 w 12134504"/>
              <a:gd name="connsiteY3954" fmla="*/ 269468 h 4533926"/>
              <a:gd name="connsiteX3955" fmla="*/ 6306841 w 12134504"/>
              <a:gd name="connsiteY3955" fmla="*/ 297432 h 4533926"/>
              <a:gd name="connsiteX3956" fmla="*/ 6330991 w 12134504"/>
              <a:gd name="connsiteY3956" fmla="*/ 313956 h 4533926"/>
              <a:gd name="connsiteX3957" fmla="*/ 6361495 w 12134504"/>
              <a:gd name="connsiteY3957" fmla="*/ 325395 h 4533926"/>
              <a:gd name="connsiteX3958" fmla="*/ 6330991 w 12134504"/>
              <a:gd name="connsiteY3958" fmla="*/ 350817 h 4533926"/>
              <a:gd name="connsiteX3959" fmla="*/ 6295402 w 12134504"/>
              <a:gd name="connsiteY3959" fmla="*/ 355901 h 4533926"/>
              <a:gd name="connsiteX3960" fmla="*/ 6283963 w 12134504"/>
              <a:gd name="connsiteY3960" fmla="*/ 395304 h 4533926"/>
              <a:gd name="connsiteX3961" fmla="*/ 6264897 w 12134504"/>
              <a:gd name="connsiteY3961" fmla="*/ 418184 h 4533926"/>
              <a:gd name="connsiteX3962" fmla="*/ 6224225 w 12134504"/>
              <a:gd name="connsiteY3962" fmla="*/ 415642 h 4533926"/>
              <a:gd name="connsiteX3963" fmla="*/ 6205159 w 12134504"/>
              <a:gd name="connsiteY3963" fmla="*/ 434708 h 4533926"/>
              <a:gd name="connsiteX3964" fmla="*/ 6164486 w 12134504"/>
              <a:gd name="connsiteY3964" fmla="*/ 437250 h 4533926"/>
              <a:gd name="connsiteX3965" fmla="*/ 6154318 w 12134504"/>
              <a:gd name="connsiteY3965" fmla="*/ 411829 h 4533926"/>
              <a:gd name="connsiteX3966" fmla="*/ 6126355 w 12134504"/>
              <a:gd name="connsiteY3966" fmla="*/ 386407 h 4533926"/>
              <a:gd name="connsiteX3967" fmla="*/ 6099664 w 12134504"/>
              <a:gd name="connsiteY3967" fmla="*/ 353359 h 4533926"/>
              <a:gd name="connsiteX3968" fmla="*/ 6078056 w 12134504"/>
              <a:gd name="connsiteY3968" fmla="*/ 339377 h 4533926"/>
              <a:gd name="connsiteX3969" fmla="*/ 6011963 w 12134504"/>
              <a:gd name="connsiteY3969" fmla="*/ 364799 h 4533926"/>
              <a:gd name="connsiteX3970" fmla="*/ 5966206 w 12134504"/>
              <a:gd name="connsiteY3970" fmla="*/ 369883 h 4533926"/>
              <a:gd name="connsiteX3971" fmla="*/ 5920449 w 12134504"/>
              <a:gd name="connsiteY3971" fmla="*/ 358443 h 4533926"/>
              <a:gd name="connsiteX3972" fmla="*/ 5906468 w 12134504"/>
              <a:gd name="connsiteY3972" fmla="*/ 335564 h 4533926"/>
              <a:gd name="connsiteX3973" fmla="*/ 5896299 w 12134504"/>
              <a:gd name="connsiteY3973" fmla="*/ 287263 h 4533926"/>
              <a:gd name="connsiteX3974" fmla="*/ 5926804 w 12134504"/>
              <a:gd name="connsiteY3974" fmla="*/ 273281 h 4533926"/>
              <a:gd name="connsiteX3975" fmla="*/ 6014505 w 12134504"/>
              <a:gd name="connsiteY3975" fmla="*/ 256757 h 4533926"/>
              <a:gd name="connsiteX3976" fmla="*/ 6080598 w 12134504"/>
              <a:gd name="connsiteY3976" fmla="*/ 236420 h 4533926"/>
              <a:gd name="connsiteX3977" fmla="*/ 6142878 w 12134504"/>
              <a:gd name="connsiteY3977" fmla="*/ 210998 h 4533926"/>
              <a:gd name="connsiteX3978" fmla="*/ 6224225 w 12134504"/>
              <a:gd name="connsiteY3978" fmla="*/ 177951 h 4533926"/>
              <a:gd name="connsiteX3979" fmla="*/ 6281421 w 12134504"/>
              <a:gd name="connsiteY3979" fmla="*/ 163969 h 4533926"/>
              <a:gd name="connsiteX3980" fmla="*/ 6374206 w 12134504"/>
              <a:gd name="connsiteY3980" fmla="*/ 144903 h 4533926"/>
              <a:gd name="connsiteX3981" fmla="*/ 6447925 w 12134504"/>
              <a:gd name="connsiteY3981" fmla="*/ 138548 h 4533926"/>
              <a:gd name="connsiteX3982" fmla="*/ 6502579 w 12134504"/>
              <a:gd name="connsiteY3982" fmla="*/ 141089 h 4533926"/>
              <a:gd name="connsiteX3983" fmla="*/ 6554692 w 12134504"/>
              <a:gd name="connsiteY3983" fmla="*/ 127108 h 4533926"/>
              <a:gd name="connsiteX3984" fmla="*/ 6614430 w 12134504"/>
              <a:gd name="connsiteY3984" fmla="*/ 129650 h 4533926"/>
              <a:gd name="connsiteX3985" fmla="*/ 6676710 w 12134504"/>
              <a:gd name="connsiteY3985" fmla="*/ 124565 h 4533926"/>
              <a:gd name="connsiteX3986" fmla="*/ 6780935 w 12134504"/>
              <a:gd name="connsiteY3986" fmla="*/ 136005 h 4533926"/>
              <a:gd name="connsiteX3987" fmla="*/ 6737719 w 12134504"/>
              <a:gd name="connsiteY3987" fmla="*/ 141089 h 4533926"/>
              <a:gd name="connsiteX3988" fmla="*/ 6773309 w 12134504"/>
              <a:gd name="connsiteY3988" fmla="*/ 149987 h 4533926"/>
              <a:gd name="connsiteX3989" fmla="*/ 6808897 w 12134504"/>
              <a:gd name="connsiteY3989" fmla="*/ 143631 h 4533926"/>
              <a:gd name="connsiteX3990" fmla="*/ 6863551 w 12134504"/>
              <a:gd name="connsiteY3990" fmla="*/ 152529 h 4533926"/>
              <a:gd name="connsiteX3991" fmla="*/ 6956336 w 12134504"/>
              <a:gd name="connsiteY3991" fmla="*/ 157614 h 4533926"/>
              <a:gd name="connsiteX3992" fmla="*/ 7082168 w 12134504"/>
              <a:gd name="connsiteY3992" fmla="*/ 176680 h 4533926"/>
              <a:gd name="connsiteX3993" fmla="*/ 7108860 w 12134504"/>
              <a:gd name="connsiteY3993" fmla="*/ 183035 h 4533926"/>
              <a:gd name="connsiteX3994" fmla="*/ 7111402 w 12134504"/>
              <a:gd name="connsiteY3994" fmla="*/ 194474 h 4533926"/>
              <a:gd name="connsiteX3995" fmla="*/ 7075813 w 12134504"/>
              <a:gd name="connsiteY3995" fmla="*/ 203372 h 4533926"/>
              <a:gd name="connsiteX3996" fmla="*/ 7018617 w 12134504"/>
              <a:gd name="connsiteY3996" fmla="*/ 208457 h 4533926"/>
              <a:gd name="connsiteX3997" fmla="*/ 6868636 w 12134504"/>
              <a:gd name="connsiteY3997" fmla="*/ 194474 h 4533926"/>
              <a:gd name="connsiteX3998" fmla="*/ 6844486 w 12134504"/>
              <a:gd name="connsiteY3998" fmla="*/ 197017 h 4533926"/>
              <a:gd name="connsiteX3999" fmla="*/ 6899140 w 12134504"/>
              <a:gd name="connsiteY3999" fmla="*/ 210998 h 4533926"/>
              <a:gd name="connsiteX4000" fmla="*/ 6904224 w 12134504"/>
              <a:gd name="connsiteY4000" fmla="*/ 238962 h 4533926"/>
              <a:gd name="connsiteX4001" fmla="*/ 6947439 w 12134504"/>
              <a:gd name="connsiteY4001" fmla="*/ 244047 h 4533926"/>
              <a:gd name="connsiteX4002" fmla="*/ 6974131 w 12134504"/>
              <a:gd name="connsiteY4002" fmla="*/ 249131 h 4533926"/>
              <a:gd name="connsiteX4003" fmla="*/ 6979215 w 12134504"/>
              <a:gd name="connsiteY4003" fmla="*/ 240234 h 4533926"/>
              <a:gd name="connsiteX4004" fmla="*/ 6957608 w 12134504"/>
              <a:gd name="connsiteY4004" fmla="*/ 233878 h 4533926"/>
              <a:gd name="connsiteX4005" fmla="*/ 6979215 w 12134504"/>
              <a:gd name="connsiteY4005" fmla="*/ 227523 h 4533926"/>
              <a:gd name="connsiteX4006" fmla="*/ 7063103 w 12134504"/>
              <a:gd name="connsiteY4006" fmla="*/ 238962 h 4533926"/>
              <a:gd name="connsiteX4007" fmla="*/ 7091066 w 12134504"/>
              <a:gd name="connsiteY4007" fmla="*/ 233878 h 4533926"/>
              <a:gd name="connsiteX4008" fmla="*/ 7066916 w 12134504"/>
              <a:gd name="connsiteY4008" fmla="*/ 219896 h 4533926"/>
              <a:gd name="connsiteX4009" fmla="*/ 7145720 w 12134504"/>
              <a:gd name="connsiteY4009" fmla="*/ 203372 h 4533926"/>
              <a:gd name="connsiteX4010" fmla="*/ 7176224 w 12134504"/>
              <a:gd name="connsiteY4010" fmla="*/ 203372 h 4533926"/>
              <a:gd name="connsiteX4011" fmla="*/ 7206729 w 12134504"/>
              <a:gd name="connsiteY4011" fmla="*/ 209727 h 4533926"/>
              <a:gd name="connsiteX4012" fmla="*/ 7225794 w 12134504"/>
              <a:gd name="connsiteY4012" fmla="*/ 195746 h 4533926"/>
              <a:gd name="connsiteX4013" fmla="*/ 7199103 w 12134504"/>
              <a:gd name="connsiteY4013" fmla="*/ 186848 h 4533926"/>
              <a:gd name="connsiteX4014" fmla="*/ 7215626 w 12134504"/>
              <a:gd name="connsiteY4014" fmla="*/ 177951 h 4533926"/>
              <a:gd name="connsiteX4015" fmla="*/ 7188934 w 12134504"/>
              <a:gd name="connsiteY4015" fmla="*/ 166511 h 4533926"/>
              <a:gd name="connsiteX4016" fmla="*/ 7284261 w 12134504"/>
              <a:gd name="connsiteY4016" fmla="*/ 172866 h 4533926"/>
              <a:gd name="connsiteX4017" fmla="*/ 7303327 w 12134504"/>
              <a:gd name="connsiteY4017" fmla="*/ 181764 h 4533926"/>
              <a:gd name="connsiteX4018" fmla="*/ 7260112 w 12134504"/>
              <a:gd name="connsiteY4018" fmla="*/ 184306 h 4533926"/>
              <a:gd name="connsiteX4019" fmla="*/ 7260112 w 12134504"/>
              <a:gd name="connsiteY4019" fmla="*/ 193204 h 4533926"/>
              <a:gd name="connsiteX4020" fmla="*/ 7286804 w 12134504"/>
              <a:gd name="connsiteY4020" fmla="*/ 198287 h 4533926"/>
              <a:gd name="connsiteX4021" fmla="*/ 7338916 w 12134504"/>
              <a:gd name="connsiteY4021" fmla="*/ 195746 h 4533926"/>
              <a:gd name="connsiteX4022" fmla="*/ 7347813 w 12134504"/>
              <a:gd name="connsiteY4022" fmla="*/ 184306 h 4533926"/>
              <a:gd name="connsiteX4023" fmla="*/ 7416449 w 12134504"/>
              <a:gd name="connsiteY4023" fmla="*/ 175408 h 4533926"/>
              <a:gd name="connsiteX4024" fmla="*/ 7533383 w 12134504"/>
              <a:gd name="connsiteY4024" fmla="*/ 161427 h 4533926"/>
              <a:gd name="connsiteX4025" fmla="*/ 7560075 w 12134504"/>
              <a:gd name="connsiteY4025" fmla="*/ 163969 h 4533926"/>
              <a:gd name="connsiteX4026" fmla="*/ 7527028 w 12134504"/>
              <a:gd name="connsiteY4026" fmla="*/ 172866 h 4533926"/>
              <a:gd name="connsiteX4027" fmla="*/ 7570243 w 12134504"/>
              <a:gd name="connsiteY4027" fmla="*/ 175408 h 4533926"/>
              <a:gd name="connsiteX4028" fmla="*/ 7594393 w 12134504"/>
              <a:gd name="connsiteY4028" fmla="*/ 169053 h 4533926"/>
              <a:gd name="connsiteX4029" fmla="*/ 7656673 w 12134504"/>
              <a:gd name="connsiteY4029" fmla="*/ 169053 h 4533926"/>
              <a:gd name="connsiteX4030" fmla="*/ 7706243 w 12134504"/>
              <a:gd name="connsiteY4030" fmla="*/ 162698 h 4533926"/>
              <a:gd name="connsiteX4031" fmla="*/ 7746916 w 12134504"/>
              <a:gd name="connsiteY4031" fmla="*/ 171595 h 4533926"/>
              <a:gd name="connsiteX4032" fmla="*/ 7785047 w 12134504"/>
              <a:gd name="connsiteY4032" fmla="*/ 162698 h 4533926"/>
              <a:gd name="connsiteX4033" fmla="*/ 7749458 w 12134504"/>
              <a:gd name="connsiteY4033" fmla="*/ 153800 h 4533926"/>
              <a:gd name="connsiteX4034" fmla="*/ 7765981 w 12134504"/>
              <a:gd name="connsiteY4034" fmla="*/ 148716 h 4533926"/>
              <a:gd name="connsiteX4035" fmla="*/ 7866393 w 12134504"/>
              <a:gd name="connsiteY4035" fmla="*/ 153800 h 4533926"/>
              <a:gd name="connsiteX4036" fmla="*/ 7913420 w 12134504"/>
              <a:gd name="connsiteY4036" fmla="*/ 158884 h 4533926"/>
              <a:gd name="connsiteX4037" fmla="*/ 8035439 w 12134504"/>
              <a:gd name="connsiteY4037" fmla="*/ 177951 h 4533926"/>
              <a:gd name="connsiteX4038" fmla="*/ 8057047 w 12134504"/>
              <a:gd name="connsiteY4038" fmla="*/ 169053 h 4533926"/>
              <a:gd name="connsiteX4039" fmla="*/ 8024000 w 12134504"/>
              <a:gd name="connsiteY4039" fmla="*/ 160155 h 4533926"/>
              <a:gd name="connsiteX4040" fmla="*/ 8021458 w 12134504"/>
              <a:gd name="connsiteY4040" fmla="*/ 157614 h 4533926"/>
              <a:gd name="connsiteX4041" fmla="*/ 7980785 w 12134504"/>
              <a:gd name="connsiteY4041" fmla="*/ 155071 h 4533926"/>
              <a:gd name="connsiteX4042" fmla="*/ 7992224 w 12134504"/>
              <a:gd name="connsiteY4042" fmla="*/ 148716 h 4533926"/>
              <a:gd name="connsiteX4043" fmla="*/ 7975701 w 12134504"/>
              <a:gd name="connsiteY4043" fmla="*/ 137276 h 4533926"/>
              <a:gd name="connsiteX4044" fmla="*/ 7973159 w 12134504"/>
              <a:gd name="connsiteY4044" fmla="*/ 132192 h 4533926"/>
              <a:gd name="connsiteX4045" fmla="*/ 8035439 w 12134504"/>
              <a:gd name="connsiteY4045" fmla="*/ 120752 h 4533926"/>
              <a:gd name="connsiteX4046" fmla="*/ 8057047 w 12134504"/>
              <a:gd name="connsiteY4046" fmla="*/ 109312 h 4533926"/>
              <a:gd name="connsiteX4047" fmla="*/ 8083738 w 12134504"/>
              <a:gd name="connsiteY4047" fmla="*/ 106771 h 4533926"/>
              <a:gd name="connsiteX4048" fmla="*/ 8171440 w 12134504"/>
              <a:gd name="connsiteY4048" fmla="*/ 109312 h 4533926"/>
              <a:gd name="connsiteX4049" fmla="*/ 8179065 w 12134504"/>
              <a:gd name="connsiteY4049" fmla="*/ 115668 h 4533926"/>
              <a:gd name="connsiteX4050" fmla="*/ 8148560 w 12134504"/>
              <a:gd name="connsiteY4050" fmla="*/ 127108 h 4533926"/>
              <a:gd name="connsiteX4051" fmla="*/ 8170168 w 12134504"/>
              <a:gd name="connsiteY4051" fmla="*/ 132192 h 4533926"/>
              <a:gd name="connsiteX4052" fmla="*/ 8179065 w 12134504"/>
              <a:gd name="connsiteY4052" fmla="*/ 141089 h 4533926"/>
              <a:gd name="connsiteX4053" fmla="*/ 8171440 w 12134504"/>
              <a:gd name="connsiteY4053" fmla="*/ 161427 h 4533926"/>
              <a:gd name="connsiteX4054" fmla="*/ 8209570 w 12134504"/>
              <a:gd name="connsiteY4054" fmla="*/ 172866 h 4533926"/>
              <a:gd name="connsiteX4055" fmla="*/ 8195589 w 12134504"/>
              <a:gd name="connsiteY4055" fmla="*/ 181764 h 4533926"/>
              <a:gd name="connsiteX4056" fmla="*/ 8129495 w 12134504"/>
              <a:gd name="connsiteY4056" fmla="*/ 207185 h 4533926"/>
              <a:gd name="connsiteX4057" fmla="*/ 8167626 w 12134504"/>
              <a:gd name="connsiteY4057" fmla="*/ 209727 h 4533926"/>
              <a:gd name="connsiteX4058" fmla="*/ 8181608 w 12134504"/>
              <a:gd name="connsiteY4058" fmla="*/ 203372 h 4533926"/>
              <a:gd name="connsiteX4059" fmla="*/ 8217196 w 12134504"/>
              <a:gd name="connsiteY4059" fmla="*/ 198287 h 4533926"/>
              <a:gd name="connsiteX4060" fmla="*/ 8226094 w 12134504"/>
              <a:gd name="connsiteY4060" fmla="*/ 191932 h 4533926"/>
              <a:gd name="connsiteX4061" fmla="*/ 8254056 w 12134504"/>
              <a:gd name="connsiteY4061" fmla="*/ 183035 h 4533926"/>
              <a:gd name="connsiteX4062" fmla="*/ 8234991 w 12134504"/>
              <a:gd name="connsiteY4062" fmla="*/ 174138 h 4533926"/>
              <a:gd name="connsiteX4063" fmla="*/ 8251514 w 12134504"/>
              <a:gd name="connsiteY4063" fmla="*/ 165240 h 4533926"/>
              <a:gd name="connsiteX4064" fmla="*/ 8213383 w 12134504"/>
              <a:gd name="connsiteY4064" fmla="*/ 162698 h 4533926"/>
              <a:gd name="connsiteX4065" fmla="*/ 8205757 w 12134504"/>
              <a:gd name="connsiteY4065" fmla="*/ 153800 h 4533926"/>
              <a:gd name="connsiteX4066" fmla="*/ 8232449 w 12134504"/>
              <a:gd name="connsiteY4066" fmla="*/ 139818 h 4533926"/>
              <a:gd name="connsiteX4067" fmla="*/ 8189233 w 12134504"/>
              <a:gd name="connsiteY4067" fmla="*/ 128378 h 4533926"/>
              <a:gd name="connsiteX4068" fmla="*/ 8248972 w 12134504"/>
              <a:gd name="connsiteY4068" fmla="*/ 119481 h 4533926"/>
              <a:gd name="connsiteX4069" fmla="*/ 8241346 w 12134504"/>
              <a:gd name="connsiteY4069" fmla="*/ 110584 h 4533926"/>
              <a:gd name="connsiteX4070" fmla="*/ 8257869 w 12134504"/>
              <a:gd name="connsiteY4070" fmla="*/ 110584 h 4533926"/>
              <a:gd name="connsiteX4071" fmla="*/ 8274393 w 12134504"/>
              <a:gd name="connsiteY4071" fmla="*/ 116939 h 4533926"/>
              <a:gd name="connsiteX4072" fmla="*/ 8262953 w 12134504"/>
              <a:gd name="connsiteY4072" fmla="*/ 128378 h 4533926"/>
              <a:gd name="connsiteX4073" fmla="*/ 8298542 w 12134504"/>
              <a:gd name="connsiteY4073" fmla="*/ 133463 h 4533926"/>
              <a:gd name="connsiteX4074" fmla="*/ 8282018 w 12134504"/>
              <a:gd name="connsiteY4074" fmla="*/ 122023 h 4533926"/>
              <a:gd name="connsiteX4075" fmla="*/ 8339215 w 12134504"/>
              <a:gd name="connsiteY4075" fmla="*/ 116939 h 4533926"/>
              <a:gd name="connsiteX4076" fmla="*/ 8407850 w 12134504"/>
              <a:gd name="connsiteY4076" fmla="*/ 116939 h 4533926"/>
              <a:gd name="connsiteX4077" fmla="*/ 8472672 w 12134504"/>
              <a:gd name="connsiteY4077" fmla="*/ 123294 h 4533926"/>
              <a:gd name="connsiteX4078" fmla="*/ 8442168 w 12134504"/>
              <a:gd name="connsiteY4078" fmla="*/ 111854 h 4533926"/>
              <a:gd name="connsiteX4079" fmla="*/ 8439626 w 12134504"/>
              <a:gd name="connsiteY4079" fmla="*/ 97873 h 4533926"/>
              <a:gd name="connsiteX4080" fmla="*/ 8496822 w 12134504"/>
              <a:gd name="connsiteY4080" fmla="*/ 95331 h 4533926"/>
              <a:gd name="connsiteX4081" fmla="*/ 8578168 w 12134504"/>
              <a:gd name="connsiteY4081" fmla="*/ 95331 h 4533926"/>
              <a:gd name="connsiteX4082" fmla="*/ 8651888 w 12134504"/>
              <a:gd name="connsiteY4082" fmla="*/ 95331 h 4533926"/>
              <a:gd name="connsiteX4083" fmla="*/ 8623925 w 12134504"/>
              <a:gd name="connsiteY4083" fmla="*/ 88975 h 4533926"/>
              <a:gd name="connsiteX4084" fmla="*/ 8664598 w 12134504"/>
              <a:gd name="connsiteY4084" fmla="*/ 82620 h 4533926"/>
              <a:gd name="connsiteX4085" fmla="*/ 8702729 w 12134504"/>
              <a:gd name="connsiteY4085" fmla="*/ 82620 h 4533926"/>
              <a:gd name="connsiteX4086" fmla="*/ 8768822 w 12134504"/>
              <a:gd name="connsiteY4086" fmla="*/ 76265 h 4533926"/>
              <a:gd name="connsiteX4087" fmla="*/ 8856523 w 12134504"/>
              <a:gd name="connsiteY4087" fmla="*/ 76265 h 4533926"/>
              <a:gd name="connsiteX4088" fmla="*/ 8867962 w 12134504"/>
              <a:gd name="connsiteY4088" fmla="*/ 71180 h 4533926"/>
              <a:gd name="connsiteX4089" fmla="*/ 8955663 w 12134504"/>
              <a:gd name="connsiteY4089" fmla="*/ 71180 h 4533926"/>
              <a:gd name="connsiteX4090" fmla="*/ 8982355 w 12134504"/>
              <a:gd name="connsiteY4090" fmla="*/ 73722 h 4533926"/>
              <a:gd name="connsiteX4091" fmla="*/ 9058617 w 12134504"/>
              <a:gd name="connsiteY4091" fmla="*/ 68638 h 4533926"/>
              <a:gd name="connsiteX4092" fmla="*/ 9120897 w 12134504"/>
              <a:gd name="connsiteY4092" fmla="*/ 68638 h 4533926"/>
              <a:gd name="connsiteX4093" fmla="*/ 9131065 w 12134504"/>
              <a:gd name="connsiteY4093" fmla="*/ 63554 h 4533926"/>
              <a:gd name="connsiteX4094" fmla="*/ 9164112 w 12134504"/>
              <a:gd name="connsiteY4094" fmla="*/ 58469 h 4533926"/>
              <a:gd name="connsiteX4095" fmla="*/ 9242916 w 12134504"/>
              <a:gd name="connsiteY4095" fmla="*/ 53385 h 4533926"/>
              <a:gd name="connsiteX4096" fmla="*/ 9300112 w 12134504"/>
              <a:gd name="connsiteY4096" fmla="*/ 58469 h 4533926"/>
              <a:gd name="connsiteX4097" fmla="*/ 9254355 w 12134504"/>
              <a:gd name="connsiteY4097" fmla="*/ 61011 h 4533926"/>
              <a:gd name="connsiteX4098" fmla="*/ 9334430 w 12134504"/>
              <a:gd name="connsiteY4098" fmla="*/ 61011 h 4533926"/>
              <a:gd name="connsiteX4099" fmla="*/ 7384673 w 12134504"/>
              <a:gd name="connsiteY4099" fmla="*/ 838910 h 4533926"/>
              <a:gd name="connsiteX4100" fmla="*/ 7401196 w 12134504"/>
              <a:gd name="connsiteY4100" fmla="*/ 861789 h 4533926"/>
              <a:gd name="connsiteX4101" fmla="*/ 7417719 w 12134504"/>
              <a:gd name="connsiteY4101" fmla="*/ 861789 h 4533926"/>
              <a:gd name="connsiteX4102" fmla="*/ 7427888 w 12134504"/>
              <a:gd name="connsiteY4102" fmla="*/ 870687 h 4533926"/>
              <a:gd name="connsiteX4103" fmla="*/ 7401196 w 12134504"/>
              <a:gd name="connsiteY4103" fmla="*/ 873229 h 4533926"/>
              <a:gd name="connsiteX4104" fmla="*/ 7393570 w 12134504"/>
              <a:gd name="connsiteY4104" fmla="*/ 901193 h 4533926"/>
              <a:gd name="connsiteX4105" fmla="*/ 7388486 w 12134504"/>
              <a:gd name="connsiteY4105" fmla="*/ 912632 h 4533926"/>
              <a:gd name="connsiteX4106" fmla="*/ 7377047 w 12134504"/>
              <a:gd name="connsiteY4106" fmla="*/ 918987 h 4533926"/>
              <a:gd name="connsiteX4107" fmla="*/ 7377047 w 12134504"/>
              <a:gd name="connsiteY4107" fmla="*/ 935511 h 4533926"/>
              <a:gd name="connsiteX4108" fmla="*/ 7388486 w 12134504"/>
              <a:gd name="connsiteY4108" fmla="*/ 960933 h 4533926"/>
              <a:gd name="connsiteX4109" fmla="*/ 7418991 w 12134504"/>
              <a:gd name="connsiteY4109" fmla="*/ 967288 h 4533926"/>
              <a:gd name="connsiteX4110" fmla="*/ 7443140 w 12134504"/>
              <a:gd name="connsiteY4110" fmla="*/ 986354 h 4533926"/>
              <a:gd name="connsiteX4111" fmla="*/ 7490168 w 12134504"/>
              <a:gd name="connsiteY4111" fmla="*/ 991439 h 4533926"/>
              <a:gd name="connsiteX4112" fmla="*/ 7542281 w 12134504"/>
              <a:gd name="connsiteY4112" fmla="*/ 985084 h 4533926"/>
              <a:gd name="connsiteX4113" fmla="*/ 7544822 w 12134504"/>
              <a:gd name="connsiteY4113" fmla="*/ 976186 h 4533926"/>
              <a:gd name="connsiteX4114" fmla="*/ 7539738 w 12134504"/>
              <a:gd name="connsiteY4114" fmla="*/ 950764 h 4533926"/>
              <a:gd name="connsiteX4115" fmla="*/ 7544822 w 12134504"/>
              <a:gd name="connsiteY4115" fmla="*/ 916445 h 4533926"/>
              <a:gd name="connsiteX4116" fmla="*/ 7518131 w 12134504"/>
              <a:gd name="connsiteY4116" fmla="*/ 905006 h 4533926"/>
              <a:gd name="connsiteX4117" fmla="*/ 7525757 w 12134504"/>
              <a:gd name="connsiteY4117" fmla="*/ 882127 h 4533926"/>
              <a:gd name="connsiteX4118" fmla="*/ 7504150 w 12134504"/>
              <a:gd name="connsiteY4118" fmla="*/ 879584 h 4533926"/>
              <a:gd name="connsiteX4119" fmla="*/ 7511776 w 12134504"/>
              <a:gd name="connsiteY4119" fmla="*/ 851621 h 4533926"/>
              <a:gd name="connsiteX4120" fmla="*/ 7542281 w 12134504"/>
              <a:gd name="connsiteY4120" fmla="*/ 860518 h 4533926"/>
              <a:gd name="connsiteX4121" fmla="*/ 7572785 w 12134504"/>
              <a:gd name="connsiteY4121" fmla="*/ 849078 h 4533926"/>
              <a:gd name="connsiteX4122" fmla="*/ 7548636 w 12134504"/>
              <a:gd name="connsiteY4122" fmla="*/ 830012 h 4533926"/>
              <a:gd name="connsiteX4123" fmla="*/ 7538467 w 12134504"/>
              <a:gd name="connsiteY4123" fmla="*/ 810946 h 4533926"/>
              <a:gd name="connsiteX4124" fmla="*/ 7510505 w 12134504"/>
              <a:gd name="connsiteY4124" fmla="*/ 817301 h 4533926"/>
              <a:gd name="connsiteX4125" fmla="*/ 7507963 w 12134504"/>
              <a:gd name="connsiteY4125" fmla="*/ 842723 h 4533926"/>
              <a:gd name="connsiteX4126" fmla="*/ 7496523 w 12134504"/>
              <a:gd name="connsiteY4126" fmla="*/ 819844 h 4533926"/>
              <a:gd name="connsiteX4127" fmla="*/ 7493981 w 12134504"/>
              <a:gd name="connsiteY4127" fmla="*/ 813488 h 4533926"/>
              <a:gd name="connsiteX4128" fmla="*/ 7504150 w 12134504"/>
              <a:gd name="connsiteY4128" fmla="*/ 799507 h 4533926"/>
              <a:gd name="connsiteX4129" fmla="*/ 7499065 w 12134504"/>
              <a:gd name="connsiteY4129" fmla="*/ 788067 h 4533926"/>
              <a:gd name="connsiteX4130" fmla="*/ 7460935 w 12134504"/>
              <a:gd name="connsiteY4130" fmla="*/ 779169 h 4533926"/>
              <a:gd name="connsiteX4131" fmla="*/ 7444411 w 12134504"/>
              <a:gd name="connsiteY4131" fmla="*/ 748664 h 4533926"/>
              <a:gd name="connsiteX4132" fmla="*/ 7427888 w 12134504"/>
              <a:gd name="connsiteY4132" fmla="*/ 742308 h 4533926"/>
              <a:gd name="connsiteX4133" fmla="*/ 7425346 w 12134504"/>
              <a:gd name="connsiteY4133" fmla="*/ 733411 h 4533926"/>
              <a:gd name="connsiteX4134" fmla="*/ 7458392 w 12134504"/>
              <a:gd name="connsiteY4134" fmla="*/ 735953 h 4533926"/>
              <a:gd name="connsiteX4135" fmla="*/ 7458392 w 12134504"/>
              <a:gd name="connsiteY4135" fmla="*/ 711802 h 4533926"/>
              <a:gd name="connsiteX4136" fmla="*/ 7488897 w 12134504"/>
              <a:gd name="connsiteY4136" fmla="*/ 706718 h 4533926"/>
              <a:gd name="connsiteX4137" fmla="*/ 7516860 w 12134504"/>
              <a:gd name="connsiteY4137" fmla="*/ 711802 h 4533926"/>
              <a:gd name="connsiteX4138" fmla="*/ 7521944 w 12134504"/>
              <a:gd name="connsiteY4138" fmla="*/ 681296 h 4533926"/>
              <a:gd name="connsiteX4139" fmla="*/ 7516860 w 12134504"/>
              <a:gd name="connsiteY4139" fmla="*/ 662230 h 4533926"/>
              <a:gd name="connsiteX4140" fmla="*/ 7483813 w 12134504"/>
              <a:gd name="connsiteY4140" fmla="*/ 664772 h 4533926"/>
              <a:gd name="connsiteX4141" fmla="*/ 7455850 w 12134504"/>
              <a:gd name="connsiteY4141" fmla="*/ 658417 h 4533926"/>
              <a:gd name="connsiteX4142" fmla="*/ 7415178 w 12134504"/>
              <a:gd name="connsiteY4142" fmla="*/ 669857 h 4533926"/>
              <a:gd name="connsiteX4143" fmla="*/ 7384673 w 12134504"/>
              <a:gd name="connsiteY4143" fmla="*/ 676212 h 4533926"/>
              <a:gd name="connsiteX4144" fmla="*/ 7370692 w 12134504"/>
              <a:gd name="connsiteY4144" fmla="*/ 695278 h 4533926"/>
              <a:gd name="connsiteX4145" fmla="*/ 7337645 w 12134504"/>
              <a:gd name="connsiteY4145" fmla="*/ 700362 h 4533926"/>
              <a:gd name="connsiteX4146" fmla="*/ 7304598 w 12134504"/>
              <a:gd name="connsiteY4146" fmla="*/ 733411 h 4533926"/>
              <a:gd name="connsiteX4147" fmla="*/ 7335103 w 12134504"/>
              <a:gd name="connsiteY4147" fmla="*/ 763916 h 4533926"/>
              <a:gd name="connsiteX4148" fmla="*/ 7330019 w 12134504"/>
              <a:gd name="connsiteY4148" fmla="*/ 784254 h 4533926"/>
              <a:gd name="connsiteX4149" fmla="*/ 7368150 w 12134504"/>
              <a:gd name="connsiteY4149" fmla="*/ 821115 h 4533926"/>
              <a:gd name="connsiteX4150" fmla="*/ 7384673 w 12134504"/>
              <a:gd name="connsiteY4150" fmla="*/ 838910 h 4533926"/>
              <a:gd name="connsiteX4151" fmla="*/ 2566206 w 12134504"/>
              <a:gd name="connsiteY4151" fmla="*/ 44488 h 4533926"/>
              <a:gd name="connsiteX4152" fmla="*/ 2552224 w 12134504"/>
              <a:gd name="connsiteY4152" fmla="*/ 44488 h 4533926"/>
              <a:gd name="connsiteX4153" fmla="*/ 2487402 w 12134504"/>
              <a:gd name="connsiteY4153" fmla="*/ 44488 h 4533926"/>
              <a:gd name="connsiteX4154" fmla="*/ 2479776 w 12134504"/>
              <a:gd name="connsiteY4154" fmla="*/ 41945 h 4533926"/>
              <a:gd name="connsiteX4155" fmla="*/ 2545869 w 12134504"/>
              <a:gd name="connsiteY4155" fmla="*/ 41945 h 4533926"/>
              <a:gd name="connsiteX4156" fmla="*/ 2570019 w 12134504"/>
              <a:gd name="connsiteY4156" fmla="*/ 44488 h 4533926"/>
              <a:gd name="connsiteX4157" fmla="*/ 2566206 w 12134504"/>
              <a:gd name="connsiteY4157" fmla="*/ 44488 h 4533926"/>
              <a:gd name="connsiteX4158" fmla="*/ 2017121 w 12134504"/>
              <a:gd name="connsiteY4158" fmla="*/ 41945 h 4533926"/>
              <a:gd name="connsiteX4159" fmla="*/ 1954841 w 12134504"/>
              <a:gd name="connsiteY4159" fmla="*/ 44488 h 4533926"/>
              <a:gd name="connsiteX4160" fmla="*/ 1905271 w 12134504"/>
              <a:gd name="connsiteY4160" fmla="*/ 41945 h 4533926"/>
              <a:gd name="connsiteX4161" fmla="*/ 1931963 w 12134504"/>
              <a:gd name="connsiteY4161" fmla="*/ 39403 h 4533926"/>
              <a:gd name="connsiteX4162" fmla="*/ 1981533 w 12134504"/>
              <a:gd name="connsiteY4162" fmla="*/ 39403 h 4533926"/>
              <a:gd name="connsiteX4163" fmla="*/ 2028561 w 12134504"/>
              <a:gd name="connsiteY4163" fmla="*/ 39403 h 4533926"/>
              <a:gd name="connsiteX4164" fmla="*/ 2017121 w 12134504"/>
              <a:gd name="connsiteY4164" fmla="*/ 41945 h 4533926"/>
              <a:gd name="connsiteX4165" fmla="*/ 6562318 w 12134504"/>
              <a:gd name="connsiteY4165" fmla="*/ 41945 h 4533926"/>
              <a:gd name="connsiteX4166" fmla="*/ 6488598 w 12134504"/>
              <a:gd name="connsiteY4166" fmla="*/ 44488 h 4533926"/>
              <a:gd name="connsiteX4167" fmla="*/ 6428860 w 12134504"/>
              <a:gd name="connsiteY4167" fmla="*/ 41945 h 4533926"/>
              <a:gd name="connsiteX4168" fmla="*/ 6450467 w 12134504"/>
              <a:gd name="connsiteY4168" fmla="*/ 39403 h 4533926"/>
              <a:gd name="connsiteX4169" fmla="*/ 6431402 w 12134504"/>
              <a:gd name="connsiteY4169" fmla="*/ 36862 h 4533926"/>
              <a:gd name="connsiteX4170" fmla="*/ 6500038 w 12134504"/>
              <a:gd name="connsiteY4170" fmla="*/ 34319 h 4533926"/>
              <a:gd name="connsiteX4171" fmla="*/ 6514019 w 12134504"/>
              <a:gd name="connsiteY4171" fmla="*/ 39403 h 4533926"/>
              <a:gd name="connsiteX4172" fmla="*/ 6562318 w 12134504"/>
              <a:gd name="connsiteY4172" fmla="*/ 41945 h 4533926"/>
              <a:gd name="connsiteX4173" fmla="*/ 2036187 w 12134504"/>
              <a:gd name="connsiteY4173" fmla="*/ 34319 h 4533926"/>
              <a:gd name="connsiteX4174" fmla="*/ 1992972 w 12134504"/>
              <a:gd name="connsiteY4174" fmla="*/ 36862 h 4533926"/>
              <a:gd name="connsiteX4175" fmla="*/ 1938318 w 12134504"/>
              <a:gd name="connsiteY4175" fmla="*/ 36862 h 4533926"/>
              <a:gd name="connsiteX4176" fmla="*/ 1938318 w 12134504"/>
              <a:gd name="connsiteY4176" fmla="*/ 34319 h 4533926"/>
              <a:gd name="connsiteX4177" fmla="*/ 1973907 w 12134504"/>
              <a:gd name="connsiteY4177" fmla="*/ 31777 h 4533926"/>
              <a:gd name="connsiteX4178" fmla="*/ 1990430 w 12134504"/>
              <a:gd name="connsiteY4178" fmla="*/ 31777 h 4533926"/>
              <a:gd name="connsiteX4179" fmla="*/ 2036187 w 12134504"/>
              <a:gd name="connsiteY4179" fmla="*/ 34319 h 4533926"/>
              <a:gd name="connsiteX4180" fmla="*/ 2500112 w 12134504"/>
              <a:gd name="connsiteY4180" fmla="*/ 39403 h 4533926"/>
              <a:gd name="connsiteX4181" fmla="*/ 2450542 w 12134504"/>
              <a:gd name="connsiteY4181" fmla="*/ 41945 h 4533926"/>
              <a:gd name="connsiteX4182" fmla="*/ 2423850 w 12134504"/>
              <a:gd name="connsiteY4182" fmla="*/ 39403 h 4533926"/>
              <a:gd name="connsiteX4183" fmla="*/ 2409869 w 12134504"/>
              <a:gd name="connsiteY4183" fmla="*/ 34319 h 4533926"/>
              <a:gd name="connsiteX4184" fmla="*/ 2407327 w 12134504"/>
              <a:gd name="connsiteY4184" fmla="*/ 31777 h 4533926"/>
              <a:gd name="connsiteX4185" fmla="*/ 2450542 w 12134504"/>
              <a:gd name="connsiteY4185" fmla="*/ 31777 h 4533926"/>
              <a:gd name="connsiteX4186" fmla="*/ 2469608 w 12134504"/>
              <a:gd name="connsiteY4186" fmla="*/ 31777 h 4533926"/>
              <a:gd name="connsiteX4187" fmla="*/ 2510280 w 12134504"/>
              <a:gd name="connsiteY4187" fmla="*/ 34319 h 4533926"/>
              <a:gd name="connsiteX4188" fmla="*/ 2500112 w 12134504"/>
              <a:gd name="connsiteY4188" fmla="*/ 39403 h 4533926"/>
              <a:gd name="connsiteX4189" fmla="*/ 2357757 w 12134504"/>
              <a:gd name="connsiteY4189" fmla="*/ 36862 h 4533926"/>
              <a:gd name="connsiteX4190" fmla="*/ 2371738 w 12134504"/>
              <a:gd name="connsiteY4190" fmla="*/ 39403 h 4533926"/>
              <a:gd name="connsiteX4191" fmla="*/ 2317084 w 12134504"/>
              <a:gd name="connsiteY4191" fmla="*/ 39403 h 4533926"/>
              <a:gd name="connsiteX4192" fmla="*/ 2262430 w 12134504"/>
              <a:gd name="connsiteY4192" fmla="*/ 36862 h 4533926"/>
              <a:gd name="connsiteX4193" fmla="*/ 2186168 w 12134504"/>
              <a:gd name="connsiteY4193" fmla="*/ 36862 h 4533926"/>
              <a:gd name="connsiteX4194" fmla="*/ 2219215 w 12134504"/>
              <a:gd name="connsiteY4194" fmla="*/ 34319 h 4533926"/>
              <a:gd name="connsiteX4195" fmla="*/ 2178542 w 12134504"/>
              <a:gd name="connsiteY4195" fmla="*/ 31777 h 4533926"/>
              <a:gd name="connsiteX4196" fmla="*/ 2176000 w 12134504"/>
              <a:gd name="connsiteY4196" fmla="*/ 26692 h 4533926"/>
              <a:gd name="connsiteX4197" fmla="*/ 2240823 w 12134504"/>
              <a:gd name="connsiteY4197" fmla="*/ 29235 h 4533926"/>
              <a:gd name="connsiteX4198" fmla="*/ 2333608 w 12134504"/>
              <a:gd name="connsiteY4198" fmla="*/ 31777 h 4533926"/>
              <a:gd name="connsiteX4199" fmla="*/ 2357757 w 12134504"/>
              <a:gd name="connsiteY4199" fmla="*/ 36862 h 4533926"/>
              <a:gd name="connsiteX4200" fmla="*/ 9270879 w 12134504"/>
              <a:gd name="connsiteY4200" fmla="*/ 36862 h 4533926"/>
              <a:gd name="connsiteX4201" fmla="*/ 9080224 w 12134504"/>
              <a:gd name="connsiteY4201" fmla="*/ 39403 h 4533926"/>
              <a:gd name="connsiteX4202" fmla="*/ 9142504 w 12134504"/>
              <a:gd name="connsiteY4202" fmla="*/ 27964 h 4533926"/>
              <a:gd name="connsiteX4203" fmla="*/ 9170467 w 12134504"/>
              <a:gd name="connsiteY4203" fmla="*/ 27964 h 4533926"/>
              <a:gd name="connsiteX4204" fmla="*/ 9197158 w 12134504"/>
              <a:gd name="connsiteY4204" fmla="*/ 27964 h 4533926"/>
              <a:gd name="connsiteX4205" fmla="*/ 9281047 w 12134504"/>
              <a:gd name="connsiteY4205" fmla="*/ 33048 h 4533926"/>
              <a:gd name="connsiteX4206" fmla="*/ 9270879 w 12134504"/>
              <a:gd name="connsiteY4206" fmla="*/ 36862 h 4533926"/>
              <a:gd name="connsiteX4207" fmla="*/ 6346243 w 12134504"/>
              <a:gd name="connsiteY4207" fmla="*/ 25422 h 4533926"/>
              <a:gd name="connsiteX4208" fmla="*/ 6455552 w 12134504"/>
              <a:gd name="connsiteY4208" fmla="*/ 30506 h 4533926"/>
              <a:gd name="connsiteX4209" fmla="*/ 6371663 w 12134504"/>
              <a:gd name="connsiteY4209" fmla="*/ 35590 h 4533926"/>
              <a:gd name="connsiteX4210" fmla="*/ 6352598 w 12134504"/>
              <a:gd name="connsiteY4210" fmla="*/ 41945 h 4533926"/>
              <a:gd name="connsiteX4211" fmla="*/ 6322093 w 12134504"/>
              <a:gd name="connsiteY4211" fmla="*/ 44488 h 4533926"/>
              <a:gd name="connsiteX4212" fmla="*/ 6308112 w 12134504"/>
              <a:gd name="connsiteY4212" fmla="*/ 50843 h 4533926"/>
              <a:gd name="connsiteX4213" fmla="*/ 6267439 w 12134504"/>
              <a:gd name="connsiteY4213" fmla="*/ 50843 h 4533926"/>
              <a:gd name="connsiteX4214" fmla="*/ 6193720 w 12134504"/>
              <a:gd name="connsiteY4214" fmla="*/ 45758 h 4533926"/>
              <a:gd name="connsiteX4215" fmla="*/ 6224225 w 12134504"/>
              <a:gd name="connsiteY4215" fmla="*/ 40675 h 4533926"/>
              <a:gd name="connsiteX4216" fmla="*/ 6174654 w 12134504"/>
              <a:gd name="connsiteY4216" fmla="*/ 38132 h 4533926"/>
              <a:gd name="connsiteX4217" fmla="*/ 6108561 w 12134504"/>
              <a:gd name="connsiteY4217" fmla="*/ 31777 h 4533926"/>
              <a:gd name="connsiteX4218" fmla="*/ 6081869 w 12134504"/>
              <a:gd name="connsiteY4218" fmla="*/ 25422 h 4533926"/>
              <a:gd name="connsiteX4219" fmla="*/ 6174654 w 12134504"/>
              <a:gd name="connsiteY4219" fmla="*/ 22879 h 4533926"/>
              <a:gd name="connsiteX4220" fmla="*/ 6191178 w 12134504"/>
              <a:gd name="connsiteY4220" fmla="*/ 25422 h 4533926"/>
              <a:gd name="connsiteX4221" fmla="*/ 6240748 w 12134504"/>
              <a:gd name="connsiteY4221" fmla="*/ 25422 h 4533926"/>
              <a:gd name="connsiteX4222" fmla="*/ 6252187 w 12134504"/>
              <a:gd name="connsiteY4222" fmla="*/ 22879 h 4533926"/>
              <a:gd name="connsiteX4223" fmla="*/ 6301757 w 12134504"/>
              <a:gd name="connsiteY4223" fmla="*/ 22879 h 4533926"/>
              <a:gd name="connsiteX4224" fmla="*/ 6346243 w 12134504"/>
              <a:gd name="connsiteY4224" fmla="*/ 25422 h 4533926"/>
              <a:gd name="connsiteX4225" fmla="*/ 6586467 w 12134504"/>
              <a:gd name="connsiteY4225" fmla="*/ 20337 h 4533926"/>
              <a:gd name="connsiteX4226" fmla="*/ 6652561 w 12134504"/>
              <a:gd name="connsiteY4226" fmla="*/ 22879 h 4533926"/>
              <a:gd name="connsiteX4227" fmla="*/ 6602991 w 12134504"/>
              <a:gd name="connsiteY4227" fmla="*/ 25422 h 4533926"/>
              <a:gd name="connsiteX4228" fmla="*/ 6505121 w 12134504"/>
              <a:gd name="connsiteY4228" fmla="*/ 27964 h 4533926"/>
              <a:gd name="connsiteX4229" fmla="*/ 6405981 w 12134504"/>
              <a:gd name="connsiteY4229" fmla="*/ 25422 h 4533926"/>
              <a:gd name="connsiteX4230" fmla="*/ 6400897 w 12134504"/>
              <a:gd name="connsiteY4230" fmla="*/ 22879 h 4533926"/>
              <a:gd name="connsiteX4231" fmla="*/ 6353869 w 12134504"/>
              <a:gd name="connsiteY4231" fmla="*/ 22879 h 4533926"/>
              <a:gd name="connsiteX4232" fmla="*/ 6315738 w 12134504"/>
              <a:gd name="connsiteY4232" fmla="*/ 20337 h 4533926"/>
              <a:gd name="connsiteX4233" fmla="*/ 6419963 w 12134504"/>
              <a:gd name="connsiteY4233" fmla="*/ 17795 h 4533926"/>
              <a:gd name="connsiteX4234" fmla="*/ 6466991 w 12134504"/>
              <a:gd name="connsiteY4234" fmla="*/ 20337 h 4533926"/>
              <a:gd name="connsiteX4235" fmla="*/ 6502579 w 12134504"/>
              <a:gd name="connsiteY4235" fmla="*/ 17795 h 4533926"/>
              <a:gd name="connsiteX4236" fmla="*/ 6586467 w 12134504"/>
              <a:gd name="connsiteY4236" fmla="*/ 20337 h 4533926"/>
              <a:gd name="connsiteX4237" fmla="*/ 7453309 w 12134504"/>
              <a:gd name="connsiteY4237" fmla="*/ 19066 h 4533926"/>
              <a:gd name="connsiteX4238" fmla="*/ 7407551 w 12134504"/>
              <a:gd name="connsiteY4238" fmla="*/ 21608 h 4533926"/>
              <a:gd name="connsiteX4239" fmla="*/ 7377047 w 12134504"/>
              <a:gd name="connsiteY4239" fmla="*/ 21608 h 4533926"/>
              <a:gd name="connsiteX4240" fmla="*/ 7371963 w 12134504"/>
              <a:gd name="connsiteY4240" fmla="*/ 21608 h 4533926"/>
              <a:gd name="connsiteX4241" fmla="*/ 7333832 w 12134504"/>
              <a:gd name="connsiteY4241" fmla="*/ 24151 h 4533926"/>
              <a:gd name="connsiteX4242" fmla="*/ 7295701 w 12134504"/>
              <a:gd name="connsiteY4242" fmla="*/ 21608 h 4533926"/>
              <a:gd name="connsiteX4243" fmla="*/ 7314766 w 12134504"/>
              <a:gd name="connsiteY4243" fmla="*/ 19066 h 4533926"/>
              <a:gd name="connsiteX4244" fmla="*/ 7241047 w 12134504"/>
              <a:gd name="connsiteY4244" fmla="*/ 19066 h 4533926"/>
              <a:gd name="connsiteX4245" fmla="*/ 7307141 w 12134504"/>
              <a:gd name="connsiteY4245" fmla="*/ 16524 h 4533926"/>
              <a:gd name="connsiteX4246" fmla="*/ 7356710 w 12134504"/>
              <a:gd name="connsiteY4246" fmla="*/ 16524 h 4533926"/>
              <a:gd name="connsiteX4247" fmla="*/ 7364337 w 12134504"/>
              <a:gd name="connsiteY4247" fmla="*/ 19066 h 4533926"/>
              <a:gd name="connsiteX4248" fmla="*/ 7383402 w 12134504"/>
              <a:gd name="connsiteY4248" fmla="*/ 16524 h 4533926"/>
              <a:gd name="connsiteX4249" fmla="*/ 7413906 w 12134504"/>
              <a:gd name="connsiteY4249" fmla="*/ 16524 h 4533926"/>
              <a:gd name="connsiteX4250" fmla="*/ 7463477 w 12134504"/>
              <a:gd name="connsiteY4250" fmla="*/ 19066 h 4533926"/>
              <a:gd name="connsiteX4251" fmla="*/ 7453309 w 12134504"/>
              <a:gd name="connsiteY4251" fmla="*/ 19066 h 4533926"/>
              <a:gd name="connsiteX4252" fmla="*/ 9099290 w 12134504"/>
              <a:gd name="connsiteY4252" fmla="*/ 33048 h 4533926"/>
              <a:gd name="connsiteX4253" fmla="*/ 9025569 w 12134504"/>
              <a:gd name="connsiteY4253" fmla="*/ 33048 h 4533926"/>
              <a:gd name="connsiteX4254" fmla="*/ 8930242 w 12134504"/>
              <a:gd name="connsiteY4254" fmla="*/ 30506 h 4533926"/>
              <a:gd name="connsiteX4255" fmla="*/ 8875588 w 12134504"/>
              <a:gd name="connsiteY4255" fmla="*/ 27964 h 4533926"/>
              <a:gd name="connsiteX4256" fmla="*/ 8848897 w 12134504"/>
              <a:gd name="connsiteY4256" fmla="*/ 21608 h 4533926"/>
              <a:gd name="connsiteX4257" fmla="*/ 8803140 w 12134504"/>
              <a:gd name="connsiteY4257" fmla="*/ 21608 h 4533926"/>
              <a:gd name="connsiteX4258" fmla="*/ 8888299 w 12134504"/>
              <a:gd name="connsiteY4258" fmla="*/ 16524 h 4533926"/>
              <a:gd name="connsiteX4259" fmla="*/ 8962018 w 12134504"/>
              <a:gd name="connsiteY4259" fmla="*/ 13982 h 4533926"/>
              <a:gd name="connsiteX4260" fmla="*/ 9026841 w 12134504"/>
              <a:gd name="connsiteY4260" fmla="*/ 19066 h 4533926"/>
              <a:gd name="connsiteX4261" fmla="*/ 9105645 w 12134504"/>
              <a:gd name="connsiteY4261" fmla="*/ 25422 h 4533926"/>
              <a:gd name="connsiteX4262" fmla="*/ 9099290 w 12134504"/>
              <a:gd name="connsiteY4262" fmla="*/ 33048 h 4533926"/>
              <a:gd name="connsiteX4263" fmla="*/ 2797533 w 12134504"/>
              <a:gd name="connsiteY4263" fmla="*/ 25422 h 4533926"/>
              <a:gd name="connsiteX4264" fmla="*/ 2838206 w 12134504"/>
              <a:gd name="connsiteY4264" fmla="*/ 27964 h 4533926"/>
              <a:gd name="connsiteX4265" fmla="*/ 2792449 w 12134504"/>
              <a:gd name="connsiteY4265" fmla="*/ 30506 h 4533926"/>
              <a:gd name="connsiteX4266" fmla="*/ 2727626 w 12134504"/>
              <a:gd name="connsiteY4266" fmla="*/ 36862 h 4533926"/>
              <a:gd name="connsiteX4267" fmla="*/ 2669159 w 12134504"/>
              <a:gd name="connsiteY4267" fmla="*/ 36862 h 4533926"/>
              <a:gd name="connsiteX4268" fmla="*/ 2600523 w 12134504"/>
              <a:gd name="connsiteY4268" fmla="*/ 36862 h 4533926"/>
              <a:gd name="connsiteX4269" fmla="*/ 2564935 w 12134504"/>
              <a:gd name="connsiteY4269" fmla="*/ 31777 h 4533926"/>
              <a:gd name="connsiteX4270" fmla="*/ 2564935 w 12134504"/>
              <a:gd name="connsiteY4270" fmla="*/ 29235 h 4533926"/>
              <a:gd name="connsiteX4271" fmla="*/ 2591626 w 12134504"/>
              <a:gd name="connsiteY4271" fmla="*/ 26692 h 4533926"/>
              <a:gd name="connsiteX4272" fmla="*/ 2529346 w 12134504"/>
              <a:gd name="connsiteY4272" fmla="*/ 26692 h 4533926"/>
              <a:gd name="connsiteX4273" fmla="*/ 2493757 w 12134504"/>
              <a:gd name="connsiteY4273" fmla="*/ 24151 h 4533926"/>
              <a:gd name="connsiteX4274" fmla="*/ 2472150 w 12134504"/>
              <a:gd name="connsiteY4274" fmla="*/ 19066 h 4533926"/>
              <a:gd name="connsiteX4275" fmla="*/ 2496299 w 12134504"/>
              <a:gd name="connsiteY4275" fmla="*/ 16524 h 4533926"/>
              <a:gd name="connsiteX4276" fmla="*/ 2517907 w 12134504"/>
              <a:gd name="connsiteY4276" fmla="*/ 13982 h 4533926"/>
              <a:gd name="connsiteX4277" fmla="*/ 2553495 w 12134504"/>
              <a:gd name="connsiteY4277" fmla="*/ 13982 h 4533926"/>
              <a:gd name="connsiteX4278" fmla="*/ 2539514 w 12134504"/>
              <a:gd name="connsiteY4278" fmla="*/ 11440 h 4533926"/>
              <a:gd name="connsiteX4279" fmla="*/ 2618318 w 12134504"/>
              <a:gd name="connsiteY4279" fmla="*/ 11440 h 4533926"/>
              <a:gd name="connsiteX4280" fmla="*/ 2661533 w 12134504"/>
              <a:gd name="connsiteY4280" fmla="*/ 16524 h 4533926"/>
              <a:gd name="connsiteX4281" fmla="*/ 2718729 w 12134504"/>
              <a:gd name="connsiteY4281" fmla="*/ 16524 h 4533926"/>
              <a:gd name="connsiteX4282" fmla="*/ 2773383 w 12134504"/>
              <a:gd name="connsiteY4282" fmla="*/ 19066 h 4533926"/>
              <a:gd name="connsiteX4283" fmla="*/ 2797533 w 12134504"/>
              <a:gd name="connsiteY4283" fmla="*/ 25422 h 4533926"/>
              <a:gd name="connsiteX4284" fmla="*/ 3421608 w 12134504"/>
              <a:gd name="connsiteY4284" fmla="*/ 2542 h 4533926"/>
              <a:gd name="connsiteX4285" fmla="*/ 3511850 w 12134504"/>
              <a:gd name="connsiteY4285" fmla="*/ 2542 h 4533926"/>
              <a:gd name="connsiteX4286" fmla="*/ 3583028 w 12134504"/>
              <a:gd name="connsiteY4286" fmla="*/ 5085 h 4533926"/>
              <a:gd name="connsiteX4287" fmla="*/ 3645308 w 12134504"/>
              <a:gd name="connsiteY4287" fmla="*/ 5085 h 4533926"/>
              <a:gd name="connsiteX4288" fmla="*/ 3645308 w 12134504"/>
              <a:gd name="connsiteY4288" fmla="*/ 7626 h 4533926"/>
              <a:gd name="connsiteX4289" fmla="*/ 3561421 w 12134504"/>
              <a:gd name="connsiteY4289" fmla="*/ 10168 h 4533926"/>
              <a:gd name="connsiteX4290" fmla="*/ 3480075 w 12134504"/>
              <a:gd name="connsiteY4290" fmla="*/ 12711 h 4533926"/>
              <a:gd name="connsiteX4291" fmla="*/ 3449570 w 12134504"/>
              <a:gd name="connsiteY4291" fmla="*/ 12711 h 4533926"/>
              <a:gd name="connsiteX4292" fmla="*/ 3523290 w 12134504"/>
              <a:gd name="connsiteY4292" fmla="*/ 12711 h 4533926"/>
              <a:gd name="connsiteX4293" fmla="*/ 3441944 w 12134504"/>
              <a:gd name="connsiteY4293" fmla="*/ 17795 h 4533926"/>
              <a:gd name="connsiteX4294" fmla="*/ 3387290 w 12134504"/>
              <a:gd name="connsiteY4294" fmla="*/ 20337 h 4533926"/>
              <a:gd name="connsiteX4295" fmla="*/ 3330093 w 12134504"/>
              <a:gd name="connsiteY4295" fmla="*/ 26692 h 4533926"/>
              <a:gd name="connsiteX4296" fmla="*/ 3261458 w 12134504"/>
              <a:gd name="connsiteY4296" fmla="*/ 26692 h 4533926"/>
              <a:gd name="connsiteX4297" fmla="*/ 3239850 w 12134504"/>
              <a:gd name="connsiteY4297" fmla="*/ 29235 h 4533926"/>
              <a:gd name="connsiteX4298" fmla="*/ 3136897 w 12134504"/>
              <a:gd name="connsiteY4298" fmla="*/ 29235 h 4533926"/>
              <a:gd name="connsiteX4299" fmla="*/ 3183925 w 12134504"/>
              <a:gd name="connsiteY4299" fmla="*/ 31777 h 4533926"/>
              <a:gd name="connsiteX4300" fmla="*/ 3159776 w 12134504"/>
              <a:gd name="connsiteY4300" fmla="*/ 31777 h 4533926"/>
              <a:gd name="connsiteX4301" fmla="*/ 3186467 w 12134504"/>
              <a:gd name="connsiteY4301" fmla="*/ 36862 h 4533926"/>
              <a:gd name="connsiteX4302" fmla="*/ 3155963 w 12134504"/>
              <a:gd name="connsiteY4302" fmla="*/ 39403 h 4533926"/>
              <a:gd name="connsiteX4303" fmla="*/ 3103850 w 12134504"/>
              <a:gd name="connsiteY4303" fmla="*/ 44488 h 4533926"/>
              <a:gd name="connsiteX4304" fmla="*/ 3087327 w 12134504"/>
              <a:gd name="connsiteY4304" fmla="*/ 47030 h 4533926"/>
              <a:gd name="connsiteX4305" fmla="*/ 3041570 w 12134504"/>
              <a:gd name="connsiteY4305" fmla="*/ 49572 h 4533926"/>
              <a:gd name="connsiteX4306" fmla="*/ 3046654 w 12134504"/>
              <a:gd name="connsiteY4306" fmla="*/ 52114 h 4533926"/>
              <a:gd name="connsiteX4307" fmla="*/ 3103850 w 12134504"/>
              <a:gd name="connsiteY4307" fmla="*/ 52114 h 4533926"/>
              <a:gd name="connsiteX4308" fmla="*/ 3103850 w 12134504"/>
              <a:gd name="connsiteY4308" fmla="*/ 54656 h 4533926"/>
              <a:gd name="connsiteX4309" fmla="*/ 3013608 w 12134504"/>
              <a:gd name="connsiteY4309" fmla="*/ 61011 h 4533926"/>
              <a:gd name="connsiteX4310" fmla="*/ 2925907 w 12134504"/>
              <a:gd name="connsiteY4310" fmla="*/ 58469 h 4533926"/>
              <a:gd name="connsiteX4311" fmla="*/ 2828037 w 12134504"/>
              <a:gd name="connsiteY4311" fmla="*/ 58469 h 4533926"/>
              <a:gd name="connsiteX4312" fmla="*/ 2778467 w 12134504"/>
              <a:gd name="connsiteY4312" fmla="*/ 58469 h 4533926"/>
              <a:gd name="connsiteX4313" fmla="*/ 2713645 w 12134504"/>
              <a:gd name="connsiteY4313" fmla="*/ 58469 h 4533926"/>
              <a:gd name="connsiteX4314" fmla="*/ 2708561 w 12134504"/>
              <a:gd name="connsiteY4314" fmla="*/ 52114 h 4533926"/>
              <a:gd name="connsiteX4315" fmla="*/ 2770841 w 12134504"/>
              <a:gd name="connsiteY4315" fmla="*/ 49572 h 4533926"/>
              <a:gd name="connsiteX4316" fmla="*/ 2754318 w 12134504"/>
              <a:gd name="connsiteY4316" fmla="*/ 44488 h 4533926"/>
              <a:gd name="connsiteX4317" fmla="*/ 2775925 w 12134504"/>
              <a:gd name="connsiteY4317" fmla="*/ 41945 h 4533926"/>
              <a:gd name="connsiteX4318" fmla="*/ 2866168 w 12134504"/>
              <a:gd name="connsiteY4318" fmla="*/ 47030 h 4533926"/>
              <a:gd name="connsiteX4319" fmla="*/ 2820411 w 12134504"/>
              <a:gd name="connsiteY4319" fmla="*/ 40675 h 4533926"/>
              <a:gd name="connsiteX4320" fmla="*/ 2765757 w 12134504"/>
              <a:gd name="connsiteY4320" fmla="*/ 40675 h 4533926"/>
              <a:gd name="connsiteX4321" fmla="*/ 2792449 w 12134504"/>
              <a:gd name="connsiteY4321" fmla="*/ 35590 h 4533926"/>
              <a:gd name="connsiteX4322" fmla="*/ 2852187 w 12134504"/>
              <a:gd name="connsiteY4322" fmla="*/ 33048 h 4533926"/>
              <a:gd name="connsiteX4323" fmla="*/ 2861084 w 12134504"/>
              <a:gd name="connsiteY4323" fmla="*/ 30506 h 4533926"/>
              <a:gd name="connsiteX4324" fmla="*/ 2814056 w 12134504"/>
              <a:gd name="connsiteY4324" fmla="*/ 27964 h 4533926"/>
              <a:gd name="connsiteX4325" fmla="*/ 2800075 w 12134504"/>
              <a:gd name="connsiteY4325" fmla="*/ 22879 h 4533926"/>
              <a:gd name="connsiteX4326" fmla="*/ 2892860 w 12134504"/>
              <a:gd name="connsiteY4326" fmla="*/ 22879 h 4533926"/>
              <a:gd name="connsiteX4327" fmla="*/ 2919551 w 12134504"/>
              <a:gd name="connsiteY4327" fmla="*/ 25422 h 4533926"/>
              <a:gd name="connsiteX4328" fmla="*/ 2971664 w 12134504"/>
              <a:gd name="connsiteY4328" fmla="*/ 20337 h 4533926"/>
              <a:gd name="connsiteX4329" fmla="*/ 2895402 w 12134504"/>
              <a:gd name="connsiteY4329" fmla="*/ 20337 h 4533926"/>
              <a:gd name="connsiteX4330" fmla="*/ 2778467 w 12134504"/>
              <a:gd name="connsiteY4330" fmla="*/ 20337 h 4533926"/>
              <a:gd name="connsiteX4331" fmla="*/ 2718729 w 12134504"/>
              <a:gd name="connsiteY4331" fmla="*/ 17795 h 4533926"/>
              <a:gd name="connsiteX4332" fmla="*/ 2690766 w 12134504"/>
              <a:gd name="connsiteY4332" fmla="*/ 15253 h 4533926"/>
              <a:gd name="connsiteX4333" fmla="*/ 2650093 w 12134504"/>
              <a:gd name="connsiteY4333" fmla="*/ 12711 h 4533926"/>
              <a:gd name="connsiteX4334" fmla="*/ 2642467 w 12134504"/>
              <a:gd name="connsiteY4334" fmla="*/ 10168 h 4533926"/>
              <a:gd name="connsiteX4335" fmla="*/ 2692037 w 12134504"/>
              <a:gd name="connsiteY4335" fmla="*/ 10168 h 4533926"/>
              <a:gd name="connsiteX4336" fmla="*/ 2732710 w 12134504"/>
              <a:gd name="connsiteY4336" fmla="*/ 10168 h 4533926"/>
              <a:gd name="connsiteX4337" fmla="*/ 2798804 w 12134504"/>
              <a:gd name="connsiteY4337" fmla="*/ 7626 h 4533926"/>
              <a:gd name="connsiteX4338" fmla="*/ 2845832 w 12134504"/>
              <a:gd name="connsiteY4338" fmla="*/ 5085 h 4533926"/>
              <a:gd name="connsiteX4339" fmla="*/ 2889047 w 12134504"/>
              <a:gd name="connsiteY4339" fmla="*/ 5085 h 4533926"/>
              <a:gd name="connsiteX4340" fmla="*/ 2924636 w 12134504"/>
              <a:gd name="connsiteY4340" fmla="*/ 7626 h 4533926"/>
              <a:gd name="connsiteX4341" fmla="*/ 2951327 w 12134504"/>
              <a:gd name="connsiteY4341" fmla="*/ 5085 h 4533926"/>
              <a:gd name="connsiteX4342" fmla="*/ 2997084 w 12134504"/>
              <a:gd name="connsiteY4342" fmla="*/ 2542 h 4533926"/>
              <a:gd name="connsiteX4343" fmla="*/ 3056822 w 12134504"/>
              <a:gd name="connsiteY4343" fmla="*/ 2542 h 4533926"/>
              <a:gd name="connsiteX4344" fmla="*/ 3159776 w 12134504"/>
              <a:gd name="connsiteY4344" fmla="*/ 2542 h 4533926"/>
              <a:gd name="connsiteX4345" fmla="*/ 3178841 w 12134504"/>
              <a:gd name="connsiteY4345" fmla="*/ 2542 h 4533926"/>
              <a:gd name="connsiteX4346" fmla="*/ 3276710 w 12134504"/>
              <a:gd name="connsiteY4346" fmla="*/ 2542 h 4533926"/>
              <a:gd name="connsiteX4347" fmla="*/ 3347888 w 12134504"/>
              <a:gd name="connsiteY4347" fmla="*/ 2542 h 4533926"/>
              <a:gd name="connsiteX4348" fmla="*/ 3421608 w 12134504"/>
              <a:gd name="connsiteY4348" fmla="*/ 2542 h 4533926"/>
              <a:gd name="connsiteX4349" fmla="*/ 4817196 w 12134504"/>
              <a:gd name="connsiteY4349" fmla="*/ 0 h 4533926"/>
              <a:gd name="connsiteX4350" fmla="*/ 5026916 w 12134504"/>
              <a:gd name="connsiteY4350" fmla="*/ 5085 h 4533926"/>
              <a:gd name="connsiteX4351" fmla="*/ 4964636 w 12134504"/>
              <a:gd name="connsiteY4351" fmla="*/ 7626 h 4533926"/>
              <a:gd name="connsiteX4352" fmla="*/ 4836262 w 12134504"/>
              <a:gd name="connsiteY4352" fmla="*/ 7626 h 4533926"/>
              <a:gd name="connsiteX4353" fmla="*/ 4655776 w 12134504"/>
              <a:gd name="connsiteY4353" fmla="*/ 7626 h 4533926"/>
              <a:gd name="connsiteX4354" fmla="*/ 4672299 w 12134504"/>
              <a:gd name="connsiteY4354" fmla="*/ 10168 h 4533926"/>
              <a:gd name="connsiteX4355" fmla="*/ 4791776 w 12134504"/>
              <a:gd name="connsiteY4355" fmla="*/ 10168 h 4533926"/>
              <a:gd name="connsiteX4356" fmla="*/ 4894729 w 12134504"/>
              <a:gd name="connsiteY4356" fmla="*/ 12711 h 4533926"/>
              <a:gd name="connsiteX4357" fmla="*/ 4959552 w 12134504"/>
              <a:gd name="connsiteY4357" fmla="*/ 10168 h 4533926"/>
              <a:gd name="connsiteX4358" fmla="*/ 4987514 w 12134504"/>
              <a:gd name="connsiteY4358" fmla="*/ 12711 h 4533926"/>
              <a:gd name="connsiteX4359" fmla="*/ 4949383 w 12134504"/>
              <a:gd name="connsiteY4359" fmla="*/ 15253 h 4533926"/>
              <a:gd name="connsiteX4360" fmla="*/ 5037084 w 12134504"/>
              <a:gd name="connsiteY4360" fmla="*/ 12711 h 4533926"/>
              <a:gd name="connsiteX4361" fmla="*/ 5198505 w 12134504"/>
              <a:gd name="connsiteY4361" fmla="*/ 10168 h 4533926"/>
              <a:gd name="connsiteX4362" fmla="*/ 5301458 w 12134504"/>
              <a:gd name="connsiteY4362" fmla="*/ 12711 h 4533926"/>
              <a:gd name="connsiteX4363" fmla="*/ 5320524 w 12134504"/>
              <a:gd name="connsiteY4363" fmla="*/ 15253 h 4533926"/>
              <a:gd name="connsiteX4364" fmla="*/ 5181982 w 12134504"/>
              <a:gd name="connsiteY4364" fmla="*/ 20337 h 4533926"/>
              <a:gd name="connsiteX4365" fmla="*/ 5162916 w 12134504"/>
              <a:gd name="connsiteY4365" fmla="*/ 22879 h 4533926"/>
              <a:gd name="connsiteX4366" fmla="*/ 5056149 w 12134504"/>
              <a:gd name="connsiteY4366" fmla="*/ 22879 h 4533926"/>
              <a:gd name="connsiteX4367" fmla="*/ 5132411 w 12134504"/>
              <a:gd name="connsiteY4367" fmla="*/ 22879 h 4533926"/>
              <a:gd name="connsiteX4368" fmla="*/ 5094280 w 12134504"/>
              <a:gd name="connsiteY4368" fmla="*/ 29235 h 4533926"/>
              <a:gd name="connsiteX4369" fmla="*/ 5067589 w 12134504"/>
              <a:gd name="connsiteY4369" fmla="*/ 34319 h 4533926"/>
              <a:gd name="connsiteX4370" fmla="*/ 5067589 w 12134504"/>
              <a:gd name="connsiteY4370" fmla="*/ 45758 h 4533926"/>
              <a:gd name="connsiteX4371" fmla="*/ 5108262 w 12134504"/>
              <a:gd name="connsiteY4371" fmla="*/ 50843 h 4533926"/>
              <a:gd name="connsiteX4372" fmla="*/ 5056149 w 12134504"/>
              <a:gd name="connsiteY4372" fmla="*/ 50843 h 4533926"/>
              <a:gd name="connsiteX4373" fmla="*/ 5001495 w 12134504"/>
              <a:gd name="connsiteY4373" fmla="*/ 55928 h 4533926"/>
              <a:gd name="connsiteX4374" fmla="*/ 5063776 w 12134504"/>
              <a:gd name="connsiteY4374" fmla="*/ 61011 h 4533926"/>
              <a:gd name="connsiteX4375" fmla="*/ 5071402 w 12134504"/>
              <a:gd name="connsiteY4375" fmla="*/ 69909 h 4533926"/>
              <a:gd name="connsiteX4376" fmla="*/ 5035813 w 12134504"/>
              <a:gd name="connsiteY4376" fmla="*/ 72451 h 4533926"/>
              <a:gd name="connsiteX4377" fmla="*/ 5079028 w 12134504"/>
              <a:gd name="connsiteY4377" fmla="*/ 81349 h 4533926"/>
              <a:gd name="connsiteX4378" fmla="*/ 5005308 w 12134504"/>
              <a:gd name="connsiteY4378" fmla="*/ 81349 h 4533926"/>
              <a:gd name="connsiteX4379" fmla="*/ 5043439 w 12134504"/>
              <a:gd name="connsiteY4379" fmla="*/ 86433 h 4533926"/>
              <a:gd name="connsiteX4380" fmla="*/ 5033271 w 12134504"/>
              <a:gd name="connsiteY4380" fmla="*/ 91518 h 4533926"/>
              <a:gd name="connsiteX4381" fmla="*/ 4986243 w 12134504"/>
              <a:gd name="connsiteY4381" fmla="*/ 94060 h 4533926"/>
              <a:gd name="connsiteX4382" fmla="*/ 4939215 w 12134504"/>
              <a:gd name="connsiteY4382" fmla="*/ 94060 h 4533926"/>
              <a:gd name="connsiteX4383" fmla="*/ 4982430 w 12134504"/>
              <a:gd name="connsiteY4383" fmla="*/ 102957 h 4533926"/>
              <a:gd name="connsiteX4384" fmla="*/ 4982430 w 12134504"/>
              <a:gd name="connsiteY4384" fmla="*/ 108041 h 4533926"/>
              <a:gd name="connsiteX4385" fmla="*/ 4916336 w 12134504"/>
              <a:gd name="connsiteY4385" fmla="*/ 102957 h 4533926"/>
              <a:gd name="connsiteX4386" fmla="*/ 4899813 w 12134504"/>
              <a:gd name="connsiteY4386" fmla="*/ 108041 h 4533926"/>
              <a:gd name="connsiteX4387" fmla="*/ 4945570 w 12134504"/>
              <a:gd name="connsiteY4387" fmla="*/ 110584 h 4533926"/>
              <a:gd name="connsiteX4388" fmla="*/ 4988785 w 12134504"/>
              <a:gd name="connsiteY4388" fmla="*/ 119481 h 4533926"/>
              <a:gd name="connsiteX4389" fmla="*/ 5002767 w 12134504"/>
              <a:gd name="connsiteY4389" fmla="*/ 130921 h 4533926"/>
              <a:gd name="connsiteX4390" fmla="*/ 4940486 w 12134504"/>
              <a:gd name="connsiteY4390" fmla="*/ 133463 h 4533926"/>
              <a:gd name="connsiteX4391" fmla="*/ 4913795 w 12134504"/>
              <a:gd name="connsiteY4391" fmla="*/ 127108 h 4533926"/>
              <a:gd name="connsiteX4392" fmla="*/ 4873122 w 12134504"/>
              <a:gd name="connsiteY4392" fmla="*/ 120752 h 4533926"/>
              <a:gd name="connsiteX4393" fmla="*/ 4884561 w 12134504"/>
              <a:gd name="connsiteY4393" fmla="*/ 129650 h 4533926"/>
              <a:gd name="connsiteX4394" fmla="*/ 4843888 w 12134504"/>
              <a:gd name="connsiteY4394" fmla="*/ 136005 h 4533926"/>
              <a:gd name="connsiteX4395" fmla="*/ 4934131 w 12134504"/>
              <a:gd name="connsiteY4395" fmla="*/ 138548 h 4533926"/>
              <a:gd name="connsiteX4396" fmla="*/ 4979888 w 12134504"/>
              <a:gd name="connsiteY4396" fmla="*/ 138548 h 4533926"/>
              <a:gd name="connsiteX4397" fmla="*/ 4889645 w 12134504"/>
              <a:gd name="connsiteY4397" fmla="*/ 152529 h 4533926"/>
              <a:gd name="connsiteX4398" fmla="*/ 4799402 w 12134504"/>
              <a:gd name="connsiteY4398" fmla="*/ 163969 h 4533926"/>
              <a:gd name="connsiteX4399" fmla="*/ 4698991 w 12134504"/>
              <a:gd name="connsiteY4399" fmla="*/ 170324 h 4533926"/>
              <a:gd name="connsiteX4400" fmla="*/ 4663402 w 12134504"/>
              <a:gd name="connsiteY4400" fmla="*/ 170324 h 4533926"/>
              <a:gd name="connsiteX4401" fmla="*/ 4627813 w 12134504"/>
              <a:gd name="connsiteY4401" fmla="*/ 175408 h 4533926"/>
              <a:gd name="connsiteX4402" fmla="*/ 4580785 w 12134504"/>
              <a:gd name="connsiteY4402" fmla="*/ 194474 h 4533926"/>
              <a:gd name="connsiteX4403" fmla="*/ 4509607 w 12134504"/>
              <a:gd name="connsiteY4403" fmla="*/ 205914 h 4533926"/>
              <a:gd name="connsiteX4404" fmla="*/ 4485458 w 12134504"/>
              <a:gd name="connsiteY4404" fmla="*/ 208457 h 4533926"/>
              <a:gd name="connsiteX4405" fmla="*/ 4439701 w 12134504"/>
              <a:gd name="connsiteY4405" fmla="*/ 213541 h 4533926"/>
              <a:gd name="connsiteX4406" fmla="*/ 4392673 w 12134504"/>
              <a:gd name="connsiteY4406" fmla="*/ 216083 h 4533926"/>
              <a:gd name="connsiteX4407" fmla="*/ 4364710 w 12134504"/>
              <a:gd name="connsiteY4407" fmla="*/ 227523 h 4533926"/>
              <a:gd name="connsiteX4408" fmla="*/ 4364710 w 12134504"/>
              <a:gd name="connsiteY4408" fmla="*/ 241504 h 4533926"/>
              <a:gd name="connsiteX4409" fmla="*/ 4348187 w 12134504"/>
              <a:gd name="connsiteY4409" fmla="*/ 255486 h 4533926"/>
              <a:gd name="connsiteX4410" fmla="*/ 4290991 w 12134504"/>
              <a:gd name="connsiteY4410" fmla="*/ 269468 h 4533926"/>
              <a:gd name="connsiteX4411" fmla="*/ 4304972 w 12134504"/>
              <a:gd name="connsiteY4411" fmla="*/ 285992 h 4533926"/>
              <a:gd name="connsiteX4412" fmla="*/ 4290991 w 12134504"/>
              <a:gd name="connsiteY4412" fmla="*/ 305058 h 4533926"/>
              <a:gd name="connsiteX4413" fmla="*/ 4274467 w 12134504"/>
              <a:gd name="connsiteY4413" fmla="*/ 325395 h 4533926"/>
              <a:gd name="connsiteX4414" fmla="*/ 4227439 w 12134504"/>
              <a:gd name="connsiteY4414" fmla="*/ 325395 h 4533926"/>
              <a:gd name="connsiteX4415" fmla="*/ 4177869 w 12134504"/>
              <a:gd name="connsiteY4415" fmla="*/ 308871 h 4533926"/>
              <a:gd name="connsiteX4416" fmla="*/ 4109233 w 12134504"/>
              <a:gd name="connsiteY4416" fmla="*/ 308871 h 4533926"/>
              <a:gd name="connsiteX4417" fmla="*/ 4078729 w 12134504"/>
              <a:gd name="connsiteY4417" fmla="*/ 297432 h 4533926"/>
              <a:gd name="connsiteX4418" fmla="*/ 4054579 w 12134504"/>
              <a:gd name="connsiteY4418" fmla="*/ 277094 h 4533926"/>
              <a:gd name="connsiteX4419" fmla="*/ 3997383 w 12134504"/>
              <a:gd name="connsiteY4419" fmla="*/ 251673 h 4533926"/>
              <a:gd name="connsiteX4420" fmla="*/ 3980860 w 12134504"/>
              <a:gd name="connsiteY4420" fmla="*/ 240234 h 4533926"/>
              <a:gd name="connsiteX4421" fmla="*/ 3975776 w 12134504"/>
              <a:gd name="connsiteY4421" fmla="*/ 223709 h 4533926"/>
              <a:gd name="connsiteX4422" fmla="*/ 3928748 w 12134504"/>
              <a:gd name="connsiteY4422" fmla="*/ 204643 h 4533926"/>
              <a:gd name="connsiteX4423" fmla="*/ 3940187 w 12134504"/>
              <a:gd name="connsiteY4423" fmla="*/ 193204 h 4533926"/>
              <a:gd name="connsiteX4424" fmla="*/ 3918579 w 12134504"/>
              <a:gd name="connsiteY4424" fmla="*/ 186848 h 4533926"/>
              <a:gd name="connsiteX4425" fmla="*/ 3951626 w 12134504"/>
              <a:gd name="connsiteY4425" fmla="*/ 167782 h 4533926"/>
              <a:gd name="connsiteX4426" fmla="*/ 4001196 w 12134504"/>
              <a:gd name="connsiteY4426" fmla="*/ 161427 h 4533926"/>
              <a:gd name="connsiteX4427" fmla="*/ 4015177 w 12134504"/>
              <a:gd name="connsiteY4427" fmla="*/ 155071 h 4533926"/>
              <a:gd name="connsiteX4428" fmla="*/ 4020262 w 12134504"/>
              <a:gd name="connsiteY4428" fmla="*/ 143631 h 4533926"/>
              <a:gd name="connsiteX4429" fmla="*/ 3982131 w 12134504"/>
              <a:gd name="connsiteY4429" fmla="*/ 149987 h 4533926"/>
              <a:gd name="connsiteX4430" fmla="*/ 3965607 w 12134504"/>
              <a:gd name="connsiteY4430" fmla="*/ 152529 h 4533926"/>
              <a:gd name="connsiteX4431" fmla="*/ 3935103 w 12134504"/>
              <a:gd name="connsiteY4431" fmla="*/ 155071 h 4533926"/>
              <a:gd name="connsiteX4432" fmla="*/ 3894430 w 12134504"/>
              <a:gd name="connsiteY4432" fmla="*/ 148716 h 4533926"/>
              <a:gd name="connsiteX4433" fmla="*/ 3891888 w 12134504"/>
              <a:gd name="connsiteY4433" fmla="*/ 139818 h 4533926"/>
              <a:gd name="connsiteX4434" fmla="*/ 3903327 w 12134504"/>
              <a:gd name="connsiteY4434" fmla="*/ 133463 h 4533926"/>
              <a:gd name="connsiteX4435" fmla="*/ 3933832 w 12134504"/>
              <a:gd name="connsiteY4435" fmla="*/ 133463 h 4533926"/>
              <a:gd name="connsiteX4436" fmla="*/ 4002467 w 12134504"/>
              <a:gd name="connsiteY4436" fmla="*/ 136005 h 4533926"/>
              <a:gd name="connsiteX4437" fmla="*/ 3945271 w 12134504"/>
              <a:gd name="connsiteY4437" fmla="*/ 127108 h 4533926"/>
              <a:gd name="connsiteX4438" fmla="*/ 3914766 w 12134504"/>
              <a:gd name="connsiteY4438" fmla="*/ 122023 h 4533926"/>
              <a:gd name="connsiteX4439" fmla="*/ 3881720 w 12134504"/>
              <a:gd name="connsiteY4439" fmla="*/ 124565 h 4533926"/>
              <a:gd name="connsiteX4440" fmla="*/ 3853757 w 12134504"/>
              <a:gd name="connsiteY4440" fmla="*/ 122023 h 4533926"/>
              <a:gd name="connsiteX4441" fmla="*/ 3891888 w 12134504"/>
              <a:gd name="connsiteY4441" fmla="*/ 108041 h 4533926"/>
              <a:gd name="connsiteX4442" fmla="*/ 3870280 w 12134504"/>
              <a:gd name="connsiteY4442" fmla="*/ 102957 h 4533926"/>
              <a:gd name="connsiteX4443" fmla="*/ 3843589 w 12134504"/>
              <a:gd name="connsiteY4443" fmla="*/ 94060 h 4533926"/>
              <a:gd name="connsiteX4444" fmla="*/ 3802916 w 12134504"/>
              <a:gd name="connsiteY4444" fmla="*/ 82620 h 4533926"/>
              <a:gd name="connsiteX4445" fmla="*/ 3759701 w 12134504"/>
              <a:gd name="connsiteY4445" fmla="*/ 77535 h 4533926"/>
              <a:gd name="connsiteX4446" fmla="*/ 3759701 w 12134504"/>
              <a:gd name="connsiteY4446" fmla="*/ 72451 h 4533926"/>
              <a:gd name="connsiteX4447" fmla="*/ 3669458 w 12134504"/>
              <a:gd name="connsiteY4447" fmla="*/ 66096 h 4533926"/>
              <a:gd name="connsiteX4448" fmla="*/ 3598280 w 12134504"/>
              <a:gd name="connsiteY4448" fmla="*/ 66096 h 4533926"/>
              <a:gd name="connsiteX4449" fmla="*/ 3510580 w 12134504"/>
              <a:gd name="connsiteY4449" fmla="*/ 66096 h 4533926"/>
              <a:gd name="connsiteX4450" fmla="*/ 3426692 w 12134504"/>
              <a:gd name="connsiteY4450" fmla="*/ 66096 h 4533926"/>
              <a:gd name="connsiteX4451" fmla="*/ 3388561 w 12134504"/>
              <a:gd name="connsiteY4451" fmla="*/ 63554 h 4533926"/>
              <a:gd name="connsiteX4452" fmla="*/ 3328822 w 12134504"/>
              <a:gd name="connsiteY4452" fmla="*/ 57198 h 4533926"/>
              <a:gd name="connsiteX4453" fmla="*/ 3416523 w 12134504"/>
              <a:gd name="connsiteY4453" fmla="*/ 54656 h 4533926"/>
              <a:gd name="connsiteX4454" fmla="*/ 3485159 w 12134504"/>
              <a:gd name="connsiteY4454" fmla="*/ 54656 h 4533926"/>
              <a:gd name="connsiteX4455" fmla="*/ 3340262 w 12134504"/>
              <a:gd name="connsiteY4455" fmla="*/ 52114 h 4533926"/>
              <a:gd name="connsiteX4456" fmla="*/ 3264000 w 12134504"/>
              <a:gd name="connsiteY4456" fmla="*/ 47030 h 4533926"/>
              <a:gd name="connsiteX4457" fmla="*/ 3269084 w 12134504"/>
              <a:gd name="connsiteY4457" fmla="*/ 41945 h 4533926"/>
              <a:gd name="connsiteX4458" fmla="*/ 3397458 w 12134504"/>
              <a:gd name="connsiteY4458" fmla="*/ 39403 h 4533926"/>
              <a:gd name="connsiteX4459" fmla="*/ 3520748 w 12134504"/>
              <a:gd name="connsiteY4459" fmla="*/ 34319 h 4533926"/>
              <a:gd name="connsiteX4460" fmla="*/ 3532187 w 12134504"/>
              <a:gd name="connsiteY4460" fmla="*/ 31777 h 4533926"/>
              <a:gd name="connsiteX4461" fmla="*/ 3441944 w 12134504"/>
              <a:gd name="connsiteY4461" fmla="*/ 26692 h 4533926"/>
              <a:gd name="connsiteX4462" fmla="*/ 3469907 w 12134504"/>
              <a:gd name="connsiteY4462" fmla="*/ 24151 h 4533926"/>
              <a:gd name="connsiteX4463" fmla="*/ 3586841 w 12134504"/>
              <a:gd name="connsiteY4463" fmla="*/ 19066 h 4533926"/>
              <a:gd name="connsiteX4464" fmla="*/ 3636411 w 12134504"/>
              <a:gd name="connsiteY4464" fmla="*/ 19066 h 4533926"/>
              <a:gd name="connsiteX4465" fmla="*/ 3622430 w 12134504"/>
              <a:gd name="connsiteY4465" fmla="*/ 16524 h 4533926"/>
              <a:gd name="connsiteX4466" fmla="*/ 3701234 w 12134504"/>
              <a:gd name="connsiteY4466" fmla="*/ 13982 h 4533926"/>
              <a:gd name="connsiteX4467" fmla="*/ 3805458 w 12134504"/>
              <a:gd name="connsiteY4467" fmla="*/ 11440 h 4533926"/>
              <a:gd name="connsiteX4468" fmla="*/ 3908411 w 12134504"/>
              <a:gd name="connsiteY4468" fmla="*/ 11440 h 4533926"/>
              <a:gd name="connsiteX4469" fmla="*/ 3946542 w 12134504"/>
              <a:gd name="connsiteY4469" fmla="*/ 13982 h 4533926"/>
              <a:gd name="connsiteX4470" fmla="*/ 4034243 w 12134504"/>
              <a:gd name="connsiteY4470" fmla="*/ 11440 h 4533926"/>
              <a:gd name="connsiteX4471" fmla="*/ 4115589 w 12134504"/>
              <a:gd name="connsiteY4471" fmla="*/ 13982 h 4533926"/>
              <a:gd name="connsiteX4472" fmla="*/ 4162617 w 12134504"/>
              <a:gd name="connsiteY4472" fmla="*/ 13982 h 4533926"/>
              <a:gd name="connsiteX4473" fmla="*/ 4231252 w 12134504"/>
              <a:gd name="connsiteY4473" fmla="*/ 16524 h 4533926"/>
              <a:gd name="connsiteX4474" fmla="*/ 4152449 w 12134504"/>
              <a:gd name="connsiteY4474" fmla="*/ 11440 h 4533926"/>
              <a:gd name="connsiteX4475" fmla="*/ 4157533 w 12134504"/>
              <a:gd name="connsiteY4475" fmla="*/ 8898 h 4533926"/>
              <a:gd name="connsiteX4476" fmla="*/ 4269383 w 12134504"/>
              <a:gd name="connsiteY4476" fmla="*/ 6355 h 4533926"/>
              <a:gd name="connsiteX4477" fmla="*/ 4388860 w 12134504"/>
              <a:gd name="connsiteY4477" fmla="*/ 6355 h 4533926"/>
              <a:gd name="connsiteX4478" fmla="*/ 4432075 w 12134504"/>
              <a:gd name="connsiteY4478" fmla="*/ 3813 h 4533926"/>
              <a:gd name="connsiteX4479" fmla="*/ 4551552 w 12134504"/>
              <a:gd name="connsiteY4479" fmla="*/ 3813 h 4533926"/>
              <a:gd name="connsiteX4480" fmla="*/ 4817196 w 12134504"/>
              <a:gd name="connsiteY4480" fmla="*/ 3813 h 453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Lst>
            <a:rect l="l" t="t" r="r" b="b"/>
            <a:pathLst>
              <a:path w="12134504" h="4533926">
                <a:moveTo>
                  <a:pt x="12133233" y="256757"/>
                </a:moveTo>
                <a:lnTo>
                  <a:pt x="12124336" y="254215"/>
                </a:lnTo>
                <a:lnTo>
                  <a:pt x="12110355" y="249131"/>
                </a:lnTo>
                <a:lnTo>
                  <a:pt x="12082392" y="251673"/>
                </a:lnTo>
                <a:lnTo>
                  <a:pt x="12074766" y="249131"/>
                </a:lnTo>
                <a:lnTo>
                  <a:pt x="12074766" y="242775"/>
                </a:lnTo>
                <a:lnTo>
                  <a:pt x="12096374" y="247860"/>
                </a:lnTo>
                <a:lnTo>
                  <a:pt x="12117981" y="245317"/>
                </a:lnTo>
                <a:lnTo>
                  <a:pt x="12134504" y="247860"/>
                </a:lnTo>
                <a:lnTo>
                  <a:pt x="12134504" y="256757"/>
                </a:lnTo>
                <a:close/>
                <a:moveTo>
                  <a:pt x="12133233" y="203372"/>
                </a:moveTo>
                <a:lnTo>
                  <a:pt x="12102729" y="209727"/>
                </a:lnTo>
                <a:lnTo>
                  <a:pt x="12048075" y="212270"/>
                </a:lnTo>
                <a:lnTo>
                  <a:pt x="12048075" y="228794"/>
                </a:lnTo>
                <a:lnTo>
                  <a:pt x="12034093" y="233878"/>
                </a:lnTo>
                <a:lnTo>
                  <a:pt x="12003589" y="233878"/>
                </a:lnTo>
                <a:lnTo>
                  <a:pt x="11976897" y="227523"/>
                </a:lnTo>
                <a:lnTo>
                  <a:pt x="11931140" y="222438"/>
                </a:lnTo>
                <a:lnTo>
                  <a:pt x="11923513" y="213541"/>
                </a:lnTo>
                <a:lnTo>
                  <a:pt x="11890467" y="210998"/>
                </a:lnTo>
                <a:lnTo>
                  <a:pt x="11852336" y="213541"/>
                </a:lnTo>
                <a:lnTo>
                  <a:pt x="11833271" y="207185"/>
                </a:lnTo>
                <a:lnTo>
                  <a:pt x="11840897" y="200830"/>
                </a:lnTo>
                <a:lnTo>
                  <a:pt x="11800224" y="205914"/>
                </a:lnTo>
                <a:lnTo>
                  <a:pt x="11814205" y="214812"/>
                </a:lnTo>
                <a:lnTo>
                  <a:pt x="11795140" y="221167"/>
                </a:lnTo>
                <a:lnTo>
                  <a:pt x="11795140" y="212270"/>
                </a:lnTo>
                <a:lnTo>
                  <a:pt x="11795140" y="203372"/>
                </a:lnTo>
                <a:lnTo>
                  <a:pt x="11795140" y="197017"/>
                </a:lnTo>
                <a:lnTo>
                  <a:pt x="11795140" y="188119"/>
                </a:lnTo>
                <a:lnTo>
                  <a:pt x="11795140" y="179221"/>
                </a:lnTo>
                <a:lnTo>
                  <a:pt x="11795140" y="172866"/>
                </a:lnTo>
                <a:lnTo>
                  <a:pt x="11795140" y="163969"/>
                </a:lnTo>
                <a:lnTo>
                  <a:pt x="11795140" y="152529"/>
                </a:lnTo>
                <a:lnTo>
                  <a:pt x="11879027" y="163969"/>
                </a:lnTo>
                <a:lnTo>
                  <a:pt x="11966729" y="180493"/>
                </a:lnTo>
                <a:lnTo>
                  <a:pt x="11964186" y="191932"/>
                </a:lnTo>
                <a:lnTo>
                  <a:pt x="11985794" y="197017"/>
                </a:lnTo>
                <a:lnTo>
                  <a:pt x="11978168" y="183035"/>
                </a:lnTo>
                <a:lnTo>
                  <a:pt x="12070953" y="185577"/>
                </a:lnTo>
                <a:lnTo>
                  <a:pt x="12133233" y="202101"/>
                </a:lnTo>
                <a:lnTo>
                  <a:pt x="12133233" y="203372"/>
                </a:lnTo>
                <a:close/>
                <a:moveTo>
                  <a:pt x="11800224" y="3185315"/>
                </a:moveTo>
                <a:lnTo>
                  <a:pt x="11795140" y="3187857"/>
                </a:lnTo>
                <a:lnTo>
                  <a:pt x="11795140" y="3167520"/>
                </a:lnTo>
                <a:lnTo>
                  <a:pt x="11802766" y="3164978"/>
                </a:lnTo>
                <a:lnTo>
                  <a:pt x="11800224" y="3185315"/>
                </a:lnTo>
                <a:close/>
                <a:moveTo>
                  <a:pt x="11839626" y="123294"/>
                </a:moveTo>
                <a:lnTo>
                  <a:pt x="11793869" y="125837"/>
                </a:lnTo>
                <a:lnTo>
                  <a:pt x="11793869" y="119481"/>
                </a:lnTo>
                <a:lnTo>
                  <a:pt x="11793869" y="114397"/>
                </a:lnTo>
                <a:lnTo>
                  <a:pt x="11798953" y="114397"/>
                </a:lnTo>
                <a:lnTo>
                  <a:pt x="11826916" y="114397"/>
                </a:lnTo>
                <a:lnTo>
                  <a:pt x="11876486" y="119481"/>
                </a:lnTo>
                <a:lnTo>
                  <a:pt x="11871401" y="122023"/>
                </a:lnTo>
                <a:lnTo>
                  <a:pt x="11839626" y="123294"/>
                </a:lnTo>
                <a:close/>
                <a:moveTo>
                  <a:pt x="1271" y="247860"/>
                </a:moveTo>
                <a:lnTo>
                  <a:pt x="10168" y="250402"/>
                </a:lnTo>
                <a:lnTo>
                  <a:pt x="43215" y="252944"/>
                </a:lnTo>
                <a:lnTo>
                  <a:pt x="40673" y="255486"/>
                </a:lnTo>
                <a:lnTo>
                  <a:pt x="13981" y="260570"/>
                </a:lnTo>
                <a:lnTo>
                  <a:pt x="0" y="258028"/>
                </a:lnTo>
                <a:lnTo>
                  <a:pt x="0" y="247860"/>
                </a:lnTo>
                <a:close/>
                <a:moveTo>
                  <a:pt x="1271" y="202101"/>
                </a:moveTo>
                <a:lnTo>
                  <a:pt x="3813" y="202101"/>
                </a:lnTo>
                <a:lnTo>
                  <a:pt x="1271" y="203372"/>
                </a:lnTo>
                <a:lnTo>
                  <a:pt x="1271" y="202101"/>
                </a:lnTo>
                <a:close/>
                <a:moveTo>
                  <a:pt x="3448299" y="4490710"/>
                </a:moveTo>
                <a:lnTo>
                  <a:pt x="3491514" y="4507234"/>
                </a:lnTo>
                <a:lnTo>
                  <a:pt x="3538542" y="4513589"/>
                </a:lnTo>
                <a:lnTo>
                  <a:pt x="3522019" y="4525029"/>
                </a:lnTo>
                <a:lnTo>
                  <a:pt x="3491514" y="4527571"/>
                </a:lnTo>
                <a:lnTo>
                  <a:pt x="3474991" y="4518674"/>
                </a:lnTo>
                <a:lnTo>
                  <a:pt x="3463551" y="4527571"/>
                </a:lnTo>
                <a:lnTo>
                  <a:pt x="3435589" y="4533927"/>
                </a:lnTo>
                <a:lnTo>
                  <a:pt x="3400000" y="4531384"/>
                </a:lnTo>
                <a:lnTo>
                  <a:pt x="3373308" y="4525029"/>
                </a:lnTo>
                <a:lnTo>
                  <a:pt x="3340262" y="4519945"/>
                </a:lnTo>
                <a:lnTo>
                  <a:pt x="3297047" y="4505963"/>
                </a:lnTo>
                <a:lnTo>
                  <a:pt x="3261458" y="4491981"/>
                </a:lnTo>
                <a:lnTo>
                  <a:pt x="3215701" y="4464018"/>
                </a:lnTo>
                <a:lnTo>
                  <a:pt x="3242393" y="4469101"/>
                </a:lnTo>
                <a:lnTo>
                  <a:pt x="3289420" y="4488168"/>
                </a:lnTo>
                <a:lnTo>
                  <a:pt x="3335178" y="4497065"/>
                </a:lnTo>
                <a:lnTo>
                  <a:pt x="3351701" y="4485626"/>
                </a:lnTo>
                <a:lnTo>
                  <a:pt x="3363140" y="4466560"/>
                </a:lnTo>
                <a:lnTo>
                  <a:pt x="3393645" y="4455120"/>
                </a:lnTo>
                <a:lnTo>
                  <a:pt x="3417794" y="4460205"/>
                </a:lnTo>
                <a:lnTo>
                  <a:pt x="3431776" y="4471644"/>
                </a:lnTo>
                <a:lnTo>
                  <a:pt x="3448299" y="4490710"/>
                </a:lnTo>
                <a:close/>
                <a:moveTo>
                  <a:pt x="3757159" y="4418258"/>
                </a:moveTo>
                <a:lnTo>
                  <a:pt x="3783851" y="4429698"/>
                </a:lnTo>
                <a:lnTo>
                  <a:pt x="3773682" y="4438596"/>
                </a:lnTo>
                <a:lnTo>
                  <a:pt x="3727925" y="4447494"/>
                </a:lnTo>
                <a:lnTo>
                  <a:pt x="3711402" y="4436054"/>
                </a:lnTo>
                <a:lnTo>
                  <a:pt x="3683439" y="4450035"/>
                </a:lnTo>
                <a:lnTo>
                  <a:pt x="3666916" y="4436054"/>
                </a:lnTo>
                <a:lnTo>
                  <a:pt x="3707589" y="4419530"/>
                </a:lnTo>
                <a:lnTo>
                  <a:pt x="3735551" y="4425885"/>
                </a:lnTo>
                <a:lnTo>
                  <a:pt x="3757159" y="4418258"/>
                </a:lnTo>
                <a:close/>
                <a:moveTo>
                  <a:pt x="8098991" y="4378855"/>
                </a:moveTo>
                <a:lnTo>
                  <a:pt x="8046878" y="4381398"/>
                </a:lnTo>
                <a:lnTo>
                  <a:pt x="8046878" y="4364874"/>
                </a:lnTo>
                <a:lnTo>
                  <a:pt x="8051963" y="4353434"/>
                </a:lnTo>
                <a:lnTo>
                  <a:pt x="8054505" y="4348349"/>
                </a:lnTo>
                <a:lnTo>
                  <a:pt x="8076112" y="4357247"/>
                </a:lnTo>
                <a:lnTo>
                  <a:pt x="8106617" y="4359789"/>
                </a:lnTo>
                <a:lnTo>
                  <a:pt x="8109159" y="4364874"/>
                </a:lnTo>
                <a:lnTo>
                  <a:pt x="8098991" y="4378855"/>
                </a:lnTo>
                <a:close/>
                <a:moveTo>
                  <a:pt x="10630878" y="4105574"/>
                </a:moveTo>
                <a:lnTo>
                  <a:pt x="10661383" y="4117014"/>
                </a:lnTo>
                <a:lnTo>
                  <a:pt x="10680448" y="4111929"/>
                </a:lnTo>
                <a:lnTo>
                  <a:pt x="10707140" y="4105574"/>
                </a:lnTo>
                <a:lnTo>
                  <a:pt x="10728747" y="4108116"/>
                </a:lnTo>
                <a:lnTo>
                  <a:pt x="10731289" y="4147519"/>
                </a:lnTo>
                <a:lnTo>
                  <a:pt x="10719850" y="4158959"/>
                </a:lnTo>
                <a:lnTo>
                  <a:pt x="10714766" y="4184381"/>
                </a:lnTo>
                <a:lnTo>
                  <a:pt x="10703326" y="4175483"/>
                </a:lnTo>
                <a:lnTo>
                  <a:pt x="10681720" y="4195820"/>
                </a:lnTo>
                <a:lnTo>
                  <a:pt x="10674093" y="4195820"/>
                </a:lnTo>
                <a:lnTo>
                  <a:pt x="10652485" y="4193279"/>
                </a:lnTo>
                <a:lnTo>
                  <a:pt x="10630878" y="4167857"/>
                </a:lnTo>
                <a:lnTo>
                  <a:pt x="10625794" y="4144977"/>
                </a:lnTo>
                <a:lnTo>
                  <a:pt x="10606729" y="4117014"/>
                </a:lnTo>
                <a:lnTo>
                  <a:pt x="10609271" y="4103032"/>
                </a:lnTo>
                <a:lnTo>
                  <a:pt x="10630878" y="4105574"/>
                </a:lnTo>
                <a:close/>
                <a:moveTo>
                  <a:pt x="11561270" y="4110659"/>
                </a:moveTo>
                <a:lnTo>
                  <a:pt x="11568897" y="4122098"/>
                </a:lnTo>
                <a:lnTo>
                  <a:pt x="11593046" y="4110659"/>
                </a:lnTo>
                <a:lnTo>
                  <a:pt x="11603215" y="4124640"/>
                </a:lnTo>
                <a:lnTo>
                  <a:pt x="11603215" y="4138622"/>
                </a:lnTo>
                <a:lnTo>
                  <a:pt x="11591775" y="4152604"/>
                </a:lnTo>
                <a:lnTo>
                  <a:pt x="11570168" y="4175483"/>
                </a:lnTo>
                <a:lnTo>
                  <a:pt x="11551102" y="4189465"/>
                </a:lnTo>
                <a:lnTo>
                  <a:pt x="11562542" y="4203447"/>
                </a:lnTo>
                <a:lnTo>
                  <a:pt x="11538392" y="4205989"/>
                </a:lnTo>
                <a:lnTo>
                  <a:pt x="11507888" y="4217429"/>
                </a:lnTo>
                <a:lnTo>
                  <a:pt x="11500261" y="4236495"/>
                </a:lnTo>
                <a:lnTo>
                  <a:pt x="11481196" y="4269543"/>
                </a:lnTo>
                <a:lnTo>
                  <a:pt x="11454504" y="4283525"/>
                </a:lnTo>
                <a:lnTo>
                  <a:pt x="11435439" y="4289880"/>
                </a:lnTo>
                <a:lnTo>
                  <a:pt x="11404934" y="4289880"/>
                </a:lnTo>
                <a:lnTo>
                  <a:pt x="11383326" y="4280982"/>
                </a:lnTo>
                <a:lnTo>
                  <a:pt x="11347738" y="4278440"/>
                </a:lnTo>
                <a:lnTo>
                  <a:pt x="11342654" y="4267001"/>
                </a:lnTo>
                <a:lnTo>
                  <a:pt x="11359177" y="4244122"/>
                </a:lnTo>
                <a:lnTo>
                  <a:pt x="11402392" y="4213616"/>
                </a:lnTo>
                <a:lnTo>
                  <a:pt x="11423999" y="4208531"/>
                </a:lnTo>
                <a:lnTo>
                  <a:pt x="11448149" y="4194549"/>
                </a:lnTo>
                <a:lnTo>
                  <a:pt x="11476112" y="4178026"/>
                </a:lnTo>
                <a:lnTo>
                  <a:pt x="11497719" y="4161502"/>
                </a:lnTo>
                <a:lnTo>
                  <a:pt x="11511701" y="4138622"/>
                </a:lnTo>
                <a:lnTo>
                  <a:pt x="11523140" y="4129725"/>
                </a:lnTo>
                <a:lnTo>
                  <a:pt x="11530766" y="4110659"/>
                </a:lnTo>
                <a:lnTo>
                  <a:pt x="11552374" y="4096676"/>
                </a:lnTo>
                <a:lnTo>
                  <a:pt x="11561270" y="4110659"/>
                </a:lnTo>
                <a:close/>
                <a:moveTo>
                  <a:pt x="11613383" y="3947960"/>
                </a:moveTo>
                <a:lnTo>
                  <a:pt x="11637532" y="3982280"/>
                </a:lnTo>
                <a:lnTo>
                  <a:pt x="11640074" y="3959400"/>
                </a:lnTo>
                <a:lnTo>
                  <a:pt x="11654056" y="3968298"/>
                </a:lnTo>
                <a:lnTo>
                  <a:pt x="11659140" y="3996262"/>
                </a:lnTo>
                <a:lnTo>
                  <a:pt x="11687102" y="4005159"/>
                </a:lnTo>
                <a:lnTo>
                  <a:pt x="11708710" y="4010243"/>
                </a:lnTo>
                <a:lnTo>
                  <a:pt x="11727775" y="3996262"/>
                </a:lnTo>
                <a:lnTo>
                  <a:pt x="11744299" y="4001346"/>
                </a:lnTo>
                <a:lnTo>
                  <a:pt x="11736673" y="4031852"/>
                </a:lnTo>
                <a:lnTo>
                  <a:pt x="11727775" y="4050918"/>
                </a:lnTo>
                <a:lnTo>
                  <a:pt x="11701083" y="4050918"/>
                </a:lnTo>
                <a:lnTo>
                  <a:pt x="11692187" y="4062357"/>
                </a:lnTo>
                <a:lnTo>
                  <a:pt x="11694728" y="4076339"/>
                </a:lnTo>
                <a:lnTo>
                  <a:pt x="11689645" y="4081423"/>
                </a:lnTo>
                <a:lnTo>
                  <a:pt x="11678205" y="4100489"/>
                </a:lnTo>
                <a:lnTo>
                  <a:pt x="11661682" y="4123369"/>
                </a:lnTo>
                <a:lnTo>
                  <a:pt x="11634991" y="4137351"/>
                </a:lnTo>
                <a:lnTo>
                  <a:pt x="11629906" y="4128453"/>
                </a:lnTo>
                <a:lnTo>
                  <a:pt x="11615925" y="4123369"/>
                </a:lnTo>
                <a:lnTo>
                  <a:pt x="11634991" y="4095406"/>
                </a:lnTo>
                <a:lnTo>
                  <a:pt x="11623551" y="4076339"/>
                </a:lnTo>
                <a:lnTo>
                  <a:pt x="11587962" y="4062357"/>
                </a:lnTo>
                <a:lnTo>
                  <a:pt x="11587962" y="4050918"/>
                </a:lnTo>
                <a:lnTo>
                  <a:pt x="11614654" y="4039478"/>
                </a:lnTo>
                <a:lnTo>
                  <a:pt x="11619738" y="4014056"/>
                </a:lnTo>
                <a:lnTo>
                  <a:pt x="11617196" y="3991177"/>
                </a:lnTo>
                <a:lnTo>
                  <a:pt x="11605756" y="3968298"/>
                </a:lnTo>
                <a:lnTo>
                  <a:pt x="11605756" y="3961943"/>
                </a:lnTo>
                <a:lnTo>
                  <a:pt x="11589233" y="3947960"/>
                </a:lnTo>
                <a:lnTo>
                  <a:pt x="11562542" y="3917455"/>
                </a:lnTo>
                <a:lnTo>
                  <a:pt x="11548560" y="3892034"/>
                </a:lnTo>
                <a:lnTo>
                  <a:pt x="11560000" y="3886949"/>
                </a:lnTo>
                <a:lnTo>
                  <a:pt x="11579065" y="3907287"/>
                </a:lnTo>
                <a:lnTo>
                  <a:pt x="11605756" y="3916184"/>
                </a:lnTo>
                <a:lnTo>
                  <a:pt x="11613383" y="3947960"/>
                </a:lnTo>
                <a:close/>
                <a:moveTo>
                  <a:pt x="11361720" y="3417923"/>
                </a:moveTo>
                <a:lnTo>
                  <a:pt x="11350280" y="3426819"/>
                </a:lnTo>
                <a:lnTo>
                  <a:pt x="11331215" y="3415380"/>
                </a:lnTo>
                <a:lnTo>
                  <a:pt x="11307065" y="3396314"/>
                </a:lnTo>
                <a:lnTo>
                  <a:pt x="11285458" y="3375976"/>
                </a:lnTo>
                <a:lnTo>
                  <a:pt x="11261308" y="3348013"/>
                </a:lnTo>
                <a:lnTo>
                  <a:pt x="11256224" y="3334031"/>
                </a:lnTo>
                <a:lnTo>
                  <a:pt x="11272748" y="3334031"/>
                </a:lnTo>
                <a:lnTo>
                  <a:pt x="11289271" y="3348013"/>
                </a:lnTo>
                <a:lnTo>
                  <a:pt x="11305794" y="3361995"/>
                </a:lnTo>
                <a:lnTo>
                  <a:pt x="11314691" y="3373435"/>
                </a:lnTo>
                <a:lnTo>
                  <a:pt x="11342654" y="3398856"/>
                </a:lnTo>
                <a:lnTo>
                  <a:pt x="11361720" y="3417923"/>
                </a:lnTo>
                <a:close/>
                <a:moveTo>
                  <a:pt x="11740486" y="3220906"/>
                </a:moveTo>
                <a:lnTo>
                  <a:pt x="11751925" y="3232345"/>
                </a:lnTo>
                <a:lnTo>
                  <a:pt x="11746841" y="3252683"/>
                </a:lnTo>
                <a:lnTo>
                  <a:pt x="11725233" y="3259038"/>
                </a:lnTo>
                <a:lnTo>
                  <a:pt x="11706168" y="3252683"/>
                </a:lnTo>
                <a:lnTo>
                  <a:pt x="11703626" y="3236158"/>
                </a:lnTo>
                <a:lnTo>
                  <a:pt x="11715065" y="3222177"/>
                </a:lnTo>
                <a:lnTo>
                  <a:pt x="11731588" y="3227261"/>
                </a:lnTo>
                <a:lnTo>
                  <a:pt x="11740486" y="3220906"/>
                </a:lnTo>
                <a:close/>
                <a:moveTo>
                  <a:pt x="11773532" y="3196755"/>
                </a:moveTo>
                <a:lnTo>
                  <a:pt x="11751925" y="3205653"/>
                </a:lnTo>
                <a:lnTo>
                  <a:pt x="11749383" y="3189129"/>
                </a:lnTo>
                <a:lnTo>
                  <a:pt x="11765906" y="3182774"/>
                </a:lnTo>
                <a:lnTo>
                  <a:pt x="11776074" y="3180231"/>
                </a:lnTo>
                <a:lnTo>
                  <a:pt x="11795140" y="3166249"/>
                </a:lnTo>
                <a:lnTo>
                  <a:pt x="11795140" y="3186587"/>
                </a:lnTo>
                <a:lnTo>
                  <a:pt x="11773532" y="3196755"/>
                </a:lnTo>
                <a:close/>
                <a:moveTo>
                  <a:pt x="11384598" y="3182774"/>
                </a:moveTo>
                <a:lnTo>
                  <a:pt x="11374430" y="3187857"/>
                </a:lnTo>
                <a:lnTo>
                  <a:pt x="11362990" y="3171334"/>
                </a:lnTo>
                <a:lnTo>
                  <a:pt x="11365533" y="3159894"/>
                </a:lnTo>
                <a:lnTo>
                  <a:pt x="11384598" y="3182774"/>
                </a:lnTo>
                <a:close/>
                <a:moveTo>
                  <a:pt x="11361720" y="3117948"/>
                </a:moveTo>
                <a:lnTo>
                  <a:pt x="11366803" y="3152267"/>
                </a:lnTo>
                <a:lnTo>
                  <a:pt x="11356635" y="3147183"/>
                </a:lnTo>
                <a:lnTo>
                  <a:pt x="11351551" y="3149725"/>
                </a:lnTo>
                <a:lnTo>
                  <a:pt x="11343925" y="3138286"/>
                </a:lnTo>
                <a:lnTo>
                  <a:pt x="11343925" y="3105237"/>
                </a:lnTo>
                <a:lnTo>
                  <a:pt x="11361720" y="3117948"/>
                </a:lnTo>
                <a:close/>
                <a:moveTo>
                  <a:pt x="7417719" y="3060750"/>
                </a:moveTo>
                <a:lnTo>
                  <a:pt x="7422804" y="3111593"/>
                </a:lnTo>
                <a:lnTo>
                  <a:pt x="7432972" y="3131931"/>
                </a:lnTo>
                <a:lnTo>
                  <a:pt x="7427888" y="3150997"/>
                </a:lnTo>
                <a:lnTo>
                  <a:pt x="7422804" y="3164978"/>
                </a:lnTo>
                <a:lnTo>
                  <a:pt x="7411364" y="3139557"/>
                </a:lnTo>
                <a:lnTo>
                  <a:pt x="7403738" y="3153538"/>
                </a:lnTo>
                <a:lnTo>
                  <a:pt x="7411364" y="3184044"/>
                </a:lnTo>
                <a:lnTo>
                  <a:pt x="7408823" y="3200568"/>
                </a:lnTo>
                <a:lnTo>
                  <a:pt x="7399925" y="3212008"/>
                </a:lnTo>
                <a:lnTo>
                  <a:pt x="7397383" y="3246327"/>
                </a:lnTo>
                <a:lnTo>
                  <a:pt x="7383402" y="3292086"/>
                </a:lnTo>
                <a:lnTo>
                  <a:pt x="7366878" y="3350555"/>
                </a:lnTo>
                <a:lnTo>
                  <a:pt x="7347813" y="3426819"/>
                </a:lnTo>
                <a:lnTo>
                  <a:pt x="7333832" y="3482747"/>
                </a:lnTo>
                <a:lnTo>
                  <a:pt x="7319851" y="3528505"/>
                </a:lnTo>
                <a:lnTo>
                  <a:pt x="7291888" y="3537403"/>
                </a:lnTo>
                <a:lnTo>
                  <a:pt x="7263925" y="3553927"/>
                </a:lnTo>
                <a:lnTo>
                  <a:pt x="7244860" y="3542488"/>
                </a:lnTo>
                <a:lnTo>
                  <a:pt x="7218169" y="3528505"/>
                </a:lnTo>
                <a:lnTo>
                  <a:pt x="7209271" y="3508169"/>
                </a:lnTo>
                <a:lnTo>
                  <a:pt x="7206729" y="3473849"/>
                </a:lnTo>
                <a:lnTo>
                  <a:pt x="7195289" y="3440802"/>
                </a:lnTo>
                <a:lnTo>
                  <a:pt x="7190206" y="3412838"/>
                </a:lnTo>
                <a:lnTo>
                  <a:pt x="7197832" y="3382332"/>
                </a:lnTo>
                <a:lnTo>
                  <a:pt x="7211813" y="3375976"/>
                </a:lnTo>
                <a:lnTo>
                  <a:pt x="7211813" y="3364537"/>
                </a:lnTo>
                <a:lnTo>
                  <a:pt x="7228337" y="3331489"/>
                </a:lnTo>
                <a:lnTo>
                  <a:pt x="7233420" y="3306067"/>
                </a:lnTo>
                <a:lnTo>
                  <a:pt x="7224524" y="3287001"/>
                </a:lnTo>
                <a:lnTo>
                  <a:pt x="7219439" y="3259038"/>
                </a:lnTo>
                <a:lnTo>
                  <a:pt x="7214355" y="3222177"/>
                </a:lnTo>
                <a:lnTo>
                  <a:pt x="7225794" y="3199297"/>
                </a:lnTo>
                <a:lnTo>
                  <a:pt x="7230879" y="3173876"/>
                </a:lnTo>
                <a:lnTo>
                  <a:pt x="7247402" y="3171334"/>
                </a:lnTo>
                <a:lnTo>
                  <a:pt x="7266467" y="3162436"/>
                </a:lnTo>
                <a:lnTo>
                  <a:pt x="7277906" y="3156080"/>
                </a:lnTo>
                <a:lnTo>
                  <a:pt x="7294430" y="3156080"/>
                </a:lnTo>
                <a:lnTo>
                  <a:pt x="7313496" y="3130659"/>
                </a:lnTo>
                <a:lnTo>
                  <a:pt x="7340187" y="3105237"/>
                </a:lnTo>
                <a:lnTo>
                  <a:pt x="7351626" y="3084901"/>
                </a:lnTo>
                <a:lnTo>
                  <a:pt x="7346542" y="3065834"/>
                </a:lnTo>
                <a:lnTo>
                  <a:pt x="7360523" y="3072190"/>
                </a:lnTo>
                <a:lnTo>
                  <a:pt x="7379588" y="3041684"/>
                </a:lnTo>
                <a:lnTo>
                  <a:pt x="7379588" y="3016262"/>
                </a:lnTo>
                <a:lnTo>
                  <a:pt x="7389757" y="2997196"/>
                </a:lnTo>
                <a:lnTo>
                  <a:pt x="7401196" y="3016262"/>
                </a:lnTo>
                <a:lnTo>
                  <a:pt x="7410093" y="3032786"/>
                </a:lnTo>
                <a:lnTo>
                  <a:pt x="7417719" y="3060750"/>
                </a:lnTo>
                <a:close/>
                <a:moveTo>
                  <a:pt x="10568598" y="3069648"/>
                </a:moveTo>
                <a:lnTo>
                  <a:pt x="10580037" y="3103967"/>
                </a:lnTo>
                <a:lnTo>
                  <a:pt x="10601644" y="3087443"/>
                </a:lnTo>
                <a:lnTo>
                  <a:pt x="10613084" y="3103967"/>
                </a:lnTo>
                <a:lnTo>
                  <a:pt x="10627065" y="3120491"/>
                </a:lnTo>
                <a:lnTo>
                  <a:pt x="10625794" y="3139557"/>
                </a:lnTo>
                <a:lnTo>
                  <a:pt x="10633420" y="3176418"/>
                </a:lnTo>
                <a:lnTo>
                  <a:pt x="10638504" y="3196755"/>
                </a:lnTo>
                <a:lnTo>
                  <a:pt x="10648672" y="3201840"/>
                </a:lnTo>
                <a:lnTo>
                  <a:pt x="10658840" y="3236158"/>
                </a:lnTo>
                <a:lnTo>
                  <a:pt x="10653757" y="3259038"/>
                </a:lnTo>
                <a:lnTo>
                  <a:pt x="10665196" y="3287001"/>
                </a:lnTo>
                <a:lnTo>
                  <a:pt x="10700785" y="3307339"/>
                </a:lnTo>
                <a:lnTo>
                  <a:pt x="10724934" y="3326405"/>
                </a:lnTo>
                <a:lnTo>
                  <a:pt x="10749084" y="3345471"/>
                </a:lnTo>
                <a:lnTo>
                  <a:pt x="10744000" y="3354369"/>
                </a:lnTo>
                <a:lnTo>
                  <a:pt x="10763065" y="3379790"/>
                </a:lnTo>
                <a:lnTo>
                  <a:pt x="10774504" y="3424278"/>
                </a:lnTo>
                <a:lnTo>
                  <a:pt x="10788485" y="3415380"/>
                </a:lnTo>
                <a:lnTo>
                  <a:pt x="10802467" y="3434446"/>
                </a:lnTo>
                <a:lnTo>
                  <a:pt x="10810093" y="3428091"/>
                </a:lnTo>
                <a:lnTo>
                  <a:pt x="10817719" y="3470036"/>
                </a:lnTo>
                <a:lnTo>
                  <a:pt x="10841869" y="3495458"/>
                </a:lnTo>
                <a:lnTo>
                  <a:pt x="10855850" y="3509439"/>
                </a:lnTo>
                <a:lnTo>
                  <a:pt x="10882542" y="3542488"/>
                </a:lnTo>
                <a:lnTo>
                  <a:pt x="10891439" y="3575535"/>
                </a:lnTo>
                <a:lnTo>
                  <a:pt x="10893981" y="3595873"/>
                </a:lnTo>
                <a:lnTo>
                  <a:pt x="10891439" y="3621295"/>
                </a:lnTo>
                <a:lnTo>
                  <a:pt x="10905420" y="3654342"/>
                </a:lnTo>
                <a:lnTo>
                  <a:pt x="10905420" y="3687390"/>
                </a:lnTo>
                <a:lnTo>
                  <a:pt x="10897794" y="3706456"/>
                </a:lnTo>
                <a:lnTo>
                  <a:pt x="10888897" y="3739504"/>
                </a:lnTo>
                <a:lnTo>
                  <a:pt x="10891439" y="3762384"/>
                </a:lnTo>
                <a:lnTo>
                  <a:pt x="10883813" y="3787805"/>
                </a:lnTo>
                <a:lnTo>
                  <a:pt x="10869832" y="3822124"/>
                </a:lnTo>
                <a:lnTo>
                  <a:pt x="10843140" y="3838648"/>
                </a:lnTo>
                <a:lnTo>
                  <a:pt x="10831701" y="3869154"/>
                </a:lnTo>
                <a:lnTo>
                  <a:pt x="10820261" y="3885678"/>
                </a:lnTo>
                <a:lnTo>
                  <a:pt x="10811364" y="3918726"/>
                </a:lnTo>
                <a:lnTo>
                  <a:pt x="10799925" y="3935250"/>
                </a:lnTo>
                <a:lnTo>
                  <a:pt x="10789757" y="3963213"/>
                </a:lnTo>
                <a:lnTo>
                  <a:pt x="10784673" y="3986093"/>
                </a:lnTo>
                <a:lnTo>
                  <a:pt x="10787215" y="3997533"/>
                </a:lnTo>
                <a:lnTo>
                  <a:pt x="10765607" y="4003888"/>
                </a:lnTo>
                <a:lnTo>
                  <a:pt x="10727476" y="4003888"/>
                </a:lnTo>
                <a:lnTo>
                  <a:pt x="10696971" y="4017870"/>
                </a:lnTo>
                <a:lnTo>
                  <a:pt x="10680448" y="4031852"/>
                </a:lnTo>
                <a:lnTo>
                  <a:pt x="10661383" y="4045833"/>
                </a:lnTo>
                <a:lnTo>
                  <a:pt x="10633420" y="4031852"/>
                </a:lnTo>
                <a:lnTo>
                  <a:pt x="10611813" y="4025496"/>
                </a:lnTo>
                <a:lnTo>
                  <a:pt x="10619439" y="4008973"/>
                </a:lnTo>
                <a:lnTo>
                  <a:pt x="10600373" y="4015328"/>
                </a:lnTo>
                <a:lnTo>
                  <a:pt x="10569869" y="4038207"/>
                </a:lnTo>
                <a:lnTo>
                  <a:pt x="10541907" y="4029310"/>
                </a:lnTo>
                <a:lnTo>
                  <a:pt x="10522841" y="4024225"/>
                </a:lnTo>
                <a:lnTo>
                  <a:pt x="10503776" y="4021683"/>
                </a:lnTo>
                <a:lnTo>
                  <a:pt x="10470728" y="4012786"/>
                </a:lnTo>
                <a:lnTo>
                  <a:pt x="10449121" y="3989907"/>
                </a:lnTo>
                <a:lnTo>
                  <a:pt x="10444037" y="3964485"/>
                </a:lnTo>
                <a:lnTo>
                  <a:pt x="10433869" y="3945419"/>
                </a:lnTo>
                <a:lnTo>
                  <a:pt x="10417345" y="3931437"/>
                </a:lnTo>
                <a:lnTo>
                  <a:pt x="10386841" y="3926353"/>
                </a:lnTo>
                <a:lnTo>
                  <a:pt x="10395738" y="3909828"/>
                </a:lnTo>
                <a:lnTo>
                  <a:pt x="10388112" y="3881865"/>
                </a:lnTo>
                <a:lnTo>
                  <a:pt x="10371588" y="3907287"/>
                </a:lnTo>
                <a:lnTo>
                  <a:pt x="10343626" y="3913642"/>
                </a:lnTo>
                <a:lnTo>
                  <a:pt x="10360149" y="3893304"/>
                </a:lnTo>
                <a:lnTo>
                  <a:pt x="10365233" y="3872967"/>
                </a:lnTo>
                <a:lnTo>
                  <a:pt x="10379214" y="3856444"/>
                </a:lnTo>
                <a:lnTo>
                  <a:pt x="10374131" y="3828480"/>
                </a:lnTo>
                <a:lnTo>
                  <a:pt x="10347439" y="3861527"/>
                </a:lnTo>
                <a:lnTo>
                  <a:pt x="10325832" y="3872967"/>
                </a:lnTo>
                <a:lnTo>
                  <a:pt x="10314392" y="3900931"/>
                </a:lnTo>
                <a:lnTo>
                  <a:pt x="10287701" y="3886949"/>
                </a:lnTo>
                <a:lnTo>
                  <a:pt x="10287701" y="3867883"/>
                </a:lnTo>
                <a:lnTo>
                  <a:pt x="10266093" y="3839919"/>
                </a:lnTo>
                <a:lnTo>
                  <a:pt x="10249570" y="3825937"/>
                </a:lnTo>
                <a:lnTo>
                  <a:pt x="10254654" y="3819582"/>
                </a:lnTo>
                <a:lnTo>
                  <a:pt x="10211439" y="3796703"/>
                </a:lnTo>
                <a:lnTo>
                  <a:pt x="10187289" y="3796703"/>
                </a:lnTo>
                <a:lnTo>
                  <a:pt x="10156784" y="3777637"/>
                </a:lnTo>
                <a:lnTo>
                  <a:pt x="10094505" y="3780179"/>
                </a:lnTo>
                <a:lnTo>
                  <a:pt x="10051289" y="3794161"/>
                </a:lnTo>
                <a:lnTo>
                  <a:pt x="10013158" y="3805601"/>
                </a:lnTo>
                <a:lnTo>
                  <a:pt x="9980112" y="3803058"/>
                </a:lnTo>
                <a:lnTo>
                  <a:pt x="9944523" y="3822124"/>
                </a:lnTo>
                <a:lnTo>
                  <a:pt x="9916561" y="3831022"/>
                </a:lnTo>
                <a:lnTo>
                  <a:pt x="9908934" y="3850088"/>
                </a:lnTo>
                <a:lnTo>
                  <a:pt x="9897495" y="3866612"/>
                </a:lnTo>
                <a:lnTo>
                  <a:pt x="9869532" y="3866612"/>
                </a:lnTo>
                <a:lnTo>
                  <a:pt x="9847925" y="3869154"/>
                </a:lnTo>
                <a:lnTo>
                  <a:pt x="9819962" y="3864070"/>
                </a:lnTo>
                <a:lnTo>
                  <a:pt x="9795813" y="3866612"/>
                </a:lnTo>
                <a:lnTo>
                  <a:pt x="9771663" y="3869154"/>
                </a:lnTo>
                <a:lnTo>
                  <a:pt x="9750055" y="3888220"/>
                </a:lnTo>
                <a:lnTo>
                  <a:pt x="9739887" y="3888220"/>
                </a:lnTo>
                <a:lnTo>
                  <a:pt x="9723364" y="3897117"/>
                </a:lnTo>
                <a:lnTo>
                  <a:pt x="9706841" y="3908557"/>
                </a:lnTo>
                <a:lnTo>
                  <a:pt x="9682691" y="3906015"/>
                </a:lnTo>
                <a:lnTo>
                  <a:pt x="9661083" y="3906015"/>
                </a:lnTo>
                <a:lnTo>
                  <a:pt x="9625495" y="3883136"/>
                </a:lnTo>
                <a:lnTo>
                  <a:pt x="9606429" y="3876780"/>
                </a:lnTo>
                <a:lnTo>
                  <a:pt x="9606429" y="3857714"/>
                </a:lnTo>
                <a:lnTo>
                  <a:pt x="9622953" y="3851359"/>
                </a:lnTo>
                <a:lnTo>
                  <a:pt x="9630579" y="3845004"/>
                </a:lnTo>
                <a:lnTo>
                  <a:pt x="9628037" y="3831022"/>
                </a:lnTo>
                <a:lnTo>
                  <a:pt x="9633122" y="3805601"/>
                </a:lnTo>
                <a:lnTo>
                  <a:pt x="9628037" y="3785263"/>
                </a:lnTo>
                <a:lnTo>
                  <a:pt x="9611514" y="3745860"/>
                </a:lnTo>
                <a:lnTo>
                  <a:pt x="9606429" y="3725522"/>
                </a:lnTo>
                <a:lnTo>
                  <a:pt x="9606429" y="3705185"/>
                </a:lnTo>
                <a:lnTo>
                  <a:pt x="9594991" y="3679764"/>
                </a:lnTo>
                <a:lnTo>
                  <a:pt x="9592448" y="3668324"/>
                </a:lnTo>
                <a:lnTo>
                  <a:pt x="9578467" y="3654342"/>
                </a:lnTo>
                <a:lnTo>
                  <a:pt x="9573383" y="3623836"/>
                </a:lnTo>
                <a:lnTo>
                  <a:pt x="9554318" y="3593331"/>
                </a:lnTo>
                <a:lnTo>
                  <a:pt x="9549233" y="3574265"/>
                </a:lnTo>
                <a:lnTo>
                  <a:pt x="9563215" y="3593331"/>
                </a:lnTo>
                <a:lnTo>
                  <a:pt x="9553046" y="3556469"/>
                </a:lnTo>
                <a:lnTo>
                  <a:pt x="9569570" y="3567909"/>
                </a:lnTo>
                <a:lnTo>
                  <a:pt x="9578467" y="3584433"/>
                </a:lnTo>
                <a:lnTo>
                  <a:pt x="9578467" y="3564096"/>
                </a:lnTo>
                <a:lnTo>
                  <a:pt x="9561943" y="3533590"/>
                </a:lnTo>
                <a:lnTo>
                  <a:pt x="9556860" y="3519609"/>
                </a:lnTo>
                <a:lnTo>
                  <a:pt x="9549233" y="3508169"/>
                </a:lnTo>
                <a:lnTo>
                  <a:pt x="9551775" y="3485289"/>
                </a:lnTo>
                <a:lnTo>
                  <a:pt x="9559401" y="3476392"/>
                </a:lnTo>
                <a:lnTo>
                  <a:pt x="9564486" y="3456055"/>
                </a:lnTo>
                <a:lnTo>
                  <a:pt x="9561943" y="3433175"/>
                </a:lnTo>
                <a:lnTo>
                  <a:pt x="9575925" y="3405212"/>
                </a:lnTo>
                <a:lnTo>
                  <a:pt x="9578467" y="3435717"/>
                </a:lnTo>
                <a:lnTo>
                  <a:pt x="9592448" y="3407753"/>
                </a:lnTo>
                <a:lnTo>
                  <a:pt x="9619140" y="3393772"/>
                </a:lnTo>
                <a:lnTo>
                  <a:pt x="9635663" y="3377248"/>
                </a:lnTo>
                <a:lnTo>
                  <a:pt x="9662355" y="3360724"/>
                </a:lnTo>
                <a:lnTo>
                  <a:pt x="9676336" y="3358182"/>
                </a:lnTo>
                <a:lnTo>
                  <a:pt x="9685233" y="3363266"/>
                </a:lnTo>
                <a:lnTo>
                  <a:pt x="9711925" y="3349284"/>
                </a:lnTo>
                <a:lnTo>
                  <a:pt x="9733532" y="3344200"/>
                </a:lnTo>
                <a:lnTo>
                  <a:pt x="9738617" y="3335303"/>
                </a:lnTo>
                <a:lnTo>
                  <a:pt x="9748785" y="3330218"/>
                </a:lnTo>
                <a:lnTo>
                  <a:pt x="9767850" y="3332760"/>
                </a:lnTo>
                <a:lnTo>
                  <a:pt x="9800897" y="3318778"/>
                </a:lnTo>
                <a:lnTo>
                  <a:pt x="9819962" y="3302254"/>
                </a:lnTo>
                <a:lnTo>
                  <a:pt x="9830131" y="3279375"/>
                </a:lnTo>
                <a:lnTo>
                  <a:pt x="9849196" y="3259038"/>
                </a:lnTo>
                <a:lnTo>
                  <a:pt x="9851738" y="3242513"/>
                </a:lnTo>
                <a:lnTo>
                  <a:pt x="9851738" y="3215821"/>
                </a:lnTo>
                <a:lnTo>
                  <a:pt x="9875888" y="3181502"/>
                </a:lnTo>
                <a:lnTo>
                  <a:pt x="9889869" y="3218364"/>
                </a:lnTo>
                <a:lnTo>
                  <a:pt x="9903850" y="3209466"/>
                </a:lnTo>
                <a:lnTo>
                  <a:pt x="9892411" y="3189129"/>
                </a:lnTo>
                <a:lnTo>
                  <a:pt x="9902579" y="3170063"/>
                </a:lnTo>
                <a:lnTo>
                  <a:pt x="9919103" y="3178960"/>
                </a:lnTo>
                <a:lnTo>
                  <a:pt x="9921644" y="3145912"/>
                </a:lnTo>
                <a:lnTo>
                  <a:pt x="9940710" y="3125575"/>
                </a:lnTo>
                <a:lnTo>
                  <a:pt x="9948336" y="3109051"/>
                </a:lnTo>
                <a:lnTo>
                  <a:pt x="9967402" y="3102695"/>
                </a:lnTo>
                <a:lnTo>
                  <a:pt x="9967402" y="3091256"/>
                </a:lnTo>
                <a:lnTo>
                  <a:pt x="9981383" y="3096340"/>
                </a:lnTo>
                <a:lnTo>
                  <a:pt x="9981383" y="3084901"/>
                </a:lnTo>
                <a:lnTo>
                  <a:pt x="9997906" y="3079816"/>
                </a:lnTo>
                <a:lnTo>
                  <a:pt x="10011888" y="3073461"/>
                </a:lnTo>
                <a:lnTo>
                  <a:pt x="10038579" y="3093798"/>
                </a:lnTo>
                <a:lnTo>
                  <a:pt x="10057644" y="3116677"/>
                </a:lnTo>
                <a:lnTo>
                  <a:pt x="10079252" y="3116677"/>
                </a:lnTo>
                <a:lnTo>
                  <a:pt x="10100860" y="3121761"/>
                </a:lnTo>
                <a:lnTo>
                  <a:pt x="10093233" y="3098882"/>
                </a:lnTo>
                <a:lnTo>
                  <a:pt x="10107215" y="3065834"/>
                </a:lnTo>
                <a:lnTo>
                  <a:pt x="10123738" y="3054394"/>
                </a:lnTo>
                <a:lnTo>
                  <a:pt x="10116112" y="3042955"/>
                </a:lnTo>
                <a:lnTo>
                  <a:pt x="10132635" y="3020075"/>
                </a:lnTo>
                <a:lnTo>
                  <a:pt x="10151701" y="3003551"/>
                </a:lnTo>
                <a:lnTo>
                  <a:pt x="10168224" y="3009907"/>
                </a:lnTo>
                <a:lnTo>
                  <a:pt x="10196187" y="3001009"/>
                </a:lnTo>
                <a:lnTo>
                  <a:pt x="10196187" y="2980672"/>
                </a:lnTo>
                <a:lnTo>
                  <a:pt x="10172037" y="2966691"/>
                </a:lnTo>
                <a:lnTo>
                  <a:pt x="10188560" y="2960335"/>
                </a:lnTo>
                <a:lnTo>
                  <a:pt x="10212710" y="2971775"/>
                </a:lnTo>
                <a:lnTo>
                  <a:pt x="10229233" y="2988298"/>
                </a:lnTo>
                <a:lnTo>
                  <a:pt x="10257196" y="2999738"/>
                </a:lnTo>
                <a:lnTo>
                  <a:pt x="10267364" y="2994654"/>
                </a:lnTo>
                <a:lnTo>
                  <a:pt x="10288972" y="3008636"/>
                </a:lnTo>
                <a:lnTo>
                  <a:pt x="10308037" y="2994654"/>
                </a:lnTo>
                <a:lnTo>
                  <a:pt x="10319477" y="2999738"/>
                </a:lnTo>
                <a:lnTo>
                  <a:pt x="10329645" y="2990841"/>
                </a:lnTo>
                <a:lnTo>
                  <a:pt x="10343626" y="3013720"/>
                </a:lnTo>
                <a:lnTo>
                  <a:pt x="10333458" y="3034058"/>
                </a:lnTo>
                <a:lnTo>
                  <a:pt x="10322018" y="3053124"/>
                </a:lnTo>
                <a:lnTo>
                  <a:pt x="10310579" y="3053124"/>
                </a:lnTo>
                <a:lnTo>
                  <a:pt x="10315663" y="3072190"/>
                </a:lnTo>
                <a:lnTo>
                  <a:pt x="10305495" y="3092527"/>
                </a:lnTo>
                <a:lnTo>
                  <a:pt x="10294056" y="3112864"/>
                </a:lnTo>
                <a:lnTo>
                  <a:pt x="10296597" y="3124304"/>
                </a:lnTo>
                <a:lnTo>
                  <a:pt x="10323290" y="3147183"/>
                </a:lnTo>
                <a:lnTo>
                  <a:pt x="10349981" y="3158623"/>
                </a:lnTo>
                <a:lnTo>
                  <a:pt x="10366504" y="3175147"/>
                </a:lnTo>
                <a:lnTo>
                  <a:pt x="10390654" y="3198026"/>
                </a:lnTo>
                <a:lnTo>
                  <a:pt x="10399551" y="3198026"/>
                </a:lnTo>
                <a:lnTo>
                  <a:pt x="10418617" y="3209466"/>
                </a:lnTo>
                <a:lnTo>
                  <a:pt x="10423700" y="3220906"/>
                </a:lnTo>
                <a:lnTo>
                  <a:pt x="10454205" y="3234887"/>
                </a:lnTo>
                <a:lnTo>
                  <a:pt x="10478355" y="3220906"/>
                </a:lnTo>
                <a:lnTo>
                  <a:pt x="10485981" y="3200568"/>
                </a:lnTo>
                <a:lnTo>
                  <a:pt x="10491065" y="3181502"/>
                </a:lnTo>
                <a:lnTo>
                  <a:pt x="10496149" y="3158623"/>
                </a:lnTo>
                <a:lnTo>
                  <a:pt x="10505046" y="3125575"/>
                </a:lnTo>
                <a:lnTo>
                  <a:pt x="10502504" y="3105237"/>
                </a:lnTo>
                <a:lnTo>
                  <a:pt x="10505046" y="3091256"/>
                </a:lnTo>
                <a:lnTo>
                  <a:pt x="10499962" y="3068377"/>
                </a:lnTo>
                <a:lnTo>
                  <a:pt x="10505046" y="3035328"/>
                </a:lnTo>
                <a:lnTo>
                  <a:pt x="10510131" y="3028973"/>
                </a:lnTo>
                <a:lnTo>
                  <a:pt x="10505046" y="3014991"/>
                </a:lnTo>
                <a:lnTo>
                  <a:pt x="10513944" y="2992112"/>
                </a:lnTo>
                <a:lnTo>
                  <a:pt x="10519027" y="2969232"/>
                </a:lnTo>
                <a:lnTo>
                  <a:pt x="10521570" y="2957793"/>
                </a:lnTo>
                <a:lnTo>
                  <a:pt x="10533009" y="2941269"/>
                </a:lnTo>
                <a:lnTo>
                  <a:pt x="10543177" y="2961606"/>
                </a:lnTo>
                <a:lnTo>
                  <a:pt x="10545719" y="2987028"/>
                </a:lnTo>
                <a:lnTo>
                  <a:pt x="10553345" y="2992112"/>
                </a:lnTo>
                <a:lnTo>
                  <a:pt x="10555888" y="3011178"/>
                </a:lnTo>
                <a:lnTo>
                  <a:pt x="10567327" y="3031515"/>
                </a:lnTo>
                <a:lnTo>
                  <a:pt x="10569869" y="3056937"/>
                </a:lnTo>
                <a:lnTo>
                  <a:pt x="10569869" y="3069648"/>
                </a:lnTo>
                <a:close/>
                <a:moveTo>
                  <a:pt x="11192672" y="2931100"/>
                </a:moveTo>
                <a:lnTo>
                  <a:pt x="11202841" y="2947625"/>
                </a:lnTo>
                <a:lnTo>
                  <a:pt x="11178691" y="2945082"/>
                </a:lnTo>
                <a:lnTo>
                  <a:pt x="11167252" y="2919661"/>
                </a:lnTo>
                <a:lnTo>
                  <a:pt x="11188859" y="2931100"/>
                </a:lnTo>
                <a:lnTo>
                  <a:pt x="11192672" y="2931100"/>
                </a:lnTo>
                <a:close/>
                <a:moveTo>
                  <a:pt x="9799626" y="2922203"/>
                </a:moveTo>
                <a:lnTo>
                  <a:pt x="9785645" y="2922203"/>
                </a:lnTo>
                <a:lnTo>
                  <a:pt x="9739887" y="2891697"/>
                </a:lnTo>
                <a:lnTo>
                  <a:pt x="9770392" y="2885342"/>
                </a:lnTo>
                <a:lnTo>
                  <a:pt x="9786916" y="2896782"/>
                </a:lnTo>
                <a:lnTo>
                  <a:pt x="9798355" y="2910763"/>
                </a:lnTo>
                <a:lnTo>
                  <a:pt x="9798355" y="2922203"/>
                </a:lnTo>
                <a:close/>
                <a:moveTo>
                  <a:pt x="11149458" y="2905678"/>
                </a:moveTo>
                <a:lnTo>
                  <a:pt x="11138018" y="2905678"/>
                </a:lnTo>
                <a:lnTo>
                  <a:pt x="11116411" y="2903137"/>
                </a:lnTo>
                <a:lnTo>
                  <a:pt x="11108785" y="2896782"/>
                </a:lnTo>
                <a:lnTo>
                  <a:pt x="11111327" y="2877715"/>
                </a:lnTo>
                <a:lnTo>
                  <a:pt x="11135476" y="2884071"/>
                </a:lnTo>
                <a:lnTo>
                  <a:pt x="11144373" y="2892968"/>
                </a:lnTo>
                <a:lnTo>
                  <a:pt x="11149458" y="2905678"/>
                </a:lnTo>
                <a:close/>
                <a:moveTo>
                  <a:pt x="11177421" y="2894239"/>
                </a:moveTo>
                <a:lnTo>
                  <a:pt x="11172336" y="2900595"/>
                </a:lnTo>
                <a:lnTo>
                  <a:pt x="11148186" y="2863733"/>
                </a:lnTo>
                <a:lnTo>
                  <a:pt x="11140560" y="2838312"/>
                </a:lnTo>
                <a:lnTo>
                  <a:pt x="11149458" y="2838312"/>
                </a:lnTo>
                <a:lnTo>
                  <a:pt x="11163439" y="2872631"/>
                </a:lnTo>
                <a:lnTo>
                  <a:pt x="11177421" y="2894239"/>
                </a:lnTo>
                <a:close/>
                <a:moveTo>
                  <a:pt x="9922916" y="2917118"/>
                </a:moveTo>
                <a:lnTo>
                  <a:pt x="9894953" y="2926016"/>
                </a:lnTo>
                <a:lnTo>
                  <a:pt x="9889869" y="2920932"/>
                </a:lnTo>
                <a:lnTo>
                  <a:pt x="9894953" y="2904408"/>
                </a:lnTo>
                <a:lnTo>
                  <a:pt x="9908934" y="2878986"/>
                </a:lnTo>
                <a:lnTo>
                  <a:pt x="9941981" y="2862462"/>
                </a:lnTo>
                <a:lnTo>
                  <a:pt x="9944523" y="2853565"/>
                </a:lnTo>
                <a:lnTo>
                  <a:pt x="9975028" y="2842125"/>
                </a:lnTo>
                <a:lnTo>
                  <a:pt x="9996635" y="2842125"/>
                </a:lnTo>
                <a:lnTo>
                  <a:pt x="10008075" y="2835769"/>
                </a:lnTo>
                <a:lnTo>
                  <a:pt x="10019514" y="2842125"/>
                </a:lnTo>
                <a:lnTo>
                  <a:pt x="10008075" y="2853565"/>
                </a:lnTo>
                <a:lnTo>
                  <a:pt x="9972485" y="2872631"/>
                </a:lnTo>
                <a:lnTo>
                  <a:pt x="9944523" y="2884071"/>
                </a:lnTo>
                <a:lnTo>
                  <a:pt x="9922916" y="2917118"/>
                </a:lnTo>
                <a:close/>
                <a:moveTo>
                  <a:pt x="9704299" y="2829414"/>
                </a:moveTo>
                <a:lnTo>
                  <a:pt x="9715738" y="2840854"/>
                </a:lnTo>
                <a:lnTo>
                  <a:pt x="9737345" y="2838312"/>
                </a:lnTo>
                <a:lnTo>
                  <a:pt x="9744972" y="2854835"/>
                </a:lnTo>
                <a:lnTo>
                  <a:pt x="9706841" y="2863733"/>
                </a:lnTo>
                <a:lnTo>
                  <a:pt x="9682691" y="2870089"/>
                </a:lnTo>
                <a:lnTo>
                  <a:pt x="9663626" y="2867546"/>
                </a:lnTo>
                <a:lnTo>
                  <a:pt x="9675065" y="2844667"/>
                </a:lnTo>
                <a:lnTo>
                  <a:pt x="9694131" y="2844667"/>
                </a:lnTo>
                <a:lnTo>
                  <a:pt x="9704299" y="2829414"/>
                </a:lnTo>
                <a:close/>
                <a:moveTo>
                  <a:pt x="9870803" y="2829414"/>
                </a:moveTo>
                <a:lnTo>
                  <a:pt x="9865719" y="2852294"/>
                </a:lnTo>
                <a:lnTo>
                  <a:pt x="9816149" y="2866275"/>
                </a:lnTo>
                <a:lnTo>
                  <a:pt x="9770392" y="2859920"/>
                </a:lnTo>
                <a:lnTo>
                  <a:pt x="9770392" y="2845939"/>
                </a:lnTo>
                <a:lnTo>
                  <a:pt x="9797084" y="2837041"/>
                </a:lnTo>
                <a:lnTo>
                  <a:pt x="9818691" y="2848480"/>
                </a:lnTo>
                <a:lnTo>
                  <a:pt x="9842841" y="2845939"/>
                </a:lnTo>
                <a:lnTo>
                  <a:pt x="9870803" y="2829414"/>
                </a:lnTo>
                <a:close/>
                <a:moveTo>
                  <a:pt x="11118953" y="2840854"/>
                </a:moveTo>
                <a:lnTo>
                  <a:pt x="11118953" y="2847209"/>
                </a:lnTo>
                <a:lnTo>
                  <a:pt x="11092261" y="2828143"/>
                </a:lnTo>
                <a:lnTo>
                  <a:pt x="11073196" y="2814162"/>
                </a:lnTo>
                <a:lnTo>
                  <a:pt x="11061757" y="2800179"/>
                </a:lnTo>
                <a:lnTo>
                  <a:pt x="11066841" y="2795096"/>
                </a:lnTo>
                <a:lnTo>
                  <a:pt x="11083364" y="2803992"/>
                </a:lnTo>
                <a:lnTo>
                  <a:pt x="11110055" y="2824330"/>
                </a:lnTo>
                <a:lnTo>
                  <a:pt x="11118953" y="2840854"/>
                </a:lnTo>
                <a:close/>
                <a:moveTo>
                  <a:pt x="11040149" y="2796366"/>
                </a:moveTo>
                <a:lnTo>
                  <a:pt x="11032523" y="2798909"/>
                </a:lnTo>
                <a:lnTo>
                  <a:pt x="11018542" y="2790011"/>
                </a:lnTo>
                <a:lnTo>
                  <a:pt x="11004560" y="2770945"/>
                </a:lnTo>
                <a:lnTo>
                  <a:pt x="11004560" y="2764589"/>
                </a:lnTo>
                <a:lnTo>
                  <a:pt x="11026168" y="2783656"/>
                </a:lnTo>
                <a:lnTo>
                  <a:pt x="11040149" y="2796366"/>
                </a:lnTo>
                <a:close/>
                <a:moveTo>
                  <a:pt x="9389084" y="2773487"/>
                </a:moveTo>
                <a:lnTo>
                  <a:pt x="9455178" y="2778571"/>
                </a:lnTo>
                <a:lnTo>
                  <a:pt x="9462803" y="2759505"/>
                </a:lnTo>
                <a:lnTo>
                  <a:pt x="9525084" y="2779842"/>
                </a:lnTo>
                <a:lnTo>
                  <a:pt x="9536523" y="2807806"/>
                </a:lnTo>
                <a:lnTo>
                  <a:pt x="9586093" y="2814162"/>
                </a:lnTo>
                <a:lnTo>
                  <a:pt x="9629308" y="2839583"/>
                </a:lnTo>
                <a:lnTo>
                  <a:pt x="9588636" y="2856107"/>
                </a:lnTo>
                <a:lnTo>
                  <a:pt x="9553046" y="2839583"/>
                </a:lnTo>
                <a:lnTo>
                  <a:pt x="9522542" y="2839583"/>
                </a:lnTo>
                <a:lnTo>
                  <a:pt x="9486953" y="2837041"/>
                </a:lnTo>
                <a:lnTo>
                  <a:pt x="9456448" y="2830685"/>
                </a:lnTo>
                <a:lnTo>
                  <a:pt x="9418317" y="2814162"/>
                </a:lnTo>
                <a:lnTo>
                  <a:pt x="9391626" y="2809077"/>
                </a:lnTo>
                <a:lnTo>
                  <a:pt x="9380187" y="2814162"/>
                </a:lnTo>
                <a:lnTo>
                  <a:pt x="9317906" y="2795096"/>
                </a:lnTo>
                <a:lnTo>
                  <a:pt x="9310280" y="2776029"/>
                </a:lnTo>
                <a:lnTo>
                  <a:pt x="9279775" y="2773487"/>
                </a:lnTo>
                <a:lnTo>
                  <a:pt x="9303925" y="2731542"/>
                </a:lnTo>
                <a:lnTo>
                  <a:pt x="9344598" y="2734083"/>
                </a:lnTo>
                <a:lnTo>
                  <a:pt x="9372561" y="2753149"/>
                </a:lnTo>
                <a:lnTo>
                  <a:pt x="9384000" y="2755692"/>
                </a:lnTo>
                <a:lnTo>
                  <a:pt x="9389084" y="2773487"/>
                </a:lnTo>
                <a:close/>
                <a:moveTo>
                  <a:pt x="10271177" y="2748066"/>
                </a:moveTo>
                <a:lnTo>
                  <a:pt x="10252112" y="2778571"/>
                </a:lnTo>
                <a:lnTo>
                  <a:pt x="10249570" y="2745523"/>
                </a:lnTo>
                <a:lnTo>
                  <a:pt x="10257196" y="2728999"/>
                </a:lnTo>
                <a:lnTo>
                  <a:pt x="10264822" y="2715017"/>
                </a:lnTo>
                <a:lnTo>
                  <a:pt x="10272448" y="2726457"/>
                </a:lnTo>
                <a:lnTo>
                  <a:pt x="10272448" y="2748066"/>
                </a:lnTo>
                <a:close/>
                <a:moveTo>
                  <a:pt x="10982953" y="2773487"/>
                </a:moveTo>
                <a:lnTo>
                  <a:pt x="10974056" y="2778571"/>
                </a:lnTo>
                <a:lnTo>
                  <a:pt x="10960074" y="2762047"/>
                </a:lnTo>
                <a:lnTo>
                  <a:pt x="10946093" y="2734083"/>
                </a:lnTo>
                <a:lnTo>
                  <a:pt x="10938467" y="2701036"/>
                </a:lnTo>
                <a:lnTo>
                  <a:pt x="10943551" y="2695951"/>
                </a:lnTo>
                <a:lnTo>
                  <a:pt x="10946093" y="2709933"/>
                </a:lnTo>
                <a:lnTo>
                  <a:pt x="10957532" y="2718831"/>
                </a:lnTo>
                <a:lnTo>
                  <a:pt x="10971514" y="2746794"/>
                </a:lnTo>
                <a:lnTo>
                  <a:pt x="10988037" y="2760776"/>
                </a:lnTo>
                <a:lnTo>
                  <a:pt x="10982953" y="2773487"/>
                </a:lnTo>
                <a:close/>
                <a:moveTo>
                  <a:pt x="10852037" y="2717559"/>
                </a:moveTo>
                <a:lnTo>
                  <a:pt x="10835514" y="2720102"/>
                </a:lnTo>
                <a:lnTo>
                  <a:pt x="10827888" y="2731542"/>
                </a:lnTo>
                <a:lnTo>
                  <a:pt x="10811364" y="2742981"/>
                </a:lnTo>
                <a:lnTo>
                  <a:pt x="10792298" y="2751879"/>
                </a:lnTo>
                <a:lnTo>
                  <a:pt x="10775775" y="2751879"/>
                </a:lnTo>
                <a:lnTo>
                  <a:pt x="10747812" y="2740439"/>
                </a:lnTo>
                <a:lnTo>
                  <a:pt x="10728747" y="2728999"/>
                </a:lnTo>
                <a:lnTo>
                  <a:pt x="10731289" y="2715017"/>
                </a:lnTo>
                <a:lnTo>
                  <a:pt x="10761794" y="2720102"/>
                </a:lnTo>
                <a:lnTo>
                  <a:pt x="10780860" y="2717559"/>
                </a:lnTo>
                <a:lnTo>
                  <a:pt x="10785943" y="2697223"/>
                </a:lnTo>
                <a:lnTo>
                  <a:pt x="10791028" y="2697223"/>
                </a:lnTo>
                <a:lnTo>
                  <a:pt x="10793570" y="2720102"/>
                </a:lnTo>
                <a:lnTo>
                  <a:pt x="10812635" y="2715017"/>
                </a:lnTo>
                <a:lnTo>
                  <a:pt x="10822803" y="2701036"/>
                </a:lnTo>
                <a:lnTo>
                  <a:pt x="10841869" y="2684512"/>
                </a:lnTo>
                <a:lnTo>
                  <a:pt x="10839327" y="2659090"/>
                </a:lnTo>
                <a:lnTo>
                  <a:pt x="10858392" y="2659090"/>
                </a:lnTo>
                <a:lnTo>
                  <a:pt x="10866019" y="2665446"/>
                </a:lnTo>
                <a:lnTo>
                  <a:pt x="10866019" y="2688325"/>
                </a:lnTo>
                <a:lnTo>
                  <a:pt x="10852037" y="2717559"/>
                </a:lnTo>
                <a:close/>
                <a:moveTo>
                  <a:pt x="10018243" y="2629856"/>
                </a:moveTo>
                <a:lnTo>
                  <a:pt x="10006803" y="2643837"/>
                </a:lnTo>
                <a:lnTo>
                  <a:pt x="9982654" y="2637482"/>
                </a:lnTo>
                <a:lnTo>
                  <a:pt x="9975028" y="2618416"/>
                </a:lnTo>
                <a:lnTo>
                  <a:pt x="10008075" y="2615873"/>
                </a:lnTo>
                <a:lnTo>
                  <a:pt x="10018243" y="2629856"/>
                </a:lnTo>
                <a:close/>
                <a:moveTo>
                  <a:pt x="10127551" y="2613331"/>
                </a:moveTo>
                <a:lnTo>
                  <a:pt x="10138990" y="2646380"/>
                </a:lnTo>
                <a:lnTo>
                  <a:pt x="10111028" y="2629856"/>
                </a:lnTo>
                <a:lnTo>
                  <a:pt x="10083065" y="2624771"/>
                </a:lnTo>
                <a:lnTo>
                  <a:pt x="10064000" y="2627313"/>
                </a:lnTo>
                <a:lnTo>
                  <a:pt x="10039850" y="2627313"/>
                </a:lnTo>
                <a:lnTo>
                  <a:pt x="10050019" y="2601892"/>
                </a:lnTo>
                <a:lnTo>
                  <a:pt x="10090692" y="2601892"/>
                </a:lnTo>
                <a:lnTo>
                  <a:pt x="10127551" y="2613331"/>
                </a:lnTo>
                <a:close/>
                <a:moveTo>
                  <a:pt x="10890168" y="2673072"/>
                </a:moveTo>
                <a:lnTo>
                  <a:pt x="10881270" y="2684512"/>
                </a:lnTo>
                <a:lnTo>
                  <a:pt x="10873645" y="2659090"/>
                </a:lnTo>
                <a:lnTo>
                  <a:pt x="10866019" y="2642566"/>
                </a:lnTo>
                <a:lnTo>
                  <a:pt x="10852037" y="2628584"/>
                </a:lnTo>
                <a:lnTo>
                  <a:pt x="10830429" y="2609518"/>
                </a:lnTo>
                <a:lnTo>
                  <a:pt x="10806280" y="2595537"/>
                </a:lnTo>
                <a:lnTo>
                  <a:pt x="10816448" y="2586639"/>
                </a:lnTo>
                <a:lnTo>
                  <a:pt x="10835514" y="2598079"/>
                </a:lnTo>
                <a:lnTo>
                  <a:pt x="10846953" y="2606976"/>
                </a:lnTo>
                <a:lnTo>
                  <a:pt x="10860934" y="2618416"/>
                </a:lnTo>
                <a:lnTo>
                  <a:pt x="10872374" y="2637482"/>
                </a:lnTo>
                <a:lnTo>
                  <a:pt x="10886355" y="2651463"/>
                </a:lnTo>
                <a:lnTo>
                  <a:pt x="10890168" y="2673072"/>
                </a:lnTo>
                <a:close/>
                <a:moveTo>
                  <a:pt x="10252112" y="2529440"/>
                </a:moveTo>
                <a:lnTo>
                  <a:pt x="10259738" y="2599350"/>
                </a:lnTo>
                <a:lnTo>
                  <a:pt x="10295327" y="2624771"/>
                </a:lnTo>
                <a:lnTo>
                  <a:pt x="10323290" y="2579013"/>
                </a:lnTo>
                <a:lnTo>
                  <a:pt x="10361420" y="2553591"/>
                </a:lnTo>
                <a:lnTo>
                  <a:pt x="10391925" y="2553591"/>
                </a:lnTo>
                <a:lnTo>
                  <a:pt x="10419887" y="2570115"/>
                </a:lnTo>
                <a:lnTo>
                  <a:pt x="10444037" y="2584097"/>
                </a:lnTo>
                <a:lnTo>
                  <a:pt x="10482168" y="2592994"/>
                </a:lnTo>
                <a:lnTo>
                  <a:pt x="10539364" y="2623500"/>
                </a:lnTo>
                <a:lnTo>
                  <a:pt x="10601644" y="2646380"/>
                </a:lnTo>
                <a:lnTo>
                  <a:pt x="10625794" y="2669259"/>
                </a:lnTo>
                <a:lnTo>
                  <a:pt x="10644859" y="2689596"/>
                </a:lnTo>
                <a:lnTo>
                  <a:pt x="10649944" y="2715017"/>
                </a:lnTo>
                <a:lnTo>
                  <a:pt x="10707140" y="2742981"/>
                </a:lnTo>
                <a:lnTo>
                  <a:pt x="10714766" y="2765860"/>
                </a:lnTo>
                <a:lnTo>
                  <a:pt x="10684261" y="2770945"/>
                </a:lnTo>
                <a:lnTo>
                  <a:pt x="10691888" y="2798909"/>
                </a:lnTo>
                <a:lnTo>
                  <a:pt x="10722392" y="2826872"/>
                </a:lnTo>
                <a:lnTo>
                  <a:pt x="10744000" y="2872631"/>
                </a:lnTo>
                <a:lnTo>
                  <a:pt x="10763065" y="2870089"/>
                </a:lnTo>
                <a:lnTo>
                  <a:pt x="10763065" y="2889155"/>
                </a:lnTo>
                <a:lnTo>
                  <a:pt x="10787215" y="2898052"/>
                </a:lnTo>
                <a:lnTo>
                  <a:pt x="10778317" y="2904408"/>
                </a:lnTo>
                <a:lnTo>
                  <a:pt x="10813906" y="2923474"/>
                </a:lnTo>
                <a:lnTo>
                  <a:pt x="10811364" y="2934914"/>
                </a:lnTo>
                <a:lnTo>
                  <a:pt x="10787215" y="2937455"/>
                </a:lnTo>
                <a:lnTo>
                  <a:pt x="10779588" y="2928558"/>
                </a:lnTo>
                <a:lnTo>
                  <a:pt x="10751626" y="2923474"/>
                </a:lnTo>
                <a:lnTo>
                  <a:pt x="10716037" y="2917118"/>
                </a:lnTo>
                <a:lnTo>
                  <a:pt x="10689345" y="2889155"/>
                </a:lnTo>
                <a:lnTo>
                  <a:pt x="10670280" y="2866275"/>
                </a:lnTo>
                <a:lnTo>
                  <a:pt x="10653757" y="2829414"/>
                </a:lnTo>
                <a:lnTo>
                  <a:pt x="10610542" y="2810348"/>
                </a:lnTo>
                <a:lnTo>
                  <a:pt x="10582579" y="2821788"/>
                </a:lnTo>
                <a:lnTo>
                  <a:pt x="10560972" y="2835769"/>
                </a:lnTo>
                <a:lnTo>
                  <a:pt x="10566056" y="2868818"/>
                </a:lnTo>
                <a:lnTo>
                  <a:pt x="10539364" y="2882799"/>
                </a:lnTo>
                <a:lnTo>
                  <a:pt x="10520299" y="2876444"/>
                </a:lnTo>
                <a:lnTo>
                  <a:pt x="10484710" y="2873902"/>
                </a:lnTo>
                <a:lnTo>
                  <a:pt x="10454205" y="2839583"/>
                </a:lnTo>
                <a:lnTo>
                  <a:pt x="10421159" y="2830685"/>
                </a:lnTo>
                <a:lnTo>
                  <a:pt x="10413532" y="2842125"/>
                </a:lnTo>
                <a:lnTo>
                  <a:pt x="10370318" y="2844667"/>
                </a:lnTo>
                <a:lnTo>
                  <a:pt x="10384299" y="2810348"/>
                </a:lnTo>
                <a:lnTo>
                  <a:pt x="10405906" y="2798909"/>
                </a:lnTo>
                <a:lnTo>
                  <a:pt x="10395738" y="2753149"/>
                </a:lnTo>
                <a:lnTo>
                  <a:pt x="10379214" y="2716289"/>
                </a:lnTo>
                <a:lnTo>
                  <a:pt x="10314392" y="2679427"/>
                </a:lnTo>
                <a:lnTo>
                  <a:pt x="10286429" y="2676885"/>
                </a:lnTo>
                <a:lnTo>
                  <a:pt x="10236860" y="2634940"/>
                </a:lnTo>
                <a:lnTo>
                  <a:pt x="10226691" y="2655277"/>
                </a:lnTo>
                <a:lnTo>
                  <a:pt x="10212710" y="2660361"/>
                </a:lnTo>
                <a:lnTo>
                  <a:pt x="10205084" y="2643837"/>
                </a:lnTo>
                <a:lnTo>
                  <a:pt x="10205084" y="2624771"/>
                </a:lnTo>
                <a:lnTo>
                  <a:pt x="10178392" y="2604434"/>
                </a:lnTo>
                <a:lnTo>
                  <a:pt x="10213981" y="2587910"/>
                </a:lnTo>
                <a:lnTo>
                  <a:pt x="10238131" y="2590452"/>
                </a:lnTo>
                <a:lnTo>
                  <a:pt x="10235588" y="2579013"/>
                </a:lnTo>
                <a:lnTo>
                  <a:pt x="10186019" y="2579013"/>
                </a:lnTo>
                <a:lnTo>
                  <a:pt x="10174579" y="2551049"/>
                </a:lnTo>
                <a:lnTo>
                  <a:pt x="10144074" y="2544693"/>
                </a:lnTo>
                <a:lnTo>
                  <a:pt x="10130093" y="2524356"/>
                </a:lnTo>
                <a:lnTo>
                  <a:pt x="10175850" y="2512917"/>
                </a:lnTo>
                <a:lnTo>
                  <a:pt x="10194915" y="2498934"/>
                </a:lnTo>
                <a:lnTo>
                  <a:pt x="10247028" y="2518000"/>
                </a:lnTo>
                <a:lnTo>
                  <a:pt x="10252112" y="2529440"/>
                </a:lnTo>
                <a:close/>
                <a:moveTo>
                  <a:pt x="9952149" y="2418857"/>
                </a:moveTo>
                <a:lnTo>
                  <a:pt x="9924186" y="2460802"/>
                </a:lnTo>
                <a:lnTo>
                  <a:pt x="9900037" y="2469700"/>
                </a:lnTo>
                <a:lnTo>
                  <a:pt x="9866990" y="2460802"/>
                </a:lnTo>
                <a:lnTo>
                  <a:pt x="9809794" y="2463344"/>
                </a:lnTo>
                <a:lnTo>
                  <a:pt x="9781831" y="2469700"/>
                </a:lnTo>
                <a:lnTo>
                  <a:pt x="9776748" y="2502748"/>
                </a:lnTo>
                <a:lnTo>
                  <a:pt x="9807252" y="2542151"/>
                </a:lnTo>
                <a:lnTo>
                  <a:pt x="9823776" y="2521814"/>
                </a:lnTo>
                <a:lnTo>
                  <a:pt x="9888598" y="2507832"/>
                </a:lnTo>
                <a:lnTo>
                  <a:pt x="9883513" y="2526898"/>
                </a:lnTo>
                <a:lnTo>
                  <a:pt x="9869532" y="2521814"/>
                </a:lnTo>
                <a:lnTo>
                  <a:pt x="9855551" y="2547236"/>
                </a:lnTo>
                <a:lnTo>
                  <a:pt x="9827589" y="2563760"/>
                </a:lnTo>
                <a:lnTo>
                  <a:pt x="9858093" y="2619686"/>
                </a:lnTo>
                <a:lnTo>
                  <a:pt x="9853009" y="2633669"/>
                </a:lnTo>
                <a:lnTo>
                  <a:pt x="9880972" y="2684512"/>
                </a:lnTo>
                <a:lnTo>
                  <a:pt x="9880972" y="2712476"/>
                </a:lnTo>
                <a:lnTo>
                  <a:pt x="9864448" y="2723915"/>
                </a:lnTo>
                <a:lnTo>
                  <a:pt x="9850467" y="2709933"/>
                </a:lnTo>
                <a:lnTo>
                  <a:pt x="9866990" y="2675614"/>
                </a:lnTo>
                <a:lnTo>
                  <a:pt x="9833944" y="2692138"/>
                </a:lnTo>
                <a:lnTo>
                  <a:pt x="9825046" y="2680699"/>
                </a:lnTo>
                <a:lnTo>
                  <a:pt x="9830131" y="2661633"/>
                </a:lnTo>
                <a:lnTo>
                  <a:pt x="9805981" y="2638753"/>
                </a:lnTo>
                <a:lnTo>
                  <a:pt x="9808523" y="2594265"/>
                </a:lnTo>
                <a:lnTo>
                  <a:pt x="9786916" y="2608247"/>
                </a:lnTo>
                <a:lnTo>
                  <a:pt x="9789458" y="2659090"/>
                </a:lnTo>
                <a:lnTo>
                  <a:pt x="9789458" y="2718831"/>
                </a:lnTo>
                <a:lnTo>
                  <a:pt x="9770392" y="2725186"/>
                </a:lnTo>
                <a:lnTo>
                  <a:pt x="9753869" y="2713746"/>
                </a:lnTo>
                <a:lnTo>
                  <a:pt x="9762766" y="2674343"/>
                </a:lnTo>
                <a:lnTo>
                  <a:pt x="9757682" y="2629856"/>
                </a:lnTo>
                <a:lnTo>
                  <a:pt x="9743700" y="2629856"/>
                </a:lnTo>
                <a:lnTo>
                  <a:pt x="9733532" y="2601892"/>
                </a:lnTo>
                <a:lnTo>
                  <a:pt x="9747514" y="2571386"/>
                </a:lnTo>
                <a:lnTo>
                  <a:pt x="9752598" y="2537067"/>
                </a:lnTo>
                <a:lnTo>
                  <a:pt x="9769121" y="2472242"/>
                </a:lnTo>
                <a:lnTo>
                  <a:pt x="9776748" y="2455718"/>
                </a:lnTo>
                <a:lnTo>
                  <a:pt x="9804710" y="2422670"/>
                </a:lnTo>
                <a:lnTo>
                  <a:pt x="9831402" y="2434110"/>
                </a:lnTo>
                <a:lnTo>
                  <a:pt x="9874617" y="2440465"/>
                </a:lnTo>
                <a:lnTo>
                  <a:pt x="9912748" y="2437923"/>
                </a:lnTo>
                <a:lnTo>
                  <a:pt x="9945794" y="2404875"/>
                </a:lnTo>
                <a:lnTo>
                  <a:pt x="9952149" y="2418857"/>
                </a:lnTo>
                <a:close/>
                <a:moveTo>
                  <a:pt x="10065271" y="2430297"/>
                </a:moveTo>
                <a:lnTo>
                  <a:pt x="10065271" y="2467157"/>
                </a:lnTo>
                <a:lnTo>
                  <a:pt x="10046206" y="2462074"/>
                </a:lnTo>
                <a:lnTo>
                  <a:pt x="10041121" y="2490037"/>
                </a:lnTo>
                <a:lnTo>
                  <a:pt x="10055102" y="2512917"/>
                </a:lnTo>
                <a:lnTo>
                  <a:pt x="10044934" y="2518000"/>
                </a:lnTo>
                <a:lnTo>
                  <a:pt x="10030953" y="2490037"/>
                </a:lnTo>
                <a:lnTo>
                  <a:pt x="10022056" y="2434110"/>
                </a:lnTo>
                <a:lnTo>
                  <a:pt x="10029682" y="2399791"/>
                </a:lnTo>
                <a:lnTo>
                  <a:pt x="10041121" y="2383267"/>
                </a:lnTo>
                <a:lnTo>
                  <a:pt x="10043663" y="2408688"/>
                </a:lnTo>
                <a:lnTo>
                  <a:pt x="10062729" y="2411231"/>
                </a:lnTo>
                <a:lnTo>
                  <a:pt x="10065271" y="2430297"/>
                </a:lnTo>
                <a:close/>
                <a:moveTo>
                  <a:pt x="9296299" y="2731542"/>
                </a:moveTo>
                <a:lnTo>
                  <a:pt x="9258168" y="2734083"/>
                </a:lnTo>
                <a:lnTo>
                  <a:pt x="9230205" y="2697223"/>
                </a:lnTo>
                <a:lnTo>
                  <a:pt x="9186990" y="2662903"/>
                </a:lnTo>
                <a:lnTo>
                  <a:pt x="9173009" y="2637482"/>
                </a:lnTo>
                <a:lnTo>
                  <a:pt x="9146317" y="2603163"/>
                </a:lnTo>
                <a:lnTo>
                  <a:pt x="9129794" y="2570115"/>
                </a:lnTo>
                <a:lnTo>
                  <a:pt x="9103103" y="2507832"/>
                </a:lnTo>
                <a:lnTo>
                  <a:pt x="9075140" y="2473513"/>
                </a:lnTo>
                <a:lnTo>
                  <a:pt x="9064972" y="2436652"/>
                </a:lnTo>
                <a:lnTo>
                  <a:pt x="9053532" y="2402333"/>
                </a:lnTo>
                <a:lnTo>
                  <a:pt x="9023028" y="2374369"/>
                </a:lnTo>
                <a:lnTo>
                  <a:pt x="9003963" y="2337508"/>
                </a:lnTo>
                <a:lnTo>
                  <a:pt x="8979813" y="2314628"/>
                </a:lnTo>
                <a:lnTo>
                  <a:pt x="8944224" y="2266328"/>
                </a:lnTo>
                <a:lnTo>
                  <a:pt x="8941682" y="2245991"/>
                </a:lnTo>
                <a:lnTo>
                  <a:pt x="8963290" y="2248533"/>
                </a:lnTo>
                <a:lnTo>
                  <a:pt x="9015401" y="2254888"/>
                </a:lnTo>
                <a:lnTo>
                  <a:pt x="9043364" y="2296834"/>
                </a:lnTo>
                <a:lnTo>
                  <a:pt x="9070055" y="2327339"/>
                </a:lnTo>
                <a:lnTo>
                  <a:pt x="9089121" y="2346405"/>
                </a:lnTo>
                <a:lnTo>
                  <a:pt x="9119626" y="2392164"/>
                </a:lnTo>
                <a:lnTo>
                  <a:pt x="9155215" y="2392164"/>
                </a:lnTo>
                <a:lnTo>
                  <a:pt x="9183177" y="2422670"/>
                </a:lnTo>
                <a:lnTo>
                  <a:pt x="9202243" y="2459531"/>
                </a:lnTo>
                <a:lnTo>
                  <a:pt x="9228934" y="2478597"/>
                </a:lnTo>
                <a:lnTo>
                  <a:pt x="9214953" y="2512917"/>
                </a:lnTo>
                <a:lnTo>
                  <a:pt x="9234018" y="2529440"/>
                </a:lnTo>
                <a:lnTo>
                  <a:pt x="9245458" y="2529440"/>
                </a:lnTo>
                <a:lnTo>
                  <a:pt x="9253084" y="2562488"/>
                </a:lnTo>
                <a:lnTo>
                  <a:pt x="9264523" y="2585368"/>
                </a:lnTo>
                <a:lnTo>
                  <a:pt x="9288672" y="2590452"/>
                </a:lnTo>
                <a:lnTo>
                  <a:pt x="9305196" y="2615873"/>
                </a:lnTo>
                <a:lnTo>
                  <a:pt x="9296299" y="2671801"/>
                </a:lnTo>
                <a:lnTo>
                  <a:pt x="9296299" y="2731542"/>
                </a:lnTo>
                <a:close/>
                <a:moveTo>
                  <a:pt x="9701757" y="2399791"/>
                </a:moveTo>
                <a:lnTo>
                  <a:pt x="9739887" y="2439194"/>
                </a:lnTo>
                <a:lnTo>
                  <a:pt x="9699214" y="2444278"/>
                </a:lnTo>
                <a:lnTo>
                  <a:pt x="9690318" y="2474784"/>
                </a:lnTo>
                <a:lnTo>
                  <a:pt x="9690318" y="2514187"/>
                </a:lnTo>
                <a:lnTo>
                  <a:pt x="9659813" y="2544693"/>
                </a:lnTo>
                <a:lnTo>
                  <a:pt x="9657271" y="2589181"/>
                </a:lnTo>
                <a:lnTo>
                  <a:pt x="9645832" y="2654006"/>
                </a:lnTo>
                <a:lnTo>
                  <a:pt x="9640747" y="2640024"/>
                </a:lnTo>
                <a:lnTo>
                  <a:pt x="9602617" y="2659090"/>
                </a:lnTo>
                <a:lnTo>
                  <a:pt x="9588636" y="2633669"/>
                </a:lnTo>
                <a:lnTo>
                  <a:pt x="9564486" y="2628584"/>
                </a:lnTo>
                <a:lnTo>
                  <a:pt x="9547962" y="2614603"/>
                </a:lnTo>
                <a:lnTo>
                  <a:pt x="9507289" y="2631126"/>
                </a:lnTo>
                <a:lnTo>
                  <a:pt x="9495850" y="2610790"/>
                </a:lnTo>
                <a:lnTo>
                  <a:pt x="9474243" y="2613331"/>
                </a:lnTo>
                <a:lnTo>
                  <a:pt x="9446280" y="2608247"/>
                </a:lnTo>
                <a:lnTo>
                  <a:pt x="9441196" y="2549777"/>
                </a:lnTo>
                <a:lnTo>
                  <a:pt x="9424673" y="2538338"/>
                </a:lnTo>
                <a:lnTo>
                  <a:pt x="9408149" y="2501477"/>
                </a:lnTo>
                <a:lnTo>
                  <a:pt x="9403065" y="2462074"/>
                </a:lnTo>
                <a:lnTo>
                  <a:pt x="9408149" y="2422670"/>
                </a:lnTo>
                <a:lnTo>
                  <a:pt x="9427215" y="2394707"/>
                </a:lnTo>
                <a:lnTo>
                  <a:pt x="9451364" y="2408688"/>
                </a:lnTo>
                <a:lnTo>
                  <a:pt x="9478056" y="2402333"/>
                </a:lnTo>
                <a:lnTo>
                  <a:pt x="9485682" y="2365471"/>
                </a:lnTo>
                <a:lnTo>
                  <a:pt x="9499664" y="2356574"/>
                </a:lnTo>
                <a:lnTo>
                  <a:pt x="9540336" y="2347677"/>
                </a:lnTo>
                <a:lnTo>
                  <a:pt x="9564486" y="2313358"/>
                </a:lnTo>
                <a:lnTo>
                  <a:pt x="9581009" y="2287936"/>
                </a:lnTo>
                <a:lnTo>
                  <a:pt x="9594991" y="2271412"/>
                </a:lnTo>
                <a:lnTo>
                  <a:pt x="9622953" y="2245991"/>
                </a:lnTo>
                <a:lnTo>
                  <a:pt x="9649645" y="2215485"/>
                </a:lnTo>
                <a:lnTo>
                  <a:pt x="9666168" y="2182437"/>
                </a:lnTo>
                <a:lnTo>
                  <a:pt x="9680149" y="2182437"/>
                </a:lnTo>
                <a:lnTo>
                  <a:pt x="9696673" y="2202774"/>
                </a:lnTo>
                <a:lnTo>
                  <a:pt x="9699214" y="2221840"/>
                </a:lnTo>
                <a:lnTo>
                  <a:pt x="9720822" y="2235822"/>
                </a:lnTo>
                <a:lnTo>
                  <a:pt x="9748785" y="2247261"/>
                </a:lnTo>
                <a:lnTo>
                  <a:pt x="9746243" y="2263785"/>
                </a:lnTo>
                <a:lnTo>
                  <a:pt x="9722093" y="2266328"/>
                </a:lnTo>
                <a:lnTo>
                  <a:pt x="9729719" y="2286665"/>
                </a:lnTo>
                <a:lnTo>
                  <a:pt x="9703028" y="2303189"/>
                </a:lnTo>
                <a:lnTo>
                  <a:pt x="9683963" y="2342592"/>
                </a:lnTo>
                <a:lnTo>
                  <a:pt x="9710654" y="2381996"/>
                </a:lnTo>
                <a:lnTo>
                  <a:pt x="9701757" y="2399791"/>
                </a:lnTo>
                <a:close/>
                <a:moveTo>
                  <a:pt x="9990280" y="2115070"/>
                </a:moveTo>
                <a:lnTo>
                  <a:pt x="9992822" y="2145575"/>
                </a:lnTo>
                <a:lnTo>
                  <a:pt x="9995364" y="2168455"/>
                </a:lnTo>
                <a:lnTo>
                  <a:pt x="9983925" y="2207858"/>
                </a:lnTo>
                <a:lnTo>
                  <a:pt x="9972485" y="2163371"/>
                </a:lnTo>
                <a:lnTo>
                  <a:pt x="9955962" y="2183708"/>
                </a:lnTo>
                <a:lnTo>
                  <a:pt x="9967402" y="2216756"/>
                </a:lnTo>
                <a:lnTo>
                  <a:pt x="9958504" y="2237093"/>
                </a:lnTo>
                <a:lnTo>
                  <a:pt x="9917831" y="2211672"/>
                </a:lnTo>
                <a:lnTo>
                  <a:pt x="9907663" y="2181165"/>
                </a:lnTo>
                <a:lnTo>
                  <a:pt x="9917831" y="2160829"/>
                </a:lnTo>
                <a:lnTo>
                  <a:pt x="9896224" y="2140492"/>
                </a:lnTo>
                <a:lnTo>
                  <a:pt x="9886056" y="2159558"/>
                </a:lnTo>
                <a:lnTo>
                  <a:pt x="9869532" y="2157015"/>
                </a:lnTo>
                <a:lnTo>
                  <a:pt x="9845383" y="2179895"/>
                </a:lnTo>
                <a:lnTo>
                  <a:pt x="9840299" y="2168455"/>
                </a:lnTo>
                <a:lnTo>
                  <a:pt x="9851738" y="2131594"/>
                </a:lnTo>
                <a:lnTo>
                  <a:pt x="9873345" y="2120154"/>
                </a:lnTo>
                <a:lnTo>
                  <a:pt x="9892411" y="2103630"/>
                </a:lnTo>
                <a:lnTo>
                  <a:pt x="9903850" y="2123967"/>
                </a:lnTo>
                <a:lnTo>
                  <a:pt x="9927999" y="2109985"/>
                </a:lnTo>
                <a:lnTo>
                  <a:pt x="9935626" y="2090919"/>
                </a:lnTo>
                <a:lnTo>
                  <a:pt x="9959775" y="2090919"/>
                </a:lnTo>
                <a:lnTo>
                  <a:pt x="9957234" y="2056600"/>
                </a:lnTo>
                <a:lnTo>
                  <a:pt x="9983925" y="2076938"/>
                </a:lnTo>
                <a:lnTo>
                  <a:pt x="9989009" y="2097275"/>
                </a:lnTo>
                <a:lnTo>
                  <a:pt x="9990280" y="2115070"/>
                </a:lnTo>
                <a:close/>
                <a:moveTo>
                  <a:pt x="8467589" y="2210401"/>
                </a:moveTo>
                <a:lnTo>
                  <a:pt x="8437084" y="2221840"/>
                </a:lnTo>
                <a:lnTo>
                  <a:pt x="8423103" y="2187521"/>
                </a:lnTo>
                <a:lnTo>
                  <a:pt x="8415476" y="2125239"/>
                </a:lnTo>
                <a:lnTo>
                  <a:pt x="8429458" y="2055329"/>
                </a:lnTo>
                <a:lnTo>
                  <a:pt x="8453607" y="2078209"/>
                </a:lnTo>
                <a:lnTo>
                  <a:pt x="8470131" y="2111256"/>
                </a:lnTo>
                <a:lnTo>
                  <a:pt x="8486654" y="2155744"/>
                </a:lnTo>
                <a:lnTo>
                  <a:pt x="8481570" y="2200232"/>
                </a:lnTo>
                <a:lnTo>
                  <a:pt x="8467589" y="2210401"/>
                </a:lnTo>
                <a:close/>
                <a:moveTo>
                  <a:pt x="3677084" y="2043889"/>
                </a:moveTo>
                <a:lnTo>
                  <a:pt x="3649122" y="2048974"/>
                </a:lnTo>
                <a:lnTo>
                  <a:pt x="3644038" y="2043889"/>
                </a:lnTo>
                <a:lnTo>
                  <a:pt x="3654206" y="2032450"/>
                </a:lnTo>
                <a:lnTo>
                  <a:pt x="3654206" y="2015926"/>
                </a:lnTo>
                <a:lnTo>
                  <a:pt x="3673271" y="2010842"/>
                </a:lnTo>
                <a:lnTo>
                  <a:pt x="3680897" y="2010842"/>
                </a:lnTo>
                <a:lnTo>
                  <a:pt x="3677084" y="2043889"/>
                </a:lnTo>
                <a:close/>
                <a:moveTo>
                  <a:pt x="9908934" y="2036263"/>
                </a:moveTo>
                <a:lnTo>
                  <a:pt x="9897495" y="2050245"/>
                </a:lnTo>
                <a:lnTo>
                  <a:pt x="9886056" y="2078209"/>
                </a:lnTo>
                <a:lnTo>
                  <a:pt x="9877158" y="2089649"/>
                </a:lnTo>
                <a:lnTo>
                  <a:pt x="9855551" y="2059142"/>
                </a:lnTo>
                <a:lnTo>
                  <a:pt x="9863177" y="2047702"/>
                </a:lnTo>
                <a:lnTo>
                  <a:pt x="9872075" y="2036263"/>
                </a:lnTo>
                <a:lnTo>
                  <a:pt x="9874617" y="2010842"/>
                </a:lnTo>
                <a:lnTo>
                  <a:pt x="9893682" y="2008299"/>
                </a:lnTo>
                <a:lnTo>
                  <a:pt x="9888598" y="2036263"/>
                </a:lnTo>
                <a:lnTo>
                  <a:pt x="9912748" y="1994318"/>
                </a:lnTo>
                <a:lnTo>
                  <a:pt x="9908934" y="2036263"/>
                </a:lnTo>
                <a:close/>
                <a:moveTo>
                  <a:pt x="9723364" y="2078209"/>
                </a:moveTo>
                <a:lnTo>
                  <a:pt x="9677607" y="2117612"/>
                </a:lnTo>
                <a:lnTo>
                  <a:pt x="9694131" y="2087106"/>
                </a:lnTo>
                <a:lnTo>
                  <a:pt x="9720822" y="2061685"/>
                </a:lnTo>
                <a:lnTo>
                  <a:pt x="9739887" y="2031179"/>
                </a:lnTo>
                <a:lnTo>
                  <a:pt x="9756411" y="1989233"/>
                </a:lnTo>
                <a:lnTo>
                  <a:pt x="9764037" y="2023552"/>
                </a:lnTo>
                <a:lnTo>
                  <a:pt x="9742430" y="2046432"/>
                </a:lnTo>
                <a:lnTo>
                  <a:pt x="9723364" y="2078209"/>
                </a:lnTo>
                <a:close/>
                <a:moveTo>
                  <a:pt x="9837757" y="1967625"/>
                </a:moveTo>
                <a:lnTo>
                  <a:pt x="9859364" y="1981607"/>
                </a:lnTo>
                <a:lnTo>
                  <a:pt x="9880972" y="1981607"/>
                </a:lnTo>
                <a:lnTo>
                  <a:pt x="9878430" y="2000673"/>
                </a:lnTo>
                <a:lnTo>
                  <a:pt x="9864448" y="2017197"/>
                </a:lnTo>
                <a:lnTo>
                  <a:pt x="9842841" y="2031179"/>
                </a:lnTo>
                <a:lnTo>
                  <a:pt x="9840299" y="2010842"/>
                </a:lnTo>
                <a:lnTo>
                  <a:pt x="9842841" y="1990504"/>
                </a:lnTo>
                <a:lnTo>
                  <a:pt x="9837757" y="1967625"/>
                </a:lnTo>
                <a:close/>
                <a:moveTo>
                  <a:pt x="9958504" y="1954914"/>
                </a:moveTo>
                <a:lnTo>
                  <a:pt x="9967402" y="2003215"/>
                </a:lnTo>
                <a:lnTo>
                  <a:pt x="9940710" y="1991776"/>
                </a:lnTo>
                <a:lnTo>
                  <a:pt x="9943252" y="2005757"/>
                </a:lnTo>
                <a:lnTo>
                  <a:pt x="9950878" y="2031179"/>
                </a:lnTo>
                <a:lnTo>
                  <a:pt x="9934355" y="2042619"/>
                </a:lnTo>
                <a:lnTo>
                  <a:pt x="9934355" y="2012112"/>
                </a:lnTo>
                <a:lnTo>
                  <a:pt x="9922916" y="2009570"/>
                </a:lnTo>
                <a:lnTo>
                  <a:pt x="9917831" y="1981607"/>
                </a:lnTo>
                <a:lnTo>
                  <a:pt x="9939439" y="1986691"/>
                </a:lnTo>
                <a:lnTo>
                  <a:pt x="9936897" y="1970167"/>
                </a:lnTo>
                <a:lnTo>
                  <a:pt x="9917831" y="1937119"/>
                </a:lnTo>
                <a:lnTo>
                  <a:pt x="9948336" y="1937119"/>
                </a:lnTo>
                <a:lnTo>
                  <a:pt x="9958504" y="1954914"/>
                </a:lnTo>
                <a:close/>
                <a:moveTo>
                  <a:pt x="9825046" y="1918053"/>
                </a:moveTo>
                <a:lnTo>
                  <a:pt x="9816149" y="1952372"/>
                </a:lnTo>
                <a:lnTo>
                  <a:pt x="9802168" y="1932035"/>
                </a:lnTo>
                <a:lnTo>
                  <a:pt x="9785645" y="1898987"/>
                </a:lnTo>
                <a:lnTo>
                  <a:pt x="9813607" y="1901529"/>
                </a:lnTo>
                <a:lnTo>
                  <a:pt x="9825046" y="1918053"/>
                </a:lnTo>
                <a:close/>
                <a:moveTo>
                  <a:pt x="9818691" y="1691801"/>
                </a:moveTo>
                <a:lnTo>
                  <a:pt x="9840299" y="1703241"/>
                </a:lnTo>
                <a:lnTo>
                  <a:pt x="9850467" y="1691801"/>
                </a:lnTo>
                <a:lnTo>
                  <a:pt x="9853009" y="1703241"/>
                </a:lnTo>
                <a:lnTo>
                  <a:pt x="9847925" y="1719765"/>
                </a:lnTo>
                <a:lnTo>
                  <a:pt x="9859364" y="1750271"/>
                </a:lnTo>
                <a:lnTo>
                  <a:pt x="9850467" y="1784590"/>
                </a:lnTo>
                <a:lnTo>
                  <a:pt x="9831402" y="1798572"/>
                </a:lnTo>
                <a:lnTo>
                  <a:pt x="9825046" y="1830349"/>
                </a:lnTo>
                <a:lnTo>
                  <a:pt x="9832672" y="1864668"/>
                </a:lnTo>
                <a:lnTo>
                  <a:pt x="9849196" y="1869752"/>
                </a:lnTo>
                <a:lnTo>
                  <a:pt x="9865719" y="1864668"/>
                </a:lnTo>
                <a:lnTo>
                  <a:pt x="9906393" y="1887547"/>
                </a:lnTo>
                <a:lnTo>
                  <a:pt x="9903850" y="1910426"/>
                </a:lnTo>
                <a:lnTo>
                  <a:pt x="9915289" y="1919324"/>
                </a:lnTo>
                <a:lnTo>
                  <a:pt x="9910205" y="1938390"/>
                </a:lnTo>
                <a:lnTo>
                  <a:pt x="9883513" y="1918053"/>
                </a:lnTo>
                <a:lnTo>
                  <a:pt x="9872075" y="1897716"/>
                </a:lnTo>
                <a:lnTo>
                  <a:pt x="9863177" y="1914239"/>
                </a:lnTo>
                <a:lnTo>
                  <a:pt x="9841570" y="1888818"/>
                </a:lnTo>
                <a:lnTo>
                  <a:pt x="9811065" y="1893903"/>
                </a:lnTo>
                <a:lnTo>
                  <a:pt x="9794541" y="1885005"/>
                </a:lnTo>
                <a:lnTo>
                  <a:pt x="9797084" y="1868481"/>
                </a:lnTo>
                <a:lnTo>
                  <a:pt x="9805981" y="1857041"/>
                </a:lnTo>
                <a:lnTo>
                  <a:pt x="9797084" y="1848144"/>
                </a:lnTo>
                <a:lnTo>
                  <a:pt x="9792000" y="1864668"/>
                </a:lnTo>
                <a:lnTo>
                  <a:pt x="9775476" y="1839247"/>
                </a:lnTo>
                <a:lnTo>
                  <a:pt x="9770392" y="1820180"/>
                </a:lnTo>
                <a:lnTo>
                  <a:pt x="9770392" y="1779506"/>
                </a:lnTo>
                <a:lnTo>
                  <a:pt x="9781831" y="1793487"/>
                </a:lnTo>
                <a:lnTo>
                  <a:pt x="9786916" y="1728663"/>
                </a:lnTo>
                <a:lnTo>
                  <a:pt x="9798355" y="1691801"/>
                </a:lnTo>
                <a:lnTo>
                  <a:pt x="9818691" y="1691801"/>
                </a:lnTo>
                <a:close/>
                <a:moveTo>
                  <a:pt x="3519477" y="1703241"/>
                </a:moveTo>
                <a:lnTo>
                  <a:pt x="3511850" y="1712139"/>
                </a:lnTo>
                <a:lnTo>
                  <a:pt x="3485159" y="1712139"/>
                </a:lnTo>
                <a:lnTo>
                  <a:pt x="3466094" y="1714681"/>
                </a:lnTo>
                <a:lnTo>
                  <a:pt x="3463551" y="1695615"/>
                </a:lnTo>
                <a:lnTo>
                  <a:pt x="3468635" y="1689260"/>
                </a:lnTo>
                <a:lnTo>
                  <a:pt x="3495327" y="1691801"/>
                </a:lnTo>
                <a:lnTo>
                  <a:pt x="3514393" y="1694344"/>
                </a:lnTo>
                <a:lnTo>
                  <a:pt x="3519477" y="1703241"/>
                </a:lnTo>
                <a:close/>
                <a:moveTo>
                  <a:pt x="3138168" y="1717223"/>
                </a:moveTo>
                <a:lnTo>
                  <a:pt x="3129271" y="1723578"/>
                </a:lnTo>
                <a:lnTo>
                  <a:pt x="3110206" y="1717223"/>
                </a:lnTo>
                <a:lnTo>
                  <a:pt x="3091140" y="1703241"/>
                </a:lnTo>
                <a:lnTo>
                  <a:pt x="3096224" y="1694344"/>
                </a:lnTo>
                <a:lnTo>
                  <a:pt x="3107664" y="1689260"/>
                </a:lnTo>
                <a:lnTo>
                  <a:pt x="3117832" y="1691801"/>
                </a:lnTo>
                <a:lnTo>
                  <a:pt x="3139439" y="1696886"/>
                </a:lnTo>
                <a:lnTo>
                  <a:pt x="3158505" y="1705784"/>
                </a:lnTo>
                <a:lnTo>
                  <a:pt x="3163589" y="1717223"/>
                </a:lnTo>
                <a:lnTo>
                  <a:pt x="3138168" y="1717223"/>
                </a:lnTo>
                <a:close/>
                <a:moveTo>
                  <a:pt x="3283065" y="1635874"/>
                </a:moveTo>
                <a:lnTo>
                  <a:pt x="3313570" y="1640958"/>
                </a:lnTo>
                <a:lnTo>
                  <a:pt x="3316112" y="1634603"/>
                </a:lnTo>
                <a:lnTo>
                  <a:pt x="3342804" y="1634603"/>
                </a:lnTo>
                <a:lnTo>
                  <a:pt x="3364411" y="1646043"/>
                </a:lnTo>
                <a:lnTo>
                  <a:pt x="3373308" y="1646043"/>
                </a:lnTo>
                <a:lnTo>
                  <a:pt x="3378392" y="1660024"/>
                </a:lnTo>
                <a:lnTo>
                  <a:pt x="3397458" y="1657483"/>
                </a:lnTo>
                <a:lnTo>
                  <a:pt x="3394916" y="1671464"/>
                </a:lnTo>
                <a:lnTo>
                  <a:pt x="3411439" y="1671464"/>
                </a:lnTo>
                <a:lnTo>
                  <a:pt x="3427963" y="1687988"/>
                </a:lnTo>
                <a:lnTo>
                  <a:pt x="3413981" y="1704512"/>
                </a:lnTo>
                <a:lnTo>
                  <a:pt x="3400000" y="1695615"/>
                </a:lnTo>
                <a:lnTo>
                  <a:pt x="3383477" y="1698157"/>
                </a:lnTo>
                <a:lnTo>
                  <a:pt x="3372037" y="1695615"/>
                </a:lnTo>
                <a:lnTo>
                  <a:pt x="3366953" y="1701971"/>
                </a:lnTo>
                <a:lnTo>
                  <a:pt x="3352972" y="1704512"/>
                </a:lnTo>
                <a:lnTo>
                  <a:pt x="3347888" y="1695615"/>
                </a:lnTo>
                <a:lnTo>
                  <a:pt x="3338991" y="1701971"/>
                </a:lnTo>
                <a:lnTo>
                  <a:pt x="3325009" y="1729934"/>
                </a:lnTo>
                <a:lnTo>
                  <a:pt x="3316112" y="1723578"/>
                </a:lnTo>
                <a:lnTo>
                  <a:pt x="3316112" y="1712139"/>
                </a:lnTo>
                <a:lnTo>
                  <a:pt x="3291963" y="1705784"/>
                </a:lnTo>
                <a:lnTo>
                  <a:pt x="3277981" y="1708326"/>
                </a:lnTo>
                <a:lnTo>
                  <a:pt x="3256374" y="1705784"/>
                </a:lnTo>
                <a:lnTo>
                  <a:pt x="3239850" y="1712139"/>
                </a:lnTo>
                <a:lnTo>
                  <a:pt x="3223327" y="1700699"/>
                </a:lnTo>
                <a:lnTo>
                  <a:pt x="3225869" y="1686717"/>
                </a:lnTo>
                <a:lnTo>
                  <a:pt x="3256374" y="1691801"/>
                </a:lnTo>
                <a:lnTo>
                  <a:pt x="3283065" y="1696886"/>
                </a:lnTo>
                <a:lnTo>
                  <a:pt x="3294505" y="1687988"/>
                </a:lnTo>
                <a:lnTo>
                  <a:pt x="3277981" y="1668922"/>
                </a:lnTo>
                <a:lnTo>
                  <a:pt x="3277981" y="1652398"/>
                </a:lnTo>
                <a:lnTo>
                  <a:pt x="3256374" y="1647314"/>
                </a:lnTo>
                <a:lnTo>
                  <a:pt x="3265271" y="1635874"/>
                </a:lnTo>
                <a:lnTo>
                  <a:pt x="3283065" y="1635874"/>
                </a:lnTo>
                <a:close/>
                <a:moveTo>
                  <a:pt x="9448822" y="1684175"/>
                </a:moveTo>
                <a:lnTo>
                  <a:pt x="9418317" y="1703241"/>
                </a:lnTo>
                <a:lnTo>
                  <a:pt x="9391626" y="1691801"/>
                </a:lnTo>
                <a:lnTo>
                  <a:pt x="9389084" y="1654941"/>
                </a:lnTo>
                <a:lnTo>
                  <a:pt x="9405607" y="1635874"/>
                </a:lnTo>
                <a:lnTo>
                  <a:pt x="9443738" y="1626977"/>
                </a:lnTo>
                <a:lnTo>
                  <a:pt x="9462803" y="1626977"/>
                </a:lnTo>
                <a:lnTo>
                  <a:pt x="9470429" y="1643501"/>
                </a:lnTo>
                <a:lnTo>
                  <a:pt x="9456448" y="1660024"/>
                </a:lnTo>
                <a:lnTo>
                  <a:pt x="9448822" y="1684175"/>
                </a:lnTo>
                <a:close/>
                <a:moveTo>
                  <a:pt x="488075" y="1667651"/>
                </a:moveTo>
                <a:lnTo>
                  <a:pt x="482991" y="1672735"/>
                </a:lnTo>
                <a:lnTo>
                  <a:pt x="475365" y="1667651"/>
                </a:lnTo>
                <a:lnTo>
                  <a:pt x="475365" y="1656211"/>
                </a:lnTo>
                <a:lnTo>
                  <a:pt x="470280" y="1642230"/>
                </a:lnTo>
                <a:lnTo>
                  <a:pt x="472822" y="1637145"/>
                </a:lnTo>
                <a:lnTo>
                  <a:pt x="477907" y="1630790"/>
                </a:lnTo>
                <a:lnTo>
                  <a:pt x="475365" y="1621892"/>
                </a:lnTo>
                <a:lnTo>
                  <a:pt x="477907" y="1619351"/>
                </a:lnTo>
                <a:lnTo>
                  <a:pt x="480449" y="1619351"/>
                </a:lnTo>
                <a:lnTo>
                  <a:pt x="491888" y="1625706"/>
                </a:lnTo>
                <a:lnTo>
                  <a:pt x="499514" y="1628248"/>
                </a:lnTo>
                <a:lnTo>
                  <a:pt x="504598" y="1634603"/>
                </a:lnTo>
                <a:lnTo>
                  <a:pt x="513495" y="1648585"/>
                </a:lnTo>
                <a:lnTo>
                  <a:pt x="510953" y="1651127"/>
                </a:lnTo>
                <a:lnTo>
                  <a:pt x="499514" y="1660024"/>
                </a:lnTo>
                <a:lnTo>
                  <a:pt x="488075" y="1667651"/>
                </a:lnTo>
                <a:close/>
                <a:moveTo>
                  <a:pt x="471551" y="1602826"/>
                </a:moveTo>
                <a:lnTo>
                  <a:pt x="460112" y="1605368"/>
                </a:lnTo>
                <a:lnTo>
                  <a:pt x="455028" y="1599013"/>
                </a:lnTo>
                <a:lnTo>
                  <a:pt x="449944" y="1593929"/>
                </a:lnTo>
                <a:lnTo>
                  <a:pt x="449944" y="1591387"/>
                </a:lnTo>
                <a:lnTo>
                  <a:pt x="452486" y="1588844"/>
                </a:lnTo>
                <a:lnTo>
                  <a:pt x="463925" y="1591387"/>
                </a:lnTo>
                <a:lnTo>
                  <a:pt x="474093" y="1597742"/>
                </a:lnTo>
                <a:lnTo>
                  <a:pt x="471551" y="1602826"/>
                </a:lnTo>
                <a:close/>
                <a:moveTo>
                  <a:pt x="447402" y="1582489"/>
                </a:moveTo>
                <a:lnTo>
                  <a:pt x="447402" y="1587574"/>
                </a:lnTo>
                <a:lnTo>
                  <a:pt x="428336" y="1585031"/>
                </a:lnTo>
                <a:lnTo>
                  <a:pt x="430879" y="1579947"/>
                </a:lnTo>
                <a:lnTo>
                  <a:pt x="447402" y="1582489"/>
                </a:lnTo>
                <a:close/>
                <a:moveTo>
                  <a:pt x="416897" y="1576134"/>
                </a:moveTo>
                <a:lnTo>
                  <a:pt x="416897" y="1578676"/>
                </a:lnTo>
                <a:lnTo>
                  <a:pt x="414355" y="1578676"/>
                </a:lnTo>
                <a:lnTo>
                  <a:pt x="402916" y="1576134"/>
                </a:lnTo>
                <a:lnTo>
                  <a:pt x="397832" y="1567236"/>
                </a:lnTo>
                <a:lnTo>
                  <a:pt x="395290" y="1567236"/>
                </a:lnTo>
                <a:lnTo>
                  <a:pt x="404187" y="1560881"/>
                </a:lnTo>
                <a:lnTo>
                  <a:pt x="406729" y="1563423"/>
                </a:lnTo>
                <a:lnTo>
                  <a:pt x="416897" y="1576134"/>
                </a:lnTo>
                <a:close/>
                <a:moveTo>
                  <a:pt x="360972" y="1549441"/>
                </a:moveTo>
                <a:lnTo>
                  <a:pt x="355888" y="1551983"/>
                </a:lnTo>
                <a:lnTo>
                  <a:pt x="344449" y="1545628"/>
                </a:lnTo>
                <a:lnTo>
                  <a:pt x="346991" y="1543086"/>
                </a:lnTo>
                <a:lnTo>
                  <a:pt x="352075" y="1538001"/>
                </a:lnTo>
                <a:lnTo>
                  <a:pt x="359701" y="1540544"/>
                </a:lnTo>
                <a:lnTo>
                  <a:pt x="360972" y="1549441"/>
                </a:lnTo>
                <a:close/>
                <a:moveTo>
                  <a:pt x="3045383" y="1517665"/>
                </a:moveTo>
                <a:lnTo>
                  <a:pt x="3056822" y="1531646"/>
                </a:lnTo>
                <a:lnTo>
                  <a:pt x="3089869" y="1526561"/>
                </a:lnTo>
                <a:lnTo>
                  <a:pt x="3101308" y="1538001"/>
                </a:lnTo>
                <a:lnTo>
                  <a:pt x="3129271" y="1560881"/>
                </a:lnTo>
                <a:lnTo>
                  <a:pt x="3148336" y="1579947"/>
                </a:lnTo>
                <a:lnTo>
                  <a:pt x="3159776" y="1579947"/>
                </a:lnTo>
                <a:lnTo>
                  <a:pt x="3181383" y="1586302"/>
                </a:lnTo>
                <a:lnTo>
                  <a:pt x="3178841" y="1597742"/>
                </a:lnTo>
                <a:lnTo>
                  <a:pt x="3202991" y="1600284"/>
                </a:lnTo>
                <a:lnTo>
                  <a:pt x="3229682" y="1616808"/>
                </a:lnTo>
                <a:lnTo>
                  <a:pt x="3224598" y="1625706"/>
                </a:lnTo>
                <a:lnTo>
                  <a:pt x="3202991" y="1632061"/>
                </a:lnTo>
                <a:lnTo>
                  <a:pt x="3178841" y="1634603"/>
                </a:lnTo>
                <a:lnTo>
                  <a:pt x="3154692" y="1629519"/>
                </a:lnTo>
                <a:lnTo>
                  <a:pt x="3107664" y="1634603"/>
                </a:lnTo>
                <a:lnTo>
                  <a:pt x="3131813" y="1611724"/>
                </a:lnTo>
                <a:lnTo>
                  <a:pt x="3117832" y="1602826"/>
                </a:lnTo>
                <a:lnTo>
                  <a:pt x="3096224" y="1597742"/>
                </a:lnTo>
                <a:lnTo>
                  <a:pt x="3084785" y="1586302"/>
                </a:lnTo>
                <a:lnTo>
                  <a:pt x="3075888" y="1563423"/>
                </a:lnTo>
                <a:lnTo>
                  <a:pt x="3056822" y="1565965"/>
                </a:lnTo>
                <a:lnTo>
                  <a:pt x="3026318" y="1554525"/>
                </a:lnTo>
                <a:lnTo>
                  <a:pt x="3017421" y="1548170"/>
                </a:lnTo>
                <a:lnTo>
                  <a:pt x="2974206" y="1541815"/>
                </a:lnTo>
                <a:lnTo>
                  <a:pt x="2962766" y="1535459"/>
                </a:lnTo>
                <a:lnTo>
                  <a:pt x="2974206" y="1524020"/>
                </a:lnTo>
                <a:lnTo>
                  <a:pt x="2941159" y="1521478"/>
                </a:lnTo>
                <a:lnTo>
                  <a:pt x="2917009" y="1541815"/>
                </a:lnTo>
                <a:lnTo>
                  <a:pt x="2903028" y="1544357"/>
                </a:lnTo>
                <a:lnTo>
                  <a:pt x="2897944" y="1553255"/>
                </a:lnTo>
                <a:lnTo>
                  <a:pt x="2881421" y="1558338"/>
                </a:lnTo>
                <a:lnTo>
                  <a:pt x="2867439" y="1553255"/>
                </a:lnTo>
                <a:lnTo>
                  <a:pt x="2883963" y="1541815"/>
                </a:lnTo>
                <a:lnTo>
                  <a:pt x="2891589" y="1527833"/>
                </a:lnTo>
                <a:lnTo>
                  <a:pt x="2908112" y="1518935"/>
                </a:lnTo>
                <a:lnTo>
                  <a:pt x="2924636" y="1510038"/>
                </a:lnTo>
                <a:lnTo>
                  <a:pt x="2951327" y="1507495"/>
                </a:lnTo>
                <a:lnTo>
                  <a:pt x="2958953" y="1502411"/>
                </a:lnTo>
                <a:lnTo>
                  <a:pt x="2986916" y="1504954"/>
                </a:lnTo>
                <a:lnTo>
                  <a:pt x="3014878" y="1504954"/>
                </a:lnTo>
                <a:lnTo>
                  <a:pt x="3045383" y="1517665"/>
                </a:lnTo>
                <a:close/>
                <a:moveTo>
                  <a:pt x="3116561" y="1478261"/>
                </a:moveTo>
                <a:lnTo>
                  <a:pt x="3108935" y="1480803"/>
                </a:lnTo>
                <a:lnTo>
                  <a:pt x="3098766" y="1457924"/>
                </a:lnTo>
                <a:lnTo>
                  <a:pt x="3087327" y="1446484"/>
                </a:lnTo>
                <a:lnTo>
                  <a:pt x="3094953" y="1421062"/>
                </a:lnTo>
                <a:lnTo>
                  <a:pt x="3103850" y="1423605"/>
                </a:lnTo>
                <a:lnTo>
                  <a:pt x="3115290" y="1456652"/>
                </a:lnTo>
                <a:lnTo>
                  <a:pt x="3115290" y="1478261"/>
                </a:lnTo>
                <a:close/>
                <a:moveTo>
                  <a:pt x="9813607" y="1517665"/>
                </a:moveTo>
                <a:lnTo>
                  <a:pt x="9799626" y="1550712"/>
                </a:lnTo>
                <a:lnTo>
                  <a:pt x="9780560" y="1516393"/>
                </a:lnTo>
                <a:lnTo>
                  <a:pt x="9778018" y="1485888"/>
                </a:lnTo>
                <a:lnTo>
                  <a:pt x="9797084" y="1449026"/>
                </a:lnTo>
                <a:lnTo>
                  <a:pt x="9825046" y="1418520"/>
                </a:lnTo>
                <a:lnTo>
                  <a:pt x="9839027" y="1429960"/>
                </a:lnTo>
                <a:lnTo>
                  <a:pt x="9833944" y="1452839"/>
                </a:lnTo>
                <a:lnTo>
                  <a:pt x="9813607" y="1517665"/>
                </a:lnTo>
                <a:close/>
                <a:moveTo>
                  <a:pt x="10268635" y="1084227"/>
                </a:moveTo>
                <a:lnTo>
                  <a:pt x="10271177" y="1095667"/>
                </a:lnTo>
                <a:lnTo>
                  <a:pt x="10252112" y="1116004"/>
                </a:lnTo>
                <a:lnTo>
                  <a:pt x="10240673" y="1104565"/>
                </a:lnTo>
                <a:lnTo>
                  <a:pt x="10221607" y="1113462"/>
                </a:lnTo>
                <a:lnTo>
                  <a:pt x="10213981" y="1133800"/>
                </a:lnTo>
                <a:lnTo>
                  <a:pt x="10189832" y="1124902"/>
                </a:lnTo>
                <a:lnTo>
                  <a:pt x="10189832" y="1105836"/>
                </a:lnTo>
                <a:lnTo>
                  <a:pt x="10208897" y="1085499"/>
                </a:lnTo>
                <a:lnTo>
                  <a:pt x="10227962" y="1090583"/>
                </a:lnTo>
                <a:lnTo>
                  <a:pt x="10241943" y="1074059"/>
                </a:lnTo>
                <a:lnTo>
                  <a:pt x="10268635" y="1084227"/>
                </a:lnTo>
                <a:close/>
                <a:moveTo>
                  <a:pt x="6896598" y="1028300"/>
                </a:moveTo>
                <a:lnTo>
                  <a:pt x="6872449" y="1044824"/>
                </a:lnTo>
                <a:lnTo>
                  <a:pt x="6874991" y="1049908"/>
                </a:lnTo>
                <a:lnTo>
                  <a:pt x="6877532" y="1054993"/>
                </a:lnTo>
                <a:lnTo>
                  <a:pt x="6841944" y="1068974"/>
                </a:lnTo>
                <a:lnTo>
                  <a:pt x="6825421" y="1063890"/>
                </a:lnTo>
                <a:lnTo>
                  <a:pt x="6817795" y="1049908"/>
                </a:lnTo>
                <a:lnTo>
                  <a:pt x="6834318" y="1047367"/>
                </a:lnTo>
                <a:lnTo>
                  <a:pt x="6836860" y="1047367"/>
                </a:lnTo>
                <a:lnTo>
                  <a:pt x="6841944" y="1038469"/>
                </a:lnTo>
                <a:lnTo>
                  <a:pt x="6866094" y="1041011"/>
                </a:lnTo>
                <a:lnTo>
                  <a:pt x="6896598" y="1028300"/>
                </a:lnTo>
                <a:close/>
                <a:moveTo>
                  <a:pt x="6529271" y="1028300"/>
                </a:moveTo>
                <a:lnTo>
                  <a:pt x="6545794" y="1039740"/>
                </a:lnTo>
                <a:lnTo>
                  <a:pt x="6572486" y="1037197"/>
                </a:lnTo>
                <a:lnTo>
                  <a:pt x="6599178" y="1039740"/>
                </a:lnTo>
                <a:lnTo>
                  <a:pt x="6599178" y="1046095"/>
                </a:lnTo>
                <a:lnTo>
                  <a:pt x="6615701" y="1041011"/>
                </a:lnTo>
                <a:lnTo>
                  <a:pt x="6613159" y="1049908"/>
                </a:lnTo>
                <a:lnTo>
                  <a:pt x="6563589" y="1054993"/>
                </a:lnTo>
                <a:lnTo>
                  <a:pt x="6563589" y="1048637"/>
                </a:lnTo>
                <a:lnTo>
                  <a:pt x="6522916" y="1042282"/>
                </a:lnTo>
                <a:lnTo>
                  <a:pt x="6529271" y="1028300"/>
                </a:lnTo>
                <a:close/>
                <a:moveTo>
                  <a:pt x="6253458" y="940596"/>
                </a:moveTo>
                <a:lnTo>
                  <a:pt x="6242019" y="966017"/>
                </a:lnTo>
                <a:lnTo>
                  <a:pt x="6247103" y="977457"/>
                </a:lnTo>
                <a:lnTo>
                  <a:pt x="6239477" y="996524"/>
                </a:lnTo>
                <a:lnTo>
                  <a:pt x="6212785" y="982541"/>
                </a:lnTo>
                <a:lnTo>
                  <a:pt x="6196262" y="977457"/>
                </a:lnTo>
                <a:lnTo>
                  <a:pt x="6149234" y="960933"/>
                </a:lnTo>
                <a:lnTo>
                  <a:pt x="6154318" y="941867"/>
                </a:lnTo>
                <a:lnTo>
                  <a:pt x="6194991" y="946951"/>
                </a:lnTo>
                <a:lnTo>
                  <a:pt x="6228037" y="941867"/>
                </a:lnTo>
                <a:lnTo>
                  <a:pt x="6253458" y="940596"/>
                </a:lnTo>
                <a:close/>
                <a:moveTo>
                  <a:pt x="6041196" y="841452"/>
                </a:moveTo>
                <a:lnTo>
                  <a:pt x="6060262" y="864331"/>
                </a:lnTo>
                <a:lnTo>
                  <a:pt x="6055178" y="908819"/>
                </a:lnTo>
                <a:lnTo>
                  <a:pt x="6041196" y="906277"/>
                </a:lnTo>
                <a:lnTo>
                  <a:pt x="6027215" y="917717"/>
                </a:lnTo>
                <a:lnTo>
                  <a:pt x="6015776" y="908819"/>
                </a:lnTo>
                <a:lnTo>
                  <a:pt x="6013234" y="866874"/>
                </a:lnTo>
                <a:lnTo>
                  <a:pt x="6005608" y="847808"/>
                </a:lnTo>
                <a:lnTo>
                  <a:pt x="6024673" y="850350"/>
                </a:lnTo>
                <a:lnTo>
                  <a:pt x="6041196" y="841452"/>
                </a:lnTo>
                <a:close/>
                <a:moveTo>
                  <a:pt x="10480897" y="977457"/>
                </a:moveTo>
                <a:lnTo>
                  <a:pt x="10469458" y="1005420"/>
                </a:lnTo>
                <a:lnTo>
                  <a:pt x="10474541" y="1021945"/>
                </a:lnTo>
                <a:lnTo>
                  <a:pt x="10458018" y="1047367"/>
                </a:lnTo>
                <a:lnTo>
                  <a:pt x="10414804" y="1066433"/>
                </a:lnTo>
                <a:lnTo>
                  <a:pt x="10355065" y="1066433"/>
                </a:lnTo>
                <a:lnTo>
                  <a:pt x="10308037" y="1108378"/>
                </a:lnTo>
                <a:lnTo>
                  <a:pt x="10282616" y="1093125"/>
                </a:lnTo>
                <a:lnTo>
                  <a:pt x="10282616" y="1067704"/>
                </a:lnTo>
                <a:lnTo>
                  <a:pt x="10222878" y="1074059"/>
                </a:lnTo>
                <a:lnTo>
                  <a:pt x="10182205" y="1090583"/>
                </a:lnTo>
                <a:lnTo>
                  <a:pt x="10144074" y="1093125"/>
                </a:lnTo>
                <a:lnTo>
                  <a:pt x="10177121" y="1118547"/>
                </a:lnTo>
                <a:lnTo>
                  <a:pt x="10155514" y="1180830"/>
                </a:lnTo>
                <a:lnTo>
                  <a:pt x="10133906" y="1197353"/>
                </a:lnTo>
                <a:lnTo>
                  <a:pt x="10117383" y="1183371"/>
                </a:lnTo>
                <a:lnTo>
                  <a:pt x="10125009" y="1149053"/>
                </a:lnTo>
                <a:lnTo>
                  <a:pt x="10103402" y="1140155"/>
                </a:lnTo>
                <a:lnTo>
                  <a:pt x="10091962" y="1114733"/>
                </a:lnTo>
                <a:lnTo>
                  <a:pt x="10122467" y="1103293"/>
                </a:lnTo>
                <a:lnTo>
                  <a:pt x="10138990" y="1080414"/>
                </a:lnTo>
                <a:lnTo>
                  <a:pt x="10174579" y="1061348"/>
                </a:lnTo>
                <a:lnTo>
                  <a:pt x="10198729" y="1038469"/>
                </a:lnTo>
                <a:lnTo>
                  <a:pt x="10264822" y="1027029"/>
                </a:lnTo>
                <a:lnTo>
                  <a:pt x="10300411" y="1033384"/>
                </a:lnTo>
                <a:lnTo>
                  <a:pt x="10336000" y="971102"/>
                </a:lnTo>
                <a:lnTo>
                  <a:pt x="10357607" y="990168"/>
                </a:lnTo>
                <a:lnTo>
                  <a:pt x="10407177" y="955849"/>
                </a:lnTo>
                <a:lnTo>
                  <a:pt x="10426243" y="941867"/>
                </a:lnTo>
                <a:lnTo>
                  <a:pt x="10447850" y="899921"/>
                </a:lnTo>
                <a:lnTo>
                  <a:pt x="10442766" y="863061"/>
                </a:lnTo>
                <a:lnTo>
                  <a:pt x="10456747" y="842723"/>
                </a:lnTo>
                <a:lnTo>
                  <a:pt x="10492336" y="836368"/>
                </a:lnTo>
                <a:lnTo>
                  <a:pt x="10508859" y="882127"/>
                </a:lnTo>
                <a:lnTo>
                  <a:pt x="10508859" y="910090"/>
                </a:lnTo>
                <a:lnTo>
                  <a:pt x="10478355" y="943138"/>
                </a:lnTo>
                <a:lnTo>
                  <a:pt x="10478355" y="977457"/>
                </a:lnTo>
                <a:close/>
                <a:moveTo>
                  <a:pt x="6052636" y="808404"/>
                </a:moveTo>
                <a:lnTo>
                  <a:pt x="6041196" y="833825"/>
                </a:lnTo>
                <a:lnTo>
                  <a:pt x="6027215" y="827470"/>
                </a:lnTo>
                <a:lnTo>
                  <a:pt x="6017047" y="807133"/>
                </a:lnTo>
                <a:lnTo>
                  <a:pt x="6024673" y="795693"/>
                </a:lnTo>
                <a:lnTo>
                  <a:pt x="6046281" y="781711"/>
                </a:lnTo>
                <a:lnTo>
                  <a:pt x="6052636" y="808404"/>
                </a:lnTo>
                <a:close/>
                <a:moveTo>
                  <a:pt x="10580037" y="746122"/>
                </a:moveTo>
                <a:lnTo>
                  <a:pt x="10604186" y="751205"/>
                </a:lnTo>
                <a:lnTo>
                  <a:pt x="10628336" y="739766"/>
                </a:lnTo>
                <a:lnTo>
                  <a:pt x="10635962" y="774085"/>
                </a:lnTo>
                <a:lnTo>
                  <a:pt x="10586392" y="782982"/>
                </a:lnTo>
                <a:lnTo>
                  <a:pt x="10555888" y="813488"/>
                </a:lnTo>
                <a:lnTo>
                  <a:pt x="10503776" y="793151"/>
                </a:lnTo>
                <a:lnTo>
                  <a:pt x="10484710" y="827470"/>
                </a:lnTo>
                <a:lnTo>
                  <a:pt x="10449121" y="827470"/>
                </a:lnTo>
                <a:lnTo>
                  <a:pt x="10444037" y="796965"/>
                </a:lnTo>
                <a:lnTo>
                  <a:pt x="10460560" y="771543"/>
                </a:lnTo>
                <a:lnTo>
                  <a:pt x="10496149" y="769001"/>
                </a:lnTo>
                <a:lnTo>
                  <a:pt x="10505046" y="727055"/>
                </a:lnTo>
                <a:lnTo>
                  <a:pt x="10513944" y="701634"/>
                </a:lnTo>
                <a:lnTo>
                  <a:pt x="10554617" y="734682"/>
                </a:lnTo>
                <a:lnTo>
                  <a:pt x="10580037" y="746122"/>
                </a:lnTo>
                <a:close/>
                <a:moveTo>
                  <a:pt x="3583028" y="672399"/>
                </a:moveTo>
                <a:lnTo>
                  <a:pt x="3609720" y="677483"/>
                </a:lnTo>
                <a:lnTo>
                  <a:pt x="3640224" y="674941"/>
                </a:lnTo>
                <a:lnTo>
                  <a:pt x="3623701" y="688923"/>
                </a:lnTo>
                <a:lnTo>
                  <a:pt x="3612262" y="691465"/>
                </a:lnTo>
                <a:lnTo>
                  <a:pt x="3569047" y="677483"/>
                </a:lnTo>
                <a:lnTo>
                  <a:pt x="3560150" y="668585"/>
                </a:lnTo>
                <a:lnTo>
                  <a:pt x="3574131" y="659689"/>
                </a:lnTo>
                <a:lnTo>
                  <a:pt x="3583028" y="672399"/>
                </a:lnTo>
                <a:close/>
                <a:moveTo>
                  <a:pt x="3647850" y="597406"/>
                </a:moveTo>
                <a:lnTo>
                  <a:pt x="3631327" y="597406"/>
                </a:lnTo>
                <a:lnTo>
                  <a:pt x="3588112" y="588508"/>
                </a:lnTo>
                <a:lnTo>
                  <a:pt x="3555066" y="574526"/>
                </a:lnTo>
                <a:lnTo>
                  <a:pt x="3566505" y="571984"/>
                </a:lnTo>
                <a:lnTo>
                  <a:pt x="3612262" y="578339"/>
                </a:lnTo>
                <a:lnTo>
                  <a:pt x="3645308" y="592321"/>
                </a:lnTo>
                <a:lnTo>
                  <a:pt x="3647850" y="597406"/>
                </a:lnTo>
                <a:close/>
                <a:moveTo>
                  <a:pt x="1568449" y="613929"/>
                </a:moveTo>
                <a:lnTo>
                  <a:pt x="1551925" y="619014"/>
                </a:lnTo>
                <a:lnTo>
                  <a:pt x="1494729" y="605032"/>
                </a:lnTo>
                <a:lnTo>
                  <a:pt x="1484561" y="596135"/>
                </a:lnTo>
                <a:lnTo>
                  <a:pt x="1454056" y="587237"/>
                </a:lnTo>
                <a:lnTo>
                  <a:pt x="1448972" y="578339"/>
                </a:lnTo>
                <a:lnTo>
                  <a:pt x="1413383" y="573255"/>
                </a:lnTo>
                <a:lnTo>
                  <a:pt x="1401944" y="556731"/>
                </a:lnTo>
                <a:lnTo>
                  <a:pt x="1404486" y="551647"/>
                </a:lnTo>
                <a:lnTo>
                  <a:pt x="1440075" y="556731"/>
                </a:lnTo>
                <a:lnTo>
                  <a:pt x="1461682" y="561816"/>
                </a:lnTo>
                <a:lnTo>
                  <a:pt x="1492187" y="564358"/>
                </a:lnTo>
                <a:lnTo>
                  <a:pt x="1503626" y="573255"/>
                </a:lnTo>
                <a:lnTo>
                  <a:pt x="1520150" y="587237"/>
                </a:lnTo>
                <a:lnTo>
                  <a:pt x="1553196" y="598676"/>
                </a:lnTo>
                <a:lnTo>
                  <a:pt x="1568449" y="613929"/>
                </a:lnTo>
                <a:close/>
                <a:moveTo>
                  <a:pt x="3838505" y="554189"/>
                </a:moveTo>
                <a:lnTo>
                  <a:pt x="3816897" y="577069"/>
                </a:lnTo>
                <a:lnTo>
                  <a:pt x="3838505" y="568171"/>
                </a:lnTo>
                <a:lnTo>
                  <a:pt x="3860112" y="574526"/>
                </a:lnTo>
                <a:lnTo>
                  <a:pt x="3848673" y="583424"/>
                </a:lnTo>
                <a:lnTo>
                  <a:pt x="3879178" y="589779"/>
                </a:lnTo>
                <a:lnTo>
                  <a:pt x="3895701" y="583424"/>
                </a:lnTo>
                <a:lnTo>
                  <a:pt x="3928748" y="592321"/>
                </a:lnTo>
                <a:lnTo>
                  <a:pt x="3917309" y="612659"/>
                </a:lnTo>
                <a:lnTo>
                  <a:pt x="3941458" y="607574"/>
                </a:lnTo>
                <a:lnTo>
                  <a:pt x="3946542" y="624098"/>
                </a:lnTo>
                <a:lnTo>
                  <a:pt x="3956710" y="640622"/>
                </a:lnTo>
                <a:lnTo>
                  <a:pt x="3942729" y="668585"/>
                </a:lnTo>
                <a:lnTo>
                  <a:pt x="3928748" y="668585"/>
                </a:lnTo>
                <a:lnTo>
                  <a:pt x="3907140" y="663502"/>
                </a:lnTo>
                <a:lnTo>
                  <a:pt x="3914766" y="638080"/>
                </a:lnTo>
                <a:lnTo>
                  <a:pt x="3905869" y="635538"/>
                </a:lnTo>
                <a:lnTo>
                  <a:pt x="3865196" y="660959"/>
                </a:lnTo>
                <a:lnTo>
                  <a:pt x="3846131" y="658417"/>
                </a:lnTo>
                <a:lnTo>
                  <a:pt x="3870280" y="644435"/>
                </a:lnTo>
                <a:lnTo>
                  <a:pt x="3837234" y="638080"/>
                </a:lnTo>
                <a:lnTo>
                  <a:pt x="3801645" y="640622"/>
                </a:lnTo>
                <a:lnTo>
                  <a:pt x="3736822" y="640622"/>
                </a:lnTo>
                <a:lnTo>
                  <a:pt x="3731738" y="631725"/>
                </a:lnTo>
                <a:lnTo>
                  <a:pt x="3750804" y="620285"/>
                </a:lnTo>
                <a:lnTo>
                  <a:pt x="3736822" y="613929"/>
                </a:lnTo>
                <a:lnTo>
                  <a:pt x="3764785" y="597406"/>
                </a:lnTo>
                <a:lnTo>
                  <a:pt x="3800374" y="551647"/>
                </a:lnTo>
                <a:lnTo>
                  <a:pt x="3819439" y="535123"/>
                </a:lnTo>
                <a:lnTo>
                  <a:pt x="3849944" y="526226"/>
                </a:lnTo>
                <a:lnTo>
                  <a:pt x="3863925" y="528767"/>
                </a:lnTo>
                <a:lnTo>
                  <a:pt x="3858841" y="535123"/>
                </a:lnTo>
                <a:lnTo>
                  <a:pt x="3838505" y="554189"/>
                </a:lnTo>
                <a:close/>
                <a:moveTo>
                  <a:pt x="1257047" y="463943"/>
                </a:moveTo>
                <a:lnTo>
                  <a:pt x="1290093" y="461400"/>
                </a:lnTo>
                <a:lnTo>
                  <a:pt x="1279925" y="491906"/>
                </a:lnTo>
                <a:lnTo>
                  <a:pt x="1307888" y="512243"/>
                </a:lnTo>
                <a:lnTo>
                  <a:pt x="1293907" y="512243"/>
                </a:lnTo>
                <a:lnTo>
                  <a:pt x="1274841" y="500804"/>
                </a:lnTo>
                <a:lnTo>
                  <a:pt x="1263402" y="486822"/>
                </a:lnTo>
                <a:lnTo>
                  <a:pt x="1246879" y="480466"/>
                </a:lnTo>
                <a:lnTo>
                  <a:pt x="1239252" y="469027"/>
                </a:lnTo>
                <a:lnTo>
                  <a:pt x="1241794" y="460130"/>
                </a:lnTo>
                <a:lnTo>
                  <a:pt x="1257047" y="463943"/>
                </a:lnTo>
                <a:close/>
                <a:moveTo>
                  <a:pt x="10571140" y="551647"/>
                </a:moveTo>
                <a:lnTo>
                  <a:pt x="10604186" y="599948"/>
                </a:lnTo>
                <a:lnTo>
                  <a:pt x="10554617" y="591050"/>
                </a:lnTo>
                <a:lnTo>
                  <a:pt x="10535551" y="632995"/>
                </a:lnTo>
                <a:lnTo>
                  <a:pt x="10566056" y="663502"/>
                </a:lnTo>
                <a:lnTo>
                  <a:pt x="10566056" y="683839"/>
                </a:lnTo>
                <a:lnTo>
                  <a:pt x="10539364" y="667315"/>
                </a:lnTo>
                <a:lnTo>
                  <a:pt x="10517757" y="690194"/>
                </a:lnTo>
                <a:lnTo>
                  <a:pt x="10510131" y="664772"/>
                </a:lnTo>
                <a:lnTo>
                  <a:pt x="10515214" y="634267"/>
                </a:lnTo>
                <a:lnTo>
                  <a:pt x="10510131" y="603761"/>
                </a:lnTo>
                <a:lnTo>
                  <a:pt x="10520299" y="583424"/>
                </a:lnTo>
                <a:lnTo>
                  <a:pt x="10520299" y="544020"/>
                </a:lnTo>
                <a:lnTo>
                  <a:pt x="10501233" y="518599"/>
                </a:lnTo>
                <a:lnTo>
                  <a:pt x="10503776" y="481738"/>
                </a:lnTo>
                <a:lnTo>
                  <a:pt x="10534280" y="470298"/>
                </a:lnTo>
                <a:lnTo>
                  <a:pt x="10522841" y="458858"/>
                </a:lnTo>
                <a:lnTo>
                  <a:pt x="10536822" y="453774"/>
                </a:lnTo>
                <a:lnTo>
                  <a:pt x="10546990" y="472840"/>
                </a:lnTo>
                <a:lnTo>
                  <a:pt x="10558430" y="498262"/>
                </a:lnTo>
                <a:lnTo>
                  <a:pt x="10555888" y="523683"/>
                </a:lnTo>
                <a:lnTo>
                  <a:pt x="10571140" y="551647"/>
                </a:lnTo>
                <a:close/>
                <a:moveTo>
                  <a:pt x="5501009" y="509701"/>
                </a:moveTo>
                <a:lnTo>
                  <a:pt x="5441271" y="526226"/>
                </a:lnTo>
                <a:lnTo>
                  <a:pt x="5394243" y="521141"/>
                </a:lnTo>
                <a:lnTo>
                  <a:pt x="5422206" y="493177"/>
                </a:lnTo>
                <a:lnTo>
                  <a:pt x="5403140" y="467756"/>
                </a:lnTo>
                <a:lnTo>
                  <a:pt x="5448897" y="447419"/>
                </a:lnTo>
                <a:lnTo>
                  <a:pt x="5475589" y="435979"/>
                </a:lnTo>
                <a:lnTo>
                  <a:pt x="5503551" y="435979"/>
                </a:lnTo>
                <a:lnTo>
                  <a:pt x="5539140" y="449961"/>
                </a:lnTo>
                <a:lnTo>
                  <a:pt x="5522617" y="469027"/>
                </a:lnTo>
                <a:lnTo>
                  <a:pt x="5527701" y="488093"/>
                </a:lnTo>
                <a:lnTo>
                  <a:pt x="5501009" y="509701"/>
                </a:lnTo>
                <a:close/>
                <a:moveTo>
                  <a:pt x="6158131" y="424540"/>
                </a:moveTo>
                <a:lnTo>
                  <a:pt x="6136523" y="444876"/>
                </a:lnTo>
                <a:lnTo>
                  <a:pt x="6103477" y="428353"/>
                </a:lnTo>
                <a:lnTo>
                  <a:pt x="6098392" y="419455"/>
                </a:lnTo>
                <a:lnTo>
                  <a:pt x="6145421" y="413100"/>
                </a:lnTo>
                <a:lnTo>
                  <a:pt x="6158131" y="424540"/>
                </a:lnTo>
                <a:close/>
                <a:moveTo>
                  <a:pt x="573234" y="386407"/>
                </a:moveTo>
                <a:lnTo>
                  <a:pt x="540187" y="395304"/>
                </a:lnTo>
                <a:lnTo>
                  <a:pt x="523664" y="388949"/>
                </a:lnTo>
                <a:lnTo>
                  <a:pt x="518579" y="380052"/>
                </a:lnTo>
                <a:lnTo>
                  <a:pt x="549084" y="371154"/>
                </a:lnTo>
                <a:lnTo>
                  <a:pt x="565607" y="366070"/>
                </a:lnTo>
                <a:lnTo>
                  <a:pt x="587215" y="368612"/>
                </a:lnTo>
                <a:lnTo>
                  <a:pt x="601196" y="374967"/>
                </a:lnTo>
                <a:lnTo>
                  <a:pt x="573234" y="386407"/>
                </a:lnTo>
                <a:close/>
                <a:moveTo>
                  <a:pt x="5629383" y="352088"/>
                </a:moveTo>
                <a:lnTo>
                  <a:pt x="5593795" y="377510"/>
                </a:lnTo>
                <a:lnTo>
                  <a:pt x="5626841" y="372425"/>
                </a:lnTo>
                <a:lnTo>
                  <a:pt x="5664972" y="372425"/>
                </a:lnTo>
                <a:lnTo>
                  <a:pt x="5656075" y="394033"/>
                </a:lnTo>
                <a:lnTo>
                  <a:pt x="5625570" y="414370"/>
                </a:lnTo>
                <a:lnTo>
                  <a:pt x="5661159" y="416913"/>
                </a:lnTo>
                <a:lnTo>
                  <a:pt x="5694206" y="447419"/>
                </a:lnTo>
                <a:lnTo>
                  <a:pt x="5715813" y="452503"/>
                </a:lnTo>
                <a:lnTo>
                  <a:pt x="5737421" y="483009"/>
                </a:lnTo>
                <a:lnTo>
                  <a:pt x="5747589" y="491906"/>
                </a:lnTo>
                <a:lnTo>
                  <a:pt x="5788262" y="498262"/>
                </a:lnTo>
                <a:lnTo>
                  <a:pt x="5783178" y="514786"/>
                </a:lnTo>
                <a:lnTo>
                  <a:pt x="5766654" y="521141"/>
                </a:lnTo>
                <a:lnTo>
                  <a:pt x="5780635" y="535123"/>
                </a:lnTo>
                <a:lnTo>
                  <a:pt x="5750131" y="551647"/>
                </a:lnTo>
                <a:lnTo>
                  <a:pt x="5704374" y="551647"/>
                </a:lnTo>
                <a:lnTo>
                  <a:pt x="5647177" y="558002"/>
                </a:lnTo>
                <a:lnTo>
                  <a:pt x="5633196" y="551647"/>
                </a:lnTo>
                <a:lnTo>
                  <a:pt x="5609047" y="565629"/>
                </a:lnTo>
                <a:lnTo>
                  <a:pt x="5578542" y="563086"/>
                </a:lnTo>
                <a:lnTo>
                  <a:pt x="5554393" y="571984"/>
                </a:lnTo>
                <a:lnTo>
                  <a:pt x="5537869" y="566899"/>
                </a:lnTo>
                <a:lnTo>
                  <a:pt x="5584897" y="536394"/>
                </a:lnTo>
                <a:lnTo>
                  <a:pt x="5615402" y="531309"/>
                </a:lnTo>
                <a:lnTo>
                  <a:pt x="5563290" y="526226"/>
                </a:lnTo>
                <a:lnTo>
                  <a:pt x="5553121" y="514786"/>
                </a:lnTo>
                <a:lnTo>
                  <a:pt x="5588711" y="508430"/>
                </a:lnTo>
                <a:lnTo>
                  <a:pt x="5569645" y="491906"/>
                </a:lnTo>
                <a:lnTo>
                  <a:pt x="5577271" y="475383"/>
                </a:lnTo>
                <a:lnTo>
                  <a:pt x="5626841" y="477924"/>
                </a:lnTo>
                <a:lnTo>
                  <a:pt x="5631925" y="463943"/>
                </a:lnTo>
                <a:lnTo>
                  <a:pt x="5607776" y="447419"/>
                </a:lnTo>
                <a:lnTo>
                  <a:pt x="5567103" y="444876"/>
                </a:lnTo>
                <a:lnTo>
                  <a:pt x="5556935" y="438521"/>
                </a:lnTo>
                <a:lnTo>
                  <a:pt x="5570916" y="427081"/>
                </a:lnTo>
                <a:lnTo>
                  <a:pt x="5559477" y="420726"/>
                </a:lnTo>
                <a:lnTo>
                  <a:pt x="5540411" y="432166"/>
                </a:lnTo>
                <a:lnTo>
                  <a:pt x="5537869" y="409286"/>
                </a:lnTo>
                <a:lnTo>
                  <a:pt x="5521346" y="397846"/>
                </a:lnTo>
                <a:lnTo>
                  <a:pt x="5532785" y="372425"/>
                </a:lnTo>
                <a:lnTo>
                  <a:pt x="5559477" y="353359"/>
                </a:lnTo>
                <a:lnTo>
                  <a:pt x="5587439" y="355901"/>
                </a:lnTo>
                <a:lnTo>
                  <a:pt x="5629383" y="352088"/>
                </a:lnTo>
                <a:close/>
                <a:moveTo>
                  <a:pt x="149981" y="324124"/>
                </a:moveTo>
                <a:lnTo>
                  <a:pt x="130916" y="326667"/>
                </a:lnTo>
                <a:lnTo>
                  <a:pt x="106766" y="321582"/>
                </a:lnTo>
                <a:lnTo>
                  <a:pt x="87701" y="316498"/>
                </a:lnTo>
                <a:lnTo>
                  <a:pt x="120748" y="311414"/>
                </a:lnTo>
                <a:lnTo>
                  <a:pt x="147439" y="313956"/>
                </a:lnTo>
                <a:lnTo>
                  <a:pt x="149981" y="324124"/>
                </a:lnTo>
                <a:close/>
                <a:moveTo>
                  <a:pt x="3059364" y="275824"/>
                </a:moveTo>
                <a:lnTo>
                  <a:pt x="3045383" y="287263"/>
                </a:lnTo>
                <a:lnTo>
                  <a:pt x="3031402" y="284721"/>
                </a:lnTo>
                <a:lnTo>
                  <a:pt x="3021234" y="278366"/>
                </a:lnTo>
                <a:lnTo>
                  <a:pt x="3023776" y="278366"/>
                </a:lnTo>
                <a:lnTo>
                  <a:pt x="3035215" y="272010"/>
                </a:lnTo>
                <a:lnTo>
                  <a:pt x="3049196" y="272010"/>
                </a:lnTo>
                <a:lnTo>
                  <a:pt x="3059364" y="275824"/>
                </a:lnTo>
                <a:close/>
                <a:moveTo>
                  <a:pt x="2969122" y="264384"/>
                </a:moveTo>
                <a:lnTo>
                  <a:pt x="2930991" y="275824"/>
                </a:lnTo>
                <a:lnTo>
                  <a:pt x="2906841" y="275824"/>
                </a:lnTo>
                <a:lnTo>
                  <a:pt x="2899215" y="269468"/>
                </a:lnTo>
                <a:lnTo>
                  <a:pt x="2923365" y="260570"/>
                </a:lnTo>
                <a:lnTo>
                  <a:pt x="2970393" y="260570"/>
                </a:lnTo>
                <a:lnTo>
                  <a:pt x="2969122" y="264384"/>
                </a:lnTo>
                <a:close/>
                <a:moveTo>
                  <a:pt x="2859813" y="208457"/>
                </a:moveTo>
                <a:lnTo>
                  <a:pt x="2867439" y="214812"/>
                </a:lnTo>
                <a:lnTo>
                  <a:pt x="2883963" y="212270"/>
                </a:lnTo>
                <a:lnTo>
                  <a:pt x="2903028" y="217354"/>
                </a:lnTo>
                <a:lnTo>
                  <a:pt x="2941159" y="223709"/>
                </a:lnTo>
                <a:lnTo>
                  <a:pt x="2979290" y="228794"/>
                </a:lnTo>
                <a:lnTo>
                  <a:pt x="2981832" y="237691"/>
                </a:lnTo>
                <a:lnTo>
                  <a:pt x="3008523" y="237691"/>
                </a:lnTo>
                <a:lnTo>
                  <a:pt x="3032673" y="242775"/>
                </a:lnTo>
                <a:lnTo>
                  <a:pt x="3002168" y="249131"/>
                </a:lnTo>
                <a:lnTo>
                  <a:pt x="2950056" y="244047"/>
                </a:lnTo>
                <a:lnTo>
                  <a:pt x="2930991" y="235149"/>
                </a:lnTo>
                <a:lnTo>
                  <a:pt x="2897944" y="246589"/>
                </a:lnTo>
                <a:lnTo>
                  <a:pt x="2850916" y="255486"/>
                </a:lnTo>
                <a:lnTo>
                  <a:pt x="2839477" y="244047"/>
                </a:lnTo>
                <a:lnTo>
                  <a:pt x="2793720" y="246589"/>
                </a:lnTo>
                <a:lnTo>
                  <a:pt x="2821682" y="237691"/>
                </a:lnTo>
                <a:lnTo>
                  <a:pt x="2826766" y="221167"/>
                </a:lnTo>
                <a:lnTo>
                  <a:pt x="2838206" y="204643"/>
                </a:lnTo>
                <a:lnTo>
                  <a:pt x="2859813" y="208457"/>
                </a:lnTo>
                <a:close/>
                <a:moveTo>
                  <a:pt x="5241720" y="194474"/>
                </a:moveTo>
                <a:lnTo>
                  <a:pt x="5234093" y="205914"/>
                </a:lnTo>
                <a:lnTo>
                  <a:pt x="5272224" y="217354"/>
                </a:lnTo>
                <a:lnTo>
                  <a:pt x="5226468" y="231336"/>
                </a:lnTo>
                <a:lnTo>
                  <a:pt x="5131140" y="245317"/>
                </a:lnTo>
                <a:lnTo>
                  <a:pt x="5100635" y="247860"/>
                </a:lnTo>
                <a:lnTo>
                  <a:pt x="5057421" y="245317"/>
                </a:lnTo>
                <a:lnTo>
                  <a:pt x="4962093" y="240234"/>
                </a:lnTo>
                <a:lnTo>
                  <a:pt x="4995140" y="231336"/>
                </a:lnTo>
                <a:lnTo>
                  <a:pt x="4921421" y="222438"/>
                </a:lnTo>
                <a:lnTo>
                  <a:pt x="4981159" y="217354"/>
                </a:lnTo>
                <a:lnTo>
                  <a:pt x="4981159" y="212270"/>
                </a:lnTo>
                <a:lnTo>
                  <a:pt x="4909981" y="207185"/>
                </a:lnTo>
                <a:lnTo>
                  <a:pt x="4934131" y="195746"/>
                </a:lnTo>
                <a:lnTo>
                  <a:pt x="4983701" y="193204"/>
                </a:lnTo>
                <a:lnTo>
                  <a:pt x="5035813" y="204643"/>
                </a:lnTo>
                <a:lnTo>
                  <a:pt x="5087925" y="195746"/>
                </a:lnTo>
                <a:lnTo>
                  <a:pt x="5128598" y="200830"/>
                </a:lnTo>
                <a:lnTo>
                  <a:pt x="5185794" y="191932"/>
                </a:lnTo>
                <a:lnTo>
                  <a:pt x="5241720" y="194474"/>
                </a:lnTo>
                <a:close/>
                <a:moveTo>
                  <a:pt x="3173757" y="183035"/>
                </a:moveTo>
                <a:lnTo>
                  <a:pt x="3135626" y="183035"/>
                </a:lnTo>
                <a:lnTo>
                  <a:pt x="3125458" y="174138"/>
                </a:lnTo>
                <a:lnTo>
                  <a:pt x="3139439" y="165240"/>
                </a:lnTo>
                <a:lnTo>
                  <a:pt x="3169944" y="162698"/>
                </a:lnTo>
                <a:lnTo>
                  <a:pt x="3196636" y="167782"/>
                </a:lnTo>
                <a:lnTo>
                  <a:pt x="3199178" y="174138"/>
                </a:lnTo>
                <a:lnTo>
                  <a:pt x="3194093" y="176680"/>
                </a:lnTo>
                <a:lnTo>
                  <a:pt x="3173757" y="183035"/>
                </a:lnTo>
                <a:close/>
                <a:moveTo>
                  <a:pt x="2507738" y="151258"/>
                </a:moveTo>
                <a:lnTo>
                  <a:pt x="2486131" y="156342"/>
                </a:lnTo>
                <a:lnTo>
                  <a:pt x="2440374" y="151258"/>
                </a:lnTo>
                <a:lnTo>
                  <a:pt x="2412411" y="153800"/>
                </a:lnTo>
                <a:lnTo>
                  <a:pt x="2366654" y="147444"/>
                </a:lnTo>
                <a:lnTo>
                  <a:pt x="2397159" y="142361"/>
                </a:lnTo>
                <a:lnTo>
                  <a:pt x="2421308" y="136005"/>
                </a:lnTo>
                <a:lnTo>
                  <a:pt x="2456897" y="141089"/>
                </a:lnTo>
                <a:lnTo>
                  <a:pt x="2475963" y="143631"/>
                </a:lnTo>
                <a:lnTo>
                  <a:pt x="2484860" y="146174"/>
                </a:lnTo>
                <a:lnTo>
                  <a:pt x="2507738" y="151258"/>
                </a:lnTo>
                <a:close/>
                <a:moveTo>
                  <a:pt x="11795140" y="124565"/>
                </a:moveTo>
                <a:lnTo>
                  <a:pt x="11759551" y="124565"/>
                </a:lnTo>
                <a:lnTo>
                  <a:pt x="11751925" y="119481"/>
                </a:lnTo>
                <a:lnTo>
                  <a:pt x="11795140" y="113126"/>
                </a:lnTo>
                <a:lnTo>
                  <a:pt x="11795140" y="118210"/>
                </a:lnTo>
                <a:lnTo>
                  <a:pt x="11795140" y="124565"/>
                </a:lnTo>
                <a:close/>
                <a:moveTo>
                  <a:pt x="2678056" y="143631"/>
                </a:moveTo>
                <a:lnTo>
                  <a:pt x="2678056" y="160155"/>
                </a:lnTo>
                <a:lnTo>
                  <a:pt x="2723813" y="148716"/>
                </a:lnTo>
                <a:lnTo>
                  <a:pt x="2764486" y="157614"/>
                </a:lnTo>
                <a:lnTo>
                  <a:pt x="2754318" y="169053"/>
                </a:lnTo>
                <a:lnTo>
                  <a:pt x="2784823" y="180493"/>
                </a:lnTo>
                <a:lnTo>
                  <a:pt x="2820411" y="169053"/>
                </a:lnTo>
                <a:lnTo>
                  <a:pt x="2844561" y="155071"/>
                </a:lnTo>
                <a:lnTo>
                  <a:pt x="2847103" y="138548"/>
                </a:lnTo>
                <a:lnTo>
                  <a:pt x="2894131" y="138548"/>
                </a:lnTo>
                <a:lnTo>
                  <a:pt x="2943701" y="141089"/>
                </a:lnTo>
                <a:lnTo>
                  <a:pt x="2989458" y="147444"/>
                </a:lnTo>
                <a:lnTo>
                  <a:pt x="2992000" y="156342"/>
                </a:lnTo>
                <a:lnTo>
                  <a:pt x="2967850" y="162698"/>
                </a:lnTo>
                <a:lnTo>
                  <a:pt x="2989458" y="171595"/>
                </a:lnTo>
                <a:lnTo>
                  <a:pt x="2986916" y="180493"/>
                </a:lnTo>
                <a:lnTo>
                  <a:pt x="2920823" y="191932"/>
                </a:lnTo>
                <a:lnTo>
                  <a:pt x="2873795" y="194474"/>
                </a:lnTo>
                <a:lnTo>
                  <a:pt x="2840748" y="189391"/>
                </a:lnTo>
                <a:lnTo>
                  <a:pt x="2829309" y="198287"/>
                </a:lnTo>
                <a:lnTo>
                  <a:pt x="2798804" y="212270"/>
                </a:lnTo>
                <a:lnTo>
                  <a:pt x="2789907" y="221167"/>
                </a:lnTo>
                <a:lnTo>
                  <a:pt x="2749234" y="232607"/>
                </a:lnTo>
                <a:lnTo>
                  <a:pt x="2702206" y="235149"/>
                </a:lnTo>
                <a:lnTo>
                  <a:pt x="2675514" y="241504"/>
                </a:lnTo>
                <a:lnTo>
                  <a:pt x="2672972" y="255486"/>
                </a:lnTo>
                <a:lnTo>
                  <a:pt x="2632299" y="258028"/>
                </a:lnTo>
                <a:lnTo>
                  <a:pt x="2591626" y="274552"/>
                </a:lnTo>
                <a:lnTo>
                  <a:pt x="2556038" y="297432"/>
                </a:lnTo>
                <a:lnTo>
                  <a:pt x="2542056" y="316498"/>
                </a:lnTo>
                <a:lnTo>
                  <a:pt x="2542056" y="341920"/>
                </a:lnTo>
                <a:lnTo>
                  <a:pt x="2589084" y="344461"/>
                </a:lnTo>
                <a:lnTo>
                  <a:pt x="2605608" y="367341"/>
                </a:lnTo>
                <a:lnTo>
                  <a:pt x="2619589" y="383865"/>
                </a:lnTo>
                <a:lnTo>
                  <a:pt x="2666617" y="378780"/>
                </a:lnTo>
                <a:lnTo>
                  <a:pt x="2728897" y="390220"/>
                </a:lnTo>
                <a:lnTo>
                  <a:pt x="2764486" y="399118"/>
                </a:lnTo>
                <a:lnTo>
                  <a:pt x="2788635" y="410557"/>
                </a:lnTo>
                <a:lnTo>
                  <a:pt x="2829309" y="416913"/>
                </a:lnTo>
                <a:lnTo>
                  <a:pt x="2864897" y="425810"/>
                </a:lnTo>
                <a:lnTo>
                  <a:pt x="2922093" y="428353"/>
                </a:lnTo>
                <a:lnTo>
                  <a:pt x="2957682" y="430895"/>
                </a:lnTo>
                <a:lnTo>
                  <a:pt x="2952598" y="451232"/>
                </a:lnTo>
                <a:lnTo>
                  <a:pt x="2961495" y="476653"/>
                </a:lnTo>
                <a:lnTo>
                  <a:pt x="2985645" y="507159"/>
                </a:lnTo>
                <a:lnTo>
                  <a:pt x="3037757" y="532581"/>
                </a:lnTo>
                <a:lnTo>
                  <a:pt x="3061906" y="526226"/>
                </a:lnTo>
                <a:lnTo>
                  <a:pt x="3080972" y="498262"/>
                </a:lnTo>
                <a:lnTo>
                  <a:pt x="3064449" y="456316"/>
                </a:lnTo>
                <a:lnTo>
                  <a:pt x="3040299" y="442334"/>
                </a:lnTo>
                <a:lnTo>
                  <a:pt x="3092411" y="430895"/>
                </a:lnTo>
                <a:lnTo>
                  <a:pt x="3130542" y="411829"/>
                </a:lnTo>
                <a:lnTo>
                  <a:pt x="3149608" y="395304"/>
                </a:lnTo>
                <a:lnTo>
                  <a:pt x="3147066" y="378780"/>
                </a:lnTo>
                <a:lnTo>
                  <a:pt x="3122916" y="359714"/>
                </a:lnTo>
                <a:lnTo>
                  <a:pt x="3082243" y="340648"/>
                </a:lnTo>
                <a:lnTo>
                  <a:pt x="3122916" y="317769"/>
                </a:lnTo>
                <a:lnTo>
                  <a:pt x="3108935" y="298703"/>
                </a:lnTo>
                <a:lnTo>
                  <a:pt x="3097495" y="265655"/>
                </a:lnTo>
                <a:lnTo>
                  <a:pt x="3121645" y="260570"/>
                </a:lnTo>
                <a:lnTo>
                  <a:pt x="3178841" y="265655"/>
                </a:lnTo>
                <a:lnTo>
                  <a:pt x="3214430" y="268197"/>
                </a:lnTo>
                <a:lnTo>
                  <a:pt x="3241122" y="261841"/>
                </a:lnTo>
                <a:lnTo>
                  <a:pt x="3274168" y="268197"/>
                </a:lnTo>
                <a:lnTo>
                  <a:pt x="3314841" y="282179"/>
                </a:lnTo>
                <a:lnTo>
                  <a:pt x="3323738" y="288534"/>
                </a:lnTo>
                <a:lnTo>
                  <a:pt x="3386019" y="291077"/>
                </a:lnTo>
                <a:lnTo>
                  <a:pt x="3383477" y="310143"/>
                </a:lnTo>
                <a:lnTo>
                  <a:pt x="3394916" y="338106"/>
                </a:lnTo>
                <a:lnTo>
                  <a:pt x="3425421" y="340648"/>
                </a:lnTo>
                <a:lnTo>
                  <a:pt x="3449570" y="354630"/>
                </a:lnTo>
                <a:lnTo>
                  <a:pt x="3499140" y="343190"/>
                </a:lnTo>
                <a:lnTo>
                  <a:pt x="3529645" y="317769"/>
                </a:lnTo>
                <a:lnTo>
                  <a:pt x="3551252" y="308871"/>
                </a:lnTo>
                <a:lnTo>
                  <a:pt x="3577944" y="327937"/>
                </a:lnTo>
                <a:lnTo>
                  <a:pt x="3623701" y="355901"/>
                </a:lnTo>
                <a:lnTo>
                  <a:pt x="3661832" y="386407"/>
                </a:lnTo>
                <a:lnTo>
                  <a:pt x="3647850" y="400389"/>
                </a:lnTo>
                <a:lnTo>
                  <a:pt x="3693608" y="414370"/>
                </a:lnTo>
                <a:lnTo>
                  <a:pt x="3721570" y="428353"/>
                </a:lnTo>
                <a:lnTo>
                  <a:pt x="3776224" y="434708"/>
                </a:lnTo>
                <a:lnTo>
                  <a:pt x="3797832" y="441063"/>
                </a:lnTo>
                <a:lnTo>
                  <a:pt x="3811813" y="463943"/>
                </a:lnTo>
                <a:lnTo>
                  <a:pt x="3838505" y="466485"/>
                </a:lnTo>
                <a:lnTo>
                  <a:pt x="3849944" y="477924"/>
                </a:lnTo>
                <a:lnTo>
                  <a:pt x="3852486" y="505888"/>
                </a:lnTo>
                <a:lnTo>
                  <a:pt x="3828337" y="517328"/>
                </a:lnTo>
                <a:lnTo>
                  <a:pt x="3804187" y="526226"/>
                </a:lnTo>
                <a:lnTo>
                  <a:pt x="3749533" y="535123"/>
                </a:lnTo>
                <a:lnTo>
                  <a:pt x="3706318" y="558002"/>
                </a:lnTo>
                <a:lnTo>
                  <a:pt x="3649122" y="563086"/>
                </a:lnTo>
                <a:lnTo>
                  <a:pt x="3577944" y="556731"/>
                </a:lnTo>
                <a:lnTo>
                  <a:pt x="3525832" y="556731"/>
                </a:lnTo>
                <a:lnTo>
                  <a:pt x="3492785" y="559273"/>
                </a:lnTo>
                <a:lnTo>
                  <a:pt x="3464823" y="579610"/>
                </a:lnTo>
                <a:lnTo>
                  <a:pt x="3421608" y="591050"/>
                </a:lnTo>
                <a:lnTo>
                  <a:pt x="3372037" y="630453"/>
                </a:lnTo>
                <a:lnTo>
                  <a:pt x="3333906" y="658417"/>
                </a:lnTo>
                <a:lnTo>
                  <a:pt x="3361869" y="652062"/>
                </a:lnTo>
                <a:lnTo>
                  <a:pt x="3416523" y="615201"/>
                </a:lnTo>
                <a:lnTo>
                  <a:pt x="3487701" y="589779"/>
                </a:lnTo>
                <a:lnTo>
                  <a:pt x="3537271" y="587237"/>
                </a:lnTo>
                <a:lnTo>
                  <a:pt x="3565234" y="601219"/>
                </a:lnTo>
                <a:lnTo>
                  <a:pt x="3534729" y="621556"/>
                </a:lnTo>
                <a:lnTo>
                  <a:pt x="3543626" y="652062"/>
                </a:lnTo>
                <a:lnTo>
                  <a:pt x="3555066" y="674941"/>
                </a:lnTo>
                <a:lnTo>
                  <a:pt x="3598280" y="691465"/>
                </a:lnTo>
                <a:lnTo>
                  <a:pt x="3655477" y="686381"/>
                </a:lnTo>
                <a:lnTo>
                  <a:pt x="3688524" y="652062"/>
                </a:lnTo>
                <a:lnTo>
                  <a:pt x="3691065" y="674941"/>
                </a:lnTo>
                <a:lnTo>
                  <a:pt x="3712673" y="683839"/>
                </a:lnTo>
                <a:lnTo>
                  <a:pt x="3672000" y="704176"/>
                </a:lnTo>
                <a:lnTo>
                  <a:pt x="3595738" y="723242"/>
                </a:lnTo>
                <a:lnTo>
                  <a:pt x="3562691" y="734682"/>
                </a:lnTo>
                <a:lnTo>
                  <a:pt x="3524561" y="757561"/>
                </a:lnTo>
                <a:lnTo>
                  <a:pt x="3500411" y="755019"/>
                </a:lnTo>
                <a:lnTo>
                  <a:pt x="3497869" y="729598"/>
                </a:lnTo>
                <a:lnTo>
                  <a:pt x="3557607" y="704176"/>
                </a:lnTo>
                <a:lnTo>
                  <a:pt x="3502953" y="704176"/>
                </a:lnTo>
                <a:lnTo>
                  <a:pt x="3464823" y="709260"/>
                </a:lnTo>
                <a:lnTo>
                  <a:pt x="3472449" y="718158"/>
                </a:lnTo>
                <a:lnTo>
                  <a:pt x="3436860" y="734682"/>
                </a:lnTo>
                <a:lnTo>
                  <a:pt x="3401271" y="743579"/>
                </a:lnTo>
                <a:lnTo>
                  <a:pt x="3365682" y="752477"/>
                </a:lnTo>
                <a:lnTo>
                  <a:pt x="3346617" y="772814"/>
                </a:lnTo>
                <a:lnTo>
                  <a:pt x="3341533" y="777898"/>
                </a:lnTo>
                <a:lnTo>
                  <a:pt x="3341533" y="796965"/>
                </a:lnTo>
                <a:lnTo>
                  <a:pt x="3352972" y="813488"/>
                </a:lnTo>
                <a:lnTo>
                  <a:pt x="3366953" y="816031"/>
                </a:lnTo>
                <a:lnTo>
                  <a:pt x="3361869" y="802048"/>
                </a:lnTo>
                <a:lnTo>
                  <a:pt x="3370767" y="810946"/>
                </a:lnTo>
                <a:lnTo>
                  <a:pt x="3368224" y="819844"/>
                </a:lnTo>
                <a:lnTo>
                  <a:pt x="3346617" y="824928"/>
                </a:lnTo>
                <a:lnTo>
                  <a:pt x="3330093" y="824928"/>
                </a:lnTo>
                <a:lnTo>
                  <a:pt x="3303402" y="830012"/>
                </a:lnTo>
                <a:lnTo>
                  <a:pt x="3289420" y="832555"/>
                </a:lnTo>
                <a:lnTo>
                  <a:pt x="3270355" y="832555"/>
                </a:lnTo>
                <a:lnTo>
                  <a:pt x="3242393" y="843994"/>
                </a:lnTo>
                <a:lnTo>
                  <a:pt x="3291963" y="837639"/>
                </a:lnTo>
                <a:lnTo>
                  <a:pt x="3302131" y="843994"/>
                </a:lnTo>
                <a:lnTo>
                  <a:pt x="3255103" y="852891"/>
                </a:lnTo>
                <a:lnTo>
                  <a:pt x="3233495" y="852891"/>
                </a:lnTo>
                <a:lnTo>
                  <a:pt x="3236037" y="847808"/>
                </a:lnTo>
                <a:lnTo>
                  <a:pt x="3228411" y="864331"/>
                </a:lnTo>
                <a:lnTo>
                  <a:pt x="3237309" y="866874"/>
                </a:lnTo>
                <a:lnTo>
                  <a:pt x="3229682" y="889753"/>
                </a:lnTo>
                <a:lnTo>
                  <a:pt x="3202991" y="915174"/>
                </a:lnTo>
                <a:lnTo>
                  <a:pt x="3200448" y="906277"/>
                </a:lnTo>
                <a:lnTo>
                  <a:pt x="3192823" y="906277"/>
                </a:lnTo>
                <a:lnTo>
                  <a:pt x="3183925" y="897379"/>
                </a:lnTo>
                <a:lnTo>
                  <a:pt x="3191552" y="916445"/>
                </a:lnTo>
                <a:lnTo>
                  <a:pt x="3199178" y="922801"/>
                </a:lnTo>
                <a:lnTo>
                  <a:pt x="3199178" y="934241"/>
                </a:lnTo>
                <a:lnTo>
                  <a:pt x="3189009" y="948222"/>
                </a:lnTo>
                <a:lnTo>
                  <a:pt x="3169944" y="976186"/>
                </a:lnTo>
                <a:lnTo>
                  <a:pt x="3164860" y="973644"/>
                </a:lnTo>
                <a:lnTo>
                  <a:pt x="3176299" y="950764"/>
                </a:lnTo>
                <a:lnTo>
                  <a:pt x="3159776" y="936783"/>
                </a:lnTo>
                <a:lnTo>
                  <a:pt x="3154692" y="908819"/>
                </a:lnTo>
                <a:lnTo>
                  <a:pt x="3147066" y="922801"/>
                </a:lnTo>
                <a:lnTo>
                  <a:pt x="3154692" y="945681"/>
                </a:lnTo>
                <a:lnTo>
                  <a:pt x="3133084" y="940596"/>
                </a:lnTo>
                <a:lnTo>
                  <a:pt x="3157234" y="949494"/>
                </a:lnTo>
                <a:lnTo>
                  <a:pt x="3157234" y="982541"/>
                </a:lnTo>
                <a:lnTo>
                  <a:pt x="3167402" y="987626"/>
                </a:lnTo>
                <a:lnTo>
                  <a:pt x="3172486" y="999065"/>
                </a:lnTo>
                <a:lnTo>
                  <a:pt x="3177570" y="1033384"/>
                </a:lnTo>
                <a:lnTo>
                  <a:pt x="3155963" y="1058806"/>
                </a:lnTo>
                <a:lnTo>
                  <a:pt x="3120374" y="1070246"/>
                </a:lnTo>
                <a:lnTo>
                  <a:pt x="3098766" y="1090583"/>
                </a:lnTo>
                <a:lnTo>
                  <a:pt x="3082243" y="1093125"/>
                </a:lnTo>
                <a:lnTo>
                  <a:pt x="3065720" y="1107107"/>
                </a:lnTo>
                <a:lnTo>
                  <a:pt x="3060636" y="1118547"/>
                </a:lnTo>
                <a:lnTo>
                  <a:pt x="3022505" y="1141426"/>
                </a:lnTo>
                <a:lnTo>
                  <a:pt x="3003439" y="1160492"/>
                </a:lnTo>
                <a:lnTo>
                  <a:pt x="2986916" y="1180830"/>
                </a:lnTo>
                <a:lnTo>
                  <a:pt x="2981832" y="1208793"/>
                </a:lnTo>
                <a:lnTo>
                  <a:pt x="2989458" y="1234214"/>
                </a:lnTo>
                <a:lnTo>
                  <a:pt x="2998355" y="1267263"/>
                </a:lnTo>
                <a:lnTo>
                  <a:pt x="3014878" y="1295226"/>
                </a:lnTo>
                <a:lnTo>
                  <a:pt x="3014878" y="1311750"/>
                </a:lnTo>
                <a:lnTo>
                  <a:pt x="3031402" y="1356238"/>
                </a:lnTo>
                <a:lnTo>
                  <a:pt x="3028860" y="1381659"/>
                </a:lnTo>
                <a:lnTo>
                  <a:pt x="3026318" y="1398183"/>
                </a:lnTo>
                <a:lnTo>
                  <a:pt x="3018692" y="1421062"/>
                </a:lnTo>
                <a:lnTo>
                  <a:pt x="3009794" y="1426147"/>
                </a:lnTo>
                <a:lnTo>
                  <a:pt x="2993271" y="1421062"/>
                </a:lnTo>
                <a:lnTo>
                  <a:pt x="2985645" y="1404539"/>
                </a:lnTo>
                <a:lnTo>
                  <a:pt x="2974206" y="1395641"/>
                </a:lnTo>
                <a:lnTo>
                  <a:pt x="2957682" y="1362593"/>
                </a:lnTo>
                <a:lnTo>
                  <a:pt x="2941159" y="1332087"/>
                </a:lnTo>
                <a:lnTo>
                  <a:pt x="2936075" y="1315563"/>
                </a:lnTo>
                <a:lnTo>
                  <a:pt x="2943701" y="1290142"/>
                </a:lnTo>
                <a:lnTo>
                  <a:pt x="2933533" y="1269805"/>
                </a:lnTo>
                <a:lnTo>
                  <a:pt x="2906841" y="1239299"/>
                </a:lnTo>
                <a:lnTo>
                  <a:pt x="2892860" y="1232943"/>
                </a:lnTo>
                <a:lnTo>
                  <a:pt x="2859813" y="1249467"/>
                </a:lnTo>
                <a:lnTo>
                  <a:pt x="2852187" y="1249467"/>
                </a:lnTo>
                <a:lnTo>
                  <a:pt x="2838206" y="1230401"/>
                </a:lnTo>
                <a:lnTo>
                  <a:pt x="2816598" y="1221503"/>
                </a:lnTo>
                <a:lnTo>
                  <a:pt x="2778467" y="1226588"/>
                </a:lnTo>
                <a:lnTo>
                  <a:pt x="2747963" y="1221503"/>
                </a:lnTo>
                <a:lnTo>
                  <a:pt x="2721271" y="1224046"/>
                </a:lnTo>
                <a:lnTo>
                  <a:pt x="2707290" y="1230401"/>
                </a:lnTo>
                <a:lnTo>
                  <a:pt x="2714916" y="1239299"/>
                </a:lnTo>
                <a:lnTo>
                  <a:pt x="2714916" y="1255823"/>
                </a:lnTo>
                <a:lnTo>
                  <a:pt x="2722542" y="1262178"/>
                </a:lnTo>
                <a:lnTo>
                  <a:pt x="2714916" y="1267263"/>
                </a:lnTo>
                <a:lnTo>
                  <a:pt x="2703477" y="1262178"/>
                </a:lnTo>
                <a:lnTo>
                  <a:pt x="2692037" y="1268533"/>
                </a:lnTo>
                <a:lnTo>
                  <a:pt x="2665346" y="1265991"/>
                </a:lnTo>
                <a:lnTo>
                  <a:pt x="2641196" y="1246925"/>
                </a:lnTo>
                <a:lnTo>
                  <a:pt x="2610692" y="1252009"/>
                </a:lnTo>
                <a:lnTo>
                  <a:pt x="2586542" y="1243112"/>
                </a:lnTo>
                <a:lnTo>
                  <a:pt x="2564935" y="1245654"/>
                </a:lnTo>
                <a:lnTo>
                  <a:pt x="2536972" y="1254552"/>
                </a:lnTo>
                <a:lnTo>
                  <a:pt x="2509009" y="1282516"/>
                </a:lnTo>
                <a:lnTo>
                  <a:pt x="2473421" y="1299039"/>
                </a:lnTo>
                <a:lnTo>
                  <a:pt x="2456897" y="1318106"/>
                </a:lnTo>
                <a:lnTo>
                  <a:pt x="2449271" y="1337172"/>
                </a:lnTo>
                <a:lnTo>
                  <a:pt x="2446729" y="1362593"/>
                </a:lnTo>
                <a:lnTo>
                  <a:pt x="2449271" y="1381659"/>
                </a:lnTo>
                <a:lnTo>
                  <a:pt x="2456897" y="1395641"/>
                </a:lnTo>
                <a:lnTo>
                  <a:pt x="2442916" y="1429960"/>
                </a:lnTo>
                <a:lnTo>
                  <a:pt x="2437832" y="1457924"/>
                </a:lnTo>
                <a:lnTo>
                  <a:pt x="2435290" y="1511309"/>
                </a:lnTo>
                <a:lnTo>
                  <a:pt x="2430206" y="1531646"/>
                </a:lnTo>
                <a:lnTo>
                  <a:pt x="2437832" y="1551983"/>
                </a:lnTo>
                <a:lnTo>
                  <a:pt x="2448000" y="1572321"/>
                </a:lnTo>
                <a:lnTo>
                  <a:pt x="2455626" y="1602826"/>
                </a:lnTo>
                <a:lnTo>
                  <a:pt x="2477234" y="1633332"/>
                </a:lnTo>
                <a:lnTo>
                  <a:pt x="2486131" y="1656211"/>
                </a:lnTo>
                <a:lnTo>
                  <a:pt x="2497570" y="1676549"/>
                </a:lnTo>
                <a:lnTo>
                  <a:pt x="2533159" y="1687988"/>
                </a:lnTo>
                <a:lnTo>
                  <a:pt x="2547140" y="1704512"/>
                </a:lnTo>
                <a:lnTo>
                  <a:pt x="2577645" y="1693073"/>
                </a:lnTo>
                <a:lnTo>
                  <a:pt x="2601794" y="1687988"/>
                </a:lnTo>
                <a:lnTo>
                  <a:pt x="2628486" y="1681633"/>
                </a:lnTo>
                <a:lnTo>
                  <a:pt x="2650093" y="1675277"/>
                </a:lnTo>
                <a:lnTo>
                  <a:pt x="2671701" y="1658754"/>
                </a:lnTo>
                <a:lnTo>
                  <a:pt x="2679327" y="1635874"/>
                </a:lnTo>
                <a:lnTo>
                  <a:pt x="2681869" y="1601555"/>
                </a:lnTo>
                <a:lnTo>
                  <a:pt x="2689495" y="1590115"/>
                </a:lnTo>
                <a:lnTo>
                  <a:pt x="2711103" y="1578676"/>
                </a:lnTo>
                <a:lnTo>
                  <a:pt x="2746692" y="1569778"/>
                </a:lnTo>
                <a:lnTo>
                  <a:pt x="2777196" y="1572321"/>
                </a:lnTo>
                <a:lnTo>
                  <a:pt x="2798804" y="1567236"/>
                </a:lnTo>
                <a:lnTo>
                  <a:pt x="2806430" y="1576134"/>
                </a:lnTo>
                <a:lnTo>
                  <a:pt x="2803888" y="1595200"/>
                </a:lnTo>
                <a:lnTo>
                  <a:pt x="2787365" y="1620621"/>
                </a:lnTo>
                <a:lnTo>
                  <a:pt x="2778467" y="1646043"/>
                </a:lnTo>
                <a:lnTo>
                  <a:pt x="2786093" y="1652398"/>
                </a:lnTo>
                <a:lnTo>
                  <a:pt x="2781009" y="1668922"/>
                </a:lnTo>
                <a:lnTo>
                  <a:pt x="2772112" y="1701971"/>
                </a:lnTo>
                <a:lnTo>
                  <a:pt x="2764486" y="1693073"/>
                </a:lnTo>
                <a:lnTo>
                  <a:pt x="2756860" y="1693073"/>
                </a:lnTo>
                <a:lnTo>
                  <a:pt x="2756860" y="1698157"/>
                </a:lnTo>
                <a:lnTo>
                  <a:pt x="2764486" y="1700699"/>
                </a:lnTo>
                <a:lnTo>
                  <a:pt x="2761944" y="1709597"/>
                </a:lnTo>
                <a:lnTo>
                  <a:pt x="2756860" y="1728663"/>
                </a:lnTo>
                <a:lnTo>
                  <a:pt x="2759402" y="1735018"/>
                </a:lnTo>
                <a:lnTo>
                  <a:pt x="2756860" y="1749000"/>
                </a:lnTo>
                <a:lnTo>
                  <a:pt x="2759402" y="1754084"/>
                </a:lnTo>
                <a:lnTo>
                  <a:pt x="2754318" y="1774421"/>
                </a:lnTo>
                <a:lnTo>
                  <a:pt x="2746692" y="1785861"/>
                </a:lnTo>
                <a:lnTo>
                  <a:pt x="2741607" y="1785861"/>
                </a:lnTo>
                <a:lnTo>
                  <a:pt x="2733981" y="1802385"/>
                </a:lnTo>
                <a:lnTo>
                  <a:pt x="2745421" y="1808740"/>
                </a:lnTo>
                <a:lnTo>
                  <a:pt x="2747963" y="1802385"/>
                </a:lnTo>
                <a:lnTo>
                  <a:pt x="2758131" y="1807470"/>
                </a:lnTo>
                <a:lnTo>
                  <a:pt x="2760673" y="1810012"/>
                </a:lnTo>
                <a:lnTo>
                  <a:pt x="2768299" y="1803657"/>
                </a:lnTo>
                <a:lnTo>
                  <a:pt x="2779738" y="1803657"/>
                </a:lnTo>
                <a:lnTo>
                  <a:pt x="2782280" y="1806198"/>
                </a:lnTo>
                <a:lnTo>
                  <a:pt x="2787365" y="1803657"/>
                </a:lnTo>
                <a:lnTo>
                  <a:pt x="2803888" y="1808740"/>
                </a:lnTo>
                <a:lnTo>
                  <a:pt x="2817869" y="1806198"/>
                </a:lnTo>
                <a:lnTo>
                  <a:pt x="2829309" y="1803657"/>
                </a:lnTo>
                <a:lnTo>
                  <a:pt x="2831851" y="1797301"/>
                </a:lnTo>
                <a:lnTo>
                  <a:pt x="2843290" y="1799843"/>
                </a:lnTo>
                <a:lnTo>
                  <a:pt x="2850916" y="1804927"/>
                </a:lnTo>
                <a:lnTo>
                  <a:pt x="2861084" y="1802385"/>
                </a:lnTo>
                <a:lnTo>
                  <a:pt x="2868710" y="1799843"/>
                </a:lnTo>
                <a:lnTo>
                  <a:pt x="2882692" y="1804927"/>
                </a:lnTo>
                <a:lnTo>
                  <a:pt x="2887776" y="1807470"/>
                </a:lnTo>
                <a:lnTo>
                  <a:pt x="2899215" y="1813825"/>
                </a:lnTo>
                <a:lnTo>
                  <a:pt x="2909383" y="1822723"/>
                </a:lnTo>
                <a:lnTo>
                  <a:pt x="2920823" y="1829078"/>
                </a:lnTo>
                <a:lnTo>
                  <a:pt x="2929720" y="1840517"/>
                </a:lnTo>
                <a:lnTo>
                  <a:pt x="2927178" y="1843060"/>
                </a:lnTo>
                <a:lnTo>
                  <a:pt x="2924636" y="1851957"/>
                </a:lnTo>
                <a:lnTo>
                  <a:pt x="2927178" y="1868481"/>
                </a:lnTo>
                <a:lnTo>
                  <a:pt x="2919551" y="1882463"/>
                </a:lnTo>
                <a:lnTo>
                  <a:pt x="2917009" y="1901529"/>
                </a:lnTo>
                <a:lnTo>
                  <a:pt x="2914467" y="1920595"/>
                </a:lnTo>
                <a:lnTo>
                  <a:pt x="2917009" y="1929493"/>
                </a:lnTo>
                <a:lnTo>
                  <a:pt x="2917009" y="1949830"/>
                </a:lnTo>
                <a:lnTo>
                  <a:pt x="2911925" y="1952372"/>
                </a:lnTo>
                <a:lnTo>
                  <a:pt x="2909383" y="1971438"/>
                </a:lnTo>
                <a:lnTo>
                  <a:pt x="2911925" y="1982878"/>
                </a:lnTo>
                <a:lnTo>
                  <a:pt x="2904299" y="1994318"/>
                </a:lnTo>
                <a:lnTo>
                  <a:pt x="2904299" y="2005757"/>
                </a:lnTo>
                <a:lnTo>
                  <a:pt x="2911925" y="2012112"/>
                </a:lnTo>
                <a:lnTo>
                  <a:pt x="2919551" y="2034992"/>
                </a:lnTo>
                <a:lnTo>
                  <a:pt x="2933533" y="2051516"/>
                </a:lnTo>
                <a:lnTo>
                  <a:pt x="2947514" y="2070582"/>
                </a:lnTo>
                <a:lnTo>
                  <a:pt x="2958953" y="2087106"/>
                </a:lnTo>
                <a:lnTo>
                  <a:pt x="2958953" y="2096004"/>
                </a:lnTo>
                <a:lnTo>
                  <a:pt x="2972935" y="2096004"/>
                </a:lnTo>
                <a:lnTo>
                  <a:pt x="2975477" y="2093462"/>
                </a:lnTo>
                <a:lnTo>
                  <a:pt x="2985645" y="2102359"/>
                </a:lnTo>
                <a:lnTo>
                  <a:pt x="3002168" y="2099817"/>
                </a:lnTo>
                <a:lnTo>
                  <a:pt x="3016150" y="2088377"/>
                </a:lnTo>
                <a:lnTo>
                  <a:pt x="3037757" y="2082022"/>
                </a:lnTo>
                <a:lnTo>
                  <a:pt x="3046654" y="2068040"/>
                </a:lnTo>
                <a:lnTo>
                  <a:pt x="3065720" y="2070582"/>
                </a:lnTo>
                <a:lnTo>
                  <a:pt x="3065720" y="2075666"/>
                </a:lnTo>
                <a:lnTo>
                  <a:pt x="3084785" y="2078209"/>
                </a:lnTo>
                <a:lnTo>
                  <a:pt x="3098766" y="2084564"/>
                </a:lnTo>
                <a:lnTo>
                  <a:pt x="3108935" y="2096004"/>
                </a:lnTo>
                <a:lnTo>
                  <a:pt x="3122916" y="2109985"/>
                </a:lnTo>
                <a:lnTo>
                  <a:pt x="3139439" y="2109985"/>
                </a:lnTo>
                <a:lnTo>
                  <a:pt x="3166131" y="2079479"/>
                </a:lnTo>
                <a:lnTo>
                  <a:pt x="3180112" y="2074395"/>
                </a:lnTo>
                <a:lnTo>
                  <a:pt x="3180112" y="2060413"/>
                </a:lnTo>
                <a:lnTo>
                  <a:pt x="3185196" y="2026095"/>
                </a:lnTo>
                <a:lnTo>
                  <a:pt x="3204262" y="2005757"/>
                </a:lnTo>
                <a:lnTo>
                  <a:pt x="3225869" y="2005757"/>
                </a:lnTo>
                <a:lnTo>
                  <a:pt x="3228411" y="1996859"/>
                </a:lnTo>
                <a:lnTo>
                  <a:pt x="3255103" y="1999402"/>
                </a:lnTo>
                <a:lnTo>
                  <a:pt x="3283065" y="1979065"/>
                </a:lnTo>
                <a:lnTo>
                  <a:pt x="3294505" y="1970167"/>
                </a:lnTo>
                <a:lnTo>
                  <a:pt x="3311028" y="1949830"/>
                </a:lnTo>
                <a:lnTo>
                  <a:pt x="3322467" y="1952372"/>
                </a:lnTo>
                <a:lnTo>
                  <a:pt x="3332636" y="1963812"/>
                </a:lnTo>
                <a:lnTo>
                  <a:pt x="3325009" y="1977793"/>
                </a:lnTo>
                <a:lnTo>
                  <a:pt x="3325009" y="1989233"/>
                </a:lnTo>
                <a:lnTo>
                  <a:pt x="3303402" y="1994318"/>
                </a:lnTo>
                <a:lnTo>
                  <a:pt x="3314841" y="2013384"/>
                </a:lnTo>
                <a:lnTo>
                  <a:pt x="3314841" y="2036263"/>
                </a:lnTo>
                <a:lnTo>
                  <a:pt x="3298318" y="2059142"/>
                </a:lnTo>
                <a:lnTo>
                  <a:pt x="3312299" y="2093462"/>
                </a:lnTo>
                <a:lnTo>
                  <a:pt x="3326281" y="2090919"/>
                </a:lnTo>
                <a:lnTo>
                  <a:pt x="3333906" y="2060413"/>
                </a:lnTo>
                <a:lnTo>
                  <a:pt x="3325009" y="2043889"/>
                </a:lnTo>
                <a:lnTo>
                  <a:pt x="3322467" y="2010842"/>
                </a:lnTo>
                <a:lnTo>
                  <a:pt x="3365682" y="1994318"/>
                </a:lnTo>
                <a:lnTo>
                  <a:pt x="3360598" y="1973980"/>
                </a:lnTo>
                <a:lnTo>
                  <a:pt x="3372037" y="1959999"/>
                </a:lnTo>
                <a:lnTo>
                  <a:pt x="3383477" y="1990504"/>
                </a:lnTo>
                <a:lnTo>
                  <a:pt x="3407626" y="1990504"/>
                </a:lnTo>
                <a:lnTo>
                  <a:pt x="3429234" y="2015926"/>
                </a:lnTo>
                <a:lnTo>
                  <a:pt x="3429234" y="2029908"/>
                </a:lnTo>
                <a:lnTo>
                  <a:pt x="3459738" y="2029908"/>
                </a:lnTo>
                <a:lnTo>
                  <a:pt x="3495327" y="2024823"/>
                </a:lnTo>
                <a:lnTo>
                  <a:pt x="3514393" y="2043889"/>
                </a:lnTo>
                <a:lnTo>
                  <a:pt x="3541084" y="2050245"/>
                </a:lnTo>
                <a:lnTo>
                  <a:pt x="3560150" y="2036263"/>
                </a:lnTo>
                <a:lnTo>
                  <a:pt x="3560150" y="2024823"/>
                </a:lnTo>
                <a:lnTo>
                  <a:pt x="3603364" y="2022281"/>
                </a:lnTo>
                <a:lnTo>
                  <a:pt x="3644038" y="2022281"/>
                </a:lnTo>
                <a:lnTo>
                  <a:pt x="3616075" y="2033721"/>
                </a:lnTo>
                <a:lnTo>
                  <a:pt x="3627514" y="2054058"/>
                </a:lnTo>
                <a:lnTo>
                  <a:pt x="3654206" y="2056600"/>
                </a:lnTo>
                <a:lnTo>
                  <a:pt x="3680897" y="2076938"/>
                </a:lnTo>
                <a:lnTo>
                  <a:pt x="3685981" y="2111256"/>
                </a:lnTo>
                <a:lnTo>
                  <a:pt x="3702505" y="2111256"/>
                </a:lnTo>
                <a:lnTo>
                  <a:pt x="3716486" y="2120154"/>
                </a:lnTo>
                <a:lnTo>
                  <a:pt x="3738094" y="2136678"/>
                </a:lnTo>
                <a:lnTo>
                  <a:pt x="3759701" y="2164642"/>
                </a:lnTo>
                <a:lnTo>
                  <a:pt x="3759701" y="2187521"/>
                </a:lnTo>
                <a:lnTo>
                  <a:pt x="3773682" y="2187521"/>
                </a:lnTo>
                <a:lnTo>
                  <a:pt x="3790206" y="2207858"/>
                </a:lnTo>
                <a:lnTo>
                  <a:pt x="3804187" y="2224382"/>
                </a:lnTo>
                <a:lnTo>
                  <a:pt x="3844860" y="2230738"/>
                </a:lnTo>
                <a:lnTo>
                  <a:pt x="3847402" y="2224382"/>
                </a:lnTo>
                <a:lnTo>
                  <a:pt x="3875364" y="2221840"/>
                </a:lnTo>
                <a:lnTo>
                  <a:pt x="3910953" y="2233280"/>
                </a:lnTo>
                <a:lnTo>
                  <a:pt x="3922393" y="2238364"/>
                </a:lnTo>
                <a:lnTo>
                  <a:pt x="3946542" y="2247261"/>
                </a:lnTo>
                <a:lnTo>
                  <a:pt x="3982131" y="2284123"/>
                </a:lnTo>
                <a:lnTo>
                  <a:pt x="3987215" y="2300647"/>
                </a:lnTo>
                <a:lnTo>
                  <a:pt x="3998654" y="2300647"/>
                </a:lnTo>
                <a:lnTo>
                  <a:pt x="4007551" y="2323526"/>
                </a:lnTo>
                <a:lnTo>
                  <a:pt x="4026617" y="2399791"/>
                </a:lnTo>
                <a:lnTo>
                  <a:pt x="4043140" y="2406146"/>
                </a:lnTo>
                <a:lnTo>
                  <a:pt x="4045682" y="2436652"/>
                </a:lnTo>
                <a:lnTo>
                  <a:pt x="4018991" y="2470971"/>
                </a:lnTo>
                <a:lnTo>
                  <a:pt x="4027888" y="2484953"/>
                </a:lnTo>
                <a:lnTo>
                  <a:pt x="4087626" y="2491308"/>
                </a:lnTo>
                <a:lnTo>
                  <a:pt x="4090168" y="2533253"/>
                </a:lnTo>
                <a:lnTo>
                  <a:pt x="4116860" y="2505290"/>
                </a:lnTo>
                <a:lnTo>
                  <a:pt x="4157533" y="2521814"/>
                </a:lnTo>
                <a:lnTo>
                  <a:pt x="4214729" y="2547236"/>
                </a:lnTo>
                <a:lnTo>
                  <a:pt x="4231252" y="2572657"/>
                </a:lnTo>
                <a:lnTo>
                  <a:pt x="4223626" y="2595537"/>
                </a:lnTo>
                <a:lnTo>
                  <a:pt x="4264299" y="2584097"/>
                </a:lnTo>
                <a:lnTo>
                  <a:pt x="4329122" y="2606976"/>
                </a:lnTo>
                <a:lnTo>
                  <a:pt x="4381234" y="2604434"/>
                </a:lnTo>
                <a:lnTo>
                  <a:pt x="4430804" y="2638753"/>
                </a:lnTo>
                <a:lnTo>
                  <a:pt x="4474019" y="2687054"/>
                </a:lnTo>
                <a:lnTo>
                  <a:pt x="4500710" y="2701036"/>
                </a:lnTo>
                <a:lnTo>
                  <a:pt x="4528673" y="2701036"/>
                </a:lnTo>
                <a:lnTo>
                  <a:pt x="4540112" y="2715017"/>
                </a:lnTo>
                <a:lnTo>
                  <a:pt x="4551552" y="2770945"/>
                </a:lnTo>
                <a:lnTo>
                  <a:pt x="4556636" y="2796366"/>
                </a:lnTo>
                <a:lnTo>
                  <a:pt x="4542654" y="2867546"/>
                </a:lnTo>
                <a:lnTo>
                  <a:pt x="4526131" y="2895510"/>
                </a:lnTo>
                <a:lnTo>
                  <a:pt x="4479103" y="2953980"/>
                </a:lnTo>
                <a:lnTo>
                  <a:pt x="4457496" y="3002281"/>
                </a:lnTo>
                <a:lnTo>
                  <a:pt x="4433346" y="3039141"/>
                </a:lnTo>
                <a:lnTo>
                  <a:pt x="4424449" y="3039141"/>
                </a:lnTo>
                <a:lnTo>
                  <a:pt x="4414280" y="3072190"/>
                </a:lnTo>
                <a:lnTo>
                  <a:pt x="4416823" y="3150997"/>
                </a:lnTo>
                <a:lnTo>
                  <a:pt x="4406654" y="3213279"/>
                </a:lnTo>
                <a:lnTo>
                  <a:pt x="4404112" y="3241243"/>
                </a:lnTo>
                <a:lnTo>
                  <a:pt x="4392673" y="3257767"/>
                </a:lnTo>
                <a:lnTo>
                  <a:pt x="4387589" y="3313694"/>
                </a:lnTo>
                <a:lnTo>
                  <a:pt x="4352000" y="3367080"/>
                </a:lnTo>
                <a:lnTo>
                  <a:pt x="4346916" y="3409025"/>
                </a:lnTo>
                <a:lnTo>
                  <a:pt x="4320224" y="3425549"/>
                </a:lnTo>
                <a:lnTo>
                  <a:pt x="4311327" y="3450970"/>
                </a:lnTo>
                <a:lnTo>
                  <a:pt x="4275738" y="3450970"/>
                </a:lnTo>
                <a:lnTo>
                  <a:pt x="4223626" y="3464952"/>
                </a:lnTo>
                <a:lnTo>
                  <a:pt x="4199477" y="3484018"/>
                </a:lnTo>
                <a:lnTo>
                  <a:pt x="4161346" y="3495458"/>
                </a:lnTo>
                <a:lnTo>
                  <a:pt x="4120673" y="3528505"/>
                </a:lnTo>
                <a:lnTo>
                  <a:pt x="4092710" y="3565367"/>
                </a:lnTo>
                <a:lnTo>
                  <a:pt x="4087626" y="3595873"/>
                </a:lnTo>
                <a:lnTo>
                  <a:pt x="4092710" y="3616210"/>
                </a:lnTo>
                <a:lnTo>
                  <a:pt x="4087626" y="3655613"/>
                </a:lnTo>
                <a:lnTo>
                  <a:pt x="4080000" y="3674679"/>
                </a:lnTo>
                <a:lnTo>
                  <a:pt x="4055851" y="3695017"/>
                </a:lnTo>
                <a:lnTo>
                  <a:pt x="4017720" y="3762384"/>
                </a:lnTo>
                <a:lnTo>
                  <a:pt x="3989757" y="3790347"/>
                </a:lnTo>
                <a:lnTo>
                  <a:pt x="3965607" y="3809414"/>
                </a:lnTo>
                <a:lnTo>
                  <a:pt x="3949084" y="3843733"/>
                </a:lnTo>
                <a:lnTo>
                  <a:pt x="3927477" y="3864070"/>
                </a:lnTo>
                <a:lnTo>
                  <a:pt x="3913495" y="3886949"/>
                </a:lnTo>
                <a:lnTo>
                  <a:pt x="3875364" y="3906015"/>
                </a:lnTo>
                <a:lnTo>
                  <a:pt x="3851215" y="3899660"/>
                </a:lnTo>
                <a:lnTo>
                  <a:pt x="3832150" y="3904744"/>
                </a:lnTo>
                <a:lnTo>
                  <a:pt x="3801645" y="3888220"/>
                </a:lnTo>
                <a:lnTo>
                  <a:pt x="3777495" y="3890762"/>
                </a:lnTo>
                <a:lnTo>
                  <a:pt x="3758430" y="3870425"/>
                </a:lnTo>
                <a:lnTo>
                  <a:pt x="3755888" y="3889491"/>
                </a:lnTo>
                <a:lnTo>
                  <a:pt x="3799103" y="3919997"/>
                </a:lnTo>
                <a:lnTo>
                  <a:pt x="3794019" y="3945419"/>
                </a:lnTo>
                <a:lnTo>
                  <a:pt x="3813084" y="3959400"/>
                </a:lnTo>
                <a:lnTo>
                  <a:pt x="3813084" y="3978467"/>
                </a:lnTo>
                <a:lnTo>
                  <a:pt x="3780037" y="4022954"/>
                </a:lnTo>
                <a:lnTo>
                  <a:pt x="3730467" y="4042020"/>
                </a:lnTo>
                <a:lnTo>
                  <a:pt x="3664374" y="4048376"/>
                </a:lnTo>
                <a:lnTo>
                  <a:pt x="3626243" y="4043291"/>
                </a:lnTo>
                <a:lnTo>
                  <a:pt x="3633869" y="4063629"/>
                </a:lnTo>
                <a:lnTo>
                  <a:pt x="3626243" y="4089050"/>
                </a:lnTo>
                <a:lnTo>
                  <a:pt x="3633869" y="4105574"/>
                </a:lnTo>
                <a:lnTo>
                  <a:pt x="3612262" y="4117014"/>
                </a:lnTo>
                <a:lnTo>
                  <a:pt x="3579215" y="4122098"/>
                </a:lnTo>
                <a:lnTo>
                  <a:pt x="3546168" y="4110659"/>
                </a:lnTo>
                <a:lnTo>
                  <a:pt x="3534729" y="4119556"/>
                </a:lnTo>
                <a:lnTo>
                  <a:pt x="3539813" y="4152604"/>
                </a:lnTo>
                <a:lnTo>
                  <a:pt x="3561421" y="4161502"/>
                </a:lnTo>
                <a:lnTo>
                  <a:pt x="3580486" y="4150062"/>
                </a:lnTo>
                <a:lnTo>
                  <a:pt x="3589383" y="4169128"/>
                </a:lnTo>
                <a:lnTo>
                  <a:pt x="3558879" y="4178026"/>
                </a:lnTo>
                <a:lnTo>
                  <a:pt x="3532187" y="4198363"/>
                </a:lnTo>
                <a:lnTo>
                  <a:pt x="3527103" y="4228869"/>
                </a:lnTo>
                <a:lnTo>
                  <a:pt x="3519477" y="4245393"/>
                </a:lnTo>
                <a:lnTo>
                  <a:pt x="3486430" y="4245393"/>
                </a:lnTo>
                <a:lnTo>
                  <a:pt x="3459738" y="4261916"/>
                </a:lnTo>
                <a:lnTo>
                  <a:pt x="3449570" y="4284796"/>
                </a:lnTo>
                <a:lnTo>
                  <a:pt x="3482617" y="4305133"/>
                </a:lnTo>
                <a:lnTo>
                  <a:pt x="3513121" y="4311489"/>
                </a:lnTo>
                <a:lnTo>
                  <a:pt x="3502953" y="4336910"/>
                </a:lnTo>
                <a:lnTo>
                  <a:pt x="3462280" y="4353434"/>
                </a:lnTo>
                <a:lnTo>
                  <a:pt x="3440673" y="4387753"/>
                </a:lnTo>
                <a:lnTo>
                  <a:pt x="3410168" y="4399192"/>
                </a:lnTo>
                <a:lnTo>
                  <a:pt x="3396187" y="4410632"/>
                </a:lnTo>
                <a:lnTo>
                  <a:pt x="3407626" y="4441138"/>
                </a:lnTo>
                <a:lnTo>
                  <a:pt x="3429234" y="4455120"/>
                </a:lnTo>
                <a:lnTo>
                  <a:pt x="3419065" y="4455120"/>
                </a:lnTo>
                <a:lnTo>
                  <a:pt x="3388561" y="4455120"/>
                </a:lnTo>
                <a:lnTo>
                  <a:pt x="3374579" y="4460205"/>
                </a:lnTo>
                <a:lnTo>
                  <a:pt x="3344075" y="4471644"/>
                </a:lnTo>
                <a:lnTo>
                  <a:pt x="3338991" y="4494523"/>
                </a:lnTo>
                <a:lnTo>
                  <a:pt x="3325009" y="4494523"/>
                </a:lnTo>
                <a:lnTo>
                  <a:pt x="3286879" y="4488168"/>
                </a:lnTo>
                <a:lnTo>
                  <a:pt x="3246206" y="4469101"/>
                </a:lnTo>
                <a:lnTo>
                  <a:pt x="3205533" y="4452578"/>
                </a:lnTo>
                <a:lnTo>
                  <a:pt x="3194093" y="4436054"/>
                </a:lnTo>
                <a:lnTo>
                  <a:pt x="3202991" y="4419530"/>
                </a:lnTo>
                <a:lnTo>
                  <a:pt x="3186467" y="4400464"/>
                </a:lnTo>
                <a:lnTo>
                  <a:pt x="3181383" y="4352163"/>
                </a:lnTo>
                <a:lnTo>
                  <a:pt x="3195364" y="4324199"/>
                </a:lnTo>
                <a:lnTo>
                  <a:pt x="3230953" y="4301320"/>
                </a:lnTo>
                <a:lnTo>
                  <a:pt x="3181383" y="4292422"/>
                </a:lnTo>
                <a:lnTo>
                  <a:pt x="3211888" y="4267001"/>
                </a:lnTo>
                <a:lnTo>
                  <a:pt x="3223327" y="4216158"/>
                </a:lnTo>
                <a:lnTo>
                  <a:pt x="3261458" y="4227597"/>
                </a:lnTo>
                <a:lnTo>
                  <a:pt x="3277981" y="4160230"/>
                </a:lnTo>
                <a:lnTo>
                  <a:pt x="3256374" y="4153875"/>
                </a:lnTo>
                <a:lnTo>
                  <a:pt x="3244934" y="4193279"/>
                </a:lnTo>
                <a:lnTo>
                  <a:pt x="3225869" y="4188194"/>
                </a:lnTo>
                <a:lnTo>
                  <a:pt x="3234766" y="4142436"/>
                </a:lnTo>
                <a:lnTo>
                  <a:pt x="3246206" y="4082695"/>
                </a:lnTo>
                <a:lnTo>
                  <a:pt x="3260187" y="4059816"/>
                </a:lnTo>
                <a:lnTo>
                  <a:pt x="3251290" y="4025496"/>
                </a:lnTo>
                <a:lnTo>
                  <a:pt x="3248748" y="3988635"/>
                </a:lnTo>
                <a:lnTo>
                  <a:pt x="3262729" y="3986093"/>
                </a:lnTo>
                <a:lnTo>
                  <a:pt x="3284336" y="3930166"/>
                </a:lnTo>
                <a:lnTo>
                  <a:pt x="3305944" y="3871696"/>
                </a:lnTo>
                <a:lnTo>
                  <a:pt x="3319925" y="3818311"/>
                </a:lnTo>
                <a:lnTo>
                  <a:pt x="3312299" y="3762384"/>
                </a:lnTo>
                <a:lnTo>
                  <a:pt x="3321196" y="3729336"/>
                </a:lnTo>
                <a:lnTo>
                  <a:pt x="3318654" y="3683577"/>
                </a:lnTo>
                <a:lnTo>
                  <a:pt x="3337720" y="3637818"/>
                </a:lnTo>
                <a:lnTo>
                  <a:pt x="3345346" y="3564096"/>
                </a:lnTo>
                <a:lnTo>
                  <a:pt x="3355514" y="3480205"/>
                </a:lnTo>
                <a:lnTo>
                  <a:pt x="3366953" y="3389959"/>
                </a:lnTo>
                <a:lnTo>
                  <a:pt x="3361869" y="3325133"/>
                </a:lnTo>
                <a:lnTo>
                  <a:pt x="3356785" y="3266664"/>
                </a:lnTo>
                <a:lnTo>
                  <a:pt x="3321196" y="3243785"/>
                </a:lnTo>
                <a:lnTo>
                  <a:pt x="3318654" y="3224719"/>
                </a:lnTo>
                <a:lnTo>
                  <a:pt x="3252561" y="3182774"/>
                </a:lnTo>
                <a:lnTo>
                  <a:pt x="3192823" y="3137014"/>
                </a:lnTo>
                <a:lnTo>
                  <a:pt x="3166131" y="3111593"/>
                </a:lnTo>
                <a:lnTo>
                  <a:pt x="3152150" y="3077274"/>
                </a:lnTo>
                <a:lnTo>
                  <a:pt x="3157234" y="3065834"/>
                </a:lnTo>
                <a:lnTo>
                  <a:pt x="3129271" y="3009907"/>
                </a:lnTo>
                <a:lnTo>
                  <a:pt x="3096224" y="2931100"/>
                </a:lnTo>
                <a:lnTo>
                  <a:pt x="3065720" y="2847209"/>
                </a:lnTo>
                <a:lnTo>
                  <a:pt x="3051738" y="2826872"/>
                </a:lnTo>
                <a:lnTo>
                  <a:pt x="3042841" y="2793824"/>
                </a:lnTo>
                <a:lnTo>
                  <a:pt x="3016150" y="2765860"/>
                </a:lnTo>
                <a:lnTo>
                  <a:pt x="2992000" y="2749336"/>
                </a:lnTo>
                <a:lnTo>
                  <a:pt x="3000897" y="2728999"/>
                </a:lnTo>
                <a:lnTo>
                  <a:pt x="2984374" y="2689596"/>
                </a:lnTo>
                <a:lnTo>
                  <a:pt x="2995813" y="2659090"/>
                </a:lnTo>
                <a:lnTo>
                  <a:pt x="3022505" y="2631126"/>
                </a:lnTo>
                <a:lnTo>
                  <a:pt x="3041570" y="2598079"/>
                </a:lnTo>
                <a:lnTo>
                  <a:pt x="3031402" y="2579013"/>
                </a:lnTo>
                <a:lnTo>
                  <a:pt x="3019963" y="2598079"/>
                </a:lnTo>
                <a:lnTo>
                  <a:pt x="3000897" y="2579013"/>
                </a:lnTo>
                <a:lnTo>
                  <a:pt x="3005981" y="2567573"/>
                </a:lnTo>
                <a:lnTo>
                  <a:pt x="3000897" y="2528170"/>
                </a:lnTo>
                <a:lnTo>
                  <a:pt x="3012336" y="2521814"/>
                </a:lnTo>
                <a:lnTo>
                  <a:pt x="3019963" y="2493850"/>
                </a:lnTo>
                <a:lnTo>
                  <a:pt x="3031402" y="2465887"/>
                </a:lnTo>
                <a:lnTo>
                  <a:pt x="3028860" y="2449363"/>
                </a:lnTo>
                <a:lnTo>
                  <a:pt x="3047925" y="2440465"/>
                </a:lnTo>
                <a:lnTo>
                  <a:pt x="3072075" y="2421399"/>
                </a:lnTo>
                <a:lnTo>
                  <a:pt x="3066991" y="2409959"/>
                </a:lnTo>
                <a:lnTo>
                  <a:pt x="3078430" y="2404875"/>
                </a:lnTo>
                <a:lnTo>
                  <a:pt x="3075888" y="2384538"/>
                </a:lnTo>
                <a:lnTo>
                  <a:pt x="3084785" y="2368014"/>
                </a:lnTo>
                <a:lnTo>
                  <a:pt x="3101308" y="2365471"/>
                </a:lnTo>
                <a:lnTo>
                  <a:pt x="3115290" y="2337508"/>
                </a:lnTo>
                <a:lnTo>
                  <a:pt x="3126729" y="2314628"/>
                </a:lnTo>
                <a:lnTo>
                  <a:pt x="3115290" y="2305731"/>
                </a:lnTo>
                <a:lnTo>
                  <a:pt x="3120374" y="2280310"/>
                </a:lnTo>
                <a:lnTo>
                  <a:pt x="3112748" y="2240906"/>
                </a:lnTo>
                <a:lnTo>
                  <a:pt x="3120374" y="2229467"/>
                </a:lnTo>
                <a:lnTo>
                  <a:pt x="3115290" y="2192605"/>
                </a:lnTo>
                <a:lnTo>
                  <a:pt x="3101308" y="2169726"/>
                </a:lnTo>
                <a:lnTo>
                  <a:pt x="3092411" y="2158286"/>
                </a:lnTo>
                <a:lnTo>
                  <a:pt x="3084785" y="2135407"/>
                </a:lnTo>
                <a:lnTo>
                  <a:pt x="3092411" y="2123967"/>
                </a:lnTo>
                <a:lnTo>
                  <a:pt x="3082243" y="2121425"/>
                </a:lnTo>
                <a:lnTo>
                  <a:pt x="3077159" y="2107443"/>
                </a:lnTo>
                <a:lnTo>
                  <a:pt x="3060636" y="2096004"/>
                </a:lnTo>
                <a:lnTo>
                  <a:pt x="3046654" y="2098546"/>
                </a:lnTo>
                <a:lnTo>
                  <a:pt x="3039028" y="2112528"/>
                </a:lnTo>
                <a:lnTo>
                  <a:pt x="3025047" y="2123967"/>
                </a:lnTo>
                <a:lnTo>
                  <a:pt x="3017421" y="2123967"/>
                </a:lnTo>
                <a:lnTo>
                  <a:pt x="3014878" y="2132865"/>
                </a:lnTo>
                <a:lnTo>
                  <a:pt x="3028860" y="2155744"/>
                </a:lnTo>
                <a:lnTo>
                  <a:pt x="3019963" y="2162099"/>
                </a:lnTo>
                <a:lnTo>
                  <a:pt x="3014878" y="2167184"/>
                </a:lnTo>
                <a:lnTo>
                  <a:pt x="3000897" y="2169726"/>
                </a:lnTo>
                <a:lnTo>
                  <a:pt x="2993271" y="2144305"/>
                </a:lnTo>
                <a:lnTo>
                  <a:pt x="2988187" y="2150660"/>
                </a:lnTo>
                <a:lnTo>
                  <a:pt x="2978019" y="2148118"/>
                </a:lnTo>
                <a:lnTo>
                  <a:pt x="2970393" y="2131594"/>
                </a:lnTo>
                <a:lnTo>
                  <a:pt x="2956411" y="2129052"/>
                </a:lnTo>
                <a:lnTo>
                  <a:pt x="2947514" y="2123967"/>
                </a:lnTo>
                <a:lnTo>
                  <a:pt x="2933533" y="2123967"/>
                </a:lnTo>
                <a:lnTo>
                  <a:pt x="2933533" y="2132865"/>
                </a:lnTo>
                <a:lnTo>
                  <a:pt x="2928449" y="2126509"/>
                </a:lnTo>
                <a:lnTo>
                  <a:pt x="2911925" y="2117612"/>
                </a:lnTo>
                <a:lnTo>
                  <a:pt x="2904299" y="2108715"/>
                </a:lnTo>
                <a:lnTo>
                  <a:pt x="2906841" y="2102359"/>
                </a:lnTo>
                <a:lnTo>
                  <a:pt x="2906841" y="2090919"/>
                </a:lnTo>
                <a:lnTo>
                  <a:pt x="2896673" y="2082022"/>
                </a:lnTo>
                <a:lnTo>
                  <a:pt x="2882692" y="2073124"/>
                </a:lnTo>
                <a:lnTo>
                  <a:pt x="2872523" y="2068040"/>
                </a:lnTo>
                <a:lnTo>
                  <a:pt x="2869981" y="2056600"/>
                </a:lnTo>
                <a:lnTo>
                  <a:pt x="2861084" y="2047702"/>
                </a:lnTo>
                <a:lnTo>
                  <a:pt x="2863626" y="2061685"/>
                </a:lnTo>
                <a:lnTo>
                  <a:pt x="2856000" y="2070582"/>
                </a:lnTo>
                <a:lnTo>
                  <a:pt x="2848374" y="2059142"/>
                </a:lnTo>
                <a:lnTo>
                  <a:pt x="2836935" y="2054058"/>
                </a:lnTo>
                <a:lnTo>
                  <a:pt x="2831851" y="2047702"/>
                </a:lnTo>
                <a:lnTo>
                  <a:pt x="2831851" y="2033721"/>
                </a:lnTo>
                <a:lnTo>
                  <a:pt x="2836935" y="2019739"/>
                </a:lnTo>
                <a:lnTo>
                  <a:pt x="2828037" y="2014655"/>
                </a:lnTo>
                <a:lnTo>
                  <a:pt x="2835664" y="2005757"/>
                </a:lnTo>
                <a:lnTo>
                  <a:pt x="2825495" y="1991776"/>
                </a:lnTo>
                <a:lnTo>
                  <a:pt x="2808972" y="1975252"/>
                </a:lnTo>
                <a:lnTo>
                  <a:pt x="2801346" y="1961269"/>
                </a:lnTo>
                <a:lnTo>
                  <a:pt x="2787365" y="1947288"/>
                </a:lnTo>
                <a:lnTo>
                  <a:pt x="2770841" y="1928222"/>
                </a:lnTo>
                <a:lnTo>
                  <a:pt x="2773383" y="1921866"/>
                </a:lnTo>
                <a:lnTo>
                  <a:pt x="2781009" y="1928222"/>
                </a:lnTo>
                <a:lnTo>
                  <a:pt x="2783551" y="1923137"/>
                </a:lnTo>
                <a:lnTo>
                  <a:pt x="2775925" y="1911698"/>
                </a:lnTo>
                <a:lnTo>
                  <a:pt x="2767028" y="1906613"/>
                </a:lnTo>
                <a:lnTo>
                  <a:pt x="2761944" y="1915511"/>
                </a:lnTo>
                <a:lnTo>
                  <a:pt x="2742879" y="1915511"/>
                </a:lnTo>
                <a:lnTo>
                  <a:pt x="2731439" y="1910426"/>
                </a:lnTo>
                <a:lnTo>
                  <a:pt x="2717458" y="1904071"/>
                </a:lnTo>
                <a:lnTo>
                  <a:pt x="2698393" y="1898987"/>
                </a:lnTo>
                <a:lnTo>
                  <a:pt x="2688224" y="1892632"/>
                </a:lnTo>
                <a:lnTo>
                  <a:pt x="2671701" y="1883734"/>
                </a:lnTo>
                <a:lnTo>
                  <a:pt x="2650093" y="1883734"/>
                </a:lnTo>
                <a:lnTo>
                  <a:pt x="2636112" y="1874836"/>
                </a:lnTo>
                <a:lnTo>
                  <a:pt x="2617047" y="1858313"/>
                </a:lnTo>
                <a:lnTo>
                  <a:pt x="2578916" y="1813825"/>
                </a:lnTo>
                <a:lnTo>
                  <a:pt x="2562393" y="1799843"/>
                </a:lnTo>
                <a:lnTo>
                  <a:pt x="2534430" y="1788403"/>
                </a:lnTo>
                <a:lnTo>
                  <a:pt x="2517907" y="1790946"/>
                </a:lnTo>
                <a:lnTo>
                  <a:pt x="2489944" y="1807470"/>
                </a:lnTo>
                <a:lnTo>
                  <a:pt x="2473421" y="1812553"/>
                </a:lnTo>
                <a:lnTo>
                  <a:pt x="2449271" y="1801114"/>
                </a:lnTo>
                <a:lnTo>
                  <a:pt x="2422580" y="1794759"/>
                </a:lnTo>
                <a:lnTo>
                  <a:pt x="2392075" y="1774421"/>
                </a:lnTo>
                <a:lnTo>
                  <a:pt x="2367925" y="1769337"/>
                </a:lnTo>
                <a:lnTo>
                  <a:pt x="2329794" y="1750271"/>
                </a:lnTo>
                <a:lnTo>
                  <a:pt x="2301832" y="1729934"/>
                </a:lnTo>
                <a:lnTo>
                  <a:pt x="2291664" y="1718494"/>
                </a:lnTo>
                <a:lnTo>
                  <a:pt x="2272598" y="1715952"/>
                </a:lnTo>
                <a:lnTo>
                  <a:pt x="2239551" y="1704512"/>
                </a:lnTo>
                <a:lnTo>
                  <a:pt x="2225570" y="1684175"/>
                </a:lnTo>
                <a:lnTo>
                  <a:pt x="2189981" y="1661296"/>
                </a:lnTo>
                <a:lnTo>
                  <a:pt x="2173458" y="1635874"/>
                </a:lnTo>
                <a:lnTo>
                  <a:pt x="2164561" y="1616808"/>
                </a:lnTo>
                <a:lnTo>
                  <a:pt x="2176000" y="1611724"/>
                </a:lnTo>
                <a:lnTo>
                  <a:pt x="2170916" y="1600284"/>
                </a:lnTo>
                <a:lnTo>
                  <a:pt x="2179813" y="1588844"/>
                </a:lnTo>
                <a:lnTo>
                  <a:pt x="2179813" y="1574863"/>
                </a:lnTo>
                <a:lnTo>
                  <a:pt x="2168374" y="1558338"/>
                </a:lnTo>
                <a:lnTo>
                  <a:pt x="2165832" y="1541815"/>
                </a:lnTo>
                <a:lnTo>
                  <a:pt x="2154393" y="1521478"/>
                </a:lnTo>
                <a:lnTo>
                  <a:pt x="2126430" y="1482074"/>
                </a:lnTo>
                <a:lnTo>
                  <a:pt x="2090841" y="1449026"/>
                </a:lnTo>
                <a:lnTo>
                  <a:pt x="2074318" y="1426147"/>
                </a:lnTo>
                <a:lnTo>
                  <a:pt x="2046355" y="1409623"/>
                </a:lnTo>
                <a:lnTo>
                  <a:pt x="2041271" y="1400725"/>
                </a:lnTo>
                <a:lnTo>
                  <a:pt x="2046355" y="1375304"/>
                </a:lnTo>
                <a:lnTo>
                  <a:pt x="2029832" y="1366406"/>
                </a:lnTo>
                <a:lnTo>
                  <a:pt x="2008224" y="1347340"/>
                </a:lnTo>
                <a:lnTo>
                  <a:pt x="2000598" y="1321919"/>
                </a:lnTo>
                <a:lnTo>
                  <a:pt x="1981533" y="1316834"/>
                </a:lnTo>
                <a:lnTo>
                  <a:pt x="1962467" y="1297768"/>
                </a:lnTo>
                <a:lnTo>
                  <a:pt x="1945944" y="1278702"/>
                </a:lnTo>
                <a:lnTo>
                  <a:pt x="1945944" y="1267263"/>
                </a:lnTo>
                <a:lnTo>
                  <a:pt x="1926879" y="1236756"/>
                </a:lnTo>
                <a:lnTo>
                  <a:pt x="1915439" y="1208793"/>
                </a:lnTo>
                <a:lnTo>
                  <a:pt x="1915439" y="1194811"/>
                </a:lnTo>
                <a:lnTo>
                  <a:pt x="1891290" y="1178287"/>
                </a:lnTo>
                <a:lnTo>
                  <a:pt x="1879850" y="1180830"/>
                </a:lnTo>
                <a:lnTo>
                  <a:pt x="1860785" y="1171932"/>
                </a:lnTo>
                <a:lnTo>
                  <a:pt x="1855701" y="1185913"/>
                </a:lnTo>
                <a:lnTo>
                  <a:pt x="1860785" y="1204980"/>
                </a:lnTo>
                <a:lnTo>
                  <a:pt x="1865869" y="1232943"/>
                </a:lnTo>
                <a:lnTo>
                  <a:pt x="1877308" y="1249467"/>
                </a:lnTo>
                <a:lnTo>
                  <a:pt x="1901458" y="1274889"/>
                </a:lnTo>
                <a:lnTo>
                  <a:pt x="1906542" y="1283786"/>
                </a:lnTo>
                <a:lnTo>
                  <a:pt x="1911626" y="1286329"/>
                </a:lnTo>
                <a:lnTo>
                  <a:pt x="1916710" y="1300310"/>
                </a:lnTo>
                <a:lnTo>
                  <a:pt x="1924336" y="1297768"/>
                </a:lnTo>
                <a:lnTo>
                  <a:pt x="1931963" y="1323189"/>
                </a:lnTo>
                <a:lnTo>
                  <a:pt x="1940860" y="1332087"/>
                </a:lnTo>
                <a:lnTo>
                  <a:pt x="1948486" y="1346069"/>
                </a:lnTo>
                <a:lnTo>
                  <a:pt x="1970093" y="1366406"/>
                </a:lnTo>
                <a:lnTo>
                  <a:pt x="1981533" y="1400725"/>
                </a:lnTo>
                <a:lnTo>
                  <a:pt x="1991701" y="1419792"/>
                </a:lnTo>
                <a:lnTo>
                  <a:pt x="2000598" y="1438858"/>
                </a:lnTo>
                <a:lnTo>
                  <a:pt x="2003140" y="1459195"/>
                </a:lnTo>
                <a:lnTo>
                  <a:pt x="2017121" y="1459195"/>
                </a:lnTo>
                <a:lnTo>
                  <a:pt x="2031103" y="1478261"/>
                </a:lnTo>
                <a:lnTo>
                  <a:pt x="2042542" y="1497327"/>
                </a:lnTo>
                <a:lnTo>
                  <a:pt x="2042542" y="1503682"/>
                </a:lnTo>
                <a:lnTo>
                  <a:pt x="2028561" y="1517665"/>
                </a:lnTo>
                <a:lnTo>
                  <a:pt x="2020935" y="1517665"/>
                </a:lnTo>
                <a:lnTo>
                  <a:pt x="2013308" y="1494785"/>
                </a:lnTo>
                <a:lnTo>
                  <a:pt x="1989159" y="1471905"/>
                </a:lnTo>
                <a:lnTo>
                  <a:pt x="1965009" y="1452839"/>
                </a:lnTo>
                <a:lnTo>
                  <a:pt x="1948486" y="1441400"/>
                </a:lnTo>
                <a:lnTo>
                  <a:pt x="1948486" y="1410894"/>
                </a:lnTo>
                <a:lnTo>
                  <a:pt x="1943402" y="1390557"/>
                </a:lnTo>
                <a:lnTo>
                  <a:pt x="1926879" y="1376575"/>
                </a:lnTo>
                <a:lnTo>
                  <a:pt x="1906542" y="1360051"/>
                </a:lnTo>
                <a:lnTo>
                  <a:pt x="1901458" y="1365135"/>
                </a:lnTo>
                <a:lnTo>
                  <a:pt x="1892561" y="1356238"/>
                </a:lnTo>
                <a:lnTo>
                  <a:pt x="1873495" y="1347340"/>
                </a:lnTo>
                <a:lnTo>
                  <a:pt x="1851888" y="1324461"/>
                </a:lnTo>
                <a:lnTo>
                  <a:pt x="1854430" y="1321919"/>
                </a:lnTo>
                <a:lnTo>
                  <a:pt x="1868411" y="1324461"/>
                </a:lnTo>
                <a:lnTo>
                  <a:pt x="1879850" y="1307937"/>
                </a:lnTo>
                <a:lnTo>
                  <a:pt x="1882393" y="1291412"/>
                </a:lnTo>
                <a:lnTo>
                  <a:pt x="1855701" y="1263449"/>
                </a:lnTo>
                <a:lnTo>
                  <a:pt x="1836636" y="1254552"/>
                </a:lnTo>
                <a:lnTo>
                  <a:pt x="1822654" y="1231673"/>
                </a:lnTo>
                <a:lnTo>
                  <a:pt x="1811215" y="1206251"/>
                </a:lnTo>
                <a:lnTo>
                  <a:pt x="1797234" y="1175745"/>
                </a:lnTo>
                <a:lnTo>
                  <a:pt x="1783252" y="1142697"/>
                </a:lnTo>
                <a:lnTo>
                  <a:pt x="1778168" y="1123631"/>
                </a:lnTo>
                <a:lnTo>
                  <a:pt x="1754019" y="1103293"/>
                </a:lnTo>
                <a:lnTo>
                  <a:pt x="1740037" y="1098210"/>
                </a:lnTo>
                <a:lnTo>
                  <a:pt x="1734953" y="1086770"/>
                </a:lnTo>
                <a:lnTo>
                  <a:pt x="1715888" y="1086770"/>
                </a:lnTo>
                <a:lnTo>
                  <a:pt x="1704449" y="1075330"/>
                </a:lnTo>
                <a:lnTo>
                  <a:pt x="1673944" y="1072788"/>
                </a:lnTo>
                <a:lnTo>
                  <a:pt x="1665047" y="1066433"/>
                </a:lnTo>
                <a:lnTo>
                  <a:pt x="1662505" y="1047367"/>
                </a:lnTo>
                <a:lnTo>
                  <a:pt x="1629458" y="1013047"/>
                </a:lnTo>
                <a:lnTo>
                  <a:pt x="1601495" y="964747"/>
                </a:lnTo>
                <a:lnTo>
                  <a:pt x="1604037" y="955849"/>
                </a:lnTo>
                <a:lnTo>
                  <a:pt x="1590056" y="944409"/>
                </a:lnTo>
                <a:lnTo>
                  <a:pt x="1563364" y="916445"/>
                </a:lnTo>
                <a:lnTo>
                  <a:pt x="1558280" y="888482"/>
                </a:lnTo>
                <a:lnTo>
                  <a:pt x="1539215" y="869416"/>
                </a:lnTo>
                <a:lnTo>
                  <a:pt x="1546841" y="843994"/>
                </a:lnTo>
                <a:lnTo>
                  <a:pt x="1546841" y="813488"/>
                </a:lnTo>
                <a:lnTo>
                  <a:pt x="1535402" y="790609"/>
                </a:lnTo>
                <a:lnTo>
                  <a:pt x="1549383" y="760103"/>
                </a:lnTo>
                <a:lnTo>
                  <a:pt x="1557009" y="704176"/>
                </a:lnTo>
                <a:lnTo>
                  <a:pt x="1551925" y="662230"/>
                </a:lnTo>
                <a:lnTo>
                  <a:pt x="1540486" y="636809"/>
                </a:lnTo>
                <a:lnTo>
                  <a:pt x="1530318" y="622827"/>
                </a:lnTo>
                <a:lnTo>
                  <a:pt x="1535402" y="617742"/>
                </a:lnTo>
                <a:lnTo>
                  <a:pt x="1582430" y="626640"/>
                </a:lnTo>
                <a:lnTo>
                  <a:pt x="1601495" y="654604"/>
                </a:lnTo>
                <a:lnTo>
                  <a:pt x="1609122" y="648249"/>
                </a:lnTo>
                <a:lnTo>
                  <a:pt x="1604037" y="622827"/>
                </a:lnTo>
                <a:lnTo>
                  <a:pt x="1592598" y="599948"/>
                </a:lnTo>
                <a:lnTo>
                  <a:pt x="1587514" y="599948"/>
                </a:lnTo>
                <a:lnTo>
                  <a:pt x="1522692" y="571984"/>
                </a:lnTo>
                <a:lnTo>
                  <a:pt x="1498542" y="560544"/>
                </a:lnTo>
                <a:lnTo>
                  <a:pt x="1436262" y="549105"/>
                </a:lnTo>
                <a:lnTo>
                  <a:pt x="1417196" y="523683"/>
                </a:lnTo>
                <a:lnTo>
                  <a:pt x="1422280" y="507159"/>
                </a:lnTo>
                <a:lnTo>
                  <a:pt x="1379065" y="495719"/>
                </a:lnTo>
                <a:lnTo>
                  <a:pt x="1373981" y="475383"/>
                </a:lnTo>
                <a:lnTo>
                  <a:pt x="1333308" y="456316"/>
                </a:lnTo>
                <a:lnTo>
                  <a:pt x="1330766" y="444876"/>
                </a:lnTo>
                <a:lnTo>
                  <a:pt x="1311701" y="433436"/>
                </a:lnTo>
                <a:lnTo>
                  <a:pt x="1283738" y="427081"/>
                </a:lnTo>
                <a:lnTo>
                  <a:pt x="1273570" y="406744"/>
                </a:lnTo>
                <a:lnTo>
                  <a:pt x="1230355" y="386407"/>
                </a:lnTo>
                <a:lnTo>
                  <a:pt x="1211290" y="366070"/>
                </a:lnTo>
                <a:lnTo>
                  <a:pt x="1178243" y="363527"/>
                </a:lnTo>
                <a:lnTo>
                  <a:pt x="1126131" y="363527"/>
                </a:lnTo>
                <a:lnTo>
                  <a:pt x="1085458" y="357172"/>
                </a:lnTo>
                <a:lnTo>
                  <a:pt x="1016822" y="334293"/>
                </a:lnTo>
                <a:lnTo>
                  <a:pt x="986318" y="329209"/>
                </a:lnTo>
                <a:lnTo>
                  <a:pt x="926579" y="322854"/>
                </a:lnTo>
                <a:lnTo>
                  <a:pt x="879551" y="325395"/>
                </a:lnTo>
                <a:lnTo>
                  <a:pt x="813458" y="313956"/>
                </a:lnTo>
                <a:lnTo>
                  <a:pt x="775327" y="305058"/>
                </a:lnTo>
                <a:lnTo>
                  <a:pt x="737196" y="310143"/>
                </a:lnTo>
                <a:lnTo>
                  <a:pt x="744822" y="326667"/>
                </a:lnTo>
                <a:lnTo>
                  <a:pt x="725757" y="326667"/>
                </a:lnTo>
                <a:lnTo>
                  <a:pt x="687626" y="331750"/>
                </a:lnTo>
                <a:lnTo>
                  <a:pt x="657122" y="340648"/>
                </a:lnTo>
                <a:lnTo>
                  <a:pt x="618991" y="345733"/>
                </a:lnTo>
                <a:lnTo>
                  <a:pt x="613907" y="331750"/>
                </a:lnTo>
                <a:lnTo>
                  <a:pt x="630430" y="311414"/>
                </a:lnTo>
                <a:lnTo>
                  <a:pt x="666019" y="305058"/>
                </a:lnTo>
                <a:lnTo>
                  <a:pt x="657122" y="299974"/>
                </a:lnTo>
                <a:lnTo>
                  <a:pt x="613907" y="311414"/>
                </a:lnTo>
                <a:lnTo>
                  <a:pt x="589757" y="325395"/>
                </a:lnTo>
                <a:lnTo>
                  <a:pt x="542729" y="341920"/>
                </a:lnTo>
                <a:lnTo>
                  <a:pt x="566878" y="353359"/>
                </a:lnTo>
                <a:lnTo>
                  <a:pt x="536374" y="369883"/>
                </a:lnTo>
                <a:lnTo>
                  <a:pt x="500785" y="378780"/>
                </a:lnTo>
                <a:lnTo>
                  <a:pt x="467738" y="385136"/>
                </a:lnTo>
                <a:lnTo>
                  <a:pt x="458841" y="394033"/>
                </a:lnTo>
                <a:lnTo>
                  <a:pt x="406729" y="408015"/>
                </a:lnTo>
                <a:lnTo>
                  <a:pt x="395290" y="419455"/>
                </a:lnTo>
                <a:lnTo>
                  <a:pt x="357159" y="428353"/>
                </a:lnTo>
                <a:lnTo>
                  <a:pt x="333009" y="425810"/>
                </a:lnTo>
                <a:lnTo>
                  <a:pt x="302505" y="432166"/>
                </a:lnTo>
                <a:lnTo>
                  <a:pt x="269458" y="441063"/>
                </a:lnTo>
                <a:lnTo>
                  <a:pt x="241495" y="449961"/>
                </a:lnTo>
                <a:lnTo>
                  <a:pt x="184299" y="456316"/>
                </a:lnTo>
                <a:lnTo>
                  <a:pt x="176673" y="451232"/>
                </a:lnTo>
                <a:lnTo>
                  <a:pt x="214804" y="439792"/>
                </a:lnTo>
                <a:lnTo>
                  <a:pt x="247850" y="433436"/>
                </a:lnTo>
                <a:lnTo>
                  <a:pt x="283439" y="419455"/>
                </a:lnTo>
                <a:lnTo>
                  <a:pt x="324112" y="416913"/>
                </a:lnTo>
                <a:lnTo>
                  <a:pt x="340636" y="405473"/>
                </a:lnTo>
                <a:lnTo>
                  <a:pt x="387664" y="391491"/>
                </a:lnTo>
                <a:lnTo>
                  <a:pt x="395290" y="386407"/>
                </a:lnTo>
                <a:lnTo>
                  <a:pt x="421981" y="377510"/>
                </a:lnTo>
                <a:lnTo>
                  <a:pt x="427065" y="360986"/>
                </a:lnTo>
                <a:lnTo>
                  <a:pt x="443589" y="347003"/>
                </a:lnTo>
                <a:lnTo>
                  <a:pt x="405458" y="353359"/>
                </a:lnTo>
                <a:lnTo>
                  <a:pt x="394019" y="348275"/>
                </a:lnTo>
                <a:lnTo>
                  <a:pt x="377495" y="357172"/>
                </a:lnTo>
                <a:lnTo>
                  <a:pt x="353346" y="345733"/>
                </a:lnTo>
                <a:lnTo>
                  <a:pt x="345720" y="352088"/>
                </a:lnTo>
                <a:lnTo>
                  <a:pt x="331738" y="343190"/>
                </a:lnTo>
                <a:lnTo>
                  <a:pt x="298692" y="349546"/>
                </a:lnTo>
                <a:lnTo>
                  <a:pt x="277084" y="349546"/>
                </a:lnTo>
                <a:lnTo>
                  <a:pt x="274542" y="338106"/>
                </a:lnTo>
                <a:lnTo>
                  <a:pt x="282168" y="329209"/>
                </a:lnTo>
                <a:lnTo>
                  <a:pt x="260561" y="322854"/>
                </a:lnTo>
                <a:lnTo>
                  <a:pt x="214804" y="327937"/>
                </a:lnTo>
                <a:lnTo>
                  <a:pt x="186841" y="316498"/>
                </a:lnTo>
                <a:lnTo>
                  <a:pt x="165234" y="311414"/>
                </a:lnTo>
                <a:lnTo>
                  <a:pt x="165234" y="299974"/>
                </a:lnTo>
                <a:lnTo>
                  <a:pt x="138542" y="291077"/>
                </a:lnTo>
                <a:lnTo>
                  <a:pt x="149981" y="279637"/>
                </a:lnTo>
                <a:lnTo>
                  <a:pt x="177944" y="268197"/>
                </a:lnTo>
                <a:lnTo>
                  <a:pt x="189383" y="256757"/>
                </a:lnTo>
                <a:lnTo>
                  <a:pt x="216075" y="256757"/>
                </a:lnTo>
                <a:lnTo>
                  <a:pt x="240224" y="259300"/>
                </a:lnTo>
                <a:lnTo>
                  <a:pt x="266916" y="250402"/>
                </a:lnTo>
                <a:lnTo>
                  <a:pt x="293607" y="252944"/>
                </a:lnTo>
                <a:lnTo>
                  <a:pt x="317757" y="246589"/>
                </a:lnTo>
                <a:lnTo>
                  <a:pt x="312673" y="237691"/>
                </a:lnTo>
                <a:lnTo>
                  <a:pt x="293607" y="235149"/>
                </a:lnTo>
                <a:lnTo>
                  <a:pt x="317757" y="228794"/>
                </a:lnTo>
                <a:lnTo>
                  <a:pt x="292336" y="228794"/>
                </a:lnTo>
                <a:lnTo>
                  <a:pt x="256748" y="233878"/>
                </a:lnTo>
                <a:lnTo>
                  <a:pt x="245308" y="236420"/>
                </a:lnTo>
                <a:lnTo>
                  <a:pt x="218617" y="233878"/>
                </a:lnTo>
                <a:lnTo>
                  <a:pt x="171589" y="236420"/>
                </a:lnTo>
                <a:lnTo>
                  <a:pt x="122019" y="231336"/>
                </a:lnTo>
                <a:lnTo>
                  <a:pt x="108037" y="222438"/>
                </a:lnTo>
                <a:lnTo>
                  <a:pt x="67364" y="213541"/>
                </a:lnTo>
                <a:lnTo>
                  <a:pt x="113121" y="207185"/>
                </a:lnTo>
                <a:lnTo>
                  <a:pt x="189383" y="198287"/>
                </a:lnTo>
                <a:lnTo>
                  <a:pt x="216075" y="198287"/>
                </a:lnTo>
                <a:lnTo>
                  <a:pt x="210991" y="207185"/>
                </a:lnTo>
                <a:lnTo>
                  <a:pt x="282168" y="204643"/>
                </a:lnTo>
                <a:lnTo>
                  <a:pt x="254206" y="190661"/>
                </a:lnTo>
                <a:lnTo>
                  <a:pt x="213533" y="184306"/>
                </a:lnTo>
                <a:lnTo>
                  <a:pt x="189383" y="175408"/>
                </a:lnTo>
                <a:lnTo>
                  <a:pt x="156336" y="169053"/>
                </a:lnTo>
                <a:lnTo>
                  <a:pt x="110579" y="163969"/>
                </a:lnTo>
                <a:lnTo>
                  <a:pt x="127103" y="155071"/>
                </a:lnTo>
                <a:lnTo>
                  <a:pt x="190654" y="155071"/>
                </a:lnTo>
                <a:lnTo>
                  <a:pt x="231327" y="148716"/>
                </a:lnTo>
                <a:lnTo>
                  <a:pt x="240224" y="142361"/>
                </a:lnTo>
                <a:lnTo>
                  <a:pt x="273271" y="136005"/>
                </a:lnTo>
                <a:lnTo>
                  <a:pt x="306318" y="133463"/>
                </a:lnTo>
                <a:lnTo>
                  <a:pt x="371140" y="127108"/>
                </a:lnTo>
                <a:lnTo>
                  <a:pt x="401645" y="129650"/>
                </a:lnTo>
                <a:lnTo>
                  <a:pt x="453757" y="120752"/>
                </a:lnTo>
                <a:lnTo>
                  <a:pt x="503327" y="125837"/>
                </a:lnTo>
                <a:lnTo>
                  <a:pt x="527477" y="130921"/>
                </a:lnTo>
                <a:lnTo>
                  <a:pt x="544000" y="128378"/>
                </a:lnTo>
                <a:lnTo>
                  <a:pt x="601196" y="130921"/>
                </a:lnTo>
                <a:lnTo>
                  <a:pt x="598654" y="133463"/>
                </a:lnTo>
                <a:lnTo>
                  <a:pt x="648224" y="136005"/>
                </a:lnTo>
                <a:lnTo>
                  <a:pt x="683813" y="133463"/>
                </a:lnTo>
                <a:lnTo>
                  <a:pt x="754991" y="138548"/>
                </a:lnTo>
                <a:lnTo>
                  <a:pt x="819813" y="141089"/>
                </a:lnTo>
                <a:lnTo>
                  <a:pt x="846505" y="143631"/>
                </a:lnTo>
                <a:lnTo>
                  <a:pt x="889720" y="141089"/>
                </a:lnTo>
                <a:lnTo>
                  <a:pt x="941832" y="146174"/>
                </a:lnTo>
                <a:lnTo>
                  <a:pt x="977421" y="148716"/>
                </a:lnTo>
                <a:lnTo>
                  <a:pt x="1042243" y="151258"/>
                </a:lnTo>
                <a:lnTo>
                  <a:pt x="1094355" y="160155"/>
                </a:lnTo>
                <a:lnTo>
                  <a:pt x="1131215" y="160155"/>
                </a:lnTo>
                <a:lnTo>
                  <a:pt x="1159178" y="153800"/>
                </a:lnTo>
                <a:lnTo>
                  <a:pt x="1199851" y="148716"/>
                </a:lnTo>
                <a:lnTo>
                  <a:pt x="1249421" y="151258"/>
                </a:lnTo>
                <a:lnTo>
                  <a:pt x="1301533" y="144903"/>
                </a:lnTo>
                <a:lnTo>
                  <a:pt x="1356187" y="142361"/>
                </a:lnTo>
                <a:lnTo>
                  <a:pt x="1377794" y="147444"/>
                </a:lnTo>
                <a:lnTo>
                  <a:pt x="1404486" y="144903"/>
                </a:lnTo>
                <a:lnTo>
                  <a:pt x="1412112" y="138548"/>
                </a:lnTo>
                <a:lnTo>
                  <a:pt x="1436262" y="138548"/>
                </a:lnTo>
                <a:lnTo>
                  <a:pt x="1493458" y="152529"/>
                </a:lnTo>
                <a:lnTo>
                  <a:pt x="1539215" y="143631"/>
                </a:lnTo>
                <a:lnTo>
                  <a:pt x="1544299" y="155071"/>
                </a:lnTo>
                <a:lnTo>
                  <a:pt x="1584972" y="152529"/>
                </a:lnTo>
                <a:lnTo>
                  <a:pt x="1596411" y="147444"/>
                </a:lnTo>
                <a:lnTo>
                  <a:pt x="1637084" y="147444"/>
                </a:lnTo>
                <a:lnTo>
                  <a:pt x="1689196" y="153800"/>
                </a:lnTo>
                <a:lnTo>
                  <a:pt x="1768000" y="158884"/>
                </a:lnTo>
                <a:lnTo>
                  <a:pt x="1815028" y="163969"/>
                </a:lnTo>
                <a:lnTo>
                  <a:pt x="1848075" y="161427"/>
                </a:lnTo>
                <a:lnTo>
                  <a:pt x="1893832" y="170324"/>
                </a:lnTo>
                <a:lnTo>
                  <a:pt x="1846804" y="176680"/>
                </a:lnTo>
                <a:lnTo>
                  <a:pt x="1906542" y="181764"/>
                </a:lnTo>
                <a:lnTo>
                  <a:pt x="1999327" y="179221"/>
                </a:lnTo>
                <a:lnTo>
                  <a:pt x="2027290" y="176680"/>
                </a:lnTo>
                <a:lnTo>
                  <a:pt x="2062879" y="185577"/>
                </a:lnTo>
                <a:lnTo>
                  <a:pt x="2098467" y="176680"/>
                </a:lnTo>
                <a:lnTo>
                  <a:pt x="2065421" y="170324"/>
                </a:lnTo>
                <a:lnTo>
                  <a:pt x="2087028" y="165240"/>
                </a:lnTo>
                <a:lnTo>
                  <a:pt x="2127701" y="165240"/>
                </a:lnTo>
                <a:lnTo>
                  <a:pt x="2154393" y="162698"/>
                </a:lnTo>
                <a:lnTo>
                  <a:pt x="2182355" y="165240"/>
                </a:lnTo>
                <a:lnTo>
                  <a:pt x="2215402" y="174138"/>
                </a:lnTo>
                <a:lnTo>
                  <a:pt x="2253533" y="174138"/>
                </a:lnTo>
                <a:lnTo>
                  <a:pt x="2313271" y="180493"/>
                </a:lnTo>
                <a:lnTo>
                  <a:pt x="2365383" y="177951"/>
                </a:lnTo>
                <a:lnTo>
                  <a:pt x="2412411" y="177951"/>
                </a:lnTo>
                <a:lnTo>
                  <a:pt x="2409869" y="169053"/>
                </a:lnTo>
                <a:lnTo>
                  <a:pt x="2437832" y="163969"/>
                </a:lnTo>
                <a:lnTo>
                  <a:pt x="2489944" y="170324"/>
                </a:lnTo>
                <a:lnTo>
                  <a:pt x="2489944" y="184306"/>
                </a:lnTo>
                <a:lnTo>
                  <a:pt x="2511552" y="172866"/>
                </a:lnTo>
                <a:lnTo>
                  <a:pt x="2539514" y="172866"/>
                </a:lnTo>
                <a:lnTo>
                  <a:pt x="2553495" y="156342"/>
                </a:lnTo>
                <a:lnTo>
                  <a:pt x="2517907" y="147444"/>
                </a:lnTo>
                <a:lnTo>
                  <a:pt x="2477234" y="141089"/>
                </a:lnTo>
                <a:lnTo>
                  <a:pt x="2479776" y="124565"/>
                </a:lnTo>
                <a:lnTo>
                  <a:pt x="2520449" y="115668"/>
                </a:lnTo>
                <a:lnTo>
                  <a:pt x="2566206" y="118210"/>
                </a:lnTo>
                <a:lnTo>
                  <a:pt x="2599252" y="124565"/>
                </a:lnTo>
                <a:lnTo>
                  <a:pt x="2645009" y="141089"/>
                </a:lnTo>
                <a:lnTo>
                  <a:pt x="2617047" y="147444"/>
                </a:lnTo>
                <a:lnTo>
                  <a:pt x="2678056" y="143631"/>
                </a:lnTo>
                <a:close/>
                <a:moveTo>
                  <a:pt x="1883664" y="92788"/>
                </a:moveTo>
                <a:lnTo>
                  <a:pt x="1867140" y="99144"/>
                </a:lnTo>
                <a:lnTo>
                  <a:pt x="1940860" y="94060"/>
                </a:lnTo>
                <a:lnTo>
                  <a:pt x="1987888" y="100415"/>
                </a:lnTo>
                <a:lnTo>
                  <a:pt x="2026019" y="94060"/>
                </a:lnTo>
                <a:lnTo>
                  <a:pt x="2056523" y="99144"/>
                </a:lnTo>
                <a:lnTo>
                  <a:pt x="2083215" y="113126"/>
                </a:lnTo>
                <a:lnTo>
                  <a:pt x="2102280" y="106771"/>
                </a:lnTo>
                <a:lnTo>
                  <a:pt x="2075589" y="92788"/>
                </a:lnTo>
                <a:lnTo>
                  <a:pt x="2106093" y="92788"/>
                </a:lnTo>
                <a:lnTo>
                  <a:pt x="2139140" y="92788"/>
                </a:lnTo>
                <a:lnTo>
                  <a:pt x="2177271" y="99144"/>
                </a:lnTo>
                <a:lnTo>
                  <a:pt x="2198879" y="110584"/>
                </a:lnTo>
                <a:lnTo>
                  <a:pt x="2207776" y="122023"/>
                </a:lnTo>
                <a:lnTo>
                  <a:pt x="2264972" y="128378"/>
                </a:lnTo>
                <a:lnTo>
                  <a:pt x="2324710" y="134734"/>
                </a:lnTo>
                <a:lnTo>
                  <a:pt x="2322168" y="141089"/>
                </a:lnTo>
                <a:lnTo>
                  <a:pt x="2267514" y="141089"/>
                </a:lnTo>
                <a:lnTo>
                  <a:pt x="2289122" y="147444"/>
                </a:lnTo>
                <a:lnTo>
                  <a:pt x="2277682" y="152529"/>
                </a:lnTo>
                <a:lnTo>
                  <a:pt x="2215402" y="149987"/>
                </a:lnTo>
                <a:lnTo>
                  <a:pt x="2158206" y="144903"/>
                </a:lnTo>
                <a:lnTo>
                  <a:pt x="2120075" y="147444"/>
                </a:lnTo>
                <a:lnTo>
                  <a:pt x="2055252" y="152529"/>
                </a:lnTo>
                <a:lnTo>
                  <a:pt x="1954841" y="155071"/>
                </a:lnTo>
                <a:lnTo>
                  <a:pt x="1909084" y="157614"/>
                </a:lnTo>
                <a:lnTo>
                  <a:pt x="1890019" y="148716"/>
                </a:lnTo>
                <a:lnTo>
                  <a:pt x="1844262" y="146174"/>
                </a:lnTo>
                <a:lnTo>
                  <a:pt x="1813757" y="146174"/>
                </a:lnTo>
                <a:lnTo>
                  <a:pt x="1773084" y="134734"/>
                </a:lnTo>
                <a:lnTo>
                  <a:pt x="1794692" y="132192"/>
                </a:lnTo>
                <a:lnTo>
                  <a:pt x="1846804" y="129650"/>
                </a:lnTo>
                <a:lnTo>
                  <a:pt x="1893832" y="132192"/>
                </a:lnTo>
                <a:lnTo>
                  <a:pt x="1939589" y="127108"/>
                </a:lnTo>
                <a:lnTo>
                  <a:pt x="1873495" y="124565"/>
                </a:lnTo>
                <a:lnTo>
                  <a:pt x="1802318" y="127108"/>
                </a:lnTo>
                <a:lnTo>
                  <a:pt x="1755290" y="124565"/>
                </a:lnTo>
                <a:lnTo>
                  <a:pt x="1736224" y="119481"/>
                </a:lnTo>
                <a:lnTo>
                  <a:pt x="1815028" y="114397"/>
                </a:lnTo>
                <a:lnTo>
                  <a:pt x="1762916" y="114397"/>
                </a:lnTo>
                <a:lnTo>
                  <a:pt x="1705720" y="109312"/>
                </a:lnTo>
                <a:lnTo>
                  <a:pt x="1733682" y="100415"/>
                </a:lnTo>
                <a:lnTo>
                  <a:pt x="1755290" y="94060"/>
                </a:lnTo>
                <a:lnTo>
                  <a:pt x="1845533" y="87705"/>
                </a:lnTo>
                <a:lnTo>
                  <a:pt x="1883664" y="92788"/>
                </a:lnTo>
                <a:close/>
                <a:moveTo>
                  <a:pt x="2209047" y="90246"/>
                </a:moveTo>
                <a:lnTo>
                  <a:pt x="2178542" y="96601"/>
                </a:lnTo>
                <a:lnTo>
                  <a:pt x="2126430" y="87705"/>
                </a:lnTo>
                <a:lnTo>
                  <a:pt x="2137869" y="87705"/>
                </a:lnTo>
                <a:lnTo>
                  <a:pt x="2183626" y="85162"/>
                </a:lnTo>
                <a:lnTo>
                  <a:pt x="2209047" y="90246"/>
                </a:lnTo>
                <a:close/>
                <a:moveTo>
                  <a:pt x="3157234" y="92788"/>
                </a:moveTo>
                <a:lnTo>
                  <a:pt x="3159776" y="97873"/>
                </a:lnTo>
                <a:lnTo>
                  <a:pt x="3124187" y="97873"/>
                </a:lnTo>
                <a:lnTo>
                  <a:pt x="3088598" y="97873"/>
                </a:lnTo>
                <a:lnTo>
                  <a:pt x="3053009" y="97873"/>
                </a:lnTo>
                <a:lnTo>
                  <a:pt x="3041570" y="97873"/>
                </a:lnTo>
                <a:lnTo>
                  <a:pt x="3005981" y="91518"/>
                </a:lnTo>
                <a:lnTo>
                  <a:pt x="3008523" y="86433"/>
                </a:lnTo>
                <a:lnTo>
                  <a:pt x="3022505" y="86433"/>
                </a:lnTo>
                <a:lnTo>
                  <a:pt x="3101308" y="86433"/>
                </a:lnTo>
                <a:lnTo>
                  <a:pt x="3157234" y="92788"/>
                </a:lnTo>
                <a:close/>
                <a:moveTo>
                  <a:pt x="2811514" y="92788"/>
                </a:moveTo>
                <a:lnTo>
                  <a:pt x="2839477" y="99144"/>
                </a:lnTo>
                <a:lnTo>
                  <a:pt x="2869981" y="90246"/>
                </a:lnTo>
                <a:lnTo>
                  <a:pt x="2955140" y="85162"/>
                </a:lnTo>
                <a:lnTo>
                  <a:pt x="3012336" y="96601"/>
                </a:lnTo>
                <a:lnTo>
                  <a:pt x="3007252" y="105499"/>
                </a:lnTo>
                <a:lnTo>
                  <a:pt x="3073346" y="100415"/>
                </a:lnTo>
                <a:lnTo>
                  <a:pt x="3103850" y="95331"/>
                </a:lnTo>
                <a:lnTo>
                  <a:pt x="3177570" y="101686"/>
                </a:lnTo>
                <a:lnTo>
                  <a:pt x="3224598" y="108041"/>
                </a:lnTo>
                <a:lnTo>
                  <a:pt x="3229682" y="113126"/>
                </a:lnTo>
                <a:lnTo>
                  <a:pt x="3291963" y="110584"/>
                </a:lnTo>
                <a:lnTo>
                  <a:pt x="3327551" y="119481"/>
                </a:lnTo>
                <a:lnTo>
                  <a:pt x="3408897" y="124565"/>
                </a:lnTo>
                <a:lnTo>
                  <a:pt x="3436860" y="130921"/>
                </a:lnTo>
                <a:lnTo>
                  <a:pt x="3469907" y="144903"/>
                </a:lnTo>
                <a:lnTo>
                  <a:pt x="3407626" y="151258"/>
                </a:lnTo>
                <a:lnTo>
                  <a:pt x="3486430" y="162698"/>
                </a:lnTo>
                <a:lnTo>
                  <a:pt x="3541084" y="165240"/>
                </a:lnTo>
                <a:lnTo>
                  <a:pt x="3588112" y="181764"/>
                </a:lnTo>
                <a:lnTo>
                  <a:pt x="3640224" y="184306"/>
                </a:lnTo>
                <a:lnTo>
                  <a:pt x="3630056" y="195746"/>
                </a:lnTo>
                <a:lnTo>
                  <a:pt x="3570318" y="216083"/>
                </a:lnTo>
                <a:lnTo>
                  <a:pt x="3527103" y="209727"/>
                </a:lnTo>
                <a:lnTo>
                  <a:pt x="3474991" y="190661"/>
                </a:lnTo>
                <a:lnTo>
                  <a:pt x="3431776" y="193204"/>
                </a:lnTo>
                <a:lnTo>
                  <a:pt x="3426692" y="204643"/>
                </a:lnTo>
                <a:lnTo>
                  <a:pt x="3462280" y="213541"/>
                </a:lnTo>
                <a:lnTo>
                  <a:pt x="3508037" y="222438"/>
                </a:lnTo>
                <a:lnTo>
                  <a:pt x="3522019" y="227523"/>
                </a:lnTo>
                <a:lnTo>
                  <a:pt x="3543626" y="246589"/>
                </a:lnTo>
                <a:lnTo>
                  <a:pt x="3532187" y="260570"/>
                </a:lnTo>
                <a:lnTo>
                  <a:pt x="3491514" y="255486"/>
                </a:lnTo>
                <a:lnTo>
                  <a:pt x="3406355" y="238962"/>
                </a:lnTo>
                <a:lnTo>
                  <a:pt x="3453383" y="258028"/>
                </a:lnTo>
                <a:lnTo>
                  <a:pt x="3488972" y="269468"/>
                </a:lnTo>
                <a:lnTo>
                  <a:pt x="3494056" y="275824"/>
                </a:lnTo>
                <a:lnTo>
                  <a:pt x="3403813" y="266926"/>
                </a:lnTo>
                <a:lnTo>
                  <a:pt x="3330093" y="255486"/>
                </a:lnTo>
                <a:lnTo>
                  <a:pt x="3289420" y="246589"/>
                </a:lnTo>
                <a:lnTo>
                  <a:pt x="3300860" y="241504"/>
                </a:lnTo>
                <a:lnTo>
                  <a:pt x="3251290" y="232607"/>
                </a:lnTo>
                <a:lnTo>
                  <a:pt x="3201720" y="223709"/>
                </a:lnTo>
                <a:lnTo>
                  <a:pt x="3204262" y="228794"/>
                </a:lnTo>
                <a:lnTo>
                  <a:pt x="3106392" y="231336"/>
                </a:lnTo>
                <a:lnTo>
                  <a:pt x="3078430" y="224981"/>
                </a:lnTo>
                <a:lnTo>
                  <a:pt x="3100037" y="213541"/>
                </a:lnTo>
                <a:lnTo>
                  <a:pt x="3164860" y="210998"/>
                </a:lnTo>
                <a:lnTo>
                  <a:pt x="3233495" y="208457"/>
                </a:lnTo>
                <a:lnTo>
                  <a:pt x="3222056" y="203372"/>
                </a:lnTo>
                <a:lnTo>
                  <a:pt x="3233495" y="194474"/>
                </a:lnTo>
                <a:lnTo>
                  <a:pt x="3276710" y="177951"/>
                </a:lnTo>
                <a:lnTo>
                  <a:pt x="3267813" y="169053"/>
                </a:lnTo>
                <a:lnTo>
                  <a:pt x="3256374" y="163969"/>
                </a:lnTo>
                <a:lnTo>
                  <a:pt x="3204262" y="157614"/>
                </a:lnTo>
                <a:lnTo>
                  <a:pt x="3138168" y="151258"/>
                </a:lnTo>
                <a:lnTo>
                  <a:pt x="3159776" y="146174"/>
                </a:lnTo>
                <a:lnTo>
                  <a:pt x="3124187" y="137276"/>
                </a:lnTo>
                <a:lnTo>
                  <a:pt x="3093682" y="137276"/>
                </a:lnTo>
                <a:lnTo>
                  <a:pt x="3066991" y="132192"/>
                </a:lnTo>
                <a:lnTo>
                  <a:pt x="3047925" y="137276"/>
                </a:lnTo>
                <a:lnTo>
                  <a:pt x="2988187" y="139818"/>
                </a:lnTo>
                <a:lnTo>
                  <a:pt x="2864897" y="134734"/>
                </a:lnTo>
                <a:lnTo>
                  <a:pt x="2793720" y="129650"/>
                </a:lnTo>
                <a:lnTo>
                  <a:pt x="2739065" y="127108"/>
                </a:lnTo>
                <a:lnTo>
                  <a:pt x="2712374" y="122023"/>
                </a:lnTo>
                <a:lnTo>
                  <a:pt x="2745421" y="115668"/>
                </a:lnTo>
                <a:lnTo>
                  <a:pt x="2698393" y="115668"/>
                </a:lnTo>
                <a:lnTo>
                  <a:pt x="2689495" y="101686"/>
                </a:lnTo>
                <a:lnTo>
                  <a:pt x="2716187" y="90246"/>
                </a:lnTo>
                <a:lnTo>
                  <a:pt x="2749234" y="85162"/>
                </a:lnTo>
                <a:lnTo>
                  <a:pt x="2836935" y="80078"/>
                </a:lnTo>
                <a:lnTo>
                  <a:pt x="2811514" y="92788"/>
                </a:lnTo>
                <a:close/>
                <a:moveTo>
                  <a:pt x="2347589" y="83891"/>
                </a:moveTo>
                <a:lnTo>
                  <a:pt x="2388262" y="86433"/>
                </a:lnTo>
                <a:lnTo>
                  <a:pt x="2448000" y="86433"/>
                </a:lnTo>
                <a:lnTo>
                  <a:pt x="2456897" y="88975"/>
                </a:lnTo>
                <a:lnTo>
                  <a:pt x="2426392" y="95331"/>
                </a:lnTo>
                <a:lnTo>
                  <a:pt x="2475963" y="100415"/>
                </a:lnTo>
                <a:lnTo>
                  <a:pt x="2470878" y="114397"/>
                </a:lnTo>
                <a:lnTo>
                  <a:pt x="2416224" y="119481"/>
                </a:lnTo>
                <a:lnTo>
                  <a:pt x="2383178" y="116939"/>
                </a:lnTo>
                <a:lnTo>
                  <a:pt x="2359028" y="111854"/>
                </a:lnTo>
                <a:lnTo>
                  <a:pt x="2275140" y="102957"/>
                </a:lnTo>
                <a:lnTo>
                  <a:pt x="2275140" y="97873"/>
                </a:lnTo>
                <a:lnTo>
                  <a:pt x="2343776" y="97873"/>
                </a:lnTo>
                <a:lnTo>
                  <a:pt x="2308187" y="91518"/>
                </a:lnTo>
                <a:lnTo>
                  <a:pt x="2347589" y="83891"/>
                </a:lnTo>
                <a:close/>
                <a:moveTo>
                  <a:pt x="10568598" y="92788"/>
                </a:moveTo>
                <a:lnTo>
                  <a:pt x="10519027" y="92788"/>
                </a:lnTo>
                <a:lnTo>
                  <a:pt x="10450392" y="90246"/>
                </a:lnTo>
                <a:lnTo>
                  <a:pt x="10442766" y="90246"/>
                </a:lnTo>
                <a:lnTo>
                  <a:pt x="10475813" y="85162"/>
                </a:lnTo>
                <a:lnTo>
                  <a:pt x="10519027" y="82620"/>
                </a:lnTo>
                <a:lnTo>
                  <a:pt x="10566056" y="87705"/>
                </a:lnTo>
                <a:lnTo>
                  <a:pt x="10568598" y="92788"/>
                </a:lnTo>
                <a:close/>
                <a:moveTo>
                  <a:pt x="2590355" y="97873"/>
                </a:moveTo>
                <a:lnTo>
                  <a:pt x="2552224" y="106771"/>
                </a:lnTo>
                <a:lnTo>
                  <a:pt x="2514094" y="106771"/>
                </a:lnTo>
                <a:lnTo>
                  <a:pt x="2492486" y="95331"/>
                </a:lnTo>
                <a:lnTo>
                  <a:pt x="2495028" y="88975"/>
                </a:lnTo>
                <a:lnTo>
                  <a:pt x="2511552" y="83891"/>
                </a:lnTo>
                <a:lnTo>
                  <a:pt x="2544598" y="81349"/>
                </a:lnTo>
                <a:lnTo>
                  <a:pt x="2615776" y="81349"/>
                </a:lnTo>
                <a:lnTo>
                  <a:pt x="2680598" y="83891"/>
                </a:lnTo>
                <a:lnTo>
                  <a:pt x="2628486" y="95331"/>
                </a:lnTo>
                <a:lnTo>
                  <a:pt x="2590355" y="97873"/>
                </a:lnTo>
                <a:close/>
                <a:moveTo>
                  <a:pt x="1671402" y="115668"/>
                </a:moveTo>
                <a:lnTo>
                  <a:pt x="1583701" y="122023"/>
                </a:lnTo>
                <a:lnTo>
                  <a:pt x="1564636" y="115668"/>
                </a:lnTo>
                <a:lnTo>
                  <a:pt x="1485832" y="109312"/>
                </a:lnTo>
                <a:lnTo>
                  <a:pt x="1497271" y="104228"/>
                </a:lnTo>
                <a:lnTo>
                  <a:pt x="1523963" y="95331"/>
                </a:lnTo>
                <a:lnTo>
                  <a:pt x="1554467" y="86433"/>
                </a:lnTo>
                <a:lnTo>
                  <a:pt x="1521421" y="80078"/>
                </a:lnTo>
                <a:lnTo>
                  <a:pt x="1635813" y="77535"/>
                </a:lnTo>
                <a:lnTo>
                  <a:pt x="1682841" y="80078"/>
                </a:lnTo>
                <a:lnTo>
                  <a:pt x="1768000" y="80078"/>
                </a:lnTo>
                <a:lnTo>
                  <a:pt x="1801047" y="85162"/>
                </a:lnTo>
                <a:lnTo>
                  <a:pt x="1836636" y="90246"/>
                </a:lnTo>
                <a:lnTo>
                  <a:pt x="1793421" y="95331"/>
                </a:lnTo>
                <a:lnTo>
                  <a:pt x="1709533" y="104228"/>
                </a:lnTo>
                <a:lnTo>
                  <a:pt x="1668860" y="113126"/>
                </a:lnTo>
                <a:lnTo>
                  <a:pt x="1668860" y="115668"/>
                </a:lnTo>
                <a:close/>
                <a:moveTo>
                  <a:pt x="10808822" y="69909"/>
                </a:moveTo>
                <a:lnTo>
                  <a:pt x="10770692" y="74994"/>
                </a:lnTo>
                <a:lnTo>
                  <a:pt x="10716037" y="72451"/>
                </a:lnTo>
                <a:lnTo>
                  <a:pt x="10653757" y="69909"/>
                </a:lnTo>
                <a:lnTo>
                  <a:pt x="10661383" y="64825"/>
                </a:lnTo>
                <a:lnTo>
                  <a:pt x="10726206" y="67367"/>
                </a:lnTo>
                <a:lnTo>
                  <a:pt x="10808822" y="69909"/>
                </a:lnTo>
                <a:close/>
                <a:moveTo>
                  <a:pt x="2576374" y="69909"/>
                </a:moveTo>
                <a:lnTo>
                  <a:pt x="2557308" y="74994"/>
                </a:lnTo>
                <a:lnTo>
                  <a:pt x="2507738" y="74994"/>
                </a:lnTo>
                <a:lnTo>
                  <a:pt x="2467066" y="72451"/>
                </a:lnTo>
                <a:lnTo>
                  <a:pt x="2486131" y="67367"/>
                </a:lnTo>
                <a:lnTo>
                  <a:pt x="2533159" y="62283"/>
                </a:lnTo>
                <a:lnTo>
                  <a:pt x="2563664" y="67367"/>
                </a:lnTo>
                <a:lnTo>
                  <a:pt x="2576374" y="69909"/>
                </a:lnTo>
                <a:close/>
                <a:moveTo>
                  <a:pt x="10618168" y="64825"/>
                </a:moveTo>
                <a:lnTo>
                  <a:pt x="10591476" y="71180"/>
                </a:lnTo>
                <a:lnTo>
                  <a:pt x="10468186" y="71180"/>
                </a:lnTo>
                <a:lnTo>
                  <a:pt x="10413532" y="73722"/>
                </a:lnTo>
                <a:lnTo>
                  <a:pt x="10347439" y="67367"/>
                </a:lnTo>
                <a:lnTo>
                  <a:pt x="10363963" y="61011"/>
                </a:lnTo>
                <a:lnTo>
                  <a:pt x="10409719" y="58469"/>
                </a:lnTo>
                <a:lnTo>
                  <a:pt x="10497421" y="58469"/>
                </a:lnTo>
                <a:lnTo>
                  <a:pt x="10618168" y="64825"/>
                </a:lnTo>
                <a:close/>
                <a:moveTo>
                  <a:pt x="2412411" y="50843"/>
                </a:moveTo>
                <a:lnTo>
                  <a:pt x="2436561" y="55928"/>
                </a:lnTo>
                <a:lnTo>
                  <a:pt x="2439103" y="62283"/>
                </a:lnTo>
                <a:lnTo>
                  <a:pt x="2422580" y="68638"/>
                </a:lnTo>
                <a:lnTo>
                  <a:pt x="2367925" y="71180"/>
                </a:lnTo>
                <a:lnTo>
                  <a:pt x="2332336" y="68638"/>
                </a:lnTo>
                <a:lnTo>
                  <a:pt x="2332336" y="62283"/>
                </a:lnTo>
                <a:lnTo>
                  <a:pt x="2277682" y="64825"/>
                </a:lnTo>
                <a:lnTo>
                  <a:pt x="2275140" y="55928"/>
                </a:lnTo>
                <a:lnTo>
                  <a:pt x="2310729" y="55928"/>
                </a:lnTo>
                <a:lnTo>
                  <a:pt x="2362841" y="53385"/>
                </a:lnTo>
                <a:lnTo>
                  <a:pt x="2408598" y="53385"/>
                </a:lnTo>
                <a:lnTo>
                  <a:pt x="2412411" y="50843"/>
                </a:lnTo>
                <a:close/>
                <a:moveTo>
                  <a:pt x="2083215" y="58469"/>
                </a:moveTo>
                <a:lnTo>
                  <a:pt x="2097196" y="61011"/>
                </a:lnTo>
                <a:lnTo>
                  <a:pt x="2125159" y="61011"/>
                </a:lnTo>
                <a:lnTo>
                  <a:pt x="2160748" y="61011"/>
                </a:lnTo>
                <a:lnTo>
                  <a:pt x="2168374" y="66096"/>
                </a:lnTo>
                <a:lnTo>
                  <a:pt x="2146766" y="71180"/>
                </a:lnTo>
                <a:lnTo>
                  <a:pt x="2032374" y="73722"/>
                </a:lnTo>
                <a:lnTo>
                  <a:pt x="1947215" y="78807"/>
                </a:lnTo>
                <a:lnTo>
                  <a:pt x="1897645" y="78807"/>
                </a:lnTo>
                <a:lnTo>
                  <a:pt x="1892561" y="76265"/>
                </a:lnTo>
                <a:lnTo>
                  <a:pt x="1961196" y="71180"/>
                </a:lnTo>
                <a:lnTo>
                  <a:pt x="1808673" y="71180"/>
                </a:lnTo>
                <a:lnTo>
                  <a:pt x="1762916" y="68638"/>
                </a:lnTo>
                <a:lnTo>
                  <a:pt x="1808673" y="59741"/>
                </a:lnTo>
                <a:lnTo>
                  <a:pt x="1839178" y="54656"/>
                </a:lnTo>
                <a:lnTo>
                  <a:pt x="1934505" y="59741"/>
                </a:lnTo>
                <a:lnTo>
                  <a:pt x="1994243" y="66096"/>
                </a:lnTo>
                <a:lnTo>
                  <a:pt x="2053981" y="66096"/>
                </a:lnTo>
                <a:lnTo>
                  <a:pt x="2006953" y="57198"/>
                </a:lnTo>
                <a:lnTo>
                  <a:pt x="2037458" y="52114"/>
                </a:lnTo>
                <a:lnTo>
                  <a:pt x="2070505" y="54656"/>
                </a:lnTo>
                <a:lnTo>
                  <a:pt x="2083215" y="58469"/>
                </a:lnTo>
                <a:close/>
                <a:moveTo>
                  <a:pt x="7668112" y="124565"/>
                </a:moveTo>
                <a:lnTo>
                  <a:pt x="7649047" y="127108"/>
                </a:lnTo>
                <a:lnTo>
                  <a:pt x="7539738" y="124565"/>
                </a:lnTo>
                <a:lnTo>
                  <a:pt x="7529570" y="118210"/>
                </a:lnTo>
                <a:lnTo>
                  <a:pt x="7469832" y="115668"/>
                </a:lnTo>
                <a:lnTo>
                  <a:pt x="7462205" y="106771"/>
                </a:lnTo>
                <a:lnTo>
                  <a:pt x="7497795" y="104228"/>
                </a:lnTo>
                <a:lnTo>
                  <a:pt x="7495253" y="97873"/>
                </a:lnTo>
                <a:lnTo>
                  <a:pt x="7563888" y="86433"/>
                </a:lnTo>
                <a:lnTo>
                  <a:pt x="7530841" y="86433"/>
                </a:lnTo>
                <a:lnTo>
                  <a:pt x="7612187" y="74994"/>
                </a:lnTo>
                <a:lnTo>
                  <a:pt x="7604561" y="69909"/>
                </a:lnTo>
                <a:lnTo>
                  <a:pt x="7678280" y="63554"/>
                </a:lnTo>
                <a:lnTo>
                  <a:pt x="7790131" y="57198"/>
                </a:lnTo>
                <a:lnTo>
                  <a:pt x="7901981" y="57198"/>
                </a:lnTo>
                <a:lnTo>
                  <a:pt x="7959178" y="52114"/>
                </a:lnTo>
                <a:lnTo>
                  <a:pt x="8025271" y="49572"/>
                </a:lnTo>
                <a:lnTo>
                  <a:pt x="8049420" y="54656"/>
                </a:lnTo>
                <a:lnTo>
                  <a:pt x="8025271" y="59741"/>
                </a:lnTo>
                <a:lnTo>
                  <a:pt x="7905794" y="64825"/>
                </a:lnTo>
                <a:lnTo>
                  <a:pt x="7802841" y="69909"/>
                </a:lnTo>
                <a:lnTo>
                  <a:pt x="7698617" y="81349"/>
                </a:lnTo>
                <a:lnTo>
                  <a:pt x="7649047" y="92788"/>
                </a:lnTo>
                <a:lnTo>
                  <a:pt x="7596935" y="104228"/>
                </a:lnTo>
                <a:lnTo>
                  <a:pt x="7602018" y="115668"/>
                </a:lnTo>
                <a:lnTo>
                  <a:pt x="7668112" y="124565"/>
                </a:lnTo>
                <a:close/>
                <a:moveTo>
                  <a:pt x="2540785" y="48301"/>
                </a:moveTo>
                <a:lnTo>
                  <a:pt x="2576374" y="50843"/>
                </a:lnTo>
                <a:lnTo>
                  <a:pt x="2642467" y="50843"/>
                </a:lnTo>
                <a:lnTo>
                  <a:pt x="2670430" y="55928"/>
                </a:lnTo>
                <a:lnTo>
                  <a:pt x="2662804" y="58469"/>
                </a:lnTo>
                <a:lnTo>
                  <a:pt x="2700935" y="61011"/>
                </a:lnTo>
                <a:lnTo>
                  <a:pt x="2722542" y="63554"/>
                </a:lnTo>
                <a:lnTo>
                  <a:pt x="2768299" y="66096"/>
                </a:lnTo>
                <a:lnTo>
                  <a:pt x="2817869" y="66096"/>
                </a:lnTo>
                <a:lnTo>
                  <a:pt x="2872523" y="63554"/>
                </a:lnTo>
                <a:lnTo>
                  <a:pt x="2938617" y="63554"/>
                </a:lnTo>
                <a:lnTo>
                  <a:pt x="2993271" y="63554"/>
                </a:lnTo>
                <a:lnTo>
                  <a:pt x="3028860" y="68638"/>
                </a:lnTo>
                <a:lnTo>
                  <a:pt x="3037757" y="73722"/>
                </a:lnTo>
                <a:lnTo>
                  <a:pt x="3016150" y="76265"/>
                </a:lnTo>
                <a:lnTo>
                  <a:pt x="2966579" y="78807"/>
                </a:lnTo>
                <a:lnTo>
                  <a:pt x="2923365" y="78807"/>
                </a:lnTo>
                <a:lnTo>
                  <a:pt x="2825495" y="78807"/>
                </a:lnTo>
                <a:lnTo>
                  <a:pt x="2756860" y="78807"/>
                </a:lnTo>
                <a:lnTo>
                  <a:pt x="2702206" y="78807"/>
                </a:lnTo>
                <a:lnTo>
                  <a:pt x="2614505" y="73722"/>
                </a:lnTo>
                <a:lnTo>
                  <a:pt x="2603066" y="68638"/>
                </a:lnTo>
                <a:lnTo>
                  <a:pt x="2597981" y="62283"/>
                </a:lnTo>
                <a:lnTo>
                  <a:pt x="2564935" y="57198"/>
                </a:lnTo>
                <a:lnTo>
                  <a:pt x="2493757" y="57198"/>
                </a:lnTo>
                <a:lnTo>
                  <a:pt x="2455626" y="52114"/>
                </a:lnTo>
                <a:lnTo>
                  <a:pt x="2467066" y="49572"/>
                </a:lnTo>
                <a:lnTo>
                  <a:pt x="2540785" y="49572"/>
                </a:lnTo>
                <a:close/>
                <a:moveTo>
                  <a:pt x="1813757" y="44488"/>
                </a:moveTo>
                <a:lnTo>
                  <a:pt x="1808673" y="50843"/>
                </a:lnTo>
                <a:lnTo>
                  <a:pt x="1781981" y="53385"/>
                </a:lnTo>
                <a:lnTo>
                  <a:pt x="1751477" y="53385"/>
                </a:lnTo>
                <a:lnTo>
                  <a:pt x="1689196" y="58469"/>
                </a:lnTo>
                <a:lnTo>
                  <a:pt x="1634542" y="61011"/>
                </a:lnTo>
                <a:lnTo>
                  <a:pt x="1588785" y="58469"/>
                </a:lnTo>
                <a:lnTo>
                  <a:pt x="1645981" y="52114"/>
                </a:lnTo>
                <a:lnTo>
                  <a:pt x="1714617" y="45758"/>
                </a:lnTo>
                <a:lnTo>
                  <a:pt x="1766729" y="45758"/>
                </a:lnTo>
                <a:lnTo>
                  <a:pt x="1813757" y="45758"/>
                </a:lnTo>
                <a:close/>
                <a:moveTo>
                  <a:pt x="9334430" y="48301"/>
                </a:moveTo>
                <a:lnTo>
                  <a:pt x="9344598" y="53385"/>
                </a:lnTo>
                <a:lnTo>
                  <a:pt x="9375102" y="50843"/>
                </a:lnTo>
                <a:lnTo>
                  <a:pt x="9472972" y="50843"/>
                </a:lnTo>
                <a:lnTo>
                  <a:pt x="9549233" y="57198"/>
                </a:lnTo>
                <a:lnTo>
                  <a:pt x="9575925" y="59741"/>
                </a:lnTo>
                <a:lnTo>
                  <a:pt x="9568299" y="66096"/>
                </a:lnTo>
                <a:lnTo>
                  <a:pt x="9530168" y="68638"/>
                </a:lnTo>
                <a:lnTo>
                  <a:pt x="9442467" y="74994"/>
                </a:lnTo>
                <a:lnTo>
                  <a:pt x="9415775" y="80078"/>
                </a:lnTo>
                <a:lnTo>
                  <a:pt x="9458991" y="80078"/>
                </a:lnTo>
                <a:lnTo>
                  <a:pt x="9508560" y="85162"/>
                </a:lnTo>
                <a:lnTo>
                  <a:pt x="9539065" y="82620"/>
                </a:lnTo>
                <a:lnTo>
                  <a:pt x="9555588" y="88975"/>
                </a:lnTo>
                <a:lnTo>
                  <a:pt x="9569570" y="86433"/>
                </a:lnTo>
                <a:lnTo>
                  <a:pt x="9624224" y="83891"/>
                </a:lnTo>
                <a:lnTo>
                  <a:pt x="9730990" y="86433"/>
                </a:lnTo>
                <a:lnTo>
                  <a:pt x="9741159" y="91518"/>
                </a:lnTo>
                <a:lnTo>
                  <a:pt x="9882243" y="94060"/>
                </a:lnTo>
                <a:lnTo>
                  <a:pt x="9882243" y="85162"/>
                </a:lnTo>
                <a:lnTo>
                  <a:pt x="9955962" y="87705"/>
                </a:lnTo>
                <a:lnTo>
                  <a:pt x="10008075" y="87705"/>
                </a:lnTo>
                <a:lnTo>
                  <a:pt x="10062729" y="94060"/>
                </a:lnTo>
                <a:lnTo>
                  <a:pt x="10076710" y="100415"/>
                </a:lnTo>
                <a:lnTo>
                  <a:pt x="10057644" y="106771"/>
                </a:lnTo>
                <a:lnTo>
                  <a:pt x="10100860" y="115668"/>
                </a:lnTo>
                <a:lnTo>
                  <a:pt x="10152971" y="122023"/>
                </a:lnTo>
                <a:lnTo>
                  <a:pt x="10186019" y="105499"/>
                </a:lnTo>
                <a:lnTo>
                  <a:pt x="10238131" y="111854"/>
                </a:lnTo>
                <a:lnTo>
                  <a:pt x="10297869" y="109312"/>
                </a:lnTo>
                <a:lnTo>
                  <a:pt x="10362691" y="111854"/>
                </a:lnTo>
                <a:lnTo>
                  <a:pt x="10386841" y="109312"/>
                </a:lnTo>
                <a:lnTo>
                  <a:pt x="10444037" y="111854"/>
                </a:lnTo>
                <a:lnTo>
                  <a:pt x="10417345" y="97873"/>
                </a:lnTo>
                <a:lnTo>
                  <a:pt x="10463103" y="92788"/>
                </a:lnTo>
                <a:lnTo>
                  <a:pt x="10768149" y="99144"/>
                </a:lnTo>
                <a:lnTo>
                  <a:pt x="10796112" y="108041"/>
                </a:lnTo>
                <a:lnTo>
                  <a:pt x="10883813" y="116939"/>
                </a:lnTo>
                <a:lnTo>
                  <a:pt x="11019813" y="114397"/>
                </a:lnTo>
                <a:lnTo>
                  <a:pt x="11085906" y="116939"/>
                </a:lnTo>
                <a:lnTo>
                  <a:pt x="11113869" y="123294"/>
                </a:lnTo>
                <a:lnTo>
                  <a:pt x="11108785" y="134734"/>
                </a:lnTo>
                <a:lnTo>
                  <a:pt x="11152000" y="139818"/>
                </a:lnTo>
                <a:lnTo>
                  <a:pt x="11197757" y="134734"/>
                </a:lnTo>
                <a:lnTo>
                  <a:pt x="11257495" y="134734"/>
                </a:lnTo>
                <a:lnTo>
                  <a:pt x="11319775" y="137276"/>
                </a:lnTo>
                <a:lnTo>
                  <a:pt x="11384598" y="137276"/>
                </a:lnTo>
                <a:lnTo>
                  <a:pt x="11444336" y="151258"/>
                </a:lnTo>
                <a:lnTo>
                  <a:pt x="11485009" y="144903"/>
                </a:lnTo>
                <a:lnTo>
                  <a:pt x="11458317" y="136005"/>
                </a:lnTo>
                <a:lnTo>
                  <a:pt x="11472298" y="129650"/>
                </a:lnTo>
                <a:lnTo>
                  <a:pt x="11579065" y="134734"/>
                </a:lnTo>
                <a:lnTo>
                  <a:pt x="11650242" y="134734"/>
                </a:lnTo>
                <a:lnTo>
                  <a:pt x="11748112" y="141089"/>
                </a:lnTo>
                <a:lnTo>
                  <a:pt x="11793869" y="147444"/>
                </a:lnTo>
                <a:lnTo>
                  <a:pt x="11793869" y="153800"/>
                </a:lnTo>
                <a:lnTo>
                  <a:pt x="11793869" y="162698"/>
                </a:lnTo>
                <a:lnTo>
                  <a:pt x="11793869" y="169053"/>
                </a:lnTo>
                <a:lnTo>
                  <a:pt x="11793869" y="177951"/>
                </a:lnTo>
                <a:lnTo>
                  <a:pt x="11793869" y="186848"/>
                </a:lnTo>
                <a:lnTo>
                  <a:pt x="11793869" y="193204"/>
                </a:lnTo>
                <a:lnTo>
                  <a:pt x="11793869" y="202101"/>
                </a:lnTo>
                <a:lnTo>
                  <a:pt x="11793869" y="210998"/>
                </a:lnTo>
                <a:lnTo>
                  <a:pt x="11750654" y="219896"/>
                </a:lnTo>
                <a:lnTo>
                  <a:pt x="11707439" y="217354"/>
                </a:lnTo>
                <a:lnTo>
                  <a:pt x="11737944" y="228794"/>
                </a:lnTo>
                <a:lnTo>
                  <a:pt x="11757009" y="242775"/>
                </a:lnTo>
                <a:lnTo>
                  <a:pt x="11770990" y="249131"/>
                </a:lnTo>
                <a:lnTo>
                  <a:pt x="11776074" y="255486"/>
                </a:lnTo>
                <a:lnTo>
                  <a:pt x="11767177" y="261841"/>
                </a:lnTo>
                <a:lnTo>
                  <a:pt x="11704897" y="256757"/>
                </a:lnTo>
                <a:lnTo>
                  <a:pt x="11612111" y="270739"/>
                </a:lnTo>
                <a:lnTo>
                  <a:pt x="11581607" y="273281"/>
                </a:lnTo>
                <a:lnTo>
                  <a:pt x="11529495" y="289805"/>
                </a:lnTo>
                <a:lnTo>
                  <a:pt x="11482467" y="303787"/>
                </a:lnTo>
                <a:lnTo>
                  <a:pt x="11471028" y="312684"/>
                </a:lnTo>
                <a:lnTo>
                  <a:pt x="11421457" y="296160"/>
                </a:lnTo>
                <a:lnTo>
                  <a:pt x="11333757" y="315227"/>
                </a:lnTo>
                <a:lnTo>
                  <a:pt x="11319775" y="306329"/>
                </a:lnTo>
                <a:lnTo>
                  <a:pt x="11286729" y="315227"/>
                </a:lnTo>
                <a:lnTo>
                  <a:pt x="11240972" y="312684"/>
                </a:lnTo>
                <a:lnTo>
                  <a:pt x="11230803" y="326667"/>
                </a:lnTo>
                <a:lnTo>
                  <a:pt x="11190131" y="349546"/>
                </a:lnTo>
                <a:lnTo>
                  <a:pt x="11190131" y="358443"/>
                </a:lnTo>
                <a:lnTo>
                  <a:pt x="11230803" y="363527"/>
                </a:lnTo>
                <a:lnTo>
                  <a:pt x="11225719" y="397846"/>
                </a:lnTo>
                <a:lnTo>
                  <a:pt x="11195214" y="397846"/>
                </a:lnTo>
                <a:lnTo>
                  <a:pt x="11178691" y="418184"/>
                </a:lnTo>
                <a:lnTo>
                  <a:pt x="11192672" y="429623"/>
                </a:lnTo>
                <a:lnTo>
                  <a:pt x="11135476" y="443606"/>
                </a:lnTo>
                <a:lnTo>
                  <a:pt x="11124037" y="471569"/>
                </a:lnTo>
                <a:lnTo>
                  <a:pt x="11074467" y="477924"/>
                </a:lnTo>
                <a:lnTo>
                  <a:pt x="11063028" y="505888"/>
                </a:lnTo>
                <a:lnTo>
                  <a:pt x="11016000" y="531309"/>
                </a:lnTo>
                <a:lnTo>
                  <a:pt x="11004560" y="512243"/>
                </a:lnTo>
                <a:lnTo>
                  <a:pt x="10990579" y="472840"/>
                </a:lnTo>
                <a:lnTo>
                  <a:pt x="10971514" y="414370"/>
                </a:lnTo>
                <a:lnTo>
                  <a:pt x="10988037" y="381323"/>
                </a:lnTo>
                <a:lnTo>
                  <a:pt x="11016000" y="367341"/>
                </a:lnTo>
                <a:lnTo>
                  <a:pt x="11016000" y="355901"/>
                </a:lnTo>
                <a:lnTo>
                  <a:pt x="11068112" y="350817"/>
                </a:lnTo>
                <a:lnTo>
                  <a:pt x="11130392" y="320311"/>
                </a:lnTo>
                <a:lnTo>
                  <a:pt x="11187589" y="297432"/>
                </a:lnTo>
                <a:lnTo>
                  <a:pt x="11247327" y="280907"/>
                </a:lnTo>
                <a:lnTo>
                  <a:pt x="11275289" y="252944"/>
                </a:lnTo>
                <a:lnTo>
                  <a:pt x="11234617" y="252944"/>
                </a:lnTo>
                <a:lnTo>
                  <a:pt x="11213009" y="272010"/>
                </a:lnTo>
                <a:lnTo>
                  <a:pt x="11127850" y="294890"/>
                </a:lnTo>
                <a:lnTo>
                  <a:pt x="11101159" y="266926"/>
                </a:lnTo>
                <a:lnTo>
                  <a:pt x="11013458" y="273281"/>
                </a:lnTo>
                <a:lnTo>
                  <a:pt x="10929570" y="310143"/>
                </a:lnTo>
                <a:lnTo>
                  <a:pt x="10956261" y="324124"/>
                </a:lnTo>
                <a:lnTo>
                  <a:pt x="10882542" y="329209"/>
                </a:lnTo>
                <a:lnTo>
                  <a:pt x="10830429" y="331750"/>
                </a:lnTo>
                <a:lnTo>
                  <a:pt x="10832971" y="315227"/>
                </a:lnTo>
                <a:lnTo>
                  <a:pt x="10780860" y="312684"/>
                </a:lnTo>
                <a:lnTo>
                  <a:pt x="10737644" y="324124"/>
                </a:lnTo>
                <a:lnTo>
                  <a:pt x="10634691" y="319040"/>
                </a:lnTo>
                <a:lnTo>
                  <a:pt x="10522841" y="325395"/>
                </a:lnTo>
                <a:lnTo>
                  <a:pt x="10416074" y="369883"/>
                </a:lnTo>
                <a:lnTo>
                  <a:pt x="10282616" y="444876"/>
                </a:lnTo>
                <a:lnTo>
                  <a:pt x="10337271" y="449961"/>
                </a:lnTo>
                <a:lnTo>
                  <a:pt x="10353794" y="466485"/>
                </a:lnTo>
                <a:lnTo>
                  <a:pt x="10384299" y="471569"/>
                </a:lnTo>
                <a:lnTo>
                  <a:pt x="10405906" y="460130"/>
                </a:lnTo>
                <a:lnTo>
                  <a:pt x="10444037" y="460130"/>
                </a:lnTo>
                <a:lnTo>
                  <a:pt x="10491065" y="490635"/>
                </a:lnTo>
                <a:lnTo>
                  <a:pt x="10493607" y="510973"/>
                </a:lnTo>
                <a:lnTo>
                  <a:pt x="10466916" y="538936"/>
                </a:lnTo>
                <a:lnTo>
                  <a:pt x="10464373" y="571984"/>
                </a:lnTo>
                <a:lnTo>
                  <a:pt x="10447850" y="617742"/>
                </a:lnTo>
                <a:lnTo>
                  <a:pt x="10398280" y="659689"/>
                </a:lnTo>
                <a:lnTo>
                  <a:pt x="10386841" y="680025"/>
                </a:lnTo>
                <a:lnTo>
                  <a:pt x="10341083" y="716887"/>
                </a:lnTo>
                <a:lnTo>
                  <a:pt x="10295327" y="751205"/>
                </a:lnTo>
                <a:lnTo>
                  <a:pt x="10273719" y="770271"/>
                </a:lnTo>
                <a:lnTo>
                  <a:pt x="10227962" y="789338"/>
                </a:lnTo>
                <a:lnTo>
                  <a:pt x="10206355" y="789338"/>
                </a:lnTo>
                <a:lnTo>
                  <a:pt x="10184747" y="775356"/>
                </a:lnTo>
                <a:lnTo>
                  <a:pt x="10138990" y="798235"/>
                </a:lnTo>
                <a:lnTo>
                  <a:pt x="10133906" y="807133"/>
                </a:lnTo>
                <a:lnTo>
                  <a:pt x="10122467" y="807133"/>
                </a:lnTo>
                <a:lnTo>
                  <a:pt x="10105943" y="816031"/>
                </a:lnTo>
                <a:lnTo>
                  <a:pt x="10095775" y="827470"/>
                </a:lnTo>
                <a:lnTo>
                  <a:pt x="10098317" y="850350"/>
                </a:lnTo>
                <a:lnTo>
                  <a:pt x="10079252" y="856705"/>
                </a:lnTo>
                <a:lnTo>
                  <a:pt x="10074168" y="863061"/>
                </a:lnTo>
                <a:lnTo>
                  <a:pt x="10062729" y="871958"/>
                </a:lnTo>
                <a:lnTo>
                  <a:pt x="10038579" y="877042"/>
                </a:lnTo>
                <a:lnTo>
                  <a:pt x="10024598" y="885940"/>
                </a:lnTo>
                <a:lnTo>
                  <a:pt x="10024598" y="902464"/>
                </a:lnTo>
                <a:lnTo>
                  <a:pt x="10019514" y="905006"/>
                </a:lnTo>
                <a:lnTo>
                  <a:pt x="10033495" y="911361"/>
                </a:lnTo>
                <a:lnTo>
                  <a:pt x="10052561" y="925343"/>
                </a:lnTo>
                <a:lnTo>
                  <a:pt x="10080523" y="967288"/>
                </a:lnTo>
                <a:lnTo>
                  <a:pt x="10088149" y="987626"/>
                </a:lnTo>
                <a:lnTo>
                  <a:pt x="10088149" y="1029571"/>
                </a:lnTo>
                <a:lnTo>
                  <a:pt x="10076710" y="1048637"/>
                </a:lnTo>
                <a:lnTo>
                  <a:pt x="10046206" y="1054993"/>
                </a:lnTo>
                <a:lnTo>
                  <a:pt x="10019514" y="1068974"/>
                </a:lnTo>
                <a:lnTo>
                  <a:pt x="9989009" y="1074059"/>
                </a:lnTo>
                <a:lnTo>
                  <a:pt x="9986467" y="1053722"/>
                </a:lnTo>
                <a:lnTo>
                  <a:pt x="9991551" y="1028300"/>
                </a:lnTo>
                <a:lnTo>
                  <a:pt x="9977570" y="991439"/>
                </a:lnTo>
                <a:lnTo>
                  <a:pt x="10001720" y="986354"/>
                </a:lnTo>
                <a:lnTo>
                  <a:pt x="9980112" y="955849"/>
                </a:lnTo>
                <a:lnTo>
                  <a:pt x="9963589" y="949494"/>
                </a:lnTo>
                <a:lnTo>
                  <a:pt x="9958504" y="955849"/>
                </a:lnTo>
                <a:lnTo>
                  <a:pt x="9949607" y="958391"/>
                </a:lnTo>
                <a:lnTo>
                  <a:pt x="9949607" y="952036"/>
                </a:lnTo>
                <a:lnTo>
                  <a:pt x="9939439" y="949494"/>
                </a:lnTo>
                <a:lnTo>
                  <a:pt x="9930542" y="943138"/>
                </a:lnTo>
                <a:lnTo>
                  <a:pt x="9939439" y="929156"/>
                </a:lnTo>
                <a:lnTo>
                  <a:pt x="9947065" y="924072"/>
                </a:lnTo>
                <a:lnTo>
                  <a:pt x="9944523" y="918987"/>
                </a:lnTo>
                <a:lnTo>
                  <a:pt x="9954691" y="899921"/>
                </a:lnTo>
                <a:lnTo>
                  <a:pt x="9952149" y="893566"/>
                </a:lnTo>
                <a:lnTo>
                  <a:pt x="9930542" y="891024"/>
                </a:lnTo>
                <a:lnTo>
                  <a:pt x="9916561" y="882127"/>
                </a:lnTo>
                <a:lnTo>
                  <a:pt x="9869532" y="891024"/>
                </a:lnTo>
                <a:lnTo>
                  <a:pt x="9845383" y="907548"/>
                </a:lnTo>
                <a:lnTo>
                  <a:pt x="9807252" y="916445"/>
                </a:lnTo>
                <a:lnTo>
                  <a:pt x="9826317" y="899921"/>
                </a:lnTo>
                <a:lnTo>
                  <a:pt x="9818691" y="885940"/>
                </a:lnTo>
                <a:lnTo>
                  <a:pt x="9845383" y="865602"/>
                </a:lnTo>
                <a:lnTo>
                  <a:pt x="9828859" y="846536"/>
                </a:lnTo>
                <a:lnTo>
                  <a:pt x="9798355" y="857976"/>
                </a:lnTo>
                <a:lnTo>
                  <a:pt x="9760224" y="880855"/>
                </a:lnTo>
                <a:lnTo>
                  <a:pt x="9741159" y="903734"/>
                </a:lnTo>
                <a:lnTo>
                  <a:pt x="9708112" y="903734"/>
                </a:lnTo>
                <a:lnTo>
                  <a:pt x="9689046" y="920259"/>
                </a:lnTo>
                <a:lnTo>
                  <a:pt x="9708112" y="943138"/>
                </a:lnTo>
                <a:lnTo>
                  <a:pt x="9736074" y="949494"/>
                </a:lnTo>
                <a:lnTo>
                  <a:pt x="9736074" y="963475"/>
                </a:lnTo>
                <a:lnTo>
                  <a:pt x="9762766" y="974915"/>
                </a:lnTo>
                <a:lnTo>
                  <a:pt x="9800897" y="949494"/>
                </a:lnTo>
                <a:lnTo>
                  <a:pt x="9831402" y="963475"/>
                </a:lnTo>
                <a:lnTo>
                  <a:pt x="9853009" y="963475"/>
                </a:lnTo>
                <a:lnTo>
                  <a:pt x="9858093" y="982541"/>
                </a:lnTo>
                <a:lnTo>
                  <a:pt x="9811065" y="991439"/>
                </a:lnTo>
                <a:lnTo>
                  <a:pt x="9794541" y="1010505"/>
                </a:lnTo>
                <a:lnTo>
                  <a:pt x="9764037" y="1029571"/>
                </a:lnTo>
                <a:lnTo>
                  <a:pt x="9744972" y="1054993"/>
                </a:lnTo>
                <a:lnTo>
                  <a:pt x="9783103" y="1074059"/>
                </a:lnTo>
                <a:lnTo>
                  <a:pt x="9794541" y="1110920"/>
                </a:lnTo>
                <a:lnTo>
                  <a:pt x="9816149" y="1143968"/>
                </a:lnTo>
                <a:lnTo>
                  <a:pt x="9837757" y="1171932"/>
                </a:lnTo>
                <a:lnTo>
                  <a:pt x="9837757" y="1199896"/>
                </a:lnTo>
                <a:lnTo>
                  <a:pt x="9816149" y="1211335"/>
                </a:lnTo>
                <a:lnTo>
                  <a:pt x="9825046" y="1230401"/>
                </a:lnTo>
                <a:lnTo>
                  <a:pt x="9844112" y="1241841"/>
                </a:lnTo>
                <a:lnTo>
                  <a:pt x="9839027" y="1274889"/>
                </a:lnTo>
                <a:lnTo>
                  <a:pt x="9830131" y="1305395"/>
                </a:lnTo>
                <a:lnTo>
                  <a:pt x="9811065" y="1307937"/>
                </a:lnTo>
                <a:lnTo>
                  <a:pt x="9786916" y="1349882"/>
                </a:lnTo>
                <a:lnTo>
                  <a:pt x="9760224" y="1400725"/>
                </a:lnTo>
                <a:lnTo>
                  <a:pt x="9727177" y="1446484"/>
                </a:lnTo>
                <a:lnTo>
                  <a:pt x="9681420" y="1483345"/>
                </a:lnTo>
                <a:lnTo>
                  <a:pt x="9634392" y="1517665"/>
                </a:lnTo>
                <a:lnTo>
                  <a:pt x="9596261" y="1522748"/>
                </a:lnTo>
                <a:lnTo>
                  <a:pt x="9577196" y="1539272"/>
                </a:lnTo>
                <a:lnTo>
                  <a:pt x="9565756" y="1527833"/>
                </a:lnTo>
                <a:lnTo>
                  <a:pt x="9546691" y="1546899"/>
                </a:lnTo>
                <a:lnTo>
                  <a:pt x="9499664" y="1567236"/>
                </a:lnTo>
                <a:lnTo>
                  <a:pt x="9464074" y="1573591"/>
                </a:lnTo>
                <a:lnTo>
                  <a:pt x="9452635" y="1615537"/>
                </a:lnTo>
                <a:lnTo>
                  <a:pt x="9433570" y="1618079"/>
                </a:lnTo>
                <a:lnTo>
                  <a:pt x="9425943" y="1590115"/>
                </a:lnTo>
                <a:lnTo>
                  <a:pt x="9433570" y="1573591"/>
                </a:lnTo>
                <a:lnTo>
                  <a:pt x="9387812" y="1559610"/>
                </a:lnTo>
                <a:lnTo>
                  <a:pt x="9371289" y="1565965"/>
                </a:lnTo>
                <a:lnTo>
                  <a:pt x="9325533" y="1600284"/>
                </a:lnTo>
                <a:lnTo>
                  <a:pt x="9298841" y="1639687"/>
                </a:lnTo>
                <a:lnTo>
                  <a:pt x="9289944" y="1667651"/>
                </a:lnTo>
                <a:lnTo>
                  <a:pt x="9316635" y="1712139"/>
                </a:lnTo>
                <a:lnTo>
                  <a:pt x="9349682" y="1765524"/>
                </a:lnTo>
                <a:lnTo>
                  <a:pt x="9377644" y="1790946"/>
                </a:lnTo>
                <a:lnTo>
                  <a:pt x="9399252" y="1825264"/>
                </a:lnTo>
                <a:lnTo>
                  <a:pt x="9413233" y="1901529"/>
                </a:lnTo>
                <a:lnTo>
                  <a:pt x="9410692" y="1975252"/>
                </a:lnTo>
                <a:lnTo>
                  <a:pt x="9382729" y="2003215"/>
                </a:lnTo>
                <a:lnTo>
                  <a:pt x="9344598" y="2031179"/>
                </a:lnTo>
                <a:lnTo>
                  <a:pt x="9316635" y="2068040"/>
                </a:lnTo>
                <a:lnTo>
                  <a:pt x="9273420" y="2107443"/>
                </a:lnTo>
                <a:lnTo>
                  <a:pt x="9261981" y="2079479"/>
                </a:lnTo>
                <a:lnTo>
                  <a:pt x="9272149" y="2048974"/>
                </a:lnTo>
                <a:lnTo>
                  <a:pt x="9247999" y="2026095"/>
                </a:lnTo>
                <a:lnTo>
                  <a:pt x="9220037" y="2019739"/>
                </a:lnTo>
                <a:lnTo>
                  <a:pt x="9206056" y="1999402"/>
                </a:lnTo>
                <a:lnTo>
                  <a:pt x="9189532" y="1954914"/>
                </a:lnTo>
                <a:lnTo>
                  <a:pt x="9159027" y="1934577"/>
                </a:lnTo>
                <a:lnTo>
                  <a:pt x="9131065" y="1937119"/>
                </a:lnTo>
                <a:lnTo>
                  <a:pt x="9136149" y="1902800"/>
                </a:lnTo>
                <a:lnTo>
                  <a:pt x="9108186" y="1905343"/>
                </a:lnTo>
                <a:lnTo>
                  <a:pt x="9105645" y="1951101"/>
                </a:lnTo>
                <a:lnTo>
                  <a:pt x="9086579" y="2010842"/>
                </a:lnTo>
                <a:lnTo>
                  <a:pt x="9075140" y="2050245"/>
                </a:lnTo>
                <a:lnTo>
                  <a:pt x="9077682" y="2080751"/>
                </a:lnTo>
                <a:lnTo>
                  <a:pt x="9101831" y="2083293"/>
                </a:lnTo>
                <a:lnTo>
                  <a:pt x="9113271" y="2120154"/>
                </a:lnTo>
                <a:lnTo>
                  <a:pt x="9120897" y="2159558"/>
                </a:lnTo>
                <a:lnTo>
                  <a:pt x="9139962" y="2182437"/>
                </a:lnTo>
                <a:lnTo>
                  <a:pt x="9159027" y="2187521"/>
                </a:lnTo>
                <a:lnTo>
                  <a:pt x="9178093" y="2210401"/>
                </a:lnTo>
                <a:lnTo>
                  <a:pt x="9185719" y="2215485"/>
                </a:lnTo>
                <a:lnTo>
                  <a:pt x="9204785" y="2240906"/>
                </a:lnTo>
                <a:lnTo>
                  <a:pt x="9218766" y="2268870"/>
                </a:lnTo>
                <a:lnTo>
                  <a:pt x="9221308" y="2299376"/>
                </a:lnTo>
                <a:lnTo>
                  <a:pt x="9218766" y="2318442"/>
                </a:lnTo>
                <a:lnTo>
                  <a:pt x="9221308" y="2334966"/>
                </a:lnTo>
                <a:lnTo>
                  <a:pt x="9223850" y="2360388"/>
                </a:lnTo>
                <a:lnTo>
                  <a:pt x="9235289" y="2371827"/>
                </a:lnTo>
                <a:lnTo>
                  <a:pt x="9246729" y="2411231"/>
                </a:lnTo>
                <a:lnTo>
                  <a:pt x="9246729" y="2425212"/>
                </a:lnTo>
                <a:lnTo>
                  <a:pt x="9222579" y="2427754"/>
                </a:lnTo>
                <a:lnTo>
                  <a:pt x="9192075" y="2394707"/>
                </a:lnTo>
                <a:lnTo>
                  <a:pt x="9151402" y="2361658"/>
                </a:lnTo>
                <a:lnTo>
                  <a:pt x="9146317" y="2338779"/>
                </a:lnTo>
                <a:lnTo>
                  <a:pt x="9127252" y="2310815"/>
                </a:lnTo>
                <a:lnTo>
                  <a:pt x="9122168" y="2273955"/>
                </a:lnTo>
                <a:lnTo>
                  <a:pt x="9110729" y="2251075"/>
                </a:lnTo>
                <a:lnTo>
                  <a:pt x="9115813" y="2218027"/>
                </a:lnTo>
                <a:lnTo>
                  <a:pt x="9108186" y="2198961"/>
                </a:lnTo>
                <a:lnTo>
                  <a:pt x="9094205" y="2182437"/>
                </a:lnTo>
                <a:lnTo>
                  <a:pt x="9089121" y="2162099"/>
                </a:lnTo>
                <a:lnTo>
                  <a:pt x="9070055" y="2139220"/>
                </a:lnTo>
                <a:lnTo>
                  <a:pt x="9053532" y="2118883"/>
                </a:lnTo>
                <a:lnTo>
                  <a:pt x="9048449" y="2144305"/>
                </a:lnTo>
                <a:lnTo>
                  <a:pt x="9040822" y="2118883"/>
                </a:lnTo>
                <a:lnTo>
                  <a:pt x="9045906" y="2093462"/>
                </a:lnTo>
                <a:lnTo>
                  <a:pt x="9054804" y="2051516"/>
                </a:lnTo>
                <a:lnTo>
                  <a:pt x="9052262" y="2021010"/>
                </a:lnTo>
                <a:lnTo>
                  <a:pt x="9061159" y="1986691"/>
                </a:lnTo>
                <a:lnTo>
                  <a:pt x="9049719" y="1963812"/>
                </a:lnTo>
                <a:lnTo>
                  <a:pt x="9052262" y="1918053"/>
                </a:lnTo>
                <a:lnTo>
                  <a:pt x="9040822" y="1895173"/>
                </a:lnTo>
                <a:lnTo>
                  <a:pt x="9029383" y="1846873"/>
                </a:lnTo>
                <a:lnTo>
                  <a:pt x="9021757" y="1793487"/>
                </a:lnTo>
                <a:lnTo>
                  <a:pt x="9007776" y="1759169"/>
                </a:lnTo>
                <a:lnTo>
                  <a:pt x="8986168" y="1779506"/>
                </a:lnTo>
                <a:lnTo>
                  <a:pt x="8948037" y="1810012"/>
                </a:lnTo>
                <a:lnTo>
                  <a:pt x="8928972" y="1804927"/>
                </a:lnTo>
                <a:lnTo>
                  <a:pt x="8907364" y="1796030"/>
                </a:lnTo>
                <a:lnTo>
                  <a:pt x="8918804" y="1745187"/>
                </a:lnTo>
                <a:lnTo>
                  <a:pt x="8911177" y="1705784"/>
                </a:lnTo>
                <a:lnTo>
                  <a:pt x="8884486" y="1660024"/>
                </a:lnTo>
                <a:lnTo>
                  <a:pt x="8889570" y="1643501"/>
                </a:lnTo>
                <a:lnTo>
                  <a:pt x="8867962" y="1638417"/>
                </a:lnTo>
                <a:lnTo>
                  <a:pt x="8843813" y="1605368"/>
                </a:lnTo>
                <a:lnTo>
                  <a:pt x="8834915" y="1582489"/>
                </a:lnTo>
                <a:lnTo>
                  <a:pt x="8834915" y="1563423"/>
                </a:lnTo>
                <a:lnTo>
                  <a:pt x="8827289" y="1543086"/>
                </a:lnTo>
                <a:lnTo>
                  <a:pt x="8813308" y="1520206"/>
                </a:lnTo>
                <a:lnTo>
                  <a:pt x="8782803" y="1517665"/>
                </a:lnTo>
                <a:lnTo>
                  <a:pt x="8785346" y="1536731"/>
                </a:lnTo>
                <a:lnTo>
                  <a:pt x="8775178" y="1557068"/>
                </a:lnTo>
                <a:lnTo>
                  <a:pt x="8761196" y="1550712"/>
                </a:lnTo>
                <a:lnTo>
                  <a:pt x="8756112" y="1557068"/>
                </a:lnTo>
                <a:lnTo>
                  <a:pt x="8747215" y="1551983"/>
                </a:lnTo>
                <a:lnTo>
                  <a:pt x="8733233" y="1546899"/>
                </a:lnTo>
                <a:lnTo>
                  <a:pt x="8728149" y="1563423"/>
                </a:lnTo>
                <a:lnTo>
                  <a:pt x="8706542" y="1563423"/>
                </a:lnTo>
                <a:lnTo>
                  <a:pt x="8663327" y="1569778"/>
                </a:lnTo>
                <a:lnTo>
                  <a:pt x="8665869" y="1600284"/>
                </a:lnTo>
                <a:lnTo>
                  <a:pt x="8646803" y="1625706"/>
                </a:lnTo>
                <a:lnTo>
                  <a:pt x="8599775" y="1653669"/>
                </a:lnTo>
                <a:lnTo>
                  <a:pt x="8561644" y="1699428"/>
                </a:lnTo>
                <a:lnTo>
                  <a:pt x="8534953" y="1727392"/>
                </a:lnTo>
                <a:lnTo>
                  <a:pt x="8501907" y="1752814"/>
                </a:lnTo>
                <a:lnTo>
                  <a:pt x="8501907" y="1773150"/>
                </a:lnTo>
                <a:lnTo>
                  <a:pt x="8485383" y="1782048"/>
                </a:lnTo>
                <a:lnTo>
                  <a:pt x="8457421" y="1796030"/>
                </a:lnTo>
                <a:lnTo>
                  <a:pt x="8440897" y="1798572"/>
                </a:lnTo>
                <a:lnTo>
                  <a:pt x="8426916" y="1830349"/>
                </a:lnTo>
                <a:lnTo>
                  <a:pt x="8434541" y="1886276"/>
                </a:lnTo>
                <a:lnTo>
                  <a:pt x="8434541" y="1920595"/>
                </a:lnTo>
                <a:lnTo>
                  <a:pt x="8420560" y="1959999"/>
                </a:lnTo>
                <a:lnTo>
                  <a:pt x="8420560" y="2032450"/>
                </a:lnTo>
                <a:lnTo>
                  <a:pt x="8404037" y="2034992"/>
                </a:lnTo>
                <a:lnTo>
                  <a:pt x="8390055" y="2068040"/>
                </a:lnTo>
                <a:lnTo>
                  <a:pt x="8398953" y="2082022"/>
                </a:lnTo>
                <a:lnTo>
                  <a:pt x="8368449" y="2096004"/>
                </a:lnTo>
                <a:lnTo>
                  <a:pt x="8357009" y="2123967"/>
                </a:lnTo>
                <a:lnTo>
                  <a:pt x="8345570" y="2137949"/>
                </a:lnTo>
                <a:lnTo>
                  <a:pt x="8312523" y="2096004"/>
                </a:lnTo>
                <a:lnTo>
                  <a:pt x="8298542" y="2036263"/>
                </a:lnTo>
                <a:lnTo>
                  <a:pt x="8284561" y="1994318"/>
                </a:lnTo>
                <a:lnTo>
                  <a:pt x="8273122" y="1973980"/>
                </a:lnTo>
                <a:lnTo>
                  <a:pt x="8256598" y="1934577"/>
                </a:lnTo>
                <a:lnTo>
                  <a:pt x="8247701" y="1881192"/>
                </a:lnTo>
                <a:lnTo>
                  <a:pt x="8242617" y="1855770"/>
                </a:lnTo>
                <a:lnTo>
                  <a:pt x="8212112" y="1797301"/>
                </a:lnTo>
                <a:lnTo>
                  <a:pt x="8198131" y="1715952"/>
                </a:lnTo>
                <a:lnTo>
                  <a:pt x="8189233" y="1662567"/>
                </a:lnTo>
                <a:lnTo>
                  <a:pt x="8189233" y="1614266"/>
                </a:lnTo>
                <a:lnTo>
                  <a:pt x="8181608" y="1577404"/>
                </a:lnTo>
                <a:lnTo>
                  <a:pt x="8132037" y="1600284"/>
                </a:lnTo>
                <a:lnTo>
                  <a:pt x="8110430" y="1595200"/>
                </a:lnTo>
                <a:lnTo>
                  <a:pt x="8064673" y="1546899"/>
                </a:lnTo>
                <a:lnTo>
                  <a:pt x="8081196" y="1532917"/>
                </a:lnTo>
                <a:lnTo>
                  <a:pt x="8071028" y="1516393"/>
                </a:lnTo>
                <a:lnTo>
                  <a:pt x="8030355" y="1482074"/>
                </a:lnTo>
                <a:lnTo>
                  <a:pt x="8006206" y="1473177"/>
                </a:lnTo>
                <a:lnTo>
                  <a:pt x="7994766" y="1442671"/>
                </a:lnTo>
                <a:lnTo>
                  <a:pt x="7970617" y="1414707"/>
                </a:lnTo>
                <a:lnTo>
                  <a:pt x="7905794" y="1421062"/>
                </a:lnTo>
                <a:lnTo>
                  <a:pt x="7851140" y="1421062"/>
                </a:lnTo>
                <a:lnTo>
                  <a:pt x="7805383" y="1426147"/>
                </a:lnTo>
                <a:lnTo>
                  <a:pt x="7740561" y="1414707"/>
                </a:lnTo>
                <a:lnTo>
                  <a:pt x="7702430" y="1405809"/>
                </a:lnTo>
                <a:lnTo>
                  <a:pt x="7666841" y="1400725"/>
                </a:lnTo>
                <a:lnTo>
                  <a:pt x="7650318" y="1354966"/>
                </a:lnTo>
                <a:lnTo>
                  <a:pt x="7636336" y="1348611"/>
                </a:lnTo>
                <a:lnTo>
                  <a:pt x="7609645" y="1354966"/>
                </a:lnTo>
                <a:lnTo>
                  <a:pt x="7576598" y="1374032"/>
                </a:lnTo>
                <a:lnTo>
                  <a:pt x="7533383" y="1360051"/>
                </a:lnTo>
                <a:lnTo>
                  <a:pt x="7500336" y="1329545"/>
                </a:lnTo>
                <a:lnTo>
                  <a:pt x="7467290" y="1320648"/>
                </a:lnTo>
                <a:lnTo>
                  <a:pt x="7445682" y="1283786"/>
                </a:lnTo>
                <a:lnTo>
                  <a:pt x="7418991" y="1232943"/>
                </a:lnTo>
                <a:lnTo>
                  <a:pt x="7402468" y="1239299"/>
                </a:lnTo>
                <a:lnTo>
                  <a:pt x="7380860" y="1225317"/>
                </a:lnTo>
                <a:lnTo>
                  <a:pt x="7369420" y="1241841"/>
                </a:lnTo>
                <a:lnTo>
                  <a:pt x="7347813" y="1239299"/>
                </a:lnTo>
                <a:lnTo>
                  <a:pt x="7355439" y="1255823"/>
                </a:lnTo>
                <a:lnTo>
                  <a:pt x="7352897" y="1264720"/>
                </a:lnTo>
                <a:lnTo>
                  <a:pt x="7361795" y="1292684"/>
                </a:lnTo>
                <a:lnTo>
                  <a:pt x="7375776" y="1327003"/>
                </a:lnTo>
                <a:lnTo>
                  <a:pt x="7392299" y="1333359"/>
                </a:lnTo>
                <a:lnTo>
                  <a:pt x="7397383" y="1347340"/>
                </a:lnTo>
                <a:lnTo>
                  <a:pt x="7421533" y="1363864"/>
                </a:lnTo>
                <a:lnTo>
                  <a:pt x="7424074" y="1380388"/>
                </a:lnTo>
                <a:lnTo>
                  <a:pt x="7418991" y="1394370"/>
                </a:lnTo>
                <a:lnTo>
                  <a:pt x="7424074" y="1405809"/>
                </a:lnTo>
                <a:lnTo>
                  <a:pt x="7434243" y="1417249"/>
                </a:lnTo>
                <a:lnTo>
                  <a:pt x="7439327" y="1431231"/>
                </a:lnTo>
                <a:lnTo>
                  <a:pt x="7444411" y="1440128"/>
                </a:lnTo>
                <a:lnTo>
                  <a:pt x="7441869" y="1412165"/>
                </a:lnTo>
                <a:lnTo>
                  <a:pt x="7450767" y="1391828"/>
                </a:lnTo>
                <a:lnTo>
                  <a:pt x="7460935" y="1386743"/>
                </a:lnTo>
                <a:lnTo>
                  <a:pt x="7469832" y="1398183"/>
                </a:lnTo>
                <a:lnTo>
                  <a:pt x="7472374" y="1421062"/>
                </a:lnTo>
                <a:lnTo>
                  <a:pt x="7464748" y="1443942"/>
                </a:lnTo>
                <a:lnTo>
                  <a:pt x="7469832" y="1460466"/>
                </a:lnTo>
                <a:lnTo>
                  <a:pt x="7477458" y="1457924"/>
                </a:lnTo>
                <a:lnTo>
                  <a:pt x="7477458" y="1466822"/>
                </a:lnTo>
                <a:lnTo>
                  <a:pt x="7504150" y="1461737"/>
                </a:lnTo>
                <a:lnTo>
                  <a:pt x="7532112" y="1461737"/>
                </a:lnTo>
                <a:lnTo>
                  <a:pt x="7553719" y="1464279"/>
                </a:lnTo>
                <a:lnTo>
                  <a:pt x="7575327" y="1436315"/>
                </a:lnTo>
                <a:lnTo>
                  <a:pt x="7602018" y="1410894"/>
                </a:lnTo>
                <a:lnTo>
                  <a:pt x="7623626" y="1388015"/>
                </a:lnTo>
                <a:lnTo>
                  <a:pt x="7633794" y="1374032"/>
                </a:lnTo>
                <a:lnTo>
                  <a:pt x="7638879" y="1379117"/>
                </a:lnTo>
                <a:lnTo>
                  <a:pt x="7633794" y="1395641"/>
                </a:lnTo>
                <a:lnTo>
                  <a:pt x="7628710" y="1401996"/>
                </a:lnTo>
                <a:lnTo>
                  <a:pt x="7633794" y="1432502"/>
                </a:lnTo>
                <a:lnTo>
                  <a:pt x="7650318" y="1460466"/>
                </a:lnTo>
                <a:lnTo>
                  <a:pt x="7669383" y="1474448"/>
                </a:lnTo>
                <a:lnTo>
                  <a:pt x="7693533" y="1479532"/>
                </a:lnTo>
                <a:lnTo>
                  <a:pt x="7712598" y="1485888"/>
                </a:lnTo>
                <a:lnTo>
                  <a:pt x="7729121" y="1508767"/>
                </a:lnTo>
                <a:lnTo>
                  <a:pt x="7739290" y="1522748"/>
                </a:lnTo>
                <a:lnTo>
                  <a:pt x="7750729" y="1527833"/>
                </a:lnTo>
                <a:lnTo>
                  <a:pt x="7750729" y="1536731"/>
                </a:lnTo>
                <a:lnTo>
                  <a:pt x="7736748" y="1559610"/>
                </a:lnTo>
                <a:lnTo>
                  <a:pt x="7731663" y="1571049"/>
                </a:lnTo>
                <a:lnTo>
                  <a:pt x="7717682" y="1585031"/>
                </a:lnTo>
                <a:lnTo>
                  <a:pt x="7706243" y="1612995"/>
                </a:lnTo>
                <a:lnTo>
                  <a:pt x="7692262" y="1610453"/>
                </a:lnTo>
                <a:lnTo>
                  <a:pt x="7684635" y="1619351"/>
                </a:lnTo>
                <a:lnTo>
                  <a:pt x="7677009" y="1639687"/>
                </a:lnTo>
                <a:lnTo>
                  <a:pt x="7682094" y="1667651"/>
                </a:lnTo>
                <a:lnTo>
                  <a:pt x="7679552" y="1672735"/>
                </a:lnTo>
                <a:lnTo>
                  <a:pt x="7663028" y="1672735"/>
                </a:lnTo>
                <a:lnTo>
                  <a:pt x="7641421" y="1689260"/>
                </a:lnTo>
                <a:lnTo>
                  <a:pt x="7638879" y="1708326"/>
                </a:lnTo>
                <a:lnTo>
                  <a:pt x="7631253" y="1717223"/>
                </a:lnTo>
                <a:lnTo>
                  <a:pt x="7609645" y="1717223"/>
                </a:lnTo>
                <a:lnTo>
                  <a:pt x="7595663" y="1726120"/>
                </a:lnTo>
                <a:lnTo>
                  <a:pt x="7595663" y="1745187"/>
                </a:lnTo>
                <a:lnTo>
                  <a:pt x="7581682" y="1756627"/>
                </a:lnTo>
                <a:lnTo>
                  <a:pt x="7562617" y="1751542"/>
                </a:lnTo>
                <a:lnTo>
                  <a:pt x="7538467" y="1765524"/>
                </a:lnTo>
                <a:lnTo>
                  <a:pt x="7524486" y="1768066"/>
                </a:lnTo>
                <a:lnTo>
                  <a:pt x="7500336" y="1779506"/>
                </a:lnTo>
                <a:lnTo>
                  <a:pt x="7492710" y="1798572"/>
                </a:lnTo>
                <a:lnTo>
                  <a:pt x="7492710" y="1812553"/>
                </a:lnTo>
                <a:lnTo>
                  <a:pt x="7457122" y="1829078"/>
                </a:lnTo>
                <a:lnTo>
                  <a:pt x="7405009" y="1849415"/>
                </a:lnTo>
                <a:lnTo>
                  <a:pt x="7374505" y="1879921"/>
                </a:lnTo>
                <a:lnTo>
                  <a:pt x="7360523" y="1882463"/>
                </a:lnTo>
                <a:lnTo>
                  <a:pt x="7350355" y="1879921"/>
                </a:lnTo>
                <a:lnTo>
                  <a:pt x="7328747" y="1896445"/>
                </a:lnTo>
                <a:lnTo>
                  <a:pt x="7307141" y="1905343"/>
                </a:lnTo>
                <a:lnTo>
                  <a:pt x="7280448" y="1907884"/>
                </a:lnTo>
                <a:lnTo>
                  <a:pt x="7270280" y="1910426"/>
                </a:lnTo>
                <a:lnTo>
                  <a:pt x="7262655" y="1919324"/>
                </a:lnTo>
                <a:lnTo>
                  <a:pt x="7253757" y="1924409"/>
                </a:lnTo>
                <a:lnTo>
                  <a:pt x="7248673" y="1933306"/>
                </a:lnTo>
                <a:lnTo>
                  <a:pt x="7232150" y="1933306"/>
                </a:lnTo>
                <a:lnTo>
                  <a:pt x="7220710" y="1939661"/>
                </a:lnTo>
                <a:lnTo>
                  <a:pt x="7199103" y="1937119"/>
                </a:lnTo>
                <a:lnTo>
                  <a:pt x="7190206" y="1911698"/>
                </a:lnTo>
                <a:lnTo>
                  <a:pt x="7190206" y="1888818"/>
                </a:lnTo>
                <a:lnTo>
                  <a:pt x="7185121" y="1877379"/>
                </a:lnTo>
                <a:lnTo>
                  <a:pt x="7177496" y="1844330"/>
                </a:lnTo>
                <a:lnTo>
                  <a:pt x="7168598" y="1827807"/>
                </a:lnTo>
                <a:lnTo>
                  <a:pt x="7176224" y="1825264"/>
                </a:lnTo>
                <a:lnTo>
                  <a:pt x="7173683" y="1806198"/>
                </a:lnTo>
                <a:lnTo>
                  <a:pt x="7176224" y="1797301"/>
                </a:lnTo>
                <a:lnTo>
                  <a:pt x="7176224" y="1779506"/>
                </a:lnTo>
                <a:lnTo>
                  <a:pt x="7171140" y="1762982"/>
                </a:lnTo>
                <a:lnTo>
                  <a:pt x="7162243" y="1749000"/>
                </a:lnTo>
                <a:lnTo>
                  <a:pt x="7157159" y="1732476"/>
                </a:lnTo>
                <a:lnTo>
                  <a:pt x="7140635" y="1718494"/>
                </a:lnTo>
                <a:lnTo>
                  <a:pt x="7124112" y="1684175"/>
                </a:lnTo>
                <a:lnTo>
                  <a:pt x="7113944" y="1649856"/>
                </a:lnTo>
                <a:lnTo>
                  <a:pt x="7089794" y="1621892"/>
                </a:lnTo>
                <a:lnTo>
                  <a:pt x="7075813" y="1615537"/>
                </a:lnTo>
                <a:lnTo>
                  <a:pt x="7051663" y="1578676"/>
                </a:lnTo>
                <a:lnTo>
                  <a:pt x="7049121" y="1550712"/>
                </a:lnTo>
                <a:lnTo>
                  <a:pt x="7049121" y="1525291"/>
                </a:lnTo>
                <a:lnTo>
                  <a:pt x="7030056" y="1480803"/>
                </a:lnTo>
                <a:lnTo>
                  <a:pt x="7013533" y="1464279"/>
                </a:lnTo>
                <a:lnTo>
                  <a:pt x="6997009" y="1457924"/>
                </a:lnTo>
                <a:lnTo>
                  <a:pt x="6985570" y="1435045"/>
                </a:lnTo>
                <a:lnTo>
                  <a:pt x="6988112" y="1426147"/>
                </a:lnTo>
                <a:lnTo>
                  <a:pt x="6977944" y="1407081"/>
                </a:lnTo>
                <a:lnTo>
                  <a:pt x="6969047" y="1398183"/>
                </a:lnTo>
                <a:lnTo>
                  <a:pt x="6955066" y="1367677"/>
                </a:lnTo>
                <a:lnTo>
                  <a:pt x="6936000" y="1337172"/>
                </a:lnTo>
                <a:lnTo>
                  <a:pt x="6916935" y="1309208"/>
                </a:lnTo>
                <a:lnTo>
                  <a:pt x="6900412" y="1309208"/>
                </a:lnTo>
                <a:lnTo>
                  <a:pt x="6908037" y="1288871"/>
                </a:lnTo>
                <a:lnTo>
                  <a:pt x="6908037" y="1277431"/>
                </a:lnTo>
                <a:lnTo>
                  <a:pt x="6913122" y="1260907"/>
                </a:lnTo>
                <a:lnTo>
                  <a:pt x="6913122" y="1255823"/>
                </a:lnTo>
                <a:lnTo>
                  <a:pt x="6904224" y="1269805"/>
                </a:lnTo>
                <a:lnTo>
                  <a:pt x="6894056" y="1300310"/>
                </a:lnTo>
                <a:lnTo>
                  <a:pt x="6886430" y="1319376"/>
                </a:lnTo>
                <a:lnTo>
                  <a:pt x="6877532" y="1325732"/>
                </a:lnTo>
                <a:lnTo>
                  <a:pt x="6867364" y="1314292"/>
                </a:lnTo>
                <a:lnTo>
                  <a:pt x="6850841" y="1295226"/>
                </a:lnTo>
                <a:lnTo>
                  <a:pt x="6826691" y="1241841"/>
                </a:lnTo>
                <a:lnTo>
                  <a:pt x="6824150" y="1244383"/>
                </a:lnTo>
                <a:lnTo>
                  <a:pt x="6838131" y="1286329"/>
                </a:lnTo>
                <a:lnTo>
                  <a:pt x="6857196" y="1323189"/>
                </a:lnTo>
                <a:lnTo>
                  <a:pt x="6883888" y="1382930"/>
                </a:lnTo>
                <a:lnTo>
                  <a:pt x="6895327" y="1405809"/>
                </a:lnTo>
                <a:lnTo>
                  <a:pt x="6906767" y="1426147"/>
                </a:lnTo>
                <a:lnTo>
                  <a:pt x="6934729" y="1470635"/>
                </a:lnTo>
                <a:lnTo>
                  <a:pt x="6929645" y="1476990"/>
                </a:lnTo>
                <a:lnTo>
                  <a:pt x="6929645" y="1502411"/>
                </a:lnTo>
                <a:lnTo>
                  <a:pt x="6970318" y="1539272"/>
                </a:lnTo>
                <a:lnTo>
                  <a:pt x="6975402" y="1545628"/>
                </a:lnTo>
                <a:lnTo>
                  <a:pt x="6986841" y="1585031"/>
                </a:lnTo>
                <a:lnTo>
                  <a:pt x="6976673" y="1593929"/>
                </a:lnTo>
                <a:lnTo>
                  <a:pt x="6984299" y="1635874"/>
                </a:lnTo>
                <a:lnTo>
                  <a:pt x="6995739" y="1684175"/>
                </a:lnTo>
                <a:lnTo>
                  <a:pt x="7007177" y="1693073"/>
                </a:lnTo>
                <a:lnTo>
                  <a:pt x="7026243" y="1709597"/>
                </a:lnTo>
                <a:lnTo>
                  <a:pt x="7045308" y="1755355"/>
                </a:lnTo>
                <a:lnTo>
                  <a:pt x="7055476" y="1794759"/>
                </a:lnTo>
                <a:lnTo>
                  <a:pt x="7074542" y="1815096"/>
                </a:lnTo>
                <a:lnTo>
                  <a:pt x="7120299" y="1854500"/>
                </a:lnTo>
                <a:lnTo>
                  <a:pt x="7139365" y="1877379"/>
                </a:lnTo>
                <a:lnTo>
                  <a:pt x="7158430" y="1902800"/>
                </a:lnTo>
                <a:lnTo>
                  <a:pt x="7168598" y="1916782"/>
                </a:lnTo>
                <a:lnTo>
                  <a:pt x="7185121" y="1928222"/>
                </a:lnTo>
                <a:lnTo>
                  <a:pt x="7192748" y="1942203"/>
                </a:lnTo>
                <a:lnTo>
                  <a:pt x="7192748" y="1961269"/>
                </a:lnTo>
                <a:lnTo>
                  <a:pt x="7173683" y="1970167"/>
                </a:lnTo>
                <a:lnTo>
                  <a:pt x="7187664" y="1981607"/>
                </a:lnTo>
                <a:lnTo>
                  <a:pt x="7196561" y="1987962"/>
                </a:lnTo>
                <a:lnTo>
                  <a:pt x="7204187" y="2007029"/>
                </a:lnTo>
                <a:lnTo>
                  <a:pt x="7220710" y="2026095"/>
                </a:lnTo>
                <a:lnTo>
                  <a:pt x="7237234" y="2026095"/>
                </a:lnTo>
                <a:lnTo>
                  <a:pt x="7267738" y="2014655"/>
                </a:lnTo>
                <a:lnTo>
                  <a:pt x="7303327" y="2009570"/>
                </a:lnTo>
                <a:lnTo>
                  <a:pt x="7333832" y="1995589"/>
                </a:lnTo>
                <a:lnTo>
                  <a:pt x="7350355" y="1993046"/>
                </a:lnTo>
                <a:lnTo>
                  <a:pt x="7361795" y="1986691"/>
                </a:lnTo>
                <a:lnTo>
                  <a:pt x="7380860" y="1984149"/>
                </a:lnTo>
                <a:lnTo>
                  <a:pt x="7389757" y="1984149"/>
                </a:lnTo>
                <a:lnTo>
                  <a:pt x="7406281" y="1977793"/>
                </a:lnTo>
                <a:lnTo>
                  <a:pt x="7425346" y="1972709"/>
                </a:lnTo>
                <a:lnTo>
                  <a:pt x="7439327" y="1958727"/>
                </a:lnTo>
                <a:lnTo>
                  <a:pt x="7453309" y="1958727"/>
                </a:lnTo>
                <a:lnTo>
                  <a:pt x="7453309" y="1970167"/>
                </a:lnTo>
                <a:lnTo>
                  <a:pt x="7450767" y="1995589"/>
                </a:lnTo>
                <a:lnTo>
                  <a:pt x="7450767" y="2015926"/>
                </a:lnTo>
                <a:lnTo>
                  <a:pt x="7443140" y="2032450"/>
                </a:lnTo>
                <a:lnTo>
                  <a:pt x="7434243" y="2078209"/>
                </a:lnTo>
                <a:lnTo>
                  <a:pt x="7417719" y="2123967"/>
                </a:lnTo>
                <a:lnTo>
                  <a:pt x="7396112" y="2179895"/>
                </a:lnTo>
                <a:lnTo>
                  <a:pt x="7368150" y="2242178"/>
                </a:lnTo>
                <a:lnTo>
                  <a:pt x="7340187" y="2290478"/>
                </a:lnTo>
                <a:lnTo>
                  <a:pt x="7299514" y="2350219"/>
                </a:lnTo>
                <a:lnTo>
                  <a:pt x="7266467" y="2384538"/>
                </a:lnTo>
                <a:lnTo>
                  <a:pt x="7216897" y="2426484"/>
                </a:lnTo>
                <a:lnTo>
                  <a:pt x="7186393" y="2460802"/>
                </a:lnTo>
                <a:lnTo>
                  <a:pt x="7148262" y="2511645"/>
                </a:lnTo>
                <a:lnTo>
                  <a:pt x="7140635" y="2534525"/>
                </a:lnTo>
                <a:lnTo>
                  <a:pt x="7133010" y="2545964"/>
                </a:lnTo>
                <a:lnTo>
                  <a:pt x="7108860" y="2562488"/>
                </a:lnTo>
                <a:lnTo>
                  <a:pt x="7099962" y="2581554"/>
                </a:lnTo>
                <a:lnTo>
                  <a:pt x="7088524" y="2584097"/>
                </a:lnTo>
                <a:lnTo>
                  <a:pt x="7083439" y="2614603"/>
                </a:lnTo>
                <a:lnTo>
                  <a:pt x="7074542" y="2633669"/>
                </a:lnTo>
                <a:lnTo>
                  <a:pt x="7066916" y="2661633"/>
                </a:lnTo>
                <a:lnTo>
                  <a:pt x="7052935" y="2678156"/>
                </a:lnTo>
                <a:lnTo>
                  <a:pt x="7038953" y="2731542"/>
                </a:lnTo>
                <a:lnTo>
                  <a:pt x="7038953" y="2754421"/>
                </a:lnTo>
                <a:lnTo>
                  <a:pt x="7060561" y="2770945"/>
                </a:lnTo>
                <a:lnTo>
                  <a:pt x="7063103" y="2782385"/>
                </a:lnTo>
                <a:lnTo>
                  <a:pt x="7052935" y="2807806"/>
                </a:lnTo>
                <a:lnTo>
                  <a:pt x="7055476" y="2821788"/>
                </a:lnTo>
                <a:lnTo>
                  <a:pt x="7052935" y="2840854"/>
                </a:lnTo>
                <a:lnTo>
                  <a:pt x="7064374" y="2868818"/>
                </a:lnTo>
                <a:lnTo>
                  <a:pt x="7078355" y="2910763"/>
                </a:lnTo>
                <a:lnTo>
                  <a:pt x="7089794" y="2919661"/>
                </a:lnTo>
                <a:lnTo>
                  <a:pt x="7094879" y="2938727"/>
                </a:lnTo>
                <a:lnTo>
                  <a:pt x="7094879" y="2983215"/>
                </a:lnTo>
                <a:lnTo>
                  <a:pt x="7097421" y="3020075"/>
                </a:lnTo>
                <a:lnTo>
                  <a:pt x="7099962" y="3084901"/>
                </a:lnTo>
                <a:lnTo>
                  <a:pt x="7105047" y="3105237"/>
                </a:lnTo>
                <a:lnTo>
                  <a:pt x="7096149" y="3135744"/>
                </a:lnTo>
                <a:lnTo>
                  <a:pt x="7084711" y="3166249"/>
                </a:lnTo>
                <a:lnTo>
                  <a:pt x="7063103" y="3191670"/>
                </a:lnTo>
                <a:lnTo>
                  <a:pt x="7032598" y="3208195"/>
                </a:lnTo>
                <a:lnTo>
                  <a:pt x="6994467" y="3227261"/>
                </a:lnTo>
                <a:lnTo>
                  <a:pt x="6956336" y="3271749"/>
                </a:lnTo>
                <a:lnTo>
                  <a:pt x="6942355" y="3280646"/>
                </a:lnTo>
                <a:lnTo>
                  <a:pt x="6918205" y="3308610"/>
                </a:lnTo>
                <a:lnTo>
                  <a:pt x="6906767" y="3317507"/>
                </a:lnTo>
                <a:lnTo>
                  <a:pt x="6901682" y="3348013"/>
                </a:lnTo>
                <a:lnTo>
                  <a:pt x="6918205" y="3378519"/>
                </a:lnTo>
                <a:lnTo>
                  <a:pt x="6925832" y="3401398"/>
                </a:lnTo>
                <a:lnTo>
                  <a:pt x="6925832" y="3412838"/>
                </a:lnTo>
                <a:lnTo>
                  <a:pt x="6933458" y="3412838"/>
                </a:lnTo>
                <a:lnTo>
                  <a:pt x="6930916" y="3452241"/>
                </a:lnTo>
                <a:lnTo>
                  <a:pt x="6925832" y="3471307"/>
                </a:lnTo>
                <a:lnTo>
                  <a:pt x="6933458" y="3476392"/>
                </a:lnTo>
                <a:lnTo>
                  <a:pt x="6928374" y="3495458"/>
                </a:lnTo>
                <a:lnTo>
                  <a:pt x="6914393" y="3509439"/>
                </a:lnTo>
                <a:lnTo>
                  <a:pt x="6887701" y="3520879"/>
                </a:lnTo>
                <a:lnTo>
                  <a:pt x="6844486" y="3543759"/>
                </a:lnTo>
                <a:lnTo>
                  <a:pt x="6830505" y="3557741"/>
                </a:lnTo>
                <a:lnTo>
                  <a:pt x="6833046" y="3574265"/>
                </a:lnTo>
                <a:lnTo>
                  <a:pt x="6843215" y="3576807"/>
                </a:lnTo>
                <a:lnTo>
                  <a:pt x="6840673" y="3597144"/>
                </a:lnTo>
                <a:lnTo>
                  <a:pt x="6831776" y="3625108"/>
                </a:lnTo>
                <a:lnTo>
                  <a:pt x="6829234" y="3658155"/>
                </a:lnTo>
                <a:lnTo>
                  <a:pt x="6819065" y="3674679"/>
                </a:lnTo>
                <a:lnTo>
                  <a:pt x="6794916" y="3695017"/>
                </a:lnTo>
                <a:lnTo>
                  <a:pt x="6789832" y="3700101"/>
                </a:lnTo>
                <a:lnTo>
                  <a:pt x="6775850" y="3719167"/>
                </a:lnTo>
                <a:lnTo>
                  <a:pt x="6765682" y="3739504"/>
                </a:lnTo>
                <a:lnTo>
                  <a:pt x="6746617" y="3764926"/>
                </a:lnTo>
                <a:lnTo>
                  <a:pt x="6708486" y="3804329"/>
                </a:lnTo>
                <a:lnTo>
                  <a:pt x="6684337" y="3824667"/>
                </a:lnTo>
                <a:lnTo>
                  <a:pt x="6657645" y="3841191"/>
                </a:lnTo>
                <a:lnTo>
                  <a:pt x="6622056" y="3855172"/>
                </a:lnTo>
                <a:lnTo>
                  <a:pt x="6605533" y="3857714"/>
                </a:lnTo>
                <a:lnTo>
                  <a:pt x="6600448" y="3869154"/>
                </a:lnTo>
                <a:lnTo>
                  <a:pt x="6581383" y="3862799"/>
                </a:lnTo>
                <a:lnTo>
                  <a:pt x="6564860" y="3869154"/>
                </a:lnTo>
                <a:lnTo>
                  <a:pt x="6526729" y="3862799"/>
                </a:lnTo>
                <a:lnTo>
                  <a:pt x="6507664" y="3867883"/>
                </a:lnTo>
                <a:lnTo>
                  <a:pt x="6493683" y="3865340"/>
                </a:lnTo>
                <a:lnTo>
                  <a:pt x="6458093" y="3879323"/>
                </a:lnTo>
                <a:lnTo>
                  <a:pt x="6430131" y="3885678"/>
                </a:lnTo>
                <a:lnTo>
                  <a:pt x="6408524" y="3899660"/>
                </a:lnTo>
                <a:lnTo>
                  <a:pt x="6394542" y="3899660"/>
                </a:lnTo>
                <a:lnTo>
                  <a:pt x="6380561" y="3888220"/>
                </a:lnTo>
                <a:lnTo>
                  <a:pt x="6369122" y="3885678"/>
                </a:lnTo>
                <a:lnTo>
                  <a:pt x="6355140" y="3869154"/>
                </a:lnTo>
                <a:lnTo>
                  <a:pt x="6352598" y="3875510"/>
                </a:lnTo>
                <a:lnTo>
                  <a:pt x="6350056" y="3864070"/>
                </a:lnTo>
                <a:lnTo>
                  <a:pt x="6350056" y="3843733"/>
                </a:lnTo>
                <a:lnTo>
                  <a:pt x="6338617" y="3820853"/>
                </a:lnTo>
                <a:lnTo>
                  <a:pt x="6350056" y="3814497"/>
                </a:lnTo>
                <a:lnTo>
                  <a:pt x="6347514" y="3786534"/>
                </a:lnTo>
                <a:lnTo>
                  <a:pt x="6325907" y="3752215"/>
                </a:lnTo>
                <a:lnTo>
                  <a:pt x="6309383" y="3719167"/>
                </a:lnTo>
                <a:lnTo>
                  <a:pt x="6285234" y="3668324"/>
                </a:lnTo>
                <a:lnTo>
                  <a:pt x="6258542" y="3640361"/>
                </a:lnTo>
                <a:lnTo>
                  <a:pt x="6247103" y="3612397"/>
                </a:lnTo>
                <a:lnTo>
                  <a:pt x="6236935" y="3572993"/>
                </a:lnTo>
                <a:lnTo>
                  <a:pt x="6229309" y="3545030"/>
                </a:lnTo>
                <a:lnTo>
                  <a:pt x="6217869" y="3485289"/>
                </a:lnTo>
                <a:lnTo>
                  <a:pt x="6217869" y="3436989"/>
                </a:lnTo>
                <a:lnTo>
                  <a:pt x="6212785" y="3416651"/>
                </a:lnTo>
                <a:lnTo>
                  <a:pt x="6201346" y="3400127"/>
                </a:lnTo>
                <a:lnTo>
                  <a:pt x="6182280" y="3365808"/>
                </a:lnTo>
                <a:lnTo>
                  <a:pt x="6165757" y="3317507"/>
                </a:lnTo>
                <a:lnTo>
                  <a:pt x="6158131" y="3292086"/>
                </a:lnTo>
                <a:lnTo>
                  <a:pt x="6130168" y="3252683"/>
                </a:lnTo>
                <a:lnTo>
                  <a:pt x="6127626" y="3219634"/>
                </a:lnTo>
                <a:lnTo>
                  <a:pt x="6125084" y="3194213"/>
                </a:lnTo>
                <a:lnTo>
                  <a:pt x="6130168" y="3157352"/>
                </a:lnTo>
                <a:lnTo>
                  <a:pt x="6141608" y="3117948"/>
                </a:lnTo>
                <a:lnTo>
                  <a:pt x="6144150" y="3101424"/>
                </a:lnTo>
                <a:lnTo>
                  <a:pt x="6154318" y="3062021"/>
                </a:lnTo>
                <a:lnTo>
                  <a:pt x="6163215" y="3045497"/>
                </a:lnTo>
                <a:lnTo>
                  <a:pt x="6182280" y="3017534"/>
                </a:lnTo>
                <a:lnTo>
                  <a:pt x="6191178" y="2998468"/>
                </a:lnTo>
                <a:lnTo>
                  <a:pt x="6196262" y="2965419"/>
                </a:lnTo>
                <a:lnTo>
                  <a:pt x="6193720" y="2942540"/>
                </a:lnTo>
                <a:lnTo>
                  <a:pt x="6183551" y="2926016"/>
                </a:lnTo>
                <a:lnTo>
                  <a:pt x="6174654" y="2900595"/>
                </a:lnTo>
                <a:lnTo>
                  <a:pt x="6167028" y="2875173"/>
                </a:lnTo>
                <a:lnTo>
                  <a:pt x="6167028" y="2866275"/>
                </a:lnTo>
                <a:lnTo>
                  <a:pt x="6178467" y="2849752"/>
                </a:lnTo>
                <a:lnTo>
                  <a:pt x="6167028" y="2807806"/>
                </a:lnTo>
                <a:lnTo>
                  <a:pt x="6159402" y="2777300"/>
                </a:lnTo>
                <a:lnTo>
                  <a:pt x="6142878" y="2751879"/>
                </a:lnTo>
                <a:lnTo>
                  <a:pt x="6147963" y="2742981"/>
                </a:lnTo>
                <a:lnTo>
                  <a:pt x="6142878" y="2728999"/>
                </a:lnTo>
                <a:lnTo>
                  <a:pt x="6133981" y="2695951"/>
                </a:lnTo>
                <a:lnTo>
                  <a:pt x="6106019" y="2651463"/>
                </a:lnTo>
                <a:lnTo>
                  <a:pt x="6072972" y="2606976"/>
                </a:lnTo>
                <a:lnTo>
                  <a:pt x="6048822" y="2570115"/>
                </a:lnTo>
                <a:lnTo>
                  <a:pt x="6029757" y="2525627"/>
                </a:lnTo>
                <a:lnTo>
                  <a:pt x="6029757" y="2511645"/>
                </a:lnTo>
                <a:lnTo>
                  <a:pt x="6037383" y="2497664"/>
                </a:lnTo>
                <a:lnTo>
                  <a:pt x="6046281" y="2464616"/>
                </a:lnTo>
                <a:lnTo>
                  <a:pt x="6053906" y="2431567"/>
                </a:lnTo>
                <a:lnTo>
                  <a:pt x="6046281" y="2425212"/>
                </a:lnTo>
                <a:lnTo>
                  <a:pt x="6057720" y="2376911"/>
                </a:lnTo>
                <a:lnTo>
                  <a:pt x="6062804" y="2343864"/>
                </a:lnTo>
                <a:lnTo>
                  <a:pt x="6048822" y="2313358"/>
                </a:lnTo>
                <a:lnTo>
                  <a:pt x="6034841" y="2307002"/>
                </a:lnTo>
                <a:lnTo>
                  <a:pt x="6027215" y="2287936"/>
                </a:lnTo>
                <a:lnTo>
                  <a:pt x="6018318" y="2281581"/>
                </a:lnTo>
                <a:lnTo>
                  <a:pt x="6020860" y="2270141"/>
                </a:lnTo>
                <a:lnTo>
                  <a:pt x="5985271" y="2286665"/>
                </a:lnTo>
                <a:lnTo>
                  <a:pt x="5973832" y="2284123"/>
                </a:lnTo>
                <a:lnTo>
                  <a:pt x="5959850" y="2293021"/>
                </a:lnTo>
                <a:lnTo>
                  <a:pt x="5933159" y="2290478"/>
                </a:lnTo>
                <a:lnTo>
                  <a:pt x="5914093" y="2265057"/>
                </a:lnTo>
                <a:lnTo>
                  <a:pt x="5903925" y="2232008"/>
                </a:lnTo>
                <a:lnTo>
                  <a:pt x="5879776" y="2204045"/>
                </a:lnTo>
                <a:lnTo>
                  <a:pt x="5853084" y="2204045"/>
                </a:lnTo>
                <a:lnTo>
                  <a:pt x="5822580" y="2204045"/>
                </a:lnTo>
                <a:lnTo>
                  <a:pt x="5795888" y="2209129"/>
                </a:lnTo>
                <a:lnTo>
                  <a:pt x="5767925" y="2218027"/>
                </a:lnTo>
                <a:lnTo>
                  <a:pt x="5715813" y="2243448"/>
                </a:lnTo>
                <a:lnTo>
                  <a:pt x="5696748" y="2259972"/>
                </a:lnTo>
                <a:lnTo>
                  <a:pt x="5668785" y="2271412"/>
                </a:lnTo>
                <a:lnTo>
                  <a:pt x="5638281" y="2259972"/>
                </a:lnTo>
                <a:lnTo>
                  <a:pt x="5617944" y="2259972"/>
                </a:lnTo>
                <a:lnTo>
                  <a:pt x="5596336" y="2251075"/>
                </a:lnTo>
                <a:lnTo>
                  <a:pt x="5574729" y="2253617"/>
                </a:lnTo>
                <a:lnTo>
                  <a:pt x="5534056" y="2259972"/>
                </a:lnTo>
                <a:lnTo>
                  <a:pt x="5509907" y="2271412"/>
                </a:lnTo>
                <a:lnTo>
                  <a:pt x="5476860" y="2287936"/>
                </a:lnTo>
                <a:lnTo>
                  <a:pt x="5469234" y="2287936"/>
                </a:lnTo>
                <a:lnTo>
                  <a:pt x="5460337" y="2287936"/>
                </a:lnTo>
                <a:lnTo>
                  <a:pt x="5427290" y="2267599"/>
                </a:lnTo>
                <a:lnTo>
                  <a:pt x="5396785" y="2234551"/>
                </a:lnTo>
                <a:lnTo>
                  <a:pt x="5368822" y="2209129"/>
                </a:lnTo>
                <a:lnTo>
                  <a:pt x="5344673" y="2181165"/>
                </a:lnTo>
                <a:lnTo>
                  <a:pt x="5337047" y="2178624"/>
                </a:lnTo>
                <a:lnTo>
                  <a:pt x="5310355" y="2162099"/>
                </a:lnTo>
                <a:lnTo>
                  <a:pt x="5293832" y="2139220"/>
                </a:lnTo>
                <a:lnTo>
                  <a:pt x="5288748" y="2122696"/>
                </a:lnTo>
                <a:lnTo>
                  <a:pt x="5283664" y="2089649"/>
                </a:lnTo>
                <a:lnTo>
                  <a:pt x="5269682" y="2064227"/>
                </a:lnTo>
                <a:lnTo>
                  <a:pt x="5255701" y="2047702"/>
                </a:lnTo>
                <a:lnTo>
                  <a:pt x="5248075" y="2042619"/>
                </a:lnTo>
                <a:lnTo>
                  <a:pt x="5237907" y="2033721"/>
                </a:lnTo>
                <a:lnTo>
                  <a:pt x="5232823" y="2014655"/>
                </a:lnTo>
                <a:lnTo>
                  <a:pt x="5227738" y="2005757"/>
                </a:lnTo>
                <a:lnTo>
                  <a:pt x="5217570" y="1999402"/>
                </a:lnTo>
                <a:lnTo>
                  <a:pt x="5201047" y="1980336"/>
                </a:lnTo>
                <a:lnTo>
                  <a:pt x="5187066" y="1977793"/>
                </a:lnTo>
                <a:lnTo>
                  <a:pt x="5176897" y="1966354"/>
                </a:lnTo>
                <a:lnTo>
                  <a:pt x="5179439" y="1959999"/>
                </a:lnTo>
                <a:lnTo>
                  <a:pt x="5168000" y="1951101"/>
                </a:lnTo>
                <a:lnTo>
                  <a:pt x="5165458" y="1942203"/>
                </a:lnTo>
                <a:lnTo>
                  <a:pt x="5160374" y="1909156"/>
                </a:lnTo>
                <a:lnTo>
                  <a:pt x="5165458" y="1890090"/>
                </a:lnTo>
                <a:lnTo>
                  <a:pt x="5151477" y="1857041"/>
                </a:lnTo>
                <a:lnTo>
                  <a:pt x="5134953" y="1843060"/>
                </a:lnTo>
                <a:lnTo>
                  <a:pt x="5148935" y="1834162"/>
                </a:lnTo>
                <a:lnTo>
                  <a:pt x="5165458" y="1803657"/>
                </a:lnTo>
                <a:lnTo>
                  <a:pt x="5173084" y="1783319"/>
                </a:lnTo>
                <a:lnTo>
                  <a:pt x="5170542" y="1760440"/>
                </a:lnTo>
                <a:lnTo>
                  <a:pt x="5180710" y="1741374"/>
                </a:lnTo>
                <a:lnTo>
                  <a:pt x="5185794" y="1701971"/>
                </a:lnTo>
                <a:lnTo>
                  <a:pt x="5180710" y="1660024"/>
                </a:lnTo>
                <a:lnTo>
                  <a:pt x="5178168" y="1639687"/>
                </a:lnTo>
                <a:lnTo>
                  <a:pt x="5180710" y="1620621"/>
                </a:lnTo>
                <a:lnTo>
                  <a:pt x="5170542" y="1600284"/>
                </a:lnTo>
                <a:lnTo>
                  <a:pt x="5154019" y="1583760"/>
                </a:lnTo>
                <a:lnTo>
                  <a:pt x="5154019" y="1564694"/>
                </a:lnTo>
                <a:lnTo>
                  <a:pt x="5156561" y="1545628"/>
                </a:lnTo>
                <a:lnTo>
                  <a:pt x="5170542" y="1536731"/>
                </a:lnTo>
                <a:lnTo>
                  <a:pt x="5180710" y="1516393"/>
                </a:lnTo>
                <a:lnTo>
                  <a:pt x="5178168" y="1502411"/>
                </a:lnTo>
                <a:lnTo>
                  <a:pt x="5189607" y="1474448"/>
                </a:lnTo>
                <a:lnTo>
                  <a:pt x="5208673" y="1449026"/>
                </a:lnTo>
                <a:lnTo>
                  <a:pt x="5220112" y="1442671"/>
                </a:lnTo>
                <a:lnTo>
                  <a:pt x="5229009" y="1419792"/>
                </a:lnTo>
                <a:lnTo>
                  <a:pt x="5229009" y="1399454"/>
                </a:lnTo>
                <a:lnTo>
                  <a:pt x="5240449" y="1376575"/>
                </a:lnTo>
                <a:lnTo>
                  <a:pt x="5262056" y="1360051"/>
                </a:lnTo>
                <a:lnTo>
                  <a:pt x="5283664" y="1320648"/>
                </a:lnTo>
                <a:lnTo>
                  <a:pt x="5302729" y="1306666"/>
                </a:lnTo>
                <a:lnTo>
                  <a:pt x="5333234" y="1301582"/>
                </a:lnTo>
                <a:lnTo>
                  <a:pt x="5359925" y="1276160"/>
                </a:lnTo>
                <a:lnTo>
                  <a:pt x="5376449" y="1264720"/>
                </a:lnTo>
                <a:lnTo>
                  <a:pt x="5404411" y="1234214"/>
                </a:lnTo>
                <a:lnTo>
                  <a:pt x="5395514" y="1188456"/>
                </a:lnTo>
                <a:lnTo>
                  <a:pt x="5409495" y="1155408"/>
                </a:lnTo>
                <a:lnTo>
                  <a:pt x="5414580" y="1135070"/>
                </a:lnTo>
                <a:lnTo>
                  <a:pt x="5436187" y="1112191"/>
                </a:lnTo>
                <a:lnTo>
                  <a:pt x="5469234" y="1095667"/>
                </a:lnTo>
                <a:lnTo>
                  <a:pt x="5495925" y="1079143"/>
                </a:lnTo>
                <a:lnTo>
                  <a:pt x="5517533" y="1042282"/>
                </a:lnTo>
                <a:lnTo>
                  <a:pt x="5526430" y="1021945"/>
                </a:lnTo>
                <a:lnTo>
                  <a:pt x="5553121" y="1021945"/>
                </a:lnTo>
                <a:lnTo>
                  <a:pt x="5572187" y="1035927"/>
                </a:lnTo>
                <a:lnTo>
                  <a:pt x="5605234" y="1033384"/>
                </a:lnTo>
                <a:lnTo>
                  <a:pt x="5638281" y="1042282"/>
                </a:lnTo>
                <a:lnTo>
                  <a:pt x="5654804" y="1042282"/>
                </a:lnTo>
                <a:lnTo>
                  <a:pt x="5685308" y="1021945"/>
                </a:lnTo>
                <a:lnTo>
                  <a:pt x="5723439" y="1016860"/>
                </a:lnTo>
                <a:lnTo>
                  <a:pt x="5742505" y="1002879"/>
                </a:lnTo>
                <a:lnTo>
                  <a:pt x="5775551" y="991439"/>
                </a:lnTo>
                <a:lnTo>
                  <a:pt x="5832748" y="985084"/>
                </a:lnTo>
                <a:lnTo>
                  <a:pt x="5887402" y="982541"/>
                </a:lnTo>
                <a:lnTo>
                  <a:pt x="5906468" y="987626"/>
                </a:lnTo>
                <a:lnTo>
                  <a:pt x="5936972" y="973644"/>
                </a:lnTo>
                <a:lnTo>
                  <a:pt x="5972561" y="973644"/>
                </a:lnTo>
                <a:lnTo>
                  <a:pt x="5986542" y="982541"/>
                </a:lnTo>
                <a:lnTo>
                  <a:pt x="6008150" y="979999"/>
                </a:lnTo>
                <a:lnTo>
                  <a:pt x="6046281" y="966017"/>
                </a:lnTo>
                <a:lnTo>
                  <a:pt x="6070430" y="971102"/>
                </a:lnTo>
                <a:lnTo>
                  <a:pt x="6067888" y="987626"/>
                </a:lnTo>
                <a:lnTo>
                  <a:pt x="6095851" y="976186"/>
                </a:lnTo>
                <a:lnTo>
                  <a:pt x="6098392" y="981270"/>
                </a:lnTo>
                <a:lnTo>
                  <a:pt x="6081869" y="1000337"/>
                </a:lnTo>
                <a:lnTo>
                  <a:pt x="6081869" y="1016860"/>
                </a:lnTo>
                <a:lnTo>
                  <a:pt x="6093308" y="1025758"/>
                </a:lnTo>
                <a:lnTo>
                  <a:pt x="6088224" y="1056264"/>
                </a:lnTo>
                <a:lnTo>
                  <a:pt x="6066617" y="1075330"/>
                </a:lnTo>
                <a:lnTo>
                  <a:pt x="6074243" y="1094396"/>
                </a:lnTo>
                <a:lnTo>
                  <a:pt x="6090767" y="1094396"/>
                </a:lnTo>
                <a:lnTo>
                  <a:pt x="6100935" y="1113462"/>
                </a:lnTo>
                <a:lnTo>
                  <a:pt x="6112374" y="1118547"/>
                </a:lnTo>
                <a:lnTo>
                  <a:pt x="6153047" y="1132528"/>
                </a:lnTo>
                <a:lnTo>
                  <a:pt x="6164486" y="1127444"/>
                </a:lnTo>
                <a:lnTo>
                  <a:pt x="6192449" y="1133800"/>
                </a:lnTo>
                <a:lnTo>
                  <a:pt x="6238206" y="1150323"/>
                </a:lnTo>
                <a:lnTo>
                  <a:pt x="6254729" y="1183371"/>
                </a:lnTo>
                <a:lnTo>
                  <a:pt x="6282691" y="1189726"/>
                </a:lnTo>
                <a:lnTo>
                  <a:pt x="6329720" y="1206251"/>
                </a:lnTo>
                <a:lnTo>
                  <a:pt x="6365308" y="1225317"/>
                </a:lnTo>
                <a:lnTo>
                  <a:pt x="6381832" y="1216419"/>
                </a:lnTo>
                <a:lnTo>
                  <a:pt x="6398355" y="1199896"/>
                </a:lnTo>
                <a:lnTo>
                  <a:pt x="6390729" y="1169390"/>
                </a:lnTo>
                <a:lnTo>
                  <a:pt x="6399626" y="1152866"/>
                </a:lnTo>
                <a:lnTo>
                  <a:pt x="6423776" y="1133800"/>
                </a:lnTo>
                <a:lnTo>
                  <a:pt x="6447925" y="1128715"/>
                </a:lnTo>
                <a:lnTo>
                  <a:pt x="6493683" y="1135070"/>
                </a:lnTo>
                <a:lnTo>
                  <a:pt x="6505121" y="1151594"/>
                </a:lnTo>
                <a:lnTo>
                  <a:pt x="6516561" y="1151594"/>
                </a:lnTo>
                <a:lnTo>
                  <a:pt x="6528000" y="1157950"/>
                </a:lnTo>
                <a:lnTo>
                  <a:pt x="6561047" y="1163034"/>
                </a:lnTo>
                <a:lnTo>
                  <a:pt x="6568673" y="1174474"/>
                </a:lnTo>
                <a:lnTo>
                  <a:pt x="6614430" y="1174474"/>
                </a:lnTo>
                <a:lnTo>
                  <a:pt x="6647477" y="1183371"/>
                </a:lnTo>
                <a:lnTo>
                  <a:pt x="6680523" y="1194811"/>
                </a:lnTo>
                <a:lnTo>
                  <a:pt x="6694505" y="1199896"/>
                </a:lnTo>
                <a:lnTo>
                  <a:pt x="6721196" y="1188456"/>
                </a:lnTo>
                <a:lnTo>
                  <a:pt x="6735178" y="1179558"/>
                </a:lnTo>
                <a:lnTo>
                  <a:pt x="6765682" y="1174474"/>
                </a:lnTo>
                <a:lnTo>
                  <a:pt x="6789832" y="1179558"/>
                </a:lnTo>
                <a:lnTo>
                  <a:pt x="6798729" y="1198624"/>
                </a:lnTo>
                <a:lnTo>
                  <a:pt x="6806355" y="1187185"/>
                </a:lnTo>
                <a:lnTo>
                  <a:pt x="6833046" y="1196082"/>
                </a:lnTo>
                <a:lnTo>
                  <a:pt x="6859739" y="1198624"/>
                </a:lnTo>
                <a:lnTo>
                  <a:pt x="6876262" y="1189726"/>
                </a:lnTo>
                <a:lnTo>
                  <a:pt x="6885159" y="1178287"/>
                </a:lnTo>
                <a:lnTo>
                  <a:pt x="6882617" y="1175745"/>
                </a:lnTo>
                <a:lnTo>
                  <a:pt x="6891514" y="1156679"/>
                </a:lnTo>
                <a:lnTo>
                  <a:pt x="6899140" y="1128715"/>
                </a:lnTo>
                <a:lnTo>
                  <a:pt x="6904224" y="1119817"/>
                </a:lnTo>
                <a:lnTo>
                  <a:pt x="6915663" y="1089312"/>
                </a:lnTo>
                <a:lnTo>
                  <a:pt x="6932187" y="1063890"/>
                </a:lnTo>
                <a:lnTo>
                  <a:pt x="6934729" y="1063890"/>
                </a:lnTo>
                <a:lnTo>
                  <a:pt x="6929645" y="1035927"/>
                </a:lnTo>
                <a:lnTo>
                  <a:pt x="6938542" y="1021945"/>
                </a:lnTo>
                <a:lnTo>
                  <a:pt x="6927103" y="1005420"/>
                </a:lnTo>
                <a:lnTo>
                  <a:pt x="6938542" y="991439"/>
                </a:lnTo>
                <a:lnTo>
                  <a:pt x="6916935" y="996524"/>
                </a:lnTo>
                <a:lnTo>
                  <a:pt x="6890243" y="987626"/>
                </a:lnTo>
                <a:lnTo>
                  <a:pt x="6866094" y="1007963"/>
                </a:lnTo>
                <a:lnTo>
                  <a:pt x="6813981" y="1010505"/>
                </a:lnTo>
                <a:lnTo>
                  <a:pt x="6787290" y="991439"/>
                </a:lnTo>
                <a:lnTo>
                  <a:pt x="6751701" y="991439"/>
                </a:lnTo>
                <a:lnTo>
                  <a:pt x="6742804" y="1005420"/>
                </a:lnTo>
                <a:lnTo>
                  <a:pt x="6721196" y="1010505"/>
                </a:lnTo>
                <a:lnTo>
                  <a:pt x="6688150" y="991439"/>
                </a:lnTo>
                <a:lnTo>
                  <a:pt x="6650019" y="991439"/>
                </a:lnTo>
                <a:lnTo>
                  <a:pt x="6630953" y="957120"/>
                </a:lnTo>
                <a:lnTo>
                  <a:pt x="6606804" y="938054"/>
                </a:lnTo>
                <a:lnTo>
                  <a:pt x="6623327" y="912632"/>
                </a:lnTo>
                <a:lnTo>
                  <a:pt x="6601720" y="896108"/>
                </a:lnTo>
                <a:lnTo>
                  <a:pt x="6637309" y="863061"/>
                </a:lnTo>
                <a:lnTo>
                  <a:pt x="6689420" y="860518"/>
                </a:lnTo>
                <a:lnTo>
                  <a:pt x="6703402" y="835097"/>
                </a:lnTo>
                <a:lnTo>
                  <a:pt x="6768224" y="840181"/>
                </a:lnTo>
                <a:lnTo>
                  <a:pt x="6808897" y="819844"/>
                </a:lnTo>
                <a:lnTo>
                  <a:pt x="6849570" y="810946"/>
                </a:lnTo>
                <a:lnTo>
                  <a:pt x="6904224" y="810946"/>
                </a:lnTo>
                <a:lnTo>
                  <a:pt x="6963963" y="833825"/>
                </a:lnTo>
                <a:lnTo>
                  <a:pt x="7010990" y="845265"/>
                </a:lnTo>
                <a:lnTo>
                  <a:pt x="7049121" y="840181"/>
                </a:lnTo>
                <a:lnTo>
                  <a:pt x="7079626" y="842723"/>
                </a:lnTo>
                <a:lnTo>
                  <a:pt x="7117757" y="826199"/>
                </a:lnTo>
                <a:lnTo>
                  <a:pt x="7122841" y="812218"/>
                </a:lnTo>
                <a:lnTo>
                  <a:pt x="7115215" y="789338"/>
                </a:lnTo>
                <a:lnTo>
                  <a:pt x="7096149" y="777898"/>
                </a:lnTo>
                <a:lnTo>
                  <a:pt x="7077084" y="775356"/>
                </a:lnTo>
                <a:lnTo>
                  <a:pt x="7065645" y="766458"/>
                </a:lnTo>
                <a:lnTo>
                  <a:pt x="7022430" y="738495"/>
                </a:lnTo>
                <a:lnTo>
                  <a:pt x="6984299" y="727055"/>
                </a:lnTo>
                <a:lnTo>
                  <a:pt x="6965234" y="711802"/>
                </a:lnTo>
                <a:lnTo>
                  <a:pt x="6991925" y="706718"/>
                </a:lnTo>
                <a:lnTo>
                  <a:pt x="7018617" y="681296"/>
                </a:lnTo>
                <a:lnTo>
                  <a:pt x="6999552" y="669857"/>
                </a:lnTo>
                <a:lnTo>
                  <a:pt x="7049121" y="658417"/>
                </a:lnTo>
                <a:lnTo>
                  <a:pt x="7049121" y="652062"/>
                </a:lnTo>
                <a:lnTo>
                  <a:pt x="7018617" y="657146"/>
                </a:lnTo>
                <a:lnTo>
                  <a:pt x="6991925" y="659689"/>
                </a:lnTo>
                <a:lnTo>
                  <a:pt x="6970318" y="668585"/>
                </a:lnTo>
                <a:lnTo>
                  <a:pt x="6937271" y="671128"/>
                </a:lnTo>
                <a:lnTo>
                  <a:pt x="6909308" y="682568"/>
                </a:lnTo>
                <a:lnTo>
                  <a:pt x="6911850" y="701634"/>
                </a:lnTo>
                <a:lnTo>
                  <a:pt x="6928374" y="707989"/>
                </a:lnTo>
                <a:lnTo>
                  <a:pt x="6961421" y="705447"/>
                </a:lnTo>
                <a:lnTo>
                  <a:pt x="6953794" y="716887"/>
                </a:lnTo>
                <a:lnTo>
                  <a:pt x="6918205" y="721971"/>
                </a:lnTo>
                <a:lnTo>
                  <a:pt x="6872449" y="741037"/>
                </a:lnTo>
                <a:lnTo>
                  <a:pt x="6853383" y="734682"/>
                </a:lnTo>
                <a:lnTo>
                  <a:pt x="6861009" y="720700"/>
                </a:lnTo>
                <a:lnTo>
                  <a:pt x="6825421" y="711802"/>
                </a:lnTo>
                <a:lnTo>
                  <a:pt x="6830505" y="706718"/>
                </a:lnTo>
                <a:lnTo>
                  <a:pt x="6863551" y="695278"/>
                </a:lnTo>
                <a:lnTo>
                  <a:pt x="6854654" y="688923"/>
                </a:lnTo>
                <a:lnTo>
                  <a:pt x="6802542" y="682568"/>
                </a:lnTo>
                <a:lnTo>
                  <a:pt x="6800000" y="671128"/>
                </a:lnTo>
                <a:lnTo>
                  <a:pt x="6766954" y="676212"/>
                </a:lnTo>
                <a:lnTo>
                  <a:pt x="6755514" y="692736"/>
                </a:lnTo>
                <a:lnTo>
                  <a:pt x="6728823" y="715615"/>
                </a:lnTo>
                <a:lnTo>
                  <a:pt x="6731364" y="721971"/>
                </a:lnTo>
                <a:lnTo>
                  <a:pt x="6714841" y="728326"/>
                </a:lnTo>
                <a:lnTo>
                  <a:pt x="6703402" y="725784"/>
                </a:lnTo>
                <a:lnTo>
                  <a:pt x="6693233" y="762645"/>
                </a:lnTo>
                <a:lnTo>
                  <a:pt x="6676710" y="776627"/>
                </a:lnTo>
                <a:lnTo>
                  <a:pt x="6665271" y="796965"/>
                </a:lnTo>
                <a:lnTo>
                  <a:pt x="6675439" y="816031"/>
                </a:lnTo>
                <a:lnTo>
                  <a:pt x="6680523" y="830012"/>
                </a:lnTo>
                <a:lnTo>
                  <a:pt x="6711028" y="838910"/>
                </a:lnTo>
                <a:lnTo>
                  <a:pt x="6703402" y="847808"/>
                </a:lnTo>
                <a:lnTo>
                  <a:pt x="6662729" y="850350"/>
                </a:lnTo>
                <a:lnTo>
                  <a:pt x="6648747" y="859247"/>
                </a:lnTo>
                <a:lnTo>
                  <a:pt x="6620785" y="878313"/>
                </a:lnTo>
                <a:lnTo>
                  <a:pt x="6610617" y="861789"/>
                </a:lnTo>
                <a:lnTo>
                  <a:pt x="6610617" y="855434"/>
                </a:lnTo>
                <a:lnTo>
                  <a:pt x="6589010" y="855434"/>
                </a:lnTo>
                <a:lnTo>
                  <a:pt x="6572486" y="850350"/>
                </a:lnTo>
                <a:lnTo>
                  <a:pt x="6531813" y="859247"/>
                </a:lnTo>
                <a:lnTo>
                  <a:pt x="6555963" y="878313"/>
                </a:lnTo>
                <a:lnTo>
                  <a:pt x="6539439" y="883398"/>
                </a:lnTo>
                <a:lnTo>
                  <a:pt x="6520374" y="883398"/>
                </a:lnTo>
                <a:lnTo>
                  <a:pt x="6501308" y="866874"/>
                </a:lnTo>
                <a:lnTo>
                  <a:pt x="6496224" y="873229"/>
                </a:lnTo>
                <a:lnTo>
                  <a:pt x="6503851" y="893566"/>
                </a:lnTo>
                <a:lnTo>
                  <a:pt x="6520374" y="910090"/>
                </a:lnTo>
                <a:lnTo>
                  <a:pt x="6506393" y="916445"/>
                </a:lnTo>
                <a:lnTo>
                  <a:pt x="6525458" y="932970"/>
                </a:lnTo>
                <a:lnTo>
                  <a:pt x="6541982" y="941867"/>
                </a:lnTo>
                <a:lnTo>
                  <a:pt x="6544524" y="960933"/>
                </a:lnTo>
                <a:lnTo>
                  <a:pt x="6511477" y="952036"/>
                </a:lnTo>
                <a:lnTo>
                  <a:pt x="6522916" y="971102"/>
                </a:lnTo>
                <a:lnTo>
                  <a:pt x="6501308" y="973644"/>
                </a:lnTo>
                <a:lnTo>
                  <a:pt x="6512748" y="1006692"/>
                </a:lnTo>
                <a:lnTo>
                  <a:pt x="6491140" y="1006692"/>
                </a:lnTo>
                <a:lnTo>
                  <a:pt x="6463178" y="990168"/>
                </a:lnTo>
                <a:lnTo>
                  <a:pt x="6451738" y="962204"/>
                </a:lnTo>
                <a:lnTo>
                  <a:pt x="6444112" y="939325"/>
                </a:lnTo>
                <a:lnTo>
                  <a:pt x="6432673" y="925343"/>
                </a:lnTo>
                <a:lnTo>
                  <a:pt x="6413608" y="905006"/>
                </a:lnTo>
                <a:lnTo>
                  <a:pt x="6411065" y="896108"/>
                </a:lnTo>
                <a:lnTo>
                  <a:pt x="6405981" y="893566"/>
                </a:lnTo>
                <a:lnTo>
                  <a:pt x="6405981" y="887211"/>
                </a:lnTo>
                <a:lnTo>
                  <a:pt x="6386916" y="875771"/>
                </a:lnTo>
                <a:lnTo>
                  <a:pt x="6384374" y="859247"/>
                </a:lnTo>
                <a:lnTo>
                  <a:pt x="6386916" y="838910"/>
                </a:lnTo>
                <a:lnTo>
                  <a:pt x="6392000" y="827470"/>
                </a:lnTo>
                <a:lnTo>
                  <a:pt x="6384374" y="822386"/>
                </a:lnTo>
                <a:lnTo>
                  <a:pt x="6376748" y="819844"/>
                </a:lnTo>
                <a:lnTo>
                  <a:pt x="6369122" y="810946"/>
                </a:lnTo>
                <a:lnTo>
                  <a:pt x="6352598" y="804591"/>
                </a:lnTo>
                <a:lnTo>
                  <a:pt x="6322093" y="793151"/>
                </a:lnTo>
                <a:lnTo>
                  <a:pt x="6303028" y="781711"/>
                </a:lnTo>
                <a:lnTo>
                  <a:pt x="6272523" y="772814"/>
                </a:lnTo>
                <a:lnTo>
                  <a:pt x="6244561" y="749935"/>
                </a:lnTo>
                <a:lnTo>
                  <a:pt x="6252187" y="747392"/>
                </a:lnTo>
                <a:lnTo>
                  <a:pt x="6235664" y="733411"/>
                </a:lnTo>
                <a:lnTo>
                  <a:pt x="6235664" y="721971"/>
                </a:lnTo>
                <a:lnTo>
                  <a:pt x="6214056" y="716887"/>
                </a:lnTo>
                <a:lnTo>
                  <a:pt x="6203888" y="730868"/>
                </a:lnTo>
                <a:lnTo>
                  <a:pt x="6194991" y="721971"/>
                </a:lnTo>
                <a:lnTo>
                  <a:pt x="6194991" y="710532"/>
                </a:lnTo>
                <a:lnTo>
                  <a:pt x="6203888" y="707989"/>
                </a:lnTo>
                <a:lnTo>
                  <a:pt x="6175925" y="702905"/>
                </a:lnTo>
                <a:lnTo>
                  <a:pt x="6149234" y="711802"/>
                </a:lnTo>
                <a:lnTo>
                  <a:pt x="6151776" y="728326"/>
                </a:lnTo>
                <a:lnTo>
                  <a:pt x="6146692" y="737224"/>
                </a:lnTo>
                <a:lnTo>
                  <a:pt x="6156860" y="753748"/>
                </a:lnTo>
                <a:lnTo>
                  <a:pt x="6189907" y="767730"/>
                </a:lnTo>
                <a:lnTo>
                  <a:pt x="6206430" y="795693"/>
                </a:lnTo>
                <a:lnTo>
                  <a:pt x="6244561" y="821115"/>
                </a:lnTo>
                <a:lnTo>
                  <a:pt x="6271252" y="821115"/>
                </a:lnTo>
                <a:lnTo>
                  <a:pt x="6278879" y="827470"/>
                </a:lnTo>
                <a:lnTo>
                  <a:pt x="6268710" y="833825"/>
                </a:lnTo>
                <a:lnTo>
                  <a:pt x="6299215" y="845265"/>
                </a:lnTo>
                <a:lnTo>
                  <a:pt x="6323365" y="854163"/>
                </a:lnTo>
                <a:lnTo>
                  <a:pt x="6351327" y="873229"/>
                </a:lnTo>
                <a:lnTo>
                  <a:pt x="6356411" y="878313"/>
                </a:lnTo>
                <a:lnTo>
                  <a:pt x="6348785" y="892295"/>
                </a:lnTo>
                <a:lnTo>
                  <a:pt x="6329720" y="875771"/>
                </a:lnTo>
                <a:lnTo>
                  <a:pt x="6301757" y="869416"/>
                </a:lnTo>
                <a:lnTo>
                  <a:pt x="6287776" y="892295"/>
                </a:lnTo>
                <a:lnTo>
                  <a:pt x="6311925" y="903734"/>
                </a:lnTo>
                <a:lnTo>
                  <a:pt x="6309383" y="922801"/>
                </a:lnTo>
                <a:lnTo>
                  <a:pt x="6295402" y="925343"/>
                </a:lnTo>
                <a:lnTo>
                  <a:pt x="6276336" y="953307"/>
                </a:lnTo>
                <a:lnTo>
                  <a:pt x="6262355" y="955849"/>
                </a:lnTo>
                <a:lnTo>
                  <a:pt x="6262355" y="940596"/>
                </a:lnTo>
                <a:lnTo>
                  <a:pt x="6269981" y="921530"/>
                </a:lnTo>
                <a:lnTo>
                  <a:pt x="6277607" y="915174"/>
                </a:lnTo>
                <a:lnTo>
                  <a:pt x="6266168" y="894838"/>
                </a:lnTo>
                <a:lnTo>
                  <a:pt x="6254729" y="878313"/>
                </a:lnTo>
                <a:lnTo>
                  <a:pt x="6243290" y="873229"/>
                </a:lnTo>
                <a:lnTo>
                  <a:pt x="6231850" y="859247"/>
                </a:lnTo>
                <a:lnTo>
                  <a:pt x="6210243" y="854163"/>
                </a:lnTo>
                <a:lnTo>
                  <a:pt x="6196262" y="840181"/>
                </a:lnTo>
                <a:lnTo>
                  <a:pt x="6164486" y="838910"/>
                </a:lnTo>
                <a:lnTo>
                  <a:pt x="6137794" y="824928"/>
                </a:lnTo>
                <a:lnTo>
                  <a:pt x="6107290" y="802048"/>
                </a:lnTo>
                <a:lnTo>
                  <a:pt x="6083140" y="782982"/>
                </a:lnTo>
                <a:lnTo>
                  <a:pt x="6074243" y="752477"/>
                </a:lnTo>
                <a:lnTo>
                  <a:pt x="6057720" y="747392"/>
                </a:lnTo>
                <a:lnTo>
                  <a:pt x="6029757" y="738495"/>
                </a:lnTo>
                <a:lnTo>
                  <a:pt x="6015776" y="743579"/>
                </a:lnTo>
                <a:lnTo>
                  <a:pt x="5994168" y="757561"/>
                </a:lnTo>
                <a:lnTo>
                  <a:pt x="5982729" y="760103"/>
                </a:lnTo>
                <a:lnTo>
                  <a:pt x="5952224" y="779169"/>
                </a:lnTo>
                <a:lnTo>
                  <a:pt x="5886131" y="770271"/>
                </a:lnTo>
                <a:lnTo>
                  <a:pt x="5836561" y="781711"/>
                </a:lnTo>
                <a:lnTo>
                  <a:pt x="5834019" y="800778"/>
                </a:lnTo>
                <a:lnTo>
                  <a:pt x="5834019" y="819844"/>
                </a:lnTo>
                <a:lnTo>
                  <a:pt x="5803514" y="840181"/>
                </a:lnTo>
                <a:lnTo>
                  <a:pt x="5760299" y="846536"/>
                </a:lnTo>
                <a:lnTo>
                  <a:pt x="5757757" y="857976"/>
                </a:lnTo>
                <a:lnTo>
                  <a:pt x="5736149" y="877042"/>
                </a:lnTo>
                <a:lnTo>
                  <a:pt x="5722168" y="905006"/>
                </a:lnTo>
                <a:lnTo>
                  <a:pt x="5736149" y="924072"/>
                </a:lnTo>
                <a:lnTo>
                  <a:pt x="5717084" y="940596"/>
                </a:lnTo>
                <a:lnTo>
                  <a:pt x="5709458" y="960933"/>
                </a:lnTo>
                <a:lnTo>
                  <a:pt x="5681495" y="966017"/>
                </a:lnTo>
                <a:lnTo>
                  <a:pt x="5657346" y="993981"/>
                </a:lnTo>
                <a:lnTo>
                  <a:pt x="5614131" y="993981"/>
                </a:lnTo>
                <a:lnTo>
                  <a:pt x="5583626" y="993981"/>
                </a:lnTo>
                <a:lnTo>
                  <a:pt x="5562019" y="1005420"/>
                </a:lnTo>
                <a:lnTo>
                  <a:pt x="5548037" y="1019403"/>
                </a:lnTo>
                <a:lnTo>
                  <a:pt x="5531514" y="1016860"/>
                </a:lnTo>
                <a:lnTo>
                  <a:pt x="5520075" y="1005420"/>
                </a:lnTo>
                <a:lnTo>
                  <a:pt x="5509907" y="985084"/>
                </a:lnTo>
                <a:lnTo>
                  <a:pt x="5479402" y="979999"/>
                </a:lnTo>
                <a:lnTo>
                  <a:pt x="5465421" y="986354"/>
                </a:lnTo>
                <a:lnTo>
                  <a:pt x="5448897" y="981270"/>
                </a:lnTo>
                <a:lnTo>
                  <a:pt x="5429832" y="986354"/>
                </a:lnTo>
                <a:lnTo>
                  <a:pt x="5437458" y="958391"/>
                </a:lnTo>
                <a:lnTo>
                  <a:pt x="5432374" y="938054"/>
                </a:lnTo>
                <a:lnTo>
                  <a:pt x="5418392" y="935511"/>
                </a:lnTo>
                <a:lnTo>
                  <a:pt x="5410767" y="921530"/>
                </a:lnTo>
                <a:lnTo>
                  <a:pt x="5413308" y="901193"/>
                </a:lnTo>
                <a:lnTo>
                  <a:pt x="5424748" y="887211"/>
                </a:lnTo>
                <a:lnTo>
                  <a:pt x="5427290" y="875771"/>
                </a:lnTo>
                <a:lnTo>
                  <a:pt x="5434916" y="855434"/>
                </a:lnTo>
                <a:lnTo>
                  <a:pt x="5434916" y="841452"/>
                </a:lnTo>
                <a:lnTo>
                  <a:pt x="5427290" y="830012"/>
                </a:lnTo>
                <a:lnTo>
                  <a:pt x="5424748" y="818573"/>
                </a:lnTo>
                <a:lnTo>
                  <a:pt x="5427290" y="795693"/>
                </a:lnTo>
                <a:lnTo>
                  <a:pt x="5413308" y="781711"/>
                </a:lnTo>
                <a:lnTo>
                  <a:pt x="5460337" y="758832"/>
                </a:lnTo>
                <a:lnTo>
                  <a:pt x="5503551" y="765188"/>
                </a:lnTo>
                <a:lnTo>
                  <a:pt x="5549309" y="765188"/>
                </a:lnTo>
                <a:lnTo>
                  <a:pt x="5584897" y="770271"/>
                </a:lnTo>
                <a:lnTo>
                  <a:pt x="5612860" y="767730"/>
                </a:lnTo>
                <a:lnTo>
                  <a:pt x="5664972" y="770271"/>
                </a:lnTo>
                <a:lnTo>
                  <a:pt x="5684038" y="751205"/>
                </a:lnTo>
                <a:lnTo>
                  <a:pt x="5689122" y="688923"/>
                </a:lnTo>
                <a:lnTo>
                  <a:pt x="5656075" y="655875"/>
                </a:lnTo>
                <a:lnTo>
                  <a:pt x="5629383" y="641893"/>
                </a:lnTo>
                <a:lnTo>
                  <a:pt x="5579813" y="630453"/>
                </a:lnTo>
                <a:lnTo>
                  <a:pt x="5574729" y="610116"/>
                </a:lnTo>
                <a:lnTo>
                  <a:pt x="5620486" y="603761"/>
                </a:lnTo>
                <a:lnTo>
                  <a:pt x="5675140" y="610116"/>
                </a:lnTo>
                <a:lnTo>
                  <a:pt x="5664972" y="579610"/>
                </a:lnTo>
                <a:lnTo>
                  <a:pt x="5695477" y="591050"/>
                </a:lnTo>
                <a:lnTo>
                  <a:pt x="5774280" y="568171"/>
                </a:lnTo>
                <a:lnTo>
                  <a:pt x="5785720" y="545292"/>
                </a:lnTo>
                <a:lnTo>
                  <a:pt x="5813682" y="540207"/>
                </a:lnTo>
                <a:lnTo>
                  <a:pt x="5840374" y="535123"/>
                </a:lnTo>
                <a:lnTo>
                  <a:pt x="5859439" y="528767"/>
                </a:lnTo>
                <a:lnTo>
                  <a:pt x="5887402" y="489364"/>
                </a:lnTo>
                <a:lnTo>
                  <a:pt x="5933159" y="477924"/>
                </a:lnTo>
                <a:lnTo>
                  <a:pt x="5961122" y="477924"/>
                </a:lnTo>
                <a:lnTo>
                  <a:pt x="5968748" y="472840"/>
                </a:lnTo>
                <a:lnTo>
                  <a:pt x="5996710" y="470298"/>
                </a:lnTo>
                <a:lnTo>
                  <a:pt x="6001795" y="476653"/>
                </a:lnTo>
                <a:lnTo>
                  <a:pt x="6025944" y="462672"/>
                </a:lnTo>
                <a:lnTo>
                  <a:pt x="6018318" y="453774"/>
                </a:lnTo>
                <a:lnTo>
                  <a:pt x="6015776" y="439792"/>
                </a:lnTo>
                <a:lnTo>
                  <a:pt x="6001795" y="425810"/>
                </a:lnTo>
                <a:lnTo>
                  <a:pt x="6001795" y="400389"/>
                </a:lnTo>
                <a:lnTo>
                  <a:pt x="6006879" y="394033"/>
                </a:lnTo>
                <a:lnTo>
                  <a:pt x="6015776" y="387678"/>
                </a:lnTo>
                <a:lnTo>
                  <a:pt x="6046281" y="387678"/>
                </a:lnTo>
                <a:lnTo>
                  <a:pt x="6057720" y="381323"/>
                </a:lnTo>
                <a:lnTo>
                  <a:pt x="6084411" y="374967"/>
                </a:lnTo>
                <a:lnTo>
                  <a:pt x="6084411" y="386407"/>
                </a:lnTo>
                <a:lnTo>
                  <a:pt x="6072972" y="392763"/>
                </a:lnTo>
                <a:lnTo>
                  <a:pt x="6078056" y="399118"/>
                </a:lnTo>
                <a:lnTo>
                  <a:pt x="6097122" y="404202"/>
                </a:lnTo>
                <a:lnTo>
                  <a:pt x="6086953" y="413100"/>
                </a:lnTo>
                <a:lnTo>
                  <a:pt x="6078056" y="410557"/>
                </a:lnTo>
                <a:lnTo>
                  <a:pt x="6053906" y="427081"/>
                </a:lnTo>
                <a:lnTo>
                  <a:pt x="6064075" y="441063"/>
                </a:lnTo>
                <a:lnTo>
                  <a:pt x="6064075" y="449961"/>
                </a:lnTo>
                <a:lnTo>
                  <a:pt x="6097122" y="455045"/>
                </a:lnTo>
                <a:lnTo>
                  <a:pt x="6097122" y="463943"/>
                </a:lnTo>
                <a:lnTo>
                  <a:pt x="6132710" y="458858"/>
                </a:lnTo>
                <a:lnTo>
                  <a:pt x="6149234" y="452503"/>
                </a:lnTo>
                <a:lnTo>
                  <a:pt x="6187364" y="463943"/>
                </a:lnTo>
                <a:lnTo>
                  <a:pt x="6203888" y="470298"/>
                </a:lnTo>
                <a:lnTo>
                  <a:pt x="6228037" y="463943"/>
                </a:lnTo>
                <a:lnTo>
                  <a:pt x="6280150" y="452503"/>
                </a:lnTo>
                <a:lnTo>
                  <a:pt x="6323365" y="443606"/>
                </a:lnTo>
                <a:lnTo>
                  <a:pt x="6356411" y="448690"/>
                </a:lnTo>
                <a:lnTo>
                  <a:pt x="6358953" y="455045"/>
                </a:lnTo>
                <a:lnTo>
                  <a:pt x="6392000" y="455045"/>
                </a:lnTo>
                <a:lnTo>
                  <a:pt x="6399626" y="443606"/>
                </a:lnTo>
                <a:lnTo>
                  <a:pt x="6445383" y="434708"/>
                </a:lnTo>
                <a:lnTo>
                  <a:pt x="6437757" y="414370"/>
                </a:lnTo>
                <a:lnTo>
                  <a:pt x="6440299" y="397846"/>
                </a:lnTo>
                <a:lnTo>
                  <a:pt x="6456822" y="381323"/>
                </a:lnTo>
                <a:lnTo>
                  <a:pt x="6487327" y="374967"/>
                </a:lnTo>
                <a:lnTo>
                  <a:pt x="6514019" y="391491"/>
                </a:lnTo>
                <a:lnTo>
                  <a:pt x="6541982" y="391491"/>
                </a:lnTo>
                <a:lnTo>
                  <a:pt x="6547065" y="372425"/>
                </a:lnTo>
                <a:lnTo>
                  <a:pt x="6552150" y="358443"/>
                </a:lnTo>
                <a:lnTo>
                  <a:pt x="6540710" y="363527"/>
                </a:lnTo>
                <a:lnTo>
                  <a:pt x="6519103" y="354630"/>
                </a:lnTo>
                <a:lnTo>
                  <a:pt x="6516561" y="340648"/>
                </a:lnTo>
                <a:lnTo>
                  <a:pt x="6557234" y="335564"/>
                </a:lnTo>
                <a:lnTo>
                  <a:pt x="6600448" y="330480"/>
                </a:lnTo>
                <a:lnTo>
                  <a:pt x="6638579" y="335564"/>
                </a:lnTo>
                <a:lnTo>
                  <a:pt x="6671627" y="335564"/>
                </a:lnTo>
                <a:lnTo>
                  <a:pt x="6709757" y="321582"/>
                </a:lnTo>
                <a:lnTo>
                  <a:pt x="6676710" y="312684"/>
                </a:lnTo>
                <a:lnTo>
                  <a:pt x="6614430" y="315227"/>
                </a:lnTo>
                <a:lnTo>
                  <a:pt x="6554692" y="321582"/>
                </a:lnTo>
                <a:lnTo>
                  <a:pt x="6500038" y="326667"/>
                </a:lnTo>
                <a:lnTo>
                  <a:pt x="6480972" y="315227"/>
                </a:lnTo>
                <a:lnTo>
                  <a:pt x="6447925" y="308871"/>
                </a:lnTo>
                <a:lnTo>
                  <a:pt x="6455552" y="288534"/>
                </a:lnTo>
                <a:lnTo>
                  <a:pt x="6439028" y="269468"/>
                </a:lnTo>
                <a:lnTo>
                  <a:pt x="6455552" y="258028"/>
                </a:lnTo>
                <a:lnTo>
                  <a:pt x="6486056" y="246589"/>
                </a:lnTo>
                <a:lnTo>
                  <a:pt x="6562318" y="226251"/>
                </a:lnTo>
                <a:lnTo>
                  <a:pt x="6586467" y="221167"/>
                </a:lnTo>
                <a:lnTo>
                  <a:pt x="6581383" y="214812"/>
                </a:lnTo>
                <a:lnTo>
                  <a:pt x="6535626" y="205914"/>
                </a:lnTo>
                <a:lnTo>
                  <a:pt x="6475888" y="210998"/>
                </a:lnTo>
                <a:lnTo>
                  <a:pt x="6445383" y="224981"/>
                </a:lnTo>
                <a:lnTo>
                  <a:pt x="6450467" y="236420"/>
                </a:lnTo>
                <a:lnTo>
                  <a:pt x="6395813" y="250402"/>
                </a:lnTo>
                <a:lnTo>
                  <a:pt x="6330991" y="269468"/>
                </a:lnTo>
                <a:lnTo>
                  <a:pt x="6306841" y="297432"/>
                </a:lnTo>
                <a:lnTo>
                  <a:pt x="6330991" y="313956"/>
                </a:lnTo>
                <a:lnTo>
                  <a:pt x="6361495" y="325395"/>
                </a:lnTo>
                <a:lnTo>
                  <a:pt x="6330991" y="350817"/>
                </a:lnTo>
                <a:lnTo>
                  <a:pt x="6295402" y="355901"/>
                </a:lnTo>
                <a:lnTo>
                  <a:pt x="6283963" y="395304"/>
                </a:lnTo>
                <a:lnTo>
                  <a:pt x="6264897" y="418184"/>
                </a:lnTo>
                <a:lnTo>
                  <a:pt x="6224225" y="415642"/>
                </a:lnTo>
                <a:lnTo>
                  <a:pt x="6205159" y="434708"/>
                </a:lnTo>
                <a:lnTo>
                  <a:pt x="6164486" y="437250"/>
                </a:lnTo>
                <a:lnTo>
                  <a:pt x="6154318" y="411829"/>
                </a:lnTo>
                <a:lnTo>
                  <a:pt x="6126355" y="386407"/>
                </a:lnTo>
                <a:lnTo>
                  <a:pt x="6099664" y="353359"/>
                </a:lnTo>
                <a:lnTo>
                  <a:pt x="6078056" y="339377"/>
                </a:lnTo>
                <a:lnTo>
                  <a:pt x="6011963" y="364799"/>
                </a:lnTo>
                <a:lnTo>
                  <a:pt x="5966206" y="369883"/>
                </a:lnTo>
                <a:lnTo>
                  <a:pt x="5920449" y="358443"/>
                </a:lnTo>
                <a:lnTo>
                  <a:pt x="5906468" y="335564"/>
                </a:lnTo>
                <a:lnTo>
                  <a:pt x="5896299" y="287263"/>
                </a:lnTo>
                <a:lnTo>
                  <a:pt x="5926804" y="273281"/>
                </a:lnTo>
                <a:lnTo>
                  <a:pt x="6014505" y="256757"/>
                </a:lnTo>
                <a:lnTo>
                  <a:pt x="6080598" y="236420"/>
                </a:lnTo>
                <a:lnTo>
                  <a:pt x="6142878" y="210998"/>
                </a:lnTo>
                <a:lnTo>
                  <a:pt x="6224225" y="177951"/>
                </a:lnTo>
                <a:lnTo>
                  <a:pt x="6281421" y="163969"/>
                </a:lnTo>
                <a:lnTo>
                  <a:pt x="6374206" y="144903"/>
                </a:lnTo>
                <a:lnTo>
                  <a:pt x="6447925" y="138548"/>
                </a:lnTo>
                <a:lnTo>
                  <a:pt x="6502579" y="141089"/>
                </a:lnTo>
                <a:lnTo>
                  <a:pt x="6554692" y="127108"/>
                </a:lnTo>
                <a:lnTo>
                  <a:pt x="6614430" y="129650"/>
                </a:lnTo>
                <a:lnTo>
                  <a:pt x="6676710" y="124565"/>
                </a:lnTo>
                <a:lnTo>
                  <a:pt x="6780935" y="136005"/>
                </a:lnTo>
                <a:lnTo>
                  <a:pt x="6737719" y="141089"/>
                </a:lnTo>
                <a:lnTo>
                  <a:pt x="6773309" y="149987"/>
                </a:lnTo>
                <a:lnTo>
                  <a:pt x="6808897" y="143631"/>
                </a:lnTo>
                <a:lnTo>
                  <a:pt x="6863551" y="152529"/>
                </a:lnTo>
                <a:lnTo>
                  <a:pt x="6956336" y="157614"/>
                </a:lnTo>
                <a:lnTo>
                  <a:pt x="7082168" y="176680"/>
                </a:lnTo>
                <a:lnTo>
                  <a:pt x="7108860" y="183035"/>
                </a:lnTo>
                <a:lnTo>
                  <a:pt x="7111402" y="194474"/>
                </a:lnTo>
                <a:lnTo>
                  <a:pt x="7075813" y="203372"/>
                </a:lnTo>
                <a:lnTo>
                  <a:pt x="7018617" y="208457"/>
                </a:lnTo>
                <a:lnTo>
                  <a:pt x="6868636" y="194474"/>
                </a:lnTo>
                <a:lnTo>
                  <a:pt x="6844486" y="197017"/>
                </a:lnTo>
                <a:lnTo>
                  <a:pt x="6899140" y="210998"/>
                </a:lnTo>
                <a:lnTo>
                  <a:pt x="6904224" y="238962"/>
                </a:lnTo>
                <a:lnTo>
                  <a:pt x="6947439" y="244047"/>
                </a:lnTo>
                <a:lnTo>
                  <a:pt x="6974131" y="249131"/>
                </a:lnTo>
                <a:lnTo>
                  <a:pt x="6979215" y="240234"/>
                </a:lnTo>
                <a:lnTo>
                  <a:pt x="6957608" y="233878"/>
                </a:lnTo>
                <a:lnTo>
                  <a:pt x="6979215" y="227523"/>
                </a:lnTo>
                <a:lnTo>
                  <a:pt x="7063103" y="238962"/>
                </a:lnTo>
                <a:lnTo>
                  <a:pt x="7091066" y="233878"/>
                </a:lnTo>
                <a:lnTo>
                  <a:pt x="7066916" y="219896"/>
                </a:lnTo>
                <a:lnTo>
                  <a:pt x="7145720" y="203372"/>
                </a:lnTo>
                <a:lnTo>
                  <a:pt x="7176224" y="203372"/>
                </a:lnTo>
                <a:lnTo>
                  <a:pt x="7206729" y="209727"/>
                </a:lnTo>
                <a:lnTo>
                  <a:pt x="7225794" y="195746"/>
                </a:lnTo>
                <a:lnTo>
                  <a:pt x="7199103" y="186848"/>
                </a:lnTo>
                <a:lnTo>
                  <a:pt x="7215626" y="177951"/>
                </a:lnTo>
                <a:lnTo>
                  <a:pt x="7188934" y="166511"/>
                </a:lnTo>
                <a:lnTo>
                  <a:pt x="7284261" y="172866"/>
                </a:lnTo>
                <a:lnTo>
                  <a:pt x="7303327" y="181764"/>
                </a:lnTo>
                <a:lnTo>
                  <a:pt x="7260112" y="184306"/>
                </a:lnTo>
                <a:lnTo>
                  <a:pt x="7260112" y="193204"/>
                </a:lnTo>
                <a:lnTo>
                  <a:pt x="7286804" y="198287"/>
                </a:lnTo>
                <a:lnTo>
                  <a:pt x="7338916" y="195746"/>
                </a:lnTo>
                <a:lnTo>
                  <a:pt x="7347813" y="184306"/>
                </a:lnTo>
                <a:lnTo>
                  <a:pt x="7416449" y="175408"/>
                </a:lnTo>
                <a:lnTo>
                  <a:pt x="7533383" y="161427"/>
                </a:lnTo>
                <a:lnTo>
                  <a:pt x="7560075" y="163969"/>
                </a:lnTo>
                <a:lnTo>
                  <a:pt x="7527028" y="172866"/>
                </a:lnTo>
                <a:lnTo>
                  <a:pt x="7570243" y="175408"/>
                </a:lnTo>
                <a:lnTo>
                  <a:pt x="7594393" y="169053"/>
                </a:lnTo>
                <a:lnTo>
                  <a:pt x="7656673" y="169053"/>
                </a:lnTo>
                <a:lnTo>
                  <a:pt x="7706243" y="162698"/>
                </a:lnTo>
                <a:lnTo>
                  <a:pt x="7746916" y="171595"/>
                </a:lnTo>
                <a:lnTo>
                  <a:pt x="7785047" y="162698"/>
                </a:lnTo>
                <a:lnTo>
                  <a:pt x="7749458" y="153800"/>
                </a:lnTo>
                <a:lnTo>
                  <a:pt x="7765981" y="148716"/>
                </a:lnTo>
                <a:lnTo>
                  <a:pt x="7866393" y="153800"/>
                </a:lnTo>
                <a:lnTo>
                  <a:pt x="7913420" y="158884"/>
                </a:lnTo>
                <a:lnTo>
                  <a:pt x="8035439" y="177951"/>
                </a:lnTo>
                <a:lnTo>
                  <a:pt x="8057047" y="169053"/>
                </a:lnTo>
                <a:lnTo>
                  <a:pt x="8024000" y="160155"/>
                </a:lnTo>
                <a:lnTo>
                  <a:pt x="8021458" y="157614"/>
                </a:lnTo>
                <a:lnTo>
                  <a:pt x="7980785" y="155071"/>
                </a:lnTo>
                <a:lnTo>
                  <a:pt x="7992224" y="148716"/>
                </a:lnTo>
                <a:lnTo>
                  <a:pt x="7975701" y="137276"/>
                </a:lnTo>
                <a:lnTo>
                  <a:pt x="7973159" y="132192"/>
                </a:lnTo>
                <a:lnTo>
                  <a:pt x="8035439" y="120752"/>
                </a:lnTo>
                <a:lnTo>
                  <a:pt x="8057047" y="109312"/>
                </a:lnTo>
                <a:lnTo>
                  <a:pt x="8083738" y="106771"/>
                </a:lnTo>
                <a:lnTo>
                  <a:pt x="8171440" y="109312"/>
                </a:lnTo>
                <a:lnTo>
                  <a:pt x="8179065" y="115668"/>
                </a:lnTo>
                <a:lnTo>
                  <a:pt x="8148560" y="127108"/>
                </a:lnTo>
                <a:lnTo>
                  <a:pt x="8170168" y="132192"/>
                </a:lnTo>
                <a:lnTo>
                  <a:pt x="8179065" y="141089"/>
                </a:lnTo>
                <a:lnTo>
                  <a:pt x="8171440" y="161427"/>
                </a:lnTo>
                <a:lnTo>
                  <a:pt x="8209570" y="172866"/>
                </a:lnTo>
                <a:lnTo>
                  <a:pt x="8195589" y="181764"/>
                </a:lnTo>
                <a:lnTo>
                  <a:pt x="8129495" y="207185"/>
                </a:lnTo>
                <a:lnTo>
                  <a:pt x="8167626" y="209727"/>
                </a:lnTo>
                <a:lnTo>
                  <a:pt x="8181608" y="203372"/>
                </a:lnTo>
                <a:lnTo>
                  <a:pt x="8217196" y="198287"/>
                </a:lnTo>
                <a:lnTo>
                  <a:pt x="8226094" y="191932"/>
                </a:lnTo>
                <a:lnTo>
                  <a:pt x="8254056" y="183035"/>
                </a:lnTo>
                <a:lnTo>
                  <a:pt x="8234991" y="174138"/>
                </a:lnTo>
                <a:lnTo>
                  <a:pt x="8251514" y="165240"/>
                </a:lnTo>
                <a:lnTo>
                  <a:pt x="8213383" y="162698"/>
                </a:lnTo>
                <a:lnTo>
                  <a:pt x="8205757" y="153800"/>
                </a:lnTo>
                <a:lnTo>
                  <a:pt x="8232449" y="139818"/>
                </a:lnTo>
                <a:lnTo>
                  <a:pt x="8189233" y="128378"/>
                </a:lnTo>
                <a:lnTo>
                  <a:pt x="8248972" y="119481"/>
                </a:lnTo>
                <a:lnTo>
                  <a:pt x="8241346" y="110584"/>
                </a:lnTo>
                <a:lnTo>
                  <a:pt x="8257869" y="110584"/>
                </a:lnTo>
                <a:lnTo>
                  <a:pt x="8274393" y="116939"/>
                </a:lnTo>
                <a:lnTo>
                  <a:pt x="8262953" y="128378"/>
                </a:lnTo>
                <a:lnTo>
                  <a:pt x="8298542" y="133463"/>
                </a:lnTo>
                <a:lnTo>
                  <a:pt x="8282018" y="122023"/>
                </a:lnTo>
                <a:lnTo>
                  <a:pt x="8339215" y="116939"/>
                </a:lnTo>
                <a:lnTo>
                  <a:pt x="8407850" y="116939"/>
                </a:lnTo>
                <a:lnTo>
                  <a:pt x="8472672" y="123294"/>
                </a:lnTo>
                <a:lnTo>
                  <a:pt x="8442168" y="111854"/>
                </a:lnTo>
                <a:lnTo>
                  <a:pt x="8439626" y="97873"/>
                </a:lnTo>
                <a:lnTo>
                  <a:pt x="8496822" y="95331"/>
                </a:lnTo>
                <a:lnTo>
                  <a:pt x="8578168" y="95331"/>
                </a:lnTo>
                <a:lnTo>
                  <a:pt x="8651888" y="95331"/>
                </a:lnTo>
                <a:lnTo>
                  <a:pt x="8623925" y="88975"/>
                </a:lnTo>
                <a:lnTo>
                  <a:pt x="8664598" y="82620"/>
                </a:lnTo>
                <a:lnTo>
                  <a:pt x="8702729" y="82620"/>
                </a:lnTo>
                <a:lnTo>
                  <a:pt x="8768822" y="76265"/>
                </a:lnTo>
                <a:lnTo>
                  <a:pt x="8856523" y="76265"/>
                </a:lnTo>
                <a:lnTo>
                  <a:pt x="8867962" y="71180"/>
                </a:lnTo>
                <a:lnTo>
                  <a:pt x="8955663" y="71180"/>
                </a:lnTo>
                <a:lnTo>
                  <a:pt x="8982355" y="73722"/>
                </a:lnTo>
                <a:lnTo>
                  <a:pt x="9058617" y="68638"/>
                </a:lnTo>
                <a:lnTo>
                  <a:pt x="9120897" y="68638"/>
                </a:lnTo>
                <a:lnTo>
                  <a:pt x="9131065" y="63554"/>
                </a:lnTo>
                <a:lnTo>
                  <a:pt x="9164112" y="58469"/>
                </a:lnTo>
                <a:lnTo>
                  <a:pt x="9242916" y="53385"/>
                </a:lnTo>
                <a:lnTo>
                  <a:pt x="9300112" y="58469"/>
                </a:lnTo>
                <a:lnTo>
                  <a:pt x="9254355" y="61011"/>
                </a:lnTo>
                <a:lnTo>
                  <a:pt x="9334430" y="61011"/>
                </a:lnTo>
                <a:close/>
                <a:moveTo>
                  <a:pt x="7384673" y="838910"/>
                </a:moveTo>
                <a:lnTo>
                  <a:pt x="7401196" y="861789"/>
                </a:lnTo>
                <a:lnTo>
                  <a:pt x="7417719" y="861789"/>
                </a:lnTo>
                <a:lnTo>
                  <a:pt x="7427888" y="870687"/>
                </a:lnTo>
                <a:lnTo>
                  <a:pt x="7401196" y="873229"/>
                </a:lnTo>
                <a:lnTo>
                  <a:pt x="7393570" y="901193"/>
                </a:lnTo>
                <a:lnTo>
                  <a:pt x="7388486" y="912632"/>
                </a:lnTo>
                <a:lnTo>
                  <a:pt x="7377047" y="918987"/>
                </a:lnTo>
                <a:lnTo>
                  <a:pt x="7377047" y="935511"/>
                </a:lnTo>
                <a:lnTo>
                  <a:pt x="7388486" y="960933"/>
                </a:lnTo>
                <a:lnTo>
                  <a:pt x="7418991" y="967288"/>
                </a:lnTo>
                <a:lnTo>
                  <a:pt x="7443140" y="986354"/>
                </a:lnTo>
                <a:lnTo>
                  <a:pt x="7490168" y="991439"/>
                </a:lnTo>
                <a:lnTo>
                  <a:pt x="7542281" y="985084"/>
                </a:lnTo>
                <a:lnTo>
                  <a:pt x="7544822" y="976186"/>
                </a:lnTo>
                <a:lnTo>
                  <a:pt x="7539738" y="950764"/>
                </a:lnTo>
                <a:lnTo>
                  <a:pt x="7544822" y="916445"/>
                </a:lnTo>
                <a:lnTo>
                  <a:pt x="7518131" y="905006"/>
                </a:lnTo>
                <a:lnTo>
                  <a:pt x="7525757" y="882127"/>
                </a:lnTo>
                <a:lnTo>
                  <a:pt x="7504150" y="879584"/>
                </a:lnTo>
                <a:lnTo>
                  <a:pt x="7511776" y="851621"/>
                </a:lnTo>
                <a:lnTo>
                  <a:pt x="7542281" y="860518"/>
                </a:lnTo>
                <a:lnTo>
                  <a:pt x="7572785" y="849078"/>
                </a:lnTo>
                <a:lnTo>
                  <a:pt x="7548636" y="830012"/>
                </a:lnTo>
                <a:lnTo>
                  <a:pt x="7538467" y="810946"/>
                </a:lnTo>
                <a:lnTo>
                  <a:pt x="7510505" y="817301"/>
                </a:lnTo>
                <a:lnTo>
                  <a:pt x="7507963" y="842723"/>
                </a:lnTo>
                <a:lnTo>
                  <a:pt x="7496523" y="819844"/>
                </a:lnTo>
                <a:lnTo>
                  <a:pt x="7493981" y="813488"/>
                </a:lnTo>
                <a:lnTo>
                  <a:pt x="7504150" y="799507"/>
                </a:lnTo>
                <a:lnTo>
                  <a:pt x="7499065" y="788067"/>
                </a:lnTo>
                <a:lnTo>
                  <a:pt x="7460935" y="779169"/>
                </a:lnTo>
                <a:lnTo>
                  <a:pt x="7444411" y="748664"/>
                </a:lnTo>
                <a:lnTo>
                  <a:pt x="7427888" y="742308"/>
                </a:lnTo>
                <a:lnTo>
                  <a:pt x="7425346" y="733411"/>
                </a:lnTo>
                <a:lnTo>
                  <a:pt x="7458392" y="735953"/>
                </a:lnTo>
                <a:lnTo>
                  <a:pt x="7458392" y="711802"/>
                </a:lnTo>
                <a:lnTo>
                  <a:pt x="7488897" y="706718"/>
                </a:lnTo>
                <a:lnTo>
                  <a:pt x="7516860" y="711802"/>
                </a:lnTo>
                <a:lnTo>
                  <a:pt x="7521944" y="681296"/>
                </a:lnTo>
                <a:lnTo>
                  <a:pt x="7516860" y="662230"/>
                </a:lnTo>
                <a:lnTo>
                  <a:pt x="7483813" y="664772"/>
                </a:lnTo>
                <a:lnTo>
                  <a:pt x="7455850" y="658417"/>
                </a:lnTo>
                <a:lnTo>
                  <a:pt x="7415178" y="669857"/>
                </a:lnTo>
                <a:lnTo>
                  <a:pt x="7384673" y="676212"/>
                </a:lnTo>
                <a:lnTo>
                  <a:pt x="7370692" y="695278"/>
                </a:lnTo>
                <a:lnTo>
                  <a:pt x="7337645" y="700362"/>
                </a:lnTo>
                <a:lnTo>
                  <a:pt x="7304598" y="733411"/>
                </a:lnTo>
                <a:lnTo>
                  <a:pt x="7335103" y="763916"/>
                </a:lnTo>
                <a:lnTo>
                  <a:pt x="7330019" y="784254"/>
                </a:lnTo>
                <a:lnTo>
                  <a:pt x="7368150" y="821115"/>
                </a:lnTo>
                <a:lnTo>
                  <a:pt x="7384673" y="838910"/>
                </a:lnTo>
                <a:close/>
                <a:moveTo>
                  <a:pt x="2566206" y="44488"/>
                </a:moveTo>
                <a:lnTo>
                  <a:pt x="2552224" y="44488"/>
                </a:lnTo>
                <a:lnTo>
                  <a:pt x="2487402" y="44488"/>
                </a:lnTo>
                <a:lnTo>
                  <a:pt x="2479776" y="41945"/>
                </a:lnTo>
                <a:lnTo>
                  <a:pt x="2545869" y="41945"/>
                </a:lnTo>
                <a:lnTo>
                  <a:pt x="2570019" y="44488"/>
                </a:lnTo>
                <a:lnTo>
                  <a:pt x="2566206" y="44488"/>
                </a:lnTo>
                <a:close/>
                <a:moveTo>
                  <a:pt x="2017121" y="41945"/>
                </a:moveTo>
                <a:lnTo>
                  <a:pt x="1954841" y="44488"/>
                </a:lnTo>
                <a:lnTo>
                  <a:pt x="1905271" y="41945"/>
                </a:lnTo>
                <a:lnTo>
                  <a:pt x="1931963" y="39403"/>
                </a:lnTo>
                <a:lnTo>
                  <a:pt x="1981533" y="39403"/>
                </a:lnTo>
                <a:lnTo>
                  <a:pt x="2028561" y="39403"/>
                </a:lnTo>
                <a:lnTo>
                  <a:pt x="2017121" y="41945"/>
                </a:lnTo>
                <a:close/>
                <a:moveTo>
                  <a:pt x="6562318" y="41945"/>
                </a:moveTo>
                <a:lnTo>
                  <a:pt x="6488598" y="44488"/>
                </a:lnTo>
                <a:lnTo>
                  <a:pt x="6428860" y="41945"/>
                </a:lnTo>
                <a:lnTo>
                  <a:pt x="6450467" y="39403"/>
                </a:lnTo>
                <a:lnTo>
                  <a:pt x="6431402" y="36862"/>
                </a:lnTo>
                <a:lnTo>
                  <a:pt x="6500038" y="34319"/>
                </a:lnTo>
                <a:lnTo>
                  <a:pt x="6514019" y="39403"/>
                </a:lnTo>
                <a:lnTo>
                  <a:pt x="6562318" y="41945"/>
                </a:lnTo>
                <a:close/>
                <a:moveTo>
                  <a:pt x="2036187" y="34319"/>
                </a:moveTo>
                <a:lnTo>
                  <a:pt x="1992972" y="36862"/>
                </a:lnTo>
                <a:lnTo>
                  <a:pt x="1938318" y="36862"/>
                </a:lnTo>
                <a:lnTo>
                  <a:pt x="1938318" y="34319"/>
                </a:lnTo>
                <a:lnTo>
                  <a:pt x="1973907" y="31777"/>
                </a:lnTo>
                <a:lnTo>
                  <a:pt x="1990430" y="31777"/>
                </a:lnTo>
                <a:lnTo>
                  <a:pt x="2036187" y="34319"/>
                </a:lnTo>
                <a:close/>
                <a:moveTo>
                  <a:pt x="2500112" y="39403"/>
                </a:moveTo>
                <a:lnTo>
                  <a:pt x="2450542" y="41945"/>
                </a:lnTo>
                <a:lnTo>
                  <a:pt x="2423850" y="39403"/>
                </a:lnTo>
                <a:lnTo>
                  <a:pt x="2409869" y="34319"/>
                </a:lnTo>
                <a:lnTo>
                  <a:pt x="2407327" y="31777"/>
                </a:lnTo>
                <a:lnTo>
                  <a:pt x="2450542" y="31777"/>
                </a:lnTo>
                <a:lnTo>
                  <a:pt x="2469608" y="31777"/>
                </a:lnTo>
                <a:lnTo>
                  <a:pt x="2510280" y="34319"/>
                </a:lnTo>
                <a:lnTo>
                  <a:pt x="2500112" y="39403"/>
                </a:lnTo>
                <a:close/>
                <a:moveTo>
                  <a:pt x="2357757" y="36862"/>
                </a:moveTo>
                <a:lnTo>
                  <a:pt x="2371738" y="39403"/>
                </a:lnTo>
                <a:lnTo>
                  <a:pt x="2317084" y="39403"/>
                </a:lnTo>
                <a:lnTo>
                  <a:pt x="2262430" y="36862"/>
                </a:lnTo>
                <a:lnTo>
                  <a:pt x="2186168" y="36862"/>
                </a:lnTo>
                <a:lnTo>
                  <a:pt x="2219215" y="34319"/>
                </a:lnTo>
                <a:lnTo>
                  <a:pt x="2178542" y="31777"/>
                </a:lnTo>
                <a:lnTo>
                  <a:pt x="2176000" y="26692"/>
                </a:lnTo>
                <a:lnTo>
                  <a:pt x="2240823" y="29235"/>
                </a:lnTo>
                <a:lnTo>
                  <a:pt x="2333608" y="31777"/>
                </a:lnTo>
                <a:lnTo>
                  <a:pt x="2357757" y="36862"/>
                </a:lnTo>
                <a:close/>
                <a:moveTo>
                  <a:pt x="9270879" y="36862"/>
                </a:moveTo>
                <a:lnTo>
                  <a:pt x="9080224" y="39403"/>
                </a:lnTo>
                <a:lnTo>
                  <a:pt x="9142504" y="27964"/>
                </a:lnTo>
                <a:lnTo>
                  <a:pt x="9170467" y="27964"/>
                </a:lnTo>
                <a:lnTo>
                  <a:pt x="9197158" y="27964"/>
                </a:lnTo>
                <a:lnTo>
                  <a:pt x="9281047" y="33048"/>
                </a:lnTo>
                <a:lnTo>
                  <a:pt x="9270879" y="36862"/>
                </a:lnTo>
                <a:close/>
                <a:moveTo>
                  <a:pt x="6346243" y="25422"/>
                </a:moveTo>
                <a:lnTo>
                  <a:pt x="6455552" y="30506"/>
                </a:lnTo>
                <a:lnTo>
                  <a:pt x="6371663" y="35590"/>
                </a:lnTo>
                <a:lnTo>
                  <a:pt x="6352598" y="41945"/>
                </a:lnTo>
                <a:lnTo>
                  <a:pt x="6322093" y="44488"/>
                </a:lnTo>
                <a:lnTo>
                  <a:pt x="6308112" y="50843"/>
                </a:lnTo>
                <a:lnTo>
                  <a:pt x="6267439" y="50843"/>
                </a:lnTo>
                <a:lnTo>
                  <a:pt x="6193720" y="45758"/>
                </a:lnTo>
                <a:lnTo>
                  <a:pt x="6224225" y="40675"/>
                </a:lnTo>
                <a:lnTo>
                  <a:pt x="6174654" y="38132"/>
                </a:lnTo>
                <a:lnTo>
                  <a:pt x="6108561" y="31777"/>
                </a:lnTo>
                <a:lnTo>
                  <a:pt x="6081869" y="25422"/>
                </a:lnTo>
                <a:lnTo>
                  <a:pt x="6174654" y="22879"/>
                </a:lnTo>
                <a:lnTo>
                  <a:pt x="6191178" y="25422"/>
                </a:lnTo>
                <a:lnTo>
                  <a:pt x="6240748" y="25422"/>
                </a:lnTo>
                <a:lnTo>
                  <a:pt x="6252187" y="22879"/>
                </a:lnTo>
                <a:lnTo>
                  <a:pt x="6301757" y="22879"/>
                </a:lnTo>
                <a:lnTo>
                  <a:pt x="6346243" y="25422"/>
                </a:lnTo>
                <a:close/>
                <a:moveTo>
                  <a:pt x="6586467" y="20337"/>
                </a:moveTo>
                <a:lnTo>
                  <a:pt x="6652561" y="22879"/>
                </a:lnTo>
                <a:lnTo>
                  <a:pt x="6602991" y="25422"/>
                </a:lnTo>
                <a:lnTo>
                  <a:pt x="6505121" y="27964"/>
                </a:lnTo>
                <a:lnTo>
                  <a:pt x="6405981" y="25422"/>
                </a:lnTo>
                <a:lnTo>
                  <a:pt x="6400897" y="22879"/>
                </a:lnTo>
                <a:lnTo>
                  <a:pt x="6353869" y="22879"/>
                </a:lnTo>
                <a:lnTo>
                  <a:pt x="6315738" y="20337"/>
                </a:lnTo>
                <a:lnTo>
                  <a:pt x="6419963" y="17795"/>
                </a:lnTo>
                <a:lnTo>
                  <a:pt x="6466991" y="20337"/>
                </a:lnTo>
                <a:lnTo>
                  <a:pt x="6502579" y="17795"/>
                </a:lnTo>
                <a:lnTo>
                  <a:pt x="6586467" y="20337"/>
                </a:lnTo>
                <a:close/>
                <a:moveTo>
                  <a:pt x="7453309" y="19066"/>
                </a:moveTo>
                <a:lnTo>
                  <a:pt x="7407551" y="21608"/>
                </a:lnTo>
                <a:lnTo>
                  <a:pt x="7377047" y="21608"/>
                </a:lnTo>
                <a:lnTo>
                  <a:pt x="7371963" y="21608"/>
                </a:lnTo>
                <a:lnTo>
                  <a:pt x="7333832" y="24151"/>
                </a:lnTo>
                <a:lnTo>
                  <a:pt x="7295701" y="21608"/>
                </a:lnTo>
                <a:lnTo>
                  <a:pt x="7314766" y="19066"/>
                </a:lnTo>
                <a:lnTo>
                  <a:pt x="7241047" y="19066"/>
                </a:lnTo>
                <a:lnTo>
                  <a:pt x="7307141" y="16524"/>
                </a:lnTo>
                <a:lnTo>
                  <a:pt x="7356710" y="16524"/>
                </a:lnTo>
                <a:lnTo>
                  <a:pt x="7364337" y="19066"/>
                </a:lnTo>
                <a:lnTo>
                  <a:pt x="7383402" y="16524"/>
                </a:lnTo>
                <a:lnTo>
                  <a:pt x="7413906" y="16524"/>
                </a:lnTo>
                <a:lnTo>
                  <a:pt x="7463477" y="19066"/>
                </a:lnTo>
                <a:lnTo>
                  <a:pt x="7453309" y="19066"/>
                </a:lnTo>
                <a:close/>
                <a:moveTo>
                  <a:pt x="9099290" y="33048"/>
                </a:moveTo>
                <a:lnTo>
                  <a:pt x="9025569" y="33048"/>
                </a:lnTo>
                <a:lnTo>
                  <a:pt x="8930242" y="30506"/>
                </a:lnTo>
                <a:lnTo>
                  <a:pt x="8875588" y="27964"/>
                </a:lnTo>
                <a:lnTo>
                  <a:pt x="8848897" y="21608"/>
                </a:lnTo>
                <a:lnTo>
                  <a:pt x="8803140" y="21608"/>
                </a:lnTo>
                <a:lnTo>
                  <a:pt x="8888299" y="16524"/>
                </a:lnTo>
                <a:lnTo>
                  <a:pt x="8962018" y="13982"/>
                </a:lnTo>
                <a:lnTo>
                  <a:pt x="9026841" y="19066"/>
                </a:lnTo>
                <a:lnTo>
                  <a:pt x="9105645" y="25422"/>
                </a:lnTo>
                <a:lnTo>
                  <a:pt x="9099290" y="33048"/>
                </a:lnTo>
                <a:close/>
                <a:moveTo>
                  <a:pt x="2797533" y="25422"/>
                </a:moveTo>
                <a:lnTo>
                  <a:pt x="2838206" y="27964"/>
                </a:lnTo>
                <a:lnTo>
                  <a:pt x="2792449" y="30506"/>
                </a:lnTo>
                <a:lnTo>
                  <a:pt x="2727626" y="36862"/>
                </a:lnTo>
                <a:lnTo>
                  <a:pt x="2669159" y="36862"/>
                </a:lnTo>
                <a:lnTo>
                  <a:pt x="2600523" y="36862"/>
                </a:lnTo>
                <a:lnTo>
                  <a:pt x="2564935" y="31777"/>
                </a:lnTo>
                <a:lnTo>
                  <a:pt x="2564935" y="29235"/>
                </a:lnTo>
                <a:lnTo>
                  <a:pt x="2591626" y="26692"/>
                </a:lnTo>
                <a:lnTo>
                  <a:pt x="2529346" y="26692"/>
                </a:lnTo>
                <a:lnTo>
                  <a:pt x="2493757" y="24151"/>
                </a:lnTo>
                <a:lnTo>
                  <a:pt x="2472150" y="19066"/>
                </a:lnTo>
                <a:lnTo>
                  <a:pt x="2496299" y="16524"/>
                </a:lnTo>
                <a:lnTo>
                  <a:pt x="2517907" y="13982"/>
                </a:lnTo>
                <a:lnTo>
                  <a:pt x="2553495" y="13982"/>
                </a:lnTo>
                <a:lnTo>
                  <a:pt x="2539514" y="11440"/>
                </a:lnTo>
                <a:lnTo>
                  <a:pt x="2618318" y="11440"/>
                </a:lnTo>
                <a:lnTo>
                  <a:pt x="2661533" y="16524"/>
                </a:lnTo>
                <a:lnTo>
                  <a:pt x="2718729" y="16524"/>
                </a:lnTo>
                <a:lnTo>
                  <a:pt x="2773383" y="19066"/>
                </a:lnTo>
                <a:lnTo>
                  <a:pt x="2797533" y="25422"/>
                </a:lnTo>
                <a:close/>
                <a:moveTo>
                  <a:pt x="3421608" y="2542"/>
                </a:moveTo>
                <a:lnTo>
                  <a:pt x="3511850" y="2542"/>
                </a:lnTo>
                <a:lnTo>
                  <a:pt x="3583028" y="5085"/>
                </a:lnTo>
                <a:lnTo>
                  <a:pt x="3645308" y="5085"/>
                </a:lnTo>
                <a:lnTo>
                  <a:pt x="3645308" y="7626"/>
                </a:lnTo>
                <a:lnTo>
                  <a:pt x="3561421" y="10168"/>
                </a:lnTo>
                <a:lnTo>
                  <a:pt x="3480075" y="12711"/>
                </a:lnTo>
                <a:lnTo>
                  <a:pt x="3449570" y="12711"/>
                </a:lnTo>
                <a:lnTo>
                  <a:pt x="3523290" y="12711"/>
                </a:lnTo>
                <a:lnTo>
                  <a:pt x="3441944" y="17795"/>
                </a:lnTo>
                <a:lnTo>
                  <a:pt x="3387290" y="20337"/>
                </a:lnTo>
                <a:lnTo>
                  <a:pt x="3330093" y="26692"/>
                </a:lnTo>
                <a:lnTo>
                  <a:pt x="3261458" y="26692"/>
                </a:lnTo>
                <a:lnTo>
                  <a:pt x="3239850" y="29235"/>
                </a:lnTo>
                <a:lnTo>
                  <a:pt x="3136897" y="29235"/>
                </a:lnTo>
                <a:lnTo>
                  <a:pt x="3183925" y="31777"/>
                </a:lnTo>
                <a:lnTo>
                  <a:pt x="3159776" y="31777"/>
                </a:lnTo>
                <a:lnTo>
                  <a:pt x="3186467" y="36862"/>
                </a:lnTo>
                <a:lnTo>
                  <a:pt x="3155963" y="39403"/>
                </a:lnTo>
                <a:lnTo>
                  <a:pt x="3103850" y="44488"/>
                </a:lnTo>
                <a:lnTo>
                  <a:pt x="3087327" y="47030"/>
                </a:lnTo>
                <a:lnTo>
                  <a:pt x="3041570" y="49572"/>
                </a:lnTo>
                <a:lnTo>
                  <a:pt x="3046654" y="52114"/>
                </a:lnTo>
                <a:lnTo>
                  <a:pt x="3103850" y="52114"/>
                </a:lnTo>
                <a:lnTo>
                  <a:pt x="3103850" y="54656"/>
                </a:lnTo>
                <a:lnTo>
                  <a:pt x="3013608" y="61011"/>
                </a:lnTo>
                <a:lnTo>
                  <a:pt x="2925907" y="58469"/>
                </a:lnTo>
                <a:lnTo>
                  <a:pt x="2828037" y="58469"/>
                </a:lnTo>
                <a:lnTo>
                  <a:pt x="2778467" y="58469"/>
                </a:lnTo>
                <a:lnTo>
                  <a:pt x="2713645" y="58469"/>
                </a:lnTo>
                <a:lnTo>
                  <a:pt x="2708561" y="52114"/>
                </a:lnTo>
                <a:lnTo>
                  <a:pt x="2770841" y="49572"/>
                </a:lnTo>
                <a:lnTo>
                  <a:pt x="2754318" y="44488"/>
                </a:lnTo>
                <a:lnTo>
                  <a:pt x="2775925" y="41945"/>
                </a:lnTo>
                <a:lnTo>
                  <a:pt x="2866168" y="47030"/>
                </a:lnTo>
                <a:lnTo>
                  <a:pt x="2820411" y="40675"/>
                </a:lnTo>
                <a:lnTo>
                  <a:pt x="2765757" y="40675"/>
                </a:lnTo>
                <a:lnTo>
                  <a:pt x="2792449" y="35590"/>
                </a:lnTo>
                <a:lnTo>
                  <a:pt x="2852187" y="33048"/>
                </a:lnTo>
                <a:lnTo>
                  <a:pt x="2861084" y="30506"/>
                </a:lnTo>
                <a:lnTo>
                  <a:pt x="2814056" y="27964"/>
                </a:lnTo>
                <a:lnTo>
                  <a:pt x="2800075" y="22879"/>
                </a:lnTo>
                <a:lnTo>
                  <a:pt x="2892860" y="22879"/>
                </a:lnTo>
                <a:lnTo>
                  <a:pt x="2919551" y="25422"/>
                </a:lnTo>
                <a:lnTo>
                  <a:pt x="2971664" y="20337"/>
                </a:lnTo>
                <a:lnTo>
                  <a:pt x="2895402" y="20337"/>
                </a:lnTo>
                <a:lnTo>
                  <a:pt x="2778467" y="20337"/>
                </a:lnTo>
                <a:lnTo>
                  <a:pt x="2718729" y="17795"/>
                </a:lnTo>
                <a:lnTo>
                  <a:pt x="2690766" y="15253"/>
                </a:lnTo>
                <a:lnTo>
                  <a:pt x="2650093" y="12711"/>
                </a:lnTo>
                <a:lnTo>
                  <a:pt x="2642467" y="10168"/>
                </a:lnTo>
                <a:lnTo>
                  <a:pt x="2692037" y="10168"/>
                </a:lnTo>
                <a:lnTo>
                  <a:pt x="2732710" y="10168"/>
                </a:lnTo>
                <a:lnTo>
                  <a:pt x="2798804" y="7626"/>
                </a:lnTo>
                <a:lnTo>
                  <a:pt x="2845832" y="5085"/>
                </a:lnTo>
                <a:lnTo>
                  <a:pt x="2889047" y="5085"/>
                </a:lnTo>
                <a:lnTo>
                  <a:pt x="2924636" y="7626"/>
                </a:lnTo>
                <a:lnTo>
                  <a:pt x="2951327" y="5085"/>
                </a:lnTo>
                <a:lnTo>
                  <a:pt x="2997084" y="2542"/>
                </a:lnTo>
                <a:lnTo>
                  <a:pt x="3056822" y="2542"/>
                </a:lnTo>
                <a:lnTo>
                  <a:pt x="3159776" y="2542"/>
                </a:lnTo>
                <a:lnTo>
                  <a:pt x="3178841" y="2542"/>
                </a:lnTo>
                <a:lnTo>
                  <a:pt x="3276710" y="2542"/>
                </a:lnTo>
                <a:lnTo>
                  <a:pt x="3347888" y="2542"/>
                </a:lnTo>
                <a:lnTo>
                  <a:pt x="3421608" y="2542"/>
                </a:lnTo>
                <a:close/>
                <a:moveTo>
                  <a:pt x="4817196" y="0"/>
                </a:moveTo>
                <a:lnTo>
                  <a:pt x="5026916" y="5085"/>
                </a:lnTo>
                <a:lnTo>
                  <a:pt x="4964636" y="7626"/>
                </a:lnTo>
                <a:lnTo>
                  <a:pt x="4836262" y="7626"/>
                </a:lnTo>
                <a:lnTo>
                  <a:pt x="4655776" y="7626"/>
                </a:lnTo>
                <a:lnTo>
                  <a:pt x="4672299" y="10168"/>
                </a:lnTo>
                <a:lnTo>
                  <a:pt x="4791776" y="10168"/>
                </a:lnTo>
                <a:lnTo>
                  <a:pt x="4894729" y="12711"/>
                </a:lnTo>
                <a:lnTo>
                  <a:pt x="4959552" y="10168"/>
                </a:lnTo>
                <a:lnTo>
                  <a:pt x="4987514" y="12711"/>
                </a:lnTo>
                <a:lnTo>
                  <a:pt x="4949383" y="15253"/>
                </a:lnTo>
                <a:lnTo>
                  <a:pt x="5037084" y="12711"/>
                </a:lnTo>
                <a:lnTo>
                  <a:pt x="5198505" y="10168"/>
                </a:lnTo>
                <a:lnTo>
                  <a:pt x="5301458" y="12711"/>
                </a:lnTo>
                <a:lnTo>
                  <a:pt x="5320524" y="15253"/>
                </a:lnTo>
                <a:lnTo>
                  <a:pt x="5181982" y="20337"/>
                </a:lnTo>
                <a:lnTo>
                  <a:pt x="5162916" y="22879"/>
                </a:lnTo>
                <a:lnTo>
                  <a:pt x="5056149" y="22879"/>
                </a:lnTo>
                <a:lnTo>
                  <a:pt x="5132411" y="22879"/>
                </a:lnTo>
                <a:lnTo>
                  <a:pt x="5094280" y="29235"/>
                </a:lnTo>
                <a:lnTo>
                  <a:pt x="5067589" y="34319"/>
                </a:lnTo>
                <a:lnTo>
                  <a:pt x="5067589" y="45758"/>
                </a:lnTo>
                <a:lnTo>
                  <a:pt x="5108262" y="50843"/>
                </a:lnTo>
                <a:lnTo>
                  <a:pt x="5056149" y="50843"/>
                </a:lnTo>
                <a:lnTo>
                  <a:pt x="5001495" y="55928"/>
                </a:lnTo>
                <a:lnTo>
                  <a:pt x="5063776" y="61011"/>
                </a:lnTo>
                <a:lnTo>
                  <a:pt x="5071402" y="69909"/>
                </a:lnTo>
                <a:lnTo>
                  <a:pt x="5035813" y="72451"/>
                </a:lnTo>
                <a:lnTo>
                  <a:pt x="5079028" y="81349"/>
                </a:lnTo>
                <a:lnTo>
                  <a:pt x="5005308" y="81349"/>
                </a:lnTo>
                <a:lnTo>
                  <a:pt x="5043439" y="86433"/>
                </a:lnTo>
                <a:lnTo>
                  <a:pt x="5033271" y="91518"/>
                </a:lnTo>
                <a:lnTo>
                  <a:pt x="4986243" y="94060"/>
                </a:lnTo>
                <a:lnTo>
                  <a:pt x="4939215" y="94060"/>
                </a:lnTo>
                <a:lnTo>
                  <a:pt x="4982430" y="102957"/>
                </a:lnTo>
                <a:lnTo>
                  <a:pt x="4982430" y="108041"/>
                </a:lnTo>
                <a:lnTo>
                  <a:pt x="4916336" y="102957"/>
                </a:lnTo>
                <a:lnTo>
                  <a:pt x="4899813" y="108041"/>
                </a:lnTo>
                <a:lnTo>
                  <a:pt x="4945570" y="110584"/>
                </a:lnTo>
                <a:lnTo>
                  <a:pt x="4988785" y="119481"/>
                </a:lnTo>
                <a:lnTo>
                  <a:pt x="5002767" y="130921"/>
                </a:lnTo>
                <a:lnTo>
                  <a:pt x="4940486" y="133463"/>
                </a:lnTo>
                <a:lnTo>
                  <a:pt x="4913795" y="127108"/>
                </a:lnTo>
                <a:lnTo>
                  <a:pt x="4873122" y="120752"/>
                </a:lnTo>
                <a:lnTo>
                  <a:pt x="4884561" y="129650"/>
                </a:lnTo>
                <a:lnTo>
                  <a:pt x="4843888" y="136005"/>
                </a:lnTo>
                <a:lnTo>
                  <a:pt x="4934131" y="138548"/>
                </a:lnTo>
                <a:lnTo>
                  <a:pt x="4979888" y="138548"/>
                </a:lnTo>
                <a:lnTo>
                  <a:pt x="4889645" y="152529"/>
                </a:lnTo>
                <a:lnTo>
                  <a:pt x="4799402" y="163969"/>
                </a:lnTo>
                <a:lnTo>
                  <a:pt x="4698991" y="170324"/>
                </a:lnTo>
                <a:lnTo>
                  <a:pt x="4663402" y="170324"/>
                </a:lnTo>
                <a:lnTo>
                  <a:pt x="4627813" y="175408"/>
                </a:lnTo>
                <a:lnTo>
                  <a:pt x="4580785" y="194474"/>
                </a:lnTo>
                <a:lnTo>
                  <a:pt x="4509607" y="205914"/>
                </a:lnTo>
                <a:lnTo>
                  <a:pt x="4485458" y="208457"/>
                </a:lnTo>
                <a:lnTo>
                  <a:pt x="4439701" y="213541"/>
                </a:lnTo>
                <a:lnTo>
                  <a:pt x="4392673" y="216083"/>
                </a:lnTo>
                <a:lnTo>
                  <a:pt x="4364710" y="227523"/>
                </a:lnTo>
                <a:lnTo>
                  <a:pt x="4364710" y="241504"/>
                </a:lnTo>
                <a:lnTo>
                  <a:pt x="4348187" y="255486"/>
                </a:lnTo>
                <a:lnTo>
                  <a:pt x="4290991" y="269468"/>
                </a:lnTo>
                <a:lnTo>
                  <a:pt x="4304972" y="285992"/>
                </a:lnTo>
                <a:lnTo>
                  <a:pt x="4290991" y="305058"/>
                </a:lnTo>
                <a:lnTo>
                  <a:pt x="4274467" y="325395"/>
                </a:lnTo>
                <a:lnTo>
                  <a:pt x="4227439" y="325395"/>
                </a:lnTo>
                <a:lnTo>
                  <a:pt x="4177869" y="308871"/>
                </a:lnTo>
                <a:lnTo>
                  <a:pt x="4109233" y="308871"/>
                </a:lnTo>
                <a:lnTo>
                  <a:pt x="4078729" y="297432"/>
                </a:lnTo>
                <a:lnTo>
                  <a:pt x="4054579" y="277094"/>
                </a:lnTo>
                <a:lnTo>
                  <a:pt x="3997383" y="251673"/>
                </a:lnTo>
                <a:lnTo>
                  <a:pt x="3980860" y="240234"/>
                </a:lnTo>
                <a:lnTo>
                  <a:pt x="3975776" y="223709"/>
                </a:lnTo>
                <a:lnTo>
                  <a:pt x="3928748" y="204643"/>
                </a:lnTo>
                <a:lnTo>
                  <a:pt x="3940187" y="193204"/>
                </a:lnTo>
                <a:lnTo>
                  <a:pt x="3918579" y="186848"/>
                </a:lnTo>
                <a:lnTo>
                  <a:pt x="3951626" y="167782"/>
                </a:lnTo>
                <a:lnTo>
                  <a:pt x="4001196" y="161427"/>
                </a:lnTo>
                <a:lnTo>
                  <a:pt x="4015177" y="155071"/>
                </a:lnTo>
                <a:lnTo>
                  <a:pt x="4020262" y="143631"/>
                </a:lnTo>
                <a:lnTo>
                  <a:pt x="3982131" y="149987"/>
                </a:lnTo>
                <a:lnTo>
                  <a:pt x="3965607" y="152529"/>
                </a:lnTo>
                <a:lnTo>
                  <a:pt x="3935103" y="155071"/>
                </a:lnTo>
                <a:lnTo>
                  <a:pt x="3894430" y="148716"/>
                </a:lnTo>
                <a:lnTo>
                  <a:pt x="3891888" y="139818"/>
                </a:lnTo>
                <a:lnTo>
                  <a:pt x="3903327" y="133463"/>
                </a:lnTo>
                <a:lnTo>
                  <a:pt x="3933832" y="133463"/>
                </a:lnTo>
                <a:lnTo>
                  <a:pt x="4002467" y="136005"/>
                </a:lnTo>
                <a:lnTo>
                  <a:pt x="3945271" y="127108"/>
                </a:lnTo>
                <a:lnTo>
                  <a:pt x="3914766" y="122023"/>
                </a:lnTo>
                <a:lnTo>
                  <a:pt x="3881720" y="124565"/>
                </a:lnTo>
                <a:lnTo>
                  <a:pt x="3853757" y="122023"/>
                </a:lnTo>
                <a:lnTo>
                  <a:pt x="3891888" y="108041"/>
                </a:lnTo>
                <a:lnTo>
                  <a:pt x="3870280" y="102957"/>
                </a:lnTo>
                <a:lnTo>
                  <a:pt x="3843589" y="94060"/>
                </a:lnTo>
                <a:lnTo>
                  <a:pt x="3802916" y="82620"/>
                </a:lnTo>
                <a:lnTo>
                  <a:pt x="3759701" y="77535"/>
                </a:lnTo>
                <a:lnTo>
                  <a:pt x="3759701" y="72451"/>
                </a:lnTo>
                <a:lnTo>
                  <a:pt x="3669458" y="66096"/>
                </a:lnTo>
                <a:lnTo>
                  <a:pt x="3598280" y="66096"/>
                </a:lnTo>
                <a:lnTo>
                  <a:pt x="3510580" y="66096"/>
                </a:lnTo>
                <a:lnTo>
                  <a:pt x="3426692" y="66096"/>
                </a:lnTo>
                <a:lnTo>
                  <a:pt x="3388561" y="63554"/>
                </a:lnTo>
                <a:lnTo>
                  <a:pt x="3328822" y="57198"/>
                </a:lnTo>
                <a:lnTo>
                  <a:pt x="3416523" y="54656"/>
                </a:lnTo>
                <a:lnTo>
                  <a:pt x="3485159" y="54656"/>
                </a:lnTo>
                <a:lnTo>
                  <a:pt x="3340262" y="52114"/>
                </a:lnTo>
                <a:lnTo>
                  <a:pt x="3264000" y="47030"/>
                </a:lnTo>
                <a:lnTo>
                  <a:pt x="3269084" y="41945"/>
                </a:lnTo>
                <a:lnTo>
                  <a:pt x="3397458" y="39403"/>
                </a:lnTo>
                <a:lnTo>
                  <a:pt x="3520748" y="34319"/>
                </a:lnTo>
                <a:lnTo>
                  <a:pt x="3532187" y="31777"/>
                </a:lnTo>
                <a:lnTo>
                  <a:pt x="3441944" y="26692"/>
                </a:lnTo>
                <a:lnTo>
                  <a:pt x="3469907" y="24151"/>
                </a:lnTo>
                <a:lnTo>
                  <a:pt x="3586841" y="19066"/>
                </a:lnTo>
                <a:lnTo>
                  <a:pt x="3636411" y="19066"/>
                </a:lnTo>
                <a:lnTo>
                  <a:pt x="3622430" y="16524"/>
                </a:lnTo>
                <a:lnTo>
                  <a:pt x="3701234" y="13982"/>
                </a:lnTo>
                <a:lnTo>
                  <a:pt x="3805458" y="11440"/>
                </a:lnTo>
                <a:lnTo>
                  <a:pt x="3908411" y="11440"/>
                </a:lnTo>
                <a:lnTo>
                  <a:pt x="3946542" y="13982"/>
                </a:lnTo>
                <a:lnTo>
                  <a:pt x="4034243" y="11440"/>
                </a:lnTo>
                <a:lnTo>
                  <a:pt x="4115589" y="13982"/>
                </a:lnTo>
                <a:lnTo>
                  <a:pt x="4162617" y="13982"/>
                </a:lnTo>
                <a:lnTo>
                  <a:pt x="4231252" y="16524"/>
                </a:lnTo>
                <a:lnTo>
                  <a:pt x="4152449" y="11440"/>
                </a:lnTo>
                <a:lnTo>
                  <a:pt x="4157533" y="8898"/>
                </a:lnTo>
                <a:lnTo>
                  <a:pt x="4269383" y="6355"/>
                </a:lnTo>
                <a:lnTo>
                  <a:pt x="4388860" y="6355"/>
                </a:lnTo>
                <a:lnTo>
                  <a:pt x="4432075" y="3813"/>
                </a:lnTo>
                <a:lnTo>
                  <a:pt x="4551552" y="3813"/>
                </a:lnTo>
                <a:lnTo>
                  <a:pt x="4817196" y="3813"/>
                </a:lnTo>
                <a:close/>
              </a:path>
            </a:pathLst>
          </a:custGeom>
          <a:solidFill>
            <a:srgbClr val="FFFFFF"/>
          </a:solidFill>
          <a:ln w="3649"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281C9B20-811D-42B1-9D45-5D759B38E5A6}"/>
              </a:ext>
            </a:extLst>
          </p:cNvPr>
          <p:cNvSpPr/>
          <p:nvPr userDrawn="1"/>
        </p:nvSpPr>
        <p:spPr>
          <a:xfrm>
            <a:off x="8808224" y="2873901"/>
            <a:ext cx="951999" cy="905005"/>
          </a:xfrm>
          <a:custGeom>
            <a:avLst/>
            <a:gdLst>
              <a:gd name="connsiteX0" fmla="*/ 338093 w 951999"/>
              <a:gd name="connsiteY0" fmla="*/ 885940 h 905005"/>
              <a:gd name="connsiteX1" fmla="*/ 335551 w 951999"/>
              <a:gd name="connsiteY1" fmla="*/ 885940 h 905005"/>
              <a:gd name="connsiteX2" fmla="*/ 335551 w 951999"/>
              <a:gd name="connsiteY2" fmla="*/ 883398 h 905005"/>
              <a:gd name="connsiteX3" fmla="*/ 333009 w 951999"/>
              <a:gd name="connsiteY3" fmla="*/ 883398 h 905005"/>
              <a:gd name="connsiteX4" fmla="*/ 333009 w 951999"/>
              <a:gd name="connsiteY4" fmla="*/ 880855 h 905005"/>
              <a:gd name="connsiteX5" fmla="*/ 333009 w 951999"/>
              <a:gd name="connsiteY5" fmla="*/ 878313 h 905005"/>
              <a:gd name="connsiteX6" fmla="*/ 333009 w 951999"/>
              <a:gd name="connsiteY6" fmla="*/ 875771 h 905005"/>
              <a:gd name="connsiteX7" fmla="*/ 335551 w 951999"/>
              <a:gd name="connsiteY7" fmla="*/ 875771 h 905005"/>
              <a:gd name="connsiteX8" fmla="*/ 335551 w 951999"/>
              <a:gd name="connsiteY8" fmla="*/ 874500 h 905005"/>
              <a:gd name="connsiteX9" fmla="*/ 338093 w 951999"/>
              <a:gd name="connsiteY9" fmla="*/ 874500 h 905005"/>
              <a:gd name="connsiteX10" fmla="*/ 338093 w 951999"/>
              <a:gd name="connsiteY10" fmla="*/ 877042 h 905005"/>
              <a:gd name="connsiteX11" fmla="*/ 340635 w 951999"/>
              <a:gd name="connsiteY11" fmla="*/ 877042 h 905005"/>
              <a:gd name="connsiteX12" fmla="*/ 340635 w 951999"/>
              <a:gd name="connsiteY12" fmla="*/ 879584 h 905005"/>
              <a:gd name="connsiteX13" fmla="*/ 340635 w 951999"/>
              <a:gd name="connsiteY13" fmla="*/ 882126 h 905005"/>
              <a:gd name="connsiteX14" fmla="*/ 340635 w 951999"/>
              <a:gd name="connsiteY14" fmla="*/ 884668 h 905005"/>
              <a:gd name="connsiteX15" fmla="*/ 338093 w 951999"/>
              <a:gd name="connsiteY15" fmla="*/ 884668 h 905005"/>
              <a:gd name="connsiteX16" fmla="*/ 338093 w 951999"/>
              <a:gd name="connsiteY16" fmla="*/ 885940 h 905005"/>
              <a:gd name="connsiteX17" fmla="*/ 319028 w 951999"/>
              <a:gd name="connsiteY17" fmla="*/ 877042 h 905005"/>
              <a:gd name="connsiteX18" fmla="*/ 316486 w 951999"/>
              <a:gd name="connsiteY18" fmla="*/ 877042 h 905005"/>
              <a:gd name="connsiteX19" fmla="*/ 313943 w 951999"/>
              <a:gd name="connsiteY19" fmla="*/ 877042 h 905005"/>
              <a:gd name="connsiteX20" fmla="*/ 313943 w 951999"/>
              <a:gd name="connsiteY20" fmla="*/ 874500 h 905005"/>
              <a:gd name="connsiteX21" fmla="*/ 313943 w 951999"/>
              <a:gd name="connsiteY21" fmla="*/ 871958 h 905005"/>
              <a:gd name="connsiteX22" fmla="*/ 313943 w 951999"/>
              <a:gd name="connsiteY22" fmla="*/ 869415 h 905005"/>
              <a:gd name="connsiteX23" fmla="*/ 313943 w 951999"/>
              <a:gd name="connsiteY23" fmla="*/ 866874 h 905005"/>
              <a:gd name="connsiteX24" fmla="*/ 316486 w 951999"/>
              <a:gd name="connsiteY24" fmla="*/ 866874 h 905005"/>
              <a:gd name="connsiteX25" fmla="*/ 319028 w 951999"/>
              <a:gd name="connsiteY25" fmla="*/ 866874 h 905005"/>
              <a:gd name="connsiteX26" fmla="*/ 321570 w 951999"/>
              <a:gd name="connsiteY26" fmla="*/ 866874 h 905005"/>
              <a:gd name="connsiteX27" fmla="*/ 321570 w 951999"/>
              <a:gd name="connsiteY27" fmla="*/ 869415 h 905005"/>
              <a:gd name="connsiteX28" fmla="*/ 321570 w 951999"/>
              <a:gd name="connsiteY28" fmla="*/ 871958 h 905005"/>
              <a:gd name="connsiteX29" fmla="*/ 321570 w 951999"/>
              <a:gd name="connsiteY29" fmla="*/ 874500 h 905005"/>
              <a:gd name="connsiteX30" fmla="*/ 319028 w 951999"/>
              <a:gd name="connsiteY30" fmla="*/ 877042 h 905005"/>
              <a:gd name="connsiteX31" fmla="*/ 333009 w 951999"/>
              <a:gd name="connsiteY31" fmla="*/ 874500 h 905005"/>
              <a:gd name="connsiteX32" fmla="*/ 330467 w 951999"/>
              <a:gd name="connsiteY32" fmla="*/ 874500 h 905005"/>
              <a:gd name="connsiteX33" fmla="*/ 327925 w 951999"/>
              <a:gd name="connsiteY33" fmla="*/ 874500 h 905005"/>
              <a:gd name="connsiteX34" fmla="*/ 327925 w 951999"/>
              <a:gd name="connsiteY34" fmla="*/ 871958 h 905005"/>
              <a:gd name="connsiteX35" fmla="*/ 327925 w 951999"/>
              <a:gd name="connsiteY35" fmla="*/ 869415 h 905005"/>
              <a:gd name="connsiteX36" fmla="*/ 327925 w 951999"/>
              <a:gd name="connsiteY36" fmla="*/ 866874 h 905005"/>
              <a:gd name="connsiteX37" fmla="*/ 327925 w 951999"/>
              <a:gd name="connsiteY37" fmla="*/ 864331 h 905005"/>
              <a:gd name="connsiteX38" fmla="*/ 330467 w 951999"/>
              <a:gd name="connsiteY38" fmla="*/ 864331 h 905005"/>
              <a:gd name="connsiteX39" fmla="*/ 333009 w 951999"/>
              <a:gd name="connsiteY39" fmla="*/ 864331 h 905005"/>
              <a:gd name="connsiteX40" fmla="*/ 335551 w 951999"/>
              <a:gd name="connsiteY40" fmla="*/ 866874 h 905005"/>
              <a:gd name="connsiteX41" fmla="*/ 335551 w 951999"/>
              <a:gd name="connsiteY41" fmla="*/ 869415 h 905005"/>
              <a:gd name="connsiteX42" fmla="*/ 335551 w 951999"/>
              <a:gd name="connsiteY42" fmla="*/ 871958 h 905005"/>
              <a:gd name="connsiteX43" fmla="*/ 335551 w 951999"/>
              <a:gd name="connsiteY43" fmla="*/ 874500 h 905005"/>
              <a:gd name="connsiteX44" fmla="*/ 333009 w 951999"/>
              <a:gd name="connsiteY44" fmla="*/ 874500 h 905005"/>
              <a:gd name="connsiteX45" fmla="*/ 566878 w 951999"/>
              <a:gd name="connsiteY45" fmla="*/ 784254 h 905005"/>
              <a:gd name="connsiteX46" fmla="*/ 564336 w 951999"/>
              <a:gd name="connsiteY46" fmla="*/ 784254 h 905005"/>
              <a:gd name="connsiteX47" fmla="*/ 564336 w 951999"/>
              <a:gd name="connsiteY47" fmla="*/ 781711 h 905005"/>
              <a:gd name="connsiteX48" fmla="*/ 561794 w 951999"/>
              <a:gd name="connsiteY48" fmla="*/ 781711 h 905005"/>
              <a:gd name="connsiteX49" fmla="*/ 561794 w 951999"/>
              <a:gd name="connsiteY49" fmla="*/ 779169 h 905005"/>
              <a:gd name="connsiteX50" fmla="*/ 561794 w 951999"/>
              <a:gd name="connsiteY50" fmla="*/ 776627 h 905005"/>
              <a:gd name="connsiteX51" fmla="*/ 564336 w 951999"/>
              <a:gd name="connsiteY51" fmla="*/ 774085 h 905005"/>
              <a:gd name="connsiteX52" fmla="*/ 566878 w 951999"/>
              <a:gd name="connsiteY52" fmla="*/ 774085 h 905005"/>
              <a:gd name="connsiteX53" fmla="*/ 569420 w 951999"/>
              <a:gd name="connsiteY53" fmla="*/ 774085 h 905005"/>
              <a:gd name="connsiteX54" fmla="*/ 569420 w 951999"/>
              <a:gd name="connsiteY54" fmla="*/ 776627 h 905005"/>
              <a:gd name="connsiteX55" fmla="*/ 571963 w 951999"/>
              <a:gd name="connsiteY55" fmla="*/ 776627 h 905005"/>
              <a:gd name="connsiteX56" fmla="*/ 571963 w 951999"/>
              <a:gd name="connsiteY56" fmla="*/ 779169 h 905005"/>
              <a:gd name="connsiteX57" fmla="*/ 569420 w 951999"/>
              <a:gd name="connsiteY57" fmla="*/ 781711 h 905005"/>
              <a:gd name="connsiteX58" fmla="*/ 569420 w 951999"/>
              <a:gd name="connsiteY58" fmla="*/ 784254 h 905005"/>
              <a:gd name="connsiteX59" fmla="*/ 566878 w 951999"/>
              <a:gd name="connsiteY59" fmla="*/ 784254 h 905005"/>
              <a:gd name="connsiteX60" fmla="*/ 461383 w 951999"/>
              <a:gd name="connsiteY60" fmla="*/ 758832 h 905005"/>
              <a:gd name="connsiteX61" fmla="*/ 458841 w 951999"/>
              <a:gd name="connsiteY61" fmla="*/ 758832 h 905005"/>
              <a:gd name="connsiteX62" fmla="*/ 456299 w 951999"/>
              <a:gd name="connsiteY62" fmla="*/ 756290 h 905005"/>
              <a:gd name="connsiteX63" fmla="*/ 456299 w 951999"/>
              <a:gd name="connsiteY63" fmla="*/ 753748 h 905005"/>
              <a:gd name="connsiteX64" fmla="*/ 456299 w 951999"/>
              <a:gd name="connsiteY64" fmla="*/ 751205 h 905005"/>
              <a:gd name="connsiteX65" fmla="*/ 456299 w 951999"/>
              <a:gd name="connsiteY65" fmla="*/ 748663 h 905005"/>
              <a:gd name="connsiteX66" fmla="*/ 458841 w 951999"/>
              <a:gd name="connsiteY66" fmla="*/ 748663 h 905005"/>
              <a:gd name="connsiteX67" fmla="*/ 461383 w 951999"/>
              <a:gd name="connsiteY67" fmla="*/ 748663 h 905005"/>
              <a:gd name="connsiteX68" fmla="*/ 463925 w 951999"/>
              <a:gd name="connsiteY68" fmla="*/ 748663 h 905005"/>
              <a:gd name="connsiteX69" fmla="*/ 463925 w 951999"/>
              <a:gd name="connsiteY69" fmla="*/ 751205 h 905005"/>
              <a:gd name="connsiteX70" fmla="*/ 463925 w 951999"/>
              <a:gd name="connsiteY70" fmla="*/ 753748 h 905005"/>
              <a:gd name="connsiteX71" fmla="*/ 463925 w 951999"/>
              <a:gd name="connsiteY71" fmla="*/ 756290 h 905005"/>
              <a:gd name="connsiteX72" fmla="*/ 463925 w 951999"/>
              <a:gd name="connsiteY72" fmla="*/ 758832 h 905005"/>
              <a:gd name="connsiteX73" fmla="*/ 461383 w 951999"/>
              <a:gd name="connsiteY73" fmla="*/ 758832 h 905005"/>
              <a:gd name="connsiteX74" fmla="*/ 273271 w 951999"/>
              <a:gd name="connsiteY74" fmla="*/ 751205 h 905005"/>
              <a:gd name="connsiteX75" fmla="*/ 270729 w 951999"/>
              <a:gd name="connsiteY75" fmla="*/ 751205 h 905005"/>
              <a:gd name="connsiteX76" fmla="*/ 268187 w 951999"/>
              <a:gd name="connsiteY76" fmla="*/ 751205 h 905005"/>
              <a:gd name="connsiteX77" fmla="*/ 268187 w 951999"/>
              <a:gd name="connsiteY77" fmla="*/ 748663 h 905005"/>
              <a:gd name="connsiteX78" fmla="*/ 268187 w 951999"/>
              <a:gd name="connsiteY78" fmla="*/ 747392 h 905005"/>
              <a:gd name="connsiteX79" fmla="*/ 268187 w 951999"/>
              <a:gd name="connsiteY79" fmla="*/ 744850 h 905005"/>
              <a:gd name="connsiteX80" fmla="*/ 268187 w 951999"/>
              <a:gd name="connsiteY80" fmla="*/ 742308 h 905005"/>
              <a:gd name="connsiteX81" fmla="*/ 270729 w 951999"/>
              <a:gd name="connsiteY81" fmla="*/ 742308 h 905005"/>
              <a:gd name="connsiteX82" fmla="*/ 273271 w 951999"/>
              <a:gd name="connsiteY82" fmla="*/ 742308 h 905005"/>
              <a:gd name="connsiteX83" fmla="*/ 275812 w 951999"/>
              <a:gd name="connsiteY83" fmla="*/ 744850 h 905005"/>
              <a:gd name="connsiteX84" fmla="*/ 275812 w 951999"/>
              <a:gd name="connsiteY84" fmla="*/ 747392 h 905005"/>
              <a:gd name="connsiteX85" fmla="*/ 275812 w 951999"/>
              <a:gd name="connsiteY85" fmla="*/ 749935 h 905005"/>
              <a:gd name="connsiteX86" fmla="*/ 275812 w 951999"/>
              <a:gd name="connsiteY86" fmla="*/ 752477 h 905005"/>
              <a:gd name="connsiteX87" fmla="*/ 273271 w 951999"/>
              <a:gd name="connsiteY87" fmla="*/ 752477 h 905005"/>
              <a:gd name="connsiteX88" fmla="*/ 333009 w 951999"/>
              <a:gd name="connsiteY88" fmla="*/ 748663 h 905005"/>
              <a:gd name="connsiteX89" fmla="*/ 330467 w 951999"/>
              <a:gd name="connsiteY89" fmla="*/ 748663 h 905005"/>
              <a:gd name="connsiteX90" fmla="*/ 330467 w 951999"/>
              <a:gd name="connsiteY90" fmla="*/ 747392 h 905005"/>
              <a:gd name="connsiteX91" fmla="*/ 327925 w 951999"/>
              <a:gd name="connsiteY91" fmla="*/ 747392 h 905005"/>
              <a:gd name="connsiteX92" fmla="*/ 327925 w 951999"/>
              <a:gd name="connsiteY92" fmla="*/ 744850 h 905005"/>
              <a:gd name="connsiteX93" fmla="*/ 327925 w 951999"/>
              <a:gd name="connsiteY93" fmla="*/ 742308 h 905005"/>
              <a:gd name="connsiteX94" fmla="*/ 327925 w 951999"/>
              <a:gd name="connsiteY94" fmla="*/ 739766 h 905005"/>
              <a:gd name="connsiteX95" fmla="*/ 327925 w 951999"/>
              <a:gd name="connsiteY95" fmla="*/ 737224 h 905005"/>
              <a:gd name="connsiteX96" fmla="*/ 330467 w 951999"/>
              <a:gd name="connsiteY96" fmla="*/ 737224 h 905005"/>
              <a:gd name="connsiteX97" fmla="*/ 330467 w 951999"/>
              <a:gd name="connsiteY97" fmla="*/ 734682 h 905005"/>
              <a:gd name="connsiteX98" fmla="*/ 333009 w 951999"/>
              <a:gd name="connsiteY98" fmla="*/ 734682 h 905005"/>
              <a:gd name="connsiteX99" fmla="*/ 335551 w 951999"/>
              <a:gd name="connsiteY99" fmla="*/ 734682 h 905005"/>
              <a:gd name="connsiteX100" fmla="*/ 335551 w 951999"/>
              <a:gd name="connsiteY100" fmla="*/ 737224 h 905005"/>
              <a:gd name="connsiteX101" fmla="*/ 338093 w 951999"/>
              <a:gd name="connsiteY101" fmla="*/ 739766 h 905005"/>
              <a:gd name="connsiteX102" fmla="*/ 335551 w 951999"/>
              <a:gd name="connsiteY102" fmla="*/ 742308 h 905005"/>
              <a:gd name="connsiteX103" fmla="*/ 338093 w 951999"/>
              <a:gd name="connsiteY103" fmla="*/ 742308 h 905005"/>
              <a:gd name="connsiteX104" fmla="*/ 338093 w 951999"/>
              <a:gd name="connsiteY104" fmla="*/ 744850 h 905005"/>
              <a:gd name="connsiteX105" fmla="*/ 338093 w 951999"/>
              <a:gd name="connsiteY105" fmla="*/ 747392 h 905005"/>
              <a:gd name="connsiteX106" fmla="*/ 335551 w 951999"/>
              <a:gd name="connsiteY106" fmla="*/ 747392 h 905005"/>
              <a:gd name="connsiteX107" fmla="*/ 335551 w 951999"/>
              <a:gd name="connsiteY107" fmla="*/ 749935 h 905005"/>
              <a:gd name="connsiteX108" fmla="*/ 333009 w 951999"/>
              <a:gd name="connsiteY108" fmla="*/ 749935 h 905005"/>
              <a:gd name="connsiteX109" fmla="*/ 291065 w 951999"/>
              <a:gd name="connsiteY109" fmla="*/ 739766 h 905005"/>
              <a:gd name="connsiteX110" fmla="*/ 288523 w 951999"/>
              <a:gd name="connsiteY110" fmla="*/ 739766 h 905005"/>
              <a:gd name="connsiteX111" fmla="*/ 285981 w 951999"/>
              <a:gd name="connsiteY111" fmla="*/ 737224 h 905005"/>
              <a:gd name="connsiteX112" fmla="*/ 285981 w 951999"/>
              <a:gd name="connsiteY112" fmla="*/ 734682 h 905005"/>
              <a:gd name="connsiteX113" fmla="*/ 285981 w 951999"/>
              <a:gd name="connsiteY113" fmla="*/ 732139 h 905005"/>
              <a:gd name="connsiteX114" fmla="*/ 285981 w 951999"/>
              <a:gd name="connsiteY114" fmla="*/ 729597 h 905005"/>
              <a:gd name="connsiteX115" fmla="*/ 288523 w 951999"/>
              <a:gd name="connsiteY115" fmla="*/ 729597 h 905005"/>
              <a:gd name="connsiteX116" fmla="*/ 291065 w 951999"/>
              <a:gd name="connsiteY116" fmla="*/ 729597 h 905005"/>
              <a:gd name="connsiteX117" fmla="*/ 293607 w 951999"/>
              <a:gd name="connsiteY117" fmla="*/ 729597 h 905005"/>
              <a:gd name="connsiteX118" fmla="*/ 293607 w 951999"/>
              <a:gd name="connsiteY118" fmla="*/ 732139 h 905005"/>
              <a:gd name="connsiteX119" fmla="*/ 293607 w 951999"/>
              <a:gd name="connsiteY119" fmla="*/ 734682 h 905005"/>
              <a:gd name="connsiteX120" fmla="*/ 293607 w 951999"/>
              <a:gd name="connsiteY120" fmla="*/ 737224 h 905005"/>
              <a:gd name="connsiteX121" fmla="*/ 293607 w 951999"/>
              <a:gd name="connsiteY121" fmla="*/ 739766 h 905005"/>
              <a:gd name="connsiteX122" fmla="*/ 291065 w 951999"/>
              <a:gd name="connsiteY122" fmla="*/ 739766 h 905005"/>
              <a:gd name="connsiteX123" fmla="*/ 345719 w 951999"/>
              <a:gd name="connsiteY123" fmla="*/ 748663 h 905005"/>
              <a:gd name="connsiteX124" fmla="*/ 343178 w 951999"/>
              <a:gd name="connsiteY124" fmla="*/ 748663 h 905005"/>
              <a:gd name="connsiteX125" fmla="*/ 340635 w 951999"/>
              <a:gd name="connsiteY125" fmla="*/ 748663 h 905005"/>
              <a:gd name="connsiteX126" fmla="*/ 340635 w 951999"/>
              <a:gd name="connsiteY126" fmla="*/ 747392 h 905005"/>
              <a:gd name="connsiteX127" fmla="*/ 340635 w 951999"/>
              <a:gd name="connsiteY127" fmla="*/ 744850 h 905005"/>
              <a:gd name="connsiteX128" fmla="*/ 340635 w 951999"/>
              <a:gd name="connsiteY128" fmla="*/ 742308 h 905005"/>
              <a:gd name="connsiteX129" fmla="*/ 340635 w 951999"/>
              <a:gd name="connsiteY129" fmla="*/ 739766 h 905005"/>
              <a:gd name="connsiteX130" fmla="*/ 343178 w 951999"/>
              <a:gd name="connsiteY130" fmla="*/ 739766 h 905005"/>
              <a:gd name="connsiteX131" fmla="*/ 343178 w 951999"/>
              <a:gd name="connsiteY131" fmla="*/ 737224 h 905005"/>
              <a:gd name="connsiteX132" fmla="*/ 340635 w 951999"/>
              <a:gd name="connsiteY132" fmla="*/ 737224 h 905005"/>
              <a:gd name="connsiteX133" fmla="*/ 340635 w 951999"/>
              <a:gd name="connsiteY133" fmla="*/ 734682 h 905005"/>
              <a:gd name="connsiteX134" fmla="*/ 340635 w 951999"/>
              <a:gd name="connsiteY134" fmla="*/ 732139 h 905005"/>
              <a:gd name="connsiteX135" fmla="*/ 343178 w 951999"/>
              <a:gd name="connsiteY135" fmla="*/ 729597 h 905005"/>
              <a:gd name="connsiteX136" fmla="*/ 345719 w 951999"/>
              <a:gd name="connsiteY136" fmla="*/ 729597 h 905005"/>
              <a:gd name="connsiteX137" fmla="*/ 348261 w 951999"/>
              <a:gd name="connsiteY137" fmla="*/ 729597 h 905005"/>
              <a:gd name="connsiteX138" fmla="*/ 348261 w 951999"/>
              <a:gd name="connsiteY138" fmla="*/ 732139 h 905005"/>
              <a:gd name="connsiteX139" fmla="*/ 350803 w 951999"/>
              <a:gd name="connsiteY139" fmla="*/ 734682 h 905005"/>
              <a:gd name="connsiteX140" fmla="*/ 348261 w 951999"/>
              <a:gd name="connsiteY140" fmla="*/ 734682 h 905005"/>
              <a:gd name="connsiteX141" fmla="*/ 348261 w 951999"/>
              <a:gd name="connsiteY141" fmla="*/ 737224 h 905005"/>
              <a:gd name="connsiteX142" fmla="*/ 348261 w 951999"/>
              <a:gd name="connsiteY142" fmla="*/ 739766 h 905005"/>
              <a:gd name="connsiteX143" fmla="*/ 345719 w 951999"/>
              <a:gd name="connsiteY143" fmla="*/ 739766 h 905005"/>
              <a:gd name="connsiteX144" fmla="*/ 348261 w 951999"/>
              <a:gd name="connsiteY144" fmla="*/ 739766 h 905005"/>
              <a:gd name="connsiteX145" fmla="*/ 348261 w 951999"/>
              <a:gd name="connsiteY145" fmla="*/ 742308 h 905005"/>
              <a:gd name="connsiteX146" fmla="*/ 348261 w 951999"/>
              <a:gd name="connsiteY146" fmla="*/ 744850 h 905005"/>
              <a:gd name="connsiteX147" fmla="*/ 348261 w 951999"/>
              <a:gd name="connsiteY147" fmla="*/ 747392 h 905005"/>
              <a:gd name="connsiteX148" fmla="*/ 348261 w 951999"/>
              <a:gd name="connsiteY148" fmla="*/ 749935 h 905005"/>
              <a:gd name="connsiteX149" fmla="*/ 345719 w 951999"/>
              <a:gd name="connsiteY149" fmla="*/ 749935 h 905005"/>
              <a:gd name="connsiteX150" fmla="*/ 285981 w 951999"/>
              <a:gd name="connsiteY150" fmla="*/ 725784 h 905005"/>
              <a:gd name="connsiteX151" fmla="*/ 285981 w 951999"/>
              <a:gd name="connsiteY151" fmla="*/ 728326 h 905005"/>
              <a:gd name="connsiteX152" fmla="*/ 283439 w 951999"/>
              <a:gd name="connsiteY152" fmla="*/ 730868 h 905005"/>
              <a:gd name="connsiteX153" fmla="*/ 280897 w 951999"/>
              <a:gd name="connsiteY153" fmla="*/ 730868 h 905005"/>
              <a:gd name="connsiteX154" fmla="*/ 280897 w 951999"/>
              <a:gd name="connsiteY154" fmla="*/ 728326 h 905005"/>
              <a:gd name="connsiteX155" fmla="*/ 280897 w 951999"/>
              <a:gd name="connsiteY155" fmla="*/ 730868 h 905005"/>
              <a:gd name="connsiteX156" fmla="*/ 280897 w 951999"/>
              <a:gd name="connsiteY156" fmla="*/ 733411 h 905005"/>
              <a:gd name="connsiteX157" fmla="*/ 280897 w 951999"/>
              <a:gd name="connsiteY157" fmla="*/ 735952 h 905005"/>
              <a:gd name="connsiteX158" fmla="*/ 278355 w 951999"/>
              <a:gd name="connsiteY158" fmla="*/ 735952 h 905005"/>
              <a:gd name="connsiteX159" fmla="*/ 278355 w 951999"/>
              <a:gd name="connsiteY159" fmla="*/ 738495 h 905005"/>
              <a:gd name="connsiteX160" fmla="*/ 275812 w 951999"/>
              <a:gd name="connsiteY160" fmla="*/ 738495 h 905005"/>
              <a:gd name="connsiteX161" fmla="*/ 275812 w 951999"/>
              <a:gd name="connsiteY161" fmla="*/ 734682 h 905005"/>
              <a:gd name="connsiteX162" fmla="*/ 273271 w 951999"/>
              <a:gd name="connsiteY162" fmla="*/ 734682 h 905005"/>
              <a:gd name="connsiteX163" fmla="*/ 273271 w 951999"/>
              <a:gd name="connsiteY163" fmla="*/ 732139 h 905005"/>
              <a:gd name="connsiteX164" fmla="*/ 273271 w 951999"/>
              <a:gd name="connsiteY164" fmla="*/ 729597 h 905005"/>
              <a:gd name="connsiteX165" fmla="*/ 273271 w 951999"/>
              <a:gd name="connsiteY165" fmla="*/ 727055 h 905005"/>
              <a:gd name="connsiteX166" fmla="*/ 275812 w 951999"/>
              <a:gd name="connsiteY166" fmla="*/ 727055 h 905005"/>
              <a:gd name="connsiteX167" fmla="*/ 275812 w 951999"/>
              <a:gd name="connsiteY167" fmla="*/ 724513 h 905005"/>
              <a:gd name="connsiteX168" fmla="*/ 278355 w 951999"/>
              <a:gd name="connsiteY168" fmla="*/ 724513 h 905005"/>
              <a:gd name="connsiteX169" fmla="*/ 278355 w 951999"/>
              <a:gd name="connsiteY169" fmla="*/ 727055 h 905005"/>
              <a:gd name="connsiteX170" fmla="*/ 278355 w 951999"/>
              <a:gd name="connsiteY170" fmla="*/ 724513 h 905005"/>
              <a:gd name="connsiteX171" fmla="*/ 278355 w 951999"/>
              <a:gd name="connsiteY171" fmla="*/ 721971 h 905005"/>
              <a:gd name="connsiteX172" fmla="*/ 278355 w 951999"/>
              <a:gd name="connsiteY172" fmla="*/ 721971 h 905005"/>
              <a:gd name="connsiteX173" fmla="*/ 280897 w 951999"/>
              <a:gd name="connsiteY173" fmla="*/ 721971 h 905005"/>
              <a:gd name="connsiteX174" fmla="*/ 280897 w 951999"/>
              <a:gd name="connsiteY174" fmla="*/ 719428 h 905005"/>
              <a:gd name="connsiteX175" fmla="*/ 283439 w 951999"/>
              <a:gd name="connsiteY175" fmla="*/ 719428 h 905005"/>
              <a:gd name="connsiteX176" fmla="*/ 285981 w 951999"/>
              <a:gd name="connsiteY176" fmla="*/ 721971 h 905005"/>
              <a:gd name="connsiteX177" fmla="*/ 285981 w 951999"/>
              <a:gd name="connsiteY177" fmla="*/ 724513 h 905005"/>
              <a:gd name="connsiteX178" fmla="*/ 288523 w 951999"/>
              <a:gd name="connsiteY178" fmla="*/ 724513 h 905005"/>
              <a:gd name="connsiteX179" fmla="*/ 285981 w 951999"/>
              <a:gd name="connsiteY179" fmla="*/ 725784 h 905005"/>
              <a:gd name="connsiteX180" fmla="*/ 273271 w 951999"/>
              <a:gd name="connsiteY180" fmla="*/ 709260 h 905005"/>
              <a:gd name="connsiteX181" fmla="*/ 270729 w 951999"/>
              <a:gd name="connsiteY181" fmla="*/ 709260 h 905005"/>
              <a:gd name="connsiteX182" fmla="*/ 270729 w 951999"/>
              <a:gd name="connsiteY182" fmla="*/ 706718 h 905005"/>
              <a:gd name="connsiteX183" fmla="*/ 268187 w 951999"/>
              <a:gd name="connsiteY183" fmla="*/ 706718 h 905005"/>
              <a:gd name="connsiteX184" fmla="*/ 268187 w 951999"/>
              <a:gd name="connsiteY184" fmla="*/ 704175 h 905005"/>
              <a:gd name="connsiteX185" fmla="*/ 268187 w 951999"/>
              <a:gd name="connsiteY185" fmla="*/ 701634 h 905005"/>
              <a:gd name="connsiteX186" fmla="*/ 270729 w 951999"/>
              <a:gd name="connsiteY186" fmla="*/ 699092 h 905005"/>
              <a:gd name="connsiteX187" fmla="*/ 273271 w 951999"/>
              <a:gd name="connsiteY187" fmla="*/ 699092 h 905005"/>
              <a:gd name="connsiteX188" fmla="*/ 275812 w 951999"/>
              <a:gd name="connsiteY188" fmla="*/ 699092 h 905005"/>
              <a:gd name="connsiteX189" fmla="*/ 275812 w 951999"/>
              <a:gd name="connsiteY189" fmla="*/ 701634 h 905005"/>
              <a:gd name="connsiteX190" fmla="*/ 278355 w 951999"/>
              <a:gd name="connsiteY190" fmla="*/ 704175 h 905005"/>
              <a:gd name="connsiteX191" fmla="*/ 275812 w 951999"/>
              <a:gd name="connsiteY191" fmla="*/ 706718 h 905005"/>
              <a:gd name="connsiteX192" fmla="*/ 275812 w 951999"/>
              <a:gd name="connsiteY192" fmla="*/ 709260 h 905005"/>
              <a:gd name="connsiteX193" fmla="*/ 273271 w 951999"/>
              <a:gd name="connsiteY193" fmla="*/ 709260 h 905005"/>
              <a:gd name="connsiteX194" fmla="*/ 283439 w 951999"/>
              <a:gd name="connsiteY194" fmla="*/ 707989 h 905005"/>
              <a:gd name="connsiteX195" fmla="*/ 280897 w 951999"/>
              <a:gd name="connsiteY195" fmla="*/ 707989 h 905005"/>
              <a:gd name="connsiteX196" fmla="*/ 280897 w 951999"/>
              <a:gd name="connsiteY196" fmla="*/ 705447 h 905005"/>
              <a:gd name="connsiteX197" fmla="*/ 278355 w 951999"/>
              <a:gd name="connsiteY197" fmla="*/ 702905 h 905005"/>
              <a:gd name="connsiteX198" fmla="*/ 278355 w 951999"/>
              <a:gd name="connsiteY198" fmla="*/ 700362 h 905005"/>
              <a:gd name="connsiteX199" fmla="*/ 280897 w 951999"/>
              <a:gd name="connsiteY199" fmla="*/ 700362 h 905005"/>
              <a:gd name="connsiteX200" fmla="*/ 280897 w 951999"/>
              <a:gd name="connsiteY200" fmla="*/ 697820 h 905005"/>
              <a:gd name="connsiteX201" fmla="*/ 283439 w 951999"/>
              <a:gd name="connsiteY201" fmla="*/ 697820 h 905005"/>
              <a:gd name="connsiteX202" fmla="*/ 283439 w 951999"/>
              <a:gd name="connsiteY202" fmla="*/ 695278 h 905005"/>
              <a:gd name="connsiteX203" fmla="*/ 283439 w 951999"/>
              <a:gd name="connsiteY203" fmla="*/ 697820 h 905005"/>
              <a:gd name="connsiteX204" fmla="*/ 285981 w 951999"/>
              <a:gd name="connsiteY204" fmla="*/ 697820 h 905005"/>
              <a:gd name="connsiteX205" fmla="*/ 285981 w 951999"/>
              <a:gd name="connsiteY205" fmla="*/ 700362 h 905005"/>
              <a:gd name="connsiteX206" fmla="*/ 288523 w 951999"/>
              <a:gd name="connsiteY206" fmla="*/ 700362 h 905005"/>
              <a:gd name="connsiteX207" fmla="*/ 288523 w 951999"/>
              <a:gd name="connsiteY207" fmla="*/ 702905 h 905005"/>
              <a:gd name="connsiteX208" fmla="*/ 285981 w 951999"/>
              <a:gd name="connsiteY208" fmla="*/ 705447 h 905005"/>
              <a:gd name="connsiteX209" fmla="*/ 285981 w 951999"/>
              <a:gd name="connsiteY209" fmla="*/ 707989 h 905005"/>
              <a:gd name="connsiteX210" fmla="*/ 283439 w 951999"/>
              <a:gd name="connsiteY210" fmla="*/ 707989 h 905005"/>
              <a:gd name="connsiteX211" fmla="*/ 645682 w 951999"/>
              <a:gd name="connsiteY211" fmla="*/ 705447 h 905005"/>
              <a:gd name="connsiteX212" fmla="*/ 645682 w 951999"/>
              <a:gd name="connsiteY212" fmla="*/ 707989 h 905005"/>
              <a:gd name="connsiteX213" fmla="*/ 645682 w 951999"/>
              <a:gd name="connsiteY213" fmla="*/ 705447 h 905005"/>
              <a:gd name="connsiteX214" fmla="*/ 643140 w 951999"/>
              <a:gd name="connsiteY214" fmla="*/ 705447 h 905005"/>
              <a:gd name="connsiteX215" fmla="*/ 643140 w 951999"/>
              <a:gd name="connsiteY215" fmla="*/ 702905 h 905005"/>
              <a:gd name="connsiteX216" fmla="*/ 640598 w 951999"/>
              <a:gd name="connsiteY216" fmla="*/ 702905 h 905005"/>
              <a:gd name="connsiteX217" fmla="*/ 640598 w 951999"/>
              <a:gd name="connsiteY217" fmla="*/ 700362 h 905005"/>
              <a:gd name="connsiteX218" fmla="*/ 643140 w 951999"/>
              <a:gd name="connsiteY218" fmla="*/ 697820 h 905005"/>
              <a:gd name="connsiteX219" fmla="*/ 643140 w 951999"/>
              <a:gd name="connsiteY219" fmla="*/ 695278 h 905005"/>
              <a:gd name="connsiteX220" fmla="*/ 645682 w 951999"/>
              <a:gd name="connsiteY220" fmla="*/ 695278 h 905005"/>
              <a:gd name="connsiteX221" fmla="*/ 648224 w 951999"/>
              <a:gd name="connsiteY221" fmla="*/ 695278 h 905005"/>
              <a:gd name="connsiteX222" fmla="*/ 648224 w 951999"/>
              <a:gd name="connsiteY222" fmla="*/ 697820 h 905005"/>
              <a:gd name="connsiteX223" fmla="*/ 650766 w 951999"/>
              <a:gd name="connsiteY223" fmla="*/ 700362 h 905005"/>
              <a:gd name="connsiteX224" fmla="*/ 650766 w 951999"/>
              <a:gd name="connsiteY224" fmla="*/ 702905 h 905005"/>
              <a:gd name="connsiteX225" fmla="*/ 648224 w 951999"/>
              <a:gd name="connsiteY225" fmla="*/ 702905 h 905005"/>
              <a:gd name="connsiteX226" fmla="*/ 648224 w 951999"/>
              <a:gd name="connsiteY226" fmla="*/ 705447 h 905005"/>
              <a:gd name="connsiteX227" fmla="*/ 645682 w 951999"/>
              <a:gd name="connsiteY227" fmla="*/ 705447 h 905005"/>
              <a:gd name="connsiteX228" fmla="*/ 455028 w 951999"/>
              <a:gd name="connsiteY228" fmla="*/ 697820 h 905005"/>
              <a:gd name="connsiteX229" fmla="*/ 452486 w 951999"/>
              <a:gd name="connsiteY229" fmla="*/ 697820 h 905005"/>
              <a:gd name="connsiteX230" fmla="*/ 452486 w 951999"/>
              <a:gd name="connsiteY230" fmla="*/ 695278 h 905005"/>
              <a:gd name="connsiteX231" fmla="*/ 449943 w 951999"/>
              <a:gd name="connsiteY231" fmla="*/ 695278 h 905005"/>
              <a:gd name="connsiteX232" fmla="*/ 449943 w 951999"/>
              <a:gd name="connsiteY232" fmla="*/ 692736 h 905005"/>
              <a:gd name="connsiteX233" fmla="*/ 449943 w 951999"/>
              <a:gd name="connsiteY233" fmla="*/ 690194 h 905005"/>
              <a:gd name="connsiteX234" fmla="*/ 449943 w 951999"/>
              <a:gd name="connsiteY234" fmla="*/ 687652 h 905005"/>
              <a:gd name="connsiteX235" fmla="*/ 452486 w 951999"/>
              <a:gd name="connsiteY235" fmla="*/ 687652 h 905005"/>
              <a:gd name="connsiteX236" fmla="*/ 452486 w 951999"/>
              <a:gd name="connsiteY236" fmla="*/ 685109 h 905005"/>
              <a:gd name="connsiteX237" fmla="*/ 455028 w 951999"/>
              <a:gd name="connsiteY237" fmla="*/ 685109 h 905005"/>
              <a:gd name="connsiteX238" fmla="*/ 455028 w 951999"/>
              <a:gd name="connsiteY238" fmla="*/ 687652 h 905005"/>
              <a:gd name="connsiteX239" fmla="*/ 457570 w 951999"/>
              <a:gd name="connsiteY239" fmla="*/ 687652 h 905005"/>
              <a:gd name="connsiteX240" fmla="*/ 457570 w 951999"/>
              <a:gd name="connsiteY240" fmla="*/ 690194 h 905005"/>
              <a:gd name="connsiteX241" fmla="*/ 457570 w 951999"/>
              <a:gd name="connsiteY241" fmla="*/ 692736 h 905005"/>
              <a:gd name="connsiteX242" fmla="*/ 457570 w 951999"/>
              <a:gd name="connsiteY242" fmla="*/ 695278 h 905005"/>
              <a:gd name="connsiteX243" fmla="*/ 455028 w 951999"/>
              <a:gd name="connsiteY243" fmla="*/ 695278 h 905005"/>
              <a:gd name="connsiteX244" fmla="*/ 455028 w 951999"/>
              <a:gd name="connsiteY244" fmla="*/ 697820 h 905005"/>
              <a:gd name="connsiteX245" fmla="*/ 90243 w 951999"/>
              <a:gd name="connsiteY245" fmla="*/ 700362 h 905005"/>
              <a:gd name="connsiteX246" fmla="*/ 90243 w 951999"/>
              <a:gd name="connsiteY246" fmla="*/ 702905 h 905005"/>
              <a:gd name="connsiteX247" fmla="*/ 85158 w 951999"/>
              <a:gd name="connsiteY247" fmla="*/ 700362 h 905005"/>
              <a:gd name="connsiteX248" fmla="*/ 85158 w 951999"/>
              <a:gd name="connsiteY248" fmla="*/ 694007 h 905005"/>
              <a:gd name="connsiteX249" fmla="*/ 85158 w 951999"/>
              <a:gd name="connsiteY249" fmla="*/ 691465 h 905005"/>
              <a:gd name="connsiteX250" fmla="*/ 85158 w 951999"/>
              <a:gd name="connsiteY250" fmla="*/ 688923 h 905005"/>
              <a:gd name="connsiteX251" fmla="*/ 87700 w 951999"/>
              <a:gd name="connsiteY251" fmla="*/ 686381 h 905005"/>
              <a:gd name="connsiteX252" fmla="*/ 90243 w 951999"/>
              <a:gd name="connsiteY252" fmla="*/ 686381 h 905005"/>
              <a:gd name="connsiteX253" fmla="*/ 90243 w 951999"/>
              <a:gd name="connsiteY253" fmla="*/ 683839 h 905005"/>
              <a:gd name="connsiteX254" fmla="*/ 92785 w 951999"/>
              <a:gd name="connsiteY254" fmla="*/ 686381 h 905005"/>
              <a:gd name="connsiteX255" fmla="*/ 92785 w 951999"/>
              <a:gd name="connsiteY255" fmla="*/ 691465 h 905005"/>
              <a:gd name="connsiteX256" fmla="*/ 92785 w 951999"/>
              <a:gd name="connsiteY256" fmla="*/ 694007 h 905005"/>
              <a:gd name="connsiteX257" fmla="*/ 92785 w 951999"/>
              <a:gd name="connsiteY257" fmla="*/ 699092 h 905005"/>
              <a:gd name="connsiteX258" fmla="*/ 90243 w 951999"/>
              <a:gd name="connsiteY258" fmla="*/ 700362 h 905005"/>
              <a:gd name="connsiteX259" fmla="*/ 285981 w 951999"/>
              <a:gd name="connsiteY259" fmla="*/ 691465 h 905005"/>
              <a:gd name="connsiteX260" fmla="*/ 283439 w 951999"/>
              <a:gd name="connsiteY260" fmla="*/ 691465 h 905005"/>
              <a:gd name="connsiteX261" fmla="*/ 280897 w 951999"/>
              <a:gd name="connsiteY261" fmla="*/ 691465 h 905005"/>
              <a:gd name="connsiteX262" fmla="*/ 280897 w 951999"/>
              <a:gd name="connsiteY262" fmla="*/ 688923 h 905005"/>
              <a:gd name="connsiteX263" fmla="*/ 280897 w 951999"/>
              <a:gd name="connsiteY263" fmla="*/ 686381 h 905005"/>
              <a:gd name="connsiteX264" fmla="*/ 280897 w 951999"/>
              <a:gd name="connsiteY264" fmla="*/ 683839 h 905005"/>
              <a:gd name="connsiteX265" fmla="*/ 280897 w 951999"/>
              <a:gd name="connsiteY265" fmla="*/ 681296 h 905005"/>
              <a:gd name="connsiteX266" fmla="*/ 283439 w 951999"/>
              <a:gd name="connsiteY266" fmla="*/ 681296 h 905005"/>
              <a:gd name="connsiteX267" fmla="*/ 285981 w 951999"/>
              <a:gd name="connsiteY267" fmla="*/ 681296 h 905005"/>
              <a:gd name="connsiteX268" fmla="*/ 288523 w 951999"/>
              <a:gd name="connsiteY268" fmla="*/ 681296 h 905005"/>
              <a:gd name="connsiteX269" fmla="*/ 288523 w 951999"/>
              <a:gd name="connsiteY269" fmla="*/ 683839 h 905005"/>
              <a:gd name="connsiteX270" fmla="*/ 288523 w 951999"/>
              <a:gd name="connsiteY270" fmla="*/ 686381 h 905005"/>
              <a:gd name="connsiteX271" fmla="*/ 288523 w 951999"/>
              <a:gd name="connsiteY271" fmla="*/ 688923 h 905005"/>
              <a:gd name="connsiteX272" fmla="*/ 285981 w 951999"/>
              <a:gd name="connsiteY272" fmla="*/ 691465 h 905005"/>
              <a:gd name="connsiteX273" fmla="*/ 273271 w 951999"/>
              <a:gd name="connsiteY273" fmla="*/ 691465 h 905005"/>
              <a:gd name="connsiteX274" fmla="*/ 270729 w 951999"/>
              <a:gd name="connsiteY274" fmla="*/ 691465 h 905005"/>
              <a:gd name="connsiteX275" fmla="*/ 270729 w 951999"/>
              <a:gd name="connsiteY275" fmla="*/ 688923 h 905005"/>
              <a:gd name="connsiteX276" fmla="*/ 268187 w 951999"/>
              <a:gd name="connsiteY276" fmla="*/ 688923 h 905005"/>
              <a:gd name="connsiteX277" fmla="*/ 268187 w 951999"/>
              <a:gd name="connsiteY277" fmla="*/ 686381 h 905005"/>
              <a:gd name="connsiteX278" fmla="*/ 268187 w 951999"/>
              <a:gd name="connsiteY278" fmla="*/ 683839 h 905005"/>
              <a:gd name="connsiteX279" fmla="*/ 270729 w 951999"/>
              <a:gd name="connsiteY279" fmla="*/ 681296 h 905005"/>
              <a:gd name="connsiteX280" fmla="*/ 273271 w 951999"/>
              <a:gd name="connsiteY280" fmla="*/ 678754 h 905005"/>
              <a:gd name="connsiteX281" fmla="*/ 273271 w 951999"/>
              <a:gd name="connsiteY281" fmla="*/ 681296 h 905005"/>
              <a:gd name="connsiteX282" fmla="*/ 275812 w 951999"/>
              <a:gd name="connsiteY282" fmla="*/ 681296 h 905005"/>
              <a:gd name="connsiteX283" fmla="*/ 275812 w 951999"/>
              <a:gd name="connsiteY283" fmla="*/ 683839 h 905005"/>
              <a:gd name="connsiteX284" fmla="*/ 278355 w 951999"/>
              <a:gd name="connsiteY284" fmla="*/ 683839 h 905005"/>
              <a:gd name="connsiteX285" fmla="*/ 278355 w 951999"/>
              <a:gd name="connsiteY285" fmla="*/ 686381 h 905005"/>
              <a:gd name="connsiteX286" fmla="*/ 275812 w 951999"/>
              <a:gd name="connsiteY286" fmla="*/ 686381 h 905005"/>
              <a:gd name="connsiteX287" fmla="*/ 275812 w 951999"/>
              <a:gd name="connsiteY287" fmla="*/ 688923 h 905005"/>
              <a:gd name="connsiteX288" fmla="*/ 275812 w 951999"/>
              <a:gd name="connsiteY288" fmla="*/ 691465 h 905005"/>
              <a:gd name="connsiteX289" fmla="*/ 273271 w 951999"/>
              <a:gd name="connsiteY289" fmla="*/ 691465 h 905005"/>
              <a:gd name="connsiteX290" fmla="*/ 285981 w 951999"/>
              <a:gd name="connsiteY290" fmla="*/ 674941 h 905005"/>
              <a:gd name="connsiteX291" fmla="*/ 283439 w 951999"/>
              <a:gd name="connsiteY291" fmla="*/ 674941 h 905005"/>
              <a:gd name="connsiteX292" fmla="*/ 283439 w 951999"/>
              <a:gd name="connsiteY292" fmla="*/ 672399 h 905005"/>
              <a:gd name="connsiteX293" fmla="*/ 280897 w 951999"/>
              <a:gd name="connsiteY293" fmla="*/ 672399 h 905005"/>
              <a:gd name="connsiteX294" fmla="*/ 280897 w 951999"/>
              <a:gd name="connsiteY294" fmla="*/ 669857 h 905005"/>
              <a:gd name="connsiteX295" fmla="*/ 280897 w 951999"/>
              <a:gd name="connsiteY295" fmla="*/ 667315 h 905005"/>
              <a:gd name="connsiteX296" fmla="*/ 283439 w 951999"/>
              <a:gd name="connsiteY296" fmla="*/ 667315 h 905005"/>
              <a:gd name="connsiteX297" fmla="*/ 283439 w 951999"/>
              <a:gd name="connsiteY297" fmla="*/ 664772 h 905005"/>
              <a:gd name="connsiteX298" fmla="*/ 285981 w 951999"/>
              <a:gd name="connsiteY298" fmla="*/ 664772 h 905005"/>
              <a:gd name="connsiteX299" fmla="*/ 288523 w 951999"/>
              <a:gd name="connsiteY299" fmla="*/ 664772 h 905005"/>
              <a:gd name="connsiteX300" fmla="*/ 288523 w 951999"/>
              <a:gd name="connsiteY300" fmla="*/ 667315 h 905005"/>
              <a:gd name="connsiteX301" fmla="*/ 291065 w 951999"/>
              <a:gd name="connsiteY301" fmla="*/ 669857 h 905005"/>
              <a:gd name="connsiteX302" fmla="*/ 288523 w 951999"/>
              <a:gd name="connsiteY302" fmla="*/ 672399 h 905005"/>
              <a:gd name="connsiteX303" fmla="*/ 288523 w 951999"/>
              <a:gd name="connsiteY303" fmla="*/ 674941 h 905005"/>
              <a:gd name="connsiteX304" fmla="*/ 285981 w 951999"/>
              <a:gd name="connsiteY304" fmla="*/ 674941 h 905005"/>
              <a:gd name="connsiteX305" fmla="*/ 83888 w 951999"/>
              <a:gd name="connsiteY305" fmla="*/ 660959 h 905005"/>
              <a:gd name="connsiteX306" fmla="*/ 83888 w 951999"/>
              <a:gd name="connsiteY306" fmla="*/ 663502 h 905005"/>
              <a:gd name="connsiteX307" fmla="*/ 81345 w 951999"/>
              <a:gd name="connsiteY307" fmla="*/ 660959 h 905005"/>
              <a:gd name="connsiteX308" fmla="*/ 78803 w 951999"/>
              <a:gd name="connsiteY308" fmla="*/ 660959 h 905005"/>
              <a:gd name="connsiteX309" fmla="*/ 78803 w 951999"/>
              <a:gd name="connsiteY309" fmla="*/ 658417 h 905005"/>
              <a:gd name="connsiteX310" fmla="*/ 78803 w 951999"/>
              <a:gd name="connsiteY310" fmla="*/ 655875 h 905005"/>
              <a:gd name="connsiteX311" fmla="*/ 78803 w 951999"/>
              <a:gd name="connsiteY311" fmla="*/ 653332 h 905005"/>
              <a:gd name="connsiteX312" fmla="*/ 81345 w 951999"/>
              <a:gd name="connsiteY312" fmla="*/ 653332 h 905005"/>
              <a:gd name="connsiteX313" fmla="*/ 81345 w 951999"/>
              <a:gd name="connsiteY313" fmla="*/ 650791 h 905005"/>
              <a:gd name="connsiteX314" fmla="*/ 83888 w 951999"/>
              <a:gd name="connsiteY314" fmla="*/ 650791 h 905005"/>
              <a:gd name="connsiteX315" fmla="*/ 86430 w 951999"/>
              <a:gd name="connsiteY315" fmla="*/ 650791 h 905005"/>
              <a:gd name="connsiteX316" fmla="*/ 86430 w 951999"/>
              <a:gd name="connsiteY316" fmla="*/ 653332 h 905005"/>
              <a:gd name="connsiteX317" fmla="*/ 86430 w 951999"/>
              <a:gd name="connsiteY317" fmla="*/ 655875 h 905005"/>
              <a:gd name="connsiteX318" fmla="*/ 86430 w 951999"/>
              <a:gd name="connsiteY318" fmla="*/ 658417 h 905005"/>
              <a:gd name="connsiteX319" fmla="*/ 86430 w 951999"/>
              <a:gd name="connsiteY319" fmla="*/ 660959 h 905005"/>
              <a:gd name="connsiteX320" fmla="*/ 83888 w 951999"/>
              <a:gd name="connsiteY320" fmla="*/ 660959 h 905005"/>
              <a:gd name="connsiteX321" fmla="*/ 430878 w 951999"/>
              <a:gd name="connsiteY321" fmla="*/ 658417 h 905005"/>
              <a:gd name="connsiteX322" fmla="*/ 428336 w 951999"/>
              <a:gd name="connsiteY322" fmla="*/ 658417 h 905005"/>
              <a:gd name="connsiteX323" fmla="*/ 428336 w 951999"/>
              <a:gd name="connsiteY323" fmla="*/ 655875 h 905005"/>
              <a:gd name="connsiteX324" fmla="*/ 425794 w 951999"/>
              <a:gd name="connsiteY324" fmla="*/ 655875 h 905005"/>
              <a:gd name="connsiteX325" fmla="*/ 425794 w 951999"/>
              <a:gd name="connsiteY325" fmla="*/ 653332 h 905005"/>
              <a:gd name="connsiteX326" fmla="*/ 425794 w 951999"/>
              <a:gd name="connsiteY326" fmla="*/ 650791 h 905005"/>
              <a:gd name="connsiteX327" fmla="*/ 425794 w 951999"/>
              <a:gd name="connsiteY327" fmla="*/ 648249 h 905005"/>
              <a:gd name="connsiteX328" fmla="*/ 428336 w 951999"/>
              <a:gd name="connsiteY328" fmla="*/ 648249 h 905005"/>
              <a:gd name="connsiteX329" fmla="*/ 428336 w 951999"/>
              <a:gd name="connsiteY329" fmla="*/ 645706 h 905005"/>
              <a:gd name="connsiteX330" fmla="*/ 430878 w 951999"/>
              <a:gd name="connsiteY330" fmla="*/ 645706 h 905005"/>
              <a:gd name="connsiteX331" fmla="*/ 433420 w 951999"/>
              <a:gd name="connsiteY331" fmla="*/ 648249 h 905005"/>
              <a:gd name="connsiteX332" fmla="*/ 433420 w 951999"/>
              <a:gd name="connsiteY332" fmla="*/ 650791 h 905005"/>
              <a:gd name="connsiteX333" fmla="*/ 433420 w 951999"/>
              <a:gd name="connsiteY333" fmla="*/ 653332 h 905005"/>
              <a:gd name="connsiteX334" fmla="*/ 433420 w 951999"/>
              <a:gd name="connsiteY334" fmla="*/ 655875 h 905005"/>
              <a:gd name="connsiteX335" fmla="*/ 430878 w 951999"/>
              <a:gd name="connsiteY335" fmla="*/ 658417 h 905005"/>
              <a:gd name="connsiteX336" fmla="*/ 278355 w 951999"/>
              <a:gd name="connsiteY336" fmla="*/ 654604 h 905005"/>
              <a:gd name="connsiteX337" fmla="*/ 275812 w 951999"/>
              <a:gd name="connsiteY337" fmla="*/ 654604 h 905005"/>
              <a:gd name="connsiteX338" fmla="*/ 273271 w 951999"/>
              <a:gd name="connsiteY338" fmla="*/ 654604 h 905005"/>
              <a:gd name="connsiteX339" fmla="*/ 273271 w 951999"/>
              <a:gd name="connsiteY339" fmla="*/ 652062 h 905005"/>
              <a:gd name="connsiteX340" fmla="*/ 273271 w 951999"/>
              <a:gd name="connsiteY340" fmla="*/ 649519 h 905005"/>
              <a:gd name="connsiteX341" fmla="*/ 273271 w 951999"/>
              <a:gd name="connsiteY341" fmla="*/ 646977 h 905005"/>
              <a:gd name="connsiteX342" fmla="*/ 275812 w 951999"/>
              <a:gd name="connsiteY342" fmla="*/ 644435 h 905005"/>
              <a:gd name="connsiteX343" fmla="*/ 278355 w 951999"/>
              <a:gd name="connsiteY343" fmla="*/ 644435 h 905005"/>
              <a:gd name="connsiteX344" fmla="*/ 280897 w 951999"/>
              <a:gd name="connsiteY344" fmla="*/ 644435 h 905005"/>
              <a:gd name="connsiteX345" fmla="*/ 280897 w 951999"/>
              <a:gd name="connsiteY345" fmla="*/ 646977 h 905005"/>
              <a:gd name="connsiteX346" fmla="*/ 280897 w 951999"/>
              <a:gd name="connsiteY346" fmla="*/ 649519 h 905005"/>
              <a:gd name="connsiteX347" fmla="*/ 280897 w 951999"/>
              <a:gd name="connsiteY347" fmla="*/ 652062 h 905005"/>
              <a:gd name="connsiteX348" fmla="*/ 280897 w 951999"/>
              <a:gd name="connsiteY348" fmla="*/ 654604 h 905005"/>
              <a:gd name="connsiteX349" fmla="*/ 278355 w 951999"/>
              <a:gd name="connsiteY349" fmla="*/ 654604 h 905005"/>
              <a:gd name="connsiteX350" fmla="*/ 269457 w 951999"/>
              <a:gd name="connsiteY350" fmla="*/ 643164 h 905005"/>
              <a:gd name="connsiteX351" fmla="*/ 269457 w 951999"/>
              <a:gd name="connsiteY351" fmla="*/ 645706 h 905005"/>
              <a:gd name="connsiteX352" fmla="*/ 269457 w 951999"/>
              <a:gd name="connsiteY352" fmla="*/ 648249 h 905005"/>
              <a:gd name="connsiteX353" fmla="*/ 266916 w 951999"/>
              <a:gd name="connsiteY353" fmla="*/ 648249 h 905005"/>
              <a:gd name="connsiteX354" fmla="*/ 266916 w 951999"/>
              <a:gd name="connsiteY354" fmla="*/ 650791 h 905005"/>
              <a:gd name="connsiteX355" fmla="*/ 264374 w 951999"/>
              <a:gd name="connsiteY355" fmla="*/ 650791 h 905005"/>
              <a:gd name="connsiteX356" fmla="*/ 261831 w 951999"/>
              <a:gd name="connsiteY356" fmla="*/ 650791 h 905005"/>
              <a:gd name="connsiteX357" fmla="*/ 261831 w 951999"/>
              <a:gd name="connsiteY357" fmla="*/ 648249 h 905005"/>
              <a:gd name="connsiteX358" fmla="*/ 261831 w 951999"/>
              <a:gd name="connsiteY358" fmla="*/ 650791 h 905005"/>
              <a:gd name="connsiteX359" fmla="*/ 261831 w 951999"/>
              <a:gd name="connsiteY359" fmla="*/ 653332 h 905005"/>
              <a:gd name="connsiteX360" fmla="*/ 259289 w 951999"/>
              <a:gd name="connsiteY360" fmla="*/ 653332 h 905005"/>
              <a:gd name="connsiteX361" fmla="*/ 256747 w 951999"/>
              <a:gd name="connsiteY361" fmla="*/ 653332 h 905005"/>
              <a:gd name="connsiteX362" fmla="*/ 254206 w 951999"/>
              <a:gd name="connsiteY362" fmla="*/ 653332 h 905005"/>
              <a:gd name="connsiteX363" fmla="*/ 254206 w 951999"/>
              <a:gd name="connsiteY363" fmla="*/ 650791 h 905005"/>
              <a:gd name="connsiteX364" fmla="*/ 254206 w 951999"/>
              <a:gd name="connsiteY364" fmla="*/ 648249 h 905005"/>
              <a:gd name="connsiteX365" fmla="*/ 254206 w 951999"/>
              <a:gd name="connsiteY365" fmla="*/ 645706 h 905005"/>
              <a:gd name="connsiteX366" fmla="*/ 254206 w 951999"/>
              <a:gd name="connsiteY366" fmla="*/ 643164 h 905005"/>
              <a:gd name="connsiteX367" fmla="*/ 256747 w 951999"/>
              <a:gd name="connsiteY367" fmla="*/ 643164 h 905005"/>
              <a:gd name="connsiteX368" fmla="*/ 259289 w 951999"/>
              <a:gd name="connsiteY368" fmla="*/ 643164 h 905005"/>
              <a:gd name="connsiteX369" fmla="*/ 261831 w 951999"/>
              <a:gd name="connsiteY369" fmla="*/ 643164 h 905005"/>
              <a:gd name="connsiteX370" fmla="*/ 261831 w 951999"/>
              <a:gd name="connsiteY370" fmla="*/ 640622 h 905005"/>
              <a:gd name="connsiteX371" fmla="*/ 264374 w 951999"/>
              <a:gd name="connsiteY371" fmla="*/ 640622 h 905005"/>
              <a:gd name="connsiteX372" fmla="*/ 264374 w 951999"/>
              <a:gd name="connsiteY372" fmla="*/ 638080 h 905005"/>
              <a:gd name="connsiteX373" fmla="*/ 266916 w 951999"/>
              <a:gd name="connsiteY373" fmla="*/ 640622 h 905005"/>
              <a:gd name="connsiteX374" fmla="*/ 269457 w 951999"/>
              <a:gd name="connsiteY374" fmla="*/ 640622 h 905005"/>
              <a:gd name="connsiteX375" fmla="*/ 269457 w 951999"/>
              <a:gd name="connsiteY375" fmla="*/ 643164 h 905005"/>
              <a:gd name="connsiteX376" fmla="*/ 285981 w 951999"/>
              <a:gd name="connsiteY376" fmla="*/ 644435 h 905005"/>
              <a:gd name="connsiteX377" fmla="*/ 283439 w 951999"/>
              <a:gd name="connsiteY377" fmla="*/ 646977 h 905005"/>
              <a:gd name="connsiteX378" fmla="*/ 283439 w 951999"/>
              <a:gd name="connsiteY378" fmla="*/ 644435 h 905005"/>
              <a:gd name="connsiteX379" fmla="*/ 280897 w 951999"/>
              <a:gd name="connsiteY379" fmla="*/ 644435 h 905005"/>
              <a:gd name="connsiteX380" fmla="*/ 280897 w 951999"/>
              <a:gd name="connsiteY380" fmla="*/ 641893 h 905005"/>
              <a:gd name="connsiteX381" fmla="*/ 280897 w 951999"/>
              <a:gd name="connsiteY381" fmla="*/ 639351 h 905005"/>
              <a:gd name="connsiteX382" fmla="*/ 280897 w 951999"/>
              <a:gd name="connsiteY382" fmla="*/ 636809 h 905005"/>
              <a:gd name="connsiteX383" fmla="*/ 283439 w 951999"/>
              <a:gd name="connsiteY383" fmla="*/ 634266 h 905005"/>
              <a:gd name="connsiteX384" fmla="*/ 285981 w 951999"/>
              <a:gd name="connsiteY384" fmla="*/ 634266 h 905005"/>
              <a:gd name="connsiteX385" fmla="*/ 288523 w 951999"/>
              <a:gd name="connsiteY385" fmla="*/ 636809 h 905005"/>
              <a:gd name="connsiteX386" fmla="*/ 288523 w 951999"/>
              <a:gd name="connsiteY386" fmla="*/ 639351 h 905005"/>
              <a:gd name="connsiteX387" fmla="*/ 288523 w 951999"/>
              <a:gd name="connsiteY387" fmla="*/ 641893 h 905005"/>
              <a:gd name="connsiteX388" fmla="*/ 288523 w 951999"/>
              <a:gd name="connsiteY388" fmla="*/ 644435 h 905005"/>
              <a:gd name="connsiteX389" fmla="*/ 285981 w 951999"/>
              <a:gd name="connsiteY389" fmla="*/ 644435 h 905005"/>
              <a:gd name="connsiteX390" fmla="*/ 111850 w 951999"/>
              <a:gd name="connsiteY390" fmla="*/ 626640 h 905005"/>
              <a:gd name="connsiteX391" fmla="*/ 111850 w 951999"/>
              <a:gd name="connsiteY391" fmla="*/ 629182 h 905005"/>
              <a:gd name="connsiteX392" fmla="*/ 111850 w 951999"/>
              <a:gd name="connsiteY392" fmla="*/ 626640 h 905005"/>
              <a:gd name="connsiteX393" fmla="*/ 111850 w 951999"/>
              <a:gd name="connsiteY393" fmla="*/ 629182 h 905005"/>
              <a:gd name="connsiteX394" fmla="*/ 114393 w 951999"/>
              <a:gd name="connsiteY394" fmla="*/ 629182 h 905005"/>
              <a:gd name="connsiteX395" fmla="*/ 116934 w 951999"/>
              <a:gd name="connsiteY395" fmla="*/ 631725 h 905005"/>
              <a:gd name="connsiteX396" fmla="*/ 116934 w 951999"/>
              <a:gd name="connsiteY396" fmla="*/ 634266 h 905005"/>
              <a:gd name="connsiteX397" fmla="*/ 116934 w 951999"/>
              <a:gd name="connsiteY397" fmla="*/ 636809 h 905005"/>
              <a:gd name="connsiteX398" fmla="*/ 114393 w 951999"/>
              <a:gd name="connsiteY398" fmla="*/ 636809 h 905005"/>
              <a:gd name="connsiteX399" fmla="*/ 114393 w 951999"/>
              <a:gd name="connsiteY399" fmla="*/ 639351 h 905005"/>
              <a:gd name="connsiteX400" fmla="*/ 111850 w 951999"/>
              <a:gd name="connsiteY400" fmla="*/ 639351 h 905005"/>
              <a:gd name="connsiteX401" fmla="*/ 111850 w 951999"/>
              <a:gd name="connsiteY401" fmla="*/ 641893 h 905005"/>
              <a:gd name="connsiteX402" fmla="*/ 111850 w 951999"/>
              <a:gd name="connsiteY402" fmla="*/ 644435 h 905005"/>
              <a:gd name="connsiteX403" fmla="*/ 109308 w 951999"/>
              <a:gd name="connsiteY403" fmla="*/ 646977 h 905005"/>
              <a:gd name="connsiteX404" fmla="*/ 106766 w 951999"/>
              <a:gd name="connsiteY404" fmla="*/ 646977 h 905005"/>
              <a:gd name="connsiteX405" fmla="*/ 104224 w 951999"/>
              <a:gd name="connsiteY405" fmla="*/ 646977 h 905005"/>
              <a:gd name="connsiteX406" fmla="*/ 104224 w 951999"/>
              <a:gd name="connsiteY406" fmla="*/ 644435 h 905005"/>
              <a:gd name="connsiteX407" fmla="*/ 104224 w 951999"/>
              <a:gd name="connsiteY407" fmla="*/ 641893 h 905005"/>
              <a:gd name="connsiteX408" fmla="*/ 104224 w 951999"/>
              <a:gd name="connsiteY408" fmla="*/ 639351 h 905005"/>
              <a:gd name="connsiteX409" fmla="*/ 104224 w 951999"/>
              <a:gd name="connsiteY409" fmla="*/ 636809 h 905005"/>
              <a:gd name="connsiteX410" fmla="*/ 106766 w 951999"/>
              <a:gd name="connsiteY410" fmla="*/ 636809 h 905005"/>
              <a:gd name="connsiteX411" fmla="*/ 106766 w 951999"/>
              <a:gd name="connsiteY411" fmla="*/ 632995 h 905005"/>
              <a:gd name="connsiteX412" fmla="*/ 106766 w 951999"/>
              <a:gd name="connsiteY412" fmla="*/ 630453 h 905005"/>
              <a:gd name="connsiteX413" fmla="*/ 106766 w 951999"/>
              <a:gd name="connsiteY413" fmla="*/ 627911 h 905005"/>
              <a:gd name="connsiteX414" fmla="*/ 109308 w 951999"/>
              <a:gd name="connsiteY414" fmla="*/ 627911 h 905005"/>
              <a:gd name="connsiteX415" fmla="*/ 109308 w 951999"/>
              <a:gd name="connsiteY415" fmla="*/ 625369 h 905005"/>
              <a:gd name="connsiteX416" fmla="*/ 111850 w 951999"/>
              <a:gd name="connsiteY416" fmla="*/ 625369 h 905005"/>
              <a:gd name="connsiteX417" fmla="*/ 138542 w 951999"/>
              <a:gd name="connsiteY417" fmla="*/ 630453 h 905005"/>
              <a:gd name="connsiteX418" fmla="*/ 135999 w 951999"/>
              <a:gd name="connsiteY418" fmla="*/ 630453 h 905005"/>
              <a:gd name="connsiteX419" fmla="*/ 133458 w 951999"/>
              <a:gd name="connsiteY419" fmla="*/ 630453 h 905005"/>
              <a:gd name="connsiteX420" fmla="*/ 133458 w 951999"/>
              <a:gd name="connsiteY420" fmla="*/ 627911 h 905005"/>
              <a:gd name="connsiteX421" fmla="*/ 133458 w 951999"/>
              <a:gd name="connsiteY421" fmla="*/ 625369 h 905005"/>
              <a:gd name="connsiteX422" fmla="*/ 133458 w 951999"/>
              <a:gd name="connsiteY422" fmla="*/ 622827 h 905005"/>
              <a:gd name="connsiteX423" fmla="*/ 135999 w 951999"/>
              <a:gd name="connsiteY423" fmla="*/ 620285 h 905005"/>
              <a:gd name="connsiteX424" fmla="*/ 138542 w 951999"/>
              <a:gd name="connsiteY424" fmla="*/ 620285 h 905005"/>
              <a:gd name="connsiteX425" fmla="*/ 141084 w 951999"/>
              <a:gd name="connsiteY425" fmla="*/ 622827 h 905005"/>
              <a:gd name="connsiteX426" fmla="*/ 141084 w 951999"/>
              <a:gd name="connsiteY426" fmla="*/ 625369 h 905005"/>
              <a:gd name="connsiteX427" fmla="*/ 141084 w 951999"/>
              <a:gd name="connsiteY427" fmla="*/ 627911 h 905005"/>
              <a:gd name="connsiteX428" fmla="*/ 141084 w 951999"/>
              <a:gd name="connsiteY428" fmla="*/ 630453 h 905005"/>
              <a:gd name="connsiteX429" fmla="*/ 138542 w 951999"/>
              <a:gd name="connsiteY429" fmla="*/ 630453 h 905005"/>
              <a:gd name="connsiteX430" fmla="*/ 280897 w 951999"/>
              <a:gd name="connsiteY430" fmla="*/ 626640 h 905005"/>
              <a:gd name="connsiteX431" fmla="*/ 280897 w 951999"/>
              <a:gd name="connsiteY431" fmla="*/ 632995 h 905005"/>
              <a:gd name="connsiteX432" fmla="*/ 278355 w 951999"/>
              <a:gd name="connsiteY432" fmla="*/ 630453 h 905005"/>
              <a:gd name="connsiteX433" fmla="*/ 278355 w 951999"/>
              <a:gd name="connsiteY433" fmla="*/ 627911 h 905005"/>
              <a:gd name="connsiteX434" fmla="*/ 275812 w 951999"/>
              <a:gd name="connsiteY434" fmla="*/ 627911 h 905005"/>
              <a:gd name="connsiteX435" fmla="*/ 273271 w 951999"/>
              <a:gd name="connsiteY435" fmla="*/ 625369 h 905005"/>
              <a:gd name="connsiteX436" fmla="*/ 273271 w 951999"/>
              <a:gd name="connsiteY436" fmla="*/ 622827 h 905005"/>
              <a:gd name="connsiteX437" fmla="*/ 273271 w 951999"/>
              <a:gd name="connsiteY437" fmla="*/ 620285 h 905005"/>
              <a:gd name="connsiteX438" fmla="*/ 273271 w 951999"/>
              <a:gd name="connsiteY438" fmla="*/ 617742 h 905005"/>
              <a:gd name="connsiteX439" fmla="*/ 275812 w 951999"/>
              <a:gd name="connsiteY439" fmla="*/ 617742 h 905005"/>
              <a:gd name="connsiteX440" fmla="*/ 275812 w 951999"/>
              <a:gd name="connsiteY440" fmla="*/ 615200 h 905005"/>
              <a:gd name="connsiteX441" fmla="*/ 278355 w 951999"/>
              <a:gd name="connsiteY441" fmla="*/ 617742 h 905005"/>
              <a:gd name="connsiteX442" fmla="*/ 280897 w 951999"/>
              <a:gd name="connsiteY442" fmla="*/ 620285 h 905005"/>
              <a:gd name="connsiteX443" fmla="*/ 280897 w 951999"/>
              <a:gd name="connsiteY443" fmla="*/ 622827 h 905005"/>
              <a:gd name="connsiteX444" fmla="*/ 280897 w 951999"/>
              <a:gd name="connsiteY444" fmla="*/ 626640 h 905005"/>
              <a:gd name="connsiteX445" fmla="*/ 272000 w 951999"/>
              <a:gd name="connsiteY445" fmla="*/ 619014 h 905005"/>
              <a:gd name="connsiteX446" fmla="*/ 269457 w 951999"/>
              <a:gd name="connsiteY446" fmla="*/ 619014 h 905005"/>
              <a:gd name="connsiteX447" fmla="*/ 269457 w 951999"/>
              <a:gd name="connsiteY447" fmla="*/ 616472 h 905005"/>
              <a:gd name="connsiteX448" fmla="*/ 266916 w 951999"/>
              <a:gd name="connsiteY448" fmla="*/ 616472 h 905005"/>
              <a:gd name="connsiteX449" fmla="*/ 266916 w 951999"/>
              <a:gd name="connsiteY449" fmla="*/ 613929 h 905005"/>
              <a:gd name="connsiteX450" fmla="*/ 266916 w 951999"/>
              <a:gd name="connsiteY450" fmla="*/ 611387 h 905005"/>
              <a:gd name="connsiteX451" fmla="*/ 269457 w 951999"/>
              <a:gd name="connsiteY451" fmla="*/ 608845 h 905005"/>
              <a:gd name="connsiteX452" fmla="*/ 269457 w 951999"/>
              <a:gd name="connsiteY452" fmla="*/ 607574 h 905005"/>
              <a:gd name="connsiteX453" fmla="*/ 266916 w 951999"/>
              <a:gd name="connsiteY453" fmla="*/ 607574 h 905005"/>
              <a:gd name="connsiteX454" fmla="*/ 266916 w 951999"/>
              <a:gd name="connsiteY454" fmla="*/ 605032 h 905005"/>
              <a:gd name="connsiteX455" fmla="*/ 266916 w 951999"/>
              <a:gd name="connsiteY455" fmla="*/ 602489 h 905005"/>
              <a:gd name="connsiteX456" fmla="*/ 269457 w 951999"/>
              <a:gd name="connsiteY456" fmla="*/ 599948 h 905005"/>
              <a:gd name="connsiteX457" fmla="*/ 272000 w 951999"/>
              <a:gd name="connsiteY457" fmla="*/ 599948 h 905005"/>
              <a:gd name="connsiteX458" fmla="*/ 274542 w 951999"/>
              <a:gd name="connsiteY458" fmla="*/ 599948 h 905005"/>
              <a:gd name="connsiteX459" fmla="*/ 274542 w 951999"/>
              <a:gd name="connsiteY459" fmla="*/ 602489 h 905005"/>
              <a:gd name="connsiteX460" fmla="*/ 277084 w 951999"/>
              <a:gd name="connsiteY460" fmla="*/ 602489 h 905005"/>
              <a:gd name="connsiteX461" fmla="*/ 277084 w 951999"/>
              <a:gd name="connsiteY461" fmla="*/ 605032 h 905005"/>
              <a:gd name="connsiteX462" fmla="*/ 277084 w 951999"/>
              <a:gd name="connsiteY462" fmla="*/ 607574 h 905005"/>
              <a:gd name="connsiteX463" fmla="*/ 274542 w 951999"/>
              <a:gd name="connsiteY463" fmla="*/ 607574 h 905005"/>
              <a:gd name="connsiteX464" fmla="*/ 274542 w 951999"/>
              <a:gd name="connsiteY464" fmla="*/ 610116 h 905005"/>
              <a:gd name="connsiteX465" fmla="*/ 274542 w 951999"/>
              <a:gd name="connsiteY465" fmla="*/ 612659 h 905005"/>
              <a:gd name="connsiteX466" fmla="*/ 277084 w 951999"/>
              <a:gd name="connsiteY466" fmla="*/ 612659 h 905005"/>
              <a:gd name="connsiteX467" fmla="*/ 277084 w 951999"/>
              <a:gd name="connsiteY467" fmla="*/ 615200 h 905005"/>
              <a:gd name="connsiteX468" fmla="*/ 274542 w 951999"/>
              <a:gd name="connsiteY468" fmla="*/ 617742 h 905005"/>
              <a:gd name="connsiteX469" fmla="*/ 274542 w 951999"/>
              <a:gd name="connsiteY469" fmla="*/ 620285 h 905005"/>
              <a:gd name="connsiteX470" fmla="*/ 272000 w 951999"/>
              <a:gd name="connsiteY470" fmla="*/ 620285 h 905005"/>
              <a:gd name="connsiteX471" fmla="*/ 97869 w 951999"/>
              <a:gd name="connsiteY471" fmla="*/ 603761 h 905005"/>
              <a:gd name="connsiteX472" fmla="*/ 95327 w 951999"/>
              <a:gd name="connsiteY472" fmla="*/ 603761 h 905005"/>
              <a:gd name="connsiteX473" fmla="*/ 92785 w 951999"/>
              <a:gd name="connsiteY473" fmla="*/ 603761 h 905005"/>
              <a:gd name="connsiteX474" fmla="*/ 92785 w 951999"/>
              <a:gd name="connsiteY474" fmla="*/ 601219 h 905005"/>
              <a:gd name="connsiteX475" fmla="*/ 92785 w 951999"/>
              <a:gd name="connsiteY475" fmla="*/ 598676 h 905005"/>
              <a:gd name="connsiteX476" fmla="*/ 92785 w 951999"/>
              <a:gd name="connsiteY476" fmla="*/ 596134 h 905005"/>
              <a:gd name="connsiteX477" fmla="*/ 92785 w 951999"/>
              <a:gd name="connsiteY477" fmla="*/ 593592 h 905005"/>
              <a:gd name="connsiteX478" fmla="*/ 95327 w 951999"/>
              <a:gd name="connsiteY478" fmla="*/ 593592 h 905005"/>
              <a:gd name="connsiteX479" fmla="*/ 97869 w 951999"/>
              <a:gd name="connsiteY479" fmla="*/ 593592 h 905005"/>
              <a:gd name="connsiteX480" fmla="*/ 100411 w 951999"/>
              <a:gd name="connsiteY480" fmla="*/ 593592 h 905005"/>
              <a:gd name="connsiteX481" fmla="*/ 100411 w 951999"/>
              <a:gd name="connsiteY481" fmla="*/ 596134 h 905005"/>
              <a:gd name="connsiteX482" fmla="*/ 100411 w 951999"/>
              <a:gd name="connsiteY482" fmla="*/ 598676 h 905005"/>
              <a:gd name="connsiteX483" fmla="*/ 100411 w 951999"/>
              <a:gd name="connsiteY483" fmla="*/ 601219 h 905005"/>
              <a:gd name="connsiteX484" fmla="*/ 100411 w 951999"/>
              <a:gd name="connsiteY484" fmla="*/ 603761 h 905005"/>
              <a:gd name="connsiteX485" fmla="*/ 97869 w 951999"/>
              <a:gd name="connsiteY485" fmla="*/ 603761 h 905005"/>
              <a:gd name="connsiteX486" fmla="*/ 285981 w 951999"/>
              <a:gd name="connsiteY486" fmla="*/ 596134 h 905005"/>
              <a:gd name="connsiteX487" fmla="*/ 283439 w 951999"/>
              <a:gd name="connsiteY487" fmla="*/ 596134 h 905005"/>
              <a:gd name="connsiteX488" fmla="*/ 280897 w 951999"/>
              <a:gd name="connsiteY488" fmla="*/ 593592 h 905005"/>
              <a:gd name="connsiteX489" fmla="*/ 280897 w 951999"/>
              <a:gd name="connsiteY489" fmla="*/ 591050 h 905005"/>
              <a:gd name="connsiteX490" fmla="*/ 280897 w 951999"/>
              <a:gd name="connsiteY490" fmla="*/ 588508 h 905005"/>
              <a:gd name="connsiteX491" fmla="*/ 283439 w 951999"/>
              <a:gd name="connsiteY491" fmla="*/ 588508 h 905005"/>
              <a:gd name="connsiteX492" fmla="*/ 283439 w 951999"/>
              <a:gd name="connsiteY492" fmla="*/ 585966 h 905005"/>
              <a:gd name="connsiteX493" fmla="*/ 285981 w 951999"/>
              <a:gd name="connsiteY493" fmla="*/ 585966 h 905005"/>
              <a:gd name="connsiteX494" fmla="*/ 288523 w 951999"/>
              <a:gd name="connsiteY494" fmla="*/ 585966 h 905005"/>
              <a:gd name="connsiteX495" fmla="*/ 288523 w 951999"/>
              <a:gd name="connsiteY495" fmla="*/ 588508 h 905005"/>
              <a:gd name="connsiteX496" fmla="*/ 291065 w 951999"/>
              <a:gd name="connsiteY496" fmla="*/ 588508 h 905005"/>
              <a:gd name="connsiteX497" fmla="*/ 291065 w 951999"/>
              <a:gd name="connsiteY497" fmla="*/ 591050 h 905005"/>
              <a:gd name="connsiteX498" fmla="*/ 291065 w 951999"/>
              <a:gd name="connsiteY498" fmla="*/ 593592 h 905005"/>
              <a:gd name="connsiteX499" fmla="*/ 288523 w 951999"/>
              <a:gd name="connsiteY499" fmla="*/ 593592 h 905005"/>
              <a:gd name="connsiteX500" fmla="*/ 288523 w 951999"/>
              <a:gd name="connsiteY500" fmla="*/ 596134 h 905005"/>
              <a:gd name="connsiteX501" fmla="*/ 285981 w 951999"/>
              <a:gd name="connsiteY501" fmla="*/ 596134 h 905005"/>
              <a:gd name="connsiteX502" fmla="*/ 152523 w 951999"/>
              <a:gd name="connsiteY502" fmla="*/ 582152 h 905005"/>
              <a:gd name="connsiteX503" fmla="*/ 149981 w 951999"/>
              <a:gd name="connsiteY503" fmla="*/ 582152 h 905005"/>
              <a:gd name="connsiteX504" fmla="*/ 147439 w 951999"/>
              <a:gd name="connsiteY504" fmla="*/ 582152 h 905005"/>
              <a:gd name="connsiteX505" fmla="*/ 147439 w 951999"/>
              <a:gd name="connsiteY505" fmla="*/ 579610 h 905005"/>
              <a:gd name="connsiteX506" fmla="*/ 147439 w 951999"/>
              <a:gd name="connsiteY506" fmla="*/ 577068 h 905005"/>
              <a:gd name="connsiteX507" fmla="*/ 147439 w 951999"/>
              <a:gd name="connsiteY507" fmla="*/ 574526 h 905005"/>
              <a:gd name="connsiteX508" fmla="*/ 147439 w 951999"/>
              <a:gd name="connsiteY508" fmla="*/ 571984 h 905005"/>
              <a:gd name="connsiteX509" fmla="*/ 149981 w 951999"/>
              <a:gd name="connsiteY509" fmla="*/ 571984 h 905005"/>
              <a:gd name="connsiteX510" fmla="*/ 152523 w 951999"/>
              <a:gd name="connsiteY510" fmla="*/ 571984 h 905005"/>
              <a:gd name="connsiteX511" fmla="*/ 155065 w 951999"/>
              <a:gd name="connsiteY511" fmla="*/ 574526 h 905005"/>
              <a:gd name="connsiteX512" fmla="*/ 155065 w 951999"/>
              <a:gd name="connsiteY512" fmla="*/ 577068 h 905005"/>
              <a:gd name="connsiteX513" fmla="*/ 155065 w 951999"/>
              <a:gd name="connsiteY513" fmla="*/ 579610 h 905005"/>
              <a:gd name="connsiteX514" fmla="*/ 155065 w 951999"/>
              <a:gd name="connsiteY514" fmla="*/ 582152 h 905005"/>
              <a:gd name="connsiteX515" fmla="*/ 152523 w 951999"/>
              <a:gd name="connsiteY515" fmla="*/ 582152 h 905005"/>
              <a:gd name="connsiteX516" fmla="*/ 109308 w 951999"/>
              <a:gd name="connsiteY516" fmla="*/ 593592 h 905005"/>
              <a:gd name="connsiteX517" fmla="*/ 106766 w 951999"/>
              <a:gd name="connsiteY517" fmla="*/ 596134 h 905005"/>
              <a:gd name="connsiteX518" fmla="*/ 106766 w 951999"/>
              <a:gd name="connsiteY518" fmla="*/ 593592 h 905005"/>
              <a:gd name="connsiteX519" fmla="*/ 104224 w 951999"/>
              <a:gd name="connsiteY519" fmla="*/ 599948 h 905005"/>
              <a:gd name="connsiteX520" fmla="*/ 106766 w 951999"/>
              <a:gd name="connsiteY520" fmla="*/ 599948 h 905005"/>
              <a:gd name="connsiteX521" fmla="*/ 106766 w 951999"/>
              <a:gd name="connsiteY521" fmla="*/ 606303 h 905005"/>
              <a:gd name="connsiteX522" fmla="*/ 106766 w 951999"/>
              <a:gd name="connsiteY522" fmla="*/ 615200 h 905005"/>
              <a:gd name="connsiteX523" fmla="*/ 106766 w 951999"/>
              <a:gd name="connsiteY523" fmla="*/ 617742 h 905005"/>
              <a:gd name="connsiteX524" fmla="*/ 104224 w 951999"/>
              <a:gd name="connsiteY524" fmla="*/ 624098 h 905005"/>
              <a:gd name="connsiteX525" fmla="*/ 102953 w 951999"/>
              <a:gd name="connsiteY525" fmla="*/ 632995 h 905005"/>
              <a:gd name="connsiteX526" fmla="*/ 100411 w 951999"/>
              <a:gd name="connsiteY526" fmla="*/ 639351 h 905005"/>
              <a:gd name="connsiteX527" fmla="*/ 100411 w 951999"/>
              <a:gd name="connsiteY527" fmla="*/ 641893 h 905005"/>
              <a:gd name="connsiteX528" fmla="*/ 100411 w 951999"/>
              <a:gd name="connsiteY528" fmla="*/ 644435 h 905005"/>
              <a:gd name="connsiteX529" fmla="*/ 100411 w 951999"/>
              <a:gd name="connsiteY529" fmla="*/ 653332 h 905005"/>
              <a:gd name="connsiteX530" fmla="*/ 97869 w 951999"/>
              <a:gd name="connsiteY530" fmla="*/ 658417 h 905005"/>
              <a:gd name="connsiteX531" fmla="*/ 97869 w 951999"/>
              <a:gd name="connsiteY531" fmla="*/ 660959 h 905005"/>
              <a:gd name="connsiteX532" fmla="*/ 97869 w 951999"/>
              <a:gd name="connsiteY532" fmla="*/ 663502 h 905005"/>
              <a:gd name="connsiteX533" fmla="*/ 97869 w 951999"/>
              <a:gd name="connsiteY533" fmla="*/ 666043 h 905005"/>
              <a:gd name="connsiteX534" fmla="*/ 95327 w 951999"/>
              <a:gd name="connsiteY534" fmla="*/ 666043 h 905005"/>
              <a:gd name="connsiteX535" fmla="*/ 95327 w 951999"/>
              <a:gd name="connsiteY535" fmla="*/ 663502 h 905005"/>
              <a:gd name="connsiteX536" fmla="*/ 95327 w 951999"/>
              <a:gd name="connsiteY536" fmla="*/ 657146 h 905005"/>
              <a:gd name="connsiteX537" fmla="*/ 95327 w 951999"/>
              <a:gd name="connsiteY537" fmla="*/ 654604 h 905005"/>
              <a:gd name="connsiteX538" fmla="*/ 92785 w 951999"/>
              <a:gd name="connsiteY538" fmla="*/ 645706 h 905005"/>
              <a:gd name="connsiteX539" fmla="*/ 92785 w 951999"/>
              <a:gd name="connsiteY539" fmla="*/ 643164 h 905005"/>
              <a:gd name="connsiteX540" fmla="*/ 95327 w 951999"/>
              <a:gd name="connsiteY540" fmla="*/ 643164 h 905005"/>
              <a:gd name="connsiteX541" fmla="*/ 95327 w 951999"/>
              <a:gd name="connsiteY541" fmla="*/ 640622 h 905005"/>
              <a:gd name="connsiteX542" fmla="*/ 95327 w 951999"/>
              <a:gd name="connsiteY542" fmla="*/ 635538 h 905005"/>
              <a:gd name="connsiteX543" fmla="*/ 95327 w 951999"/>
              <a:gd name="connsiteY543" fmla="*/ 632995 h 905005"/>
              <a:gd name="connsiteX544" fmla="*/ 95327 w 951999"/>
              <a:gd name="connsiteY544" fmla="*/ 630453 h 905005"/>
              <a:gd name="connsiteX545" fmla="*/ 97869 w 951999"/>
              <a:gd name="connsiteY545" fmla="*/ 627911 h 905005"/>
              <a:gd name="connsiteX546" fmla="*/ 97869 w 951999"/>
              <a:gd name="connsiteY546" fmla="*/ 621555 h 905005"/>
              <a:gd name="connsiteX547" fmla="*/ 100411 w 951999"/>
              <a:gd name="connsiteY547" fmla="*/ 610116 h 905005"/>
              <a:gd name="connsiteX548" fmla="*/ 100411 w 951999"/>
              <a:gd name="connsiteY548" fmla="*/ 605032 h 905005"/>
              <a:gd name="connsiteX549" fmla="*/ 100411 w 951999"/>
              <a:gd name="connsiteY549" fmla="*/ 602489 h 905005"/>
              <a:gd name="connsiteX550" fmla="*/ 100411 w 951999"/>
              <a:gd name="connsiteY550" fmla="*/ 599948 h 905005"/>
              <a:gd name="connsiteX551" fmla="*/ 102953 w 951999"/>
              <a:gd name="connsiteY551" fmla="*/ 597406 h 905005"/>
              <a:gd name="connsiteX552" fmla="*/ 102953 w 951999"/>
              <a:gd name="connsiteY552" fmla="*/ 592321 h 905005"/>
              <a:gd name="connsiteX553" fmla="*/ 102953 w 951999"/>
              <a:gd name="connsiteY553" fmla="*/ 587237 h 905005"/>
              <a:gd name="connsiteX554" fmla="*/ 102953 w 951999"/>
              <a:gd name="connsiteY554" fmla="*/ 578339 h 905005"/>
              <a:gd name="connsiteX555" fmla="*/ 102953 w 951999"/>
              <a:gd name="connsiteY555" fmla="*/ 575797 h 905005"/>
              <a:gd name="connsiteX556" fmla="*/ 105495 w 951999"/>
              <a:gd name="connsiteY556" fmla="*/ 573255 h 905005"/>
              <a:gd name="connsiteX557" fmla="*/ 108037 w 951999"/>
              <a:gd name="connsiteY557" fmla="*/ 570712 h 905005"/>
              <a:gd name="connsiteX558" fmla="*/ 108037 w 951999"/>
              <a:gd name="connsiteY558" fmla="*/ 565629 h 905005"/>
              <a:gd name="connsiteX559" fmla="*/ 110579 w 951999"/>
              <a:gd name="connsiteY559" fmla="*/ 565629 h 905005"/>
              <a:gd name="connsiteX560" fmla="*/ 110579 w 951999"/>
              <a:gd name="connsiteY560" fmla="*/ 570712 h 905005"/>
              <a:gd name="connsiteX561" fmla="*/ 110579 w 951999"/>
              <a:gd name="connsiteY561" fmla="*/ 577068 h 905005"/>
              <a:gd name="connsiteX562" fmla="*/ 110579 w 951999"/>
              <a:gd name="connsiteY562" fmla="*/ 583423 h 905005"/>
              <a:gd name="connsiteX563" fmla="*/ 110579 w 951999"/>
              <a:gd name="connsiteY563" fmla="*/ 593592 h 905005"/>
              <a:gd name="connsiteX564" fmla="*/ 273271 w 951999"/>
              <a:gd name="connsiteY564" fmla="*/ 565629 h 905005"/>
              <a:gd name="connsiteX565" fmla="*/ 270729 w 951999"/>
              <a:gd name="connsiteY565" fmla="*/ 565629 h 905005"/>
              <a:gd name="connsiteX566" fmla="*/ 270729 w 951999"/>
              <a:gd name="connsiteY566" fmla="*/ 563086 h 905005"/>
              <a:gd name="connsiteX567" fmla="*/ 268187 w 951999"/>
              <a:gd name="connsiteY567" fmla="*/ 563086 h 905005"/>
              <a:gd name="connsiteX568" fmla="*/ 268187 w 951999"/>
              <a:gd name="connsiteY568" fmla="*/ 560544 h 905005"/>
              <a:gd name="connsiteX569" fmla="*/ 268187 w 951999"/>
              <a:gd name="connsiteY569" fmla="*/ 558002 h 905005"/>
              <a:gd name="connsiteX570" fmla="*/ 268187 w 951999"/>
              <a:gd name="connsiteY570" fmla="*/ 556731 h 905005"/>
              <a:gd name="connsiteX571" fmla="*/ 268187 w 951999"/>
              <a:gd name="connsiteY571" fmla="*/ 554189 h 905005"/>
              <a:gd name="connsiteX572" fmla="*/ 270729 w 951999"/>
              <a:gd name="connsiteY572" fmla="*/ 554189 h 905005"/>
              <a:gd name="connsiteX573" fmla="*/ 270729 w 951999"/>
              <a:gd name="connsiteY573" fmla="*/ 551646 h 905005"/>
              <a:gd name="connsiteX574" fmla="*/ 273271 w 951999"/>
              <a:gd name="connsiteY574" fmla="*/ 551646 h 905005"/>
              <a:gd name="connsiteX575" fmla="*/ 275812 w 951999"/>
              <a:gd name="connsiteY575" fmla="*/ 551646 h 905005"/>
              <a:gd name="connsiteX576" fmla="*/ 275812 w 951999"/>
              <a:gd name="connsiteY576" fmla="*/ 554189 h 905005"/>
              <a:gd name="connsiteX577" fmla="*/ 278355 w 951999"/>
              <a:gd name="connsiteY577" fmla="*/ 554189 h 905005"/>
              <a:gd name="connsiteX578" fmla="*/ 278355 w 951999"/>
              <a:gd name="connsiteY578" fmla="*/ 556731 h 905005"/>
              <a:gd name="connsiteX579" fmla="*/ 278355 w 951999"/>
              <a:gd name="connsiteY579" fmla="*/ 559273 h 905005"/>
              <a:gd name="connsiteX580" fmla="*/ 275812 w 951999"/>
              <a:gd name="connsiteY580" fmla="*/ 559273 h 905005"/>
              <a:gd name="connsiteX581" fmla="*/ 278355 w 951999"/>
              <a:gd name="connsiteY581" fmla="*/ 559273 h 905005"/>
              <a:gd name="connsiteX582" fmla="*/ 278355 w 951999"/>
              <a:gd name="connsiteY582" fmla="*/ 561816 h 905005"/>
              <a:gd name="connsiteX583" fmla="*/ 278355 w 951999"/>
              <a:gd name="connsiteY583" fmla="*/ 564357 h 905005"/>
              <a:gd name="connsiteX584" fmla="*/ 275812 w 951999"/>
              <a:gd name="connsiteY584" fmla="*/ 564357 h 905005"/>
              <a:gd name="connsiteX585" fmla="*/ 275812 w 951999"/>
              <a:gd name="connsiteY585" fmla="*/ 566899 h 905005"/>
              <a:gd name="connsiteX586" fmla="*/ 273271 w 951999"/>
              <a:gd name="connsiteY586" fmla="*/ 566899 h 905005"/>
              <a:gd name="connsiteX587" fmla="*/ 122018 w 951999"/>
              <a:gd name="connsiteY587" fmla="*/ 554189 h 905005"/>
              <a:gd name="connsiteX588" fmla="*/ 119476 w 951999"/>
              <a:gd name="connsiteY588" fmla="*/ 554189 h 905005"/>
              <a:gd name="connsiteX589" fmla="*/ 119476 w 951999"/>
              <a:gd name="connsiteY589" fmla="*/ 551646 h 905005"/>
              <a:gd name="connsiteX590" fmla="*/ 116934 w 951999"/>
              <a:gd name="connsiteY590" fmla="*/ 551646 h 905005"/>
              <a:gd name="connsiteX591" fmla="*/ 116934 w 951999"/>
              <a:gd name="connsiteY591" fmla="*/ 549105 h 905005"/>
              <a:gd name="connsiteX592" fmla="*/ 116934 w 951999"/>
              <a:gd name="connsiteY592" fmla="*/ 546563 h 905005"/>
              <a:gd name="connsiteX593" fmla="*/ 119476 w 951999"/>
              <a:gd name="connsiteY593" fmla="*/ 544020 h 905005"/>
              <a:gd name="connsiteX594" fmla="*/ 122018 w 951999"/>
              <a:gd name="connsiteY594" fmla="*/ 544020 h 905005"/>
              <a:gd name="connsiteX595" fmla="*/ 124561 w 951999"/>
              <a:gd name="connsiteY595" fmla="*/ 544020 h 905005"/>
              <a:gd name="connsiteX596" fmla="*/ 124561 w 951999"/>
              <a:gd name="connsiteY596" fmla="*/ 546563 h 905005"/>
              <a:gd name="connsiteX597" fmla="*/ 127103 w 951999"/>
              <a:gd name="connsiteY597" fmla="*/ 549105 h 905005"/>
              <a:gd name="connsiteX598" fmla="*/ 124561 w 951999"/>
              <a:gd name="connsiteY598" fmla="*/ 549105 h 905005"/>
              <a:gd name="connsiteX599" fmla="*/ 124561 w 951999"/>
              <a:gd name="connsiteY599" fmla="*/ 551646 h 905005"/>
              <a:gd name="connsiteX600" fmla="*/ 124561 w 951999"/>
              <a:gd name="connsiteY600" fmla="*/ 554189 h 905005"/>
              <a:gd name="connsiteX601" fmla="*/ 122018 w 951999"/>
              <a:gd name="connsiteY601" fmla="*/ 554189 h 905005"/>
              <a:gd name="connsiteX602" fmla="*/ 272000 w 951999"/>
              <a:gd name="connsiteY602" fmla="*/ 551646 h 905005"/>
              <a:gd name="connsiteX603" fmla="*/ 269457 w 951999"/>
              <a:gd name="connsiteY603" fmla="*/ 551646 h 905005"/>
              <a:gd name="connsiteX604" fmla="*/ 266916 w 951999"/>
              <a:gd name="connsiteY604" fmla="*/ 551646 h 905005"/>
              <a:gd name="connsiteX605" fmla="*/ 266916 w 951999"/>
              <a:gd name="connsiteY605" fmla="*/ 549105 h 905005"/>
              <a:gd name="connsiteX606" fmla="*/ 266916 w 951999"/>
              <a:gd name="connsiteY606" fmla="*/ 546563 h 905005"/>
              <a:gd name="connsiteX607" fmla="*/ 266916 w 951999"/>
              <a:gd name="connsiteY607" fmla="*/ 544020 h 905005"/>
              <a:gd name="connsiteX608" fmla="*/ 266916 w 951999"/>
              <a:gd name="connsiteY608" fmla="*/ 541478 h 905005"/>
              <a:gd name="connsiteX609" fmla="*/ 269457 w 951999"/>
              <a:gd name="connsiteY609" fmla="*/ 541478 h 905005"/>
              <a:gd name="connsiteX610" fmla="*/ 272000 w 951999"/>
              <a:gd name="connsiteY610" fmla="*/ 541478 h 905005"/>
              <a:gd name="connsiteX611" fmla="*/ 274542 w 951999"/>
              <a:gd name="connsiteY611" fmla="*/ 541478 h 905005"/>
              <a:gd name="connsiteX612" fmla="*/ 274542 w 951999"/>
              <a:gd name="connsiteY612" fmla="*/ 544020 h 905005"/>
              <a:gd name="connsiteX613" fmla="*/ 274542 w 951999"/>
              <a:gd name="connsiteY613" fmla="*/ 546563 h 905005"/>
              <a:gd name="connsiteX614" fmla="*/ 274542 w 951999"/>
              <a:gd name="connsiteY614" fmla="*/ 549105 h 905005"/>
              <a:gd name="connsiteX615" fmla="*/ 272000 w 951999"/>
              <a:gd name="connsiteY615" fmla="*/ 551646 h 905005"/>
              <a:gd name="connsiteX616" fmla="*/ 133458 w 951999"/>
              <a:gd name="connsiteY616" fmla="*/ 522412 h 905005"/>
              <a:gd name="connsiteX617" fmla="*/ 130916 w 951999"/>
              <a:gd name="connsiteY617" fmla="*/ 522412 h 905005"/>
              <a:gd name="connsiteX618" fmla="*/ 128374 w 951999"/>
              <a:gd name="connsiteY618" fmla="*/ 522412 h 905005"/>
              <a:gd name="connsiteX619" fmla="*/ 128374 w 951999"/>
              <a:gd name="connsiteY619" fmla="*/ 519869 h 905005"/>
              <a:gd name="connsiteX620" fmla="*/ 128374 w 951999"/>
              <a:gd name="connsiteY620" fmla="*/ 517328 h 905005"/>
              <a:gd name="connsiteX621" fmla="*/ 128374 w 951999"/>
              <a:gd name="connsiteY621" fmla="*/ 514786 h 905005"/>
              <a:gd name="connsiteX622" fmla="*/ 128374 w 951999"/>
              <a:gd name="connsiteY622" fmla="*/ 512243 h 905005"/>
              <a:gd name="connsiteX623" fmla="*/ 130916 w 951999"/>
              <a:gd name="connsiteY623" fmla="*/ 512243 h 905005"/>
              <a:gd name="connsiteX624" fmla="*/ 133458 w 951999"/>
              <a:gd name="connsiteY624" fmla="*/ 512243 h 905005"/>
              <a:gd name="connsiteX625" fmla="*/ 135999 w 951999"/>
              <a:gd name="connsiteY625" fmla="*/ 512243 h 905005"/>
              <a:gd name="connsiteX626" fmla="*/ 135999 w 951999"/>
              <a:gd name="connsiteY626" fmla="*/ 514786 h 905005"/>
              <a:gd name="connsiteX627" fmla="*/ 135999 w 951999"/>
              <a:gd name="connsiteY627" fmla="*/ 517328 h 905005"/>
              <a:gd name="connsiteX628" fmla="*/ 135999 w 951999"/>
              <a:gd name="connsiteY628" fmla="*/ 519869 h 905005"/>
              <a:gd name="connsiteX629" fmla="*/ 133458 w 951999"/>
              <a:gd name="connsiteY629" fmla="*/ 519869 h 905005"/>
              <a:gd name="connsiteX630" fmla="*/ 133458 w 951999"/>
              <a:gd name="connsiteY630" fmla="*/ 522412 h 905005"/>
              <a:gd name="connsiteX631" fmla="*/ 721944 w 951999"/>
              <a:gd name="connsiteY631" fmla="*/ 485551 h 905005"/>
              <a:gd name="connsiteX632" fmla="*/ 719402 w 951999"/>
              <a:gd name="connsiteY632" fmla="*/ 483009 h 905005"/>
              <a:gd name="connsiteX633" fmla="*/ 716859 w 951999"/>
              <a:gd name="connsiteY633" fmla="*/ 483009 h 905005"/>
              <a:gd name="connsiteX634" fmla="*/ 716859 w 951999"/>
              <a:gd name="connsiteY634" fmla="*/ 480466 h 905005"/>
              <a:gd name="connsiteX635" fmla="*/ 716859 w 951999"/>
              <a:gd name="connsiteY635" fmla="*/ 477924 h 905005"/>
              <a:gd name="connsiteX636" fmla="*/ 716859 w 951999"/>
              <a:gd name="connsiteY636" fmla="*/ 475382 h 905005"/>
              <a:gd name="connsiteX637" fmla="*/ 719402 w 951999"/>
              <a:gd name="connsiteY637" fmla="*/ 475382 h 905005"/>
              <a:gd name="connsiteX638" fmla="*/ 719402 w 951999"/>
              <a:gd name="connsiteY638" fmla="*/ 472840 h 905005"/>
              <a:gd name="connsiteX639" fmla="*/ 721944 w 951999"/>
              <a:gd name="connsiteY639" fmla="*/ 472840 h 905005"/>
              <a:gd name="connsiteX640" fmla="*/ 724486 w 951999"/>
              <a:gd name="connsiteY640" fmla="*/ 475382 h 905005"/>
              <a:gd name="connsiteX641" fmla="*/ 724486 w 951999"/>
              <a:gd name="connsiteY641" fmla="*/ 477924 h 905005"/>
              <a:gd name="connsiteX642" fmla="*/ 727027 w 951999"/>
              <a:gd name="connsiteY642" fmla="*/ 477924 h 905005"/>
              <a:gd name="connsiteX643" fmla="*/ 727027 w 951999"/>
              <a:gd name="connsiteY643" fmla="*/ 480466 h 905005"/>
              <a:gd name="connsiteX644" fmla="*/ 724486 w 951999"/>
              <a:gd name="connsiteY644" fmla="*/ 480466 h 905005"/>
              <a:gd name="connsiteX645" fmla="*/ 724486 w 951999"/>
              <a:gd name="connsiteY645" fmla="*/ 483009 h 905005"/>
              <a:gd name="connsiteX646" fmla="*/ 721944 w 951999"/>
              <a:gd name="connsiteY646" fmla="*/ 483009 h 905005"/>
              <a:gd name="connsiteX647" fmla="*/ 721944 w 951999"/>
              <a:gd name="connsiteY647" fmla="*/ 485551 h 905005"/>
              <a:gd name="connsiteX648" fmla="*/ 738467 w 951999"/>
              <a:gd name="connsiteY648" fmla="*/ 455045 h 905005"/>
              <a:gd name="connsiteX649" fmla="*/ 738467 w 951999"/>
              <a:gd name="connsiteY649" fmla="*/ 457587 h 905005"/>
              <a:gd name="connsiteX650" fmla="*/ 738467 w 951999"/>
              <a:gd name="connsiteY650" fmla="*/ 455045 h 905005"/>
              <a:gd name="connsiteX651" fmla="*/ 735925 w 951999"/>
              <a:gd name="connsiteY651" fmla="*/ 455045 h 905005"/>
              <a:gd name="connsiteX652" fmla="*/ 735925 w 951999"/>
              <a:gd name="connsiteY652" fmla="*/ 452503 h 905005"/>
              <a:gd name="connsiteX653" fmla="*/ 733383 w 951999"/>
              <a:gd name="connsiteY653" fmla="*/ 452503 h 905005"/>
              <a:gd name="connsiteX654" fmla="*/ 733383 w 951999"/>
              <a:gd name="connsiteY654" fmla="*/ 449960 h 905005"/>
              <a:gd name="connsiteX655" fmla="*/ 735925 w 951999"/>
              <a:gd name="connsiteY655" fmla="*/ 447419 h 905005"/>
              <a:gd name="connsiteX656" fmla="*/ 735925 w 951999"/>
              <a:gd name="connsiteY656" fmla="*/ 444876 h 905005"/>
              <a:gd name="connsiteX657" fmla="*/ 738467 w 951999"/>
              <a:gd name="connsiteY657" fmla="*/ 444876 h 905005"/>
              <a:gd name="connsiteX658" fmla="*/ 741009 w 951999"/>
              <a:gd name="connsiteY658" fmla="*/ 444876 h 905005"/>
              <a:gd name="connsiteX659" fmla="*/ 741009 w 951999"/>
              <a:gd name="connsiteY659" fmla="*/ 447419 h 905005"/>
              <a:gd name="connsiteX660" fmla="*/ 743551 w 951999"/>
              <a:gd name="connsiteY660" fmla="*/ 447419 h 905005"/>
              <a:gd name="connsiteX661" fmla="*/ 743551 w 951999"/>
              <a:gd name="connsiteY661" fmla="*/ 449960 h 905005"/>
              <a:gd name="connsiteX662" fmla="*/ 743551 w 951999"/>
              <a:gd name="connsiteY662" fmla="*/ 452503 h 905005"/>
              <a:gd name="connsiteX663" fmla="*/ 741009 w 951999"/>
              <a:gd name="connsiteY663" fmla="*/ 455045 h 905005"/>
              <a:gd name="connsiteX664" fmla="*/ 738467 w 951999"/>
              <a:gd name="connsiteY664" fmla="*/ 455045 h 905005"/>
              <a:gd name="connsiteX665" fmla="*/ 774056 w 951999"/>
              <a:gd name="connsiteY665" fmla="*/ 447419 h 905005"/>
              <a:gd name="connsiteX666" fmla="*/ 771513 w 951999"/>
              <a:gd name="connsiteY666" fmla="*/ 447419 h 905005"/>
              <a:gd name="connsiteX667" fmla="*/ 771513 w 951999"/>
              <a:gd name="connsiteY667" fmla="*/ 444876 h 905005"/>
              <a:gd name="connsiteX668" fmla="*/ 768972 w 951999"/>
              <a:gd name="connsiteY668" fmla="*/ 444876 h 905005"/>
              <a:gd name="connsiteX669" fmla="*/ 768972 w 951999"/>
              <a:gd name="connsiteY669" fmla="*/ 442334 h 905005"/>
              <a:gd name="connsiteX670" fmla="*/ 768972 w 951999"/>
              <a:gd name="connsiteY670" fmla="*/ 439792 h 905005"/>
              <a:gd name="connsiteX671" fmla="*/ 768972 w 951999"/>
              <a:gd name="connsiteY671" fmla="*/ 437250 h 905005"/>
              <a:gd name="connsiteX672" fmla="*/ 771513 w 951999"/>
              <a:gd name="connsiteY672" fmla="*/ 437250 h 905005"/>
              <a:gd name="connsiteX673" fmla="*/ 774056 w 951999"/>
              <a:gd name="connsiteY673" fmla="*/ 437250 h 905005"/>
              <a:gd name="connsiteX674" fmla="*/ 776598 w 951999"/>
              <a:gd name="connsiteY674" fmla="*/ 437250 h 905005"/>
              <a:gd name="connsiteX675" fmla="*/ 776598 w 951999"/>
              <a:gd name="connsiteY675" fmla="*/ 439792 h 905005"/>
              <a:gd name="connsiteX676" fmla="*/ 776598 w 951999"/>
              <a:gd name="connsiteY676" fmla="*/ 442334 h 905005"/>
              <a:gd name="connsiteX677" fmla="*/ 776598 w 951999"/>
              <a:gd name="connsiteY677" fmla="*/ 444876 h 905005"/>
              <a:gd name="connsiteX678" fmla="*/ 776598 w 951999"/>
              <a:gd name="connsiteY678" fmla="*/ 447419 h 905005"/>
              <a:gd name="connsiteX679" fmla="*/ 774056 w 951999"/>
              <a:gd name="connsiteY679" fmla="*/ 447419 h 905005"/>
              <a:gd name="connsiteX680" fmla="*/ 757532 w 951999"/>
              <a:gd name="connsiteY680" fmla="*/ 424539 h 905005"/>
              <a:gd name="connsiteX681" fmla="*/ 760075 w 951999"/>
              <a:gd name="connsiteY681" fmla="*/ 424539 h 905005"/>
              <a:gd name="connsiteX682" fmla="*/ 760075 w 951999"/>
              <a:gd name="connsiteY682" fmla="*/ 427081 h 905005"/>
              <a:gd name="connsiteX683" fmla="*/ 762617 w 951999"/>
              <a:gd name="connsiteY683" fmla="*/ 427081 h 905005"/>
              <a:gd name="connsiteX684" fmla="*/ 765158 w 951999"/>
              <a:gd name="connsiteY684" fmla="*/ 429623 h 905005"/>
              <a:gd name="connsiteX685" fmla="*/ 765158 w 951999"/>
              <a:gd name="connsiteY685" fmla="*/ 432166 h 905005"/>
              <a:gd name="connsiteX686" fmla="*/ 762617 w 951999"/>
              <a:gd name="connsiteY686" fmla="*/ 432166 h 905005"/>
              <a:gd name="connsiteX687" fmla="*/ 765158 w 951999"/>
              <a:gd name="connsiteY687" fmla="*/ 434708 h 905005"/>
              <a:gd name="connsiteX688" fmla="*/ 765158 w 951999"/>
              <a:gd name="connsiteY688" fmla="*/ 437250 h 905005"/>
              <a:gd name="connsiteX689" fmla="*/ 762617 w 951999"/>
              <a:gd name="connsiteY689" fmla="*/ 439792 h 905005"/>
              <a:gd name="connsiteX690" fmla="*/ 762617 w 951999"/>
              <a:gd name="connsiteY690" fmla="*/ 442334 h 905005"/>
              <a:gd name="connsiteX691" fmla="*/ 760075 w 951999"/>
              <a:gd name="connsiteY691" fmla="*/ 442334 h 905005"/>
              <a:gd name="connsiteX692" fmla="*/ 757532 w 951999"/>
              <a:gd name="connsiteY692" fmla="*/ 442334 h 905005"/>
              <a:gd name="connsiteX693" fmla="*/ 757532 w 951999"/>
              <a:gd name="connsiteY693" fmla="*/ 439792 h 905005"/>
              <a:gd name="connsiteX694" fmla="*/ 754990 w 951999"/>
              <a:gd name="connsiteY694" fmla="*/ 439792 h 905005"/>
              <a:gd name="connsiteX695" fmla="*/ 754990 w 951999"/>
              <a:gd name="connsiteY695" fmla="*/ 437250 h 905005"/>
              <a:gd name="connsiteX696" fmla="*/ 754990 w 951999"/>
              <a:gd name="connsiteY696" fmla="*/ 434708 h 905005"/>
              <a:gd name="connsiteX697" fmla="*/ 752448 w 951999"/>
              <a:gd name="connsiteY697" fmla="*/ 434708 h 905005"/>
              <a:gd name="connsiteX698" fmla="*/ 752448 w 951999"/>
              <a:gd name="connsiteY698" fmla="*/ 432166 h 905005"/>
              <a:gd name="connsiteX699" fmla="*/ 752448 w 951999"/>
              <a:gd name="connsiteY699" fmla="*/ 429623 h 905005"/>
              <a:gd name="connsiteX700" fmla="*/ 752448 w 951999"/>
              <a:gd name="connsiteY700" fmla="*/ 427081 h 905005"/>
              <a:gd name="connsiteX701" fmla="*/ 752448 w 951999"/>
              <a:gd name="connsiteY701" fmla="*/ 424539 h 905005"/>
              <a:gd name="connsiteX702" fmla="*/ 754990 w 951999"/>
              <a:gd name="connsiteY702" fmla="*/ 424539 h 905005"/>
              <a:gd name="connsiteX703" fmla="*/ 757532 w 951999"/>
              <a:gd name="connsiteY703" fmla="*/ 424539 h 905005"/>
              <a:gd name="connsiteX704" fmla="*/ 605009 w 951999"/>
              <a:gd name="connsiteY704" fmla="*/ 303787 h 905005"/>
              <a:gd name="connsiteX705" fmla="*/ 602467 w 951999"/>
              <a:gd name="connsiteY705" fmla="*/ 303787 h 905005"/>
              <a:gd name="connsiteX706" fmla="*/ 599925 w 951999"/>
              <a:gd name="connsiteY706" fmla="*/ 301245 h 905005"/>
              <a:gd name="connsiteX707" fmla="*/ 599925 w 951999"/>
              <a:gd name="connsiteY707" fmla="*/ 298703 h 905005"/>
              <a:gd name="connsiteX708" fmla="*/ 599925 w 951999"/>
              <a:gd name="connsiteY708" fmla="*/ 296160 h 905005"/>
              <a:gd name="connsiteX709" fmla="*/ 602467 w 951999"/>
              <a:gd name="connsiteY709" fmla="*/ 293618 h 905005"/>
              <a:gd name="connsiteX710" fmla="*/ 605009 w 951999"/>
              <a:gd name="connsiteY710" fmla="*/ 293618 h 905005"/>
              <a:gd name="connsiteX711" fmla="*/ 607551 w 951999"/>
              <a:gd name="connsiteY711" fmla="*/ 293618 h 905005"/>
              <a:gd name="connsiteX712" fmla="*/ 607551 w 951999"/>
              <a:gd name="connsiteY712" fmla="*/ 296160 h 905005"/>
              <a:gd name="connsiteX713" fmla="*/ 607551 w 951999"/>
              <a:gd name="connsiteY713" fmla="*/ 298703 h 905005"/>
              <a:gd name="connsiteX714" fmla="*/ 607551 w 951999"/>
              <a:gd name="connsiteY714" fmla="*/ 301245 h 905005"/>
              <a:gd name="connsiteX715" fmla="*/ 607551 w 951999"/>
              <a:gd name="connsiteY715" fmla="*/ 303787 h 905005"/>
              <a:gd name="connsiteX716" fmla="*/ 605009 w 951999"/>
              <a:gd name="connsiteY716" fmla="*/ 303787 h 905005"/>
              <a:gd name="connsiteX717" fmla="*/ 702878 w 951999"/>
              <a:gd name="connsiteY717" fmla="*/ 274552 h 905005"/>
              <a:gd name="connsiteX718" fmla="*/ 700336 w 951999"/>
              <a:gd name="connsiteY718" fmla="*/ 274552 h 905005"/>
              <a:gd name="connsiteX719" fmla="*/ 700336 w 951999"/>
              <a:gd name="connsiteY719" fmla="*/ 272010 h 905005"/>
              <a:gd name="connsiteX720" fmla="*/ 697794 w 951999"/>
              <a:gd name="connsiteY720" fmla="*/ 269468 h 905005"/>
              <a:gd name="connsiteX721" fmla="*/ 697794 w 951999"/>
              <a:gd name="connsiteY721" fmla="*/ 266926 h 905005"/>
              <a:gd name="connsiteX722" fmla="*/ 700336 w 951999"/>
              <a:gd name="connsiteY722" fmla="*/ 266926 h 905005"/>
              <a:gd name="connsiteX723" fmla="*/ 700336 w 951999"/>
              <a:gd name="connsiteY723" fmla="*/ 264384 h 905005"/>
              <a:gd name="connsiteX724" fmla="*/ 702878 w 951999"/>
              <a:gd name="connsiteY724" fmla="*/ 264384 h 905005"/>
              <a:gd name="connsiteX725" fmla="*/ 705421 w 951999"/>
              <a:gd name="connsiteY725" fmla="*/ 264384 h 905005"/>
              <a:gd name="connsiteX726" fmla="*/ 707962 w 951999"/>
              <a:gd name="connsiteY726" fmla="*/ 266926 h 905005"/>
              <a:gd name="connsiteX727" fmla="*/ 707962 w 951999"/>
              <a:gd name="connsiteY727" fmla="*/ 269468 h 905005"/>
              <a:gd name="connsiteX728" fmla="*/ 707962 w 951999"/>
              <a:gd name="connsiteY728" fmla="*/ 272010 h 905005"/>
              <a:gd name="connsiteX729" fmla="*/ 705421 w 951999"/>
              <a:gd name="connsiteY729" fmla="*/ 272010 h 905005"/>
              <a:gd name="connsiteX730" fmla="*/ 705421 w 951999"/>
              <a:gd name="connsiteY730" fmla="*/ 274552 h 905005"/>
              <a:gd name="connsiteX731" fmla="*/ 702878 w 951999"/>
              <a:gd name="connsiteY731" fmla="*/ 274552 h 905005"/>
              <a:gd name="connsiteX732" fmla="*/ 607551 w 951999"/>
              <a:gd name="connsiteY732" fmla="*/ 269468 h 905005"/>
              <a:gd name="connsiteX733" fmla="*/ 607551 w 951999"/>
              <a:gd name="connsiteY733" fmla="*/ 272010 h 905005"/>
              <a:gd name="connsiteX734" fmla="*/ 607551 w 951999"/>
              <a:gd name="connsiteY734" fmla="*/ 269468 h 905005"/>
              <a:gd name="connsiteX735" fmla="*/ 605009 w 951999"/>
              <a:gd name="connsiteY735" fmla="*/ 269468 h 905005"/>
              <a:gd name="connsiteX736" fmla="*/ 602467 w 951999"/>
              <a:gd name="connsiteY736" fmla="*/ 266926 h 905005"/>
              <a:gd name="connsiteX737" fmla="*/ 602467 w 951999"/>
              <a:gd name="connsiteY737" fmla="*/ 264384 h 905005"/>
              <a:gd name="connsiteX738" fmla="*/ 602467 w 951999"/>
              <a:gd name="connsiteY738" fmla="*/ 261841 h 905005"/>
              <a:gd name="connsiteX739" fmla="*/ 605009 w 951999"/>
              <a:gd name="connsiteY739" fmla="*/ 261841 h 905005"/>
              <a:gd name="connsiteX740" fmla="*/ 605009 w 951999"/>
              <a:gd name="connsiteY740" fmla="*/ 259299 h 905005"/>
              <a:gd name="connsiteX741" fmla="*/ 607551 w 951999"/>
              <a:gd name="connsiteY741" fmla="*/ 259299 h 905005"/>
              <a:gd name="connsiteX742" fmla="*/ 610093 w 951999"/>
              <a:gd name="connsiteY742" fmla="*/ 259299 h 905005"/>
              <a:gd name="connsiteX743" fmla="*/ 612635 w 951999"/>
              <a:gd name="connsiteY743" fmla="*/ 259299 h 905005"/>
              <a:gd name="connsiteX744" fmla="*/ 612635 w 951999"/>
              <a:gd name="connsiteY744" fmla="*/ 261841 h 905005"/>
              <a:gd name="connsiteX745" fmla="*/ 615177 w 951999"/>
              <a:gd name="connsiteY745" fmla="*/ 261841 h 905005"/>
              <a:gd name="connsiteX746" fmla="*/ 615177 w 951999"/>
              <a:gd name="connsiteY746" fmla="*/ 264384 h 905005"/>
              <a:gd name="connsiteX747" fmla="*/ 612635 w 951999"/>
              <a:gd name="connsiteY747" fmla="*/ 266926 h 905005"/>
              <a:gd name="connsiteX748" fmla="*/ 612635 w 951999"/>
              <a:gd name="connsiteY748" fmla="*/ 269468 h 905005"/>
              <a:gd name="connsiteX749" fmla="*/ 610093 w 951999"/>
              <a:gd name="connsiteY749" fmla="*/ 269468 h 905005"/>
              <a:gd name="connsiteX750" fmla="*/ 607551 w 951999"/>
              <a:gd name="connsiteY750" fmla="*/ 269468 h 905005"/>
              <a:gd name="connsiteX751" fmla="*/ 649495 w 951999"/>
              <a:gd name="connsiteY751" fmla="*/ 266926 h 905005"/>
              <a:gd name="connsiteX752" fmla="*/ 646953 w 951999"/>
              <a:gd name="connsiteY752" fmla="*/ 266926 h 905005"/>
              <a:gd name="connsiteX753" fmla="*/ 646953 w 951999"/>
              <a:gd name="connsiteY753" fmla="*/ 264384 h 905005"/>
              <a:gd name="connsiteX754" fmla="*/ 644411 w 951999"/>
              <a:gd name="connsiteY754" fmla="*/ 261841 h 905005"/>
              <a:gd name="connsiteX755" fmla="*/ 646953 w 951999"/>
              <a:gd name="connsiteY755" fmla="*/ 259299 h 905005"/>
              <a:gd name="connsiteX756" fmla="*/ 646953 w 951999"/>
              <a:gd name="connsiteY756" fmla="*/ 256757 h 905005"/>
              <a:gd name="connsiteX757" fmla="*/ 649495 w 951999"/>
              <a:gd name="connsiteY757" fmla="*/ 256757 h 905005"/>
              <a:gd name="connsiteX758" fmla="*/ 652037 w 951999"/>
              <a:gd name="connsiteY758" fmla="*/ 256757 h 905005"/>
              <a:gd name="connsiteX759" fmla="*/ 652037 w 951999"/>
              <a:gd name="connsiteY759" fmla="*/ 259299 h 905005"/>
              <a:gd name="connsiteX760" fmla="*/ 654579 w 951999"/>
              <a:gd name="connsiteY760" fmla="*/ 259299 h 905005"/>
              <a:gd name="connsiteX761" fmla="*/ 654579 w 951999"/>
              <a:gd name="connsiteY761" fmla="*/ 261841 h 905005"/>
              <a:gd name="connsiteX762" fmla="*/ 654579 w 951999"/>
              <a:gd name="connsiteY762" fmla="*/ 264384 h 905005"/>
              <a:gd name="connsiteX763" fmla="*/ 652037 w 951999"/>
              <a:gd name="connsiteY763" fmla="*/ 264384 h 905005"/>
              <a:gd name="connsiteX764" fmla="*/ 652037 w 951999"/>
              <a:gd name="connsiteY764" fmla="*/ 266926 h 905005"/>
              <a:gd name="connsiteX765" fmla="*/ 649495 w 951999"/>
              <a:gd name="connsiteY765" fmla="*/ 266926 h 905005"/>
              <a:gd name="connsiteX766" fmla="*/ 319028 w 951999"/>
              <a:gd name="connsiteY766" fmla="*/ 38132 h 905005"/>
              <a:gd name="connsiteX767" fmla="*/ 316486 w 951999"/>
              <a:gd name="connsiteY767" fmla="*/ 43216 h 905005"/>
              <a:gd name="connsiteX768" fmla="*/ 316486 w 951999"/>
              <a:gd name="connsiteY768" fmla="*/ 48301 h 905005"/>
              <a:gd name="connsiteX769" fmla="*/ 316486 w 951999"/>
              <a:gd name="connsiteY769" fmla="*/ 50843 h 905005"/>
              <a:gd name="connsiteX770" fmla="*/ 316486 w 951999"/>
              <a:gd name="connsiteY770" fmla="*/ 53385 h 905005"/>
              <a:gd name="connsiteX771" fmla="*/ 313943 w 951999"/>
              <a:gd name="connsiteY771" fmla="*/ 58469 h 905005"/>
              <a:gd name="connsiteX772" fmla="*/ 313943 w 951999"/>
              <a:gd name="connsiteY772" fmla="*/ 63554 h 905005"/>
              <a:gd name="connsiteX773" fmla="*/ 313943 w 951999"/>
              <a:gd name="connsiteY773" fmla="*/ 66096 h 905005"/>
              <a:gd name="connsiteX774" fmla="*/ 313943 w 951999"/>
              <a:gd name="connsiteY774" fmla="*/ 68638 h 905005"/>
              <a:gd name="connsiteX775" fmla="*/ 316486 w 951999"/>
              <a:gd name="connsiteY775" fmla="*/ 68638 h 905005"/>
              <a:gd name="connsiteX776" fmla="*/ 321570 w 951999"/>
              <a:gd name="connsiteY776" fmla="*/ 88975 h 905005"/>
              <a:gd name="connsiteX777" fmla="*/ 324112 w 951999"/>
              <a:gd name="connsiteY777" fmla="*/ 91518 h 905005"/>
              <a:gd name="connsiteX778" fmla="*/ 324112 w 951999"/>
              <a:gd name="connsiteY778" fmla="*/ 94059 h 905005"/>
              <a:gd name="connsiteX779" fmla="*/ 326654 w 951999"/>
              <a:gd name="connsiteY779" fmla="*/ 96601 h 905005"/>
              <a:gd name="connsiteX780" fmla="*/ 326654 w 951999"/>
              <a:gd name="connsiteY780" fmla="*/ 99144 h 905005"/>
              <a:gd name="connsiteX781" fmla="*/ 329196 w 951999"/>
              <a:gd name="connsiteY781" fmla="*/ 99144 h 905005"/>
              <a:gd name="connsiteX782" fmla="*/ 331738 w 951999"/>
              <a:gd name="connsiteY782" fmla="*/ 104228 h 905005"/>
              <a:gd name="connsiteX783" fmla="*/ 331738 w 951999"/>
              <a:gd name="connsiteY783" fmla="*/ 106770 h 905005"/>
              <a:gd name="connsiteX784" fmla="*/ 339364 w 951999"/>
              <a:gd name="connsiteY784" fmla="*/ 111854 h 905005"/>
              <a:gd name="connsiteX785" fmla="*/ 339364 w 951999"/>
              <a:gd name="connsiteY785" fmla="*/ 114397 h 905005"/>
              <a:gd name="connsiteX786" fmla="*/ 341906 w 951999"/>
              <a:gd name="connsiteY786" fmla="*/ 114397 h 905005"/>
              <a:gd name="connsiteX787" fmla="*/ 344448 w 951999"/>
              <a:gd name="connsiteY787" fmla="*/ 114397 h 905005"/>
              <a:gd name="connsiteX788" fmla="*/ 344448 w 951999"/>
              <a:gd name="connsiteY788" fmla="*/ 116939 h 905005"/>
              <a:gd name="connsiteX789" fmla="*/ 346991 w 951999"/>
              <a:gd name="connsiteY789" fmla="*/ 116939 h 905005"/>
              <a:gd name="connsiteX790" fmla="*/ 346991 w 951999"/>
              <a:gd name="connsiteY790" fmla="*/ 114397 h 905005"/>
              <a:gd name="connsiteX791" fmla="*/ 349533 w 951999"/>
              <a:gd name="connsiteY791" fmla="*/ 114397 h 905005"/>
              <a:gd name="connsiteX792" fmla="*/ 352074 w 951999"/>
              <a:gd name="connsiteY792" fmla="*/ 114397 h 905005"/>
              <a:gd name="connsiteX793" fmla="*/ 352074 w 951999"/>
              <a:gd name="connsiteY793" fmla="*/ 111854 h 905005"/>
              <a:gd name="connsiteX794" fmla="*/ 354616 w 951999"/>
              <a:gd name="connsiteY794" fmla="*/ 111854 h 905005"/>
              <a:gd name="connsiteX795" fmla="*/ 357159 w 951999"/>
              <a:gd name="connsiteY795" fmla="*/ 111854 h 905005"/>
              <a:gd name="connsiteX796" fmla="*/ 359701 w 951999"/>
              <a:gd name="connsiteY796" fmla="*/ 111854 h 905005"/>
              <a:gd name="connsiteX797" fmla="*/ 373682 w 951999"/>
              <a:gd name="connsiteY797" fmla="*/ 114397 h 905005"/>
              <a:gd name="connsiteX798" fmla="*/ 376224 w 951999"/>
              <a:gd name="connsiteY798" fmla="*/ 114397 h 905005"/>
              <a:gd name="connsiteX799" fmla="*/ 378766 w 951999"/>
              <a:gd name="connsiteY799" fmla="*/ 116939 h 905005"/>
              <a:gd name="connsiteX800" fmla="*/ 381308 w 951999"/>
              <a:gd name="connsiteY800" fmla="*/ 119481 h 905005"/>
              <a:gd name="connsiteX801" fmla="*/ 397832 w 951999"/>
              <a:gd name="connsiteY801" fmla="*/ 139818 h 905005"/>
              <a:gd name="connsiteX802" fmla="*/ 400374 w 951999"/>
              <a:gd name="connsiteY802" fmla="*/ 142361 h 905005"/>
              <a:gd name="connsiteX803" fmla="*/ 400374 w 951999"/>
              <a:gd name="connsiteY803" fmla="*/ 144902 h 905005"/>
              <a:gd name="connsiteX804" fmla="*/ 402915 w 951999"/>
              <a:gd name="connsiteY804" fmla="*/ 149987 h 905005"/>
              <a:gd name="connsiteX805" fmla="*/ 402915 w 951999"/>
              <a:gd name="connsiteY805" fmla="*/ 152529 h 905005"/>
              <a:gd name="connsiteX806" fmla="*/ 402915 w 951999"/>
              <a:gd name="connsiteY806" fmla="*/ 155071 h 905005"/>
              <a:gd name="connsiteX807" fmla="*/ 405457 w 951999"/>
              <a:gd name="connsiteY807" fmla="*/ 155071 h 905005"/>
              <a:gd name="connsiteX808" fmla="*/ 405457 w 951999"/>
              <a:gd name="connsiteY808" fmla="*/ 157613 h 905005"/>
              <a:gd name="connsiteX809" fmla="*/ 408000 w 951999"/>
              <a:gd name="connsiteY809" fmla="*/ 160155 h 905005"/>
              <a:gd name="connsiteX810" fmla="*/ 410542 w 951999"/>
              <a:gd name="connsiteY810" fmla="*/ 165240 h 905005"/>
              <a:gd name="connsiteX811" fmla="*/ 413084 w 951999"/>
              <a:gd name="connsiteY811" fmla="*/ 167782 h 905005"/>
              <a:gd name="connsiteX812" fmla="*/ 415626 w 951999"/>
              <a:gd name="connsiteY812" fmla="*/ 167782 h 905005"/>
              <a:gd name="connsiteX813" fmla="*/ 415626 w 951999"/>
              <a:gd name="connsiteY813" fmla="*/ 170324 h 905005"/>
              <a:gd name="connsiteX814" fmla="*/ 418168 w 951999"/>
              <a:gd name="connsiteY814" fmla="*/ 170324 h 905005"/>
              <a:gd name="connsiteX815" fmla="*/ 420710 w 951999"/>
              <a:gd name="connsiteY815" fmla="*/ 172866 h 905005"/>
              <a:gd name="connsiteX816" fmla="*/ 425794 w 951999"/>
              <a:gd name="connsiteY816" fmla="*/ 172866 h 905005"/>
              <a:gd name="connsiteX817" fmla="*/ 428336 w 951999"/>
              <a:gd name="connsiteY817" fmla="*/ 175408 h 905005"/>
              <a:gd name="connsiteX818" fmla="*/ 444860 w 951999"/>
              <a:gd name="connsiteY818" fmla="*/ 180493 h 905005"/>
              <a:gd name="connsiteX819" fmla="*/ 447401 w 951999"/>
              <a:gd name="connsiteY819" fmla="*/ 180493 h 905005"/>
              <a:gd name="connsiteX820" fmla="*/ 471551 w 951999"/>
              <a:gd name="connsiteY820" fmla="*/ 183034 h 905005"/>
              <a:gd name="connsiteX821" fmla="*/ 474093 w 951999"/>
              <a:gd name="connsiteY821" fmla="*/ 183034 h 905005"/>
              <a:gd name="connsiteX822" fmla="*/ 479177 w 951999"/>
              <a:gd name="connsiteY822" fmla="*/ 183034 h 905005"/>
              <a:gd name="connsiteX823" fmla="*/ 481719 w 951999"/>
              <a:gd name="connsiteY823" fmla="*/ 183034 h 905005"/>
              <a:gd name="connsiteX824" fmla="*/ 495701 w 951999"/>
              <a:gd name="connsiteY824" fmla="*/ 183034 h 905005"/>
              <a:gd name="connsiteX825" fmla="*/ 498242 w 951999"/>
              <a:gd name="connsiteY825" fmla="*/ 183034 h 905005"/>
              <a:gd name="connsiteX826" fmla="*/ 498242 w 951999"/>
              <a:gd name="connsiteY826" fmla="*/ 180493 h 905005"/>
              <a:gd name="connsiteX827" fmla="*/ 500785 w 951999"/>
              <a:gd name="connsiteY827" fmla="*/ 180493 h 905005"/>
              <a:gd name="connsiteX828" fmla="*/ 503327 w 951999"/>
              <a:gd name="connsiteY828" fmla="*/ 180493 h 905005"/>
              <a:gd name="connsiteX829" fmla="*/ 503327 w 951999"/>
              <a:gd name="connsiteY829" fmla="*/ 177951 h 905005"/>
              <a:gd name="connsiteX830" fmla="*/ 505869 w 951999"/>
              <a:gd name="connsiteY830" fmla="*/ 175408 h 905005"/>
              <a:gd name="connsiteX831" fmla="*/ 508411 w 951999"/>
              <a:gd name="connsiteY831" fmla="*/ 172866 h 905005"/>
              <a:gd name="connsiteX832" fmla="*/ 516037 w 951999"/>
              <a:gd name="connsiteY832" fmla="*/ 170324 h 905005"/>
              <a:gd name="connsiteX833" fmla="*/ 518579 w 951999"/>
              <a:gd name="connsiteY833" fmla="*/ 170324 h 905005"/>
              <a:gd name="connsiteX834" fmla="*/ 521121 w 951999"/>
              <a:gd name="connsiteY834" fmla="*/ 170324 h 905005"/>
              <a:gd name="connsiteX835" fmla="*/ 523663 w 951999"/>
              <a:gd name="connsiteY835" fmla="*/ 170324 h 905005"/>
              <a:gd name="connsiteX836" fmla="*/ 526205 w 951999"/>
              <a:gd name="connsiteY836" fmla="*/ 170324 h 905005"/>
              <a:gd name="connsiteX837" fmla="*/ 528747 w 951999"/>
              <a:gd name="connsiteY837" fmla="*/ 172866 h 905005"/>
              <a:gd name="connsiteX838" fmla="*/ 531290 w 951999"/>
              <a:gd name="connsiteY838" fmla="*/ 172866 h 905005"/>
              <a:gd name="connsiteX839" fmla="*/ 533832 w 951999"/>
              <a:gd name="connsiteY839" fmla="*/ 175408 h 905005"/>
              <a:gd name="connsiteX840" fmla="*/ 536373 w 951999"/>
              <a:gd name="connsiteY840" fmla="*/ 175408 h 905005"/>
              <a:gd name="connsiteX841" fmla="*/ 541458 w 951999"/>
              <a:gd name="connsiteY841" fmla="*/ 177951 h 905005"/>
              <a:gd name="connsiteX842" fmla="*/ 544000 w 951999"/>
              <a:gd name="connsiteY842" fmla="*/ 177951 h 905005"/>
              <a:gd name="connsiteX843" fmla="*/ 544000 w 951999"/>
              <a:gd name="connsiteY843" fmla="*/ 180493 h 905005"/>
              <a:gd name="connsiteX844" fmla="*/ 546542 w 951999"/>
              <a:gd name="connsiteY844" fmla="*/ 180493 h 905005"/>
              <a:gd name="connsiteX845" fmla="*/ 549084 w 951999"/>
              <a:gd name="connsiteY845" fmla="*/ 180493 h 905005"/>
              <a:gd name="connsiteX846" fmla="*/ 551626 w 951999"/>
              <a:gd name="connsiteY846" fmla="*/ 180493 h 905005"/>
              <a:gd name="connsiteX847" fmla="*/ 551626 w 951999"/>
              <a:gd name="connsiteY847" fmla="*/ 177951 h 905005"/>
              <a:gd name="connsiteX848" fmla="*/ 554168 w 951999"/>
              <a:gd name="connsiteY848" fmla="*/ 177951 h 905005"/>
              <a:gd name="connsiteX849" fmla="*/ 556710 w 951999"/>
              <a:gd name="connsiteY849" fmla="*/ 175408 h 905005"/>
              <a:gd name="connsiteX850" fmla="*/ 564336 w 951999"/>
              <a:gd name="connsiteY850" fmla="*/ 170324 h 905005"/>
              <a:gd name="connsiteX851" fmla="*/ 566878 w 951999"/>
              <a:gd name="connsiteY851" fmla="*/ 170324 h 905005"/>
              <a:gd name="connsiteX852" fmla="*/ 566878 w 951999"/>
              <a:gd name="connsiteY852" fmla="*/ 167782 h 905005"/>
              <a:gd name="connsiteX853" fmla="*/ 569420 w 951999"/>
              <a:gd name="connsiteY853" fmla="*/ 165240 h 905005"/>
              <a:gd name="connsiteX854" fmla="*/ 569420 w 951999"/>
              <a:gd name="connsiteY854" fmla="*/ 162698 h 905005"/>
              <a:gd name="connsiteX855" fmla="*/ 569420 w 951999"/>
              <a:gd name="connsiteY855" fmla="*/ 160155 h 905005"/>
              <a:gd name="connsiteX856" fmla="*/ 569420 w 951999"/>
              <a:gd name="connsiteY856" fmla="*/ 157613 h 905005"/>
              <a:gd name="connsiteX857" fmla="*/ 571963 w 951999"/>
              <a:gd name="connsiteY857" fmla="*/ 155071 h 905005"/>
              <a:gd name="connsiteX858" fmla="*/ 571963 w 951999"/>
              <a:gd name="connsiteY858" fmla="*/ 152529 h 905005"/>
              <a:gd name="connsiteX859" fmla="*/ 574504 w 951999"/>
              <a:gd name="connsiteY859" fmla="*/ 152529 h 905005"/>
              <a:gd name="connsiteX860" fmla="*/ 574504 w 951999"/>
              <a:gd name="connsiteY860" fmla="*/ 149987 h 905005"/>
              <a:gd name="connsiteX861" fmla="*/ 577046 w 951999"/>
              <a:gd name="connsiteY861" fmla="*/ 149987 h 905005"/>
              <a:gd name="connsiteX862" fmla="*/ 579588 w 951999"/>
              <a:gd name="connsiteY862" fmla="*/ 149987 h 905005"/>
              <a:gd name="connsiteX863" fmla="*/ 582131 w 951999"/>
              <a:gd name="connsiteY863" fmla="*/ 149987 h 905005"/>
              <a:gd name="connsiteX864" fmla="*/ 584673 w 951999"/>
              <a:gd name="connsiteY864" fmla="*/ 149987 h 905005"/>
              <a:gd name="connsiteX865" fmla="*/ 587214 w 951999"/>
              <a:gd name="connsiteY865" fmla="*/ 149987 h 905005"/>
              <a:gd name="connsiteX866" fmla="*/ 594841 w 951999"/>
              <a:gd name="connsiteY866" fmla="*/ 152529 h 905005"/>
              <a:gd name="connsiteX867" fmla="*/ 597383 w 951999"/>
              <a:gd name="connsiteY867" fmla="*/ 152529 h 905005"/>
              <a:gd name="connsiteX868" fmla="*/ 599925 w 951999"/>
              <a:gd name="connsiteY868" fmla="*/ 155071 h 905005"/>
              <a:gd name="connsiteX869" fmla="*/ 602467 w 951999"/>
              <a:gd name="connsiteY869" fmla="*/ 155071 h 905005"/>
              <a:gd name="connsiteX870" fmla="*/ 602467 w 951999"/>
              <a:gd name="connsiteY870" fmla="*/ 157613 h 905005"/>
              <a:gd name="connsiteX871" fmla="*/ 605009 w 951999"/>
              <a:gd name="connsiteY871" fmla="*/ 160155 h 905005"/>
              <a:gd name="connsiteX872" fmla="*/ 610093 w 951999"/>
              <a:gd name="connsiteY872" fmla="*/ 162698 h 905005"/>
              <a:gd name="connsiteX873" fmla="*/ 612635 w 951999"/>
              <a:gd name="connsiteY873" fmla="*/ 162698 h 905005"/>
              <a:gd name="connsiteX874" fmla="*/ 615177 w 951999"/>
              <a:gd name="connsiteY874" fmla="*/ 165240 h 905005"/>
              <a:gd name="connsiteX875" fmla="*/ 617719 w 951999"/>
              <a:gd name="connsiteY875" fmla="*/ 170324 h 905005"/>
              <a:gd name="connsiteX876" fmla="*/ 620262 w 951999"/>
              <a:gd name="connsiteY876" fmla="*/ 170324 h 905005"/>
              <a:gd name="connsiteX877" fmla="*/ 622804 w 951999"/>
              <a:gd name="connsiteY877" fmla="*/ 172866 h 905005"/>
              <a:gd name="connsiteX878" fmla="*/ 646953 w 951999"/>
              <a:gd name="connsiteY878" fmla="*/ 175408 h 905005"/>
              <a:gd name="connsiteX879" fmla="*/ 646953 w 951999"/>
              <a:gd name="connsiteY879" fmla="*/ 177951 h 905005"/>
              <a:gd name="connsiteX880" fmla="*/ 649495 w 951999"/>
              <a:gd name="connsiteY880" fmla="*/ 177951 h 905005"/>
              <a:gd name="connsiteX881" fmla="*/ 649495 w 951999"/>
              <a:gd name="connsiteY881" fmla="*/ 175408 h 905005"/>
              <a:gd name="connsiteX882" fmla="*/ 652037 w 951999"/>
              <a:gd name="connsiteY882" fmla="*/ 175408 h 905005"/>
              <a:gd name="connsiteX883" fmla="*/ 654579 w 951999"/>
              <a:gd name="connsiteY883" fmla="*/ 175408 h 905005"/>
              <a:gd name="connsiteX884" fmla="*/ 654579 w 951999"/>
              <a:gd name="connsiteY884" fmla="*/ 172866 h 905005"/>
              <a:gd name="connsiteX885" fmla="*/ 657121 w 951999"/>
              <a:gd name="connsiteY885" fmla="*/ 172866 h 905005"/>
              <a:gd name="connsiteX886" fmla="*/ 657121 w 951999"/>
              <a:gd name="connsiteY886" fmla="*/ 162698 h 905005"/>
              <a:gd name="connsiteX887" fmla="*/ 657121 w 951999"/>
              <a:gd name="connsiteY887" fmla="*/ 160155 h 905005"/>
              <a:gd name="connsiteX888" fmla="*/ 659663 w 951999"/>
              <a:gd name="connsiteY888" fmla="*/ 160155 h 905005"/>
              <a:gd name="connsiteX889" fmla="*/ 659663 w 951999"/>
              <a:gd name="connsiteY889" fmla="*/ 157613 h 905005"/>
              <a:gd name="connsiteX890" fmla="*/ 659663 w 951999"/>
              <a:gd name="connsiteY890" fmla="*/ 155071 h 905005"/>
              <a:gd name="connsiteX891" fmla="*/ 662205 w 951999"/>
              <a:gd name="connsiteY891" fmla="*/ 155071 h 905005"/>
              <a:gd name="connsiteX892" fmla="*/ 662205 w 951999"/>
              <a:gd name="connsiteY892" fmla="*/ 152529 h 905005"/>
              <a:gd name="connsiteX893" fmla="*/ 664748 w 951999"/>
              <a:gd name="connsiteY893" fmla="*/ 152529 h 905005"/>
              <a:gd name="connsiteX894" fmla="*/ 674916 w 951999"/>
              <a:gd name="connsiteY894" fmla="*/ 149987 h 905005"/>
              <a:gd name="connsiteX895" fmla="*/ 677458 w 951999"/>
              <a:gd name="connsiteY895" fmla="*/ 147444 h 905005"/>
              <a:gd name="connsiteX896" fmla="*/ 680000 w 951999"/>
              <a:gd name="connsiteY896" fmla="*/ 147444 h 905005"/>
              <a:gd name="connsiteX897" fmla="*/ 682541 w 951999"/>
              <a:gd name="connsiteY897" fmla="*/ 147444 h 905005"/>
              <a:gd name="connsiteX898" fmla="*/ 685084 w 951999"/>
              <a:gd name="connsiteY898" fmla="*/ 147444 h 905005"/>
              <a:gd name="connsiteX899" fmla="*/ 687626 w 951999"/>
              <a:gd name="connsiteY899" fmla="*/ 149987 h 905005"/>
              <a:gd name="connsiteX900" fmla="*/ 690168 w 951999"/>
              <a:gd name="connsiteY900" fmla="*/ 152529 h 905005"/>
              <a:gd name="connsiteX901" fmla="*/ 690168 w 951999"/>
              <a:gd name="connsiteY901" fmla="*/ 155071 h 905005"/>
              <a:gd name="connsiteX902" fmla="*/ 692710 w 951999"/>
              <a:gd name="connsiteY902" fmla="*/ 155071 h 905005"/>
              <a:gd name="connsiteX903" fmla="*/ 692710 w 951999"/>
              <a:gd name="connsiteY903" fmla="*/ 157613 h 905005"/>
              <a:gd name="connsiteX904" fmla="*/ 692710 w 951999"/>
              <a:gd name="connsiteY904" fmla="*/ 160155 h 905005"/>
              <a:gd name="connsiteX905" fmla="*/ 695252 w 951999"/>
              <a:gd name="connsiteY905" fmla="*/ 160155 h 905005"/>
              <a:gd name="connsiteX906" fmla="*/ 695252 w 951999"/>
              <a:gd name="connsiteY906" fmla="*/ 162698 h 905005"/>
              <a:gd name="connsiteX907" fmla="*/ 697794 w 951999"/>
              <a:gd name="connsiteY907" fmla="*/ 162698 h 905005"/>
              <a:gd name="connsiteX908" fmla="*/ 697794 w 951999"/>
              <a:gd name="connsiteY908" fmla="*/ 165240 h 905005"/>
              <a:gd name="connsiteX909" fmla="*/ 700336 w 951999"/>
              <a:gd name="connsiteY909" fmla="*/ 165240 h 905005"/>
              <a:gd name="connsiteX910" fmla="*/ 702878 w 951999"/>
              <a:gd name="connsiteY910" fmla="*/ 165240 h 905005"/>
              <a:gd name="connsiteX911" fmla="*/ 705421 w 951999"/>
              <a:gd name="connsiteY911" fmla="*/ 165240 h 905005"/>
              <a:gd name="connsiteX912" fmla="*/ 707962 w 951999"/>
              <a:gd name="connsiteY912" fmla="*/ 162698 h 905005"/>
              <a:gd name="connsiteX913" fmla="*/ 710504 w 951999"/>
              <a:gd name="connsiteY913" fmla="*/ 162698 h 905005"/>
              <a:gd name="connsiteX914" fmla="*/ 715589 w 951999"/>
              <a:gd name="connsiteY914" fmla="*/ 160155 h 905005"/>
              <a:gd name="connsiteX915" fmla="*/ 718131 w 951999"/>
              <a:gd name="connsiteY915" fmla="*/ 160155 h 905005"/>
              <a:gd name="connsiteX916" fmla="*/ 720672 w 951999"/>
              <a:gd name="connsiteY916" fmla="*/ 160155 h 905005"/>
              <a:gd name="connsiteX917" fmla="*/ 720672 w 951999"/>
              <a:gd name="connsiteY917" fmla="*/ 157613 h 905005"/>
              <a:gd name="connsiteX918" fmla="*/ 723214 w 951999"/>
              <a:gd name="connsiteY918" fmla="*/ 157613 h 905005"/>
              <a:gd name="connsiteX919" fmla="*/ 723214 w 951999"/>
              <a:gd name="connsiteY919" fmla="*/ 155071 h 905005"/>
              <a:gd name="connsiteX920" fmla="*/ 725757 w 951999"/>
              <a:gd name="connsiteY920" fmla="*/ 152529 h 905005"/>
              <a:gd name="connsiteX921" fmla="*/ 728299 w 951999"/>
              <a:gd name="connsiteY921" fmla="*/ 152529 h 905005"/>
              <a:gd name="connsiteX922" fmla="*/ 730841 w 951999"/>
              <a:gd name="connsiteY922" fmla="*/ 152529 h 905005"/>
              <a:gd name="connsiteX923" fmla="*/ 733383 w 951999"/>
              <a:gd name="connsiteY923" fmla="*/ 152529 h 905005"/>
              <a:gd name="connsiteX924" fmla="*/ 735925 w 951999"/>
              <a:gd name="connsiteY924" fmla="*/ 155071 h 905005"/>
              <a:gd name="connsiteX925" fmla="*/ 738467 w 951999"/>
              <a:gd name="connsiteY925" fmla="*/ 155071 h 905005"/>
              <a:gd name="connsiteX926" fmla="*/ 738467 w 951999"/>
              <a:gd name="connsiteY926" fmla="*/ 157613 h 905005"/>
              <a:gd name="connsiteX927" fmla="*/ 743551 w 951999"/>
              <a:gd name="connsiteY927" fmla="*/ 162698 h 905005"/>
              <a:gd name="connsiteX928" fmla="*/ 743551 w 951999"/>
              <a:gd name="connsiteY928" fmla="*/ 165240 h 905005"/>
              <a:gd name="connsiteX929" fmla="*/ 746093 w 951999"/>
              <a:gd name="connsiteY929" fmla="*/ 167782 h 905005"/>
              <a:gd name="connsiteX930" fmla="*/ 746093 w 951999"/>
              <a:gd name="connsiteY930" fmla="*/ 170324 h 905005"/>
              <a:gd name="connsiteX931" fmla="*/ 746093 w 951999"/>
              <a:gd name="connsiteY931" fmla="*/ 172866 h 905005"/>
              <a:gd name="connsiteX932" fmla="*/ 746093 w 951999"/>
              <a:gd name="connsiteY932" fmla="*/ 175408 h 905005"/>
              <a:gd name="connsiteX933" fmla="*/ 743551 w 951999"/>
              <a:gd name="connsiteY933" fmla="*/ 177951 h 905005"/>
              <a:gd name="connsiteX934" fmla="*/ 732112 w 951999"/>
              <a:gd name="connsiteY934" fmla="*/ 189390 h 905005"/>
              <a:gd name="connsiteX935" fmla="*/ 732112 w 951999"/>
              <a:gd name="connsiteY935" fmla="*/ 191932 h 905005"/>
              <a:gd name="connsiteX936" fmla="*/ 732112 w 951999"/>
              <a:gd name="connsiteY936" fmla="*/ 194474 h 905005"/>
              <a:gd name="connsiteX937" fmla="*/ 729570 w 951999"/>
              <a:gd name="connsiteY937" fmla="*/ 208456 h 905005"/>
              <a:gd name="connsiteX938" fmla="*/ 729570 w 951999"/>
              <a:gd name="connsiteY938" fmla="*/ 210998 h 905005"/>
              <a:gd name="connsiteX939" fmla="*/ 729570 w 951999"/>
              <a:gd name="connsiteY939" fmla="*/ 213541 h 905005"/>
              <a:gd name="connsiteX940" fmla="*/ 732112 w 951999"/>
              <a:gd name="connsiteY940" fmla="*/ 216083 h 905005"/>
              <a:gd name="connsiteX941" fmla="*/ 732112 w 951999"/>
              <a:gd name="connsiteY941" fmla="*/ 218625 h 905005"/>
              <a:gd name="connsiteX942" fmla="*/ 734654 w 951999"/>
              <a:gd name="connsiteY942" fmla="*/ 221167 h 905005"/>
              <a:gd name="connsiteX943" fmla="*/ 737196 w 951999"/>
              <a:gd name="connsiteY943" fmla="*/ 221167 h 905005"/>
              <a:gd name="connsiteX944" fmla="*/ 737196 w 951999"/>
              <a:gd name="connsiteY944" fmla="*/ 223709 h 905005"/>
              <a:gd name="connsiteX945" fmla="*/ 739738 w 951999"/>
              <a:gd name="connsiteY945" fmla="*/ 223709 h 905005"/>
              <a:gd name="connsiteX946" fmla="*/ 742280 w 951999"/>
              <a:gd name="connsiteY946" fmla="*/ 223709 h 905005"/>
              <a:gd name="connsiteX947" fmla="*/ 744822 w 951999"/>
              <a:gd name="connsiteY947" fmla="*/ 223709 h 905005"/>
              <a:gd name="connsiteX948" fmla="*/ 761345 w 951999"/>
              <a:gd name="connsiteY948" fmla="*/ 218625 h 905005"/>
              <a:gd name="connsiteX949" fmla="*/ 763888 w 951999"/>
              <a:gd name="connsiteY949" fmla="*/ 218625 h 905005"/>
              <a:gd name="connsiteX950" fmla="*/ 766430 w 951999"/>
              <a:gd name="connsiteY950" fmla="*/ 216083 h 905005"/>
              <a:gd name="connsiteX951" fmla="*/ 782953 w 951999"/>
              <a:gd name="connsiteY951" fmla="*/ 202101 h 905005"/>
              <a:gd name="connsiteX952" fmla="*/ 785495 w 951999"/>
              <a:gd name="connsiteY952" fmla="*/ 199559 h 905005"/>
              <a:gd name="connsiteX953" fmla="*/ 788037 w 951999"/>
              <a:gd name="connsiteY953" fmla="*/ 197017 h 905005"/>
              <a:gd name="connsiteX954" fmla="*/ 790579 w 951999"/>
              <a:gd name="connsiteY954" fmla="*/ 194474 h 905005"/>
              <a:gd name="connsiteX955" fmla="*/ 790579 w 951999"/>
              <a:gd name="connsiteY955" fmla="*/ 191932 h 905005"/>
              <a:gd name="connsiteX956" fmla="*/ 790579 w 951999"/>
              <a:gd name="connsiteY956" fmla="*/ 188119 h 905005"/>
              <a:gd name="connsiteX957" fmla="*/ 793121 w 951999"/>
              <a:gd name="connsiteY957" fmla="*/ 188119 h 905005"/>
              <a:gd name="connsiteX958" fmla="*/ 793121 w 951999"/>
              <a:gd name="connsiteY958" fmla="*/ 185577 h 905005"/>
              <a:gd name="connsiteX959" fmla="*/ 793121 w 951999"/>
              <a:gd name="connsiteY959" fmla="*/ 183034 h 905005"/>
              <a:gd name="connsiteX960" fmla="*/ 793121 w 951999"/>
              <a:gd name="connsiteY960" fmla="*/ 180493 h 905005"/>
              <a:gd name="connsiteX961" fmla="*/ 793121 w 951999"/>
              <a:gd name="connsiteY961" fmla="*/ 177951 h 905005"/>
              <a:gd name="connsiteX962" fmla="*/ 793121 w 951999"/>
              <a:gd name="connsiteY962" fmla="*/ 175408 h 905005"/>
              <a:gd name="connsiteX963" fmla="*/ 795663 w 951999"/>
              <a:gd name="connsiteY963" fmla="*/ 172866 h 905005"/>
              <a:gd name="connsiteX964" fmla="*/ 803289 w 951999"/>
              <a:gd name="connsiteY964" fmla="*/ 163968 h 905005"/>
              <a:gd name="connsiteX965" fmla="*/ 805831 w 951999"/>
              <a:gd name="connsiteY965" fmla="*/ 161427 h 905005"/>
              <a:gd name="connsiteX966" fmla="*/ 808374 w 951999"/>
              <a:gd name="connsiteY966" fmla="*/ 161427 h 905005"/>
              <a:gd name="connsiteX967" fmla="*/ 810916 w 951999"/>
              <a:gd name="connsiteY967" fmla="*/ 158884 h 905005"/>
              <a:gd name="connsiteX968" fmla="*/ 813458 w 951999"/>
              <a:gd name="connsiteY968" fmla="*/ 158884 h 905005"/>
              <a:gd name="connsiteX969" fmla="*/ 815999 w 951999"/>
              <a:gd name="connsiteY969" fmla="*/ 158884 h 905005"/>
              <a:gd name="connsiteX970" fmla="*/ 818542 w 951999"/>
              <a:gd name="connsiteY970" fmla="*/ 158884 h 905005"/>
              <a:gd name="connsiteX971" fmla="*/ 821084 w 951999"/>
              <a:gd name="connsiteY971" fmla="*/ 161427 h 905005"/>
              <a:gd name="connsiteX972" fmla="*/ 823626 w 951999"/>
              <a:gd name="connsiteY972" fmla="*/ 163968 h 905005"/>
              <a:gd name="connsiteX973" fmla="*/ 826168 w 951999"/>
              <a:gd name="connsiteY973" fmla="*/ 166511 h 905005"/>
              <a:gd name="connsiteX974" fmla="*/ 826168 w 951999"/>
              <a:gd name="connsiteY974" fmla="*/ 169053 h 905005"/>
              <a:gd name="connsiteX975" fmla="*/ 828710 w 951999"/>
              <a:gd name="connsiteY975" fmla="*/ 169053 h 905005"/>
              <a:gd name="connsiteX976" fmla="*/ 838879 w 951999"/>
              <a:gd name="connsiteY976" fmla="*/ 174138 h 905005"/>
              <a:gd name="connsiteX977" fmla="*/ 838879 w 951999"/>
              <a:gd name="connsiteY977" fmla="*/ 176679 h 905005"/>
              <a:gd name="connsiteX978" fmla="*/ 841420 w 951999"/>
              <a:gd name="connsiteY978" fmla="*/ 176679 h 905005"/>
              <a:gd name="connsiteX979" fmla="*/ 843962 w 951999"/>
              <a:gd name="connsiteY979" fmla="*/ 176679 h 905005"/>
              <a:gd name="connsiteX980" fmla="*/ 846504 w 951999"/>
              <a:gd name="connsiteY980" fmla="*/ 176679 h 905005"/>
              <a:gd name="connsiteX981" fmla="*/ 849047 w 951999"/>
              <a:gd name="connsiteY981" fmla="*/ 176679 h 905005"/>
              <a:gd name="connsiteX982" fmla="*/ 849047 w 951999"/>
              <a:gd name="connsiteY982" fmla="*/ 174138 h 905005"/>
              <a:gd name="connsiteX983" fmla="*/ 851589 w 951999"/>
              <a:gd name="connsiteY983" fmla="*/ 174138 h 905005"/>
              <a:gd name="connsiteX984" fmla="*/ 851589 w 951999"/>
              <a:gd name="connsiteY984" fmla="*/ 171595 h 905005"/>
              <a:gd name="connsiteX985" fmla="*/ 856672 w 951999"/>
              <a:gd name="connsiteY985" fmla="*/ 169053 h 905005"/>
              <a:gd name="connsiteX986" fmla="*/ 861757 w 951999"/>
              <a:gd name="connsiteY986" fmla="*/ 166511 h 905005"/>
              <a:gd name="connsiteX987" fmla="*/ 861757 w 951999"/>
              <a:gd name="connsiteY987" fmla="*/ 163968 h 905005"/>
              <a:gd name="connsiteX988" fmla="*/ 864299 w 951999"/>
              <a:gd name="connsiteY988" fmla="*/ 163968 h 905005"/>
              <a:gd name="connsiteX989" fmla="*/ 866841 w 951999"/>
              <a:gd name="connsiteY989" fmla="*/ 163968 h 905005"/>
              <a:gd name="connsiteX990" fmla="*/ 869383 w 951999"/>
              <a:gd name="connsiteY990" fmla="*/ 163968 h 905005"/>
              <a:gd name="connsiteX991" fmla="*/ 871925 w 951999"/>
              <a:gd name="connsiteY991" fmla="*/ 163968 h 905005"/>
              <a:gd name="connsiteX992" fmla="*/ 874467 w 951999"/>
              <a:gd name="connsiteY992" fmla="*/ 166511 h 905005"/>
              <a:gd name="connsiteX993" fmla="*/ 877009 w 951999"/>
              <a:gd name="connsiteY993" fmla="*/ 166511 h 905005"/>
              <a:gd name="connsiteX994" fmla="*/ 879551 w 951999"/>
              <a:gd name="connsiteY994" fmla="*/ 166511 h 905005"/>
              <a:gd name="connsiteX995" fmla="*/ 879551 w 951999"/>
              <a:gd name="connsiteY995" fmla="*/ 163968 h 905005"/>
              <a:gd name="connsiteX996" fmla="*/ 882093 w 951999"/>
              <a:gd name="connsiteY996" fmla="*/ 163968 h 905005"/>
              <a:gd name="connsiteX997" fmla="*/ 884635 w 951999"/>
              <a:gd name="connsiteY997" fmla="*/ 163968 h 905005"/>
              <a:gd name="connsiteX998" fmla="*/ 887177 w 951999"/>
              <a:gd name="connsiteY998" fmla="*/ 161427 h 905005"/>
              <a:gd name="connsiteX999" fmla="*/ 889720 w 951999"/>
              <a:gd name="connsiteY999" fmla="*/ 161427 h 905005"/>
              <a:gd name="connsiteX1000" fmla="*/ 892261 w 951999"/>
              <a:gd name="connsiteY1000" fmla="*/ 161427 h 905005"/>
              <a:gd name="connsiteX1001" fmla="*/ 892261 w 951999"/>
              <a:gd name="connsiteY1001" fmla="*/ 158884 h 905005"/>
              <a:gd name="connsiteX1002" fmla="*/ 894803 w 951999"/>
              <a:gd name="connsiteY1002" fmla="*/ 158884 h 905005"/>
              <a:gd name="connsiteX1003" fmla="*/ 897345 w 951999"/>
              <a:gd name="connsiteY1003" fmla="*/ 158884 h 905005"/>
              <a:gd name="connsiteX1004" fmla="*/ 897345 w 951999"/>
              <a:gd name="connsiteY1004" fmla="*/ 156342 h 905005"/>
              <a:gd name="connsiteX1005" fmla="*/ 899888 w 951999"/>
              <a:gd name="connsiteY1005" fmla="*/ 156342 h 905005"/>
              <a:gd name="connsiteX1006" fmla="*/ 902430 w 951999"/>
              <a:gd name="connsiteY1006" fmla="*/ 156342 h 905005"/>
              <a:gd name="connsiteX1007" fmla="*/ 902430 w 951999"/>
              <a:gd name="connsiteY1007" fmla="*/ 153800 h 905005"/>
              <a:gd name="connsiteX1008" fmla="*/ 904971 w 951999"/>
              <a:gd name="connsiteY1008" fmla="*/ 153800 h 905005"/>
              <a:gd name="connsiteX1009" fmla="*/ 907514 w 951999"/>
              <a:gd name="connsiteY1009" fmla="*/ 153800 h 905005"/>
              <a:gd name="connsiteX1010" fmla="*/ 910056 w 951999"/>
              <a:gd name="connsiteY1010" fmla="*/ 153800 h 905005"/>
              <a:gd name="connsiteX1011" fmla="*/ 910056 w 951999"/>
              <a:gd name="connsiteY1011" fmla="*/ 151258 h 905005"/>
              <a:gd name="connsiteX1012" fmla="*/ 912598 w 951999"/>
              <a:gd name="connsiteY1012" fmla="*/ 151258 h 905005"/>
              <a:gd name="connsiteX1013" fmla="*/ 915140 w 951999"/>
              <a:gd name="connsiteY1013" fmla="*/ 151258 h 905005"/>
              <a:gd name="connsiteX1014" fmla="*/ 917682 w 951999"/>
              <a:gd name="connsiteY1014" fmla="*/ 151258 h 905005"/>
              <a:gd name="connsiteX1015" fmla="*/ 917682 w 951999"/>
              <a:gd name="connsiteY1015" fmla="*/ 148716 h 905005"/>
              <a:gd name="connsiteX1016" fmla="*/ 920224 w 951999"/>
              <a:gd name="connsiteY1016" fmla="*/ 148716 h 905005"/>
              <a:gd name="connsiteX1017" fmla="*/ 922766 w 951999"/>
              <a:gd name="connsiteY1017" fmla="*/ 148716 h 905005"/>
              <a:gd name="connsiteX1018" fmla="*/ 934206 w 951999"/>
              <a:gd name="connsiteY1018" fmla="*/ 148716 h 905005"/>
              <a:gd name="connsiteX1019" fmla="*/ 939289 w 951999"/>
              <a:gd name="connsiteY1019" fmla="*/ 146174 h 905005"/>
              <a:gd name="connsiteX1020" fmla="*/ 941831 w 951999"/>
              <a:gd name="connsiteY1020" fmla="*/ 146174 h 905005"/>
              <a:gd name="connsiteX1021" fmla="*/ 941831 w 951999"/>
              <a:gd name="connsiteY1021" fmla="*/ 143631 h 905005"/>
              <a:gd name="connsiteX1022" fmla="*/ 944374 w 951999"/>
              <a:gd name="connsiteY1022" fmla="*/ 143631 h 905005"/>
              <a:gd name="connsiteX1023" fmla="*/ 946916 w 951999"/>
              <a:gd name="connsiteY1023" fmla="*/ 143631 h 905005"/>
              <a:gd name="connsiteX1024" fmla="*/ 946916 w 951999"/>
              <a:gd name="connsiteY1024" fmla="*/ 146174 h 905005"/>
              <a:gd name="connsiteX1025" fmla="*/ 949457 w 951999"/>
              <a:gd name="connsiteY1025" fmla="*/ 146174 h 905005"/>
              <a:gd name="connsiteX1026" fmla="*/ 952000 w 951999"/>
              <a:gd name="connsiteY1026" fmla="*/ 146174 h 905005"/>
              <a:gd name="connsiteX1027" fmla="*/ 952000 w 951999"/>
              <a:gd name="connsiteY1027" fmla="*/ 148716 h 905005"/>
              <a:gd name="connsiteX1028" fmla="*/ 952000 w 951999"/>
              <a:gd name="connsiteY1028" fmla="*/ 157613 h 905005"/>
              <a:gd name="connsiteX1029" fmla="*/ 949457 w 951999"/>
              <a:gd name="connsiteY1029" fmla="*/ 157613 h 905005"/>
              <a:gd name="connsiteX1030" fmla="*/ 949457 w 951999"/>
              <a:gd name="connsiteY1030" fmla="*/ 162698 h 905005"/>
              <a:gd name="connsiteX1031" fmla="*/ 952000 w 951999"/>
              <a:gd name="connsiteY1031" fmla="*/ 162698 h 905005"/>
              <a:gd name="connsiteX1032" fmla="*/ 952000 w 951999"/>
              <a:gd name="connsiteY1032" fmla="*/ 165240 h 905005"/>
              <a:gd name="connsiteX1033" fmla="*/ 944374 w 951999"/>
              <a:gd name="connsiteY1033" fmla="*/ 165240 h 905005"/>
              <a:gd name="connsiteX1034" fmla="*/ 941831 w 951999"/>
              <a:gd name="connsiteY1034" fmla="*/ 162698 h 905005"/>
              <a:gd name="connsiteX1035" fmla="*/ 939289 w 951999"/>
              <a:gd name="connsiteY1035" fmla="*/ 165240 h 905005"/>
              <a:gd name="connsiteX1036" fmla="*/ 939289 w 951999"/>
              <a:gd name="connsiteY1036" fmla="*/ 170324 h 905005"/>
              <a:gd name="connsiteX1037" fmla="*/ 939289 w 951999"/>
              <a:gd name="connsiteY1037" fmla="*/ 172866 h 905005"/>
              <a:gd name="connsiteX1038" fmla="*/ 936747 w 951999"/>
              <a:gd name="connsiteY1038" fmla="*/ 172866 h 905005"/>
              <a:gd name="connsiteX1039" fmla="*/ 929121 w 951999"/>
              <a:gd name="connsiteY1039" fmla="*/ 172866 h 905005"/>
              <a:gd name="connsiteX1040" fmla="*/ 929121 w 951999"/>
              <a:gd name="connsiteY1040" fmla="*/ 181764 h 905005"/>
              <a:gd name="connsiteX1041" fmla="*/ 929121 w 951999"/>
              <a:gd name="connsiteY1041" fmla="*/ 184306 h 905005"/>
              <a:gd name="connsiteX1042" fmla="*/ 924037 w 951999"/>
              <a:gd name="connsiteY1042" fmla="*/ 184306 h 905005"/>
              <a:gd name="connsiteX1043" fmla="*/ 921495 w 951999"/>
              <a:gd name="connsiteY1043" fmla="*/ 184306 h 905005"/>
              <a:gd name="connsiteX1044" fmla="*/ 890990 w 951999"/>
              <a:gd name="connsiteY1044" fmla="*/ 184306 h 905005"/>
              <a:gd name="connsiteX1045" fmla="*/ 888448 w 951999"/>
              <a:gd name="connsiteY1045" fmla="*/ 189390 h 905005"/>
              <a:gd name="connsiteX1046" fmla="*/ 885906 w 951999"/>
              <a:gd name="connsiteY1046" fmla="*/ 189390 h 905005"/>
              <a:gd name="connsiteX1047" fmla="*/ 883364 w 951999"/>
              <a:gd name="connsiteY1047" fmla="*/ 189390 h 905005"/>
              <a:gd name="connsiteX1048" fmla="*/ 878280 w 951999"/>
              <a:gd name="connsiteY1048" fmla="*/ 191932 h 905005"/>
              <a:gd name="connsiteX1049" fmla="*/ 875738 w 951999"/>
              <a:gd name="connsiteY1049" fmla="*/ 194474 h 905005"/>
              <a:gd name="connsiteX1050" fmla="*/ 875738 w 951999"/>
              <a:gd name="connsiteY1050" fmla="*/ 191932 h 905005"/>
              <a:gd name="connsiteX1051" fmla="*/ 875738 w 951999"/>
              <a:gd name="connsiteY1051" fmla="*/ 189390 h 905005"/>
              <a:gd name="connsiteX1052" fmla="*/ 866841 w 951999"/>
              <a:gd name="connsiteY1052" fmla="*/ 191932 h 905005"/>
              <a:gd name="connsiteX1053" fmla="*/ 869383 w 951999"/>
              <a:gd name="connsiteY1053" fmla="*/ 197017 h 905005"/>
              <a:gd name="connsiteX1054" fmla="*/ 866841 w 951999"/>
              <a:gd name="connsiteY1054" fmla="*/ 197017 h 905005"/>
              <a:gd name="connsiteX1055" fmla="*/ 861757 w 951999"/>
              <a:gd name="connsiteY1055" fmla="*/ 197017 h 905005"/>
              <a:gd name="connsiteX1056" fmla="*/ 856672 w 951999"/>
              <a:gd name="connsiteY1056" fmla="*/ 191932 h 905005"/>
              <a:gd name="connsiteX1057" fmla="*/ 856672 w 951999"/>
              <a:gd name="connsiteY1057" fmla="*/ 189390 h 905005"/>
              <a:gd name="connsiteX1058" fmla="*/ 854130 w 951999"/>
              <a:gd name="connsiteY1058" fmla="*/ 189390 h 905005"/>
              <a:gd name="connsiteX1059" fmla="*/ 846504 w 951999"/>
              <a:gd name="connsiteY1059" fmla="*/ 191932 h 905005"/>
              <a:gd name="connsiteX1060" fmla="*/ 843962 w 951999"/>
              <a:gd name="connsiteY1060" fmla="*/ 194474 h 905005"/>
              <a:gd name="connsiteX1061" fmla="*/ 846504 w 951999"/>
              <a:gd name="connsiteY1061" fmla="*/ 197017 h 905005"/>
              <a:gd name="connsiteX1062" fmla="*/ 843962 w 951999"/>
              <a:gd name="connsiteY1062" fmla="*/ 202101 h 905005"/>
              <a:gd name="connsiteX1063" fmla="*/ 843962 w 951999"/>
              <a:gd name="connsiteY1063" fmla="*/ 199559 h 905005"/>
              <a:gd name="connsiteX1064" fmla="*/ 840149 w 951999"/>
              <a:gd name="connsiteY1064" fmla="*/ 199559 h 905005"/>
              <a:gd name="connsiteX1065" fmla="*/ 832523 w 951999"/>
              <a:gd name="connsiteY1065" fmla="*/ 199559 h 905005"/>
              <a:gd name="connsiteX1066" fmla="*/ 835065 w 951999"/>
              <a:gd name="connsiteY1066" fmla="*/ 202101 h 905005"/>
              <a:gd name="connsiteX1067" fmla="*/ 835065 w 951999"/>
              <a:gd name="connsiteY1067" fmla="*/ 204643 h 905005"/>
              <a:gd name="connsiteX1068" fmla="*/ 832523 w 951999"/>
              <a:gd name="connsiteY1068" fmla="*/ 204643 h 905005"/>
              <a:gd name="connsiteX1069" fmla="*/ 829981 w 951999"/>
              <a:gd name="connsiteY1069" fmla="*/ 202101 h 905005"/>
              <a:gd name="connsiteX1070" fmla="*/ 824897 w 951999"/>
              <a:gd name="connsiteY1070" fmla="*/ 204643 h 905005"/>
              <a:gd name="connsiteX1071" fmla="*/ 827439 w 951999"/>
              <a:gd name="connsiteY1071" fmla="*/ 207185 h 905005"/>
              <a:gd name="connsiteX1072" fmla="*/ 827439 w 951999"/>
              <a:gd name="connsiteY1072" fmla="*/ 209727 h 905005"/>
              <a:gd name="connsiteX1073" fmla="*/ 824897 w 951999"/>
              <a:gd name="connsiteY1073" fmla="*/ 214811 h 905005"/>
              <a:gd name="connsiteX1074" fmla="*/ 819813 w 951999"/>
              <a:gd name="connsiteY1074" fmla="*/ 217354 h 905005"/>
              <a:gd name="connsiteX1075" fmla="*/ 814729 w 951999"/>
              <a:gd name="connsiteY1075" fmla="*/ 214811 h 905005"/>
              <a:gd name="connsiteX1076" fmla="*/ 807103 w 951999"/>
              <a:gd name="connsiteY1076" fmla="*/ 217354 h 905005"/>
              <a:gd name="connsiteX1077" fmla="*/ 804561 w 951999"/>
              <a:gd name="connsiteY1077" fmla="*/ 212270 h 905005"/>
              <a:gd name="connsiteX1078" fmla="*/ 807103 w 951999"/>
              <a:gd name="connsiteY1078" fmla="*/ 205914 h 905005"/>
              <a:gd name="connsiteX1079" fmla="*/ 802018 w 951999"/>
              <a:gd name="connsiteY1079" fmla="*/ 205914 h 905005"/>
              <a:gd name="connsiteX1080" fmla="*/ 799476 w 951999"/>
              <a:gd name="connsiteY1080" fmla="*/ 208456 h 905005"/>
              <a:gd name="connsiteX1081" fmla="*/ 799476 w 951999"/>
              <a:gd name="connsiteY1081" fmla="*/ 210998 h 905005"/>
              <a:gd name="connsiteX1082" fmla="*/ 799476 w 951999"/>
              <a:gd name="connsiteY1082" fmla="*/ 216083 h 905005"/>
              <a:gd name="connsiteX1083" fmla="*/ 796934 w 951999"/>
              <a:gd name="connsiteY1083" fmla="*/ 218625 h 905005"/>
              <a:gd name="connsiteX1084" fmla="*/ 794393 w 951999"/>
              <a:gd name="connsiteY1084" fmla="*/ 218625 h 905005"/>
              <a:gd name="connsiteX1085" fmla="*/ 791850 w 951999"/>
              <a:gd name="connsiteY1085" fmla="*/ 227522 h 905005"/>
              <a:gd name="connsiteX1086" fmla="*/ 789308 w 951999"/>
              <a:gd name="connsiteY1086" fmla="*/ 227522 h 905005"/>
              <a:gd name="connsiteX1087" fmla="*/ 784224 w 951999"/>
              <a:gd name="connsiteY1087" fmla="*/ 224981 h 905005"/>
              <a:gd name="connsiteX1088" fmla="*/ 781682 w 951999"/>
              <a:gd name="connsiteY1088" fmla="*/ 222438 h 905005"/>
              <a:gd name="connsiteX1089" fmla="*/ 781682 w 951999"/>
              <a:gd name="connsiteY1089" fmla="*/ 219896 h 905005"/>
              <a:gd name="connsiteX1090" fmla="*/ 781682 w 951999"/>
              <a:gd name="connsiteY1090" fmla="*/ 217354 h 905005"/>
              <a:gd name="connsiteX1091" fmla="*/ 776598 w 951999"/>
              <a:gd name="connsiteY1091" fmla="*/ 222438 h 905005"/>
              <a:gd name="connsiteX1092" fmla="*/ 776598 w 951999"/>
              <a:gd name="connsiteY1092" fmla="*/ 227522 h 905005"/>
              <a:gd name="connsiteX1093" fmla="*/ 776598 w 951999"/>
              <a:gd name="connsiteY1093" fmla="*/ 230064 h 905005"/>
              <a:gd name="connsiteX1094" fmla="*/ 771513 w 951999"/>
              <a:gd name="connsiteY1094" fmla="*/ 244047 h 905005"/>
              <a:gd name="connsiteX1095" fmla="*/ 766430 w 951999"/>
              <a:gd name="connsiteY1095" fmla="*/ 241504 h 905005"/>
              <a:gd name="connsiteX1096" fmla="*/ 758803 w 951999"/>
              <a:gd name="connsiteY1096" fmla="*/ 244047 h 905005"/>
              <a:gd name="connsiteX1097" fmla="*/ 756262 w 951999"/>
              <a:gd name="connsiteY1097" fmla="*/ 235149 h 905005"/>
              <a:gd name="connsiteX1098" fmla="*/ 753719 w 951999"/>
              <a:gd name="connsiteY1098" fmla="*/ 237691 h 905005"/>
              <a:gd name="connsiteX1099" fmla="*/ 751177 w 951999"/>
              <a:gd name="connsiteY1099" fmla="*/ 240233 h 905005"/>
              <a:gd name="connsiteX1100" fmla="*/ 751177 w 951999"/>
              <a:gd name="connsiteY1100" fmla="*/ 237691 h 905005"/>
              <a:gd name="connsiteX1101" fmla="*/ 746093 w 951999"/>
              <a:gd name="connsiteY1101" fmla="*/ 235149 h 905005"/>
              <a:gd name="connsiteX1102" fmla="*/ 741009 w 951999"/>
              <a:gd name="connsiteY1102" fmla="*/ 241504 h 905005"/>
              <a:gd name="connsiteX1103" fmla="*/ 735925 w 951999"/>
              <a:gd name="connsiteY1103" fmla="*/ 244047 h 905005"/>
              <a:gd name="connsiteX1104" fmla="*/ 728299 w 951999"/>
              <a:gd name="connsiteY1104" fmla="*/ 244047 h 905005"/>
              <a:gd name="connsiteX1105" fmla="*/ 728299 w 951999"/>
              <a:gd name="connsiteY1105" fmla="*/ 246588 h 905005"/>
              <a:gd name="connsiteX1106" fmla="*/ 723214 w 951999"/>
              <a:gd name="connsiteY1106" fmla="*/ 246588 h 905005"/>
              <a:gd name="connsiteX1107" fmla="*/ 725757 w 951999"/>
              <a:gd name="connsiteY1107" fmla="*/ 246588 h 905005"/>
              <a:gd name="connsiteX1108" fmla="*/ 723214 w 951999"/>
              <a:gd name="connsiteY1108" fmla="*/ 246588 h 905005"/>
              <a:gd name="connsiteX1109" fmla="*/ 718131 w 951999"/>
              <a:gd name="connsiteY1109" fmla="*/ 249131 h 905005"/>
              <a:gd name="connsiteX1110" fmla="*/ 715589 w 951999"/>
              <a:gd name="connsiteY1110" fmla="*/ 249131 h 905005"/>
              <a:gd name="connsiteX1111" fmla="*/ 704149 w 951999"/>
              <a:gd name="connsiteY1111" fmla="*/ 254215 h 905005"/>
              <a:gd name="connsiteX1112" fmla="*/ 701607 w 951999"/>
              <a:gd name="connsiteY1112" fmla="*/ 260570 h 905005"/>
              <a:gd name="connsiteX1113" fmla="*/ 700336 w 951999"/>
              <a:gd name="connsiteY1113" fmla="*/ 264384 h 905005"/>
              <a:gd name="connsiteX1114" fmla="*/ 695252 w 951999"/>
              <a:gd name="connsiteY1114" fmla="*/ 270739 h 905005"/>
              <a:gd name="connsiteX1115" fmla="*/ 695252 w 951999"/>
              <a:gd name="connsiteY1115" fmla="*/ 279637 h 905005"/>
              <a:gd name="connsiteX1116" fmla="*/ 697794 w 951999"/>
              <a:gd name="connsiteY1116" fmla="*/ 279637 h 905005"/>
              <a:gd name="connsiteX1117" fmla="*/ 697794 w 951999"/>
              <a:gd name="connsiteY1117" fmla="*/ 284720 h 905005"/>
              <a:gd name="connsiteX1118" fmla="*/ 697794 w 951999"/>
              <a:gd name="connsiteY1118" fmla="*/ 287263 h 905005"/>
              <a:gd name="connsiteX1119" fmla="*/ 695252 w 951999"/>
              <a:gd name="connsiteY1119" fmla="*/ 289805 h 905005"/>
              <a:gd name="connsiteX1120" fmla="*/ 700336 w 951999"/>
              <a:gd name="connsiteY1120" fmla="*/ 301245 h 905005"/>
              <a:gd name="connsiteX1121" fmla="*/ 702878 w 951999"/>
              <a:gd name="connsiteY1121" fmla="*/ 298703 h 905005"/>
              <a:gd name="connsiteX1122" fmla="*/ 707962 w 951999"/>
              <a:gd name="connsiteY1122" fmla="*/ 303787 h 905005"/>
              <a:gd name="connsiteX1123" fmla="*/ 710504 w 951999"/>
              <a:gd name="connsiteY1123" fmla="*/ 306329 h 905005"/>
              <a:gd name="connsiteX1124" fmla="*/ 713046 w 951999"/>
              <a:gd name="connsiteY1124" fmla="*/ 303787 h 905005"/>
              <a:gd name="connsiteX1125" fmla="*/ 713046 w 951999"/>
              <a:gd name="connsiteY1125" fmla="*/ 306329 h 905005"/>
              <a:gd name="connsiteX1126" fmla="*/ 715589 w 951999"/>
              <a:gd name="connsiteY1126" fmla="*/ 320311 h 905005"/>
              <a:gd name="connsiteX1127" fmla="*/ 710504 w 951999"/>
              <a:gd name="connsiteY1127" fmla="*/ 325395 h 905005"/>
              <a:gd name="connsiteX1128" fmla="*/ 710504 w 951999"/>
              <a:gd name="connsiteY1128" fmla="*/ 322853 h 905005"/>
              <a:gd name="connsiteX1129" fmla="*/ 707962 w 951999"/>
              <a:gd name="connsiteY1129" fmla="*/ 322853 h 905005"/>
              <a:gd name="connsiteX1130" fmla="*/ 705421 w 951999"/>
              <a:gd name="connsiteY1130" fmla="*/ 329208 h 905005"/>
              <a:gd name="connsiteX1131" fmla="*/ 702878 w 951999"/>
              <a:gd name="connsiteY1131" fmla="*/ 331750 h 905005"/>
              <a:gd name="connsiteX1132" fmla="*/ 700336 w 951999"/>
              <a:gd name="connsiteY1132" fmla="*/ 338106 h 905005"/>
              <a:gd name="connsiteX1133" fmla="*/ 700336 w 951999"/>
              <a:gd name="connsiteY1133" fmla="*/ 343190 h 905005"/>
              <a:gd name="connsiteX1134" fmla="*/ 697794 w 951999"/>
              <a:gd name="connsiteY1134" fmla="*/ 349546 h 905005"/>
              <a:gd name="connsiteX1135" fmla="*/ 697794 w 951999"/>
              <a:gd name="connsiteY1135" fmla="*/ 352088 h 905005"/>
              <a:gd name="connsiteX1136" fmla="*/ 697794 w 951999"/>
              <a:gd name="connsiteY1136" fmla="*/ 354630 h 905005"/>
              <a:gd name="connsiteX1137" fmla="*/ 692710 w 951999"/>
              <a:gd name="connsiteY1137" fmla="*/ 357172 h 905005"/>
              <a:gd name="connsiteX1138" fmla="*/ 687626 w 951999"/>
              <a:gd name="connsiteY1138" fmla="*/ 359714 h 905005"/>
              <a:gd name="connsiteX1139" fmla="*/ 682541 w 951999"/>
              <a:gd name="connsiteY1139" fmla="*/ 364799 h 905005"/>
              <a:gd name="connsiteX1140" fmla="*/ 682541 w 951999"/>
              <a:gd name="connsiteY1140" fmla="*/ 371154 h 905005"/>
              <a:gd name="connsiteX1141" fmla="*/ 680000 w 951999"/>
              <a:gd name="connsiteY1141" fmla="*/ 371154 h 905005"/>
              <a:gd name="connsiteX1142" fmla="*/ 677458 w 951999"/>
              <a:gd name="connsiteY1142" fmla="*/ 371154 h 905005"/>
              <a:gd name="connsiteX1143" fmla="*/ 677458 w 951999"/>
              <a:gd name="connsiteY1143" fmla="*/ 368612 h 905005"/>
              <a:gd name="connsiteX1144" fmla="*/ 672373 w 951999"/>
              <a:gd name="connsiteY1144" fmla="*/ 371154 h 905005"/>
              <a:gd name="connsiteX1145" fmla="*/ 669831 w 951999"/>
              <a:gd name="connsiteY1145" fmla="*/ 371154 h 905005"/>
              <a:gd name="connsiteX1146" fmla="*/ 669831 w 951999"/>
              <a:gd name="connsiteY1146" fmla="*/ 376238 h 905005"/>
              <a:gd name="connsiteX1147" fmla="*/ 669831 w 951999"/>
              <a:gd name="connsiteY1147" fmla="*/ 378780 h 905005"/>
              <a:gd name="connsiteX1148" fmla="*/ 667290 w 951999"/>
              <a:gd name="connsiteY1148" fmla="*/ 378780 h 905005"/>
              <a:gd name="connsiteX1149" fmla="*/ 664748 w 951999"/>
              <a:gd name="connsiteY1149" fmla="*/ 381323 h 905005"/>
              <a:gd name="connsiteX1150" fmla="*/ 662205 w 951999"/>
              <a:gd name="connsiteY1150" fmla="*/ 378780 h 905005"/>
              <a:gd name="connsiteX1151" fmla="*/ 659663 w 951999"/>
              <a:gd name="connsiteY1151" fmla="*/ 376238 h 905005"/>
              <a:gd name="connsiteX1152" fmla="*/ 654579 w 951999"/>
              <a:gd name="connsiteY1152" fmla="*/ 373696 h 905005"/>
              <a:gd name="connsiteX1153" fmla="*/ 652037 w 951999"/>
              <a:gd name="connsiteY1153" fmla="*/ 373696 h 905005"/>
              <a:gd name="connsiteX1154" fmla="*/ 646953 w 951999"/>
              <a:gd name="connsiteY1154" fmla="*/ 371154 h 905005"/>
              <a:gd name="connsiteX1155" fmla="*/ 641869 w 951999"/>
              <a:gd name="connsiteY1155" fmla="*/ 371154 h 905005"/>
              <a:gd name="connsiteX1156" fmla="*/ 636785 w 951999"/>
              <a:gd name="connsiteY1156" fmla="*/ 366070 h 905005"/>
              <a:gd name="connsiteX1157" fmla="*/ 631700 w 951999"/>
              <a:gd name="connsiteY1157" fmla="*/ 366070 h 905005"/>
              <a:gd name="connsiteX1158" fmla="*/ 631700 w 951999"/>
              <a:gd name="connsiteY1158" fmla="*/ 363527 h 905005"/>
              <a:gd name="connsiteX1159" fmla="*/ 631700 w 951999"/>
              <a:gd name="connsiteY1159" fmla="*/ 360985 h 905005"/>
              <a:gd name="connsiteX1160" fmla="*/ 631700 w 951999"/>
              <a:gd name="connsiteY1160" fmla="*/ 355901 h 905005"/>
              <a:gd name="connsiteX1161" fmla="*/ 629159 w 951999"/>
              <a:gd name="connsiteY1161" fmla="*/ 339377 h 905005"/>
              <a:gd name="connsiteX1162" fmla="*/ 629159 w 951999"/>
              <a:gd name="connsiteY1162" fmla="*/ 333022 h 905005"/>
              <a:gd name="connsiteX1163" fmla="*/ 631700 w 951999"/>
              <a:gd name="connsiteY1163" fmla="*/ 327937 h 905005"/>
              <a:gd name="connsiteX1164" fmla="*/ 634243 w 951999"/>
              <a:gd name="connsiteY1164" fmla="*/ 327937 h 905005"/>
              <a:gd name="connsiteX1165" fmla="*/ 641869 w 951999"/>
              <a:gd name="connsiteY1165" fmla="*/ 322853 h 905005"/>
              <a:gd name="connsiteX1166" fmla="*/ 644411 w 951999"/>
              <a:gd name="connsiteY1166" fmla="*/ 317769 h 905005"/>
              <a:gd name="connsiteX1167" fmla="*/ 646953 w 951999"/>
              <a:gd name="connsiteY1167" fmla="*/ 317769 h 905005"/>
              <a:gd name="connsiteX1168" fmla="*/ 649495 w 951999"/>
              <a:gd name="connsiteY1168" fmla="*/ 317769 h 905005"/>
              <a:gd name="connsiteX1169" fmla="*/ 654579 w 951999"/>
              <a:gd name="connsiteY1169" fmla="*/ 312684 h 905005"/>
              <a:gd name="connsiteX1170" fmla="*/ 654579 w 951999"/>
              <a:gd name="connsiteY1170" fmla="*/ 310142 h 905005"/>
              <a:gd name="connsiteX1171" fmla="*/ 652037 w 951999"/>
              <a:gd name="connsiteY1171" fmla="*/ 312684 h 905005"/>
              <a:gd name="connsiteX1172" fmla="*/ 649495 w 951999"/>
              <a:gd name="connsiteY1172" fmla="*/ 312684 h 905005"/>
              <a:gd name="connsiteX1173" fmla="*/ 649495 w 951999"/>
              <a:gd name="connsiteY1173" fmla="*/ 310142 h 905005"/>
              <a:gd name="connsiteX1174" fmla="*/ 652037 w 951999"/>
              <a:gd name="connsiteY1174" fmla="*/ 305058 h 905005"/>
              <a:gd name="connsiteX1175" fmla="*/ 654579 w 951999"/>
              <a:gd name="connsiteY1175" fmla="*/ 305058 h 905005"/>
              <a:gd name="connsiteX1176" fmla="*/ 659663 w 951999"/>
              <a:gd name="connsiteY1176" fmla="*/ 307600 h 905005"/>
              <a:gd name="connsiteX1177" fmla="*/ 662205 w 951999"/>
              <a:gd name="connsiteY1177" fmla="*/ 305058 h 905005"/>
              <a:gd name="connsiteX1178" fmla="*/ 662205 w 951999"/>
              <a:gd name="connsiteY1178" fmla="*/ 302516 h 905005"/>
              <a:gd name="connsiteX1179" fmla="*/ 664748 w 951999"/>
              <a:gd name="connsiteY1179" fmla="*/ 299974 h 905005"/>
              <a:gd name="connsiteX1180" fmla="*/ 669831 w 951999"/>
              <a:gd name="connsiteY1180" fmla="*/ 299974 h 905005"/>
              <a:gd name="connsiteX1181" fmla="*/ 669831 w 951999"/>
              <a:gd name="connsiteY1181" fmla="*/ 302516 h 905005"/>
              <a:gd name="connsiteX1182" fmla="*/ 672373 w 951999"/>
              <a:gd name="connsiteY1182" fmla="*/ 302516 h 905005"/>
              <a:gd name="connsiteX1183" fmla="*/ 677458 w 951999"/>
              <a:gd name="connsiteY1183" fmla="*/ 299974 h 905005"/>
              <a:gd name="connsiteX1184" fmla="*/ 677458 w 951999"/>
              <a:gd name="connsiteY1184" fmla="*/ 302516 h 905005"/>
              <a:gd name="connsiteX1185" fmla="*/ 677458 w 951999"/>
              <a:gd name="connsiteY1185" fmla="*/ 291076 h 905005"/>
              <a:gd name="connsiteX1186" fmla="*/ 674916 w 951999"/>
              <a:gd name="connsiteY1186" fmla="*/ 285992 h 905005"/>
              <a:gd name="connsiteX1187" fmla="*/ 677458 w 951999"/>
              <a:gd name="connsiteY1187" fmla="*/ 283450 h 905005"/>
              <a:gd name="connsiteX1188" fmla="*/ 677458 w 951999"/>
              <a:gd name="connsiteY1188" fmla="*/ 285992 h 905005"/>
              <a:gd name="connsiteX1189" fmla="*/ 680000 w 951999"/>
              <a:gd name="connsiteY1189" fmla="*/ 283450 h 905005"/>
              <a:gd name="connsiteX1190" fmla="*/ 677458 w 951999"/>
              <a:gd name="connsiteY1190" fmla="*/ 280907 h 905005"/>
              <a:gd name="connsiteX1191" fmla="*/ 674916 w 951999"/>
              <a:gd name="connsiteY1191" fmla="*/ 278365 h 905005"/>
              <a:gd name="connsiteX1192" fmla="*/ 669831 w 951999"/>
              <a:gd name="connsiteY1192" fmla="*/ 273281 h 905005"/>
              <a:gd name="connsiteX1193" fmla="*/ 669831 w 951999"/>
              <a:gd name="connsiteY1193" fmla="*/ 266926 h 905005"/>
              <a:gd name="connsiteX1194" fmla="*/ 667290 w 951999"/>
              <a:gd name="connsiteY1194" fmla="*/ 264384 h 905005"/>
              <a:gd name="connsiteX1195" fmla="*/ 667290 w 951999"/>
              <a:gd name="connsiteY1195" fmla="*/ 261841 h 905005"/>
              <a:gd name="connsiteX1196" fmla="*/ 669831 w 951999"/>
              <a:gd name="connsiteY1196" fmla="*/ 256757 h 905005"/>
              <a:gd name="connsiteX1197" fmla="*/ 667290 w 951999"/>
              <a:gd name="connsiteY1197" fmla="*/ 251673 h 905005"/>
              <a:gd name="connsiteX1198" fmla="*/ 669831 w 951999"/>
              <a:gd name="connsiteY1198" fmla="*/ 246588 h 905005"/>
              <a:gd name="connsiteX1199" fmla="*/ 662205 w 951999"/>
              <a:gd name="connsiteY1199" fmla="*/ 237691 h 905005"/>
              <a:gd name="connsiteX1200" fmla="*/ 659663 w 951999"/>
              <a:gd name="connsiteY1200" fmla="*/ 240233 h 905005"/>
              <a:gd name="connsiteX1201" fmla="*/ 657121 w 951999"/>
              <a:gd name="connsiteY1201" fmla="*/ 240233 h 905005"/>
              <a:gd name="connsiteX1202" fmla="*/ 649495 w 951999"/>
              <a:gd name="connsiteY1202" fmla="*/ 242775 h 905005"/>
              <a:gd name="connsiteX1203" fmla="*/ 646953 w 951999"/>
              <a:gd name="connsiteY1203" fmla="*/ 240233 h 905005"/>
              <a:gd name="connsiteX1204" fmla="*/ 639327 w 951999"/>
              <a:gd name="connsiteY1204" fmla="*/ 235149 h 905005"/>
              <a:gd name="connsiteX1205" fmla="*/ 625345 w 951999"/>
              <a:gd name="connsiteY1205" fmla="*/ 235149 h 905005"/>
              <a:gd name="connsiteX1206" fmla="*/ 622804 w 951999"/>
              <a:gd name="connsiteY1206" fmla="*/ 235149 h 905005"/>
              <a:gd name="connsiteX1207" fmla="*/ 611364 w 951999"/>
              <a:gd name="connsiteY1207" fmla="*/ 241504 h 905005"/>
              <a:gd name="connsiteX1208" fmla="*/ 599925 w 951999"/>
              <a:gd name="connsiteY1208" fmla="*/ 247860 h 905005"/>
              <a:gd name="connsiteX1209" fmla="*/ 599925 w 951999"/>
              <a:gd name="connsiteY1209" fmla="*/ 254215 h 905005"/>
              <a:gd name="connsiteX1210" fmla="*/ 592299 w 951999"/>
              <a:gd name="connsiteY1210" fmla="*/ 265654 h 905005"/>
              <a:gd name="connsiteX1211" fmla="*/ 584673 w 951999"/>
              <a:gd name="connsiteY1211" fmla="*/ 263113 h 905005"/>
              <a:gd name="connsiteX1212" fmla="*/ 579588 w 951999"/>
              <a:gd name="connsiteY1212" fmla="*/ 263113 h 905005"/>
              <a:gd name="connsiteX1213" fmla="*/ 577046 w 951999"/>
              <a:gd name="connsiteY1213" fmla="*/ 268197 h 905005"/>
              <a:gd name="connsiteX1214" fmla="*/ 574504 w 951999"/>
              <a:gd name="connsiteY1214" fmla="*/ 268197 h 905005"/>
              <a:gd name="connsiteX1215" fmla="*/ 569420 w 951999"/>
              <a:gd name="connsiteY1215" fmla="*/ 265654 h 905005"/>
              <a:gd name="connsiteX1216" fmla="*/ 566878 w 951999"/>
              <a:gd name="connsiteY1216" fmla="*/ 268197 h 905005"/>
              <a:gd name="connsiteX1217" fmla="*/ 564336 w 951999"/>
              <a:gd name="connsiteY1217" fmla="*/ 270739 h 905005"/>
              <a:gd name="connsiteX1218" fmla="*/ 561794 w 951999"/>
              <a:gd name="connsiteY1218" fmla="*/ 270739 h 905005"/>
              <a:gd name="connsiteX1219" fmla="*/ 561794 w 951999"/>
              <a:gd name="connsiteY1219" fmla="*/ 273281 h 905005"/>
              <a:gd name="connsiteX1220" fmla="*/ 561794 w 951999"/>
              <a:gd name="connsiteY1220" fmla="*/ 282179 h 905005"/>
              <a:gd name="connsiteX1221" fmla="*/ 559252 w 951999"/>
              <a:gd name="connsiteY1221" fmla="*/ 284720 h 905005"/>
              <a:gd name="connsiteX1222" fmla="*/ 556710 w 951999"/>
              <a:gd name="connsiteY1222" fmla="*/ 284720 h 905005"/>
              <a:gd name="connsiteX1223" fmla="*/ 559252 w 951999"/>
              <a:gd name="connsiteY1223" fmla="*/ 284720 h 905005"/>
              <a:gd name="connsiteX1224" fmla="*/ 559252 w 951999"/>
              <a:gd name="connsiteY1224" fmla="*/ 287263 h 905005"/>
              <a:gd name="connsiteX1225" fmla="*/ 556710 w 951999"/>
              <a:gd name="connsiteY1225" fmla="*/ 287263 h 905005"/>
              <a:gd name="connsiteX1226" fmla="*/ 556710 w 951999"/>
              <a:gd name="connsiteY1226" fmla="*/ 289805 h 905005"/>
              <a:gd name="connsiteX1227" fmla="*/ 551626 w 951999"/>
              <a:gd name="connsiteY1227" fmla="*/ 289805 h 905005"/>
              <a:gd name="connsiteX1228" fmla="*/ 551626 w 951999"/>
              <a:gd name="connsiteY1228" fmla="*/ 292347 h 905005"/>
              <a:gd name="connsiteX1229" fmla="*/ 546542 w 951999"/>
              <a:gd name="connsiteY1229" fmla="*/ 297431 h 905005"/>
              <a:gd name="connsiteX1230" fmla="*/ 546542 w 951999"/>
              <a:gd name="connsiteY1230" fmla="*/ 299974 h 905005"/>
              <a:gd name="connsiteX1231" fmla="*/ 544000 w 951999"/>
              <a:gd name="connsiteY1231" fmla="*/ 299974 h 905005"/>
              <a:gd name="connsiteX1232" fmla="*/ 544000 w 951999"/>
              <a:gd name="connsiteY1232" fmla="*/ 297431 h 905005"/>
              <a:gd name="connsiteX1233" fmla="*/ 541458 w 951999"/>
              <a:gd name="connsiteY1233" fmla="*/ 299974 h 905005"/>
              <a:gd name="connsiteX1234" fmla="*/ 541458 w 951999"/>
              <a:gd name="connsiteY1234" fmla="*/ 297431 h 905005"/>
              <a:gd name="connsiteX1235" fmla="*/ 538915 w 951999"/>
              <a:gd name="connsiteY1235" fmla="*/ 299974 h 905005"/>
              <a:gd name="connsiteX1236" fmla="*/ 538915 w 951999"/>
              <a:gd name="connsiteY1236" fmla="*/ 302516 h 905005"/>
              <a:gd name="connsiteX1237" fmla="*/ 536373 w 951999"/>
              <a:gd name="connsiteY1237" fmla="*/ 307600 h 905005"/>
              <a:gd name="connsiteX1238" fmla="*/ 533832 w 951999"/>
              <a:gd name="connsiteY1238" fmla="*/ 313956 h 905005"/>
              <a:gd name="connsiteX1239" fmla="*/ 533832 w 951999"/>
              <a:gd name="connsiteY1239" fmla="*/ 316497 h 905005"/>
              <a:gd name="connsiteX1240" fmla="*/ 533832 w 951999"/>
              <a:gd name="connsiteY1240" fmla="*/ 321582 h 905005"/>
              <a:gd name="connsiteX1241" fmla="*/ 531290 w 951999"/>
              <a:gd name="connsiteY1241" fmla="*/ 324124 h 905005"/>
              <a:gd name="connsiteX1242" fmla="*/ 531290 w 951999"/>
              <a:gd name="connsiteY1242" fmla="*/ 326667 h 905005"/>
              <a:gd name="connsiteX1243" fmla="*/ 533832 w 951999"/>
              <a:gd name="connsiteY1243" fmla="*/ 329208 h 905005"/>
              <a:gd name="connsiteX1244" fmla="*/ 531290 w 951999"/>
              <a:gd name="connsiteY1244" fmla="*/ 331750 h 905005"/>
              <a:gd name="connsiteX1245" fmla="*/ 526205 w 951999"/>
              <a:gd name="connsiteY1245" fmla="*/ 338106 h 905005"/>
              <a:gd name="connsiteX1246" fmla="*/ 526205 w 951999"/>
              <a:gd name="connsiteY1246" fmla="*/ 340648 h 905005"/>
              <a:gd name="connsiteX1247" fmla="*/ 526205 w 951999"/>
              <a:gd name="connsiteY1247" fmla="*/ 345733 h 905005"/>
              <a:gd name="connsiteX1248" fmla="*/ 528747 w 951999"/>
              <a:gd name="connsiteY1248" fmla="*/ 345733 h 905005"/>
              <a:gd name="connsiteX1249" fmla="*/ 528747 w 951999"/>
              <a:gd name="connsiteY1249" fmla="*/ 348274 h 905005"/>
              <a:gd name="connsiteX1250" fmla="*/ 531290 w 951999"/>
              <a:gd name="connsiteY1250" fmla="*/ 350817 h 905005"/>
              <a:gd name="connsiteX1251" fmla="*/ 531290 w 951999"/>
              <a:gd name="connsiteY1251" fmla="*/ 353359 h 905005"/>
              <a:gd name="connsiteX1252" fmla="*/ 531290 w 951999"/>
              <a:gd name="connsiteY1252" fmla="*/ 355901 h 905005"/>
              <a:gd name="connsiteX1253" fmla="*/ 533832 w 951999"/>
              <a:gd name="connsiteY1253" fmla="*/ 358443 h 905005"/>
              <a:gd name="connsiteX1254" fmla="*/ 533832 w 951999"/>
              <a:gd name="connsiteY1254" fmla="*/ 360985 h 905005"/>
              <a:gd name="connsiteX1255" fmla="*/ 533832 w 951999"/>
              <a:gd name="connsiteY1255" fmla="*/ 363527 h 905005"/>
              <a:gd name="connsiteX1256" fmla="*/ 536373 w 951999"/>
              <a:gd name="connsiteY1256" fmla="*/ 363527 h 905005"/>
              <a:gd name="connsiteX1257" fmla="*/ 541458 w 951999"/>
              <a:gd name="connsiteY1257" fmla="*/ 369883 h 905005"/>
              <a:gd name="connsiteX1258" fmla="*/ 541458 w 951999"/>
              <a:gd name="connsiteY1258" fmla="*/ 372425 h 905005"/>
              <a:gd name="connsiteX1259" fmla="*/ 544000 w 951999"/>
              <a:gd name="connsiteY1259" fmla="*/ 372425 h 905005"/>
              <a:gd name="connsiteX1260" fmla="*/ 546542 w 951999"/>
              <a:gd name="connsiteY1260" fmla="*/ 372425 h 905005"/>
              <a:gd name="connsiteX1261" fmla="*/ 549084 w 951999"/>
              <a:gd name="connsiteY1261" fmla="*/ 374967 h 905005"/>
              <a:gd name="connsiteX1262" fmla="*/ 556710 w 951999"/>
              <a:gd name="connsiteY1262" fmla="*/ 381323 h 905005"/>
              <a:gd name="connsiteX1263" fmla="*/ 556710 w 951999"/>
              <a:gd name="connsiteY1263" fmla="*/ 383865 h 905005"/>
              <a:gd name="connsiteX1264" fmla="*/ 556710 w 951999"/>
              <a:gd name="connsiteY1264" fmla="*/ 386407 h 905005"/>
              <a:gd name="connsiteX1265" fmla="*/ 556710 w 951999"/>
              <a:gd name="connsiteY1265" fmla="*/ 388949 h 905005"/>
              <a:gd name="connsiteX1266" fmla="*/ 556710 w 951999"/>
              <a:gd name="connsiteY1266" fmla="*/ 391491 h 905005"/>
              <a:gd name="connsiteX1267" fmla="*/ 554168 w 951999"/>
              <a:gd name="connsiteY1267" fmla="*/ 394033 h 905005"/>
              <a:gd name="connsiteX1268" fmla="*/ 556710 w 951999"/>
              <a:gd name="connsiteY1268" fmla="*/ 396576 h 905005"/>
              <a:gd name="connsiteX1269" fmla="*/ 561794 w 951999"/>
              <a:gd name="connsiteY1269" fmla="*/ 402931 h 905005"/>
              <a:gd name="connsiteX1270" fmla="*/ 561794 w 951999"/>
              <a:gd name="connsiteY1270" fmla="*/ 405473 h 905005"/>
              <a:gd name="connsiteX1271" fmla="*/ 564336 w 951999"/>
              <a:gd name="connsiteY1271" fmla="*/ 408015 h 905005"/>
              <a:gd name="connsiteX1272" fmla="*/ 566878 w 951999"/>
              <a:gd name="connsiteY1272" fmla="*/ 410557 h 905005"/>
              <a:gd name="connsiteX1273" fmla="*/ 566878 w 951999"/>
              <a:gd name="connsiteY1273" fmla="*/ 413100 h 905005"/>
              <a:gd name="connsiteX1274" fmla="*/ 569420 w 951999"/>
              <a:gd name="connsiteY1274" fmla="*/ 413100 h 905005"/>
              <a:gd name="connsiteX1275" fmla="*/ 574504 w 951999"/>
              <a:gd name="connsiteY1275" fmla="*/ 418183 h 905005"/>
              <a:gd name="connsiteX1276" fmla="*/ 577046 w 951999"/>
              <a:gd name="connsiteY1276" fmla="*/ 420726 h 905005"/>
              <a:gd name="connsiteX1277" fmla="*/ 577046 w 951999"/>
              <a:gd name="connsiteY1277" fmla="*/ 423268 h 905005"/>
              <a:gd name="connsiteX1278" fmla="*/ 579588 w 951999"/>
              <a:gd name="connsiteY1278" fmla="*/ 423268 h 905005"/>
              <a:gd name="connsiteX1279" fmla="*/ 579588 w 951999"/>
              <a:gd name="connsiteY1279" fmla="*/ 425810 h 905005"/>
              <a:gd name="connsiteX1280" fmla="*/ 582131 w 951999"/>
              <a:gd name="connsiteY1280" fmla="*/ 430894 h 905005"/>
              <a:gd name="connsiteX1281" fmla="*/ 582131 w 951999"/>
              <a:gd name="connsiteY1281" fmla="*/ 433436 h 905005"/>
              <a:gd name="connsiteX1282" fmla="*/ 587214 w 951999"/>
              <a:gd name="connsiteY1282" fmla="*/ 435979 h 905005"/>
              <a:gd name="connsiteX1283" fmla="*/ 592299 w 951999"/>
              <a:gd name="connsiteY1283" fmla="*/ 441063 h 905005"/>
              <a:gd name="connsiteX1284" fmla="*/ 594841 w 951999"/>
              <a:gd name="connsiteY1284" fmla="*/ 443605 h 905005"/>
              <a:gd name="connsiteX1285" fmla="*/ 602467 w 951999"/>
              <a:gd name="connsiteY1285" fmla="*/ 446147 h 905005"/>
              <a:gd name="connsiteX1286" fmla="*/ 610093 w 951999"/>
              <a:gd name="connsiteY1286" fmla="*/ 452503 h 905005"/>
              <a:gd name="connsiteX1287" fmla="*/ 617719 w 951999"/>
              <a:gd name="connsiteY1287" fmla="*/ 458858 h 905005"/>
              <a:gd name="connsiteX1288" fmla="*/ 620262 w 951999"/>
              <a:gd name="connsiteY1288" fmla="*/ 463943 h 905005"/>
              <a:gd name="connsiteX1289" fmla="*/ 622804 w 951999"/>
              <a:gd name="connsiteY1289" fmla="*/ 463943 h 905005"/>
              <a:gd name="connsiteX1290" fmla="*/ 622804 w 951999"/>
              <a:gd name="connsiteY1290" fmla="*/ 466485 h 905005"/>
              <a:gd name="connsiteX1291" fmla="*/ 620262 w 951999"/>
              <a:gd name="connsiteY1291" fmla="*/ 466485 h 905005"/>
              <a:gd name="connsiteX1292" fmla="*/ 620262 w 951999"/>
              <a:gd name="connsiteY1292" fmla="*/ 469026 h 905005"/>
              <a:gd name="connsiteX1293" fmla="*/ 622804 w 951999"/>
              <a:gd name="connsiteY1293" fmla="*/ 471569 h 905005"/>
              <a:gd name="connsiteX1294" fmla="*/ 622804 w 951999"/>
              <a:gd name="connsiteY1294" fmla="*/ 474111 h 905005"/>
              <a:gd name="connsiteX1295" fmla="*/ 627887 w 951999"/>
              <a:gd name="connsiteY1295" fmla="*/ 479196 h 905005"/>
              <a:gd name="connsiteX1296" fmla="*/ 630430 w 951999"/>
              <a:gd name="connsiteY1296" fmla="*/ 485551 h 905005"/>
              <a:gd name="connsiteX1297" fmla="*/ 632972 w 951999"/>
              <a:gd name="connsiteY1297" fmla="*/ 491906 h 905005"/>
              <a:gd name="connsiteX1298" fmla="*/ 638055 w 951999"/>
              <a:gd name="connsiteY1298" fmla="*/ 494448 h 905005"/>
              <a:gd name="connsiteX1299" fmla="*/ 640598 w 951999"/>
              <a:gd name="connsiteY1299" fmla="*/ 494448 h 905005"/>
              <a:gd name="connsiteX1300" fmla="*/ 643140 w 951999"/>
              <a:gd name="connsiteY1300" fmla="*/ 500803 h 905005"/>
              <a:gd name="connsiteX1301" fmla="*/ 643140 w 951999"/>
              <a:gd name="connsiteY1301" fmla="*/ 505888 h 905005"/>
              <a:gd name="connsiteX1302" fmla="*/ 645682 w 951999"/>
              <a:gd name="connsiteY1302" fmla="*/ 512243 h 905005"/>
              <a:gd name="connsiteX1303" fmla="*/ 645682 w 951999"/>
              <a:gd name="connsiteY1303" fmla="*/ 514786 h 905005"/>
              <a:gd name="connsiteX1304" fmla="*/ 648224 w 951999"/>
              <a:gd name="connsiteY1304" fmla="*/ 517328 h 905005"/>
              <a:gd name="connsiteX1305" fmla="*/ 648224 w 951999"/>
              <a:gd name="connsiteY1305" fmla="*/ 519869 h 905005"/>
              <a:gd name="connsiteX1306" fmla="*/ 650766 w 951999"/>
              <a:gd name="connsiteY1306" fmla="*/ 524954 h 905005"/>
              <a:gd name="connsiteX1307" fmla="*/ 650766 w 951999"/>
              <a:gd name="connsiteY1307" fmla="*/ 527496 h 905005"/>
              <a:gd name="connsiteX1308" fmla="*/ 650766 w 951999"/>
              <a:gd name="connsiteY1308" fmla="*/ 532580 h 905005"/>
              <a:gd name="connsiteX1309" fmla="*/ 650766 w 951999"/>
              <a:gd name="connsiteY1309" fmla="*/ 537665 h 905005"/>
              <a:gd name="connsiteX1310" fmla="*/ 653308 w 951999"/>
              <a:gd name="connsiteY1310" fmla="*/ 542749 h 905005"/>
              <a:gd name="connsiteX1311" fmla="*/ 653308 w 951999"/>
              <a:gd name="connsiteY1311" fmla="*/ 545291 h 905005"/>
              <a:gd name="connsiteX1312" fmla="*/ 655850 w 951999"/>
              <a:gd name="connsiteY1312" fmla="*/ 545291 h 905005"/>
              <a:gd name="connsiteX1313" fmla="*/ 655850 w 951999"/>
              <a:gd name="connsiteY1313" fmla="*/ 551646 h 905005"/>
              <a:gd name="connsiteX1314" fmla="*/ 655850 w 951999"/>
              <a:gd name="connsiteY1314" fmla="*/ 554189 h 905005"/>
              <a:gd name="connsiteX1315" fmla="*/ 655850 w 951999"/>
              <a:gd name="connsiteY1315" fmla="*/ 556731 h 905005"/>
              <a:gd name="connsiteX1316" fmla="*/ 658392 w 951999"/>
              <a:gd name="connsiteY1316" fmla="*/ 561816 h 905005"/>
              <a:gd name="connsiteX1317" fmla="*/ 658392 w 951999"/>
              <a:gd name="connsiteY1317" fmla="*/ 564357 h 905005"/>
              <a:gd name="connsiteX1318" fmla="*/ 658392 w 951999"/>
              <a:gd name="connsiteY1318" fmla="*/ 566899 h 905005"/>
              <a:gd name="connsiteX1319" fmla="*/ 655850 w 951999"/>
              <a:gd name="connsiteY1319" fmla="*/ 585966 h 905005"/>
              <a:gd name="connsiteX1320" fmla="*/ 658392 w 951999"/>
              <a:gd name="connsiteY1320" fmla="*/ 592321 h 905005"/>
              <a:gd name="connsiteX1321" fmla="*/ 658392 w 951999"/>
              <a:gd name="connsiteY1321" fmla="*/ 594863 h 905005"/>
              <a:gd name="connsiteX1322" fmla="*/ 660935 w 951999"/>
              <a:gd name="connsiteY1322" fmla="*/ 599948 h 905005"/>
              <a:gd name="connsiteX1323" fmla="*/ 663476 w 951999"/>
              <a:gd name="connsiteY1323" fmla="*/ 599948 h 905005"/>
              <a:gd name="connsiteX1324" fmla="*/ 663476 w 951999"/>
              <a:gd name="connsiteY1324" fmla="*/ 602489 h 905005"/>
              <a:gd name="connsiteX1325" fmla="*/ 663476 w 951999"/>
              <a:gd name="connsiteY1325" fmla="*/ 605032 h 905005"/>
              <a:gd name="connsiteX1326" fmla="*/ 663476 w 951999"/>
              <a:gd name="connsiteY1326" fmla="*/ 607574 h 905005"/>
              <a:gd name="connsiteX1327" fmla="*/ 663476 w 951999"/>
              <a:gd name="connsiteY1327" fmla="*/ 605032 h 905005"/>
              <a:gd name="connsiteX1328" fmla="*/ 660935 w 951999"/>
              <a:gd name="connsiteY1328" fmla="*/ 607574 h 905005"/>
              <a:gd name="connsiteX1329" fmla="*/ 655850 w 951999"/>
              <a:gd name="connsiteY1329" fmla="*/ 613929 h 905005"/>
              <a:gd name="connsiteX1330" fmla="*/ 655850 w 951999"/>
              <a:gd name="connsiteY1330" fmla="*/ 616472 h 905005"/>
              <a:gd name="connsiteX1331" fmla="*/ 655850 w 951999"/>
              <a:gd name="connsiteY1331" fmla="*/ 619014 h 905005"/>
              <a:gd name="connsiteX1332" fmla="*/ 655850 w 951999"/>
              <a:gd name="connsiteY1332" fmla="*/ 621555 h 905005"/>
              <a:gd name="connsiteX1333" fmla="*/ 658392 w 951999"/>
              <a:gd name="connsiteY1333" fmla="*/ 624098 h 905005"/>
              <a:gd name="connsiteX1334" fmla="*/ 660935 w 951999"/>
              <a:gd name="connsiteY1334" fmla="*/ 626640 h 905005"/>
              <a:gd name="connsiteX1335" fmla="*/ 660935 w 951999"/>
              <a:gd name="connsiteY1335" fmla="*/ 629182 h 905005"/>
              <a:gd name="connsiteX1336" fmla="*/ 658392 w 951999"/>
              <a:gd name="connsiteY1336" fmla="*/ 629182 h 905005"/>
              <a:gd name="connsiteX1337" fmla="*/ 658392 w 951999"/>
              <a:gd name="connsiteY1337" fmla="*/ 634266 h 905005"/>
              <a:gd name="connsiteX1338" fmla="*/ 660935 w 951999"/>
              <a:gd name="connsiteY1338" fmla="*/ 634266 h 905005"/>
              <a:gd name="connsiteX1339" fmla="*/ 660935 w 951999"/>
              <a:gd name="connsiteY1339" fmla="*/ 636809 h 905005"/>
              <a:gd name="connsiteX1340" fmla="*/ 658392 w 951999"/>
              <a:gd name="connsiteY1340" fmla="*/ 636809 h 905005"/>
              <a:gd name="connsiteX1341" fmla="*/ 658392 w 951999"/>
              <a:gd name="connsiteY1341" fmla="*/ 648249 h 905005"/>
              <a:gd name="connsiteX1342" fmla="*/ 655850 w 951999"/>
              <a:gd name="connsiteY1342" fmla="*/ 653332 h 905005"/>
              <a:gd name="connsiteX1343" fmla="*/ 655850 w 951999"/>
              <a:gd name="connsiteY1343" fmla="*/ 655875 h 905005"/>
              <a:gd name="connsiteX1344" fmla="*/ 655850 w 951999"/>
              <a:gd name="connsiteY1344" fmla="*/ 658417 h 905005"/>
              <a:gd name="connsiteX1345" fmla="*/ 653308 w 951999"/>
              <a:gd name="connsiteY1345" fmla="*/ 660959 h 905005"/>
              <a:gd name="connsiteX1346" fmla="*/ 653308 w 951999"/>
              <a:gd name="connsiteY1346" fmla="*/ 663502 h 905005"/>
              <a:gd name="connsiteX1347" fmla="*/ 649495 w 951999"/>
              <a:gd name="connsiteY1347" fmla="*/ 663502 h 905005"/>
              <a:gd name="connsiteX1348" fmla="*/ 646953 w 951999"/>
              <a:gd name="connsiteY1348" fmla="*/ 663502 h 905005"/>
              <a:gd name="connsiteX1349" fmla="*/ 646953 w 951999"/>
              <a:gd name="connsiteY1349" fmla="*/ 666043 h 905005"/>
              <a:gd name="connsiteX1350" fmla="*/ 646953 w 951999"/>
              <a:gd name="connsiteY1350" fmla="*/ 668585 h 905005"/>
              <a:gd name="connsiteX1351" fmla="*/ 646953 w 951999"/>
              <a:gd name="connsiteY1351" fmla="*/ 671128 h 905005"/>
              <a:gd name="connsiteX1352" fmla="*/ 646953 w 951999"/>
              <a:gd name="connsiteY1352" fmla="*/ 673670 h 905005"/>
              <a:gd name="connsiteX1353" fmla="*/ 644411 w 951999"/>
              <a:gd name="connsiteY1353" fmla="*/ 676212 h 905005"/>
              <a:gd name="connsiteX1354" fmla="*/ 641869 w 951999"/>
              <a:gd name="connsiteY1354" fmla="*/ 676212 h 905005"/>
              <a:gd name="connsiteX1355" fmla="*/ 641869 w 951999"/>
              <a:gd name="connsiteY1355" fmla="*/ 673670 h 905005"/>
              <a:gd name="connsiteX1356" fmla="*/ 639327 w 951999"/>
              <a:gd name="connsiteY1356" fmla="*/ 676212 h 905005"/>
              <a:gd name="connsiteX1357" fmla="*/ 636785 w 951999"/>
              <a:gd name="connsiteY1357" fmla="*/ 676212 h 905005"/>
              <a:gd name="connsiteX1358" fmla="*/ 634243 w 951999"/>
              <a:gd name="connsiteY1358" fmla="*/ 681296 h 905005"/>
              <a:gd name="connsiteX1359" fmla="*/ 631700 w 951999"/>
              <a:gd name="connsiteY1359" fmla="*/ 681296 h 905005"/>
              <a:gd name="connsiteX1360" fmla="*/ 629159 w 951999"/>
              <a:gd name="connsiteY1360" fmla="*/ 683839 h 905005"/>
              <a:gd name="connsiteX1361" fmla="*/ 629159 w 951999"/>
              <a:gd name="connsiteY1361" fmla="*/ 686381 h 905005"/>
              <a:gd name="connsiteX1362" fmla="*/ 626617 w 951999"/>
              <a:gd name="connsiteY1362" fmla="*/ 686381 h 905005"/>
              <a:gd name="connsiteX1363" fmla="*/ 618990 w 951999"/>
              <a:gd name="connsiteY1363" fmla="*/ 692736 h 905005"/>
              <a:gd name="connsiteX1364" fmla="*/ 613906 w 951999"/>
              <a:gd name="connsiteY1364" fmla="*/ 692736 h 905005"/>
              <a:gd name="connsiteX1365" fmla="*/ 613906 w 951999"/>
              <a:gd name="connsiteY1365" fmla="*/ 695278 h 905005"/>
              <a:gd name="connsiteX1366" fmla="*/ 611364 w 951999"/>
              <a:gd name="connsiteY1366" fmla="*/ 695278 h 905005"/>
              <a:gd name="connsiteX1367" fmla="*/ 611364 w 951999"/>
              <a:gd name="connsiteY1367" fmla="*/ 697820 h 905005"/>
              <a:gd name="connsiteX1368" fmla="*/ 611364 w 951999"/>
              <a:gd name="connsiteY1368" fmla="*/ 700362 h 905005"/>
              <a:gd name="connsiteX1369" fmla="*/ 611364 w 951999"/>
              <a:gd name="connsiteY1369" fmla="*/ 702905 h 905005"/>
              <a:gd name="connsiteX1370" fmla="*/ 608822 w 951999"/>
              <a:gd name="connsiteY1370" fmla="*/ 702905 h 905005"/>
              <a:gd name="connsiteX1371" fmla="*/ 606280 w 951999"/>
              <a:gd name="connsiteY1371" fmla="*/ 702905 h 905005"/>
              <a:gd name="connsiteX1372" fmla="*/ 603738 w 951999"/>
              <a:gd name="connsiteY1372" fmla="*/ 702905 h 905005"/>
              <a:gd name="connsiteX1373" fmla="*/ 603738 w 951999"/>
              <a:gd name="connsiteY1373" fmla="*/ 705447 h 905005"/>
              <a:gd name="connsiteX1374" fmla="*/ 601196 w 951999"/>
              <a:gd name="connsiteY1374" fmla="*/ 705447 h 905005"/>
              <a:gd name="connsiteX1375" fmla="*/ 596112 w 951999"/>
              <a:gd name="connsiteY1375" fmla="*/ 707989 h 905005"/>
              <a:gd name="connsiteX1376" fmla="*/ 593569 w 951999"/>
              <a:gd name="connsiteY1376" fmla="*/ 710531 h 905005"/>
              <a:gd name="connsiteX1377" fmla="*/ 593569 w 951999"/>
              <a:gd name="connsiteY1377" fmla="*/ 713073 h 905005"/>
              <a:gd name="connsiteX1378" fmla="*/ 591028 w 951999"/>
              <a:gd name="connsiteY1378" fmla="*/ 713073 h 905005"/>
              <a:gd name="connsiteX1379" fmla="*/ 585944 w 951999"/>
              <a:gd name="connsiteY1379" fmla="*/ 715615 h 905005"/>
              <a:gd name="connsiteX1380" fmla="*/ 583401 w 951999"/>
              <a:gd name="connsiteY1380" fmla="*/ 718158 h 905005"/>
              <a:gd name="connsiteX1381" fmla="*/ 578318 w 951999"/>
              <a:gd name="connsiteY1381" fmla="*/ 723242 h 905005"/>
              <a:gd name="connsiteX1382" fmla="*/ 573233 w 951999"/>
              <a:gd name="connsiteY1382" fmla="*/ 718158 h 905005"/>
              <a:gd name="connsiteX1383" fmla="*/ 568149 w 951999"/>
              <a:gd name="connsiteY1383" fmla="*/ 723242 h 905005"/>
              <a:gd name="connsiteX1384" fmla="*/ 568149 w 951999"/>
              <a:gd name="connsiteY1384" fmla="*/ 728326 h 905005"/>
              <a:gd name="connsiteX1385" fmla="*/ 563065 w 951999"/>
              <a:gd name="connsiteY1385" fmla="*/ 734682 h 905005"/>
              <a:gd name="connsiteX1386" fmla="*/ 565607 w 951999"/>
              <a:gd name="connsiteY1386" fmla="*/ 741037 h 905005"/>
              <a:gd name="connsiteX1387" fmla="*/ 560523 w 951999"/>
              <a:gd name="connsiteY1387" fmla="*/ 743579 h 905005"/>
              <a:gd name="connsiteX1388" fmla="*/ 560523 w 951999"/>
              <a:gd name="connsiteY1388" fmla="*/ 749935 h 905005"/>
              <a:gd name="connsiteX1389" fmla="*/ 555439 w 951999"/>
              <a:gd name="connsiteY1389" fmla="*/ 755018 h 905005"/>
              <a:gd name="connsiteX1390" fmla="*/ 545271 w 951999"/>
              <a:gd name="connsiteY1390" fmla="*/ 757561 h 905005"/>
              <a:gd name="connsiteX1391" fmla="*/ 545271 w 951999"/>
              <a:gd name="connsiteY1391" fmla="*/ 762645 h 905005"/>
              <a:gd name="connsiteX1392" fmla="*/ 542728 w 951999"/>
              <a:gd name="connsiteY1392" fmla="*/ 762645 h 905005"/>
              <a:gd name="connsiteX1393" fmla="*/ 537645 w 951999"/>
              <a:gd name="connsiteY1393" fmla="*/ 765188 h 905005"/>
              <a:gd name="connsiteX1394" fmla="*/ 532560 w 951999"/>
              <a:gd name="connsiteY1394" fmla="*/ 767729 h 905005"/>
              <a:gd name="connsiteX1395" fmla="*/ 524934 w 951999"/>
              <a:gd name="connsiteY1395" fmla="*/ 772814 h 905005"/>
              <a:gd name="connsiteX1396" fmla="*/ 522392 w 951999"/>
              <a:gd name="connsiteY1396" fmla="*/ 772814 h 905005"/>
              <a:gd name="connsiteX1397" fmla="*/ 519850 w 951999"/>
              <a:gd name="connsiteY1397" fmla="*/ 772814 h 905005"/>
              <a:gd name="connsiteX1398" fmla="*/ 519850 w 951999"/>
              <a:gd name="connsiteY1398" fmla="*/ 775356 h 905005"/>
              <a:gd name="connsiteX1399" fmla="*/ 517308 w 951999"/>
              <a:gd name="connsiteY1399" fmla="*/ 777898 h 905005"/>
              <a:gd name="connsiteX1400" fmla="*/ 517308 w 951999"/>
              <a:gd name="connsiteY1400" fmla="*/ 780440 h 905005"/>
              <a:gd name="connsiteX1401" fmla="*/ 517308 w 951999"/>
              <a:gd name="connsiteY1401" fmla="*/ 782982 h 905005"/>
              <a:gd name="connsiteX1402" fmla="*/ 514766 w 951999"/>
              <a:gd name="connsiteY1402" fmla="*/ 785525 h 905005"/>
              <a:gd name="connsiteX1403" fmla="*/ 514766 w 951999"/>
              <a:gd name="connsiteY1403" fmla="*/ 788067 h 905005"/>
              <a:gd name="connsiteX1404" fmla="*/ 514766 w 951999"/>
              <a:gd name="connsiteY1404" fmla="*/ 790609 h 905005"/>
              <a:gd name="connsiteX1405" fmla="*/ 512224 w 951999"/>
              <a:gd name="connsiteY1405" fmla="*/ 790609 h 905005"/>
              <a:gd name="connsiteX1406" fmla="*/ 507140 w 951999"/>
              <a:gd name="connsiteY1406" fmla="*/ 795693 h 905005"/>
              <a:gd name="connsiteX1407" fmla="*/ 502056 w 951999"/>
              <a:gd name="connsiteY1407" fmla="*/ 798235 h 905005"/>
              <a:gd name="connsiteX1408" fmla="*/ 496972 w 951999"/>
              <a:gd name="connsiteY1408" fmla="*/ 800778 h 905005"/>
              <a:gd name="connsiteX1409" fmla="*/ 494429 w 951999"/>
              <a:gd name="connsiteY1409" fmla="*/ 798235 h 905005"/>
              <a:gd name="connsiteX1410" fmla="*/ 491887 w 951999"/>
              <a:gd name="connsiteY1410" fmla="*/ 798235 h 905005"/>
              <a:gd name="connsiteX1411" fmla="*/ 496972 w 951999"/>
              <a:gd name="connsiteY1411" fmla="*/ 795693 h 905005"/>
              <a:gd name="connsiteX1412" fmla="*/ 499514 w 951999"/>
              <a:gd name="connsiteY1412" fmla="*/ 793151 h 905005"/>
              <a:gd name="connsiteX1413" fmla="*/ 499514 w 951999"/>
              <a:gd name="connsiteY1413" fmla="*/ 790609 h 905005"/>
              <a:gd name="connsiteX1414" fmla="*/ 499514 w 951999"/>
              <a:gd name="connsiteY1414" fmla="*/ 788067 h 905005"/>
              <a:gd name="connsiteX1415" fmla="*/ 496972 w 951999"/>
              <a:gd name="connsiteY1415" fmla="*/ 790609 h 905005"/>
              <a:gd name="connsiteX1416" fmla="*/ 494429 w 951999"/>
              <a:gd name="connsiteY1416" fmla="*/ 790609 h 905005"/>
              <a:gd name="connsiteX1417" fmla="*/ 494429 w 951999"/>
              <a:gd name="connsiteY1417" fmla="*/ 788067 h 905005"/>
              <a:gd name="connsiteX1418" fmla="*/ 494429 w 951999"/>
              <a:gd name="connsiteY1418" fmla="*/ 779169 h 905005"/>
              <a:gd name="connsiteX1419" fmla="*/ 496972 w 951999"/>
              <a:gd name="connsiteY1419" fmla="*/ 770271 h 905005"/>
              <a:gd name="connsiteX1420" fmla="*/ 496972 w 951999"/>
              <a:gd name="connsiteY1420" fmla="*/ 767729 h 905005"/>
              <a:gd name="connsiteX1421" fmla="*/ 496972 w 951999"/>
              <a:gd name="connsiteY1421" fmla="*/ 747392 h 905005"/>
              <a:gd name="connsiteX1422" fmla="*/ 496972 w 951999"/>
              <a:gd name="connsiteY1422" fmla="*/ 744850 h 905005"/>
              <a:gd name="connsiteX1423" fmla="*/ 496972 w 951999"/>
              <a:gd name="connsiteY1423" fmla="*/ 742308 h 905005"/>
              <a:gd name="connsiteX1424" fmla="*/ 496972 w 951999"/>
              <a:gd name="connsiteY1424" fmla="*/ 737224 h 905005"/>
              <a:gd name="connsiteX1425" fmla="*/ 496972 w 951999"/>
              <a:gd name="connsiteY1425" fmla="*/ 732139 h 905005"/>
              <a:gd name="connsiteX1426" fmla="*/ 499514 w 951999"/>
              <a:gd name="connsiteY1426" fmla="*/ 732139 h 905005"/>
              <a:gd name="connsiteX1427" fmla="*/ 499514 w 951999"/>
              <a:gd name="connsiteY1427" fmla="*/ 729597 h 905005"/>
              <a:gd name="connsiteX1428" fmla="*/ 502056 w 951999"/>
              <a:gd name="connsiteY1428" fmla="*/ 729597 h 905005"/>
              <a:gd name="connsiteX1429" fmla="*/ 502056 w 951999"/>
              <a:gd name="connsiteY1429" fmla="*/ 718158 h 905005"/>
              <a:gd name="connsiteX1430" fmla="*/ 509682 w 951999"/>
              <a:gd name="connsiteY1430" fmla="*/ 718158 h 905005"/>
              <a:gd name="connsiteX1431" fmla="*/ 507140 w 951999"/>
              <a:gd name="connsiteY1431" fmla="*/ 718158 h 905005"/>
              <a:gd name="connsiteX1432" fmla="*/ 507140 w 951999"/>
              <a:gd name="connsiteY1432" fmla="*/ 715615 h 905005"/>
              <a:gd name="connsiteX1433" fmla="*/ 504598 w 951999"/>
              <a:gd name="connsiteY1433" fmla="*/ 713073 h 905005"/>
              <a:gd name="connsiteX1434" fmla="*/ 502056 w 951999"/>
              <a:gd name="connsiteY1434" fmla="*/ 713073 h 905005"/>
              <a:gd name="connsiteX1435" fmla="*/ 499514 w 951999"/>
              <a:gd name="connsiteY1435" fmla="*/ 715615 h 905005"/>
              <a:gd name="connsiteX1436" fmla="*/ 496972 w 951999"/>
              <a:gd name="connsiteY1436" fmla="*/ 713073 h 905005"/>
              <a:gd name="connsiteX1437" fmla="*/ 496972 w 951999"/>
              <a:gd name="connsiteY1437" fmla="*/ 710531 h 905005"/>
              <a:gd name="connsiteX1438" fmla="*/ 494429 w 951999"/>
              <a:gd name="connsiteY1438" fmla="*/ 705447 h 905005"/>
              <a:gd name="connsiteX1439" fmla="*/ 491887 w 951999"/>
              <a:gd name="connsiteY1439" fmla="*/ 702905 h 905005"/>
              <a:gd name="connsiteX1440" fmla="*/ 489346 w 951999"/>
              <a:gd name="connsiteY1440" fmla="*/ 700362 h 905005"/>
              <a:gd name="connsiteX1441" fmla="*/ 486804 w 951999"/>
              <a:gd name="connsiteY1441" fmla="*/ 697820 h 905005"/>
              <a:gd name="connsiteX1442" fmla="*/ 484261 w 951999"/>
              <a:gd name="connsiteY1442" fmla="*/ 697820 h 905005"/>
              <a:gd name="connsiteX1443" fmla="*/ 481719 w 951999"/>
              <a:gd name="connsiteY1443" fmla="*/ 697820 h 905005"/>
              <a:gd name="connsiteX1444" fmla="*/ 479177 w 951999"/>
              <a:gd name="connsiteY1444" fmla="*/ 697820 h 905005"/>
              <a:gd name="connsiteX1445" fmla="*/ 476636 w 951999"/>
              <a:gd name="connsiteY1445" fmla="*/ 697820 h 905005"/>
              <a:gd name="connsiteX1446" fmla="*/ 476636 w 951999"/>
              <a:gd name="connsiteY1446" fmla="*/ 695278 h 905005"/>
              <a:gd name="connsiteX1447" fmla="*/ 474093 w 951999"/>
              <a:gd name="connsiteY1447" fmla="*/ 701634 h 905005"/>
              <a:gd name="connsiteX1448" fmla="*/ 476636 w 951999"/>
              <a:gd name="connsiteY1448" fmla="*/ 701634 h 905005"/>
              <a:gd name="connsiteX1449" fmla="*/ 479177 w 951999"/>
              <a:gd name="connsiteY1449" fmla="*/ 704175 h 905005"/>
              <a:gd name="connsiteX1450" fmla="*/ 479177 w 951999"/>
              <a:gd name="connsiteY1450" fmla="*/ 709260 h 905005"/>
              <a:gd name="connsiteX1451" fmla="*/ 479177 w 951999"/>
              <a:gd name="connsiteY1451" fmla="*/ 711802 h 905005"/>
              <a:gd name="connsiteX1452" fmla="*/ 476636 w 951999"/>
              <a:gd name="connsiteY1452" fmla="*/ 718158 h 905005"/>
              <a:gd name="connsiteX1453" fmla="*/ 474093 w 951999"/>
              <a:gd name="connsiteY1453" fmla="*/ 711802 h 905005"/>
              <a:gd name="connsiteX1454" fmla="*/ 474093 w 951999"/>
              <a:gd name="connsiteY1454" fmla="*/ 709260 h 905005"/>
              <a:gd name="connsiteX1455" fmla="*/ 471551 w 951999"/>
              <a:gd name="connsiteY1455" fmla="*/ 706718 h 905005"/>
              <a:gd name="connsiteX1456" fmla="*/ 471551 w 951999"/>
              <a:gd name="connsiteY1456" fmla="*/ 704175 h 905005"/>
              <a:gd name="connsiteX1457" fmla="*/ 466467 w 951999"/>
              <a:gd name="connsiteY1457" fmla="*/ 699092 h 905005"/>
              <a:gd name="connsiteX1458" fmla="*/ 463925 w 951999"/>
              <a:gd name="connsiteY1458" fmla="*/ 699092 h 905005"/>
              <a:gd name="connsiteX1459" fmla="*/ 458841 w 951999"/>
              <a:gd name="connsiteY1459" fmla="*/ 694007 h 905005"/>
              <a:gd name="connsiteX1460" fmla="*/ 458841 w 951999"/>
              <a:gd name="connsiteY1460" fmla="*/ 691465 h 905005"/>
              <a:gd name="connsiteX1461" fmla="*/ 461383 w 951999"/>
              <a:gd name="connsiteY1461" fmla="*/ 688923 h 905005"/>
              <a:gd name="connsiteX1462" fmla="*/ 466467 w 951999"/>
              <a:gd name="connsiteY1462" fmla="*/ 686381 h 905005"/>
              <a:gd name="connsiteX1463" fmla="*/ 463925 w 951999"/>
              <a:gd name="connsiteY1463" fmla="*/ 686381 h 905005"/>
              <a:gd name="connsiteX1464" fmla="*/ 463925 w 951999"/>
              <a:gd name="connsiteY1464" fmla="*/ 683839 h 905005"/>
              <a:gd name="connsiteX1465" fmla="*/ 466467 w 951999"/>
              <a:gd name="connsiteY1465" fmla="*/ 683839 h 905005"/>
              <a:gd name="connsiteX1466" fmla="*/ 466467 w 951999"/>
              <a:gd name="connsiteY1466" fmla="*/ 681296 h 905005"/>
              <a:gd name="connsiteX1467" fmla="*/ 466467 w 951999"/>
              <a:gd name="connsiteY1467" fmla="*/ 683839 h 905005"/>
              <a:gd name="connsiteX1468" fmla="*/ 463925 w 951999"/>
              <a:gd name="connsiteY1468" fmla="*/ 678754 h 905005"/>
              <a:gd name="connsiteX1469" fmla="*/ 461383 w 951999"/>
              <a:gd name="connsiteY1469" fmla="*/ 673670 h 905005"/>
              <a:gd name="connsiteX1470" fmla="*/ 458841 w 951999"/>
              <a:gd name="connsiteY1470" fmla="*/ 673670 h 905005"/>
              <a:gd name="connsiteX1471" fmla="*/ 456299 w 951999"/>
              <a:gd name="connsiteY1471" fmla="*/ 676212 h 905005"/>
              <a:gd name="connsiteX1472" fmla="*/ 456299 w 951999"/>
              <a:gd name="connsiteY1472" fmla="*/ 678754 h 905005"/>
              <a:gd name="connsiteX1473" fmla="*/ 456299 w 951999"/>
              <a:gd name="connsiteY1473" fmla="*/ 683839 h 905005"/>
              <a:gd name="connsiteX1474" fmla="*/ 453756 w 951999"/>
              <a:gd name="connsiteY1474" fmla="*/ 686381 h 905005"/>
              <a:gd name="connsiteX1475" fmla="*/ 446131 w 951999"/>
              <a:gd name="connsiteY1475" fmla="*/ 686381 h 905005"/>
              <a:gd name="connsiteX1476" fmla="*/ 443588 w 951999"/>
              <a:gd name="connsiteY1476" fmla="*/ 683839 h 905005"/>
              <a:gd name="connsiteX1477" fmla="*/ 443588 w 951999"/>
              <a:gd name="connsiteY1477" fmla="*/ 681296 h 905005"/>
              <a:gd name="connsiteX1478" fmla="*/ 443588 w 951999"/>
              <a:gd name="connsiteY1478" fmla="*/ 676212 h 905005"/>
              <a:gd name="connsiteX1479" fmla="*/ 438505 w 951999"/>
              <a:gd name="connsiteY1479" fmla="*/ 669857 h 905005"/>
              <a:gd name="connsiteX1480" fmla="*/ 435962 w 951999"/>
              <a:gd name="connsiteY1480" fmla="*/ 646977 h 905005"/>
              <a:gd name="connsiteX1481" fmla="*/ 433420 w 951999"/>
              <a:gd name="connsiteY1481" fmla="*/ 644435 h 905005"/>
              <a:gd name="connsiteX1482" fmla="*/ 433420 w 951999"/>
              <a:gd name="connsiteY1482" fmla="*/ 639351 h 905005"/>
              <a:gd name="connsiteX1483" fmla="*/ 430878 w 951999"/>
              <a:gd name="connsiteY1483" fmla="*/ 636809 h 905005"/>
              <a:gd name="connsiteX1484" fmla="*/ 428336 w 951999"/>
              <a:gd name="connsiteY1484" fmla="*/ 630453 h 905005"/>
              <a:gd name="connsiteX1485" fmla="*/ 425794 w 951999"/>
              <a:gd name="connsiteY1485" fmla="*/ 630453 h 905005"/>
              <a:gd name="connsiteX1486" fmla="*/ 423252 w 951999"/>
              <a:gd name="connsiteY1486" fmla="*/ 632995 h 905005"/>
              <a:gd name="connsiteX1487" fmla="*/ 418168 w 951999"/>
              <a:gd name="connsiteY1487" fmla="*/ 638080 h 905005"/>
              <a:gd name="connsiteX1488" fmla="*/ 420710 w 951999"/>
              <a:gd name="connsiteY1488" fmla="*/ 638080 h 905005"/>
              <a:gd name="connsiteX1489" fmla="*/ 420710 w 951999"/>
              <a:gd name="connsiteY1489" fmla="*/ 640622 h 905005"/>
              <a:gd name="connsiteX1490" fmla="*/ 415626 w 951999"/>
              <a:gd name="connsiteY1490" fmla="*/ 640622 h 905005"/>
              <a:gd name="connsiteX1491" fmla="*/ 413084 w 951999"/>
              <a:gd name="connsiteY1491" fmla="*/ 634266 h 905005"/>
              <a:gd name="connsiteX1492" fmla="*/ 408000 w 951999"/>
              <a:gd name="connsiteY1492" fmla="*/ 622827 h 905005"/>
              <a:gd name="connsiteX1493" fmla="*/ 408000 w 951999"/>
              <a:gd name="connsiteY1493" fmla="*/ 620285 h 905005"/>
              <a:gd name="connsiteX1494" fmla="*/ 408000 w 951999"/>
              <a:gd name="connsiteY1494" fmla="*/ 617742 h 905005"/>
              <a:gd name="connsiteX1495" fmla="*/ 408000 w 951999"/>
              <a:gd name="connsiteY1495" fmla="*/ 615200 h 905005"/>
              <a:gd name="connsiteX1496" fmla="*/ 405457 w 951999"/>
              <a:gd name="connsiteY1496" fmla="*/ 615200 h 905005"/>
              <a:gd name="connsiteX1497" fmla="*/ 402915 w 951999"/>
              <a:gd name="connsiteY1497" fmla="*/ 617742 h 905005"/>
              <a:gd name="connsiteX1498" fmla="*/ 400374 w 951999"/>
              <a:gd name="connsiteY1498" fmla="*/ 615200 h 905005"/>
              <a:gd name="connsiteX1499" fmla="*/ 400374 w 951999"/>
              <a:gd name="connsiteY1499" fmla="*/ 612659 h 905005"/>
              <a:gd name="connsiteX1500" fmla="*/ 400374 w 951999"/>
              <a:gd name="connsiteY1500" fmla="*/ 610116 h 905005"/>
              <a:gd name="connsiteX1501" fmla="*/ 397832 w 951999"/>
              <a:gd name="connsiteY1501" fmla="*/ 610116 h 905005"/>
              <a:gd name="connsiteX1502" fmla="*/ 395289 w 951999"/>
              <a:gd name="connsiteY1502" fmla="*/ 607574 h 905005"/>
              <a:gd name="connsiteX1503" fmla="*/ 392747 w 951999"/>
              <a:gd name="connsiteY1503" fmla="*/ 607574 h 905005"/>
              <a:gd name="connsiteX1504" fmla="*/ 392747 w 951999"/>
              <a:gd name="connsiteY1504" fmla="*/ 610116 h 905005"/>
              <a:gd name="connsiteX1505" fmla="*/ 390205 w 951999"/>
              <a:gd name="connsiteY1505" fmla="*/ 612659 h 905005"/>
              <a:gd name="connsiteX1506" fmla="*/ 382579 w 951999"/>
              <a:gd name="connsiteY1506" fmla="*/ 612659 h 905005"/>
              <a:gd name="connsiteX1507" fmla="*/ 380037 w 951999"/>
              <a:gd name="connsiteY1507" fmla="*/ 612659 h 905005"/>
              <a:gd name="connsiteX1508" fmla="*/ 380037 w 951999"/>
              <a:gd name="connsiteY1508" fmla="*/ 610116 h 905005"/>
              <a:gd name="connsiteX1509" fmla="*/ 377495 w 951999"/>
              <a:gd name="connsiteY1509" fmla="*/ 610116 h 905005"/>
              <a:gd name="connsiteX1510" fmla="*/ 372411 w 951999"/>
              <a:gd name="connsiteY1510" fmla="*/ 610116 h 905005"/>
              <a:gd name="connsiteX1511" fmla="*/ 367327 w 951999"/>
              <a:gd name="connsiteY1511" fmla="*/ 610116 h 905005"/>
              <a:gd name="connsiteX1512" fmla="*/ 367327 w 951999"/>
              <a:gd name="connsiteY1512" fmla="*/ 612659 h 905005"/>
              <a:gd name="connsiteX1513" fmla="*/ 362243 w 951999"/>
              <a:gd name="connsiteY1513" fmla="*/ 610116 h 905005"/>
              <a:gd name="connsiteX1514" fmla="*/ 362243 w 951999"/>
              <a:gd name="connsiteY1514" fmla="*/ 607574 h 905005"/>
              <a:gd name="connsiteX1515" fmla="*/ 357159 w 951999"/>
              <a:gd name="connsiteY1515" fmla="*/ 598676 h 905005"/>
              <a:gd name="connsiteX1516" fmla="*/ 362243 w 951999"/>
              <a:gd name="connsiteY1516" fmla="*/ 589779 h 905005"/>
              <a:gd name="connsiteX1517" fmla="*/ 367327 w 951999"/>
              <a:gd name="connsiteY1517" fmla="*/ 578339 h 905005"/>
              <a:gd name="connsiteX1518" fmla="*/ 364784 w 951999"/>
              <a:gd name="connsiteY1518" fmla="*/ 578339 h 905005"/>
              <a:gd name="connsiteX1519" fmla="*/ 362243 w 951999"/>
              <a:gd name="connsiteY1519" fmla="*/ 575797 h 905005"/>
              <a:gd name="connsiteX1520" fmla="*/ 359701 w 951999"/>
              <a:gd name="connsiteY1520" fmla="*/ 575797 h 905005"/>
              <a:gd name="connsiteX1521" fmla="*/ 354616 w 951999"/>
              <a:gd name="connsiteY1521" fmla="*/ 575797 h 905005"/>
              <a:gd name="connsiteX1522" fmla="*/ 352074 w 951999"/>
              <a:gd name="connsiteY1522" fmla="*/ 575797 h 905005"/>
              <a:gd name="connsiteX1523" fmla="*/ 349533 w 951999"/>
              <a:gd name="connsiteY1523" fmla="*/ 575797 h 905005"/>
              <a:gd name="connsiteX1524" fmla="*/ 357159 w 951999"/>
              <a:gd name="connsiteY1524" fmla="*/ 575797 h 905005"/>
              <a:gd name="connsiteX1525" fmla="*/ 354616 w 951999"/>
              <a:gd name="connsiteY1525" fmla="*/ 575797 h 905005"/>
              <a:gd name="connsiteX1526" fmla="*/ 352074 w 951999"/>
              <a:gd name="connsiteY1526" fmla="*/ 575797 h 905005"/>
              <a:gd name="connsiteX1527" fmla="*/ 346991 w 951999"/>
              <a:gd name="connsiteY1527" fmla="*/ 578339 h 905005"/>
              <a:gd name="connsiteX1528" fmla="*/ 344448 w 951999"/>
              <a:gd name="connsiteY1528" fmla="*/ 578339 h 905005"/>
              <a:gd name="connsiteX1529" fmla="*/ 344448 w 951999"/>
              <a:gd name="connsiteY1529" fmla="*/ 580882 h 905005"/>
              <a:gd name="connsiteX1530" fmla="*/ 341906 w 951999"/>
              <a:gd name="connsiteY1530" fmla="*/ 583423 h 905005"/>
              <a:gd name="connsiteX1531" fmla="*/ 341906 w 951999"/>
              <a:gd name="connsiteY1531" fmla="*/ 585966 h 905005"/>
              <a:gd name="connsiteX1532" fmla="*/ 341906 w 951999"/>
              <a:gd name="connsiteY1532" fmla="*/ 588508 h 905005"/>
              <a:gd name="connsiteX1533" fmla="*/ 344448 w 951999"/>
              <a:gd name="connsiteY1533" fmla="*/ 588508 h 905005"/>
              <a:gd name="connsiteX1534" fmla="*/ 344448 w 951999"/>
              <a:gd name="connsiteY1534" fmla="*/ 591050 h 905005"/>
              <a:gd name="connsiteX1535" fmla="*/ 346991 w 951999"/>
              <a:gd name="connsiteY1535" fmla="*/ 596134 h 905005"/>
              <a:gd name="connsiteX1536" fmla="*/ 346991 w 951999"/>
              <a:gd name="connsiteY1536" fmla="*/ 598676 h 905005"/>
              <a:gd name="connsiteX1537" fmla="*/ 344448 w 951999"/>
              <a:gd name="connsiteY1537" fmla="*/ 598676 h 905005"/>
              <a:gd name="connsiteX1538" fmla="*/ 344448 w 951999"/>
              <a:gd name="connsiteY1538" fmla="*/ 601219 h 905005"/>
              <a:gd name="connsiteX1539" fmla="*/ 341906 w 951999"/>
              <a:gd name="connsiteY1539" fmla="*/ 610116 h 905005"/>
              <a:gd name="connsiteX1540" fmla="*/ 341906 w 951999"/>
              <a:gd name="connsiteY1540" fmla="*/ 612659 h 905005"/>
              <a:gd name="connsiteX1541" fmla="*/ 341906 w 951999"/>
              <a:gd name="connsiteY1541" fmla="*/ 615200 h 905005"/>
              <a:gd name="connsiteX1542" fmla="*/ 341906 w 951999"/>
              <a:gd name="connsiteY1542" fmla="*/ 621555 h 905005"/>
              <a:gd name="connsiteX1543" fmla="*/ 341906 w 951999"/>
              <a:gd name="connsiteY1543" fmla="*/ 626640 h 905005"/>
              <a:gd name="connsiteX1544" fmla="*/ 344448 w 951999"/>
              <a:gd name="connsiteY1544" fmla="*/ 632995 h 905005"/>
              <a:gd name="connsiteX1545" fmla="*/ 341906 w 951999"/>
              <a:gd name="connsiteY1545" fmla="*/ 638080 h 905005"/>
              <a:gd name="connsiteX1546" fmla="*/ 339364 w 951999"/>
              <a:gd name="connsiteY1546" fmla="*/ 638080 h 905005"/>
              <a:gd name="connsiteX1547" fmla="*/ 339364 w 951999"/>
              <a:gd name="connsiteY1547" fmla="*/ 640622 h 905005"/>
              <a:gd name="connsiteX1548" fmla="*/ 336822 w 951999"/>
              <a:gd name="connsiteY1548" fmla="*/ 643164 h 905005"/>
              <a:gd name="connsiteX1549" fmla="*/ 336822 w 951999"/>
              <a:gd name="connsiteY1549" fmla="*/ 645706 h 905005"/>
              <a:gd name="connsiteX1550" fmla="*/ 334280 w 951999"/>
              <a:gd name="connsiteY1550" fmla="*/ 652062 h 905005"/>
              <a:gd name="connsiteX1551" fmla="*/ 334280 w 951999"/>
              <a:gd name="connsiteY1551" fmla="*/ 654604 h 905005"/>
              <a:gd name="connsiteX1552" fmla="*/ 329196 w 951999"/>
              <a:gd name="connsiteY1552" fmla="*/ 660959 h 905005"/>
              <a:gd name="connsiteX1553" fmla="*/ 329196 w 951999"/>
              <a:gd name="connsiteY1553" fmla="*/ 663502 h 905005"/>
              <a:gd name="connsiteX1554" fmla="*/ 329196 w 951999"/>
              <a:gd name="connsiteY1554" fmla="*/ 666043 h 905005"/>
              <a:gd name="connsiteX1555" fmla="*/ 329196 w 951999"/>
              <a:gd name="connsiteY1555" fmla="*/ 668585 h 905005"/>
              <a:gd name="connsiteX1556" fmla="*/ 326654 w 951999"/>
              <a:gd name="connsiteY1556" fmla="*/ 668585 h 905005"/>
              <a:gd name="connsiteX1557" fmla="*/ 324112 w 951999"/>
              <a:gd name="connsiteY1557" fmla="*/ 677483 h 905005"/>
              <a:gd name="connsiteX1558" fmla="*/ 324112 w 951999"/>
              <a:gd name="connsiteY1558" fmla="*/ 680025 h 905005"/>
              <a:gd name="connsiteX1559" fmla="*/ 324112 w 951999"/>
              <a:gd name="connsiteY1559" fmla="*/ 682568 h 905005"/>
              <a:gd name="connsiteX1560" fmla="*/ 326654 w 951999"/>
              <a:gd name="connsiteY1560" fmla="*/ 682568 h 905005"/>
              <a:gd name="connsiteX1561" fmla="*/ 324112 w 951999"/>
              <a:gd name="connsiteY1561" fmla="*/ 682568 h 905005"/>
              <a:gd name="connsiteX1562" fmla="*/ 324112 w 951999"/>
              <a:gd name="connsiteY1562" fmla="*/ 685109 h 905005"/>
              <a:gd name="connsiteX1563" fmla="*/ 324112 w 951999"/>
              <a:gd name="connsiteY1563" fmla="*/ 687652 h 905005"/>
              <a:gd name="connsiteX1564" fmla="*/ 324112 w 951999"/>
              <a:gd name="connsiteY1564" fmla="*/ 690194 h 905005"/>
              <a:gd name="connsiteX1565" fmla="*/ 321570 w 951999"/>
              <a:gd name="connsiteY1565" fmla="*/ 695278 h 905005"/>
              <a:gd name="connsiteX1566" fmla="*/ 319028 w 951999"/>
              <a:gd name="connsiteY1566" fmla="*/ 700362 h 905005"/>
              <a:gd name="connsiteX1567" fmla="*/ 316486 w 951999"/>
              <a:gd name="connsiteY1567" fmla="*/ 705447 h 905005"/>
              <a:gd name="connsiteX1568" fmla="*/ 316486 w 951999"/>
              <a:gd name="connsiteY1568" fmla="*/ 707989 h 905005"/>
              <a:gd name="connsiteX1569" fmla="*/ 316486 w 951999"/>
              <a:gd name="connsiteY1569" fmla="*/ 710531 h 905005"/>
              <a:gd name="connsiteX1570" fmla="*/ 313943 w 951999"/>
              <a:gd name="connsiteY1570" fmla="*/ 713073 h 905005"/>
              <a:gd name="connsiteX1571" fmla="*/ 311402 w 951999"/>
              <a:gd name="connsiteY1571" fmla="*/ 713073 h 905005"/>
              <a:gd name="connsiteX1572" fmla="*/ 311402 w 951999"/>
              <a:gd name="connsiteY1572" fmla="*/ 715615 h 905005"/>
              <a:gd name="connsiteX1573" fmla="*/ 313943 w 951999"/>
              <a:gd name="connsiteY1573" fmla="*/ 720700 h 905005"/>
              <a:gd name="connsiteX1574" fmla="*/ 311402 w 951999"/>
              <a:gd name="connsiteY1574" fmla="*/ 723242 h 905005"/>
              <a:gd name="connsiteX1575" fmla="*/ 311402 w 951999"/>
              <a:gd name="connsiteY1575" fmla="*/ 725784 h 905005"/>
              <a:gd name="connsiteX1576" fmla="*/ 311402 w 951999"/>
              <a:gd name="connsiteY1576" fmla="*/ 730868 h 905005"/>
              <a:gd name="connsiteX1577" fmla="*/ 313943 w 951999"/>
              <a:gd name="connsiteY1577" fmla="*/ 735952 h 905005"/>
              <a:gd name="connsiteX1578" fmla="*/ 313943 w 951999"/>
              <a:gd name="connsiteY1578" fmla="*/ 738495 h 905005"/>
              <a:gd name="connsiteX1579" fmla="*/ 311402 w 951999"/>
              <a:gd name="connsiteY1579" fmla="*/ 741037 h 905005"/>
              <a:gd name="connsiteX1580" fmla="*/ 311402 w 951999"/>
              <a:gd name="connsiteY1580" fmla="*/ 743579 h 905005"/>
              <a:gd name="connsiteX1581" fmla="*/ 313943 w 951999"/>
              <a:gd name="connsiteY1581" fmla="*/ 748663 h 905005"/>
              <a:gd name="connsiteX1582" fmla="*/ 316486 w 951999"/>
              <a:gd name="connsiteY1582" fmla="*/ 755018 h 905005"/>
              <a:gd name="connsiteX1583" fmla="*/ 316486 w 951999"/>
              <a:gd name="connsiteY1583" fmla="*/ 757561 h 905005"/>
              <a:gd name="connsiteX1584" fmla="*/ 319028 w 951999"/>
              <a:gd name="connsiteY1584" fmla="*/ 757561 h 905005"/>
              <a:gd name="connsiteX1585" fmla="*/ 316486 w 951999"/>
              <a:gd name="connsiteY1585" fmla="*/ 760103 h 905005"/>
              <a:gd name="connsiteX1586" fmla="*/ 313943 w 951999"/>
              <a:gd name="connsiteY1586" fmla="*/ 760103 h 905005"/>
              <a:gd name="connsiteX1587" fmla="*/ 313943 w 951999"/>
              <a:gd name="connsiteY1587" fmla="*/ 762645 h 905005"/>
              <a:gd name="connsiteX1588" fmla="*/ 316486 w 951999"/>
              <a:gd name="connsiteY1588" fmla="*/ 765188 h 905005"/>
              <a:gd name="connsiteX1589" fmla="*/ 319028 w 951999"/>
              <a:gd name="connsiteY1589" fmla="*/ 767729 h 905005"/>
              <a:gd name="connsiteX1590" fmla="*/ 321570 w 951999"/>
              <a:gd name="connsiteY1590" fmla="*/ 767729 h 905005"/>
              <a:gd name="connsiteX1591" fmla="*/ 324112 w 951999"/>
              <a:gd name="connsiteY1591" fmla="*/ 767729 h 905005"/>
              <a:gd name="connsiteX1592" fmla="*/ 324112 w 951999"/>
              <a:gd name="connsiteY1592" fmla="*/ 765188 h 905005"/>
              <a:gd name="connsiteX1593" fmla="*/ 326654 w 951999"/>
              <a:gd name="connsiteY1593" fmla="*/ 762645 h 905005"/>
              <a:gd name="connsiteX1594" fmla="*/ 331738 w 951999"/>
              <a:gd name="connsiteY1594" fmla="*/ 762645 h 905005"/>
              <a:gd name="connsiteX1595" fmla="*/ 334280 w 951999"/>
              <a:gd name="connsiteY1595" fmla="*/ 762645 h 905005"/>
              <a:gd name="connsiteX1596" fmla="*/ 336822 w 951999"/>
              <a:gd name="connsiteY1596" fmla="*/ 762645 h 905005"/>
              <a:gd name="connsiteX1597" fmla="*/ 339364 w 951999"/>
              <a:gd name="connsiteY1597" fmla="*/ 765188 h 905005"/>
              <a:gd name="connsiteX1598" fmla="*/ 339364 w 951999"/>
              <a:gd name="connsiteY1598" fmla="*/ 770271 h 905005"/>
              <a:gd name="connsiteX1599" fmla="*/ 339364 w 951999"/>
              <a:gd name="connsiteY1599" fmla="*/ 776627 h 905005"/>
              <a:gd name="connsiteX1600" fmla="*/ 339364 w 951999"/>
              <a:gd name="connsiteY1600" fmla="*/ 779169 h 905005"/>
              <a:gd name="connsiteX1601" fmla="*/ 339364 w 951999"/>
              <a:gd name="connsiteY1601" fmla="*/ 781711 h 905005"/>
              <a:gd name="connsiteX1602" fmla="*/ 341906 w 951999"/>
              <a:gd name="connsiteY1602" fmla="*/ 790609 h 905005"/>
              <a:gd name="connsiteX1603" fmla="*/ 341906 w 951999"/>
              <a:gd name="connsiteY1603" fmla="*/ 793151 h 905005"/>
              <a:gd name="connsiteX1604" fmla="*/ 341906 w 951999"/>
              <a:gd name="connsiteY1604" fmla="*/ 795693 h 905005"/>
              <a:gd name="connsiteX1605" fmla="*/ 344448 w 951999"/>
              <a:gd name="connsiteY1605" fmla="*/ 795693 h 905005"/>
              <a:gd name="connsiteX1606" fmla="*/ 344448 w 951999"/>
              <a:gd name="connsiteY1606" fmla="*/ 798235 h 905005"/>
              <a:gd name="connsiteX1607" fmla="*/ 346991 w 951999"/>
              <a:gd name="connsiteY1607" fmla="*/ 800778 h 905005"/>
              <a:gd name="connsiteX1608" fmla="*/ 349533 w 951999"/>
              <a:gd name="connsiteY1608" fmla="*/ 803320 h 905005"/>
              <a:gd name="connsiteX1609" fmla="*/ 349533 w 951999"/>
              <a:gd name="connsiteY1609" fmla="*/ 798235 h 905005"/>
              <a:gd name="connsiteX1610" fmla="*/ 346991 w 951999"/>
              <a:gd name="connsiteY1610" fmla="*/ 798235 h 905005"/>
              <a:gd name="connsiteX1611" fmla="*/ 346991 w 951999"/>
              <a:gd name="connsiteY1611" fmla="*/ 795693 h 905005"/>
              <a:gd name="connsiteX1612" fmla="*/ 349533 w 951999"/>
              <a:gd name="connsiteY1612" fmla="*/ 795693 h 905005"/>
              <a:gd name="connsiteX1613" fmla="*/ 349533 w 951999"/>
              <a:gd name="connsiteY1613" fmla="*/ 798235 h 905005"/>
              <a:gd name="connsiteX1614" fmla="*/ 349533 w 951999"/>
              <a:gd name="connsiteY1614" fmla="*/ 800778 h 905005"/>
              <a:gd name="connsiteX1615" fmla="*/ 352074 w 951999"/>
              <a:gd name="connsiteY1615" fmla="*/ 800778 h 905005"/>
              <a:gd name="connsiteX1616" fmla="*/ 352074 w 951999"/>
              <a:gd name="connsiteY1616" fmla="*/ 803320 h 905005"/>
              <a:gd name="connsiteX1617" fmla="*/ 352074 w 951999"/>
              <a:gd name="connsiteY1617" fmla="*/ 805861 h 905005"/>
              <a:gd name="connsiteX1618" fmla="*/ 352074 w 951999"/>
              <a:gd name="connsiteY1618" fmla="*/ 808404 h 905005"/>
              <a:gd name="connsiteX1619" fmla="*/ 352074 w 951999"/>
              <a:gd name="connsiteY1619" fmla="*/ 810946 h 905005"/>
              <a:gd name="connsiteX1620" fmla="*/ 352074 w 951999"/>
              <a:gd name="connsiteY1620" fmla="*/ 813488 h 905005"/>
              <a:gd name="connsiteX1621" fmla="*/ 354616 w 951999"/>
              <a:gd name="connsiteY1621" fmla="*/ 813488 h 905005"/>
              <a:gd name="connsiteX1622" fmla="*/ 354616 w 951999"/>
              <a:gd name="connsiteY1622" fmla="*/ 816031 h 905005"/>
              <a:gd name="connsiteX1623" fmla="*/ 354616 w 951999"/>
              <a:gd name="connsiteY1623" fmla="*/ 821115 h 905005"/>
              <a:gd name="connsiteX1624" fmla="*/ 354616 w 951999"/>
              <a:gd name="connsiteY1624" fmla="*/ 823657 h 905005"/>
              <a:gd name="connsiteX1625" fmla="*/ 354616 w 951999"/>
              <a:gd name="connsiteY1625" fmla="*/ 828741 h 905005"/>
              <a:gd name="connsiteX1626" fmla="*/ 357159 w 951999"/>
              <a:gd name="connsiteY1626" fmla="*/ 831283 h 905005"/>
              <a:gd name="connsiteX1627" fmla="*/ 357159 w 951999"/>
              <a:gd name="connsiteY1627" fmla="*/ 833825 h 905005"/>
              <a:gd name="connsiteX1628" fmla="*/ 357159 w 951999"/>
              <a:gd name="connsiteY1628" fmla="*/ 838910 h 905005"/>
              <a:gd name="connsiteX1629" fmla="*/ 357159 w 951999"/>
              <a:gd name="connsiteY1629" fmla="*/ 843994 h 905005"/>
              <a:gd name="connsiteX1630" fmla="*/ 359701 w 951999"/>
              <a:gd name="connsiteY1630" fmla="*/ 843994 h 905005"/>
              <a:gd name="connsiteX1631" fmla="*/ 359701 w 951999"/>
              <a:gd name="connsiteY1631" fmla="*/ 849078 h 905005"/>
              <a:gd name="connsiteX1632" fmla="*/ 359701 w 951999"/>
              <a:gd name="connsiteY1632" fmla="*/ 851621 h 905005"/>
              <a:gd name="connsiteX1633" fmla="*/ 359701 w 951999"/>
              <a:gd name="connsiteY1633" fmla="*/ 854163 h 905005"/>
              <a:gd name="connsiteX1634" fmla="*/ 362243 w 951999"/>
              <a:gd name="connsiteY1634" fmla="*/ 854163 h 905005"/>
              <a:gd name="connsiteX1635" fmla="*/ 362243 w 951999"/>
              <a:gd name="connsiteY1635" fmla="*/ 856704 h 905005"/>
              <a:gd name="connsiteX1636" fmla="*/ 364784 w 951999"/>
              <a:gd name="connsiteY1636" fmla="*/ 856704 h 905005"/>
              <a:gd name="connsiteX1637" fmla="*/ 364784 w 951999"/>
              <a:gd name="connsiteY1637" fmla="*/ 859247 h 905005"/>
              <a:gd name="connsiteX1638" fmla="*/ 364784 w 951999"/>
              <a:gd name="connsiteY1638" fmla="*/ 861789 h 905005"/>
              <a:gd name="connsiteX1639" fmla="*/ 367327 w 951999"/>
              <a:gd name="connsiteY1639" fmla="*/ 861789 h 905005"/>
              <a:gd name="connsiteX1640" fmla="*/ 367327 w 951999"/>
              <a:gd name="connsiteY1640" fmla="*/ 864331 h 905005"/>
              <a:gd name="connsiteX1641" fmla="*/ 369869 w 951999"/>
              <a:gd name="connsiteY1641" fmla="*/ 866874 h 905005"/>
              <a:gd name="connsiteX1642" fmla="*/ 369869 w 951999"/>
              <a:gd name="connsiteY1642" fmla="*/ 869415 h 905005"/>
              <a:gd name="connsiteX1643" fmla="*/ 372411 w 951999"/>
              <a:gd name="connsiteY1643" fmla="*/ 869415 h 905005"/>
              <a:gd name="connsiteX1644" fmla="*/ 374953 w 951999"/>
              <a:gd name="connsiteY1644" fmla="*/ 871958 h 905005"/>
              <a:gd name="connsiteX1645" fmla="*/ 377495 w 951999"/>
              <a:gd name="connsiteY1645" fmla="*/ 874500 h 905005"/>
              <a:gd name="connsiteX1646" fmla="*/ 380037 w 951999"/>
              <a:gd name="connsiteY1646" fmla="*/ 874500 h 905005"/>
              <a:gd name="connsiteX1647" fmla="*/ 382579 w 951999"/>
              <a:gd name="connsiteY1647" fmla="*/ 874500 h 905005"/>
              <a:gd name="connsiteX1648" fmla="*/ 385121 w 951999"/>
              <a:gd name="connsiteY1648" fmla="*/ 874500 h 905005"/>
              <a:gd name="connsiteX1649" fmla="*/ 387664 w 951999"/>
              <a:gd name="connsiteY1649" fmla="*/ 874500 h 905005"/>
              <a:gd name="connsiteX1650" fmla="*/ 390205 w 951999"/>
              <a:gd name="connsiteY1650" fmla="*/ 871958 h 905005"/>
              <a:gd name="connsiteX1651" fmla="*/ 395289 w 951999"/>
              <a:gd name="connsiteY1651" fmla="*/ 871958 h 905005"/>
              <a:gd name="connsiteX1652" fmla="*/ 354616 w 951999"/>
              <a:gd name="connsiteY1652" fmla="*/ 905006 h 905005"/>
              <a:gd name="connsiteX1653" fmla="*/ 354616 w 951999"/>
              <a:gd name="connsiteY1653" fmla="*/ 902464 h 905005"/>
              <a:gd name="connsiteX1654" fmla="*/ 352074 w 951999"/>
              <a:gd name="connsiteY1654" fmla="*/ 902464 h 905005"/>
              <a:gd name="connsiteX1655" fmla="*/ 352074 w 951999"/>
              <a:gd name="connsiteY1655" fmla="*/ 899921 h 905005"/>
              <a:gd name="connsiteX1656" fmla="*/ 352074 w 951999"/>
              <a:gd name="connsiteY1656" fmla="*/ 897379 h 905005"/>
              <a:gd name="connsiteX1657" fmla="*/ 349533 w 951999"/>
              <a:gd name="connsiteY1657" fmla="*/ 894837 h 905005"/>
              <a:gd name="connsiteX1658" fmla="*/ 349533 w 951999"/>
              <a:gd name="connsiteY1658" fmla="*/ 892295 h 905005"/>
              <a:gd name="connsiteX1659" fmla="*/ 349533 w 951999"/>
              <a:gd name="connsiteY1659" fmla="*/ 887211 h 905005"/>
              <a:gd name="connsiteX1660" fmla="*/ 346991 w 951999"/>
              <a:gd name="connsiteY1660" fmla="*/ 887211 h 905005"/>
              <a:gd name="connsiteX1661" fmla="*/ 346991 w 951999"/>
              <a:gd name="connsiteY1661" fmla="*/ 889753 h 905005"/>
              <a:gd name="connsiteX1662" fmla="*/ 346991 w 951999"/>
              <a:gd name="connsiteY1662" fmla="*/ 887211 h 905005"/>
              <a:gd name="connsiteX1663" fmla="*/ 344448 w 951999"/>
              <a:gd name="connsiteY1663" fmla="*/ 884668 h 905005"/>
              <a:gd name="connsiteX1664" fmla="*/ 341906 w 951999"/>
              <a:gd name="connsiteY1664" fmla="*/ 879584 h 905005"/>
              <a:gd name="connsiteX1665" fmla="*/ 339364 w 951999"/>
              <a:gd name="connsiteY1665" fmla="*/ 877042 h 905005"/>
              <a:gd name="connsiteX1666" fmla="*/ 336822 w 951999"/>
              <a:gd name="connsiteY1666" fmla="*/ 874500 h 905005"/>
              <a:gd name="connsiteX1667" fmla="*/ 334280 w 951999"/>
              <a:gd name="connsiteY1667" fmla="*/ 871958 h 905005"/>
              <a:gd name="connsiteX1668" fmla="*/ 334280 w 951999"/>
              <a:gd name="connsiteY1668" fmla="*/ 866874 h 905005"/>
              <a:gd name="connsiteX1669" fmla="*/ 334280 w 951999"/>
              <a:gd name="connsiteY1669" fmla="*/ 864331 h 905005"/>
              <a:gd name="connsiteX1670" fmla="*/ 334280 w 951999"/>
              <a:gd name="connsiteY1670" fmla="*/ 849078 h 905005"/>
              <a:gd name="connsiteX1671" fmla="*/ 336822 w 951999"/>
              <a:gd name="connsiteY1671" fmla="*/ 846536 h 905005"/>
              <a:gd name="connsiteX1672" fmla="*/ 334280 w 951999"/>
              <a:gd name="connsiteY1672" fmla="*/ 846536 h 905005"/>
              <a:gd name="connsiteX1673" fmla="*/ 331738 w 951999"/>
              <a:gd name="connsiteY1673" fmla="*/ 846536 h 905005"/>
              <a:gd name="connsiteX1674" fmla="*/ 329196 w 951999"/>
              <a:gd name="connsiteY1674" fmla="*/ 846536 h 905005"/>
              <a:gd name="connsiteX1675" fmla="*/ 329196 w 951999"/>
              <a:gd name="connsiteY1675" fmla="*/ 841452 h 905005"/>
              <a:gd name="connsiteX1676" fmla="*/ 324112 w 951999"/>
              <a:gd name="connsiteY1676" fmla="*/ 838910 h 905005"/>
              <a:gd name="connsiteX1677" fmla="*/ 324112 w 951999"/>
              <a:gd name="connsiteY1677" fmla="*/ 841452 h 905005"/>
              <a:gd name="connsiteX1678" fmla="*/ 324112 w 951999"/>
              <a:gd name="connsiteY1678" fmla="*/ 843994 h 905005"/>
              <a:gd name="connsiteX1679" fmla="*/ 321570 w 951999"/>
              <a:gd name="connsiteY1679" fmla="*/ 843994 h 905005"/>
              <a:gd name="connsiteX1680" fmla="*/ 321570 w 951999"/>
              <a:gd name="connsiteY1680" fmla="*/ 841452 h 905005"/>
              <a:gd name="connsiteX1681" fmla="*/ 321570 w 951999"/>
              <a:gd name="connsiteY1681" fmla="*/ 836368 h 905005"/>
              <a:gd name="connsiteX1682" fmla="*/ 321570 w 951999"/>
              <a:gd name="connsiteY1682" fmla="*/ 833825 h 905005"/>
              <a:gd name="connsiteX1683" fmla="*/ 321570 w 951999"/>
              <a:gd name="connsiteY1683" fmla="*/ 831283 h 905005"/>
              <a:gd name="connsiteX1684" fmla="*/ 319028 w 951999"/>
              <a:gd name="connsiteY1684" fmla="*/ 824928 h 905005"/>
              <a:gd name="connsiteX1685" fmla="*/ 319028 w 951999"/>
              <a:gd name="connsiteY1685" fmla="*/ 823657 h 905005"/>
              <a:gd name="connsiteX1686" fmla="*/ 313943 w 951999"/>
              <a:gd name="connsiteY1686" fmla="*/ 821115 h 905005"/>
              <a:gd name="connsiteX1687" fmla="*/ 313943 w 951999"/>
              <a:gd name="connsiteY1687" fmla="*/ 823657 h 905005"/>
              <a:gd name="connsiteX1688" fmla="*/ 313943 w 951999"/>
              <a:gd name="connsiteY1688" fmla="*/ 826199 h 905005"/>
              <a:gd name="connsiteX1689" fmla="*/ 313943 w 951999"/>
              <a:gd name="connsiteY1689" fmla="*/ 828741 h 905005"/>
              <a:gd name="connsiteX1690" fmla="*/ 313943 w 951999"/>
              <a:gd name="connsiteY1690" fmla="*/ 831283 h 905005"/>
              <a:gd name="connsiteX1691" fmla="*/ 313943 w 951999"/>
              <a:gd name="connsiteY1691" fmla="*/ 833825 h 905005"/>
              <a:gd name="connsiteX1692" fmla="*/ 311402 w 951999"/>
              <a:gd name="connsiteY1692" fmla="*/ 833825 h 905005"/>
              <a:gd name="connsiteX1693" fmla="*/ 311402 w 951999"/>
              <a:gd name="connsiteY1693" fmla="*/ 831283 h 905005"/>
              <a:gd name="connsiteX1694" fmla="*/ 311402 w 951999"/>
              <a:gd name="connsiteY1694" fmla="*/ 828741 h 905005"/>
              <a:gd name="connsiteX1695" fmla="*/ 311402 w 951999"/>
              <a:gd name="connsiteY1695" fmla="*/ 826199 h 905005"/>
              <a:gd name="connsiteX1696" fmla="*/ 311402 w 951999"/>
              <a:gd name="connsiteY1696" fmla="*/ 821115 h 905005"/>
              <a:gd name="connsiteX1697" fmla="*/ 308860 w 951999"/>
              <a:gd name="connsiteY1697" fmla="*/ 816031 h 905005"/>
              <a:gd name="connsiteX1698" fmla="*/ 311402 w 951999"/>
              <a:gd name="connsiteY1698" fmla="*/ 813488 h 905005"/>
              <a:gd name="connsiteX1699" fmla="*/ 308860 w 951999"/>
              <a:gd name="connsiteY1699" fmla="*/ 808404 h 905005"/>
              <a:gd name="connsiteX1700" fmla="*/ 306317 w 951999"/>
              <a:gd name="connsiteY1700" fmla="*/ 808404 h 905005"/>
              <a:gd name="connsiteX1701" fmla="*/ 303775 w 951999"/>
              <a:gd name="connsiteY1701" fmla="*/ 808404 h 905005"/>
              <a:gd name="connsiteX1702" fmla="*/ 301233 w 951999"/>
              <a:gd name="connsiteY1702" fmla="*/ 808404 h 905005"/>
              <a:gd name="connsiteX1703" fmla="*/ 301233 w 951999"/>
              <a:gd name="connsiteY1703" fmla="*/ 805861 h 905005"/>
              <a:gd name="connsiteX1704" fmla="*/ 301233 w 951999"/>
              <a:gd name="connsiteY1704" fmla="*/ 803320 h 905005"/>
              <a:gd name="connsiteX1705" fmla="*/ 301233 w 951999"/>
              <a:gd name="connsiteY1705" fmla="*/ 800778 h 905005"/>
              <a:gd name="connsiteX1706" fmla="*/ 301233 w 951999"/>
              <a:gd name="connsiteY1706" fmla="*/ 798235 h 905005"/>
              <a:gd name="connsiteX1707" fmla="*/ 298692 w 951999"/>
              <a:gd name="connsiteY1707" fmla="*/ 795693 h 905005"/>
              <a:gd name="connsiteX1708" fmla="*/ 296149 w 951999"/>
              <a:gd name="connsiteY1708" fmla="*/ 798235 h 905005"/>
              <a:gd name="connsiteX1709" fmla="*/ 296149 w 951999"/>
              <a:gd name="connsiteY1709" fmla="*/ 803320 h 905005"/>
              <a:gd name="connsiteX1710" fmla="*/ 296149 w 951999"/>
              <a:gd name="connsiteY1710" fmla="*/ 805861 h 905005"/>
              <a:gd name="connsiteX1711" fmla="*/ 296149 w 951999"/>
              <a:gd name="connsiteY1711" fmla="*/ 810946 h 905005"/>
              <a:gd name="connsiteX1712" fmla="*/ 296149 w 951999"/>
              <a:gd name="connsiteY1712" fmla="*/ 813488 h 905005"/>
              <a:gd name="connsiteX1713" fmla="*/ 293607 w 951999"/>
              <a:gd name="connsiteY1713" fmla="*/ 813488 h 905005"/>
              <a:gd name="connsiteX1714" fmla="*/ 293607 w 951999"/>
              <a:gd name="connsiteY1714" fmla="*/ 810946 h 905005"/>
              <a:gd name="connsiteX1715" fmla="*/ 293607 w 951999"/>
              <a:gd name="connsiteY1715" fmla="*/ 805861 h 905005"/>
              <a:gd name="connsiteX1716" fmla="*/ 291065 w 951999"/>
              <a:gd name="connsiteY1716" fmla="*/ 803320 h 905005"/>
              <a:gd name="connsiteX1717" fmla="*/ 288523 w 951999"/>
              <a:gd name="connsiteY1717" fmla="*/ 803320 h 905005"/>
              <a:gd name="connsiteX1718" fmla="*/ 288523 w 951999"/>
              <a:gd name="connsiteY1718" fmla="*/ 805861 h 905005"/>
              <a:gd name="connsiteX1719" fmla="*/ 288523 w 951999"/>
              <a:gd name="connsiteY1719" fmla="*/ 810946 h 905005"/>
              <a:gd name="connsiteX1720" fmla="*/ 288523 w 951999"/>
              <a:gd name="connsiteY1720" fmla="*/ 813488 h 905005"/>
              <a:gd name="connsiteX1721" fmla="*/ 285981 w 951999"/>
              <a:gd name="connsiteY1721" fmla="*/ 818572 h 905005"/>
              <a:gd name="connsiteX1722" fmla="*/ 283439 w 951999"/>
              <a:gd name="connsiteY1722" fmla="*/ 818572 h 905005"/>
              <a:gd name="connsiteX1723" fmla="*/ 283439 w 951999"/>
              <a:gd name="connsiteY1723" fmla="*/ 812217 h 905005"/>
              <a:gd name="connsiteX1724" fmla="*/ 283439 w 951999"/>
              <a:gd name="connsiteY1724" fmla="*/ 803320 h 905005"/>
              <a:gd name="connsiteX1725" fmla="*/ 283439 w 951999"/>
              <a:gd name="connsiteY1725" fmla="*/ 800778 h 905005"/>
              <a:gd name="connsiteX1726" fmla="*/ 283439 w 951999"/>
              <a:gd name="connsiteY1726" fmla="*/ 798235 h 905005"/>
              <a:gd name="connsiteX1727" fmla="*/ 280897 w 951999"/>
              <a:gd name="connsiteY1727" fmla="*/ 791880 h 905005"/>
              <a:gd name="connsiteX1728" fmla="*/ 280897 w 951999"/>
              <a:gd name="connsiteY1728" fmla="*/ 786795 h 905005"/>
              <a:gd name="connsiteX1729" fmla="*/ 280897 w 951999"/>
              <a:gd name="connsiteY1729" fmla="*/ 784254 h 905005"/>
              <a:gd name="connsiteX1730" fmla="*/ 280897 w 951999"/>
              <a:gd name="connsiteY1730" fmla="*/ 779169 h 905005"/>
              <a:gd name="connsiteX1731" fmla="*/ 283439 w 951999"/>
              <a:gd name="connsiteY1731" fmla="*/ 772814 h 905005"/>
              <a:gd name="connsiteX1732" fmla="*/ 283439 w 951999"/>
              <a:gd name="connsiteY1732" fmla="*/ 770271 h 905005"/>
              <a:gd name="connsiteX1733" fmla="*/ 285981 w 951999"/>
              <a:gd name="connsiteY1733" fmla="*/ 767729 h 905005"/>
              <a:gd name="connsiteX1734" fmla="*/ 285981 w 951999"/>
              <a:gd name="connsiteY1734" fmla="*/ 765188 h 905005"/>
              <a:gd name="connsiteX1735" fmla="*/ 283439 w 951999"/>
              <a:gd name="connsiteY1735" fmla="*/ 765188 h 905005"/>
              <a:gd name="connsiteX1736" fmla="*/ 280897 w 951999"/>
              <a:gd name="connsiteY1736" fmla="*/ 765188 h 905005"/>
              <a:gd name="connsiteX1737" fmla="*/ 283439 w 951999"/>
              <a:gd name="connsiteY1737" fmla="*/ 760103 h 905005"/>
              <a:gd name="connsiteX1738" fmla="*/ 285981 w 951999"/>
              <a:gd name="connsiteY1738" fmla="*/ 757561 h 905005"/>
              <a:gd name="connsiteX1739" fmla="*/ 285981 w 951999"/>
              <a:gd name="connsiteY1739" fmla="*/ 755018 h 905005"/>
              <a:gd name="connsiteX1740" fmla="*/ 288523 w 951999"/>
              <a:gd name="connsiteY1740" fmla="*/ 749935 h 905005"/>
              <a:gd name="connsiteX1741" fmla="*/ 288523 w 951999"/>
              <a:gd name="connsiteY1741" fmla="*/ 747392 h 905005"/>
              <a:gd name="connsiteX1742" fmla="*/ 288523 w 951999"/>
              <a:gd name="connsiteY1742" fmla="*/ 741037 h 905005"/>
              <a:gd name="connsiteX1743" fmla="*/ 291065 w 951999"/>
              <a:gd name="connsiteY1743" fmla="*/ 741037 h 905005"/>
              <a:gd name="connsiteX1744" fmla="*/ 293607 w 951999"/>
              <a:gd name="connsiteY1744" fmla="*/ 734682 h 905005"/>
              <a:gd name="connsiteX1745" fmla="*/ 293607 w 951999"/>
              <a:gd name="connsiteY1745" fmla="*/ 732139 h 905005"/>
              <a:gd name="connsiteX1746" fmla="*/ 293607 w 951999"/>
              <a:gd name="connsiteY1746" fmla="*/ 727055 h 905005"/>
              <a:gd name="connsiteX1747" fmla="*/ 293607 w 951999"/>
              <a:gd name="connsiteY1747" fmla="*/ 721971 h 905005"/>
              <a:gd name="connsiteX1748" fmla="*/ 291065 w 951999"/>
              <a:gd name="connsiteY1748" fmla="*/ 721971 h 905005"/>
              <a:gd name="connsiteX1749" fmla="*/ 291065 w 951999"/>
              <a:gd name="connsiteY1749" fmla="*/ 715615 h 905005"/>
              <a:gd name="connsiteX1750" fmla="*/ 291065 w 951999"/>
              <a:gd name="connsiteY1750" fmla="*/ 713073 h 905005"/>
              <a:gd name="connsiteX1751" fmla="*/ 293607 w 951999"/>
              <a:gd name="connsiteY1751" fmla="*/ 707989 h 905005"/>
              <a:gd name="connsiteX1752" fmla="*/ 291065 w 951999"/>
              <a:gd name="connsiteY1752" fmla="*/ 702905 h 905005"/>
              <a:gd name="connsiteX1753" fmla="*/ 291065 w 951999"/>
              <a:gd name="connsiteY1753" fmla="*/ 694007 h 905005"/>
              <a:gd name="connsiteX1754" fmla="*/ 291065 w 951999"/>
              <a:gd name="connsiteY1754" fmla="*/ 691465 h 905005"/>
              <a:gd name="connsiteX1755" fmla="*/ 291065 w 951999"/>
              <a:gd name="connsiteY1755" fmla="*/ 688923 h 905005"/>
              <a:gd name="connsiteX1756" fmla="*/ 291065 w 951999"/>
              <a:gd name="connsiteY1756" fmla="*/ 691465 h 905005"/>
              <a:gd name="connsiteX1757" fmla="*/ 291065 w 951999"/>
              <a:gd name="connsiteY1757" fmla="*/ 686381 h 905005"/>
              <a:gd name="connsiteX1758" fmla="*/ 291065 w 951999"/>
              <a:gd name="connsiteY1758" fmla="*/ 683839 h 905005"/>
              <a:gd name="connsiteX1759" fmla="*/ 291065 w 951999"/>
              <a:gd name="connsiteY1759" fmla="*/ 683839 h 905005"/>
              <a:gd name="connsiteX1760" fmla="*/ 288523 w 951999"/>
              <a:gd name="connsiteY1760" fmla="*/ 681296 h 905005"/>
              <a:gd name="connsiteX1761" fmla="*/ 288523 w 951999"/>
              <a:gd name="connsiteY1761" fmla="*/ 678754 h 905005"/>
              <a:gd name="connsiteX1762" fmla="*/ 291065 w 951999"/>
              <a:gd name="connsiteY1762" fmla="*/ 678754 h 905005"/>
              <a:gd name="connsiteX1763" fmla="*/ 291065 w 951999"/>
              <a:gd name="connsiteY1763" fmla="*/ 681296 h 905005"/>
              <a:gd name="connsiteX1764" fmla="*/ 291065 w 951999"/>
              <a:gd name="connsiteY1764" fmla="*/ 678754 h 905005"/>
              <a:gd name="connsiteX1765" fmla="*/ 291065 w 951999"/>
              <a:gd name="connsiteY1765" fmla="*/ 676212 h 905005"/>
              <a:gd name="connsiteX1766" fmla="*/ 293607 w 951999"/>
              <a:gd name="connsiteY1766" fmla="*/ 676212 h 905005"/>
              <a:gd name="connsiteX1767" fmla="*/ 293607 w 951999"/>
              <a:gd name="connsiteY1767" fmla="*/ 678754 h 905005"/>
              <a:gd name="connsiteX1768" fmla="*/ 293607 w 951999"/>
              <a:gd name="connsiteY1768" fmla="*/ 681296 h 905005"/>
              <a:gd name="connsiteX1769" fmla="*/ 293607 w 951999"/>
              <a:gd name="connsiteY1769" fmla="*/ 683839 h 905005"/>
              <a:gd name="connsiteX1770" fmla="*/ 293607 w 951999"/>
              <a:gd name="connsiteY1770" fmla="*/ 686381 h 905005"/>
              <a:gd name="connsiteX1771" fmla="*/ 293607 w 951999"/>
              <a:gd name="connsiteY1771" fmla="*/ 688923 h 905005"/>
              <a:gd name="connsiteX1772" fmla="*/ 296149 w 951999"/>
              <a:gd name="connsiteY1772" fmla="*/ 688923 h 905005"/>
              <a:gd name="connsiteX1773" fmla="*/ 296149 w 951999"/>
              <a:gd name="connsiteY1773" fmla="*/ 686381 h 905005"/>
              <a:gd name="connsiteX1774" fmla="*/ 298692 w 951999"/>
              <a:gd name="connsiteY1774" fmla="*/ 683839 h 905005"/>
              <a:gd name="connsiteX1775" fmla="*/ 298692 w 951999"/>
              <a:gd name="connsiteY1775" fmla="*/ 681296 h 905005"/>
              <a:gd name="connsiteX1776" fmla="*/ 298692 w 951999"/>
              <a:gd name="connsiteY1776" fmla="*/ 674941 h 905005"/>
              <a:gd name="connsiteX1777" fmla="*/ 298692 w 951999"/>
              <a:gd name="connsiteY1777" fmla="*/ 672399 h 905005"/>
              <a:gd name="connsiteX1778" fmla="*/ 301233 w 951999"/>
              <a:gd name="connsiteY1778" fmla="*/ 672399 h 905005"/>
              <a:gd name="connsiteX1779" fmla="*/ 301233 w 951999"/>
              <a:gd name="connsiteY1779" fmla="*/ 669857 h 905005"/>
              <a:gd name="connsiteX1780" fmla="*/ 298692 w 951999"/>
              <a:gd name="connsiteY1780" fmla="*/ 667315 h 905005"/>
              <a:gd name="connsiteX1781" fmla="*/ 298692 w 951999"/>
              <a:gd name="connsiteY1781" fmla="*/ 664772 h 905005"/>
              <a:gd name="connsiteX1782" fmla="*/ 298692 w 951999"/>
              <a:gd name="connsiteY1782" fmla="*/ 655875 h 905005"/>
              <a:gd name="connsiteX1783" fmla="*/ 301233 w 951999"/>
              <a:gd name="connsiteY1783" fmla="*/ 653332 h 905005"/>
              <a:gd name="connsiteX1784" fmla="*/ 298692 w 951999"/>
              <a:gd name="connsiteY1784" fmla="*/ 650791 h 905005"/>
              <a:gd name="connsiteX1785" fmla="*/ 296149 w 951999"/>
              <a:gd name="connsiteY1785" fmla="*/ 650791 h 905005"/>
              <a:gd name="connsiteX1786" fmla="*/ 293607 w 951999"/>
              <a:gd name="connsiteY1786" fmla="*/ 653332 h 905005"/>
              <a:gd name="connsiteX1787" fmla="*/ 293607 w 951999"/>
              <a:gd name="connsiteY1787" fmla="*/ 655875 h 905005"/>
              <a:gd name="connsiteX1788" fmla="*/ 291065 w 951999"/>
              <a:gd name="connsiteY1788" fmla="*/ 655875 h 905005"/>
              <a:gd name="connsiteX1789" fmla="*/ 288523 w 951999"/>
              <a:gd name="connsiteY1789" fmla="*/ 655875 h 905005"/>
              <a:gd name="connsiteX1790" fmla="*/ 288523 w 951999"/>
              <a:gd name="connsiteY1790" fmla="*/ 653332 h 905005"/>
              <a:gd name="connsiteX1791" fmla="*/ 283439 w 951999"/>
              <a:gd name="connsiteY1791" fmla="*/ 653332 h 905005"/>
              <a:gd name="connsiteX1792" fmla="*/ 283439 w 951999"/>
              <a:gd name="connsiteY1792" fmla="*/ 658417 h 905005"/>
              <a:gd name="connsiteX1793" fmla="*/ 283439 w 951999"/>
              <a:gd name="connsiteY1793" fmla="*/ 660959 h 905005"/>
              <a:gd name="connsiteX1794" fmla="*/ 280897 w 951999"/>
              <a:gd name="connsiteY1794" fmla="*/ 660959 h 905005"/>
              <a:gd name="connsiteX1795" fmla="*/ 280897 w 951999"/>
              <a:gd name="connsiteY1795" fmla="*/ 660959 h 905005"/>
              <a:gd name="connsiteX1796" fmla="*/ 283439 w 951999"/>
              <a:gd name="connsiteY1796" fmla="*/ 658417 h 905005"/>
              <a:gd name="connsiteX1797" fmla="*/ 283439 w 951999"/>
              <a:gd name="connsiteY1797" fmla="*/ 652062 h 905005"/>
              <a:gd name="connsiteX1798" fmla="*/ 285981 w 951999"/>
              <a:gd name="connsiteY1798" fmla="*/ 646977 h 905005"/>
              <a:gd name="connsiteX1799" fmla="*/ 288523 w 951999"/>
              <a:gd name="connsiteY1799" fmla="*/ 646977 h 905005"/>
              <a:gd name="connsiteX1800" fmla="*/ 291065 w 951999"/>
              <a:gd name="connsiteY1800" fmla="*/ 646977 h 905005"/>
              <a:gd name="connsiteX1801" fmla="*/ 293607 w 951999"/>
              <a:gd name="connsiteY1801" fmla="*/ 641893 h 905005"/>
              <a:gd name="connsiteX1802" fmla="*/ 291065 w 951999"/>
              <a:gd name="connsiteY1802" fmla="*/ 636809 h 905005"/>
              <a:gd name="connsiteX1803" fmla="*/ 291065 w 951999"/>
              <a:gd name="connsiteY1803" fmla="*/ 632995 h 905005"/>
              <a:gd name="connsiteX1804" fmla="*/ 293607 w 951999"/>
              <a:gd name="connsiteY1804" fmla="*/ 635538 h 905005"/>
              <a:gd name="connsiteX1805" fmla="*/ 296149 w 951999"/>
              <a:gd name="connsiteY1805" fmla="*/ 630453 h 905005"/>
              <a:gd name="connsiteX1806" fmla="*/ 296149 w 951999"/>
              <a:gd name="connsiteY1806" fmla="*/ 627911 h 905005"/>
              <a:gd name="connsiteX1807" fmla="*/ 296149 w 951999"/>
              <a:gd name="connsiteY1807" fmla="*/ 625369 h 905005"/>
              <a:gd name="connsiteX1808" fmla="*/ 293607 w 951999"/>
              <a:gd name="connsiteY1808" fmla="*/ 622827 h 905005"/>
              <a:gd name="connsiteX1809" fmla="*/ 291065 w 951999"/>
              <a:gd name="connsiteY1809" fmla="*/ 622827 h 905005"/>
              <a:gd name="connsiteX1810" fmla="*/ 288523 w 951999"/>
              <a:gd name="connsiteY1810" fmla="*/ 622827 h 905005"/>
              <a:gd name="connsiteX1811" fmla="*/ 285981 w 951999"/>
              <a:gd name="connsiteY1811" fmla="*/ 622827 h 905005"/>
              <a:gd name="connsiteX1812" fmla="*/ 285981 w 951999"/>
              <a:gd name="connsiteY1812" fmla="*/ 620285 h 905005"/>
              <a:gd name="connsiteX1813" fmla="*/ 288523 w 951999"/>
              <a:gd name="connsiteY1813" fmla="*/ 620285 h 905005"/>
              <a:gd name="connsiteX1814" fmla="*/ 288523 w 951999"/>
              <a:gd name="connsiteY1814" fmla="*/ 617742 h 905005"/>
              <a:gd name="connsiteX1815" fmla="*/ 288523 w 951999"/>
              <a:gd name="connsiteY1815" fmla="*/ 615200 h 905005"/>
              <a:gd name="connsiteX1816" fmla="*/ 285981 w 951999"/>
              <a:gd name="connsiteY1816" fmla="*/ 615200 h 905005"/>
              <a:gd name="connsiteX1817" fmla="*/ 283439 w 951999"/>
              <a:gd name="connsiteY1817" fmla="*/ 615200 h 905005"/>
              <a:gd name="connsiteX1818" fmla="*/ 283439 w 951999"/>
              <a:gd name="connsiteY1818" fmla="*/ 612659 h 905005"/>
              <a:gd name="connsiteX1819" fmla="*/ 285981 w 951999"/>
              <a:gd name="connsiteY1819" fmla="*/ 612659 h 905005"/>
              <a:gd name="connsiteX1820" fmla="*/ 285981 w 951999"/>
              <a:gd name="connsiteY1820" fmla="*/ 610116 h 905005"/>
              <a:gd name="connsiteX1821" fmla="*/ 288523 w 951999"/>
              <a:gd name="connsiteY1821" fmla="*/ 607574 h 905005"/>
              <a:gd name="connsiteX1822" fmla="*/ 291065 w 951999"/>
              <a:gd name="connsiteY1822" fmla="*/ 607574 h 905005"/>
              <a:gd name="connsiteX1823" fmla="*/ 291065 w 951999"/>
              <a:gd name="connsiteY1823" fmla="*/ 610116 h 905005"/>
              <a:gd name="connsiteX1824" fmla="*/ 293607 w 951999"/>
              <a:gd name="connsiteY1824" fmla="*/ 612659 h 905005"/>
              <a:gd name="connsiteX1825" fmla="*/ 293607 w 951999"/>
              <a:gd name="connsiteY1825" fmla="*/ 615200 h 905005"/>
              <a:gd name="connsiteX1826" fmla="*/ 298692 w 951999"/>
              <a:gd name="connsiteY1826" fmla="*/ 612659 h 905005"/>
              <a:gd name="connsiteX1827" fmla="*/ 298692 w 951999"/>
              <a:gd name="connsiteY1827" fmla="*/ 610116 h 905005"/>
              <a:gd name="connsiteX1828" fmla="*/ 301233 w 951999"/>
              <a:gd name="connsiteY1828" fmla="*/ 607574 h 905005"/>
              <a:gd name="connsiteX1829" fmla="*/ 298692 w 951999"/>
              <a:gd name="connsiteY1829" fmla="*/ 598676 h 905005"/>
              <a:gd name="connsiteX1830" fmla="*/ 296149 w 951999"/>
              <a:gd name="connsiteY1830" fmla="*/ 596134 h 905005"/>
              <a:gd name="connsiteX1831" fmla="*/ 296149 w 951999"/>
              <a:gd name="connsiteY1831" fmla="*/ 589779 h 905005"/>
              <a:gd name="connsiteX1832" fmla="*/ 296149 w 951999"/>
              <a:gd name="connsiteY1832" fmla="*/ 587237 h 905005"/>
              <a:gd name="connsiteX1833" fmla="*/ 296149 w 951999"/>
              <a:gd name="connsiteY1833" fmla="*/ 584695 h 905005"/>
              <a:gd name="connsiteX1834" fmla="*/ 293607 w 951999"/>
              <a:gd name="connsiteY1834" fmla="*/ 584695 h 905005"/>
              <a:gd name="connsiteX1835" fmla="*/ 293607 w 951999"/>
              <a:gd name="connsiteY1835" fmla="*/ 582152 h 905005"/>
              <a:gd name="connsiteX1836" fmla="*/ 293607 w 951999"/>
              <a:gd name="connsiteY1836" fmla="*/ 577068 h 905005"/>
              <a:gd name="connsiteX1837" fmla="*/ 291065 w 951999"/>
              <a:gd name="connsiteY1837" fmla="*/ 577068 h 905005"/>
              <a:gd name="connsiteX1838" fmla="*/ 291065 w 951999"/>
              <a:gd name="connsiteY1838" fmla="*/ 571984 h 905005"/>
              <a:gd name="connsiteX1839" fmla="*/ 291065 w 951999"/>
              <a:gd name="connsiteY1839" fmla="*/ 569442 h 905005"/>
              <a:gd name="connsiteX1840" fmla="*/ 288523 w 951999"/>
              <a:gd name="connsiteY1840" fmla="*/ 564357 h 905005"/>
              <a:gd name="connsiteX1841" fmla="*/ 285981 w 951999"/>
              <a:gd name="connsiteY1841" fmla="*/ 564357 h 905005"/>
              <a:gd name="connsiteX1842" fmla="*/ 283439 w 951999"/>
              <a:gd name="connsiteY1842" fmla="*/ 564357 h 905005"/>
              <a:gd name="connsiteX1843" fmla="*/ 283439 w 951999"/>
              <a:gd name="connsiteY1843" fmla="*/ 569442 h 905005"/>
              <a:gd name="connsiteX1844" fmla="*/ 280897 w 951999"/>
              <a:gd name="connsiteY1844" fmla="*/ 569442 h 905005"/>
              <a:gd name="connsiteX1845" fmla="*/ 278355 w 951999"/>
              <a:gd name="connsiteY1845" fmla="*/ 560544 h 905005"/>
              <a:gd name="connsiteX1846" fmla="*/ 278355 w 951999"/>
              <a:gd name="connsiteY1846" fmla="*/ 558002 h 905005"/>
              <a:gd name="connsiteX1847" fmla="*/ 280897 w 951999"/>
              <a:gd name="connsiteY1847" fmla="*/ 558002 h 905005"/>
              <a:gd name="connsiteX1848" fmla="*/ 280897 w 951999"/>
              <a:gd name="connsiteY1848" fmla="*/ 556731 h 905005"/>
              <a:gd name="connsiteX1849" fmla="*/ 278355 w 951999"/>
              <a:gd name="connsiteY1849" fmla="*/ 551646 h 905005"/>
              <a:gd name="connsiteX1850" fmla="*/ 278355 w 951999"/>
              <a:gd name="connsiteY1850" fmla="*/ 546563 h 905005"/>
              <a:gd name="connsiteX1851" fmla="*/ 278355 w 951999"/>
              <a:gd name="connsiteY1851" fmla="*/ 544020 h 905005"/>
              <a:gd name="connsiteX1852" fmla="*/ 278355 w 951999"/>
              <a:gd name="connsiteY1852" fmla="*/ 541478 h 905005"/>
              <a:gd name="connsiteX1853" fmla="*/ 275812 w 951999"/>
              <a:gd name="connsiteY1853" fmla="*/ 541478 h 905005"/>
              <a:gd name="connsiteX1854" fmla="*/ 275812 w 951999"/>
              <a:gd name="connsiteY1854" fmla="*/ 538936 h 905005"/>
              <a:gd name="connsiteX1855" fmla="*/ 275812 w 951999"/>
              <a:gd name="connsiteY1855" fmla="*/ 536394 h 905005"/>
              <a:gd name="connsiteX1856" fmla="*/ 270729 w 951999"/>
              <a:gd name="connsiteY1856" fmla="*/ 524954 h 905005"/>
              <a:gd name="connsiteX1857" fmla="*/ 270729 w 951999"/>
              <a:gd name="connsiteY1857" fmla="*/ 522412 h 905005"/>
              <a:gd name="connsiteX1858" fmla="*/ 270729 w 951999"/>
              <a:gd name="connsiteY1858" fmla="*/ 517328 h 905005"/>
              <a:gd name="connsiteX1859" fmla="*/ 268187 w 951999"/>
              <a:gd name="connsiteY1859" fmla="*/ 514786 h 905005"/>
              <a:gd name="connsiteX1860" fmla="*/ 268187 w 951999"/>
              <a:gd name="connsiteY1860" fmla="*/ 512243 h 905005"/>
              <a:gd name="connsiteX1861" fmla="*/ 268187 w 951999"/>
              <a:gd name="connsiteY1861" fmla="*/ 505888 h 905005"/>
              <a:gd name="connsiteX1862" fmla="*/ 268187 w 951999"/>
              <a:gd name="connsiteY1862" fmla="*/ 505888 h 905005"/>
              <a:gd name="connsiteX1863" fmla="*/ 268187 w 951999"/>
              <a:gd name="connsiteY1863" fmla="*/ 503346 h 905005"/>
              <a:gd name="connsiteX1864" fmla="*/ 265644 w 951999"/>
              <a:gd name="connsiteY1864" fmla="*/ 500803 h 905005"/>
              <a:gd name="connsiteX1865" fmla="*/ 265644 w 951999"/>
              <a:gd name="connsiteY1865" fmla="*/ 498262 h 905005"/>
              <a:gd name="connsiteX1866" fmla="*/ 265644 w 951999"/>
              <a:gd name="connsiteY1866" fmla="*/ 495719 h 905005"/>
              <a:gd name="connsiteX1867" fmla="*/ 268187 w 951999"/>
              <a:gd name="connsiteY1867" fmla="*/ 493177 h 905005"/>
              <a:gd name="connsiteX1868" fmla="*/ 268187 w 951999"/>
              <a:gd name="connsiteY1868" fmla="*/ 490635 h 905005"/>
              <a:gd name="connsiteX1869" fmla="*/ 263102 w 951999"/>
              <a:gd name="connsiteY1869" fmla="*/ 488093 h 905005"/>
              <a:gd name="connsiteX1870" fmla="*/ 263102 w 951999"/>
              <a:gd name="connsiteY1870" fmla="*/ 490635 h 905005"/>
              <a:gd name="connsiteX1871" fmla="*/ 263102 w 951999"/>
              <a:gd name="connsiteY1871" fmla="*/ 488093 h 905005"/>
              <a:gd name="connsiteX1872" fmla="*/ 263102 w 951999"/>
              <a:gd name="connsiteY1872" fmla="*/ 485551 h 905005"/>
              <a:gd name="connsiteX1873" fmla="*/ 263102 w 951999"/>
              <a:gd name="connsiteY1873" fmla="*/ 488093 h 905005"/>
              <a:gd name="connsiteX1874" fmla="*/ 265644 w 951999"/>
              <a:gd name="connsiteY1874" fmla="*/ 485551 h 905005"/>
              <a:gd name="connsiteX1875" fmla="*/ 265644 w 951999"/>
              <a:gd name="connsiteY1875" fmla="*/ 480466 h 905005"/>
              <a:gd name="connsiteX1876" fmla="*/ 265644 w 951999"/>
              <a:gd name="connsiteY1876" fmla="*/ 475382 h 905005"/>
              <a:gd name="connsiteX1877" fmla="*/ 265644 w 951999"/>
              <a:gd name="connsiteY1877" fmla="*/ 472840 h 905005"/>
              <a:gd name="connsiteX1878" fmla="*/ 263102 w 951999"/>
              <a:gd name="connsiteY1878" fmla="*/ 472840 h 905005"/>
              <a:gd name="connsiteX1879" fmla="*/ 260561 w 951999"/>
              <a:gd name="connsiteY1879" fmla="*/ 470298 h 905005"/>
              <a:gd name="connsiteX1880" fmla="*/ 260561 w 951999"/>
              <a:gd name="connsiteY1880" fmla="*/ 467756 h 905005"/>
              <a:gd name="connsiteX1881" fmla="*/ 260561 w 951999"/>
              <a:gd name="connsiteY1881" fmla="*/ 465213 h 905005"/>
              <a:gd name="connsiteX1882" fmla="*/ 263102 w 951999"/>
              <a:gd name="connsiteY1882" fmla="*/ 465213 h 905005"/>
              <a:gd name="connsiteX1883" fmla="*/ 263102 w 951999"/>
              <a:gd name="connsiteY1883" fmla="*/ 462671 h 905005"/>
              <a:gd name="connsiteX1884" fmla="*/ 263102 w 951999"/>
              <a:gd name="connsiteY1884" fmla="*/ 460130 h 905005"/>
              <a:gd name="connsiteX1885" fmla="*/ 260561 w 951999"/>
              <a:gd name="connsiteY1885" fmla="*/ 457587 h 905005"/>
              <a:gd name="connsiteX1886" fmla="*/ 258019 w 951999"/>
              <a:gd name="connsiteY1886" fmla="*/ 457587 h 905005"/>
              <a:gd name="connsiteX1887" fmla="*/ 258019 w 951999"/>
              <a:gd name="connsiteY1887" fmla="*/ 455045 h 905005"/>
              <a:gd name="connsiteX1888" fmla="*/ 255476 w 951999"/>
              <a:gd name="connsiteY1888" fmla="*/ 455045 h 905005"/>
              <a:gd name="connsiteX1889" fmla="*/ 255476 w 951999"/>
              <a:gd name="connsiteY1889" fmla="*/ 449960 h 905005"/>
              <a:gd name="connsiteX1890" fmla="*/ 252934 w 951999"/>
              <a:gd name="connsiteY1890" fmla="*/ 444876 h 905005"/>
              <a:gd name="connsiteX1891" fmla="*/ 252934 w 951999"/>
              <a:gd name="connsiteY1891" fmla="*/ 447419 h 905005"/>
              <a:gd name="connsiteX1892" fmla="*/ 252934 w 951999"/>
              <a:gd name="connsiteY1892" fmla="*/ 444876 h 905005"/>
              <a:gd name="connsiteX1893" fmla="*/ 247850 w 951999"/>
              <a:gd name="connsiteY1893" fmla="*/ 430894 h 905005"/>
              <a:gd name="connsiteX1894" fmla="*/ 247850 w 951999"/>
              <a:gd name="connsiteY1894" fmla="*/ 428353 h 905005"/>
              <a:gd name="connsiteX1895" fmla="*/ 245308 w 951999"/>
              <a:gd name="connsiteY1895" fmla="*/ 423268 h 905005"/>
              <a:gd name="connsiteX1896" fmla="*/ 245308 w 951999"/>
              <a:gd name="connsiteY1896" fmla="*/ 418183 h 905005"/>
              <a:gd name="connsiteX1897" fmla="*/ 242766 w 951999"/>
              <a:gd name="connsiteY1897" fmla="*/ 413100 h 905005"/>
              <a:gd name="connsiteX1898" fmla="*/ 240224 w 951999"/>
              <a:gd name="connsiteY1898" fmla="*/ 410557 h 905005"/>
              <a:gd name="connsiteX1899" fmla="*/ 237682 w 951999"/>
              <a:gd name="connsiteY1899" fmla="*/ 410557 h 905005"/>
              <a:gd name="connsiteX1900" fmla="*/ 237682 w 951999"/>
              <a:gd name="connsiteY1900" fmla="*/ 408015 h 905005"/>
              <a:gd name="connsiteX1901" fmla="*/ 235140 w 951999"/>
              <a:gd name="connsiteY1901" fmla="*/ 410557 h 905005"/>
              <a:gd name="connsiteX1902" fmla="*/ 235140 w 951999"/>
              <a:gd name="connsiteY1902" fmla="*/ 413100 h 905005"/>
              <a:gd name="connsiteX1903" fmla="*/ 235140 w 951999"/>
              <a:gd name="connsiteY1903" fmla="*/ 415642 h 905005"/>
              <a:gd name="connsiteX1904" fmla="*/ 235140 w 951999"/>
              <a:gd name="connsiteY1904" fmla="*/ 418183 h 905005"/>
              <a:gd name="connsiteX1905" fmla="*/ 235140 w 951999"/>
              <a:gd name="connsiteY1905" fmla="*/ 420726 h 905005"/>
              <a:gd name="connsiteX1906" fmla="*/ 237682 w 951999"/>
              <a:gd name="connsiteY1906" fmla="*/ 420726 h 905005"/>
              <a:gd name="connsiteX1907" fmla="*/ 237682 w 951999"/>
              <a:gd name="connsiteY1907" fmla="*/ 423268 h 905005"/>
              <a:gd name="connsiteX1908" fmla="*/ 235140 w 951999"/>
              <a:gd name="connsiteY1908" fmla="*/ 428353 h 905005"/>
              <a:gd name="connsiteX1909" fmla="*/ 235140 w 951999"/>
              <a:gd name="connsiteY1909" fmla="*/ 430894 h 905005"/>
              <a:gd name="connsiteX1910" fmla="*/ 235140 w 951999"/>
              <a:gd name="connsiteY1910" fmla="*/ 433436 h 905005"/>
              <a:gd name="connsiteX1911" fmla="*/ 232598 w 951999"/>
              <a:gd name="connsiteY1911" fmla="*/ 435979 h 905005"/>
              <a:gd name="connsiteX1912" fmla="*/ 232598 w 951999"/>
              <a:gd name="connsiteY1912" fmla="*/ 438521 h 905005"/>
              <a:gd name="connsiteX1913" fmla="*/ 227514 w 951999"/>
              <a:gd name="connsiteY1913" fmla="*/ 443605 h 905005"/>
              <a:gd name="connsiteX1914" fmla="*/ 227514 w 951999"/>
              <a:gd name="connsiteY1914" fmla="*/ 446147 h 905005"/>
              <a:gd name="connsiteX1915" fmla="*/ 224971 w 951999"/>
              <a:gd name="connsiteY1915" fmla="*/ 446147 h 905005"/>
              <a:gd name="connsiteX1916" fmla="*/ 222430 w 951999"/>
              <a:gd name="connsiteY1916" fmla="*/ 446147 h 905005"/>
              <a:gd name="connsiteX1917" fmla="*/ 219888 w 951999"/>
              <a:gd name="connsiteY1917" fmla="*/ 448690 h 905005"/>
              <a:gd name="connsiteX1918" fmla="*/ 217345 w 951999"/>
              <a:gd name="connsiteY1918" fmla="*/ 448690 h 905005"/>
              <a:gd name="connsiteX1919" fmla="*/ 214803 w 951999"/>
              <a:gd name="connsiteY1919" fmla="*/ 448690 h 905005"/>
              <a:gd name="connsiteX1920" fmla="*/ 214803 w 951999"/>
              <a:gd name="connsiteY1920" fmla="*/ 453774 h 905005"/>
              <a:gd name="connsiteX1921" fmla="*/ 209720 w 951999"/>
              <a:gd name="connsiteY1921" fmla="*/ 453774 h 905005"/>
              <a:gd name="connsiteX1922" fmla="*/ 207177 w 951999"/>
              <a:gd name="connsiteY1922" fmla="*/ 456316 h 905005"/>
              <a:gd name="connsiteX1923" fmla="*/ 204635 w 951999"/>
              <a:gd name="connsiteY1923" fmla="*/ 458858 h 905005"/>
              <a:gd name="connsiteX1924" fmla="*/ 202093 w 951999"/>
              <a:gd name="connsiteY1924" fmla="*/ 461400 h 905005"/>
              <a:gd name="connsiteX1925" fmla="*/ 202093 w 951999"/>
              <a:gd name="connsiteY1925" fmla="*/ 458858 h 905005"/>
              <a:gd name="connsiteX1926" fmla="*/ 204635 w 951999"/>
              <a:gd name="connsiteY1926" fmla="*/ 458858 h 905005"/>
              <a:gd name="connsiteX1927" fmla="*/ 199551 w 951999"/>
              <a:gd name="connsiteY1927" fmla="*/ 463943 h 905005"/>
              <a:gd name="connsiteX1928" fmla="*/ 199551 w 951999"/>
              <a:gd name="connsiteY1928" fmla="*/ 466485 h 905005"/>
              <a:gd name="connsiteX1929" fmla="*/ 197009 w 951999"/>
              <a:gd name="connsiteY1929" fmla="*/ 469026 h 905005"/>
              <a:gd name="connsiteX1930" fmla="*/ 197009 w 951999"/>
              <a:gd name="connsiteY1930" fmla="*/ 471569 h 905005"/>
              <a:gd name="connsiteX1931" fmla="*/ 197009 w 951999"/>
              <a:gd name="connsiteY1931" fmla="*/ 474111 h 905005"/>
              <a:gd name="connsiteX1932" fmla="*/ 194467 w 951999"/>
              <a:gd name="connsiteY1932" fmla="*/ 474111 h 905005"/>
              <a:gd name="connsiteX1933" fmla="*/ 191925 w 951999"/>
              <a:gd name="connsiteY1933" fmla="*/ 479196 h 905005"/>
              <a:gd name="connsiteX1934" fmla="*/ 191925 w 951999"/>
              <a:gd name="connsiteY1934" fmla="*/ 481737 h 905005"/>
              <a:gd name="connsiteX1935" fmla="*/ 189383 w 951999"/>
              <a:gd name="connsiteY1935" fmla="*/ 481737 h 905005"/>
              <a:gd name="connsiteX1936" fmla="*/ 186841 w 951999"/>
              <a:gd name="connsiteY1936" fmla="*/ 484279 h 905005"/>
              <a:gd name="connsiteX1937" fmla="*/ 184299 w 951999"/>
              <a:gd name="connsiteY1937" fmla="*/ 484279 h 905005"/>
              <a:gd name="connsiteX1938" fmla="*/ 184299 w 951999"/>
              <a:gd name="connsiteY1938" fmla="*/ 480466 h 905005"/>
              <a:gd name="connsiteX1939" fmla="*/ 181757 w 951999"/>
              <a:gd name="connsiteY1939" fmla="*/ 477924 h 905005"/>
              <a:gd name="connsiteX1940" fmla="*/ 181757 w 951999"/>
              <a:gd name="connsiteY1940" fmla="*/ 480466 h 905005"/>
              <a:gd name="connsiteX1941" fmla="*/ 179215 w 951999"/>
              <a:gd name="connsiteY1941" fmla="*/ 480466 h 905005"/>
              <a:gd name="connsiteX1942" fmla="*/ 179215 w 951999"/>
              <a:gd name="connsiteY1942" fmla="*/ 477924 h 905005"/>
              <a:gd name="connsiteX1943" fmla="*/ 179215 w 951999"/>
              <a:gd name="connsiteY1943" fmla="*/ 477924 h 905005"/>
              <a:gd name="connsiteX1944" fmla="*/ 176672 w 951999"/>
              <a:gd name="connsiteY1944" fmla="*/ 477924 h 905005"/>
              <a:gd name="connsiteX1945" fmla="*/ 174130 w 951999"/>
              <a:gd name="connsiteY1945" fmla="*/ 480466 h 905005"/>
              <a:gd name="connsiteX1946" fmla="*/ 171589 w 951999"/>
              <a:gd name="connsiteY1946" fmla="*/ 480466 h 905005"/>
              <a:gd name="connsiteX1947" fmla="*/ 169047 w 951999"/>
              <a:gd name="connsiteY1947" fmla="*/ 480466 h 905005"/>
              <a:gd name="connsiteX1948" fmla="*/ 169047 w 951999"/>
              <a:gd name="connsiteY1948" fmla="*/ 477924 h 905005"/>
              <a:gd name="connsiteX1949" fmla="*/ 166504 w 951999"/>
              <a:gd name="connsiteY1949" fmla="*/ 477924 h 905005"/>
              <a:gd name="connsiteX1950" fmla="*/ 163962 w 951999"/>
              <a:gd name="connsiteY1950" fmla="*/ 475382 h 905005"/>
              <a:gd name="connsiteX1951" fmla="*/ 161420 w 951999"/>
              <a:gd name="connsiteY1951" fmla="*/ 475382 h 905005"/>
              <a:gd name="connsiteX1952" fmla="*/ 161420 w 951999"/>
              <a:gd name="connsiteY1952" fmla="*/ 472840 h 905005"/>
              <a:gd name="connsiteX1953" fmla="*/ 158879 w 951999"/>
              <a:gd name="connsiteY1953" fmla="*/ 472840 h 905005"/>
              <a:gd name="connsiteX1954" fmla="*/ 158879 w 951999"/>
              <a:gd name="connsiteY1954" fmla="*/ 470298 h 905005"/>
              <a:gd name="connsiteX1955" fmla="*/ 153794 w 951999"/>
              <a:gd name="connsiteY1955" fmla="*/ 475382 h 905005"/>
              <a:gd name="connsiteX1956" fmla="*/ 153794 w 951999"/>
              <a:gd name="connsiteY1956" fmla="*/ 470298 h 905005"/>
              <a:gd name="connsiteX1957" fmla="*/ 151252 w 951999"/>
              <a:gd name="connsiteY1957" fmla="*/ 470298 h 905005"/>
              <a:gd name="connsiteX1958" fmla="*/ 148710 w 951999"/>
              <a:gd name="connsiteY1958" fmla="*/ 470298 h 905005"/>
              <a:gd name="connsiteX1959" fmla="*/ 146168 w 951999"/>
              <a:gd name="connsiteY1959" fmla="*/ 467756 h 905005"/>
              <a:gd name="connsiteX1960" fmla="*/ 148710 w 951999"/>
              <a:gd name="connsiteY1960" fmla="*/ 453774 h 905005"/>
              <a:gd name="connsiteX1961" fmla="*/ 151252 w 951999"/>
              <a:gd name="connsiteY1961" fmla="*/ 447419 h 905005"/>
              <a:gd name="connsiteX1962" fmla="*/ 151252 w 951999"/>
              <a:gd name="connsiteY1962" fmla="*/ 444876 h 905005"/>
              <a:gd name="connsiteX1963" fmla="*/ 153794 w 951999"/>
              <a:gd name="connsiteY1963" fmla="*/ 435979 h 905005"/>
              <a:gd name="connsiteX1964" fmla="*/ 153794 w 951999"/>
              <a:gd name="connsiteY1964" fmla="*/ 433436 h 905005"/>
              <a:gd name="connsiteX1965" fmla="*/ 156336 w 951999"/>
              <a:gd name="connsiteY1965" fmla="*/ 428353 h 905005"/>
              <a:gd name="connsiteX1966" fmla="*/ 158879 w 951999"/>
              <a:gd name="connsiteY1966" fmla="*/ 421997 h 905005"/>
              <a:gd name="connsiteX1967" fmla="*/ 158879 w 951999"/>
              <a:gd name="connsiteY1967" fmla="*/ 419455 h 905005"/>
              <a:gd name="connsiteX1968" fmla="*/ 158879 w 951999"/>
              <a:gd name="connsiteY1968" fmla="*/ 414370 h 905005"/>
              <a:gd name="connsiteX1969" fmla="*/ 158879 w 951999"/>
              <a:gd name="connsiteY1969" fmla="*/ 409286 h 905005"/>
              <a:gd name="connsiteX1970" fmla="*/ 161420 w 951999"/>
              <a:gd name="connsiteY1970" fmla="*/ 406744 h 905005"/>
              <a:gd name="connsiteX1971" fmla="*/ 161420 w 951999"/>
              <a:gd name="connsiteY1971" fmla="*/ 404202 h 905005"/>
              <a:gd name="connsiteX1972" fmla="*/ 161420 w 951999"/>
              <a:gd name="connsiteY1972" fmla="*/ 404202 h 905005"/>
              <a:gd name="connsiteX1973" fmla="*/ 161420 w 951999"/>
              <a:gd name="connsiteY1973" fmla="*/ 401660 h 905005"/>
              <a:gd name="connsiteX1974" fmla="*/ 158879 w 951999"/>
              <a:gd name="connsiteY1974" fmla="*/ 399117 h 905005"/>
              <a:gd name="connsiteX1975" fmla="*/ 156336 w 951999"/>
              <a:gd name="connsiteY1975" fmla="*/ 394033 h 905005"/>
              <a:gd name="connsiteX1976" fmla="*/ 156336 w 951999"/>
              <a:gd name="connsiteY1976" fmla="*/ 387678 h 905005"/>
              <a:gd name="connsiteX1977" fmla="*/ 156336 w 951999"/>
              <a:gd name="connsiteY1977" fmla="*/ 385136 h 905005"/>
              <a:gd name="connsiteX1978" fmla="*/ 156336 w 951999"/>
              <a:gd name="connsiteY1978" fmla="*/ 382593 h 905005"/>
              <a:gd name="connsiteX1979" fmla="*/ 153794 w 951999"/>
              <a:gd name="connsiteY1979" fmla="*/ 371154 h 905005"/>
              <a:gd name="connsiteX1980" fmla="*/ 151252 w 951999"/>
              <a:gd name="connsiteY1980" fmla="*/ 371154 h 905005"/>
              <a:gd name="connsiteX1981" fmla="*/ 148710 w 951999"/>
              <a:gd name="connsiteY1981" fmla="*/ 364799 h 905005"/>
              <a:gd name="connsiteX1982" fmla="*/ 148710 w 951999"/>
              <a:gd name="connsiteY1982" fmla="*/ 358443 h 905005"/>
              <a:gd name="connsiteX1983" fmla="*/ 146168 w 951999"/>
              <a:gd name="connsiteY1983" fmla="*/ 352088 h 905005"/>
              <a:gd name="connsiteX1984" fmla="*/ 143626 w 951999"/>
              <a:gd name="connsiteY1984" fmla="*/ 352088 h 905005"/>
              <a:gd name="connsiteX1985" fmla="*/ 143626 w 951999"/>
              <a:gd name="connsiteY1985" fmla="*/ 354630 h 905005"/>
              <a:gd name="connsiteX1986" fmla="*/ 141084 w 951999"/>
              <a:gd name="connsiteY1986" fmla="*/ 354630 h 905005"/>
              <a:gd name="connsiteX1987" fmla="*/ 141084 w 951999"/>
              <a:gd name="connsiteY1987" fmla="*/ 352088 h 905005"/>
              <a:gd name="connsiteX1988" fmla="*/ 141084 w 951999"/>
              <a:gd name="connsiteY1988" fmla="*/ 352088 h 905005"/>
              <a:gd name="connsiteX1989" fmla="*/ 138542 w 951999"/>
              <a:gd name="connsiteY1989" fmla="*/ 352088 h 905005"/>
              <a:gd name="connsiteX1990" fmla="*/ 135999 w 951999"/>
              <a:gd name="connsiteY1990" fmla="*/ 352088 h 905005"/>
              <a:gd name="connsiteX1991" fmla="*/ 135999 w 951999"/>
              <a:gd name="connsiteY1991" fmla="*/ 349546 h 905005"/>
              <a:gd name="connsiteX1992" fmla="*/ 133458 w 951999"/>
              <a:gd name="connsiteY1992" fmla="*/ 352088 h 905005"/>
              <a:gd name="connsiteX1993" fmla="*/ 133458 w 951999"/>
              <a:gd name="connsiteY1993" fmla="*/ 358443 h 905005"/>
              <a:gd name="connsiteX1994" fmla="*/ 133458 w 951999"/>
              <a:gd name="connsiteY1994" fmla="*/ 360985 h 905005"/>
              <a:gd name="connsiteX1995" fmla="*/ 130916 w 951999"/>
              <a:gd name="connsiteY1995" fmla="*/ 360985 h 905005"/>
              <a:gd name="connsiteX1996" fmla="*/ 128374 w 951999"/>
              <a:gd name="connsiteY1996" fmla="*/ 360985 h 905005"/>
              <a:gd name="connsiteX1997" fmla="*/ 125831 w 951999"/>
              <a:gd name="connsiteY1997" fmla="*/ 355901 h 905005"/>
              <a:gd name="connsiteX1998" fmla="*/ 123289 w 951999"/>
              <a:gd name="connsiteY1998" fmla="*/ 353359 h 905005"/>
              <a:gd name="connsiteX1999" fmla="*/ 123289 w 951999"/>
              <a:gd name="connsiteY1999" fmla="*/ 350817 h 905005"/>
              <a:gd name="connsiteX2000" fmla="*/ 125831 w 951999"/>
              <a:gd name="connsiteY2000" fmla="*/ 350817 h 905005"/>
              <a:gd name="connsiteX2001" fmla="*/ 128374 w 951999"/>
              <a:gd name="connsiteY2001" fmla="*/ 350817 h 905005"/>
              <a:gd name="connsiteX2002" fmla="*/ 130916 w 951999"/>
              <a:gd name="connsiteY2002" fmla="*/ 345733 h 905005"/>
              <a:gd name="connsiteX2003" fmla="*/ 130916 w 951999"/>
              <a:gd name="connsiteY2003" fmla="*/ 343190 h 905005"/>
              <a:gd name="connsiteX2004" fmla="*/ 128374 w 951999"/>
              <a:gd name="connsiteY2004" fmla="*/ 340648 h 905005"/>
              <a:gd name="connsiteX2005" fmla="*/ 125831 w 951999"/>
              <a:gd name="connsiteY2005" fmla="*/ 335563 h 905005"/>
              <a:gd name="connsiteX2006" fmla="*/ 123289 w 951999"/>
              <a:gd name="connsiteY2006" fmla="*/ 333022 h 905005"/>
              <a:gd name="connsiteX2007" fmla="*/ 123289 w 951999"/>
              <a:gd name="connsiteY2007" fmla="*/ 330480 h 905005"/>
              <a:gd name="connsiteX2008" fmla="*/ 123289 w 951999"/>
              <a:gd name="connsiteY2008" fmla="*/ 327937 h 905005"/>
              <a:gd name="connsiteX2009" fmla="*/ 125831 w 951999"/>
              <a:gd name="connsiteY2009" fmla="*/ 327937 h 905005"/>
              <a:gd name="connsiteX2010" fmla="*/ 125831 w 951999"/>
              <a:gd name="connsiteY2010" fmla="*/ 327937 h 905005"/>
              <a:gd name="connsiteX2011" fmla="*/ 128374 w 951999"/>
              <a:gd name="connsiteY2011" fmla="*/ 325395 h 905005"/>
              <a:gd name="connsiteX2012" fmla="*/ 130916 w 951999"/>
              <a:gd name="connsiteY2012" fmla="*/ 325395 h 905005"/>
              <a:gd name="connsiteX2013" fmla="*/ 130916 w 951999"/>
              <a:gd name="connsiteY2013" fmla="*/ 322853 h 905005"/>
              <a:gd name="connsiteX2014" fmla="*/ 130916 w 951999"/>
              <a:gd name="connsiteY2014" fmla="*/ 317769 h 905005"/>
              <a:gd name="connsiteX2015" fmla="*/ 130916 w 951999"/>
              <a:gd name="connsiteY2015" fmla="*/ 315227 h 905005"/>
              <a:gd name="connsiteX2016" fmla="*/ 128374 w 951999"/>
              <a:gd name="connsiteY2016" fmla="*/ 315227 h 905005"/>
              <a:gd name="connsiteX2017" fmla="*/ 128374 w 951999"/>
              <a:gd name="connsiteY2017" fmla="*/ 312684 h 905005"/>
              <a:gd name="connsiteX2018" fmla="*/ 125831 w 951999"/>
              <a:gd name="connsiteY2018" fmla="*/ 310142 h 905005"/>
              <a:gd name="connsiteX2019" fmla="*/ 125831 w 951999"/>
              <a:gd name="connsiteY2019" fmla="*/ 315227 h 905005"/>
              <a:gd name="connsiteX2020" fmla="*/ 123289 w 951999"/>
              <a:gd name="connsiteY2020" fmla="*/ 312684 h 905005"/>
              <a:gd name="connsiteX2021" fmla="*/ 120748 w 951999"/>
              <a:gd name="connsiteY2021" fmla="*/ 312684 h 905005"/>
              <a:gd name="connsiteX2022" fmla="*/ 120748 w 951999"/>
              <a:gd name="connsiteY2022" fmla="*/ 307600 h 905005"/>
              <a:gd name="connsiteX2023" fmla="*/ 120748 w 951999"/>
              <a:gd name="connsiteY2023" fmla="*/ 305058 h 905005"/>
              <a:gd name="connsiteX2024" fmla="*/ 118205 w 951999"/>
              <a:gd name="connsiteY2024" fmla="*/ 302516 h 905005"/>
              <a:gd name="connsiteX2025" fmla="*/ 115663 w 951999"/>
              <a:gd name="connsiteY2025" fmla="*/ 302516 h 905005"/>
              <a:gd name="connsiteX2026" fmla="*/ 113121 w 951999"/>
              <a:gd name="connsiteY2026" fmla="*/ 307600 h 905005"/>
              <a:gd name="connsiteX2027" fmla="*/ 113121 w 951999"/>
              <a:gd name="connsiteY2027" fmla="*/ 310142 h 905005"/>
              <a:gd name="connsiteX2028" fmla="*/ 115663 w 951999"/>
              <a:gd name="connsiteY2028" fmla="*/ 310142 h 905005"/>
              <a:gd name="connsiteX2029" fmla="*/ 113121 w 951999"/>
              <a:gd name="connsiteY2029" fmla="*/ 310142 h 905005"/>
              <a:gd name="connsiteX2030" fmla="*/ 113121 w 951999"/>
              <a:gd name="connsiteY2030" fmla="*/ 307600 h 905005"/>
              <a:gd name="connsiteX2031" fmla="*/ 110579 w 951999"/>
              <a:gd name="connsiteY2031" fmla="*/ 310142 h 905005"/>
              <a:gd name="connsiteX2032" fmla="*/ 113121 w 951999"/>
              <a:gd name="connsiteY2032" fmla="*/ 312684 h 905005"/>
              <a:gd name="connsiteX2033" fmla="*/ 110579 w 951999"/>
              <a:gd name="connsiteY2033" fmla="*/ 310142 h 905005"/>
              <a:gd name="connsiteX2034" fmla="*/ 108037 w 951999"/>
              <a:gd name="connsiteY2034" fmla="*/ 310142 h 905005"/>
              <a:gd name="connsiteX2035" fmla="*/ 102953 w 951999"/>
              <a:gd name="connsiteY2035" fmla="*/ 301245 h 905005"/>
              <a:gd name="connsiteX2036" fmla="*/ 102953 w 951999"/>
              <a:gd name="connsiteY2036" fmla="*/ 298703 h 905005"/>
              <a:gd name="connsiteX2037" fmla="*/ 102953 w 951999"/>
              <a:gd name="connsiteY2037" fmla="*/ 298703 h 905005"/>
              <a:gd name="connsiteX2038" fmla="*/ 100411 w 951999"/>
              <a:gd name="connsiteY2038" fmla="*/ 296160 h 905005"/>
              <a:gd name="connsiteX2039" fmla="*/ 100411 w 951999"/>
              <a:gd name="connsiteY2039" fmla="*/ 293618 h 905005"/>
              <a:gd name="connsiteX2040" fmla="*/ 97869 w 951999"/>
              <a:gd name="connsiteY2040" fmla="*/ 293618 h 905005"/>
              <a:gd name="connsiteX2041" fmla="*/ 97869 w 951999"/>
              <a:gd name="connsiteY2041" fmla="*/ 291076 h 905005"/>
              <a:gd name="connsiteX2042" fmla="*/ 97869 w 951999"/>
              <a:gd name="connsiteY2042" fmla="*/ 289805 h 905005"/>
              <a:gd name="connsiteX2043" fmla="*/ 95327 w 951999"/>
              <a:gd name="connsiteY2043" fmla="*/ 284720 h 905005"/>
              <a:gd name="connsiteX2044" fmla="*/ 90243 w 951999"/>
              <a:gd name="connsiteY2044" fmla="*/ 279637 h 905005"/>
              <a:gd name="connsiteX2045" fmla="*/ 90243 w 951999"/>
              <a:gd name="connsiteY2045" fmla="*/ 277094 h 905005"/>
              <a:gd name="connsiteX2046" fmla="*/ 87700 w 951999"/>
              <a:gd name="connsiteY2046" fmla="*/ 277094 h 905005"/>
              <a:gd name="connsiteX2047" fmla="*/ 87700 w 951999"/>
              <a:gd name="connsiteY2047" fmla="*/ 277094 h 905005"/>
              <a:gd name="connsiteX2048" fmla="*/ 85158 w 951999"/>
              <a:gd name="connsiteY2048" fmla="*/ 277094 h 905005"/>
              <a:gd name="connsiteX2049" fmla="*/ 85158 w 951999"/>
              <a:gd name="connsiteY2049" fmla="*/ 274552 h 905005"/>
              <a:gd name="connsiteX2050" fmla="*/ 85158 w 951999"/>
              <a:gd name="connsiteY2050" fmla="*/ 269468 h 905005"/>
              <a:gd name="connsiteX2051" fmla="*/ 82617 w 951999"/>
              <a:gd name="connsiteY2051" fmla="*/ 266926 h 905005"/>
              <a:gd name="connsiteX2052" fmla="*/ 82617 w 951999"/>
              <a:gd name="connsiteY2052" fmla="*/ 264384 h 905005"/>
              <a:gd name="connsiteX2053" fmla="*/ 82617 w 951999"/>
              <a:gd name="connsiteY2053" fmla="*/ 261841 h 905005"/>
              <a:gd name="connsiteX2054" fmla="*/ 80075 w 951999"/>
              <a:gd name="connsiteY2054" fmla="*/ 252944 h 905005"/>
              <a:gd name="connsiteX2055" fmla="*/ 77532 w 951999"/>
              <a:gd name="connsiteY2055" fmla="*/ 247860 h 905005"/>
              <a:gd name="connsiteX2056" fmla="*/ 74990 w 951999"/>
              <a:gd name="connsiteY2056" fmla="*/ 245317 h 905005"/>
              <a:gd name="connsiteX2057" fmla="*/ 74990 w 951999"/>
              <a:gd name="connsiteY2057" fmla="*/ 242775 h 905005"/>
              <a:gd name="connsiteX2058" fmla="*/ 74990 w 951999"/>
              <a:gd name="connsiteY2058" fmla="*/ 240233 h 905005"/>
              <a:gd name="connsiteX2059" fmla="*/ 77532 w 951999"/>
              <a:gd name="connsiteY2059" fmla="*/ 240233 h 905005"/>
              <a:gd name="connsiteX2060" fmla="*/ 77532 w 951999"/>
              <a:gd name="connsiteY2060" fmla="*/ 238962 h 905005"/>
              <a:gd name="connsiteX2061" fmla="*/ 77532 w 951999"/>
              <a:gd name="connsiteY2061" fmla="*/ 236420 h 905005"/>
              <a:gd name="connsiteX2062" fmla="*/ 80075 w 951999"/>
              <a:gd name="connsiteY2062" fmla="*/ 233877 h 905005"/>
              <a:gd name="connsiteX2063" fmla="*/ 82617 w 951999"/>
              <a:gd name="connsiteY2063" fmla="*/ 233877 h 905005"/>
              <a:gd name="connsiteX2064" fmla="*/ 82617 w 951999"/>
              <a:gd name="connsiteY2064" fmla="*/ 231336 h 905005"/>
              <a:gd name="connsiteX2065" fmla="*/ 85158 w 951999"/>
              <a:gd name="connsiteY2065" fmla="*/ 231336 h 905005"/>
              <a:gd name="connsiteX2066" fmla="*/ 85158 w 951999"/>
              <a:gd name="connsiteY2066" fmla="*/ 228794 h 905005"/>
              <a:gd name="connsiteX2067" fmla="*/ 87700 w 951999"/>
              <a:gd name="connsiteY2067" fmla="*/ 228794 h 905005"/>
              <a:gd name="connsiteX2068" fmla="*/ 87700 w 951999"/>
              <a:gd name="connsiteY2068" fmla="*/ 226251 h 905005"/>
              <a:gd name="connsiteX2069" fmla="*/ 87700 w 951999"/>
              <a:gd name="connsiteY2069" fmla="*/ 223709 h 905005"/>
              <a:gd name="connsiteX2070" fmla="*/ 87700 w 951999"/>
              <a:gd name="connsiteY2070" fmla="*/ 221167 h 905005"/>
              <a:gd name="connsiteX2071" fmla="*/ 87700 w 951999"/>
              <a:gd name="connsiteY2071" fmla="*/ 213541 h 905005"/>
              <a:gd name="connsiteX2072" fmla="*/ 87700 w 951999"/>
              <a:gd name="connsiteY2072" fmla="*/ 210998 h 905005"/>
              <a:gd name="connsiteX2073" fmla="*/ 87700 w 951999"/>
              <a:gd name="connsiteY2073" fmla="*/ 208456 h 905005"/>
              <a:gd name="connsiteX2074" fmla="*/ 87700 w 951999"/>
              <a:gd name="connsiteY2074" fmla="*/ 205914 h 905005"/>
              <a:gd name="connsiteX2075" fmla="*/ 82617 w 951999"/>
              <a:gd name="connsiteY2075" fmla="*/ 199559 h 905005"/>
              <a:gd name="connsiteX2076" fmla="*/ 80075 w 951999"/>
              <a:gd name="connsiteY2076" fmla="*/ 197017 h 905005"/>
              <a:gd name="connsiteX2077" fmla="*/ 80075 w 951999"/>
              <a:gd name="connsiteY2077" fmla="*/ 194474 h 905005"/>
              <a:gd name="connsiteX2078" fmla="*/ 74990 w 951999"/>
              <a:gd name="connsiteY2078" fmla="*/ 185577 h 905005"/>
              <a:gd name="connsiteX2079" fmla="*/ 72448 w 951999"/>
              <a:gd name="connsiteY2079" fmla="*/ 185577 h 905005"/>
              <a:gd name="connsiteX2080" fmla="*/ 72448 w 951999"/>
              <a:gd name="connsiteY2080" fmla="*/ 183034 h 905005"/>
              <a:gd name="connsiteX2081" fmla="*/ 72448 w 951999"/>
              <a:gd name="connsiteY2081" fmla="*/ 180493 h 905005"/>
              <a:gd name="connsiteX2082" fmla="*/ 69907 w 951999"/>
              <a:gd name="connsiteY2082" fmla="*/ 180493 h 905005"/>
              <a:gd name="connsiteX2083" fmla="*/ 69907 w 951999"/>
              <a:gd name="connsiteY2083" fmla="*/ 177951 h 905005"/>
              <a:gd name="connsiteX2084" fmla="*/ 69907 w 951999"/>
              <a:gd name="connsiteY2084" fmla="*/ 175408 h 905005"/>
              <a:gd name="connsiteX2085" fmla="*/ 69907 w 951999"/>
              <a:gd name="connsiteY2085" fmla="*/ 172866 h 905005"/>
              <a:gd name="connsiteX2086" fmla="*/ 69907 w 951999"/>
              <a:gd name="connsiteY2086" fmla="*/ 170324 h 905005"/>
              <a:gd name="connsiteX2087" fmla="*/ 69907 w 951999"/>
              <a:gd name="connsiteY2087" fmla="*/ 165240 h 905005"/>
              <a:gd name="connsiteX2088" fmla="*/ 69907 w 951999"/>
              <a:gd name="connsiteY2088" fmla="*/ 162698 h 905005"/>
              <a:gd name="connsiteX2089" fmla="*/ 69907 w 951999"/>
              <a:gd name="connsiteY2089" fmla="*/ 162698 h 905005"/>
              <a:gd name="connsiteX2090" fmla="*/ 69907 w 951999"/>
              <a:gd name="connsiteY2090" fmla="*/ 157613 h 905005"/>
              <a:gd name="connsiteX2091" fmla="*/ 72448 w 951999"/>
              <a:gd name="connsiteY2091" fmla="*/ 155071 h 905005"/>
              <a:gd name="connsiteX2092" fmla="*/ 72448 w 951999"/>
              <a:gd name="connsiteY2092" fmla="*/ 152529 h 905005"/>
              <a:gd name="connsiteX2093" fmla="*/ 72448 w 951999"/>
              <a:gd name="connsiteY2093" fmla="*/ 146174 h 905005"/>
              <a:gd name="connsiteX2094" fmla="*/ 74990 w 951999"/>
              <a:gd name="connsiteY2094" fmla="*/ 146174 h 905005"/>
              <a:gd name="connsiteX2095" fmla="*/ 74990 w 951999"/>
              <a:gd name="connsiteY2095" fmla="*/ 143631 h 905005"/>
              <a:gd name="connsiteX2096" fmla="*/ 74990 w 951999"/>
              <a:gd name="connsiteY2096" fmla="*/ 141089 h 905005"/>
              <a:gd name="connsiteX2097" fmla="*/ 77532 w 951999"/>
              <a:gd name="connsiteY2097" fmla="*/ 138547 h 905005"/>
              <a:gd name="connsiteX2098" fmla="*/ 80075 w 951999"/>
              <a:gd name="connsiteY2098" fmla="*/ 133463 h 905005"/>
              <a:gd name="connsiteX2099" fmla="*/ 82617 w 951999"/>
              <a:gd name="connsiteY2099" fmla="*/ 127108 h 905005"/>
              <a:gd name="connsiteX2100" fmla="*/ 85158 w 951999"/>
              <a:gd name="connsiteY2100" fmla="*/ 124565 h 905005"/>
              <a:gd name="connsiteX2101" fmla="*/ 85158 w 951999"/>
              <a:gd name="connsiteY2101" fmla="*/ 122023 h 905005"/>
              <a:gd name="connsiteX2102" fmla="*/ 87700 w 951999"/>
              <a:gd name="connsiteY2102" fmla="*/ 119481 h 905005"/>
              <a:gd name="connsiteX2103" fmla="*/ 87700 w 951999"/>
              <a:gd name="connsiteY2103" fmla="*/ 116939 h 905005"/>
              <a:gd name="connsiteX2104" fmla="*/ 90243 w 951999"/>
              <a:gd name="connsiteY2104" fmla="*/ 114397 h 905005"/>
              <a:gd name="connsiteX2105" fmla="*/ 90243 w 951999"/>
              <a:gd name="connsiteY2105" fmla="*/ 111854 h 905005"/>
              <a:gd name="connsiteX2106" fmla="*/ 90243 w 951999"/>
              <a:gd name="connsiteY2106" fmla="*/ 111854 h 905005"/>
              <a:gd name="connsiteX2107" fmla="*/ 90243 w 951999"/>
              <a:gd name="connsiteY2107" fmla="*/ 109312 h 905005"/>
              <a:gd name="connsiteX2108" fmla="*/ 90243 w 951999"/>
              <a:gd name="connsiteY2108" fmla="*/ 106770 h 905005"/>
              <a:gd name="connsiteX2109" fmla="*/ 87700 w 951999"/>
              <a:gd name="connsiteY2109" fmla="*/ 106770 h 905005"/>
              <a:gd name="connsiteX2110" fmla="*/ 87700 w 951999"/>
              <a:gd name="connsiteY2110" fmla="*/ 104228 h 905005"/>
              <a:gd name="connsiteX2111" fmla="*/ 87700 w 951999"/>
              <a:gd name="connsiteY2111" fmla="*/ 101686 h 905005"/>
              <a:gd name="connsiteX2112" fmla="*/ 85158 w 951999"/>
              <a:gd name="connsiteY2112" fmla="*/ 101686 h 905005"/>
              <a:gd name="connsiteX2113" fmla="*/ 82617 w 951999"/>
              <a:gd name="connsiteY2113" fmla="*/ 101686 h 905005"/>
              <a:gd name="connsiteX2114" fmla="*/ 82617 w 951999"/>
              <a:gd name="connsiteY2114" fmla="*/ 99144 h 905005"/>
              <a:gd name="connsiteX2115" fmla="*/ 80075 w 951999"/>
              <a:gd name="connsiteY2115" fmla="*/ 99144 h 905005"/>
              <a:gd name="connsiteX2116" fmla="*/ 77532 w 951999"/>
              <a:gd name="connsiteY2116" fmla="*/ 96601 h 905005"/>
              <a:gd name="connsiteX2117" fmla="*/ 74990 w 951999"/>
              <a:gd name="connsiteY2117" fmla="*/ 96601 h 905005"/>
              <a:gd name="connsiteX2118" fmla="*/ 69907 w 951999"/>
              <a:gd name="connsiteY2118" fmla="*/ 96601 h 905005"/>
              <a:gd name="connsiteX2119" fmla="*/ 67364 w 951999"/>
              <a:gd name="connsiteY2119" fmla="*/ 96601 h 905005"/>
              <a:gd name="connsiteX2120" fmla="*/ 64822 w 951999"/>
              <a:gd name="connsiteY2120" fmla="*/ 96601 h 905005"/>
              <a:gd name="connsiteX2121" fmla="*/ 53383 w 951999"/>
              <a:gd name="connsiteY2121" fmla="*/ 96601 h 905005"/>
              <a:gd name="connsiteX2122" fmla="*/ 20336 w 951999"/>
              <a:gd name="connsiteY2122" fmla="*/ 96601 h 905005"/>
              <a:gd name="connsiteX2123" fmla="*/ 17794 w 951999"/>
              <a:gd name="connsiteY2123" fmla="*/ 96601 h 905005"/>
              <a:gd name="connsiteX2124" fmla="*/ 10168 w 951999"/>
              <a:gd name="connsiteY2124" fmla="*/ 94059 h 905005"/>
              <a:gd name="connsiteX2125" fmla="*/ 7626 w 951999"/>
              <a:gd name="connsiteY2125" fmla="*/ 94059 h 905005"/>
              <a:gd name="connsiteX2126" fmla="*/ 5084 w 951999"/>
              <a:gd name="connsiteY2126" fmla="*/ 91518 h 905005"/>
              <a:gd name="connsiteX2127" fmla="*/ 2541 w 951999"/>
              <a:gd name="connsiteY2127" fmla="*/ 91518 h 905005"/>
              <a:gd name="connsiteX2128" fmla="*/ 2541 w 951999"/>
              <a:gd name="connsiteY2128" fmla="*/ 88975 h 905005"/>
              <a:gd name="connsiteX2129" fmla="*/ 0 w 951999"/>
              <a:gd name="connsiteY2129" fmla="*/ 86433 h 905005"/>
              <a:gd name="connsiteX2130" fmla="*/ 0 w 951999"/>
              <a:gd name="connsiteY2130" fmla="*/ 86433 h 905005"/>
              <a:gd name="connsiteX2131" fmla="*/ 0 w 951999"/>
              <a:gd name="connsiteY2131" fmla="*/ 83891 h 905005"/>
              <a:gd name="connsiteX2132" fmla="*/ 0 w 951999"/>
              <a:gd name="connsiteY2132" fmla="*/ 81348 h 905005"/>
              <a:gd name="connsiteX2133" fmla="*/ 0 w 951999"/>
              <a:gd name="connsiteY2133" fmla="*/ 76265 h 905005"/>
              <a:gd name="connsiteX2134" fmla="*/ 2541 w 951999"/>
              <a:gd name="connsiteY2134" fmla="*/ 71180 h 905005"/>
              <a:gd name="connsiteX2135" fmla="*/ 5084 w 951999"/>
              <a:gd name="connsiteY2135" fmla="*/ 68638 h 905005"/>
              <a:gd name="connsiteX2136" fmla="*/ 5084 w 951999"/>
              <a:gd name="connsiteY2136" fmla="*/ 66096 h 905005"/>
              <a:gd name="connsiteX2137" fmla="*/ 7626 w 951999"/>
              <a:gd name="connsiteY2137" fmla="*/ 66096 h 905005"/>
              <a:gd name="connsiteX2138" fmla="*/ 10168 w 951999"/>
              <a:gd name="connsiteY2138" fmla="*/ 63554 h 905005"/>
              <a:gd name="connsiteX2139" fmla="*/ 21607 w 951999"/>
              <a:gd name="connsiteY2139" fmla="*/ 61011 h 905005"/>
              <a:gd name="connsiteX2140" fmla="*/ 24149 w 951999"/>
              <a:gd name="connsiteY2140" fmla="*/ 61011 h 905005"/>
              <a:gd name="connsiteX2141" fmla="*/ 26691 w 951999"/>
              <a:gd name="connsiteY2141" fmla="*/ 61011 h 905005"/>
              <a:gd name="connsiteX2142" fmla="*/ 38131 w 951999"/>
              <a:gd name="connsiteY2142" fmla="*/ 61011 h 905005"/>
              <a:gd name="connsiteX2143" fmla="*/ 68635 w 951999"/>
              <a:gd name="connsiteY2143" fmla="*/ 58469 h 905005"/>
              <a:gd name="connsiteX2144" fmla="*/ 73719 w 951999"/>
              <a:gd name="connsiteY2144" fmla="*/ 58469 h 905005"/>
              <a:gd name="connsiteX2145" fmla="*/ 92785 w 951999"/>
              <a:gd name="connsiteY2145" fmla="*/ 53385 h 905005"/>
              <a:gd name="connsiteX2146" fmla="*/ 95327 w 951999"/>
              <a:gd name="connsiteY2146" fmla="*/ 53385 h 905005"/>
              <a:gd name="connsiteX2147" fmla="*/ 97869 w 951999"/>
              <a:gd name="connsiteY2147" fmla="*/ 50843 h 905005"/>
              <a:gd name="connsiteX2148" fmla="*/ 102953 w 951999"/>
              <a:gd name="connsiteY2148" fmla="*/ 45758 h 905005"/>
              <a:gd name="connsiteX2149" fmla="*/ 105495 w 951999"/>
              <a:gd name="connsiteY2149" fmla="*/ 40675 h 905005"/>
              <a:gd name="connsiteX2150" fmla="*/ 108037 w 951999"/>
              <a:gd name="connsiteY2150" fmla="*/ 40675 h 905005"/>
              <a:gd name="connsiteX2151" fmla="*/ 108037 w 951999"/>
              <a:gd name="connsiteY2151" fmla="*/ 38132 h 905005"/>
              <a:gd name="connsiteX2152" fmla="*/ 110579 w 951999"/>
              <a:gd name="connsiteY2152" fmla="*/ 38132 h 905005"/>
              <a:gd name="connsiteX2153" fmla="*/ 113121 w 951999"/>
              <a:gd name="connsiteY2153" fmla="*/ 38132 h 905005"/>
              <a:gd name="connsiteX2154" fmla="*/ 115663 w 951999"/>
              <a:gd name="connsiteY2154" fmla="*/ 38132 h 905005"/>
              <a:gd name="connsiteX2155" fmla="*/ 120748 w 951999"/>
              <a:gd name="connsiteY2155" fmla="*/ 35590 h 905005"/>
              <a:gd name="connsiteX2156" fmla="*/ 125831 w 951999"/>
              <a:gd name="connsiteY2156" fmla="*/ 35590 h 905005"/>
              <a:gd name="connsiteX2157" fmla="*/ 128374 w 951999"/>
              <a:gd name="connsiteY2157" fmla="*/ 38132 h 905005"/>
              <a:gd name="connsiteX2158" fmla="*/ 130916 w 951999"/>
              <a:gd name="connsiteY2158" fmla="*/ 38132 h 905005"/>
              <a:gd name="connsiteX2159" fmla="*/ 133458 w 951999"/>
              <a:gd name="connsiteY2159" fmla="*/ 40675 h 905005"/>
              <a:gd name="connsiteX2160" fmla="*/ 133458 w 951999"/>
              <a:gd name="connsiteY2160" fmla="*/ 43216 h 905005"/>
              <a:gd name="connsiteX2161" fmla="*/ 135999 w 951999"/>
              <a:gd name="connsiteY2161" fmla="*/ 43216 h 905005"/>
              <a:gd name="connsiteX2162" fmla="*/ 135999 w 951999"/>
              <a:gd name="connsiteY2162" fmla="*/ 45758 h 905005"/>
              <a:gd name="connsiteX2163" fmla="*/ 138542 w 951999"/>
              <a:gd name="connsiteY2163" fmla="*/ 45758 h 905005"/>
              <a:gd name="connsiteX2164" fmla="*/ 138542 w 951999"/>
              <a:gd name="connsiteY2164" fmla="*/ 48301 h 905005"/>
              <a:gd name="connsiteX2165" fmla="*/ 141084 w 951999"/>
              <a:gd name="connsiteY2165" fmla="*/ 48301 h 905005"/>
              <a:gd name="connsiteX2166" fmla="*/ 143626 w 951999"/>
              <a:gd name="connsiteY2166" fmla="*/ 48301 h 905005"/>
              <a:gd name="connsiteX2167" fmla="*/ 146168 w 951999"/>
              <a:gd name="connsiteY2167" fmla="*/ 48301 h 905005"/>
              <a:gd name="connsiteX2168" fmla="*/ 148710 w 951999"/>
              <a:gd name="connsiteY2168" fmla="*/ 48301 h 905005"/>
              <a:gd name="connsiteX2169" fmla="*/ 151252 w 951999"/>
              <a:gd name="connsiteY2169" fmla="*/ 48301 h 905005"/>
              <a:gd name="connsiteX2170" fmla="*/ 151252 w 951999"/>
              <a:gd name="connsiteY2170" fmla="*/ 45758 h 905005"/>
              <a:gd name="connsiteX2171" fmla="*/ 153794 w 951999"/>
              <a:gd name="connsiteY2171" fmla="*/ 45758 h 905005"/>
              <a:gd name="connsiteX2172" fmla="*/ 153794 w 951999"/>
              <a:gd name="connsiteY2172" fmla="*/ 43216 h 905005"/>
              <a:gd name="connsiteX2173" fmla="*/ 156336 w 951999"/>
              <a:gd name="connsiteY2173" fmla="*/ 43216 h 905005"/>
              <a:gd name="connsiteX2174" fmla="*/ 156336 w 951999"/>
              <a:gd name="connsiteY2174" fmla="*/ 40675 h 905005"/>
              <a:gd name="connsiteX2175" fmla="*/ 158879 w 951999"/>
              <a:gd name="connsiteY2175" fmla="*/ 38132 h 905005"/>
              <a:gd name="connsiteX2176" fmla="*/ 161420 w 951999"/>
              <a:gd name="connsiteY2176" fmla="*/ 35590 h 905005"/>
              <a:gd name="connsiteX2177" fmla="*/ 161420 w 951999"/>
              <a:gd name="connsiteY2177" fmla="*/ 33048 h 905005"/>
              <a:gd name="connsiteX2178" fmla="*/ 163962 w 951999"/>
              <a:gd name="connsiteY2178" fmla="*/ 33048 h 905005"/>
              <a:gd name="connsiteX2179" fmla="*/ 171589 w 951999"/>
              <a:gd name="connsiteY2179" fmla="*/ 30505 h 905005"/>
              <a:gd name="connsiteX2180" fmla="*/ 174130 w 951999"/>
              <a:gd name="connsiteY2180" fmla="*/ 27964 h 905005"/>
              <a:gd name="connsiteX2181" fmla="*/ 185570 w 951999"/>
              <a:gd name="connsiteY2181" fmla="*/ 27964 h 905005"/>
              <a:gd name="connsiteX2182" fmla="*/ 188112 w 951999"/>
              <a:gd name="connsiteY2182" fmla="*/ 27964 h 905005"/>
              <a:gd name="connsiteX2183" fmla="*/ 190654 w 951999"/>
              <a:gd name="connsiteY2183" fmla="*/ 27964 h 905005"/>
              <a:gd name="connsiteX2184" fmla="*/ 193196 w 951999"/>
              <a:gd name="connsiteY2184" fmla="*/ 30505 h 905005"/>
              <a:gd name="connsiteX2185" fmla="*/ 195738 w 951999"/>
              <a:gd name="connsiteY2185" fmla="*/ 30505 h 905005"/>
              <a:gd name="connsiteX2186" fmla="*/ 198280 w 951999"/>
              <a:gd name="connsiteY2186" fmla="*/ 30505 h 905005"/>
              <a:gd name="connsiteX2187" fmla="*/ 198280 w 951999"/>
              <a:gd name="connsiteY2187" fmla="*/ 33048 h 905005"/>
              <a:gd name="connsiteX2188" fmla="*/ 200822 w 951999"/>
              <a:gd name="connsiteY2188" fmla="*/ 33048 h 905005"/>
              <a:gd name="connsiteX2189" fmla="*/ 203364 w 951999"/>
              <a:gd name="connsiteY2189" fmla="*/ 33048 h 905005"/>
              <a:gd name="connsiteX2190" fmla="*/ 205906 w 951999"/>
              <a:gd name="connsiteY2190" fmla="*/ 30505 h 905005"/>
              <a:gd name="connsiteX2191" fmla="*/ 208448 w 951999"/>
              <a:gd name="connsiteY2191" fmla="*/ 30505 h 905005"/>
              <a:gd name="connsiteX2192" fmla="*/ 246579 w 951999"/>
              <a:gd name="connsiteY2192" fmla="*/ 5084 h 905005"/>
              <a:gd name="connsiteX2193" fmla="*/ 249121 w 951999"/>
              <a:gd name="connsiteY2193" fmla="*/ 5084 h 905005"/>
              <a:gd name="connsiteX2194" fmla="*/ 251663 w 951999"/>
              <a:gd name="connsiteY2194" fmla="*/ 2542 h 905005"/>
              <a:gd name="connsiteX2195" fmla="*/ 254206 w 951999"/>
              <a:gd name="connsiteY2195" fmla="*/ 0 h 905005"/>
              <a:gd name="connsiteX2196" fmla="*/ 256747 w 951999"/>
              <a:gd name="connsiteY2196" fmla="*/ 0 h 905005"/>
              <a:gd name="connsiteX2197" fmla="*/ 259289 w 951999"/>
              <a:gd name="connsiteY2197" fmla="*/ 0 h 905005"/>
              <a:gd name="connsiteX2198" fmla="*/ 261831 w 951999"/>
              <a:gd name="connsiteY2198" fmla="*/ 0 h 905005"/>
              <a:gd name="connsiteX2199" fmla="*/ 283439 w 951999"/>
              <a:gd name="connsiteY2199" fmla="*/ 8898 h 905005"/>
              <a:gd name="connsiteX2200" fmla="*/ 313943 w 951999"/>
              <a:gd name="connsiteY2200" fmla="*/ 17795 h 905005"/>
              <a:gd name="connsiteX2201" fmla="*/ 316486 w 951999"/>
              <a:gd name="connsiteY2201" fmla="*/ 20337 h 905005"/>
              <a:gd name="connsiteX2202" fmla="*/ 319028 w 951999"/>
              <a:gd name="connsiteY2202" fmla="*/ 20337 h 905005"/>
              <a:gd name="connsiteX2203" fmla="*/ 321570 w 951999"/>
              <a:gd name="connsiteY2203" fmla="*/ 22879 h 905005"/>
              <a:gd name="connsiteX2204" fmla="*/ 321570 w 951999"/>
              <a:gd name="connsiteY2204" fmla="*/ 25422 h 905005"/>
              <a:gd name="connsiteX2205" fmla="*/ 324112 w 951999"/>
              <a:gd name="connsiteY2205" fmla="*/ 27964 h 905005"/>
              <a:gd name="connsiteX2206" fmla="*/ 324112 w 951999"/>
              <a:gd name="connsiteY2206" fmla="*/ 30505 h 905005"/>
              <a:gd name="connsiteX2207" fmla="*/ 324112 w 951999"/>
              <a:gd name="connsiteY2207" fmla="*/ 38132 h 90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Lst>
            <a:rect l="l" t="t" r="r" b="b"/>
            <a:pathLst>
              <a:path w="951999" h="905005">
                <a:moveTo>
                  <a:pt x="338093" y="885940"/>
                </a:moveTo>
                <a:lnTo>
                  <a:pt x="335551" y="885940"/>
                </a:lnTo>
                <a:lnTo>
                  <a:pt x="335551" y="883398"/>
                </a:lnTo>
                <a:lnTo>
                  <a:pt x="333009" y="883398"/>
                </a:lnTo>
                <a:lnTo>
                  <a:pt x="333009" y="880855"/>
                </a:lnTo>
                <a:lnTo>
                  <a:pt x="333009" y="878313"/>
                </a:lnTo>
                <a:lnTo>
                  <a:pt x="333009" y="875771"/>
                </a:lnTo>
                <a:lnTo>
                  <a:pt x="335551" y="875771"/>
                </a:lnTo>
                <a:lnTo>
                  <a:pt x="335551" y="874500"/>
                </a:lnTo>
                <a:lnTo>
                  <a:pt x="338093" y="874500"/>
                </a:lnTo>
                <a:lnTo>
                  <a:pt x="338093" y="877042"/>
                </a:lnTo>
                <a:lnTo>
                  <a:pt x="340635" y="877042"/>
                </a:lnTo>
                <a:lnTo>
                  <a:pt x="340635" y="879584"/>
                </a:lnTo>
                <a:lnTo>
                  <a:pt x="340635" y="882126"/>
                </a:lnTo>
                <a:lnTo>
                  <a:pt x="340635" y="884668"/>
                </a:lnTo>
                <a:lnTo>
                  <a:pt x="338093" y="884668"/>
                </a:lnTo>
                <a:lnTo>
                  <a:pt x="338093" y="885940"/>
                </a:lnTo>
                <a:close/>
                <a:moveTo>
                  <a:pt x="319028" y="877042"/>
                </a:moveTo>
                <a:lnTo>
                  <a:pt x="316486" y="877042"/>
                </a:lnTo>
                <a:lnTo>
                  <a:pt x="313943" y="877042"/>
                </a:lnTo>
                <a:lnTo>
                  <a:pt x="313943" y="874500"/>
                </a:lnTo>
                <a:lnTo>
                  <a:pt x="313943" y="871958"/>
                </a:lnTo>
                <a:lnTo>
                  <a:pt x="313943" y="869415"/>
                </a:lnTo>
                <a:lnTo>
                  <a:pt x="313943" y="866874"/>
                </a:lnTo>
                <a:lnTo>
                  <a:pt x="316486" y="866874"/>
                </a:lnTo>
                <a:lnTo>
                  <a:pt x="319028" y="866874"/>
                </a:lnTo>
                <a:lnTo>
                  <a:pt x="321570" y="866874"/>
                </a:lnTo>
                <a:lnTo>
                  <a:pt x="321570" y="869415"/>
                </a:lnTo>
                <a:lnTo>
                  <a:pt x="321570" y="871958"/>
                </a:lnTo>
                <a:lnTo>
                  <a:pt x="321570" y="874500"/>
                </a:lnTo>
                <a:lnTo>
                  <a:pt x="319028" y="877042"/>
                </a:lnTo>
                <a:close/>
                <a:moveTo>
                  <a:pt x="333009" y="874500"/>
                </a:moveTo>
                <a:lnTo>
                  <a:pt x="330467" y="874500"/>
                </a:lnTo>
                <a:lnTo>
                  <a:pt x="327925" y="874500"/>
                </a:lnTo>
                <a:lnTo>
                  <a:pt x="327925" y="871958"/>
                </a:lnTo>
                <a:lnTo>
                  <a:pt x="327925" y="869415"/>
                </a:lnTo>
                <a:lnTo>
                  <a:pt x="327925" y="866874"/>
                </a:lnTo>
                <a:lnTo>
                  <a:pt x="327925" y="864331"/>
                </a:lnTo>
                <a:lnTo>
                  <a:pt x="330467" y="864331"/>
                </a:lnTo>
                <a:lnTo>
                  <a:pt x="333009" y="864331"/>
                </a:lnTo>
                <a:lnTo>
                  <a:pt x="335551" y="866874"/>
                </a:lnTo>
                <a:lnTo>
                  <a:pt x="335551" y="869415"/>
                </a:lnTo>
                <a:lnTo>
                  <a:pt x="335551" y="871958"/>
                </a:lnTo>
                <a:lnTo>
                  <a:pt x="335551" y="874500"/>
                </a:lnTo>
                <a:lnTo>
                  <a:pt x="333009" y="874500"/>
                </a:lnTo>
                <a:close/>
                <a:moveTo>
                  <a:pt x="566878" y="784254"/>
                </a:moveTo>
                <a:lnTo>
                  <a:pt x="564336" y="784254"/>
                </a:lnTo>
                <a:lnTo>
                  <a:pt x="564336" y="781711"/>
                </a:lnTo>
                <a:lnTo>
                  <a:pt x="561794" y="781711"/>
                </a:lnTo>
                <a:lnTo>
                  <a:pt x="561794" y="779169"/>
                </a:lnTo>
                <a:lnTo>
                  <a:pt x="561794" y="776627"/>
                </a:lnTo>
                <a:lnTo>
                  <a:pt x="564336" y="774085"/>
                </a:lnTo>
                <a:lnTo>
                  <a:pt x="566878" y="774085"/>
                </a:lnTo>
                <a:lnTo>
                  <a:pt x="569420" y="774085"/>
                </a:lnTo>
                <a:lnTo>
                  <a:pt x="569420" y="776627"/>
                </a:lnTo>
                <a:lnTo>
                  <a:pt x="571963" y="776627"/>
                </a:lnTo>
                <a:lnTo>
                  <a:pt x="571963" y="779169"/>
                </a:lnTo>
                <a:lnTo>
                  <a:pt x="569420" y="781711"/>
                </a:lnTo>
                <a:lnTo>
                  <a:pt x="569420" y="784254"/>
                </a:lnTo>
                <a:lnTo>
                  <a:pt x="566878" y="784254"/>
                </a:lnTo>
                <a:close/>
                <a:moveTo>
                  <a:pt x="461383" y="758832"/>
                </a:moveTo>
                <a:lnTo>
                  <a:pt x="458841" y="758832"/>
                </a:lnTo>
                <a:lnTo>
                  <a:pt x="456299" y="756290"/>
                </a:lnTo>
                <a:lnTo>
                  <a:pt x="456299" y="753748"/>
                </a:lnTo>
                <a:lnTo>
                  <a:pt x="456299" y="751205"/>
                </a:lnTo>
                <a:lnTo>
                  <a:pt x="456299" y="748663"/>
                </a:lnTo>
                <a:lnTo>
                  <a:pt x="458841" y="748663"/>
                </a:lnTo>
                <a:lnTo>
                  <a:pt x="461383" y="748663"/>
                </a:lnTo>
                <a:lnTo>
                  <a:pt x="463925" y="748663"/>
                </a:lnTo>
                <a:lnTo>
                  <a:pt x="463925" y="751205"/>
                </a:lnTo>
                <a:lnTo>
                  <a:pt x="463925" y="753748"/>
                </a:lnTo>
                <a:lnTo>
                  <a:pt x="463925" y="756290"/>
                </a:lnTo>
                <a:lnTo>
                  <a:pt x="463925" y="758832"/>
                </a:lnTo>
                <a:lnTo>
                  <a:pt x="461383" y="758832"/>
                </a:lnTo>
                <a:close/>
                <a:moveTo>
                  <a:pt x="273271" y="751205"/>
                </a:moveTo>
                <a:lnTo>
                  <a:pt x="270729" y="751205"/>
                </a:lnTo>
                <a:lnTo>
                  <a:pt x="268187" y="751205"/>
                </a:lnTo>
                <a:lnTo>
                  <a:pt x="268187" y="748663"/>
                </a:lnTo>
                <a:lnTo>
                  <a:pt x="268187" y="747392"/>
                </a:lnTo>
                <a:lnTo>
                  <a:pt x="268187" y="744850"/>
                </a:lnTo>
                <a:lnTo>
                  <a:pt x="268187" y="742308"/>
                </a:lnTo>
                <a:lnTo>
                  <a:pt x="270729" y="742308"/>
                </a:lnTo>
                <a:lnTo>
                  <a:pt x="273271" y="742308"/>
                </a:lnTo>
                <a:lnTo>
                  <a:pt x="275812" y="744850"/>
                </a:lnTo>
                <a:lnTo>
                  <a:pt x="275812" y="747392"/>
                </a:lnTo>
                <a:lnTo>
                  <a:pt x="275812" y="749935"/>
                </a:lnTo>
                <a:lnTo>
                  <a:pt x="275812" y="752477"/>
                </a:lnTo>
                <a:lnTo>
                  <a:pt x="273271" y="752477"/>
                </a:lnTo>
                <a:close/>
                <a:moveTo>
                  <a:pt x="333009" y="748663"/>
                </a:moveTo>
                <a:lnTo>
                  <a:pt x="330467" y="748663"/>
                </a:lnTo>
                <a:lnTo>
                  <a:pt x="330467" y="747392"/>
                </a:lnTo>
                <a:lnTo>
                  <a:pt x="327925" y="747392"/>
                </a:lnTo>
                <a:lnTo>
                  <a:pt x="327925" y="744850"/>
                </a:lnTo>
                <a:lnTo>
                  <a:pt x="327925" y="742308"/>
                </a:lnTo>
                <a:lnTo>
                  <a:pt x="327925" y="739766"/>
                </a:lnTo>
                <a:lnTo>
                  <a:pt x="327925" y="737224"/>
                </a:lnTo>
                <a:lnTo>
                  <a:pt x="330467" y="737224"/>
                </a:lnTo>
                <a:lnTo>
                  <a:pt x="330467" y="734682"/>
                </a:lnTo>
                <a:lnTo>
                  <a:pt x="333009" y="734682"/>
                </a:lnTo>
                <a:lnTo>
                  <a:pt x="335551" y="734682"/>
                </a:lnTo>
                <a:lnTo>
                  <a:pt x="335551" y="737224"/>
                </a:lnTo>
                <a:lnTo>
                  <a:pt x="338093" y="739766"/>
                </a:lnTo>
                <a:lnTo>
                  <a:pt x="335551" y="742308"/>
                </a:lnTo>
                <a:lnTo>
                  <a:pt x="338093" y="742308"/>
                </a:lnTo>
                <a:lnTo>
                  <a:pt x="338093" y="744850"/>
                </a:lnTo>
                <a:lnTo>
                  <a:pt x="338093" y="747392"/>
                </a:lnTo>
                <a:lnTo>
                  <a:pt x="335551" y="747392"/>
                </a:lnTo>
                <a:lnTo>
                  <a:pt x="335551" y="749935"/>
                </a:lnTo>
                <a:lnTo>
                  <a:pt x="333009" y="749935"/>
                </a:lnTo>
                <a:close/>
                <a:moveTo>
                  <a:pt x="291065" y="739766"/>
                </a:moveTo>
                <a:lnTo>
                  <a:pt x="288523" y="739766"/>
                </a:lnTo>
                <a:lnTo>
                  <a:pt x="285981" y="737224"/>
                </a:lnTo>
                <a:lnTo>
                  <a:pt x="285981" y="734682"/>
                </a:lnTo>
                <a:lnTo>
                  <a:pt x="285981" y="732139"/>
                </a:lnTo>
                <a:lnTo>
                  <a:pt x="285981" y="729597"/>
                </a:lnTo>
                <a:lnTo>
                  <a:pt x="288523" y="729597"/>
                </a:lnTo>
                <a:lnTo>
                  <a:pt x="291065" y="729597"/>
                </a:lnTo>
                <a:lnTo>
                  <a:pt x="293607" y="729597"/>
                </a:lnTo>
                <a:lnTo>
                  <a:pt x="293607" y="732139"/>
                </a:lnTo>
                <a:lnTo>
                  <a:pt x="293607" y="734682"/>
                </a:lnTo>
                <a:lnTo>
                  <a:pt x="293607" y="737224"/>
                </a:lnTo>
                <a:lnTo>
                  <a:pt x="293607" y="739766"/>
                </a:lnTo>
                <a:lnTo>
                  <a:pt x="291065" y="739766"/>
                </a:lnTo>
                <a:close/>
                <a:moveTo>
                  <a:pt x="345719" y="748663"/>
                </a:moveTo>
                <a:lnTo>
                  <a:pt x="343178" y="748663"/>
                </a:lnTo>
                <a:lnTo>
                  <a:pt x="340635" y="748663"/>
                </a:lnTo>
                <a:lnTo>
                  <a:pt x="340635" y="747392"/>
                </a:lnTo>
                <a:lnTo>
                  <a:pt x="340635" y="744850"/>
                </a:lnTo>
                <a:lnTo>
                  <a:pt x="340635" y="742308"/>
                </a:lnTo>
                <a:lnTo>
                  <a:pt x="340635" y="739766"/>
                </a:lnTo>
                <a:lnTo>
                  <a:pt x="343178" y="739766"/>
                </a:lnTo>
                <a:lnTo>
                  <a:pt x="343178" y="737224"/>
                </a:lnTo>
                <a:lnTo>
                  <a:pt x="340635" y="737224"/>
                </a:lnTo>
                <a:lnTo>
                  <a:pt x="340635" y="734682"/>
                </a:lnTo>
                <a:lnTo>
                  <a:pt x="340635" y="732139"/>
                </a:lnTo>
                <a:lnTo>
                  <a:pt x="343178" y="729597"/>
                </a:lnTo>
                <a:lnTo>
                  <a:pt x="345719" y="729597"/>
                </a:lnTo>
                <a:lnTo>
                  <a:pt x="348261" y="729597"/>
                </a:lnTo>
                <a:lnTo>
                  <a:pt x="348261" y="732139"/>
                </a:lnTo>
                <a:lnTo>
                  <a:pt x="350803" y="734682"/>
                </a:lnTo>
                <a:lnTo>
                  <a:pt x="348261" y="734682"/>
                </a:lnTo>
                <a:lnTo>
                  <a:pt x="348261" y="737224"/>
                </a:lnTo>
                <a:lnTo>
                  <a:pt x="348261" y="739766"/>
                </a:lnTo>
                <a:lnTo>
                  <a:pt x="345719" y="739766"/>
                </a:lnTo>
                <a:lnTo>
                  <a:pt x="348261" y="739766"/>
                </a:lnTo>
                <a:lnTo>
                  <a:pt x="348261" y="742308"/>
                </a:lnTo>
                <a:lnTo>
                  <a:pt x="348261" y="744850"/>
                </a:lnTo>
                <a:lnTo>
                  <a:pt x="348261" y="747392"/>
                </a:lnTo>
                <a:lnTo>
                  <a:pt x="348261" y="749935"/>
                </a:lnTo>
                <a:lnTo>
                  <a:pt x="345719" y="749935"/>
                </a:lnTo>
                <a:close/>
                <a:moveTo>
                  <a:pt x="285981" y="725784"/>
                </a:moveTo>
                <a:lnTo>
                  <a:pt x="285981" y="728326"/>
                </a:lnTo>
                <a:lnTo>
                  <a:pt x="283439" y="730868"/>
                </a:lnTo>
                <a:lnTo>
                  <a:pt x="280897" y="730868"/>
                </a:lnTo>
                <a:lnTo>
                  <a:pt x="280897" y="728326"/>
                </a:lnTo>
                <a:lnTo>
                  <a:pt x="280897" y="730868"/>
                </a:lnTo>
                <a:lnTo>
                  <a:pt x="280897" y="733411"/>
                </a:lnTo>
                <a:lnTo>
                  <a:pt x="280897" y="735952"/>
                </a:lnTo>
                <a:lnTo>
                  <a:pt x="278355" y="735952"/>
                </a:lnTo>
                <a:lnTo>
                  <a:pt x="278355" y="738495"/>
                </a:lnTo>
                <a:lnTo>
                  <a:pt x="275812" y="738495"/>
                </a:lnTo>
                <a:lnTo>
                  <a:pt x="275812" y="734682"/>
                </a:lnTo>
                <a:lnTo>
                  <a:pt x="273271" y="734682"/>
                </a:lnTo>
                <a:lnTo>
                  <a:pt x="273271" y="732139"/>
                </a:lnTo>
                <a:lnTo>
                  <a:pt x="273271" y="729597"/>
                </a:lnTo>
                <a:lnTo>
                  <a:pt x="273271" y="727055"/>
                </a:lnTo>
                <a:lnTo>
                  <a:pt x="275812" y="727055"/>
                </a:lnTo>
                <a:lnTo>
                  <a:pt x="275812" y="724513"/>
                </a:lnTo>
                <a:lnTo>
                  <a:pt x="278355" y="724513"/>
                </a:lnTo>
                <a:lnTo>
                  <a:pt x="278355" y="727055"/>
                </a:lnTo>
                <a:lnTo>
                  <a:pt x="278355" y="724513"/>
                </a:lnTo>
                <a:lnTo>
                  <a:pt x="278355" y="721971"/>
                </a:lnTo>
                <a:lnTo>
                  <a:pt x="278355" y="721971"/>
                </a:lnTo>
                <a:lnTo>
                  <a:pt x="280897" y="721971"/>
                </a:lnTo>
                <a:lnTo>
                  <a:pt x="280897" y="719428"/>
                </a:lnTo>
                <a:lnTo>
                  <a:pt x="283439" y="719428"/>
                </a:lnTo>
                <a:lnTo>
                  <a:pt x="285981" y="721971"/>
                </a:lnTo>
                <a:lnTo>
                  <a:pt x="285981" y="724513"/>
                </a:lnTo>
                <a:lnTo>
                  <a:pt x="288523" y="724513"/>
                </a:lnTo>
                <a:lnTo>
                  <a:pt x="285981" y="725784"/>
                </a:lnTo>
                <a:close/>
                <a:moveTo>
                  <a:pt x="273271" y="709260"/>
                </a:moveTo>
                <a:lnTo>
                  <a:pt x="270729" y="709260"/>
                </a:lnTo>
                <a:lnTo>
                  <a:pt x="270729" y="706718"/>
                </a:lnTo>
                <a:lnTo>
                  <a:pt x="268187" y="706718"/>
                </a:lnTo>
                <a:lnTo>
                  <a:pt x="268187" y="704175"/>
                </a:lnTo>
                <a:lnTo>
                  <a:pt x="268187" y="701634"/>
                </a:lnTo>
                <a:lnTo>
                  <a:pt x="270729" y="699092"/>
                </a:lnTo>
                <a:lnTo>
                  <a:pt x="273271" y="699092"/>
                </a:lnTo>
                <a:lnTo>
                  <a:pt x="275812" y="699092"/>
                </a:lnTo>
                <a:lnTo>
                  <a:pt x="275812" y="701634"/>
                </a:lnTo>
                <a:lnTo>
                  <a:pt x="278355" y="704175"/>
                </a:lnTo>
                <a:lnTo>
                  <a:pt x="275812" y="706718"/>
                </a:lnTo>
                <a:lnTo>
                  <a:pt x="275812" y="709260"/>
                </a:lnTo>
                <a:lnTo>
                  <a:pt x="273271" y="709260"/>
                </a:lnTo>
                <a:close/>
                <a:moveTo>
                  <a:pt x="283439" y="707989"/>
                </a:moveTo>
                <a:lnTo>
                  <a:pt x="280897" y="707989"/>
                </a:lnTo>
                <a:lnTo>
                  <a:pt x="280897" y="705447"/>
                </a:lnTo>
                <a:lnTo>
                  <a:pt x="278355" y="702905"/>
                </a:lnTo>
                <a:lnTo>
                  <a:pt x="278355" y="700362"/>
                </a:lnTo>
                <a:lnTo>
                  <a:pt x="280897" y="700362"/>
                </a:lnTo>
                <a:lnTo>
                  <a:pt x="280897" y="697820"/>
                </a:lnTo>
                <a:lnTo>
                  <a:pt x="283439" y="697820"/>
                </a:lnTo>
                <a:lnTo>
                  <a:pt x="283439" y="695278"/>
                </a:lnTo>
                <a:lnTo>
                  <a:pt x="283439" y="697820"/>
                </a:lnTo>
                <a:lnTo>
                  <a:pt x="285981" y="697820"/>
                </a:lnTo>
                <a:lnTo>
                  <a:pt x="285981" y="700362"/>
                </a:lnTo>
                <a:lnTo>
                  <a:pt x="288523" y="700362"/>
                </a:lnTo>
                <a:lnTo>
                  <a:pt x="288523" y="702905"/>
                </a:lnTo>
                <a:lnTo>
                  <a:pt x="285981" y="705447"/>
                </a:lnTo>
                <a:lnTo>
                  <a:pt x="285981" y="707989"/>
                </a:lnTo>
                <a:lnTo>
                  <a:pt x="283439" y="707989"/>
                </a:lnTo>
                <a:close/>
                <a:moveTo>
                  <a:pt x="645682" y="705447"/>
                </a:moveTo>
                <a:lnTo>
                  <a:pt x="645682" y="707989"/>
                </a:lnTo>
                <a:lnTo>
                  <a:pt x="645682" y="705447"/>
                </a:lnTo>
                <a:lnTo>
                  <a:pt x="643140" y="705447"/>
                </a:lnTo>
                <a:lnTo>
                  <a:pt x="643140" y="702905"/>
                </a:lnTo>
                <a:lnTo>
                  <a:pt x="640598" y="702905"/>
                </a:lnTo>
                <a:lnTo>
                  <a:pt x="640598" y="700362"/>
                </a:lnTo>
                <a:lnTo>
                  <a:pt x="643140" y="697820"/>
                </a:lnTo>
                <a:lnTo>
                  <a:pt x="643140" y="695278"/>
                </a:lnTo>
                <a:lnTo>
                  <a:pt x="645682" y="695278"/>
                </a:lnTo>
                <a:lnTo>
                  <a:pt x="648224" y="695278"/>
                </a:lnTo>
                <a:lnTo>
                  <a:pt x="648224" y="697820"/>
                </a:lnTo>
                <a:lnTo>
                  <a:pt x="650766" y="700362"/>
                </a:lnTo>
                <a:lnTo>
                  <a:pt x="650766" y="702905"/>
                </a:lnTo>
                <a:lnTo>
                  <a:pt x="648224" y="702905"/>
                </a:lnTo>
                <a:lnTo>
                  <a:pt x="648224" y="705447"/>
                </a:lnTo>
                <a:lnTo>
                  <a:pt x="645682" y="705447"/>
                </a:lnTo>
                <a:close/>
                <a:moveTo>
                  <a:pt x="455028" y="697820"/>
                </a:moveTo>
                <a:lnTo>
                  <a:pt x="452486" y="697820"/>
                </a:lnTo>
                <a:lnTo>
                  <a:pt x="452486" y="695278"/>
                </a:lnTo>
                <a:lnTo>
                  <a:pt x="449943" y="695278"/>
                </a:lnTo>
                <a:lnTo>
                  <a:pt x="449943" y="692736"/>
                </a:lnTo>
                <a:lnTo>
                  <a:pt x="449943" y="690194"/>
                </a:lnTo>
                <a:lnTo>
                  <a:pt x="449943" y="687652"/>
                </a:lnTo>
                <a:lnTo>
                  <a:pt x="452486" y="687652"/>
                </a:lnTo>
                <a:lnTo>
                  <a:pt x="452486" y="685109"/>
                </a:lnTo>
                <a:lnTo>
                  <a:pt x="455028" y="685109"/>
                </a:lnTo>
                <a:lnTo>
                  <a:pt x="455028" y="687652"/>
                </a:lnTo>
                <a:lnTo>
                  <a:pt x="457570" y="687652"/>
                </a:lnTo>
                <a:lnTo>
                  <a:pt x="457570" y="690194"/>
                </a:lnTo>
                <a:lnTo>
                  <a:pt x="457570" y="692736"/>
                </a:lnTo>
                <a:lnTo>
                  <a:pt x="457570" y="695278"/>
                </a:lnTo>
                <a:lnTo>
                  <a:pt x="455028" y="695278"/>
                </a:lnTo>
                <a:lnTo>
                  <a:pt x="455028" y="697820"/>
                </a:lnTo>
                <a:close/>
                <a:moveTo>
                  <a:pt x="90243" y="700362"/>
                </a:moveTo>
                <a:lnTo>
                  <a:pt x="90243" y="702905"/>
                </a:lnTo>
                <a:lnTo>
                  <a:pt x="85158" y="700362"/>
                </a:lnTo>
                <a:lnTo>
                  <a:pt x="85158" y="694007"/>
                </a:lnTo>
                <a:lnTo>
                  <a:pt x="85158" y="691465"/>
                </a:lnTo>
                <a:lnTo>
                  <a:pt x="85158" y="688923"/>
                </a:lnTo>
                <a:lnTo>
                  <a:pt x="87700" y="686381"/>
                </a:lnTo>
                <a:lnTo>
                  <a:pt x="90243" y="686381"/>
                </a:lnTo>
                <a:lnTo>
                  <a:pt x="90243" y="683839"/>
                </a:lnTo>
                <a:lnTo>
                  <a:pt x="92785" y="686381"/>
                </a:lnTo>
                <a:lnTo>
                  <a:pt x="92785" y="691465"/>
                </a:lnTo>
                <a:lnTo>
                  <a:pt x="92785" y="694007"/>
                </a:lnTo>
                <a:lnTo>
                  <a:pt x="92785" y="699092"/>
                </a:lnTo>
                <a:lnTo>
                  <a:pt x="90243" y="700362"/>
                </a:lnTo>
                <a:close/>
                <a:moveTo>
                  <a:pt x="285981" y="691465"/>
                </a:moveTo>
                <a:lnTo>
                  <a:pt x="283439" y="691465"/>
                </a:lnTo>
                <a:lnTo>
                  <a:pt x="280897" y="691465"/>
                </a:lnTo>
                <a:lnTo>
                  <a:pt x="280897" y="688923"/>
                </a:lnTo>
                <a:lnTo>
                  <a:pt x="280897" y="686381"/>
                </a:lnTo>
                <a:lnTo>
                  <a:pt x="280897" y="683839"/>
                </a:lnTo>
                <a:lnTo>
                  <a:pt x="280897" y="681296"/>
                </a:lnTo>
                <a:lnTo>
                  <a:pt x="283439" y="681296"/>
                </a:lnTo>
                <a:lnTo>
                  <a:pt x="285981" y="681296"/>
                </a:lnTo>
                <a:lnTo>
                  <a:pt x="288523" y="681296"/>
                </a:lnTo>
                <a:lnTo>
                  <a:pt x="288523" y="683839"/>
                </a:lnTo>
                <a:lnTo>
                  <a:pt x="288523" y="686381"/>
                </a:lnTo>
                <a:lnTo>
                  <a:pt x="288523" y="688923"/>
                </a:lnTo>
                <a:lnTo>
                  <a:pt x="285981" y="691465"/>
                </a:lnTo>
                <a:close/>
                <a:moveTo>
                  <a:pt x="273271" y="691465"/>
                </a:moveTo>
                <a:lnTo>
                  <a:pt x="270729" y="691465"/>
                </a:lnTo>
                <a:lnTo>
                  <a:pt x="270729" y="688923"/>
                </a:lnTo>
                <a:lnTo>
                  <a:pt x="268187" y="688923"/>
                </a:lnTo>
                <a:lnTo>
                  <a:pt x="268187" y="686381"/>
                </a:lnTo>
                <a:lnTo>
                  <a:pt x="268187" y="683839"/>
                </a:lnTo>
                <a:lnTo>
                  <a:pt x="270729" y="681296"/>
                </a:lnTo>
                <a:lnTo>
                  <a:pt x="273271" y="678754"/>
                </a:lnTo>
                <a:lnTo>
                  <a:pt x="273271" y="681296"/>
                </a:lnTo>
                <a:lnTo>
                  <a:pt x="275812" y="681296"/>
                </a:lnTo>
                <a:lnTo>
                  <a:pt x="275812" y="683839"/>
                </a:lnTo>
                <a:lnTo>
                  <a:pt x="278355" y="683839"/>
                </a:lnTo>
                <a:lnTo>
                  <a:pt x="278355" y="686381"/>
                </a:lnTo>
                <a:lnTo>
                  <a:pt x="275812" y="686381"/>
                </a:lnTo>
                <a:lnTo>
                  <a:pt x="275812" y="688923"/>
                </a:lnTo>
                <a:lnTo>
                  <a:pt x="275812" y="691465"/>
                </a:lnTo>
                <a:lnTo>
                  <a:pt x="273271" y="691465"/>
                </a:lnTo>
                <a:close/>
                <a:moveTo>
                  <a:pt x="285981" y="674941"/>
                </a:moveTo>
                <a:lnTo>
                  <a:pt x="283439" y="674941"/>
                </a:lnTo>
                <a:lnTo>
                  <a:pt x="283439" y="672399"/>
                </a:lnTo>
                <a:lnTo>
                  <a:pt x="280897" y="672399"/>
                </a:lnTo>
                <a:lnTo>
                  <a:pt x="280897" y="669857"/>
                </a:lnTo>
                <a:lnTo>
                  <a:pt x="280897" y="667315"/>
                </a:lnTo>
                <a:lnTo>
                  <a:pt x="283439" y="667315"/>
                </a:lnTo>
                <a:lnTo>
                  <a:pt x="283439" y="664772"/>
                </a:lnTo>
                <a:lnTo>
                  <a:pt x="285981" y="664772"/>
                </a:lnTo>
                <a:lnTo>
                  <a:pt x="288523" y="664772"/>
                </a:lnTo>
                <a:lnTo>
                  <a:pt x="288523" y="667315"/>
                </a:lnTo>
                <a:lnTo>
                  <a:pt x="291065" y="669857"/>
                </a:lnTo>
                <a:lnTo>
                  <a:pt x="288523" y="672399"/>
                </a:lnTo>
                <a:lnTo>
                  <a:pt x="288523" y="674941"/>
                </a:lnTo>
                <a:lnTo>
                  <a:pt x="285981" y="674941"/>
                </a:lnTo>
                <a:close/>
                <a:moveTo>
                  <a:pt x="83888" y="660959"/>
                </a:moveTo>
                <a:lnTo>
                  <a:pt x="83888" y="663502"/>
                </a:lnTo>
                <a:lnTo>
                  <a:pt x="81345" y="660959"/>
                </a:lnTo>
                <a:lnTo>
                  <a:pt x="78803" y="660959"/>
                </a:lnTo>
                <a:lnTo>
                  <a:pt x="78803" y="658417"/>
                </a:lnTo>
                <a:lnTo>
                  <a:pt x="78803" y="655875"/>
                </a:lnTo>
                <a:lnTo>
                  <a:pt x="78803" y="653332"/>
                </a:lnTo>
                <a:lnTo>
                  <a:pt x="81345" y="653332"/>
                </a:lnTo>
                <a:lnTo>
                  <a:pt x="81345" y="650791"/>
                </a:lnTo>
                <a:lnTo>
                  <a:pt x="83888" y="650791"/>
                </a:lnTo>
                <a:lnTo>
                  <a:pt x="86430" y="650791"/>
                </a:lnTo>
                <a:lnTo>
                  <a:pt x="86430" y="653332"/>
                </a:lnTo>
                <a:lnTo>
                  <a:pt x="86430" y="655875"/>
                </a:lnTo>
                <a:lnTo>
                  <a:pt x="86430" y="658417"/>
                </a:lnTo>
                <a:lnTo>
                  <a:pt x="86430" y="660959"/>
                </a:lnTo>
                <a:lnTo>
                  <a:pt x="83888" y="660959"/>
                </a:lnTo>
                <a:close/>
                <a:moveTo>
                  <a:pt x="430878" y="658417"/>
                </a:moveTo>
                <a:lnTo>
                  <a:pt x="428336" y="658417"/>
                </a:lnTo>
                <a:lnTo>
                  <a:pt x="428336" y="655875"/>
                </a:lnTo>
                <a:lnTo>
                  <a:pt x="425794" y="655875"/>
                </a:lnTo>
                <a:lnTo>
                  <a:pt x="425794" y="653332"/>
                </a:lnTo>
                <a:lnTo>
                  <a:pt x="425794" y="650791"/>
                </a:lnTo>
                <a:lnTo>
                  <a:pt x="425794" y="648249"/>
                </a:lnTo>
                <a:lnTo>
                  <a:pt x="428336" y="648249"/>
                </a:lnTo>
                <a:lnTo>
                  <a:pt x="428336" y="645706"/>
                </a:lnTo>
                <a:lnTo>
                  <a:pt x="430878" y="645706"/>
                </a:lnTo>
                <a:lnTo>
                  <a:pt x="433420" y="648249"/>
                </a:lnTo>
                <a:lnTo>
                  <a:pt x="433420" y="650791"/>
                </a:lnTo>
                <a:lnTo>
                  <a:pt x="433420" y="653332"/>
                </a:lnTo>
                <a:lnTo>
                  <a:pt x="433420" y="655875"/>
                </a:lnTo>
                <a:lnTo>
                  <a:pt x="430878" y="658417"/>
                </a:lnTo>
                <a:close/>
                <a:moveTo>
                  <a:pt x="278355" y="654604"/>
                </a:moveTo>
                <a:lnTo>
                  <a:pt x="275812" y="654604"/>
                </a:lnTo>
                <a:lnTo>
                  <a:pt x="273271" y="654604"/>
                </a:lnTo>
                <a:lnTo>
                  <a:pt x="273271" y="652062"/>
                </a:lnTo>
                <a:lnTo>
                  <a:pt x="273271" y="649519"/>
                </a:lnTo>
                <a:lnTo>
                  <a:pt x="273271" y="646977"/>
                </a:lnTo>
                <a:lnTo>
                  <a:pt x="275812" y="644435"/>
                </a:lnTo>
                <a:lnTo>
                  <a:pt x="278355" y="644435"/>
                </a:lnTo>
                <a:lnTo>
                  <a:pt x="280897" y="644435"/>
                </a:lnTo>
                <a:lnTo>
                  <a:pt x="280897" y="646977"/>
                </a:lnTo>
                <a:lnTo>
                  <a:pt x="280897" y="649519"/>
                </a:lnTo>
                <a:lnTo>
                  <a:pt x="280897" y="652062"/>
                </a:lnTo>
                <a:lnTo>
                  <a:pt x="280897" y="654604"/>
                </a:lnTo>
                <a:lnTo>
                  <a:pt x="278355" y="654604"/>
                </a:lnTo>
                <a:close/>
                <a:moveTo>
                  <a:pt x="269457" y="643164"/>
                </a:moveTo>
                <a:lnTo>
                  <a:pt x="269457" y="645706"/>
                </a:lnTo>
                <a:lnTo>
                  <a:pt x="269457" y="648249"/>
                </a:lnTo>
                <a:lnTo>
                  <a:pt x="266916" y="648249"/>
                </a:lnTo>
                <a:lnTo>
                  <a:pt x="266916" y="650791"/>
                </a:lnTo>
                <a:lnTo>
                  <a:pt x="264374" y="650791"/>
                </a:lnTo>
                <a:lnTo>
                  <a:pt x="261831" y="650791"/>
                </a:lnTo>
                <a:lnTo>
                  <a:pt x="261831" y="648249"/>
                </a:lnTo>
                <a:lnTo>
                  <a:pt x="261831" y="650791"/>
                </a:lnTo>
                <a:lnTo>
                  <a:pt x="261831" y="653332"/>
                </a:lnTo>
                <a:lnTo>
                  <a:pt x="259289" y="653332"/>
                </a:lnTo>
                <a:lnTo>
                  <a:pt x="256747" y="653332"/>
                </a:lnTo>
                <a:lnTo>
                  <a:pt x="254206" y="653332"/>
                </a:lnTo>
                <a:lnTo>
                  <a:pt x="254206" y="650791"/>
                </a:lnTo>
                <a:lnTo>
                  <a:pt x="254206" y="648249"/>
                </a:lnTo>
                <a:lnTo>
                  <a:pt x="254206" y="645706"/>
                </a:lnTo>
                <a:lnTo>
                  <a:pt x="254206" y="643164"/>
                </a:lnTo>
                <a:lnTo>
                  <a:pt x="256747" y="643164"/>
                </a:lnTo>
                <a:lnTo>
                  <a:pt x="259289" y="643164"/>
                </a:lnTo>
                <a:lnTo>
                  <a:pt x="261831" y="643164"/>
                </a:lnTo>
                <a:lnTo>
                  <a:pt x="261831" y="640622"/>
                </a:lnTo>
                <a:lnTo>
                  <a:pt x="264374" y="640622"/>
                </a:lnTo>
                <a:lnTo>
                  <a:pt x="264374" y="638080"/>
                </a:lnTo>
                <a:lnTo>
                  <a:pt x="266916" y="640622"/>
                </a:lnTo>
                <a:lnTo>
                  <a:pt x="269457" y="640622"/>
                </a:lnTo>
                <a:lnTo>
                  <a:pt x="269457" y="643164"/>
                </a:lnTo>
                <a:close/>
                <a:moveTo>
                  <a:pt x="285981" y="644435"/>
                </a:moveTo>
                <a:lnTo>
                  <a:pt x="283439" y="646977"/>
                </a:lnTo>
                <a:lnTo>
                  <a:pt x="283439" y="644435"/>
                </a:lnTo>
                <a:lnTo>
                  <a:pt x="280897" y="644435"/>
                </a:lnTo>
                <a:lnTo>
                  <a:pt x="280897" y="641893"/>
                </a:lnTo>
                <a:lnTo>
                  <a:pt x="280897" y="639351"/>
                </a:lnTo>
                <a:lnTo>
                  <a:pt x="280897" y="636809"/>
                </a:lnTo>
                <a:lnTo>
                  <a:pt x="283439" y="634266"/>
                </a:lnTo>
                <a:lnTo>
                  <a:pt x="285981" y="634266"/>
                </a:lnTo>
                <a:lnTo>
                  <a:pt x="288523" y="636809"/>
                </a:lnTo>
                <a:lnTo>
                  <a:pt x="288523" y="639351"/>
                </a:lnTo>
                <a:lnTo>
                  <a:pt x="288523" y="641893"/>
                </a:lnTo>
                <a:lnTo>
                  <a:pt x="288523" y="644435"/>
                </a:lnTo>
                <a:lnTo>
                  <a:pt x="285981" y="644435"/>
                </a:lnTo>
                <a:close/>
                <a:moveTo>
                  <a:pt x="111850" y="626640"/>
                </a:moveTo>
                <a:lnTo>
                  <a:pt x="111850" y="629182"/>
                </a:lnTo>
                <a:lnTo>
                  <a:pt x="111850" y="626640"/>
                </a:lnTo>
                <a:lnTo>
                  <a:pt x="111850" y="629182"/>
                </a:lnTo>
                <a:lnTo>
                  <a:pt x="114393" y="629182"/>
                </a:lnTo>
                <a:lnTo>
                  <a:pt x="116934" y="631725"/>
                </a:lnTo>
                <a:lnTo>
                  <a:pt x="116934" y="634266"/>
                </a:lnTo>
                <a:lnTo>
                  <a:pt x="116934" y="636809"/>
                </a:lnTo>
                <a:lnTo>
                  <a:pt x="114393" y="636809"/>
                </a:lnTo>
                <a:lnTo>
                  <a:pt x="114393" y="639351"/>
                </a:lnTo>
                <a:lnTo>
                  <a:pt x="111850" y="639351"/>
                </a:lnTo>
                <a:lnTo>
                  <a:pt x="111850" y="641893"/>
                </a:lnTo>
                <a:lnTo>
                  <a:pt x="111850" y="644435"/>
                </a:lnTo>
                <a:lnTo>
                  <a:pt x="109308" y="646977"/>
                </a:lnTo>
                <a:lnTo>
                  <a:pt x="106766" y="646977"/>
                </a:lnTo>
                <a:lnTo>
                  <a:pt x="104224" y="646977"/>
                </a:lnTo>
                <a:lnTo>
                  <a:pt x="104224" y="644435"/>
                </a:lnTo>
                <a:lnTo>
                  <a:pt x="104224" y="641893"/>
                </a:lnTo>
                <a:lnTo>
                  <a:pt x="104224" y="639351"/>
                </a:lnTo>
                <a:lnTo>
                  <a:pt x="104224" y="636809"/>
                </a:lnTo>
                <a:lnTo>
                  <a:pt x="106766" y="636809"/>
                </a:lnTo>
                <a:lnTo>
                  <a:pt x="106766" y="632995"/>
                </a:lnTo>
                <a:lnTo>
                  <a:pt x="106766" y="630453"/>
                </a:lnTo>
                <a:lnTo>
                  <a:pt x="106766" y="627911"/>
                </a:lnTo>
                <a:lnTo>
                  <a:pt x="109308" y="627911"/>
                </a:lnTo>
                <a:lnTo>
                  <a:pt x="109308" y="625369"/>
                </a:lnTo>
                <a:lnTo>
                  <a:pt x="111850" y="625369"/>
                </a:lnTo>
                <a:close/>
                <a:moveTo>
                  <a:pt x="138542" y="630453"/>
                </a:moveTo>
                <a:lnTo>
                  <a:pt x="135999" y="630453"/>
                </a:lnTo>
                <a:lnTo>
                  <a:pt x="133458" y="630453"/>
                </a:lnTo>
                <a:lnTo>
                  <a:pt x="133458" y="627911"/>
                </a:lnTo>
                <a:lnTo>
                  <a:pt x="133458" y="625369"/>
                </a:lnTo>
                <a:lnTo>
                  <a:pt x="133458" y="622827"/>
                </a:lnTo>
                <a:lnTo>
                  <a:pt x="135999" y="620285"/>
                </a:lnTo>
                <a:lnTo>
                  <a:pt x="138542" y="620285"/>
                </a:lnTo>
                <a:lnTo>
                  <a:pt x="141084" y="622827"/>
                </a:lnTo>
                <a:lnTo>
                  <a:pt x="141084" y="625369"/>
                </a:lnTo>
                <a:lnTo>
                  <a:pt x="141084" y="627911"/>
                </a:lnTo>
                <a:lnTo>
                  <a:pt x="141084" y="630453"/>
                </a:lnTo>
                <a:lnTo>
                  <a:pt x="138542" y="630453"/>
                </a:lnTo>
                <a:close/>
                <a:moveTo>
                  <a:pt x="280897" y="626640"/>
                </a:moveTo>
                <a:lnTo>
                  <a:pt x="280897" y="632995"/>
                </a:lnTo>
                <a:lnTo>
                  <a:pt x="278355" y="630453"/>
                </a:lnTo>
                <a:lnTo>
                  <a:pt x="278355" y="627911"/>
                </a:lnTo>
                <a:lnTo>
                  <a:pt x="275812" y="627911"/>
                </a:lnTo>
                <a:lnTo>
                  <a:pt x="273271" y="625369"/>
                </a:lnTo>
                <a:lnTo>
                  <a:pt x="273271" y="622827"/>
                </a:lnTo>
                <a:lnTo>
                  <a:pt x="273271" y="620285"/>
                </a:lnTo>
                <a:lnTo>
                  <a:pt x="273271" y="617742"/>
                </a:lnTo>
                <a:lnTo>
                  <a:pt x="275812" y="617742"/>
                </a:lnTo>
                <a:lnTo>
                  <a:pt x="275812" y="615200"/>
                </a:lnTo>
                <a:lnTo>
                  <a:pt x="278355" y="617742"/>
                </a:lnTo>
                <a:lnTo>
                  <a:pt x="280897" y="620285"/>
                </a:lnTo>
                <a:lnTo>
                  <a:pt x="280897" y="622827"/>
                </a:lnTo>
                <a:lnTo>
                  <a:pt x="280897" y="626640"/>
                </a:lnTo>
                <a:close/>
                <a:moveTo>
                  <a:pt x="272000" y="619014"/>
                </a:moveTo>
                <a:lnTo>
                  <a:pt x="269457" y="619014"/>
                </a:lnTo>
                <a:lnTo>
                  <a:pt x="269457" y="616472"/>
                </a:lnTo>
                <a:lnTo>
                  <a:pt x="266916" y="616472"/>
                </a:lnTo>
                <a:lnTo>
                  <a:pt x="266916" y="613929"/>
                </a:lnTo>
                <a:lnTo>
                  <a:pt x="266916" y="611387"/>
                </a:lnTo>
                <a:lnTo>
                  <a:pt x="269457" y="608845"/>
                </a:lnTo>
                <a:lnTo>
                  <a:pt x="269457" y="607574"/>
                </a:lnTo>
                <a:lnTo>
                  <a:pt x="266916" y="607574"/>
                </a:lnTo>
                <a:lnTo>
                  <a:pt x="266916" y="605032"/>
                </a:lnTo>
                <a:lnTo>
                  <a:pt x="266916" y="602489"/>
                </a:lnTo>
                <a:lnTo>
                  <a:pt x="269457" y="599948"/>
                </a:lnTo>
                <a:lnTo>
                  <a:pt x="272000" y="599948"/>
                </a:lnTo>
                <a:lnTo>
                  <a:pt x="274542" y="599948"/>
                </a:lnTo>
                <a:lnTo>
                  <a:pt x="274542" y="602489"/>
                </a:lnTo>
                <a:lnTo>
                  <a:pt x="277084" y="602489"/>
                </a:lnTo>
                <a:lnTo>
                  <a:pt x="277084" y="605032"/>
                </a:lnTo>
                <a:lnTo>
                  <a:pt x="277084" y="607574"/>
                </a:lnTo>
                <a:lnTo>
                  <a:pt x="274542" y="607574"/>
                </a:lnTo>
                <a:lnTo>
                  <a:pt x="274542" y="610116"/>
                </a:lnTo>
                <a:lnTo>
                  <a:pt x="274542" y="612659"/>
                </a:lnTo>
                <a:lnTo>
                  <a:pt x="277084" y="612659"/>
                </a:lnTo>
                <a:lnTo>
                  <a:pt x="277084" y="615200"/>
                </a:lnTo>
                <a:lnTo>
                  <a:pt x="274542" y="617742"/>
                </a:lnTo>
                <a:lnTo>
                  <a:pt x="274542" y="620285"/>
                </a:lnTo>
                <a:lnTo>
                  <a:pt x="272000" y="620285"/>
                </a:lnTo>
                <a:close/>
                <a:moveTo>
                  <a:pt x="97869" y="603761"/>
                </a:moveTo>
                <a:lnTo>
                  <a:pt x="95327" y="603761"/>
                </a:lnTo>
                <a:lnTo>
                  <a:pt x="92785" y="603761"/>
                </a:lnTo>
                <a:lnTo>
                  <a:pt x="92785" y="601219"/>
                </a:lnTo>
                <a:lnTo>
                  <a:pt x="92785" y="598676"/>
                </a:lnTo>
                <a:lnTo>
                  <a:pt x="92785" y="596134"/>
                </a:lnTo>
                <a:lnTo>
                  <a:pt x="92785" y="593592"/>
                </a:lnTo>
                <a:lnTo>
                  <a:pt x="95327" y="593592"/>
                </a:lnTo>
                <a:lnTo>
                  <a:pt x="97869" y="593592"/>
                </a:lnTo>
                <a:lnTo>
                  <a:pt x="100411" y="593592"/>
                </a:lnTo>
                <a:lnTo>
                  <a:pt x="100411" y="596134"/>
                </a:lnTo>
                <a:lnTo>
                  <a:pt x="100411" y="598676"/>
                </a:lnTo>
                <a:lnTo>
                  <a:pt x="100411" y="601219"/>
                </a:lnTo>
                <a:lnTo>
                  <a:pt x="100411" y="603761"/>
                </a:lnTo>
                <a:lnTo>
                  <a:pt x="97869" y="603761"/>
                </a:lnTo>
                <a:close/>
                <a:moveTo>
                  <a:pt x="285981" y="596134"/>
                </a:moveTo>
                <a:lnTo>
                  <a:pt x="283439" y="596134"/>
                </a:lnTo>
                <a:lnTo>
                  <a:pt x="280897" y="593592"/>
                </a:lnTo>
                <a:lnTo>
                  <a:pt x="280897" y="591050"/>
                </a:lnTo>
                <a:lnTo>
                  <a:pt x="280897" y="588508"/>
                </a:lnTo>
                <a:lnTo>
                  <a:pt x="283439" y="588508"/>
                </a:lnTo>
                <a:lnTo>
                  <a:pt x="283439" y="585966"/>
                </a:lnTo>
                <a:lnTo>
                  <a:pt x="285981" y="585966"/>
                </a:lnTo>
                <a:lnTo>
                  <a:pt x="288523" y="585966"/>
                </a:lnTo>
                <a:lnTo>
                  <a:pt x="288523" y="588508"/>
                </a:lnTo>
                <a:lnTo>
                  <a:pt x="291065" y="588508"/>
                </a:lnTo>
                <a:lnTo>
                  <a:pt x="291065" y="591050"/>
                </a:lnTo>
                <a:lnTo>
                  <a:pt x="291065" y="593592"/>
                </a:lnTo>
                <a:lnTo>
                  <a:pt x="288523" y="593592"/>
                </a:lnTo>
                <a:lnTo>
                  <a:pt x="288523" y="596134"/>
                </a:lnTo>
                <a:lnTo>
                  <a:pt x="285981" y="596134"/>
                </a:lnTo>
                <a:close/>
                <a:moveTo>
                  <a:pt x="152523" y="582152"/>
                </a:moveTo>
                <a:lnTo>
                  <a:pt x="149981" y="582152"/>
                </a:lnTo>
                <a:lnTo>
                  <a:pt x="147439" y="582152"/>
                </a:lnTo>
                <a:lnTo>
                  <a:pt x="147439" y="579610"/>
                </a:lnTo>
                <a:lnTo>
                  <a:pt x="147439" y="577068"/>
                </a:lnTo>
                <a:lnTo>
                  <a:pt x="147439" y="574526"/>
                </a:lnTo>
                <a:lnTo>
                  <a:pt x="147439" y="571984"/>
                </a:lnTo>
                <a:lnTo>
                  <a:pt x="149981" y="571984"/>
                </a:lnTo>
                <a:lnTo>
                  <a:pt x="152523" y="571984"/>
                </a:lnTo>
                <a:lnTo>
                  <a:pt x="155065" y="574526"/>
                </a:lnTo>
                <a:lnTo>
                  <a:pt x="155065" y="577068"/>
                </a:lnTo>
                <a:lnTo>
                  <a:pt x="155065" y="579610"/>
                </a:lnTo>
                <a:lnTo>
                  <a:pt x="155065" y="582152"/>
                </a:lnTo>
                <a:lnTo>
                  <a:pt x="152523" y="582152"/>
                </a:lnTo>
                <a:close/>
                <a:moveTo>
                  <a:pt x="109308" y="593592"/>
                </a:moveTo>
                <a:lnTo>
                  <a:pt x="106766" y="596134"/>
                </a:lnTo>
                <a:lnTo>
                  <a:pt x="106766" y="593592"/>
                </a:lnTo>
                <a:lnTo>
                  <a:pt x="104224" y="599948"/>
                </a:lnTo>
                <a:lnTo>
                  <a:pt x="106766" y="599948"/>
                </a:lnTo>
                <a:lnTo>
                  <a:pt x="106766" y="606303"/>
                </a:lnTo>
                <a:lnTo>
                  <a:pt x="106766" y="615200"/>
                </a:lnTo>
                <a:lnTo>
                  <a:pt x="106766" y="617742"/>
                </a:lnTo>
                <a:lnTo>
                  <a:pt x="104224" y="624098"/>
                </a:lnTo>
                <a:lnTo>
                  <a:pt x="102953" y="632995"/>
                </a:lnTo>
                <a:lnTo>
                  <a:pt x="100411" y="639351"/>
                </a:lnTo>
                <a:lnTo>
                  <a:pt x="100411" y="641893"/>
                </a:lnTo>
                <a:lnTo>
                  <a:pt x="100411" y="644435"/>
                </a:lnTo>
                <a:lnTo>
                  <a:pt x="100411" y="653332"/>
                </a:lnTo>
                <a:lnTo>
                  <a:pt x="97869" y="658417"/>
                </a:lnTo>
                <a:lnTo>
                  <a:pt x="97869" y="660959"/>
                </a:lnTo>
                <a:lnTo>
                  <a:pt x="97869" y="663502"/>
                </a:lnTo>
                <a:lnTo>
                  <a:pt x="97869" y="666043"/>
                </a:lnTo>
                <a:lnTo>
                  <a:pt x="95327" y="666043"/>
                </a:lnTo>
                <a:lnTo>
                  <a:pt x="95327" y="663502"/>
                </a:lnTo>
                <a:lnTo>
                  <a:pt x="95327" y="657146"/>
                </a:lnTo>
                <a:lnTo>
                  <a:pt x="95327" y="654604"/>
                </a:lnTo>
                <a:lnTo>
                  <a:pt x="92785" y="645706"/>
                </a:lnTo>
                <a:lnTo>
                  <a:pt x="92785" y="643164"/>
                </a:lnTo>
                <a:lnTo>
                  <a:pt x="95327" y="643164"/>
                </a:lnTo>
                <a:lnTo>
                  <a:pt x="95327" y="640622"/>
                </a:lnTo>
                <a:lnTo>
                  <a:pt x="95327" y="635538"/>
                </a:lnTo>
                <a:lnTo>
                  <a:pt x="95327" y="632995"/>
                </a:lnTo>
                <a:lnTo>
                  <a:pt x="95327" y="630453"/>
                </a:lnTo>
                <a:lnTo>
                  <a:pt x="97869" y="627911"/>
                </a:lnTo>
                <a:lnTo>
                  <a:pt x="97869" y="621555"/>
                </a:lnTo>
                <a:lnTo>
                  <a:pt x="100411" y="610116"/>
                </a:lnTo>
                <a:lnTo>
                  <a:pt x="100411" y="605032"/>
                </a:lnTo>
                <a:lnTo>
                  <a:pt x="100411" y="602489"/>
                </a:lnTo>
                <a:lnTo>
                  <a:pt x="100411" y="599948"/>
                </a:lnTo>
                <a:lnTo>
                  <a:pt x="102953" y="597406"/>
                </a:lnTo>
                <a:lnTo>
                  <a:pt x="102953" y="592321"/>
                </a:lnTo>
                <a:lnTo>
                  <a:pt x="102953" y="587237"/>
                </a:lnTo>
                <a:lnTo>
                  <a:pt x="102953" y="578339"/>
                </a:lnTo>
                <a:lnTo>
                  <a:pt x="102953" y="575797"/>
                </a:lnTo>
                <a:lnTo>
                  <a:pt x="105495" y="573255"/>
                </a:lnTo>
                <a:lnTo>
                  <a:pt x="108037" y="570712"/>
                </a:lnTo>
                <a:lnTo>
                  <a:pt x="108037" y="565629"/>
                </a:lnTo>
                <a:lnTo>
                  <a:pt x="110579" y="565629"/>
                </a:lnTo>
                <a:lnTo>
                  <a:pt x="110579" y="570712"/>
                </a:lnTo>
                <a:lnTo>
                  <a:pt x="110579" y="577068"/>
                </a:lnTo>
                <a:lnTo>
                  <a:pt x="110579" y="583423"/>
                </a:lnTo>
                <a:lnTo>
                  <a:pt x="110579" y="593592"/>
                </a:lnTo>
                <a:close/>
                <a:moveTo>
                  <a:pt x="273271" y="565629"/>
                </a:moveTo>
                <a:lnTo>
                  <a:pt x="270729" y="565629"/>
                </a:lnTo>
                <a:lnTo>
                  <a:pt x="270729" y="563086"/>
                </a:lnTo>
                <a:lnTo>
                  <a:pt x="268187" y="563086"/>
                </a:lnTo>
                <a:lnTo>
                  <a:pt x="268187" y="560544"/>
                </a:lnTo>
                <a:lnTo>
                  <a:pt x="268187" y="558002"/>
                </a:lnTo>
                <a:lnTo>
                  <a:pt x="268187" y="556731"/>
                </a:lnTo>
                <a:lnTo>
                  <a:pt x="268187" y="554189"/>
                </a:lnTo>
                <a:lnTo>
                  <a:pt x="270729" y="554189"/>
                </a:lnTo>
                <a:lnTo>
                  <a:pt x="270729" y="551646"/>
                </a:lnTo>
                <a:lnTo>
                  <a:pt x="273271" y="551646"/>
                </a:lnTo>
                <a:lnTo>
                  <a:pt x="275812" y="551646"/>
                </a:lnTo>
                <a:lnTo>
                  <a:pt x="275812" y="554189"/>
                </a:lnTo>
                <a:lnTo>
                  <a:pt x="278355" y="554189"/>
                </a:lnTo>
                <a:lnTo>
                  <a:pt x="278355" y="556731"/>
                </a:lnTo>
                <a:lnTo>
                  <a:pt x="278355" y="559273"/>
                </a:lnTo>
                <a:lnTo>
                  <a:pt x="275812" y="559273"/>
                </a:lnTo>
                <a:lnTo>
                  <a:pt x="278355" y="559273"/>
                </a:lnTo>
                <a:lnTo>
                  <a:pt x="278355" y="561816"/>
                </a:lnTo>
                <a:lnTo>
                  <a:pt x="278355" y="564357"/>
                </a:lnTo>
                <a:lnTo>
                  <a:pt x="275812" y="564357"/>
                </a:lnTo>
                <a:lnTo>
                  <a:pt x="275812" y="566899"/>
                </a:lnTo>
                <a:lnTo>
                  <a:pt x="273271" y="566899"/>
                </a:lnTo>
                <a:close/>
                <a:moveTo>
                  <a:pt x="122018" y="554189"/>
                </a:moveTo>
                <a:lnTo>
                  <a:pt x="119476" y="554189"/>
                </a:lnTo>
                <a:lnTo>
                  <a:pt x="119476" y="551646"/>
                </a:lnTo>
                <a:lnTo>
                  <a:pt x="116934" y="551646"/>
                </a:lnTo>
                <a:lnTo>
                  <a:pt x="116934" y="549105"/>
                </a:lnTo>
                <a:lnTo>
                  <a:pt x="116934" y="546563"/>
                </a:lnTo>
                <a:lnTo>
                  <a:pt x="119476" y="544020"/>
                </a:lnTo>
                <a:lnTo>
                  <a:pt x="122018" y="544020"/>
                </a:lnTo>
                <a:lnTo>
                  <a:pt x="124561" y="544020"/>
                </a:lnTo>
                <a:lnTo>
                  <a:pt x="124561" y="546563"/>
                </a:lnTo>
                <a:lnTo>
                  <a:pt x="127103" y="549105"/>
                </a:lnTo>
                <a:lnTo>
                  <a:pt x="124561" y="549105"/>
                </a:lnTo>
                <a:lnTo>
                  <a:pt x="124561" y="551646"/>
                </a:lnTo>
                <a:lnTo>
                  <a:pt x="124561" y="554189"/>
                </a:lnTo>
                <a:lnTo>
                  <a:pt x="122018" y="554189"/>
                </a:lnTo>
                <a:close/>
                <a:moveTo>
                  <a:pt x="272000" y="551646"/>
                </a:moveTo>
                <a:lnTo>
                  <a:pt x="269457" y="551646"/>
                </a:lnTo>
                <a:lnTo>
                  <a:pt x="266916" y="551646"/>
                </a:lnTo>
                <a:lnTo>
                  <a:pt x="266916" y="549105"/>
                </a:lnTo>
                <a:lnTo>
                  <a:pt x="266916" y="546563"/>
                </a:lnTo>
                <a:lnTo>
                  <a:pt x="266916" y="544020"/>
                </a:lnTo>
                <a:lnTo>
                  <a:pt x="266916" y="541478"/>
                </a:lnTo>
                <a:lnTo>
                  <a:pt x="269457" y="541478"/>
                </a:lnTo>
                <a:lnTo>
                  <a:pt x="272000" y="541478"/>
                </a:lnTo>
                <a:lnTo>
                  <a:pt x="274542" y="541478"/>
                </a:lnTo>
                <a:lnTo>
                  <a:pt x="274542" y="544020"/>
                </a:lnTo>
                <a:lnTo>
                  <a:pt x="274542" y="546563"/>
                </a:lnTo>
                <a:lnTo>
                  <a:pt x="274542" y="549105"/>
                </a:lnTo>
                <a:lnTo>
                  <a:pt x="272000" y="551646"/>
                </a:lnTo>
                <a:close/>
                <a:moveTo>
                  <a:pt x="133458" y="522412"/>
                </a:moveTo>
                <a:lnTo>
                  <a:pt x="130916" y="522412"/>
                </a:lnTo>
                <a:lnTo>
                  <a:pt x="128374" y="522412"/>
                </a:lnTo>
                <a:lnTo>
                  <a:pt x="128374" y="519869"/>
                </a:lnTo>
                <a:lnTo>
                  <a:pt x="128374" y="517328"/>
                </a:lnTo>
                <a:lnTo>
                  <a:pt x="128374" y="514786"/>
                </a:lnTo>
                <a:lnTo>
                  <a:pt x="128374" y="512243"/>
                </a:lnTo>
                <a:lnTo>
                  <a:pt x="130916" y="512243"/>
                </a:lnTo>
                <a:lnTo>
                  <a:pt x="133458" y="512243"/>
                </a:lnTo>
                <a:lnTo>
                  <a:pt x="135999" y="512243"/>
                </a:lnTo>
                <a:lnTo>
                  <a:pt x="135999" y="514786"/>
                </a:lnTo>
                <a:lnTo>
                  <a:pt x="135999" y="517328"/>
                </a:lnTo>
                <a:lnTo>
                  <a:pt x="135999" y="519869"/>
                </a:lnTo>
                <a:lnTo>
                  <a:pt x="133458" y="519869"/>
                </a:lnTo>
                <a:lnTo>
                  <a:pt x="133458" y="522412"/>
                </a:lnTo>
                <a:close/>
                <a:moveTo>
                  <a:pt x="721944" y="485551"/>
                </a:moveTo>
                <a:lnTo>
                  <a:pt x="719402" y="483009"/>
                </a:lnTo>
                <a:lnTo>
                  <a:pt x="716859" y="483009"/>
                </a:lnTo>
                <a:lnTo>
                  <a:pt x="716859" y="480466"/>
                </a:lnTo>
                <a:lnTo>
                  <a:pt x="716859" y="477924"/>
                </a:lnTo>
                <a:lnTo>
                  <a:pt x="716859" y="475382"/>
                </a:lnTo>
                <a:lnTo>
                  <a:pt x="719402" y="475382"/>
                </a:lnTo>
                <a:lnTo>
                  <a:pt x="719402" y="472840"/>
                </a:lnTo>
                <a:lnTo>
                  <a:pt x="721944" y="472840"/>
                </a:lnTo>
                <a:lnTo>
                  <a:pt x="724486" y="475382"/>
                </a:lnTo>
                <a:lnTo>
                  <a:pt x="724486" y="477924"/>
                </a:lnTo>
                <a:lnTo>
                  <a:pt x="727027" y="477924"/>
                </a:lnTo>
                <a:lnTo>
                  <a:pt x="727027" y="480466"/>
                </a:lnTo>
                <a:lnTo>
                  <a:pt x="724486" y="480466"/>
                </a:lnTo>
                <a:lnTo>
                  <a:pt x="724486" y="483009"/>
                </a:lnTo>
                <a:lnTo>
                  <a:pt x="721944" y="483009"/>
                </a:lnTo>
                <a:lnTo>
                  <a:pt x="721944" y="485551"/>
                </a:lnTo>
                <a:close/>
                <a:moveTo>
                  <a:pt x="738467" y="455045"/>
                </a:moveTo>
                <a:lnTo>
                  <a:pt x="738467" y="457587"/>
                </a:lnTo>
                <a:lnTo>
                  <a:pt x="738467" y="455045"/>
                </a:lnTo>
                <a:lnTo>
                  <a:pt x="735925" y="455045"/>
                </a:lnTo>
                <a:lnTo>
                  <a:pt x="735925" y="452503"/>
                </a:lnTo>
                <a:lnTo>
                  <a:pt x="733383" y="452503"/>
                </a:lnTo>
                <a:lnTo>
                  <a:pt x="733383" y="449960"/>
                </a:lnTo>
                <a:lnTo>
                  <a:pt x="735925" y="447419"/>
                </a:lnTo>
                <a:lnTo>
                  <a:pt x="735925" y="444876"/>
                </a:lnTo>
                <a:lnTo>
                  <a:pt x="738467" y="444876"/>
                </a:lnTo>
                <a:lnTo>
                  <a:pt x="741009" y="444876"/>
                </a:lnTo>
                <a:lnTo>
                  <a:pt x="741009" y="447419"/>
                </a:lnTo>
                <a:lnTo>
                  <a:pt x="743551" y="447419"/>
                </a:lnTo>
                <a:lnTo>
                  <a:pt x="743551" y="449960"/>
                </a:lnTo>
                <a:lnTo>
                  <a:pt x="743551" y="452503"/>
                </a:lnTo>
                <a:lnTo>
                  <a:pt x="741009" y="455045"/>
                </a:lnTo>
                <a:lnTo>
                  <a:pt x="738467" y="455045"/>
                </a:lnTo>
                <a:close/>
                <a:moveTo>
                  <a:pt x="774056" y="447419"/>
                </a:moveTo>
                <a:lnTo>
                  <a:pt x="771513" y="447419"/>
                </a:lnTo>
                <a:lnTo>
                  <a:pt x="771513" y="444876"/>
                </a:lnTo>
                <a:lnTo>
                  <a:pt x="768972" y="444876"/>
                </a:lnTo>
                <a:lnTo>
                  <a:pt x="768972" y="442334"/>
                </a:lnTo>
                <a:lnTo>
                  <a:pt x="768972" y="439792"/>
                </a:lnTo>
                <a:lnTo>
                  <a:pt x="768972" y="437250"/>
                </a:lnTo>
                <a:lnTo>
                  <a:pt x="771513" y="437250"/>
                </a:lnTo>
                <a:lnTo>
                  <a:pt x="774056" y="437250"/>
                </a:lnTo>
                <a:lnTo>
                  <a:pt x="776598" y="437250"/>
                </a:lnTo>
                <a:lnTo>
                  <a:pt x="776598" y="439792"/>
                </a:lnTo>
                <a:lnTo>
                  <a:pt x="776598" y="442334"/>
                </a:lnTo>
                <a:lnTo>
                  <a:pt x="776598" y="444876"/>
                </a:lnTo>
                <a:lnTo>
                  <a:pt x="776598" y="447419"/>
                </a:lnTo>
                <a:lnTo>
                  <a:pt x="774056" y="447419"/>
                </a:lnTo>
                <a:close/>
                <a:moveTo>
                  <a:pt x="757532" y="424539"/>
                </a:moveTo>
                <a:lnTo>
                  <a:pt x="760075" y="424539"/>
                </a:lnTo>
                <a:lnTo>
                  <a:pt x="760075" y="427081"/>
                </a:lnTo>
                <a:lnTo>
                  <a:pt x="762617" y="427081"/>
                </a:lnTo>
                <a:lnTo>
                  <a:pt x="765158" y="429623"/>
                </a:lnTo>
                <a:lnTo>
                  <a:pt x="765158" y="432166"/>
                </a:lnTo>
                <a:lnTo>
                  <a:pt x="762617" y="432166"/>
                </a:lnTo>
                <a:lnTo>
                  <a:pt x="765158" y="434708"/>
                </a:lnTo>
                <a:lnTo>
                  <a:pt x="765158" y="437250"/>
                </a:lnTo>
                <a:lnTo>
                  <a:pt x="762617" y="439792"/>
                </a:lnTo>
                <a:lnTo>
                  <a:pt x="762617" y="442334"/>
                </a:lnTo>
                <a:lnTo>
                  <a:pt x="760075" y="442334"/>
                </a:lnTo>
                <a:lnTo>
                  <a:pt x="757532" y="442334"/>
                </a:lnTo>
                <a:lnTo>
                  <a:pt x="757532" y="439792"/>
                </a:lnTo>
                <a:lnTo>
                  <a:pt x="754990" y="439792"/>
                </a:lnTo>
                <a:lnTo>
                  <a:pt x="754990" y="437250"/>
                </a:lnTo>
                <a:lnTo>
                  <a:pt x="754990" y="434708"/>
                </a:lnTo>
                <a:lnTo>
                  <a:pt x="752448" y="434708"/>
                </a:lnTo>
                <a:lnTo>
                  <a:pt x="752448" y="432166"/>
                </a:lnTo>
                <a:lnTo>
                  <a:pt x="752448" y="429623"/>
                </a:lnTo>
                <a:lnTo>
                  <a:pt x="752448" y="427081"/>
                </a:lnTo>
                <a:lnTo>
                  <a:pt x="752448" y="424539"/>
                </a:lnTo>
                <a:lnTo>
                  <a:pt x="754990" y="424539"/>
                </a:lnTo>
                <a:lnTo>
                  <a:pt x="757532" y="424539"/>
                </a:lnTo>
                <a:close/>
                <a:moveTo>
                  <a:pt x="605009" y="303787"/>
                </a:moveTo>
                <a:lnTo>
                  <a:pt x="602467" y="303787"/>
                </a:lnTo>
                <a:lnTo>
                  <a:pt x="599925" y="301245"/>
                </a:lnTo>
                <a:lnTo>
                  <a:pt x="599925" y="298703"/>
                </a:lnTo>
                <a:lnTo>
                  <a:pt x="599925" y="296160"/>
                </a:lnTo>
                <a:lnTo>
                  <a:pt x="602467" y="293618"/>
                </a:lnTo>
                <a:lnTo>
                  <a:pt x="605009" y="293618"/>
                </a:lnTo>
                <a:lnTo>
                  <a:pt x="607551" y="293618"/>
                </a:lnTo>
                <a:lnTo>
                  <a:pt x="607551" y="296160"/>
                </a:lnTo>
                <a:lnTo>
                  <a:pt x="607551" y="298703"/>
                </a:lnTo>
                <a:lnTo>
                  <a:pt x="607551" y="301245"/>
                </a:lnTo>
                <a:lnTo>
                  <a:pt x="607551" y="303787"/>
                </a:lnTo>
                <a:lnTo>
                  <a:pt x="605009" y="303787"/>
                </a:lnTo>
                <a:close/>
                <a:moveTo>
                  <a:pt x="702878" y="274552"/>
                </a:moveTo>
                <a:lnTo>
                  <a:pt x="700336" y="274552"/>
                </a:lnTo>
                <a:lnTo>
                  <a:pt x="700336" y="272010"/>
                </a:lnTo>
                <a:lnTo>
                  <a:pt x="697794" y="269468"/>
                </a:lnTo>
                <a:lnTo>
                  <a:pt x="697794" y="266926"/>
                </a:lnTo>
                <a:lnTo>
                  <a:pt x="700336" y="266926"/>
                </a:lnTo>
                <a:lnTo>
                  <a:pt x="700336" y="264384"/>
                </a:lnTo>
                <a:lnTo>
                  <a:pt x="702878" y="264384"/>
                </a:lnTo>
                <a:lnTo>
                  <a:pt x="705421" y="264384"/>
                </a:lnTo>
                <a:lnTo>
                  <a:pt x="707962" y="266926"/>
                </a:lnTo>
                <a:lnTo>
                  <a:pt x="707962" y="269468"/>
                </a:lnTo>
                <a:lnTo>
                  <a:pt x="707962" y="272010"/>
                </a:lnTo>
                <a:lnTo>
                  <a:pt x="705421" y="272010"/>
                </a:lnTo>
                <a:lnTo>
                  <a:pt x="705421" y="274552"/>
                </a:lnTo>
                <a:lnTo>
                  <a:pt x="702878" y="274552"/>
                </a:lnTo>
                <a:close/>
                <a:moveTo>
                  <a:pt x="607551" y="269468"/>
                </a:moveTo>
                <a:lnTo>
                  <a:pt x="607551" y="272010"/>
                </a:lnTo>
                <a:lnTo>
                  <a:pt x="607551" y="269468"/>
                </a:lnTo>
                <a:lnTo>
                  <a:pt x="605009" y="269468"/>
                </a:lnTo>
                <a:lnTo>
                  <a:pt x="602467" y="266926"/>
                </a:lnTo>
                <a:lnTo>
                  <a:pt x="602467" y="264384"/>
                </a:lnTo>
                <a:lnTo>
                  <a:pt x="602467" y="261841"/>
                </a:lnTo>
                <a:lnTo>
                  <a:pt x="605009" y="261841"/>
                </a:lnTo>
                <a:lnTo>
                  <a:pt x="605009" y="259299"/>
                </a:lnTo>
                <a:lnTo>
                  <a:pt x="607551" y="259299"/>
                </a:lnTo>
                <a:lnTo>
                  <a:pt x="610093" y="259299"/>
                </a:lnTo>
                <a:lnTo>
                  <a:pt x="612635" y="259299"/>
                </a:lnTo>
                <a:lnTo>
                  <a:pt x="612635" y="261841"/>
                </a:lnTo>
                <a:lnTo>
                  <a:pt x="615177" y="261841"/>
                </a:lnTo>
                <a:lnTo>
                  <a:pt x="615177" y="264384"/>
                </a:lnTo>
                <a:lnTo>
                  <a:pt x="612635" y="266926"/>
                </a:lnTo>
                <a:lnTo>
                  <a:pt x="612635" y="269468"/>
                </a:lnTo>
                <a:lnTo>
                  <a:pt x="610093" y="269468"/>
                </a:lnTo>
                <a:lnTo>
                  <a:pt x="607551" y="269468"/>
                </a:lnTo>
                <a:close/>
                <a:moveTo>
                  <a:pt x="649495" y="266926"/>
                </a:moveTo>
                <a:lnTo>
                  <a:pt x="646953" y="266926"/>
                </a:lnTo>
                <a:lnTo>
                  <a:pt x="646953" y="264384"/>
                </a:lnTo>
                <a:lnTo>
                  <a:pt x="644411" y="261841"/>
                </a:lnTo>
                <a:lnTo>
                  <a:pt x="646953" y="259299"/>
                </a:lnTo>
                <a:lnTo>
                  <a:pt x="646953" y="256757"/>
                </a:lnTo>
                <a:lnTo>
                  <a:pt x="649495" y="256757"/>
                </a:lnTo>
                <a:lnTo>
                  <a:pt x="652037" y="256757"/>
                </a:lnTo>
                <a:lnTo>
                  <a:pt x="652037" y="259299"/>
                </a:lnTo>
                <a:lnTo>
                  <a:pt x="654579" y="259299"/>
                </a:lnTo>
                <a:lnTo>
                  <a:pt x="654579" y="261841"/>
                </a:lnTo>
                <a:lnTo>
                  <a:pt x="654579" y="264384"/>
                </a:lnTo>
                <a:lnTo>
                  <a:pt x="652037" y="264384"/>
                </a:lnTo>
                <a:lnTo>
                  <a:pt x="652037" y="266926"/>
                </a:lnTo>
                <a:lnTo>
                  <a:pt x="649495" y="266926"/>
                </a:lnTo>
                <a:close/>
                <a:moveTo>
                  <a:pt x="319028" y="38132"/>
                </a:moveTo>
                <a:lnTo>
                  <a:pt x="316486" y="43216"/>
                </a:lnTo>
                <a:lnTo>
                  <a:pt x="316486" y="48301"/>
                </a:lnTo>
                <a:lnTo>
                  <a:pt x="316486" y="50843"/>
                </a:lnTo>
                <a:lnTo>
                  <a:pt x="316486" y="53385"/>
                </a:lnTo>
                <a:lnTo>
                  <a:pt x="313943" y="58469"/>
                </a:lnTo>
                <a:lnTo>
                  <a:pt x="313943" y="63554"/>
                </a:lnTo>
                <a:lnTo>
                  <a:pt x="313943" y="66096"/>
                </a:lnTo>
                <a:lnTo>
                  <a:pt x="313943" y="68638"/>
                </a:lnTo>
                <a:lnTo>
                  <a:pt x="316486" y="68638"/>
                </a:lnTo>
                <a:lnTo>
                  <a:pt x="321570" y="88975"/>
                </a:lnTo>
                <a:lnTo>
                  <a:pt x="324112" y="91518"/>
                </a:lnTo>
                <a:lnTo>
                  <a:pt x="324112" y="94059"/>
                </a:lnTo>
                <a:lnTo>
                  <a:pt x="326654" y="96601"/>
                </a:lnTo>
                <a:lnTo>
                  <a:pt x="326654" y="99144"/>
                </a:lnTo>
                <a:lnTo>
                  <a:pt x="329196" y="99144"/>
                </a:lnTo>
                <a:lnTo>
                  <a:pt x="331738" y="104228"/>
                </a:lnTo>
                <a:lnTo>
                  <a:pt x="331738" y="106770"/>
                </a:lnTo>
                <a:lnTo>
                  <a:pt x="339364" y="111854"/>
                </a:lnTo>
                <a:lnTo>
                  <a:pt x="339364" y="114397"/>
                </a:lnTo>
                <a:lnTo>
                  <a:pt x="341906" y="114397"/>
                </a:lnTo>
                <a:lnTo>
                  <a:pt x="344448" y="114397"/>
                </a:lnTo>
                <a:lnTo>
                  <a:pt x="344448" y="116939"/>
                </a:lnTo>
                <a:lnTo>
                  <a:pt x="346991" y="116939"/>
                </a:lnTo>
                <a:lnTo>
                  <a:pt x="346991" y="114397"/>
                </a:lnTo>
                <a:lnTo>
                  <a:pt x="349533" y="114397"/>
                </a:lnTo>
                <a:lnTo>
                  <a:pt x="352074" y="114397"/>
                </a:lnTo>
                <a:lnTo>
                  <a:pt x="352074" y="111854"/>
                </a:lnTo>
                <a:lnTo>
                  <a:pt x="354616" y="111854"/>
                </a:lnTo>
                <a:lnTo>
                  <a:pt x="357159" y="111854"/>
                </a:lnTo>
                <a:lnTo>
                  <a:pt x="359701" y="111854"/>
                </a:lnTo>
                <a:lnTo>
                  <a:pt x="373682" y="114397"/>
                </a:lnTo>
                <a:lnTo>
                  <a:pt x="376224" y="114397"/>
                </a:lnTo>
                <a:lnTo>
                  <a:pt x="378766" y="116939"/>
                </a:lnTo>
                <a:lnTo>
                  <a:pt x="381308" y="119481"/>
                </a:lnTo>
                <a:lnTo>
                  <a:pt x="397832" y="139818"/>
                </a:lnTo>
                <a:lnTo>
                  <a:pt x="400374" y="142361"/>
                </a:lnTo>
                <a:lnTo>
                  <a:pt x="400374" y="144902"/>
                </a:lnTo>
                <a:lnTo>
                  <a:pt x="402915" y="149987"/>
                </a:lnTo>
                <a:lnTo>
                  <a:pt x="402915" y="152529"/>
                </a:lnTo>
                <a:lnTo>
                  <a:pt x="402915" y="155071"/>
                </a:lnTo>
                <a:lnTo>
                  <a:pt x="405457" y="155071"/>
                </a:lnTo>
                <a:lnTo>
                  <a:pt x="405457" y="157613"/>
                </a:lnTo>
                <a:lnTo>
                  <a:pt x="408000" y="160155"/>
                </a:lnTo>
                <a:lnTo>
                  <a:pt x="410542" y="165240"/>
                </a:lnTo>
                <a:lnTo>
                  <a:pt x="413084" y="167782"/>
                </a:lnTo>
                <a:lnTo>
                  <a:pt x="415626" y="167782"/>
                </a:lnTo>
                <a:lnTo>
                  <a:pt x="415626" y="170324"/>
                </a:lnTo>
                <a:lnTo>
                  <a:pt x="418168" y="170324"/>
                </a:lnTo>
                <a:lnTo>
                  <a:pt x="420710" y="172866"/>
                </a:lnTo>
                <a:lnTo>
                  <a:pt x="425794" y="172866"/>
                </a:lnTo>
                <a:lnTo>
                  <a:pt x="428336" y="175408"/>
                </a:lnTo>
                <a:lnTo>
                  <a:pt x="444860" y="180493"/>
                </a:lnTo>
                <a:lnTo>
                  <a:pt x="447401" y="180493"/>
                </a:lnTo>
                <a:lnTo>
                  <a:pt x="471551" y="183034"/>
                </a:lnTo>
                <a:lnTo>
                  <a:pt x="474093" y="183034"/>
                </a:lnTo>
                <a:lnTo>
                  <a:pt x="479177" y="183034"/>
                </a:lnTo>
                <a:lnTo>
                  <a:pt x="481719" y="183034"/>
                </a:lnTo>
                <a:lnTo>
                  <a:pt x="495701" y="183034"/>
                </a:lnTo>
                <a:lnTo>
                  <a:pt x="498242" y="183034"/>
                </a:lnTo>
                <a:lnTo>
                  <a:pt x="498242" y="180493"/>
                </a:lnTo>
                <a:lnTo>
                  <a:pt x="500785" y="180493"/>
                </a:lnTo>
                <a:lnTo>
                  <a:pt x="503327" y="180493"/>
                </a:lnTo>
                <a:lnTo>
                  <a:pt x="503327" y="177951"/>
                </a:lnTo>
                <a:lnTo>
                  <a:pt x="505869" y="175408"/>
                </a:lnTo>
                <a:lnTo>
                  <a:pt x="508411" y="172866"/>
                </a:lnTo>
                <a:lnTo>
                  <a:pt x="516037" y="170324"/>
                </a:lnTo>
                <a:lnTo>
                  <a:pt x="518579" y="170324"/>
                </a:lnTo>
                <a:lnTo>
                  <a:pt x="521121" y="170324"/>
                </a:lnTo>
                <a:lnTo>
                  <a:pt x="523663" y="170324"/>
                </a:lnTo>
                <a:lnTo>
                  <a:pt x="526205" y="170324"/>
                </a:lnTo>
                <a:lnTo>
                  <a:pt x="528747" y="172866"/>
                </a:lnTo>
                <a:lnTo>
                  <a:pt x="531290" y="172866"/>
                </a:lnTo>
                <a:lnTo>
                  <a:pt x="533832" y="175408"/>
                </a:lnTo>
                <a:lnTo>
                  <a:pt x="536373" y="175408"/>
                </a:lnTo>
                <a:lnTo>
                  <a:pt x="541458" y="177951"/>
                </a:lnTo>
                <a:lnTo>
                  <a:pt x="544000" y="177951"/>
                </a:lnTo>
                <a:lnTo>
                  <a:pt x="544000" y="180493"/>
                </a:lnTo>
                <a:lnTo>
                  <a:pt x="546542" y="180493"/>
                </a:lnTo>
                <a:lnTo>
                  <a:pt x="549084" y="180493"/>
                </a:lnTo>
                <a:lnTo>
                  <a:pt x="551626" y="180493"/>
                </a:lnTo>
                <a:lnTo>
                  <a:pt x="551626" y="177951"/>
                </a:lnTo>
                <a:lnTo>
                  <a:pt x="554168" y="177951"/>
                </a:lnTo>
                <a:lnTo>
                  <a:pt x="556710" y="175408"/>
                </a:lnTo>
                <a:lnTo>
                  <a:pt x="564336" y="170324"/>
                </a:lnTo>
                <a:lnTo>
                  <a:pt x="566878" y="170324"/>
                </a:lnTo>
                <a:lnTo>
                  <a:pt x="566878" y="167782"/>
                </a:lnTo>
                <a:lnTo>
                  <a:pt x="569420" y="165240"/>
                </a:lnTo>
                <a:lnTo>
                  <a:pt x="569420" y="162698"/>
                </a:lnTo>
                <a:lnTo>
                  <a:pt x="569420" y="160155"/>
                </a:lnTo>
                <a:lnTo>
                  <a:pt x="569420" y="157613"/>
                </a:lnTo>
                <a:lnTo>
                  <a:pt x="571963" y="155071"/>
                </a:lnTo>
                <a:lnTo>
                  <a:pt x="571963" y="152529"/>
                </a:lnTo>
                <a:lnTo>
                  <a:pt x="574504" y="152529"/>
                </a:lnTo>
                <a:lnTo>
                  <a:pt x="574504" y="149987"/>
                </a:lnTo>
                <a:lnTo>
                  <a:pt x="577046" y="149987"/>
                </a:lnTo>
                <a:lnTo>
                  <a:pt x="579588" y="149987"/>
                </a:lnTo>
                <a:lnTo>
                  <a:pt x="582131" y="149987"/>
                </a:lnTo>
                <a:lnTo>
                  <a:pt x="584673" y="149987"/>
                </a:lnTo>
                <a:lnTo>
                  <a:pt x="587214" y="149987"/>
                </a:lnTo>
                <a:lnTo>
                  <a:pt x="594841" y="152529"/>
                </a:lnTo>
                <a:lnTo>
                  <a:pt x="597383" y="152529"/>
                </a:lnTo>
                <a:lnTo>
                  <a:pt x="599925" y="155071"/>
                </a:lnTo>
                <a:lnTo>
                  <a:pt x="602467" y="155071"/>
                </a:lnTo>
                <a:lnTo>
                  <a:pt x="602467" y="157613"/>
                </a:lnTo>
                <a:lnTo>
                  <a:pt x="605009" y="160155"/>
                </a:lnTo>
                <a:lnTo>
                  <a:pt x="610093" y="162698"/>
                </a:lnTo>
                <a:lnTo>
                  <a:pt x="612635" y="162698"/>
                </a:lnTo>
                <a:lnTo>
                  <a:pt x="615177" y="165240"/>
                </a:lnTo>
                <a:lnTo>
                  <a:pt x="617719" y="170324"/>
                </a:lnTo>
                <a:lnTo>
                  <a:pt x="620262" y="170324"/>
                </a:lnTo>
                <a:lnTo>
                  <a:pt x="622804" y="172866"/>
                </a:lnTo>
                <a:lnTo>
                  <a:pt x="646953" y="175408"/>
                </a:lnTo>
                <a:lnTo>
                  <a:pt x="646953" y="177951"/>
                </a:lnTo>
                <a:lnTo>
                  <a:pt x="649495" y="177951"/>
                </a:lnTo>
                <a:lnTo>
                  <a:pt x="649495" y="175408"/>
                </a:lnTo>
                <a:lnTo>
                  <a:pt x="652037" y="175408"/>
                </a:lnTo>
                <a:lnTo>
                  <a:pt x="654579" y="175408"/>
                </a:lnTo>
                <a:lnTo>
                  <a:pt x="654579" y="172866"/>
                </a:lnTo>
                <a:lnTo>
                  <a:pt x="657121" y="172866"/>
                </a:lnTo>
                <a:lnTo>
                  <a:pt x="657121" y="162698"/>
                </a:lnTo>
                <a:lnTo>
                  <a:pt x="657121" y="160155"/>
                </a:lnTo>
                <a:lnTo>
                  <a:pt x="659663" y="160155"/>
                </a:lnTo>
                <a:lnTo>
                  <a:pt x="659663" y="157613"/>
                </a:lnTo>
                <a:lnTo>
                  <a:pt x="659663" y="155071"/>
                </a:lnTo>
                <a:lnTo>
                  <a:pt x="662205" y="155071"/>
                </a:lnTo>
                <a:lnTo>
                  <a:pt x="662205" y="152529"/>
                </a:lnTo>
                <a:lnTo>
                  <a:pt x="664748" y="152529"/>
                </a:lnTo>
                <a:lnTo>
                  <a:pt x="674916" y="149987"/>
                </a:lnTo>
                <a:lnTo>
                  <a:pt x="677458" y="147444"/>
                </a:lnTo>
                <a:lnTo>
                  <a:pt x="680000" y="147444"/>
                </a:lnTo>
                <a:lnTo>
                  <a:pt x="682541" y="147444"/>
                </a:lnTo>
                <a:lnTo>
                  <a:pt x="685084" y="147444"/>
                </a:lnTo>
                <a:lnTo>
                  <a:pt x="687626" y="149987"/>
                </a:lnTo>
                <a:lnTo>
                  <a:pt x="690168" y="152529"/>
                </a:lnTo>
                <a:lnTo>
                  <a:pt x="690168" y="155071"/>
                </a:lnTo>
                <a:lnTo>
                  <a:pt x="692710" y="155071"/>
                </a:lnTo>
                <a:lnTo>
                  <a:pt x="692710" y="157613"/>
                </a:lnTo>
                <a:lnTo>
                  <a:pt x="692710" y="160155"/>
                </a:lnTo>
                <a:lnTo>
                  <a:pt x="695252" y="160155"/>
                </a:lnTo>
                <a:lnTo>
                  <a:pt x="695252" y="162698"/>
                </a:lnTo>
                <a:lnTo>
                  <a:pt x="697794" y="162698"/>
                </a:lnTo>
                <a:lnTo>
                  <a:pt x="697794" y="165240"/>
                </a:lnTo>
                <a:lnTo>
                  <a:pt x="700336" y="165240"/>
                </a:lnTo>
                <a:lnTo>
                  <a:pt x="702878" y="165240"/>
                </a:lnTo>
                <a:lnTo>
                  <a:pt x="705421" y="165240"/>
                </a:lnTo>
                <a:lnTo>
                  <a:pt x="707962" y="162698"/>
                </a:lnTo>
                <a:lnTo>
                  <a:pt x="710504" y="162698"/>
                </a:lnTo>
                <a:lnTo>
                  <a:pt x="715589" y="160155"/>
                </a:lnTo>
                <a:lnTo>
                  <a:pt x="718131" y="160155"/>
                </a:lnTo>
                <a:lnTo>
                  <a:pt x="720672" y="160155"/>
                </a:lnTo>
                <a:lnTo>
                  <a:pt x="720672" y="157613"/>
                </a:lnTo>
                <a:lnTo>
                  <a:pt x="723214" y="157613"/>
                </a:lnTo>
                <a:lnTo>
                  <a:pt x="723214" y="155071"/>
                </a:lnTo>
                <a:lnTo>
                  <a:pt x="725757" y="152529"/>
                </a:lnTo>
                <a:lnTo>
                  <a:pt x="728299" y="152529"/>
                </a:lnTo>
                <a:lnTo>
                  <a:pt x="730841" y="152529"/>
                </a:lnTo>
                <a:lnTo>
                  <a:pt x="733383" y="152529"/>
                </a:lnTo>
                <a:lnTo>
                  <a:pt x="735925" y="155071"/>
                </a:lnTo>
                <a:lnTo>
                  <a:pt x="738467" y="155071"/>
                </a:lnTo>
                <a:lnTo>
                  <a:pt x="738467" y="157613"/>
                </a:lnTo>
                <a:lnTo>
                  <a:pt x="743551" y="162698"/>
                </a:lnTo>
                <a:lnTo>
                  <a:pt x="743551" y="165240"/>
                </a:lnTo>
                <a:lnTo>
                  <a:pt x="746093" y="167782"/>
                </a:lnTo>
                <a:lnTo>
                  <a:pt x="746093" y="170324"/>
                </a:lnTo>
                <a:lnTo>
                  <a:pt x="746093" y="172866"/>
                </a:lnTo>
                <a:lnTo>
                  <a:pt x="746093" y="175408"/>
                </a:lnTo>
                <a:lnTo>
                  <a:pt x="743551" y="177951"/>
                </a:lnTo>
                <a:lnTo>
                  <a:pt x="732112" y="189390"/>
                </a:lnTo>
                <a:lnTo>
                  <a:pt x="732112" y="191932"/>
                </a:lnTo>
                <a:lnTo>
                  <a:pt x="732112" y="194474"/>
                </a:lnTo>
                <a:lnTo>
                  <a:pt x="729570" y="208456"/>
                </a:lnTo>
                <a:lnTo>
                  <a:pt x="729570" y="210998"/>
                </a:lnTo>
                <a:lnTo>
                  <a:pt x="729570" y="213541"/>
                </a:lnTo>
                <a:lnTo>
                  <a:pt x="732112" y="216083"/>
                </a:lnTo>
                <a:lnTo>
                  <a:pt x="732112" y="218625"/>
                </a:lnTo>
                <a:lnTo>
                  <a:pt x="734654" y="221167"/>
                </a:lnTo>
                <a:lnTo>
                  <a:pt x="737196" y="221167"/>
                </a:lnTo>
                <a:lnTo>
                  <a:pt x="737196" y="223709"/>
                </a:lnTo>
                <a:lnTo>
                  <a:pt x="739738" y="223709"/>
                </a:lnTo>
                <a:lnTo>
                  <a:pt x="742280" y="223709"/>
                </a:lnTo>
                <a:lnTo>
                  <a:pt x="744822" y="223709"/>
                </a:lnTo>
                <a:lnTo>
                  <a:pt x="761345" y="218625"/>
                </a:lnTo>
                <a:lnTo>
                  <a:pt x="763888" y="218625"/>
                </a:lnTo>
                <a:lnTo>
                  <a:pt x="766430" y="216083"/>
                </a:lnTo>
                <a:lnTo>
                  <a:pt x="782953" y="202101"/>
                </a:lnTo>
                <a:lnTo>
                  <a:pt x="785495" y="199559"/>
                </a:lnTo>
                <a:lnTo>
                  <a:pt x="788037" y="197017"/>
                </a:lnTo>
                <a:lnTo>
                  <a:pt x="790579" y="194474"/>
                </a:lnTo>
                <a:lnTo>
                  <a:pt x="790579" y="191932"/>
                </a:lnTo>
                <a:lnTo>
                  <a:pt x="790579" y="188119"/>
                </a:lnTo>
                <a:lnTo>
                  <a:pt x="793121" y="188119"/>
                </a:lnTo>
                <a:lnTo>
                  <a:pt x="793121" y="185577"/>
                </a:lnTo>
                <a:lnTo>
                  <a:pt x="793121" y="183034"/>
                </a:lnTo>
                <a:lnTo>
                  <a:pt x="793121" y="180493"/>
                </a:lnTo>
                <a:lnTo>
                  <a:pt x="793121" y="177951"/>
                </a:lnTo>
                <a:lnTo>
                  <a:pt x="793121" y="175408"/>
                </a:lnTo>
                <a:lnTo>
                  <a:pt x="795663" y="172866"/>
                </a:lnTo>
                <a:lnTo>
                  <a:pt x="803289" y="163968"/>
                </a:lnTo>
                <a:lnTo>
                  <a:pt x="805831" y="161427"/>
                </a:lnTo>
                <a:lnTo>
                  <a:pt x="808374" y="161427"/>
                </a:lnTo>
                <a:lnTo>
                  <a:pt x="810916" y="158884"/>
                </a:lnTo>
                <a:lnTo>
                  <a:pt x="813458" y="158884"/>
                </a:lnTo>
                <a:lnTo>
                  <a:pt x="815999" y="158884"/>
                </a:lnTo>
                <a:lnTo>
                  <a:pt x="818542" y="158884"/>
                </a:lnTo>
                <a:lnTo>
                  <a:pt x="821084" y="161427"/>
                </a:lnTo>
                <a:lnTo>
                  <a:pt x="823626" y="163968"/>
                </a:lnTo>
                <a:lnTo>
                  <a:pt x="826168" y="166511"/>
                </a:lnTo>
                <a:lnTo>
                  <a:pt x="826168" y="169053"/>
                </a:lnTo>
                <a:lnTo>
                  <a:pt x="828710" y="169053"/>
                </a:lnTo>
                <a:lnTo>
                  <a:pt x="838879" y="174138"/>
                </a:lnTo>
                <a:lnTo>
                  <a:pt x="838879" y="176679"/>
                </a:lnTo>
                <a:lnTo>
                  <a:pt x="841420" y="176679"/>
                </a:lnTo>
                <a:lnTo>
                  <a:pt x="843962" y="176679"/>
                </a:lnTo>
                <a:lnTo>
                  <a:pt x="846504" y="176679"/>
                </a:lnTo>
                <a:lnTo>
                  <a:pt x="849047" y="176679"/>
                </a:lnTo>
                <a:lnTo>
                  <a:pt x="849047" y="174138"/>
                </a:lnTo>
                <a:lnTo>
                  <a:pt x="851589" y="174138"/>
                </a:lnTo>
                <a:lnTo>
                  <a:pt x="851589" y="171595"/>
                </a:lnTo>
                <a:lnTo>
                  <a:pt x="856672" y="169053"/>
                </a:lnTo>
                <a:lnTo>
                  <a:pt x="861757" y="166511"/>
                </a:lnTo>
                <a:lnTo>
                  <a:pt x="861757" y="163968"/>
                </a:lnTo>
                <a:lnTo>
                  <a:pt x="864299" y="163968"/>
                </a:lnTo>
                <a:lnTo>
                  <a:pt x="866841" y="163968"/>
                </a:lnTo>
                <a:lnTo>
                  <a:pt x="869383" y="163968"/>
                </a:lnTo>
                <a:lnTo>
                  <a:pt x="871925" y="163968"/>
                </a:lnTo>
                <a:lnTo>
                  <a:pt x="874467" y="166511"/>
                </a:lnTo>
                <a:lnTo>
                  <a:pt x="877009" y="166511"/>
                </a:lnTo>
                <a:lnTo>
                  <a:pt x="879551" y="166511"/>
                </a:lnTo>
                <a:lnTo>
                  <a:pt x="879551" y="163968"/>
                </a:lnTo>
                <a:lnTo>
                  <a:pt x="882093" y="163968"/>
                </a:lnTo>
                <a:lnTo>
                  <a:pt x="884635" y="163968"/>
                </a:lnTo>
                <a:lnTo>
                  <a:pt x="887177" y="161427"/>
                </a:lnTo>
                <a:lnTo>
                  <a:pt x="889720" y="161427"/>
                </a:lnTo>
                <a:lnTo>
                  <a:pt x="892261" y="161427"/>
                </a:lnTo>
                <a:lnTo>
                  <a:pt x="892261" y="158884"/>
                </a:lnTo>
                <a:lnTo>
                  <a:pt x="894803" y="158884"/>
                </a:lnTo>
                <a:lnTo>
                  <a:pt x="897345" y="158884"/>
                </a:lnTo>
                <a:lnTo>
                  <a:pt x="897345" y="156342"/>
                </a:lnTo>
                <a:lnTo>
                  <a:pt x="899888" y="156342"/>
                </a:lnTo>
                <a:lnTo>
                  <a:pt x="902430" y="156342"/>
                </a:lnTo>
                <a:lnTo>
                  <a:pt x="902430" y="153800"/>
                </a:lnTo>
                <a:lnTo>
                  <a:pt x="904971" y="153800"/>
                </a:lnTo>
                <a:lnTo>
                  <a:pt x="907514" y="153800"/>
                </a:lnTo>
                <a:lnTo>
                  <a:pt x="910056" y="153800"/>
                </a:lnTo>
                <a:lnTo>
                  <a:pt x="910056" y="151258"/>
                </a:lnTo>
                <a:lnTo>
                  <a:pt x="912598" y="151258"/>
                </a:lnTo>
                <a:lnTo>
                  <a:pt x="915140" y="151258"/>
                </a:lnTo>
                <a:lnTo>
                  <a:pt x="917682" y="151258"/>
                </a:lnTo>
                <a:lnTo>
                  <a:pt x="917682" y="148716"/>
                </a:lnTo>
                <a:lnTo>
                  <a:pt x="920224" y="148716"/>
                </a:lnTo>
                <a:lnTo>
                  <a:pt x="922766" y="148716"/>
                </a:lnTo>
                <a:lnTo>
                  <a:pt x="934206" y="148716"/>
                </a:lnTo>
                <a:lnTo>
                  <a:pt x="939289" y="146174"/>
                </a:lnTo>
                <a:lnTo>
                  <a:pt x="941831" y="146174"/>
                </a:lnTo>
                <a:lnTo>
                  <a:pt x="941831" y="143631"/>
                </a:lnTo>
                <a:lnTo>
                  <a:pt x="944374" y="143631"/>
                </a:lnTo>
                <a:lnTo>
                  <a:pt x="946916" y="143631"/>
                </a:lnTo>
                <a:lnTo>
                  <a:pt x="946916" y="146174"/>
                </a:lnTo>
                <a:lnTo>
                  <a:pt x="949457" y="146174"/>
                </a:lnTo>
                <a:lnTo>
                  <a:pt x="952000" y="146174"/>
                </a:lnTo>
                <a:lnTo>
                  <a:pt x="952000" y="148716"/>
                </a:lnTo>
                <a:lnTo>
                  <a:pt x="952000" y="157613"/>
                </a:lnTo>
                <a:lnTo>
                  <a:pt x="949457" y="157613"/>
                </a:lnTo>
                <a:lnTo>
                  <a:pt x="949457" y="162698"/>
                </a:lnTo>
                <a:lnTo>
                  <a:pt x="952000" y="162698"/>
                </a:lnTo>
                <a:lnTo>
                  <a:pt x="952000" y="165240"/>
                </a:lnTo>
                <a:lnTo>
                  <a:pt x="944374" y="165240"/>
                </a:lnTo>
                <a:lnTo>
                  <a:pt x="941831" y="162698"/>
                </a:lnTo>
                <a:lnTo>
                  <a:pt x="939289" y="165240"/>
                </a:lnTo>
                <a:lnTo>
                  <a:pt x="939289" y="170324"/>
                </a:lnTo>
                <a:lnTo>
                  <a:pt x="939289" y="172866"/>
                </a:lnTo>
                <a:lnTo>
                  <a:pt x="936747" y="172866"/>
                </a:lnTo>
                <a:lnTo>
                  <a:pt x="929121" y="172866"/>
                </a:lnTo>
                <a:lnTo>
                  <a:pt x="929121" y="181764"/>
                </a:lnTo>
                <a:lnTo>
                  <a:pt x="929121" y="184306"/>
                </a:lnTo>
                <a:lnTo>
                  <a:pt x="924037" y="184306"/>
                </a:lnTo>
                <a:lnTo>
                  <a:pt x="921495" y="184306"/>
                </a:lnTo>
                <a:lnTo>
                  <a:pt x="890990" y="184306"/>
                </a:lnTo>
                <a:lnTo>
                  <a:pt x="888448" y="189390"/>
                </a:lnTo>
                <a:lnTo>
                  <a:pt x="885906" y="189390"/>
                </a:lnTo>
                <a:lnTo>
                  <a:pt x="883364" y="189390"/>
                </a:lnTo>
                <a:lnTo>
                  <a:pt x="878280" y="191932"/>
                </a:lnTo>
                <a:lnTo>
                  <a:pt x="875738" y="194474"/>
                </a:lnTo>
                <a:lnTo>
                  <a:pt x="875738" y="191932"/>
                </a:lnTo>
                <a:lnTo>
                  <a:pt x="875738" y="189390"/>
                </a:lnTo>
                <a:lnTo>
                  <a:pt x="866841" y="191932"/>
                </a:lnTo>
                <a:lnTo>
                  <a:pt x="869383" y="197017"/>
                </a:lnTo>
                <a:lnTo>
                  <a:pt x="866841" y="197017"/>
                </a:lnTo>
                <a:lnTo>
                  <a:pt x="861757" y="197017"/>
                </a:lnTo>
                <a:lnTo>
                  <a:pt x="856672" y="191932"/>
                </a:lnTo>
                <a:lnTo>
                  <a:pt x="856672" y="189390"/>
                </a:lnTo>
                <a:lnTo>
                  <a:pt x="854130" y="189390"/>
                </a:lnTo>
                <a:lnTo>
                  <a:pt x="846504" y="191932"/>
                </a:lnTo>
                <a:lnTo>
                  <a:pt x="843962" y="194474"/>
                </a:lnTo>
                <a:lnTo>
                  <a:pt x="846504" y="197017"/>
                </a:lnTo>
                <a:lnTo>
                  <a:pt x="843962" y="202101"/>
                </a:lnTo>
                <a:lnTo>
                  <a:pt x="843962" y="199559"/>
                </a:lnTo>
                <a:lnTo>
                  <a:pt x="840149" y="199559"/>
                </a:lnTo>
                <a:lnTo>
                  <a:pt x="832523" y="199559"/>
                </a:lnTo>
                <a:lnTo>
                  <a:pt x="835065" y="202101"/>
                </a:lnTo>
                <a:lnTo>
                  <a:pt x="835065" y="204643"/>
                </a:lnTo>
                <a:lnTo>
                  <a:pt x="832523" y="204643"/>
                </a:lnTo>
                <a:lnTo>
                  <a:pt x="829981" y="202101"/>
                </a:lnTo>
                <a:lnTo>
                  <a:pt x="824897" y="204643"/>
                </a:lnTo>
                <a:lnTo>
                  <a:pt x="827439" y="207185"/>
                </a:lnTo>
                <a:lnTo>
                  <a:pt x="827439" y="209727"/>
                </a:lnTo>
                <a:lnTo>
                  <a:pt x="824897" y="214811"/>
                </a:lnTo>
                <a:lnTo>
                  <a:pt x="819813" y="217354"/>
                </a:lnTo>
                <a:lnTo>
                  <a:pt x="814729" y="214811"/>
                </a:lnTo>
                <a:lnTo>
                  <a:pt x="807103" y="217354"/>
                </a:lnTo>
                <a:lnTo>
                  <a:pt x="804561" y="212270"/>
                </a:lnTo>
                <a:lnTo>
                  <a:pt x="807103" y="205914"/>
                </a:lnTo>
                <a:lnTo>
                  <a:pt x="802018" y="205914"/>
                </a:lnTo>
                <a:lnTo>
                  <a:pt x="799476" y="208456"/>
                </a:lnTo>
                <a:lnTo>
                  <a:pt x="799476" y="210998"/>
                </a:lnTo>
                <a:lnTo>
                  <a:pt x="799476" y="216083"/>
                </a:lnTo>
                <a:lnTo>
                  <a:pt x="796934" y="218625"/>
                </a:lnTo>
                <a:lnTo>
                  <a:pt x="794393" y="218625"/>
                </a:lnTo>
                <a:lnTo>
                  <a:pt x="791850" y="227522"/>
                </a:lnTo>
                <a:lnTo>
                  <a:pt x="789308" y="227522"/>
                </a:lnTo>
                <a:lnTo>
                  <a:pt x="784224" y="224981"/>
                </a:lnTo>
                <a:lnTo>
                  <a:pt x="781682" y="222438"/>
                </a:lnTo>
                <a:lnTo>
                  <a:pt x="781682" y="219896"/>
                </a:lnTo>
                <a:lnTo>
                  <a:pt x="781682" y="217354"/>
                </a:lnTo>
                <a:lnTo>
                  <a:pt x="776598" y="222438"/>
                </a:lnTo>
                <a:lnTo>
                  <a:pt x="776598" y="227522"/>
                </a:lnTo>
                <a:lnTo>
                  <a:pt x="776598" y="230064"/>
                </a:lnTo>
                <a:lnTo>
                  <a:pt x="771513" y="244047"/>
                </a:lnTo>
                <a:lnTo>
                  <a:pt x="766430" y="241504"/>
                </a:lnTo>
                <a:lnTo>
                  <a:pt x="758803" y="244047"/>
                </a:lnTo>
                <a:lnTo>
                  <a:pt x="756262" y="235149"/>
                </a:lnTo>
                <a:lnTo>
                  <a:pt x="753719" y="237691"/>
                </a:lnTo>
                <a:lnTo>
                  <a:pt x="751177" y="240233"/>
                </a:lnTo>
                <a:lnTo>
                  <a:pt x="751177" y="237691"/>
                </a:lnTo>
                <a:lnTo>
                  <a:pt x="746093" y="235149"/>
                </a:lnTo>
                <a:lnTo>
                  <a:pt x="741009" y="241504"/>
                </a:lnTo>
                <a:lnTo>
                  <a:pt x="735925" y="244047"/>
                </a:lnTo>
                <a:lnTo>
                  <a:pt x="728299" y="244047"/>
                </a:lnTo>
                <a:lnTo>
                  <a:pt x="728299" y="246588"/>
                </a:lnTo>
                <a:lnTo>
                  <a:pt x="723214" y="246588"/>
                </a:lnTo>
                <a:lnTo>
                  <a:pt x="725757" y="246588"/>
                </a:lnTo>
                <a:lnTo>
                  <a:pt x="723214" y="246588"/>
                </a:lnTo>
                <a:lnTo>
                  <a:pt x="718131" y="249131"/>
                </a:lnTo>
                <a:lnTo>
                  <a:pt x="715589" y="249131"/>
                </a:lnTo>
                <a:lnTo>
                  <a:pt x="704149" y="254215"/>
                </a:lnTo>
                <a:lnTo>
                  <a:pt x="701607" y="260570"/>
                </a:lnTo>
                <a:lnTo>
                  <a:pt x="700336" y="264384"/>
                </a:lnTo>
                <a:lnTo>
                  <a:pt x="695252" y="270739"/>
                </a:lnTo>
                <a:lnTo>
                  <a:pt x="695252" y="279637"/>
                </a:lnTo>
                <a:lnTo>
                  <a:pt x="697794" y="279637"/>
                </a:lnTo>
                <a:lnTo>
                  <a:pt x="697794" y="284720"/>
                </a:lnTo>
                <a:lnTo>
                  <a:pt x="697794" y="287263"/>
                </a:lnTo>
                <a:lnTo>
                  <a:pt x="695252" y="289805"/>
                </a:lnTo>
                <a:lnTo>
                  <a:pt x="700336" y="301245"/>
                </a:lnTo>
                <a:lnTo>
                  <a:pt x="702878" y="298703"/>
                </a:lnTo>
                <a:lnTo>
                  <a:pt x="707962" y="303787"/>
                </a:lnTo>
                <a:lnTo>
                  <a:pt x="710504" y="306329"/>
                </a:lnTo>
                <a:lnTo>
                  <a:pt x="713046" y="303787"/>
                </a:lnTo>
                <a:lnTo>
                  <a:pt x="713046" y="306329"/>
                </a:lnTo>
                <a:lnTo>
                  <a:pt x="715589" y="320311"/>
                </a:lnTo>
                <a:lnTo>
                  <a:pt x="710504" y="325395"/>
                </a:lnTo>
                <a:lnTo>
                  <a:pt x="710504" y="322853"/>
                </a:lnTo>
                <a:lnTo>
                  <a:pt x="707962" y="322853"/>
                </a:lnTo>
                <a:lnTo>
                  <a:pt x="705421" y="329208"/>
                </a:lnTo>
                <a:lnTo>
                  <a:pt x="702878" y="331750"/>
                </a:lnTo>
                <a:lnTo>
                  <a:pt x="700336" y="338106"/>
                </a:lnTo>
                <a:lnTo>
                  <a:pt x="700336" y="343190"/>
                </a:lnTo>
                <a:lnTo>
                  <a:pt x="697794" y="349546"/>
                </a:lnTo>
                <a:lnTo>
                  <a:pt x="697794" y="352088"/>
                </a:lnTo>
                <a:lnTo>
                  <a:pt x="697794" y="354630"/>
                </a:lnTo>
                <a:lnTo>
                  <a:pt x="692710" y="357172"/>
                </a:lnTo>
                <a:lnTo>
                  <a:pt x="687626" y="359714"/>
                </a:lnTo>
                <a:lnTo>
                  <a:pt x="682541" y="364799"/>
                </a:lnTo>
                <a:lnTo>
                  <a:pt x="682541" y="371154"/>
                </a:lnTo>
                <a:lnTo>
                  <a:pt x="680000" y="371154"/>
                </a:lnTo>
                <a:lnTo>
                  <a:pt x="677458" y="371154"/>
                </a:lnTo>
                <a:lnTo>
                  <a:pt x="677458" y="368612"/>
                </a:lnTo>
                <a:lnTo>
                  <a:pt x="672373" y="371154"/>
                </a:lnTo>
                <a:lnTo>
                  <a:pt x="669831" y="371154"/>
                </a:lnTo>
                <a:lnTo>
                  <a:pt x="669831" y="376238"/>
                </a:lnTo>
                <a:lnTo>
                  <a:pt x="669831" y="378780"/>
                </a:lnTo>
                <a:lnTo>
                  <a:pt x="667290" y="378780"/>
                </a:lnTo>
                <a:lnTo>
                  <a:pt x="664748" y="381323"/>
                </a:lnTo>
                <a:lnTo>
                  <a:pt x="662205" y="378780"/>
                </a:lnTo>
                <a:lnTo>
                  <a:pt x="659663" y="376238"/>
                </a:lnTo>
                <a:lnTo>
                  <a:pt x="654579" y="373696"/>
                </a:lnTo>
                <a:lnTo>
                  <a:pt x="652037" y="373696"/>
                </a:lnTo>
                <a:lnTo>
                  <a:pt x="646953" y="371154"/>
                </a:lnTo>
                <a:lnTo>
                  <a:pt x="641869" y="371154"/>
                </a:lnTo>
                <a:lnTo>
                  <a:pt x="636785" y="366070"/>
                </a:lnTo>
                <a:lnTo>
                  <a:pt x="631700" y="366070"/>
                </a:lnTo>
                <a:lnTo>
                  <a:pt x="631700" y="363527"/>
                </a:lnTo>
                <a:lnTo>
                  <a:pt x="631700" y="360985"/>
                </a:lnTo>
                <a:lnTo>
                  <a:pt x="631700" y="355901"/>
                </a:lnTo>
                <a:lnTo>
                  <a:pt x="629159" y="339377"/>
                </a:lnTo>
                <a:lnTo>
                  <a:pt x="629159" y="333022"/>
                </a:lnTo>
                <a:lnTo>
                  <a:pt x="631700" y="327937"/>
                </a:lnTo>
                <a:lnTo>
                  <a:pt x="634243" y="327937"/>
                </a:lnTo>
                <a:lnTo>
                  <a:pt x="641869" y="322853"/>
                </a:lnTo>
                <a:lnTo>
                  <a:pt x="644411" y="317769"/>
                </a:lnTo>
                <a:lnTo>
                  <a:pt x="646953" y="317769"/>
                </a:lnTo>
                <a:lnTo>
                  <a:pt x="649495" y="317769"/>
                </a:lnTo>
                <a:lnTo>
                  <a:pt x="654579" y="312684"/>
                </a:lnTo>
                <a:lnTo>
                  <a:pt x="654579" y="310142"/>
                </a:lnTo>
                <a:lnTo>
                  <a:pt x="652037" y="312684"/>
                </a:lnTo>
                <a:lnTo>
                  <a:pt x="649495" y="312684"/>
                </a:lnTo>
                <a:lnTo>
                  <a:pt x="649495" y="310142"/>
                </a:lnTo>
                <a:lnTo>
                  <a:pt x="652037" y="305058"/>
                </a:lnTo>
                <a:lnTo>
                  <a:pt x="654579" y="305058"/>
                </a:lnTo>
                <a:lnTo>
                  <a:pt x="659663" y="307600"/>
                </a:lnTo>
                <a:lnTo>
                  <a:pt x="662205" y="305058"/>
                </a:lnTo>
                <a:lnTo>
                  <a:pt x="662205" y="302516"/>
                </a:lnTo>
                <a:lnTo>
                  <a:pt x="664748" y="299974"/>
                </a:lnTo>
                <a:lnTo>
                  <a:pt x="669831" y="299974"/>
                </a:lnTo>
                <a:lnTo>
                  <a:pt x="669831" y="302516"/>
                </a:lnTo>
                <a:lnTo>
                  <a:pt x="672373" y="302516"/>
                </a:lnTo>
                <a:lnTo>
                  <a:pt x="677458" y="299974"/>
                </a:lnTo>
                <a:lnTo>
                  <a:pt x="677458" y="302516"/>
                </a:lnTo>
                <a:lnTo>
                  <a:pt x="677458" y="291076"/>
                </a:lnTo>
                <a:lnTo>
                  <a:pt x="674916" y="285992"/>
                </a:lnTo>
                <a:lnTo>
                  <a:pt x="677458" y="283450"/>
                </a:lnTo>
                <a:lnTo>
                  <a:pt x="677458" y="285992"/>
                </a:lnTo>
                <a:lnTo>
                  <a:pt x="680000" y="283450"/>
                </a:lnTo>
                <a:lnTo>
                  <a:pt x="677458" y="280907"/>
                </a:lnTo>
                <a:lnTo>
                  <a:pt x="674916" y="278365"/>
                </a:lnTo>
                <a:lnTo>
                  <a:pt x="669831" y="273281"/>
                </a:lnTo>
                <a:lnTo>
                  <a:pt x="669831" y="266926"/>
                </a:lnTo>
                <a:lnTo>
                  <a:pt x="667290" y="264384"/>
                </a:lnTo>
                <a:lnTo>
                  <a:pt x="667290" y="261841"/>
                </a:lnTo>
                <a:lnTo>
                  <a:pt x="669831" y="256757"/>
                </a:lnTo>
                <a:lnTo>
                  <a:pt x="667290" y="251673"/>
                </a:lnTo>
                <a:lnTo>
                  <a:pt x="669831" y="246588"/>
                </a:lnTo>
                <a:lnTo>
                  <a:pt x="662205" y="237691"/>
                </a:lnTo>
                <a:lnTo>
                  <a:pt x="659663" y="240233"/>
                </a:lnTo>
                <a:lnTo>
                  <a:pt x="657121" y="240233"/>
                </a:lnTo>
                <a:lnTo>
                  <a:pt x="649495" y="242775"/>
                </a:lnTo>
                <a:lnTo>
                  <a:pt x="646953" y="240233"/>
                </a:lnTo>
                <a:lnTo>
                  <a:pt x="639327" y="235149"/>
                </a:lnTo>
                <a:lnTo>
                  <a:pt x="625345" y="235149"/>
                </a:lnTo>
                <a:lnTo>
                  <a:pt x="622804" y="235149"/>
                </a:lnTo>
                <a:lnTo>
                  <a:pt x="611364" y="241504"/>
                </a:lnTo>
                <a:lnTo>
                  <a:pt x="599925" y="247860"/>
                </a:lnTo>
                <a:lnTo>
                  <a:pt x="599925" y="254215"/>
                </a:lnTo>
                <a:lnTo>
                  <a:pt x="592299" y="265654"/>
                </a:lnTo>
                <a:lnTo>
                  <a:pt x="584673" y="263113"/>
                </a:lnTo>
                <a:lnTo>
                  <a:pt x="579588" y="263113"/>
                </a:lnTo>
                <a:lnTo>
                  <a:pt x="577046" y="268197"/>
                </a:lnTo>
                <a:lnTo>
                  <a:pt x="574504" y="268197"/>
                </a:lnTo>
                <a:lnTo>
                  <a:pt x="569420" y="265654"/>
                </a:lnTo>
                <a:lnTo>
                  <a:pt x="566878" y="268197"/>
                </a:lnTo>
                <a:lnTo>
                  <a:pt x="564336" y="270739"/>
                </a:lnTo>
                <a:lnTo>
                  <a:pt x="561794" y="270739"/>
                </a:lnTo>
                <a:lnTo>
                  <a:pt x="561794" y="273281"/>
                </a:lnTo>
                <a:lnTo>
                  <a:pt x="561794" y="282179"/>
                </a:lnTo>
                <a:lnTo>
                  <a:pt x="559252" y="284720"/>
                </a:lnTo>
                <a:lnTo>
                  <a:pt x="556710" y="284720"/>
                </a:lnTo>
                <a:lnTo>
                  <a:pt x="559252" y="284720"/>
                </a:lnTo>
                <a:lnTo>
                  <a:pt x="559252" y="287263"/>
                </a:lnTo>
                <a:lnTo>
                  <a:pt x="556710" y="287263"/>
                </a:lnTo>
                <a:lnTo>
                  <a:pt x="556710" y="289805"/>
                </a:lnTo>
                <a:lnTo>
                  <a:pt x="551626" y="289805"/>
                </a:lnTo>
                <a:lnTo>
                  <a:pt x="551626" y="292347"/>
                </a:lnTo>
                <a:lnTo>
                  <a:pt x="546542" y="297431"/>
                </a:lnTo>
                <a:lnTo>
                  <a:pt x="546542" y="299974"/>
                </a:lnTo>
                <a:lnTo>
                  <a:pt x="544000" y="299974"/>
                </a:lnTo>
                <a:lnTo>
                  <a:pt x="544000" y="297431"/>
                </a:lnTo>
                <a:lnTo>
                  <a:pt x="541458" y="299974"/>
                </a:lnTo>
                <a:lnTo>
                  <a:pt x="541458" y="297431"/>
                </a:lnTo>
                <a:lnTo>
                  <a:pt x="538915" y="299974"/>
                </a:lnTo>
                <a:lnTo>
                  <a:pt x="538915" y="302516"/>
                </a:lnTo>
                <a:lnTo>
                  <a:pt x="536373" y="307600"/>
                </a:lnTo>
                <a:lnTo>
                  <a:pt x="533832" y="313956"/>
                </a:lnTo>
                <a:lnTo>
                  <a:pt x="533832" y="316497"/>
                </a:lnTo>
                <a:lnTo>
                  <a:pt x="533832" y="321582"/>
                </a:lnTo>
                <a:lnTo>
                  <a:pt x="531290" y="324124"/>
                </a:lnTo>
                <a:lnTo>
                  <a:pt x="531290" y="326667"/>
                </a:lnTo>
                <a:lnTo>
                  <a:pt x="533832" y="329208"/>
                </a:lnTo>
                <a:lnTo>
                  <a:pt x="531290" y="331750"/>
                </a:lnTo>
                <a:lnTo>
                  <a:pt x="526205" y="338106"/>
                </a:lnTo>
                <a:lnTo>
                  <a:pt x="526205" y="340648"/>
                </a:lnTo>
                <a:lnTo>
                  <a:pt x="526205" y="345733"/>
                </a:lnTo>
                <a:lnTo>
                  <a:pt x="528747" y="345733"/>
                </a:lnTo>
                <a:lnTo>
                  <a:pt x="528747" y="348274"/>
                </a:lnTo>
                <a:lnTo>
                  <a:pt x="531290" y="350817"/>
                </a:lnTo>
                <a:lnTo>
                  <a:pt x="531290" y="353359"/>
                </a:lnTo>
                <a:lnTo>
                  <a:pt x="531290" y="355901"/>
                </a:lnTo>
                <a:lnTo>
                  <a:pt x="533832" y="358443"/>
                </a:lnTo>
                <a:lnTo>
                  <a:pt x="533832" y="360985"/>
                </a:lnTo>
                <a:lnTo>
                  <a:pt x="533832" y="363527"/>
                </a:lnTo>
                <a:lnTo>
                  <a:pt x="536373" y="363527"/>
                </a:lnTo>
                <a:lnTo>
                  <a:pt x="541458" y="369883"/>
                </a:lnTo>
                <a:lnTo>
                  <a:pt x="541458" y="372425"/>
                </a:lnTo>
                <a:lnTo>
                  <a:pt x="544000" y="372425"/>
                </a:lnTo>
                <a:lnTo>
                  <a:pt x="546542" y="372425"/>
                </a:lnTo>
                <a:lnTo>
                  <a:pt x="549084" y="374967"/>
                </a:lnTo>
                <a:lnTo>
                  <a:pt x="556710" y="381323"/>
                </a:lnTo>
                <a:lnTo>
                  <a:pt x="556710" y="383865"/>
                </a:lnTo>
                <a:lnTo>
                  <a:pt x="556710" y="386407"/>
                </a:lnTo>
                <a:lnTo>
                  <a:pt x="556710" y="388949"/>
                </a:lnTo>
                <a:lnTo>
                  <a:pt x="556710" y="391491"/>
                </a:lnTo>
                <a:lnTo>
                  <a:pt x="554168" y="394033"/>
                </a:lnTo>
                <a:lnTo>
                  <a:pt x="556710" y="396576"/>
                </a:lnTo>
                <a:lnTo>
                  <a:pt x="561794" y="402931"/>
                </a:lnTo>
                <a:lnTo>
                  <a:pt x="561794" y="405473"/>
                </a:lnTo>
                <a:lnTo>
                  <a:pt x="564336" y="408015"/>
                </a:lnTo>
                <a:lnTo>
                  <a:pt x="566878" y="410557"/>
                </a:lnTo>
                <a:lnTo>
                  <a:pt x="566878" y="413100"/>
                </a:lnTo>
                <a:lnTo>
                  <a:pt x="569420" y="413100"/>
                </a:lnTo>
                <a:lnTo>
                  <a:pt x="574504" y="418183"/>
                </a:lnTo>
                <a:lnTo>
                  <a:pt x="577046" y="420726"/>
                </a:lnTo>
                <a:lnTo>
                  <a:pt x="577046" y="423268"/>
                </a:lnTo>
                <a:lnTo>
                  <a:pt x="579588" y="423268"/>
                </a:lnTo>
                <a:lnTo>
                  <a:pt x="579588" y="425810"/>
                </a:lnTo>
                <a:lnTo>
                  <a:pt x="582131" y="430894"/>
                </a:lnTo>
                <a:lnTo>
                  <a:pt x="582131" y="433436"/>
                </a:lnTo>
                <a:lnTo>
                  <a:pt x="587214" y="435979"/>
                </a:lnTo>
                <a:lnTo>
                  <a:pt x="592299" y="441063"/>
                </a:lnTo>
                <a:lnTo>
                  <a:pt x="594841" y="443605"/>
                </a:lnTo>
                <a:lnTo>
                  <a:pt x="602467" y="446147"/>
                </a:lnTo>
                <a:lnTo>
                  <a:pt x="610093" y="452503"/>
                </a:lnTo>
                <a:lnTo>
                  <a:pt x="617719" y="458858"/>
                </a:lnTo>
                <a:lnTo>
                  <a:pt x="620262" y="463943"/>
                </a:lnTo>
                <a:lnTo>
                  <a:pt x="622804" y="463943"/>
                </a:lnTo>
                <a:lnTo>
                  <a:pt x="622804" y="466485"/>
                </a:lnTo>
                <a:lnTo>
                  <a:pt x="620262" y="466485"/>
                </a:lnTo>
                <a:lnTo>
                  <a:pt x="620262" y="469026"/>
                </a:lnTo>
                <a:lnTo>
                  <a:pt x="622804" y="471569"/>
                </a:lnTo>
                <a:lnTo>
                  <a:pt x="622804" y="474111"/>
                </a:lnTo>
                <a:lnTo>
                  <a:pt x="627887" y="479196"/>
                </a:lnTo>
                <a:lnTo>
                  <a:pt x="630430" y="485551"/>
                </a:lnTo>
                <a:lnTo>
                  <a:pt x="632972" y="491906"/>
                </a:lnTo>
                <a:lnTo>
                  <a:pt x="638055" y="494448"/>
                </a:lnTo>
                <a:lnTo>
                  <a:pt x="640598" y="494448"/>
                </a:lnTo>
                <a:lnTo>
                  <a:pt x="643140" y="500803"/>
                </a:lnTo>
                <a:lnTo>
                  <a:pt x="643140" y="505888"/>
                </a:lnTo>
                <a:lnTo>
                  <a:pt x="645682" y="512243"/>
                </a:lnTo>
                <a:lnTo>
                  <a:pt x="645682" y="514786"/>
                </a:lnTo>
                <a:lnTo>
                  <a:pt x="648224" y="517328"/>
                </a:lnTo>
                <a:lnTo>
                  <a:pt x="648224" y="519869"/>
                </a:lnTo>
                <a:lnTo>
                  <a:pt x="650766" y="524954"/>
                </a:lnTo>
                <a:lnTo>
                  <a:pt x="650766" y="527496"/>
                </a:lnTo>
                <a:lnTo>
                  <a:pt x="650766" y="532580"/>
                </a:lnTo>
                <a:lnTo>
                  <a:pt x="650766" y="537665"/>
                </a:lnTo>
                <a:lnTo>
                  <a:pt x="653308" y="542749"/>
                </a:lnTo>
                <a:lnTo>
                  <a:pt x="653308" y="545291"/>
                </a:lnTo>
                <a:lnTo>
                  <a:pt x="655850" y="545291"/>
                </a:lnTo>
                <a:lnTo>
                  <a:pt x="655850" y="551646"/>
                </a:lnTo>
                <a:lnTo>
                  <a:pt x="655850" y="554189"/>
                </a:lnTo>
                <a:lnTo>
                  <a:pt x="655850" y="556731"/>
                </a:lnTo>
                <a:lnTo>
                  <a:pt x="658392" y="561816"/>
                </a:lnTo>
                <a:lnTo>
                  <a:pt x="658392" y="564357"/>
                </a:lnTo>
                <a:lnTo>
                  <a:pt x="658392" y="566899"/>
                </a:lnTo>
                <a:lnTo>
                  <a:pt x="655850" y="585966"/>
                </a:lnTo>
                <a:lnTo>
                  <a:pt x="658392" y="592321"/>
                </a:lnTo>
                <a:lnTo>
                  <a:pt x="658392" y="594863"/>
                </a:lnTo>
                <a:lnTo>
                  <a:pt x="660935" y="599948"/>
                </a:lnTo>
                <a:lnTo>
                  <a:pt x="663476" y="599948"/>
                </a:lnTo>
                <a:lnTo>
                  <a:pt x="663476" y="602489"/>
                </a:lnTo>
                <a:lnTo>
                  <a:pt x="663476" y="605032"/>
                </a:lnTo>
                <a:lnTo>
                  <a:pt x="663476" y="607574"/>
                </a:lnTo>
                <a:lnTo>
                  <a:pt x="663476" y="605032"/>
                </a:lnTo>
                <a:lnTo>
                  <a:pt x="660935" y="607574"/>
                </a:lnTo>
                <a:lnTo>
                  <a:pt x="655850" y="613929"/>
                </a:lnTo>
                <a:lnTo>
                  <a:pt x="655850" y="616472"/>
                </a:lnTo>
                <a:lnTo>
                  <a:pt x="655850" y="619014"/>
                </a:lnTo>
                <a:lnTo>
                  <a:pt x="655850" y="621555"/>
                </a:lnTo>
                <a:lnTo>
                  <a:pt x="658392" y="624098"/>
                </a:lnTo>
                <a:lnTo>
                  <a:pt x="660935" y="626640"/>
                </a:lnTo>
                <a:lnTo>
                  <a:pt x="660935" y="629182"/>
                </a:lnTo>
                <a:lnTo>
                  <a:pt x="658392" y="629182"/>
                </a:lnTo>
                <a:lnTo>
                  <a:pt x="658392" y="634266"/>
                </a:lnTo>
                <a:lnTo>
                  <a:pt x="660935" y="634266"/>
                </a:lnTo>
                <a:lnTo>
                  <a:pt x="660935" y="636809"/>
                </a:lnTo>
                <a:lnTo>
                  <a:pt x="658392" y="636809"/>
                </a:lnTo>
                <a:lnTo>
                  <a:pt x="658392" y="648249"/>
                </a:lnTo>
                <a:lnTo>
                  <a:pt x="655850" y="653332"/>
                </a:lnTo>
                <a:lnTo>
                  <a:pt x="655850" y="655875"/>
                </a:lnTo>
                <a:lnTo>
                  <a:pt x="655850" y="658417"/>
                </a:lnTo>
                <a:lnTo>
                  <a:pt x="653308" y="660959"/>
                </a:lnTo>
                <a:lnTo>
                  <a:pt x="653308" y="663502"/>
                </a:lnTo>
                <a:lnTo>
                  <a:pt x="649495" y="663502"/>
                </a:lnTo>
                <a:lnTo>
                  <a:pt x="646953" y="663502"/>
                </a:lnTo>
                <a:lnTo>
                  <a:pt x="646953" y="666043"/>
                </a:lnTo>
                <a:lnTo>
                  <a:pt x="646953" y="668585"/>
                </a:lnTo>
                <a:lnTo>
                  <a:pt x="646953" y="671128"/>
                </a:lnTo>
                <a:lnTo>
                  <a:pt x="646953" y="673670"/>
                </a:lnTo>
                <a:lnTo>
                  <a:pt x="644411" y="676212"/>
                </a:lnTo>
                <a:lnTo>
                  <a:pt x="641869" y="676212"/>
                </a:lnTo>
                <a:lnTo>
                  <a:pt x="641869" y="673670"/>
                </a:lnTo>
                <a:lnTo>
                  <a:pt x="639327" y="676212"/>
                </a:lnTo>
                <a:lnTo>
                  <a:pt x="636785" y="676212"/>
                </a:lnTo>
                <a:lnTo>
                  <a:pt x="634243" y="681296"/>
                </a:lnTo>
                <a:lnTo>
                  <a:pt x="631700" y="681296"/>
                </a:lnTo>
                <a:lnTo>
                  <a:pt x="629159" y="683839"/>
                </a:lnTo>
                <a:lnTo>
                  <a:pt x="629159" y="686381"/>
                </a:lnTo>
                <a:lnTo>
                  <a:pt x="626617" y="686381"/>
                </a:lnTo>
                <a:lnTo>
                  <a:pt x="618990" y="692736"/>
                </a:lnTo>
                <a:lnTo>
                  <a:pt x="613906" y="692736"/>
                </a:lnTo>
                <a:lnTo>
                  <a:pt x="613906" y="695278"/>
                </a:lnTo>
                <a:lnTo>
                  <a:pt x="611364" y="695278"/>
                </a:lnTo>
                <a:lnTo>
                  <a:pt x="611364" y="697820"/>
                </a:lnTo>
                <a:lnTo>
                  <a:pt x="611364" y="700362"/>
                </a:lnTo>
                <a:lnTo>
                  <a:pt x="611364" y="702905"/>
                </a:lnTo>
                <a:lnTo>
                  <a:pt x="608822" y="702905"/>
                </a:lnTo>
                <a:lnTo>
                  <a:pt x="606280" y="702905"/>
                </a:lnTo>
                <a:lnTo>
                  <a:pt x="603738" y="702905"/>
                </a:lnTo>
                <a:lnTo>
                  <a:pt x="603738" y="705447"/>
                </a:lnTo>
                <a:lnTo>
                  <a:pt x="601196" y="705447"/>
                </a:lnTo>
                <a:lnTo>
                  <a:pt x="596112" y="707989"/>
                </a:lnTo>
                <a:lnTo>
                  <a:pt x="593569" y="710531"/>
                </a:lnTo>
                <a:lnTo>
                  <a:pt x="593569" y="713073"/>
                </a:lnTo>
                <a:lnTo>
                  <a:pt x="591028" y="713073"/>
                </a:lnTo>
                <a:lnTo>
                  <a:pt x="585944" y="715615"/>
                </a:lnTo>
                <a:lnTo>
                  <a:pt x="583401" y="718158"/>
                </a:lnTo>
                <a:lnTo>
                  <a:pt x="578318" y="723242"/>
                </a:lnTo>
                <a:lnTo>
                  <a:pt x="573233" y="718158"/>
                </a:lnTo>
                <a:lnTo>
                  <a:pt x="568149" y="723242"/>
                </a:lnTo>
                <a:lnTo>
                  <a:pt x="568149" y="728326"/>
                </a:lnTo>
                <a:lnTo>
                  <a:pt x="563065" y="734682"/>
                </a:lnTo>
                <a:lnTo>
                  <a:pt x="565607" y="741037"/>
                </a:lnTo>
                <a:lnTo>
                  <a:pt x="560523" y="743579"/>
                </a:lnTo>
                <a:lnTo>
                  <a:pt x="560523" y="749935"/>
                </a:lnTo>
                <a:lnTo>
                  <a:pt x="555439" y="755018"/>
                </a:lnTo>
                <a:lnTo>
                  <a:pt x="545271" y="757561"/>
                </a:lnTo>
                <a:lnTo>
                  <a:pt x="545271" y="762645"/>
                </a:lnTo>
                <a:lnTo>
                  <a:pt x="542728" y="762645"/>
                </a:lnTo>
                <a:lnTo>
                  <a:pt x="537645" y="765188"/>
                </a:lnTo>
                <a:lnTo>
                  <a:pt x="532560" y="767729"/>
                </a:lnTo>
                <a:lnTo>
                  <a:pt x="524934" y="772814"/>
                </a:lnTo>
                <a:lnTo>
                  <a:pt x="522392" y="772814"/>
                </a:lnTo>
                <a:lnTo>
                  <a:pt x="519850" y="772814"/>
                </a:lnTo>
                <a:lnTo>
                  <a:pt x="519850" y="775356"/>
                </a:lnTo>
                <a:lnTo>
                  <a:pt x="517308" y="777898"/>
                </a:lnTo>
                <a:lnTo>
                  <a:pt x="517308" y="780440"/>
                </a:lnTo>
                <a:lnTo>
                  <a:pt x="517308" y="782982"/>
                </a:lnTo>
                <a:lnTo>
                  <a:pt x="514766" y="785525"/>
                </a:lnTo>
                <a:lnTo>
                  <a:pt x="514766" y="788067"/>
                </a:lnTo>
                <a:lnTo>
                  <a:pt x="514766" y="790609"/>
                </a:lnTo>
                <a:lnTo>
                  <a:pt x="512224" y="790609"/>
                </a:lnTo>
                <a:lnTo>
                  <a:pt x="507140" y="795693"/>
                </a:lnTo>
                <a:lnTo>
                  <a:pt x="502056" y="798235"/>
                </a:lnTo>
                <a:lnTo>
                  <a:pt x="496972" y="800778"/>
                </a:lnTo>
                <a:lnTo>
                  <a:pt x="494429" y="798235"/>
                </a:lnTo>
                <a:lnTo>
                  <a:pt x="491887" y="798235"/>
                </a:lnTo>
                <a:lnTo>
                  <a:pt x="496972" y="795693"/>
                </a:lnTo>
                <a:lnTo>
                  <a:pt x="499514" y="793151"/>
                </a:lnTo>
                <a:lnTo>
                  <a:pt x="499514" y="790609"/>
                </a:lnTo>
                <a:lnTo>
                  <a:pt x="499514" y="788067"/>
                </a:lnTo>
                <a:lnTo>
                  <a:pt x="496972" y="790609"/>
                </a:lnTo>
                <a:lnTo>
                  <a:pt x="494429" y="790609"/>
                </a:lnTo>
                <a:lnTo>
                  <a:pt x="494429" y="788067"/>
                </a:lnTo>
                <a:lnTo>
                  <a:pt x="494429" y="779169"/>
                </a:lnTo>
                <a:lnTo>
                  <a:pt x="496972" y="770271"/>
                </a:lnTo>
                <a:lnTo>
                  <a:pt x="496972" y="767729"/>
                </a:lnTo>
                <a:lnTo>
                  <a:pt x="496972" y="747392"/>
                </a:lnTo>
                <a:lnTo>
                  <a:pt x="496972" y="744850"/>
                </a:lnTo>
                <a:lnTo>
                  <a:pt x="496972" y="742308"/>
                </a:lnTo>
                <a:lnTo>
                  <a:pt x="496972" y="737224"/>
                </a:lnTo>
                <a:lnTo>
                  <a:pt x="496972" y="732139"/>
                </a:lnTo>
                <a:lnTo>
                  <a:pt x="499514" y="732139"/>
                </a:lnTo>
                <a:lnTo>
                  <a:pt x="499514" y="729597"/>
                </a:lnTo>
                <a:lnTo>
                  <a:pt x="502056" y="729597"/>
                </a:lnTo>
                <a:lnTo>
                  <a:pt x="502056" y="718158"/>
                </a:lnTo>
                <a:lnTo>
                  <a:pt x="509682" y="718158"/>
                </a:lnTo>
                <a:lnTo>
                  <a:pt x="507140" y="718158"/>
                </a:lnTo>
                <a:lnTo>
                  <a:pt x="507140" y="715615"/>
                </a:lnTo>
                <a:lnTo>
                  <a:pt x="504598" y="713073"/>
                </a:lnTo>
                <a:lnTo>
                  <a:pt x="502056" y="713073"/>
                </a:lnTo>
                <a:lnTo>
                  <a:pt x="499514" y="715615"/>
                </a:lnTo>
                <a:lnTo>
                  <a:pt x="496972" y="713073"/>
                </a:lnTo>
                <a:lnTo>
                  <a:pt x="496972" y="710531"/>
                </a:lnTo>
                <a:lnTo>
                  <a:pt x="494429" y="705447"/>
                </a:lnTo>
                <a:lnTo>
                  <a:pt x="491887" y="702905"/>
                </a:lnTo>
                <a:lnTo>
                  <a:pt x="489346" y="700362"/>
                </a:lnTo>
                <a:lnTo>
                  <a:pt x="486804" y="697820"/>
                </a:lnTo>
                <a:lnTo>
                  <a:pt x="484261" y="697820"/>
                </a:lnTo>
                <a:lnTo>
                  <a:pt x="481719" y="697820"/>
                </a:lnTo>
                <a:lnTo>
                  <a:pt x="479177" y="697820"/>
                </a:lnTo>
                <a:lnTo>
                  <a:pt x="476636" y="697820"/>
                </a:lnTo>
                <a:lnTo>
                  <a:pt x="476636" y="695278"/>
                </a:lnTo>
                <a:lnTo>
                  <a:pt x="474093" y="701634"/>
                </a:lnTo>
                <a:lnTo>
                  <a:pt x="476636" y="701634"/>
                </a:lnTo>
                <a:lnTo>
                  <a:pt x="479177" y="704175"/>
                </a:lnTo>
                <a:lnTo>
                  <a:pt x="479177" y="709260"/>
                </a:lnTo>
                <a:lnTo>
                  <a:pt x="479177" y="711802"/>
                </a:lnTo>
                <a:lnTo>
                  <a:pt x="476636" y="718158"/>
                </a:lnTo>
                <a:lnTo>
                  <a:pt x="474093" y="711802"/>
                </a:lnTo>
                <a:lnTo>
                  <a:pt x="474093" y="709260"/>
                </a:lnTo>
                <a:lnTo>
                  <a:pt x="471551" y="706718"/>
                </a:lnTo>
                <a:lnTo>
                  <a:pt x="471551" y="704175"/>
                </a:lnTo>
                <a:lnTo>
                  <a:pt x="466467" y="699092"/>
                </a:lnTo>
                <a:lnTo>
                  <a:pt x="463925" y="699092"/>
                </a:lnTo>
                <a:lnTo>
                  <a:pt x="458841" y="694007"/>
                </a:lnTo>
                <a:lnTo>
                  <a:pt x="458841" y="691465"/>
                </a:lnTo>
                <a:lnTo>
                  <a:pt x="461383" y="688923"/>
                </a:lnTo>
                <a:lnTo>
                  <a:pt x="466467" y="686381"/>
                </a:lnTo>
                <a:lnTo>
                  <a:pt x="463925" y="686381"/>
                </a:lnTo>
                <a:lnTo>
                  <a:pt x="463925" y="683839"/>
                </a:lnTo>
                <a:lnTo>
                  <a:pt x="466467" y="683839"/>
                </a:lnTo>
                <a:lnTo>
                  <a:pt x="466467" y="681296"/>
                </a:lnTo>
                <a:lnTo>
                  <a:pt x="466467" y="683839"/>
                </a:lnTo>
                <a:lnTo>
                  <a:pt x="463925" y="678754"/>
                </a:lnTo>
                <a:lnTo>
                  <a:pt x="461383" y="673670"/>
                </a:lnTo>
                <a:lnTo>
                  <a:pt x="458841" y="673670"/>
                </a:lnTo>
                <a:lnTo>
                  <a:pt x="456299" y="676212"/>
                </a:lnTo>
                <a:lnTo>
                  <a:pt x="456299" y="678754"/>
                </a:lnTo>
                <a:lnTo>
                  <a:pt x="456299" y="683839"/>
                </a:lnTo>
                <a:lnTo>
                  <a:pt x="453756" y="686381"/>
                </a:lnTo>
                <a:lnTo>
                  <a:pt x="446131" y="686381"/>
                </a:lnTo>
                <a:lnTo>
                  <a:pt x="443588" y="683839"/>
                </a:lnTo>
                <a:lnTo>
                  <a:pt x="443588" y="681296"/>
                </a:lnTo>
                <a:lnTo>
                  <a:pt x="443588" y="676212"/>
                </a:lnTo>
                <a:lnTo>
                  <a:pt x="438505" y="669857"/>
                </a:lnTo>
                <a:lnTo>
                  <a:pt x="435962" y="646977"/>
                </a:lnTo>
                <a:lnTo>
                  <a:pt x="433420" y="644435"/>
                </a:lnTo>
                <a:lnTo>
                  <a:pt x="433420" y="639351"/>
                </a:lnTo>
                <a:lnTo>
                  <a:pt x="430878" y="636809"/>
                </a:lnTo>
                <a:lnTo>
                  <a:pt x="428336" y="630453"/>
                </a:lnTo>
                <a:lnTo>
                  <a:pt x="425794" y="630453"/>
                </a:lnTo>
                <a:lnTo>
                  <a:pt x="423252" y="632995"/>
                </a:lnTo>
                <a:lnTo>
                  <a:pt x="418168" y="638080"/>
                </a:lnTo>
                <a:lnTo>
                  <a:pt x="420710" y="638080"/>
                </a:lnTo>
                <a:lnTo>
                  <a:pt x="420710" y="640622"/>
                </a:lnTo>
                <a:lnTo>
                  <a:pt x="415626" y="640622"/>
                </a:lnTo>
                <a:lnTo>
                  <a:pt x="413084" y="634266"/>
                </a:lnTo>
                <a:lnTo>
                  <a:pt x="408000" y="622827"/>
                </a:lnTo>
                <a:lnTo>
                  <a:pt x="408000" y="620285"/>
                </a:lnTo>
                <a:lnTo>
                  <a:pt x="408000" y="617742"/>
                </a:lnTo>
                <a:lnTo>
                  <a:pt x="408000" y="615200"/>
                </a:lnTo>
                <a:lnTo>
                  <a:pt x="405457" y="615200"/>
                </a:lnTo>
                <a:lnTo>
                  <a:pt x="402915" y="617742"/>
                </a:lnTo>
                <a:lnTo>
                  <a:pt x="400374" y="615200"/>
                </a:lnTo>
                <a:lnTo>
                  <a:pt x="400374" y="612659"/>
                </a:lnTo>
                <a:lnTo>
                  <a:pt x="400374" y="610116"/>
                </a:lnTo>
                <a:lnTo>
                  <a:pt x="397832" y="610116"/>
                </a:lnTo>
                <a:lnTo>
                  <a:pt x="395289" y="607574"/>
                </a:lnTo>
                <a:lnTo>
                  <a:pt x="392747" y="607574"/>
                </a:lnTo>
                <a:lnTo>
                  <a:pt x="392747" y="610116"/>
                </a:lnTo>
                <a:lnTo>
                  <a:pt x="390205" y="612659"/>
                </a:lnTo>
                <a:lnTo>
                  <a:pt x="382579" y="612659"/>
                </a:lnTo>
                <a:lnTo>
                  <a:pt x="380037" y="612659"/>
                </a:lnTo>
                <a:lnTo>
                  <a:pt x="380037" y="610116"/>
                </a:lnTo>
                <a:lnTo>
                  <a:pt x="377495" y="610116"/>
                </a:lnTo>
                <a:lnTo>
                  <a:pt x="372411" y="610116"/>
                </a:lnTo>
                <a:lnTo>
                  <a:pt x="367327" y="610116"/>
                </a:lnTo>
                <a:lnTo>
                  <a:pt x="367327" y="612659"/>
                </a:lnTo>
                <a:lnTo>
                  <a:pt x="362243" y="610116"/>
                </a:lnTo>
                <a:lnTo>
                  <a:pt x="362243" y="607574"/>
                </a:lnTo>
                <a:lnTo>
                  <a:pt x="357159" y="598676"/>
                </a:lnTo>
                <a:lnTo>
                  <a:pt x="362243" y="589779"/>
                </a:lnTo>
                <a:lnTo>
                  <a:pt x="367327" y="578339"/>
                </a:lnTo>
                <a:lnTo>
                  <a:pt x="364784" y="578339"/>
                </a:lnTo>
                <a:lnTo>
                  <a:pt x="362243" y="575797"/>
                </a:lnTo>
                <a:lnTo>
                  <a:pt x="359701" y="575797"/>
                </a:lnTo>
                <a:lnTo>
                  <a:pt x="354616" y="575797"/>
                </a:lnTo>
                <a:lnTo>
                  <a:pt x="352074" y="575797"/>
                </a:lnTo>
                <a:lnTo>
                  <a:pt x="349533" y="575797"/>
                </a:lnTo>
                <a:lnTo>
                  <a:pt x="357159" y="575797"/>
                </a:lnTo>
                <a:lnTo>
                  <a:pt x="354616" y="575797"/>
                </a:lnTo>
                <a:lnTo>
                  <a:pt x="352074" y="575797"/>
                </a:lnTo>
                <a:lnTo>
                  <a:pt x="346991" y="578339"/>
                </a:lnTo>
                <a:lnTo>
                  <a:pt x="344448" y="578339"/>
                </a:lnTo>
                <a:lnTo>
                  <a:pt x="344448" y="580882"/>
                </a:lnTo>
                <a:lnTo>
                  <a:pt x="341906" y="583423"/>
                </a:lnTo>
                <a:lnTo>
                  <a:pt x="341906" y="585966"/>
                </a:lnTo>
                <a:lnTo>
                  <a:pt x="341906" y="588508"/>
                </a:lnTo>
                <a:lnTo>
                  <a:pt x="344448" y="588508"/>
                </a:lnTo>
                <a:lnTo>
                  <a:pt x="344448" y="591050"/>
                </a:lnTo>
                <a:lnTo>
                  <a:pt x="346991" y="596134"/>
                </a:lnTo>
                <a:lnTo>
                  <a:pt x="346991" y="598676"/>
                </a:lnTo>
                <a:lnTo>
                  <a:pt x="344448" y="598676"/>
                </a:lnTo>
                <a:lnTo>
                  <a:pt x="344448" y="601219"/>
                </a:lnTo>
                <a:lnTo>
                  <a:pt x="341906" y="610116"/>
                </a:lnTo>
                <a:lnTo>
                  <a:pt x="341906" y="612659"/>
                </a:lnTo>
                <a:lnTo>
                  <a:pt x="341906" y="615200"/>
                </a:lnTo>
                <a:lnTo>
                  <a:pt x="341906" y="621555"/>
                </a:lnTo>
                <a:lnTo>
                  <a:pt x="341906" y="626640"/>
                </a:lnTo>
                <a:lnTo>
                  <a:pt x="344448" y="632995"/>
                </a:lnTo>
                <a:lnTo>
                  <a:pt x="341906" y="638080"/>
                </a:lnTo>
                <a:lnTo>
                  <a:pt x="339364" y="638080"/>
                </a:lnTo>
                <a:lnTo>
                  <a:pt x="339364" y="640622"/>
                </a:lnTo>
                <a:lnTo>
                  <a:pt x="336822" y="643164"/>
                </a:lnTo>
                <a:lnTo>
                  <a:pt x="336822" y="645706"/>
                </a:lnTo>
                <a:lnTo>
                  <a:pt x="334280" y="652062"/>
                </a:lnTo>
                <a:lnTo>
                  <a:pt x="334280" y="654604"/>
                </a:lnTo>
                <a:lnTo>
                  <a:pt x="329196" y="660959"/>
                </a:lnTo>
                <a:lnTo>
                  <a:pt x="329196" y="663502"/>
                </a:lnTo>
                <a:lnTo>
                  <a:pt x="329196" y="666043"/>
                </a:lnTo>
                <a:lnTo>
                  <a:pt x="329196" y="668585"/>
                </a:lnTo>
                <a:lnTo>
                  <a:pt x="326654" y="668585"/>
                </a:lnTo>
                <a:lnTo>
                  <a:pt x="324112" y="677483"/>
                </a:lnTo>
                <a:lnTo>
                  <a:pt x="324112" y="680025"/>
                </a:lnTo>
                <a:lnTo>
                  <a:pt x="324112" y="682568"/>
                </a:lnTo>
                <a:lnTo>
                  <a:pt x="326654" y="682568"/>
                </a:lnTo>
                <a:lnTo>
                  <a:pt x="324112" y="682568"/>
                </a:lnTo>
                <a:lnTo>
                  <a:pt x="324112" y="685109"/>
                </a:lnTo>
                <a:lnTo>
                  <a:pt x="324112" y="687652"/>
                </a:lnTo>
                <a:lnTo>
                  <a:pt x="324112" y="690194"/>
                </a:lnTo>
                <a:lnTo>
                  <a:pt x="321570" y="695278"/>
                </a:lnTo>
                <a:lnTo>
                  <a:pt x="319028" y="700362"/>
                </a:lnTo>
                <a:lnTo>
                  <a:pt x="316486" y="705447"/>
                </a:lnTo>
                <a:lnTo>
                  <a:pt x="316486" y="707989"/>
                </a:lnTo>
                <a:lnTo>
                  <a:pt x="316486" y="710531"/>
                </a:lnTo>
                <a:lnTo>
                  <a:pt x="313943" y="713073"/>
                </a:lnTo>
                <a:lnTo>
                  <a:pt x="311402" y="713073"/>
                </a:lnTo>
                <a:lnTo>
                  <a:pt x="311402" y="715615"/>
                </a:lnTo>
                <a:lnTo>
                  <a:pt x="313943" y="720700"/>
                </a:lnTo>
                <a:lnTo>
                  <a:pt x="311402" y="723242"/>
                </a:lnTo>
                <a:lnTo>
                  <a:pt x="311402" y="725784"/>
                </a:lnTo>
                <a:lnTo>
                  <a:pt x="311402" y="730868"/>
                </a:lnTo>
                <a:lnTo>
                  <a:pt x="313943" y="735952"/>
                </a:lnTo>
                <a:lnTo>
                  <a:pt x="313943" y="738495"/>
                </a:lnTo>
                <a:lnTo>
                  <a:pt x="311402" y="741037"/>
                </a:lnTo>
                <a:lnTo>
                  <a:pt x="311402" y="743579"/>
                </a:lnTo>
                <a:lnTo>
                  <a:pt x="313943" y="748663"/>
                </a:lnTo>
                <a:lnTo>
                  <a:pt x="316486" y="755018"/>
                </a:lnTo>
                <a:lnTo>
                  <a:pt x="316486" y="757561"/>
                </a:lnTo>
                <a:lnTo>
                  <a:pt x="319028" y="757561"/>
                </a:lnTo>
                <a:lnTo>
                  <a:pt x="316486" y="760103"/>
                </a:lnTo>
                <a:lnTo>
                  <a:pt x="313943" y="760103"/>
                </a:lnTo>
                <a:lnTo>
                  <a:pt x="313943" y="762645"/>
                </a:lnTo>
                <a:lnTo>
                  <a:pt x="316486" y="765188"/>
                </a:lnTo>
                <a:lnTo>
                  <a:pt x="319028" y="767729"/>
                </a:lnTo>
                <a:lnTo>
                  <a:pt x="321570" y="767729"/>
                </a:lnTo>
                <a:lnTo>
                  <a:pt x="324112" y="767729"/>
                </a:lnTo>
                <a:lnTo>
                  <a:pt x="324112" y="765188"/>
                </a:lnTo>
                <a:lnTo>
                  <a:pt x="326654" y="762645"/>
                </a:lnTo>
                <a:lnTo>
                  <a:pt x="331738" y="762645"/>
                </a:lnTo>
                <a:lnTo>
                  <a:pt x="334280" y="762645"/>
                </a:lnTo>
                <a:lnTo>
                  <a:pt x="336822" y="762645"/>
                </a:lnTo>
                <a:lnTo>
                  <a:pt x="339364" y="765188"/>
                </a:lnTo>
                <a:lnTo>
                  <a:pt x="339364" y="770271"/>
                </a:lnTo>
                <a:lnTo>
                  <a:pt x="339364" y="776627"/>
                </a:lnTo>
                <a:lnTo>
                  <a:pt x="339364" y="779169"/>
                </a:lnTo>
                <a:lnTo>
                  <a:pt x="339364" y="781711"/>
                </a:lnTo>
                <a:lnTo>
                  <a:pt x="341906" y="790609"/>
                </a:lnTo>
                <a:lnTo>
                  <a:pt x="341906" y="793151"/>
                </a:lnTo>
                <a:lnTo>
                  <a:pt x="341906" y="795693"/>
                </a:lnTo>
                <a:lnTo>
                  <a:pt x="344448" y="795693"/>
                </a:lnTo>
                <a:lnTo>
                  <a:pt x="344448" y="798235"/>
                </a:lnTo>
                <a:lnTo>
                  <a:pt x="346991" y="800778"/>
                </a:lnTo>
                <a:lnTo>
                  <a:pt x="349533" y="803320"/>
                </a:lnTo>
                <a:lnTo>
                  <a:pt x="349533" y="798235"/>
                </a:lnTo>
                <a:lnTo>
                  <a:pt x="346991" y="798235"/>
                </a:lnTo>
                <a:lnTo>
                  <a:pt x="346991" y="795693"/>
                </a:lnTo>
                <a:lnTo>
                  <a:pt x="349533" y="795693"/>
                </a:lnTo>
                <a:lnTo>
                  <a:pt x="349533" y="798235"/>
                </a:lnTo>
                <a:lnTo>
                  <a:pt x="349533" y="800778"/>
                </a:lnTo>
                <a:lnTo>
                  <a:pt x="352074" y="800778"/>
                </a:lnTo>
                <a:lnTo>
                  <a:pt x="352074" y="803320"/>
                </a:lnTo>
                <a:lnTo>
                  <a:pt x="352074" y="805861"/>
                </a:lnTo>
                <a:lnTo>
                  <a:pt x="352074" y="808404"/>
                </a:lnTo>
                <a:lnTo>
                  <a:pt x="352074" y="810946"/>
                </a:lnTo>
                <a:lnTo>
                  <a:pt x="352074" y="813488"/>
                </a:lnTo>
                <a:lnTo>
                  <a:pt x="354616" y="813488"/>
                </a:lnTo>
                <a:lnTo>
                  <a:pt x="354616" y="816031"/>
                </a:lnTo>
                <a:lnTo>
                  <a:pt x="354616" y="821115"/>
                </a:lnTo>
                <a:lnTo>
                  <a:pt x="354616" y="823657"/>
                </a:lnTo>
                <a:lnTo>
                  <a:pt x="354616" y="828741"/>
                </a:lnTo>
                <a:lnTo>
                  <a:pt x="357159" y="831283"/>
                </a:lnTo>
                <a:lnTo>
                  <a:pt x="357159" y="833825"/>
                </a:lnTo>
                <a:lnTo>
                  <a:pt x="357159" y="838910"/>
                </a:lnTo>
                <a:lnTo>
                  <a:pt x="357159" y="843994"/>
                </a:lnTo>
                <a:lnTo>
                  <a:pt x="359701" y="843994"/>
                </a:lnTo>
                <a:lnTo>
                  <a:pt x="359701" y="849078"/>
                </a:lnTo>
                <a:lnTo>
                  <a:pt x="359701" y="851621"/>
                </a:lnTo>
                <a:lnTo>
                  <a:pt x="359701" y="854163"/>
                </a:lnTo>
                <a:lnTo>
                  <a:pt x="362243" y="854163"/>
                </a:lnTo>
                <a:lnTo>
                  <a:pt x="362243" y="856704"/>
                </a:lnTo>
                <a:lnTo>
                  <a:pt x="364784" y="856704"/>
                </a:lnTo>
                <a:lnTo>
                  <a:pt x="364784" y="859247"/>
                </a:lnTo>
                <a:lnTo>
                  <a:pt x="364784" y="861789"/>
                </a:lnTo>
                <a:lnTo>
                  <a:pt x="367327" y="861789"/>
                </a:lnTo>
                <a:lnTo>
                  <a:pt x="367327" y="864331"/>
                </a:lnTo>
                <a:lnTo>
                  <a:pt x="369869" y="866874"/>
                </a:lnTo>
                <a:lnTo>
                  <a:pt x="369869" y="869415"/>
                </a:lnTo>
                <a:lnTo>
                  <a:pt x="372411" y="869415"/>
                </a:lnTo>
                <a:lnTo>
                  <a:pt x="374953" y="871958"/>
                </a:lnTo>
                <a:lnTo>
                  <a:pt x="377495" y="874500"/>
                </a:lnTo>
                <a:lnTo>
                  <a:pt x="380037" y="874500"/>
                </a:lnTo>
                <a:lnTo>
                  <a:pt x="382579" y="874500"/>
                </a:lnTo>
                <a:lnTo>
                  <a:pt x="385121" y="874500"/>
                </a:lnTo>
                <a:lnTo>
                  <a:pt x="387664" y="874500"/>
                </a:lnTo>
                <a:lnTo>
                  <a:pt x="390205" y="871958"/>
                </a:lnTo>
                <a:lnTo>
                  <a:pt x="395289" y="871958"/>
                </a:lnTo>
                <a:lnTo>
                  <a:pt x="354616" y="905006"/>
                </a:lnTo>
                <a:lnTo>
                  <a:pt x="354616" y="902464"/>
                </a:lnTo>
                <a:lnTo>
                  <a:pt x="352074" y="902464"/>
                </a:lnTo>
                <a:lnTo>
                  <a:pt x="352074" y="899921"/>
                </a:lnTo>
                <a:lnTo>
                  <a:pt x="352074" y="897379"/>
                </a:lnTo>
                <a:lnTo>
                  <a:pt x="349533" y="894837"/>
                </a:lnTo>
                <a:lnTo>
                  <a:pt x="349533" y="892295"/>
                </a:lnTo>
                <a:lnTo>
                  <a:pt x="349533" y="887211"/>
                </a:lnTo>
                <a:lnTo>
                  <a:pt x="346991" y="887211"/>
                </a:lnTo>
                <a:lnTo>
                  <a:pt x="346991" y="889753"/>
                </a:lnTo>
                <a:lnTo>
                  <a:pt x="346991" y="887211"/>
                </a:lnTo>
                <a:lnTo>
                  <a:pt x="344448" y="884668"/>
                </a:lnTo>
                <a:lnTo>
                  <a:pt x="341906" y="879584"/>
                </a:lnTo>
                <a:lnTo>
                  <a:pt x="339364" y="877042"/>
                </a:lnTo>
                <a:lnTo>
                  <a:pt x="336822" y="874500"/>
                </a:lnTo>
                <a:lnTo>
                  <a:pt x="334280" y="871958"/>
                </a:lnTo>
                <a:lnTo>
                  <a:pt x="334280" y="866874"/>
                </a:lnTo>
                <a:lnTo>
                  <a:pt x="334280" y="864331"/>
                </a:lnTo>
                <a:lnTo>
                  <a:pt x="334280" y="849078"/>
                </a:lnTo>
                <a:lnTo>
                  <a:pt x="336822" y="846536"/>
                </a:lnTo>
                <a:lnTo>
                  <a:pt x="334280" y="846536"/>
                </a:lnTo>
                <a:lnTo>
                  <a:pt x="331738" y="846536"/>
                </a:lnTo>
                <a:lnTo>
                  <a:pt x="329196" y="846536"/>
                </a:lnTo>
                <a:lnTo>
                  <a:pt x="329196" y="841452"/>
                </a:lnTo>
                <a:lnTo>
                  <a:pt x="324112" y="838910"/>
                </a:lnTo>
                <a:lnTo>
                  <a:pt x="324112" y="841452"/>
                </a:lnTo>
                <a:lnTo>
                  <a:pt x="324112" y="843994"/>
                </a:lnTo>
                <a:lnTo>
                  <a:pt x="321570" y="843994"/>
                </a:lnTo>
                <a:lnTo>
                  <a:pt x="321570" y="841452"/>
                </a:lnTo>
                <a:lnTo>
                  <a:pt x="321570" y="836368"/>
                </a:lnTo>
                <a:lnTo>
                  <a:pt x="321570" y="833825"/>
                </a:lnTo>
                <a:lnTo>
                  <a:pt x="321570" y="831283"/>
                </a:lnTo>
                <a:lnTo>
                  <a:pt x="319028" y="824928"/>
                </a:lnTo>
                <a:lnTo>
                  <a:pt x="319028" y="823657"/>
                </a:lnTo>
                <a:lnTo>
                  <a:pt x="313943" y="821115"/>
                </a:lnTo>
                <a:lnTo>
                  <a:pt x="313943" y="823657"/>
                </a:lnTo>
                <a:lnTo>
                  <a:pt x="313943" y="826199"/>
                </a:lnTo>
                <a:lnTo>
                  <a:pt x="313943" y="828741"/>
                </a:lnTo>
                <a:lnTo>
                  <a:pt x="313943" y="831283"/>
                </a:lnTo>
                <a:lnTo>
                  <a:pt x="313943" y="833825"/>
                </a:lnTo>
                <a:lnTo>
                  <a:pt x="311402" y="833825"/>
                </a:lnTo>
                <a:lnTo>
                  <a:pt x="311402" y="831283"/>
                </a:lnTo>
                <a:lnTo>
                  <a:pt x="311402" y="828741"/>
                </a:lnTo>
                <a:lnTo>
                  <a:pt x="311402" y="826199"/>
                </a:lnTo>
                <a:lnTo>
                  <a:pt x="311402" y="821115"/>
                </a:lnTo>
                <a:lnTo>
                  <a:pt x="308860" y="816031"/>
                </a:lnTo>
                <a:lnTo>
                  <a:pt x="311402" y="813488"/>
                </a:lnTo>
                <a:lnTo>
                  <a:pt x="308860" y="808404"/>
                </a:lnTo>
                <a:lnTo>
                  <a:pt x="306317" y="808404"/>
                </a:lnTo>
                <a:lnTo>
                  <a:pt x="303775" y="808404"/>
                </a:lnTo>
                <a:lnTo>
                  <a:pt x="301233" y="808404"/>
                </a:lnTo>
                <a:lnTo>
                  <a:pt x="301233" y="805861"/>
                </a:lnTo>
                <a:lnTo>
                  <a:pt x="301233" y="803320"/>
                </a:lnTo>
                <a:lnTo>
                  <a:pt x="301233" y="800778"/>
                </a:lnTo>
                <a:lnTo>
                  <a:pt x="301233" y="798235"/>
                </a:lnTo>
                <a:lnTo>
                  <a:pt x="298692" y="795693"/>
                </a:lnTo>
                <a:lnTo>
                  <a:pt x="296149" y="798235"/>
                </a:lnTo>
                <a:lnTo>
                  <a:pt x="296149" y="803320"/>
                </a:lnTo>
                <a:lnTo>
                  <a:pt x="296149" y="805861"/>
                </a:lnTo>
                <a:lnTo>
                  <a:pt x="296149" y="810946"/>
                </a:lnTo>
                <a:lnTo>
                  <a:pt x="296149" y="813488"/>
                </a:lnTo>
                <a:lnTo>
                  <a:pt x="293607" y="813488"/>
                </a:lnTo>
                <a:lnTo>
                  <a:pt x="293607" y="810946"/>
                </a:lnTo>
                <a:lnTo>
                  <a:pt x="293607" y="805861"/>
                </a:lnTo>
                <a:lnTo>
                  <a:pt x="291065" y="803320"/>
                </a:lnTo>
                <a:lnTo>
                  <a:pt x="288523" y="803320"/>
                </a:lnTo>
                <a:lnTo>
                  <a:pt x="288523" y="805861"/>
                </a:lnTo>
                <a:lnTo>
                  <a:pt x="288523" y="810946"/>
                </a:lnTo>
                <a:lnTo>
                  <a:pt x="288523" y="813488"/>
                </a:lnTo>
                <a:lnTo>
                  <a:pt x="285981" y="818572"/>
                </a:lnTo>
                <a:lnTo>
                  <a:pt x="283439" y="818572"/>
                </a:lnTo>
                <a:lnTo>
                  <a:pt x="283439" y="812217"/>
                </a:lnTo>
                <a:lnTo>
                  <a:pt x="283439" y="803320"/>
                </a:lnTo>
                <a:lnTo>
                  <a:pt x="283439" y="800778"/>
                </a:lnTo>
                <a:lnTo>
                  <a:pt x="283439" y="798235"/>
                </a:lnTo>
                <a:lnTo>
                  <a:pt x="280897" y="791880"/>
                </a:lnTo>
                <a:lnTo>
                  <a:pt x="280897" y="786795"/>
                </a:lnTo>
                <a:lnTo>
                  <a:pt x="280897" y="784254"/>
                </a:lnTo>
                <a:lnTo>
                  <a:pt x="280897" y="779169"/>
                </a:lnTo>
                <a:lnTo>
                  <a:pt x="283439" y="772814"/>
                </a:lnTo>
                <a:lnTo>
                  <a:pt x="283439" y="770271"/>
                </a:lnTo>
                <a:lnTo>
                  <a:pt x="285981" y="767729"/>
                </a:lnTo>
                <a:lnTo>
                  <a:pt x="285981" y="765188"/>
                </a:lnTo>
                <a:lnTo>
                  <a:pt x="283439" y="765188"/>
                </a:lnTo>
                <a:lnTo>
                  <a:pt x="280897" y="765188"/>
                </a:lnTo>
                <a:lnTo>
                  <a:pt x="283439" y="760103"/>
                </a:lnTo>
                <a:lnTo>
                  <a:pt x="285981" y="757561"/>
                </a:lnTo>
                <a:lnTo>
                  <a:pt x="285981" y="755018"/>
                </a:lnTo>
                <a:lnTo>
                  <a:pt x="288523" y="749935"/>
                </a:lnTo>
                <a:lnTo>
                  <a:pt x="288523" y="747392"/>
                </a:lnTo>
                <a:lnTo>
                  <a:pt x="288523" y="741037"/>
                </a:lnTo>
                <a:lnTo>
                  <a:pt x="291065" y="741037"/>
                </a:lnTo>
                <a:lnTo>
                  <a:pt x="293607" y="734682"/>
                </a:lnTo>
                <a:lnTo>
                  <a:pt x="293607" y="732139"/>
                </a:lnTo>
                <a:lnTo>
                  <a:pt x="293607" y="727055"/>
                </a:lnTo>
                <a:lnTo>
                  <a:pt x="293607" y="721971"/>
                </a:lnTo>
                <a:lnTo>
                  <a:pt x="291065" y="721971"/>
                </a:lnTo>
                <a:lnTo>
                  <a:pt x="291065" y="715615"/>
                </a:lnTo>
                <a:lnTo>
                  <a:pt x="291065" y="713073"/>
                </a:lnTo>
                <a:lnTo>
                  <a:pt x="293607" y="707989"/>
                </a:lnTo>
                <a:lnTo>
                  <a:pt x="291065" y="702905"/>
                </a:lnTo>
                <a:lnTo>
                  <a:pt x="291065" y="694007"/>
                </a:lnTo>
                <a:lnTo>
                  <a:pt x="291065" y="691465"/>
                </a:lnTo>
                <a:lnTo>
                  <a:pt x="291065" y="688923"/>
                </a:lnTo>
                <a:lnTo>
                  <a:pt x="291065" y="691465"/>
                </a:lnTo>
                <a:lnTo>
                  <a:pt x="291065" y="686381"/>
                </a:lnTo>
                <a:lnTo>
                  <a:pt x="291065" y="683839"/>
                </a:lnTo>
                <a:lnTo>
                  <a:pt x="291065" y="683839"/>
                </a:lnTo>
                <a:lnTo>
                  <a:pt x="288523" y="681296"/>
                </a:lnTo>
                <a:lnTo>
                  <a:pt x="288523" y="678754"/>
                </a:lnTo>
                <a:lnTo>
                  <a:pt x="291065" y="678754"/>
                </a:lnTo>
                <a:lnTo>
                  <a:pt x="291065" y="681296"/>
                </a:lnTo>
                <a:lnTo>
                  <a:pt x="291065" y="678754"/>
                </a:lnTo>
                <a:lnTo>
                  <a:pt x="291065" y="676212"/>
                </a:lnTo>
                <a:lnTo>
                  <a:pt x="293607" y="676212"/>
                </a:lnTo>
                <a:lnTo>
                  <a:pt x="293607" y="678754"/>
                </a:lnTo>
                <a:lnTo>
                  <a:pt x="293607" y="681296"/>
                </a:lnTo>
                <a:lnTo>
                  <a:pt x="293607" y="683839"/>
                </a:lnTo>
                <a:lnTo>
                  <a:pt x="293607" y="686381"/>
                </a:lnTo>
                <a:lnTo>
                  <a:pt x="293607" y="688923"/>
                </a:lnTo>
                <a:lnTo>
                  <a:pt x="296149" y="688923"/>
                </a:lnTo>
                <a:lnTo>
                  <a:pt x="296149" y="686381"/>
                </a:lnTo>
                <a:lnTo>
                  <a:pt x="298692" y="683839"/>
                </a:lnTo>
                <a:lnTo>
                  <a:pt x="298692" y="681296"/>
                </a:lnTo>
                <a:lnTo>
                  <a:pt x="298692" y="674941"/>
                </a:lnTo>
                <a:lnTo>
                  <a:pt x="298692" y="672399"/>
                </a:lnTo>
                <a:lnTo>
                  <a:pt x="301233" y="672399"/>
                </a:lnTo>
                <a:lnTo>
                  <a:pt x="301233" y="669857"/>
                </a:lnTo>
                <a:lnTo>
                  <a:pt x="298692" y="667315"/>
                </a:lnTo>
                <a:lnTo>
                  <a:pt x="298692" y="664772"/>
                </a:lnTo>
                <a:lnTo>
                  <a:pt x="298692" y="655875"/>
                </a:lnTo>
                <a:lnTo>
                  <a:pt x="301233" y="653332"/>
                </a:lnTo>
                <a:lnTo>
                  <a:pt x="298692" y="650791"/>
                </a:lnTo>
                <a:lnTo>
                  <a:pt x="296149" y="650791"/>
                </a:lnTo>
                <a:lnTo>
                  <a:pt x="293607" y="653332"/>
                </a:lnTo>
                <a:lnTo>
                  <a:pt x="293607" y="655875"/>
                </a:lnTo>
                <a:lnTo>
                  <a:pt x="291065" y="655875"/>
                </a:lnTo>
                <a:lnTo>
                  <a:pt x="288523" y="655875"/>
                </a:lnTo>
                <a:lnTo>
                  <a:pt x="288523" y="653332"/>
                </a:lnTo>
                <a:lnTo>
                  <a:pt x="283439" y="653332"/>
                </a:lnTo>
                <a:lnTo>
                  <a:pt x="283439" y="658417"/>
                </a:lnTo>
                <a:lnTo>
                  <a:pt x="283439" y="660959"/>
                </a:lnTo>
                <a:lnTo>
                  <a:pt x="280897" y="660959"/>
                </a:lnTo>
                <a:lnTo>
                  <a:pt x="280897" y="660959"/>
                </a:lnTo>
                <a:lnTo>
                  <a:pt x="283439" y="658417"/>
                </a:lnTo>
                <a:lnTo>
                  <a:pt x="283439" y="652062"/>
                </a:lnTo>
                <a:lnTo>
                  <a:pt x="285981" y="646977"/>
                </a:lnTo>
                <a:lnTo>
                  <a:pt x="288523" y="646977"/>
                </a:lnTo>
                <a:lnTo>
                  <a:pt x="291065" y="646977"/>
                </a:lnTo>
                <a:lnTo>
                  <a:pt x="293607" y="641893"/>
                </a:lnTo>
                <a:lnTo>
                  <a:pt x="291065" y="636809"/>
                </a:lnTo>
                <a:lnTo>
                  <a:pt x="291065" y="632995"/>
                </a:lnTo>
                <a:lnTo>
                  <a:pt x="293607" y="635538"/>
                </a:lnTo>
                <a:lnTo>
                  <a:pt x="296149" y="630453"/>
                </a:lnTo>
                <a:lnTo>
                  <a:pt x="296149" y="627911"/>
                </a:lnTo>
                <a:lnTo>
                  <a:pt x="296149" y="625369"/>
                </a:lnTo>
                <a:lnTo>
                  <a:pt x="293607" y="622827"/>
                </a:lnTo>
                <a:lnTo>
                  <a:pt x="291065" y="622827"/>
                </a:lnTo>
                <a:lnTo>
                  <a:pt x="288523" y="622827"/>
                </a:lnTo>
                <a:lnTo>
                  <a:pt x="285981" y="622827"/>
                </a:lnTo>
                <a:lnTo>
                  <a:pt x="285981" y="620285"/>
                </a:lnTo>
                <a:lnTo>
                  <a:pt x="288523" y="620285"/>
                </a:lnTo>
                <a:lnTo>
                  <a:pt x="288523" y="617742"/>
                </a:lnTo>
                <a:lnTo>
                  <a:pt x="288523" y="615200"/>
                </a:lnTo>
                <a:lnTo>
                  <a:pt x="285981" y="615200"/>
                </a:lnTo>
                <a:lnTo>
                  <a:pt x="283439" y="615200"/>
                </a:lnTo>
                <a:lnTo>
                  <a:pt x="283439" y="612659"/>
                </a:lnTo>
                <a:lnTo>
                  <a:pt x="285981" y="612659"/>
                </a:lnTo>
                <a:lnTo>
                  <a:pt x="285981" y="610116"/>
                </a:lnTo>
                <a:lnTo>
                  <a:pt x="288523" y="607574"/>
                </a:lnTo>
                <a:lnTo>
                  <a:pt x="291065" y="607574"/>
                </a:lnTo>
                <a:lnTo>
                  <a:pt x="291065" y="610116"/>
                </a:lnTo>
                <a:lnTo>
                  <a:pt x="293607" y="612659"/>
                </a:lnTo>
                <a:lnTo>
                  <a:pt x="293607" y="615200"/>
                </a:lnTo>
                <a:lnTo>
                  <a:pt x="298692" y="612659"/>
                </a:lnTo>
                <a:lnTo>
                  <a:pt x="298692" y="610116"/>
                </a:lnTo>
                <a:lnTo>
                  <a:pt x="301233" y="607574"/>
                </a:lnTo>
                <a:lnTo>
                  <a:pt x="298692" y="598676"/>
                </a:lnTo>
                <a:lnTo>
                  <a:pt x="296149" y="596134"/>
                </a:lnTo>
                <a:lnTo>
                  <a:pt x="296149" y="589779"/>
                </a:lnTo>
                <a:lnTo>
                  <a:pt x="296149" y="587237"/>
                </a:lnTo>
                <a:lnTo>
                  <a:pt x="296149" y="584695"/>
                </a:lnTo>
                <a:lnTo>
                  <a:pt x="293607" y="584695"/>
                </a:lnTo>
                <a:lnTo>
                  <a:pt x="293607" y="582152"/>
                </a:lnTo>
                <a:lnTo>
                  <a:pt x="293607" y="577068"/>
                </a:lnTo>
                <a:lnTo>
                  <a:pt x="291065" y="577068"/>
                </a:lnTo>
                <a:lnTo>
                  <a:pt x="291065" y="571984"/>
                </a:lnTo>
                <a:lnTo>
                  <a:pt x="291065" y="569442"/>
                </a:lnTo>
                <a:lnTo>
                  <a:pt x="288523" y="564357"/>
                </a:lnTo>
                <a:lnTo>
                  <a:pt x="285981" y="564357"/>
                </a:lnTo>
                <a:lnTo>
                  <a:pt x="283439" y="564357"/>
                </a:lnTo>
                <a:lnTo>
                  <a:pt x="283439" y="569442"/>
                </a:lnTo>
                <a:lnTo>
                  <a:pt x="280897" y="569442"/>
                </a:lnTo>
                <a:lnTo>
                  <a:pt x="278355" y="560544"/>
                </a:lnTo>
                <a:lnTo>
                  <a:pt x="278355" y="558002"/>
                </a:lnTo>
                <a:lnTo>
                  <a:pt x="280897" y="558002"/>
                </a:lnTo>
                <a:lnTo>
                  <a:pt x="280897" y="556731"/>
                </a:lnTo>
                <a:lnTo>
                  <a:pt x="278355" y="551646"/>
                </a:lnTo>
                <a:lnTo>
                  <a:pt x="278355" y="546563"/>
                </a:lnTo>
                <a:lnTo>
                  <a:pt x="278355" y="544020"/>
                </a:lnTo>
                <a:lnTo>
                  <a:pt x="278355" y="541478"/>
                </a:lnTo>
                <a:lnTo>
                  <a:pt x="275812" y="541478"/>
                </a:lnTo>
                <a:lnTo>
                  <a:pt x="275812" y="538936"/>
                </a:lnTo>
                <a:lnTo>
                  <a:pt x="275812" y="536394"/>
                </a:lnTo>
                <a:lnTo>
                  <a:pt x="270729" y="524954"/>
                </a:lnTo>
                <a:lnTo>
                  <a:pt x="270729" y="522412"/>
                </a:lnTo>
                <a:lnTo>
                  <a:pt x="270729" y="517328"/>
                </a:lnTo>
                <a:lnTo>
                  <a:pt x="268187" y="514786"/>
                </a:lnTo>
                <a:lnTo>
                  <a:pt x="268187" y="512243"/>
                </a:lnTo>
                <a:lnTo>
                  <a:pt x="268187" y="505888"/>
                </a:lnTo>
                <a:lnTo>
                  <a:pt x="268187" y="505888"/>
                </a:lnTo>
                <a:lnTo>
                  <a:pt x="268187" y="503346"/>
                </a:lnTo>
                <a:lnTo>
                  <a:pt x="265644" y="500803"/>
                </a:lnTo>
                <a:lnTo>
                  <a:pt x="265644" y="498262"/>
                </a:lnTo>
                <a:lnTo>
                  <a:pt x="265644" y="495719"/>
                </a:lnTo>
                <a:lnTo>
                  <a:pt x="268187" y="493177"/>
                </a:lnTo>
                <a:lnTo>
                  <a:pt x="268187" y="490635"/>
                </a:lnTo>
                <a:lnTo>
                  <a:pt x="263102" y="488093"/>
                </a:lnTo>
                <a:lnTo>
                  <a:pt x="263102" y="490635"/>
                </a:lnTo>
                <a:lnTo>
                  <a:pt x="263102" y="488093"/>
                </a:lnTo>
                <a:lnTo>
                  <a:pt x="263102" y="485551"/>
                </a:lnTo>
                <a:lnTo>
                  <a:pt x="263102" y="488093"/>
                </a:lnTo>
                <a:lnTo>
                  <a:pt x="265644" y="485551"/>
                </a:lnTo>
                <a:lnTo>
                  <a:pt x="265644" y="480466"/>
                </a:lnTo>
                <a:lnTo>
                  <a:pt x="265644" y="475382"/>
                </a:lnTo>
                <a:lnTo>
                  <a:pt x="265644" y="472840"/>
                </a:lnTo>
                <a:lnTo>
                  <a:pt x="263102" y="472840"/>
                </a:lnTo>
                <a:lnTo>
                  <a:pt x="260561" y="470298"/>
                </a:lnTo>
                <a:lnTo>
                  <a:pt x="260561" y="467756"/>
                </a:lnTo>
                <a:lnTo>
                  <a:pt x="260561" y="465213"/>
                </a:lnTo>
                <a:lnTo>
                  <a:pt x="263102" y="465213"/>
                </a:lnTo>
                <a:lnTo>
                  <a:pt x="263102" y="462671"/>
                </a:lnTo>
                <a:lnTo>
                  <a:pt x="263102" y="460130"/>
                </a:lnTo>
                <a:lnTo>
                  <a:pt x="260561" y="457587"/>
                </a:lnTo>
                <a:lnTo>
                  <a:pt x="258019" y="457587"/>
                </a:lnTo>
                <a:lnTo>
                  <a:pt x="258019" y="455045"/>
                </a:lnTo>
                <a:lnTo>
                  <a:pt x="255476" y="455045"/>
                </a:lnTo>
                <a:lnTo>
                  <a:pt x="255476" y="449960"/>
                </a:lnTo>
                <a:lnTo>
                  <a:pt x="252934" y="444876"/>
                </a:lnTo>
                <a:lnTo>
                  <a:pt x="252934" y="447419"/>
                </a:lnTo>
                <a:lnTo>
                  <a:pt x="252934" y="444876"/>
                </a:lnTo>
                <a:lnTo>
                  <a:pt x="247850" y="430894"/>
                </a:lnTo>
                <a:lnTo>
                  <a:pt x="247850" y="428353"/>
                </a:lnTo>
                <a:lnTo>
                  <a:pt x="245308" y="423268"/>
                </a:lnTo>
                <a:lnTo>
                  <a:pt x="245308" y="418183"/>
                </a:lnTo>
                <a:lnTo>
                  <a:pt x="242766" y="413100"/>
                </a:lnTo>
                <a:lnTo>
                  <a:pt x="240224" y="410557"/>
                </a:lnTo>
                <a:lnTo>
                  <a:pt x="237682" y="410557"/>
                </a:lnTo>
                <a:lnTo>
                  <a:pt x="237682" y="408015"/>
                </a:lnTo>
                <a:lnTo>
                  <a:pt x="235140" y="410557"/>
                </a:lnTo>
                <a:lnTo>
                  <a:pt x="235140" y="413100"/>
                </a:lnTo>
                <a:lnTo>
                  <a:pt x="235140" y="415642"/>
                </a:lnTo>
                <a:lnTo>
                  <a:pt x="235140" y="418183"/>
                </a:lnTo>
                <a:lnTo>
                  <a:pt x="235140" y="420726"/>
                </a:lnTo>
                <a:lnTo>
                  <a:pt x="237682" y="420726"/>
                </a:lnTo>
                <a:lnTo>
                  <a:pt x="237682" y="423268"/>
                </a:lnTo>
                <a:lnTo>
                  <a:pt x="235140" y="428353"/>
                </a:lnTo>
                <a:lnTo>
                  <a:pt x="235140" y="430894"/>
                </a:lnTo>
                <a:lnTo>
                  <a:pt x="235140" y="433436"/>
                </a:lnTo>
                <a:lnTo>
                  <a:pt x="232598" y="435979"/>
                </a:lnTo>
                <a:lnTo>
                  <a:pt x="232598" y="438521"/>
                </a:lnTo>
                <a:lnTo>
                  <a:pt x="227514" y="443605"/>
                </a:lnTo>
                <a:lnTo>
                  <a:pt x="227514" y="446147"/>
                </a:lnTo>
                <a:lnTo>
                  <a:pt x="224971" y="446147"/>
                </a:lnTo>
                <a:lnTo>
                  <a:pt x="222430" y="446147"/>
                </a:lnTo>
                <a:lnTo>
                  <a:pt x="219888" y="448690"/>
                </a:lnTo>
                <a:lnTo>
                  <a:pt x="217345" y="448690"/>
                </a:lnTo>
                <a:lnTo>
                  <a:pt x="214803" y="448690"/>
                </a:lnTo>
                <a:lnTo>
                  <a:pt x="214803" y="453774"/>
                </a:lnTo>
                <a:lnTo>
                  <a:pt x="209720" y="453774"/>
                </a:lnTo>
                <a:lnTo>
                  <a:pt x="207177" y="456316"/>
                </a:lnTo>
                <a:lnTo>
                  <a:pt x="204635" y="458858"/>
                </a:lnTo>
                <a:lnTo>
                  <a:pt x="202093" y="461400"/>
                </a:lnTo>
                <a:lnTo>
                  <a:pt x="202093" y="458858"/>
                </a:lnTo>
                <a:lnTo>
                  <a:pt x="204635" y="458858"/>
                </a:lnTo>
                <a:lnTo>
                  <a:pt x="199551" y="463943"/>
                </a:lnTo>
                <a:lnTo>
                  <a:pt x="199551" y="466485"/>
                </a:lnTo>
                <a:lnTo>
                  <a:pt x="197009" y="469026"/>
                </a:lnTo>
                <a:lnTo>
                  <a:pt x="197009" y="471569"/>
                </a:lnTo>
                <a:lnTo>
                  <a:pt x="197009" y="474111"/>
                </a:lnTo>
                <a:lnTo>
                  <a:pt x="194467" y="474111"/>
                </a:lnTo>
                <a:lnTo>
                  <a:pt x="191925" y="479196"/>
                </a:lnTo>
                <a:lnTo>
                  <a:pt x="191925" y="481737"/>
                </a:lnTo>
                <a:lnTo>
                  <a:pt x="189383" y="481737"/>
                </a:lnTo>
                <a:lnTo>
                  <a:pt x="186841" y="484279"/>
                </a:lnTo>
                <a:lnTo>
                  <a:pt x="184299" y="484279"/>
                </a:lnTo>
                <a:lnTo>
                  <a:pt x="184299" y="480466"/>
                </a:lnTo>
                <a:lnTo>
                  <a:pt x="181757" y="477924"/>
                </a:lnTo>
                <a:lnTo>
                  <a:pt x="181757" y="480466"/>
                </a:lnTo>
                <a:lnTo>
                  <a:pt x="179215" y="480466"/>
                </a:lnTo>
                <a:lnTo>
                  <a:pt x="179215" y="477924"/>
                </a:lnTo>
                <a:lnTo>
                  <a:pt x="179215" y="477924"/>
                </a:lnTo>
                <a:lnTo>
                  <a:pt x="176672" y="477924"/>
                </a:lnTo>
                <a:lnTo>
                  <a:pt x="174130" y="480466"/>
                </a:lnTo>
                <a:lnTo>
                  <a:pt x="171589" y="480466"/>
                </a:lnTo>
                <a:lnTo>
                  <a:pt x="169047" y="480466"/>
                </a:lnTo>
                <a:lnTo>
                  <a:pt x="169047" y="477924"/>
                </a:lnTo>
                <a:lnTo>
                  <a:pt x="166504" y="477924"/>
                </a:lnTo>
                <a:lnTo>
                  <a:pt x="163962" y="475382"/>
                </a:lnTo>
                <a:lnTo>
                  <a:pt x="161420" y="475382"/>
                </a:lnTo>
                <a:lnTo>
                  <a:pt x="161420" y="472840"/>
                </a:lnTo>
                <a:lnTo>
                  <a:pt x="158879" y="472840"/>
                </a:lnTo>
                <a:lnTo>
                  <a:pt x="158879" y="470298"/>
                </a:lnTo>
                <a:lnTo>
                  <a:pt x="153794" y="475382"/>
                </a:lnTo>
                <a:lnTo>
                  <a:pt x="153794" y="470298"/>
                </a:lnTo>
                <a:lnTo>
                  <a:pt x="151252" y="470298"/>
                </a:lnTo>
                <a:lnTo>
                  <a:pt x="148710" y="470298"/>
                </a:lnTo>
                <a:lnTo>
                  <a:pt x="146168" y="467756"/>
                </a:lnTo>
                <a:lnTo>
                  <a:pt x="148710" y="453774"/>
                </a:lnTo>
                <a:lnTo>
                  <a:pt x="151252" y="447419"/>
                </a:lnTo>
                <a:lnTo>
                  <a:pt x="151252" y="444876"/>
                </a:lnTo>
                <a:lnTo>
                  <a:pt x="153794" y="435979"/>
                </a:lnTo>
                <a:lnTo>
                  <a:pt x="153794" y="433436"/>
                </a:lnTo>
                <a:lnTo>
                  <a:pt x="156336" y="428353"/>
                </a:lnTo>
                <a:lnTo>
                  <a:pt x="158879" y="421997"/>
                </a:lnTo>
                <a:lnTo>
                  <a:pt x="158879" y="419455"/>
                </a:lnTo>
                <a:lnTo>
                  <a:pt x="158879" y="414370"/>
                </a:lnTo>
                <a:lnTo>
                  <a:pt x="158879" y="409286"/>
                </a:lnTo>
                <a:lnTo>
                  <a:pt x="161420" y="406744"/>
                </a:lnTo>
                <a:lnTo>
                  <a:pt x="161420" y="404202"/>
                </a:lnTo>
                <a:lnTo>
                  <a:pt x="161420" y="404202"/>
                </a:lnTo>
                <a:lnTo>
                  <a:pt x="161420" y="401660"/>
                </a:lnTo>
                <a:lnTo>
                  <a:pt x="158879" y="399117"/>
                </a:lnTo>
                <a:lnTo>
                  <a:pt x="156336" y="394033"/>
                </a:lnTo>
                <a:lnTo>
                  <a:pt x="156336" y="387678"/>
                </a:lnTo>
                <a:lnTo>
                  <a:pt x="156336" y="385136"/>
                </a:lnTo>
                <a:lnTo>
                  <a:pt x="156336" y="382593"/>
                </a:lnTo>
                <a:lnTo>
                  <a:pt x="153794" y="371154"/>
                </a:lnTo>
                <a:lnTo>
                  <a:pt x="151252" y="371154"/>
                </a:lnTo>
                <a:lnTo>
                  <a:pt x="148710" y="364799"/>
                </a:lnTo>
                <a:lnTo>
                  <a:pt x="148710" y="358443"/>
                </a:lnTo>
                <a:lnTo>
                  <a:pt x="146168" y="352088"/>
                </a:lnTo>
                <a:lnTo>
                  <a:pt x="143626" y="352088"/>
                </a:lnTo>
                <a:lnTo>
                  <a:pt x="143626" y="354630"/>
                </a:lnTo>
                <a:lnTo>
                  <a:pt x="141084" y="354630"/>
                </a:lnTo>
                <a:lnTo>
                  <a:pt x="141084" y="352088"/>
                </a:lnTo>
                <a:lnTo>
                  <a:pt x="141084" y="352088"/>
                </a:lnTo>
                <a:lnTo>
                  <a:pt x="138542" y="352088"/>
                </a:lnTo>
                <a:lnTo>
                  <a:pt x="135999" y="352088"/>
                </a:lnTo>
                <a:lnTo>
                  <a:pt x="135999" y="349546"/>
                </a:lnTo>
                <a:lnTo>
                  <a:pt x="133458" y="352088"/>
                </a:lnTo>
                <a:lnTo>
                  <a:pt x="133458" y="358443"/>
                </a:lnTo>
                <a:lnTo>
                  <a:pt x="133458" y="360985"/>
                </a:lnTo>
                <a:lnTo>
                  <a:pt x="130916" y="360985"/>
                </a:lnTo>
                <a:lnTo>
                  <a:pt x="128374" y="360985"/>
                </a:lnTo>
                <a:lnTo>
                  <a:pt x="125831" y="355901"/>
                </a:lnTo>
                <a:lnTo>
                  <a:pt x="123289" y="353359"/>
                </a:lnTo>
                <a:lnTo>
                  <a:pt x="123289" y="350817"/>
                </a:lnTo>
                <a:lnTo>
                  <a:pt x="125831" y="350817"/>
                </a:lnTo>
                <a:lnTo>
                  <a:pt x="128374" y="350817"/>
                </a:lnTo>
                <a:lnTo>
                  <a:pt x="130916" y="345733"/>
                </a:lnTo>
                <a:lnTo>
                  <a:pt x="130916" y="343190"/>
                </a:lnTo>
                <a:lnTo>
                  <a:pt x="128374" y="340648"/>
                </a:lnTo>
                <a:lnTo>
                  <a:pt x="125831" y="335563"/>
                </a:lnTo>
                <a:lnTo>
                  <a:pt x="123289" y="333022"/>
                </a:lnTo>
                <a:lnTo>
                  <a:pt x="123289" y="330480"/>
                </a:lnTo>
                <a:lnTo>
                  <a:pt x="123289" y="327937"/>
                </a:lnTo>
                <a:lnTo>
                  <a:pt x="125831" y="327937"/>
                </a:lnTo>
                <a:lnTo>
                  <a:pt x="125831" y="327937"/>
                </a:lnTo>
                <a:lnTo>
                  <a:pt x="128374" y="325395"/>
                </a:lnTo>
                <a:lnTo>
                  <a:pt x="130916" y="325395"/>
                </a:lnTo>
                <a:lnTo>
                  <a:pt x="130916" y="322853"/>
                </a:lnTo>
                <a:lnTo>
                  <a:pt x="130916" y="317769"/>
                </a:lnTo>
                <a:lnTo>
                  <a:pt x="130916" y="315227"/>
                </a:lnTo>
                <a:lnTo>
                  <a:pt x="128374" y="315227"/>
                </a:lnTo>
                <a:lnTo>
                  <a:pt x="128374" y="312684"/>
                </a:lnTo>
                <a:lnTo>
                  <a:pt x="125831" y="310142"/>
                </a:lnTo>
                <a:lnTo>
                  <a:pt x="125831" y="315227"/>
                </a:lnTo>
                <a:lnTo>
                  <a:pt x="123289" y="312684"/>
                </a:lnTo>
                <a:lnTo>
                  <a:pt x="120748" y="312684"/>
                </a:lnTo>
                <a:lnTo>
                  <a:pt x="120748" y="307600"/>
                </a:lnTo>
                <a:lnTo>
                  <a:pt x="120748" y="305058"/>
                </a:lnTo>
                <a:lnTo>
                  <a:pt x="118205" y="302516"/>
                </a:lnTo>
                <a:lnTo>
                  <a:pt x="115663" y="302516"/>
                </a:lnTo>
                <a:lnTo>
                  <a:pt x="113121" y="307600"/>
                </a:lnTo>
                <a:lnTo>
                  <a:pt x="113121" y="310142"/>
                </a:lnTo>
                <a:lnTo>
                  <a:pt x="115663" y="310142"/>
                </a:lnTo>
                <a:lnTo>
                  <a:pt x="113121" y="310142"/>
                </a:lnTo>
                <a:lnTo>
                  <a:pt x="113121" y="307600"/>
                </a:lnTo>
                <a:lnTo>
                  <a:pt x="110579" y="310142"/>
                </a:lnTo>
                <a:lnTo>
                  <a:pt x="113121" y="312684"/>
                </a:lnTo>
                <a:lnTo>
                  <a:pt x="110579" y="310142"/>
                </a:lnTo>
                <a:lnTo>
                  <a:pt x="108037" y="310142"/>
                </a:lnTo>
                <a:lnTo>
                  <a:pt x="102953" y="301245"/>
                </a:lnTo>
                <a:lnTo>
                  <a:pt x="102953" y="298703"/>
                </a:lnTo>
                <a:lnTo>
                  <a:pt x="102953" y="298703"/>
                </a:lnTo>
                <a:lnTo>
                  <a:pt x="100411" y="296160"/>
                </a:lnTo>
                <a:lnTo>
                  <a:pt x="100411" y="293618"/>
                </a:lnTo>
                <a:lnTo>
                  <a:pt x="97869" y="293618"/>
                </a:lnTo>
                <a:lnTo>
                  <a:pt x="97869" y="291076"/>
                </a:lnTo>
                <a:lnTo>
                  <a:pt x="97869" y="289805"/>
                </a:lnTo>
                <a:lnTo>
                  <a:pt x="95327" y="284720"/>
                </a:lnTo>
                <a:lnTo>
                  <a:pt x="90243" y="279637"/>
                </a:lnTo>
                <a:lnTo>
                  <a:pt x="90243" y="277094"/>
                </a:lnTo>
                <a:lnTo>
                  <a:pt x="87700" y="277094"/>
                </a:lnTo>
                <a:lnTo>
                  <a:pt x="87700" y="277094"/>
                </a:lnTo>
                <a:lnTo>
                  <a:pt x="85158" y="277094"/>
                </a:lnTo>
                <a:lnTo>
                  <a:pt x="85158" y="274552"/>
                </a:lnTo>
                <a:lnTo>
                  <a:pt x="85158" y="269468"/>
                </a:lnTo>
                <a:lnTo>
                  <a:pt x="82617" y="266926"/>
                </a:lnTo>
                <a:lnTo>
                  <a:pt x="82617" y="264384"/>
                </a:lnTo>
                <a:lnTo>
                  <a:pt x="82617" y="261841"/>
                </a:lnTo>
                <a:lnTo>
                  <a:pt x="80075" y="252944"/>
                </a:lnTo>
                <a:lnTo>
                  <a:pt x="77532" y="247860"/>
                </a:lnTo>
                <a:lnTo>
                  <a:pt x="74990" y="245317"/>
                </a:lnTo>
                <a:lnTo>
                  <a:pt x="74990" y="242775"/>
                </a:lnTo>
                <a:lnTo>
                  <a:pt x="74990" y="240233"/>
                </a:lnTo>
                <a:lnTo>
                  <a:pt x="77532" y="240233"/>
                </a:lnTo>
                <a:lnTo>
                  <a:pt x="77532" y="238962"/>
                </a:lnTo>
                <a:lnTo>
                  <a:pt x="77532" y="236420"/>
                </a:lnTo>
                <a:lnTo>
                  <a:pt x="80075" y="233877"/>
                </a:lnTo>
                <a:lnTo>
                  <a:pt x="82617" y="233877"/>
                </a:lnTo>
                <a:lnTo>
                  <a:pt x="82617" y="231336"/>
                </a:lnTo>
                <a:lnTo>
                  <a:pt x="85158" y="231336"/>
                </a:lnTo>
                <a:lnTo>
                  <a:pt x="85158" y="228794"/>
                </a:lnTo>
                <a:lnTo>
                  <a:pt x="87700" y="228794"/>
                </a:lnTo>
                <a:lnTo>
                  <a:pt x="87700" y="226251"/>
                </a:lnTo>
                <a:lnTo>
                  <a:pt x="87700" y="223709"/>
                </a:lnTo>
                <a:lnTo>
                  <a:pt x="87700" y="221167"/>
                </a:lnTo>
                <a:lnTo>
                  <a:pt x="87700" y="213541"/>
                </a:lnTo>
                <a:lnTo>
                  <a:pt x="87700" y="210998"/>
                </a:lnTo>
                <a:lnTo>
                  <a:pt x="87700" y="208456"/>
                </a:lnTo>
                <a:lnTo>
                  <a:pt x="87700" y="205914"/>
                </a:lnTo>
                <a:lnTo>
                  <a:pt x="82617" y="199559"/>
                </a:lnTo>
                <a:lnTo>
                  <a:pt x="80075" y="197017"/>
                </a:lnTo>
                <a:lnTo>
                  <a:pt x="80075" y="194474"/>
                </a:lnTo>
                <a:lnTo>
                  <a:pt x="74990" y="185577"/>
                </a:lnTo>
                <a:lnTo>
                  <a:pt x="72448" y="185577"/>
                </a:lnTo>
                <a:lnTo>
                  <a:pt x="72448" y="183034"/>
                </a:lnTo>
                <a:lnTo>
                  <a:pt x="72448" y="180493"/>
                </a:lnTo>
                <a:lnTo>
                  <a:pt x="69907" y="180493"/>
                </a:lnTo>
                <a:lnTo>
                  <a:pt x="69907" y="177951"/>
                </a:lnTo>
                <a:lnTo>
                  <a:pt x="69907" y="175408"/>
                </a:lnTo>
                <a:lnTo>
                  <a:pt x="69907" y="172866"/>
                </a:lnTo>
                <a:lnTo>
                  <a:pt x="69907" y="170324"/>
                </a:lnTo>
                <a:lnTo>
                  <a:pt x="69907" y="165240"/>
                </a:lnTo>
                <a:lnTo>
                  <a:pt x="69907" y="162698"/>
                </a:lnTo>
                <a:lnTo>
                  <a:pt x="69907" y="162698"/>
                </a:lnTo>
                <a:lnTo>
                  <a:pt x="69907" y="157613"/>
                </a:lnTo>
                <a:lnTo>
                  <a:pt x="72448" y="155071"/>
                </a:lnTo>
                <a:lnTo>
                  <a:pt x="72448" y="152529"/>
                </a:lnTo>
                <a:lnTo>
                  <a:pt x="72448" y="146174"/>
                </a:lnTo>
                <a:lnTo>
                  <a:pt x="74990" y="146174"/>
                </a:lnTo>
                <a:lnTo>
                  <a:pt x="74990" y="143631"/>
                </a:lnTo>
                <a:lnTo>
                  <a:pt x="74990" y="141089"/>
                </a:lnTo>
                <a:lnTo>
                  <a:pt x="77532" y="138547"/>
                </a:lnTo>
                <a:lnTo>
                  <a:pt x="80075" y="133463"/>
                </a:lnTo>
                <a:lnTo>
                  <a:pt x="82617" y="127108"/>
                </a:lnTo>
                <a:lnTo>
                  <a:pt x="85158" y="124565"/>
                </a:lnTo>
                <a:lnTo>
                  <a:pt x="85158" y="122023"/>
                </a:lnTo>
                <a:lnTo>
                  <a:pt x="87700" y="119481"/>
                </a:lnTo>
                <a:lnTo>
                  <a:pt x="87700" y="116939"/>
                </a:lnTo>
                <a:lnTo>
                  <a:pt x="90243" y="114397"/>
                </a:lnTo>
                <a:lnTo>
                  <a:pt x="90243" y="111854"/>
                </a:lnTo>
                <a:lnTo>
                  <a:pt x="90243" y="111854"/>
                </a:lnTo>
                <a:lnTo>
                  <a:pt x="90243" y="109312"/>
                </a:lnTo>
                <a:lnTo>
                  <a:pt x="90243" y="106770"/>
                </a:lnTo>
                <a:lnTo>
                  <a:pt x="87700" y="106770"/>
                </a:lnTo>
                <a:lnTo>
                  <a:pt x="87700" y="104228"/>
                </a:lnTo>
                <a:lnTo>
                  <a:pt x="87700" y="101686"/>
                </a:lnTo>
                <a:lnTo>
                  <a:pt x="85158" y="101686"/>
                </a:lnTo>
                <a:lnTo>
                  <a:pt x="82617" y="101686"/>
                </a:lnTo>
                <a:lnTo>
                  <a:pt x="82617" y="99144"/>
                </a:lnTo>
                <a:lnTo>
                  <a:pt x="80075" y="99144"/>
                </a:lnTo>
                <a:lnTo>
                  <a:pt x="77532" y="96601"/>
                </a:lnTo>
                <a:lnTo>
                  <a:pt x="74990" y="96601"/>
                </a:lnTo>
                <a:lnTo>
                  <a:pt x="69907" y="96601"/>
                </a:lnTo>
                <a:lnTo>
                  <a:pt x="67364" y="96601"/>
                </a:lnTo>
                <a:lnTo>
                  <a:pt x="64822" y="96601"/>
                </a:lnTo>
                <a:lnTo>
                  <a:pt x="53383" y="96601"/>
                </a:lnTo>
                <a:lnTo>
                  <a:pt x="20336" y="96601"/>
                </a:lnTo>
                <a:lnTo>
                  <a:pt x="17794" y="96601"/>
                </a:lnTo>
                <a:lnTo>
                  <a:pt x="10168" y="94059"/>
                </a:lnTo>
                <a:lnTo>
                  <a:pt x="7626" y="94059"/>
                </a:lnTo>
                <a:lnTo>
                  <a:pt x="5084" y="91518"/>
                </a:lnTo>
                <a:lnTo>
                  <a:pt x="2541" y="91518"/>
                </a:lnTo>
                <a:lnTo>
                  <a:pt x="2541" y="88975"/>
                </a:lnTo>
                <a:lnTo>
                  <a:pt x="0" y="86433"/>
                </a:lnTo>
                <a:lnTo>
                  <a:pt x="0" y="86433"/>
                </a:lnTo>
                <a:lnTo>
                  <a:pt x="0" y="83891"/>
                </a:lnTo>
                <a:lnTo>
                  <a:pt x="0" y="81348"/>
                </a:lnTo>
                <a:lnTo>
                  <a:pt x="0" y="76265"/>
                </a:lnTo>
                <a:lnTo>
                  <a:pt x="2541" y="71180"/>
                </a:lnTo>
                <a:lnTo>
                  <a:pt x="5084" y="68638"/>
                </a:lnTo>
                <a:lnTo>
                  <a:pt x="5084" y="66096"/>
                </a:lnTo>
                <a:lnTo>
                  <a:pt x="7626" y="66096"/>
                </a:lnTo>
                <a:lnTo>
                  <a:pt x="10168" y="63554"/>
                </a:lnTo>
                <a:lnTo>
                  <a:pt x="21607" y="61011"/>
                </a:lnTo>
                <a:lnTo>
                  <a:pt x="24149" y="61011"/>
                </a:lnTo>
                <a:lnTo>
                  <a:pt x="26691" y="61011"/>
                </a:lnTo>
                <a:lnTo>
                  <a:pt x="38131" y="61011"/>
                </a:lnTo>
                <a:lnTo>
                  <a:pt x="68635" y="58469"/>
                </a:lnTo>
                <a:lnTo>
                  <a:pt x="73719" y="58469"/>
                </a:lnTo>
                <a:lnTo>
                  <a:pt x="92785" y="53385"/>
                </a:lnTo>
                <a:lnTo>
                  <a:pt x="95327" y="53385"/>
                </a:lnTo>
                <a:lnTo>
                  <a:pt x="97869" y="50843"/>
                </a:lnTo>
                <a:lnTo>
                  <a:pt x="102953" y="45758"/>
                </a:lnTo>
                <a:lnTo>
                  <a:pt x="105495" y="40675"/>
                </a:lnTo>
                <a:lnTo>
                  <a:pt x="108037" y="40675"/>
                </a:lnTo>
                <a:lnTo>
                  <a:pt x="108037" y="38132"/>
                </a:lnTo>
                <a:lnTo>
                  <a:pt x="110579" y="38132"/>
                </a:lnTo>
                <a:lnTo>
                  <a:pt x="113121" y="38132"/>
                </a:lnTo>
                <a:lnTo>
                  <a:pt x="115663" y="38132"/>
                </a:lnTo>
                <a:lnTo>
                  <a:pt x="120748" y="35590"/>
                </a:lnTo>
                <a:lnTo>
                  <a:pt x="125831" y="35590"/>
                </a:lnTo>
                <a:lnTo>
                  <a:pt x="128374" y="38132"/>
                </a:lnTo>
                <a:lnTo>
                  <a:pt x="130916" y="38132"/>
                </a:lnTo>
                <a:lnTo>
                  <a:pt x="133458" y="40675"/>
                </a:lnTo>
                <a:lnTo>
                  <a:pt x="133458" y="43216"/>
                </a:lnTo>
                <a:lnTo>
                  <a:pt x="135999" y="43216"/>
                </a:lnTo>
                <a:lnTo>
                  <a:pt x="135999" y="45758"/>
                </a:lnTo>
                <a:lnTo>
                  <a:pt x="138542" y="45758"/>
                </a:lnTo>
                <a:lnTo>
                  <a:pt x="138542" y="48301"/>
                </a:lnTo>
                <a:lnTo>
                  <a:pt x="141084" y="48301"/>
                </a:lnTo>
                <a:lnTo>
                  <a:pt x="143626" y="48301"/>
                </a:lnTo>
                <a:lnTo>
                  <a:pt x="146168" y="48301"/>
                </a:lnTo>
                <a:lnTo>
                  <a:pt x="148710" y="48301"/>
                </a:lnTo>
                <a:lnTo>
                  <a:pt x="151252" y="48301"/>
                </a:lnTo>
                <a:lnTo>
                  <a:pt x="151252" y="45758"/>
                </a:lnTo>
                <a:lnTo>
                  <a:pt x="153794" y="45758"/>
                </a:lnTo>
                <a:lnTo>
                  <a:pt x="153794" y="43216"/>
                </a:lnTo>
                <a:lnTo>
                  <a:pt x="156336" y="43216"/>
                </a:lnTo>
                <a:lnTo>
                  <a:pt x="156336" y="40675"/>
                </a:lnTo>
                <a:lnTo>
                  <a:pt x="158879" y="38132"/>
                </a:lnTo>
                <a:lnTo>
                  <a:pt x="161420" y="35590"/>
                </a:lnTo>
                <a:lnTo>
                  <a:pt x="161420" y="33048"/>
                </a:lnTo>
                <a:lnTo>
                  <a:pt x="163962" y="33048"/>
                </a:lnTo>
                <a:lnTo>
                  <a:pt x="171589" y="30505"/>
                </a:lnTo>
                <a:lnTo>
                  <a:pt x="174130" y="27964"/>
                </a:lnTo>
                <a:lnTo>
                  <a:pt x="185570" y="27964"/>
                </a:lnTo>
                <a:lnTo>
                  <a:pt x="188112" y="27964"/>
                </a:lnTo>
                <a:lnTo>
                  <a:pt x="190654" y="27964"/>
                </a:lnTo>
                <a:lnTo>
                  <a:pt x="193196" y="30505"/>
                </a:lnTo>
                <a:lnTo>
                  <a:pt x="195738" y="30505"/>
                </a:lnTo>
                <a:lnTo>
                  <a:pt x="198280" y="30505"/>
                </a:lnTo>
                <a:lnTo>
                  <a:pt x="198280" y="33048"/>
                </a:lnTo>
                <a:lnTo>
                  <a:pt x="200822" y="33048"/>
                </a:lnTo>
                <a:lnTo>
                  <a:pt x="203364" y="33048"/>
                </a:lnTo>
                <a:lnTo>
                  <a:pt x="205906" y="30505"/>
                </a:lnTo>
                <a:lnTo>
                  <a:pt x="208448" y="30505"/>
                </a:lnTo>
                <a:lnTo>
                  <a:pt x="246579" y="5084"/>
                </a:lnTo>
                <a:lnTo>
                  <a:pt x="249121" y="5084"/>
                </a:lnTo>
                <a:lnTo>
                  <a:pt x="251663" y="2542"/>
                </a:lnTo>
                <a:lnTo>
                  <a:pt x="254206" y="0"/>
                </a:lnTo>
                <a:lnTo>
                  <a:pt x="256747" y="0"/>
                </a:lnTo>
                <a:lnTo>
                  <a:pt x="259289" y="0"/>
                </a:lnTo>
                <a:lnTo>
                  <a:pt x="261831" y="0"/>
                </a:lnTo>
                <a:lnTo>
                  <a:pt x="283439" y="8898"/>
                </a:lnTo>
                <a:lnTo>
                  <a:pt x="313943" y="17795"/>
                </a:lnTo>
                <a:lnTo>
                  <a:pt x="316486" y="20337"/>
                </a:lnTo>
                <a:lnTo>
                  <a:pt x="319028" y="20337"/>
                </a:lnTo>
                <a:lnTo>
                  <a:pt x="321570" y="22879"/>
                </a:lnTo>
                <a:lnTo>
                  <a:pt x="321570" y="25422"/>
                </a:lnTo>
                <a:lnTo>
                  <a:pt x="324112" y="27964"/>
                </a:lnTo>
                <a:lnTo>
                  <a:pt x="324112" y="30505"/>
                </a:lnTo>
                <a:lnTo>
                  <a:pt x="324112" y="38132"/>
                </a:lnTo>
                <a:close/>
              </a:path>
            </a:pathLst>
          </a:custGeom>
          <a:solidFill>
            <a:srgbClr val="DF3D3D"/>
          </a:solidFill>
          <a:ln w="3649"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7F52F96E-2E1E-4409-9699-B39B93F22626}"/>
              </a:ext>
            </a:extLst>
          </p:cNvPr>
          <p:cNvSpPr/>
          <p:nvPr userDrawn="1"/>
        </p:nvSpPr>
        <p:spPr>
          <a:xfrm>
            <a:off x="6697046" y="3092527"/>
            <a:ext cx="645682" cy="1792216"/>
          </a:xfrm>
          <a:custGeom>
            <a:avLst/>
            <a:gdLst>
              <a:gd name="connsiteX0" fmla="*/ 194467 w 645682"/>
              <a:gd name="connsiteY0" fmla="*/ 1695614 h 1792216"/>
              <a:gd name="connsiteX1" fmla="*/ 194467 w 645682"/>
              <a:gd name="connsiteY1" fmla="*/ 1698157 h 1792216"/>
              <a:gd name="connsiteX2" fmla="*/ 197009 w 645682"/>
              <a:gd name="connsiteY2" fmla="*/ 1698157 h 1792216"/>
              <a:gd name="connsiteX3" fmla="*/ 199552 w 645682"/>
              <a:gd name="connsiteY3" fmla="*/ 1700699 h 1792216"/>
              <a:gd name="connsiteX4" fmla="*/ 199552 w 645682"/>
              <a:gd name="connsiteY4" fmla="*/ 1703241 h 1792216"/>
              <a:gd name="connsiteX5" fmla="*/ 199552 w 645682"/>
              <a:gd name="connsiteY5" fmla="*/ 1705783 h 1792216"/>
              <a:gd name="connsiteX6" fmla="*/ 199552 w 645682"/>
              <a:gd name="connsiteY6" fmla="*/ 1708325 h 1792216"/>
              <a:gd name="connsiteX7" fmla="*/ 199552 w 645682"/>
              <a:gd name="connsiteY7" fmla="*/ 1710867 h 1792216"/>
              <a:gd name="connsiteX8" fmla="*/ 199552 w 645682"/>
              <a:gd name="connsiteY8" fmla="*/ 1713410 h 1792216"/>
              <a:gd name="connsiteX9" fmla="*/ 197009 w 645682"/>
              <a:gd name="connsiteY9" fmla="*/ 1715952 h 1792216"/>
              <a:gd name="connsiteX10" fmla="*/ 191926 w 645682"/>
              <a:gd name="connsiteY10" fmla="*/ 1738831 h 1792216"/>
              <a:gd name="connsiteX11" fmla="*/ 194467 w 645682"/>
              <a:gd name="connsiteY11" fmla="*/ 1771879 h 1792216"/>
              <a:gd name="connsiteX12" fmla="*/ 197009 w 645682"/>
              <a:gd name="connsiteY12" fmla="*/ 1771879 h 1792216"/>
              <a:gd name="connsiteX13" fmla="*/ 197009 w 645682"/>
              <a:gd name="connsiteY13" fmla="*/ 1774421 h 1792216"/>
              <a:gd name="connsiteX14" fmla="*/ 199552 w 645682"/>
              <a:gd name="connsiteY14" fmla="*/ 1776963 h 1792216"/>
              <a:gd name="connsiteX15" fmla="*/ 199552 w 645682"/>
              <a:gd name="connsiteY15" fmla="*/ 1779506 h 1792216"/>
              <a:gd name="connsiteX16" fmla="*/ 199552 w 645682"/>
              <a:gd name="connsiteY16" fmla="*/ 1782047 h 1792216"/>
              <a:gd name="connsiteX17" fmla="*/ 197009 w 645682"/>
              <a:gd name="connsiteY17" fmla="*/ 1782047 h 1792216"/>
              <a:gd name="connsiteX18" fmla="*/ 197009 w 645682"/>
              <a:gd name="connsiteY18" fmla="*/ 1784590 h 1792216"/>
              <a:gd name="connsiteX19" fmla="*/ 197009 w 645682"/>
              <a:gd name="connsiteY19" fmla="*/ 1787132 h 1792216"/>
              <a:gd name="connsiteX20" fmla="*/ 197009 w 645682"/>
              <a:gd name="connsiteY20" fmla="*/ 1789674 h 1792216"/>
              <a:gd name="connsiteX21" fmla="*/ 194467 w 645682"/>
              <a:gd name="connsiteY21" fmla="*/ 1789674 h 1792216"/>
              <a:gd name="connsiteX22" fmla="*/ 194467 w 645682"/>
              <a:gd name="connsiteY22" fmla="*/ 1792217 h 1792216"/>
              <a:gd name="connsiteX23" fmla="*/ 191926 w 645682"/>
              <a:gd name="connsiteY23" fmla="*/ 1792217 h 1792216"/>
              <a:gd name="connsiteX24" fmla="*/ 189383 w 645682"/>
              <a:gd name="connsiteY24" fmla="*/ 1792217 h 1792216"/>
              <a:gd name="connsiteX25" fmla="*/ 186841 w 645682"/>
              <a:gd name="connsiteY25" fmla="*/ 1792217 h 1792216"/>
              <a:gd name="connsiteX26" fmla="*/ 184299 w 645682"/>
              <a:gd name="connsiteY26" fmla="*/ 1792217 h 1792216"/>
              <a:gd name="connsiteX27" fmla="*/ 184299 w 645682"/>
              <a:gd name="connsiteY27" fmla="*/ 1789674 h 1792216"/>
              <a:gd name="connsiteX28" fmla="*/ 181757 w 645682"/>
              <a:gd name="connsiteY28" fmla="*/ 1789674 h 1792216"/>
              <a:gd name="connsiteX29" fmla="*/ 181757 w 645682"/>
              <a:gd name="connsiteY29" fmla="*/ 1787132 h 1792216"/>
              <a:gd name="connsiteX30" fmla="*/ 181757 w 645682"/>
              <a:gd name="connsiteY30" fmla="*/ 1784590 h 1792216"/>
              <a:gd name="connsiteX31" fmla="*/ 181757 w 645682"/>
              <a:gd name="connsiteY31" fmla="*/ 1782047 h 1792216"/>
              <a:gd name="connsiteX32" fmla="*/ 181757 w 645682"/>
              <a:gd name="connsiteY32" fmla="*/ 1768066 h 1792216"/>
              <a:gd name="connsiteX33" fmla="*/ 181757 w 645682"/>
              <a:gd name="connsiteY33" fmla="*/ 1756626 h 1792216"/>
              <a:gd name="connsiteX34" fmla="*/ 179215 w 645682"/>
              <a:gd name="connsiteY34" fmla="*/ 1742644 h 1792216"/>
              <a:gd name="connsiteX35" fmla="*/ 181757 w 645682"/>
              <a:gd name="connsiteY35" fmla="*/ 1719765 h 1792216"/>
              <a:gd name="connsiteX36" fmla="*/ 181757 w 645682"/>
              <a:gd name="connsiteY36" fmla="*/ 1717223 h 1792216"/>
              <a:gd name="connsiteX37" fmla="*/ 181757 w 645682"/>
              <a:gd name="connsiteY37" fmla="*/ 1714680 h 1792216"/>
              <a:gd name="connsiteX38" fmla="*/ 181757 w 645682"/>
              <a:gd name="connsiteY38" fmla="*/ 1712138 h 1792216"/>
              <a:gd name="connsiteX39" fmla="*/ 181757 w 645682"/>
              <a:gd name="connsiteY39" fmla="*/ 1709597 h 1792216"/>
              <a:gd name="connsiteX40" fmla="*/ 184299 w 645682"/>
              <a:gd name="connsiteY40" fmla="*/ 1707054 h 1792216"/>
              <a:gd name="connsiteX41" fmla="*/ 184299 w 645682"/>
              <a:gd name="connsiteY41" fmla="*/ 1704512 h 1792216"/>
              <a:gd name="connsiteX42" fmla="*/ 184299 w 645682"/>
              <a:gd name="connsiteY42" fmla="*/ 1701970 h 1792216"/>
              <a:gd name="connsiteX43" fmla="*/ 186841 w 645682"/>
              <a:gd name="connsiteY43" fmla="*/ 1699427 h 1792216"/>
              <a:gd name="connsiteX44" fmla="*/ 189383 w 645682"/>
              <a:gd name="connsiteY44" fmla="*/ 1699427 h 1792216"/>
              <a:gd name="connsiteX45" fmla="*/ 189383 w 645682"/>
              <a:gd name="connsiteY45" fmla="*/ 1696886 h 1792216"/>
              <a:gd name="connsiteX46" fmla="*/ 191926 w 645682"/>
              <a:gd name="connsiteY46" fmla="*/ 1696886 h 1792216"/>
              <a:gd name="connsiteX47" fmla="*/ 194467 w 645682"/>
              <a:gd name="connsiteY47" fmla="*/ 1696886 h 1792216"/>
              <a:gd name="connsiteX48" fmla="*/ 336822 w 645682"/>
              <a:gd name="connsiteY48" fmla="*/ 1628248 h 1792216"/>
              <a:gd name="connsiteX49" fmla="*/ 336822 w 645682"/>
              <a:gd name="connsiteY49" fmla="*/ 1630790 h 1792216"/>
              <a:gd name="connsiteX50" fmla="*/ 334280 w 645682"/>
              <a:gd name="connsiteY50" fmla="*/ 1630790 h 1792216"/>
              <a:gd name="connsiteX51" fmla="*/ 334280 w 645682"/>
              <a:gd name="connsiteY51" fmla="*/ 1633332 h 1792216"/>
              <a:gd name="connsiteX52" fmla="*/ 334280 w 645682"/>
              <a:gd name="connsiteY52" fmla="*/ 1635874 h 1792216"/>
              <a:gd name="connsiteX53" fmla="*/ 331739 w 645682"/>
              <a:gd name="connsiteY53" fmla="*/ 1638416 h 1792216"/>
              <a:gd name="connsiteX54" fmla="*/ 331739 w 645682"/>
              <a:gd name="connsiteY54" fmla="*/ 1640958 h 1792216"/>
              <a:gd name="connsiteX55" fmla="*/ 329197 w 645682"/>
              <a:gd name="connsiteY55" fmla="*/ 1643501 h 1792216"/>
              <a:gd name="connsiteX56" fmla="*/ 329197 w 645682"/>
              <a:gd name="connsiteY56" fmla="*/ 1646043 h 1792216"/>
              <a:gd name="connsiteX57" fmla="*/ 326654 w 645682"/>
              <a:gd name="connsiteY57" fmla="*/ 1646043 h 1792216"/>
              <a:gd name="connsiteX58" fmla="*/ 326654 w 645682"/>
              <a:gd name="connsiteY58" fmla="*/ 1648584 h 1792216"/>
              <a:gd name="connsiteX59" fmla="*/ 324112 w 645682"/>
              <a:gd name="connsiteY59" fmla="*/ 1648584 h 1792216"/>
              <a:gd name="connsiteX60" fmla="*/ 324112 w 645682"/>
              <a:gd name="connsiteY60" fmla="*/ 1651127 h 1792216"/>
              <a:gd name="connsiteX61" fmla="*/ 321570 w 645682"/>
              <a:gd name="connsiteY61" fmla="*/ 1651127 h 1792216"/>
              <a:gd name="connsiteX62" fmla="*/ 320299 w 645682"/>
              <a:gd name="connsiteY62" fmla="*/ 1651127 h 1792216"/>
              <a:gd name="connsiteX63" fmla="*/ 320299 w 645682"/>
              <a:gd name="connsiteY63" fmla="*/ 1653669 h 1792216"/>
              <a:gd name="connsiteX64" fmla="*/ 317757 w 645682"/>
              <a:gd name="connsiteY64" fmla="*/ 1653669 h 1792216"/>
              <a:gd name="connsiteX65" fmla="*/ 315215 w 645682"/>
              <a:gd name="connsiteY65" fmla="*/ 1653669 h 1792216"/>
              <a:gd name="connsiteX66" fmla="*/ 312673 w 645682"/>
              <a:gd name="connsiteY66" fmla="*/ 1653669 h 1792216"/>
              <a:gd name="connsiteX67" fmla="*/ 310131 w 645682"/>
              <a:gd name="connsiteY67" fmla="*/ 1653669 h 1792216"/>
              <a:gd name="connsiteX68" fmla="*/ 307589 w 645682"/>
              <a:gd name="connsiteY68" fmla="*/ 1653669 h 1792216"/>
              <a:gd name="connsiteX69" fmla="*/ 307589 w 645682"/>
              <a:gd name="connsiteY69" fmla="*/ 1651127 h 1792216"/>
              <a:gd name="connsiteX70" fmla="*/ 305047 w 645682"/>
              <a:gd name="connsiteY70" fmla="*/ 1651127 h 1792216"/>
              <a:gd name="connsiteX71" fmla="*/ 302505 w 645682"/>
              <a:gd name="connsiteY71" fmla="*/ 1651127 h 1792216"/>
              <a:gd name="connsiteX72" fmla="*/ 299963 w 645682"/>
              <a:gd name="connsiteY72" fmla="*/ 1651127 h 1792216"/>
              <a:gd name="connsiteX73" fmla="*/ 297421 w 645682"/>
              <a:gd name="connsiteY73" fmla="*/ 1651127 h 1792216"/>
              <a:gd name="connsiteX74" fmla="*/ 294879 w 645682"/>
              <a:gd name="connsiteY74" fmla="*/ 1651127 h 1792216"/>
              <a:gd name="connsiteX75" fmla="*/ 294879 w 645682"/>
              <a:gd name="connsiteY75" fmla="*/ 1647314 h 1792216"/>
              <a:gd name="connsiteX76" fmla="*/ 292336 w 645682"/>
              <a:gd name="connsiteY76" fmla="*/ 1647314 h 1792216"/>
              <a:gd name="connsiteX77" fmla="*/ 283439 w 645682"/>
              <a:gd name="connsiteY77" fmla="*/ 1644771 h 1792216"/>
              <a:gd name="connsiteX78" fmla="*/ 280898 w 645682"/>
              <a:gd name="connsiteY78" fmla="*/ 1639687 h 1792216"/>
              <a:gd name="connsiteX79" fmla="*/ 278355 w 645682"/>
              <a:gd name="connsiteY79" fmla="*/ 1639687 h 1792216"/>
              <a:gd name="connsiteX80" fmla="*/ 278355 w 645682"/>
              <a:gd name="connsiteY80" fmla="*/ 1637145 h 1792216"/>
              <a:gd name="connsiteX81" fmla="*/ 278355 w 645682"/>
              <a:gd name="connsiteY81" fmla="*/ 1634603 h 1792216"/>
              <a:gd name="connsiteX82" fmla="*/ 278355 w 645682"/>
              <a:gd name="connsiteY82" fmla="*/ 1632061 h 1792216"/>
              <a:gd name="connsiteX83" fmla="*/ 275813 w 645682"/>
              <a:gd name="connsiteY83" fmla="*/ 1632061 h 1792216"/>
              <a:gd name="connsiteX84" fmla="*/ 275813 w 645682"/>
              <a:gd name="connsiteY84" fmla="*/ 1629518 h 1792216"/>
              <a:gd name="connsiteX85" fmla="*/ 275813 w 645682"/>
              <a:gd name="connsiteY85" fmla="*/ 1626977 h 1792216"/>
              <a:gd name="connsiteX86" fmla="*/ 278355 w 645682"/>
              <a:gd name="connsiteY86" fmla="*/ 1626977 h 1792216"/>
              <a:gd name="connsiteX87" fmla="*/ 278355 w 645682"/>
              <a:gd name="connsiteY87" fmla="*/ 1624434 h 1792216"/>
              <a:gd name="connsiteX88" fmla="*/ 280898 w 645682"/>
              <a:gd name="connsiteY88" fmla="*/ 1624434 h 1792216"/>
              <a:gd name="connsiteX89" fmla="*/ 280898 w 645682"/>
              <a:gd name="connsiteY89" fmla="*/ 1621892 h 1792216"/>
              <a:gd name="connsiteX90" fmla="*/ 283439 w 645682"/>
              <a:gd name="connsiteY90" fmla="*/ 1621892 h 1792216"/>
              <a:gd name="connsiteX91" fmla="*/ 285981 w 645682"/>
              <a:gd name="connsiteY91" fmla="*/ 1621892 h 1792216"/>
              <a:gd name="connsiteX92" fmla="*/ 288524 w 645682"/>
              <a:gd name="connsiteY92" fmla="*/ 1621892 h 1792216"/>
              <a:gd name="connsiteX93" fmla="*/ 291066 w 645682"/>
              <a:gd name="connsiteY93" fmla="*/ 1621892 h 1792216"/>
              <a:gd name="connsiteX94" fmla="*/ 291066 w 645682"/>
              <a:gd name="connsiteY94" fmla="*/ 1624434 h 1792216"/>
              <a:gd name="connsiteX95" fmla="*/ 293608 w 645682"/>
              <a:gd name="connsiteY95" fmla="*/ 1624434 h 1792216"/>
              <a:gd name="connsiteX96" fmla="*/ 301234 w 645682"/>
              <a:gd name="connsiteY96" fmla="*/ 1626977 h 1792216"/>
              <a:gd name="connsiteX97" fmla="*/ 303776 w 645682"/>
              <a:gd name="connsiteY97" fmla="*/ 1626977 h 1792216"/>
              <a:gd name="connsiteX98" fmla="*/ 306318 w 645682"/>
              <a:gd name="connsiteY98" fmla="*/ 1626977 h 1792216"/>
              <a:gd name="connsiteX99" fmla="*/ 308860 w 645682"/>
              <a:gd name="connsiteY99" fmla="*/ 1626977 h 1792216"/>
              <a:gd name="connsiteX100" fmla="*/ 311402 w 645682"/>
              <a:gd name="connsiteY100" fmla="*/ 1626977 h 1792216"/>
              <a:gd name="connsiteX101" fmla="*/ 313944 w 645682"/>
              <a:gd name="connsiteY101" fmla="*/ 1626977 h 1792216"/>
              <a:gd name="connsiteX102" fmla="*/ 316486 w 645682"/>
              <a:gd name="connsiteY102" fmla="*/ 1626977 h 1792216"/>
              <a:gd name="connsiteX103" fmla="*/ 319029 w 645682"/>
              <a:gd name="connsiteY103" fmla="*/ 1626977 h 1792216"/>
              <a:gd name="connsiteX104" fmla="*/ 319029 w 645682"/>
              <a:gd name="connsiteY104" fmla="*/ 1624434 h 1792216"/>
              <a:gd name="connsiteX105" fmla="*/ 321570 w 645682"/>
              <a:gd name="connsiteY105" fmla="*/ 1624434 h 1792216"/>
              <a:gd name="connsiteX106" fmla="*/ 321570 w 645682"/>
              <a:gd name="connsiteY106" fmla="*/ 1621892 h 1792216"/>
              <a:gd name="connsiteX107" fmla="*/ 324112 w 645682"/>
              <a:gd name="connsiteY107" fmla="*/ 1621892 h 1792216"/>
              <a:gd name="connsiteX108" fmla="*/ 324112 w 645682"/>
              <a:gd name="connsiteY108" fmla="*/ 1621892 h 1792216"/>
              <a:gd name="connsiteX109" fmla="*/ 326654 w 645682"/>
              <a:gd name="connsiteY109" fmla="*/ 1621892 h 1792216"/>
              <a:gd name="connsiteX110" fmla="*/ 326654 w 645682"/>
              <a:gd name="connsiteY110" fmla="*/ 1619350 h 1792216"/>
              <a:gd name="connsiteX111" fmla="*/ 326654 w 645682"/>
              <a:gd name="connsiteY111" fmla="*/ 1616808 h 1792216"/>
              <a:gd name="connsiteX112" fmla="*/ 329197 w 645682"/>
              <a:gd name="connsiteY112" fmla="*/ 1616808 h 1792216"/>
              <a:gd name="connsiteX113" fmla="*/ 329197 w 645682"/>
              <a:gd name="connsiteY113" fmla="*/ 1614266 h 1792216"/>
              <a:gd name="connsiteX114" fmla="*/ 329197 w 645682"/>
              <a:gd name="connsiteY114" fmla="*/ 1611724 h 1792216"/>
              <a:gd name="connsiteX115" fmla="*/ 329197 w 645682"/>
              <a:gd name="connsiteY115" fmla="*/ 1609181 h 1792216"/>
              <a:gd name="connsiteX116" fmla="*/ 329197 w 645682"/>
              <a:gd name="connsiteY116" fmla="*/ 1606639 h 1792216"/>
              <a:gd name="connsiteX117" fmla="*/ 329197 w 645682"/>
              <a:gd name="connsiteY117" fmla="*/ 1604097 h 1792216"/>
              <a:gd name="connsiteX118" fmla="*/ 329197 w 645682"/>
              <a:gd name="connsiteY118" fmla="*/ 1601555 h 1792216"/>
              <a:gd name="connsiteX119" fmla="*/ 329197 w 645682"/>
              <a:gd name="connsiteY119" fmla="*/ 1599013 h 1792216"/>
              <a:gd name="connsiteX120" fmla="*/ 329197 w 645682"/>
              <a:gd name="connsiteY120" fmla="*/ 1596471 h 1792216"/>
              <a:gd name="connsiteX121" fmla="*/ 329197 w 645682"/>
              <a:gd name="connsiteY121" fmla="*/ 1596471 h 1792216"/>
              <a:gd name="connsiteX122" fmla="*/ 329197 w 645682"/>
              <a:gd name="connsiteY122" fmla="*/ 1593928 h 1792216"/>
              <a:gd name="connsiteX123" fmla="*/ 329197 w 645682"/>
              <a:gd name="connsiteY123" fmla="*/ 1591386 h 1792216"/>
              <a:gd name="connsiteX124" fmla="*/ 329197 w 645682"/>
              <a:gd name="connsiteY124" fmla="*/ 1588844 h 1792216"/>
              <a:gd name="connsiteX125" fmla="*/ 331739 w 645682"/>
              <a:gd name="connsiteY125" fmla="*/ 1588844 h 1792216"/>
              <a:gd name="connsiteX126" fmla="*/ 331739 w 645682"/>
              <a:gd name="connsiteY126" fmla="*/ 1586302 h 1792216"/>
              <a:gd name="connsiteX127" fmla="*/ 331739 w 645682"/>
              <a:gd name="connsiteY127" fmla="*/ 1583760 h 1792216"/>
              <a:gd name="connsiteX128" fmla="*/ 331739 w 645682"/>
              <a:gd name="connsiteY128" fmla="*/ 1581218 h 1792216"/>
              <a:gd name="connsiteX129" fmla="*/ 334280 w 645682"/>
              <a:gd name="connsiteY129" fmla="*/ 1581218 h 1792216"/>
              <a:gd name="connsiteX130" fmla="*/ 334280 w 645682"/>
              <a:gd name="connsiteY130" fmla="*/ 1583760 h 1792216"/>
              <a:gd name="connsiteX131" fmla="*/ 336822 w 645682"/>
              <a:gd name="connsiteY131" fmla="*/ 1583760 h 1792216"/>
              <a:gd name="connsiteX132" fmla="*/ 339365 w 645682"/>
              <a:gd name="connsiteY132" fmla="*/ 1583760 h 1792216"/>
              <a:gd name="connsiteX133" fmla="*/ 339365 w 645682"/>
              <a:gd name="connsiteY133" fmla="*/ 1586302 h 1792216"/>
              <a:gd name="connsiteX134" fmla="*/ 341907 w 645682"/>
              <a:gd name="connsiteY134" fmla="*/ 1586302 h 1792216"/>
              <a:gd name="connsiteX135" fmla="*/ 341907 w 645682"/>
              <a:gd name="connsiteY135" fmla="*/ 1588844 h 1792216"/>
              <a:gd name="connsiteX136" fmla="*/ 344449 w 645682"/>
              <a:gd name="connsiteY136" fmla="*/ 1588844 h 1792216"/>
              <a:gd name="connsiteX137" fmla="*/ 344449 w 645682"/>
              <a:gd name="connsiteY137" fmla="*/ 1591386 h 1792216"/>
              <a:gd name="connsiteX138" fmla="*/ 346991 w 645682"/>
              <a:gd name="connsiteY138" fmla="*/ 1591386 h 1792216"/>
              <a:gd name="connsiteX139" fmla="*/ 346991 w 645682"/>
              <a:gd name="connsiteY139" fmla="*/ 1593928 h 1792216"/>
              <a:gd name="connsiteX140" fmla="*/ 346991 w 645682"/>
              <a:gd name="connsiteY140" fmla="*/ 1596471 h 1792216"/>
              <a:gd name="connsiteX141" fmla="*/ 346991 w 645682"/>
              <a:gd name="connsiteY141" fmla="*/ 1599013 h 1792216"/>
              <a:gd name="connsiteX142" fmla="*/ 346991 w 645682"/>
              <a:gd name="connsiteY142" fmla="*/ 1601555 h 1792216"/>
              <a:gd name="connsiteX143" fmla="*/ 346991 w 645682"/>
              <a:gd name="connsiteY143" fmla="*/ 1604097 h 1792216"/>
              <a:gd name="connsiteX144" fmla="*/ 346991 w 645682"/>
              <a:gd name="connsiteY144" fmla="*/ 1606639 h 1792216"/>
              <a:gd name="connsiteX145" fmla="*/ 346991 w 645682"/>
              <a:gd name="connsiteY145" fmla="*/ 1609181 h 1792216"/>
              <a:gd name="connsiteX146" fmla="*/ 346991 w 645682"/>
              <a:gd name="connsiteY146" fmla="*/ 1611724 h 1792216"/>
              <a:gd name="connsiteX147" fmla="*/ 344449 w 645682"/>
              <a:gd name="connsiteY147" fmla="*/ 1611724 h 1792216"/>
              <a:gd name="connsiteX148" fmla="*/ 344449 w 645682"/>
              <a:gd name="connsiteY148" fmla="*/ 1614266 h 1792216"/>
              <a:gd name="connsiteX149" fmla="*/ 344449 w 645682"/>
              <a:gd name="connsiteY149" fmla="*/ 1616808 h 1792216"/>
              <a:gd name="connsiteX150" fmla="*/ 344449 w 645682"/>
              <a:gd name="connsiteY150" fmla="*/ 1619350 h 1792216"/>
              <a:gd name="connsiteX151" fmla="*/ 341907 w 645682"/>
              <a:gd name="connsiteY151" fmla="*/ 1619350 h 1792216"/>
              <a:gd name="connsiteX152" fmla="*/ 341907 w 645682"/>
              <a:gd name="connsiteY152" fmla="*/ 1621892 h 1792216"/>
              <a:gd name="connsiteX153" fmla="*/ 341907 w 645682"/>
              <a:gd name="connsiteY153" fmla="*/ 1624434 h 1792216"/>
              <a:gd name="connsiteX154" fmla="*/ 341907 w 645682"/>
              <a:gd name="connsiteY154" fmla="*/ 1626977 h 1792216"/>
              <a:gd name="connsiteX155" fmla="*/ 339365 w 645682"/>
              <a:gd name="connsiteY155" fmla="*/ 1626977 h 1792216"/>
              <a:gd name="connsiteX156" fmla="*/ 339365 w 645682"/>
              <a:gd name="connsiteY156" fmla="*/ 1629518 h 1792216"/>
              <a:gd name="connsiteX157" fmla="*/ 339365 w 645682"/>
              <a:gd name="connsiteY157" fmla="*/ 1628248 h 1792216"/>
              <a:gd name="connsiteX158" fmla="*/ 358430 w 645682"/>
              <a:gd name="connsiteY158" fmla="*/ 1262178 h 1792216"/>
              <a:gd name="connsiteX159" fmla="*/ 358430 w 645682"/>
              <a:gd name="connsiteY159" fmla="*/ 1264720 h 1792216"/>
              <a:gd name="connsiteX160" fmla="*/ 358430 w 645682"/>
              <a:gd name="connsiteY160" fmla="*/ 1267262 h 1792216"/>
              <a:gd name="connsiteX161" fmla="*/ 355888 w 645682"/>
              <a:gd name="connsiteY161" fmla="*/ 1267262 h 1792216"/>
              <a:gd name="connsiteX162" fmla="*/ 355888 w 645682"/>
              <a:gd name="connsiteY162" fmla="*/ 1264720 h 1792216"/>
              <a:gd name="connsiteX163" fmla="*/ 353346 w 645682"/>
              <a:gd name="connsiteY163" fmla="*/ 1264720 h 1792216"/>
              <a:gd name="connsiteX164" fmla="*/ 350804 w 645682"/>
              <a:gd name="connsiteY164" fmla="*/ 1264720 h 1792216"/>
              <a:gd name="connsiteX165" fmla="*/ 348262 w 645682"/>
              <a:gd name="connsiteY165" fmla="*/ 1264720 h 1792216"/>
              <a:gd name="connsiteX166" fmla="*/ 348262 w 645682"/>
              <a:gd name="connsiteY166" fmla="*/ 1262178 h 1792216"/>
              <a:gd name="connsiteX167" fmla="*/ 345720 w 645682"/>
              <a:gd name="connsiteY167" fmla="*/ 1262178 h 1792216"/>
              <a:gd name="connsiteX168" fmla="*/ 343178 w 645682"/>
              <a:gd name="connsiteY168" fmla="*/ 1262178 h 1792216"/>
              <a:gd name="connsiteX169" fmla="*/ 340635 w 645682"/>
              <a:gd name="connsiteY169" fmla="*/ 1262178 h 1792216"/>
              <a:gd name="connsiteX170" fmla="*/ 338094 w 645682"/>
              <a:gd name="connsiteY170" fmla="*/ 1262178 h 1792216"/>
              <a:gd name="connsiteX171" fmla="*/ 335552 w 645682"/>
              <a:gd name="connsiteY171" fmla="*/ 1262178 h 1792216"/>
              <a:gd name="connsiteX172" fmla="*/ 333010 w 645682"/>
              <a:gd name="connsiteY172" fmla="*/ 1262178 h 1792216"/>
              <a:gd name="connsiteX173" fmla="*/ 330467 w 645682"/>
              <a:gd name="connsiteY173" fmla="*/ 1264720 h 1792216"/>
              <a:gd name="connsiteX174" fmla="*/ 319029 w 645682"/>
              <a:gd name="connsiteY174" fmla="*/ 1271076 h 1792216"/>
              <a:gd name="connsiteX175" fmla="*/ 316486 w 645682"/>
              <a:gd name="connsiteY175" fmla="*/ 1271076 h 1792216"/>
              <a:gd name="connsiteX176" fmla="*/ 316486 w 645682"/>
              <a:gd name="connsiteY176" fmla="*/ 1273617 h 1792216"/>
              <a:gd name="connsiteX177" fmla="*/ 313944 w 645682"/>
              <a:gd name="connsiteY177" fmla="*/ 1273617 h 1792216"/>
              <a:gd name="connsiteX178" fmla="*/ 311402 w 645682"/>
              <a:gd name="connsiteY178" fmla="*/ 1273617 h 1792216"/>
              <a:gd name="connsiteX179" fmla="*/ 297421 w 645682"/>
              <a:gd name="connsiteY179" fmla="*/ 1287599 h 1792216"/>
              <a:gd name="connsiteX180" fmla="*/ 294879 w 645682"/>
              <a:gd name="connsiteY180" fmla="*/ 1287599 h 1792216"/>
              <a:gd name="connsiteX181" fmla="*/ 294879 w 645682"/>
              <a:gd name="connsiteY181" fmla="*/ 1290142 h 1792216"/>
              <a:gd name="connsiteX182" fmla="*/ 294879 w 645682"/>
              <a:gd name="connsiteY182" fmla="*/ 1292683 h 1792216"/>
              <a:gd name="connsiteX183" fmla="*/ 294879 w 645682"/>
              <a:gd name="connsiteY183" fmla="*/ 1295226 h 1792216"/>
              <a:gd name="connsiteX184" fmla="*/ 292336 w 645682"/>
              <a:gd name="connsiteY184" fmla="*/ 1297768 h 1792216"/>
              <a:gd name="connsiteX185" fmla="*/ 289794 w 645682"/>
              <a:gd name="connsiteY185" fmla="*/ 1300310 h 1792216"/>
              <a:gd name="connsiteX186" fmla="*/ 289794 w 645682"/>
              <a:gd name="connsiteY186" fmla="*/ 1302852 h 1792216"/>
              <a:gd name="connsiteX187" fmla="*/ 284711 w 645682"/>
              <a:gd name="connsiteY187" fmla="*/ 1307936 h 1792216"/>
              <a:gd name="connsiteX188" fmla="*/ 282168 w 645682"/>
              <a:gd name="connsiteY188" fmla="*/ 1313021 h 1792216"/>
              <a:gd name="connsiteX189" fmla="*/ 279626 w 645682"/>
              <a:gd name="connsiteY189" fmla="*/ 1318105 h 1792216"/>
              <a:gd name="connsiteX190" fmla="*/ 277084 w 645682"/>
              <a:gd name="connsiteY190" fmla="*/ 1320647 h 1792216"/>
              <a:gd name="connsiteX191" fmla="*/ 274543 w 645682"/>
              <a:gd name="connsiteY191" fmla="*/ 1323189 h 1792216"/>
              <a:gd name="connsiteX192" fmla="*/ 272000 w 645682"/>
              <a:gd name="connsiteY192" fmla="*/ 1323189 h 1792216"/>
              <a:gd name="connsiteX193" fmla="*/ 269458 w 645682"/>
              <a:gd name="connsiteY193" fmla="*/ 1334629 h 1792216"/>
              <a:gd name="connsiteX194" fmla="*/ 269458 w 645682"/>
              <a:gd name="connsiteY194" fmla="*/ 1337171 h 1792216"/>
              <a:gd name="connsiteX195" fmla="*/ 269458 w 645682"/>
              <a:gd name="connsiteY195" fmla="*/ 1339713 h 1792216"/>
              <a:gd name="connsiteX196" fmla="*/ 269458 w 645682"/>
              <a:gd name="connsiteY196" fmla="*/ 1342256 h 1792216"/>
              <a:gd name="connsiteX197" fmla="*/ 269458 w 645682"/>
              <a:gd name="connsiteY197" fmla="*/ 1348611 h 1792216"/>
              <a:gd name="connsiteX198" fmla="*/ 269458 w 645682"/>
              <a:gd name="connsiteY198" fmla="*/ 1353695 h 1792216"/>
              <a:gd name="connsiteX199" fmla="*/ 266916 w 645682"/>
              <a:gd name="connsiteY199" fmla="*/ 1358779 h 1792216"/>
              <a:gd name="connsiteX200" fmla="*/ 266916 w 645682"/>
              <a:gd name="connsiteY200" fmla="*/ 1361322 h 1792216"/>
              <a:gd name="connsiteX201" fmla="*/ 266916 w 645682"/>
              <a:gd name="connsiteY201" fmla="*/ 1363864 h 1792216"/>
              <a:gd name="connsiteX202" fmla="*/ 264374 w 645682"/>
              <a:gd name="connsiteY202" fmla="*/ 1366406 h 1792216"/>
              <a:gd name="connsiteX203" fmla="*/ 264374 w 645682"/>
              <a:gd name="connsiteY203" fmla="*/ 1368948 h 1792216"/>
              <a:gd name="connsiteX204" fmla="*/ 261832 w 645682"/>
              <a:gd name="connsiteY204" fmla="*/ 1368948 h 1792216"/>
              <a:gd name="connsiteX205" fmla="*/ 261832 w 645682"/>
              <a:gd name="connsiteY205" fmla="*/ 1371490 h 1792216"/>
              <a:gd name="connsiteX206" fmla="*/ 259290 w 645682"/>
              <a:gd name="connsiteY206" fmla="*/ 1371490 h 1792216"/>
              <a:gd name="connsiteX207" fmla="*/ 256748 w 645682"/>
              <a:gd name="connsiteY207" fmla="*/ 1371490 h 1792216"/>
              <a:gd name="connsiteX208" fmla="*/ 256748 w 645682"/>
              <a:gd name="connsiteY208" fmla="*/ 1368948 h 1792216"/>
              <a:gd name="connsiteX209" fmla="*/ 254206 w 645682"/>
              <a:gd name="connsiteY209" fmla="*/ 1368948 h 1792216"/>
              <a:gd name="connsiteX210" fmla="*/ 251663 w 645682"/>
              <a:gd name="connsiteY210" fmla="*/ 1368948 h 1792216"/>
              <a:gd name="connsiteX211" fmla="*/ 251663 w 645682"/>
              <a:gd name="connsiteY211" fmla="*/ 1371490 h 1792216"/>
              <a:gd name="connsiteX212" fmla="*/ 249122 w 645682"/>
              <a:gd name="connsiteY212" fmla="*/ 1371490 h 1792216"/>
              <a:gd name="connsiteX213" fmla="*/ 246580 w 645682"/>
              <a:gd name="connsiteY213" fmla="*/ 1371490 h 1792216"/>
              <a:gd name="connsiteX214" fmla="*/ 244038 w 645682"/>
              <a:gd name="connsiteY214" fmla="*/ 1374032 h 1792216"/>
              <a:gd name="connsiteX215" fmla="*/ 244038 w 645682"/>
              <a:gd name="connsiteY215" fmla="*/ 1371490 h 1792216"/>
              <a:gd name="connsiteX216" fmla="*/ 241495 w 645682"/>
              <a:gd name="connsiteY216" fmla="*/ 1368948 h 1792216"/>
              <a:gd name="connsiteX217" fmla="*/ 238953 w 645682"/>
              <a:gd name="connsiteY217" fmla="*/ 1366406 h 1792216"/>
              <a:gd name="connsiteX218" fmla="*/ 238953 w 645682"/>
              <a:gd name="connsiteY218" fmla="*/ 1363864 h 1792216"/>
              <a:gd name="connsiteX219" fmla="*/ 236412 w 645682"/>
              <a:gd name="connsiteY219" fmla="*/ 1361322 h 1792216"/>
              <a:gd name="connsiteX220" fmla="*/ 231327 w 645682"/>
              <a:gd name="connsiteY220" fmla="*/ 1354966 h 1792216"/>
              <a:gd name="connsiteX221" fmla="*/ 228785 w 645682"/>
              <a:gd name="connsiteY221" fmla="*/ 1352424 h 1792216"/>
              <a:gd name="connsiteX222" fmla="*/ 228785 w 645682"/>
              <a:gd name="connsiteY222" fmla="*/ 1349882 h 1792216"/>
              <a:gd name="connsiteX223" fmla="*/ 226243 w 645682"/>
              <a:gd name="connsiteY223" fmla="*/ 1349882 h 1792216"/>
              <a:gd name="connsiteX224" fmla="*/ 223701 w 645682"/>
              <a:gd name="connsiteY224" fmla="*/ 1349882 h 1792216"/>
              <a:gd name="connsiteX225" fmla="*/ 223701 w 645682"/>
              <a:gd name="connsiteY225" fmla="*/ 1352424 h 1792216"/>
              <a:gd name="connsiteX226" fmla="*/ 223701 w 645682"/>
              <a:gd name="connsiteY226" fmla="*/ 1354966 h 1792216"/>
              <a:gd name="connsiteX227" fmla="*/ 223701 w 645682"/>
              <a:gd name="connsiteY227" fmla="*/ 1360051 h 1792216"/>
              <a:gd name="connsiteX228" fmla="*/ 221159 w 645682"/>
              <a:gd name="connsiteY228" fmla="*/ 1360051 h 1792216"/>
              <a:gd name="connsiteX229" fmla="*/ 221159 w 645682"/>
              <a:gd name="connsiteY229" fmla="*/ 1362592 h 1792216"/>
              <a:gd name="connsiteX230" fmla="*/ 221159 w 645682"/>
              <a:gd name="connsiteY230" fmla="*/ 1365135 h 1792216"/>
              <a:gd name="connsiteX231" fmla="*/ 223701 w 645682"/>
              <a:gd name="connsiteY231" fmla="*/ 1371490 h 1792216"/>
              <a:gd name="connsiteX232" fmla="*/ 226243 w 645682"/>
              <a:gd name="connsiteY232" fmla="*/ 1376575 h 1792216"/>
              <a:gd name="connsiteX233" fmla="*/ 226243 w 645682"/>
              <a:gd name="connsiteY233" fmla="*/ 1379117 h 1792216"/>
              <a:gd name="connsiteX234" fmla="*/ 228785 w 645682"/>
              <a:gd name="connsiteY234" fmla="*/ 1384201 h 1792216"/>
              <a:gd name="connsiteX235" fmla="*/ 231327 w 645682"/>
              <a:gd name="connsiteY235" fmla="*/ 1386743 h 1792216"/>
              <a:gd name="connsiteX236" fmla="*/ 233869 w 645682"/>
              <a:gd name="connsiteY236" fmla="*/ 1389285 h 1792216"/>
              <a:gd name="connsiteX237" fmla="*/ 233869 w 645682"/>
              <a:gd name="connsiteY237" fmla="*/ 1394369 h 1792216"/>
              <a:gd name="connsiteX238" fmla="*/ 231327 w 645682"/>
              <a:gd name="connsiteY238" fmla="*/ 1399454 h 1792216"/>
              <a:gd name="connsiteX239" fmla="*/ 231327 w 645682"/>
              <a:gd name="connsiteY239" fmla="*/ 1404539 h 1792216"/>
              <a:gd name="connsiteX240" fmla="*/ 231327 w 645682"/>
              <a:gd name="connsiteY240" fmla="*/ 1407080 h 1792216"/>
              <a:gd name="connsiteX241" fmla="*/ 233869 w 645682"/>
              <a:gd name="connsiteY241" fmla="*/ 1412165 h 1792216"/>
              <a:gd name="connsiteX242" fmla="*/ 233869 w 645682"/>
              <a:gd name="connsiteY242" fmla="*/ 1423605 h 1792216"/>
              <a:gd name="connsiteX243" fmla="*/ 231327 w 645682"/>
              <a:gd name="connsiteY243" fmla="*/ 1426146 h 1792216"/>
              <a:gd name="connsiteX244" fmla="*/ 233869 w 645682"/>
              <a:gd name="connsiteY244" fmla="*/ 1431231 h 1792216"/>
              <a:gd name="connsiteX245" fmla="*/ 233869 w 645682"/>
              <a:gd name="connsiteY245" fmla="*/ 1433773 h 1792216"/>
              <a:gd name="connsiteX246" fmla="*/ 236412 w 645682"/>
              <a:gd name="connsiteY246" fmla="*/ 1445212 h 1792216"/>
              <a:gd name="connsiteX247" fmla="*/ 236412 w 645682"/>
              <a:gd name="connsiteY247" fmla="*/ 1447755 h 1792216"/>
              <a:gd name="connsiteX248" fmla="*/ 236412 w 645682"/>
              <a:gd name="connsiteY248" fmla="*/ 1450297 h 1792216"/>
              <a:gd name="connsiteX249" fmla="*/ 233869 w 645682"/>
              <a:gd name="connsiteY249" fmla="*/ 1450297 h 1792216"/>
              <a:gd name="connsiteX250" fmla="*/ 231327 w 645682"/>
              <a:gd name="connsiteY250" fmla="*/ 1452839 h 1792216"/>
              <a:gd name="connsiteX251" fmla="*/ 231327 w 645682"/>
              <a:gd name="connsiteY251" fmla="*/ 1455382 h 1792216"/>
              <a:gd name="connsiteX252" fmla="*/ 231327 w 645682"/>
              <a:gd name="connsiteY252" fmla="*/ 1457923 h 1792216"/>
              <a:gd name="connsiteX253" fmla="*/ 228785 w 645682"/>
              <a:gd name="connsiteY253" fmla="*/ 1460465 h 1792216"/>
              <a:gd name="connsiteX254" fmla="*/ 228785 w 645682"/>
              <a:gd name="connsiteY254" fmla="*/ 1463008 h 1792216"/>
              <a:gd name="connsiteX255" fmla="*/ 226243 w 645682"/>
              <a:gd name="connsiteY255" fmla="*/ 1463008 h 1792216"/>
              <a:gd name="connsiteX256" fmla="*/ 226243 w 645682"/>
              <a:gd name="connsiteY256" fmla="*/ 1465550 h 1792216"/>
              <a:gd name="connsiteX257" fmla="*/ 226243 w 645682"/>
              <a:gd name="connsiteY257" fmla="*/ 1471905 h 1792216"/>
              <a:gd name="connsiteX258" fmla="*/ 226243 w 645682"/>
              <a:gd name="connsiteY258" fmla="*/ 1474448 h 1792216"/>
              <a:gd name="connsiteX259" fmla="*/ 226243 w 645682"/>
              <a:gd name="connsiteY259" fmla="*/ 1476989 h 1792216"/>
              <a:gd name="connsiteX260" fmla="*/ 226243 w 645682"/>
              <a:gd name="connsiteY260" fmla="*/ 1479532 h 1792216"/>
              <a:gd name="connsiteX261" fmla="*/ 228785 w 645682"/>
              <a:gd name="connsiteY261" fmla="*/ 1479532 h 1792216"/>
              <a:gd name="connsiteX262" fmla="*/ 231327 w 645682"/>
              <a:gd name="connsiteY262" fmla="*/ 1479532 h 1792216"/>
              <a:gd name="connsiteX263" fmla="*/ 231327 w 645682"/>
              <a:gd name="connsiteY263" fmla="*/ 1482074 h 1792216"/>
              <a:gd name="connsiteX264" fmla="*/ 231327 w 645682"/>
              <a:gd name="connsiteY264" fmla="*/ 1484616 h 1792216"/>
              <a:gd name="connsiteX265" fmla="*/ 231327 w 645682"/>
              <a:gd name="connsiteY265" fmla="*/ 1487158 h 1792216"/>
              <a:gd name="connsiteX266" fmla="*/ 231327 w 645682"/>
              <a:gd name="connsiteY266" fmla="*/ 1489700 h 1792216"/>
              <a:gd name="connsiteX267" fmla="*/ 231327 w 645682"/>
              <a:gd name="connsiteY267" fmla="*/ 1492242 h 1792216"/>
              <a:gd name="connsiteX268" fmla="*/ 233869 w 645682"/>
              <a:gd name="connsiteY268" fmla="*/ 1498598 h 1792216"/>
              <a:gd name="connsiteX269" fmla="*/ 233869 w 645682"/>
              <a:gd name="connsiteY269" fmla="*/ 1501140 h 1792216"/>
              <a:gd name="connsiteX270" fmla="*/ 236412 w 645682"/>
              <a:gd name="connsiteY270" fmla="*/ 1501140 h 1792216"/>
              <a:gd name="connsiteX271" fmla="*/ 236412 w 645682"/>
              <a:gd name="connsiteY271" fmla="*/ 1506225 h 1792216"/>
              <a:gd name="connsiteX272" fmla="*/ 236412 w 645682"/>
              <a:gd name="connsiteY272" fmla="*/ 1508766 h 1792216"/>
              <a:gd name="connsiteX273" fmla="*/ 236412 w 645682"/>
              <a:gd name="connsiteY273" fmla="*/ 1511308 h 1792216"/>
              <a:gd name="connsiteX274" fmla="*/ 236412 w 645682"/>
              <a:gd name="connsiteY274" fmla="*/ 1516393 h 1792216"/>
              <a:gd name="connsiteX275" fmla="*/ 236412 w 645682"/>
              <a:gd name="connsiteY275" fmla="*/ 1518935 h 1792216"/>
              <a:gd name="connsiteX276" fmla="*/ 236412 w 645682"/>
              <a:gd name="connsiteY276" fmla="*/ 1521477 h 1792216"/>
              <a:gd name="connsiteX277" fmla="*/ 236412 w 645682"/>
              <a:gd name="connsiteY277" fmla="*/ 1524019 h 1792216"/>
              <a:gd name="connsiteX278" fmla="*/ 236412 w 645682"/>
              <a:gd name="connsiteY278" fmla="*/ 1526561 h 1792216"/>
              <a:gd name="connsiteX279" fmla="*/ 238953 w 645682"/>
              <a:gd name="connsiteY279" fmla="*/ 1531646 h 1792216"/>
              <a:gd name="connsiteX280" fmla="*/ 241495 w 645682"/>
              <a:gd name="connsiteY280" fmla="*/ 1534188 h 1792216"/>
              <a:gd name="connsiteX281" fmla="*/ 244038 w 645682"/>
              <a:gd name="connsiteY281" fmla="*/ 1536730 h 1792216"/>
              <a:gd name="connsiteX282" fmla="*/ 246580 w 645682"/>
              <a:gd name="connsiteY282" fmla="*/ 1539272 h 1792216"/>
              <a:gd name="connsiteX283" fmla="*/ 246580 w 645682"/>
              <a:gd name="connsiteY283" fmla="*/ 1544357 h 1792216"/>
              <a:gd name="connsiteX284" fmla="*/ 246580 w 645682"/>
              <a:gd name="connsiteY284" fmla="*/ 1549441 h 1792216"/>
              <a:gd name="connsiteX285" fmla="*/ 244038 w 645682"/>
              <a:gd name="connsiteY285" fmla="*/ 1549441 h 1792216"/>
              <a:gd name="connsiteX286" fmla="*/ 244038 w 645682"/>
              <a:gd name="connsiteY286" fmla="*/ 1551983 h 1792216"/>
              <a:gd name="connsiteX287" fmla="*/ 244038 w 645682"/>
              <a:gd name="connsiteY287" fmla="*/ 1554525 h 1792216"/>
              <a:gd name="connsiteX288" fmla="*/ 244038 w 645682"/>
              <a:gd name="connsiteY288" fmla="*/ 1557068 h 1792216"/>
              <a:gd name="connsiteX289" fmla="*/ 244038 w 645682"/>
              <a:gd name="connsiteY289" fmla="*/ 1559609 h 1792216"/>
              <a:gd name="connsiteX290" fmla="*/ 246580 w 645682"/>
              <a:gd name="connsiteY290" fmla="*/ 1562151 h 1792216"/>
              <a:gd name="connsiteX291" fmla="*/ 249122 w 645682"/>
              <a:gd name="connsiteY291" fmla="*/ 1562151 h 1792216"/>
              <a:gd name="connsiteX292" fmla="*/ 249122 w 645682"/>
              <a:gd name="connsiteY292" fmla="*/ 1564694 h 1792216"/>
              <a:gd name="connsiteX293" fmla="*/ 249122 w 645682"/>
              <a:gd name="connsiteY293" fmla="*/ 1567236 h 1792216"/>
              <a:gd name="connsiteX294" fmla="*/ 249122 w 645682"/>
              <a:gd name="connsiteY294" fmla="*/ 1569778 h 1792216"/>
              <a:gd name="connsiteX295" fmla="*/ 249122 w 645682"/>
              <a:gd name="connsiteY295" fmla="*/ 1572320 h 1792216"/>
              <a:gd name="connsiteX296" fmla="*/ 249122 w 645682"/>
              <a:gd name="connsiteY296" fmla="*/ 1574862 h 1792216"/>
              <a:gd name="connsiteX297" fmla="*/ 251663 w 645682"/>
              <a:gd name="connsiteY297" fmla="*/ 1574862 h 1792216"/>
              <a:gd name="connsiteX298" fmla="*/ 251663 w 645682"/>
              <a:gd name="connsiteY298" fmla="*/ 1577404 h 1792216"/>
              <a:gd name="connsiteX299" fmla="*/ 251663 w 645682"/>
              <a:gd name="connsiteY299" fmla="*/ 1579947 h 1792216"/>
              <a:gd name="connsiteX300" fmla="*/ 251663 w 645682"/>
              <a:gd name="connsiteY300" fmla="*/ 1582489 h 1792216"/>
              <a:gd name="connsiteX301" fmla="*/ 251663 w 645682"/>
              <a:gd name="connsiteY301" fmla="*/ 1585031 h 1792216"/>
              <a:gd name="connsiteX302" fmla="*/ 251663 w 645682"/>
              <a:gd name="connsiteY302" fmla="*/ 1587573 h 1792216"/>
              <a:gd name="connsiteX303" fmla="*/ 251663 w 645682"/>
              <a:gd name="connsiteY303" fmla="*/ 1590115 h 1792216"/>
              <a:gd name="connsiteX304" fmla="*/ 254206 w 645682"/>
              <a:gd name="connsiteY304" fmla="*/ 1590115 h 1792216"/>
              <a:gd name="connsiteX305" fmla="*/ 254206 w 645682"/>
              <a:gd name="connsiteY305" fmla="*/ 1592658 h 1792216"/>
              <a:gd name="connsiteX306" fmla="*/ 254206 w 645682"/>
              <a:gd name="connsiteY306" fmla="*/ 1595200 h 1792216"/>
              <a:gd name="connsiteX307" fmla="*/ 254206 w 645682"/>
              <a:gd name="connsiteY307" fmla="*/ 1597741 h 1792216"/>
              <a:gd name="connsiteX308" fmla="*/ 254206 w 645682"/>
              <a:gd name="connsiteY308" fmla="*/ 1600284 h 1792216"/>
              <a:gd name="connsiteX309" fmla="*/ 254206 w 645682"/>
              <a:gd name="connsiteY309" fmla="*/ 1602826 h 1792216"/>
              <a:gd name="connsiteX310" fmla="*/ 254206 w 645682"/>
              <a:gd name="connsiteY310" fmla="*/ 1605368 h 1792216"/>
              <a:gd name="connsiteX311" fmla="*/ 254206 w 645682"/>
              <a:gd name="connsiteY311" fmla="*/ 1607911 h 1792216"/>
              <a:gd name="connsiteX312" fmla="*/ 254206 w 645682"/>
              <a:gd name="connsiteY312" fmla="*/ 1610452 h 1792216"/>
              <a:gd name="connsiteX313" fmla="*/ 254206 w 645682"/>
              <a:gd name="connsiteY313" fmla="*/ 1612994 h 1792216"/>
              <a:gd name="connsiteX314" fmla="*/ 251663 w 645682"/>
              <a:gd name="connsiteY314" fmla="*/ 1615537 h 1792216"/>
              <a:gd name="connsiteX315" fmla="*/ 249122 w 645682"/>
              <a:gd name="connsiteY315" fmla="*/ 1615537 h 1792216"/>
              <a:gd name="connsiteX316" fmla="*/ 249122 w 645682"/>
              <a:gd name="connsiteY316" fmla="*/ 1618079 h 1792216"/>
              <a:gd name="connsiteX317" fmla="*/ 246580 w 645682"/>
              <a:gd name="connsiteY317" fmla="*/ 1618079 h 1792216"/>
              <a:gd name="connsiteX318" fmla="*/ 244038 w 645682"/>
              <a:gd name="connsiteY318" fmla="*/ 1618079 h 1792216"/>
              <a:gd name="connsiteX319" fmla="*/ 241495 w 645682"/>
              <a:gd name="connsiteY319" fmla="*/ 1618079 h 1792216"/>
              <a:gd name="connsiteX320" fmla="*/ 241495 w 645682"/>
              <a:gd name="connsiteY320" fmla="*/ 1615537 h 1792216"/>
              <a:gd name="connsiteX321" fmla="*/ 244038 w 645682"/>
              <a:gd name="connsiteY321" fmla="*/ 1615537 h 1792216"/>
              <a:gd name="connsiteX322" fmla="*/ 244038 w 645682"/>
              <a:gd name="connsiteY322" fmla="*/ 1612994 h 1792216"/>
              <a:gd name="connsiteX323" fmla="*/ 244038 w 645682"/>
              <a:gd name="connsiteY323" fmla="*/ 1610452 h 1792216"/>
              <a:gd name="connsiteX324" fmla="*/ 241495 w 645682"/>
              <a:gd name="connsiteY324" fmla="*/ 1596471 h 1792216"/>
              <a:gd name="connsiteX325" fmla="*/ 241495 w 645682"/>
              <a:gd name="connsiteY325" fmla="*/ 1593928 h 1792216"/>
              <a:gd name="connsiteX326" fmla="*/ 241495 w 645682"/>
              <a:gd name="connsiteY326" fmla="*/ 1571049 h 1792216"/>
              <a:gd name="connsiteX327" fmla="*/ 238953 w 645682"/>
              <a:gd name="connsiteY327" fmla="*/ 1571049 h 1792216"/>
              <a:gd name="connsiteX328" fmla="*/ 238953 w 645682"/>
              <a:gd name="connsiteY328" fmla="*/ 1568507 h 1792216"/>
              <a:gd name="connsiteX329" fmla="*/ 238953 w 645682"/>
              <a:gd name="connsiteY329" fmla="*/ 1565964 h 1792216"/>
              <a:gd name="connsiteX330" fmla="*/ 238953 w 645682"/>
              <a:gd name="connsiteY330" fmla="*/ 1563423 h 1792216"/>
              <a:gd name="connsiteX331" fmla="*/ 236412 w 645682"/>
              <a:gd name="connsiteY331" fmla="*/ 1563423 h 1792216"/>
              <a:gd name="connsiteX332" fmla="*/ 236412 w 645682"/>
              <a:gd name="connsiteY332" fmla="*/ 1560881 h 1792216"/>
              <a:gd name="connsiteX333" fmla="*/ 236412 w 645682"/>
              <a:gd name="connsiteY333" fmla="*/ 1558338 h 1792216"/>
              <a:gd name="connsiteX334" fmla="*/ 233869 w 645682"/>
              <a:gd name="connsiteY334" fmla="*/ 1558338 h 1792216"/>
              <a:gd name="connsiteX335" fmla="*/ 233869 w 645682"/>
              <a:gd name="connsiteY335" fmla="*/ 1555796 h 1792216"/>
              <a:gd name="connsiteX336" fmla="*/ 231327 w 645682"/>
              <a:gd name="connsiteY336" fmla="*/ 1553254 h 1792216"/>
              <a:gd name="connsiteX337" fmla="*/ 231327 w 645682"/>
              <a:gd name="connsiteY337" fmla="*/ 1550712 h 1792216"/>
              <a:gd name="connsiteX338" fmla="*/ 228785 w 645682"/>
              <a:gd name="connsiteY338" fmla="*/ 1550712 h 1792216"/>
              <a:gd name="connsiteX339" fmla="*/ 228785 w 645682"/>
              <a:gd name="connsiteY339" fmla="*/ 1548170 h 1792216"/>
              <a:gd name="connsiteX340" fmla="*/ 228785 w 645682"/>
              <a:gd name="connsiteY340" fmla="*/ 1545628 h 1792216"/>
              <a:gd name="connsiteX341" fmla="*/ 226243 w 645682"/>
              <a:gd name="connsiteY341" fmla="*/ 1545628 h 1792216"/>
              <a:gd name="connsiteX342" fmla="*/ 226243 w 645682"/>
              <a:gd name="connsiteY342" fmla="*/ 1545628 h 1792216"/>
              <a:gd name="connsiteX343" fmla="*/ 226243 w 645682"/>
              <a:gd name="connsiteY343" fmla="*/ 1543085 h 1792216"/>
              <a:gd name="connsiteX344" fmla="*/ 223701 w 645682"/>
              <a:gd name="connsiteY344" fmla="*/ 1543085 h 1792216"/>
              <a:gd name="connsiteX345" fmla="*/ 223701 w 645682"/>
              <a:gd name="connsiteY345" fmla="*/ 1540543 h 1792216"/>
              <a:gd name="connsiteX346" fmla="*/ 223701 w 645682"/>
              <a:gd name="connsiteY346" fmla="*/ 1538001 h 1792216"/>
              <a:gd name="connsiteX347" fmla="*/ 221159 w 645682"/>
              <a:gd name="connsiteY347" fmla="*/ 1535459 h 1792216"/>
              <a:gd name="connsiteX348" fmla="*/ 221159 w 645682"/>
              <a:gd name="connsiteY348" fmla="*/ 1532917 h 1792216"/>
              <a:gd name="connsiteX349" fmla="*/ 221159 w 645682"/>
              <a:gd name="connsiteY349" fmla="*/ 1530375 h 1792216"/>
              <a:gd name="connsiteX350" fmla="*/ 218617 w 645682"/>
              <a:gd name="connsiteY350" fmla="*/ 1530375 h 1792216"/>
              <a:gd name="connsiteX351" fmla="*/ 218617 w 645682"/>
              <a:gd name="connsiteY351" fmla="*/ 1527832 h 1792216"/>
              <a:gd name="connsiteX352" fmla="*/ 218617 w 645682"/>
              <a:gd name="connsiteY352" fmla="*/ 1525291 h 1792216"/>
              <a:gd name="connsiteX353" fmla="*/ 218617 w 645682"/>
              <a:gd name="connsiteY353" fmla="*/ 1522748 h 1792216"/>
              <a:gd name="connsiteX354" fmla="*/ 216075 w 645682"/>
              <a:gd name="connsiteY354" fmla="*/ 1522748 h 1792216"/>
              <a:gd name="connsiteX355" fmla="*/ 216075 w 645682"/>
              <a:gd name="connsiteY355" fmla="*/ 1520206 h 1792216"/>
              <a:gd name="connsiteX356" fmla="*/ 216075 w 645682"/>
              <a:gd name="connsiteY356" fmla="*/ 1520206 h 1792216"/>
              <a:gd name="connsiteX357" fmla="*/ 216075 w 645682"/>
              <a:gd name="connsiteY357" fmla="*/ 1517664 h 1792216"/>
              <a:gd name="connsiteX358" fmla="*/ 213533 w 645682"/>
              <a:gd name="connsiteY358" fmla="*/ 1517664 h 1792216"/>
              <a:gd name="connsiteX359" fmla="*/ 213533 w 645682"/>
              <a:gd name="connsiteY359" fmla="*/ 1515121 h 1792216"/>
              <a:gd name="connsiteX360" fmla="*/ 213533 w 645682"/>
              <a:gd name="connsiteY360" fmla="*/ 1512580 h 1792216"/>
              <a:gd name="connsiteX361" fmla="*/ 213533 w 645682"/>
              <a:gd name="connsiteY361" fmla="*/ 1510038 h 1792216"/>
              <a:gd name="connsiteX362" fmla="*/ 213533 w 645682"/>
              <a:gd name="connsiteY362" fmla="*/ 1507495 h 1792216"/>
              <a:gd name="connsiteX363" fmla="*/ 213533 w 645682"/>
              <a:gd name="connsiteY363" fmla="*/ 1504953 h 1792216"/>
              <a:gd name="connsiteX364" fmla="*/ 213533 w 645682"/>
              <a:gd name="connsiteY364" fmla="*/ 1502411 h 1792216"/>
              <a:gd name="connsiteX365" fmla="*/ 213533 w 645682"/>
              <a:gd name="connsiteY365" fmla="*/ 1499869 h 1792216"/>
              <a:gd name="connsiteX366" fmla="*/ 210991 w 645682"/>
              <a:gd name="connsiteY366" fmla="*/ 1499869 h 1792216"/>
              <a:gd name="connsiteX367" fmla="*/ 210991 w 645682"/>
              <a:gd name="connsiteY367" fmla="*/ 1497327 h 1792216"/>
              <a:gd name="connsiteX368" fmla="*/ 210991 w 645682"/>
              <a:gd name="connsiteY368" fmla="*/ 1494785 h 1792216"/>
              <a:gd name="connsiteX369" fmla="*/ 210991 w 645682"/>
              <a:gd name="connsiteY369" fmla="*/ 1494785 h 1792216"/>
              <a:gd name="connsiteX370" fmla="*/ 210991 w 645682"/>
              <a:gd name="connsiteY370" fmla="*/ 1492242 h 1792216"/>
              <a:gd name="connsiteX371" fmla="*/ 210991 w 645682"/>
              <a:gd name="connsiteY371" fmla="*/ 1489700 h 1792216"/>
              <a:gd name="connsiteX372" fmla="*/ 210991 w 645682"/>
              <a:gd name="connsiteY372" fmla="*/ 1487158 h 1792216"/>
              <a:gd name="connsiteX373" fmla="*/ 210991 w 645682"/>
              <a:gd name="connsiteY373" fmla="*/ 1484616 h 1792216"/>
              <a:gd name="connsiteX374" fmla="*/ 210991 w 645682"/>
              <a:gd name="connsiteY374" fmla="*/ 1482074 h 1792216"/>
              <a:gd name="connsiteX375" fmla="*/ 210991 w 645682"/>
              <a:gd name="connsiteY375" fmla="*/ 1479532 h 1792216"/>
              <a:gd name="connsiteX376" fmla="*/ 210991 w 645682"/>
              <a:gd name="connsiteY376" fmla="*/ 1476989 h 1792216"/>
              <a:gd name="connsiteX377" fmla="*/ 210991 w 645682"/>
              <a:gd name="connsiteY377" fmla="*/ 1474448 h 1792216"/>
              <a:gd name="connsiteX378" fmla="*/ 210991 w 645682"/>
              <a:gd name="connsiteY378" fmla="*/ 1471905 h 1792216"/>
              <a:gd name="connsiteX379" fmla="*/ 210991 w 645682"/>
              <a:gd name="connsiteY379" fmla="*/ 1469363 h 1792216"/>
              <a:gd name="connsiteX380" fmla="*/ 210991 w 645682"/>
              <a:gd name="connsiteY380" fmla="*/ 1469363 h 1792216"/>
              <a:gd name="connsiteX381" fmla="*/ 210991 w 645682"/>
              <a:gd name="connsiteY381" fmla="*/ 1466821 h 1792216"/>
              <a:gd name="connsiteX382" fmla="*/ 210991 w 645682"/>
              <a:gd name="connsiteY382" fmla="*/ 1464278 h 1792216"/>
              <a:gd name="connsiteX383" fmla="*/ 210991 w 645682"/>
              <a:gd name="connsiteY383" fmla="*/ 1461737 h 1792216"/>
              <a:gd name="connsiteX384" fmla="*/ 210991 w 645682"/>
              <a:gd name="connsiteY384" fmla="*/ 1459195 h 1792216"/>
              <a:gd name="connsiteX385" fmla="*/ 210991 w 645682"/>
              <a:gd name="connsiteY385" fmla="*/ 1456652 h 1792216"/>
              <a:gd name="connsiteX386" fmla="*/ 210991 w 645682"/>
              <a:gd name="connsiteY386" fmla="*/ 1454110 h 1792216"/>
              <a:gd name="connsiteX387" fmla="*/ 213533 w 645682"/>
              <a:gd name="connsiteY387" fmla="*/ 1451568 h 1792216"/>
              <a:gd name="connsiteX388" fmla="*/ 213533 w 645682"/>
              <a:gd name="connsiteY388" fmla="*/ 1449026 h 1792216"/>
              <a:gd name="connsiteX389" fmla="*/ 213533 w 645682"/>
              <a:gd name="connsiteY389" fmla="*/ 1446484 h 1792216"/>
              <a:gd name="connsiteX390" fmla="*/ 210991 w 645682"/>
              <a:gd name="connsiteY390" fmla="*/ 1446484 h 1792216"/>
              <a:gd name="connsiteX391" fmla="*/ 210991 w 645682"/>
              <a:gd name="connsiteY391" fmla="*/ 1443942 h 1792216"/>
              <a:gd name="connsiteX392" fmla="*/ 210991 w 645682"/>
              <a:gd name="connsiteY392" fmla="*/ 1443942 h 1792216"/>
              <a:gd name="connsiteX393" fmla="*/ 208449 w 645682"/>
              <a:gd name="connsiteY393" fmla="*/ 1398183 h 1792216"/>
              <a:gd name="connsiteX394" fmla="*/ 208449 w 645682"/>
              <a:gd name="connsiteY394" fmla="*/ 1395641 h 1792216"/>
              <a:gd name="connsiteX395" fmla="*/ 208449 w 645682"/>
              <a:gd name="connsiteY395" fmla="*/ 1393099 h 1792216"/>
              <a:gd name="connsiteX396" fmla="*/ 208449 w 645682"/>
              <a:gd name="connsiteY396" fmla="*/ 1390556 h 1792216"/>
              <a:gd name="connsiteX397" fmla="*/ 208449 w 645682"/>
              <a:gd name="connsiteY397" fmla="*/ 1388014 h 1792216"/>
              <a:gd name="connsiteX398" fmla="*/ 205907 w 645682"/>
              <a:gd name="connsiteY398" fmla="*/ 1388014 h 1792216"/>
              <a:gd name="connsiteX399" fmla="*/ 205907 w 645682"/>
              <a:gd name="connsiteY399" fmla="*/ 1385472 h 1792216"/>
              <a:gd name="connsiteX400" fmla="*/ 205907 w 645682"/>
              <a:gd name="connsiteY400" fmla="*/ 1382930 h 1792216"/>
              <a:gd name="connsiteX401" fmla="*/ 205907 w 645682"/>
              <a:gd name="connsiteY401" fmla="*/ 1377845 h 1792216"/>
              <a:gd name="connsiteX402" fmla="*/ 203364 w 645682"/>
              <a:gd name="connsiteY402" fmla="*/ 1375303 h 1792216"/>
              <a:gd name="connsiteX403" fmla="*/ 203364 w 645682"/>
              <a:gd name="connsiteY403" fmla="*/ 1372762 h 1792216"/>
              <a:gd name="connsiteX404" fmla="*/ 203364 w 645682"/>
              <a:gd name="connsiteY404" fmla="*/ 1370219 h 1792216"/>
              <a:gd name="connsiteX405" fmla="*/ 200822 w 645682"/>
              <a:gd name="connsiteY405" fmla="*/ 1370219 h 1792216"/>
              <a:gd name="connsiteX406" fmla="*/ 200822 w 645682"/>
              <a:gd name="connsiteY406" fmla="*/ 1367677 h 1792216"/>
              <a:gd name="connsiteX407" fmla="*/ 200822 w 645682"/>
              <a:gd name="connsiteY407" fmla="*/ 1365135 h 1792216"/>
              <a:gd name="connsiteX408" fmla="*/ 200822 w 645682"/>
              <a:gd name="connsiteY408" fmla="*/ 1362592 h 1792216"/>
              <a:gd name="connsiteX409" fmla="*/ 200822 w 645682"/>
              <a:gd name="connsiteY409" fmla="*/ 1360051 h 1792216"/>
              <a:gd name="connsiteX410" fmla="*/ 200822 w 645682"/>
              <a:gd name="connsiteY410" fmla="*/ 1357509 h 1792216"/>
              <a:gd name="connsiteX411" fmla="*/ 200822 w 645682"/>
              <a:gd name="connsiteY411" fmla="*/ 1354966 h 1792216"/>
              <a:gd name="connsiteX412" fmla="*/ 200822 w 645682"/>
              <a:gd name="connsiteY412" fmla="*/ 1354966 h 1792216"/>
              <a:gd name="connsiteX413" fmla="*/ 203364 w 645682"/>
              <a:gd name="connsiteY413" fmla="*/ 1354966 h 1792216"/>
              <a:gd name="connsiteX414" fmla="*/ 205907 w 645682"/>
              <a:gd name="connsiteY414" fmla="*/ 1338442 h 1792216"/>
              <a:gd name="connsiteX415" fmla="*/ 205907 w 645682"/>
              <a:gd name="connsiteY415" fmla="*/ 1338442 h 1792216"/>
              <a:gd name="connsiteX416" fmla="*/ 205907 w 645682"/>
              <a:gd name="connsiteY416" fmla="*/ 1335900 h 1792216"/>
              <a:gd name="connsiteX417" fmla="*/ 203364 w 645682"/>
              <a:gd name="connsiteY417" fmla="*/ 1333358 h 1792216"/>
              <a:gd name="connsiteX418" fmla="*/ 203364 w 645682"/>
              <a:gd name="connsiteY418" fmla="*/ 1330816 h 1792216"/>
              <a:gd name="connsiteX419" fmla="*/ 203364 w 645682"/>
              <a:gd name="connsiteY419" fmla="*/ 1329545 h 1792216"/>
              <a:gd name="connsiteX420" fmla="*/ 203364 w 645682"/>
              <a:gd name="connsiteY420" fmla="*/ 1327002 h 1792216"/>
              <a:gd name="connsiteX421" fmla="*/ 203364 w 645682"/>
              <a:gd name="connsiteY421" fmla="*/ 1324460 h 1792216"/>
              <a:gd name="connsiteX422" fmla="*/ 203364 w 645682"/>
              <a:gd name="connsiteY422" fmla="*/ 1321919 h 1792216"/>
              <a:gd name="connsiteX423" fmla="*/ 200822 w 645682"/>
              <a:gd name="connsiteY423" fmla="*/ 1319376 h 1792216"/>
              <a:gd name="connsiteX424" fmla="*/ 200822 w 645682"/>
              <a:gd name="connsiteY424" fmla="*/ 1316834 h 1792216"/>
              <a:gd name="connsiteX425" fmla="*/ 203364 w 645682"/>
              <a:gd name="connsiteY425" fmla="*/ 1314292 h 1792216"/>
              <a:gd name="connsiteX426" fmla="*/ 203364 w 645682"/>
              <a:gd name="connsiteY426" fmla="*/ 1311749 h 1792216"/>
              <a:gd name="connsiteX427" fmla="*/ 205907 w 645682"/>
              <a:gd name="connsiteY427" fmla="*/ 1309208 h 1792216"/>
              <a:gd name="connsiteX428" fmla="*/ 208449 w 645682"/>
              <a:gd name="connsiteY428" fmla="*/ 1309208 h 1792216"/>
              <a:gd name="connsiteX429" fmla="*/ 210991 w 645682"/>
              <a:gd name="connsiteY429" fmla="*/ 1309208 h 1792216"/>
              <a:gd name="connsiteX430" fmla="*/ 210991 w 645682"/>
              <a:gd name="connsiteY430" fmla="*/ 1306666 h 1792216"/>
              <a:gd name="connsiteX431" fmla="*/ 213533 w 645682"/>
              <a:gd name="connsiteY431" fmla="*/ 1306666 h 1792216"/>
              <a:gd name="connsiteX432" fmla="*/ 216075 w 645682"/>
              <a:gd name="connsiteY432" fmla="*/ 1306666 h 1792216"/>
              <a:gd name="connsiteX433" fmla="*/ 218617 w 645682"/>
              <a:gd name="connsiteY433" fmla="*/ 1306666 h 1792216"/>
              <a:gd name="connsiteX434" fmla="*/ 221159 w 645682"/>
              <a:gd name="connsiteY434" fmla="*/ 1306666 h 1792216"/>
              <a:gd name="connsiteX435" fmla="*/ 221159 w 645682"/>
              <a:gd name="connsiteY435" fmla="*/ 1309208 h 1792216"/>
              <a:gd name="connsiteX436" fmla="*/ 223701 w 645682"/>
              <a:gd name="connsiteY436" fmla="*/ 1309208 h 1792216"/>
              <a:gd name="connsiteX437" fmla="*/ 223701 w 645682"/>
              <a:gd name="connsiteY437" fmla="*/ 1311749 h 1792216"/>
              <a:gd name="connsiteX438" fmla="*/ 223701 w 645682"/>
              <a:gd name="connsiteY438" fmla="*/ 1314292 h 1792216"/>
              <a:gd name="connsiteX439" fmla="*/ 226243 w 645682"/>
              <a:gd name="connsiteY439" fmla="*/ 1314292 h 1792216"/>
              <a:gd name="connsiteX440" fmla="*/ 226243 w 645682"/>
              <a:gd name="connsiteY440" fmla="*/ 1316834 h 1792216"/>
              <a:gd name="connsiteX441" fmla="*/ 228785 w 645682"/>
              <a:gd name="connsiteY441" fmla="*/ 1316834 h 1792216"/>
              <a:gd name="connsiteX442" fmla="*/ 228785 w 645682"/>
              <a:gd name="connsiteY442" fmla="*/ 1319376 h 1792216"/>
              <a:gd name="connsiteX443" fmla="*/ 231327 w 645682"/>
              <a:gd name="connsiteY443" fmla="*/ 1319376 h 1792216"/>
              <a:gd name="connsiteX444" fmla="*/ 231327 w 645682"/>
              <a:gd name="connsiteY444" fmla="*/ 1316834 h 1792216"/>
              <a:gd name="connsiteX445" fmla="*/ 233869 w 645682"/>
              <a:gd name="connsiteY445" fmla="*/ 1316834 h 1792216"/>
              <a:gd name="connsiteX446" fmla="*/ 236412 w 645682"/>
              <a:gd name="connsiteY446" fmla="*/ 1316834 h 1792216"/>
              <a:gd name="connsiteX447" fmla="*/ 238953 w 645682"/>
              <a:gd name="connsiteY447" fmla="*/ 1316834 h 1792216"/>
              <a:gd name="connsiteX448" fmla="*/ 238953 w 645682"/>
              <a:gd name="connsiteY448" fmla="*/ 1319376 h 1792216"/>
              <a:gd name="connsiteX449" fmla="*/ 241495 w 645682"/>
              <a:gd name="connsiteY449" fmla="*/ 1319376 h 1792216"/>
              <a:gd name="connsiteX450" fmla="*/ 244038 w 645682"/>
              <a:gd name="connsiteY450" fmla="*/ 1319376 h 1792216"/>
              <a:gd name="connsiteX451" fmla="*/ 246580 w 645682"/>
              <a:gd name="connsiteY451" fmla="*/ 1319376 h 1792216"/>
              <a:gd name="connsiteX452" fmla="*/ 249122 w 645682"/>
              <a:gd name="connsiteY452" fmla="*/ 1319376 h 1792216"/>
              <a:gd name="connsiteX453" fmla="*/ 249122 w 645682"/>
              <a:gd name="connsiteY453" fmla="*/ 1321919 h 1792216"/>
              <a:gd name="connsiteX454" fmla="*/ 251663 w 645682"/>
              <a:gd name="connsiteY454" fmla="*/ 1321919 h 1792216"/>
              <a:gd name="connsiteX455" fmla="*/ 251663 w 645682"/>
              <a:gd name="connsiteY455" fmla="*/ 1324460 h 1792216"/>
              <a:gd name="connsiteX456" fmla="*/ 254206 w 645682"/>
              <a:gd name="connsiteY456" fmla="*/ 1324460 h 1792216"/>
              <a:gd name="connsiteX457" fmla="*/ 256748 w 645682"/>
              <a:gd name="connsiteY457" fmla="*/ 1324460 h 1792216"/>
              <a:gd name="connsiteX458" fmla="*/ 259290 w 645682"/>
              <a:gd name="connsiteY458" fmla="*/ 1321919 h 1792216"/>
              <a:gd name="connsiteX459" fmla="*/ 261832 w 645682"/>
              <a:gd name="connsiteY459" fmla="*/ 1321919 h 1792216"/>
              <a:gd name="connsiteX460" fmla="*/ 266916 w 645682"/>
              <a:gd name="connsiteY460" fmla="*/ 1310479 h 1792216"/>
              <a:gd name="connsiteX461" fmla="*/ 264374 w 645682"/>
              <a:gd name="connsiteY461" fmla="*/ 1307936 h 1792216"/>
              <a:gd name="connsiteX462" fmla="*/ 266916 w 645682"/>
              <a:gd name="connsiteY462" fmla="*/ 1307936 h 1792216"/>
              <a:gd name="connsiteX463" fmla="*/ 266916 w 645682"/>
              <a:gd name="connsiteY463" fmla="*/ 1305394 h 1792216"/>
              <a:gd name="connsiteX464" fmla="*/ 266916 w 645682"/>
              <a:gd name="connsiteY464" fmla="*/ 1304123 h 1792216"/>
              <a:gd name="connsiteX465" fmla="*/ 269458 w 645682"/>
              <a:gd name="connsiteY465" fmla="*/ 1301581 h 1792216"/>
              <a:gd name="connsiteX466" fmla="*/ 272000 w 645682"/>
              <a:gd name="connsiteY466" fmla="*/ 1299039 h 1792216"/>
              <a:gd name="connsiteX467" fmla="*/ 272000 w 645682"/>
              <a:gd name="connsiteY467" fmla="*/ 1296497 h 1792216"/>
              <a:gd name="connsiteX468" fmla="*/ 274543 w 645682"/>
              <a:gd name="connsiteY468" fmla="*/ 1293955 h 1792216"/>
              <a:gd name="connsiteX469" fmla="*/ 274543 w 645682"/>
              <a:gd name="connsiteY469" fmla="*/ 1291412 h 1792216"/>
              <a:gd name="connsiteX470" fmla="*/ 277084 w 645682"/>
              <a:gd name="connsiteY470" fmla="*/ 1291412 h 1792216"/>
              <a:gd name="connsiteX471" fmla="*/ 277084 w 645682"/>
              <a:gd name="connsiteY471" fmla="*/ 1288870 h 1792216"/>
              <a:gd name="connsiteX472" fmla="*/ 279626 w 645682"/>
              <a:gd name="connsiteY472" fmla="*/ 1286328 h 1792216"/>
              <a:gd name="connsiteX473" fmla="*/ 279626 w 645682"/>
              <a:gd name="connsiteY473" fmla="*/ 1283786 h 1792216"/>
              <a:gd name="connsiteX474" fmla="*/ 282168 w 645682"/>
              <a:gd name="connsiteY474" fmla="*/ 1283786 h 1792216"/>
              <a:gd name="connsiteX475" fmla="*/ 284711 w 645682"/>
              <a:gd name="connsiteY475" fmla="*/ 1281244 h 1792216"/>
              <a:gd name="connsiteX476" fmla="*/ 284711 w 645682"/>
              <a:gd name="connsiteY476" fmla="*/ 1278702 h 1792216"/>
              <a:gd name="connsiteX477" fmla="*/ 287253 w 645682"/>
              <a:gd name="connsiteY477" fmla="*/ 1278702 h 1792216"/>
              <a:gd name="connsiteX478" fmla="*/ 287253 w 645682"/>
              <a:gd name="connsiteY478" fmla="*/ 1278702 h 1792216"/>
              <a:gd name="connsiteX479" fmla="*/ 289794 w 645682"/>
              <a:gd name="connsiteY479" fmla="*/ 1276159 h 1792216"/>
              <a:gd name="connsiteX480" fmla="*/ 289794 w 645682"/>
              <a:gd name="connsiteY480" fmla="*/ 1273617 h 1792216"/>
              <a:gd name="connsiteX481" fmla="*/ 289794 w 645682"/>
              <a:gd name="connsiteY481" fmla="*/ 1271076 h 1792216"/>
              <a:gd name="connsiteX482" fmla="*/ 292336 w 645682"/>
              <a:gd name="connsiteY482" fmla="*/ 1271076 h 1792216"/>
              <a:gd name="connsiteX483" fmla="*/ 294879 w 645682"/>
              <a:gd name="connsiteY483" fmla="*/ 1268533 h 1792216"/>
              <a:gd name="connsiteX484" fmla="*/ 308860 w 645682"/>
              <a:gd name="connsiteY484" fmla="*/ 1257093 h 1792216"/>
              <a:gd name="connsiteX485" fmla="*/ 311402 w 645682"/>
              <a:gd name="connsiteY485" fmla="*/ 1254551 h 1792216"/>
              <a:gd name="connsiteX486" fmla="*/ 313944 w 645682"/>
              <a:gd name="connsiteY486" fmla="*/ 1254551 h 1792216"/>
              <a:gd name="connsiteX487" fmla="*/ 313944 w 645682"/>
              <a:gd name="connsiteY487" fmla="*/ 1253280 h 1792216"/>
              <a:gd name="connsiteX488" fmla="*/ 316486 w 645682"/>
              <a:gd name="connsiteY488" fmla="*/ 1253280 h 1792216"/>
              <a:gd name="connsiteX489" fmla="*/ 321570 w 645682"/>
              <a:gd name="connsiteY489" fmla="*/ 1232943 h 1792216"/>
              <a:gd name="connsiteX490" fmla="*/ 321570 w 645682"/>
              <a:gd name="connsiteY490" fmla="*/ 1230401 h 1792216"/>
              <a:gd name="connsiteX491" fmla="*/ 321570 w 645682"/>
              <a:gd name="connsiteY491" fmla="*/ 1227859 h 1792216"/>
              <a:gd name="connsiteX492" fmla="*/ 321570 w 645682"/>
              <a:gd name="connsiteY492" fmla="*/ 1225316 h 1792216"/>
              <a:gd name="connsiteX493" fmla="*/ 321570 w 645682"/>
              <a:gd name="connsiteY493" fmla="*/ 1222774 h 1792216"/>
              <a:gd name="connsiteX494" fmla="*/ 324112 w 645682"/>
              <a:gd name="connsiteY494" fmla="*/ 1222774 h 1792216"/>
              <a:gd name="connsiteX495" fmla="*/ 324112 w 645682"/>
              <a:gd name="connsiteY495" fmla="*/ 1220233 h 1792216"/>
              <a:gd name="connsiteX496" fmla="*/ 324112 w 645682"/>
              <a:gd name="connsiteY496" fmla="*/ 1217690 h 1792216"/>
              <a:gd name="connsiteX497" fmla="*/ 326654 w 645682"/>
              <a:gd name="connsiteY497" fmla="*/ 1215148 h 1792216"/>
              <a:gd name="connsiteX498" fmla="*/ 326654 w 645682"/>
              <a:gd name="connsiteY498" fmla="*/ 1212606 h 1792216"/>
              <a:gd name="connsiteX499" fmla="*/ 329197 w 645682"/>
              <a:gd name="connsiteY499" fmla="*/ 1212606 h 1792216"/>
              <a:gd name="connsiteX500" fmla="*/ 329197 w 645682"/>
              <a:gd name="connsiteY500" fmla="*/ 1210063 h 1792216"/>
              <a:gd name="connsiteX501" fmla="*/ 329197 w 645682"/>
              <a:gd name="connsiteY501" fmla="*/ 1207522 h 1792216"/>
              <a:gd name="connsiteX502" fmla="*/ 331739 w 645682"/>
              <a:gd name="connsiteY502" fmla="*/ 1207522 h 1792216"/>
              <a:gd name="connsiteX503" fmla="*/ 331739 w 645682"/>
              <a:gd name="connsiteY503" fmla="*/ 1204980 h 1792216"/>
              <a:gd name="connsiteX504" fmla="*/ 334280 w 645682"/>
              <a:gd name="connsiteY504" fmla="*/ 1204980 h 1792216"/>
              <a:gd name="connsiteX505" fmla="*/ 334280 w 645682"/>
              <a:gd name="connsiteY505" fmla="*/ 1202437 h 1792216"/>
              <a:gd name="connsiteX506" fmla="*/ 336822 w 645682"/>
              <a:gd name="connsiteY506" fmla="*/ 1202437 h 1792216"/>
              <a:gd name="connsiteX507" fmla="*/ 339365 w 645682"/>
              <a:gd name="connsiteY507" fmla="*/ 1199895 h 1792216"/>
              <a:gd name="connsiteX508" fmla="*/ 353346 w 645682"/>
              <a:gd name="connsiteY508" fmla="*/ 1188456 h 1792216"/>
              <a:gd name="connsiteX509" fmla="*/ 362243 w 645682"/>
              <a:gd name="connsiteY509" fmla="*/ 1182100 h 1792216"/>
              <a:gd name="connsiteX510" fmla="*/ 364785 w 645682"/>
              <a:gd name="connsiteY510" fmla="*/ 1182100 h 1792216"/>
              <a:gd name="connsiteX511" fmla="*/ 364785 w 645682"/>
              <a:gd name="connsiteY511" fmla="*/ 1179558 h 1792216"/>
              <a:gd name="connsiteX512" fmla="*/ 367327 w 645682"/>
              <a:gd name="connsiteY512" fmla="*/ 1179558 h 1792216"/>
              <a:gd name="connsiteX513" fmla="*/ 367327 w 645682"/>
              <a:gd name="connsiteY513" fmla="*/ 1177016 h 1792216"/>
              <a:gd name="connsiteX514" fmla="*/ 369870 w 645682"/>
              <a:gd name="connsiteY514" fmla="*/ 1177016 h 1792216"/>
              <a:gd name="connsiteX515" fmla="*/ 369870 w 645682"/>
              <a:gd name="connsiteY515" fmla="*/ 1177016 h 1792216"/>
              <a:gd name="connsiteX516" fmla="*/ 372411 w 645682"/>
              <a:gd name="connsiteY516" fmla="*/ 1177016 h 1792216"/>
              <a:gd name="connsiteX517" fmla="*/ 372411 w 645682"/>
              <a:gd name="connsiteY517" fmla="*/ 1174473 h 1792216"/>
              <a:gd name="connsiteX518" fmla="*/ 372411 w 645682"/>
              <a:gd name="connsiteY518" fmla="*/ 1177016 h 1792216"/>
              <a:gd name="connsiteX519" fmla="*/ 374953 w 645682"/>
              <a:gd name="connsiteY519" fmla="*/ 1177016 h 1792216"/>
              <a:gd name="connsiteX520" fmla="*/ 374953 w 645682"/>
              <a:gd name="connsiteY520" fmla="*/ 1179558 h 1792216"/>
              <a:gd name="connsiteX521" fmla="*/ 374953 w 645682"/>
              <a:gd name="connsiteY521" fmla="*/ 1182100 h 1792216"/>
              <a:gd name="connsiteX522" fmla="*/ 374953 w 645682"/>
              <a:gd name="connsiteY522" fmla="*/ 1184642 h 1792216"/>
              <a:gd name="connsiteX523" fmla="*/ 374953 w 645682"/>
              <a:gd name="connsiteY523" fmla="*/ 1187184 h 1792216"/>
              <a:gd name="connsiteX524" fmla="*/ 377495 w 645682"/>
              <a:gd name="connsiteY524" fmla="*/ 1187184 h 1792216"/>
              <a:gd name="connsiteX525" fmla="*/ 377495 w 645682"/>
              <a:gd name="connsiteY525" fmla="*/ 1189726 h 1792216"/>
              <a:gd name="connsiteX526" fmla="*/ 377495 w 645682"/>
              <a:gd name="connsiteY526" fmla="*/ 1192269 h 1792216"/>
              <a:gd name="connsiteX527" fmla="*/ 377495 w 645682"/>
              <a:gd name="connsiteY527" fmla="*/ 1194811 h 1792216"/>
              <a:gd name="connsiteX528" fmla="*/ 380038 w 645682"/>
              <a:gd name="connsiteY528" fmla="*/ 1194811 h 1792216"/>
              <a:gd name="connsiteX529" fmla="*/ 380038 w 645682"/>
              <a:gd name="connsiteY529" fmla="*/ 1197353 h 1792216"/>
              <a:gd name="connsiteX530" fmla="*/ 380038 w 645682"/>
              <a:gd name="connsiteY530" fmla="*/ 1199895 h 1792216"/>
              <a:gd name="connsiteX531" fmla="*/ 380038 w 645682"/>
              <a:gd name="connsiteY531" fmla="*/ 1202437 h 1792216"/>
              <a:gd name="connsiteX532" fmla="*/ 382580 w 645682"/>
              <a:gd name="connsiteY532" fmla="*/ 1204980 h 1792216"/>
              <a:gd name="connsiteX533" fmla="*/ 382580 w 645682"/>
              <a:gd name="connsiteY533" fmla="*/ 1207522 h 1792216"/>
              <a:gd name="connsiteX534" fmla="*/ 382580 w 645682"/>
              <a:gd name="connsiteY534" fmla="*/ 1210063 h 1792216"/>
              <a:gd name="connsiteX535" fmla="*/ 382580 w 645682"/>
              <a:gd name="connsiteY535" fmla="*/ 1212606 h 1792216"/>
              <a:gd name="connsiteX536" fmla="*/ 382580 w 645682"/>
              <a:gd name="connsiteY536" fmla="*/ 1215148 h 1792216"/>
              <a:gd name="connsiteX537" fmla="*/ 382580 w 645682"/>
              <a:gd name="connsiteY537" fmla="*/ 1217690 h 1792216"/>
              <a:gd name="connsiteX538" fmla="*/ 382580 w 645682"/>
              <a:gd name="connsiteY538" fmla="*/ 1220233 h 1792216"/>
              <a:gd name="connsiteX539" fmla="*/ 380038 w 645682"/>
              <a:gd name="connsiteY539" fmla="*/ 1220233 h 1792216"/>
              <a:gd name="connsiteX540" fmla="*/ 380038 w 645682"/>
              <a:gd name="connsiteY540" fmla="*/ 1222774 h 1792216"/>
              <a:gd name="connsiteX541" fmla="*/ 380038 w 645682"/>
              <a:gd name="connsiteY541" fmla="*/ 1225316 h 1792216"/>
              <a:gd name="connsiteX542" fmla="*/ 380038 w 645682"/>
              <a:gd name="connsiteY542" fmla="*/ 1227859 h 1792216"/>
              <a:gd name="connsiteX543" fmla="*/ 380038 w 645682"/>
              <a:gd name="connsiteY543" fmla="*/ 1230401 h 1792216"/>
              <a:gd name="connsiteX544" fmla="*/ 377495 w 645682"/>
              <a:gd name="connsiteY544" fmla="*/ 1230401 h 1792216"/>
              <a:gd name="connsiteX545" fmla="*/ 377495 w 645682"/>
              <a:gd name="connsiteY545" fmla="*/ 1232943 h 1792216"/>
              <a:gd name="connsiteX546" fmla="*/ 377495 w 645682"/>
              <a:gd name="connsiteY546" fmla="*/ 1235485 h 1792216"/>
              <a:gd name="connsiteX547" fmla="*/ 374953 w 645682"/>
              <a:gd name="connsiteY547" fmla="*/ 1238027 h 1792216"/>
              <a:gd name="connsiteX548" fmla="*/ 374953 w 645682"/>
              <a:gd name="connsiteY548" fmla="*/ 1240569 h 1792216"/>
              <a:gd name="connsiteX549" fmla="*/ 374953 w 645682"/>
              <a:gd name="connsiteY549" fmla="*/ 1243112 h 1792216"/>
              <a:gd name="connsiteX550" fmla="*/ 372411 w 645682"/>
              <a:gd name="connsiteY550" fmla="*/ 1243112 h 1792216"/>
              <a:gd name="connsiteX551" fmla="*/ 372411 w 645682"/>
              <a:gd name="connsiteY551" fmla="*/ 1245654 h 1792216"/>
              <a:gd name="connsiteX552" fmla="*/ 372411 w 645682"/>
              <a:gd name="connsiteY552" fmla="*/ 1248196 h 1792216"/>
              <a:gd name="connsiteX553" fmla="*/ 369870 w 645682"/>
              <a:gd name="connsiteY553" fmla="*/ 1250738 h 1792216"/>
              <a:gd name="connsiteX554" fmla="*/ 369870 w 645682"/>
              <a:gd name="connsiteY554" fmla="*/ 1253280 h 1792216"/>
              <a:gd name="connsiteX555" fmla="*/ 369870 w 645682"/>
              <a:gd name="connsiteY555" fmla="*/ 1255823 h 1792216"/>
              <a:gd name="connsiteX556" fmla="*/ 367327 w 645682"/>
              <a:gd name="connsiteY556" fmla="*/ 1255823 h 1792216"/>
              <a:gd name="connsiteX557" fmla="*/ 367327 w 645682"/>
              <a:gd name="connsiteY557" fmla="*/ 1258365 h 1792216"/>
              <a:gd name="connsiteX558" fmla="*/ 367327 w 645682"/>
              <a:gd name="connsiteY558" fmla="*/ 1260906 h 1792216"/>
              <a:gd name="connsiteX559" fmla="*/ 367327 w 645682"/>
              <a:gd name="connsiteY559" fmla="*/ 1263449 h 1792216"/>
              <a:gd name="connsiteX560" fmla="*/ 367327 w 645682"/>
              <a:gd name="connsiteY560" fmla="*/ 1265991 h 1792216"/>
              <a:gd name="connsiteX561" fmla="*/ 364785 w 645682"/>
              <a:gd name="connsiteY561" fmla="*/ 1268533 h 1792216"/>
              <a:gd name="connsiteX562" fmla="*/ 364785 w 645682"/>
              <a:gd name="connsiteY562" fmla="*/ 1262178 h 1792216"/>
              <a:gd name="connsiteX563" fmla="*/ 360972 w 645682"/>
              <a:gd name="connsiteY563" fmla="*/ 1056264 h 1792216"/>
              <a:gd name="connsiteX564" fmla="*/ 377495 w 645682"/>
              <a:gd name="connsiteY564" fmla="*/ 1076600 h 1792216"/>
              <a:gd name="connsiteX565" fmla="*/ 377495 w 645682"/>
              <a:gd name="connsiteY565" fmla="*/ 1079143 h 1792216"/>
              <a:gd name="connsiteX566" fmla="*/ 380038 w 645682"/>
              <a:gd name="connsiteY566" fmla="*/ 1081685 h 1792216"/>
              <a:gd name="connsiteX567" fmla="*/ 380038 w 645682"/>
              <a:gd name="connsiteY567" fmla="*/ 1084227 h 1792216"/>
              <a:gd name="connsiteX568" fmla="*/ 380038 w 645682"/>
              <a:gd name="connsiteY568" fmla="*/ 1086770 h 1792216"/>
              <a:gd name="connsiteX569" fmla="*/ 377495 w 645682"/>
              <a:gd name="connsiteY569" fmla="*/ 1089311 h 1792216"/>
              <a:gd name="connsiteX570" fmla="*/ 377495 w 645682"/>
              <a:gd name="connsiteY570" fmla="*/ 1091853 h 1792216"/>
              <a:gd name="connsiteX571" fmla="*/ 377495 w 645682"/>
              <a:gd name="connsiteY571" fmla="*/ 1094396 h 1792216"/>
              <a:gd name="connsiteX572" fmla="*/ 377495 w 645682"/>
              <a:gd name="connsiteY572" fmla="*/ 1096938 h 1792216"/>
              <a:gd name="connsiteX573" fmla="*/ 374953 w 645682"/>
              <a:gd name="connsiteY573" fmla="*/ 1105836 h 1792216"/>
              <a:gd name="connsiteX574" fmla="*/ 374953 w 645682"/>
              <a:gd name="connsiteY574" fmla="*/ 1108377 h 1792216"/>
              <a:gd name="connsiteX575" fmla="*/ 374953 w 645682"/>
              <a:gd name="connsiteY575" fmla="*/ 1110920 h 1792216"/>
              <a:gd name="connsiteX576" fmla="*/ 374953 w 645682"/>
              <a:gd name="connsiteY576" fmla="*/ 1113462 h 1792216"/>
              <a:gd name="connsiteX577" fmla="*/ 374953 w 645682"/>
              <a:gd name="connsiteY577" fmla="*/ 1116004 h 1792216"/>
              <a:gd name="connsiteX578" fmla="*/ 374953 w 645682"/>
              <a:gd name="connsiteY578" fmla="*/ 1118547 h 1792216"/>
              <a:gd name="connsiteX579" fmla="*/ 374953 w 645682"/>
              <a:gd name="connsiteY579" fmla="*/ 1121088 h 1792216"/>
              <a:gd name="connsiteX580" fmla="*/ 374953 w 645682"/>
              <a:gd name="connsiteY580" fmla="*/ 1123630 h 1792216"/>
              <a:gd name="connsiteX581" fmla="*/ 377495 w 645682"/>
              <a:gd name="connsiteY581" fmla="*/ 1126173 h 1792216"/>
              <a:gd name="connsiteX582" fmla="*/ 377495 w 645682"/>
              <a:gd name="connsiteY582" fmla="*/ 1128715 h 1792216"/>
              <a:gd name="connsiteX583" fmla="*/ 377495 w 645682"/>
              <a:gd name="connsiteY583" fmla="*/ 1131257 h 1792216"/>
              <a:gd name="connsiteX584" fmla="*/ 380038 w 645682"/>
              <a:gd name="connsiteY584" fmla="*/ 1131257 h 1792216"/>
              <a:gd name="connsiteX585" fmla="*/ 380038 w 645682"/>
              <a:gd name="connsiteY585" fmla="*/ 1133799 h 1792216"/>
              <a:gd name="connsiteX586" fmla="*/ 377495 w 645682"/>
              <a:gd name="connsiteY586" fmla="*/ 1136341 h 1792216"/>
              <a:gd name="connsiteX587" fmla="*/ 377495 w 645682"/>
              <a:gd name="connsiteY587" fmla="*/ 1138883 h 1792216"/>
              <a:gd name="connsiteX588" fmla="*/ 377495 w 645682"/>
              <a:gd name="connsiteY588" fmla="*/ 1141426 h 1792216"/>
              <a:gd name="connsiteX589" fmla="*/ 374953 w 645682"/>
              <a:gd name="connsiteY589" fmla="*/ 1141426 h 1792216"/>
              <a:gd name="connsiteX590" fmla="*/ 374953 w 645682"/>
              <a:gd name="connsiteY590" fmla="*/ 1143968 h 1792216"/>
              <a:gd name="connsiteX591" fmla="*/ 374953 w 645682"/>
              <a:gd name="connsiteY591" fmla="*/ 1146510 h 1792216"/>
              <a:gd name="connsiteX592" fmla="*/ 372411 w 645682"/>
              <a:gd name="connsiteY592" fmla="*/ 1146510 h 1792216"/>
              <a:gd name="connsiteX593" fmla="*/ 372411 w 645682"/>
              <a:gd name="connsiteY593" fmla="*/ 1149052 h 1792216"/>
              <a:gd name="connsiteX594" fmla="*/ 372411 w 645682"/>
              <a:gd name="connsiteY594" fmla="*/ 1151594 h 1792216"/>
              <a:gd name="connsiteX595" fmla="*/ 372411 w 645682"/>
              <a:gd name="connsiteY595" fmla="*/ 1154136 h 1792216"/>
              <a:gd name="connsiteX596" fmla="*/ 369870 w 645682"/>
              <a:gd name="connsiteY596" fmla="*/ 1154136 h 1792216"/>
              <a:gd name="connsiteX597" fmla="*/ 369870 w 645682"/>
              <a:gd name="connsiteY597" fmla="*/ 1151594 h 1792216"/>
              <a:gd name="connsiteX598" fmla="*/ 367327 w 645682"/>
              <a:gd name="connsiteY598" fmla="*/ 1151594 h 1792216"/>
              <a:gd name="connsiteX599" fmla="*/ 367327 w 645682"/>
              <a:gd name="connsiteY599" fmla="*/ 1149052 h 1792216"/>
              <a:gd name="connsiteX600" fmla="*/ 364785 w 645682"/>
              <a:gd name="connsiteY600" fmla="*/ 1149052 h 1792216"/>
              <a:gd name="connsiteX601" fmla="*/ 364785 w 645682"/>
              <a:gd name="connsiteY601" fmla="*/ 1146510 h 1792216"/>
              <a:gd name="connsiteX602" fmla="*/ 362243 w 645682"/>
              <a:gd name="connsiteY602" fmla="*/ 1146510 h 1792216"/>
              <a:gd name="connsiteX603" fmla="*/ 362243 w 645682"/>
              <a:gd name="connsiteY603" fmla="*/ 1143968 h 1792216"/>
              <a:gd name="connsiteX604" fmla="*/ 359701 w 645682"/>
              <a:gd name="connsiteY604" fmla="*/ 1141426 h 1792216"/>
              <a:gd name="connsiteX605" fmla="*/ 359701 w 645682"/>
              <a:gd name="connsiteY605" fmla="*/ 1138883 h 1792216"/>
              <a:gd name="connsiteX606" fmla="*/ 357159 w 645682"/>
              <a:gd name="connsiteY606" fmla="*/ 1136341 h 1792216"/>
              <a:gd name="connsiteX607" fmla="*/ 357159 w 645682"/>
              <a:gd name="connsiteY607" fmla="*/ 1133799 h 1792216"/>
              <a:gd name="connsiteX608" fmla="*/ 357159 w 645682"/>
              <a:gd name="connsiteY608" fmla="*/ 1131257 h 1792216"/>
              <a:gd name="connsiteX609" fmla="*/ 354617 w 645682"/>
              <a:gd name="connsiteY609" fmla="*/ 1128715 h 1792216"/>
              <a:gd name="connsiteX610" fmla="*/ 354617 w 645682"/>
              <a:gd name="connsiteY610" fmla="*/ 1126173 h 1792216"/>
              <a:gd name="connsiteX611" fmla="*/ 354617 w 645682"/>
              <a:gd name="connsiteY611" fmla="*/ 1123630 h 1792216"/>
              <a:gd name="connsiteX612" fmla="*/ 354617 w 645682"/>
              <a:gd name="connsiteY612" fmla="*/ 1121088 h 1792216"/>
              <a:gd name="connsiteX613" fmla="*/ 354617 w 645682"/>
              <a:gd name="connsiteY613" fmla="*/ 1118547 h 1792216"/>
              <a:gd name="connsiteX614" fmla="*/ 354617 w 645682"/>
              <a:gd name="connsiteY614" fmla="*/ 1116004 h 1792216"/>
              <a:gd name="connsiteX615" fmla="*/ 352075 w 645682"/>
              <a:gd name="connsiteY615" fmla="*/ 1116004 h 1792216"/>
              <a:gd name="connsiteX616" fmla="*/ 352075 w 645682"/>
              <a:gd name="connsiteY616" fmla="*/ 1113462 h 1792216"/>
              <a:gd name="connsiteX617" fmla="*/ 352075 w 645682"/>
              <a:gd name="connsiteY617" fmla="*/ 1110920 h 1792216"/>
              <a:gd name="connsiteX618" fmla="*/ 352075 w 645682"/>
              <a:gd name="connsiteY618" fmla="*/ 1108377 h 1792216"/>
              <a:gd name="connsiteX619" fmla="*/ 352075 w 645682"/>
              <a:gd name="connsiteY619" fmla="*/ 1105836 h 1792216"/>
              <a:gd name="connsiteX620" fmla="*/ 352075 w 645682"/>
              <a:gd name="connsiteY620" fmla="*/ 1103293 h 1792216"/>
              <a:gd name="connsiteX621" fmla="*/ 352075 w 645682"/>
              <a:gd name="connsiteY621" fmla="*/ 1100751 h 1792216"/>
              <a:gd name="connsiteX622" fmla="*/ 352075 w 645682"/>
              <a:gd name="connsiteY622" fmla="*/ 1098209 h 1792216"/>
              <a:gd name="connsiteX623" fmla="*/ 349533 w 645682"/>
              <a:gd name="connsiteY623" fmla="*/ 1098209 h 1792216"/>
              <a:gd name="connsiteX624" fmla="*/ 349533 w 645682"/>
              <a:gd name="connsiteY624" fmla="*/ 1095667 h 1792216"/>
              <a:gd name="connsiteX625" fmla="*/ 349533 w 645682"/>
              <a:gd name="connsiteY625" fmla="*/ 1093125 h 1792216"/>
              <a:gd name="connsiteX626" fmla="*/ 349533 w 645682"/>
              <a:gd name="connsiteY626" fmla="*/ 1090583 h 1792216"/>
              <a:gd name="connsiteX627" fmla="*/ 349533 w 645682"/>
              <a:gd name="connsiteY627" fmla="*/ 1088040 h 1792216"/>
              <a:gd name="connsiteX628" fmla="*/ 346991 w 645682"/>
              <a:gd name="connsiteY628" fmla="*/ 1088040 h 1792216"/>
              <a:gd name="connsiteX629" fmla="*/ 346991 w 645682"/>
              <a:gd name="connsiteY629" fmla="*/ 1085498 h 1792216"/>
              <a:gd name="connsiteX630" fmla="*/ 344449 w 645682"/>
              <a:gd name="connsiteY630" fmla="*/ 1082956 h 1792216"/>
              <a:gd name="connsiteX631" fmla="*/ 344449 w 645682"/>
              <a:gd name="connsiteY631" fmla="*/ 1080414 h 1792216"/>
              <a:gd name="connsiteX632" fmla="*/ 341907 w 645682"/>
              <a:gd name="connsiteY632" fmla="*/ 1080414 h 1792216"/>
              <a:gd name="connsiteX633" fmla="*/ 341907 w 645682"/>
              <a:gd name="connsiteY633" fmla="*/ 1077872 h 1792216"/>
              <a:gd name="connsiteX634" fmla="*/ 339365 w 645682"/>
              <a:gd name="connsiteY634" fmla="*/ 1077872 h 1792216"/>
              <a:gd name="connsiteX635" fmla="*/ 336822 w 645682"/>
              <a:gd name="connsiteY635" fmla="*/ 1075330 h 1792216"/>
              <a:gd name="connsiteX636" fmla="*/ 334280 w 645682"/>
              <a:gd name="connsiteY636" fmla="*/ 1075330 h 1792216"/>
              <a:gd name="connsiteX637" fmla="*/ 331739 w 645682"/>
              <a:gd name="connsiteY637" fmla="*/ 1075330 h 1792216"/>
              <a:gd name="connsiteX638" fmla="*/ 329197 w 645682"/>
              <a:gd name="connsiteY638" fmla="*/ 1075330 h 1792216"/>
              <a:gd name="connsiteX639" fmla="*/ 305047 w 645682"/>
              <a:gd name="connsiteY639" fmla="*/ 1084227 h 1792216"/>
              <a:gd name="connsiteX640" fmla="*/ 302505 w 645682"/>
              <a:gd name="connsiteY640" fmla="*/ 1086770 h 1792216"/>
              <a:gd name="connsiteX641" fmla="*/ 299963 w 645682"/>
              <a:gd name="connsiteY641" fmla="*/ 1089311 h 1792216"/>
              <a:gd name="connsiteX642" fmla="*/ 299963 w 645682"/>
              <a:gd name="connsiteY642" fmla="*/ 1091853 h 1792216"/>
              <a:gd name="connsiteX643" fmla="*/ 297421 w 645682"/>
              <a:gd name="connsiteY643" fmla="*/ 1091853 h 1792216"/>
              <a:gd name="connsiteX644" fmla="*/ 297421 w 645682"/>
              <a:gd name="connsiteY644" fmla="*/ 1094396 h 1792216"/>
              <a:gd name="connsiteX645" fmla="*/ 294879 w 645682"/>
              <a:gd name="connsiteY645" fmla="*/ 1094396 h 1792216"/>
              <a:gd name="connsiteX646" fmla="*/ 294879 w 645682"/>
              <a:gd name="connsiteY646" fmla="*/ 1096938 h 1792216"/>
              <a:gd name="connsiteX647" fmla="*/ 294879 w 645682"/>
              <a:gd name="connsiteY647" fmla="*/ 1099480 h 1792216"/>
              <a:gd name="connsiteX648" fmla="*/ 292336 w 645682"/>
              <a:gd name="connsiteY648" fmla="*/ 1102022 h 1792216"/>
              <a:gd name="connsiteX649" fmla="*/ 292336 w 645682"/>
              <a:gd name="connsiteY649" fmla="*/ 1104564 h 1792216"/>
              <a:gd name="connsiteX650" fmla="*/ 289794 w 645682"/>
              <a:gd name="connsiteY650" fmla="*/ 1104564 h 1792216"/>
              <a:gd name="connsiteX651" fmla="*/ 289794 w 645682"/>
              <a:gd name="connsiteY651" fmla="*/ 1107107 h 1792216"/>
              <a:gd name="connsiteX652" fmla="*/ 289794 w 645682"/>
              <a:gd name="connsiteY652" fmla="*/ 1109649 h 1792216"/>
              <a:gd name="connsiteX653" fmla="*/ 287253 w 645682"/>
              <a:gd name="connsiteY653" fmla="*/ 1109649 h 1792216"/>
              <a:gd name="connsiteX654" fmla="*/ 287253 w 645682"/>
              <a:gd name="connsiteY654" fmla="*/ 1112191 h 1792216"/>
              <a:gd name="connsiteX655" fmla="*/ 287253 w 645682"/>
              <a:gd name="connsiteY655" fmla="*/ 1114733 h 1792216"/>
              <a:gd name="connsiteX656" fmla="*/ 284711 w 645682"/>
              <a:gd name="connsiteY656" fmla="*/ 1114733 h 1792216"/>
              <a:gd name="connsiteX657" fmla="*/ 284711 w 645682"/>
              <a:gd name="connsiteY657" fmla="*/ 1117275 h 1792216"/>
              <a:gd name="connsiteX658" fmla="*/ 284711 w 645682"/>
              <a:gd name="connsiteY658" fmla="*/ 1119817 h 1792216"/>
              <a:gd name="connsiteX659" fmla="*/ 282168 w 645682"/>
              <a:gd name="connsiteY659" fmla="*/ 1122360 h 1792216"/>
              <a:gd name="connsiteX660" fmla="*/ 282168 w 645682"/>
              <a:gd name="connsiteY660" fmla="*/ 1124902 h 1792216"/>
              <a:gd name="connsiteX661" fmla="*/ 279626 w 645682"/>
              <a:gd name="connsiteY661" fmla="*/ 1124902 h 1792216"/>
              <a:gd name="connsiteX662" fmla="*/ 279626 w 645682"/>
              <a:gd name="connsiteY662" fmla="*/ 1127443 h 1792216"/>
              <a:gd name="connsiteX663" fmla="*/ 279626 w 645682"/>
              <a:gd name="connsiteY663" fmla="*/ 1129986 h 1792216"/>
              <a:gd name="connsiteX664" fmla="*/ 282168 w 645682"/>
              <a:gd name="connsiteY664" fmla="*/ 1129986 h 1792216"/>
              <a:gd name="connsiteX665" fmla="*/ 282168 w 645682"/>
              <a:gd name="connsiteY665" fmla="*/ 1132528 h 1792216"/>
              <a:gd name="connsiteX666" fmla="*/ 279626 w 645682"/>
              <a:gd name="connsiteY666" fmla="*/ 1132528 h 1792216"/>
              <a:gd name="connsiteX667" fmla="*/ 279626 w 645682"/>
              <a:gd name="connsiteY667" fmla="*/ 1135070 h 1792216"/>
              <a:gd name="connsiteX668" fmla="*/ 277084 w 645682"/>
              <a:gd name="connsiteY668" fmla="*/ 1135070 h 1792216"/>
              <a:gd name="connsiteX669" fmla="*/ 274543 w 645682"/>
              <a:gd name="connsiteY669" fmla="*/ 1135070 h 1792216"/>
              <a:gd name="connsiteX670" fmla="*/ 272000 w 645682"/>
              <a:gd name="connsiteY670" fmla="*/ 1135070 h 1792216"/>
              <a:gd name="connsiteX671" fmla="*/ 269458 w 645682"/>
              <a:gd name="connsiteY671" fmla="*/ 1132528 h 1792216"/>
              <a:gd name="connsiteX672" fmla="*/ 269458 w 645682"/>
              <a:gd name="connsiteY672" fmla="*/ 1129986 h 1792216"/>
              <a:gd name="connsiteX673" fmla="*/ 269458 w 645682"/>
              <a:gd name="connsiteY673" fmla="*/ 1126173 h 1792216"/>
              <a:gd name="connsiteX674" fmla="*/ 269458 w 645682"/>
              <a:gd name="connsiteY674" fmla="*/ 1123630 h 1792216"/>
              <a:gd name="connsiteX675" fmla="*/ 269458 w 645682"/>
              <a:gd name="connsiteY675" fmla="*/ 1121088 h 1792216"/>
              <a:gd name="connsiteX676" fmla="*/ 269458 w 645682"/>
              <a:gd name="connsiteY676" fmla="*/ 1118547 h 1792216"/>
              <a:gd name="connsiteX677" fmla="*/ 269458 w 645682"/>
              <a:gd name="connsiteY677" fmla="*/ 1116004 h 1792216"/>
              <a:gd name="connsiteX678" fmla="*/ 269458 w 645682"/>
              <a:gd name="connsiteY678" fmla="*/ 1113462 h 1792216"/>
              <a:gd name="connsiteX679" fmla="*/ 269458 w 645682"/>
              <a:gd name="connsiteY679" fmla="*/ 1110920 h 1792216"/>
              <a:gd name="connsiteX680" fmla="*/ 269458 w 645682"/>
              <a:gd name="connsiteY680" fmla="*/ 1108377 h 1792216"/>
              <a:gd name="connsiteX681" fmla="*/ 272000 w 645682"/>
              <a:gd name="connsiteY681" fmla="*/ 1094396 h 1792216"/>
              <a:gd name="connsiteX682" fmla="*/ 272000 w 645682"/>
              <a:gd name="connsiteY682" fmla="*/ 1091853 h 1792216"/>
              <a:gd name="connsiteX683" fmla="*/ 272000 w 645682"/>
              <a:gd name="connsiteY683" fmla="*/ 1089311 h 1792216"/>
              <a:gd name="connsiteX684" fmla="*/ 272000 w 645682"/>
              <a:gd name="connsiteY684" fmla="*/ 1086770 h 1792216"/>
              <a:gd name="connsiteX685" fmla="*/ 272000 w 645682"/>
              <a:gd name="connsiteY685" fmla="*/ 1084227 h 1792216"/>
              <a:gd name="connsiteX686" fmla="*/ 274543 w 645682"/>
              <a:gd name="connsiteY686" fmla="*/ 1075330 h 1792216"/>
              <a:gd name="connsiteX687" fmla="*/ 274543 w 645682"/>
              <a:gd name="connsiteY687" fmla="*/ 1075330 h 1792216"/>
              <a:gd name="connsiteX688" fmla="*/ 274543 w 645682"/>
              <a:gd name="connsiteY688" fmla="*/ 1072787 h 1792216"/>
              <a:gd name="connsiteX689" fmla="*/ 274543 w 645682"/>
              <a:gd name="connsiteY689" fmla="*/ 1070245 h 1792216"/>
              <a:gd name="connsiteX690" fmla="*/ 277084 w 645682"/>
              <a:gd name="connsiteY690" fmla="*/ 1070245 h 1792216"/>
              <a:gd name="connsiteX691" fmla="*/ 277084 w 645682"/>
              <a:gd name="connsiteY691" fmla="*/ 1067704 h 1792216"/>
              <a:gd name="connsiteX692" fmla="*/ 279626 w 645682"/>
              <a:gd name="connsiteY692" fmla="*/ 1067704 h 1792216"/>
              <a:gd name="connsiteX693" fmla="*/ 279626 w 645682"/>
              <a:gd name="connsiteY693" fmla="*/ 1065161 h 1792216"/>
              <a:gd name="connsiteX694" fmla="*/ 279626 w 645682"/>
              <a:gd name="connsiteY694" fmla="*/ 1062619 h 1792216"/>
              <a:gd name="connsiteX695" fmla="*/ 282168 w 645682"/>
              <a:gd name="connsiteY695" fmla="*/ 1062619 h 1792216"/>
              <a:gd name="connsiteX696" fmla="*/ 282168 w 645682"/>
              <a:gd name="connsiteY696" fmla="*/ 1060077 h 1792216"/>
              <a:gd name="connsiteX697" fmla="*/ 282168 w 645682"/>
              <a:gd name="connsiteY697" fmla="*/ 1057534 h 1792216"/>
              <a:gd name="connsiteX698" fmla="*/ 284711 w 645682"/>
              <a:gd name="connsiteY698" fmla="*/ 1057534 h 1792216"/>
              <a:gd name="connsiteX699" fmla="*/ 284711 w 645682"/>
              <a:gd name="connsiteY699" fmla="*/ 1054993 h 1792216"/>
              <a:gd name="connsiteX700" fmla="*/ 287253 w 645682"/>
              <a:gd name="connsiteY700" fmla="*/ 1054993 h 1792216"/>
              <a:gd name="connsiteX701" fmla="*/ 287253 w 645682"/>
              <a:gd name="connsiteY701" fmla="*/ 1052450 h 1792216"/>
              <a:gd name="connsiteX702" fmla="*/ 289794 w 645682"/>
              <a:gd name="connsiteY702" fmla="*/ 1052450 h 1792216"/>
              <a:gd name="connsiteX703" fmla="*/ 292336 w 645682"/>
              <a:gd name="connsiteY703" fmla="*/ 1052450 h 1792216"/>
              <a:gd name="connsiteX704" fmla="*/ 294879 w 645682"/>
              <a:gd name="connsiteY704" fmla="*/ 1054993 h 1792216"/>
              <a:gd name="connsiteX705" fmla="*/ 297421 w 645682"/>
              <a:gd name="connsiteY705" fmla="*/ 1057534 h 1792216"/>
              <a:gd name="connsiteX706" fmla="*/ 302505 w 645682"/>
              <a:gd name="connsiteY706" fmla="*/ 1057534 h 1792216"/>
              <a:gd name="connsiteX707" fmla="*/ 305047 w 645682"/>
              <a:gd name="connsiteY707" fmla="*/ 1057534 h 1792216"/>
              <a:gd name="connsiteX708" fmla="*/ 307589 w 645682"/>
              <a:gd name="connsiteY708" fmla="*/ 1057534 h 1792216"/>
              <a:gd name="connsiteX709" fmla="*/ 310131 w 645682"/>
              <a:gd name="connsiteY709" fmla="*/ 1057534 h 1792216"/>
              <a:gd name="connsiteX710" fmla="*/ 312673 w 645682"/>
              <a:gd name="connsiteY710" fmla="*/ 1057534 h 1792216"/>
              <a:gd name="connsiteX711" fmla="*/ 312673 w 645682"/>
              <a:gd name="connsiteY711" fmla="*/ 1054993 h 1792216"/>
              <a:gd name="connsiteX712" fmla="*/ 315215 w 645682"/>
              <a:gd name="connsiteY712" fmla="*/ 1054993 h 1792216"/>
              <a:gd name="connsiteX713" fmla="*/ 317757 w 645682"/>
              <a:gd name="connsiteY713" fmla="*/ 1054993 h 1792216"/>
              <a:gd name="connsiteX714" fmla="*/ 317757 w 645682"/>
              <a:gd name="connsiteY714" fmla="*/ 1052450 h 1792216"/>
              <a:gd name="connsiteX715" fmla="*/ 320299 w 645682"/>
              <a:gd name="connsiteY715" fmla="*/ 1052450 h 1792216"/>
              <a:gd name="connsiteX716" fmla="*/ 322841 w 645682"/>
              <a:gd name="connsiteY716" fmla="*/ 1052450 h 1792216"/>
              <a:gd name="connsiteX717" fmla="*/ 322841 w 645682"/>
              <a:gd name="connsiteY717" fmla="*/ 1049908 h 1792216"/>
              <a:gd name="connsiteX718" fmla="*/ 325384 w 645682"/>
              <a:gd name="connsiteY718" fmla="*/ 1049908 h 1792216"/>
              <a:gd name="connsiteX719" fmla="*/ 327925 w 645682"/>
              <a:gd name="connsiteY719" fmla="*/ 1049908 h 1792216"/>
              <a:gd name="connsiteX720" fmla="*/ 330467 w 645682"/>
              <a:gd name="connsiteY720" fmla="*/ 1049908 h 1792216"/>
              <a:gd name="connsiteX721" fmla="*/ 333010 w 645682"/>
              <a:gd name="connsiteY721" fmla="*/ 1049908 h 1792216"/>
              <a:gd name="connsiteX722" fmla="*/ 333010 w 645682"/>
              <a:gd name="connsiteY722" fmla="*/ 1049908 h 1792216"/>
              <a:gd name="connsiteX723" fmla="*/ 335552 w 645682"/>
              <a:gd name="connsiteY723" fmla="*/ 1049908 h 1792216"/>
              <a:gd name="connsiteX724" fmla="*/ 338094 w 645682"/>
              <a:gd name="connsiteY724" fmla="*/ 1049908 h 1792216"/>
              <a:gd name="connsiteX725" fmla="*/ 340635 w 645682"/>
              <a:gd name="connsiteY725" fmla="*/ 1049908 h 1792216"/>
              <a:gd name="connsiteX726" fmla="*/ 343178 w 645682"/>
              <a:gd name="connsiteY726" fmla="*/ 1049908 h 1792216"/>
              <a:gd name="connsiteX727" fmla="*/ 345720 w 645682"/>
              <a:gd name="connsiteY727" fmla="*/ 1049908 h 1792216"/>
              <a:gd name="connsiteX728" fmla="*/ 348262 w 645682"/>
              <a:gd name="connsiteY728" fmla="*/ 1049908 h 1792216"/>
              <a:gd name="connsiteX729" fmla="*/ 350804 w 645682"/>
              <a:gd name="connsiteY729" fmla="*/ 1049908 h 1792216"/>
              <a:gd name="connsiteX730" fmla="*/ 353346 w 645682"/>
              <a:gd name="connsiteY730" fmla="*/ 1049908 h 1792216"/>
              <a:gd name="connsiteX731" fmla="*/ 355888 w 645682"/>
              <a:gd name="connsiteY731" fmla="*/ 1052450 h 1792216"/>
              <a:gd name="connsiteX732" fmla="*/ 358430 w 645682"/>
              <a:gd name="connsiteY732" fmla="*/ 1052450 h 1792216"/>
              <a:gd name="connsiteX733" fmla="*/ 360972 w 645682"/>
              <a:gd name="connsiteY733" fmla="*/ 1052450 h 1792216"/>
              <a:gd name="connsiteX734" fmla="*/ 363514 w 645682"/>
              <a:gd name="connsiteY734" fmla="*/ 1054993 h 1792216"/>
              <a:gd name="connsiteX735" fmla="*/ 366056 w 645682"/>
              <a:gd name="connsiteY735" fmla="*/ 1054993 h 1792216"/>
              <a:gd name="connsiteX736" fmla="*/ 366056 w 645682"/>
              <a:gd name="connsiteY736" fmla="*/ 1056264 h 1792216"/>
              <a:gd name="connsiteX737" fmla="*/ 287253 w 645682"/>
              <a:gd name="connsiteY737" fmla="*/ 1005420 h 1792216"/>
              <a:gd name="connsiteX738" fmla="*/ 289794 w 645682"/>
              <a:gd name="connsiteY738" fmla="*/ 1002878 h 1792216"/>
              <a:gd name="connsiteX739" fmla="*/ 289794 w 645682"/>
              <a:gd name="connsiteY739" fmla="*/ 1005420 h 1792216"/>
              <a:gd name="connsiteX740" fmla="*/ 292336 w 645682"/>
              <a:gd name="connsiteY740" fmla="*/ 1005420 h 1792216"/>
              <a:gd name="connsiteX741" fmla="*/ 294879 w 645682"/>
              <a:gd name="connsiteY741" fmla="*/ 1005420 h 1792216"/>
              <a:gd name="connsiteX742" fmla="*/ 294879 w 645682"/>
              <a:gd name="connsiteY742" fmla="*/ 1007963 h 1792216"/>
              <a:gd name="connsiteX743" fmla="*/ 297421 w 645682"/>
              <a:gd name="connsiteY743" fmla="*/ 1007963 h 1792216"/>
              <a:gd name="connsiteX744" fmla="*/ 297421 w 645682"/>
              <a:gd name="connsiteY744" fmla="*/ 1010505 h 1792216"/>
              <a:gd name="connsiteX745" fmla="*/ 299963 w 645682"/>
              <a:gd name="connsiteY745" fmla="*/ 1010505 h 1792216"/>
              <a:gd name="connsiteX746" fmla="*/ 299963 w 645682"/>
              <a:gd name="connsiteY746" fmla="*/ 1013047 h 1792216"/>
              <a:gd name="connsiteX747" fmla="*/ 299963 w 645682"/>
              <a:gd name="connsiteY747" fmla="*/ 1015589 h 1792216"/>
              <a:gd name="connsiteX748" fmla="*/ 299963 w 645682"/>
              <a:gd name="connsiteY748" fmla="*/ 1018131 h 1792216"/>
              <a:gd name="connsiteX749" fmla="*/ 299963 w 645682"/>
              <a:gd name="connsiteY749" fmla="*/ 1020674 h 1792216"/>
              <a:gd name="connsiteX750" fmla="*/ 299963 w 645682"/>
              <a:gd name="connsiteY750" fmla="*/ 1023216 h 1792216"/>
              <a:gd name="connsiteX751" fmla="*/ 297421 w 645682"/>
              <a:gd name="connsiteY751" fmla="*/ 1023216 h 1792216"/>
              <a:gd name="connsiteX752" fmla="*/ 297421 w 645682"/>
              <a:gd name="connsiteY752" fmla="*/ 1025757 h 1792216"/>
              <a:gd name="connsiteX753" fmla="*/ 297421 w 645682"/>
              <a:gd name="connsiteY753" fmla="*/ 1028300 h 1792216"/>
              <a:gd name="connsiteX754" fmla="*/ 294879 w 645682"/>
              <a:gd name="connsiteY754" fmla="*/ 1028300 h 1792216"/>
              <a:gd name="connsiteX755" fmla="*/ 292336 w 645682"/>
              <a:gd name="connsiteY755" fmla="*/ 1028300 h 1792216"/>
              <a:gd name="connsiteX756" fmla="*/ 292336 w 645682"/>
              <a:gd name="connsiteY756" fmla="*/ 1030842 h 1792216"/>
              <a:gd name="connsiteX757" fmla="*/ 289794 w 645682"/>
              <a:gd name="connsiteY757" fmla="*/ 1030842 h 1792216"/>
              <a:gd name="connsiteX758" fmla="*/ 287253 w 645682"/>
              <a:gd name="connsiteY758" fmla="*/ 1030842 h 1792216"/>
              <a:gd name="connsiteX759" fmla="*/ 284711 w 645682"/>
              <a:gd name="connsiteY759" fmla="*/ 1030842 h 1792216"/>
              <a:gd name="connsiteX760" fmla="*/ 282168 w 645682"/>
              <a:gd name="connsiteY760" fmla="*/ 1030842 h 1792216"/>
              <a:gd name="connsiteX761" fmla="*/ 279626 w 645682"/>
              <a:gd name="connsiteY761" fmla="*/ 1030842 h 1792216"/>
              <a:gd name="connsiteX762" fmla="*/ 279626 w 645682"/>
              <a:gd name="connsiteY762" fmla="*/ 1028300 h 1792216"/>
              <a:gd name="connsiteX763" fmla="*/ 277084 w 645682"/>
              <a:gd name="connsiteY763" fmla="*/ 1028300 h 1792216"/>
              <a:gd name="connsiteX764" fmla="*/ 277084 w 645682"/>
              <a:gd name="connsiteY764" fmla="*/ 1024487 h 1792216"/>
              <a:gd name="connsiteX765" fmla="*/ 274543 w 645682"/>
              <a:gd name="connsiteY765" fmla="*/ 1021944 h 1792216"/>
              <a:gd name="connsiteX766" fmla="*/ 274543 w 645682"/>
              <a:gd name="connsiteY766" fmla="*/ 1019402 h 1792216"/>
              <a:gd name="connsiteX767" fmla="*/ 274543 w 645682"/>
              <a:gd name="connsiteY767" fmla="*/ 1016860 h 1792216"/>
              <a:gd name="connsiteX768" fmla="*/ 274543 w 645682"/>
              <a:gd name="connsiteY768" fmla="*/ 1014318 h 1792216"/>
              <a:gd name="connsiteX769" fmla="*/ 274543 w 645682"/>
              <a:gd name="connsiteY769" fmla="*/ 1011776 h 1792216"/>
              <a:gd name="connsiteX770" fmla="*/ 274543 w 645682"/>
              <a:gd name="connsiteY770" fmla="*/ 1009234 h 1792216"/>
              <a:gd name="connsiteX771" fmla="*/ 277084 w 645682"/>
              <a:gd name="connsiteY771" fmla="*/ 1006691 h 1792216"/>
              <a:gd name="connsiteX772" fmla="*/ 277084 w 645682"/>
              <a:gd name="connsiteY772" fmla="*/ 1004150 h 1792216"/>
              <a:gd name="connsiteX773" fmla="*/ 279626 w 645682"/>
              <a:gd name="connsiteY773" fmla="*/ 1004150 h 1792216"/>
              <a:gd name="connsiteX774" fmla="*/ 279626 w 645682"/>
              <a:gd name="connsiteY774" fmla="*/ 1001607 h 1792216"/>
              <a:gd name="connsiteX775" fmla="*/ 282168 w 645682"/>
              <a:gd name="connsiteY775" fmla="*/ 1001607 h 1792216"/>
              <a:gd name="connsiteX776" fmla="*/ 284711 w 645682"/>
              <a:gd name="connsiteY776" fmla="*/ 1001607 h 1792216"/>
              <a:gd name="connsiteX777" fmla="*/ 287253 w 645682"/>
              <a:gd name="connsiteY777" fmla="*/ 1001607 h 1792216"/>
              <a:gd name="connsiteX778" fmla="*/ 287253 w 645682"/>
              <a:gd name="connsiteY778" fmla="*/ 1005420 h 1792216"/>
              <a:gd name="connsiteX779" fmla="*/ 172860 w 645682"/>
              <a:gd name="connsiteY779" fmla="*/ 831283 h 1792216"/>
              <a:gd name="connsiteX780" fmla="*/ 175402 w 645682"/>
              <a:gd name="connsiteY780" fmla="*/ 833825 h 1792216"/>
              <a:gd name="connsiteX781" fmla="*/ 175402 w 645682"/>
              <a:gd name="connsiteY781" fmla="*/ 836368 h 1792216"/>
              <a:gd name="connsiteX782" fmla="*/ 175402 w 645682"/>
              <a:gd name="connsiteY782" fmla="*/ 838910 h 1792216"/>
              <a:gd name="connsiteX783" fmla="*/ 175402 w 645682"/>
              <a:gd name="connsiteY783" fmla="*/ 841451 h 1792216"/>
              <a:gd name="connsiteX784" fmla="*/ 175402 w 645682"/>
              <a:gd name="connsiteY784" fmla="*/ 843994 h 1792216"/>
              <a:gd name="connsiteX785" fmla="*/ 175402 w 645682"/>
              <a:gd name="connsiteY785" fmla="*/ 846536 h 1792216"/>
              <a:gd name="connsiteX786" fmla="*/ 172860 w 645682"/>
              <a:gd name="connsiteY786" fmla="*/ 849078 h 1792216"/>
              <a:gd name="connsiteX787" fmla="*/ 172860 w 645682"/>
              <a:gd name="connsiteY787" fmla="*/ 851621 h 1792216"/>
              <a:gd name="connsiteX788" fmla="*/ 172860 w 645682"/>
              <a:gd name="connsiteY788" fmla="*/ 854162 h 1792216"/>
              <a:gd name="connsiteX789" fmla="*/ 170318 w 645682"/>
              <a:gd name="connsiteY789" fmla="*/ 854162 h 1792216"/>
              <a:gd name="connsiteX790" fmla="*/ 170318 w 645682"/>
              <a:gd name="connsiteY790" fmla="*/ 856704 h 1792216"/>
              <a:gd name="connsiteX791" fmla="*/ 167776 w 645682"/>
              <a:gd name="connsiteY791" fmla="*/ 856704 h 1792216"/>
              <a:gd name="connsiteX792" fmla="*/ 165234 w 645682"/>
              <a:gd name="connsiteY792" fmla="*/ 856704 h 1792216"/>
              <a:gd name="connsiteX793" fmla="*/ 162691 w 645682"/>
              <a:gd name="connsiteY793" fmla="*/ 856704 h 1792216"/>
              <a:gd name="connsiteX794" fmla="*/ 162691 w 645682"/>
              <a:gd name="connsiteY794" fmla="*/ 859247 h 1792216"/>
              <a:gd name="connsiteX795" fmla="*/ 160150 w 645682"/>
              <a:gd name="connsiteY795" fmla="*/ 859247 h 1792216"/>
              <a:gd name="connsiteX796" fmla="*/ 160150 w 645682"/>
              <a:gd name="connsiteY796" fmla="*/ 861789 h 1792216"/>
              <a:gd name="connsiteX797" fmla="*/ 157608 w 645682"/>
              <a:gd name="connsiteY797" fmla="*/ 861789 h 1792216"/>
              <a:gd name="connsiteX798" fmla="*/ 157608 w 645682"/>
              <a:gd name="connsiteY798" fmla="*/ 864331 h 1792216"/>
              <a:gd name="connsiteX799" fmla="*/ 155066 w 645682"/>
              <a:gd name="connsiteY799" fmla="*/ 864331 h 1792216"/>
              <a:gd name="connsiteX800" fmla="*/ 155066 w 645682"/>
              <a:gd name="connsiteY800" fmla="*/ 866873 h 1792216"/>
              <a:gd name="connsiteX801" fmla="*/ 152523 w 645682"/>
              <a:gd name="connsiteY801" fmla="*/ 866873 h 1792216"/>
              <a:gd name="connsiteX802" fmla="*/ 152523 w 645682"/>
              <a:gd name="connsiteY802" fmla="*/ 869415 h 1792216"/>
              <a:gd name="connsiteX803" fmla="*/ 149981 w 645682"/>
              <a:gd name="connsiteY803" fmla="*/ 871958 h 1792216"/>
              <a:gd name="connsiteX804" fmla="*/ 149981 w 645682"/>
              <a:gd name="connsiteY804" fmla="*/ 874500 h 1792216"/>
              <a:gd name="connsiteX805" fmla="*/ 147440 w 645682"/>
              <a:gd name="connsiteY805" fmla="*/ 874500 h 1792216"/>
              <a:gd name="connsiteX806" fmla="*/ 147440 w 645682"/>
              <a:gd name="connsiteY806" fmla="*/ 877042 h 1792216"/>
              <a:gd name="connsiteX807" fmla="*/ 144898 w 645682"/>
              <a:gd name="connsiteY807" fmla="*/ 877042 h 1792216"/>
              <a:gd name="connsiteX808" fmla="*/ 144898 w 645682"/>
              <a:gd name="connsiteY808" fmla="*/ 879584 h 1792216"/>
              <a:gd name="connsiteX809" fmla="*/ 144898 w 645682"/>
              <a:gd name="connsiteY809" fmla="*/ 882126 h 1792216"/>
              <a:gd name="connsiteX810" fmla="*/ 142355 w 645682"/>
              <a:gd name="connsiteY810" fmla="*/ 882126 h 1792216"/>
              <a:gd name="connsiteX811" fmla="*/ 142355 w 645682"/>
              <a:gd name="connsiteY811" fmla="*/ 884668 h 1792216"/>
              <a:gd name="connsiteX812" fmla="*/ 142355 w 645682"/>
              <a:gd name="connsiteY812" fmla="*/ 887211 h 1792216"/>
              <a:gd name="connsiteX813" fmla="*/ 142355 w 645682"/>
              <a:gd name="connsiteY813" fmla="*/ 889753 h 1792216"/>
              <a:gd name="connsiteX814" fmla="*/ 139813 w 645682"/>
              <a:gd name="connsiteY814" fmla="*/ 889753 h 1792216"/>
              <a:gd name="connsiteX815" fmla="*/ 139813 w 645682"/>
              <a:gd name="connsiteY815" fmla="*/ 892294 h 1792216"/>
              <a:gd name="connsiteX816" fmla="*/ 139813 w 645682"/>
              <a:gd name="connsiteY816" fmla="*/ 894837 h 1792216"/>
              <a:gd name="connsiteX817" fmla="*/ 139813 w 645682"/>
              <a:gd name="connsiteY817" fmla="*/ 897379 h 1792216"/>
              <a:gd name="connsiteX818" fmla="*/ 139813 w 645682"/>
              <a:gd name="connsiteY818" fmla="*/ 899921 h 1792216"/>
              <a:gd name="connsiteX819" fmla="*/ 139813 w 645682"/>
              <a:gd name="connsiteY819" fmla="*/ 902464 h 1792216"/>
              <a:gd name="connsiteX820" fmla="*/ 139813 w 645682"/>
              <a:gd name="connsiteY820" fmla="*/ 905005 h 1792216"/>
              <a:gd name="connsiteX821" fmla="*/ 137271 w 645682"/>
              <a:gd name="connsiteY821" fmla="*/ 905005 h 1792216"/>
              <a:gd name="connsiteX822" fmla="*/ 137271 w 645682"/>
              <a:gd name="connsiteY822" fmla="*/ 907547 h 1792216"/>
              <a:gd name="connsiteX823" fmla="*/ 134729 w 645682"/>
              <a:gd name="connsiteY823" fmla="*/ 910090 h 1792216"/>
              <a:gd name="connsiteX824" fmla="*/ 134729 w 645682"/>
              <a:gd name="connsiteY824" fmla="*/ 912632 h 1792216"/>
              <a:gd name="connsiteX825" fmla="*/ 132187 w 645682"/>
              <a:gd name="connsiteY825" fmla="*/ 912632 h 1792216"/>
              <a:gd name="connsiteX826" fmla="*/ 132187 w 645682"/>
              <a:gd name="connsiteY826" fmla="*/ 915174 h 1792216"/>
              <a:gd name="connsiteX827" fmla="*/ 129645 w 645682"/>
              <a:gd name="connsiteY827" fmla="*/ 917716 h 1792216"/>
              <a:gd name="connsiteX828" fmla="*/ 129645 w 645682"/>
              <a:gd name="connsiteY828" fmla="*/ 920258 h 1792216"/>
              <a:gd name="connsiteX829" fmla="*/ 129645 w 645682"/>
              <a:gd name="connsiteY829" fmla="*/ 920258 h 1792216"/>
              <a:gd name="connsiteX830" fmla="*/ 129645 w 645682"/>
              <a:gd name="connsiteY830" fmla="*/ 922801 h 1792216"/>
              <a:gd name="connsiteX831" fmla="*/ 129645 w 645682"/>
              <a:gd name="connsiteY831" fmla="*/ 925343 h 1792216"/>
              <a:gd name="connsiteX832" fmla="*/ 127103 w 645682"/>
              <a:gd name="connsiteY832" fmla="*/ 925343 h 1792216"/>
              <a:gd name="connsiteX833" fmla="*/ 124561 w 645682"/>
              <a:gd name="connsiteY833" fmla="*/ 925343 h 1792216"/>
              <a:gd name="connsiteX834" fmla="*/ 124561 w 645682"/>
              <a:gd name="connsiteY834" fmla="*/ 927885 h 1792216"/>
              <a:gd name="connsiteX835" fmla="*/ 122019 w 645682"/>
              <a:gd name="connsiteY835" fmla="*/ 927885 h 1792216"/>
              <a:gd name="connsiteX836" fmla="*/ 119477 w 645682"/>
              <a:gd name="connsiteY836" fmla="*/ 927885 h 1792216"/>
              <a:gd name="connsiteX837" fmla="*/ 116935 w 645682"/>
              <a:gd name="connsiteY837" fmla="*/ 927885 h 1792216"/>
              <a:gd name="connsiteX838" fmla="*/ 116935 w 645682"/>
              <a:gd name="connsiteY838" fmla="*/ 930427 h 1792216"/>
              <a:gd name="connsiteX839" fmla="*/ 114393 w 645682"/>
              <a:gd name="connsiteY839" fmla="*/ 930427 h 1792216"/>
              <a:gd name="connsiteX840" fmla="*/ 114393 w 645682"/>
              <a:gd name="connsiteY840" fmla="*/ 932969 h 1792216"/>
              <a:gd name="connsiteX841" fmla="*/ 114393 w 645682"/>
              <a:gd name="connsiteY841" fmla="*/ 935511 h 1792216"/>
              <a:gd name="connsiteX842" fmla="*/ 111850 w 645682"/>
              <a:gd name="connsiteY842" fmla="*/ 935511 h 1792216"/>
              <a:gd name="connsiteX843" fmla="*/ 111850 w 645682"/>
              <a:gd name="connsiteY843" fmla="*/ 938054 h 1792216"/>
              <a:gd name="connsiteX844" fmla="*/ 111850 w 645682"/>
              <a:gd name="connsiteY844" fmla="*/ 940596 h 1792216"/>
              <a:gd name="connsiteX845" fmla="*/ 111850 w 645682"/>
              <a:gd name="connsiteY845" fmla="*/ 943137 h 1792216"/>
              <a:gd name="connsiteX846" fmla="*/ 109309 w 645682"/>
              <a:gd name="connsiteY846" fmla="*/ 945680 h 1792216"/>
              <a:gd name="connsiteX847" fmla="*/ 109309 w 645682"/>
              <a:gd name="connsiteY847" fmla="*/ 948222 h 1792216"/>
              <a:gd name="connsiteX848" fmla="*/ 109309 w 645682"/>
              <a:gd name="connsiteY848" fmla="*/ 950764 h 1792216"/>
              <a:gd name="connsiteX849" fmla="*/ 109309 w 645682"/>
              <a:gd name="connsiteY849" fmla="*/ 953307 h 1792216"/>
              <a:gd name="connsiteX850" fmla="*/ 109309 w 645682"/>
              <a:gd name="connsiteY850" fmla="*/ 955848 h 1792216"/>
              <a:gd name="connsiteX851" fmla="*/ 109309 w 645682"/>
              <a:gd name="connsiteY851" fmla="*/ 958391 h 1792216"/>
              <a:gd name="connsiteX852" fmla="*/ 106767 w 645682"/>
              <a:gd name="connsiteY852" fmla="*/ 958391 h 1792216"/>
              <a:gd name="connsiteX853" fmla="*/ 106767 w 645682"/>
              <a:gd name="connsiteY853" fmla="*/ 960933 h 1792216"/>
              <a:gd name="connsiteX854" fmla="*/ 106767 w 645682"/>
              <a:gd name="connsiteY854" fmla="*/ 963475 h 1792216"/>
              <a:gd name="connsiteX855" fmla="*/ 104224 w 645682"/>
              <a:gd name="connsiteY855" fmla="*/ 963475 h 1792216"/>
              <a:gd name="connsiteX856" fmla="*/ 104224 w 645682"/>
              <a:gd name="connsiteY856" fmla="*/ 966017 h 1792216"/>
              <a:gd name="connsiteX857" fmla="*/ 104224 w 645682"/>
              <a:gd name="connsiteY857" fmla="*/ 966017 h 1792216"/>
              <a:gd name="connsiteX858" fmla="*/ 104224 w 645682"/>
              <a:gd name="connsiteY858" fmla="*/ 968559 h 1792216"/>
              <a:gd name="connsiteX859" fmla="*/ 101682 w 645682"/>
              <a:gd name="connsiteY859" fmla="*/ 971101 h 1792216"/>
              <a:gd name="connsiteX860" fmla="*/ 99140 w 645682"/>
              <a:gd name="connsiteY860" fmla="*/ 973644 h 1792216"/>
              <a:gd name="connsiteX861" fmla="*/ 99140 w 645682"/>
              <a:gd name="connsiteY861" fmla="*/ 976186 h 1792216"/>
              <a:gd name="connsiteX862" fmla="*/ 96599 w 645682"/>
              <a:gd name="connsiteY862" fmla="*/ 976186 h 1792216"/>
              <a:gd name="connsiteX863" fmla="*/ 96599 w 645682"/>
              <a:gd name="connsiteY863" fmla="*/ 978728 h 1792216"/>
              <a:gd name="connsiteX864" fmla="*/ 94056 w 645682"/>
              <a:gd name="connsiteY864" fmla="*/ 978728 h 1792216"/>
              <a:gd name="connsiteX865" fmla="*/ 94056 w 645682"/>
              <a:gd name="connsiteY865" fmla="*/ 981270 h 1792216"/>
              <a:gd name="connsiteX866" fmla="*/ 96599 w 645682"/>
              <a:gd name="connsiteY866" fmla="*/ 995252 h 1792216"/>
              <a:gd name="connsiteX867" fmla="*/ 96599 w 645682"/>
              <a:gd name="connsiteY867" fmla="*/ 997794 h 1792216"/>
              <a:gd name="connsiteX868" fmla="*/ 96599 w 645682"/>
              <a:gd name="connsiteY868" fmla="*/ 1000336 h 1792216"/>
              <a:gd name="connsiteX869" fmla="*/ 96599 w 645682"/>
              <a:gd name="connsiteY869" fmla="*/ 1002878 h 1792216"/>
              <a:gd name="connsiteX870" fmla="*/ 96599 w 645682"/>
              <a:gd name="connsiteY870" fmla="*/ 1005420 h 1792216"/>
              <a:gd name="connsiteX871" fmla="*/ 96599 w 645682"/>
              <a:gd name="connsiteY871" fmla="*/ 1007963 h 1792216"/>
              <a:gd name="connsiteX872" fmla="*/ 94056 w 645682"/>
              <a:gd name="connsiteY872" fmla="*/ 1007963 h 1792216"/>
              <a:gd name="connsiteX873" fmla="*/ 94056 w 645682"/>
              <a:gd name="connsiteY873" fmla="*/ 1010505 h 1792216"/>
              <a:gd name="connsiteX874" fmla="*/ 94056 w 645682"/>
              <a:gd name="connsiteY874" fmla="*/ 1013047 h 1792216"/>
              <a:gd name="connsiteX875" fmla="*/ 94056 w 645682"/>
              <a:gd name="connsiteY875" fmla="*/ 1015589 h 1792216"/>
              <a:gd name="connsiteX876" fmla="*/ 91514 w 645682"/>
              <a:gd name="connsiteY876" fmla="*/ 1015589 h 1792216"/>
              <a:gd name="connsiteX877" fmla="*/ 91514 w 645682"/>
              <a:gd name="connsiteY877" fmla="*/ 1018131 h 1792216"/>
              <a:gd name="connsiteX878" fmla="*/ 88972 w 645682"/>
              <a:gd name="connsiteY878" fmla="*/ 1018131 h 1792216"/>
              <a:gd name="connsiteX879" fmla="*/ 88972 w 645682"/>
              <a:gd name="connsiteY879" fmla="*/ 1020674 h 1792216"/>
              <a:gd name="connsiteX880" fmla="*/ 86430 w 645682"/>
              <a:gd name="connsiteY880" fmla="*/ 1020674 h 1792216"/>
              <a:gd name="connsiteX881" fmla="*/ 86430 w 645682"/>
              <a:gd name="connsiteY881" fmla="*/ 1023216 h 1792216"/>
              <a:gd name="connsiteX882" fmla="*/ 83888 w 645682"/>
              <a:gd name="connsiteY882" fmla="*/ 1023216 h 1792216"/>
              <a:gd name="connsiteX883" fmla="*/ 83888 w 645682"/>
              <a:gd name="connsiteY883" fmla="*/ 1025757 h 1792216"/>
              <a:gd name="connsiteX884" fmla="*/ 83888 w 645682"/>
              <a:gd name="connsiteY884" fmla="*/ 1028300 h 1792216"/>
              <a:gd name="connsiteX885" fmla="*/ 83888 w 645682"/>
              <a:gd name="connsiteY885" fmla="*/ 1030842 h 1792216"/>
              <a:gd name="connsiteX886" fmla="*/ 81346 w 645682"/>
              <a:gd name="connsiteY886" fmla="*/ 1030842 h 1792216"/>
              <a:gd name="connsiteX887" fmla="*/ 81346 w 645682"/>
              <a:gd name="connsiteY887" fmla="*/ 1033384 h 1792216"/>
              <a:gd name="connsiteX888" fmla="*/ 81346 w 645682"/>
              <a:gd name="connsiteY888" fmla="*/ 1035927 h 1792216"/>
              <a:gd name="connsiteX889" fmla="*/ 81346 w 645682"/>
              <a:gd name="connsiteY889" fmla="*/ 1038468 h 1792216"/>
              <a:gd name="connsiteX890" fmla="*/ 81346 w 645682"/>
              <a:gd name="connsiteY890" fmla="*/ 1041010 h 1792216"/>
              <a:gd name="connsiteX891" fmla="*/ 81346 w 645682"/>
              <a:gd name="connsiteY891" fmla="*/ 1043553 h 1792216"/>
              <a:gd name="connsiteX892" fmla="*/ 78804 w 645682"/>
              <a:gd name="connsiteY892" fmla="*/ 1046095 h 1792216"/>
              <a:gd name="connsiteX893" fmla="*/ 78804 w 645682"/>
              <a:gd name="connsiteY893" fmla="*/ 1048637 h 1792216"/>
              <a:gd name="connsiteX894" fmla="*/ 78804 w 645682"/>
              <a:gd name="connsiteY894" fmla="*/ 1051179 h 1792216"/>
              <a:gd name="connsiteX895" fmla="*/ 78804 w 645682"/>
              <a:gd name="connsiteY895" fmla="*/ 1053721 h 1792216"/>
              <a:gd name="connsiteX896" fmla="*/ 78804 w 645682"/>
              <a:gd name="connsiteY896" fmla="*/ 1056264 h 1792216"/>
              <a:gd name="connsiteX897" fmla="*/ 78804 w 645682"/>
              <a:gd name="connsiteY897" fmla="*/ 1058806 h 1792216"/>
              <a:gd name="connsiteX898" fmla="*/ 78804 w 645682"/>
              <a:gd name="connsiteY898" fmla="*/ 1061348 h 1792216"/>
              <a:gd name="connsiteX899" fmla="*/ 81346 w 645682"/>
              <a:gd name="connsiteY899" fmla="*/ 1061348 h 1792216"/>
              <a:gd name="connsiteX900" fmla="*/ 81346 w 645682"/>
              <a:gd name="connsiteY900" fmla="*/ 1063890 h 1792216"/>
              <a:gd name="connsiteX901" fmla="*/ 81346 w 645682"/>
              <a:gd name="connsiteY901" fmla="*/ 1066432 h 1792216"/>
              <a:gd name="connsiteX902" fmla="*/ 81346 w 645682"/>
              <a:gd name="connsiteY902" fmla="*/ 1068974 h 1792216"/>
              <a:gd name="connsiteX903" fmla="*/ 81346 w 645682"/>
              <a:gd name="connsiteY903" fmla="*/ 1071517 h 1792216"/>
              <a:gd name="connsiteX904" fmla="*/ 81346 w 645682"/>
              <a:gd name="connsiteY904" fmla="*/ 1074059 h 1792216"/>
              <a:gd name="connsiteX905" fmla="*/ 81346 w 645682"/>
              <a:gd name="connsiteY905" fmla="*/ 1076600 h 1792216"/>
              <a:gd name="connsiteX906" fmla="*/ 83888 w 645682"/>
              <a:gd name="connsiteY906" fmla="*/ 1076600 h 1792216"/>
              <a:gd name="connsiteX907" fmla="*/ 83888 w 645682"/>
              <a:gd name="connsiteY907" fmla="*/ 1079143 h 1792216"/>
              <a:gd name="connsiteX908" fmla="*/ 83888 w 645682"/>
              <a:gd name="connsiteY908" fmla="*/ 1081685 h 1792216"/>
              <a:gd name="connsiteX909" fmla="*/ 83888 w 645682"/>
              <a:gd name="connsiteY909" fmla="*/ 1084227 h 1792216"/>
              <a:gd name="connsiteX910" fmla="*/ 83888 w 645682"/>
              <a:gd name="connsiteY910" fmla="*/ 1086770 h 1792216"/>
              <a:gd name="connsiteX911" fmla="*/ 83888 w 645682"/>
              <a:gd name="connsiteY911" fmla="*/ 1089311 h 1792216"/>
              <a:gd name="connsiteX912" fmla="*/ 86430 w 645682"/>
              <a:gd name="connsiteY912" fmla="*/ 1089311 h 1792216"/>
              <a:gd name="connsiteX913" fmla="*/ 86430 w 645682"/>
              <a:gd name="connsiteY913" fmla="*/ 1091853 h 1792216"/>
              <a:gd name="connsiteX914" fmla="*/ 86430 w 645682"/>
              <a:gd name="connsiteY914" fmla="*/ 1094396 h 1792216"/>
              <a:gd name="connsiteX915" fmla="*/ 86430 w 645682"/>
              <a:gd name="connsiteY915" fmla="*/ 1096938 h 1792216"/>
              <a:gd name="connsiteX916" fmla="*/ 86430 w 645682"/>
              <a:gd name="connsiteY916" fmla="*/ 1099480 h 1792216"/>
              <a:gd name="connsiteX917" fmla="*/ 86430 w 645682"/>
              <a:gd name="connsiteY917" fmla="*/ 1102022 h 1792216"/>
              <a:gd name="connsiteX918" fmla="*/ 86430 w 645682"/>
              <a:gd name="connsiteY918" fmla="*/ 1104564 h 1792216"/>
              <a:gd name="connsiteX919" fmla="*/ 86430 w 645682"/>
              <a:gd name="connsiteY919" fmla="*/ 1107107 h 1792216"/>
              <a:gd name="connsiteX920" fmla="*/ 86430 w 645682"/>
              <a:gd name="connsiteY920" fmla="*/ 1109649 h 1792216"/>
              <a:gd name="connsiteX921" fmla="*/ 86430 w 645682"/>
              <a:gd name="connsiteY921" fmla="*/ 1112191 h 1792216"/>
              <a:gd name="connsiteX922" fmla="*/ 86430 w 645682"/>
              <a:gd name="connsiteY922" fmla="*/ 1114733 h 1792216"/>
              <a:gd name="connsiteX923" fmla="*/ 86430 w 645682"/>
              <a:gd name="connsiteY923" fmla="*/ 1117275 h 1792216"/>
              <a:gd name="connsiteX924" fmla="*/ 86430 w 645682"/>
              <a:gd name="connsiteY924" fmla="*/ 1119817 h 1792216"/>
              <a:gd name="connsiteX925" fmla="*/ 86430 w 645682"/>
              <a:gd name="connsiteY925" fmla="*/ 1122360 h 1792216"/>
              <a:gd name="connsiteX926" fmla="*/ 86430 w 645682"/>
              <a:gd name="connsiteY926" fmla="*/ 1124902 h 1792216"/>
              <a:gd name="connsiteX927" fmla="*/ 88972 w 645682"/>
              <a:gd name="connsiteY927" fmla="*/ 1136341 h 1792216"/>
              <a:gd name="connsiteX928" fmla="*/ 91514 w 645682"/>
              <a:gd name="connsiteY928" fmla="*/ 1142696 h 1792216"/>
              <a:gd name="connsiteX929" fmla="*/ 91514 w 645682"/>
              <a:gd name="connsiteY929" fmla="*/ 1145239 h 1792216"/>
              <a:gd name="connsiteX930" fmla="*/ 94056 w 645682"/>
              <a:gd name="connsiteY930" fmla="*/ 1164305 h 1792216"/>
              <a:gd name="connsiteX931" fmla="*/ 96599 w 645682"/>
              <a:gd name="connsiteY931" fmla="*/ 1166847 h 1792216"/>
              <a:gd name="connsiteX932" fmla="*/ 96599 w 645682"/>
              <a:gd name="connsiteY932" fmla="*/ 1169390 h 1792216"/>
              <a:gd name="connsiteX933" fmla="*/ 96599 w 645682"/>
              <a:gd name="connsiteY933" fmla="*/ 1171931 h 1792216"/>
              <a:gd name="connsiteX934" fmla="*/ 96599 w 645682"/>
              <a:gd name="connsiteY934" fmla="*/ 1174473 h 1792216"/>
              <a:gd name="connsiteX935" fmla="*/ 96599 w 645682"/>
              <a:gd name="connsiteY935" fmla="*/ 1177016 h 1792216"/>
              <a:gd name="connsiteX936" fmla="*/ 99140 w 645682"/>
              <a:gd name="connsiteY936" fmla="*/ 1179558 h 1792216"/>
              <a:gd name="connsiteX937" fmla="*/ 99140 w 645682"/>
              <a:gd name="connsiteY937" fmla="*/ 1182100 h 1792216"/>
              <a:gd name="connsiteX938" fmla="*/ 99140 w 645682"/>
              <a:gd name="connsiteY938" fmla="*/ 1184642 h 1792216"/>
              <a:gd name="connsiteX939" fmla="*/ 99140 w 645682"/>
              <a:gd name="connsiteY939" fmla="*/ 1187184 h 1792216"/>
              <a:gd name="connsiteX940" fmla="*/ 99140 w 645682"/>
              <a:gd name="connsiteY940" fmla="*/ 1189726 h 1792216"/>
              <a:gd name="connsiteX941" fmla="*/ 101682 w 645682"/>
              <a:gd name="connsiteY941" fmla="*/ 1189726 h 1792216"/>
              <a:gd name="connsiteX942" fmla="*/ 101682 w 645682"/>
              <a:gd name="connsiteY942" fmla="*/ 1192269 h 1792216"/>
              <a:gd name="connsiteX943" fmla="*/ 101682 w 645682"/>
              <a:gd name="connsiteY943" fmla="*/ 1194811 h 1792216"/>
              <a:gd name="connsiteX944" fmla="*/ 101682 w 645682"/>
              <a:gd name="connsiteY944" fmla="*/ 1197353 h 1792216"/>
              <a:gd name="connsiteX945" fmla="*/ 101682 w 645682"/>
              <a:gd name="connsiteY945" fmla="*/ 1199895 h 1792216"/>
              <a:gd name="connsiteX946" fmla="*/ 101682 w 645682"/>
              <a:gd name="connsiteY946" fmla="*/ 1202437 h 1792216"/>
              <a:gd name="connsiteX947" fmla="*/ 104224 w 645682"/>
              <a:gd name="connsiteY947" fmla="*/ 1202437 h 1792216"/>
              <a:gd name="connsiteX948" fmla="*/ 104224 w 645682"/>
              <a:gd name="connsiteY948" fmla="*/ 1204980 h 1792216"/>
              <a:gd name="connsiteX949" fmla="*/ 104224 w 645682"/>
              <a:gd name="connsiteY949" fmla="*/ 1207522 h 1792216"/>
              <a:gd name="connsiteX950" fmla="*/ 104224 w 645682"/>
              <a:gd name="connsiteY950" fmla="*/ 1210063 h 1792216"/>
              <a:gd name="connsiteX951" fmla="*/ 106767 w 645682"/>
              <a:gd name="connsiteY951" fmla="*/ 1210063 h 1792216"/>
              <a:gd name="connsiteX952" fmla="*/ 106767 w 645682"/>
              <a:gd name="connsiteY952" fmla="*/ 1212606 h 1792216"/>
              <a:gd name="connsiteX953" fmla="*/ 106767 w 645682"/>
              <a:gd name="connsiteY953" fmla="*/ 1215148 h 1792216"/>
              <a:gd name="connsiteX954" fmla="*/ 109309 w 645682"/>
              <a:gd name="connsiteY954" fmla="*/ 1217690 h 1792216"/>
              <a:gd name="connsiteX955" fmla="*/ 109309 w 645682"/>
              <a:gd name="connsiteY955" fmla="*/ 1220233 h 1792216"/>
              <a:gd name="connsiteX956" fmla="*/ 109309 w 645682"/>
              <a:gd name="connsiteY956" fmla="*/ 1222774 h 1792216"/>
              <a:gd name="connsiteX957" fmla="*/ 111850 w 645682"/>
              <a:gd name="connsiteY957" fmla="*/ 1222774 h 1792216"/>
              <a:gd name="connsiteX958" fmla="*/ 111850 w 645682"/>
              <a:gd name="connsiteY958" fmla="*/ 1225316 h 1792216"/>
              <a:gd name="connsiteX959" fmla="*/ 111850 w 645682"/>
              <a:gd name="connsiteY959" fmla="*/ 1227859 h 1792216"/>
              <a:gd name="connsiteX960" fmla="*/ 114393 w 645682"/>
              <a:gd name="connsiteY960" fmla="*/ 1227859 h 1792216"/>
              <a:gd name="connsiteX961" fmla="*/ 114393 w 645682"/>
              <a:gd name="connsiteY961" fmla="*/ 1230401 h 1792216"/>
              <a:gd name="connsiteX962" fmla="*/ 116935 w 645682"/>
              <a:gd name="connsiteY962" fmla="*/ 1232943 h 1792216"/>
              <a:gd name="connsiteX963" fmla="*/ 116935 w 645682"/>
              <a:gd name="connsiteY963" fmla="*/ 1235485 h 1792216"/>
              <a:gd name="connsiteX964" fmla="*/ 119477 w 645682"/>
              <a:gd name="connsiteY964" fmla="*/ 1235485 h 1792216"/>
              <a:gd name="connsiteX965" fmla="*/ 119477 w 645682"/>
              <a:gd name="connsiteY965" fmla="*/ 1238027 h 1792216"/>
              <a:gd name="connsiteX966" fmla="*/ 119477 w 645682"/>
              <a:gd name="connsiteY966" fmla="*/ 1240569 h 1792216"/>
              <a:gd name="connsiteX967" fmla="*/ 122019 w 645682"/>
              <a:gd name="connsiteY967" fmla="*/ 1240569 h 1792216"/>
              <a:gd name="connsiteX968" fmla="*/ 122019 w 645682"/>
              <a:gd name="connsiteY968" fmla="*/ 1243112 h 1792216"/>
              <a:gd name="connsiteX969" fmla="*/ 124561 w 645682"/>
              <a:gd name="connsiteY969" fmla="*/ 1245654 h 1792216"/>
              <a:gd name="connsiteX970" fmla="*/ 124561 w 645682"/>
              <a:gd name="connsiteY970" fmla="*/ 1248196 h 1792216"/>
              <a:gd name="connsiteX971" fmla="*/ 127103 w 645682"/>
              <a:gd name="connsiteY971" fmla="*/ 1248196 h 1792216"/>
              <a:gd name="connsiteX972" fmla="*/ 127103 w 645682"/>
              <a:gd name="connsiteY972" fmla="*/ 1250738 h 1792216"/>
              <a:gd name="connsiteX973" fmla="*/ 127103 w 645682"/>
              <a:gd name="connsiteY973" fmla="*/ 1253280 h 1792216"/>
              <a:gd name="connsiteX974" fmla="*/ 129645 w 645682"/>
              <a:gd name="connsiteY974" fmla="*/ 1253280 h 1792216"/>
              <a:gd name="connsiteX975" fmla="*/ 129645 w 645682"/>
              <a:gd name="connsiteY975" fmla="*/ 1255823 h 1792216"/>
              <a:gd name="connsiteX976" fmla="*/ 129645 w 645682"/>
              <a:gd name="connsiteY976" fmla="*/ 1258365 h 1792216"/>
              <a:gd name="connsiteX977" fmla="*/ 132187 w 645682"/>
              <a:gd name="connsiteY977" fmla="*/ 1258365 h 1792216"/>
              <a:gd name="connsiteX978" fmla="*/ 132187 w 645682"/>
              <a:gd name="connsiteY978" fmla="*/ 1260906 h 1792216"/>
              <a:gd name="connsiteX979" fmla="*/ 134729 w 645682"/>
              <a:gd name="connsiteY979" fmla="*/ 1263449 h 1792216"/>
              <a:gd name="connsiteX980" fmla="*/ 134729 w 645682"/>
              <a:gd name="connsiteY980" fmla="*/ 1265991 h 1792216"/>
              <a:gd name="connsiteX981" fmla="*/ 137271 w 645682"/>
              <a:gd name="connsiteY981" fmla="*/ 1265991 h 1792216"/>
              <a:gd name="connsiteX982" fmla="*/ 137271 w 645682"/>
              <a:gd name="connsiteY982" fmla="*/ 1268533 h 1792216"/>
              <a:gd name="connsiteX983" fmla="*/ 137271 w 645682"/>
              <a:gd name="connsiteY983" fmla="*/ 1271076 h 1792216"/>
              <a:gd name="connsiteX984" fmla="*/ 139813 w 645682"/>
              <a:gd name="connsiteY984" fmla="*/ 1271076 h 1792216"/>
              <a:gd name="connsiteX985" fmla="*/ 139813 w 645682"/>
              <a:gd name="connsiteY985" fmla="*/ 1273617 h 1792216"/>
              <a:gd name="connsiteX986" fmla="*/ 139813 w 645682"/>
              <a:gd name="connsiteY986" fmla="*/ 1276159 h 1792216"/>
              <a:gd name="connsiteX987" fmla="*/ 142355 w 645682"/>
              <a:gd name="connsiteY987" fmla="*/ 1276159 h 1792216"/>
              <a:gd name="connsiteX988" fmla="*/ 142355 w 645682"/>
              <a:gd name="connsiteY988" fmla="*/ 1278702 h 1792216"/>
              <a:gd name="connsiteX989" fmla="*/ 142355 w 645682"/>
              <a:gd name="connsiteY989" fmla="*/ 1281244 h 1792216"/>
              <a:gd name="connsiteX990" fmla="*/ 144898 w 645682"/>
              <a:gd name="connsiteY990" fmla="*/ 1281244 h 1792216"/>
              <a:gd name="connsiteX991" fmla="*/ 144898 w 645682"/>
              <a:gd name="connsiteY991" fmla="*/ 1283786 h 1792216"/>
              <a:gd name="connsiteX992" fmla="*/ 144898 w 645682"/>
              <a:gd name="connsiteY992" fmla="*/ 1286328 h 1792216"/>
              <a:gd name="connsiteX993" fmla="*/ 147440 w 645682"/>
              <a:gd name="connsiteY993" fmla="*/ 1286328 h 1792216"/>
              <a:gd name="connsiteX994" fmla="*/ 147440 w 645682"/>
              <a:gd name="connsiteY994" fmla="*/ 1288870 h 1792216"/>
              <a:gd name="connsiteX995" fmla="*/ 149981 w 645682"/>
              <a:gd name="connsiteY995" fmla="*/ 1288870 h 1792216"/>
              <a:gd name="connsiteX996" fmla="*/ 149981 w 645682"/>
              <a:gd name="connsiteY996" fmla="*/ 1291412 h 1792216"/>
              <a:gd name="connsiteX997" fmla="*/ 149981 w 645682"/>
              <a:gd name="connsiteY997" fmla="*/ 1293955 h 1792216"/>
              <a:gd name="connsiteX998" fmla="*/ 152523 w 645682"/>
              <a:gd name="connsiteY998" fmla="*/ 1293955 h 1792216"/>
              <a:gd name="connsiteX999" fmla="*/ 152523 w 645682"/>
              <a:gd name="connsiteY999" fmla="*/ 1296497 h 1792216"/>
              <a:gd name="connsiteX1000" fmla="*/ 155066 w 645682"/>
              <a:gd name="connsiteY1000" fmla="*/ 1299039 h 1792216"/>
              <a:gd name="connsiteX1001" fmla="*/ 155066 w 645682"/>
              <a:gd name="connsiteY1001" fmla="*/ 1301581 h 1792216"/>
              <a:gd name="connsiteX1002" fmla="*/ 157608 w 645682"/>
              <a:gd name="connsiteY1002" fmla="*/ 1301581 h 1792216"/>
              <a:gd name="connsiteX1003" fmla="*/ 157608 w 645682"/>
              <a:gd name="connsiteY1003" fmla="*/ 1304123 h 1792216"/>
              <a:gd name="connsiteX1004" fmla="*/ 160150 w 645682"/>
              <a:gd name="connsiteY1004" fmla="*/ 1304123 h 1792216"/>
              <a:gd name="connsiteX1005" fmla="*/ 160150 w 645682"/>
              <a:gd name="connsiteY1005" fmla="*/ 1306666 h 1792216"/>
              <a:gd name="connsiteX1006" fmla="*/ 160150 w 645682"/>
              <a:gd name="connsiteY1006" fmla="*/ 1309208 h 1792216"/>
              <a:gd name="connsiteX1007" fmla="*/ 162691 w 645682"/>
              <a:gd name="connsiteY1007" fmla="*/ 1309208 h 1792216"/>
              <a:gd name="connsiteX1008" fmla="*/ 162691 w 645682"/>
              <a:gd name="connsiteY1008" fmla="*/ 1311749 h 1792216"/>
              <a:gd name="connsiteX1009" fmla="*/ 162691 w 645682"/>
              <a:gd name="connsiteY1009" fmla="*/ 1314292 h 1792216"/>
              <a:gd name="connsiteX1010" fmla="*/ 165234 w 645682"/>
              <a:gd name="connsiteY1010" fmla="*/ 1314292 h 1792216"/>
              <a:gd name="connsiteX1011" fmla="*/ 165234 w 645682"/>
              <a:gd name="connsiteY1011" fmla="*/ 1316834 h 1792216"/>
              <a:gd name="connsiteX1012" fmla="*/ 165234 w 645682"/>
              <a:gd name="connsiteY1012" fmla="*/ 1319376 h 1792216"/>
              <a:gd name="connsiteX1013" fmla="*/ 165234 w 645682"/>
              <a:gd name="connsiteY1013" fmla="*/ 1321919 h 1792216"/>
              <a:gd name="connsiteX1014" fmla="*/ 165234 w 645682"/>
              <a:gd name="connsiteY1014" fmla="*/ 1324460 h 1792216"/>
              <a:gd name="connsiteX1015" fmla="*/ 165234 w 645682"/>
              <a:gd name="connsiteY1015" fmla="*/ 1327002 h 1792216"/>
              <a:gd name="connsiteX1016" fmla="*/ 165234 w 645682"/>
              <a:gd name="connsiteY1016" fmla="*/ 1329545 h 1792216"/>
              <a:gd name="connsiteX1017" fmla="*/ 162691 w 645682"/>
              <a:gd name="connsiteY1017" fmla="*/ 1329545 h 1792216"/>
              <a:gd name="connsiteX1018" fmla="*/ 162691 w 645682"/>
              <a:gd name="connsiteY1018" fmla="*/ 1332087 h 1792216"/>
              <a:gd name="connsiteX1019" fmla="*/ 162691 w 645682"/>
              <a:gd name="connsiteY1019" fmla="*/ 1334629 h 1792216"/>
              <a:gd name="connsiteX1020" fmla="*/ 162691 w 645682"/>
              <a:gd name="connsiteY1020" fmla="*/ 1337171 h 1792216"/>
              <a:gd name="connsiteX1021" fmla="*/ 160150 w 645682"/>
              <a:gd name="connsiteY1021" fmla="*/ 1337171 h 1792216"/>
              <a:gd name="connsiteX1022" fmla="*/ 160150 w 645682"/>
              <a:gd name="connsiteY1022" fmla="*/ 1339713 h 1792216"/>
              <a:gd name="connsiteX1023" fmla="*/ 160150 w 645682"/>
              <a:gd name="connsiteY1023" fmla="*/ 1342256 h 1792216"/>
              <a:gd name="connsiteX1024" fmla="*/ 157608 w 645682"/>
              <a:gd name="connsiteY1024" fmla="*/ 1342256 h 1792216"/>
              <a:gd name="connsiteX1025" fmla="*/ 157608 w 645682"/>
              <a:gd name="connsiteY1025" fmla="*/ 1344798 h 1792216"/>
              <a:gd name="connsiteX1026" fmla="*/ 157608 w 645682"/>
              <a:gd name="connsiteY1026" fmla="*/ 1347340 h 1792216"/>
              <a:gd name="connsiteX1027" fmla="*/ 155066 w 645682"/>
              <a:gd name="connsiteY1027" fmla="*/ 1347340 h 1792216"/>
              <a:gd name="connsiteX1028" fmla="*/ 155066 w 645682"/>
              <a:gd name="connsiteY1028" fmla="*/ 1349882 h 1792216"/>
              <a:gd name="connsiteX1029" fmla="*/ 152523 w 645682"/>
              <a:gd name="connsiteY1029" fmla="*/ 1349882 h 1792216"/>
              <a:gd name="connsiteX1030" fmla="*/ 152523 w 645682"/>
              <a:gd name="connsiteY1030" fmla="*/ 1352424 h 1792216"/>
              <a:gd name="connsiteX1031" fmla="*/ 152523 w 645682"/>
              <a:gd name="connsiteY1031" fmla="*/ 1354966 h 1792216"/>
              <a:gd name="connsiteX1032" fmla="*/ 149981 w 645682"/>
              <a:gd name="connsiteY1032" fmla="*/ 1354966 h 1792216"/>
              <a:gd name="connsiteX1033" fmla="*/ 149981 w 645682"/>
              <a:gd name="connsiteY1033" fmla="*/ 1357509 h 1792216"/>
              <a:gd name="connsiteX1034" fmla="*/ 147440 w 645682"/>
              <a:gd name="connsiteY1034" fmla="*/ 1360051 h 1792216"/>
              <a:gd name="connsiteX1035" fmla="*/ 147440 w 645682"/>
              <a:gd name="connsiteY1035" fmla="*/ 1362592 h 1792216"/>
              <a:gd name="connsiteX1036" fmla="*/ 144898 w 645682"/>
              <a:gd name="connsiteY1036" fmla="*/ 1362592 h 1792216"/>
              <a:gd name="connsiteX1037" fmla="*/ 144898 w 645682"/>
              <a:gd name="connsiteY1037" fmla="*/ 1365135 h 1792216"/>
              <a:gd name="connsiteX1038" fmla="*/ 144898 w 645682"/>
              <a:gd name="connsiteY1038" fmla="*/ 1367677 h 1792216"/>
              <a:gd name="connsiteX1039" fmla="*/ 142355 w 645682"/>
              <a:gd name="connsiteY1039" fmla="*/ 1367677 h 1792216"/>
              <a:gd name="connsiteX1040" fmla="*/ 139813 w 645682"/>
              <a:gd name="connsiteY1040" fmla="*/ 1367677 h 1792216"/>
              <a:gd name="connsiteX1041" fmla="*/ 137271 w 645682"/>
              <a:gd name="connsiteY1041" fmla="*/ 1367677 h 1792216"/>
              <a:gd name="connsiteX1042" fmla="*/ 137271 w 645682"/>
              <a:gd name="connsiteY1042" fmla="*/ 1370219 h 1792216"/>
              <a:gd name="connsiteX1043" fmla="*/ 134729 w 645682"/>
              <a:gd name="connsiteY1043" fmla="*/ 1370219 h 1792216"/>
              <a:gd name="connsiteX1044" fmla="*/ 129645 w 645682"/>
              <a:gd name="connsiteY1044" fmla="*/ 1370219 h 1792216"/>
              <a:gd name="connsiteX1045" fmla="*/ 127103 w 645682"/>
              <a:gd name="connsiteY1045" fmla="*/ 1370219 h 1792216"/>
              <a:gd name="connsiteX1046" fmla="*/ 127103 w 645682"/>
              <a:gd name="connsiteY1046" fmla="*/ 1372762 h 1792216"/>
              <a:gd name="connsiteX1047" fmla="*/ 124561 w 645682"/>
              <a:gd name="connsiteY1047" fmla="*/ 1372762 h 1792216"/>
              <a:gd name="connsiteX1048" fmla="*/ 122019 w 645682"/>
              <a:gd name="connsiteY1048" fmla="*/ 1372762 h 1792216"/>
              <a:gd name="connsiteX1049" fmla="*/ 119477 w 645682"/>
              <a:gd name="connsiteY1049" fmla="*/ 1372762 h 1792216"/>
              <a:gd name="connsiteX1050" fmla="*/ 116935 w 645682"/>
              <a:gd name="connsiteY1050" fmla="*/ 1372762 h 1792216"/>
              <a:gd name="connsiteX1051" fmla="*/ 114393 w 645682"/>
              <a:gd name="connsiteY1051" fmla="*/ 1372762 h 1792216"/>
              <a:gd name="connsiteX1052" fmla="*/ 111850 w 645682"/>
              <a:gd name="connsiteY1052" fmla="*/ 1372762 h 1792216"/>
              <a:gd name="connsiteX1053" fmla="*/ 109309 w 645682"/>
              <a:gd name="connsiteY1053" fmla="*/ 1372762 h 1792216"/>
              <a:gd name="connsiteX1054" fmla="*/ 106767 w 645682"/>
              <a:gd name="connsiteY1054" fmla="*/ 1372762 h 1792216"/>
              <a:gd name="connsiteX1055" fmla="*/ 104224 w 645682"/>
              <a:gd name="connsiteY1055" fmla="*/ 1372762 h 1792216"/>
              <a:gd name="connsiteX1056" fmla="*/ 101682 w 645682"/>
              <a:gd name="connsiteY1056" fmla="*/ 1375303 h 1792216"/>
              <a:gd name="connsiteX1057" fmla="*/ 99140 w 645682"/>
              <a:gd name="connsiteY1057" fmla="*/ 1375303 h 1792216"/>
              <a:gd name="connsiteX1058" fmla="*/ 96599 w 645682"/>
              <a:gd name="connsiteY1058" fmla="*/ 1375303 h 1792216"/>
              <a:gd name="connsiteX1059" fmla="*/ 96599 w 645682"/>
              <a:gd name="connsiteY1059" fmla="*/ 1329545 h 1792216"/>
              <a:gd name="connsiteX1060" fmla="*/ 94056 w 645682"/>
              <a:gd name="connsiteY1060" fmla="*/ 1329545 h 1792216"/>
              <a:gd name="connsiteX1061" fmla="*/ 91514 w 645682"/>
              <a:gd name="connsiteY1061" fmla="*/ 1329545 h 1792216"/>
              <a:gd name="connsiteX1062" fmla="*/ 88972 w 645682"/>
              <a:gd name="connsiteY1062" fmla="*/ 1327002 h 1792216"/>
              <a:gd name="connsiteX1063" fmla="*/ 86430 w 645682"/>
              <a:gd name="connsiteY1063" fmla="*/ 1327002 h 1792216"/>
              <a:gd name="connsiteX1064" fmla="*/ 83888 w 645682"/>
              <a:gd name="connsiteY1064" fmla="*/ 1327002 h 1792216"/>
              <a:gd name="connsiteX1065" fmla="*/ 83888 w 645682"/>
              <a:gd name="connsiteY1065" fmla="*/ 1324460 h 1792216"/>
              <a:gd name="connsiteX1066" fmla="*/ 81346 w 645682"/>
              <a:gd name="connsiteY1066" fmla="*/ 1324460 h 1792216"/>
              <a:gd name="connsiteX1067" fmla="*/ 78804 w 645682"/>
              <a:gd name="connsiteY1067" fmla="*/ 1324460 h 1792216"/>
              <a:gd name="connsiteX1068" fmla="*/ 78804 w 645682"/>
              <a:gd name="connsiteY1068" fmla="*/ 1321919 h 1792216"/>
              <a:gd name="connsiteX1069" fmla="*/ 76262 w 645682"/>
              <a:gd name="connsiteY1069" fmla="*/ 1321919 h 1792216"/>
              <a:gd name="connsiteX1070" fmla="*/ 76262 w 645682"/>
              <a:gd name="connsiteY1070" fmla="*/ 1319376 h 1792216"/>
              <a:gd name="connsiteX1071" fmla="*/ 73719 w 645682"/>
              <a:gd name="connsiteY1071" fmla="*/ 1319376 h 1792216"/>
              <a:gd name="connsiteX1072" fmla="*/ 71178 w 645682"/>
              <a:gd name="connsiteY1072" fmla="*/ 1319376 h 1792216"/>
              <a:gd name="connsiteX1073" fmla="*/ 71178 w 645682"/>
              <a:gd name="connsiteY1073" fmla="*/ 1316834 h 1792216"/>
              <a:gd name="connsiteX1074" fmla="*/ 68636 w 645682"/>
              <a:gd name="connsiteY1074" fmla="*/ 1316834 h 1792216"/>
              <a:gd name="connsiteX1075" fmla="*/ 68636 w 645682"/>
              <a:gd name="connsiteY1075" fmla="*/ 1314292 h 1792216"/>
              <a:gd name="connsiteX1076" fmla="*/ 66094 w 645682"/>
              <a:gd name="connsiteY1076" fmla="*/ 1314292 h 1792216"/>
              <a:gd name="connsiteX1077" fmla="*/ 66094 w 645682"/>
              <a:gd name="connsiteY1077" fmla="*/ 1311749 h 1792216"/>
              <a:gd name="connsiteX1078" fmla="*/ 66094 w 645682"/>
              <a:gd name="connsiteY1078" fmla="*/ 1309208 h 1792216"/>
              <a:gd name="connsiteX1079" fmla="*/ 63551 w 645682"/>
              <a:gd name="connsiteY1079" fmla="*/ 1309208 h 1792216"/>
              <a:gd name="connsiteX1080" fmla="*/ 66094 w 645682"/>
              <a:gd name="connsiteY1080" fmla="*/ 1306666 h 1792216"/>
              <a:gd name="connsiteX1081" fmla="*/ 66094 w 645682"/>
              <a:gd name="connsiteY1081" fmla="*/ 1304123 h 1792216"/>
              <a:gd name="connsiteX1082" fmla="*/ 66094 w 645682"/>
              <a:gd name="connsiteY1082" fmla="*/ 1304123 h 1792216"/>
              <a:gd name="connsiteX1083" fmla="*/ 66094 w 645682"/>
              <a:gd name="connsiteY1083" fmla="*/ 1301581 h 1792216"/>
              <a:gd name="connsiteX1084" fmla="*/ 68636 w 645682"/>
              <a:gd name="connsiteY1084" fmla="*/ 1301581 h 1792216"/>
              <a:gd name="connsiteX1085" fmla="*/ 68636 w 645682"/>
              <a:gd name="connsiteY1085" fmla="*/ 1299039 h 1792216"/>
              <a:gd name="connsiteX1086" fmla="*/ 71178 w 645682"/>
              <a:gd name="connsiteY1086" fmla="*/ 1299039 h 1792216"/>
              <a:gd name="connsiteX1087" fmla="*/ 71178 w 645682"/>
              <a:gd name="connsiteY1087" fmla="*/ 1296497 h 1792216"/>
              <a:gd name="connsiteX1088" fmla="*/ 71178 w 645682"/>
              <a:gd name="connsiteY1088" fmla="*/ 1293955 h 1792216"/>
              <a:gd name="connsiteX1089" fmla="*/ 71178 w 645682"/>
              <a:gd name="connsiteY1089" fmla="*/ 1291412 h 1792216"/>
              <a:gd name="connsiteX1090" fmla="*/ 68636 w 645682"/>
              <a:gd name="connsiteY1090" fmla="*/ 1291412 h 1792216"/>
              <a:gd name="connsiteX1091" fmla="*/ 68636 w 645682"/>
              <a:gd name="connsiteY1091" fmla="*/ 1288870 h 1792216"/>
              <a:gd name="connsiteX1092" fmla="*/ 68636 w 645682"/>
              <a:gd name="connsiteY1092" fmla="*/ 1286328 h 1792216"/>
              <a:gd name="connsiteX1093" fmla="*/ 66094 w 645682"/>
              <a:gd name="connsiteY1093" fmla="*/ 1286328 h 1792216"/>
              <a:gd name="connsiteX1094" fmla="*/ 66094 w 645682"/>
              <a:gd name="connsiteY1094" fmla="*/ 1283786 h 1792216"/>
              <a:gd name="connsiteX1095" fmla="*/ 63551 w 645682"/>
              <a:gd name="connsiteY1095" fmla="*/ 1283786 h 1792216"/>
              <a:gd name="connsiteX1096" fmla="*/ 66094 w 645682"/>
              <a:gd name="connsiteY1096" fmla="*/ 1283786 h 1792216"/>
              <a:gd name="connsiteX1097" fmla="*/ 66094 w 645682"/>
              <a:gd name="connsiteY1097" fmla="*/ 1281244 h 1792216"/>
              <a:gd name="connsiteX1098" fmla="*/ 63551 w 645682"/>
              <a:gd name="connsiteY1098" fmla="*/ 1281244 h 1792216"/>
              <a:gd name="connsiteX1099" fmla="*/ 61009 w 645682"/>
              <a:gd name="connsiteY1099" fmla="*/ 1281244 h 1792216"/>
              <a:gd name="connsiteX1100" fmla="*/ 61009 w 645682"/>
              <a:gd name="connsiteY1100" fmla="*/ 1278702 h 1792216"/>
              <a:gd name="connsiteX1101" fmla="*/ 58468 w 645682"/>
              <a:gd name="connsiteY1101" fmla="*/ 1278702 h 1792216"/>
              <a:gd name="connsiteX1102" fmla="*/ 58468 w 645682"/>
              <a:gd name="connsiteY1102" fmla="*/ 1278702 h 1792216"/>
              <a:gd name="connsiteX1103" fmla="*/ 55926 w 645682"/>
              <a:gd name="connsiteY1103" fmla="*/ 1278702 h 1792216"/>
              <a:gd name="connsiteX1104" fmla="*/ 55926 w 645682"/>
              <a:gd name="connsiteY1104" fmla="*/ 1276159 h 1792216"/>
              <a:gd name="connsiteX1105" fmla="*/ 53383 w 645682"/>
              <a:gd name="connsiteY1105" fmla="*/ 1276159 h 1792216"/>
              <a:gd name="connsiteX1106" fmla="*/ 53383 w 645682"/>
              <a:gd name="connsiteY1106" fmla="*/ 1273617 h 1792216"/>
              <a:gd name="connsiteX1107" fmla="*/ 50841 w 645682"/>
              <a:gd name="connsiteY1107" fmla="*/ 1273617 h 1792216"/>
              <a:gd name="connsiteX1108" fmla="*/ 50841 w 645682"/>
              <a:gd name="connsiteY1108" fmla="*/ 1271076 h 1792216"/>
              <a:gd name="connsiteX1109" fmla="*/ 48299 w 645682"/>
              <a:gd name="connsiteY1109" fmla="*/ 1271076 h 1792216"/>
              <a:gd name="connsiteX1110" fmla="*/ 48299 w 645682"/>
              <a:gd name="connsiteY1110" fmla="*/ 1268533 h 1792216"/>
              <a:gd name="connsiteX1111" fmla="*/ 48299 w 645682"/>
              <a:gd name="connsiteY1111" fmla="*/ 1265991 h 1792216"/>
              <a:gd name="connsiteX1112" fmla="*/ 45757 w 645682"/>
              <a:gd name="connsiteY1112" fmla="*/ 1265991 h 1792216"/>
              <a:gd name="connsiteX1113" fmla="*/ 45757 w 645682"/>
              <a:gd name="connsiteY1113" fmla="*/ 1263449 h 1792216"/>
              <a:gd name="connsiteX1114" fmla="*/ 45757 w 645682"/>
              <a:gd name="connsiteY1114" fmla="*/ 1260906 h 1792216"/>
              <a:gd name="connsiteX1115" fmla="*/ 45757 w 645682"/>
              <a:gd name="connsiteY1115" fmla="*/ 1258365 h 1792216"/>
              <a:gd name="connsiteX1116" fmla="*/ 45757 w 645682"/>
              <a:gd name="connsiteY1116" fmla="*/ 1255823 h 1792216"/>
              <a:gd name="connsiteX1117" fmla="*/ 45757 w 645682"/>
              <a:gd name="connsiteY1117" fmla="*/ 1253280 h 1792216"/>
              <a:gd name="connsiteX1118" fmla="*/ 48299 w 645682"/>
              <a:gd name="connsiteY1118" fmla="*/ 1253280 h 1792216"/>
              <a:gd name="connsiteX1119" fmla="*/ 48299 w 645682"/>
              <a:gd name="connsiteY1119" fmla="*/ 1253280 h 1792216"/>
              <a:gd name="connsiteX1120" fmla="*/ 48299 w 645682"/>
              <a:gd name="connsiteY1120" fmla="*/ 1250738 h 1792216"/>
              <a:gd name="connsiteX1121" fmla="*/ 48299 w 645682"/>
              <a:gd name="connsiteY1121" fmla="*/ 1248196 h 1792216"/>
              <a:gd name="connsiteX1122" fmla="*/ 50841 w 645682"/>
              <a:gd name="connsiteY1122" fmla="*/ 1248196 h 1792216"/>
              <a:gd name="connsiteX1123" fmla="*/ 50841 w 645682"/>
              <a:gd name="connsiteY1123" fmla="*/ 1245654 h 1792216"/>
              <a:gd name="connsiteX1124" fmla="*/ 50841 w 645682"/>
              <a:gd name="connsiteY1124" fmla="*/ 1243112 h 1792216"/>
              <a:gd name="connsiteX1125" fmla="*/ 50841 w 645682"/>
              <a:gd name="connsiteY1125" fmla="*/ 1240569 h 1792216"/>
              <a:gd name="connsiteX1126" fmla="*/ 48299 w 645682"/>
              <a:gd name="connsiteY1126" fmla="*/ 1240569 h 1792216"/>
              <a:gd name="connsiteX1127" fmla="*/ 48299 w 645682"/>
              <a:gd name="connsiteY1127" fmla="*/ 1238027 h 1792216"/>
              <a:gd name="connsiteX1128" fmla="*/ 48299 w 645682"/>
              <a:gd name="connsiteY1128" fmla="*/ 1235485 h 1792216"/>
              <a:gd name="connsiteX1129" fmla="*/ 48299 w 645682"/>
              <a:gd name="connsiteY1129" fmla="*/ 1216419 h 1792216"/>
              <a:gd name="connsiteX1130" fmla="*/ 48299 w 645682"/>
              <a:gd name="connsiteY1130" fmla="*/ 1213877 h 1792216"/>
              <a:gd name="connsiteX1131" fmla="*/ 45757 w 645682"/>
              <a:gd name="connsiteY1131" fmla="*/ 1211335 h 1792216"/>
              <a:gd name="connsiteX1132" fmla="*/ 45757 w 645682"/>
              <a:gd name="connsiteY1132" fmla="*/ 1208793 h 1792216"/>
              <a:gd name="connsiteX1133" fmla="*/ 45757 w 645682"/>
              <a:gd name="connsiteY1133" fmla="*/ 1206250 h 1792216"/>
              <a:gd name="connsiteX1134" fmla="*/ 45757 w 645682"/>
              <a:gd name="connsiteY1134" fmla="*/ 1203708 h 1792216"/>
              <a:gd name="connsiteX1135" fmla="*/ 45757 w 645682"/>
              <a:gd name="connsiteY1135" fmla="*/ 1201166 h 1792216"/>
              <a:gd name="connsiteX1136" fmla="*/ 45757 w 645682"/>
              <a:gd name="connsiteY1136" fmla="*/ 1202437 h 1792216"/>
              <a:gd name="connsiteX1137" fmla="*/ 45757 w 645682"/>
              <a:gd name="connsiteY1137" fmla="*/ 1199895 h 1792216"/>
              <a:gd name="connsiteX1138" fmla="*/ 43215 w 645682"/>
              <a:gd name="connsiteY1138" fmla="*/ 1199895 h 1792216"/>
              <a:gd name="connsiteX1139" fmla="*/ 43215 w 645682"/>
              <a:gd name="connsiteY1139" fmla="*/ 1197353 h 1792216"/>
              <a:gd name="connsiteX1140" fmla="*/ 43215 w 645682"/>
              <a:gd name="connsiteY1140" fmla="*/ 1194811 h 1792216"/>
              <a:gd name="connsiteX1141" fmla="*/ 43215 w 645682"/>
              <a:gd name="connsiteY1141" fmla="*/ 1192269 h 1792216"/>
              <a:gd name="connsiteX1142" fmla="*/ 43215 w 645682"/>
              <a:gd name="connsiteY1142" fmla="*/ 1189726 h 1792216"/>
              <a:gd name="connsiteX1143" fmla="*/ 40673 w 645682"/>
              <a:gd name="connsiteY1143" fmla="*/ 1189726 h 1792216"/>
              <a:gd name="connsiteX1144" fmla="*/ 40673 w 645682"/>
              <a:gd name="connsiteY1144" fmla="*/ 1187184 h 1792216"/>
              <a:gd name="connsiteX1145" fmla="*/ 40673 w 645682"/>
              <a:gd name="connsiteY1145" fmla="*/ 1184642 h 1792216"/>
              <a:gd name="connsiteX1146" fmla="*/ 40673 w 645682"/>
              <a:gd name="connsiteY1146" fmla="*/ 1182100 h 1792216"/>
              <a:gd name="connsiteX1147" fmla="*/ 38131 w 645682"/>
              <a:gd name="connsiteY1147" fmla="*/ 1179558 h 1792216"/>
              <a:gd name="connsiteX1148" fmla="*/ 38131 w 645682"/>
              <a:gd name="connsiteY1148" fmla="*/ 1177016 h 1792216"/>
              <a:gd name="connsiteX1149" fmla="*/ 38131 w 645682"/>
              <a:gd name="connsiteY1149" fmla="*/ 1177016 h 1792216"/>
              <a:gd name="connsiteX1150" fmla="*/ 38131 w 645682"/>
              <a:gd name="connsiteY1150" fmla="*/ 1174473 h 1792216"/>
              <a:gd name="connsiteX1151" fmla="*/ 38131 w 645682"/>
              <a:gd name="connsiteY1151" fmla="*/ 1171931 h 1792216"/>
              <a:gd name="connsiteX1152" fmla="*/ 35589 w 645682"/>
              <a:gd name="connsiteY1152" fmla="*/ 1171931 h 1792216"/>
              <a:gd name="connsiteX1153" fmla="*/ 35589 w 645682"/>
              <a:gd name="connsiteY1153" fmla="*/ 1169390 h 1792216"/>
              <a:gd name="connsiteX1154" fmla="*/ 35589 w 645682"/>
              <a:gd name="connsiteY1154" fmla="*/ 1166847 h 1792216"/>
              <a:gd name="connsiteX1155" fmla="*/ 35589 w 645682"/>
              <a:gd name="connsiteY1155" fmla="*/ 1164305 h 1792216"/>
              <a:gd name="connsiteX1156" fmla="*/ 35589 w 645682"/>
              <a:gd name="connsiteY1156" fmla="*/ 1161763 h 1792216"/>
              <a:gd name="connsiteX1157" fmla="*/ 33047 w 645682"/>
              <a:gd name="connsiteY1157" fmla="*/ 1161763 h 1792216"/>
              <a:gd name="connsiteX1158" fmla="*/ 33047 w 645682"/>
              <a:gd name="connsiteY1158" fmla="*/ 1159220 h 1792216"/>
              <a:gd name="connsiteX1159" fmla="*/ 33047 w 645682"/>
              <a:gd name="connsiteY1159" fmla="*/ 1156679 h 1792216"/>
              <a:gd name="connsiteX1160" fmla="*/ 33047 w 645682"/>
              <a:gd name="connsiteY1160" fmla="*/ 1154136 h 1792216"/>
              <a:gd name="connsiteX1161" fmla="*/ 33047 w 645682"/>
              <a:gd name="connsiteY1161" fmla="*/ 1151594 h 1792216"/>
              <a:gd name="connsiteX1162" fmla="*/ 30505 w 645682"/>
              <a:gd name="connsiteY1162" fmla="*/ 1151594 h 1792216"/>
              <a:gd name="connsiteX1163" fmla="*/ 30505 w 645682"/>
              <a:gd name="connsiteY1163" fmla="*/ 1151594 h 1792216"/>
              <a:gd name="connsiteX1164" fmla="*/ 30505 w 645682"/>
              <a:gd name="connsiteY1164" fmla="*/ 1149052 h 1792216"/>
              <a:gd name="connsiteX1165" fmla="*/ 30505 w 645682"/>
              <a:gd name="connsiteY1165" fmla="*/ 1146510 h 1792216"/>
              <a:gd name="connsiteX1166" fmla="*/ 30505 w 645682"/>
              <a:gd name="connsiteY1166" fmla="*/ 1143968 h 1792216"/>
              <a:gd name="connsiteX1167" fmla="*/ 27963 w 645682"/>
              <a:gd name="connsiteY1167" fmla="*/ 1141426 h 1792216"/>
              <a:gd name="connsiteX1168" fmla="*/ 27963 w 645682"/>
              <a:gd name="connsiteY1168" fmla="*/ 1138883 h 1792216"/>
              <a:gd name="connsiteX1169" fmla="*/ 27963 w 645682"/>
              <a:gd name="connsiteY1169" fmla="*/ 1136341 h 1792216"/>
              <a:gd name="connsiteX1170" fmla="*/ 27963 w 645682"/>
              <a:gd name="connsiteY1170" fmla="*/ 1133799 h 1792216"/>
              <a:gd name="connsiteX1171" fmla="*/ 27963 w 645682"/>
              <a:gd name="connsiteY1171" fmla="*/ 1133799 h 1792216"/>
              <a:gd name="connsiteX1172" fmla="*/ 27963 w 645682"/>
              <a:gd name="connsiteY1172" fmla="*/ 1131257 h 1792216"/>
              <a:gd name="connsiteX1173" fmla="*/ 27963 w 645682"/>
              <a:gd name="connsiteY1173" fmla="*/ 1128715 h 1792216"/>
              <a:gd name="connsiteX1174" fmla="*/ 27963 w 645682"/>
              <a:gd name="connsiteY1174" fmla="*/ 1126173 h 1792216"/>
              <a:gd name="connsiteX1175" fmla="*/ 25421 w 645682"/>
              <a:gd name="connsiteY1175" fmla="*/ 1126173 h 1792216"/>
              <a:gd name="connsiteX1176" fmla="*/ 25421 w 645682"/>
              <a:gd name="connsiteY1176" fmla="*/ 1126173 h 1792216"/>
              <a:gd name="connsiteX1177" fmla="*/ 22878 w 645682"/>
              <a:gd name="connsiteY1177" fmla="*/ 1119817 h 1792216"/>
              <a:gd name="connsiteX1178" fmla="*/ 20337 w 645682"/>
              <a:gd name="connsiteY1178" fmla="*/ 1119817 h 1792216"/>
              <a:gd name="connsiteX1179" fmla="*/ 20337 w 645682"/>
              <a:gd name="connsiteY1179" fmla="*/ 1117275 h 1792216"/>
              <a:gd name="connsiteX1180" fmla="*/ 20337 w 645682"/>
              <a:gd name="connsiteY1180" fmla="*/ 1114733 h 1792216"/>
              <a:gd name="connsiteX1181" fmla="*/ 17795 w 645682"/>
              <a:gd name="connsiteY1181" fmla="*/ 1112191 h 1792216"/>
              <a:gd name="connsiteX1182" fmla="*/ 17795 w 645682"/>
              <a:gd name="connsiteY1182" fmla="*/ 1109649 h 1792216"/>
              <a:gd name="connsiteX1183" fmla="*/ 15252 w 645682"/>
              <a:gd name="connsiteY1183" fmla="*/ 1109649 h 1792216"/>
              <a:gd name="connsiteX1184" fmla="*/ 15252 w 645682"/>
              <a:gd name="connsiteY1184" fmla="*/ 1107107 h 1792216"/>
              <a:gd name="connsiteX1185" fmla="*/ 12710 w 645682"/>
              <a:gd name="connsiteY1185" fmla="*/ 1104564 h 1792216"/>
              <a:gd name="connsiteX1186" fmla="*/ 12710 w 645682"/>
              <a:gd name="connsiteY1186" fmla="*/ 1102022 h 1792216"/>
              <a:gd name="connsiteX1187" fmla="*/ 10168 w 645682"/>
              <a:gd name="connsiteY1187" fmla="*/ 1102022 h 1792216"/>
              <a:gd name="connsiteX1188" fmla="*/ 10168 w 645682"/>
              <a:gd name="connsiteY1188" fmla="*/ 1100751 h 1792216"/>
              <a:gd name="connsiteX1189" fmla="*/ 10168 w 645682"/>
              <a:gd name="connsiteY1189" fmla="*/ 1098209 h 1792216"/>
              <a:gd name="connsiteX1190" fmla="*/ 10168 w 645682"/>
              <a:gd name="connsiteY1190" fmla="*/ 1095667 h 1792216"/>
              <a:gd name="connsiteX1191" fmla="*/ 10168 w 645682"/>
              <a:gd name="connsiteY1191" fmla="*/ 1093125 h 1792216"/>
              <a:gd name="connsiteX1192" fmla="*/ 7627 w 645682"/>
              <a:gd name="connsiteY1192" fmla="*/ 1093125 h 1792216"/>
              <a:gd name="connsiteX1193" fmla="*/ 7627 w 645682"/>
              <a:gd name="connsiteY1193" fmla="*/ 1090583 h 1792216"/>
              <a:gd name="connsiteX1194" fmla="*/ 7627 w 645682"/>
              <a:gd name="connsiteY1194" fmla="*/ 1088040 h 1792216"/>
              <a:gd name="connsiteX1195" fmla="*/ 7627 w 645682"/>
              <a:gd name="connsiteY1195" fmla="*/ 1085498 h 1792216"/>
              <a:gd name="connsiteX1196" fmla="*/ 7627 w 645682"/>
              <a:gd name="connsiteY1196" fmla="*/ 1082956 h 1792216"/>
              <a:gd name="connsiteX1197" fmla="*/ 7627 w 645682"/>
              <a:gd name="connsiteY1197" fmla="*/ 1080414 h 1792216"/>
              <a:gd name="connsiteX1198" fmla="*/ 7627 w 645682"/>
              <a:gd name="connsiteY1198" fmla="*/ 1077872 h 1792216"/>
              <a:gd name="connsiteX1199" fmla="*/ 7627 w 645682"/>
              <a:gd name="connsiteY1199" fmla="*/ 1075330 h 1792216"/>
              <a:gd name="connsiteX1200" fmla="*/ 7627 w 645682"/>
              <a:gd name="connsiteY1200" fmla="*/ 1075330 h 1792216"/>
              <a:gd name="connsiteX1201" fmla="*/ 7627 w 645682"/>
              <a:gd name="connsiteY1201" fmla="*/ 1072787 h 1792216"/>
              <a:gd name="connsiteX1202" fmla="*/ 7627 w 645682"/>
              <a:gd name="connsiteY1202" fmla="*/ 1070245 h 1792216"/>
              <a:gd name="connsiteX1203" fmla="*/ 7627 w 645682"/>
              <a:gd name="connsiteY1203" fmla="*/ 1067704 h 1792216"/>
              <a:gd name="connsiteX1204" fmla="*/ 10168 w 645682"/>
              <a:gd name="connsiteY1204" fmla="*/ 1065161 h 1792216"/>
              <a:gd name="connsiteX1205" fmla="*/ 10168 w 645682"/>
              <a:gd name="connsiteY1205" fmla="*/ 1062619 h 1792216"/>
              <a:gd name="connsiteX1206" fmla="*/ 10168 w 645682"/>
              <a:gd name="connsiteY1206" fmla="*/ 1060077 h 1792216"/>
              <a:gd name="connsiteX1207" fmla="*/ 10168 w 645682"/>
              <a:gd name="connsiteY1207" fmla="*/ 1057534 h 1792216"/>
              <a:gd name="connsiteX1208" fmla="*/ 12710 w 645682"/>
              <a:gd name="connsiteY1208" fmla="*/ 1057534 h 1792216"/>
              <a:gd name="connsiteX1209" fmla="*/ 12710 w 645682"/>
              <a:gd name="connsiteY1209" fmla="*/ 1054993 h 1792216"/>
              <a:gd name="connsiteX1210" fmla="*/ 12710 w 645682"/>
              <a:gd name="connsiteY1210" fmla="*/ 1052450 h 1792216"/>
              <a:gd name="connsiteX1211" fmla="*/ 12710 w 645682"/>
              <a:gd name="connsiteY1211" fmla="*/ 1049908 h 1792216"/>
              <a:gd name="connsiteX1212" fmla="*/ 15252 w 645682"/>
              <a:gd name="connsiteY1212" fmla="*/ 1049908 h 1792216"/>
              <a:gd name="connsiteX1213" fmla="*/ 15252 w 645682"/>
              <a:gd name="connsiteY1213" fmla="*/ 1049908 h 1792216"/>
              <a:gd name="connsiteX1214" fmla="*/ 12710 w 645682"/>
              <a:gd name="connsiteY1214" fmla="*/ 1049908 h 1792216"/>
              <a:gd name="connsiteX1215" fmla="*/ 12710 w 645682"/>
              <a:gd name="connsiteY1215" fmla="*/ 1047366 h 1792216"/>
              <a:gd name="connsiteX1216" fmla="*/ 12710 w 645682"/>
              <a:gd name="connsiteY1216" fmla="*/ 1044823 h 1792216"/>
              <a:gd name="connsiteX1217" fmla="*/ 12710 w 645682"/>
              <a:gd name="connsiteY1217" fmla="*/ 1042282 h 1792216"/>
              <a:gd name="connsiteX1218" fmla="*/ 10168 w 645682"/>
              <a:gd name="connsiteY1218" fmla="*/ 1042282 h 1792216"/>
              <a:gd name="connsiteX1219" fmla="*/ 10168 w 645682"/>
              <a:gd name="connsiteY1219" fmla="*/ 1039740 h 1792216"/>
              <a:gd name="connsiteX1220" fmla="*/ 10168 w 645682"/>
              <a:gd name="connsiteY1220" fmla="*/ 1037197 h 1792216"/>
              <a:gd name="connsiteX1221" fmla="*/ 7627 w 645682"/>
              <a:gd name="connsiteY1221" fmla="*/ 1037197 h 1792216"/>
              <a:gd name="connsiteX1222" fmla="*/ 7627 w 645682"/>
              <a:gd name="connsiteY1222" fmla="*/ 1034655 h 1792216"/>
              <a:gd name="connsiteX1223" fmla="*/ 7627 w 645682"/>
              <a:gd name="connsiteY1223" fmla="*/ 1032113 h 1792216"/>
              <a:gd name="connsiteX1224" fmla="*/ 5084 w 645682"/>
              <a:gd name="connsiteY1224" fmla="*/ 1032113 h 1792216"/>
              <a:gd name="connsiteX1225" fmla="*/ 5084 w 645682"/>
              <a:gd name="connsiteY1225" fmla="*/ 1029571 h 1792216"/>
              <a:gd name="connsiteX1226" fmla="*/ 5084 w 645682"/>
              <a:gd name="connsiteY1226" fmla="*/ 1027029 h 1792216"/>
              <a:gd name="connsiteX1227" fmla="*/ 2542 w 645682"/>
              <a:gd name="connsiteY1227" fmla="*/ 1024487 h 1792216"/>
              <a:gd name="connsiteX1228" fmla="*/ 2542 w 645682"/>
              <a:gd name="connsiteY1228" fmla="*/ 1024487 h 1792216"/>
              <a:gd name="connsiteX1229" fmla="*/ 2542 w 645682"/>
              <a:gd name="connsiteY1229" fmla="*/ 1021944 h 1792216"/>
              <a:gd name="connsiteX1230" fmla="*/ 0 w 645682"/>
              <a:gd name="connsiteY1230" fmla="*/ 1021944 h 1792216"/>
              <a:gd name="connsiteX1231" fmla="*/ 0 w 645682"/>
              <a:gd name="connsiteY1231" fmla="*/ 1019402 h 1792216"/>
              <a:gd name="connsiteX1232" fmla="*/ 0 w 645682"/>
              <a:gd name="connsiteY1232" fmla="*/ 1016860 h 1792216"/>
              <a:gd name="connsiteX1233" fmla="*/ 2542 w 645682"/>
              <a:gd name="connsiteY1233" fmla="*/ 1014318 h 1792216"/>
              <a:gd name="connsiteX1234" fmla="*/ 2542 w 645682"/>
              <a:gd name="connsiteY1234" fmla="*/ 1011776 h 1792216"/>
              <a:gd name="connsiteX1235" fmla="*/ 2542 w 645682"/>
              <a:gd name="connsiteY1235" fmla="*/ 1009234 h 1792216"/>
              <a:gd name="connsiteX1236" fmla="*/ 5084 w 645682"/>
              <a:gd name="connsiteY1236" fmla="*/ 1009234 h 1792216"/>
              <a:gd name="connsiteX1237" fmla="*/ 5084 w 645682"/>
              <a:gd name="connsiteY1237" fmla="*/ 1006691 h 1792216"/>
              <a:gd name="connsiteX1238" fmla="*/ 5084 w 645682"/>
              <a:gd name="connsiteY1238" fmla="*/ 1004150 h 1792216"/>
              <a:gd name="connsiteX1239" fmla="*/ 5084 w 645682"/>
              <a:gd name="connsiteY1239" fmla="*/ 1001607 h 1792216"/>
              <a:gd name="connsiteX1240" fmla="*/ 7627 w 645682"/>
              <a:gd name="connsiteY1240" fmla="*/ 1001607 h 1792216"/>
              <a:gd name="connsiteX1241" fmla="*/ 7627 w 645682"/>
              <a:gd name="connsiteY1241" fmla="*/ 999065 h 1792216"/>
              <a:gd name="connsiteX1242" fmla="*/ 10168 w 645682"/>
              <a:gd name="connsiteY1242" fmla="*/ 999065 h 1792216"/>
              <a:gd name="connsiteX1243" fmla="*/ 12710 w 645682"/>
              <a:gd name="connsiteY1243" fmla="*/ 999065 h 1792216"/>
              <a:gd name="connsiteX1244" fmla="*/ 15252 w 645682"/>
              <a:gd name="connsiteY1244" fmla="*/ 999065 h 1792216"/>
              <a:gd name="connsiteX1245" fmla="*/ 15252 w 645682"/>
              <a:gd name="connsiteY1245" fmla="*/ 1001607 h 1792216"/>
              <a:gd name="connsiteX1246" fmla="*/ 15252 w 645682"/>
              <a:gd name="connsiteY1246" fmla="*/ 999065 h 1792216"/>
              <a:gd name="connsiteX1247" fmla="*/ 17795 w 645682"/>
              <a:gd name="connsiteY1247" fmla="*/ 999065 h 1792216"/>
              <a:gd name="connsiteX1248" fmla="*/ 17795 w 645682"/>
              <a:gd name="connsiteY1248" fmla="*/ 999065 h 1792216"/>
              <a:gd name="connsiteX1249" fmla="*/ 22878 w 645682"/>
              <a:gd name="connsiteY1249" fmla="*/ 992710 h 1792216"/>
              <a:gd name="connsiteX1250" fmla="*/ 22878 w 645682"/>
              <a:gd name="connsiteY1250" fmla="*/ 990167 h 1792216"/>
              <a:gd name="connsiteX1251" fmla="*/ 22878 w 645682"/>
              <a:gd name="connsiteY1251" fmla="*/ 986354 h 1792216"/>
              <a:gd name="connsiteX1252" fmla="*/ 25421 w 645682"/>
              <a:gd name="connsiteY1252" fmla="*/ 983812 h 1792216"/>
              <a:gd name="connsiteX1253" fmla="*/ 25421 w 645682"/>
              <a:gd name="connsiteY1253" fmla="*/ 981270 h 1792216"/>
              <a:gd name="connsiteX1254" fmla="*/ 25421 w 645682"/>
              <a:gd name="connsiteY1254" fmla="*/ 978728 h 1792216"/>
              <a:gd name="connsiteX1255" fmla="*/ 25421 w 645682"/>
              <a:gd name="connsiteY1255" fmla="*/ 976186 h 1792216"/>
              <a:gd name="connsiteX1256" fmla="*/ 27963 w 645682"/>
              <a:gd name="connsiteY1256" fmla="*/ 976186 h 1792216"/>
              <a:gd name="connsiteX1257" fmla="*/ 33047 w 645682"/>
              <a:gd name="connsiteY1257" fmla="*/ 957120 h 1792216"/>
              <a:gd name="connsiteX1258" fmla="*/ 33047 w 645682"/>
              <a:gd name="connsiteY1258" fmla="*/ 954577 h 1792216"/>
              <a:gd name="connsiteX1259" fmla="*/ 33047 w 645682"/>
              <a:gd name="connsiteY1259" fmla="*/ 952035 h 1792216"/>
              <a:gd name="connsiteX1260" fmla="*/ 33047 w 645682"/>
              <a:gd name="connsiteY1260" fmla="*/ 949493 h 1792216"/>
              <a:gd name="connsiteX1261" fmla="*/ 35589 w 645682"/>
              <a:gd name="connsiteY1261" fmla="*/ 949493 h 1792216"/>
              <a:gd name="connsiteX1262" fmla="*/ 35589 w 645682"/>
              <a:gd name="connsiteY1262" fmla="*/ 946951 h 1792216"/>
              <a:gd name="connsiteX1263" fmla="*/ 35589 w 645682"/>
              <a:gd name="connsiteY1263" fmla="*/ 948222 h 1792216"/>
              <a:gd name="connsiteX1264" fmla="*/ 35589 w 645682"/>
              <a:gd name="connsiteY1264" fmla="*/ 945680 h 1792216"/>
              <a:gd name="connsiteX1265" fmla="*/ 35589 w 645682"/>
              <a:gd name="connsiteY1265" fmla="*/ 943137 h 1792216"/>
              <a:gd name="connsiteX1266" fmla="*/ 35589 w 645682"/>
              <a:gd name="connsiteY1266" fmla="*/ 940596 h 1792216"/>
              <a:gd name="connsiteX1267" fmla="*/ 35589 w 645682"/>
              <a:gd name="connsiteY1267" fmla="*/ 938054 h 1792216"/>
              <a:gd name="connsiteX1268" fmla="*/ 38131 w 645682"/>
              <a:gd name="connsiteY1268" fmla="*/ 938054 h 1792216"/>
              <a:gd name="connsiteX1269" fmla="*/ 38131 w 645682"/>
              <a:gd name="connsiteY1269" fmla="*/ 935511 h 1792216"/>
              <a:gd name="connsiteX1270" fmla="*/ 38131 w 645682"/>
              <a:gd name="connsiteY1270" fmla="*/ 932969 h 1792216"/>
              <a:gd name="connsiteX1271" fmla="*/ 40673 w 645682"/>
              <a:gd name="connsiteY1271" fmla="*/ 932969 h 1792216"/>
              <a:gd name="connsiteX1272" fmla="*/ 43215 w 645682"/>
              <a:gd name="connsiteY1272" fmla="*/ 932969 h 1792216"/>
              <a:gd name="connsiteX1273" fmla="*/ 43215 w 645682"/>
              <a:gd name="connsiteY1273" fmla="*/ 930427 h 1792216"/>
              <a:gd name="connsiteX1274" fmla="*/ 45757 w 645682"/>
              <a:gd name="connsiteY1274" fmla="*/ 930427 h 1792216"/>
              <a:gd name="connsiteX1275" fmla="*/ 45757 w 645682"/>
              <a:gd name="connsiteY1275" fmla="*/ 927885 h 1792216"/>
              <a:gd name="connsiteX1276" fmla="*/ 48299 w 645682"/>
              <a:gd name="connsiteY1276" fmla="*/ 927885 h 1792216"/>
              <a:gd name="connsiteX1277" fmla="*/ 50841 w 645682"/>
              <a:gd name="connsiteY1277" fmla="*/ 927885 h 1792216"/>
              <a:gd name="connsiteX1278" fmla="*/ 50841 w 645682"/>
              <a:gd name="connsiteY1278" fmla="*/ 925343 h 1792216"/>
              <a:gd name="connsiteX1279" fmla="*/ 50841 w 645682"/>
              <a:gd name="connsiteY1279" fmla="*/ 922801 h 1792216"/>
              <a:gd name="connsiteX1280" fmla="*/ 53383 w 645682"/>
              <a:gd name="connsiteY1280" fmla="*/ 922801 h 1792216"/>
              <a:gd name="connsiteX1281" fmla="*/ 53383 w 645682"/>
              <a:gd name="connsiteY1281" fmla="*/ 920258 h 1792216"/>
              <a:gd name="connsiteX1282" fmla="*/ 53383 w 645682"/>
              <a:gd name="connsiteY1282" fmla="*/ 917716 h 1792216"/>
              <a:gd name="connsiteX1283" fmla="*/ 53383 w 645682"/>
              <a:gd name="connsiteY1283" fmla="*/ 915174 h 1792216"/>
              <a:gd name="connsiteX1284" fmla="*/ 53383 w 645682"/>
              <a:gd name="connsiteY1284" fmla="*/ 912632 h 1792216"/>
              <a:gd name="connsiteX1285" fmla="*/ 53383 w 645682"/>
              <a:gd name="connsiteY1285" fmla="*/ 910090 h 1792216"/>
              <a:gd name="connsiteX1286" fmla="*/ 53383 w 645682"/>
              <a:gd name="connsiteY1286" fmla="*/ 910090 h 1792216"/>
              <a:gd name="connsiteX1287" fmla="*/ 53383 w 645682"/>
              <a:gd name="connsiteY1287" fmla="*/ 907547 h 1792216"/>
              <a:gd name="connsiteX1288" fmla="*/ 53383 w 645682"/>
              <a:gd name="connsiteY1288" fmla="*/ 905005 h 1792216"/>
              <a:gd name="connsiteX1289" fmla="*/ 53383 w 645682"/>
              <a:gd name="connsiteY1289" fmla="*/ 902464 h 1792216"/>
              <a:gd name="connsiteX1290" fmla="*/ 53383 w 645682"/>
              <a:gd name="connsiteY1290" fmla="*/ 899921 h 1792216"/>
              <a:gd name="connsiteX1291" fmla="*/ 53383 w 645682"/>
              <a:gd name="connsiteY1291" fmla="*/ 897379 h 1792216"/>
              <a:gd name="connsiteX1292" fmla="*/ 53383 w 645682"/>
              <a:gd name="connsiteY1292" fmla="*/ 894837 h 1792216"/>
              <a:gd name="connsiteX1293" fmla="*/ 55926 w 645682"/>
              <a:gd name="connsiteY1293" fmla="*/ 892294 h 1792216"/>
              <a:gd name="connsiteX1294" fmla="*/ 55926 w 645682"/>
              <a:gd name="connsiteY1294" fmla="*/ 889753 h 1792216"/>
              <a:gd name="connsiteX1295" fmla="*/ 55926 w 645682"/>
              <a:gd name="connsiteY1295" fmla="*/ 887211 h 1792216"/>
              <a:gd name="connsiteX1296" fmla="*/ 55926 w 645682"/>
              <a:gd name="connsiteY1296" fmla="*/ 884668 h 1792216"/>
              <a:gd name="connsiteX1297" fmla="*/ 58468 w 645682"/>
              <a:gd name="connsiteY1297" fmla="*/ 882126 h 1792216"/>
              <a:gd name="connsiteX1298" fmla="*/ 58468 w 645682"/>
              <a:gd name="connsiteY1298" fmla="*/ 879584 h 1792216"/>
              <a:gd name="connsiteX1299" fmla="*/ 58468 w 645682"/>
              <a:gd name="connsiteY1299" fmla="*/ 877042 h 1792216"/>
              <a:gd name="connsiteX1300" fmla="*/ 58468 w 645682"/>
              <a:gd name="connsiteY1300" fmla="*/ 874500 h 1792216"/>
              <a:gd name="connsiteX1301" fmla="*/ 58468 w 645682"/>
              <a:gd name="connsiteY1301" fmla="*/ 871958 h 1792216"/>
              <a:gd name="connsiteX1302" fmla="*/ 58468 w 645682"/>
              <a:gd name="connsiteY1302" fmla="*/ 869415 h 1792216"/>
              <a:gd name="connsiteX1303" fmla="*/ 55926 w 645682"/>
              <a:gd name="connsiteY1303" fmla="*/ 866873 h 1792216"/>
              <a:gd name="connsiteX1304" fmla="*/ 55926 w 645682"/>
              <a:gd name="connsiteY1304" fmla="*/ 864331 h 1792216"/>
              <a:gd name="connsiteX1305" fmla="*/ 55926 w 645682"/>
              <a:gd name="connsiteY1305" fmla="*/ 861789 h 1792216"/>
              <a:gd name="connsiteX1306" fmla="*/ 55926 w 645682"/>
              <a:gd name="connsiteY1306" fmla="*/ 859247 h 1792216"/>
              <a:gd name="connsiteX1307" fmla="*/ 55926 w 645682"/>
              <a:gd name="connsiteY1307" fmla="*/ 856704 h 1792216"/>
              <a:gd name="connsiteX1308" fmla="*/ 55926 w 645682"/>
              <a:gd name="connsiteY1308" fmla="*/ 859247 h 1792216"/>
              <a:gd name="connsiteX1309" fmla="*/ 55926 w 645682"/>
              <a:gd name="connsiteY1309" fmla="*/ 856704 h 1792216"/>
              <a:gd name="connsiteX1310" fmla="*/ 55926 w 645682"/>
              <a:gd name="connsiteY1310" fmla="*/ 854162 h 1792216"/>
              <a:gd name="connsiteX1311" fmla="*/ 58468 w 645682"/>
              <a:gd name="connsiteY1311" fmla="*/ 854162 h 1792216"/>
              <a:gd name="connsiteX1312" fmla="*/ 58468 w 645682"/>
              <a:gd name="connsiteY1312" fmla="*/ 851621 h 1792216"/>
              <a:gd name="connsiteX1313" fmla="*/ 61009 w 645682"/>
              <a:gd name="connsiteY1313" fmla="*/ 851621 h 1792216"/>
              <a:gd name="connsiteX1314" fmla="*/ 61009 w 645682"/>
              <a:gd name="connsiteY1314" fmla="*/ 849078 h 1792216"/>
              <a:gd name="connsiteX1315" fmla="*/ 63551 w 645682"/>
              <a:gd name="connsiteY1315" fmla="*/ 849078 h 1792216"/>
              <a:gd name="connsiteX1316" fmla="*/ 63551 w 645682"/>
              <a:gd name="connsiteY1316" fmla="*/ 846536 h 1792216"/>
              <a:gd name="connsiteX1317" fmla="*/ 66094 w 645682"/>
              <a:gd name="connsiteY1317" fmla="*/ 846536 h 1792216"/>
              <a:gd name="connsiteX1318" fmla="*/ 66094 w 645682"/>
              <a:gd name="connsiteY1318" fmla="*/ 843994 h 1792216"/>
              <a:gd name="connsiteX1319" fmla="*/ 68636 w 645682"/>
              <a:gd name="connsiteY1319" fmla="*/ 843994 h 1792216"/>
              <a:gd name="connsiteX1320" fmla="*/ 68636 w 645682"/>
              <a:gd name="connsiteY1320" fmla="*/ 841451 h 1792216"/>
              <a:gd name="connsiteX1321" fmla="*/ 71178 w 645682"/>
              <a:gd name="connsiteY1321" fmla="*/ 841451 h 1792216"/>
              <a:gd name="connsiteX1322" fmla="*/ 71178 w 645682"/>
              <a:gd name="connsiteY1322" fmla="*/ 838910 h 1792216"/>
              <a:gd name="connsiteX1323" fmla="*/ 73719 w 645682"/>
              <a:gd name="connsiteY1323" fmla="*/ 838910 h 1792216"/>
              <a:gd name="connsiteX1324" fmla="*/ 73719 w 645682"/>
              <a:gd name="connsiteY1324" fmla="*/ 836368 h 1792216"/>
              <a:gd name="connsiteX1325" fmla="*/ 76262 w 645682"/>
              <a:gd name="connsiteY1325" fmla="*/ 836368 h 1792216"/>
              <a:gd name="connsiteX1326" fmla="*/ 76262 w 645682"/>
              <a:gd name="connsiteY1326" fmla="*/ 838910 h 1792216"/>
              <a:gd name="connsiteX1327" fmla="*/ 78804 w 645682"/>
              <a:gd name="connsiteY1327" fmla="*/ 838910 h 1792216"/>
              <a:gd name="connsiteX1328" fmla="*/ 81346 w 645682"/>
              <a:gd name="connsiteY1328" fmla="*/ 838910 h 1792216"/>
              <a:gd name="connsiteX1329" fmla="*/ 81346 w 645682"/>
              <a:gd name="connsiteY1329" fmla="*/ 841451 h 1792216"/>
              <a:gd name="connsiteX1330" fmla="*/ 83888 w 645682"/>
              <a:gd name="connsiteY1330" fmla="*/ 841451 h 1792216"/>
              <a:gd name="connsiteX1331" fmla="*/ 86430 w 645682"/>
              <a:gd name="connsiteY1331" fmla="*/ 841451 h 1792216"/>
              <a:gd name="connsiteX1332" fmla="*/ 86430 w 645682"/>
              <a:gd name="connsiteY1332" fmla="*/ 843994 h 1792216"/>
              <a:gd name="connsiteX1333" fmla="*/ 88972 w 645682"/>
              <a:gd name="connsiteY1333" fmla="*/ 843994 h 1792216"/>
              <a:gd name="connsiteX1334" fmla="*/ 88972 w 645682"/>
              <a:gd name="connsiteY1334" fmla="*/ 846536 h 1792216"/>
              <a:gd name="connsiteX1335" fmla="*/ 91514 w 645682"/>
              <a:gd name="connsiteY1335" fmla="*/ 846536 h 1792216"/>
              <a:gd name="connsiteX1336" fmla="*/ 91514 w 645682"/>
              <a:gd name="connsiteY1336" fmla="*/ 849078 h 1792216"/>
              <a:gd name="connsiteX1337" fmla="*/ 94056 w 645682"/>
              <a:gd name="connsiteY1337" fmla="*/ 849078 h 1792216"/>
              <a:gd name="connsiteX1338" fmla="*/ 94056 w 645682"/>
              <a:gd name="connsiteY1338" fmla="*/ 846536 h 1792216"/>
              <a:gd name="connsiteX1339" fmla="*/ 96599 w 645682"/>
              <a:gd name="connsiteY1339" fmla="*/ 846536 h 1792216"/>
              <a:gd name="connsiteX1340" fmla="*/ 99140 w 645682"/>
              <a:gd name="connsiteY1340" fmla="*/ 846536 h 1792216"/>
              <a:gd name="connsiteX1341" fmla="*/ 109309 w 645682"/>
              <a:gd name="connsiteY1341" fmla="*/ 843994 h 1792216"/>
              <a:gd name="connsiteX1342" fmla="*/ 109309 w 645682"/>
              <a:gd name="connsiteY1342" fmla="*/ 841451 h 1792216"/>
              <a:gd name="connsiteX1343" fmla="*/ 109309 w 645682"/>
              <a:gd name="connsiteY1343" fmla="*/ 838910 h 1792216"/>
              <a:gd name="connsiteX1344" fmla="*/ 111850 w 645682"/>
              <a:gd name="connsiteY1344" fmla="*/ 838910 h 1792216"/>
              <a:gd name="connsiteX1345" fmla="*/ 111850 w 645682"/>
              <a:gd name="connsiteY1345" fmla="*/ 836368 h 1792216"/>
              <a:gd name="connsiteX1346" fmla="*/ 111850 w 645682"/>
              <a:gd name="connsiteY1346" fmla="*/ 833825 h 1792216"/>
              <a:gd name="connsiteX1347" fmla="*/ 114393 w 645682"/>
              <a:gd name="connsiteY1347" fmla="*/ 833825 h 1792216"/>
              <a:gd name="connsiteX1348" fmla="*/ 114393 w 645682"/>
              <a:gd name="connsiteY1348" fmla="*/ 833825 h 1792216"/>
              <a:gd name="connsiteX1349" fmla="*/ 116935 w 645682"/>
              <a:gd name="connsiteY1349" fmla="*/ 833825 h 1792216"/>
              <a:gd name="connsiteX1350" fmla="*/ 116935 w 645682"/>
              <a:gd name="connsiteY1350" fmla="*/ 831283 h 1792216"/>
              <a:gd name="connsiteX1351" fmla="*/ 119477 w 645682"/>
              <a:gd name="connsiteY1351" fmla="*/ 831283 h 1792216"/>
              <a:gd name="connsiteX1352" fmla="*/ 119477 w 645682"/>
              <a:gd name="connsiteY1352" fmla="*/ 828741 h 1792216"/>
              <a:gd name="connsiteX1353" fmla="*/ 122019 w 645682"/>
              <a:gd name="connsiteY1353" fmla="*/ 828741 h 1792216"/>
              <a:gd name="connsiteX1354" fmla="*/ 122019 w 645682"/>
              <a:gd name="connsiteY1354" fmla="*/ 826199 h 1792216"/>
              <a:gd name="connsiteX1355" fmla="*/ 124561 w 645682"/>
              <a:gd name="connsiteY1355" fmla="*/ 826199 h 1792216"/>
              <a:gd name="connsiteX1356" fmla="*/ 124561 w 645682"/>
              <a:gd name="connsiteY1356" fmla="*/ 823657 h 1792216"/>
              <a:gd name="connsiteX1357" fmla="*/ 127103 w 645682"/>
              <a:gd name="connsiteY1357" fmla="*/ 823657 h 1792216"/>
              <a:gd name="connsiteX1358" fmla="*/ 129645 w 645682"/>
              <a:gd name="connsiteY1358" fmla="*/ 823657 h 1792216"/>
              <a:gd name="connsiteX1359" fmla="*/ 132187 w 645682"/>
              <a:gd name="connsiteY1359" fmla="*/ 821115 h 1792216"/>
              <a:gd name="connsiteX1360" fmla="*/ 134729 w 645682"/>
              <a:gd name="connsiteY1360" fmla="*/ 821115 h 1792216"/>
              <a:gd name="connsiteX1361" fmla="*/ 137271 w 645682"/>
              <a:gd name="connsiteY1361" fmla="*/ 821115 h 1792216"/>
              <a:gd name="connsiteX1362" fmla="*/ 139813 w 645682"/>
              <a:gd name="connsiteY1362" fmla="*/ 821115 h 1792216"/>
              <a:gd name="connsiteX1363" fmla="*/ 142355 w 645682"/>
              <a:gd name="connsiteY1363" fmla="*/ 821115 h 1792216"/>
              <a:gd name="connsiteX1364" fmla="*/ 144898 w 645682"/>
              <a:gd name="connsiteY1364" fmla="*/ 821115 h 1792216"/>
              <a:gd name="connsiteX1365" fmla="*/ 147440 w 645682"/>
              <a:gd name="connsiteY1365" fmla="*/ 821115 h 1792216"/>
              <a:gd name="connsiteX1366" fmla="*/ 149981 w 645682"/>
              <a:gd name="connsiteY1366" fmla="*/ 821115 h 1792216"/>
              <a:gd name="connsiteX1367" fmla="*/ 152523 w 645682"/>
              <a:gd name="connsiteY1367" fmla="*/ 821115 h 1792216"/>
              <a:gd name="connsiteX1368" fmla="*/ 155066 w 645682"/>
              <a:gd name="connsiteY1368" fmla="*/ 821115 h 1792216"/>
              <a:gd name="connsiteX1369" fmla="*/ 157608 w 645682"/>
              <a:gd name="connsiteY1369" fmla="*/ 821115 h 1792216"/>
              <a:gd name="connsiteX1370" fmla="*/ 160150 w 645682"/>
              <a:gd name="connsiteY1370" fmla="*/ 823657 h 1792216"/>
              <a:gd name="connsiteX1371" fmla="*/ 162691 w 645682"/>
              <a:gd name="connsiteY1371" fmla="*/ 823657 h 1792216"/>
              <a:gd name="connsiteX1372" fmla="*/ 165234 w 645682"/>
              <a:gd name="connsiteY1372" fmla="*/ 823657 h 1792216"/>
              <a:gd name="connsiteX1373" fmla="*/ 167776 w 645682"/>
              <a:gd name="connsiteY1373" fmla="*/ 823657 h 1792216"/>
              <a:gd name="connsiteX1374" fmla="*/ 170318 w 645682"/>
              <a:gd name="connsiteY1374" fmla="*/ 823657 h 1792216"/>
              <a:gd name="connsiteX1375" fmla="*/ 172860 w 645682"/>
              <a:gd name="connsiteY1375" fmla="*/ 826199 h 1792216"/>
              <a:gd name="connsiteX1376" fmla="*/ 175402 w 645682"/>
              <a:gd name="connsiteY1376" fmla="*/ 826199 h 1792216"/>
              <a:gd name="connsiteX1377" fmla="*/ 177944 w 645682"/>
              <a:gd name="connsiteY1377" fmla="*/ 826199 h 1792216"/>
              <a:gd name="connsiteX1378" fmla="*/ 177944 w 645682"/>
              <a:gd name="connsiteY1378" fmla="*/ 828741 h 1792216"/>
              <a:gd name="connsiteX1379" fmla="*/ 180486 w 645682"/>
              <a:gd name="connsiteY1379" fmla="*/ 828741 h 1792216"/>
              <a:gd name="connsiteX1380" fmla="*/ 180486 w 645682"/>
              <a:gd name="connsiteY1380" fmla="*/ 831283 h 1792216"/>
              <a:gd name="connsiteX1381" fmla="*/ 172860 w 645682"/>
              <a:gd name="connsiteY1381" fmla="*/ 831283 h 1792216"/>
              <a:gd name="connsiteX1382" fmla="*/ 132187 w 645682"/>
              <a:gd name="connsiteY1382" fmla="*/ 850349 h 1792216"/>
              <a:gd name="connsiteX1383" fmla="*/ 127103 w 645682"/>
              <a:gd name="connsiteY1383" fmla="*/ 852891 h 1792216"/>
              <a:gd name="connsiteX1384" fmla="*/ 127103 w 645682"/>
              <a:gd name="connsiteY1384" fmla="*/ 855434 h 1792216"/>
              <a:gd name="connsiteX1385" fmla="*/ 124561 w 645682"/>
              <a:gd name="connsiteY1385" fmla="*/ 855434 h 1792216"/>
              <a:gd name="connsiteX1386" fmla="*/ 124561 w 645682"/>
              <a:gd name="connsiteY1386" fmla="*/ 857976 h 1792216"/>
              <a:gd name="connsiteX1387" fmla="*/ 122019 w 645682"/>
              <a:gd name="connsiteY1387" fmla="*/ 860518 h 1792216"/>
              <a:gd name="connsiteX1388" fmla="*/ 119477 w 645682"/>
              <a:gd name="connsiteY1388" fmla="*/ 863060 h 1792216"/>
              <a:gd name="connsiteX1389" fmla="*/ 116935 w 645682"/>
              <a:gd name="connsiteY1389" fmla="*/ 865602 h 1792216"/>
              <a:gd name="connsiteX1390" fmla="*/ 114393 w 645682"/>
              <a:gd name="connsiteY1390" fmla="*/ 870687 h 1792216"/>
              <a:gd name="connsiteX1391" fmla="*/ 111850 w 645682"/>
              <a:gd name="connsiteY1391" fmla="*/ 873228 h 1792216"/>
              <a:gd name="connsiteX1392" fmla="*/ 109309 w 645682"/>
              <a:gd name="connsiteY1392" fmla="*/ 878313 h 1792216"/>
              <a:gd name="connsiteX1393" fmla="*/ 109309 w 645682"/>
              <a:gd name="connsiteY1393" fmla="*/ 880855 h 1792216"/>
              <a:gd name="connsiteX1394" fmla="*/ 106767 w 645682"/>
              <a:gd name="connsiteY1394" fmla="*/ 880855 h 1792216"/>
              <a:gd name="connsiteX1395" fmla="*/ 106767 w 645682"/>
              <a:gd name="connsiteY1395" fmla="*/ 883398 h 1792216"/>
              <a:gd name="connsiteX1396" fmla="*/ 106767 w 645682"/>
              <a:gd name="connsiteY1396" fmla="*/ 885939 h 1792216"/>
              <a:gd name="connsiteX1397" fmla="*/ 109309 w 645682"/>
              <a:gd name="connsiteY1397" fmla="*/ 885939 h 1792216"/>
              <a:gd name="connsiteX1398" fmla="*/ 111850 w 645682"/>
              <a:gd name="connsiteY1398" fmla="*/ 885939 h 1792216"/>
              <a:gd name="connsiteX1399" fmla="*/ 111850 w 645682"/>
              <a:gd name="connsiteY1399" fmla="*/ 888481 h 1792216"/>
              <a:gd name="connsiteX1400" fmla="*/ 111850 w 645682"/>
              <a:gd name="connsiteY1400" fmla="*/ 891024 h 1792216"/>
              <a:gd name="connsiteX1401" fmla="*/ 111850 w 645682"/>
              <a:gd name="connsiteY1401" fmla="*/ 896108 h 1792216"/>
              <a:gd name="connsiteX1402" fmla="*/ 114393 w 645682"/>
              <a:gd name="connsiteY1402" fmla="*/ 896108 h 1792216"/>
              <a:gd name="connsiteX1403" fmla="*/ 116935 w 645682"/>
              <a:gd name="connsiteY1403" fmla="*/ 891024 h 1792216"/>
              <a:gd name="connsiteX1404" fmla="*/ 119477 w 645682"/>
              <a:gd name="connsiteY1404" fmla="*/ 891024 h 1792216"/>
              <a:gd name="connsiteX1405" fmla="*/ 119477 w 645682"/>
              <a:gd name="connsiteY1405" fmla="*/ 884668 h 1792216"/>
              <a:gd name="connsiteX1406" fmla="*/ 119477 w 645682"/>
              <a:gd name="connsiteY1406" fmla="*/ 882126 h 1792216"/>
              <a:gd name="connsiteX1407" fmla="*/ 122019 w 645682"/>
              <a:gd name="connsiteY1407" fmla="*/ 879584 h 1792216"/>
              <a:gd name="connsiteX1408" fmla="*/ 122019 w 645682"/>
              <a:gd name="connsiteY1408" fmla="*/ 877042 h 1792216"/>
              <a:gd name="connsiteX1409" fmla="*/ 127103 w 645682"/>
              <a:gd name="connsiteY1409" fmla="*/ 871958 h 1792216"/>
              <a:gd name="connsiteX1410" fmla="*/ 127103 w 645682"/>
              <a:gd name="connsiteY1410" fmla="*/ 869415 h 1792216"/>
              <a:gd name="connsiteX1411" fmla="*/ 132187 w 645682"/>
              <a:gd name="connsiteY1411" fmla="*/ 866873 h 1792216"/>
              <a:gd name="connsiteX1412" fmla="*/ 134729 w 645682"/>
              <a:gd name="connsiteY1412" fmla="*/ 866873 h 1792216"/>
              <a:gd name="connsiteX1413" fmla="*/ 134729 w 645682"/>
              <a:gd name="connsiteY1413" fmla="*/ 864331 h 1792216"/>
              <a:gd name="connsiteX1414" fmla="*/ 137271 w 645682"/>
              <a:gd name="connsiteY1414" fmla="*/ 864331 h 1792216"/>
              <a:gd name="connsiteX1415" fmla="*/ 139813 w 645682"/>
              <a:gd name="connsiteY1415" fmla="*/ 861789 h 1792216"/>
              <a:gd name="connsiteX1416" fmla="*/ 139813 w 645682"/>
              <a:gd name="connsiteY1416" fmla="*/ 859247 h 1792216"/>
              <a:gd name="connsiteX1417" fmla="*/ 142355 w 645682"/>
              <a:gd name="connsiteY1417" fmla="*/ 854162 h 1792216"/>
              <a:gd name="connsiteX1418" fmla="*/ 144898 w 645682"/>
              <a:gd name="connsiteY1418" fmla="*/ 849078 h 1792216"/>
              <a:gd name="connsiteX1419" fmla="*/ 144898 w 645682"/>
              <a:gd name="connsiteY1419" fmla="*/ 843994 h 1792216"/>
              <a:gd name="connsiteX1420" fmla="*/ 144898 w 645682"/>
              <a:gd name="connsiteY1420" fmla="*/ 838910 h 1792216"/>
              <a:gd name="connsiteX1421" fmla="*/ 142355 w 645682"/>
              <a:gd name="connsiteY1421" fmla="*/ 838910 h 1792216"/>
              <a:gd name="connsiteX1422" fmla="*/ 142355 w 645682"/>
              <a:gd name="connsiteY1422" fmla="*/ 836368 h 1792216"/>
              <a:gd name="connsiteX1423" fmla="*/ 142355 w 645682"/>
              <a:gd name="connsiteY1423" fmla="*/ 833825 h 1792216"/>
              <a:gd name="connsiteX1424" fmla="*/ 142355 w 645682"/>
              <a:gd name="connsiteY1424" fmla="*/ 831283 h 1792216"/>
              <a:gd name="connsiteX1425" fmla="*/ 144898 w 645682"/>
              <a:gd name="connsiteY1425" fmla="*/ 831283 h 1792216"/>
              <a:gd name="connsiteX1426" fmla="*/ 147440 w 645682"/>
              <a:gd name="connsiteY1426" fmla="*/ 828741 h 1792216"/>
              <a:gd name="connsiteX1427" fmla="*/ 147440 w 645682"/>
              <a:gd name="connsiteY1427" fmla="*/ 826199 h 1792216"/>
              <a:gd name="connsiteX1428" fmla="*/ 147440 w 645682"/>
              <a:gd name="connsiteY1428" fmla="*/ 828741 h 1792216"/>
              <a:gd name="connsiteX1429" fmla="*/ 144898 w 645682"/>
              <a:gd name="connsiteY1429" fmla="*/ 828741 h 1792216"/>
              <a:gd name="connsiteX1430" fmla="*/ 144898 w 645682"/>
              <a:gd name="connsiteY1430" fmla="*/ 831283 h 1792216"/>
              <a:gd name="connsiteX1431" fmla="*/ 142355 w 645682"/>
              <a:gd name="connsiteY1431" fmla="*/ 831283 h 1792216"/>
              <a:gd name="connsiteX1432" fmla="*/ 142355 w 645682"/>
              <a:gd name="connsiteY1432" fmla="*/ 833825 h 1792216"/>
              <a:gd name="connsiteX1433" fmla="*/ 139813 w 645682"/>
              <a:gd name="connsiteY1433" fmla="*/ 836368 h 1792216"/>
              <a:gd name="connsiteX1434" fmla="*/ 137271 w 645682"/>
              <a:gd name="connsiteY1434" fmla="*/ 841451 h 1792216"/>
              <a:gd name="connsiteX1435" fmla="*/ 134729 w 645682"/>
              <a:gd name="connsiteY1435" fmla="*/ 843994 h 1792216"/>
              <a:gd name="connsiteX1436" fmla="*/ 132187 w 645682"/>
              <a:gd name="connsiteY1436" fmla="*/ 850349 h 1792216"/>
              <a:gd name="connsiteX1437" fmla="*/ 67364 w 645682"/>
              <a:gd name="connsiteY1437" fmla="*/ 1123630 h 1792216"/>
              <a:gd name="connsiteX1438" fmla="*/ 67364 w 645682"/>
              <a:gd name="connsiteY1438" fmla="*/ 1118547 h 1792216"/>
              <a:gd name="connsiteX1439" fmla="*/ 69907 w 645682"/>
              <a:gd name="connsiteY1439" fmla="*/ 1113462 h 1792216"/>
              <a:gd name="connsiteX1440" fmla="*/ 69907 w 645682"/>
              <a:gd name="connsiteY1440" fmla="*/ 1110920 h 1792216"/>
              <a:gd name="connsiteX1441" fmla="*/ 69907 w 645682"/>
              <a:gd name="connsiteY1441" fmla="*/ 1113462 h 1792216"/>
              <a:gd name="connsiteX1442" fmla="*/ 69907 w 645682"/>
              <a:gd name="connsiteY1442" fmla="*/ 1116004 h 1792216"/>
              <a:gd name="connsiteX1443" fmla="*/ 69907 w 645682"/>
              <a:gd name="connsiteY1443" fmla="*/ 1118547 h 1792216"/>
              <a:gd name="connsiteX1444" fmla="*/ 69907 w 645682"/>
              <a:gd name="connsiteY1444" fmla="*/ 1124902 h 1792216"/>
              <a:gd name="connsiteX1445" fmla="*/ 67364 w 645682"/>
              <a:gd name="connsiteY1445" fmla="*/ 1127443 h 1792216"/>
              <a:gd name="connsiteX1446" fmla="*/ 67364 w 645682"/>
              <a:gd name="connsiteY1446" fmla="*/ 1129986 h 1792216"/>
              <a:gd name="connsiteX1447" fmla="*/ 67364 w 645682"/>
              <a:gd name="connsiteY1447" fmla="*/ 1132528 h 1792216"/>
              <a:gd name="connsiteX1448" fmla="*/ 64823 w 645682"/>
              <a:gd name="connsiteY1448" fmla="*/ 1135070 h 1792216"/>
              <a:gd name="connsiteX1449" fmla="*/ 64823 w 645682"/>
              <a:gd name="connsiteY1449" fmla="*/ 1137613 h 1792216"/>
              <a:gd name="connsiteX1450" fmla="*/ 64823 w 645682"/>
              <a:gd name="connsiteY1450" fmla="*/ 1142696 h 1792216"/>
              <a:gd name="connsiteX1451" fmla="*/ 64823 w 645682"/>
              <a:gd name="connsiteY1451" fmla="*/ 1145239 h 1792216"/>
              <a:gd name="connsiteX1452" fmla="*/ 64823 w 645682"/>
              <a:gd name="connsiteY1452" fmla="*/ 1147781 h 1792216"/>
              <a:gd name="connsiteX1453" fmla="*/ 64823 w 645682"/>
              <a:gd name="connsiteY1453" fmla="*/ 1154136 h 1792216"/>
              <a:gd name="connsiteX1454" fmla="*/ 64823 w 645682"/>
              <a:gd name="connsiteY1454" fmla="*/ 1156679 h 1792216"/>
              <a:gd name="connsiteX1455" fmla="*/ 67364 w 645682"/>
              <a:gd name="connsiteY1455" fmla="*/ 1163034 h 1792216"/>
              <a:gd name="connsiteX1456" fmla="*/ 67364 w 645682"/>
              <a:gd name="connsiteY1456" fmla="*/ 1165576 h 1792216"/>
              <a:gd name="connsiteX1457" fmla="*/ 69907 w 645682"/>
              <a:gd name="connsiteY1457" fmla="*/ 1170660 h 1792216"/>
              <a:gd name="connsiteX1458" fmla="*/ 72449 w 645682"/>
              <a:gd name="connsiteY1458" fmla="*/ 1175745 h 1792216"/>
              <a:gd name="connsiteX1459" fmla="*/ 72449 w 645682"/>
              <a:gd name="connsiteY1459" fmla="*/ 1178286 h 1792216"/>
              <a:gd name="connsiteX1460" fmla="*/ 74991 w 645682"/>
              <a:gd name="connsiteY1460" fmla="*/ 1180829 h 1792216"/>
              <a:gd name="connsiteX1461" fmla="*/ 72449 w 645682"/>
              <a:gd name="connsiteY1461" fmla="*/ 1189726 h 1792216"/>
              <a:gd name="connsiteX1462" fmla="*/ 69907 w 645682"/>
              <a:gd name="connsiteY1462" fmla="*/ 1192269 h 1792216"/>
              <a:gd name="connsiteX1463" fmla="*/ 69907 w 645682"/>
              <a:gd name="connsiteY1463" fmla="*/ 1194811 h 1792216"/>
              <a:gd name="connsiteX1464" fmla="*/ 67364 w 645682"/>
              <a:gd name="connsiteY1464" fmla="*/ 1194811 h 1792216"/>
              <a:gd name="connsiteX1465" fmla="*/ 67364 w 645682"/>
              <a:gd name="connsiteY1465" fmla="*/ 1201166 h 1792216"/>
              <a:gd name="connsiteX1466" fmla="*/ 69907 w 645682"/>
              <a:gd name="connsiteY1466" fmla="*/ 1201166 h 1792216"/>
              <a:gd name="connsiteX1467" fmla="*/ 72449 w 645682"/>
              <a:gd name="connsiteY1467" fmla="*/ 1203708 h 1792216"/>
              <a:gd name="connsiteX1468" fmla="*/ 72449 w 645682"/>
              <a:gd name="connsiteY1468" fmla="*/ 1206250 h 1792216"/>
              <a:gd name="connsiteX1469" fmla="*/ 72449 w 645682"/>
              <a:gd name="connsiteY1469" fmla="*/ 1208793 h 1792216"/>
              <a:gd name="connsiteX1470" fmla="*/ 74991 w 645682"/>
              <a:gd name="connsiteY1470" fmla="*/ 1211335 h 1792216"/>
              <a:gd name="connsiteX1471" fmla="*/ 74991 w 645682"/>
              <a:gd name="connsiteY1471" fmla="*/ 1217690 h 1792216"/>
              <a:gd name="connsiteX1472" fmla="*/ 80075 w 645682"/>
              <a:gd name="connsiteY1472" fmla="*/ 1226588 h 1792216"/>
              <a:gd name="connsiteX1473" fmla="*/ 80075 w 645682"/>
              <a:gd name="connsiteY1473" fmla="*/ 1229129 h 1792216"/>
              <a:gd name="connsiteX1474" fmla="*/ 80075 w 645682"/>
              <a:gd name="connsiteY1474" fmla="*/ 1231672 h 1792216"/>
              <a:gd name="connsiteX1475" fmla="*/ 82617 w 645682"/>
              <a:gd name="connsiteY1475" fmla="*/ 1231672 h 1792216"/>
              <a:gd name="connsiteX1476" fmla="*/ 85159 w 645682"/>
              <a:gd name="connsiteY1476" fmla="*/ 1236756 h 1792216"/>
              <a:gd name="connsiteX1477" fmla="*/ 90243 w 645682"/>
              <a:gd name="connsiteY1477" fmla="*/ 1241840 h 1792216"/>
              <a:gd name="connsiteX1478" fmla="*/ 90243 w 645682"/>
              <a:gd name="connsiteY1478" fmla="*/ 1244383 h 1792216"/>
              <a:gd name="connsiteX1479" fmla="*/ 92785 w 645682"/>
              <a:gd name="connsiteY1479" fmla="*/ 1244383 h 1792216"/>
              <a:gd name="connsiteX1480" fmla="*/ 95327 w 645682"/>
              <a:gd name="connsiteY1480" fmla="*/ 1246925 h 1792216"/>
              <a:gd name="connsiteX1481" fmla="*/ 100412 w 645682"/>
              <a:gd name="connsiteY1481" fmla="*/ 1249467 h 1792216"/>
              <a:gd name="connsiteX1482" fmla="*/ 100412 w 645682"/>
              <a:gd name="connsiteY1482" fmla="*/ 1252009 h 1792216"/>
              <a:gd name="connsiteX1483" fmla="*/ 102954 w 645682"/>
              <a:gd name="connsiteY1483" fmla="*/ 1252009 h 1792216"/>
              <a:gd name="connsiteX1484" fmla="*/ 102954 w 645682"/>
              <a:gd name="connsiteY1484" fmla="*/ 1254551 h 1792216"/>
              <a:gd name="connsiteX1485" fmla="*/ 102954 w 645682"/>
              <a:gd name="connsiteY1485" fmla="*/ 1257093 h 1792216"/>
              <a:gd name="connsiteX1486" fmla="*/ 105495 w 645682"/>
              <a:gd name="connsiteY1486" fmla="*/ 1262178 h 1792216"/>
              <a:gd name="connsiteX1487" fmla="*/ 105495 w 645682"/>
              <a:gd name="connsiteY1487" fmla="*/ 1267262 h 1792216"/>
              <a:gd name="connsiteX1488" fmla="*/ 105495 w 645682"/>
              <a:gd name="connsiteY1488" fmla="*/ 1269804 h 1792216"/>
              <a:gd name="connsiteX1489" fmla="*/ 105495 w 645682"/>
              <a:gd name="connsiteY1489" fmla="*/ 1272346 h 1792216"/>
              <a:gd name="connsiteX1490" fmla="*/ 108037 w 645682"/>
              <a:gd name="connsiteY1490" fmla="*/ 1278702 h 1792216"/>
              <a:gd name="connsiteX1491" fmla="*/ 108037 w 645682"/>
              <a:gd name="connsiteY1491" fmla="*/ 1281244 h 1792216"/>
              <a:gd name="connsiteX1492" fmla="*/ 110580 w 645682"/>
              <a:gd name="connsiteY1492" fmla="*/ 1283786 h 1792216"/>
              <a:gd name="connsiteX1493" fmla="*/ 113122 w 645682"/>
              <a:gd name="connsiteY1493" fmla="*/ 1286328 h 1792216"/>
              <a:gd name="connsiteX1494" fmla="*/ 115664 w 645682"/>
              <a:gd name="connsiteY1494" fmla="*/ 1288870 h 1792216"/>
              <a:gd name="connsiteX1495" fmla="*/ 118205 w 645682"/>
              <a:gd name="connsiteY1495" fmla="*/ 1293955 h 1792216"/>
              <a:gd name="connsiteX1496" fmla="*/ 118205 w 645682"/>
              <a:gd name="connsiteY1496" fmla="*/ 1296497 h 1792216"/>
              <a:gd name="connsiteX1497" fmla="*/ 118205 w 645682"/>
              <a:gd name="connsiteY1497" fmla="*/ 1299039 h 1792216"/>
              <a:gd name="connsiteX1498" fmla="*/ 118205 w 645682"/>
              <a:gd name="connsiteY1498" fmla="*/ 1301581 h 1792216"/>
              <a:gd name="connsiteX1499" fmla="*/ 115664 w 645682"/>
              <a:gd name="connsiteY1499" fmla="*/ 1301581 h 1792216"/>
              <a:gd name="connsiteX1500" fmla="*/ 115664 w 645682"/>
              <a:gd name="connsiteY1500" fmla="*/ 1304123 h 1792216"/>
              <a:gd name="connsiteX1501" fmla="*/ 113122 w 645682"/>
              <a:gd name="connsiteY1501" fmla="*/ 1304123 h 1792216"/>
              <a:gd name="connsiteX1502" fmla="*/ 113122 w 645682"/>
              <a:gd name="connsiteY1502" fmla="*/ 1306666 h 1792216"/>
              <a:gd name="connsiteX1503" fmla="*/ 113122 w 645682"/>
              <a:gd name="connsiteY1503" fmla="*/ 1309208 h 1792216"/>
              <a:gd name="connsiteX1504" fmla="*/ 115664 w 645682"/>
              <a:gd name="connsiteY1504" fmla="*/ 1311749 h 1792216"/>
              <a:gd name="connsiteX1505" fmla="*/ 115664 w 645682"/>
              <a:gd name="connsiteY1505" fmla="*/ 1314292 h 1792216"/>
              <a:gd name="connsiteX1506" fmla="*/ 118205 w 645682"/>
              <a:gd name="connsiteY1506" fmla="*/ 1314292 h 1792216"/>
              <a:gd name="connsiteX1507" fmla="*/ 120748 w 645682"/>
              <a:gd name="connsiteY1507" fmla="*/ 1314292 h 1792216"/>
              <a:gd name="connsiteX1508" fmla="*/ 120748 w 645682"/>
              <a:gd name="connsiteY1508" fmla="*/ 1304123 h 1792216"/>
              <a:gd name="connsiteX1509" fmla="*/ 125832 w 645682"/>
              <a:gd name="connsiteY1509" fmla="*/ 1306666 h 1792216"/>
              <a:gd name="connsiteX1510" fmla="*/ 128374 w 645682"/>
              <a:gd name="connsiteY1510" fmla="*/ 1309208 h 1792216"/>
              <a:gd name="connsiteX1511" fmla="*/ 130916 w 645682"/>
              <a:gd name="connsiteY1511" fmla="*/ 1311749 h 1792216"/>
              <a:gd name="connsiteX1512" fmla="*/ 130916 w 645682"/>
              <a:gd name="connsiteY1512" fmla="*/ 1314292 h 1792216"/>
              <a:gd name="connsiteX1513" fmla="*/ 133458 w 645682"/>
              <a:gd name="connsiteY1513" fmla="*/ 1316834 h 1792216"/>
              <a:gd name="connsiteX1514" fmla="*/ 136000 w 645682"/>
              <a:gd name="connsiteY1514" fmla="*/ 1316834 h 1792216"/>
              <a:gd name="connsiteX1515" fmla="*/ 138542 w 645682"/>
              <a:gd name="connsiteY1515" fmla="*/ 1314292 h 1792216"/>
              <a:gd name="connsiteX1516" fmla="*/ 141085 w 645682"/>
              <a:gd name="connsiteY1516" fmla="*/ 1314292 h 1792216"/>
              <a:gd name="connsiteX1517" fmla="*/ 141085 w 645682"/>
              <a:gd name="connsiteY1517" fmla="*/ 1311749 h 1792216"/>
              <a:gd name="connsiteX1518" fmla="*/ 141085 w 645682"/>
              <a:gd name="connsiteY1518" fmla="*/ 1309208 h 1792216"/>
              <a:gd name="connsiteX1519" fmla="*/ 138542 w 645682"/>
              <a:gd name="connsiteY1519" fmla="*/ 1306666 h 1792216"/>
              <a:gd name="connsiteX1520" fmla="*/ 138542 w 645682"/>
              <a:gd name="connsiteY1520" fmla="*/ 1300310 h 1792216"/>
              <a:gd name="connsiteX1521" fmla="*/ 138542 w 645682"/>
              <a:gd name="connsiteY1521" fmla="*/ 1297768 h 1792216"/>
              <a:gd name="connsiteX1522" fmla="*/ 136000 w 645682"/>
              <a:gd name="connsiteY1522" fmla="*/ 1297768 h 1792216"/>
              <a:gd name="connsiteX1523" fmla="*/ 133458 w 645682"/>
              <a:gd name="connsiteY1523" fmla="*/ 1292683 h 1792216"/>
              <a:gd name="connsiteX1524" fmla="*/ 130916 w 645682"/>
              <a:gd name="connsiteY1524" fmla="*/ 1290142 h 1792216"/>
              <a:gd name="connsiteX1525" fmla="*/ 130916 w 645682"/>
              <a:gd name="connsiteY1525" fmla="*/ 1287599 h 1792216"/>
              <a:gd name="connsiteX1526" fmla="*/ 130916 w 645682"/>
              <a:gd name="connsiteY1526" fmla="*/ 1285057 h 1792216"/>
              <a:gd name="connsiteX1527" fmla="*/ 130916 w 645682"/>
              <a:gd name="connsiteY1527" fmla="*/ 1282515 h 1792216"/>
              <a:gd name="connsiteX1528" fmla="*/ 128374 w 645682"/>
              <a:gd name="connsiteY1528" fmla="*/ 1279972 h 1792216"/>
              <a:gd name="connsiteX1529" fmla="*/ 125832 w 645682"/>
              <a:gd name="connsiteY1529" fmla="*/ 1274889 h 1792216"/>
              <a:gd name="connsiteX1530" fmla="*/ 125832 w 645682"/>
              <a:gd name="connsiteY1530" fmla="*/ 1269804 h 1792216"/>
              <a:gd name="connsiteX1531" fmla="*/ 120748 w 645682"/>
              <a:gd name="connsiteY1531" fmla="*/ 1263449 h 1792216"/>
              <a:gd name="connsiteX1532" fmla="*/ 118205 w 645682"/>
              <a:gd name="connsiteY1532" fmla="*/ 1260906 h 1792216"/>
              <a:gd name="connsiteX1533" fmla="*/ 118205 w 645682"/>
              <a:gd name="connsiteY1533" fmla="*/ 1258365 h 1792216"/>
              <a:gd name="connsiteX1534" fmla="*/ 118205 w 645682"/>
              <a:gd name="connsiteY1534" fmla="*/ 1253280 h 1792216"/>
              <a:gd name="connsiteX1535" fmla="*/ 118205 w 645682"/>
              <a:gd name="connsiteY1535" fmla="*/ 1253280 h 1792216"/>
              <a:gd name="connsiteX1536" fmla="*/ 118205 w 645682"/>
              <a:gd name="connsiteY1536" fmla="*/ 1250738 h 1792216"/>
              <a:gd name="connsiteX1537" fmla="*/ 115664 w 645682"/>
              <a:gd name="connsiteY1537" fmla="*/ 1245654 h 1792216"/>
              <a:gd name="connsiteX1538" fmla="*/ 115664 w 645682"/>
              <a:gd name="connsiteY1538" fmla="*/ 1243112 h 1792216"/>
              <a:gd name="connsiteX1539" fmla="*/ 118205 w 645682"/>
              <a:gd name="connsiteY1539" fmla="*/ 1243112 h 1792216"/>
              <a:gd name="connsiteX1540" fmla="*/ 118205 w 645682"/>
              <a:gd name="connsiteY1540" fmla="*/ 1238027 h 1792216"/>
              <a:gd name="connsiteX1541" fmla="*/ 118205 w 645682"/>
              <a:gd name="connsiteY1541" fmla="*/ 1235485 h 1792216"/>
              <a:gd name="connsiteX1542" fmla="*/ 115664 w 645682"/>
              <a:gd name="connsiteY1542" fmla="*/ 1232943 h 1792216"/>
              <a:gd name="connsiteX1543" fmla="*/ 113122 w 645682"/>
              <a:gd name="connsiteY1543" fmla="*/ 1227859 h 1792216"/>
              <a:gd name="connsiteX1544" fmla="*/ 110580 w 645682"/>
              <a:gd name="connsiteY1544" fmla="*/ 1227859 h 1792216"/>
              <a:gd name="connsiteX1545" fmla="*/ 113122 w 645682"/>
              <a:gd name="connsiteY1545" fmla="*/ 1225316 h 1792216"/>
              <a:gd name="connsiteX1546" fmla="*/ 110580 w 645682"/>
              <a:gd name="connsiteY1546" fmla="*/ 1225316 h 1792216"/>
              <a:gd name="connsiteX1547" fmla="*/ 110580 w 645682"/>
              <a:gd name="connsiteY1547" fmla="*/ 1220233 h 1792216"/>
              <a:gd name="connsiteX1548" fmla="*/ 108037 w 645682"/>
              <a:gd name="connsiteY1548" fmla="*/ 1220233 h 1792216"/>
              <a:gd name="connsiteX1549" fmla="*/ 102954 w 645682"/>
              <a:gd name="connsiteY1549" fmla="*/ 1215148 h 1792216"/>
              <a:gd name="connsiteX1550" fmla="*/ 102954 w 645682"/>
              <a:gd name="connsiteY1550" fmla="*/ 1212606 h 1792216"/>
              <a:gd name="connsiteX1551" fmla="*/ 100412 w 645682"/>
              <a:gd name="connsiteY1551" fmla="*/ 1212606 h 1792216"/>
              <a:gd name="connsiteX1552" fmla="*/ 95327 w 645682"/>
              <a:gd name="connsiteY1552" fmla="*/ 1215148 h 1792216"/>
              <a:gd name="connsiteX1553" fmla="*/ 92785 w 645682"/>
              <a:gd name="connsiteY1553" fmla="*/ 1212606 h 1792216"/>
              <a:gd name="connsiteX1554" fmla="*/ 92785 w 645682"/>
              <a:gd name="connsiteY1554" fmla="*/ 1210063 h 1792216"/>
              <a:gd name="connsiteX1555" fmla="*/ 90243 w 645682"/>
              <a:gd name="connsiteY1555" fmla="*/ 1207522 h 1792216"/>
              <a:gd name="connsiteX1556" fmla="*/ 87701 w 645682"/>
              <a:gd name="connsiteY1556" fmla="*/ 1202437 h 1792216"/>
              <a:gd name="connsiteX1557" fmla="*/ 87701 w 645682"/>
              <a:gd name="connsiteY1557" fmla="*/ 1202437 h 1792216"/>
              <a:gd name="connsiteX1558" fmla="*/ 87701 w 645682"/>
              <a:gd name="connsiteY1558" fmla="*/ 1199895 h 1792216"/>
              <a:gd name="connsiteX1559" fmla="*/ 87701 w 645682"/>
              <a:gd name="connsiteY1559" fmla="*/ 1197353 h 1792216"/>
              <a:gd name="connsiteX1560" fmla="*/ 90243 w 645682"/>
              <a:gd name="connsiteY1560" fmla="*/ 1194811 h 1792216"/>
              <a:gd name="connsiteX1561" fmla="*/ 95327 w 645682"/>
              <a:gd name="connsiteY1561" fmla="*/ 1192269 h 1792216"/>
              <a:gd name="connsiteX1562" fmla="*/ 95327 w 645682"/>
              <a:gd name="connsiteY1562" fmla="*/ 1189726 h 1792216"/>
              <a:gd name="connsiteX1563" fmla="*/ 95327 w 645682"/>
              <a:gd name="connsiteY1563" fmla="*/ 1187184 h 1792216"/>
              <a:gd name="connsiteX1564" fmla="*/ 95327 w 645682"/>
              <a:gd name="connsiteY1564" fmla="*/ 1184642 h 1792216"/>
              <a:gd name="connsiteX1565" fmla="*/ 91514 w 645682"/>
              <a:gd name="connsiteY1565" fmla="*/ 1177016 h 1792216"/>
              <a:gd name="connsiteX1566" fmla="*/ 88972 w 645682"/>
              <a:gd name="connsiteY1566" fmla="*/ 1177016 h 1792216"/>
              <a:gd name="connsiteX1567" fmla="*/ 88972 w 645682"/>
              <a:gd name="connsiteY1567" fmla="*/ 1174473 h 1792216"/>
              <a:gd name="connsiteX1568" fmla="*/ 86430 w 645682"/>
              <a:gd name="connsiteY1568" fmla="*/ 1171931 h 1792216"/>
              <a:gd name="connsiteX1569" fmla="*/ 86430 w 645682"/>
              <a:gd name="connsiteY1569" fmla="*/ 1169390 h 1792216"/>
              <a:gd name="connsiteX1570" fmla="*/ 88972 w 645682"/>
              <a:gd name="connsiteY1570" fmla="*/ 1166847 h 1792216"/>
              <a:gd name="connsiteX1571" fmla="*/ 88972 w 645682"/>
              <a:gd name="connsiteY1571" fmla="*/ 1160492 h 1792216"/>
              <a:gd name="connsiteX1572" fmla="*/ 88972 w 645682"/>
              <a:gd name="connsiteY1572" fmla="*/ 1157950 h 1792216"/>
              <a:gd name="connsiteX1573" fmla="*/ 88972 w 645682"/>
              <a:gd name="connsiteY1573" fmla="*/ 1152865 h 1792216"/>
              <a:gd name="connsiteX1574" fmla="*/ 86430 w 645682"/>
              <a:gd name="connsiteY1574" fmla="*/ 1150323 h 1792216"/>
              <a:gd name="connsiteX1575" fmla="*/ 83888 w 645682"/>
              <a:gd name="connsiteY1575" fmla="*/ 1147781 h 1792216"/>
              <a:gd name="connsiteX1576" fmla="*/ 81346 w 645682"/>
              <a:gd name="connsiteY1576" fmla="*/ 1147781 h 1792216"/>
              <a:gd name="connsiteX1577" fmla="*/ 81346 w 645682"/>
              <a:gd name="connsiteY1577" fmla="*/ 1142696 h 1792216"/>
              <a:gd name="connsiteX1578" fmla="*/ 81346 w 645682"/>
              <a:gd name="connsiteY1578" fmla="*/ 1140154 h 1792216"/>
              <a:gd name="connsiteX1579" fmla="*/ 81346 w 645682"/>
              <a:gd name="connsiteY1579" fmla="*/ 1137613 h 1792216"/>
              <a:gd name="connsiteX1580" fmla="*/ 83888 w 645682"/>
              <a:gd name="connsiteY1580" fmla="*/ 1132528 h 1792216"/>
              <a:gd name="connsiteX1581" fmla="*/ 83888 w 645682"/>
              <a:gd name="connsiteY1581" fmla="*/ 1127443 h 1792216"/>
              <a:gd name="connsiteX1582" fmla="*/ 83888 w 645682"/>
              <a:gd name="connsiteY1582" fmla="*/ 1124902 h 1792216"/>
              <a:gd name="connsiteX1583" fmla="*/ 83888 w 645682"/>
              <a:gd name="connsiteY1583" fmla="*/ 1126173 h 1792216"/>
              <a:gd name="connsiteX1584" fmla="*/ 81346 w 645682"/>
              <a:gd name="connsiteY1584" fmla="*/ 1126173 h 1792216"/>
              <a:gd name="connsiteX1585" fmla="*/ 81346 w 645682"/>
              <a:gd name="connsiteY1585" fmla="*/ 1121088 h 1792216"/>
              <a:gd name="connsiteX1586" fmla="*/ 78804 w 645682"/>
              <a:gd name="connsiteY1586" fmla="*/ 1116004 h 1792216"/>
              <a:gd name="connsiteX1587" fmla="*/ 76262 w 645682"/>
              <a:gd name="connsiteY1587" fmla="*/ 1109649 h 1792216"/>
              <a:gd name="connsiteX1588" fmla="*/ 73719 w 645682"/>
              <a:gd name="connsiteY1588" fmla="*/ 1104564 h 1792216"/>
              <a:gd name="connsiteX1589" fmla="*/ 71178 w 645682"/>
              <a:gd name="connsiteY1589" fmla="*/ 1099480 h 1792216"/>
              <a:gd name="connsiteX1590" fmla="*/ 71178 w 645682"/>
              <a:gd name="connsiteY1590" fmla="*/ 1096938 h 1792216"/>
              <a:gd name="connsiteX1591" fmla="*/ 71178 w 645682"/>
              <a:gd name="connsiteY1591" fmla="*/ 1088040 h 1792216"/>
              <a:gd name="connsiteX1592" fmla="*/ 73719 w 645682"/>
              <a:gd name="connsiteY1592" fmla="*/ 1082956 h 1792216"/>
              <a:gd name="connsiteX1593" fmla="*/ 73719 w 645682"/>
              <a:gd name="connsiteY1593" fmla="*/ 1080414 h 1792216"/>
              <a:gd name="connsiteX1594" fmla="*/ 71178 w 645682"/>
              <a:gd name="connsiteY1594" fmla="*/ 1080414 h 1792216"/>
              <a:gd name="connsiteX1595" fmla="*/ 68636 w 645682"/>
              <a:gd name="connsiteY1595" fmla="*/ 1080414 h 1792216"/>
              <a:gd name="connsiteX1596" fmla="*/ 66094 w 645682"/>
              <a:gd name="connsiteY1596" fmla="*/ 1080414 h 1792216"/>
              <a:gd name="connsiteX1597" fmla="*/ 66094 w 645682"/>
              <a:gd name="connsiteY1597" fmla="*/ 1082956 h 1792216"/>
              <a:gd name="connsiteX1598" fmla="*/ 66094 w 645682"/>
              <a:gd name="connsiteY1598" fmla="*/ 1085498 h 1792216"/>
              <a:gd name="connsiteX1599" fmla="*/ 66094 w 645682"/>
              <a:gd name="connsiteY1599" fmla="*/ 1090583 h 1792216"/>
              <a:gd name="connsiteX1600" fmla="*/ 66094 w 645682"/>
              <a:gd name="connsiteY1600" fmla="*/ 1095667 h 1792216"/>
              <a:gd name="connsiteX1601" fmla="*/ 63551 w 645682"/>
              <a:gd name="connsiteY1601" fmla="*/ 1098209 h 1792216"/>
              <a:gd name="connsiteX1602" fmla="*/ 63551 w 645682"/>
              <a:gd name="connsiteY1602" fmla="*/ 1100751 h 1792216"/>
              <a:gd name="connsiteX1603" fmla="*/ 63551 w 645682"/>
              <a:gd name="connsiteY1603" fmla="*/ 1114733 h 1792216"/>
              <a:gd name="connsiteX1604" fmla="*/ 63551 w 645682"/>
              <a:gd name="connsiteY1604" fmla="*/ 1117275 h 1792216"/>
              <a:gd name="connsiteX1605" fmla="*/ 63551 w 645682"/>
              <a:gd name="connsiteY1605" fmla="*/ 1119817 h 1792216"/>
              <a:gd name="connsiteX1606" fmla="*/ 63551 w 645682"/>
              <a:gd name="connsiteY1606" fmla="*/ 1122360 h 1792216"/>
              <a:gd name="connsiteX1607" fmla="*/ 61009 w 645682"/>
              <a:gd name="connsiteY1607" fmla="*/ 1122360 h 1792216"/>
              <a:gd name="connsiteX1608" fmla="*/ 61009 w 645682"/>
              <a:gd name="connsiteY1608" fmla="*/ 1124902 h 1792216"/>
              <a:gd name="connsiteX1609" fmla="*/ 63551 w 645682"/>
              <a:gd name="connsiteY1609" fmla="*/ 1124902 h 1792216"/>
              <a:gd name="connsiteX1610" fmla="*/ 67364 w 645682"/>
              <a:gd name="connsiteY1610" fmla="*/ 1124902 h 1792216"/>
              <a:gd name="connsiteX1611" fmla="*/ 366056 w 645682"/>
              <a:gd name="connsiteY1611" fmla="*/ 926614 h 1792216"/>
              <a:gd name="connsiteX1612" fmla="*/ 349533 w 645682"/>
              <a:gd name="connsiteY1612" fmla="*/ 954577 h 1792216"/>
              <a:gd name="connsiteX1613" fmla="*/ 349533 w 645682"/>
              <a:gd name="connsiteY1613" fmla="*/ 957120 h 1792216"/>
              <a:gd name="connsiteX1614" fmla="*/ 346991 w 645682"/>
              <a:gd name="connsiteY1614" fmla="*/ 957120 h 1792216"/>
              <a:gd name="connsiteX1615" fmla="*/ 346991 w 645682"/>
              <a:gd name="connsiteY1615" fmla="*/ 959662 h 1792216"/>
              <a:gd name="connsiteX1616" fmla="*/ 344449 w 645682"/>
              <a:gd name="connsiteY1616" fmla="*/ 959662 h 1792216"/>
              <a:gd name="connsiteX1617" fmla="*/ 339365 w 645682"/>
              <a:gd name="connsiteY1617" fmla="*/ 959662 h 1792216"/>
              <a:gd name="connsiteX1618" fmla="*/ 336822 w 645682"/>
              <a:gd name="connsiteY1618" fmla="*/ 959662 h 1792216"/>
              <a:gd name="connsiteX1619" fmla="*/ 329197 w 645682"/>
              <a:gd name="connsiteY1619" fmla="*/ 976186 h 1792216"/>
              <a:gd name="connsiteX1620" fmla="*/ 329197 w 645682"/>
              <a:gd name="connsiteY1620" fmla="*/ 978728 h 1792216"/>
              <a:gd name="connsiteX1621" fmla="*/ 329197 w 645682"/>
              <a:gd name="connsiteY1621" fmla="*/ 981270 h 1792216"/>
              <a:gd name="connsiteX1622" fmla="*/ 326654 w 645682"/>
              <a:gd name="connsiteY1622" fmla="*/ 983812 h 1792216"/>
              <a:gd name="connsiteX1623" fmla="*/ 324112 w 645682"/>
              <a:gd name="connsiteY1623" fmla="*/ 986354 h 1792216"/>
              <a:gd name="connsiteX1624" fmla="*/ 321570 w 645682"/>
              <a:gd name="connsiteY1624" fmla="*/ 986354 h 1792216"/>
              <a:gd name="connsiteX1625" fmla="*/ 320299 w 645682"/>
              <a:gd name="connsiteY1625" fmla="*/ 986354 h 1792216"/>
              <a:gd name="connsiteX1626" fmla="*/ 317757 w 645682"/>
              <a:gd name="connsiteY1626" fmla="*/ 986354 h 1792216"/>
              <a:gd name="connsiteX1627" fmla="*/ 317757 w 645682"/>
              <a:gd name="connsiteY1627" fmla="*/ 983812 h 1792216"/>
              <a:gd name="connsiteX1628" fmla="*/ 315215 w 645682"/>
              <a:gd name="connsiteY1628" fmla="*/ 981270 h 1792216"/>
              <a:gd name="connsiteX1629" fmla="*/ 315215 w 645682"/>
              <a:gd name="connsiteY1629" fmla="*/ 978728 h 1792216"/>
              <a:gd name="connsiteX1630" fmla="*/ 315215 w 645682"/>
              <a:gd name="connsiteY1630" fmla="*/ 976186 h 1792216"/>
              <a:gd name="connsiteX1631" fmla="*/ 315215 w 645682"/>
              <a:gd name="connsiteY1631" fmla="*/ 973644 h 1792216"/>
              <a:gd name="connsiteX1632" fmla="*/ 312673 w 645682"/>
              <a:gd name="connsiteY1632" fmla="*/ 973644 h 1792216"/>
              <a:gd name="connsiteX1633" fmla="*/ 312673 w 645682"/>
              <a:gd name="connsiteY1633" fmla="*/ 971101 h 1792216"/>
              <a:gd name="connsiteX1634" fmla="*/ 310131 w 645682"/>
              <a:gd name="connsiteY1634" fmla="*/ 971101 h 1792216"/>
              <a:gd name="connsiteX1635" fmla="*/ 307589 w 645682"/>
              <a:gd name="connsiteY1635" fmla="*/ 971101 h 1792216"/>
              <a:gd name="connsiteX1636" fmla="*/ 305047 w 645682"/>
              <a:gd name="connsiteY1636" fmla="*/ 971101 h 1792216"/>
              <a:gd name="connsiteX1637" fmla="*/ 305047 w 645682"/>
              <a:gd name="connsiteY1637" fmla="*/ 973644 h 1792216"/>
              <a:gd name="connsiteX1638" fmla="*/ 302505 w 645682"/>
              <a:gd name="connsiteY1638" fmla="*/ 973644 h 1792216"/>
              <a:gd name="connsiteX1639" fmla="*/ 302505 w 645682"/>
              <a:gd name="connsiteY1639" fmla="*/ 976186 h 1792216"/>
              <a:gd name="connsiteX1640" fmla="*/ 302505 w 645682"/>
              <a:gd name="connsiteY1640" fmla="*/ 978728 h 1792216"/>
              <a:gd name="connsiteX1641" fmla="*/ 297421 w 645682"/>
              <a:gd name="connsiteY1641" fmla="*/ 985084 h 1792216"/>
              <a:gd name="connsiteX1642" fmla="*/ 294879 w 645682"/>
              <a:gd name="connsiteY1642" fmla="*/ 985084 h 1792216"/>
              <a:gd name="connsiteX1643" fmla="*/ 294879 w 645682"/>
              <a:gd name="connsiteY1643" fmla="*/ 987625 h 1792216"/>
              <a:gd name="connsiteX1644" fmla="*/ 292336 w 645682"/>
              <a:gd name="connsiteY1644" fmla="*/ 987625 h 1792216"/>
              <a:gd name="connsiteX1645" fmla="*/ 287253 w 645682"/>
              <a:gd name="connsiteY1645" fmla="*/ 985084 h 1792216"/>
              <a:gd name="connsiteX1646" fmla="*/ 287253 w 645682"/>
              <a:gd name="connsiteY1646" fmla="*/ 982541 h 1792216"/>
              <a:gd name="connsiteX1647" fmla="*/ 284711 w 645682"/>
              <a:gd name="connsiteY1647" fmla="*/ 982541 h 1792216"/>
              <a:gd name="connsiteX1648" fmla="*/ 282168 w 645682"/>
              <a:gd name="connsiteY1648" fmla="*/ 982541 h 1792216"/>
              <a:gd name="connsiteX1649" fmla="*/ 282168 w 645682"/>
              <a:gd name="connsiteY1649" fmla="*/ 982541 h 1792216"/>
              <a:gd name="connsiteX1650" fmla="*/ 282168 w 645682"/>
              <a:gd name="connsiteY1650" fmla="*/ 985084 h 1792216"/>
              <a:gd name="connsiteX1651" fmla="*/ 279626 w 645682"/>
              <a:gd name="connsiteY1651" fmla="*/ 985084 h 1792216"/>
              <a:gd name="connsiteX1652" fmla="*/ 277084 w 645682"/>
              <a:gd name="connsiteY1652" fmla="*/ 987625 h 1792216"/>
              <a:gd name="connsiteX1653" fmla="*/ 274543 w 645682"/>
              <a:gd name="connsiteY1653" fmla="*/ 990167 h 1792216"/>
              <a:gd name="connsiteX1654" fmla="*/ 263103 w 645682"/>
              <a:gd name="connsiteY1654" fmla="*/ 990167 h 1792216"/>
              <a:gd name="connsiteX1655" fmla="*/ 260561 w 645682"/>
              <a:gd name="connsiteY1655" fmla="*/ 990167 h 1792216"/>
              <a:gd name="connsiteX1656" fmla="*/ 258019 w 645682"/>
              <a:gd name="connsiteY1656" fmla="*/ 990167 h 1792216"/>
              <a:gd name="connsiteX1657" fmla="*/ 258019 w 645682"/>
              <a:gd name="connsiteY1657" fmla="*/ 986354 h 1792216"/>
              <a:gd name="connsiteX1658" fmla="*/ 255477 w 645682"/>
              <a:gd name="connsiteY1658" fmla="*/ 986354 h 1792216"/>
              <a:gd name="connsiteX1659" fmla="*/ 255477 w 645682"/>
              <a:gd name="connsiteY1659" fmla="*/ 983812 h 1792216"/>
              <a:gd name="connsiteX1660" fmla="*/ 255477 w 645682"/>
              <a:gd name="connsiteY1660" fmla="*/ 981270 h 1792216"/>
              <a:gd name="connsiteX1661" fmla="*/ 255477 w 645682"/>
              <a:gd name="connsiteY1661" fmla="*/ 978728 h 1792216"/>
              <a:gd name="connsiteX1662" fmla="*/ 255477 w 645682"/>
              <a:gd name="connsiteY1662" fmla="*/ 976186 h 1792216"/>
              <a:gd name="connsiteX1663" fmla="*/ 255477 w 645682"/>
              <a:gd name="connsiteY1663" fmla="*/ 967288 h 1792216"/>
              <a:gd name="connsiteX1664" fmla="*/ 255477 w 645682"/>
              <a:gd name="connsiteY1664" fmla="*/ 964746 h 1792216"/>
              <a:gd name="connsiteX1665" fmla="*/ 258019 w 645682"/>
              <a:gd name="connsiteY1665" fmla="*/ 962204 h 1792216"/>
              <a:gd name="connsiteX1666" fmla="*/ 258019 w 645682"/>
              <a:gd name="connsiteY1666" fmla="*/ 960933 h 1792216"/>
              <a:gd name="connsiteX1667" fmla="*/ 260561 w 645682"/>
              <a:gd name="connsiteY1667" fmla="*/ 960933 h 1792216"/>
              <a:gd name="connsiteX1668" fmla="*/ 260561 w 645682"/>
              <a:gd name="connsiteY1668" fmla="*/ 958391 h 1792216"/>
              <a:gd name="connsiteX1669" fmla="*/ 263103 w 645682"/>
              <a:gd name="connsiteY1669" fmla="*/ 958391 h 1792216"/>
              <a:gd name="connsiteX1670" fmla="*/ 263103 w 645682"/>
              <a:gd name="connsiteY1670" fmla="*/ 955848 h 1792216"/>
              <a:gd name="connsiteX1671" fmla="*/ 265645 w 645682"/>
              <a:gd name="connsiteY1671" fmla="*/ 953307 h 1792216"/>
              <a:gd name="connsiteX1672" fmla="*/ 268187 w 645682"/>
              <a:gd name="connsiteY1672" fmla="*/ 946951 h 1792216"/>
              <a:gd name="connsiteX1673" fmla="*/ 268187 w 645682"/>
              <a:gd name="connsiteY1673" fmla="*/ 944409 h 1792216"/>
              <a:gd name="connsiteX1674" fmla="*/ 270729 w 645682"/>
              <a:gd name="connsiteY1674" fmla="*/ 941867 h 1792216"/>
              <a:gd name="connsiteX1675" fmla="*/ 268187 w 645682"/>
              <a:gd name="connsiteY1675" fmla="*/ 941867 h 1792216"/>
              <a:gd name="connsiteX1676" fmla="*/ 268187 w 645682"/>
              <a:gd name="connsiteY1676" fmla="*/ 918987 h 1792216"/>
              <a:gd name="connsiteX1677" fmla="*/ 265645 w 645682"/>
              <a:gd name="connsiteY1677" fmla="*/ 918987 h 1792216"/>
              <a:gd name="connsiteX1678" fmla="*/ 265645 w 645682"/>
              <a:gd name="connsiteY1678" fmla="*/ 916445 h 1792216"/>
              <a:gd name="connsiteX1679" fmla="*/ 265645 w 645682"/>
              <a:gd name="connsiteY1679" fmla="*/ 913903 h 1792216"/>
              <a:gd name="connsiteX1680" fmla="*/ 263103 w 645682"/>
              <a:gd name="connsiteY1680" fmla="*/ 913903 h 1792216"/>
              <a:gd name="connsiteX1681" fmla="*/ 263103 w 645682"/>
              <a:gd name="connsiteY1681" fmla="*/ 911361 h 1792216"/>
              <a:gd name="connsiteX1682" fmla="*/ 260561 w 645682"/>
              <a:gd name="connsiteY1682" fmla="*/ 911361 h 1792216"/>
              <a:gd name="connsiteX1683" fmla="*/ 260561 w 645682"/>
              <a:gd name="connsiteY1683" fmla="*/ 910090 h 1792216"/>
              <a:gd name="connsiteX1684" fmla="*/ 258019 w 645682"/>
              <a:gd name="connsiteY1684" fmla="*/ 910090 h 1792216"/>
              <a:gd name="connsiteX1685" fmla="*/ 258019 w 645682"/>
              <a:gd name="connsiteY1685" fmla="*/ 907547 h 1792216"/>
              <a:gd name="connsiteX1686" fmla="*/ 255477 w 645682"/>
              <a:gd name="connsiteY1686" fmla="*/ 905005 h 1792216"/>
              <a:gd name="connsiteX1687" fmla="*/ 255477 w 645682"/>
              <a:gd name="connsiteY1687" fmla="*/ 902464 h 1792216"/>
              <a:gd name="connsiteX1688" fmla="*/ 252935 w 645682"/>
              <a:gd name="connsiteY1688" fmla="*/ 902464 h 1792216"/>
              <a:gd name="connsiteX1689" fmla="*/ 252935 w 645682"/>
              <a:gd name="connsiteY1689" fmla="*/ 899921 h 1792216"/>
              <a:gd name="connsiteX1690" fmla="*/ 250393 w 645682"/>
              <a:gd name="connsiteY1690" fmla="*/ 897379 h 1792216"/>
              <a:gd name="connsiteX1691" fmla="*/ 250393 w 645682"/>
              <a:gd name="connsiteY1691" fmla="*/ 899921 h 1792216"/>
              <a:gd name="connsiteX1692" fmla="*/ 247850 w 645682"/>
              <a:gd name="connsiteY1692" fmla="*/ 899921 h 1792216"/>
              <a:gd name="connsiteX1693" fmla="*/ 245308 w 645682"/>
              <a:gd name="connsiteY1693" fmla="*/ 899921 h 1792216"/>
              <a:gd name="connsiteX1694" fmla="*/ 245308 w 645682"/>
              <a:gd name="connsiteY1694" fmla="*/ 897379 h 1792216"/>
              <a:gd name="connsiteX1695" fmla="*/ 244038 w 645682"/>
              <a:gd name="connsiteY1695" fmla="*/ 897379 h 1792216"/>
              <a:gd name="connsiteX1696" fmla="*/ 241495 w 645682"/>
              <a:gd name="connsiteY1696" fmla="*/ 894837 h 1792216"/>
              <a:gd name="connsiteX1697" fmla="*/ 238953 w 645682"/>
              <a:gd name="connsiteY1697" fmla="*/ 892294 h 1792216"/>
              <a:gd name="connsiteX1698" fmla="*/ 238953 w 645682"/>
              <a:gd name="connsiteY1698" fmla="*/ 889753 h 1792216"/>
              <a:gd name="connsiteX1699" fmla="*/ 238953 w 645682"/>
              <a:gd name="connsiteY1699" fmla="*/ 887211 h 1792216"/>
              <a:gd name="connsiteX1700" fmla="*/ 238953 w 645682"/>
              <a:gd name="connsiteY1700" fmla="*/ 884668 h 1792216"/>
              <a:gd name="connsiteX1701" fmla="*/ 238953 w 645682"/>
              <a:gd name="connsiteY1701" fmla="*/ 884668 h 1792216"/>
              <a:gd name="connsiteX1702" fmla="*/ 241495 w 645682"/>
              <a:gd name="connsiteY1702" fmla="*/ 882126 h 1792216"/>
              <a:gd name="connsiteX1703" fmla="*/ 241495 w 645682"/>
              <a:gd name="connsiteY1703" fmla="*/ 879584 h 1792216"/>
              <a:gd name="connsiteX1704" fmla="*/ 241495 w 645682"/>
              <a:gd name="connsiteY1704" fmla="*/ 877042 h 1792216"/>
              <a:gd name="connsiteX1705" fmla="*/ 244038 w 645682"/>
              <a:gd name="connsiteY1705" fmla="*/ 877042 h 1792216"/>
              <a:gd name="connsiteX1706" fmla="*/ 246580 w 645682"/>
              <a:gd name="connsiteY1706" fmla="*/ 877042 h 1792216"/>
              <a:gd name="connsiteX1707" fmla="*/ 246580 w 645682"/>
              <a:gd name="connsiteY1707" fmla="*/ 874500 h 1792216"/>
              <a:gd name="connsiteX1708" fmla="*/ 246580 w 645682"/>
              <a:gd name="connsiteY1708" fmla="*/ 871958 h 1792216"/>
              <a:gd name="connsiteX1709" fmla="*/ 246580 w 645682"/>
              <a:gd name="connsiteY1709" fmla="*/ 869415 h 1792216"/>
              <a:gd name="connsiteX1710" fmla="*/ 249122 w 645682"/>
              <a:gd name="connsiteY1710" fmla="*/ 866873 h 1792216"/>
              <a:gd name="connsiteX1711" fmla="*/ 249122 w 645682"/>
              <a:gd name="connsiteY1711" fmla="*/ 864331 h 1792216"/>
              <a:gd name="connsiteX1712" fmla="*/ 249122 w 645682"/>
              <a:gd name="connsiteY1712" fmla="*/ 861789 h 1792216"/>
              <a:gd name="connsiteX1713" fmla="*/ 246580 w 645682"/>
              <a:gd name="connsiteY1713" fmla="*/ 861789 h 1792216"/>
              <a:gd name="connsiteX1714" fmla="*/ 246580 w 645682"/>
              <a:gd name="connsiteY1714" fmla="*/ 859247 h 1792216"/>
              <a:gd name="connsiteX1715" fmla="*/ 246580 w 645682"/>
              <a:gd name="connsiteY1715" fmla="*/ 859247 h 1792216"/>
              <a:gd name="connsiteX1716" fmla="*/ 244038 w 645682"/>
              <a:gd name="connsiteY1716" fmla="*/ 856704 h 1792216"/>
              <a:gd name="connsiteX1717" fmla="*/ 241495 w 645682"/>
              <a:gd name="connsiteY1717" fmla="*/ 854162 h 1792216"/>
              <a:gd name="connsiteX1718" fmla="*/ 241495 w 645682"/>
              <a:gd name="connsiteY1718" fmla="*/ 851621 h 1792216"/>
              <a:gd name="connsiteX1719" fmla="*/ 238953 w 645682"/>
              <a:gd name="connsiteY1719" fmla="*/ 851621 h 1792216"/>
              <a:gd name="connsiteX1720" fmla="*/ 238953 w 645682"/>
              <a:gd name="connsiteY1720" fmla="*/ 849078 h 1792216"/>
              <a:gd name="connsiteX1721" fmla="*/ 238953 w 645682"/>
              <a:gd name="connsiteY1721" fmla="*/ 846536 h 1792216"/>
              <a:gd name="connsiteX1722" fmla="*/ 238953 w 645682"/>
              <a:gd name="connsiteY1722" fmla="*/ 843994 h 1792216"/>
              <a:gd name="connsiteX1723" fmla="*/ 238953 w 645682"/>
              <a:gd name="connsiteY1723" fmla="*/ 841451 h 1792216"/>
              <a:gd name="connsiteX1724" fmla="*/ 241495 w 645682"/>
              <a:gd name="connsiteY1724" fmla="*/ 841451 h 1792216"/>
              <a:gd name="connsiteX1725" fmla="*/ 241495 w 645682"/>
              <a:gd name="connsiteY1725" fmla="*/ 838910 h 1792216"/>
              <a:gd name="connsiteX1726" fmla="*/ 241495 w 645682"/>
              <a:gd name="connsiteY1726" fmla="*/ 836368 h 1792216"/>
              <a:gd name="connsiteX1727" fmla="*/ 244038 w 645682"/>
              <a:gd name="connsiteY1727" fmla="*/ 836368 h 1792216"/>
              <a:gd name="connsiteX1728" fmla="*/ 244038 w 645682"/>
              <a:gd name="connsiteY1728" fmla="*/ 833825 h 1792216"/>
              <a:gd name="connsiteX1729" fmla="*/ 246580 w 645682"/>
              <a:gd name="connsiteY1729" fmla="*/ 833825 h 1792216"/>
              <a:gd name="connsiteX1730" fmla="*/ 246580 w 645682"/>
              <a:gd name="connsiteY1730" fmla="*/ 833825 h 1792216"/>
              <a:gd name="connsiteX1731" fmla="*/ 249122 w 645682"/>
              <a:gd name="connsiteY1731" fmla="*/ 831283 h 1792216"/>
              <a:gd name="connsiteX1732" fmla="*/ 251663 w 645682"/>
              <a:gd name="connsiteY1732" fmla="*/ 828741 h 1792216"/>
              <a:gd name="connsiteX1733" fmla="*/ 254206 w 645682"/>
              <a:gd name="connsiteY1733" fmla="*/ 826199 h 1792216"/>
              <a:gd name="connsiteX1734" fmla="*/ 256748 w 645682"/>
              <a:gd name="connsiteY1734" fmla="*/ 823657 h 1792216"/>
              <a:gd name="connsiteX1735" fmla="*/ 259290 w 645682"/>
              <a:gd name="connsiteY1735" fmla="*/ 823657 h 1792216"/>
              <a:gd name="connsiteX1736" fmla="*/ 259290 w 645682"/>
              <a:gd name="connsiteY1736" fmla="*/ 821115 h 1792216"/>
              <a:gd name="connsiteX1737" fmla="*/ 261832 w 645682"/>
              <a:gd name="connsiteY1737" fmla="*/ 821115 h 1792216"/>
              <a:gd name="connsiteX1738" fmla="*/ 264374 w 645682"/>
              <a:gd name="connsiteY1738" fmla="*/ 821115 h 1792216"/>
              <a:gd name="connsiteX1739" fmla="*/ 266916 w 645682"/>
              <a:gd name="connsiteY1739" fmla="*/ 821115 h 1792216"/>
              <a:gd name="connsiteX1740" fmla="*/ 266916 w 645682"/>
              <a:gd name="connsiteY1740" fmla="*/ 823657 h 1792216"/>
              <a:gd name="connsiteX1741" fmla="*/ 269458 w 645682"/>
              <a:gd name="connsiteY1741" fmla="*/ 823657 h 1792216"/>
              <a:gd name="connsiteX1742" fmla="*/ 269458 w 645682"/>
              <a:gd name="connsiteY1742" fmla="*/ 826199 h 1792216"/>
              <a:gd name="connsiteX1743" fmla="*/ 269458 w 645682"/>
              <a:gd name="connsiteY1743" fmla="*/ 828741 h 1792216"/>
              <a:gd name="connsiteX1744" fmla="*/ 272000 w 645682"/>
              <a:gd name="connsiteY1744" fmla="*/ 828741 h 1792216"/>
              <a:gd name="connsiteX1745" fmla="*/ 272000 w 645682"/>
              <a:gd name="connsiteY1745" fmla="*/ 831283 h 1792216"/>
              <a:gd name="connsiteX1746" fmla="*/ 274543 w 645682"/>
              <a:gd name="connsiteY1746" fmla="*/ 833825 h 1792216"/>
              <a:gd name="connsiteX1747" fmla="*/ 274543 w 645682"/>
              <a:gd name="connsiteY1747" fmla="*/ 836368 h 1792216"/>
              <a:gd name="connsiteX1748" fmla="*/ 274543 w 645682"/>
              <a:gd name="connsiteY1748" fmla="*/ 838910 h 1792216"/>
              <a:gd name="connsiteX1749" fmla="*/ 277084 w 645682"/>
              <a:gd name="connsiteY1749" fmla="*/ 841451 h 1792216"/>
              <a:gd name="connsiteX1750" fmla="*/ 277084 w 645682"/>
              <a:gd name="connsiteY1750" fmla="*/ 843994 h 1792216"/>
              <a:gd name="connsiteX1751" fmla="*/ 277084 w 645682"/>
              <a:gd name="connsiteY1751" fmla="*/ 846536 h 1792216"/>
              <a:gd name="connsiteX1752" fmla="*/ 279626 w 645682"/>
              <a:gd name="connsiteY1752" fmla="*/ 849078 h 1792216"/>
              <a:gd name="connsiteX1753" fmla="*/ 279626 w 645682"/>
              <a:gd name="connsiteY1753" fmla="*/ 851621 h 1792216"/>
              <a:gd name="connsiteX1754" fmla="*/ 279626 w 645682"/>
              <a:gd name="connsiteY1754" fmla="*/ 854162 h 1792216"/>
              <a:gd name="connsiteX1755" fmla="*/ 282168 w 645682"/>
              <a:gd name="connsiteY1755" fmla="*/ 856704 h 1792216"/>
              <a:gd name="connsiteX1756" fmla="*/ 282168 w 645682"/>
              <a:gd name="connsiteY1756" fmla="*/ 859247 h 1792216"/>
              <a:gd name="connsiteX1757" fmla="*/ 282168 w 645682"/>
              <a:gd name="connsiteY1757" fmla="*/ 861789 h 1792216"/>
              <a:gd name="connsiteX1758" fmla="*/ 282168 w 645682"/>
              <a:gd name="connsiteY1758" fmla="*/ 864331 h 1792216"/>
              <a:gd name="connsiteX1759" fmla="*/ 282168 w 645682"/>
              <a:gd name="connsiteY1759" fmla="*/ 866873 h 1792216"/>
              <a:gd name="connsiteX1760" fmla="*/ 282168 w 645682"/>
              <a:gd name="connsiteY1760" fmla="*/ 869415 h 1792216"/>
              <a:gd name="connsiteX1761" fmla="*/ 282168 w 645682"/>
              <a:gd name="connsiteY1761" fmla="*/ 871958 h 1792216"/>
              <a:gd name="connsiteX1762" fmla="*/ 287253 w 645682"/>
              <a:gd name="connsiteY1762" fmla="*/ 883398 h 1792216"/>
              <a:gd name="connsiteX1763" fmla="*/ 289794 w 645682"/>
              <a:gd name="connsiteY1763" fmla="*/ 889753 h 1792216"/>
              <a:gd name="connsiteX1764" fmla="*/ 292336 w 645682"/>
              <a:gd name="connsiteY1764" fmla="*/ 901192 h 1792216"/>
              <a:gd name="connsiteX1765" fmla="*/ 294879 w 645682"/>
              <a:gd name="connsiteY1765" fmla="*/ 903734 h 1792216"/>
              <a:gd name="connsiteX1766" fmla="*/ 294879 w 645682"/>
              <a:gd name="connsiteY1766" fmla="*/ 906277 h 1792216"/>
              <a:gd name="connsiteX1767" fmla="*/ 294879 w 645682"/>
              <a:gd name="connsiteY1767" fmla="*/ 908819 h 1792216"/>
              <a:gd name="connsiteX1768" fmla="*/ 294879 w 645682"/>
              <a:gd name="connsiteY1768" fmla="*/ 922801 h 1792216"/>
              <a:gd name="connsiteX1769" fmla="*/ 294879 w 645682"/>
              <a:gd name="connsiteY1769" fmla="*/ 925343 h 1792216"/>
              <a:gd name="connsiteX1770" fmla="*/ 292336 w 645682"/>
              <a:gd name="connsiteY1770" fmla="*/ 927885 h 1792216"/>
              <a:gd name="connsiteX1771" fmla="*/ 292336 w 645682"/>
              <a:gd name="connsiteY1771" fmla="*/ 930427 h 1792216"/>
              <a:gd name="connsiteX1772" fmla="*/ 289794 w 645682"/>
              <a:gd name="connsiteY1772" fmla="*/ 936782 h 1792216"/>
              <a:gd name="connsiteX1773" fmla="*/ 289794 w 645682"/>
              <a:gd name="connsiteY1773" fmla="*/ 939324 h 1792216"/>
              <a:gd name="connsiteX1774" fmla="*/ 289794 w 645682"/>
              <a:gd name="connsiteY1774" fmla="*/ 941867 h 1792216"/>
              <a:gd name="connsiteX1775" fmla="*/ 289794 w 645682"/>
              <a:gd name="connsiteY1775" fmla="*/ 944409 h 1792216"/>
              <a:gd name="connsiteX1776" fmla="*/ 289794 w 645682"/>
              <a:gd name="connsiteY1776" fmla="*/ 946951 h 1792216"/>
              <a:gd name="connsiteX1777" fmla="*/ 289794 w 645682"/>
              <a:gd name="connsiteY1777" fmla="*/ 949493 h 1792216"/>
              <a:gd name="connsiteX1778" fmla="*/ 292336 w 645682"/>
              <a:gd name="connsiteY1778" fmla="*/ 949493 h 1792216"/>
              <a:gd name="connsiteX1779" fmla="*/ 292336 w 645682"/>
              <a:gd name="connsiteY1779" fmla="*/ 952035 h 1792216"/>
              <a:gd name="connsiteX1780" fmla="*/ 292336 w 645682"/>
              <a:gd name="connsiteY1780" fmla="*/ 954577 h 1792216"/>
              <a:gd name="connsiteX1781" fmla="*/ 294879 w 645682"/>
              <a:gd name="connsiteY1781" fmla="*/ 954577 h 1792216"/>
              <a:gd name="connsiteX1782" fmla="*/ 294879 w 645682"/>
              <a:gd name="connsiteY1782" fmla="*/ 957120 h 1792216"/>
              <a:gd name="connsiteX1783" fmla="*/ 297421 w 645682"/>
              <a:gd name="connsiteY1783" fmla="*/ 957120 h 1792216"/>
              <a:gd name="connsiteX1784" fmla="*/ 299963 w 645682"/>
              <a:gd name="connsiteY1784" fmla="*/ 959662 h 1792216"/>
              <a:gd name="connsiteX1785" fmla="*/ 302505 w 645682"/>
              <a:gd name="connsiteY1785" fmla="*/ 957120 h 1792216"/>
              <a:gd name="connsiteX1786" fmla="*/ 305047 w 645682"/>
              <a:gd name="connsiteY1786" fmla="*/ 957120 h 1792216"/>
              <a:gd name="connsiteX1787" fmla="*/ 305047 w 645682"/>
              <a:gd name="connsiteY1787" fmla="*/ 954577 h 1792216"/>
              <a:gd name="connsiteX1788" fmla="*/ 305047 w 645682"/>
              <a:gd name="connsiteY1788" fmla="*/ 948222 h 1792216"/>
              <a:gd name="connsiteX1789" fmla="*/ 307589 w 645682"/>
              <a:gd name="connsiteY1789" fmla="*/ 945680 h 1792216"/>
              <a:gd name="connsiteX1790" fmla="*/ 307589 w 645682"/>
              <a:gd name="connsiteY1790" fmla="*/ 943137 h 1792216"/>
              <a:gd name="connsiteX1791" fmla="*/ 307589 w 645682"/>
              <a:gd name="connsiteY1791" fmla="*/ 940596 h 1792216"/>
              <a:gd name="connsiteX1792" fmla="*/ 307589 w 645682"/>
              <a:gd name="connsiteY1792" fmla="*/ 938054 h 1792216"/>
              <a:gd name="connsiteX1793" fmla="*/ 305047 w 645682"/>
              <a:gd name="connsiteY1793" fmla="*/ 935511 h 1792216"/>
              <a:gd name="connsiteX1794" fmla="*/ 305047 w 645682"/>
              <a:gd name="connsiteY1794" fmla="*/ 932969 h 1792216"/>
              <a:gd name="connsiteX1795" fmla="*/ 307589 w 645682"/>
              <a:gd name="connsiteY1795" fmla="*/ 930427 h 1792216"/>
              <a:gd name="connsiteX1796" fmla="*/ 307589 w 645682"/>
              <a:gd name="connsiteY1796" fmla="*/ 927885 h 1792216"/>
              <a:gd name="connsiteX1797" fmla="*/ 310131 w 645682"/>
              <a:gd name="connsiteY1797" fmla="*/ 927885 h 1792216"/>
              <a:gd name="connsiteX1798" fmla="*/ 310131 w 645682"/>
              <a:gd name="connsiteY1798" fmla="*/ 925343 h 1792216"/>
              <a:gd name="connsiteX1799" fmla="*/ 310131 w 645682"/>
              <a:gd name="connsiteY1799" fmla="*/ 922801 h 1792216"/>
              <a:gd name="connsiteX1800" fmla="*/ 312673 w 645682"/>
              <a:gd name="connsiteY1800" fmla="*/ 920258 h 1792216"/>
              <a:gd name="connsiteX1801" fmla="*/ 312673 w 645682"/>
              <a:gd name="connsiteY1801" fmla="*/ 917716 h 1792216"/>
              <a:gd name="connsiteX1802" fmla="*/ 315215 w 645682"/>
              <a:gd name="connsiteY1802" fmla="*/ 917716 h 1792216"/>
              <a:gd name="connsiteX1803" fmla="*/ 315215 w 645682"/>
              <a:gd name="connsiteY1803" fmla="*/ 915174 h 1792216"/>
              <a:gd name="connsiteX1804" fmla="*/ 315215 w 645682"/>
              <a:gd name="connsiteY1804" fmla="*/ 912632 h 1792216"/>
              <a:gd name="connsiteX1805" fmla="*/ 317757 w 645682"/>
              <a:gd name="connsiteY1805" fmla="*/ 912632 h 1792216"/>
              <a:gd name="connsiteX1806" fmla="*/ 317757 w 645682"/>
              <a:gd name="connsiteY1806" fmla="*/ 910090 h 1792216"/>
              <a:gd name="connsiteX1807" fmla="*/ 320299 w 645682"/>
              <a:gd name="connsiteY1807" fmla="*/ 907547 h 1792216"/>
              <a:gd name="connsiteX1808" fmla="*/ 320299 w 645682"/>
              <a:gd name="connsiteY1808" fmla="*/ 905005 h 1792216"/>
              <a:gd name="connsiteX1809" fmla="*/ 322841 w 645682"/>
              <a:gd name="connsiteY1809" fmla="*/ 902464 h 1792216"/>
              <a:gd name="connsiteX1810" fmla="*/ 322841 w 645682"/>
              <a:gd name="connsiteY1810" fmla="*/ 899921 h 1792216"/>
              <a:gd name="connsiteX1811" fmla="*/ 325384 w 645682"/>
              <a:gd name="connsiteY1811" fmla="*/ 897379 h 1792216"/>
              <a:gd name="connsiteX1812" fmla="*/ 325384 w 645682"/>
              <a:gd name="connsiteY1812" fmla="*/ 894837 h 1792216"/>
              <a:gd name="connsiteX1813" fmla="*/ 325384 w 645682"/>
              <a:gd name="connsiteY1813" fmla="*/ 892294 h 1792216"/>
              <a:gd name="connsiteX1814" fmla="*/ 327925 w 645682"/>
              <a:gd name="connsiteY1814" fmla="*/ 892294 h 1792216"/>
              <a:gd name="connsiteX1815" fmla="*/ 327925 w 645682"/>
              <a:gd name="connsiteY1815" fmla="*/ 889753 h 1792216"/>
              <a:gd name="connsiteX1816" fmla="*/ 327925 w 645682"/>
              <a:gd name="connsiteY1816" fmla="*/ 887211 h 1792216"/>
              <a:gd name="connsiteX1817" fmla="*/ 327925 w 645682"/>
              <a:gd name="connsiteY1817" fmla="*/ 884668 h 1792216"/>
              <a:gd name="connsiteX1818" fmla="*/ 327925 w 645682"/>
              <a:gd name="connsiteY1818" fmla="*/ 882126 h 1792216"/>
              <a:gd name="connsiteX1819" fmla="*/ 327925 w 645682"/>
              <a:gd name="connsiteY1819" fmla="*/ 884668 h 1792216"/>
              <a:gd name="connsiteX1820" fmla="*/ 327925 w 645682"/>
              <a:gd name="connsiteY1820" fmla="*/ 882126 h 1792216"/>
              <a:gd name="connsiteX1821" fmla="*/ 327925 w 645682"/>
              <a:gd name="connsiteY1821" fmla="*/ 879584 h 1792216"/>
              <a:gd name="connsiteX1822" fmla="*/ 327925 w 645682"/>
              <a:gd name="connsiteY1822" fmla="*/ 877042 h 1792216"/>
              <a:gd name="connsiteX1823" fmla="*/ 327925 w 645682"/>
              <a:gd name="connsiteY1823" fmla="*/ 874500 h 1792216"/>
              <a:gd name="connsiteX1824" fmla="*/ 327925 w 645682"/>
              <a:gd name="connsiteY1824" fmla="*/ 871958 h 1792216"/>
              <a:gd name="connsiteX1825" fmla="*/ 327925 w 645682"/>
              <a:gd name="connsiteY1825" fmla="*/ 869415 h 1792216"/>
              <a:gd name="connsiteX1826" fmla="*/ 327925 w 645682"/>
              <a:gd name="connsiteY1826" fmla="*/ 866873 h 1792216"/>
              <a:gd name="connsiteX1827" fmla="*/ 327925 w 645682"/>
              <a:gd name="connsiteY1827" fmla="*/ 864331 h 1792216"/>
              <a:gd name="connsiteX1828" fmla="*/ 320299 w 645682"/>
              <a:gd name="connsiteY1828" fmla="*/ 864331 h 1792216"/>
              <a:gd name="connsiteX1829" fmla="*/ 320299 w 645682"/>
              <a:gd name="connsiteY1829" fmla="*/ 861789 h 1792216"/>
              <a:gd name="connsiteX1830" fmla="*/ 320299 w 645682"/>
              <a:gd name="connsiteY1830" fmla="*/ 859247 h 1792216"/>
              <a:gd name="connsiteX1831" fmla="*/ 320299 w 645682"/>
              <a:gd name="connsiteY1831" fmla="*/ 859247 h 1792216"/>
              <a:gd name="connsiteX1832" fmla="*/ 320299 w 645682"/>
              <a:gd name="connsiteY1832" fmla="*/ 856704 h 1792216"/>
              <a:gd name="connsiteX1833" fmla="*/ 320299 w 645682"/>
              <a:gd name="connsiteY1833" fmla="*/ 854162 h 1792216"/>
              <a:gd name="connsiteX1834" fmla="*/ 320299 w 645682"/>
              <a:gd name="connsiteY1834" fmla="*/ 851621 h 1792216"/>
              <a:gd name="connsiteX1835" fmla="*/ 317757 w 645682"/>
              <a:gd name="connsiteY1835" fmla="*/ 849078 h 1792216"/>
              <a:gd name="connsiteX1836" fmla="*/ 317757 w 645682"/>
              <a:gd name="connsiteY1836" fmla="*/ 846536 h 1792216"/>
              <a:gd name="connsiteX1837" fmla="*/ 317757 w 645682"/>
              <a:gd name="connsiteY1837" fmla="*/ 843994 h 1792216"/>
              <a:gd name="connsiteX1838" fmla="*/ 317757 w 645682"/>
              <a:gd name="connsiteY1838" fmla="*/ 841451 h 1792216"/>
              <a:gd name="connsiteX1839" fmla="*/ 317757 w 645682"/>
              <a:gd name="connsiteY1839" fmla="*/ 838910 h 1792216"/>
              <a:gd name="connsiteX1840" fmla="*/ 317757 w 645682"/>
              <a:gd name="connsiteY1840" fmla="*/ 836368 h 1792216"/>
              <a:gd name="connsiteX1841" fmla="*/ 317757 w 645682"/>
              <a:gd name="connsiteY1841" fmla="*/ 833825 h 1792216"/>
              <a:gd name="connsiteX1842" fmla="*/ 320299 w 645682"/>
              <a:gd name="connsiteY1842" fmla="*/ 833825 h 1792216"/>
              <a:gd name="connsiteX1843" fmla="*/ 320299 w 645682"/>
              <a:gd name="connsiteY1843" fmla="*/ 833825 h 1792216"/>
              <a:gd name="connsiteX1844" fmla="*/ 320299 w 645682"/>
              <a:gd name="connsiteY1844" fmla="*/ 831283 h 1792216"/>
              <a:gd name="connsiteX1845" fmla="*/ 322841 w 645682"/>
              <a:gd name="connsiteY1845" fmla="*/ 828741 h 1792216"/>
              <a:gd name="connsiteX1846" fmla="*/ 322841 w 645682"/>
              <a:gd name="connsiteY1846" fmla="*/ 823657 h 1792216"/>
              <a:gd name="connsiteX1847" fmla="*/ 322841 w 645682"/>
              <a:gd name="connsiteY1847" fmla="*/ 821115 h 1792216"/>
              <a:gd name="connsiteX1848" fmla="*/ 322841 w 645682"/>
              <a:gd name="connsiteY1848" fmla="*/ 818572 h 1792216"/>
              <a:gd name="connsiteX1849" fmla="*/ 325384 w 645682"/>
              <a:gd name="connsiteY1849" fmla="*/ 818572 h 1792216"/>
              <a:gd name="connsiteX1850" fmla="*/ 325384 w 645682"/>
              <a:gd name="connsiteY1850" fmla="*/ 816030 h 1792216"/>
              <a:gd name="connsiteX1851" fmla="*/ 327925 w 645682"/>
              <a:gd name="connsiteY1851" fmla="*/ 813488 h 1792216"/>
              <a:gd name="connsiteX1852" fmla="*/ 330467 w 645682"/>
              <a:gd name="connsiteY1852" fmla="*/ 810946 h 1792216"/>
              <a:gd name="connsiteX1853" fmla="*/ 333010 w 645682"/>
              <a:gd name="connsiteY1853" fmla="*/ 810946 h 1792216"/>
              <a:gd name="connsiteX1854" fmla="*/ 333010 w 645682"/>
              <a:gd name="connsiteY1854" fmla="*/ 813488 h 1792216"/>
              <a:gd name="connsiteX1855" fmla="*/ 335552 w 645682"/>
              <a:gd name="connsiteY1855" fmla="*/ 813488 h 1792216"/>
              <a:gd name="connsiteX1856" fmla="*/ 338094 w 645682"/>
              <a:gd name="connsiteY1856" fmla="*/ 813488 h 1792216"/>
              <a:gd name="connsiteX1857" fmla="*/ 338094 w 645682"/>
              <a:gd name="connsiteY1857" fmla="*/ 816030 h 1792216"/>
              <a:gd name="connsiteX1858" fmla="*/ 340635 w 645682"/>
              <a:gd name="connsiteY1858" fmla="*/ 816030 h 1792216"/>
              <a:gd name="connsiteX1859" fmla="*/ 340635 w 645682"/>
              <a:gd name="connsiteY1859" fmla="*/ 818572 h 1792216"/>
              <a:gd name="connsiteX1860" fmla="*/ 343178 w 645682"/>
              <a:gd name="connsiteY1860" fmla="*/ 818572 h 1792216"/>
              <a:gd name="connsiteX1861" fmla="*/ 343178 w 645682"/>
              <a:gd name="connsiteY1861" fmla="*/ 821115 h 1792216"/>
              <a:gd name="connsiteX1862" fmla="*/ 345720 w 645682"/>
              <a:gd name="connsiteY1862" fmla="*/ 821115 h 1792216"/>
              <a:gd name="connsiteX1863" fmla="*/ 345720 w 645682"/>
              <a:gd name="connsiteY1863" fmla="*/ 823657 h 1792216"/>
              <a:gd name="connsiteX1864" fmla="*/ 345720 w 645682"/>
              <a:gd name="connsiteY1864" fmla="*/ 826199 h 1792216"/>
              <a:gd name="connsiteX1865" fmla="*/ 345720 w 645682"/>
              <a:gd name="connsiteY1865" fmla="*/ 828741 h 1792216"/>
              <a:gd name="connsiteX1866" fmla="*/ 348262 w 645682"/>
              <a:gd name="connsiteY1866" fmla="*/ 828741 h 1792216"/>
              <a:gd name="connsiteX1867" fmla="*/ 348262 w 645682"/>
              <a:gd name="connsiteY1867" fmla="*/ 831283 h 1792216"/>
              <a:gd name="connsiteX1868" fmla="*/ 348262 w 645682"/>
              <a:gd name="connsiteY1868" fmla="*/ 833825 h 1792216"/>
              <a:gd name="connsiteX1869" fmla="*/ 348262 w 645682"/>
              <a:gd name="connsiteY1869" fmla="*/ 836368 h 1792216"/>
              <a:gd name="connsiteX1870" fmla="*/ 348262 w 645682"/>
              <a:gd name="connsiteY1870" fmla="*/ 838910 h 1792216"/>
              <a:gd name="connsiteX1871" fmla="*/ 348262 w 645682"/>
              <a:gd name="connsiteY1871" fmla="*/ 841451 h 1792216"/>
              <a:gd name="connsiteX1872" fmla="*/ 348262 w 645682"/>
              <a:gd name="connsiteY1872" fmla="*/ 843994 h 1792216"/>
              <a:gd name="connsiteX1873" fmla="*/ 348262 w 645682"/>
              <a:gd name="connsiteY1873" fmla="*/ 846536 h 1792216"/>
              <a:gd name="connsiteX1874" fmla="*/ 345720 w 645682"/>
              <a:gd name="connsiteY1874" fmla="*/ 846536 h 1792216"/>
              <a:gd name="connsiteX1875" fmla="*/ 345720 w 645682"/>
              <a:gd name="connsiteY1875" fmla="*/ 849078 h 1792216"/>
              <a:gd name="connsiteX1876" fmla="*/ 345720 w 645682"/>
              <a:gd name="connsiteY1876" fmla="*/ 851621 h 1792216"/>
              <a:gd name="connsiteX1877" fmla="*/ 345720 w 645682"/>
              <a:gd name="connsiteY1877" fmla="*/ 854162 h 1792216"/>
              <a:gd name="connsiteX1878" fmla="*/ 345720 w 645682"/>
              <a:gd name="connsiteY1878" fmla="*/ 856704 h 1792216"/>
              <a:gd name="connsiteX1879" fmla="*/ 345720 w 645682"/>
              <a:gd name="connsiteY1879" fmla="*/ 859247 h 1792216"/>
              <a:gd name="connsiteX1880" fmla="*/ 345720 w 645682"/>
              <a:gd name="connsiteY1880" fmla="*/ 861789 h 1792216"/>
              <a:gd name="connsiteX1881" fmla="*/ 345720 w 645682"/>
              <a:gd name="connsiteY1881" fmla="*/ 864331 h 1792216"/>
              <a:gd name="connsiteX1882" fmla="*/ 345720 w 645682"/>
              <a:gd name="connsiteY1882" fmla="*/ 866873 h 1792216"/>
              <a:gd name="connsiteX1883" fmla="*/ 345720 w 645682"/>
              <a:gd name="connsiteY1883" fmla="*/ 869415 h 1792216"/>
              <a:gd name="connsiteX1884" fmla="*/ 345720 w 645682"/>
              <a:gd name="connsiteY1884" fmla="*/ 871958 h 1792216"/>
              <a:gd name="connsiteX1885" fmla="*/ 345720 w 645682"/>
              <a:gd name="connsiteY1885" fmla="*/ 874500 h 1792216"/>
              <a:gd name="connsiteX1886" fmla="*/ 345720 w 645682"/>
              <a:gd name="connsiteY1886" fmla="*/ 877042 h 1792216"/>
              <a:gd name="connsiteX1887" fmla="*/ 348262 w 645682"/>
              <a:gd name="connsiteY1887" fmla="*/ 879584 h 1792216"/>
              <a:gd name="connsiteX1888" fmla="*/ 348262 w 645682"/>
              <a:gd name="connsiteY1888" fmla="*/ 882126 h 1792216"/>
              <a:gd name="connsiteX1889" fmla="*/ 348262 w 645682"/>
              <a:gd name="connsiteY1889" fmla="*/ 884668 h 1792216"/>
              <a:gd name="connsiteX1890" fmla="*/ 350804 w 645682"/>
              <a:gd name="connsiteY1890" fmla="*/ 887211 h 1792216"/>
              <a:gd name="connsiteX1891" fmla="*/ 350804 w 645682"/>
              <a:gd name="connsiteY1891" fmla="*/ 889753 h 1792216"/>
              <a:gd name="connsiteX1892" fmla="*/ 353346 w 645682"/>
              <a:gd name="connsiteY1892" fmla="*/ 889753 h 1792216"/>
              <a:gd name="connsiteX1893" fmla="*/ 353346 w 645682"/>
              <a:gd name="connsiteY1893" fmla="*/ 892294 h 1792216"/>
              <a:gd name="connsiteX1894" fmla="*/ 353346 w 645682"/>
              <a:gd name="connsiteY1894" fmla="*/ 894837 h 1792216"/>
              <a:gd name="connsiteX1895" fmla="*/ 355888 w 645682"/>
              <a:gd name="connsiteY1895" fmla="*/ 894837 h 1792216"/>
              <a:gd name="connsiteX1896" fmla="*/ 355888 w 645682"/>
              <a:gd name="connsiteY1896" fmla="*/ 897379 h 1792216"/>
              <a:gd name="connsiteX1897" fmla="*/ 355888 w 645682"/>
              <a:gd name="connsiteY1897" fmla="*/ 899921 h 1792216"/>
              <a:gd name="connsiteX1898" fmla="*/ 358430 w 645682"/>
              <a:gd name="connsiteY1898" fmla="*/ 899921 h 1792216"/>
              <a:gd name="connsiteX1899" fmla="*/ 358430 w 645682"/>
              <a:gd name="connsiteY1899" fmla="*/ 902464 h 1792216"/>
              <a:gd name="connsiteX1900" fmla="*/ 360972 w 645682"/>
              <a:gd name="connsiteY1900" fmla="*/ 905005 h 1792216"/>
              <a:gd name="connsiteX1901" fmla="*/ 360972 w 645682"/>
              <a:gd name="connsiteY1901" fmla="*/ 907547 h 1792216"/>
              <a:gd name="connsiteX1902" fmla="*/ 363514 w 645682"/>
              <a:gd name="connsiteY1902" fmla="*/ 907547 h 1792216"/>
              <a:gd name="connsiteX1903" fmla="*/ 363514 w 645682"/>
              <a:gd name="connsiteY1903" fmla="*/ 910090 h 1792216"/>
              <a:gd name="connsiteX1904" fmla="*/ 363514 w 645682"/>
              <a:gd name="connsiteY1904" fmla="*/ 912632 h 1792216"/>
              <a:gd name="connsiteX1905" fmla="*/ 366056 w 645682"/>
              <a:gd name="connsiteY1905" fmla="*/ 912632 h 1792216"/>
              <a:gd name="connsiteX1906" fmla="*/ 366056 w 645682"/>
              <a:gd name="connsiteY1906" fmla="*/ 915174 h 1792216"/>
              <a:gd name="connsiteX1907" fmla="*/ 368598 w 645682"/>
              <a:gd name="connsiteY1907" fmla="*/ 917716 h 1792216"/>
              <a:gd name="connsiteX1908" fmla="*/ 368598 w 645682"/>
              <a:gd name="connsiteY1908" fmla="*/ 920258 h 1792216"/>
              <a:gd name="connsiteX1909" fmla="*/ 368598 w 645682"/>
              <a:gd name="connsiteY1909" fmla="*/ 922801 h 1792216"/>
              <a:gd name="connsiteX1910" fmla="*/ 368598 w 645682"/>
              <a:gd name="connsiteY1910" fmla="*/ 925343 h 1792216"/>
              <a:gd name="connsiteX1911" fmla="*/ 368598 w 645682"/>
              <a:gd name="connsiteY1911" fmla="*/ 927885 h 1792216"/>
              <a:gd name="connsiteX1912" fmla="*/ 368598 w 645682"/>
              <a:gd name="connsiteY1912" fmla="*/ 930427 h 1792216"/>
              <a:gd name="connsiteX1913" fmla="*/ 368598 w 645682"/>
              <a:gd name="connsiteY1913" fmla="*/ 932969 h 1792216"/>
              <a:gd name="connsiteX1914" fmla="*/ 368598 w 645682"/>
              <a:gd name="connsiteY1914" fmla="*/ 926614 h 1792216"/>
              <a:gd name="connsiteX1915" fmla="*/ 217346 w 645682"/>
              <a:gd name="connsiteY1915" fmla="*/ 743579 h 1792216"/>
              <a:gd name="connsiteX1916" fmla="*/ 219888 w 645682"/>
              <a:gd name="connsiteY1916" fmla="*/ 743579 h 1792216"/>
              <a:gd name="connsiteX1917" fmla="*/ 222430 w 645682"/>
              <a:gd name="connsiteY1917" fmla="*/ 743579 h 1792216"/>
              <a:gd name="connsiteX1918" fmla="*/ 224972 w 645682"/>
              <a:gd name="connsiteY1918" fmla="*/ 743579 h 1792216"/>
              <a:gd name="connsiteX1919" fmla="*/ 224972 w 645682"/>
              <a:gd name="connsiteY1919" fmla="*/ 746121 h 1792216"/>
              <a:gd name="connsiteX1920" fmla="*/ 224972 w 645682"/>
              <a:gd name="connsiteY1920" fmla="*/ 748663 h 1792216"/>
              <a:gd name="connsiteX1921" fmla="*/ 227514 w 645682"/>
              <a:gd name="connsiteY1921" fmla="*/ 748663 h 1792216"/>
              <a:gd name="connsiteX1922" fmla="*/ 227514 w 645682"/>
              <a:gd name="connsiteY1922" fmla="*/ 751205 h 1792216"/>
              <a:gd name="connsiteX1923" fmla="*/ 227514 w 645682"/>
              <a:gd name="connsiteY1923" fmla="*/ 753748 h 1792216"/>
              <a:gd name="connsiteX1924" fmla="*/ 227514 w 645682"/>
              <a:gd name="connsiteY1924" fmla="*/ 756290 h 1792216"/>
              <a:gd name="connsiteX1925" fmla="*/ 227514 w 645682"/>
              <a:gd name="connsiteY1925" fmla="*/ 758831 h 1792216"/>
              <a:gd name="connsiteX1926" fmla="*/ 227514 w 645682"/>
              <a:gd name="connsiteY1926" fmla="*/ 770271 h 1792216"/>
              <a:gd name="connsiteX1927" fmla="*/ 230057 w 645682"/>
              <a:gd name="connsiteY1927" fmla="*/ 776627 h 1792216"/>
              <a:gd name="connsiteX1928" fmla="*/ 235140 w 645682"/>
              <a:gd name="connsiteY1928" fmla="*/ 781711 h 1792216"/>
              <a:gd name="connsiteX1929" fmla="*/ 237682 w 645682"/>
              <a:gd name="connsiteY1929" fmla="*/ 781711 h 1792216"/>
              <a:gd name="connsiteX1930" fmla="*/ 240225 w 645682"/>
              <a:gd name="connsiteY1930" fmla="*/ 784253 h 1792216"/>
              <a:gd name="connsiteX1931" fmla="*/ 242767 w 645682"/>
              <a:gd name="connsiteY1931" fmla="*/ 784253 h 1792216"/>
              <a:gd name="connsiteX1932" fmla="*/ 242767 w 645682"/>
              <a:gd name="connsiteY1932" fmla="*/ 786795 h 1792216"/>
              <a:gd name="connsiteX1933" fmla="*/ 242767 w 645682"/>
              <a:gd name="connsiteY1933" fmla="*/ 789338 h 1792216"/>
              <a:gd name="connsiteX1934" fmla="*/ 242767 w 645682"/>
              <a:gd name="connsiteY1934" fmla="*/ 791880 h 1792216"/>
              <a:gd name="connsiteX1935" fmla="*/ 240225 w 645682"/>
              <a:gd name="connsiteY1935" fmla="*/ 794422 h 1792216"/>
              <a:gd name="connsiteX1936" fmla="*/ 240225 w 645682"/>
              <a:gd name="connsiteY1936" fmla="*/ 796964 h 1792216"/>
              <a:gd name="connsiteX1937" fmla="*/ 240225 w 645682"/>
              <a:gd name="connsiteY1937" fmla="*/ 799506 h 1792216"/>
              <a:gd name="connsiteX1938" fmla="*/ 237682 w 645682"/>
              <a:gd name="connsiteY1938" fmla="*/ 799506 h 1792216"/>
              <a:gd name="connsiteX1939" fmla="*/ 237682 w 645682"/>
              <a:gd name="connsiteY1939" fmla="*/ 802048 h 1792216"/>
              <a:gd name="connsiteX1940" fmla="*/ 235140 w 645682"/>
              <a:gd name="connsiteY1940" fmla="*/ 799506 h 1792216"/>
              <a:gd name="connsiteX1941" fmla="*/ 232598 w 645682"/>
              <a:gd name="connsiteY1941" fmla="*/ 799506 h 1792216"/>
              <a:gd name="connsiteX1942" fmla="*/ 232598 w 645682"/>
              <a:gd name="connsiteY1942" fmla="*/ 796964 h 1792216"/>
              <a:gd name="connsiteX1943" fmla="*/ 230057 w 645682"/>
              <a:gd name="connsiteY1943" fmla="*/ 796964 h 1792216"/>
              <a:gd name="connsiteX1944" fmla="*/ 227514 w 645682"/>
              <a:gd name="connsiteY1944" fmla="*/ 796964 h 1792216"/>
              <a:gd name="connsiteX1945" fmla="*/ 227514 w 645682"/>
              <a:gd name="connsiteY1945" fmla="*/ 794422 h 1792216"/>
              <a:gd name="connsiteX1946" fmla="*/ 224972 w 645682"/>
              <a:gd name="connsiteY1946" fmla="*/ 794422 h 1792216"/>
              <a:gd name="connsiteX1947" fmla="*/ 224972 w 645682"/>
              <a:gd name="connsiteY1947" fmla="*/ 796964 h 1792216"/>
              <a:gd name="connsiteX1948" fmla="*/ 222430 w 645682"/>
              <a:gd name="connsiteY1948" fmla="*/ 796964 h 1792216"/>
              <a:gd name="connsiteX1949" fmla="*/ 219888 w 645682"/>
              <a:gd name="connsiteY1949" fmla="*/ 799506 h 1792216"/>
              <a:gd name="connsiteX1950" fmla="*/ 217346 w 645682"/>
              <a:gd name="connsiteY1950" fmla="*/ 799506 h 1792216"/>
              <a:gd name="connsiteX1951" fmla="*/ 217346 w 645682"/>
              <a:gd name="connsiteY1951" fmla="*/ 802048 h 1792216"/>
              <a:gd name="connsiteX1952" fmla="*/ 214804 w 645682"/>
              <a:gd name="connsiteY1952" fmla="*/ 802048 h 1792216"/>
              <a:gd name="connsiteX1953" fmla="*/ 212262 w 645682"/>
              <a:gd name="connsiteY1953" fmla="*/ 799506 h 1792216"/>
              <a:gd name="connsiteX1954" fmla="*/ 212262 w 645682"/>
              <a:gd name="connsiteY1954" fmla="*/ 796964 h 1792216"/>
              <a:gd name="connsiteX1955" fmla="*/ 212262 w 645682"/>
              <a:gd name="connsiteY1955" fmla="*/ 794422 h 1792216"/>
              <a:gd name="connsiteX1956" fmla="*/ 212262 w 645682"/>
              <a:gd name="connsiteY1956" fmla="*/ 791880 h 1792216"/>
              <a:gd name="connsiteX1957" fmla="*/ 212262 w 645682"/>
              <a:gd name="connsiteY1957" fmla="*/ 789338 h 1792216"/>
              <a:gd name="connsiteX1958" fmla="*/ 212262 w 645682"/>
              <a:gd name="connsiteY1958" fmla="*/ 786795 h 1792216"/>
              <a:gd name="connsiteX1959" fmla="*/ 212262 w 645682"/>
              <a:gd name="connsiteY1959" fmla="*/ 782982 h 1792216"/>
              <a:gd name="connsiteX1960" fmla="*/ 209720 w 645682"/>
              <a:gd name="connsiteY1960" fmla="*/ 780440 h 1792216"/>
              <a:gd name="connsiteX1961" fmla="*/ 209720 w 645682"/>
              <a:gd name="connsiteY1961" fmla="*/ 777898 h 1792216"/>
              <a:gd name="connsiteX1962" fmla="*/ 207177 w 645682"/>
              <a:gd name="connsiteY1962" fmla="*/ 777898 h 1792216"/>
              <a:gd name="connsiteX1963" fmla="*/ 207177 w 645682"/>
              <a:gd name="connsiteY1963" fmla="*/ 775356 h 1792216"/>
              <a:gd name="connsiteX1964" fmla="*/ 205907 w 645682"/>
              <a:gd name="connsiteY1964" fmla="*/ 775356 h 1792216"/>
              <a:gd name="connsiteX1965" fmla="*/ 203364 w 645682"/>
              <a:gd name="connsiteY1965" fmla="*/ 775356 h 1792216"/>
              <a:gd name="connsiteX1966" fmla="*/ 191926 w 645682"/>
              <a:gd name="connsiteY1966" fmla="*/ 772814 h 1792216"/>
              <a:gd name="connsiteX1967" fmla="*/ 189383 w 645682"/>
              <a:gd name="connsiteY1967" fmla="*/ 772814 h 1792216"/>
              <a:gd name="connsiteX1968" fmla="*/ 189383 w 645682"/>
              <a:gd name="connsiteY1968" fmla="*/ 770271 h 1792216"/>
              <a:gd name="connsiteX1969" fmla="*/ 186841 w 645682"/>
              <a:gd name="connsiteY1969" fmla="*/ 770271 h 1792216"/>
              <a:gd name="connsiteX1970" fmla="*/ 186841 w 645682"/>
              <a:gd name="connsiteY1970" fmla="*/ 767729 h 1792216"/>
              <a:gd name="connsiteX1971" fmla="*/ 186841 w 645682"/>
              <a:gd name="connsiteY1971" fmla="*/ 765187 h 1792216"/>
              <a:gd name="connsiteX1972" fmla="*/ 186841 w 645682"/>
              <a:gd name="connsiteY1972" fmla="*/ 762645 h 1792216"/>
              <a:gd name="connsiteX1973" fmla="*/ 186841 w 645682"/>
              <a:gd name="connsiteY1973" fmla="*/ 760103 h 1792216"/>
              <a:gd name="connsiteX1974" fmla="*/ 186841 w 645682"/>
              <a:gd name="connsiteY1974" fmla="*/ 757561 h 1792216"/>
              <a:gd name="connsiteX1975" fmla="*/ 189383 w 645682"/>
              <a:gd name="connsiteY1975" fmla="*/ 757561 h 1792216"/>
              <a:gd name="connsiteX1976" fmla="*/ 189383 w 645682"/>
              <a:gd name="connsiteY1976" fmla="*/ 757561 h 1792216"/>
              <a:gd name="connsiteX1977" fmla="*/ 191926 w 645682"/>
              <a:gd name="connsiteY1977" fmla="*/ 757561 h 1792216"/>
              <a:gd name="connsiteX1978" fmla="*/ 194467 w 645682"/>
              <a:gd name="connsiteY1978" fmla="*/ 757561 h 1792216"/>
              <a:gd name="connsiteX1979" fmla="*/ 194467 w 645682"/>
              <a:gd name="connsiteY1979" fmla="*/ 755018 h 1792216"/>
              <a:gd name="connsiteX1980" fmla="*/ 197009 w 645682"/>
              <a:gd name="connsiteY1980" fmla="*/ 755018 h 1792216"/>
              <a:gd name="connsiteX1981" fmla="*/ 197009 w 645682"/>
              <a:gd name="connsiteY1981" fmla="*/ 752476 h 1792216"/>
              <a:gd name="connsiteX1982" fmla="*/ 197009 w 645682"/>
              <a:gd name="connsiteY1982" fmla="*/ 749935 h 1792216"/>
              <a:gd name="connsiteX1983" fmla="*/ 199552 w 645682"/>
              <a:gd name="connsiteY1983" fmla="*/ 747392 h 1792216"/>
              <a:gd name="connsiteX1984" fmla="*/ 202094 w 645682"/>
              <a:gd name="connsiteY1984" fmla="*/ 744850 h 1792216"/>
              <a:gd name="connsiteX1985" fmla="*/ 204636 w 645682"/>
              <a:gd name="connsiteY1985" fmla="*/ 744850 h 1792216"/>
              <a:gd name="connsiteX1986" fmla="*/ 207177 w 645682"/>
              <a:gd name="connsiteY1986" fmla="*/ 744850 h 1792216"/>
              <a:gd name="connsiteX1987" fmla="*/ 207177 w 645682"/>
              <a:gd name="connsiteY1987" fmla="*/ 742308 h 1792216"/>
              <a:gd name="connsiteX1988" fmla="*/ 209720 w 645682"/>
              <a:gd name="connsiteY1988" fmla="*/ 742308 h 1792216"/>
              <a:gd name="connsiteX1989" fmla="*/ 209720 w 645682"/>
              <a:gd name="connsiteY1989" fmla="*/ 739765 h 1792216"/>
              <a:gd name="connsiteX1990" fmla="*/ 212262 w 645682"/>
              <a:gd name="connsiteY1990" fmla="*/ 739765 h 1792216"/>
              <a:gd name="connsiteX1991" fmla="*/ 212262 w 645682"/>
              <a:gd name="connsiteY1991" fmla="*/ 737224 h 1792216"/>
              <a:gd name="connsiteX1992" fmla="*/ 214804 w 645682"/>
              <a:gd name="connsiteY1992" fmla="*/ 737224 h 1792216"/>
              <a:gd name="connsiteX1993" fmla="*/ 214804 w 645682"/>
              <a:gd name="connsiteY1993" fmla="*/ 739765 h 1792216"/>
              <a:gd name="connsiteX1994" fmla="*/ 217346 w 645682"/>
              <a:gd name="connsiteY1994" fmla="*/ 739765 h 1792216"/>
              <a:gd name="connsiteX1995" fmla="*/ 219888 w 645682"/>
              <a:gd name="connsiteY1995" fmla="*/ 739765 h 1792216"/>
              <a:gd name="connsiteX1996" fmla="*/ 219888 w 645682"/>
              <a:gd name="connsiteY1996" fmla="*/ 743579 h 1792216"/>
              <a:gd name="connsiteX1997" fmla="*/ 546542 w 645682"/>
              <a:gd name="connsiteY1997" fmla="*/ 518599 h 1792216"/>
              <a:gd name="connsiteX1998" fmla="*/ 546542 w 645682"/>
              <a:gd name="connsiteY1998" fmla="*/ 521141 h 1792216"/>
              <a:gd name="connsiteX1999" fmla="*/ 546542 w 645682"/>
              <a:gd name="connsiteY1999" fmla="*/ 523683 h 1792216"/>
              <a:gd name="connsiteX2000" fmla="*/ 546542 w 645682"/>
              <a:gd name="connsiteY2000" fmla="*/ 526225 h 1792216"/>
              <a:gd name="connsiteX2001" fmla="*/ 546542 w 645682"/>
              <a:gd name="connsiteY2001" fmla="*/ 528767 h 1792216"/>
              <a:gd name="connsiteX2002" fmla="*/ 546542 w 645682"/>
              <a:gd name="connsiteY2002" fmla="*/ 531309 h 1792216"/>
              <a:gd name="connsiteX2003" fmla="*/ 546542 w 645682"/>
              <a:gd name="connsiteY2003" fmla="*/ 533852 h 1792216"/>
              <a:gd name="connsiteX2004" fmla="*/ 546542 w 645682"/>
              <a:gd name="connsiteY2004" fmla="*/ 536393 h 1792216"/>
              <a:gd name="connsiteX2005" fmla="*/ 546542 w 645682"/>
              <a:gd name="connsiteY2005" fmla="*/ 538936 h 1792216"/>
              <a:gd name="connsiteX2006" fmla="*/ 544000 w 645682"/>
              <a:gd name="connsiteY2006" fmla="*/ 541478 h 1792216"/>
              <a:gd name="connsiteX2007" fmla="*/ 544000 w 645682"/>
              <a:gd name="connsiteY2007" fmla="*/ 544020 h 1792216"/>
              <a:gd name="connsiteX2008" fmla="*/ 544000 w 645682"/>
              <a:gd name="connsiteY2008" fmla="*/ 546563 h 1792216"/>
              <a:gd name="connsiteX2009" fmla="*/ 544000 w 645682"/>
              <a:gd name="connsiteY2009" fmla="*/ 549104 h 1792216"/>
              <a:gd name="connsiteX2010" fmla="*/ 544000 w 645682"/>
              <a:gd name="connsiteY2010" fmla="*/ 551646 h 1792216"/>
              <a:gd name="connsiteX2011" fmla="*/ 541458 w 645682"/>
              <a:gd name="connsiteY2011" fmla="*/ 554189 h 1792216"/>
              <a:gd name="connsiteX2012" fmla="*/ 538916 w 645682"/>
              <a:gd name="connsiteY2012" fmla="*/ 554189 h 1792216"/>
              <a:gd name="connsiteX2013" fmla="*/ 538916 w 645682"/>
              <a:gd name="connsiteY2013" fmla="*/ 556731 h 1792216"/>
              <a:gd name="connsiteX2014" fmla="*/ 536374 w 645682"/>
              <a:gd name="connsiteY2014" fmla="*/ 556731 h 1792216"/>
              <a:gd name="connsiteX2015" fmla="*/ 528748 w 645682"/>
              <a:gd name="connsiteY2015" fmla="*/ 556731 h 1792216"/>
              <a:gd name="connsiteX2016" fmla="*/ 526206 w 645682"/>
              <a:gd name="connsiteY2016" fmla="*/ 556731 h 1792216"/>
              <a:gd name="connsiteX2017" fmla="*/ 514766 w 645682"/>
              <a:gd name="connsiteY2017" fmla="*/ 556731 h 1792216"/>
              <a:gd name="connsiteX2018" fmla="*/ 514766 w 645682"/>
              <a:gd name="connsiteY2018" fmla="*/ 559273 h 1792216"/>
              <a:gd name="connsiteX2019" fmla="*/ 512224 w 645682"/>
              <a:gd name="connsiteY2019" fmla="*/ 559273 h 1792216"/>
              <a:gd name="connsiteX2020" fmla="*/ 510953 w 645682"/>
              <a:gd name="connsiteY2020" fmla="*/ 559273 h 1792216"/>
              <a:gd name="connsiteX2021" fmla="*/ 508411 w 645682"/>
              <a:gd name="connsiteY2021" fmla="*/ 559273 h 1792216"/>
              <a:gd name="connsiteX2022" fmla="*/ 505869 w 645682"/>
              <a:gd name="connsiteY2022" fmla="*/ 559273 h 1792216"/>
              <a:gd name="connsiteX2023" fmla="*/ 503328 w 645682"/>
              <a:gd name="connsiteY2023" fmla="*/ 559273 h 1792216"/>
              <a:gd name="connsiteX2024" fmla="*/ 500785 w 645682"/>
              <a:gd name="connsiteY2024" fmla="*/ 561815 h 1792216"/>
              <a:gd name="connsiteX2025" fmla="*/ 498243 w 645682"/>
              <a:gd name="connsiteY2025" fmla="*/ 561815 h 1792216"/>
              <a:gd name="connsiteX2026" fmla="*/ 495701 w 645682"/>
              <a:gd name="connsiteY2026" fmla="*/ 561815 h 1792216"/>
              <a:gd name="connsiteX2027" fmla="*/ 493159 w 645682"/>
              <a:gd name="connsiteY2027" fmla="*/ 561815 h 1792216"/>
              <a:gd name="connsiteX2028" fmla="*/ 493159 w 645682"/>
              <a:gd name="connsiteY2028" fmla="*/ 564357 h 1792216"/>
              <a:gd name="connsiteX2029" fmla="*/ 490617 w 645682"/>
              <a:gd name="connsiteY2029" fmla="*/ 564357 h 1792216"/>
              <a:gd name="connsiteX2030" fmla="*/ 488075 w 645682"/>
              <a:gd name="connsiteY2030" fmla="*/ 564357 h 1792216"/>
              <a:gd name="connsiteX2031" fmla="*/ 485533 w 645682"/>
              <a:gd name="connsiteY2031" fmla="*/ 564357 h 1792216"/>
              <a:gd name="connsiteX2032" fmla="*/ 485533 w 645682"/>
              <a:gd name="connsiteY2032" fmla="*/ 566899 h 1792216"/>
              <a:gd name="connsiteX2033" fmla="*/ 482991 w 645682"/>
              <a:gd name="connsiteY2033" fmla="*/ 566899 h 1792216"/>
              <a:gd name="connsiteX2034" fmla="*/ 480448 w 645682"/>
              <a:gd name="connsiteY2034" fmla="*/ 566899 h 1792216"/>
              <a:gd name="connsiteX2035" fmla="*/ 477907 w 645682"/>
              <a:gd name="connsiteY2035" fmla="*/ 566899 h 1792216"/>
              <a:gd name="connsiteX2036" fmla="*/ 477907 w 645682"/>
              <a:gd name="connsiteY2036" fmla="*/ 569442 h 1792216"/>
              <a:gd name="connsiteX2037" fmla="*/ 475365 w 645682"/>
              <a:gd name="connsiteY2037" fmla="*/ 569442 h 1792216"/>
              <a:gd name="connsiteX2038" fmla="*/ 472823 w 645682"/>
              <a:gd name="connsiteY2038" fmla="*/ 569442 h 1792216"/>
              <a:gd name="connsiteX2039" fmla="*/ 472823 w 645682"/>
              <a:gd name="connsiteY2039" fmla="*/ 569442 h 1792216"/>
              <a:gd name="connsiteX2040" fmla="*/ 472823 w 645682"/>
              <a:gd name="connsiteY2040" fmla="*/ 571984 h 1792216"/>
              <a:gd name="connsiteX2041" fmla="*/ 465197 w 645682"/>
              <a:gd name="connsiteY2041" fmla="*/ 578339 h 1792216"/>
              <a:gd name="connsiteX2042" fmla="*/ 462655 w 645682"/>
              <a:gd name="connsiteY2042" fmla="*/ 578339 h 1792216"/>
              <a:gd name="connsiteX2043" fmla="*/ 462655 w 645682"/>
              <a:gd name="connsiteY2043" fmla="*/ 580881 h 1792216"/>
              <a:gd name="connsiteX2044" fmla="*/ 460112 w 645682"/>
              <a:gd name="connsiteY2044" fmla="*/ 580881 h 1792216"/>
              <a:gd name="connsiteX2045" fmla="*/ 460112 w 645682"/>
              <a:gd name="connsiteY2045" fmla="*/ 583423 h 1792216"/>
              <a:gd name="connsiteX2046" fmla="*/ 460112 w 645682"/>
              <a:gd name="connsiteY2046" fmla="*/ 585966 h 1792216"/>
              <a:gd name="connsiteX2047" fmla="*/ 457570 w 645682"/>
              <a:gd name="connsiteY2047" fmla="*/ 585966 h 1792216"/>
              <a:gd name="connsiteX2048" fmla="*/ 457570 w 645682"/>
              <a:gd name="connsiteY2048" fmla="*/ 588508 h 1792216"/>
              <a:gd name="connsiteX2049" fmla="*/ 457570 w 645682"/>
              <a:gd name="connsiteY2049" fmla="*/ 591050 h 1792216"/>
              <a:gd name="connsiteX2050" fmla="*/ 457570 w 645682"/>
              <a:gd name="connsiteY2050" fmla="*/ 593592 h 1792216"/>
              <a:gd name="connsiteX2051" fmla="*/ 457570 w 645682"/>
              <a:gd name="connsiteY2051" fmla="*/ 596134 h 1792216"/>
              <a:gd name="connsiteX2052" fmla="*/ 457570 w 645682"/>
              <a:gd name="connsiteY2052" fmla="*/ 598676 h 1792216"/>
              <a:gd name="connsiteX2053" fmla="*/ 457570 w 645682"/>
              <a:gd name="connsiteY2053" fmla="*/ 601219 h 1792216"/>
              <a:gd name="connsiteX2054" fmla="*/ 462655 w 645682"/>
              <a:gd name="connsiteY2054" fmla="*/ 610116 h 1792216"/>
              <a:gd name="connsiteX2055" fmla="*/ 462655 w 645682"/>
              <a:gd name="connsiteY2055" fmla="*/ 612658 h 1792216"/>
              <a:gd name="connsiteX2056" fmla="*/ 465197 w 645682"/>
              <a:gd name="connsiteY2056" fmla="*/ 612658 h 1792216"/>
              <a:gd name="connsiteX2057" fmla="*/ 465197 w 645682"/>
              <a:gd name="connsiteY2057" fmla="*/ 615200 h 1792216"/>
              <a:gd name="connsiteX2058" fmla="*/ 467738 w 645682"/>
              <a:gd name="connsiteY2058" fmla="*/ 615200 h 1792216"/>
              <a:gd name="connsiteX2059" fmla="*/ 467738 w 645682"/>
              <a:gd name="connsiteY2059" fmla="*/ 617742 h 1792216"/>
              <a:gd name="connsiteX2060" fmla="*/ 470280 w 645682"/>
              <a:gd name="connsiteY2060" fmla="*/ 617742 h 1792216"/>
              <a:gd name="connsiteX2061" fmla="*/ 470280 w 645682"/>
              <a:gd name="connsiteY2061" fmla="*/ 620285 h 1792216"/>
              <a:gd name="connsiteX2062" fmla="*/ 470280 w 645682"/>
              <a:gd name="connsiteY2062" fmla="*/ 622827 h 1792216"/>
              <a:gd name="connsiteX2063" fmla="*/ 470280 w 645682"/>
              <a:gd name="connsiteY2063" fmla="*/ 625369 h 1792216"/>
              <a:gd name="connsiteX2064" fmla="*/ 470280 w 645682"/>
              <a:gd name="connsiteY2064" fmla="*/ 627911 h 1792216"/>
              <a:gd name="connsiteX2065" fmla="*/ 470280 w 645682"/>
              <a:gd name="connsiteY2065" fmla="*/ 630453 h 1792216"/>
              <a:gd name="connsiteX2066" fmla="*/ 470280 w 645682"/>
              <a:gd name="connsiteY2066" fmla="*/ 632995 h 1792216"/>
              <a:gd name="connsiteX2067" fmla="*/ 470280 w 645682"/>
              <a:gd name="connsiteY2067" fmla="*/ 635538 h 1792216"/>
              <a:gd name="connsiteX2068" fmla="*/ 467738 w 645682"/>
              <a:gd name="connsiteY2068" fmla="*/ 635538 h 1792216"/>
              <a:gd name="connsiteX2069" fmla="*/ 467738 w 645682"/>
              <a:gd name="connsiteY2069" fmla="*/ 638079 h 1792216"/>
              <a:gd name="connsiteX2070" fmla="*/ 465197 w 645682"/>
              <a:gd name="connsiteY2070" fmla="*/ 657145 h 1792216"/>
              <a:gd name="connsiteX2071" fmla="*/ 462655 w 645682"/>
              <a:gd name="connsiteY2071" fmla="*/ 657145 h 1792216"/>
              <a:gd name="connsiteX2072" fmla="*/ 462655 w 645682"/>
              <a:gd name="connsiteY2072" fmla="*/ 659688 h 1792216"/>
              <a:gd name="connsiteX2073" fmla="*/ 462655 w 645682"/>
              <a:gd name="connsiteY2073" fmla="*/ 662230 h 1792216"/>
              <a:gd name="connsiteX2074" fmla="*/ 462655 w 645682"/>
              <a:gd name="connsiteY2074" fmla="*/ 664772 h 1792216"/>
              <a:gd name="connsiteX2075" fmla="*/ 462655 w 645682"/>
              <a:gd name="connsiteY2075" fmla="*/ 667315 h 1792216"/>
              <a:gd name="connsiteX2076" fmla="*/ 460112 w 645682"/>
              <a:gd name="connsiteY2076" fmla="*/ 667315 h 1792216"/>
              <a:gd name="connsiteX2077" fmla="*/ 460112 w 645682"/>
              <a:gd name="connsiteY2077" fmla="*/ 669856 h 1792216"/>
              <a:gd name="connsiteX2078" fmla="*/ 460112 w 645682"/>
              <a:gd name="connsiteY2078" fmla="*/ 672399 h 1792216"/>
              <a:gd name="connsiteX2079" fmla="*/ 460112 w 645682"/>
              <a:gd name="connsiteY2079" fmla="*/ 674941 h 1792216"/>
              <a:gd name="connsiteX2080" fmla="*/ 457570 w 645682"/>
              <a:gd name="connsiteY2080" fmla="*/ 674941 h 1792216"/>
              <a:gd name="connsiteX2081" fmla="*/ 457570 w 645682"/>
              <a:gd name="connsiteY2081" fmla="*/ 677483 h 1792216"/>
              <a:gd name="connsiteX2082" fmla="*/ 457570 w 645682"/>
              <a:gd name="connsiteY2082" fmla="*/ 680025 h 1792216"/>
              <a:gd name="connsiteX2083" fmla="*/ 455028 w 645682"/>
              <a:gd name="connsiteY2083" fmla="*/ 680025 h 1792216"/>
              <a:gd name="connsiteX2084" fmla="*/ 455028 w 645682"/>
              <a:gd name="connsiteY2084" fmla="*/ 682567 h 1792216"/>
              <a:gd name="connsiteX2085" fmla="*/ 455028 w 645682"/>
              <a:gd name="connsiteY2085" fmla="*/ 685109 h 1792216"/>
              <a:gd name="connsiteX2086" fmla="*/ 452486 w 645682"/>
              <a:gd name="connsiteY2086" fmla="*/ 685109 h 1792216"/>
              <a:gd name="connsiteX2087" fmla="*/ 452486 w 645682"/>
              <a:gd name="connsiteY2087" fmla="*/ 687652 h 1792216"/>
              <a:gd name="connsiteX2088" fmla="*/ 449944 w 645682"/>
              <a:gd name="connsiteY2088" fmla="*/ 687652 h 1792216"/>
              <a:gd name="connsiteX2089" fmla="*/ 449944 w 645682"/>
              <a:gd name="connsiteY2089" fmla="*/ 690194 h 1792216"/>
              <a:gd name="connsiteX2090" fmla="*/ 447402 w 645682"/>
              <a:gd name="connsiteY2090" fmla="*/ 690194 h 1792216"/>
              <a:gd name="connsiteX2091" fmla="*/ 447402 w 645682"/>
              <a:gd name="connsiteY2091" fmla="*/ 692736 h 1792216"/>
              <a:gd name="connsiteX2092" fmla="*/ 444860 w 645682"/>
              <a:gd name="connsiteY2092" fmla="*/ 692736 h 1792216"/>
              <a:gd name="connsiteX2093" fmla="*/ 444860 w 645682"/>
              <a:gd name="connsiteY2093" fmla="*/ 695278 h 1792216"/>
              <a:gd name="connsiteX2094" fmla="*/ 442318 w 645682"/>
              <a:gd name="connsiteY2094" fmla="*/ 695278 h 1792216"/>
              <a:gd name="connsiteX2095" fmla="*/ 442318 w 645682"/>
              <a:gd name="connsiteY2095" fmla="*/ 697820 h 1792216"/>
              <a:gd name="connsiteX2096" fmla="*/ 439776 w 645682"/>
              <a:gd name="connsiteY2096" fmla="*/ 697820 h 1792216"/>
              <a:gd name="connsiteX2097" fmla="*/ 439776 w 645682"/>
              <a:gd name="connsiteY2097" fmla="*/ 700362 h 1792216"/>
              <a:gd name="connsiteX2098" fmla="*/ 437234 w 645682"/>
              <a:gd name="connsiteY2098" fmla="*/ 700362 h 1792216"/>
              <a:gd name="connsiteX2099" fmla="*/ 437234 w 645682"/>
              <a:gd name="connsiteY2099" fmla="*/ 702905 h 1792216"/>
              <a:gd name="connsiteX2100" fmla="*/ 434692 w 645682"/>
              <a:gd name="connsiteY2100" fmla="*/ 702905 h 1792216"/>
              <a:gd name="connsiteX2101" fmla="*/ 434692 w 645682"/>
              <a:gd name="connsiteY2101" fmla="*/ 705447 h 1792216"/>
              <a:gd name="connsiteX2102" fmla="*/ 434692 w 645682"/>
              <a:gd name="connsiteY2102" fmla="*/ 707988 h 1792216"/>
              <a:gd name="connsiteX2103" fmla="*/ 434692 w 645682"/>
              <a:gd name="connsiteY2103" fmla="*/ 707988 h 1792216"/>
              <a:gd name="connsiteX2104" fmla="*/ 434692 w 645682"/>
              <a:gd name="connsiteY2104" fmla="*/ 710531 h 1792216"/>
              <a:gd name="connsiteX2105" fmla="*/ 434692 w 645682"/>
              <a:gd name="connsiteY2105" fmla="*/ 713073 h 1792216"/>
              <a:gd name="connsiteX2106" fmla="*/ 432150 w 645682"/>
              <a:gd name="connsiteY2106" fmla="*/ 713073 h 1792216"/>
              <a:gd name="connsiteX2107" fmla="*/ 432150 w 645682"/>
              <a:gd name="connsiteY2107" fmla="*/ 715615 h 1792216"/>
              <a:gd name="connsiteX2108" fmla="*/ 429607 w 645682"/>
              <a:gd name="connsiteY2108" fmla="*/ 718158 h 1792216"/>
              <a:gd name="connsiteX2109" fmla="*/ 429607 w 645682"/>
              <a:gd name="connsiteY2109" fmla="*/ 720699 h 1792216"/>
              <a:gd name="connsiteX2110" fmla="*/ 427066 w 645682"/>
              <a:gd name="connsiteY2110" fmla="*/ 720699 h 1792216"/>
              <a:gd name="connsiteX2111" fmla="*/ 427066 w 645682"/>
              <a:gd name="connsiteY2111" fmla="*/ 723242 h 1792216"/>
              <a:gd name="connsiteX2112" fmla="*/ 424524 w 645682"/>
              <a:gd name="connsiteY2112" fmla="*/ 725784 h 1792216"/>
              <a:gd name="connsiteX2113" fmla="*/ 421981 w 645682"/>
              <a:gd name="connsiteY2113" fmla="*/ 725784 h 1792216"/>
              <a:gd name="connsiteX2114" fmla="*/ 421981 w 645682"/>
              <a:gd name="connsiteY2114" fmla="*/ 728326 h 1792216"/>
              <a:gd name="connsiteX2115" fmla="*/ 419439 w 645682"/>
              <a:gd name="connsiteY2115" fmla="*/ 728326 h 1792216"/>
              <a:gd name="connsiteX2116" fmla="*/ 416897 w 645682"/>
              <a:gd name="connsiteY2116" fmla="*/ 728326 h 1792216"/>
              <a:gd name="connsiteX2117" fmla="*/ 416897 w 645682"/>
              <a:gd name="connsiteY2117" fmla="*/ 725784 h 1792216"/>
              <a:gd name="connsiteX2118" fmla="*/ 414356 w 645682"/>
              <a:gd name="connsiteY2118" fmla="*/ 725784 h 1792216"/>
              <a:gd name="connsiteX2119" fmla="*/ 411813 w 645682"/>
              <a:gd name="connsiteY2119" fmla="*/ 725784 h 1792216"/>
              <a:gd name="connsiteX2120" fmla="*/ 411813 w 645682"/>
              <a:gd name="connsiteY2120" fmla="*/ 723242 h 1792216"/>
              <a:gd name="connsiteX2121" fmla="*/ 409271 w 645682"/>
              <a:gd name="connsiteY2121" fmla="*/ 723242 h 1792216"/>
              <a:gd name="connsiteX2122" fmla="*/ 409271 w 645682"/>
              <a:gd name="connsiteY2122" fmla="*/ 706718 h 1792216"/>
              <a:gd name="connsiteX2123" fmla="*/ 406729 w 645682"/>
              <a:gd name="connsiteY2123" fmla="*/ 706718 h 1792216"/>
              <a:gd name="connsiteX2124" fmla="*/ 406729 w 645682"/>
              <a:gd name="connsiteY2124" fmla="*/ 704175 h 1792216"/>
              <a:gd name="connsiteX2125" fmla="*/ 404187 w 645682"/>
              <a:gd name="connsiteY2125" fmla="*/ 704175 h 1792216"/>
              <a:gd name="connsiteX2126" fmla="*/ 404187 w 645682"/>
              <a:gd name="connsiteY2126" fmla="*/ 701633 h 1792216"/>
              <a:gd name="connsiteX2127" fmla="*/ 401645 w 645682"/>
              <a:gd name="connsiteY2127" fmla="*/ 701633 h 1792216"/>
              <a:gd name="connsiteX2128" fmla="*/ 401645 w 645682"/>
              <a:gd name="connsiteY2128" fmla="*/ 699092 h 1792216"/>
              <a:gd name="connsiteX2129" fmla="*/ 399103 w 645682"/>
              <a:gd name="connsiteY2129" fmla="*/ 699092 h 1792216"/>
              <a:gd name="connsiteX2130" fmla="*/ 399103 w 645682"/>
              <a:gd name="connsiteY2130" fmla="*/ 696549 h 1792216"/>
              <a:gd name="connsiteX2131" fmla="*/ 396561 w 645682"/>
              <a:gd name="connsiteY2131" fmla="*/ 696549 h 1792216"/>
              <a:gd name="connsiteX2132" fmla="*/ 396561 w 645682"/>
              <a:gd name="connsiteY2132" fmla="*/ 696549 h 1792216"/>
              <a:gd name="connsiteX2133" fmla="*/ 394019 w 645682"/>
              <a:gd name="connsiteY2133" fmla="*/ 696549 h 1792216"/>
              <a:gd name="connsiteX2134" fmla="*/ 391476 w 645682"/>
              <a:gd name="connsiteY2134" fmla="*/ 696549 h 1792216"/>
              <a:gd name="connsiteX2135" fmla="*/ 391476 w 645682"/>
              <a:gd name="connsiteY2135" fmla="*/ 699092 h 1792216"/>
              <a:gd name="connsiteX2136" fmla="*/ 388935 w 645682"/>
              <a:gd name="connsiteY2136" fmla="*/ 701633 h 1792216"/>
              <a:gd name="connsiteX2137" fmla="*/ 388935 w 645682"/>
              <a:gd name="connsiteY2137" fmla="*/ 704175 h 1792216"/>
              <a:gd name="connsiteX2138" fmla="*/ 386393 w 645682"/>
              <a:gd name="connsiteY2138" fmla="*/ 704175 h 1792216"/>
              <a:gd name="connsiteX2139" fmla="*/ 386393 w 645682"/>
              <a:gd name="connsiteY2139" fmla="*/ 706718 h 1792216"/>
              <a:gd name="connsiteX2140" fmla="*/ 386393 w 645682"/>
              <a:gd name="connsiteY2140" fmla="*/ 709260 h 1792216"/>
              <a:gd name="connsiteX2141" fmla="*/ 386393 w 645682"/>
              <a:gd name="connsiteY2141" fmla="*/ 711802 h 1792216"/>
              <a:gd name="connsiteX2142" fmla="*/ 383851 w 645682"/>
              <a:gd name="connsiteY2142" fmla="*/ 711802 h 1792216"/>
              <a:gd name="connsiteX2143" fmla="*/ 383851 w 645682"/>
              <a:gd name="connsiteY2143" fmla="*/ 714344 h 1792216"/>
              <a:gd name="connsiteX2144" fmla="*/ 381308 w 645682"/>
              <a:gd name="connsiteY2144" fmla="*/ 725784 h 1792216"/>
              <a:gd name="connsiteX2145" fmla="*/ 378766 w 645682"/>
              <a:gd name="connsiteY2145" fmla="*/ 725784 h 1792216"/>
              <a:gd name="connsiteX2146" fmla="*/ 378766 w 645682"/>
              <a:gd name="connsiteY2146" fmla="*/ 728326 h 1792216"/>
              <a:gd name="connsiteX2147" fmla="*/ 378766 w 645682"/>
              <a:gd name="connsiteY2147" fmla="*/ 730868 h 1792216"/>
              <a:gd name="connsiteX2148" fmla="*/ 378766 w 645682"/>
              <a:gd name="connsiteY2148" fmla="*/ 733410 h 1792216"/>
              <a:gd name="connsiteX2149" fmla="*/ 378766 w 645682"/>
              <a:gd name="connsiteY2149" fmla="*/ 735952 h 1792216"/>
              <a:gd name="connsiteX2150" fmla="*/ 378766 w 645682"/>
              <a:gd name="connsiteY2150" fmla="*/ 738495 h 1792216"/>
              <a:gd name="connsiteX2151" fmla="*/ 378766 w 645682"/>
              <a:gd name="connsiteY2151" fmla="*/ 741037 h 1792216"/>
              <a:gd name="connsiteX2152" fmla="*/ 376225 w 645682"/>
              <a:gd name="connsiteY2152" fmla="*/ 741037 h 1792216"/>
              <a:gd name="connsiteX2153" fmla="*/ 376225 w 645682"/>
              <a:gd name="connsiteY2153" fmla="*/ 743579 h 1792216"/>
              <a:gd name="connsiteX2154" fmla="*/ 376225 w 645682"/>
              <a:gd name="connsiteY2154" fmla="*/ 746121 h 1792216"/>
              <a:gd name="connsiteX2155" fmla="*/ 373683 w 645682"/>
              <a:gd name="connsiteY2155" fmla="*/ 746121 h 1792216"/>
              <a:gd name="connsiteX2156" fmla="*/ 371140 w 645682"/>
              <a:gd name="connsiteY2156" fmla="*/ 746121 h 1792216"/>
              <a:gd name="connsiteX2157" fmla="*/ 368598 w 645682"/>
              <a:gd name="connsiteY2157" fmla="*/ 746121 h 1792216"/>
              <a:gd name="connsiteX2158" fmla="*/ 368598 w 645682"/>
              <a:gd name="connsiteY2158" fmla="*/ 743579 h 1792216"/>
              <a:gd name="connsiteX2159" fmla="*/ 368598 w 645682"/>
              <a:gd name="connsiteY2159" fmla="*/ 741037 h 1792216"/>
              <a:gd name="connsiteX2160" fmla="*/ 366056 w 645682"/>
              <a:gd name="connsiteY2160" fmla="*/ 741037 h 1792216"/>
              <a:gd name="connsiteX2161" fmla="*/ 366056 w 645682"/>
              <a:gd name="connsiteY2161" fmla="*/ 738495 h 1792216"/>
              <a:gd name="connsiteX2162" fmla="*/ 366056 w 645682"/>
              <a:gd name="connsiteY2162" fmla="*/ 735952 h 1792216"/>
              <a:gd name="connsiteX2163" fmla="*/ 366056 w 645682"/>
              <a:gd name="connsiteY2163" fmla="*/ 732139 h 1792216"/>
              <a:gd name="connsiteX2164" fmla="*/ 363514 w 645682"/>
              <a:gd name="connsiteY2164" fmla="*/ 732139 h 1792216"/>
              <a:gd name="connsiteX2165" fmla="*/ 363514 w 645682"/>
              <a:gd name="connsiteY2165" fmla="*/ 729597 h 1792216"/>
              <a:gd name="connsiteX2166" fmla="*/ 363514 w 645682"/>
              <a:gd name="connsiteY2166" fmla="*/ 727055 h 1792216"/>
              <a:gd name="connsiteX2167" fmla="*/ 363514 w 645682"/>
              <a:gd name="connsiteY2167" fmla="*/ 724513 h 1792216"/>
              <a:gd name="connsiteX2168" fmla="*/ 363514 w 645682"/>
              <a:gd name="connsiteY2168" fmla="*/ 721971 h 1792216"/>
              <a:gd name="connsiteX2169" fmla="*/ 363514 w 645682"/>
              <a:gd name="connsiteY2169" fmla="*/ 719428 h 1792216"/>
              <a:gd name="connsiteX2170" fmla="*/ 363514 w 645682"/>
              <a:gd name="connsiteY2170" fmla="*/ 716886 h 1792216"/>
              <a:gd name="connsiteX2171" fmla="*/ 360972 w 645682"/>
              <a:gd name="connsiteY2171" fmla="*/ 716886 h 1792216"/>
              <a:gd name="connsiteX2172" fmla="*/ 360972 w 645682"/>
              <a:gd name="connsiteY2172" fmla="*/ 714344 h 1792216"/>
              <a:gd name="connsiteX2173" fmla="*/ 360972 w 645682"/>
              <a:gd name="connsiteY2173" fmla="*/ 711802 h 1792216"/>
              <a:gd name="connsiteX2174" fmla="*/ 358430 w 645682"/>
              <a:gd name="connsiteY2174" fmla="*/ 706718 h 1792216"/>
              <a:gd name="connsiteX2175" fmla="*/ 360972 w 645682"/>
              <a:gd name="connsiteY2175" fmla="*/ 697820 h 1792216"/>
              <a:gd name="connsiteX2176" fmla="*/ 360972 w 645682"/>
              <a:gd name="connsiteY2176" fmla="*/ 695278 h 1792216"/>
              <a:gd name="connsiteX2177" fmla="*/ 363514 w 645682"/>
              <a:gd name="connsiteY2177" fmla="*/ 695278 h 1792216"/>
              <a:gd name="connsiteX2178" fmla="*/ 363514 w 645682"/>
              <a:gd name="connsiteY2178" fmla="*/ 692736 h 1792216"/>
              <a:gd name="connsiteX2179" fmla="*/ 363514 w 645682"/>
              <a:gd name="connsiteY2179" fmla="*/ 690194 h 1792216"/>
              <a:gd name="connsiteX2180" fmla="*/ 363514 w 645682"/>
              <a:gd name="connsiteY2180" fmla="*/ 687652 h 1792216"/>
              <a:gd name="connsiteX2181" fmla="*/ 366056 w 645682"/>
              <a:gd name="connsiteY2181" fmla="*/ 687652 h 1792216"/>
              <a:gd name="connsiteX2182" fmla="*/ 366056 w 645682"/>
              <a:gd name="connsiteY2182" fmla="*/ 685109 h 1792216"/>
              <a:gd name="connsiteX2183" fmla="*/ 366056 w 645682"/>
              <a:gd name="connsiteY2183" fmla="*/ 682567 h 1792216"/>
              <a:gd name="connsiteX2184" fmla="*/ 366056 w 645682"/>
              <a:gd name="connsiteY2184" fmla="*/ 681296 h 1792216"/>
              <a:gd name="connsiteX2185" fmla="*/ 368598 w 645682"/>
              <a:gd name="connsiteY2185" fmla="*/ 681296 h 1792216"/>
              <a:gd name="connsiteX2186" fmla="*/ 368598 w 645682"/>
              <a:gd name="connsiteY2186" fmla="*/ 678754 h 1792216"/>
              <a:gd name="connsiteX2187" fmla="*/ 368598 w 645682"/>
              <a:gd name="connsiteY2187" fmla="*/ 676212 h 1792216"/>
              <a:gd name="connsiteX2188" fmla="*/ 368598 w 645682"/>
              <a:gd name="connsiteY2188" fmla="*/ 673670 h 1792216"/>
              <a:gd name="connsiteX2189" fmla="*/ 371140 w 645682"/>
              <a:gd name="connsiteY2189" fmla="*/ 673670 h 1792216"/>
              <a:gd name="connsiteX2190" fmla="*/ 371140 w 645682"/>
              <a:gd name="connsiteY2190" fmla="*/ 671128 h 1792216"/>
              <a:gd name="connsiteX2191" fmla="*/ 371140 w 645682"/>
              <a:gd name="connsiteY2191" fmla="*/ 668585 h 1792216"/>
              <a:gd name="connsiteX2192" fmla="*/ 371140 w 645682"/>
              <a:gd name="connsiteY2192" fmla="*/ 666043 h 1792216"/>
              <a:gd name="connsiteX2193" fmla="*/ 373683 w 645682"/>
              <a:gd name="connsiteY2193" fmla="*/ 666043 h 1792216"/>
              <a:gd name="connsiteX2194" fmla="*/ 373683 w 645682"/>
              <a:gd name="connsiteY2194" fmla="*/ 663501 h 1792216"/>
              <a:gd name="connsiteX2195" fmla="*/ 373683 w 645682"/>
              <a:gd name="connsiteY2195" fmla="*/ 660959 h 1792216"/>
              <a:gd name="connsiteX2196" fmla="*/ 376225 w 645682"/>
              <a:gd name="connsiteY2196" fmla="*/ 658417 h 1792216"/>
              <a:gd name="connsiteX2197" fmla="*/ 376225 w 645682"/>
              <a:gd name="connsiteY2197" fmla="*/ 655875 h 1792216"/>
              <a:gd name="connsiteX2198" fmla="*/ 376225 w 645682"/>
              <a:gd name="connsiteY2198" fmla="*/ 655875 h 1792216"/>
              <a:gd name="connsiteX2199" fmla="*/ 378766 w 645682"/>
              <a:gd name="connsiteY2199" fmla="*/ 655875 h 1792216"/>
              <a:gd name="connsiteX2200" fmla="*/ 378766 w 645682"/>
              <a:gd name="connsiteY2200" fmla="*/ 653332 h 1792216"/>
              <a:gd name="connsiteX2201" fmla="*/ 378766 w 645682"/>
              <a:gd name="connsiteY2201" fmla="*/ 650790 h 1792216"/>
              <a:gd name="connsiteX2202" fmla="*/ 381308 w 645682"/>
              <a:gd name="connsiteY2202" fmla="*/ 650790 h 1792216"/>
              <a:gd name="connsiteX2203" fmla="*/ 381308 w 645682"/>
              <a:gd name="connsiteY2203" fmla="*/ 648249 h 1792216"/>
              <a:gd name="connsiteX2204" fmla="*/ 381308 w 645682"/>
              <a:gd name="connsiteY2204" fmla="*/ 645706 h 1792216"/>
              <a:gd name="connsiteX2205" fmla="*/ 381308 w 645682"/>
              <a:gd name="connsiteY2205" fmla="*/ 643164 h 1792216"/>
              <a:gd name="connsiteX2206" fmla="*/ 383851 w 645682"/>
              <a:gd name="connsiteY2206" fmla="*/ 643164 h 1792216"/>
              <a:gd name="connsiteX2207" fmla="*/ 383851 w 645682"/>
              <a:gd name="connsiteY2207" fmla="*/ 640622 h 1792216"/>
              <a:gd name="connsiteX2208" fmla="*/ 383851 w 645682"/>
              <a:gd name="connsiteY2208" fmla="*/ 638079 h 1792216"/>
              <a:gd name="connsiteX2209" fmla="*/ 386393 w 645682"/>
              <a:gd name="connsiteY2209" fmla="*/ 638079 h 1792216"/>
              <a:gd name="connsiteX2210" fmla="*/ 386393 w 645682"/>
              <a:gd name="connsiteY2210" fmla="*/ 635538 h 1792216"/>
              <a:gd name="connsiteX2211" fmla="*/ 386393 w 645682"/>
              <a:gd name="connsiteY2211" fmla="*/ 632995 h 1792216"/>
              <a:gd name="connsiteX2212" fmla="*/ 388935 w 645682"/>
              <a:gd name="connsiteY2212" fmla="*/ 632995 h 1792216"/>
              <a:gd name="connsiteX2213" fmla="*/ 388935 w 645682"/>
              <a:gd name="connsiteY2213" fmla="*/ 630453 h 1792216"/>
              <a:gd name="connsiteX2214" fmla="*/ 388935 w 645682"/>
              <a:gd name="connsiteY2214" fmla="*/ 630453 h 1792216"/>
              <a:gd name="connsiteX2215" fmla="*/ 391476 w 645682"/>
              <a:gd name="connsiteY2215" fmla="*/ 630453 h 1792216"/>
              <a:gd name="connsiteX2216" fmla="*/ 391476 w 645682"/>
              <a:gd name="connsiteY2216" fmla="*/ 627911 h 1792216"/>
              <a:gd name="connsiteX2217" fmla="*/ 391476 w 645682"/>
              <a:gd name="connsiteY2217" fmla="*/ 625369 h 1792216"/>
              <a:gd name="connsiteX2218" fmla="*/ 394019 w 645682"/>
              <a:gd name="connsiteY2218" fmla="*/ 625369 h 1792216"/>
              <a:gd name="connsiteX2219" fmla="*/ 394019 w 645682"/>
              <a:gd name="connsiteY2219" fmla="*/ 622827 h 1792216"/>
              <a:gd name="connsiteX2220" fmla="*/ 394019 w 645682"/>
              <a:gd name="connsiteY2220" fmla="*/ 620285 h 1792216"/>
              <a:gd name="connsiteX2221" fmla="*/ 396561 w 645682"/>
              <a:gd name="connsiteY2221" fmla="*/ 620285 h 1792216"/>
              <a:gd name="connsiteX2222" fmla="*/ 396561 w 645682"/>
              <a:gd name="connsiteY2222" fmla="*/ 617742 h 1792216"/>
              <a:gd name="connsiteX2223" fmla="*/ 396561 w 645682"/>
              <a:gd name="connsiteY2223" fmla="*/ 615200 h 1792216"/>
              <a:gd name="connsiteX2224" fmla="*/ 399103 w 645682"/>
              <a:gd name="connsiteY2224" fmla="*/ 615200 h 1792216"/>
              <a:gd name="connsiteX2225" fmla="*/ 399103 w 645682"/>
              <a:gd name="connsiteY2225" fmla="*/ 612658 h 1792216"/>
              <a:gd name="connsiteX2226" fmla="*/ 399103 w 645682"/>
              <a:gd name="connsiteY2226" fmla="*/ 610116 h 1792216"/>
              <a:gd name="connsiteX2227" fmla="*/ 401645 w 645682"/>
              <a:gd name="connsiteY2227" fmla="*/ 610116 h 1792216"/>
              <a:gd name="connsiteX2228" fmla="*/ 401645 w 645682"/>
              <a:gd name="connsiteY2228" fmla="*/ 607574 h 1792216"/>
              <a:gd name="connsiteX2229" fmla="*/ 401645 w 645682"/>
              <a:gd name="connsiteY2229" fmla="*/ 605032 h 1792216"/>
              <a:gd name="connsiteX2230" fmla="*/ 404187 w 645682"/>
              <a:gd name="connsiteY2230" fmla="*/ 605032 h 1792216"/>
              <a:gd name="connsiteX2231" fmla="*/ 404187 w 645682"/>
              <a:gd name="connsiteY2231" fmla="*/ 605032 h 1792216"/>
              <a:gd name="connsiteX2232" fmla="*/ 404187 w 645682"/>
              <a:gd name="connsiteY2232" fmla="*/ 602489 h 1792216"/>
              <a:gd name="connsiteX2233" fmla="*/ 406729 w 645682"/>
              <a:gd name="connsiteY2233" fmla="*/ 602489 h 1792216"/>
              <a:gd name="connsiteX2234" fmla="*/ 406729 w 645682"/>
              <a:gd name="connsiteY2234" fmla="*/ 599947 h 1792216"/>
              <a:gd name="connsiteX2235" fmla="*/ 409271 w 645682"/>
              <a:gd name="connsiteY2235" fmla="*/ 597406 h 1792216"/>
              <a:gd name="connsiteX2236" fmla="*/ 409271 w 645682"/>
              <a:gd name="connsiteY2236" fmla="*/ 594863 h 1792216"/>
              <a:gd name="connsiteX2237" fmla="*/ 411813 w 645682"/>
              <a:gd name="connsiteY2237" fmla="*/ 594863 h 1792216"/>
              <a:gd name="connsiteX2238" fmla="*/ 411813 w 645682"/>
              <a:gd name="connsiteY2238" fmla="*/ 592321 h 1792216"/>
              <a:gd name="connsiteX2239" fmla="*/ 411813 w 645682"/>
              <a:gd name="connsiteY2239" fmla="*/ 589779 h 1792216"/>
              <a:gd name="connsiteX2240" fmla="*/ 414356 w 645682"/>
              <a:gd name="connsiteY2240" fmla="*/ 589779 h 1792216"/>
              <a:gd name="connsiteX2241" fmla="*/ 414356 w 645682"/>
              <a:gd name="connsiteY2241" fmla="*/ 587236 h 1792216"/>
              <a:gd name="connsiteX2242" fmla="*/ 416897 w 645682"/>
              <a:gd name="connsiteY2242" fmla="*/ 587236 h 1792216"/>
              <a:gd name="connsiteX2243" fmla="*/ 416897 w 645682"/>
              <a:gd name="connsiteY2243" fmla="*/ 584695 h 1792216"/>
              <a:gd name="connsiteX2244" fmla="*/ 416897 w 645682"/>
              <a:gd name="connsiteY2244" fmla="*/ 582152 h 1792216"/>
              <a:gd name="connsiteX2245" fmla="*/ 419439 w 645682"/>
              <a:gd name="connsiteY2245" fmla="*/ 582152 h 1792216"/>
              <a:gd name="connsiteX2246" fmla="*/ 419439 w 645682"/>
              <a:gd name="connsiteY2246" fmla="*/ 579610 h 1792216"/>
              <a:gd name="connsiteX2247" fmla="*/ 421981 w 645682"/>
              <a:gd name="connsiteY2247" fmla="*/ 577068 h 1792216"/>
              <a:gd name="connsiteX2248" fmla="*/ 421981 w 645682"/>
              <a:gd name="connsiteY2248" fmla="*/ 574526 h 1792216"/>
              <a:gd name="connsiteX2249" fmla="*/ 424524 w 645682"/>
              <a:gd name="connsiteY2249" fmla="*/ 574526 h 1792216"/>
              <a:gd name="connsiteX2250" fmla="*/ 424524 w 645682"/>
              <a:gd name="connsiteY2250" fmla="*/ 571984 h 1792216"/>
              <a:gd name="connsiteX2251" fmla="*/ 427066 w 645682"/>
              <a:gd name="connsiteY2251" fmla="*/ 571984 h 1792216"/>
              <a:gd name="connsiteX2252" fmla="*/ 427066 w 645682"/>
              <a:gd name="connsiteY2252" fmla="*/ 569442 h 1792216"/>
              <a:gd name="connsiteX2253" fmla="*/ 427066 w 645682"/>
              <a:gd name="connsiteY2253" fmla="*/ 566899 h 1792216"/>
              <a:gd name="connsiteX2254" fmla="*/ 429607 w 645682"/>
              <a:gd name="connsiteY2254" fmla="*/ 566899 h 1792216"/>
              <a:gd name="connsiteX2255" fmla="*/ 429607 w 645682"/>
              <a:gd name="connsiteY2255" fmla="*/ 564357 h 1792216"/>
              <a:gd name="connsiteX2256" fmla="*/ 432150 w 645682"/>
              <a:gd name="connsiteY2256" fmla="*/ 564357 h 1792216"/>
              <a:gd name="connsiteX2257" fmla="*/ 432150 w 645682"/>
              <a:gd name="connsiteY2257" fmla="*/ 561815 h 1792216"/>
              <a:gd name="connsiteX2258" fmla="*/ 432150 w 645682"/>
              <a:gd name="connsiteY2258" fmla="*/ 559273 h 1792216"/>
              <a:gd name="connsiteX2259" fmla="*/ 434692 w 645682"/>
              <a:gd name="connsiteY2259" fmla="*/ 559273 h 1792216"/>
              <a:gd name="connsiteX2260" fmla="*/ 434692 w 645682"/>
              <a:gd name="connsiteY2260" fmla="*/ 556731 h 1792216"/>
              <a:gd name="connsiteX2261" fmla="*/ 437234 w 645682"/>
              <a:gd name="connsiteY2261" fmla="*/ 556731 h 1792216"/>
              <a:gd name="connsiteX2262" fmla="*/ 437234 w 645682"/>
              <a:gd name="connsiteY2262" fmla="*/ 554189 h 1792216"/>
              <a:gd name="connsiteX2263" fmla="*/ 439776 w 645682"/>
              <a:gd name="connsiteY2263" fmla="*/ 551646 h 1792216"/>
              <a:gd name="connsiteX2264" fmla="*/ 439776 w 645682"/>
              <a:gd name="connsiteY2264" fmla="*/ 554189 h 1792216"/>
              <a:gd name="connsiteX2265" fmla="*/ 442318 w 645682"/>
              <a:gd name="connsiteY2265" fmla="*/ 554189 h 1792216"/>
              <a:gd name="connsiteX2266" fmla="*/ 442318 w 645682"/>
              <a:gd name="connsiteY2266" fmla="*/ 551646 h 1792216"/>
              <a:gd name="connsiteX2267" fmla="*/ 444860 w 645682"/>
              <a:gd name="connsiteY2267" fmla="*/ 551646 h 1792216"/>
              <a:gd name="connsiteX2268" fmla="*/ 444860 w 645682"/>
              <a:gd name="connsiteY2268" fmla="*/ 549104 h 1792216"/>
              <a:gd name="connsiteX2269" fmla="*/ 444860 w 645682"/>
              <a:gd name="connsiteY2269" fmla="*/ 546563 h 1792216"/>
              <a:gd name="connsiteX2270" fmla="*/ 447402 w 645682"/>
              <a:gd name="connsiteY2270" fmla="*/ 546563 h 1792216"/>
              <a:gd name="connsiteX2271" fmla="*/ 447402 w 645682"/>
              <a:gd name="connsiteY2271" fmla="*/ 544020 h 1792216"/>
              <a:gd name="connsiteX2272" fmla="*/ 449944 w 645682"/>
              <a:gd name="connsiteY2272" fmla="*/ 544020 h 1792216"/>
              <a:gd name="connsiteX2273" fmla="*/ 449944 w 645682"/>
              <a:gd name="connsiteY2273" fmla="*/ 541478 h 1792216"/>
              <a:gd name="connsiteX2274" fmla="*/ 452486 w 645682"/>
              <a:gd name="connsiteY2274" fmla="*/ 541478 h 1792216"/>
              <a:gd name="connsiteX2275" fmla="*/ 452486 w 645682"/>
              <a:gd name="connsiteY2275" fmla="*/ 538936 h 1792216"/>
              <a:gd name="connsiteX2276" fmla="*/ 452486 w 645682"/>
              <a:gd name="connsiteY2276" fmla="*/ 536393 h 1792216"/>
              <a:gd name="connsiteX2277" fmla="*/ 455028 w 645682"/>
              <a:gd name="connsiteY2277" fmla="*/ 536393 h 1792216"/>
              <a:gd name="connsiteX2278" fmla="*/ 455028 w 645682"/>
              <a:gd name="connsiteY2278" fmla="*/ 533852 h 1792216"/>
              <a:gd name="connsiteX2279" fmla="*/ 465197 w 645682"/>
              <a:gd name="connsiteY2279" fmla="*/ 522412 h 1792216"/>
              <a:gd name="connsiteX2280" fmla="*/ 467738 w 645682"/>
              <a:gd name="connsiteY2280" fmla="*/ 519869 h 1792216"/>
              <a:gd name="connsiteX2281" fmla="*/ 472823 w 645682"/>
              <a:gd name="connsiteY2281" fmla="*/ 517327 h 1792216"/>
              <a:gd name="connsiteX2282" fmla="*/ 480448 w 645682"/>
              <a:gd name="connsiteY2282" fmla="*/ 517327 h 1792216"/>
              <a:gd name="connsiteX2283" fmla="*/ 485533 w 645682"/>
              <a:gd name="connsiteY2283" fmla="*/ 514786 h 1792216"/>
              <a:gd name="connsiteX2284" fmla="*/ 493159 w 645682"/>
              <a:gd name="connsiteY2284" fmla="*/ 512243 h 1792216"/>
              <a:gd name="connsiteX2285" fmla="*/ 495701 w 645682"/>
              <a:gd name="connsiteY2285" fmla="*/ 512243 h 1792216"/>
              <a:gd name="connsiteX2286" fmla="*/ 495701 w 645682"/>
              <a:gd name="connsiteY2286" fmla="*/ 514786 h 1792216"/>
              <a:gd name="connsiteX2287" fmla="*/ 498243 w 645682"/>
              <a:gd name="connsiteY2287" fmla="*/ 514786 h 1792216"/>
              <a:gd name="connsiteX2288" fmla="*/ 500785 w 645682"/>
              <a:gd name="connsiteY2288" fmla="*/ 514786 h 1792216"/>
              <a:gd name="connsiteX2289" fmla="*/ 500785 w 645682"/>
              <a:gd name="connsiteY2289" fmla="*/ 517327 h 1792216"/>
              <a:gd name="connsiteX2290" fmla="*/ 503328 w 645682"/>
              <a:gd name="connsiteY2290" fmla="*/ 517327 h 1792216"/>
              <a:gd name="connsiteX2291" fmla="*/ 505869 w 645682"/>
              <a:gd name="connsiteY2291" fmla="*/ 517327 h 1792216"/>
              <a:gd name="connsiteX2292" fmla="*/ 508411 w 645682"/>
              <a:gd name="connsiteY2292" fmla="*/ 517327 h 1792216"/>
              <a:gd name="connsiteX2293" fmla="*/ 510953 w 645682"/>
              <a:gd name="connsiteY2293" fmla="*/ 517327 h 1792216"/>
              <a:gd name="connsiteX2294" fmla="*/ 513496 w 645682"/>
              <a:gd name="connsiteY2294" fmla="*/ 514786 h 1792216"/>
              <a:gd name="connsiteX2295" fmla="*/ 516038 w 645682"/>
              <a:gd name="connsiteY2295" fmla="*/ 514786 h 1792216"/>
              <a:gd name="connsiteX2296" fmla="*/ 516038 w 645682"/>
              <a:gd name="connsiteY2296" fmla="*/ 512243 h 1792216"/>
              <a:gd name="connsiteX2297" fmla="*/ 518579 w 645682"/>
              <a:gd name="connsiteY2297" fmla="*/ 512243 h 1792216"/>
              <a:gd name="connsiteX2298" fmla="*/ 521121 w 645682"/>
              <a:gd name="connsiteY2298" fmla="*/ 512243 h 1792216"/>
              <a:gd name="connsiteX2299" fmla="*/ 521121 w 645682"/>
              <a:gd name="connsiteY2299" fmla="*/ 509701 h 1792216"/>
              <a:gd name="connsiteX2300" fmla="*/ 523664 w 645682"/>
              <a:gd name="connsiteY2300" fmla="*/ 509701 h 1792216"/>
              <a:gd name="connsiteX2301" fmla="*/ 523664 w 645682"/>
              <a:gd name="connsiteY2301" fmla="*/ 507159 h 1792216"/>
              <a:gd name="connsiteX2302" fmla="*/ 526206 w 645682"/>
              <a:gd name="connsiteY2302" fmla="*/ 507159 h 1792216"/>
              <a:gd name="connsiteX2303" fmla="*/ 526206 w 645682"/>
              <a:gd name="connsiteY2303" fmla="*/ 504616 h 1792216"/>
              <a:gd name="connsiteX2304" fmla="*/ 526206 w 645682"/>
              <a:gd name="connsiteY2304" fmla="*/ 502075 h 1792216"/>
              <a:gd name="connsiteX2305" fmla="*/ 528748 w 645682"/>
              <a:gd name="connsiteY2305" fmla="*/ 502075 h 1792216"/>
              <a:gd name="connsiteX2306" fmla="*/ 528748 w 645682"/>
              <a:gd name="connsiteY2306" fmla="*/ 503346 h 1792216"/>
              <a:gd name="connsiteX2307" fmla="*/ 528748 w 645682"/>
              <a:gd name="connsiteY2307" fmla="*/ 500803 h 1792216"/>
              <a:gd name="connsiteX2308" fmla="*/ 528748 w 645682"/>
              <a:gd name="connsiteY2308" fmla="*/ 498261 h 1792216"/>
              <a:gd name="connsiteX2309" fmla="*/ 531290 w 645682"/>
              <a:gd name="connsiteY2309" fmla="*/ 498261 h 1792216"/>
              <a:gd name="connsiteX2310" fmla="*/ 531290 w 645682"/>
              <a:gd name="connsiteY2310" fmla="*/ 495719 h 1792216"/>
              <a:gd name="connsiteX2311" fmla="*/ 531290 w 645682"/>
              <a:gd name="connsiteY2311" fmla="*/ 493177 h 1792216"/>
              <a:gd name="connsiteX2312" fmla="*/ 531290 w 645682"/>
              <a:gd name="connsiteY2312" fmla="*/ 490635 h 1792216"/>
              <a:gd name="connsiteX2313" fmla="*/ 533832 w 645682"/>
              <a:gd name="connsiteY2313" fmla="*/ 490635 h 1792216"/>
              <a:gd name="connsiteX2314" fmla="*/ 533832 w 645682"/>
              <a:gd name="connsiteY2314" fmla="*/ 488093 h 1792216"/>
              <a:gd name="connsiteX2315" fmla="*/ 533832 w 645682"/>
              <a:gd name="connsiteY2315" fmla="*/ 485550 h 1792216"/>
              <a:gd name="connsiteX2316" fmla="*/ 536374 w 645682"/>
              <a:gd name="connsiteY2316" fmla="*/ 485550 h 1792216"/>
              <a:gd name="connsiteX2317" fmla="*/ 536374 w 645682"/>
              <a:gd name="connsiteY2317" fmla="*/ 483009 h 1792216"/>
              <a:gd name="connsiteX2318" fmla="*/ 538916 w 645682"/>
              <a:gd name="connsiteY2318" fmla="*/ 483009 h 1792216"/>
              <a:gd name="connsiteX2319" fmla="*/ 541458 w 645682"/>
              <a:gd name="connsiteY2319" fmla="*/ 483009 h 1792216"/>
              <a:gd name="connsiteX2320" fmla="*/ 544000 w 645682"/>
              <a:gd name="connsiteY2320" fmla="*/ 483009 h 1792216"/>
              <a:gd name="connsiteX2321" fmla="*/ 546542 w 645682"/>
              <a:gd name="connsiteY2321" fmla="*/ 483009 h 1792216"/>
              <a:gd name="connsiteX2322" fmla="*/ 546542 w 645682"/>
              <a:gd name="connsiteY2322" fmla="*/ 485550 h 1792216"/>
              <a:gd name="connsiteX2323" fmla="*/ 549084 w 645682"/>
              <a:gd name="connsiteY2323" fmla="*/ 485550 h 1792216"/>
              <a:gd name="connsiteX2324" fmla="*/ 551626 w 645682"/>
              <a:gd name="connsiteY2324" fmla="*/ 485550 h 1792216"/>
              <a:gd name="connsiteX2325" fmla="*/ 551626 w 645682"/>
              <a:gd name="connsiteY2325" fmla="*/ 488093 h 1792216"/>
              <a:gd name="connsiteX2326" fmla="*/ 554169 w 645682"/>
              <a:gd name="connsiteY2326" fmla="*/ 488093 h 1792216"/>
              <a:gd name="connsiteX2327" fmla="*/ 554169 w 645682"/>
              <a:gd name="connsiteY2327" fmla="*/ 490635 h 1792216"/>
              <a:gd name="connsiteX2328" fmla="*/ 554169 w 645682"/>
              <a:gd name="connsiteY2328" fmla="*/ 493177 h 1792216"/>
              <a:gd name="connsiteX2329" fmla="*/ 556710 w 645682"/>
              <a:gd name="connsiteY2329" fmla="*/ 495719 h 1792216"/>
              <a:gd name="connsiteX2330" fmla="*/ 556710 w 645682"/>
              <a:gd name="connsiteY2330" fmla="*/ 498261 h 1792216"/>
              <a:gd name="connsiteX2331" fmla="*/ 556710 w 645682"/>
              <a:gd name="connsiteY2331" fmla="*/ 500803 h 1792216"/>
              <a:gd name="connsiteX2332" fmla="*/ 556710 w 645682"/>
              <a:gd name="connsiteY2332" fmla="*/ 503346 h 1792216"/>
              <a:gd name="connsiteX2333" fmla="*/ 556710 w 645682"/>
              <a:gd name="connsiteY2333" fmla="*/ 505888 h 1792216"/>
              <a:gd name="connsiteX2334" fmla="*/ 556710 w 645682"/>
              <a:gd name="connsiteY2334" fmla="*/ 508430 h 1792216"/>
              <a:gd name="connsiteX2335" fmla="*/ 556710 w 645682"/>
              <a:gd name="connsiteY2335" fmla="*/ 510972 h 1792216"/>
              <a:gd name="connsiteX2336" fmla="*/ 556710 w 645682"/>
              <a:gd name="connsiteY2336" fmla="*/ 513514 h 1792216"/>
              <a:gd name="connsiteX2337" fmla="*/ 556710 w 645682"/>
              <a:gd name="connsiteY2337" fmla="*/ 516056 h 1792216"/>
              <a:gd name="connsiteX2338" fmla="*/ 556710 w 645682"/>
              <a:gd name="connsiteY2338" fmla="*/ 518599 h 1792216"/>
              <a:gd name="connsiteX2339" fmla="*/ 559252 w 645682"/>
              <a:gd name="connsiteY2339" fmla="*/ 518599 h 1792216"/>
              <a:gd name="connsiteX2340" fmla="*/ 559252 w 645682"/>
              <a:gd name="connsiteY2340" fmla="*/ 518599 h 1792216"/>
              <a:gd name="connsiteX2341" fmla="*/ 369870 w 645682"/>
              <a:gd name="connsiteY2341" fmla="*/ 176679 h 1792216"/>
              <a:gd name="connsiteX2342" fmla="*/ 369870 w 645682"/>
              <a:gd name="connsiteY2342" fmla="*/ 179221 h 1792216"/>
              <a:gd name="connsiteX2343" fmla="*/ 372411 w 645682"/>
              <a:gd name="connsiteY2343" fmla="*/ 179221 h 1792216"/>
              <a:gd name="connsiteX2344" fmla="*/ 374953 w 645682"/>
              <a:gd name="connsiteY2344" fmla="*/ 179221 h 1792216"/>
              <a:gd name="connsiteX2345" fmla="*/ 374953 w 645682"/>
              <a:gd name="connsiteY2345" fmla="*/ 181764 h 1792216"/>
              <a:gd name="connsiteX2346" fmla="*/ 377495 w 645682"/>
              <a:gd name="connsiteY2346" fmla="*/ 200830 h 1792216"/>
              <a:gd name="connsiteX2347" fmla="*/ 377495 w 645682"/>
              <a:gd name="connsiteY2347" fmla="*/ 207185 h 1792216"/>
              <a:gd name="connsiteX2348" fmla="*/ 377495 w 645682"/>
              <a:gd name="connsiteY2348" fmla="*/ 209727 h 1792216"/>
              <a:gd name="connsiteX2349" fmla="*/ 380038 w 645682"/>
              <a:gd name="connsiteY2349" fmla="*/ 214811 h 1792216"/>
              <a:gd name="connsiteX2350" fmla="*/ 380038 w 645682"/>
              <a:gd name="connsiteY2350" fmla="*/ 217354 h 1792216"/>
              <a:gd name="connsiteX2351" fmla="*/ 385121 w 645682"/>
              <a:gd name="connsiteY2351" fmla="*/ 233877 h 1792216"/>
              <a:gd name="connsiteX2352" fmla="*/ 385121 w 645682"/>
              <a:gd name="connsiteY2352" fmla="*/ 240233 h 1792216"/>
              <a:gd name="connsiteX2353" fmla="*/ 385121 w 645682"/>
              <a:gd name="connsiteY2353" fmla="*/ 242775 h 1792216"/>
              <a:gd name="connsiteX2354" fmla="*/ 385121 w 645682"/>
              <a:gd name="connsiteY2354" fmla="*/ 245317 h 1792216"/>
              <a:gd name="connsiteX2355" fmla="*/ 385121 w 645682"/>
              <a:gd name="connsiteY2355" fmla="*/ 247860 h 1792216"/>
              <a:gd name="connsiteX2356" fmla="*/ 385121 w 645682"/>
              <a:gd name="connsiteY2356" fmla="*/ 250401 h 1792216"/>
              <a:gd name="connsiteX2357" fmla="*/ 404187 w 645682"/>
              <a:gd name="connsiteY2357" fmla="*/ 278365 h 1792216"/>
              <a:gd name="connsiteX2358" fmla="*/ 404187 w 645682"/>
              <a:gd name="connsiteY2358" fmla="*/ 280907 h 1792216"/>
              <a:gd name="connsiteX2359" fmla="*/ 406729 w 645682"/>
              <a:gd name="connsiteY2359" fmla="*/ 280907 h 1792216"/>
              <a:gd name="connsiteX2360" fmla="*/ 406729 w 645682"/>
              <a:gd name="connsiteY2360" fmla="*/ 285992 h 1792216"/>
              <a:gd name="connsiteX2361" fmla="*/ 409271 w 645682"/>
              <a:gd name="connsiteY2361" fmla="*/ 288534 h 1792216"/>
              <a:gd name="connsiteX2362" fmla="*/ 425794 w 645682"/>
              <a:gd name="connsiteY2362" fmla="*/ 321582 h 1792216"/>
              <a:gd name="connsiteX2363" fmla="*/ 425794 w 645682"/>
              <a:gd name="connsiteY2363" fmla="*/ 324124 h 1792216"/>
              <a:gd name="connsiteX2364" fmla="*/ 425794 w 645682"/>
              <a:gd name="connsiteY2364" fmla="*/ 326666 h 1792216"/>
              <a:gd name="connsiteX2365" fmla="*/ 428337 w 645682"/>
              <a:gd name="connsiteY2365" fmla="*/ 329208 h 1792216"/>
              <a:gd name="connsiteX2366" fmla="*/ 428337 w 645682"/>
              <a:gd name="connsiteY2366" fmla="*/ 334293 h 1792216"/>
              <a:gd name="connsiteX2367" fmla="*/ 430879 w 645682"/>
              <a:gd name="connsiteY2367" fmla="*/ 334293 h 1792216"/>
              <a:gd name="connsiteX2368" fmla="*/ 430879 w 645682"/>
              <a:gd name="connsiteY2368" fmla="*/ 336835 h 1792216"/>
              <a:gd name="connsiteX2369" fmla="*/ 430879 w 645682"/>
              <a:gd name="connsiteY2369" fmla="*/ 339377 h 1792216"/>
              <a:gd name="connsiteX2370" fmla="*/ 433421 w 645682"/>
              <a:gd name="connsiteY2370" fmla="*/ 339377 h 1792216"/>
              <a:gd name="connsiteX2371" fmla="*/ 433421 w 645682"/>
              <a:gd name="connsiteY2371" fmla="*/ 341919 h 1792216"/>
              <a:gd name="connsiteX2372" fmla="*/ 435962 w 645682"/>
              <a:gd name="connsiteY2372" fmla="*/ 344461 h 1792216"/>
              <a:gd name="connsiteX2373" fmla="*/ 435962 w 645682"/>
              <a:gd name="connsiteY2373" fmla="*/ 347003 h 1792216"/>
              <a:gd name="connsiteX2374" fmla="*/ 428337 w 645682"/>
              <a:gd name="connsiteY2374" fmla="*/ 383864 h 1792216"/>
              <a:gd name="connsiteX2375" fmla="*/ 425794 w 645682"/>
              <a:gd name="connsiteY2375" fmla="*/ 392762 h 1792216"/>
              <a:gd name="connsiteX2376" fmla="*/ 425794 w 645682"/>
              <a:gd name="connsiteY2376" fmla="*/ 395304 h 1792216"/>
              <a:gd name="connsiteX2377" fmla="*/ 425794 w 645682"/>
              <a:gd name="connsiteY2377" fmla="*/ 397846 h 1792216"/>
              <a:gd name="connsiteX2378" fmla="*/ 425794 w 645682"/>
              <a:gd name="connsiteY2378" fmla="*/ 400389 h 1792216"/>
              <a:gd name="connsiteX2379" fmla="*/ 425794 w 645682"/>
              <a:gd name="connsiteY2379" fmla="*/ 402930 h 1792216"/>
              <a:gd name="connsiteX2380" fmla="*/ 425794 w 645682"/>
              <a:gd name="connsiteY2380" fmla="*/ 405473 h 1792216"/>
              <a:gd name="connsiteX2381" fmla="*/ 425794 w 645682"/>
              <a:gd name="connsiteY2381" fmla="*/ 408015 h 1792216"/>
              <a:gd name="connsiteX2382" fmla="*/ 423252 w 645682"/>
              <a:gd name="connsiteY2382" fmla="*/ 416913 h 1792216"/>
              <a:gd name="connsiteX2383" fmla="*/ 423252 w 645682"/>
              <a:gd name="connsiteY2383" fmla="*/ 421996 h 1792216"/>
              <a:gd name="connsiteX2384" fmla="*/ 423252 w 645682"/>
              <a:gd name="connsiteY2384" fmla="*/ 424539 h 1792216"/>
              <a:gd name="connsiteX2385" fmla="*/ 423252 w 645682"/>
              <a:gd name="connsiteY2385" fmla="*/ 427081 h 1792216"/>
              <a:gd name="connsiteX2386" fmla="*/ 423252 w 645682"/>
              <a:gd name="connsiteY2386" fmla="*/ 429623 h 1792216"/>
              <a:gd name="connsiteX2387" fmla="*/ 423252 w 645682"/>
              <a:gd name="connsiteY2387" fmla="*/ 432166 h 1792216"/>
              <a:gd name="connsiteX2388" fmla="*/ 425794 w 645682"/>
              <a:gd name="connsiteY2388" fmla="*/ 438521 h 1792216"/>
              <a:gd name="connsiteX2389" fmla="*/ 425794 w 645682"/>
              <a:gd name="connsiteY2389" fmla="*/ 441063 h 1792216"/>
              <a:gd name="connsiteX2390" fmla="*/ 425794 w 645682"/>
              <a:gd name="connsiteY2390" fmla="*/ 443605 h 1792216"/>
              <a:gd name="connsiteX2391" fmla="*/ 428337 w 645682"/>
              <a:gd name="connsiteY2391" fmla="*/ 443605 h 1792216"/>
              <a:gd name="connsiteX2392" fmla="*/ 428337 w 645682"/>
              <a:gd name="connsiteY2392" fmla="*/ 446147 h 1792216"/>
              <a:gd name="connsiteX2393" fmla="*/ 428337 w 645682"/>
              <a:gd name="connsiteY2393" fmla="*/ 448690 h 1792216"/>
              <a:gd name="connsiteX2394" fmla="*/ 430879 w 645682"/>
              <a:gd name="connsiteY2394" fmla="*/ 448690 h 1792216"/>
              <a:gd name="connsiteX2395" fmla="*/ 433421 w 645682"/>
              <a:gd name="connsiteY2395" fmla="*/ 448690 h 1792216"/>
              <a:gd name="connsiteX2396" fmla="*/ 433421 w 645682"/>
              <a:gd name="connsiteY2396" fmla="*/ 451232 h 1792216"/>
              <a:gd name="connsiteX2397" fmla="*/ 435962 w 645682"/>
              <a:gd name="connsiteY2397" fmla="*/ 451232 h 1792216"/>
              <a:gd name="connsiteX2398" fmla="*/ 435962 w 645682"/>
              <a:gd name="connsiteY2398" fmla="*/ 453773 h 1792216"/>
              <a:gd name="connsiteX2399" fmla="*/ 438505 w 645682"/>
              <a:gd name="connsiteY2399" fmla="*/ 453773 h 1792216"/>
              <a:gd name="connsiteX2400" fmla="*/ 438505 w 645682"/>
              <a:gd name="connsiteY2400" fmla="*/ 456316 h 1792216"/>
              <a:gd name="connsiteX2401" fmla="*/ 438505 w 645682"/>
              <a:gd name="connsiteY2401" fmla="*/ 458858 h 1792216"/>
              <a:gd name="connsiteX2402" fmla="*/ 438505 w 645682"/>
              <a:gd name="connsiteY2402" fmla="*/ 461400 h 1792216"/>
              <a:gd name="connsiteX2403" fmla="*/ 441047 w 645682"/>
              <a:gd name="connsiteY2403" fmla="*/ 498261 h 1792216"/>
              <a:gd name="connsiteX2404" fmla="*/ 441047 w 645682"/>
              <a:gd name="connsiteY2404" fmla="*/ 500803 h 1792216"/>
              <a:gd name="connsiteX2405" fmla="*/ 441047 w 645682"/>
              <a:gd name="connsiteY2405" fmla="*/ 503346 h 1792216"/>
              <a:gd name="connsiteX2406" fmla="*/ 441047 w 645682"/>
              <a:gd name="connsiteY2406" fmla="*/ 505888 h 1792216"/>
              <a:gd name="connsiteX2407" fmla="*/ 441047 w 645682"/>
              <a:gd name="connsiteY2407" fmla="*/ 508430 h 1792216"/>
              <a:gd name="connsiteX2408" fmla="*/ 438505 w 645682"/>
              <a:gd name="connsiteY2408" fmla="*/ 508430 h 1792216"/>
              <a:gd name="connsiteX2409" fmla="*/ 438505 w 645682"/>
              <a:gd name="connsiteY2409" fmla="*/ 510972 h 1792216"/>
              <a:gd name="connsiteX2410" fmla="*/ 438505 w 645682"/>
              <a:gd name="connsiteY2410" fmla="*/ 513514 h 1792216"/>
              <a:gd name="connsiteX2411" fmla="*/ 435962 w 645682"/>
              <a:gd name="connsiteY2411" fmla="*/ 518599 h 1792216"/>
              <a:gd name="connsiteX2412" fmla="*/ 421981 w 645682"/>
              <a:gd name="connsiteY2412" fmla="*/ 537665 h 1792216"/>
              <a:gd name="connsiteX2413" fmla="*/ 419439 w 645682"/>
              <a:gd name="connsiteY2413" fmla="*/ 537665 h 1792216"/>
              <a:gd name="connsiteX2414" fmla="*/ 419439 w 645682"/>
              <a:gd name="connsiteY2414" fmla="*/ 540207 h 1792216"/>
              <a:gd name="connsiteX2415" fmla="*/ 416897 w 645682"/>
              <a:gd name="connsiteY2415" fmla="*/ 542749 h 1792216"/>
              <a:gd name="connsiteX2416" fmla="*/ 416897 w 645682"/>
              <a:gd name="connsiteY2416" fmla="*/ 545291 h 1792216"/>
              <a:gd name="connsiteX2417" fmla="*/ 414356 w 645682"/>
              <a:gd name="connsiteY2417" fmla="*/ 545291 h 1792216"/>
              <a:gd name="connsiteX2418" fmla="*/ 414356 w 645682"/>
              <a:gd name="connsiteY2418" fmla="*/ 547833 h 1792216"/>
              <a:gd name="connsiteX2419" fmla="*/ 411813 w 645682"/>
              <a:gd name="connsiteY2419" fmla="*/ 547833 h 1792216"/>
              <a:gd name="connsiteX2420" fmla="*/ 411813 w 645682"/>
              <a:gd name="connsiteY2420" fmla="*/ 550376 h 1792216"/>
              <a:gd name="connsiteX2421" fmla="*/ 409271 w 645682"/>
              <a:gd name="connsiteY2421" fmla="*/ 550376 h 1792216"/>
              <a:gd name="connsiteX2422" fmla="*/ 409271 w 645682"/>
              <a:gd name="connsiteY2422" fmla="*/ 552918 h 1792216"/>
              <a:gd name="connsiteX2423" fmla="*/ 406729 w 645682"/>
              <a:gd name="connsiteY2423" fmla="*/ 552918 h 1792216"/>
              <a:gd name="connsiteX2424" fmla="*/ 406729 w 645682"/>
              <a:gd name="connsiteY2424" fmla="*/ 555459 h 1792216"/>
              <a:gd name="connsiteX2425" fmla="*/ 406729 w 645682"/>
              <a:gd name="connsiteY2425" fmla="*/ 558002 h 1792216"/>
              <a:gd name="connsiteX2426" fmla="*/ 404187 w 645682"/>
              <a:gd name="connsiteY2426" fmla="*/ 558002 h 1792216"/>
              <a:gd name="connsiteX2427" fmla="*/ 404187 w 645682"/>
              <a:gd name="connsiteY2427" fmla="*/ 560544 h 1792216"/>
              <a:gd name="connsiteX2428" fmla="*/ 401645 w 645682"/>
              <a:gd name="connsiteY2428" fmla="*/ 560544 h 1792216"/>
              <a:gd name="connsiteX2429" fmla="*/ 401645 w 645682"/>
              <a:gd name="connsiteY2429" fmla="*/ 563086 h 1792216"/>
              <a:gd name="connsiteX2430" fmla="*/ 399103 w 645682"/>
              <a:gd name="connsiteY2430" fmla="*/ 563086 h 1792216"/>
              <a:gd name="connsiteX2431" fmla="*/ 399103 w 645682"/>
              <a:gd name="connsiteY2431" fmla="*/ 565629 h 1792216"/>
              <a:gd name="connsiteX2432" fmla="*/ 399103 w 645682"/>
              <a:gd name="connsiteY2432" fmla="*/ 568170 h 1792216"/>
              <a:gd name="connsiteX2433" fmla="*/ 396561 w 645682"/>
              <a:gd name="connsiteY2433" fmla="*/ 568170 h 1792216"/>
              <a:gd name="connsiteX2434" fmla="*/ 396561 w 645682"/>
              <a:gd name="connsiteY2434" fmla="*/ 570712 h 1792216"/>
              <a:gd name="connsiteX2435" fmla="*/ 394019 w 645682"/>
              <a:gd name="connsiteY2435" fmla="*/ 570712 h 1792216"/>
              <a:gd name="connsiteX2436" fmla="*/ 394019 w 645682"/>
              <a:gd name="connsiteY2436" fmla="*/ 573255 h 1792216"/>
              <a:gd name="connsiteX2437" fmla="*/ 394019 w 645682"/>
              <a:gd name="connsiteY2437" fmla="*/ 575797 h 1792216"/>
              <a:gd name="connsiteX2438" fmla="*/ 391476 w 645682"/>
              <a:gd name="connsiteY2438" fmla="*/ 575797 h 1792216"/>
              <a:gd name="connsiteX2439" fmla="*/ 391476 w 645682"/>
              <a:gd name="connsiteY2439" fmla="*/ 578339 h 1792216"/>
              <a:gd name="connsiteX2440" fmla="*/ 388935 w 645682"/>
              <a:gd name="connsiteY2440" fmla="*/ 578339 h 1792216"/>
              <a:gd name="connsiteX2441" fmla="*/ 388935 w 645682"/>
              <a:gd name="connsiteY2441" fmla="*/ 580881 h 1792216"/>
              <a:gd name="connsiteX2442" fmla="*/ 388935 w 645682"/>
              <a:gd name="connsiteY2442" fmla="*/ 583423 h 1792216"/>
              <a:gd name="connsiteX2443" fmla="*/ 386393 w 645682"/>
              <a:gd name="connsiteY2443" fmla="*/ 583423 h 1792216"/>
              <a:gd name="connsiteX2444" fmla="*/ 386393 w 645682"/>
              <a:gd name="connsiteY2444" fmla="*/ 585966 h 1792216"/>
              <a:gd name="connsiteX2445" fmla="*/ 386393 w 645682"/>
              <a:gd name="connsiteY2445" fmla="*/ 588508 h 1792216"/>
              <a:gd name="connsiteX2446" fmla="*/ 383851 w 645682"/>
              <a:gd name="connsiteY2446" fmla="*/ 588508 h 1792216"/>
              <a:gd name="connsiteX2447" fmla="*/ 383851 w 645682"/>
              <a:gd name="connsiteY2447" fmla="*/ 591050 h 1792216"/>
              <a:gd name="connsiteX2448" fmla="*/ 383851 w 645682"/>
              <a:gd name="connsiteY2448" fmla="*/ 593592 h 1792216"/>
              <a:gd name="connsiteX2449" fmla="*/ 381308 w 645682"/>
              <a:gd name="connsiteY2449" fmla="*/ 593592 h 1792216"/>
              <a:gd name="connsiteX2450" fmla="*/ 381308 w 645682"/>
              <a:gd name="connsiteY2450" fmla="*/ 596134 h 1792216"/>
              <a:gd name="connsiteX2451" fmla="*/ 381308 w 645682"/>
              <a:gd name="connsiteY2451" fmla="*/ 598676 h 1792216"/>
              <a:gd name="connsiteX2452" fmla="*/ 378766 w 645682"/>
              <a:gd name="connsiteY2452" fmla="*/ 598676 h 1792216"/>
              <a:gd name="connsiteX2453" fmla="*/ 378766 w 645682"/>
              <a:gd name="connsiteY2453" fmla="*/ 601219 h 1792216"/>
              <a:gd name="connsiteX2454" fmla="*/ 378766 w 645682"/>
              <a:gd name="connsiteY2454" fmla="*/ 603761 h 1792216"/>
              <a:gd name="connsiteX2455" fmla="*/ 376225 w 645682"/>
              <a:gd name="connsiteY2455" fmla="*/ 603761 h 1792216"/>
              <a:gd name="connsiteX2456" fmla="*/ 376225 w 645682"/>
              <a:gd name="connsiteY2456" fmla="*/ 606302 h 1792216"/>
              <a:gd name="connsiteX2457" fmla="*/ 376225 w 645682"/>
              <a:gd name="connsiteY2457" fmla="*/ 608845 h 1792216"/>
              <a:gd name="connsiteX2458" fmla="*/ 373683 w 645682"/>
              <a:gd name="connsiteY2458" fmla="*/ 608845 h 1792216"/>
              <a:gd name="connsiteX2459" fmla="*/ 373683 w 645682"/>
              <a:gd name="connsiteY2459" fmla="*/ 611387 h 1792216"/>
              <a:gd name="connsiteX2460" fmla="*/ 373683 w 645682"/>
              <a:gd name="connsiteY2460" fmla="*/ 613929 h 1792216"/>
              <a:gd name="connsiteX2461" fmla="*/ 371140 w 645682"/>
              <a:gd name="connsiteY2461" fmla="*/ 613929 h 1792216"/>
              <a:gd name="connsiteX2462" fmla="*/ 371140 w 645682"/>
              <a:gd name="connsiteY2462" fmla="*/ 616472 h 1792216"/>
              <a:gd name="connsiteX2463" fmla="*/ 371140 w 645682"/>
              <a:gd name="connsiteY2463" fmla="*/ 619013 h 1792216"/>
              <a:gd name="connsiteX2464" fmla="*/ 368598 w 645682"/>
              <a:gd name="connsiteY2464" fmla="*/ 619013 h 1792216"/>
              <a:gd name="connsiteX2465" fmla="*/ 368598 w 645682"/>
              <a:gd name="connsiteY2465" fmla="*/ 621555 h 1792216"/>
              <a:gd name="connsiteX2466" fmla="*/ 368598 w 645682"/>
              <a:gd name="connsiteY2466" fmla="*/ 624098 h 1792216"/>
              <a:gd name="connsiteX2467" fmla="*/ 366056 w 645682"/>
              <a:gd name="connsiteY2467" fmla="*/ 624098 h 1792216"/>
              <a:gd name="connsiteX2468" fmla="*/ 366056 w 645682"/>
              <a:gd name="connsiteY2468" fmla="*/ 626640 h 1792216"/>
              <a:gd name="connsiteX2469" fmla="*/ 366056 w 645682"/>
              <a:gd name="connsiteY2469" fmla="*/ 629182 h 1792216"/>
              <a:gd name="connsiteX2470" fmla="*/ 366056 w 645682"/>
              <a:gd name="connsiteY2470" fmla="*/ 631724 h 1792216"/>
              <a:gd name="connsiteX2471" fmla="*/ 363514 w 645682"/>
              <a:gd name="connsiteY2471" fmla="*/ 631724 h 1792216"/>
              <a:gd name="connsiteX2472" fmla="*/ 363514 w 645682"/>
              <a:gd name="connsiteY2472" fmla="*/ 634266 h 1792216"/>
              <a:gd name="connsiteX2473" fmla="*/ 363514 w 645682"/>
              <a:gd name="connsiteY2473" fmla="*/ 636809 h 1792216"/>
              <a:gd name="connsiteX2474" fmla="*/ 363514 w 645682"/>
              <a:gd name="connsiteY2474" fmla="*/ 639351 h 1792216"/>
              <a:gd name="connsiteX2475" fmla="*/ 360972 w 645682"/>
              <a:gd name="connsiteY2475" fmla="*/ 639351 h 1792216"/>
              <a:gd name="connsiteX2476" fmla="*/ 360972 w 645682"/>
              <a:gd name="connsiteY2476" fmla="*/ 641893 h 1792216"/>
              <a:gd name="connsiteX2477" fmla="*/ 360972 w 645682"/>
              <a:gd name="connsiteY2477" fmla="*/ 644435 h 1792216"/>
              <a:gd name="connsiteX2478" fmla="*/ 358430 w 645682"/>
              <a:gd name="connsiteY2478" fmla="*/ 646977 h 1792216"/>
              <a:gd name="connsiteX2479" fmla="*/ 358430 w 645682"/>
              <a:gd name="connsiteY2479" fmla="*/ 649519 h 1792216"/>
              <a:gd name="connsiteX2480" fmla="*/ 358430 w 645682"/>
              <a:gd name="connsiteY2480" fmla="*/ 652062 h 1792216"/>
              <a:gd name="connsiteX2481" fmla="*/ 355888 w 645682"/>
              <a:gd name="connsiteY2481" fmla="*/ 654604 h 1792216"/>
              <a:gd name="connsiteX2482" fmla="*/ 355888 w 645682"/>
              <a:gd name="connsiteY2482" fmla="*/ 657145 h 1792216"/>
              <a:gd name="connsiteX2483" fmla="*/ 355888 w 645682"/>
              <a:gd name="connsiteY2483" fmla="*/ 659688 h 1792216"/>
              <a:gd name="connsiteX2484" fmla="*/ 353346 w 645682"/>
              <a:gd name="connsiteY2484" fmla="*/ 659688 h 1792216"/>
              <a:gd name="connsiteX2485" fmla="*/ 353346 w 645682"/>
              <a:gd name="connsiteY2485" fmla="*/ 662230 h 1792216"/>
              <a:gd name="connsiteX2486" fmla="*/ 353346 w 645682"/>
              <a:gd name="connsiteY2486" fmla="*/ 664772 h 1792216"/>
              <a:gd name="connsiteX2487" fmla="*/ 353346 w 645682"/>
              <a:gd name="connsiteY2487" fmla="*/ 667315 h 1792216"/>
              <a:gd name="connsiteX2488" fmla="*/ 350804 w 645682"/>
              <a:gd name="connsiteY2488" fmla="*/ 667315 h 1792216"/>
              <a:gd name="connsiteX2489" fmla="*/ 350804 w 645682"/>
              <a:gd name="connsiteY2489" fmla="*/ 669856 h 1792216"/>
              <a:gd name="connsiteX2490" fmla="*/ 350804 w 645682"/>
              <a:gd name="connsiteY2490" fmla="*/ 672399 h 1792216"/>
              <a:gd name="connsiteX2491" fmla="*/ 350804 w 645682"/>
              <a:gd name="connsiteY2491" fmla="*/ 674941 h 1792216"/>
              <a:gd name="connsiteX2492" fmla="*/ 348262 w 645682"/>
              <a:gd name="connsiteY2492" fmla="*/ 674941 h 1792216"/>
              <a:gd name="connsiteX2493" fmla="*/ 348262 w 645682"/>
              <a:gd name="connsiteY2493" fmla="*/ 677483 h 1792216"/>
              <a:gd name="connsiteX2494" fmla="*/ 348262 w 645682"/>
              <a:gd name="connsiteY2494" fmla="*/ 680025 h 1792216"/>
              <a:gd name="connsiteX2495" fmla="*/ 348262 w 645682"/>
              <a:gd name="connsiteY2495" fmla="*/ 682567 h 1792216"/>
              <a:gd name="connsiteX2496" fmla="*/ 345720 w 645682"/>
              <a:gd name="connsiteY2496" fmla="*/ 682567 h 1792216"/>
              <a:gd name="connsiteX2497" fmla="*/ 345720 w 645682"/>
              <a:gd name="connsiteY2497" fmla="*/ 685109 h 1792216"/>
              <a:gd name="connsiteX2498" fmla="*/ 345720 w 645682"/>
              <a:gd name="connsiteY2498" fmla="*/ 687652 h 1792216"/>
              <a:gd name="connsiteX2499" fmla="*/ 343178 w 645682"/>
              <a:gd name="connsiteY2499" fmla="*/ 687652 h 1792216"/>
              <a:gd name="connsiteX2500" fmla="*/ 343178 w 645682"/>
              <a:gd name="connsiteY2500" fmla="*/ 690194 h 1792216"/>
              <a:gd name="connsiteX2501" fmla="*/ 343178 w 645682"/>
              <a:gd name="connsiteY2501" fmla="*/ 692736 h 1792216"/>
              <a:gd name="connsiteX2502" fmla="*/ 343178 w 645682"/>
              <a:gd name="connsiteY2502" fmla="*/ 695278 h 1792216"/>
              <a:gd name="connsiteX2503" fmla="*/ 340635 w 645682"/>
              <a:gd name="connsiteY2503" fmla="*/ 695278 h 1792216"/>
              <a:gd name="connsiteX2504" fmla="*/ 340635 w 645682"/>
              <a:gd name="connsiteY2504" fmla="*/ 697820 h 1792216"/>
              <a:gd name="connsiteX2505" fmla="*/ 340635 w 645682"/>
              <a:gd name="connsiteY2505" fmla="*/ 700362 h 1792216"/>
              <a:gd name="connsiteX2506" fmla="*/ 338094 w 645682"/>
              <a:gd name="connsiteY2506" fmla="*/ 700362 h 1792216"/>
              <a:gd name="connsiteX2507" fmla="*/ 338094 w 645682"/>
              <a:gd name="connsiteY2507" fmla="*/ 702905 h 1792216"/>
              <a:gd name="connsiteX2508" fmla="*/ 338094 w 645682"/>
              <a:gd name="connsiteY2508" fmla="*/ 705447 h 1792216"/>
              <a:gd name="connsiteX2509" fmla="*/ 338094 w 645682"/>
              <a:gd name="connsiteY2509" fmla="*/ 707988 h 1792216"/>
              <a:gd name="connsiteX2510" fmla="*/ 335552 w 645682"/>
              <a:gd name="connsiteY2510" fmla="*/ 707988 h 1792216"/>
              <a:gd name="connsiteX2511" fmla="*/ 335552 w 645682"/>
              <a:gd name="connsiteY2511" fmla="*/ 710531 h 1792216"/>
              <a:gd name="connsiteX2512" fmla="*/ 335552 w 645682"/>
              <a:gd name="connsiteY2512" fmla="*/ 713073 h 1792216"/>
              <a:gd name="connsiteX2513" fmla="*/ 333010 w 645682"/>
              <a:gd name="connsiteY2513" fmla="*/ 713073 h 1792216"/>
              <a:gd name="connsiteX2514" fmla="*/ 333010 w 645682"/>
              <a:gd name="connsiteY2514" fmla="*/ 715615 h 1792216"/>
              <a:gd name="connsiteX2515" fmla="*/ 333010 w 645682"/>
              <a:gd name="connsiteY2515" fmla="*/ 718158 h 1792216"/>
              <a:gd name="connsiteX2516" fmla="*/ 330467 w 645682"/>
              <a:gd name="connsiteY2516" fmla="*/ 720699 h 1792216"/>
              <a:gd name="connsiteX2517" fmla="*/ 321570 w 645682"/>
              <a:gd name="connsiteY2517" fmla="*/ 718158 h 1792216"/>
              <a:gd name="connsiteX2518" fmla="*/ 319029 w 645682"/>
              <a:gd name="connsiteY2518" fmla="*/ 718158 h 1792216"/>
              <a:gd name="connsiteX2519" fmla="*/ 316486 w 645682"/>
              <a:gd name="connsiteY2519" fmla="*/ 715615 h 1792216"/>
              <a:gd name="connsiteX2520" fmla="*/ 313944 w 645682"/>
              <a:gd name="connsiteY2520" fmla="*/ 715615 h 1792216"/>
              <a:gd name="connsiteX2521" fmla="*/ 311402 w 645682"/>
              <a:gd name="connsiteY2521" fmla="*/ 715615 h 1792216"/>
              <a:gd name="connsiteX2522" fmla="*/ 311402 w 645682"/>
              <a:gd name="connsiteY2522" fmla="*/ 713073 h 1792216"/>
              <a:gd name="connsiteX2523" fmla="*/ 308860 w 645682"/>
              <a:gd name="connsiteY2523" fmla="*/ 713073 h 1792216"/>
              <a:gd name="connsiteX2524" fmla="*/ 308860 w 645682"/>
              <a:gd name="connsiteY2524" fmla="*/ 710531 h 1792216"/>
              <a:gd name="connsiteX2525" fmla="*/ 308860 w 645682"/>
              <a:gd name="connsiteY2525" fmla="*/ 681296 h 1792216"/>
              <a:gd name="connsiteX2526" fmla="*/ 306318 w 645682"/>
              <a:gd name="connsiteY2526" fmla="*/ 681296 h 1792216"/>
              <a:gd name="connsiteX2527" fmla="*/ 306318 w 645682"/>
              <a:gd name="connsiteY2527" fmla="*/ 678754 h 1792216"/>
              <a:gd name="connsiteX2528" fmla="*/ 303776 w 645682"/>
              <a:gd name="connsiteY2528" fmla="*/ 673670 h 1792216"/>
              <a:gd name="connsiteX2529" fmla="*/ 301234 w 645682"/>
              <a:gd name="connsiteY2529" fmla="*/ 673670 h 1792216"/>
              <a:gd name="connsiteX2530" fmla="*/ 301234 w 645682"/>
              <a:gd name="connsiteY2530" fmla="*/ 671128 h 1792216"/>
              <a:gd name="connsiteX2531" fmla="*/ 301234 w 645682"/>
              <a:gd name="connsiteY2531" fmla="*/ 668585 h 1792216"/>
              <a:gd name="connsiteX2532" fmla="*/ 301234 w 645682"/>
              <a:gd name="connsiteY2532" fmla="*/ 666043 h 1792216"/>
              <a:gd name="connsiteX2533" fmla="*/ 298692 w 645682"/>
              <a:gd name="connsiteY2533" fmla="*/ 666043 h 1792216"/>
              <a:gd name="connsiteX2534" fmla="*/ 298692 w 645682"/>
              <a:gd name="connsiteY2534" fmla="*/ 663501 h 1792216"/>
              <a:gd name="connsiteX2535" fmla="*/ 296149 w 645682"/>
              <a:gd name="connsiteY2535" fmla="*/ 663501 h 1792216"/>
              <a:gd name="connsiteX2536" fmla="*/ 293608 w 645682"/>
              <a:gd name="connsiteY2536" fmla="*/ 663501 h 1792216"/>
              <a:gd name="connsiteX2537" fmla="*/ 291066 w 645682"/>
              <a:gd name="connsiteY2537" fmla="*/ 663501 h 1792216"/>
              <a:gd name="connsiteX2538" fmla="*/ 288524 w 645682"/>
              <a:gd name="connsiteY2538" fmla="*/ 663501 h 1792216"/>
              <a:gd name="connsiteX2539" fmla="*/ 285981 w 645682"/>
              <a:gd name="connsiteY2539" fmla="*/ 663501 h 1792216"/>
              <a:gd name="connsiteX2540" fmla="*/ 285981 w 645682"/>
              <a:gd name="connsiteY2540" fmla="*/ 666043 h 1792216"/>
              <a:gd name="connsiteX2541" fmla="*/ 283439 w 645682"/>
              <a:gd name="connsiteY2541" fmla="*/ 666043 h 1792216"/>
              <a:gd name="connsiteX2542" fmla="*/ 283439 w 645682"/>
              <a:gd name="connsiteY2542" fmla="*/ 668585 h 1792216"/>
              <a:gd name="connsiteX2543" fmla="*/ 280898 w 645682"/>
              <a:gd name="connsiteY2543" fmla="*/ 671128 h 1792216"/>
              <a:gd name="connsiteX2544" fmla="*/ 280898 w 645682"/>
              <a:gd name="connsiteY2544" fmla="*/ 673670 h 1792216"/>
              <a:gd name="connsiteX2545" fmla="*/ 280898 w 645682"/>
              <a:gd name="connsiteY2545" fmla="*/ 676212 h 1792216"/>
              <a:gd name="connsiteX2546" fmla="*/ 280898 w 645682"/>
              <a:gd name="connsiteY2546" fmla="*/ 678754 h 1792216"/>
              <a:gd name="connsiteX2547" fmla="*/ 278355 w 645682"/>
              <a:gd name="connsiteY2547" fmla="*/ 681296 h 1792216"/>
              <a:gd name="connsiteX2548" fmla="*/ 282168 w 645682"/>
              <a:gd name="connsiteY2548" fmla="*/ 681296 h 1792216"/>
              <a:gd name="connsiteX2549" fmla="*/ 279626 w 645682"/>
              <a:gd name="connsiteY2549" fmla="*/ 681296 h 1792216"/>
              <a:gd name="connsiteX2550" fmla="*/ 277084 w 645682"/>
              <a:gd name="connsiteY2550" fmla="*/ 681296 h 1792216"/>
              <a:gd name="connsiteX2551" fmla="*/ 274543 w 645682"/>
              <a:gd name="connsiteY2551" fmla="*/ 681296 h 1792216"/>
              <a:gd name="connsiteX2552" fmla="*/ 272000 w 645682"/>
              <a:gd name="connsiteY2552" fmla="*/ 681296 h 1792216"/>
              <a:gd name="connsiteX2553" fmla="*/ 272000 w 645682"/>
              <a:gd name="connsiteY2553" fmla="*/ 678754 h 1792216"/>
              <a:gd name="connsiteX2554" fmla="*/ 269458 w 645682"/>
              <a:gd name="connsiteY2554" fmla="*/ 676212 h 1792216"/>
              <a:gd name="connsiteX2555" fmla="*/ 264374 w 645682"/>
              <a:gd name="connsiteY2555" fmla="*/ 653332 h 1792216"/>
              <a:gd name="connsiteX2556" fmla="*/ 261832 w 645682"/>
              <a:gd name="connsiteY2556" fmla="*/ 650790 h 1792216"/>
              <a:gd name="connsiteX2557" fmla="*/ 261832 w 645682"/>
              <a:gd name="connsiteY2557" fmla="*/ 648249 h 1792216"/>
              <a:gd name="connsiteX2558" fmla="*/ 261832 w 645682"/>
              <a:gd name="connsiteY2558" fmla="*/ 639351 h 1792216"/>
              <a:gd name="connsiteX2559" fmla="*/ 261832 w 645682"/>
              <a:gd name="connsiteY2559" fmla="*/ 634266 h 1792216"/>
              <a:gd name="connsiteX2560" fmla="*/ 261832 w 645682"/>
              <a:gd name="connsiteY2560" fmla="*/ 592321 h 1792216"/>
              <a:gd name="connsiteX2561" fmla="*/ 264374 w 645682"/>
              <a:gd name="connsiteY2561" fmla="*/ 583423 h 1792216"/>
              <a:gd name="connsiteX2562" fmla="*/ 264374 w 645682"/>
              <a:gd name="connsiteY2562" fmla="*/ 580881 h 1792216"/>
              <a:gd name="connsiteX2563" fmla="*/ 264374 w 645682"/>
              <a:gd name="connsiteY2563" fmla="*/ 579610 h 1792216"/>
              <a:gd name="connsiteX2564" fmla="*/ 264374 w 645682"/>
              <a:gd name="connsiteY2564" fmla="*/ 577068 h 1792216"/>
              <a:gd name="connsiteX2565" fmla="*/ 261832 w 645682"/>
              <a:gd name="connsiteY2565" fmla="*/ 577068 h 1792216"/>
              <a:gd name="connsiteX2566" fmla="*/ 261832 w 645682"/>
              <a:gd name="connsiteY2566" fmla="*/ 574526 h 1792216"/>
              <a:gd name="connsiteX2567" fmla="*/ 259290 w 645682"/>
              <a:gd name="connsiteY2567" fmla="*/ 574526 h 1792216"/>
              <a:gd name="connsiteX2568" fmla="*/ 256748 w 645682"/>
              <a:gd name="connsiteY2568" fmla="*/ 574526 h 1792216"/>
              <a:gd name="connsiteX2569" fmla="*/ 254206 w 645682"/>
              <a:gd name="connsiteY2569" fmla="*/ 574526 h 1792216"/>
              <a:gd name="connsiteX2570" fmla="*/ 251663 w 645682"/>
              <a:gd name="connsiteY2570" fmla="*/ 571984 h 1792216"/>
              <a:gd name="connsiteX2571" fmla="*/ 249122 w 645682"/>
              <a:gd name="connsiteY2571" fmla="*/ 571984 h 1792216"/>
              <a:gd name="connsiteX2572" fmla="*/ 249122 w 645682"/>
              <a:gd name="connsiteY2572" fmla="*/ 569442 h 1792216"/>
              <a:gd name="connsiteX2573" fmla="*/ 249122 w 645682"/>
              <a:gd name="connsiteY2573" fmla="*/ 566899 h 1792216"/>
              <a:gd name="connsiteX2574" fmla="*/ 246580 w 645682"/>
              <a:gd name="connsiteY2574" fmla="*/ 566899 h 1792216"/>
              <a:gd name="connsiteX2575" fmla="*/ 246580 w 645682"/>
              <a:gd name="connsiteY2575" fmla="*/ 564357 h 1792216"/>
              <a:gd name="connsiteX2576" fmla="*/ 246580 w 645682"/>
              <a:gd name="connsiteY2576" fmla="*/ 561815 h 1792216"/>
              <a:gd name="connsiteX2577" fmla="*/ 246580 w 645682"/>
              <a:gd name="connsiteY2577" fmla="*/ 554189 h 1792216"/>
              <a:gd name="connsiteX2578" fmla="*/ 246580 w 645682"/>
              <a:gd name="connsiteY2578" fmla="*/ 551646 h 1792216"/>
              <a:gd name="connsiteX2579" fmla="*/ 249122 w 645682"/>
              <a:gd name="connsiteY2579" fmla="*/ 549104 h 1792216"/>
              <a:gd name="connsiteX2580" fmla="*/ 249122 w 645682"/>
              <a:gd name="connsiteY2580" fmla="*/ 546563 h 1792216"/>
              <a:gd name="connsiteX2581" fmla="*/ 251663 w 645682"/>
              <a:gd name="connsiteY2581" fmla="*/ 546563 h 1792216"/>
              <a:gd name="connsiteX2582" fmla="*/ 251663 w 645682"/>
              <a:gd name="connsiteY2582" fmla="*/ 544020 h 1792216"/>
              <a:gd name="connsiteX2583" fmla="*/ 254206 w 645682"/>
              <a:gd name="connsiteY2583" fmla="*/ 544020 h 1792216"/>
              <a:gd name="connsiteX2584" fmla="*/ 256748 w 645682"/>
              <a:gd name="connsiteY2584" fmla="*/ 544020 h 1792216"/>
              <a:gd name="connsiteX2585" fmla="*/ 256748 w 645682"/>
              <a:gd name="connsiteY2585" fmla="*/ 541478 h 1792216"/>
              <a:gd name="connsiteX2586" fmla="*/ 259290 w 645682"/>
              <a:gd name="connsiteY2586" fmla="*/ 541478 h 1792216"/>
              <a:gd name="connsiteX2587" fmla="*/ 261832 w 645682"/>
              <a:gd name="connsiteY2587" fmla="*/ 541478 h 1792216"/>
              <a:gd name="connsiteX2588" fmla="*/ 261832 w 645682"/>
              <a:gd name="connsiteY2588" fmla="*/ 538936 h 1792216"/>
              <a:gd name="connsiteX2589" fmla="*/ 264374 w 645682"/>
              <a:gd name="connsiteY2589" fmla="*/ 538936 h 1792216"/>
              <a:gd name="connsiteX2590" fmla="*/ 264374 w 645682"/>
              <a:gd name="connsiteY2590" fmla="*/ 536393 h 1792216"/>
              <a:gd name="connsiteX2591" fmla="*/ 266916 w 645682"/>
              <a:gd name="connsiteY2591" fmla="*/ 527496 h 1792216"/>
              <a:gd name="connsiteX2592" fmla="*/ 266916 w 645682"/>
              <a:gd name="connsiteY2592" fmla="*/ 524954 h 1792216"/>
              <a:gd name="connsiteX2593" fmla="*/ 266916 w 645682"/>
              <a:gd name="connsiteY2593" fmla="*/ 522412 h 1792216"/>
              <a:gd name="connsiteX2594" fmla="*/ 266916 w 645682"/>
              <a:gd name="connsiteY2594" fmla="*/ 519869 h 1792216"/>
              <a:gd name="connsiteX2595" fmla="*/ 266916 w 645682"/>
              <a:gd name="connsiteY2595" fmla="*/ 517327 h 1792216"/>
              <a:gd name="connsiteX2596" fmla="*/ 264374 w 645682"/>
              <a:gd name="connsiteY2596" fmla="*/ 514786 h 1792216"/>
              <a:gd name="connsiteX2597" fmla="*/ 264374 w 645682"/>
              <a:gd name="connsiteY2597" fmla="*/ 512243 h 1792216"/>
              <a:gd name="connsiteX2598" fmla="*/ 264374 w 645682"/>
              <a:gd name="connsiteY2598" fmla="*/ 509701 h 1792216"/>
              <a:gd name="connsiteX2599" fmla="*/ 264374 w 645682"/>
              <a:gd name="connsiteY2599" fmla="*/ 507159 h 1792216"/>
              <a:gd name="connsiteX2600" fmla="*/ 264374 w 645682"/>
              <a:gd name="connsiteY2600" fmla="*/ 504616 h 1792216"/>
              <a:gd name="connsiteX2601" fmla="*/ 266916 w 645682"/>
              <a:gd name="connsiteY2601" fmla="*/ 495719 h 1792216"/>
              <a:gd name="connsiteX2602" fmla="*/ 269458 w 645682"/>
              <a:gd name="connsiteY2602" fmla="*/ 493177 h 1792216"/>
              <a:gd name="connsiteX2603" fmla="*/ 272000 w 645682"/>
              <a:gd name="connsiteY2603" fmla="*/ 490635 h 1792216"/>
              <a:gd name="connsiteX2604" fmla="*/ 279626 w 645682"/>
              <a:gd name="connsiteY2604" fmla="*/ 479195 h 1792216"/>
              <a:gd name="connsiteX2605" fmla="*/ 279626 w 645682"/>
              <a:gd name="connsiteY2605" fmla="*/ 470298 h 1792216"/>
              <a:gd name="connsiteX2606" fmla="*/ 279626 w 645682"/>
              <a:gd name="connsiteY2606" fmla="*/ 467756 h 1792216"/>
              <a:gd name="connsiteX2607" fmla="*/ 282168 w 645682"/>
              <a:gd name="connsiteY2607" fmla="*/ 465213 h 1792216"/>
              <a:gd name="connsiteX2608" fmla="*/ 282168 w 645682"/>
              <a:gd name="connsiteY2608" fmla="*/ 465213 h 1792216"/>
              <a:gd name="connsiteX2609" fmla="*/ 284711 w 645682"/>
              <a:gd name="connsiteY2609" fmla="*/ 462671 h 1792216"/>
              <a:gd name="connsiteX2610" fmla="*/ 287253 w 645682"/>
              <a:gd name="connsiteY2610" fmla="*/ 460129 h 1792216"/>
              <a:gd name="connsiteX2611" fmla="*/ 289794 w 645682"/>
              <a:gd name="connsiteY2611" fmla="*/ 460129 h 1792216"/>
              <a:gd name="connsiteX2612" fmla="*/ 292336 w 645682"/>
              <a:gd name="connsiteY2612" fmla="*/ 460129 h 1792216"/>
              <a:gd name="connsiteX2613" fmla="*/ 292336 w 645682"/>
              <a:gd name="connsiteY2613" fmla="*/ 457587 h 1792216"/>
              <a:gd name="connsiteX2614" fmla="*/ 292336 w 645682"/>
              <a:gd name="connsiteY2614" fmla="*/ 455045 h 1792216"/>
              <a:gd name="connsiteX2615" fmla="*/ 294879 w 645682"/>
              <a:gd name="connsiteY2615" fmla="*/ 455045 h 1792216"/>
              <a:gd name="connsiteX2616" fmla="*/ 294879 w 645682"/>
              <a:gd name="connsiteY2616" fmla="*/ 452503 h 1792216"/>
              <a:gd name="connsiteX2617" fmla="*/ 292336 w 645682"/>
              <a:gd name="connsiteY2617" fmla="*/ 441063 h 1792216"/>
              <a:gd name="connsiteX2618" fmla="*/ 292336 w 645682"/>
              <a:gd name="connsiteY2618" fmla="*/ 439792 h 1792216"/>
              <a:gd name="connsiteX2619" fmla="*/ 292336 w 645682"/>
              <a:gd name="connsiteY2619" fmla="*/ 437250 h 1792216"/>
              <a:gd name="connsiteX2620" fmla="*/ 294879 w 645682"/>
              <a:gd name="connsiteY2620" fmla="*/ 437250 h 1792216"/>
              <a:gd name="connsiteX2621" fmla="*/ 294879 w 645682"/>
              <a:gd name="connsiteY2621" fmla="*/ 432166 h 1792216"/>
              <a:gd name="connsiteX2622" fmla="*/ 294879 w 645682"/>
              <a:gd name="connsiteY2622" fmla="*/ 429623 h 1792216"/>
              <a:gd name="connsiteX2623" fmla="*/ 297421 w 645682"/>
              <a:gd name="connsiteY2623" fmla="*/ 429623 h 1792216"/>
              <a:gd name="connsiteX2624" fmla="*/ 302505 w 645682"/>
              <a:gd name="connsiteY2624" fmla="*/ 420726 h 1792216"/>
              <a:gd name="connsiteX2625" fmla="*/ 305047 w 645682"/>
              <a:gd name="connsiteY2625" fmla="*/ 418183 h 1792216"/>
              <a:gd name="connsiteX2626" fmla="*/ 307589 w 645682"/>
              <a:gd name="connsiteY2626" fmla="*/ 418183 h 1792216"/>
              <a:gd name="connsiteX2627" fmla="*/ 310131 w 645682"/>
              <a:gd name="connsiteY2627" fmla="*/ 415641 h 1792216"/>
              <a:gd name="connsiteX2628" fmla="*/ 312673 w 645682"/>
              <a:gd name="connsiteY2628" fmla="*/ 413100 h 1792216"/>
              <a:gd name="connsiteX2629" fmla="*/ 315215 w 645682"/>
              <a:gd name="connsiteY2629" fmla="*/ 410557 h 1792216"/>
              <a:gd name="connsiteX2630" fmla="*/ 322841 w 645682"/>
              <a:gd name="connsiteY2630" fmla="*/ 404202 h 1792216"/>
              <a:gd name="connsiteX2631" fmla="*/ 325384 w 645682"/>
              <a:gd name="connsiteY2631" fmla="*/ 401660 h 1792216"/>
              <a:gd name="connsiteX2632" fmla="*/ 327925 w 645682"/>
              <a:gd name="connsiteY2632" fmla="*/ 399117 h 1792216"/>
              <a:gd name="connsiteX2633" fmla="*/ 327925 w 645682"/>
              <a:gd name="connsiteY2633" fmla="*/ 396575 h 1792216"/>
              <a:gd name="connsiteX2634" fmla="*/ 327925 w 645682"/>
              <a:gd name="connsiteY2634" fmla="*/ 388949 h 1792216"/>
              <a:gd name="connsiteX2635" fmla="*/ 330467 w 645682"/>
              <a:gd name="connsiteY2635" fmla="*/ 388949 h 1792216"/>
              <a:gd name="connsiteX2636" fmla="*/ 335552 w 645682"/>
              <a:gd name="connsiteY2636" fmla="*/ 372425 h 1792216"/>
              <a:gd name="connsiteX2637" fmla="*/ 338094 w 645682"/>
              <a:gd name="connsiteY2637" fmla="*/ 369883 h 1792216"/>
              <a:gd name="connsiteX2638" fmla="*/ 340635 w 645682"/>
              <a:gd name="connsiteY2638" fmla="*/ 367340 h 1792216"/>
              <a:gd name="connsiteX2639" fmla="*/ 340635 w 645682"/>
              <a:gd name="connsiteY2639" fmla="*/ 364798 h 1792216"/>
              <a:gd name="connsiteX2640" fmla="*/ 340635 w 645682"/>
              <a:gd name="connsiteY2640" fmla="*/ 363527 h 1792216"/>
              <a:gd name="connsiteX2641" fmla="*/ 340635 w 645682"/>
              <a:gd name="connsiteY2641" fmla="*/ 357172 h 1792216"/>
              <a:gd name="connsiteX2642" fmla="*/ 340635 w 645682"/>
              <a:gd name="connsiteY2642" fmla="*/ 354630 h 1792216"/>
              <a:gd name="connsiteX2643" fmla="*/ 340635 w 645682"/>
              <a:gd name="connsiteY2643" fmla="*/ 352087 h 1792216"/>
              <a:gd name="connsiteX2644" fmla="*/ 338094 w 645682"/>
              <a:gd name="connsiteY2644" fmla="*/ 352087 h 1792216"/>
              <a:gd name="connsiteX2645" fmla="*/ 340635 w 645682"/>
              <a:gd name="connsiteY2645" fmla="*/ 349546 h 1792216"/>
              <a:gd name="connsiteX2646" fmla="*/ 340635 w 645682"/>
              <a:gd name="connsiteY2646" fmla="*/ 347003 h 1792216"/>
              <a:gd name="connsiteX2647" fmla="*/ 340635 w 645682"/>
              <a:gd name="connsiteY2647" fmla="*/ 344461 h 1792216"/>
              <a:gd name="connsiteX2648" fmla="*/ 340635 w 645682"/>
              <a:gd name="connsiteY2648" fmla="*/ 341919 h 1792216"/>
              <a:gd name="connsiteX2649" fmla="*/ 343178 w 645682"/>
              <a:gd name="connsiteY2649" fmla="*/ 341919 h 1792216"/>
              <a:gd name="connsiteX2650" fmla="*/ 343178 w 645682"/>
              <a:gd name="connsiteY2650" fmla="*/ 339377 h 1792216"/>
              <a:gd name="connsiteX2651" fmla="*/ 345720 w 645682"/>
              <a:gd name="connsiteY2651" fmla="*/ 339377 h 1792216"/>
              <a:gd name="connsiteX2652" fmla="*/ 348262 w 645682"/>
              <a:gd name="connsiteY2652" fmla="*/ 339377 h 1792216"/>
              <a:gd name="connsiteX2653" fmla="*/ 350804 w 645682"/>
              <a:gd name="connsiteY2653" fmla="*/ 339377 h 1792216"/>
              <a:gd name="connsiteX2654" fmla="*/ 350804 w 645682"/>
              <a:gd name="connsiteY2654" fmla="*/ 341919 h 1792216"/>
              <a:gd name="connsiteX2655" fmla="*/ 355888 w 645682"/>
              <a:gd name="connsiteY2655" fmla="*/ 347003 h 1792216"/>
              <a:gd name="connsiteX2656" fmla="*/ 358430 w 645682"/>
              <a:gd name="connsiteY2656" fmla="*/ 353359 h 1792216"/>
              <a:gd name="connsiteX2657" fmla="*/ 360972 w 645682"/>
              <a:gd name="connsiteY2657" fmla="*/ 355901 h 1792216"/>
              <a:gd name="connsiteX2658" fmla="*/ 363514 w 645682"/>
              <a:gd name="connsiteY2658" fmla="*/ 355901 h 1792216"/>
              <a:gd name="connsiteX2659" fmla="*/ 366056 w 645682"/>
              <a:gd name="connsiteY2659" fmla="*/ 355901 h 1792216"/>
              <a:gd name="connsiteX2660" fmla="*/ 368598 w 645682"/>
              <a:gd name="connsiteY2660" fmla="*/ 355901 h 1792216"/>
              <a:gd name="connsiteX2661" fmla="*/ 371140 w 645682"/>
              <a:gd name="connsiteY2661" fmla="*/ 353359 h 1792216"/>
              <a:gd name="connsiteX2662" fmla="*/ 371140 w 645682"/>
              <a:gd name="connsiteY2662" fmla="*/ 350817 h 1792216"/>
              <a:gd name="connsiteX2663" fmla="*/ 373683 w 645682"/>
              <a:gd name="connsiteY2663" fmla="*/ 348274 h 1792216"/>
              <a:gd name="connsiteX2664" fmla="*/ 373683 w 645682"/>
              <a:gd name="connsiteY2664" fmla="*/ 345732 h 1792216"/>
              <a:gd name="connsiteX2665" fmla="*/ 373683 w 645682"/>
              <a:gd name="connsiteY2665" fmla="*/ 343190 h 1792216"/>
              <a:gd name="connsiteX2666" fmla="*/ 373683 w 645682"/>
              <a:gd name="connsiteY2666" fmla="*/ 324124 h 1792216"/>
              <a:gd name="connsiteX2667" fmla="*/ 373683 w 645682"/>
              <a:gd name="connsiteY2667" fmla="*/ 321582 h 1792216"/>
              <a:gd name="connsiteX2668" fmla="*/ 373683 w 645682"/>
              <a:gd name="connsiteY2668" fmla="*/ 319040 h 1792216"/>
              <a:gd name="connsiteX2669" fmla="*/ 371140 w 645682"/>
              <a:gd name="connsiteY2669" fmla="*/ 316497 h 1792216"/>
              <a:gd name="connsiteX2670" fmla="*/ 368598 w 645682"/>
              <a:gd name="connsiteY2670" fmla="*/ 313955 h 1792216"/>
              <a:gd name="connsiteX2671" fmla="*/ 368598 w 645682"/>
              <a:gd name="connsiteY2671" fmla="*/ 311414 h 1792216"/>
              <a:gd name="connsiteX2672" fmla="*/ 368598 w 645682"/>
              <a:gd name="connsiteY2672" fmla="*/ 312684 h 1792216"/>
              <a:gd name="connsiteX2673" fmla="*/ 368598 w 645682"/>
              <a:gd name="connsiteY2673" fmla="*/ 310142 h 1792216"/>
              <a:gd name="connsiteX2674" fmla="*/ 371140 w 645682"/>
              <a:gd name="connsiteY2674" fmla="*/ 307600 h 1792216"/>
              <a:gd name="connsiteX2675" fmla="*/ 378766 w 645682"/>
              <a:gd name="connsiteY2675" fmla="*/ 296160 h 1792216"/>
              <a:gd name="connsiteX2676" fmla="*/ 383851 w 645682"/>
              <a:gd name="connsiteY2676" fmla="*/ 289805 h 1792216"/>
              <a:gd name="connsiteX2677" fmla="*/ 383851 w 645682"/>
              <a:gd name="connsiteY2677" fmla="*/ 283450 h 1792216"/>
              <a:gd name="connsiteX2678" fmla="*/ 381308 w 645682"/>
              <a:gd name="connsiteY2678" fmla="*/ 277094 h 1792216"/>
              <a:gd name="connsiteX2679" fmla="*/ 376225 w 645682"/>
              <a:gd name="connsiteY2679" fmla="*/ 268197 h 1792216"/>
              <a:gd name="connsiteX2680" fmla="*/ 371140 w 645682"/>
              <a:gd name="connsiteY2680" fmla="*/ 249131 h 1792216"/>
              <a:gd name="connsiteX2681" fmla="*/ 368598 w 645682"/>
              <a:gd name="connsiteY2681" fmla="*/ 228794 h 1792216"/>
              <a:gd name="connsiteX2682" fmla="*/ 363514 w 645682"/>
              <a:gd name="connsiteY2682" fmla="*/ 198287 h 1792216"/>
              <a:gd name="connsiteX2683" fmla="*/ 363514 w 645682"/>
              <a:gd name="connsiteY2683" fmla="*/ 195745 h 1792216"/>
              <a:gd name="connsiteX2684" fmla="*/ 363514 w 645682"/>
              <a:gd name="connsiteY2684" fmla="*/ 193203 h 1792216"/>
              <a:gd name="connsiteX2685" fmla="*/ 360972 w 645682"/>
              <a:gd name="connsiteY2685" fmla="*/ 193203 h 1792216"/>
              <a:gd name="connsiteX2686" fmla="*/ 360972 w 645682"/>
              <a:gd name="connsiteY2686" fmla="*/ 190661 h 1792216"/>
              <a:gd name="connsiteX2687" fmla="*/ 360972 w 645682"/>
              <a:gd name="connsiteY2687" fmla="*/ 188119 h 1792216"/>
              <a:gd name="connsiteX2688" fmla="*/ 360972 w 645682"/>
              <a:gd name="connsiteY2688" fmla="*/ 185577 h 1792216"/>
              <a:gd name="connsiteX2689" fmla="*/ 360972 w 645682"/>
              <a:gd name="connsiteY2689" fmla="*/ 183034 h 1792216"/>
              <a:gd name="connsiteX2690" fmla="*/ 360972 w 645682"/>
              <a:gd name="connsiteY2690" fmla="*/ 180492 h 1792216"/>
              <a:gd name="connsiteX2691" fmla="*/ 360972 w 645682"/>
              <a:gd name="connsiteY2691" fmla="*/ 177951 h 1792216"/>
              <a:gd name="connsiteX2692" fmla="*/ 363514 w 645682"/>
              <a:gd name="connsiteY2692" fmla="*/ 175408 h 1792216"/>
              <a:gd name="connsiteX2693" fmla="*/ 366056 w 645682"/>
              <a:gd name="connsiteY2693" fmla="*/ 172866 h 1792216"/>
              <a:gd name="connsiteX2694" fmla="*/ 368598 w 645682"/>
              <a:gd name="connsiteY2694" fmla="*/ 172866 h 1792216"/>
              <a:gd name="connsiteX2695" fmla="*/ 371140 w 645682"/>
              <a:gd name="connsiteY2695" fmla="*/ 172866 h 1792216"/>
              <a:gd name="connsiteX2696" fmla="*/ 373683 w 645682"/>
              <a:gd name="connsiteY2696" fmla="*/ 175408 h 1792216"/>
              <a:gd name="connsiteX2697" fmla="*/ 369870 w 645682"/>
              <a:gd name="connsiteY2697" fmla="*/ 175408 h 1792216"/>
              <a:gd name="connsiteX2698" fmla="*/ 341907 w 645682"/>
              <a:gd name="connsiteY2698" fmla="*/ 408015 h 1792216"/>
              <a:gd name="connsiteX2699" fmla="*/ 341907 w 645682"/>
              <a:gd name="connsiteY2699" fmla="*/ 410557 h 1792216"/>
              <a:gd name="connsiteX2700" fmla="*/ 341907 w 645682"/>
              <a:gd name="connsiteY2700" fmla="*/ 413100 h 1792216"/>
              <a:gd name="connsiteX2701" fmla="*/ 339365 w 645682"/>
              <a:gd name="connsiteY2701" fmla="*/ 410557 h 1792216"/>
              <a:gd name="connsiteX2702" fmla="*/ 336822 w 645682"/>
              <a:gd name="connsiteY2702" fmla="*/ 410557 h 1792216"/>
              <a:gd name="connsiteX2703" fmla="*/ 336822 w 645682"/>
              <a:gd name="connsiteY2703" fmla="*/ 408015 h 1792216"/>
              <a:gd name="connsiteX2704" fmla="*/ 334280 w 645682"/>
              <a:gd name="connsiteY2704" fmla="*/ 410557 h 1792216"/>
              <a:gd name="connsiteX2705" fmla="*/ 331739 w 645682"/>
              <a:gd name="connsiteY2705" fmla="*/ 410557 h 1792216"/>
              <a:gd name="connsiteX2706" fmla="*/ 331739 w 645682"/>
              <a:gd name="connsiteY2706" fmla="*/ 413100 h 1792216"/>
              <a:gd name="connsiteX2707" fmla="*/ 331739 w 645682"/>
              <a:gd name="connsiteY2707" fmla="*/ 418183 h 1792216"/>
              <a:gd name="connsiteX2708" fmla="*/ 331739 w 645682"/>
              <a:gd name="connsiteY2708" fmla="*/ 424539 h 1792216"/>
              <a:gd name="connsiteX2709" fmla="*/ 334280 w 645682"/>
              <a:gd name="connsiteY2709" fmla="*/ 427081 h 1792216"/>
              <a:gd name="connsiteX2710" fmla="*/ 336822 w 645682"/>
              <a:gd name="connsiteY2710" fmla="*/ 427081 h 1792216"/>
              <a:gd name="connsiteX2711" fmla="*/ 336822 w 645682"/>
              <a:gd name="connsiteY2711" fmla="*/ 429623 h 1792216"/>
              <a:gd name="connsiteX2712" fmla="*/ 339365 w 645682"/>
              <a:gd name="connsiteY2712" fmla="*/ 429623 h 1792216"/>
              <a:gd name="connsiteX2713" fmla="*/ 339365 w 645682"/>
              <a:gd name="connsiteY2713" fmla="*/ 427081 h 1792216"/>
              <a:gd name="connsiteX2714" fmla="*/ 341907 w 645682"/>
              <a:gd name="connsiteY2714" fmla="*/ 429623 h 1792216"/>
              <a:gd name="connsiteX2715" fmla="*/ 341907 w 645682"/>
              <a:gd name="connsiteY2715" fmla="*/ 434707 h 1792216"/>
              <a:gd name="connsiteX2716" fmla="*/ 341907 w 645682"/>
              <a:gd name="connsiteY2716" fmla="*/ 437250 h 1792216"/>
              <a:gd name="connsiteX2717" fmla="*/ 344449 w 645682"/>
              <a:gd name="connsiteY2717" fmla="*/ 437250 h 1792216"/>
              <a:gd name="connsiteX2718" fmla="*/ 346991 w 645682"/>
              <a:gd name="connsiteY2718" fmla="*/ 434707 h 1792216"/>
              <a:gd name="connsiteX2719" fmla="*/ 346991 w 645682"/>
              <a:gd name="connsiteY2719" fmla="*/ 432166 h 1792216"/>
              <a:gd name="connsiteX2720" fmla="*/ 346991 w 645682"/>
              <a:gd name="connsiteY2720" fmla="*/ 429623 h 1792216"/>
              <a:gd name="connsiteX2721" fmla="*/ 349533 w 645682"/>
              <a:gd name="connsiteY2721" fmla="*/ 429623 h 1792216"/>
              <a:gd name="connsiteX2722" fmla="*/ 349533 w 645682"/>
              <a:gd name="connsiteY2722" fmla="*/ 427081 h 1792216"/>
              <a:gd name="connsiteX2723" fmla="*/ 352075 w 645682"/>
              <a:gd name="connsiteY2723" fmla="*/ 418183 h 1792216"/>
              <a:gd name="connsiteX2724" fmla="*/ 352075 w 645682"/>
              <a:gd name="connsiteY2724" fmla="*/ 414370 h 1792216"/>
              <a:gd name="connsiteX2725" fmla="*/ 352075 w 645682"/>
              <a:gd name="connsiteY2725" fmla="*/ 409286 h 1792216"/>
              <a:gd name="connsiteX2726" fmla="*/ 349533 w 645682"/>
              <a:gd name="connsiteY2726" fmla="*/ 406744 h 1792216"/>
              <a:gd name="connsiteX2727" fmla="*/ 341907 w 645682"/>
              <a:gd name="connsiteY2727" fmla="*/ 406744 h 1792216"/>
              <a:gd name="connsiteX2728" fmla="*/ 570692 w 645682"/>
              <a:gd name="connsiteY2728" fmla="*/ 347003 h 1792216"/>
              <a:gd name="connsiteX2729" fmla="*/ 568150 w 645682"/>
              <a:gd name="connsiteY2729" fmla="*/ 347003 h 1792216"/>
              <a:gd name="connsiteX2730" fmla="*/ 565607 w 645682"/>
              <a:gd name="connsiteY2730" fmla="*/ 347003 h 1792216"/>
              <a:gd name="connsiteX2731" fmla="*/ 565607 w 645682"/>
              <a:gd name="connsiteY2731" fmla="*/ 344461 h 1792216"/>
              <a:gd name="connsiteX2732" fmla="*/ 563065 w 645682"/>
              <a:gd name="connsiteY2732" fmla="*/ 344461 h 1792216"/>
              <a:gd name="connsiteX2733" fmla="*/ 563065 w 645682"/>
              <a:gd name="connsiteY2733" fmla="*/ 341919 h 1792216"/>
              <a:gd name="connsiteX2734" fmla="*/ 563065 w 645682"/>
              <a:gd name="connsiteY2734" fmla="*/ 339377 h 1792216"/>
              <a:gd name="connsiteX2735" fmla="*/ 563065 w 645682"/>
              <a:gd name="connsiteY2735" fmla="*/ 338106 h 1792216"/>
              <a:gd name="connsiteX2736" fmla="*/ 563065 w 645682"/>
              <a:gd name="connsiteY2736" fmla="*/ 335563 h 1792216"/>
              <a:gd name="connsiteX2737" fmla="*/ 563065 w 645682"/>
              <a:gd name="connsiteY2737" fmla="*/ 333021 h 1792216"/>
              <a:gd name="connsiteX2738" fmla="*/ 563065 w 645682"/>
              <a:gd name="connsiteY2738" fmla="*/ 330480 h 1792216"/>
              <a:gd name="connsiteX2739" fmla="*/ 563065 w 645682"/>
              <a:gd name="connsiteY2739" fmla="*/ 327937 h 1792216"/>
              <a:gd name="connsiteX2740" fmla="*/ 563065 w 645682"/>
              <a:gd name="connsiteY2740" fmla="*/ 325395 h 1792216"/>
              <a:gd name="connsiteX2741" fmla="*/ 563065 w 645682"/>
              <a:gd name="connsiteY2741" fmla="*/ 322853 h 1792216"/>
              <a:gd name="connsiteX2742" fmla="*/ 563065 w 645682"/>
              <a:gd name="connsiteY2742" fmla="*/ 320310 h 1792216"/>
              <a:gd name="connsiteX2743" fmla="*/ 563065 w 645682"/>
              <a:gd name="connsiteY2743" fmla="*/ 317769 h 1792216"/>
              <a:gd name="connsiteX2744" fmla="*/ 565607 w 645682"/>
              <a:gd name="connsiteY2744" fmla="*/ 317769 h 1792216"/>
              <a:gd name="connsiteX2745" fmla="*/ 565607 w 645682"/>
              <a:gd name="connsiteY2745" fmla="*/ 315227 h 1792216"/>
              <a:gd name="connsiteX2746" fmla="*/ 565607 w 645682"/>
              <a:gd name="connsiteY2746" fmla="*/ 312684 h 1792216"/>
              <a:gd name="connsiteX2747" fmla="*/ 565607 w 645682"/>
              <a:gd name="connsiteY2747" fmla="*/ 312684 h 1792216"/>
              <a:gd name="connsiteX2748" fmla="*/ 568150 w 645682"/>
              <a:gd name="connsiteY2748" fmla="*/ 306329 h 1792216"/>
              <a:gd name="connsiteX2749" fmla="*/ 568150 w 645682"/>
              <a:gd name="connsiteY2749" fmla="*/ 303787 h 1792216"/>
              <a:gd name="connsiteX2750" fmla="*/ 568150 w 645682"/>
              <a:gd name="connsiteY2750" fmla="*/ 301244 h 1792216"/>
              <a:gd name="connsiteX2751" fmla="*/ 568150 w 645682"/>
              <a:gd name="connsiteY2751" fmla="*/ 298703 h 1792216"/>
              <a:gd name="connsiteX2752" fmla="*/ 568150 w 645682"/>
              <a:gd name="connsiteY2752" fmla="*/ 296160 h 1792216"/>
              <a:gd name="connsiteX2753" fmla="*/ 568150 w 645682"/>
              <a:gd name="connsiteY2753" fmla="*/ 293618 h 1792216"/>
              <a:gd name="connsiteX2754" fmla="*/ 565607 w 645682"/>
              <a:gd name="connsiteY2754" fmla="*/ 293618 h 1792216"/>
              <a:gd name="connsiteX2755" fmla="*/ 565607 w 645682"/>
              <a:gd name="connsiteY2755" fmla="*/ 291076 h 1792216"/>
              <a:gd name="connsiteX2756" fmla="*/ 565607 w 645682"/>
              <a:gd name="connsiteY2756" fmla="*/ 288534 h 1792216"/>
              <a:gd name="connsiteX2757" fmla="*/ 560524 w 645682"/>
              <a:gd name="connsiteY2757" fmla="*/ 272010 h 1792216"/>
              <a:gd name="connsiteX2758" fmla="*/ 551626 w 645682"/>
              <a:gd name="connsiteY2758" fmla="*/ 190661 h 1792216"/>
              <a:gd name="connsiteX2759" fmla="*/ 549084 w 645682"/>
              <a:gd name="connsiteY2759" fmla="*/ 190661 h 1792216"/>
              <a:gd name="connsiteX2760" fmla="*/ 549084 w 645682"/>
              <a:gd name="connsiteY2760" fmla="*/ 188119 h 1792216"/>
              <a:gd name="connsiteX2761" fmla="*/ 549084 w 645682"/>
              <a:gd name="connsiteY2761" fmla="*/ 185577 h 1792216"/>
              <a:gd name="connsiteX2762" fmla="*/ 549084 w 645682"/>
              <a:gd name="connsiteY2762" fmla="*/ 185577 h 1792216"/>
              <a:gd name="connsiteX2763" fmla="*/ 546542 w 645682"/>
              <a:gd name="connsiteY2763" fmla="*/ 183034 h 1792216"/>
              <a:gd name="connsiteX2764" fmla="*/ 546542 w 645682"/>
              <a:gd name="connsiteY2764" fmla="*/ 180492 h 1792216"/>
              <a:gd name="connsiteX2765" fmla="*/ 544000 w 645682"/>
              <a:gd name="connsiteY2765" fmla="*/ 180492 h 1792216"/>
              <a:gd name="connsiteX2766" fmla="*/ 544000 w 645682"/>
              <a:gd name="connsiteY2766" fmla="*/ 177951 h 1792216"/>
              <a:gd name="connsiteX2767" fmla="*/ 544000 w 645682"/>
              <a:gd name="connsiteY2767" fmla="*/ 175408 h 1792216"/>
              <a:gd name="connsiteX2768" fmla="*/ 541458 w 645682"/>
              <a:gd name="connsiteY2768" fmla="*/ 175408 h 1792216"/>
              <a:gd name="connsiteX2769" fmla="*/ 524934 w 645682"/>
              <a:gd name="connsiteY2769" fmla="*/ 155071 h 1792216"/>
              <a:gd name="connsiteX2770" fmla="*/ 508411 w 645682"/>
              <a:gd name="connsiteY2770" fmla="*/ 124565 h 1792216"/>
              <a:gd name="connsiteX2771" fmla="*/ 508411 w 645682"/>
              <a:gd name="connsiteY2771" fmla="*/ 122023 h 1792216"/>
              <a:gd name="connsiteX2772" fmla="*/ 508411 w 645682"/>
              <a:gd name="connsiteY2772" fmla="*/ 119481 h 1792216"/>
              <a:gd name="connsiteX2773" fmla="*/ 505869 w 645682"/>
              <a:gd name="connsiteY2773" fmla="*/ 119481 h 1792216"/>
              <a:gd name="connsiteX2774" fmla="*/ 505869 w 645682"/>
              <a:gd name="connsiteY2774" fmla="*/ 116938 h 1792216"/>
              <a:gd name="connsiteX2775" fmla="*/ 503328 w 645682"/>
              <a:gd name="connsiteY2775" fmla="*/ 116938 h 1792216"/>
              <a:gd name="connsiteX2776" fmla="*/ 503328 w 645682"/>
              <a:gd name="connsiteY2776" fmla="*/ 114397 h 1792216"/>
              <a:gd name="connsiteX2777" fmla="*/ 503328 w 645682"/>
              <a:gd name="connsiteY2777" fmla="*/ 111854 h 1792216"/>
              <a:gd name="connsiteX2778" fmla="*/ 500785 w 645682"/>
              <a:gd name="connsiteY2778" fmla="*/ 111854 h 1792216"/>
              <a:gd name="connsiteX2779" fmla="*/ 500785 w 645682"/>
              <a:gd name="connsiteY2779" fmla="*/ 109312 h 1792216"/>
              <a:gd name="connsiteX2780" fmla="*/ 498243 w 645682"/>
              <a:gd name="connsiteY2780" fmla="*/ 109312 h 1792216"/>
              <a:gd name="connsiteX2781" fmla="*/ 498243 w 645682"/>
              <a:gd name="connsiteY2781" fmla="*/ 109312 h 1792216"/>
              <a:gd name="connsiteX2782" fmla="*/ 498243 w 645682"/>
              <a:gd name="connsiteY2782" fmla="*/ 106770 h 1792216"/>
              <a:gd name="connsiteX2783" fmla="*/ 495701 w 645682"/>
              <a:gd name="connsiteY2783" fmla="*/ 106770 h 1792216"/>
              <a:gd name="connsiteX2784" fmla="*/ 495701 w 645682"/>
              <a:gd name="connsiteY2784" fmla="*/ 104228 h 1792216"/>
              <a:gd name="connsiteX2785" fmla="*/ 493159 w 645682"/>
              <a:gd name="connsiteY2785" fmla="*/ 104228 h 1792216"/>
              <a:gd name="connsiteX2786" fmla="*/ 493159 w 645682"/>
              <a:gd name="connsiteY2786" fmla="*/ 101686 h 1792216"/>
              <a:gd name="connsiteX2787" fmla="*/ 493159 w 645682"/>
              <a:gd name="connsiteY2787" fmla="*/ 99144 h 1792216"/>
              <a:gd name="connsiteX2788" fmla="*/ 490617 w 645682"/>
              <a:gd name="connsiteY2788" fmla="*/ 99144 h 1792216"/>
              <a:gd name="connsiteX2789" fmla="*/ 490617 w 645682"/>
              <a:gd name="connsiteY2789" fmla="*/ 96601 h 1792216"/>
              <a:gd name="connsiteX2790" fmla="*/ 488075 w 645682"/>
              <a:gd name="connsiteY2790" fmla="*/ 96601 h 1792216"/>
              <a:gd name="connsiteX2791" fmla="*/ 488075 w 645682"/>
              <a:gd name="connsiteY2791" fmla="*/ 94059 h 1792216"/>
              <a:gd name="connsiteX2792" fmla="*/ 485533 w 645682"/>
              <a:gd name="connsiteY2792" fmla="*/ 94059 h 1792216"/>
              <a:gd name="connsiteX2793" fmla="*/ 485533 w 645682"/>
              <a:gd name="connsiteY2793" fmla="*/ 91517 h 1792216"/>
              <a:gd name="connsiteX2794" fmla="*/ 482991 w 645682"/>
              <a:gd name="connsiteY2794" fmla="*/ 88975 h 1792216"/>
              <a:gd name="connsiteX2795" fmla="*/ 482991 w 645682"/>
              <a:gd name="connsiteY2795" fmla="*/ 86433 h 1792216"/>
              <a:gd name="connsiteX2796" fmla="*/ 480448 w 645682"/>
              <a:gd name="connsiteY2796" fmla="*/ 86433 h 1792216"/>
              <a:gd name="connsiteX2797" fmla="*/ 480448 w 645682"/>
              <a:gd name="connsiteY2797" fmla="*/ 83891 h 1792216"/>
              <a:gd name="connsiteX2798" fmla="*/ 477907 w 645682"/>
              <a:gd name="connsiteY2798" fmla="*/ 83891 h 1792216"/>
              <a:gd name="connsiteX2799" fmla="*/ 477907 w 645682"/>
              <a:gd name="connsiteY2799" fmla="*/ 83891 h 1792216"/>
              <a:gd name="connsiteX2800" fmla="*/ 475365 w 645682"/>
              <a:gd name="connsiteY2800" fmla="*/ 83891 h 1792216"/>
              <a:gd name="connsiteX2801" fmla="*/ 475365 w 645682"/>
              <a:gd name="connsiteY2801" fmla="*/ 81348 h 1792216"/>
              <a:gd name="connsiteX2802" fmla="*/ 472823 w 645682"/>
              <a:gd name="connsiteY2802" fmla="*/ 81348 h 1792216"/>
              <a:gd name="connsiteX2803" fmla="*/ 472823 w 645682"/>
              <a:gd name="connsiteY2803" fmla="*/ 78806 h 1792216"/>
              <a:gd name="connsiteX2804" fmla="*/ 472823 w 645682"/>
              <a:gd name="connsiteY2804" fmla="*/ 78806 h 1792216"/>
              <a:gd name="connsiteX2805" fmla="*/ 472823 w 645682"/>
              <a:gd name="connsiteY2805" fmla="*/ 76265 h 1792216"/>
              <a:gd name="connsiteX2806" fmla="*/ 470280 w 645682"/>
              <a:gd name="connsiteY2806" fmla="*/ 76265 h 1792216"/>
              <a:gd name="connsiteX2807" fmla="*/ 470280 w 645682"/>
              <a:gd name="connsiteY2807" fmla="*/ 73722 h 1792216"/>
              <a:gd name="connsiteX2808" fmla="*/ 467738 w 645682"/>
              <a:gd name="connsiteY2808" fmla="*/ 73722 h 1792216"/>
              <a:gd name="connsiteX2809" fmla="*/ 465197 w 645682"/>
              <a:gd name="connsiteY2809" fmla="*/ 73722 h 1792216"/>
              <a:gd name="connsiteX2810" fmla="*/ 465197 w 645682"/>
              <a:gd name="connsiteY2810" fmla="*/ 71180 h 1792216"/>
              <a:gd name="connsiteX2811" fmla="*/ 462655 w 645682"/>
              <a:gd name="connsiteY2811" fmla="*/ 71180 h 1792216"/>
              <a:gd name="connsiteX2812" fmla="*/ 462655 w 645682"/>
              <a:gd name="connsiteY2812" fmla="*/ 68638 h 1792216"/>
              <a:gd name="connsiteX2813" fmla="*/ 460112 w 645682"/>
              <a:gd name="connsiteY2813" fmla="*/ 68638 h 1792216"/>
              <a:gd name="connsiteX2814" fmla="*/ 460112 w 645682"/>
              <a:gd name="connsiteY2814" fmla="*/ 66095 h 1792216"/>
              <a:gd name="connsiteX2815" fmla="*/ 457570 w 645682"/>
              <a:gd name="connsiteY2815" fmla="*/ 66095 h 1792216"/>
              <a:gd name="connsiteX2816" fmla="*/ 457570 w 645682"/>
              <a:gd name="connsiteY2816" fmla="*/ 63554 h 1792216"/>
              <a:gd name="connsiteX2817" fmla="*/ 455028 w 645682"/>
              <a:gd name="connsiteY2817" fmla="*/ 63554 h 1792216"/>
              <a:gd name="connsiteX2818" fmla="*/ 452486 w 645682"/>
              <a:gd name="connsiteY2818" fmla="*/ 63554 h 1792216"/>
              <a:gd name="connsiteX2819" fmla="*/ 452486 w 645682"/>
              <a:gd name="connsiteY2819" fmla="*/ 61011 h 1792216"/>
              <a:gd name="connsiteX2820" fmla="*/ 449944 w 645682"/>
              <a:gd name="connsiteY2820" fmla="*/ 58469 h 1792216"/>
              <a:gd name="connsiteX2821" fmla="*/ 449944 w 645682"/>
              <a:gd name="connsiteY2821" fmla="*/ 58469 h 1792216"/>
              <a:gd name="connsiteX2822" fmla="*/ 447402 w 645682"/>
              <a:gd name="connsiteY2822" fmla="*/ 58469 h 1792216"/>
              <a:gd name="connsiteX2823" fmla="*/ 447402 w 645682"/>
              <a:gd name="connsiteY2823" fmla="*/ 55927 h 1792216"/>
              <a:gd name="connsiteX2824" fmla="*/ 444860 w 645682"/>
              <a:gd name="connsiteY2824" fmla="*/ 55927 h 1792216"/>
              <a:gd name="connsiteX2825" fmla="*/ 444860 w 645682"/>
              <a:gd name="connsiteY2825" fmla="*/ 53385 h 1792216"/>
              <a:gd name="connsiteX2826" fmla="*/ 430879 w 645682"/>
              <a:gd name="connsiteY2826" fmla="*/ 39403 h 1792216"/>
              <a:gd name="connsiteX2827" fmla="*/ 430879 w 645682"/>
              <a:gd name="connsiteY2827" fmla="*/ 36861 h 1792216"/>
              <a:gd name="connsiteX2828" fmla="*/ 428337 w 645682"/>
              <a:gd name="connsiteY2828" fmla="*/ 36861 h 1792216"/>
              <a:gd name="connsiteX2829" fmla="*/ 428337 w 645682"/>
              <a:gd name="connsiteY2829" fmla="*/ 34318 h 1792216"/>
              <a:gd name="connsiteX2830" fmla="*/ 428337 w 645682"/>
              <a:gd name="connsiteY2830" fmla="*/ 33048 h 1792216"/>
              <a:gd name="connsiteX2831" fmla="*/ 425794 w 645682"/>
              <a:gd name="connsiteY2831" fmla="*/ 33048 h 1792216"/>
              <a:gd name="connsiteX2832" fmla="*/ 425794 w 645682"/>
              <a:gd name="connsiteY2832" fmla="*/ 30505 h 1792216"/>
              <a:gd name="connsiteX2833" fmla="*/ 425794 w 645682"/>
              <a:gd name="connsiteY2833" fmla="*/ 27963 h 1792216"/>
              <a:gd name="connsiteX2834" fmla="*/ 425794 w 645682"/>
              <a:gd name="connsiteY2834" fmla="*/ 25422 h 1792216"/>
              <a:gd name="connsiteX2835" fmla="*/ 425794 w 645682"/>
              <a:gd name="connsiteY2835" fmla="*/ 22879 h 1792216"/>
              <a:gd name="connsiteX2836" fmla="*/ 423252 w 645682"/>
              <a:gd name="connsiteY2836" fmla="*/ 20337 h 1792216"/>
              <a:gd name="connsiteX2837" fmla="*/ 423252 w 645682"/>
              <a:gd name="connsiteY2837" fmla="*/ 17795 h 1792216"/>
              <a:gd name="connsiteX2838" fmla="*/ 423252 w 645682"/>
              <a:gd name="connsiteY2838" fmla="*/ 15252 h 1792216"/>
              <a:gd name="connsiteX2839" fmla="*/ 423252 w 645682"/>
              <a:gd name="connsiteY2839" fmla="*/ 12711 h 1792216"/>
              <a:gd name="connsiteX2840" fmla="*/ 423252 w 645682"/>
              <a:gd name="connsiteY2840" fmla="*/ 10168 h 1792216"/>
              <a:gd name="connsiteX2841" fmla="*/ 423252 w 645682"/>
              <a:gd name="connsiteY2841" fmla="*/ 7626 h 1792216"/>
              <a:gd name="connsiteX2842" fmla="*/ 423252 w 645682"/>
              <a:gd name="connsiteY2842" fmla="*/ 5084 h 1792216"/>
              <a:gd name="connsiteX2843" fmla="*/ 423252 w 645682"/>
              <a:gd name="connsiteY2843" fmla="*/ 2542 h 1792216"/>
              <a:gd name="connsiteX2844" fmla="*/ 425794 w 645682"/>
              <a:gd name="connsiteY2844" fmla="*/ 2542 h 1792216"/>
              <a:gd name="connsiteX2845" fmla="*/ 425794 w 645682"/>
              <a:gd name="connsiteY2845" fmla="*/ 0 h 1792216"/>
              <a:gd name="connsiteX2846" fmla="*/ 428337 w 645682"/>
              <a:gd name="connsiteY2846" fmla="*/ 0 h 1792216"/>
              <a:gd name="connsiteX2847" fmla="*/ 430879 w 645682"/>
              <a:gd name="connsiteY2847" fmla="*/ 0 h 1792216"/>
              <a:gd name="connsiteX2848" fmla="*/ 433421 w 645682"/>
              <a:gd name="connsiteY2848" fmla="*/ 0 h 1792216"/>
              <a:gd name="connsiteX2849" fmla="*/ 435962 w 645682"/>
              <a:gd name="connsiteY2849" fmla="*/ 0 h 1792216"/>
              <a:gd name="connsiteX2850" fmla="*/ 435962 w 645682"/>
              <a:gd name="connsiteY2850" fmla="*/ 2542 h 1792216"/>
              <a:gd name="connsiteX2851" fmla="*/ 438505 w 645682"/>
              <a:gd name="connsiteY2851" fmla="*/ 2542 h 1792216"/>
              <a:gd name="connsiteX2852" fmla="*/ 441047 w 645682"/>
              <a:gd name="connsiteY2852" fmla="*/ 2542 h 1792216"/>
              <a:gd name="connsiteX2853" fmla="*/ 441047 w 645682"/>
              <a:gd name="connsiteY2853" fmla="*/ 5084 h 1792216"/>
              <a:gd name="connsiteX2854" fmla="*/ 443589 w 645682"/>
              <a:gd name="connsiteY2854" fmla="*/ 5084 h 1792216"/>
              <a:gd name="connsiteX2855" fmla="*/ 443589 w 645682"/>
              <a:gd name="connsiteY2855" fmla="*/ 7626 h 1792216"/>
              <a:gd name="connsiteX2856" fmla="*/ 446131 w 645682"/>
              <a:gd name="connsiteY2856" fmla="*/ 7626 h 1792216"/>
              <a:gd name="connsiteX2857" fmla="*/ 446131 w 645682"/>
              <a:gd name="connsiteY2857" fmla="*/ 10168 h 1792216"/>
              <a:gd name="connsiteX2858" fmla="*/ 448673 w 645682"/>
              <a:gd name="connsiteY2858" fmla="*/ 10168 h 1792216"/>
              <a:gd name="connsiteX2859" fmla="*/ 451215 w 645682"/>
              <a:gd name="connsiteY2859" fmla="*/ 12711 h 1792216"/>
              <a:gd name="connsiteX2860" fmla="*/ 453757 w 645682"/>
              <a:gd name="connsiteY2860" fmla="*/ 12711 h 1792216"/>
              <a:gd name="connsiteX2861" fmla="*/ 453757 w 645682"/>
              <a:gd name="connsiteY2861" fmla="*/ 15252 h 1792216"/>
              <a:gd name="connsiteX2862" fmla="*/ 456299 w 645682"/>
              <a:gd name="connsiteY2862" fmla="*/ 15252 h 1792216"/>
              <a:gd name="connsiteX2863" fmla="*/ 456299 w 645682"/>
              <a:gd name="connsiteY2863" fmla="*/ 17795 h 1792216"/>
              <a:gd name="connsiteX2864" fmla="*/ 458842 w 645682"/>
              <a:gd name="connsiteY2864" fmla="*/ 17795 h 1792216"/>
              <a:gd name="connsiteX2865" fmla="*/ 458842 w 645682"/>
              <a:gd name="connsiteY2865" fmla="*/ 20337 h 1792216"/>
              <a:gd name="connsiteX2866" fmla="*/ 461383 w 645682"/>
              <a:gd name="connsiteY2866" fmla="*/ 20337 h 1792216"/>
              <a:gd name="connsiteX2867" fmla="*/ 461383 w 645682"/>
              <a:gd name="connsiteY2867" fmla="*/ 22879 h 1792216"/>
              <a:gd name="connsiteX2868" fmla="*/ 463925 w 645682"/>
              <a:gd name="connsiteY2868" fmla="*/ 22879 h 1792216"/>
              <a:gd name="connsiteX2869" fmla="*/ 463925 w 645682"/>
              <a:gd name="connsiteY2869" fmla="*/ 25422 h 1792216"/>
              <a:gd name="connsiteX2870" fmla="*/ 466467 w 645682"/>
              <a:gd name="connsiteY2870" fmla="*/ 25422 h 1792216"/>
              <a:gd name="connsiteX2871" fmla="*/ 466467 w 645682"/>
              <a:gd name="connsiteY2871" fmla="*/ 27963 h 1792216"/>
              <a:gd name="connsiteX2872" fmla="*/ 469010 w 645682"/>
              <a:gd name="connsiteY2872" fmla="*/ 27963 h 1792216"/>
              <a:gd name="connsiteX2873" fmla="*/ 469010 w 645682"/>
              <a:gd name="connsiteY2873" fmla="*/ 30505 h 1792216"/>
              <a:gd name="connsiteX2874" fmla="*/ 471552 w 645682"/>
              <a:gd name="connsiteY2874" fmla="*/ 30505 h 1792216"/>
              <a:gd name="connsiteX2875" fmla="*/ 471552 w 645682"/>
              <a:gd name="connsiteY2875" fmla="*/ 33048 h 1792216"/>
              <a:gd name="connsiteX2876" fmla="*/ 471552 w 645682"/>
              <a:gd name="connsiteY2876" fmla="*/ 35590 h 1792216"/>
              <a:gd name="connsiteX2877" fmla="*/ 474093 w 645682"/>
              <a:gd name="connsiteY2877" fmla="*/ 35590 h 1792216"/>
              <a:gd name="connsiteX2878" fmla="*/ 474093 w 645682"/>
              <a:gd name="connsiteY2878" fmla="*/ 38132 h 1792216"/>
              <a:gd name="connsiteX2879" fmla="*/ 476636 w 645682"/>
              <a:gd name="connsiteY2879" fmla="*/ 38132 h 1792216"/>
              <a:gd name="connsiteX2880" fmla="*/ 476636 w 645682"/>
              <a:gd name="connsiteY2880" fmla="*/ 40674 h 1792216"/>
              <a:gd name="connsiteX2881" fmla="*/ 479178 w 645682"/>
              <a:gd name="connsiteY2881" fmla="*/ 40674 h 1792216"/>
              <a:gd name="connsiteX2882" fmla="*/ 479178 w 645682"/>
              <a:gd name="connsiteY2882" fmla="*/ 43216 h 1792216"/>
              <a:gd name="connsiteX2883" fmla="*/ 481720 w 645682"/>
              <a:gd name="connsiteY2883" fmla="*/ 43216 h 1792216"/>
              <a:gd name="connsiteX2884" fmla="*/ 481720 w 645682"/>
              <a:gd name="connsiteY2884" fmla="*/ 45758 h 1792216"/>
              <a:gd name="connsiteX2885" fmla="*/ 484262 w 645682"/>
              <a:gd name="connsiteY2885" fmla="*/ 45758 h 1792216"/>
              <a:gd name="connsiteX2886" fmla="*/ 484262 w 645682"/>
              <a:gd name="connsiteY2886" fmla="*/ 48301 h 1792216"/>
              <a:gd name="connsiteX2887" fmla="*/ 484262 w 645682"/>
              <a:gd name="connsiteY2887" fmla="*/ 50843 h 1792216"/>
              <a:gd name="connsiteX2888" fmla="*/ 486804 w 645682"/>
              <a:gd name="connsiteY2888" fmla="*/ 50843 h 1792216"/>
              <a:gd name="connsiteX2889" fmla="*/ 486804 w 645682"/>
              <a:gd name="connsiteY2889" fmla="*/ 53385 h 1792216"/>
              <a:gd name="connsiteX2890" fmla="*/ 489346 w 645682"/>
              <a:gd name="connsiteY2890" fmla="*/ 53385 h 1792216"/>
              <a:gd name="connsiteX2891" fmla="*/ 489346 w 645682"/>
              <a:gd name="connsiteY2891" fmla="*/ 55927 h 1792216"/>
              <a:gd name="connsiteX2892" fmla="*/ 491888 w 645682"/>
              <a:gd name="connsiteY2892" fmla="*/ 55927 h 1792216"/>
              <a:gd name="connsiteX2893" fmla="*/ 491888 w 645682"/>
              <a:gd name="connsiteY2893" fmla="*/ 58469 h 1792216"/>
              <a:gd name="connsiteX2894" fmla="*/ 491888 w 645682"/>
              <a:gd name="connsiteY2894" fmla="*/ 61011 h 1792216"/>
              <a:gd name="connsiteX2895" fmla="*/ 494430 w 645682"/>
              <a:gd name="connsiteY2895" fmla="*/ 61011 h 1792216"/>
              <a:gd name="connsiteX2896" fmla="*/ 494430 w 645682"/>
              <a:gd name="connsiteY2896" fmla="*/ 63554 h 1792216"/>
              <a:gd name="connsiteX2897" fmla="*/ 496972 w 645682"/>
              <a:gd name="connsiteY2897" fmla="*/ 63554 h 1792216"/>
              <a:gd name="connsiteX2898" fmla="*/ 496972 w 645682"/>
              <a:gd name="connsiteY2898" fmla="*/ 66095 h 1792216"/>
              <a:gd name="connsiteX2899" fmla="*/ 499514 w 645682"/>
              <a:gd name="connsiteY2899" fmla="*/ 66095 h 1792216"/>
              <a:gd name="connsiteX2900" fmla="*/ 499514 w 645682"/>
              <a:gd name="connsiteY2900" fmla="*/ 68638 h 1792216"/>
              <a:gd name="connsiteX2901" fmla="*/ 499514 w 645682"/>
              <a:gd name="connsiteY2901" fmla="*/ 71180 h 1792216"/>
              <a:gd name="connsiteX2902" fmla="*/ 502056 w 645682"/>
              <a:gd name="connsiteY2902" fmla="*/ 71180 h 1792216"/>
              <a:gd name="connsiteX2903" fmla="*/ 502056 w 645682"/>
              <a:gd name="connsiteY2903" fmla="*/ 73722 h 1792216"/>
              <a:gd name="connsiteX2904" fmla="*/ 504598 w 645682"/>
              <a:gd name="connsiteY2904" fmla="*/ 73722 h 1792216"/>
              <a:gd name="connsiteX2905" fmla="*/ 504598 w 645682"/>
              <a:gd name="connsiteY2905" fmla="*/ 76265 h 1792216"/>
              <a:gd name="connsiteX2906" fmla="*/ 504598 w 645682"/>
              <a:gd name="connsiteY2906" fmla="*/ 78806 h 1792216"/>
              <a:gd name="connsiteX2907" fmla="*/ 507140 w 645682"/>
              <a:gd name="connsiteY2907" fmla="*/ 78806 h 1792216"/>
              <a:gd name="connsiteX2908" fmla="*/ 507140 w 645682"/>
              <a:gd name="connsiteY2908" fmla="*/ 81348 h 1792216"/>
              <a:gd name="connsiteX2909" fmla="*/ 509683 w 645682"/>
              <a:gd name="connsiteY2909" fmla="*/ 81348 h 1792216"/>
              <a:gd name="connsiteX2910" fmla="*/ 509683 w 645682"/>
              <a:gd name="connsiteY2910" fmla="*/ 83891 h 1792216"/>
              <a:gd name="connsiteX2911" fmla="*/ 509683 w 645682"/>
              <a:gd name="connsiteY2911" fmla="*/ 86433 h 1792216"/>
              <a:gd name="connsiteX2912" fmla="*/ 512224 w 645682"/>
              <a:gd name="connsiteY2912" fmla="*/ 86433 h 1792216"/>
              <a:gd name="connsiteX2913" fmla="*/ 512224 w 645682"/>
              <a:gd name="connsiteY2913" fmla="*/ 88975 h 1792216"/>
              <a:gd name="connsiteX2914" fmla="*/ 514766 w 645682"/>
              <a:gd name="connsiteY2914" fmla="*/ 88975 h 1792216"/>
              <a:gd name="connsiteX2915" fmla="*/ 514766 w 645682"/>
              <a:gd name="connsiteY2915" fmla="*/ 91517 h 1792216"/>
              <a:gd name="connsiteX2916" fmla="*/ 514766 w 645682"/>
              <a:gd name="connsiteY2916" fmla="*/ 94059 h 1792216"/>
              <a:gd name="connsiteX2917" fmla="*/ 517309 w 645682"/>
              <a:gd name="connsiteY2917" fmla="*/ 94059 h 1792216"/>
              <a:gd name="connsiteX2918" fmla="*/ 517309 w 645682"/>
              <a:gd name="connsiteY2918" fmla="*/ 96601 h 1792216"/>
              <a:gd name="connsiteX2919" fmla="*/ 517309 w 645682"/>
              <a:gd name="connsiteY2919" fmla="*/ 99144 h 1792216"/>
              <a:gd name="connsiteX2920" fmla="*/ 519851 w 645682"/>
              <a:gd name="connsiteY2920" fmla="*/ 99144 h 1792216"/>
              <a:gd name="connsiteX2921" fmla="*/ 519851 w 645682"/>
              <a:gd name="connsiteY2921" fmla="*/ 101686 h 1792216"/>
              <a:gd name="connsiteX2922" fmla="*/ 522393 w 645682"/>
              <a:gd name="connsiteY2922" fmla="*/ 101686 h 1792216"/>
              <a:gd name="connsiteX2923" fmla="*/ 522393 w 645682"/>
              <a:gd name="connsiteY2923" fmla="*/ 104228 h 1792216"/>
              <a:gd name="connsiteX2924" fmla="*/ 522393 w 645682"/>
              <a:gd name="connsiteY2924" fmla="*/ 106770 h 1792216"/>
              <a:gd name="connsiteX2925" fmla="*/ 524934 w 645682"/>
              <a:gd name="connsiteY2925" fmla="*/ 106770 h 1792216"/>
              <a:gd name="connsiteX2926" fmla="*/ 524934 w 645682"/>
              <a:gd name="connsiteY2926" fmla="*/ 109312 h 1792216"/>
              <a:gd name="connsiteX2927" fmla="*/ 527477 w 645682"/>
              <a:gd name="connsiteY2927" fmla="*/ 109312 h 1792216"/>
              <a:gd name="connsiteX2928" fmla="*/ 527477 w 645682"/>
              <a:gd name="connsiteY2928" fmla="*/ 111854 h 1792216"/>
              <a:gd name="connsiteX2929" fmla="*/ 527477 w 645682"/>
              <a:gd name="connsiteY2929" fmla="*/ 114397 h 1792216"/>
              <a:gd name="connsiteX2930" fmla="*/ 530019 w 645682"/>
              <a:gd name="connsiteY2930" fmla="*/ 114397 h 1792216"/>
              <a:gd name="connsiteX2931" fmla="*/ 530019 w 645682"/>
              <a:gd name="connsiteY2931" fmla="*/ 116938 h 1792216"/>
              <a:gd name="connsiteX2932" fmla="*/ 532561 w 645682"/>
              <a:gd name="connsiteY2932" fmla="*/ 116938 h 1792216"/>
              <a:gd name="connsiteX2933" fmla="*/ 532561 w 645682"/>
              <a:gd name="connsiteY2933" fmla="*/ 119481 h 1792216"/>
              <a:gd name="connsiteX2934" fmla="*/ 532561 w 645682"/>
              <a:gd name="connsiteY2934" fmla="*/ 122023 h 1792216"/>
              <a:gd name="connsiteX2935" fmla="*/ 535103 w 645682"/>
              <a:gd name="connsiteY2935" fmla="*/ 122023 h 1792216"/>
              <a:gd name="connsiteX2936" fmla="*/ 535103 w 645682"/>
              <a:gd name="connsiteY2936" fmla="*/ 124565 h 1792216"/>
              <a:gd name="connsiteX2937" fmla="*/ 537645 w 645682"/>
              <a:gd name="connsiteY2937" fmla="*/ 124565 h 1792216"/>
              <a:gd name="connsiteX2938" fmla="*/ 537645 w 645682"/>
              <a:gd name="connsiteY2938" fmla="*/ 127108 h 1792216"/>
              <a:gd name="connsiteX2939" fmla="*/ 537645 w 645682"/>
              <a:gd name="connsiteY2939" fmla="*/ 129649 h 1792216"/>
              <a:gd name="connsiteX2940" fmla="*/ 540187 w 645682"/>
              <a:gd name="connsiteY2940" fmla="*/ 129649 h 1792216"/>
              <a:gd name="connsiteX2941" fmla="*/ 540187 w 645682"/>
              <a:gd name="connsiteY2941" fmla="*/ 132191 h 1792216"/>
              <a:gd name="connsiteX2942" fmla="*/ 542729 w 645682"/>
              <a:gd name="connsiteY2942" fmla="*/ 132191 h 1792216"/>
              <a:gd name="connsiteX2943" fmla="*/ 542729 w 645682"/>
              <a:gd name="connsiteY2943" fmla="*/ 134734 h 1792216"/>
              <a:gd name="connsiteX2944" fmla="*/ 545271 w 645682"/>
              <a:gd name="connsiteY2944" fmla="*/ 137276 h 1792216"/>
              <a:gd name="connsiteX2945" fmla="*/ 545271 w 645682"/>
              <a:gd name="connsiteY2945" fmla="*/ 139818 h 1792216"/>
              <a:gd name="connsiteX2946" fmla="*/ 547814 w 645682"/>
              <a:gd name="connsiteY2946" fmla="*/ 139818 h 1792216"/>
              <a:gd name="connsiteX2947" fmla="*/ 547814 w 645682"/>
              <a:gd name="connsiteY2947" fmla="*/ 142360 h 1792216"/>
              <a:gd name="connsiteX2948" fmla="*/ 550355 w 645682"/>
              <a:gd name="connsiteY2948" fmla="*/ 142360 h 1792216"/>
              <a:gd name="connsiteX2949" fmla="*/ 550355 w 645682"/>
              <a:gd name="connsiteY2949" fmla="*/ 144902 h 1792216"/>
              <a:gd name="connsiteX2950" fmla="*/ 552897 w 645682"/>
              <a:gd name="connsiteY2950" fmla="*/ 144902 h 1792216"/>
              <a:gd name="connsiteX2951" fmla="*/ 552897 w 645682"/>
              <a:gd name="connsiteY2951" fmla="*/ 147444 h 1792216"/>
              <a:gd name="connsiteX2952" fmla="*/ 555439 w 645682"/>
              <a:gd name="connsiteY2952" fmla="*/ 147444 h 1792216"/>
              <a:gd name="connsiteX2953" fmla="*/ 555439 w 645682"/>
              <a:gd name="connsiteY2953" fmla="*/ 149987 h 1792216"/>
              <a:gd name="connsiteX2954" fmla="*/ 557982 w 645682"/>
              <a:gd name="connsiteY2954" fmla="*/ 149987 h 1792216"/>
              <a:gd name="connsiteX2955" fmla="*/ 560524 w 645682"/>
              <a:gd name="connsiteY2955" fmla="*/ 149987 h 1792216"/>
              <a:gd name="connsiteX2956" fmla="*/ 560524 w 645682"/>
              <a:gd name="connsiteY2956" fmla="*/ 152529 h 1792216"/>
              <a:gd name="connsiteX2957" fmla="*/ 577047 w 645682"/>
              <a:gd name="connsiteY2957" fmla="*/ 161426 h 1792216"/>
              <a:gd name="connsiteX2958" fmla="*/ 584673 w 645682"/>
              <a:gd name="connsiteY2958" fmla="*/ 177951 h 1792216"/>
              <a:gd name="connsiteX2959" fmla="*/ 582131 w 645682"/>
              <a:gd name="connsiteY2959" fmla="*/ 240233 h 1792216"/>
              <a:gd name="connsiteX2960" fmla="*/ 582131 w 645682"/>
              <a:gd name="connsiteY2960" fmla="*/ 242775 h 1792216"/>
              <a:gd name="connsiteX2961" fmla="*/ 582131 w 645682"/>
              <a:gd name="connsiteY2961" fmla="*/ 245317 h 1792216"/>
              <a:gd name="connsiteX2962" fmla="*/ 582131 w 645682"/>
              <a:gd name="connsiteY2962" fmla="*/ 247860 h 1792216"/>
              <a:gd name="connsiteX2963" fmla="*/ 582131 w 645682"/>
              <a:gd name="connsiteY2963" fmla="*/ 250401 h 1792216"/>
              <a:gd name="connsiteX2964" fmla="*/ 582131 w 645682"/>
              <a:gd name="connsiteY2964" fmla="*/ 252944 h 1792216"/>
              <a:gd name="connsiteX2965" fmla="*/ 582131 w 645682"/>
              <a:gd name="connsiteY2965" fmla="*/ 255486 h 1792216"/>
              <a:gd name="connsiteX2966" fmla="*/ 582131 w 645682"/>
              <a:gd name="connsiteY2966" fmla="*/ 258028 h 1792216"/>
              <a:gd name="connsiteX2967" fmla="*/ 582131 w 645682"/>
              <a:gd name="connsiteY2967" fmla="*/ 260570 h 1792216"/>
              <a:gd name="connsiteX2968" fmla="*/ 582131 w 645682"/>
              <a:gd name="connsiteY2968" fmla="*/ 263112 h 1792216"/>
              <a:gd name="connsiteX2969" fmla="*/ 582131 w 645682"/>
              <a:gd name="connsiteY2969" fmla="*/ 265654 h 1792216"/>
              <a:gd name="connsiteX2970" fmla="*/ 582131 w 645682"/>
              <a:gd name="connsiteY2970" fmla="*/ 268197 h 1792216"/>
              <a:gd name="connsiteX2971" fmla="*/ 582131 w 645682"/>
              <a:gd name="connsiteY2971" fmla="*/ 270739 h 1792216"/>
              <a:gd name="connsiteX2972" fmla="*/ 582131 w 645682"/>
              <a:gd name="connsiteY2972" fmla="*/ 273281 h 1792216"/>
              <a:gd name="connsiteX2973" fmla="*/ 582131 w 645682"/>
              <a:gd name="connsiteY2973" fmla="*/ 275823 h 1792216"/>
              <a:gd name="connsiteX2974" fmla="*/ 582131 w 645682"/>
              <a:gd name="connsiteY2974" fmla="*/ 278365 h 1792216"/>
              <a:gd name="connsiteX2975" fmla="*/ 584673 w 645682"/>
              <a:gd name="connsiteY2975" fmla="*/ 278365 h 1792216"/>
              <a:gd name="connsiteX2976" fmla="*/ 584673 w 645682"/>
              <a:gd name="connsiteY2976" fmla="*/ 280907 h 1792216"/>
              <a:gd name="connsiteX2977" fmla="*/ 584673 w 645682"/>
              <a:gd name="connsiteY2977" fmla="*/ 283450 h 1792216"/>
              <a:gd name="connsiteX2978" fmla="*/ 584673 w 645682"/>
              <a:gd name="connsiteY2978" fmla="*/ 285992 h 1792216"/>
              <a:gd name="connsiteX2979" fmla="*/ 584673 w 645682"/>
              <a:gd name="connsiteY2979" fmla="*/ 288534 h 1792216"/>
              <a:gd name="connsiteX2980" fmla="*/ 587215 w 645682"/>
              <a:gd name="connsiteY2980" fmla="*/ 288534 h 1792216"/>
              <a:gd name="connsiteX2981" fmla="*/ 587215 w 645682"/>
              <a:gd name="connsiteY2981" fmla="*/ 291076 h 1792216"/>
              <a:gd name="connsiteX2982" fmla="*/ 587215 w 645682"/>
              <a:gd name="connsiteY2982" fmla="*/ 293618 h 1792216"/>
              <a:gd name="connsiteX2983" fmla="*/ 587215 w 645682"/>
              <a:gd name="connsiteY2983" fmla="*/ 296160 h 1792216"/>
              <a:gd name="connsiteX2984" fmla="*/ 589757 w 645682"/>
              <a:gd name="connsiteY2984" fmla="*/ 296160 h 1792216"/>
              <a:gd name="connsiteX2985" fmla="*/ 589757 w 645682"/>
              <a:gd name="connsiteY2985" fmla="*/ 298703 h 1792216"/>
              <a:gd name="connsiteX2986" fmla="*/ 589757 w 645682"/>
              <a:gd name="connsiteY2986" fmla="*/ 301244 h 1792216"/>
              <a:gd name="connsiteX2987" fmla="*/ 592300 w 645682"/>
              <a:gd name="connsiteY2987" fmla="*/ 301244 h 1792216"/>
              <a:gd name="connsiteX2988" fmla="*/ 592300 w 645682"/>
              <a:gd name="connsiteY2988" fmla="*/ 303787 h 1792216"/>
              <a:gd name="connsiteX2989" fmla="*/ 594841 w 645682"/>
              <a:gd name="connsiteY2989" fmla="*/ 303787 h 1792216"/>
              <a:gd name="connsiteX2990" fmla="*/ 594841 w 645682"/>
              <a:gd name="connsiteY2990" fmla="*/ 306329 h 1792216"/>
              <a:gd name="connsiteX2991" fmla="*/ 597383 w 645682"/>
              <a:gd name="connsiteY2991" fmla="*/ 308871 h 1792216"/>
              <a:gd name="connsiteX2992" fmla="*/ 597383 w 645682"/>
              <a:gd name="connsiteY2992" fmla="*/ 311414 h 1792216"/>
              <a:gd name="connsiteX2993" fmla="*/ 599925 w 645682"/>
              <a:gd name="connsiteY2993" fmla="*/ 311414 h 1792216"/>
              <a:gd name="connsiteX2994" fmla="*/ 599925 w 645682"/>
              <a:gd name="connsiteY2994" fmla="*/ 313955 h 1792216"/>
              <a:gd name="connsiteX2995" fmla="*/ 602468 w 645682"/>
              <a:gd name="connsiteY2995" fmla="*/ 313955 h 1792216"/>
              <a:gd name="connsiteX2996" fmla="*/ 602468 w 645682"/>
              <a:gd name="connsiteY2996" fmla="*/ 316497 h 1792216"/>
              <a:gd name="connsiteX2997" fmla="*/ 605010 w 645682"/>
              <a:gd name="connsiteY2997" fmla="*/ 316497 h 1792216"/>
              <a:gd name="connsiteX2998" fmla="*/ 607551 w 645682"/>
              <a:gd name="connsiteY2998" fmla="*/ 319040 h 1792216"/>
              <a:gd name="connsiteX2999" fmla="*/ 610093 w 645682"/>
              <a:gd name="connsiteY2999" fmla="*/ 321582 h 1792216"/>
              <a:gd name="connsiteX3000" fmla="*/ 612636 w 645682"/>
              <a:gd name="connsiteY3000" fmla="*/ 321582 h 1792216"/>
              <a:gd name="connsiteX3001" fmla="*/ 612636 w 645682"/>
              <a:gd name="connsiteY3001" fmla="*/ 324124 h 1792216"/>
              <a:gd name="connsiteX3002" fmla="*/ 615178 w 645682"/>
              <a:gd name="connsiteY3002" fmla="*/ 324124 h 1792216"/>
              <a:gd name="connsiteX3003" fmla="*/ 615178 w 645682"/>
              <a:gd name="connsiteY3003" fmla="*/ 326666 h 1792216"/>
              <a:gd name="connsiteX3004" fmla="*/ 617720 w 645682"/>
              <a:gd name="connsiteY3004" fmla="*/ 326666 h 1792216"/>
              <a:gd name="connsiteX3005" fmla="*/ 617720 w 645682"/>
              <a:gd name="connsiteY3005" fmla="*/ 329208 h 1792216"/>
              <a:gd name="connsiteX3006" fmla="*/ 620262 w 645682"/>
              <a:gd name="connsiteY3006" fmla="*/ 329208 h 1792216"/>
              <a:gd name="connsiteX3007" fmla="*/ 622804 w 645682"/>
              <a:gd name="connsiteY3007" fmla="*/ 329208 h 1792216"/>
              <a:gd name="connsiteX3008" fmla="*/ 622804 w 645682"/>
              <a:gd name="connsiteY3008" fmla="*/ 331750 h 1792216"/>
              <a:gd name="connsiteX3009" fmla="*/ 625346 w 645682"/>
              <a:gd name="connsiteY3009" fmla="*/ 331750 h 1792216"/>
              <a:gd name="connsiteX3010" fmla="*/ 627888 w 645682"/>
              <a:gd name="connsiteY3010" fmla="*/ 331750 h 1792216"/>
              <a:gd name="connsiteX3011" fmla="*/ 627888 w 645682"/>
              <a:gd name="connsiteY3011" fmla="*/ 334293 h 1792216"/>
              <a:gd name="connsiteX3012" fmla="*/ 630430 w 645682"/>
              <a:gd name="connsiteY3012" fmla="*/ 334293 h 1792216"/>
              <a:gd name="connsiteX3013" fmla="*/ 632972 w 645682"/>
              <a:gd name="connsiteY3013" fmla="*/ 334293 h 1792216"/>
              <a:gd name="connsiteX3014" fmla="*/ 632972 w 645682"/>
              <a:gd name="connsiteY3014" fmla="*/ 336835 h 1792216"/>
              <a:gd name="connsiteX3015" fmla="*/ 635514 w 645682"/>
              <a:gd name="connsiteY3015" fmla="*/ 336835 h 1792216"/>
              <a:gd name="connsiteX3016" fmla="*/ 638056 w 645682"/>
              <a:gd name="connsiteY3016" fmla="*/ 336835 h 1792216"/>
              <a:gd name="connsiteX3017" fmla="*/ 638056 w 645682"/>
              <a:gd name="connsiteY3017" fmla="*/ 339377 h 1792216"/>
              <a:gd name="connsiteX3018" fmla="*/ 640598 w 645682"/>
              <a:gd name="connsiteY3018" fmla="*/ 339377 h 1792216"/>
              <a:gd name="connsiteX3019" fmla="*/ 640598 w 645682"/>
              <a:gd name="connsiteY3019" fmla="*/ 341919 h 1792216"/>
              <a:gd name="connsiteX3020" fmla="*/ 643141 w 645682"/>
              <a:gd name="connsiteY3020" fmla="*/ 341919 h 1792216"/>
              <a:gd name="connsiteX3021" fmla="*/ 643141 w 645682"/>
              <a:gd name="connsiteY3021" fmla="*/ 344461 h 1792216"/>
              <a:gd name="connsiteX3022" fmla="*/ 645682 w 645682"/>
              <a:gd name="connsiteY3022" fmla="*/ 347003 h 1792216"/>
              <a:gd name="connsiteX3023" fmla="*/ 645682 w 645682"/>
              <a:gd name="connsiteY3023" fmla="*/ 349546 h 1792216"/>
              <a:gd name="connsiteX3024" fmla="*/ 645682 w 645682"/>
              <a:gd name="connsiteY3024" fmla="*/ 352087 h 1792216"/>
              <a:gd name="connsiteX3025" fmla="*/ 645682 w 645682"/>
              <a:gd name="connsiteY3025" fmla="*/ 354630 h 1792216"/>
              <a:gd name="connsiteX3026" fmla="*/ 645682 w 645682"/>
              <a:gd name="connsiteY3026" fmla="*/ 357172 h 1792216"/>
              <a:gd name="connsiteX3027" fmla="*/ 643141 w 645682"/>
              <a:gd name="connsiteY3027" fmla="*/ 357172 h 1792216"/>
              <a:gd name="connsiteX3028" fmla="*/ 640598 w 645682"/>
              <a:gd name="connsiteY3028" fmla="*/ 359714 h 1792216"/>
              <a:gd name="connsiteX3029" fmla="*/ 638056 w 645682"/>
              <a:gd name="connsiteY3029" fmla="*/ 359714 h 1792216"/>
              <a:gd name="connsiteX3030" fmla="*/ 625346 w 645682"/>
              <a:gd name="connsiteY3030" fmla="*/ 359714 h 1792216"/>
              <a:gd name="connsiteX3031" fmla="*/ 622804 w 645682"/>
              <a:gd name="connsiteY3031" fmla="*/ 359714 h 1792216"/>
              <a:gd name="connsiteX3032" fmla="*/ 620262 w 645682"/>
              <a:gd name="connsiteY3032" fmla="*/ 359714 h 1792216"/>
              <a:gd name="connsiteX3033" fmla="*/ 617720 w 645682"/>
              <a:gd name="connsiteY3033" fmla="*/ 359714 h 1792216"/>
              <a:gd name="connsiteX3034" fmla="*/ 607551 w 645682"/>
              <a:gd name="connsiteY3034" fmla="*/ 359714 h 1792216"/>
              <a:gd name="connsiteX3035" fmla="*/ 605010 w 645682"/>
              <a:gd name="connsiteY3035" fmla="*/ 359714 h 1792216"/>
              <a:gd name="connsiteX3036" fmla="*/ 602468 w 645682"/>
              <a:gd name="connsiteY3036" fmla="*/ 359714 h 1792216"/>
              <a:gd name="connsiteX3037" fmla="*/ 599925 w 645682"/>
              <a:gd name="connsiteY3037" fmla="*/ 362257 h 1792216"/>
              <a:gd name="connsiteX3038" fmla="*/ 597383 w 645682"/>
              <a:gd name="connsiteY3038" fmla="*/ 362257 h 1792216"/>
              <a:gd name="connsiteX3039" fmla="*/ 594841 w 645682"/>
              <a:gd name="connsiteY3039" fmla="*/ 362257 h 1792216"/>
              <a:gd name="connsiteX3040" fmla="*/ 592300 w 645682"/>
              <a:gd name="connsiteY3040" fmla="*/ 362257 h 1792216"/>
              <a:gd name="connsiteX3041" fmla="*/ 589757 w 645682"/>
              <a:gd name="connsiteY3041" fmla="*/ 362257 h 1792216"/>
              <a:gd name="connsiteX3042" fmla="*/ 589757 w 645682"/>
              <a:gd name="connsiteY3042" fmla="*/ 364798 h 1792216"/>
              <a:gd name="connsiteX3043" fmla="*/ 587215 w 645682"/>
              <a:gd name="connsiteY3043" fmla="*/ 364798 h 1792216"/>
              <a:gd name="connsiteX3044" fmla="*/ 587215 w 645682"/>
              <a:gd name="connsiteY3044" fmla="*/ 364798 h 1792216"/>
              <a:gd name="connsiteX3045" fmla="*/ 582131 w 645682"/>
              <a:gd name="connsiteY3045" fmla="*/ 367340 h 1792216"/>
              <a:gd name="connsiteX3046" fmla="*/ 571963 w 645682"/>
              <a:gd name="connsiteY3046" fmla="*/ 369883 h 1792216"/>
              <a:gd name="connsiteX3047" fmla="*/ 570692 w 645682"/>
              <a:gd name="connsiteY3047" fmla="*/ 369883 h 1792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Lst>
            <a:rect l="l" t="t" r="r" b="b"/>
            <a:pathLst>
              <a:path w="645682" h="1792216">
                <a:moveTo>
                  <a:pt x="194467" y="1695614"/>
                </a:moveTo>
                <a:lnTo>
                  <a:pt x="194467" y="1698157"/>
                </a:lnTo>
                <a:lnTo>
                  <a:pt x="197009" y="1698157"/>
                </a:lnTo>
                <a:lnTo>
                  <a:pt x="199552" y="1700699"/>
                </a:lnTo>
                <a:lnTo>
                  <a:pt x="199552" y="1703241"/>
                </a:lnTo>
                <a:lnTo>
                  <a:pt x="199552" y="1705783"/>
                </a:lnTo>
                <a:lnTo>
                  <a:pt x="199552" y="1708325"/>
                </a:lnTo>
                <a:lnTo>
                  <a:pt x="199552" y="1710867"/>
                </a:lnTo>
                <a:lnTo>
                  <a:pt x="199552" y="1713410"/>
                </a:lnTo>
                <a:lnTo>
                  <a:pt x="197009" y="1715952"/>
                </a:lnTo>
                <a:lnTo>
                  <a:pt x="191926" y="1738831"/>
                </a:lnTo>
                <a:lnTo>
                  <a:pt x="194467" y="1771879"/>
                </a:lnTo>
                <a:lnTo>
                  <a:pt x="197009" y="1771879"/>
                </a:lnTo>
                <a:lnTo>
                  <a:pt x="197009" y="1774421"/>
                </a:lnTo>
                <a:lnTo>
                  <a:pt x="199552" y="1776963"/>
                </a:lnTo>
                <a:lnTo>
                  <a:pt x="199552" y="1779506"/>
                </a:lnTo>
                <a:lnTo>
                  <a:pt x="199552" y="1782047"/>
                </a:lnTo>
                <a:lnTo>
                  <a:pt x="197009" y="1782047"/>
                </a:lnTo>
                <a:lnTo>
                  <a:pt x="197009" y="1784590"/>
                </a:lnTo>
                <a:lnTo>
                  <a:pt x="197009" y="1787132"/>
                </a:lnTo>
                <a:lnTo>
                  <a:pt x="197009" y="1789674"/>
                </a:lnTo>
                <a:lnTo>
                  <a:pt x="194467" y="1789674"/>
                </a:lnTo>
                <a:lnTo>
                  <a:pt x="194467" y="1792217"/>
                </a:lnTo>
                <a:lnTo>
                  <a:pt x="191926" y="1792217"/>
                </a:lnTo>
                <a:lnTo>
                  <a:pt x="189383" y="1792217"/>
                </a:lnTo>
                <a:lnTo>
                  <a:pt x="186841" y="1792217"/>
                </a:lnTo>
                <a:lnTo>
                  <a:pt x="184299" y="1792217"/>
                </a:lnTo>
                <a:lnTo>
                  <a:pt x="184299" y="1789674"/>
                </a:lnTo>
                <a:lnTo>
                  <a:pt x="181757" y="1789674"/>
                </a:lnTo>
                <a:lnTo>
                  <a:pt x="181757" y="1787132"/>
                </a:lnTo>
                <a:lnTo>
                  <a:pt x="181757" y="1784590"/>
                </a:lnTo>
                <a:lnTo>
                  <a:pt x="181757" y="1782047"/>
                </a:lnTo>
                <a:lnTo>
                  <a:pt x="181757" y="1768066"/>
                </a:lnTo>
                <a:lnTo>
                  <a:pt x="181757" y="1756626"/>
                </a:lnTo>
                <a:lnTo>
                  <a:pt x="179215" y="1742644"/>
                </a:lnTo>
                <a:lnTo>
                  <a:pt x="181757" y="1719765"/>
                </a:lnTo>
                <a:lnTo>
                  <a:pt x="181757" y="1717223"/>
                </a:lnTo>
                <a:lnTo>
                  <a:pt x="181757" y="1714680"/>
                </a:lnTo>
                <a:lnTo>
                  <a:pt x="181757" y="1712138"/>
                </a:lnTo>
                <a:lnTo>
                  <a:pt x="181757" y="1709597"/>
                </a:lnTo>
                <a:lnTo>
                  <a:pt x="184299" y="1707054"/>
                </a:lnTo>
                <a:lnTo>
                  <a:pt x="184299" y="1704512"/>
                </a:lnTo>
                <a:lnTo>
                  <a:pt x="184299" y="1701970"/>
                </a:lnTo>
                <a:lnTo>
                  <a:pt x="186841" y="1699427"/>
                </a:lnTo>
                <a:lnTo>
                  <a:pt x="189383" y="1699427"/>
                </a:lnTo>
                <a:lnTo>
                  <a:pt x="189383" y="1696886"/>
                </a:lnTo>
                <a:lnTo>
                  <a:pt x="191926" y="1696886"/>
                </a:lnTo>
                <a:lnTo>
                  <a:pt x="194467" y="1696886"/>
                </a:lnTo>
                <a:close/>
                <a:moveTo>
                  <a:pt x="336822" y="1628248"/>
                </a:moveTo>
                <a:lnTo>
                  <a:pt x="336822" y="1630790"/>
                </a:lnTo>
                <a:lnTo>
                  <a:pt x="334280" y="1630790"/>
                </a:lnTo>
                <a:lnTo>
                  <a:pt x="334280" y="1633332"/>
                </a:lnTo>
                <a:lnTo>
                  <a:pt x="334280" y="1635874"/>
                </a:lnTo>
                <a:lnTo>
                  <a:pt x="331739" y="1638416"/>
                </a:lnTo>
                <a:lnTo>
                  <a:pt x="331739" y="1640958"/>
                </a:lnTo>
                <a:lnTo>
                  <a:pt x="329197" y="1643501"/>
                </a:lnTo>
                <a:lnTo>
                  <a:pt x="329197" y="1646043"/>
                </a:lnTo>
                <a:lnTo>
                  <a:pt x="326654" y="1646043"/>
                </a:lnTo>
                <a:lnTo>
                  <a:pt x="326654" y="1648584"/>
                </a:lnTo>
                <a:lnTo>
                  <a:pt x="324112" y="1648584"/>
                </a:lnTo>
                <a:lnTo>
                  <a:pt x="324112" y="1651127"/>
                </a:lnTo>
                <a:lnTo>
                  <a:pt x="321570" y="1651127"/>
                </a:lnTo>
                <a:lnTo>
                  <a:pt x="320299" y="1651127"/>
                </a:lnTo>
                <a:lnTo>
                  <a:pt x="320299" y="1653669"/>
                </a:lnTo>
                <a:lnTo>
                  <a:pt x="317757" y="1653669"/>
                </a:lnTo>
                <a:lnTo>
                  <a:pt x="315215" y="1653669"/>
                </a:lnTo>
                <a:lnTo>
                  <a:pt x="312673" y="1653669"/>
                </a:lnTo>
                <a:lnTo>
                  <a:pt x="310131" y="1653669"/>
                </a:lnTo>
                <a:lnTo>
                  <a:pt x="307589" y="1653669"/>
                </a:lnTo>
                <a:lnTo>
                  <a:pt x="307589" y="1651127"/>
                </a:lnTo>
                <a:lnTo>
                  <a:pt x="305047" y="1651127"/>
                </a:lnTo>
                <a:lnTo>
                  <a:pt x="302505" y="1651127"/>
                </a:lnTo>
                <a:lnTo>
                  <a:pt x="299963" y="1651127"/>
                </a:lnTo>
                <a:lnTo>
                  <a:pt x="297421" y="1651127"/>
                </a:lnTo>
                <a:lnTo>
                  <a:pt x="294879" y="1651127"/>
                </a:lnTo>
                <a:lnTo>
                  <a:pt x="294879" y="1647314"/>
                </a:lnTo>
                <a:lnTo>
                  <a:pt x="292336" y="1647314"/>
                </a:lnTo>
                <a:lnTo>
                  <a:pt x="283439" y="1644771"/>
                </a:lnTo>
                <a:lnTo>
                  <a:pt x="280898" y="1639687"/>
                </a:lnTo>
                <a:lnTo>
                  <a:pt x="278355" y="1639687"/>
                </a:lnTo>
                <a:lnTo>
                  <a:pt x="278355" y="1637145"/>
                </a:lnTo>
                <a:lnTo>
                  <a:pt x="278355" y="1634603"/>
                </a:lnTo>
                <a:lnTo>
                  <a:pt x="278355" y="1632061"/>
                </a:lnTo>
                <a:lnTo>
                  <a:pt x="275813" y="1632061"/>
                </a:lnTo>
                <a:lnTo>
                  <a:pt x="275813" y="1629518"/>
                </a:lnTo>
                <a:lnTo>
                  <a:pt x="275813" y="1626977"/>
                </a:lnTo>
                <a:lnTo>
                  <a:pt x="278355" y="1626977"/>
                </a:lnTo>
                <a:lnTo>
                  <a:pt x="278355" y="1624434"/>
                </a:lnTo>
                <a:lnTo>
                  <a:pt x="280898" y="1624434"/>
                </a:lnTo>
                <a:lnTo>
                  <a:pt x="280898" y="1621892"/>
                </a:lnTo>
                <a:lnTo>
                  <a:pt x="283439" y="1621892"/>
                </a:lnTo>
                <a:lnTo>
                  <a:pt x="285981" y="1621892"/>
                </a:lnTo>
                <a:lnTo>
                  <a:pt x="288524" y="1621892"/>
                </a:lnTo>
                <a:lnTo>
                  <a:pt x="291066" y="1621892"/>
                </a:lnTo>
                <a:lnTo>
                  <a:pt x="291066" y="1624434"/>
                </a:lnTo>
                <a:lnTo>
                  <a:pt x="293608" y="1624434"/>
                </a:lnTo>
                <a:lnTo>
                  <a:pt x="301234" y="1626977"/>
                </a:lnTo>
                <a:lnTo>
                  <a:pt x="303776" y="1626977"/>
                </a:lnTo>
                <a:lnTo>
                  <a:pt x="306318" y="1626977"/>
                </a:lnTo>
                <a:lnTo>
                  <a:pt x="308860" y="1626977"/>
                </a:lnTo>
                <a:lnTo>
                  <a:pt x="311402" y="1626977"/>
                </a:lnTo>
                <a:lnTo>
                  <a:pt x="313944" y="1626977"/>
                </a:lnTo>
                <a:lnTo>
                  <a:pt x="316486" y="1626977"/>
                </a:lnTo>
                <a:lnTo>
                  <a:pt x="319029" y="1626977"/>
                </a:lnTo>
                <a:lnTo>
                  <a:pt x="319029" y="1624434"/>
                </a:lnTo>
                <a:lnTo>
                  <a:pt x="321570" y="1624434"/>
                </a:lnTo>
                <a:lnTo>
                  <a:pt x="321570" y="1621892"/>
                </a:lnTo>
                <a:lnTo>
                  <a:pt x="324112" y="1621892"/>
                </a:lnTo>
                <a:lnTo>
                  <a:pt x="324112" y="1621892"/>
                </a:lnTo>
                <a:lnTo>
                  <a:pt x="326654" y="1621892"/>
                </a:lnTo>
                <a:lnTo>
                  <a:pt x="326654" y="1619350"/>
                </a:lnTo>
                <a:lnTo>
                  <a:pt x="326654" y="1616808"/>
                </a:lnTo>
                <a:lnTo>
                  <a:pt x="329197" y="1616808"/>
                </a:lnTo>
                <a:lnTo>
                  <a:pt x="329197" y="1614266"/>
                </a:lnTo>
                <a:lnTo>
                  <a:pt x="329197" y="1611724"/>
                </a:lnTo>
                <a:lnTo>
                  <a:pt x="329197" y="1609181"/>
                </a:lnTo>
                <a:lnTo>
                  <a:pt x="329197" y="1606639"/>
                </a:lnTo>
                <a:lnTo>
                  <a:pt x="329197" y="1604097"/>
                </a:lnTo>
                <a:lnTo>
                  <a:pt x="329197" y="1601555"/>
                </a:lnTo>
                <a:lnTo>
                  <a:pt x="329197" y="1599013"/>
                </a:lnTo>
                <a:lnTo>
                  <a:pt x="329197" y="1596471"/>
                </a:lnTo>
                <a:lnTo>
                  <a:pt x="329197" y="1596471"/>
                </a:lnTo>
                <a:lnTo>
                  <a:pt x="329197" y="1593928"/>
                </a:lnTo>
                <a:lnTo>
                  <a:pt x="329197" y="1591386"/>
                </a:lnTo>
                <a:lnTo>
                  <a:pt x="329197" y="1588844"/>
                </a:lnTo>
                <a:lnTo>
                  <a:pt x="331739" y="1588844"/>
                </a:lnTo>
                <a:lnTo>
                  <a:pt x="331739" y="1586302"/>
                </a:lnTo>
                <a:lnTo>
                  <a:pt x="331739" y="1583760"/>
                </a:lnTo>
                <a:lnTo>
                  <a:pt x="331739" y="1581218"/>
                </a:lnTo>
                <a:lnTo>
                  <a:pt x="334280" y="1581218"/>
                </a:lnTo>
                <a:lnTo>
                  <a:pt x="334280" y="1583760"/>
                </a:lnTo>
                <a:lnTo>
                  <a:pt x="336822" y="1583760"/>
                </a:lnTo>
                <a:lnTo>
                  <a:pt x="339365" y="1583760"/>
                </a:lnTo>
                <a:lnTo>
                  <a:pt x="339365" y="1586302"/>
                </a:lnTo>
                <a:lnTo>
                  <a:pt x="341907" y="1586302"/>
                </a:lnTo>
                <a:lnTo>
                  <a:pt x="341907" y="1588844"/>
                </a:lnTo>
                <a:lnTo>
                  <a:pt x="344449" y="1588844"/>
                </a:lnTo>
                <a:lnTo>
                  <a:pt x="344449" y="1591386"/>
                </a:lnTo>
                <a:lnTo>
                  <a:pt x="346991" y="1591386"/>
                </a:lnTo>
                <a:lnTo>
                  <a:pt x="346991" y="1593928"/>
                </a:lnTo>
                <a:lnTo>
                  <a:pt x="346991" y="1596471"/>
                </a:lnTo>
                <a:lnTo>
                  <a:pt x="346991" y="1599013"/>
                </a:lnTo>
                <a:lnTo>
                  <a:pt x="346991" y="1601555"/>
                </a:lnTo>
                <a:lnTo>
                  <a:pt x="346991" y="1604097"/>
                </a:lnTo>
                <a:lnTo>
                  <a:pt x="346991" y="1606639"/>
                </a:lnTo>
                <a:lnTo>
                  <a:pt x="346991" y="1609181"/>
                </a:lnTo>
                <a:lnTo>
                  <a:pt x="346991" y="1611724"/>
                </a:lnTo>
                <a:lnTo>
                  <a:pt x="344449" y="1611724"/>
                </a:lnTo>
                <a:lnTo>
                  <a:pt x="344449" y="1614266"/>
                </a:lnTo>
                <a:lnTo>
                  <a:pt x="344449" y="1616808"/>
                </a:lnTo>
                <a:lnTo>
                  <a:pt x="344449" y="1619350"/>
                </a:lnTo>
                <a:lnTo>
                  <a:pt x="341907" y="1619350"/>
                </a:lnTo>
                <a:lnTo>
                  <a:pt x="341907" y="1621892"/>
                </a:lnTo>
                <a:lnTo>
                  <a:pt x="341907" y="1624434"/>
                </a:lnTo>
                <a:lnTo>
                  <a:pt x="341907" y="1626977"/>
                </a:lnTo>
                <a:lnTo>
                  <a:pt x="339365" y="1626977"/>
                </a:lnTo>
                <a:lnTo>
                  <a:pt x="339365" y="1629518"/>
                </a:lnTo>
                <a:lnTo>
                  <a:pt x="339365" y="1628248"/>
                </a:lnTo>
                <a:close/>
                <a:moveTo>
                  <a:pt x="358430" y="1262178"/>
                </a:moveTo>
                <a:lnTo>
                  <a:pt x="358430" y="1264720"/>
                </a:lnTo>
                <a:lnTo>
                  <a:pt x="358430" y="1267262"/>
                </a:lnTo>
                <a:lnTo>
                  <a:pt x="355888" y="1267262"/>
                </a:lnTo>
                <a:lnTo>
                  <a:pt x="355888" y="1264720"/>
                </a:lnTo>
                <a:lnTo>
                  <a:pt x="353346" y="1264720"/>
                </a:lnTo>
                <a:lnTo>
                  <a:pt x="350804" y="1264720"/>
                </a:lnTo>
                <a:lnTo>
                  <a:pt x="348262" y="1264720"/>
                </a:lnTo>
                <a:lnTo>
                  <a:pt x="348262" y="1262178"/>
                </a:lnTo>
                <a:lnTo>
                  <a:pt x="345720" y="1262178"/>
                </a:lnTo>
                <a:lnTo>
                  <a:pt x="343178" y="1262178"/>
                </a:lnTo>
                <a:lnTo>
                  <a:pt x="340635" y="1262178"/>
                </a:lnTo>
                <a:lnTo>
                  <a:pt x="338094" y="1262178"/>
                </a:lnTo>
                <a:lnTo>
                  <a:pt x="335552" y="1262178"/>
                </a:lnTo>
                <a:lnTo>
                  <a:pt x="333010" y="1262178"/>
                </a:lnTo>
                <a:lnTo>
                  <a:pt x="330467" y="1264720"/>
                </a:lnTo>
                <a:lnTo>
                  <a:pt x="319029" y="1271076"/>
                </a:lnTo>
                <a:lnTo>
                  <a:pt x="316486" y="1271076"/>
                </a:lnTo>
                <a:lnTo>
                  <a:pt x="316486" y="1273617"/>
                </a:lnTo>
                <a:lnTo>
                  <a:pt x="313944" y="1273617"/>
                </a:lnTo>
                <a:lnTo>
                  <a:pt x="311402" y="1273617"/>
                </a:lnTo>
                <a:lnTo>
                  <a:pt x="297421" y="1287599"/>
                </a:lnTo>
                <a:lnTo>
                  <a:pt x="294879" y="1287599"/>
                </a:lnTo>
                <a:lnTo>
                  <a:pt x="294879" y="1290142"/>
                </a:lnTo>
                <a:lnTo>
                  <a:pt x="294879" y="1292683"/>
                </a:lnTo>
                <a:lnTo>
                  <a:pt x="294879" y="1295226"/>
                </a:lnTo>
                <a:lnTo>
                  <a:pt x="292336" y="1297768"/>
                </a:lnTo>
                <a:lnTo>
                  <a:pt x="289794" y="1300310"/>
                </a:lnTo>
                <a:lnTo>
                  <a:pt x="289794" y="1302852"/>
                </a:lnTo>
                <a:lnTo>
                  <a:pt x="284711" y="1307936"/>
                </a:lnTo>
                <a:lnTo>
                  <a:pt x="282168" y="1313021"/>
                </a:lnTo>
                <a:lnTo>
                  <a:pt x="279626" y="1318105"/>
                </a:lnTo>
                <a:lnTo>
                  <a:pt x="277084" y="1320647"/>
                </a:lnTo>
                <a:lnTo>
                  <a:pt x="274543" y="1323189"/>
                </a:lnTo>
                <a:lnTo>
                  <a:pt x="272000" y="1323189"/>
                </a:lnTo>
                <a:lnTo>
                  <a:pt x="269458" y="1334629"/>
                </a:lnTo>
                <a:lnTo>
                  <a:pt x="269458" y="1337171"/>
                </a:lnTo>
                <a:lnTo>
                  <a:pt x="269458" y="1339713"/>
                </a:lnTo>
                <a:lnTo>
                  <a:pt x="269458" y="1342256"/>
                </a:lnTo>
                <a:lnTo>
                  <a:pt x="269458" y="1348611"/>
                </a:lnTo>
                <a:lnTo>
                  <a:pt x="269458" y="1353695"/>
                </a:lnTo>
                <a:lnTo>
                  <a:pt x="266916" y="1358779"/>
                </a:lnTo>
                <a:lnTo>
                  <a:pt x="266916" y="1361322"/>
                </a:lnTo>
                <a:lnTo>
                  <a:pt x="266916" y="1363864"/>
                </a:lnTo>
                <a:lnTo>
                  <a:pt x="264374" y="1366406"/>
                </a:lnTo>
                <a:lnTo>
                  <a:pt x="264374" y="1368948"/>
                </a:lnTo>
                <a:lnTo>
                  <a:pt x="261832" y="1368948"/>
                </a:lnTo>
                <a:lnTo>
                  <a:pt x="261832" y="1371490"/>
                </a:lnTo>
                <a:lnTo>
                  <a:pt x="259290" y="1371490"/>
                </a:lnTo>
                <a:lnTo>
                  <a:pt x="256748" y="1371490"/>
                </a:lnTo>
                <a:lnTo>
                  <a:pt x="256748" y="1368948"/>
                </a:lnTo>
                <a:lnTo>
                  <a:pt x="254206" y="1368948"/>
                </a:lnTo>
                <a:lnTo>
                  <a:pt x="251663" y="1368948"/>
                </a:lnTo>
                <a:lnTo>
                  <a:pt x="251663" y="1371490"/>
                </a:lnTo>
                <a:lnTo>
                  <a:pt x="249122" y="1371490"/>
                </a:lnTo>
                <a:lnTo>
                  <a:pt x="246580" y="1371490"/>
                </a:lnTo>
                <a:lnTo>
                  <a:pt x="244038" y="1374032"/>
                </a:lnTo>
                <a:lnTo>
                  <a:pt x="244038" y="1371490"/>
                </a:lnTo>
                <a:lnTo>
                  <a:pt x="241495" y="1368948"/>
                </a:lnTo>
                <a:lnTo>
                  <a:pt x="238953" y="1366406"/>
                </a:lnTo>
                <a:lnTo>
                  <a:pt x="238953" y="1363864"/>
                </a:lnTo>
                <a:lnTo>
                  <a:pt x="236412" y="1361322"/>
                </a:lnTo>
                <a:lnTo>
                  <a:pt x="231327" y="1354966"/>
                </a:lnTo>
                <a:lnTo>
                  <a:pt x="228785" y="1352424"/>
                </a:lnTo>
                <a:lnTo>
                  <a:pt x="228785" y="1349882"/>
                </a:lnTo>
                <a:lnTo>
                  <a:pt x="226243" y="1349882"/>
                </a:lnTo>
                <a:lnTo>
                  <a:pt x="223701" y="1349882"/>
                </a:lnTo>
                <a:lnTo>
                  <a:pt x="223701" y="1352424"/>
                </a:lnTo>
                <a:lnTo>
                  <a:pt x="223701" y="1354966"/>
                </a:lnTo>
                <a:lnTo>
                  <a:pt x="223701" y="1360051"/>
                </a:lnTo>
                <a:lnTo>
                  <a:pt x="221159" y="1360051"/>
                </a:lnTo>
                <a:lnTo>
                  <a:pt x="221159" y="1362592"/>
                </a:lnTo>
                <a:lnTo>
                  <a:pt x="221159" y="1365135"/>
                </a:lnTo>
                <a:lnTo>
                  <a:pt x="223701" y="1371490"/>
                </a:lnTo>
                <a:lnTo>
                  <a:pt x="226243" y="1376575"/>
                </a:lnTo>
                <a:lnTo>
                  <a:pt x="226243" y="1379117"/>
                </a:lnTo>
                <a:lnTo>
                  <a:pt x="228785" y="1384201"/>
                </a:lnTo>
                <a:lnTo>
                  <a:pt x="231327" y="1386743"/>
                </a:lnTo>
                <a:lnTo>
                  <a:pt x="233869" y="1389285"/>
                </a:lnTo>
                <a:lnTo>
                  <a:pt x="233869" y="1394369"/>
                </a:lnTo>
                <a:lnTo>
                  <a:pt x="231327" y="1399454"/>
                </a:lnTo>
                <a:lnTo>
                  <a:pt x="231327" y="1404539"/>
                </a:lnTo>
                <a:lnTo>
                  <a:pt x="231327" y="1407080"/>
                </a:lnTo>
                <a:lnTo>
                  <a:pt x="233869" y="1412165"/>
                </a:lnTo>
                <a:lnTo>
                  <a:pt x="233869" y="1423605"/>
                </a:lnTo>
                <a:lnTo>
                  <a:pt x="231327" y="1426146"/>
                </a:lnTo>
                <a:lnTo>
                  <a:pt x="233869" y="1431231"/>
                </a:lnTo>
                <a:lnTo>
                  <a:pt x="233869" y="1433773"/>
                </a:lnTo>
                <a:lnTo>
                  <a:pt x="236412" y="1445212"/>
                </a:lnTo>
                <a:lnTo>
                  <a:pt x="236412" y="1447755"/>
                </a:lnTo>
                <a:lnTo>
                  <a:pt x="236412" y="1450297"/>
                </a:lnTo>
                <a:lnTo>
                  <a:pt x="233869" y="1450297"/>
                </a:lnTo>
                <a:lnTo>
                  <a:pt x="231327" y="1452839"/>
                </a:lnTo>
                <a:lnTo>
                  <a:pt x="231327" y="1455382"/>
                </a:lnTo>
                <a:lnTo>
                  <a:pt x="231327" y="1457923"/>
                </a:lnTo>
                <a:lnTo>
                  <a:pt x="228785" y="1460465"/>
                </a:lnTo>
                <a:lnTo>
                  <a:pt x="228785" y="1463008"/>
                </a:lnTo>
                <a:lnTo>
                  <a:pt x="226243" y="1463008"/>
                </a:lnTo>
                <a:lnTo>
                  <a:pt x="226243" y="1465550"/>
                </a:lnTo>
                <a:lnTo>
                  <a:pt x="226243" y="1471905"/>
                </a:lnTo>
                <a:lnTo>
                  <a:pt x="226243" y="1474448"/>
                </a:lnTo>
                <a:lnTo>
                  <a:pt x="226243" y="1476989"/>
                </a:lnTo>
                <a:lnTo>
                  <a:pt x="226243" y="1479532"/>
                </a:lnTo>
                <a:lnTo>
                  <a:pt x="228785" y="1479532"/>
                </a:lnTo>
                <a:lnTo>
                  <a:pt x="231327" y="1479532"/>
                </a:lnTo>
                <a:lnTo>
                  <a:pt x="231327" y="1482074"/>
                </a:lnTo>
                <a:lnTo>
                  <a:pt x="231327" y="1484616"/>
                </a:lnTo>
                <a:lnTo>
                  <a:pt x="231327" y="1487158"/>
                </a:lnTo>
                <a:lnTo>
                  <a:pt x="231327" y="1489700"/>
                </a:lnTo>
                <a:lnTo>
                  <a:pt x="231327" y="1492242"/>
                </a:lnTo>
                <a:lnTo>
                  <a:pt x="233869" y="1498598"/>
                </a:lnTo>
                <a:lnTo>
                  <a:pt x="233869" y="1501140"/>
                </a:lnTo>
                <a:lnTo>
                  <a:pt x="236412" y="1501140"/>
                </a:lnTo>
                <a:lnTo>
                  <a:pt x="236412" y="1506225"/>
                </a:lnTo>
                <a:lnTo>
                  <a:pt x="236412" y="1508766"/>
                </a:lnTo>
                <a:lnTo>
                  <a:pt x="236412" y="1511308"/>
                </a:lnTo>
                <a:lnTo>
                  <a:pt x="236412" y="1516393"/>
                </a:lnTo>
                <a:lnTo>
                  <a:pt x="236412" y="1518935"/>
                </a:lnTo>
                <a:lnTo>
                  <a:pt x="236412" y="1521477"/>
                </a:lnTo>
                <a:lnTo>
                  <a:pt x="236412" y="1524019"/>
                </a:lnTo>
                <a:lnTo>
                  <a:pt x="236412" y="1526561"/>
                </a:lnTo>
                <a:lnTo>
                  <a:pt x="238953" y="1531646"/>
                </a:lnTo>
                <a:lnTo>
                  <a:pt x="241495" y="1534188"/>
                </a:lnTo>
                <a:lnTo>
                  <a:pt x="244038" y="1536730"/>
                </a:lnTo>
                <a:lnTo>
                  <a:pt x="246580" y="1539272"/>
                </a:lnTo>
                <a:lnTo>
                  <a:pt x="246580" y="1544357"/>
                </a:lnTo>
                <a:lnTo>
                  <a:pt x="246580" y="1549441"/>
                </a:lnTo>
                <a:lnTo>
                  <a:pt x="244038" y="1549441"/>
                </a:lnTo>
                <a:lnTo>
                  <a:pt x="244038" y="1551983"/>
                </a:lnTo>
                <a:lnTo>
                  <a:pt x="244038" y="1554525"/>
                </a:lnTo>
                <a:lnTo>
                  <a:pt x="244038" y="1557068"/>
                </a:lnTo>
                <a:lnTo>
                  <a:pt x="244038" y="1559609"/>
                </a:lnTo>
                <a:lnTo>
                  <a:pt x="246580" y="1562151"/>
                </a:lnTo>
                <a:lnTo>
                  <a:pt x="249122" y="1562151"/>
                </a:lnTo>
                <a:lnTo>
                  <a:pt x="249122" y="1564694"/>
                </a:lnTo>
                <a:lnTo>
                  <a:pt x="249122" y="1567236"/>
                </a:lnTo>
                <a:lnTo>
                  <a:pt x="249122" y="1569778"/>
                </a:lnTo>
                <a:lnTo>
                  <a:pt x="249122" y="1572320"/>
                </a:lnTo>
                <a:lnTo>
                  <a:pt x="249122" y="1574862"/>
                </a:lnTo>
                <a:lnTo>
                  <a:pt x="251663" y="1574862"/>
                </a:lnTo>
                <a:lnTo>
                  <a:pt x="251663" y="1577404"/>
                </a:lnTo>
                <a:lnTo>
                  <a:pt x="251663" y="1579947"/>
                </a:lnTo>
                <a:lnTo>
                  <a:pt x="251663" y="1582489"/>
                </a:lnTo>
                <a:lnTo>
                  <a:pt x="251663" y="1585031"/>
                </a:lnTo>
                <a:lnTo>
                  <a:pt x="251663" y="1587573"/>
                </a:lnTo>
                <a:lnTo>
                  <a:pt x="251663" y="1590115"/>
                </a:lnTo>
                <a:lnTo>
                  <a:pt x="254206" y="1590115"/>
                </a:lnTo>
                <a:lnTo>
                  <a:pt x="254206" y="1592658"/>
                </a:lnTo>
                <a:lnTo>
                  <a:pt x="254206" y="1595200"/>
                </a:lnTo>
                <a:lnTo>
                  <a:pt x="254206" y="1597741"/>
                </a:lnTo>
                <a:lnTo>
                  <a:pt x="254206" y="1600284"/>
                </a:lnTo>
                <a:lnTo>
                  <a:pt x="254206" y="1602826"/>
                </a:lnTo>
                <a:lnTo>
                  <a:pt x="254206" y="1605368"/>
                </a:lnTo>
                <a:lnTo>
                  <a:pt x="254206" y="1607911"/>
                </a:lnTo>
                <a:lnTo>
                  <a:pt x="254206" y="1610452"/>
                </a:lnTo>
                <a:lnTo>
                  <a:pt x="254206" y="1612994"/>
                </a:lnTo>
                <a:lnTo>
                  <a:pt x="251663" y="1615537"/>
                </a:lnTo>
                <a:lnTo>
                  <a:pt x="249122" y="1615537"/>
                </a:lnTo>
                <a:lnTo>
                  <a:pt x="249122" y="1618079"/>
                </a:lnTo>
                <a:lnTo>
                  <a:pt x="246580" y="1618079"/>
                </a:lnTo>
                <a:lnTo>
                  <a:pt x="244038" y="1618079"/>
                </a:lnTo>
                <a:lnTo>
                  <a:pt x="241495" y="1618079"/>
                </a:lnTo>
                <a:lnTo>
                  <a:pt x="241495" y="1615537"/>
                </a:lnTo>
                <a:lnTo>
                  <a:pt x="244038" y="1615537"/>
                </a:lnTo>
                <a:lnTo>
                  <a:pt x="244038" y="1612994"/>
                </a:lnTo>
                <a:lnTo>
                  <a:pt x="244038" y="1610452"/>
                </a:lnTo>
                <a:lnTo>
                  <a:pt x="241495" y="1596471"/>
                </a:lnTo>
                <a:lnTo>
                  <a:pt x="241495" y="1593928"/>
                </a:lnTo>
                <a:lnTo>
                  <a:pt x="241495" y="1571049"/>
                </a:lnTo>
                <a:lnTo>
                  <a:pt x="238953" y="1571049"/>
                </a:lnTo>
                <a:lnTo>
                  <a:pt x="238953" y="1568507"/>
                </a:lnTo>
                <a:lnTo>
                  <a:pt x="238953" y="1565964"/>
                </a:lnTo>
                <a:lnTo>
                  <a:pt x="238953" y="1563423"/>
                </a:lnTo>
                <a:lnTo>
                  <a:pt x="236412" y="1563423"/>
                </a:lnTo>
                <a:lnTo>
                  <a:pt x="236412" y="1560881"/>
                </a:lnTo>
                <a:lnTo>
                  <a:pt x="236412" y="1558338"/>
                </a:lnTo>
                <a:lnTo>
                  <a:pt x="233869" y="1558338"/>
                </a:lnTo>
                <a:lnTo>
                  <a:pt x="233869" y="1555796"/>
                </a:lnTo>
                <a:lnTo>
                  <a:pt x="231327" y="1553254"/>
                </a:lnTo>
                <a:lnTo>
                  <a:pt x="231327" y="1550712"/>
                </a:lnTo>
                <a:lnTo>
                  <a:pt x="228785" y="1550712"/>
                </a:lnTo>
                <a:lnTo>
                  <a:pt x="228785" y="1548170"/>
                </a:lnTo>
                <a:lnTo>
                  <a:pt x="228785" y="1545628"/>
                </a:lnTo>
                <a:lnTo>
                  <a:pt x="226243" y="1545628"/>
                </a:lnTo>
                <a:lnTo>
                  <a:pt x="226243" y="1545628"/>
                </a:lnTo>
                <a:lnTo>
                  <a:pt x="226243" y="1543085"/>
                </a:lnTo>
                <a:lnTo>
                  <a:pt x="223701" y="1543085"/>
                </a:lnTo>
                <a:lnTo>
                  <a:pt x="223701" y="1540543"/>
                </a:lnTo>
                <a:lnTo>
                  <a:pt x="223701" y="1538001"/>
                </a:lnTo>
                <a:lnTo>
                  <a:pt x="221159" y="1535459"/>
                </a:lnTo>
                <a:lnTo>
                  <a:pt x="221159" y="1532917"/>
                </a:lnTo>
                <a:lnTo>
                  <a:pt x="221159" y="1530375"/>
                </a:lnTo>
                <a:lnTo>
                  <a:pt x="218617" y="1530375"/>
                </a:lnTo>
                <a:lnTo>
                  <a:pt x="218617" y="1527832"/>
                </a:lnTo>
                <a:lnTo>
                  <a:pt x="218617" y="1525291"/>
                </a:lnTo>
                <a:lnTo>
                  <a:pt x="218617" y="1522748"/>
                </a:lnTo>
                <a:lnTo>
                  <a:pt x="216075" y="1522748"/>
                </a:lnTo>
                <a:lnTo>
                  <a:pt x="216075" y="1520206"/>
                </a:lnTo>
                <a:lnTo>
                  <a:pt x="216075" y="1520206"/>
                </a:lnTo>
                <a:lnTo>
                  <a:pt x="216075" y="1517664"/>
                </a:lnTo>
                <a:lnTo>
                  <a:pt x="213533" y="1517664"/>
                </a:lnTo>
                <a:lnTo>
                  <a:pt x="213533" y="1515121"/>
                </a:lnTo>
                <a:lnTo>
                  <a:pt x="213533" y="1512580"/>
                </a:lnTo>
                <a:lnTo>
                  <a:pt x="213533" y="1510038"/>
                </a:lnTo>
                <a:lnTo>
                  <a:pt x="213533" y="1507495"/>
                </a:lnTo>
                <a:lnTo>
                  <a:pt x="213533" y="1504953"/>
                </a:lnTo>
                <a:lnTo>
                  <a:pt x="213533" y="1502411"/>
                </a:lnTo>
                <a:lnTo>
                  <a:pt x="213533" y="1499869"/>
                </a:lnTo>
                <a:lnTo>
                  <a:pt x="210991" y="1499869"/>
                </a:lnTo>
                <a:lnTo>
                  <a:pt x="210991" y="1497327"/>
                </a:lnTo>
                <a:lnTo>
                  <a:pt x="210991" y="1494785"/>
                </a:lnTo>
                <a:lnTo>
                  <a:pt x="210991" y="1494785"/>
                </a:lnTo>
                <a:lnTo>
                  <a:pt x="210991" y="1492242"/>
                </a:lnTo>
                <a:lnTo>
                  <a:pt x="210991" y="1489700"/>
                </a:lnTo>
                <a:lnTo>
                  <a:pt x="210991" y="1487158"/>
                </a:lnTo>
                <a:lnTo>
                  <a:pt x="210991" y="1484616"/>
                </a:lnTo>
                <a:lnTo>
                  <a:pt x="210991" y="1482074"/>
                </a:lnTo>
                <a:lnTo>
                  <a:pt x="210991" y="1479532"/>
                </a:lnTo>
                <a:lnTo>
                  <a:pt x="210991" y="1476989"/>
                </a:lnTo>
                <a:lnTo>
                  <a:pt x="210991" y="1474448"/>
                </a:lnTo>
                <a:lnTo>
                  <a:pt x="210991" y="1471905"/>
                </a:lnTo>
                <a:lnTo>
                  <a:pt x="210991" y="1469363"/>
                </a:lnTo>
                <a:lnTo>
                  <a:pt x="210991" y="1469363"/>
                </a:lnTo>
                <a:lnTo>
                  <a:pt x="210991" y="1466821"/>
                </a:lnTo>
                <a:lnTo>
                  <a:pt x="210991" y="1464278"/>
                </a:lnTo>
                <a:lnTo>
                  <a:pt x="210991" y="1461737"/>
                </a:lnTo>
                <a:lnTo>
                  <a:pt x="210991" y="1459195"/>
                </a:lnTo>
                <a:lnTo>
                  <a:pt x="210991" y="1456652"/>
                </a:lnTo>
                <a:lnTo>
                  <a:pt x="210991" y="1454110"/>
                </a:lnTo>
                <a:lnTo>
                  <a:pt x="213533" y="1451568"/>
                </a:lnTo>
                <a:lnTo>
                  <a:pt x="213533" y="1449026"/>
                </a:lnTo>
                <a:lnTo>
                  <a:pt x="213533" y="1446484"/>
                </a:lnTo>
                <a:lnTo>
                  <a:pt x="210991" y="1446484"/>
                </a:lnTo>
                <a:lnTo>
                  <a:pt x="210991" y="1443942"/>
                </a:lnTo>
                <a:lnTo>
                  <a:pt x="210991" y="1443942"/>
                </a:lnTo>
                <a:lnTo>
                  <a:pt x="208449" y="1398183"/>
                </a:lnTo>
                <a:lnTo>
                  <a:pt x="208449" y="1395641"/>
                </a:lnTo>
                <a:lnTo>
                  <a:pt x="208449" y="1393099"/>
                </a:lnTo>
                <a:lnTo>
                  <a:pt x="208449" y="1390556"/>
                </a:lnTo>
                <a:lnTo>
                  <a:pt x="208449" y="1388014"/>
                </a:lnTo>
                <a:lnTo>
                  <a:pt x="205907" y="1388014"/>
                </a:lnTo>
                <a:lnTo>
                  <a:pt x="205907" y="1385472"/>
                </a:lnTo>
                <a:lnTo>
                  <a:pt x="205907" y="1382930"/>
                </a:lnTo>
                <a:lnTo>
                  <a:pt x="205907" y="1377845"/>
                </a:lnTo>
                <a:lnTo>
                  <a:pt x="203364" y="1375303"/>
                </a:lnTo>
                <a:lnTo>
                  <a:pt x="203364" y="1372762"/>
                </a:lnTo>
                <a:lnTo>
                  <a:pt x="203364" y="1370219"/>
                </a:lnTo>
                <a:lnTo>
                  <a:pt x="200822" y="1370219"/>
                </a:lnTo>
                <a:lnTo>
                  <a:pt x="200822" y="1367677"/>
                </a:lnTo>
                <a:lnTo>
                  <a:pt x="200822" y="1365135"/>
                </a:lnTo>
                <a:lnTo>
                  <a:pt x="200822" y="1362592"/>
                </a:lnTo>
                <a:lnTo>
                  <a:pt x="200822" y="1360051"/>
                </a:lnTo>
                <a:lnTo>
                  <a:pt x="200822" y="1357509"/>
                </a:lnTo>
                <a:lnTo>
                  <a:pt x="200822" y="1354966"/>
                </a:lnTo>
                <a:lnTo>
                  <a:pt x="200822" y="1354966"/>
                </a:lnTo>
                <a:lnTo>
                  <a:pt x="203364" y="1354966"/>
                </a:lnTo>
                <a:lnTo>
                  <a:pt x="205907" y="1338442"/>
                </a:lnTo>
                <a:lnTo>
                  <a:pt x="205907" y="1338442"/>
                </a:lnTo>
                <a:lnTo>
                  <a:pt x="205907" y="1335900"/>
                </a:lnTo>
                <a:lnTo>
                  <a:pt x="203364" y="1333358"/>
                </a:lnTo>
                <a:lnTo>
                  <a:pt x="203364" y="1330816"/>
                </a:lnTo>
                <a:lnTo>
                  <a:pt x="203364" y="1329545"/>
                </a:lnTo>
                <a:lnTo>
                  <a:pt x="203364" y="1327002"/>
                </a:lnTo>
                <a:lnTo>
                  <a:pt x="203364" y="1324460"/>
                </a:lnTo>
                <a:lnTo>
                  <a:pt x="203364" y="1321919"/>
                </a:lnTo>
                <a:lnTo>
                  <a:pt x="200822" y="1319376"/>
                </a:lnTo>
                <a:lnTo>
                  <a:pt x="200822" y="1316834"/>
                </a:lnTo>
                <a:lnTo>
                  <a:pt x="203364" y="1314292"/>
                </a:lnTo>
                <a:lnTo>
                  <a:pt x="203364" y="1311749"/>
                </a:lnTo>
                <a:lnTo>
                  <a:pt x="205907" y="1309208"/>
                </a:lnTo>
                <a:lnTo>
                  <a:pt x="208449" y="1309208"/>
                </a:lnTo>
                <a:lnTo>
                  <a:pt x="210991" y="1309208"/>
                </a:lnTo>
                <a:lnTo>
                  <a:pt x="210991" y="1306666"/>
                </a:lnTo>
                <a:lnTo>
                  <a:pt x="213533" y="1306666"/>
                </a:lnTo>
                <a:lnTo>
                  <a:pt x="216075" y="1306666"/>
                </a:lnTo>
                <a:lnTo>
                  <a:pt x="218617" y="1306666"/>
                </a:lnTo>
                <a:lnTo>
                  <a:pt x="221159" y="1306666"/>
                </a:lnTo>
                <a:lnTo>
                  <a:pt x="221159" y="1309208"/>
                </a:lnTo>
                <a:lnTo>
                  <a:pt x="223701" y="1309208"/>
                </a:lnTo>
                <a:lnTo>
                  <a:pt x="223701" y="1311749"/>
                </a:lnTo>
                <a:lnTo>
                  <a:pt x="223701" y="1314292"/>
                </a:lnTo>
                <a:lnTo>
                  <a:pt x="226243" y="1314292"/>
                </a:lnTo>
                <a:lnTo>
                  <a:pt x="226243" y="1316834"/>
                </a:lnTo>
                <a:lnTo>
                  <a:pt x="228785" y="1316834"/>
                </a:lnTo>
                <a:lnTo>
                  <a:pt x="228785" y="1319376"/>
                </a:lnTo>
                <a:lnTo>
                  <a:pt x="231327" y="1319376"/>
                </a:lnTo>
                <a:lnTo>
                  <a:pt x="231327" y="1316834"/>
                </a:lnTo>
                <a:lnTo>
                  <a:pt x="233869" y="1316834"/>
                </a:lnTo>
                <a:lnTo>
                  <a:pt x="236412" y="1316834"/>
                </a:lnTo>
                <a:lnTo>
                  <a:pt x="238953" y="1316834"/>
                </a:lnTo>
                <a:lnTo>
                  <a:pt x="238953" y="1319376"/>
                </a:lnTo>
                <a:lnTo>
                  <a:pt x="241495" y="1319376"/>
                </a:lnTo>
                <a:lnTo>
                  <a:pt x="244038" y="1319376"/>
                </a:lnTo>
                <a:lnTo>
                  <a:pt x="246580" y="1319376"/>
                </a:lnTo>
                <a:lnTo>
                  <a:pt x="249122" y="1319376"/>
                </a:lnTo>
                <a:lnTo>
                  <a:pt x="249122" y="1321919"/>
                </a:lnTo>
                <a:lnTo>
                  <a:pt x="251663" y="1321919"/>
                </a:lnTo>
                <a:lnTo>
                  <a:pt x="251663" y="1324460"/>
                </a:lnTo>
                <a:lnTo>
                  <a:pt x="254206" y="1324460"/>
                </a:lnTo>
                <a:lnTo>
                  <a:pt x="256748" y="1324460"/>
                </a:lnTo>
                <a:lnTo>
                  <a:pt x="259290" y="1321919"/>
                </a:lnTo>
                <a:lnTo>
                  <a:pt x="261832" y="1321919"/>
                </a:lnTo>
                <a:lnTo>
                  <a:pt x="266916" y="1310479"/>
                </a:lnTo>
                <a:lnTo>
                  <a:pt x="264374" y="1307936"/>
                </a:lnTo>
                <a:lnTo>
                  <a:pt x="266916" y="1307936"/>
                </a:lnTo>
                <a:lnTo>
                  <a:pt x="266916" y="1305394"/>
                </a:lnTo>
                <a:lnTo>
                  <a:pt x="266916" y="1304123"/>
                </a:lnTo>
                <a:lnTo>
                  <a:pt x="269458" y="1301581"/>
                </a:lnTo>
                <a:lnTo>
                  <a:pt x="272000" y="1299039"/>
                </a:lnTo>
                <a:lnTo>
                  <a:pt x="272000" y="1296497"/>
                </a:lnTo>
                <a:lnTo>
                  <a:pt x="274543" y="1293955"/>
                </a:lnTo>
                <a:lnTo>
                  <a:pt x="274543" y="1291412"/>
                </a:lnTo>
                <a:lnTo>
                  <a:pt x="277084" y="1291412"/>
                </a:lnTo>
                <a:lnTo>
                  <a:pt x="277084" y="1288870"/>
                </a:lnTo>
                <a:lnTo>
                  <a:pt x="279626" y="1286328"/>
                </a:lnTo>
                <a:lnTo>
                  <a:pt x="279626" y="1283786"/>
                </a:lnTo>
                <a:lnTo>
                  <a:pt x="282168" y="1283786"/>
                </a:lnTo>
                <a:lnTo>
                  <a:pt x="284711" y="1281244"/>
                </a:lnTo>
                <a:lnTo>
                  <a:pt x="284711" y="1278702"/>
                </a:lnTo>
                <a:lnTo>
                  <a:pt x="287253" y="1278702"/>
                </a:lnTo>
                <a:lnTo>
                  <a:pt x="287253" y="1278702"/>
                </a:lnTo>
                <a:lnTo>
                  <a:pt x="289794" y="1276159"/>
                </a:lnTo>
                <a:lnTo>
                  <a:pt x="289794" y="1273617"/>
                </a:lnTo>
                <a:lnTo>
                  <a:pt x="289794" y="1271076"/>
                </a:lnTo>
                <a:lnTo>
                  <a:pt x="292336" y="1271076"/>
                </a:lnTo>
                <a:lnTo>
                  <a:pt x="294879" y="1268533"/>
                </a:lnTo>
                <a:lnTo>
                  <a:pt x="308860" y="1257093"/>
                </a:lnTo>
                <a:lnTo>
                  <a:pt x="311402" y="1254551"/>
                </a:lnTo>
                <a:lnTo>
                  <a:pt x="313944" y="1254551"/>
                </a:lnTo>
                <a:lnTo>
                  <a:pt x="313944" y="1253280"/>
                </a:lnTo>
                <a:lnTo>
                  <a:pt x="316486" y="1253280"/>
                </a:lnTo>
                <a:lnTo>
                  <a:pt x="321570" y="1232943"/>
                </a:lnTo>
                <a:lnTo>
                  <a:pt x="321570" y="1230401"/>
                </a:lnTo>
                <a:lnTo>
                  <a:pt x="321570" y="1227859"/>
                </a:lnTo>
                <a:lnTo>
                  <a:pt x="321570" y="1225316"/>
                </a:lnTo>
                <a:lnTo>
                  <a:pt x="321570" y="1222774"/>
                </a:lnTo>
                <a:lnTo>
                  <a:pt x="324112" y="1222774"/>
                </a:lnTo>
                <a:lnTo>
                  <a:pt x="324112" y="1220233"/>
                </a:lnTo>
                <a:lnTo>
                  <a:pt x="324112" y="1217690"/>
                </a:lnTo>
                <a:lnTo>
                  <a:pt x="326654" y="1215148"/>
                </a:lnTo>
                <a:lnTo>
                  <a:pt x="326654" y="1212606"/>
                </a:lnTo>
                <a:lnTo>
                  <a:pt x="329197" y="1212606"/>
                </a:lnTo>
                <a:lnTo>
                  <a:pt x="329197" y="1210063"/>
                </a:lnTo>
                <a:lnTo>
                  <a:pt x="329197" y="1207522"/>
                </a:lnTo>
                <a:lnTo>
                  <a:pt x="331739" y="1207522"/>
                </a:lnTo>
                <a:lnTo>
                  <a:pt x="331739" y="1204980"/>
                </a:lnTo>
                <a:lnTo>
                  <a:pt x="334280" y="1204980"/>
                </a:lnTo>
                <a:lnTo>
                  <a:pt x="334280" y="1202437"/>
                </a:lnTo>
                <a:lnTo>
                  <a:pt x="336822" y="1202437"/>
                </a:lnTo>
                <a:lnTo>
                  <a:pt x="339365" y="1199895"/>
                </a:lnTo>
                <a:lnTo>
                  <a:pt x="353346" y="1188456"/>
                </a:lnTo>
                <a:lnTo>
                  <a:pt x="362243" y="1182100"/>
                </a:lnTo>
                <a:lnTo>
                  <a:pt x="364785" y="1182100"/>
                </a:lnTo>
                <a:lnTo>
                  <a:pt x="364785" y="1179558"/>
                </a:lnTo>
                <a:lnTo>
                  <a:pt x="367327" y="1179558"/>
                </a:lnTo>
                <a:lnTo>
                  <a:pt x="367327" y="1177016"/>
                </a:lnTo>
                <a:lnTo>
                  <a:pt x="369870" y="1177016"/>
                </a:lnTo>
                <a:lnTo>
                  <a:pt x="369870" y="1177016"/>
                </a:lnTo>
                <a:lnTo>
                  <a:pt x="372411" y="1177016"/>
                </a:lnTo>
                <a:lnTo>
                  <a:pt x="372411" y="1174473"/>
                </a:lnTo>
                <a:lnTo>
                  <a:pt x="372411" y="1177016"/>
                </a:lnTo>
                <a:lnTo>
                  <a:pt x="374953" y="1177016"/>
                </a:lnTo>
                <a:lnTo>
                  <a:pt x="374953" y="1179558"/>
                </a:lnTo>
                <a:lnTo>
                  <a:pt x="374953" y="1182100"/>
                </a:lnTo>
                <a:lnTo>
                  <a:pt x="374953" y="1184642"/>
                </a:lnTo>
                <a:lnTo>
                  <a:pt x="374953" y="1187184"/>
                </a:lnTo>
                <a:lnTo>
                  <a:pt x="377495" y="1187184"/>
                </a:lnTo>
                <a:lnTo>
                  <a:pt x="377495" y="1189726"/>
                </a:lnTo>
                <a:lnTo>
                  <a:pt x="377495" y="1192269"/>
                </a:lnTo>
                <a:lnTo>
                  <a:pt x="377495" y="1194811"/>
                </a:lnTo>
                <a:lnTo>
                  <a:pt x="380038" y="1194811"/>
                </a:lnTo>
                <a:lnTo>
                  <a:pt x="380038" y="1197353"/>
                </a:lnTo>
                <a:lnTo>
                  <a:pt x="380038" y="1199895"/>
                </a:lnTo>
                <a:lnTo>
                  <a:pt x="380038" y="1202437"/>
                </a:lnTo>
                <a:lnTo>
                  <a:pt x="382580" y="1204980"/>
                </a:lnTo>
                <a:lnTo>
                  <a:pt x="382580" y="1207522"/>
                </a:lnTo>
                <a:lnTo>
                  <a:pt x="382580" y="1210063"/>
                </a:lnTo>
                <a:lnTo>
                  <a:pt x="382580" y="1212606"/>
                </a:lnTo>
                <a:lnTo>
                  <a:pt x="382580" y="1215148"/>
                </a:lnTo>
                <a:lnTo>
                  <a:pt x="382580" y="1217690"/>
                </a:lnTo>
                <a:lnTo>
                  <a:pt x="382580" y="1220233"/>
                </a:lnTo>
                <a:lnTo>
                  <a:pt x="380038" y="1220233"/>
                </a:lnTo>
                <a:lnTo>
                  <a:pt x="380038" y="1222774"/>
                </a:lnTo>
                <a:lnTo>
                  <a:pt x="380038" y="1225316"/>
                </a:lnTo>
                <a:lnTo>
                  <a:pt x="380038" y="1227859"/>
                </a:lnTo>
                <a:lnTo>
                  <a:pt x="380038" y="1230401"/>
                </a:lnTo>
                <a:lnTo>
                  <a:pt x="377495" y="1230401"/>
                </a:lnTo>
                <a:lnTo>
                  <a:pt x="377495" y="1232943"/>
                </a:lnTo>
                <a:lnTo>
                  <a:pt x="377495" y="1235485"/>
                </a:lnTo>
                <a:lnTo>
                  <a:pt x="374953" y="1238027"/>
                </a:lnTo>
                <a:lnTo>
                  <a:pt x="374953" y="1240569"/>
                </a:lnTo>
                <a:lnTo>
                  <a:pt x="374953" y="1243112"/>
                </a:lnTo>
                <a:lnTo>
                  <a:pt x="372411" y="1243112"/>
                </a:lnTo>
                <a:lnTo>
                  <a:pt x="372411" y="1245654"/>
                </a:lnTo>
                <a:lnTo>
                  <a:pt x="372411" y="1248196"/>
                </a:lnTo>
                <a:lnTo>
                  <a:pt x="369870" y="1250738"/>
                </a:lnTo>
                <a:lnTo>
                  <a:pt x="369870" y="1253280"/>
                </a:lnTo>
                <a:lnTo>
                  <a:pt x="369870" y="1255823"/>
                </a:lnTo>
                <a:lnTo>
                  <a:pt x="367327" y="1255823"/>
                </a:lnTo>
                <a:lnTo>
                  <a:pt x="367327" y="1258365"/>
                </a:lnTo>
                <a:lnTo>
                  <a:pt x="367327" y="1260906"/>
                </a:lnTo>
                <a:lnTo>
                  <a:pt x="367327" y="1263449"/>
                </a:lnTo>
                <a:lnTo>
                  <a:pt x="367327" y="1265991"/>
                </a:lnTo>
                <a:lnTo>
                  <a:pt x="364785" y="1268533"/>
                </a:lnTo>
                <a:lnTo>
                  <a:pt x="364785" y="1262178"/>
                </a:lnTo>
                <a:close/>
                <a:moveTo>
                  <a:pt x="360972" y="1056264"/>
                </a:moveTo>
                <a:lnTo>
                  <a:pt x="377495" y="1076600"/>
                </a:lnTo>
                <a:lnTo>
                  <a:pt x="377495" y="1079143"/>
                </a:lnTo>
                <a:lnTo>
                  <a:pt x="380038" y="1081685"/>
                </a:lnTo>
                <a:lnTo>
                  <a:pt x="380038" y="1084227"/>
                </a:lnTo>
                <a:lnTo>
                  <a:pt x="380038" y="1086770"/>
                </a:lnTo>
                <a:lnTo>
                  <a:pt x="377495" y="1089311"/>
                </a:lnTo>
                <a:lnTo>
                  <a:pt x="377495" y="1091853"/>
                </a:lnTo>
                <a:lnTo>
                  <a:pt x="377495" y="1094396"/>
                </a:lnTo>
                <a:lnTo>
                  <a:pt x="377495" y="1096938"/>
                </a:lnTo>
                <a:lnTo>
                  <a:pt x="374953" y="1105836"/>
                </a:lnTo>
                <a:lnTo>
                  <a:pt x="374953" y="1108377"/>
                </a:lnTo>
                <a:lnTo>
                  <a:pt x="374953" y="1110920"/>
                </a:lnTo>
                <a:lnTo>
                  <a:pt x="374953" y="1113462"/>
                </a:lnTo>
                <a:lnTo>
                  <a:pt x="374953" y="1116004"/>
                </a:lnTo>
                <a:lnTo>
                  <a:pt x="374953" y="1118547"/>
                </a:lnTo>
                <a:lnTo>
                  <a:pt x="374953" y="1121088"/>
                </a:lnTo>
                <a:lnTo>
                  <a:pt x="374953" y="1123630"/>
                </a:lnTo>
                <a:lnTo>
                  <a:pt x="377495" y="1126173"/>
                </a:lnTo>
                <a:lnTo>
                  <a:pt x="377495" y="1128715"/>
                </a:lnTo>
                <a:lnTo>
                  <a:pt x="377495" y="1131257"/>
                </a:lnTo>
                <a:lnTo>
                  <a:pt x="380038" y="1131257"/>
                </a:lnTo>
                <a:lnTo>
                  <a:pt x="380038" y="1133799"/>
                </a:lnTo>
                <a:lnTo>
                  <a:pt x="377495" y="1136341"/>
                </a:lnTo>
                <a:lnTo>
                  <a:pt x="377495" y="1138883"/>
                </a:lnTo>
                <a:lnTo>
                  <a:pt x="377495" y="1141426"/>
                </a:lnTo>
                <a:lnTo>
                  <a:pt x="374953" y="1141426"/>
                </a:lnTo>
                <a:lnTo>
                  <a:pt x="374953" y="1143968"/>
                </a:lnTo>
                <a:lnTo>
                  <a:pt x="374953" y="1146510"/>
                </a:lnTo>
                <a:lnTo>
                  <a:pt x="372411" y="1146510"/>
                </a:lnTo>
                <a:lnTo>
                  <a:pt x="372411" y="1149052"/>
                </a:lnTo>
                <a:lnTo>
                  <a:pt x="372411" y="1151594"/>
                </a:lnTo>
                <a:lnTo>
                  <a:pt x="372411" y="1154136"/>
                </a:lnTo>
                <a:lnTo>
                  <a:pt x="369870" y="1154136"/>
                </a:lnTo>
                <a:lnTo>
                  <a:pt x="369870" y="1151594"/>
                </a:lnTo>
                <a:lnTo>
                  <a:pt x="367327" y="1151594"/>
                </a:lnTo>
                <a:lnTo>
                  <a:pt x="367327" y="1149052"/>
                </a:lnTo>
                <a:lnTo>
                  <a:pt x="364785" y="1149052"/>
                </a:lnTo>
                <a:lnTo>
                  <a:pt x="364785" y="1146510"/>
                </a:lnTo>
                <a:lnTo>
                  <a:pt x="362243" y="1146510"/>
                </a:lnTo>
                <a:lnTo>
                  <a:pt x="362243" y="1143968"/>
                </a:lnTo>
                <a:lnTo>
                  <a:pt x="359701" y="1141426"/>
                </a:lnTo>
                <a:lnTo>
                  <a:pt x="359701" y="1138883"/>
                </a:lnTo>
                <a:lnTo>
                  <a:pt x="357159" y="1136341"/>
                </a:lnTo>
                <a:lnTo>
                  <a:pt x="357159" y="1133799"/>
                </a:lnTo>
                <a:lnTo>
                  <a:pt x="357159" y="1131257"/>
                </a:lnTo>
                <a:lnTo>
                  <a:pt x="354617" y="1128715"/>
                </a:lnTo>
                <a:lnTo>
                  <a:pt x="354617" y="1126173"/>
                </a:lnTo>
                <a:lnTo>
                  <a:pt x="354617" y="1123630"/>
                </a:lnTo>
                <a:lnTo>
                  <a:pt x="354617" y="1121088"/>
                </a:lnTo>
                <a:lnTo>
                  <a:pt x="354617" y="1118547"/>
                </a:lnTo>
                <a:lnTo>
                  <a:pt x="354617" y="1116004"/>
                </a:lnTo>
                <a:lnTo>
                  <a:pt x="352075" y="1116004"/>
                </a:lnTo>
                <a:lnTo>
                  <a:pt x="352075" y="1113462"/>
                </a:lnTo>
                <a:lnTo>
                  <a:pt x="352075" y="1110920"/>
                </a:lnTo>
                <a:lnTo>
                  <a:pt x="352075" y="1108377"/>
                </a:lnTo>
                <a:lnTo>
                  <a:pt x="352075" y="1105836"/>
                </a:lnTo>
                <a:lnTo>
                  <a:pt x="352075" y="1103293"/>
                </a:lnTo>
                <a:lnTo>
                  <a:pt x="352075" y="1100751"/>
                </a:lnTo>
                <a:lnTo>
                  <a:pt x="352075" y="1098209"/>
                </a:lnTo>
                <a:lnTo>
                  <a:pt x="349533" y="1098209"/>
                </a:lnTo>
                <a:lnTo>
                  <a:pt x="349533" y="1095667"/>
                </a:lnTo>
                <a:lnTo>
                  <a:pt x="349533" y="1093125"/>
                </a:lnTo>
                <a:lnTo>
                  <a:pt x="349533" y="1090583"/>
                </a:lnTo>
                <a:lnTo>
                  <a:pt x="349533" y="1088040"/>
                </a:lnTo>
                <a:lnTo>
                  <a:pt x="346991" y="1088040"/>
                </a:lnTo>
                <a:lnTo>
                  <a:pt x="346991" y="1085498"/>
                </a:lnTo>
                <a:lnTo>
                  <a:pt x="344449" y="1082956"/>
                </a:lnTo>
                <a:lnTo>
                  <a:pt x="344449" y="1080414"/>
                </a:lnTo>
                <a:lnTo>
                  <a:pt x="341907" y="1080414"/>
                </a:lnTo>
                <a:lnTo>
                  <a:pt x="341907" y="1077872"/>
                </a:lnTo>
                <a:lnTo>
                  <a:pt x="339365" y="1077872"/>
                </a:lnTo>
                <a:lnTo>
                  <a:pt x="336822" y="1075330"/>
                </a:lnTo>
                <a:lnTo>
                  <a:pt x="334280" y="1075330"/>
                </a:lnTo>
                <a:lnTo>
                  <a:pt x="331739" y="1075330"/>
                </a:lnTo>
                <a:lnTo>
                  <a:pt x="329197" y="1075330"/>
                </a:lnTo>
                <a:lnTo>
                  <a:pt x="305047" y="1084227"/>
                </a:lnTo>
                <a:lnTo>
                  <a:pt x="302505" y="1086770"/>
                </a:lnTo>
                <a:lnTo>
                  <a:pt x="299963" y="1089311"/>
                </a:lnTo>
                <a:lnTo>
                  <a:pt x="299963" y="1091853"/>
                </a:lnTo>
                <a:lnTo>
                  <a:pt x="297421" y="1091853"/>
                </a:lnTo>
                <a:lnTo>
                  <a:pt x="297421" y="1094396"/>
                </a:lnTo>
                <a:lnTo>
                  <a:pt x="294879" y="1094396"/>
                </a:lnTo>
                <a:lnTo>
                  <a:pt x="294879" y="1096938"/>
                </a:lnTo>
                <a:lnTo>
                  <a:pt x="294879" y="1099480"/>
                </a:lnTo>
                <a:lnTo>
                  <a:pt x="292336" y="1102022"/>
                </a:lnTo>
                <a:lnTo>
                  <a:pt x="292336" y="1104564"/>
                </a:lnTo>
                <a:lnTo>
                  <a:pt x="289794" y="1104564"/>
                </a:lnTo>
                <a:lnTo>
                  <a:pt x="289794" y="1107107"/>
                </a:lnTo>
                <a:lnTo>
                  <a:pt x="289794" y="1109649"/>
                </a:lnTo>
                <a:lnTo>
                  <a:pt x="287253" y="1109649"/>
                </a:lnTo>
                <a:lnTo>
                  <a:pt x="287253" y="1112191"/>
                </a:lnTo>
                <a:lnTo>
                  <a:pt x="287253" y="1114733"/>
                </a:lnTo>
                <a:lnTo>
                  <a:pt x="284711" y="1114733"/>
                </a:lnTo>
                <a:lnTo>
                  <a:pt x="284711" y="1117275"/>
                </a:lnTo>
                <a:lnTo>
                  <a:pt x="284711" y="1119817"/>
                </a:lnTo>
                <a:lnTo>
                  <a:pt x="282168" y="1122360"/>
                </a:lnTo>
                <a:lnTo>
                  <a:pt x="282168" y="1124902"/>
                </a:lnTo>
                <a:lnTo>
                  <a:pt x="279626" y="1124902"/>
                </a:lnTo>
                <a:lnTo>
                  <a:pt x="279626" y="1127443"/>
                </a:lnTo>
                <a:lnTo>
                  <a:pt x="279626" y="1129986"/>
                </a:lnTo>
                <a:lnTo>
                  <a:pt x="282168" y="1129986"/>
                </a:lnTo>
                <a:lnTo>
                  <a:pt x="282168" y="1132528"/>
                </a:lnTo>
                <a:lnTo>
                  <a:pt x="279626" y="1132528"/>
                </a:lnTo>
                <a:lnTo>
                  <a:pt x="279626" y="1135070"/>
                </a:lnTo>
                <a:lnTo>
                  <a:pt x="277084" y="1135070"/>
                </a:lnTo>
                <a:lnTo>
                  <a:pt x="274543" y="1135070"/>
                </a:lnTo>
                <a:lnTo>
                  <a:pt x="272000" y="1135070"/>
                </a:lnTo>
                <a:lnTo>
                  <a:pt x="269458" y="1132528"/>
                </a:lnTo>
                <a:lnTo>
                  <a:pt x="269458" y="1129986"/>
                </a:lnTo>
                <a:lnTo>
                  <a:pt x="269458" y="1126173"/>
                </a:lnTo>
                <a:lnTo>
                  <a:pt x="269458" y="1123630"/>
                </a:lnTo>
                <a:lnTo>
                  <a:pt x="269458" y="1121088"/>
                </a:lnTo>
                <a:lnTo>
                  <a:pt x="269458" y="1118547"/>
                </a:lnTo>
                <a:lnTo>
                  <a:pt x="269458" y="1116004"/>
                </a:lnTo>
                <a:lnTo>
                  <a:pt x="269458" y="1113462"/>
                </a:lnTo>
                <a:lnTo>
                  <a:pt x="269458" y="1110920"/>
                </a:lnTo>
                <a:lnTo>
                  <a:pt x="269458" y="1108377"/>
                </a:lnTo>
                <a:lnTo>
                  <a:pt x="272000" y="1094396"/>
                </a:lnTo>
                <a:lnTo>
                  <a:pt x="272000" y="1091853"/>
                </a:lnTo>
                <a:lnTo>
                  <a:pt x="272000" y="1089311"/>
                </a:lnTo>
                <a:lnTo>
                  <a:pt x="272000" y="1086770"/>
                </a:lnTo>
                <a:lnTo>
                  <a:pt x="272000" y="1084227"/>
                </a:lnTo>
                <a:lnTo>
                  <a:pt x="274543" y="1075330"/>
                </a:lnTo>
                <a:lnTo>
                  <a:pt x="274543" y="1075330"/>
                </a:lnTo>
                <a:lnTo>
                  <a:pt x="274543" y="1072787"/>
                </a:lnTo>
                <a:lnTo>
                  <a:pt x="274543" y="1070245"/>
                </a:lnTo>
                <a:lnTo>
                  <a:pt x="277084" y="1070245"/>
                </a:lnTo>
                <a:lnTo>
                  <a:pt x="277084" y="1067704"/>
                </a:lnTo>
                <a:lnTo>
                  <a:pt x="279626" y="1067704"/>
                </a:lnTo>
                <a:lnTo>
                  <a:pt x="279626" y="1065161"/>
                </a:lnTo>
                <a:lnTo>
                  <a:pt x="279626" y="1062619"/>
                </a:lnTo>
                <a:lnTo>
                  <a:pt x="282168" y="1062619"/>
                </a:lnTo>
                <a:lnTo>
                  <a:pt x="282168" y="1060077"/>
                </a:lnTo>
                <a:lnTo>
                  <a:pt x="282168" y="1057534"/>
                </a:lnTo>
                <a:lnTo>
                  <a:pt x="284711" y="1057534"/>
                </a:lnTo>
                <a:lnTo>
                  <a:pt x="284711" y="1054993"/>
                </a:lnTo>
                <a:lnTo>
                  <a:pt x="287253" y="1054993"/>
                </a:lnTo>
                <a:lnTo>
                  <a:pt x="287253" y="1052450"/>
                </a:lnTo>
                <a:lnTo>
                  <a:pt x="289794" y="1052450"/>
                </a:lnTo>
                <a:lnTo>
                  <a:pt x="292336" y="1052450"/>
                </a:lnTo>
                <a:lnTo>
                  <a:pt x="294879" y="1054993"/>
                </a:lnTo>
                <a:lnTo>
                  <a:pt x="297421" y="1057534"/>
                </a:lnTo>
                <a:lnTo>
                  <a:pt x="302505" y="1057534"/>
                </a:lnTo>
                <a:lnTo>
                  <a:pt x="305047" y="1057534"/>
                </a:lnTo>
                <a:lnTo>
                  <a:pt x="307589" y="1057534"/>
                </a:lnTo>
                <a:lnTo>
                  <a:pt x="310131" y="1057534"/>
                </a:lnTo>
                <a:lnTo>
                  <a:pt x="312673" y="1057534"/>
                </a:lnTo>
                <a:lnTo>
                  <a:pt x="312673" y="1054993"/>
                </a:lnTo>
                <a:lnTo>
                  <a:pt x="315215" y="1054993"/>
                </a:lnTo>
                <a:lnTo>
                  <a:pt x="317757" y="1054993"/>
                </a:lnTo>
                <a:lnTo>
                  <a:pt x="317757" y="1052450"/>
                </a:lnTo>
                <a:lnTo>
                  <a:pt x="320299" y="1052450"/>
                </a:lnTo>
                <a:lnTo>
                  <a:pt x="322841" y="1052450"/>
                </a:lnTo>
                <a:lnTo>
                  <a:pt x="322841" y="1049908"/>
                </a:lnTo>
                <a:lnTo>
                  <a:pt x="325384" y="1049908"/>
                </a:lnTo>
                <a:lnTo>
                  <a:pt x="327925" y="1049908"/>
                </a:lnTo>
                <a:lnTo>
                  <a:pt x="330467" y="1049908"/>
                </a:lnTo>
                <a:lnTo>
                  <a:pt x="333010" y="1049908"/>
                </a:lnTo>
                <a:lnTo>
                  <a:pt x="333010" y="1049908"/>
                </a:lnTo>
                <a:lnTo>
                  <a:pt x="335552" y="1049908"/>
                </a:lnTo>
                <a:lnTo>
                  <a:pt x="338094" y="1049908"/>
                </a:lnTo>
                <a:lnTo>
                  <a:pt x="340635" y="1049908"/>
                </a:lnTo>
                <a:lnTo>
                  <a:pt x="343178" y="1049908"/>
                </a:lnTo>
                <a:lnTo>
                  <a:pt x="345720" y="1049908"/>
                </a:lnTo>
                <a:lnTo>
                  <a:pt x="348262" y="1049908"/>
                </a:lnTo>
                <a:lnTo>
                  <a:pt x="350804" y="1049908"/>
                </a:lnTo>
                <a:lnTo>
                  <a:pt x="353346" y="1049908"/>
                </a:lnTo>
                <a:lnTo>
                  <a:pt x="355888" y="1052450"/>
                </a:lnTo>
                <a:lnTo>
                  <a:pt x="358430" y="1052450"/>
                </a:lnTo>
                <a:lnTo>
                  <a:pt x="360972" y="1052450"/>
                </a:lnTo>
                <a:lnTo>
                  <a:pt x="363514" y="1054993"/>
                </a:lnTo>
                <a:lnTo>
                  <a:pt x="366056" y="1054993"/>
                </a:lnTo>
                <a:lnTo>
                  <a:pt x="366056" y="1056264"/>
                </a:lnTo>
                <a:close/>
                <a:moveTo>
                  <a:pt x="287253" y="1005420"/>
                </a:moveTo>
                <a:lnTo>
                  <a:pt x="289794" y="1002878"/>
                </a:lnTo>
                <a:lnTo>
                  <a:pt x="289794" y="1005420"/>
                </a:lnTo>
                <a:lnTo>
                  <a:pt x="292336" y="1005420"/>
                </a:lnTo>
                <a:lnTo>
                  <a:pt x="294879" y="1005420"/>
                </a:lnTo>
                <a:lnTo>
                  <a:pt x="294879" y="1007963"/>
                </a:lnTo>
                <a:lnTo>
                  <a:pt x="297421" y="1007963"/>
                </a:lnTo>
                <a:lnTo>
                  <a:pt x="297421" y="1010505"/>
                </a:lnTo>
                <a:lnTo>
                  <a:pt x="299963" y="1010505"/>
                </a:lnTo>
                <a:lnTo>
                  <a:pt x="299963" y="1013047"/>
                </a:lnTo>
                <a:lnTo>
                  <a:pt x="299963" y="1015589"/>
                </a:lnTo>
                <a:lnTo>
                  <a:pt x="299963" y="1018131"/>
                </a:lnTo>
                <a:lnTo>
                  <a:pt x="299963" y="1020674"/>
                </a:lnTo>
                <a:lnTo>
                  <a:pt x="299963" y="1023216"/>
                </a:lnTo>
                <a:lnTo>
                  <a:pt x="297421" y="1023216"/>
                </a:lnTo>
                <a:lnTo>
                  <a:pt x="297421" y="1025757"/>
                </a:lnTo>
                <a:lnTo>
                  <a:pt x="297421" y="1028300"/>
                </a:lnTo>
                <a:lnTo>
                  <a:pt x="294879" y="1028300"/>
                </a:lnTo>
                <a:lnTo>
                  <a:pt x="292336" y="1028300"/>
                </a:lnTo>
                <a:lnTo>
                  <a:pt x="292336" y="1030842"/>
                </a:lnTo>
                <a:lnTo>
                  <a:pt x="289794" y="1030842"/>
                </a:lnTo>
                <a:lnTo>
                  <a:pt x="287253" y="1030842"/>
                </a:lnTo>
                <a:lnTo>
                  <a:pt x="284711" y="1030842"/>
                </a:lnTo>
                <a:lnTo>
                  <a:pt x="282168" y="1030842"/>
                </a:lnTo>
                <a:lnTo>
                  <a:pt x="279626" y="1030842"/>
                </a:lnTo>
                <a:lnTo>
                  <a:pt x="279626" y="1028300"/>
                </a:lnTo>
                <a:lnTo>
                  <a:pt x="277084" y="1028300"/>
                </a:lnTo>
                <a:lnTo>
                  <a:pt x="277084" y="1024487"/>
                </a:lnTo>
                <a:lnTo>
                  <a:pt x="274543" y="1021944"/>
                </a:lnTo>
                <a:lnTo>
                  <a:pt x="274543" y="1019402"/>
                </a:lnTo>
                <a:lnTo>
                  <a:pt x="274543" y="1016860"/>
                </a:lnTo>
                <a:lnTo>
                  <a:pt x="274543" y="1014318"/>
                </a:lnTo>
                <a:lnTo>
                  <a:pt x="274543" y="1011776"/>
                </a:lnTo>
                <a:lnTo>
                  <a:pt x="274543" y="1009234"/>
                </a:lnTo>
                <a:lnTo>
                  <a:pt x="277084" y="1006691"/>
                </a:lnTo>
                <a:lnTo>
                  <a:pt x="277084" y="1004150"/>
                </a:lnTo>
                <a:lnTo>
                  <a:pt x="279626" y="1004150"/>
                </a:lnTo>
                <a:lnTo>
                  <a:pt x="279626" y="1001607"/>
                </a:lnTo>
                <a:lnTo>
                  <a:pt x="282168" y="1001607"/>
                </a:lnTo>
                <a:lnTo>
                  <a:pt x="284711" y="1001607"/>
                </a:lnTo>
                <a:lnTo>
                  <a:pt x="287253" y="1001607"/>
                </a:lnTo>
                <a:lnTo>
                  <a:pt x="287253" y="1005420"/>
                </a:lnTo>
                <a:close/>
                <a:moveTo>
                  <a:pt x="172860" y="831283"/>
                </a:moveTo>
                <a:lnTo>
                  <a:pt x="175402" y="833825"/>
                </a:lnTo>
                <a:lnTo>
                  <a:pt x="175402" y="836368"/>
                </a:lnTo>
                <a:lnTo>
                  <a:pt x="175402" y="838910"/>
                </a:lnTo>
                <a:lnTo>
                  <a:pt x="175402" y="841451"/>
                </a:lnTo>
                <a:lnTo>
                  <a:pt x="175402" y="843994"/>
                </a:lnTo>
                <a:lnTo>
                  <a:pt x="175402" y="846536"/>
                </a:lnTo>
                <a:lnTo>
                  <a:pt x="172860" y="849078"/>
                </a:lnTo>
                <a:lnTo>
                  <a:pt x="172860" y="851621"/>
                </a:lnTo>
                <a:lnTo>
                  <a:pt x="172860" y="854162"/>
                </a:lnTo>
                <a:lnTo>
                  <a:pt x="170318" y="854162"/>
                </a:lnTo>
                <a:lnTo>
                  <a:pt x="170318" y="856704"/>
                </a:lnTo>
                <a:lnTo>
                  <a:pt x="167776" y="856704"/>
                </a:lnTo>
                <a:lnTo>
                  <a:pt x="165234" y="856704"/>
                </a:lnTo>
                <a:lnTo>
                  <a:pt x="162691" y="856704"/>
                </a:lnTo>
                <a:lnTo>
                  <a:pt x="162691" y="859247"/>
                </a:lnTo>
                <a:lnTo>
                  <a:pt x="160150" y="859247"/>
                </a:lnTo>
                <a:lnTo>
                  <a:pt x="160150" y="861789"/>
                </a:lnTo>
                <a:lnTo>
                  <a:pt x="157608" y="861789"/>
                </a:lnTo>
                <a:lnTo>
                  <a:pt x="157608" y="864331"/>
                </a:lnTo>
                <a:lnTo>
                  <a:pt x="155066" y="864331"/>
                </a:lnTo>
                <a:lnTo>
                  <a:pt x="155066" y="866873"/>
                </a:lnTo>
                <a:lnTo>
                  <a:pt x="152523" y="866873"/>
                </a:lnTo>
                <a:lnTo>
                  <a:pt x="152523" y="869415"/>
                </a:lnTo>
                <a:lnTo>
                  <a:pt x="149981" y="871958"/>
                </a:lnTo>
                <a:lnTo>
                  <a:pt x="149981" y="874500"/>
                </a:lnTo>
                <a:lnTo>
                  <a:pt x="147440" y="874500"/>
                </a:lnTo>
                <a:lnTo>
                  <a:pt x="147440" y="877042"/>
                </a:lnTo>
                <a:lnTo>
                  <a:pt x="144898" y="877042"/>
                </a:lnTo>
                <a:lnTo>
                  <a:pt x="144898" y="879584"/>
                </a:lnTo>
                <a:lnTo>
                  <a:pt x="144898" y="882126"/>
                </a:lnTo>
                <a:lnTo>
                  <a:pt x="142355" y="882126"/>
                </a:lnTo>
                <a:lnTo>
                  <a:pt x="142355" y="884668"/>
                </a:lnTo>
                <a:lnTo>
                  <a:pt x="142355" y="887211"/>
                </a:lnTo>
                <a:lnTo>
                  <a:pt x="142355" y="889753"/>
                </a:lnTo>
                <a:lnTo>
                  <a:pt x="139813" y="889753"/>
                </a:lnTo>
                <a:lnTo>
                  <a:pt x="139813" y="892294"/>
                </a:lnTo>
                <a:lnTo>
                  <a:pt x="139813" y="894837"/>
                </a:lnTo>
                <a:lnTo>
                  <a:pt x="139813" y="897379"/>
                </a:lnTo>
                <a:lnTo>
                  <a:pt x="139813" y="899921"/>
                </a:lnTo>
                <a:lnTo>
                  <a:pt x="139813" y="902464"/>
                </a:lnTo>
                <a:lnTo>
                  <a:pt x="139813" y="905005"/>
                </a:lnTo>
                <a:lnTo>
                  <a:pt x="137271" y="905005"/>
                </a:lnTo>
                <a:lnTo>
                  <a:pt x="137271" y="907547"/>
                </a:lnTo>
                <a:lnTo>
                  <a:pt x="134729" y="910090"/>
                </a:lnTo>
                <a:lnTo>
                  <a:pt x="134729" y="912632"/>
                </a:lnTo>
                <a:lnTo>
                  <a:pt x="132187" y="912632"/>
                </a:lnTo>
                <a:lnTo>
                  <a:pt x="132187" y="915174"/>
                </a:lnTo>
                <a:lnTo>
                  <a:pt x="129645" y="917716"/>
                </a:lnTo>
                <a:lnTo>
                  <a:pt x="129645" y="920258"/>
                </a:lnTo>
                <a:lnTo>
                  <a:pt x="129645" y="920258"/>
                </a:lnTo>
                <a:lnTo>
                  <a:pt x="129645" y="922801"/>
                </a:lnTo>
                <a:lnTo>
                  <a:pt x="129645" y="925343"/>
                </a:lnTo>
                <a:lnTo>
                  <a:pt x="127103" y="925343"/>
                </a:lnTo>
                <a:lnTo>
                  <a:pt x="124561" y="925343"/>
                </a:lnTo>
                <a:lnTo>
                  <a:pt x="124561" y="927885"/>
                </a:lnTo>
                <a:lnTo>
                  <a:pt x="122019" y="927885"/>
                </a:lnTo>
                <a:lnTo>
                  <a:pt x="119477" y="927885"/>
                </a:lnTo>
                <a:lnTo>
                  <a:pt x="116935" y="927885"/>
                </a:lnTo>
                <a:lnTo>
                  <a:pt x="116935" y="930427"/>
                </a:lnTo>
                <a:lnTo>
                  <a:pt x="114393" y="930427"/>
                </a:lnTo>
                <a:lnTo>
                  <a:pt x="114393" y="932969"/>
                </a:lnTo>
                <a:lnTo>
                  <a:pt x="114393" y="935511"/>
                </a:lnTo>
                <a:lnTo>
                  <a:pt x="111850" y="935511"/>
                </a:lnTo>
                <a:lnTo>
                  <a:pt x="111850" y="938054"/>
                </a:lnTo>
                <a:lnTo>
                  <a:pt x="111850" y="940596"/>
                </a:lnTo>
                <a:lnTo>
                  <a:pt x="111850" y="943137"/>
                </a:lnTo>
                <a:lnTo>
                  <a:pt x="109309" y="945680"/>
                </a:lnTo>
                <a:lnTo>
                  <a:pt x="109309" y="948222"/>
                </a:lnTo>
                <a:lnTo>
                  <a:pt x="109309" y="950764"/>
                </a:lnTo>
                <a:lnTo>
                  <a:pt x="109309" y="953307"/>
                </a:lnTo>
                <a:lnTo>
                  <a:pt x="109309" y="955848"/>
                </a:lnTo>
                <a:lnTo>
                  <a:pt x="109309" y="958391"/>
                </a:lnTo>
                <a:lnTo>
                  <a:pt x="106767" y="958391"/>
                </a:lnTo>
                <a:lnTo>
                  <a:pt x="106767" y="960933"/>
                </a:lnTo>
                <a:lnTo>
                  <a:pt x="106767" y="963475"/>
                </a:lnTo>
                <a:lnTo>
                  <a:pt x="104224" y="963475"/>
                </a:lnTo>
                <a:lnTo>
                  <a:pt x="104224" y="966017"/>
                </a:lnTo>
                <a:lnTo>
                  <a:pt x="104224" y="966017"/>
                </a:lnTo>
                <a:lnTo>
                  <a:pt x="104224" y="968559"/>
                </a:lnTo>
                <a:lnTo>
                  <a:pt x="101682" y="971101"/>
                </a:lnTo>
                <a:lnTo>
                  <a:pt x="99140" y="973644"/>
                </a:lnTo>
                <a:lnTo>
                  <a:pt x="99140" y="976186"/>
                </a:lnTo>
                <a:lnTo>
                  <a:pt x="96599" y="976186"/>
                </a:lnTo>
                <a:lnTo>
                  <a:pt x="96599" y="978728"/>
                </a:lnTo>
                <a:lnTo>
                  <a:pt x="94056" y="978728"/>
                </a:lnTo>
                <a:lnTo>
                  <a:pt x="94056" y="981270"/>
                </a:lnTo>
                <a:lnTo>
                  <a:pt x="96599" y="995252"/>
                </a:lnTo>
                <a:lnTo>
                  <a:pt x="96599" y="997794"/>
                </a:lnTo>
                <a:lnTo>
                  <a:pt x="96599" y="1000336"/>
                </a:lnTo>
                <a:lnTo>
                  <a:pt x="96599" y="1002878"/>
                </a:lnTo>
                <a:lnTo>
                  <a:pt x="96599" y="1005420"/>
                </a:lnTo>
                <a:lnTo>
                  <a:pt x="96599" y="1007963"/>
                </a:lnTo>
                <a:lnTo>
                  <a:pt x="94056" y="1007963"/>
                </a:lnTo>
                <a:lnTo>
                  <a:pt x="94056" y="1010505"/>
                </a:lnTo>
                <a:lnTo>
                  <a:pt x="94056" y="1013047"/>
                </a:lnTo>
                <a:lnTo>
                  <a:pt x="94056" y="1015589"/>
                </a:lnTo>
                <a:lnTo>
                  <a:pt x="91514" y="1015589"/>
                </a:lnTo>
                <a:lnTo>
                  <a:pt x="91514" y="1018131"/>
                </a:lnTo>
                <a:lnTo>
                  <a:pt x="88972" y="1018131"/>
                </a:lnTo>
                <a:lnTo>
                  <a:pt x="88972" y="1020674"/>
                </a:lnTo>
                <a:lnTo>
                  <a:pt x="86430" y="1020674"/>
                </a:lnTo>
                <a:lnTo>
                  <a:pt x="86430" y="1023216"/>
                </a:lnTo>
                <a:lnTo>
                  <a:pt x="83888" y="1023216"/>
                </a:lnTo>
                <a:lnTo>
                  <a:pt x="83888" y="1025757"/>
                </a:lnTo>
                <a:lnTo>
                  <a:pt x="83888" y="1028300"/>
                </a:lnTo>
                <a:lnTo>
                  <a:pt x="83888" y="1030842"/>
                </a:lnTo>
                <a:lnTo>
                  <a:pt x="81346" y="1030842"/>
                </a:lnTo>
                <a:lnTo>
                  <a:pt x="81346" y="1033384"/>
                </a:lnTo>
                <a:lnTo>
                  <a:pt x="81346" y="1035927"/>
                </a:lnTo>
                <a:lnTo>
                  <a:pt x="81346" y="1038468"/>
                </a:lnTo>
                <a:lnTo>
                  <a:pt x="81346" y="1041010"/>
                </a:lnTo>
                <a:lnTo>
                  <a:pt x="81346" y="1043553"/>
                </a:lnTo>
                <a:lnTo>
                  <a:pt x="78804" y="1046095"/>
                </a:lnTo>
                <a:lnTo>
                  <a:pt x="78804" y="1048637"/>
                </a:lnTo>
                <a:lnTo>
                  <a:pt x="78804" y="1051179"/>
                </a:lnTo>
                <a:lnTo>
                  <a:pt x="78804" y="1053721"/>
                </a:lnTo>
                <a:lnTo>
                  <a:pt x="78804" y="1056264"/>
                </a:lnTo>
                <a:lnTo>
                  <a:pt x="78804" y="1058806"/>
                </a:lnTo>
                <a:lnTo>
                  <a:pt x="78804" y="1061348"/>
                </a:lnTo>
                <a:lnTo>
                  <a:pt x="81346" y="1061348"/>
                </a:lnTo>
                <a:lnTo>
                  <a:pt x="81346" y="1063890"/>
                </a:lnTo>
                <a:lnTo>
                  <a:pt x="81346" y="1066432"/>
                </a:lnTo>
                <a:lnTo>
                  <a:pt x="81346" y="1068974"/>
                </a:lnTo>
                <a:lnTo>
                  <a:pt x="81346" y="1071517"/>
                </a:lnTo>
                <a:lnTo>
                  <a:pt x="81346" y="1074059"/>
                </a:lnTo>
                <a:lnTo>
                  <a:pt x="81346" y="1076600"/>
                </a:lnTo>
                <a:lnTo>
                  <a:pt x="83888" y="1076600"/>
                </a:lnTo>
                <a:lnTo>
                  <a:pt x="83888" y="1079143"/>
                </a:lnTo>
                <a:lnTo>
                  <a:pt x="83888" y="1081685"/>
                </a:lnTo>
                <a:lnTo>
                  <a:pt x="83888" y="1084227"/>
                </a:lnTo>
                <a:lnTo>
                  <a:pt x="83888" y="1086770"/>
                </a:lnTo>
                <a:lnTo>
                  <a:pt x="83888" y="1089311"/>
                </a:lnTo>
                <a:lnTo>
                  <a:pt x="86430" y="1089311"/>
                </a:lnTo>
                <a:lnTo>
                  <a:pt x="86430" y="1091853"/>
                </a:lnTo>
                <a:lnTo>
                  <a:pt x="86430" y="1094396"/>
                </a:lnTo>
                <a:lnTo>
                  <a:pt x="86430" y="1096938"/>
                </a:lnTo>
                <a:lnTo>
                  <a:pt x="86430" y="1099480"/>
                </a:lnTo>
                <a:lnTo>
                  <a:pt x="86430" y="1102022"/>
                </a:lnTo>
                <a:lnTo>
                  <a:pt x="86430" y="1104564"/>
                </a:lnTo>
                <a:lnTo>
                  <a:pt x="86430" y="1107107"/>
                </a:lnTo>
                <a:lnTo>
                  <a:pt x="86430" y="1109649"/>
                </a:lnTo>
                <a:lnTo>
                  <a:pt x="86430" y="1112191"/>
                </a:lnTo>
                <a:lnTo>
                  <a:pt x="86430" y="1114733"/>
                </a:lnTo>
                <a:lnTo>
                  <a:pt x="86430" y="1117275"/>
                </a:lnTo>
                <a:lnTo>
                  <a:pt x="86430" y="1119817"/>
                </a:lnTo>
                <a:lnTo>
                  <a:pt x="86430" y="1122360"/>
                </a:lnTo>
                <a:lnTo>
                  <a:pt x="86430" y="1124902"/>
                </a:lnTo>
                <a:lnTo>
                  <a:pt x="88972" y="1136341"/>
                </a:lnTo>
                <a:lnTo>
                  <a:pt x="91514" y="1142696"/>
                </a:lnTo>
                <a:lnTo>
                  <a:pt x="91514" y="1145239"/>
                </a:lnTo>
                <a:lnTo>
                  <a:pt x="94056" y="1164305"/>
                </a:lnTo>
                <a:lnTo>
                  <a:pt x="96599" y="1166847"/>
                </a:lnTo>
                <a:lnTo>
                  <a:pt x="96599" y="1169390"/>
                </a:lnTo>
                <a:lnTo>
                  <a:pt x="96599" y="1171931"/>
                </a:lnTo>
                <a:lnTo>
                  <a:pt x="96599" y="1174473"/>
                </a:lnTo>
                <a:lnTo>
                  <a:pt x="96599" y="1177016"/>
                </a:lnTo>
                <a:lnTo>
                  <a:pt x="99140" y="1179558"/>
                </a:lnTo>
                <a:lnTo>
                  <a:pt x="99140" y="1182100"/>
                </a:lnTo>
                <a:lnTo>
                  <a:pt x="99140" y="1184642"/>
                </a:lnTo>
                <a:lnTo>
                  <a:pt x="99140" y="1187184"/>
                </a:lnTo>
                <a:lnTo>
                  <a:pt x="99140" y="1189726"/>
                </a:lnTo>
                <a:lnTo>
                  <a:pt x="101682" y="1189726"/>
                </a:lnTo>
                <a:lnTo>
                  <a:pt x="101682" y="1192269"/>
                </a:lnTo>
                <a:lnTo>
                  <a:pt x="101682" y="1194811"/>
                </a:lnTo>
                <a:lnTo>
                  <a:pt x="101682" y="1197353"/>
                </a:lnTo>
                <a:lnTo>
                  <a:pt x="101682" y="1199895"/>
                </a:lnTo>
                <a:lnTo>
                  <a:pt x="101682" y="1202437"/>
                </a:lnTo>
                <a:lnTo>
                  <a:pt x="104224" y="1202437"/>
                </a:lnTo>
                <a:lnTo>
                  <a:pt x="104224" y="1204980"/>
                </a:lnTo>
                <a:lnTo>
                  <a:pt x="104224" y="1207522"/>
                </a:lnTo>
                <a:lnTo>
                  <a:pt x="104224" y="1210063"/>
                </a:lnTo>
                <a:lnTo>
                  <a:pt x="106767" y="1210063"/>
                </a:lnTo>
                <a:lnTo>
                  <a:pt x="106767" y="1212606"/>
                </a:lnTo>
                <a:lnTo>
                  <a:pt x="106767" y="1215148"/>
                </a:lnTo>
                <a:lnTo>
                  <a:pt x="109309" y="1217690"/>
                </a:lnTo>
                <a:lnTo>
                  <a:pt x="109309" y="1220233"/>
                </a:lnTo>
                <a:lnTo>
                  <a:pt x="109309" y="1222774"/>
                </a:lnTo>
                <a:lnTo>
                  <a:pt x="111850" y="1222774"/>
                </a:lnTo>
                <a:lnTo>
                  <a:pt x="111850" y="1225316"/>
                </a:lnTo>
                <a:lnTo>
                  <a:pt x="111850" y="1227859"/>
                </a:lnTo>
                <a:lnTo>
                  <a:pt x="114393" y="1227859"/>
                </a:lnTo>
                <a:lnTo>
                  <a:pt x="114393" y="1230401"/>
                </a:lnTo>
                <a:lnTo>
                  <a:pt x="116935" y="1232943"/>
                </a:lnTo>
                <a:lnTo>
                  <a:pt x="116935" y="1235485"/>
                </a:lnTo>
                <a:lnTo>
                  <a:pt x="119477" y="1235485"/>
                </a:lnTo>
                <a:lnTo>
                  <a:pt x="119477" y="1238027"/>
                </a:lnTo>
                <a:lnTo>
                  <a:pt x="119477" y="1240569"/>
                </a:lnTo>
                <a:lnTo>
                  <a:pt x="122019" y="1240569"/>
                </a:lnTo>
                <a:lnTo>
                  <a:pt x="122019" y="1243112"/>
                </a:lnTo>
                <a:lnTo>
                  <a:pt x="124561" y="1245654"/>
                </a:lnTo>
                <a:lnTo>
                  <a:pt x="124561" y="1248196"/>
                </a:lnTo>
                <a:lnTo>
                  <a:pt x="127103" y="1248196"/>
                </a:lnTo>
                <a:lnTo>
                  <a:pt x="127103" y="1250738"/>
                </a:lnTo>
                <a:lnTo>
                  <a:pt x="127103" y="1253280"/>
                </a:lnTo>
                <a:lnTo>
                  <a:pt x="129645" y="1253280"/>
                </a:lnTo>
                <a:lnTo>
                  <a:pt x="129645" y="1255823"/>
                </a:lnTo>
                <a:lnTo>
                  <a:pt x="129645" y="1258365"/>
                </a:lnTo>
                <a:lnTo>
                  <a:pt x="132187" y="1258365"/>
                </a:lnTo>
                <a:lnTo>
                  <a:pt x="132187" y="1260906"/>
                </a:lnTo>
                <a:lnTo>
                  <a:pt x="134729" y="1263449"/>
                </a:lnTo>
                <a:lnTo>
                  <a:pt x="134729" y="1265991"/>
                </a:lnTo>
                <a:lnTo>
                  <a:pt x="137271" y="1265991"/>
                </a:lnTo>
                <a:lnTo>
                  <a:pt x="137271" y="1268533"/>
                </a:lnTo>
                <a:lnTo>
                  <a:pt x="137271" y="1271076"/>
                </a:lnTo>
                <a:lnTo>
                  <a:pt x="139813" y="1271076"/>
                </a:lnTo>
                <a:lnTo>
                  <a:pt x="139813" y="1273617"/>
                </a:lnTo>
                <a:lnTo>
                  <a:pt x="139813" y="1276159"/>
                </a:lnTo>
                <a:lnTo>
                  <a:pt x="142355" y="1276159"/>
                </a:lnTo>
                <a:lnTo>
                  <a:pt x="142355" y="1278702"/>
                </a:lnTo>
                <a:lnTo>
                  <a:pt x="142355" y="1281244"/>
                </a:lnTo>
                <a:lnTo>
                  <a:pt x="144898" y="1281244"/>
                </a:lnTo>
                <a:lnTo>
                  <a:pt x="144898" y="1283786"/>
                </a:lnTo>
                <a:lnTo>
                  <a:pt x="144898" y="1286328"/>
                </a:lnTo>
                <a:lnTo>
                  <a:pt x="147440" y="1286328"/>
                </a:lnTo>
                <a:lnTo>
                  <a:pt x="147440" y="1288870"/>
                </a:lnTo>
                <a:lnTo>
                  <a:pt x="149981" y="1288870"/>
                </a:lnTo>
                <a:lnTo>
                  <a:pt x="149981" y="1291412"/>
                </a:lnTo>
                <a:lnTo>
                  <a:pt x="149981" y="1293955"/>
                </a:lnTo>
                <a:lnTo>
                  <a:pt x="152523" y="1293955"/>
                </a:lnTo>
                <a:lnTo>
                  <a:pt x="152523" y="1296497"/>
                </a:lnTo>
                <a:lnTo>
                  <a:pt x="155066" y="1299039"/>
                </a:lnTo>
                <a:lnTo>
                  <a:pt x="155066" y="1301581"/>
                </a:lnTo>
                <a:lnTo>
                  <a:pt x="157608" y="1301581"/>
                </a:lnTo>
                <a:lnTo>
                  <a:pt x="157608" y="1304123"/>
                </a:lnTo>
                <a:lnTo>
                  <a:pt x="160150" y="1304123"/>
                </a:lnTo>
                <a:lnTo>
                  <a:pt x="160150" y="1306666"/>
                </a:lnTo>
                <a:lnTo>
                  <a:pt x="160150" y="1309208"/>
                </a:lnTo>
                <a:lnTo>
                  <a:pt x="162691" y="1309208"/>
                </a:lnTo>
                <a:lnTo>
                  <a:pt x="162691" y="1311749"/>
                </a:lnTo>
                <a:lnTo>
                  <a:pt x="162691" y="1314292"/>
                </a:lnTo>
                <a:lnTo>
                  <a:pt x="165234" y="1314292"/>
                </a:lnTo>
                <a:lnTo>
                  <a:pt x="165234" y="1316834"/>
                </a:lnTo>
                <a:lnTo>
                  <a:pt x="165234" y="1319376"/>
                </a:lnTo>
                <a:lnTo>
                  <a:pt x="165234" y="1321919"/>
                </a:lnTo>
                <a:lnTo>
                  <a:pt x="165234" y="1324460"/>
                </a:lnTo>
                <a:lnTo>
                  <a:pt x="165234" y="1327002"/>
                </a:lnTo>
                <a:lnTo>
                  <a:pt x="165234" y="1329545"/>
                </a:lnTo>
                <a:lnTo>
                  <a:pt x="162691" y="1329545"/>
                </a:lnTo>
                <a:lnTo>
                  <a:pt x="162691" y="1332087"/>
                </a:lnTo>
                <a:lnTo>
                  <a:pt x="162691" y="1334629"/>
                </a:lnTo>
                <a:lnTo>
                  <a:pt x="162691" y="1337171"/>
                </a:lnTo>
                <a:lnTo>
                  <a:pt x="160150" y="1337171"/>
                </a:lnTo>
                <a:lnTo>
                  <a:pt x="160150" y="1339713"/>
                </a:lnTo>
                <a:lnTo>
                  <a:pt x="160150" y="1342256"/>
                </a:lnTo>
                <a:lnTo>
                  <a:pt x="157608" y="1342256"/>
                </a:lnTo>
                <a:lnTo>
                  <a:pt x="157608" y="1344798"/>
                </a:lnTo>
                <a:lnTo>
                  <a:pt x="157608" y="1347340"/>
                </a:lnTo>
                <a:lnTo>
                  <a:pt x="155066" y="1347340"/>
                </a:lnTo>
                <a:lnTo>
                  <a:pt x="155066" y="1349882"/>
                </a:lnTo>
                <a:lnTo>
                  <a:pt x="152523" y="1349882"/>
                </a:lnTo>
                <a:lnTo>
                  <a:pt x="152523" y="1352424"/>
                </a:lnTo>
                <a:lnTo>
                  <a:pt x="152523" y="1354966"/>
                </a:lnTo>
                <a:lnTo>
                  <a:pt x="149981" y="1354966"/>
                </a:lnTo>
                <a:lnTo>
                  <a:pt x="149981" y="1357509"/>
                </a:lnTo>
                <a:lnTo>
                  <a:pt x="147440" y="1360051"/>
                </a:lnTo>
                <a:lnTo>
                  <a:pt x="147440" y="1362592"/>
                </a:lnTo>
                <a:lnTo>
                  <a:pt x="144898" y="1362592"/>
                </a:lnTo>
                <a:lnTo>
                  <a:pt x="144898" y="1365135"/>
                </a:lnTo>
                <a:lnTo>
                  <a:pt x="144898" y="1367677"/>
                </a:lnTo>
                <a:lnTo>
                  <a:pt x="142355" y="1367677"/>
                </a:lnTo>
                <a:lnTo>
                  <a:pt x="139813" y="1367677"/>
                </a:lnTo>
                <a:lnTo>
                  <a:pt x="137271" y="1367677"/>
                </a:lnTo>
                <a:lnTo>
                  <a:pt x="137271" y="1370219"/>
                </a:lnTo>
                <a:lnTo>
                  <a:pt x="134729" y="1370219"/>
                </a:lnTo>
                <a:lnTo>
                  <a:pt x="129645" y="1370219"/>
                </a:lnTo>
                <a:lnTo>
                  <a:pt x="127103" y="1370219"/>
                </a:lnTo>
                <a:lnTo>
                  <a:pt x="127103" y="1372762"/>
                </a:lnTo>
                <a:lnTo>
                  <a:pt x="124561" y="1372762"/>
                </a:lnTo>
                <a:lnTo>
                  <a:pt x="122019" y="1372762"/>
                </a:lnTo>
                <a:lnTo>
                  <a:pt x="119477" y="1372762"/>
                </a:lnTo>
                <a:lnTo>
                  <a:pt x="116935" y="1372762"/>
                </a:lnTo>
                <a:lnTo>
                  <a:pt x="114393" y="1372762"/>
                </a:lnTo>
                <a:lnTo>
                  <a:pt x="111850" y="1372762"/>
                </a:lnTo>
                <a:lnTo>
                  <a:pt x="109309" y="1372762"/>
                </a:lnTo>
                <a:lnTo>
                  <a:pt x="106767" y="1372762"/>
                </a:lnTo>
                <a:lnTo>
                  <a:pt x="104224" y="1372762"/>
                </a:lnTo>
                <a:lnTo>
                  <a:pt x="101682" y="1375303"/>
                </a:lnTo>
                <a:lnTo>
                  <a:pt x="99140" y="1375303"/>
                </a:lnTo>
                <a:lnTo>
                  <a:pt x="96599" y="1375303"/>
                </a:lnTo>
                <a:lnTo>
                  <a:pt x="96599" y="1329545"/>
                </a:lnTo>
                <a:lnTo>
                  <a:pt x="94056" y="1329545"/>
                </a:lnTo>
                <a:lnTo>
                  <a:pt x="91514" y="1329545"/>
                </a:lnTo>
                <a:lnTo>
                  <a:pt x="88972" y="1327002"/>
                </a:lnTo>
                <a:lnTo>
                  <a:pt x="86430" y="1327002"/>
                </a:lnTo>
                <a:lnTo>
                  <a:pt x="83888" y="1327002"/>
                </a:lnTo>
                <a:lnTo>
                  <a:pt x="83888" y="1324460"/>
                </a:lnTo>
                <a:lnTo>
                  <a:pt x="81346" y="1324460"/>
                </a:lnTo>
                <a:lnTo>
                  <a:pt x="78804" y="1324460"/>
                </a:lnTo>
                <a:lnTo>
                  <a:pt x="78804" y="1321919"/>
                </a:lnTo>
                <a:lnTo>
                  <a:pt x="76262" y="1321919"/>
                </a:lnTo>
                <a:lnTo>
                  <a:pt x="76262" y="1319376"/>
                </a:lnTo>
                <a:lnTo>
                  <a:pt x="73719" y="1319376"/>
                </a:lnTo>
                <a:lnTo>
                  <a:pt x="71178" y="1319376"/>
                </a:lnTo>
                <a:lnTo>
                  <a:pt x="71178" y="1316834"/>
                </a:lnTo>
                <a:lnTo>
                  <a:pt x="68636" y="1316834"/>
                </a:lnTo>
                <a:lnTo>
                  <a:pt x="68636" y="1314292"/>
                </a:lnTo>
                <a:lnTo>
                  <a:pt x="66094" y="1314292"/>
                </a:lnTo>
                <a:lnTo>
                  <a:pt x="66094" y="1311749"/>
                </a:lnTo>
                <a:lnTo>
                  <a:pt x="66094" y="1309208"/>
                </a:lnTo>
                <a:lnTo>
                  <a:pt x="63551" y="1309208"/>
                </a:lnTo>
                <a:lnTo>
                  <a:pt x="66094" y="1306666"/>
                </a:lnTo>
                <a:lnTo>
                  <a:pt x="66094" y="1304123"/>
                </a:lnTo>
                <a:lnTo>
                  <a:pt x="66094" y="1304123"/>
                </a:lnTo>
                <a:lnTo>
                  <a:pt x="66094" y="1301581"/>
                </a:lnTo>
                <a:lnTo>
                  <a:pt x="68636" y="1301581"/>
                </a:lnTo>
                <a:lnTo>
                  <a:pt x="68636" y="1299039"/>
                </a:lnTo>
                <a:lnTo>
                  <a:pt x="71178" y="1299039"/>
                </a:lnTo>
                <a:lnTo>
                  <a:pt x="71178" y="1296497"/>
                </a:lnTo>
                <a:lnTo>
                  <a:pt x="71178" y="1293955"/>
                </a:lnTo>
                <a:lnTo>
                  <a:pt x="71178" y="1291412"/>
                </a:lnTo>
                <a:lnTo>
                  <a:pt x="68636" y="1291412"/>
                </a:lnTo>
                <a:lnTo>
                  <a:pt x="68636" y="1288870"/>
                </a:lnTo>
                <a:lnTo>
                  <a:pt x="68636" y="1286328"/>
                </a:lnTo>
                <a:lnTo>
                  <a:pt x="66094" y="1286328"/>
                </a:lnTo>
                <a:lnTo>
                  <a:pt x="66094" y="1283786"/>
                </a:lnTo>
                <a:lnTo>
                  <a:pt x="63551" y="1283786"/>
                </a:lnTo>
                <a:lnTo>
                  <a:pt x="66094" y="1283786"/>
                </a:lnTo>
                <a:lnTo>
                  <a:pt x="66094" y="1281244"/>
                </a:lnTo>
                <a:lnTo>
                  <a:pt x="63551" y="1281244"/>
                </a:lnTo>
                <a:lnTo>
                  <a:pt x="61009" y="1281244"/>
                </a:lnTo>
                <a:lnTo>
                  <a:pt x="61009" y="1278702"/>
                </a:lnTo>
                <a:lnTo>
                  <a:pt x="58468" y="1278702"/>
                </a:lnTo>
                <a:lnTo>
                  <a:pt x="58468" y="1278702"/>
                </a:lnTo>
                <a:lnTo>
                  <a:pt x="55926" y="1278702"/>
                </a:lnTo>
                <a:lnTo>
                  <a:pt x="55926" y="1276159"/>
                </a:lnTo>
                <a:lnTo>
                  <a:pt x="53383" y="1276159"/>
                </a:lnTo>
                <a:lnTo>
                  <a:pt x="53383" y="1273617"/>
                </a:lnTo>
                <a:lnTo>
                  <a:pt x="50841" y="1273617"/>
                </a:lnTo>
                <a:lnTo>
                  <a:pt x="50841" y="1271076"/>
                </a:lnTo>
                <a:lnTo>
                  <a:pt x="48299" y="1271076"/>
                </a:lnTo>
                <a:lnTo>
                  <a:pt x="48299" y="1268533"/>
                </a:lnTo>
                <a:lnTo>
                  <a:pt x="48299" y="1265991"/>
                </a:lnTo>
                <a:lnTo>
                  <a:pt x="45757" y="1265991"/>
                </a:lnTo>
                <a:lnTo>
                  <a:pt x="45757" y="1263449"/>
                </a:lnTo>
                <a:lnTo>
                  <a:pt x="45757" y="1260906"/>
                </a:lnTo>
                <a:lnTo>
                  <a:pt x="45757" y="1258365"/>
                </a:lnTo>
                <a:lnTo>
                  <a:pt x="45757" y="1255823"/>
                </a:lnTo>
                <a:lnTo>
                  <a:pt x="45757" y="1253280"/>
                </a:lnTo>
                <a:lnTo>
                  <a:pt x="48299" y="1253280"/>
                </a:lnTo>
                <a:lnTo>
                  <a:pt x="48299" y="1253280"/>
                </a:lnTo>
                <a:lnTo>
                  <a:pt x="48299" y="1250738"/>
                </a:lnTo>
                <a:lnTo>
                  <a:pt x="48299" y="1248196"/>
                </a:lnTo>
                <a:lnTo>
                  <a:pt x="50841" y="1248196"/>
                </a:lnTo>
                <a:lnTo>
                  <a:pt x="50841" y="1245654"/>
                </a:lnTo>
                <a:lnTo>
                  <a:pt x="50841" y="1243112"/>
                </a:lnTo>
                <a:lnTo>
                  <a:pt x="50841" y="1240569"/>
                </a:lnTo>
                <a:lnTo>
                  <a:pt x="48299" y="1240569"/>
                </a:lnTo>
                <a:lnTo>
                  <a:pt x="48299" y="1238027"/>
                </a:lnTo>
                <a:lnTo>
                  <a:pt x="48299" y="1235485"/>
                </a:lnTo>
                <a:lnTo>
                  <a:pt x="48299" y="1216419"/>
                </a:lnTo>
                <a:lnTo>
                  <a:pt x="48299" y="1213877"/>
                </a:lnTo>
                <a:lnTo>
                  <a:pt x="45757" y="1211335"/>
                </a:lnTo>
                <a:lnTo>
                  <a:pt x="45757" y="1208793"/>
                </a:lnTo>
                <a:lnTo>
                  <a:pt x="45757" y="1206250"/>
                </a:lnTo>
                <a:lnTo>
                  <a:pt x="45757" y="1203708"/>
                </a:lnTo>
                <a:lnTo>
                  <a:pt x="45757" y="1201166"/>
                </a:lnTo>
                <a:lnTo>
                  <a:pt x="45757" y="1202437"/>
                </a:lnTo>
                <a:lnTo>
                  <a:pt x="45757" y="1199895"/>
                </a:lnTo>
                <a:lnTo>
                  <a:pt x="43215" y="1199895"/>
                </a:lnTo>
                <a:lnTo>
                  <a:pt x="43215" y="1197353"/>
                </a:lnTo>
                <a:lnTo>
                  <a:pt x="43215" y="1194811"/>
                </a:lnTo>
                <a:lnTo>
                  <a:pt x="43215" y="1192269"/>
                </a:lnTo>
                <a:lnTo>
                  <a:pt x="43215" y="1189726"/>
                </a:lnTo>
                <a:lnTo>
                  <a:pt x="40673" y="1189726"/>
                </a:lnTo>
                <a:lnTo>
                  <a:pt x="40673" y="1187184"/>
                </a:lnTo>
                <a:lnTo>
                  <a:pt x="40673" y="1184642"/>
                </a:lnTo>
                <a:lnTo>
                  <a:pt x="40673" y="1182100"/>
                </a:lnTo>
                <a:lnTo>
                  <a:pt x="38131" y="1179558"/>
                </a:lnTo>
                <a:lnTo>
                  <a:pt x="38131" y="1177016"/>
                </a:lnTo>
                <a:lnTo>
                  <a:pt x="38131" y="1177016"/>
                </a:lnTo>
                <a:lnTo>
                  <a:pt x="38131" y="1174473"/>
                </a:lnTo>
                <a:lnTo>
                  <a:pt x="38131" y="1171931"/>
                </a:lnTo>
                <a:lnTo>
                  <a:pt x="35589" y="1171931"/>
                </a:lnTo>
                <a:lnTo>
                  <a:pt x="35589" y="1169390"/>
                </a:lnTo>
                <a:lnTo>
                  <a:pt x="35589" y="1166847"/>
                </a:lnTo>
                <a:lnTo>
                  <a:pt x="35589" y="1164305"/>
                </a:lnTo>
                <a:lnTo>
                  <a:pt x="35589" y="1161763"/>
                </a:lnTo>
                <a:lnTo>
                  <a:pt x="33047" y="1161763"/>
                </a:lnTo>
                <a:lnTo>
                  <a:pt x="33047" y="1159220"/>
                </a:lnTo>
                <a:lnTo>
                  <a:pt x="33047" y="1156679"/>
                </a:lnTo>
                <a:lnTo>
                  <a:pt x="33047" y="1154136"/>
                </a:lnTo>
                <a:lnTo>
                  <a:pt x="33047" y="1151594"/>
                </a:lnTo>
                <a:lnTo>
                  <a:pt x="30505" y="1151594"/>
                </a:lnTo>
                <a:lnTo>
                  <a:pt x="30505" y="1151594"/>
                </a:lnTo>
                <a:lnTo>
                  <a:pt x="30505" y="1149052"/>
                </a:lnTo>
                <a:lnTo>
                  <a:pt x="30505" y="1146510"/>
                </a:lnTo>
                <a:lnTo>
                  <a:pt x="30505" y="1143968"/>
                </a:lnTo>
                <a:lnTo>
                  <a:pt x="27963" y="1141426"/>
                </a:lnTo>
                <a:lnTo>
                  <a:pt x="27963" y="1138883"/>
                </a:lnTo>
                <a:lnTo>
                  <a:pt x="27963" y="1136341"/>
                </a:lnTo>
                <a:lnTo>
                  <a:pt x="27963" y="1133799"/>
                </a:lnTo>
                <a:lnTo>
                  <a:pt x="27963" y="1133799"/>
                </a:lnTo>
                <a:lnTo>
                  <a:pt x="27963" y="1131257"/>
                </a:lnTo>
                <a:lnTo>
                  <a:pt x="27963" y="1128715"/>
                </a:lnTo>
                <a:lnTo>
                  <a:pt x="27963" y="1126173"/>
                </a:lnTo>
                <a:lnTo>
                  <a:pt x="25421" y="1126173"/>
                </a:lnTo>
                <a:lnTo>
                  <a:pt x="25421" y="1126173"/>
                </a:lnTo>
                <a:lnTo>
                  <a:pt x="22878" y="1119817"/>
                </a:lnTo>
                <a:lnTo>
                  <a:pt x="20337" y="1119817"/>
                </a:lnTo>
                <a:lnTo>
                  <a:pt x="20337" y="1117275"/>
                </a:lnTo>
                <a:lnTo>
                  <a:pt x="20337" y="1114733"/>
                </a:lnTo>
                <a:lnTo>
                  <a:pt x="17795" y="1112191"/>
                </a:lnTo>
                <a:lnTo>
                  <a:pt x="17795" y="1109649"/>
                </a:lnTo>
                <a:lnTo>
                  <a:pt x="15252" y="1109649"/>
                </a:lnTo>
                <a:lnTo>
                  <a:pt x="15252" y="1107107"/>
                </a:lnTo>
                <a:lnTo>
                  <a:pt x="12710" y="1104564"/>
                </a:lnTo>
                <a:lnTo>
                  <a:pt x="12710" y="1102022"/>
                </a:lnTo>
                <a:lnTo>
                  <a:pt x="10168" y="1102022"/>
                </a:lnTo>
                <a:lnTo>
                  <a:pt x="10168" y="1100751"/>
                </a:lnTo>
                <a:lnTo>
                  <a:pt x="10168" y="1098209"/>
                </a:lnTo>
                <a:lnTo>
                  <a:pt x="10168" y="1095667"/>
                </a:lnTo>
                <a:lnTo>
                  <a:pt x="10168" y="1093125"/>
                </a:lnTo>
                <a:lnTo>
                  <a:pt x="7627" y="1093125"/>
                </a:lnTo>
                <a:lnTo>
                  <a:pt x="7627" y="1090583"/>
                </a:lnTo>
                <a:lnTo>
                  <a:pt x="7627" y="1088040"/>
                </a:lnTo>
                <a:lnTo>
                  <a:pt x="7627" y="1085498"/>
                </a:lnTo>
                <a:lnTo>
                  <a:pt x="7627" y="1082956"/>
                </a:lnTo>
                <a:lnTo>
                  <a:pt x="7627" y="1080414"/>
                </a:lnTo>
                <a:lnTo>
                  <a:pt x="7627" y="1077872"/>
                </a:lnTo>
                <a:lnTo>
                  <a:pt x="7627" y="1075330"/>
                </a:lnTo>
                <a:lnTo>
                  <a:pt x="7627" y="1075330"/>
                </a:lnTo>
                <a:lnTo>
                  <a:pt x="7627" y="1072787"/>
                </a:lnTo>
                <a:lnTo>
                  <a:pt x="7627" y="1070245"/>
                </a:lnTo>
                <a:lnTo>
                  <a:pt x="7627" y="1067704"/>
                </a:lnTo>
                <a:lnTo>
                  <a:pt x="10168" y="1065161"/>
                </a:lnTo>
                <a:lnTo>
                  <a:pt x="10168" y="1062619"/>
                </a:lnTo>
                <a:lnTo>
                  <a:pt x="10168" y="1060077"/>
                </a:lnTo>
                <a:lnTo>
                  <a:pt x="10168" y="1057534"/>
                </a:lnTo>
                <a:lnTo>
                  <a:pt x="12710" y="1057534"/>
                </a:lnTo>
                <a:lnTo>
                  <a:pt x="12710" y="1054993"/>
                </a:lnTo>
                <a:lnTo>
                  <a:pt x="12710" y="1052450"/>
                </a:lnTo>
                <a:lnTo>
                  <a:pt x="12710" y="1049908"/>
                </a:lnTo>
                <a:lnTo>
                  <a:pt x="15252" y="1049908"/>
                </a:lnTo>
                <a:lnTo>
                  <a:pt x="15252" y="1049908"/>
                </a:lnTo>
                <a:lnTo>
                  <a:pt x="12710" y="1049908"/>
                </a:lnTo>
                <a:lnTo>
                  <a:pt x="12710" y="1047366"/>
                </a:lnTo>
                <a:lnTo>
                  <a:pt x="12710" y="1044823"/>
                </a:lnTo>
                <a:lnTo>
                  <a:pt x="12710" y="1042282"/>
                </a:lnTo>
                <a:lnTo>
                  <a:pt x="10168" y="1042282"/>
                </a:lnTo>
                <a:lnTo>
                  <a:pt x="10168" y="1039740"/>
                </a:lnTo>
                <a:lnTo>
                  <a:pt x="10168" y="1037197"/>
                </a:lnTo>
                <a:lnTo>
                  <a:pt x="7627" y="1037197"/>
                </a:lnTo>
                <a:lnTo>
                  <a:pt x="7627" y="1034655"/>
                </a:lnTo>
                <a:lnTo>
                  <a:pt x="7627" y="1032113"/>
                </a:lnTo>
                <a:lnTo>
                  <a:pt x="5084" y="1032113"/>
                </a:lnTo>
                <a:lnTo>
                  <a:pt x="5084" y="1029571"/>
                </a:lnTo>
                <a:lnTo>
                  <a:pt x="5084" y="1027029"/>
                </a:lnTo>
                <a:lnTo>
                  <a:pt x="2542" y="1024487"/>
                </a:lnTo>
                <a:lnTo>
                  <a:pt x="2542" y="1024487"/>
                </a:lnTo>
                <a:lnTo>
                  <a:pt x="2542" y="1021944"/>
                </a:lnTo>
                <a:lnTo>
                  <a:pt x="0" y="1021944"/>
                </a:lnTo>
                <a:lnTo>
                  <a:pt x="0" y="1019402"/>
                </a:lnTo>
                <a:lnTo>
                  <a:pt x="0" y="1016860"/>
                </a:lnTo>
                <a:lnTo>
                  <a:pt x="2542" y="1014318"/>
                </a:lnTo>
                <a:lnTo>
                  <a:pt x="2542" y="1011776"/>
                </a:lnTo>
                <a:lnTo>
                  <a:pt x="2542" y="1009234"/>
                </a:lnTo>
                <a:lnTo>
                  <a:pt x="5084" y="1009234"/>
                </a:lnTo>
                <a:lnTo>
                  <a:pt x="5084" y="1006691"/>
                </a:lnTo>
                <a:lnTo>
                  <a:pt x="5084" y="1004150"/>
                </a:lnTo>
                <a:lnTo>
                  <a:pt x="5084" y="1001607"/>
                </a:lnTo>
                <a:lnTo>
                  <a:pt x="7627" y="1001607"/>
                </a:lnTo>
                <a:lnTo>
                  <a:pt x="7627" y="999065"/>
                </a:lnTo>
                <a:lnTo>
                  <a:pt x="10168" y="999065"/>
                </a:lnTo>
                <a:lnTo>
                  <a:pt x="12710" y="999065"/>
                </a:lnTo>
                <a:lnTo>
                  <a:pt x="15252" y="999065"/>
                </a:lnTo>
                <a:lnTo>
                  <a:pt x="15252" y="1001607"/>
                </a:lnTo>
                <a:lnTo>
                  <a:pt x="15252" y="999065"/>
                </a:lnTo>
                <a:lnTo>
                  <a:pt x="17795" y="999065"/>
                </a:lnTo>
                <a:lnTo>
                  <a:pt x="17795" y="999065"/>
                </a:lnTo>
                <a:lnTo>
                  <a:pt x="22878" y="992710"/>
                </a:lnTo>
                <a:lnTo>
                  <a:pt x="22878" y="990167"/>
                </a:lnTo>
                <a:lnTo>
                  <a:pt x="22878" y="986354"/>
                </a:lnTo>
                <a:lnTo>
                  <a:pt x="25421" y="983812"/>
                </a:lnTo>
                <a:lnTo>
                  <a:pt x="25421" y="981270"/>
                </a:lnTo>
                <a:lnTo>
                  <a:pt x="25421" y="978728"/>
                </a:lnTo>
                <a:lnTo>
                  <a:pt x="25421" y="976186"/>
                </a:lnTo>
                <a:lnTo>
                  <a:pt x="27963" y="976186"/>
                </a:lnTo>
                <a:lnTo>
                  <a:pt x="33047" y="957120"/>
                </a:lnTo>
                <a:lnTo>
                  <a:pt x="33047" y="954577"/>
                </a:lnTo>
                <a:lnTo>
                  <a:pt x="33047" y="952035"/>
                </a:lnTo>
                <a:lnTo>
                  <a:pt x="33047" y="949493"/>
                </a:lnTo>
                <a:lnTo>
                  <a:pt x="35589" y="949493"/>
                </a:lnTo>
                <a:lnTo>
                  <a:pt x="35589" y="946951"/>
                </a:lnTo>
                <a:lnTo>
                  <a:pt x="35589" y="948222"/>
                </a:lnTo>
                <a:lnTo>
                  <a:pt x="35589" y="945680"/>
                </a:lnTo>
                <a:lnTo>
                  <a:pt x="35589" y="943137"/>
                </a:lnTo>
                <a:lnTo>
                  <a:pt x="35589" y="940596"/>
                </a:lnTo>
                <a:lnTo>
                  <a:pt x="35589" y="938054"/>
                </a:lnTo>
                <a:lnTo>
                  <a:pt x="38131" y="938054"/>
                </a:lnTo>
                <a:lnTo>
                  <a:pt x="38131" y="935511"/>
                </a:lnTo>
                <a:lnTo>
                  <a:pt x="38131" y="932969"/>
                </a:lnTo>
                <a:lnTo>
                  <a:pt x="40673" y="932969"/>
                </a:lnTo>
                <a:lnTo>
                  <a:pt x="43215" y="932969"/>
                </a:lnTo>
                <a:lnTo>
                  <a:pt x="43215" y="930427"/>
                </a:lnTo>
                <a:lnTo>
                  <a:pt x="45757" y="930427"/>
                </a:lnTo>
                <a:lnTo>
                  <a:pt x="45757" y="927885"/>
                </a:lnTo>
                <a:lnTo>
                  <a:pt x="48299" y="927885"/>
                </a:lnTo>
                <a:lnTo>
                  <a:pt x="50841" y="927885"/>
                </a:lnTo>
                <a:lnTo>
                  <a:pt x="50841" y="925343"/>
                </a:lnTo>
                <a:lnTo>
                  <a:pt x="50841" y="922801"/>
                </a:lnTo>
                <a:lnTo>
                  <a:pt x="53383" y="922801"/>
                </a:lnTo>
                <a:lnTo>
                  <a:pt x="53383" y="920258"/>
                </a:lnTo>
                <a:lnTo>
                  <a:pt x="53383" y="917716"/>
                </a:lnTo>
                <a:lnTo>
                  <a:pt x="53383" y="915174"/>
                </a:lnTo>
                <a:lnTo>
                  <a:pt x="53383" y="912632"/>
                </a:lnTo>
                <a:lnTo>
                  <a:pt x="53383" y="910090"/>
                </a:lnTo>
                <a:lnTo>
                  <a:pt x="53383" y="910090"/>
                </a:lnTo>
                <a:lnTo>
                  <a:pt x="53383" y="907547"/>
                </a:lnTo>
                <a:lnTo>
                  <a:pt x="53383" y="905005"/>
                </a:lnTo>
                <a:lnTo>
                  <a:pt x="53383" y="902464"/>
                </a:lnTo>
                <a:lnTo>
                  <a:pt x="53383" y="899921"/>
                </a:lnTo>
                <a:lnTo>
                  <a:pt x="53383" y="897379"/>
                </a:lnTo>
                <a:lnTo>
                  <a:pt x="53383" y="894837"/>
                </a:lnTo>
                <a:lnTo>
                  <a:pt x="55926" y="892294"/>
                </a:lnTo>
                <a:lnTo>
                  <a:pt x="55926" y="889753"/>
                </a:lnTo>
                <a:lnTo>
                  <a:pt x="55926" y="887211"/>
                </a:lnTo>
                <a:lnTo>
                  <a:pt x="55926" y="884668"/>
                </a:lnTo>
                <a:lnTo>
                  <a:pt x="58468" y="882126"/>
                </a:lnTo>
                <a:lnTo>
                  <a:pt x="58468" y="879584"/>
                </a:lnTo>
                <a:lnTo>
                  <a:pt x="58468" y="877042"/>
                </a:lnTo>
                <a:lnTo>
                  <a:pt x="58468" y="874500"/>
                </a:lnTo>
                <a:lnTo>
                  <a:pt x="58468" y="871958"/>
                </a:lnTo>
                <a:lnTo>
                  <a:pt x="58468" y="869415"/>
                </a:lnTo>
                <a:lnTo>
                  <a:pt x="55926" y="866873"/>
                </a:lnTo>
                <a:lnTo>
                  <a:pt x="55926" y="864331"/>
                </a:lnTo>
                <a:lnTo>
                  <a:pt x="55926" y="861789"/>
                </a:lnTo>
                <a:lnTo>
                  <a:pt x="55926" y="859247"/>
                </a:lnTo>
                <a:lnTo>
                  <a:pt x="55926" y="856704"/>
                </a:lnTo>
                <a:lnTo>
                  <a:pt x="55926" y="859247"/>
                </a:lnTo>
                <a:lnTo>
                  <a:pt x="55926" y="856704"/>
                </a:lnTo>
                <a:lnTo>
                  <a:pt x="55926" y="854162"/>
                </a:lnTo>
                <a:lnTo>
                  <a:pt x="58468" y="854162"/>
                </a:lnTo>
                <a:lnTo>
                  <a:pt x="58468" y="851621"/>
                </a:lnTo>
                <a:lnTo>
                  <a:pt x="61009" y="851621"/>
                </a:lnTo>
                <a:lnTo>
                  <a:pt x="61009" y="849078"/>
                </a:lnTo>
                <a:lnTo>
                  <a:pt x="63551" y="849078"/>
                </a:lnTo>
                <a:lnTo>
                  <a:pt x="63551" y="846536"/>
                </a:lnTo>
                <a:lnTo>
                  <a:pt x="66094" y="846536"/>
                </a:lnTo>
                <a:lnTo>
                  <a:pt x="66094" y="843994"/>
                </a:lnTo>
                <a:lnTo>
                  <a:pt x="68636" y="843994"/>
                </a:lnTo>
                <a:lnTo>
                  <a:pt x="68636" y="841451"/>
                </a:lnTo>
                <a:lnTo>
                  <a:pt x="71178" y="841451"/>
                </a:lnTo>
                <a:lnTo>
                  <a:pt x="71178" y="838910"/>
                </a:lnTo>
                <a:lnTo>
                  <a:pt x="73719" y="838910"/>
                </a:lnTo>
                <a:lnTo>
                  <a:pt x="73719" y="836368"/>
                </a:lnTo>
                <a:lnTo>
                  <a:pt x="76262" y="836368"/>
                </a:lnTo>
                <a:lnTo>
                  <a:pt x="76262" y="838910"/>
                </a:lnTo>
                <a:lnTo>
                  <a:pt x="78804" y="838910"/>
                </a:lnTo>
                <a:lnTo>
                  <a:pt x="81346" y="838910"/>
                </a:lnTo>
                <a:lnTo>
                  <a:pt x="81346" y="841451"/>
                </a:lnTo>
                <a:lnTo>
                  <a:pt x="83888" y="841451"/>
                </a:lnTo>
                <a:lnTo>
                  <a:pt x="86430" y="841451"/>
                </a:lnTo>
                <a:lnTo>
                  <a:pt x="86430" y="843994"/>
                </a:lnTo>
                <a:lnTo>
                  <a:pt x="88972" y="843994"/>
                </a:lnTo>
                <a:lnTo>
                  <a:pt x="88972" y="846536"/>
                </a:lnTo>
                <a:lnTo>
                  <a:pt x="91514" y="846536"/>
                </a:lnTo>
                <a:lnTo>
                  <a:pt x="91514" y="849078"/>
                </a:lnTo>
                <a:lnTo>
                  <a:pt x="94056" y="849078"/>
                </a:lnTo>
                <a:lnTo>
                  <a:pt x="94056" y="846536"/>
                </a:lnTo>
                <a:lnTo>
                  <a:pt x="96599" y="846536"/>
                </a:lnTo>
                <a:lnTo>
                  <a:pt x="99140" y="846536"/>
                </a:lnTo>
                <a:lnTo>
                  <a:pt x="109309" y="843994"/>
                </a:lnTo>
                <a:lnTo>
                  <a:pt x="109309" y="841451"/>
                </a:lnTo>
                <a:lnTo>
                  <a:pt x="109309" y="838910"/>
                </a:lnTo>
                <a:lnTo>
                  <a:pt x="111850" y="838910"/>
                </a:lnTo>
                <a:lnTo>
                  <a:pt x="111850" y="836368"/>
                </a:lnTo>
                <a:lnTo>
                  <a:pt x="111850" y="833825"/>
                </a:lnTo>
                <a:lnTo>
                  <a:pt x="114393" y="833825"/>
                </a:lnTo>
                <a:lnTo>
                  <a:pt x="114393" y="833825"/>
                </a:lnTo>
                <a:lnTo>
                  <a:pt x="116935" y="833825"/>
                </a:lnTo>
                <a:lnTo>
                  <a:pt x="116935" y="831283"/>
                </a:lnTo>
                <a:lnTo>
                  <a:pt x="119477" y="831283"/>
                </a:lnTo>
                <a:lnTo>
                  <a:pt x="119477" y="828741"/>
                </a:lnTo>
                <a:lnTo>
                  <a:pt x="122019" y="828741"/>
                </a:lnTo>
                <a:lnTo>
                  <a:pt x="122019" y="826199"/>
                </a:lnTo>
                <a:lnTo>
                  <a:pt x="124561" y="826199"/>
                </a:lnTo>
                <a:lnTo>
                  <a:pt x="124561" y="823657"/>
                </a:lnTo>
                <a:lnTo>
                  <a:pt x="127103" y="823657"/>
                </a:lnTo>
                <a:lnTo>
                  <a:pt x="129645" y="823657"/>
                </a:lnTo>
                <a:lnTo>
                  <a:pt x="132187" y="821115"/>
                </a:lnTo>
                <a:lnTo>
                  <a:pt x="134729" y="821115"/>
                </a:lnTo>
                <a:lnTo>
                  <a:pt x="137271" y="821115"/>
                </a:lnTo>
                <a:lnTo>
                  <a:pt x="139813" y="821115"/>
                </a:lnTo>
                <a:lnTo>
                  <a:pt x="142355" y="821115"/>
                </a:lnTo>
                <a:lnTo>
                  <a:pt x="144898" y="821115"/>
                </a:lnTo>
                <a:lnTo>
                  <a:pt x="147440" y="821115"/>
                </a:lnTo>
                <a:lnTo>
                  <a:pt x="149981" y="821115"/>
                </a:lnTo>
                <a:lnTo>
                  <a:pt x="152523" y="821115"/>
                </a:lnTo>
                <a:lnTo>
                  <a:pt x="155066" y="821115"/>
                </a:lnTo>
                <a:lnTo>
                  <a:pt x="157608" y="821115"/>
                </a:lnTo>
                <a:lnTo>
                  <a:pt x="160150" y="823657"/>
                </a:lnTo>
                <a:lnTo>
                  <a:pt x="162691" y="823657"/>
                </a:lnTo>
                <a:lnTo>
                  <a:pt x="165234" y="823657"/>
                </a:lnTo>
                <a:lnTo>
                  <a:pt x="167776" y="823657"/>
                </a:lnTo>
                <a:lnTo>
                  <a:pt x="170318" y="823657"/>
                </a:lnTo>
                <a:lnTo>
                  <a:pt x="172860" y="826199"/>
                </a:lnTo>
                <a:lnTo>
                  <a:pt x="175402" y="826199"/>
                </a:lnTo>
                <a:lnTo>
                  <a:pt x="177944" y="826199"/>
                </a:lnTo>
                <a:lnTo>
                  <a:pt x="177944" y="828741"/>
                </a:lnTo>
                <a:lnTo>
                  <a:pt x="180486" y="828741"/>
                </a:lnTo>
                <a:lnTo>
                  <a:pt x="180486" y="831283"/>
                </a:lnTo>
                <a:lnTo>
                  <a:pt x="172860" y="831283"/>
                </a:lnTo>
                <a:close/>
                <a:moveTo>
                  <a:pt x="132187" y="850349"/>
                </a:moveTo>
                <a:lnTo>
                  <a:pt x="127103" y="852891"/>
                </a:lnTo>
                <a:lnTo>
                  <a:pt x="127103" y="855434"/>
                </a:lnTo>
                <a:lnTo>
                  <a:pt x="124561" y="855434"/>
                </a:lnTo>
                <a:lnTo>
                  <a:pt x="124561" y="857976"/>
                </a:lnTo>
                <a:lnTo>
                  <a:pt x="122019" y="860518"/>
                </a:lnTo>
                <a:lnTo>
                  <a:pt x="119477" y="863060"/>
                </a:lnTo>
                <a:lnTo>
                  <a:pt x="116935" y="865602"/>
                </a:lnTo>
                <a:lnTo>
                  <a:pt x="114393" y="870687"/>
                </a:lnTo>
                <a:lnTo>
                  <a:pt x="111850" y="873228"/>
                </a:lnTo>
                <a:lnTo>
                  <a:pt x="109309" y="878313"/>
                </a:lnTo>
                <a:lnTo>
                  <a:pt x="109309" y="880855"/>
                </a:lnTo>
                <a:lnTo>
                  <a:pt x="106767" y="880855"/>
                </a:lnTo>
                <a:lnTo>
                  <a:pt x="106767" y="883398"/>
                </a:lnTo>
                <a:lnTo>
                  <a:pt x="106767" y="885939"/>
                </a:lnTo>
                <a:lnTo>
                  <a:pt x="109309" y="885939"/>
                </a:lnTo>
                <a:lnTo>
                  <a:pt x="111850" y="885939"/>
                </a:lnTo>
                <a:lnTo>
                  <a:pt x="111850" y="888481"/>
                </a:lnTo>
                <a:lnTo>
                  <a:pt x="111850" y="891024"/>
                </a:lnTo>
                <a:lnTo>
                  <a:pt x="111850" y="896108"/>
                </a:lnTo>
                <a:lnTo>
                  <a:pt x="114393" y="896108"/>
                </a:lnTo>
                <a:lnTo>
                  <a:pt x="116935" y="891024"/>
                </a:lnTo>
                <a:lnTo>
                  <a:pt x="119477" y="891024"/>
                </a:lnTo>
                <a:lnTo>
                  <a:pt x="119477" y="884668"/>
                </a:lnTo>
                <a:lnTo>
                  <a:pt x="119477" y="882126"/>
                </a:lnTo>
                <a:lnTo>
                  <a:pt x="122019" y="879584"/>
                </a:lnTo>
                <a:lnTo>
                  <a:pt x="122019" y="877042"/>
                </a:lnTo>
                <a:lnTo>
                  <a:pt x="127103" y="871958"/>
                </a:lnTo>
                <a:lnTo>
                  <a:pt x="127103" y="869415"/>
                </a:lnTo>
                <a:lnTo>
                  <a:pt x="132187" y="866873"/>
                </a:lnTo>
                <a:lnTo>
                  <a:pt x="134729" y="866873"/>
                </a:lnTo>
                <a:lnTo>
                  <a:pt x="134729" y="864331"/>
                </a:lnTo>
                <a:lnTo>
                  <a:pt x="137271" y="864331"/>
                </a:lnTo>
                <a:lnTo>
                  <a:pt x="139813" y="861789"/>
                </a:lnTo>
                <a:lnTo>
                  <a:pt x="139813" y="859247"/>
                </a:lnTo>
                <a:lnTo>
                  <a:pt x="142355" y="854162"/>
                </a:lnTo>
                <a:lnTo>
                  <a:pt x="144898" y="849078"/>
                </a:lnTo>
                <a:lnTo>
                  <a:pt x="144898" y="843994"/>
                </a:lnTo>
                <a:lnTo>
                  <a:pt x="144898" y="838910"/>
                </a:lnTo>
                <a:lnTo>
                  <a:pt x="142355" y="838910"/>
                </a:lnTo>
                <a:lnTo>
                  <a:pt x="142355" y="836368"/>
                </a:lnTo>
                <a:lnTo>
                  <a:pt x="142355" y="833825"/>
                </a:lnTo>
                <a:lnTo>
                  <a:pt x="142355" y="831283"/>
                </a:lnTo>
                <a:lnTo>
                  <a:pt x="144898" y="831283"/>
                </a:lnTo>
                <a:lnTo>
                  <a:pt x="147440" y="828741"/>
                </a:lnTo>
                <a:lnTo>
                  <a:pt x="147440" y="826199"/>
                </a:lnTo>
                <a:lnTo>
                  <a:pt x="147440" y="828741"/>
                </a:lnTo>
                <a:lnTo>
                  <a:pt x="144898" y="828741"/>
                </a:lnTo>
                <a:lnTo>
                  <a:pt x="144898" y="831283"/>
                </a:lnTo>
                <a:lnTo>
                  <a:pt x="142355" y="831283"/>
                </a:lnTo>
                <a:lnTo>
                  <a:pt x="142355" y="833825"/>
                </a:lnTo>
                <a:lnTo>
                  <a:pt x="139813" y="836368"/>
                </a:lnTo>
                <a:lnTo>
                  <a:pt x="137271" y="841451"/>
                </a:lnTo>
                <a:lnTo>
                  <a:pt x="134729" y="843994"/>
                </a:lnTo>
                <a:lnTo>
                  <a:pt x="132187" y="850349"/>
                </a:lnTo>
                <a:close/>
                <a:moveTo>
                  <a:pt x="67364" y="1123630"/>
                </a:moveTo>
                <a:lnTo>
                  <a:pt x="67364" y="1118547"/>
                </a:lnTo>
                <a:lnTo>
                  <a:pt x="69907" y="1113462"/>
                </a:lnTo>
                <a:lnTo>
                  <a:pt x="69907" y="1110920"/>
                </a:lnTo>
                <a:lnTo>
                  <a:pt x="69907" y="1113462"/>
                </a:lnTo>
                <a:lnTo>
                  <a:pt x="69907" y="1116004"/>
                </a:lnTo>
                <a:lnTo>
                  <a:pt x="69907" y="1118547"/>
                </a:lnTo>
                <a:lnTo>
                  <a:pt x="69907" y="1124902"/>
                </a:lnTo>
                <a:lnTo>
                  <a:pt x="67364" y="1127443"/>
                </a:lnTo>
                <a:lnTo>
                  <a:pt x="67364" y="1129986"/>
                </a:lnTo>
                <a:lnTo>
                  <a:pt x="67364" y="1132528"/>
                </a:lnTo>
                <a:lnTo>
                  <a:pt x="64823" y="1135070"/>
                </a:lnTo>
                <a:lnTo>
                  <a:pt x="64823" y="1137613"/>
                </a:lnTo>
                <a:lnTo>
                  <a:pt x="64823" y="1142696"/>
                </a:lnTo>
                <a:lnTo>
                  <a:pt x="64823" y="1145239"/>
                </a:lnTo>
                <a:lnTo>
                  <a:pt x="64823" y="1147781"/>
                </a:lnTo>
                <a:lnTo>
                  <a:pt x="64823" y="1154136"/>
                </a:lnTo>
                <a:lnTo>
                  <a:pt x="64823" y="1156679"/>
                </a:lnTo>
                <a:lnTo>
                  <a:pt x="67364" y="1163034"/>
                </a:lnTo>
                <a:lnTo>
                  <a:pt x="67364" y="1165576"/>
                </a:lnTo>
                <a:lnTo>
                  <a:pt x="69907" y="1170660"/>
                </a:lnTo>
                <a:lnTo>
                  <a:pt x="72449" y="1175745"/>
                </a:lnTo>
                <a:lnTo>
                  <a:pt x="72449" y="1178286"/>
                </a:lnTo>
                <a:lnTo>
                  <a:pt x="74991" y="1180829"/>
                </a:lnTo>
                <a:lnTo>
                  <a:pt x="72449" y="1189726"/>
                </a:lnTo>
                <a:lnTo>
                  <a:pt x="69907" y="1192269"/>
                </a:lnTo>
                <a:lnTo>
                  <a:pt x="69907" y="1194811"/>
                </a:lnTo>
                <a:lnTo>
                  <a:pt x="67364" y="1194811"/>
                </a:lnTo>
                <a:lnTo>
                  <a:pt x="67364" y="1201166"/>
                </a:lnTo>
                <a:lnTo>
                  <a:pt x="69907" y="1201166"/>
                </a:lnTo>
                <a:lnTo>
                  <a:pt x="72449" y="1203708"/>
                </a:lnTo>
                <a:lnTo>
                  <a:pt x="72449" y="1206250"/>
                </a:lnTo>
                <a:lnTo>
                  <a:pt x="72449" y="1208793"/>
                </a:lnTo>
                <a:lnTo>
                  <a:pt x="74991" y="1211335"/>
                </a:lnTo>
                <a:lnTo>
                  <a:pt x="74991" y="1217690"/>
                </a:lnTo>
                <a:lnTo>
                  <a:pt x="80075" y="1226588"/>
                </a:lnTo>
                <a:lnTo>
                  <a:pt x="80075" y="1229129"/>
                </a:lnTo>
                <a:lnTo>
                  <a:pt x="80075" y="1231672"/>
                </a:lnTo>
                <a:lnTo>
                  <a:pt x="82617" y="1231672"/>
                </a:lnTo>
                <a:lnTo>
                  <a:pt x="85159" y="1236756"/>
                </a:lnTo>
                <a:lnTo>
                  <a:pt x="90243" y="1241840"/>
                </a:lnTo>
                <a:lnTo>
                  <a:pt x="90243" y="1244383"/>
                </a:lnTo>
                <a:lnTo>
                  <a:pt x="92785" y="1244383"/>
                </a:lnTo>
                <a:lnTo>
                  <a:pt x="95327" y="1246925"/>
                </a:lnTo>
                <a:lnTo>
                  <a:pt x="100412" y="1249467"/>
                </a:lnTo>
                <a:lnTo>
                  <a:pt x="100412" y="1252009"/>
                </a:lnTo>
                <a:lnTo>
                  <a:pt x="102954" y="1252009"/>
                </a:lnTo>
                <a:lnTo>
                  <a:pt x="102954" y="1254551"/>
                </a:lnTo>
                <a:lnTo>
                  <a:pt x="102954" y="1257093"/>
                </a:lnTo>
                <a:lnTo>
                  <a:pt x="105495" y="1262178"/>
                </a:lnTo>
                <a:lnTo>
                  <a:pt x="105495" y="1267262"/>
                </a:lnTo>
                <a:lnTo>
                  <a:pt x="105495" y="1269804"/>
                </a:lnTo>
                <a:lnTo>
                  <a:pt x="105495" y="1272346"/>
                </a:lnTo>
                <a:lnTo>
                  <a:pt x="108037" y="1278702"/>
                </a:lnTo>
                <a:lnTo>
                  <a:pt x="108037" y="1281244"/>
                </a:lnTo>
                <a:lnTo>
                  <a:pt x="110580" y="1283786"/>
                </a:lnTo>
                <a:lnTo>
                  <a:pt x="113122" y="1286328"/>
                </a:lnTo>
                <a:lnTo>
                  <a:pt x="115664" y="1288870"/>
                </a:lnTo>
                <a:lnTo>
                  <a:pt x="118205" y="1293955"/>
                </a:lnTo>
                <a:lnTo>
                  <a:pt x="118205" y="1296497"/>
                </a:lnTo>
                <a:lnTo>
                  <a:pt x="118205" y="1299039"/>
                </a:lnTo>
                <a:lnTo>
                  <a:pt x="118205" y="1301581"/>
                </a:lnTo>
                <a:lnTo>
                  <a:pt x="115664" y="1301581"/>
                </a:lnTo>
                <a:lnTo>
                  <a:pt x="115664" y="1304123"/>
                </a:lnTo>
                <a:lnTo>
                  <a:pt x="113122" y="1304123"/>
                </a:lnTo>
                <a:lnTo>
                  <a:pt x="113122" y="1306666"/>
                </a:lnTo>
                <a:lnTo>
                  <a:pt x="113122" y="1309208"/>
                </a:lnTo>
                <a:lnTo>
                  <a:pt x="115664" y="1311749"/>
                </a:lnTo>
                <a:lnTo>
                  <a:pt x="115664" y="1314292"/>
                </a:lnTo>
                <a:lnTo>
                  <a:pt x="118205" y="1314292"/>
                </a:lnTo>
                <a:lnTo>
                  <a:pt x="120748" y="1314292"/>
                </a:lnTo>
                <a:lnTo>
                  <a:pt x="120748" y="1304123"/>
                </a:lnTo>
                <a:lnTo>
                  <a:pt x="125832" y="1306666"/>
                </a:lnTo>
                <a:lnTo>
                  <a:pt x="128374" y="1309208"/>
                </a:lnTo>
                <a:lnTo>
                  <a:pt x="130916" y="1311749"/>
                </a:lnTo>
                <a:lnTo>
                  <a:pt x="130916" y="1314292"/>
                </a:lnTo>
                <a:lnTo>
                  <a:pt x="133458" y="1316834"/>
                </a:lnTo>
                <a:lnTo>
                  <a:pt x="136000" y="1316834"/>
                </a:lnTo>
                <a:lnTo>
                  <a:pt x="138542" y="1314292"/>
                </a:lnTo>
                <a:lnTo>
                  <a:pt x="141085" y="1314292"/>
                </a:lnTo>
                <a:lnTo>
                  <a:pt x="141085" y="1311749"/>
                </a:lnTo>
                <a:lnTo>
                  <a:pt x="141085" y="1309208"/>
                </a:lnTo>
                <a:lnTo>
                  <a:pt x="138542" y="1306666"/>
                </a:lnTo>
                <a:lnTo>
                  <a:pt x="138542" y="1300310"/>
                </a:lnTo>
                <a:lnTo>
                  <a:pt x="138542" y="1297768"/>
                </a:lnTo>
                <a:lnTo>
                  <a:pt x="136000" y="1297768"/>
                </a:lnTo>
                <a:lnTo>
                  <a:pt x="133458" y="1292683"/>
                </a:lnTo>
                <a:lnTo>
                  <a:pt x="130916" y="1290142"/>
                </a:lnTo>
                <a:lnTo>
                  <a:pt x="130916" y="1287599"/>
                </a:lnTo>
                <a:lnTo>
                  <a:pt x="130916" y="1285057"/>
                </a:lnTo>
                <a:lnTo>
                  <a:pt x="130916" y="1282515"/>
                </a:lnTo>
                <a:lnTo>
                  <a:pt x="128374" y="1279972"/>
                </a:lnTo>
                <a:lnTo>
                  <a:pt x="125832" y="1274889"/>
                </a:lnTo>
                <a:lnTo>
                  <a:pt x="125832" y="1269804"/>
                </a:lnTo>
                <a:lnTo>
                  <a:pt x="120748" y="1263449"/>
                </a:lnTo>
                <a:lnTo>
                  <a:pt x="118205" y="1260906"/>
                </a:lnTo>
                <a:lnTo>
                  <a:pt x="118205" y="1258365"/>
                </a:lnTo>
                <a:lnTo>
                  <a:pt x="118205" y="1253280"/>
                </a:lnTo>
                <a:lnTo>
                  <a:pt x="118205" y="1253280"/>
                </a:lnTo>
                <a:lnTo>
                  <a:pt x="118205" y="1250738"/>
                </a:lnTo>
                <a:lnTo>
                  <a:pt x="115664" y="1245654"/>
                </a:lnTo>
                <a:lnTo>
                  <a:pt x="115664" y="1243112"/>
                </a:lnTo>
                <a:lnTo>
                  <a:pt x="118205" y="1243112"/>
                </a:lnTo>
                <a:lnTo>
                  <a:pt x="118205" y="1238027"/>
                </a:lnTo>
                <a:lnTo>
                  <a:pt x="118205" y="1235485"/>
                </a:lnTo>
                <a:lnTo>
                  <a:pt x="115664" y="1232943"/>
                </a:lnTo>
                <a:lnTo>
                  <a:pt x="113122" y="1227859"/>
                </a:lnTo>
                <a:lnTo>
                  <a:pt x="110580" y="1227859"/>
                </a:lnTo>
                <a:lnTo>
                  <a:pt x="113122" y="1225316"/>
                </a:lnTo>
                <a:lnTo>
                  <a:pt x="110580" y="1225316"/>
                </a:lnTo>
                <a:lnTo>
                  <a:pt x="110580" y="1220233"/>
                </a:lnTo>
                <a:lnTo>
                  <a:pt x="108037" y="1220233"/>
                </a:lnTo>
                <a:lnTo>
                  <a:pt x="102954" y="1215148"/>
                </a:lnTo>
                <a:lnTo>
                  <a:pt x="102954" y="1212606"/>
                </a:lnTo>
                <a:lnTo>
                  <a:pt x="100412" y="1212606"/>
                </a:lnTo>
                <a:lnTo>
                  <a:pt x="95327" y="1215148"/>
                </a:lnTo>
                <a:lnTo>
                  <a:pt x="92785" y="1212606"/>
                </a:lnTo>
                <a:lnTo>
                  <a:pt x="92785" y="1210063"/>
                </a:lnTo>
                <a:lnTo>
                  <a:pt x="90243" y="1207522"/>
                </a:lnTo>
                <a:lnTo>
                  <a:pt x="87701" y="1202437"/>
                </a:lnTo>
                <a:lnTo>
                  <a:pt x="87701" y="1202437"/>
                </a:lnTo>
                <a:lnTo>
                  <a:pt x="87701" y="1199895"/>
                </a:lnTo>
                <a:lnTo>
                  <a:pt x="87701" y="1197353"/>
                </a:lnTo>
                <a:lnTo>
                  <a:pt x="90243" y="1194811"/>
                </a:lnTo>
                <a:lnTo>
                  <a:pt x="95327" y="1192269"/>
                </a:lnTo>
                <a:lnTo>
                  <a:pt x="95327" y="1189726"/>
                </a:lnTo>
                <a:lnTo>
                  <a:pt x="95327" y="1187184"/>
                </a:lnTo>
                <a:lnTo>
                  <a:pt x="95327" y="1184642"/>
                </a:lnTo>
                <a:lnTo>
                  <a:pt x="91514" y="1177016"/>
                </a:lnTo>
                <a:lnTo>
                  <a:pt x="88972" y="1177016"/>
                </a:lnTo>
                <a:lnTo>
                  <a:pt x="88972" y="1174473"/>
                </a:lnTo>
                <a:lnTo>
                  <a:pt x="86430" y="1171931"/>
                </a:lnTo>
                <a:lnTo>
                  <a:pt x="86430" y="1169390"/>
                </a:lnTo>
                <a:lnTo>
                  <a:pt x="88972" y="1166847"/>
                </a:lnTo>
                <a:lnTo>
                  <a:pt x="88972" y="1160492"/>
                </a:lnTo>
                <a:lnTo>
                  <a:pt x="88972" y="1157950"/>
                </a:lnTo>
                <a:lnTo>
                  <a:pt x="88972" y="1152865"/>
                </a:lnTo>
                <a:lnTo>
                  <a:pt x="86430" y="1150323"/>
                </a:lnTo>
                <a:lnTo>
                  <a:pt x="83888" y="1147781"/>
                </a:lnTo>
                <a:lnTo>
                  <a:pt x="81346" y="1147781"/>
                </a:lnTo>
                <a:lnTo>
                  <a:pt x="81346" y="1142696"/>
                </a:lnTo>
                <a:lnTo>
                  <a:pt x="81346" y="1140154"/>
                </a:lnTo>
                <a:lnTo>
                  <a:pt x="81346" y="1137613"/>
                </a:lnTo>
                <a:lnTo>
                  <a:pt x="83888" y="1132528"/>
                </a:lnTo>
                <a:lnTo>
                  <a:pt x="83888" y="1127443"/>
                </a:lnTo>
                <a:lnTo>
                  <a:pt x="83888" y="1124902"/>
                </a:lnTo>
                <a:lnTo>
                  <a:pt x="83888" y="1126173"/>
                </a:lnTo>
                <a:lnTo>
                  <a:pt x="81346" y="1126173"/>
                </a:lnTo>
                <a:lnTo>
                  <a:pt x="81346" y="1121088"/>
                </a:lnTo>
                <a:lnTo>
                  <a:pt x="78804" y="1116004"/>
                </a:lnTo>
                <a:lnTo>
                  <a:pt x="76262" y="1109649"/>
                </a:lnTo>
                <a:lnTo>
                  <a:pt x="73719" y="1104564"/>
                </a:lnTo>
                <a:lnTo>
                  <a:pt x="71178" y="1099480"/>
                </a:lnTo>
                <a:lnTo>
                  <a:pt x="71178" y="1096938"/>
                </a:lnTo>
                <a:lnTo>
                  <a:pt x="71178" y="1088040"/>
                </a:lnTo>
                <a:lnTo>
                  <a:pt x="73719" y="1082956"/>
                </a:lnTo>
                <a:lnTo>
                  <a:pt x="73719" y="1080414"/>
                </a:lnTo>
                <a:lnTo>
                  <a:pt x="71178" y="1080414"/>
                </a:lnTo>
                <a:lnTo>
                  <a:pt x="68636" y="1080414"/>
                </a:lnTo>
                <a:lnTo>
                  <a:pt x="66094" y="1080414"/>
                </a:lnTo>
                <a:lnTo>
                  <a:pt x="66094" y="1082956"/>
                </a:lnTo>
                <a:lnTo>
                  <a:pt x="66094" y="1085498"/>
                </a:lnTo>
                <a:lnTo>
                  <a:pt x="66094" y="1090583"/>
                </a:lnTo>
                <a:lnTo>
                  <a:pt x="66094" y="1095667"/>
                </a:lnTo>
                <a:lnTo>
                  <a:pt x="63551" y="1098209"/>
                </a:lnTo>
                <a:lnTo>
                  <a:pt x="63551" y="1100751"/>
                </a:lnTo>
                <a:lnTo>
                  <a:pt x="63551" y="1114733"/>
                </a:lnTo>
                <a:lnTo>
                  <a:pt x="63551" y="1117275"/>
                </a:lnTo>
                <a:lnTo>
                  <a:pt x="63551" y="1119817"/>
                </a:lnTo>
                <a:lnTo>
                  <a:pt x="63551" y="1122360"/>
                </a:lnTo>
                <a:lnTo>
                  <a:pt x="61009" y="1122360"/>
                </a:lnTo>
                <a:lnTo>
                  <a:pt x="61009" y="1124902"/>
                </a:lnTo>
                <a:lnTo>
                  <a:pt x="63551" y="1124902"/>
                </a:lnTo>
                <a:lnTo>
                  <a:pt x="67364" y="1124902"/>
                </a:lnTo>
                <a:close/>
                <a:moveTo>
                  <a:pt x="366056" y="926614"/>
                </a:moveTo>
                <a:lnTo>
                  <a:pt x="349533" y="954577"/>
                </a:lnTo>
                <a:lnTo>
                  <a:pt x="349533" y="957120"/>
                </a:lnTo>
                <a:lnTo>
                  <a:pt x="346991" y="957120"/>
                </a:lnTo>
                <a:lnTo>
                  <a:pt x="346991" y="959662"/>
                </a:lnTo>
                <a:lnTo>
                  <a:pt x="344449" y="959662"/>
                </a:lnTo>
                <a:lnTo>
                  <a:pt x="339365" y="959662"/>
                </a:lnTo>
                <a:lnTo>
                  <a:pt x="336822" y="959662"/>
                </a:lnTo>
                <a:lnTo>
                  <a:pt x="329197" y="976186"/>
                </a:lnTo>
                <a:lnTo>
                  <a:pt x="329197" y="978728"/>
                </a:lnTo>
                <a:lnTo>
                  <a:pt x="329197" y="981270"/>
                </a:lnTo>
                <a:lnTo>
                  <a:pt x="326654" y="983812"/>
                </a:lnTo>
                <a:lnTo>
                  <a:pt x="324112" y="986354"/>
                </a:lnTo>
                <a:lnTo>
                  <a:pt x="321570" y="986354"/>
                </a:lnTo>
                <a:lnTo>
                  <a:pt x="320299" y="986354"/>
                </a:lnTo>
                <a:lnTo>
                  <a:pt x="317757" y="986354"/>
                </a:lnTo>
                <a:lnTo>
                  <a:pt x="317757" y="983812"/>
                </a:lnTo>
                <a:lnTo>
                  <a:pt x="315215" y="981270"/>
                </a:lnTo>
                <a:lnTo>
                  <a:pt x="315215" y="978728"/>
                </a:lnTo>
                <a:lnTo>
                  <a:pt x="315215" y="976186"/>
                </a:lnTo>
                <a:lnTo>
                  <a:pt x="315215" y="973644"/>
                </a:lnTo>
                <a:lnTo>
                  <a:pt x="312673" y="973644"/>
                </a:lnTo>
                <a:lnTo>
                  <a:pt x="312673" y="971101"/>
                </a:lnTo>
                <a:lnTo>
                  <a:pt x="310131" y="971101"/>
                </a:lnTo>
                <a:lnTo>
                  <a:pt x="307589" y="971101"/>
                </a:lnTo>
                <a:lnTo>
                  <a:pt x="305047" y="971101"/>
                </a:lnTo>
                <a:lnTo>
                  <a:pt x="305047" y="973644"/>
                </a:lnTo>
                <a:lnTo>
                  <a:pt x="302505" y="973644"/>
                </a:lnTo>
                <a:lnTo>
                  <a:pt x="302505" y="976186"/>
                </a:lnTo>
                <a:lnTo>
                  <a:pt x="302505" y="978728"/>
                </a:lnTo>
                <a:lnTo>
                  <a:pt x="297421" y="985084"/>
                </a:lnTo>
                <a:lnTo>
                  <a:pt x="294879" y="985084"/>
                </a:lnTo>
                <a:lnTo>
                  <a:pt x="294879" y="987625"/>
                </a:lnTo>
                <a:lnTo>
                  <a:pt x="292336" y="987625"/>
                </a:lnTo>
                <a:lnTo>
                  <a:pt x="287253" y="985084"/>
                </a:lnTo>
                <a:lnTo>
                  <a:pt x="287253" y="982541"/>
                </a:lnTo>
                <a:lnTo>
                  <a:pt x="284711" y="982541"/>
                </a:lnTo>
                <a:lnTo>
                  <a:pt x="282168" y="982541"/>
                </a:lnTo>
                <a:lnTo>
                  <a:pt x="282168" y="982541"/>
                </a:lnTo>
                <a:lnTo>
                  <a:pt x="282168" y="985084"/>
                </a:lnTo>
                <a:lnTo>
                  <a:pt x="279626" y="985084"/>
                </a:lnTo>
                <a:lnTo>
                  <a:pt x="277084" y="987625"/>
                </a:lnTo>
                <a:lnTo>
                  <a:pt x="274543" y="990167"/>
                </a:lnTo>
                <a:lnTo>
                  <a:pt x="263103" y="990167"/>
                </a:lnTo>
                <a:lnTo>
                  <a:pt x="260561" y="990167"/>
                </a:lnTo>
                <a:lnTo>
                  <a:pt x="258019" y="990167"/>
                </a:lnTo>
                <a:lnTo>
                  <a:pt x="258019" y="986354"/>
                </a:lnTo>
                <a:lnTo>
                  <a:pt x="255477" y="986354"/>
                </a:lnTo>
                <a:lnTo>
                  <a:pt x="255477" y="983812"/>
                </a:lnTo>
                <a:lnTo>
                  <a:pt x="255477" y="981270"/>
                </a:lnTo>
                <a:lnTo>
                  <a:pt x="255477" y="978728"/>
                </a:lnTo>
                <a:lnTo>
                  <a:pt x="255477" y="976186"/>
                </a:lnTo>
                <a:lnTo>
                  <a:pt x="255477" y="967288"/>
                </a:lnTo>
                <a:lnTo>
                  <a:pt x="255477" y="964746"/>
                </a:lnTo>
                <a:lnTo>
                  <a:pt x="258019" y="962204"/>
                </a:lnTo>
                <a:lnTo>
                  <a:pt x="258019" y="960933"/>
                </a:lnTo>
                <a:lnTo>
                  <a:pt x="260561" y="960933"/>
                </a:lnTo>
                <a:lnTo>
                  <a:pt x="260561" y="958391"/>
                </a:lnTo>
                <a:lnTo>
                  <a:pt x="263103" y="958391"/>
                </a:lnTo>
                <a:lnTo>
                  <a:pt x="263103" y="955848"/>
                </a:lnTo>
                <a:lnTo>
                  <a:pt x="265645" y="953307"/>
                </a:lnTo>
                <a:lnTo>
                  <a:pt x="268187" y="946951"/>
                </a:lnTo>
                <a:lnTo>
                  <a:pt x="268187" y="944409"/>
                </a:lnTo>
                <a:lnTo>
                  <a:pt x="270729" y="941867"/>
                </a:lnTo>
                <a:lnTo>
                  <a:pt x="268187" y="941867"/>
                </a:lnTo>
                <a:lnTo>
                  <a:pt x="268187" y="918987"/>
                </a:lnTo>
                <a:lnTo>
                  <a:pt x="265645" y="918987"/>
                </a:lnTo>
                <a:lnTo>
                  <a:pt x="265645" y="916445"/>
                </a:lnTo>
                <a:lnTo>
                  <a:pt x="265645" y="913903"/>
                </a:lnTo>
                <a:lnTo>
                  <a:pt x="263103" y="913903"/>
                </a:lnTo>
                <a:lnTo>
                  <a:pt x="263103" y="911361"/>
                </a:lnTo>
                <a:lnTo>
                  <a:pt x="260561" y="911361"/>
                </a:lnTo>
                <a:lnTo>
                  <a:pt x="260561" y="910090"/>
                </a:lnTo>
                <a:lnTo>
                  <a:pt x="258019" y="910090"/>
                </a:lnTo>
                <a:lnTo>
                  <a:pt x="258019" y="907547"/>
                </a:lnTo>
                <a:lnTo>
                  <a:pt x="255477" y="905005"/>
                </a:lnTo>
                <a:lnTo>
                  <a:pt x="255477" y="902464"/>
                </a:lnTo>
                <a:lnTo>
                  <a:pt x="252935" y="902464"/>
                </a:lnTo>
                <a:lnTo>
                  <a:pt x="252935" y="899921"/>
                </a:lnTo>
                <a:lnTo>
                  <a:pt x="250393" y="897379"/>
                </a:lnTo>
                <a:lnTo>
                  <a:pt x="250393" y="899921"/>
                </a:lnTo>
                <a:lnTo>
                  <a:pt x="247850" y="899921"/>
                </a:lnTo>
                <a:lnTo>
                  <a:pt x="245308" y="899921"/>
                </a:lnTo>
                <a:lnTo>
                  <a:pt x="245308" y="897379"/>
                </a:lnTo>
                <a:lnTo>
                  <a:pt x="244038" y="897379"/>
                </a:lnTo>
                <a:lnTo>
                  <a:pt x="241495" y="894837"/>
                </a:lnTo>
                <a:lnTo>
                  <a:pt x="238953" y="892294"/>
                </a:lnTo>
                <a:lnTo>
                  <a:pt x="238953" y="889753"/>
                </a:lnTo>
                <a:lnTo>
                  <a:pt x="238953" y="887211"/>
                </a:lnTo>
                <a:lnTo>
                  <a:pt x="238953" y="884668"/>
                </a:lnTo>
                <a:lnTo>
                  <a:pt x="238953" y="884668"/>
                </a:lnTo>
                <a:lnTo>
                  <a:pt x="241495" y="882126"/>
                </a:lnTo>
                <a:lnTo>
                  <a:pt x="241495" y="879584"/>
                </a:lnTo>
                <a:lnTo>
                  <a:pt x="241495" y="877042"/>
                </a:lnTo>
                <a:lnTo>
                  <a:pt x="244038" y="877042"/>
                </a:lnTo>
                <a:lnTo>
                  <a:pt x="246580" y="877042"/>
                </a:lnTo>
                <a:lnTo>
                  <a:pt x="246580" y="874500"/>
                </a:lnTo>
                <a:lnTo>
                  <a:pt x="246580" y="871958"/>
                </a:lnTo>
                <a:lnTo>
                  <a:pt x="246580" y="869415"/>
                </a:lnTo>
                <a:lnTo>
                  <a:pt x="249122" y="866873"/>
                </a:lnTo>
                <a:lnTo>
                  <a:pt x="249122" y="864331"/>
                </a:lnTo>
                <a:lnTo>
                  <a:pt x="249122" y="861789"/>
                </a:lnTo>
                <a:lnTo>
                  <a:pt x="246580" y="861789"/>
                </a:lnTo>
                <a:lnTo>
                  <a:pt x="246580" y="859247"/>
                </a:lnTo>
                <a:lnTo>
                  <a:pt x="246580" y="859247"/>
                </a:lnTo>
                <a:lnTo>
                  <a:pt x="244038" y="856704"/>
                </a:lnTo>
                <a:lnTo>
                  <a:pt x="241495" y="854162"/>
                </a:lnTo>
                <a:lnTo>
                  <a:pt x="241495" y="851621"/>
                </a:lnTo>
                <a:lnTo>
                  <a:pt x="238953" y="851621"/>
                </a:lnTo>
                <a:lnTo>
                  <a:pt x="238953" y="849078"/>
                </a:lnTo>
                <a:lnTo>
                  <a:pt x="238953" y="846536"/>
                </a:lnTo>
                <a:lnTo>
                  <a:pt x="238953" y="843994"/>
                </a:lnTo>
                <a:lnTo>
                  <a:pt x="238953" y="841451"/>
                </a:lnTo>
                <a:lnTo>
                  <a:pt x="241495" y="841451"/>
                </a:lnTo>
                <a:lnTo>
                  <a:pt x="241495" y="838910"/>
                </a:lnTo>
                <a:lnTo>
                  <a:pt x="241495" y="836368"/>
                </a:lnTo>
                <a:lnTo>
                  <a:pt x="244038" y="836368"/>
                </a:lnTo>
                <a:lnTo>
                  <a:pt x="244038" y="833825"/>
                </a:lnTo>
                <a:lnTo>
                  <a:pt x="246580" y="833825"/>
                </a:lnTo>
                <a:lnTo>
                  <a:pt x="246580" y="833825"/>
                </a:lnTo>
                <a:lnTo>
                  <a:pt x="249122" y="831283"/>
                </a:lnTo>
                <a:lnTo>
                  <a:pt x="251663" y="828741"/>
                </a:lnTo>
                <a:lnTo>
                  <a:pt x="254206" y="826199"/>
                </a:lnTo>
                <a:lnTo>
                  <a:pt x="256748" y="823657"/>
                </a:lnTo>
                <a:lnTo>
                  <a:pt x="259290" y="823657"/>
                </a:lnTo>
                <a:lnTo>
                  <a:pt x="259290" y="821115"/>
                </a:lnTo>
                <a:lnTo>
                  <a:pt x="261832" y="821115"/>
                </a:lnTo>
                <a:lnTo>
                  <a:pt x="264374" y="821115"/>
                </a:lnTo>
                <a:lnTo>
                  <a:pt x="266916" y="821115"/>
                </a:lnTo>
                <a:lnTo>
                  <a:pt x="266916" y="823657"/>
                </a:lnTo>
                <a:lnTo>
                  <a:pt x="269458" y="823657"/>
                </a:lnTo>
                <a:lnTo>
                  <a:pt x="269458" y="826199"/>
                </a:lnTo>
                <a:lnTo>
                  <a:pt x="269458" y="828741"/>
                </a:lnTo>
                <a:lnTo>
                  <a:pt x="272000" y="828741"/>
                </a:lnTo>
                <a:lnTo>
                  <a:pt x="272000" y="831283"/>
                </a:lnTo>
                <a:lnTo>
                  <a:pt x="274543" y="833825"/>
                </a:lnTo>
                <a:lnTo>
                  <a:pt x="274543" y="836368"/>
                </a:lnTo>
                <a:lnTo>
                  <a:pt x="274543" y="838910"/>
                </a:lnTo>
                <a:lnTo>
                  <a:pt x="277084" y="841451"/>
                </a:lnTo>
                <a:lnTo>
                  <a:pt x="277084" y="843994"/>
                </a:lnTo>
                <a:lnTo>
                  <a:pt x="277084" y="846536"/>
                </a:lnTo>
                <a:lnTo>
                  <a:pt x="279626" y="849078"/>
                </a:lnTo>
                <a:lnTo>
                  <a:pt x="279626" y="851621"/>
                </a:lnTo>
                <a:lnTo>
                  <a:pt x="279626" y="854162"/>
                </a:lnTo>
                <a:lnTo>
                  <a:pt x="282168" y="856704"/>
                </a:lnTo>
                <a:lnTo>
                  <a:pt x="282168" y="859247"/>
                </a:lnTo>
                <a:lnTo>
                  <a:pt x="282168" y="861789"/>
                </a:lnTo>
                <a:lnTo>
                  <a:pt x="282168" y="864331"/>
                </a:lnTo>
                <a:lnTo>
                  <a:pt x="282168" y="866873"/>
                </a:lnTo>
                <a:lnTo>
                  <a:pt x="282168" y="869415"/>
                </a:lnTo>
                <a:lnTo>
                  <a:pt x="282168" y="871958"/>
                </a:lnTo>
                <a:lnTo>
                  <a:pt x="287253" y="883398"/>
                </a:lnTo>
                <a:lnTo>
                  <a:pt x="289794" y="889753"/>
                </a:lnTo>
                <a:lnTo>
                  <a:pt x="292336" y="901192"/>
                </a:lnTo>
                <a:lnTo>
                  <a:pt x="294879" y="903734"/>
                </a:lnTo>
                <a:lnTo>
                  <a:pt x="294879" y="906277"/>
                </a:lnTo>
                <a:lnTo>
                  <a:pt x="294879" y="908819"/>
                </a:lnTo>
                <a:lnTo>
                  <a:pt x="294879" y="922801"/>
                </a:lnTo>
                <a:lnTo>
                  <a:pt x="294879" y="925343"/>
                </a:lnTo>
                <a:lnTo>
                  <a:pt x="292336" y="927885"/>
                </a:lnTo>
                <a:lnTo>
                  <a:pt x="292336" y="930427"/>
                </a:lnTo>
                <a:lnTo>
                  <a:pt x="289794" y="936782"/>
                </a:lnTo>
                <a:lnTo>
                  <a:pt x="289794" y="939324"/>
                </a:lnTo>
                <a:lnTo>
                  <a:pt x="289794" y="941867"/>
                </a:lnTo>
                <a:lnTo>
                  <a:pt x="289794" y="944409"/>
                </a:lnTo>
                <a:lnTo>
                  <a:pt x="289794" y="946951"/>
                </a:lnTo>
                <a:lnTo>
                  <a:pt x="289794" y="949493"/>
                </a:lnTo>
                <a:lnTo>
                  <a:pt x="292336" y="949493"/>
                </a:lnTo>
                <a:lnTo>
                  <a:pt x="292336" y="952035"/>
                </a:lnTo>
                <a:lnTo>
                  <a:pt x="292336" y="954577"/>
                </a:lnTo>
                <a:lnTo>
                  <a:pt x="294879" y="954577"/>
                </a:lnTo>
                <a:lnTo>
                  <a:pt x="294879" y="957120"/>
                </a:lnTo>
                <a:lnTo>
                  <a:pt x="297421" y="957120"/>
                </a:lnTo>
                <a:lnTo>
                  <a:pt x="299963" y="959662"/>
                </a:lnTo>
                <a:lnTo>
                  <a:pt x="302505" y="957120"/>
                </a:lnTo>
                <a:lnTo>
                  <a:pt x="305047" y="957120"/>
                </a:lnTo>
                <a:lnTo>
                  <a:pt x="305047" y="954577"/>
                </a:lnTo>
                <a:lnTo>
                  <a:pt x="305047" y="948222"/>
                </a:lnTo>
                <a:lnTo>
                  <a:pt x="307589" y="945680"/>
                </a:lnTo>
                <a:lnTo>
                  <a:pt x="307589" y="943137"/>
                </a:lnTo>
                <a:lnTo>
                  <a:pt x="307589" y="940596"/>
                </a:lnTo>
                <a:lnTo>
                  <a:pt x="307589" y="938054"/>
                </a:lnTo>
                <a:lnTo>
                  <a:pt x="305047" y="935511"/>
                </a:lnTo>
                <a:lnTo>
                  <a:pt x="305047" y="932969"/>
                </a:lnTo>
                <a:lnTo>
                  <a:pt x="307589" y="930427"/>
                </a:lnTo>
                <a:lnTo>
                  <a:pt x="307589" y="927885"/>
                </a:lnTo>
                <a:lnTo>
                  <a:pt x="310131" y="927885"/>
                </a:lnTo>
                <a:lnTo>
                  <a:pt x="310131" y="925343"/>
                </a:lnTo>
                <a:lnTo>
                  <a:pt x="310131" y="922801"/>
                </a:lnTo>
                <a:lnTo>
                  <a:pt x="312673" y="920258"/>
                </a:lnTo>
                <a:lnTo>
                  <a:pt x="312673" y="917716"/>
                </a:lnTo>
                <a:lnTo>
                  <a:pt x="315215" y="917716"/>
                </a:lnTo>
                <a:lnTo>
                  <a:pt x="315215" y="915174"/>
                </a:lnTo>
                <a:lnTo>
                  <a:pt x="315215" y="912632"/>
                </a:lnTo>
                <a:lnTo>
                  <a:pt x="317757" y="912632"/>
                </a:lnTo>
                <a:lnTo>
                  <a:pt x="317757" y="910090"/>
                </a:lnTo>
                <a:lnTo>
                  <a:pt x="320299" y="907547"/>
                </a:lnTo>
                <a:lnTo>
                  <a:pt x="320299" y="905005"/>
                </a:lnTo>
                <a:lnTo>
                  <a:pt x="322841" y="902464"/>
                </a:lnTo>
                <a:lnTo>
                  <a:pt x="322841" y="899921"/>
                </a:lnTo>
                <a:lnTo>
                  <a:pt x="325384" y="897379"/>
                </a:lnTo>
                <a:lnTo>
                  <a:pt x="325384" y="894837"/>
                </a:lnTo>
                <a:lnTo>
                  <a:pt x="325384" y="892294"/>
                </a:lnTo>
                <a:lnTo>
                  <a:pt x="327925" y="892294"/>
                </a:lnTo>
                <a:lnTo>
                  <a:pt x="327925" y="889753"/>
                </a:lnTo>
                <a:lnTo>
                  <a:pt x="327925" y="887211"/>
                </a:lnTo>
                <a:lnTo>
                  <a:pt x="327925" y="884668"/>
                </a:lnTo>
                <a:lnTo>
                  <a:pt x="327925" y="882126"/>
                </a:lnTo>
                <a:lnTo>
                  <a:pt x="327925" y="884668"/>
                </a:lnTo>
                <a:lnTo>
                  <a:pt x="327925" y="882126"/>
                </a:lnTo>
                <a:lnTo>
                  <a:pt x="327925" y="879584"/>
                </a:lnTo>
                <a:lnTo>
                  <a:pt x="327925" y="877042"/>
                </a:lnTo>
                <a:lnTo>
                  <a:pt x="327925" y="874500"/>
                </a:lnTo>
                <a:lnTo>
                  <a:pt x="327925" y="871958"/>
                </a:lnTo>
                <a:lnTo>
                  <a:pt x="327925" y="869415"/>
                </a:lnTo>
                <a:lnTo>
                  <a:pt x="327925" y="866873"/>
                </a:lnTo>
                <a:lnTo>
                  <a:pt x="327925" y="864331"/>
                </a:lnTo>
                <a:lnTo>
                  <a:pt x="320299" y="864331"/>
                </a:lnTo>
                <a:lnTo>
                  <a:pt x="320299" y="861789"/>
                </a:lnTo>
                <a:lnTo>
                  <a:pt x="320299" y="859247"/>
                </a:lnTo>
                <a:lnTo>
                  <a:pt x="320299" y="859247"/>
                </a:lnTo>
                <a:lnTo>
                  <a:pt x="320299" y="856704"/>
                </a:lnTo>
                <a:lnTo>
                  <a:pt x="320299" y="854162"/>
                </a:lnTo>
                <a:lnTo>
                  <a:pt x="320299" y="851621"/>
                </a:lnTo>
                <a:lnTo>
                  <a:pt x="317757" y="849078"/>
                </a:lnTo>
                <a:lnTo>
                  <a:pt x="317757" y="846536"/>
                </a:lnTo>
                <a:lnTo>
                  <a:pt x="317757" y="843994"/>
                </a:lnTo>
                <a:lnTo>
                  <a:pt x="317757" y="841451"/>
                </a:lnTo>
                <a:lnTo>
                  <a:pt x="317757" y="838910"/>
                </a:lnTo>
                <a:lnTo>
                  <a:pt x="317757" y="836368"/>
                </a:lnTo>
                <a:lnTo>
                  <a:pt x="317757" y="833825"/>
                </a:lnTo>
                <a:lnTo>
                  <a:pt x="320299" y="833825"/>
                </a:lnTo>
                <a:lnTo>
                  <a:pt x="320299" y="833825"/>
                </a:lnTo>
                <a:lnTo>
                  <a:pt x="320299" y="831283"/>
                </a:lnTo>
                <a:lnTo>
                  <a:pt x="322841" y="828741"/>
                </a:lnTo>
                <a:lnTo>
                  <a:pt x="322841" y="823657"/>
                </a:lnTo>
                <a:lnTo>
                  <a:pt x="322841" y="821115"/>
                </a:lnTo>
                <a:lnTo>
                  <a:pt x="322841" y="818572"/>
                </a:lnTo>
                <a:lnTo>
                  <a:pt x="325384" y="818572"/>
                </a:lnTo>
                <a:lnTo>
                  <a:pt x="325384" y="816030"/>
                </a:lnTo>
                <a:lnTo>
                  <a:pt x="327925" y="813488"/>
                </a:lnTo>
                <a:lnTo>
                  <a:pt x="330467" y="810946"/>
                </a:lnTo>
                <a:lnTo>
                  <a:pt x="333010" y="810946"/>
                </a:lnTo>
                <a:lnTo>
                  <a:pt x="333010" y="813488"/>
                </a:lnTo>
                <a:lnTo>
                  <a:pt x="335552" y="813488"/>
                </a:lnTo>
                <a:lnTo>
                  <a:pt x="338094" y="813488"/>
                </a:lnTo>
                <a:lnTo>
                  <a:pt x="338094" y="816030"/>
                </a:lnTo>
                <a:lnTo>
                  <a:pt x="340635" y="816030"/>
                </a:lnTo>
                <a:lnTo>
                  <a:pt x="340635" y="818572"/>
                </a:lnTo>
                <a:lnTo>
                  <a:pt x="343178" y="818572"/>
                </a:lnTo>
                <a:lnTo>
                  <a:pt x="343178" y="821115"/>
                </a:lnTo>
                <a:lnTo>
                  <a:pt x="345720" y="821115"/>
                </a:lnTo>
                <a:lnTo>
                  <a:pt x="345720" y="823657"/>
                </a:lnTo>
                <a:lnTo>
                  <a:pt x="345720" y="826199"/>
                </a:lnTo>
                <a:lnTo>
                  <a:pt x="345720" y="828741"/>
                </a:lnTo>
                <a:lnTo>
                  <a:pt x="348262" y="828741"/>
                </a:lnTo>
                <a:lnTo>
                  <a:pt x="348262" y="831283"/>
                </a:lnTo>
                <a:lnTo>
                  <a:pt x="348262" y="833825"/>
                </a:lnTo>
                <a:lnTo>
                  <a:pt x="348262" y="836368"/>
                </a:lnTo>
                <a:lnTo>
                  <a:pt x="348262" y="838910"/>
                </a:lnTo>
                <a:lnTo>
                  <a:pt x="348262" y="841451"/>
                </a:lnTo>
                <a:lnTo>
                  <a:pt x="348262" y="843994"/>
                </a:lnTo>
                <a:lnTo>
                  <a:pt x="348262" y="846536"/>
                </a:lnTo>
                <a:lnTo>
                  <a:pt x="345720" y="846536"/>
                </a:lnTo>
                <a:lnTo>
                  <a:pt x="345720" y="849078"/>
                </a:lnTo>
                <a:lnTo>
                  <a:pt x="345720" y="851621"/>
                </a:lnTo>
                <a:lnTo>
                  <a:pt x="345720" y="854162"/>
                </a:lnTo>
                <a:lnTo>
                  <a:pt x="345720" y="856704"/>
                </a:lnTo>
                <a:lnTo>
                  <a:pt x="345720" y="859247"/>
                </a:lnTo>
                <a:lnTo>
                  <a:pt x="345720" y="861789"/>
                </a:lnTo>
                <a:lnTo>
                  <a:pt x="345720" y="864331"/>
                </a:lnTo>
                <a:lnTo>
                  <a:pt x="345720" y="866873"/>
                </a:lnTo>
                <a:lnTo>
                  <a:pt x="345720" y="869415"/>
                </a:lnTo>
                <a:lnTo>
                  <a:pt x="345720" y="871958"/>
                </a:lnTo>
                <a:lnTo>
                  <a:pt x="345720" y="874500"/>
                </a:lnTo>
                <a:lnTo>
                  <a:pt x="345720" y="877042"/>
                </a:lnTo>
                <a:lnTo>
                  <a:pt x="348262" y="879584"/>
                </a:lnTo>
                <a:lnTo>
                  <a:pt x="348262" y="882126"/>
                </a:lnTo>
                <a:lnTo>
                  <a:pt x="348262" y="884668"/>
                </a:lnTo>
                <a:lnTo>
                  <a:pt x="350804" y="887211"/>
                </a:lnTo>
                <a:lnTo>
                  <a:pt x="350804" y="889753"/>
                </a:lnTo>
                <a:lnTo>
                  <a:pt x="353346" y="889753"/>
                </a:lnTo>
                <a:lnTo>
                  <a:pt x="353346" y="892294"/>
                </a:lnTo>
                <a:lnTo>
                  <a:pt x="353346" y="894837"/>
                </a:lnTo>
                <a:lnTo>
                  <a:pt x="355888" y="894837"/>
                </a:lnTo>
                <a:lnTo>
                  <a:pt x="355888" y="897379"/>
                </a:lnTo>
                <a:lnTo>
                  <a:pt x="355888" y="899921"/>
                </a:lnTo>
                <a:lnTo>
                  <a:pt x="358430" y="899921"/>
                </a:lnTo>
                <a:lnTo>
                  <a:pt x="358430" y="902464"/>
                </a:lnTo>
                <a:lnTo>
                  <a:pt x="360972" y="905005"/>
                </a:lnTo>
                <a:lnTo>
                  <a:pt x="360972" y="907547"/>
                </a:lnTo>
                <a:lnTo>
                  <a:pt x="363514" y="907547"/>
                </a:lnTo>
                <a:lnTo>
                  <a:pt x="363514" y="910090"/>
                </a:lnTo>
                <a:lnTo>
                  <a:pt x="363514" y="912632"/>
                </a:lnTo>
                <a:lnTo>
                  <a:pt x="366056" y="912632"/>
                </a:lnTo>
                <a:lnTo>
                  <a:pt x="366056" y="915174"/>
                </a:lnTo>
                <a:lnTo>
                  <a:pt x="368598" y="917716"/>
                </a:lnTo>
                <a:lnTo>
                  <a:pt x="368598" y="920258"/>
                </a:lnTo>
                <a:lnTo>
                  <a:pt x="368598" y="922801"/>
                </a:lnTo>
                <a:lnTo>
                  <a:pt x="368598" y="925343"/>
                </a:lnTo>
                <a:lnTo>
                  <a:pt x="368598" y="927885"/>
                </a:lnTo>
                <a:lnTo>
                  <a:pt x="368598" y="930427"/>
                </a:lnTo>
                <a:lnTo>
                  <a:pt x="368598" y="932969"/>
                </a:lnTo>
                <a:lnTo>
                  <a:pt x="368598" y="926614"/>
                </a:lnTo>
                <a:close/>
                <a:moveTo>
                  <a:pt x="217346" y="743579"/>
                </a:moveTo>
                <a:lnTo>
                  <a:pt x="219888" y="743579"/>
                </a:lnTo>
                <a:lnTo>
                  <a:pt x="222430" y="743579"/>
                </a:lnTo>
                <a:lnTo>
                  <a:pt x="224972" y="743579"/>
                </a:lnTo>
                <a:lnTo>
                  <a:pt x="224972" y="746121"/>
                </a:lnTo>
                <a:lnTo>
                  <a:pt x="224972" y="748663"/>
                </a:lnTo>
                <a:lnTo>
                  <a:pt x="227514" y="748663"/>
                </a:lnTo>
                <a:lnTo>
                  <a:pt x="227514" y="751205"/>
                </a:lnTo>
                <a:lnTo>
                  <a:pt x="227514" y="753748"/>
                </a:lnTo>
                <a:lnTo>
                  <a:pt x="227514" y="756290"/>
                </a:lnTo>
                <a:lnTo>
                  <a:pt x="227514" y="758831"/>
                </a:lnTo>
                <a:lnTo>
                  <a:pt x="227514" y="770271"/>
                </a:lnTo>
                <a:lnTo>
                  <a:pt x="230057" y="776627"/>
                </a:lnTo>
                <a:lnTo>
                  <a:pt x="235140" y="781711"/>
                </a:lnTo>
                <a:lnTo>
                  <a:pt x="237682" y="781711"/>
                </a:lnTo>
                <a:lnTo>
                  <a:pt x="240225" y="784253"/>
                </a:lnTo>
                <a:lnTo>
                  <a:pt x="242767" y="784253"/>
                </a:lnTo>
                <a:lnTo>
                  <a:pt x="242767" y="786795"/>
                </a:lnTo>
                <a:lnTo>
                  <a:pt x="242767" y="789338"/>
                </a:lnTo>
                <a:lnTo>
                  <a:pt x="242767" y="791880"/>
                </a:lnTo>
                <a:lnTo>
                  <a:pt x="240225" y="794422"/>
                </a:lnTo>
                <a:lnTo>
                  <a:pt x="240225" y="796964"/>
                </a:lnTo>
                <a:lnTo>
                  <a:pt x="240225" y="799506"/>
                </a:lnTo>
                <a:lnTo>
                  <a:pt x="237682" y="799506"/>
                </a:lnTo>
                <a:lnTo>
                  <a:pt x="237682" y="802048"/>
                </a:lnTo>
                <a:lnTo>
                  <a:pt x="235140" y="799506"/>
                </a:lnTo>
                <a:lnTo>
                  <a:pt x="232598" y="799506"/>
                </a:lnTo>
                <a:lnTo>
                  <a:pt x="232598" y="796964"/>
                </a:lnTo>
                <a:lnTo>
                  <a:pt x="230057" y="796964"/>
                </a:lnTo>
                <a:lnTo>
                  <a:pt x="227514" y="796964"/>
                </a:lnTo>
                <a:lnTo>
                  <a:pt x="227514" y="794422"/>
                </a:lnTo>
                <a:lnTo>
                  <a:pt x="224972" y="794422"/>
                </a:lnTo>
                <a:lnTo>
                  <a:pt x="224972" y="796964"/>
                </a:lnTo>
                <a:lnTo>
                  <a:pt x="222430" y="796964"/>
                </a:lnTo>
                <a:lnTo>
                  <a:pt x="219888" y="799506"/>
                </a:lnTo>
                <a:lnTo>
                  <a:pt x="217346" y="799506"/>
                </a:lnTo>
                <a:lnTo>
                  <a:pt x="217346" y="802048"/>
                </a:lnTo>
                <a:lnTo>
                  <a:pt x="214804" y="802048"/>
                </a:lnTo>
                <a:lnTo>
                  <a:pt x="212262" y="799506"/>
                </a:lnTo>
                <a:lnTo>
                  <a:pt x="212262" y="796964"/>
                </a:lnTo>
                <a:lnTo>
                  <a:pt x="212262" y="794422"/>
                </a:lnTo>
                <a:lnTo>
                  <a:pt x="212262" y="791880"/>
                </a:lnTo>
                <a:lnTo>
                  <a:pt x="212262" y="789338"/>
                </a:lnTo>
                <a:lnTo>
                  <a:pt x="212262" y="786795"/>
                </a:lnTo>
                <a:lnTo>
                  <a:pt x="212262" y="782982"/>
                </a:lnTo>
                <a:lnTo>
                  <a:pt x="209720" y="780440"/>
                </a:lnTo>
                <a:lnTo>
                  <a:pt x="209720" y="777898"/>
                </a:lnTo>
                <a:lnTo>
                  <a:pt x="207177" y="777898"/>
                </a:lnTo>
                <a:lnTo>
                  <a:pt x="207177" y="775356"/>
                </a:lnTo>
                <a:lnTo>
                  <a:pt x="205907" y="775356"/>
                </a:lnTo>
                <a:lnTo>
                  <a:pt x="203364" y="775356"/>
                </a:lnTo>
                <a:lnTo>
                  <a:pt x="191926" y="772814"/>
                </a:lnTo>
                <a:lnTo>
                  <a:pt x="189383" y="772814"/>
                </a:lnTo>
                <a:lnTo>
                  <a:pt x="189383" y="770271"/>
                </a:lnTo>
                <a:lnTo>
                  <a:pt x="186841" y="770271"/>
                </a:lnTo>
                <a:lnTo>
                  <a:pt x="186841" y="767729"/>
                </a:lnTo>
                <a:lnTo>
                  <a:pt x="186841" y="765187"/>
                </a:lnTo>
                <a:lnTo>
                  <a:pt x="186841" y="762645"/>
                </a:lnTo>
                <a:lnTo>
                  <a:pt x="186841" y="760103"/>
                </a:lnTo>
                <a:lnTo>
                  <a:pt x="186841" y="757561"/>
                </a:lnTo>
                <a:lnTo>
                  <a:pt x="189383" y="757561"/>
                </a:lnTo>
                <a:lnTo>
                  <a:pt x="189383" y="757561"/>
                </a:lnTo>
                <a:lnTo>
                  <a:pt x="191926" y="757561"/>
                </a:lnTo>
                <a:lnTo>
                  <a:pt x="194467" y="757561"/>
                </a:lnTo>
                <a:lnTo>
                  <a:pt x="194467" y="755018"/>
                </a:lnTo>
                <a:lnTo>
                  <a:pt x="197009" y="755018"/>
                </a:lnTo>
                <a:lnTo>
                  <a:pt x="197009" y="752476"/>
                </a:lnTo>
                <a:lnTo>
                  <a:pt x="197009" y="749935"/>
                </a:lnTo>
                <a:lnTo>
                  <a:pt x="199552" y="747392"/>
                </a:lnTo>
                <a:lnTo>
                  <a:pt x="202094" y="744850"/>
                </a:lnTo>
                <a:lnTo>
                  <a:pt x="204636" y="744850"/>
                </a:lnTo>
                <a:lnTo>
                  <a:pt x="207177" y="744850"/>
                </a:lnTo>
                <a:lnTo>
                  <a:pt x="207177" y="742308"/>
                </a:lnTo>
                <a:lnTo>
                  <a:pt x="209720" y="742308"/>
                </a:lnTo>
                <a:lnTo>
                  <a:pt x="209720" y="739765"/>
                </a:lnTo>
                <a:lnTo>
                  <a:pt x="212262" y="739765"/>
                </a:lnTo>
                <a:lnTo>
                  <a:pt x="212262" y="737224"/>
                </a:lnTo>
                <a:lnTo>
                  <a:pt x="214804" y="737224"/>
                </a:lnTo>
                <a:lnTo>
                  <a:pt x="214804" y="739765"/>
                </a:lnTo>
                <a:lnTo>
                  <a:pt x="217346" y="739765"/>
                </a:lnTo>
                <a:lnTo>
                  <a:pt x="219888" y="739765"/>
                </a:lnTo>
                <a:lnTo>
                  <a:pt x="219888" y="743579"/>
                </a:lnTo>
                <a:close/>
                <a:moveTo>
                  <a:pt x="546542" y="518599"/>
                </a:moveTo>
                <a:lnTo>
                  <a:pt x="546542" y="521141"/>
                </a:lnTo>
                <a:lnTo>
                  <a:pt x="546542" y="523683"/>
                </a:lnTo>
                <a:lnTo>
                  <a:pt x="546542" y="526225"/>
                </a:lnTo>
                <a:lnTo>
                  <a:pt x="546542" y="528767"/>
                </a:lnTo>
                <a:lnTo>
                  <a:pt x="546542" y="531309"/>
                </a:lnTo>
                <a:lnTo>
                  <a:pt x="546542" y="533852"/>
                </a:lnTo>
                <a:lnTo>
                  <a:pt x="546542" y="536393"/>
                </a:lnTo>
                <a:lnTo>
                  <a:pt x="546542" y="538936"/>
                </a:lnTo>
                <a:lnTo>
                  <a:pt x="544000" y="541478"/>
                </a:lnTo>
                <a:lnTo>
                  <a:pt x="544000" y="544020"/>
                </a:lnTo>
                <a:lnTo>
                  <a:pt x="544000" y="546563"/>
                </a:lnTo>
                <a:lnTo>
                  <a:pt x="544000" y="549104"/>
                </a:lnTo>
                <a:lnTo>
                  <a:pt x="544000" y="551646"/>
                </a:lnTo>
                <a:lnTo>
                  <a:pt x="541458" y="554189"/>
                </a:lnTo>
                <a:lnTo>
                  <a:pt x="538916" y="554189"/>
                </a:lnTo>
                <a:lnTo>
                  <a:pt x="538916" y="556731"/>
                </a:lnTo>
                <a:lnTo>
                  <a:pt x="536374" y="556731"/>
                </a:lnTo>
                <a:lnTo>
                  <a:pt x="528748" y="556731"/>
                </a:lnTo>
                <a:lnTo>
                  <a:pt x="526206" y="556731"/>
                </a:lnTo>
                <a:lnTo>
                  <a:pt x="514766" y="556731"/>
                </a:lnTo>
                <a:lnTo>
                  <a:pt x="514766" y="559273"/>
                </a:lnTo>
                <a:lnTo>
                  <a:pt x="512224" y="559273"/>
                </a:lnTo>
                <a:lnTo>
                  <a:pt x="510953" y="559273"/>
                </a:lnTo>
                <a:lnTo>
                  <a:pt x="508411" y="559273"/>
                </a:lnTo>
                <a:lnTo>
                  <a:pt x="505869" y="559273"/>
                </a:lnTo>
                <a:lnTo>
                  <a:pt x="503328" y="559273"/>
                </a:lnTo>
                <a:lnTo>
                  <a:pt x="500785" y="561815"/>
                </a:lnTo>
                <a:lnTo>
                  <a:pt x="498243" y="561815"/>
                </a:lnTo>
                <a:lnTo>
                  <a:pt x="495701" y="561815"/>
                </a:lnTo>
                <a:lnTo>
                  <a:pt x="493159" y="561815"/>
                </a:lnTo>
                <a:lnTo>
                  <a:pt x="493159" y="564357"/>
                </a:lnTo>
                <a:lnTo>
                  <a:pt x="490617" y="564357"/>
                </a:lnTo>
                <a:lnTo>
                  <a:pt x="488075" y="564357"/>
                </a:lnTo>
                <a:lnTo>
                  <a:pt x="485533" y="564357"/>
                </a:lnTo>
                <a:lnTo>
                  <a:pt x="485533" y="566899"/>
                </a:lnTo>
                <a:lnTo>
                  <a:pt x="482991" y="566899"/>
                </a:lnTo>
                <a:lnTo>
                  <a:pt x="480448" y="566899"/>
                </a:lnTo>
                <a:lnTo>
                  <a:pt x="477907" y="566899"/>
                </a:lnTo>
                <a:lnTo>
                  <a:pt x="477907" y="569442"/>
                </a:lnTo>
                <a:lnTo>
                  <a:pt x="475365" y="569442"/>
                </a:lnTo>
                <a:lnTo>
                  <a:pt x="472823" y="569442"/>
                </a:lnTo>
                <a:lnTo>
                  <a:pt x="472823" y="569442"/>
                </a:lnTo>
                <a:lnTo>
                  <a:pt x="472823" y="571984"/>
                </a:lnTo>
                <a:lnTo>
                  <a:pt x="465197" y="578339"/>
                </a:lnTo>
                <a:lnTo>
                  <a:pt x="462655" y="578339"/>
                </a:lnTo>
                <a:lnTo>
                  <a:pt x="462655" y="580881"/>
                </a:lnTo>
                <a:lnTo>
                  <a:pt x="460112" y="580881"/>
                </a:lnTo>
                <a:lnTo>
                  <a:pt x="460112" y="583423"/>
                </a:lnTo>
                <a:lnTo>
                  <a:pt x="460112" y="585966"/>
                </a:lnTo>
                <a:lnTo>
                  <a:pt x="457570" y="585966"/>
                </a:lnTo>
                <a:lnTo>
                  <a:pt x="457570" y="588508"/>
                </a:lnTo>
                <a:lnTo>
                  <a:pt x="457570" y="591050"/>
                </a:lnTo>
                <a:lnTo>
                  <a:pt x="457570" y="593592"/>
                </a:lnTo>
                <a:lnTo>
                  <a:pt x="457570" y="596134"/>
                </a:lnTo>
                <a:lnTo>
                  <a:pt x="457570" y="598676"/>
                </a:lnTo>
                <a:lnTo>
                  <a:pt x="457570" y="601219"/>
                </a:lnTo>
                <a:lnTo>
                  <a:pt x="462655" y="610116"/>
                </a:lnTo>
                <a:lnTo>
                  <a:pt x="462655" y="612658"/>
                </a:lnTo>
                <a:lnTo>
                  <a:pt x="465197" y="612658"/>
                </a:lnTo>
                <a:lnTo>
                  <a:pt x="465197" y="615200"/>
                </a:lnTo>
                <a:lnTo>
                  <a:pt x="467738" y="615200"/>
                </a:lnTo>
                <a:lnTo>
                  <a:pt x="467738" y="617742"/>
                </a:lnTo>
                <a:lnTo>
                  <a:pt x="470280" y="617742"/>
                </a:lnTo>
                <a:lnTo>
                  <a:pt x="470280" y="620285"/>
                </a:lnTo>
                <a:lnTo>
                  <a:pt x="470280" y="622827"/>
                </a:lnTo>
                <a:lnTo>
                  <a:pt x="470280" y="625369"/>
                </a:lnTo>
                <a:lnTo>
                  <a:pt x="470280" y="627911"/>
                </a:lnTo>
                <a:lnTo>
                  <a:pt x="470280" y="630453"/>
                </a:lnTo>
                <a:lnTo>
                  <a:pt x="470280" y="632995"/>
                </a:lnTo>
                <a:lnTo>
                  <a:pt x="470280" y="635538"/>
                </a:lnTo>
                <a:lnTo>
                  <a:pt x="467738" y="635538"/>
                </a:lnTo>
                <a:lnTo>
                  <a:pt x="467738" y="638079"/>
                </a:lnTo>
                <a:lnTo>
                  <a:pt x="465197" y="657145"/>
                </a:lnTo>
                <a:lnTo>
                  <a:pt x="462655" y="657145"/>
                </a:lnTo>
                <a:lnTo>
                  <a:pt x="462655" y="659688"/>
                </a:lnTo>
                <a:lnTo>
                  <a:pt x="462655" y="662230"/>
                </a:lnTo>
                <a:lnTo>
                  <a:pt x="462655" y="664772"/>
                </a:lnTo>
                <a:lnTo>
                  <a:pt x="462655" y="667315"/>
                </a:lnTo>
                <a:lnTo>
                  <a:pt x="460112" y="667315"/>
                </a:lnTo>
                <a:lnTo>
                  <a:pt x="460112" y="669856"/>
                </a:lnTo>
                <a:lnTo>
                  <a:pt x="460112" y="672399"/>
                </a:lnTo>
                <a:lnTo>
                  <a:pt x="460112" y="674941"/>
                </a:lnTo>
                <a:lnTo>
                  <a:pt x="457570" y="674941"/>
                </a:lnTo>
                <a:lnTo>
                  <a:pt x="457570" y="677483"/>
                </a:lnTo>
                <a:lnTo>
                  <a:pt x="457570" y="680025"/>
                </a:lnTo>
                <a:lnTo>
                  <a:pt x="455028" y="680025"/>
                </a:lnTo>
                <a:lnTo>
                  <a:pt x="455028" y="682567"/>
                </a:lnTo>
                <a:lnTo>
                  <a:pt x="455028" y="685109"/>
                </a:lnTo>
                <a:lnTo>
                  <a:pt x="452486" y="685109"/>
                </a:lnTo>
                <a:lnTo>
                  <a:pt x="452486" y="687652"/>
                </a:lnTo>
                <a:lnTo>
                  <a:pt x="449944" y="687652"/>
                </a:lnTo>
                <a:lnTo>
                  <a:pt x="449944" y="690194"/>
                </a:lnTo>
                <a:lnTo>
                  <a:pt x="447402" y="690194"/>
                </a:lnTo>
                <a:lnTo>
                  <a:pt x="447402" y="692736"/>
                </a:lnTo>
                <a:lnTo>
                  <a:pt x="444860" y="692736"/>
                </a:lnTo>
                <a:lnTo>
                  <a:pt x="444860" y="695278"/>
                </a:lnTo>
                <a:lnTo>
                  <a:pt x="442318" y="695278"/>
                </a:lnTo>
                <a:lnTo>
                  <a:pt x="442318" y="697820"/>
                </a:lnTo>
                <a:lnTo>
                  <a:pt x="439776" y="697820"/>
                </a:lnTo>
                <a:lnTo>
                  <a:pt x="439776" y="700362"/>
                </a:lnTo>
                <a:lnTo>
                  <a:pt x="437234" y="700362"/>
                </a:lnTo>
                <a:lnTo>
                  <a:pt x="437234" y="702905"/>
                </a:lnTo>
                <a:lnTo>
                  <a:pt x="434692" y="702905"/>
                </a:lnTo>
                <a:lnTo>
                  <a:pt x="434692" y="705447"/>
                </a:lnTo>
                <a:lnTo>
                  <a:pt x="434692" y="707988"/>
                </a:lnTo>
                <a:lnTo>
                  <a:pt x="434692" y="707988"/>
                </a:lnTo>
                <a:lnTo>
                  <a:pt x="434692" y="710531"/>
                </a:lnTo>
                <a:lnTo>
                  <a:pt x="434692" y="713073"/>
                </a:lnTo>
                <a:lnTo>
                  <a:pt x="432150" y="713073"/>
                </a:lnTo>
                <a:lnTo>
                  <a:pt x="432150" y="715615"/>
                </a:lnTo>
                <a:lnTo>
                  <a:pt x="429607" y="718158"/>
                </a:lnTo>
                <a:lnTo>
                  <a:pt x="429607" y="720699"/>
                </a:lnTo>
                <a:lnTo>
                  <a:pt x="427066" y="720699"/>
                </a:lnTo>
                <a:lnTo>
                  <a:pt x="427066" y="723242"/>
                </a:lnTo>
                <a:lnTo>
                  <a:pt x="424524" y="725784"/>
                </a:lnTo>
                <a:lnTo>
                  <a:pt x="421981" y="725784"/>
                </a:lnTo>
                <a:lnTo>
                  <a:pt x="421981" y="728326"/>
                </a:lnTo>
                <a:lnTo>
                  <a:pt x="419439" y="728326"/>
                </a:lnTo>
                <a:lnTo>
                  <a:pt x="416897" y="728326"/>
                </a:lnTo>
                <a:lnTo>
                  <a:pt x="416897" y="725784"/>
                </a:lnTo>
                <a:lnTo>
                  <a:pt x="414356" y="725784"/>
                </a:lnTo>
                <a:lnTo>
                  <a:pt x="411813" y="725784"/>
                </a:lnTo>
                <a:lnTo>
                  <a:pt x="411813" y="723242"/>
                </a:lnTo>
                <a:lnTo>
                  <a:pt x="409271" y="723242"/>
                </a:lnTo>
                <a:lnTo>
                  <a:pt x="409271" y="706718"/>
                </a:lnTo>
                <a:lnTo>
                  <a:pt x="406729" y="706718"/>
                </a:lnTo>
                <a:lnTo>
                  <a:pt x="406729" y="704175"/>
                </a:lnTo>
                <a:lnTo>
                  <a:pt x="404187" y="704175"/>
                </a:lnTo>
                <a:lnTo>
                  <a:pt x="404187" y="701633"/>
                </a:lnTo>
                <a:lnTo>
                  <a:pt x="401645" y="701633"/>
                </a:lnTo>
                <a:lnTo>
                  <a:pt x="401645" y="699092"/>
                </a:lnTo>
                <a:lnTo>
                  <a:pt x="399103" y="699092"/>
                </a:lnTo>
                <a:lnTo>
                  <a:pt x="399103" y="696549"/>
                </a:lnTo>
                <a:lnTo>
                  <a:pt x="396561" y="696549"/>
                </a:lnTo>
                <a:lnTo>
                  <a:pt x="396561" y="696549"/>
                </a:lnTo>
                <a:lnTo>
                  <a:pt x="394019" y="696549"/>
                </a:lnTo>
                <a:lnTo>
                  <a:pt x="391476" y="696549"/>
                </a:lnTo>
                <a:lnTo>
                  <a:pt x="391476" y="699092"/>
                </a:lnTo>
                <a:lnTo>
                  <a:pt x="388935" y="701633"/>
                </a:lnTo>
                <a:lnTo>
                  <a:pt x="388935" y="704175"/>
                </a:lnTo>
                <a:lnTo>
                  <a:pt x="386393" y="704175"/>
                </a:lnTo>
                <a:lnTo>
                  <a:pt x="386393" y="706718"/>
                </a:lnTo>
                <a:lnTo>
                  <a:pt x="386393" y="709260"/>
                </a:lnTo>
                <a:lnTo>
                  <a:pt x="386393" y="711802"/>
                </a:lnTo>
                <a:lnTo>
                  <a:pt x="383851" y="711802"/>
                </a:lnTo>
                <a:lnTo>
                  <a:pt x="383851" y="714344"/>
                </a:lnTo>
                <a:lnTo>
                  <a:pt x="381308" y="725784"/>
                </a:lnTo>
                <a:lnTo>
                  <a:pt x="378766" y="725784"/>
                </a:lnTo>
                <a:lnTo>
                  <a:pt x="378766" y="728326"/>
                </a:lnTo>
                <a:lnTo>
                  <a:pt x="378766" y="730868"/>
                </a:lnTo>
                <a:lnTo>
                  <a:pt x="378766" y="733410"/>
                </a:lnTo>
                <a:lnTo>
                  <a:pt x="378766" y="735952"/>
                </a:lnTo>
                <a:lnTo>
                  <a:pt x="378766" y="738495"/>
                </a:lnTo>
                <a:lnTo>
                  <a:pt x="378766" y="741037"/>
                </a:lnTo>
                <a:lnTo>
                  <a:pt x="376225" y="741037"/>
                </a:lnTo>
                <a:lnTo>
                  <a:pt x="376225" y="743579"/>
                </a:lnTo>
                <a:lnTo>
                  <a:pt x="376225" y="746121"/>
                </a:lnTo>
                <a:lnTo>
                  <a:pt x="373683" y="746121"/>
                </a:lnTo>
                <a:lnTo>
                  <a:pt x="371140" y="746121"/>
                </a:lnTo>
                <a:lnTo>
                  <a:pt x="368598" y="746121"/>
                </a:lnTo>
                <a:lnTo>
                  <a:pt x="368598" y="743579"/>
                </a:lnTo>
                <a:lnTo>
                  <a:pt x="368598" y="741037"/>
                </a:lnTo>
                <a:lnTo>
                  <a:pt x="366056" y="741037"/>
                </a:lnTo>
                <a:lnTo>
                  <a:pt x="366056" y="738495"/>
                </a:lnTo>
                <a:lnTo>
                  <a:pt x="366056" y="735952"/>
                </a:lnTo>
                <a:lnTo>
                  <a:pt x="366056" y="732139"/>
                </a:lnTo>
                <a:lnTo>
                  <a:pt x="363514" y="732139"/>
                </a:lnTo>
                <a:lnTo>
                  <a:pt x="363514" y="729597"/>
                </a:lnTo>
                <a:lnTo>
                  <a:pt x="363514" y="727055"/>
                </a:lnTo>
                <a:lnTo>
                  <a:pt x="363514" y="724513"/>
                </a:lnTo>
                <a:lnTo>
                  <a:pt x="363514" y="721971"/>
                </a:lnTo>
                <a:lnTo>
                  <a:pt x="363514" y="719428"/>
                </a:lnTo>
                <a:lnTo>
                  <a:pt x="363514" y="716886"/>
                </a:lnTo>
                <a:lnTo>
                  <a:pt x="360972" y="716886"/>
                </a:lnTo>
                <a:lnTo>
                  <a:pt x="360972" y="714344"/>
                </a:lnTo>
                <a:lnTo>
                  <a:pt x="360972" y="711802"/>
                </a:lnTo>
                <a:lnTo>
                  <a:pt x="358430" y="706718"/>
                </a:lnTo>
                <a:lnTo>
                  <a:pt x="360972" y="697820"/>
                </a:lnTo>
                <a:lnTo>
                  <a:pt x="360972" y="695278"/>
                </a:lnTo>
                <a:lnTo>
                  <a:pt x="363514" y="695278"/>
                </a:lnTo>
                <a:lnTo>
                  <a:pt x="363514" y="692736"/>
                </a:lnTo>
                <a:lnTo>
                  <a:pt x="363514" y="690194"/>
                </a:lnTo>
                <a:lnTo>
                  <a:pt x="363514" y="687652"/>
                </a:lnTo>
                <a:lnTo>
                  <a:pt x="366056" y="687652"/>
                </a:lnTo>
                <a:lnTo>
                  <a:pt x="366056" y="685109"/>
                </a:lnTo>
                <a:lnTo>
                  <a:pt x="366056" y="682567"/>
                </a:lnTo>
                <a:lnTo>
                  <a:pt x="366056" y="681296"/>
                </a:lnTo>
                <a:lnTo>
                  <a:pt x="368598" y="681296"/>
                </a:lnTo>
                <a:lnTo>
                  <a:pt x="368598" y="678754"/>
                </a:lnTo>
                <a:lnTo>
                  <a:pt x="368598" y="676212"/>
                </a:lnTo>
                <a:lnTo>
                  <a:pt x="368598" y="673670"/>
                </a:lnTo>
                <a:lnTo>
                  <a:pt x="371140" y="673670"/>
                </a:lnTo>
                <a:lnTo>
                  <a:pt x="371140" y="671128"/>
                </a:lnTo>
                <a:lnTo>
                  <a:pt x="371140" y="668585"/>
                </a:lnTo>
                <a:lnTo>
                  <a:pt x="371140" y="666043"/>
                </a:lnTo>
                <a:lnTo>
                  <a:pt x="373683" y="666043"/>
                </a:lnTo>
                <a:lnTo>
                  <a:pt x="373683" y="663501"/>
                </a:lnTo>
                <a:lnTo>
                  <a:pt x="373683" y="660959"/>
                </a:lnTo>
                <a:lnTo>
                  <a:pt x="376225" y="658417"/>
                </a:lnTo>
                <a:lnTo>
                  <a:pt x="376225" y="655875"/>
                </a:lnTo>
                <a:lnTo>
                  <a:pt x="376225" y="655875"/>
                </a:lnTo>
                <a:lnTo>
                  <a:pt x="378766" y="655875"/>
                </a:lnTo>
                <a:lnTo>
                  <a:pt x="378766" y="653332"/>
                </a:lnTo>
                <a:lnTo>
                  <a:pt x="378766" y="650790"/>
                </a:lnTo>
                <a:lnTo>
                  <a:pt x="381308" y="650790"/>
                </a:lnTo>
                <a:lnTo>
                  <a:pt x="381308" y="648249"/>
                </a:lnTo>
                <a:lnTo>
                  <a:pt x="381308" y="645706"/>
                </a:lnTo>
                <a:lnTo>
                  <a:pt x="381308" y="643164"/>
                </a:lnTo>
                <a:lnTo>
                  <a:pt x="383851" y="643164"/>
                </a:lnTo>
                <a:lnTo>
                  <a:pt x="383851" y="640622"/>
                </a:lnTo>
                <a:lnTo>
                  <a:pt x="383851" y="638079"/>
                </a:lnTo>
                <a:lnTo>
                  <a:pt x="386393" y="638079"/>
                </a:lnTo>
                <a:lnTo>
                  <a:pt x="386393" y="635538"/>
                </a:lnTo>
                <a:lnTo>
                  <a:pt x="386393" y="632995"/>
                </a:lnTo>
                <a:lnTo>
                  <a:pt x="388935" y="632995"/>
                </a:lnTo>
                <a:lnTo>
                  <a:pt x="388935" y="630453"/>
                </a:lnTo>
                <a:lnTo>
                  <a:pt x="388935" y="630453"/>
                </a:lnTo>
                <a:lnTo>
                  <a:pt x="391476" y="630453"/>
                </a:lnTo>
                <a:lnTo>
                  <a:pt x="391476" y="627911"/>
                </a:lnTo>
                <a:lnTo>
                  <a:pt x="391476" y="625369"/>
                </a:lnTo>
                <a:lnTo>
                  <a:pt x="394019" y="625369"/>
                </a:lnTo>
                <a:lnTo>
                  <a:pt x="394019" y="622827"/>
                </a:lnTo>
                <a:lnTo>
                  <a:pt x="394019" y="620285"/>
                </a:lnTo>
                <a:lnTo>
                  <a:pt x="396561" y="620285"/>
                </a:lnTo>
                <a:lnTo>
                  <a:pt x="396561" y="617742"/>
                </a:lnTo>
                <a:lnTo>
                  <a:pt x="396561" y="615200"/>
                </a:lnTo>
                <a:lnTo>
                  <a:pt x="399103" y="615200"/>
                </a:lnTo>
                <a:lnTo>
                  <a:pt x="399103" y="612658"/>
                </a:lnTo>
                <a:lnTo>
                  <a:pt x="399103" y="610116"/>
                </a:lnTo>
                <a:lnTo>
                  <a:pt x="401645" y="610116"/>
                </a:lnTo>
                <a:lnTo>
                  <a:pt x="401645" y="607574"/>
                </a:lnTo>
                <a:lnTo>
                  <a:pt x="401645" y="605032"/>
                </a:lnTo>
                <a:lnTo>
                  <a:pt x="404187" y="605032"/>
                </a:lnTo>
                <a:lnTo>
                  <a:pt x="404187" y="605032"/>
                </a:lnTo>
                <a:lnTo>
                  <a:pt x="404187" y="602489"/>
                </a:lnTo>
                <a:lnTo>
                  <a:pt x="406729" y="602489"/>
                </a:lnTo>
                <a:lnTo>
                  <a:pt x="406729" y="599947"/>
                </a:lnTo>
                <a:lnTo>
                  <a:pt x="409271" y="597406"/>
                </a:lnTo>
                <a:lnTo>
                  <a:pt x="409271" y="594863"/>
                </a:lnTo>
                <a:lnTo>
                  <a:pt x="411813" y="594863"/>
                </a:lnTo>
                <a:lnTo>
                  <a:pt x="411813" y="592321"/>
                </a:lnTo>
                <a:lnTo>
                  <a:pt x="411813" y="589779"/>
                </a:lnTo>
                <a:lnTo>
                  <a:pt x="414356" y="589779"/>
                </a:lnTo>
                <a:lnTo>
                  <a:pt x="414356" y="587236"/>
                </a:lnTo>
                <a:lnTo>
                  <a:pt x="416897" y="587236"/>
                </a:lnTo>
                <a:lnTo>
                  <a:pt x="416897" y="584695"/>
                </a:lnTo>
                <a:lnTo>
                  <a:pt x="416897" y="582152"/>
                </a:lnTo>
                <a:lnTo>
                  <a:pt x="419439" y="582152"/>
                </a:lnTo>
                <a:lnTo>
                  <a:pt x="419439" y="579610"/>
                </a:lnTo>
                <a:lnTo>
                  <a:pt x="421981" y="577068"/>
                </a:lnTo>
                <a:lnTo>
                  <a:pt x="421981" y="574526"/>
                </a:lnTo>
                <a:lnTo>
                  <a:pt x="424524" y="574526"/>
                </a:lnTo>
                <a:lnTo>
                  <a:pt x="424524" y="571984"/>
                </a:lnTo>
                <a:lnTo>
                  <a:pt x="427066" y="571984"/>
                </a:lnTo>
                <a:lnTo>
                  <a:pt x="427066" y="569442"/>
                </a:lnTo>
                <a:lnTo>
                  <a:pt x="427066" y="566899"/>
                </a:lnTo>
                <a:lnTo>
                  <a:pt x="429607" y="566899"/>
                </a:lnTo>
                <a:lnTo>
                  <a:pt x="429607" y="564357"/>
                </a:lnTo>
                <a:lnTo>
                  <a:pt x="432150" y="564357"/>
                </a:lnTo>
                <a:lnTo>
                  <a:pt x="432150" y="561815"/>
                </a:lnTo>
                <a:lnTo>
                  <a:pt x="432150" y="559273"/>
                </a:lnTo>
                <a:lnTo>
                  <a:pt x="434692" y="559273"/>
                </a:lnTo>
                <a:lnTo>
                  <a:pt x="434692" y="556731"/>
                </a:lnTo>
                <a:lnTo>
                  <a:pt x="437234" y="556731"/>
                </a:lnTo>
                <a:lnTo>
                  <a:pt x="437234" y="554189"/>
                </a:lnTo>
                <a:lnTo>
                  <a:pt x="439776" y="551646"/>
                </a:lnTo>
                <a:lnTo>
                  <a:pt x="439776" y="554189"/>
                </a:lnTo>
                <a:lnTo>
                  <a:pt x="442318" y="554189"/>
                </a:lnTo>
                <a:lnTo>
                  <a:pt x="442318" y="551646"/>
                </a:lnTo>
                <a:lnTo>
                  <a:pt x="444860" y="551646"/>
                </a:lnTo>
                <a:lnTo>
                  <a:pt x="444860" y="549104"/>
                </a:lnTo>
                <a:lnTo>
                  <a:pt x="444860" y="546563"/>
                </a:lnTo>
                <a:lnTo>
                  <a:pt x="447402" y="546563"/>
                </a:lnTo>
                <a:lnTo>
                  <a:pt x="447402" y="544020"/>
                </a:lnTo>
                <a:lnTo>
                  <a:pt x="449944" y="544020"/>
                </a:lnTo>
                <a:lnTo>
                  <a:pt x="449944" y="541478"/>
                </a:lnTo>
                <a:lnTo>
                  <a:pt x="452486" y="541478"/>
                </a:lnTo>
                <a:lnTo>
                  <a:pt x="452486" y="538936"/>
                </a:lnTo>
                <a:lnTo>
                  <a:pt x="452486" y="536393"/>
                </a:lnTo>
                <a:lnTo>
                  <a:pt x="455028" y="536393"/>
                </a:lnTo>
                <a:lnTo>
                  <a:pt x="455028" y="533852"/>
                </a:lnTo>
                <a:lnTo>
                  <a:pt x="465197" y="522412"/>
                </a:lnTo>
                <a:lnTo>
                  <a:pt x="467738" y="519869"/>
                </a:lnTo>
                <a:lnTo>
                  <a:pt x="472823" y="517327"/>
                </a:lnTo>
                <a:lnTo>
                  <a:pt x="480448" y="517327"/>
                </a:lnTo>
                <a:lnTo>
                  <a:pt x="485533" y="514786"/>
                </a:lnTo>
                <a:lnTo>
                  <a:pt x="493159" y="512243"/>
                </a:lnTo>
                <a:lnTo>
                  <a:pt x="495701" y="512243"/>
                </a:lnTo>
                <a:lnTo>
                  <a:pt x="495701" y="514786"/>
                </a:lnTo>
                <a:lnTo>
                  <a:pt x="498243" y="514786"/>
                </a:lnTo>
                <a:lnTo>
                  <a:pt x="500785" y="514786"/>
                </a:lnTo>
                <a:lnTo>
                  <a:pt x="500785" y="517327"/>
                </a:lnTo>
                <a:lnTo>
                  <a:pt x="503328" y="517327"/>
                </a:lnTo>
                <a:lnTo>
                  <a:pt x="505869" y="517327"/>
                </a:lnTo>
                <a:lnTo>
                  <a:pt x="508411" y="517327"/>
                </a:lnTo>
                <a:lnTo>
                  <a:pt x="510953" y="517327"/>
                </a:lnTo>
                <a:lnTo>
                  <a:pt x="513496" y="514786"/>
                </a:lnTo>
                <a:lnTo>
                  <a:pt x="516038" y="514786"/>
                </a:lnTo>
                <a:lnTo>
                  <a:pt x="516038" y="512243"/>
                </a:lnTo>
                <a:lnTo>
                  <a:pt x="518579" y="512243"/>
                </a:lnTo>
                <a:lnTo>
                  <a:pt x="521121" y="512243"/>
                </a:lnTo>
                <a:lnTo>
                  <a:pt x="521121" y="509701"/>
                </a:lnTo>
                <a:lnTo>
                  <a:pt x="523664" y="509701"/>
                </a:lnTo>
                <a:lnTo>
                  <a:pt x="523664" y="507159"/>
                </a:lnTo>
                <a:lnTo>
                  <a:pt x="526206" y="507159"/>
                </a:lnTo>
                <a:lnTo>
                  <a:pt x="526206" y="504616"/>
                </a:lnTo>
                <a:lnTo>
                  <a:pt x="526206" y="502075"/>
                </a:lnTo>
                <a:lnTo>
                  <a:pt x="528748" y="502075"/>
                </a:lnTo>
                <a:lnTo>
                  <a:pt x="528748" y="503346"/>
                </a:lnTo>
                <a:lnTo>
                  <a:pt x="528748" y="500803"/>
                </a:lnTo>
                <a:lnTo>
                  <a:pt x="528748" y="498261"/>
                </a:lnTo>
                <a:lnTo>
                  <a:pt x="531290" y="498261"/>
                </a:lnTo>
                <a:lnTo>
                  <a:pt x="531290" y="495719"/>
                </a:lnTo>
                <a:lnTo>
                  <a:pt x="531290" y="493177"/>
                </a:lnTo>
                <a:lnTo>
                  <a:pt x="531290" y="490635"/>
                </a:lnTo>
                <a:lnTo>
                  <a:pt x="533832" y="490635"/>
                </a:lnTo>
                <a:lnTo>
                  <a:pt x="533832" y="488093"/>
                </a:lnTo>
                <a:lnTo>
                  <a:pt x="533832" y="485550"/>
                </a:lnTo>
                <a:lnTo>
                  <a:pt x="536374" y="485550"/>
                </a:lnTo>
                <a:lnTo>
                  <a:pt x="536374" y="483009"/>
                </a:lnTo>
                <a:lnTo>
                  <a:pt x="538916" y="483009"/>
                </a:lnTo>
                <a:lnTo>
                  <a:pt x="541458" y="483009"/>
                </a:lnTo>
                <a:lnTo>
                  <a:pt x="544000" y="483009"/>
                </a:lnTo>
                <a:lnTo>
                  <a:pt x="546542" y="483009"/>
                </a:lnTo>
                <a:lnTo>
                  <a:pt x="546542" y="485550"/>
                </a:lnTo>
                <a:lnTo>
                  <a:pt x="549084" y="485550"/>
                </a:lnTo>
                <a:lnTo>
                  <a:pt x="551626" y="485550"/>
                </a:lnTo>
                <a:lnTo>
                  <a:pt x="551626" y="488093"/>
                </a:lnTo>
                <a:lnTo>
                  <a:pt x="554169" y="488093"/>
                </a:lnTo>
                <a:lnTo>
                  <a:pt x="554169" y="490635"/>
                </a:lnTo>
                <a:lnTo>
                  <a:pt x="554169" y="493177"/>
                </a:lnTo>
                <a:lnTo>
                  <a:pt x="556710" y="495719"/>
                </a:lnTo>
                <a:lnTo>
                  <a:pt x="556710" y="498261"/>
                </a:lnTo>
                <a:lnTo>
                  <a:pt x="556710" y="500803"/>
                </a:lnTo>
                <a:lnTo>
                  <a:pt x="556710" y="503346"/>
                </a:lnTo>
                <a:lnTo>
                  <a:pt x="556710" y="505888"/>
                </a:lnTo>
                <a:lnTo>
                  <a:pt x="556710" y="508430"/>
                </a:lnTo>
                <a:lnTo>
                  <a:pt x="556710" y="510972"/>
                </a:lnTo>
                <a:lnTo>
                  <a:pt x="556710" y="513514"/>
                </a:lnTo>
                <a:lnTo>
                  <a:pt x="556710" y="516056"/>
                </a:lnTo>
                <a:lnTo>
                  <a:pt x="556710" y="518599"/>
                </a:lnTo>
                <a:lnTo>
                  <a:pt x="559252" y="518599"/>
                </a:lnTo>
                <a:lnTo>
                  <a:pt x="559252" y="518599"/>
                </a:lnTo>
                <a:close/>
                <a:moveTo>
                  <a:pt x="369870" y="176679"/>
                </a:moveTo>
                <a:lnTo>
                  <a:pt x="369870" y="179221"/>
                </a:lnTo>
                <a:lnTo>
                  <a:pt x="372411" y="179221"/>
                </a:lnTo>
                <a:lnTo>
                  <a:pt x="374953" y="179221"/>
                </a:lnTo>
                <a:lnTo>
                  <a:pt x="374953" y="181764"/>
                </a:lnTo>
                <a:lnTo>
                  <a:pt x="377495" y="200830"/>
                </a:lnTo>
                <a:lnTo>
                  <a:pt x="377495" y="207185"/>
                </a:lnTo>
                <a:lnTo>
                  <a:pt x="377495" y="209727"/>
                </a:lnTo>
                <a:lnTo>
                  <a:pt x="380038" y="214811"/>
                </a:lnTo>
                <a:lnTo>
                  <a:pt x="380038" y="217354"/>
                </a:lnTo>
                <a:lnTo>
                  <a:pt x="385121" y="233877"/>
                </a:lnTo>
                <a:lnTo>
                  <a:pt x="385121" y="240233"/>
                </a:lnTo>
                <a:lnTo>
                  <a:pt x="385121" y="242775"/>
                </a:lnTo>
                <a:lnTo>
                  <a:pt x="385121" y="245317"/>
                </a:lnTo>
                <a:lnTo>
                  <a:pt x="385121" y="247860"/>
                </a:lnTo>
                <a:lnTo>
                  <a:pt x="385121" y="250401"/>
                </a:lnTo>
                <a:lnTo>
                  <a:pt x="404187" y="278365"/>
                </a:lnTo>
                <a:lnTo>
                  <a:pt x="404187" y="280907"/>
                </a:lnTo>
                <a:lnTo>
                  <a:pt x="406729" y="280907"/>
                </a:lnTo>
                <a:lnTo>
                  <a:pt x="406729" y="285992"/>
                </a:lnTo>
                <a:lnTo>
                  <a:pt x="409271" y="288534"/>
                </a:lnTo>
                <a:lnTo>
                  <a:pt x="425794" y="321582"/>
                </a:lnTo>
                <a:lnTo>
                  <a:pt x="425794" y="324124"/>
                </a:lnTo>
                <a:lnTo>
                  <a:pt x="425794" y="326666"/>
                </a:lnTo>
                <a:lnTo>
                  <a:pt x="428337" y="329208"/>
                </a:lnTo>
                <a:lnTo>
                  <a:pt x="428337" y="334293"/>
                </a:lnTo>
                <a:lnTo>
                  <a:pt x="430879" y="334293"/>
                </a:lnTo>
                <a:lnTo>
                  <a:pt x="430879" y="336835"/>
                </a:lnTo>
                <a:lnTo>
                  <a:pt x="430879" y="339377"/>
                </a:lnTo>
                <a:lnTo>
                  <a:pt x="433421" y="339377"/>
                </a:lnTo>
                <a:lnTo>
                  <a:pt x="433421" y="341919"/>
                </a:lnTo>
                <a:lnTo>
                  <a:pt x="435962" y="344461"/>
                </a:lnTo>
                <a:lnTo>
                  <a:pt x="435962" y="347003"/>
                </a:lnTo>
                <a:lnTo>
                  <a:pt x="428337" y="383864"/>
                </a:lnTo>
                <a:lnTo>
                  <a:pt x="425794" y="392762"/>
                </a:lnTo>
                <a:lnTo>
                  <a:pt x="425794" y="395304"/>
                </a:lnTo>
                <a:lnTo>
                  <a:pt x="425794" y="397846"/>
                </a:lnTo>
                <a:lnTo>
                  <a:pt x="425794" y="400389"/>
                </a:lnTo>
                <a:lnTo>
                  <a:pt x="425794" y="402930"/>
                </a:lnTo>
                <a:lnTo>
                  <a:pt x="425794" y="405473"/>
                </a:lnTo>
                <a:lnTo>
                  <a:pt x="425794" y="408015"/>
                </a:lnTo>
                <a:lnTo>
                  <a:pt x="423252" y="416913"/>
                </a:lnTo>
                <a:lnTo>
                  <a:pt x="423252" y="421996"/>
                </a:lnTo>
                <a:lnTo>
                  <a:pt x="423252" y="424539"/>
                </a:lnTo>
                <a:lnTo>
                  <a:pt x="423252" y="427081"/>
                </a:lnTo>
                <a:lnTo>
                  <a:pt x="423252" y="429623"/>
                </a:lnTo>
                <a:lnTo>
                  <a:pt x="423252" y="432166"/>
                </a:lnTo>
                <a:lnTo>
                  <a:pt x="425794" y="438521"/>
                </a:lnTo>
                <a:lnTo>
                  <a:pt x="425794" y="441063"/>
                </a:lnTo>
                <a:lnTo>
                  <a:pt x="425794" y="443605"/>
                </a:lnTo>
                <a:lnTo>
                  <a:pt x="428337" y="443605"/>
                </a:lnTo>
                <a:lnTo>
                  <a:pt x="428337" y="446147"/>
                </a:lnTo>
                <a:lnTo>
                  <a:pt x="428337" y="448690"/>
                </a:lnTo>
                <a:lnTo>
                  <a:pt x="430879" y="448690"/>
                </a:lnTo>
                <a:lnTo>
                  <a:pt x="433421" y="448690"/>
                </a:lnTo>
                <a:lnTo>
                  <a:pt x="433421" y="451232"/>
                </a:lnTo>
                <a:lnTo>
                  <a:pt x="435962" y="451232"/>
                </a:lnTo>
                <a:lnTo>
                  <a:pt x="435962" y="453773"/>
                </a:lnTo>
                <a:lnTo>
                  <a:pt x="438505" y="453773"/>
                </a:lnTo>
                <a:lnTo>
                  <a:pt x="438505" y="456316"/>
                </a:lnTo>
                <a:lnTo>
                  <a:pt x="438505" y="458858"/>
                </a:lnTo>
                <a:lnTo>
                  <a:pt x="438505" y="461400"/>
                </a:lnTo>
                <a:lnTo>
                  <a:pt x="441047" y="498261"/>
                </a:lnTo>
                <a:lnTo>
                  <a:pt x="441047" y="500803"/>
                </a:lnTo>
                <a:lnTo>
                  <a:pt x="441047" y="503346"/>
                </a:lnTo>
                <a:lnTo>
                  <a:pt x="441047" y="505888"/>
                </a:lnTo>
                <a:lnTo>
                  <a:pt x="441047" y="508430"/>
                </a:lnTo>
                <a:lnTo>
                  <a:pt x="438505" y="508430"/>
                </a:lnTo>
                <a:lnTo>
                  <a:pt x="438505" y="510972"/>
                </a:lnTo>
                <a:lnTo>
                  <a:pt x="438505" y="513514"/>
                </a:lnTo>
                <a:lnTo>
                  <a:pt x="435962" y="518599"/>
                </a:lnTo>
                <a:lnTo>
                  <a:pt x="421981" y="537665"/>
                </a:lnTo>
                <a:lnTo>
                  <a:pt x="419439" y="537665"/>
                </a:lnTo>
                <a:lnTo>
                  <a:pt x="419439" y="540207"/>
                </a:lnTo>
                <a:lnTo>
                  <a:pt x="416897" y="542749"/>
                </a:lnTo>
                <a:lnTo>
                  <a:pt x="416897" y="545291"/>
                </a:lnTo>
                <a:lnTo>
                  <a:pt x="414356" y="545291"/>
                </a:lnTo>
                <a:lnTo>
                  <a:pt x="414356" y="547833"/>
                </a:lnTo>
                <a:lnTo>
                  <a:pt x="411813" y="547833"/>
                </a:lnTo>
                <a:lnTo>
                  <a:pt x="411813" y="550376"/>
                </a:lnTo>
                <a:lnTo>
                  <a:pt x="409271" y="550376"/>
                </a:lnTo>
                <a:lnTo>
                  <a:pt x="409271" y="552918"/>
                </a:lnTo>
                <a:lnTo>
                  <a:pt x="406729" y="552918"/>
                </a:lnTo>
                <a:lnTo>
                  <a:pt x="406729" y="555459"/>
                </a:lnTo>
                <a:lnTo>
                  <a:pt x="406729" y="558002"/>
                </a:lnTo>
                <a:lnTo>
                  <a:pt x="404187" y="558002"/>
                </a:lnTo>
                <a:lnTo>
                  <a:pt x="404187" y="560544"/>
                </a:lnTo>
                <a:lnTo>
                  <a:pt x="401645" y="560544"/>
                </a:lnTo>
                <a:lnTo>
                  <a:pt x="401645" y="563086"/>
                </a:lnTo>
                <a:lnTo>
                  <a:pt x="399103" y="563086"/>
                </a:lnTo>
                <a:lnTo>
                  <a:pt x="399103" y="565629"/>
                </a:lnTo>
                <a:lnTo>
                  <a:pt x="399103" y="568170"/>
                </a:lnTo>
                <a:lnTo>
                  <a:pt x="396561" y="568170"/>
                </a:lnTo>
                <a:lnTo>
                  <a:pt x="396561" y="570712"/>
                </a:lnTo>
                <a:lnTo>
                  <a:pt x="394019" y="570712"/>
                </a:lnTo>
                <a:lnTo>
                  <a:pt x="394019" y="573255"/>
                </a:lnTo>
                <a:lnTo>
                  <a:pt x="394019" y="575797"/>
                </a:lnTo>
                <a:lnTo>
                  <a:pt x="391476" y="575797"/>
                </a:lnTo>
                <a:lnTo>
                  <a:pt x="391476" y="578339"/>
                </a:lnTo>
                <a:lnTo>
                  <a:pt x="388935" y="578339"/>
                </a:lnTo>
                <a:lnTo>
                  <a:pt x="388935" y="580881"/>
                </a:lnTo>
                <a:lnTo>
                  <a:pt x="388935" y="583423"/>
                </a:lnTo>
                <a:lnTo>
                  <a:pt x="386393" y="583423"/>
                </a:lnTo>
                <a:lnTo>
                  <a:pt x="386393" y="585966"/>
                </a:lnTo>
                <a:lnTo>
                  <a:pt x="386393" y="588508"/>
                </a:lnTo>
                <a:lnTo>
                  <a:pt x="383851" y="588508"/>
                </a:lnTo>
                <a:lnTo>
                  <a:pt x="383851" y="591050"/>
                </a:lnTo>
                <a:lnTo>
                  <a:pt x="383851" y="593592"/>
                </a:lnTo>
                <a:lnTo>
                  <a:pt x="381308" y="593592"/>
                </a:lnTo>
                <a:lnTo>
                  <a:pt x="381308" y="596134"/>
                </a:lnTo>
                <a:lnTo>
                  <a:pt x="381308" y="598676"/>
                </a:lnTo>
                <a:lnTo>
                  <a:pt x="378766" y="598676"/>
                </a:lnTo>
                <a:lnTo>
                  <a:pt x="378766" y="601219"/>
                </a:lnTo>
                <a:lnTo>
                  <a:pt x="378766" y="603761"/>
                </a:lnTo>
                <a:lnTo>
                  <a:pt x="376225" y="603761"/>
                </a:lnTo>
                <a:lnTo>
                  <a:pt x="376225" y="606302"/>
                </a:lnTo>
                <a:lnTo>
                  <a:pt x="376225" y="608845"/>
                </a:lnTo>
                <a:lnTo>
                  <a:pt x="373683" y="608845"/>
                </a:lnTo>
                <a:lnTo>
                  <a:pt x="373683" y="611387"/>
                </a:lnTo>
                <a:lnTo>
                  <a:pt x="373683" y="613929"/>
                </a:lnTo>
                <a:lnTo>
                  <a:pt x="371140" y="613929"/>
                </a:lnTo>
                <a:lnTo>
                  <a:pt x="371140" y="616472"/>
                </a:lnTo>
                <a:lnTo>
                  <a:pt x="371140" y="619013"/>
                </a:lnTo>
                <a:lnTo>
                  <a:pt x="368598" y="619013"/>
                </a:lnTo>
                <a:lnTo>
                  <a:pt x="368598" y="621555"/>
                </a:lnTo>
                <a:lnTo>
                  <a:pt x="368598" y="624098"/>
                </a:lnTo>
                <a:lnTo>
                  <a:pt x="366056" y="624098"/>
                </a:lnTo>
                <a:lnTo>
                  <a:pt x="366056" y="626640"/>
                </a:lnTo>
                <a:lnTo>
                  <a:pt x="366056" y="629182"/>
                </a:lnTo>
                <a:lnTo>
                  <a:pt x="366056" y="631724"/>
                </a:lnTo>
                <a:lnTo>
                  <a:pt x="363514" y="631724"/>
                </a:lnTo>
                <a:lnTo>
                  <a:pt x="363514" y="634266"/>
                </a:lnTo>
                <a:lnTo>
                  <a:pt x="363514" y="636809"/>
                </a:lnTo>
                <a:lnTo>
                  <a:pt x="363514" y="639351"/>
                </a:lnTo>
                <a:lnTo>
                  <a:pt x="360972" y="639351"/>
                </a:lnTo>
                <a:lnTo>
                  <a:pt x="360972" y="641893"/>
                </a:lnTo>
                <a:lnTo>
                  <a:pt x="360972" y="644435"/>
                </a:lnTo>
                <a:lnTo>
                  <a:pt x="358430" y="646977"/>
                </a:lnTo>
                <a:lnTo>
                  <a:pt x="358430" y="649519"/>
                </a:lnTo>
                <a:lnTo>
                  <a:pt x="358430" y="652062"/>
                </a:lnTo>
                <a:lnTo>
                  <a:pt x="355888" y="654604"/>
                </a:lnTo>
                <a:lnTo>
                  <a:pt x="355888" y="657145"/>
                </a:lnTo>
                <a:lnTo>
                  <a:pt x="355888" y="659688"/>
                </a:lnTo>
                <a:lnTo>
                  <a:pt x="353346" y="659688"/>
                </a:lnTo>
                <a:lnTo>
                  <a:pt x="353346" y="662230"/>
                </a:lnTo>
                <a:lnTo>
                  <a:pt x="353346" y="664772"/>
                </a:lnTo>
                <a:lnTo>
                  <a:pt x="353346" y="667315"/>
                </a:lnTo>
                <a:lnTo>
                  <a:pt x="350804" y="667315"/>
                </a:lnTo>
                <a:lnTo>
                  <a:pt x="350804" y="669856"/>
                </a:lnTo>
                <a:lnTo>
                  <a:pt x="350804" y="672399"/>
                </a:lnTo>
                <a:lnTo>
                  <a:pt x="350804" y="674941"/>
                </a:lnTo>
                <a:lnTo>
                  <a:pt x="348262" y="674941"/>
                </a:lnTo>
                <a:lnTo>
                  <a:pt x="348262" y="677483"/>
                </a:lnTo>
                <a:lnTo>
                  <a:pt x="348262" y="680025"/>
                </a:lnTo>
                <a:lnTo>
                  <a:pt x="348262" y="682567"/>
                </a:lnTo>
                <a:lnTo>
                  <a:pt x="345720" y="682567"/>
                </a:lnTo>
                <a:lnTo>
                  <a:pt x="345720" y="685109"/>
                </a:lnTo>
                <a:lnTo>
                  <a:pt x="345720" y="687652"/>
                </a:lnTo>
                <a:lnTo>
                  <a:pt x="343178" y="687652"/>
                </a:lnTo>
                <a:lnTo>
                  <a:pt x="343178" y="690194"/>
                </a:lnTo>
                <a:lnTo>
                  <a:pt x="343178" y="692736"/>
                </a:lnTo>
                <a:lnTo>
                  <a:pt x="343178" y="695278"/>
                </a:lnTo>
                <a:lnTo>
                  <a:pt x="340635" y="695278"/>
                </a:lnTo>
                <a:lnTo>
                  <a:pt x="340635" y="697820"/>
                </a:lnTo>
                <a:lnTo>
                  <a:pt x="340635" y="700362"/>
                </a:lnTo>
                <a:lnTo>
                  <a:pt x="338094" y="700362"/>
                </a:lnTo>
                <a:lnTo>
                  <a:pt x="338094" y="702905"/>
                </a:lnTo>
                <a:lnTo>
                  <a:pt x="338094" y="705447"/>
                </a:lnTo>
                <a:lnTo>
                  <a:pt x="338094" y="707988"/>
                </a:lnTo>
                <a:lnTo>
                  <a:pt x="335552" y="707988"/>
                </a:lnTo>
                <a:lnTo>
                  <a:pt x="335552" y="710531"/>
                </a:lnTo>
                <a:lnTo>
                  <a:pt x="335552" y="713073"/>
                </a:lnTo>
                <a:lnTo>
                  <a:pt x="333010" y="713073"/>
                </a:lnTo>
                <a:lnTo>
                  <a:pt x="333010" y="715615"/>
                </a:lnTo>
                <a:lnTo>
                  <a:pt x="333010" y="718158"/>
                </a:lnTo>
                <a:lnTo>
                  <a:pt x="330467" y="720699"/>
                </a:lnTo>
                <a:lnTo>
                  <a:pt x="321570" y="718158"/>
                </a:lnTo>
                <a:lnTo>
                  <a:pt x="319029" y="718158"/>
                </a:lnTo>
                <a:lnTo>
                  <a:pt x="316486" y="715615"/>
                </a:lnTo>
                <a:lnTo>
                  <a:pt x="313944" y="715615"/>
                </a:lnTo>
                <a:lnTo>
                  <a:pt x="311402" y="715615"/>
                </a:lnTo>
                <a:lnTo>
                  <a:pt x="311402" y="713073"/>
                </a:lnTo>
                <a:lnTo>
                  <a:pt x="308860" y="713073"/>
                </a:lnTo>
                <a:lnTo>
                  <a:pt x="308860" y="710531"/>
                </a:lnTo>
                <a:lnTo>
                  <a:pt x="308860" y="681296"/>
                </a:lnTo>
                <a:lnTo>
                  <a:pt x="306318" y="681296"/>
                </a:lnTo>
                <a:lnTo>
                  <a:pt x="306318" y="678754"/>
                </a:lnTo>
                <a:lnTo>
                  <a:pt x="303776" y="673670"/>
                </a:lnTo>
                <a:lnTo>
                  <a:pt x="301234" y="673670"/>
                </a:lnTo>
                <a:lnTo>
                  <a:pt x="301234" y="671128"/>
                </a:lnTo>
                <a:lnTo>
                  <a:pt x="301234" y="668585"/>
                </a:lnTo>
                <a:lnTo>
                  <a:pt x="301234" y="666043"/>
                </a:lnTo>
                <a:lnTo>
                  <a:pt x="298692" y="666043"/>
                </a:lnTo>
                <a:lnTo>
                  <a:pt x="298692" y="663501"/>
                </a:lnTo>
                <a:lnTo>
                  <a:pt x="296149" y="663501"/>
                </a:lnTo>
                <a:lnTo>
                  <a:pt x="293608" y="663501"/>
                </a:lnTo>
                <a:lnTo>
                  <a:pt x="291066" y="663501"/>
                </a:lnTo>
                <a:lnTo>
                  <a:pt x="288524" y="663501"/>
                </a:lnTo>
                <a:lnTo>
                  <a:pt x="285981" y="663501"/>
                </a:lnTo>
                <a:lnTo>
                  <a:pt x="285981" y="666043"/>
                </a:lnTo>
                <a:lnTo>
                  <a:pt x="283439" y="666043"/>
                </a:lnTo>
                <a:lnTo>
                  <a:pt x="283439" y="668585"/>
                </a:lnTo>
                <a:lnTo>
                  <a:pt x="280898" y="671128"/>
                </a:lnTo>
                <a:lnTo>
                  <a:pt x="280898" y="673670"/>
                </a:lnTo>
                <a:lnTo>
                  <a:pt x="280898" y="676212"/>
                </a:lnTo>
                <a:lnTo>
                  <a:pt x="280898" y="678754"/>
                </a:lnTo>
                <a:lnTo>
                  <a:pt x="278355" y="681296"/>
                </a:lnTo>
                <a:lnTo>
                  <a:pt x="282168" y="681296"/>
                </a:lnTo>
                <a:lnTo>
                  <a:pt x="279626" y="681296"/>
                </a:lnTo>
                <a:lnTo>
                  <a:pt x="277084" y="681296"/>
                </a:lnTo>
                <a:lnTo>
                  <a:pt x="274543" y="681296"/>
                </a:lnTo>
                <a:lnTo>
                  <a:pt x="272000" y="681296"/>
                </a:lnTo>
                <a:lnTo>
                  <a:pt x="272000" y="678754"/>
                </a:lnTo>
                <a:lnTo>
                  <a:pt x="269458" y="676212"/>
                </a:lnTo>
                <a:lnTo>
                  <a:pt x="264374" y="653332"/>
                </a:lnTo>
                <a:lnTo>
                  <a:pt x="261832" y="650790"/>
                </a:lnTo>
                <a:lnTo>
                  <a:pt x="261832" y="648249"/>
                </a:lnTo>
                <a:lnTo>
                  <a:pt x="261832" y="639351"/>
                </a:lnTo>
                <a:lnTo>
                  <a:pt x="261832" y="634266"/>
                </a:lnTo>
                <a:lnTo>
                  <a:pt x="261832" y="592321"/>
                </a:lnTo>
                <a:lnTo>
                  <a:pt x="264374" y="583423"/>
                </a:lnTo>
                <a:lnTo>
                  <a:pt x="264374" y="580881"/>
                </a:lnTo>
                <a:lnTo>
                  <a:pt x="264374" y="579610"/>
                </a:lnTo>
                <a:lnTo>
                  <a:pt x="264374" y="577068"/>
                </a:lnTo>
                <a:lnTo>
                  <a:pt x="261832" y="577068"/>
                </a:lnTo>
                <a:lnTo>
                  <a:pt x="261832" y="574526"/>
                </a:lnTo>
                <a:lnTo>
                  <a:pt x="259290" y="574526"/>
                </a:lnTo>
                <a:lnTo>
                  <a:pt x="256748" y="574526"/>
                </a:lnTo>
                <a:lnTo>
                  <a:pt x="254206" y="574526"/>
                </a:lnTo>
                <a:lnTo>
                  <a:pt x="251663" y="571984"/>
                </a:lnTo>
                <a:lnTo>
                  <a:pt x="249122" y="571984"/>
                </a:lnTo>
                <a:lnTo>
                  <a:pt x="249122" y="569442"/>
                </a:lnTo>
                <a:lnTo>
                  <a:pt x="249122" y="566899"/>
                </a:lnTo>
                <a:lnTo>
                  <a:pt x="246580" y="566899"/>
                </a:lnTo>
                <a:lnTo>
                  <a:pt x="246580" y="564357"/>
                </a:lnTo>
                <a:lnTo>
                  <a:pt x="246580" y="561815"/>
                </a:lnTo>
                <a:lnTo>
                  <a:pt x="246580" y="554189"/>
                </a:lnTo>
                <a:lnTo>
                  <a:pt x="246580" y="551646"/>
                </a:lnTo>
                <a:lnTo>
                  <a:pt x="249122" y="549104"/>
                </a:lnTo>
                <a:lnTo>
                  <a:pt x="249122" y="546563"/>
                </a:lnTo>
                <a:lnTo>
                  <a:pt x="251663" y="546563"/>
                </a:lnTo>
                <a:lnTo>
                  <a:pt x="251663" y="544020"/>
                </a:lnTo>
                <a:lnTo>
                  <a:pt x="254206" y="544020"/>
                </a:lnTo>
                <a:lnTo>
                  <a:pt x="256748" y="544020"/>
                </a:lnTo>
                <a:lnTo>
                  <a:pt x="256748" y="541478"/>
                </a:lnTo>
                <a:lnTo>
                  <a:pt x="259290" y="541478"/>
                </a:lnTo>
                <a:lnTo>
                  <a:pt x="261832" y="541478"/>
                </a:lnTo>
                <a:lnTo>
                  <a:pt x="261832" y="538936"/>
                </a:lnTo>
                <a:lnTo>
                  <a:pt x="264374" y="538936"/>
                </a:lnTo>
                <a:lnTo>
                  <a:pt x="264374" y="536393"/>
                </a:lnTo>
                <a:lnTo>
                  <a:pt x="266916" y="527496"/>
                </a:lnTo>
                <a:lnTo>
                  <a:pt x="266916" y="524954"/>
                </a:lnTo>
                <a:lnTo>
                  <a:pt x="266916" y="522412"/>
                </a:lnTo>
                <a:lnTo>
                  <a:pt x="266916" y="519869"/>
                </a:lnTo>
                <a:lnTo>
                  <a:pt x="266916" y="517327"/>
                </a:lnTo>
                <a:lnTo>
                  <a:pt x="264374" y="514786"/>
                </a:lnTo>
                <a:lnTo>
                  <a:pt x="264374" y="512243"/>
                </a:lnTo>
                <a:lnTo>
                  <a:pt x="264374" y="509701"/>
                </a:lnTo>
                <a:lnTo>
                  <a:pt x="264374" y="507159"/>
                </a:lnTo>
                <a:lnTo>
                  <a:pt x="264374" y="504616"/>
                </a:lnTo>
                <a:lnTo>
                  <a:pt x="266916" y="495719"/>
                </a:lnTo>
                <a:lnTo>
                  <a:pt x="269458" y="493177"/>
                </a:lnTo>
                <a:lnTo>
                  <a:pt x="272000" y="490635"/>
                </a:lnTo>
                <a:lnTo>
                  <a:pt x="279626" y="479195"/>
                </a:lnTo>
                <a:lnTo>
                  <a:pt x="279626" y="470298"/>
                </a:lnTo>
                <a:lnTo>
                  <a:pt x="279626" y="467756"/>
                </a:lnTo>
                <a:lnTo>
                  <a:pt x="282168" y="465213"/>
                </a:lnTo>
                <a:lnTo>
                  <a:pt x="282168" y="465213"/>
                </a:lnTo>
                <a:lnTo>
                  <a:pt x="284711" y="462671"/>
                </a:lnTo>
                <a:lnTo>
                  <a:pt x="287253" y="460129"/>
                </a:lnTo>
                <a:lnTo>
                  <a:pt x="289794" y="460129"/>
                </a:lnTo>
                <a:lnTo>
                  <a:pt x="292336" y="460129"/>
                </a:lnTo>
                <a:lnTo>
                  <a:pt x="292336" y="457587"/>
                </a:lnTo>
                <a:lnTo>
                  <a:pt x="292336" y="455045"/>
                </a:lnTo>
                <a:lnTo>
                  <a:pt x="294879" y="455045"/>
                </a:lnTo>
                <a:lnTo>
                  <a:pt x="294879" y="452503"/>
                </a:lnTo>
                <a:lnTo>
                  <a:pt x="292336" y="441063"/>
                </a:lnTo>
                <a:lnTo>
                  <a:pt x="292336" y="439792"/>
                </a:lnTo>
                <a:lnTo>
                  <a:pt x="292336" y="437250"/>
                </a:lnTo>
                <a:lnTo>
                  <a:pt x="294879" y="437250"/>
                </a:lnTo>
                <a:lnTo>
                  <a:pt x="294879" y="432166"/>
                </a:lnTo>
                <a:lnTo>
                  <a:pt x="294879" y="429623"/>
                </a:lnTo>
                <a:lnTo>
                  <a:pt x="297421" y="429623"/>
                </a:lnTo>
                <a:lnTo>
                  <a:pt x="302505" y="420726"/>
                </a:lnTo>
                <a:lnTo>
                  <a:pt x="305047" y="418183"/>
                </a:lnTo>
                <a:lnTo>
                  <a:pt x="307589" y="418183"/>
                </a:lnTo>
                <a:lnTo>
                  <a:pt x="310131" y="415641"/>
                </a:lnTo>
                <a:lnTo>
                  <a:pt x="312673" y="413100"/>
                </a:lnTo>
                <a:lnTo>
                  <a:pt x="315215" y="410557"/>
                </a:lnTo>
                <a:lnTo>
                  <a:pt x="322841" y="404202"/>
                </a:lnTo>
                <a:lnTo>
                  <a:pt x="325384" y="401660"/>
                </a:lnTo>
                <a:lnTo>
                  <a:pt x="327925" y="399117"/>
                </a:lnTo>
                <a:lnTo>
                  <a:pt x="327925" y="396575"/>
                </a:lnTo>
                <a:lnTo>
                  <a:pt x="327925" y="388949"/>
                </a:lnTo>
                <a:lnTo>
                  <a:pt x="330467" y="388949"/>
                </a:lnTo>
                <a:lnTo>
                  <a:pt x="335552" y="372425"/>
                </a:lnTo>
                <a:lnTo>
                  <a:pt x="338094" y="369883"/>
                </a:lnTo>
                <a:lnTo>
                  <a:pt x="340635" y="367340"/>
                </a:lnTo>
                <a:lnTo>
                  <a:pt x="340635" y="364798"/>
                </a:lnTo>
                <a:lnTo>
                  <a:pt x="340635" y="363527"/>
                </a:lnTo>
                <a:lnTo>
                  <a:pt x="340635" y="357172"/>
                </a:lnTo>
                <a:lnTo>
                  <a:pt x="340635" y="354630"/>
                </a:lnTo>
                <a:lnTo>
                  <a:pt x="340635" y="352087"/>
                </a:lnTo>
                <a:lnTo>
                  <a:pt x="338094" y="352087"/>
                </a:lnTo>
                <a:lnTo>
                  <a:pt x="340635" y="349546"/>
                </a:lnTo>
                <a:lnTo>
                  <a:pt x="340635" y="347003"/>
                </a:lnTo>
                <a:lnTo>
                  <a:pt x="340635" y="344461"/>
                </a:lnTo>
                <a:lnTo>
                  <a:pt x="340635" y="341919"/>
                </a:lnTo>
                <a:lnTo>
                  <a:pt x="343178" y="341919"/>
                </a:lnTo>
                <a:lnTo>
                  <a:pt x="343178" y="339377"/>
                </a:lnTo>
                <a:lnTo>
                  <a:pt x="345720" y="339377"/>
                </a:lnTo>
                <a:lnTo>
                  <a:pt x="348262" y="339377"/>
                </a:lnTo>
                <a:lnTo>
                  <a:pt x="350804" y="339377"/>
                </a:lnTo>
                <a:lnTo>
                  <a:pt x="350804" y="341919"/>
                </a:lnTo>
                <a:lnTo>
                  <a:pt x="355888" y="347003"/>
                </a:lnTo>
                <a:lnTo>
                  <a:pt x="358430" y="353359"/>
                </a:lnTo>
                <a:lnTo>
                  <a:pt x="360972" y="355901"/>
                </a:lnTo>
                <a:lnTo>
                  <a:pt x="363514" y="355901"/>
                </a:lnTo>
                <a:lnTo>
                  <a:pt x="366056" y="355901"/>
                </a:lnTo>
                <a:lnTo>
                  <a:pt x="368598" y="355901"/>
                </a:lnTo>
                <a:lnTo>
                  <a:pt x="371140" y="353359"/>
                </a:lnTo>
                <a:lnTo>
                  <a:pt x="371140" y="350817"/>
                </a:lnTo>
                <a:lnTo>
                  <a:pt x="373683" y="348274"/>
                </a:lnTo>
                <a:lnTo>
                  <a:pt x="373683" y="345732"/>
                </a:lnTo>
                <a:lnTo>
                  <a:pt x="373683" y="343190"/>
                </a:lnTo>
                <a:lnTo>
                  <a:pt x="373683" y="324124"/>
                </a:lnTo>
                <a:lnTo>
                  <a:pt x="373683" y="321582"/>
                </a:lnTo>
                <a:lnTo>
                  <a:pt x="373683" y="319040"/>
                </a:lnTo>
                <a:lnTo>
                  <a:pt x="371140" y="316497"/>
                </a:lnTo>
                <a:lnTo>
                  <a:pt x="368598" y="313955"/>
                </a:lnTo>
                <a:lnTo>
                  <a:pt x="368598" y="311414"/>
                </a:lnTo>
                <a:lnTo>
                  <a:pt x="368598" y="312684"/>
                </a:lnTo>
                <a:lnTo>
                  <a:pt x="368598" y="310142"/>
                </a:lnTo>
                <a:lnTo>
                  <a:pt x="371140" y="307600"/>
                </a:lnTo>
                <a:lnTo>
                  <a:pt x="378766" y="296160"/>
                </a:lnTo>
                <a:lnTo>
                  <a:pt x="383851" y="289805"/>
                </a:lnTo>
                <a:lnTo>
                  <a:pt x="383851" y="283450"/>
                </a:lnTo>
                <a:lnTo>
                  <a:pt x="381308" y="277094"/>
                </a:lnTo>
                <a:lnTo>
                  <a:pt x="376225" y="268197"/>
                </a:lnTo>
                <a:lnTo>
                  <a:pt x="371140" y="249131"/>
                </a:lnTo>
                <a:lnTo>
                  <a:pt x="368598" y="228794"/>
                </a:lnTo>
                <a:lnTo>
                  <a:pt x="363514" y="198287"/>
                </a:lnTo>
                <a:lnTo>
                  <a:pt x="363514" y="195745"/>
                </a:lnTo>
                <a:lnTo>
                  <a:pt x="363514" y="193203"/>
                </a:lnTo>
                <a:lnTo>
                  <a:pt x="360972" y="193203"/>
                </a:lnTo>
                <a:lnTo>
                  <a:pt x="360972" y="190661"/>
                </a:lnTo>
                <a:lnTo>
                  <a:pt x="360972" y="188119"/>
                </a:lnTo>
                <a:lnTo>
                  <a:pt x="360972" y="185577"/>
                </a:lnTo>
                <a:lnTo>
                  <a:pt x="360972" y="183034"/>
                </a:lnTo>
                <a:lnTo>
                  <a:pt x="360972" y="180492"/>
                </a:lnTo>
                <a:lnTo>
                  <a:pt x="360972" y="177951"/>
                </a:lnTo>
                <a:lnTo>
                  <a:pt x="363514" y="175408"/>
                </a:lnTo>
                <a:lnTo>
                  <a:pt x="366056" y="172866"/>
                </a:lnTo>
                <a:lnTo>
                  <a:pt x="368598" y="172866"/>
                </a:lnTo>
                <a:lnTo>
                  <a:pt x="371140" y="172866"/>
                </a:lnTo>
                <a:lnTo>
                  <a:pt x="373683" y="175408"/>
                </a:lnTo>
                <a:lnTo>
                  <a:pt x="369870" y="175408"/>
                </a:lnTo>
                <a:close/>
                <a:moveTo>
                  <a:pt x="341907" y="408015"/>
                </a:moveTo>
                <a:lnTo>
                  <a:pt x="341907" y="410557"/>
                </a:lnTo>
                <a:lnTo>
                  <a:pt x="341907" y="413100"/>
                </a:lnTo>
                <a:lnTo>
                  <a:pt x="339365" y="410557"/>
                </a:lnTo>
                <a:lnTo>
                  <a:pt x="336822" y="410557"/>
                </a:lnTo>
                <a:lnTo>
                  <a:pt x="336822" y="408015"/>
                </a:lnTo>
                <a:lnTo>
                  <a:pt x="334280" y="410557"/>
                </a:lnTo>
                <a:lnTo>
                  <a:pt x="331739" y="410557"/>
                </a:lnTo>
                <a:lnTo>
                  <a:pt x="331739" y="413100"/>
                </a:lnTo>
                <a:lnTo>
                  <a:pt x="331739" y="418183"/>
                </a:lnTo>
                <a:lnTo>
                  <a:pt x="331739" y="424539"/>
                </a:lnTo>
                <a:lnTo>
                  <a:pt x="334280" y="427081"/>
                </a:lnTo>
                <a:lnTo>
                  <a:pt x="336822" y="427081"/>
                </a:lnTo>
                <a:lnTo>
                  <a:pt x="336822" y="429623"/>
                </a:lnTo>
                <a:lnTo>
                  <a:pt x="339365" y="429623"/>
                </a:lnTo>
                <a:lnTo>
                  <a:pt x="339365" y="427081"/>
                </a:lnTo>
                <a:lnTo>
                  <a:pt x="341907" y="429623"/>
                </a:lnTo>
                <a:lnTo>
                  <a:pt x="341907" y="434707"/>
                </a:lnTo>
                <a:lnTo>
                  <a:pt x="341907" y="437250"/>
                </a:lnTo>
                <a:lnTo>
                  <a:pt x="344449" y="437250"/>
                </a:lnTo>
                <a:lnTo>
                  <a:pt x="346991" y="434707"/>
                </a:lnTo>
                <a:lnTo>
                  <a:pt x="346991" y="432166"/>
                </a:lnTo>
                <a:lnTo>
                  <a:pt x="346991" y="429623"/>
                </a:lnTo>
                <a:lnTo>
                  <a:pt x="349533" y="429623"/>
                </a:lnTo>
                <a:lnTo>
                  <a:pt x="349533" y="427081"/>
                </a:lnTo>
                <a:lnTo>
                  <a:pt x="352075" y="418183"/>
                </a:lnTo>
                <a:lnTo>
                  <a:pt x="352075" y="414370"/>
                </a:lnTo>
                <a:lnTo>
                  <a:pt x="352075" y="409286"/>
                </a:lnTo>
                <a:lnTo>
                  <a:pt x="349533" y="406744"/>
                </a:lnTo>
                <a:lnTo>
                  <a:pt x="341907" y="406744"/>
                </a:lnTo>
                <a:close/>
                <a:moveTo>
                  <a:pt x="570692" y="347003"/>
                </a:moveTo>
                <a:lnTo>
                  <a:pt x="568150" y="347003"/>
                </a:lnTo>
                <a:lnTo>
                  <a:pt x="565607" y="347003"/>
                </a:lnTo>
                <a:lnTo>
                  <a:pt x="565607" y="344461"/>
                </a:lnTo>
                <a:lnTo>
                  <a:pt x="563065" y="344461"/>
                </a:lnTo>
                <a:lnTo>
                  <a:pt x="563065" y="341919"/>
                </a:lnTo>
                <a:lnTo>
                  <a:pt x="563065" y="339377"/>
                </a:lnTo>
                <a:lnTo>
                  <a:pt x="563065" y="338106"/>
                </a:lnTo>
                <a:lnTo>
                  <a:pt x="563065" y="335563"/>
                </a:lnTo>
                <a:lnTo>
                  <a:pt x="563065" y="333021"/>
                </a:lnTo>
                <a:lnTo>
                  <a:pt x="563065" y="330480"/>
                </a:lnTo>
                <a:lnTo>
                  <a:pt x="563065" y="327937"/>
                </a:lnTo>
                <a:lnTo>
                  <a:pt x="563065" y="325395"/>
                </a:lnTo>
                <a:lnTo>
                  <a:pt x="563065" y="322853"/>
                </a:lnTo>
                <a:lnTo>
                  <a:pt x="563065" y="320310"/>
                </a:lnTo>
                <a:lnTo>
                  <a:pt x="563065" y="317769"/>
                </a:lnTo>
                <a:lnTo>
                  <a:pt x="565607" y="317769"/>
                </a:lnTo>
                <a:lnTo>
                  <a:pt x="565607" y="315227"/>
                </a:lnTo>
                <a:lnTo>
                  <a:pt x="565607" y="312684"/>
                </a:lnTo>
                <a:lnTo>
                  <a:pt x="565607" y="312684"/>
                </a:lnTo>
                <a:lnTo>
                  <a:pt x="568150" y="306329"/>
                </a:lnTo>
                <a:lnTo>
                  <a:pt x="568150" y="303787"/>
                </a:lnTo>
                <a:lnTo>
                  <a:pt x="568150" y="301244"/>
                </a:lnTo>
                <a:lnTo>
                  <a:pt x="568150" y="298703"/>
                </a:lnTo>
                <a:lnTo>
                  <a:pt x="568150" y="296160"/>
                </a:lnTo>
                <a:lnTo>
                  <a:pt x="568150" y="293618"/>
                </a:lnTo>
                <a:lnTo>
                  <a:pt x="565607" y="293618"/>
                </a:lnTo>
                <a:lnTo>
                  <a:pt x="565607" y="291076"/>
                </a:lnTo>
                <a:lnTo>
                  <a:pt x="565607" y="288534"/>
                </a:lnTo>
                <a:lnTo>
                  <a:pt x="560524" y="272010"/>
                </a:lnTo>
                <a:lnTo>
                  <a:pt x="551626" y="190661"/>
                </a:lnTo>
                <a:lnTo>
                  <a:pt x="549084" y="190661"/>
                </a:lnTo>
                <a:lnTo>
                  <a:pt x="549084" y="188119"/>
                </a:lnTo>
                <a:lnTo>
                  <a:pt x="549084" y="185577"/>
                </a:lnTo>
                <a:lnTo>
                  <a:pt x="549084" y="185577"/>
                </a:lnTo>
                <a:lnTo>
                  <a:pt x="546542" y="183034"/>
                </a:lnTo>
                <a:lnTo>
                  <a:pt x="546542" y="180492"/>
                </a:lnTo>
                <a:lnTo>
                  <a:pt x="544000" y="180492"/>
                </a:lnTo>
                <a:lnTo>
                  <a:pt x="544000" y="177951"/>
                </a:lnTo>
                <a:lnTo>
                  <a:pt x="544000" y="175408"/>
                </a:lnTo>
                <a:lnTo>
                  <a:pt x="541458" y="175408"/>
                </a:lnTo>
                <a:lnTo>
                  <a:pt x="524934" y="155071"/>
                </a:lnTo>
                <a:lnTo>
                  <a:pt x="508411" y="124565"/>
                </a:lnTo>
                <a:lnTo>
                  <a:pt x="508411" y="122023"/>
                </a:lnTo>
                <a:lnTo>
                  <a:pt x="508411" y="119481"/>
                </a:lnTo>
                <a:lnTo>
                  <a:pt x="505869" y="119481"/>
                </a:lnTo>
                <a:lnTo>
                  <a:pt x="505869" y="116938"/>
                </a:lnTo>
                <a:lnTo>
                  <a:pt x="503328" y="116938"/>
                </a:lnTo>
                <a:lnTo>
                  <a:pt x="503328" y="114397"/>
                </a:lnTo>
                <a:lnTo>
                  <a:pt x="503328" y="111854"/>
                </a:lnTo>
                <a:lnTo>
                  <a:pt x="500785" y="111854"/>
                </a:lnTo>
                <a:lnTo>
                  <a:pt x="500785" y="109312"/>
                </a:lnTo>
                <a:lnTo>
                  <a:pt x="498243" y="109312"/>
                </a:lnTo>
                <a:lnTo>
                  <a:pt x="498243" y="109312"/>
                </a:lnTo>
                <a:lnTo>
                  <a:pt x="498243" y="106770"/>
                </a:lnTo>
                <a:lnTo>
                  <a:pt x="495701" y="106770"/>
                </a:lnTo>
                <a:lnTo>
                  <a:pt x="495701" y="104228"/>
                </a:lnTo>
                <a:lnTo>
                  <a:pt x="493159" y="104228"/>
                </a:lnTo>
                <a:lnTo>
                  <a:pt x="493159" y="101686"/>
                </a:lnTo>
                <a:lnTo>
                  <a:pt x="493159" y="99144"/>
                </a:lnTo>
                <a:lnTo>
                  <a:pt x="490617" y="99144"/>
                </a:lnTo>
                <a:lnTo>
                  <a:pt x="490617" y="96601"/>
                </a:lnTo>
                <a:lnTo>
                  <a:pt x="488075" y="96601"/>
                </a:lnTo>
                <a:lnTo>
                  <a:pt x="488075" y="94059"/>
                </a:lnTo>
                <a:lnTo>
                  <a:pt x="485533" y="94059"/>
                </a:lnTo>
                <a:lnTo>
                  <a:pt x="485533" y="91517"/>
                </a:lnTo>
                <a:lnTo>
                  <a:pt x="482991" y="88975"/>
                </a:lnTo>
                <a:lnTo>
                  <a:pt x="482991" y="86433"/>
                </a:lnTo>
                <a:lnTo>
                  <a:pt x="480448" y="86433"/>
                </a:lnTo>
                <a:lnTo>
                  <a:pt x="480448" y="83891"/>
                </a:lnTo>
                <a:lnTo>
                  <a:pt x="477907" y="83891"/>
                </a:lnTo>
                <a:lnTo>
                  <a:pt x="477907" y="83891"/>
                </a:lnTo>
                <a:lnTo>
                  <a:pt x="475365" y="83891"/>
                </a:lnTo>
                <a:lnTo>
                  <a:pt x="475365" y="81348"/>
                </a:lnTo>
                <a:lnTo>
                  <a:pt x="472823" y="81348"/>
                </a:lnTo>
                <a:lnTo>
                  <a:pt x="472823" y="78806"/>
                </a:lnTo>
                <a:lnTo>
                  <a:pt x="472823" y="78806"/>
                </a:lnTo>
                <a:lnTo>
                  <a:pt x="472823" y="76265"/>
                </a:lnTo>
                <a:lnTo>
                  <a:pt x="470280" y="76265"/>
                </a:lnTo>
                <a:lnTo>
                  <a:pt x="470280" y="73722"/>
                </a:lnTo>
                <a:lnTo>
                  <a:pt x="467738" y="73722"/>
                </a:lnTo>
                <a:lnTo>
                  <a:pt x="465197" y="73722"/>
                </a:lnTo>
                <a:lnTo>
                  <a:pt x="465197" y="71180"/>
                </a:lnTo>
                <a:lnTo>
                  <a:pt x="462655" y="71180"/>
                </a:lnTo>
                <a:lnTo>
                  <a:pt x="462655" y="68638"/>
                </a:lnTo>
                <a:lnTo>
                  <a:pt x="460112" y="68638"/>
                </a:lnTo>
                <a:lnTo>
                  <a:pt x="460112" y="66095"/>
                </a:lnTo>
                <a:lnTo>
                  <a:pt x="457570" y="66095"/>
                </a:lnTo>
                <a:lnTo>
                  <a:pt x="457570" y="63554"/>
                </a:lnTo>
                <a:lnTo>
                  <a:pt x="455028" y="63554"/>
                </a:lnTo>
                <a:lnTo>
                  <a:pt x="452486" y="63554"/>
                </a:lnTo>
                <a:lnTo>
                  <a:pt x="452486" y="61011"/>
                </a:lnTo>
                <a:lnTo>
                  <a:pt x="449944" y="58469"/>
                </a:lnTo>
                <a:lnTo>
                  <a:pt x="449944" y="58469"/>
                </a:lnTo>
                <a:lnTo>
                  <a:pt x="447402" y="58469"/>
                </a:lnTo>
                <a:lnTo>
                  <a:pt x="447402" y="55927"/>
                </a:lnTo>
                <a:lnTo>
                  <a:pt x="444860" y="55927"/>
                </a:lnTo>
                <a:lnTo>
                  <a:pt x="444860" y="53385"/>
                </a:lnTo>
                <a:lnTo>
                  <a:pt x="430879" y="39403"/>
                </a:lnTo>
                <a:lnTo>
                  <a:pt x="430879" y="36861"/>
                </a:lnTo>
                <a:lnTo>
                  <a:pt x="428337" y="36861"/>
                </a:lnTo>
                <a:lnTo>
                  <a:pt x="428337" y="34318"/>
                </a:lnTo>
                <a:lnTo>
                  <a:pt x="428337" y="33048"/>
                </a:lnTo>
                <a:lnTo>
                  <a:pt x="425794" y="33048"/>
                </a:lnTo>
                <a:lnTo>
                  <a:pt x="425794" y="30505"/>
                </a:lnTo>
                <a:lnTo>
                  <a:pt x="425794" y="27963"/>
                </a:lnTo>
                <a:lnTo>
                  <a:pt x="425794" y="25422"/>
                </a:lnTo>
                <a:lnTo>
                  <a:pt x="425794" y="22879"/>
                </a:lnTo>
                <a:lnTo>
                  <a:pt x="423252" y="20337"/>
                </a:lnTo>
                <a:lnTo>
                  <a:pt x="423252" y="17795"/>
                </a:lnTo>
                <a:lnTo>
                  <a:pt x="423252" y="15252"/>
                </a:lnTo>
                <a:lnTo>
                  <a:pt x="423252" y="12711"/>
                </a:lnTo>
                <a:lnTo>
                  <a:pt x="423252" y="10168"/>
                </a:lnTo>
                <a:lnTo>
                  <a:pt x="423252" y="7626"/>
                </a:lnTo>
                <a:lnTo>
                  <a:pt x="423252" y="5084"/>
                </a:lnTo>
                <a:lnTo>
                  <a:pt x="423252" y="2542"/>
                </a:lnTo>
                <a:lnTo>
                  <a:pt x="425794" y="2542"/>
                </a:lnTo>
                <a:lnTo>
                  <a:pt x="425794" y="0"/>
                </a:lnTo>
                <a:lnTo>
                  <a:pt x="428337" y="0"/>
                </a:lnTo>
                <a:lnTo>
                  <a:pt x="430879" y="0"/>
                </a:lnTo>
                <a:lnTo>
                  <a:pt x="433421" y="0"/>
                </a:lnTo>
                <a:lnTo>
                  <a:pt x="435962" y="0"/>
                </a:lnTo>
                <a:lnTo>
                  <a:pt x="435962" y="2542"/>
                </a:lnTo>
                <a:lnTo>
                  <a:pt x="438505" y="2542"/>
                </a:lnTo>
                <a:lnTo>
                  <a:pt x="441047" y="2542"/>
                </a:lnTo>
                <a:lnTo>
                  <a:pt x="441047" y="5084"/>
                </a:lnTo>
                <a:lnTo>
                  <a:pt x="443589" y="5084"/>
                </a:lnTo>
                <a:lnTo>
                  <a:pt x="443589" y="7626"/>
                </a:lnTo>
                <a:lnTo>
                  <a:pt x="446131" y="7626"/>
                </a:lnTo>
                <a:lnTo>
                  <a:pt x="446131" y="10168"/>
                </a:lnTo>
                <a:lnTo>
                  <a:pt x="448673" y="10168"/>
                </a:lnTo>
                <a:lnTo>
                  <a:pt x="451215" y="12711"/>
                </a:lnTo>
                <a:lnTo>
                  <a:pt x="453757" y="12711"/>
                </a:lnTo>
                <a:lnTo>
                  <a:pt x="453757" y="15252"/>
                </a:lnTo>
                <a:lnTo>
                  <a:pt x="456299" y="15252"/>
                </a:lnTo>
                <a:lnTo>
                  <a:pt x="456299" y="17795"/>
                </a:lnTo>
                <a:lnTo>
                  <a:pt x="458842" y="17795"/>
                </a:lnTo>
                <a:lnTo>
                  <a:pt x="458842" y="20337"/>
                </a:lnTo>
                <a:lnTo>
                  <a:pt x="461383" y="20337"/>
                </a:lnTo>
                <a:lnTo>
                  <a:pt x="461383" y="22879"/>
                </a:lnTo>
                <a:lnTo>
                  <a:pt x="463925" y="22879"/>
                </a:lnTo>
                <a:lnTo>
                  <a:pt x="463925" y="25422"/>
                </a:lnTo>
                <a:lnTo>
                  <a:pt x="466467" y="25422"/>
                </a:lnTo>
                <a:lnTo>
                  <a:pt x="466467" y="27963"/>
                </a:lnTo>
                <a:lnTo>
                  <a:pt x="469010" y="27963"/>
                </a:lnTo>
                <a:lnTo>
                  <a:pt x="469010" y="30505"/>
                </a:lnTo>
                <a:lnTo>
                  <a:pt x="471552" y="30505"/>
                </a:lnTo>
                <a:lnTo>
                  <a:pt x="471552" y="33048"/>
                </a:lnTo>
                <a:lnTo>
                  <a:pt x="471552" y="35590"/>
                </a:lnTo>
                <a:lnTo>
                  <a:pt x="474093" y="35590"/>
                </a:lnTo>
                <a:lnTo>
                  <a:pt x="474093" y="38132"/>
                </a:lnTo>
                <a:lnTo>
                  <a:pt x="476636" y="38132"/>
                </a:lnTo>
                <a:lnTo>
                  <a:pt x="476636" y="40674"/>
                </a:lnTo>
                <a:lnTo>
                  <a:pt x="479178" y="40674"/>
                </a:lnTo>
                <a:lnTo>
                  <a:pt x="479178" y="43216"/>
                </a:lnTo>
                <a:lnTo>
                  <a:pt x="481720" y="43216"/>
                </a:lnTo>
                <a:lnTo>
                  <a:pt x="481720" y="45758"/>
                </a:lnTo>
                <a:lnTo>
                  <a:pt x="484262" y="45758"/>
                </a:lnTo>
                <a:lnTo>
                  <a:pt x="484262" y="48301"/>
                </a:lnTo>
                <a:lnTo>
                  <a:pt x="484262" y="50843"/>
                </a:lnTo>
                <a:lnTo>
                  <a:pt x="486804" y="50843"/>
                </a:lnTo>
                <a:lnTo>
                  <a:pt x="486804" y="53385"/>
                </a:lnTo>
                <a:lnTo>
                  <a:pt x="489346" y="53385"/>
                </a:lnTo>
                <a:lnTo>
                  <a:pt x="489346" y="55927"/>
                </a:lnTo>
                <a:lnTo>
                  <a:pt x="491888" y="55927"/>
                </a:lnTo>
                <a:lnTo>
                  <a:pt x="491888" y="58469"/>
                </a:lnTo>
                <a:lnTo>
                  <a:pt x="491888" y="61011"/>
                </a:lnTo>
                <a:lnTo>
                  <a:pt x="494430" y="61011"/>
                </a:lnTo>
                <a:lnTo>
                  <a:pt x="494430" y="63554"/>
                </a:lnTo>
                <a:lnTo>
                  <a:pt x="496972" y="63554"/>
                </a:lnTo>
                <a:lnTo>
                  <a:pt x="496972" y="66095"/>
                </a:lnTo>
                <a:lnTo>
                  <a:pt x="499514" y="66095"/>
                </a:lnTo>
                <a:lnTo>
                  <a:pt x="499514" y="68638"/>
                </a:lnTo>
                <a:lnTo>
                  <a:pt x="499514" y="71180"/>
                </a:lnTo>
                <a:lnTo>
                  <a:pt x="502056" y="71180"/>
                </a:lnTo>
                <a:lnTo>
                  <a:pt x="502056" y="73722"/>
                </a:lnTo>
                <a:lnTo>
                  <a:pt x="504598" y="73722"/>
                </a:lnTo>
                <a:lnTo>
                  <a:pt x="504598" y="76265"/>
                </a:lnTo>
                <a:lnTo>
                  <a:pt x="504598" y="78806"/>
                </a:lnTo>
                <a:lnTo>
                  <a:pt x="507140" y="78806"/>
                </a:lnTo>
                <a:lnTo>
                  <a:pt x="507140" y="81348"/>
                </a:lnTo>
                <a:lnTo>
                  <a:pt x="509683" y="81348"/>
                </a:lnTo>
                <a:lnTo>
                  <a:pt x="509683" y="83891"/>
                </a:lnTo>
                <a:lnTo>
                  <a:pt x="509683" y="86433"/>
                </a:lnTo>
                <a:lnTo>
                  <a:pt x="512224" y="86433"/>
                </a:lnTo>
                <a:lnTo>
                  <a:pt x="512224" y="88975"/>
                </a:lnTo>
                <a:lnTo>
                  <a:pt x="514766" y="88975"/>
                </a:lnTo>
                <a:lnTo>
                  <a:pt x="514766" y="91517"/>
                </a:lnTo>
                <a:lnTo>
                  <a:pt x="514766" y="94059"/>
                </a:lnTo>
                <a:lnTo>
                  <a:pt x="517309" y="94059"/>
                </a:lnTo>
                <a:lnTo>
                  <a:pt x="517309" y="96601"/>
                </a:lnTo>
                <a:lnTo>
                  <a:pt x="517309" y="99144"/>
                </a:lnTo>
                <a:lnTo>
                  <a:pt x="519851" y="99144"/>
                </a:lnTo>
                <a:lnTo>
                  <a:pt x="519851" y="101686"/>
                </a:lnTo>
                <a:lnTo>
                  <a:pt x="522393" y="101686"/>
                </a:lnTo>
                <a:lnTo>
                  <a:pt x="522393" y="104228"/>
                </a:lnTo>
                <a:lnTo>
                  <a:pt x="522393" y="106770"/>
                </a:lnTo>
                <a:lnTo>
                  <a:pt x="524934" y="106770"/>
                </a:lnTo>
                <a:lnTo>
                  <a:pt x="524934" y="109312"/>
                </a:lnTo>
                <a:lnTo>
                  <a:pt x="527477" y="109312"/>
                </a:lnTo>
                <a:lnTo>
                  <a:pt x="527477" y="111854"/>
                </a:lnTo>
                <a:lnTo>
                  <a:pt x="527477" y="114397"/>
                </a:lnTo>
                <a:lnTo>
                  <a:pt x="530019" y="114397"/>
                </a:lnTo>
                <a:lnTo>
                  <a:pt x="530019" y="116938"/>
                </a:lnTo>
                <a:lnTo>
                  <a:pt x="532561" y="116938"/>
                </a:lnTo>
                <a:lnTo>
                  <a:pt x="532561" y="119481"/>
                </a:lnTo>
                <a:lnTo>
                  <a:pt x="532561" y="122023"/>
                </a:lnTo>
                <a:lnTo>
                  <a:pt x="535103" y="122023"/>
                </a:lnTo>
                <a:lnTo>
                  <a:pt x="535103" y="124565"/>
                </a:lnTo>
                <a:lnTo>
                  <a:pt x="537645" y="124565"/>
                </a:lnTo>
                <a:lnTo>
                  <a:pt x="537645" y="127108"/>
                </a:lnTo>
                <a:lnTo>
                  <a:pt x="537645" y="129649"/>
                </a:lnTo>
                <a:lnTo>
                  <a:pt x="540187" y="129649"/>
                </a:lnTo>
                <a:lnTo>
                  <a:pt x="540187" y="132191"/>
                </a:lnTo>
                <a:lnTo>
                  <a:pt x="542729" y="132191"/>
                </a:lnTo>
                <a:lnTo>
                  <a:pt x="542729" y="134734"/>
                </a:lnTo>
                <a:lnTo>
                  <a:pt x="545271" y="137276"/>
                </a:lnTo>
                <a:lnTo>
                  <a:pt x="545271" y="139818"/>
                </a:lnTo>
                <a:lnTo>
                  <a:pt x="547814" y="139818"/>
                </a:lnTo>
                <a:lnTo>
                  <a:pt x="547814" y="142360"/>
                </a:lnTo>
                <a:lnTo>
                  <a:pt x="550355" y="142360"/>
                </a:lnTo>
                <a:lnTo>
                  <a:pt x="550355" y="144902"/>
                </a:lnTo>
                <a:lnTo>
                  <a:pt x="552897" y="144902"/>
                </a:lnTo>
                <a:lnTo>
                  <a:pt x="552897" y="147444"/>
                </a:lnTo>
                <a:lnTo>
                  <a:pt x="555439" y="147444"/>
                </a:lnTo>
                <a:lnTo>
                  <a:pt x="555439" y="149987"/>
                </a:lnTo>
                <a:lnTo>
                  <a:pt x="557982" y="149987"/>
                </a:lnTo>
                <a:lnTo>
                  <a:pt x="560524" y="149987"/>
                </a:lnTo>
                <a:lnTo>
                  <a:pt x="560524" y="152529"/>
                </a:lnTo>
                <a:lnTo>
                  <a:pt x="577047" y="161426"/>
                </a:lnTo>
                <a:lnTo>
                  <a:pt x="584673" y="177951"/>
                </a:lnTo>
                <a:lnTo>
                  <a:pt x="582131" y="240233"/>
                </a:lnTo>
                <a:lnTo>
                  <a:pt x="582131" y="242775"/>
                </a:lnTo>
                <a:lnTo>
                  <a:pt x="582131" y="245317"/>
                </a:lnTo>
                <a:lnTo>
                  <a:pt x="582131" y="247860"/>
                </a:lnTo>
                <a:lnTo>
                  <a:pt x="582131" y="250401"/>
                </a:lnTo>
                <a:lnTo>
                  <a:pt x="582131" y="252944"/>
                </a:lnTo>
                <a:lnTo>
                  <a:pt x="582131" y="255486"/>
                </a:lnTo>
                <a:lnTo>
                  <a:pt x="582131" y="258028"/>
                </a:lnTo>
                <a:lnTo>
                  <a:pt x="582131" y="260570"/>
                </a:lnTo>
                <a:lnTo>
                  <a:pt x="582131" y="263112"/>
                </a:lnTo>
                <a:lnTo>
                  <a:pt x="582131" y="265654"/>
                </a:lnTo>
                <a:lnTo>
                  <a:pt x="582131" y="268197"/>
                </a:lnTo>
                <a:lnTo>
                  <a:pt x="582131" y="270739"/>
                </a:lnTo>
                <a:lnTo>
                  <a:pt x="582131" y="273281"/>
                </a:lnTo>
                <a:lnTo>
                  <a:pt x="582131" y="275823"/>
                </a:lnTo>
                <a:lnTo>
                  <a:pt x="582131" y="278365"/>
                </a:lnTo>
                <a:lnTo>
                  <a:pt x="584673" y="278365"/>
                </a:lnTo>
                <a:lnTo>
                  <a:pt x="584673" y="280907"/>
                </a:lnTo>
                <a:lnTo>
                  <a:pt x="584673" y="283450"/>
                </a:lnTo>
                <a:lnTo>
                  <a:pt x="584673" y="285992"/>
                </a:lnTo>
                <a:lnTo>
                  <a:pt x="584673" y="288534"/>
                </a:lnTo>
                <a:lnTo>
                  <a:pt x="587215" y="288534"/>
                </a:lnTo>
                <a:lnTo>
                  <a:pt x="587215" y="291076"/>
                </a:lnTo>
                <a:lnTo>
                  <a:pt x="587215" y="293618"/>
                </a:lnTo>
                <a:lnTo>
                  <a:pt x="587215" y="296160"/>
                </a:lnTo>
                <a:lnTo>
                  <a:pt x="589757" y="296160"/>
                </a:lnTo>
                <a:lnTo>
                  <a:pt x="589757" y="298703"/>
                </a:lnTo>
                <a:lnTo>
                  <a:pt x="589757" y="301244"/>
                </a:lnTo>
                <a:lnTo>
                  <a:pt x="592300" y="301244"/>
                </a:lnTo>
                <a:lnTo>
                  <a:pt x="592300" y="303787"/>
                </a:lnTo>
                <a:lnTo>
                  <a:pt x="594841" y="303787"/>
                </a:lnTo>
                <a:lnTo>
                  <a:pt x="594841" y="306329"/>
                </a:lnTo>
                <a:lnTo>
                  <a:pt x="597383" y="308871"/>
                </a:lnTo>
                <a:lnTo>
                  <a:pt x="597383" y="311414"/>
                </a:lnTo>
                <a:lnTo>
                  <a:pt x="599925" y="311414"/>
                </a:lnTo>
                <a:lnTo>
                  <a:pt x="599925" y="313955"/>
                </a:lnTo>
                <a:lnTo>
                  <a:pt x="602468" y="313955"/>
                </a:lnTo>
                <a:lnTo>
                  <a:pt x="602468" y="316497"/>
                </a:lnTo>
                <a:lnTo>
                  <a:pt x="605010" y="316497"/>
                </a:lnTo>
                <a:lnTo>
                  <a:pt x="607551" y="319040"/>
                </a:lnTo>
                <a:lnTo>
                  <a:pt x="610093" y="321582"/>
                </a:lnTo>
                <a:lnTo>
                  <a:pt x="612636" y="321582"/>
                </a:lnTo>
                <a:lnTo>
                  <a:pt x="612636" y="324124"/>
                </a:lnTo>
                <a:lnTo>
                  <a:pt x="615178" y="324124"/>
                </a:lnTo>
                <a:lnTo>
                  <a:pt x="615178" y="326666"/>
                </a:lnTo>
                <a:lnTo>
                  <a:pt x="617720" y="326666"/>
                </a:lnTo>
                <a:lnTo>
                  <a:pt x="617720" y="329208"/>
                </a:lnTo>
                <a:lnTo>
                  <a:pt x="620262" y="329208"/>
                </a:lnTo>
                <a:lnTo>
                  <a:pt x="622804" y="329208"/>
                </a:lnTo>
                <a:lnTo>
                  <a:pt x="622804" y="331750"/>
                </a:lnTo>
                <a:lnTo>
                  <a:pt x="625346" y="331750"/>
                </a:lnTo>
                <a:lnTo>
                  <a:pt x="627888" y="331750"/>
                </a:lnTo>
                <a:lnTo>
                  <a:pt x="627888" y="334293"/>
                </a:lnTo>
                <a:lnTo>
                  <a:pt x="630430" y="334293"/>
                </a:lnTo>
                <a:lnTo>
                  <a:pt x="632972" y="334293"/>
                </a:lnTo>
                <a:lnTo>
                  <a:pt x="632972" y="336835"/>
                </a:lnTo>
                <a:lnTo>
                  <a:pt x="635514" y="336835"/>
                </a:lnTo>
                <a:lnTo>
                  <a:pt x="638056" y="336835"/>
                </a:lnTo>
                <a:lnTo>
                  <a:pt x="638056" y="339377"/>
                </a:lnTo>
                <a:lnTo>
                  <a:pt x="640598" y="339377"/>
                </a:lnTo>
                <a:lnTo>
                  <a:pt x="640598" y="341919"/>
                </a:lnTo>
                <a:lnTo>
                  <a:pt x="643141" y="341919"/>
                </a:lnTo>
                <a:lnTo>
                  <a:pt x="643141" y="344461"/>
                </a:lnTo>
                <a:lnTo>
                  <a:pt x="645682" y="347003"/>
                </a:lnTo>
                <a:lnTo>
                  <a:pt x="645682" y="349546"/>
                </a:lnTo>
                <a:lnTo>
                  <a:pt x="645682" y="352087"/>
                </a:lnTo>
                <a:lnTo>
                  <a:pt x="645682" y="354630"/>
                </a:lnTo>
                <a:lnTo>
                  <a:pt x="645682" y="357172"/>
                </a:lnTo>
                <a:lnTo>
                  <a:pt x="643141" y="357172"/>
                </a:lnTo>
                <a:lnTo>
                  <a:pt x="640598" y="359714"/>
                </a:lnTo>
                <a:lnTo>
                  <a:pt x="638056" y="359714"/>
                </a:lnTo>
                <a:lnTo>
                  <a:pt x="625346" y="359714"/>
                </a:lnTo>
                <a:lnTo>
                  <a:pt x="622804" y="359714"/>
                </a:lnTo>
                <a:lnTo>
                  <a:pt x="620262" y="359714"/>
                </a:lnTo>
                <a:lnTo>
                  <a:pt x="617720" y="359714"/>
                </a:lnTo>
                <a:lnTo>
                  <a:pt x="607551" y="359714"/>
                </a:lnTo>
                <a:lnTo>
                  <a:pt x="605010" y="359714"/>
                </a:lnTo>
                <a:lnTo>
                  <a:pt x="602468" y="359714"/>
                </a:lnTo>
                <a:lnTo>
                  <a:pt x="599925" y="362257"/>
                </a:lnTo>
                <a:lnTo>
                  <a:pt x="597383" y="362257"/>
                </a:lnTo>
                <a:lnTo>
                  <a:pt x="594841" y="362257"/>
                </a:lnTo>
                <a:lnTo>
                  <a:pt x="592300" y="362257"/>
                </a:lnTo>
                <a:lnTo>
                  <a:pt x="589757" y="362257"/>
                </a:lnTo>
                <a:lnTo>
                  <a:pt x="589757" y="364798"/>
                </a:lnTo>
                <a:lnTo>
                  <a:pt x="587215" y="364798"/>
                </a:lnTo>
                <a:lnTo>
                  <a:pt x="587215" y="364798"/>
                </a:lnTo>
                <a:lnTo>
                  <a:pt x="582131" y="367340"/>
                </a:lnTo>
                <a:lnTo>
                  <a:pt x="571963" y="369883"/>
                </a:lnTo>
                <a:lnTo>
                  <a:pt x="570692" y="369883"/>
                </a:lnTo>
                <a:close/>
              </a:path>
            </a:pathLst>
          </a:custGeom>
          <a:solidFill>
            <a:srgbClr val="65C8D0"/>
          </a:solidFill>
          <a:ln w="3649"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A3C32FC0-97B4-4BE7-B9B8-DEA1AF556AA0}"/>
              </a:ext>
            </a:extLst>
          </p:cNvPr>
          <p:cNvSpPr/>
          <p:nvPr userDrawn="1"/>
        </p:nvSpPr>
        <p:spPr>
          <a:xfrm>
            <a:off x="5311626" y="3499271"/>
            <a:ext cx="967252" cy="597405"/>
          </a:xfrm>
          <a:custGeom>
            <a:avLst/>
            <a:gdLst>
              <a:gd name="connsiteX0" fmla="*/ 659664 w 967252"/>
              <a:gd name="connsiteY0" fmla="*/ 596134 h 597405"/>
              <a:gd name="connsiteX1" fmla="*/ 657122 w 967252"/>
              <a:gd name="connsiteY1" fmla="*/ 596134 h 597405"/>
              <a:gd name="connsiteX2" fmla="*/ 657122 w 967252"/>
              <a:gd name="connsiteY2" fmla="*/ 593592 h 597405"/>
              <a:gd name="connsiteX3" fmla="*/ 657122 w 967252"/>
              <a:gd name="connsiteY3" fmla="*/ 592321 h 597405"/>
              <a:gd name="connsiteX4" fmla="*/ 657122 w 967252"/>
              <a:gd name="connsiteY4" fmla="*/ 589779 h 597405"/>
              <a:gd name="connsiteX5" fmla="*/ 659664 w 967252"/>
              <a:gd name="connsiteY5" fmla="*/ 587236 h 597405"/>
              <a:gd name="connsiteX6" fmla="*/ 662206 w 967252"/>
              <a:gd name="connsiteY6" fmla="*/ 587236 h 597405"/>
              <a:gd name="connsiteX7" fmla="*/ 662206 w 967252"/>
              <a:gd name="connsiteY7" fmla="*/ 589779 h 597405"/>
              <a:gd name="connsiteX8" fmla="*/ 664748 w 967252"/>
              <a:gd name="connsiteY8" fmla="*/ 589779 h 597405"/>
              <a:gd name="connsiteX9" fmla="*/ 664748 w 967252"/>
              <a:gd name="connsiteY9" fmla="*/ 592321 h 597405"/>
              <a:gd name="connsiteX10" fmla="*/ 664748 w 967252"/>
              <a:gd name="connsiteY10" fmla="*/ 594863 h 597405"/>
              <a:gd name="connsiteX11" fmla="*/ 662206 w 967252"/>
              <a:gd name="connsiteY11" fmla="*/ 594863 h 597405"/>
              <a:gd name="connsiteX12" fmla="*/ 662206 w 967252"/>
              <a:gd name="connsiteY12" fmla="*/ 597406 h 597405"/>
              <a:gd name="connsiteX13" fmla="*/ 659664 w 967252"/>
              <a:gd name="connsiteY13" fmla="*/ 597406 h 597405"/>
              <a:gd name="connsiteX14" fmla="*/ 691440 w 967252"/>
              <a:gd name="connsiteY14" fmla="*/ 528767 h 597405"/>
              <a:gd name="connsiteX15" fmla="*/ 688897 w 967252"/>
              <a:gd name="connsiteY15" fmla="*/ 526225 h 597405"/>
              <a:gd name="connsiteX16" fmla="*/ 688897 w 967252"/>
              <a:gd name="connsiteY16" fmla="*/ 521141 h 597405"/>
              <a:gd name="connsiteX17" fmla="*/ 688897 w 967252"/>
              <a:gd name="connsiteY17" fmla="*/ 518599 h 597405"/>
              <a:gd name="connsiteX18" fmla="*/ 688897 w 967252"/>
              <a:gd name="connsiteY18" fmla="*/ 516056 h 597405"/>
              <a:gd name="connsiteX19" fmla="*/ 688897 w 967252"/>
              <a:gd name="connsiteY19" fmla="*/ 513514 h 597405"/>
              <a:gd name="connsiteX20" fmla="*/ 691440 w 967252"/>
              <a:gd name="connsiteY20" fmla="*/ 513514 h 597405"/>
              <a:gd name="connsiteX21" fmla="*/ 693981 w 967252"/>
              <a:gd name="connsiteY21" fmla="*/ 510972 h 597405"/>
              <a:gd name="connsiteX22" fmla="*/ 696524 w 967252"/>
              <a:gd name="connsiteY22" fmla="*/ 510972 h 597405"/>
              <a:gd name="connsiteX23" fmla="*/ 699065 w 967252"/>
              <a:gd name="connsiteY23" fmla="*/ 513514 h 597405"/>
              <a:gd name="connsiteX24" fmla="*/ 699065 w 967252"/>
              <a:gd name="connsiteY24" fmla="*/ 516056 h 597405"/>
              <a:gd name="connsiteX25" fmla="*/ 699065 w 967252"/>
              <a:gd name="connsiteY25" fmla="*/ 518599 h 597405"/>
              <a:gd name="connsiteX26" fmla="*/ 696524 w 967252"/>
              <a:gd name="connsiteY26" fmla="*/ 523683 h 597405"/>
              <a:gd name="connsiteX27" fmla="*/ 691440 w 967252"/>
              <a:gd name="connsiteY27" fmla="*/ 528767 h 597405"/>
              <a:gd name="connsiteX28" fmla="*/ 719402 w 967252"/>
              <a:gd name="connsiteY28" fmla="*/ 463943 h 597405"/>
              <a:gd name="connsiteX29" fmla="*/ 716860 w 967252"/>
              <a:gd name="connsiteY29" fmla="*/ 463943 h 597405"/>
              <a:gd name="connsiteX30" fmla="*/ 716860 w 967252"/>
              <a:gd name="connsiteY30" fmla="*/ 461400 h 597405"/>
              <a:gd name="connsiteX31" fmla="*/ 716860 w 967252"/>
              <a:gd name="connsiteY31" fmla="*/ 458858 h 597405"/>
              <a:gd name="connsiteX32" fmla="*/ 716860 w 967252"/>
              <a:gd name="connsiteY32" fmla="*/ 456316 h 597405"/>
              <a:gd name="connsiteX33" fmla="*/ 716860 w 967252"/>
              <a:gd name="connsiteY33" fmla="*/ 453773 h 597405"/>
              <a:gd name="connsiteX34" fmla="*/ 719402 w 967252"/>
              <a:gd name="connsiteY34" fmla="*/ 453773 h 597405"/>
              <a:gd name="connsiteX35" fmla="*/ 721944 w 967252"/>
              <a:gd name="connsiteY35" fmla="*/ 453773 h 597405"/>
              <a:gd name="connsiteX36" fmla="*/ 721944 w 967252"/>
              <a:gd name="connsiteY36" fmla="*/ 456316 h 597405"/>
              <a:gd name="connsiteX37" fmla="*/ 721944 w 967252"/>
              <a:gd name="connsiteY37" fmla="*/ 458858 h 597405"/>
              <a:gd name="connsiteX38" fmla="*/ 724486 w 967252"/>
              <a:gd name="connsiteY38" fmla="*/ 458858 h 597405"/>
              <a:gd name="connsiteX39" fmla="*/ 721944 w 967252"/>
              <a:gd name="connsiteY39" fmla="*/ 458858 h 597405"/>
              <a:gd name="connsiteX40" fmla="*/ 721944 w 967252"/>
              <a:gd name="connsiteY40" fmla="*/ 461400 h 597405"/>
              <a:gd name="connsiteX41" fmla="*/ 721944 w 967252"/>
              <a:gd name="connsiteY41" fmla="*/ 463943 h 597405"/>
              <a:gd name="connsiteX42" fmla="*/ 719402 w 967252"/>
              <a:gd name="connsiteY42" fmla="*/ 463943 h 597405"/>
              <a:gd name="connsiteX43" fmla="*/ 770243 w 967252"/>
              <a:gd name="connsiteY43" fmla="*/ 378780 h 597405"/>
              <a:gd name="connsiteX44" fmla="*/ 767701 w 967252"/>
              <a:gd name="connsiteY44" fmla="*/ 383864 h 597405"/>
              <a:gd name="connsiteX45" fmla="*/ 767701 w 967252"/>
              <a:gd name="connsiteY45" fmla="*/ 386407 h 597405"/>
              <a:gd name="connsiteX46" fmla="*/ 765159 w 967252"/>
              <a:gd name="connsiteY46" fmla="*/ 386407 h 597405"/>
              <a:gd name="connsiteX47" fmla="*/ 762617 w 967252"/>
              <a:gd name="connsiteY47" fmla="*/ 391491 h 597405"/>
              <a:gd name="connsiteX48" fmla="*/ 757533 w 967252"/>
              <a:gd name="connsiteY48" fmla="*/ 391491 h 597405"/>
              <a:gd name="connsiteX49" fmla="*/ 754991 w 967252"/>
              <a:gd name="connsiteY49" fmla="*/ 388949 h 597405"/>
              <a:gd name="connsiteX50" fmla="*/ 754991 w 967252"/>
              <a:gd name="connsiteY50" fmla="*/ 386407 h 597405"/>
              <a:gd name="connsiteX51" fmla="*/ 754991 w 967252"/>
              <a:gd name="connsiteY51" fmla="*/ 383864 h 597405"/>
              <a:gd name="connsiteX52" fmla="*/ 754991 w 967252"/>
              <a:gd name="connsiteY52" fmla="*/ 381323 h 597405"/>
              <a:gd name="connsiteX53" fmla="*/ 754991 w 967252"/>
              <a:gd name="connsiteY53" fmla="*/ 378780 h 597405"/>
              <a:gd name="connsiteX54" fmla="*/ 757533 w 967252"/>
              <a:gd name="connsiteY54" fmla="*/ 378780 h 597405"/>
              <a:gd name="connsiteX55" fmla="*/ 757533 w 967252"/>
              <a:gd name="connsiteY55" fmla="*/ 381323 h 597405"/>
              <a:gd name="connsiteX56" fmla="*/ 760075 w 967252"/>
              <a:gd name="connsiteY56" fmla="*/ 381323 h 597405"/>
              <a:gd name="connsiteX57" fmla="*/ 760075 w 967252"/>
              <a:gd name="connsiteY57" fmla="*/ 378780 h 597405"/>
              <a:gd name="connsiteX58" fmla="*/ 760075 w 967252"/>
              <a:gd name="connsiteY58" fmla="*/ 376238 h 597405"/>
              <a:gd name="connsiteX59" fmla="*/ 760075 w 967252"/>
              <a:gd name="connsiteY59" fmla="*/ 373696 h 597405"/>
              <a:gd name="connsiteX60" fmla="*/ 760075 w 967252"/>
              <a:gd name="connsiteY60" fmla="*/ 371153 h 597405"/>
              <a:gd name="connsiteX61" fmla="*/ 762617 w 967252"/>
              <a:gd name="connsiteY61" fmla="*/ 368612 h 597405"/>
              <a:gd name="connsiteX62" fmla="*/ 762617 w 967252"/>
              <a:gd name="connsiteY62" fmla="*/ 366070 h 597405"/>
              <a:gd name="connsiteX63" fmla="*/ 765159 w 967252"/>
              <a:gd name="connsiteY63" fmla="*/ 366070 h 597405"/>
              <a:gd name="connsiteX64" fmla="*/ 770243 w 967252"/>
              <a:gd name="connsiteY64" fmla="*/ 366070 h 597405"/>
              <a:gd name="connsiteX65" fmla="*/ 772785 w 967252"/>
              <a:gd name="connsiteY65" fmla="*/ 366070 h 597405"/>
              <a:gd name="connsiteX66" fmla="*/ 772785 w 967252"/>
              <a:gd name="connsiteY66" fmla="*/ 368612 h 597405"/>
              <a:gd name="connsiteX67" fmla="*/ 772785 w 967252"/>
              <a:gd name="connsiteY67" fmla="*/ 371153 h 597405"/>
              <a:gd name="connsiteX68" fmla="*/ 772785 w 967252"/>
              <a:gd name="connsiteY68" fmla="*/ 373696 h 597405"/>
              <a:gd name="connsiteX69" fmla="*/ 770243 w 967252"/>
              <a:gd name="connsiteY69" fmla="*/ 376238 h 597405"/>
              <a:gd name="connsiteX70" fmla="*/ 770243 w 967252"/>
              <a:gd name="connsiteY70" fmla="*/ 378780 h 597405"/>
              <a:gd name="connsiteX71" fmla="*/ 953271 w 967252"/>
              <a:gd name="connsiteY71" fmla="*/ 226251 h 597405"/>
              <a:gd name="connsiteX72" fmla="*/ 950729 w 967252"/>
              <a:gd name="connsiteY72" fmla="*/ 226251 h 597405"/>
              <a:gd name="connsiteX73" fmla="*/ 948187 w 967252"/>
              <a:gd name="connsiteY73" fmla="*/ 226251 h 597405"/>
              <a:gd name="connsiteX74" fmla="*/ 948187 w 967252"/>
              <a:gd name="connsiteY74" fmla="*/ 223709 h 597405"/>
              <a:gd name="connsiteX75" fmla="*/ 945645 w 967252"/>
              <a:gd name="connsiteY75" fmla="*/ 223709 h 597405"/>
              <a:gd name="connsiteX76" fmla="*/ 945645 w 967252"/>
              <a:gd name="connsiteY76" fmla="*/ 221167 h 597405"/>
              <a:gd name="connsiteX77" fmla="*/ 943103 w 967252"/>
              <a:gd name="connsiteY77" fmla="*/ 221167 h 597405"/>
              <a:gd name="connsiteX78" fmla="*/ 943103 w 967252"/>
              <a:gd name="connsiteY78" fmla="*/ 218624 h 597405"/>
              <a:gd name="connsiteX79" fmla="*/ 940561 w 967252"/>
              <a:gd name="connsiteY79" fmla="*/ 218624 h 597405"/>
              <a:gd name="connsiteX80" fmla="*/ 940561 w 967252"/>
              <a:gd name="connsiteY80" fmla="*/ 216083 h 597405"/>
              <a:gd name="connsiteX81" fmla="*/ 940561 w 967252"/>
              <a:gd name="connsiteY81" fmla="*/ 209727 h 597405"/>
              <a:gd name="connsiteX82" fmla="*/ 940561 w 967252"/>
              <a:gd name="connsiteY82" fmla="*/ 207185 h 597405"/>
              <a:gd name="connsiteX83" fmla="*/ 943103 w 967252"/>
              <a:gd name="connsiteY83" fmla="*/ 207185 h 597405"/>
              <a:gd name="connsiteX84" fmla="*/ 943103 w 967252"/>
              <a:gd name="connsiteY84" fmla="*/ 204643 h 597405"/>
              <a:gd name="connsiteX85" fmla="*/ 945645 w 967252"/>
              <a:gd name="connsiteY85" fmla="*/ 204643 h 597405"/>
              <a:gd name="connsiteX86" fmla="*/ 950729 w 967252"/>
              <a:gd name="connsiteY86" fmla="*/ 204643 h 597405"/>
              <a:gd name="connsiteX87" fmla="*/ 953271 w 967252"/>
              <a:gd name="connsiteY87" fmla="*/ 204643 h 597405"/>
              <a:gd name="connsiteX88" fmla="*/ 964711 w 967252"/>
              <a:gd name="connsiteY88" fmla="*/ 204643 h 597405"/>
              <a:gd name="connsiteX89" fmla="*/ 964711 w 967252"/>
              <a:gd name="connsiteY89" fmla="*/ 207185 h 597405"/>
              <a:gd name="connsiteX90" fmla="*/ 967252 w 967252"/>
              <a:gd name="connsiteY90" fmla="*/ 209727 h 597405"/>
              <a:gd name="connsiteX91" fmla="*/ 967252 w 967252"/>
              <a:gd name="connsiteY91" fmla="*/ 212269 h 597405"/>
              <a:gd name="connsiteX92" fmla="*/ 964711 w 967252"/>
              <a:gd name="connsiteY92" fmla="*/ 214811 h 597405"/>
              <a:gd name="connsiteX93" fmla="*/ 964711 w 967252"/>
              <a:gd name="connsiteY93" fmla="*/ 217354 h 597405"/>
              <a:gd name="connsiteX94" fmla="*/ 962168 w 967252"/>
              <a:gd name="connsiteY94" fmla="*/ 219896 h 597405"/>
              <a:gd name="connsiteX95" fmla="*/ 962168 w 967252"/>
              <a:gd name="connsiteY95" fmla="*/ 222438 h 597405"/>
              <a:gd name="connsiteX96" fmla="*/ 959626 w 967252"/>
              <a:gd name="connsiteY96" fmla="*/ 222438 h 597405"/>
              <a:gd name="connsiteX97" fmla="*/ 959626 w 967252"/>
              <a:gd name="connsiteY97" fmla="*/ 224980 h 597405"/>
              <a:gd name="connsiteX98" fmla="*/ 957084 w 967252"/>
              <a:gd name="connsiteY98" fmla="*/ 224980 h 597405"/>
              <a:gd name="connsiteX99" fmla="*/ 954542 w 967252"/>
              <a:gd name="connsiteY99" fmla="*/ 227522 h 597405"/>
              <a:gd name="connsiteX100" fmla="*/ 953271 w 967252"/>
              <a:gd name="connsiteY100" fmla="*/ 227522 h 597405"/>
              <a:gd name="connsiteX101" fmla="*/ 659664 w 967252"/>
              <a:gd name="connsiteY101" fmla="*/ 216083 h 597405"/>
              <a:gd name="connsiteX102" fmla="*/ 667290 w 967252"/>
              <a:gd name="connsiteY102" fmla="*/ 224980 h 597405"/>
              <a:gd name="connsiteX103" fmla="*/ 669832 w 967252"/>
              <a:gd name="connsiteY103" fmla="*/ 224980 h 597405"/>
              <a:gd name="connsiteX104" fmla="*/ 669832 w 967252"/>
              <a:gd name="connsiteY104" fmla="*/ 227522 h 597405"/>
              <a:gd name="connsiteX105" fmla="*/ 672374 w 967252"/>
              <a:gd name="connsiteY105" fmla="*/ 227522 h 597405"/>
              <a:gd name="connsiteX106" fmla="*/ 674916 w 967252"/>
              <a:gd name="connsiteY106" fmla="*/ 227522 h 597405"/>
              <a:gd name="connsiteX107" fmla="*/ 674916 w 967252"/>
              <a:gd name="connsiteY107" fmla="*/ 224980 h 597405"/>
              <a:gd name="connsiteX108" fmla="*/ 677458 w 967252"/>
              <a:gd name="connsiteY108" fmla="*/ 224980 h 597405"/>
              <a:gd name="connsiteX109" fmla="*/ 680000 w 967252"/>
              <a:gd name="connsiteY109" fmla="*/ 224980 h 597405"/>
              <a:gd name="connsiteX110" fmla="*/ 680000 w 967252"/>
              <a:gd name="connsiteY110" fmla="*/ 227522 h 597405"/>
              <a:gd name="connsiteX111" fmla="*/ 682542 w 967252"/>
              <a:gd name="connsiteY111" fmla="*/ 227522 h 597405"/>
              <a:gd name="connsiteX112" fmla="*/ 685084 w 967252"/>
              <a:gd name="connsiteY112" fmla="*/ 230064 h 597405"/>
              <a:gd name="connsiteX113" fmla="*/ 687626 w 967252"/>
              <a:gd name="connsiteY113" fmla="*/ 230064 h 597405"/>
              <a:gd name="connsiteX114" fmla="*/ 687626 w 967252"/>
              <a:gd name="connsiteY114" fmla="*/ 232607 h 597405"/>
              <a:gd name="connsiteX115" fmla="*/ 692710 w 967252"/>
              <a:gd name="connsiteY115" fmla="*/ 241504 h 597405"/>
              <a:gd name="connsiteX116" fmla="*/ 695253 w 967252"/>
              <a:gd name="connsiteY116" fmla="*/ 244046 h 597405"/>
              <a:gd name="connsiteX117" fmla="*/ 695253 w 967252"/>
              <a:gd name="connsiteY117" fmla="*/ 246588 h 597405"/>
              <a:gd name="connsiteX118" fmla="*/ 697795 w 967252"/>
              <a:gd name="connsiteY118" fmla="*/ 251673 h 597405"/>
              <a:gd name="connsiteX119" fmla="*/ 697795 w 967252"/>
              <a:gd name="connsiteY119" fmla="*/ 254215 h 597405"/>
              <a:gd name="connsiteX120" fmla="*/ 700337 w 967252"/>
              <a:gd name="connsiteY120" fmla="*/ 256757 h 597405"/>
              <a:gd name="connsiteX121" fmla="*/ 721944 w 967252"/>
              <a:gd name="connsiteY121" fmla="*/ 270739 h 597405"/>
              <a:gd name="connsiteX122" fmla="*/ 724486 w 967252"/>
              <a:gd name="connsiteY122" fmla="*/ 270739 h 597405"/>
              <a:gd name="connsiteX123" fmla="*/ 727028 w 967252"/>
              <a:gd name="connsiteY123" fmla="*/ 270739 h 597405"/>
              <a:gd name="connsiteX124" fmla="*/ 727028 w 967252"/>
              <a:gd name="connsiteY124" fmla="*/ 273281 h 597405"/>
              <a:gd name="connsiteX125" fmla="*/ 729570 w 967252"/>
              <a:gd name="connsiteY125" fmla="*/ 273281 h 597405"/>
              <a:gd name="connsiteX126" fmla="*/ 734654 w 967252"/>
              <a:gd name="connsiteY126" fmla="*/ 273281 h 597405"/>
              <a:gd name="connsiteX127" fmla="*/ 737196 w 967252"/>
              <a:gd name="connsiteY127" fmla="*/ 275823 h 597405"/>
              <a:gd name="connsiteX128" fmla="*/ 739738 w 967252"/>
              <a:gd name="connsiteY128" fmla="*/ 273281 h 597405"/>
              <a:gd name="connsiteX129" fmla="*/ 758804 w 967252"/>
              <a:gd name="connsiteY129" fmla="*/ 261841 h 597405"/>
              <a:gd name="connsiteX130" fmla="*/ 761346 w 967252"/>
              <a:gd name="connsiteY130" fmla="*/ 261841 h 597405"/>
              <a:gd name="connsiteX131" fmla="*/ 761346 w 967252"/>
              <a:gd name="connsiteY131" fmla="*/ 259299 h 597405"/>
              <a:gd name="connsiteX132" fmla="*/ 763888 w 967252"/>
              <a:gd name="connsiteY132" fmla="*/ 259299 h 597405"/>
              <a:gd name="connsiteX133" fmla="*/ 763888 w 967252"/>
              <a:gd name="connsiteY133" fmla="*/ 256757 h 597405"/>
              <a:gd name="connsiteX134" fmla="*/ 763888 w 967252"/>
              <a:gd name="connsiteY134" fmla="*/ 254215 h 597405"/>
              <a:gd name="connsiteX135" fmla="*/ 763888 w 967252"/>
              <a:gd name="connsiteY135" fmla="*/ 251673 h 597405"/>
              <a:gd name="connsiteX136" fmla="*/ 763888 w 967252"/>
              <a:gd name="connsiteY136" fmla="*/ 249131 h 597405"/>
              <a:gd name="connsiteX137" fmla="*/ 766430 w 967252"/>
              <a:gd name="connsiteY137" fmla="*/ 249131 h 597405"/>
              <a:gd name="connsiteX138" fmla="*/ 766430 w 967252"/>
              <a:gd name="connsiteY138" fmla="*/ 246588 h 597405"/>
              <a:gd name="connsiteX139" fmla="*/ 768972 w 967252"/>
              <a:gd name="connsiteY139" fmla="*/ 246588 h 597405"/>
              <a:gd name="connsiteX140" fmla="*/ 774056 w 967252"/>
              <a:gd name="connsiteY140" fmla="*/ 244046 h 597405"/>
              <a:gd name="connsiteX141" fmla="*/ 776598 w 967252"/>
              <a:gd name="connsiteY141" fmla="*/ 244046 h 597405"/>
              <a:gd name="connsiteX142" fmla="*/ 790580 w 967252"/>
              <a:gd name="connsiteY142" fmla="*/ 246588 h 597405"/>
              <a:gd name="connsiteX143" fmla="*/ 793122 w 967252"/>
              <a:gd name="connsiteY143" fmla="*/ 246588 h 597405"/>
              <a:gd name="connsiteX144" fmla="*/ 795664 w 967252"/>
              <a:gd name="connsiteY144" fmla="*/ 249131 h 597405"/>
              <a:gd name="connsiteX145" fmla="*/ 798206 w 967252"/>
              <a:gd name="connsiteY145" fmla="*/ 251673 h 597405"/>
              <a:gd name="connsiteX146" fmla="*/ 798206 w 967252"/>
              <a:gd name="connsiteY146" fmla="*/ 254215 h 597405"/>
              <a:gd name="connsiteX147" fmla="*/ 798206 w 967252"/>
              <a:gd name="connsiteY147" fmla="*/ 256757 h 597405"/>
              <a:gd name="connsiteX148" fmla="*/ 800748 w 967252"/>
              <a:gd name="connsiteY148" fmla="*/ 256757 h 597405"/>
              <a:gd name="connsiteX149" fmla="*/ 803290 w 967252"/>
              <a:gd name="connsiteY149" fmla="*/ 259299 h 597405"/>
              <a:gd name="connsiteX150" fmla="*/ 808374 w 967252"/>
              <a:gd name="connsiteY150" fmla="*/ 259299 h 597405"/>
              <a:gd name="connsiteX151" fmla="*/ 810916 w 967252"/>
              <a:gd name="connsiteY151" fmla="*/ 259299 h 597405"/>
              <a:gd name="connsiteX152" fmla="*/ 813458 w 967252"/>
              <a:gd name="connsiteY152" fmla="*/ 259299 h 597405"/>
              <a:gd name="connsiteX153" fmla="*/ 816000 w 967252"/>
              <a:gd name="connsiteY153" fmla="*/ 259299 h 597405"/>
              <a:gd name="connsiteX154" fmla="*/ 816000 w 967252"/>
              <a:gd name="connsiteY154" fmla="*/ 256757 h 597405"/>
              <a:gd name="connsiteX155" fmla="*/ 818542 w 967252"/>
              <a:gd name="connsiteY155" fmla="*/ 256757 h 597405"/>
              <a:gd name="connsiteX156" fmla="*/ 818542 w 967252"/>
              <a:gd name="connsiteY156" fmla="*/ 254215 h 597405"/>
              <a:gd name="connsiteX157" fmla="*/ 818542 w 967252"/>
              <a:gd name="connsiteY157" fmla="*/ 251673 h 597405"/>
              <a:gd name="connsiteX158" fmla="*/ 821084 w 967252"/>
              <a:gd name="connsiteY158" fmla="*/ 251673 h 597405"/>
              <a:gd name="connsiteX159" fmla="*/ 826168 w 967252"/>
              <a:gd name="connsiteY159" fmla="*/ 246588 h 597405"/>
              <a:gd name="connsiteX160" fmla="*/ 828710 w 967252"/>
              <a:gd name="connsiteY160" fmla="*/ 246588 h 597405"/>
              <a:gd name="connsiteX161" fmla="*/ 840150 w 967252"/>
              <a:gd name="connsiteY161" fmla="*/ 241504 h 597405"/>
              <a:gd name="connsiteX162" fmla="*/ 845234 w 967252"/>
              <a:gd name="connsiteY162" fmla="*/ 221167 h 597405"/>
              <a:gd name="connsiteX163" fmla="*/ 837608 w 967252"/>
              <a:gd name="connsiteY163" fmla="*/ 214811 h 597405"/>
              <a:gd name="connsiteX164" fmla="*/ 837608 w 967252"/>
              <a:gd name="connsiteY164" fmla="*/ 212269 h 597405"/>
              <a:gd name="connsiteX165" fmla="*/ 835066 w 967252"/>
              <a:gd name="connsiteY165" fmla="*/ 212269 h 597405"/>
              <a:gd name="connsiteX166" fmla="*/ 835066 w 967252"/>
              <a:gd name="connsiteY166" fmla="*/ 209727 h 597405"/>
              <a:gd name="connsiteX167" fmla="*/ 835066 w 967252"/>
              <a:gd name="connsiteY167" fmla="*/ 207185 h 597405"/>
              <a:gd name="connsiteX168" fmla="*/ 835066 w 967252"/>
              <a:gd name="connsiteY168" fmla="*/ 204643 h 597405"/>
              <a:gd name="connsiteX169" fmla="*/ 835066 w 967252"/>
              <a:gd name="connsiteY169" fmla="*/ 202101 h 597405"/>
              <a:gd name="connsiteX170" fmla="*/ 837608 w 967252"/>
              <a:gd name="connsiteY170" fmla="*/ 202101 h 597405"/>
              <a:gd name="connsiteX171" fmla="*/ 840150 w 967252"/>
              <a:gd name="connsiteY171" fmla="*/ 202101 h 597405"/>
              <a:gd name="connsiteX172" fmla="*/ 842692 w 967252"/>
              <a:gd name="connsiteY172" fmla="*/ 202101 h 597405"/>
              <a:gd name="connsiteX173" fmla="*/ 845234 w 967252"/>
              <a:gd name="connsiteY173" fmla="*/ 202101 h 597405"/>
              <a:gd name="connsiteX174" fmla="*/ 847776 w 967252"/>
              <a:gd name="connsiteY174" fmla="*/ 202101 h 597405"/>
              <a:gd name="connsiteX175" fmla="*/ 850318 w 967252"/>
              <a:gd name="connsiteY175" fmla="*/ 202101 h 597405"/>
              <a:gd name="connsiteX176" fmla="*/ 850318 w 967252"/>
              <a:gd name="connsiteY176" fmla="*/ 204643 h 597405"/>
              <a:gd name="connsiteX177" fmla="*/ 852860 w 967252"/>
              <a:gd name="connsiteY177" fmla="*/ 204643 h 597405"/>
              <a:gd name="connsiteX178" fmla="*/ 855402 w 967252"/>
              <a:gd name="connsiteY178" fmla="*/ 204643 h 597405"/>
              <a:gd name="connsiteX179" fmla="*/ 857944 w 967252"/>
              <a:gd name="connsiteY179" fmla="*/ 204643 h 597405"/>
              <a:gd name="connsiteX180" fmla="*/ 860486 w 967252"/>
              <a:gd name="connsiteY180" fmla="*/ 204643 h 597405"/>
              <a:gd name="connsiteX181" fmla="*/ 863028 w 967252"/>
              <a:gd name="connsiteY181" fmla="*/ 204643 h 597405"/>
              <a:gd name="connsiteX182" fmla="*/ 865570 w 967252"/>
              <a:gd name="connsiteY182" fmla="*/ 204643 h 597405"/>
              <a:gd name="connsiteX183" fmla="*/ 868112 w 967252"/>
              <a:gd name="connsiteY183" fmla="*/ 204643 h 597405"/>
              <a:gd name="connsiteX184" fmla="*/ 889720 w 967252"/>
              <a:gd name="connsiteY184" fmla="*/ 199558 h 597405"/>
              <a:gd name="connsiteX185" fmla="*/ 892262 w 967252"/>
              <a:gd name="connsiteY185" fmla="*/ 199558 h 597405"/>
              <a:gd name="connsiteX186" fmla="*/ 892262 w 967252"/>
              <a:gd name="connsiteY186" fmla="*/ 198287 h 597405"/>
              <a:gd name="connsiteX187" fmla="*/ 894804 w 967252"/>
              <a:gd name="connsiteY187" fmla="*/ 198287 h 597405"/>
              <a:gd name="connsiteX188" fmla="*/ 897346 w 967252"/>
              <a:gd name="connsiteY188" fmla="*/ 198287 h 597405"/>
              <a:gd name="connsiteX189" fmla="*/ 897346 w 967252"/>
              <a:gd name="connsiteY189" fmla="*/ 195745 h 597405"/>
              <a:gd name="connsiteX190" fmla="*/ 899888 w 967252"/>
              <a:gd name="connsiteY190" fmla="*/ 195745 h 597405"/>
              <a:gd name="connsiteX191" fmla="*/ 902430 w 967252"/>
              <a:gd name="connsiteY191" fmla="*/ 193203 h 597405"/>
              <a:gd name="connsiteX192" fmla="*/ 904972 w 967252"/>
              <a:gd name="connsiteY192" fmla="*/ 193203 h 597405"/>
              <a:gd name="connsiteX193" fmla="*/ 904972 w 967252"/>
              <a:gd name="connsiteY193" fmla="*/ 190661 h 597405"/>
              <a:gd name="connsiteX194" fmla="*/ 907514 w 967252"/>
              <a:gd name="connsiteY194" fmla="*/ 190661 h 597405"/>
              <a:gd name="connsiteX195" fmla="*/ 907514 w 967252"/>
              <a:gd name="connsiteY195" fmla="*/ 188119 h 597405"/>
              <a:gd name="connsiteX196" fmla="*/ 910056 w 967252"/>
              <a:gd name="connsiteY196" fmla="*/ 188119 h 597405"/>
              <a:gd name="connsiteX197" fmla="*/ 910056 w 967252"/>
              <a:gd name="connsiteY197" fmla="*/ 185577 h 597405"/>
              <a:gd name="connsiteX198" fmla="*/ 912598 w 967252"/>
              <a:gd name="connsiteY198" fmla="*/ 185577 h 597405"/>
              <a:gd name="connsiteX199" fmla="*/ 915140 w 967252"/>
              <a:gd name="connsiteY199" fmla="*/ 185577 h 597405"/>
              <a:gd name="connsiteX200" fmla="*/ 917682 w 967252"/>
              <a:gd name="connsiteY200" fmla="*/ 185577 h 597405"/>
              <a:gd name="connsiteX201" fmla="*/ 917682 w 967252"/>
              <a:gd name="connsiteY201" fmla="*/ 188119 h 597405"/>
              <a:gd name="connsiteX202" fmla="*/ 920225 w 967252"/>
              <a:gd name="connsiteY202" fmla="*/ 188119 h 597405"/>
              <a:gd name="connsiteX203" fmla="*/ 920225 w 967252"/>
              <a:gd name="connsiteY203" fmla="*/ 190661 h 597405"/>
              <a:gd name="connsiteX204" fmla="*/ 920225 w 967252"/>
              <a:gd name="connsiteY204" fmla="*/ 195745 h 597405"/>
              <a:gd name="connsiteX205" fmla="*/ 912598 w 967252"/>
              <a:gd name="connsiteY205" fmla="*/ 209727 h 597405"/>
              <a:gd name="connsiteX206" fmla="*/ 912598 w 967252"/>
              <a:gd name="connsiteY206" fmla="*/ 212269 h 597405"/>
              <a:gd name="connsiteX207" fmla="*/ 910056 w 967252"/>
              <a:gd name="connsiteY207" fmla="*/ 212269 h 597405"/>
              <a:gd name="connsiteX208" fmla="*/ 910056 w 967252"/>
              <a:gd name="connsiteY208" fmla="*/ 214811 h 597405"/>
              <a:gd name="connsiteX209" fmla="*/ 901159 w 967252"/>
              <a:gd name="connsiteY209" fmla="*/ 221167 h 597405"/>
              <a:gd name="connsiteX210" fmla="*/ 877009 w 967252"/>
              <a:gd name="connsiteY210" fmla="*/ 240233 h 597405"/>
              <a:gd name="connsiteX211" fmla="*/ 868112 w 967252"/>
              <a:gd name="connsiteY211" fmla="*/ 249131 h 597405"/>
              <a:gd name="connsiteX212" fmla="*/ 865570 w 967252"/>
              <a:gd name="connsiteY212" fmla="*/ 251673 h 597405"/>
              <a:gd name="connsiteX213" fmla="*/ 843963 w 967252"/>
              <a:gd name="connsiteY213" fmla="*/ 279637 h 597405"/>
              <a:gd name="connsiteX214" fmla="*/ 843963 w 967252"/>
              <a:gd name="connsiteY214" fmla="*/ 282178 h 597405"/>
              <a:gd name="connsiteX215" fmla="*/ 843963 w 967252"/>
              <a:gd name="connsiteY215" fmla="*/ 284720 h 597405"/>
              <a:gd name="connsiteX216" fmla="*/ 841421 w 967252"/>
              <a:gd name="connsiteY216" fmla="*/ 284720 h 597405"/>
              <a:gd name="connsiteX217" fmla="*/ 841421 w 967252"/>
              <a:gd name="connsiteY217" fmla="*/ 287263 h 597405"/>
              <a:gd name="connsiteX218" fmla="*/ 841421 w 967252"/>
              <a:gd name="connsiteY218" fmla="*/ 289805 h 597405"/>
              <a:gd name="connsiteX219" fmla="*/ 841421 w 967252"/>
              <a:gd name="connsiteY219" fmla="*/ 292347 h 597405"/>
              <a:gd name="connsiteX220" fmla="*/ 841421 w 967252"/>
              <a:gd name="connsiteY220" fmla="*/ 294889 h 597405"/>
              <a:gd name="connsiteX221" fmla="*/ 838879 w 967252"/>
              <a:gd name="connsiteY221" fmla="*/ 297431 h 597405"/>
              <a:gd name="connsiteX222" fmla="*/ 838879 w 967252"/>
              <a:gd name="connsiteY222" fmla="*/ 311414 h 597405"/>
              <a:gd name="connsiteX223" fmla="*/ 838879 w 967252"/>
              <a:gd name="connsiteY223" fmla="*/ 313955 h 597405"/>
              <a:gd name="connsiteX224" fmla="*/ 838879 w 967252"/>
              <a:gd name="connsiteY224" fmla="*/ 316497 h 597405"/>
              <a:gd name="connsiteX225" fmla="*/ 841421 w 967252"/>
              <a:gd name="connsiteY225" fmla="*/ 319040 h 597405"/>
              <a:gd name="connsiteX226" fmla="*/ 850318 w 967252"/>
              <a:gd name="connsiteY226" fmla="*/ 341919 h 597405"/>
              <a:gd name="connsiteX227" fmla="*/ 850318 w 967252"/>
              <a:gd name="connsiteY227" fmla="*/ 344461 h 597405"/>
              <a:gd name="connsiteX228" fmla="*/ 850318 w 967252"/>
              <a:gd name="connsiteY228" fmla="*/ 347003 h 597405"/>
              <a:gd name="connsiteX229" fmla="*/ 850318 w 967252"/>
              <a:gd name="connsiteY229" fmla="*/ 349546 h 597405"/>
              <a:gd name="connsiteX230" fmla="*/ 850318 w 967252"/>
              <a:gd name="connsiteY230" fmla="*/ 352087 h 597405"/>
              <a:gd name="connsiteX231" fmla="*/ 847776 w 967252"/>
              <a:gd name="connsiteY231" fmla="*/ 352087 h 597405"/>
              <a:gd name="connsiteX232" fmla="*/ 847776 w 967252"/>
              <a:gd name="connsiteY232" fmla="*/ 354630 h 597405"/>
              <a:gd name="connsiteX233" fmla="*/ 845234 w 967252"/>
              <a:gd name="connsiteY233" fmla="*/ 354630 h 597405"/>
              <a:gd name="connsiteX234" fmla="*/ 842692 w 967252"/>
              <a:gd name="connsiteY234" fmla="*/ 357172 h 597405"/>
              <a:gd name="connsiteX235" fmla="*/ 823626 w 967252"/>
              <a:gd name="connsiteY235" fmla="*/ 366070 h 597405"/>
              <a:gd name="connsiteX236" fmla="*/ 818542 w 967252"/>
              <a:gd name="connsiteY236" fmla="*/ 368612 h 597405"/>
              <a:gd name="connsiteX237" fmla="*/ 816000 w 967252"/>
              <a:gd name="connsiteY237" fmla="*/ 371153 h 597405"/>
              <a:gd name="connsiteX238" fmla="*/ 804561 w 967252"/>
              <a:gd name="connsiteY238" fmla="*/ 380051 h 597405"/>
              <a:gd name="connsiteX239" fmla="*/ 804561 w 967252"/>
              <a:gd name="connsiteY239" fmla="*/ 377509 h 597405"/>
              <a:gd name="connsiteX240" fmla="*/ 804561 w 967252"/>
              <a:gd name="connsiteY240" fmla="*/ 374967 h 597405"/>
              <a:gd name="connsiteX241" fmla="*/ 802019 w 967252"/>
              <a:gd name="connsiteY241" fmla="*/ 368612 h 597405"/>
              <a:gd name="connsiteX242" fmla="*/ 799477 w 967252"/>
              <a:gd name="connsiteY242" fmla="*/ 368612 h 597405"/>
              <a:gd name="connsiteX243" fmla="*/ 802019 w 967252"/>
              <a:gd name="connsiteY243" fmla="*/ 366070 h 597405"/>
              <a:gd name="connsiteX244" fmla="*/ 804561 w 967252"/>
              <a:gd name="connsiteY244" fmla="*/ 363527 h 597405"/>
              <a:gd name="connsiteX245" fmla="*/ 802019 w 967252"/>
              <a:gd name="connsiteY245" fmla="*/ 360985 h 597405"/>
              <a:gd name="connsiteX246" fmla="*/ 799477 w 967252"/>
              <a:gd name="connsiteY246" fmla="*/ 360985 h 597405"/>
              <a:gd name="connsiteX247" fmla="*/ 796935 w 967252"/>
              <a:gd name="connsiteY247" fmla="*/ 363527 h 597405"/>
              <a:gd name="connsiteX248" fmla="*/ 794393 w 967252"/>
              <a:gd name="connsiteY248" fmla="*/ 363527 h 597405"/>
              <a:gd name="connsiteX249" fmla="*/ 791851 w 967252"/>
              <a:gd name="connsiteY249" fmla="*/ 363527 h 597405"/>
              <a:gd name="connsiteX250" fmla="*/ 791851 w 967252"/>
              <a:gd name="connsiteY250" fmla="*/ 360985 h 597405"/>
              <a:gd name="connsiteX251" fmla="*/ 789308 w 967252"/>
              <a:gd name="connsiteY251" fmla="*/ 358443 h 597405"/>
              <a:gd name="connsiteX252" fmla="*/ 784224 w 967252"/>
              <a:gd name="connsiteY252" fmla="*/ 358443 h 597405"/>
              <a:gd name="connsiteX253" fmla="*/ 781682 w 967252"/>
              <a:gd name="connsiteY253" fmla="*/ 355901 h 597405"/>
              <a:gd name="connsiteX254" fmla="*/ 779140 w 967252"/>
              <a:gd name="connsiteY254" fmla="*/ 355901 h 597405"/>
              <a:gd name="connsiteX255" fmla="*/ 779140 w 967252"/>
              <a:gd name="connsiteY255" fmla="*/ 350817 h 597405"/>
              <a:gd name="connsiteX256" fmla="*/ 779140 w 967252"/>
              <a:gd name="connsiteY256" fmla="*/ 348274 h 597405"/>
              <a:gd name="connsiteX257" fmla="*/ 781682 w 967252"/>
              <a:gd name="connsiteY257" fmla="*/ 348274 h 597405"/>
              <a:gd name="connsiteX258" fmla="*/ 781682 w 967252"/>
              <a:gd name="connsiteY258" fmla="*/ 345732 h 597405"/>
              <a:gd name="connsiteX259" fmla="*/ 779140 w 967252"/>
              <a:gd name="connsiteY259" fmla="*/ 345732 h 597405"/>
              <a:gd name="connsiteX260" fmla="*/ 779140 w 967252"/>
              <a:gd name="connsiteY260" fmla="*/ 343190 h 597405"/>
              <a:gd name="connsiteX261" fmla="*/ 776598 w 967252"/>
              <a:gd name="connsiteY261" fmla="*/ 338106 h 597405"/>
              <a:gd name="connsiteX262" fmla="*/ 776598 w 967252"/>
              <a:gd name="connsiteY262" fmla="*/ 335563 h 597405"/>
              <a:gd name="connsiteX263" fmla="*/ 776598 w 967252"/>
              <a:gd name="connsiteY263" fmla="*/ 330480 h 597405"/>
              <a:gd name="connsiteX264" fmla="*/ 774056 w 967252"/>
              <a:gd name="connsiteY264" fmla="*/ 330480 h 597405"/>
              <a:gd name="connsiteX265" fmla="*/ 765159 w 967252"/>
              <a:gd name="connsiteY265" fmla="*/ 330480 h 597405"/>
              <a:gd name="connsiteX266" fmla="*/ 765159 w 967252"/>
              <a:gd name="connsiteY266" fmla="*/ 333021 h 597405"/>
              <a:gd name="connsiteX267" fmla="*/ 762617 w 967252"/>
              <a:gd name="connsiteY267" fmla="*/ 333021 h 597405"/>
              <a:gd name="connsiteX268" fmla="*/ 757533 w 967252"/>
              <a:gd name="connsiteY268" fmla="*/ 333021 h 597405"/>
              <a:gd name="connsiteX269" fmla="*/ 757533 w 967252"/>
              <a:gd name="connsiteY269" fmla="*/ 330480 h 597405"/>
              <a:gd name="connsiteX270" fmla="*/ 757533 w 967252"/>
              <a:gd name="connsiteY270" fmla="*/ 327937 h 597405"/>
              <a:gd name="connsiteX271" fmla="*/ 757533 w 967252"/>
              <a:gd name="connsiteY271" fmla="*/ 325395 h 597405"/>
              <a:gd name="connsiteX272" fmla="*/ 752449 w 967252"/>
              <a:gd name="connsiteY272" fmla="*/ 322853 h 597405"/>
              <a:gd name="connsiteX273" fmla="*/ 752449 w 967252"/>
              <a:gd name="connsiteY273" fmla="*/ 325395 h 597405"/>
              <a:gd name="connsiteX274" fmla="*/ 752449 w 967252"/>
              <a:gd name="connsiteY274" fmla="*/ 327937 h 597405"/>
              <a:gd name="connsiteX275" fmla="*/ 749907 w 967252"/>
              <a:gd name="connsiteY275" fmla="*/ 330480 h 597405"/>
              <a:gd name="connsiteX276" fmla="*/ 747365 w 967252"/>
              <a:gd name="connsiteY276" fmla="*/ 330480 h 597405"/>
              <a:gd name="connsiteX277" fmla="*/ 742281 w 967252"/>
              <a:gd name="connsiteY277" fmla="*/ 330480 h 597405"/>
              <a:gd name="connsiteX278" fmla="*/ 739738 w 967252"/>
              <a:gd name="connsiteY278" fmla="*/ 330480 h 597405"/>
              <a:gd name="connsiteX279" fmla="*/ 729570 w 967252"/>
              <a:gd name="connsiteY279" fmla="*/ 333021 h 597405"/>
              <a:gd name="connsiteX280" fmla="*/ 727028 w 967252"/>
              <a:gd name="connsiteY280" fmla="*/ 333021 h 597405"/>
              <a:gd name="connsiteX281" fmla="*/ 721944 w 967252"/>
              <a:gd name="connsiteY281" fmla="*/ 333021 h 597405"/>
              <a:gd name="connsiteX282" fmla="*/ 721944 w 967252"/>
              <a:gd name="connsiteY282" fmla="*/ 330480 h 597405"/>
              <a:gd name="connsiteX283" fmla="*/ 719402 w 967252"/>
              <a:gd name="connsiteY283" fmla="*/ 333021 h 597405"/>
              <a:gd name="connsiteX284" fmla="*/ 716860 w 967252"/>
              <a:gd name="connsiteY284" fmla="*/ 333021 h 597405"/>
              <a:gd name="connsiteX285" fmla="*/ 719402 w 967252"/>
              <a:gd name="connsiteY285" fmla="*/ 335563 h 597405"/>
              <a:gd name="connsiteX286" fmla="*/ 714318 w 967252"/>
              <a:gd name="connsiteY286" fmla="*/ 335563 h 597405"/>
              <a:gd name="connsiteX287" fmla="*/ 714318 w 967252"/>
              <a:gd name="connsiteY287" fmla="*/ 338106 h 597405"/>
              <a:gd name="connsiteX288" fmla="*/ 709234 w 967252"/>
              <a:gd name="connsiteY288" fmla="*/ 338106 h 597405"/>
              <a:gd name="connsiteX289" fmla="*/ 706692 w 967252"/>
              <a:gd name="connsiteY289" fmla="*/ 338106 h 597405"/>
              <a:gd name="connsiteX290" fmla="*/ 704150 w 967252"/>
              <a:gd name="connsiteY290" fmla="*/ 338106 h 597405"/>
              <a:gd name="connsiteX291" fmla="*/ 701608 w 967252"/>
              <a:gd name="connsiteY291" fmla="*/ 338106 h 597405"/>
              <a:gd name="connsiteX292" fmla="*/ 699065 w 967252"/>
              <a:gd name="connsiteY292" fmla="*/ 338106 h 597405"/>
              <a:gd name="connsiteX293" fmla="*/ 696524 w 967252"/>
              <a:gd name="connsiteY293" fmla="*/ 340648 h 597405"/>
              <a:gd name="connsiteX294" fmla="*/ 693981 w 967252"/>
              <a:gd name="connsiteY294" fmla="*/ 340648 h 597405"/>
              <a:gd name="connsiteX295" fmla="*/ 691440 w 967252"/>
              <a:gd name="connsiteY295" fmla="*/ 340648 h 597405"/>
              <a:gd name="connsiteX296" fmla="*/ 688897 w 967252"/>
              <a:gd name="connsiteY296" fmla="*/ 340648 h 597405"/>
              <a:gd name="connsiteX297" fmla="*/ 686355 w 967252"/>
              <a:gd name="connsiteY297" fmla="*/ 340648 h 597405"/>
              <a:gd name="connsiteX298" fmla="*/ 688897 w 967252"/>
              <a:gd name="connsiteY298" fmla="*/ 340648 h 597405"/>
              <a:gd name="connsiteX299" fmla="*/ 686355 w 967252"/>
              <a:gd name="connsiteY299" fmla="*/ 343190 h 597405"/>
              <a:gd name="connsiteX300" fmla="*/ 683813 w 967252"/>
              <a:gd name="connsiteY300" fmla="*/ 343190 h 597405"/>
              <a:gd name="connsiteX301" fmla="*/ 681271 w 967252"/>
              <a:gd name="connsiteY301" fmla="*/ 343190 h 597405"/>
              <a:gd name="connsiteX302" fmla="*/ 678729 w 967252"/>
              <a:gd name="connsiteY302" fmla="*/ 343190 h 597405"/>
              <a:gd name="connsiteX303" fmla="*/ 676187 w 967252"/>
              <a:gd name="connsiteY303" fmla="*/ 343190 h 597405"/>
              <a:gd name="connsiteX304" fmla="*/ 673645 w 967252"/>
              <a:gd name="connsiteY304" fmla="*/ 343190 h 597405"/>
              <a:gd name="connsiteX305" fmla="*/ 668561 w 967252"/>
              <a:gd name="connsiteY305" fmla="*/ 340648 h 597405"/>
              <a:gd name="connsiteX306" fmla="*/ 666019 w 967252"/>
              <a:gd name="connsiteY306" fmla="*/ 338106 h 597405"/>
              <a:gd name="connsiteX307" fmla="*/ 663477 w 967252"/>
              <a:gd name="connsiteY307" fmla="*/ 333021 h 597405"/>
              <a:gd name="connsiteX308" fmla="*/ 660935 w 967252"/>
              <a:gd name="connsiteY308" fmla="*/ 330480 h 597405"/>
              <a:gd name="connsiteX309" fmla="*/ 658393 w 967252"/>
              <a:gd name="connsiteY309" fmla="*/ 327937 h 597405"/>
              <a:gd name="connsiteX310" fmla="*/ 655851 w 967252"/>
              <a:gd name="connsiteY310" fmla="*/ 325395 h 597405"/>
              <a:gd name="connsiteX311" fmla="*/ 653309 w 967252"/>
              <a:gd name="connsiteY311" fmla="*/ 320310 h 597405"/>
              <a:gd name="connsiteX312" fmla="*/ 653309 w 967252"/>
              <a:gd name="connsiteY312" fmla="*/ 317769 h 597405"/>
              <a:gd name="connsiteX313" fmla="*/ 650767 w 967252"/>
              <a:gd name="connsiteY313" fmla="*/ 312684 h 597405"/>
              <a:gd name="connsiteX314" fmla="*/ 650767 w 967252"/>
              <a:gd name="connsiteY314" fmla="*/ 306329 h 597405"/>
              <a:gd name="connsiteX315" fmla="*/ 650767 w 967252"/>
              <a:gd name="connsiteY315" fmla="*/ 303787 h 597405"/>
              <a:gd name="connsiteX316" fmla="*/ 650767 w 967252"/>
              <a:gd name="connsiteY316" fmla="*/ 303787 h 597405"/>
              <a:gd name="connsiteX317" fmla="*/ 650767 w 967252"/>
              <a:gd name="connsiteY317" fmla="*/ 299974 h 597405"/>
              <a:gd name="connsiteX318" fmla="*/ 650767 w 967252"/>
              <a:gd name="connsiteY318" fmla="*/ 294889 h 597405"/>
              <a:gd name="connsiteX319" fmla="*/ 648224 w 967252"/>
              <a:gd name="connsiteY319" fmla="*/ 294889 h 597405"/>
              <a:gd name="connsiteX320" fmla="*/ 645682 w 967252"/>
              <a:gd name="connsiteY320" fmla="*/ 289805 h 597405"/>
              <a:gd name="connsiteX321" fmla="*/ 643140 w 967252"/>
              <a:gd name="connsiteY321" fmla="*/ 287263 h 597405"/>
              <a:gd name="connsiteX322" fmla="*/ 643140 w 967252"/>
              <a:gd name="connsiteY322" fmla="*/ 284720 h 597405"/>
              <a:gd name="connsiteX323" fmla="*/ 640598 w 967252"/>
              <a:gd name="connsiteY323" fmla="*/ 282178 h 597405"/>
              <a:gd name="connsiteX324" fmla="*/ 640598 w 967252"/>
              <a:gd name="connsiteY324" fmla="*/ 279637 h 597405"/>
              <a:gd name="connsiteX325" fmla="*/ 638056 w 967252"/>
              <a:gd name="connsiteY325" fmla="*/ 274552 h 597405"/>
              <a:gd name="connsiteX326" fmla="*/ 635514 w 967252"/>
              <a:gd name="connsiteY326" fmla="*/ 272010 h 597405"/>
              <a:gd name="connsiteX327" fmla="*/ 632972 w 967252"/>
              <a:gd name="connsiteY327" fmla="*/ 266926 h 597405"/>
              <a:gd name="connsiteX328" fmla="*/ 630430 w 967252"/>
              <a:gd name="connsiteY328" fmla="*/ 261841 h 597405"/>
              <a:gd name="connsiteX329" fmla="*/ 627888 w 967252"/>
              <a:gd name="connsiteY329" fmla="*/ 261841 h 597405"/>
              <a:gd name="connsiteX330" fmla="*/ 627888 w 967252"/>
              <a:gd name="connsiteY330" fmla="*/ 259299 h 597405"/>
              <a:gd name="connsiteX331" fmla="*/ 622804 w 967252"/>
              <a:gd name="connsiteY331" fmla="*/ 254215 h 597405"/>
              <a:gd name="connsiteX332" fmla="*/ 620262 w 967252"/>
              <a:gd name="connsiteY332" fmla="*/ 251673 h 597405"/>
              <a:gd name="connsiteX333" fmla="*/ 617720 w 967252"/>
              <a:gd name="connsiteY333" fmla="*/ 251673 h 597405"/>
              <a:gd name="connsiteX334" fmla="*/ 617720 w 967252"/>
              <a:gd name="connsiteY334" fmla="*/ 249131 h 597405"/>
              <a:gd name="connsiteX335" fmla="*/ 615178 w 967252"/>
              <a:gd name="connsiteY335" fmla="*/ 249131 h 597405"/>
              <a:gd name="connsiteX336" fmla="*/ 612636 w 967252"/>
              <a:gd name="connsiteY336" fmla="*/ 249131 h 597405"/>
              <a:gd name="connsiteX337" fmla="*/ 605009 w 967252"/>
              <a:gd name="connsiteY337" fmla="*/ 246588 h 597405"/>
              <a:gd name="connsiteX338" fmla="*/ 602468 w 967252"/>
              <a:gd name="connsiteY338" fmla="*/ 246588 h 597405"/>
              <a:gd name="connsiteX339" fmla="*/ 599925 w 967252"/>
              <a:gd name="connsiteY339" fmla="*/ 246588 h 597405"/>
              <a:gd name="connsiteX340" fmla="*/ 597383 w 967252"/>
              <a:gd name="connsiteY340" fmla="*/ 246588 h 597405"/>
              <a:gd name="connsiteX341" fmla="*/ 592299 w 967252"/>
              <a:gd name="connsiteY341" fmla="*/ 246588 h 597405"/>
              <a:gd name="connsiteX342" fmla="*/ 587215 w 967252"/>
              <a:gd name="connsiteY342" fmla="*/ 246588 h 597405"/>
              <a:gd name="connsiteX343" fmla="*/ 584673 w 967252"/>
              <a:gd name="connsiteY343" fmla="*/ 246588 h 597405"/>
              <a:gd name="connsiteX344" fmla="*/ 582131 w 967252"/>
              <a:gd name="connsiteY344" fmla="*/ 246588 h 597405"/>
              <a:gd name="connsiteX345" fmla="*/ 577047 w 967252"/>
              <a:gd name="connsiteY345" fmla="*/ 249131 h 597405"/>
              <a:gd name="connsiteX346" fmla="*/ 574505 w 967252"/>
              <a:gd name="connsiteY346" fmla="*/ 249131 h 597405"/>
              <a:gd name="connsiteX347" fmla="*/ 571963 w 967252"/>
              <a:gd name="connsiteY347" fmla="*/ 249131 h 597405"/>
              <a:gd name="connsiteX348" fmla="*/ 569421 w 967252"/>
              <a:gd name="connsiteY348" fmla="*/ 249131 h 597405"/>
              <a:gd name="connsiteX349" fmla="*/ 566879 w 967252"/>
              <a:gd name="connsiteY349" fmla="*/ 249131 h 597405"/>
              <a:gd name="connsiteX350" fmla="*/ 561795 w 967252"/>
              <a:gd name="connsiteY350" fmla="*/ 249131 h 597405"/>
              <a:gd name="connsiteX351" fmla="*/ 559252 w 967252"/>
              <a:gd name="connsiteY351" fmla="*/ 249131 h 597405"/>
              <a:gd name="connsiteX352" fmla="*/ 554168 w 967252"/>
              <a:gd name="connsiteY352" fmla="*/ 251673 h 597405"/>
              <a:gd name="connsiteX353" fmla="*/ 556711 w 967252"/>
              <a:gd name="connsiteY353" fmla="*/ 242775 h 597405"/>
              <a:gd name="connsiteX354" fmla="*/ 556711 w 967252"/>
              <a:gd name="connsiteY354" fmla="*/ 240233 h 597405"/>
              <a:gd name="connsiteX355" fmla="*/ 556711 w 967252"/>
              <a:gd name="connsiteY355" fmla="*/ 235149 h 597405"/>
              <a:gd name="connsiteX356" fmla="*/ 556711 w 967252"/>
              <a:gd name="connsiteY356" fmla="*/ 232607 h 597405"/>
              <a:gd name="connsiteX357" fmla="*/ 559252 w 967252"/>
              <a:gd name="connsiteY357" fmla="*/ 230064 h 597405"/>
              <a:gd name="connsiteX358" fmla="*/ 559252 w 967252"/>
              <a:gd name="connsiteY358" fmla="*/ 227522 h 597405"/>
              <a:gd name="connsiteX359" fmla="*/ 559252 w 967252"/>
              <a:gd name="connsiteY359" fmla="*/ 224980 h 597405"/>
              <a:gd name="connsiteX360" fmla="*/ 561795 w 967252"/>
              <a:gd name="connsiteY360" fmla="*/ 219896 h 597405"/>
              <a:gd name="connsiteX361" fmla="*/ 564337 w 967252"/>
              <a:gd name="connsiteY361" fmla="*/ 219896 h 597405"/>
              <a:gd name="connsiteX362" fmla="*/ 564337 w 967252"/>
              <a:gd name="connsiteY362" fmla="*/ 223709 h 597405"/>
              <a:gd name="connsiteX363" fmla="*/ 566879 w 967252"/>
              <a:gd name="connsiteY363" fmla="*/ 223709 h 597405"/>
              <a:gd name="connsiteX364" fmla="*/ 569421 w 967252"/>
              <a:gd name="connsiteY364" fmla="*/ 223709 h 597405"/>
              <a:gd name="connsiteX365" fmla="*/ 571963 w 967252"/>
              <a:gd name="connsiteY365" fmla="*/ 223709 h 597405"/>
              <a:gd name="connsiteX366" fmla="*/ 583402 w 967252"/>
              <a:gd name="connsiteY366" fmla="*/ 214811 h 597405"/>
              <a:gd name="connsiteX367" fmla="*/ 585944 w 967252"/>
              <a:gd name="connsiteY367" fmla="*/ 212269 h 597405"/>
              <a:gd name="connsiteX368" fmla="*/ 585944 w 967252"/>
              <a:gd name="connsiteY368" fmla="*/ 209727 h 597405"/>
              <a:gd name="connsiteX369" fmla="*/ 588486 w 967252"/>
              <a:gd name="connsiteY369" fmla="*/ 204643 h 597405"/>
              <a:gd name="connsiteX370" fmla="*/ 593570 w 967252"/>
              <a:gd name="connsiteY370" fmla="*/ 199558 h 597405"/>
              <a:gd name="connsiteX371" fmla="*/ 596112 w 967252"/>
              <a:gd name="connsiteY371" fmla="*/ 197017 h 597405"/>
              <a:gd name="connsiteX372" fmla="*/ 601197 w 967252"/>
              <a:gd name="connsiteY372" fmla="*/ 194474 h 597405"/>
              <a:gd name="connsiteX373" fmla="*/ 603738 w 967252"/>
              <a:gd name="connsiteY373" fmla="*/ 191932 h 597405"/>
              <a:gd name="connsiteX374" fmla="*/ 606281 w 967252"/>
              <a:gd name="connsiteY374" fmla="*/ 191932 h 597405"/>
              <a:gd name="connsiteX375" fmla="*/ 616449 w 967252"/>
              <a:gd name="connsiteY375" fmla="*/ 186847 h 597405"/>
              <a:gd name="connsiteX376" fmla="*/ 621533 w 967252"/>
              <a:gd name="connsiteY376" fmla="*/ 184306 h 597405"/>
              <a:gd name="connsiteX377" fmla="*/ 629159 w 967252"/>
              <a:gd name="connsiteY377" fmla="*/ 179221 h 597405"/>
              <a:gd name="connsiteX378" fmla="*/ 629159 w 967252"/>
              <a:gd name="connsiteY378" fmla="*/ 176679 h 597405"/>
              <a:gd name="connsiteX379" fmla="*/ 634243 w 967252"/>
              <a:gd name="connsiteY379" fmla="*/ 174137 h 597405"/>
              <a:gd name="connsiteX380" fmla="*/ 639327 w 967252"/>
              <a:gd name="connsiteY380" fmla="*/ 174137 h 597405"/>
              <a:gd name="connsiteX381" fmla="*/ 644411 w 967252"/>
              <a:gd name="connsiteY381" fmla="*/ 174137 h 597405"/>
              <a:gd name="connsiteX382" fmla="*/ 646954 w 967252"/>
              <a:gd name="connsiteY382" fmla="*/ 174137 h 597405"/>
              <a:gd name="connsiteX383" fmla="*/ 649495 w 967252"/>
              <a:gd name="connsiteY383" fmla="*/ 174137 h 597405"/>
              <a:gd name="connsiteX384" fmla="*/ 652038 w 967252"/>
              <a:gd name="connsiteY384" fmla="*/ 176679 h 597405"/>
              <a:gd name="connsiteX385" fmla="*/ 654579 w 967252"/>
              <a:gd name="connsiteY385" fmla="*/ 176679 h 597405"/>
              <a:gd name="connsiteX386" fmla="*/ 657122 w 967252"/>
              <a:gd name="connsiteY386" fmla="*/ 179221 h 597405"/>
              <a:gd name="connsiteX387" fmla="*/ 657122 w 967252"/>
              <a:gd name="connsiteY387" fmla="*/ 181764 h 597405"/>
              <a:gd name="connsiteX388" fmla="*/ 659664 w 967252"/>
              <a:gd name="connsiteY388" fmla="*/ 184306 h 597405"/>
              <a:gd name="connsiteX389" fmla="*/ 659664 w 967252"/>
              <a:gd name="connsiteY389" fmla="*/ 186847 h 597405"/>
              <a:gd name="connsiteX390" fmla="*/ 662206 w 967252"/>
              <a:gd name="connsiteY390" fmla="*/ 186847 h 597405"/>
              <a:gd name="connsiteX391" fmla="*/ 662206 w 967252"/>
              <a:gd name="connsiteY391" fmla="*/ 189390 h 597405"/>
              <a:gd name="connsiteX392" fmla="*/ 662206 w 967252"/>
              <a:gd name="connsiteY392" fmla="*/ 191932 h 597405"/>
              <a:gd name="connsiteX393" fmla="*/ 662206 w 967252"/>
              <a:gd name="connsiteY393" fmla="*/ 194474 h 597405"/>
              <a:gd name="connsiteX394" fmla="*/ 662206 w 967252"/>
              <a:gd name="connsiteY394" fmla="*/ 199558 h 597405"/>
              <a:gd name="connsiteX395" fmla="*/ 659664 w 967252"/>
              <a:gd name="connsiteY395" fmla="*/ 204643 h 597405"/>
              <a:gd name="connsiteX396" fmla="*/ 659664 w 967252"/>
              <a:gd name="connsiteY396" fmla="*/ 207185 h 597405"/>
              <a:gd name="connsiteX397" fmla="*/ 659664 w 967252"/>
              <a:gd name="connsiteY397" fmla="*/ 209727 h 597405"/>
              <a:gd name="connsiteX398" fmla="*/ 662206 w 967252"/>
              <a:gd name="connsiteY398" fmla="*/ 209727 h 597405"/>
              <a:gd name="connsiteX399" fmla="*/ 662206 w 967252"/>
              <a:gd name="connsiteY399" fmla="*/ 212269 h 597405"/>
              <a:gd name="connsiteX400" fmla="*/ 662206 w 967252"/>
              <a:gd name="connsiteY400" fmla="*/ 214811 h 597405"/>
              <a:gd name="connsiteX401" fmla="*/ 659664 w 967252"/>
              <a:gd name="connsiteY401" fmla="*/ 216083 h 597405"/>
              <a:gd name="connsiteX402" fmla="*/ 915140 w 967252"/>
              <a:gd name="connsiteY402" fmla="*/ 151258 h 597405"/>
              <a:gd name="connsiteX403" fmla="*/ 915140 w 967252"/>
              <a:gd name="connsiteY403" fmla="*/ 153800 h 597405"/>
              <a:gd name="connsiteX404" fmla="*/ 917682 w 967252"/>
              <a:gd name="connsiteY404" fmla="*/ 153800 h 597405"/>
              <a:gd name="connsiteX405" fmla="*/ 917682 w 967252"/>
              <a:gd name="connsiteY405" fmla="*/ 156342 h 597405"/>
              <a:gd name="connsiteX406" fmla="*/ 917682 w 967252"/>
              <a:gd name="connsiteY406" fmla="*/ 158884 h 597405"/>
              <a:gd name="connsiteX407" fmla="*/ 920225 w 967252"/>
              <a:gd name="connsiteY407" fmla="*/ 158884 h 597405"/>
              <a:gd name="connsiteX408" fmla="*/ 920225 w 967252"/>
              <a:gd name="connsiteY408" fmla="*/ 161426 h 597405"/>
              <a:gd name="connsiteX409" fmla="*/ 922766 w 967252"/>
              <a:gd name="connsiteY409" fmla="*/ 161426 h 597405"/>
              <a:gd name="connsiteX410" fmla="*/ 922766 w 967252"/>
              <a:gd name="connsiteY410" fmla="*/ 163968 h 597405"/>
              <a:gd name="connsiteX411" fmla="*/ 922766 w 967252"/>
              <a:gd name="connsiteY411" fmla="*/ 166511 h 597405"/>
              <a:gd name="connsiteX412" fmla="*/ 925309 w 967252"/>
              <a:gd name="connsiteY412" fmla="*/ 166511 h 597405"/>
              <a:gd name="connsiteX413" fmla="*/ 925309 w 967252"/>
              <a:gd name="connsiteY413" fmla="*/ 169053 h 597405"/>
              <a:gd name="connsiteX414" fmla="*/ 925309 w 967252"/>
              <a:gd name="connsiteY414" fmla="*/ 171595 h 597405"/>
              <a:gd name="connsiteX415" fmla="*/ 927850 w 967252"/>
              <a:gd name="connsiteY415" fmla="*/ 171595 h 597405"/>
              <a:gd name="connsiteX416" fmla="*/ 927850 w 967252"/>
              <a:gd name="connsiteY416" fmla="*/ 174137 h 597405"/>
              <a:gd name="connsiteX417" fmla="*/ 925309 w 967252"/>
              <a:gd name="connsiteY417" fmla="*/ 174137 h 597405"/>
              <a:gd name="connsiteX418" fmla="*/ 925309 w 967252"/>
              <a:gd name="connsiteY418" fmla="*/ 176679 h 597405"/>
              <a:gd name="connsiteX419" fmla="*/ 922766 w 967252"/>
              <a:gd name="connsiteY419" fmla="*/ 176679 h 597405"/>
              <a:gd name="connsiteX420" fmla="*/ 920225 w 967252"/>
              <a:gd name="connsiteY420" fmla="*/ 176679 h 597405"/>
              <a:gd name="connsiteX421" fmla="*/ 917682 w 967252"/>
              <a:gd name="connsiteY421" fmla="*/ 176679 h 597405"/>
              <a:gd name="connsiteX422" fmla="*/ 915140 w 967252"/>
              <a:gd name="connsiteY422" fmla="*/ 176679 h 597405"/>
              <a:gd name="connsiteX423" fmla="*/ 915140 w 967252"/>
              <a:gd name="connsiteY423" fmla="*/ 172866 h 597405"/>
              <a:gd name="connsiteX424" fmla="*/ 912598 w 967252"/>
              <a:gd name="connsiteY424" fmla="*/ 172866 h 597405"/>
              <a:gd name="connsiteX425" fmla="*/ 910056 w 967252"/>
              <a:gd name="connsiteY425" fmla="*/ 170324 h 597405"/>
              <a:gd name="connsiteX426" fmla="*/ 907514 w 967252"/>
              <a:gd name="connsiteY426" fmla="*/ 170324 h 597405"/>
              <a:gd name="connsiteX427" fmla="*/ 904972 w 967252"/>
              <a:gd name="connsiteY427" fmla="*/ 170324 h 597405"/>
              <a:gd name="connsiteX428" fmla="*/ 904972 w 967252"/>
              <a:gd name="connsiteY428" fmla="*/ 167781 h 597405"/>
              <a:gd name="connsiteX429" fmla="*/ 902430 w 967252"/>
              <a:gd name="connsiteY429" fmla="*/ 167781 h 597405"/>
              <a:gd name="connsiteX430" fmla="*/ 899888 w 967252"/>
              <a:gd name="connsiteY430" fmla="*/ 167781 h 597405"/>
              <a:gd name="connsiteX431" fmla="*/ 899888 w 967252"/>
              <a:gd name="connsiteY431" fmla="*/ 165240 h 597405"/>
              <a:gd name="connsiteX432" fmla="*/ 897346 w 967252"/>
              <a:gd name="connsiteY432" fmla="*/ 165240 h 597405"/>
              <a:gd name="connsiteX433" fmla="*/ 894804 w 967252"/>
              <a:gd name="connsiteY433" fmla="*/ 165240 h 597405"/>
              <a:gd name="connsiteX434" fmla="*/ 892262 w 967252"/>
              <a:gd name="connsiteY434" fmla="*/ 165240 h 597405"/>
              <a:gd name="connsiteX435" fmla="*/ 889720 w 967252"/>
              <a:gd name="connsiteY435" fmla="*/ 165240 h 597405"/>
              <a:gd name="connsiteX436" fmla="*/ 887178 w 967252"/>
              <a:gd name="connsiteY436" fmla="*/ 165240 h 597405"/>
              <a:gd name="connsiteX437" fmla="*/ 887178 w 967252"/>
              <a:gd name="connsiteY437" fmla="*/ 167781 h 597405"/>
              <a:gd name="connsiteX438" fmla="*/ 884636 w 967252"/>
              <a:gd name="connsiteY438" fmla="*/ 167781 h 597405"/>
              <a:gd name="connsiteX439" fmla="*/ 882094 w 967252"/>
              <a:gd name="connsiteY439" fmla="*/ 170324 h 597405"/>
              <a:gd name="connsiteX440" fmla="*/ 879552 w 967252"/>
              <a:gd name="connsiteY440" fmla="*/ 170324 h 597405"/>
              <a:gd name="connsiteX441" fmla="*/ 879552 w 967252"/>
              <a:gd name="connsiteY441" fmla="*/ 172866 h 597405"/>
              <a:gd name="connsiteX442" fmla="*/ 877009 w 967252"/>
              <a:gd name="connsiteY442" fmla="*/ 175408 h 597405"/>
              <a:gd name="connsiteX443" fmla="*/ 877009 w 967252"/>
              <a:gd name="connsiteY443" fmla="*/ 177951 h 597405"/>
              <a:gd name="connsiteX444" fmla="*/ 874468 w 967252"/>
              <a:gd name="connsiteY444" fmla="*/ 177951 h 597405"/>
              <a:gd name="connsiteX445" fmla="*/ 874468 w 967252"/>
              <a:gd name="connsiteY445" fmla="*/ 180492 h 597405"/>
              <a:gd name="connsiteX446" fmla="*/ 871925 w 967252"/>
              <a:gd name="connsiteY446" fmla="*/ 180492 h 597405"/>
              <a:gd name="connsiteX447" fmla="*/ 871925 w 967252"/>
              <a:gd name="connsiteY447" fmla="*/ 183034 h 597405"/>
              <a:gd name="connsiteX448" fmla="*/ 869383 w 967252"/>
              <a:gd name="connsiteY448" fmla="*/ 183034 h 597405"/>
              <a:gd name="connsiteX449" fmla="*/ 869383 w 967252"/>
              <a:gd name="connsiteY449" fmla="*/ 185577 h 597405"/>
              <a:gd name="connsiteX450" fmla="*/ 866841 w 967252"/>
              <a:gd name="connsiteY450" fmla="*/ 185577 h 597405"/>
              <a:gd name="connsiteX451" fmla="*/ 866841 w 967252"/>
              <a:gd name="connsiteY451" fmla="*/ 185577 h 597405"/>
              <a:gd name="connsiteX452" fmla="*/ 866841 w 967252"/>
              <a:gd name="connsiteY452" fmla="*/ 183034 h 597405"/>
              <a:gd name="connsiteX453" fmla="*/ 864299 w 967252"/>
              <a:gd name="connsiteY453" fmla="*/ 183034 h 597405"/>
              <a:gd name="connsiteX454" fmla="*/ 861757 w 967252"/>
              <a:gd name="connsiteY454" fmla="*/ 176679 h 597405"/>
              <a:gd name="connsiteX455" fmla="*/ 861757 w 967252"/>
              <a:gd name="connsiteY455" fmla="*/ 172866 h 597405"/>
              <a:gd name="connsiteX456" fmla="*/ 861757 w 967252"/>
              <a:gd name="connsiteY456" fmla="*/ 170324 h 597405"/>
              <a:gd name="connsiteX457" fmla="*/ 861757 w 967252"/>
              <a:gd name="connsiteY457" fmla="*/ 167781 h 597405"/>
              <a:gd name="connsiteX458" fmla="*/ 861757 w 967252"/>
              <a:gd name="connsiteY458" fmla="*/ 165240 h 597405"/>
              <a:gd name="connsiteX459" fmla="*/ 861757 w 967252"/>
              <a:gd name="connsiteY459" fmla="*/ 162698 h 597405"/>
              <a:gd name="connsiteX460" fmla="*/ 861757 w 967252"/>
              <a:gd name="connsiteY460" fmla="*/ 160155 h 597405"/>
              <a:gd name="connsiteX461" fmla="*/ 859215 w 967252"/>
              <a:gd name="connsiteY461" fmla="*/ 157613 h 597405"/>
              <a:gd name="connsiteX462" fmla="*/ 859215 w 967252"/>
              <a:gd name="connsiteY462" fmla="*/ 155071 h 597405"/>
              <a:gd name="connsiteX463" fmla="*/ 859215 w 967252"/>
              <a:gd name="connsiteY463" fmla="*/ 152529 h 597405"/>
              <a:gd name="connsiteX464" fmla="*/ 861757 w 967252"/>
              <a:gd name="connsiteY464" fmla="*/ 149987 h 597405"/>
              <a:gd name="connsiteX465" fmla="*/ 861757 w 967252"/>
              <a:gd name="connsiteY465" fmla="*/ 147444 h 597405"/>
              <a:gd name="connsiteX466" fmla="*/ 864299 w 967252"/>
              <a:gd name="connsiteY466" fmla="*/ 144902 h 597405"/>
              <a:gd name="connsiteX467" fmla="*/ 864299 w 967252"/>
              <a:gd name="connsiteY467" fmla="*/ 142360 h 597405"/>
              <a:gd name="connsiteX468" fmla="*/ 866841 w 967252"/>
              <a:gd name="connsiteY468" fmla="*/ 142360 h 597405"/>
              <a:gd name="connsiteX469" fmla="*/ 869383 w 967252"/>
              <a:gd name="connsiteY469" fmla="*/ 142360 h 597405"/>
              <a:gd name="connsiteX470" fmla="*/ 869383 w 967252"/>
              <a:gd name="connsiteY470" fmla="*/ 144902 h 597405"/>
              <a:gd name="connsiteX471" fmla="*/ 871925 w 967252"/>
              <a:gd name="connsiteY471" fmla="*/ 144902 h 597405"/>
              <a:gd name="connsiteX472" fmla="*/ 871925 w 967252"/>
              <a:gd name="connsiteY472" fmla="*/ 147444 h 597405"/>
              <a:gd name="connsiteX473" fmla="*/ 874468 w 967252"/>
              <a:gd name="connsiteY473" fmla="*/ 147444 h 597405"/>
              <a:gd name="connsiteX474" fmla="*/ 874468 w 967252"/>
              <a:gd name="connsiteY474" fmla="*/ 149987 h 597405"/>
              <a:gd name="connsiteX475" fmla="*/ 877009 w 967252"/>
              <a:gd name="connsiteY475" fmla="*/ 149987 h 597405"/>
              <a:gd name="connsiteX476" fmla="*/ 879552 w 967252"/>
              <a:gd name="connsiteY476" fmla="*/ 149987 h 597405"/>
              <a:gd name="connsiteX477" fmla="*/ 882094 w 967252"/>
              <a:gd name="connsiteY477" fmla="*/ 149987 h 597405"/>
              <a:gd name="connsiteX478" fmla="*/ 884636 w 967252"/>
              <a:gd name="connsiteY478" fmla="*/ 149987 h 597405"/>
              <a:gd name="connsiteX479" fmla="*/ 887178 w 967252"/>
              <a:gd name="connsiteY479" fmla="*/ 149987 h 597405"/>
              <a:gd name="connsiteX480" fmla="*/ 887178 w 967252"/>
              <a:gd name="connsiteY480" fmla="*/ 147444 h 597405"/>
              <a:gd name="connsiteX481" fmla="*/ 889720 w 967252"/>
              <a:gd name="connsiteY481" fmla="*/ 147444 h 597405"/>
              <a:gd name="connsiteX482" fmla="*/ 892262 w 967252"/>
              <a:gd name="connsiteY482" fmla="*/ 147444 h 597405"/>
              <a:gd name="connsiteX483" fmla="*/ 892262 w 967252"/>
              <a:gd name="connsiteY483" fmla="*/ 147444 h 597405"/>
              <a:gd name="connsiteX484" fmla="*/ 894804 w 967252"/>
              <a:gd name="connsiteY484" fmla="*/ 147444 h 597405"/>
              <a:gd name="connsiteX485" fmla="*/ 894804 w 967252"/>
              <a:gd name="connsiteY485" fmla="*/ 144902 h 597405"/>
              <a:gd name="connsiteX486" fmla="*/ 897346 w 967252"/>
              <a:gd name="connsiteY486" fmla="*/ 144902 h 597405"/>
              <a:gd name="connsiteX487" fmla="*/ 897346 w 967252"/>
              <a:gd name="connsiteY487" fmla="*/ 142360 h 597405"/>
              <a:gd name="connsiteX488" fmla="*/ 899888 w 967252"/>
              <a:gd name="connsiteY488" fmla="*/ 142360 h 597405"/>
              <a:gd name="connsiteX489" fmla="*/ 899888 w 967252"/>
              <a:gd name="connsiteY489" fmla="*/ 139818 h 597405"/>
              <a:gd name="connsiteX490" fmla="*/ 902430 w 967252"/>
              <a:gd name="connsiteY490" fmla="*/ 139818 h 597405"/>
              <a:gd name="connsiteX491" fmla="*/ 904972 w 967252"/>
              <a:gd name="connsiteY491" fmla="*/ 139818 h 597405"/>
              <a:gd name="connsiteX492" fmla="*/ 907514 w 967252"/>
              <a:gd name="connsiteY492" fmla="*/ 139818 h 597405"/>
              <a:gd name="connsiteX493" fmla="*/ 907514 w 967252"/>
              <a:gd name="connsiteY493" fmla="*/ 142360 h 597405"/>
              <a:gd name="connsiteX494" fmla="*/ 910056 w 967252"/>
              <a:gd name="connsiteY494" fmla="*/ 142360 h 597405"/>
              <a:gd name="connsiteX495" fmla="*/ 910056 w 967252"/>
              <a:gd name="connsiteY495" fmla="*/ 144902 h 597405"/>
              <a:gd name="connsiteX496" fmla="*/ 912598 w 967252"/>
              <a:gd name="connsiteY496" fmla="*/ 144902 h 597405"/>
              <a:gd name="connsiteX497" fmla="*/ 912598 w 967252"/>
              <a:gd name="connsiteY497" fmla="*/ 147444 h 597405"/>
              <a:gd name="connsiteX498" fmla="*/ 912598 w 967252"/>
              <a:gd name="connsiteY498" fmla="*/ 149987 h 597405"/>
              <a:gd name="connsiteX499" fmla="*/ 915140 w 967252"/>
              <a:gd name="connsiteY499" fmla="*/ 149987 h 597405"/>
              <a:gd name="connsiteX500" fmla="*/ 915140 w 967252"/>
              <a:gd name="connsiteY500" fmla="*/ 152529 h 597405"/>
              <a:gd name="connsiteX501" fmla="*/ 915140 w 967252"/>
              <a:gd name="connsiteY501" fmla="*/ 152529 h 597405"/>
              <a:gd name="connsiteX502" fmla="*/ 12710 w 967252"/>
              <a:gd name="connsiteY502" fmla="*/ 100415 h 597405"/>
              <a:gd name="connsiteX503" fmla="*/ 22879 w 967252"/>
              <a:gd name="connsiteY503" fmla="*/ 111854 h 597405"/>
              <a:gd name="connsiteX504" fmla="*/ 34318 w 967252"/>
              <a:gd name="connsiteY504" fmla="*/ 111854 h 597405"/>
              <a:gd name="connsiteX505" fmla="*/ 36860 w 967252"/>
              <a:gd name="connsiteY505" fmla="*/ 114397 h 597405"/>
              <a:gd name="connsiteX506" fmla="*/ 61010 w 967252"/>
              <a:gd name="connsiteY506" fmla="*/ 142360 h 597405"/>
              <a:gd name="connsiteX507" fmla="*/ 63551 w 967252"/>
              <a:gd name="connsiteY507" fmla="*/ 142360 h 597405"/>
              <a:gd name="connsiteX508" fmla="*/ 63551 w 967252"/>
              <a:gd name="connsiteY508" fmla="*/ 144902 h 597405"/>
              <a:gd name="connsiteX509" fmla="*/ 66094 w 967252"/>
              <a:gd name="connsiteY509" fmla="*/ 144902 h 597405"/>
              <a:gd name="connsiteX510" fmla="*/ 66094 w 967252"/>
              <a:gd name="connsiteY510" fmla="*/ 147444 h 597405"/>
              <a:gd name="connsiteX511" fmla="*/ 68636 w 967252"/>
              <a:gd name="connsiteY511" fmla="*/ 147444 h 597405"/>
              <a:gd name="connsiteX512" fmla="*/ 68636 w 967252"/>
              <a:gd name="connsiteY512" fmla="*/ 149987 h 597405"/>
              <a:gd name="connsiteX513" fmla="*/ 71178 w 967252"/>
              <a:gd name="connsiteY513" fmla="*/ 149987 h 597405"/>
              <a:gd name="connsiteX514" fmla="*/ 71178 w 967252"/>
              <a:gd name="connsiteY514" fmla="*/ 152529 h 597405"/>
              <a:gd name="connsiteX515" fmla="*/ 71178 w 967252"/>
              <a:gd name="connsiteY515" fmla="*/ 155071 h 597405"/>
              <a:gd name="connsiteX516" fmla="*/ 73720 w 967252"/>
              <a:gd name="connsiteY516" fmla="*/ 155071 h 597405"/>
              <a:gd name="connsiteX517" fmla="*/ 73720 w 967252"/>
              <a:gd name="connsiteY517" fmla="*/ 157613 h 597405"/>
              <a:gd name="connsiteX518" fmla="*/ 76262 w 967252"/>
              <a:gd name="connsiteY518" fmla="*/ 157613 h 597405"/>
              <a:gd name="connsiteX519" fmla="*/ 78804 w 967252"/>
              <a:gd name="connsiteY519" fmla="*/ 157613 h 597405"/>
              <a:gd name="connsiteX520" fmla="*/ 81346 w 967252"/>
              <a:gd name="connsiteY520" fmla="*/ 157613 h 597405"/>
              <a:gd name="connsiteX521" fmla="*/ 83888 w 967252"/>
              <a:gd name="connsiteY521" fmla="*/ 157613 h 597405"/>
              <a:gd name="connsiteX522" fmla="*/ 83888 w 967252"/>
              <a:gd name="connsiteY522" fmla="*/ 155071 h 597405"/>
              <a:gd name="connsiteX523" fmla="*/ 86430 w 967252"/>
              <a:gd name="connsiteY523" fmla="*/ 152529 h 597405"/>
              <a:gd name="connsiteX524" fmla="*/ 86430 w 967252"/>
              <a:gd name="connsiteY524" fmla="*/ 147444 h 597405"/>
              <a:gd name="connsiteX525" fmla="*/ 88972 w 967252"/>
              <a:gd name="connsiteY525" fmla="*/ 147444 h 597405"/>
              <a:gd name="connsiteX526" fmla="*/ 88972 w 967252"/>
              <a:gd name="connsiteY526" fmla="*/ 144902 h 597405"/>
              <a:gd name="connsiteX527" fmla="*/ 88972 w 967252"/>
              <a:gd name="connsiteY527" fmla="*/ 142360 h 597405"/>
              <a:gd name="connsiteX528" fmla="*/ 88972 w 967252"/>
              <a:gd name="connsiteY528" fmla="*/ 139818 h 597405"/>
              <a:gd name="connsiteX529" fmla="*/ 88972 w 967252"/>
              <a:gd name="connsiteY529" fmla="*/ 137276 h 597405"/>
              <a:gd name="connsiteX530" fmla="*/ 91514 w 967252"/>
              <a:gd name="connsiteY530" fmla="*/ 134734 h 597405"/>
              <a:gd name="connsiteX531" fmla="*/ 91514 w 967252"/>
              <a:gd name="connsiteY531" fmla="*/ 132191 h 597405"/>
              <a:gd name="connsiteX532" fmla="*/ 94056 w 967252"/>
              <a:gd name="connsiteY532" fmla="*/ 127108 h 597405"/>
              <a:gd name="connsiteX533" fmla="*/ 96598 w 967252"/>
              <a:gd name="connsiteY533" fmla="*/ 124565 h 597405"/>
              <a:gd name="connsiteX534" fmla="*/ 99140 w 967252"/>
              <a:gd name="connsiteY534" fmla="*/ 124565 h 597405"/>
              <a:gd name="connsiteX535" fmla="*/ 99140 w 967252"/>
              <a:gd name="connsiteY535" fmla="*/ 122023 h 597405"/>
              <a:gd name="connsiteX536" fmla="*/ 101682 w 967252"/>
              <a:gd name="connsiteY536" fmla="*/ 122023 h 597405"/>
              <a:gd name="connsiteX537" fmla="*/ 104224 w 967252"/>
              <a:gd name="connsiteY537" fmla="*/ 122023 h 597405"/>
              <a:gd name="connsiteX538" fmla="*/ 106767 w 967252"/>
              <a:gd name="connsiteY538" fmla="*/ 122023 h 597405"/>
              <a:gd name="connsiteX539" fmla="*/ 109308 w 967252"/>
              <a:gd name="connsiteY539" fmla="*/ 124565 h 597405"/>
              <a:gd name="connsiteX540" fmla="*/ 111851 w 967252"/>
              <a:gd name="connsiteY540" fmla="*/ 124565 h 597405"/>
              <a:gd name="connsiteX541" fmla="*/ 116935 w 967252"/>
              <a:gd name="connsiteY541" fmla="*/ 127108 h 597405"/>
              <a:gd name="connsiteX542" fmla="*/ 119477 w 967252"/>
              <a:gd name="connsiteY542" fmla="*/ 127108 h 597405"/>
              <a:gd name="connsiteX543" fmla="*/ 119477 w 967252"/>
              <a:gd name="connsiteY543" fmla="*/ 129649 h 597405"/>
              <a:gd name="connsiteX544" fmla="*/ 122019 w 967252"/>
              <a:gd name="connsiteY544" fmla="*/ 129649 h 597405"/>
              <a:gd name="connsiteX545" fmla="*/ 122019 w 967252"/>
              <a:gd name="connsiteY545" fmla="*/ 132191 h 597405"/>
              <a:gd name="connsiteX546" fmla="*/ 127103 w 967252"/>
              <a:gd name="connsiteY546" fmla="*/ 141089 h 597405"/>
              <a:gd name="connsiteX547" fmla="*/ 129645 w 967252"/>
              <a:gd name="connsiteY547" fmla="*/ 146174 h 597405"/>
              <a:gd name="connsiteX548" fmla="*/ 132187 w 967252"/>
              <a:gd name="connsiteY548" fmla="*/ 148715 h 597405"/>
              <a:gd name="connsiteX549" fmla="*/ 132187 w 967252"/>
              <a:gd name="connsiteY549" fmla="*/ 151258 h 597405"/>
              <a:gd name="connsiteX550" fmla="*/ 134729 w 967252"/>
              <a:gd name="connsiteY550" fmla="*/ 153800 h 597405"/>
              <a:gd name="connsiteX551" fmla="*/ 134729 w 967252"/>
              <a:gd name="connsiteY551" fmla="*/ 156342 h 597405"/>
              <a:gd name="connsiteX552" fmla="*/ 137271 w 967252"/>
              <a:gd name="connsiteY552" fmla="*/ 156342 h 597405"/>
              <a:gd name="connsiteX553" fmla="*/ 137271 w 967252"/>
              <a:gd name="connsiteY553" fmla="*/ 158884 h 597405"/>
              <a:gd name="connsiteX554" fmla="*/ 137271 w 967252"/>
              <a:gd name="connsiteY554" fmla="*/ 161426 h 597405"/>
              <a:gd name="connsiteX555" fmla="*/ 139813 w 967252"/>
              <a:gd name="connsiteY555" fmla="*/ 161426 h 597405"/>
              <a:gd name="connsiteX556" fmla="*/ 139813 w 967252"/>
              <a:gd name="connsiteY556" fmla="*/ 163968 h 597405"/>
              <a:gd name="connsiteX557" fmla="*/ 142355 w 967252"/>
              <a:gd name="connsiteY557" fmla="*/ 163968 h 597405"/>
              <a:gd name="connsiteX558" fmla="*/ 144898 w 967252"/>
              <a:gd name="connsiteY558" fmla="*/ 163968 h 597405"/>
              <a:gd name="connsiteX559" fmla="*/ 147439 w 967252"/>
              <a:gd name="connsiteY559" fmla="*/ 163968 h 597405"/>
              <a:gd name="connsiteX560" fmla="*/ 152523 w 967252"/>
              <a:gd name="connsiteY560" fmla="*/ 158884 h 597405"/>
              <a:gd name="connsiteX561" fmla="*/ 155066 w 967252"/>
              <a:gd name="connsiteY561" fmla="*/ 158884 h 597405"/>
              <a:gd name="connsiteX562" fmla="*/ 155066 w 967252"/>
              <a:gd name="connsiteY562" fmla="*/ 156342 h 597405"/>
              <a:gd name="connsiteX563" fmla="*/ 155066 w 967252"/>
              <a:gd name="connsiteY563" fmla="*/ 153800 h 597405"/>
              <a:gd name="connsiteX564" fmla="*/ 157608 w 967252"/>
              <a:gd name="connsiteY564" fmla="*/ 153800 h 597405"/>
              <a:gd name="connsiteX565" fmla="*/ 157608 w 967252"/>
              <a:gd name="connsiteY565" fmla="*/ 151258 h 597405"/>
              <a:gd name="connsiteX566" fmla="*/ 157608 w 967252"/>
              <a:gd name="connsiteY566" fmla="*/ 148715 h 597405"/>
              <a:gd name="connsiteX567" fmla="*/ 155066 w 967252"/>
              <a:gd name="connsiteY567" fmla="*/ 148715 h 597405"/>
              <a:gd name="connsiteX568" fmla="*/ 155066 w 967252"/>
              <a:gd name="connsiteY568" fmla="*/ 147444 h 597405"/>
              <a:gd name="connsiteX569" fmla="*/ 152523 w 967252"/>
              <a:gd name="connsiteY569" fmla="*/ 144902 h 597405"/>
              <a:gd name="connsiteX570" fmla="*/ 152523 w 967252"/>
              <a:gd name="connsiteY570" fmla="*/ 142360 h 597405"/>
              <a:gd name="connsiteX571" fmla="*/ 152523 w 967252"/>
              <a:gd name="connsiteY571" fmla="*/ 139818 h 597405"/>
              <a:gd name="connsiteX572" fmla="*/ 152523 w 967252"/>
              <a:gd name="connsiteY572" fmla="*/ 137276 h 597405"/>
              <a:gd name="connsiteX573" fmla="*/ 152523 w 967252"/>
              <a:gd name="connsiteY573" fmla="*/ 134734 h 597405"/>
              <a:gd name="connsiteX574" fmla="*/ 155066 w 967252"/>
              <a:gd name="connsiteY574" fmla="*/ 129649 h 597405"/>
              <a:gd name="connsiteX575" fmla="*/ 157608 w 967252"/>
              <a:gd name="connsiteY575" fmla="*/ 129649 h 597405"/>
              <a:gd name="connsiteX576" fmla="*/ 157608 w 967252"/>
              <a:gd name="connsiteY576" fmla="*/ 127108 h 597405"/>
              <a:gd name="connsiteX577" fmla="*/ 160150 w 967252"/>
              <a:gd name="connsiteY577" fmla="*/ 127108 h 597405"/>
              <a:gd name="connsiteX578" fmla="*/ 170318 w 967252"/>
              <a:gd name="connsiteY578" fmla="*/ 124565 h 597405"/>
              <a:gd name="connsiteX579" fmla="*/ 172860 w 967252"/>
              <a:gd name="connsiteY579" fmla="*/ 124565 h 597405"/>
              <a:gd name="connsiteX580" fmla="*/ 175402 w 967252"/>
              <a:gd name="connsiteY580" fmla="*/ 124565 h 597405"/>
              <a:gd name="connsiteX581" fmla="*/ 175402 w 967252"/>
              <a:gd name="connsiteY581" fmla="*/ 127108 h 597405"/>
              <a:gd name="connsiteX582" fmla="*/ 191925 w 967252"/>
              <a:gd name="connsiteY582" fmla="*/ 141089 h 597405"/>
              <a:gd name="connsiteX583" fmla="*/ 191925 w 967252"/>
              <a:gd name="connsiteY583" fmla="*/ 143631 h 597405"/>
              <a:gd name="connsiteX584" fmla="*/ 194468 w 967252"/>
              <a:gd name="connsiteY584" fmla="*/ 143631 h 597405"/>
              <a:gd name="connsiteX585" fmla="*/ 194468 w 967252"/>
              <a:gd name="connsiteY585" fmla="*/ 146174 h 597405"/>
              <a:gd name="connsiteX586" fmla="*/ 194468 w 967252"/>
              <a:gd name="connsiteY586" fmla="*/ 148715 h 597405"/>
              <a:gd name="connsiteX587" fmla="*/ 194468 w 967252"/>
              <a:gd name="connsiteY587" fmla="*/ 151258 h 597405"/>
              <a:gd name="connsiteX588" fmla="*/ 194468 w 967252"/>
              <a:gd name="connsiteY588" fmla="*/ 153800 h 597405"/>
              <a:gd name="connsiteX589" fmla="*/ 191925 w 967252"/>
              <a:gd name="connsiteY589" fmla="*/ 156342 h 597405"/>
              <a:gd name="connsiteX590" fmla="*/ 191925 w 967252"/>
              <a:gd name="connsiteY590" fmla="*/ 158884 h 597405"/>
              <a:gd name="connsiteX591" fmla="*/ 197009 w 967252"/>
              <a:gd name="connsiteY591" fmla="*/ 177951 h 597405"/>
              <a:gd name="connsiteX592" fmla="*/ 197009 w 967252"/>
              <a:gd name="connsiteY592" fmla="*/ 180492 h 597405"/>
              <a:gd name="connsiteX593" fmla="*/ 199552 w 967252"/>
              <a:gd name="connsiteY593" fmla="*/ 180492 h 597405"/>
              <a:gd name="connsiteX594" fmla="*/ 199552 w 967252"/>
              <a:gd name="connsiteY594" fmla="*/ 183034 h 597405"/>
              <a:gd name="connsiteX595" fmla="*/ 202094 w 967252"/>
              <a:gd name="connsiteY595" fmla="*/ 183034 h 597405"/>
              <a:gd name="connsiteX596" fmla="*/ 202094 w 967252"/>
              <a:gd name="connsiteY596" fmla="*/ 185577 h 597405"/>
              <a:gd name="connsiteX597" fmla="*/ 204636 w 967252"/>
              <a:gd name="connsiteY597" fmla="*/ 185577 h 597405"/>
              <a:gd name="connsiteX598" fmla="*/ 204636 w 967252"/>
              <a:gd name="connsiteY598" fmla="*/ 188119 h 597405"/>
              <a:gd name="connsiteX599" fmla="*/ 207178 w 967252"/>
              <a:gd name="connsiteY599" fmla="*/ 188119 h 597405"/>
              <a:gd name="connsiteX600" fmla="*/ 207178 w 967252"/>
              <a:gd name="connsiteY600" fmla="*/ 190661 h 597405"/>
              <a:gd name="connsiteX601" fmla="*/ 209720 w 967252"/>
              <a:gd name="connsiteY601" fmla="*/ 190661 h 597405"/>
              <a:gd name="connsiteX602" fmla="*/ 209720 w 967252"/>
              <a:gd name="connsiteY602" fmla="*/ 193203 h 597405"/>
              <a:gd name="connsiteX603" fmla="*/ 212262 w 967252"/>
              <a:gd name="connsiteY603" fmla="*/ 193203 h 597405"/>
              <a:gd name="connsiteX604" fmla="*/ 217346 w 967252"/>
              <a:gd name="connsiteY604" fmla="*/ 198287 h 597405"/>
              <a:gd name="connsiteX605" fmla="*/ 219888 w 967252"/>
              <a:gd name="connsiteY605" fmla="*/ 198287 h 597405"/>
              <a:gd name="connsiteX606" fmla="*/ 222430 w 967252"/>
              <a:gd name="connsiteY606" fmla="*/ 198287 h 597405"/>
              <a:gd name="connsiteX607" fmla="*/ 246580 w 967252"/>
              <a:gd name="connsiteY607" fmla="*/ 193203 h 597405"/>
              <a:gd name="connsiteX608" fmla="*/ 255477 w 967252"/>
              <a:gd name="connsiteY608" fmla="*/ 190661 h 597405"/>
              <a:gd name="connsiteX609" fmla="*/ 272000 w 967252"/>
              <a:gd name="connsiteY609" fmla="*/ 195745 h 597405"/>
              <a:gd name="connsiteX610" fmla="*/ 274542 w 967252"/>
              <a:gd name="connsiteY610" fmla="*/ 195745 h 597405"/>
              <a:gd name="connsiteX611" fmla="*/ 274542 w 967252"/>
              <a:gd name="connsiteY611" fmla="*/ 198287 h 597405"/>
              <a:gd name="connsiteX612" fmla="*/ 277084 w 967252"/>
              <a:gd name="connsiteY612" fmla="*/ 198287 h 597405"/>
              <a:gd name="connsiteX613" fmla="*/ 282168 w 967252"/>
              <a:gd name="connsiteY613" fmla="*/ 209727 h 597405"/>
              <a:gd name="connsiteX614" fmla="*/ 287252 w 967252"/>
              <a:gd name="connsiteY614" fmla="*/ 216083 h 597405"/>
              <a:gd name="connsiteX615" fmla="*/ 287252 w 967252"/>
              <a:gd name="connsiteY615" fmla="*/ 218624 h 597405"/>
              <a:gd name="connsiteX616" fmla="*/ 287252 w 967252"/>
              <a:gd name="connsiteY616" fmla="*/ 221167 h 597405"/>
              <a:gd name="connsiteX617" fmla="*/ 287252 w 967252"/>
              <a:gd name="connsiteY617" fmla="*/ 223709 h 597405"/>
              <a:gd name="connsiteX618" fmla="*/ 287252 w 967252"/>
              <a:gd name="connsiteY618" fmla="*/ 226251 h 597405"/>
              <a:gd name="connsiteX619" fmla="*/ 289795 w 967252"/>
              <a:gd name="connsiteY619" fmla="*/ 226251 h 597405"/>
              <a:gd name="connsiteX620" fmla="*/ 292336 w 967252"/>
              <a:gd name="connsiteY620" fmla="*/ 226251 h 597405"/>
              <a:gd name="connsiteX621" fmla="*/ 297421 w 967252"/>
              <a:gd name="connsiteY621" fmla="*/ 231335 h 597405"/>
              <a:gd name="connsiteX622" fmla="*/ 299963 w 967252"/>
              <a:gd name="connsiteY622" fmla="*/ 231335 h 597405"/>
              <a:gd name="connsiteX623" fmla="*/ 302505 w 967252"/>
              <a:gd name="connsiteY623" fmla="*/ 231335 h 597405"/>
              <a:gd name="connsiteX624" fmla="*/ 305047 w 967252"/>
              <a:gd name="connsiteY624" fmla="*/ 231335 h 597405"/>
              <a:gd name="connsiteX625" fmla="*/ 305047 w 967252"/>
              <a:gd name="connsiteY625" fmla="*/ 233877 h 597405"/>
              <a:gd name="connsiteX626" fmla="*/ 312673 w 967252"/>
              <a:gd name="connsiteY626" fmla="*/ 242775 h 597405"/>
              <a:gd name="connsiteX627" fmla="*/ 312673 w 967252"/>
              <a:gd name="connsiteY627" fmla="*/ 245317 h 597405"/>
              <a:gd name="connsiteX628" fmla="*/ 312673 w 967252"/>
              <a:gd name="connsiteY628" fmla="*/ 247860 h 597405"/>
              <a:gd name="connsiteX629" fmla="*/ 315215 w 967252"/>
              <a:gd name="connsiteY629" fmla="*/ 250401 h 597405"/>
              <a:gd name="connsiteX630" fmla="*/ 315215 w 967252"/>
              <a:gd name="connsiteY630" fmla="*/ 252944 h 597405"/>
              <a:gd name="connsiteX631" fmla="*/ 317757 w 967252"/>
              <a:gd name="connsiteY631" fmla="*/ 252944 h 597405"/>
              <a:gd name="connsiteX632" fmla="*/ 320299 w 967252"/>
              <a:gd name="connsiteY632" fmla="*/ 252944 h 597405"/>
              <a:gd name="connsiteX633" fmla="*/ 322841 w 967252"/>
              <a:gd name="connsiteY633" fmla="*/ 252944 h 597405"/>
              <a:gd name="connsiteX634" fmla="*/ 327925 w 967252"/>
              <a:gd name="connsiteY634" fmla="*/ 250401 h 597405"/>
              <a:gd name="connsiteX635" fmla="*/ 327925 w 967252"/>
              <a:gd name="connsiteY635" fmla="*/ 247860 h 597405"/>
              <a:gd name="connsiteX636" fmla="*/ 330467 w 967252"/>
              <a:gd name="connsiteY636" fmla="*/ 247860 h 597405"/>
              <a:gd name="connsiteX637" fmla="*/ 335552 w 967252"/>
              <a:gd name="connsiteY637" fmla="*/ 236420 h 597405"/>
              <a:gd name="connsiteX638" fmla="*/ 338094 w 967252"/>
              <a:gd name="connsiteY638" fmla="*/ 236420 h 597405"/>
              <a:gd name="connsiteX639" fmla="*/ 338094 w 967252"/>
              <a:gd name="connsiteY639" fmla="*/ 233877 h 597405"/>
              <a:gd name="connsiteX640" fmla="*/ 340636 w 967252"/>
              <a:gd name="connsiteY640" fmla="*/ 217354 h 597405"/>
              <a:gd name="connsiteX641" fmla="*/ 343178 w 967252"/>
              <a:gd name="connsiteY641" fmla="*/ 214811 h 597405"/>
              <a:gd name="connsiteX642" fmla="*/ 343178 w 967252"/>
              <a:gd name="connsiteY642" fmla="*/ 212269 h 597405"/>
              <a:gd name="connsiteX643" fmla="*/ 343178 w 967252"/>
              <a:gd name="connsiteY643" fmla="*/ 209727 h 597405"/>
              <a:gd name="connsiteX644" fmla="*/ 340636 w 967252"/>
              <a:gd name="connsiteY644" fmla="*/ 207185 h 597405"/>
              <a:gd name="connsiteX645" fmla="*/ 340636 w 967252"/>
              <a:gd name="connsiteY645" fmla="*/ 198287 h 597405"/>
              <a:gd name="connsiteX646" fmla="*/ 338094 w 967252"/>
              <a:gd name="connsiteY646" fmla="*/ 198287 h 597405"/>
              <a:gd name="connsiteX647" fmla="*/ 338094 w 967252"/>
              <a:gd name="connsiteY647" fmla="*/ 195745 h 597405"/>
              <a:gd name="connsiteX648" fmla="*/ 338094 w 967252"/>
              <a:gd name="connsiteY648" fmla="*/ 193203 h 597405"/>
              <a:gd name="connsiteX649" fmla="*/ 340636 w 967252"/>
              <a:gd name="connsiteY649" fmla="*/ 188119 h 597405"/>
              <a:gd name="connsiteX650" fmla="*/ 340636 w 967252"/>
              <a:gd name="connsiteY650" fmla="*/ 185577 h 597405"/>
              <a:gd name="connsiteX651" fmla="*/ 340636 w 967252"/>
              <a:gd name="connsiteY651" fmla="*/ 183034 h 597405"/>
              <a:gd name="connsiteX652" fmla="*/ 343178 w 967252"/>
              <a:gd name="connsiteY652" fmla="*/ 183034 h 597405"/>
              <a:gd name="connsiteX653" fmla="*/ 343178 w 967252"/>
              <a:gd name="connsiteY653" fmla="*/ 180492 h 597405"/>
              <a:gd name="connsiteX654" fmla="*/ 345720 w 967252"/>
              <a:gd name="connsiteY654" fmla="*/ 180492 h 597405"/>
              <a:gd name="connsiteX655" fmla="*/ 348262 w 967252"/>
              <a:gd name="connsiteY655" fmla="*/ 180492 h 597405"/>
              <a:gd name="connsiteX656" fmla="*/ 350804 w 967252"/>
              <a:gd name="connsiteY656" fmla="*/ 180492 h 597405"/>
              <a:gd name="connsiteX657" fmla="*/ 358430 w 967252"/>
              <a:gd name="connsiteY657" fmla="*/ 183034 h 597405"/>
              <a:gd name="connsiteX658" fmla="*/ 360972 w 967252"/>
              <a:gd name="connsiteY658" fmla="*/ 185577 h 597405"/>
              <a:gd name="connsiteX659" fmla="*/ 366056 w 967252"/>
              <a:gd name="connsiteY659" fmla="*/ 188119 h 597405"/>
              <a:gd name="connsiteX660" fmla="*/ 368598 w 967252"/>
              <a:gd name="connsiteY660" fmla="*/ 190661 h 597405"/>
              <a:gd name="connsiteX661" fmla="*/ 371140 w 967252"/>
              <a:gd name="connsiteY661" fmla="*/ 193203 h 597405"/>
              <a:gd name="connsiteX662" fmla="*/ 373683 w 967252"/>
              <a:gd name="connsiteY662" fmla="*/ 193203 h 597405"/>
              <a:gd name="connsiteX663" fmla="*/ 373683 w 967252"/>
              <a:gd name="connsiteY663" fmla="*/ 195745 h 597405"/>
              <a:gd name="connsiteX664" fmla="*/ 376224 w 967252"/>
              <a:gd name="connsiteY664" fmla="*/ 195745 h 597405"/>
              <a:gd name="connsiteX665" fmla="*/ 378767 w 967252"/>
              <a:gd name="connsiteY665" fmla="*/ 195745 h 597405"/>
              <a:gd name="connsiteX666" fmla="*/ 378767 w 967252"/>
              <a:gd name="connsiteY666" fmla="*/ 193203 h 597405"/>
              <a:gd name="connsiteX667" fmla="*/ 383851 w 967252"/>
              <a:gd name="connsiteY667" fmla="*/ 188119 h 597405"/>
              <a:gd name="connsiteX668" fmla="*/ 388935 w 967252"/>
              <a:gd name="connsiteY668" fmla="*/ 185577 h 597405"/>
              <a:gd name="connsiteX669" fmla="*/ 394019 w 967252"/>
              <a:gd name="connsiteY669" fmla="*/ 183034 h 597405"/>
              <a:gd name="connsiteX670" fmla="*/ 394019 w 967252"/>
              <a:gd name="connsiteY670" fmla="*/ 180492 h 597405"/>
              <a:gd name="connsiteX671" fmla="*/ 396561 w 967252"/>
              <a:gd name="connsiteY671" fmla="*/ 180492 h 597405"/>
              <a:gd name="connsiteX672" fmla="*/ 399103 w 967252"/>
              <a:gd name="connsiteY672" fmla="*/ 180492 h 597405"/>
              <a:gd name="connsiteX673" fmla="*/ 401645 w 967252"/>
              <a:gd name="connsiteY673" fmla="*/ 183034 h 597405"/>
              <a:gd name="connsiteX674" fmla="*/ 404187 w 967252"/>
              <a:gd name="connsiteY674" fmla="*/ 183034 h 597405"/>
              <a:gd name="connsiteX675" fmla="*/ 406729 w 967252"/>
              <a:gd name="connsiteY675" fmla="*/ 185577 h 597405"/>
              <a:gd name="connsiteX676" fmla="*/ 409271 w 967252"/>
              <a:gd name="connsiteY676" fmla="*/ 185577 h 597405"/>
              <a:gd name="connsiteX677" fmla="*/ 411813 w 967252"/>
              <a:gd name="connsiteY677" fmla="*/ 188119 h 597405"/>
              <a:gd name="connsiteX678" fmla="*/ 411813 w 967252"/>
              <a:gd name="connsiteY678" fmla="*/ 190661 h 597405"/>
              <a:gd name="connsiteX679" fmla="*/ 414355 w 967252"/>
              <a:gd name="connsiteY679" fmla="*/ 195745 h 597405"/>
              <a:gd name="connsiteX680" fmla="*/ 416897 w 967252"/>
              <a:gd name="connsiteY680" fmla="*/ 198287 h 597405"/>
              <a:gd name="connsiteX681" fmla="*/ 419439 w 967252"/>
              <a:gd name="connsiteY681" fmla="*/ 198287 h 597405"/>
              <a:gd name="connsiteX682" fmla="*/ 421981 w 967252"/>
              <a:gd name="connsiteY682" fmla="*/ 203372 h 597405"/>
              <a:gd name="connsiteX683" fmla="*/ 429608 w 967252"/>
              <a:gd name="connsiteY683" fmla="*/ 209727 h 597405"/>
              <a:gd name="connsiteX684" fmla="*/ 434692 w 967252"/>
              <a:gd name="connsiteY684" fmla="*/ 214811 h 597405"/>
              <a:gd name="connsiteX685" fmla="*/ 437234 w 967252"/>
              <a:gd name="connsiteY685" fmla="*/ 214811 h 597405"/>
              <a:gd name="connsiteX686" fmla="*/ 442318 w 967252"/>
              <a:gd name="connsiteY686" fmla="*/ 219896 h 597405"/>
              <a:gd name="connsiteX687" fmla="*/ 444860 w 967252"/>
              <a:gd name="connsiteY687" fmla="*/ 219896 h 597405"/>
              <a:gd name="connsiteX688" fmla="*/ 449944 w 967252"/>
              <a:gd name="connsiteY688" fmla="*/ 224980 h 597405"/>
              <a:gd name="connsiteX689" fmla="*/ 466467 w 967252"/>
              <a:gd name="connsiteY689" fmla="*/ 233877 h 597405"/>
              <a:gd name="connsiteX690" fmla="*/ 490617 w 967252"/>
              <a:gd name="connsiteY690" fmla="*/ 252944 h 597405"/>
              <a:gd name="connsiteX691" fmla="*/ 493159 w 967252"/>
              <a:gd name="connsiteY691" fmla="*/ 252944 h 597405"/>
              <a:gd name="connsiteX692" fmla="*/ 493159 w 967252"/>
              <a:gd name="connsiteY692" fmla="*/ 255486 h 597405"/>
              <a:gd name="connsiteX693" fmla="*/ 495701 w 967252"/>
              <a:gd name="connsiteY693" fmla="*/ 258028 h 597405"/>
              <a:gd name="connsiteX694" fmla="*/ 495701 w 967252"/>
              <a:gd name="connsiteY694" fmla="*/ 260570 h 597405"/>
              <a:gd name="connsiteX695" fmla="*/ 495701 w 967252"/>
              <a:gd name="connsiteY695" fmla="*/ 266926 h 597405"/>
              <a:gd name="connsiteX696" fmla="*/ 498243 w 967252"/>
              <a:gd name="connsiteY696" fmla="*/ 280907 h 597405"/>
              <a:gd name="connsiteX697" fmla="*/ 498243 w 967252"/>
              <a:gd name="connsiteY697" fmla="*/ 283450 h 597405"/>
              <a:gd name="connsiteX698" fmla="*/ 495701 w 967252"/>
              <a:gd name="connsiteY698" fmla="*/ 283450 h 597405"/>
              <a:gd name="connsiteX699" fmla="*/ 493159 w 967252"/>
              <a:gd name="connsiteY699" fmla="*/ 285992 h 597405"/>
              <a:gd name="connsiteX700" fmla="*/ 493159 w 967252"/>
              <a:gd name="connsiteY700" fmla="*/ 288534 h 597405"/>
              <a:gd name="connsiteX701" fmla="*/ 488075 w 967252"/>
              <a:gd name="connsiteY701" fmla="*/ 291076 h 597405"/>
              <a:gd name="connsiteX702" fmla="*/ 482991 w 967252"/>
              <a:gd name="connsiteY702" fmla="*/ 293618 h 597405"/>
              <a:gd name="connsiteX703" fmla="*/ 460112 w 967252"/>
              <a:gd name="connsiteY703" fmla="*/ 293618 h 597405"/>
              <a:gd name="connsiteX704" fmla="*/ 457570 w 967252"/>
              <a:gd name="connsiteY704" fmla="*/ 296160 h 597405"/>
              <a:gd name="connsiteX705" fmla="*/ 455028 w 967252"/>
              <a:gd name="connsiteY705" fmla="*/ 298703 h 597405"/>
              <a:gd name="connsiteX706" fmla="*/ 455028 w 967252"/>
              <a:gd name="connsiteY706" fmla="*/ 301244 h 597405"/>
              <a:gd name="connsiteX707" fmla="*/ 452486 w 967252"/>
              <a:gd name="connsiteY707" fmla="*/ 301244 h 597405"/>
              <a:gd name="connsiteX708" fmla="*/ 449944 w 967252"/>
              <a:gd name="connsiteY708" fmla="*/ 301244 h 597405"/>
              <a:gd name="connsiteX709" fmla="*/ 447402 w 967252"/>
              <a:gd name="connsiteY709" fmla="*/ 303787 h 597405"/>
              <a:gd name="connsiteX710" fmla="*/ 444860 w 967252"/>
              <a:gd name="connsiteY710" fmla="*/ 303787 h 597405"/>
              <a:gd name="connsiteX711" fmla="*/ 444860 w 967252"/>
              <a:gd name="connsiteY711" fmla="*/ 306329 h 597405"/>
              <a:gd name="connsiteX712" fmla="*/ 442318 w 967252"/>
              <a:gd name="connsiteY712" fmla="*/ 308871 h 597405"/>
              <a:gd name="connsiteX713" fmla="*/ 439776 w 967252"/>
              <a:gd name="connsiteY713" fmla="*/ 308871 h 597405"/>
              <a:gd name="connsiteX714" fmla="*/ 434692 w 967252"/>
              <a:gd name="connsiteY714" fmla="*/ 308871 h 597405"/>
              <a:gd name="connsiteX715" fmla="*/ 432150 w 967252"/>
              <a:gd name="connsiteY715" fmla="*/ 308871 h 597405"/>
              <a:gd name="connsiteX716" fmla="*/ 429608 w 967252"/>
              <a:gd name="connsiteY716" fmla="*/ 311414 h 597405"/>
              <a:gd name="connsiteX717" fmla="*/ 427066 w 967252"/>
              <a:gd name="connsiteY717" fmla="*/ 313955 h 597405"/>
              <a:gd name="connsiteX718" fmla="*/ 424524 w 967252"/>
              <a:gd name="connsiteY718" fmla="*/ 313955 h 597405"/>
              <a:gd name="connsiteX719" fmla="*/ 419439 w 967252"/>
              <a:gd name="connsiteY719" fmla="*/ 316497 h 597405"/>
              <a:gd name="connsiteX720" fmla="*/ 416897 w 967252"/>
              <a:gd name="connsiteY720" fmla="*/ 316497 h 597405"/>
              <a:gd name="connsiteX721" fmla="*/ 414355 w 967252"/>
              <a:gd name="connsiteY721" fmla="*/ 316497 h 597405"/>
              <a:gd name="connsiteX722" fmla="*/ 411813 w 967252"/>
              <a:gd name="connsiteY722" fmla="*/ 316497 h 597405"/>
              <a:gd name="connsiteX723" fmla="*/ 409271 w 967252"/>
              <a:gd name="connsiteY723" fmla="*/ 321582 h 597405"/>
              <a:gd name="connsiteX724" fmla="*/ 401645 w 967252"/>
              <a:gd name="connsiteY724" fmla="*/ 327937 h 597405"/>
              <a:gd name="connsiteX725" fmla="*/ 396561 w 967252"/>
              <a:gd name="connsiteY725" fmla="*/ 330480 h 597405"/>
              <a:gd name="connsiteX726" fmla="*/ 396561 w 967252"/>
              <a:gd name="connsiteY726" fmla="*/ 327937 h 597405"/>
              <a:gd name="connsiteX727" fmla="*/ 388935 w 967252"/>
              <a:gd name="connsiteY727" fmla="*/ 322853 h 597405"/>
              <a:gd name="connsiteX728" fmla="*/ 386393 w 967252"/>
              <a:gd name="connsiteY728" fmla="*/ 320310 h 597405"/>
              <a:gd name="connsiteX729" fmla="*/ 383851 w 967252"/>
              <a:gd name="connsiteY729" fmla="*/ 320310 h 597405"/>
              <a:gd name="connsiteX730" fmla="*/ 381308 w 967252"/>
              <a:gd name="connsiteY730" fmla="*/ 320310 h 597405"/>
              <a:gd name="connsiteX731" fmla="*/ 383851 w 967252"/>
              <a:gd name="connsiteY731" fmla="*/ 320310 h 597405"/>
              <a:gd name="connsiteX732" fmla="*/ 383851 w 967252"/>
              <a:gd name="connsiteY732" fmla="*/ 317769 h 597405"/>
              <a:gd name="connsiteX733" fmla="*/ 378767 w 967252"/>
              <a:gd name="connsiteY733" fmla="*/ 317769 h 597405"/>
              <a:gd name="connsiteX734" fmla="*/ 373683 w 967252"/>
              <a:gd name="connsiteY734" fmla="*/ 315227 h 597405"/>
              <a:gd name="connsiteX735" fmla="*/ 368598 w 967252"/>
              <a:gd name="connsiteY735" fmla="*/ 315227 h 597405"/>
              <a:gd name="connsiteX736" fmla="*/ 366056 w 967252"/>
              <a:gd name="connsiteY736" fmla="*/ 315227 h 597405"/>
              <a:gd name="connsiteX737" fmla="*/ 366056 w 967252"/>
              <a:gd name="connsiteY737" fmla="*/ 312684 h 597405"/>
              <a:gd name="connsiteX738" fmla="*/ 363514 w 967252"/>
              <a:gd name="connsiteY738" fmla="*/ 312684 h 597405"/>
              <a:gd name="connsiteX739" fmla="*/ 360972 w 967252"/>
              <a:gd name="connsiteY739" fmla="*/ 312684 h 597405"/>
              <a:gd name="connsiteX740" fmla="*/ 358430 w 967252"/>
              <a:gd name="connsiteY740" fmla="*/ 312684 h 597405"/>
              <a:gd name="connsiteX741" fmla="*/ 358430 w 967252"/>
              <a:gd name="connsiteY741" fmla="*/ 310142 h 597405"/>
              <a:gd name="connsiteX742" fmla="*/ 358430 w 967252"/>
              <a:gd name="connsiteY742" fmla="*/ 310142 h 597405"/>
              <a:gd name="connsiteX743" fmla="*/ 353346 w 967252"/>
              <a:gd name="connsiteY743" fmla="*/ 310142 h 597405"/>
              <a:gd name="connsiteX744" fmla="*/ 350804 w 967252"/>
              <a:gd name="connsiteY744" fmla="*/ 310142 h 597405"/>
              <a:gd name="connsiteX745" fmla="*/ 345720 w 967252"/>
              <a:gd name="connsiteY745" fmla="*/ 307600 h 597405"/>
              <a:gd name="connsiteX746" fmla="*/ 343178 w 967252"/>
              <a:gd name="connsiteY746" fmla="*/ 307600 h 597405"/>
              <a:gd name="connsiteX747" fmla="*/ 340636 w 967252"/>
              <a:gd name="connsiteY747" fmla="*/ 307600 h 597405"/>
              <a:gd name="connsiteX748" fmla="*/ 335552 w 967252"/>
              <a:gd name="connsiteY748" fmla="*/ 305058 h 597405"/>
              <a:gd name="connsiteX749" fmla="*/ 327925 w 967252"/>
              <a:gd name="connsiteY749" fmla="*/ 307600 h 597405"/>
              <a:gd name="connsiteX750" fmla="*/ 325383 w 967252"/>
              <a:gd name="connsiteY750" fmla="*/ 307600 h 597405"/>
              <a:gd name="connsiteX751" fmla="*/ 322841 w 967252"/>
              <a:gd name="connsiteY751" fmla="*/ 307600 h 597405"/>
              <a:gd name="connsiteX752" fmla="*/ 313944 w 967252"/>
              <a:gd name="connsiteY752" fmla="*/ 307600 h 597405"/>
              <a:gd name="connsiteX753" fmla="*/ 311402 w 967252"/>
              <a:gd name="connsiteY753" fmla="*/ 310142 h 597405"/>
              <a:gd name="connsiteX754" fmla="*/ 308860 w 967252"/>
              <a:gd name="connsiteY754" fmla="*/ 310142 h 597405"/>
              <a:gd name="connsiteX755" fmla="*/ 307589 w 967252"/>
              <a:gd name="connsiteY755" fmla="*/ 310142 h 597405"/>
              <a:gd name="connsiteX756" fmla="*/ 305047 w 967252"/>
              <a:gd name="connsiteY756" fmla="*/ 310142 h 597405"/>
              <a:gd name="connsiteX757" fmla="*/ 302505 w 967252"/>
              <a:gd name="connsiteY757" fmla="*/ 310142 h 597405"/>
              <a:gd name="connsiteX758" fmla="*/ 299963 w 967252"/>
              <a:gd name="connsiteY758" fmla="*/ 310142 h 597405"/>
              <a:gd name="connsiteX759" fmla="*/ 289795 w 967252"/>
              <a:gd name="connsiteY759" fmla="*/ 312684 h 597405"/>
              <a:gd name="connsiteX760" fmla="*/ 287252 w 967252"/>
              <a:gd name="connsiteY760" fmla="*/ 312684 h 597405"/>
              <a:gd name="connsiteX761" fmla="*/ 284711 w 967252"/>
              <a:gd name="connsiteY761" fmla="*/ 312684 h 597405"/>
              <a:gd name="connsiteX762" fmla="*/ 273271 w 967252"/>
              <a:gd name="connsiteY762" fmla="*/ 315227 h 597405"/>
              <a:gd name="connsiteX763" fmla="*/ 270729 w 967252"/>
              <a:gd name="connsiteY763" fmla="*/ 315227 h 597405"/>
              <a:gd name="connsiteX764" fmla="*/ 268187 w 967252"/>
              <a:gd name="connsiteY764" fmla="*/ 317769 h 597405"/>
              <a:gd name="connsiteX765" fmla="*/ 265645 w 967252"/>
              <a:gd name="connsiteY765" fmla="*/ 317769 h 597405"/>
              <a:gd name="connsiteX766" fmla="*/ 265645 w 967252"/>
              <a:gd name="connsiteY766" fmla="*/ 320310 h 597405"/>
              <a:gd name="connsiteX767" fmla="*/ 263103 w 967252"/>
              <a:gd name="connsiteY767" fmla="*/ 320310 h 597405"/>
              <a:gd name="connsiteX768" fmla="*/ 258019 w 967252"/>
              <a:gd name="connsiteY768" fmla="*/ 322853 h 597405"/>
              <a:gd name="connsiteX769" fmla="*/ 255477 w 967252"/>
              <a:gd name="connsiteY769" fmla="*/ 325395 h 597405"/>
              <a:gd name="connsiteX770" fmla="*/ 252935 w 967252"/>
              <a:gd name="connsiteY770" fmla="*/ 325395 h 597405"/>
              <a:gd name="connsiteX771" fmla="*/ 247850 w 967252"/>
              <a:gd name="connsiteY771" fmla="*/ 327937 h 597405"/>
              <a:gd name="connsiteX772" fmla="*/ 245309 w 967252"/>
              <a:gd name="connsiteY772" fmla="*/ 327937 h 597405"/>
              <a:gd name="connsiteX773" fmla="*/ 245309 w 967252"/>
              <a:gd name="connsiteY773" fmla="*/ 330480 h 597405"/>
              <a:gd name="connsiteX774" fmla="*/ 244038 w 967252"/>
              <a:gd name="connsiteY774" fmla="*/ 330480 h 597405"/>
              <a:gd name="connsiteX775" fmla="*/ 244038 w 967252"/>
              <a:gd name="connsiteY775" fmla="*/ 333021 h 597405"/>
              <a:gd name="connsiteX776" fmla="*/ 241495 w 967252"/>
              <a:gd name="connsiteY776" fmla="*/ 333021 h 597405"/>
              <a:gd name="connsiteX777" fmla="*/ 238954 w 967252"/>
              <a:gd name="connsiteY777" fmla="*/ 333021 h 597405"/>
              <a:gd name="connsiteX778" fmla="*/ 236411 w 967252"/>
              <a:gd name="connsiteY778" fmla="*/ 333021 h 597405"/>
              <a:gd name="connsiteX779" fmla="*/ 236411 w 967252"/>
              <a:gd name="connsiteY779" fmla="*/ 335563 h 597405"/>
              <a:gd name="connsiteX780" fmla="*/ 233869 w 967252"/>
              <a:gd name="connsiteY780" fmla="*/ 338106 h 597405"/>
              <a:gd name="connsiteX781" fmla="*/ 231327 w 967252"/>
              <a:gd name="connsiteY781" fmla="*/ 338106 h 597405"/>
              <a:gd name="connsiteX782" fmla="*/ 231327 w 967252"/>
              <a:gd name="connsiteY782" fmla="*/ 340648 h 597405"/>
              <a:gd name="connsiteX783" fmla="*/ 228785 w 967252"/>
              <a:gd name="connsiteY783" fmla="*/ 340648 h 597405"/>
              <a:gd name="connsiteX784" fmla="*/ 226243 w 967252"/>
              <a:gd name="connsiteY784" fmla="*/ 340648 h 597405"/>
              <a:gd name="connsiteX785" fmla="*/ 223701 w 967252"/>
              <a:gd name="connsiteY785" fmla="*/ 343190 h 597405"/>
              <a:gd name="connsiteX786" fmla="*/ 221159 w 967252"/>
              <a:gd name="connsiteY786" fmla="*/ 345732 h 597405"/>
              <a:gd name="connsiteX787" fmla="*/ 218617 w 967252"/>
              <a:gd name="connsiteY787" fmla="*/ 348274 h 597405"/>
              <a:gd name="connsiteX788" fmla="*/ 216075 w 967252"/>
              <a:gd name="connsiteY788" fmla="*/ 348274 h 597405"/>
              <a:gd name="connsiteX789" fmla="*/ 213533 w 967252"/>
              <a:gd name="connsiteY789" fmla="*/ 348274 h 597405"/>
              <a:gd name="connsiteX790" fmla="*/ 208449 w 967252"/>
              <a:gd name="connsiteY790" fmla="*/ 348274 h 597405"/>
              <a:gd name="connsiteX791" fmla="*/ 205907 w 967252"/>
              <a:gd name="connsiteY791" fmla="*/ 345732 h 597405"/>
              <a:gd name="connsiteX792" fmla="*/ 205907 w 967252"/>
              <a:gd name="connsiteY792" fmla="*/ 343190 h 597405"/>
              <a:gd name="connsiteX793" fmla="*/ 205907 w 967252"/>
              <a:gd name="connsiteY793" fmla="*/ 343190 h 597405"/>
              <a:gd name="connsiteX794" fmla="*/ 203364 w 967252"/>
              <a:gd name="connsiteY794" fmla="*/ 340648 h 597405"/>
              <a:gd name="connsiteX795" fmla="*/ 198280 w 967252"/>
              <a:gd name="connsiteY795" fmla="*/ 338106 h 597405"/>
              <a:gd name="connsiteX796" fmla="*/ 195739 w 967252"/>
              <a:gd name="connsiteY796" fmla="*/ 338106 h 597405"/>
              <a:gd name="connsiteX797" fmla="*/ 193196 w 967252"/>
              <a:gd name="connsiteY797" fmla="*/ 338106 h 597405"/>
              <a:gd name="connsiteX798" fmla="*/ 188112 w 967252"/>
              <a:gd name="connsiteY798" fmla="*/ 333021 h 597405"/>
              <a:gd name="connsiteX799" fmla="*/ 183028 w 967252"/>
              <a:gd name="connsiteY799" fmla="*/ 327937 h 597405"/>
              <a:gd name="connsiteX800" fmla="*/ 177944 w 967252"/>
              <a:gd name="connsiteY800" fmla="*/ 327937 h 597405"/>
              <a:gd name="connsiteX801" fmla="*/ 177944 w 967252"/>
              <a:gd name="connsiteY801" fmla="*/ 325395 h 597405"/>
              <a:gd name="connsiteX802" fmla="*/ 175402 w 967252"/>
              <a:gd name="connsiteY802" fmla="*/ 325395 h 597405"/>
              <a:gd name="connsiteX803" fmla="*/ 170318 w 967252"/>
              <a:gd name="connsiteY803" fmla="*/ 320310 h 597405"/>
              <a:gd name="connsiteX804" fmla="*/ 165234 w 967252"/>
              <a:gd name="connsiteY804" fmla="*/ 317769 h 597405"/>
              <a:gd name="connsiteX805" fmla="*/ 162692 w 967252"/>
              <a:gd name="connsiteY805" fmla="*/ 317769 h 597405"/>
              <a:gd name="connsiteX806" fmla="*/ 160150 w 967252"/>
              <a:gd name="connsiteY806" fmla="*/ 315227 h 597405"/>
              <a:gd name="connsiteX807" fmla="*/ 157608 w 967252"/>
              <a:gd name="connsiteY807" fmla="*/ 310142 h 597405"/>
              <a:gd name="connsiteX808" fmla="*/ 152523 w 967252"/>
              <a:gd name="connsiteY808" fmla="*/ 307600 h 597405"/>
              <a:gd name="connsiteX809" fmla="*/ 149982 w 967252"/>
              <a:gd name="connsiteY809" fmla="*/ 305058 h 597405"/>
              <a:gd name="connsiteX810" fmla="*/ 149982 w 967252"/>
              <a:gd name="connsiteY810" fmla="*/ 299974 h 597405"/>
              <a:gd name="connsiteX811" fmla="*/ 147439 w 967252"/>
              <a:gd name="connsiteY811" fmla="*/ 299974 h 597405"/>
              <a:gd name="connsiteX812" fmla="*/ 147439 w 967252"/>
              <a:gd name="connsiteY812" fmla="*/ 297431 h 597405"/>
              <a:gd name="connsiteX813" fmla="*/ 144898 w 967252"/>
              <a:gd name="connsiteY813" fmla="*/ 294889 h 597405"/>
              <a:gd name="connsiteX814" fmla="*/ 144898 w 967252"/>
              <a:gd name="connsiteY814" fmla="*/ 292347 h 597405"/>
              <a:gd name="connsiteX815" fmla="*/ 139813 w 967252"/>
              <a:gd name="connsiteY815" fmla="*/ 287263 h 597405"/>
              <a:gd name="connsiteX816" fmla="*/ 137271 w 967252"/>
              <a:gd name="connsiteY816" fmla="*/ 287263 h 597405"/>
              <a:gd name="connsiteX817" fmla="*/ 137271 w 967252"/>
              <a:gd name="connsiteY817" fmla="*/ 284720 h 597405"/>
              <a:gd name="connsiteX818" fmla="*/ 128374 w 967252"/>
              <a:gd name="connsiteY818" fmla="*/ 275823 h 597405"/>
              <a:gd name="connsiteX819" fmla="*/ 125832 w 967252"/>
              <a:gd name="connsiteY819" fmla="*/ 270739 h 597405"/>
              <a:gd name="connsiteX820" fmla="*/ 123290 w 967252"/>
              <a:gd name="connsiteY820" fmla="*/ 265654 h 597405"/>
              <a:gd name="connsiteX821" fmla="*/ 120748 w 967252"/>
              <a:gd name="connsiteY821" fmla="*/ 265654 h 597405"/>
              <a:gd name="connsiteX822" fmla="*/ 118206 w 967252"/>
              <a:gd name="connsiteY822" fmla="*/ 265654 h 597405"/>
              <a:gd name="connsiteX823" fmla="*/ 118206 w 967252"/>
              <a:gd name="connsiteY823" fmla="*/ 263112 h 597405"/>
              <a:gd name="connsiteX824" fmla="*/ 118206 w 967252"/>
              <a:gd name="connsiteY824" fmla="*/ 260570 h 597405"/>
              <a:gd name="connsiteX825" fmla="*/ 115664 w 967252"/>
              <a:gd name="connsiteY825" fmla="*/ 260570 h 597405"/>
              <a:gd name="connsiteX826" fmla="*/ 115664 w 967252"/>
              <a:gd name="connsiteY826" fmla="*/ 258028 h 597405"/>
              <a:gd name="connsiteX827" fmla="*/ 116935 w 967252"/>
              <a:gd name="connsiteY827" fmla="*/ 258028 h 597405"/>
              <a:gd name="connsiteX828" fmla="*/ 116935 w 967252"/>
              <a:gd name="connsiteY828" fmla="*/ 260570 h 597405"/>
              <a:gd name="connsiteX829" fmla="*/ 111851 w 967252"/>
              <a:gd name="connsiteY829" fmla="*/ 258028 h 597405"/>
              <a:gd name="connsiteX830" fmla="*/ 109308 w 967252"/>
              <a:gd name="connsiteY830" fmla="*/ 258028 h 597405"/>
              <a:gd name="connsiteX831" fmla="*/ 106767 w 967252"/>
              <a:gd name="connsiteY831" fmla="*/ 255486 h 597405"/>
              <a:gd name="connsiteX832" fmla="*/ 104224 w 967252"/>
              <a:gd name="connsiteY832" fmla="*/ 252944 h 597405"/>
              <a:gd name="connsiteX833" fmla="*/ 106767 w 967252"/>
              <a:gd name="connsiteY833" fmla="*/ 250401 h 597405"/>
              <a:gd name="connsiteX834" fmla="*/ 104224 w 967252"/>
              <a:gd name="connsiteY834" fmla="*/ 250401 h 597405"/>
              <a:gd name="connsiteX835" fmla="*/ 104224 w 967252"/>
              <a:gd name="connsiteY835" fmla="*/ 247860 h 597405"/>
              <a:gd name="connsiteX836" fmla="*/ 104224 w 967252"/>
              <a:gd name="connsiteY836" fmla="*/ 249131 h 597405"/>
              <a:gd name="connsiteX837" fmla="*/ 101682 w 967252"/>
              <a:gd name="connsiteY837" fmla="*/ 249131 h 597405"/>
              <a:gd name="connsiteX838" fmla="*/ 99140 w 967252"/>
              <a:gd name="connsiteY838" fmla="*/ 246588 h 597405"/>
              <a:gd name="connsiteX839" fmla="*/ 96598 w 967252"/>
              <a:gd name="connsiteY839" fmla="*/ 244046 h 597405"/>
              <a:gd name="connsiteX840" fmla="*/ 86430 w 967252"/>
              <a:gd name="connsiteY840" fmla="*/ 238962 h 597405"/>
              <a:gd name="connsiteX841" fmla="*/ 83888 w 967252"/>
              <a:gd name="connsiteY841" fmla="*/ 236420 h 597405"/>
              <a:gd name="connsiteX842" fmla="*/ 86430 w 967252"/>
              <a:gd name="connsiteY842" fmla="*/ 236420 h 597405"/>
              <a:gd name="connsiteX843" fmla="*/ 86430 w 967252"/>
              <a:gd name="connsiteY843" fmla="*/ 233877 h 597405"/>
              <a:gd name="connsiteX844" fmla="*/ 83888 w 967252"/>
              <a:gd name="connsiteY844" fmla="*/ 233877 h 597405"/>
              <a:gd name="connsiteX845" fmla="*/ 81346 w 967252"/>
              <a:gd name="connsiteY845" fmla="*/ 228794 h 597405"/>
              <a:gd name="connsiteX846" fmla="*/ 78804 w 967252"/>
              <a:gd name="connsiteY846" fmla="*/ 228794 h 597405"/>
              <a:gd name="connsiteX847" fmla="*/ 78804 w 967252"/>
              <a:gd name="connsiteY847" fmla="*/ 226251 h 597405"/>
              <a:gd name="connsiteX848" fmla="*/ 78804 w 967252"/>
              <a:gd name="connsiteY848" fmla="*/ 226251 h 597405"/>
              <a:gd name="connsiteX849" fmla="*/ 78804 w 967252"/>
              <a:gd name="connsiteY849" fmla="*/ 223709 h 597405"/>
              <a:gd name="connsiteX850" fmla="*/ 76262 w 967252"/>
              <a:gd name="connsiteY850" fmla="*/ 223709 h 597405"/>
              <a:gd name="connsiteX851" fmla="*/ 73720 w 967252"/>
              <a:gd name="connsiteY851" fmla="*/ 221167 h 597405"/>
              <a:gd name="connsiteX852" fmla="*/ 71178 w 967252"/>
              <a:gd name="connsiteY852" fmla="*/ 218624 h 597405"/>
              <a:gd name="connsiteX853" fmla="*/ 68636 w 967252"/>
              <a:gd name="connsiteY853" fmla="*/ 216083 h 597405"/>
              <a:gd name="connsiteX854" fmla="*/ 54654 w 967252"/>
              <a:gd name="connsiteY854" fmla="*/ 209727 h 597405"/>
              <a:gd name="connsiteX855" fmla="*/ 53383 w 967252"/>
              <a:gd name="connsiteY855" fmla="*/ 209727 h 597405"/>
              <a:gd name="connsiteX856" fmla="*/ 50841 w 967252"/>
              <a:gd name="connsiteY856" fmla="*/ 209727 h 597405"/>
              <a:gd name="connsiteX857" fmla="*/ 48299 w 967252"/>
              <a:gd name="connsiteY857" fmla="*/ 207185 h 597405"/>
              <a:gd name="connsiteX858" fmla="*/ 45757 w 967252"/>
              <a:gd name="connsiteY858" fmla="*/ 204643 h 597405"/>
              <a:gd name="connsiteX859" fmla="*/ 43215 w 967252"/>
              <a:gd name="connsiteY859" fmla="*/ 204643 h 597405"/>
              <a:gd name="connsiteX860" fmla="*/ 43215 w 967252"/>
              <a:gd name="connsiteY860" fmla="*/ 202101 h 597405"/>
              <a:gd name="connsiteX861" fmla="*/ 40673 w 967252"/>
              <a:gd name="connsiteY861" fmla="*/ 202101 h 597405"/>
              <a:gd name="connsiteX862" fmla="*/ 38131 w 967252"/>
              <a:gd name="connsiteY862" fmla="*/ 202101 h 597405"/>
              <a:gd name="connsiteX863" fmla="*/ 33047 w 967252"/>
              <a:gd name="connsiteY863" fmla="*/ 199558 h 597405"/>
              <a:gd name="connsiteX864" fmla="*/ 35589 w 967252"/>
              <a:gd name="connsiteY864" fmla="*/ 197017 h 597405"/>
              <a:gd name="connsiteX865" fmla="*/ 43215 w 967252"/>
              <a:gd name="connsiteY865" fmla="*/ 197017 h 597405"/>
              <a:gd name="connsiteX866" fmla="*/ 43215 w 967252"/>
              <a:gd name="connsiteY866" fmla="*/ 191932 h 597405"/>
              <a:gd name="connsiteX867" fmla="*/ 40673 w 967252"/>
              <a:gd name="connsiteY867" fmla="*/ 191932 h 597405"/>
              <a:gd name="connsiteX868" fmla="*/ 35589 w 967252"/>
              <a:gd name="connsiteY868" fmla="*/ 186847 h 597405"/>
              <a:gd name="connsiteX869" fmla="*/ 33047 w 967252"/>
              <a:gd name="connsiteY869" fmla="*/ 184306 h 597405"/>
              <a:gd name="connsiteX870" fmla="*/ 35589 w 967252"/>
              <a:gd name="connsiteY870" fmla="*/ 181764 h 597405"/>
              <a:gd name="connsiteX871" fmla="*/ 35589 w 967252"/>
              <a:gd name="connsiteY871" fmla="*/ 175408 h 597405"/>
              <a:gd name="connsiteX872" fmla="*/ 33047 w 967252"/>
              <a:gd name="connsiteY872" fmla="*/ 172866 h 597405"/>
              <a:gd name="connsiteX873" fmla="*/ 33047 w 967252"/>
              <a:gd name="connsiteY873" fmla="*/ 170324 h 597405"/>
              <a:gd name="connsiteX874" fmla="*/ 33047 w 967252"/>
              <a:gd name="connsiteY874" fmla="*/ 172866 h 597405"/>
              <a:gd name="connsiteX875" fmla="*/ 30505 w 967252"/>
              <a:gd name="connsiteY875" fmla="*/ 175408 h 597405"/>
              <a:gd name="connsiteX876" fmla="*/ 27963 w 967252"/>
              <a:gd name="connsiteY876" fmla="*/ 175408 h 597405"/>
              <a:gd name="connsiteX877" fmla="*/ 25421 w 967252"/>
              <a:gd name="connsiteY877" fmla="*/ 175408 h 597405"/>
              <a:gd name="connsiteX878" fmla="*/ 22879 w 967252"/>
              <a:gd name="connsiteY878" fmla="*/ 170324 h 597405"/>
              <a:gd name="connsiteX879" fmla="*/ 20337 w 967252"/>
              <a:gd name="connsiteY879" fmla="*/ 165240 h 597405"/>
              <a:gd name="connsiteX880" fmla="*/ 20337 w 967252"/>
              <a:gd name="connsiteY880" fmla="*/ 162698 h 597405"/>
              <a:gd name="connsiteX881" fmla="*/ 22879 w 967252"/>
              <a:gd name="connsiteY881" fmla="*/ 162698 h 597405"/>
              <a:gd name="connsiteX882" fmla="*/ 25421 w 967252"/>
              <a:gd name="connsiteY882" fmla="*/ 157613 h 597405"/>
              <a:gd name="connsiteX883" fmla="*/ 22879 w 967252"/>
              <a:gd name="connsiteY883" fmla="*/ 155071 h 597405"/>
              <a:gd name="connsiteX884" fmla="*/ 22879 w 967252"/>
              <a:gd name="connsiteY884" fmla="*/ 148715 h 597405"/>
              <a:gd name="connsiteX885" fmla="*/ 22879 w 967252"/>
              <a:gd name="connsiteY885" fmla="*/ 147444 h 597405"/>
              <a:gd name="connsiteX886" fmla="*/ 25421 w 967252"/>
              <a:gd name="connsiteY886" fmla="*/ 147444 h 597405"/>
              <a:gd name="connsiteX887" fmla="*/ 27963 w 967252"/>
              <a:gd name="connsiteY887" fmla="*/ 147444 h 597405"/>
              <a:gd name="connsiteX888" fmla="*/ 25421 w 967252"/>
              <a:gd name="connsiteY888" fmla="*/ 144902 h 597405"/>
              <a:gd name="connsiteX889" fmla="*/ 22879 w 967252"/>
              <a:gd name="connsiteY889" fmla="*/ 142360 h 597405"/>
              <a:gd name="connsiteX890" fmla="*/ 20337 w 967252"/>
              <a:gd name="connsiteY890" fmla="*/ 142360 h 597405"/>
              <a:gd name="connsiteX891" fmla="*/ 20337 w 967252"/>
              <a:gd name="connsiteY891" fmla="*/ 139818 h 597405"/>
              <a:gd name="connsiteX892" fmla="*/ 20337 w 967252"/>
              <a:gd name="connsiteY892" fmla="*/ 137276 h 597405"/>
              <a:gd name="connsiteX893" fmla="*/ 22879 w 967252"/>
              <a:gd name="connsiteY893" fmla="*/ 134734 h 597405"/>
              <a:gd name="connsiteX894" fmla="*/ 22879 w 967252"/>
              <a:gd name="connsiteY894" fmla="*/ 132191 h 597405"/>
              <a:gd name="connsiteX895" fmla="*/ 20337 w 967252"/>
              <a:gd name="connsiteY895" fmla="*/ 132191 h 597405"/>
              <a:gd name="connsiteX896" fmla="*/ 17795 w 967252"/>
              <a:gd name="connsiteY896" fmla="*/ 127108 h 597405"/>
              <a:gd name="connsiteX897" fmla="*/ 15252 w 967252"/>
              <a:gd name="connsiteY897" fmla="*/ 122023 h 597405"/>
              <a:gd name="connsiteX898" fmla="*/ 15252 w 967252"/>
              <a:gd name="connsiteY898" fmla="*/ 119481 h 597405"/>
              <a:gd name="connsiteX899" fmla="*/ 10168 w 967252"/>
              <a:gd name="connsiteY899" fmla="*/ 116938 h 597405"/>
              <a:gd name="connsiteX900" fmla="*/ 12710 w 967252"/>
              <a:gd name="connsiteY900" fmla="*/ 110583 h 597405"/>
              <a:gd name="connsiteX901" fmla="*/ 10168 w 967252"/>
              <a:gd name="connsiteY901" fmla="*/ 108041 h 597405"/>
              <a:gd name="connsiteX902" fmla="*/ 10168 w 967252"/>
              <a:gd name="connsiteY902" fmla="*/ 110583 h 597405"/>
              <a:gd name="connsiteX903" fmla="*/ 7626 w 967252"/>
              <a:gd name="connsiteY903" fmla="*/ 110583 h 597405"/>
              <a:gd name="connsiteX904" fmla="*/ 7626 w 967252"/>
              <a:gd name="connsiteY904" fmla="*/ 108041 h 597405"/>
              <a:gd name="connsiteX905" fmla="*/ 5084 w 967252"/>
              <a:gd name="connsiteY905" fmla="*/ 105499 h 597405"/>
              <a:gd name="connsiteX906" fmla="*/ 2542 w 967252"/>
              <a:gd name="connsiteY906" fmla="*/ 105499 h 597405"/>
              <a:gd name="connsiteX907" fmla="*/ 0 w 967252"/>
              <a:gd name="connsiteY907" fmla="*/ 100415 h 597405"/>
              <a:gd name="connsiteX908" fmla="*/ 2542 w 967252"/>
              <a:gd name="connsiteY908" fmla="*/ 100415 h 597405"/>
              <a:gd name="connsiteX909" fmla="*/ 5084 w 967252"/>
              <a:gd name="connsiteY909" fmla="*/ 100415 h 597405"/>
              <a:gd name="connsiteX910" fmla="*/ 7626 w 967252"/>
              <a:gd name="connsiteY910" fmla="*/ 100415 h 597405"/>
              <a:gd name="connsiteX911" fmla="*/ 10168 w 967252"/>
              <a:gd name="connsiteY911" fmla="*/ 100415 h 597405"/>
              <a:gd name="connsiteX912" fmla="*/ 12710 w 967252"/>
              <a:gd name="connsiteY912" fmla="*/ 100415 h 597405"/>
              <a:gd name="connsiteX913" fmla="*/ 489346 w 967252"/>
              <a:gd name="connsiteY913" fmla="*/ 240233 h 597405"/>
              <a:gd name="connsiteX914" fmla="*/ 486804 w 967252"/>
              <a:gd name="connsiteY914" fmla="*/ 240233 h 597405"/>
              <a:gd name="connsiteX915" fmla="*/ 484262 w 967252"/>
              <a:gd name="connsiteY915" fmla="*/ 240233 h 597405"/>
              <a:gd name="connsiteX916" fmla="*/ 484262 w 967252"/>
              <a:gd name="connsiteY916" fmla="*/ 237691 h 597405"/>
              <a:gd name="connsiteX917" fmla="*/ 484262 w 967252"/>
              <a:gd name="connsiteY917" fmla="*/ 235149 h 597405"/>
              <a:gd name="connsiteX918" fmla="*/ 481720 w 967252"/>
              <a:gd name="connsiteY918" fmla="*/ 235149 h 597405"/>
              <a:gd name="connsiteX919" fmla="*/ 481720 w 967252"/>
              <a:gd name="connsiteY919" fmla="*/ 232607 h 597405"/>
              <a:gd name="connsiteX920" fmla="*/ 484262 w 967252"/>
              <a:gd name="connsiteY920" fmla="*/ 232607 h 597405"/>
              <a:gd name="connsiteX921" fmla="*/ 484262 w 967252"/>
              <a:gd name="connsiteY921" fmla="*/ 230064 h 597405"/>
              <a:gd name="connsiteX922" fmla="*/ 486804 w 967252"/>
              <a:gd name="connsiteY922" fmla="*/ 227522 h 597405"/>
              <a:gd name="connsiteX923" fmla="*/ 486804 w 967252"/>
              <a:gd name="connsiteY923" fmla="*/ 224980 h 597405"/>
              <a:gd name="connsiteX924" fmla="*/ 489346 w 967252"/>
              <a:gd name="connsiteY924" fmla="*/ 224980 h 597405"/>
              <a:gd name="connsiteX925" fmla="*/ 489346 w 967252"/>
              <a:gd name="connsiteY925" fmla="*/ 223709 h 597405"/>
              <a:gd name="connsiteX926" fmla="*/ 489346 w 967252"/>
              <a:gd name="connsiteY926" fmla="*/ 221167 h 597405"/>
              <a:gd name="connsiteX927" fmla="*/ 491888 w 967252"/>
              <a:gd name="connsiteY927" fmla="*/ 221167 h 597405"/>
              <a:gd name="connsiteX928" fmla="*/ 491888 w 967252"/>
              <a:gd name="connsiteY928" fmla="*/ 218624 h 597405"/>
              <a:gd name="connsiteX929" fmla="*/ 491888 w 967252"/>
              <a:gd name="connsiteY929" fmla="*/ 216083 h 597405"/>
              <a:gd name="connsiteX930" fmla="*/ 491888 w 967252"/>
              <a:gd name="connsiteY930" fmla="*/ 207185 h 597405"/>
              <a:gd name="connsiteX931" fmla="*/ 489346 w 967252"/>
              <a:gd name="connsiteY931" fmla="*/ 179221 h 597405"/>
              <a:gd name="connsiteX932" fmla="*/ 489346 w 967252"/>
              <a:gd name="connsiteY932" fmla="*/ 176679 h 597405"/>
              <a:gd name="connsiteX933" fmla="*/ 489346 w 967252"/>
              <a:gd name="connsiteY933" fmla="*/ 162698 h 597405"/>
              <a:gd name="connsiteX934" fmla="*/ 489346 w 967252"/>
              <a:gd name="connsiteY934" fmla="*/ 160155 h 597405"/>
              <a:gd name="connsiteX935" fmla="*/ 489346 w 967252"/>
              <a:gd name="connsiteY935" fmla="*/ 157613 h 597405"/>
              <a:gd name="connsiteX936" fmla="*/ 489346 w 967252"/>
              <a:gd name="connsiteY936" fmla="*/ 155071 h 597405"/>
              <a:gd name="connsiteX937" fmla="*/ 489346 w 967252"/>
              <a:gd name="connsiteY937" fmla="*/ 152529 h 597405"/>
              <a:gd name="connsiteX938" fmla="*/ 489346 w 967252"/>
              <a:gd name="connsiteY938" fmla="*/ 149987 h 597405"/>
              <a:gd name="connsiteX939" fmla="*/ 489346 w 967252"/>
              <a:gd name="connsiteY939" fmla="*/ 147444 h 597405"/>
              <a:gd name="connsiteX940" fmla="*/ 489346 w 967252"/>
              <a:gd name="connsiteY940" fmla="*/ 147444 h 597405"/>
              <a:gd name="connsiteX941" fmla="*/ 491888 w 967252"/>
              <a:gd name="connsiteY941" fmla="*/ 147444 h 597405"/>
              <a:gd name="connsiteX942" fmla="*/ 491888 w 967252"/>
              <a:gd name="connsiteY942" fmla="*/ 144902 h 597405"/>
              <a:gd name="connsiteX943" fmla="*/ 491888 w 967252"/>
              <a:gd name="connsiteY943" fmla="*/ 142360 h 597405"/>
              <a:gd name="connsiteX944" fmla="*/ 494430 w 967252"/>
              <a:gd name="connsiteY944" fmla="*/ 142360 h 597405"/>
              <a:gd name="connsiteX945" fmla="*/ 494430 w 967252"/>
              <a:gd name="connsiteY945" fmla="*/ 139818 h 597405"/>
              <a:gd name="connsiteX946" fmla="*/ 496972 w 967252"/>
              <a:gd name="connsiteY946" fmla="*/ 139818 h 597405"/>
              <a:gd name="connsiteX947" fmla="*/ 496972 w 967252"/>
              <a:gd name="connsiteY947" fmla="*/ 137276 h 597405"/>
              <a:gd name="connsiteX948" fmla="*/ 499514 w 967252"/>
              <a:gd name="connsiteY948" fmla="*/ 137276 h 597405"/>
              <a:gd name="connsiteX949" fmla="*/ 499514 w 967252"/>
              <a:gd name="connsiteY949" fmla="*/ 134734 h 597405"/>
              <a:gd name="connsiteX950" fmla="*/ 502056 w 967252"/>
              <a:gd name="connsiteY950" fmla="*/ 134734 h 597405"/>
              <a:gd name="connsiteX951" fmla="*/ 502056 w 967252"/>
              <a:gd name="connsiteY951" fmla="*/ 132191 h 597405"/>
              <a:gd name="connsiteX952" fmla="*/ 504598 w 967252"/>
              <a:gd name="connsiteY952" fmla="*/ 132191 h 597405"/>
              <a:gd name="connsiteX953" fmla="*/ 504598 w 967252"/>
              <a:gd name="connsiteY953" fmla="*/ 129649 h 597405"/>
              <a:gd name="connsiteX954" fmla="*/ 507140 w 967252"/>
              <a:gd name="connsiteY954" fmla="*/ 129649 h 597405"/>
              <a:gd name="connsiteX955" fmla="*/ 507140 w 967252"/>
              <a:gd name="connsiteY955" fmla="*/ 127108 h 597405"/>
              <a:gd name="connsiteX956" fmla="*/ 507140 w 967252"/>
              <a:gd name="connsiteY956" fmla="*/ 124565 h 597405"/>
              <a:gd name="connsiteX957" fmla="*/ 509682 w 967252"/>
              <a:gd name="connsiteY957" fmla="*/ 124565 h 597405"/>
              <a:gd name="connsiteX958" fmla="*/ 509682 w 967252"/>
              <a:gd name="connsiteY958" fmla="*/ 122023 h 597405"/>
              <a:gd name="connsiteX959" fmla="*/ 509682 w 967252"/>
              <a:gd name="connsiteY959" fmla="*/ 122023 h 597405"/>
              <a:gd name="connsiteX960" fmla="*/ 512225 w 967252"/>
              <a:gd name="connsiteY960" fmla="*/ 122023 h 597405"/>
              <a:gd name="connsiteX961" fmla="*/ 512225 w 967252"/>
              <a:gd name="connsiteY961" fmla="*/ 119481 h 597405"/>
              <a:gd name="connsiteX962" fmla="*/ 512225 w 967252"/>
              <a:gd name="connsiteY962" fmla="*/ 116938 h 597405"/>
              <a:gd name="connsiteX963" fmla="*/ 512225 w 967252"/>
              <a:gd name="connsiteY963" fmla="*/ 114397 h 597405"/>
              <a:gd name="connsiteX964" fmla="*/ 521121 w 967252"/>
              <a:gd name="connsiteY964" fmla="*/ 86433 h 597405"/>
              <a:gd name="connsiteX965" fmla="*/ 521121 w 967252"/>
              <a:gd name="connsiteY965" fmla="*/ 83891 h 597405"/>
              <a:gd name="connsiteX966" fmla="*/ 521121 w 967252"/>
              <a:gd name="connsiteY966" fmla="*/ 81348 h 597405"/>
              <a:gd name="connsiteX967" fmla="*/ 523664 w 967252"/>
              <a:gd name="connsiteY967" fmla="*/ 81348 h 597405"/>
              <a:gd name="connsiteX968" fmla="*/ 523664 w 967252"/>
              <a:gd name="connsiteY968" fmla="*/ 78806 h 597405"/>
              <a:gd name="connsiteX969" fmla="*/ 523664 w 967252"/>
              <a:gd name="connsiteY969" fmla="*/ 76265 h 597405"/>
              <a:gd name="connsiteX970" fmla="*/ 526206 w 967252"/>
              <a:gd name="connsiteY970" fmla="*/ 76265 h 597405"/>
              <a:gd name="connsiteX971" fmla="*/ 528748 w 967252"/>
              <a:gd name="connsiteY971" fmla="*/ 76265 h 597405"/>
              <a:gd name="connsiteX972" fmla="*/ 528748 w 967252"/>
              <a:gd name="connsiteY972" fmla="*/ 78806 h 597405"/>
              <a:gd name="connsiteX973" fmla="*/ 528748 w 967252"/>
              <a:gd name="connsiteY973" fmla="*/ 81348 h 597405"/>
              <a:gd name="connsiteX974" fmla="*/ 528748 w 967252"/>
              <a:gd name="connsiteY974" fmla="*/ 83891 h 597405"/>
              <a:gd name="connsiteX975" fmla="*/ 528748 w 967252"/>
              <a:gd name="connsiteY975" fmla="*/ 86433 h 597405"/>
              <a:gd name="connsiteX976" fmla="*/ 528748 w 967252"/>
              <a:gd name="connsiteY976" fmla="*/ 88975 h 597405"/>
              <a:gd name="connsiteX977" fmla="*/ 528748 w 967252"/>
              <a:gd name="connsiteY977" fmla="*/ 91517 h 597405"/>
              <a:gd name="connsiteX978" fmla="*/ 528748 w 967252"/>
              <a:gd name="connsiteY978" fmla="*/ 94059 h 597405"/>
              <a:gd name="connsiteX979" fmla="*/ 526206 w 967252"/>
              <a:gd name="connsiteY979" fmla="*/ 94059 h 597405"/>
              <a:gd name="connsiteX980" fmla="*/ 526206 w 967252"/>
              <a:gd name="connsiteY980" fmla="*/ 96601 h 597405"/>
              <a:gd name="connsiteX981" fmla="*/ 526206 w 967252"/>
              <a:gd name="connsiteY981" fmla="*/ 99144 h 597405"/>
              <a:gd name="connsiteX982" fmla="*/ 526206 w 967252"/>
              <a:gd name="connsiteY982" fmla="*/ 101686 h 597405"/>
              <a:gd name="connsiteX983" fmla="*/ 526206 w 967252"/>
              <a:gd name="connsiteY983" fmla="*/ 104228 h 597405"/>
              <a:gd name="connsiteX984" fmla="*/ 526206 w 967252"/>
              <a:gd name="connsiteY984" fmla="*/ 106770 h 597405"/>
              <a:gd name="connsiteX985" fmla="*/ 526206 w 967252"/>
              <a:gd name="connsiteY985" fmla="*/ 109312 h 597405"/>
              <a:gd name="connsiteX986" fmla="*/ 526206 w 967252"/>
              <a:gd name="connsiteY986" fmla="*/ 111854 h 597405"/>
              <a:gd name="connsiteX987" fmla="*/ 523664 w 967252"/>
              <a:gd name="connsiteY987" fmla="*/ 111854 h 597405"/>
              <a:gd name="connsiteX988" fmla="*/ 523664 w 967252"/>
              <a:gd name="connsiteY988" fmla="*/ 114397 h 597405"/>
              <a:gd name="connsiteX989" fmla="*/ 523664 w 967252"/>
              <a:gd name="connsiteY989" fmla="*/ 116938 h 597405"/>
              <a:gd name="connsiteX990" fmla="*/ 523664 w 967252"/>
              <a:gd name="connsiteY990" fmla="*/ 119481 h 597405"/>
              <a:gd name="connsiteX991" fmla="*/ 523664 w 967252"/>
              <a:gd name="connsiteY991" fmla="*/ 122023 h 597405"/>
              <a:gd name="connsiteX992" fmla="*/ 523664 w 967252"/>
              <a:gd name="connsiteY992" fmla="*/ 124565 h 597405"/>
              <a:gd name="connsiteX993" fmla="*/ 521121 w 967252"/>
              <a:gd name="connsiteY993" fmla="*/ 127108 h 597405"/>
              <a:gd name="connsiteX994" fmla="*/ 521121 w 967252"/>
              <a:gd name="connsiteY994" fmla="*/ 129649 h 597405"/>
              <a:gd name="connsiteX995" fmla="*/ 521121 w 967252"/>
              <a:gd name="connsiteY995" fmla="*/ 132191 h 597405"/>
              <a:gd name="connsiteX996" fmla="*/ 521121 w 967252"/>
              <a:gd name="connsiteY996" fmla="*/ 134734 h 597405"/>
              <a:gd name="connsiteX997" fmla="*/ 518580 w 967252"/>
              <a:gd name="connsiteY997" fmla="*/ 134734 h 597405"/>
              <a:gd name="connsiteX998" fmla="*/ 518580 w 967252"/>
              <a:gd name="connsiteY998" fmla="*/ 137276 h 597405"/>
              <a:gd name="connsiteX999" fmla="*/ 518580 w 967252"/>
              <a:gd name="connsiteY999" fmla="*/ 139818 h 597405"/>
              <a:gd name="connsiteX1000" fmla="*/ 516037 w 967252"/>
              <a:gd name="connsiteY1000" fmla="*/ 139818 h 597405"/>
              <a:gd name="connsiteX1001" fmla="*/ 516037 w 967252"/>
              <a:gd name="connsiteY1001" fmla="*/ 142360 h 597405"/>
              <a:gd name="connsiteX1002" fmla="*/ 513496 w 967252"/>
              <a:gd name="connsiteY1002" fmla="*/ 142360 h 597405"/>
              <a:gd name="connsiteX1003" fmla="*/ 513496 w 967252"/>
              <a:gd name="connsiteY1003" fmla="*/ 144902 h 597405"/>
              <a:gd name="connsiteX1004" fmla="*/ 510953 w 967252"/>
              <a:gd name="connsiteY1004" fmla="*/ 147444 h 597405"/>
              <a:gd name="connsiteX1005" fmla="*/ 508411 w 967252"/>
              <a:gd name="connsiteY1005" fmla="*/ 147444 h 597405"/>
              <a:gd name="connsiteX1006" fmla="*/ 508411 w 967252"/>
              <a:gd name="connsiteY1006" fmla="*/ 149987 h 597405"/>
              <a:gd name="connsiteX1007" fmla="*/ 505869 w 967252"/>
              <a:gd name="connsiteY1007" fmla="*/ 149987 h 597405"/>
              <a:gd name="connsiteX1008" fmla="*/ 505869 w 967252"/>
              <a:gd name="connsiteY1008" fmla="*/ 152529 h 597405"/>
              <a:gd name="connsiteX1009" fmla="*/ 503327 w 967252"/>
              <a:gd name="connsiteY1009" fmla="*/ 152529 h 597405"/>
              <a:gd name="connsiteX1010" fmla="*/ 503327 w 967252"/>
              <a:gd name="connsiteY1010" fmla="*/ 155071 h 597405"/>
              <a:gd name="connsiteX1011" fmla="*/ 500785 w 967252"/>
              <a:gd name="connsiteY1011" fmla="*/ 155071 h 597405"/>
              <a:gd name="connsiteX1012" fmla="*/ 500785 w 967252"/>
              <a:gd name="connsiteY1012" fmla="*/ 157613 h 597405"/>
              <a:gd name="connsiteX1013" fmla="*/ 498243 w 967252"/>
              <a:gd name="connsiteY1013" fmla="*/ 157613 h 597405"/>
              <a:gd name="connsiteX1014" fmla="*/ 498243 w 967252"/>
              <a:gd name="connsiteY1014" fmla="*/ 160155 h 597405"/>
              <a:gd name="connsiteX1015" fmla="*/ 498243 w 967252"/>
              <a:gd name="connsiteY1015" fmla="*/ 162698 h 597405"/>
              <a:gd name="connsiteX1016" fmla="*/ 498243 w 967252"/>
              <a:gd name="connsiteY1016" fmla="*/ 165240 h 597405"/>
              <a:gd name="connsiteX1017" fmla="*/ 498243 w 967252"/>
              <a:gd name="connsiteY1017" fmla="*/ 167781 h 597405"/>
              <a:gd name="connsiteX1018" fmla="*/ 498243 w 967252"/>
              <a:gd name="connsiteY1018" fmla="*/ 170324 h 597405"/>
              <a:gd name="connsiteX1019" fmla="*/ 498243 w 967252"/>
              <a:gd name="connsiteY1019" fmla="*/ 172866 h 597405"/>
              <a:gd name="connsiteX1020" fmla="*/ 498243 w 967252"/>
              <a:gd name="connsiteY1020" fmla="*/ 175408 h 597405"/>
              <a:gd name="connsiteX1021" fmla="*/ 498243 w 967252"/>
              <a:gd name="connsiteY1021" fmla="*/ 184306 h 597405"/>
              <a:gd name="connsiteX1022" fmla="*/ 503327 w 967252"/>
              <a:gd name="connsiteY1022" fmla="*/ 198287 h 597405"/>
              <a:gd name="connsiteX1023" fmla="*/ 505869 w 967252"/>
              <a:gd name="connsiteY1023" fmla="*/ 198287 h 597405"/>
              <a:gd name="connsiteX1024" fmla="*/ 505869 w 967252"/>
              <a:gd name="connsiteY1024" fmla="*/ 200830 h 597405"/>
              <a:gd name="connsiteX1025" fmla="*/ 505869 w 967252"/>
              <a:gd name="connsiteY1025" fmla="*/ 203372 h 597405"/>
              <a:gd name="connsiteX1026" fmla="*/ 508411 w 967252"/>
              <a:gd name="connsiteY1026" fmla="*/ 203372 h 597405"/>
              <a:gd name="connsiteX1027" fmla="*/ 508411 w 967252"/>
              <a:gd name="connsiteY1027" fmla="*/ 205914 h 597405"/>
              <a:gd name="connsiteX1028" fmla="*/ 508411 w 967252"/>
              <a:gd name="connsiteY1028" fmla="*/ 208456 h 597405"/>
              <a:gd name="connsiteX1029" fmla="*/ 508411 w 967252"/>
              <a:gd name="connsiteY1029" fmla="*/ 210998 h 597405"/>
              <a:gd name="connsiteX1030" fmla="*/ 508411 w 967252"/>
              <a:gd name="connsiteY1030" fmla="*/ 213541 h 597405"/>
              <a:gd name="connsiteX1031" fmla="*/ 496972 w 967252"/>
              <a:gd name="connsiteY1031" fmla="*/ 238962 h 597405"/>
              <a:gd name="connsiteX1032" fmla="*/ 496972 w 967252"/>
              <a:gd name="connsiteY1032" fmla="*/ 241504 h 597405"/>
              <a:gd name="connsiteX1033" fmla="*/ 494430 w 967252"/>
              <a:gd name="connsiteY1033" fmla="*/ 244046 h 597405"/>
              <a:gd name="connsiteX1034" fmla="*/ 494430 w 967252"/>
              <a:gd name="connsiteY1034" fmla="*/ 246588 h 597405"/>
              <a:gd name="connsiteX1035" fmla="*/ 491888 w 967252"/>
              <a:gd name="connsiteY1035" fmla="*/ 246588 h 597405"/>
              <a:gd name="connsiteX1036" fmla="*/ 491888 w 967252"/>
              <a:gd name="connsiteY1036" fmla="*/ 249131 h 597405"/>
              <a:gd name="connsiteX1037" fmla="*/ 489346 w 967252"/>
              <a:gd name="connsiteY1037" fmla="*/ 249131 h 597405"/>
              <a:gd name="connsiteX1038" fmla="*/ 78804 w 967252"/>
              <a:gd name="connsiteY1038" fmla="*/ 66095 h 597405"/>
              <a:gd name="connsiteX1039" fmla="*/ 81346 w 967252"/>
              <a:gd name="connsiteY1039" fmla="*/ 66095 h 597405"/>
              <a:gd name="connsiteX1040" fmla="*/ 81346 w 967252"/>
              <a:gd name="connsiteY1040" fmla="*/ 63554 h 597405"/>
              <a:gd name="connsiteX1041" fmla="*/ 83888 w 967252"/>
              <a:gd name="connsiteY1041" fmla="*/ 63554 h 597405"/>
              <a:gd name="connsiteX1042" fmla="*/ 83888 w 967252"/>
              <a:gd name="connsiteY1042" fmla="*/ 61011 h 597405"/>
              <a:gd name="connsiteX1043" fmla="*/ 86430 w 967252"/>
              <a:gd name="connsiteY1043" fmla="*/ 61011 h 597405"/>
              <a:gd name="connsiteX1044" fmla="*/ 86430 w 967252"/>
              <a:gd name="connsiteY1044" fmla="*/ 58469 h 597405"/>
              <a:gd name="connsiteX1045" fmla="*/ 88972 w 967252"/>
              <a:gd name="connsiteY1045" fmla="*/ 55927 h 597405"/>
              <a:gd name="connsiteX1046" fmla="*/ 91514 w 967252"/>
              <a:gd name="connsiteY1046" fmla="*/ 53385 h 597405"/>
              <a:gd name="connsiteX1047" fmla="*/ 94056 w 967252"/>
              <a:gd name="connsiteY1047" fmla="*/ 53385 h 597405"/>
              <a:gd name="connsiteX1048" fmla="*/ 99140 w 967252"/>
              <a:gd name="connsiteY1048" fmla="*/ 53385 h 597405"/>
              <a:gd name="connsiteX1049" fmla="*/ 101682 w 967252"/>
              <a:gd name="connsiteY1049" fmla="*/ 55927 h 597405"/>
              <a:gd name="connsiteX1050" fmla="*/ 101682 w 967252"/>
              <a:gd name="connsiteY1050" fmla="*/ 58469 h 597405"/>
              <a:gd name="connsiteX1051" fmla="*/ 104224 w 967252"/>
              <a:gd name="connsiteY1051" fmla="*/ 58469 h 597405"/>
              <a:gd name="connsiteX1052" fmla="*/ 104224 w 967252"/>
              <a:gd name="connsiteY1052" fmla="*/ 61011 h 597405"/>
              <a:gd name="connsiteX1053" fmla="*/ 104224 w 967252"/>
              <a:gd name="connsiteY1053" fmla="*/ 63554 h 597405"/>
              <a:gd name="connsiteX1054" fmla="*/ 101682 w 967252"/>
              <a:gd name="connsiteY1054" fmla="*/ 66095 h 597405"/>
              <a:gd name="connsiteX1055" fmla="*/ 92785 w 967252"/>
              <a:gd name="connsiteY1055" fmla="*/ 82620 h 597405"/>
              <a:gd name="connsiteX1056" fmla="*/ 92785 w 967252"/>
              <a:gd name="connsiteY1056" fmla="*/ 85161 h 597405"/>
              <a:gd name="connsiteX1057" fmla="*/ 90243 w 967252"/>
              <a:gd name="connsiteY1057" fmla="*/ 85161 h 597405"/>
              <a:gd name="connsiteX1058" fmla="*/ 87701 w 967252"/>
              <a:gd name="connsiteY1058" fmla="*/ 85161 h 597405"/>
              <a:gd name="connsiteX1059" fmla="*/ 78804 w 967252"/>
              <a:gd name="connsiteY1059" fmla="*/ 82620 h 597405"/>
              <a:gd name="connsiteX1060" fmla="*/ 78804 w 967252"/>
              <a:gd name="connsiteY1060" fmla="*/ 80078 h 597405"/>
              <a:gd name="connsiteX1061" fmla="*/ 76262 w 967252"/>
              <a:gd name="connsiteY1061" fmla="*/ 80078 h 597405"/>
              <a:gd name="connsiteX1062" fmla="*/ 76262 w 967252"/>
              <a:gd name="connsiteY1062" fmla="*/ 82620 h 597405"/>
              <a:gd name="connsiteX1063" fmla="*/ 71178 w 967252"/>
              <a:gd name="connsiteY1063" fmla="*/ 82620 h 597405"/>
              <a:gd name="connsiteX1064" fmla="*/ 68636 w 967252"/>
              <a:gd name="connsiteY1064" fmla="*/ 82620 h 597405"/>
              <a:gd name="connsiteX1065" fmla="*/ 66094 w 967252"/>
              <a:gd name="connsiteY1065" fmla="*/ 82620 h 597405"/>
              <a:gd name="connsiteX1066" fmla="*/ 57196 w 967252"/>
              <a:gd name="connsiteY1066" fmla="*/ 76265 h 597405"/>
              <a:gd name="connsiteX1067" fmla="*/ 54654 w 967252"/>
              <a:gd name="connsiteY1067" fmla="*/ 73722 h 597405"/>
              <a:gd name="connsiteX1068" fmla="*/ 54654 w 967252"/>
              <a:gd name="connsiteY1068" fmla="*/ 71180 h 597405"/>
              <a:gd name="connsiteX1069" fmla="*/ 54654 w 967252"/>
              <a:gd name="connsiteY1069" fmla="*/ 68638 h 597405"/>
              <a:gd name="connsiteX1070" fmla="*/ 54654 w 967252"/>
              <a:gd name="connsiteY1070" fmla="*/ 66095 h 597405"/>
              <a:gd name="connsiteX1071" fmla="*/ 52112 w 967252"/>
              <a:gd name="connsiteY1071" fmla="*/ 66095 h 597405"/>
              <a:gd name="connsiteX1072" fmla="*/ 52112 w 967252"/>
              <a:gd name="connsiteY1072" fmla="*/ 63554 h 597405"/>
              <a:gd name="connsiteX1073" fmla="*/ 44486 w 967252"/>
              <a:gd name="connsiteY1073" fmla="*/ 58469 h 597405"/>
              <a:gd name="connsiteX1074" fmla="*/ 39402 w 967252"/>
              <a:gd name="connsiteY1074" fmla="*/ 55927 h 597405"/>
              <a:gd name="connsiteX1075" fmla="*/ 39402 w 967252"/>
              <a:gd name="connsiteY1075" fmla="*/ 53385 h 597405"/>
              <a:gd name="connsiteX1076" fmla="*/ 36860 w 967252"/>
              <a:gd name="connsiteY1076" fmla="*/ 53385 h 597405"/>
              <a:gd name="connsiteX1077" fmla="*/ 34318 w 967252"/>
              <a:gd name="connsiteY1077" fmla="*/ 50843 h 597405"/>
              <a:gd name="connsiteX1078" fmla="*/ 34318 w 967252"/>
              <a:gd name="connsiteY1078" fmla="*/ 48301 h 597405"/>
              <a:gd name="connsiteX1079" fmla="*/ 34318 w 967252"/>
              <a:gd name="connsiteY1079" fmla="*/ 43216 h 597405"/>
              <a:gd name="connsiteX1080" fmla="*/ 34318 w 967252"/>
              <a:gd name="connsiteY1080" fmla="*/ 40674 h 597405"/>
              <a:gd name="connsiteX1081" fmla="*/ 34318 w 967252"/>
              <a:gd name="connsiteY1081" fmla="*/ 38132 h 597405"/>
              <a:gd name="connsiteX1082" fmla="*/ 34318 w 967252"/>
              <a:gd name="connsiteY1082" fmla="*/ 35590 h 597405"/>
              <a:gd name="connsiteX1083" fmla="*/ 36860 w 967252"/>
              <a:gd name="connsiteY1083" fmla="*/ 35590 h 597405"/>
              <a:gd name="connsiteX1084" fmla="*/ 39402 w 967252"/>
              <a:gd name="connsiteY1084" fmla="*/ 35590 h 597405"/>
              <a:gd name="connsiteX1085" fmla="*/ 39402 w 967252"/>
              <a:gd name="connsiteY1085" fmla="*/ 33048 h 597405"/>
              <a:gd name="connsiteX1086" fmla="*/ 41944 w 967252"/>
              <a:gd name="connsiteY1086" fmla="*/ 33048 h 597405"/>
              <a:gd name="connsiteX1087" fmla="*/ 44486 w 967252"/>
              <a:gd name="connsiteY1087" fmla="*/ 30505 h 597405"/>
              <a:gd name="connsiteX1088" fmla="*/ 47028 w 967252"/>
              <a:gd name="connsiteY1088" fmla="*/ 30505 h 597405"/>
              <a:gd name="connsiteX1089" fmla="*/ 49570 w 967252"/>
              <a:gd name="connsiteY1089" fmla="*/ 27963 h 597405"/>
              <a:gd name="connsiteX1090" fmla="*/ 49570 w 967252"/>
              <a:gd name="connsiteY1090" fmla="*/ 25422 h 597405"/>
              <a:gd name="connsiteX1091" fmla="*/ 49570 w 967252"/>
              <a:gd name="connsiteY1091" fmla="*/ 22879 h 597405"/>
              <a:gd name="connsiteX1092" fmla="*/ 52112 w 967252"/>
              <a:gd name="connsiteY1092" fmla="*/ 22879 h 597405"/>
              <a:gd name="connsiteX1093" fmla="*/ 52112 w 967252"/>
              <a:gd name="connsiteY1093" fmla="*/ 20337 h 597405"/>
              <a:gd name="connsiteX1094" fmla="*/ 52112 w 967252"/>
              <a:gd name="connsiteY1094" fmla="*/ 17795 h 597405"/>
              <a:gd name="connsiteX1095" fmla="*/ 49570 w 967252"/>
              <a:gd name="connsiteY1095" fmla="*/ 17795 h 597405"/>
              <a:gd name="connsiteX1096" fmla="*/ 49570 w 967252"/>
              <a:gd name="connsiteY1096" fmla="*/ 15252 h 597405"/>
              <a:gd name="connsiteX1097" fmla="*/ 49570 w 967252"/>
              <a:gd name="connsiteY1097" fmla="*/ 12711 h 597405"/>
              <a:gd name="connsiteX1098" fmla="*/ 49570 w 967252"/>
              <a:gd name="connsiteY1098" fmla="*/ 7626 h 597405"/>
              <a:gd name="connsiteX1099" fmla="*/ 49570 w 967252"/>
              <a:gd name="connsiteY1099" fmla="*/ 5084 h 597405"/>
              <a:gd name="connsiteX1100" fmla="*/ 52112 w 967252"/>
              <a:gd name="connsiteY1100" fmla="*/ 2542 h 597405"/>
              <a:gd name="connsiteX1101" fmla="*/ 54654 w 967252"/>
              <a:gd name="connsiteY1101" fmla="*/ 0 h 597405"/>
              <a:gd name="connsiteX1102" fmla="*/ 57196 w 967252"/>
              <a:gd name="connsiteY1102" fmla="*/ 0 h 597405"/>
              <a:gd name="connsiteX1103" fmla="*/ 59738 w 967252"/>
              <a:gd name="connsiteY1103" fmla="*/ 0 h 597405"/>
              <a:gd name="connsiteX1104" fmla="*/ 62281 w 967252"/>
              <a:gd name="connsiteY1104" fmla="*/ 0 h 597405"/>
              <a:gd name="connsiteX1105" fmla="*/ 64823 w 967252"/>
              <a:gd name="connsiteY1105" fmla="*/ 0 h 597405"/>
              <a:gd name="connsiteX1106" fmla="*/ 67365 w 967252"/>
              <a:gd name="connsiteY1106" fmla="*/ 0 h 597405"/>
              <a:gd name="connsiteX1107" fmla="*/ 67365 w 967252"/>
              <a:gd name="connsiteY1107" fmla="*/ 2542 h 597405"/>
              <a:gd name="connsiteX1108" fmla="*/ 69907 w 967252"/>
              <a:gd name="connsiteY1108" fmla="*/ 2542 h 597405"/>
              <a:gd name="connsiteX1109" fmla="*/ 69907 w 967252"/>
              <a:gd name="connsiteY1109" fmla="*/ 5084 h 597405"/>
              <a:gd name="connsiteX1110" fmla="*/ 72449 w 967252"/>
              <a:gd name="connsiteY1110" fmla="*/ 5084 h 597405"/>
              <a:gd name="connsiteX1111" fmla="*/ 72449 w 967252"/>
              <a:gd name="connsiteY1111" fmla="*/ 7626 h 597405"/>
              <a:gd name="connsiteX1112" fmla="*/ 72449 w 967252"/>
              <a:gd name="connsiteY1112" fmla="*/ 10168 h 597405"/>
              <a:gd name="connsiteX1113" fmla="*/ 72449 w 967252"/>
              <a:gd name="connsiteY1113" fmla="*/ 15252 h 597405"/>
              <a:gd name="connsiteX1114" fmla="*/ 74991 w 967252"/>
              <a:gd name="connsiteY1114" fmla="*/ 15252 h 597405"/>
              <a:gd name="connsiteX1115" fmla="*/ 74991 w 967252"/>
              <a:gd name="connsiteY1115" fmla="*/ 17795 h 597405"/>
              <a:gd name="connsiteX1116" fmla="*/ 74991 w 967252"/>
              <a:gd name="connsiteY1116" fmla="*/ 20337 h 597405"/>
              <a:gd name="connsiteX1117" fmla="*/ 74991 w 967252"/>
              <a:gd name="connsiteY1117" fmla="*/ 22879 h 597405"/>
              <a:gd name="connsiteX1118" fmla="*/ 74991 w 967252"/>
              <a:gd name="connsiteY1118" fmla="*/ 25422 h 597405"/>
              <a:gd name="connsiteX1119" fmla="*/ 74991 w 967252"/>
              <a:gd name="connsiteY1119" fmla="*/ 27963 h 597405"/>
              <a:gd name="connsiteX1120" fmla="*/ 74991 w 967252"/>
              <a:gd name="connsiteY1120" fmla="*/ 30505 h 597405"/>
              <a:gd name="connsiteX1121" fmla="*/ 74991 w 967252"/>
              <a:gd name="connsiteY1121" fmla="*/ 33048 h 597405"/>
              <a:gd name="connsiteX1122" fmla="*/ 74991 w 967252"/>
              <a:gd name="connsiteY1122" fmla="*/ 35590 h 597405"/>
              <a:gd name="connsiteX1123" fmla="*/ 74991 w 967252"/>
              <a:gd name="connsiteY1123" fmla="*/ 38132 h 597405"/>
              <a:gd name="connsiteX1124" fmla="*/ 72449 w 967252"/>
              <a:gd name="connsiteY1124" fmla="*/ 38132 h 597405"/>
              <a:gd name="connsiteX1125" fmla="*/ 72449 w 967252"/>
              <a:gd name="connsiteY1125" fmla="*/ 40674 h 597405"/>
              <a:gd name="connsiteX1126" fmla="*/ 72449 w 967252"/>
              <a:gd name="connsiteY1126" fmla="*/ 43216 h 597405"/>
              <a:gd name="connsiteX1127" fmla="*/ 72449 w 967252"/>
              <a:gd name="connsiteY1127" fmla="*/ 45758 h 597405"/>
              <a:gd name="connsiteX1128" fmla="*/ 72449 w 967252"/>
              <a:gd name="connsiteY1128" fmla="*/ 48301 h 597405"/>
              <a:gd name="connsiteX1129" fmla="*/ 72449 w 967252"/>
              <a:gd name="connsiteY1129" fmla="*/ 50843 h 597405"/>
              <a:gd name="connsiteX1130" fmla="*/ 72449 w 967252"/>
              <a:gd name="connsiteY1130" fmla="*/ 53385 h 597405"/>
              <a:gd name="connsiteX1131" fmla="*/ 74991 w 967252"/>
              <a:gd name="connsiteY1131" fmla="*/ 55927 h 597405"/>
              <a:gd name="connsiteX1132" fmla="*/ 77533 w 967252"/>
              <a:gd name="connsiteY1132" fmla="*/ 61011 h 597405"/>
              <a:gd name="connsiteX1133" fmla="*/ 77533 w 967252"/>
              <a:gd name="connsiteY1133" fmla="*/ 63554 h 597405"/>
              <a:gd name="connsiteX1134" fmla="*/ 80075 w 967252"/>
              <a:gd name="connsiteY1134" fmla="*/ 63554 h 597405"/>
              <a:gd name="connsiteX1135" fmla="*/ 78804 w 967252"/>
              <a:gd name="connsiteY1135" fmla="*/ 66095 h 59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Lst>
            <a:rect l="l" t="t" r="r" b="b"/>
            <a:pathLst>
              <a:path w="967252" h="597405">
                <a:moveTo>
                  <a:pt x="659664" y="596134"/>
                </a:moveTo>
                <a:lnTo>
                  <a:pt x="657122" y="596134"/>
                </a:lnTo>
                <a:lnTo>
                  <a:pt x="657122" y="593592"/>
                </a:lnTo>
                <a:lnTo>
                  <a:pt x="657122" y="592321"/>
                </a:lnTo>
                <a:lnTo>
                  <a:pt x="657122" y="589779"/>
                </a:lnTo>
                <a:lnTo>
                  <a:pt x="659664" y="587236"/>
                </a:lnTo>
                <a:lnTo>
                  <a:pt x="662206" y="587236"/>
                </a:lnTo>
                <a:lnTo>
                  <a:pt x="662206" y="589779"/>
                </a:lnTo>
                <a:lnTo>
                  <a:pt x="664748" y="589779"/>
                </a:lnTo>
                <a:lnTo>
                  <a:pt x="664748" y="592321"/>
                </a:lnTo>
                <a:lnTo>
                  <a:pt x="664748" y="594863"/>
                </a:lnTo>
                <a:lnTo>
                  <a:pt x="662206" y="594863"/>
                </a:lnTo>
                <a:lnTo>
                  <a:pt x="662206" y="597406"/>
                </a:lnTo>
                <a:lnTo>
                  <a:pt x="659664" y="597406"/>
                </a:lnTo>
                <a:close/>
                <a:moveTo>
                  <a:pt x="691440" y="528767"/>
                </a:moveTo>
                <a:lnTo>
                  <a:pt x="688897" y="526225"/>
                </a:lnTo>
                <a:lnTo>
                  <a:pt x="688897" y="521141"/>
                </a:lnTo>
                <a:lnTo>
                  <a:pt x="688897" y="518599"/>
                </a:lnTo>
                <a:lnTo>
                  <a:pt x="688897" y="516056"/>
                </a:lnTo>
                <a:lnTo>
                  <a:pt x="688897" y="513514"/>
                </a:lnTo>
                <a:lnTo>
                  <a:pt x="691440" y="513514"/>
                </a:lnTo>
                <a:lnTo>
                  <a:pt x="693981" y="510972"/>
                </a:lnTo>
                <a:lnTo>
                  <a:pt x="696524" y="510972"/>
                </a:lnTo>
                <a:lnTo>
                  <a:pt x="699065" y="513514"/>
                </a:lnTo>
                <a:lnTo>
                  <a:pt x="699065" y="516056"/>
                </a:lnTo>
                <a:lnTo>
                  <a:pt x="699065" y="518599"/>
                </a:lnTo>
                <a:lnTo>
                  <a:pt x="696524" y="523683"/>
                </a:lnTo>
                <a:lnTo>
                  <a:pt x="691440" y="528767"/>
                </a:lnTo>
                <a:close/>
                <a:moveTo>
                  <a:pt x="719402" y="463943"/>
                </a:moveTo>
                <a:lnTo>
                  <a:pt x="716860" y="463943"/>
                </a:lnTo>
                <a:lnTo>
                  <a:pt x="716860" y="461400"/>
                </a:lnTo>
                <a:lnTo>
                  <a:pt x="716860" y="458858"/>
                </a:lnTo>
                <a:lnTo>
                  <a:pt x="716860" y="456316"/>
                </a:lnTo>
                <a:lnTo>
                  <a:pt x="716860" y="453773"/>
                </a:lnTo>
                <a:lnTo>
                  <a:pt x="719402" y="453773"/>
                </a:lnTo>
                <a:lnTo>
                  <a:pt x="721944" y="453773"/>
                </a:lnTo>
                <a:lnTo>
                  <a:pt x="721944" y="456316"/>
                </a:lnTo>
                <a:lnTo>
                  <a:pt x="721944" y="458858"/>
                </a:lnTo>
                <a:lnTo>
                  <a:pt x="724486" y="458858"/>
                </a:lnTo>
                <a:lnTo>
                  <a:pt x="721944" y="458858"/>
                </a:lnTo>
                <a:lnTo>
                  <a:pt x="721944" y="461400"/>
                </a:lnTo>
                <a:lnTo>
                  <a:pt x="721944" y="463943"/>
                </a:lnTo>
                <a:lnTo>
                  <a:pt x="719402" y="463943"/>
                </a:lnTo>
                <a:close/>
                <a:moveTo>
                  <a:pt x="770243" y="378780"/>
                </a:moveTo>
                <a:lnTo>
                  <a:pt x="767701" y="383864"/>
                </a:lnTo>
                <a:lnTo>
                  <a:pt x="767701" y="386407"/>
                </a:lnTo>
                <a:lnTo>
                  <a:pt x="765159" y="386407"/>
                </a:lnTo>
                <a:lnTo>
                  <a:pt x="762617" y="391491"/>
                </a:lnTo>
                <a:lnTo>
                  <a:pt x="757533" y="391491"/>
                </a:lnTo>
                <a:lnTo>
                  <a:pt x="754991" y="388949"/>
                </a:lnTo>
                <a:lnTo>
                  <a:pt x="754991" y="386407"/>
                </a:lnTo>
                <a:lnTo>
                  <a:pt x="754991" y="383864"/>
                </a:lnTo>
                <a:lnTo>
                  <a:pt x="754991" y="381323"/>
                </a:lnTo>
                <a:lnTo>
                  <a:pt x="754991" y="378780"/>
                </a:lnTo>
                <a:lnTo>
                  <a:pt x="757533" y="378780"/>
                </a:lnTo>
                <a:lnTo>
                  <a:pt x="757533" y="381323"/>
                </a:lnTo>
                <a:lnTo>
                  <a:pt x="760075" y="381323"/>
                </a:lnTo>
                <a:lnTo>
                  <a:pt x="760075" y="378780"/>
                </a:lnTo>
                <a:lnTo>
                  <a:pt x="760075" y="376238"/>
                </a:lnTo>
                <a:lnTo>
                  <a:pt x="760075" y="373696"/>
                </a:lnTo>
                <a:lnTo>
                  <a:pt x="760075" y="371153"/>
                </a:lnTo>
                <a:lnTo>
                  <a:pt x="762617" y="368612"/>
                </a:lnTo>
                <a:lnTo>
                  <a:pt x="762617" y="366070"/>
                </a:lnTo>
                <a:lnTo>
                  <a:pt x="765159" y="366070"/>
                </a:lnTo>
                <a:lnTo>
                  <a:pt x="770243" y="366070"/>
                </a:lnTo>
                <a:lnTo>
                  <a:pt x="772785" y="366070"/>
                </a:lnTo>
                <a:lnTo>
                  <a:pt x="772785" y="368612"/>
                </a:lnTo>
                <a:lnTo>
                  <a:pt x="772785" y="371153"/>
                </a:lnTo>
                <a:lnTo>
                  <a:pt x="772785" y="373696"/>
                </a:lnTo>
                <a:lnTo>
                  <a:pt x="770243" y="376238"/>
                </a:lnTo>
                <a:lnTo>
                  <a:pt x="770243" y="378780"/>
                </a:lnTo>
                <a:close/>
                <a:moveTo>
                  <a:pt x="953271" y="226251"/>
                </a:moveTo>
                <a:lnTo>
                  <a:pt x="950729" y="226251"/>
                </a:lnTo>
                <a:lnTo>
                  <a:pt x="948187" y="226251"/>
                </a:lnTo>
                <a:lnTo>
                  <a:pt x="948187" y="223709"/>
                </a:lnTo>
                <a:lnTo>
                  <a:pt x="945645" y="223709"/>
                </a:lnTo>
                <a:lnTo>
                  <a:pt x="945645" y="221167"/>
                </a:lnTo>
                <a:lnTo>
                  <a:pt x="943103" y="221167"/>
                </a:lnTo>
                <a:lnTo>
                  <a:pt x="943103" y="218624"/>
                </a:lnTo>
                <a:lnTo>
                  <a:pt x="940561" y="218624"/>
                </a:lnTo>
                <a:lnTo>
                  <a:pt x="940561" y="216083"/>
                </a:lnTo>
                <a:lnTo>
                  <a:pt x="940561" y="209727"/>
                </a:lnTo>
                <a:lnTo>
                  <a:pt x="940561" y="207185"/>
                </a:lnTo>
                <a:lnTo>
                  <a:pt x="943103" y="207185"/>
                </a:lnTo>
                <a:lnTo>
                  <a:pt x="943103" y="204643"/>
                </a:lnTo>
                <a:lnTo>
                  <a:pt x="945645" y="204643"/>
                </a:lnTo>
                <a:lnTo>
                  <a:pt x="950729" y="204643"/>
                </a:lnTo>
                <a:lnTo>
                  <a:pt x="953271" y="204643"/>
                </a:lnTo>
                <a:lnTo>
                  <a:pt x="964711" y="204643"/>
                </a:lnTo>
                <a:lnTo>
                  <a:pt x="964711" y="207185"/>
                </a:lnTo>
                <a:lnTo>
                  <a:pt x="967252" y="209727"/>
                </a:lnTo>
                <a:lnTo>
                  <a:pt x="967252" y="212269"/>
                </a:lnTo>
                <a:lnTo>
                  <a:pt x="964711" y="214811"/>
                </a:lnTo>
                <a:lnTo>
                  <a:pt x="964711" y="217354"/>
                </a:lnTo>
                <a:lnTo>
                  <a:pt x="962168" y="219896"/>
                </a:lnTo>
                <a:lnTo>
                  <a:pt x="962168" y="222438"/>
                </a:lnTo>
                <a:lnTo>
                  <a:pt x="959626" y="222438"/>
                </a:lnTo>
                <a:lnTo>
                  <a:pt x="959626" y="224980"/>
                </a:lnTo>
                <a:lnTo>
                  <a:pt x="957084" y="224980"/>
                </a:lnTo>
                <a:lnTo>
                  <a:pt x="954542" y="227522"/>
                </a:lnTo>
                <a:lnTo>
                  <a:pt x="953271" y="227522"/>
                </a:lnTo>
                <a:close/>
                <a:moveTo>
                  <a:pt x="659664" y="216083"/>
                </a:moveTo>
                <a:lnTo>
                  <a:pt x="667290" y="224980"/>
                </a:lnTo>
                <a:lnTo>
                  <a:pt x="669832" y="224980"/>
                </a:lnTo>
                <a:lnTo>
                  <a:pt x="669832" y="227522"/>
                </a:lnTo>
                <a:lnTo>
                  <a:pt x="672374" y="227522"/>
                </a:lnTo>
                <a:lnTo>
                  <a:pt x="674916" y="227522"/>
                </a:lnTo>
                <a:lnTo>
                  <a:pt x="674916" y="224980"/>
                </a:lnTo>
                <a:lnTo>
                  <a:pt x="677458" y="224980"/>
                </a:lnTo>
                <a:lnTo>
                  <a:pt x="680000" y="224980"/>
                </a:lnTo>
                <a:lnTo>
                  <a:pt x="680000" y="227522"/>
                </a:lnTo>
                <a:lnTo>
                  <a:pt x="682542" y="227522"/>
                </a:lnTo>
                <a:lnTo>
                  <a:pt x="685084" y="230064"/>
                </a:lnTo>
                <a:lnTo>
                  <a:pt x="687626" y="230064"/>
                </a:lnTo>
                <a:lnTo>
                  <a:pt x="687626" y="232607"/>
                </a:lnTo>
                <a:lnTo>
                  <a:pt x="692710" y="241504"/>
                </a:lnTo>
                <a:lnTo>
                  <a:pt x="695253" y="244046"/>
                </a:lnTo>
                <a:lnTo>
                  <a:pt x="695253" y="246588"/>
                </a:lnTo>
                <a:lnTo>
                  <a:pt x="697795" y="251673"/>
                </a:lnTo>
                <a:lnTo>
                  <a:pt x="697795" y="254215"/>
                </a:lnTo>
                <a:lnTo>
                  <a:pt x="700337" y="256757"/>
                </a:lnTo>
                <a:lnTo>
                  <a:pt x="721944" y="270739"/>
                </a:lnTo>
                <a:lnTo>
                  <a:pt x="724486" y="270739"/>
                </a:lnTo>
                <a:lnTo>
                  <a:pt x="727028" y="270739"/>
                </a:lnTo>
                <a:lnTo>
                  <a:pt x="727028" y="273281"/>
                </a:lnTo>
                <a:lnTo>
                  <a:pt x="729570" y="273281"/>
                </a:lnTo>
                <a:lnTo>
                  <a:pt x="734654" y="273281"/>
                </a:lnTo>
                <a:lnTo>
                  <a:pt x="737196" y="275823"/>
                </a:lnTo>
                <a:lnTo>
                  <a:pt x="739738" y="273281"/>
                </a:lnTo>
                <a:lnTo>
                  <a:pt x="758804" y="261841"/>
                </a:lnTo>
                <a:lnTo>
                  <a:pt x="761346" y="261841"/>
                </a:lnTo>
                <a:lnTo>
                  <a:pt x="761346" y="259299"/>
                </a:lnTo>
                <a:lnTo>
                  <a:pt x="763888" y="259299"/>
                </a:lnTo>
                <a:lnTo>
                  <a:pt x="763888" y="256757"/>
                </a:lnTo>
                <a:lnTo>
                  <a:pt x="763888" y="254215"/>
                </a:lnTo>
                <a:lnTo>
                  <a:pt x="763888" y="251673"/>
                </a:lnTo>
                <a:lnTo>
                  <a:pt x="763888" y="249131"/>
                </a:lnTo>
                <a:lnTo>
                  <a:pt x="766430" y="249131"/>
                </a:lnTo>
                <a:lnTo>
                  <a:pt x="766430" y="246588"/>
                </a:lnTo>
                <a:lnTo>
                  <a:pt x="768972" y="246588"/>
                </a:lnTo>
                <a:lnTo>
                  <a:pt x="774056" y="244046"/>
                </a:lnTo>
                <a:lnTo>
                  <a:pt x="776598" y="244046"/>
                </a:lnTo>
                <a:lnTo>
                  <a:pt x="790580" y="246588"/>
                </a:lnTo>
                <a:lnTo>
                  <a:pt x="793122" y="246588"/>
                </a:lnTo>
                <a:lnTo>
                  <a:pt x="795664" y="249131"/>
                </a:lnTo>
                <a:lnTo>
                  <a:pt x="798206" y="251673"/>
                </a:lnTo>
                <a:lnTo>
                  <a:pt x="798206" y="254215"/>
                </a:lnTo>
                <a:lnTo>
                  <a:pt x="798206" y="256757"/>
                </a:lnTo>
                <a:lnTo>
                  <a:pt x="800748" y="256757"/>
                </a:lnTo>
                <a:lnTo>
                  <a:pt x="803290" y="259299"/>
                </a:lnTo>
                <a:lnTo>
                  <a:pt x="808374" y="259299"/>
                </a:lnTo>
                <a:lnTo>
                  <a:pt x="810916" y="259299"/>
                </a:lnTo>
                <a:lnTo>
                  <a:pt x="813458" y="259299"/>
                </a:lnTo>
                <a:lnTo>
                  <a:pt x="816000" y="259299"/>
                </a:lnTo>
                <a:lnTo>
                  <a:pt x="816000" y="256757"/>
                </a:lnTo>
                <a:lnTo>
                  <a:pt x="818542" y="256757"/>
                </a:lnTo>
                <a:lnTo>
                  <a:pt x="818542" y="254215"/>
                </a:lnTo>
                <a:lnTo>
                  <a:pt x="818542" y="251673"/>
                </a:lnTo>
                <a:lnTo>
                  <a:pt x="821084" y="251673"/>
                </a:lnTo>
                <a:lnTo>
                  <a:pt x="826168" y="246588"/>
                </a:lnTo>
                <a:lnTo>
                  <a:pt x="828710" y="246588"/>
                </a:lnTo>
                <a:lnTo>
                  <a:pt x="840150" y="241504"/>
                </a:lnTo>
                <a:lnTo>
                  <a:pt x="845234" y="221167"/>
                </a:lnTo>
                <a:lnTo>
                  <a:pt x="837608" y="214811"/>
                </a:lnTo>
                <a:lnTo>
                  <a:pt x="837608" y="212269"/>
                </a:lnTo>
                <a:lnTo>
                  <a:pt x="835066" y="212269"/>
                </a:lnTo>
                <a:lnTo>
                  <a:pt x="835066" y="209727"/>
                </a:lnTo>
                <a:lnTo>
                  <a:pt x="835066" y="207185"/>
                </a:lnTo>
                <a:lnTo>
                  <a:pt x="835066" y="204643"/>
                </a:lnTo>
                <a:lnTo>
                  <a:pt x="835066" y="202101"/>
                </a:lnTo>
                <a:lnTo>
                  <a:pt x="837608" y="202101"/>
                </a:lnTo>
                <a:lnTo>
                  <a:pt x="840150" y="202101"/>
                </a:lnTo>
                <a:lnTo>
                  <a:pt x="842692" y="202101"/>
                </a:lnTo>
                <a:lnTo>
                  <a:pt x="845234" y="202101"/>
                </a:lnTo>
                <a:lnTo>
                  <a:pt x="847776" y="202101"/>
                </a:lnTo>
                <a:lnTo>
                  <a:pt x="850318" y="202101"/>
                </a:lnTo>
                <a:lnTo>
                  <a:pt x="850318" y="204643"/>
                </a:lnTo>
                <a:lnTo>
                  <a:pt x="852860" y="204643"/>
                </a:lnTo>
                <a:lnTo>
                  <a:pt x="855402" y="204643"/>
                </a:lnTo>
                <a:lnTo>
                  <a:pt x="857944" y="204643"/>
                </a:lnTo>
                <a:lnTo>
                  <a:pt x="860486" y="204643"/>
                </a:lnTo>
                <a:lnTo>
                  <a:pt x="863028" y="204643"/>
                </a:lnTo>
                <a:lnTo>
                  <a:pt x="865570" y="204643"/>
                </a:lnTo>
                <a:lnTo>
                  <a:pt x="868112" y="204643"/>
                </a:lnTo>
                <a:lnTo>
                  <a:pt x="889720" y="199558"/>
                </a:lnTo>
                <a:lnTo>
                  <a:pt x="892262" y="199558"/>
                </a:lnTo>
                <a:lnTo>
                  <a:pt x="892262" y="198287"/>
                </a:lnTo>
                <a:lnTo>
                  <a:pt x="894804" y="198287"/>
                </a:lnTo>
                <a:lnTo>
                  <a:pt x="897346" y="198287"/>
                </a:lnTo>
                <a:lnTo>
                  <a:pt x="897346" y="195745"/>
                </a:lnTo>
                <a:lnTo>
                  <a:pt x="899888" y="195745"/>
                </a:lnTo>
                <a:lnTo>
                  <a:pt x="902430" y="193203"/>
                </a:lnTo>
                <a:lnTo>
                  <a:pt x="904972" y="193203"/>
                </a:lnTo>
                <a:lnTo>
                  <a:pt x="904972" y="190661"/>
                </a:lnTo>
                <a:lnTo>
                  <a:pt x="907514" y="190661"/>
                </a:lnTo>
                <a:lnTo>
                  <a:pt x="907514" y="188119"/>
                </a:lnTo>
                <a:lnTo>
                  <a:pt x="910056" y="188119"/>
                </a:lnTo>
                <a:lnTo>
                  <a:pt x="910056" y="185577"/>
                </a:lnTo>
                <a:lnTo>
                  <a:pt x="912598" y="185577"/>
                </a:lnTo>
                <a:lnTo>
                  <a:pt x="915140" y="185577"/>
                </a:lnTo>
                <a:lnTo>
                  <a:pt x="917682" y="185577"/>
                </a:lnTo>
                <a:lnTo>
                  <a:pt x="917682" y="188119"/>
                </a:lnTo>
                <a:lnTo>
                  <a:pt x="920225" y="188119"/>
                </a:lnTo>
                <a:lnTo>
                  <a:pt x="920225" y="190661"/>
                </a:lnTo>
                <a:lnTo>
                  <a:pt x="920225" y="195745"/>
                </a:lnTo>
                <a:lnTo>
                  <a:pt x="912598" y="209727"/>
                </a:lnTo>
                <a:lnTo>
                  <a:pt x="912598" y="212269"/>
                </a:lnTo>
                <a:lnTo>
                  <a:pt x="910056" y="212269"/>
                </a:lnTo>
                <a:lnTo>
                  <a:pt x="910056" y="214811"/>
                </a:lnTo>
                <a:lnTo>
                  <a:pt x="901159" y="221167"/>
                </a:lnTo>
                <a:lnTo>
                  <a:pt x="877009" y="240233"/>
                </a:lnTo>
                <a:lnTo>
                  <a:pt x="868112" y="249131"/>
                </a:lnTo>
                <a:lnTo>
                  <a:pt x="865570" y="251673"/>
                </a:lnTo>
                <a:lnTo>
                  <a:pt x="843963" y="279637"/>
                </a:lnTo>
                <a:lnTo>
                  <a:pt x="843963" y="282178"/>
                </a:lnTo>
                <a:lnTo>
                  <a:pt x="843963" y="284720"/>
                </a:lnTo>
                <a:lnTo>
                  <a:pt x="841421" y="284720"/>
                </a:lnTo>
                <a:lnTo>
                  <a:pt x="841421" y="287263"/>
                </a:lnTo>
                <a:lnTo>
                  <a:pt x="841421" y="289805"/>
                </a:lnTo>
                <a:lnTo>
                  <a:pt x="841421" y="292347"/>
                </a:lnTo>
                <a:lnTo>
                  <a:pt x="841421" y="294889"/>
                </a:lnTo>
                <a:lnTo>
                  <a:pt x="838879" y="297431"/>
                </a:lnTo>
                <a:lnTo>
                  <a:pt x="838879" y="311414"/>
                </a:lnTo>
                <a:lnTo>
                  <a:pt x="838879" y="313955"/>
                </a:lnTo>
                <a:lnTo>
                  <a:pt x="838879" y="316497"/>
                </a:lnTo>
                <a:lnTo>
                  <a:pt x="841421" y="319040"/>
                </a:lnTo>
                <a:lnTo>
                  <a:pt x="850318" y="341919"/>
                </a:lnTo>
                <a:lnTo>
                  <a:pt x="850318" y="344461"/>
                </a:lnTo>
                <a:lnTo>
                  <a:pt x="850318" y="347003"/>
                </a:lnTo>
                <a:lnTo>
                  <a:pt x="850318" y="349546"/>
                </a:lnTo>
                <a:lnTo>
                  <a:pt x="850318" y="352087"/>
                </a:lnTo>
                <a:lnTo>
                  <a:pt x="847776" y="352087"/>
                </a:lnTo>
                <a:lnTo>
                  <a:pt x="847776" y="354630"/>
                </a:lnTo>
                <a:lnTo>
                  <a:pt x="845234" y="354630"/>
                </a:lnTo>
                <a:lnTo>
                  <a:pt x="842692" y="357172"/>
                </a:lnTo>
                <a:lnTo>
                  <a:pt x="823626" y="366070"/>
                </a:lnTo>
                <a:lnTo>
                  <a:pt x="818542" y="368612"/>
                </a:lnTo>
                <a:lnTo>
                  <a:pt x="816000" y="371153"/>
                </a:lnTo>
                <a:lnTo>
                  <a:pt x="804561" y="380051"/>
                </a:lnTo>
                <a:lnTo>
                  <a:pt x="804561" y="377509"/>
                </a:lnTo>
                <a:lnTo>
                  <a:pt x="804561" y="374967"/>
                </a:lnTo>
                <a:lnTo>
                  <a:pt x="802019" y="368612"/>
                </a:lnTo>
                <a:lnTo>
                  <a:pt x="799477" y="368612"/>
                </a:lnTo>
                <a:lnTo>
                  <a:pt x="802019" y="366070"/>
                </a:lnTo>
                <a:lnTo>
                  <a:pt x="804561" y="363527"/>
                </a:lnTo>
                <a:lnTo>
                  <a:pt x="802019" y="360985"/>
                </a:lnTo>
                <a:lnTo>
                  <a:pt x="799477" y="360985"/>
                </a:lnTo>
                <a:lnTo>
                  <a:pt x="796935" y="363527"/>
                </a:lnTo>
                <a:lnTo>
                  <a:pt x="794393" y="363527"/>
                </a:lnTo>
                <a:lnTo>
                  <a:pt x="791851" y="363527"/>
                </a:lnTo>
                <a:lnTo>
                  <a:pt x="791851" y="360985"/>
                </a:lnTo>
                <a:lnTo>
                  <a:pt x="789308" y="358443"/>
                </a:lnTo>
                <a:lnTo>
                  <a:pt x="784224" y="358443"/>
                </a:lnTo>
                <a:lnTo>
                  <a:pt x="781682" y="355901"/>
                </a:lnTo>
                <a:lnTo>
                  <a:pt x="779140" y="355901"/>
                </a:lnTo>
                <a:lnTo>
                  <a:pt x="779140" y="350817"/>
                </a:lnTo>
                <a:lnTo>
                  <a:pt x="779140" y="348274"/>
                </a:lnTo>
                <a:lnTo>
                  <a:pt x="781682" y="348274"/>
                </a:lnTo>
                <a:lnTo>
                  <a:pt x="781682" y="345732"/>
                </a:lnTo>
                <a:lnTo>
                  <a:pt x="779140" y="345732"/>
                </a:lnTo>
                <a:lnTo>
                  <a:pt x="779140" y="343190"/>
                </a:lnTo>
                <a:lnTo>
                  <a:pt x="776598" y="338106"/>
                </a:lnTo>
                <a:lnTo>
                  <a:pt x="776598" y="335563"/>
                </a:lnTo>
                <a:lnTo>
                  <a:pt x="776598" y="330480"/>
                </a:lnTo>
                <a:lnTo>
                  <a:pt x="774056" y="330480"/>
                </a:lnTo>
                <a:lnTo>
                  <a:pt x="765159" y="330480"/>
                </a:lnTo>
                <a:lnTo>
                  <a:pt x="765159" y="333021"/>
                </a:lnTo>
                <a:lnTo>
                  <a:pt x="762617" y="333021"/>
                </a:lnTo>
                <a:lnTo>
                  <a:pt x="757533" y="333021"/>
                </a:lnTo>
                <a:lnTo>
                  <a:pt x="757533" y="330480"/>
                </a:lnTo>
                <a:lnTo>
                  <a:pt x="757533" y="327937"/>
                </a:lnTo>
                <a:lnTo>
                  <a:pt x="757533" y="325395"/>
                </a:lnTo>
                <a:lnTo>
                  <a:pt x="752449" y="322853"/>
                </a:lnTo>
                <a:lnTo>
                  <a:pt x="752449" y="325395"/>
                </a:lnTo>
                <a:lnTo>
                  <a:pt x="752449" y="327937"/>
                </a:lnTo>
                <a:lnTo>
                  <a:pt x="749907" y="330480"/>
                </a:lnTo>
                <a:lnTo>
                  <a:pt x="747365" y="330480"/>
                </a:lnTo>
                <a:lnTo>
                  <a:pt x="742281" y="330480"/>
                </a:lnTo>
                <a:lnTo>
                  <a:pt x="739738" y="330480"/>
                </a:lnTo>
                <a:lnTo>
                  <a:pt x="729570" y="333021"/>
                </a:lnTo>
                <a:lnTo>
                  <a:pt x="727028" y="333021"/>
                </a:lnTo>
                <a:lnTo>
                  <a:pt x="721944" y="333021"/>
                </a:lnTo>
                <a:lnTo>
                  <a:pt x="721944" y="330480"/>
                </a:lnTo>
                <a:lnTo>
                  <a:pt x="719402" y="333021"/>
                </a:lnTo>
                <a:lnTo>
                  <a:pt x="716860" y="333021"/>
                </a:lnTo>
                <a:lnTo>
                  <a:pt x="719402" y="335563"/>
                </a:lnTo>
                <a:lnTo>
                  <a:pt x="714318" y="335563"/>
                </a:lnTo>
                <a:lnTo>
                  <a:pt x="714318" y="338106"/>
                </a:lnTo>
                <a:lnTo>
                  <a:pt x="709234" y="338106"/>
                </a:lnTo>
                <a:lnTo>
                  <a:pt x="706692" y="338106"/>
                </a:lnTo>
                <a:lnTo>
                  <a:pt x="704150" y="338106"/>
                </a:lnTo>
                <a:lnTo>
                  <a:pt x="701608" y="338106"/>
                </a:lnTo>
                <a:lnTo>
                  <a:pt x="699065" y="338106"/>
                </a:lnTo>
                <a:lnTo>
                  <a:pt x="696524" y="340648"/>
                </a:lnTo>
                <a:lnTo>
                  <a:pt x="693981" y="340648"/>
                </a:lnTo>
                <a:lnTo>
                  <a:pt x="691440" y="340648"/>
                </a:lnTo>
                <a:lnTo>
                  <a:pt x="688897" y="340648"/>
                </a:lnTo>
                <a:lnTo>
                  <a:pt x="686355" y="340648"/>
                </a:lnTo>
                <a:lnTo>
                  <a:pt x="688897" y="340648"/>
                </a:lnTo>
                <a:lnTo>
                  <a:pt x="686355" y="343190"/>
                </a:lnTo>
                <a:lnTo>
                  <a:pt x="683813" y="343190"/>
                </a:lnTo>
                <a:lnTo>
                  <a:pt x="681271" y="343190"/>
                </a:lnTo>
                <a:lnTo>
                  <a:pt x="678729" y="343190"/>
                </a:lnTo>
                <a:lnTo>
                  <a:pt x="676187" y="343190"/>
                </a:lnTo>
                <a:lnTo>
                  <a:pt x="673645" y="343190"/>
                </a:lnTo>
                <a:lnTo>
                  <a:pt x="668561" y="340648"/>
                </a:lnTo>
                <a:lnTo>
                  <a:pt x="666019" y="338106"/>
                </a:lnTo>
                <a:lnTo>
                  <a:pt x="663477" y="333021"/>
                </a:lnTo>
                <a:lnTo>
                  <a:pt x="660935" y="330480"/>
                </a:lnTo>
                <a:lnTo>
                  <a:pt x="658393" y="327937"/>
                </a:lnTo>
                <a:lnTo>
                  <a:pt x="655851" y="325395"/>
                </a:lnTo>
                <a:lnTo>
                  <a:pt x="653309" y="320310"/>
                </a:lnTo>
                <a:lnTo>
                  <a:pt x="653309" y="317769"/>
                </a:lnTo>
                <a:lnTo>
                  <a:pt x="650767" y="312684"/>
                </a:lnTo>
                <a:lnTo>
                  <a:pt x="650767" y="306329"/>
                </a:lnTo>
                <a:lnTo>
                  <a:pt x="650767" y="303787"/>
                </a:lnTo>
                <a:lnTo>
                  <a:pt x="650767" y="303787"/>
                </a:lnTo>
                <a:lnTo>
                  <a:pt x="650767" y="299974"/>
                </a:lnTo>
                <a:lnTo>
                  <a:pt x="650767" y="294889"/>
                </a:lnTo>
                <a:lnTo>
                  <a:pt x="648224" y="294889"/>
                </a:lnTo>
                <a:lnTo>
                  <a:pt x="645682" y="289805"/>
                </a:lnTo>
                <a:lnTo>
                  <a:pt x="643140" y="287263"/>
                </a:lnTo>
                <a:lnTo>
                  <a:pt x="643140" y="284720"/>
                </a:lnTo>
                <a:lnTo>
                  <a:pt x="640598" y="282178"/>
                </a:lnTo>
                <a:lnTo>
                  <a:pt x="640598" y="279637"/>
                </a:lnTo>
                <a:lnTo>
                  <a:pt x="638056" y="274552"/>
                </a:lnTo>
                <a:lnTo>
                  <a:pt x="635514" y="272010"/>
                </a:lnTo>
                <a:lnTo>
                  <a:pt x="632972" y="266926"/>
                </a:lnTo>
                <a:lnTo>
                  <a:pt x="630430" y="261841"/>
                </a:lnTo>
                <a:lnTo>
                  <a:pt x="627888" y="261841"/>
                </a:lnTo>
                <a:lnTo>
                  <a:pt x="627888" y="259299"/>
                </a:lnTo>
                <a:lnTo>
                  <a:pt x="622804" y="254215"/>
                </a:lnTo>
                <a:lnTo>
                  <a:pt x="620262" y="251673"/>
                </a:lnTo>
                <a:lnTo>
                  <a:pt x="617720" y="251673"/>
                </a:lnTo>
                <a:lnTo>
                  <a:pt x="617720" y="249131"/>
                </a:lnTo>
                <a:lnTo>
                  <a:pt x="615178" y="249131"/>
                </a:lnTo>
                <a:lnTo>
                  <a:pt x="612636" y="249131"/>
                </a:lnTo>
                <a:lnTo>
                  <a:pt x="605009" y="246588"/>
                </a:lnTo>
                <a:lnTo>
                  <a:pt x="602468" y="246588"/>
                </a:lnTo>
                <a:lnTo>
                  <a:pt x="599925" y="246588"/>
                </a:lnTo>
                <a:lnTo>
                  <a:pt x="597383" y="246588"/>
                </a:lnTo>
                <a:lnTo>
                  <a:pt x="592299" y="246588"/>
                </a:lnTo>
                <a:lnTo>
                  <a:pt x="587215" y="246588"/>
                </a:lnTo>
                <a:lnTo>
                  <a:pt x="584673" y="246588"/>
                </a:lnTo>
                <a:lnTo>
                  <a:pt x="582131" y="246588"/>
                </a:lnTo>
                <a:lnTo>
                  <a:pt x="577047" y="249131"/>
                </a:lnTo>
                <a:lnTo>
                  <a:pt x="574505" y="249131"/>
                </a:lnTo>
                <a:lnTo>
                  <a:pt x="571963" y="249131"/>
                </a:lnTo>
                <a:lnTo>
                  <a:pt x="569421" y="249131"/>
                </a:lnTo>
                <a:lnTo>
                  <a:pt x="566879" y="249131"/>
                </a:lnTo>
                <a:lnTo>
                  <a:pt x="561795" y="249131"/>
                </a:lnTo>
                <a:lnTo>
                  <a:pt x="559252" y="249131"/>
                </a:lnTo>
                <a:lnTo>
                  <a:pt x="554168" y="251673"/>
                </a:lnTo>
                <a:lnTo>
                  <a:pt x="556711" y="242775"/>
                </a:lnTo>
                <a:lnTo>
                  <a:pt x="556711" y="240233"/>
                </a:lnTo>
                <a:lnTo>
                  <a:pt x="556711" y="235149"/>
                </a:lnTo>
                <a:lnTo>
                  <a:pt x="556711" y="232607"/>
                </a:lnTo>
                <a:lnTo>
                  <a:pt x="559252" y="230064"/>
                </a:lnTo>
                <a:lnTo>
                  <a:pt x="559252" y="227522"/>
                </a:lnTo>
                <a:lnTo>
                  <a:pt x="559252" y="224980"/>
                </a:lnTo>
                <a:lnTo>
                  <a:pt x="561795" y="219896"/>
                </a:lnTo>
                <a:lnTo>
                  <a:pt x="564337" y="219896"/>
                </a:lnTo>
                <a:lnTo>
                  <a:pt x="564337" y="223709"/>
                </a:lnTo>
                <a:lnTo>
                  <a:pt x="566879" y="223709"/>
                </a:lnTo>
                <a:lnTo>
                  <a:pt x="569421" y="223709"/>
                </a:lnTo>
                <a:lnTo>
                  <a:pt x="571963" y="223709"/>
                </a:lnTo>
                <a:lnTo>
                  <a:pt x="583402" y="214811"/>
                </a:lnTo>
                <a:lnTo>
                  <a:pt x="585944" y="212269"/>
                </a:lnTo>
                <a:lnTo>
                  <a:pt x="585944" y="209727"/>
                </a:lnTo>
                <a:lnTo>
                  <a:pt x="588486" y="204643"/>
                </a:lnTo>
                <a:lnTo>
                  <a:pt x="593570" y="199558"/>
                </a:lnTo>
                <a:lnTo>
                  <a:pt x="596112" y="197017"/>
                </a:lnTo>
                <a:lnTo>
                  <a:pt x="601197" y="194474"/>
                </a:lnTo>
                <a:lnTo>
                  <a:pt x="603738" y="191932"/>
                </a:lnTo>
                <a:lnTo>
                  <a:pt x="606281" y="191932"/>
                </a:lnTo>
                <a:lnTo>
                  <a:pt x="616449" y="186847"/>
                </a:lnTo>
                <a:lnTo>
                  <a:pt x="621533" y="184306"/>
                </a:lnTo>
                <a:lnTo>
                  <a:pt x="629159" y="179221"/>
                </a:lnTo>
                <a:lnTo>
                  <a:pt x="629159" y="176679"/>
                </a:lnTo>
                <a:lnTo>
                  <a:pt x="634243" y="174137"/>
                </a:lnTo>
                <a:lnTo>
                  <a:pt x="639327" y="174137"/>
                </a:lnTo>
                <a:lnTo>
                  <a:pt x="644411" y="174137"/>
                </a:lnTo>
                <a:lnTo>
                  <a:pt x="646954" y="174137"/>
                </a:lnTo>
                <a:lnTo>
                  <a:pt x="649495" y="174137"/>
                </a:lnTo>
                <a:lnTo>
                  <a:pt x="652038" y="176679"/>
                </a:lnTo>
                <a:lnTo>
                  <a:pt x="654579" y="176679"/>
                </a:lnTo>
                <a:lnTo>
                  <a:pt x="657122" y="179221"/>
                </a:lnTo>
                <a:lnTo>
                  <a:pt x="657122" y="181764"/>
                </a:lnTo>
                <a:lnTo>
                  <a:pt x="659664" y="184306"/>
                </a:lnTo>
                <a:lnTo>
                  <a:pt x="659664" y="186847"/>
                </a:lnTo>
                <a:lnTo>
                  <a:pt x="662206" y="186847"/>
                </a:lnTo>
                <a:lnTo>
                  <a:pt x="662206" y="189390"/>
                </a:lnTo>
                <a:lnTo>
                  <a:pt x="662206" y="191932"/>
                </a:lnTo>
                <a:lnTo>
                  <a:pt x="662206" y="194474"/>
                </a:lnTo>
                <a:lnTo>
                  <a:pt x="662206" y="199558"/>
                </a:lnTo>
                <a:lnTo>
                  <a:pt x="659664" y="204643"/>
                </a:lnTo>
                <a:lnTo>
                  <a:pt x="659664" y="207185"/>
                </a:lnTo>
                <a:lnTo>
                  <a:pt x="659664" y="209727"/>
                </a:lnTo>
                <a:lnTo>
                  <a:pt x="662206" y="209727"/>
                </a:lnTo>
                <a:lnTo>
                  <a:pt x="662206" y="212269"/>
                </a:lnTo>
                <a:lnTo>
                  <a:pt x="662206" y="214811"/>
                </a:lnTo>
                <a:lnTo>
                  <a:pt x="659664" y="216083"/>
                </a:lnTo>
                <a:close/>
                <a:moveTo>
                  <a:pt x="915140" y="151258"/>
                </a:moveTo>
                <a:lnTo>
                  <a:pt x="915140" y="153800"/>
                </a:lnTo>
                <a:lnTo>
                  <a:pt x="917682" y="153800"/>
                </a:lnTo>
                <a:lnTo>
                  <a:pt x="917682" y="156342"/>
                </a:lnTo>
                <a:lnTo>
                  <a:pt x="917682" y="158884"/>
                </a:lnTo>
                <a:lnTo>
                  <a:pt x="920225" y="158884"/>
                </a:lnTo>
                <a:lnTo>
                  <a:pt x="920225" y="161426"/>
                </a:lnTo>
                <a:lnTo>
                  <a:pt x="922766" y="161426"/>
                </a:lnTo>
                <a:lnTo>
                  <a:pt x="922766" y="163968"/>
                </a:lnTo>
                <a:lnTo>
                  <a:pt x="922766" y="166511"/>
                </a:lnTo>
                <a:lnTo>
                  <a:pt x="925309" y="166511"/>
                </a:lnTo>
                <a:lnTo>
                  <a:pt x="925309" y="169053"/>
                </a:lnTo>
                <a:lnTo>
                  <a:pt x="925309" y="171595"/>
                </a:lnTo>
                <a:lnTo>
                  <a:pt x="927850" y="171595"/>
                </a:lnTo>
                <a:lnTo>
                  <a:pt x="927850" y="174137"/>
                </a:lnTo>
                <a:lnTo>
                  <a:pt x="925309" y="174137"/>
                </a:lnTo>
                <a:lnTo>
                  <a:pt x="925309" y="176679"/>
                </a:lnTo>
                <a:lnTo>
                  <a:pt x="922766" y="176679"/>
                </a:lnTo>
                <a:lnTo>
                  <a:pt x="920225" y="176679"/>
                </a:lnTo>
                <a:lnTo>
                  <a:pt x="917682" y="176679"/>
                </a:lnTo>
                <a:lnTo>
                  <a:pt x="915140" y="176679"/>
                </a:lnTo>
                <a:lnTo>
                  <a:pt x="915140" y="172866"/>
                </a:lnTo>
                <a:lnTo>
                  <a:pt x="912598" y="172866"/>
                </a:lnTo>
                <a:lnTo>
                  <a:pt x="910056" y="170324"/>
                </a:lnTo>
                <a:lnTo>
                  <a:pt x="907514" y="170324"/>
                </a:lnTo>
                <a:lnTo>
                  <a:pt x="904972" y="170324"/>
                </a:lnTo>
                <a:lnTo>
                  <a:pt x="904972" y="167781"/>
                </a:lnTo>
                <a:lnTo>
                  <a:pt x="902430" y="167781"/>
                </a:lnTo>
                <a:lnTo>
                  <a:pt x="899888" y="167781"/>
                </a:lnTo>
                <a:lnTo>
                  <a:pt x="899888" y="165240"/>
                </a:lnTo>
                <a:lnTo>
                  <a:pt x="897346" y="165240"/>
                </a:lnTo>
                <a:lnTo>
                  <a:pt x="894804" y="165240"/>
                </a:lnTo>
                <a:lnTo>
                  <a:pt x="892262" y="165240"/>
                </a:lnTo>
                <a:lnTo>
                  <a:pt x="889720" y="165240"/>
                </a:lnTo>
                <a:lnTo>
                  <a:pt x="887178" y="165240"/>
                </a:lnTo>
                <a:lnTo>
                  <a:pt x="887178" y="167781"/>
                </a:lnTo>
                <a:lnTo>
                  <a:pt x="884636" y="167781"/>
                </a:lnTo>
                <a:lnTo>
                  <a:pt x="882094" y="170324"/>
                </a:lnTo>
                <a:lnTo>
                  <a:pt x="879552" y="170324"/>
                </a:lnTo>
                <a:lnTo>
                  <a:pt x="879552" y="172866"/>
                </a:lnTo>
                <a:lnTo>
                  <a:pt x="877009" y="175408"/>
                </a:lnTo>
                <a:lnTo>
                  <a:pt x="877009" y="177951"/>
                </a:lnTo>
                <a:lnTo>
                  <a:pt x="874468" y="177951"/>
                </a:lnTo>
                <a:lnTo>
                  <a:pt x="874468" y="180492"/>
                </a:lnTo>
                <a:lnTo>
                  <a:pt x="871925" y="180492"/>
                </a:lnTo>
                <a:lnTo>
                  <a:pt x="871925" y="183034"/>
                </a:lnTo>
                <a:lnTo>
                  <a:pt x="869383" y="183034"/>
                </a:lnTo>
                <a:lnTo>
                  <a:pt x="869383" y="185577"/>
                </a:lnTo>
                <a:lnTo>
                  <a:pt x="866841" y="185577"/>
                </a:lnTo>
                <a:lnTo>
                  <a:pt x="866841" y="185577"/>
                </a:lnTo>
                <a:lnTo>
                  <a:pt x="866841" y="183034"/>
                </a:lnTo>
                <a:lnTo>
                  <a:pt x="864299" y="183034"/>
                </a:lnTo>
                <a:lnTo>
                  <a:pt x="861757" y="176679"/>
                </a:lnTo>
                <a:lnTo>
                  <a:pt x="861757" y="172866"/>
                </a:lnTo>
                <a:lnTo>
                  <a:pt x="861757" y="170324"/>
                </a:lnTo>
                <a:lnTo>
                  <a:pt x="861757" y="167781"/>
                </a:lnTo>
                <a:lnTo>
                  <a:pt x="861757" y="165240"/>
                </a:lnTo>
                <a:lnTo>
                  <a:pt x="861757" y="162698"/>
                </a:lnTo>
                <a:lnTo>
                  <a:pt x="861757" y="160155"/>
                </a:lnTo>
                <a:lnTo>
                  <a:pt x="859215" y="157613"/>
                </a:lnTo>
                <a:lnTo>
                  <a:pt x="859215" y="155071"/>
                </a:lnTo>
                <a:lnTo>
                  <a:pt x="859215" y="152529"/>
                </a:lnTo>
                <a:lnTo>
                  <a:pt x="861757" y="149987"/>
                </a:lnTo>
                <a:lnTo>
                  <a:pt x="861757" y="147444"/>
                </a:lnTo>
                <a:lnTo>
                  <a:pt x="864299" y="144902"/>
                </a:lnTo>
                <a:lnTo>
                  <a:pt x="864299" y="142360"/>
                </a:lnTo>
                <a:lnTo>
                  <a:pt x="866841" y="142360"/>
                </a:lnTo>
                <a:lnTo>
                  <a:pt x="869383" y="142360"/>
                </a:lnTo>
                <a:lnTo>
                  <a:pt x="869383" y="144902"/>
                </a:lnTo>
                <a:lnTo>
                  <a:pt x="871925" y="144902"/>
                </a:lnTo>
                <a:lnTo>
                  <a:pt x="871925" y="147444"/>
                </a:lnTo>
                <a:lnTo>
                  <a:pt x="874468" y="147444"/>
                </a:lnTo>
                <a:lnTo>
                  <a:pt x="874468" y="149987"/>
                </a:lnTo>
                <a:lnTo>
                  <a:pt x="877009" y="149987"/>
                </a:lnTo>
                <a:lnTo>
                  <a:pt x="879552" y="149987"/>
                </a:lnTo>
                <a:lnTo>
                  <a:pt x="882094" y="149987"/>
                </a:lnTo>
                <a:lnTo>
                  <a:pt x="884636" y="149987"/>
                </a:lnTo>
                <a:lnTo>
                  <a:pt x="887178" y="149987"/>
                </a:lnTo>
                <a:lnTo>
                  <a:pt x="887178" y="147444"/>
                </a:lnTo>
                <a:lnTo>
                  <a:pt x="889720" y="147444"/>
                </a:lnTo>
                <a:lnTo>
                  <a:pt x="892262" y="147444"/>
                </a:lnTo>
                <a:lnTo>
                  <a:pt x="892262" y="147444"/>
                </a:lnTo>
                <a:lnTo>
                  <a:pt x="894804" y="147444"/>
                </a:lnTo>
                <a:lnTo>
                  <a:pt x="894804" y="144902"/>
                </a:lnTo>
                <a:lnTo>
                  <a:pt x="897346" y="144902"/>
                </a:lnTo>
                <a:lnTo>
                  <a:pt x="897346" y="142360"/>
                </a:lnTo>
                <a:lnTo>
                  <a:pt x="899888" y="142360"/>
                </a:lnTo>
                <a:lnTo>
                  <a:pt x="899888" y="139818"/>
                </a:lnTo>
                <a:lnTo>
                  <a:pt x="902430" y="139818"/>
                </a:lnTo>
                <a:lnTo>
                  <a:pt x="904972" y="139818"/>
                </a:lnTo>
                <a:lnTo>
                  <a:pt x="907514" y="139818"/>
                </a:lnTo>
                <a:lnTo>
                  <a:pt x="907514" y="142360"/>
                </a:lnTo>
                <a:lnTo>
                  <a:pt x="910056" y="142360"/>
                </a:lnTo>
                <a:lnTo>
                  <a:pt x="910056" y="144902"/>
                </a:lnTo>
                <a:lnTo>
                  <a:pt x="912598" y="144902"/>
                </a:lnTo>
                <a:lnTo>
                  <a:pt x="912598" y="147444"/>
                </a:lnTo>
                <a:lnTo>
                  <a:pt x="912598" y="149987"/>
                </a:lnTo>
                <a:lnTo>
                  <a:pt x="915140" y="149987"/>
                </a:lnTo>
                <a:lnTo>
                  <a:pt x="915140" y="152529"/>
                </a:lnTo>
                <a:lnTo>
                  <a:pt x="915140" y="152529"/>
                </a:lnTo>
                <a:close/>
                <a:moveTo>
                  <a:pt x="12710" y="100415"/>
                </a:moveTo>
                <a:lnTo>
                  <a:pt x="22879" y="111854"/>
                </a:lnTo>
                <a:lnTo>
                  <a:pt x="34318" y="111854"/>
                </a:lnTo>
                <a:lnTo>
                  <a:pt x="36860" y="114397"/>
                </a:lnTo>
                <a:lnTo>
                  <a:pt x="61010" y="142360"/>
                </a:lnTo>
                <a:lnTo>
                  <a:pt x="63551" y="142360"/>
                </a:lnTo>
                <a:lnTo>
                  <a:pt x="63551" y="144902"/>
                </a:lnTo>
                <a:lnTo>
                  <a:pt x="66094" y="144902"/>
                </a:lnTo>
                <a:lnTo>
                  <a:pt x="66094" y="147444"/>
                </a:lnTo>
                <a:lnTo>
                  <a:pt x="68636" y="147444"/>
                </a:lnTo>
                <a:lnTo>
                  <a:pt x="68636" y="149987"/>
                </a:lnTo>
                <a:lnTo>
                  <a:pt x="71178" y="149987"/>
                </a:lnTo>
                <a:lnTo>
                  <a:pt x="71178" y="152529"/>
                </a:lnTo>
                <a:lnTo>
                  <a:pt x="71178" y="155071"/>
                </a:lnTo>
                <a:lnTo>
                  <a:pt x="73720" y="155071"/>
                </a:lnTo>
                <a:lnTo>
                  <a:pt x="73720" y="157613"/>
                </a:lnTo>
                <a:lnTo>
                  <a:pt x="76262" y="157613"/>
                </a:lnTo>
                <a:lnTo>
                  <a:pt x="78804" y="157613"/>
                </a:lnTo>
                <a:lnTo>
                  <a:pt x="81346" y="157613"/>
                </a:lnTo>
                <a:lnTo>
                  <a:pt x="83888" y="157613"/>
                </a:lnTo>
                <a:lnTo>
                  <a:pt x="83888" y="155071"/>
                </a:lnTo>
                <a:lnTo>
                  <a:pt x="86430" y="152529"/>
                </a:lnTo>
                <a:lnTo>
                  <a:pt x="86430" y="147444"/>
                </a:lnTo>
                <a:lnTo>
                  <a:pt x="88972" y="147444"/>
                </a:lnTo>
                <a:lnTo>
                  <a:pt x="88972" y="144902"/>
                </a:lnTo>
                <a:lnTo>
                  <a:pt x="88972" y="142360"/>
                </a:lnTo>
                <a:lnTo>
                  <a:pt x="88972" y="139818"/>
                </a:lnTo>
                <a:lnTo>
                  <a:pt x="88972" y="137276"/>
                </a:lnTo>
                <a:lnTo>
                  <a:pt x="91514" y="134734"/>
                </a:lnTo>
                <a:lnTo>
                  <a:pt x="91514" y="132191"/>
                </a:lnTo>
                <a:lnTo>
                  <a:pt x="94056" y="127108"/>
                </a:lnTo>
                <a:lnTo>
                  <a:pt x="96598" y="124565"/>
                </a:lnTo>
                <a:lnTo>
                  <a:pt x="99140" y="124565"/>
                </a:lnTo>
                <a:lnTo>
                  <a:pt x="99140" y="122023"/>
                </a:lnTo>
                <a:lnTo>
                  <a:pt x="101682" y="122023"/>
                </a:lnTo>
                <a:lnTo>
                  <a:pt x="104224" y="122023"/>
                </a:lnTo>
                <a:lnTo>
                  <a:pt x="106767" y="122023"/>
                </a:lnTo>
                <a:lnTo>
                  <a:pt x="109308" y="124565"/>
                </a:lnTo>
                <a:lnTo>
                  <a:pt x="111851" y="124565"/>
                </a:lnTo>
                <a:lnTo>
                  <a:pt x="116935" y="127108"/>
                </a:lnTo>
                <a:lnTo>
                  <a:pt x="119477" y="127108"/>
                </a:lnTo>
                <a:lnTo>
                  <a:pt x="119477" y="129649"/>
                </a:lnTo>
                <a:lnTo>
                  <a:pt x="122019" y="129649"/>
                </a:lnTo>
                <a:lnTo>
                  <a:pt x="122019" y="132191"/>
                </a:lnTo>
                <a:lnTo>
                  <a:pt x="127103" y="141089"/>
                </a:lnTo>
                <a:lnTo>
                  <a:pt x="129645" y="146174"/>
                </a:lnTo>
                <a:lnTo>
                  <a:pt x="132187" y="148715"/>
                </a:lnTo>
                <a:lnTo>
                  <a:pt x="132187" y="151258"/>
                </a:lnTo>
                <a:lnTo>
                  <a:pt x="134729" y="153800"/>
                </a:lnTo>
                <a:lnTo>
                  <a:pt x="134729" y="156342"/>
                </a:lnTo>
                <a:lnTo>
                  <a:pt x="137271" y="156342"/>
                </a:lnTo>
                <a:lnTo>
                  <a:pt x="137271" y="158884"/>
                </a:lnTo>
                <a:lnTo>
                  <a:pt x="137271" y="161426"/>
                </a:lnTo>
                <a:lnTo>
                  <a:pt x="139813" y="161426"/>
                </a:lnTo>
                <a:lnTo>
                  <a:pt x="139813" y="163968"/>
                </a:lnTo>
                <a:lnTo>
                  <a:pt x="142355" y="163968"/>
                </a:lnTo>
                <a:lnTo>
                  <a:pt x="144898" y="163968"/>
                </a:lnTo>
                <a:lnTo>
                  <a:pt x="147439" y="163968"/>
                </a:lnTo>
                <a:lnTo>
                  <a:pt x="152523" y="158884"/>
                </a:lnTo>
                <a:lnTo>
                  <a:pt x="155066" y="158884"/>
                </a:lnTo>
                <a:lnTo>
                  <a:pt x="155066" y="156342"/>
                </a:lnTo>
                <a:lnTo>
                  <a:pt x="155066" y="153800"/>
                </a:lnTo>
                <a:lnTo>
                  <a:pt x="157608" y="153800"/>
                </a:lnTo>
                <a:lnTo>
                  <a:pt x="157608" y="151258"/>
                </a:lnTo>
                <a:lnTo>
                  <a:pt x="157608" y="148715"/>
                </a:lnTo>
                <a:lnTo>
                  <a:pt x="155066" y="148715"/>
                </a:lnTo>
                <a:lnTo>
                  <a:pt x="155066" y="147444"/>
                </a:lnTo>
                <a:lnTo>
                  <a:pt x="152523" y="144902"/>
                </a:lnTo>
                <a:lnTo>
                  <a:pt x="152523" y="142360"/>
                </a:lnTo>
                <a:lnTo>
                  <a:pt x="152523" y="139818"/>
                </a:lnTo>
                <a:lnTo>
                  <a:pt x="152523" y="137276"/>
                </a:lnTo>
                <a:lnTo>
                  <a:pt x="152523" y="134734"/>
                </a:lnTo>
                <a:lnTo>
                  <a:pt x="155066" y="129649"/>
                </a:lnTo>
                <a:lnTo>
                  <a:pt x="157608" y="129649"/>
                </a:lnTo>
                <a:lnTo>
                  <a:pt x="157608" y="127108"/>
                </a:lnTo>
                <a:lnTo>
                  <a:pt x="160150" y="127108"/>
                </a:lnTo>
                <a:lnTo>
                  <a:pt x="170318" y="124565"/>
                </a:lnTo>
                <a:lnTo>
                  <a:pt x="172860" y="124565"/>
                </a:lnTo>
                <a:lnTo>
                  <a:pt x="175402" y="124565"/>
                </a:lnTo>
                <a:lnTo>
                  <a:pt x="175402" y="127108"/>
                </a:lnTo>
                <a:lnTo>
                  <a:pt x="191925" y="141089"/>
                </a:lnTo>
                <a:lnTo>
                  <a:pt x="191925" y="143631"/>
                </a:lnTo>
                <a:lnTo>
                  <a:pt x="194468" y="143631"/>
                </a:lnTo>
                <a:lnTo>
                  <a:pt x="194468" y="146174"/>
                </a:lnTo>
                <a:lnTo>
                  <a:pt x="194468" y="148715"/>
                </a:lnTo>
                <a:lnTo>
                  <a:pt x="194468" y="151258"/>
                </a:lnTo>
                <a:lnTo>
                  <a:pt x="194468" y="153800"/>
                </a:lnTo>
                <a:lnTo>
                  <a:pt x="191925" y="156342"/>
                </a:lnTo>
                <a:lnTo>
                  <a:pt x="191925" y="158884"/>
                </a:lnTo>
                <a:lnTo>
                  <a:pt x="197009" y="177951"/>
                </a:lnTo>
                <a:lnTo>
                  <a:pt x="197009" y="180492"/>
                </a:lnTo>
                <a:lnTo>
                  <a:pt x="199552" y="180492"/>
                </a:lnTo>
                <a:lnTo>
                  <a:pt x="199552" y="183034"/>
                </a:lnTo>
                <a:lnTo>
                  <a:pt x="202094" y="183034"/>
                </a:lnTo>
                <a:lnTo>
                  <a:pt x="202094" y="185577"/>
                </a:lnTo>
                <a:lnTo>
                  <a:pt x="204636" y="185577"/>
                </a:lnTo>
                <a:lnTo>
                  <a:pt x="204636" y="188119"/>
                </a:lnTo>
                <a:lnTo>
                  <a:pt x="207178" y="188119"/>
                </a:lnTo>
                <a:lnTo>
                  <a:pt x="207178" y="190661"/>
                </a:lnTo>
                <a:lnTo>
                  <a:pt x="209720" y="190661"/>
                </a:lnTo>
                <a:lnTo>
                  <a:pt x="209720" y="193203"/>
                </a:lnTo>
                <a:lnTo>
                  <a:pt x="212262" y="193203"/>
                </a:lnTo>
                <a:lnTo>
                  <a:pt x="217346" y="198287"/>
                </a:lnTo>
                <a:lnTo>
                  <a:pt x="219888" y="198287"/>
                </a:lnTo>
                <a:lnTo>
                  <a:pt x="222430" y="198287"/>
                </a:lnTo>
                <a:lnTo>
                  <a:pt x="246580" y="193203"/>
                </a:lnTo>
                <a:lnTo>
                  <a:pt x="255477" y="190661"/>
                </a:lnTo>
                <a:lnTo>
                  <a:pt x="272000" y="195745"/>
                </a:lnTo>
                <a:lnTo>
                  <a:pt x="274542" y="195745"/>
                </a:lnTo>
                <a:lnTo>
                  <a:pt x="274542" y="198287"/>
                </a:lnTo>
                <a:lnTo>
                  <a:pt x="277084" y="198287"/>
                </a:lnTo>
                <a:lnTo>
                  <a:pt x="282168" y="209727"/>
                </a:lnTo>
                <a:lnTo>
                  <a:pt x="287252" y="216083"/>
                </a:lnTo>
                <a:lnTo>
                  <a:pt x="287252" y="218624"/>
                </a:lnTo>
                <a:lnTo>
                  <a:pt x="287252" y="221167"/>
                </a:lnTo>
                <a:lnTo>
                  <a:pt x="287252" y="223709"/>
                </a:lnTo>
                <a:lnTo>
                  <a:pt x="287252" y="226251"/>
                </a:lnTo>
                <a:lnTo>
                  <a:pt x="289795" y="226251"/>
                </a:lnTo>
                <a:lnTo>
                  <a:pt x="292336" y="226251"/>
                </a:lnTo>
                <a:lnTo>
                  <a:pt x="297421" y="231335"/>
                </a:lnTo>
                <a:lnTo>
                  <a:pt x="299963" y="231335"/>
                </a:lnTo>
                <a:lnTo>
                  <a:pt x="302505" y="231335"/>
                </a:lnTo>
                <a:lnTo>
                  <a:pt x="305047" y="231335"/>
                </a:lnTo>
                <a:lnTo>
                  <a:pt x="305047" y="233877"/>
                </a:lnTo>
                <a:lnTo>
                  <a:pt x="312673" y="242775"/>
                </a:lnTo>
                <a:lnTo>
                  <a:pt x="312673" y="245317"/>
                </a:lnTo>
                <a:lnTo>
                  <a:pt x="312673" y="247860"/>
                </a:lnTo>
                <a:lnTo>
                  <a:pt x="315215" y="250401"/>
                </a:lnTo>
                <a:lnTo>
                  <a:pt x="315215" y="252944"/>
                </a:lnTo>
                <a:lnTo>
                  <a:pt x="317757" y="252944"/>
                </a:lnTo>
                <a:lnTo>
                  <a:pt x="320299" y="252944"/>
                </a:lnTo>
                <a:lnTo>
                  <a:pt x="322841" y="252944"/>
                </a:lnTo>
                <a:lnTo>
                  <a:pt x="327925" y="250401"/>
                </a:lnTo>
                <a:lnTo>
                  <a:pt x="327925" y="247860"/>
                </a:lnTo>
                <a:lnTo>
                  <a:pt x="330467" y="247860"/>
                </a:lnTo>
                <a:lnTo>
                  <a:pt x="335552" y="236420"/>
                </a:lnTo>
                <a:lnTo>
                  <a:pt x="338094" y="236420"/>
                </a:lnTo>
                <a:lnTo>
                  <a:pt x="338094" y="233877"/>
                </a:lnTo>
                <a:lnTo>
                  <a:pt x="340636" y="217354"/>
                </a:lnTo>
                <a:lnTo>
                  <a:pt x="343178" y="214811"/>
                </a:lnTo>
                <a:lnTo>
                  <a:pt x="343178" y="212269"/>
                </a:lnTo>
                <a:lnTo>
                  <a:pt x="343178" y="209727"/>
                </a:lnTo>
                <a:lnTo>
                  <a:pt x="340636" y="207185"/>
                </a:lnTo>
                <a:lnTo>
                  <a:pt x="340636" y="198287"/>
                </a:lnTo>
                <a:lnTo>
                  <a:pt x="338094" y="198287"/>
                </a:lnTo>
                <a:lnTo>
                  <a:pt x="338094" y="195745"/>
                </a:lnTo>
                <a:lnTo>
                  <a:pt x="338094" y="193203"/>
                </a:lnTo>
                <a:lnTo>
                  <a:pt x="340636" y="188119"/>
                </a:lnTo>
                <a:lnTo>
                  <a:pt x="340636" y="185577"/>
                </a:lnTo>
                <a:lnTo>
                  <a:pt x="340636" y="183034"/>
                </a:lnTo>
                <a:lnTo>
                  <a:pt x="343178" y="183034"/>
                </a:lnTo>
                <a:lnTo>
                  <a:pt x="343178" y="180492"/>
                </a:lnTo>
                <a:lnTo>
                  <a:pt x="345720" y="180492"/>
                </a:lnTo>
                <a:lnTo>
                  <a:pt x="348262" y="180492"/>
                </a:lnTo>
                <a:lnTo>
                  <a:pt x="350804" y="180492"/>
                </a:lnTo>
                <a:lnTo>
                  <a:pt x="358430" y="183034"/>
                </a:lnTo>
                <a:lnTo>
                  <a:pt x="360972" y="185577"/>
                </a:lnTo>
                <a:lnTo>
                  <a:pt x="366056" y="188119"/>
                </a:lnTo>
                <a:lnTo>
                  <a:pt x="368598" y="190661"/>
                </a:lnTo>
                <a:lnTo>
                  <a:pt x="371140" y="193203"/>
                </a:lnTo>
                <a:lnTo>
                  <a:pt x="373683" y="193203"/>
                </a:lnTo>
                <a:lnTo>
                  <a:pt x="373683" y="195745"/>
                </a:lnTo>
                <a:lnTo>
                  <a:pt x="376224" y="195745"/>
                </a:lnTo>
                <a:lnTo>
                  <a:pt x="378767" y="195745"/>
                </a:lnTo>
                <a:lnTo>
                  <a:pt x="378767" y="193203"/>
                </a:lnTo>
                <a:lnTo>
                  <a:pt x="383851" y="188119"/>
                </a:lnTo>
                <a:lnTo>
                  <a:pt x="388935" y="185577"/>
                </a:lnTo>
                <a:lnTo>
                  <a:pt x="394019" y="183034"/>
                </a:lnTo>
                <a:lnTo>
                  <a:pt x="394019" y="180492"/>
                </a:lnTo>
                <a:lnTo>
                  <a:pt x="396561" y="180492"/>
                </a:lnTo>
                <a:lnTo>
                  <a:pt x="399103" y="180492"/>
                </a:lnTo>
                <a:lnTo>
                  <a:pt x="401645" y="183034"/>
                </a:lnTo>
                <a:lnTo>
                  <a:pt x="404187" y="183034"/>
                </a:lnTo>
                <a:lnTo>
                  <a:pt x="406729" y="185577"/>
                </a:lnTo>
                <a:lnTo>
                  <a:pt x="409271" y="185577"/>
                </a:lnTo>
                <a:lnTo>
                  <a:pt x="411813" y="188119"/>
                </a:lnTo>
                <a:lnTo>
                  <a:pt x="411813" y="190661"/>
                </a:lnTo>
                <a:lnTo>
                  <a:pt x="414355" y="195745"/>
                </a:lnTo>
                <a:lnTo>
                  <a:pt x="416897" y="198287"/>
                </a:lnTo>
                <a:lnTo>
                  <a:pt x="419439" y="198287"/>
                </a:lnTo>
                <a:lnTo>
                  <a:pt x="421981" y="203372"/>
                </a:lnTo>
                <a:lnTo>
                  <a:pt x="429608" y="209727"/>
                </a:lnTo>
                <a:lnTo>
                  <a:pt x="434692" y="214811"/>
                </a:lnTo>
                <a:lnTo>
                  <a:pt x="437234" y="214811"/>
                </a:lnTo>
                <a:lnTo>
                  <a:pt x="442318" y="219896"/>
                </a:lnTo>
                <a:lnTo>
                  <a:pt x="444860" y="219896"/>
                </a:lnTo>
                <a:lnTo>
                  <a:pt x="449944" y="224980"/>
                </a:lnTo>
                <a:lnTo>
                  <a:pt x="466467" y="233877"/>
                </a:lnTo>
                <a:lnTo>
                  <a:pt x="490617" y="252944"/>
                </a:lnTo>
                <a:lnTo>
                  <a:pt x="493159" y="252944"/>
                </a:lnTo>
                <a:lnTo>
                  <a:pt x="493159" y="255486"/>
                </a:lnTo>
                <a:lnTo>
                  <a:pt x="495701" y="258028"/>
                </a:lnTo>
                <a:lnTo>
                  <a:pt x="495701" y="260570"/>
                </a:lnTo>
                <a:lnTo>
                  <a:pt x="495701" y="266926"/>
                </a:lnTo>
                <a:lnTo>
                  <a:pt x="498243" y="280907"/>
                </a:lnTo>
                <a:lnTo>
                  <a:pt x="498243" y="283450"/>
                </a:lnTo>
                <a:lnTo>
                  <a:pt x="495701" y="283450"/>
                </a:lnTo>
                <a:lnTo>
                  <a:pt x="493159" y="285992"/>
                </a:lnTo>
                <a:lnTo>
                  <a:pt x="493159" y="288534"/>
                </a:lnTo>
                <a:lnTo>
                  <a:pt x="488075" y="291076"/>
                </a:lnTo>
                <a:lnTo>
                  <a:pt x="482991" y="293618"/>
                </a:lnTo>
                <a:lnTo>
                  <a:pt x="460112" y="293618"/>
                </a:lnTo>
                <a:lnTo>
                  <a:pt x="457570" y="296160"/>
                </a:lnTo>
                <a:lnTo>
                  <a:pt x="455028" y="298703"/>
                </a:lnTo>
                <a:lnTo>
                  <a:pt x="455028" y="301244"/>
                </a:lnTo>
                <a:lnTo>
                  <a:pt x="452486" y="301244"/>
                </a:lnTo>
                <a:lnTo>
                  <a:pt x="449944" y="301244"/>
                </a:lnTo>
                <a:lnTo>
                  <a:pt x="447402" y="303787"/>
                </a:lnTo>
                <a:lnTo>
                  <a:pt x="444860" y="303787"/>
                </a:lnTo>
                <a:lnTo>
                  <a:pt x="444860" y="306329"/>
                </a:lnTo>
                <a:lnTo>
                  <a:pt x="442318" y="308871"/>
                </a:lnTo>
                <a:lnTo>
                  <a:pt x="439776" y="308871"/>
                </a:lnTo>
                <a:lnTo>
                  <a:pt x="434692" y="308871"/>
                </a:lnTo>
                <a:lnTo>
                  <a:pt x="432150" y="308871"/>
                </a:lnTo>
                <a:lnTo>
                  <a:pt x="429608" y="311414"/>
                </a:lnTo>
                <a:lnTo>
                  <a:pt x="427066" y="313955"/>
                </a:lnTo>
                <a:lnTo>
                  <a:pt x="424524" y="313955"/>
                </a:lnTo>
                <a:lnTo>
                  <a:pt x="419439" y="316497"/>
                </a:lnTo>
                <a:lnTo>
                  <a:pt x="416897" y="316497"/>
                </a:lnTo>
                <a:lnTo>
                  <a:pt x="414355" y="316497"/>
                </a:lnTo>
                <a:lnTo>
                  <a:pt x="411813" y="316497"/>
                </a:lnTo>
                <a:lnTo>
                  <a:pt x="409271" y="321582"/>
                </a:lnTo>
                <a:lnTo>
                  <a:pt x="401645" y="327937"/>
                </a:lnTo>
                <a:lnTo>
                  <a:pt x="396561" y="330480"/>
                </a:lnTo>
                <a:lnTo>
                  <a:pt x="396561" y="327937"/>
                </a:lnTo>
                <a:lnTo>
                  <a:pt x="388935" y="322853"/>
                </a:lnTo>
                <a:lnTo>
                  <a:pt x="386393" y="320310"/>
                </a:lnTo>
                <a:lnTo>
                  <a:pt x="383851" y="320310"/>
                </a:lnTo>
                <a:lnTo>
                  <a:pt x="381308" y="320310"/>
                </a:lnTo>
                <a:lnTo>
                  <a:pt x="383851" y="320310"/>
                </a:lnTo>
                <a:lnTo>
                  <a:pt x="383851" y="317769"/>
                </a:lnTo>
                <a:lnTo>
                  <a:pt x="378767" y="317769"/>
                </a:lnTo>
                <a:lnTo>
                  <a:pt x="373683" y="315227"/>
                </a:lnTo>
                <a:lnTo>
                  <a:pt x="368598" y="315227"/>
                </a:lnTo>
                <a:lnTo>
                  <a:pt x="366056" y="315227"/>
                </a:lnTo>
                <a:lnTo>
                  <a:pt x="366056" y="312684"/>
                </a:lnTo>
                <a:lnTo>
                  <a:pt x="363514" y="312684"/>
                </a:lnTo>
                <a:lnTo>
                  <a:pt x="360972" y="312684"/>
                </a:lnTo>
                <a:lnTo>
                  <a:pt x="358430" y="312684"/>
                </a:lnTo>
                <a:lnTo>
                  <a:pt x="358430" y="310142"/>
                </a:lnTo>
                <a:lnTo>
                  <a:pt x="358430" y="310142"/>
                </a:lnTo>
                <a:lnTo>
                  <a:pt x="353346" y="310142"/>
                </a:lnTo>
                <a:lnTo>
                  <a:pt x="350804" y="310142"/>
                </a:lnTo>
                <a:lnTo>
                  <a:pt x="345720" y="307600"/>
                </a:lnTo>
                <a:lnTo>
                  <a:pt x="343178" y="307600"/>
                </a:lnTo>
                <a:lnTo>
                  <a:pt x="340636" y="307600"/>
                </a:lnTo>
                <a:lnTo>
                  <a:pt x="335552" y="305058"/>
                </a:lnTo>
                <a:lnTo>
                  <a:pt x="327925" y="307600"/>
                </a:lnTo>
                <a:lnTo>
                  <a:pt x="325383" y="307600"/>
                </a:lnTo>
                <a:lnTo>
                  <a:pt x="322841" y="307600"/>
                </a:lnTo>
                <a:lnTo>
                  <a:pt x="313944" y="307600"/>
                </a:lnTo>
                <a:lnTo>
                  <a:pt x="311402" y="310142"/>
                </a:lnTo>
                <a:lnTo>
                  <a:pt x="308860" y="310142"/>
                </a:lnTo>
                <a:lnTo>
                  <a:pt x="307589" y="310142"/>
                </a:lnTo>
                <a:lnTo>
                  <a:pt x="305047" y="310142"/>
                </a:lnTo>
                <a:lnTo>
                  <a:pt x="302505" y="310142"/>
                </a:lnTo>
                <a:lnTo>
                  <a:pt x="299963" y="310142"/>
                </a:lnTo>
                <a:lnTo>
                  <a:pt x="289795" y="312684"/>
                </a:lnTo>
                <a:lnTo>
                  <a:pt x="287252" y="312684"/>
                </a:lnTo>
                <a:lnTo>
                  <a:pt x="284711" y="312684"/>
                </a:lnTo>
                <a:lnTo>
                  <a:pt x="273271" y="315227"/>
                </a:lnTo>
                <a:lnTo>
                  <a:pt x="270729" y="315227"/>
                </a:lnTo>
                <a:lnTo>
                  <a:pt x="268187" y="317769"/>
                </a:lnTo>
                <a:lnTo>
                  <a:pt x="265645" y="317769"/>
                </a:lnTo>
                <a:lnTo>
                  <a:pt x="265645" y="320310"/>
                </a:lnTo>
                <a:lnTo>
                  <a:pt x="263103" y="320310"/>
                </a:lnTo>
                <a:lnTo>
                  <a:pt x="258019" y="322853"/>
                </a:lnTo>
                <a:lnTo>
                  <a:pt x="255477" y="325395"/>
                </a:lnTo>
                <a:lnTo>
                  <a:pt x="252935" y="325395"/>
                </a:lnTo>
                <a:lnTo>
                  <a:pt x="247850" y="327937"/>
                </a:lnTo>
                <a:lnTo>
                  <a:pt x="245309" y="327937"/>
                </a:lnTo>
                <a:lnTo>
                  <a:pt x="245309" y="330480"/>
                </a:lnTo>
                <a:lnTo>
                  <a:pt x="244038" y="330480"/>
                </a:lnTo>
                <a:lnTo>
                  <a:pt x="244038" y="333021"/>
                </a:lnTo>
                <a:lnTo>
                  <a:pt x="241495" y="333021"/>
                </a:lnTo>
                <a:lnTo>
                  <a:pt x="238954" y="333021"/>
                </a:lnTo>
                <a:lnTo>
                  <a:pt x="236411" y="333021"/>
                </a:lnTo>
                <a:lnTo>
                  <a:pt x="236411" y="335563"/>
                </a:lnTo>
                <a:lnTo>
                  <a:pt x="233869" y="338106"/>
                </a:lnTo>
                <a:lnTo>
                  <a:pt x="231327" y="338106"/>
                </a:lnTo>
                <a:lnTo>
                  <a:pt x="231327" y="340648"/>
                </a:lnTo>
                <a:lnTo>
                  <a:pt x="228785" y="340648"/>
                </a:lnTo>
                <a:lnTo>
                  <a:pt x="226243" y="340648"/>
                </a:lnTo>
                <a:lnTo>
                  <a:pt x="223701" y="343190"/>
                </a:lnTo>
                <a:lnTo>
                  <a:pt x="221159" y="345732"/>
                </a:lnTo>
                <a:lnTo>
                  <a:pt x="218617" y="348274"/>
                </a:lnTo>
                <a:lnTo>
                  <a:pt x="216075" y="348274"/>
                </a:lnTo>
                <a:lnTo>
                  <a:pt x="213533" y="348274"/>
                </a:lnTo>
                <a:lnTo>
                  <a:pt x="208449" y="348274"/>
                </a:lnTo>
                <a:lnTo>
                  <a:pt x="205907" y="345732"/>
                </a:lnTo>
                <a:lnTo>
                  <a:pt x="205907" y="343190"/>
                </a:lnTo>
                <a:lnTo>
                  <a:pt x="205907" y="343190"/>
                </a:lnTo>
                <a:lnTo>
                  <a:pt x="203364" y="340648"/>
                </a:lnTo>
                <a:lnTo>
                  <a:pt x="198280" y="338106"/>
                </a:lnTo>
                <a:lnTo>
                  <a:pt x="195739" y="338106"/>
                </a:lnTo>
                <a:lnTo>
                  <a:pt x="193196" y="338106"/>
                </a:lnTo>
                <a:lnTo>
                  <a:pt x="188112" y="333021"/>
                </a:lnTo>
                <a:lnTo>
                  <a:pt x="183028" y="327937"/>
                </a:lnTo>
                <a:lnTo>
                  <a:pt x="177944" y="327937"/>
                </a:lnTo>
                <a:lnTo>
                  <a:pt x="177944" y="325395"/>
                </a:lnTo>
                <a:lnTo>
                  <a:pt x="175402" y="325395"/>
                </a:lnTo>
                <a:lnTo>
                  <a:pt x="170318" y="320310"/>
                </a:lnTo>
                <a:lnTo>
                  <a:pt x="165234" y="317769"/>
                </a:lnTo>
                <a:lnTo>
                  <a:pt x="162692" y="317769"/>
                </a:lnTo>
                <a:lnTo>
                  <a:pt x="160150" y="315227"/>
                </a:lnTo>
                <a:lnTo>
                  <a:pt x="157608" y="310142"/>
                </a:lnTo>
                <a:lnTo>
                  <a:pt x="152523" y="307600"/>
                </a:lnTo>
                <a:lnTo>
                  <a:pt x="149982" y="305058"/>
                </a:lnTo>
                <a:lnTo>
                  <a:pt x="149982" y="299974"/>
                </a:lnTo>
                <a:lnTo>
                  <a:pt x="147439" y="299974"/>
                </a:lnTo>
                <a:lnTo>
                  <a:pt x="147439" y="297431"/>
                </a:lnTo>
                <a:lnTo>
                  <a:pt x="144898" y="294889"/>
                </a:lnTo>
                <a:lnTo>
                  <a:pt x="144898" y="292347"/>
                </a:lnTo>
                <a:lnTo>
                  <a:pt x="139813" y="287263"/>
                </a:lnTo>
                <a:lnTo>
                  <a:pt x="137271" y="287263"/>
                </a:lnTo>
                <a:lnTo>
                  <a:pt x="137271" y="284720"/>
                </a:lnTo>
                <a:lnTo>
                  <a:pt x="128374" y="275823"/>
                </a:lnTo>
                <a:lnTo>
                  <a:pt x="125832" y="270739"/>
                </a:lnTo>
                <a:lnTo>
                  <a:pt x="123290" y="265654"/>
                </a:lnTo>
                <a:lnTo>
                  <a:pt x="120748" y="265654"/>
                </a:lnTo>
                <a:lnTo>
                  <a:pt x="118206" y="265654"/>
                </a:lnTo>
                <a:lnTo>
                  <a:pt x="118206" y="263112"/>
                </a:lnTo>
                <a:lnTo>
                  <a:pt x="118206" y="260570"/>
                </a:lnTo>
                <a:lnTo>
                  <a:pt x="115664" y="260570"/>
                </a:lnTo>
                <a:lnTo>
                  <a:pt x="115664" y="258028"/>
                </a:lnTo>
                <a:lnTo>
                  <a:pt x="116935" y="258028"/>
                </a:lnTo>
                <a:lnTo>
                  <a:pt x="116935" y="260570"/>
                </a:lnTo>
                <a:lnTo>
                  <a:pt x="111851" y="258028"/>
                </a:lnTo>
                <a:lnTo>
                  <a:pt x="109308" y="258028"/>
                </a:lnTo>
                <a:lnTo>
                  <a:pt x="106767" y="255486"/>
                </a:lnTo>
                <a:lnTo>
                  <a:pt x="104224" y="252944"/>
                </a:lnTo>
                <a:lnTo>
                  <a:pt x="106767" y="250401"/>
                </a:lnTo>
                <a:lnTo>
                  <a:pt x="104224" y="250401"/>
                </a:lnTo>
                <a:lnTo>
                  <a:pt x="104224" y="247860"/>
                </a:lnTo>
                <a:lnTo>
                  <a:pt x="104224" y="249131"/>
                </a:lnTo>
                <a:lnTo>
                  <a:pt x="101682" y="249131"/>
                </a:lnTo>
                <a:lnTo>
                  <a:pt x="99140" y="246588"/>
                </a:lnTo>
                <a:lnTo>
                  <a:pt x="96598" y="244046"/>
                </a:lnTo>
                <a:lnTo>
                  <a:pt x="86430" y="238962"/>
                </a:lnTo>
                <a:lnTo>
                  <a:pt x="83888" y="236420"/>
                </a:lnTo>
                <a:lnTo>
                  <a:pt x="86430" y="236420"/>
                </a:lnTo>
                <a:lnTo>
                  <a:pt x="86430" y="233877"/>
                </a:lnTo>
                <a:lnTo>
                  <a:pt x="83888" y="233877"/>
                </a:lnTo>
                <a:lnTo>
                  <a:pt x="81346" y="228794"/>
                </a:lnTo>
                <a:lnTo>
                  <a:pt x="78804" y="228794"/>
                </a:lnTo>
                <a:lnTo>
                  <a:pt x="78804" y="226251"/>
                </a:lnTo>
                <a:lnTo>
                  <a:pt x="78804" y="226251"/>
                </a:lnTo>
                <a:lnTo>
                  <a:pt x="78804" y="223709"/>
                </a:lnTo>
                <a:lnTo>
                  <a:pt x="76262" y="223709"/>
                </a:lnTo>
                <a:lnTo>
                  <a:pt x="73720" y="221167"/>
                </a:lnTo>
                <a:lnTo>
                  <a:pt x="71178" y="218624"/>
                </a:lnTo>
                <a:lnTo>
                  <a:pt x="68636" y="216083"/>
                </a:lnTo>
                <a:lnTo>
                  <a:pt x="54654" y="209727"/>
                </a:lnTo>
                <a:lnTo>
                  <a:pt x="53383" y="209727"/>
                </a:lnTo>
                <a:lnTo>
                  <a:pt x="50841" y="209727"/>
                </a:lnTo>
                <a:lnTo>
                  <a:pt x="48299" y="207185"/>
                </a:lnTo>
                <a:lnTo>
                  <a:pt x="45757" y="204643"/>
                </a:lnTo>
                <a:lnTo>
                  <a:pt x="43215" y="204643"/>
                </a:lnTo>
                <a:lnTo>
                  <a:pt x="43215" y="202101"/>
                </a:lnTo>
                <a:lnTo>
                  <a:pt x="40673" y="202101"/>
                </a:lnTo>
                <a:lnTo>
                  <a:pt x="38131" y="202101"/>
                </a:lnTo>
                <a:lnTo>
                  <a:pt x="33047" y="199558"/>
                </a:lnTo>
                <a:lnTo>
                  <a:pt x="35589" y="197017"/>
                </a:lnTo>
                <a:lnTo>
                  <a:pt x="43215" y="197017"/>
                </a:lnTo>
                <a:lnTo>
                  <a:pt x="43215" y="191932"/>
                </a:lnTo>
                <a:lnTo>
                  <a:pt x="40673" y="191932"/>
                </a:lnTo>
                <a:lnTo>
                  <a:pt x="35589" y="186847"/>
                </a:lnTo>
                <a:lnTo>
                  <a:pt x="33047" y="184306"/>
                </a:lnTo>
                <a:lnTo>
                  <a:pt x="35589" y="181764"/>
                </a:lnTo>
                <a:lnTo>
                  <a:pt x="35589" y="175408"/>
                </a:lnTo>
                <a:lnTo>
                  <a:pt x="33047" y="172866"/>
                </a:lnTo>
                <a:lnTo>
                  <a:pt x="33047" y="170324"/>
                </a:lnTo>
                <a:lnTo>
                  <a:pt x="33047" y="172866"/>
                </a:lnTo>
                <a:lnTo>
                  <a:pt x="30505" y="175408"/>
                </a:lnTo>
                <a:lnTo>
                  <a:pt x="27963" y="175408"/>
                </a:lnTo>
                <a:lnTo>
                  <a:pt x="25421" y="175408"/>
                </a:lnTo>
                <a:lnTo>
                  <a:pt x="22879" y="170324"/>
                </a:lnTo>
                <a:lnTo>
                  <a:pt x="20337" y="165240"/>
                </a:lnTo>
                <a:lnTo>
                  <a:pt x="20337" y="162698"/>
                </a:lnTo>
                <a:lnTo>
                  <a:pt x="22879" y="162698"/>
                </a:lnTo>
                <a:lnTo>
                  <a:pt x="25421" y="157613"/>
                </a:lnTo>
                <a:lnTo>
                  <a:pt x="22879" y="155071"/>
                </a:lnTo>
                <a:lnTo>
                  <a:pt x="22879" y="148715"/>
                </a:lnTo>
                <a:lnTo>
                  <a:pt x="22879" y="147444"/>
                </a:lnTo>
                <a:lnTo>
                  <a:pt x="25421" y="147444"/>
                </a:lnTo>
                <a:lnTo>
                  <a:pt x="27963" y="147444"/>
                </a:lnTo>
                <a:lnTo>
                  <a:pt x="25421" y="144902"/>
                </a:lnTo>
                <a:lnTo>
                  <a:pt x="22879" y="142360"/>
                </a:lnTo>
                <a:lnTo>
                  <a:pt x="20337" y="142360"/>
                </a:lnTo>
                <a:lnTo>
                  <a:pt x="20337" y="139818"/>
                </a:lnTo>
                <a:lnTo>
                  <a:pt x="20337" y="137276"/>
                </a:lnTo>
                <a:lnTo>
                  <a:pt x="22879" y="134734"/>
                </a:lnTo>
                <a:lnTo>
                  <a:pt x="22879" y="132191"/>
                </a:lnTo>
                <a:lnTo>
                  <a:pt x="20337" y="132191"/>
                </a:lnTo>
                <a:lnTo>
                  <a:pt x="17795" y="127108"/>
                </a:lnTo>
                <a:lnTo>
                  <a:pt x="15252" y="122023"/>
                </a:lnTo>
                <a:lnTo>
                  <a:pt x="15252" y="119481"/>
                </a:lnTo>
                <a:lnTo>
                  <a:pt x="10168" y="116938"/>
                </a:lnTo>
                <a:lnTo>
                  <a:pt x="12710" y="110583"/>
                </a:lnTo>
                <a:lnTo>
                  <a:pt x="10168" y="108041"/>
                </a:lnTo>
                <a:lnTo>
                  <a:pt x="10168" y="110583"/>
                </a:lnTo>
                <a:lnTo>
                  <a:pt x="7626" y="110583"/>
                </a:lnTo>
                <a:lnTo>
                  <a:pt x="7626" y="108041"/>
                </a:lnTo>
                <a:lnTo>
                  <a:pt x="5084" y="105499"/>
                </a:lnTo>
                <a:lnTo>
                  <a:pt x="2542" y="105499"/>
                </a:lnTo>
                <a:lnTo>
                  <a:pt x="0" y="100415"/>
                </a:lnTo>
                <a:lnTo>
                  <a:pt x="2542" y="100415"/>
                </a:lnTo>
                <a:lnTo>
                  <a:pt x="5084" y="100415"/>
                </a:lnTo>
                <a:lnTo>
                  <a:pt x="7626" y="100415"/>
                </a:lnTo>
                <a:lnTo>
                  <a:pt x="10168" y="100415"/>
                </a:lnTo>
                <a:lnTo>
                  <a:pt x="12710" y="100415"/>
                </a:lnTo>
                <a:close/>
                <a:moveTo>
                  <a:pt x="489346" y="240233"/>
                </a:moveTo>
                <a:lnTo>
                  <a:pt x="486804" y="240233"/>
                </a:lnTo>
                <a:lnTo>
                  <a:pt x="484262" y="240233"/>
                </a:lnTo>
                <a:lnTo>
                  <a:pt x="484262" y="237691"/>
                </a:lnTo>
                <a:lnTo>
                  <a:pt x="484262" y="235149"/>
                </a:lnTo>
                <a:lnTo>
                  <a:pt x="481720" y="235149"/>
                </a:lnTo>
                <a:lnTo>
                  <a:pt x="481720" y="232607"/>
                </a:lnTo>
                <a:lnTo>
                  <a:pt x="484262" y="232607"/>
                </a:lnTo>
                <a:lnTo>
                  <a:pt x="484262" y="230064"/>
                </a:lnTo>
                <a:lnTo>
                  <a:pt x="486804" y="227522"/>
                </a:lnTo>
                <a:lnTo>
                  <a:pt x="486804" y="224980"/>
                </a:lnTo>
                <a:lnTo>
                  <a:pt x="489346" y="224980"/>
                </a:lnTo>
                <a:lnTo>
                  <a:pt x="489346" y="223709"/>
                </a:lnTo>
                <a:lnTo>
                  <a:pt x="489346" y="221167"/>
                </a:lnTo>
                <a:lnTo>
                  <a:pt x="491888" y="221167"/>
                </a:lnTo>
                <a:lnTo>
                  <a:pt x="491888" y="218624"/>
                </a:lnTo>
                <a:lnTo>
                  <a:pt x="491888" y="216083"/>
                </a:lnTo>
                <a:lnTo>
                  <a:pt x="491888" y="207185"/>
                </a:lnTo>
                <a:lnTo>
                  <a:pt x="489346" y="179221"/>
                </a:lnTo>
                <a:lnTo>
                  <a:pt x="489346" y="176679"/>
                </a:lnTo>
                <a:lnTo>
                  <a:pt x="489346" y="162698"/>
                </a:lnTo>
                <a:lnTo>
                  <a:pt x="489346" y="160155"/>
                </a:lnTo>
                <a:lnTo>
                  <a:pt x="489346" y="157613"/>
                </a:lnTo>
                <a:lnTo>
                  <a:pt x="489346" y="155071"/>
                </a:lnTo>
                <a:lnTo>
                  <a:pt x="489346" y="152529"/>
                </a:lnTo>
                <a:lnTo>
                  <a:pt x="489346" y="149987"/>
                </a:lnTo>
                <a:lnTo>
                  <a:pt x="489346" y="147444"/>
                </a:lnTo>
                <a:lnTo>
                  <a:pt x="489346" y="147444"/>
                </a:lnTo>
                <a:lnTo>
                  <a:pt x="491888" y="147444"/>
                </a:lnTo>
                <a:lnTo>
                  <a:pt x="491888" y="144902"/>
                </a:lnTo>
                <a:lnTo>
                  <a:pt x="491888" y="142360"/>
                </a:lnTo>
                <a:lnTo>
                  <a:pt x="494430" y="142360"/>
                </a:lnTo>
                <a:lnTo>
                  <a:pt x="494430" y="139818"/>
                </a:lnTo>
                <a:lnTo>
                  <a:pt x="496972" y="139818"/>
                </a:lnTo>
                <a:lnTo>
                  <a:pt x="496972" y="137276"/>
                </a:lnTo>
                <a:lnTo>
                  <a:pt x="499514" y="137276"/>
                </a:lnTo>
                <a:lnTo>
                  <a:pt x="499514" y="134734"/>
                </a:lnTo>
                <a:lnTo>
                  <a:pt x="502056" y="134734"/>
                </a:lnTo>
                <a:lnTo>
                  <a:pt x="502056" y="132191"/>
                </a:lnTo>
                <a:lnTo>
                  <a:pt x="504598" y="132191"/>
                </a:lnTo>
                <a:lnTo>
                  <a:pt x="504598" y="129649"/>
                </a:lnTo>
                <a:lnTo>
                  <a:pt x="507140" y="129649"/>
                </a:lnTo>
                <a:lnTo>
                  <a:pt x="507140" y="127108"/>
                </a:lnTo>
                <a:lnTo>
                  <a:pt x="507140" y="124565"/>
                </a:lnTo>
                <a:lnTo>
                  <a:pt x="509682" y="124565"/>
                </a:lnTo>
                <a:lnTo>
                  <a:pt x="509682" y="122023"/>
                </a:lnTo>
                <a:lnTo>
                  <a:pt x="509682" y="122023"/>
                </a:lnTo>
                <a:lnTo>
                  <a:pt x="512225" y="122023"/>
                </a:lnTo>
                <a:lnTo>
                  <a:pt x="512225" y="119481"/>
                </a:lnTo>
                <a:lnTo>
                  <a:pt x="512225" y="116938"/>
                </a:lnTo>
                <a:lnTo>
                  <a:pt x="512225" y="114397"/>
                </a:lnTo>
                <a:lnTo>
                  <a:pt x="521121" y="86433"/>
                </a:lnTo>
                <a:lnTo>
                  <a:pt x="521121" y="83891"/>
                </a:lnTo>
                <a:lnTo>
                  <a:pt x="521121" y="81348"/>
                </a:lnTo>
                <a:lnTo>
                  <a:pt x="523664" y="81348"/>
                </a:lnTo>
                <a:lnTo>
                  <a:pt x="523664" y="78806"/>
                </a:lnTo>
                <a:lnTo>
                  <a:pt x="523664" y="76265"/>
                </a:lnTo>
                <a:lnTo>
                  <a:pt x="526206" y="76265"/>
                </a:lnTo>
                <a:lnTo>
                  <a:pt x="528748" y="76265"/>
                </a:lnTo>
                <a:lnTo>
                  <a:pt x="528748" y="78806"/>
                </a:lnTo>
                <a:lnTo>
                  <a:pt x="528748" y="81348"/>
                </a:lnTo>
                <a:lnTo>
                  <a:pt x="528748" y="83891"/>
                </a:lnTo>
                <a:lnTo>
                  <a:pt x="528748" y="86433"/>
                </a:lnTo>
                <a:lnTo>
                  <a:pt x="528748" y="88975"/>
                </a:lnTo>
                <a:lnTo>
                  <a:pt x="528748" y="91517"/>
                </a:lnTo>
                <a:lnTo>
                  <a:pt x="528748" y="94059"/>
                </a:lnTo>
                <a:lnTo>
                  <a:pt x="526206" y="94059"/>
                </a:lnTo>
                <a:lnTo>
                  <a:pt x="526206" y="96601"/>
                </a:lnTo>
                <a:lnTo>
                  <a:pt x="526206" y="99144"/>
                </a:lnTo>
                <a:lnTo>
                  <a:pt x="526206" y="101686"/>
                </a:lnTo>
                <a:lnTo>
                  <a:pt x="526206" y="104228"/>
                </a:lnTo>
                <a:lnTo>
                  <a:pt x="526206" y="106770"/>
                </a:lnTo>
                <a:lnTo>
                  <a:pt x="526206" y="109312"/>
                </a:lnTo>
                <a:lnTo>
                  <a:pt x="526206" y="111854"/>
                </a:lnTo>
                <a:lnTo>
                  <a:pt x="523664" y="111854"/>
                </a:lnTo>
                <a:lnTo>
                  <a:pt x="523664" y="114397"/>
                </a:lnTo>
                <a:lnTo>
                  <a:pt x="523664" y="116938"/>
                </a:lnTo>
                <a:lnTo>
                  <a:pt x="523664" y="119481"/>
                </a:lnTo>
                <a:lnTo>
                  <a:pt x="523664" y="122023"/>
                </a:lnTo>
                <a:lnTo>
                  <a:pt x="523664" y="124565"/>
                </a:lnTo>
                <a:lnTo>
                  <a:pt x="521121" y="127108"/>
                </a:lnTo>
                <a:lnTo>
                  <a:pt x="521121" y="129649"/>
                </a:lnTo>
                <a:lnTo>
                  <a:pt x="521121" y="132191"/>
                </a:lnTo>
                <a:lnTo>
                  <a:pt x="521121" y="134734"/>
                </a:lnTo>
                <a:lnTo>
                  <a:pt x="518580" y="134734"/>
                </a:lnTo>
                <a:lnTo>
                  <a:pt x="518580" y="137276"/>
                </a:lnTo>
                <a:lnTo>
                  <a:pt x="518580" y="139818"/>
                </a:lnTo>
                <a:lnTo>
                  <a:pt x="516037" y="139818"/>
                </a:lnTo>
                <a:lnTo>
                  <a:pt x="516037" y="142360"/>
                </a:lnTo>
                <a:lnTo>
                  <a:pt x="513496" y="142360"/>
                </a:lnTo>
                <a:lnTo>
                  <a:pt x="513496" y="144902"/>
                </a:lnTo>
                <a:lnTo>
                  <a:pt x="510953" y="147444"/>
                </a:lnTo>
                <a:lnTo>
                  <a:pt x="508411" y="147444"/>
                </a:lnTo>
                <a:lnTo>
                  <a:pt x="508411" y="149987"/>
                </a:lnTo>
                <a:lnTo>
                  <a:pt x="505869" y="149987"/>
                </a:lnTo>
                <a:lnTo>
                  <a:pt x="505869" y="152529"/>
                </a:lnTo>
                <a:lnTo>
                  <a:pt x="503327" y="152529"/>
                </a:lnTo>
                <a:lnTo>
                  <a:pt x="503327" y="155071"/>
                </a:lnTo>
                <a:lnTo>
                  <a:pt x="500785" y="155071"/>
                </a:lnTo>
                <a:lnTo>
                  <a:pt x="500785" y="157613"/>
                </a:lnTo>
                <a:lnTo>
                  <a:pt x="498243" y="157613"/>
                </a:lnTo>
                <a:lnTo>
                  <a:pt x="498243" y="160155"/>
                </a:lnTo>
                <a:lnTo>
                  <a:pt x="498243" y="162698"/>
                </a:lnTo>
                <a:lnTo>
                  <a:pt x="498243" y="165240"/>
                </a:lnTo>
                <a:lnTo>
                  <a:pt x="498243" y="167781"/>
                </a:lnTo>
                <a:lnTo>
                  <a:pt x="498243" y="170324"/>
                </a:lnTo>
                <a:lnTo>
                  <a:pt x="498243" y="172866"/>
                </a:lnTo>
                <a:lnTo>
                  <a:pt x="498243" y="175408"/>
                </a:lnTo>
                <a:lnTo>
                  <a:pt x="498243" y="184306"/>
                </a:lnTo>
                <a:lnTo>
                  <a:pt x="503327" y="198287"/>
                </a:lnTo>
                <a:lnTo>
                  <a:pt x="505869" y="198287"/>
                </a:lnTo>
                <a:lnTo>
                  <a:pt x="505869" y="200830"/>
                </a:lnTo>
                <a:lnTo>
                  <a:pt x="505869" y="203372"/>
                </a:lnTo>
                <a:lnTo>
                  <a:pt x="508411" y="203372"/>
                </a:lnTo>
                <a:lnTo>
                  <a:pt x="508411" y="205914"/>
                </a:lnTo>
                <a:lnTo>
                  <a:pt x="508411" y="208456"/>
                </a:lnTo>
                <a:lnTo>
                  <a:pt x="508411" y="210998"/>
                </a:lnTo>
                <a:lnTo>
                  <a:pt x="508411" y="213541"/>
                </a:lnTo>
                <a:lnTo>
                  <a:pt x="496972" y="238962"/>
                </a:lnTo>
                <a:lnTo>
                  <a:pt x="496972" y="241504"/>
                </a:lnTo>
                <a:lnTo>
                  <a:pt x="494430" y="244046"/>
                </a:lnTo>
                <a:lnTo>
                  <a:pt x="494430" y="246588"/>
                </a:lnTo>
                <a:lnTo>
                  <a:pt x="491888" y="246588"/>
                </a:lnTo>
                <a:lnTo>
                  <a:pt x="491888" y="249131"/>
                </a:lnTo>
                <a:lnTo>
                  <a:pt x="489346" y="249131"/>
                </a:lnTo>
                <a:close/>
                <a:moveTo>
                  <a:pt x="78804" y="66095"/>
                </a:moveTo>
                <a:lnTo>
                  <a:pt x="81346" y="66095"/>
                </a:lnTo>
                <a:lnTo>
                  <a:pt x="81346" y="63554"/>
                </a:lnTo>
                <a:lnTo>
                  <a:pt x="83888" y="63554"/>
                </a:lnTo>
                <a:lnTo>
                  <a:pt x="83888" y="61011"/>
                </a:lnTo>
                <a:lnTo>
                  <a:pt x="86430" y="61011"/>
                </a:lnTo>
                <a:lnTo>
                  <a:pt x="86430" y="58469"/>
                </a:lnTo>
                <a:lnTo>
                  <a:pt x="88972" y="55927"/>
                </a:lnTo>
                <a:lnTo>
                  <a:pt x="91514" y="53385"/>
                </a:lnTo>
                <a:lnTo>
                  <a:pt x="94056" y="53385"/>
                </a:lnTo>
                <a:lnTo>
                  <a:pt x="99140" y="53385"/>
                </a:lnTo>
                <a:lnTo>
                  <a:pt x="101682" y="55927"/>
                </a:lnTo>
                <a:lnTo>
                  <a:pt x="101682" y="58469"/>
                </a:lnTo>
                <a:lnTo>
                  <a:pt x="104224" y="58469"/>
                </a:lnTo>
                <a:lnTo>
                  <a:pt x="104224" y="61011"/>
                </a:lnTo>
                <a:lnTo>
                  <a:pt x="104224" y="63554"/>
                </a:lnTo>
                <a:lnTo>
                  <a:pt x="101682" y="66095"/>
                </a:lnTo>
                <a:lnTo>
                  <a:pt x="92785" y="82620"/>
                </a:lnTo>
                <a:lnTo>
                  <a:pt x="92785" y="85161"/>
                </a:lnTo>
                <a:lnTo>
                  <a:pt x="90243" y="85161"/>
                </a:lnTo>
                <a:lnTo>
                  <a:pt x="87701" y="85161"/>
                </a:lnTo>
                <a:lnTo>
                  <a:pt x="78804" y="82620"/>
                </a:lnTo>
                <a:lnTo>
                  <a:pt x="78804" y="80078"/>
                </a:lnTo>
                <a:lnTo>
                  <a:pt x="76262" y="80078"/>
                </a:lnTo>
                <a:lnTo>
                  <a:pt x="76262" y="82620"/>
                </a:lnTo>
                <a:lnTo>
                  <a:pt x="71178" y="82620"/>
                </a:lnTo>
                <a:lnTo>
                  <a:pt x="68636" y="82620"/>
                </a:lnTo>
                <a:lnTo>
                  <a:pt x="66094" y="82620"/>
                </a:lnTo>
                <a:lnTo>
                  <a:pt x="57196" y="76265"/>
                </a:lnTo>
                <a:lnTo>
                  <a:pt x="54654" y="73722"/>
                </a:lnTo>
                <a:lnTo>
                  <a:pt x="54654" y="71180"/>
                </a:lnTo>
                <a:lnTo>
                  <a:pt x="54654" y="68638"/>
                </a:lnTo>
                <a:lnTo>
                  <a:pt x="54654" y="66095"/>
                </a:lnTo>
                <a:lnTo>
                  <a:pt x="52112" y="66095"/>
                </a:lnTo>
                <a:lnTo>
                  <a:pt x="52112" y="63554"/>
                </a:lnTo>
                <a:lnTo>
                  <a:pt x="44486" y="58469"/>
                </a:lnTo>
                <a:lnTo>
                  <a:pt x="39402" y="55927"/>
                </a:lnTo>
                <a:lnTo>
                  <a:pt x="39402" y="53385"/>
                </a:lnTo>
                <a:lnTo>
                  <a:pt x="36860" y="53385"/>
                </a:lnTo>
                <a:lnTo>
                  <a:pt x="34318" y="50843"/>
                </a:lnTo>
                <a:lnTo>
                  <a:pt x="34318" y="48301"/>
                </a:lnTo>
                <a:lnTo>
                  <a:pt x="34318" y="43216"/>
                </a:lnTo>
                <a:lnTo>
                  <a:pt x="34318" y="40674"/>
                </a:lnTo>
                <a:lnTo>
                  <a:pt x="34318" y="38132"/>
                </a:lnTo>
                <a:lnTo>
                  <a:pt x="34318" y="35590"/>
                </a:lnTo>
                <a:lnTo>
                  <a:pt x="36860" y="35590"/>
                </a:lnTo>
                <a:lnTo>
                  <a:pt x="39402" y="35590"/>
                </a:lnTo>
                <a:lnTo>
                  <a:pt x="39402" y="33048"/>
                </a:lnTo>
                <a:lnTo>
                  <a:pt x="41944" y="33048"/>
                </a:lnTo>
                <a:lnTo>
                  <a:pt x="44486" y="30505"/>
                </a:lnTo>
                <a:lnTo>
                  <a:pt x="47028" y="30505"/>
                </a:lnTo>
                <a:lnTo>
                  <a:pt x="49570" y="27963"/>
                </a:lnTo>
                <a:lnTo>
                  <a:pt x="49570" y="25422"/>
                </a:lnTo>
                <a:lnTo>
                  <a:pt x="49570" y="22879"/>
                </a:lnTo>
                <a:lnTo>
                  <a:pt x="52112" y="22879"/>
                </a:lnTo>
                <a:lnTo>
                  <a:pt x="52112" y="20337"/>
                </a:lnTo>
                <a:lnTo>
                  <a:pt x="52112" y="17795"/>
                </a:lnTo>
                <a:lnTo>
                  <a:pt x="49570" y="17795"/>
                </a:lnTo>
                <a:lnTo>
                  <a:pt x="49570" y="15252"/>
                </a:lnTo>
                <a:lnTo>
                  <a:pt x="49570" y="12711"/>
                </a:lnTo>
                <a:lnTo>
                  <a:pt x="49570" y="7626"/>
                </a:lnTo>
                <a:lnTo>
                  <a:pt x="49570" y="5084"/>
                </a:lnTo>
                <a:lnTo>
                  <a:pt x="52112" y="2542"/>
                </a:lnTo>
                <a:lnTo>
                  <a:pt x="54654" y="0"/>
                </a:lnTo>
                <a:lnTo>
                  <a:pt x="57196" y="0"/>
                </a:lnTo>
                <a:lnTo>
                  <a:pt x="59738" y="0"/>
                </a:lnTo>
                <a:lnTo>
                  <a:pt x="62281" y="0"/>
                </a:lnTo>
                <a:lnTo>
                  <a:pt x="64823" y="0"/>
                </a:lnTo>
                <a:lnTo>
                  <a:pt x="67365" y="0"/>
                </a:lnTo>
                <a:lnTo>
                  <a:pt x="67365" y="2542"/>
                </a:lnTo>
                <a:lnTo>
                  <a:pt x="69907" y="2542"/>
                </a:lnTo>
                <a:lnTo>
                  <a:pt x="69907" y="5084"/>
                </a:lnTo>
                <a:lnTo>
                  <a:pt x="72449" y="5084"/>
                </a:lnTo>
                <a:lnTo>
                  <a:pt x="72449" y="7626"/>
                </a:lnTo>
                <a:lnTo>
                  <a:pt x="72449" y="10168"/>
                </a:lnTo>
                <a:lnTo>
                  <a:pt x="72449" y="15252"/>
                </a:lnTo>
                <a:lnTo>
                  <a:pt x="74991" y="15252"/>
                </a:lnTo>
                <a:lnTo>
                  <a:pt x="74991" y="17795"/>
                </a:lnTo>
                <a:lnTo>
                  <a:pt x="74991" y="20337"/>
                </a:lnTo>
                <a:lnTo>
                  <a:pt x="74991" y="22879"/>
                </a:lnTo>
                <a:lnTo>
                  <a:pt x="74991" y="25422"/>
                </a:lnTo>
                <a:lnTo>
                  <a:pt x="74991" y="27963"/>
                </a:lnTo>
                <a:lnTo>
                  <a:pt x="74991" y="30505"/>
                </a:lnTo>
                <a:lnTo>
                  <a:pt x="74991" y="33048"/>
                </a:lnTo>
                <a:lnTo>
                  <a:pt x="74991" y="35590"/>
                </a:lnTo>
                <a:lnTo>
                  <a:pt x="74991" y="38132"/>
                </a:lnTo>
                <a:lnTo>
                  <a:pt x="72449" y="38132"/>
                </a:lnTo>
                <a:lnTo>
                  <a:pt x="72449" y="40674"/>
                </a:lnTo>
                <a:lnTo>
                  <a:pt x="72449" y="43216"/>
                </a:lnTo>
                <a:lnTo>
                  <a:pt x="72449" y="45758"/>
                </a:lnTo>
                <a:lnTo>
                  <a:pt x="72449" y="48301"/>
                </a:lnTo>
                <a:lnTo>
                  <a:pt x="72449" y="50843"/>
                </a:lnTo>
                <a:lnTo>
                  <a:pt x="72449" y="53385"/>
                </a:lnTo>
                <a:lnTo>
                  <a:pt x="74991" y="55927"/>
                </a:lnTo>
                <a:lnTo>
                  <a:pt x="77533" y="61011"/>
                </a:lnTo>
                <a:lnTo>
                  <a:pt x="77533" y="63554"/>
                </a:lnTo>
                <a:lnTo>
                  <a:pt x="80075" y="63554"/>
                </a:lnTo>
                <a:lnTo>
                  <a:pt x="78804" y="66095"/>
                </a:lnTo>
                <a:close/>
              </a:path>
            </a:pathLst>
          </a:custGeom>
          <a:solidFill>
            <a:srgbClr val="DF3D3D"/>
          </a:solidFill>
          <a:ln w="3649"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4A3E404-D4E1-4FEC-A0E6-585DB26BF37A}"/>
              </a:ext>
            </a:extLst>
          </p:cNvPr>
          <p:cNvSpPr/>
          <p:nvPr userDrawn="1"/>
        </p:nvSpPr>
        <p:spPr>
          <a:xfrm>
            <a:off x="3082243" y="3547572"/>
            <a:ext cx="616448" cy="1727391"/>
          </a:xfrm>
          <a:custGeom>
            <a:avLst/>
            <a:gdLst>
              <a:gd name="connsiteX0" fmla="*/ 601197 w 616448"/>
              <a:gd name="connsiteY0" fmla="*/ 20337 h 1727391"/>
              <a:gd name="connsiteX1" fmla="*/ 603738 w 616448"/>
              <a:gd name="connsiteY1" fmla="*/ 20337 h 1727391"/>
              <a:gd name="connsiteX2" fmla="*/ 606281 w 616448"/>
              <a:gd name="connsiteY2" fmla="*/ 20337 h 1727391"/>
              <a:gd name="connsiteX3" fmla="*/ 611365 w 616448"/>
              <a:gd name="connsiteY3" fmla="*/ 20337 h 1727391"/>
              <a:gd name="connsiteX4" fmla="*/ 616449 w 616448"/>
              <a:gd name="connsiteY4" fmla="*/ 17795 h 1727391"/>
              <a:gd name="connsiteX5" fmla="*/ 616449 w 616448"/>
              <a:gd name="connsiteY5" fmla="*/ 20337 h 1727391"/>
              <a:gd name="connsiteX6" fmla="*/ 613907 w 616448"/>
              <a:gd name="connsiteY6" fmla="*/ 22879 h 1727391"/>
              <a:gd name="connsiteX7" fmla="*/ 611365 w 616448"/>
              <a:gd name="connsiteY7" fmla="*/ 22879 h 1727391"/>
              <a:gd name="connsiteX8" fmla="*/ 608822 w 616448"/>
              <a:gd name="connsiteY8" fmla="*/ 22879 h 1727391"/>
              <a:gd name="connsiteX9" fmla="*/ 606281 w 616448"/>
              <a:gd name="connsiteY9" fmla="*/ 22879 h 1727391"/>
              <a:gd name="connsiteX10" fmla="*/ 603738 w 616448"/>
              <a:gd name="connsiteY10" fmla="*/ 22879 h 1727391"/>
              <a:gd name="connsiteX11" fmla="*/ 601197 w 616448"/>
              <a:gd name="connsiteY11" fmla="*/ 22879 h 1727391"/>
              <a:gd name="connsiteX12" fmla="*/ 601197 w 616448"/>
              <a:gd name="connsiteY12" fmla="*/ 25422 h 1727391"/>
              <a:gd name="connsiteX13" fmla="*/ 601197 w 616448"/>
              <a:gd name="connsiteY13" fmla="*/ 27964 h 1727391"/>
              <a:gd name="connsiteX14" fmla="*/ 593570 w 616448"/>
              <a:gd name="connsiteY14" fmla="*/ 27964 h 1727391"/>
              <a:gd name="connsiteX15" fmla="*/ 591028 w 616448"/>
              <a:gd name="connsiteY15" fmla="*/ 27964 h 1727391"/>
              <a:gd name="connsiteX16" fmla="*/ 588486 w 616448"/>
              <a:gd name="connsiteY16" fmla="*/ 27964 h 1727391"/>
              <a:gd name="connsiteX17" fmla="*/ 588486 w 616448"/>
              <a:gd name="connsiteY17" fmla="*/ 25422 h 1727391"/>
              <a:gd name="connsiteX18" fmla="*/ 588486 w 616448"/>
              <a:gd name="connsiteY18" fmla="*/ 27964 h 1727391"/>
              <a:gd name="connsiteX19" fmla="*/ 580860 w 616448"/>
              <a:gd name="connsiteY19" fmla="*/ 27964 h 1727391"/>
              <a:gd name="connsiteX20" fmla="*/ 579589 w 616448"/>
              <a:gd name="connsiteY20" fmla="*/ 27964 h 1727391"/>
              <a:gd name="connsiteX21" fmla="*/ 577047 w 616448"/>
              <a:gd name="connsiteY21" fmla="*/ 33048 h 1727391"/>
              <a:gd name="connsiteX22" fmla="*/ 577047 w 616448"/>
              <a:gd name="connsiteY22" fmla="*/ 35590 h 1727391"/>
              <a:gd name="connsiteX23" fmla="*/ 577047 w 616448"/>
              <a:gd name="connsiteY23" fmla="*/ 40675 h 1727391"/>
              <a:gd name="connsiteX24" fmla="*/ 574505 w 616448"/>
              <a:gd name="connsiteY24" fmla="*/ 43216 h 1727391"/>
              <a:gd name="connsiteX25" fmla="*/ 571963 w 616448"/>
              <a:gd name="connsiteY25" fmla="*/ 49571 h 1727391"/>
              <a:gd name="connsiteX26" fmla="*/ 566879 w 616448"/>
              <a:gd name="connsiteY26" fmla="*/ 54656 h 1727391"/>
              <a:gd name="connsiteX27" fmla="*/ 561795 w 616448"/>
              <a:gd name="connsiteY27" fmla="*/ 54656 h 1727391"/>
              <a:gd name="connsiteX28" fmla="*/ 556711 w 616448"/>
              <a:gd name="connsiteY28" fmla="*/ 57198 h 1727391"/>
              <a:gd name="connsiteX29" fmla="*/ 537645 w 616448"/>
              <a:gd name="connsiteY29" fmla="*/ 57198 h 1727391"/>
              <a:gd name="connsiteX30" fmla="*/ 530019 w 616448"/>
              <a:gd name="connsiteY30" fmla="*/ 54656 h 1727391"/>
              <a:gd name="connsiteX31" fmla="*/ 527477 w 616448"/>
              <a:gd name="connsiteY31" fmla="*/ 49571 h 1727391"/>
              <a:gd name="connsiteX32" fmla="*/ 530019 w 616448"/>
              <a:gd name="connsiteY32" fmla="*/ 44488 h 1727391"/>
              <a:gd name="connsiteX33" fmla="*/ 532561 w 616448"/>
              <a:gd name="connsiteY33" fmla="*/ 41945 h 1727391"/>
              <a:gd name="connsiteX34" fmla="*/ 537645 w 616448"/>
              <a:gd name="connsiteY34" fmla="*/ 39403 h 1727391"/>
              <a:gd name="connsiteX35" fmla="*/ 549084 w 616448"/>
              <a:gd name="connsiteY35" fmla="*/ 41945 h 1727391"/>
              <a:gd name="connsiteX36" fmla="*/ 556711 w 616448"/>
              <a:gd name="connsiteY36" fmla="*/ 39403 h 1727391"/>
              <a:gd name="connsiteX37" fmla="*/ 561795 w 616448"/>
              <a:gd name="connsiteY37" fmla="*/ 36861 h 1727391"/>
              <a:gd name="connsiteX38" fmla="*/ 566879 w 616448"/>
              <a:gd name="connsiteY38" fmla="*/ 31777 h 1727391"/>
              <a:gd name="connsiteX39" fmla="*/ 574505 w 616448"/>
              <a:gd name="connsiteY39" fmla="*/ 20337 h 1727391"/>
              <a:gd name="connsiteX40" fmla="*/ 577047 w 616448"/>
              <a:gd name="connsiteY40" fmla="*/ 20337 h 1727391"/>
              <a:gd name="connsiteX41" fmla="*/ 579589 w 616448"/>
              <a:gd name="connsiteY41" fmla="*/ 20337 h 1727391"/>
              <a:gd name="connsiteX42" fmla="*/ 582131 w 616448"/>
              <a:gd name="connsiteY42" fmla="*/ 20337 h 1727391"/>
              <a:gd name="connsiteX43" fmla="*/ 584673 w 616448"/>
              <a:gd name="connsiteY43" fmla="*/ 20337 h 1727391"/>
              <a:gd name="connsiteX44" fmla="*/ 584673 w 616448"/>
              <a:gd name="connsiteY44" fmla="*/ 17795 h 1727391"/>
              <a:gd name="connsiteX45" fmla="*/ 587215 w 616448"/>
              <a:gd name="connsiteY45" fmla="*/ 17795 h 1727391"/>
              <a:gd name="connsiteX46" fmla="*/ 592299 w 616448"/>
              <a:gd name="connsiteY46" fmla="*/ 17795 h 1727391"/>
              <a:gd name="connsiteX47" fmla="*/ 594841 w 616448"/>
              <a:gd name="connsiteY47" fmla="*/ 20337 h 1727391"/>
              <a:gd name="connsiteX48" fmla="*/ 599925 w 616448"/>
              <a:gd name="connsiteY48" fmla="*/ 20337 h 1727391"/>
              <a:gd name="connsiteX49" fmla="*/ 601197 w 616448"/>
              <a:gd name="connsiteY49" fmla="*/ 20337 h 1727391"/>
              <a:gd name="connsiteX50" fmla="*/ 230056 w 616448"/>
              <a:gd name="connsiteY50" fmla="*/ 1271 h 1727391"/>
              <a:gd name="connsiteX51" fmla="*/ 232598 w 616448"/>
              <a:gd name="connsiteY51" fmla="*/ 1271 h 1727391"/>
              <a:gd name="connsiteX52" fmla="*/ 232598 w 616448"/>
              <a:gd name="connsiteY52" fmla="*/ 3813 h 1727391"/>
              <a:gd name="connsiteX53" fmla="*/ 235140 w 616448"/>
              <a:gd name="connsiteY53" fmla="*/ 6355 h 1727391"/>
              <a:gd name="connsiteX54" fmla="*/ 237682 w 616448"/>
              <a:gd name="connsiteY54" fmla="*/ 8898 h 1727391"/>
              <a:gd name="connsiteX55" fmla="*/ 240224 w 616448"/>
              <a:gd name="connsiteY55" fmla="*/ 11439 h 1727391"/>
              <a:gd name="connsiteX56" fmla="*/ 242766 w 616448"/>
              <a:gd name="connsiteY56" fmla="*/ 11439 h 1727391"/>
              <a:gd name="connsiteX57" fmla="*/ 245309 w 616448"/>
              <a:gd name="connsiteY57" fmla="*/ 11439 h 1727391"/>
              <a:gd name="connsiteX58" fmla="*/ 247850 w 616448"/>
              <a:gd name="connsiteY58" fmla="*/ 11439 h 1727391"/>
              <a:gd name="connsiteX59" fmla="*/ 250393 w 616448"/>
              <a:gd name="connsiteY59" fmla="*/ 8898 h 1727391"/>
              <a:gd name="connsiteX60" fmla="*/ 252935 w 616448"/>
              <a:gd name="connsiteY60" fmla="*/ 8898 h 1727391"/>
              <a:gd name="connsiteX61" fmla="*/ 252935 w 616448"/>
              <a:gd name="connsiteY61" fmla="*/ 6355 h 1727391"/>
              <a:gd name="connsiteX62" fmla="*/ 255477 w 616448"/>
              <a:gd name="connsiteY62" fmla="*/ 6355 h 1727391"/>
              <a:gd name="connsiteX63" fmla="*/ 258019 w 616448"/>
              <a:gd name="connsiteY63" fmla="*/ 6355 h 1727391"/>
              <a:gd name="connsiteX64" fmla="*/ 258019 w 616448"/>
              <a:gd name="connsiteY64" fmla="*/ 8898 h 1727391"/>
              <a:gd name="connsiteX65" fmla="*/ 260561 w 616448"/>
              <a:gd name="connsiteY65" fmla="*/ 8898 h 1727391"/>
              <a:gd name="connsiteX66" fmla="*/ 263103 w 616448"/>
              <a:gd name="connsiteY66" fmla="*/ 8898 h 1727391"/>
              <a:gd name="connsiteX67" fmla="*/ 263103 w 616448"/>
              <a:gd name="connsiteY67" fmla="*/ 11439 h 1727391"/>
              <a:gd name="connsiteX68" fmla="*/ 263103 w 616448"/>
              <a:gd name="connsiteY68" fmla="*/ 13982 h 1727391"/>
              <a:gd name="connsiteX69" fmla="*/ 265645 w 616448"/>
              <a:gd name="connsiteY69" fmla="*/ 16524 h 1727391"/>
              <a:gd name="connsiteX70" fmla="*/ 265645 w 616448"/>
              <a:gd name="connsiteY70" fmla="*/ 19066 h 1727391"/>
              <a:gd name="connsiteX71" fmla="*/ 265645 w 616448"/>
              <a:gd name="connsiteY71" fmla="*/ 21608 h 1727391"/>
              <a:gd name="connsiteX72" fmla="*/ 265645 w 616448"/>
              <a:gd name="connsiteY72" fmla="*/ 24150 h 1727391"/>
              <a:gd name="connsiteX73" fmla="*/ 263103 w 616448"/>
              <a:gd name="connsiteY73" fmla="*/ 26692 h 1727391"/>
              <a:gd name="connsiteX74" fmla="*/ 263103 w 616448"/>
              <a:gd name="connsiteY74" fmla="*/ 29235 h 1727391"/>
              <a:gd name="connsiteX75" fmla="*/ 263103 w 616448"/>
              <a:gd name="connsiteY75" fmla="*/ 31777 h 1727391"/>
              <a:gd name="connsiteX76" fmla="*/ 263103 w 616448"/>
              <a:gd name="connsiteY76" fmla="*/ 34319 h 1727391"/>
              <a:gd name="connsiteX77" fmla="*/ 260561 w 616448"/>
              <a:gd name="connsiteY77" fmla="*/ 34319 h 1727391"/>
              <a:gd name="connsiteX78" fmla="*/ 260561 w 616448"/>
              <a:gd name="connsiteY78" fmla="*/ 36861 h 1727391"/>
              <a:gd name="connsiteX79" fmla="*/ 260561 w 616448"/>
              <a:gd name="connsiteY79" fmla="*/ 39403 h 1727391"/>
              <a:gd name="connsiteX80" fmla="*/ 258019 w 616448"/>
              <a:gd name="connsiteY80" fmla="*/ 39403 h 1727391"/>
              <a:gd name="connsiteX81" fmla="*/ 258019 w 616448"/>
              <a:gd name="connsiteY81" fmla="*/ 41945 h 1727391"/>
              <a:gd name="connsiteX82" fmla="*/ 258019 w 616448"/>
              <a:gd name="connsiteY82" fmla="*/ 44488 h 1727391"/>
              <a:gd name="connsiteX83" fmla="*/ 255477 w 616448"/>
              <a:gd name="connsiteY83" fmla="*/ 44488 h 1727391"/>
              <a:gd name="connsiteX84" fmla="*/ 255477 w 616448"/>
              <a:gd name="connsiteY84" fmla="*/ 47030 h 1727391"/>
              <a:gd name="connsiteX85" fmla="*/ 255477 w 616448"/>
              <a:gd name="connsiteY85" fmla="*/ 49571 h 1727391"/>
              <a:gd name="connsiteX86" fmla="*/ 255477 w 616448"/>
              <a:gd name="connsiteY86" fmla="*/ 52114 h 1727391"/>
              <a:gd name="connsiteX87" fmla="*/ 252935 w 616448"/>
              <a:gd name="connsiteY87" fmla="*/ 52114 h 1727391"/>
              <a:gd name="connsiteX88" fmla="*/ 252935 w 616448"/>
              <a:gd name="connsiteY88" fmla="*/ 54656 h 1727391"/>
              <a:gd name="connsiteX89" fmla="*/ 245309 w 616448"/>
              <a:gd name="connsiteY89" fmla="*/ 66096 h 1727391"/>
              <a:gd name="connsiteX90" fmla="*/ 240224 w 616448"/>
              <a:gd name="connsiteY90" fmla="*/ 80078 h 1727391"/>
              <a:gd name="connsiteX91" fmla="*/ 237682 w 616448"/>
              <a:gd name="connsiteY91" fmla="*/ 86433 h 1727391"/>
              <a:gd name="connsiteX92" fmla="*/ 237682 w 616448"/>
              <a:gd name="connsiteY92" fmla="*/ 88975 h 1727391"/>
              <a:gd name="connsiteX93" fmla="*/ 237682 w 616448"/>
              <a:gd name="connsiteY93" fmla="*/ 91518 h 1727391"/>
              <a:gd name="connsiteX94" fmla="*/ 240224 w 616448"/>
              <a:gd name="connsiteY94" fmla="*/ 94059 h 1727391"/>
              <a:gd name="connsiteX95" fmla="*/ 240224 w 616448"/>
              <a:gd name="connsiteY95" fmla="*/ 96601 h 1727391"/>
              <a:gd name="connsiteX96" fmla="*/ 240224 w 616448"/>
              <a:gd name="connsiteY96" fmla="*/ 99144 h 1727391"/>
              <a:gd name="connsiteX97" fmla="*/ 240224 w 616448"/>
              <a:gd name="connsiteY97" fmla="*/ 101686 h 1727391"/>
              <a:gd name="connsiteX98" fmla="*/ 240224 w 616448"/>
              <a:gd name="connsiteY98" fmla="*/ 104228 h 1727391"/>
              <a:gd name="connsiteX99" fmla="*/ 240224 w 616448"/>
              <a:gd name="connsiteY99" fmla="*/ 109312 h 1727391"/>
              <a:gd name="connsiteX100" fmla="*/ 240224 w 616448"/>
              <a:gd name="connsiteY100" fmla="*/ 111854 h 1727391"/>
              <a:gd name="connsiteX101" fmla="*/ 242766 w 616448"/>
              <a:gd name="connsiteY101" fmla="*/ 111854 h 1727391"/>
              <a:gd name="connsiteX102" fmla="*/ 242766 w 616448"/>
              <a:gd name="connsiteY102" fmla="*/ 114397 h 1727391"/>
              <a:gd name="connsiteX103" fmla="*/ 242766 w 616448"/>
              <a:gd name="connsiteY103" fmla="*/ 119481 h 1727391"/>
              <a:gd name="connsiteX104" fmla="*/ 245309 w 616448"/>
              <a:gd name="connsiteY104" fmla="*/ 119481 h 1727391"/>
              <a:gd name="connsiteX105" fmla="*/ 245309 w 616448"/>
              <a:gd name="connsiteY105" fmla="*/ 122023 h 1727391"/>
              <a:gd name="connsiteX106" fmla="*/ 245309 w 616448"/>
              <a:gd name="connsiteY106" fmla="*/ 124565 h 1727391"/>
              <a:gd name="connsiteX107" fmla="*/ 247850 w 616448"/>
              <a:gd name="connsiteY107" fmla="*/ 127108 h 1727391"/>
              <a:gd name="connsiteX108" fmla="*/ 247850 w 616448"/>
              <a:gd name="connsiteY108" fmla="*/ 129650 h 1727391"/>
              <a:gd name="connsiteX109" fmla="*/ 250393 w 616448"/>
              <a:gd name="connsiteY109" fmla="*/ 129650 h 1727391"/>
              <a:gd name="connsiteX110" fmla="*/ 250393 w 616448"/>
              <a:gd name="connsiteY110" fmla="*/ 132191 h 1727391"/>
              <a:gd name="connsiteX111" fmla="*/ 250393 w 616448"/>
              <a:gd name="connsiteY111" fmla="*/ 134734 h 1727391"/>
              <a:gd name="connsiteX112" fmla="*/ 252935 w 616448"/>
              <a:gd name="connsiteY112" fmla="*/ 134734 h 1727391"/>
              <a:gd name="connsiteX113" fmla="*/ 252935 w 616448"/>
              <a:gd name="connsiteY113" fmla="*/ 137276 h 1727391"/>
              <a:gd name="connsiteX114" fmla="*/ 255477 w 616448"/>
              <a:gd name="connsiteY114" fmla="*/ 137276 h 1727391"/>
              <a:gd name="connsiteX115" fmla="*/ 255477 w 616448"/>
              <a:gd name="connsiteY115" fmla="*/ 139818 h 1727391"/>
              <a:gd name="connsiteX116" fmla="*/ 258019 w 616448"/>
              <a:gd name="connsiteY116" fmla="*/ 139818 h 1727391"/>
              <a:gd name="connsiteX117" fmla="*/ 260561 w 616448"/>
              <a:gd name="connsiteY117" fmla="*/ 139818 h 1727391"/>
              <a:gd name="connsiteX118" fmla="*/ 263103 w 616448"/>
              <a:gd name="connsiteY118" fmla="*/ 139818 h 1727391"/>
              <a:gd name="connsiteX119" fmla="*/ 265645 w 616448"/>
              <a:gd name="connsiteY119" fmla="*/ 139818 h 1727391"/>
              <a:gd name="connsiteX120" fmla="*/ 268187 w 616448"/>
              <a:gd name="connsiteY120" fmla="*/ 137276 h 1727391"/>
              <a:gd name="connsiteX121" fmla="*/ 270729 w 616448"/>
              <a:gd name="connsiteY121" fmla="*/ 134734 h 1727391"/>
              <a:gd name="connsiteX122" fmla="*/ 273271 w 616448"/>
              <a:gd name="connsiteY122" fmla="*/ 134734 h 1727391"/>
              <a:gd name="connsiteX123" fmla="*/ 273271 w 616448"/>
              <a:gd name="connsiteY123" fmla="*/ 124565 h 1727391"/>
              <a:gd name="connsiteX124" fmla="*/ 275813 w 616448"/>
              <a:gd name="connsiteY124" fmla="*/ 122023 h 1727391"/>
              <a:gd name="connsiteX125" fmla="*/ 275813 w 616448"/>
              <a:gd name="connsiteY125" fmla="*/ 119481 h 1727391"/>
              <a:gd name="connsiteX126" fmla="*/ 278355 w 616448"/>
              <a:gd name="connsiteY126" fmla="*/ 116939 h 1727391"/>
              <a:gd name="connsiteX127" fmla="*/ 280897 w 616448"/>
              <a:gd name="connsiteY127" fmla="*/ 114397 h 1727391"/>
              <a:gd name="connsiteX128" fmla="*/ 283439 w 616448"/>
              <a:gd name="connsiteY128" fmla="*/ 114397 h 1727391"/>
              <a:gd name="connsiteX129" fmla="*/ 283439 w 616448"/>
              <a:gd name="connsiteY129" fmla="*/ 111854 h 1727391"/>
              <a:gd name="connsiteX130" fmla="*/ 285981 w 616448"/>
              <a:gd name="connsiteY130" fmla="*/ 111854 h 1727391"/>
              <a:gd name="connsiteX131" fmla="*/ 288524 w 616448"/>
              <a:gd name="connsiteY131" fmla="*/ 109312 h 1727391"/>
              <a:gd name="connsiteX132" fmla="*/ 288524 w 616448"/>
              <a:gd name="connsiteY132" fmla="*/ 106770 h 1727391"/>
              <a:gd name="connsiteX133" fmla="*/ 291065 w 616448"/>
              <a:gd name="connsiteY133" fmla="*/ 106770 h 1727391"/>
              <a:gd name="connsiteX134" fmla="*/ 291065 w 616448"/>
              <a:gd name="connsiteY134" fmla="*/ 104228 h 1727391"/>
              <a:gd name="connsiteX135" fmla="*/ 293608 w 616448"/>
              <a:gd name="connsiteY135" fmla="*/ 104228 h 1727391"/>
              <a:gd name="connsiteX136" fmla="*/ 293608 w 616448"/>
              <a:gd name="connsiteY136" fmla="*/ 101686 h 1727391"/>
              <a:gd name="connsiteX137" fmla="*/ 296150 w 616448"/>
              <a:gd name="connsiteY137" fmla="*/ 101686 h 1727391"/>
              <a:gd name="connsiteX138" fmla="*/ 296150 w 616448"/>
              <a:gd name="connsiteY138" fmla="*/ 99144 h 1727391"/>
              <a:gd name="connsiteX139" fmla="*/ 298692 w 616448"/>
              <a:gd name="connsiteY139" fmla="*/ 99144 h 1727391"/>
              <a:gd name="connsiteX140" fmla="*/ 301234 w 616448"/>
              <a:gd name="connsiteY140" fmla="*/ 96601 h 1727391"/>
              <a:gd name="connsiteX141" fmla="*/ 301234 w 616448"/>
              <a:gd name="connsiteY141" fmla="*/ 94059 h 1727391"/>
              <a:gd name="connsiteX142" fmla="*/ 303776 w 616448"/>
              <a:gd name="connsiteY142" fmla="*/ 91518 h 1727391"/>
              <a:gd name="connsiteX143" fmla="*/ 306318 w 616448"/>
              <a:gd name="connsiteY143" fmla="*/ 91518 h 1727391"/>
              <a:gd name="connsiteX144" fmla="*/ 306318 w 616448"/>
              <a:gd name="connsiteY144" fmla="*/ 88975 h 1727391"/>
              <a:gd name="connsiteX145" fmla="*/ 308860 w 616448"/>
              <a:gd name="connsiteY145" fmla="*/ 88975 h 1727391"/>
              <a:gd name="connsiteX146" fmla="*/ 308860 w 616448"/>
              <a:gd name="connsiteY146" fmla="*/ 86433 h 1727391"/>
              <a:gd name="connsiteX147" fmla="*/ 311402 w 616448"/>
              <a:gd name="connsiteY147" fmla="*/ 86433 h 1727391"/>
              <a:gd name="connsiteX148" fmla="*/ 311402 w 616448"/>
              <a:gd name="connsiteY148" fmla="*/ 83891 h 1727391"/>
              <a:gd name="connsiteX149" fmla="*/ 311402 w 616448"/>
              <a:gd name="connsiteY149" fmla="*/ 81348 h 1727391"/>
              <a:gd name="connsiteX150" fmla="*/ 313944 w 616448"/>
              <a:gd name="connsiteY150" fmla="*/ 81348 h 1727391"/>
              <a:gd name="connsiteX151" fmla="*/ 313944 w 616448"/>
              <a:gd name="connsiteY151" fmla="*/ 78807 h 1727391"/>
              <a:gd name="connsiteX152" fmla="*/ 316486 w 616448"/>
              <a:gd name="connsiteY152" fmla="*/ 78807 h 1727391"/>
              <a:gd name="connsiteX153" fmla="*/ 316486 w 616448"/>
              <a:gd name="connsiteY153" fmla="*/ 76265 h 1727391"/>
              <a:gd name="connsiteX154" fmla="*/ 319028 w 616448"/>
              <a:gd name="connsiteY154" fmla="*/ 73722 h 1727391"/>
              <a:gd name="connsiteX155" fmla="*/ 319028 w 616448"/>
              <a:gd name="connsiteY155" fmla="*/ 71180 h 1727391"/>
              <a:gd name="connsiteX156" fmla="*/ 321570 w 616448"/>
              <a:gd name="connsiteY156" fmla="*/ 68638 h 1727391"/>
              <a:gd name="connsiteX157" fmla="*/ 324112 w 616448"/>
              <a:gd name="connsiteY157" fmla="*/ 66096 h 1727391"/>
              <a:gd name="connsiteX158" fmla="*/ 326654 w 616448"/>
              <a:gd name="connsiteY158" fmla="*/ 66096 h 1727391"/>
              <a:gd name="connsiteX159" fmla="*/ 326654 w 616448"/>
              <a:gd name="connsiteY159" fmla="*/ 63554 h 1727391"/>
              <a:gd name="connsiteX160" fmla="*/ 329196 w 616448"/>
              <a:gd name="connsiteY160" fmla="*/ 63554 h 1727391"/>
              <a:gd name="connsiteX161" fmla="*/ 329196 w 616448"/>
              <a:gd name="connsiteY161" fmla="*/ 61011 h 1727391"/>
              <a:gd name="connsiteX162" fmla="*/ 331738 w 616448"/>
              <a:gd name="connsiteY162" fmla="*/ 58469 h 1727391"/>
              <a:gd name="connsiteX163" fmla="*/ 331738 w 616448"/>
              <a:gd name="connsiteY163" fmla="*/ 61011 h 1727391"/>
              <a:gd name="connsiteX164" fmla="*/ 331738 w 616448"/>
              <a:gd name="connsiteY164" fmla="*/ 58469 h 1727391"/>
              <a:gd name="connsiteX165" fmla="*/ 334281 w 616448"/>
              <a:gd name="connsiteY165" fmla="*/ 55927 h 1727391"/>
              <a:gd name="connsiteX166" fmla="*/ 336822 w 616448"/>
              <a:gd name="connsiteY166" fmla="*/ 53385 h 1727391"/>
              <a:gd name="connsiteX167" fmla="*/ 339365 w 616448"/>
              <a:gd name="connsiteY167" fmla="*/ 53385 h 1727391"/>
              <a:gd name="connsiteX168" fmla="*/ 341906 w 616448"/>
              <a:gd name="connsiteY168" fmla="*/ 53385 h 1727391"/>
              <a:gd name="connsiteX169" fmla="*/ 341906 w 616448"/>
              <a:gd name="connsiteY169" fmla="*/ 50843 h 1727391"/>
              <a:gd name="connsiteX170" fmla="*/ 344449 w 616448"/>
              <a:gd name="connsiteY170" fmla="*/ 50843 h 1727391"/>
              <a:gd name="connsiteX171" fmla="*/ 346991 w 616448"/>
              <a:gd name="connsiteY171" fmla="*/ 50843 h 1727391"/>
              <a:gd name="connsiteX172" fmla="*/ 346991 w 616448"/>
              <a:gd name="connsiteY172" fmla="*/ 48301 h 1727391"/>
              <a:gd name="connsiteX173" fmla="*/ 349533 w 616448"/>
              <a:gd name="connsiteY173" fmla="*/ 48301 h 1727391"/>
              <a:gd name="connsiteX174" fmla="*/ 352075 w 616448"/>
              <a:gd name="connsiteY174" fmla="*/ 48301 h 1727391"/>
              <a:gd name="connsiteX175" fmla="*/ 352075 w 616448"/>
              <a:gd name="connsiteY175" fmla="*/ 50843 h 1727391"/>
              <a:gd name="connsiteX176" fmla="*/ 354617 w 616448"/>
              <a:gd name="connsiteY176" fmla="*/ 50843 h 1727391"/>
              <a:gd name="connsiteX177" fmla="*/ 357159 w 616448"/>
              <a:gd name="connsiteY177" fmla="*/ 53385 h 1727391"/>
              <a:gd name="connsiteX178" fmla="*/ 359701 w 616448"/>
              <a:gd name="connsiteY178" fmla="*/ 53385 h 1727391"/>
              <a:gd name="connsiteX179" fmla="*/ 367327 w 616448"/>
              <a:gd name="connsiteY179" fmla="*/ 50843 h 1727391"/>
              <a:gd name="connsiteX180" fmla="*/ 372411 w 616448"/>
              <a:gd name="connsiteY180" fmla="*/ 45758 h 1727391"/>
              <a:gd name="connsiteX181" fmla="*/ 380037 w 616448"/>
              <a:gd name="connsiteY181" fmla="*/ 39403 h 1727391"/>
              <a:gd name="connsiteX182" fmla="*/ 382580 w 616448"/>
              <a:gd name="connsiteY182" fmla="*/ 30505 h 1727391"/>
              <a:gd name="connsiteX183" fmla="*/ 390206 w 616448"/>
              <a:gd name="connsiteY183" fmla="*/ 27964 h 1727391"/>
              <a:gd name="connsiteX184" fmla="*/ 392748 w 616448"/>
              <a:gd name="connsiteY184" fmla="*/ 25422 h 1727391"/>
              <a:gd name="connsiteX185" fmla="*/ 397832 w 616448"/>
              <a:gd name="connsiteY185" fmla="*/ 27964 h 1727391"/>
              <a:gd name="connsiteX186" fmla="*/ 402916 w 616448"/>
              <a:gd name="connsiteY186" fmla="*/ 33048 h 1727391"/>
              <a:gd name="connsiteX187" fmla="*/ 408000 w 616448"/>
              <a:gd name="connsiteY187" fmla="*/ 33048 h 1727391"/>
              <a:gd name="connsiteX188" fmla="*/ 413084 w 616448"/>
              <a:gd name="connsiteY188" fmla="*/ 30505 h 1727391"/>
              <a:gd name="connsiteX189" fmla="*/ 415626 w 616448"/>
              <a:gd name="connsiteY189" fmla="*/ 27964 h 1727391"/>
              <a:gd name="connsiteX190" fmla="*/ 418168 w 616448"/>
              <a:gd name="connsiteY190" fmla="*/ 27964 h 1727391"/>
              <a:gd name="connsiteX191" fmla="*/ 420710 w 616448"/>
              <a:gd name="connsiteY191" fmla="*/ 27964 h 1727391"/>
              <a:gd name="connsiteX192" fmla="*/ 425794 w 616448"/>
              <a:gd name="connsiteY192" fmla="*/ 27964 h 1727391"/>
              <a:gd name="connsiteX193" fmla="*/ 428337 w 616448"/>
              <a:gd name="connsiteY193" fmla="*/ 27964 h 1727391"/>
              <a:gd name="connsiteX194" fmla="*/ 437234 w 616448"/>
              <a:gd name="connsiteY194" fmla="*/ 25422 h 1727391"/>
              <a:gd name="connsiteX195" fmla="*/ 439776 w 616448"/>
              <a:gd name="connsiteY195" fmla="*/ 25422 h 1727391"/>
              <a:gd name="connsiteX196" fmla="*/ 442318 w 616448"/>
              <a:gd name="connsiteY196" fmla="*/ 25422 h 1727391"/>
              <a:gd name="connsiteX197" fmla="*/ 444860 w 616448"/>
              <a:gd name="connsiteY197" fmla="*/ 25422 h 1727391"/>
              <a:gd name="connsiteX198" fmla="*/ 452486 w 616448"/>
              <a:gd name="connsiteY198" fmla="*/ 22879 h 1727391"/>
              <a:gd name="connsiteX199" fmla="*/ 455028 w 616448"/>
              <a:gd name="connsiteY199" fmla="*/ 22879 h 1727391"/>
              <a:gd name="connsiteX200" fmla="*/ 471551 w 616448"/>
              <a:gd name="connsiteY200" fmla="*/ 20337 h 1727391"/>
              <a:gd name="connsiteX201" fmla="*/ 474094 w 616448"/>
              <a:gd name="connsiteY201" fmla="*/ 20337 h 1727391"/>
              <a:gd name="connsiteX202" fmla="*/ 476636 w 616448"/>
              <a:gd name="connsiteY202" fmla="*/ 22879 h 1727391"/>
              <a:gd name="connsiteX203" fmla="*/ 479178 w 616448"/>
              <a:gd name="connsiteY203" fmla="*/ 22879 h 1727391"/>
              <a:gd name="connsiteX204" fmla="*/ 479178 w 616448"/>
              <a:gd name="connsiteY204" fmla="*/ 20337 h 1727391"/>
              <a:gd name="connsiteX205" fmla="*/ 481720 w 616448"/>
              <a:gd name="connsiteY205" fmla="*/ 20337 h 1727391"/>
              <a:gd name="connsiteX206" fmla="*/ 486804 w 616448"/>
              <a:gd name="connsiteY206" fmla="*/ 22879 h 1727391"/>
              <a:gd name="connsiteX207" fmla="*/ 486804 w 616448"/>
              <a:gd name="connsiteY207" fmla="*/ 25422 h 1727391"/>
              <a:gd name="connsiteX208" fmla="*/ 486804 w 616448"/>
              <a:gd name="connsiteY208" fmla="*/ 27964 h 1727391"/>
              <a:gd name="connsiteX209" fmla="*/ 486804 w 616448"/>
              <a:gd name="connsiteY209" fmla="*/ 30505 h 1727391"/>
              <a:gd name="connsiteX210" fmla="*/ 491888 w 616448"/>
              <a:gd name="connsiteY210" fmla="*/ 33048 h 1727391"/>
              <a:gd name="connsiteX211" fmla="*/ 491888 w 616448"/>
              <a:gd name="connsiteY211" fmla="*/ 35590 h 1727391"/>
              <a:gd name="connsiteX212" fmla="*/ 491888 w 616448"/>
              <a:gd name="connsiteY212" fmla="*/ 38132 h 1727391"/>
              <a:gd name="connsiteX213" fmla="*/ 496972 w 616448"/>
              <a:gd name="connsiteY213" fmla="*/ 40675 h 1727391"/>
              <a:gd name="connsiteX214" fmla="*/ 499514 w 616448"/>
              <a:gd name="connsiteY214" fmla="*/ 40675 h 1727391"/>
              <a:gd name="connsiteX215" fmla="*/ 504598 w 616448"/>
              <a:gd name="connsiteY215" fmla="*/ 43216 h 1727391"/>
              <a:gd name="connsiteX216" fmla="*/ 504598 w 616448"/>
              <a:gd name="connsiteY216" fmla="*/ 45758 h 1727391"/>
              <a:gd name="connsiteX217" fmla="*/ 504598 w 616448"/>
              <a:gd name="connsiteY217" fmla="*/ 50843 h 1727391"/>
              <a:gd name="connsiteX218" fmla="*/ 499514 w 616448"/>
              <a:gd name="connsiteY218" fmla="*/ 55927 h 1727391"/>
              <a:gd name="connsiteX219" fmla="*/ 496972 w 616448"/>
              <a:gd name="connsiteY219" fmla="*/ 61011 h 1727391"/>
              <a:gd name="connsiteX220" fmla="*/ 489346 w 616448"/>
              <a:gd name="connsiteY220" fmla="*/ 61011 h 1727391"/>
              <a:gd name="connsiteX221" fmla="*/ 477907 w 616448"/>
              <a:gd name="connsiteY221" fmla="*/ 61011 h 1727391"/>
              <a:gd name="connsiteX222" fmla="*/ 467739 w 616448"/>
              <a:gd name="connsiteY222" fmla="*/ 58469 h 1727391"/>
              <a:gd name="connsiteX223" fmla="*/ 462654 w 616448"/>
              <a:gd name="connsiteY223" fmla="*/ 58469 h 1727391"/>
              <a:gd name="connsiteX224" fmla="*/ 455028 w 616448"/>
              <a:gd name="connsiteY224" fmla="*/ 52114 h 1727391"/>
              <a:gd name="connsiteX225" fmla="*/ 447402 w 616448"/>
              <a:gd name="connsiteY225" fmla="*/ 47030 h 1727391"/>
              <a:gd name="connsiteX226" fmla="*/ 442318 w 616448"/>
              <a:gd name="connsiteY226" fmla="*/ 44488 h 1727391"/>
              <a:gd name="connsiteX227" fmla="*/ 432150 w 616448"/>
              <a:gd name="connsiteY227" fmla="*/ 41945 h 1727391"/>
              <a:gd name="connsiteX228" fmla="*/ 415626 w 616448"/>
              <a:gd name="connsiteY228" fmla="*/ 44488 h 1727391"/>
              <a:gd name="connsiteX229" fmla="*/ 408000 w 616448"/>
              <a:gd name="connsiteY229" fmla="*/ 47030 h 1727391"/>
              <a:gd name="connsiteX230" fmla="*/ 388935 w 616448"/>
              <a:gd name="connsiteY230" fmla="*/ 58469 h 1727391"/>
              <a:gd name="connsiteX231" fmla="*/ 383851 w 616448"/>
              <a:gd name="connsiteY231" fmla="*/ 63554 h 1727391"/>
              <a:gd name="connsiteX232" fmla="*/ 373682 w 616448"/>
              <a:gd name="connsiteY232" fmla="*/ 72451 h 1727391"/>
              <a:gd name="connsiteX233" fmla="*/ 371140 w 616448"/>
              <a:gd name="connsiteY233" fmla="*/ 74993 h 1727391"/>
              <a:gd name="connsiteX234" fmla="*/ 371140 w 616448"/>
              <a:gd name="connsiteY234" fmla="*/ 77535 h 1727391"/>
              <a:gd name="connsiteX235" fmla="*/ 368598 w 616448"/>
              <a:gd name="connsiteY235" fmla="*/ 77535 h 1727391"/>
              <a:gd name="connsiteX236" fmla="*/ 368598 w 616448"/>
              <a:gd name="connsiteY236" fmla="*/ 80078 h 1727391"/>
              <a:gd name="connsiteX237" fmla="*/ 366056 w 616448"/>
              <a:gd name="connsiteY237" fmla="*/ 80078 h 1727391"/>
              <a:gd name="connsiteX238" fmla="*/ 366056 w 616448"/>
              <a:gd name="connsiteY238" fmla="*/ 82620 h 1727391"/>
              <a:gd name="connsiteX239" fmla="*/ 366056 w 616448"/>
              <a:gd name="connsiteY239" fmla="*/ 85162 h 1727391"/>
              <a:gd name="connsiteX240" fmla="*/ 363514 w 616448"/>
              <a:gd name="connsiteY240" fmla="*/ 85162 h 1727391"/>
              <a:gd name="connsiteX241" fmla="*/ 363514 w 616448"/>
              <a:gd name="connsiteY241" fmla="*/ 87704 h 1727391"/>
              <a:gd name="connsiteX242" fmla="*/ 350804 w 616448"/>
              <a:gd name="connsiteY242" fmla="*/ 87704 h 1727391"/>
              <a:gd name="connsiteX243" fmla="*/ 350804 w 616448"/>
              <a:gd name="connsiteY243" fmla="*/ 90246 h 1727391"/>
              <a:gd name="connsiteX244" fmla="*/ 348262 w 616448"/>
              <a:gd name="connsiteY244" fmla="*/ 92788 h 1727391"/>
              <a:gd name="connsiteX245" fmla="*/ 348262 w 616448"/>
              <a:gd name="connsiteY245" fmla="*/ 95331 h 1727391"/>
              <a:gd name="connsiteX246" fmla="*/ 345720 w 616448"/>
              <a:gd name="connsiteY246" fmla="*/ 95331 h 1727391"/>
              <a:gd name="connsiteX247" fmla="*/ 345720 w 616448"/>
              <a:gd name="connsiteY247" fmla="*/ 97873 h 1727391"/>
              <a:gd name="connsiteX248" fmla="*/ 343178 w 616448"/>
              <a:gd name="connsiteY248" fmla="*/ 97873 h 1727391"/>
              <a:gd name="connsiteX249" fmla="*/ 343178 w 616448"/>
              <a:gd name="connsiteY249" fmla="*/ 100415 h 1727391"/>
              <a:gd name="connsiteX250" fmla="*/ 340636 w 616448"/>
              <a:gd name="connsiteY250" fmla="*/ 102957 h 1727391"/>
              <a:gd name="connsiteX251" fmla="*/ 340636 w 616448"/>
              <a:gd name="connsiteY251" fmla="*/ 105499 h 1727391"/>
              <a:gd name="connsiteX252" fmla="*/ 338094 w 616448"/>
              <a:gd name="connsiteY252" fmla="*/ 105499 h 1727391"/>
              <a:gd name="connsiteX253" fmla="*/ 338094 w 616448"/>
              <a:gd name="connsiteY253" fmla="*/ 108041 h 1727391"/>
              <a:gd name="connsiteX254" fmla="*/ 335551 w 616448"/>
              <a:gd name="connsiteY254" fmla="*/ 108041 h 1727391"/>
              <a:gd name="connsiteX255" fmla="*/ 335551 w 616448"/>
              <a:gd name="connsiteY255" fmla="*/ 110584 h 1727391"/>
              <a:gd name="connsiteX256" fmla="*/ 333010 w 616448"/>
              <a:gd name="connsiteY256" fmla="*/ 110584 h 1727391"/>
              <a:gd name="connsiteX257" fmla="*/ 330467 w 616448"/>
              <a:gd name="connsiteY257" fmla="*/ 113125 h 1727391"/>
              <a:gd name="connsiteX258" fmla="*/ 327925 w 616448"/>
              <a:gd name="connsiteY258" fmla="*/ 115668 h 1727391"/>
              <a:gd name="connsiteX259" fmla="*/ 325383 w 616448"/>
              <a:gd name="connsiteY259" fmla="*/ 115668 h 1727391"/>
              <a:gd name="connsiteX260" fmla="*/ 322841 w 616448"/>
              <a:gd name="connsiteY260" fmla="*/ 118210 h 1727391"/>
              <a:gd name="connsiteX261" fmla="*/ 322841 w 616448"/>
              <a:gd name="connsiteY261" fmla="*/ 120752 h 1727391"/>
              <a:gd name="connsiteX262" fmla="*/ 320299 w 616448"/>
              <a:gd name="connsiteY262" fmla="*/ 120752 h 1727391"/>
              <a:gd name="connsiteX263" fmla="*/ 317757 w 616448"/>
              <a:gd name="connsiteY263" fmla="*/ 123294 h 1727391"/>
              <a:gd name="connsiteX264" fmla="*/ 317757 w 616448"/>
              <a:gd name="connsiteY264" fmla="*/ 125836 h 1727391"/>
              <a:gd name="connsiteX265" fmla="*/ 315215 w 616448"/>
              <a:gd name="connsiteY265" fmla="*/ 125836 h 1727391"/>
              <a:gd name="connsiteX266" fmla="*/ 315215 w 616448"/>
              <a:gd name="connsiteY266" fmla="*/ 128378 h 1727391"/>
              <a:gd name="connsiteX267" fmla="*/ 312673 w 616448"/>
              <a:gd name="connsiteY267" fmla="*/ 130921 h 1727391"/>
              <a:gd name="connsiteX268" fmla="*/ 312673 w 616448"/>
              <a:gd name="connsiteY268" fmla="*/ 133463 h 1727391"/>
              <a:gd name="connsiteX269" fmla="*/ 310131 w 616448"/>
              <a:gd name="connsiteY269" fmla="*/ 136005 h 1727391"/>
              <a:gd name="connsiteX270" fmla="*/ 310131 w 616448"/>
              <a:gd name="connsiteY270" fmla="*/ 138547 h 1727391"/>
              <a:gd name="connsiteX271" fmla="*/ 307589 w 616448"/>
              <a:gd name="connsiteY271" fmla="*/ 138547 h 1727391"/>
              <a:gd name="connsiteX272" fmla="*/ 307589 w 616448"/>
              <a:gd name="connsiteY272" fmla="*/ 141089 h 1727391"/>
              <a:gd name="connsiteX273" fmla="*/ 305047 w 616448"/>
              <a:gd name="connsiteY273" fmla="*/ 141089 h 1727391"/>
              <a:gd name="connsiteX274" fmla="*/ 305047 w 616448"/>
              <a:gd name="connsiteY274" fmla="*/ 143631 h 1727391"/>
              <a:gd name="connsiteX275" fmla="*/ 302505 w 616448"/>
              <a:gd name="connsiteY275" fmla="*/ 143631 h 1727391"/>
              <a:gd name="connsiteX276" fmla="*/ 299963 w 616448"/>
              <a:gd name="connsiteY276" fmla="*/ 143631 h 1727391"/>
              <a:gd name="connsiteX277" fmla="*/ 297420 w 616448"/>
              <a:gd name="connsiteY277" fmla="*/ 143631 h 1727391"/>
              <a:gd name="connsiteX278" fmla="*/ 294879 w 616448"/>
              <a:gd name="connsiteY278" fmla="*/ 146174 h 1727391"/>
              <a:gd name="connsiteX279" fmla="*/ 292336 w 616448"/>
              <a:gd name="connsiteY279" fmla="*/ 146174 h 1727391"/>
              <a:gd name="connsiteX280" fmla="*/ 289795 w 616448"/>
              <a:gd name="connsiteY280" fmla="*/ 146174 h 1727391"/>
              <a:gd name="connsiteX281" fmla="*/ 289795 w 616448"/>
              <a:gd name="connsiteY281" fmla="*/ 148716 h 1727391"/>
              <a:gd name="connsiteX282" fmla="*/ 287252 w 616448"/>
              <a:gd name="connsiteY282" fmla="*/ 148716 h 1727391"/>
              <a:gd name="connsiteX283" fmla="*/ 287252 w 616448"/>
              <a:gd name="connsiteY283" fmla="*/ 151258 h 1727391"/>
              <a:gd name="connsiteX284" fmla="*/ 287252 w 616448"/>
              <a:gd name="connsiteY284" fmla="*/ 153800 h 1727391"/>
              <a:gd name="connsiteX285" fmla="*/ 284710 w 616448"/>
              <a:gd name="connsiteY285" fmla="*/ 153800 h 1727391"/>
              <a:gd name="connsiteX286" fmla="*/ 284710 w 616448"/>
              <a:gd name="connsiteY286" fmla="*/ 156342 h 1727391"/>
              <a:gd name="connsiteX287" fmla="*/ 284710 w 616448"/>
              <a:gd name="connsiteY287" fmla="*/ 158884 h 1727391"/>
              <a:gd name="connsiteX288" fmla="*/ 287252 w 616448"/>
              <a:gd name="connsiteY288" fmla="*/ 158884 h 1727391"/>
              <a:gd name="connsiteX289" fmla="*/ 287252 w 616448"/>
              <a:gd name="connsiteY289" fmla="*/ 161427 h 1727391"/>
              <a:gd name="connsiteX290" fmla="*/ 287252 w 616448"/>
              <a:gd name="connsiteY290" fmla="*/ 163968 h 1727391"/>
              <a:gd name="connsiteX291" fmla="*/ 284710 w 616448"/>
              <a:gd name="connsiteY291" fmla="*/ 163968 h 1727391"/>
              <a:gd name="connsiteX292" fmla="*/ 282168 w 616448"/>
              <a:gd name="connsiteY292" fmla="*/ 163968 h 1727391"/>
              <a:gd name="connsiteX293" fmla="*/ 282168 w 616448"/>
              <a:gd name="connsiteY293" fmla="*/ 166511 h 1727391"/>
              <a:gd name="connsiteX294" fmla="*/ 279626 w 616448"/>
              <a:gd name="connsiteY294" fmla="*/ 166511 h 1727391"/>
              <a:gd name="connsiteX295" fmla="*/ 279626 w 616448"/>
              <a:gd name="connsiteY295" fmla="*/ 169053 h 1727391"/>
              <a:gd name="connsiteX296" fmla="*/ 277084 w 616448"/>
              <a:gd name="connsiteY296" fmla="*/ 171595 h 1727391"/>
              <a:gd name="connsiteX297" fmla="*/ 277084 w 616448"/>
              <a:gd name="connsiteY297" fmla="*/ 174138 h 1727391"/>
              <a:gd name="connsiteX298" fmla="*/ 277084 w 616448"/>
              <a:gd name="connsiteY298" fmla="*/ 176679 h 1727391"/>
              <a:gd name="connsiteX299" fmla="*/ 277084 w 616448"/>
              <a:gd name="connsiteY299" fmla="*/ 179221 h 1727391"/>
              <a:gd name="connsiteX300" fmla="*/ 277084 w 616448"/>
              <a:gd name="connsiteY300" fmla="*/ 181764 h 1727391"/>
              <a:gd name="connsiteX301" fmla="*/ 277084 w 616448"/>
              <a:gd name="connsiteY301" fmla="*/ 184306 h 1727391"/>
              <a:gd name="connsiteX302" fmla="*/ 274542 w 616448"/>
              <a:gd name="connsiteY302" fmla="*/ 184306 h 1727391"/>
              <a:gd name="connsiteX303" fmla="*/ 274542 w 616448"/>
              <a:gd name="connsiteY303" fmla="*/ 186848 h 1727391"/>
              <a:gd name="connsiteX304" fmla="*/ 274542 w 616448"/>
              <a:gd name="connsiteY304" fmla="*/ 189390 h 1727391"/>
              <a:gd name="connsiteX305" fmla="*/ 274542 w 616448"/>
              <a:gd name="connsiteY305" fmla="*/ 191932 h 1727391"/>
              <a:gd name="connsiteX306" fmla="*/ 274542 w 616448"/>
              <a:gd name="connsiteY306" fmla="*/ 194474 h 1727391"/>
              <a:gd name="connsiteX307" fmla="*/ 274542 w 616448"/>
              <a:gd name="connsiteY307" fmla="*/ 197017 h 1727391"/>
              <a:gd name="connsiteX308" fmla="*/ 277084 w 616448"/>
              <a:gd name="connsiteY308" fmla="*/ 197017 h 1727391"/>
              <a:gd name="connsiteX309" fmla="*/ 277084 w 616448"/>
              <a:gd name="connsiteY309" fmla="*/ 199559 h 1727391"/>
              <a:gd name="connsiteX310" fmla="*/ 277084 w 616448"/>
              <a:gd name="connsiteY310" fmla="*/ 202101 h 1727391"/>
              <a:gd name="connsiteX311" fmla="*/ 279626 w 616448"/>
              <a:gd name="connsiteY311" fmla="*/ 204643 h 1727391"/>
              <a:gd name="connsiteX312" fmla="*/ 279626 w 616448"/>
              <a:gd name="connsiteY312" fmla="*/ 207185 h 1727391"/>
              <a:gd name="connsiteX313" fmla="*/ 279626 w 616448"/>
              <a:gd name="connsiteY313" fmla="*/ 209727 h 1727391"/>
              <a:gd name="connsiteX314" fmla="*/ 279626 w 616448"/>
              <a:gd name="connsiteY314" fmla="*/ 212270 h 1727391"/>
              <a:gd name="connsiteX315" fmla="*/ 279626 w 616448"/>
              <a:gd name="connsiteY315" fmla="*/ 214811 h 1727391"/>
              <a:gd name="connsiteX316" fmla="*/ 279626 w 616448"/>
              <a:gd name="connsiteY316" fmla="*/ 217354 h 1727391"/>
              <a:gd name="connsiteX317" fmla="*/ 279626 w 616448"/>
              <a:gd name="connsiteY317" fmla="*/ 219896 h 1727391"/>
              <a:gd name="connsiteX318" fmla="*/ 279626 w 616448"/>
              <a:gd name="connsiteY318" fmla="*/ 222438 h 1727391"/>
              <a:gd name="connsiteX319" fmla="*/ 279626 w 616448"/>
              <a:gd name="connsiteY319" fmla="*/ 224981 h 1727391"/>
              <a:gd name="connsiteX320" fmla="*/ 279626 w 616448"/>
              <a:gd name="connsiteY320" fmla="*/ 227522 h 1727391"/>
              <a:gd name="connsiteX321" fmla="*/ 279626 w 616448"/>
              <a:gd name="connsiteY321" fmla="*/ 230064 h 1727391"/>
              <a:gd name="connsiteX322" fmla="*/ 277084 w 616448"/>
              <a:gd name="connsiteY322" fmla="*/ 230064 h 1727391"/>
              <a:gd name="connsiteX323" fmla="*/ 277084 w 616448"/>
              <a:gd name="connsiteY323" fmla="*/ 232607 h 1727391"/>
              <a:gd name="connsiteX324" fmla="*/ 277084 w 616448"/>
              <a:gd name="connsiteY324" fmla="*/ 235149 h 1727391"/>
              <a:gd name="connsiteX325" fmla="*/ 277084 w 616448"/>
              <a:gd name="connsiteY325" fmla="*/ 237691 h 1727391"/>
              <a:gd name="connsiteX326" fmla="*/ 274542 w 616448"/>
              <a:gd name="connsiteY326" fmla="*/ 237691 h 1727391"/>
              <a:gd name="connsiteX327" fmla="*/ 274542 w 616448"/>
              <a:gd name="connsiteY327" fmla="*/ 240233 h 1727391"/>
              <a:gd name="connsiteX328" fmla="*/ 274542 w 616448"/>
              <a:gd name="connsiteY328" fmla="*/ 242775 h 1727391"/>
              <a:gd name="connsiteX329" fmla="*/ 272000 w 616448"/>
              <a:gd name="connsiteY329" fmla="*/ 245317 h 1727391"/>
              <a:gd name="connsiteX330" fmla="*/ 272000 w 616448"/>
              <a:gd name="connsiteY330" fmla="*/ 247860 h 1727391"/>
              <a:gd name="connsiteX331" fmla="*/ 269458 w 616448"/>
              <a:gd name="connsiteY331" fmla="*/ 250402 h 1727391"/>
              <a:gd name="connsiteX332" fmla="*/ 266916 w 616448"/>
              <a:gd name="connsiteY332" fmla="*/ 250402 h 1727391"/>
              <a:gd name="connsiteX333" fmla="*/ 266916 w 616448"/>
              <a:gd name="connsiteY333" fmla="*/ 252944 h 1727391"/>
              <a:gd name="connsiteX334" fmla="*/ 264374 w 616448"/>
              <a:gd name="connsiteY334" fmla="*/ 255486 h 1727391"/>
              <a:gd name="connsiteX335" fmla="*/ 264374 w 616448"/>
              <a:gd name="connsiteY335" fmla="*/ 258028 h 1727391"/>
              <a:gd name="connsiteX336" fmla="*/ 264374 w 616448"/>
              <a:gd name="connsiteY336" fmla="*/ 260570 h 1727391"/>
              <a:gd name="connsiteX337" fmla="*/ 261832 w 616448"/>
              <a:gd name="connsiteY337" fmla="*/ 263113 h 1727391"/>
              <a:gd name="connsiteX338" fmla="*/ 261832 w 616448"/>
              <a:gd name="connsiteY338" fmla="*/ 265654 h 1727391"/>
              <a:gd name="connsiteX339" fmla="*/ 259290 w 616448"/>
              <a:gd name="connsiteY339" fmla="*/ 265654 h 1727391"/>
              <a:gd name="connsiteX340" fmla="*/ 259290 w 616448"/>
              <a:gd name="connsiteY340" fmla="*/ 268197 h 1727391"/>
              <a:gd name="connsiteX341" fmla="*/ 256748 w 616448"/>
              <a:gd name="connsiteY341" fmla="*/ 268197 h 1727391"/>
              <a:gd name="connsiteX342" fmla="*/ 256748 w 616448"/>
              <a:gd name="connsiteY342" fmla="*/ 270739 h 1727391"/>
              <a:gd name="connsiteX343" fmla="*/ 254206 w 616448"/>
              <a:gd name="connsiteY343" fmla="*/ 273281 h 1727391"/>
              <a:gd name="connsiteX344" fmla="*/ 254206 w 616448"/>
              <a:gd name="connsiteY344" fmla="*/ 275824 h 1727391"/>
              <a:gd name="connsiteX345" fmla="*/ 251664 w 616448"/>
              <a:gd name="connsiteY345" fmla="*/ 275824 h 1727391"/>
              <a:gd name="connsiteX346" fmla="*/ 251664 w 616448"/>
              <a:gd name="connsiteY346" fmla="*/ 278365 h 1727391"/>
              <a:gd name="connsiteX347" fmla="*/ 249122 w 616448"/>
              <a:gd name="connsiteY347" fmla="*/ 280907 h 1727391"/>
              <a:gd name="connsiteX348" fmla="*/ 246579 w 616448"/>
              <a:gd name="connsiteY348" fmla="*/ 283450 h 1727391"/>
              <a:gd name="connsiteX349" fmla="*/ 246579 w 616448"/>
              <a:gd name="connsiteY349" fmla="*/ 285992 h 1727391"/>
              <a:gd name="connsiteX350" fmla="*/ 246579 w 616448"/>
              <a:gd name="connsiteY350" fmla="*/ 288534 h 1727391"/>
              <a:gd name="connsiteX351" fmla="*/ 244038 w 616448"/>
              <a:gd name="connsiteY351" fmla="*/ 288534 h 1727391"/>
              <a:gd name="connsiteX352" fmla="*/ 244038 w 616448"/>
              <a:gd name="connsiteY352" fmla="*/ 291076 h 1727391"/>
              <a:gd name="connsiteX353" fmla="*/ 241495 w 616448"/>
              <a:gd name="connsiteY353" fmla="*/ 293618 h 1727391"/>
              <a:gd name="connsiteX354" fmla="*/ 238954 w 616448"/>
              <a:gd name="connsiteY354" fmla="*/ 293618 h 1727391"/>
              <a:gd name="connsiteX355" fmla="*/ 238954 w 616448"/>
              <a:gd name="connsiteY355" fmla="*/ 296160 h 1727391"/>
              <a:gd name="connsiteX356" fmla="*/ 236411 w 616448"/>
              <a:gd name="connsiteY356" fmla="*/ 298703 h 1727391"/>
              <a:gd name="connsiteX357" fmla="*/ 236411 w 616448"/>
              <a:gd name="connsiteY357" fmla="*/ 301245 h 1727391"/>
              <a:gd name="connsiteX358" fmla="*/ 233869 w 616448"/>
              <a:gd name="connsiteY358" fmla="*/ 303787 h 1727391"/>
              <a:gd name="connsiteX359" fmla="*/ 233869 w 616448"/>
              <a:gd name="connsiteY359" fmla="*/ 306329 h 1727391"/>
              <a:gd name="connsiteX360" fmla="*/ 231327 w 616448"/>
              <a:gd name="connsiteY360" fmla="*/ 306329 h 1727391"/>
              <a:gd name="connsiteX361" fmla="*/ 231327 w 616448"/>
              <a:gd name="connsiteY361" fmla="*/ 308871 h 1727391"/>
              <a:gd name="connsiteX362" fmla="*/ 228785 w 616448"/>
              <a:gd name="connsiteY362" fmla="*/ 308871 h 1727391"/>
              <a:gd name="connsiteX363" fmla="*/ 228785 w 616448"/>
              <a:gd name="connsiteY363" fmla="*/ 311414 h 1727391"/>
              <a:gd name="connsiteX364" fmla="*/ 226243 w 616448"/>
              <a:gd name="connsiteY364" fmla="*/ 313956 h 1727391"/>
              <a:gd name="connsiteX365" fmla="*/ 223701 w 616448"/>
              <a:gd name="connsiteY365" fmla="*/ 313956 h 1727391"/>
              <a:gd name="connsiteX366" fmla="*/ 221159 w 616448"/>
              <a:gd name="connsiteY366" fmla="*/ 316497 h 1727391"/>
              <a:gd name="connsiteX367" fmla="*/ 218617 w 616448"/>
              <a:gd name="connsiteY367" fmla="*/ 316497 h 1727391"/>
              <a:gd name="connsiteX368" fmla="*/ 218617 w 616448"/>
              <a:gd name="connsiteY368" fmla="*/ 319040 h 1727391"/>
              <a:gd name="connsiteX369" fmla="*/ 216075 w 616448"/>
              <a:gd name="connsiteY369" fmla="*/ 321582 h 1727391"/>
              <a:gd name="connsiteX370" fmla="*/ 216075 w 616448"/>
              <a:gd name="connsiteY370" fmla="*/ 324124 h 1727391"/>
              <a:gd name="connsiteX371" fmla="*/ 213533 w 616448"/>
              <a:gd name="connsiteY371" fmla="*/ 324124 h 1727391"/>
              <a:gd name="connsiteX372" fmla="*/ 213533 w 616448"/>
              <a:gd name="connsiteY372" fmla="*/ 326667 h 1727391"/>
              <a:gd name="connsiteX373" fmla="*/ 213533 w 616448"/>
              <a:gd name="connsiteY373" fmla="*/ 329208 h 1727391"/>
              <a:gd name="connsiteX374" fmla="*/ 210991 w 616448"/>
              <a:gd name="connsiteY374" fmla="*/ 329208 h 1727391"/>
              <a:gd name="connsiteX375" fmla="*/ 210991 w 616448"/>
              <a:gd name="connsiteY375" fmla="*/ 331750 h 1727391"/>
              <a:gd name="connsiteX376" fmla="*/ 210991 w 616448"/>
              <a:gd name="connsiteY376" fmla="*/ 334293 h 1727391"/>
              <a:gd name="connsiteX377" fmla="*/ 210991 w 616448"/>
              <a:gd name="connsiteY377" fmla="*/ 336835 h 1727391"/>
              <a:gd name="connsiteX378" fmla="*/ 210991 w 616448"/>
              <a:gd name="connsiteY378" fmla="*/ 339377 h 1727391"/>
              <a:gd name="connsiteX379" fmla="*/ 210991 w 616448"/>
              <a:gd name="connsiteY379" fmla="*/ 341919 h 1727391"/>
              <a:gd name="connsiteX380" fmla="*/ 208449 w 616448"/>
              <a:gd name="connsiteY380" fmla="*/ 341919 h 1727391"/>
              <a:gd name="connsiteX381" fmla="*/ 208449 w 616448"/>
              <a:gd name="connsiteY381" fmla="*/ 344461 h 1727391"/>
              <a:gd name="connsiteX382" fmla="*/ 208449 w 616448"/>
              <a:gd name="connsiteY382" fmla="*/ 347003 h 1727391"/>
              <a:gd name="connsiteX383" fmla="*/ 208449 w 616448"/>
              <a:gd name="connsiteY383" fmla="*/ 349546 h 1727391"/>
              <a:gd name="connsiteX384" fmla="*/ 210991 w 616448"/>
              <a:gd name="connsiteY384" fmla="*/ 349546 h 1727391"/>
              <a:gd name="connsiteX385" fmla="*/ 213533 w 616448"/>
              <a:gd name="connsiteY385" fmla="*/ 352088 h 1727391"/>
              <a:gd name="connsiteX386" fmla="*/ 213533 w 616448"/>
              <a:gd name="connsiteY386" fmla="*/ 354630 h 1727391"/>
              <a:gd name="connsiteX387" fmla="*/ 213533 w 616448"/>
              <a:gd name="connsiteY387" fmla="*/ 357172 h 1727391"/>
              <a:gd name="connsiteX388" fmla="*/ 210991 w 616448"/>
              <a:gd name="connsiteY388" fmla="*/ 359714 h 1727391"/>
              <a:gd name="connsiteX389" fmla="*/ 210991 w 616448"/>
              <a:gd name="connsiteY389" fmla="*/ 362257 h 1727391"/>
              <a:gd name="connsiteX390" fmla="*/ 210991 w 616448"/>
              <a:gd name="connsiteY390" fmla="*/ 364799 h 1727391"/>
              <a:gd name="connsiteX391" fmla="*/ 210991 w 616448"/>
              <a:gd name="connsiteY391" fmla="*/ 367340 h 1727391"/>
              <a:gd name="connsiteX392" fmla="*/ 210991 w 616448"/>
              <a:gd name="connsiteY392" fmla="*/ 369883 h 1727391"/>
              <a:gd name="connsiteX393" fmla="*/ 210991 w 616448"/>
              <a:gd name="connsiteY393" fmla="*/ 372425 h 1727391"/>
              <a:gd name="connsiteX394" fmla="*/ 210991 w 616448"/>
              <a:gd name="connsiteY394" fmla="*/ 374967 h 1727391"/>
              <a:gd name="connsiteX395" fmla="*/ 213533 w 616448"/>
              <a:gd name="connsiteY395" fmla="*/ 374967 h 1727391"/>
              <a:gd name="connsiteX396" fmla="*/ 213533 w 616448"/>
              <a:gd name="connsiteY396" fmla="*/ 377510 h 1727391"/>
              <a:gd name="connsiteX397" fmla="*/ 213533 w 616448"/>
              <a:gd name="connsiteY397" fmla="*/ 380051 h 1727391"/>
              <a:gd name="connsiteX398" fmla="*/ 213533 w 616448"/>
              <a:gd name="connsiteY398" fmla="*/ 382593 h 1727391"/>
              <a:gd name="connsiteX399" fmla="*/ 213533 w 616448"/>
              <a:gd name="connsiteY399" fmla="*/ 385136 h 1727391"/>
              <a:gd name="connsiteX400" fmla="*/ 210991 w 616448"/>
              <a:gd name="connsiteY400" fmla="*/ 385136 h 1727391"/>
              <a:gd name="connsiteX401" fmla="*/ 210991 w 616448"/>
              <a:gd name="connsiteY401" fmla="*/ 387678 h 1727391"/>
              <a:gd name="connsiteX402" fmla="*/ 208449 w 616448"/>
              <a:gd name="connsiteY402" fmla="*/ 390220 h 1727391"/>
              <a:gd name="connsiteX403" fmla="*/ 205907 w 616448"/>
              <a:gd name="connsiteY403" fmla="*/ 392762 h 1727391"/>
              <a:gd name="connsiteX404" fmla="*/ 203364 w 616448"/>
              <a:gd name="connsiteY404" fmla="*/ 392762 h 1727391"/>
              <a:gd name="connsiteX405" fmla="*/ 200823 w 616448"/>
              <a:gd name="connsiteY405" fmla="*/ 392762 h 1727391"/>
              <a:gd name="connsiteX406" fmla="*/ 198280 w 616448"/>
              <a:gd name="connsiteY406" fmla="*/ 392762 h 1727391"/>
              <a:gd name="connsiteX407" fmla="*/ 195738 w 616448"/>
              <a:gd name="connsiteY407" fmla="*/ 392762 h 1727391"/>
              <a:gd name="connsiteX408" fmla="*/ 193196 w 616448"/>
              <a:gd name="connsiteY408" fmla="*/ 392762 h 1727391"/>
              <a:gd name="connsiteX409" fmla="*/ 193196 w 616448"/>
              <a:gd name="connsiteY409" fmla="*/ 395304 h 1727391"/>
              <a:gd name="connsiteX410" fmla="*/ 190654 w 616448"/>
              <a:gd name="connsiteY410" fmla="*/ 395304 h 1727391"/>
              <a:gd name="connsiteX411" fmla="*/ 190654 w 616448"/>
              <a:gd name="connsiteY411" fmla="*/ 397846 h 1727391"/>
              <a:gd name="connsiteX412" fmla="*/ 190654 w 616448"/>
              <a:gd name="connsiteY412" fmla="*/ 400389 h 1727391"/>
              <a:gd name="connsiteX413" fmla="*/ 188112 w 616448"/>
              <a:gd name="connsiteY413" fmla="*/ 402931 h 1727391"/>
              <a:gd name="connsiteX414" fmla="*/ 188112 w 616448"/>
              <a:gd name="connsiteY414" fmla="*/ 405473 h 1727391"/>
              <a:gd name="connsiteX415" fmla="*/ 188112 w 616448"/>
              <a:gd name="connsiteY415" fmla="*/ 408015 h 1727391"/>
              <a:gd name="connsiteX416" fmla="*/ 188112 w 616448"/>
              <a:gd name="connsiteY416" fmla="*/ 410557 h 1727391"/>
              <a:gd name="connsiteX417" fmla="*/ 188112 w 616448"/>
              <a:gd name="connsiteY417" fmla="*/ 413100 h 1727391"/>
              <a:gd name="connsiteX418" fmla="*/ 185570 w 616448"/>
              <a:gd name="connsiteY418" fmla="*/ 413100 h 1727391"/>
              <a:gd name="connsiteX419" fmla="*/ 185570 w 616448"/>
              <a:gd name="connsiteY419" fmla="*/ 415642 h 1727391"/>
              <a:gd name="connsiteX420" fmla="*/ 185570 w 616448"/>
              <a:gd name="connsiteY420" fmla="*/ 418183 h 1727391"/>
              <a:gd name="connsiteX421" fmla="*/ 183028 w 616448"/>
              <a:gd name="connsiteY421" fmla="*/ 418183 h 1727391"/>
              <a:gd name="connsiteX422" fmla="*/ 183028 w 616448"/>
              <a:gd name="connsiteY422" fmla="*/ 420726 h 1727391"/>
              <a:gd name="connsiteX423" fmla="*/ 180486 w 616448"/>
              <a:gd name="connsiteY423" fmla="*/ 420726 h 1727391"/>
              <a:gd name="connsiteX424" fmla="*/ 180486 w 616448"/>
              <a:gd name="connsiteY424" fmla="*/ 423268 h 1727391"/>
              <a:gd name="connsiteX425" fmla="*/ 177944 w 616448"/>
              <a:gd name="connsiteY425" fmla="*/ 423268 h 1727391"/>
              <a:gd name="connsiteX426" fmla="*/ 177944 w 616448"/>
              <a:gd name="connsiteY426" fmla="*/ 425810 h 1727391"/>
              <a:gd name="connsiteX427" fmla="*/ 177944 w 616448"/>
              <a:gd name="connsiteY427" fmla="*/ 428353 h 1727391"/>
              <a:gd name="connsiteX428" fmla="*/ 175402 w 616448"/>
              <a:gd name="connsiteY428" fmla="*/ 428353 h 1727391"/>
              <a:gd name="connsiteX429" fmla="*/ 175402 w 616448"/>
              <a:gd name="connsiteY429" fmla="*/ 430894 h 1727391"/>
              <a:gd name="connsiteX430" fmla="*/ 172860 w 616448"/>
              <a:gd name="connsiteY430" fmla="*/ 433436 h 1727391"/>
              <a:gd name="connsiteX431" fmla="*/ 172860 w 616448"/>
              <a:gd name="connsiteY431" fmla="*/ 433436 h 1727391"/>
              <a:gd name="connsiteX432" fmla="*/ 170318 w 616448"/>
              <a:gd name="connsiteY432" fmla="*/ 433436 h 1727391"/>
              <a:gd name="connsiteX433" fmla="*/ 167776 w 616448"/>
              <a:gd name="connsiteY433" fmla="*/ 433436 h 1727391"/>
              <a:gd name="connsiteX434" fmla="*/ 165234 w 616448"/>
              <a:gd name="connsiteY434" fmla="*/ 433436 h 1727391"/>
              <a:gd name="connsiteX435" fmla="*/ 162692 w 616448"/>
              <a:gd name="connsiteY435" fmla="*/ 433436 h 1727391"/>
              <a:gd name="connsiteX436" fmla="*/ 160150 w 616448"/>
              <a:gd name="connsiteY436" fmla="*/ 435979 h 1727391"/>
              <a:gd name="connsiteX437" fmla="*/ 157608 w 616448"/>
              <a:gd name="connsiteY437" fmla="*/ 435979 h 1727391"/>
              <a:gd name="connsiteX438" fmla="*/ 157608 w 616448"/>
              <a:gd name="connsiteY438" fmla="*/ 438521 h 1727391"/>
              <a:gd name="connsiteX439" fmla="*/ 157608 w 616448"/>
              <a:gd name="connsiteY439" fmla="*/ 441063 h 1727391"/>
              <a:gd name="connsiteX440" fmla="*/ 155066 w 616448"/>
              <a:gd name="connsiteY440" fmla="*/ 441063 h 1727391"/>
              <a:gd name="connsiteX441" fmla="*/ 152523 w 616448"/>
              <a:gd name="connsiteY441" fmla="*/ 443605 h 1727391"/>
              <a:gd name="connsiteX442" fmla="*/ 149981 w 616448"/>
              <a:gd name="connsiteY442" fmla="*/ 443605 h 1727391"/>
              <a:gd name="connsiteX443" fmla="*/ 149981 w 616448"/>
              <a:gd name="connsiteY443" fmla="*/ 446147 h 1727391"/>
              <a:gd name="connsiteX444" fmla="*/ 147439 w 616448"/>
              <a:gd name="connsiteY444" fmla="*/ 448690 h 1727391"/>
              <a:gd name="connsiteX445" fmla="*/ 144897 w 616448"/>
              <a:gd name="connsiteY445" fmla="*/ 448690 h 1727391"/>
              <a:gd name="connsiteX446" fmla="*/ 144897 w 616448"/>
              <a:gd name="connsiteY446" fmla="*/ 451232 h 1727391"/>
              <a:gd name="connsiteX447" fmla="*/ 142355 w 616448"/>
              <a:gd name="connsiteY447" fmla="*/ 453774 h 1727391"/>
              <a:gd name="connsiteX448" fmla="*/ 142355 w 616448"/>
              <a:gd name="connsiteY448" fmla="*/ 456316 h 1727391"/>
              <a:gd name="connsiteX449" fmla="*/ 139813 w 616448"/>
              <a:gd name="connsiteY449" fmla="*/ 456316 h 1727391"/>
              <a:gd name="connsiteX450" fmla="*/ 139813 w 616448"/>
              <a:gd name="connsiteY450" fmla="*/ 458858 h 1727391"/>
              <a:gd name="connsiteX451" fmla="*/ 137271 w 616448"/>
              <a:gd name="connsiteY451" fmla="*/ 458858 h 1727391"/>
              <a:gd name="connsiteX452" fmla="*/ 134729 w 616448"/>
              <a:gd name="connsiteY452" fmla="*/ 461400 h 1727391"/>
              <a:gd name="connsiteX453" fmla="*/ 134729 w 616448"/>
              <a:gd name="connsiteY453" fmla="*/ 461400 h 1727391"/>
              <a:gd name="connsiteX454" fmla="*/ 134729 w 616448"/>
              <a:gd name="connsiteY454" fmla="*/ 463943 h 1727391"/>
              <a:gd name="connsiteX455" fmla="*/ 132187 w 616448"/>
              <a:gd name="connsiteY455" fmla="*/ 463943 h 1727391"/>
              <a:gd name="connsiteX456" fmla="*/ 132187 w 616448"/>
              <a:gd name="connsiteY456" fmla="*/ 466485 h 1727391"/>
              <a:gd name="connsiteX457" fmla="*/ 132187 w 616448"/>
              <a:gd name="connsiteY457" fmla="*/ 469026 h 1727391"/>
              <a:gd name="connsiteX458" fmla="*/ 129645 w 616448"/>
              <a:gd name="connsiteY458" fmla="*/ 469026 h 1727391"/>
              <a:gd name="connsiteX459" fmla="*/ 129645 w 616448"/>
              <a:gd name="connsiteY459" fmla="*/ 471569 h 1727391"/>
              <a:gd name="connsiteX460" fmla="*/ 127103 w 616448"/>
              <a:gd name="connsiteY460" fmla="*/ 471569 h 1727391"/>
              <a:gd name="connsiteX461" fmla="*/ 124561 w 616448"/>
              <a:gd name="connsiteY461" fmla="*/ 471569 h 1727391"/>
              <a:gd name="connsiteX462" fmla="*/ 122019 w 616448"/>
              <a:gd name="connsiteY462" fmla="*/ 471569 h 1727391"/>
              <a:gd name="connsiteX463" fmla="*/ 122019 w 616448"/>
              <a:gd name="connsiteY463" fmla="*/ 474111 h 1727391"/>
              <a:gd name="connsiteX464" fmla="*/ 119477 w 616448"/>
              <a:gd name="connsiteY464" fmla="*/ 474111 h 1727391"/>
              <a:gd name="connsiteX465" fmla="*/ 116935 w 616448"/>
              <a:gd name="connsiteY465" fmla="*/ 474111 h 1727391"/>
              <a:gd name="connsiteX466" fmla="*/ 116935 w 616448"/>
              <a:gd name="connsiteY466" fmla="*/ 476653 h 1727391"/>
              <a:gd name="connsiteX467" fmla="*/ 114393 w 616448"/>
              <a:gd name="connsiteY467" fmla="*/ 476653 h 1727391"/>
              <a:gd name="connsiteX468" fmla="*/ 114393 w 616448"/>
              <a:gd name="connsiteY468" fmla="*/ 479196 h 1727391"/>
              <a:gd name="connsiteX469" fmla="*/ 114393 w 616448"/>
              <a:gd name="connsiteY469" fmla="*/ 481737 h 1727391"/>
              <a:gd name="connsiteX470" fmla="*/ 114393 w 616448"/>
              <a:gd name="connsiteY470" fmla="*/ 484279 h 1727391"/>
              <a:gd name="connsiteX471" fmla="*/ 114393 w 616448"/>
              <a:gd name="connsiteY471" fmla="*/ 486822 h 1727391"/>
              <a:gd name="connsiteX472" fmla="*/ 111851 w 616448"/>
              <a:gd name="connsiteY472" fmla="*/ 486822 h 1727391"/>
              <a:gd name="connsiteX473" fmla="*/ 111851 w 616448"/>
              <a:gd name="connsiteY473" fmla="*/ 489364 h 1727391"/>
              <a:gd name="connsiteX474" fmla="*/ 111851 w 616448"/>
              <a:gd name="connsiteY474" fmla="*/ 491906 h 1727391"/>
              <a:gd name="connsiteX475" fmla="*/ 111851 w 616448"/>
              <a:gd name="connsiteY475" fmla="*/ 494448 h 1727391"/>
              <a:gd name="connsiteX476" fmla="*/ 109308 w 616448"/>
              <a:gd name="connsiteY476" fmla="*/ 494448 h 1727391"/>
              <a:gd name="connsiteX477" fmla="*/ 109308 w 616448"/>
              <a:gd name="connsiteY477" fmla="*/ 496990 h 1727391"/>
              <a:gd name="connsiteX478" fmla="*/ 109308 w 616448"/>
              <a:gd name="connsiteY478" fmla="*/ 499533 h 1727391"/>
              <a:gd name="connsiteX479" fmla="*/ 106766 w 616448"/>
              <a:gd name="connsiteY479" fmla="*/ 502075 h 1727391"/>
              <a:gd name="connsiteX480" fmla="*/ 104224 w 616448"/>
              <a:gd name="connsiteY480" fmla="*/ 504617 h 1727391"/>
              <a:gd name="connsiteX481" fmla="*/ 101682 w 616448"/>
              <a:gd name="connsiteY481" fmla="*/ 504617 h 1727391"/>
              <a:gd name="connsiteX482" fmla="*/ 101682 w 616448"/>
              <a:gd name="connsiteY482" fmla="*/ 507159 h 1727391"/>
              <a:gd name="connsiteX483" fmla="*/ 99140 w 616448"/>
              <a:gd name="connsiteY483" fmla="*/ 507159 h 1727391"/>
              <a:gd name="connsiteX484" fmla="*/ 96598 w 616448"/>
              <a:gd name="connsiteY484" fmla="*/ 509701 h 1727391"/>
              <a:gd name="connsiteX485" fmla="*/ 96598 w 616448"/>
              <a:gd name="connsiteY485" fmla="*/ 512243 h 1727391"/>
              <a:gd name="connsiteX486" fmla="*/ 94056 w 616448"/>
              <a:gd name="connsiteY486" fmla="*/ 514786 h 1727391"/>
              <a:gd name="connsiteX487" fmla="*/ 94056 w 616448"/>
              <a:gd name="connsiteY487" fmla="*/ 517328 h 1727391"/>
              <a:gd name="connsiteX488" fmla="*/ 94056 w 616448"/>
              <a:gd name="connsiteY488" fmla="*/ 519869 h 1727391"/>
              <a:gd name="connsiteX489" fmla="*/ 94056 w 616448"/>
              <a:gd name="connsiteY489" fmla="*/ 522412 h 1727391"/>
              <a:gd name="connsiteX490" fmla="*/ 94056 w 616448"/>
              <a:gd name="connsiteY490" fmla="*/ 524954 h 1727391"/>
              <a:gd name="connsiteX491" fmla="*/ 94056 w 616448"/>
              <a:gd name="connsiteY491" fmla="*/ 527496 h 1727391"/>
              <a:gd name="connsiteX492" fmla="*/ 94056 w 616448"/>
              <a:gd name="connsiteY492" fmla="*/ 530039 h 1727391"/>
              <a:gd name="connsiteX493" fmla="*/ 91514 w 616448"/>
              <a:gd name="connsiteY493" fmla="*/ 532580 h 1727391"/>
              <a:gd name="connsiteX494" fmla="*/ 91514 w 616448"/>
              <a:gd name="connsiteY494" fmla="*/ 535123 h 1727391"/>
              <a:gd name="connsiteX495" fmla="*/ 91514 w 616448"/>
              <a:gd name="connsiteY495" fmla="*/ 537665 h 1727391"/>
              <a:gd name="connsiteX496" fmla="*/ 91514 w 616448"/>
              <a:gd name="connsiteY496" fmla="*/ 542749 h 1727391"/>
              <a:gd name="connsiteX497" fmla="*/ 91514 w 616448"/>
              <a:gd name="connsiteY497" fmla="*/ 545291 h 1727391"/>
              <a:gd name="connsiteX498" fmla="*/ 91514 w 616448"/>
              <a:gd name="connsiteY498" fmla="*/ 547833 h 1727391"/>
              <a:gd name="connsiteX499" fmla="*/ 91514 w 616448"/>
              <a:gd name="connsiteY499" fmla="*/ 550376 h 1727391"/>
              <a:gd name="connsiteX500" fmla="*/ 88972 w 616448"/>
              <a:gd name="connsiteY500" fmla="*/ 552918 h 1727391"/>
              <a:gd name="connsiteX501" fmla="*/ 88972 w 616448"/>
              <a:gd name="connsiteY501" fmla="*/ 555460 h 1727391"/>
              <a:gd name="connsiteX502" fmla="*/ 88972 w 616448"/>
              <a:gd name="connsiteY502" fmla="*/ 558002 h 1727391"/>
              <a:gd name="connsiteX503" fmla="*/ 86430 w 616448"/>
              <a:gd name="connsiteY503" fmla="*/ 560544 h 1727391"/>
              <a:gd name="connsiteX504" fmla="*/ 86430 w 616448"/>
              <a:gd name="connsiteY504" fmla="*/ 563086 h 1727391"/>
              <a:gd name="connsiteX505" fmla="*/ 86430 w 616448"/>
              <a:gd name="connsiteY505" fmla="*/ 565629 h 1727391"/>
              <a:gd name="connsiteX506" fmla="*/ 83888 w 616448"/>
              <a:gd name="connsiteY506" fmla="*/ 565629 h 1727391"/>
              <a:gd name="connsiteX507" fmla="*/ 83888 w 616448"/>
              <a:gd name="connsiteY507" fmla="*/ 568171 h 1727391"/>
              <a:gd name="connsiteX508" fmla="*/ 83888 w 616448"/>
              <a:gd name="connsiteY508" fmla="*/ 570712 h 1727391"/>
              <a:gd name="connsiteX509" fmla="*/ 86430 w 616448"/>
              <a:gd name="connsiteY509" fmla="*/ 573255 h 1727391"/>
              <a:gd name="connsiteX510" fmla="*/ 86430 w 616448"/>
              <a:gd name="connsiteY510" fmla="*/ 575797 h 1727391"/>
              <a:gd name="connsiteX511" fmla="*/ 86430 w 616448"/>
              <a:gd name="connsiteY511" fmla="*/ 578339 h 1727391"/>
              <a:gd name="connsiteX512" fmla="*/ 86430 w 616448"/>
              <a:gd name="connsiteY512" fmla="*/ 580882 h 1727391"/>
              <a:gd name="connsiteX513" fmla="*/ 86430 w 616448"/>
              <a:gd name="connsiteY513" fmla="*/ 583423 h 1727391"/>
              <a:gd name="connsiteX514" fmla="*/ 86430 w 616448"/>
              <a:gd name="connsiteY514" fmla="*/ 585966 h 1727391"/>
              <a:gd name="connsiteX515" fmla="*/ 86430 w 616448"/>
              <a:gd name="connsiteY515" fmla="*/ 588508 h 1727391"/>
              <a:gd name="connsiteX516" fmla="*/ 86430 w 616448"/>
              <a:gd name="connsiteY516" fmla="*/ 591050 h 1727391"/>
              <a:gd name="connsiteX517" fmla="*/ 86430 w 616448"/>
              <a:gd name="connsiteY517" fmla="*/ 593592 h 1727391"/>
              <a:gd name="connsiteX518" fmla="*/ 83888 w 616448"/>
              <a:gd name="connsiteY518" fmla="*/ 596134 h 1727391"/>
              <a:gd name="connsiteX519" fmla="*/ 83888 w 616448"/>
              <a:gd name="connsiteY519" fmla="*/ 598676 h 1727391"/>
              <a:gd name="connsiteX520" fmla="*/ 83888 w 616448"/>
              <a:gd name="connsiteY520" fmla="*/ 601219 h 1727391"/>
              <a:gd name="connsiteX521" fmla="*/ 83888 w 616448"/>
              <a:gd name="connsiteY521" fmla="*/ 603761 h 1727391"/>
              <a:gd name="connsiteX522" fmla="*/ 83888 w 616448"/>
              <a:gd name="connsiteY522" fmla="*/ 606303 h 1727391"/>
              <a:gd name="connsiteX523" fmla="*/ 83888 w 616448"/>
              <a:gd name="connsiteY523" fmla="*/ 608845 h 1727391"/>
              <a:gd name="connsiteX524" fmla="*/ 83888 w 616448"/>
              <a:gd name="connsiteY524" fmla="*/ 611387 h 1727391"/>
              <a:gd name="connsiteX525" fmla="*/ 83888 w 616448"/>
              <a:gd name="connsiteY525" fmla="*/ 613929 h 1727391"/>
              <a:gd name="connsiteX526" fmla="*/ 83888 w 616448"/>
              <a:gd name="connsiteY526" fmla="*/ 616472 h 1727391"/>
              <a:gd name="connsiteX527" fmla="*/ 83888 w 616448"/>
              <a:gd name="connsiteY527" fmla="*/ 619014 h 1727391"/>
              <a:gd name="connsiteX528" fmla="*/ 83888 w 616448"/>
              <a:gd name="connsiteY528" fmla="*/ 621555 h 1727391"/>
              <a:gd name="connsiteX529" fmla="*/ 83888 w 616448"/>
              <a:gd name="connsiteY529" fmla="*/ 624098 h 1727391"/>
              <a:gd name="connsiteX530" fmla="*/ 83888 w 616448"/>
              <a:gd name="connsiteY530" fmla="*/ 626640 h 1727391"/>
              <a:gd name="connsiteX531" fmla="*/ 83888 w 616448"/>
              <a:gd name="connsiteY531" fmla="*/ 629182 h 1727391"/>
              <a:gd name="connsiteX532" fmla="*/ 83888 w 616448"/>
              <a:gd name="connsiteY532" fmla="*/ 631725 h 1727391"/>
              <a:gd name="connsiteX533" fmla="*/ 83888 w 616448"/>
              <a:gd name="connsiteY533" fmla="*/ 634266 h 1727391"/>
              <a:gd name="connsiteX534" fmla="*/ 83888 w 616448"/>
              <a:gd name="connsiteY534" fmla="*/ 636809 h 1727391"/>
              <a:gd name="connsiteX535" fmla="*/ 83888 w 616448"/>
              <a:gd name="connsiteY535" fmla="*/ 639351 h 1727391"/>
              <a:gd name="connsiteX536" fmla="*/ 81346 w 616448"/>
              <a:gd name="connsiteY536" fmla="*/ 641893 h 1727391"/>
              <a:gd name="connsiteX537" fmla="*/ 81346 w 616448"/>
              <a:gd name="connsiteY537" fmla="*/ 644435 h 1727391"/>
              <a:gd name="connsiteX538" fmla="*/ 78804 w 616448"/>
              <a:gd name="connsiteY538" fmla="*/ 646977 h 1727391"/>
              <a:gd name="connsiteX539" fmla="*/ 76262 w 616448"/>
              <a:gd name="connsiteY539" fmla="*/ 646977 h 1727391"/>
              <a:gd name="connsiteX540" fmla="*/ 76262 w 616448"/>
              <a:gd name="connsiteY540" fmla="*/ 649519 h 1727391"/>
              <a:gd name="connsiteX541" fmla="*/ 73720 w 616448"/>
              <a:gd name="connsiteY541" fmla="*/ 652062 h 1727391"/>
              <a:gd name="connsiteX542" fmla="*/ 73720 w 616448"/>
              <a:gd name="connsiteY542" fmla="*/ 654604 h 1727391"/>
              <a:gd name="connsiteX543" fmla="*/ 73720 w 616448"/>
              <a:gd name="connsiteY543" fmla="*/ 657146 h 1727391"/>
              <a:gd name="connsiteX544" fmla="*/ 71178 w 616448"/>
              <a:gd name="connsiteY544" fmla="*/ 657146 h 1727391"/>
              <a:gd name="connsiteX545" fmla="*/ 71178 w 616448"/>
              <a:gd name="connsiteY545" fmla="*/ 659688 h 1727391"/>
              <a:gd name="connsiteX546" fmla="*/ 71178 w 616448"/>
              <a:gd name="connsiteY546" fmla="*/ 662230 h 1727391"/>
              <a:gd name="connsiteX547" fmla="*/ 71178 w 616448"/>
              <a:gd name="connsiteY547" fmla="*/ 664772 h 1727391"/>
              <a:gd name="connsiteX548" fmla="*/ 71178 w 616448"/>
              <a:gd name="connsiteY548" fmla="*/ 667315 h 1727391"/>
              <a:gd name="connsiteX549" fmla="*/ 68636 w 616448"/>
              <a:gd name="connsiteY549" fmla="*/ 669857 h 1727391"/>
              <a:gd name="connsiteX550" fmla="*/ 68636 w 616448"/>
              <a:gd name="connsiteY550" fmla="*/ 672399 h 1727391"/>
              <a:gd name="connsiteX551" fmla="*/ 68636 w 616448"/>
              <a:gd name="connsiteY551" fmla="*/ 674941 h 1727391"/>
              <a:gd name="connsiteX552" fmla="*/ 68636 w 616448"/>
              <a:gd name="connsiteY552" fmla="*/ 677483 h 1727391"/>
              <a:gd name="connsiteX553" fmla="*/ 68636 w 616448"/>
              <a:gd name="connsiteY553" fmla="*/ 680025 h 1727391"/>
              <a:gd name="connsiteX554" fmla="*/ 68636 w 616448"/>
              <a:gd name="connsiteY554" fmla="*/ 682568 h 1727391"/>
              <a:gd name="connsiteX555" fmla="*/ 71178 w 616448"/>
              <a:gd name="connsiteY555" fmla="*/ 685109 h 1727391"/>
              <a:gd name="connsiteX556" fmla="*/ 71178 w 616448"/>
              <a:gd name="connsiteY556" fmla="*/ 687652 h 1727391"/>
              <a:gd name="connsiteX557" fmla="*/ 71178 w 616448"/>
              <a:gd name="connsiteY557" fmla="*/ 690194 h 1727391"/>
              <a:gd name="connsiteX558" fmla="*/ 71178 w 616448"/>
              <a:gd name="connsiteY558" fmla="*/ 692736 h 1727391"/>
              <a:gd name="connsiteX559" fmla="*/ 71178 w 616448"/>
              <a:gd name="connsiteY559" fmla="*/ 695278 h 1727391"/>
              <a:gd name="connsiteX560" fmla="*/ 71178 w 616448"/>
              <a:gd name="connsiteY560" fmla="*/ 697820 h 1727391"/>
              <a:gd name="connsiteX561" fmla="*/ 71178 w 616448"/>
              <a:gd name="connsiteY561" fmla="*/ 700362 h 1727391"/>
              <a:gd name="connsiteX562" fmla="*/ 71178 w 616448"/>
              <a:gd name="connsiteY562" fmla="*/ 702905 h 1727391"/>
              <a:gd name="connsiteX563" fmla="*/ 71178 w 616448"/>
              <a:gd name="connsiteY563" fmla="*/ 705447 h 1727391"/>
              <a:gd name="connsiteX564" fmla="*/ 71178 w 616448"/>
              <a:gd name="connsiteY564" fmla="*/ 707989 h 1727391"/>
              <a:gd name="connsiteX565" fmla="*/ 71178 w 616448"/>
              <a:gd name="connsiteY565" fmla="*/ 710531 h 1727391"/>
              <a:gd name="connsiteX566" fmla="*/ 71178 w 616448"/>
              <a:gd name="connsiteY566" fmla="*/ 715615 h 1727391"/>
              <a:gd name="connsiteX567" fmla="*/ 68636 w 616448"/>
              <a:gd name="connsiteY567" fmla="*/ 715615 h 1727391"/>
              <a:gd name="connsiteX568" fmla="*/ 68636 w 616448"/>
              <a:gd name="connsiteY568" fmla="*/ 718158 h 1727391"/>
              <a:gd name="connsiteX569" fmla="*/ 68636 w 616448"/>
              <a:gd name="connsiteY569" fmla="*/ 720700 h 1727391"/>
              <a:gd name="connsiteX570" fmla="*/ 68636 w 616448"/>
              <a:gd name="connsiteY570" fmla="*/ 723242 h 1727391"/>
              <a:gd name="connsiteX571" fmla="*/ 68636 w 616448"/>
              <a:gd name="connsiteY571" fmla="*/ 725784 h 1727391"/>
              <a:gd name="connsiteX572" fmla="*/ 68636 w 616448"/>
              <a:gd name="connsiteY572" fmla="*/ 728326 h 1727391"/>
              <a:gd name="connsiteX573" fmla="*/ 68636 w 616448"/>
              <a:gd name="connsiteY573" fmla="*/ 730868 h 1727391"/>
              <a:gd name="connsiteX574" fmla="*/ 68636 w 616448"/>
              <a:gd name="connsiteY574" fmla="*/ 733411 h 1727391"/>
              <a:gd name="connsiteX575" fmla="*/ 68636 w 616448"/>
              <a:gd name="connsiteY575" fmla="*/ 735952 h 1727391"/>
              <a:gd name="connsiteX576" fmla="*/ 66094 w 616448"/>
              <a:gd name="connsiteY576" fmla="*/ 735952 h 1727391"/>
              <a:gd name="connsiteX577" fmla="*/ 66094 w 616448"/>
              <a:gd name="connsiteY577" fmla="*/ 738495 h 1727391"/>
              <a:gd name="connsiteX578" fmla="*/ 63551 w 616448"/>
              <a:gd name="connsiteY578" fmla="*/ 738495 h 1727391"/>
              <a:gd name="connsiteX579" fmla="*/ 63551 w 616448"/>
              <a:gd name="connsiteY579" fmla="*/ 741037 h 1727391"/>
              <a:gd name="connsiteX580" fmla="*/ 61009 w 616448"/>
              <a:gd name="connsiteY580" fmla="*/ 741037 h 1727391"/>
              <a:gd name="connsiteX581" fmla="*/ 61009 w 616448"/>
              <a:gd name="connsiteY581" fmla="*/ 743579 h 1727391"/>
              <a:gd name="connsiteX582" fmla="*/ 58467 w 616448"/>
              <a:gd name="connsiteY582" fmla="*/ 743579 h 1727391"/>
              <a:gd name="connsiteX583" fmla="*/ 58467 w 616448"/>
              <a:gd name="connsiteY583" fmla="*/ 746122 h 1727391"/>
              <a:gd name="connsiteX584" fmla="*/ 58467 w 616448"/>
              <a:gd name="connsiteY584" fmla="*/ 748663 h 1727391"/>
              <a:gd name="connsiteX585" fmla="*/ 55925 w 616448"/>
              <a:gd name="connsiteY585" fmla="*/ 751205 h 1727391"/>
              <a:gd name="connsiteX586" fmla="*/ 55925 w 616448"/>
              <a:gd name="connsiteY586" fmla="*/ 753748 h 1727391"/>
              <a:gd name="connsiteX587" fmla="*/ 55925 w 616448"/>
              <a:gd name="connsiteY587" fmla="*/ 756290 h 1727391"/>
              <a:gd name="connsiteX588" fmla="*/ 58467 w 616448"/>
              <a:gd name="connsiteY588" fmla="*/ 756290 h 1727391"/>
              <a:gd name="connsiteX589" fmla="*/ 58467 w 616448"/>
              <a:gd name="connsiteY589" fmla="*/ 758832 h 1727391"/>
              <a:gd name="connsiteX590" fmla="*/ 58467 w 616448"/>
              <a:gd name="connsiteY590" fmla="*/ 761374 h 1727391"/>
              <a:gd name="connsiteX591" fmla="*/ 61009 w 616448"/>
              <a:gd name="connsiteY591" fmla="*/ 761374 h 1727391"/>
              <a:gd name="connsiteX592" fmla="*/ 61009 w 616448"/>
              <a:gd name="connsiteY592" fmla="*/ 763916 h 1727391"/>
              <a:gd name="connsiteX593" fmla="*/ 63551 w 616448"/>
              <a:gd name="connsiteY593" fmla="*/ 763916 h 1727391"/>
              <a:gd name="connsiteX594" fmla="*/ 63551 w 616448"/>
              <a:gd name="connsiteY594" fmla="*/ 766458 h 1727391"/>
              <a:gd name="connsiteX595" fmla="*/ 66094 w 616448"/>
              <a:gd name="connsiteY595" fmla="*/ 766458 h 1727391"/>
              <a:gd name="connsiteX596" fmla="*/ 68636 w 616448"/>
              <a:gd name="connsiteY596" fmla="*/ 766458 h 1727391"/>
              <a:gd name="connsiteX597" fmla="*/ 71178 w 616448"/>
              <a:gd name="connsiteY597" fmla="*/ 766458 h 1727391"/>
              <a:gd name="connsiteX598" fmla="*/ 73720 w 616448"/>
              <a:gd name="connsiteY598" fmla="*/ 766458 h 1727391"/>
              <a:gd name="connsiteX599" fmla="*/ 73720 w 616448"/>
              <a:gd name="connsiteY599" fmla="*/ 763916 h 1727391"/>
              <a:gd name="connsiteX600" fmla="*/ 76262 w 616448"/>
              <a:gd name="connsiteY600" fmla="*/ 763916 h 1727391"/>
              <a:gd name="connsiteX601" fmla="*/ 78804 w 616448"/>
              <a:gd name="connsiteY601" fmla="*/ 763916 h 1727391"/>
              <a:gd name="connsiteX602" fmla="*/ 81346 w 616448"/>
              <a:gd name="connsiteY602" fmla="*/ 763916 h 1727391"/>
              <a:gd name="connsiteX603" fmla="*/ 83888 w 616448"/>
              <a:gd name="connsiteY603" fmla="*/ 763916 h 1727391"/>
              <a:gd name="connsiteX604" fmla="*/ 83888 w 616448"/>
              <a:gd name="connsiteY604" fmla="*/ 766458 h 1727391"/>
              <a:gd name="connsiteX605" fmla="*/ 86430 w 616448"/>
              <a:gd name="connsiteY605" fmla="*/ 766458 h 1727391"/>
              <a:gd name="connsiteX606" fmla="*/ 88972 w 616448"/>
              <a:gd name="connsiteY606" fmla="*/ 769001 h 1727391"/>
              <a:gd name="connsiteX607" fmla="*/ 88972 w 616448"/>
              <a:gd name="connsiteY607" fmla="*/ 771543 h 1727391"/>
              <a:gd name="connsiteX608" fmla="*/ 91514 w 616448"/>
              <a:gd name="connsiteY608" fmla="*/ 774085 h 1727391"/>
              <a:gd name="connsiteX609" fmla="*/ 91514 w 616448"/>
              <a:gd name="connsiteY609" fmla="*/ 776627 h 1727391"/>
              <a:gd name="connsiteX610" fmla="*/ 91514 w 616448"/>
              <a:gd name="connsiteY610" fmla="*/ 779169 h 1727391"/>
              <a:gd name="connsiteX611" fmla="*/ 94056 w 616448"/>
              <a:gd name="connsiteY611" fmla="*/ 779169 h 1727391"/>
              <a:gd name="connsiteX612" fmla="*/ 94056 w 616448"/>
              <a:gd name="connsiteY612" fmla="*/ 781711 h 1727391"/>
              <a:gd name="connsiteX613" fmla="*/ 96598 w 616448"/>
              <a:gd name="connsiteY613" fmla="*/ 784254 h 1727391"/>
              <a:gd name="connsiteX614" fmla="*/ 99140 w 616448"/>
              <a:gd name="connsiteY614" fmla="*/ 784254 h 1727391"/>
              <a:gd name="connsiteX615" fmla="*/ 101682 w 616448"/>
              <a:gd name="connsiteY615" fmla="*/ 786795 h 1727391"/>
              <a:gd name="connsiteX616" fmla="*/ 104224 w 616448"/>
              <a:gd name="connsiteY616" fmla="*/ 789338 h 1727391"/>
              <a:gd name="connsiteX617" fmla="*/ 104224 w 616448"/>
              <a:gd name="connsiteY617" fmla="*/ 791880 h 1727391"/>
              <a:gd name="connsiteX618" fmla="*/ 106766 w 616448"/>
              <a:gd name="connsiteY618" fmla="*/ 794422 h 1727391"/>
              <a:gd name="connsiteX619" fmla="*/ 109308 w 616448"/>
              <a:gd name="connsiteY619" fmla="*/ 794422 h 1727391"/>
              <a:gd name="connsiteX620" fmla="*/ 109308 w 616448"/>
              <a:gd name="connsiteY620" fmla="*/ 796965 h 1727391"/>
              <a:gd name="connsiteX621" fmla="*/ 109308 w 616448"/>
              <a:gd name="connsiteY621" fmla="*/ 799506 h 1727391"/>
              <a:gd name="connsiteX622" fmla="*/ 111851 w 616448"/>
              <a:gd name="connsiteY622" fmla="*/ 799506 h 1727391"/>
              <a:gd name="connsiteX623" fmla="*/ 111851 w 616448"/>
              <a:gd name="connsiteY623" fmla="*/ 802048 h 1727391"/>
              <a:gd name="connsiteX624" fmla="*/ 111851 w 616448"/>
              <a:gd name="connsiteY624" fmla="*/ 804591 h 1727391"/>
              <a:gd name="connsiteX625" fmla="*/ 114393 w 616448"/>
              <a:gd name="connsiteY625" fmla="*/ 807133 h 1727391"/>
              <a:gd name="connsiteX626" fmla="*/ 116935 w 616448"/>
              <a:gd name="connsiteY626" fmla="*/ 809675 h 1727391"/>
              <a:gd name="connsiteX627" fmla="*/ 119477 w 616448"/>
              <a:gd name="connsiteY627" fmla="*/ 812217 h 1727391"/>
              <a:gd name="connsiteX628" fmla="*/ 122019 w 616448"/>
              <a:gd name="connsiteY628" fmla="*/ 814759 h 1727391"/>
              <a:gd name="connsiteX629" fmla="*/ 122019 w 616448"/>
              <a:gd name="connsiteY629" fmla="*/ 817301 h 1727391"/>
              <a:gd name="connsiteX630" fmla="*/ 122019 w 616448"/>
              <a:gd name="connsiteY630" fmla="*/ 819844 h 1727391"/>
              <a:gd name="connsiteX631" fmla="*/ 122019 w 616448"/>
              <a:gd name="connsiteY631" fmla="*/ 822386 h 1727391"/>
              <a:gd name="connsiteX632" fmla="*/ 122019 w 616448"/>
              <a:gd name="connsiteY632" fmla="*/ 824928 h 1727391"/>
              <a:gd name="connsiteX633" fmla="*/ 122019 w 616448"/>
              <a:gd name="connsiteY633" fmla="*/ 827470 h 1727391"/>
              <a:gd name="connsiteX634" fmla="*/ 122019 w 616448"/>
              <a:gd name="connsiteY634" fmla="*/ 830012 h 1727391"/>
              <a:gd name="connsiteX635" fmla="*/ 119477 w 616448"/>
              <a:gd name="connsiteY635" fmla="*/ 830012 h 1727391"/>
              <a:gd name="connsiteX636" fmla="*/ 119477 w 616448"/>
              <a:gd name="connsiteY636" fmla="*/ 832555 h 1727391"/>
              <a:gd name="connsiteX637" fmla="*/ 116935 w 616448"/>
              <a:gd name="connsiteY637" fmla="*/ 835097 h 1727391"/>
              <a:gd name="connsiteX638" fmla="*/ 114393 w 616448"/>
              <a:gd name="connsiteY638" fmla="*/ 837638 h 1727391"/>
              <a:gd name="connsiteX639" fmla="*/ 114393 w 616448"/>
              <a:gd name="connsiteY639" fmla="*/ 840181 h 1727391"/>
              <a:gd name="connsiteX640" fmla="*/ 114393 w 616448"/>
              <a:gd name="connsiteY640" fmla="*/ 842723 h 1727391"/>
              <a:gd name="connsiteX641" fmla="*/ 114393 w 616448"/>
              <a:gd name="connsiteY641" fmla="*/ 845265 h 1727391"/>
              <a:gd name="connsiteX642" fmla="*/ 111851 w 616448"/>
              <a:gd name="connsiteY642" fmla="*/ 845265 h 1727391"/>
              <a:gd name="connsiteX643" fmla="*/ 111851 w 616448"/>
              <a:gd name="connsiteY643" fmla="*/ 847808 h 1727391"/>
              <a:gd name="connsiteX644" fmla="*/ 111851 w 616448"/>
              <a:gd name="connsiteY644" fmla="*/ 850349 h 1727391"/>
              <a:gd name="connsiteX645" fmla="*/ 109308 w 616448"/>
              <a:gd name="connsiteY645" fmla="*/ 850349 h 1727391"/>
              <a:gd name="connsiteX646" fmla="*/ 109308 w 616448"/>
              <a:gd name="connsiteY646" fmla="*/ 852891 h 1727391"/>
              <a:gd name="connsiteX647" fmla="*/ 109308 w 616448"/>
              <a:gd name="connsiteY647" fmla="*/ 855434 h 1727391"/>
              <a:gd name="connsiteX648" fmla="*/ 109308 w 616448"/>
              <a:gd name="connsiteY648" fmla="*/ 857976 h 1727391"/>
              <a:gd name="connsiteX649" fmla="*/ 106766 w 616448"/>
              <a:gd name="connsiteY649" fmla="*/ 860518 h 1727391"/>
              <a:gd name="connsiteX650" fmla="*/ 106766 w 616448"/>
              <a:gd name="connsiteY650" fmla="*/ 863060 h 1727391"/>
              <a:gd name="connsiteX651" fmla="*/ 104224 w 616448"/>
              <a:gd name="connsiteY651" fmla="*/ 863060 h 1727391"/>
              <a:gd name="connsiteX652" fmla="*/ 104224 w 616448"/>
              <a:gd name="connsiteY652" fmla="*/ 865602 h 1727391"/>
              <a:gd name="connsiteX653" fmla="*/ 104224 w 616448"/>
              <a:gd name="connsiteY653" fmla="*/ 868144 h 1727391"/>
              <a:gd name="connsiteX654" fmla="*/ 101682 w 616448"/>
              <a:gd name="connsiteY654" fmla="*/ 868144 h 1727391"/>
              <a:gd name="connsiteX655" fmla="*/ 101682 w 616448"/>
              <a:gd name="connsiteY655" fmla="*/ 870687 h 1727391"/>
              <a:gd name="connsiteX656" fmla="*/ 101682 w 616448"/>
              <a:gd name="connsiteY656" fmla="*/ 873229 h 1727391"/>
              <a:gd name="connsiteX657" fmla="*/ 101682 w 616448"/>
              <a:gd name="connsiteY657" fmla="*/ 875771 h 1727391"/>
              <a:gd name="connsiteX658" fmla="*/ 101682 w 616448"/>
              <a:gd name="connsiteY658" fmla="*/ 878313 h 1727391"/>
              <a:gd name="connsiteX659" fmla="*/ 104224 w 616448"/>
              <a:gd name="connsiteY659" fmla="*/ 880855 h 1727391"/>
              <a:gd name="connsiteX660" fmla="*/ 104224 w 616448"/>
              <a:gd name="connsiteY660" fmla="*/ 883398 h 1727391"/>
              <a:gd name="connsiteX661" fmla="*/ 106766 w 616448"/>
              <a:gd name="connsiteY661" fmla="*/ 885940 h 1727391"/>
              <a:gd name="connsiteX662" fmla="*/ 106766 w 616448"/>
              <a:gd name="connsiteY662" fmla="*/ 888481 h 1727391"/>
              <a:gd name="connsiteX663" fmla="*/ 106766 w 616448"/>
              <a:gd name="connsiteY663" fmla="*/ 891024 h 1727391"/>
              <a:gd name="connsiteX664" fmla="*/ 106766 w 616448"/>
              <a:gd name="connsiteY664" fmla="*/ 893566 h 1727391"/>
              <a:gd name="connsiteX665" fmla="*/ 106766 w 616448"/>
              <a:gd name="connsiteY665" fmla="*/ 896108 h 1727391"/>
              <a:gd name="connsiteX666" fmla="*/ 109308 w 616448"/>
              <a:gd name="connsiteY666" fmla="*/ 898651 h 1727391"/>
              <a:gd name="connsiteX667" fmla="*/ 109308 w 616448"/>
              <a:gd name="connsiteY667" fmla="*/ 901192 h 1727391"/>
              <a:gd name="connsiteX668" fmla="*/ 109308 w 616448"/>
              <a:gd name="connsiteY668" fmla="*/ 903734 h 1727391"/>
              <a:gd name="connsiteX669" fmla="*/ 109308 w 616448"/>
              <a:gd name="connsiteY669" fmla="*/ 906277 h 1727391"/>
              <a:gd name="connsiteX670" fmla="*/ 111851 w 616448"/>
              <a:gd name="connsiteY670" fmla="*/ 908819 h 1727391"/>
              <a:gd name="connsiteX671" fmla="*/ 111851 w 616448"/>
              <a:gd name="connsiteY671" fmla="*/ 911361 h 1727391"/>
              <a:gd name="connsiteX672" fmla="*/ 114393 w 616448"/>
              <a:gd name="connsiteY672" fmla="*/ 913903 h 1727391"/>
              <a:gd name="connsiteX673" fmla="*/ 116935 w 616448"/>
              <a:gd name="connsiteY673" fmla="*/ 916445 h 1727391"/>
              <a:gd name="connsiteX674" fmla="*/ 116935 w 616448"/>
              <a:gd name="connsiteY674" fmla="*/ 918987 h 1727391"/>
              <a:gd name="connsiteX675" fmla="*/ 116935 w 616448"/>
              <a:gd name="connsiteY675" fmla="*/ 921530 h 1727391"/>
              <a:gd name="connsiteX676" fmla="*/ 119477 w 616448"/>
              <a:gd name="connsiteY676" fmla="*/ 924072 h 1727391"/>
              <a:gd name="connsiteX677" fmla="*/ 119477 w 616448"/>
              <a:gd name="connsiteY677" fmla="*/ 926614 h 1727391"/>
              <a:gd name="connsiteX678" fmla="*/ 119477 w 616448"/>
              <a:gd name="connsiteY678" fmla="*/ 929156 h 1727391"/>
              <a:gd name="connsiteX679" fmla="*/ 122019 w 616448"/>
              <a:gd name="connsiteY679" fmla="*/ 931698 h 1727391"/>
              <a:gd name="connsiteX680" fmla="*/ 122019 w 616448"/>
              <a:gd name="connsiteY680" fmla="*/ 934241 h 1727391"/>
              <a:gd name="connsiteX681" fmla="*/ 122019 w 616448"/>
              <a:gd name="connsiteY681" fmla="*/ 936783 h 1727391"/>
              <a:gd name="connsiteX682" fmla="*/ 122019 w 616448"/>
              <a:gd name="connsiteY682" fmla="*/ 939324 h 1727391"/>
              <a:gd name="connsiteX683" fmla="*/ 122019 w 616448"/>
              <a:gd name="connsiteY683" fmla="*/ 941867 h 1727391"/>
              <a:gd name="connsiteX684" fmla="*/ 124561 w 616448"/>
              <a:gd name="connsiteY684" fmla="*/ 941867 h 1727391"/>
              <a:gd name="connsiteX685" fmla="*/ 124561 w 616448"/>
              <a:gd name="connsiteY685" fmla="*/ 944409 h 1727391"/>
              <a:gd name="connsiteX686" fmla="*/ 127103 w 616448"/>
              <a:gd name="connsiteY686" fmla="*/ 944409 h 1727391"/>
              <a:gd name="connsiteX687" fmla="*/ 127103 w 616448"/>
              <a:gd name="connsiteY687" fmla="*/ 946951 h 1727391"/>
              <a:gd name="connsiteX688" fmla="*/ 129645 w 616448"/>
              <a:gd name="connsiteY688" fmla="*/ 946951 h 1727391"/>
              <a:gd name="connsiteX689" fmla="*/ 132187 w 616448"/>
              <a:gd name="connsiteY689" fmla="*/ 949494 h 1727391"/>
              <a:gd name="connsiteX690" fmla="*/ 134729 w 616448"/>
              <a:gd name="connsiteY690" fmla="*/ 949494 h 1727391"/>
              <a:gd name="connsiteX691" fmla="*/ 134729 w 616448"/>
              <a:gd name="connsiteY691" fmla="*/ 952035 h 1727391"/>
              <a:gd name="connsiteX692" fmla="*/ 137271 w 616448"/>
              <a:gd name="connsiteY692" fmla="*/ 952035 h 1727391"/>
              <a:gd name="connsiteX693" fmla="*/ 139813 w 616448"/>
              <a:gd name="connsiteY693" fmla="*/ 952035 h 1727391"/>
              <a:gd name="connsiteX694" fmla="*/ 142355 w 616448"/>
              <a:gd name="connsiteY694" fmla="*/ 949494 h 1727391"/>
              <a:gd name="connsiteX695" fmla="*/ 144897 w 616448"/>
              <a:gd name="connsiteY695" fmla="*/ 949494 h 1727391"/>
              <a:gd name="connsiteX696" fmla="*/ 147439 w 616448"/>
              <a:gd name="connsiteY696" fmla="*/ 949494 h 1727391"/>
              <a:gd name="connsiteX697" fmla="*/ 149981 w 616448"/>
              <a:gd name="connsiteY697" fmla="*/ 949494 h 1727391"/>
              <a:gd name="connsiteX698" fmla="*/ 152523 w 616448"/>
              <a:gd name="connsiteY698" fmla="*/ 949494 h 1727391"/>
              <a:gd name="connsiteX699" fmla="*/ 155066 w 616448"/>
              <a:gd name="connsiteY699" fmla="*/ 952035 h 1727391"/>
              <a:gd name="connsiteX700" fmla="*/ 157608 w 616448"/>
              <a:gd name="connsiteY700" fmla="*/ 952035 h 1727391"/>
              <a:gd name="connsiteX701" fmla="*/ 160150 w 616448"/>
              <a:gd name="connsiteY701" fmla="*/ 954577 h 1727391"/>
              <a:gd name="connsiteX702" fmla="*/ 162692 w 616448"/>
              <a:gd name="connsiteY702" fmla="*/ 954577 h 1727391"/>
              <a:gd name="connsiteX703" fmla="*/ 162692 w 616448"/>
              <a:gd name="connsiteY703" fmla="*/ 957120 h 1727391"/>
              <a:gd name="connsiteX704" fmla="*/ 165234 w 616448"/>
              <a:gd name="connsiteY704" fmla="*/ 957120 h 1727391"/>
              <a:gd name="connsiteX705" fmla="*/ 165234 w 616448"/>
              <a:gd name="connsiteY705" fmla="*/ 959662 h 1727391"/>
              <a:gd name="connsiteX706" fmla="*/ 165234 w 616448"/>
              <a:gd name="connsiteY706" fmla="*/ 962204 h 1727391"/>
              <a:gd name="connsiteX707" fmla="*/ 167776 w 616448"/>
              <a:gd name="connsiteY707" fmla="*/ 964746 h 1727391"/>
              <a:gd name="connsiteX708" fmla="*/ 167776 w 616448"/>
              <a:gd name="connsiteY708" fmla="*/ 967288 h 1727391"/>
              <a:gd name="connsiteX709" fmla="*/ 167776 w 616448"/>
              <a:gd name="connsiteY709" fmla="*/ 969831 h 1727391"/>
              <a:gd name="connsiteX710" fmla="*/ 167776 w 616448"/>
              <a:gd name="connsiteY710" fmla="*/ 972373 h 1727391"/>
              <a:gd name="connsiteX711" fmla="*/ 167776 w 616448"/>
              <a:gd name="connsiteY711" fmla="*/ 974915 h 1727391"/>
              <a:gd name="connsiteX712" fmla="*/ 167776 w 616448"/>
              <a:gd name="connsiteY712" fmla="*/ 977457 h 1727391"/>
              <a:gd name="connsiteX713" fmla="*/ 167776 w 616448"/>
              <a:gd name="connsiteY713" fmla="*/ 979999 h 1727391"/>
              <a:gd name="connsiteX714" fmla="*/ 165234 w 616448"/>
              <a:gd name="connsiteY714" fmla="*/ 982541 h 1727391"/>
              <a:gd name="connsiteX715" fmla="*/ 165234 w 616448"/>
              <a:gd name="connsiteY715" fmla="*/ 985084 h 1727391"/>
              <a:gd name="connsiteX716" fmla="*/ 160150 w 616448"/>
              <a:gd name="connsiteY716" fmla="*/ 985084 h 1727391"/>
              <a:gd name="connsiteX717" fmla="*/ 160150 w 616448"/>
              <a:gd name="connsiteY717" fmla="*/ 987626 h 1727391"/>
              <a:gd name="connsiteX718" fmla="*/ 157608 w 616448"/>
              <a:gd name="connsiteY718" fmla="*/ 987626 h 1727391"/>
              <a:gd name="connsiteX719" fmla="*/ 157608 w 616448"/>
              <a:gd name="connsiteY719" fmla="*/ 990167 h 1727391"/>
              <a:gd name="connsiteX720" fmla="*/ 157608 w 616448"/>
              <a:gd name="connsiteY720" fmla="*/ 992710 h 1727391"/>
              <a:gd name="connsiteX721" fmla="*/ 155066 w 616448"/>
              <a:gd name="connsiteY721" fmla="*/ 992710 h 1727391"/>
              <a:gd name="connsiteX722" fmla="*/ 155066 w 616448"/>
              <a:gd name="connsiteY722" fmla="*/ 995252 h 1727391"/>
              <a:gd name="connsiteX723" fmla="*/ 155066 w 616448"/>
              <a:gd name="connsiteY723" fmla="*/ 997794 h 1727391"/>
              <a:gd name="connsiteX724" fmla="*/ 155066 w 616448"/>
              <a:gd name="connsiteY724" fmla="*/ 1000337 h 1727391"/>
              <a:gd name="connsiteX725" fmla="*/ 157608 w 616448"/>
              <a:gd name="connsiteY725" fmla="*/ 1002878 h 1727391"/>
              <a:gd name="connsiteX726" fmla="*/ 157608 w 616448"/>
              <a:gd name="connsiteY726" fmla="*/ 1005420 h 1727391"/>
              <a:gd name="connsiteX727" fmla="*/ 157608 w 616448"/>
              <a:gd name="connsiteY727" fmla="*/ 1007963 h 1727391"/>
              <a:gd name="connsiteX728" fmla="*/ 160150 w 616448"/>
              <a:gd name="connsiteY728" fmla="*/ 1007963 h 1727391"/>
              <a:gd name="connsiteX729" fmla="*/ 160150 w 616448"/>
              <a:gd name="connsiteY729" fmla="*/ 1010505 h 1727391"/>
              <a:gd name="connsiteX730" fmla="*/ 162692 w 616448"/>
              <a:gd name="connsiteY730" fmla="*/ 1013047 h 1727391"/>
              <a:gd name="connsiteX731" fmla="*/ 162692 w 616448"/>
              <a:gd name="connsiteY731" fmla="*/ 1015589 h 1727391"/>
              <a:gd name="connsiteX732" fmla="*/ 165234 w 616448"/>
              <a:gd name="connsiteY732" fmla="*/ 1015589 h 1727391"/>
              <a:gd name="connsiteX733" fmla="*/ 167776 w 616448"/>
              <a:gd name="connsiteY733" fmla="*/ 1018131 h 1727391"/>
              <a:gd name="connsiteX734" fmla="*/ 170318 w 616448"/>
              <a:gd name="connsiteY734" fmla="*/ 1018131 h 1727391"/>
              <a:gd name="connsiteX735" fmla="*/ 172860 w 616448"/>
              <a:gd name="connsiteY735" fmla="*/ 1018131 h 1727391"/>
              <a:gd name="connsiteX736" fmla="*/ 175402 w 616448"/>
              <a:gd name="connsiteY736" fmla="*/ 1018131 h 1727391"/>
              <a:gd name="connsiteX737" fmla="*/ 177944 w 616448"/>
              <a:gd name="connsiteY737" fmla="*/ 1018131 h 1727391"/>
              <a:gd name="connsiteX738" fmla="*/ 180486 w 616448"/>
              <a:gd name="connsiteY738" fmla="*/ 1020674 h 1727391"/>
              <a:gd name="connsiteX739" fmla="*/ 183028 w 616448"/>
              <a:gd name="connsiteY739" fmla="*/ 1020674 h 1727391"/>
              <a:gd name="connsiteX740" fmla="*/ 185570 w 616448"/>
              <a:gd name="connsiteY740" fmla="*/ 1018131 h 1727391"/>
              <a:gd name="connsiteX741" fmla="*/ 188112 w 616448"/>
              <a:gd name="connsiteY741" fmla="*/ 1018131 h 1727391"/>
              <a:gd name="connsiteX742" fmla="*/ 190654 w 616448"/>
              <a:gd name="connsiteY742" fmla="*/ 1015589 h 1727391"/>
              <a:gd name="connsiteX743" fmla="*/ 193196 w 616448"/>
              <a:gd name="connsiteY743" fmla="*/ 1015589 h 1727391"/>
              <a:gd name="connsiteX744" fmla="*/ 195738 w 616448"/>
              <a:gd name="connsiteY744" fmla="*/ 1018131 h 1727391"/>
              <a:gd name="connsiteX745" fmla="*/ 198280 w 616448"/>
              <a:gd name="connsiteY745" fmla="*/ 1018131 h 1727391"/>
              <a:gd name="connsiteX746" fmla="*/ 198280 w 616448"/>
              <a:gd name="connsiteY746" fmla="*/ 1020674 h 1727391"/>
              <a:gd name="connsiteX747" fmla="*/ 200823 w 616448"/>
              <a:gd name="connsiteY747" fmla="*/ 1020674 h 1727391"/>
              <a:gd name="connsiteX748" fmla="*/ 200823 w 616448"/>
              <a:gd name="connsiteY748" fmla="*/ 1023216 h 1727391"/>
              <a:gd name="connsiteX749" fmla="*/ 203364 w 616448"/>
              <a:gd name="connsiteY749" fmla="*/ 1023216 h 1727391"/>
              <a:gd name="connsiteX750" fmla="*/ 203364 w 616448"/>
              <a:gd name="connsiteY750" fmla="*/ 1025758 h 1727391"/>
              <a:gd name="connsiteX751" fmla="*/ 203364 w 616448"/>
              <a:gd name="connsiteY751" fmla="*/ 1028300 h 1727391"/>
              <a:gd name="connsiteX752" fmla="*/ 203364 w 616448"/>
              <a:gd name="connsiteY752" fmla="*/ 1030842 h 1727391"/>
              <a:gd name="connsiteX753" fmla="*/ 203364 w 616448"/>
              <a:gd name="connsiteY753" fmla="*/ 1033384 h 1727391"/>
              <a:gd name="connsiteX754" fmla="*/ 203364 w 616448"/>
              <a:gd name="connsiteY754" fmla="*/ 1035927 h 1727391"/>
              <a:gd name="connsiteX755" fmla="*/ 198280 w 616448"/>
              <a:gd name="connsiteY755" fmla="*/ 950764 h 1727391"/>
              <a:gd name="connsiteX756" fmla="*/ 198280 w 616448"/>
              <a:gd name="connsiteY756" fmla="*/ 953307 h 1727391"/>
              <a:gd name="connsiteX757" fmla="*/ 195738 w 616448"/>
              <a:gd name="connsiteY757" fmla="*/ 953307 h 1727391"/>
              <a:gd name="connsiteX758" fmla="*/ 193196 w 616448"/>
              <a:gd name="connsiteY758" fmla="*/ 955849 h 1727391"/>
              <a:gd name="connsiteX759" fmla="*/ 190654 w 616448"/>
              <a:gd name="connsiteY759" fmla="*/ 958391 h 1727391"/>
              <a:gd name="connsiteX760" fmla="*/ 190654 w 616448"/>
              <a:gd name="connsiteY760" fmla="*/ 960933 h 1727391"/>
              <a:gd name="connsiteX761" fmla="*/ 188112 w 616448"/>
              <a:gd name="connsiteY761" fmla="*/ 960933 h 1727391"/>
              <a:gd name="connsiteX762" fmla="*/ 188112 w 616448"/>
              <a:gd name="connsiteY762" fmla="*/ 963475 h 1727391"/>
              <a:gd name="connsiteX763" fmla="*/ 188112 w 616448"/>
              <a:gd name="connsiteY763" fmla="*/ 966017 h 1727391"/>
              <a:gd name="connsiteX764" fmla="*/ 188112 w 616448"/>
              <a:gd name="connsiteY764" fmla="*/ 968560 h 1727391"/>
              <a:gd name="connsiteX765" fmla="*/ 188112 w 616448"/>
              <a:gd name="connsiteY765" fmla="*/ 971101 h 1727391"/>
              <a:gd name="connsiteX766" fmla="*/ 190654 w 616448"/>
              <a:gd name="connsiteY766" fmla="*/ 973644 h 1727391"/>
              <a:gd name="connsiteX767" fmla="*/ 190654 w 616448"/>
              <a:gd name="connsiteY767" fmla="*/ 976186 h 1727391"/>
              <a:gd name="connsiteX768" fmla="*/ 193196 w 616448"/>
              <a:gd name="connsiteY768" fmla="*/ 978728 h 1727391"/>
              <a:gd name="connsiteX769" fmla="*/ 193196 w 616448"/>
              <a:gd name="connsiteY769" fmla="*/ 981270 h 1727391"/>
              <a:gd name="connsiteX770" fmla="*/ 193196 w 616448"/>
              <a:gd name="connsiteY770" fmla="*/ 983812 h 1727391"/>
              <a:gd name="connsiteX771" fmla="*/ 193196 w 616448"/>
              <a:gd name="connsiteY771" fmla="*/ 986354 h 1727391"/>
              <a:gd name="connsiteX772" fmla="*/ 190654 w 616448"/>
              <a:gd name="connsiteY772" fmla="*/ 988897 h 1727391"/>
              <a:gd name="connsiteX773" fmla="*/ 190654 w 616448"/>
              <a:gd name="connsiteY773" fmla="*/ 991439 h 1727391"/>
              <a:gd name="connsiteX774" fmla="*/ 188112 w 616448"/>
              <a:gd name="connsiteY774" fmla="*/ 993981 h 1727391"/>
              <a:gd name="connsiteX775" fmla="*/ 188112 w 616448"/>
              <a:gd name="connsiteY775" fmla="*/ 996523 h 1727391"/>
              <a:gd name="connsiteX776" fmla="*/ 188112 w 616448"/>
              <a:gd name="connsiteY776" fmla="*/ 999065 h 1727391"/>
              <a:gd name="connsiteX777" fmla="*/ 188112 w 616448"/>
              <a:gd name="connsiteY777" fmla="*/ 1001607 h 1727391"/>
              <a:gd name="connsiteX778" fmla="*/ 188112 w 616448"/>
              <a:gd name="connsiteY778" fmla="*/ 1004150 h 1727391"/>
              <a:gd name="connsiteX779" fmla="*/ 190654 w 616448"/>
              <a:gd name="connsiteY779" fmla="*/ 1004150 h 1727391"/>
              <a:gd name="connsiteX780" fmla="*/ 190654 w 616448"/>
              <a:gd name="connsiteY780" fmla="*/ 1006692 h 1727391"/>
              <a:gd name="connsiteX781" fmla="*/ 193196 w 616448"/>
              <a:gd name="connsiteY781" fmla="*/ 1009234 h 1727391"/>
              <a:gd name="connsiteX782" fmla="*/ 195738 w 616448"/>
              <a:gd name="connsiteY782" fmla="*/ 1011776 h 1727391"/>
              <a:gd name="connsiteX783" fmla="*/ 198280 w 616448"/>
              <a:gd name="connsiteY783" fmla="*/ 1011776 h 1727391"/>
              <a:gd name="connsiteX784" fmla="*/ 200823 w 616448"/>
              <a:gd name="connsiteY784" fmla="*/ 1014318 h 1727391"/>
              <a:gd name="connsiteX785" fmla="*/ 203364 w 616448"/>
              <a:gd name="connsiteY785" fmla="*/ 1014318 h 1727391"/>
              <a:gd name="connsiteX786" fmla="*/ 205907 w 616448"/>
              <a:gd name="connsiteY786" fmla="*/ 1014318 h 1727391"/>
              <a:gd name="connsiteX787" fmla="*/ 208449 w 616448"/>
              <a:gd name="connsiteY787" fmla="*/ 1014318 h 1727391"/>
              <a:gd name="connsiteX788" fmla="*/ 208449 w 616448"/>
              <a:gd name="connsiteY788" fmla="*/ 1011776 h 1727391"/>
              <a:gd name="connsiteX789" fmla="*/ 210991 w 616448"/>
              <a:gd name="connsiteY789" fmla="*/ 1011776 h 1727391"/>
              <a:gd name="connsiteX790" fmla="*/ 210991 w 616448"/>
              <a:gd name="connsiteY790" fmla="*/ 1009234 h 1727391"/>
              <a:gd name="connsiteX791" fmla="*/ 213533 w 616448"/>
              <a:gd name="connsiteY791" fmla="*/ 1009234 h 1727391"/>
              <a:gd name="connsiteX792" fmla="*/ 213533 w 616448"/>
              <a:gd name="connsiteY792" fmla="*/ 1006692 h 1727391"/>
              <a:gd name="connsiteX793" fmla="*/ 213533 w 616448"/>
              <a:gd name="connsiteY793" fmla="*/ 1004150 h 1727391"/>
              <a:gd name="connsiteX794" fmla="*/ 213533 w 616448"/>
              <a:gd name="connsiteY794" fmla="*/ 1001607 h 1727391"/>
              <a:gd name="connsiteX795" fmla="*/ 213533 w 616448"/>
              <a:gd name="connsiteY795" fmla="*/ 999065 h 1727391"/>
              <a:gd name="connsiteX796" fmla="*/ 213533 w 616448"/>
              <a:gd name="connsiteY796" fmla="*/ 993981 h 1727391"/>
              <a:gd name="connsiteX797" fmla="*/ 213533 w 616448"/>
              <a:gd name="connsiteY797" fmla="*/ 988897 h 1727391"/>
              <a:gd name="connsiteX798" fmla="*/ 213533 w 616448"/>
              <a:gd name="connsiteY798" fmla="*/ 986354 h 1727391"/>
              <a:gd name="connsiteX799" fmla="*/ 213533 w 616448"/>
              <a:gd name="connsiteY799" fmla="*/ 983812 h 1727391"/>
              <a:gd name="connsiteX800" fmla="*/ 216075 w 616448"/>
              <a:gd name="connsiteY800" fmla="*/ 981270 h 1727391"/>
              <a:gd name="connsiteX801" fmla="*/ 216075 w 616448"/>
              <a:gd name="connsiteY801" fmla="*/ 978728 h 1727391"/>
              <a:gd name="connsiteX802" fmla="*/ 216075 w 616448"/>
              <a:gd name="connsiteY802" fmla="*/ 976186 h 1727391"/>
              <a:gd name="connsiteX803" fmla="*/ 213533 w 616448"/>
              <a:gd name="connsiteY803" fmla="*/ 976186 h 1727391"/>
              <a:gd name="connsiteX804" fmla="*/ 213533 w 616448"/>
              <a:gd name="connsiteY804" fmla="*/ 973644 h 1727391"/>
              <a:gd name="connsiteX805" fmla="*/ 213533 w 616448"/>
              <a:gd name="connsiteY805" fmla="*/ 971101 h 1727391"/>
              <a:gd name="connsiteX806" fmla="*/ 213533 w 616448"/>
              <a:gd name="connsiteY806" fmla="*/ 968560 h 1727391"/>
              <a:gd name="connsiteX807" fmla="*/ 213533 w 616448"/>
              <a:gd name="connsiteY807" fmla="*/ 966017 h 1727391"/>
              <a:gd name="connsiteX808" fmla="*/ 213533 w 616448"/>
              <a:gd name="connsiteY808" fmla="*/ 963475 h 1727391"/>
              <a:gd name="connsiteX809" fmla="*/ 213533 w 616448"/>
              <a:gd name="connsiteY809" fmla="*/ 963475 h 1727391"/>
              <a:gd name="connsiteX810" fmla="*/ 216075 w 616448"/>
              <a:gd name="connsiteY810" fmla="*/ 960933 h 1727391"/>
              <a:gd name="connsiteX811" fmla="*/ 216075 w 616448"/>
              <a:gd name="connsiteY811" fmla="*/ 958391 h 1727391"/>
              <a:gd name="connsiteX812" fmla="*/ 218617 w 616448"/>
              <a:gd name="connsiteY812" fmla="*/ 958391 h 1727391"/>
              <a:gd name="connsiteX813" fmla="*/ 218617 w 616448"/>
              <a:gd name="connsiteY813" fmla="*/ 955849 h 1727391"/>
              <a:gd name="connsiteX814" fmla="*/ 221159 w 616448"/>
              <a:gd name="connsiteY814" fmla="*/ 955849 h 1727391"/>
              <a:gd name="connsiteX815" fmla="*/ 223701 w 616448"/>
              <a:gd name="connsiteY815" fmla="*/ 955849 h 1727391"/>
              <a:gd name="connsiteX816" fmla="*/ 226243 w 616448"/>
              <a:gd name="connsiteY816" fmla="*/ 955849 h 1727391"/>
              <a:gd name="connsiteX817" fmla="*/ 228785 w 616448"/>
              <a:gd name="connsiteY817" fmla="*/ 958391 h 1727391"/>
              <a:gd name="connsiteX818" fmla="*/ 231327 w 616448"/>
              <a:gd name="connsiteY818" fmla="*/ 960933 h 1727391"/>
              <a:gd name="connsiteX819" fmla="*/ 231327 w 616448"/>
              <a:gd name="connsiteY819" fmla="*/ 963475 h 1727391"/>
              <a:gd name="connsiteX820" fmla="*/ 233869 w 616448"/>
              <a:gd name="connsiteY820" fmla="*/ 966017 h 1727391"/>
              <a:gd name="connsiteX821" fmla="*/ 233869 w 616448"/>
              <a:gd name="connsiteY821" fmla="*/ 968560 h 1727391"/>
              <a:gd name="connsiteX822" fmla="*/ 233869 w 616448"/>
              <a:gd name="connsiteY822" fmla="*/ 971101 h 1727391"/>
              <a:gd name="connsiteX823" fmla="*/ 233869 w 616448"/>
              <a:gd name="connsiteY823" fmla="*/ 973644 h 1727391"/>
              <a:gd name="connsiteX824" fmla="*/ 231327 w 616448"/>
              <a:gd name="connsiteY824" fmla="*/ 976186 h 1727391"/>
              <a:gd name="connsiteX825" fmla="*/ 231327 w 616448"/>
              <a:gd name="connsiteY825" fmla="*/ 978728 h 1727391"/>
              <a:gd name="connsiteX826" fmla="*/ 228785 w 616448"/>
              <a:gd name="connsiteY826" fmla="*/ 981270 h 1727391"/>
              <a:gd name="connsiteX827" fmla="*/ 231327 w 616448"/>
              <a:gd name="connsiteY827" fmla="*/ 983812 h 1727391"/>
              <a:gd name="connsiteX828" fmla="*/ 231327 w 616448"/>
              <a:gd name="connsiteY828" fmla="*/ 986354 h 1727391"/>
              <a:gd name="connsiteX829" fmla="*/ 233869 w 616448"/>
              <a:gd name="connsiteY829" fmla="*/ 988897 h 1727391"/>
              <a:gd name="connsiteX830" fmla="*/ 233869 w 616448"/>
              <a:gd name="connsiteY830" fmla="*/ 991439 h 1727391"/>
              <a:gd name="connsiteX831" fmla="*/ 236411 w 616448"/>
              <a:gd name="connsiteY831" fmla="*/ 996523 h 1727391"/>
              <a:gd name="connsiteX832" fmla="*/ 236411 w 616448"/>
              <a:gd name="connsiteY832" fmla="*/ 999065 h 1727391"/>
              <a:gd name="connsiteX833" fmla="*/ 238954 w 616448"/>
              <a:gd name="connsiteY833" fmla="*/ 999065 h 1727391"/>
              <a:gd name="connsiteX834" fmla="*/ 238954 w 616448"/>
              <a:gd name="connsiteY834" fmla="*/ 1001607 h 1727391"/>
              <a:gd name="connsiteX835" fmla="*/ 241495 w 616448"/>
              <a:gd name="connsiteY835" fmla="*/ 1004150 h 1727391"/>
              <a:gd name="connsiteX836" fmla="*/ 244038 w 616448"/>
              <a:gd name="connsiteY836" fmla="*/ 1004150 h 1727391"/>
              <a:gd name="connsiteX837" fmla="*/ 244038 w 616448"/>
              <a:gd name="connsiteY837" fmla="*/ 1006692 h 1727391"/>
              <a:gd name="connsiteX838" fmla="*/ 246579 w 616448"/>
              <a:gd name="connsiteY838" fmla="*/ 1006692 h 1727391"/>
              <a:gd name="connsiteX839" fmla="*/ 249122 w 616448"/>
              <a:gd name="connsiteY839" fmla="*/ 1004150 h 1727391"/>
              <a:gd name="connsiteX840" fmla="*/ 251664 w 616448"/>
              <a:gd name="connsiteY840" fmla="*/ 1004150 h 1727391"/>
              <a:gd name="connsiteX841" fmla="*/ 254206 w 616448"/>
              <a:gd name="connsiteY841" fmla="*/ 1001607 h 1727391"/>
              <a:gd name="connsiteX842" fmla="*/ 254206 w 616448"/>
              <a:gd name="connsiteY842" fmla="*/ 999065 h 1727391"/>
              <a:gd name="connsiteX843" fmla="*/ 256748 w 616448"/>
              <a:gd name="connsiteY843" fmla="*/ 996523 h 1727391"/>
              <a:gd name="connsiteX844" fmla="*/ 256748 w 616448"/>
              <a:gd name="connsiteY844" fmla="*/ 993981 h 1727391"/>
              <a:gd name="connsiteX845" fmla="*/ 259290 w 616448"/>
              <a:gd name="connsiteY845" fmla="*/ 993981 h 1727391"/>
              <a:gd name="connsiteX846" fmla="*/ 261832 w 616448"/>
              <a:gd name="connsiteY846" fmla="*/ 991439 h 1727391"/>
              <a:gd name="connsiteX847" fmla="*/ 264374 w 616448"/>
              <a:gd name="connsiteY847" fmla="*/ 991439 h 1727391"/>
              <a:gd name="connsiteX848" fmla="*/ 266916 w 616448"/>
              <a:gd name="connsiteY848" fmla="*/ 991439 h 1727391"/>
              <a:gd name="connsiteX849" fmla="*/ 269458 w 616448"/>
              <a:gd name="connsiteY849" fmla="*/ 991439 h 1727391"/>
              <a:gd name="connsiteX850" fmla="*/ 269458 w 616448"/>
              <a:gd name="connsiteY850" fmla="*/ 993981 h 1727391"/>
              <a:gd name="connsiteX851" fmla="*/ 272000 w 616448"/>
              <a:gd name="connsiteY851" fmla="*/ 993981 h 1727391"/>
              <a:gd name="connsiteX852" fmla="*/ 272000 w 616448"/>
              <a:gd name="connsiteY852" fmla="*/ 996523 h 1727391"/>
              <a:gd name="connsiteX853" fmla="*/ 274542 w 616448"/>
              <a:gd name="connsiteY853" fmla="*/ 996523 h 1727391"/>
              <a:gd name="connsiteX854" fmla="*/ 274542 w 616448"/>
              <a:gd name="connsiteY854" fmla="*/ 999065 h 1727391"/>
              <a:gd name="connsiteX855" fmla="*/ 274542 w 616448"/>
              <a:gd name="connsiteY855" fmla="*/ 1001607 h 1727391"/>
              <a:gd name="connsiteX856" fmla="*/ 277084 w 616448"/>
              <a:gd name="connsiteY856" fmla="*/ 1001607 h 1727391"/>
              <a:gd name="connsiteX857" fmla="*/ 279626 w 616448"/>
              <a:gd name="connsiteY857" fmla="*/ 1004150 h 1727391"/>
              <a:gd name="connsiteX858" fmla="*/ 282168 w 616448"/>
              <a:gd name="connsiteY858" fmla="*/ 1004150 h 1727391"/>
              <a:gd name="connsiteX859" fmla="*/ 284710 w 616448"/>
              <a:gd name="connsiteY859" fmla="*/ 1004150 h 1727391"/>
              <a:gd name="connsiteX860" fmla="*/ 287252 w 616448"/>
              <a:gd name="connsiteY860" fmla="*/ 1004150 h 1727391"/>
              <a:gd name="connsiteX861" fmla="*/ 289795 w 616448"/>
              <a:gd name="connsiteY861" fmla="*/ 1004150 h 1727391"/>
              <a:gd name="connsiteX862" fmla="*/ 292336 w 616448"/>
              <a:gd name="connsiteY862" fmla="*/ 1006692 h 1727391"/>
              <a:gd name="connsiteX863" fmla="*/ 294879 w 616448"/>
              <a:gd name="connsiteY863" fmla="*/ 1006692 h 1727391"/>
              <a:gd name="connsiteX864" fmla="*/ 297420 w 616448"/>
              <a:gd name="connsiteY864" fmla="*/ 1009234 h 1727391"/>
              <a:gd name="connsiteX865" fmla="*/ 297420 w 616448"/>
              <a:gd name="connsiteY865" fmla="*/ 1011776 h 1727391"/>
              <a:gd name="connsiteX866" fmla="*/ 299963 w 616448"/>
              <a:gd name="connsiteY866" fmla="*/ 1014318 h 1727391"/>
              <a:gd name="connsiteX867" fmla="*/ 299963 w 616448"/>
              <a:gd name="connsiteY867" fmla="*/ 1016860 h 1727391"/>
              <a:gd name="connsiteX868" fmla="*/ 302505 w 616448"/>
              <a:gd name="connsiteY868" fmla="*/ 1016860 h 1727391"/>
              <a:gd name="connsiteX869" fmla="*/ 302505 w 616448"/>
              <a:gd name="connsiteY869" fmla="*/ 1019403 h 1727391"/>
              <a:gd name="connsiteX870" fmla="*/ 305047 w 616448"/>
              <a:gd name="connsiteY870" fmla="*/ 1019403 h 1727391"/>
              <a:gd name="connsiteX871" fmla="*/ 305047 w 616448"/>
              <a:gd name="connsiteY871" fmla="*/ 1021944 h 1727391"/>
              <a:gd name="connsiteX872" fmla="*/ 307589 w 616448"/>
              <a:gd name="connsiteY872" fmla="*/ 1024487 h 1727391"/>
              <a:gd name="connsiteX873" fmla="*/ 307589 w 616448"/>
              <a:gd name="connsiteY873" fmla="*/ 1027029 h 1727391"/>
              <a:gd name="connsiteX874" fmla="*/ 307589 w 616448"/>
              <a:gd name="connsiteY874" fmla="*/ 1029571 h 1727391"/>
              <a:gd name="connsiteX875" fmla="*/ 310131 w 616448"/>
              <a:gd name="connsiteY875" fmla="*/ 1029571 h 1727391"/>
              <a:gd name="connsiteX876" fmla="*/ 310131 w 616448"/>
              <a:gd name="connsiteY876" fmla="*/ 1032114 h 1727391"/>
              <a:gd name="connsiteX877" fmla="*/ 312673 w 616448"/>
              <a:gd name="connsiteY877" fmla="*/ 1032114 h 1727391"/>
              <a:gd name="connsiteX878" fmla="*/ 315215 w 616448"/>
              <a:gd name="connsiteY878" fmla="*/ 1034655 h 1727391"/>
              <a:gd name="connsiteX879" fmla="*/ 317757 w 616448"/>
              <a:gd name="connsiteY879" fmla="*/ 1034655 h 1727391"/>
              <a:gd name="connsiteX880" fmla="*/ 320299 w 616448"/>
              <a:gd name="connsiteY880" fmla="*/ 1037197 h 1727391"/>
              <a:gd name="connsiteX881" fmla="*/ 320299 w 616448"/>
              <a:gd name="connsiteY881" fmla="*/ 1039740 h 1727391"/>
              <a:gd name="connsiteX882" fmla="*/ 322841 w 616448"/>
              <a:gd name="connsiteY882" fmla="*/ 1042282 h 1727391"/>
              <a:gd name="connsiteX883" fmla="*/ 325383 w 616448"/>
              <a:gd name="connsiteY883" fmla="*/ 1042282 h 1727391"/>
              <a:gd name="connsiteX884" fmla="*/ 325383 w 616448"/>
              <a:gd name="connsiteY884" fmla="*/ 1044824 h 1727391"/>
              <a:gd name="connsiteX885" fmla="*/ 327925 w 616448"/>
              <a:gd name="connsiteY885" fmla="*/ 1044824 h 1727391"/>
              <a:gd name="connsiteX886" fmla="*/ 327925 w 616448"/>
              <a:gd name="connsiteY886" fmla="*/ 1047366 h 1727391"/>
              <a:gd name="connsiteX887" fmla="*/ 330467 w 616448"/>
              <a:gd name="connsiteY887" fmla="*/ 1049908 h 1727391"/>
              <a:gd name="connsiteX888" fmla="*/ 333010 w 616448"/>
              <a:gd name="connsiteY888" fmla="*/ 1052450 h 1727391"/>
              <a:gd name="connsiteX889" fmla="*/ 333010 w 616448"/>
              <a:gd name="connsiteY889" fmla="*/ 1054993 h 1727391"/>
              <a:gd name="connsiteX890" fmla="*/ 333010 w 616448"/>
              <a:gd name="connsiteY890" fmla="*/ 1057535 h 1727391"/>
              <a:gd name="connsiteX891" fmla="*/ 335551 w 616448"/>
              <a:gd name="connsiteY891" fmla="*/ 1057535 h 1727391"/>
              <a:gd name="connsiteX892" fmla="*/ 335551 w 616448"/>
              <a:gd name="connsiteY892" fmla="*/ 1060077 h 1727391"/>
              <a:gd name="connsiteX893" fmla="*/ 338094 w 616448"/>
              <a:gd name="connsiteY893" fmla="*/ 1060077 h 1727391"/>
              <a:gd name="connsiteX894" fmla="*/ 340636 w 616448"/>
              <a:gd name="connsiteY894" fmla="*/ 1060077 h 1727391"/>
              <a:gd name="connsiteX895" fmla="*/ 343178 w 616448"/>
              <a:gd name="connsiteY895" fmla="*/ 1060077 h 1727391"/>
              <a:gd name="connsiteX896" fmla="*/ 345720 w 616448"/>
              <a:gd name="connsiteY896" fmla="*/ 1060077 h 1727391"/>
              <a:gd name="connsiteX897" fmla="*/ 348262 w 616448"/>
              <a:gd name="connsiteY897" fmla="*/ 1060077 h 1727391"/>
              <a:gd name="connsiteX898" fmla="*/ 350804 w 616448"/>
              <a:gd name="connsiteY898" fmla="*/ 1060077 h 1727391"/>
              <a:gd name="connsiteX899" fmla="*/ 353346 w 616448"/>
              <a:gd name="connsiteY899" fmla="*/ 1062619 h 1727391"/>
              <a:gd name="connsiteX900" fmla="*/ 355888 w 616448"/>
              <a:gd name="connsiteY900" fmla="*/ 1062619 h 1727391"/>
              <a:gd name="connsiteX901" fmla="*/ 355888 w 616448"/>
              <a:gd name="connsiteY901" fmla="*/ 1065161 h 1727391"/>
              <a:gd name="connsiteX902" fmla="*/ 358430 w 616448"/>
              <a:gd name="connsiteY902" fmla="*/ 1067704 h 1727391"/>
              <a:gd name="connsiteX903" fmla="*/ 358430 w 616448"/>
              <a:gd name="connsiteY903" fmla="*/ 1070246 h 1727391"/>
              <a:gd name="connsiteX904" fmla="*/ 360972 w 616448"/>
              <a:gd name="connsiteY904" fmla="*/ 1070246 h 1727391"/>
              <a:gd name="connsiteX905" fmla="*/ 360972 w 616448"/>
              <a:gd name="connsiteY905" fmla="*/ 1072787 h 1727391"/>
              <a:gd name="connsiteX906" fmla="*/ 363514 w 616448"/>
              <a:gd name="connsiteY906" fmla="*/ 1072787 h 1727391"/>
              <a:gd name="connsiteX907" fmla="*/ 363514 w 616448"/>
              <a:gd name="connsiteY907" fmla="*/ 1075330 h 1727391"/>
              <a:gd name="connsiteX908" fmla="*/ 366056 w 616448"/>
              <a:gd name="connsiteY908" fmla="*/ 1077872 h 1727391"/>
              <a:gd name="connsiteX909" fmla="*/ 368598 w 616448"/>
              <a:gd name="connsiteY909" fmla="*/ 1077872 h 1727391"/>
              <a:gd name="connsiteX910" fmla="*/ 371140 w 616448"/>
              <a:gd name="connsiteY910" fmla="*/ 1077872 h 1727391"/>
              <a:gd name="connsiteX911" fmla="*/ 371140 w 616448"/>
              <a:gd name="connsiteY911" fmla="*/ 1080414 h 1727391"/>
              <a:gd name="connsiteX912" fmla="*/ 373682 w 616448"/>
              <a:gd name="connsiteY912" fmla="*/ 1080414 h 1727391"/>
              <a:gd name="connsiteX913" fmla="*/ 376224 w 616448"/>
              <a:gd name="connsiteY913" fmla="*/ 1077872 h 1727391"/>
              <a:gd name="connsiteX914" fmla="*/ 378767 w 616448"/>
              <a:gd name="connsiteY914" fmla="*/ 1077872 h 1727391"/>
              <a:gd name="connsiteX915" fmla="*/ 381308 w 616448"/>
              <a:gd name="connsiteY915" fmla="*/ 1077872 h 1727391"/>
              <a:gd name="connsiteX916" fmla="*/ 383851 w 616448"/>
              <a:gd name="connsiteY916" fmla="*/ 1077872 h 1727391"/>
              <a:gd name="connsiteX917" fmla="*/ 383851 w 616448"/>
              <a:gd name="connsiteY917" fmla="*/ 1065161 h 1727391"/>
              <a:gd name="connsiteX918" fmla="*/ 386392 w 616448"/>
              <a:gd name="connsiteY918" fmla="*/ 1065161 h 1727391"/>
              <a:gd name="connsiteX919" fmla="*/ 386392 w 616448"/>
              <a:gd name="connsiteY919" fmla="*/ 1062619 h 1727391"/>
              <a:gd name="connsiteX920" fmla="*/ 388935 w 616448"/>
              <a:gd name="connsiteY920" fmla="*/ 1062619 h 1727391"/>
              <a:gd name="connsiteX921" fmla="*/ 388935 w 616448"/>
              <a:gd name="connsiteY921" fmla="*/ 1060077 h 1727391"/>
              <a:gd name="connsiteX922" fmla="*/ 391477 w 616448"/>
              <a:gd name="connsiteY922" fmla="*/ 1060077 h 1727391"/>
              <a:gd name="connsiteX923" fmla="*/ 394019 w 616448"/>
              <a:gd name="connsiteY923" fmla="*/ 1057535 h 1727391"/>
              <a:gd name="connsiteX924" fmla="*/ 396561 w 616448"/>
              <a:gd name="connsiteY924" fmla="*/ 1057535 h 1727391"/>
              <a:gd name="connsiteX925" fmla="*/ 399103 w 616448"/>
              <a:gd name="connsiteY925" fmla="*/ 1054993 h 1727391"/>
              <a:gd name="connsiteX926" fmla="*/ 401645 w 616448"/>
              <a:gd name="connsiteY926" fmla="*/ 1054993 h 1727391"/>
              <a:gd name="connsiteX927" fmla="*/ 404187 w 616448"/>
              <a:gd name="connsiteY927" fmla="*/ 1057535 h 1727391"/>
              <a:gd name="connsiteX928" fmla="*/ 406729 w 616448"/>
              <a:gd name="connsiteY928" fmla="*/ 1057535 h 1727391"/>
              <a:gd name="connsiteX929" fmla="*/ 409271 w 616448"/>
              <a:gd name="connsiteY929" fmla="*/ 1060077 h 1727391"/>
              <a:gd name="connsiteX930" fmla="*/ 409271 w 616448"/>
              <a:gd name="connsiteY930" fmla="*/ 1062619 h 1727391"/>
              <a:gd name="connsiteX931" fmla="*/ 411813 w 616448"/>
              <a:gd name="connsiteY931" fmla="*/ 1062619 h 1727391"/>
              <a:gd name="connsiteX932" fmla="*/ 411813 w 616448"/>
              <a:gd name="connsiteY932" fmla="*/ 1065161 h 1727391"/>
              <a:gd name="connsiteX933" fmla="*/ 414355 w 616448"/>
              <a:gd name="connsiteY933" fmla="*/ 1067704 h 1727391"/>
              <a:gd name="connsiteX934" fmla="*/ 414355 w 616448"/>
              <a:gd name="connsiteY934" fmla="*/ 1070246 h 1727391"/>
              <a:gd name="connsiteX935" fmla="*/ 416897 w 616448"/>
              <a:gd name="connsiteY935" fmla="*/ 1070246 h 1727391"/>
              <a:gd name="connsiteX936" fmla="*/ 416897 w 616448"/>
              <a:gd name="connsiteY936" fmla="*/ 1072787 h 1727391"/>
              <a:gd name="connsiteX937" fmla="*/ 419439 w 616448"/>
              <a:gd name="connsiteY937" fmla="*/ 1072787 h 1727391"/>
              <a:gd name="connsiteX938" fmla="*/ 421981 w 616448"/>
              <a:gd name="connsiteY938" fmla="*/ 1072787 h 1727391"/>
              <a:gd name="connsiteX939" fmla="*/ 421981 w 616448"/>
              <a:gd name="connsiteY939" fmla="*/ 1075330 h 1727391"/>
              <a:gd name="connsiteX940" fmla="*/ 424523 w 616448"/>
              <a:gd name="connsiteY940" fmla="*/ 1075330 h 1727391"/>
              <a:gd name="connsiteX941" fmla="*/ 427066 w 616448"/>
              <a:gd name="connsiteY941" fmla="*/ 1077872 h 1727391"/>
              <a:gd name="connsiteX942" fmla="*/ 429608 w 616448"/>
              <a:gd name="connsiteY942" fmla="*/ 1080414 h 1727391"/>
              <a:gd name="connsiteX943" fmla="*/ 432150 w 616448"/>
              <a:gd name="connsiteY943" fmla="*/ 1082957 h 1727391"/>
              <a:gd name="connsiteX944" fmla="*/ 432150 w 616448"/>
              <a:gd name="connsiteY944" fmla="*/ 1085498 h 1727391"/>
              <a:gd name="connsiteX945" fmla="*/ 432150 w 616448"/>
              <a:gd name="connsiteY945" fmla="*/ 1088040 h 1727391"/>
              <a:gd name="connsiteX946" fmla="*/ 432150 w 616448"/>
              <a:gd name="connsiteY946" fmla="*/ 1090583 h 1727391"/>
              <a:gd name="connsiteX947" fmla="*/ 434692 w 616448"/>
              <a:gd name="connsiteY947" fmla="*/ 1090583 h 1727391"/>
              <a:gd name="connsiteX948" fmla="*/ 434692 w 616448"/>
              <a:gd name="connsiteY948" fmla="*/ 1093125 h 1727391"/>
              <a:gd name="connsiteX949" fmla="*/ 437234 w 616448"/>
              <a:gd name="connsiteY949" fmla="*/ 1095667 h 1727391"/>
              <a:gd name="connsiteX950" fmla="*/ 437234 w 616448"/>
              <a:gd name="connsiteY950" fmla="*/ 1098209 h 1727391"/>
              <a:gd name="connsiteX951" fmla="*/ 437234 w 616448"/>
              <a:gd name="connsiteY951" fmla="*/ 1100751 h 1727391"/>
              <a:gd name="connsiteX952" fmla="*/ 439776 w 616448"/>
              <a:gd name="connsiteY952" fmla="*/ 1103293 h 1727391"/>
              <a:gd name="connsiteX953" fmla="*/ 442318 w 616448"/>
              <a:gd name="connsiteY953" fmla="*/ 1103293 h 1727391"/>
              <a:gd name="connsiteX954" fmla="*/ 442318 w 616448"/>
              <a:gd name="connsiteY954" fmla="*/ 1105836 h 1727391"/>
              <a:gd name="connsiteX955" fmla="*/ 444860 w 616448"/>
              <a:gd name="connsiteY955" fmla="*/ 1105836 h 1727391"/>
              <a:gd name="connsiteX956" fmla="*/ 447402 w 616448"/>
              <a:gd name="connsiteY956" fmla="*/ 1105836 h 1727391"/>
              <a:gd name="connsiteX957" fmla="*/ 447402 w 616448"/>
              <a:gd name="connsiteY957" fmla="*/ 1108378 h 1727391"/>
              <a:gd name="connsiteX958" fmla="*/ 449944 w 616448"/>
              <a:gd name="connsiteY958" fmla="*/ 1110920 h 1727391"/>
              <a:gd name="connsiteX959" fmla="*/ 452486 w 616448"/>
              <a:gd name="connsiteY959" fmla="*/ 1113462 h 1727391"/>
              <a:gd name="connsiteX960" fmla="*/ 452486 w 616448"/>
              <a:gd name="connsiteY960" fmla="*/ 1116004 h 1727391"/>
              <a:gd name="connsiteX961" fmla="*/ 452486 w 616448"/>
              <a:gd name="connsiteY961" fmla="*/ 1118547 h 1727391"/>
              <a:gd name="connsiteX962" fmla="*/ 455028 w 616448"/>
              <a:gd name="connsiteY962" fmla="*/ 1118547 h 1727391"/>
              <a:gd name="connsiteX963" fmla="*/ 455028 w 616448"/>
              <a:gd name="connsiteY963" fmla="*/ 1121089 h 1727391"/>
              <a:gd name="connsiteX964" fmla="*/ 457570 w 616448"/>
              <a:gd name="connsiteY964" fmla="*/ 1123630 h 1727391"/>
              <a:gd name="connsiteX965" fmla="*/ 457570 w 616448"/>
              <a:gd name="connsiteY965" fmla="*/ 1126173 h 1727391"/>
              <a:gd name="connsiteX966" fmla="*/ 457570 w 616448"/>
              <a:gd name="connsiteY966" fmla="*/ 1128715 h 1727391"/>
              <a:gd name="connsiteX967" fmla="*/ 457570 w 616448"/>
              <a:gd name="connsiteY967" fmla="*/ 1131257 h 1727391"/>
              <a:gd name="connsiteX968" fmla="*/ 457570 w 616448"/>
              <a:gd name="connsiteY968" fmla="*/ 1133800 h 1727391"/>
              <a:gd name="connsiteX969" fmla="*/ 460112 w 616448"/>
              <a:gd name="connsiteY969" fmla="*/ 1136341 h 1727391"/>
              <a:gd name="connsiteX970" fmla="*/ 460112 w 616448"/>
              <a:gd name="connsiteY970" fmla="*/ 1138883 h 1727391"/>
              <a:gd name="connsiteX971" fmla="*/ 462654 w 616448"/>
              <a:gd name="connsiteY971" fmla="*/ 1138883 h 1727391"/>
              <a:gd name="connsiteX972" fmla="*/ 462654 w 616448"/>
              <a:gd name="connsiteY972" fmla="*/ 1141426 h 1727391"/>
              <a:gd name="connsiteX973" fmla="*/ 465196 w 616448"/>
              <a:gd name="connsiteY973" fmla="*/ 1141426 h 1727391"/>
              <a:gd name="connsiteX974" fmla="*/ 467739 w 616448"/>
              <a:gd name="connsiteY974" fmla="*/ 1143968 h 1727391"/>
              <a:gd name="connsiteX975" fmla="*/ 470280 w 616448"/>
              <a:gd name="connsiteY975" fmla="*/ 1143968 h 1727391"/>
              <a:gd name="connsiteX976" fmla="*/ 470280 w 616448"/>
              <a:gd name="connsiteY976" fmla="*/ 1146510 h 1727391"/>
              <a:gd name="connsiteX977" fmla="*/ 472823 w 616448"/>
              <a:gd name="connsiteY977" fmla="*/ 1146510 h 1727391"/>
              <a:gd name="connsiteX978" fmla="*/ 472823 w 616448"/>
              <a:gd name="connsiteY978" fmla="*/ 1149052 h 1727391"/>
              <a:gd name="connsiteX979" fmla="*/ 475364 w 616448"/>
              <a:gd name="connsiteY979" fmla="*/ 1149052 h 1727391"/>
              <a:gd name="connsiteX980" fmla="*/ 477907 w 616448"/>
              <a:gd name="connsiteY980" fmla="*/ 1151594 h 1727391"/>
              <a:gd name="connsiteX981" fmla="*/ 480449 w 616448"/>
              <a:gd name="connsiteY981" fmla="*/ 1154136 h 1727391"/>
              <a:gd name="connsiteX982" fmla="*/ 480449 w 616448"/>
              <a:gd name="connsiteY982" fmla="*/ 1156679 h 1727391"/>
              <a:gd name="connsiteX983" fmla="*/ 482991 w 616448"/>
              <a:gd name="connsiteY983" fmla="*/ 1159221 h 1727391"/>
              <a:gd name="connsiteX984" fmla="*/ 482991 w 616448"/>
              <a:gd name="connsiteY984" fmla="*/ 1161763 h 1727391"/>
              <a:gd name="connsiteX985" fmla="*/ 485533 w 616448"/>
              <a:gd name="connsiteY985" fmla="*/ 1161763 h 1727391"/>
              <a:gd name="connsiteX986" fmla="*/ 485533 w 616448"/>
              <a:gd name="connsiteY986" fmla="*/ 1164305 h 1727391"/>
              <a:gd name="connsiteX987" fmla="*/ 488075 w 616448"/>
              <a:gd name="connsiteY987" fmla="*/ 1164305 h 1727391"/>
              <a:gd name="connsiteX988" fmla="*/ 488075 w 616448"/>
              <a:gd name="connsiteY988" fmla="*/ 1166847 h 1727391"/>
              <a:gd name="connsiteX989" fmla="*/ 490617 w 616448"/>
              <a:gd name="connsiteY989" fmla="*/ 1166847 h 1727391"/>
              <a:gd name="connsiteX990" fmla="*/ 493159 w 616448"/>
              <a:gd name="connsiteY990" fmla="*/ 1169390 h 1727391"/>
              <a:gd name="connsiteX991" fmla="*/ 495701 w 616448"/>
              <a:gd name="connsiteY991" fmla="*/ 1171932 h 1727391"/>
              <a:gd name="connsiteX992" fmla="*/ 495701 w 616448"/>
              <a:gd name="connsiteY992" fmla="*/ 1174473 h 1727391"/>
              <a:gd name="connsiteX993" fmla="*/ 495701 w 616448"/>
              <a:gd name="connsiteY993" fmla="*/ 1179558 h 1727391"/>
              <a:gd name="connsiteX994" fmla="*/ 498243 w 616448"/>
              <a:gd name="connsiteY994" fmla="*/ 1182100 h 1727391"/>
              <a:gd name="connsiteX995" fmla="*/ 498243 w 616448"/>
              <a:gd name="connsiteY995" fmla="*/ 1184643 h 1727391"/>
              <a:gd name="connsiteX996" fmla="*/ 498243 w 616448"/>
              <a:gd name="connsiteY996" fmla="*/ 1187184 h 1727391"/>
              <a:gd name="connsiteX997" fmla="*/ 498243 w 616448"/>
              <a:gd name="connsiteY997" fmla="*/ 1189726 h 1727391"/>
              <a:gd name="connsiteX998" fmla="*/ 500785 w 616448"/>
              <a:gd name="connsiteY998" fmla="*/ 1189726 h 1727391"/>
              <a:gd name="connsiteX999" fmla="*/ 500785 w 616448"/>
              <a:gd name="connsiteY999" fmla="*/ 1192269 h 1727391"/>
              <a:gd name="connsiteX1000" fmla="*/ 500785 w 616448"/>
              <a:gd name="connsiteY1000" fmla="*/ 1194811 h 1727391"/>
              <a:gd name="connsiteX1001" fmla="*/ 503327 w 616448"/>
              <a:gd name="connsiteY1001" fmla="*/ 1197353 h 1727391"/>
              <a:gd name="connsiteX1002" fmla="*/ 503327 w 616448"/>
              <a:gd name="connsiteY1002" fmla="*/ 1199895 h 1727391"/>
              <a:gd name="connsiteX1003" fmla="*/ 505869 w 616448"/>
              <a:gd name="connsiteY1003" fmla="*/ 1199895 h 1727391"/>
              <a:gd name="connsiteX1004" fmla="*/ 505869 w 616448"/>
              <a:gd name="connsiteY1004" fmla="*/ 1202437 h 1727391"/>
              <a:gd name="connsiteX1005" fmla="*/ 505869 w 616448"/>
              <a:gd name="connsiteY1005" fmla="*/ 1204980 h 1727391"/>
              <a:gd name="connsiteX1006" fmla="*/ 508411 w 616448"/>
              <a:gd name="connsiteY1006" fmla="*/ 1207522 h 1727391"/>
              <a:gd name="connsiteX1007" fmla="*/ 508411 w 616448"/>
              <a:gd name="connsiteY1007" fmla="*/ 1210064 h 1727391"/>
              <a:gd name="connsiteX1008" fmla="*/ 508411 w 616448"/>
              <a:gd name="connsiteY1008" fmla="*/ 1212606 h 1727391"/>
              <a:gd name="connsiteX1009" fmla="*/ 508411 w 616448"/>
              <a:gd name="connsiteY1009" fmla="*/ 1215148 h 1727391"/>
              <a:gd name="connsiteX1010" fmla="*/ 510953 w 616448"/>
              <a:gd name="connsiteY1010" fmla="*/ 1215148 h 1727391"/>
              <a:gd name="connsiteX1011" fmla="*/ 513495 w 616448"/>
              <a:gd name="connsiteY1011" fmla="*/ 1217690 h 1727391"/>
              <a:gd name="connsiteX1012" fmla="*/ 516037 w 616448"/>
              <a:gd name="connsiteY1012" fmla="*/ 1217690 h 1727391"/>
              <a:gd name="connsiteX1013" fmla="*/ 518580 w 616448"/>
              <a:gd name="connsiteY1013" fmla="*/ 1220233 h 1727391"/>
              <a:gd name="connsiteX1014" fmla="*/ 521121 w 616448"/>
              <a:gd name="connsiteY1014" fmla="*/ 1220233 h 1727391"/>
              <a:gd name="connsiteX1015" fmla="*/ 521121 w 616448"/>
              <a:gd name="connsiteY1015" fmla="*/ 1222775 h 1727391"/>
              <a:gd name="connsiteX1016" fmla="*/ 523664 w 616448"/>
              <a:gd name="connsiteY1016" fmla="*/ 1222775 h 1727391"/>
              <a:gd name="connsiteX1017" fmla="*/ 526206 w 616448"/>
              <a:gd name="connsiteY1017" fmla="*/ 1225316 h 1727391"/>
              <a:gd name="connsiteX1018" fmla="*/ 528748 w 616448"/>
              <a:gd name="connsiteY1018" fmla="*/ 1225316 h 1727391"/>
              <a:gd name="connsiteX1019" fmla="*/ 528748 w 616448"/>
              <a:gd name="connsiteY1019" fmla="*/ 1227859 h 1727391"/>
              <a:gd name="connsiteX1020" fmla="*/ 531290 w 616448"/>
              <a:gd name="connsiteY1020" fmla="*/ 1227859 h 1727391"/>
              <a:gd name="connsiteX1021" fmla="*/ 533832 w 616448"/>
              <a:gd name="connsiteY1021" fmla="*/ 1230401 h 1727391"/>
              <a:gd name="connsiteX1022" fmla="*/ 536374 w 616448"/>
              <a:gd name="connsiteY1022" fmla="*/ 1230401 h 1727391"/>
              <a:gd name="connsiteX1023" fmla="*/ 538916 w 616448"/>
              <a:gd name="connsiteY1023" fmla="*/ 1230401 h 1727391"/>
              <a:gd name="connsiteX1024" fmla="*/ 541458 w 616448"/>
              <a:gd name="connsiteY1024" fmla="*/ 1230401 h 1727391"/>
              <a:gd name="connsiteX1025" fmla="*/ 544000 w 616448"/>
              <a:gd name="connsiteY1025" fmla="*/ 1230401 h 1727391"/>
              <a:gd name="connsiteX1026" fmla="*/ 546542 w 616448"/>
              <a:gd name="connsiteY1026" fmla="*/ 1230401 h 1727391"/>
              <a:gd name="connsiteX1027" fmla="*/ 549084 w 616448"/>
              <a:gd name="connsiteY1027" fmla="*/ 1230401 h 1727391"/>
              <a:gd name="connsiteX1028" fmla="*/ 549084 w 616448"/>
              <a:gd name="connsiteY1028" fmla="*/ 1232943 h 1727391"/>
              <a:gd name="connsiteX1029" fmla="*/ 551626 w 616448"/>
              <a:gd name="connsiteY1029" fmla="*/ 1232943 h 1727391"/>
              <a:gd name="connsiteX1030" fmla="*/ 554168 w 616448"/>
              <a:gd name="connsiteY1030" fmla="*/ 1232943 h 1727391"/>
              <a:gd name="connsiteX1031" fmla="*/ 554168 w 616448"/>
              <a:gd name="connsiteY1031" fmla="*/ 1235486 h 1727391"/>
              <a:gd name="connsiteX1032" fmla="*/ 556711 w 616448"/>
              <a:gd name="connsiteY1032" fmla="*/ 1235486 h 1727391"/>
              <a:gd name="connsiteX1033" fmla="*/ 559252 w 616448"/>
              <a:gd name="connsiteY1033" fmla="*/ 1235486 h 1727391"/>
              <a:gd name="connsiteX1034" fmla="*/ 561795 w 616448"/>
              <a:gd name="connsiteY1034" fmla="*/ 1235486 h 1727391"/>
              <a:gd name="connsiteX1035" fmla="*/ 564336 w 616448"/>
              <a:gd name="connsiteY1035" fmla="*/ 1235486 h 1727391"/>
              <a:gd name="connsiteX1036" fmla="*/ 566879 w 616448"/>
              <a:gd name="connsiteY1036" fmla="*/ 1238027 h 1727391"/>
              <a:gd name="connsiteX1037" fmla="*/ 569421 w 616448"/>
              <a:gd name="connsiteY1037" fmla="*/ 1238027 h 1727391"/>
              <a:gd name="connsiteX1038" fmla="*/ 571963 w 616448"/>
              <a:gd name="connsiteY1038" fmla="*/ 1240569 h 1727391"/>
              <a:gd name="connsiteX1039" fmla="*/ 574505 w 616448"/>
              <a:gd name="connsiteY1039" fmla="*/ 1240569 h 1727391"/>
              <a:gd name="connsiteX1040" fmla="*/ 577047 w 616448"/>
              <a:gd name="connsiteY1040" fmla="*/ 1240569 h 1727391"/>
              <a:gd name="connsiteX1041" fmla="*/ 577047 w 616448"/>
              <a:gd name="connsiteY1041" fmla="*/ 1243112 h 1727391"/>
              <a:gd name="connsiteX1042" fmla="*/ 579589 w 616448"/>
              <a:gd name="connsiteY1042" fmla="*/ 1243112 h 1727391"/>
              <a:gd name="connsiteX1043" fmla="*/ 582131 w 616448"/>
              <a:gd name="connsiteY1043" fmla="*/ 1243112 h 1727391"/>
              <a:gd name="connsiteX1044" fmla="*/ 582131 w 616448"/>
              <a:gd name="connsiteY1044" fmla="*/ 1245654 h 1727391"/>
              <a:gd name="connsiteX1045" fmla="*/ 584673 w 616448"/>
              <a:gd name="connsiteY1045" fmla="*/ 1245654 h 1727391"/>
              <a:gd name="connsiteX1046" fmla="*/ 584673 w 616448"/>
              <a:gd name="connsiteY1046" fmla="*/ 1248196 h 1727391"/>
              <a:gd name="connsiteX1047" fmla="*/ 587215 w 616448"/>
              <a:gd name="connsiteY1047" fmla="*/ 1248196 h 1727391"/>
              <a:gd name="connsiteX1048" fmla="*/ 587215 w 616448"/>
              <a:gd name="connsiteY1048" fmla="*/ 1250738 h 1727391"/>
              <a:gd name="connsiteX1049" fmla="*/ 587215 w 616448"/>
              <a:gd name="connsiteY1049" fmla="*/ 1253280 h 1727391"/>
              <a:gd name="connsiteX1050" fmla="*/ 587215 w 616448"/>
              <a:gd name="connsiteY1050" fmla="*/ 1255823 h 1727391"/>
              <a:gd name="connsiteX1051" fmla="*/ 587215 w 616448"/>
              <a:gd name="connsiteY1051" fmla="*/ 1258365 h 1727391"/>
              <a:gd name="connsiteX1052" fmla="*/ 587215 w 616448"/>
              <a:gd name="connsiteY1052" fmla="*/ 1260907 h 1727391"/>
              <a:gd name="connsiteX1053" fmla="*/ 587215 w 616448"/>
              <a:gd name="connsiteY1053" fmla="*/ 1263449 h 1727391"/>
              <a:gd name="connsiteX1054" fmla="*/ 584673 w 616448"/>
              <a:gd name="connsiteY1054" fmla="*/ 1263449 h 1727391"/>
              <a:gd name="connsiteX1055" fmla="*/ 584673 w 616448"/>
              <a:gd name="connsiteY1055" fmla="*/ 1265991 h 1727391"/>
              <a:gd name="connsiteX1056" fmla="*/ 584673 w 616448"/>
              <a:gd name="connsiteY1056" fmla="*/ 1268533 h 1727391"/>
              <a:gd name="connsiteX1057" fmla="*/ 582131 w 616448"/>
              <a:gd name="connsiteY1057" fmla="*/ 1268533 h 1727391"/>
              <a:gd name="connsiteX1058" fmla="*/ 582131 w 616448"/>
              <a:gd name="connsiteY1058" fmla="*/ 1271076 h 1727391"/>
              <a:gd name="connsiteX1059" fmla="*/ 582131 w 616448"/>
              <a:gd name="connsiteY1059" fmla="*/ 1273618 h 1727391"/>
              <a:gd name="connsiteX1060" fmla="*/ 582131 w 616448"/>
              <a:gd name="connsiteY1060" fmla="*/ 1276159 h 1727391"/>
              <a:gd name="connsiteX1061" fmla="*/ 582131 w 616448"/>
              <a:gd name="connsiteY1061" fmla="*/ 1278702 h 1727391"/>
              <a:gd name="connsiteX1062" fmla="*/ 584673 w 616448"/>
              <a:gd name="connsiteY1062" fmla="*/ 1278702 h 1727391"/>
              <a:gd name="connsiteX1063" fmla="*/ 582131 w 616448"/>
              <a:gd name="connsiteY1063" fmla="*/ 1283786 h 1727391"/>
              <a:gd name="connsiteX1064" fmla="*/ 582131 w 616448"/>
              <a:gd name="connsiteY1064" fmla="*/ 1286329 h 1727391"/>
              <a:gd name="connsiteX1065" fmla="*/ 582131 w 616448"/>
              <a:gd name="connsiteY1065" fmla="*/ 1288870 h 1727391"/>
              <a:gd name="connsiteX1066" fmla="*/ 582131 w 616448"/>
              <a:gd name="connsiteY1066" fmla="*/ 1291412 h 1727391"/>
              <a:gd name="connsiteX1067" fmla="*/ 579589 w 616448"/>
              <a:gd name="connsiteY1067" fmla="*/ 1293955 h 1727391"/>
              <a:gd name="connsiteX1068" fmla="*/ 577047 w 616448"/>
              <a:gd name="connsiteY1068" fmla="*/ 1296497 h 1727391"/>
              <a:gd name="connsiteX1069" fmla="*/ 577047 w 616448"/>
              <a:gd name="connsiteY1069" fmla="*/ 1299039 h 1727391"/>
              <a:gd name="connsiteX1070" fmla="*/ 577047 w 616448"/>
              <a:gd name="connsiteY1070" fmla="*/ 1301581 h 1727391"/>
              <a:gd name="connsiteX1071" fmla="*/ 577047 w 616448"/>
              <a:gd name="connsiteY1071" fmla="*/ 1304123 h 1727391"/>
              <a:gd name="connsiteX1072" fmla="*/ 577047 w 616448"/>
              <a:gd name="connsiteY1072" fmla="*/ 1306666 h 1727391"/>
              <a:gd name="connsiteX1073" fmla="*/ 574505 w 616448"/>
              <a:gd name="connsiteY1073" fmla="*/ 1306666 h 1727391"/>
              <a:gd name="connsiteX1074" fmla="*/ 574505 w 616448"/>
              <a:gd name="connsiteY1074" fmla="*/ 1309208 h 1727391"/>
              <a:gd name="connsiteX1075" fmla="*/ 577047 w 616448"/>
              <a:gd name="connsiteY1075" fmla="*/ 1311750 h 1727391"/>
              <a:gd name="connsiteX1076" fmla="*/ 577047 w 616448"/>
              <a:gd name="connsiteY1076" fmla="*/ 1314292 h 1727391"/>
              <a:gd name="connsiteX1077" fmla="*/ 577047 w 616448"/>
              <a:gd name="connsiteY1077" fmla="*/ 1316834 h 1727391"/>
              <a:gd name="connsiteX1078" fmla="*/ 577047 w 616448"/>
              <a:gd name="connsiteY1078" fmla="*/ 1319376 h 1727391"/>
              <a:gd name="connsiteX1079" fmla="*/ 577047 w 616448"/>
              <a:gd name="connsiteY1079" fmla="*/ 1321919 h 1727391"/>
              <a:gd name="connsiteX1080" fmla="*/ 577047 w 616448"/>
              <a:gd name="connsiteY1080" fmla="*/ 1324461 h 1727391"/>
              <a:gd name="connsiteX1081" fmla="*/ 574505 w 616448"/>
              <a:gd name="connsiteY1081" fmla="*/ 1327002 h 1727391"/>
              <a:gd name="connsiteX1082" fmla="*/ 574505 w 616448"/>
              <a:gd name="connsiteY1082" fmla="*/ 1329545 h 1727391"/>
              <a:gd name="connsiteX1083" fmla="*/ 574505 w 616448"/>
              <a:gd name="connsiteY1083" fmla="*/ 1332087 h 1727391"/>
              <a:gd name="connsiteX1084" fmla="*/ 577047 w 616448"/>
              <a:gd name="connsiteY1084" fmla="*/ 1334629 h 1727391"/>
              <a:gd name="connsiteX1085" fmla="*/ 577047 w 616448"/>
              <a:gd name="connsiteY1085" fmla="*/ 1337172 h 1727391"/>
              <a:gd name="connsiteX1086" fmla="*/ 579589 w 616448"/>
              <a:gd name="connsiteY1086" fmla="*/ 1339713 h 1727391"/>
              <a:gd name="connsiteX1087" fmla="*/ 579589 w 616448"/>
              <a:gd name="connsiteY1087" fmla="*/ 1342256 h 1727391"/>
              <a:gd name="connsiteX1088" fmla="*/ 579589 w 616448"/>
              <a:gd name="connsiteY1088" fmla="*/ 1344798 h 1727391"/>
              <a:gd name="connsiteX1089" fmla="*/ 579589 w 616448"/>
              <a:gd name="connsiteY1089" fmla="*/ 1347340 h 1727391"/>
              <a:gd name="connsiteX1090" fmla="*/ 579589 w 616448"/>
              <a:gd name="connsiteY1090" fmla="*/ 1349882 h 1727391"/>
              <a:gd name="connsiteX1091" fmla="*/ 579589 w 616448"/>
              <a:gd name="connsiteY1091" fmla="*/ 1352424 h 1727391"/>
              <a:gd name="connsiteX1092" fmla="*/ 579589 w 616448"/>
              <a:gd name="connsiteY1092" fmla="*/ 1354966 h 1727391"/>
              <a:gd name="connsiteX1093" fmla="*/ 579589 w 616448"/>
              <a:gd name="connsiteY1093" fmla="*/ 1357509 h 1727391"/>
              <a:gd name="connsiteX1094" fmla="*/ 579589 w 616448"/>
              <a:gd name="connsiteY1094" fmla="*/ 1360051 h 1727391"/>
              <a:gd name="connsiteX1095" fmla="*/ 579589 w 616448"/>
              <a:gd name="connsiteY1095" fmla="*/ 1362593 h 1727391"/>
              <a:gd name="connsiteX1096" fmla="*/ 579589 w 616448"/>
              <a:gd name="connsiteY1096" fmla="*/ 1365135 h 1727391"/>
              <a:gd name="connsiteX1097" fmla="*/ 582131 w 616448"/>
              <a:gd name="connsiteY1097" fmla="*/ 1365135 h 1727391"/>
              <a:gd name="connsiteX1098" fmla="*/ 582131 w 616448"/>
              <a:gd name="connsiteY1098" fmla="*/ 1367677 h 1727391"/>
              <a:gd name="connsiteX1099" fmla="*/ 584673 w 616448"/>
              <a:gd name="connsiteY1099" fmla="*/ 1370219 h 1727391"/>
              <a:gd name="connsiteX1100" fmla="*/ 584673 w 616448"/>
              <a:gd name="connsiteY1100" fmla="*/ 1372762 h 1727391"/>
              <a:gd name="connsiteX1101" fmla="*/ 584673 w 616448"/>
              <a:gd name="connsiteY1101" fmla="*/ 1375304 h 1727391"/>
              <a:gd name="connsiteX1102" fmla="*/ 584673 w 616448"/>
              <a:gd name="connsiteY1102" fmla="*/ 1377845 h 1727391"/>
              <a:gd name="connsiteX1103" fmla="*/ 584673 w 616448"/>
              <a:gd name="connsiteY1103" fmla="*/ 1380388 h 1727391"/>
              <a:gd name="connsiteX1104" fmla="*/ 584673 w 616448"/>
              <a:gd name="connsiteY1104" fmla="*/ 1382930 h 1727391"/>
              <a:gd name="connsiteX1105" fmla="*/ 584673 w 616448"/>
              <a:gd name="connsiteY1105" fmla="*/ 1385472 h 1727391"/>
              <a:gd name="connsiteX1106" fmla="*/ 584673 w 616448"/>
              <a:gd name="connsiteY1106" fmla="*/ 1388015 h 1727391"/>
              <a:gd name="connsiteX1107" fmla="*/ 584673 w 616448"/>
              <a:gd name="connsiteY1107" fmla="*/ 1390556 h 1727391"/>
              <a:gd name="connsiteX1108" fmla="*/ 584673 w 616448"/>
              <a:gd name="connsiteY1108" fmla="*/ 1393099 h 1727391"/>
              <a:gd name="connsiteX1109" fmla="*/ 584673 w 616448"/>
              <a:gd name="connsiteY1109" fmla="*/ 1395641 h 1727391"/>
              <a:gd name="connsiteX1110" fmla="*/ 584673 w 616448"/>
              <a:gd name="connsiteY1110" fmla="*/ 1398183 h 1727391"/>
              <a:gd name="connsiteX1111" fmla="*/ 582131 w 616448"/>
              <a:gd name="connsiteY1111" fmla="*/ 1400725 h 1727391"/>
              <a:gd name="connsiteX1112" fmla="*/ 582131 w 616448"/>
              <a:gd name="connsiteY1112" fmla="*/ 1403267 h 1727391"/>
              <a:gd name="connsiteX1113" fmla="*/ 579589 w 616448"/>
              <a:gd name="connsiteY1113" fmla="*/ 1403267 h 1727391"/>
              <a:gd name="connsiteX1114" fmla="*/ 577047 w 616448"/>
              <a:gd name="connsiteY1114" fmla="*/ 1405809 h 1727391"/>
              <a:gd name="connsiteX1115" fmla="*/ 574505 w 616448"/>
              <a:gd name="connsiteY1115" fmla="*/ 1408352 h 1727391"/>
              <a:gd name="connsiteX1116" fmla="*/ 574505 w 616448"/>
              <a:gd name="connsiteY1116" fmla="*/ 1410894 h 1727391"/>
              <a:gd name="connsiteX1117" fmla="*/ 574505 w 616448"/>
              <a:gd name="connsiteY1117" fmla="*/ 1413436 h 1727391"/>
              <a:gd name="connsiteX1118" fmla="*/ 574505 w 616448"/>
              <a:gd name="connsiteY1118" fmla="*/ 1415978 h 1727391"/>
              <a:gd name="connsiteX1119" fmla="*/ 571963 w 616448"/>
              <a:gd name="connsiteY1119" fmla="*/ 1418520 h 1727391"/>
              <a:gd name="connsiteX1120" fmla="*/ 571963 w 616448"/>
              <a:gd name="connsiteY1120" fmla="*/ 1421062 h 1727391"/>
              <a:gd name="connsiteX1121" fmla="*/ 571963 w 616448"/>
              <a:gd name="connsiteY1121" fmla="*/ 1423605 h 1727391"/>
              <a:gd name="connsiteX1122" fmla="*/ 571963 w 616448"/>
              <a:gd name="connsiteY1122" fmla="*/ 1426147 h 1727391"/>
              <a:gd name="connsiteX1123" fmla="*/ 574505 w 616448"/>
              <a:gd name="connsiteY1123" fmla="*/ 1426147 h 1727391"/>
              <a:gd name="connsiteX1124" fmla="*/ 574505 w 616448"/>
              <a:gd name="connsiteY1124" fmla="*/ 1428688 h 1727391"/>
              <a:gd name="connsiteX1125" fmla="*/ 574505 w 616448"/>
              <a:gd name="connsiteY1125" fmla="*/ 1431231 h 1727391"/>
              <a:gd name="connsiteX1126" fmla="*/ 574505 w 616448"/>
              <a:gd name="connsiteY1126" fmla="*/ 1433773 h 1727391"/>
              <a:gd name="connsiteX1127" fmla="*/ 577047 w 616448"/>
              <a:gd name="connsiteY1127" fmla="*/ 1433773 h 1727391"/>
              <a:gd name="connsiteX1128" fmla="*/ 577047 w 616448"/>
              <a:gd name="connsiteY1128" fmla="*/ 1436315 h 1727391"/>
              <a:gd name="connsiteX1129" fmla="*/ 579589 w 616448"/>
              <a:gd name="connsiteY1129" fmla="*/ 1441399 h 1727391"/>
              <a:gd name="connsiteX1130" fmla="*/ 579589 w 616448"/>
              <a:gd name="connsiteY1130" fmla="*/ 1443942 h 1727391"/>
              <a:gd name="connsiteX1131" fmla="*/ 579589 w 616448"/>
              <a:gd name="connsiteY1131" fmla="*/ 1446484 h 1727391"/>
              <a:gd name="connsiteX1132" fmla="*/ 579589 w 616448"/>
              <a:gd name="connsiteY1132" fmla="*/ 1451568 h 1727391"/>
              <a:gd name="connsiteX1133" fmla="*/ 579589 w 616448"/>
              <a:gd name="connsiteY1133" fmla="*/ 1454110 h 1727391"/>
              <a:gd name="connsiteX1134" fmla="*/ 579589 w 616448"/>
              <a:gd name="connsiteY1134" fmla="*/ 1456652 h 1727391"/>
              <a:gd name="connsiteX1135" fmla="*/ 569421 w 616448"/>
              <a:gd name="connsiteY1135" fmla="*/ 1489701 h 1727391"/>
              <a:gd name="connsiteX1136" fmla="*/ 566879 w 616448"/>
              <a:gd name="connsiteY1136" fmla="*/ 1492242 h 1727391"/>
              <a:gd name="connsiteX1137" fmla="*/ 566879 w 616448"/>
              <a:gd name="connsiteY1137" fmla="*/ 1494785 h 1727391"/>
              <a:gd name="connsiteX1138" fmla="*/ 564336 w 616448"/>
              <a:gd name="connsiteY1138" fmla="*/ 1497327 h 1727391"/>
              <a:gd name="connsiteX1139" fmla="*/ 564336 w 616448"/>
              <a:gd name="connsiteY1139" fmla="*/ 1499869 h 1727391"/>
              <a:gd name="connsiteX1140" fmla="*/ 561795 w 616448"/>
              <a:gd name="connsiteY1140" fmla="*/ 1499869 h 1727391"/>
              <a:gd name="connsiteX1141" fmla="*/ 561795 w 616448"/>
              <a:gd name="connsiteY1141" fmla="*/ 1502411 h 1727391"/>
              <a:gd name="connsiteX1142" fmla="*/ 559252 w 616448"/>
              <a:gd name="connsiteY1142" fmla="*/ 1502411 h 1727391"/>
              <a:gd name="connsiteX1143" fmla="*/ 556711 w 616448"/>
              <a:gd name="connsiteY1143" fmla="*/ 1504953 h 1727391"/>
              <a:gd name="connsiteX1144" fmla="*/ 556711 w 616448"/>
              <a:gd name="connsiteY1144" fmla="*/ 1507495 h 1727391"/>
              <a:gd name="connsiteX1145" fmla="*/ 556711 w 616448"/>
              <a:gd name="connsiteY1145" fmla="*/ 1510038 h 1727391"/>
              <a:gd name="connsiteX1146" fmla="*/ 556711 w 616448"/>
              <a:gd name="connsiteY1146" fmla="*/ 1512580 h 1727391"/>
              <a:gd name="connsiteX1147" fmla="*/ 556711 w 616448"/>
              <a:gd name="connsiteY1147" fmla="*/ 1515122 h 1727391"/>
              <a:gd name="connsiteX1148" fmla="*/ 556711 w 616448"/>
              <a:gd name="connsiteY1148" fmla="*/ 1517664 h 1727391"/>
              <a:gd name="connsiteX1149" fmla="*/ 559252 w 616448"/>
              <a:gd name="connsiteY1149" fmla="*/ 1520206 h 1727391"/>
              <a:gd name="connsiteX1150" fmla="*/ 559252 w 616448"/>
              <a:gd name="connsiteY1150" fmla="*/ 1522748 h 1727391"/>
              <a:gd name="connsiteX1151" fmla="*/ 561795 w 616448"/>
              <a:gd name="connsiteY1151" fmla="*/ 1522748 h 1727391"/>
              <a:gd name="connsiteX1152" fmla="*/ 561795 w 616448"/>
              <a:gd name="connsiteY1152" fmla="*/ 1525291 h 1727391"/>
              <a:gd name="connsiteX1153" fmla="*/ 564336 w 616448"/>
              <a:gd name="connsiteY1153" fmla="*/ 1525291 h 1727391"/>
              <a:gd name="connsiteX1154" fmla="*/ 564336 w 616448"/>
              <a:gd name="connsiteY1154" fmla="*/ 1527833 h 1727391"/>
              <a:gd name="connsiteX1155" fmla="*/ 564336 w 616448"/>
              <a:gd name="connsiteY1155" fmla="*/ 1530375 h 1727391"/>
              <a:gd name="connsiteX1156" fmla="*/ 564336 w 616448"/>
              <a:gd name="connsiteY1156" fmla="*/ 1532917 h 1727391"/>
              <a:gd name="connsiteX1157" fmla="*/ 566879 w 616448"/>
              <a:gd name="connsiteY1157" fmla="*/ 1532917 h 1727391"/>
              <a:gd name="connsiteX1158" fmla="*/ 566879 w 616448"/>
              <a:gd name="connsiteY1158" fmla="*/ 1535459 h 1727391"/>
              <a:gd name="connsiteX1159" fmla="*/ 566879 w 616448"/>
              <a:gd name="connsiteY1159" fmla="*/ 1538001 h 1727391"/>
              <a:gd name="connsiteX1160" fmla="*/ 566879 w 616448"/>
              <a:gd name="connsiteY1160" fmla="*/ 1544357 h 1727391"/>
              <a:gd name="connsiteX1161" fmla="*/ 566879 w 616448"/>
              <a:gd name="connsiteY1161" fmla="*/ 1546899 h 1727391"/>
              <a:gd name="connsiteX1162" fmla="*/ 541458 w 616448"/>
              <a:gd name="connsiteY1162" fmla="*/ 1510038 h 1727391"/>
              <a:gd name="connsiteX1163" fmla="*/ 541458 w 616448"/>
              <a:gd name="connsiteY1163" fmla="*/ 1512580 h 1727391"/>
              <a:gd name="connsiteX1164" fmla="*/ 536374 w 616448"/>
              <a:gd name="connsiteY1164" fmla="*/ 1517664 h 1727391"/>
              <a:gd name="connsiteX1165" fmla="*/ 533832 w 616448"/>
              <a:gd name="connsiteY1165" fmla="*/ 1520206 h 1727391"/>
              <a:gd name="connsiteX1166" fmla="*/ 531290 w 616448"/>
              <a:gd name="connsiteY1166" fmla="*/ 1520206 h 1727391"/>
              <a:gd name="connsiteX1167" fmla="*/ 528748 w 616448"/>
              <a:gd name="connsiteY1167" fmla="*/ 1520206 h 1727391"/>
              <a:gd name="connsiteX1168" fmla="*/ 528748 w 616448"/>
              <a:gd name="connsiteY1168" fmla="*/ 1522748 h 1727391"/>
              <a:gd name="connsiteX1169" fmla="*/ 526206 w 616448"/>
              <a:gd name="connsiteY1169" fmla="*/ 1522748 h 1727391"/>
              <a:gd name="connsiteX1170" fmla="*/ 526206 w 616448"/>
              <a:gd name="connsiteY1170" fmla="*/ 1525291 h 1727391"/>
              <a:gd name="connsiteX1171" fmla="*/ 523664 w 616448"/>
              <a:gd name="connsiteY1171" fmla="*/ 1527833 h 1727391"/>
              <a:gd name="connsiteX1172" fmla="*/ 521121 w 616448"/>
              <a:gd name="connsiteY1172" fmla="*/ 1530375 h 1727391"/>
              <a:gd name="connsiteX1173" fmla="*/ 521121 w 616448"/>
              <a:gd name="connsiteY1173" fmla="*/ 1532917 h 1727391"/>
              <a:gd name="connsiteX1174" fmla="*/ 518580 w 616448"/>
              <a:gd name="connsiteY1174" fmla="*/ 1535459 h 1727391"/>
              <a:gd name="connsiteX1175" fmla="*/ 518580 w 616448"/>
              <a:gd name="connsiteY1175" fmla="*/ 1538001 h 1727391"/>
              <a:gd name="connsiteX1176" fmla="*/ 518580 w 616448"/>
              <a:gd name="connsiteY1176" fmla="*/ 1540544 h 1727391"/>
              <a:gd name="connsiteX1177" fmla="*/ 516037 w 616448"/>
              <a:gd name="connsiteY1177" fmla="*/ 1543085 h 1727391"/>
              <a:gd name="connsiteX1178" fmla="*/ 513495 w 616448"/>
              <a:gd name="connsiteY1178" fmla="*/ 1545628 h 1727391"/>
              <a:gd name="connsiteX1179" fmla="*/ 510953 w 616448"/>
              <a:gd name="connsiteY1179" fmla="*/ 1545628 h 1727391"/>
              <a:gd name="connsiteX1180" fmla="*/ 510953 w 616448"/>
              <a:gd name="connsiteY1180" fmla="*/ 1548170 h 1727391"/>
              <a:gd name="connsiteX1181" fmla="*/ 510953 w 616448"/>
              <a:gd name="connsiteY1181" fmla="*/ 1550712 h 1727391"/>
              <a:gd name="connsiteX1182" fmla="*/ 508411 w 616448"/>
              <a:gd name="connsiteY1182" fmla="*/ 1550712 h 1727391"/>
              <a:gd name="connsiteX1183" fmla="*/ 508411 w 616448"/>
              <a:gd name="connsiteY1183" fmla="*/ 1553255 h 1727391"/>
              <a:gd name="connsiteX1184" fmla="*/ 508411 w 616448"/>
              <a:gd name="connsiteY1184" fmla="*/ 1558338 h 1727391"/>
              <a:gd name="connsiteX1185" fmla="*/ 508411 w 616448"/>
              <a:gd name="connsiteY1185" fmla="*/ 1560881 h 1727391"/>
              <a:gd name="connsiteX1186" fmla="*/ 508411 w 616448"/>
              <a:gd name="connsiteY1186" fmla="*/ 1563423 h 1727391"/>
              <a:gd name="connsiteX1187" fmla="*/ 508411 w 616448"/>
              <a:gd name="connsiteY1187" fmla="*/ 1565965 h 1727391"/>
              <a:gd name="connsiteX1188" fmla="*/ 508411 w 616448"/>
              <a:gd name="connsiteY1188" fmla="*/ 1568507 h 1727391"/>
              <a:gd name="connsiteX1189" fmla="*/ 510953 w 616448"/>
              <a:gd name="connsiteY1189" fmla="*/ 1568507 h 1727391"/>
              <a:gd name="connsiteX1190" fmla="*/ 510953 w 616448"/>
              <a:gd name="connsiteY1190" fmla="*/ 1571049 h 1727391"/>
              <a:gd name="connsiteX1191" fmla="*/ 513495 w 616448"/>
              <a:gd name="connsiteY1191" fmla="*/ 1573591 h 1727391"/>
              <a:gd name="connsiteX1192" fmla="*/ 513495 w 616448"/>
              <a:gd name="connsiteY1192" fmla="*/ 1576134 h 1727391"/>
              <a:gd name="connsiteX1193" fmla="*/ 513495 w 616448"/>
              <a:gd name="connsiteY1193" fmla="*/ 1578676 h 1727391"/>
              <a:gd name="connsiteX1194" fmla="*/ 513495 w 616448"/>
              <a:gd name="connsiteY1194" fmla="*/ 1581218 h 1727391"/>
              <a:gd name="connsiteX1195" fmla="*/ 513495 w 616448"/>
              <a:gd name="connsiteY1195" fmla="*/ 1586302 h 1727391"/>
              <a:gd name="connsiteX1196" fmla="*/ 513495 w 616448"/>
              <a:gd name="connsiteY1196" fmla="*/ 1588844 h 1727391"/>
              <a:gd name="connsiteX1197" fmla="*/ 516037 w 616448"/>
              <a:gd name="connsiteY1197" fmla="*/ 1591387 h 1727391"/>
              <a:gd name="connsiteX1198" fmla="*/ 516037 w 616448"/>
              <a:gd name="connsiteY1198" fmla="*/ 1593928 h 1727391"/>
              <a:gd name="connsiteX1199" fmla="*/ 516037 w 616448"/>
              <a:gd name="connsiteY1199" fmla="*/ 1596471 h 1727391"/>
              <a:gd name="connsiteX1200" fmla="*/ 518580 w 616448"/>
              <a:gd name="connsiteY1200" fmla="*/ 1599013 h 1727391"/>
              <a:gd name="connsiteX1201" fmla="*/ 516037 w 616448"/>
              <a:gd name="connsiteY1201" fmla="*/ 1601555 h 1727391"/>
              <a:gd name="connsiteX1202" fmla="*/ 516037 w 616448"/>
              <a:gd name="connsiteY1202" fmla="*/ 1604098 h 1727391"/>
              <a:gd name="connsiteX1203" fmla="*/ 516037 w 616448"/>
              <a:gd name="connsiteY1203" fmla="*/ 1606639 h 1727391"/>
              <a:gd name="connsiteX1204" fmla="*/ 513495 w 616448"/>
              <a:gd name="connsiteY1204" fmla="*/ 1609181 h 1727391"/>
              <a:gd name="connsiteX1205" fmla="*/ 505869 w 616448"/>
              <a:gd name="connsiteY1205" fmla="*/ 1614266 h 1727391"/>
              <a:gd name="connsiteX1206" fmla="*/ 503327 w 616448"/>
              <a:gd name="connsiteY1206" fmla="*/ 1616808 h 1727391"/>
              <a:gd name="connsiteX1207" fmla="*/ 491888 w 616448"/>
              <a:gd name="connsiteY1207" fmla="*/ 1623164 h 1727391"/>
              <a:gd name="connsiteX1208" fmla="*/ 489346 w 616448"/>
              <a:gd name="connsiteY1208" fmla="*/ 1628248 h 1727391"/>
              <a:gd name="connsiteX1209" fmla="*/ 489346 w 616448"/>
              <a:gd name="connsiteY1209" fmla="*/ 1630790 h 1727391"/>
              <a:gd name="connsiteX1210" fmla="*/ 486804 w 616448"/>
              <a:gd name="connsiteY1210" fmla="*/ 1630790 h 1727391"/>
              <a:gd name="connsiteX1211" fmla="*/ 486804 w 616448"/>
              <a:gd name="connsiteY1211" fmla="*/ 1633332 h 1727391"/>
              <a:gd name="connsiteX1212" fmla="*/ 486804 w 616448"/>
              <a:gd name="connsiteY1212" fmla="*/ 1635874 h 1727391"/>
              <a:gd name="connsiteX1213" fmla="*/ 484262 w 616448"/>
              <a:gd name="connsiteY1213" fmla="*/ 1635874 h 1727391"/>
              <a:gd name="connsiteX1214" fmla="*/ 484262 w 616448"/>
              <a:gd name="connsiteY1214" fmla="*/ 1638416 h 1727391"/>
              <a:gd name="connsiteX1215" fmla="*/ 484262 w 616448"/>
              <a:gd name="connsiteY1215" fmla="*/ 1640958 h 1727391"/>
              <a:gd name="connsiteX1216" fmla="*/ 484262 w 616448"/>
              <a:gd name="connsiteY1216" fmla="*/ 1643501 h 1727391"/>
              <a:gd name="connsiteX1217" fmla="*/ 484262 w 616448"/>
              <a:gd name="connsiteY1217" fmla="*/ 1646043 h 1727391"/>
              <a:gd name="connsiteX1218" fmla="*/ 484262 w 616448"/>
              <a:gd name="connsiteY1218" fmla="*/ 1648585 h 1727391"/>
              <a:gd name="connsiteX1219" fmla="*/ 484262 w 616448"/>
              <a:gd name="connsiteY1219" fmla="*/ 1651127 h 1727391"/>
              <a:gd name="connsiteX1220" fmla="*/ 484262 w 616448"/>
              <a:gd name="connsiteY1220" fmla="*/ 1653669 h 1727391"/>
              <a:gd name="connsiteX1221" fmla="*/ 486804 w 616448"/>
              <a:gd name="connsiteY1221" fmla="*/ 1656211 h 1727391"/>
              <a:gd name="connsiteX1222" fmla="*/ 486804 w 616448"/>
              <a:gd name="connsiteY1222" fmla="*/ 1658754 h 1727391"/>
              <a:gd name="connsiteX1223" fmla="*/ 486804 w 616448"/>
              <a:gd name="connsiteY1223" fmla="*/ 1661296 h 1727391"/>
              <a:gd name="connsiteX1224" fmla="*/ 489346 w 616448"/>
              <a:gd name="connsiteY1224" fmla="*/ 1661296 h 1727391"/>
              <a:gd name="connsiteX1225" fmla="*/ 489346 w 616448"/>
              <a:gd name="connsiteY1225" fmla="*/ 1663837 h 1727391"/>
              <a:gd name="connsiteX1226" fmla="*/ 489346 w 616448"/>
              <a:gd name="connsiteY1226" fmla="*/ 1666380 h 1727391"/>
              <a:gd name="connsiteX1227" fmla="*/ 489346 w 616448"/>
              <a:gd name="connsiteY1227" fmla="*/ 1668922 h 1727391"/>
              <a:gd name="connsiteX1228" fmla="*/ 491888 w 616448"/>
              <a:gd name="connsiteY1228" fmla="*/ 1668922 h 1727391"/>
              <a:gd name="connsiteX1229" fmla="*/ 491888 w 616448"/>
              <a:gd name="connsiteY1229" fmla="*/ 1671464 h 1727391"/>
              <a:gd name="connsiteX1230" fmla="*/ 491888 w 616448"/>
              <a:gd name="connsiteY1230" fmla="*/ 1674007 h 1727391"/>
              <a:gd name="connsiteX1231" fmla="*/ 491888 w 616448"/>
              <a:gd name="connsiteY1231" fmla="*/ 1676548 h 1727391"/>
              <a:gd name="connsiteX1232" fmla="*/ 491888 w 616448"/>
              <a:gd name="connsiteY1232" fmla="*/ 1679091 h 1727391"/>
              <a:gd name="connsiteX1233" fmla="*/ 491888 w 616448"/>
              <a:gd name="connsiteY1233" fmla="*/ 1681633 h 1727391"/>
              <a:gd name="connsiteX1234" fmla="*/ 494430 w 616448"/>
              <a:gd name="connsiteY1234" fmla="*/ 1681633 h 1727391"/>
              <a:gd name="connsiteX1235" fmla="*/ 494430 w 616448"/>
              <a:gd name="connsiteY1235" fmla="*/ 1684175 h 1727391"/>
              <a:gd name="connsiteX1236" fmla="*/ 494430 w 616448"/>
              <a:gd name="connsiteY1236" fmla="*/ 1686717 h 1727391"/>
              <a:gd name="connsiteX1237" fmla="*/ 494430 w 616448"/>
              <a:gd name="connsiteY1237" fmla="*/ 1689259 h 1727391"/>
              <a:gd name="connsiteX1238" fmla="*/ 494430 w 616448"/>
              <a:gd name="connsiteY1238" fmla="*/ 1691801 h 1727391"/>
              <a:gd name="connsiteX1239" fmla="*/ 494430 w 616448"/>
              <a:gd name="connsiteY1239" fmla="*/ 1694344 h 1727391"/>
              <a:gd name="connsiteX1240" fmla="*/ 494430 w 616448"/>
              <a:gd name="connsiteY1240" fmla="*/ 1696886 h 1727391"/>
              <a:gd name="connsiteX1241" fmla="*/ 491888 w 616448"/>
              <a:gd name="connsiteY1241" fmla="*/ 1696886 h 1727391"/>
              <a:gd name="connsiteX1242" fmla="*/ 491888 w 616448"/>
              <a:gd name="connsiteY1242" fmla="*/ 1699428 h 1727391"/>
              <a:gd name="connsiteX1243" fmla="*/ 491888 w 616448"/>
              <a:gd name="connsiteY1243" fmla="*/ 1701970 h 1727391"/>
              <a:gd name="connsiteX1244" fmla="*/ 491888 w 616448"/>
              <a:gd name="connsiteY1244" fmla="*/ 1704512 h 1727391"/>
              <a:gd name="connsiteX1245" fmla="*/ 491888 w 616448"/>
              <a:gd name="connsiteY1245" fmla="*/ 1707054 h 1727391"/>
              <a:gd name="connsiteX1246" fmla="*/ 489346 w 616448"/>
              <a:gd name="connsiteY1246" fmla="*/ 1709597 h 1727391"/>
              <a:gd name="connsiteX1247" fmla="*/ 489346 w 616448"/>
              <a:gd name="connsiteY1247" fmla="*/ 1712139 h 1727391"/>
              <a:gd name="connsiteX1248" fmla="*/ 486804 w 616448"/>
              <a:gd name="connsiteY1248" fmla="*/ 1712139 h 1727391"/>
              <a:gd name="connsiteX1249" fmla="*/ 484262 w 616448"/>
              <a:gd name="connsiteY1249" fmla="*/ 1714680 h 1727391"/>
              <a:gd name="connsiteX1250" fmla="*/ 481720 w 616448"/>
              <a:gd name="connsiteY1250" fmla="*/ 1714680 h 1727391"/>
              <a:gd name="connsiteX1251" fmla="*/ 479178 w 616448"/>
              <a:gd name="connsiteY1251" fmla="*/ 1714680 h 1727391"/>
              <a:gd name="connsiteX1252" fmla="*/ 476636 w 616448"/>
              <a:gd name="connsiteY1252" fmla="*/ 1714680 h 1727391"/>
              <a:gd name="connsiteX1253" fmla="*/ 474094 w 616448"/>
              <a:gd name="connsiteY1253" fmla="*/ 1714680 h 1727391"/>
              <a:gd name="connsiteX1254" fmla="*/ 471551 w 616448"/>
              <a:gd name="connsiteY1254" fmla="*/ 1714680 h 1727391"/>
              <a:gd name="connsiteX1255" fmla="*/ 469009 w 616448"/>
              <a:gd name="connsiteY1255" fmla="*/ 1714680 h 1727391"/>
              <a:gd name="connsiteX1256" fmla="*/ 466467 w 616448"/>
              <a:gd name="connsiteY1256" fmla="*/ 1714680 h 1727391"/>
              <a:gd name="connsiteX1257" fmla="*/ 466467 w 616448"/>
              <a:gd name="connsiteY1257" fmla="*/ 1712139 h 1727391"/>
              <a:gd name="connsiteX1258" fmla="*/ 463925 w 616448"/>
              <a:gd name="connsiteY1258" fmla="*/ 1712139 h 1727391"/>
              <a:gd name="connsiteX1259" fmla="*/ 465196 w 616448"/>
              <a:gd name="connsiteY1259" fmla="*/ 1712139 h 1727391"/>
              <a:gd name="connsiteX1260" fmla="*/ 465196 w 616448"/>
              <a:gd name="connsiteY1260" fmla="*/ 1709597 h 1727391"/>
              <a:gd name="connsiteX1261" fmla="*/ 462654 w 616448"/>
              <a:gd name="connsiteY1261" fmla="*/ 1709597 h 1727391"/>
              <a:gd name="connsiteX1262" fmla="*/ 462654 w 616448"/>
              <a:gd name="connsiteY1262" fmla="*/ 1707054 h 1727391"/>
              <a:gd name="connsiteX1263" fmla="*/ 460112 w 616448"/>
              <a:gd name="connsiteY1263" fmla="*/ 1707054 h 1727391"/>
              <a:gd name="connsiteX1264" fmla="*/ 460112 w 616448"/>
              <a:gd name="connsiteY1264" fmla="*/ 1687988 h 1727391"/>
              <a:gd name="connsiteX1265" fmla="*/ 457570 w 616448"/>
              <a:gd name="connsiteY1265" fmla="*/ 1687988 h 1727391"/>
              <a:gd name="connsiteX1266" fmla="*/ 457570 w 616448"/>
              <a:gd name="connsiteY1266" fmla="*/ 1685446 h 1727391"/>
              <a:gd name="connsiteX1267" fmla="*/ 457570 w 616448"/>
              <a:gd name="connsiteY1267" fmla="*/ 1682904 h 1727391"/>
              <a:gd name="connsiteX1268" fmla="*/ 457570 w 616448"/>
              <a:gd name="connsiteY1268" fmla="*/ 1680362 h 1727391"/>
              <a:gd name="connsiteX1269" fmla="*/ 457570 w 616448"/>
              <a:gd name="connsiteY1269" fmla="*/ 1677820 h 1727391"/>
              <a:gd name="connsiteX1270" fmla="*/ 457570 w 616448"/>
              <a:gd name="connsiteY1270" fmla="*/ 1675277 h 1727391"/>
              <a:gd name="connsiteX1271" fmla="*/ 457570 w 616448"/>
              <a:gd name="connsiteY1271" fmla="*/ 1672735 h 1727391"/>
              <a:gd name="connsiteX1272" fmla="*/ 457570 w 616448"/>
              <a:gd name="connsiteY1272" fmla="*/ 1670193 h 1727391"/>
              <a:gd name="connsiteX1273" fmla="*/ 460112 w 616448"/>
              <a:gd name="connsiteY1273" fmla="*/ 1670193 h 1727391"/>
              <a:gd name="connsiteX1274" fmla="*/ 460112 w 616448"/>
              <a:gd name="connsiteY1274" fmla="*/ 1667651 h 1727391"/>
              <a:gd name="connsiteX1275" fmla="*/ 460112 w 616448"/>
              <a:gd name="connsiteY1275" fmla="*/ 1665109 h 1727391"/>
              <a:gd name="connsiteX1276" fmla="*/ 460112 w 616448"/>
              <a:gd name="connsiteY1276" fmla="*/ 1662567 h 1727391"/>
              <a:gd name="connsiteX1277" fmla="*/ 460112 w 616448"/>
              <a:gd name="connsiteY1277" fmla="*/ 1662567 h 1727391"/>
              <a:gd name="connsiteX1278" fmla="*/ 460112 w 616448"/>
              <a:gd name="connsiteY1278" fmla="*/ 1660024 h 1727391"/>
              <a:gd name="connsiteX1279" fmla="*/ 462654 w 616448"/>
              <a:gd name="connsiteY1279" fmla="*/ 1660024 h 1727391"/>
              <a:gd name="connsiteX1280" fmla="*/ 462654 w 616448"/>
              <a:gd name="connsiteY1280" fmla="*/ 1657482 h 1727391"/>
              <a:gd name="connsiteX1281" fmla="*/ 462654 w 616448"/>
              <a:gd name="connsiteY1281" fmla="*/ 1654941 h 1727391"/>
              <a:gd name="connsiteX1282" fmla="*/ 462654 w 616448"/>
              <a:gd name="connsiteY1282" fmla="*/ 1652398 h 1727391"/>
              <a:gd name="connsiteX1283" fmla="*/ 462654 w 616448"/>
              <a:gd name="connsiteY1283" fmla="*/ 1649856 h 1727391"/>
              <a:gd name="connsiteX1284" fmla="*/ 462654 w 616448"/>
              <a:gd name="connsiteY1284" fmla="*/ 1647314 h 1727391"/>
              <a:gd name="connsiteX1285" fmla="*/ 465196 w 616448"/>
              <a:gd name="connsiteY1285" fmla="*/ 1647314 h 1727391"/>
              <a:gd name="connsiteX1286" fmla="*/ 465196 w 616448"/>
              <a:gd name="connsiteY1286" fmla="*/ 1644771 h 1727391"/>
              <a:gd name="connsiteX1287" fmla="*/ 465196 w 616448"/>
              <a:gd name="connsiteY1287" fmla="*/ 1642230 h 1727391"/>
              <a:gd name="connsiteX1288" fmla="*/ 465196 w 616448"/>
              <a:gd name="connsiteY1288" fmla="*/ 1639687 h 1727391"/>
              <a:gd name="connsiteX1289" fmla="*/ 465196 w 616448"/>
              <a:gd name="connsiteY1289" fmla="*/ 1637145 h 1727391"/>
              <a:gd name="connsiteX1290" fmla="*/ 465196 w 616448"/>
              <a:gd name="connsiteY1290" fmla="*/ 1637145 h 1727391"/>
              <a:gd name="connsiteX1291" fmla="*/ 465196 w 616448"/>
              <a:gd name="connsiteY1291" fmla="*/ 1634603 h 1727391"/>
              <a:gd name="connsiteX1292" fmla="*/ 465196 w 616448"/>
              <a:gd name="connsiteY1292" fmla="*/ 1632061 h 1727391"/>
              <a:gd name="connsiteX1293" fmla="*/ 465196 w 616448"/>
              <a:gd name="connsiteY1293" fmla="*/ 1629519 h 1727391"/>
              <a:gd name="connsiteX1294" fmla="*/ 465196 w 616448"/>
              <a:gd name="connsiteY1294" fmla="*/ 1626977 h 1727391"/>
              <a:gd name="connsiteX1295" fmla="*/ 465196 w 616448"/>
              <a:gd name="connsiteY1295" fmla="*/ 1624434 h 1727391"/>
              <a:gd name="connsiteX1296" fmla="*/ 465196 w 616448"/>
              <a:gd name="connsiteY1296" fmla="*/ 1621892 h 1727391"/>
              <a:gd name="connsiteX1297" fmla="*/ 467739 w 616448"/>
              <a:gd name="connsiteY1297" fmla="*/ 1621892 h 1727391"/>
              <a:gd name="connsiteX1298" fmla="*/ 467739 w 616448"/>
              <a:gd name="connsiteY1298" fmla="*/ 1619350 h 1727391"/>
              <a:gd name="connsiteX1299" fmla="*/ 467739 w 616448"/>
              <a:gd name="connsiteY1299" fmla="*/ 1616808 h 1727391"/>
              <a:gd name="connsiteX1300" fmla="*/ 467739 w 616448"/>
              <a:gd name="connsiteY1300" fmla="*/ 1614266 h 1727391"/>
              <a:gd name="connsiteX1301" fmla="*/ 470280 w 616448"/>
              <a:gd name="connsiteY1301" fmla="*/ 1611724 h 1727391"/>
              <a:gd name="connsiteX1302" fmla="*/ 470280 w 616448"/>
              <a:gd name="connsiteY1302" fmla="*/ 1611724 h 1727391"/>
              <a:gd name="connsiteX1303" fmla="*/ 470280 w 616448"/>
              <a:gd name="connsiteY1303" fmla="*/ 1609181 h 1727391"/>
              <a:gd name="connsiteX1304" fmla="*/ 472823 w 616448"/>
              <a:gd name="connsiteY1304" fmla="*/ 1609181 h 1727391"/>
              <a:gd name="connsiteX1305" fmla="*/ 472823 w 616448"/>
              <a:gd name="connsiteY1305" fmla="*/ 1606639 h 1727391"/>
              <a:gd name="connsiteX1306" fmla="*/ 472823 w 616448"/>
              <a:gd name="connsiteY1306" fmla="*/ 1604098 h 1727391"/>
              <a:gd name="connsiteX1307" fmla="*/ 475364 w 616448"/>
              <a:gd name="connsiteY1307" fmla="*/ 1597742 h 1727391"/>
              <a:gd name="connsiteX1308" fmla="*/ 475364 w 616448"/>
              <a:gd name="connsiteY1308" fmla="*/ 1595200 h 1727391"/>
              <a:gd name="connsiteX1309" fmla="*/ 472823 w 616448"/>
              <a:gd name="connsiteY1309" fmla="*/ 1595200 h 1727391"/>
              <a:gd name="connsiteX1310" fmla="*/ 470280 w 616448"/>
              <a:gd name="connsiteY1310" fmla="*/ 1592658 h 1727391"/>
              <a:gd name="connsiteX1311" fmla="*/ 467739 w 616448"/>
              <a:gd name="connsiteY1311" fmla="*/ 1592658 h 1727391"/>
              <a:gd name="connsiteX1312" fmla="*/ 467739 w 616448"/>
              <a:gd name="connsiteY1312" fmla="*/ 1590115 h 1727391"/>
              <a:gd name="connsiteX1313" fmla="*/ 465196 w 616448"/>
              <a:gd name="connsiteY1313" fmla="*/ 1590115 h 1727391"/>
              <a:gd name="connsiteX1314" fmla="*/ 462654 w 616448"/>
              <a:gd name="connsiteY1314" fmla="*/ 1590115 h 1727391"/>
              <a:gd name="connsiteX1315" fmla="*/ 460112 w 616448"/>
              <a:gd name="connsiteY1315" fmla="*/ 1590115 h 1727391"/>
              <a:gd name="connsiteX1316" fmla="*/ 457570 w 616448"/>
              <a:gd name="connsiteY1316" fmla="*/ 1590115 h 1727391"/>
              <a:gd name="connsiteX1317" fmla="*/ 457570 w 616448"/>
              <a:gd name="connsiteY1317" fmla="*/ 1592658 h 1727391"/>
              <a:gd name="connsiteX1318" fmla="*/ 455028 w 616448"/>
              <a:gd name="connsiteY1318" fmla="*/ 1592658 h 1727391"/>
              <a:gd name="connsiteX1319" fmla="*/ 455028 w 616448"/>
              <a:gd name="connsiteY1319" fmla="*/ 1595200 h 1727391"/>
              <a:gd name="connsiteX1320" fmla="*/ 452486 w 616448"/>
              <a:gd name="connsiteY1320" fmla="*/ 1595200 h 1727391"/>
              <a:gd name="connsiteX1321" fmla="*/ 452486 w 616448"/>
              <a:gd name="connsiteY1321" fmla="*/ 1597742 h 1727391"/>
              <a:gd name="connsiteX1322" fmla="*/ 449944 w 616448"/>
              <a:gd name="connsiteY1322" fmla="*/ 1597742 h 1727391"/>
              <a:gd name="connsiteX1323" fmla="*/ 449944 w 616448"/>
              <a:gd name="connsiteY1323" fmla="*/ 1600284 h 1727391"/>
              <a:gd name="connsiteX1324" fmla="*/ 447402 w 616448"/>
              <a:gd name="connsiteY1324" fmla="*/ 1600284 h 1727391"/>
              <a:gd name="connsiteX1325" fmla="*/ 444860 w 616448"/>
              <a:gd name="connsiteY1325" fmla="*/ 1600284 h 1727391"/>
              <a:gd name="connsiteX1326" fmla="*/ 444860 w 616448"/>
              <a:gd name="connsiteY1326" fmla="*/ 1602826 h 1727391"/>
              <a:gd name="connsiteX1327" fmla="*/ 442318 w 616448"/>
              <a:gd name="connsiteY1327" fmla="*/ 1605368 h 1727391"/>
              <a:gd name="connsiteX1328" fmla="*/ 442318 w 616448"/>
              <a:gd name="connsiteY1328" fmla="*/ 1607911 h 1727391"/>
              <a:gd name="connsiteX1329" fmla="*/ 442318 w 616448"/>
              <a:gd name="connsiteY1329" fmla="*/ 1610453 h 1727391"/>
              <a:gd name="connsiteX1330" fmla="*/ 442318 w 616448"/>
              <a:gd name="connsiteY1330" fmla="*/ 1612994 h 1727391"/>
              <a:gd name="connsiteX1331" fmla="*/ 439776 w 616448"/>
              <a:gd name="connsiteY1331" fmla="*/ 1612994 h 1727391"/>
              <a:gd name="connsiteX1332" fmla="*/ 439776 w 616448"/>
              <a:gd name="connsiteY1332" fmla="*/ 1615537 h 1727391"/>
              <a:gd name="connsiteX1333" fmla="*/ 437234 w 616448"/>
              <a:gd name="connsiteY1333" fmla="*/ 1618079 h 1727391"/>
              <a:gd name="connsiteX1334" fmla="*/ 434692 w 616448"/>
              <a:gd name="connsiteY1334" fmla="*/ 1623164 h 1727391"/>
              <a:gd name="connsiteX1335" fmla="*/ 432150 w 616448"/>
              <a:gd name="connsiteY1335" fmla="*/ 1625705 h 1727391"/>
              <a:gd name="connsiteX1336" fmla="*/ 429608 w 616448"/>
              <a:gd name="connsiteY1336" fmla="*/ 1625705 h 1727391"/>
              <a:gd name="connsiteX1337" fmla="*/ 427066 w 616448"/>
              <a:gd name="connsiteY1337" fmla="*/ 1628248 h 1727391"/>
              <a:gd name="connsiteX1338" fmla="*/ 424523 w 616448"/>
              <a:gd name="connsiteY1338" fmla="*/ 1630790 h 1727391"/>
              <a:gd name="connsiteX1339" fmla="*/ 424523 w 616448"/>
              <a:gd name="connsiteY1339" fmla="*/ 1633332 h 1727391"/>
              <a:gd name="connsiteX1340" fmla="*/ 424523 w 616448"/>
              <a:gd name="connsiteY1340" fmla="*/ 1635874 h 1727391"/>
              <a:gd name="connsiteX1341" fmla="*/ 421981 w 616448"/>
              <a:gd name="connsiteY1341" fmla="*/ 1635874 h 1727391"/>
              <a:gd name="connsiteX1342" fmla="*/ 421981 w 616448"/>
              <a:gd name="connsiteY1342" fmla="*/ 1638416 h 1727391"/>
              <a:gd name="connsiteX1343" fmla="*/ 421981 w 616448"/>
              <a:gd name="connsiteY1343" fmla="*/ 1640958 h 1727391"/>
              <a:gd name="connsiteX1344" fmla="*/ 419439 w 616448"/>
              <a:gd name="connsiteY1344" fmla="*/ 1640958 h 1727391"/>
              <a:gd name="connsiteX1345" fmla="*/ 419439 w 616448"/>
              <a:gd name="connsiteY1345" fmla="*/ 1643501 h 1727391"/>
              <a:gd name="connsiteX1346" fmla="*/ 419439 w 616448"/>
              <a:gd name="connsiteY1346" fmla="*/ 1646043 h 1727391"/>
              <a:gd name="connsiteX1347" fmla="*/ 416897 w 616448"/>
              <a:gd name="connsiteY1347" fmla="*/ 1646043 h 1727391"/>
              <a:gd name="connsiteX1348" fmla="*/ 416897 w 616448"/>
              <a:gd name="connsiteY1348" fmla="*/ 1648585 h 1727391"/>
              <a:gd name="connsiteX1349" fmla="*/ 416897 w 616448"/>
              <a:gd name="connsiteY1349" fmla="*/ 1651127 h 1727391"/>
              <a:gd name="connsiteX1350" fmla="*/ 414355 w 616448"/>
              <a:gd name="connsiteY1350" fmla="*/ 1651127 h 1727391"/>
              <a:gd name="connsiteX1351" fmla="*/ 414355 w 616448"/>
              <a:gd name="connsiteY1351" fmla="*/ 1653669 h 1727391"/>
              <a:gd name="connsiteX1352" fmla="*/ 414355 w 616448"/>
              <a:gd name="connsiteY1352" fmla="*/ 1656211 h 1727391"/>
              <a:gd name="connsiteX1353" fmla="*/ 411813 w 616448"/>
              <a:gd name="connsiteY1353" fmla="*/ 1656211 h 1727391"/>
              <a:gd name="connsiteX1354" fmla="*/ 411813 w 616448"/>
              <a:gd name="connsiteY1354" fmla="*/ 1658754 h 1727391"/>
              <a:gd name="connsiteX1355" fmla="*/ 411813 w 616448"/>
              <a:gd name="connsiteY1355" fmla="*/ 1661296 h 1727391"/>
              <a:gd name="connsiteX1356" fmla="*/ 409271 w 616448"/>
              <a:gd name="connsiteY1356" fmla="*/ 1661296 h 1727391"/>
              <a:gd name="connsiteX1357" fmla="*/ 409271 w 616448"/>
              <a:gd name="connsiteY1357" fmla="*/ 1663837 h 1727391"/>
              <a:gd name="connsiteX1358" fmla="*/ 406729 w 616448"/>
              <a:gd name="connsiteY1358" fmla="*/ 1663837 h 1727391"/>
              <a:gd name="connsiteX1359" fmla="*/ 406729 w 616448"/>
              <a:gd name="connsiteY1359" fmla="*/ 1666380 h 1727391"/>
              <a:gd name="connsiteX1360" fmla="*/ 404187 w 616448"/>
              <a:gd name="connsiteY1360" fmla="*/ 1668922 h 1727391"/>
              <a:gd name="connsiteX1361" fmla="*/ 404187 w 616448"/>
              <a:gd name="connsiteY1361" fmla="*/ 1671464 h 1727391"/>
              <a:gd name="connsiteX1362" fmla="*/ 401645 w 616448"/>
              <a:gd name="connsiteY1362" fmla="*/ 1671464 h 1727391"/>
              <a:gd name="connsiteX1363" fmla="*/ 401645 w 616448"/>
              <a:gd name="connsiteY1363" fmla="*/ 1674007 h 1727391"/>
              <a:gd name="connsiteX1364" fmla="*/ 399103 w 616448"/>
              <a:gd name="connsiteY1364" fmla="*/ 1674007 h 1727391"/>
              <a:gd name="connsiteX1365" fmla="*/ 399103 w 616448"/>
              <a:gd name="connsiteY1365" fmla="*/ 1676548 h 1727391"/>
              <a:gd name="connsiteX1366" fmla="*/ 401645 w 616448"/>
              <a:gd name="connsiteY1366" fmla="*/ 1676548 h 1727391"/>
              <a:gd name="connsiteX1367" fmla="*/ 401645 w 616448"/>
              <a:gd name="connsiteY1367" fmla="*/ 1679091 h 1727391"/>
              <a:gd name="connsiteX1368" fmla="*/ 399103 w 616448"/>
              <a:gd name="connsiteY1368" fmla="*/ 1681633 h 1727391"/>
              <a:gd name="connsiteX1369" fmla="*/ 399103 w 616448"/>
              <a:gd name="connsiteY1369" fmla="*/ 1684175 h 1727391"/>
              <a:gd name="connsiteX1370" fmla="*/ 396561 w 616448"/>
              <a:gd name="connsiteY1370" fmla="*/ 1684175 h 1727391"/>
              <a:gd name="connsiteX1371" fmla="*/ 396561 w 616448"/>
              <a:gd name="connsiteY1371" fmla="*/ 1686717 h 1727391"/>
              <a:gd name="connsiteX1372" fmla="*/ 394019 w 616448"/>
              <a:gd name="connsiteY1372" fmla="*/ 1686717 h 1727391"/>
              <a:gd name="connsiteX1373" fmla="*/ 394019 w 616448"/>
              <a:gd name="connsiteY1373" fmla="*/ 1689259 h 1727391"/>
              <a:gd name="connsiteX1374" fmla="*/ 391477 w 616448"/>
              <a:gd name="connsiteY1374" fmla="*/ 1689259 h 1727391"/>
              <a:gd name="connsiteX1375" fmla="*/ 391477 w 616448"/>
              <a:gd name="connsiteY1375" fmla="*/ 1691801 h 1727391"/>
              <a:gd name="connsiteX1376" fmla="*/ 388935 w 616448"/>
              <a:gd name="connsiteY1376" fmla="*/ 1691801 h 1727391"/>
              <a:gd name="connsiteX1377" fmla="*/ 388935 w 616448"/>
              <a:gd name="connsiteY1377" fmla="*/ 1694344 h 1727391"/>
              <a:gd name="connsiteX1378" fmla="*/ 386392 w 616448"/>
              <a:gd name="connsiteY1378" fmla="*/ 1694344 h 1727391"/>
              <a:gd name="connsiteX1379" fmla="*/ 386392 w 616448"/>
              <a:gd name="connsiteY1379" fmla="*/ 1696886 h 1727391"/>
              <a:gd name="connsiteX1380" fmla="*/ 383851 w 616448"/>
              <a:gd name="connsiteY1380" fmla="*/ 1696886 h 1727391"/>
              <a:gd name="connsiteX1381" fmla="*/ 383851 w 616448"/>
              <a:gd name="connsiteY1381" fmla="*/ 1699428 h 1727391"/>
              <a:gd name="connsiteX1382" fmla="*/ 381308 w 616448"/>
              <a:gd name="connsiteY1382" fmla="*/ 1699428 h 1727391"/>
              <a:gd name="connsiteX1383" fmla="*/ 381308 w 616448"/>
              <a:gd name="connsiteY1383" fmla="*/ 1701970 h 1727391"/>
              <a:gd name="connsiteX1384" fmla="*/ 378767 w 616448"/>
              <a:gd name="connsiteY1384" fmla="*/ 1701970 h 1727391"/>
              <a:gd name="connsiteX1385" fmla="*/ 378767 w 616448"/>
              <a:gd name="connsiteY1385" fmla="*/ 1704512 h 1727391"/>
              <a:gd name="connsiteX1386" fmla="*/ 376224 w 616448"/>
              <a:gd name="connsiteY1386" fmla="*/ 1704512 h 1727391"/>
              <a:gd name="connsiteX1387" fmla="*/ 376224 w 616448"/>
              <a:gd name="connsiteY1387" fmla="*/ 1707054 h 1727391"/>
              <a:gd name="connsiteX1388" fmla="*/ 373682 w 616448"/>
              <a:gd name="connsiteY1388" fmla="*/ 1709597 h 1727391"/>
              <a:gd name="connsiteX1389" fmla="*/ 373682 w 616448"/>
              <a:gd name="connsiteY1389" fmla="*/ 1712139 h 1727391"/>
              <a:gd name="connsiteX1390" fmla="*/ 371140 w 616448"/>
              <a:gd name="connsiteY1390" fmla="*/ 1712139 h 1727391"/>
              <a:gd name="connsiteX1391" fmla="*/ 371140 w 616448"/>
              <a:gd name="connsiteY1391" fmla="*/ 1714680 h 1727391"/>
              <a:gd name="connsiteX1392" fmla="*/ 368598 w 616448"/>
              <a:gd name="connsiteY1392" fmla="*/ 1714680 h 1727391"/>
              <a:gd name="connsiteX1393" fmla="*/ 368598 w 616448"/>
              <a:gd name="connsiteY1393" fmla="*/ 1717223 h 1727391"/>
              <a:gd name="connsiteX1394" fmla="*/ 366056 w 616448"/>
              <a:gd name="connsiteY1394" fmla="*/ 1717223 h 1727391"/>
              <a:gd name="connsiteX1395" fmla="*/ 366056 w 616448"/>
              <a:gd name="connsiteY1395" fmla="*/ 1719765 h 1727391"/>
              <a:gd name="connsiteX1396" fmla="*/ 363514 w 616448"/>
              <a:gd name="connsiteY1396" fmla="*/ 1719765 h 1727391"/>
              <a:gd name="connsiteX1397" fmla="*/ 363514 w 616448"/>
              <a:gd name="connsiteY1397" fmla="*/ 1722307 h 1727391"/>
              <a:gd name="connsiteX1398" fmla="*/ 363514 w 616448"/>
              <a:gd name="connsiteY1398" fmla="*/ 1722307 h 1727391"/>
              <a:gd name="connsiteX1399" fmla="*/ 363514 w 616448"/>
              <a:gd name="connsiteY1399" fmla="*/ 1724850 h 1727391"/>
              <a:gd name="connsiteX1400" fmla="*/ 360972 w 616448"/>
              <a:gd name="connsiteY1400" fmla="*/ 1724850 h 1727391"/>
              <a:gd name="connsiteX1401" fmla="*/ 360972 w 616448"/>
              <a:gd name="connsiteY1401" fmla="*/ 1727391 h 1727391"/>
              <a:gd name="connsiteX1402" fmla="*/ 358430 w 616448"/>
              <a:gd name="connsiteY1402" fmla="*/ 1727391 h 1727391"/>
              <a:gd name="connsiteX1403" fmla="*/ 355888 w 616448"/>
              <a:gd name="connsiteY1403" fmla="*/ 1724850 h 1727391"/>
              <a:gd name="connsiteX1404" fmla="*/ 355888 w 616448"/>
              <a:gd name="connsiteY1404" fmla="*/ 1722307 h 1727391"/>
              <a:gd name="connsiteX1405" fmla="*/ 353346 w 616448"/>
              <a:gd name="connsiteY1405" fmla="*/ 1722307 h 1727391"/>
              <a:gd name="connsiteX1406" fmla="*/ 353346 w 616448"/>
              <a:gd name="connsiteY1406" fmla="*/ 1719765 h 1727391"/>
              <a:gd name="connsiteX1407" fmla="*/ 353346 w 616448"/>
              <a:gd name="connsiteY1407" fmla="*/ 1717223 h 1727391"/>
              <a:gd name="connsiteX1408" fmla="*/ 350804 w 616448"/>
              <a:gd name="connsiteY1408" fmla="*/ 1717223 h 1727391"/>
              <a:gd name="connsiteX1409" fmla="*/ 350804 w 616448"/>
              <a:gd name="connsiteY1409" fmla="*/ 1714680 h 1727391"/>
              <a:gd name="connsiteX1410" fmla="*/ 350804 w 616448"/>
              <a:gd name="connsiteY1410" fmla="*/ 1712139 h 1727391"/>
              <a:gd name="connsiteX1411" fmla="*/ 350804 w 616448"/>
              <a:gd name="connsiteY1411" fmla="*/ 1709597 h 1727391"/>
              <a:gd name="connsiteX1412" fmla="*/ 350804 w 616448"/>
              <a:gd name="connsiteY1412" fmla="*/ 1707054 h 1727391"/>
              <a:gd name="connsiteX1413" fmla="*/ 350804 w 616448"/>
              <a:gd name="connsiteY1413" fmla="*/ 1704512 h 1727391"/>
              <a:gd name="connsiteX1414" fmla="*/ 350804 w 616448"/>
              <a:gd name="connsiteY1414" fmla="*/ 1701970 h 1727391"/>
              <a:gd name="connsiteX1415" fmla="*/ 353346 w 616448"/>
              <a:gd name="connsiteY1415" fmla="*/ 1699428 h 1727391"/>
              <a:gd name="connsiteX1416" fmla="*/ 353346 w 616448"/>
              <a:gd name="connsiteY1416" fmla="*/ 1687988 h 1727391"/>
              <a:gd name="connsiteX1417" fmla="*/ 353346 w 616448"/>
              <a:gd name="connsiteY1417" fmla="*/ 1685446 h 1727391"/>
              <a:gd name="connsiteX1418" fmla="*/ 355888 w 616448"/>
              <a:gd name="connsiteY1418" fmla="*/ 1685446 h 1727391"/>
              <a:gd name="connsiteX1419" fmla="*/ 355888 w 616448"/>
              <a:gd name="connsiteY1419" fmla="*/ 1682904 h 1727391"/>
              <a:gd name="connsiteX1420" fmla="*/ 358430 w 616448"/>
              <a:gd name="connsiteY1420" fmla="*/ 1682904 h 1727391"/>
              <a:gd name="connsiteX1421" fmla="*/ 358430 w 616448"/>
              <a:gd name="connsiteY1421" fmla="*/ 1680362 h 1727391"/>
              <a:gd name="connsiteX1422" fmla="*/ 358430 w 616448"/>
              <a:gd name="connsiteY1422" fmla="*/ 1677820 h 1727391"/>
              <a:gd name="connsiteX1423" fmla="*/ 360972 w 616448"/>
              <a:gd name="connsiteY1423" fmla="*/ 1677820 h 1727391"/>
              <a:gd name="connsiteX1424" fmla="*/ 360972 w 616448"/>
              <a:gd name="connsiteY1424" fmla="*/ 1675277 h 1727391"/>
              <a:gd name="connsiteX1425" fmla="*/ 363514 w 616448"/>
              <a:gd name="connsiteY1425" fmla="*/ 1675277 h 1727391"/>
              <a:gd name="connsiteX1426" fmla="*/ 363514 w 616448"/>
              <a:gd name="connsiteY1426" fmla="*/ 1672735 h 1727391"/>
              <a:gd name="connsiteX1427" fmla="*/ 363514 w 616448"/>
              <a:gd name="connsiteY1427" fmla="*/ 1670193 h 1727391"/>
              <a:gd name="connsiteX1428" fmla="*/ 366056 w 616448"/>
              <a:gd name="connsiteY1428" fmla="*/ 1670193 h 1727391"/>
              <a:gd name="connsiteX1429" fmla="*/ 366056 w 616448"/>
              <a:gd name="connsiteY1429" fmla="*/ 1667651 h 1727391"/>
              <a:gd name="connsiteX1430" fmla="*/ 368598 w 616448"/>
              <a:gd name="connsiteY1430" fmla="*/ 1667651 h 1727391"/>
              <a:gd name="connsiteX1431" fmla="*/ 368598 w 616448"/>
              <a:gd name="connsiteY1431" fmla="*/ 1665109 h 1727391"/>
              <a:gd name="connsiteX1432" fmla="*/ 371140 w 616448"/>
              <a:gd name="connsiteY1432" fmla="*/ 1665109 h 1727391"/>
              <a:gd name="connsiteX1433" fmla="*/ 371140 w 616448"/>
              <a:gd name="connsiteY1433" fmla="*/ 1662567 h 1727391"/>
              <a:gd name="connsiteX1434" fmla="*/ 371140 w 616448"/>
              <a:gd name="connsiteY1434" fmla="*/ 1662567 h 1727391"/>
              <a:gd name="connsiteX1435" fmla="*/ 373682 w 616448"/>
              <a:gd name="connsiteY1435" fmla="*/ 1662567 h 1727391"/>
              <a:gd name="connsiteX1436" fmla="*/ 373682 w 616448"/>
              <a:gd name="connsiteY1436" fmla="*/ 1660024 h 1727391"/>
              <a:gd name="connsiteX1437" fmla="*/ 373682 w 616448"/>
              <a:gd name="connsiteY1437" fmla="*/ 1657482 h 1727391"/>
              <a:gd name="connsiteX1438" fmla="*/ 376224 w 616448"/>
              <a:gd name="connsiteY1438" fmla="*/ 1657482 h 1727391"/>
              <a:gd name="connsiteX1439" fmla="*/ 376224 w 616448"/>
              <a:gd name="connsiteY1439" fmla="*/ 1654941 h 1727391"/>
              <a:gd name="connsiteX1440" fmla="*/ 378767 w 616448"/>
              <a:gd name="connsiteY1440" fmla="*/ 1654941 h 1727391"/>
              <a:gd name="connsiteX1441" fmla="*/ 378767 w 616448"/>
              <a:gd name="connsiteY1441" fmla="*/ 1652398 h 1727391"/>
              <a:gd name="connsiteX1442" fmla="*/ 378767 w 616448"/>
              <a:gd name="connsiteY1442" fmla="*/ 1649856 h 1727391"/>
              <a:gd name="connsiteX1443" fmla="*/ 381308 w 616448"/>
              <a:gd name="connsiteY1443" fmla="*/ 1649856 h 1727391"/>
              <a:gd name="connsiteX1444" fmla="*/ 381308 w 616448"/>
              <a:gd name="connsiteY1444" fmla="*/ 1647314 h 1727391"/>
              <a:gd name="connsiteX1445" fmla="*/ 381308 w 616448"/>
              <a:gd name="connsiteY1445" fmla="*/ 1644771 h 1727391"/>
              <a:gd name="connsiteX1446" fmla="*/ 383851 w 616448"/>
              <a:gd name="connsiteY1446" fmla="*/ 1644771 h 1727391"/>
              <a:gd name="connsiteX1447" fmla="*/ 383851 w 616448"/>
              <a:gd name="connsiteY1447" fmla="*/ 1642230 h 1727391"/>
              <a:gd name="connsiteX1448" fmla="*/ 383851 w 616448"/>
              <a:gd name="connsiteY1448" fmla="*/ 1639687 h 1727391"/>
              <a:gd name="connsiteX1449" fmla="*/ 386392 w 616448"/>
              <a:gd name="connsiteY1449" fmla="*/ 1639687 h 1727391"/>
              <a:gd name="connsiteX1450" fmla="*/ 386392 w 616448"/>
              <a:gd name="connsiteY1450" fmla="*/ 1637145 h 1727391"/>
              <a:gd name="connsiteX1451" fmla="*/ 388935 w 616448"/>
              <a:gd name="connsiteY1451" fmla="*/ 1634603 h 1727391"/>
              <a:gd name="connsiteX1452" fmla="*/ 388935 w 616448"/>
              <a:gd name="connsiteY1452" fmla="*/ 1632061 h 1727391"/>
              <a:gd name="connsiteX1453" fmla="*/ 391477 w 616448"/>
              <a:gd name="connsiteY1453" fmla="*/ 1632061 h 1727391"/>
              <a:gd name="connsiteX1454" fmla="*/ 391477 w 616448"/>
              <a:gd name="connsiteY1454" fmla="*/ 1629519 h 1727391"/>
              <a:gd name="connsiteX1455" fmla="*/ 391477 w 616448"/>
              <a:gd name="connsiteY1455" fmla="*/ 1626977 h 1727391"/>
              <a:gd name="connsiteX1456" fmla="*/ 394019 w 616448"/>
              <a:gd name="connsiteY1456" fmla="*/ 1626977 h 1727391"/>
              <a:gd name="connsiteX1457" fmla="*/ 394019 w 616448"/>
              <a:gd name="connsiteY1457" fmla="*/ 1624434 h 1727391"/>
              <a:gd name="connsiteX1458" fmla="*/ 394019 w 616448"/>
              <a:gd name="connsiteY1458" fmla="*/ 1621892 h 1727391"/>
              <a:gd name="connsiteX1459" fmla="*/ 396561 w 616448"/>
              <a:gd name="connsiteY1459" fmla="*/ 1621892 h 1727391"/>
              <a:gd name="connsiteX1460" fmla="*/ 396561 w 616448"/>
              <a:gd name="connsiteY1460" fmla="*/ 1619350 h 1727391"/>
              <a:gd name="connsiteX1461" fmla="*/ 396561 w 616448"/>
              <a:gd name="connsiteY1461" fmla="*/ 1616808 h 1727391"/>
              <a:gd name="connsiteX1462" fmla="*/ 399103 w 616448"/>
              <a:gd name="connsiteY1462" fmla="*/ 1616808 h 1727391"/>
              <a:gd name="connsiteX1463" fmla="*/ 401645 w 616448"/>
              <a:gd name="connsiteY1463" fmla="*/ 1611724 h 1727391"/>
              <a:gd name="connsiteX1464" fmla="*/ 401645 w 616448"/>
              <a:gd name="connsiteY1464" fmla="*/ 1609181 h 1727391"/>
              <a:gd name="connsiteX1465" fmla="*/ 399103 w 616448"/>
              <a:gd name="connsiteY1465" fmla="*/ 1606639 h 1727391"/>
              <a:gd name="connsiteX1466" fmla="*/ 399103 w 616448"/>
              <a:gd name="connsiteY1466" fmla="*/ 1604098 h 1727391"/>
              <a:gd name="connsiteX1467" fmla="*/ 396561 w 616448"/>
              <a:gd name="connsiteY1467" fmla="*/ 1604098 h 1727391"/>
              <a:gd name="connsiteX1468" fmla="*/ 396561 w 616448"/>
              <a:gd name="connsiteY1468" fmla="*/ 1601555 h 1727391"/>
              <a:gd name="connsiteX1469" fmla="*/ 394019 w 616448"/>
              <a:gd name="connsiteY1469" fmla="*/ 1601555 h 1727391"/>
              <a:gd name="connsiteX1470" fmla="*/ 388935 w 616448"/>
              <a:gd name="connsiteY1470" fmla="*/ 1601555 h 1727391"/>
              <a:gd name="connsiteX1471" fmla="*/ 386392 w 616448"/>
              <a:gd name="connsiteY1471" fmla="*/ 1601555 h 1727391"/>
              <a:gd name="connsiteX1472" fmla="*/ 381308 w 616448"/>
              <a:gd name="connsiteY1472" fmla="*/ 1601555 h 1727391"/>
              <a:gd name="connsiteX1473" fmla="*/ 373682 w 616448"/>
              <a:gd name="connsiteY1473" fmla="*/ 1601555 h 1727391"/>
              <a:gd name="connsiteX1474" fmla="*/ 371140 w 616448"/>
              <a:gd name="connsiteY1474" fmla="*/ 1601555 h 1727391"/>
              <a:gd name="connsiteX1475" fmla="*/ 368598 w 616448"/>
              <a:gd name="connsiteY1475" fmla="*/ 1601555 h 1727391"/>
              <a:gd name="connsiteX1476" fmla="*/ 366056 w 616448"/>
              <a:gd name="connsiteY1476" fmla="*/ 1599013 h 1727391"/>
              <a:gd name="connsiteX1477" fmla="*/ 363514 w 616448"/>
              <a:gd name="connsiteY1477" fmla="*/ 1599013 h 1727391"/>
              <a:gd name="connsiteX1478" fmla="*/ 363514 w 616448"/>
              <a:gd name="connsiteY1478" fmla="*/ 1596471 h 1727391"/>
              <a:gd name="connsiteX1479" fmla="*/ 363514 w 616448"/>
              <a:gd name="connsiteY1479" fmla="*/ 1593928 h 1727391"/>
              <a:gd name="connsiteX1480" fmla="*/ 360972 w 616448"/>
              <a:gd name="connsiteY1480" fmla="*/ 1591387 h 1727391"/>
              <a:gd name="connsiteX1481" fmla="*/ 363514 w 616448"/>
              <a:gd name="connsiteY1481" fmla="*/ 1588844 h 1727391"/>
              <a:gd name="connsiteX1482" fmla="*/ 363514 w 616448"/>
              <a:gd name="connsiteY1482" fmla="*/ 1586302 h 1727391"/>
              <a:gd name="connsiteX1483" fmla="*/ 363514 w 616448"/>
              <a:gd name="connsiteY1483" fmla="*/ 1583760 h 1727391"/>
              <a:gd name="connsiteX1484" fmla="*/ 366056 w 616448"/>
              <a:gd name="connsiteY1484" fmla="*/ 1581218 h 1727391"/>
              <a:gd name="connsiteX1485" fmla="*/ 366056 w 616448"/>
              <a:gd name="connsiteY1485" fmla="*/ 1586302 h 1727391"/>
              <a:gd name="connsiteX1486" fmla="*/ 368598 w 616448"/>
              <a:gd name="connsiteY1486" fmla="*/ 1586302 h 1727391"/>
              <a:gd name="connsiteX1487" fmla="*/ 368598 w 616448"/>
              <a:gd name="connsiteY1487" fmla="*/ 1583760 h 1727391"/>
              <a:gd name="connsiteX1488" fmla="*/ 368598 w 616448"/>
              <a:gd name="connsiteY1488" fmla="*/ 1581218 h 1727391"/>
              <a:gd name="connsiteX1489" fmla="*/ 368598 w 616448"/>
              <a:gd name="connsiteY1489" fmla="*/ 1578676 h 1727391"/>
              <a:gd name="connsiteX1490" fmla="*/ 368598 w 616448"/>
              <a:gd name="connsiteY1490" fmla="*/ 1576134 h 1727391"/>
              <a:gd name="connsiteX1491" fmla="*/ 366056 w 616448"/>
              <a:gd name="connsiteY1491" fmla="*/ 1573591 h 1727391"/>
              <a:gd name="connsiteX1492" fmla="*/ 366056 w 616448"/>
              <a:gd name="connsiteY1492" fmla="*/ 1571049 h 1727391"/>
              <a:gd name="connsiteX1493" fmla="*/ 366056 w 616448"/>
              <a:gd name="connsiteY1493" fmla="*/ 1568507 h 1727391"/>
              <a:gd name="connsiteX1494" fmla="*/ 366056 w 616448"/>
              <a:gd name="connsiteY1494" fmla="*/ 1565965 h 1727391"/>
              <a:gd name="connsiteX1495" fmla="*/ 366056 w 616448"/>
              <a:gd name="connsiteY1495" fmla="*/ 1563423 h 1727391"/>
              <a:gd name="connsiteX1496" fmla="*/ 366056 w 616448"/>
              <a:gd name="connsiteY1496" fmla="*/ 1560881 h 1727391"/>
              <a:gd name="connsiteX1497" fmla="*/ 366056 w 616448"/>
              <a:gd name="connsiteY1497" fmla="*/ 1560881 h 1727391"/>
              <a:gd name="connsiteX1498" fmla="*/ 366056 w 616448"/>
              <a:gd name="connsiteY1498" fmla="*/ 1558338 h 1727391"/>
              <a:gd name="connsiteX1499" fmla="*/ 366056 w 616448"/>
              <a:gd name="connsiteY1499" fmla="*/ 1555796 h 1727391"/>
              <a:gd name="connsiteX1500" fmla="*/ 366056 w 616448"/>
              <a:gd name="connsiteY1500" fmla="*/ 1553255 h 1727391"/>
              <a:gd name="connsiteX1501" fmla="*/ 366056 w 616448"/>
              <a:gd name="connsiteY1501" fmla="*/ 1550712 h 1727391"/>
              <a:gd name="connsiteX1502" fmla="*/ 366056 w 616448"/>
              <a:gd name="connsiteY1502" fmla="*/ 1548170 h 1727391"/>
              <a:gd name="connsiteX1503" fmla="*/ 363514 w 616448"/>
              <a:gd name="connsiteY1503" fmla="*/ 1548170 h 1727391"/>
              <a:gd name="connsiteX1504" fmla="*/ 363514 w 616448"/>
              <a:gd name="connsiteY1504" fmla="*/ 1545628 h 1727391"/>
              <a:gd name="connsiteX1505" fmla="*/ 363514 w 616448"/>
              <a:gd name="connsiteY1505" fmla="*/ 1545628 h 1727391"/>
              <a:gd name="connsiteX1506" fmla="*/ 363514 w 616448"/>
              <a:gd name="connsiteY1506" fmla="*/ 1543085 h 1727391"/>
              <a:gd name="connsiteX1507" fmla="*/ 363514 w 616448"/>
              <a:gd name="connsiteY1507" fmla="*/ 1540544 h 1727391"/>
              <a:gd name="connsiteX1508" fmla="*/ 360972 w 616448"/>
              <a:gd name="connsiteY1508" fmla="*/ 1538001 h 1727391"/>
              <a:gd name="connsiteX1509" fmla="*/ 360972 w 616448"/>
              <a:gd name="connsiteY1509" fmla="*/ 1535459 h 1727391"/>
              <a:gd name="connsiteX1510" fmla="*/ 363514 w 616448"/>
              <a:gd name="connsiteY1510" fmla="*/ 1532917 h 1727391"/>
              <a:gd name="connsiteX1511" fmla="*/ 363514 w 616448"/>
              <a:gd name="connsiteY1511" fmla="*/ 1530375 h 1727391"/>
              <a:gd name="connsiteX1512" fmla="*/ 363514 w 616448"/>
              <a:gd name="connsiteY1512" fmla="*/ 1527833 h 1727391"/>
              <a:gd name="connsiteX1513" fmla="*/ 366056 w 616448"/>
              <a:gd name="connsiteY1513" fmla="*/ 1527833 h 1727391"/>
              <a:gd name="connsiteX1514" fmla="*/ 366056 w 616448"/>
              <a:gd name="connsiteY1514" fmla="*/ 1525291 h 1727391"/>
              <a:gd name="connsiteX1515" fmla="*/ 366056 w 616448"/>
              <a:gd name="connsiteY1515" fmla="*/ 1522748 h 1727391"/>
              <a:gd name="connsiteX1516" fmla="*/ 366056 w 616448"/>
              <a:gd name="connsiteY1516" fmla="*/ 1520206 h 1727391"/>
              <a:gd name="connsiteX1517" fmla="*/ 366056 w 616448"/>
              <a:gd name="connsiteY1517" fmla="*/ 1517664 h 1727391"/>
              <a:gd name="connsiteX1518" fmla="*/ 366056 w 616448"/>
              <a:gd name="connsiteY1518" fmla="*/ 1515122 h 1727391"/>
              <a:gd name="connsiteX1519" fmla="*/ 368598 w 616448"/>
              <a:gd name="connsiteY1519" fmla="*/ 1512580 h 1727391"/>
              <a:gd name="connsiteX1520" fmla="*/ 368598 w 616448"/>
              <a:gd name="connsiteY1520" fmla="*/ 1510038 h 1727391"/>
              <a:gd name="connsiteX1521" fmla="*/ 371140 w 616448"/>
              <a:gd name="connsiteY1521" fmla="*/ 1510038 h 1727391"/>
              <a:gd name="connsiteX1522" fmla="*/ 371140 w 616448"/>
              <a:gd name="connsiteY1522" fmla="*/ 1507495 h 1727391"/>
              <a:gd name="connsiteX1523" fmla="*/ 373682 w 616448"/>
              <a:gd name="connsiteY1523" fmla="*/ 1504953 h 1727391"/>
              <a:gd name="connsiteX1524" fmla="*/ 373682 w 616448"/>
              <a:gd name="connsiteY1524" fmla="*/ 1502411 h 1727391"/>
              <a:gd name="connsiteX1525" fmla="*/ 376224 w 616448"/>
              <a:gd name="connsiteY1525" fmla="*/ 1499869 h 1727391"/>
              <a:gd name="connsiteX1526" fmla="*/ 376224 w 616448"/>
              <a:gd name="connsiteY1526" fmla="*/ 1497327 h 1727391"/>
              <a:gd name="connsiteX1527" fmla="*/ 378767 w 616448"/>
              <a:gd name="connsiteY1527" fmla="*/ 1494785 h 1727391"/>
              <a:gd name="connsiteX1528" fmla="*/ 378767 w 616448"/>
              <a:gd name="connsiteY1528" fmla="*/ 1492242 h 1727391"/>
              <a:gd name="connsiteX1529" fmla="*/ 378767 w 616448"/>
              <a:gd name="connsiteY1529" fmla="*/ 1489701 h 1727391"/>
              <a:gd name="connsiteX1530" fmla="*/ 378767 w 616448"/>
              <a:gd name="connsiteY1530" fmla="*/ 1487158 h 1727391"/>
              <a:gd name="connsiteX1531" fmla="*/ 378767 w 616448"/>
              <a:gd name="connsiteY1531" fmla="*/ 1484616 h 1727391"/>
              <a:gd name="connsiteX1532" fmla="*/ 381308 w 616448"/>
              <a:gd name="connsiteY1532" fmla="*/ 1482074 h 1727391"/>
              <a:gd name="connsiteX1533" fmla="*/ 381308 w 616448"/>
              <a:gd name="connsiteY1533" fmla="*/ 1479532 h 1727391"/>
              <a:gd name="connsiteX1534" fmla="*/ 383851 w 616448"/>
              <a:gd name="connsiteY1534" fmla="*/ 1476990 h 1727391"/>
              <a:gd name="connsiteX1535" fmla="*/ 383851 w 616448"/>
              <a:gd name="connsiteY1535" fmla="*/ 1474448 h 1727391"/>
              <a:gd name="connsiteX1536" fmla="*/ 383851 w 616448"/>
              <a:gd name="connsiteY1536" fmla="*/ 1471905 h 1727391"/>
              <a:gd name="connsiteX1537" fmla="*/ 383851 w 616448"/>
              <a:gd name="connsiteY1537" fmla="*/ 1469363 h 1727391"/>
              <a:gd name="connsiteX1538" fmla="*/ 383851 w 616448"/>
              <a:gd name="connsiteY1538" fmla="*/ 1466821 h 1727391"/>
              <a:gd name="connsiteX1539" fmla="*/ 383851 w 616448"/>
              <a:gd name="connsiteY1539" fmla="*/ 1464279 h 1727391"/>
              <a:gd name="connsiteX1540" fmla="*/ 381308 w 616448"/>
              <a:gd name="connsiteY1540" fmla="*/ 1461737 h 1727391"/>
              <a:gd name="connsiteX1541" fmla="*/ 381308 w 616448"/>
              <a:gd name="connsiteY1541" fmla="*/ 1459195 h 1727391"/>
              <a:gd name="connsiteX1542" fmla="*/ 381308 w 616448"/>
              <a:gd name="connsiteY1542" fmla="*/ 1456652 h 1727391"/>
              <a:gd name="connsiteX1543" fmla="*/ 381308 w 616448"/>
              <a:gd name="connsiteY1543" fmla="*/ 1454110 h 1727391"/>
              <a:gd name="connsiteX1544" fmla="*/ 381308 w 616448"/>
              <a:gd name="connsiteY1544" fmla="*/ 1451568 h 1727391"/>
              <a:gd name="connsiteX1545" fmla="*/ 383851 w 616448"/>
              <a:gd name="connsiteY1545" fmla="*/ 1449026 h 1727391"/>
              <a:gd name="connsiteX1546" fmla="*/ 386392 w 616448"/>
              <a:gd name="connsiteY1546" fmla="*/ 1446484 h 1727391"/>
              <a:gd name="connsiteX1547" fmla="*/ 386392 w 616448"/>
              <a:gd name="connsiteY1547" fmla="*/ 1443942 h 1727391"/>
              <a:gd name="connsiteX1548" fmla="*/ 386392 w 616448"/>
              <a:gd name="connsiteY1548" fmla="*/ 1441399 h 1727391"/>
              <a:gd name="connsiteX1549" fmla="*/ 388935 w 616448"/>
              <a:gd name="connsiteY1549" fmla="*/ 1441399 h 1727391"/>
              <a:gd name="connsiteX1550" fmla="*/ 388935 w 616448"/>
              <a:gd name="connsiteY1550" fmla="*/ 1438858 h 1727391"/>
              <a:gd name="connsiteX1551" fmla="*/ 388935 w 616448"/>
              <a:gd name="connsiteY1551" fmla="*/ 1446484 h 1727391"/>
              <a:gd name="connsiteX1552" fmla="*/ 388935 w 616448"/>
              <a:gd name="connsiteY1552" fmla="*/ 1443942 h 1727391"/>
              <a:gd name="connsiteX1553" fmla="*/ 391477 w 616448"/>
              <a:gd name="connsiteY1553" fmla="*/ 1441399 h 1727391"/>
              <a:gd name="connsiteX1554" fmla="*/ 391477 w 616448"/>
              <a:gd name="connsiteY1554" fmla="*/ 1438858 h 1727391"/>
              <a:gd name="connsiteX1555" fmla="*/ 394019 w 616448"/>
              <a:gd name="connsiteY1555" fmla="*/ 1438858 h 1727391"/>
              <a:gd name="connsiteX1556" fmla="*/ 394019 w 616448"/>
              <a:gd name="connsiteY1556" fmla="*/ 1436315 h 1727391"/>
              <a:gd name="connsiteX1557" fmla="*/ 394019 w 616448"/>
              <a:gd name="connsiteY1557" fmla="*/ 1433773 h 1727391"/>
              <a:gd name="connsiteX1558" fmla="*/ 396561 w 616448"/>
              <a:gd name="connsiteY1558" fmla="*/ 1433773 h 1727391"/>
              <a:gd name="connsiteX1559" fmla="*/ 396561 w 616448"/>
              <a:gd name="connsiteY1559" fmla="*/ 1433773 h 1727391"/>
              <a:gd name="connsiteX1560" fmla="*/ 396561 w 616448"/>
              <a:gd name="connsiteY1560" fmla="*/ 1431231 h 1727391"/>
              <a:gd name="connsiteX1561" fmla="*/ 394019 w 616448"/>
              <a:gd name="connsiteY1561" fmla="*/ 1428688 h 1727391"/>
              <a:gd name="connsiteX1562" fmla="*/ 394019 w 616448"/>
              <a:gd name="connsiteY1562" fmla="*/ 1426147 h 1727391"/>
              <a:gd name="connsiteX1563" fmla="*/ 394019 w 616448"/>
              <a:gd name="connsiteY1563" fmla="*/ 1423605 h 1727391"/>
              <a:gd name="connsiteX1564" fmla="*/ 388935 w 616448"/>
              <a:gd name="connsiteY1564" fmla="*/ 1423605 h 1727391"/>
              <a:gd name="connsiteX1565" fmla="*/ 386392 w 616448"/>
              <a:gd name="connsiteY1565" fmla="*/ 1421062 h 1727391"/>
              <a:gd name="connsiteX1566" fmla="*/ 383851 w 616448"/>
              <a:gd name="connsiteY1566" fmla="*/ 1421062 h 1727391"/>
              <a:gd name="connsiteX1567" fmla="*/ 381308 w 616448"/>
              <a:gd name="connsiteY1567" fmla="*/ 1418520 h 1727391"/>
              <a:gd name="connsiteX1568" fmla="*/ 378767 w 616448"/>
              <a:gd name="connsiteY1568" fmla="*/ 1415978 h 1727391"/>
              <a:gd name="connsiteX1569" fmla="*/ 378767 w 616448"/>
              <a:gd name="connsiteY1569" fmla="*/ 1413436 h 1727391"/>
              <a:gd name="connsiteX1570" fmla="*/ 378767 w 616448"/>
              <a:gd name="connsiteY1570" fmla="*/ 1410894 h 1727391"/>
              <a:gd name="connsiteX1571" fmla="*/ 378767 w 616448"/>
              <a:gd name="connsiteY1571" fmla="*/ 1408352 h 1727391"/>
              <a:gd name="connsiteX1572" fmla="*/ 378767 w 616448"/>
              <a:gd name="connsiteY1572" fmla="*/ 1405809 h 1727391"/>
              <a:gd name="connsiteX1573" fmla="*/ 378767 w 616448"/>
              <a:gd name="connsiteY1573" fmla="*/ 1403267 h 1727391"/>
              <a:gd name="connsiteX1574" fmla="*/ 378767 w 616448"/>
              <a:gd name="connsiteY1574" fmla="*/ 1400725 h 1727391"/>
              <a:gd name="connsiteX1575" fmla="*/ 378767 w 616448"/>
              <a:gd name="connsiteY1575" fmla="*/ 1398183 h 1727391"/>
              <a:gd name="connsiteX1576" fmla="*/ 378767 w 616448"/>
              <a:gd name="connsiteY1576" fmla="*/ 1395641 h 1727391"/>
              <a:gd name="connsiteX1577" fmla="*/ 378767 w 616448"/>
              <a:gd name="connsiteY1577" fmla="*/ 1395641 h 1727391"/>
              <a:gd name="connsiteX1578" fmla="*/ 376224 w 616448"/>
              <a:gd name="connsiteY1578" fmla="*/ 1393099 h 1727391"/>
              <a:gd name="connsiteX1579" fmla="*/ 376224 w 616448"/>
              <a:gd name="connsiteY1579" fmla="*/ 1390556 h 1727391"/>
              <a:gd name="connsiteX1580" fmla="*/ 376224 w 616448"/>
              <a:gd name="connsiteY1580" fmla="*/ 1388015 h 1727391"/>
              <a:gd name="connsiteX1581" fmla="*/ 376224 w 616448"/>
              <a:gd name="connsiteY1581" fmla="*/ 1385472 h 1727391"/>
              <a:gd name="connsiteX1582" fmla="*/ 376224 w 616448"/>
              <a:gd name="connsiteY1582" fmla="*/ 1382930 h 1727391"/>
              <a:gd name="connsiteX1583" fmla="*/ 376224 w 616448"/>
              <a:gd name="connsiteY1583" fmla="*/ 1380388 h 1727391"/>
              <a:gd name="connsiteX1584" fmla="*/ 376224 w 616448"/>
              <a:gd name="connsiteY1584" fmla="*/ 1377845 h 1727391"/>
              <a:gd name="connsiteX1585" fmla="*/ 376224 w 616448"/>
              <a:gd name="connsiteY1585" fmla="*/ 1375304 h 1727391"/>
              <a:gd name="connsiteX1586" fmla="*/ 378767 w 616448"/>
              <a:gd name="connsiteY1586" fmla="*/ 1372762 h 1727391"/>
              <a:gd name="connsiteX1587" fmla="*/ 378767 w 616448"/>
              <a:gd name="connsiteY1587" fmla="*/ 1370219 h 1727391"/>
              <a:gd name="connsiteX1588" fmla="*/ 378767 w 616448"/>
              <a:gd name="connsiteY1588" fmla="*/ 1370219 h 1727391"/>
              <a:gd name="connsiteX1589" fmla="*/ 378767 w 616448"/>
              <a:gd name="connsiteY1589" fmla="*/ 1367677 h 1727391"/>
              <a:gd name="connsiteX1590" fmla="*/ 378767 w 616448"/>
              <a:gd name="connsiteY1590" fmla="*/ 1365135 h 1727391"/>
              <a:gd name="connsiteX1591" fmla="*/ 378767 w 616448"/>
              <a:gd name="connsiteY1591" fmla="*/ 1362593 h 1727391"/>
              <a:gd name="connsiteX1592" fmla="*/ 376224 w 616448"/>
              <a:gd name="connsiteY1592" fmla="*/ 1362593 h 1727391"/>
              <a:gd name="connsiteX1593" fmla="*/ 376224 w 616448"/>
              <a:gd name="connsiteY1593" fmla="*/ 1360051 h 1727391"/>
              <a:gd name="connsiteX1594" fmla="*/ 376224 w 616448"/>
              <a:gd name="connsiteY1594" fmla="*/ 1357509 h 1727391"/>
              <a:gd name="connsiteX1595" fmla="*/ 376224 w 616448"/>
              <a:gd name="connsiteY1595" fmla="*/ 1354966 h 1727391"/>
              <a:gd name="connsiteX1596" fmla="*/ 376224 w 616448"/>
              <a:gd name="connsiteY1596" fmla="*/ 1352424 h 1727391"/>
              <a:gd name="connsiteX1597" fmla="*/ 376224 w 616448"/>
              <a:gd name="connsiteY1597" fmla="*/ 1349882 h 1727391"/>
              <a:gd name="connsiteX1598" fmla="*/ 376224 w 616448"/>
              <a:gd name="connsiteY1598" fmla="*/ 1347340 h 1727391"/>
              <a:gd name="connsiteX1599" fmla="*/ 373682 w 616448"/>
              <a:gd name="connsiteY1599" fmla="*/ 1344798 h 1727391"/>
              <a:gd name="connsiteX1600" fmla="*/ 373682 w 616448"/>
              <a:gd name="connsiteY1600" fmla="*/ 1344798 h 1727391"/>
              <a:gd name="connsiteX1601" fmla="*/ 373682 w 616448"/>
              <a:gd name="connsiteY1601" fmla="*/ 1342256 h 1727391"/>
              <a:gd name="connsiteX1602" fmla="*/ 373682 w 616448"/>
              <a:gd name="connsiteY1602" fmla="*/ 1339713 h 1727391"/>
              <a:gd name="connsiteX1603" fmla="*/ 373682 w 616448"/>
              <a:gd name="connsiteY1603" fmla="*/ 1337172 h 1727391"/>
              <a:gd name="connsiteX1604" fmla="*/ 371140 w 616448"/>
              <a:gd name="connsiteY1604" fmla="*/ 1334629 h 1727391"/>
              <a:gd name="connsiteX1605" fmla="*/ 371140 w 616448"/>
              <a:gd name="connsiteY1605" fmla="*/ 1332087 h 1727391"/>
              <a:gd name="connsiteX1606" fmla="*/ 371140 w 616448"/>
              <a:gd name="connsiteY1606" fmla="*/ 1329545 h 1727391"/>
              <a:gd name="connsiteX1607" fmla="*/ 371140 w 616448"/>
              <a:gd name="connsiteY1607" fmla="*/ 1327002 h 1727391"/>
              <a:gd name="connsiteX1608" fmla="*/ 371140 w 616448"/>
              <a:gd name="connsiteY1608" fmla="*/ 1324461 h 1727391"/>
              <a:gd name="connsiteX1609" fmla="*/ 368598 w 616448"/>
              <a:gd name="connsiteY1609" fmla="*/ 1324461 h 1727391"/>
              <a:gd name="connsiteX1610" fmla="*/ 368598 w 616448"/>
              <a:gd name="connsiteY1610" fmla="*/ 1321919 h 1727391"/>
              <a:gd name="connsiteX1611" fmla="*/ 368598 w 616448"/>
              <a:gd name="connsiteY1611" fmla="*/ 1319376 h 1727391"/>
              <a:gd name="connsiteX1612" fmla="*/ 368598 w 616448"/>
              <a:gd name="connsiteY1612" fmla="*/ 1319376 h 1727391"/>
              <a:gd name="connsiteX1613" fmla="*/ 366056 w 616448"/>
              <a:gd name="connsiteY1613" fmla="*/ 1316834 h 1727391"/>
              <a:gd name="connsiteX1614" fmla="*/ 366056 w 616448"/>
              <a:gd name="connsiteY1614" fmla="*/ 1314292 h 1727391"/>
              <a:gd name="connsiteX1615" fmla="*/ 366056 w 616448"/>
              <a:gd name="connsiteY1615" fmla="*/ 1311750 h 1727391"/>
              <a:gd name="connsiteX1616" fmla="*/ 366056 w 616448"/>
              <a:gd name="connsiteY1616" fmla="*/ 1309208 h 1727391"/>
              <a:gd name="connsiteX1617" fmla="*/ 363514 w 616448"/>
              <a:gd name="connsiteY1617" fmla="*/ 1309208 h 1727391"/>
              <a:gd name="connsiteX1618" fmla="*/ 363514 w 616448"/>
              <a:gd name="connsiteY1618" fmla="*/ 1306666 h 1727391"/>
              <a:gd name="connsiteX1619" fmla="*/ 363514 w 616448"/>
              <a:gd name="connsiteY1619" fmla="*/ 1304123 h 1727391"/>
              <a:gd name="connsiteX1620" fmla="*/ 363514 w 616448"/>
              <a:gd name="connsiteY1620" fmla="*/ 1301581 h 1727391"/>
              <a:gd name="connsiteX1621" fmla="*/ 363514 w 616448"/>
              <a:gd name="connsiteY1621" fmla="*/ 1299039 h 1727391"/>
              <a:gd name="connsiteX1622" fmla="*/ 360972 w 616448"/>
              <a:gd name="connsiteY1622" fmla="*/ 1296497 h 1727391"/>
              <a:gd name="connsiteX1623" fmla="*/ 360972 w 616448"/>
              <a:gd name="connsiteY1623" fmla="*/ 1293955 h 1727391"/>
              <a:gd name="connsiteX1624" fmla="*/ 360972 w 616448"/>
              <a:gd name="connsiteY1624" fmla="*/ 1293955 h 1727391"/>
              <a:gd name="connsiteX1625" fmla="*/ 360972 w 616448"/>
              <a:gd name="connsiteY1625" fmla="*/ 1291412 h 1727391"/>
              <a:gd name="connsiteX1626" fmla="*/ 358430 w 616448"/>
              <a:gd name="connsiteY1626" fmla="*/ 1291412 h 1727391"/>
              <a:gd name="connsiteX1627" fmla="*/ 358430 w 616448"/>
              <a:gd name="connsiteY1627" fmla="*/ 1288870 h 1727391"/>
              <a:gd name="connsiteX1628" fmla="*/ 358430 w 616448"/>
              <a:gd name="connsiteY1628" fmla="*/ 1286329 h 1727391"/>
              <a:gd name="connsiteX1629" fmla="*/ 358430 w 616448"/>
              <a:gd name="connsiteY1629" fmla="*/ 1283786 h 1727391"/>
              <a:gd name="connsiteX1630" fmla="*/ 355888 w 616448"/>
              <a:gd name="connsiteY1630" fmla="*/ 1281244 h 1727391"/>
              <a:gd name="connsiteX1631" fmla="*/ 355888 w 616448"/>
              <a:gd name="connsiteY1631" fmla="*/ 1278702 h 1727391"/>
              <a:gd name="connsiteX1632" fmla="*/ 355888 w 616448"/>
              <a:gd name="connsiteY1632" fmla="*/ 1276159 h 1727391"/>
              <a:gd name="connsiteX1633" fmla="*/ 355888 w 616448"/>
              <a:gd name="connsiteY1633" fmla="*/ 1273618 h 1727391"/>
              <a:gd name="connsiteX1634" fmla="*/ 353346 w 616448"/>
              <a:gd name="connsiteY1634" fmla="*/ 1271076 h 1727391"/>
              <a:gd name="connsiteX1635" fmla="*/ 353346 w 616448"/>
              <a:gd name="connsiteY1635" fmla="*/ 1268533 h 1727391"/>
              <a:gd name="connsiteX1636" fmla="*/ 353346 w 616448"/>
              <a:gd name="connsiteY1636" fmla="*/ 1268533 h 1727391"/>
              <a:gd name="connsiteX1637" fmla="*/ 353346 w 616448"/>
              <a:gd name="connsiteY1637" fmla="*/ 1265991 h 1727391"/>
              <a:gd name="connsiteX1638" fmla="*/ 350804 w 616448"/>
              <a:gd name="connsiteY1638" fmla="*/ 1263449 h 1727391"/>
              <a:gd name="connsiteX1639" fmla="*/ 350804 w 616448"/>
              <a:gd name="connsiteY1639" fmla="*/ 1260907 h 1727391"/>
              <a:gd name="connsiteX1640" fmla="*/ 350804 w 616448"/>
              <a:gd name="connsiteY1640" fmla="*/ 1258365 h 1727391"/>
              <a:gd name="connsiteX1641" fmla="*/ 348262 w 616448"/>
              <a:gd name="connsiteY1641" fmla="*/ 1255823 h 1727391"/>
              <a:gd name="connsiteX1642" fmla="*/ 348262 w 616448"/>
              <a:gd name="connsiteY1642" fmla="*/ 1253280 h 1727391"/>
              <a:gd name="connsiteX1643" fmla="*/ 348262 w 616448"/>
              <a:gd name="connsiteY1643" fmla="*/ 1250738 h 1727391"/>
              <a:gd name="connsiteX1644" fmla="*/ 345720 w 616448"/>
              <a:gd name="connsiteY1644" fmla="*/ 1248196 h 1727391"/>
              <a:gd name="connsiteX1645" fmla="*/ 345720 w 616448"/>
              <a:gd name="connsiteY1645" fmla="*/ 1245654 h 1727391"/>
              <a:gd name="connsiteX1646" fmla="*/ 345720 w 616448"/>
              <a:gd name="connsiteY1646" fmla="*/ 1243112 h 1727391"/>
              <a:gd name="connsiteX1647" fmla="*/ 345720 w 616448"/>
              <a:gd name="connsiteY1647" fmla="*/ 1243112 h 1727391"/>
              <a:gd name="connsiteX1648" fmla="*/ 343178 w 616448"/>
              <a:gd name="connsiteY1648" fmla="*/ 1240569 h 1727391"/>
              <a:gd name="connsiteX1649" fmla="*/ 343178 w 616448"/>
              <a:gd name="connsiteY1649" fmla="*/ 1238027 h 1727391"/>
              <a:gd name="connsiteX1650" fmla="*/ 343178 w 616448"/>
              <a:gd name="connsiteY1650" fmla="*/ 1235486 h 1727391"/>
              <a:gd name="connsiteX1651" fmla="*/ 343178 w 616448"/>
              <a:gd name="connsiteY1651" fmla="*/ 1232943 h 1727391"/>
              <a:gd name="connsiteX1652" fmla="*/ 340636 w 616448"/>
              <a:gd name="connsiteY1652" fmla="*/ 1232943 h 1727391"/>
              <a:gd name="connsiteX1653" fmla="*/ 340636 w 616448"/>
              <a:gd name="connsiteY1653" fmla="*/ 1230401 h 1727391"/>
              <a:gd name="connsiteX1654" fmla="*/ 340636 w 616448"/>
              <a:gd name="connsiteY1654" fmla="*/ 1227859 h 1727391"/>
              <a:gd name="connsiteX1655" fmla="*/ 338094 w 616448"/>
              <a:gd name="connsiteY1655" fmla="*/ 1225316 h 1727391"/>
              <a:gd name="connsiteX1656" fmla="*/ 338094 w 616448"/>
              <a:gd name="connsiteY1656" fmla="*/ 1222775 h 1727391"/>
              <a:gd name="connsiteX1657" fmla="*/ 338094 w 616448"/>
              <a:gd name="connsiteY1657" fmla="*/ 1220233 h 1727391"/>
              <a:gd name="connsiteX1658" fmla="*/ 335551 w 616448"/>
              <a:gd name="connsiteY1658" fmla="*/ 1217690 h 1727391"/>
              <a:gd name="connsiteX1659" fmla="*/ 333010 w 616448"/>
              <a:gd name="connsiteY1659" fmla="*/ 1215148 h 1727391"/>
              <a:gd name="connsiteX1660" fmla="*/ 333010 w 616448"/>
              <a:gd name="connsiteY1660" fmla="*/ 1212606 h 1727391"/>
              <a:gd name="connsiteX1661" fmla="*/ 330467 w 616448"/>
              <a:gd name="connsiteY1661" fmla="*/ 1212606 h 1727391"/>
              <a:gd name="connsiteX1662" fmla="*/ 327925 w 616448"/>
              <a:gd name="connsiteY1662" fmla="*/ 1212606 h 1727391"/>
              <a:gd name="connsiteX1663" fmla="*/ 327925 w 616448"/>
              <a:gd name="connsiteY1663" fmla="*/ 1210064 h 1727391"/>
              <a:gd name="connsiteX1664" fmla="*/ 325383 w 616448"/>
              <a:gd name="connsiteY1664" fmla="*/ 1210064 h 1727391"/>
              <a:gd name="connsiteX1665" fmla="*/ 322841 w 616448"/>
              <a:gd name="connsiteY1665" fmla="*/ 1207522 h 1727391"/>
              <a:gd name="connsiteX1666" fmla="*/ 320299 w 616448"/>
              <a:gd name="connsiteY1666" fmla="*/ 1204980 h 1727391"/>
              <a:gd name="connsiteX1667" fmla="*/ 317757 w 616448"/>
              <a:gd name="connsiteY1667" fmla="*/ 1204980 h 1727391"/>
              <a:gd name="connsiteX1668" fmla="*/ 317757 w 616448"/>
              <a:gd name="connsiteY1668" fmla="*/ 1202437 h 1727391"/>
              <a:gd name="connsiteX1669" fmla="*/ 315215 w 616448"/>
              <a:gd name="connsiteY1669" fmla="*/ 1202437 h 1727391"/>
              <a:gd name="connsiteX1670" fmla="*/ 315215 w 616448"/>
              <a:gd name="connsiteY1670" fmla="*/ 1199895 h 1727391"/>
              <a:gd name="connsiteX1671" fmla="*/ 312673 w 616448"/>
              <a:gd name="connsiteY1671" fmla="*/ 1199895 h 1727391"/>
              <a:gd name="connsiteX1672" fmla="*/ 312673 w 616448"/>
              <a:gd name="connsiteY1672" fmla="*/ 1197353 h 1727391"/>
              <a:gd name="connsiteX1673" fmla="*/ 310131 w 616448"/>
              <a:gd name="connsiteY1673" fmla="*/ 1197353 h 1727391"/>
              <a:gd name="connsiteX1674" fmla="*/ 307589 w 616448"/>
              <a:gd name="connsiteY1674" fmla="*/ 1194811 h 1727391"/>
              <a:gd name="connsiteX1675" fmla="*/ 305047 w 616448"/>
              <a:gd name="connsiteY1675" fmla="*/ 1192269 h 1727391"/>
              <a:gd name="connsiteX1676" fmla="*/ 302505 w 616448"/>
              <a:gd name="connsiteY1676" fmla="*/ 1189726 h 1727391"/>
              <a:gd name="connsiteX1677" fmla="*/ 299963 w 616448"/>
              <a:gd name="connsiteY1677" fmla="*/ 1189726 h 1727391"/>
              <a:gd name="connsiteX1678" fmla="*/ 299963 w 616448"/>
              <a:gd name="connsiteY1678" fmla="*/ 1192269 h 1727391"/>
              <a:gd name="connsiteX1679" fmla="*/ 297420 w 616448"/>
              <a:gd name="connsiteY1679" fmla="*/ 1192269 h 1727391"/>
              <a:gd name="connsiteX1680" fmla="*/ 297420 w 616448"/>
              <a:gd name="connsiteY1680" fmla="*/ 1189726 h 1727391"/>
              <a:gd name="connsiteX1681" fmla="*/ 297420 w 616448"/>
              <a:gd name="connsiteY1681" fmla="*/ 1187184 h 1727391"/>
              <a:gd name="connsiteX1682" fmla="*/ 294879 w 616448"/>
              <a:gd name="connsiteY1682" fmla="*/ 1187184 h 1727391"/>
              <a:gd name="connsiteX1683" fmla="*/ 294879 w 616448"/>
              <a:gd name="connsiteY1683" fmla="*/ 1184643 h 1727391"/>
              <a:gd name="connsiteX1684" fmla="*/ 292336 w 616448"/>
              <a:gd name="connsiteY1684" fmla="*/ 1184643 h 1727391"/>
              <a:gd name="connsiteX1685" fmla="*/ 292336 w 616448"/>
              <a:gd name="connsiteY1685" fmla="*/ 1182100 h 1727391"/>
              <a:gd name="connsiteX1686" fmla="*/ 289795 w 616448"/>
              <a:gd name="connsiteY1686" fmla="*/ 1182100 h 1727391"/>
              <a:gd name="connsiteX1687" fmla="*/ 289795 w 616448"/>
              <a:gd name="connsiteY1687" fmla="*/ 1179558 h 1727391"/>
              <a:gd name="connsiteX1688" fmla="*/ 287252 w 616448"/>
              <a:gd name="connsiteY1688" fmla="*/ 1177016 h 1727391"/>
              <a:gd name="connsiteX1689" fmla="*/ 284710 w 616448"/>
              <a:gd name="connsiteY1689" fmla="*/ 1174473 h 1727391"/>
              <a:gd name="connsiteX1690" fmla="*/ 284710 w 616448"/>
              <a:gd name="connsiteY1690" fmla="*/ 1171932 h 1727391"/>
              <a:gd name="connsiteX1691" fmla="*/ 282168 w 616448"/>
              <a:gd name="connsiteY1691" fmla="*/ 1169390 h 1727391"/>
              <a:gd name="connsiteX1692" fmla="*/ 282168 w 616448"/>
              <a:gd name="connsiteY1692" fmla="*/ 1166847 h 1727391"/>
              <a:gd name="connsiteX1693" fmla="*/ 287252 w 616448"/>
              <a:gd name="connsiteY1693" fmla="*/ 1166847 h 1727391"/>
              <a:gd name="connsiteX1694" fmla="*/ 284710 w 616448"/>
              <a:gd name="connsiteY1694" fmla="*/ 1164305 h 1727391"/>
              <a:gd name="connsiteX1695" fmla="*/ 282168 w 616448"/>
              <a:gd name="connsiteY1695" fmla="*/ 1161763 h 1727391"/>
              <a:gd name="connsiteX1696" fmla="*/ 279626 w 616448"/>
              <a:gd name="connsiteY1696" fmla="*/ 1159221 h 1727391"/>
              <a:gd name="connsiteX1697" fmla="*/ 277084 w 616448"/>
              <a:gd name="connsiteY1697" fmla="*/ 1159221 h 1727391"/>
              <a:gd name="connsiteX1698" fmla="*/ 274542 w 616448"/>
              <a:gd name="connsiteY1698" fmla="*/ 1156679 h 1727391"/>
              <a:gd name="connsiteX1699" fmla="*/ 272000 w 616448"/>
              <a:gd name="connsiteY1699" fmla="*/ 1156679 h 1727391"/>
              <a:gd name="connsiteX1700" fmla="*/ 269458 w 616448"/>
              <a:gd name="connsiteY1700" fmla="*/ 1156679 h 1727391"/>
              <a:gd name="connsiteX1701" fmla="*/ 269458 w 616448"/>
              <a:gd name="connsiteY1701" fmla="*/ 1154136 h 1727391"/>
              <a:gd name="connsiteX1702" fmla="*/ 266916 w 616448"/>
              <a:gd name="connsiteY1702" fmla="*/ 1154136 h 1727391"/>
              <a:gd name="connsiteX1703" fmla="*/ 264374 w 616448"/>
              <a:gd name="connsiteY1703" fmla="*/ 1154136 h 1727391"/>
              <a:gd name="connsiteX1704" fmla="*/ 264374 w 616448"/>
              <a:gd name="connsiteY1704" fmla="*/ 1151594 h 1727391"/>
              <a:gd name="connsiteX1705" fmla="*/ 261832 w 616448"/>
              <a:gd name="connsiteY1705" fmla="*/ 1151594 h 1727391"/>
              <a:gd name="connsiteX1706" fmla="*/ 259290 w 616448"/>
              <a:gd name="connsiteY1706" fmla="*/ 1149052 h 1727391"/>
              <a:gd name="connsiteX1707" fmla="*/ 256748 w 616448"/>
              <a:gd name="connsiteY1707" fmla="*/ 1149052 h 1727391"/>
              <a:gd name="connsiteX1708" fmla="*/ 254206 w 616448"/>
              <a:gd name="connsiteY1708" fmla="*/ 1146510 h 1727391"/>
              <a:gd name="connsiteX1709" fmla="*/ 251664 w 616448"/>
              <a:gd name="connsiteY1709" fmla="*/ 1146510 h 1727391"/>
              <a:gd name="connsiteX1710" fmla="*/ 251664 w 616448"/>
              <a:gd name="connsiteY1710" fmla="*/ 1143968 h 1727391"/>
              <a:gd name="connsiteX1711" fmla="*/ 249122 w 616448"/>
              <a:gd name="connsiteY1711" fmla="*/ 1143968 h 1727391"/>
              <a:gd name="connsiteX1712" fmla="*/ 249122 w 616448"/>
              <a:gd name="connsiteY1712" fmla="*/ 1141426 h 1727391"/>
              <a:gd name="connsiteX1713" fmla="*/ 249122 w 616448"/>
              <a:gd name="connsiteY1713" fmla="*/ 1141426 h 1727391"/>
              <a:gd name="connsiteX1714" fmla="*/ 246579 w 616448"/>
              <a:gd name="connsiteY1714" fmla="*/ 1138883 h 1727391"/>
              <a:gd name="connsiteX1715" fmla="*/ 244038 w 616448"/>
              <a:gd name="connsiteY1715" fmla="*/ 1136341 h 1727391"/>
              <a:gd name="connsiteX1716" fmla="*/ 241495 w 616448"/>
              <a:gd name="connsiteY1716" fmla="*/ 1136341 h 1727391"/>
              <a:gd name="connsiteX1717" fmla="*/ 241495 w 616448"/>
              <a:gd name="connsiteY1717" fmla="*/ 1133800 h 1727391"/>
              <a:gd name="connsiteX1718" fmla="*/ 238954 w 616448"/>
              <a:gd name="connsiteY1718" fmla="*/ 1133800 h 1727391"/>
              <a:gd name="connsiteX1719" fmla="*/ 236411 w 616448"/>
              <a:gd name="connsiteY1719" fmla="*/ 1131257 h 1727391"/>
              <a:gd name="connsiteX1720" fmla="*/ 233869 w 616448"/>
              <a:gd name="connsiteY1720" fmla="*/ 1128715 h 1727391"/>
              <a:gd name="connsiteX1721" fmla="*/ 231327 w 616448"/>
              <a:gd name="connsiteY1721" fmla="*/ 1128715 h 1727391"/>
              <a:gd name="connsiteX1722" fmla="*/ 228785 w 616448"/>
              <a:gd name="connsiteY1722" fmla="*/ 1126173 h 1727391"/>
              <a:gd name="connsiteX1723" fmla="*/ 226243 w 616448"/>
              <a:gd name="connsiteY1723" fmla="*/ 1126173 h 1727391"/>
              <a:gd name="connsiteX1724" fmla="*/ 226243 w 616448"/>
              <a:gd name="connsiteY1724" fmla="*/ 1123630 h 1727391"/>
              <a:gd name="connsiteX1725" fmla="*/ 223701 w 616448"/>
              <a:gd name="connsiteY1725" fmla="*/ 1123630 h 1727391"/>
              <a:gd name="connsiteX1726" fmla="*/ 221159 w 616448"/>
              <a:gd name="connsiteY1726" fmla="*/ 1121089 h 1727391"/>
              <a:gd name="connsiteX1727" fmla="*/ 218617 w 616448"/>
              <a:gd name="connsiteY1727" fmla="*/ 1121089 h 1727391"/>
              <a:gd name="connsiteX1728" fmla="*/ 218617 w 616448"/>
              <a:gd name="connsiteY1728" fmla="*/ 1118547 h 1727391"/>
              <a:gd name="connsiteX1729" fmla="*/ 216075 w 616448"/>
              <a:gd name="connsiteY1729" fmla="*/ 1118547 h 1727391"/>
              <a:gd name="connsiteX1730" fmla="*/ 213533 w 616448"/>
              <a:gd name="connsiteY1730" fmla="*/ 1118547 h 1727391"/>
              <a:gd name="connsiteX1731" fmla="*/ 210991 w 616448"/>
              <a:gd name="connsiteY1731" fmla="*/ 1118547 h 1727391"/>
              <a:gd name="connsiteX1732" fmla="*/ 210991 w 616448"/>
              <a:gd name="connsiteY1732" fmla="*/ 1116004 h 1727391"/>
              <a:gd name="connsiteX1733" fmla="*/ 210991 w 616448"/>
              <a:gd name="connsiteY1733" fmla="*/ 1116004 h 1727391"/>
              <a:gd name="connsiteX1734" fmla="*/ 208449 w 616448"/>
              <a:gd name="connsiteY1734" fmla="*/ 1116004 h 1727391"/>
              <a:gd name="connsiteX1735" fmla="*/ 205907 w 616448"/>
              <a:gd name="connsiteY1735" fmla="*/ 1113462 h 1727391"/>
              <a:gd name="connsiteX1736" fmla="*/ 203364 w 616448"/>
              <a:gd name="connsiteY1736" fmla="*/ 1113462 h 1727391"/>
              <a:gd name="connsiteX1737" fmla="*/ 203364 w 616448"/>
              <a:gd name="connsiteY1737" fmla="*/ 1116004 h 1727391"/>
              <a:gd name="connsiteX1738" fmla="*/ 200823 w 616448"/>
              <a:gd name="connsiteY1738" fmla="*/ 1116004 h 1727391"/>
              <a:gd name="connsiteX1739" fmla="*/ 198280 w 616448"/>
              <a:gd name="connsiteY1739" fmla="*/ 1113462 h 1727391"/>
              <a:gd name="connsiteX1740" fmla="*/ 195738 w 616448"/>
              <a:gd name="connsiteY1740" fmla="*/ 1113462 h 1727391"/>
              <a:gd name="connsiteX1741" fmla="*/ 195738 w 616448"/>
              <a:gd name="connsiteY1741" fmla="*/ 1110920 h 1727391"/>
              <a:gd name="connsiteX1742" fmla="*/ 193196 w 616448"/>
              <a:gd name="connsiteY1742" fmla="*/ 1110920 h 1727391"/>
              <a:gd name="connsiteX1743" fmla="*/ 193196 w 616448"/>
              <a:gd name="connsiteY1743" fmla="*/ 1108378 h 1727391"/>
              <a:gd name="connsiteX1744" fmla="*/ 190654 w 616448"/>
              <a:gd name="connsiteY1744" fmla="*/ 1108378 h 1727391"/>
              <a:gd name="connsiteX1745" fmla="*/ 190654 w 616448"/>
              <a:gd name="connsiteY1745" fmla="*/ 1105836 h 1727391"/>
              <a:gd name="connsiteX1746" fmla="*/ 188112 w 616448"/>
              <a:gd name="connsiteY1746" fmla="*/ 1105836 h 1727391"/>
              <a:gd name="connsiteX1747" fmla="*/ 188112 w 616448"/>
              <a:gd name="connsiteY1747" fmla="*/ 1103293 h 1727391"/>
              <a:gd name="connsiteX1748" fmla="*/ 185570 w 616448"/>
              <a:gd name="connsiteY1748" fmla="*/ 1100751 h 1727391"/>
              <a:gd name="connsiteX1749" fmla="*/ 185570 w 616448"/>
              <a:gd name="connsiteY1749" fmla="*/ 1098209 h 1727391"/>
              <a:gd name="connsiteX1750" fmla="*/ 183028 w 616448"/>
              <a:gd name="connsiteY1750" fmla="*/ 1098209 h 1727391"/>
              <a:gd name="connsiteX1751" fmla="*/ 183028 w 616448"/>
              <a:gd name="connsiteY1751" fmla="*/ 1095667 h 1727391"/>
              <a:gd name="connsiteX1752" fmla="*/ 180486 w 616448"/>
              <a:gd name="connsiteY1752" fmla="*/ 1093125 h 1727391"/>
              <a:gd name="connsiteX1753" fmla="*/ 180486 w 616448"/>
              <a:gd name="connsiteY1753" fmla="*/ 1090583 h 1727391"/>
              <a:gd name="connsiteX1754" fmla="*/ 177944 w 616448"/>
              <a:gd name="connsiteY1754" fmla="*/ 1088040 h 1727391"/>
              <a:gd name="connsiteX1755" fmla="*/ 175402 w 616448"/>
              <a:gd name="connsiteY1755" fmla="*/ 1085498 h 1727391"/>
              <a:gd name="connsiteX1756" fmla="*/ 175402 w 616448"/>
              <a:gd name="connsiteY1756" fmla="*/ 1082957 h 1727391"/>
              <a:gd name="connsiteX1757" fmla="*/ 172860 w 616448"/>
              <a:gd name="connsiteY1757" fmla="*/ 1080414 h 1727391"/>
              <a:gd name="connsiteX1758" fmla="*/ 172860 w 616448"/>
              <a:gd name="connsiteY1758" fmla="*/ 1077872 h 1727391"/>
              <a:gd name="connsiteX1759" fmla="*/ 170318 w 616448"/>
              <a:gd name="connsiteY1759" fmla="*/ 1075330 h 1727391"/>
              <a:gd name="connsiteX1760" fmla="*/ 167776 w 616448"/>
              <a:gd name="connsiteY1760" fmla="*/ 1072787 h 1727391"/>
              <a:gd name="connsiteX1761" fmla="*/ 167776 w 616448"/>
              <a:gd name="connsiteY1761" fmla="*/ 1070246 h 1727391"/>
              <a:gd name="connsiteX1762" fmla="*/ 165234 w 616448"/>
              <a:gd name="connsiteY1762" fmla="*/ 1067704 h 1727391"/>
              <a:gd name="connsiteX1763" fmla="*/ 162692 w 616448"/>
              <a:gd name="connsiteY1763" fmla="*/ 1065161 h 1727391"/>
              <a:gd name="connsiteX1764" fmla="*/ 162692 w 616448"/>
              <a:gd name="connsiteY1764" fmla="*/ 1062619 h 1727391"/>
              <a:gd name="connsiteX1765" fmla="*/ 160150 w 616448"/>
              <a:gd name="connsiteY1765" fmla="*/ 1060077 h 1727391"/>
              <a:gd name="connsiteX1766" fmla="*/ 160150 w 616448"/>
              <a:gd name="connsiteY1766" fmla="*/ 1057535 h 1727391"/>
              <a:gd name="connsiteX1767" fmla="*/ 157608 w 616448"/>
              <a:gd name="connsiteY1767" fmla="*/ 1054993 h 1727391"/>
              <a:gd name="connsiteX1768" fmla="*/ 157608 w 616448"/>
              <a:gd name="connsiteY1768" fmla="*/ 1052450 h 1727391"/>
              <a:gd name="connsiteX1769" fmla="*/ 155066 w 616448"/>
              <a:gd name="connsiteY1769" fmla="*/ 1049908 h 1727391"/>
              <a:gd name="connsiteX1770" fmla="*/ 155066 w 616448"/>
              <a:gd name="connsiteY1770" fmla="*/ 1047366 h 1727391"/>
              <a:gd name="connsiteX1771" fmla="*/ 152523 w 616448"/>
              <a:gd name="connsiteY1771" fmla="*/ 1044824 h 1727391"/>
              <a:gd name="connsiteX1772" fmla="*/ 152523 w 616448"/>
              <a:gd name="connsiteY1772" fmla="*/ 1042282 h 1727391"/>
              <a:gd name="connsiteX1773" fmla="*/ 152523 w 616448"/>
              <a:gd name="connsiteY1773" fmla="*/ 1039740 h 1727391"/>
              <a:gd name="connsiteX1774" fmla="*/ 149981 w 616448"/>
              <a:gd name="connsiteY1774" fmla="*/ 1039740 h 1727391"/>
              <a:gd name="connsiteX1775" fmla="*/ 149981 w 616448"/>
              <a:gd name="connsiteY1775" fmla="*/ 1037197 h 1727391"/>
              <a:gd name="connsiteX1776" fmla="*/ 149981 w 616448"/>
              <a:gd name="connsiteY1776" fmla="*/ 1034655 h 1727391"/>
              <a:gd name="connsiteX1777" fmla="*/ 147439 w 616448"/>
              <a:gd name="connsiteY1777" fmla="*/ 1032114 h 1727391"/>
              <a:gd name="connsiteX1778" fmla="*/ 147439 w 616448"/>
              <a:gd name="connsiteY1778" fmla="*/ 1029571 h 1727391"/>
              <a:gd name="connsiteX1779" fmla="*/ 147439 w 616448"/>
              <a:gd name="connsiteY1779" fmla="*/ 1027029 h 1727391"/>
              <a:gd name="connsiteX1780" fmla="*/ 144897 w 616448"/>
              <a:gd name="connsiteY1780" fmla="*/ 1024487 h 1727391"/>
              <a:gd name="connsiteX1781" fmla="*/ 144897 w 616448"/>
              <a:gd name="connsiteY1781" fmla="*/ 1021944 h 1727391"/>
              <a:gd name="connsiteX1782" fmla="*/ 142355 w 616448"/>
              <a:gd name="connsiteY1782" fmla="*/ 1019403 h 1727391"/>
              <a:gd name="connsiteX1783" fmla="*/ 142355 w 616448"/>
              <a:gd name="connsiteY1783" fmla="*/ 1016860 h 1727391"/>
              <a:gd name="connsiteX1784" fmla="*/ 139813 w 616448"/>
              <a:gd name="connsiteY1784" fmla="*/ 1014318 h 1727391"/>
              <a:gd name="connsiteX1785" fmla="*/ 137271 w 616448"/>
              <a:gd name="connsiteY1785" fmla="*/ 1011776 h 1727391"/>
              <a:gd name="connsiteX1786" fmla="*/ 137271 w 616448"/>
              <a:gd name="connsiteY1786" fmla="*/ 1009234 h 1727391"/>
              <a:gd name="connsiteX1787" fmla="*/ 134729 w 616448"/>
              <a:gd name="connsiteY1787" fmla="*/ 1006692 h 1727391"/>
              <a:gd name="connsiteX1788" fmla="*/ 134729 w 616448"/>
              <a:gd name="connsiteY1788" fmla="*/ 1014318 h 1727391"/>
              <a:gd name="connsiteX1789" fmla="*/ 132187 w 616448"/>
              <a:gd name="connsiteY1789" fmla="*/ 1014318 h 1727391"/>
              <a:gd name="connsiteX1790" fmla="*/ 132187 w 616448"/>
              <a:gd name="connsiteY1790" fmla="*/ 1011776 h 1727391"/>
              <a:gd name="connsiteX1791" fmla="*/ 134729 w 616448"/>
              <a:gd name="connsiteY1791" fmla="*/ 1011776 h 1727391"/>
              <a:gd name="connsiteX1792" fmla="*/ 134729 w 616448"/>
              <a:gd name="connsiteY1792" fmla="*/ 1009234 h 1727391"/>
              <a:gd name="connsiteX1793" fmla="*/ 132187 w 616448"/>
              <a:gd name="connsiteY1793" fmla="*/ 1009234 h 1727391"/>
              <a:gd name="connsiteX1794" fmla="*/ 132187 w 616448"/>
              <a:gd name="connsiteY1794" fmla="*/ 1006692 h 1727391"/>
              <a:gd name="connsiteX1795" fmla="*/ 129645 w 616448"/>
              <a:gd name="connsiteY1795" fmla="*/ 1006692 h 1727391"/>
              <a:gd name="connsiteX1796" fmla="*/ 129645 w 616448"/>
              <a:gd name="connsiteY1796" fmla="*/ 1004150 h 1727391"/>
              <a:gd name="connsiteX1797" fmla="*/ 127103 w 616448"/>
              <a:gd name="connsiteY1797" fmla="*/ 1004150 h 1727391"/>
              <a:gd name="connsiteX1798" fmla="*/ 127103 w 616448"/>
              <a:gd name="connsiteY1798" fmla="*/ 1001607 h 1727391"/>
              <a:gd name="connsiteX1799" fmla="*/ 127103 w 616448"/>
              <a:gd name="connsiteY1799" fmla="*/ 999065 h 1727391"/>
              <a:gd name="connsiteX1800" fmla="*/ 124561 w 616448"/>
              <a:gd name="connsiteY1800" fmla="*/ 996523 h 1727391"/>
              <a:gd name="connsiteX1801" fmla="*/ 124561 w 616448"/>
              <a:gd name="connsiteY1801" fmla="*/ 993981 h 1727391"/>
              <a:gd name="connsiteX1802" fmla="*/ 124561 w 616448"/>
              <a:gd name="connsiteY1802" fmla="*/ 991439 h 1727391"/>
              <a:gd name="connsiteX1803" fmla="*/ 122019 w 616448"/>
              <a:gd name="connsiteY1803" fmla="*/ 988897 h 1727391"/>
              <a:gd name="connsiteX1804" fmla="*/ 122019 w 616448"/>
              <a:gd name="connsiteY1804" fmla="*/ 988897 h 1727391"/>
              <a:gd name="connsiteX1805" fmla="*/ 122019 w 616448"/>
              <a:gd name="connsiteY1805" fmla="*/ 986354 h 1727391"/>
              <a:gd name="connsiteX1806" fmla="*/ 119477 w 616448"/>
              <a:gd name="connsiteY1806" fmla="*/ 983812 h 1727391"/>
              <a:gd name="connsiteX1807" fmla="*/ 119477 w 616448"/>
              <a:gd name="connsiteY1807" fmla="*/ 981270 h 1727391"/>
              <a:gd name="connsiteX1808" fmla="*/ 119477 w 616448"/>
              <a:gd name="connsiteY1808" fmla="*/ 978728 h 1727391"/>
              <a:gd name="connsiteX1809" fmla="*/ 119477 w 616448"/>
              <a:gd name="connsiteY1809" fmla="*/ 976186 h 1727391"/>
              <a:gd name="connsiteX1810" fmla="*/ 119477 w 616448"/>
              <a:gd name="connsiteY1810" fmla="*/ 973644 h 1727391"/>
              <a:gd name="connsiteX1811" fmla="*/ 119477 w 616448"/>
              <a:gd name="connsiteY1811" fmla="*/ 971101 h 1727391"/>
              <a:gd name="connsiteX1812" fmla="*/ 116935 w 616448"/>
              <a:gd name="connsiteY1812" fmla="*/ 968560 h 1727391"/>
              <a:gd name="connsiteX1813" fmla="*/ 116935 w 616448"/>
              <a:gd name="connsiteY1813" fmla="*/ 966017 h 1727391"/>
              <a:gd name="connsiteX1814" fmla="*/ 116935 w 616448"/>
              <a:gd name="connsiteY1814" fmla="*/ 963475 h 1727391"/>
              <a:gd name="connsiteX1815" fmla="*/ 114393 w 616448"/>
              <a:gd name="connsiteY1815" fmla="*/ 963475 h 1727391"/>
              <a:gd name="connsiteX1816" fmla="*/ 114393 w 616448"/>
              <a:gd name="connsiteY1816" fmla="*/ 963475 h 1727391"/>
              <a:gd name="connsiteX1817" fmla="*/ 114393 w 616448"/>
              <a:gd name="connsiteY1817" fmla="*/ 960933 h 1727391"/>
              <a:gd name="connsiteX1818" fmla="*/ 111851 w 616448"/>
              <a:gd name="connsiteY1818" fmla="*/ 960933 h 1727391"/>
              <a:gd name="connsiteX1819" fmla="*/ 111851 w 616448"/>
              <a:gd name="connsiteY1819" fmla="*/ 958391 h 1727391"/>
              <a:gd name="connsiteX1820" fmla="*/ 109308 w 616448"/>
              <a:gd name="connsiteY1820" fmla="*/ 955849 h 1727391"/>
              <a:gd name="connsiteX1821" fmla="*/ 109308 w 616448"/>
              <a:gd name="connsiteY1821" fmla="*/ 953307 h 1727391"/>
              <a:gd name="connsiteX1822" fmla="*/ 106766 w 616448"/>
              <a:gd name="connsiteY1822" fmla="*/ 953307 h 1727391"/>
              <a:gd name="connsiteX1823" fmla="*/ 106766 w 616448"/>
              <a:gd name="connsiteY1823" fmla="*/ 950764 h 1727391"/>
              <a:gd name="connsiteX1824" fmla="*/ 106766 w 616448"/>
              <a:gd name="connsiteY1824" fmla="*/ 948222 h 1727391"/>
              <a:gd name="connsiteX1825" fmla="*/ 104224 w 616448"/>
              <a:gd name="connsiteY1825" fmla="*/ 948222 h 1727391"/>
              <a:gd name="connsiteX1826" fmla="*/ 104224 w 616448"/>
              <a:gd name="connsiteY1826" fmla="*/ 945680 h 1727391"/>
              <a:gd name="connsiteX1827" fmla="*/ 101682 w 616448"/>
              <a:gd name="connsiteY1827" fmla="*/ 945680 h 1727391"/>
              <a:gd name="connsiteX1828" fmla="*/ 101682 w 616448"/>
              <a:gd name="connsiteY1828" fmla="*/ 943138 h 1727391"/>
              <a:gd name="connsiteX1829" fmla="*/ 101682 w 616448"/>
              <a:gd name="connsiteY1829" fmla="*/ 940596 h 1727391"/>
              <a:gd name="connsiteX1830" fmla="*/ 99140 w 616448"/>
              <a:gd name="connsiteY1830" fmla="*/ 940596 h 1727391"/>
              <a:gd name="connsiteX1831" fmla="*/ 99140 w 616448"/>
              <a:gd name="connsiteY1831" fmla="*/ 938054 h 1727391"/>
              <a:gd name="connsiteX1832" fmla="*/ 99140 w 616448"/>
              <a:gd name="connsiteY1832" fmla="*/ 935511 h 1727391"/>
              <a:gd name="connsiteX1833" fmla="*/ 96598 w 616448"/>
              <a:gd name="connsiteY1833" fmla="*/ 935511 h 1727391"/>
              <a:gd name="connsiteX1834" fmla="*/ 96598 w 616448"/>
              <a:gd name="connsiteY1834" fmla="*/ 932969 h 1727391"/>
              <a:gd name="connsiteX1835" fmla="*/ 96598 w 616448"/>
              <a:gd name="connsiteY1835" fmla="*/ 930427 h 1727391"/>
              <a:gd name="connsiteX1836" fmla="*/ 96598 w 616448"/>
              <a:gd name="connsiteY1836" fmla="*/ 930427 h 1727391"/>
              <a:gd name="connsiteX1837" fmla="*/ 96598 w 616448"/>
              <a:gd name="connsiteY1837" fmla="*/ 927885 h 1727391"/>
              <a:gd name="connsiteX1838" fmla="*/ 96598 w 616448"/>
              <a:gd name="connsiteY1838" fmla="*/ 925343 h 1727391"/>
              <a:gd name="connsiteX1839" fmla="*/ 94056 w 616448"/>
              <a:gd name="connsiteY1839" fmla="*/ 925343 h 1727391"/>
              <a:gd name="connsiteX1840" fmla="*/ 94056 w 616448"/>
              <a:gd name="connsiteY1840" fmla="*/ 925343 h 1727391"/>
              <a:gd name="connsiteX1841" fmla="*/ 91514 w 616448"/>
              <a:gd name="connsiteY1841" fmla="*/ 922801 h 1727391"/>
              <a:gd name="connsiteX1842" fmla="*/ 91514 w 616448"/>
              <a:gd name="connsiteY1842" fmla="*/ 920258 h 1727391"/>
              <a:gd name="connsiteX1843" fmla="*/ 88972 w 616448"/>
              <a:gd name="connsiteY1843" fmla="*/ 917717 h 1727391"/>
              <a:gd name="connsiteX1844" fmla="*/ 88972 w 616448"/>
              <a:gd name="connsiteY1844" fmla="*/ 915174 h 1727391"/>
              <a:gd name="connsiteX1845" fmla="*/ 86430 w 616448"/>
              <a:gd name="connsiteY1845" fmla="*/ 912632 h 1727391"/>
              <a:gd name="connsiteX1846" fmla="*/ 86430 w 616448"/>
              <a:gd name="connsiteY1846" fmla="*/ 910090 h 1727391"/>
              <a:gd name="connsiteX1847" fmla="*/ 83888 w 616448"/>
              <a:gd name="connsiteY1847" fmla="*/ 907547 h 1727391"/>
              <a:gd name="connsiteX1848" fmla="*/ 83888 w 616448"/>
              <a:gd name="connsiteY1848" fmla="*/ 905006 h 1727391"/>
              <a:gd name="connsiteX1849" fmla="*/ 81346 w 616448"/>
              <a:gd name="connsiteY1849" fmla="*/ 902464 h 1727391"/>
              <a:gd name="connsiteX1850" fmla="*/ 81346 w 616448"/>
              <a:gd name="connsiteY1850" fmla="*/ 899921 h 1727391"/>
              <a:gd name="connsiteX1851" fmla="*/ 81346 w 616448"/>
              <a:gd name="connsiteY1851" fmla="*/ 899921 h 1727391"/>
              <a:gd name="connsiteX1852" fmla="*/ 78804 w 616448"/>
              <a:gd name="connsiteY1852" fmla="*/ 897379 h 1727391"/>
              <a:gd name="connsiteX1853" fmla="*/ 78804 w 616448"/>
              <a:gd name="connsiteY1853" fmla="*/ 894837 h 1727391"/>
              <a:gd name="connsiteX1854" fmla="*/ 78804 w 616448"/>
              <a:gd name="connsiteY1854" fmla="*/ 892295 h 1727391"/>
              <a:gd name="connsiteX1855" fmla="*/ 76262 w 616448"/>
              <a:gd name="connsiteY1855" fmla="*/ 889753 h 1727391"/>
              <a:gd name="connsiteX1856" fmla="*/ 76262 w 616448"/>
              <a:gd name="connsiteY1856" fmla="*/ 887211 h 1727391"/>
              <a:gd name="connsiteX1857" fmla="*/ 76262 w 616448"/>
              <a:gd name="connsiteY1857" fmla="*/ 884668 h 1727391"/>
              <a:gd name="connsiteX1858" fmla="*/ 73720 w 616448"/>
              <a:gd name="connsiteY1858" fmla="*/ 882126 h 1727391"/>
              <a:gd name="connsiteX1859" fmla="*/ 73720 w 616448"/>
              <a:gd name="connsiteY1859" fmla="*/ 879584 h 1727391"/>
              <a:gd name="connsiteX1860" fmla="*/ 73720 w 616448"/>
              <a:gd name="connsiteY1860" fmla="*/ 877042 h 1727391"/>
              <a:gd name="connsiteX1861" fmla="*/ 71178 w 616448"/>
              <a:gd name="connsiteY1861" fmla="*/ 877042 h 1727391"/>
              <a:gd name="connsiteX1862" fmla="*/ 71178 w 616448"/>
              <a:gd name="connsiteY1862" fmla="*/ 874500 h 1727391"/>
              <a:gd name="connsiteX1863" fmla="*/ 71178 w 616448"/>
              <a:gd name="connsiteY1863" fmla="*/ 874500 h 1727391"/>
              <a:gd name="connsiteX1864" fmla="*/ 71178 w 616448"/>
              <a:gd name="connsiteY1864" fmla="*/ 871958 h 1727391"/>
              <a:gd name="connsiteX1865" fmla="*/ 68636 w 616448"/>
              <a:gd name="connsiteY1865" fmla="*/ 869415 h 1727391"/>
              <a:gd name="connsiteX1866" fmla="*/ 68636 w 616448"/>
              <a:gd name="connsiteY1866" fmla="*/ 866874 h 1727391"/>
              <a:gd name="connsiteX1867" fmla="*/ 68636 w 616448"/>
              <a:gd name="connsiteY1867" fmla="*/ 864331 h 1727391"/>
              <a:gd name="connsiteX1868" fmla="*/ 68636 w 616448"/>
              <a:gd name="connsiteY1868" fmla="*/ 861789 h 1727391"/>
              <a:gd name="connsiteX1869" fmla="*/ 68636 w 616448"/>
              <a:gd name="connsiteY1869" fmla="*/ 859247 h 1727391"/>
              <a:gd name="connsiteX1870" fmla="*/ 68636 w 616448"/>
              <a:gd name="connsiteY1870" fmla="*/ 856704 h 1727391"/>
              <a:gd name="connsiteX1871" fmla="*/ 68636 w 616448"/>
              <a:gd name="connsiteY1871" fmla="*/ 854163 h 1727391"/>
              <a:gd name="connsiteX1872" fmla="*/ 68636 w 616448"/>
              <a:gd name="connsiteY1872" fmla="*/ 851621 h 1727391"/>
              <a:gd name="connsiteX1873" fmla="*/ 68636 w 616448"/>
              <a:gd name="connsiteY1873" fmla="*/ 849078 h 1727391"/>
              <a:gd name="connsiteX1874" fmla="*/ 68636 w 616448"/>
              <a:gd name="connsiteY1874" fmla="*/ 849078 h 1727391"/>
              <a:gd name="connsiteX1875" fmla="*/ 66094 w 616448"/>
              <a:gd name="connsiteY1875" fmla="*/ 846536 h 1727391"/>
              <a:gd name="connsiteX1876" fmla="*/ 66094 w 616448"/>
              <a:gd name="connsiteY1876" fmla="*/ 843994 h 1727391"/>
              <a:gd name="connsiteX1877" fmla="*/ 63551 w 616448"/>
              <a:gd name="connsiteY1877" fmla="*/ 841452 h 1727391"/>
              <a:gd name="connsiteX1878" fmla="*/ 61009 w 616448"/>
              <a:gd name="connsiteY1878" fmla="*/ 838910 h 1727391"/>
              <a:gd name="connsiteX1879" fmla="*/ 61009 w 616448"/>
              <a:gd name="connsiteY1879" fmla="*/ 836368 h 1727391"/>
              <a:gd name="connsiteX1880" fmla="*/ 58467 w 616448"/>
              <a:gd name="connsiteY1880" fmla="*/ 833825 h 1727391"/>
              <a:gd name="connsiteX1881" fmla="*/ 58467 w 616448"/>
              <a:gd name="connsiteY1881" fmla="*/ 831283 h 1727391"/>
              <a:gd name="connsiteX1882" fmla="*/ 55925 w 616448"/>
              <a:gd name="connsiteY1882" fmla="*/ 828741 h 1727391"/>
              <a:gd name="connsiteX1883" fmla="*/ 55925 w 616448"/>
              <a:gd name="connsiteY1883" fmla="*/ 826199 h 1727391"/>
              <a:gd name="connsiteX1884" fmla="*/ 53383 w 616448"/>
              <a:gd name="connsiteY1884" fmla="*/ 823657 h 1727391"/>
              <a:gd name="connsiteX1885" fmla="*/ 53383 w 616448"/>
              <a:gd name="connsiteY1885" fmla="*/ 823657 h 1727391"/>
              <a:gd name="connsiteX1886" fmla="*/ 50841 w 616448"/>
              <a:gd name="connsiteY1886" fmla="*/ 821115 h 1727391"/>
              <a:gd name="connsiteX1887" fmla="*/ 50841 w 616448"/>
              <a:gd name="connsiteY1887" fmla="*/ 818572 h 1727391"/>
              <a:gd name="connsiteX1888" fmla="*/ 48299 w 616448"/>
              <a:gd name="connsiteY1888" fmla="*/ 816031 h 1727391"/>
              <a:gd name="connsiteX1889" fmla="*/ 45757 w 616448"/>
              <a:gd name="connsiteY1889" fmla="*/ 813488 h 1727391"/>
              <a:gd name="connsiteX1890" fmla="*/ 45757 w 616448"/>
              <a:gd name="connsiteY1890" fmla="*/ 810946 h 1727391"/>
              <a:gd name="connsiteX1891" fmla="*/ 43215 w 616448"/>
              <a:gd name="connsiteY1891" fmla="*/ 808404 h 1727391"/>
              <a:gd name="connsiteX1892" fmla="*/ 40673 w 616448"/>
              <a:gd name="connsiteY1892" fmla="*/ 803320 h 1727391"/>
              <a:gd name="connsiteX1893" fmla="*/ 43215 w 616448"/>
              <a:gd name="connsiteY1893" fmla="*/ 775356 h 1727391"/>
              <a:gd name="connsiteX1894" fmla="*/ 43215 w 616448"/>
              <a:gd name="connsiteY1894" fmla="*/ 772814 h 1727391"/>
              <a:gd name="connsiteX1895" fmla="*/ 43215 w 616448"/>
              <a:gd name="connsiteY1895" fmla="*/ 772814 h 1727391"/>
              <a:gd name="connsiteX1896" fmla="*/ 43215 w 616448"/>
              <a:gd name="connsiteY1896" fmla="*/ 770271 h 1727391"/>
              <a:gd name="connsiteX1897" fmla="*/ 43215 w 616448"/>
              <a:gd name="connsiteY1897" fmla="*/ 767729 h 1727391"/>
              <a:gd name="connsiteX1898" fmla="*/ 40673 w 616448"/>
              <a:gd name="connsiteY1898" fmla="*/ 767729 h 1727391"/>
              <a:gd name="connsiteX1899" fmla="*/ 40673 w 616448"/>
              <a:gd name="connsiteY1899" fmla="*/ 765188 h 1727391"/>
              <a:gd name="connsiteX1900" fmla="*/ 40673 w 616448"/>
              <a:gd name="connsiteY1900" fmla="*/ 762645 h 1727391"/>
              <a:gd name="connsiteX1901" fmla="*/ 40673 w 616448"/>
              <a:gd name="connsiteY1901" fmla="*/ 760103 h 1727391"/>
              <a:gd name="connsiteX1902" fmla="*/ 40673 w 616448"/>
              <a:gd name="connsiteY1902" fmla="*/ 757561 h 1727391"/>
              <a:gd name="connsiteX1903" fmla="*/ 40673 w 616448"/>
              <a:gd name="connsiteY1903" fmla="*/ 755018 h 1727391"/>
              <a:gd name="connsiteX1904" fmla="*/ 40673 w 616448"/>
              <a:gd name="connsiteY1904" fmla="*/ 752477 h 1727391"/>
              <a:gd name="connsiteX1905" fmla="*/ 40673 w 616448"/>
              <a:gd name="connsiteY1905" fmla="*/ 749935 h 1727391"/>
              <a:gd name="connsiteX1906" fmla="*/ 38131 w 616448"/>
              <a:gd name="connsiteY1906" fmla="*/ 749935 h 1727391"/>
              <a:gd name="connsiteX1907" fmla="*/ 38131 w 616448"/>
              <a:gd name="connsiteY1907" fmla="*/ 747392 h 1727391"/>
              <a:gd name="connsiteX1908" fmla="*/ 38131 w 616448"/>
              <a:gd name="connsiteY1908" fmla="*/ 747392 h 1727391"/>
              <a:gd name="connsiteX1909" fmla="*/ 38131 w 616448"/>
              <a:gd name="connsiteY1909" fmla="*/ 744850 h 1727391"/>
              <a:gd name="connsiteX1910" fmla="*/ 38131 w 616448"/>
              <a:gd name="connsiteY1910" fmla="*/ 742308 h 1727391"/>
              <a:gd name="connsiteX1911" fmla="*/ 35589 w 616448"/>
              <a:gd name="connsiteY1911" fmla="*/ 739766 h 1727391"/>
              <a:gd name="connsiteX1912" fmla="*/ 35589 w 616448"/>
              <a:gd name="connsiteY1912" fmla="*/ 737224 h 1727391"/>
              <a:gd name="connsiteX1913" fmla="*/ 35589 w 616448"/>
              <a:gd name="connsiteY1913" fmla="*/ 734682 h 1727391"/>
              <a:gd name="connsiteX1914" fmla="*/ 35589 w 616448"/>
              <a:gd name="connsiteY1914" fmla="*/ 732139 h 1727391"/>
              <a:gd name="connsiteX1915" fmla="*/ 33047 w 616448"/>
              <a:gd name="connsiteY1915" fmla="*/ 729597 h 1727391"/>
              <a:gd name="connsiteX1916" fmla="*/ 33047 w 616448"/>
              <a:gd name="connsiteY1916" fmla="*/ 727055 h 1727391"/>
              <a:gd name="connsiteX1917" fmla="*/ 33047 w 616448"/>
              <a:gd name="connsiteY1917" fmla="*/ 724513 h 1727391"/>
              <a:gd name="connsiteX1918" fmla="*/ 30505 w 616448"/>
              <a:gd name="connsiteY1918" fmla="*/ 724513 h 1727391"/>
              <a:gd name="connsiteX1919" fmla="*/ 30505 w 616448"/>
              <a:gd name="connsiteY1919" fmla="*/ 721971 h 1727391"/>
              <a:gd name="connsiteX1920" fmla="*/ 27963 w 616448"/>
              <a:gd name="connsiteY1920" fmla="*/ 719428 h 1727391"/>
              <a:gd name="connsiteX1921" fmla="*/ 27963 w 616448"/>
              <a:gd name="connsiteY1921" fmla="*/ 716886 h 1727391"/>
              <a:gd name="connsiteX1922" fmla="*/ 25421 w 616448"/>
              <a:gd name="connsiteY1922" fmla="*/ 716886 h 1727391"/>
              <a:gd name="connsiteX1923" fmla="*/ 25421 w 616448"/>
              <a:gd name="connsiteY1923" fmla="*/ 714345 h 1727391"/>
              <a:gd name="connsiteX1924" fmla="*/ 25421 w 616448"/>
              <a:gd name="connsiteY1924" fmla="*/ 711802 h 1727391"/>
              <a:gd name="connsiteX1925" fmla="*/ 22879 w 616448"/>
              <a:gd name="connsiteY1925" fmla="*/ 711802 h 1727391"/>
              <a:gd name="connsiteX1926" fmla="*/ 22879 w 616448"/>
              <a:gd name="connsiteY1926" fmla="*/ 709260 h 1727391"/>
              <a:gd name="connsiteX1927" fmla="*/ 22879 w 616448"/>
              <a:gd name="connsiteY1927" fmla="*/ 706718 h 1727391"/>
              <a:gd name="connsiteX1928" fmla="*/ 20337 w 616448"/>
              <a:gd name="connsiteY1928" fmla="*/ 706718 h 1727391"/>
              <a:gd name="connsiteX1929" fmla="*/ 20337 w 616448"/>
              <a:gd name="connsiteY1929" fmla="*/ 704175 h 1727391"/>
              <a:gd name="connsiteX1930" fmla="*/ 17795 w 616448"/>
              <a:gd name="connsiteY1930" fmla="*/ 704175 h 1727391"/>
              <a:gd name="connsiteX1931" fmla="*/ 17795 w 616448"/>
              <a:gd name="connsiteY1931" fmla="*/ 701634 h 1727391"/>
              <a:gd name="connsiteX1932" fmla="*/ 20337 w 616448"/>
              <a:gd name="connsiteY1932" fmla="*/ 701634 h 1727391"/>
              <a:gd name="connsiteX1933" fmla="*/ 20337 w 616448"/>
              <a:gd name="connsiteY1933" fmla="*/ 699092 h 1727391"/>
              <a:gd name="connsiteX1934" fmla="*/ 20337 w 616448"/>
              <a:gd name="connsiteY1934" fmla="*/ 696549 h 1727391"/>
              <a:gd name="connsiteX1935" fmla="*/ 17795 w 616448"/>
              <a:gd name="connsiteY1935" fmla="*/ 696549 h 1727391"/>
              <a:gd name="connsiteX1936" fmla="*/ 17795 w 616448"/>
              <a:gd name="connsiteY1936" fmla="*/ 694007 h 1727391"/>
              <a:gd name="connsiteX1937" fmla="*/ 15252 w 616448"/>
              <a:gd name="connsiteY1937" fmla="*/ 694007 h 1727391"/>
              <a:gd name="connsiteX1938" fmla="*/ 15252 w 616448"/>
              <a:gd name="connsiteY1938" fmla="*/ 696549 h 1727391"/>
              <a:gd name="connsiteX1939" fmla="*/ 15252 w 616448"/>
              <a:gd name="connsiteY1939" fmla="*/ 694007 h 1727391"/>
              <a:gd name="connsiteX1940" fmla="*/ 12710 w 616448"/>
              <a:gd name="connsiteY1940" fmla="*/ 694007 h 1727391"/>
              <a:gd name="connsiteX1941" fmla="*/ 12710 w 616448"/>
              <a:gd name="connsiteY1941" fmla="*/ 691465 h 1727391"/>
              <a:gd name="connsiteX1942" fmla="*/ 12710 w 616448"/>
              <a:gd name="connsiteY1942" fmla="*/ 688923 h 1727391"/>
              <a:gd name="connsiteX1943" fmla="*/ 10168 w 616448"/>
              <a:gd name="connsiteY1943" fmla="*/ 686381 h 1727391"/>
              <a:gd name="connsiteX1944" fmla="*/ 10168 w 616448"/>
              <a:gd name="connsiteY1944" fmla="*/ 683839 h 1727391"/>
              <a:gd name="connsiteX1945" fmla="*/ 10168 w 616448"/>
              <a:gd name="connsiteY1945" fmla="*/ 681296 h 1727391"/>
              <a:gd name="connsiteX1946" fmla="*/ 7626 w 616448"/>
              <a:gd name="connsiteY1946" fmla="*/ 678754 h 1727391"/>
              <a:gd name="connsiteX1947" fmla="*/ 7626 w 616448"/>
              <a:gd name="connsiteY1947" fmla="*/ 676212 h 1727391"/>
              <a:gd name="connsiteX1948" fmla="*/ 7626 w 616448"/>
              <a:gd name="connsiteY1948" fmla="*/ 673670 h 1727391"/>
              <a:gd name="connsiteX1949" fmla="*/ 5084 w 616448"/>
              <a:gd name="connsiteY1949" fmla="*/ 671128 h 1727391"/>
              <a:gd name="connsiteX1950" fmla="*/ 5084 w 616448"/>
              <a:gd name="connsiteY1950" fmla="*/ 671128 h 1727391"/>
              <a:gd name="connsiteX1951" fmla="*/ 5084 w 616448"/>
              <a:gd name="connsiteY1951" fmla="*/ 668585 h 1727391"/>
              <a:gd name="connsiteX1952" fmla="*/ 2542 w 616448"/>
              <a:gd name="connsiteY1952" fmla="*/ 666043 h 1727391"/>
              <a:gd name="connsiteX1953" fmla="*/ 2542 w 616448"/>
              <a:gd name="connsiteY1953" fmla="*/ 663502 h 1727391"/>
              <a:gd name="connsiteX1954" fmla="*/ 2542 w 616448"/>
              <a:gd name="connsiteY1954" fmla="*/ 660959 h 1727391"/>
              <a:gd name="connsiteX1955" fmla="*/ 2542 w 616448"/>
              <a:gd name="connsiteY1955" fmla="*/ 658417 h 1727391"/>
              <a:gd name="connsiteX1956" fmla="*/ 0 w 616448"/>
              <a:gd name="connsiteY1956" fmla="*/ 655875 h 1727391"/>
              <a:gd name="connsiteX1957" fmla="*/ 2542 w 616448"/>
              <a:gd name="connsiteY1957" fmla="*/ 653332 h 1727391"/>
              <a:gd name="connsiteX1958" fmla="*/ 2542 w 616448"/>
              <a:gd name="connsiteY1958" fmla="*/ 650791 h 1727391"/>
              <a:gd name="connsiteX1959" fmla="*/ 2542 w 616448"/>
              <a:gd name="connsiteY1959" fmla="*/ 648249 h 1727391"/>
              <a:gd name="connsiteX1960" fmla="*/ 5084 w 616448"/>
              <a:gd name="connsiteY1960" fmla="*/ 645706 h 1727391"/>
              <a:gd name="connsiteX1961" fmla="*/ 5084 w 616448"/>
              <a:gd name="connsiteY1961" fmla="*/ 645706 h 1727391"/>
              <a:gd name="connsiteX1962" fmla="*/ 7626 w 616448"/>
              <a:gd name="connsiteY1962" fmla="*/ 645706 h 1727391"/>
              <a:gd name="connsiteX1963" fmla="*/ 10168 w 616448"/>
              <a:gd name="connsiteY1963" fmla="*/ 643164 h 1727391"/>
              <a:gd name="connsiteX1964" fmla="*/ 12710 w 616448"/>
              <a:gd name="connsiteY1964" fmla="*/ 643164 h 1727391"/>
              <a:gd name="connsiteX1965" fmla="*/ 15252 w 616448"/>
              <a:gd name="connsiteY1965" fmla="*/ 643164 h 1727391"/>
              <a:gd name="connsiteX1966" fmla="*/ 17795 w 616448"/>
              <a:gd name="connsiteY1966" fmla="*/ 640622 h 1727391"/>
              <a:gd name="connsiteX1967" fmla="*/ 17795 w 616448"/>
              <a:gd name="connsiteY1967" fmla="*/ 638080 h 1727391"/>
              <a:gd name="connsiteX1968" fmla="*/ 20337 w 616448"/>
              <a:gd name="connsiteY1968" fmla="*/ 638080 h 1727391"/>
              <a:gd name="connsiteX1969" fmla="*/ 20337 w 616448"/>
              <a:gd name="connsiteY1969" fmla="*/ 635538 h 1727391"/>
              <a:gd name="connsiteX1970" fmla="*/ 20337 w 616448"/>
              <a:gd name="connsiteY1970" fmla="*/ 632995 h 1727391"/>
              <a:gd name="connsiteX1971" fmla="*/ 22879 w 616448"/>
              <a:gd name="connsiteY1971" fmla="*/ 632995 h 1727391"/>
              <a:gd name="connsiteX1972" fmla="*/ 22879 w 616448"/>
              <a:gd name="connsiteY1972" fmla="*/ 630453 h 1727391"/>
              <a:gd name="connsiteX1973" fmla="*/ 22879 w 616448"/>
              <a:gd name="connsiteY1973" fmla="*/ 627911 h 1727391"/>
              <a:gd name="connsiteX1974" fmla="*/ 25421 w 616448"/>
              <a:gd name="connsiteY1974" fmla="*/ 627911 h 1727391"/>
              <a:gd name="connsiteX1975" fmla="*/ 25421 w 616448"/>
              <a:gd name="connsiteY1975" fmla="*/ 625369 h 1727391"/>
              <a:gd name="connsiteX1976" fmla="*/ 25421 w 616448"/>
              <a:gd name="connsiteY1976" fmla="*/ 622827 h 1727391"/>
              <a:gd name="connsiteX1977" fmla="*/ 27963 w 616448"/>
              <a:gd name="connsiteY1977" fmla="*/ 620285 h 1727391"/>
              <a:gd name="connsiteX1978" fmla="*/ 27963 w 616448"/>
              <a:gd name="connsiteY1978" fmla="*/ 620285 h 1727391"/>
              <a:gd name="connsiteX1979" fmla="*/ 30505 w 616448"/>
              <a:gd name="connsiteY1979" fmla="*/ 617742 h 1727391"/>
              <a:gd name="connsiteX1980" fmla="*/ 30505 w 616448"/>
              <a:gd name="connsiteY1980" fmla="*/ 615200 h 1727391"/>
              <a:gd name="connsiteX1981" fmla="*/ 30505 w 616448"/>
              <a:gd name="connsiteY1981" fmla="*/ 612659 h 1727391"/>
              <a:gd name="connsiteX1982" fmla="*/ 33047 w 616448"/>
              <a:gd name="connsiteY1982" fmla="*/ 612659 h 1727391"/>
              <a:gd name="connsiteX1983" fmla="*/ 33047 w 616448"/>
              <a:gd name="connsiteY1983" fmla="*/ 610116 h 1727391"/>
              <a:gd name="connsiteX1984" fmla="*/ 33047 w 616448"/>
              <a:gd name="connsiteY1984" fmla="*/ 607574 h 1727391"/>
              <a:gd name="connsiteX1985" fmla="*/ 35589 w 616448"/>
              <a:gd name="connsiteY1985" fmla="*/ 605032 h 1727391"/>
              <a:gd name="connsiteX1986" fmla="*/ 35589 w 616448"/>
              <a:gd name="connsiteY1986" fmla="*/ 602489 h 1727391"/>
              <a:gd name="connsiteX1987" fmla="*/ 38131 w 616448"/>
              <a:gd name="connsiteY1987" fmla="*/ 599948 h 1727391"/>
              <a:gd name="connsiteX1988" fmla="*/ 38131 w 616448"/>
              <a:gd name="connsiteY1988" fmla="*/ 597406 h 1727391"/>
              <a:gd name="connsiteX1989" fmla="*/ 38131 w 616448"/>
              <a:gd name="connsiteY1989" fmla="*/ 594863 h 1727391"/>
              <a:gd name="connsiteX1990" fmla="*/ 40673 w 616448"/>
              <a:gd name="connsiteY1990" fmla="*/ 592321 h 1727391"/>
              <a:gd name="connsiteX1991" fmla="*/ 40673 w 616448"/>
              <a:gd name="connsiteY1991" fmla="*/ 589779 h 1727391"/>
              <a:gd name="connsiteX1992" fmla="*/ 43215 w 616448"/>
              <a:gd name="connsiteY1992" fmla="*/ 587237 h 1727391"/>
              <a:gd name="connsiteX1993" fmla="*/ 43215 w 616448"/>
              <a:gd name="connsiteY1993" fmla="*/ 584695 h 1727391"/>
              <a:gd name="connsiteX1994" fmla="*/ 43215 w 616448"/>
              <a:gd name="connsiteY1994" fmla="*/ 582152 h 1727391"/>
              <a:gd name="connsiteX1995" fmla="*/ 45757 w 616448"/>
              <a:gd name="connsiteY1995" fmla="*/ 579610 h 1727391"/>
              <a:gd name="connsiteX1996" fmla="*/ 45757 w 616448"/>
              <a:gd name="connsiteY1996" fmla="*/ 577068 h 1727391"/>
              <a:gd name="connsiteX1997" fmla="*/ 45757 w 616448"/>
              <a:gd name="connsiteY1997" fmla="*/ 574526 h 1727391"/>
              <a:gd name="connsiteX1998" fmla="*/ 48299 w 616448"/>
              <a:gd name="connsiteY1998" fmla="*/ 571984 h 1727391"/>
              <a:gd name="connsiteX1999" fmla="*/ 45757 w 616448"/>
              <a:gd name="connsiteY1999" fmla="*/ 569442 h 1727391"/>
              <a:gd name="connsiteX2000" fmla="*/ 45757 w 616448"/>
              <a:gd name="connsiteY2000" fmla="*/ 566899 h 1727391"/>
              <a:gd name="connsiteX2001" fmla="*/ 45757 w 616448"/>
              <a:gd name="connsiteY2001" fmla="*/ 569442 h 1727391"/>
              <a:gd name="connsiteX2002" fmla="*/ 45757 w 616448"/>
              <a:gd name="connsiteY2002" fmla="*/ 566899 h 1727391"/>
              <a:gd name="connsiteX2003" fmla="*/ 45757 w 616448"/>
              <a:gd name="connsiteY2003" fmla="*/ 564357 h 1727391"/>
              <a:gd name="connsiteX2004" fmla="*/ 43215 w 616448"/>
              <a:gd name="connsiteY2004" fmla="*/ 561816 h 1727391"/>
              <a:gd name="connsiteX2005" fmla="*/ 43215 w 616448"/>
              <a:gd name="connsiteY2005" fmla="*/ 559273 h 1727391"/>
              <a:gd name="connsiteX2006" fmla="*/ 43215 w 616448"/>
              <a:gd name="connsiteY2006" fmla="*/ 556731 h 1727391"/>
              <a:gd name="connsiteX2007" fmla="*/ 43215 w 616448"/>
              <a:gd name="connsiteY2007" fmla="*/ 554189 h 1727391"/>
              <a:gd name="connsiteX2008" fmla="*/ 40673 w 616448"/>
              <a:gd name="connsiteY2008" fmla="*/ 551646 h 1727391"/>
              <a:gd name="connsiteX2009" fmla="*/ 40673 w 616448"/>
              <a:gd name="connsiteY2009" fmla="*/ 549105 h 1727391"/>
              <a:gd name="connsiteX2010" fmla="*/ 40673 w 616448"/>
              <a:gd name="connsiteY2010" fmla="*/ 546563 h 1727391"/>
              <a:gd name="connsiteX2011" fmla="*/ 40673 w 616448"/>
              <a:gd name="connsiteY2011" fmla="*/ 544020 h 1727391"/>
              <a:gd name="connsiteX2012" fmla="*/ 40673 w 616448"/>
              <a:gd name="connsiteY2012" fmla="*/ 544020 h 1727391"/>
              <a:gd name="connsiteX2013" fmla="*/ 40673 w 616448"/>
              <a:gd name="connsiteY2013" fmla="*/ 541478 h 1727391"/>
              <a:gd name="connsiteX2014" fmla="*/ 40673 w 616448"/>
              <a:gd name="connsiteY2014" fmla="*/ 538936 h 1727391"/>
              <a:gd name="connsiteX2015" fmla="*/ 40673 w 616448"/>
              <a:gd name="connsiteY2015" fmla="*/ 536394 h 1727391"/>
              <a:gd name="connsiteX2016" fmla="*/ 40673 w 616448"/>
              <a:gd name="connsiteY2016" fmla="*/ 533852 h 1727391"/>
              <a:gd name="connsiteX2017" fmla="*/ 40673 w 616448"/>
              <a:gd name="connsiteY2017" fmla="*/ 531309 h 1727391"/>
              <a:gd name="connsiteX2018" fmla="*/ 40673 w 616448"/>
              <a:gd name="connsiteY2018" fmla="*/ 528767 h 1727391"/>
              <a:gd name="connsiteX2019" fmla="*/ 40673 w 616448"/>
              <a:gd name="connsiteY2019" fmla="*/ 526225 h 1727391"/>
              <a:gd name="connsiteX2020" fmla="*/ 40673 w 616448"/>
              <a:gd name="connsiteY2020" fmla="*/ 523683 h 1727391"/>
              <a:gd name="connsiteX2021" fmla="*/ 40673 w 616448"/>
              <a:gd name="connsiteY2021" fmla="*/ 521141 h 1727391"/>
              <a:gd name="connsiteX2022" fmla="*/ 40673 w 616448"/>
              <a:gd name="connsiteY2022" fmla="*/ 518599 h 1727391"/>
              <a:gd name="connsiteX2023" fmla="*/ 40673 w 616448"/>
              <a:gd name="connsiteY2023" fmla="*/ 518599 h 1727391"/>
              <a:gd name="connsiteX2024" fmla="*/ 40673 w 616448"/>
              <a:gd name="connsiteY2024" fmla="*/ 516056 h 1727391"/>
              <a:gd name="connsiteX2025" fmla="*/ 40673 w 616448"/>
              <a:gd name="connsiteY2025" fmla="*/ 513514 h 1727391"/>
              <a:gd name="connsiteX2026" fmla="*/ 40673 w 616448"/>
              <a:gd name="connsiteY2026" fmla="*/ 510973 h 1727391"/>
              <a:gd name="connsiteX2027" fmla="*/ 40673 w 616448"/>
              <a:gd name="connsiteY2027" fmla="*/ 508430 h 1727391"/>
              <a:gd name="connsiteX2028" fmla="*/ 40673 w 616448"/>
              <a:gd name="connsiteY2028" fmla="*/ 505888 h 1727391"/>
              <a:gd name="connsiteX2029" fmla="*/ 40673 w 616448"/>
              <a:gd name="connsiteY2029" fmla="*/ 503346 h 1727391"/>
              <a:gd name="connsiteX2030" fmla="*/ 40673 w 616448"/>
              <a:gd name="connsiteY2030" fmla="*/ 500803 h 1727391"/>
              <a:gd name="connsiteX2031" fmla="*/ 40673 w 616448"/>
              <a:gd name="connsiteY2031" fmla="*/ 498262 h 1727391"/>
              <a:gd name="connsiteX2032" fmla="*/ 40673 w 616448"/>
              <a:gd name="connsiteY2032" fmla="*/ 495719 h 1727391"/>
              <a:gd name="connsiteX2033" fmla="*/ 40673 w 616448"/>
              <a:gd name="connsiteY2033" fmla="*/ 493177 h 1727391"/>
              <a:gd name="connsiteX2034" fmla="*/ 40673 w 616448"/>
              <a:gd name="connsiteY2034" fmla="*/ 493177 h 1727391"/>
              <a:gd name="connsiteX2035" fmla="*/ 40673 w 616448"/>
              <a:gd name="connsiteY2035" fmla="*/ 490635 h 1727391"/>
              <a:gd name="connsiteX2036" fmla="*/ 40673 w 616448"/>
              <a:gd name="connsiteY2036" fmla="*/ 488093 h 1727391"/>
              <a:gd name="connsiteX2037" fmla="*/ 40673 w 616448"/>
              <a:gd name="connsiteY2037" fmla="*/ 485551 h 1727391"/>
              <a:gd name="connsiteX2038" fmla="*/ 43215 w 616448"/>
              <a:gd name="connsiteY2038" fmla="*/ 483009 h 1727391"/>
              <a:gd name="connsiteX2039" fmla="*/ 43215 w 616448"/>
              <a:gd name="connsiteY2039" fmla="*/ 480466 h 1727391"/>
              <a:gd name="connsiteX2040" fmla="*/ 43215 w 616448"/>
              <a:gd name="connsiteY2040" fmla="*/ 477924 h 1727391"/>
              <a:gd name="connsiteX2041" fmla="*/ 45757 w 616448"/>
              <a:gd name="connsiteY2041" fmla="*/ 475382 h 1727391"/>
              <a:gd name="connsiteX2042" fmla="*/ 45757 w 616448"/>
              <a:gd name="connsiteY2042" fmla="*/ 472840 h 1727391"/>
              <a:gd name="connsiteX2043" fmla="*/ 45757 w 616448"/>
              <a:gd name="connsiteY2043" fmla="*/ 470298 h 1727391"/>
              <a:gd name="connsiteX2044" fmla="*/ 45757 w 616448"/>
              <a:gd name="connsiteY2044" fmla="*/ 467756 h 1727391"/>
              <a:gd name="connsiteX2045" fmla="*/ 45757 w 616448"/>
              <a:gd name="connsiteY2045" fmla="*/ 465213 h 1727391"/>
              <a:gd name="connsiteX2046" fmla="*/ 48299 w 616448"/>
              <a:gd name="connsiteY2046" fmla="*/ 462671 h 1727391"/>
              <a:gd name="connsiteX2047" fmla="*/ 48299 w 616448"/>
              <a:gd name="connsiteY2047" fmla="*/ 460130 h 1727391"/>
              <a:gd name="connsiteX2048" fmla="*/ 48299 w 616448"/>
              <a:gd name="connsiteY2048" fmla="*/ 457587 h 1727391"/>
              <a:gd name="connsiteX2049" fmla="*/ 50841 w 616448"/>
              <a:gd name="connsiteY2049" fmla="*/ 455045 h 1727391"/>
              <a:gd name="connsiteX2050" fmla="*/ 50841 w 616448"/>
              <a:gd name="connsiteY2050" fmla="*/ 455045 h 1727391"/>
              <a:gd name="connsiteX2051" fmla="*/ 53383 w 616448"/>
              <a:gd name="connsiteY2051" fmla="*/ 455045 h 1727391"/>
              <a:gd name="connsiteX2052" fmla="*/ 53383 w 616448"/>
              <a:gd name="connsiteY2052" fmla="*/ 452503 h 1727391"/>
              <a:gd name="connsiteX2053" fmla="*/ 55925 w 616448"/>
              <a:gd name="connsiteY2053" fmla="*/ 449960 h 1727391"/>
              <a:gd name="connsiteX2054" fmla="*/ 55925 w 616448"/>
              <a:gd name="connsiteY2054" fmla="*/ 447419 h 1727391"/>
              <a:gd name="connsiteX2055" fmla="*/ 58467 w 616448"/>
              <a:gd name="connsiteY2055" fmla="*/ 444876 h 1727391"/>
              <a:gd name="connsiteX2056" fmla="*/ 61009 w 616448"/>
              <a:gd name="connsiteY2056" fmla="*/ 442334 h 1727391"/>
              <a:gd name="connsiteX2057" fmla="*/ 61009 w 616448"/>
              <a:gd name="connsiteY2057" fmla="*/ 439792 h 1727391"/>
              <a:gd name="connsiteX2058" fmla="*/ 63551 w 616448"/>
              <a:gd name="connsiteY2058" fmla="*/ 437250 h 1727391"/>
              <a:gd name="connsiteX2059" fmla="*/ 66094 w 616448"/>
              <a:gd name="connsiteY2059" fmla="*/ 434708 h 1727391"/>
              <a:gd name="connsiteX2060" fmla="*/ 66094 w 616448"/>
              <a:gd name="connsiteY2060" fmla="*/ 432166 h 1727391"/>
              <a:gd name="connsiteX2061" fmla="*/ 68636 w 616448"/>
              <a:gd name="connsiteY2061" fmla="*/ 429623 h 1727391"/>
              <a:gd name="connsiteX2062" fmla="*/ 71178 w 616448"/>
              <a:gd name="connsiteY2062" fmla="*/ 427081 h 1727391"/>
              <a:gd name="connsiteX2063" fmla="*/ 71178 w 616448"/>
              <a:gd name="connsiteY2063" fmla="*/ 424539 h 1727391"/>
              <a:gd name="connsiteX2064" fmla="*/ 73720 w 616448"/>
              <a:gd name="connsiteY2064" fmla="*/ 421997 h 1727391"/>
              <a:gd name="connsiteX2065" fmla="*/ 76262 w 616448"/>
              <a:gd name="connsiteY2065" fmla="*/ 419455 h 1727391"/>
              <a:gd name="connsiteX2066" fmla="*/ 76262 w 616448"/>
              <a:gd name="connsiteY2066" fmla="*/ 416913 h 1727391"/>
              <a:gd name="connsiteX2067" fmla="*/ 78804 w 616448"/>
              <a:gd name="connsiteY2067" fmla="*/ 414370 h 1727391"/>
              <a:gd name="connsiteX2068" fmla="*/ 81346 w 616448"/>
              <a:gd name="connsiteY2068" fmla="*/ 411828 h 1727391"/>
              <a:gd name="connsiteX2069" fmla="*/ 83888 w 616448"/>
              <a:gd name="connsiteY2069" fmla="*/ 409286 h 1727391"/>
              <a:gd name="connsiteX2070" fmla="*/ 86430 w 616448"/>
              <a:gd name="connsiteY2070" fmla="*/ 409286 h 1727391"/>
              <a:gd name="connsiteX2071" fmla="*/ 86430 w 616448"/>
              <a:gd name="connsiteY2071" fmla="*/ 406744 h 1727391"/>
              <a:gd name="connsiteX2072" fmla="*/ 88972 w 616448"/>
              <a:gd name="connsiteY2072" fmla="*/ 406744 h 1727391"/>
              <a:gd name="connsiteX2073" fmla="*/ 88972 w 616448"/>
              <a:gd name="connsiteY2073" fmla="*/ 404202 h 1727391"/>
              <a:gd name="connsiteX2074" fmla="*/ 91514 w 616448"/>
              <a:gd name="connsiteY2074" fmla="*/ 404202 h 1727391"/>
              <a:gd name="connsiteX2075" fmla="*/ 91514 w 616448"/>
              <a:gd name="connsiteY2075" fmla="*/ 401660 h 1727391"/>
              <a:gd name="connsiteX2076" fmla="*/ 94056 w 616448"/>
              <a:gd name="connsiteY2076" fmla="*/ 399117 h 1727391"/>
              <a:gd name="connsiteX2077" fmla="*/ 94056 w 616448"/>
              <a:gd name="connsiteY2077" fmla="*/ 396576 h 1727391"/>
              <a:gd name="connsiteX2078" fmla="*/ 96598 w 616448"/>
              <a:gd name="connsiteY2078" fmla="*/ 394033 h 1727391"/>
              <a:gd name="connsiteX2079" fmla="*/ 96598 w 616448"/>
              <a:gd name="connsiteY2079" fmla="*/ 391491 h 1727391"/>
              <a:gd name="connsiteX2080" fmla="*/ 99140 w 616448"/>
              <a:gd name="connsiteY2080" fmla="*/ 388949 h 1727391"/>
              <a:gd name="connsiteX2081" fmla="*/ 99140 w 616448"/>
              <a:gd name="connsiteY2081" fmla="*/ 386407 h 1727391"/>
              <a:gd name="connsiteX2082" fmla="*/ 101682 w 616448"/>
              <a:gd name="connsiteY2082" fmla="*/ 383865 h 1727391"/>
              <a:gd name="connsiteX2083" fmla="*/ 101682 w 616448"/>
              <a:gd name="connsiteY2083" fmla="*/ 381323 h 1727391"/>
              <a:gd name="connsiteX2084" fmla="*/ 104224 w 616448"/>
              <a:gd name="connsiteY2084" fmla="*/ 378780 h 1727391"/>
              <a:gd name="connsiteX2085" fmla="*/ 104224 w 616448"/>
              <a:gd name="connsiteY2085" fmla="*/ 376238 h 1727391"/>
              <a:gd name="connsiteX2086" fmla="*/ 106766 w 616448"/>
              <a:gd name="connsiteY2086" fmla="*/ 373696 h 1727391"/>
              <a:gd name="connsiteX2087" fmla="*/ 106766 w 616448"/>
              <a:gd name="connsiteY2087" fmla="*/ 378780 h 1727391"/>
              <a:gd name="connsiteX2088" fmla="*/ 106766 w 616448"/>
              <a:gd name="connsiteY2088" fmla="*/ 376238 h 1727391"/>
              <a:gd name="connsiteX2089" fmla="*/ 109308 w 616448"/>
              <a:gd name="connsiteY2089" fmla="*/ 376238 h 1727391"/>
              <a:gd name="connsiteX2090" fmla="*/ 109308 w 616448"/>
              <a:gd name="connsiteY2090" fmla="*/ 373696 h 1727391"/>
              <a:gd name="connsiteX2091" fmla="*/ 109308 w 616448"/>
              <a:gd name="connsiteY2091" fmla="*/ 371154 h 1727391"/>
              <a:gd name="connsiteX2092" fmla="*/ 111851 w 616448"/>
              <a:gd name="connsiteY2092" fmla="*/ 371154 h 1727391"/>
              <a:gd name="connsiteX2093" fmla="*/ 111851 w 616448"/>
              <a:gd name="connsiteY2093" fmla="*/ 368612 h 1727391"/>
              <a:gd name="connsiteX2094" fmla="*/ 111851 w 616448"/>
              <a:gd name="connsiteY2094" fmla="*/ 366070 h 1727391"/>
              <a:gd name="connsiteX2095" fmla="*/ 114393 w 616448"/>
              <a:gd name="connsiteY2095" fmla="*/ 363527 h 1727391"/>
              <a:gd name="connsiteX2096" fmla="*/ 114393 w 616448"/>
              <a:gd name="connsiteY2096" fmla="*/ 360985 h 1727391"/>
              <a:gd name="connsiteX2097" fmla="*/ 116935 w 616448"/>
              <a:gd name="connsiteY2097" fmla="*/ 358443 h 1727391"/>
              <a:gd name="connsiteX2098" fmla="*/ 116935 w 616448"/>
              <a:gd name="connsiteY2098" fmla="*/ 355901 h 1727391"/>
              <a:gd name="connsiteX2099" fmla="*/ 119477 w 616448"/>
              <a:gd name="connsiteY2099" fmla="*/ 353359 h 1727391"/>
              <a:gd name="connsiteX2100" fmla="*/ 119477 w 616448"/>
              <a:gd name="connsiteY2100" fmla="*/ 353359 h 1727391"/>
              <a:gd name="connsiteX2101" fmla="*/ 119477 w 616448"/>
              <a:gd name="connsiteY2101" fmla="*/ 350817 h 1727391"/>
              <a:gd name="connsiteX2102" fmla="*/ 122019 w 616448"/>
              <a:gd name="connsiteY2102" fmla="*/ 348274 h 1727391"/>
              <a:gd name="connsiteX2103" fmla="*/ 122019 w 616448"/>
              <a:gd name="connsiteY2103" fmla="*/ 345733 h 1727391"/>
              <a:gd name="connsiteX2104" fmla="*/ 124561 w 616448"/>
              <a:gd name="connsiteY2104" fmla="*/ 343190 h 1727391"/>
              <a:gd name="connsiteX2105" fmla="*/ 124561 w 616448"/>
              <a:gd name="connsiteY2105" fmla="*/ 340648 h 1727391"/>
              <a:gd name="connsiteX2106" fmla="*/ 124561 w 616448"/>
              <a:gd name="connsiteY2106" fmla="*/ 338106 h 1727391"/>
              <a:gd name="connsiteX2107" fmla="*/ 127103 w 616448"/>
              <a:gd name="connsiteY2107" fmla="*/ 335563 h 1727391"/>
              <a:gd name="connsiteX2108" fmla="*/ 127103 w 616448"/>
              <a:gd name="connsiteY2108" fmla="*/ 333022 h 1727391"/>
              <a:gd name="connsiteX2109" fmla="*/ 127103 w 616448"/>
              <a:gd name="connsiteY2109" fmla="*/ 330480 h 1727391"/>
              <a:gd name="connsiteX2110" fmla="*/ 129645 w 616448"/>
              <a:gd name="connsiteY2110" fmla="*/ 327937 h 1727391"/>
              <a:gd name="connsiteX2111" fmla="*/ 129645 w 616448"/>
              <a:gd name="connsiteY2111" fmla="*/ 327937 h 1727391"/>
              <a:gd name="connsiteX2112" fmla="*/ 129645 w 616448"/>
              <a:gd name="connsiteY2112" fmla="*/ 325395 h 1727391"/>
              <a:gd name="connsiteX2113" fmla="*/ 129645 w 616448"/>
              <a:gd name="connsiteY2113" fmla="*/ 322853 h 1727391"/>
              <a:gd name="connsiteX2114" fmla="*/ 132187 w 616448"/>
              <a:gd name="connsiteY2114" fmla="*/ 320311 h 1727391"/>
              <a:gd name="connsiteX2115" fmla="*/ 132187 w 616448"/>
              <a:gd name="connsiteY2115" fmla="*/ 317769 h 1727391"/>
              <a:gd name="connsiteX2116" fmla="*/ 132187 w 616448"/>
              <a:gd name="connsiteY2116" fmla="*/ 315227 h 1727391"/>
              <a:gd name="connsiteX2117" fmla="*/ 132187 w 616448"/>
              <a:gd name="connsiteY2117" fmla="*/ 312684 h 1727391"/>
              <a:gd name="connsiteX2118" fmla="*/ 134729 w 616448"/>
              <a:gd name="connsiteY2118" fmla="*/ 310142 h 1727391"/>
              <a:gd name="connsiteX2119" fmla="*/ 134729 w 616448"/>
              <a:gd name="connsiteY2119" fmla="*/ 307600 h 1727391"/>
              <a:gd name="connsiteX2120" fmla="*/ 134729 w 616448"/>
              <a:gd name="connsiteY2120" fmla="*/ 305058 h 1727391"/>
              <a:gd name="connsiteX2121" fmla="*/ 134729 w 616448"/>
              <a:gd name="connsiteY2121" fmla="*/ 302516 h 1727391"/>
              <a:gd name="connsiteX2122" fmla="*/ 134729 w 616448"/>
              <a:gd name="connsiteY2122" fmla="*/ 302516 h 1727391"/>
              <a:gd name="connsiteX2123" fmla="*/ 134729 w 616448"/>
              <a:gd name="connsiteY2123" fmla="*/ 299974 h 1727391"/>
              <a:gd name="connsiteX2124" fmla="*/ 137271 w 616448"/>
              <a:gd name="connsiteY2124" fmla="*/ 299974 h 1727391"/>
              <a:gd name="connsiteX2125" fmla="*/ 137271 w 616448"/>
              <a:gd name="connsiteY2125" fmla="*/ 297431 h 1727391"/>
              <a:gd name="connsiteX2126" fmla="*/ 137271 w 616448"/>
              <a:gd name="connsiteY2126" fmla="*/ 294890 h 1727391"/>
              <a:gd name="connsiteX2127" fmla="*/ 137271 w 616448"/>
              <a:gd name="connsiteY2127" fmla="*/ 292347 h 1727391"/>
              <a:gd name="connsiteX2128" fmla="*/ 137271 w 616448"/>
              <a:gd name="connsiteY2128" fmla="*/ 289805 h 1727391"/>
              <a:gd name="connsiteX2129" fmla="*/ 137271 w 616448"/>
              <a:gd name="connsiteY2129" fmla="*/ 287263 h 1727391"/>
              <a:gd name="connsiteX2130" fmla="*/ 139813 w 616448"/>
              <a:gd name="connsiteY2130" fmla="*/ 284720 h 1727391"/>
              <a:gd name="connsiteX2131" fmla="*/ 139813 w 616448"/>
              <a:gd name="connsiteY2131" fmla="*/ 282179 h 1727391"/>
              <a:gd name="connsiteX2132" fmla="*/ 139813 w 616448"/>
              <a:gd name="connsiteY2132" fmla="*/ 279637 h 1727391"/>
              <a:gd name="connsiteX2133" fmla="*/ 139813 w 616448"/>
              <a:gd name="connsiteY2133" fmla="*/ 277094 h 1727391"/>
              <a:gd name="connsiteX2134" fmla="*/ 139813 w 616448"/>
              <a:gd name="connsiteY2134" fmla="*/ 277094 h 1727391"/>
              <a:gd name="connsiteX2135" fmla="*/ 139813 w 616448"/>
              <a:gd name="connsiteY2135" fmla="*/ 274552 h 1727391"/>
              <a:gd name="connsiteX2136" fmla="*/ 142355 w 616448"/>
              <a:gd name="connsiteY2136" fmla="*/ 274552 h 1727391"/>
              <a:gd name="connsiteX2137" fmla="*/ 142355 w 616448"/>
              <a:gd name="connsiteY2137" fmla="*/ 272010 h 1727391"/>
              <a:gd name="connsiteX2138" fmla="*/ 142355 w 616448"/>
              <a:gd name="connsiteY2138" fmla="*/ 269468 h 1727391"/>
              <a:gd name="connsiteX2139" fmla="*/ 142355 w 616448"/>
              <a:gd name="connsiteY2139" fmla="*/ 266926 h 1727391"/>
              <a:gd name="connsiteX2140" fmla="*/ 142355 w 616448"/>
              <a:gd name="connsiteY2140" fmla="*/ 264384 h 1727391"/>
              <a:gd name="connsiteX2141" fmla="*/ 142355 w 616448"/>
              <a:gd name="connsiteY2141" fmla="*/ 261841 h 1727391"/>
              <a:gd name="connsiteX2142" fmla="*/ 142355 w 616448"/>
              <a:gd name="connsiteY2142" fmla="*/ 259299 h 1727391"/>
              <a:gd name="connsiteX2143" fmla="*/ 144897 w 616448"/>
              <a:gd name="connsiteY2143" fmla="*/ 259299 h 1727391"/>
              <a:gd name="connsiteX2144" fmla="*/ 144897 w 616448"/>
              <a:gd name="connsiteY2144" fmla="*/ 256757 h 1727391"/>
              <a:gd name="connsiteX2145" fmla="*/ 144897 w 616448"/>
              <a:gd name="connsiteY2145" fmla="*/ 254215 h 1727391"/>
              <a:gd name="connsiteX2146" fmla="*/ 144897 w 616448"/>
              <a:gd name="connsiteY2146" fmla="*/ 251673 h 1727391"/>
              <a:gd name="connsiteX2147" fmla="*/ 144897 w 616448"/>
              <a:gd name="connsiteY2147" fmla="*/ 251673 h 1727391"/>
              <a:gd name="connsiteX2148" fmla="*/ 144897 w 616448"/>
              <a:gd name="connsiteY2148" fmla="*/ 249131 h 1727391"/>
              <a:gd name="connsiteX2149" fmla="*/ 147439 w 616448"/>
              <a:gd name="connsiteY2149" fmla="*/ 246588 h 1727391"/>
              <a:gd name="connsiteX2150" fmla="*/ 147439 w 616448"/>
              <a:gd name="connsiteY2150" fmla="*/ 244047 h 1727391"/>
              <a:gd name="connsiteX2151" fmla="*/ 147439 w 616448"/>
              <a:gd name="connsiteY2151" fmla="*/ 241504 h 1727391"/>
              <a:gd name="connsiteX2152" fmla="*/ 147439 w 616448"/>
              <a:gd name="connsiteY2152" fmla="*/ 238962 h 1727391"/>
              <a:gd name="connsiteX2153" fmla="*/ 147439 w 616448"/>
              <a:gd name="connsiteY2153" fmla="*/ 236420 h 1727391"/>
              <a:gd name="connsiteX2154" fmla="*/ 144897 w 616448"/>
              <a:gd name="connsiteY2154" fmla="*/ 233877 h 1727391"/>
              <a:gd name="connsiteX2155" fmla="*/ 144897 w 616448"/>
              <a:gd name="connsiteY2155" fmla="*/ 231336 h 1727391"/>
              <a:gd name="connsiteX2156" fmla="*/ 144897 w 616448"/>
              <a:gd name="connsiteY2156" fmla="*/ 228794 h 1727391"/>
              <a:gd name="connsiteX2157" fmla="*/ 144897 w 616448"/>
              <a:gd name="connsiteY2157" fmla="*/ 226251 h 1727391"/>
              <a:gd name="connsiteX2158" fmla="*/ 134729 w 616448"/>
              <a:gd name="connsiteY2158" fmla="*/ 226251 h 1727391"/>
              <a:gd name="connsiteX2159" fmla="*/ 134729 w 616448"/>
              <a:gd name="connsiteY2159" fmla="*/ 223709 h 1727391"/>
              <a:gd name="connsiteX2160" fmla="*/ 134729 w 616448"/>
              <a:gd name="connsiteY2160" fmla="*/ 221167 h 1727391"/>
              <a:gd name="connsiteX2161" fmla="*/ 134729 w 616448"/>
              <a:gd name="connsiteY2161" fmla="*/ 218625 h 1727391"/>
              <a:gd name="connsiteX2162" fmla="*/ 134729 w 616448"/>
              <a:gd name="connsiteY2162" fmla="*/ 216083 h 1727391"/>
              <a:gd name="connsiteX2163" fmla="*/ 132187 w 616448"/>
              <a:gd name="connsiteY2163" fmla="*/ 213541 h 1727391"/>
              <a:gd name="connsiteX2164" fmla="*/ 132187 w 616448"/>
              <a:gd name="connsiteY2164" fmla="*/ 210998 h 1727391"/>
              <a:gd name="connsiteX2165" fmla="*/ 132187 w 616448"/>
              <a:gd name="connsiteY2165" fmla="*/ 208456 h 1727391"/>
              <a:gd name="connsiteX2166" fmla="*/ 132187 w 616448"/>
              <a:gd name="connsiteY2166" fmla="*/ 205914 h 1727391"/>
              <a:gd name="connsiteX2167" fmla="*/ 129645 w 616448"/>
              <a:gd name="connsiteY2167" fmla="*/ 203372 h 1727391"/>
              <a:gd name="connsiteX2168" fmla="*/ 129645 w 616448"/>
              <a:gd name="connsiteY2168" fmla="*/ 200830 h 1727391"/>
              <a:gd name="connsiteX2169" fmla="*/ 129645 w 616448"/>
              <a:gd name="connsiteY2169" fmla="*/ 200830 h 1727391"/>
              <a:gd name="connsiteX2170" fmla="*/ 129645 w 616448"/>
              <a:gd name="connsiteY2170" fmla="*/ 198287 h 1727391"/>
              <a:gd name="connsiteX2171" fmla="*/ 129645 w 616448"/>
              <a:gd name="connsiteY2171" fmla="*/ 195745 h 1727391"/>
              <a:gd name="connsiteX2172" fmla="*/ 129645 w 616448"/>
              <a:gd name="connsiteY2172" fmla="*/ 193204 h 1727391"/>
              <a:gd name="connsiteX2173" fmla="*/ 129645 w 616448"/>
              <a:gd name="connsiteY2173" fmla="*/ 190661 h 1727391"/>
              <a:gd name="connsiteX2174" fmla="*/ 129645 w 616448"/>
              <a:gd name="connsiteY2174" fmla="*/ 188119 h 1727391"/>
              <a:gd name="connsiteX2175" fmla="*/ 129645 w 616448"/>
              <a:gd name="connsiteY2175" fmla="*/ 185577 h 1727391"/>
              <a:gd name="connsiteX2176" fmla="*/ 129645 w 616448"/>
              <a:gd name="connsiteY2176" fmla="*/ 183034 h 1727391"/>
              <a:gd name="connsiteX2177" fmla="*/ 129645 w 616448"/>
              <a:gd name="connsiteY2177" fmla="*/ 180493 h 1727391"/>
              <a:gd name="connsiteX2178" fmla="*/ 132187 w 616448"/>
              <a:gd name="connsiteY2178" fmla="*/ 180493 h 1727391"/>
              <a:gd name="connsiteX2179" fmla="*/ 132187 w 616448"/>
              <a:gd name="connsiteY2179" fmla="*/ 177951 h 1727391"/>
              <a:gd name="connsiteX2180" fmla="*/ 132187 w 616448"/>
              <a:gd name="connsiteY2180" fmla="*/ 175408 h 1727391"/>
              <a:gd name="connsiteX2181" fmla="*/ 134729 w 616448"/>
              <a:gd name="connsiteY2181" fmla="*/ 169053 h 1727391"/>
              <a:gd name="connsiteX2182" fmla="*/ 142355 w 616448"/>
              <a:gd name="connsiteY2182" fmla="*/ 146174 h 1727391"/>
              <a:gd name="connsiteX2183" fmla="*/ 147439 w 616448"/>
              <a:gd name="connsiteY2183" fmla="*/ 143631 h 1727391"/>
              <a:gd name="connsiteX2184" fmla="*/ 147439 w 616448"/>
              <a:gd name="connsiteY2184" fmla="*/ 146174 h 1727391"/>
              <a:gd name="connsiteX2185" fmla="*/ 149981 w 616448"/>
              <a:gd name="connsiteY2185" fmla="*/ 146174 h 1727391"/>
              <a:gd name="connsiteX2186" fmla="*/ 152523 w 616448"/>
              <a:gd name="connsiteY2186" fmla="*/ 146174 h 1727391"/>
              <a:gd name="connsiteX2187" fmla="*/ 152523 w 616448"/>
              <a:gd name="connsiteY2187" fmla="*/ 148716 h 1727391"/>
              <a:gd name="connsiteX2188" fmla="*/ 155066 w 616448"/>
              <a:gd name="connsiteY2188" fmla="*/ 148716 h 1727391"/>
              <a:gd name="connsiteX2189" fmla="*/ 155066 w 616448"/>
              <a:gd name="connsiteY2189" fmla="*/ 151258 h 1727391"/>
              <a:gd name="connsiteX2190" fmla="*/ 157608 w 616448"/>
              <a:gd name="connsiteY2190" fmla="*/ 151258 h 1727391"/>
              <a:gd name="connsiteX2191" fmla="*/ 157608 w 616448"/>
              <a:gd name="connsiteY2191" fmla="*/ 153800 h 1727391"/>
              <a:gd name="connsiteX2192" fmla="*/ 160150 w 616448"/>
              <a:gd name="connsiteY2192" fmla="*/ 153800 h 1727391"/>
              <a:gd name="connsiteX2193" fmla="*/ 162692 w 616448"/>
              <a:gd name="connsiteY2193" fmla="*/ 153800 h 1727391"/>
              <a:gd name="connsiteX2194" fmla="*/ 162692 w 616448"/>
              <a:gd name="connsiteY2194" fmla="*/ 156342 h 1727391"/>
              <a:gd name="connsiteX2195" fmla="*/ 165234 w 616448"/>
              <a:gd name="connsiteY2195" fmla="*/ 156342 h 1727391"/>
              <a:gd name="connsiteX2196" fmla="*/ 167776 w 616448"/>
              <a:gd name="connsiteY2196" fmla="*/ 156342 h 1727391"/>
              <a:gd name="connsiteX2197" fmla="*/ 167776 w 616448"/>
              <a:gd name="connsiteY2197" fmla="*/ 158884 h 1727391"/>
              <a:gd name="connsiteX2198" fmla="*/ 170318 w 616448"/>
              <a:gd name="connsiteY2198" fmla="*/ 158884 h 1727391"/>
              <a:gd name="connsiteX2199" fmla="*/ 172860 w 616448"/>
              <a:gd name="connsiteY2199" fmla="*/ 158884 h 1727391"/>
              <a:gd name="connsiteX2200" fmla="*/ 175402 w 616448"/>
              <a:gd name="connsiteY2200" fmla="*/ 158884 h 1727391"/>
              <a:gd name="connsiteX2201" fmla="*/ 177944 w 616448"/>
              <a:gd name="connsiteY2201" fmla="*/ 158884 h 1727391"/>
              <a:gd name="connsiteX2202" fmla="*/ 180486 w 616448"/>
              <a:gd name="connsiteY2202" fmla="*/ 158884 h 1727391"/>
              <a:gd name="connsiteX2203" fmla="*/ 180486 w 616448"/>
              <a:gd name="connsiteY2203" fmla="*/ 156342 h 1727391"/>
              <a:gd name="connsiteX2204" fmla="*/ 183028 w 616448"/>
              <a:gd name="connsiteY2204" fmla="*/ 156342 h 1727391"/>
              <a:gd name="connsiteX2205" fmla="*/ 183028 w 616448"/>
              <a:gd name="connsiteY2205" fmla="*/ 153800 h 1727391"/>
              <a:gd name="connsiteX2206" fmla="*/ 185570 w 616448"/>
              <a:gd name="connsiteY2206" fmla="*/ 153800 h 1727391"/>
              <a:gd name="connsiteX2207" fmla="*/ 185570 w 616448"/>
              <a:gd name="connsiteY2207" fmla="*/ 151258 h 1727391"/>
              <a:gd name="connsiteX2208" fmla="*/ 185570 w 616448"/>
              <a:gd name="connsiteY2208" fmla="*/ 149987 h 1727391"/>
              <a:gd name="connsiteX2209" fmla="*/ 185570 w 616448"/>
              <a:gd name="connsiteY2209" fmla="*/ 147444 h 1727391"/>
              <a:gd name="connsiteX2210" fmla="*/ 188112 w 616448"/>
              <a:gd name="connsiteY2210" fmla="*/ 147444 h 1727391"/>
              <a:gd name="connsiteX2211" fmla="*/ 188112 w 616448"/>
              <a:gd name="connsiteY2211" fmla="*/ 144902 h 1727391"/>
              <a:gd name="connsiteX2212" fmla="*/ 188112 w 616448"/>
              <a:gd name="connsiteY2212" fmla="*/ 142361 h 1727391"/>
              <a:gd name="connsiteX2213" fmla="*/ 188112 w 616448"/>
              <a:gd name="connsiteY2213" fmla="*/ 139818 h 1727391"/>
              <a:gd name="connsiteX2214" fmla="*/ 190654 w 616448"/>
              <a:gd name="connsiteY2214" fmla="*/ 139818 h 1727391"/>
              <a:gd name="connsiteX2215" fmla="*/ 190654 w 616448"/>
              <a:gd name="connsiteY2215" fmla="*/ 137276 h 1727391"/>
              <a:gd name="connsiteX2216" fmla="*/ 190654 w 616448"/>
              <a:gd name="connsiteY2216" fmla="*/ 134734 h 1727391"/>
              <a:gd name="connsiteX2217" fmla="*/ 193196 w 616448"/>
              <a:gd name="connsiteY2217" fmla="*/ 134734 h 1727391"/>
              <a:gd name="connsiteX2218" fmla="*/ 193196 w 616448"/>
              <a:gd name="connsiteY2218" fmla="*/ 132191 h 1727391"/>
              <a:gd name="connsiteX2219" fmla="*/ 193196 w 616448"/>
              <a:gd name="connsiteY2219" fmla="*/ 129650 h 1727391"/>
              <a:gd name="connsiteX2220" fmla="*/ 195738 w 616448"/>
              <a:gd name="connsiteY2220" fmla="*/ 129650 h 1727391"/>
              <a:gd name="connsiteX2221" fmla="*/ 195738 w 616448"/>
              <a:gd name="connsiteY2221" fmla="*/ 127108 h 1727391"/>
              <a:gd name="connsiteX2222" fmla="*/ 198280 w 616448"/>
              <a:gd name="connsiteY2222" fmla="*/ 127108 h 1727391"/>
              <a:gd name="connsiteX2223" fmla="*/ 198280 w 616448"/>
              <a:gd name="connsiteY2223" fmla="*/ 124565 h 1727391"/>
              <a:gd name="connsiteX2224" fmla="*/ 200823 w 616448"/>
              <a:gd name="connsiteY2224" fmla="*/ 124565 h 1727391"/>
              <a:gd name="connsiteX2225" fmla="*/ 203364 w 616448"/>
              <a:gd name="connsiteY2225" fmla="*/ 124565 h 1727391"/>
              <a:gd name="connsiteX2226" fmla="*/ 205907 w 616448"/>
              <a:gd name="connsiteY2226" fmla="*/ 124565 h 1727391"/>
              <a:gd name="connsiteX2227" fmla="*/ 208449 w 616448"/>
              <a:gd name="connsiteY2227" fmla="*/ 124565 h 1727391"/>
              <a:gd name="connsiteX2228" fmla="*/ 208449 w 616448"/>
              <a:gd name="connsiteY2228" fmla="*/ 127108 h 1727391"/>
              <a:gd name="connsiteX2229" fmla="*/ 208449 w 616448"/>
              <a:gd name="connsiteY2229" fmla="*/ 129650 h 1727391"/>
              <a:gd name="connsiteX2230" fmla="*/ 210991 w 616448"/>
              <a:gd name="connsiteY2230" fmla="*/ 129650 h 1727391"/>
              <a:gd name="connsiteX2231" fmla="*/ 210991 w 616448"/>
              <a:gd name="connsiteY2231" fmla="*/ 132191 h 1727391"/>
              <a:gd name="connsiteX2232" fmla="*/ 210991 w 616448"/>
              <a:gd name="connsiteY2232" fmla="*/ 134734 h 1727391"/>
              <a:gd name="connsiteX2233" fmla="*/ 210991 w 616448"/>
              <a:gd name="connsiteY2233" fmla="*/ 137276 h 1727391"/>
              <a:gd name="connsiteX2234" fmla="*/ 210991 w 616448"/>
              <a:gd name="connsiteY2234" fmla="*/ 139818 h 1727391"/>
              <a:gd name="connsiteX2235" fmla="*/ 210991 w 616448"/>
              <a:gd name="connsiteY2235" fmla="*/ 142361 h 1727391"/>
              <a:gd name="connsiteX2236" fmla="*/ 210991 w 616448"/>
              <a:gd name="connsiteY2236" fmla="*/ 144902 h 1727391"/>
              <a:gd name="connsiteX2237" fmla="*/ 210991 w 616448"/>
              <a:gd name="connsiteY2237" fmla="*/ 147444 h 1727391"/>
              <a:gd name="connsiteX2238" fmla="*/ 210991 w 616448"/>
              <a:gd name="connsiteY2238" fmla="*/ 149987 h 1727391"/>
              <a:gd name="connsiteX2239" fmla="*/ 210991 w 616448"/>
              <a:gd name="connsiteY2239" fmla="*/ 152529 h 1727391"/>
              <a:gd name="connsiteX2240" fmla="*/ 210991 w 616448"/>
              <a:gd name="connsiteY2240" fmla="*/ 155071 h 1727391"/>
              <a:gd name="connsiteX2241" fmla="*/ 210991 w 616448"/>
              <a:gd name="connsiteY2241" fmla="*/ 157613 h 1727391"/>
              <a:gd name="connsiteX2242" fmla="*/ 210991 w 616448"/>
              <a:gd name="connsiteY2242" fmla="*/ 160155 h 1727391"/>
              <a:gd name="connsiteX2243" fmla="*/ 208449 w 616448"/>
              <a:gd name="connsiteY2243" fmla="*/ 160155 h 1727391"/>
              <a:gd name="connsiteX2244" fmla="*/ 208449 w 616448"/>
              <a:gd name="connsiteY2244" fmla="*/ 162698 h 1727391"/>
              <a:gd name="connsiteX2245" fmla="*/ 208449 w 616448"/>
              <a:gd name="connsiteY2245" fmla="*/ 165240 h 1727391"/>
              <a:gd name="connsiteX2246" fmla="*/ 208449 w 616448"/>
              <a:gd name="connsiteY2246" fmla="*/ 167782 h 1727391"/>
              <a:gd name="connsiteX2247" fmla="*/ 205907 w 616448"/>
              <a:gd name="connsiteY2247" fmla="*/ 167782 h 1727391"/>
              <a:gd name="connsiteX2248" fmla="*/ 205907 w 616448"/>
              <a:gd name="connsiteY2248" fmla="*/ 170324 h 1727391"/>
              <a:gd name="connsiteX2249" fmla="*/ 205907 w 616448"/>
              <a:gd name="connsiteY2249" fmla="*/ 172866 h 1727391"/>
              <a:gd name="connsiteX2250" fmla="*/ 198280 w 616448"/>
              <a:gd name="connsiteY2250" fmla="*/ 172866 h 1727391"/>
              <a:gd name="connsiteX2251" fmla="*/ 198280 w 616448"/>
              <a:gd name="connsiteY2251" fmla="*/ 175408 h 1727391"/>
              <a:gd name="connsiteX2252" fmla="*/ 195738 w 616448"/>
              <a:gd name="connsiteY2252" fmla="*/ 177951 h 1727391"/>
              <a:gd name="connsiteX2253" fmla="*/ 195738 w 616448"/>
              <a:gd name="connsiteY2253" fmla="*/ 180493 h 1727391"/>
              <a:gd name="connsiteX2254" fmla="*/ 195738 w 616448"/>
              <a:gd name="connsiteY2254" fmla="*/ 183034 h 1727391"/>
              <a:gd name="connsiteX2255" fmla="*/ 193196 w 616448"/>
              <a:gd name="connsiteY2255" fmla="*/ 183034 h 1727391"/>
              <a:gd name="connsiteX2256" fmla="*/ 193196 w 616448"/>
              <a:gd name="connsiteY2256" fmla="*/ 185577 h 1727391"/>
              <a:gd name="connsiteX2257" fmla="*/ 193196 w 616448"/>
              <a:gd name="connsiteY2257" fmla="*/ 188119 h 1727391"/>
              <a:gd name="connsiteX2258" fmla="*/ 193196 w 616448"/>
              <a:gd name="connsiteY2258" fmla="*/ 190661 h 1727391"/>
              <a:gd name="connsiteX2259" fmla="*/ 190654 w 616448"/>
              <a:gd name="connsiteY2259" fmla="*/ 190661 h 1727391"/>
              <a:gd name="connsiteX2260" fmla="*/ 190654 w 616448"/>
              <a:gd name="connsiteY2260" fmla="*/ 193204 h 1727391"/>
              <a:gd name="connsiteX2261" fmla="*/ 190654 w 616448"/>
              <a:gd name="connsiteY2261" fmla="*/ 195745 h 1727391"/>
              <a:gd name="connsiteX2262" fmla="*/ 190654 w 616448"/>
              <a:gd name="connsiteY2262" fmla="*/ 198287 h 1727391"/>
              <a:gd name="connsiteX2263" fmla="*/ 188112 w 616448"/>
              <a:gd name="connsiteY2263" fmla="*/ 200830 h 1727391"/>
              <a:gd name="connsiteX2264" fmla="*/ 188112 w 616448"/>
              <a:gd name="connsiteY2264" fmla="*/ 203372 h 1727391"/>
              <a:gd name="connsiteX2265" fmla="*/ 188112 w 616448"/>
              <a:gd name="connsiteY2265" fmla="*/ 205914 h 1727391"/>
              <a:gd name="connsiteX2266" fmla="*/ 185570 w 616448"/>
              <a:gd name="connsiteY2266" fmla="*/ 205914 h 1727391"/>
              <a:gd name="connsiteX2267" fmla="*/ 185570 w 616448"/>
              <a:gd name="connsiteY2267" fmla="*/ 208456 h 1727391"/>
              <a:gd name="connsiteX2268" fmla="*/ 185570 w 616448"/>
              <a:gd name="connsiteY2268" fmla="*/ 210998 h 1727391"/>
              <a:gd name="connsiteX2269" fmla="*/ 185570 w 616448"/>
              <a:gd name="connsiteY2269" fmla="*/ 213541 h 1727391"/>
              <a:gd name="connsiteX2270" fmla="*/ 183028 w 616448"/>
              <a:gd name="connsiteY2270" fmla="*/ 213541 h 1727391"/>
              <a:gd name="connsiteX2271" fmla="*/ 183028 w 616448"/>
              <a:gd name="connsiteY2271" fmla="*/ 216083 h 1727391"/>
              <a:gd name="connsiteX2272" fmla="*/ 183028 w 616448"/>
              <a:gd name="connsiteY2272" fmla="*/ 218625 h 1727391"/>
              <a:gd name="connsiteX2273" fmla="*/ 183028 w 616448"/>
              <a:gd name="connsiteY2273" fmla="*/ 221167 h 1727391"/>
              <a:gd name="connsiteX2274" fmla="*/ 180486 w 616448"/>
              <a:gd name="connsiteY2274" fmla="*/ 221167 h 1727391"/>
              <a:gd name="connsiteX2275" fmla="*/ 180486 w 616448"/>
              <a:gd name="connsiteY2275" fmla="*/ 223709 h 1727391"/>
              <a:gd name="connsiteX2276" fmla="*/ 180486 w 616448"/>
              <a:gd name="connsiteY2276" fmla="*/ 226251 h 1727391"/>
              <a:gd name="connsiteX2277" fmla="*/ 180486 w 616448"/>
              <a:gd name="connsiteY2277" fmla="*/ 228794 h 1727391"/>
              <a:gd name="connsiteX2278" fmla="*/ 180486 w 616448"/>
              <a:gd name="connsiteY2278" fmla="*/ 231336 h 1727391"/>
              <a:gd name="connsiteX2279" fmla="*/ 177944 w 616448"/>
              <a:gd name="connsiteY2279" fmla="*/ 231336 h 1727391"/>
              <a:gd name="connsiteX2280" fmla="*/ 177944 w 616448"/>
              <a:gd name="connsiteY2280" fmla="*/ 233877 h 1727391"/>
              <a:gd name="connsiteX2281" fmla="*/ 177944 w 616448"/>
              <a:gd name="connsiteY2281" fmla="*/ 236420 h 1727391"/>
              <a:gd name="connsiteX2282" fmla="*/ 177944 w 616448"/>
              <a:gd name="connsiteY2282" fmla="*/ 238962 h 1727391"/>
              <a:gd name="connsiteX2283" fmla="*/ 177944 w 616448"/>
              <a:gd name="connsiteY2283" fmla="*/ 241504 h 1727391"/>
              <a:gd name="connsiteX2284" fmla="*/ 177944 w 616448"/>
              <a:gd name="connsiteY2284" fmla="*/ 244047 h 1727391"/>
              <a:gd name="connsiteX2285" fmla="*/ 177944 w 616448"/>
              <a:gd name="connsiteY2285" fmla="*/ 246588 h 1727391"/>
              <a:gd name="connsiteX2286" fmla="*/ 177944 w 616448"/>
              <a:gd name="connsiteY2286" fmla="*/ 249131 h 1727391"/>
              <a:gd name="connsiteX2287" fmla="*/ 177944 w 616448"/>
              <a:gd name="connsiteY2287" fmla="*/ 251673 h 1727391"/>
              <a:gd name="connsiteX2288" fmla="*/ 177944 w 616448"/>
              <a:gd name="connsiteY2288" fmla="*/ 254215 h 1727391"/>
              <a:gd name="connsiteX2289" fmla="*/ 177944 w 616448"/>
              <a:gd name="connsiteY2289" fmla="*/ 256757 h 1727391"/>
              <a:gd name="connsiteX2290" fmla="*/ 180486 w 616448"/>
              <a:gd name="connsiteY2290" fmla="*/ 256757 h 1727391"/>
              <a:gd name="connsiteX2291" fmla="*/ 183028 w 616448"/>
              <a:gd name="connsiteY2291" fmla="*/ 256757 h 1727391"/>
              <a:gd name="connsiteX2292" fmla="*/ 183028 w 616448"/>
              <a:gd name="connsiteY2292" fmla="*/ 254215 h 1727391"/>
              <a:gd name="connsiteX2293" fmla="*/ 183028 w 616448"/>
              <a:gd name="connsiteY2293" fmla="*/ 251673 h 1727391"/>
              <a:gd name="connsiteX2294" fmla="*/ 185570 w 616448"/>
              <a:gd name="connsiteY2294" fmla="*/ 251673 h 1727391"/>
              <a:gd name="connsiteX2295" fmla="*/ 185570 w 616448"/>
              <a:gd name="connsiteY2295" fmla="*/ 249131 h 1727391"/>
              <a:gd name="connsiteX2296" fmla="*/ 185570 w 616448"/>
              <a:gd name="connsiteY2296" fmla="*/ 246588 h 1727391"/>
              <a:gd name="connsiteX2297" fmla="*/ 188112 w 616448"/>
              <a:gd name="connsiteY2297" fmla="*/ 246588 h 1727391"/>
              <a:gd name="connsiteX2298" fmla="*/ 188112 w 616448"/>
              <a:gd name="connsiteY2298" fmla="*/ 244047 h 1727391"/>
              <a:gd name="connsiteX2299" fmla="*/ 188112 w 616448"/>
              <a:gd name="connsiteY2299" fmla="*/ 241504 h 1727391"/>
              <a:gd name="connsiteX2300" fmla="*/ 190654 w 616448"/>
              <a:gd name="connsiteY2300" fmla="*/ 241504 h 1727391"/>
              <a:gd name="connsiteX2301" fmla="*/ 190654 w 616448"/>
              <a:gd name="connsiteY2301" fmla="*/ 238962 h 1727391"/>
              <a:gd name="connsiteX2302" fmla="*/ 190654 w 616448"/>
              <a:gd name="connsiteY2302" fmla="*/ 236420 h 1727391"/>
              <a:gd name="connsiteX2303" fmla="*/ 193196 w 616448"/>
              <a:gd name="connsiteY2303" fmla="*/ 236420 h 1727391"/>
              <a:gd name="connsiteX2304" fmla="*/ 193196 w 616448"/>
              <a:gd name="connsiteY2304" fmla="*/ 226251 h 1727391"/>
              <a:gd name="connsiteX2305" fmla="*/ 193196 w 616448"/>
              <a:gd name="connsiteY2305" fmla="*/ 223709 h 1727391"/>
              <a:gd name="connsiteX2306" fmla="*/ 195738 w 616448"/>
              <a:gd name="connsiteY2306" fmla="*/ 223709 h 1727391"/>
              <a:gd name="connsiteX2307" fmla="*/ 195738 w 616448"/>
              <a:gd name="connsiteY2307" fmla="*/ 221167 h 1727391"/>
              <a:gd name="connsiteX2308" fmla="*/ 195738 w 616448"/>
              <a:gd name="connsiteY2308" fmla="*/ 218625 h 1727391"/>
              <a:gd name="connsiteX2309" fmla="*/ 198280 w 616448"/>
              <a:gd name="connsiteY2309" fmla="*/ 218625 h 1727391"/>
              <a:gd name="connsiteX2310" fmla="*/ 198280 w 616448"/>
              <a:gd name="connsiteY2310" fmla="*/ 216083 h 1727391"/>
              <a:gd name="connsiteX2311" fmla="*/ 198280 w 616448"/>
              <a:gd name="connsiteY2311" fmla="*/ 213541 h 1727391"/>
              <a:gd name="connsiteX2312" fmla="*/ 200823 w 616448"/>
              <a:gd name="connsiteY2312" fmla="*/ 213541 h 1727391"/>
              <a:gd name="connsiteX2313" fmla="*/ 200823 w 616448"/>
              <a:gd name="connsiteY2313" fmla="*/ 210998 h 1727391"/>
              <a:gd name="connsiteX2314" fmla="*/ 203364 w 616448"/>
              <a:gd name="connsiteY2314" fmla="*/ 210998 h 1727391"/>
              <a:gd name="connsiteX2315" fmla="*/ 203364 w 616448"/>
              <a:gd name="connsiteY2315" fmla="*/ 208456 h 1727391"/>
              <a:gd name="connsiteX2316" fmla="*/ 203364 w 616448"/>
              <a:gd name="connsiteY2316" fmla="*/ 205914 h 1727391"/>
              <a:gd name="connsiteX2317" fmla="*/ 205907 w 616448"/>
              <a:gd name="connsiteY2317" fmla="*/ 205914 h 1727391"/>
              <a:gd name="connsiteX2318" fmla="*/ 205907 w 616448"/>
              <a:gd name="connsiteY2318" fmla="*/ 203372 h 1727391"/>
              <a:gd name="connsiteX2319" fmla="*/ 205907 w 616448"/>
              <a:gd name="connsiteY2319" fmla="*/ 200830 h 1727391"/>
              <a:gd name="connsiteX2320" fmla="*/ 208449 w 616448"/>
              <a:gd name="connsiteY2320" fmla="*/ 200830 h 1727391"/>
              <a:gd name="connsiteX2321" fmla="*/ 208449 w 616448"/>
              <a:gd name="connsiteY2321" fmla="*/ 200830 h 1727391"/>
              <a:gd name="connsiteX2322" fmla="*/ 210991 w 616448"/>
              <a:gd name="connsiteY2322" fmla="*/ 198287 h 1727391"/>
              <a:gd name="connsiteX2323" fmla="*/ 210991 w 616448"/>
              <a:gd name="connsiteY2323" fmla="*/ 195745 h 1727391"/>
              <a:gd name="connsiteX2324" fmla="*/ 213533 w 616448"/>
              <a:gd name="connsiteY2324" fmla="*/ 195745 h 1727391"/>
              <a:gd name="connsiteX2325" fmla="*/ 213533 w 616448"/>
              <a:gd name="connsiteY2325" fmla="*/ 193204 h 1727391"/>
              <a:gd name="connsiteX2326" fmla="*/ 213533 w 616448"/>
              <a:gd name="connsiteY2326" fmla="*/ 190661 h 1727391"/>
              <a:gd name="connsiteX2327" fmla="*/ 216075 w 616448"/>
              <a:gd name="connsiteY2327" fmla="*/ 190661 h 1727391"/>
              <a:gd name="connsiteX2328" fmla="*/ 216075 w 616448"/>
              <a:gd name="connsiteY2328" fmla="*/ 188119 h 1727391"/>
              <a:gd name="connsiteX2329" fmla="*/ 216075 w 616448"/>
              <a:gd name="connsiteY2329" fmla="*/ 185577 h 1727391"/>
              <a:gd name="connsiteX2330" fmla="*/ 218617 w 616448"/>
              <a:gd name="connsiteY2330" fmla="*/ 185577 h 1727391"/>
              <a:gd name="connsiteX2331" fmla="*/ 218617 w 616448"/>
              <a:gd name="connsiteY2331" fmla="*/ 183034 h 1727391"/>
              <a:gd name="connsiteX2332" fmla="*/ 221159 w 616448"/>
              <a:gd name="connsiteY2332" fmla="*/ 180493 h 1727391"/>
              <a:gd name="connsiteX2333" fmla="*/ 221159 w 616448"/>
              <a:gd name="connsiteY2333" fmla="*/ 177951 h 1727391"/>
              <a:gd name="connsiteX2334" fmla="*/ 223701 w 616448"/>
              <a:gd name="connsiteY2334" fmla="*/ 177951 h 1727391"/>
              <a:gd name="connsiteX2335" fmla="*/ 223701 w 616448"/>
              <a:gd name="connsiteY2335" fmla="*/ 175408 h 1727391"/>
              <a:gd name="connsiteX2336" fmla="*/ 226243 w 616448"/>
              <a:gd name="connsiteY2336" fmla="*/ 172866 h 1727391"/>
              <a:gd name="connsiteX2337" fmla="*/ 226243 w 616448"/>
              <a:gd name="connsiteY2337" fmla="*/ 170324 h 1727391"/>
              <a:gd name="connsiteX2338" fmla="*/ 226243 w 616448"/>
              <a:gd name="connsiteY2338" fmla="*/ 167782 h 1727391"/>
              <a:gd name="connsiteX2339" fmla="*/ 228785 w 616448"/>
              <a:gd name="connsiteY2339" fmla="*/ 167782 h 1727391"/>
              <a:gd name="connsiteX2340" fmla="*/ 228785 w 616448"/>
              <a:gd name="connsiteY2340" fmla="*/ 165240 h 1727391"/>
              <a:gd name="connsiteX2341" fmla="*/ 228785 w 616448"/>
              <a:gd name="connsiteY2341" fmla="*/ 162698 h 1727391"/>
              <a:gd name="connsiteX2342" fmla="*/ 228785 w 616448"/>
              <a:gd name="connsiteY2342" fmla="*/ 160155 h 1727391"/>
              <a:gd name="connsiteX2343" fmla="*/ 228785 w 616448"/>
              <a:gd name="connsiteY2343" fmla="*/ 157613 h 1727391"/>
              <a:gd name="connsiteX2344" fmla="*/ 228785 w 616448"/>
              <a:gd name="connsiteY2344" fmla="*/ 155071 h 1727391"/>
              <a:gd name="connsiteX2345" fmla="*/ 228785 w 616448"/>
              <a:gd name="connsiteY2345" fmla="*/ 152529 h 1727391"/>
              <a:gd name="connsiteX2346" fmla="*/ 228785 w 616448"/>
              <a:gd name="connsiteY2346" fmla="*/ 149987 h 1727391"/>
              <a:gd name="connsiteX2347" fmla="*/ 228785 w 616448"/>
              <a:gd name="connsiteY2347" fmla="*/ 147444 h 1727391"/>
              <a:gd name="connsiteX2348" fmla="*/ 228785 w 616448"/>
              <a:gd name="connsiteY2348" fmla="*/ 149987 h 1727391"/>
              <a:gd name="connsiteX2349" fmla="*/ 228785 w 616448"/>
              <a:gd name="connsiteY2349" fmla="*/ 147444 h 1727391"/>
              <a:gd name="connsiteX2350" fmla="*/ 228785 w 616448"/>
              <a:gd name="connsiteY2350" fmla="*/ 144902 h 1727391"/>
              <a:gd name="connsiteX2351" fmla="*/ 228785 w 616448"/>
              <a:gd name="connsiteY2351" fmla="*/ 142361 h 1727391"/>
              <a:gd name="connsiteX2352" fmla="*/ 226243 w 616448"/>
              <a:gd name="connsiteY2352" fmla="*/ 142361 h 1727391"/>
              <a:gd name="connsiteX2353" fmla="*/ 226243 w 616448"/>
              <a:gd name="connsiteY2353" fmla="*/ 139818 h 1727391"/>
              <a:gd name="connsiteX2354" fmla="*/ 226243 w 616448"/>
              <a:gd name="connsiteY2354" fmla="*/ 137276 h 1727391"/>
              <a:gd name="connsiteX2355" fmla="*/ 223701 w 616448"/>
              <a:gd name="connsiteY2355" fmla="*/ 137276 h 1727391"/>
              <a:gd name="connsiteX2356" fmla="*/ 223701 w 616448"/>
              <a:gd name="connsiteY2356" fmla="*/ 134734 h 1727391"/>
              <a:gd name="connsiteX2357" fmla="*/ 223701 w 616448"/>
              <a:gd name="connsiteY2357" fmla="*/ 132191 h 1727391"/>
              <a:gd name="connsiteX2358" fmla="*/ 223701 w 616448"/>
              <a:gd name="connsiteY2358" fmla="*/ 129650 h 1727391"/>
              <a:gd name="connsiteX2359" fmla="*/ 221159 w 616448"/>
              <a:gd name="connsiteY2359" fmla="*/ 115668 h 1727391"/>
              <a:gd name="connsiteX2360" fmla="*/ 221159 w 616448"/>
              <a:gd name="connsiteY2360" fmla="*/ 104228 h 1727391"/>
              <a:gd name="connsiteX2361" fmla="*/ 221159 w 616448"/>
              <a:gd name="connsiteY2361" fmla="*/ 90246 h 1727391"/>
              <a:gd name="connsiteX2362" fmla="*/ 221159 w 616448"/>
              <a:gd name="connsiteY2362" fmla="*/ 85162 h 1727391"/>
              <a:gd name="connsiteX2363" fmla="*/ 226243 w 616448"/>
              <a:gd name="connsiteY2363" fmla="*/ 78807 h 1727391"/>
              <a:gd name="connsiteX2364" fmla="*/ 231327 w 616448"/>
              <a:gd name="connsiteY2364" fmla="*/ 67367 h 1727391"/>
              <a:gd name="connsiteX2365" fmla="*/ 233869 w 616448"/>
              <a:gd name="connsiteY2365" fmla="*/ 61011 h 1727391"/>
              <a:gd name="connsiteX2366" fmla="*/ 236411 w 616448"/>
              <a:gd name="connsiteY2366" fmla="*/ 55927 h 1727391"/>
              <a:gd name="connsiteX2367" fmla="*/ 236411 w 616448"/>
              <a:gd name="connsiteY2367" fmla="*/ 50843 h 1727391"/>
              <a:gd name="connsiteX2368" fmla="*/ 233869 w 616448"/>
              <a:gd name="connsiteY2368" fmla="*/ 50843 h 1727391"/>
              <a:gd name="connsiteX2369" fmla="*/ 233869 w 616448"/>
              <a:gd name="connsiteY2369" fmla="*/ 48301 h 1727391"/>
              <a:gd name="connsiteX2370" fmla="*/ 233869 w 616448"/>
              <a:gd name="connsiteY2370" fmla="*/ 48301 h 1727391"/>
              <a:gd name="connsiteX2371" fmla="*/ 233869 w 616448"/>
              <a:gd name="connsiteY2371" fmla="*/ 45758 h 1727391"/>
              <a:gd name="connsiteX2372" fmla="*/ 233869 w 616448"/>
              <a:gd name="connsiteY2372" fmla="*/ 43216 h 1727391"/>
              <a:gd name="connsiteX2373" fmla="*/ 231327 w 616448"/>
              <a:gd name="connsiteY2373" fmla="*/ 43216 h 1727391"/>
              <a:gd name="connsiteX2374" fmla="*/ 231327 w 616448"/>
              <a:gd name="connsiteY2374" fmla="*/ 40675 h 1727391"/>
              <a:gd name="connsiteX2375" fmla="*/ 228785 w 616448"/>
              <a:gd name="connsiteY2375" fmla="*/ 38132 h 1727391"/>
              <a:gd name="connsiteX2376" fmla="*/ 226243 w 616448"/>
              <a:gd name="connsiteY2376" fmla="*/ 38132 h 1727391"/>
              <a:gd name="connsiteX2377" fmla="*/ 226243 w 616448"/>
              <a:gd name="connsiteY2377" fmla="*/ 35590 h 1727391"/>
              <a:gd name="connsiteX2378" fmla="*/ 223701 w 616448"/>
              <a:gd name="connsiteY2378" fmla="*/ 35590 h 1727391"/>
              <a:gd name="connsiteX2379" fmla="*/ 221159 w 616448"/>
              <a:gd name="connsiteY2379" fmla="*/ 35590 h 1727391"/>
              <a:gd name="connsiteX2380" fmla="*/ 221159 w 616448"/>
              <a:gd name="connsiteY2380" fmla="*/ 38132 h 1727391"/>
              <a:gd name="connsiteX2381" fmla="*/ 218617 w 616448"/>
              <a:gd name="connsiteY2381" fmla="*/ 38132 h 1727391"/>
              <a:gd name="connsiteX2382" fmla="*/ 216075 w 616448"/>
              <a:gd name="connsiteY2382" fmla="*/ 38132 h 1727391"/>
              <a:gd name="connsiteX2383" fmla="*/ 213533 w 616448"/>
              <a:gd name="connsiteY2383" fmla="*/ 35590 h 1727391"/>
              <a:gd name="connsiteX2384" fmla="*/ 210991 w 616448"/>
              <a:gd name="connsiteY2384" fmla="*/ 35590 h 1727391"/>
              <a:gd name="connsiteX2385" fmla="*/ 210991 w 616448"/>
              <a:gd name="connsiteY2385" fmla="*/ 33048 h 1727391"/>
              <a:gd name="connsiteX2386" fmla="*/ 208449 w 616448"/>
              <a:gd name="connsiteY2386" fmla="*/ 33048 h 1727391"/>
              <a:gd name="connsiteX2387" fmla="*/ 208449 w 616448"/>
              <a:gd name="connsiteY2387" fmla="*/ 30505 h 1727391"/>
              <a:gd name="connsiteX2388" fmla="*/ 205907 w 616448"/>
              <a:gd name="connsiteY2388" fmla="*/ 27964 h 1727391"/>
              <a:gd name="connsiteX2389" fmla="*/ 205907 w 616448"/>
              <a:gd name="connsiteY2389" fmla="*/ 25422 h 1727391"/>
              <a:gd name="connsiteX2390" fmla="*/ 205907 w 616448"/>
              <a:gd name="connsiteY2390" fmla="*/ 22879 h 1727391"/>
              <a:gd name="connsiteX2391" fmla="*/ 205907 w 616448"/>
              <a:gd name="connsiteY2391" fmla="*/ 20337 h 1727391"/>
              <a:gd name="connsiteX2392" fmla="*/ 205907 w 616448"/>
              <a:gd name="connsiteY2392" fmla="*/ 17795 h 1727391"/>
              <a:gd name="connsiteX2393" fmla="*/ 205907 w 616448"/>
              <a:gd name="connsiteY2393" fmla="*/ 15253 h 1727391"/>
              <a:gd name="connsiteX2394" fmla="*/ 203364 w 616448"/>
              <a:gd name="connsiteY2394" fmla="*/ 12711 h 1727391"/>
              <a:gd name="connsiteX2395" fmla="*/ 203364 w 616448"/>
              <a:gd name="connsiteY2395" fmla="*/ 10168 h 1727391"/>
              <a:gd name="connsiteX2396" fmla="*/ 203364 w 616448"/>
              <a:gd name="connsiteY2396" fmla="*/ 10168 h 1727391"/>
              <a:gd name="connsiteX2397" fmla="*/ 205907 w 616448"/>
              <a:gd name="connsiteY2397" fmla="*/ 7626 h 1727391"/>
              <a:gd name="connsiteX2398" fmla="*/ 205907 w 616448"/>
              <a:gd name="connsiteY2398" fmla="*/ 5084 h 1727391"/>
              <a:gd name="connsiteX2399" fmla="*/ 208449 w 616448"/>
              <a:gd name="connsiteY2399" fmla="*/ 2542 h 1727391"/>
              <a:gd name="connsiteX2400" fmla="*/ 210991 w 616448"/>
              <a:gd name="connsiteY2400" fmla="*/ 0 h 1727391"/>
              <a:gd name="connsiteX2401" fmla="*/ 213533 w 616448"/>
              <a:gd name="connsiteY2401" fmla="*/ 0 h 1727391"/>
              <a:gd name="connsiteX2402" fmla="*/ 216075 w 616448"/>
              <a:gd name="connsiteY2402" fmla="*/ 0 h 1727391"/>
              <a:gd name="connsiteX2403" fmla="*/ 218617 w 616448"/>
              <a:gd name="connsiteY2403" fmla="*/ 0 h 1727391"/>
              <a:gd name="connsiteX2404" fmla="*/ 221159 w 616448"/>
              <a:gd name="connsiteY2404" fmla="*/ 0 h 1727391"/>
              <a:gd name="connsiteX2405" fmla="*/ 223701 w 616448"/>
              <a:gd name="connsiteY2405" fmla="*/ 0 h 1727391"/>
              <a:gd name="connsiteX2406" fmla="*/ 226243 w 616448"/>
              <a:gd name="connsiteY2406" fmla="*/ 0 h 1727391"/>
              <a:gd name="connsiteX2407" fmla="*/ 228785 w 616448"/>
              <a:gd name="connsiteY2407" fmla="*/ 0 h 1727391"/>
              <a:gd name="connsiteX2408" fmla="*/ 230056 w 616448"/>
              <a:gd name="connsiteY2408" fmla="*/ 0 h 172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Lst>
            <a:rect l="l" t="t" r="r" b="b"/>
            <a:pathLst>
              <a:path w="616448" h="1727391">
                <a:moveTo>
                  <a:pt x="601197" y="20337"/>
                </a:moveTo>
                <a:lnTo>
                  <a:pt x="603738" y="20337"/>
                </a:lnTo>
                <a:lnTo>
                  <a:pt x="606281" y="20337"/>
                </a:lnTo>
                <a:lnTo>
                  <a:pt x="611365" y="20337"/>
                </a:lnTo>
                <a:lnTo>
                  <a:pt x="616449" y="17795"/>
                </a:lnTo>
                <a:lnTo>
                  <a:pt x="616449" y="20337"/>
                </a:lnTo>
                <a:lnTo>
                  <a:pt x="613907" y="22879"/>
                </a:lnTo>
                <a:lnTo>
                  <a:pt x="611365" y="22879"/>
                </a:lnTo>
                <a:lnTo>
                  <a:pt x="608822" y="22879"/>
                </a:lnTo>
                <a:lnTo>
                  <a:pt x="606281" y="22879"/>
                </a:lnTo>
                <a:lnTo>
                  <a:pt x="603738" y="22879"/>
                </a:lnTo>
                <a:lnTo>
                  <a:pt x="601197" y="22879"/>
                </a:lnTo>
                <a:lnTo>
                  <a:pt x="601197" y="25422"/>
                </a:lnTo>
                <a:lnTo>
                  <a:pt x="601197" y="27964"/>
                </a:lnTo>
                <a:lnTo>
                  <a:pt x="593570" y="27964"/>
                </a:lnTo>
                <a:lnTo>
                  <a:pt x="591028" y="27964"/>
                </a:lnTo>
                <a:lnTo>
                  <a:pt x="588486" y="27964"/>
                </a:lnTo>
                <a:lnTo>
                  <a:pt x="588486" y="25422"/>
                </a:lnTo>
                <a:lnTo>
                  <a:pt x="588486" y="27964"/>
                </a:lnTo>
                <a:lnTo>
                  <a:pt x="580860" y="27964"/>
                </a:lnTo>
                <a:lnTo>
                  <a:pt x="579589" y="27964"/>
                </a:lnTo>
                <a:lnTo>
                  <a:pt x="577047" y="33048"/>
                </a:lnTo>
                <a:lnTo>
                  <a:pt x="577047" y="35590"/>
                </a:lnTo>
                <a:lnTo>
                  <a:pt x="577047" y="40675"/>
                </a:lnTo>
                <a:lnTo>
                  <a:pt x="574505" y="43216"/>
                </a:lnTo>
                <a:lnTo>
                  <a:pt x="571963" y="49571"/>
                </a:lnTo>
                <a:lnTo>
                  <a:pt x="566879" y="54656"/>
                </a:lnTo>
                <a:lnTo>
                  <a:pt x="561795" y="54656"/>
                </a:lnTo>
                <a:lnTo>
                  <a:pt x="556711" y="57198"/>
                </a:lnTo>
                <a:lnTo>
                  <a:pt x="537645" y="57198"/>
                </a:lnTo>
                <a:lnTo>
                  <a:pt x="530019" y="54656"/>
                </a:lnTo>
                <a:lnTo>
                  <a:pt x="527477" y="49571"/>
                </a:lnTo>
                <a:lnTo>
                  <a:pt x="530019" y="44488"/>
                </a:lnTo>
                <a:lnTo>
                  <a:pt x="532561" y="41945"/>
                </a:lnTo>
                <a:lnTo>
                  <a:pt x="537645" y="39403"/>
                </a:lnTo>
                <a:lnTo>
                  <a:pt x="549084" y="41945"/>
                </a:lnTo>
                <a:lnTo>
                  <a:pt x="556711" y="39403"/>
                </a:lnTo>
                <a:lnTo>
                  <a:pt x="561795" y="36861"/>
                </a:lnTo>
                <a:lnTo>
                  <a:pt x="566879" y="31777"/>
                </a:lnTo>
                <a:lnTo>
                  <a:pt x="574505" y="20337"/>
                </a:lnTo>
                <a:lnTo>
                  <a:pt x="577047" y="20337"/>
                </a:lnTo>
                <a:lnTo>
                  <a:pt x="579589" y="20337"/>
                </a:lnTo>
                <a:lnTo>
                  <a:pt x="582131" y="20337"/>
                </a:lnTo>
                <a:lnTo>
                  <a:pt x="584673" y="20337"/>
                </a:lnTo>
                <a:lnTo>
                  <a:pt x="584673" y="17795"/>
                </a:lnTo>
                <a:lnTo>
                  <a:pt x="587215" y="17795"/>
                </a:lnTo>
                <a:lnTo>
                  <a:pt x="592299" y="17795"/>
                </a:lnTo>
                <a:lnTo>
                  <a:pt x="594841" y="20337"/>
                </a:lnTo>
                <a:lnTo>
                  <a:pt x="599925" y="20337"/>
                </a:lnTo>
                <a:lnTo>
                  <a:pt x="601197" y="20337"/>
                </a:lnTo>
                <a:close/>
                <a:moveTo>
                  <a:pt x="230056" y="1271"/>
                </a:moveTo>
                <a:lnTo>
                  <a:pt x="232598" y="1271"/>
                </a:lnTo>
                <a:lnTo>
                  <a:pt x="232598" y="3813"/>
                </a:lnTo>
                <a:lnTo>
                  <a:pt x="235140" y="6355"/>
                </a:lnTo>
                <a:lnTo>
                  <a:pt x="237682" y="8898"/>
                </a:lnTo>
                <a:lnTo>
                  <a:pt x="240224" y="11439"/>
                </a:lnTo>
                <a:lnTo>
                  <a:pt x="242766" y="11439"/>
                </a:lnTo>
                <a:lnTo>
                  <a:pt x="245309" y="11439"/>
                </a:lnTo>
                <a:lnTo>
                  <a:pt x="247850" y="11439"/>
                </a:lnTo>
                <a:lnTo>
                  <a:pt x="250393" y="8898"/>
                </a:lnTo>
                <a:lnTo>
                  <a:pt x="252935" y="8898"/>
                </a:lnTo>
                <a:lnTo>
                  <a:pt x="252935" y="6355"/>
                </a:lnTo>
                <a:lnTo>
                  <a:pt x="255477" y="6355"/>
                </a:lnTo>
                <a:lnTo>
                  <a:pt x="258019" y="6355"/>
                </a:lnTo>
                <a:lnTo>
                  <a:pt x="258019" y="8898"/>
                </a:lnTo>
                <a:lnTo>
                  <a:pt x="260561" y="8898"/>
                </a:lnTo>
                <a:lnTo>
                  <a:pt x="263103" y="8898"/>
                </a:lnTo>
                <a:lnTo>
                  <a:pt x="263103" y="11439"/>
                </a:lnTo>
                <a:lnTo>
                  <a:pt x="263103" y="13982"/>
                </a:lnTo>
                <a:lnTo>
                  <a:pt x="265645" y="16524"/>
                </a:lnTo>
                <a:lnTo>
                  <a:pt x="265645" y="19066"/>
                </a:lnTo>
                <a:lnTo>
                  <a:pt x="265645" y="21608"/>
                </a:lnTo>
                <a:lnTo>
                  <a:pt x="265645" y="24150"/>
                </a:lnTo>
                <a:lnTo>
                  <a:pt x="263103" y="26692"/>
                </a:lnTo>
                <a:lnTo>
                  <a:pt x="263103" y="29235"/>
                </a:lnTo>
                <a:lnTo>
                  <a:pt x="263103" y="31777"/>
                </a:lnTo>
                <a:lnTo>
                  <a:pt x="263103" y="34319"/>
                </a:lnTo>
                <a:lnTo>
                  <a:pt x="260561" y="34319"/>
                </a:lnTo>
                <a:lnTo>
                  <a:pt x="260561" y="36861"/>
                </a:lnTo>
                <a:lnTo>
                  <a:pt x="260561" y="39403"/>
                </a:lnTo>
                <a:lnTo>
                  <a:pt x="258019" y="39403"/>
                </a:lnTo>
                <a:lnTo>
                  <a:pt x="258019" y="41945"/>
                </a:lnTo>
                <a:lnTo>
                  <a:pt x="258019" y="44488"/>
                </a:lnTo>
                <a:lnTo>
                  <a:pt x="255477" y="44488"/>
                </a:lnTo>
                <a:lnTo>
                  <a:pt x="255477" y="47030"/>
                </a:lnTo>
                <a:lnTo>
                  <a:pt x="255477" y="49571"/>
                </a:lnTo>
                <a:lnTo>
                  <a:pt x="255477" y="52114"/>
                </a:lnTo>
                <a:lnTo>
                  <a:pt x="252935" y="52114"/>
                </a:lnTo>
                <a:lnTo>
                  <a:pt x="252935" y="54656"/>
                </a:lnTo>
                <a:lnTo>
                  <a:pt x="245309" y="66096"/>
                </a:lnTo>
                <a:lnTo>
                  <a:pt x="240224" y="80078"/>
                </a:lnTo>
                <a:lnTo>
                  <a:pt x="237682" y="86433"/>
                </a:lnTo>
                <a:lnTo>
                  <a:pt x="237682" y="88975"/>
                </a:lnTo>
                <a:lnTo>
                  <a:pt x="237682" y="91518"/>
                </a:lnTo>
                <a:lnTo>
                  <a:pt x="240224" y="94059"/>
                </a:lnTo>
                <a:lnTo>
                  <a:pt x="240224" y="96601"/>
                </a:lnTo>
                <a:lnTo>
                  <a:pt x="240224" y="99144"/>
                </a:lnTo>
                <a:lnTo>
                  <a:pt x="240224" y="101686"/>
                </a:lnTo>
                <a:lnTo>
                  <a:pt x="240224" y="104228"/>
                </a:lnTo>
                <a:lnTo>
                  <a:pt x="240224" y="109312"/>
                </a:lnTo>
                <a:lnTo>
                  <a:pt x="240224" y="111854"/>
                </a:lnTo>
                <a:lnTo>
                  <a:pt x="242766" y="111854"/>
                </a:lnTo>
                <a:lnTo>
                  <a:pt x="242766" y="114397"/>
                </a:lnTo>
                <a:lnTo>
                  <a:pt x="242766" y="119481"/>
                </a:lnTo>
                <a:lnTo>
                  <a:pt x="245309" y="119481"/>
                </a:lnTo>
                <a:lnTo>
                  <a:pt x="245309" y="122023"/>
                </a:lnTo>
                <a:lnTo>
                  <a:pt x="245309" y="124565"/>
                </a:lnTo>
                <a:lnTo>
                  <a:pt x="247850" y="127108"/>
                </a:lnTo>
                <a:lnTo>
                  <a:pt x="247850" y="129650"/>
                </a:lnTo>
                <a:lnTo>
                  <a:pt x="250393" y="129650"/>
                </a:lnTo>
                <a:lnTo>
                  <a:pt x="250393" y="132191"/>
                </a:lnTo>
                <a:lnTo>
                  <a:pt x="250393" y="134734"/>
                </a:lnTo>
                <a:lnTo>
                  <a:pt x="252935" y="134734"/>
                </a:lnTo>
                <a:lnTo>
                  <a:pt x="252935" y="137276"/>
                </a:lnTo>
                <a:lnTo>
                  <a:pt x="255477" y="137276"/>
                </a:lnTo>
                <a:lnTo>
                  <a:pt x="255477" y="139818"/>
                </a:lnTo>
                <a:lnTo>
                  <a:pt x="258019" y="139818"/>
                </a:lnTo>
                <a:lnTo>
                  <a:pt x="260561" y="139818"/>
                </a:lnTo>
                <a:lnTo>
                  <a:pt x="263103" y="139818"/>
                </a:lnTo>
                <a:lnTo>
                  <a:pt x="265645" y="139818"/>
                </a:lnTo>
                <a:lnTo>
                  <a:pt x="268187" y="137276"/>
                </a:lnTo>
                <a:lnTo>
                  <a:pt x="270729" y="134734"/>
                </a:lnTo>
                <a:lnTo>
                  <a:pt x="273271" y="134734"/>
                </a:lnTo>
                <a:lnTo>
                  <a:pt x="273271" y="124565"/>
                </a:lnTo>
                <a:lnTo>
                  <a:pt x="275813" y="122023"/>
                </a:lnTo>
                <a:lnTo>
                  <a:pt x="275813" y="119481"/>
                </a:lnTo>
                <a:lnTo>
                  <a:pt x="278355" y="116939"/>
                </a:lnTo>
                <a:lnTo>
                  <a:pt x="280897" y="114397"/>
                </a:lnTo>
                <a:lnTo>
                  <a:pt x="283439" y="114397"/>
                </a:lnTo>
                <a:lnTo>
                  <a:pt x="283439" y="111854"/>
                </a:lnTo>
                <a:lnTo>
                  <a:pt x="285981" y="111854"/>
                </a:lnTo>
                <a:lnTo>
                  <a:pt x="288524" y="109312"/>
                </a:lnTo>
                <a:lnTo>
                  <a:pt x="288524" y="106770"/>
                </a:lnTo>
                <a:lnTo>
                  <a:pt x="291065" y="106770"/>
                </a:lnTo>
                <a:lnTo>
                  <a:pt x="291065" y="104228"/>
                </a:lnTo>
                <a:lnTo>
                  <a:pt x="293608" y="104228"/>
                </a:lnTo>
                <a:lnTo>
                  <a:pt x="293608" y="101686"/>
                </a:lnTo>
                <a:lnTo>
                  <a:pt x="296150" y="101686"/>
                </a:lnTo>
                <a:lnTo>
                  <a:pt x="296150" y="99144"/>
                </a:lnTo>
                <a:lnTo>
                  <a:pt x="298692" y="99144"/>
                </a:lnTo>
                <a:lnTo>
                  <a:pt x="301234" y="96601"/>
                </a:lnTo>
                <a:lnTo>
                  <a:pt x="301234" y="94059"/>
                </a:lnTo>
                <a:lnTo>
                  <a:pt x="303776" y="91518"/>
                </a:lnTo>
                <a:lnTo>
                  <a:pt x="306318" y="91518"/>
                </a:lnTo>
                <a:lnTo>
                  <a:pt x="306318" y="88975"/>
                </a:lnTo>
                <a:lnTo>
                  <a:pt x="308860" y="88975"/>
                </a:lnTo>
                <a:lnTo>
                  <a:pt x="308860" y="86433"/>
                </a:lnTo>
                <a:lnTo>
                  <a:pt x="311402" y="86433"/>
                </a:lnTo>
                <a:lnTo>
                  <a:pt x="311402" y="83891"/>
                </a:lnTo>
                <a:lnTo>
                  <a:pt x="311402" y="81348"/>
                </a:lnTo>
                <a:lnTo>
                  <a:pt x="313944" y="81348"/>
                </a:lnTo>
                <a:lnTo>
                  <a:pt x="313944" y="78807"/>
                </a:lnTo>
                <a:lnTo>
                  <a:pt x="316486" y="78807"/>
                </a:lnTo>
                <a:lnTo>
                  <a:pt x="316486" y="76265"/>
                </a:lnTo>
                <a:lnTo>
                  <a:pt x="319028" y="73722"/>
                </a:lnTo>
                <a:lnTo>
                  <a:pt x="319028" y="71180"/>
                </a:lnTo>
                <a:lnTo>
                  <a:pt x="321570" y="68638"/>
                </a:lnTo>
                <a:lnTo>
                  <a:pt x="324112" y="66096"/>
                </a:lnTo>
                <a:lnTo>
                  <a:pt x="326654" y="66096"/>
                </a:lnTo>
                <a:lnTo>
                  <a:pt x="326654" y="63554"/>
                </a:lnTo>
                <a:lnTo>
                  <a:pt x="329196" y="63554"/>
                </a:lnTo>
                <a:lnTo>
                  <a:pt x="329196" y="61011"/>
                </a:lnTo>
                <a:lnTo>
                  <a:pt x="331738" y="58469"/>
                </a:lnTo>
                <a:lnTo>
                  <a:pt x="331738" y="61011"/>
                </a:lnTo>
                <a:lnTo>
                  <a:pt x="331738" y="58469"/>
                </a:lnTo>
                <a:lnTo>
                  <a:pt x="334281" y="55927"/>
                </a:lnTo>
                <a:lnTo>
                  <a:pt x="336822" y="53385"/>
                </a:lnTo>
                <a:lnTo>
                  <a:pt x="339365" y="53385"/>
                </a:lnTo>
                <a:lnTo>
                  <a:pt x="341906" y="53385"/>
                </a:lnTo>
                <a:lnTo>
                  <a:pt x="341906" y="50843"/>
                </a:lnTo>
                <a:lnTo>
                  <a:pt x="344449" y="50843"/>
                </a:lnTo>
                <a:lnTo>
                  <a:pt x="346991" y="50843"/>
                </a:lnTo>
                <a:lnTo>
                  <a:pt x="346991" y="48301"/>
                </a:lnTo>
                <a:lnTo>
                  <a:pt x="349533" y="48301"/>
                </a:lnTo>
                <a:lnTo>
                  <a:pt x="352075" y="48301"/>
                </a:lnTo>
                <a:lnTo>
                  <a:pt x="352075" y="50843"/>
                </a:lnTo>
                <a:lnTo>
                  <a:pt x="354617" y="50843"/>
                </a:lnTo>
                <a:lnTo>
                  <a:pt x="357159" y="53385"/>
                </a:lnTo>
                <a:lnTo>
                  <a:pt x="359701" y="53385"/>
                </a:lnTo>
                <a:lnTo>
                  <a:pt x="367327" y="50843"/>
                </a:lnTo>
                <a:lnTo>
                  <a:pt x="372411" y="45758"/>
                </a:lnTo>
                <a:lnTo>
                  <a:pt x="380037" y="39403"/>
                </a:lnTo>
                <a:lnTo>
                  <a:pt x="382580" y="30505"/>
                </a:lnTo>
                <a:lnTo>
                  <a:pt x="390206" y="27964"/>
                </a:lnTo>
                <a:lnTo>
                  <a:pt x="392748" y="25422"/>
                </a:lnTo>
                <a:lnTo>
                  <a:pt x="397832" y="27964"/>
                </a:lnTo>
                <a:lnTo>
                  <a:pt x="402916" y="33048"/>
                </a:lnTo>
                <a:lnTo>
                  <a:pt x="408000" y="33048"/>
                </a:lnTo>
                <a:lnTo>
                  <a:pt x="413084" y="30505"/>
                </a:lnTo>
                <a:lnTo>
                  <a:pt x="415626" y="27964"/>
                </a:lnTo>
                <a:lnTo>
                  <a:pt x="418168" y="27964"/>
                </a:lnTo>
                <a:lnTo>
                  <a:pt x="420710" y="27964"/>
                </a:lnTo>
                <a:lnTo>
                  <a:pt x="425794" y="27964"/>
                </a:lnTo>
                <a:lnTo>
                  <a:pt x="428337" y="27964"/>
                </a:lnTo>
                <a:lnTo>
                  <a:pt x="437234" y="25422"/>
                </a:lnTo>
                <a:lnTo>
                  <a:pt x="439776" y="25422"/>
                </a:lnTo>
                <a:lnTo>
                  <a:pt x="442318" y="25422"/>
                </a:lnTo>
                <a:lnTo>
                  <a:pt x="444860" y="25422"/>
                </a:lnTo>
                <a:lnTo>
                  <a:pt x="452486" y="22879"/>
                </a:lnTo>
                <a:lnTo>
                  <a:pt x="455028" y="22879"/>
                </a:lnTo>
                <a:lnTo>
                  <a:pt x="471551" y="20337"/>
                </a:lnTo>
                <a:lnTo>
                  <a:pt x="474094" y="20337"/>
                </a:lnTo>
                <a:lnTo>
                  <a:pt x="476636" y="22879"/>
                </a:lnTo>
                <a:lnTo>
                  <a:pt x="479178" y="22879"/>
                </a:lnTo>
                <a:lnTo>
                  <a:pt x="479178" y="20337"/>
                </a:lnTo>
                <a:lnTo>
                  <a:pt x="481720" y="20337"/>
                </a:lnTo>
                <a:lnTo>
                  <a:pt x="486804" y="22879"/>
                </a:lnTo>
                <a:lnTo>
                  <a:pt x="486804" y="25422"/>
                </a:lnTo>
                <a:lnTo>
                  <a:pt x="486804" y="27964"/>
                </a:lnTo>
                <a:lnTo>
                  <a:pt x="486804" y="30505"/>
                </a:lnTo>
                <a:lnTo>
                  <a:pt x="491888" y="33048"/>
                </a:lnTo>
                <a:lnTo>
                  <a:pt x="491888" y="35590"/>
                </a:lnTo>
                <a:lnTo>
                  <a:pt x="491888" y="38132"/>
                </a:lnTo>
                <a:lnTo>
                  <a:pt x="496972" y="40675"/>
                </a:lnTo>
                <a:lnTo>
                  <a:pt x="499514" y="40675"/>
                </a:lnTo>
                <a:lnTo>
                  <a:pt x="504598" y="43216"/>
                </a:lnTo>
                <a:lnTo>
                  <a:pt x="504598" y="45758"/>
                </a:lnTo>
                <a:lnTo>
                  <a:pt x="504598" y="50843"/>
                </a:lnTo>
                <a:lnTo>
                  <a:pt x="499514" y="55927"/>
                </a:lnTo>
                <a:lnTo>
                  <a:pt x="496972" y="61011"/>
                </a:lnTo>
                <a:lnTo>
                  <a:pt x="489346" y="61011"/>
                </a:lnTo>
                <a:lnTo>
                  <a:pt x="477907" y="61011"/>
                </a:lnTo>
                <a:lnTo>
                  <a:pt x="467739" y="58469"/>
                </a:lnTo>
                <a:lnTo>
                  <a:pt x="462654" y="58469"/>
                </a:lnTo>
                <a:lnTo>
                  <a:pt x="455028" y="52114"/>
                </a:lnTo>
                <a:lnTo>
                  <a:pt x="447402" y="47030"/>
                </a:lnTo>
                <a:lnTo>
                  <a:pt x="442318" y="44488"/>
                </a:lnTo>
                <a:lnTo>
                  <a:pt x="432150" y="41945"/>
                </a:lnTo>
                <a:lnTo>
                  <a:pt x="415626" y="44488"/>
                </a:lnTo>
                <a:lnTo>
                  <a:pt x="408000" y="47030"/>
                </a:lnTo>
                <a:lnTo>
                  <a:pt x="388935" y="58469"/>
                </a:lnTo>
                <a:lnTo>
                  <a:pt x="383851" y="63554"/>
                </a:lnTo>
                <a:lnTo>
                  <a:pt x="373682" y="72451"/>
                </a:lnTo>
                <a:lnTo>
                  <a:pt x="371140" y="74993"/>
                </a:lnTo>
                <a:lnTo>
                  <a:pt x="371140" y="77535"/>
                </a:lnTo>
                <a:lnTo>
                  <a:pt x="368598" y="77535"/>
                </a:lnTo>
                <a:lnTo>
                  <a:pt x="368598" y="80078"/>
                </a:lnTo>
                <a:lnTo>
                  <a:pt x="366056" y="80078"/>
                </a:lnTo>
                <a:lnTo>
                  <a:pt x="366056" y="82620"/>
                </a:lnTo>
                <a:lnTo>
                  <a:pt x="366056" y="85162"/>
                </a:lnTo>
                <a:lnTo>
                  <a:pt x="363514" y="85162"/>
                </a:lnTo>
                <a:lnTo>
                  <a:pt x="363514" y="87704"/>
                </a:lnTo>
                <a:lnTo>
                  <a:pt x="350804" y="87704"/>
                </a:lnTo>
                <a:lnTo>
                  <a:pt x="350804" y="90246"/>
                </a:lnTo>
                <a:lnTo>
                  <a:pt x="348262" y="92788"/>
                </a:lnTo>
                <a:lnTo>
                  <a:pt x="348262" y="95331"/>
                </a:lnTo>
                <a:lnTo>
                  <a:pt x="345720" y="95331"/>
                </a:lnTo>
                <a:lnTo>
                  <a:pt x="345720" y="97873"/>
                </a:lnTo>
                <a:lnTo>
                  <a:pt x="343178" y="97873"/>
                </a:lnTo>
                <a:lnTo>
                  <a:pt x="343178" y="100415"/>
                </a:lnTo>
                <a:lnTo>
                  <a:pt x="340636" y="102957"/>
                </a:lnTo>
                <a:lnTo>
                  <a:pt x="340636" y="105499"/>
                </a:lnTo>
                <a:lnTo>
                  <a:pt x="338094" y="105499"/>
                </a:lnTo>
                <a:lnTo>
                  <a:pt x="338094" y="108041"/>
                </a:lnTo>
                <a:lnTo>
                  <a:pt x="335551" y="108041"/>
                </a:lnTo>
                <a:lnTo>
                  <a:pt x="335551" y="110584"/>
                </a:lnTo>
                <a:lnTo>
                  <a:pt x="333010" y="110584"/>
                </a:lnTo>
                <a:lnTo>
                  <a:pt x="330467" y="113125"/>
                </a:lnTo>
                <a:lnTo>
                  <a:pt x="327925" y="115668"/>
                </a:lnTo>
                <a:lnTo>
                  <a:pt x="325383" y="115668"/>
                </a:lnTo>
                <a:lnTo>
                  <a:pt x="322841" y="118210"/>
                </a:lnTo>
                <a:lnTo>
                  <a:pt x="322841" y="120752"/>
                </a:lnTo>
                <a:lnTo>
                  <a:pt x="320299" y="120752"/>
                </a:lnTo>
                <a:lnTo>
                  <a:pt x="317757" y="123294"/>
                </a:lnTo>
                <a:lnTo>
                  <a:pt x="317757" y="125836"/>
                </a:lnTo>
                <a:lnTo>
                  <a:pt x="315215" y="125836"/>
                </a:lnTo>
                <a:lnTo>
                  <a:pt x="315215" y="128378"/>
                </a:lnTo>
                <a:lnTo>
                  <a:pt x="312673" y="130921"/>
                </a:lnTo>
                <a:lnTo>
                  <a:pt x="312673" y="133463"/>
                </a:lnTo>
                <a:lnTo>
                  <a:pt x="310131" y="136005"/>
                </a:lnTo>
                <a:lnTo>
                  <a:pt x="310131" y="138547"/>
                </a:lnTo>
                <a:lnTo>
                  <a:pt x="307589" y="138547"/>
                </a:lnTo>
                <a:lnTo>
                  <a:pt x="307589" y="141089"/>
                </a:lnTo>
                <a:lnTo>
                  <a:pt x="305047" y="141089"/>
                </a:lnTo>
                <a:lnTo>
                  <a:pt x="305047" y="143631"/>
                </a:lnTo>
                <a:lnTo>
                  <a:pt x="302505" y="143631"/>
                </a:lnTo>
                <a:lnTo>
                  <a:pt x="299963" y="143631"/>
                </a:lnTo>
                <a:lnTo>
                  <a:pt x="297420" y="143631"/>
                </a:lnTo>
                <a:lnTo>
                  <a:pt x="294879" y="146174"/>
                </a:lnTo>
                <a:lnTo>
                  <a:pt x="292336" y="146174"/>
                </a:lnTo>
                <a:lnTo>
                  <a:pt x="289795" y="146174"/>
                </a:lnTo>
                <a:lnTo>
                  <a:pt x="289795" y="148716"/>
                </a:lnTo>
                <a:lnTo>
                  <a:pt x="287252" y="148716"/>
                </a:lnTo>
                <a:lnTo>
                  <a:pt x="287252" y="151258"/>
                </a:lnTo>
                <a:lnTo>
                  <a:pt x="287252" y="153800"/>
                </a:lnTo>
                <a:lnTo>
                  <a:pt x="284710" y="153800"/>
                </a:lnTo>
                <a:lnTo>
                  <a:pt x="284710" y="156342"/>
                </a:lnTo>
                <a:lnTo>
                  <a:pt x="284710" y="158884"/>
                </a:lnTo>
                <a:lnTo>
                  <a:pt x="287252" y="158884"/>
                </a:lnTo>
                <a:lnTo>
                  <a:pt x="287252" y="161427"/>
                </a:lnTo>
                <a:lnTo>
                  <a:pt x="287252" y="163968"/>
                </a:lnTo>
                <a:lnTo>
                  <a:pt x="284710" y="163968"/>
                </a:lnTo>
                <a:lnTo>
                  <a:pt x="282168" y="163968"/>
                </a:lnTo>
                <a:lnTo>
                  <a:pt x="282168" y="166511"/>
                </a:lnTo>
                <a:lnTo>
                  <a:pt x="279626" y="166511"/>
                </a:lnTo>
                <a:lnTo>
                  <a:pt x="279626" y="169053"/>
                </a:lnTo>
                <a:lnTo>
                  <a:pt x="277084" y="171595"/>
                </a:lnTo>
                <a:lnTo>
                  <a:pt x="277084" y="174138"/>
                </a:lnTo>
                <a:lnTo>
                  <a:pt x="277084" y="176679"/>
                </a:lnTo>
                <a:lnTo>
                  <a:pt x="277084" y="179221"/>
                </a:lnTo>
                <a:lnTo>
                  <a:pt x="277084" y="181764"/>
                </a:lnTo>
                <a:lnTo>
                  <a:pt x="277084" y="184306"/>
                </a:lnTo>
                <a:lnTo>
                  <a:pt x="274542" y="184306"/>
                </a:lnTo>
                <a:lnTo>
                  <a:pt x="274542" y="186848"/>
                </a:lnTo>
                <a:lnTo>
                  <a:pt x="274542" y="189390"/>
                </a:lnTo>
                <a:lnTo>
                  <a:pt x="274542" y="191932"/>
                </a:lnTo>
                <a:lnTo>
                  <a:pt x="274542" y="194474"/>
                </a:lnTo>
                <a:lnTo>
                  <a:pt x="274542" y="197017"/>
                </a:lnTo>
                <a:lnTo>
                  <a:pt x="277084" y="197017"/>
                </a:lnTo>
                <a:lnTo>
                  <a:pt x="277084" y="199559"/>
                </a:lnTo>
                <a:lnTo>
                  <a:pt x="277084" y="202101"/>
                </a:lnTo>
                <a:lnTo>
                  <a:pt x="279626" y="204643"/>
                </a:lnTo>
                <a:lnTo>
                  <a:pt x="279626" y="207185"/>
                </a:lnTo>
                <a:lnTo>
                  <a:pt x="279626" y="209727"/>
                </a:lnTo>
                <a:lnTo>
                  <a:pt x="279626" y="212270"/>
                </a:lnTo>
                <a:lnTo>
                  <a:pt x="279626" y="214811"/>
                </a:lnTo>
                <a:lnTo>
                  <a:pt x="279626" y="217354"/>
                </a:lnTo>
                <a:lnTo>
                  <a:pt x="279626" y="219896"/>
                </a:lnTo>
                <a:lnTo>
                  <a:pt x="279626" y="222438"/>
                </a:lnTo>
                <a:lnTo>
                  <a:pt x="279626" y="224981"/>
                </a:lnTo>
                <a:lnTo>
                  <a:pt x="279626" y="227522"/>
                </a:lnTo>
                <a:lnTo>
                  <a:pt x="279626" y="230064"/>
                </a:lnTo>
                <a:lnTo>
                  <a:pt x="277084" y="230064"/>
                </a:lnTo>
                <a:lnTo>
                  <a:pt x="277084" y="232607"/>
                </a:lnTo>
                <a:lnTo>
                  <a:pt x="277084" y="235149"/>
                </a:lnTo>
                <a:lnTo>
                  <a:pt x="277084" y="237691"/>
                </a:lnTo>
                <a:lnTo>
                  <a:pt x="274542" y="237691"/>
                </a:lnTo>
                <a:lnTo>
                  <a:pt x="274542" y="240233"/>
                </a:lnTo>
                <a:lnTo>
                  <a:pt x="274542" y="242775"/>
                </a:lnTo>
                <a:lnTo>
                  <a:pt x="272000" y="245317"/>
                </a:lnTo>
                <a:lnTo>
                  <a:pt x="272000" y="247860"/>
                </a:lnTo>
                <a:lnTo>
                  <a:pt x="269458" y="250402"/>
                </a:lnTo>
                <a:lnTo>
                  <a:pt x="266916" y="250402"/>
                </a:lnTo>
                <a:lnTo>
                  <a:pt x="266916" y="252944"/>
                </a:lnTo>
                <a:lnTo>
                  <a:pt x="264374" y="255486"/>
                </a:lnTo>
                <a:lnTo>
                  <a:pt x="264374" y="258028"/>
                </a:lnTo>
                <a:lnTo>
                  <a:pt x="264374" y="260570"/>
                </a:lnTo>
                <a:lnTo>
                  <a:pt x="261832" y="263113"/>
                </a:lnTo>
                <a:lnTo>
                  <a:pt x="261832" y="265654"/>
                </a:lnTo>
                <a:lnTo>
                  <a:pt x="259290" y="265654"/>
                </a:lnTo>
                <a:lnTo>
                  <a:pt x="259290" y="268197"/>
                </a:lnTo>
                <a:lnTo>
                  <a:pt x="256748" y="268197"/>
                </a:lnTo>
                <a:lnTo>
                  <a:pt x="256748" y="270739"/>
                </a:lnTo>
                <a:lnTo>
                  <a:pt x="254206" y="273281"/>
                </a:lnTo>
                <a:lnTo>
                  <a:pt x="254206" y="275824"/>
                </a:lnTo>
                <a:lnTo>
                  <a:pt x="251664" y="275824"/>
                </a:lnTo>
                <a:lnTo>
                  <a:pt x="251664" y="278365"/>
                </a:lnTo>
                <a:lnTo>
                  <a:pt x="249122" y="280907"/>
                </a:lnTo>
                <a:lnTo>
                  <a:pt x="246579" y="283450"/>
                </a:lnTo>
                <a:lnTo>
                  <a:pt x="246579" y="285992"/>
                </a:lnTo>
                <a:lnTo>
                  <a:pt x="246579" y="288534"/>
                </a:lnTo>
                <a:lnTo>
                  <a:pt x="244038" y="288534"/>
                </a:lnTo>
                <a:lnTo>
                  <a:pt x="244038" y="291076"/>
                </a:lnTo>
                <a:lnTo>
                  <a:pt x="241495" y="293618"/>
                </a:lnTo>
                <a:lnTo>
                  <a:pt x="238954" y="293618"/>
                </a:lnTo>
                <a:lnTo>
                  <a:pt x="238954" y="296160"/>
                </a:lnTo>
                <a:lnTo>
                  <a:pt x="236411" y="298703"/>
                </a:lnTo>
                <a:lnTo>
                  <a:pt x="236411" y="301245"/>
                </a:lnTo>
                <a:lnTo>
                  <a:pt x="233869" y="303787"/>
                </a:lnTo>
                <a:lnTo>
                  <a:pt x="233869" y="306329"/>
                </a:lnTo>
                <a:lnTo>
                  <a:pt x="231327" y="306329"/>
                </a:lnTo>
                <a:lnTo>
                  <a:pt x="231327" y="308871"/>
                </a:lnTo>
                <a:lnTo>
                  <a:pt x="228785" y="308871"/>
                </a:lnTo>
                <a:lnTo>
                  <a:pt x="228785" y="311414"/>
                </a:lnTo>
                <a:lnTo>
                  <a:pt x="226243" y="313956"/>
                </a:lnTo>
                <a:lnTo>
                  <a:pt x="223701" y="313956"/>
                </a:lnTo>
                <a:lnTo>
                  <a:pt x="221159" y="316497"/>
                </a:lnTo>
                <a:lnTo>
                  <a:pt x="218617" y="316497"/>
                </a:lnTo>
                <a:lnTo>
                  <a:pt x="218617" y="319040"/>
                </a:lnTo>
                <a:lnTo>
                  <a:pt x="216075" y="321582"/>
                </a:lnTo>
                <a:lnTo>
                  <a:pt x="216075" y="324124"/>
                </a:lnTo>
                <a:lnTo>
                  <a:pt x="213533" y="324124"/>
                </a:lnTo>
                <a:lnTo>
                  <a:pt x="213533" y="326667"/>
                </a:lnTo>
                <a:lnTo>
                  <a:pt x="213533" y="329208"/>
                </a:lnTo>
                <a:lnTo>
                  <a:pt x="210991" y="329208"/>
                </a:lnTo>
                <a:lnTo>
                  <a:pt x="210991" y="331750"/>
                </a:lnTo>
                <a:lnTo>
                  <a:pt x="210991" y="334293"/>
                </a:lnTo>
                <a:lnTo>
                  <a:pt x="210991" y="336835"/>
                </a:lnTo>
                <a:lnTo>
                  <a:pt x="210991" y="339377"/>
                </a:lnTo>
                <a:lnTo>
                  <a:pt x="210991" y="341919"/>
                </a:lnTo>
                <a:lnTo>
                  <a:pt x="208449" y="341919"/>
                </a:lnTo>
                <a:lnTo>
                  <a:pt x="208449" y="344461"/>
                </a:lnTo>
                <a:lnTo>
                  <a:pt x="208449" y="347003"/>
                </a:lnTo>
                <a:lnTo>
                  <a:pt x="208449" y="349546"/>
                </a:lnTo>
                <a:lnTo>
                  <a:pt x="210991" y="349546"/>
                </a:lnTo>
                <a:lnTo>
                  <a:pt x="213533" y="352088"/>
                </a:lnTo>
                <a:lnTo>
                  <a:pt x="213533" y="354630"/>
                </a:lnTo>
                <a:lnTo>
                  <a:pt x="213533" y="357172"/>
                </a:lnTo>
                <a:lnTo>
                  <a:pt x="210991" y="359714"/>
                </a:lnTo>
                <a:lnTo>
                  <a:pt x="210991" y="362257"/>
                </a:lnTo>
                <a:lnTo>
                  <a:pt x="210991" y="364799"/>
                </a:lnTo>
                <a:lnTo>
                  <a:pt x="210991" y="367340"/>
                </a:lnTo>
                <a:lnTo>
                  <a:pt x="210991" y="369883"/>
                </a:lnTo>
                <a:lnTo>
                  <a:pt x="210991" y="372425"/>
                </a:lnTo>
                <a:lnTo>
                  <a:pt x="210991" y="374967"/>
                </a:lnTo>
                <a:lnTo>
                  <a:pt x="213533" y="374967"/>
                </a:lnTo>
                <a:lnTo>
                  <a:pt x="213533" y="377510"/>
                </a:lnTo>
                <a:lnTo>
                  <a:pt x="213533" y="380051"/>
                </a:lnTo>
                <a:lnTo>
                  <a:pt x="213533" y="382593"/>
                </a:lnTo>
                <a:lnTo>
                  <a:pt x="213533" y="385136"/>
                </a:lnTo>
                <a:lnTo>
                  <a:pt x="210991" y="385136"/>
                </a:lnTo>
                <a:lnTo>
                  <a:pt x="210991" y="387678"/>
                </a:lnTo>
                <a:lnTo>
                  <a:pt x="208449" y="390220"/>
                </a:lnTo>
                <a:lnTo>
                  <a:pt x="205907" y="392762"/>
                </a:lnTo>
                <a:lnTo>
                  <a:pt x="203364" y="392762"/>
                </a:lnTo>
                <a:lnTo>
                  <a:pt x="200823" y="392762"/>
                </a:lnTo>
                <a:lnTo>
                  <a:pt x="198280" y="392762"/>
                </a:lnTo>
                <a:lnTo>
                  <a:pt x="195738" y="392762"/>
                </a:lnTo>
                <a:lnTo>
                  <a:pt x="193196" y="392762"/>
                </a:lnTo>
                <a:lnTo>
                  <a:pt x="193196" y="395304"/>
                </a:lnTo>
                <a:lnTo>
                  <a:pt x="190654" y="395304"/>
                </a:lnTo>
                <a:lnTo>
                  <a:pt x="190654" y="397846"/>
                </a:lnTo>
                <a:lnTo>
                  <a:pt x="190654" y="400389"/>
                </a:lnTo>
                <a:lnTo>
                  <a:pt x="188112" y="402931"/>
                </a:lnTo>
                <a:lnTo>
                  <a:pt x="188112" y="405473"/>
                </a:lnTo>
                <a:lnTo>
                  <a:pt x="188112" y="408015"/>
                </a:lnTo>
                <a:lnTo>
                  <a:pt x="188112" y="410557"/>
                </a:lnTo>
                <a:lnTo>
                  <a:pt x="188112" y="413100"/>
                </a:lnTo>
                <a:lnTo>
                  <a:pt x="185570" y="413100"/>
                </a:lnTo>
                <a:lnTo>
                  <a:pt x="185570" y="415642"/>
                </a:lnTo>
                <a:lnTo>
                  <a:pt x="185570" y="418183"/>
                </a:lnTo>
                <a:lnTo>
                  <a:pt x="183028" y="418183"/>
                </a:lnTo>
                <a:lnTo>
                  <a:pt x="183028" y="420726"/>
                </a:lnTo>
                <a:lnTo>
                  <a:pt x="180486" y="420726"/>
                </a:lnTo>
                <a:lnTo>
                  <a:pt x="180486" y="423268"/>
                </a:lnTo>
                <a:lnTo>
                  <a:pt x="177944" y="423268"/>
                </a:lnTo>
                <a:lnTo>
                  <a:pt x="177944" y="425810"/>
                </a:lnTo>
                <a:lnTo>
                  <a:pt x="177944" y="428353"/>
                </a:lnTo>
                <a:lnTo>
                  <a:pt x="175402" y="428353"/>
                </a:lnTo>
                <a:lnTo>
                  <a:pt x="175402" y="430894"/>
                </a:lnTo>
                <a:lnTo>
                  <a:pt x="172860" y="433436"/>
                </a:lnTo>
                <a:lnTo>
                  <a:pt x="172860" y="433436"/>
                </a:lnTo>
                <a:lnTo>
                  <a:pt x="170318" y="433436"/>
                </a:lnTo>
                <a:lnTo>
                  <a:pt x="167776" y="433436"/>
                </a:lnTo>
                <a:lnTo>
                  <a:pt x="165234" y="433436"/>
                </a:lnTo>
                <a:lnTo>
                  <a:pt x="162692" y="433436"/>
                </a:lnTo>
                <a:lnTo>
                  <a:pt x="160150" y="435979"/>
                </a:lnTo>
                <a:lnTo>
                  <a:pt x="157608" y="435979"/>
                </a:lnTo>
                <a:lnTo>
                  <a:pt x="157608" y="438521"/>
                </a:lnTo>
                <a:lnTo>
                  <a:pt x="157608" y="441063"/>
                </a:lnTo>
                <a:lnTo>
                  <a:pt x="155066" y="441063"/>
                </a:lnTo>
                <a:lnTo>
                  <a:pt x="152523" y="443605"/>
                </a:lnTo>
                <a:lnTo>
                  <a:pt x="149981" y="443605"/>
                </a:lnTo>
                <a:lnTo>
                  <a:pt x="149981" y="446147"/>
                </a:lnTo>
                <a:lnTo>
                  <a:pt x="147439" y="448690"/>
                </a:lnTo>
                <a:lnTo>
                  <a:pt x="144897" y="448690"/>
                </a:lnTo>
                <a:lnTo>
                  <a:pt x="144897" y="451232"/>
                </a:lnTo>
                <a:lnTo>
                  <a:pt x="142355" y="453774"/>
                </a:lnTo>
                <a:lnTo>
                  <a:pt x="142355" y="456316"/>
                </a:lnTo>
                <a:lnTo>
                  <a:pt x="139813" y="456316"/>
                </a:lnTo>
                <a:lnTo>
                  <a:pt x="139813" y="458858"/>
                </a:lnTo>
                <a:lnTo>
                  <a:pt x="137271" y="458858"/>
                </a:lnTo>
                <a:lnTo>
                  <a:pt x="134729" y="461400"/>
                </a:lnTo>
                <a:lnTo>
                  <a:pt x="134729" y="461400"/>
                </a:lnTo>
                <a:lnTo>
                  <a:pt x="134729" y="463943"/>
                </a:lnTo>
                <a:lnTo>
                  <a:pt x="132187" y="463943"/>
                </a:lnTo>
                <a:lnTo>
                  <a:pt x="132187" y="466485"/>
                </a:lnTo>
                <a:lnTo>
                  <a:pt x="132187" y="469026"/>
                </a:lnTo>
                <a:lnTo>
                  <a:pt x="129645" y="469026"/>
                </a:lnTo>
                <a:lnTo>
                  <a:pt x="129645" y="471569"/>
                </a:lnTo>
                <a:lnTo>
                  <a:pt x="127103" y="471569"/>
                </a:lnTo>
                <a:lnTo>
                  <a:pt x="124561" y="471569"/>
                </a:lnTo>
                <a:lnTo>
                  <a:pt x="122019" y="471569"/>
                </a:lnTo>
                <a:lnTo>
                  <a:pt x="122019" y="474111"/>
                </a:lnTo>
                <a:lnTo>
                  <a:pt x="119477" y="474111"/>
                </a:lnTo>
                <a:lnTo>
                  <a:pt x="116935" y="474111"/>
                </a:lnTo>
                <a:lnTo>
                  <a:pt x="116935" y="476653"/>
                </a:lnTo>
                <a:lnTo>
                  <a:pt x="114393" y="476653"/>
                </a:lnTo>
                <a:lnTo>
                  <a:pt x="114393" y="479196"/>
                </a:lnTo>
                <a:lnTo>
                  <a:pt x="114393" y="481737"/>
                </a:lnTo>
                <a:lnTo>
                  <a:pt x="114393" y="484279"/>
                </a:lnTo>
                <a:lnTo>
                  <a:pt x="114393" y="486822"/>
                </a:lnTo>
                <a:lnTo>
                  <a:pt x="111851" y="486822"/>
                </a:lnTo>
                <a:lnTo>
                  <a:pt x="111851" y="489364"/>
                </a:lnTo>
                <a:lnTo>
                  <a:pt x="111851" y="491906"/>
                </a:lnTo>
                <a:lnTo>
                  <a:pt x="111851" y="494448"/>
                </a:lnTo>
                <a:lnTo>
                  <a:pt x="109308" y="494448"/>
                </a:lnTo>
                <a:lnTo>
                  <a:pt x="109308" y="496990"/>
                </a:lnTo>
                <a:lnTo>
                  <a:pt x="109308" y="499533"/>
                </a:lnTo>
                <a:lnTo>
                  <a:pt x="106766" y="502075"/>
                </a:lnTo>
                <a:lnTo>
                  <a:pt x="104224" y="504617"/>
                </a:lnTo>
                <a:lnTo>
                  <a:pt x="101682" y="504617"/>
                </a:lnTo>
                <a:lnTo>
                  <a:pt x="101682" y="507159"/>
                </a:lnTo>
                <a:lnTo>
                  <a:pt x="99140" y="507159"/>
                </a:lnTo>
                <a:lnTo>
                  <a:pt x="96598" y="509701"/>
                </a:lnTo>
                <a:lnTo>
                  <a:pt x="96598" y="512243"/>
                </a:lnTo>
                <a:lnTo>
                  <a:pt x="94056" y="514786"/>
                </a:lnTo>
                <a:lnTo>
                  <a:pt x="94056" y="517328"/>
                </a:lnTo>
                <a:lnTo>
                  <a:pt x="94056" y="519869"/>
                </a:lnTo>
                <a:lnTo>
                  <a:pt x="94056" y="522412"/>
                </a:lnTo>
                <a:lnTo>
                  <a:pt x="94056" y="524954"/>
                </a:lnTo>
                <a:lnTo>
                  <a:pt x="94056" y="527496"/>
                </a:lnTo>
                <a:lnTo>
                  <a:pt x="94056" y="530039"/>
                </a:lnTo>
                <a:lnTo>
                  <a:pt x="91514" y="532580"/>
                </a:lnTo>
                <a:lnTo>
                  <a:pt x="91514" y="535123"/>
                </a:lnTo>
                <a:lnTo>
                  <a:pt x="91514" y="537665"/>
                </a:lnTo>
                <a:lnTo>
                  <a:pt x="91514" y="542749"/>
                </a:lnTo>
                <a:lnTo>
                  <a:pt x="91514" y="545291"/>
                </a:lnTo>
                <a:lnTo>
                  <a:pt x="91514" y="547833"/>
                </a:lnTo>
                <a:lnTo>
                  <a:pt x="91514" y="550376"/>
                </a:lnTo>
                <a:lnTo>
                  <a:pt x="88972" y="552918"/>
                </a:lnTo>
                <a:lnTo>
                  <a:pt x="88972" y="555460"/>
                </a:lnTo>
                <a:lnTo>
                  <a:pt x="88972" y="558002"/>
                </a:lnTo>
                <a:lnTo>
                  <a:pt x="86430" y="560544"/>
                </a:lnTo>
                <a:lnTo>
                  <a:pt x="86430" y="563086"/>
                </a:lnTo>
                <a:lnTo>
                  <a:pt x="86430" y="565629"/>
                </a:lnTo>
                <a:lnTo>
                  <a:pt x="83888" y="565629"/>
                </a:lnTo>
                <a:lnTo>
                  <a:pt x="83888" y="568171"/>
                </a:lnTo>
                <a:lnTo>
                  <a:pt x="83888" y="570712"/>
                </a:lnTo>
                <a:lnTo>
                  <a:pt x="86430" y="573255"/>
                </a:lnTo>
                <a:lnTo>
                  <a:pt x="86430" y="575797"/>
                </a:lnTo>
                <a:lnTo>
                  <a:pt x="86430" y="578339"/>
                </a:lnTo>
                <a:lnTo>
                  <a:pt x="86430" y="580882"/>
                </a:lnTo>
                <a:lnTo>
                  <a:pt x="86430" y="583423"/>
                </a:lnTo>
                <a:lnTo>
                  <a:pt x="86430" y="585966"/>
                </a:lnTo>
                <a:lnTo>
                  <a:pt x="86430" y="588508"/>
                </a:lnTo>
                <a:lnTo>
                  <a:pt x="86430" y="591050"/>
                </a:lnTo>
                <a:lnTo>
                  <a:pt x="86430" y="593592"/>
                </a:lnTo>
                <a:lnTo>
                  <a:pt x="83888" y="596134"/>
                </a:lnTo>
                <a:lnTo>
                  <a:pt x="83888" y="598676"/>
                </a:lnTo>
                <a:lnTo>
                  <a:pt x="83888" y="601219"/>
                </a:lnTo>
                <a:lnTo>
                  <a:pt x="83888" y="603761"/>
                </a:lnTo>
                <a:lnTo>
                  <a:pt x="83888" y="606303"/>
                </a:lnTo>
                <a:lnTo>
                  <a:pt x="83888" y="608845"/>
                </a:lnTo>
                <a:lnTo>
                  <a:pt x="83888" y="611387"/>
                </a:lnTo>
                <a:lnTo>
                  <a:pt x="83888" y="613929"/>
                </a:lnTo>
                <a:lnTo>
                  <a:pt x="83888" y="616472"/>
                </a:lnTo>
                <a:lnTo>
                  <a:pt x="83888" y="619014"/>
                </a:lnTo>
                <a:lnTo>
                  <a:pt x="83888" y="621555"/>
                </a:lnTo>
                <a:lnTo>
                  <a:pt x="83888" y="624098"/>
                </a:lnTo>
                <a:lnTo>
                  <a:pt x="83888" y="626640"/>
                </a:lnTo>
                <a:lnTo>
                  <a:pt x="83888" y="629182"/>
                </a:lnTo>
                <a:lnTo>
                  <a:pt x="83888" y="631725"/>
                </a:lnTo>
                <a:lnTo>
                  <a:pt x="83888" y="634266"/>
                </a:lnTo>
                <a:lnTo>
                  <a:pt x="83888" y="636809"/>
                </a:lnTo>
                <a:lnTo>
                  <a:pt x="83888" y="639351"/>
                </a:lnTo>
                <a:lnTo>
                  <a:pt x="81346" y="641893"/>
                </a:lnTo>
                <a:lnTo>
                  <a:pt x="81346" y="644435"/>
                </a:lnTo>
                <a:lnTo>
                  <a:pt x="78804" y="646977"/>
                </a:lnTo>
                <a:lnTo>
                  <a:pt x="76262" y="646977"/>
                </a:lnTo>
                <a:lnTo>
                  <a:pt x="76262" y="649519"/>
                </a:lnTo>
                <a:lnTo>
                  <a:pt x="73720" y="652062"/>
                </a:lnTo>
                <a:lnTo>
                  <a:pt x="73720" y="654604"/>
                </a:lnTo>
                <a:lnTo>
                  <a:pt x="73720" y="657146"/>
                </a:lnTo>
                <a:lnTo>
                  <a:pt x="71178" y="657146"/>
                </a:lnTo>
                <a:lnTo>
                  <a:pt x="71178" y="659688"/>
                </a:lnTo>
                <a:lnTo>
                  <a:pt x="71178" y="662230"/>
                </a:lnTo>
                <a:lnTo>
                  <a:pt x="71178" y="664772"/>
                </a:lnTo>
                <a:lnTo>
                  <a:pt x="71178" y="667315"/>
                </a:lnTo>
                <a:lnTo>
                  <a:pt x="68636" y="669857"/>
                </a:lnTo>
                <a:lnTo>
                  <a:pt x="68636" y="672399"/>
                </a:lnTo>
                <a:lnTo>
                  <a:pt x="68636" y="674941"/>
                </a:lnTo>
                <a:lnTo>
                  <a:pt x="68636" y="677483"/>
                </a:lnTo>
                <a:lnTo>
                  <a:pt x="68636" y="680025"/>
                </a:lnTo>
                <a:lnTo>
                  <a:pt x="68636" y="682568"/>
                </a:lnTo>
                <a:lnTo>
                  <a:pt x="71178" y="685109"/>
                </a:lnTo>
                <a:lnTo>
                  <a:pt x="71178" y="687652"/>
                </a:lnTo>
                <a:lnTo>
                  <a:pt x="71178" y="690194"/>
                </a:lnTo>
                <a:lnTo>
                  <a:pt x="71178" y="692736"/>
                </a:lnTo>
                <a:lnTo>
                  <a:pt x="71178" y="695278"/>
                </a:lnTo>
                <a:lnTo>
                  <a:pt x="71178" y="697820"/>
                </a:lnTo>
                <a:lnTo>
                  <a:pt x="71178" y="700362"/>
                </a:lnTo>
                <a:lnTo>
                  <a:pt x="71178" y="702905"/>
                </a:lnTo>
                <a:lnTo>
                  <a:pt x="71178" y="705447"/>
                </a:lnTo>
                <a:lnTo>
                  <a:pt x="71178" y="707989"/>
                </a:lnTo>
                <a:lnTo>
                  <a:pt x="71178" y="710531"/>
                </a:lnTo>
                <a:lnTo>
                  <a:pt x="71178" y="715615"/>
                </a:lnTo>
                <a:lnTo>
                  <a:pt x="68636" y="715615"/>
                </a:lnTo>
                <a:lnTo>
                  <a:pt x="68636" y="718158"/>
                </a:lnTo>
                <a:lnTo>
                  <a:pt x="68636" y="720700"/>
                </a:lnTo>
                <a:lnTo>
                  <a:pt x="68636" y="723242"/>
                </a:lnTo>
                <a:lnTo>
                  <a:pt x="68636" y="725784"/>
                </a:lnTo>
                <a:lnTo>
                  <a:pt x="68636" y="728326"/>
                </a:lnTo>
                <a:lnTo>
                  <a:pt x="68636" y="730868"/>
                </a:lnTo>
                <a:lnTo>
                  <a:pt x="68636" y="733411"/>
                </a:lnTo>
                <a:lnTo>
                  <a:pt x="68636" y="735952"/>
                </a:lnTo>
                <a:lnTo>
                  <a:pt x="66094" y="735952"/>
                </a:lnTo>
                <a:lnTo>
                  <a:pt x="66094" y="738495"/>
                </a:lnTo>
                <a:lnTo>
                  <a:pt x="63551" y="738495"/>
                </a:lnTo>
                <a:lnTo>
                  <a:pt x="63551" y="741037"/>
                </a:lnTo>
                <a:lnTo>
                  <a:pt x="61009" y="741037"/>
                </a:lnTo>
                <a:lnTo>
                  <a:pt x="61009" y="743579"/>
                </a:lnTo>
                <a:lnTo>
                  <a:pt x="58467" y="743579"/>
                </a:lnTo>
                <a:lnTo>
                  <a:pt x="58467" y="746122"/>
                </a:lnTo>
                <a:lnTo>
                  <a:pt x="58467" y="748663"/>
                </a:lnTo>
                <a:lnTo>
                  <a:pt x="55925" y="751205"/>
                </a:lnTo>
                <a:lnTo>
                  <a:pt x="55925" y="753748"/>
                </a:lnTo>
                <a:lnTo>
                  <a:pt x="55925" y="756290"/>
                </a:lnTo>
                <a:lnTo>
                  <a:pt x="58467" y="756290"/>
                </a:lnTo>
                <a:lnTo>
                  <a:pt x="58467" y="758832"/>
                </a:lnTo>
                <a:lnTo>
                  <a:pt x="58467" y="761374"/>
                </a:lnTo>
                <a:lnTo>
                  <a:pt x="61009" y="761374"/>
                </a:lnTo>
                <a:lnTo>
                  <a:pt x="61009" y="763916"/>
                </a:lnTo>
                <a:lnTo>
                  <a:pt x="63551" y="763916"/>
                </a:lnTo>
                <a:lnTo>
                  <a:pt x="63551" y="766458"/>
                </a:lnTo>
                <a:lnTo>
                  <a:pt x="66094" y="766458"/>
                </a:lnTo>
                <a:lnTo>
                  <a:pt x="68636" y="766458"/>
                </a:lnTo>
                <a:lnTo>
                  <a:pt x="71178" y="766458"/>
                </a:lnTo>
                <a:lnTo>
                  <a:pt x="73720" y="766458"/>
                </a:lnTo>
                <a:lnTo>
                  <a:pt x="73720" y="763916"/>
                </a:lnTo>
                <a:lnTo>
                  <a:pt x="76262" y="763916"/>
                </a:lnTo>
                <a:lnTo>
                  <a:pt x="78804" y="763916"/>
                </a:lnTo>
                <a:lnTo>
                  <a:pt x="81346" y="763916"/>
                </a:lnTo>
                <a:lnTo>
                  <a:pt x="83888" y="763916"/>
                </a:lnTo>
                <a:lnTo>
                  <a:pt x="83888" y="766458"/>
                </a:lnTo>
                <a:lnTo>
                  <a:pt x="86430" y="766458"/>
                </a:lnTo>
                <a:lnTo>
                  <a:pt x="88972" y="769001"/>
                </a:lnTo>
                <a:lnTo>
                  <a:pt x="88972" y="771543"/>
                </a:lnTo>
                <a:lnTo>
                  <a:pt x="91514" y="774085"/>
                </a:lnTo>
                <a:lnTo>
                  <a:pt x="91514" y="776627"/>
                </a:lnTo>
                <a:lnTo>
                  <a:pt x="91514" y="779169"/>
                </a:lnTo>
                <a:lnTo>
                  <a:pt x="94056" y="779169"/>
                </a:lnTo>
                <a:lnTo>
                  <a:pt x="94056" y="781711"/>
                </a:lnTo>
                <a:lnTo>
                  <a:pt x="96598" y="784254"/>
                </a:lnTo>
                <a:lnTo>
                  <a:pt x="99140" y="784254"/>
                </a:lnTo>
                <a:lnTo>
                  <a:pt x="101682" y="786795"/>
                </a:lnTo>
                <a:lnTo>
                  <a:pt x="104224" y="789338"/>
                </a:lnTo>
                <a:lnTo>
                  <a:pt x="104224" y="791880"/>
                </a:lnTo>
                <a:lnTo>
                  <a:pt x="106766" y="794422"/>
                </a:lnTo>
                <a:lnTo>
                  <a:pt x="109308" y="794422"/>
                </a:lnTo>
                <a:lnTo>
                  <a:pt x="109308" y="796965"/>
                </a:lnTo>
                <a:lnTo>
                  <a:pt x="109308" y="799506"/>
                </a:lnTo>
                <a:lnTo>
                  <a:pt x="111851" y="799506"/>
                </a:lnTo>
                <a:lnTo>
                  <a:pt x="111851" y="802048"/>
                </a:lnTo>
                <a:lnTo>
                  <a:pt x="111851" y="804591"/>
                </a:lnTo>
                <a:lnTo>
                  <a:pt x="114393" y="807133"/>
                </a:lnTo>
                <a:lnTo>
                  <a:pt x="116935" y="809675"/>
                </a:lnTo>
                <a:lnTo>
                  <a:pt x="119477" y="812217"/>
                </a:lnTo>
                <a:lnTo>
                  <a:pt x="122019" y="814759"/>
                </a:lnTo>
                <a:lnTo>
                  <a:pt x="122019" y="817301"/>
                </a:lnTo>
                <a:lnTo>
                  <a:pt x="122019" y="819844"/>
                </a:lnTo>
                <a:lnTo>
                  <a:pt x="122019" y="822386"/>
                </a:lnTo>
                <a:lnTo>
                  <a:pt x="122019" y="824928"/>
                </a:lnTo>
                <a:lnTo>
                  <a:pt x="122019" y="827470"/>
                </a:lnTo>
                <a:lnTo>
                  <a:pt x="122019" y="830012"/>
                </a:lnTo>
                <a:lnTo>
                  <a:pt x="119477" y="830012"/>
                </a:lnTo>
                <a:lnTo>
                  <a:pt x="119477" y="832555"/>
                </a:lnTo>
                <a:lnTo>
                  <a:pt x="116935" y="835097"/>
                </a:lnTo>
                <a:lnTo>
                  <a:pt x="114393" y="837638"/>
                </a:lnTo>
                <a:lnTo>
                  <a:pt x="114393" y="840181"/>
                </a:lnTo>
                <a:lnTo>
                  <a:pt x="114393" y="842723"/>
                </a:lnTo>
                <a:lnTo>
                  <a:pt x="114393" y="845265"/>
                </a:lnTo>
                <a:lnTo>
                  <a:pt x="111851" y="845265"/>
                </a:lnTo>
                <a:lnTo>
                  <a:pt x="111851" y="847808"/>
                </a:lnTo>
                <a:lnTo>
                  <a:pt x="111851" y="850349"/>
                </a:lnTo>
                <a:lnTo>
                  <a:pt x="109308" y="850349"/>
                </a:lnTo>
                <a:lnTo>
                  <a:pt x="109308" y="852891"/>
                </a:lnTo>
                <a:lnTo>
                  <a:pt x="109308" y="855434"/>
                </a:lnTo>
                <a:lnTo>
                  <a:pt x="109308" y="857976"/>
                </a:lnTo>
                <a:lnTo>
                  <a:pt x="106766" y="860518"/>
                </a:lnTo>
                <a:lnTo>
                  <a:pt x="106766" y="863060"/>
                </a:lnTo>
                <a:lnTo>
                  <a:pt x="104224" y="863060"/>
                </a:lnTo>
                <a:lnTo>
                  <a:pt x="104224" y="865602"/>
                </a:lnTo>
                <a:lnTo>
                  <a:pt x="104224" y="868144"/>
                </a:lnTo>
                <a:lnTo>
                  <a:pt x="101682" y="868144"/>
                </a:lnTo>
                <a:lnTo>
                  <a:pt x="101682" y="870687"/>
                </a:lnTo>
                <a:lnTo>
                  <a:pt x="101682" y="873229"/>
                </a:lnTo>
                <a:lnTo>
                  <a:pt x="101682" y="875771"/>
                </a:lnTo>
                <a:lnTo>
                  <a:pt x="101682" y="878313"/>
                </a:lnTo>
                <a:lnTo>
                  <a:pt x="104224" y="880855"/>
                </a:lnTo>
                <a:lnTo>
                  <a:pt x="104224" y="883398"/>
                </a:lnTo>
                <a:lnTo>
                  <a:pt x="106766" y="885940"/>
                </a:lnTo>
                <a:lnTo>
                  <a:pt x="106766" y="888481"/>
                </a:lnTo>
                <a:lnTo>
                  <a:pt x="106766" y="891024"/>
                </a:lnTo>
                <a:lnTo>
                  <a:pt x="106766" y="893566"/>
                </a:lnTo>
                <a:lnTo>
                  <a:pt x="106766" y="896108"/>
                </a:lnTo>
                <a:lnTo>
                  <a:pt x="109308" y="898651"/>
                </a:lnTo>
                <a:lnTo>
                  <a:pt x="109308" y="901192"/>
                </a:lnTo>
                <a:lnTo>
                  <a:pt x="109308" y="903734"/>
                </a:lnTo>
                <a:lnTo>
                  <a:pt x="109308" y="906277"/>
                </a:lnTo>
                <a:lnTo>
                  <a:pt x="111851" y="908819"/>
                </a:lnTo>
                <a:lnTo>
                  <a:pt x="111851" y="911361"/>
                </a:lnTo>
                <a:lnTo>
                  <a:pt x="114393" y="913903"/>
                </a:lnTo>
                <a:lnTo>
                  <a:pt x="116935" y="916445"/>
                </a:lnTo>
                <a:lnTo>
                  <a:pt x="116935" y="918987"/>
                </a:lnTo>
                <a:lnTo>
                  <a:pt x="116935" y="921530"/>
                </a:lnTo>
                <a:lnTo>
                  <a:pt x="119477" y="924072"/>
                </a:lnTo>
                <a:lnTo>
                  <a:pt x="119477" y="926614"/>
                </a:lnTo>
                <a:lnTo>
                  <a:pt x="119477" y="929156"/>
                </a:lnTo>
                <a:lnTo>
                  <a:pt x="122019" y="931698"/>
                </a:lnTo>
                <a:lnTo>
                  <a:pt x="122019" y="934241"/>
                </a:lnTo>
                <a:lnTo>
                  <a:pt x="122019" y="936783"/>
                </a:lnTo>
                <a:lnTo>
                  <a:pt x="122019" y="939324"/>
                </a:lnTo>
                <a:lnTo>
                  <a:pt x="122019" y="941867"/>
                </a:lnTo>
                <a:lnTo>
                  <a:pt x="124561" y="941867"/>
                </a:lnTo>
                <a:lnTo>
                  <a:pt x="124561" y="944409"/>
                </a:lnTo>
                <a:lnTo>
                  <a:pt x="127103" y="944409"/>
                </a:lnTo>
                <a:lnTo>
                  <a:pt x="127103" y="946951"/>
                </a:lnTo>
                <a:lnTo>
                  <a:pt x="129645" y="946951"/>
                </a:lnTo>
                <a:lnTo>
                  <a:pt x="132187" y="949494"/>
                </a:lnTo>
                <a:lnTo>
                  <a:pt x="134729" y="949494"/>
                </a:lnTo>
                <a:lnTo>
                  <a:pt x="134729" y="952035"/>
                </a:lnTo>
                <a:lnTo>
                  <a:pt x="137271" y="952035"/>
                </a:lnTo>
                <a:lnTo>
                  <a:pt x="139813" y="952035"/>
                </a:lnTo>
                <a:lnTo>
                  <a:pt x="142355" y="949494"/>
                </a:lnTo>
                <a:lnTo>
                  <a:pt x="144897" y="949494"/>
                </a:lnTo>
                <a:lnTo>
                  <a:pt x="147439" y="949494"/>
                </a:lnTo>
                <a:lnTo>
                  <a:pt x="149981" y="949494"/>
                </a:lnTo>
                <a:lnTo>
                  <a:pt x="152523" y="949494"/>
                </a:lnTo>
                <a:lnTo>
                  <a:pt x="155066" y="952035"/>
                </a:lnTo>
                <a:lnTo>
                  <a:pt x="157608" y="952035"/>
                </a:lnTo>
                <a:lnTo>
                  <a:pt x="160150" y="954577"/>
                </a:lnTo>
                <a:lnTo>
                  <a:pt x="162692" y="954577"/>
                </a:lnTo>
                <a:lnTo>
                  <a:pt x="162692" y="957120"/>
                </a:lnTo>
                <a:lnTo>
                  <a:pt x="165234" y="957120"/>
                </a:lnTo>
                <a:lnTo>
                  <a:pt x="165234" y="959662"/>
                </a:lnTo>
                <a:lnTo>
                  <a:pt x="165234" y="962204"/>
                </a:lnTo>
                <a:lnTo>
                  <a:pt x="167776" y="964746"/>
                </a:lnTo>
                <a:lnTo>
                  <a:pt x="167776" y="967288"/>
                </a:lnTo>
                <a:lnTo>
                  <a:pt x="167776" y="969831"/>
                </a:lnTo>
                <a:lnTo>
                  <a:pt x="167776" y="972373"/>
                </a:lnTo>
                <a:lnTo>
                  <a:pt x="167776" y="974915"/>
                </a:lnTo>
                <a:lnTo>
                  <a:pt x="167776" y="977457"/>
                </a:lnTo>
                <a:lnTo>
                  <a:pt x="167776" y="979999"/>
                </a:lnTo>
                <a:lnTo>
                  <a:pt x="165234" y="982541"/>
                </a:lnTo>
                <a:lnTo>
                  <a:pt x="165234" y="985084"/>
                </a:lnTo>
                <a:lnTo>
                  <a:pt x="160150" y="985084"/>
                </a:lnTo>
                <a:lnTo>
                  <a:pt x="160150" y="987626"/>
                </a:lnTo>
                <a:lnTo>
                  <a:pt x="157608" y="987626"/>
                </a:lnTo>
                <a:lnTo>
                  <a:pt x="157608" y="990167"/>
                </a:lnTo>
                <a:lnTo>
                  <a:pt x="157608" y="992710"/>
                </a:lnTo>
                <a:lnTo>
                  <a:pt x="155066" y="992710"/>
                </a:lnTo>
                <a:lnTo>
                  <a:pt x="155066" y="995252"/>
                </a:lnTo>
                <a:lnTo>
                  <a:pt x="155066" y="997794"/>
                </a:lnTo>
                <a:lnTo>
                  <a:pt x="155066" y="1000337"/>
                </a:lnTo>
                <a:lnTo>
                  <a:pt x="157608" y="1002878"/>
                </a:lnTo>
                <a:lnTo>
                  <a:pt x="157608" y="1005420"/>
                </a:lnTo>
                <a:lnTo>
                  <a:pt x="157608" y="1007963"/>
                </a:lnTo>
                <a:lnTo>
                  <a:pt x="160150" y="1007963"/>
                </a:lnTo>
                <a:lnTo>
                  <a:pt x="160150" y="1010505"/>
                </a:lnTo>
                <a:lnTo>
                  <a:pt x="162692" y="1013047"/>
                </a:lnTo>
                <a:lnTo>
                  <a:pt x="162692" y="1015589"/>
                </a:lnTo>
                <a:lnTo>
                  <a:pt x="165234" y="1015589"/>
                </a:lnTo>
                <a:lnTo>
                  <a:pt x="167776" y="1018131"/>
                </a:lnTo>
                <a:lnTo>
                  <a:pt x="170318" y="1018131"/>
                </a:lnTo>
                <a:lnTo>
                  <a:pt x="172860" y="1018131"/>
                </a:lnTo>
                <a:lnTo>
                  <a:pt x="175402" y="1018131"/>
                </a:lnTo>
                <a:lnTo>
                  <a:pt x="177944" y="1018131"/>
                </a:lnTo>
                <a:lnTo>
                  <a:pt x="180486" y="1020674"/>
                </a:lnTo>
                <a:lnTo>
                  <a:pt x="183028" y="1020674"/>
                </a:lnTo>
                <a:lnTo>
                  <a:pt x="185570" y="1018131"/>
                </a:lnTo>
                <a:lnTo>
                  <a:pt x="188112" y="1018131"/>
                </a:lnTo>
                <a:lnTo>
                  <a:pt x="190654" y="1015589"/>
                </a:lnTo>
                <a:lnTo>
                  <a:pt x="193196" y="1015589"/>
                </a:lnTo>
                <a:lnTo>
                  <a:pt x="195738" y="1018131"/>
                </a:lnTo>
                <a:lnTo>
                  <a:pt x="198280" y="1018131"/>
                </a:lnTo>
                <a:lnTo>
                  <a:pt x="198280" y="1020674"/>
                </a:lnTo>
                <a:lnTo>
                  <a:pt x="200823" y="1020674"/>
                </a:lnTo>
                <a:lnTo>
                  <a:pt x="200823" y="1023216"/>
                </a:lnTo>
                <a:lnTo>
                  <a:pt x="203364" y="1023216"/>
                </a:lnTo>
                <a:lnTo>
                  <a:pt x="203364" y="1025758"/>
                </a:lnTo>
                <a:lnTo>
                  <a:pt x="203364" y="1028300"/>
                </a:lnTo>
                <a:lnTo>
                  <a:pt x="203364" y="1030842"/>
                </a:lnTo>
                <a:lnTo>
                  <a:pt x="203364" y="1033384"/>
                </a:lnTo>
                <a:lnTo>
                  <a:pt x="203364" y="1035927"/>
                </a:lnTo>
                <a:lnTo>
                  <a:pt x="198280" y="950764"/>
                </a:lnTo>
                <a:lnTo>
                  <a:pt x="198280" y="953307"/>
                </a:lnTo>
                <a:lnTo>
                  <a:pt x="195738" y="953307"/>
                </a:lnTo>
                <a:lnTo>
                  <a:pt x="193196" y="955849"/>
                </a:lnTo>
                <a:lnTo>
                  <a:pt x="190654" y="958391"/>
                </a:lnTo>
                <a:lnTo>
                  <a:pt x="190654" y="960933"/>
                </a:lnTo>
                <a:lnTo>
                  <a:pt x="188112" y="960933"/>
                </a:lnTo>
                <a:lnTo>
                  <a:pt x="188112" y="963475"/>
                </a:lnTo>
                <a:lnTo>
                  <a:pt x="188112" y="966017"/>
                </a:lnTo>
                <a:lnTo>
                  <a:pt x="188112" y="968560"/>
                </a:lnTo>
                <a:lnTo>
                  <a:pt x="188112" y="971101"/>
                </a:lnTo>
                <a:lnTo>
                  <a:pt x="190654" y="973644"/>
                </a:lnTo>
                <a:lnTo>
                  <a:pt x="190654" y="976186"/>
                </a:lnTo>
                <a:lnTo>
                  <a:pt x="193196" y="978728"/>
                </a:lnTo>
                <a:lnTo>
                  <a:pt x="193196" y="981270"/>
                </a:lnTo>
                <a:lnTo>
                  <a:pt x="193196" y="983812"/>
                </a:lnTo>
                <a:lnTo>
                  <a:pt x="193196" y="986354"/>
                </a:lnTo>
                <a:lnTo>
                  <a:pt x="190654" y="988897"/>
                </a:lnTo>
                <a:lnTo>
                  <a:pt x="190654" y="991439"/>
                </a:lnTo>
                <a:lnTo>
                  <a:pt x="188112" y="993981"/>
                </a:lnTo>
                <a:lnTo>
                  <a:pt x="188112" y="996523"/>
                </a:lnTo>
                <a:lnTo>
                  <a:pt x="188112" y="999065"/>
                </a:lnTo>
                <a:lnTo>
                  <a:pt x="188112" y="1001607"/>
                </a:lnTo>
                <a:lnTo>
                  <a:pt x="188112" y="1004150"/>
                </a:lnTo>
                <a:lnTo>
                  <a:pt x="190654" y="1004150"/>
                </a:lnTo>
                <a:lnTo>
                  <a:pt x="190654" y="1006692"/>
                </a:lnTo>
                <a:lnTo>
                  <a:pt x="193196" y="1009234"/>
                </a:lnTo>
                <a:lnTo>
                  <a:pt x="195738" y="1011776"/>
                </a:lnTo>
                <a:lnTo>
                  <a:pt x="198280" y="1011776"/>
                </a:lnTo>
                <a:lnTo>
                  <a:pt x="200823" y="1014318"/>
                </a:lnTo>
                <a:lnTo>
                  <a:pt x="203364" y="1014318"/>
                </a:lnTo>
                <a:lnTo>
                  <a:pt x="205907" y="1014318"/>
                </a:lnTo>
                <a:lnTo>
                  <a:pt x="208449" y="1014318"/>
                </a:lnTo>
                <a:lnTo>
                  <a:pt x="208449" y="1011776"/>
                </a:lnTo>
                <a:lnTo>
                  <a:pt x="210991" y="1011776"/>
                </a:lnTo>
                <a:lnTo>
                  <a:pt x="210991" y="1009234"/>
                </a:lnTo>
                <a:lnTo>
                  <a:pt x="213533" y="1009234"/>
                </a:lnTo>
                <a:lnTo>
                  <a:pt x="213533" y="1006692"/>
                </a:lnTo>
                <a:lnTo>
                  <a:pt x="213533" y="1004150"/>
                </a:lnTo>
                <a:lnTo>
                  <a:pt x="213533" y="1001607"/>
                </a:lnTo>
                <a:lnTo>
                  <a:pt x="213533" y="999065"/>
                </a:lnTo>
                <a:lnTo>
                  <a:pt x="213533" y="993981"/>
                </a:lnTo>
                <a:lnTo>
                  <a:pt x="213533" y="988897"/>
                </a:lnTo>
                <a:lnTo>
                  <a:pt x="213533" y="986354"/>
                </a:lnTo>
                <a:lnTo>
                  <a:pt x="213533" y="983812"/>
                </a:lnTo>
                <a:lnTo>
                  <a:pt x="216075" y="981270"/>
                </a:lnTo>
                <a:lnTo>
                  <a:pt x="216075" y="978728"/>
                </a:lnTo>
                <a:lnTo>
                  <a:pt x="216075" y="976186"/>
                </a:lnTo>
                <a:lnTo>
                  <a:pt x="213533" y="976186"/>
                </a:lnTo>
                <a:lnTo>
                  <a:pt x="213533" y="973644"/>
                </a:lnTo>
                <a:lnTo>
                  <a:pt x="213533" y="971101"/>
                </a:lnTo>
                <a:lnTo>
                  <a:pt x="213533" y="968560"/>
                </a:lnTo>
                <a:lnTo>
                  <a:pt x="213533" y="966017"/>
                </a:lnTo>
                <a:lnTo>
                  <a:pt x="213533" y="963475"/>
                </a:lnTo>
                <a:lnTo>
                  <a:pt x="213533" y="963475"/>
                </a:lnTo>
                <a:lnTo>
                  <a:pt x="216075" y="960933"/>
                </a:lnTo>
                <a:lnTo>
                  <a:pt x="216075" y="958391"/>
                </a:lnTo>
                <a:lnTo>
                  <a:pt x="218617" y="958391"/>
                </a:lnTo>
                <a:lnTo>
                  <a:pt x="218617" y="955849"/>
                </a:lnTo>
                <a:lnTo>
                  <a:pt x="221159" y="955849"/>
                </a:lnTo>
                <a:lnTo>
                  <a:pt x="223701" y="955849"/>
                </a:lnTo>
                <a:lnTo>
                  <a:pt x="226243" y="955849"/>
                </a:lnTo>
                <a:lnTo>
                  <a:pt x="228785" y="958391"/>
                </a:lnTo>
                <a:lnTo>
                  <a:pt x="231327" y="960933"/>
                </a:lnTo>
                <a:lnTo>
                  <a:pt x="231327" y="963475"/>
                </a:lnTo>
                <a:lnTo>
                  <a:pt x="233869" y="966017"/>
                </a:lnTo>
                <a:lnTo>
                  <a:pt x="233869" y="968560"/>
                </a:lnTo>
                <a:lnTo>
                  <a:pt x="233869" y="971101"/>
                </a:lnTo>
                <a:lnTo>
                  <a:pt x="233869" y="973644"/>
                </a:lnTo>
                <a:lnTo>
                  <a:pt x="231327" y="976186"/>
                </a:lnTo>
                <a:lnTo>
                  <a:pt x="231327" y="978728"/>
                </a:lnTo>
                <a:lnTo>
                  <a:pt x="228785" y="981270"/>
                </a:lnTo>
                <a:lnTo>
                  <a:pt x="231327" y="983812"/>
                </a:lnTo>
                <a:lnTo>
                  <a:pt x="231327" y="986354"/>
                </a:lnTo>
                <a:lnTo>
                  <a:pt x="233869" y="988897"/>
                </a:lnTo>
                <a:lnTo>
                  <a:pt x="233869" y="991439"/>
                </a:lnTo>
                <a:lnTo>
                  <a:pt x="236411" y="996523"/>
                </a:lnTo>
                <a:lnTo>
                  <a:pt x="236411" y="999065"/>
                </a:lnTo>
                <a:lnTo>
                  <a:pt x="238954" y="999065"/>
                </a:lnTo>
                <a:lnTo>
                  <a:pt x="238954" y="1001607"/>
                </a:lnTo>
                <a:lnTo>
                  <a:pt x="241495" y="1004150"/>
                </a:lnTo>
                <a:lnTo>
                  <a:pt x="244038" y="1004150"/>
                </a:lnTo>
                <a:lnTo>
                  <a:pt x="244038" y="1006692"/>
                </a:lnTo>
                <a:lnTo>
                  <a:pt x="246579" y="1006692"/>
                </a:lnTo>
                <a:lnTo>
                  <a:pt x="249122" y="1004150"/>
                </a:lnTo>
                <a:lnTo>
                  <a:pt x="251664" y="1004150"/>
                </a:lnTo>
                <a:lnTo>
                  <a:pt x="254206" y="1001607"/>
                </a:lnTo>
                <a:lnTo>
                  <a:pt x="254206" y="999065"/>
                </a:lnTo>
                <a:lnTo>
                  <a:pt x="256748" y="996523"/>
                </a:lnTo>
                <a:lnTo>
                  <a:pt x="256748" y="993981"/>
                </a:lnTo>
                <a:lnTo>
                  <a:pt x="259290" y="993981"/>
                </a:lnTo>
                <a:lnTo>
                  <a:pt x="261832" y="991439"/>
                </a:lnTo>
                <a:lnTo>
                  <a:pt x="264374" y="991439"/>
                </a:lnTo>
                <a:lnTo>
                  <a:pt x="266916" y="991439"/>
                </a:lnTo>
                <a:lnTo>
                  <a:pt x="269458" y="991439"/>
                </a:lnTo>
                <a:lnTo>
                  <a:pt x="269458" y="993981"/>
                </a:lnTo>
                <a:lnTo>
                  <a:pt x="272000" y="993981"/>
                </a:lnTo>
                <a:lnTo>
                  <a:pt x="272000" y="996523"/>
                </a:lnTo>
                <a:lnTo>
                  <a:pt x="274542" y="996523"/>
                </a:lnTo>
                <a:lnTo>
                  <a:pt x="274542" y="999065"/>
                </a:lnTo>
                <a:lnTo>
                  <a:pt x="274542" y="1001607"/>
                </a:lnTo>
                <a:lnTo>
                  <a:pt x="277084" y="1001607"/>
                </a:lnTo>
                <a:lnTo>
                  <a:pt x="279626" y="1004150"/>
                </a:lnTo>
                <a:lnTo>
                  <a:pt x="282168" y="1004150"/>
                </a:lnTo>
                <a:lnTo>
                  <a:pt x="284710" y="1004150"/>
                </a:lnTo>
                <a:lnTo>
                  <a:pt x="287252" y="1004150"/>
                </a:lnTo>
                <a:lnTo>
                  <a:pt x="289795" y="1004150"/>
                </a:lnTo>
                <a:lnTo>
                  <a:pt x="292336" y="1006692"/>
                </a:lnTo>
                <a:lnTo>
                  <a:pt x="294879" y="1006692"/>
                </a:lnTo>
                <a:lnTo>
                  <a:pt x="297420" y="1009234"/>
                </a:lnTo>
                <a:lnTo>
                  <a:pt x="297420" y="1011776"/>
                </a:lnTo>
                <a:lnTo>
                  <a:pt x="299963" y="1014318"/>
                </a:lnTo>
                <a:lnTo>
                  <a:pt x="299963" y="1016860"/>
                </a:lnTo>
                <a:lnTo>
                  <a:pt x="302505" y="1016860"/>
                </a:lnTo>
                <a:lnTo>
                  <a:pt x="302505" y="1019403"/>
                </a:lnTo>
                <a:lnTo>
                  <a:pt x="305047" y="1019403"/>
                </a:lnTo>
                <a:lnTo>
                  <a:pt x="305047" y="1021944"/>
                </a:lnTo>
                <a:lnTo>
                  <a:pt x="307589" y="1024487"/>
                </a:lnTo>
                <a:lnTo>
                  <a:pt x="307589" y="1027029"/>
                </a:lnTo>
                <a:lnTo>
                  <a:pt x="307589" y="1029571"/>
                </a:lnTo>
                <a:lnTo>
                  <a:pt x="310131" y="1029571"/>
                </a:lnTo>
                <a:lnTo>
                  <a:pt x="310131" y="1032114"/>
                </a:lnTo>
                <a:lnTo>
                  <a:pt x="312673" y="1032114"/>
                </a:lnTo>
                <a:lnTo>
                  <a:pt x="315215" y="1034655"/>
                </a:lnTo>
                <a:lnTo>
                  <a:pt x="317757" y="1034655"/>
                </a:lnTo>
                <a:lnTo>
                  <a:pt x="320299" y="1037197"/>
                </a:lnTo>
                <a:lnTo>
                  <a:pt x="320299" y="1039740"/>
                </a:lnTo>
                <a:lnTo>
                  <a:pt x="322841" y="1042282"/>
                </a:lnTo>
                <a:lnTo>
                  <a:pt x="325383" y="1042282"/>
                </a:lnTo>
                <a:lnTo>
                  <a:pt x="325383" y="1044824"/>
                </a:lnTo>
                <a:lnTo>
                  <a:pt x="327925" y="1044824"/>
                </a:lnTo>
                <a:lnTo>
                  <a:pt x="327925" y="1047366"/>
                </a:lnTo>
                <a:lnTo>
                  <a:pt x="330467" y="1049908"/>
                </a:lnTo>
                <a:lnTo>
                  <a:pt x="333010" y="1052450"/>
                </a:lnTo>
                <a:lnTo>
                  <a:pt x="333010" y="1054993"/>
                </a:lnTo>
                <a:lnTo>
                  <a:pt x="333010" y="1057535"/>
                </a:lnTo>
                <a:lnTo>
                  <a:pt x="335551" y="1057535"/>
                </a:lnTo>
                <a:lnTo>
                  <a:pt x="335551" y="1060077"/>
                </a:lnTo>
                <a:lnTo>
                  <a:pt x="338094" y="1060077"/>
                </a:lnTo>
                <a:lnTo>
                  <a:pt x="340636" y="1060077"/>
                </a:lnTo>
                <a:lnTo>
                  <a:pt x="343178" y="1060077"/>
                </a:lnTo>
                <a:lnTo>
                  <a:pt x="345720" y="1060077"/>
                </a:lnTo>
                <a:lnTo>
                  <a:pt x="348262" y="1060077"/>
                </a:lnTo>
                <a:lnTo>
                  <a:pt x="350804" y="1060077"/>
                </a:lnTo>
                <a:lnTo>
                  <a:pt x="353346" y="1062619"/>
                </a:lnTo>
                <a:lnTo>
                  <a:pt x="355888" y="1062619"/>
                </a:lnTo>
                <a:lnTo>
                  <a:pt x="355888" y="1065161"/>
                </a:lnTo>
                <a:lnTo>
                  <a:pt x="358430" y="1067704"/>
                </a:lnTo>
                <a:lnTo>
                  <a:pt x="358430" y="1070246"/>
                </a:lnTo>
                <a:lnTo>
                  <a:pt x="360972" y="1070246"/>
                </a:lnTo>
                <a:lnTo>
                  <a:pt x="360972" y="1072787"/>
                </a:lnTo>
                <a:lnTo>
                  <a:pt x="363514" y="1072787"/>
                </a:lnTo>
                <a:lnTo>
                  <a:pt x="363514" y="1075330"/>
                </a:lnTo>
                <a:lnTo>
                  <a:pt x="366056" y="1077872"/>
                </a:lnTo>
                <a:lnTo>
                  <a:pt x="368598" y="1077872"/>
                </a:lnTo>
                <a:lnTo>
                  <a:pt x="371140" y="1077872"/>
                </a:lnTo>
                <a:lnTo>
                  <a:pt x="371140" y="1080414"/>
                </a:lnTo>
                <a:lnTo>
                  <a:pt x="373682" y="1080414"/>
                </a:lnTo>
                <a:lnTo>
                  <a:pt x="376224" y="1077872"/>
                </a:lnTo>
                <a:lnTo>
                  <a:pt x="378767" y="1077872"/>
                </a:lnTo>
                <a:lnTo>
                  <a:pt x="381308" y="1077872"/>
                </a:lnTo>
                <a:lnTo>
                  <a:pt x="383851" y="1077872"/>
                </a:lnTo>
                <a:lnTo>
                  <a:pt x="383851" y="1065161"/>
                </a:lnTo>
                <a:lnTo>
                  <a:pt x="386392" y="1065161"/>
                </a:lnTo>
                <a:lnTo>
                  <a:pt x="386392" y="1062619"/>
                </a:lnTo>
                <a:lnTo>
                  <a:pt x="388935" y="1062619"/>
                </a:lnTo>
                <a:lnTo>
                  <a:pt x="388935" y="1060077"/>
                </a:lnTo>
                <a:lnTo>
                  <a:pt x="391477" y="1060077"/>
                </a:lnTo>
                <a:lnTo>
                  <a:pt x="394019" y="1057535"/>
                </a:lnTo>
                <a:lnTo>
                  <a:pt x="396561" y="1057535"/>
                </a:lnTo>
                <a:lnTo>
                  <a:pt x="399103" y="1054993"/>
                </a:lnTo>
                <a:lnTo>
                  <a:pt x="401645" y="1054993"/>
                </a:lnTo>
                <a:lnTo>
                  <a:pt x="404187" y="1057535"/>
                </a:lnTo>
                <a:lnTo>
                  <a:pt x="406729" y="1057535"/>
                </a:lnTo>
                <a:lnTo>
                  <a:pt x="409271" y="1060077"/>
                </a:lnTo>
                <a:lnTo>
                  <a:pt x="409271" y="1062619"/>
                </a:lnTo>
                <a:lnTo>
                  <a:pt x="411813" y="1062619"/>
                </a:lnTo>
                <a:lnTo>
                  <a:pt x="411813" y="1065161"/>
                </a:lnTo>
                <a:lnTo>
                  <a:pt x="414355" y="1067704"/>
                </a:lnTo>
                <a:lnTo>
                  <a:pt x="414355" y="1070246"/>
                </a:lnTo>
                <a:lnTo>
                  <a:pt x="416897" y="1070246"/>
                </a:lnTo>
                <a:lnTo>
                  <a:pt x="416897" y="1072787"/>
                </a:lnTo>
                <a:lnTo>
                  <a:pt x="419439" y="1072787"/>
                </a:lnTo>
                <a:lnTo>
                  <a:pt x="421981" y="1072787"/>
                </a:lnTo>
                <a:lnTo>
                  <a:pt x="421981" y="1075330"/>
                </a:lnTo>
                <a:lnTo>
                  <a:pt x="424523" y="1075330"/>
                </a:lnTo>
                <a:lnTo>
                  <a:pt x="427066" y="1077872"/>
                </a:lnTo>
                <a:lnTo>
                  <a:pt x="429608" y="1080414"/>
                </a:lnTo>
                <a:lnTo>
                  <a:pt x="432150" y="1082957"/>
                </a:lnTo>
                <a:lnTo>
                  <a:pt x="432150" y="1085498"/>
                </a:lnTo>
                <a:lnTo>
                  <a:pt x="432150" y="1088040"/>
                </a:lnTo>
                <a:lnTo>
                  <a:pt x="432150" y="1090583"/>
                </a:lnTo>
                <a:lnTo>
                  <a:pt x="434692" y="1090583"/>
                </a:lnTo>
                <a:lnTo>
                  <a:pt x="434692" y="1093125"/>
                </a:lnTo>
                <a:lnTo>
                  <a:pt x="437234" y="1095667"/>
                </a:lnTo>
                <a:lnTo>
                  <a:pt x="437234" y="1098209"/>
                </a:lnTo>
                <a:lnTo>
                  <a:pt x="437234" y="1100751"/>
                </a:lnTo>
                <a:lnTo>
                  <a:pt x="439776" y="1103293"/>
                </a:lnTo>
                <a:lnTo>
                  <a:pt x="442318" y="1103293"/>
                </a:lnTo>
                <a:lnTo>
                  <a:pt x="442318" y="1105836"/>
                </a:lnTo>
                <a:lnTo>
                  <a:pt x="444860" y="1105836"/>
                </a:lnTo>
                <a:lnTo>
                  <a:pt x="447402" y="1105836"/>
                </a:lnTo>
                <a:lnTo>
                  <a:pt x="447402" y="1108378"/>
                </a:lnTo>
                <a:lnTo>
                  <a:pt x="449944" y="1110920"/>
                </a:lnTo>
                <a:lnTo>
                  <a:pt x="452486" y="1113462"/>
                </a:lnTo>
                <a:lnTo>
                  <a:pt x="452486" y="1116004"/>
                </a:lnTo>
                <a:lnTo>
                  <a:pt x="452486" y="1118547"/>
                </a:lnTo>
                <a:lnTo>
                  <a:pt x="455028" y="1118547"/>
                </a:lnTo>
                <a:lnTo>
                  <a:pt x="455028" y="1121089"/>
                </a:lnTo>
                <a:lnTo>
                  <a:pt x="457570" y="1123630"/>
                </a:lnTo>
                <a:lnTo>
                  <a:pt x="457570" y="1126173"/>
                </a:lnTo>
                <a:lnTo>
                  <a:pt x="457570" y="1128715"/>
                </a:lnTo>
                <a:lnTo>
                  <a:pt x="457570" y="1131257"/>
                </a:lnTo>
                <a:lnTo>
                  <a:pt x="457570" y="1133800"/>
                </a:lnTo>
                <a:lnTo>
                  <a:pt x="460112" y="1136341"/>
                </a:lnTo>
                <a:lnTo>
                  <a:pt x="460112" y="1138883"/>
                </a:lnTo>
                <a:lnTo>
                  <a:pt x="462654" y="1138883"/>
                </a:lnTo>
                <a:lnTo>
                  <a:pt x="462654" y="1141426"/>
                </a:lnTo>
                <a:lnTo>
                  <a:pt x="465196" y="1141426"/>
                </a:lnTo>
                <a:lnTo>
                  <a:pt x="467739" y="1143968"/>
                </a:lnTo>
                <a:lnTo>
                  <a:pt x="470280" y="1143968"/>
                </a:lnTo>
                <a:lnTo>
                  <a:pt x="470280" y="1146510"/>
                </a:lnTo>
                <a:lnTo>
                  <a:pt x="472823" y="1146510"/>
                </a:lnTo>
                <a:lnTo>
                  <a:pt x="472823" y="1149052"/>
                </a:lnTo>
                <a:lnTo>
                  <a:pt x="475364" y="1149052"/>
                </a:lnTo>
                <a:lnTo>
                  <a:pt x="477907" y="1151594"/>
                </a:lnTo>
                <a:lnTo>
                  <a:pt x="480449" y="1154136"/>
                </a:lnTo>
                <a:lnTo>
                  <a:pt x="480449" y="1156679"/>
                </a:lnTo>
                <a:lnTo>
                  <a:pt x="482991" y="1159221"/>
                </a:lnTo>
                <a:lnTo>
                  <a:pt x="482991" y="1161763"/>
                </a:lnTo>
                <a:lnTo>
                  <a:pt x="485533" y="1161763"/>
                </a:lnTo>
                <a:lnTo>
                  <a:pt x="485533" y="1164305"/>
                </a:lnTo>
                <a:lnTo>
                  <a:pt x="488075" y="1164305"/>
                </a:lnTo>
                <a:lnTo>
                  <a:pt x="488075" y="1166847"/>
                </a:lnTo>
                <a:lnTo>
                  <a:pt x="490617" y="1166847"/>
                </a:lnTo>
                <a:lnTo>
                  <a:pt x="493159" y="1169390"/>
                </a:lnTo>
                <a:lnTo>
                  <a:pt x="495701" y="1171932"/>
                </a:lnTo>
                <a:lnTo>
                  <a:pt x="495701" y="1174473"/>
                </a:lnTo>
                <a:lnTo>
                  <a:pt x="495701" y="1179558"/>
                </a:lnTo>
                <a:lnTo>
                  <a:pt x="498243" y="1182100"/>
                </a:lnTo>
                <a:lnTo>
                  <a:pt x="498243" y="1184643"/>
                </a:lnTo>
                <a:lnTo>
                  <a:pt x="498243" y="1187184"/>
                </a:lnTo>
                <a:lnTo>
                  <a:pt x="498243" y="1189726"/>
                </a:lnTo>
                <a:lnTo>
                  <a:pt x="500785" y="1189726"/>
                </a:lnTo>
                <a:lnTo>
                  <a:pt x="500785" y="1192269"/>
                </a:lnTo>
                <a:lnTo>
                  <a:pt x="500785" y="1194811"/>
                </a:lnTo>
                <a:lnTo>
                  <a:pt x="503327" y="1197353"/>
                </a:lnTo>
                <a:lnTo>
                  <a:pt x="503327" y="1199895"/>
                </a:lnTo>
                <a:lnTo>
                  <a:pt x="505869" y="1199895"/>
                </a:lnTo>
                <a:lnTo>
                  <a:pt x="505869" y="1202437"/>
                </a:lnTo>
                <a:lnTo>
                  <a:pt x="505869" y="1204980"/>
                </a:lnTo>
                <a:lnTo>
                  <a:pt x="508411" y="1207522"/>
                </a:lnTo>
                <a:lnTo>
                  <a:pt x="508411" y="1210064"/>
                </a:lnTo>
                <a:lnTo>
                  <a:pt x="508411" y="1212606"/>
                </a:lnTo>
                <a:lnTo>
                  <a:pt x="508411" y="1215148"/>
                </a:lnTo>
                <a:lnTo>
                  <a:pt x="510953" y="1215148"/>
                </a:lnTo>
                <a:lnTo>
                  <a:pt x="513495" y="1217690"/>
                </a:lnTo>
                <a:lnTo>
                  <a:pt x="516037" y="1217690"/>
                </a:lnTo>
                <a:lnTo>
                  <a:pt x="518580" y="1220233"/>
                </a:lnTo>
                <a:lnTo>
                  <a:pt x="521121" y="1220233"/>
                </a:lnTo>
                <a:lnTo>
                  <a:pt x="521121" y="1222775"/>
                </a:lnTo>
                <a:lnTo>
                  <a:pt x="523664" y="1222775"/>
                </a:lnTo>
                <a:lnTo>
                  <a:pt x="526206" y="1225316"/>
                </a:lnTo>
                <a:lnTo>
                  <a:pt x="528748" y="1225316"/>
                </a:lnTo>
                <a:lnTo>
                  <a:pt x="528748" y="1227859"/>
                </a:lnTo>
                <a:lnTo>
                  <a:pt x="531290" y="1227859"/>
                </a:lnTo>
                <a:lnTo>
                  <a:pt x="533832" y="1230401"/>
                </a:lnTo>
                <a:lnTo>
                  <a:pt x="536374" y="1230401"/>
                </a:lnTo>
                <a:lnTo>
                  <a:pt x="538916" y="1230401"/>
                </a:lnTo>
                <a:lnTo>
                  <a:pt x="541458" y="1230401"/>
                </a:lnTo>
                <a:lnTo>
                  <a:pt x="544000" y="1230401"/>
                </a:lnTo>
                <a:lnTo>
                  <a:pt x="546542" y="1230401"/>
                </a:lnTo>
                <a:lnTo>
                  <a:pt x="549084" y="1230401"/>
                </a:lnTo>
                <a:lnTo>
                  <a:pt x="549084" y="1232943"/>
                </a:lnTo>
                <a:lnTo>
                  <a:pt x="551626" y="1232943"/>
                </a:lnTo>
                <a:lnTo>
                  <a:pt x="554168" y="1232943"/>
                </a:lnTo>
                <a:lnTo>
                  <a:pt x="554168" y="1235486"/>
                </a:lnTo>
                <a:lnTo>
                  <a:pt x="556711" y="1235486"/>
                </a:lnTo>
                <a:lnTo>
                  <a:pt x="559252" y="1235486"/>
                </a:lnTo>
                <a:lnTo>
                  <a:pt x="561795" y="1235486"/>
                </a:lnTo>
                <a:lnTo>
                  <a:pt x="564336" y="1235486"/>
                </a:lnTo>
                <a:lnTo>
                  <a:pt x="566879" y="1238027"/>
                </a:lnTo>
                <a:lnTo>
                  <a:pt x="569421" y="1238027"/>
                </a:lnTo>
                <a:lnTo>
                  <a:pt x="571963" y="1240569"/>
                </a:lnTo>
                <a:lnTo>
                  <a:pt x="574505" y="1240569"/>
                </a:lnTo>
                <a:lnTo>
                  <a:pt x="577047" y="1240569"/>
                </a:lnTo>
                <a:lnTo>
                  <a:pt x="577047" y="1243112"/>
                </a:lnTo>
                <a:lnTo>
                  <a:pt x="579589" y="1243112"/>
                </a:lnTo>
                <a:lnTo>
                  <a:pt x="582131" y="1243112"/>
                </a:lnTo>
                <a:lnTo>
                  <a:pt x="582131" y="1245654"/>
                </a:lnTo>
                <a:lnTo>
                  <a:pt x="584673" y="1245654"/>
                </a:lnTo>
                <a:lnTo>
                  <a:pt x="584673" y="1248196"/>
                </a:lnTo>
                <a:lnTo>
                  <a:pt x="587215" y="1248196"/>
                </a:lnTo>
                <a:lnTo>
                  <a:pt x="587215" y="1250738"/>
                </a:lnTo>
                <a:lnTo>
                  <a:pt x="587215" y="1253280"/>
                </a:lnTo>
                <a:lnTo>
                  <a:pt x="587215" y="1255823"/>
                </a:lnTo>
                <a:lnTo>
                  <a:pt x="587215" y="1258365"/>
                </a:lnTo>
                <a:lnTo>
                  <a:pt x="587215" y="1260907"/>
                </a:lnTo>
                <a:lnTo>
                  <a:pt x="587215" y="1263449"/>
                </a:lnTo>
                <a:lnTo>
                  <a:pt x="584673" y="1263449"/>
                </a:lnTo>
                <a:lnTo>
                  <a:pt x="584673" y="1265991"/>
                </a:lnTo>
                <a:lnTo>
                  <a:pt x="584673" y="1268533"/>
                </a:lnTo>
                <a:lnTo>
                  <a:pt x="582131" y="1268533"/>
                </a:lnTo>
                <a:lnTo>
                  <a:pt x="582131" y="1271076"/>
                </a:lnTo>
                <a:lnTo>
                  <a:pt x="582131" y="1273618"/>
                </a:lnTo>
                <a:lnTo>
                  <a:pt x="582131" y="1276159"/>
                </a:lnTo>
                <a:lnTo>
                  <a:pt x="582131" y="1278702"/>
                </a:lnTo>
                <a:lnTo>
                  <a:pt x="584673" y="1278702"/>
                </a:lnTo>
                <a:lnTo>
                  <a:pt x="582131" y="1283786"/>
                </a:lnTo>
                <a:lnTo>
                  <a:pt x="582131" y="1286329"/>
                </a:lnTo>
                <a:lnTo>
                  <a:pt x="582131" y="1288870"/>
                </a:lnTo>
                <a:lnTo>
                  <a:pt x="582131" y="1291412"/>
                </a:lnTo>
                <a:lnTo>
                  <a:pt x="579589" y="1293955"/>
                </a:lnTo>
                <a:lnTo>
                  <a:pt x="577047" y="1296497"/>
                </a:lnTo>
                <a:lnTo>
                  <a:pt x="577047" y="1299039"/>
                </a:lnTo>
                <a:lnTo>
                  <a:pt x="577047" y="1301581"/>
                </a:lnTo>
                <a:lnTo>
                  <a:pt x="577047" y="1304123"/>
                </a:lnTo>
                <a:lnTo>
                  <a:pt x="577047" y="1306666"/>
                </a:lnTo>
                <a:lnTo>
                  <a:pt x="574505" y="1306666"/>
                </a:lnTo>
                <a:lnTo>
                  <a:pt x="574505" y="1309208"/>
                </a:lnTo>
                <a:lnTo>
                  <a:pt x="577047" y="1311750"/>
                </a:lnTo>
                <a:lnTo>
                  <a:pt x="577047" y="1314292"/>
                </a:lnTo>
                <a:lnTo>
                  <a:pt x="577047" y="1316834"/>
                </a:lnTo>
                <a:lnTo>
                  <a:pt x="577047" y="1319376"/>
                </a:lnTo>
                <a:lnTo>
                  <a:pt x="577047" y="1321919"/>
                </a:lnTo>
                <a:lnTo>
                  <a:pt x="577047" y="1324461"/>
                </a:lnTo>
                <a:lnTo>
                  <a:pt x="574505" y="1327002"/>
                </a:lnTo>
                <a:lnTo>
                  <a:pt x="574505" y="1329545"/>
                </a:lnTo>
                <a:lnTo>
                  <a:pt x="574505" y="1332087"/>
                </a:lnTo>
                <a:lnTo>
                  <a:pt x="577047" y="1334629"/>
                </a:lnTo>
                <a:lnTo>
                  <a:pt x="577047" y="1337172"/>
                </a:lnTo>
                <a:lnTo>
                  <a:pt x="579589" y="1339713"/>
                </a:lnTo>
                <a:lnTo>
                  <a:pt x="579589" y="1342256"/>
                </a:lnTo>
                <a:lnTo>
                  <a:pt x="579589" y="1344798"/>
                </a:lnTo>
                <a:lnTo>
                  <a:pt x="579589" y="1347340"/>
                </a:lnTo>
                <a:lnTo>
                  <a:pt x="579589" y="1349882"/>
                </a:lnTo>
                <a:lnTo>
                  <a:pt x="579589" y="1352424"/>
                </a:lnTo>
                <a:lnTo>
                  <a:pt x="579589" y="1354966"/>
                </a:lnTo>
                <a:lnTo>
                  <a:pt x="579589" y="1357509"/>
                </a:lnTo>
                <a:lnTo>
                  <a:pt x="579589" y="1360051"/>
                </a:lnTo>
                <a:lnTo>
                  <a:pt x="579589" y="1362593"/>
                </a:lnTo>
                <a:lnTo>
                  <a:pt x="579589" y="1365135"/>
                </a:lnTo>
                <a:lnTo>
                  <a:pt x="582131" y="1365135"/>
                </a:lnTo>
                <a:lnTo>
                  <a:pt x="582131" y="1367677"/>
                </a:lnTo>
                <a:lnTo>
                  <a:pt x="584673" y="1370219"/>
                </a:lnTo>
                <a:lnTo>
                  <a:pt x="584673" y="1372762"/>
                </a:lnTo>
                <a:lnTo>
                  <a:pt x="584673" y="1375304"/>
                </a:lnTo>
                <a:lnTo>
                  <a:pt x="584673" y="1377845"/>
                </a:lnTo>
                <a:lnTo>
                  <a:pt x="584673" y="1380388"/>
                </a:lnTo>
                <a:lnTo>
                  <a:pt x="584673" y="1382930"/>
                </a:lnTo>
                <a:lnTo>
                  <a:pt x="584673" y="1385472"/>
                </a:lnTo>
                <a:lnTo>
                  <a:pt x="584673" y="1388015"/>
                </a:lnTo>
                <a:lnTo>
                  <a:pt x="584673" y="1390556"/>
                </a:lnTo>
                <a:lnTo>
                  <a:pt x="584673" y="1393099"/>
                </a:lnTo>
                <a:lnTo>
                  <a:pt x="584673" y="1395641"/>
                </a:lnTo>
                <a:lnTo>
                  <a:pt x="584673" y="1398183"/>
                </a:lnTo>
                <a:lnTo>
                  <a:pt x="582131" y="1400725"/>
                </a:lnTo>
                <a:lnTo>
                  <a:pt x="582131" y="1403267"/>
                </a:lnTo>
                <a:lnTo>
                  <a:pt x="579589" y="1403267"/>
                </a:lnTo>
                <a:lnTo>
                  <a:pt x="577047" y="1405809"/>
                </a:lnTo>
                <a:lnTo>
                  <a:pt x="574505" y="1408352"/>
                </a:lnTo>
                <a:lnTo>
                  <a:pt x="574505" y="1410894"/>
                </a:lnTo>
                <a:lnTo>
                  <a:pt x="574505" y="1413436"/>
                </a:lnTo>
                <a:lnTo>
                  <a:pt x="574505" y="1415978"/>
                </a:lnTo>
                <a:lnTo>
                  <a:pt x="571963" y="1418520"/>
                </a:lnTo>
                <a:lnTo>
                  <a:pt x="571963" y="1421062"/>
                </a:lnTo>
                <a:lnTo>
                  <a:pt x="571963" y="1423605"/>
                </a:lnTo>
                <a:lnTo>
                  <a:pt x="571963" y="1426147"/>
                </a:lnTo>
                <a:lnTo>
                  <a:pt x="574505" y="1426147"/>
                </a:lnTo>
                <a:lnTo>
                  <a:pt x="574505" y="1428688"/>
                </a:lnTo>
                <a:lnTo>
                  <a:pt x="574505" y="1431231"/>
                </a:lnTo>
                <a:lnTo>
                  <a:pt x="574505" y="1433773"/>
                </a:lnTo>
                <a:lnTo>
                  <a:pt x="577047" y="1433773"/>
                </a:lnTo>
                <a:lnTo>
                  <a:pt x="577047" y="1436315"/>
                </a:lnTo>
                <a:lnTo>
                  <a:pt x="579589" y="1441399"/>
                </a:lnTo>
                <a:lnTo>
                  <a:pt x="579589" y="1443942"/>
                </a:lnTo>
                <a:lnTo>
                  <a:pt x="579589" y="1446484"/>
                </a:lnTo>
                <a:lnTo>
                  <a:pt x="579589" y="1451568"/>
                </a:lnTo>
                <a:lnTo>
                  <a:pt x="579589" y="1454110"/>
                </a:lnTo>
                <a:lnTo>
                  <a:pt x="579589" y="1456652"/>
                </a:lnTo>
                <a:lnTo>
                  <a:pt x="569421" y="1489701"/>
                </a:lnTo>
                <a:lnTo>
                  <a:pt x="566879" y="1492242"/>
                </a:lnTo>
                <a:lnTo>
                  <a:pt x="566879" y="1494785"/>
                </a:lnTo>
                <a:lnTo>
                  <a:pt x="564336" y="1497327"/>
                </a:lnTo>
                <a:lnTo>
                  <a:pt x="564336" y="1499869"/>
                </a:lnTo>
                <a:lnTo>
                  <a:pt x="561795" y="1499869"/>
                </a:lnTo>
                <a:lnTo>
                  <a:pt x="561795" y="1502411"/>
                </a:lnTo>
                <a:lnTo>
                  <a:pt x="559252" y="1502411"/>
                </a:lnTo>
                <a:lnTo>
                  <a:pt x="556711" y="1504953"/>
                </a:lnTo>
                <a:lnTo>
                  <a:pt x="556711" y="1507495"/>
                </a:lnTo>
                <a:lnTo>
                  <a:pt x="556711" y="1510038"/>
                </a:lnTo>
                <a:lnTo>
                  <a:pt x="556711" y="1512580"/>
                </a:lnTo>
                <a:lnTo>
                  <a:pt x="556711" y="1515122"/>
                </a:lnTo>
                <a:lnTo>
                  <a:pt x="556711" y="1517664"/>
                </a:lnTo>
                <a:lnTo>
                  <a:pt x="559252" y="1520206"/>
                </a:lnTo>
                <a:lnTo>
                  <a:pt x="559252" y="1522748"/>
                </a:lnTo>
                <a:lnTo>
                  <a:pt x="561795" y="1522748"/>
                </a:lnTo>
                <a:lnTo>
                  <a:pt x="561795" y="1525291"/>
                </a:lnTo>
                <a:lnTo>
                  <a:pt x="564336" y="1525291"/>
                </a:lnTo>
                <a:lnTo>
                  <a:pt x="564336" y="1527833"/>
                </a:lnTo>
                <a:lnTo>
                  <a:pt x="564336" y="1530375"/>
                </a:lnTo>
                <a:lnTo>
                  <a:pt x="564336" y="1532917"/>
                </a:lnTo>
                <a:lnTo>
                  <a:pt x="566879" y="1532917"/>
                </a:lnTo>
                <a:lnTo>
                  <a:pt x="566879" y="1535459"/>
                </a:lnTo>
                <a:lnTo>
                  <a:pt x="566879" y="1538001"/>
                </a:lnTo>
                <a:lnTo>
                  <a:pt x="566879" y="1544357"/>
                </a:lnTo>
                <a:lnTo>
                  <a:pt x="566879" y="1546899"/>
                </a:lnTo>
                <a:lnTo>
                  <a:pt x="541458" y="1510038"/>
                </a:lnTo>
                <a:lnTo>
                  <a:pt x="541458" y="1512580"/>
                </a:lnTo>
                <a:lnTo>
                  <a:pt x="536374" y="1517664"/>
                </a:lnTo>
                <a:lnTo>
                  <a:pt x="533832" y="1520206"/>
                </a:lnTo>
                <a:lnTo>
                  <a:pt x="531290" y="1520206"/>
                </a:lnTo>
                <a:lnTo>
                  <a:pt x="528748" y="1520206"/>
                </a:lnTo>
                <a:lnTo>
                  <a:pt x="528748" y="1522748"/>
                </a:lnTo>
                <a:lnTo>
                  <a:pt x="526206" y="1522748"/>
                </a:lnTo>
                <a:lnTo>
                  <a:pt x="526206" y="1525291"/>
                </a:lnTo>
                <a:lnTo>
                  <a:pt x="523664" y="1527833"/>
                </a:lnTo>
                <a:lnTo>
                  <a:pt x="521121" y="1530375"/>
                </a:lnTo>
                <a:lnTo>
                  <a:pt x="521121" y="1532917"/>
                </a:lnTo>
                <a:lnTo>
                  <a:pt x="518580" y="1535459"/>
                </a:lnTo>
                <a:lnTo>
                  <a:pt x="518580" y="1538001"/>
                </a:lnTo>
                <a:lnTo>
                  <a:pt x="518580" y="1540544"/>
                </a:lnTo>
                <a:lnTo>
                  <a:pt x="516037" y="1543085"/>
                </a:lnTo>
                <a:lnTo>
                  <a:pt x="513495" y="1545628"/>
                </a:lnTo>
                <a:lnTo>
                  <a:pt x="510953" y="1545628"/>
                </a:lnTo>
                <a:lnTo>
                  <a:pt x="510953" y="1548170"/>
                </a:lnTo>
                <a:lnTo>
                  <a:pt x="510953" y="1550712"/>
                </a:lnTo>
                <a:lnTo>
                  <a:pt x="508411" y="1550712"/>
                </a:lnTo>
                <a:lnTo>
                  <a:pt x="508411" y="1553255"/>
                </a:lnTo>
                <a:lnTo>
                  <a:pt x="508411" y="1558338"/>
                </a:lnTo>
                <a:lnTo>
                  <a:pt x="508411" y="1560881"/>
                </a:lnTo>
                <a:lnTo>
                  <a:pt x="508411" y="1563423"/>
                </a:lnTo>
                <a:lnTo>
                  <a:pt x="508411" y="1565965"/>
                </a:lnTo>
                <a:lnTo>
                  <a:pt x="508411" y="1568507"/>
                </a:lnTo>
                <a:lnTo>
                  <a:pt x="510953" y="1568507"/>
                </a:lnTo>
                <a:lnTo>
                  <a:pt x="510953" y="1571049"/>
                </a:lnTo>
                <a:lnTo>
                  <a:pt x="513495" y="1573591"/>
                </a:lnTo>
                <a:lnTo>
                  <a:pt x="513495" y="1576134"/>
                </a:lnTo>
                <a:lnTo>
                  <a:pt x="513495" y="1578676"/>
                </a:lnTo>
                <a:lnTo>
                  <a:pt x="513495" y="1581218"/>
                </a:lnTo>
                <a:lnTo>
                  <a:pt x="513495" y="1586302"/>
                </a:lnTo>
                <a:lnTo>
                  <a:pt x="513495" y="1588844"/>
                </a:lnTo>
                <a:lnTo>
                  <a:pt x="516037" y="1591387"/>
                </a:lnTo>
                <a:lnTo>
                  <a:pt x="516037" y="1593928"/>
                </a:lnTo>
                <a:lnTo>
                  <a:pt x="516037" y="1596471"/>
                </a:lnTo>
                <a:lnTo>
                  <a:pt x="518580" y="1599013"/>
                </a:lnTo>
                <a:lnTo>
                  <a:pt x="516037" y="1601555"/>
                </a:lnTo>
                <a:lnTo>
                  <a:pt x="516037" y="1604098"/>
                </a:lnTo>
                <a:lnTo>
                  <a:pt x="516037" y="1606639"/>
                </a:lnTo>
                <a:lnTo>
                  <a:pt x="513495" y="1609181"/>
                </a:lnTo>
                <a:lnTo>
                  <a:pt x="505869" y="1614266"/>
                </a:lnTo>
                <a:lnTo>
                  <a:pt x="503327" y="1616808"/>
                </a:lnTo>
                <a:lnTo>
                  <a:pt x="491888" y="1623164"/>
                </a:lnTo>
                <a:lnTo>
                  <a:pt x="489346" y="1628248"/>
                </a:lnTo>
                <a:lnTo>
                  <a:pt x="489346" y="1630790"/>
                </a:lnTo>
                <a:lnTo>
                  <a:pt x="486804" y="1630790"/>
                </a:lnTo>
                <a:lnTo>
                  <a:pt x="486804" y="1633332"/>
                </a:lnTo>
                <a:lnTo>
                  <a:pt x="486804" y="1635874"/>
                </a:lnTo>
                <a:lnTo>
                  <a:pt x="484262" y="1635874"/>
                </a:lnTo>
                <a:lnTo>
                  <a:pt x="484262" y="1638416"/>
                </a:lnTo>
                <a:lnTo>
                  <a:pt x="484262" y="1640958"/>
                </a:lnTo>
                <a:lnTo>
                  <a:pt x="484262" y="1643501"/>
                </a:lnTo>
                <a:lnTo>
                  <a:pt x="484262" y="1646043"/>
                </a:lnTo>
                <a:lnTo>
                  <a:pt x="484262" y="1648585"/>
                </a:lnTo>
                <a:lnTo>
                  <a:pt x="484262" y="1651127"/>
                </a:lnTo>
                <a:lnTo>
                  <a:pt x="484262" y="1653669"/>
                </a:lnTo>
                <a:lnTo>
                  <a:pt x="486804" y="1656211"/>
                </a:lnTo>
                <a:lnTo>
                  <a:pt x="486804" y="1658754"/>
                </a:lnTo>
                <a:lnTo>
                  <a:pt x="486804" y="1661296"/>
                </a:lnTo>
                <a:lnTo>
                  <a:pt x="489346" y="1661296"/>
                </a:lnTo>
                <a:lnTo>
                  <a:pt x="489346" y="1663837"/>
                </a:lnTo>
                <a:lnTo>
                  <a:pt x="489346" y="1666380"/>
                </a:lnTo>
                <a:lnTo>
                  <a:pt x="489346" y="1668922"/>
                </a:lnTo>
                <a:lnTo>
                  <a:pt x="491888" y="1668922"/>
                </a:lnTo>
                <a:lnTo>
                  <a:pt x="491888" y="1671464"/>
                </a:lnTo>
                <a:lnTo>
                  <a:pt x="491888" y="1674007"/>
                </a:lnTo>
                <a:lnTo>
                  <a:pt x="491888" y="1676548"/>
                </a:lnTo>
                <a:lnTo>
                  <a:pt x="491888" y="1679091"/>
                </a:lnTo>
                <a:lnTo>
                  <a:pt x="491888" y="1681633"/>
                </a:lnTo>
                <a:lnTo>
                  <a:pt x="494430" y="1681633"/>
                </a:lnTo>
                <a:lnTo>
                  <a:pt x="494430" y="1684175"/>
                </a:lnTo>
                <a:lnTo>
                  <a:pt x="494430" y="1686717"/>
                </a:lnTo>
                <a:lnTo>
                  <a:pt x="494430" y="1689259"/>
                </a:lnTo>
                <a:lnTo>
                  <a:pt x="494430" y="1691801"/>
                </a:lnTo>
                <a:lnTo>
                  <a:pt x="494430" y="1694344"/>
                </a:lnTo>
                <a:lnTo>
                  <a:pt x="494430" y="1696886"/>
                </a:lnTo>
                <a:lnTo>
                  <a:pt x="491888" y="1696886"/>
                </a:lnTo>
                <a:lnTo>
                  <a:pt x="491888" y="1699428"/>
                </a:lnTo>
                <a:lnTo>
                  <a:pt x="491888" y="1701970"/>
                </a:lnTo>
                <a:lnTo>
                  <a:pt x="491888" y="1704512"/>
                </a:lnTo>
                <a:lnTo>
                  <a:pt x="491888" y="1707054"/>
                </a:lnTo>
                <a:lnTo>
                  <a:pt x="489346" y="1709597"/>
                </a:lnTo>
                <a:lnTo>
                  <a:pt x="489346" y="1712139"/>
                </a:lnTo>
                <a:lnTo>
                  <a:pt x="486804" y="1712139"/>
                </a:lnTo>
                <a:lnTo>
                  <a:pt x="484262" y="1714680"/>
                </a:lnTo>
                <a:lnTo>
                  <a:pt x="481720" y="1714680"/>
                </a:lnTo>
                <a:lnTo>
                  <a:pt x="479178" y="1714680"/>
                </a:lnTo>
                <a:lnTo>
                  <a:pt x="476636" y="1714680"/>
                </a:lnTo>
                <a:lnTo>
                  <a:pt x="474094" y="1714680"/>
                </a:lnTo>
                <a:lnTo>
                  <a:pt x="471551" y="1714680"/>
                </a:lnTo>
                <a:lnTo>
                  <a:pt x="469009" y="1714680"/>
                </a:lnTo>
                <a:lnTo>
                  <a:pt x="466467" y="1714680"/>
                </a:lnTo>
                <a:lnTo>
                  <a:pt x="466467" y="1712139"/>
                </a:lnTo>
                <a:lnTo>
                  <a:pt x="463925" y="1712139"/>
                </a:lnTo>
                <a:lnTo>
                  <a:pt x="465196" y="1712139"/>
                </a:lnTo>
                <a:lnTo>
                  <a:pt x="465196" y="1709597"/>
                </a:lnTo>
                <a:lnTo>
                  <a:pt x="462654" y="1709597"/>
                </a:lnTo>
                <a:lnTo>
                  <a:pt x="462654" y="1707054"/>
                </a:lnTo>
                <a:lnTo>
                  <a:pt x="460112" y="1707054"/>
                </a:lnTo>
                <a:lnTo>
                  <a:pt x="460112" y="1687988"/>
                </a:lnTo>
                <a:lnTo>
                  <a:pt x="457570" y="1687988"/>
                </a:lnTo>
                <a:lnTo>
                  <a:pt x="457570" y="1685446"/>
                </a:lnTo>
                <a:lnTo>
                  <a:pt x="457570" y="1682904"/>
                </a:lnTo>
                <a:lnTo>
                  <a:pt x="457570" y="1680362"/>
                </a:lnTo>
                <a:lnTo>
                  <a:pt x="457570" y="1677820"/>
                </a:lnTo>
                <a:lnTo>
                  <a:pt x="457570" y="1675277"/>
                </a:lnTo>
                <a:lnTo>
                  <a:pt x="457570" y="1672735"/>
                </a:lnTo>
                <a:lnTo>
                  <a:pt x="457570" y="1670193"/>
                </a:lnTo>
                <a:lnTo>
                  <a:pt x="460112" y="1670193"/>
                </a:lnTo>
                <a:lnTo>
                  <a:pt x="460112" y="1667651"/>
                </a:lnTo>
                <a:lnTo>
                  <a:pt x="460112" y="1665109"/>
                </a:lnTo>
                <a:lnTo>
                  <a:pt x="460112" y="1662567"/>
                </a:lnTo>
                <a:lnTo>
                  <a:pt x="460112" y="1662567"/>
                </a:lnTo>
                <a:lnTo>
                  <a:pt x="460112" y="1660024"/>
                </a:lnTo>
                <a:lnTo>
                  <a:pt x="462654" y="1660024"/>
                </a:lnTo>
                <a:lnTo>
                  <a:pt x="462654" y="1657482"/>
                </a:lnTo>
                <a:lnTo>
                  <a:pt x="462654" y="1654941"/>
                </a:lnTo>
                <a:lnTo>
                  <a:pt x="462654" y="1652398"/>
                </a:lnTo>
                <a:lnTo>
                  <a:pt x="462654" y="1649856"/>
                </a:lnTo>
                <a:lnTo>
                  <a:pt x="462654" y="1647314"/>
                </a:lnTo>
                <a:lnTo>
                  <a:pt x="465196" y="1647314"/>
                </a:lnTo>
                <a:lnTo>
                  <a:pt x="465196" y="1644771"/>
                </a:lnTo>
                <a:lnTo>
                  <a:pt x="465196" y="1642230"/>
                </a:lnTo>
                <a:lnTo>
                  <a:pt x="465196" y="1639687"/>
                </a:lnTo>
                <a:lnTo>
                  <a:pt x="465196" y="1637145"/>
                </a:lnTo>
                <a:lnTo>
                  <a:pt x="465196" y="1637145"/>
                </a:lnTo>
                <a:lnTo>
                  <a:pt x="465196" y="1634603"/>
                </a:lnTo>
                <a:lnTo>
                  <a:pt x="465196" y="1632061"/>
                </a:lnTo>
                <a:lnTo>
                  <a:pt x="465196" y="1629519"/>
                </a:lnTo>
                <a:lnTo>
                  <a:pt x="465196" y="1626977"/>
                </a:lnTo>
                <a:lnTo>
                  <a:pt x="465196" y="1624434"/>
                </a:lnTo>
                <a:lnTo>
                  <a:pt x="465196" y="1621892"/>
                </a:lnTo>
                <a:lnTo>
                  <a:pt x="467739" y="1621892"/>
                </a:lnTo>
                <a:lnTo>
                  <a:pt x="467739" y="1619350"/>
                </a:lnTo>
                <a:lnTo>
                  <a:pt x="467739" y="1616808"/>
                </a:lnTo>
                <a:lnTo>
                  <a:pt x="467739" y="1614266"/>
                </a:lnTo>
                <a:lnTo>
                  <a:pt x="470280" y="1611724"/>
                </a:lnTo>
                <a:lnTo>
                  <a:pt x="470280" y="1611724"/>
                </a:lnTo>
                <a:lnTo>
                  <a:pt x="470280" y="1609181"/>
                </a:lnTo>
                <a:lnTo>
                  <a:pt x="472823" y="1609181"/>
                </a:lnTo>
                <a:lnTo>
                  <a:pt x="472823" y="1606639"/>
                </a:lnTo>
                <a:lnTo>
                  <a:pt x="472823" y="1604098"/>
                </a:lnTo>
                <a:lnTo>
                  <a:pt x="475364" y="1597742"/>
                </a:lnTo>
                <a:lnTo>
                  <a:pt x="475364" y="1595200"/>
                </a:lnTo>
                <a:lnTo>
                  <a:pt x="472823" y="1595200"/>
                </a:lnTo>
                <a:lnTo>
                  <a:pt x="470280" y="1592658"/>
                </a:lnTo>
                <a:lnTo>
                  <a:pt x="467739" y="1592658"/>
                </a:lnTo>
                <a:lnTo>
                  <a:pt x="467739" y="1590115"/>
                </a:lnTo>
                <a:lnTo>
                  <a:pt x="465196" y="1590115"/>
                </a:lnTo>
                <a:lnTo>
                  <a:pt x="462654" y="1590115"/>
                </a:lnTo>
                <a:lnTo>
                  <a:pt x="460112" y="1590115"/>
                </a:lnTo>
                <a:lnTo>
                  <a:pt x="457570" y="1590115"/>
                </a:lnTo>
                <a:lnTo>
                  <a:pt x="457570" y="1592658"/>
                </a:lnTo>
                <a:lnTo>
                  <a:pt x="455028" y="1592658"/>
                </a:lnTo>
                <a:lnTo>
                  <a:pt x="455028" y="1595200"/>
                </a:lnTo>
                <a:lnTo>
                  <a:pt x="452486" y="1595200"/>
                </a:lnTo>
                <a:lnTo>
                  <a:pt x="452486" y="1597742"/>
                </a:lnTo>
                <a:lnTo>
                  <a:pt x="449944" y="1597742"/>
                </a:lnTo>
                <a:lnTo>
                  <a:pt x="449944" y="1600284"/>
                </a:lnTo>
                <a:lnTo>
                  <a:pt x="447402" y="1600284"/>
                </a:lnTo>
                <a:lnTo>
                  <a:pt x="444860" y="1600284"/>
                </a:lnTo>
                <a:lnTo>
                  <a:pt x="444860" y="1602826"/>
                </a:lnTo>
                <a:lnTo>
                  <a:pt x="442318" y="1605368"/>
                </a:lnTo>
                <a:lnTo>
                  <a:pt x="442318" y="1607911"/>
                </a:lnTo>
                <a:lnTo>
                  <a:pt x="442318" y="1610453"/>
                </a:lnTo>
                <a:lnTo>
                  <a:pt x="442318" y="1612994"/>
                </a:lnTo>
                <a:lnTo>
                  <a:pt x="439776" y="1612994"/>
                </a:lnTo>
                <a:lnTo>
                  <a:pt x="439776" y="1615537"/>
                </a:lnTo>
                <a:lnTo>
                  <a:pt x="437234" y="1618079"/>
                </a:lnTo>
                <a:lnTo>
                  <a:pt x="434692" y="1623164"/>
                </a:lnTo>
                <a:lnTo>
                  <a:pt x="432150" y="1625705"/>
                </a:lnTo>
                <a:lnTo>
                  <a:pt x="429608" y="1625705"/>
                </a:lnTo>
                <a:lnTo>
                  <a:pt x="427066" y="1628248"/>
                </a:lnTo>
                <a:lnTo>
                  <a:pt x="424523" y="1630790"/>
                </a:lnTo>
                <a:lnTo>
                  <a:pt x="424523" y="1633332"/>
                </a:lnTo>
                <a:lnTo>
                  <a:pt x="424523" y="1635874"/>
                </a:lnTo>
                <a:lnTo>
                  <a:pt x="421981" y="1635874"/>
                </a:lnTo>
                <a:lnTo>
                  <a:pt x="421981" y="1638416"/>
                </a:lnTo>
                <a:lnTo>
                  <a:pt x="421981" y="1640958"/>
                </a:lnTo>
                <a:lnTo>
                  <a:pt x="419439" y="1640958"/>
                </a:lnTo>
                <a:lnTo>
                  <a:pt x="419439" y="1643501"/>
                </a:lnTo>
                <a:lnTo>
                  <a:pt x="419439" y="1646043"/>
                </a:lnTo>
                <a:lnTo>
                  <a:pt x="416897" y="1646043"/>
                </a:lnTo>
                <a:lnTo>
                  <a:pt x="416897" y="1648585"/>
                </a:lnTo>
                <a:lnTo>
                  <a:pt x="416897" y="1651127"/>
                </a:lnTo>
                <a:lnTo>
                  <a:pt x="414355" y="1651127"/>
                </a:lnTo>
                <a:lnTo>
                  <a:pt x="414355" y="1653669"/>
                </a:lnTo>
                <a:lnTo>
                  <a:pt x="414355" y="1656211"/>
                </a:lnTo>
                <a:lnTo>
                  <a:pt x="411813" y="1656211"/>
                </a:lnTo>
                <a:lnTo>
                  <a:pt x="411813" y="1658754"/>
                </a:lnTo>
                <a:lnTo>
                  <a:pt x="411813" y="1661296"/>
                </a:lnTo>
                <a:lnTo>
                  <a:pt x="409271" y="1661296"/>
                </a:lnTo>
                <a:lnTo>
                  <a:pt x="409271" y="1663837"/>
                </a:lnTo>
                <a:lnTo>
                  <a:pt x="406729" y="1663837"/>
                </a:lnTo>
                <a:lnTo>
                  <a:pt x="406729" y="1666380"/>
                </a:lnTo>
                <a:lnTo>
                  <a:pt x="404187" y="1668922"/>
                </a:lnTo>
                <a:lnTo>
                  <a:pt x="404187" y="1671464"/>
                </a:lnTo>
                <a:lnTo>
                  <a:pt x="401645" y="1671464"/>
                </a:lnTo>
                <a:lnTo>
                  <a:pt x="401645" y="1674007"/>
                </a:lnTo>
                <a:lnTo>
                  <a:pt x="399103" y="1674007"/>
                </a:lnTo>
                <a:lnTo>
                  <a:pt x="399103" y="1676548"/>
                </a:lnTo>
                <a:lnTo>
                  <a:pt x="401645" y="1676548"/>
                </a:lnTo>
                <a:lnTo>
                  <a:pt x="401645" y="1679091"/>
                </a:lnTo>
                <a:lnTo>
                  <a:pt x="399103" y="1681633"/>
                </a:lnTo>
                <a:lnTo>
                  <a:pt x="399103" y="1684175"/>
                </a:lnTo>
                <a:lnTo>
                  <a:pt x="396561" y="1684175"/>
                </a:lnTo>
                <a:lnTo>
                  <a:pt x="396561" y="1686717"/>
                </a:lnTo>
                <a:lnTo>
                  <a:pt x="394019" y="1686717"/>
                </a:lnTo>
                <a:lnTo>
                  <a:pt x="394019" y="1689259"/>
                </a:lnTo>
                <a:lnTo>
                  <a:pt x="391477" y="1689259"/>
                </a:lnTo>
                <a:lnTo>
                  <a:pt x="391477" y="1691801"/>
                </a:lnTo>
                <a:lnTo>
                  <a:pt x="388935" y="1691801"/>
                </a:lnTo>
                <a:lnTo>
                  <a:pt x="388935" y="1694344"/>
                </a:lnTo>
                <a:lnTo>
                  <a:pt x="386392" y="1694344"/>
                </a:lnTo>
                <a:lnTo>
                  <a:pt x="386392" y="1696886"/>
                </a:lnTo>
                <a:lnTo>
                  <a:pt x="383851" y="1696886"/>
                </a:lnTo>
                <a:lnTo>
                  <a:pt x="383851" y="1699428"/>
                </a:lnTo>
                <a:lnTo>
                  <a:pt x="381308" y="1699428"/>
                </a:lnTo>
                <a:lnTo>
                  <a:pt x="381308" y="1701970"/>
                </a:lnTo>
                <a:lnTo>
                  <a:pt x="378767" y="1701970"/>
                </a:lnTo>
                <a:lnTo>
                  <a:pt x="378767" y="1704512"/>
                </a:lnTo>
                <a:lnTo>
                  <a:pt x="376224" y="1704512"/>
                </a:lnTo>
                <a:lnTo>
                  <a:pt x="376224" y="1707054"/>
                </a:lnTo>
                <a:lnTo>
                  <a:pt x="373682" y="1709597"/>
                </a:lnTo>
                <a:lnTo>
                  <a:pt x="373682" y="1712139"/>
                </a:lnTo>
                <a:lnTo>
                  <a:pt x="371140" y="1712139"/>
                </a:lnTo>
                <a:lnTo>
                  <a:pt x="371140" y="1714680"/>
                </a:lnTo>
                <a:lnTo>
                  <a:pt x="368598" y="1714680"/>
                </a:lnTo>
                <a:lnTo>
                  <a:pt x="368598" y="1717223"/>
                </a:lnTo>
                <a:lnTo>
                  <a:pt x="366056" y="1717223"/>
                </a:lnTo>
                <a:lnTo>
                  <a:pt x="366056" y="1719765"/>
                </a:lnTo>
                <a:lnTo>
                  <a:pt x="363514" y="1719765"/>
                </a:lnTo>
                <a:lnTo>
                  <a:pt x="363514" y="1722307"/>
                </a:lnTo>
                <a:lnTo>
                  <a:pt x="363514" y="1722307"/>
                </a:lnTo>
                <a:lnTo>
                  <a:pt x="363514" y="1724850"/>
                </a:lnTo>
                <a:lnTo>
                  <a:pt x="360972" y="1724850"/>
                </a:lnTo>
                <a:lnTo>
                  <a:pt x="360972" y="1727391"/>
                </a:lnTo>
                <a:lnTo>
                  <a:pt x="358430" y="1727391"/>
                </a:lnTo>
                <a:lnTo>
                  <a:pt x="355888" y="1724850"/>
                </a:lnTo>
                <a:lnTo>
                  <a:pt x="355888" y="1722307"/>
                </a:lnTo>
                <a:lnTo>
                  <a:pt x="353346" y="1722307"/>
                </a:lnTo>
                <a:lnTo>
                  <a:pt x="353346" y="1719765"/>
                </a:lnTo>
                <a:lnTo>
                  <a:pt x="353346" y="1717223"/>
                </a:lnTo>
                <a:lnTo>
                  <a:pt x="350804" y="1717223"/>
                </a:lnTo>
                <a:lnTo>
                  <a:pt x="350804" y="1714680"/>
                </a:lnTo>
                <a:lnTo>
                  <a:pt x="350804" y="1712139"/>
                </a:lnTo>
                <a:lnTo>
                  <a:pt x="350804" y="1709597"/>
                </a:lnTo>
                <a:lnTo>
                  <a:pt x="350804" y="1707054"/>
                </a:lnTo>
                <a:lnTo>
                  <a:pt x="350804" y="1704512"/>
                </a:lnTo>
                <a:lnTo>
                  <a:pt x="350804" y="1701970"/>
                </a:lnTo>
                <a:lnTo>
                  <a:pt x="353346" y="1699428"/>
                </a:lnTo>
                <a:lnTo>
                  <a:pt x="353346" y="1687988"/>
                </a:lnTo>
                <a:lnTo>
                  <a:pt x="353346" y="1685446"/>
                </a:lnTo>
                <a:lnTo>
                  <a:pt x="355888" y="1685446"/>
                </a:lnTo>
                <a:lnTo>
                  <a:pt x="355888" y="1682904"/>
                </a:lnTo>
                <a:lnTo>
                  <a:pt x="358430" y="1682904"/>
                </a:lnTo>
                <a:lnTo>
                  <a:pt x="358430" y="1680362"/>
                </a:lnTo>
                <a:lnTo>
                  <a:pt x="358430" y="1677820"/>
                </a:lnTo>
                <a:lnTo>
                  <a:pt x="360972" y="1677820"/>
                </a:lnTo>
                <a:lnTo>
                  <a:pt x="360972" y="1675277"/>
                </a:lnTo>
                <a:lnTo>
                  <a:pt x="363514" y="1675277"/>
                </a:lnTo>
                <a:lnTo>
                  <a:pt x="363514" y="1672735"/>
                </a:lnTo>
                <a:lnTo>
                  <a:pt x="363514" y="1670193"/>
                </a:lnTo>
                <a:lnTo>
                  <a:pt x="366056" y="1670193"/>
                </a:lnTo>
                <a:lnTo>
                  <a:pt x="366056" y="1667651"/>
                </a:lnTo>
                <a:lnTo>
                  <a:pt x="368598" y="1667651"/>
                </a:lnTo>
                <a:lnTo>
                  <a:pt x="368598" y="1665109"/>
                </a:lnTo>
                <a:lnTo>
                  <a:pt x="371140" y="1665109"/>
                </a:lnTo>
                <a:lnTo>
                  <a:pt x="371140" y="1662567"/>
                </a:lnTo>
                <a:lnTo>
                  <a:pt x="371140" y="1662567"/>
                </a:lnTo>
                <a:lnTo>
                  <a:pt x="373682" y="1662567"/>
                </a:lnTo>
                <a:lnTo>
                  <a:pt x="373682" y="1660024"/>
                </a:lnTo>
                <a:lnTo>
                  <a:pt x="373682" y="1657482"/>
                </a:lnTo>
                <a:lnTo>
                  <a:pt x="376224" y="1657482"/>
                </a:lnTo>
                <a:lnTo>
                  <a:pt x="376224" y="1654941"/>
                </a:lnTo>
                <a:lnTo>
                  <a:pt x="378767" y="1654941"/>
                </a:lnTo>
                <a:lnTo>
                  <a:pt x="378767" y="1652398"/>
                </a:lnTo>
                <a:lnTo>
                  <a:pt x="378767" y="1649856"/>
                </a:lnTo>
                <a:lnTo>
                  <a:pt x="381308" y="1649856"/>
                </a:lnTo>
                <a:lnTo>
                  <a:pt x="381308" y="1647314"/>
                </a:lnTo>
                <a:lnTo>
                  <a:pt x="381308" y="1644771"/>
                </a:lnTo>
                <a:lnTo>
                  <a:pt x="383851" y="1644771"/>
                </a:lnTo>
                <a:lnTo>
                  <a:pt x="383851" y="1642230"/>
                </a:lnTo>
                <a:lnTo>
                  <a:pt x="383851" y="1639687"/>
                </a:lnTo>
                <a:lnTo>
                  <a:pt x="386392" y="1639687"/>
                </a:lnTo>
                <a:lnTo>
                  <a:pt x="386392" y="1637145"/>
                </a:lnTo>
                <a:lnTo>
                  <a:pt x="388935" y="1634603"/>
                </a:lnTo>
                <a:lnTo>
                  <a:pt x="388935" y="1632061"/>
                </a:lnTo>
                <a:lnTo>
                  <a:pt x="391477" y="1632061"/>
                </a:lnTo>
                <a:lnTo>
                  <a:pt x="391477" y="1629519"/>
                </a:lnTo>
                <a:lnTo>
                  <a:pt x="391477" y="1626977"/>
                </a:lnTo>
                <a:lnTo>
                  <a:pt x="394019" y="1626977"/>
                </a:lnTo>
                <a:lnTo>
                  <a:pt x="394019" y="1624434"/>
                </a:lnTo>
                <a:lnTo>
                  <a:pt x="394019" y="1621892"/>
                </a:lnTo>
                <a:lnTo>
                  <a:pt x="396561" y="1621892"/>
                </a:lnTo>
                <a:lnTo>
                  <a:pt x="396561" y="1619350"/>
                </a:lnTo>
                <a:lnTo>
                  <a:pt x="396561" y="1616808"/>
                </a:lnTo>
                <a:lnTo>
                  <a:pt x="399103" y="1616808"/>
                </a:lnTo>
                <a:lnTo>
                  <a:pt x="401645" y="1611724"/>
                </a:lnTo>
                <a:lnTo>
                  <a:pt x="401645" y="1609181"/>
                </a:lnTo>
                <a:lnTo>
                  <a:pt x="399103" y="1606639"/>
                </a:lnTo>
                <a:lnTo>
                  <a:pt x="399103" y="1604098"/>
                </a:lnTo>
                <a:lnTo>
                  <a:pt x="396561" y="1604098"/>
                </a:lnTo>
                <a:lnTo>
                  <a:pt x="396561" y="1601555"/>
                </a:lnTo>
                <a:lnTo>
                  <a:pt x="394019" y="1601555"/>
                </a:lnTo>
                <a:lnTo>
                  <a:pt x="388935" y="1601555"/>
                </a:lnTo>
                <a:lnTo>
                  <a:pt x="386392" y="1601555"/>
                </a:lnTo>
                <a:lnTo>
                  <a:pt x="381308" y="1601555"/>
                </a:lnTo>
                <a:lnTo>
                  <a:pt x="373682" y="1601555"/>
                </a:lnTo>
                <a:lnTo>
                  <a:pt x="371140" y="1601555"/>
                </a:lnTo>
                <a:lnTo>
                  <a:pt x="368598" y="1601555"/>
                </a:lnTo>
                <a:lnTo>
                  <a:pt x="366056" y="1599013"/>
                </a:lnTo>
                <a:lnTo>
                  <a:pt x="363514" y="1599013"/>
                </a:lnTo>
                <a:lnTo>
                  <a:pt x="363514" y="1596471"/>
                </a:lnTo>
                <a:lnTo>
                  <a:pt x="363514" y="1593928"/>
                </a:lnTo>
                <a:lnTo>
                  <a:pt x="360972" y="1591387"/>
                </a:lnTo>
                <a:lnTo>
                  <a:pt x="363514" y="1588844"/>
                </a:lnTo>
                <a:lnTo>
                  <a:pt x="363514" y="1586302"/>
                </a:lnTo>
                <a:lnTo>
                  <a:pt x="363514" y="1583760"/>
                </a:lnTo>
                <a:lnTo>
                  <a:pt x="366056" y="1581218"/>
                </a:lnTo>
                <a:lnTo>
                  <a:pt x="366056" y="1586302"/>
                </a:lnTo>
                <a:lnTo>
                  <a:pt x="368598" y="1586302"/>
                </a:lnTo>
                <a:lnTo>
                  <a:pt x="368598" y="1583760"/>
                </a:lnTo>
                <a:lnTo>
                  <a:pt x="368598" y="1581218"/>
                </a:lnTo>
                <a:lnTo>
                  <a:pt x="368598" y="1578676"/>
                </a:lnTo>
                <a:lnTo>
                  <a:pt x="368598" y="1576134"/>
                </a:lnTo>
                <a:lnTo>
                  <a:pt x="366056" y="1573591"/>
                </a:lnTo>
                <a:lnTo>
                  <a:pt x="366056" y="1571049"/>
                </a:lnTo>
                <a:lnTo>
                  <a:pt x="366056" y="1568507"/>
                </a:lnTo>
                <a:lnTo>
                  <a:pt x="366056" y="1565965"/>
                </a:lnTo>
                <a:lnTo>
                  <a:pt x="366056" y="1563423"/>
                </a:lnTo>
                <a:lnTo>
                  <a:pt x="366056" y="1560881"/>
                </a:lnTo>
                <a:lnTo>
                  <a:pt x="366056" y="1560881"/>
                </a:lnTo>
                <a:lnTo>
                  <a:pt x="366056" y="1558338"/>
                </a:lnTo>
                <a:lnTo>
                  <a:pt x="366056" y="1555796"/>
                </a:lnTo>
                <a:lnTo>
                  <a:pt x="366056" y="1553255"/>
                </a:lnTo>
                <a:lnTo>
                  <a:pt x="366056" y="1550712"/>
                </a:lnTo>
                <a:lnTo>
                  <a:pt x="366056" y="1548170"/>
                </a:lnTo>
                <a:lnTo>
                  <a:pt x="363514" y="1548170"/>
                </a:lnTo>
                <a:lnTo>
                  <a:pt x="363514" y="1545628"/>
                </a:lnTo>
                <a:lnTo>
                  <a:pt x="363514" y="1545628"/>
                </a:lnTo>
                <a:lnTo>
                  <a:pt x="363514" y="1543085"/>
                </a:lnTo>
                <a:lnTo>
                  <a:pt x="363514" y="1540544"/>
                </a:lnTo>
                <a:lnTo>
                  <a:pt x="360972" y="1538001"/>
                </a:lnTo>
                <a:lnTo>
                  <a:pt x="360972" y="1535459"/>
                </a:lnTo>
                <a:lnTo>
                  <a:pt x="363514" y="1532917"/>
                </a:lnTo>
                <a:lnTo>
                  <a:pt x="363514" y="1530375"/>
                </a:lnTo>
                <a:lnTo>
                  <a:pt x="363514" y="1527833"/>
                </a:lnTo>
                <a:lnTo>
                  <a:pt x="366056" y="1527833"/>
                </a:lnTo>
                <a:lnTo>
                  <a:pt x="366056" y="1525291"/>
                </a:lnTo>
                <a:lnTo>
                  <a:pt x="366056" y="1522748"/>
                </a:lnTo>
                <a:lnTo>
                  <a:pt x="366056" y="1520206"/>
                </a:lnTo>
                <a:lnTo>
                  <a:pt x="366056" y="1517664"/>
                </a:lnTo>
                <a:lnTo>
                  <a:pt x="366056" y="1515122"/>
                </a:lnTo>
                <a:lnTo>
                  <a:pt x="368598" y="1512580"/>
                </a:lnTo>
                <a:lnTo>
                  <a:pt x="368598" y="1510038"/>
                </a:lnTo>
                <a:lnTo>
                  <a:pt x="371140" y="1510038"/>
                </a:lnTo>
                <a:lnTo>
                  <a:pt x="371140" y="1507495"/>
                </a:lnTo>
                <a:lnTo>
                  <a:pt x="373682" y="1504953"/>
                </a:lnTo>
                <a:lnTo>
                  <a:pt x="373682" y="1502411"/>
                </a:lnTo>
                <a:lnTo>
                  <a:pt x="376224" y="1499869"/>
                </a:lnTo>
                <a:lnTo>
                  <a:pt x="376224" y="1497327"/>
                </a:lnTo>
                <a:lnTo>
                  <a:pt x="378767" y="1494785"/>
                </a:lnTo>
                <a:lnTo>
                  <a:pt x="378767" y="1492242"/>
                </a:lnTo>
                <a:lnTo>
                  <a:pt x="378767" y="1489701"/>
                </a:lnTo>
                <a:lnTo>
                  <a:pt x="378767" y="1487158"/>
                </a:lnTo>
                <a:lnTo>
                  <a:pt x="378767" y="1484616"/>
                </a:lnTo>
                <a:lnTo>
                  <a:pt x="381308" y="1482074"/>
                </a:lnTo>
                <a:lnTo>
                  <a:pt x="381308" y="1479532"/>
                </a:lnTo>
                <a:lnTo>
                  <a:pt x="383851" y="1476990"/>
                </a:lnTo>
                <a:lnTo>
                  <a:pt x="383851" y="1474448"/>
                </a:lnTo>
                <a:lnTo>
                  <a:pt x="383851" y="1471905"/>
                </a:lnTo>
                <a:lnTo>
                  <a:pt x="383851" y="1469363"/>
                </a:lnTo>
                <a:lnTo>
                  <a:pt x="383851" y="1466821"/>
                </a:lnTo>
                <a:lnTo>
                  <a:pt x="383851" y="1464279"/>
                </a:lnTo>
                <a:lnTo>
                  <a:pt x="381308" y="1461737"/>
                </a:lnTo>
                <a:lnTo>
                  <a:pt x="381308" y="1459195"/>
                </a:lnTo>
                <a:lnTo>
                  <a:pt x="381308" y="1456652"/>
                </a:lnTo>
                <a:lnTo>
                  <a:pt x="381308" y="1454110"/>
                </a:lnTo>
                <a:lnTo>
                  <a:pt x="381308" y="1451568"/>
                </a:lnTo>
                <a:lnTo>
                  <a:pt x="383851" y="1449026"/>
                </a:lnTo>
                <a:lnTo>
                  <a:pt x="386392" y="1446484"/>
                </a:lnTo>
                <a:lnTo>
                  <a:pt x="386392" y="1443942"/>
                </a:lnTo>
                <a:lnTo>
                  <a:pt x="386392" y="1441399"/>
                </a:lnTo>
                <a:lnTo>
                  <a:pt x="388935" y="1441399"/>
                </a:lnTo>
                <a:lnTo>
                  <a:pt x="388935" y="1438858"/>
                </a:lnTo>
                <a:lnTo>
                  <a:pt x="388935" y="1446484"/>
                </a:lnTo>
                <a:lnTo>
                  <a:pt x="388935" y="1443942"/>
                </a:lnTo>
                <a:lnTo>
                  <a:pt x="391477" y="1441399"/>
                </a:lnTo>
                <a:lnTo>
                  <a:pt x="391477" y="1438858"/>
                </a:lnTo>
                <a:lnTo>
                  <a:pt x="394019" y="1438858"/>
                </a:lnTo>
                <a:lnTo>
                  <a:pt x="394019" y="1436315"/>
                </a:lnTo>
                <a:lnTo>
                  <a:pt x="394019" y="1433773"/>
                </a:lnTo>
                <a:lnTo>
                  <a:pt x="396561" y="1433773"/>
                </a:lnTo>
                <a:lnTo>
                  <a:pt x="396561" y="1433773"/>
                </a:lnTo>
                <a:lnTo>
                  <a:pt x="396561" y="1431231"/>
                </a:lnTo>
                <a:lnTo>
                  <a:pt x="394019" y="1428688"/>
                </a:lnTo>
                <a:lnTo>
                  <a:pt x="394019" y="1426147"/>
                </a:lnTo>
                <a:lnTo>
                  <a:pt x="394019" y="1423605"/>
                </a:lnTo>
                <a:lnTo>
                  <a:pt x="388935" y="1423605"/>
                </a:lnTo>
                <a:lnTo>
                  <a:pt x="386392" y="1421062"/>
                </a:lnTo>
                <a:lnTo>
                  <a:pt x="383851" y="1421062"/>
                </a:lnTo>
                <a:lnTo>
                  <a:pt x="381308" y="1418520"/>
                </a:lnTo>
                <a:lnTo>
                  <a:pt x="378767" y="1415978"/>
                </a:lnTo>
                <a:lnTo>
                  <a:pt x="378767" y="1413436"/>
                </a:lnTo>
                <a:lnTo>
                  <a:pt x="378767" y="1410894"/>
                </a:lnTo>
                <a:lnTo>
                  <a:pt x="378767" y="1408352"/>
                </a:lnTo>
                <a:lnTo>
                  <a:pt x="378767" y="1405809"/>
                </a:lnTo>
                <a:lnTo>
                  <a:pt x="378767" y="1403267"/>
                </a:lnTo>
                <a:lnTo>
                  <a:pt x="378767" y="1400725"/>
                </a:lnTo>
                <a:lnTo>
                  <a:pt x="378767" y="1398183"/>
                </a:lnTo>
                <a:lnTo>
                  <a:pt x="378767" y="1395641"/>
                </a:lnTo>
                <a:lnTo>
                  <a:pt x="378767" y="1395641"/>
                </a:lnTo>
                <a:lnTo>
                  <a:pt x="376224" y="1393099"/>
                </a:lnTo>
                <a:lnTo>
                  <a:pt x="376224" y="1390556"/>
                </a:lnTo>
                <a:lnTo>
                  <a:pt x="376224" y="1388015"/>
                </a:lnTo>
                <a:lnTo>
                  <a:pt x="376224" y="1385472"/>
                </a:lnTo>
                <a:lnTo>
                  <a:pt x="376224" y="1382930"/>
                </a:lnTo>
                <a:lnTo>
                  <a:pt x="376224" y="1380388"/>
                </a:lnTo>
                <a:lnTo>
                  <a:pt x="376224" y="1377845"/>
                </a:lnTo>
                <a:lnTo>
                  <a:pt x="376224" y="1375304"/>
                </a:lnTo>
                <a:lnTo>
                  <a:pt x="378767" y="1372762"/>
                </a:lnTo>
                <a:lnTo>
                  <a:pt x="378767" y="1370219"/>
                </a:lnTo>
                <a:lnTo>
                  <a:pt x="378767" y="1370219"/>
                </a:lnTo>
                <a:lnTo>
                  <a:pt x="378767" y="1367677"/>
                </a:lnTo>
                <a:lnTo>
                  <a:pt x="378767" y="1365135"/>
                </a:lnTo>
                <a:lnTo>
                  <a:pt x="378767" y="1362593"/>
                </a:lnTo>
                <a:lnTo>
                  <a:pt x="376224" y="1362593"/>
                </a:lnTo>
                <a:lnTo>
                  <a:pt x="376224" y="1360051"/>
                </a:lnTo>
                <a:lnTo>
                  <a:pt x="376224" y="1357509"/>
                </a:lnTo>
                <a:lnTo>
                  <a:pt x="376224" y="1354966"/>
                </a:lnTo>
                <a:lnTo>
                  <a:pt x="376224" y="1352424"/>
                </a:lnTo>
                <a:lnTo>
                  <a:pt x="376224" y="1349882"/>
                </a:lnTo>
                <a:lnTo>
                  <a:pt x="376224" y="1347340"/>
                </a:lnTo>
                <a:lnTo>
                  <a:pt x="373682" y="1344798"/>
                </a:lnTo>
                <a:lnTo>
                  <a:pt x="373682" y="1344798"/>
                </a:lnTo>
                <a:lnTo>
                  <a:pt x="373682" y="1342256"/>
                </a:lnTo>
                <a:lnTo>
                  <a:pt x="373682" y="1339713"/>
                </a:lnTo>
                <a:lnTo>
                  <a:pt x="373682" y="1337172"/>
                </a:lnTo>
                <a:lnTo>
                  <a:pt x="371140" y="1334629"/>
                </a:lnTo>
                <a:lnTo>
                  <a:pt x="371140" y="1332087"/>
                </a:lnTo>
                <a:lnTo>
                  <a:pt x="371140" y="1329545"/>
                </a:lnTo>
                <a:lnTo>
                  <a:pt x="371140" y="1327002"/>
                </a:lnTo>
                <a:lnTo>
                  <a:pt x="371140" y="1324461"/>
                </a:lnTo>
                <a:lnTo>
                  <a:pt x="368598" y="1324461"/>
                </a:lnTo>
                <a:lnTo>
                  <a:pt x="368598" y="1321919"/>
                </a:lnTo>
                <a:lnTo>
                  <a:pt x="368598" y="1319376"/>
                </a:lnTo>
                <a:lnTo>
                  <a:pt x="368598" y="1319376"/>
                </a:lnTo>
                <a:lnTo>
                  <a:pt x="366056" y="1316834"/>
                </a:lnTo>
                <a:lnTo>
                  <a:pt x="366056" y="1314292"/>
                </a:lnTo>
                <a:lnTo>
                  <a:pt x="366056" y="1311750"/>
                </a:lnTo>
                <a:lnTo>
                  <a:pt x="366056" y="1309208"/>
                </a:lnTo>
                <a:lnTo>
                  <a:pt x="363514" y="1309208"/>
                </a:lnTo>
                <a:lnTo>
                  <a:pt x="363514" y="1306666"/>
                </a:lnTo>
                <a:lnTo>
                  <a:pt x="363514" y="1304123"/>
                </a:lnTo>
                <a:lnTo>
                  <a:pt x="363514" y="1301581"/>
                </a:lnTo>
                <a:lnTo>
                  <a:pt x="363514" y="1299039"/>
                </a:lnTo>
                <a:lnTo>
                  <a:pt x="360972" y="1296497"/>
                </a:lnTo>
                <a:lnTo>
                  <a:pt x="360972" y="1293955"/>
                </a:lnTo>
                <a:lnTo>
                  <a:pt x="360972" y="1293955"/>
                </a:lnTo>
                <a:lnTo>
                  <a:pt x="360972" y="1291412"/>
                </a:lnTo>
                <a:lnTo>
                  <a:pt x="358430" y="1291412"/>
                </a:lnTo>
                <a:lnTo>
                  <a:pt x="358430" y="1288870"/>
                </a:lnTo>
                <a:lnTo>
                  <a:pt x="358430" y="1286329"/>
                </a:lnTo>
                <a:lnTo>
                  <a:pt x="358430" y="1283786"/>
                </a:lnTo>
                <a:lnTo>
                  <a:pt x="355888" y="1281244"/>
                </a:lnTo>
                <a:lnTo>
                  <a:pt x="355888" y="1278702"/>
                </a:lnTo>
                <a:lnTo>
                  <a:pt x="355888" y="1276159"/>
                </a:lnTo>
                <a:lnTo>
                  <a:pt x="355888" y="1273618"/>
                </a:lnTo>
                <a:lnTo>
                  <a:pt x="353346" y="1271076"/>
                </a:lnTo>
                <a:lnTo>
                  <a:pt x="353346" y="1268533"/>
                </a:lnTo>
                <a:lnTo>
                  <a:pt x="353346" y="1268533"/>
                </a:lnTo>
                <a:lnTo>
                  <a:pt x="353346" y="1265991"/>
                </a:lnTo>
                <a:lnTo>
                  <a:pt x="350804" y="1263449"/>
                </a:lnTo>
                <a:lnTo>
                  <a:pt x="350804" y="1260907"/>
                </a:lnTo>
                <a:lnTo>
                  <a:pt x="350804" y="1258365"/>
                </a:lnTo>
                <a:lnTo>
                  <a:pt x="348262" y="1255823"/>
                </a:lnTo>
                <a:lnTo>
                  <a:pt x="348262" y="1253280"/>
                </a:lnTo>
                <a:lnTo>
                  <a:pt x="348262" y="1250738"/>
                </a:lnTo>
                <a:lnTo>
                  <a:pt x="345720" y="1248196"/>
                </a:lnTo>
                <a:lnTo>
                  <a:pt x="345720" y="1245654"/>
                </a:lnTo>
                <a:lnTo>
                  <a:pt x="345720" y="1243112"/>
                </a:lnTo>
                <a:lnTo>
                  <a:pt x="345720" y="1243112"/>
                </a:lnTo>
                <a:lnTo>
                  <a:pt x="343178" y="1240569"/>
                </a:lnTo>
                <a:lnTo>
                  <a:pt x="343178" y="1238027"/>
                </a:lnTo>
                <a:lnTo>
                  <a:pt x="343178" y="1235486"/>
                </a:lnTo>
                <a:lnTo>
                  <a:pt x="343178" y="1232943"/>
                </a:lnTo>
                <a:lnTo>
                  <a:pt x="340636" y="1232943"/>
                </a:lnTo>
                <a:lnTo>
                  <a:pt x="340636" y="1230401"/>
                </a:lnTo>
                <a:lnTo>
                  <a:pt x="340636" y="1227859"/>
                </a:lnTo>
                <a:lnTo>
                  <a:pt x="338094" y="1225316"/>
                </a:lnTo>
                <a:lnTo>
                  <a:pt x="338094" y="1222775"/>
                </a:lnTo>
                <a:lnTo>
                  <a:pt x="338094" y="1220233"/>
                </a:lnTo>
                <a:lnTo>
                  <a:pt x="335551" y="1217690"/>
                </a:lnTo>
                <a:lnTo>
                  <a:pt x="333010" y="1215148"/>
                </a:lnTo>
                <a:lnTo>
                  <a:pt x="333010" y="1212606"/>
                </a:lnTo>
                <a:lnTo>
                  <a:pt x="330467" y="1212606"/>
                </a:lnTo>
                <a:lnTo>
                  <a:pt x="327925" y="1212606"/>
                </a:lnTo>
                <a:lnTo>
                  <a:pt x="327925" y="1210064"/>
                </a:lnTo>
                <a:lnTo>
                  <a:pt x="325383" y="1210064"/>
                </a:lnTo>
                <a:lnTo>
                  <a:pt x="322841" y="1207522"/>
                </a:lnTo>
                <a:lnTo>
                  <a:pt x="320299" y="1204980"/>
                </a:lnTo>
                <a:lnTo>
                  <a:pt x="317757" y="1204980"/>
                </a:lnTo>
                <a:lnTo>
                  <a:pt x="317757" y="1202437"/>
                </a:lnTo>
                <a:lnTo>
                  <a:pt x="315215" y="1202437"/>
                </a:lnTo>
                <a:lnTo>
                  <a:pt x="315215" y="1199895"/>
                </a:lnTo>
                <a:lnTo>
                  <a:pt x="312673" y="1199895"/>
                </a:lnTo>
                <a:lnTo>
                  <a:pt x="312673" y="1197353"/>
                </a:lnTo>
                <a:lnTo>
                  <a:pt x="310131" y="1197353"/>
                </a:lnTo>
                <a:lnTo>
                  <a:pt x="307589" y="1194811"/>
                </a:lnTo>
                <a:lnTo>
                  <a:pt x="305047" y="1192269"/>
                </a:lnTo>
                <a:lnTo>
                  <a:pt x="302505" y="1189726"/>
                </a:lnTo>
                <a:lnTo>
                  <a:pt x="299963" y="1189726"/>
                </a:lnTo>
                <a:lnTo>
                  <a:pt x="299963" y="1192269"/>
                </a:lnTo>
                <a:lnTo>
                  <a:pt x="297420" y="1192269"/>
                </a:lnTo>
                <a:lnTo>
                  <a:pt x="297420" y="1189726"/>
                </a:lnTo>
                <a:lnTo>
                  <a:pt x="297420" y="1187184"/>
                </a:lnTo>
                <a:lnTo>
                  <a:pt x="294879" y="1187184"/>
                </a:lnTo>
                <a:lnTo>
                  <a:pt x="294879" y="1184643"/>
                </a:lnTo>
                <a:lnTo>
                  <a:pt x="292336" y="1184643"/>
                </a:lnTo>
                <a:lnTo>
                  <a:pt x="292336" y="1182100"/>
                </a:lnTo>
                <a:lnTo>
                  <a:pt x="289795" y="1182100"/>
                </a:lnTo>
                <a:lnTo>
                  <a:pt x="289795" y="1179558"/>
                </a:lnTo>
                <a:lnTo>
                  <a:pt x="287252" y="1177016"/>
                </a:lnTo>
                <a:lnTo>
                  <a:pt x="284710" y="1174473"/>
                </a:lnTo>
                <a:lnTo>
                  <a:pt x="284710" y="1171932"/>
                </a:lnTo>
                <a:lnTo>
                  <a:pt x="282168" y="1169390"/>
                </a:lnTo>
                <a:lnTo>
                  <a:pt x="282168" y="1166847"/>
                </a:lnTo>
                <a:lnTo>
                  <a:pt x="287252" y="1166847"/>
                </a:lnTo>
                <a:lnTo>
                  <a:pt x="284710" y="1164305"/>
                </a:lnTo>
                <a:lnTo>
                  <a:pt x="282168" y="1161763"/>
                </a:lnTo>
                <a:lnTo>
                  <a:pt x="279626" y="1159221"/>
                </a:lnTo>
                <a:lnTo>
                  <a:pt x="277084" y="1159221"/>
                </a:lnTo>
                <a:lnTo>
                  <a:pt x="274542" y="1156679"/>
                </a:lnTo>
                <a:lnTo>
                  <a:pt x="272000" y="1156679"/>
                </a:lnTo>
                <a:lnTo>
                  <a:pt x="269458" y="1156679"/>
                </a:lnTo>
                <a:lnTo>
                  <a:pt x="269458" y="1154136"/>
                </a:lnTo>
                <a:lnTo>
                  <a:pt x="266916" y="1154136"/>
                </a:lnTo>
                <a:lnTo>
                  <a:pt x="264374" y="1154136"/>
                </a:lnTo>
                <a:lnTo>
                  <a:pt x="264374" y="1151594"/>
                </a:lnTo>
                <a:lnTo>
                  <a:pt x="261832" y="1151594"/>
                </a:lnTo>
                <a:lnTo>
                  <a:pt x="259290" y="1149052"/>
                </a:lnTo>
                <a:lnTo>
                  <a:pt x="256748" y="1149052"/>
                </a:lnTo>
                <a:lnTo>
                  <a:pt x="254206" y="1146510"/>
                </a:lnTo>
                <a:lnTo>
                  <a:pt x="251664" y="1146510"/>
                </a:lnTo>
                <a:lnTo>
                  <a:pt x="251664" y="1143968"/>
                </a:lnTo>
                <a:lnTo>
                  <a:pt x="249122" y="1143968"/>
                </a:lnTo>
                <a:lnTo>
                  <a:pt x="249122" y="1141426"/>
                </a:lnTo>
                <a:lnTo>
                  <a:pt x="249122" y="1141426"/>
                </a:lnTo>
                <a:lnTo>
                  <a:pt x="246579" y="1138883"/>
                </a:lnTo>
                <a:lnTo>
                  <a:pt x="244038" y="1136341"/>
                </a:lnTo>
                <a:lnTo>
                  <a:pt x="241495" y="1136341"/>
                </a:lnTo>
                <a:lnTo>
                  <a:pt x="241495" y="1133800"/>
                </a:lnTo>
                <a:lnTo>
                  <a:pt x="238954" y="1133800"/>
                </a:lnTo>
                <a:lnTo>
                  <a:pt x="236411" y="1131257"/>
                </a:lnTo>
                <a:lnTo>
                  <a:pt x="233869" y="1128715"/>
                </a:lnTo>
                <a:lnTo>
                  <a:pt x="231327" y="1128715"/>
                </a:lnTo>
                <a:lnTo>
                  <a:pt x="228785" y="1126173"/>
                </a:lnTo>
                <a:lnTo>
                  <a:pt x="226243" y="1126173"/>
                </a:lnTo>
                <a:lnTo>
                  <a:pt x="226243" y="1123630"/>
                </a:lnTo>
                <a:lnTo>
                  <a:pt x="223701" y="1123630"/>
                </a:lnTo>
                <a:lnTo>
                  <a:pt x="221159" y="1121089"/>
                </a:lnTo>
                <a:lnTo>
                  <a:pt x="218617" y="1121089"/>
                </a:lnTo>
                <a:lnTo>
                  <a:pt x="218617" y="1118547"/>
                </a:lnTo>
                <a:lnTo>
                  <a:pt x="216075" y="1118547"/>
                </a:lnTo>
                <a:lnTo>
                  <a:pt x="213533" y="1118547"/>
                </a:lnTo>
                <a:lnTo>
                  <a:pt x="210991" y="1118547"/>
                </a:lnTo>
                <a:lnTo>
                  <a:pt x="210991" y="1116004"/>
                </a:lnTo>
                <a:lnTo>
                  <a:pt x="210991" y="1116004"/>
                </a:lnTo>
                <a:lnTo>
                  <a:pt x="208449" y="1116004"/>
                </a:lnTo>
                <a:lnTo>
                  <a:pt x="205907" y="1113462"/>
                </a:lnTo>
                <a:lnTo>
                  <a:pt x="203364" y="1113462"/>
                </a:lnTo>
                <a:lnTo>
                  <a:pt x="203364" y="1116004"/>
                </a:lnTo>
                <a:lnTo>
                  <a:pt x="200823" y="1116004"/>
                </a:lnTo>
                <a:lnTo>
                  <a:pt x="198280" y="1113462"/>
                </a:lnTo>
                <a:lnTo>
                  <a:pt x="195738" y="1113462"/>
                </a:lnTo>
                <a:lnTo>
                  <a:pt x="195738" y="1110920"/>
                </a:lnTo>
                <a:lnTo>
                  <a:pt x="193196" y="1110920"/>
                </a:lnTo>
                <a:lnTo>
                  <a:pt x="193196" y="1108378"/>
                </a:lnTo>
                <a:lnTo>
                  <a:pt x="190654" y="1108378"/>
                </a:lnTo>
                <a:lnTo>
                  <a:pt x="190654" y="1105836"/>
                </a:lnTo>
                <a:lnTo>
                  <a:pt x="188112" y="1105836"/>
                </a:lnTo>
                <a:lnTo>
                  <a:pt x="188112" y="1103293"/>
                </a:lnTo>
                <a:lnTo>
                  <a:pt x="185570" y="1100751"/>
                </a:lnTo>
                <a:lnTo>
                  <a:pt x="185570" y="1098209"/>
                </a:lnTo>
                <a:lnTo>
                  <a:pt x="183028" y="1098209"/>
                </a:lnTo>
                <a:lnTo>
                  <a:pt x="183028" y="1095667"/>
                </a:lnTo>
                <a:lnTo>
                  <a:pt x="180486" y="1093125"/>
                </a:lnTo>
                <a:lnTo>
                  <a:pt x="180486" y="1090583"/>
                </a:lnTo>
                <a:lnTo>
                  <a:pt x="177944" y="1088040"/>
                </a:lnTo>
                <a:lnTo>
                  <a:pt x="175402" y="1085498"/>
                </a:lnTo>
                <a:lnTo>
                  <a:pt x="175402" y="1082957"/>
                </a:lnTo>
                <a:lnTo>
                  <a:pt x="172860" y="1080414"/>
                </a:lnTo>
                <a:lnTo>
                  <a:pt x="172860" y="1077872"/>
                </a:lnTo>
                <a:lnTo>
                  <a:pt x="170318" y="1075330"/>
                </a:lnTo>
                <a:lnTo>
                  <a:pt x="167776" y="1072787"/>
                </a:lnTo>
                <a:lnTo>
                  <a:pt x="167776" y="1070246"/>
                </a:lnTo>
                <a:lnTo>
                  <a:pt x="165234" y="1067704"/>
                </a:lnTo>
                <a:lnTo>
                  <a:pt x="162692" y="1065161"/>
                </a:lnTo>
                <a:lnTo>
                  <a:pt x="162692" y="1062619"/>
                </a:lnTo>
                <a:lnTo>
                  <a:pt x="160150" y="1060077"/>
                </a:lnTo>
                <a:lnTo>
                  <a:pt x="160150" y="1057535"/>
                </a:lnTo>
                <a:lnTo>
                  <a:pt x="157608" y="1054993"/>
                </a:lnTo>
                <a:lnTo>
                  <a:pt x="157608" y="1052450"/>
                </a:lnTo>
                <a:lnTo>
                  <a:pt x="155066" y="1049908"/>
                </a:lnTo>
                <a:lnTo>
                  <a:pt x="155066" y="1047366"/>
                </a:lnTo>
                <a:lnTo>
                  <a:pt x="152523" y="1044824"/>
                </a:lnTo>
                <a:lnTo>
                  <a:pt x="152523" y="1042282"/>
                </a:lnTo>
                <a:lnTo>
                  <a:pt x="152523" y="1039740"/>
                </a:lnTo>
                <a:lnTo>
                  <a:pt x="149981" y="1039740"/>
                </a:lnTo>
                <a:lnTo>
                  <a:pt x="149981" y="1037197"/>
                </a:lnTo>
                <a:lnTo>
                  <a:pt x="149981" y="1034655"/>
                </a:lnTo>
                <a:lnTo>
                  <a:pt x="147439" y="1032114"/>
                </a:lnTo>
                <a:lnTo>
                  <a:pt x="147439" y="1029571"/>
                </a:lnTo>
                <a:lnTo>
                  <a:pt x="147439" y="1027029"/>
                </a:lnTo>
                <a:lnTo>
                  <a:pt x="144897" y="1024487"/>
                </a:lnTo>
                <a:lnTo>
                  <a:pt x="144897" y="1021944"/>
                </a:lnTo>
                <a:lnTo>
                  <a:pt x="142355" y="1019403"/>
                </a:lnTo>
                <a:lnTo>
                  <a:pt x="142355" y="1016860"/>
                </a:lnTo>
                <a:lnTo>
                  <a:pt x="139813" y="1014318"/>
                </a:lnTo>
                <a:lnTo>
                  <a:pt x="137271" y="1011776"/>
                </a:lnTo>
                <a:lnTo>
                  <a:pt x="137271" y="1009234"/>
                </a:lnTo>
                <a:lnTo>
                  <a:pt x="134729" y="1006692"/>
                </a:lnTo>
                <a:lnTo>
                  <a:pt x="134729" y="1014318"/>
                </a:lnTo>
                <a:lnTo>
                  <a:pt x="132187" y="1014318"/>
                </a:lnTo>
                <a:lnTo>
                  <a:pt x="132187" y="1011776"/>
                </a:lnTo>
                <a:lnTo>
                  <a:pt x="134729" y="1011776"/>
                </a:lnTo>
                <a:lnTo>
                  <a:pt x="134729" y="1009234"/>
                </a:lnTo>
                <a:lnTo>
                  <a:pt x="132187" y="1009234"/>
                </a:lnTo>
                <a:lnTo>
                  <a:pt x="132187" y="1006692"/>
                </a:lnTo>
                <a:lnTo>
                  <a:pt x="129645" y="1006692"/>
                </a:lnTo>
                <a:lnTo>
                  <a:pt x="129645" y="1004150"/>
                </a:lnTo>
                <a:lnTo>
                  <a:pt x="127103" y="1004150"/>
                </a:lnTo>
                <a:lnTo>
                  <a:pt x="127103" y="1001607"/>
                </a:lnTo>
                <a:lnTo>
                  <a:pt x="127103" y="999065"/>
                </a:lnTo>
                <a:lnTo>
                  <a:pt x="124561" y="996523"/>
                </a:lnTo>
                <a:lnTo>
                  <a:pt x="124561" y="993981"/>
                </a:lnTo>
                <a:lnTo>
                  <a:pt x="124561" y="991439"/>
                </a:lnTo>
                <a:lnTo>
                  <a:pt x="122019" y="988897"/>
                </a:lnTo>
                <a:lnTo>
                  <a:pt x="122019" y="988897"/>
                </a:lnTo>
                <a:lnTo>
                  <a:pt x="122019" y="986354"/>
                </a:lnTo>
                <a:lnTo>
                  <a:pt x="119477" y="983812"/>
                </a:lnTo>
                <a:lnTo>
                  <a:pt x="119477" y="981270"/>
                </a:lnTo>
                <a:lnTo>
                  <a:pt x="119477" y="978728"/>
                </a:lnTo>
                <a:lnTo>
                  <a:pt x="119477" y="976186"/>
                </a:lnTo>
                <a:lnTo>
                  <a:pt x="119477" y="973644"/>
                </a:lnTo>
                <a:lnTo>
                  <a:pt x="119477" y="971101"/>
                </a:lnTo>
                <a:lnTo>
                  <a:pt x="116935" y="968560"/>
                </a:lnTo>
                <a:lnTo>
                  <a:pt x="116935" y="966017"/>
                </a:lnTo>
                <a:lnTo>
                  <a:pt x="116935" y="963475"/>
                </a:lnTo>
                <a:lnTo>
                  <a:pt x="114393" y="963475"/>
                </a:lnTo>
                <a:lnTo>
                  <a:pt x="114393" y="963475"/>
                </a:lnTo>
                <a:lnTo>
                  <a:pt x="114393" y="960933"/>
                </a:lnTo>
                <a:lnTo>
                  <a:pt x="111851" y="960933"/>
                </a:lnTo>
                <a:lnTo>
                  <a:pt x="111851" y="958391"/>
                </a:lnTo>
                <a:lnTo>
                  <a:pt x="109308" y="955849"/>
                </a:lnTo>
                <a:lnTo>
                  <a:pt x="109308" y="953307"/>
                </a:lnTo>
                <a:lnTo>
                  <a:pt x="106766" y="953307"/>
                </a:lnTo>
                <a:lnTo>
                  <a:pt x="106766" y="950764"/>
                </a:lnTo>
                <a:lnTo>
                  <a:pt x="106766" y="948222"/>
                </a:lnTo>
                <a:lnTo>
                  <a:pt x="104224" y="948222"/>
                </a:lnTo>
                <a:lnTo>
                  <a:pt x="104224" y="945680"/>
                </a:lnTo>
                <a:lnTo>
                  <a:pt x="101682" y="945680"/>
                </a:lnTo>
                <a:lnTo>
                  <a:pt x="101682" y="943138"/>
                </a:lnTo>
                <a:lnTo>
                  <a:pt x="101682" y="940596"/>
                </a:lnTo>
                <a:lnTo>
                  <a:pt x="99140" y="940596"/>
                </a:lnTo>
                <a:lnTo>
                  <a:pt x="99140" y="938054"/>
                </a:lnTo>
                <a:lnTo>
                  <a:pt x="99140" y="935511"/>
                </a:lnTo>
                <a:lnTo>
                  <a:pt x="96598" y="935511"/>
                </a:lnTo>
                <a:lnTo>
                  <a:pt x="96598" y="932969"/>
                </a:lnTo>
                <a:lnTo>
                  <a:pt x="96598" y="930427"/>
                </a:lnTo>
                <a:lnTo>
                  <a:pt x="96598" y="930427"/>
                </a:lnTo>
                <a:lnTo>
                  <a:pt x="96598" y="927885"/>
                </a:lnTo>
                <a:lnTo>
                  <a:pt x="96598" y="925343"/>
                </a:lnTo>
                <a:lnTo>
                  <a:pt x="94056" y="925343"/>
                </a:lnTo>
                <a:lnTo>
                  <a:pt x="94056" y="925343"/>
                </a:lnTo>
                <a:lnTo>
                  <a:pt x="91514" y="922801"/>
                </a:lnTo>
                <a:lnTo>
                  <a:pt x="91514" y="920258"/>
                </a:lnTo>
                <a:lnTo>
                  <a:pt x="88972" y="917717"/>
                </a:lnTo>
                <a:lnTo>
                  <a:pt x="88972" y="915174"/>
                </a:lnTo>
                <a:lnTo>
                  <a:pt x="86430" y="912632"/>
                </a:lnTo>
                <a:lnTo>
                  <a:pt x="86430" y="910090"/>
                </a:lnTo>
                <a:lnTo>
                  <a:pt x="83888" y="907547"/>
                </a:lnTo>
                <a:lnTo>
                  <a:pt x="83888" y="905006"/>
                </a:lnTo>
                <a:lnTo>
                  <a:pt x="81346" y="902464"/>
                </a:lnTo>
                <a:lnTo>
                  <a:pt x="81346" y="899921"/>
                </a:lnTo>
                <a:lnTo>
                  <a:pt x="81346" y="899921"/>
                </a:lnTo>
                <a:lnTo>
                  <a:pt x="78804" y="897379"/>
                </a:lnTo>
                <a:lnTo>
                  <a:pt x="78804" y="894837"/>
                </a:lnTo>
                <a:lnTo>
                  <a:pt x="78804" y="892295"/>
                </a:lnTo>
                <a:lnTo>
                  <a:pt x="76262" y="889753"/>
                </a:lnTo>
                <a:lnTo>
                  <a:pt x="76262" y="887211"/>
                </a:lnTo>
                <a:lnTo>
                  <a:pt x="76262" y="884668"/>
                </a:lnTo>
                <a:lnTo>
                  <a:pt x="73720" y="882126"/>
                </a:lnTo>
                <a:lnTo>
                  <a:pt x="73720" y="879584"/>
                </a:lnTo>
                <a:lnTo>
                  <a:pt x="73720" y="877042"/>
                </a:lnTo>
                <a:lnTo>
                  <a:pt x="71178" y="877042"/>
                </a:lnTo>
                <a:lnTo>
                  <a:pt x="71178" y="874500"/>
                </a:lnTo>
                <a:lnTo>
                  <a:pt x="71178" y="874500"/>
                </a:lnTo>
                <a:lnTo>
                  <a:pt x="71178" y="871958"/>
                </a:lnTo>
                <a:lnTo>
                  <a:pt x="68636" y="869415"/>
                </a:lnTo>
                <a:lnTo>
                  <a:pt x="68636" y="866874"/>
                </a:lnTo>
                <a:lnTo>
                  <a:pt x="68636" y="864331"/>
                </a:lnTo>
                <a:lnTo>
                  <a:pt x="68636" y="861789"/>
                </a:lnTo>
                <a:lnTo>
                  <a:pt x="68636" y="859247"/>
                </a:lnTo>
                <a:lnTo>
                  <a:pt x="68636" y="856704"/>
                </a:lnTo>
                <a:lnTo>
                  <a:pt x="68636" y="854163"/>
                </a:lnTo>
                <a:lnTo>
                  <a:pt x="68636" y="851621"/>
                </a:lnTo>
                <a:lnTo>
                  <a:pt x="68636" y="849078"/>
                </a:lnTo>
                <a:lnTo>
                  <a:pt x="68636" y="849078"/>
                </a:lnTo>
                <a:lnTo>
                  <a:pt x="66094" y="846536"/>
                </a:lnTo>
                <a:lnTo>
                  <a:pt x="66094" y="843994"/>
                </a:lnTo>
                <a:lnTo>
                  <a:pt x="63551" y="841452"/>
                </a:lnTo>
                <a:lnTo>
                  <a:pt x="61009" y="838910"/>
                </a:lnTo>
                <a:lnTo>
                  <a:pt x="61009" y="836368"/>
                </a:lnTo>
                <a:lnTo>
                  <a:pt x="58467" y="833825"/>
                </a:lnTo>
                <a:lnTo>
                  <a:pt x="58467" y="831283"/>
                </a:lnTo>
                <a:lnTo>
                  <a:pt x="55925" y="828741"/>
                </a:lnTo>
                <a:lnTo>
                  <a:pt x="55925" y="826199"/>
                </a:lnTo>
                <a:lnTo>
                  <a:pt x="53383" y="823657"/>
                </a:lnTo>
                <a:lnTo>
                  <a:pt x="53383" y="823657"/>
                </a:lnTo>
                <a:lnTo>
                  <a:pt x="50841" y="821115"/>
                </a:lnTo>
                <a:lnTo>
                  <a:pt x="50841" y="818572"/>
                </a:lnTo>
                <a:lnTo>
                  <a:pt x="48299" y="816031"/>
                </a:lnTo>
                <a:lnTo>
                  <a:pt x="45757" y="813488"/>
                </a:lnTo>
                <a:lnTo>
                  <a:pt x="45757" y="810946"/>
                </a:lnTo>
                <a:lnTo>
                  <a:pt x="43215" y="808404"/>
                </a:lnTo>
                <a:lnTo>
                  <a:pt x="40673" y="803320"/>
                </a:lnTo>
                <a:lnTo>
                  <a:pt x="43215" y="775356"/>
                </a:lnTo>
                <a:lnTo>
                  <a:pt x="43215" y="772814"/>
                </a:lnTo>
                <a:lnTo>
                  <a:pt x="43215" y="772814"/>
                </a:lnTo>
                <a:lnTo>
                  <a:pt x="43215" y="770271"/>
                </a:lnTo>
                <a:lnTo>
                  <a:pt x="43215" y="767729"/>
                </a:lnTo>
                <a:lnTo>
                  <a:pt x="40673" y="767729"/>
                </a:lnTo>
                <a:lnTo>
                  <a:pt x="40673" y="765188"/>
                </a:lnTo>
                <a:lnTo>
                  <a:pt x="40673" y="762645"/>
                </a:lnTo>
                <a:lnTo>
                  <a:pt x="40673" y="760103"/>
                </a:lnTo>
                <a:lnTo>
                  <a:pt x="40673" y="757561"/>
                </a:lnTo>
                <a:lnTo>
                  <a:pt x="40673" y="755018"/>
                </a:lnTo>
                <a:lnTo>
                  <a:pt x="40673" y="752477"/>
                </a:lnTo>
                <a:lnTo>
                  <a:pt x="40673" y="749935"/>
                </a:lnTo>
                <a:lnTo>
                  <a:pt x="38131" y="749935"/>
                </a:lnTo>
                <a:lnTo>
                  <a:pt x="38131" y="747392"/>
                </a:lnTo>
                <a:lnTo>
                  <a:pt x="38131" y="747392"/>
                </a:lnTo>
                <a:lnTo>
                  <a:pt x="38131" y="744850"/>
                </a:lnTo>
                <a:lnTo>
                  <a:pt x="38131" y="742308"/>
                </a:lnTo>
                <a:lnTo>
                  <a:pt x="35589" y="739766"/>
                </a:lnTo>
                <a:lnTo>
                  <a:pt x="35589" y="737224"/>
                </a:lnTo>
                <a:lnTo>
                  <a:pt x="35589" y="734682"/>
                </a:lnTo>
                <a:lnTo>
                  <a:pt x="35589" y="732139"/>
                </a:lnTo>
                <a:lnTo>
                  <a:pt x="33047" y="729597"/>
                </a:lnTo>
                <a:lnTo>
                  <a:pt x="33047" y="727055"/>
                </a:lnTo>
                <a:lnTo>
                  <a:pt x="33047" y="724513"/>
                </a:lnTo>
                <a:lnTo>
                  <a:pt x="30505" y="724513"/>
                </a:lnTo>
                <a:lnTo>
                  <a:pt x="30505" y="721971"/>
                </a:lnTo>
                <a:lnTo>
                  <a:pt x="27963" y="719428"/>
                </a:lnTo>
                <a:lnTo>
                  <a:pt x="27963" y="716886"/>
                </a:lnTo>
                <a:lnTo>
                  <a:pt x="25421" y="716886"/>
                </a:lnTo>
                <a:lnTo>
                  <a:pt x="25421" y="714345"/>
                </a:lnTo>
                <a:lnTo>
                  <a:pt x="25421" y="711802"/>
                </a:lnTo>
                <a:lnTo>
                  <a:pt x="22879" y="711802"/>
                </a:lnTo>
                <a:lnTo>
                  <a:pt x="22879" y="709260"/>
                </a:lnTo>
                <a:lnTo>
                  <a:pt x="22879" y="706718"/>
                </a:lnTo>
                <a:lnTo>
                  <a:pt x="20337" y="706718"/>
                </a:lnTo>
                <a:lnTo>
                  <a:pt x="20337" y="704175"/>
                </a:lnTo>
                <a:lnTo>
                  <a:pt x="17795" y="704175"/>
                </a:lnTo>
                <a:lnTo>
                  <a:pt x="17795" y="701634"/>
                </a:lnTo>
                <a:lnTo>
                  <a:pt x="20337" y="701634"/>
                </a:lnTo>
                <a:lnTo>
                  <a:pt x="20337" y="699092"/>
                </a:lnTo>
                <a:lnTo>
                  <a:pt x="20337" y="696549"/>
                </a:lnTo>
                <a:lnTo>
                  <a:pt x="17795" y="696549"/>
                </a:lnTo>
                <a:lnTo>
                  <a:pt x="17795" y="694007"/>
                </a:lnTo>
                <a:lnTo>
                  <a:pt x="15252" y="694007"/>
                </a:lnTo>
                <a:lnTo>
                  <a:pt x="15252" y="696549"/>
                </a:lnTo>
                <a:lnTo>
                  <a:pt x="15252" y="694007"/>
                </a:lnTo>
                <a:lnTo>
                  <a:pt x="12710" y="694007"/>
                </a:lnTo>
                <a:lnTo>
                  <a:pt x="12710" y="691465"/>
                </a:lnTo>
                <a:lnTo>
                  <a:pt x="12710" y="688923"/>
                </a:lnTo>
                <a:lnTo>
                  <a:pt x="10168" y="686381"/>
                </a:lnTo>
                <a:lnTo>
                  <a:pt x="10168" y="683839"/>
                </a:lnTo>
                <a:lnTo>
                  <a:pt x="10168" y="681296"/>
                </a:lnTo>
                <a:lnTo>
                  <a:pt x="7626" y="678754"/>
                </a:lnTo>
                <a:lnTo>
                  <a:pt x="7626" y="676212"/>
                </a:lnTo>
                <a:lnTo>
                  <a:pt x="7626" y="673670"/>
                </a:lnTo>
                <a:lnTo>
                  <a:pt x="5084" y="671128"/>
                </a:lnTo>
                <a:lnTo>
                  <a:pt x="5084" y="671128"/>
                </a:lnTo>
                <a:lnTo>
                  <a:pt x="5084" y="668585"/>
                </a:lnTo>
                <a:lnTo>
                  <a:pt x="2542" y="666043"/>
                </a:lnTo>
                <a:lnTo>
                  <a:pt x="2542" y="663502"/>
                </a:lnTo>
                <a:lnTo>
                  <a:pt x="2542" y="660959"/>
                </a:lnTo>
                <a:lnTo>
                  <a:pt x="2542" y="658417"/>
                </a:lnTo>
                <a:lnTo>
                  <a:pt x="0" y="655875"/>
                </a:lnTo>
                <a:lnTo>
                  <a:pt x="2542" y="653332"/>
                </a:lnTo>
                <a:lnTo>
                  <a:pt x="2542" y="650791"/>
                </a:lnTo>
                <a:lnTo>
                  <a:pt x="2542" y="648249"/>
                </a:lnTo>
                <a:lnTo>
                  <a:pt x="5084" y="645706"/>
                </a:lnTo>
                <a:lnTo>
                  <a:pt x="5084" y="645706"/>
                </a:lnTo>
                <a:lnTo>
                  <a:pt x="7626" y="645706"/>
                </a:lnTo>
                <a:lnTo>
                  <a:pt x="10168" y="643164"/>
                </a:lnTo>
                <a:lnTo>
                  <a:pt x="12710" y="643164"/>
                </a:lnTo>
                <a:lnTo>
                  <a:pt x="15252" y="643164"/>
                </a:lnTo>
                <a:lnTo>
                  <a:pt x="17795" y="640622"/>
                </a:lnTo>
                <a:lnTo>
                  <a:pt x="17795" y="638080"/>
                </a:lnTo>
                <a:lnTo>
                  <a:pt x="20337" y="638080"/>
                </a:lnTo>
                <a:lnTo>
                  <a:pt x="20337" y="635538"/>
                </a:lnTo>
                <a:lnTo>
                  <a:pt x="20337" y="632995"/>
                </a:lnTo>
                <a:lnTo>
                  <a:pt x="22879" y="632995"/>
                </a:lnTo>
                <a:lnTo>
                  <a:pt x="22879" y="630453"/>
                </a:lnTo>
                <a:lnTo>
                  <a:pt x="22879" y="627911"/>
                </a:lnTo>
                <a:lnTo>
                  <a:pt x="25421" y="627911"/>
                </a:lnTo>
                <a:lnTo>
                  <a:pt x="25421" y="625369"/>
                </a:lnTo>
                <a:lnTo>
                  <a:pt x="25421" y="622827"/>
                </a:lnTo>
                <a:lnTo>
                  <a:pt x="27963" y="620285"/>
                </a:lnTo>
                <a:lnTo>
                  <a:pt x="27963" y="620285"/>
                </a:lnTo>
                <a:lnTo>
                  <a:pt x="30505" y="617742"/>
                </a:lnTo>
                <a:lnTo>
                  <a:pt x="30505" y="615200"/>
                </a:lnTo>
                <a:lnTo>
                  <a:pt x="30505" y="612659"/>
                </a:lnTo>
                <a:lnTo>
                  <a:pt x="33047" y="612659"/>
                </a:lnTo>
                <a:lnTo>
                  <a:pt x="33047" y="610116"/>
                </a:lnTo>
                <a:lnTo>
                  <a:pt x="33047" y="607574"/>
                </a:lnTo>
                <a:lnTo>
                  <a:pt x="35589" y="605032"/>
                </a:lnTo>
                <a:lnTo>
                  <a:pt x="35589" y="602489"/>
                </a:lnTo>
                <a:lnTo>
                  <a:pt x="38131" y="599948"/>
                </a:lnTo>
                <a:lnTo>
                  <a:pt x="38131" y="597406"/>
                </a:lnTo>
                <a:lnTo>
                  <a:pt x="38131" y="594863"/>
                </a:lnTo>
                <a:lnTo>
                  <a:pt x="40673" y="592321"/>
                </a:lnTo>
                <a:lnTo>
                  <a:pt x="40673" y="589779"/>
                </a:lnTo>
                <a:lnTo>
                  <a:pt x="43215" y="587237"/>
                </a:lnTo>
                <a:lnTo>
                  <a:pt x="43215" y="584695"/>
                </a:lnTo>
                <a:lnTo>
                  <a:pt x="43215" y="582152"/>
                </a:lnTo>
                <a:lnTo>
                  <a:pt x="45757" y="579610"/>
                </a:lnTo>
                <a:lnTo>
                  <a:pt x="45757" y="577068"/>
                </a:lnTo>
                <a:lnTo>
                  <a:pt x="45757" y="574526"/>
                </a:lnTo>
                <a:lnTo>
                  <a:pt x="48299" y="571984"/>
                </a:lnTo>
                <a:lnTo>
                  <a:pt x="45757" y="569442"/>
                </a:lnTo>
                <a:lnTo>
                  <a:pt x="45757" y="566899"/>
                </a:lnTo>
                <a:lnTo>
                  <a:pt x="45757" y="569442"/>
                </a:lnTo>
                <a:lnTo>
                  <a:pt x="45757" y="566899"/>
                </a:lnTo>
                <a:lnTo>
                  <a:pt x="45757" y="564357"/>
                </a:lnTo>
                <a:lnTo>
                  <a:pt x="43215" y="561816"/>
                </a:lnTo>
                <a:lnTo>
                  <a:pt x="43215" y="559273"/>
                </a:lnTo>
                <a:lnTo>
                  <a:pt x="43215" y="556731"/>
                </a:lnTo>
                <a:lnTo>
                  <a:pt x="43215" y="554189"/>
                </a:lnTo>
                <a:lnTo>
                  <a:pt x="40673" y="551646"/>
                </a:lnTo>
                <a:lnTo>
                  <a:pt x="40673" y="549105"/>
                </a:lnTo>
                <a:lnTo>
                  <a:pt x="40673" y="546563"/>
                </a:lnTo>
                <a:lnTo>
                  <a:pt x="40673" y="544020"/>
                </a:lnTo>
                <a:lnTo>
                  <a:pt x="40673" y="544020"/>
                </a:lnTo>
                <a:lnTo>
                  <a:pt x="40673" y="541478"/>
                </a:lnTo>
                <a:lnTo>
                  <a:pt x="40673" y="538936"/>
                </a:lnTo>
                <a:lnTo>
                  <a:pt x="40673" y="536394"/>
                </a:lnTo>
                <a:lnTo>
                  <a:pt x="40673" y="533852"/>
                </a:lnTo>
                <a:lnTo>
                  <a:pt x="40673" y="531309"/>
                </a:lnTo>
                <a:lnTo>
                  <a:pt x="40673" y="528767"/>
                </a:lnTo>
                <a:lnTo>
                  <a:pt x="40673" y="526225"/>
                </a:lnTo>
                <a:lnTo>
                  <a:pt x="40673" y="523683"/>
                </a:lnTo>
                <a:lnTo>
                  <a:pt x="40673" y="521141"/>
                </a:lnTo>
                <a:lnTo>
                  <a:pt x="40673" y="518599"/>
                </a:lnTo>
                <a:lnTo>
                  <a:pt x="40673" y="518599"/>
                </a:lnTo>
                <a:lnTo>
                  <a:pt x="40673" y="516056"/>
                </a:lnTo>
                <a:lnTo>
                  <a:pt x="40673" y="513514"/>
                </a:lnTo>
                <a:lnTo>
                  <a:pt x="40673" y="510973"/>
                </a:lnTo>
                <a:lnTo>
                  <a:pt x="40673" y="508430"/>
                </a:lnTo>
                <a:lnTo>
                  <a:pt x="40673" y="505888"/>
                </a:lnTo>
                <a:lnTo>
                  <a:pt x="40673" y="503346"/>
                </a:lnTo>
                <a:lnTo>
                  <a:pt x="40673" y="500803"/>
                </a:lnTo>
                <a:lnTo>
                  <a:pt x="40673" y="498262"/>
                </a:lnTo>
                <a:lnTo>
                  <a:pt x="40673" y="495719"/>
                </a:lnTo>
                <a:lnTo>
                  <a:pt x="40673" y="493177"/>
                </a:lnTo>
                <a:lnTo>
                  <a:pt x="40673" y="493177"/>
                </a:lnTo>
                <a:lnTo>
                  <a:pt x="40673" y="490635"/>
                </a:lnTo>
                <a:lnTo>
                  <a:pt x="40673" y="488093"/>
                </a:lnTo>
                <a:lnTo>
                  <a:pt x="40673" y="485551"/>
                </a:lnTo>
                <a:lnTo>
                  <a:pt x="43215" y="483009"/>
                </a:lnTo>
                <a:lnTo>
                  <a:pt x="43215" y="480466"/>
                </a:lnTo>
                <a:lnTo>
                  <a:pt x="43215" y="477924"/>
                </a:lnTo>
                <a:lnTo>
                  <a:pt x="45757" y="475382"/>
                </a:lnTo>
                <a:lnTo>
                  <a:pt x="45757" y="472840"/>
                </a:lnTo>
                <a:lnTo>
                  <a:pt x="45757" y="470298"/>
                </a:lnTo>
                <a:lnTo>
                  <a:pt x="45757" y="467756"/>
                </a:lnTo>
                <a:lnTo>
                  <a:pt x="45757" y="465213"/>
                </a:lnTo>
                <a:lnTo>
                  <a:pt x="48299" y="462671"/>
                </a:lnTo>
                <a:lnTo>
                  <a:pt x="48299" y="460130"/>
                </a:lnTo>
                <a:lnTo>
                  <a:pt x="48299" y="457587"/>
                </a:lnTo>
                <a:lnTo>
                  <a:pt x="50841" y="455045"/>
                </a:lnTo>
                <a:lnTo>
                  <a:pt x="50841" y="455045"/>
                </a:lnTo>
                <a:lnTo>
                  <a:pt x="53383" y="455045"/>
                </a:lnTo>
                <a:lnTo>
                  <a:pt x="53383" y="452503"/>
                </a:lnTo>
                <a:lnTo>
                  <a:pt x="55925" y="449960"/>
                </a:lnTo>
                <a:lnTo>
                  <a:pt x="55925" y="447419"/>
                </a:lnTo>
                <a:lnTo>
                  <a:pt x="58467" y="444876"/>
                </a:lnTo>
                <a:lnTo>
                  <a:pt x="61009" y="442334"/>
                </a:lnTo>
                <a:lnTo>
                  <a:pt x="61009" y="439792"/>
                </a:lnTo>
                <a:lnTo>
                  <a:pt x="63551" y="437250"/>
                </a:lnTo>
                <a:lnTo>
                  <a:pt x="66094" y="434708"/>
                </a:lnTo>
                <a:lnTo>
                  <a:pt x="66094" y="432166"/>
                </a:lnTo>
                <a:lnTo>
                  <a:pt x="68636" y="429623"/>
                </a:lnTo>
                <a:lnTo>
                  <a:pt x="71178" y="427081"/>
                </a:lnTo>
                <a:lnTo>
                  <a:pt x="71178" y="424539"/>
                </a:lnTo>
                <a:lnTo>
                  <a:pt x="73720" y="421997"/>
                </a:lnTo>
                <a:lnTo>
                  <a:pt x="76262" y="419455"/>
                </a:lnTo>
                <a:lnTo>
                  <a:pt x="76262" y="416913"/>
                </a:lnTo>
                <a:lnTo>
                  <a:pt x="78804" y="414370"/>
                </a:lnTo>
                <a:lnTo>
                  <a:pt x="81346" y="411828"/>
                </a:lnTo>
                <a:lnTo>
                  <a:pt x="83888" y="409286"/>
                </a:lnTo>
                <a:lnTo>
                  <a:pt x="86430" y="409286"/>
                </a:lnTo>
                <a:lnTo>
                  <a:pt x="86430" y="406744"/>
                </a:lnTo>
                <a:lnTo>
                  <a:pt x="88972" y="406744"/>
                </a:lnTo>
                <a:lnTo>
                  <a:pt x="88972" y="404202"/>
                </a:lnTo>
                <a:lnTo>
                  <a:pt x="91514" y="404202"/>
                </a:lnTo>
                <a:lnTo>
                  <a:pt x="91514" y="401660"/>
                </a:lnTo>
                <a:lnTo>
                  <a:pt x="94056" y="399117"/>
                </a:lnTo>
                <a:lnTo>
                  <a:pt x="94056" y="396576"/>
                </a:lnTo>
                <a:lnTo>
                  <a:pt x="96598" y="394033"/>
                </a:lnTo>
                <a:lnTo>
                  <a:pt x="96598" y="391491"/>
                </a:lnTo>
                <a:lnTo>
                  <a:pt x="99140" y="388949"/>
                </a:lnTo>
                <a:lnTo>
                  <a:pt x="99140" y="386407"/>
                </a:lnTo>
                <a:lnTo>
                  <a:pt x="101682" y="383865"/>
                </a:lnTo>
                <a:lnTo>
                  <a:pt x="101682" y="381323"/>
                </a:lnTo>
                <a:lnTo>
                  <a:pt x="104224" y="378780"/>
                </a:lnTo>
                <a:lnTo>
                  <a:pt x="104224" y="376238"/>
                </a:lnTo>
                <a:lnTo>
                  <a:pt x="106766" y="373696"/>
                </a:lnTo>
                <a:lnTo>
                  <a:pt x="106766" y="378780"/>
                </a:lnTo>
                <a:lnTo>
                  <a:pt x="106766" y="376238"/>
                </a:lnTo>
                <a:lnTo>
                  <a:pt x="109308" y="376238"/>
                </a:lnTo>
                <a:lnTo>
                  <a:pt x="109308" y="373696"/>
                </a:lnTo>
                <a:lnTo>
                  <a:pt x="109308" y="371154"/>
                </a:lnTo>
                <a:lnTo>
                  <a:pt x="111851" y="371154"/>
                </a:lnTo>
                <a:lnTo>
                  <a:pt x="111851" y="368612"/>
                </a:lnTo>
                <a:lnTo>
                  <a:pt x="111851" y="366070"/>
                </a:lnTo>
                <a:lnTo>
                  <a:pt x="114393" y="363527"/>
                </a:lnTo>
                <a:lnTo>
                  <a:pt x="114393" y="360985"/>
                </a:lnTo>
                <a:lnTo>
                  <a:pt x="116935" y="358443"/>
                </a:lnTo>
                <a:lnTo>
                  <a:pt x="116935" y="355901"/>
                </a:lnTo>
                <a:lnTo>
                  <a:pt x="119477" y="353359"/>
                </a:lnTo>
                <a:lnTo>
                  <a:pt x="119477" y="353359"/>
                </a:lnTo>
                <a:lnTo>
                  <a:pt x="119477" y="350817"/>
                </a:lnTo>
                <a:lnTo>
                  <a:pt x="122019" y="348274"/>
                </a:lnTo>
                <a:lnTo>
                  <a:pt x="122019" y="345733"/>
                </a:lnTo>
                <a:lnTo>
                  <a:pt x="124561" y="343190"/>
                </a:lnTo>
                <a:lnTo>
                  <a:pt x="124561" y="340648"/>
                </a:lnTo>
                <a:lnTo>
                  <a:pt x="124561" y="338106"/>
                </a:lnTo>
                <a:lnTo>
                  <a:pt x="127103" y="335563"/>
                </a:lnTo>
                <a:lnTo>
                  <a:pt x="127103" y="333022"/>
                </a:lnTo>
                <a:lnTo>
                  <a:pt x="127103" y="330480"/>
                </a:lnTo>
                <a:lnTo>
                  <a:pt x="129645" y="327937"/>
                </a:lnTo>
                <a:lnTo>
                  <a:pt x="129645" y="327937"/>
                </a:lnTo>
                <a:lnTo>
                  <a:pt x="129645" y="325395"/>
                </a:lnTo>
                <a:lnTo>
                  <a:pt x="129645" y="322853"/>
                </a:lnTo>
                <a:lnTo>
                  <a:pt x="132187" y="320311"/>
                </a:lnTo>
                <a:lnTo>
                  <a:pt x="132187" y="317769"/>
                </a:lnTo>
                <a:lnTo>
                  <a:pt x="132187" y="315227"/>
                </a:lnTo>
                <a:lnTo>
                  <a:pt x="132187" y="312684"/>
                </a:lnTo>
                <a:lnTo>
                  <a:pt x="134729" y="310142"/>
                </a:lnTo>
                <a:lnTo>
                  <a:pt x="134729" y="307600"/>
                </a:lnTo>
                <a:lnTo>
                  <a:pt x="134729" y="305058"/>
                </a:lnTo>
                <a:lnTo>
                  <a:pt x="134729" y="302516"/>
                </a:lnTo>
                <a:lnTo>
                  <a:pt x="134729" y="302516"/>
                </a:lnTo>
                <a:lnTo>
                  <a:pt x="134729" y="299974"/>
                </a:lnTo>
                <a:lnTo>
                  <a:pt x="137271" y="299974"/>
                </a:lnTo>
                <a:lnTo>
                  <a:pt x="137271" y="297431"/>
                </a:lnTo>
                <a:lnTo>
                  <a:pt x="137271" y="294890"/>
                </a:lnTo>
                <a:lnTo>
                  <a:pt x="137271" y="292347"/>
                </a:lnTo>
                <a:lnTo>
                  <a:pt x="137271" y="289805"/>
                </a:lnTo>
                <a:lnTo>
                  <a:pt x="137271" y="287263"/>
                </a:lnTo>
                <a:lnTo>
                  <a:pt x="139813" y="284720"/>
                </a:lnTo>
                <a:lnTo>
                  <a:pt x="139813" y="282179"/>
                </a:lnTo>
                <a:lnTo>
                  <a:pt x="139813" y="279637"/>
                </a:lnTo>
                <a:lnTo>
                  <a:pt x="139813" y="277094"/>
                </a:lnTo>
                <a:lnTo>
                  <a:pt x="139813" y="277094"/>
                </a:lnTo>
                <a:lnTo>
                  <a:pt x="139813" y="274552"/>
                </a:lnTo>
                <a:lnTo>
                  <a:pt x="142355" y="274552"/>
                </a:lnTo>
                <a:lnTo>
                  <a:pt x="142355" y="272010"/>
                </a:lnTo>
                <a:lnTo>
                  <a:pt x="142355" y="269468"/>
                </a:lnTo>
                <a:lnTo>
                  <a:pt x="142355" y="266926"/>
                </a:lnTo>
                <a:lnTo>
                  <a:pt x="142355" y="264384"/>
                </a:lnTo>
                <a:lnTo>
                  <a:pt x="142355" y="261841"/>
                </a:lnTo>
                <a:lnTo>
                  <a:pt x="142355" y="259299"/>
                </a:lnTo>
                <a:lnTo>
                  <a:pt x="144897" y="259299"/>
                </a:lnTo>
                <a:lnTo>
                  <a:pt x="144897" y="256757"/>
                </a:lnTo>
                <a:lnTo>
                  <a:pt x="144897" y="254215"/>
                </a:lnTo>
                <a:lnTo>
                  <a:pt x="144897" y="251673"/>
                </a:lnTo>
                <a:lnTo>
                  <a:pt x="144897" y="251673"/>
                </a:lnTo>
                <a:lnTo>
                  <a:pt x="144897" y="249131"/>
                </a:lnTo>
                <a:lnTo>
                  <a:pt x="147439" y="246588"/>
                </a:lnTo>
                <a:lnTo>
                  <a:pt x="147439" y="244047"/>
                </a:lnTo>
                <a:lnTo>
                  <a:pt x="147439" y="241504"/>
                </a:lnTo>
                <a:lnTo>
                  <a:pt x="147439" y="238962"/>
                </a:lnTo>
                <a:lnTo>
                  <a:pt x="147439" y="236420"/>
                </a:lnTo>
                <a:lnTo>
                  <a:pt x="144897" y="233877"/>
                </a:lnTo>
                <a:lnTo>
                  <a:pt x="144897" y="231336"/>
                </a:lnTo>
                <a:lnTo>
                  <a:pt x="144897" y="228794"/>
                </a:lnTo>
                <a:lnTo>
                  <a:pt x="144897" y="226251"/>
                </a:lnTo>
                <a:lnTo>
                  <a:pt x="134729" y="226251"/>
                </a:lnTo>
                <a:lnTo>
                  <a:pt x="134729" y="223709"/>
                </a:lnTo>
                <a:lnTo>
                  <a:pt x="134729" y="221167"/>
                </a:lnTo>
                <a:lnTo>
                  <a:pt x="134729" y="218625"/>
                </a:lnTo>
                <a:lnTo>
                  <a:pt x="134729" y="216083"/>
                </a:lnTo>
                <a:lnTo>
                  <a:pt x="132187" y="213541"/>
                </a:lnTo>
                <a:lnTo>
                  <a:pt x="132187" y="210998"/>
                </a:lnTo>
                <a:lnTo>
                  <a:pt x="132187" y="208456"/>
                </a:lnTo>
                <a:lnTo>
                  <a:pt x="132187" y="205914"/>
                </a:lnTo>
                <a:lnTo>
                  <a:pt x="129645" y="203372"/>
                </a:lnTo>
                <a:lnTo>
                  <a:pt x="129645" y="200830"/>
                </a:lnTo>
                <a:lnTo>
                  <a:pt x="129645" y="200830"/>
                </a:lnTo>
                <a:lnTo>
                  <a:pt x="129645" y="198287"/>
                </a:lnTo>
                <a:lnTo>
                  <a:pt x="129645" y="195745"/>
                </a:lnTo>
                <a:lnTo>
                  <a:pt x="129645" y="193204"/>
                </a:lnTo>
                <a:lnTo>
                  <a:pt x="129645" y="190661"/>
                </a:lnTo>
                <a:lnTo>
                  <a:pt x="129645" y="188119"/>
                </a:lnTo>
                <a:lnTo>
                  <a:pt x="129645" y="185577"/>
                </a:lnTo>
                <a:lnTo>
                  <a:pt x="129645" y="183034"/>
                </a:lnTo>
                <a:lnTo>
                  <a:pt x="129645" y="180493"/>
                </a:lnTo>
                <a:lnTo>
                  <a:pt x="132187" y="180493"/>
                </a:lnTo>
                <a:lnTo>
                  <a:pt x="132187" y="177951"/>
                </a:lnTo>
                <a:lnTo>
                  <a:pt x="132187" y="175408"/>
                </a:lnTo>
                <a:lnTo>
                  <a:pt x="134729" y="169053"/>
                </a:lnTo>
                <a:lnTo>
                  <a:pt x="142355" y="146174"/>
                </a:lnTo>
                <a:lnTo>
                  <a:pt x="147439" y="143631"/>
                </a:lnTo>
                <a:lnTo>
                  <a:pt x="147439" y="146174"/>
                </a:lnTo>
                <a:lnTo>
                  <a:pt x="149981" y="146174"/>
                </a:lnTo>
                <a:lnTo>
                  <a:pt x="152523" y="146174"/>
                </a:lnTo>
                <a:lnTo>
                  <a:pt x="152523" y="148716"/>
                </a:lnTo>
                <a:lnTo>
                  <a:pt x="155066" y="148716"/>
                </a:lnTo>
                <a:lnTo>
                  <a:pt x="155066" y="151258"/>
                </a:lnTo>
                <a:lnTo>
                  <a:pt x="157608" y="151258"/>
                </a:lnTo>
                <a:lnTo>
                  <a:pt x="157608" y="153800"/>
                </a:lnTo>
                <a:lnTo>
                  <a:pt x="160150" y="153800"/>
                </a:lnTo>
                <a:lnTo>
                  <a:pt x="162692" y="153800"/>
                </a:lnTo>
                <a:lnTo>
                  <a:pt x="162692" y="156342"/>
                </a:lnTo>
                <a:lnTo>
                  <a:pt x="165234" y="156342"/>
                </a:lnTo>
                <a:lnTo>
                  <a:pt x="167776" y="156342"/>
                </a:lnTo>
                <a:lnTo>
                  <a:pt x="167776" y="158884"/>
                </a:lnTo>
                <a:lnTo>
                  <a:pt x="170318" y="158884"/>
                </a:lnTo>
                <a:lnTo>
                  <a:pt x="172860" y="158884"/>
                </a:lnTo>
                <a:lnTo>
                  <a:pt x="175402" y="158884"/>
                </a:lnTo>
                <a:lnTo>
                  <a:pt x="177944" y="158884"/>
                </a:lnTo>
                <a:lnTo>
                  <a:pt x="180486" y="158884"/>
                </a:lnTo>
                <a:lnTo>
                  <a:pt x="180486" y="156342"/>
                </a:lnTo>
                <a:lnTo>
                  <a:pt x="183028" y="156342"/>
                </a:lnTo>
                <a:lnTo>
                  <a:pt x="183028" y="153800"/>
                </a:lnTo>
                <a:lnTo>
                  <a:pt x="185570" y="153800"/>
                </a:lnTo>
                <a:lnTo>
                  <a:pt x="185570" y="151258"/>
                </a:lnTo>
                <a:lnTo>
                  <a:pt x="185570" y="149987"/>
                </a:lnTo>
                <a:lnTo>
                  <a:pt x="185570" y="147444"/>
                </a:lnTo>
                <a:lnTo>
                  <a:pt x="188112" y="147444"/>
                </a:lnTo>
                <a:lnTo>
                  <a:pt x="188112" y="144902"/>
                </a:lnTo>
                <a:lnTo>
                  <a:pt x="188112" y="142361"/>
                </a:lnTo>
                <a:lnTo>
                  <a:pt x="188112" y="139818"/>
                </a:lnTo>
                <a:lnTo>
                  <a:pt x="190654" y="139818"/>
                </a:lnTo>
                <a:lnTo>
                  <a:pt x="190654" y="137276"/>
                </a:lnTo>
                <a:lnTo>
                  <a:pt x="190654" y="134734"/>
                </a:lnTo>
                <a:lnTo>
                  <a:pt x="193196" y="134734"/>
                </a:lnTo>
                <a:lnTo>
                  <a:pt x="193196" y="132191"/>
                </a:lnTo>
                <a:lnTo>
                  <a:pt x="193196" y="129650"/>
                </a:lnTo>
                <a:lnTo>
                  <a:pt x="195738" y="129650"/>
                </a:lnTo>
                <a:lnTo>
                  <a:pt x="195738" y="127108"/>
                </a:lnTo>
                <a:lnTo>
                  <a:pt x="198280" y="127108"/>
                </a:lnTo>
                <a:lnTo>
                  <a:pt x="198280" y="124565"/>
                </a:lnTo>
                <a:lnTo>
                  <a:pt x="200823" y="124565"/>
                </a:lnTo>
                <a:lnTo>
                  <a:pt x="203364" y="124565"/>
                </a:lnTo>
                <a:lnTo>
                  <a:pt x="205907" y="124565"/>
                </a:lnTo>
                <a:lnTo>
                  <a:pt x="208449" y="124565"/>
                </a:lnTo>
                <a:lnTo>
                  <a:pt x="208449" y="127108"/>
                </a:lnTo>
                <a:lnTo>
                  <a:pt x="208449" y="129650"/>
                </a:lnTo>
                <a:lnTo>
                  <a:pt x="210991" y="129650"/>
                </a:lnTo>
                <a:lnTo>
                  <a:pt x="210991" y="132191"/>
                </a:lnTo>
                <a:lnTo>
                  <a:pt x="210991" y="134734"/>
                </a:lnTo>
                <a:lnTo>
                  <a:pt x="210991" y="137276"/>
                </a:lnTo>
                <a:lnTo>
                  <a:pt x="210991" y="139818"/>
                </a:lnTo>
                <a:lnTo>
                  <a:pt x="210991" y="142361"/>
                </a:lnTo>
                <a:lnTo>
                  <a:pt x="210991" y="144902"/>
                </a:lnTo>
                <a:lnTo>
                  <a:pt x="210991" y="147444"/>
                </a:lnTo>
                <a:lnTo>
                  <a:pt x="210991" y="149987"/>
                </a:lnTo>
                <a:lnTo>
                  <a:pt x="210991" y="152529"/>
                </a:lnTo>
                <a:lnTo>
                  <a:pt x="210991" y="155071"/>
                </a:lnTo>
                <a:lnTo>
                  <a:pt x="210991" y="157613"/>
                </a:lnTo>
                <a:lnTo>
                  <a:pt x="210991" y="160155"/>
                </a:lnTo>
                <a:lnTo>
                  <a:pt x="208449" y="160155"/>
                </a:lnTo>
                <a:lnTo>
                  <a:pt x="208449" y="162698"/>
                </a:lnTo>
                <a:lnTo>
                  <a:pt x="208449" y="165240"/>
                </a:lnTo>
                <a:lnTo>
                  <a:pt x="208449" y="167782"/>
                </a:lnTo>
                <a:lnTo>
                  <a:pt x="205907" y="167782"/>
                </a:lnTo>
                <a:lnTo>
                  <a:pt x="205907" y="170324"/>
                </a:lnTo>
                <a:lnTo>
                  <a:pt x="205907" y="172866"/>
                </a:lnTo>
                <a:lnTo>
                  <a:pt x="198280" y="172866"/>
                </a:lnTo>
                <a:lnTo>
                  <a:pt x="198280" y="175408"/>
                </a:lnTo>
                <a:lnTo>
                  <a:pt x="195738" y="177951"/>
                </a:lnTo>
                <a:lnTo>
                  <a:pt x="195738" y="180493"/>
                </a:lnTo>
                <a:lnTo>
                  <a:pt x="195738" y="183034"/>
                </a:lnTo>
                <a:lnTo>
                  <a:pt x="193196" y="183034"/>
                </a:lnTo>
                <a:lnTo>
                  <a:pt x="193196" y="185577"/>
                </a:lnTo>
                <a:lnTo>
                  <a:pt x="193196" y="188119"/>
                </a:lnTo>
                <a:lnTo>
                  <a:pt x="193196" y="190661"/>
                </a:lnTo>
                <a:lnTo>
                  <a:pt x="190654" y="190661"/>
                </a:lnTo>
                <a:lnTo>
                  <a:pt x="190654" y="193204"/>
                </a:lnTo>
                <a:lnTo>
                  <a:pt x="190654" y="195745"/>
                </a:lnTo>
                <a:lnTo>
                  <a:pt x="190654" y="198287"/>
                </a:lnTo>
                <a:lnTo>
                  <a:pt x="188112" y="200830"/>
                </a:lnTo>
                <a:lnTo>
                  <a:pt x="188112" y="203372"/>
                </a:lnTo>
                <a:lnTo>
                  <a:pt x="188112" y="205914"/>
                </a:lnTo>
                <a:lnTo>
                  <a:pt x="185570" y="205914"/>
                </a:lnTo>
                <a:lnTo>
                  <a:pt x="185570" y="208456"/>
                </a:lnTo>
                <a:lnTo>
                  <a:pt x="185570" y="210998"/>
                </a:lnTo>
                <a:lnTo>
                  <a:pt x="185570" y="213541"/>
                </a:lnTo>
                <a:lnTo>
                  <a:pt x="183028" y="213541"/>
                </a:lnTo>
                <a:lnTo>
                  <a:pt x="183028" y="216083"/>
                </a:lnTo>
                <a:lnTo>
                  <a:pt x="183028" y="218625"/>
                </a:lnTo>
                <a:lnTo>
                  <a:pt x="183028" y="221167"/>
                </a:lnTo>
                <a:lnTo>
                  <a:pt x="180486" y="221167"/>
                </a:lnTo>
                <a:lnTo>
                  <a:pt x="180486" y="223709"/>
                </a:lnTo>
                <a:lnTo>
                  <a:pt x="180486" y="226251"/>
                </a:lnTo>
                <a:lnTo>
                  <a:pt x="180486" y="228794"/>
                </a:lnTo>
                <a:lnTo>
                  <a:pt x="180486" y="231336"/>
                </a:lnTo>
                <a:lnTo>
                  <a:pt x="177944" y="231336"/>
                </a:lnTo>
                <a:lnTo>
                  <a:pt x="177944" y="233877"/>
                </a:lnTo>
                <a:lnTo>
                  <a:pt x="177944" y="236420"/>
                </a:lnTo>
                <a:lnTo>
                  <a:pt x="177944" y="238962"/>
                </a:lnTo>
                <a:lnTo>
                  <a:pt x="177944" y="241504"/>
                </a:lnTo>
                <a:lnTo>
                  <a:pt x="177944" y="244047"/>
                </a:lnTo>
                <a:lnTo>
                  <a:pt x="177944" y="246588"/>
                </a:lnTo>
                <a:lnTo>
                  <a:pt x="177944" y="249131"/>
                </a:lnTo>
                <a:lnTo>
                  <a:pt x="177944" y="251673"/>
                </a:lnTo>
                <a:lnTo>
                  <a:pt x="177944" y="254215"/>
                </a:lnTo>
                <a:lnTo>
                  <a:pt x="177944" y="256757"/>
                </a:lnTo>
                <a:lnTo>
                  <a:pt x="180486" y="256757"/>
                </a:lnTo>
                <a:lnTo>
                  <a:pt x="183028" y="256757"/>
                </a:lnTo>
                <a:lnTo>
                  <a:pt x="183028" y="254215"/>
                </a:lnTo>
                <a:lnTo>
                  <a:pt x="183028" y="251673"/>
                </a:lnTo>
                <a:lnTo>
                  <a:pt x="185570" y="251673"/>
                </a:lnTo>
                <a:lnTo>
                  <a:pt x="185570" y="249131"/>
                </a:lnTo>
                <a:lnTo>
                  <a:pt x="185570" y="246588"/>
                </a:lnTo>
                <a:lnTo>
                  <a:pt x="188112" y="246588"/>
                </a:lnTo>
                <a:lnTo>
                  <a:pt x="188112" y="244047"/>
                </a:lnTo>
                <a:lnTo>
                  <a:pt x="188112" y="241504"/>
                </a:lnTo>
                <a:lnTo>
                  <a:pt x="190654" y="241504"/>
                </a:lnTo>
                <a:lnTo>
                  <a:pt x="190654" y="238962"/>
                </a:lnTo>
                <a:lnTo>
                  <a:pt x="190654" y="236420"/>
                </a:lnTo>
                <a:lnTo>
                  <a:pt x="193196" y="236420"/>
                </a:lnTo>
                <a:lnTo>
                  <a:pt x="193196" y="226251"/>
                </a:lnTo>
                <a:lnTo>
                  <a:pt x="193196" y="223709"/>
                </a:lnTo>
                <a:lnTo>
                  <a:pt x="195738" y="223709"/>
                </a:lnTo>
                <a:lnTo>
                  <a:pt x="195738" y="221167"/>
                </a:lnTo>
                <a:lnTo>
                  <a:pt x="195738" y="218625"/>
                </a:lnTo>
                <a:lnTo>
                  <a:pt x="198280" y="218625"/>
                </a:lnTo>
                <a:lnTo>
                  <a:pt x="198280" y="216083"/>
                </a:lnTo>
                <a:lnTo>
                  <a:pt x="198280" y="213541"/>
                </a:lnTo>
                <a:lnTo>
                  <a:pt x="200823" y="213541"/>
                </a:lnTo>
                <a:lnTo>
                  <a:pt x="200823" y="210998"/>
                </a:lnTo>
                <a:lnTo>
                  <a:pt x="203364" y="210998"/>
                </a:lnTo>
                <a:lnTo>
                  <a:pt x="203364" y="208456"/>
                </a:lnTo>
                <a:lnTo>
                  <a:pt x="203364" y="205914"/>
                </a:lnTo>
                <a:lnTo>
                  <a:pt x="205907" y="205914"/>
                </a:lnTo>
                <a:lnTo>
                  <a:pt x="205907" y="203372"/>
                </a:lnTo>
                <a:lnTo>
                  <a:pt x="205907" y="200830"/>
                </a:lnTo>
                <a:lnTo>
                  <a:pt x="208449" y="200830"/>
                </a:lnTo>
                <a:lnTo>
                  <a:pt x="208449" y="200830"/>
                </a:lnTo>
                <a:lnTo>
                  <a:pt x="210991" y="198287"/>
                </a:lnTo>
                <a:lnTo>
                  <a:pt x="210991" y="195745"/>
                </a:lnTo>
                <a:lnTo>
                  <a:pt x="213533" y="195745"/>
                </a:lnTo>
                <a:lnTo>
                  <a:pt x="213533" y="193204"/>
                </a:lnTo>
                <a:lnTo>
                  <a:pt x="213533" y="190661"/>
                </a:lnTo>
                <a:lnTo>
                  <a:pt x="216075" y="190661"/>
                </a:lnTo>
                <a:lnTo>
                  <a:pt x="216075" y="188119"/>
                </a:lnTo>
                <a:lnTo>
                  <a:pt x="216075" y="185577"/>
                </a:lnTo>
                <a:lnTo>
                  <a:pt x="218617" y="185577"/>
                </a:lnTo>
                <a:lnTo>
                  <a:pt x="218617" y="183034"/>
                </a:lnTo>
                <a:lnTo>
                  <a:pt x="221159" y="180493"/>
                </a:lnTo>
                <a:lnTo>
                  <a:pt x="221159" y="177951"/>
                </a:lnTo>
                <a:lnTo>
                  <a:pt x="223701" y="177951"/>
                </a:lnTo>
                <a:lnTo>
                  <a:pt x="223701" y="175408"/>
                </a:lnTo>
                <a:lnTo>
                  <a:pt x="226243" y="172866"/>
                </a:lnTo>
                <a:lnTo>
                  <a:pt x="226243" y="170324"/>
                </a:lnTo>
                <a:lnTo>
                  <a:pt x="226243" y="167782"/>
                </a:lnTo>
                <a:lnTo>
                  <a:pt x="228785" y="167782"/>
                </a:lnTo>
                <a:lnTo>
                  <a:pt x="228785" y="165240"/>
                </a:lnTo>
                <a:lnTo>
                  <a:pt x="228785" y="162698"/>
                </a:lnTo>
                <a:lnTo>
                  <a:pt x="228785" y="160155"/>
                </a:lnTo>
                <a:lnTo>
                  <a:pt x="228785" y="157613"/>
                </a:lnTo>
                <a:lnTo>
                  <a:pt x="228785" y="155071"/>
                </a:lnTo>
                <a:lnTo>
                  <a:pt x="228785" y="152529"/>
                </a:lnTo>
                <a:lnTo>
                  <a:pt x="228785" y="149987"/>
                </a:lnTo>
                <a:lnTo>
                  <a:pt x="228785" y="147444"/>
                </a:lnTo>
                <a:lnTo>
                  <a:pt x="228785" y="149987"/>
                </a:lnTo>
                <a:lnTo>
                  <a:pt x="228785" y="147444"/>
                </a:lnTo>
                <a:lnTo>
                  <a:pt x="228785" y="144902"/>
                </a:lnTo>
                <a:lnTo>
                  <a:pt x="228785" y="142361"/>
                </a:lnTo>
                <a:lnTo>
                  <a:pt x="226243" y="142361"/>
                </a:lnTo>
                <a:lnTo>
                  <a:pt x="226243" y="139818"/>
                </a:lnTo>
                <a:lnTo>
                  <a:pt x="226243" y="137276"/>
                </a:lnTo>
                <a:lnTo>
                  <a:pt x="223701" y="137276"/>
                </a:lnTo>
                <a:lnTo>
                  <a:pt x="223701" y="134734"/>
                </a:lnTo>
                <a:lnTo>
                  <a:pt x="223701" y="132191"/>
                </a:lnTo>
                <a:lnTo>
                  <a:pt x="223701" y="129650"/>
                </a:lnTo>
                <a:lnTo>
                  <a:pt x="221159" y="115668"/>
                </a:lnTo>
                <a:lnTo>
                  <a:pt x="221159" y="104228"/>
                </a:lnTo>
                <a:lnTo>
                  <a:pt x="221159" y="90246"/>
                </a:lnTo>
                <a:lnTo>
                  <a:pt x="221159" y="85162"/>
                </a:lnTo>
                <a:lnTo>
                  <a:pt x="226243" y="78807"/>
                </a:lnTo>
                <a:lnTo>
                  <a:pt x="231327" y="67367"/>
                </a:lnTo>
                <a:lnTo>
                  <a:pt x="233869" y="61011"/>
                </a:lnTo>
                <a:lnTo>
                  <a:pt x="236411" y="55927"/>
                </a:lnTo>
                <a:lnTo>
                  <a:pt x="236411" y="50843"/>
                </a:lnTo>
                <a:lnTo>
                  <a:pt x="233869" y="50843"/>
                </a:lnTo>
                <a:lnTo>
                  <a:pt x="233869" y="48301"/>
                </a:lnTo>
                <a:lnTo>
                  <a:pt x="233869" y="48301"/>
                </a:lnTo>
                <a:lnTo>
                  <a:pt x="233869" y="45758"/>
                </a:lnTo>
                <a:lnTo>
                  <a:pt x="233869" y="43216"/>
                </a:lnTo>
                <a:lnTo>
                  <a:pt x="231327" y="43216"/>
                </a:lnTo>
                <a:lnTo>
                  <a:pt x="231327" y="40675"/>
                </a:lnTo>
                <a:lnTo>
                  <a:pt x="228785" y="38132"/>
                </a:lnTo>
                <a:lnTo>
                  <a:pt x="226243" y="38132"/>
                </a:lnTo>
                <a:lnTo>
                  <a:pt x="226243" y="35590"/>
                </a:lnTo>
                <a:lnTo>
                  <a:pt x="223701" y="35590"/>
                </a:lnTo>
                <a:lnTo>
                  <a:pt x="221159" y="35590"/>
                </a:lnTo>
                <a:lnTo>
                  <a:pt x="221159" y="38132"/>
                </a:lnTo>
                <a:lnTo>
                  <a:pt x="218617" y="38132"/>
                </a:lnTo>
                <a:lnTo>
                  <a:pt x="216075" y="38132"/>
                </a:lnTo>
                <a:lnTo>
                  <a:pt x="213533" y="35590"/>
                </a:lnTo>
                <a:lnTo>
                  <a:pt x="210991" y="35590"/>
                </a:lnTo>
                <a:lnTo>
                  <a:pt x="210991" y="33048"/>
                </a:lnTo>
                <a:lnTo>
                  <a:pt x="208449" y="33048"/>
                </a:lnTo>
                <a:lnTo>
                  <a:pt x="208449" y="30505"/>
                </a:lnTo>
                <a:lnTo>
                  <a:pt x="205907" y="27964"/>
                </a:lnTo>
                <a:lnTo>
                  <a:pt x="205907" y="25422"/>
                </a:lnTo>
                <a:lnTo>
                  <a:pt x="205907" y="22879"/>
                </a:lnTo>
                <a:lnTo>
                  <a:pt x="205907" y="20337"/>
                </a:lnTo>
                <a:lnTo>
                  <a:pt x="205907" y="17795"/>
                </a:lnTo>
                <a:lnTo>
                  <a:pt x="205907" y="15253"/>
                </a:lnTo>
                <a:lnTo>
                  <a:pt x="203364" y="12711"/>
                </a:lnTo>
                <a:lnTo>
                  <a:pt x="203364" y="10168"/>
                </a:lnTo>
                <a:lnTo>
                  <a:pt x="203364" y="10168"/>
                </a:lnTo>
                <a:lnTo>
                  <a:pt x="205907" y="7626"/>
                </a:lnTo>
                <a:lnTo>
                  <a:pt x="205907" y="5084"/>
                </a:lnTo>
                <a:lnTo>
                  <a:pt x="208449" y="2542"/>
                </a:lnTo>
                <a:lnTo>
                  <a:pt x="210991" y="0"/>
                </a:lnTo>
                <a:lnTo>
                  <a:pt x="213533" y="0"/>
                </a:lnTo>
                <a:lnTo>
                  <a:pt x="216075" y="0"/>
                </a:lnTo>
                <a:lnTo>
                  <a:pt x="218617" y="0"/>
                </a:lnTo>
                <a:lnTo>
                  <a:pt x="221159" y="0"/>
                </a:lnTo>
                <a:lnTo>
                  <a:pt x="223701" y="0"/>
                </a:lnTo>
                <a:lnTo>
                  <a:pt x="226243" y="0"/>
                </a:lnTo>
                <a:lnTo>
                  <a:pt x="228785" y="0"/>
                </a:lnTo>
                <a:lnTo>
                  <a:pt x="230056" y="0"/>
                </a:lnTo>
                <a:close/>
              </a:path>
            </a:pathLst>
          </a:custGeom>
          <a:solidFill>
            <a:srgbClr val="DF3D3D"/>
          </a:solidFill>
          <a:ln w="3649"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050F59FD-BC12-4596-B379-40DBB86E8367}"/>
              </a:ext>
            </a:extLst>
          </p:cNvPr>
          <p:cNvSpPr/>
          <p:nvPr userDrawn="1"/>
        </p:nvSpPr>
        <p:spPr>
          <a:xfrm>
            <a:off x="9686504" y="3817040"/>
            <a:ext cx="584672" cy="682566"/>
          </a:xfrm>
          <a:custGeom>
            <a:avLst/>
            <a:gdLst>
              <a:gd name="connsiteX0" fmla="*/ 247850 w 584672"/>
              <a:gd name="connsiteY0" fmla="*/ 677483 h 682566"/>
              <a:gd name="connsiteX1" fmla="*/ 245308 w 584672"/>
              <a:gd name="connsiteY1" fmla="*/ 680025 h 682566"/>
              <a:gd name="connsiteX2" fmla="*/ 245308 w 584672"/>
              <a:gd name="connsiteY2" fmla="*/ 677483 h 682566"/>
              <a:gd name="connsiteX3" fmla="*/ 240225 w 584672"/>
              <a:gd name="connsiteY3" fmla="*/ 680025 h 682566"/>
              <a:gd name="connsiteX4" fmla="*/ 237682 w 584672"/>
              <a:gd name="connsiteY4" fmla="*/ 680025 h 682566"/>
              <a:gd name="connsiteX5" fmla="*/ 237682 w 584672"/>
              <a:gd name="connsiteY5" fmla="*/ 682567 h 682566"/>
              <a:gd name="connsiteX6" fmla="*/ 235140 w 584672"/>
              <a:gd name="connsiteY6" fmla="*/ 682567 h 682566"/>
              <a:gd name="connsiteX7" fmla="*/ 232598 w 584672"/>
              <a:gd name="connsiteY7" fmla="*/ 682567 h 682566"/>
              <a:gd name="connsiteX8" fmla="*/ 232598 w 584672"/>
              <a:gd name="connsiteY8" fmla="*/ 677483 h 682566"/>
              <a:gd name="connsiteX9" fmla="*/ 235140 w 584672"/>
              <a:gd name="connsiteY9" fmla="*/ 674941 h 682566"/>
              <a:gd name="connsiteX10" fmla="*/ 237682 w 584672"/>
              <a:gd name="connsiteY10" fmla="*/ 674941 h 682566"/>
              <a:gd name="connsiteX11" fmla="*/ 242766 w 584672"/>
              <a:gd name="connsiteY11" fmla="*/ 672399 h 682566"/>
              <a:gd name="connsiteX12" fmla="*/ 245308 w 584672"/>
              <a:gd name="connsiteY12" fmla="*/ 667315 h 682566"/>
              <a:gd name="connsiteX13" fmla="*/ 250393 w 584672"/>
              <a:gd name="connsiteY13" fmla="*/ 664772 h 682566"/>
              <a:gd name="connsiteX14" fmla="*/ 252935 w 584672"/>
              <a:gd name="connsiteY14" fmla="*/ 659688 h 682566"/>
              <a:gd name="connsiteX15" fmla="*/ 252935 w 584672"/>
              <a:gd name="connsiteY15" fmla="*/ 662230 h 682566"/>
              <a:gd name="connsiteX16" fmla="*/ 255476 w 584672"/>
              <a:gd name="connsiteY16" fmla="*/ 667315 h 682566"/>
              <a:gd name="connsiteX17" fmla="*/ 252935 w 584672"/>
              <a:gd name="connsiteY17" fmla="*/ 672399 h 682566"/>
              <a:gd name="connsiteX18" fmla="*/ 250393 w 584672"/>
              <a:gd name="connsiteY18" fmla="*/ 672399 h 682566"/>
              <a:gd name="connsiteX19" fmla="*/ 250393 w 584672"/>
              <a:gd name="connsiteY19" fmla="*/ 674941 h 682566"/>
              <a:gd name="connsiteX20" fmla="*/ 247850 w 584672"/>
              <a:gd name="connsiteY20" fmla="*/ 677483 h 682566"/>
              <a:gd name="connsiteX21" fmla="*/ 203364 w 584672"/>
              <a:gd name="connsiteY21" fmla="*/ 669856 h 682566"/>
              <a:gd name="connsiteX22" fmla="*/ 200822 w 584672"/>
              <a:gd name="connsiteY22" fmla="*/ 669856 h 682566"/>
              <a:gd name="connsiteX23" fmla="*/ 200822 w 584672"/>
              <a:gd name="connsiteY23" fmla="*/ 667315 h 682566"/>
              <a:gd name="connsiteX24" fmla="*/ 198280 w 584672"/>
              <a:gd name="connsiteY24" fmla="*/ 667315 h 682566"/>
              <a:gd name="connsiteX25" fmla="*/ 198280 w 584672"/>
              <a:gd name="connsiteY25" fmla="*/ 664772 h 682566"/>
              <a:gd name="connsiteX26" fmla="*/ 198280 w 584672"/>
              <a:gd name="connsiteY26" fmla="*/ 662230 h 682566"/>
              <a:gd name="connsiteX27" fmla="*/ 200822 w 584672"/>
              <a:gd name="connsiteY27" fmla="*/ 662230 h 682566"/>
              <a:gd name="connsiteX28" fmla="*/ 200822 w 584672"/>
              <a:gd name="connsiteY28" fmla="*/ 659688 h 682566"/>
              <a:gd name="connsiteX29" fmla="*/ 203364 w 584672"/>
              <a:gd name="connsiteY29" fmla="*/ 659688 h 682566"/>
              <a:gd name="connsiteX30" fmla="*/ 205907 w 584672"/>
              <a:gd name="connsiteY30" fmla="*/ 659688 h 682566"/>
              <a:gd name="connsiteX31" fmla="*/ 205907 w 584672"/>
              <a:gd name="connsiteY31" fmla="*/ 662230 h 682566"/>
              <a:gd name="connsiteX32" fmla="*/ 208449 w 584672"/>
              <a:gd name="connsiteY32" fmla="*/ 664772 h 682566"/>
              <a:gd name="connsiteX33" fmla="*/ 205907 w 584672"/>
              <a:gd name="connsiteY33" fmla="*/ 667315 h 682566"/>
              <a:gd name="connsiteX34" fmla="*/ 205907 w 584672"/>
              <a:gd name="connsiteY34" fmla="*/ 669856 h 682566"/>
              <a:gd name="connsiteX35" fmla="*/ 203364 w 584672"/>
              <a:gd name="connsiteY35" fmla="*/ 669856 h 682566"/>
              <a:gd name="connsiteX36" fmla="*/ 141084 w 584672"/>
              <a:gd name="connsiteY36" fmla="*/ 616472 h 682566"/>
              <a:gd name="connsiteX37" fmla="*/ 141084 w 584672"/>
              <a:gd name="connsiteY37" fmla="*/ 619013 h 682566"/>
              <a:gd name="connsiteX38" fmla="*/ 143626 w 584672"/>
              <a:gd name="connsiteY38" fmla="*/ 619013 h 682566"/>
              <a:gd name="connsiteX39" fmla="*/ 143626 w 584672"/>
              <a:gd name="connsiteY39" fmla="*/ 621555 h 682566"/>
              <a:gd name="connsiteX40" fmla="*/ 146168 w 584672"/>
              <a:gd name="connsiteY40" fmla="*/ 621555 h 682566"/>
              <a:gd name="connsiteX41" fmla="*/ 146168 w 584672"/>
              <a:gd name="connsiteY41" fmla="*/ 619013 h 682566"/>
              <a:gd name="connsiteX42" fmla="*/ 146168 w 584672"/>
              <a:gd name="connsiteY42" fmla="*/ 621555 h 682566"/>
              <a:gd name="connsiteX43" fmla="*/ 148710 w 584672"/>
              <a:gd name="connsiteY43" fmla="*/ 621555 h 682566"/>
              <a:gd name="connsiteX44" fmla="*/ 148710 w 584672"/>
              <a:gd name="connsiteY44" fmla="*/ 624098 h 682566"/>
              <a:gd name="connsiteX45" fmla="*/ 148710 w 584672"/>
              <a:gd name="connsiteY45" fmla="*/ 626640 h 682566"/>
              <a:gd name="connsiteX46" fmla="*/ 148710 w 584672"/>
              <a:gd name="connsiteY46" fmla="*/ 629182 h 682566"/>
              <a:gd name="connsiteX47" fmla="*/ 151253 w 584672"/>
              <a:gd name="connsiteY47" fmla="*/ 629182 h 682566"/>
              <a:gd name="connsiteX48" fmla="*/ 153794 w 584672"/>
              <a:gd name="connsiteY48" fmla="*/ 629182 h 682566"/>
              <a:gd name="connsiteX49" fmla="*/ 156336 w 584672"/>
              <a:gd name="connsiteY49" fmla="*/ 626640 h 682566"/>
              <a:gd name="connsiteX50" fmla="*/ 156336 w 584672"/>
              <a:gd name="connsiteY50" fmla="*/ 629182 h 682566"/>
              <a:gd name="connsiteX51" fmla="*/ 161421 w 584672"/>
              <a:gd name="connsiteY51" fmla="*/ 634266 h 682566"/>
              <a:gd name="connsiteX52" fmla="*/ 161421 w 584672"/>
              <a:gd name="connsiteY52" fmla="*/ 636809 h 682566"/>
              <a:gd name="connsiteX53" fmla="*/ 163963 w 584672"/>
              <a:gd name="connsiteY53" fmla="*/ 639351 h 682566"/>
              <a:gd name="connsiteX54" fmla="*/ 163963 w 584672"/>
              <a:gd name="connsiteY54" fmla="*/ 641893 h 682566"/>
              <a:gd name="connsiteX55" fmla="*/ 166504 w 584672"/>
              <a:gd name="connsiteY55" fmla="*/ 641893 h 682566"/>
              <a:gd name="connsiteX56" fmla="*/ 169047 w 584672"/>
              <a:gd name="connsiteY56" fmla="*/ 644435 h 682566"/>
              <a:gd name="connsiteX57" fmla="*/ 169047 w 584672"/>
              <a:gd name="connsiteY57" fmla="*/ 646977 h 682566"/>
              <a:gd name="connsiteX58" fmla="*/ 169047 w 584672"/>
              <a:gd name="connsiteY58" fmla="*/ 649519 h 682566"/>
              <a:gd name="connsiteX59" fmla="*/ 166504 w 584672"/>
              <a:gd name="connsiteY59" fmla="*/ 654604 h 682566"/>
              <a:gd name="connsiteX60" fmla="*/ 163963 w 584672"/>
              <a:gd name="connsiteY60" fmla="*/ 654604 h 682566"/>
              <a:gd name="connsiteX61" fmla="*/ 161421 w 584672"/>
              <a:gd name="connsiteY61" fmla="*/ 657145 h 682566"/>
              <a:gd name="connsiteX62" fmla="*/ 156336 w 584672"/>
              <a:gd name="connsiteY62" fmla="*/ 657145 h 682566"/>
              <a:gd name="connsiteX63" fmla="*/ 152523 w 584672"/>
              <a:gd name="connsiteY63" fmla="*/ 657145 h 682566"/>
              <a:gd name="connsiteX64" fmla="*/ 144898 w 584672"/>
              <a:gd name="connsiteY64" fmla="*/ 657145 h 682566"/>
              <a:gd name="connsiteX65" fmla="*/ 142355 w 584672"/>
              <a:gd name="connsiteY65" fmla="*/ 654604 h 682566"/>
              <a:gd name="connsiteX66" fmla="*/ 139813 w 584672"/>
              <a:gd name="connsiteY66" fmla="*/ 652062 h 682566"/>
              <a:gd name="connsiteX67" fmla="*/ 139813 w 584672"/>
              <a:gd name="connsiteY67" fmla="*/ 649519 h 682566"/>
              <a:gd name="connsiteX68" fmla="*/ 139813 w 584672"/>
              <a:gd name="connsiteY68" fmla="*/ 646977 h 682566"/>
              <a:gd name="connsiteX69" fmla="*/ 137271 w 584672"/>
              <a:gd name="connsiteY69" fmla="*/ 644435 h 682566"/>
              <a:gd name="connsiteX70" fmla="*/ 134729 w 584672"/>
              <a:gd name="connsiteY70" fmla="*/ 644435 h 682566"/>
              <a:gd name="connsiteX71" fmla="*/ 129645 w 584672"/>
              <a:gd name="connsiteY71" fmla="*/ 641893 h 682566"/>
              <a:gd name="connsiteX72" fmla="*/ 129645 w 584672"/>
              <a:gd name="connsiteY72" fmla="*/ 639351 h 682566"/>
              <a:gd name="connsiteX73" fmla="*/ 127103 w 584672"/>
              <a:gd name="connsiteY73" fmla="*/ 639351 h 682566"/>
              <a:gd name="connsiteX74" fmla="*/ 127103 w 584672"/>
              <a:gd name="connsiteY74" fmla="*/ 636809 h 682566"/>
              <a:gd name="connsiteX75" fmla="*/ 124561 w 584672"/>
              <a:gd name="connsiteY75" fmla="*/ 634266 h 682566"/>
              <a:gd name="connsiteX76" fmla="*/ 119477 w 584672"/>
              <a:gd name="connsiteY76" fmla="*/ 634266 h 682566"/>
              <a:gd name="connsiteX77" fmla="*/ 110580 w 584672"/>
              <a:gd name="connsiteY77" fmla="*/ 634266 h 682566"/>
              <a:gd name="connsiteX78" fmla="*/ 108037 w 584672"/>
              <a:gd name="connsiteY78" fmla="*/ 631724 h 682566"/>
              <a:gd name="connsiteX79" fmla="*/ 105495 w 584672"/>
              <a:gd name="connsiteY79" fmla="*/ 631724 h 682566"/>
              <a:gd name="connsiteX80" fmla="*/ 100412 w 584672"/>
              <a:gd name="connsiteY80" fmla="*/ 625369 h 682566"/>
              <a:gd name="connsiteX81" fmla="*/ 102953 w 584672"/>
              <a:gd name="connsiteY81" fmla="*/ 622827 h 682566"/>
              <a:gd name="connsiteX82" fmla="*/ 102953 w 584672"/>
              <a:gd name="connsiteY82" fmla="*/ 620285 h 682566"/>
              <a:gd name="connsiteX83" fmla="*/ 105495 w 584672"/>
              <a:gd name="connsiteY83" fmla="*/ 620285 h 682566"/>
              <a:gd name="connsiteX84" fmla="*/ 108037 w 584672"/>
              <a:gd name="connsiteY84" fmla="*/ 617742 h 682566"/>
              <a:gd name="connsiteX85" fmla="*/ 113122 w 584672"/>
              <a:gd name="connsiteY85" fmla="*/ 617742 h 682566"/>
              <a:gd name="connsiteX86" fmla="*/ 115663 w 584672"/>
              <a:gd name="connsiteY86" fmla="*/ 617742 h 682566"/>
              <a:gd name="connsiteX87" fmla="*/ 118205 w 584672"/>
              <a:gd name="connsiteY87" fmla="*/ 617742 h 682566"/>
              <a:gd name="connsiteX88" fmla="*/ 125832 w 584672"/>
              <a:gd name="connsiteY88" fmla="*/ 615200 h 682566"/>
              <a:gd name="connsiteX89" fmla="*/ 128374 w 584672"/>
              <a:gd name="connsiteY89" fmla="*/ 615200 h 682566"/>
              <a:gd name="connsiteX90" fmla="*/ 128374 w 584672"/>
              <a:gd name="connsiteY90" fmla="*/ 617742 h 682566"/>
              <a:gd name="connsiteX91" fmla="*/ 130916 w 584672"/>
              <a:gd name="connsiteY91" fmla="*/ 617742 h 682566"/>
              <a:gd name="connsiteX92" fmla="*/ 133458 w 584672"/>
              <a:gd name="connsiteY92" fmla="*/ 617742 h 682566"/>
              <a:gd name="connsiteX93" fmla="*/ 136000 w 584672"/>
              <a:gd name="connsiteY93" fmla="*/ 615200 h 682566"/>
              <a:gd name="connsiteX94" fmla="*/ 136000 w 584672"/>
              <a:gd name="connsiteY94" fmla="*/ 612658 h 682566"/>
              <a:gd name="connsiteX95" fmla="*/ 138542 w 584672"/>
              <a:gd name="connsiteY95" fmla="*/ 612658 h 682566"/>
              <a:gd name="connsiteX96" fmla="*/ 138542 w 584672"/>
              <a:gd name="connsiteY96" fmla="*/ 615200 h 682566"/>
              <a:gd name="connsiteX97" fmla="*/ 141084 w 584672"/>
              <a:gd name="connsiteY97" fmla="*/ 616472 h 682566"/>
              <a:gd name="connsiteX98" fmla="*/ 383851 w 584672"/>
              <a:gd name="connsiteY98" fmla="*/ 577068 h 682566"/>
              <a:gd name="connsiteX99" fmla="*/ 381308 w 584672"/>
              <a:gd name="connsiteY99" fmla="*/ 579610 h 682566"/>
              <a:gd name="connsiteX100" fmla="*/ 378766 w 584672"/>
              <a:gd name="connsiteY100" fmla="*/ 582152 h 682566"/>
              <a:gd name="connsiteX101" fmla="*/ 378766 w 584672"/>
              <a:gd name="connsiteY101" fmla="*/ 584695 h 682566"/>
              <a:gd name="connsiteX102" fmla="*/ 376224 w 584672"/>
              <a:gd name="connsiteY102" fmla="*/ 584695 h 682566"/>
              <a:gd name="connsiteX103" fmla="*/ 376224 w 584672"/>
              <a:gd name="connsiteY103" fmla="*/ 587236 h 682566"/>
              <a:gd name="connsiteX104" fmla="*/ 371140 w 584672"/>
              <a:gd name="connsiteY104" fmla="*/ 589779 h 682566"/>
              <a:gd name="connsiteX105" fmla="*/ 366056 w 584672"/>
              <a:gd name="connsiteY105" fmla="*/ 589779 h 682566"/>
              <a:gd name="connsiteX106" fmla="*/ 363514 w 584672"/>
              <a:gd name="connsiteY106" fmla="*/ 592321 h 682566"/>
              <a:gd name="connsiteX107" fmla="*/ 360972 w 584672"/>
              <a:gd name="connsiteY107" fmla="*/ 592321 h 682566"/>
              <a:gd name="connsiteX108" fmla="*/ 358430 w 584672"/>
              <a:gd name="connsiteY108" fmla="*/ 592321 h 682566"/>
              <a:gd name="connsiteX109" fmla="*/ 358430 w 584672"/>
              <a:gd name="connsiteY109" fmla="*/ 594863 h 682566"/>
              <a:gd name="connsiteX110" fmla="*/ 358430 w 584672"/>
              <a:gd name="connsiteY110" fmla="*/ 597406 h 682566"/>
              <a:gd name="connsiteX111" fmla="*/ 355888 w 584672"/>
              <a:gd name="connsiteY111" fmla="*/ 599947 h 682566"/>
              <a:gd name="connsiteX112" fmla="*/ 350803 w 584672"/>
              <a:gd name="connsiteY112" fmla="*/ 599947 h 682566"/>
              <a:gd name="connsiteX113" fmla="*/ 348262 w 584672"/>
              <a:gd name="connsiteY113" fmla="*/ 602489 h 682566"/>
              <a:gd name="connsiteX114" fmla="*/ 345720 w 584672"/>
              <a:gd name="connsiteY114" fmla="*/ 602489 h 682566"/>
              <a:gd name="connsiteX115" fmla="*/ 343178 w 584672"/>
              <a:gd name="connsiteY115" fmla="*/ 602489 h 682566"/>
              <a:gd name="connsiteX116" fmla="*/ 335552 w 584672"/>
              <a:gd name="connsiteY116" fmla="*/ 607574 h 682566"/>
              <a:gd name="connsiteX117" fmla="*/ 333010 w 584672"/>
              <a:gd name="connsiteY117" fmla="*/ 607574 h 682566"/>
              <a:gd name="connsiteX118" fmla="*/ 330467 w 584672"/>
              <a:gd name="connsiteY118" fmla="*/ 610116 h 682566"/>
              <a:gd name="connsiteX119" fmla="*/ 322841 w 584672"/>
              <a:gd name="connsiteY119" fmla="*/ 612658 h 682566"/>
              <a:gd name="connsiteX120" fmla="*/ 317757 w 584672"/>
              <a:gd name="connsiteY120" fmla="*/ 615200 h 682566"/>
              <a:gd name="connsiteX121" fmla="*/ 315215 w 584672"/>
              <a:gd name="connsiteY121" fmla="*/ 615200 h 682566"/>
              <a:gd name="connsiteX122" fmla="*/ 315215 w 584672"/>
              <a:gd name="connsiteY122" fmla="*/ 617742 h 682566"/>
              <a:gd name="connsiteX123" fmla="*/ 317757 w 584672"/>
              <a:gd name="connsiteY123" fmla="*/ 617742 h 682566"/>
              <a:gd name="connsiteX124" fmla="*/ 315215 w 584672"/>
              <a:gd name="connsiteY124" fmla="*/ 620285 h 682566"/>
              <a:gd name="connsiteX125" fmla="*/ 315215 w 584672"/>
              <a:gd name="connsiteY125" fmla="*/ 622827 h 682566"/>
              <a:gd name="connsiteX126" fmla="*/ 312673 w 584672"/>
              <a:gd name="connsiteY126" fmla="*/ 622827 h 682566"/>
              <a:gd name="connsiteX127" fmla="*/ 310131 w 584672"/>
              <a:gd name="connsiteY127" fmla="*/ 625369 h 682566"/>
              <a:gd name="connsiteX128" fmla="*/ 307589 w 584672"/>
              <a:gd name="connsiteY128" fmla="*/ 627911 h 682566"/>
              <a:gd name="connsiteX129" fmla="*/ 307589 w 584672"/>
              <a:gd name="connsiteY129" fmla="*/ 630453 h 682566"/>
              <a:gd name="connsiteX130" fmla="*/ 307589 w 584672"/>
              <a:gd name="connsiteY130" fmla="*/ 632995 h 682566"/>
              <a:gd name="connsiteX131" fmla="*/ 305047 w 584672"/>
              <a:gd name="connsiteY131" fmla="*/ 630453 h 682566"/>
              <a:gd name="connsiteX132" fmla="*/ 299962 w 584672"/>
              <a:gd name="connsiteY132" fmla="*/ 635538 h 682566"/>
              <a:gd name="connsiteX133" fmla="*/ 294879 w 584672"/>
              <a:gd name="connsiteY133" fmla="*/ 640622 h 682566"/>
              <a:gd name="connsiteX134" fmla="*/ 292336 w 584672"/>
              <a:gd name="connsiteY134" fmla="*/ 643164 h 682566"/>
              <a:gd name="connsiteX135" fmla="*/ 292336 w 584672"/>
              <a:gd name="connsiteY135" fmla="*/ 645706 h 682566"/>
              <a:gd name="connsiteX136" fmla="*/ 289794 w 584672"/>
              <a:gd name="connsiteY136" fmla="*/ 648249 h 682566"/>
              <a:gd name="connsiteX137" fmla="*/ 287252 w 584672"/>
              <a:gd name="connsiteY137" fmla="*/ 650790 h 682566"/>
              <a:gd name="connsiteX138" fmla="*/ 287252 w 584672"/>
              <a:gd name="connsiteY138" fmla="*/ 653332 h 682566"/>
              <a:gd name="connsiteX139" fmla="*/ 284711 w 584672"/>
              <a:gd name="connsiteY139" fmla="*/ 653332 h 682566"/>
              <a:gd name="connsiteX140" fmla="*/ 282168 w 584672"/>
              <a:gd name="connsiteY140" fmla="*/ 650790 h 682566"/>
              <a:gd name="connsiteX141" fmla="*/ 277084 w 584672"/>
              <a:gd name="connsiteY141" fmla="*/ 653332 h 682566"/>
              <a:gd name="connsiteX142" fmla="*/ 274542 w 584672"/>
              <a:gd name="connsiteY142" fmla="*/ 653332 h 682566"/>
              <a:gd name="connsiteX143" fmla="*/ 274542 w 584672"/>
              <a:gd name="connsiteY143" fmla="*/ 655875 h 682566"/>
              <a:gd name="connsiteX144" fmla="*/ 272000 w 584672"/>
              <a:gd name="connsiteY144" fmla="*/ 655875 h 682566"/>
              <a:gd name="connsiteX145" fmla="*/ 272000 w 584672"/>
              <a:gd name="connsiteY145" fmla="*/ 658417 h 682566"/>
              <a:gd name="connsiteX146" fmla="*/ 269458 w 584672"/>
              <a:gd name="connsiteY146" fmla="*/ 658417 h 682566"/>
              <a:gd name="connsiteX147" fmla="*/ 266916 w 584672"/>
              <a:gd name="connsiteY147" fmla="*/ 658417 h 682566"/>
              <a:gd name="connsiteX148" fmla="*/ 266916 w 584672"/>
              <a:gd name="connsiteY148" fmla="*/ 660959 h 682566"/>
              <a:gd name="connsiteX149" fmla="*/ 266916 w 584672"/>
              <a:gd name="connsiteY149" fmla="*/ 660959 h 682566"/>
              <a:gd name="connsiteX150" fmla="*/ 261831 w 584672"/>
              <a:gd name="connsiteY150" fmla="*/ 660959 h 682566"/>
              <a:gd name="connsiteX151" fmla="*/ 259290 w 584672"/>
              <a:gd name="connsiteY151" fmla="*/ 660959 h 682566"/>
              <a:gd name="connsiteX152" fmla="*/ 256748 w 584672"/>
              <a:gd name="connsiteY152" fmla="*/ 660959 h 682566"/>
              <a:gd name="connsiteX153" fmla="*/ 256748 w 584672"/>
              <a:gd name="connsiteY153" fmla="*/ 655875 h 682566"/>
              <a:gd name="connsiteX154" fmla="*/ 254206 w 584672"/>
              <a:gd name="connsiteY154" fmla="*/ 658417 h 682566"/>
              <a:gd name="connsiteX155" fmla="*/ 251663 w 584672"/>
              <a:gd name="connsiteY155" fmla="*/ 658417 h 682566"/>
              <a:gd name="connsiteX156" fmla="*/ 249121 w 584672"/>
              <a:gd name="connsiteY156" fmla="*/ 655875 h 682566"/>
              <a:gd name="connsiteX157" fmla="*/ 249121 w 584672"/>
              <a:gd name="connsiteY157" fmla="*/ 653332 h 682566"/>
              <a:gd name="connsiteX158" fmla="*/ 249121 w 584672"/>
              <a:gd name="connsiteY158" fmla="*/ 650790 h 682566"/>
              <a:gd name="connsiteX159" fmla="*/ 249121 w 584672"/>
              <a:gd name="connsiteY159" fmla="*/ 648249 h 682566"/>
              <a:gd name="connsiteX160" fmla="*/ 251663 w 584672"/>
              <a:gd name="connsiteY160" fmla="*/ 648249 h 682566"/>
              <a:gd name="connsiteX161" fmla="*/ 254206 w 584672"/>
              <a:gd name="connsiteY161" fmla="*/ 648249 h 682566"/>
              <a:gd name="connsiteX162" fmla="*/ 256748 w 584672"/>
              <a:gd name="connsiteY162" fmla="*/ 648249 h 682566"/>
              <a:gd name="connsiteX163" fmla="*/ 256748 w 584672"/>
              <a:gd name="connsiteY163" fmla="*/ 650790 h 682566"/>
              <a:gd name="connsiteX164" fmla="*/ 259290 w 584672"/>
              <a:gd name="connsiteY164" fmla="*/ 648249 h 682566"/>
              <a:gd name="connsiteX165" fmla="*/ 261831 w 584672"/>
              <a:gd name="connsiteY165" fmla="*/ 648249 h 682566"/>
              <a:gd name="connsiteX166" fmla="*/ 264374 w 584672"/>
              <a:gd name="connsiteY166" fmla="*/ 648249 h 682566"/>
              <a:gd name="connsiteX167" fmla="*/ 264374 w 584672"/>
              <a:gd name="connsiteY167" fmla="*/ 645706 h 682566"/>
              <a:gd name="connsiteX168" fmla="*/ 266916 w 584672"/>
              <a:gd name="connsiteY168" fmla="*/ 645706 h 682566"/>
              <a:gd name="connsiteX169" fmla="*/ 266916 w 584672"/>
              <a:gd name="connsiteY169" fmla="*/ 643164 h 682566"/>
              <a:gd name="connsiteX170" fmla="*/ 264374 w 584672"/>
              <a:gd name="connsiteY170" fmla="*/ 643164 h 682566"/>
              <a:gd name="connsiteX171" fmla="*/ 261831 w 584672"/>
              <a:gd name="connsiteY171" fmla="*/ 643164 h 682566"/>
              <a:gd name="connsiteX172" fmla="*/ 259290 w 584672"/>
              <a:gd name="connsiteY172" fmla="*/ 643164 h 682566"/>
              <a:gd name="connsiteX173" fmla="*/ 259290 w 584672"/>
              <a:gd name="connsiteY173" fmla="*/ 638079 h 682566"/>
              <a:gd name="connsiteX174" fmla="*/ 261831 w 584672"/>
              <a:gd name="connsiteY174" fmla="*/ 638079 h 682566"/>
              <a:gd name="connsiteX175" fmla="*/ 261831 w 584672"/>
              <a:gd name="connsiteY175" fmla="*/ 635538 h 682566"/>
              <a:gd name="connsiteX176" fmla="*/ 261831 w 584672"/>
              <a:gd name="connsiteY176" fmla="*/ 632995 h 682566"/>
              <a:gd name="connsiteX177" fmla="*/ 261831 w 584672"/>
              <a:gd name="connsiteY177" fmla="*/ 630453 h 682566"/>
              <a:gd name="connsiteX178" fmla="*/ 261831 w 584672"/>
              <a:gd name="connsiteY178" fmla="*/ 627911 h 682566"/>
              <a:gd name="connsiteX179" fmla="*/ 261831 w 584672"/>
              <a:gd name="connsiteY179" fmla="*/ 625369 h 682566"/>
              <a:gd name="connsiteX180" fmla="*/ 266916 w 584672"/>
              <a:gd name="connsiteY180" fmla="*/ 620285 h 682566"/>
              <a:gd name="connsiteX181" fmla="*/ 274542 w 584672"/>
              <a:gd name="connsiteY181" fmla="*/ 613929 h 682566"/>
              <a:gd name="connsiteX182" fmla="*/ 277084 w 584672"/>
              <a:gd name="connsiteY182" fmla="*/ 613929 h 682566"/>
              <a:gd name="connsiteX183" fmla="*/ 279626 w 584672"/>
              <a:gd name="connsiteY183" fmla="*/ 613929 h 682566"/>
              <a:gd name="connsiteX184" fmla="*/ 279626 w 584672"/>
              <a:gd name="connsiteY184" fmla="*/ 611387 h 682566"/>
              <a:gd name="connsiteX185" fmla="*/ 282168 w 584672"/>
              <a:gd name="connsiteY185" fmla="*/ 611387 h 682566"/>
              <a:gd name="connsiteX186" fmla="*/ 284711 w 584672"/>
              <a:gd name="connsiteY186" fmla="*/ 608845 h 682566"/>
              <a:gd name="connsiteX187" fmla="*/ 289794 w 584672"/>
              <a:gd name="connsiteY187" fmla="*/ 606302 h 682566"/>
              <a:gd name="connsiteX188" fmla="*/ 292336 w 584672"/>
              <a:gd name="connsiteY188" fmla="*/ 606302 h 682566"/>
              <a:gd name="connsiteX189" fmla="*/ 294879 w 584672"/>
              <a:gd name="connsiteY189" fmla="*/ 606302 h 682566"/>
              <a:gd name="connsiteX190" fmla="*/ 297421 w 584672"/>
              <a:gd name="connsiteY190" fmla="*/ 606302 h 682566"/>
              <a:gd name="connsiteX191" fmla="*/ 297421 w 584672"/>
              <a:gd name="connsiteY191" fmla="*/ 605032 h 682566"/>
              <a:gd name="connsiteX192" fmla="*/ 299962 w 584672"/>
              <a:gd name="connsiteY192" fmla="*/ 602489 h 682566"/>
              <a:gd name="connsiteX193" fmla="*/ 302505 w 584672"/>
              <a:gd name="connsiteY193" fmla="*/ 599947 h 682566"/>
              <a:gd name="connsiteX194" fmla="*/ 305047 w 584672"/>
              <a:gd name="connsiteY194" fmla="*/ 599947 h 682566"/>
              <a:gd name="connsiteX195" fmla="*/ 307589 w 584672"/>
              <a:gd name="connsiteY195" fmla="*/ 597406 h 682566"/>
              <a:gd name="connsiteX196" fmla="*/ 310131 w 584672"/>
              <a:gd name="connsiteY196" fmla="*/ 597406 h 682566"/>
              <a:gd name="connsiteX197" fmla="*/ 312673 w 584672"/>
              <a:gd name="connsiteY197" fmla="*/ 588508 h 682566"/>
              <a:gd name="connsiteX198" fmla="*/ 315215 w 584672"/>
              <a:gd name="connsiteY198" fmla="*/ 588508 h 682566"/>
              <a:gd name="connsiteX199" fmla="*/ 315215 w 584672"/>
              <a:gd name="connsiteY199" fmla="*/ 585966 h 682566"/>
              <a:gd name="connsiteX200" fmla="*/ 315215 w 584672"/>
              <a:gd name="connsiteY200" fmla="*/ 583423 h 682566"/>
              <a:gd name="connsiteX201" fmla="*/ 317757 w 584672"/>
              <a:gd name="connsiteY201" fmla="*/ 583423 h 682566"/>
              <a:gd name="connsiteX202" fmla="*/ 325383 w 584672"/>
              <a:gd name="connsiteY202" fmla="*/ 580881 h 682566"/>
              <a:gd name="connsiteX203" fmla="*/ 333010 w 584672"/>
              <a:gd name="connsiteY203" fmla="*/ 578339 h 682566"/>
              <a:gd name="connsiteX204" fmla="*/ 335552 w 584672"/>
              <a:gd name="connsiteY204" fmla="*/ 578339 h 682566"/>
              <a:gd name="connsiteX205" fmla="*/ 338093 w 584672"/>
              <a:gd name="connsiteY205" fmla="*/ 578339 h 682566"/>
              <a:gd name="connsiteX206" fmla="*/ 340635 w 584672"/>
              <a:gd name="connsiteY206" fmla="*/ 578339 h 682566"/>
              <a:gd name="connsiteX207" fmla="*/ 340635 w 584672"/>
              <a:gd name="connsiteY207" fmla="*/ 575797 h 682566"/>
              <a:gd name="connsiteX208" fmla="*/ 343178 w 584672"/>
              <a:gd name="connsiteY208" fmla="*/ 575797 h 682566"/>
              <a:gd name="connsiteX209" fmla="*/ 345720 w 584672"/>
              <a:gd name="connsiteY209" fmla="*/ 578339 h 682566"/>
              <a:gd name="connsiteX210" fmla="*/ 348262 w 584672"/>
              <a:gd name="connsiteY210" fmla="*/ 578339 h 682566"/>
              <a:gd name="connsiteX211" fmla="*/ 353346 w 584672"/>
              <a:gd name="connsiteY211" fmla="*/ 578339 h 682566"/>
              <a:gd name="connsiteX212" fmla="*/ 355888 w 584672"/>
              <a:gd name="connsiteY212" fmla="*/ 578339 h 682566"/>
              <a:gd name="connsiteX213" fmla="*/ 355888 w 584672"/>
              <a:gd name="connsiteY213" fmla="*/ 575797 h 682566"/>
              <a:gd name="connsiteX214" fmla="*/ 358430 w 584672"/>
              <a:gd name="connsiteY214" fmla="*/ 575797 h 682566"/>
              <a:gd name="connsiteX215" fmla="*/ 358430 w 584672"/>
              <a:gd name="connsiteY215" fmla="*/ 573255 h 682566"/>
              <a:gd name="connsiteX216" fmla="*/ 360972 w 584672"/>
              <a:gd name="connsiteY216" fmla="*/ 573255 h 682566"/>
              <a:gd name="connsiteX217" fmla="*/ 363514 w 584672"/>
              <a:gd name="connsiteY217" fmla="*/ 575797 h 682566"/>
              <a:gd name="connsiteX218" fmla="*/ 366056 w 584672"/>
              <a:gd name="connsiteY218" fmla="*/ 575797 h 682566"/>
              <a:gd name="connsiteX219" fmla="*/ 373683 w 584672"/>
              <a:gd name="connsiteY219" fmla="*/ 573255 h 682566"/>
              <a:gd name="connsiteX220" fmla="*/ 376224 w 584672"/>
              <a:gd name="connsiteY220" fmla="*/ 570712 h 682566"/>
              <a:gd name="connsiteX221" fmla="*/ 378766 w 584672"/>
              <a:gd name="connsiteY221" fmla="*/ 570712 h 682566"/>
              <a:gd name="connsiteX222" fmla="*/ 383851 w 584672"/>
              <a:gd name="connsiteY222" fmla="*/ 568170 h 682566"/>
              <a:gd name="connsiteX223" fmla="*/ 388934 w 584672"/>
              <a:gd name="connsiteY223" fmla="*/ 570712 h 682566"/>
              <a:gd name="connsiteX224" fmla="*/ 394019 w 584672"/>
              <a:gd name="connsiteY224" fmla="*/ 573255 h 682566"/>
              <a:gd name="connsiteX225" fmla="*/ 383851 w 584672"/>
              <a:gd name="connsiteY225" fmla="*/ 577068 h 682566"/>
              <a:gd name="connsiteX226" fmla="*/ 24150 w 584672"/>
              <a:gd name="connsiteY226" fmla="*/ 591050 h 682566"/>
              <a:gd name="connsiteX227" fmla="*/ 24150 w 584672"/>
              <a:gd name="connsiteY227" fmla="*/ 593592 h 682566"/>
              <a:gd name="connsiteX228" fmla="*/ 24150 w 584672"/>
              <a:gd name="connsiteY228" fmla="*/ 596134 h 682566"/>
              <a:gd name="connsiteX229" fmla="*/ 21608 w 584672"/>
              <a:gd name="connsiteY229" fmla="*/ 596134 h 682566"/>
              <a:gd name="connsiteX230" fmla="*/ 19065 w 584672"/>
              <a:gd name="connsiteY230" fmla="*/ 596134 h 682566"/>
              <a:gd name="connsiteX231" fmla="*/ 21608 w 584672"/>
              <a:gd name="connsiteY231" fmla="*/ 596134 h 682566"/>
              <a:gd name="connsiteX232" fmla="*/ 21608 w 584672"/>
              <a:gd name="connsiteY232" fmla="*/ 593592 h 682566"/>
              <a:gd name="connsiteX233" fmla="*/ 19065 w 584672"/>
              <a:gd name="connsiteY233" fmla="*/ 593592 h 682566"/>
              <a:gd name="connsiteX234" fmla="*/ 16523 w 584672"/>
              <a:gd name="connsiteY234" fmla="*/ 596134 h 682566"/>
              <a:gd name="connsiteX235" fmla="*/ 12710 w 584672"/>
              <a:gd name="connsiteY235" fmla="*/ 596134 h 682566"/>
              <a:gd name="connsiteX236" fmla="*/ 10168 w 584672"/>
              <a:gd name="connsiteY236" fmla="*/ 596134 h 682566"/>
              <a:gd name="connsiteX237" fmla="*/ 7626 w 584672"/>
              <a:gd name="connsiteY237" fmla="*/ 593592 h 682566"/>
              <a:gd name="connsiteX238" fmla="*/ 5084 w 584672"/>
              <a:gd name="connsiteY238" fmla="*/ 593592 h 682566"/>
              <a:gd name="connsiteX239" fmla="*/ 5084 w 584672"/>
              <a:gd name="connsiteY239" fmla="*/ 596134 h 682566"/>
              <a:gd name="connsiteX240" fmla="*/ 0 w 584672"/>
              <a:gd name="connsiteY240" fmla="*/ 593592 h 682566"/>
              <a:gd name="connsiteX241" fmla="*/ 0 w 584672"/>
              <a:gd name="connsiteY241" fmla="*/ 591050 h 682566"/>
              <a:gd name="connsiteX242" fmla="*/ 0 w 584672"/>
              <a:gd name="connsiteY242" fmla="*/ 588508 h 682566"/>
              <a:gd name="connsiteX243" fmla="*/ 2542 w 584672"/>
              <a:gd name="connsiteY243" fmla="*/ 591050 h 682566"/>
              <a:gd name="connsiteX244" fmla="*/ 7626 w 584672"/>
              <a:gd name="connsiteY244" fmla="*/ 588508 h 682566"/>
              <a:gd name="connsiteX245" fmla="*/ 7626 w 584672"/>
              <a:gd name="connsiteY245" fmla="*/ 583423 h 682566"/>
              <a:gd name="connsiteX246" fmla="*/ 7626 w 584672"/>
              <a:gd name="connsiteY246" fmla="*/ 580881 h 682566"/>
              <a:gd name="connsiteX247" fmla="*/ 7626 w 584672"/>
              <a:gd name="connsiteY247" fmla="*/ 579610 h 682566"/>
              <a:gd name="connsiteX248" fmla="*/ 7626 w 584672"/>
              <a:gd name="connsiteY248" fmla="*/ 574526 h 682566"/>
              <a:gd name="connsiteX249" fmla="*/ 15252 w 584672"/>
              <a:gd name="connsiteY249" fmla="*/ 568170 h 682566"/>
              <a:gd name="connsiteX250" fmla="*/ 17795 w 584672"/>
              <a:gd name="connsiteY250" fmla="*/ 565629 h 682566"/>
              <a:gd name="connsiteX251" fmla="*/ 20336 w 584672"/>
              <a:gd name="connsiteY251" fmla="*/ 568170 h 682566"/>
              <a:gd name="connsiteX252" fmla="*/ 27963 w 584672"/>
              <a:gd name="connsiteY252" fmla="*/ 570712 h 682566"/>
              <a:gd name="connsiteX253" fmla="*/ 30505 w 584672"/>
              <a:gd name="connsiteY253" fmla="*/ 573255 h 682566"/>
              <a:gd name="connsiteX254" fmla="*/ 30505 w 584672"/>
              <a:gd name="connsiteY254" fmla="*/ 575797 h 682566"/>
              <a:gd name="connsiteX255" fmla="*/ 27963 w 584672"/>
              <a:gd name="connsiteY255" fmla="*/ 582152 h 682566"/>
              <a:gd name="connsiteX256" fmla="*/ 25421 w 584672"/>
              <a:gd name="connsiteY256" fmla="*/ 587236 h 682566"/>
              <a:gd name="connsiteX257" fmla="*/ 25421 w 584672"/>
              <a:gd name="connsiteY257" fmla="*/ 591050 h 682566"/>
              <a:gd name="connsiteX258" fmla="*/ 283439 w 584672"/>
              <a:gd name="connsiteY258" fmla="*/ 570712 h 682566"/>
              <a:gd name="connsiteX259" fmla="*/ 280897 w 584672"/>
              <a:gd name="connsiteY259" fmla="*/ 579610 h 682566"/>
              <a:gd name="connsiteX260" fmla="*/ 279626 w 584672"/>
              <a:gd name="connsiteY260" fmla="*/ 579610 h 682566"/>
              <a:gd name="connsiteX261" fmla="*/ 279626 w 584672"/>
              <a:gd name="connsiteY261" fmla="*/ 582152 h 682566"/>
              <a:gd name="connsiteX262" fmla="*/ 277084 w 584672"/>
              <a:gd name="connsiteY262" fmla="*/ 582152 h 682566"/>
              <a:gd name="connsiteX263" fmla="*/ 277084 w 584672"/>
              <a:gd name="connsiteY263" fmla="*/ 579610 h 682566"/>
              <a:gd name="connsiteX264" fmla="*/ 277084 w 584672"/>
              <a:gd name="connsiteY264" fmla="*/ 577068 h 682566"/>
              <a:gd name="connsiteX265" fmla="*/ 274542 w 584672"/>
              <a:gd name="connsiteY265" fmla="*/ 577068 h 682566"/>
              <a:gd name="connsiteX266" fmla="*/ 274542 w 584672"/>
              <a:gd name="connsiteY266" fmla="*/ 574526 h 682566"/>
              <a:gd name="connsiteX267" fmla="*/ 274542 w 584672"/>
              <a:gd name="connsiteY267" fmla="*/ 577068 h 682566"/>
              <a:gd name="connsiteX268" fmla="*/ 272000 w 584672"/>
              <a:gd name="connsiteY268" fmla="*/ 577068 h 682566"/>
              <a:gd name="connsiteX269" fmla="*/ 272000 w 584672"/>
              <a:gd name="connsiteY269" fmla="*/ 571984 h 682566"/>
              <a:gd name="connsiteX270" fmla="*/ 274542 w 584672"/>
              <a:gd name="connsiteY270" fmla="*/ 571984 h 682566"/>
              <a:gd name="connsiteX271" fmla="*/ 277084 w 584672"/>
              <a:gd name="connsiteY271" fmla="*/ 569442 h 682566"/>
              <a:gd name="connsiteX272" fmla="*/ 277084 w 584672"/>
              <a:gd name="connsiteY272" fmla="*/ 571984 h 682566"/>
              <a:gd name="connsiteX273" fmla="*/ 279626 w 584672"/>
              <a:gd name="connsiteY273" fmla="*/ 569442 h 682566"/>
              <a:gd name="connsiteX274" fmla="*/ 282168 w 584672"/>
              <a:gd name="connsiteY274" fmla="*/ 569442 h 682566"/>
              <a:gd name="connsiteX275" fmla="*/ 282168 w 584672"/>
              <a:gd name="connsiteY275" fmla="*/ 566899 h 682566"/>
              <a:gd name="connsiteX276" fmla="*/ 282168 w 584672"/>
              <a:gd name="connsiteY276" fmla="*/ 564357 h 682566"/>
              <a:gd name="connsiteX277" fmla="*/ 284711 w 584672"/>
              <a:gd name="connsiteY277" fmla="*/ 564357 h 682566"/>
              <a:gd name="connsiteX278" fmla="*/ 284711 w 584672"/>
              <a:gd name="connsiteY278" fmla="*/ 570712 h 682566"/>
              <a:gd name="connsiteX279" fmla="*/ 293607 w 584672"/>
              <a:gd name="connsiteY279" fmla="*/ 563086 h 682566"/>
              <a:gd name="connsiteX280" fmla="*/ 296149 w 584672"/>
              <a:gd name="connsiteY280" fmla="*/ 565629 h 682566"/>
              <a:gd name="connsiteX281" fmla="*/ 303776 w 584672"/>
              <a:gd name="connsiteY281" fmla="*/ 565629 h 682566"/>
              <a:gd name="connsiteX282" fmla="*/ 306317 w 584672"/>
              <a:gd name="connsiteY282" fmla="*/ 565629 h 682566"/>
              <a:gd name="connsiteX283" fmla="*/ 306317 w 584672"/>
              <a:gd name="connsiteY283" fmla="*/ 563086 h 682566"/>
              <a:gd name="connsiteX284" fmla="*/ 311402 w 584672"/>
              <a:gd name="connsiteY284" fmla="*/ 563086 h 682566"/>
              <a:gd name="connsiteX285" fmla="*/ 313944 w 584672"/>
              <a:gd name="connsiteY285" fmla="*/ 563086 h 682566"/>
              <a:gd name="connsiteX286" fmla="*/ 313944 w 584672"/>
              <a:gd name="connsiteY286" fmla="*/ 565629 h 682566"/>
              <a:gd name="connsiteX287" fmla="*/ 313944 w 584672"/>
              <a:gd name="connsiteY287" fmla="*/ 568170 h 682566"/>
              <a:gd name="connsiteX288" fmla="*/ 313944 w 584672"/>
              <a:gd name="connsiteY288" fmla="*/ 570712 h 682566"/>
              <a:gd name="connsiteX289" fmla="*/ 313944 w 584672"/>
              <a:gd name="connsiteY289" fmla="*/ 573255 h 682566"/>
              <a:gd name="connsiteX290" fmla="*/ 311402 w 584672"/>
              <a:gd name="connsiteY290" fmla="*/ 573255 h 682566"/>
              <a:gd name="connsiteX291" fmla="*/ 303776 w 584672"/>
              <a:gd name="connsiteY291" fmla="*/ 575797 h 682566"/>
              <a:gd name="connsiteX292" fmla="*/ 293607 w 584672"/>
              <a:gd name="connsiteY292" fmla="*/ 575797 h 682566"/>
              <a:gd name="connsiteX293" fmla="*/ 288524 w 584672"/>
              <a:gd name="connsiteY293" fmla="*/ 578339 h 682566"/>
              <a:gd name="connsiteX294" fmla="*/ 285981 w 584672"/>
              <a:gd name="connsiteY294" fmla="*/ 578339 h 682566"/>
              <a:gd name="connsiteX295" fmla="*/ 285981 w 584672"/>
              <a:gd name="connsiteY295" fmla="*/ 575797 h 682566"/>
              <a:gd name="connsiteX296" fmla="*/ 288524 w 584672"/>
              <a:gd name="connsiteY296" fmla="*/ 569442 h 682566"/>
              <a:gd name="connsiteX297" fmla="*/ 288524 w 584672"/>
              <a:gd name="connsiteY297" fmla="*/ 566899 h 682566"/>
              <a:gd name="connsiteX298" fmla="*/ 288524 w 584672"/>
              <a:gd name="connsiteY298" fmla="*/ 564357 h 682566"/>
              <a:gd name="connsiteX299" fmla="*/ 291066 w 584672"/>
              <a:gd name="connsiteY299" fmla="*/ 564357 h 682566"/>
              <a:gd name="connsiteX300" fmla="*/ 293607 w 584672"/>
              <a:gd name="connsiteY300" fmla="*/ 564357 h 682566"/>
              <a:gd name="connsiteX301" fmla="*/ 57196 w 584672"/>
              <a:gd name="connsiteY301" fmla="*/ 573255 h 682566"/>
              <a:gd name="connsiteX302" fmla="*/ 54654 w 584672"/>
              <a:gd name="connsiteY302" fmla="*/ 573255 h 682566"/>
              <a:gd name="connsiteX303" fmla="*/ 52112 w 584672"/>
              <a:gd name="connsiteY303" fmla="*/ 570712 h 682566"/>
              <a:gd name="connsiteX304" fmla="*/ 52112 w 584672"/>
              <a:gd name="connsiteY304" fmla="*/ 568170 h 682566"/>
              <a:gd name="connsiteX305" fmla="*/ 52112 w 584672"/>
              <a:gd name="connsiteY305" fmla="*/ 565629 h 682566"/>
              <a:gd name="connsiteX306" fmla="*/ 54654 w 584672"/>
              <a:gd name="connsiteY306" fmla="*/ 563086 h 682566"/>
              <a:gd name="connsiteX307" fmla="*/ 57196 w 584672"/>
              <a:gd name="connsiteY307" fmla="*/ 563086 h 682566"/>
              <a:gd name="connsiteX308" fmla="*/ 59738 w 584672"/>
              <a:gd name="connsiteY308" fmla="*/ 563086 h 682566"/>
              <a:gd name="connsiteX309" fmla="*/ 59738 w 584672"/>
              <a:gd name="connsiteY309" fmla="*/ 565629 h 682566"/>
              <a:gd name="connsiteX310" fmla="*/ 59738 w 584672"/>
              <a:gd name="connsiteY310" fmla="*/ 568170 h 682566"/>
              <a:gd name="connsiteX311" fmla="*/ 59738 w 584672"/>
              <a:gd name="connsiteY311" fmla="*/ 570712 h 682566"/>
              <a:gd name="connsiteX312" fmla="*/ 59738 w 584672"/>
              <a:gd name="connsiteY312" fmla="*/ 573255 h 682566"/>
              <a:gd name="connsiteX313" fmla="*/ 57196 w 584672"/>
              <a:gd name="connsiteY313" fmla="*/ 573255 h 682566"/>
              <a:gd name="connsiteX314" fmla="*/ 329197 w 584672"/>
              <a:gd name="connsiteY314" fmla="*/ 573255 h 682566"/>
              <a:gd name="connsiteX315" fmla="*/ 326654 w 584672"/>
              <a:gd name="connsiteY315" fmla="*/ 573255 h 682566"/>
              <a:gd name="connsiteX316" fmla="*/ 324112 w 584672"/>
              <a:gd name="connsiteY316" fmla="*/ 573255 h 682566"/>
              <a:gd name="connsiteX317" fmla="*/ 324112 w 584672"/>
              <a:gd name="connsiteY317" fmla="*/ 570712 h 682566"/>
              <a:gd name="connsiteX318" fmla="*/ 324112 w 584672"/>
              <a:gd name="connsiteY318" fmla="*/ 568170 h 682566"/>
              <a:gd name="connsiteX319" fmla="*/ 324112 w 584672"/>
              <a:gd name="connsiteY319" fmla="*/ 565629 h 682566"/>
              <a:gd name="connsiteX320" fmla="*/ 324112 w 584672"/>
              <a:gd name="connsiteY320" fmla="*/ 563086 h 682566"/>
              <a:gd name="connsiteX321" fmla="*/ 326654 w 584672"/>
              <a:gd name="connsiteY321" fmla="*/ 563086 h 682566"/>
              <a:gd name="connsiteX322" fmla="*/ 326654 w 584672"/>
              <a:gd name="connsiteY322" fmla="*/ 560544 h 682566"/>
              <a:gd name="connsiteX323" fmla="*/ 329197 w 584672"/>
              <a:gd name="connsiteY323" fmla="*/ 563086 h 682566"/>
              <a:gd name="connsiteX324" fmla="*/ 331738 w 584672"/>
              <a:gd name="connsiteY324" fmla="*/ 563086 h 682566"/>
              <a:gd name="connsiteX325" fmla="*/ 331738 w 584672"/>
              <a:gd name="connsiteY325" fmla="*/ 565629 h 682566"/>
              <a:gd name="connsiteX326" fmla="*/ 331738 w 584672"/>
              <a:gd name="connsiteY326" fmla="*/ 568170 h 682566"/>
              <a:gd name="connsiteX327" fmla="*/ 331738 w 584672"/>
              <a:gd name="connsiteY327" fmla="*/ 570712 h 682566"/>
              <a:gd name="connsiteX328" fmla="*/ 329197 w 584672"/>
              <a:gd name="connsiteY328" fmla="*/ 570712 h 682566"/>
              <a:gd name="connsiteX329" fmla="*/ 329197 w 584672"/>
              <a:gd name="connsiteY329" fmla="*/ 573255 h 682566"/>
              <a:gd name="connsiteX330" fmla="*/ 441047 w 584672"/>
              <a:gd name="connsiteY330" fmla="*/ 573255 h 682566"/>
              <a:gd name="connsiteX331" fmla="*/ 438505 w 584672"/>
              <a:gd name="connsiteY331" fmla="*/ 573255 h 682566"/>
              <a:gd name="connsiteX332" fmla="*/ 438505 w 584672"/>
              <a:gd name="connsiteY332" fmla="*/ 570712 h 682566"/>
              <a:gd name="connsiteX333" fmla="*/ 435962 w 584672"/>
              <a:gd name="connsiteY333" fmla="*/ 570712 h 682566"/>
              <a:gd name="connsiteX334" fmla="*/ 435962 w 584672"/>
              <a:gd name="connsiteY334" fmla="*/ 568170 h 682566"/>
              <a:gd name="connsiteX335" fmla="*/ 435962 w 584672"/>
              <a:gd name="connsiteY335" fmla="*/ 565629 h 682566"/>
              <a:gd name="connsiteX336" fmla="*/ 435962 w 584672"/>
              <a:gd name="connsiteY336" fmla="*/ 563086 h 682566"/>
              <a:gd name="connsiteX337" fmla="*/ 438505 w 584672"/>
              <a:gd name="connsiteY337" fmla="*/ 563086 h 682566"/>
              <a:gd name="connsiteX338" fmla="*/ 438505 w 584672"/>
              <a:gd name="connsiteY338" fmla="*/ 560544 h 682566"/>
              <a:gd name="connsiteX339" fmla="*/ 441047 w 584672"/>
              <a:gd name="connsiteY339" fmla="*/ 560544 h 682566"/>
              <a:gd name="connsiteX340" fmla="*/ 443589 w 584672"/>
              <a:gd name="connsiteY340" fmla="*/ 563086 h 682566"/>
              <a:gd name="connsiteX341" fmla="*/ 443589 w 584672"/>
              <a:gd name="connsiteY341" fmla="*/ 565629 h 682566"/>
              <a:gd name="connsiteX342" fmla="*/ 446131 w 584672"/>
              <a:gd name="connsiteY342" fmla="*/ 565629 h 682566"/>
              <a:gd name="connsiteX343" fmla="*/ 446131 w 584672"/>
              <a:gd name="connsiteY343" fmla="*/ 568170 h 682566"/>
              <a:gd name="connsiteX344" fmla="*/ 443589 w 584672"/>
              <a:gd name="connsiteY344" fmla="*/ 568170 h 682566"/>
              <a:gd name="connsiteX345" fmla="*/ 443589 w 584672"/>
              <a:gd name="connsiteY345" fmla="*/ 570712 h 682566"/>
              <a:gd name="connsiteX346" fmla="*/ 441047 w 584672"/>
              <a:gd name="connsiteY346" fmla="*/ 573255 h 682566"/>
              <a:gd name="connsiteX347" fmla="*/ 509682 w 584672"/>
              <a:gd name="connsiteY347" fmla="*/ 570712 h 682566"/>
              <a:gd name="connsiteX348" fmla="*/ 507140 w 584672"/>
              <a:gd name="connsiteY348" fmla="*/ 570712 h 682566"/>
              <a:gd name="connsiteX349" fmla="*/ 504598 w 584672"/>
              <a:gd name="connsiteY349" fmla="*/ 570712 h 682566"/>
              <a:gd name="connsiteX350" fmla="*/ 504598 w 584672"/>
              <a:gd name="connsiteY350" fmla="*/ 568170 h 682566"/>
              <a:gd name="connsiteX351" fmla="*/ 504598 w 584672"/>
              <a:gd name="connsiteY351" fmla="*/ 565629 h 682566"/>
              <a:gd name="connsiteX352" fmla="*/ 504598 w 584672"/>
              <a:gd name="connsiteY352" fmla="*/ 563086 h 682566"/>
              <a:gd name="connsiteX353" fmla="*/ 507140 w 584672"/>
              <a:gd name="connsiteY353" fmla="*/ 563086 h 682566"/>
              <a:gd name="connsiteX354" fmla="*/ 507140 w 584672"/>
              <a:gd name="connsiteY354" fmla="*/ 560544 h 682566"/>
              <a:gd name="connsiteX355" fmla="*/ 509682 w 584672"/>
              <a:gd name="connsiteY355" fmla="*/ 560544 h 682566"/>
              <a:gd name="connsiteX356" fmla="*/ 512224 w 584672"/>
              <a:gd name="connsiteY356" fmla="*/ 560544 h 682566"/>
              <a:gd name="connsiteX357" fmla="*/ 512224 w 584672"/>
              <a:gd name="connsiteY357" fmla="*/ 563086 h 682566"/>
              <a:gd name="connsiteX358" fmla="*/ 512224 w 584672"/>
              <a:gd name="connsiteY358" fmla="*/ 565629 h 682566"/>
              <a:gd name="connsiteX359" fmla="*/ 512224 w 584672"/>
              <a:gd name="connsiteY359" fmla="*/ 568170 h 682566"/>
              <a:gd name="connsiteX360" fmla="*/ 512224 w 584672"/>
              <a:gd name="connsiteY360" fmla="*/ 570712 h 682566"/>
              <a:gd name="connsiteX361" fmla="*/ 509682 w 584672"/>
              <a:gd name="connsiteY361" fmla="*/ 570712 h 682566"/>
              <a:gd name="connsiteX362" fmla="*/ 400374 w 584672"/>
              <a:gd name="connsiteY362" fmla="*/ 570712 h 682566"/>
              <a:gd name="connsiteX363" fmla="*/ 397832 w 584672"/>
              <a:gd name="connsiteY363" fmla="*/ 570712 h 682566"/>
              <a:gd name="connsiteX364" fmla="*/ 395289 w 584672"/>
              <a:gd name="connsiteY364" fmla="*/ 570712 h 682566"/>
              <a:gd name="connsiteX365" fmla="*/ 395289 w 584672"/>
              <a:gd name="connsiteY365" fmla="*/ 568170 h 682566"/>
              <a:gd name="connsiteX366" fmla="*/ 395289 w 584672"/>
              <a:gd name="connsiteY366" fmla="*/ 565629 h 682566"/>
              <a:gd name="connsiteX367" fmla="*/ 395289 w 584672"/>
              <a:gd name="connsiteY367" fmla="*/ 563086 h 682566"/>
              <a:gd name="connsiteX368" fmla="*/ 395289 w 584672"/>
              <a:gd name="connsiteY368" fmla="*/ 560544 h 682566"/>
              <a:gd name="connsiteX369" fmla="*/ 397832 w 584672"/>
              <a:gd name="connsiteY369" fmla="*/ 560544 h 682566"/>
              <a:gd name="connsiteX370" fmla="*/ 400374 w 584672"/>
              <a:gd name="connsiteY370" fmla="*/ 560544 h 682566"/>
              <a:gd name="connsiteX371" fmla="*/ 402916 w 584672"/>
              <a:gd name="connsiteY371" fmla="*/ 563086 h 682566"/>
              <a:gd name="connsiteX372" fmla="*/ 402916 w 584672"/>
              <a:gd name="connsiteY372" fmla="*/ 565629 h 682566"/>
              <a:gd name="connsiteX373" fmla="*/ 402916 w 584672"/>
              <a:gd name="connsiteY373" fmla="*/ 568170 h 682566"/>
              <a:gd name="connsiteX374" fmla="*/ 402916 w 584672"/>
              <a:gd name="connsiteY374" fmla="*/ 570712 h 682566"/>
              <a:gd name="connsiteX375" fmla="*/ 400374 w 584672"/>
              <a:gd name="connsiteY375" fmla="*/ 570712 h 682566"/>
              <a:gd name="connsiteX376" fmla="*/ 81346 w 584672"/>
              <a:gd name="connsiteY376" fmla="*/ 573255 h 682566"/>
              <a:gd name="connsiteX377" fmla="*/ 83888 w 584672"/>
              <a:gd name="connsiteY377" fmla="*/ 573255 h 682566"/>
              <a:gd name="connsiteX378" fmla="*/ 86430 w 584672"/>
              <a:gd name="connsiteY378" fmla="*/ 570712 h 682566"/>
              <a:gd name="connsiteX379" fmla="*/ 86430 w 584672"/>
              <a:gd name="connsiteY379" fmla="*/ 568170 h 682566"/>
              <a:gd name="connsiteX380" fmla="*/ 88972 w 584672"/>
              <a:gd name="connsiteY380" fmla="*/ 568170 h 682566"/>
              <a:gd name="connsiteX381" fmla="*/ 91514 w 584672"/>
              <a:gd name="connsiteY381" fmla="*/ 568170 h 682566"/>
              <a:gd name="connsiteX382" fmla="*/ 94056 w 584672"/>
              <a:gd name="connsiteY382" fmla="*/ 570712 h 682566"/>
              <a:gd name="connsiteX383" fmla="*/ 96598 w 584672"/>
              <a:gd name="connsiteY383" fmla="*/ 573255 h 682566"/>
              <a:gd name="connsiteX384" fmla="*/ 96598 w 584672"/>
              <a:gd name="connsiteY384" fmla="*/ 575797 h 682566"/>
              <a:gd name="connsiteX385" fmla="*/ 96598 w 584672"/>
              <a:gd name="connsiteY385" fmla="*/ 578339 h 682566"/>
              <a:gd name="connsiteX386" fmla="*/ 94056 w 584672"/>
              <a:gd name="connsiteY386" fmla="*/ 578339 h 682566"/>
              <a:gd name="connsiteX387" fmla="*/ 94056 w 584672"/>
              <a:gd name="connsiteY387" fmla="*/ 580881 h 682566"/>
              <a:gd name="connsiteX388" fmla="*/ 94056 w 584672"/>
              <a:gd name="connsiteY388" fmla="*/ 583423 h 682566"/>
              <a:gd name="connsiteX389" fmla="*/ 96598 w 584672"/>
              <a:gd name="connsiteY389" fmla="*/ 583423 h 682566"/>
              <a:gd name="connsiteX390" fmla="*/ 96598 w 584672"/>
              <a:gd name="connsiteY390" fmla="*/ 579610 h 682566"/>
              <a:gd name="connsiteX391" fmla="*/ 96598 w 584672"/>
              <a:gd name="connsiteY391" fmla="*/ 577068 h 682566"/>
              <a:gd name="connsiteX392" fmla="*/ 96598 w 584672"/>
              <a:gd name="connsiteY392" fmla="*/ 574526 h 682566"/>
              <a:gd name="connsiteX393" fmla="*/ 96598 w 584672"/>
              <a:gd name="connsiteY393" fmla="*/ 571984 h 682566"/>
              <a:gd name="connsiteX394" fmla="*/ 99140 w 584672"/>
              <a:gd name="connsiteY394" fmla="*/ 571984 h 682566"/>
              <a:gd name="connsiteX395" fmla="*/ 99140 w 584672"/>
              <a:gd name="connsiteY395" fmla="*/ 569442 h 682566"/>
              <a:gd name="connsiteX396" fmla="*/ 101682 w 584672"/>
              <a:gd name="connsiteY396" fmla="*/ 569442 h 682566"/>
              <a:gd name="connsiteX397" fmla="*/ 104224 w 584672"/>
              <a:gd name="connsiteY397" fmla="*/ 569442 h 682566"/>
              <a:gd name="connsiteX398" fmla="*/ 106767 w 584672"/>
              <a:gd name="connsiteY398" fmla="*/ 569442 h 682566"/>
              <a:gd name="connsiteX399" fmla="*/ 109308 w 584672"/>
              <a:gd name="connsiteY399" fmla="*/ 575797 h 682566"/>
              <a:gd name="connsiteX400" fmla="*/ 109308 w 584672"/>
              <a:gd name="connsiteY400" fmla="*/ 578339 h 682566"/>
              <a:gd name="connsiteX401" fmla="*/ 109308 w 584672"/>
              <a:gd name="connsiteY401" fmla="*/ 580881 h 682566"/>
              <a:gd name="connsiteX402" fmla="*/ 109308 w 584672"/>
              <a:gd name="connsiteY402" fmla="*/ 583423 h 682566"/>
              <a:gd name="connsiteX403" fmla="*/ 111850 w 584672"/>
              <a:gd name="connsiteY403" fmla="*/ 583423 h 682566"/>
              <a:gd name="connsiteX404" fmla="*/ 114393 w 584672"/>
              <a:gd name="connsiteY404" fmla="*/ 583423 h 682566"/>
              <a:gd name="connsiteX405" fmla="*/ 114393 w 584672"/>
              <a:gd name="connsiteY405" fmla="*/ 585966 h 682566"/>
              <a:gd name="connsiteX406" fmla="*/ 114393 w 584672"/>
              <a:gd name="connsiteY406" fmla="*/ 588508 h 682566"/>
              <a:gd name="connsiteX407" fmla="*/ 111850 w 584672"/>
              <a:gd name="connsiteY407" fmla="*/ 588508 h 682566"/>
              <a:gd name="connsiteX408" fmla="*/ 106767 w 584672"/>
              <a:gd name="connsiteY408" fmla="*/ 591050 h 682566"/>
              <a:gd name="connsiteX409" fmla="*/ 106767 w 584672"/>
              <a:gd name="connsiteY409" fmla="*/ 588508 h 682566"/>
              <a:gd name="connsiteX410" fmla="*/ 104224 w 584672"/>
              <a:gd name="connsiteY410" fmla="*/ 588508 h 682566"/>
              <a:gd name="connsiteX411" fmla="*/ 104224 w 584672"/>
              <a:gd name="connsiteY411" fmla="*/ 585966 h 682566"/>
              <a:gd name="connsiteX412" fmla="*/ 101682 w 584672"/>
              <a:gd name="connsiteY412" fmla="*/ 588508 h 682566"/>
              <a:gd name="connsiteX413" fmla="*/ 99140 w 584672"/>
              <a:gd name="connsiteY413" fmla="*/ 588508 h 682566"/>
              <a:gd name="connsiteX414" fmla="*/ 96598 w 584672"/>
              <a:gd name="connsiteY414" fmla="*/ 588508 h 682566"/>
              <a:gd name="connsiteX415" fmla="*/ 99140 w 584672"/>
              <a:gd name="connsiteY415" fmla="*/ 591050 h 682566"/>
              <a:gd name="connsiteX416" fmla="*/ 101682 w 584672"/>
              <a:gd name="connsiteY416" fmla="*/ 591050 h 682566"/>
              <a:gd name="connsiteX417" fmla="*/ 104224 w 584672"/>
              <a:gd name="connsiteY417" fmla="*/ 591050 h 682566"/>
              <a:gd name="connsiteX418" fmla="*/ 104224 w 584672"/>
              <a:gd name="connsiteY418" fmla="*/ 593592 h 682566"/>
              <a:gd name="connsiteX419" fmla="*/ 101682 w 584672"/>
              <a:gd name="connsiteY419" fmla="*/ 593592 h 682566"/>
              <a:gd name="connsiteX420" fmla="*/ 99140 w 584672"/>
              <a:gd name="connsiteY420" fmla="*/ 593592 h 682566"/>
              <a:gd name="connsiteX421" fmla="*/ 99140 w 584672"/>
              <a:gd name="connsiteY421" fmla="*/ 591050 h 682566"/>
              <a:gd name="connsiteX422" fmla="*/ 96598 w 584672"/>
              <a:gd name="connsiteY422" fmla="*/ 591050 h 682566"/>
              <a:gd name="connsiteX423" fmla="*/ 94056 w 584672"/>
              <a:gd name="connsiteY423" fmla="*/ 593592 h 682566"/>
              <a:gd name="connsiteX424" fmla="*/ 91514 w 584672"/>
              <a:gd name="connsiteY424" fmla="*/ 593592 h 682566"/>
              <a:gd name="connsiteX425" fmla="*/ 88972 w 584672"/>
              <a:gd name="connsiteY425" fmla="*/ 596134 h 682566"/>
              <a:gd name="connsiteX426" fmla="*/ 86430 w 584672"/>
              <a:gd name="connsiteY426" fmla="*/ 593592 h 682566"/>
              <a:gd name="connsiteX427" fmla="*/ 86430 w 584672"/>
              <a:gd name="connsiteY427" fmla="*/ 591050 h 682566"/>
              <a:gd name="connsiteX428" fmla="*/ 83888 w 584672"/>
              <a:gd name="connsiteY428" fmla="*/ 591050 h 682566"/>
              <a:gd name="connsiteX429" fmla="*/ 86430 w 584672"/>
              <a:gd name="connsiteY429" fmla="*/ 591050 h 682566"/>
              <a:gd name="connsiteX430" fmla="*/ 86430 w 584672"/>
              <a:gd name="connsiteY430" fmla="*/ 588508 h 682566"/>
              <a:gd name="connsiteX431" fmla="*/ 86430 w 584672"/>
              <a:gd name="connsiteY431" fmla="*/ 585966 h 682566"/>
              <a:gd name="connsiteX432" fmla="*/ 86430 w 584672"/>
              <a:gd name="connsiteY432" fmla="*/ 583423 h 682566"/>
              <a:gd name="connsiteX433" fmla="*/ 86430 w 584672"/>
              <a:gd name="connsiteY433" fmla="*/ 580881 h 682566"/>
              <a:gd name="connsiteX434" fmla="*/ 86430 w 584672"/>
              <a:gd name="connsiteY434" fmla="*/ 583423 h 682566"/>
              <a:gd name="connsiteX435" fmla="*/ 78804 w 584672"/>
              <a:gd name="connsiteY435" fmla="*/ 589779 h 682566"/>
              <a:gd name="connsiteX436" fmla="*/ 78804 w 584672"/>
              <a:gd name="connsiteY436" fmla="*/ 592321 h 682566"/>
              <a:gd name="connsiteX437" fmla="*/ 76262 w 584672"/>
              <a:gd name="connsiteY437" fmla="*/ 592321 h 682566"/>
              <a:gd name="connsiteX438" fmla="*/ 76262 w 584672"/>
              <a:gd name="connsiteY438" fmla="*/ 594863 h 682566"/>
              <a:gd name="connsiteX439" fmla="*/ 76262 w 584672"/>
              <a:gd name="connsiteY439" fmla="*/ 592321 h 682566"/>
              <a:gd name="connsiteX440" fmla="*/ 73719 w 584672"/>
              <a:gd name="connsiteY440" fmla="*/ 592321 h 682566"/>
              <a:gd name="connsiteX441" fmla="*/ 71177 w 584672"/>
              <a:gd name="connsiteY441" fmla="*/ 592321 h 682566"/>
              <a:gd name="connsiteX442" fmla="*/ 68636 w 584672"/>
              <a:gd name="connsiteY442" fmla="*/ 594863 h 682566"/>
              <a:gd name="connsiteX443" fmla="*/ 66094 w 584672"/>
              <a:gd name="connsiteY443" fmla="*/ 597406 h 682566"/>
              <a:gd name="connsiteX444" fmla="*/ 63551 w 584672"/>
              <a:gd name="connsiteY444" fmla="*/ 597406 h 682566"/>
              <a:gd name="connsiteX445" fmla="*/ 61009 w 584672"/>
              <a:gd name="connsiteY445" fmla="*/ 594863 h 682566"/>
              <a:gd name="connsiteX446" fmla="*/ 58467 w 584672"/>
              <a:gd name="connsiteY446" fmla="*/ 597406 h 682566"/>
              <a:gd name="connsiteX447" fmla="*/ 55926 w 584672"/>
              <a:gd name="connsiteY447" fmla="*/ 599947 h 682566"/>
              <a:gd name="connsiteX448" fmla="*/ 53383 w 584672"/>
              <a:gd name="connsiteY448" fmla="*/ 599947 h 682566"/>
              <a:gd name="connsiteX449" fmla="*/ 50841 w 584672"/>
              <a:gd name="connsiteY449" fmla="*/ 602489 h 682566"/>
              <a:gd name="connsiteX450" fmla="*/ 50841 w 584672"/>
              <a:gd name="connsiteY450" fmla="*/ 602489 h 682566"/>
              <a:gd name="connsiteX451" fmla="*/ 48299 w 584672"/>
              <a:gd name="connsiteY451" fmla="*/ 602489 h 682566"/>
              <a:gd name="connsiteX452" fmla="*/ 48299 w 584672"/>
              <a:gd name="connsiteY452" fmla="*/ 599947 h 682566"/>
              <a:gd name="connsiteX453" fmla="*/ 45757 w 584672"/>
              <a:gd name="connsiteY453" fmla="*/ 599947 h 682566"/>
              <a:gd name="connsiteX454" fmla="*/ 45757 w 584672"/>
              <a:gd name="connsiteY454" fmla="*/ 602489 h 682566"/>
              <a:gd name="connsiteX455" fmla="*/ 43215 w 584672"/>
              <a:gd name="connsiteY455" fmla="*/ 602489 h 682566"/>
              <a:gd name="connsiteX456" fmla="*/ 43215 w 584672"/>
              <a:gd name="connsiteY456" fmla="*/ 605032 h 682566"/>
              <a:gd name="connsiteX457" fmla="*/ 40673 w 584672"/>
              <a:gd name="connsiteY457" fmla="*/ 605032 h 682566"/>
              <a:gd name="connsiteX458" fmla="*/ 31776 w 584672"/>
              <a:gd name="connsiteY458" fmla="*/ 602489 h 682566"/>
              <a:gd name="connsiteX459" fmla="*/ 29233 w 584672"/>
              <a:gd name="connsiteY459" fmla="*/ 599947 h 682566"/>
              <a:gd name="connsiteX460" fmla="*/ 29233 w 584672"/>
              <a:gd name="connsiteY460" fmla="*/ 597406 h 682566"/>
              <a:gd name="connsiteX461" fmla="*/ 29233 w 584672"/>
              <a:gd name="connsiteY461" fmla="*/ 594863 h 682566"/>
              <a:gd name="connsiteX462" fmla="*/ 31776 w 584672"/>
              <a:gd name="connsiteY462" fmla="*/ 594863 h 682566"/>
              <a:gd name="connsiteX463" fmla="*/ 31776 w 584672"/>
              <a:gd name="connsiteY463" fmla="*/ 592321 h 682566"/>
              <a:gd name="connsiteX464" fmla="*/ 31776 w 584672"/>
              <a:gd name="connsiteY464" fmla="*/ 585966 h 682566"/>
              <a:gd name="connsiteX465" fmla="*/ 31776 w 584672"/>
              <a:gd name="connsiteY465" fmla="*/ 580881 h 682566"/>
              <a:gd name="connsiteX466" fmla="*/ 34318 w 584672"/>
              <a:gd name="connsiteY466" fmla="*/ 578339 h 682566"/>
              <a:gd name="connsiteX467" fmla="*/ 36860 w 584672"/>
              <a:gd name="connsiteY467" fmla="*/ 578339 h 682566"/>
              <a:gd name="connsiteX468" fmla="*/ 39402 w 584672"/>
              <a:gd name="connsiteY468" fmla="*/ 575797 h 682566"/>
              <a:gd name="connsiteX469" fmla="*/ 41944 w 584672"/>
              <a:gd name="connsiteY469" fmla="*/ 573255 h 682566"/>
              <a:gd name="connsiteX470" fmla="*/ 44486 w 584672"/>
              <a:gd name="connsiteY470" fmla="*/ 573255 h 682566"/>
              <a:gd name="connsiteX471" fmla="*/ 44486 w 584672"/>
              <a:gd name="connsiteY471" fmla="*/ 570712 h 682566"/>
              <a:gd name="connsiteX472" fmla="*/ 47028 w 584672"/>
              <a:gd name="connsiteY472" fmla="*/ 570712 h 682566"/>
              <a:gd name="connsiteX473" fmla="*/ 49570 w 584672"/>
              <a:gd name="connsiteY473" fmla="*/ 573255 h 682566"/>
              <a:gd name="connsiteX474" fmla="*/ 54654 w 584672"/>
              <a:gd name="connsiteY474" fmla="*/ 575797 h 682566"/>
              <a:gd name="connsiteX475" fmla="*/ 54654 w 584672"/>
              <a:gd name="connsiteY475" fmla="*/ 573255 h 682566"/>
              <a:gd name="connsiteX476" fmla="*/ 59738 w 584672"/>
              <a:gd name="connsiteY476" fmla="*/ 573255 h 682566"/>
              <a:gd name="connsiteX477" fmla="*/ 59738 w 584672"/>
              <a:gd name="connsiteY477" fmla="*/ 575797 h 682566"/>
              <a:gd name="connsiteX478" fmla="*/ 59738 w 584672"/>
              <a:gd name="connsiteY478" fmla="*/ 578339 h 682566"/>
              <a:gd name="connsiteX479" fmla="*/ 62281 w 584672"/>
              <a:gd name="connsiteY479" fmla="*/ 580881 h 682566"/>
              <a:gd name="connsiteX480" fmla="*/ 67364 w 584672"/>
              <a:gd name="connsiteY480" fmla="*/ 583423 h 682566"/>
              <a:gd name="connsiteX481" fmla="*/ 69907 w 584672"/>
              <a:gd name="connsiteY481" fmla="*/ 588508 h 682566"/>
              <a:gd name="connsiteX482" fmla="*/ 72449 w 584672"/>
              <a:gd name="connsiteY482" fmla="*/ 585966 h 682566"/>
              <a:gd name="connsiteX483" fmla="*/ 72449 w 584672"/>
              <a:gd name="connsiteY483" fmla="*/ 588508 h 682566"/>
              <a:gd name="connsiteX484" fmla="*/ 74991 w 584672"/>
              <a:gd name="connsiteY484" fmla="*/ 588508 h 682566"/>
              <a:gd name="connsiteX485" fmla="*/ 74991 w 584672"/>
              <a:gd name="connsiteY485" fmla="*/ 585966 h 682566"/>
              <a:gd name="connsiteX486" fmla="*/ 77532 w 584672"/>
              <a:gd name="connsiteY486" fmla="*/ 585966 h 682566"/>
              <a:gd name="connsiteX487" fmla="*/ 77532 w 584672"/>
              <a:gd name="connsiteY487" fmla="*/ 583423 h 682566"/>
              <a:gd name="connsiteX488" fmla="*/ 80075 w 584672"/>
              <a:gd name="connsiteY488" fmla="*/ 583423 h 682566"/>
              <a:gd name="connsiteX489" fmla="*/ 82617 w 584672"/>
              <a:gd name="connsiteY489" fmla="*/ 583423 h 682566"/>
              <a:gd name="connsiteX490" fmla="*/ 82617 w 584672"/>
              <a:gd name="connsiteY490" fmla="*/ 585966 h 682566"/>
              <a:gd name="connsiteX491" fmla="*/ 85159 w 584672"/>
              <a:gd name="connsiteY491" fmla="*/ 585966 h 682566"/>
              <a:gd name="connsiteX492" fmla="*/ 85159 w 584672"/>
              <a:gd name="connsiteY492" fmla="*/ 583423 h 682566"/>
              <a:gd name="connsiteX493" fmla="*/ 85159 w 584672"/>
              <a:gd name="connsiteY493" fmla="*/ 580881 h 682566"/>
              <a:gd name="connsiteX494" fmla="*/ 82617 w 584672"/>
              <a:gd name="connsiteY494" fmla="*/ 580881 h 682566"/>
              <a:gd name="connsiteX495" fmla="*/ 77532 w 584672"/>
              <a:gd name="connsiteY495" fmla="*/ 575797 h 682566"/>
              <a:gd name="connsiteX496" fmla="*/ 74991 w 584672"/>
              <a:gd name="connsiteY496" fmla="*/ 575797 h 682566"/>
              <a:gd name="connsiteX497" fmla="*/ 69907 w 584672"/>
              <a:gd name="connsiteY497" fmla="*/ 570712 h 682566"/>
              <a:gd name="connsiteX498" fmla="*/ 64822 w 584672"/>
              <a:gd name="connsiteY498" fmla="*/ 565629 h 682566"/>
              <a:gd name="connsiteX499" fmla="*/ 64822 w 584672"/>
              <a:gd name="connsiteY499" fmla="*/ 563086 h 682566"/>
              <a:gd name="connsiteX500" fmla="*/ 64822 w 584672"/>
              <a:gd name="connsiteY500" fmla="*/ 560544 h 682566"/>
              <a:gd name="connsiteX501" fmla="*/ 67364 w 584672"/>
              <a:gd name="connsiteY501" fmla="*/ 560544 h 682566"/>
              <a:gd name="connsiteX502" fmla="*/ 72449 w 584672"/>
              <a:gd name="connsiteY502" fmla="*/ 558002 h 682566"/>
              <a:gd name="connsiteX503" fmla="*/ 77532 w 584672"/>
              <a:gd name="connsiteY503" fmla="*/ 558002 h 682566"/>
              <a:gd name="connsiteX504" fmla="*/ 80075 w 584672"/>
              <a:gd name="connsiteY504" fmla="*/ 560544 h 682566"/>
              <a:gd name="connsiteX505" fmla="*/ 80075 w 584672"/>
              <a:gd name="connsiteY505" fmla="*/ 563086 h 682566"/>
              <a:gd name="connsiteX506" fmla="*/ 82617 w 584672"/>
              <a:gd name="connsiteY506" fmla="*/ 565629 h 682566"/>
              <a:gd name="connsiteX507" fmla="*/ 81346 w 584672"/>
              <a:gd name="connsiteY507" fmla="*/ 573255 h 682566"/>
              <a:gd name="connsiteX508" fmla="*/ 110580 w 584672"/>
              <a:gd name="connsiteY508" fmla="*/ 570712 h 682566"/>
              <a:gd name="connsiteX509" fmla="*/ 108037 w 584672"/>
              <a:gd name="connsiteY509" fmla="*/ 570712 h 682566"/>
              <a:gd name="connsiteX510" fmla="*/ 105495 w 584672"/>
              <a:gd name="connsiteY510" fmla="*/ 570712 h 682566"/>
              <a:gd name="connsiteX511" fmla="*/ 105495 w 584672"/>
              <a:gd name="connsiteY511" fmla="*/ 568170 h 682566"/>
              <a:gd name="connsiteX512" fmla="*/ 105495 w 584672"/>
              <a:gd name="connsiteY512" fmla="*/ 565629 h 682566"/>
              <a:gd name="connsiteX513" fmla="*/ 105495 w 584672"/>
              <a:gd name="connsiteY513" fmla="*/ 563086 h 682566"/>
              <a:gd name="connsiteX514" fmla="*/ 105495 w 584672"/>
              <a:gd name="connsiteY514" fmla="*/ 560544 h 682566"/>
              <a:gd name="connsiteX515" fmla="*/ 108037 w 584672"/>
              <a:gd name="connsiteY515" fmla="*/ 560544 h 682566"/>
              <a:gd name="connsiteX516" fmla="*/ 110580 w 584672"/>
              <a:gd name="connsiteY516" fmla="*/ 560544 h 682566"/>
              <a:gd name="connsiteX517" fmla="*/ 113122 w 584672"/>
              <a:gd name="connsiteY517" fmla="*/ 563086 h 682566"/>
              <a:gd name="connsiteX518" fmla="*/ 113122 w 584672"/>
              <a:gd name="connsiteY518" fmla="*/ 565629 h 682566"/>
              <a:gd name="connsiteX519" fmla="*/ 113122 w 584672"/>
              <a:gd name="connsiteY519" fmla="*/ 568170 h 682566"/>
              <a:gd name="connsiteX520" fmla="*/ 113122 w 584672"/>
              <a:gd name="connsiteY520" fmla="*/ 570712 h 682566"/>
              <a:gd name="connsiteX521" fmla="*/ 110580 w 584672"/>
              <a:gd name="connsiteY521" fmla="*/ 570712 h 682566"/>
              <a:gd name="connsiteX522" fmla="*/ 241495 w 584672"/>
              <a:gd name="connsiteY522" fmla="*/ 563086 h 682566"/>
              <a:gd name="connsiteX523" fmla="*/ 241495 w 584672"/>
              <a:gd name="connsiteY523" fmla="*/ 565629 h 682566"/>
              <a:gd name="connsiteX524" fmla="*/ 246580 w 584672"/>
              <a:gd name="connsiteY524" fmla="*/ 568170 h 682566"/>
              <a:gd name="connsiteX525" fmla="*/ 265645 w 584672"/>
              <a:gd name="connsiteY525" fmla="*/ 568170 h 682566"/>
              <a:gd name="connsiteX526" fmla="*/ 268187 w 584672"/>
              <a:gd name="connsiteY526" fmla="*/ 565629 h 682566"/>
              <a:gd name="connsiteX527" fmla="*/ 273271 w 584672"/>
              <a:gd name="connsiteY527" fmla="*/ 568170 h 682566"/>
              <a:gd name="connsiteX528" fmla="*/ 273271 w 584672"/>
              <a:gd name="connsiteY528" fmla="*/ 570712 h 682566"/>
              <a:gd name="connsiteX529" fmla="*/ 270729 w 584672"/>
              <a:gd name="connsiteY529" fmla="*/ 570712 h 682566"/>
              <a:gd name="connsiteX530" fmla="*/ 266916 w 584672"/>
              <a:gd name="connsiteY530" fmla="*/ 570712 h 682566"/>
              <a:gd name="connsiteX531" fmla="*/ 261831 w 584672"/>
              <a:gd name="connsiteY531" fmla="*/ 575797 h 682566"/>
              <a:gd name="connsiteX532" fmla="*/ 256748 w 584672"/>
              <a:gd name="connsiteY532" fmla="*/ 582152 h 682566"/>
              <a:gd name="connsiteX533" fmla="*/ 254206 w 584672"/>
              <a:gd name="connsiteY533" fmla="*/ 582152 h 682566"/>
              <a:gd name="connsiteX534" fmla="*/ 251663 w 584672"/>
              <a:gd name="connsiteY534" fmla="*/ 582152 h 682566"/>
              <a:gd name="connsiteX535" fmla="*/ 249121 w 584672"/>
              <a:gd name="connsiteY535" fmla="*/ 582152 h 682566"/>
              <a:gd name="connsiteX536" fmla="*/ 224972 w 584672"/>
              <a:gd name="connsiteY536" fmla="*/ 587236 h 682566"/>
              <a:gd name="connsiteX537" fmla="*/ 222430 w 584672"/>
              <a:gd name="connsiteY537" fmla="*/ 587236 h 682566"/>
              <a:gd name="connsiteX538" fmla="*/ 222430 w 584672"/>
              <a:gd name="connsiteY538" fmla="*/ 589779 h 682566"/>
              <a:gd name="connsiteX539" fmla="*/ 219888 w 584672"/>
              <a:gd name="connsiteY539" fmla="*/ 589779 h 682566"/>
              <a:gd name="connsiteX540" fmla="*/ 217345 w 584672"/>
              <a:gd name="connsiteY540" fmla="*/ 589779 h 682566"/>
              <a:gd name="connsiteX541" fmla="*/ 212262 w 584672"/>
              <a:gd name="connsiteY541" fmla="*/ 589779 h 682566"/>
              <a:gd name="connsiteX542" fmla="*/ 209720 w 584672"/>
              <a:gd name="connsiteY542" fmla="*/ 589779 h 682566"/>
              <a:gd name="connsiteX543" fmla="*/ 199552 w 584672"/>
              <a:gd name="connsiteY543" fmla="*/ 594863 h 682566"/>
              <a:gd name="connsiteX544" fmla="*/ 197009 w 584672"/>
              <a:gd name="connsiteY544" fmla="*/ 597406 h 682566"/>
              <a:gd name="connsiteX545" fmla="*/ 194467 w 584672"/>
              <a:gd name="connsiteY545" fmla="*/ 597406 h 682566"/>
              <a:gd name="connsiteX546" fmla="*/ 189383 w 584672"/>
              <a:gd name="connsiteY546" fmla="*/ 594863 h 682566"/>
              <a:gd name="connsiteX547" fmla="*/ 189383 w 584672"/>
              <a:gd name="connsiteY547" fmla="*/ 592321 h 682566"/>
              <a:gd name="connsiteX548" fmla="*/ 190654 w 584672"/>
              <a:gd name="connsiteY548" fmla="*/ 592321 h 682566"/>
              <a:gd name="connsiteX549" fmla="*/ 185570 w 584672"/>
              <a:gd name="connsiteY549" fmla="*/ 592321 h 682566"/>
              <a:gd name="connsiteX550" fmla="*/ 185570 w 584672"/>
              <a:gd name="connsiteY550" fmla="*/ 594863 h 682566"/>
              <a:gd name="connsiteX551" fmla="*/ 185570 w 584672"/>
              <a:gd name="connsiteY551" fmla="*/ 597406 h 682566"/>
              <a:gd name="connsiteX552" fmla="*/ 183028 w 584672"/>
              <a:gd name="connsiteY552" fmla="*/ 597406 h 682566"/>
              <a:gd name="connsiteX553" fmla="*/ 183028 w 584672"/>
              <a:gd name="connsiteY553" fmla="*/ 599947 h 682566"/>
              <a:gd name="connsiteX554" fmla="*/ 183028 w 584672"/>
              <a:gd name="connsiteY554" fmla="*/ 597406 h 682566"/>
              <a:gd name="connsiteX555" fmla="*/ 180486 w 584672"/>
              <a:gd name="connsiteY555" fmla="*/ 597406 h 682566"/>
              <a:gd name="connsiteX556" fmla="*/ 177944 w 584672"/>
              <a:gd name="connsiteY556" fmla="*/ 597406 h 682566"/>
              <a:gd name="connsiteX557" fmla="*/ 175402 w 584672"/>
              <a:gd name="connsiteY557" fmla="*/ 597406 h 682566"/>
              <a:gd name="connsiteX558" fmla="*/ 175402 w 584672"/>
              <a:gd name="connsiteY558" fmla="*/ 599947 h 682566"/>
              <a:gd name="connsiteX559" fmla="*/ 172860 w 584672"/>
              <a:gd name="connsiteY559" fmla="*/ 599947 h 682566"/>
              <a:gd name="connsiteX560" fmla="*/ 167776 w 584672"/>
              <a:gd name="connsiteY560" fmla="*/ 599947 h 682566"/>
              <a:gd name="connsiteX561" fmla="*/ 167776 w 584672"/>
              <a:gd name="connsiteY561" fmla="*/ 597406 h 682566"/>
              <a:gd name="connsiteX562" fmla="*/ 165234 w 584672"/>
              <a:gd name="connsiteY562" fmla="*/ 594863 h 682566"/>
              <a:gd name="connsiteX563" fmla="*/ 165234 w 584672"/>
              <a:gd name="connsiteY563" fmla="*/ 594863 h 682566"/>
              <a:gd name="connsiteX564" fmla="*/ 165234 w 584672"/>
              <a:gd name="connsiteY564" fmla="*/ 597406 h 682566"/>
              <a:gd name="connsiteX565" fmla="*/ 165234 w 584672"/>
              <a:gd name="connsiteY565" fmla="*/ 594863 h 682566"/>
              <a:gd name="connsiteX566" fmla="*/ 162691 w 584672"/>
              <a:gd name="connsiteY566" fmla="*/ 594863 h 682566"/>
              <a:gd name="connsiteX567" fmla="*/ 160149 w 584672"/>
              <a:gd name="connsiteY567" fmla="*/ 594863 h 682566"/>
              <a:gd name="connsiteX568" fmla="*/ 160149 w 584672"/>
              <a:gd name="connsiteY568" fmla="*/ 592321 h 682566"/>
              <a:gd name="connsiteX569" fmla="*/ 157608 w 584672"/>
              <a:gd name="connsiteY569" fmla="*/ 592321 h 682566"/>
              <a:gd name="connsiteX570" fmla="*/ 155066 w 584672"/>
              <a:gd name="connsiteY570" fmla="*/ 592321 h 682566"/>
              <a:gd name="connsiteX571" fmla="*/ 152523 w 584672"/>
              <a:gd name="connsiteY571" fmla="*/ 592321 h 682566"/>
              <a:gd name="connsiteX572" fmla="*/ 149981 w 584672"/>
              <a:gd name="connsiteY572" fmla="*/ 592321 h 682566"/>
              <a:gd name="connsiteX573" fmla="*/ 149981 w 584672"/>
              <a:gd name="connsiteY573" fmla="*/ 594863 h 682566"/>
              <a:gd name="connsiteX574" fmla="*/ 147439 w 584672"/>
              <a:gd name="connsiteY574" fmla="*/ 594863 h 682566"/>
              <a:gd name="connsiteX575" fmla="*/ 144898 w 584672"/>
              <a:gd name="connsiteY575" fmla="*/ 592321 h 682566"/>
              <a:gd name="connsiteX576" fmla="*/ 142355 w 584672"/>
              <a:gd name="connsiteY576" fmla="*/ 592321 h 682566"/>
              <a:gd name="connsiteX577" fmla="*/ 139813 w 584672"/>
              <a:gd name="connsiteY577" fmla="*/ 592321 h 682566"/>
              <a:gd name="connsiteX578" fmla="*/ 137271 w 584672"/>
              <a:gd name="connsiteY578" fmla="*/ 594863 h 682566"/>
              <a:gd name="connsiteX579" fmla="*/ 134729 w 584672"/>
              <a:gd name="connsiteY579" fmla="*/ 594863 h 682566"/>
              <a:gd name="connsiteX580" fmla="*/ 127103 w 584672"/>
              <a:gd name="connsiteY580" fmla="*/ 594863 h 682566"/>
              <a:gd name="connsiteX581" fmla="*/ 127103 w 584672"/>
              <a:gd name="connsiteY581" fmla="*/ 594863 h 682566"/>
              <a:gd name="connsiteX582" fmla="*/ 127103 w 584672"/>
              <a:gd name="connsiteY582" fmla="*/ 592321 h 682566"/>
              <a:gd name="connsiteX583" fmla="*/ 124561 w 584672"/>
              <a:gd name="connsiteY583" fmla="*/ 592321 h 682566"/>
              <a:gd name="connsiteX584" fmla="*/ 124561 w 584672"/>
              <a:gd name="connsiteY584" fmla="*/ 589779 h 682566"/>
              <a:gd name="connsiteX585" fmla="*/ 124561 w 584672"/>
              <a:gd name="connsiteY585" fmla="*/ 587236 h 682566"/>
              <a:gd name="connsiteX586" fmla="*/ 122018 w 584672"/>
              <a:gd name="connsiteY586" fmla="*/ 587236 h 682566"/>
              <a:gd name="connsiteX587" fmla="*/ 119477 w 584672"/>
              <a:gd name="connsiteY587" fmla="*/ 587236 h 682566"/>
              <a:gd name="connsiteX588" fmla="*/ 119477 w 584672"/>
              <a:gd name="connsiteY588" fmla="*/ 584695 h 682566"/>
              <a:gd name="connsiteX589" fmla="*/ 119477 w 584672"/>
              <a:gd name="connsiteY589" fmla="*/ 582152 h 682566"/>
              <a:gd name="connsiteX590" fmla="*/ 119477 w 584672"/>
              <a:gd name="connsiteY590" fmla="*/ 579610 h 682566"/>
              <a:gd name="connsiteX591" fmla="*/ 119477 w 584672"/>
              <a:gd name="connsiteY591" fmla="*/ 577068 h 682566"/>
              <a:gd name="connsiteX592" fmla="*/ 122018 w 584672"/>
              <a:gd name="connsiteY592" fmla="*/ 577068 h 682566"/>
              <a:gd name="connsiteX593" fmla="*/ 124561 w 584672"/>
              <a:gd name="connsiteY593" fmla="*/ 577068 h 682566"/>
              <a:gd name="connsiteX594" fmla="*/ 127103 w 584672"/>
              <a:gd name="connsiteY594" fmla="*/ 577068 h 682566"/>
              <a:gd name="connsiteX595" fmla="*/ 127103 w 584672"/>
              <a:gd name="connsiteY595" fmla="*/ 579610 h 682566"/>
              <a:gd name="connsiteX596" fmla="*/ 127103 w 584672"/>
              <a:gd name="connsiteY596" fmla="*/ 582152 h 682566"/>
              <a:gd name="connsiteX597" fmla="*/ 127103 w 584672"/>
              <a:gd name="connsiteY597" fmla="*/ 584695 h 682566"/>
              <a:gd name="connsiteX598" fmla="*/ 129645 w 584672"/>
              <a:gd name="connsiteY598" fmla="*/ 584695 h 682566"/>
              <a:gd name="connsiteX599" fmla="*/ 134729 w 584672"/>
              <a:gd name="connsiteY599" fmla="*/ 579610 h 682566"/>
              <a:gd name="connsiteX600" fmla="*/ 137271 w 584672"/>
              <a:gd name="connsiteY600" fmla="*/ 577068 h 682566"/>
              <a:gd name="connsiteX601" fmla="*/ 139813 w 584672"/>
              <a:gd name="connsiteY601" fmla="*/ 574526 h 682566"/>
              <a:gd name="connsiteX602" fmla="*/ 144898 w 584672"/>
              <a:gd name="connsiteY602" fmla="*/ 574526 h 682566"/>
              <a:gd name="connsiteX603" fmla="*/ 147439 w 584672"/>
              <a:gd name="connsiteY603" fmla="*/ 569442 h 682566"/>
              <a:gd name="connsiteX604" fmla="*/ 149981 w 584672"/>
              <a:gd name="connsiteY604" fmla="*/ 566899 h 682566"/>
              <a:gd name="connsiteX605" fmla="*/ 160149 w 584672"/>
              <a:gd name="connsiteY605" fmla="*/ 566899 h 682566"/>
              <a:gd name="connsiteX606" fmla="*/ 165234 w 584672"/>
              <a:gd name="connsiteY606" fmla="*/ 569442 h 682566"/>
              <a:gd name="connsiteX607" fmla="*/ 167776 w 584672"/>
              <a:gd name="connsiteY607" fmla="*/ 571984 h 682566"/>
              <a:gd name="connsiteX608" fmla="*/ 170318 w 584672"/>
              <a:gd name="connsiteY608" fmla="*/ 571984 h 682566"/>
              <a:gd name="connsiteX609" fmla="*/ 172860 w 584672"/>
              <a:gd name="connsiteY609" fmla="*/ 571984 h 682566"/>
              <a:gd name="connsiteX610" fmla="*/ 177944 w 584672"/>
              <a:gd name="connsiteY610" fmla="*/ 574526 h 682566"/>
              <a:gd name="connsiteX611" fmla="*/ 180486 w 584672"/>
              <a:gd name="connsiteY611" fmla="*/ 574526 h 682566"/>
              <a:gd name="connsiteX612" fmla="*/ 183028 w 584672"/>
              <a:gd name="connsiteY612" fmla="*/ 577068 h 682566"/>
              <a:gd name="connsiteX613" fmla="*/ 185570 w 584672"/>
              <a:gd name="connsiteY613" fmla="*/ 577068 h 682566"/>
              <a:gd name="connsiteX614" fmla="*/ 188112 w 584672"/>
              <a:gd name="connsiteY614" fmla="*/ 577068 h 682566"/>
              <a:gd name="connsiteX615" fmla="*/ 188112 w 584672"/>
              <a:gd name="connsiteY615" fmla="*/ 579610 h 682566"/>
              <a:gd name="connsiteX616" fmla="*/ 190654 w 584672"/>
              <a:gd name="connsiteY616" fmla="*/ 582152 h 682566"/>
              <a:gd name="connsiteX617" fmla="*/ 195739 w 584672"/>
              <a:gd name="connsiteY617" fmla="*/ 584695 h 682566"/>
              <a:gd name="connsiteX618" fmla="*/ 198280 w 584672"/>
              <a:gd name="connsiteY618" fmla="*/ 582152 h 682566"/>
              <a:gd name="connsiteX619" fmla="*/ 198280 w 584672"/>
              <a:gd name="connsiteY619" fmla="*/ 579610 h 682566"/>
              <a:gd name="connsiteX620" fmla="*/ 200822 w 584672"/>
              <a:gd name="connsiteY620" fmla="*/ 577068 h 682566"/>
              <a:gd name="connsiteX621" fmla="*/ 203364 w 584672"/>
              <a:gd name="connsiteY621" fmla="*/ 577068 h 682566"/>
              <a:gd name="connsiteX622" fmla="*/ 208449 w 584672"/>
              <a:gd name="connsiteY622" fmla="*/ 579610 h 682566"/>
              <a:gd name="connsiteX623" fmla="*/ 208449 w 584672"/>
              <a:gd name="connsiteY623" fmla="*/ 577068 h 682566"/>
              <a:gd name="connsiteX624" fmla="*/ 213533 w 584672"/>
              <a:gd name="connsiteY624" fmla="*/ 577068 h 682566"/>
              <a:gd name="connsiteX625" fmla="*/ 216075 w 584672"/>
              <a:gd name="connsiteY625" fmla="*/ 579610 h 682566"/>
              <a:gd name="connsiteX626" fmla="*/ 221159 w 584672"/>
              <a:gd name="connsiteY626" fmla="*/ 584695 h 682566"/>
              <a:gd name="connsiteX627" fmla="*/ 223701 w 584672"/>
              <a:gd name="connsiteY627" fmla="*/ 584695 h 682566"/>
              <a:gd name="connsiteX628" fmla="*/ 226243 w 584672"/>
              <a:gd name="connsiteY628" fmla="*/ 584695 h 682566"/>
              <a:gd name="connsiteX629" fmla="*/ 228785 w 584672"/>
              <a:gd name="connsiteY629" fmla="*/ 584695 h 682566"/>
              <a:gd name="connsiteX630" fmla="*/ 231327 w 584672"/>
              <a:gd name="connsiteY630" fmla="*/ 579610 h 682566"/>
              <a:gd name="connsiteX631" fmla="*/ 228785 w 584672"/>
              <a:gd name="connsiteY631" fmla="*/ 579610 h 682566"/>
              <a:gd name="connsiteX632" fmla="*/ 228785 w 584672"/>
              <a:gd name="connsiteY632" fmla="*/ 577068 h 682566"/>
              <a:gd name="connsiteX633" fmla="*/ 231327 w 584672"/>
              <a:gd name="connsiteY633" fmla="*/ 577068 h 682566"/>
              <a:gd name="connsiteX634" fmla="*/ 233869 w 584672"/>
              <a:gd name="connsiteY634" fmla="*/ 574526 h 682566"/>
              <a:gd name="connsiteX635" fmla="*/ 236411 w 584672"/>
              <a:gd name="connsiteY635" fmla="*/ 574526 h 682566"/>
              <a:gd name="connsiteX636" fmla="*/ 236411 w 584672"/>
              <a:gd name="connsiteY636" fmla="*/ 571984 h 682566"/>
              <a:gd name="connsiteX637" fmla="*/ 236411 w 584672"/>
              <a:gd name="connsiteY637" fmla="*/ 574526 h 682566"/>
              <a:gd name="connsiteX638" fmla="*/ 236411 w 584672"/>
              <a:gd name="connsiteY638" fmla="*/ 571984 h 682566"/>
              <a:gd name="connsiteX639" fmla="*/ 241495 w 584672"/>
              <a:gd name="connsiteY639" fmla="*/ 571984 h 682566"/>
              <a:gd name="connsiteX640" fmla="*/ 244038 w 584672"/>
              <a:gd name="connsiteY640" fmla="*/ 569442 h 682566"/>
              <a:gd name="connsiteX641" fmla="*/ 246580 w 584672"/>
              <a:gd name="connsiteY641" fmla="*/ 564357 h 682566"/>
              <a:gd name="connsiteX642" fmla="*/ 244038 w 584672"/>
              <a:gd name="connsiteY642" fmla="*/ 564357 h 682566"/>
              <a:gd name="connsiteX643" fmla="*/ 241495 w 584672"/>
              <a:gd name="connsiteY643" fmla="*/ 564357 h 682566"/>
              <a:gd name="connsiteX644" fmla="*/ 241495 w 584672"/>
              <a:gd name="connsiteY644" fmla="*/ 566899 h 682566"/>
              <a:gd name="connsiteX645" fmla="*/ 238953 w 584672"/>
              <a:gd name="connsiteY645" fmla="*/ 566899 h 682566"/>
              <a:gd name="connsiteX646" fmla="*/ 238953 w 584672"/>
              <a:gd name="connsiteY646" fmla="*/ 564357 h 682566"/>
              <a:gd name="connsiteX647" fmla="*/ 241495 w 584672"/>
              <a:gd name="connsiteY647" fmla="*/ 559273 h 682566"/>
              <a:gd name="connsiteX648" fmla="*/ 244038 w 584672"/>
              <a:gd name="connsiteY648" fmla="*/ 559273 h 682566"/>
              <a:gd name="connsiteX649" fmla="*/ 246580 w 584672"/>
              <a:gd name="connsiteY649" fmla="*/ 561815 h 682566"/>
              <a:gd name="connsiteX650" fmla="*/ 241495 w 584672"/>
              <a:gd name="connsiteY650" fmla="*/ 561815 h 682566"/>
              <a:gd name="connsiteX651" fmla="*/ 413084 w 584672"/>
              <a:gd name="connsiteY651" fmla="*/ 563086 h 682566"/>
              <a:gd name="connsiteX652" fmla="*/ 415626 w 584672"/>
              <a:gd name="connsiteY652" fmla="*/ 563086 h 682566"/>
              <a:gd name="connsiteX653" fmla="*/ 418169 w 584672"/>
              <a:gd name="connsiteY653" fmla="*/ 563086 h 682566"/>
              <a:gd name="connsiteX654" fmla="*/ 418169 w 584672"/>
              <a:gd name="connsiteY654" fmla="*/ 565629 h 682566"/>
              <a:gd name="connsiteX655" fmla="*/ 418169 w 584672"/>
              <a:gd name="connsiteY655" fmla="*/ 568170 h 682566"/>
              <a:gd name="connsiteX656" fmla="*/ 420710 w 584672"/>
              <a:gd name="connsiteY656" fmla="*/ 568170 h 682566"/>
              <a:gd name="connsiteX657" fmla="*/ 418169 w 584672"/>
              <a:gd name="connsiteY657" fmla="*/ 568170 h 682566"/>
              <a:gd name="connsiteX658" fmla="*/ 418169 w 584672"/>
              <a:gd name="connsiteY658" fmla="*/ 570712 h 682566"/>
              <a:gd name="connsiteX659" fmla="*/ 418169 w 584672"/>
              <a:gd name="connsiteY659" fmla="*/ 573255 h 682566"/>
              <a:gd name="connsiteX660" fmla="*/ 415626 w 584672"/>
              <a:gd name="connsiteY660" fmla="*/ 573255 h 682566"/>
              <a:gd name="connsiteX661" fmla="*/ 413084 w 584672"/>
              <a:gd name="connsiteY661" fmla="*/ 573255 h 682566"/>
              <a:gd name="connsiteX662" fmla="*/ 413084 w 584672"/>
              <a:gd name="connsiteY662" fmla="*/ 570712 h 682566"/>
              <a:gd name="connsiteX663" fmla="*/ 410542 w 584672"/>
              <a:gd name="connsiteY663" fmla="*/ 570712 h 682566"/>
              <a:gd name="connsiteX664" fmla="*/ 410542 w 584672"/>
              <a:gd name="connsiteY664" fmla="*/ 568170 h 682566"/>
              <a:gd name="connsiteX665" fmla="*/ 410542 w 584672"/>
              <a:gd name="connsiteY665" fmla="*/ 570712 h 682566"/>
              <a:gd name="connsiteX666" fmla="*/ 408000 w 584672"/>
              <a:gd name="connsiteY666" fmla="*/ 570712 h 682566"/>
              <a:gd name="connsiteX667" fmla="*/ 405458 w 584672"/>
              <a:gd name="connsiteY667" fmla="*/ 570712 h 682566"/>
              <a:gd name="connsiteX668" fmla="*/ 405458 w 584672"/>
              <a:gd name="connsiteY668" fmla="*/ 568170 h 682566"/>
              <a:gd name="connsiteX669" fmla="*/ 402916 w 584672"/>
              <a:gd name="connsiteY669" fmla="*/ 565629 h 682566"/>
              <a:gd name="connsiteX670" fmla="*/ 402916 w 584672"/>
              <a:gd name="connsiteY670" fmla="*/ 563086 h 682566"/>
              <a:gd name="connsiteX671" fmla="*/ 405458 w 584672"/>
              <a:gd name="connsiteY671" fmla="*/ 563086 h 682566"/>
              <a:gd name="connsiteX672" fmla="*/ 405458 w 584672"/>
              <a:gd name="connsiteY672" fmla="*/ 560544 h 682566"/>
              <a:gd name="connsiteX673" fmla="*/ 408000 w 584672"/>
              <a:gd name="connsiteY673" fmla="*/ 558002 h 682566"/>
              <a:gd name="connsiteX674" fmla="*/ 410542 w 584672"/>
              <a:gd name="connsiteY674" fmla="*/ 560544 h 682566"/>
              <a:gd name="connsiteX675" fmla="*/ 410542 w 584672"/>
              <a:gd name="connsiteY675" fmla="*/ 563086 h 682566"/>
              <a:gd name="connsiteX676" fmla="*/ 413084 w 584672"/>
              <a:gd name="connsiteY676" fmla="*/ 563086 h 682566"/>
              <a:gd name="connsiteX677" fmla="*/ 381308 w 584672"/>
              <a:gd name="connsiteY677" fmla="*/ 565629 h 682566"/>
              <a:gd name="connsiteX678" fmla="*/ 378766 w 584672"/>
              <a:gd name="connsiteY678" fmla="*/ 565629 h 682566"/>
              <a:gd name="connsiteX679" fmla="*/ 378766 w 584672"/>
              <a:gd name="connsiteY679" fmla="*/ 563086 h 682566"/>
              <a:gd name="connsiteX680" fmla="*/ 378766 w 584672"/>
              <a:gd name="connsiteY680" fmla="*/ 560544 h 682566"/>
              <a:gd name="connsiteX681" fmla="*/ 376224 w 584672"/>
              <a:gd name="connsiteY681" fmla="*/ 560544 h 682566"/>
              <a:gd name="connsiteX682" fmla="*/ 376224 w 584672"/>
              <a:gd name="connsiteY682" fmla="*/ 558002 h 682566"/>
              <a:gd name="connsiteX683" fmla="*/ 378766 w 584672"/>
              <a:gd name="connsiteY683" fmla="*/ 558002 h 682566"/>
              <a:gd name="connsiteX684" fmla="*/ 378766 w 584672"/>
              <a:gd name="connsiteY684" fmla="*/ 555459 h 682566"/>
              <a:gd name="connsiteX685" fmla="*/ 381308 w 584672"/>
              <a:gd name="connsiteY685" fmla="*/ 555459 h 682566"/>
              <a:gd name="connsiteX686" fmla="*/ 381308 w 584672"/>
              <a:gd name="connsiteY686" fmla="*/ 554189 h 682566"/>
              <a:gd name="connsiteX687" fmla="*/ 383851 w 584672"/>
              <a:gd name="connsiteY687" fmla="*/ 556731 h 682566"/>
              <a:gd name="connsiteX688" fmla="*/ 386393 w 584672"/>
              <a:gd name="connsiteY688" fmla="*/ 559273 h 682566"/>
              <a:gd name="connsiteX689" fmla="*/ 386393 w 584672"/>
              <a:gd name="connsiteY689" fmla="*/ 561815 h 682566"/>
              <a:gd name="connsiteX690" fmla="*/ 386393 w 584672"/>
              <a:gd name="connsiteY690" fmla="*/ 564357 h 682566"/>
              <a:gd name="connsiteX691" fmla="*/ 383851 w 584672"/>
              <a:gd name="connsiteY691" fmla="*/ 564357 h 682566"/>
              <a:gd name="connsiteX692" fmla="*/ 383851 w 584672"/>
              <a:gd name="connsiteY692" fmla="*/ 566899 h 682566"/>
              <a:gd name="connsiteX693" fmla="*/ 381308 w 584672"/>
              <a:gd name="connsiteY693" fmla="*/ 566899 h 682566"/>
              <a:gd name="connsiteX694" fmla="*/ 469010 w 584672"/>
              <a:gd name="connsiteY694" fmla="*/ 559273 h 682566"/>
              <a:gd name="connsiteX695" fmla="*/ 466467 w 584672"/>
              <a:gd name="connsiteY695" fmla="*/ 559273 h 682566"/>
              <a:gd name="connsiteX696" fmla="*/ 463925 w 584672"/>
              <a:gd name="connsiteY696" fmla="*/ 559273 h 682566"/>
              <a:gd name="connsiteX697" fmla="*/ 461383 w 584672"/>
              <a:gd name="connsiteY697" fmla="*/ 554189 h 682566"/>
              <a:gd name="connsiteX698" fmla="*/ 461383 w 584672"/>
              <a:gd name="connsiteY698" fmla="*/ 551646 h 682566"/>
              <a:gd name="connsiteX699" fmla="*/ 461383 w 584672"/>
              <a:gd name="connsiteY699" fmla="*/ 549104 h 682566"/>
              <a:gd name="connsiteX700" fmla="*/ 463925 w 584672"/>
              <a:gd name="connsiteY700" fmla="*/ 549104 h 682566"/>
              <a:gd name="connsiteX701" fmla="*/ 463925 w 584672"/>
              <a:gd name="connsiteY701" fmla="*/ 546563 h 682566"/>
              <a:gd name="connsiteX702" fmla="*/ 466467 w 584672"/>
              <a:gd name="connsiteY702" fmla="*/ 546563 h 682566"/>
              <a:gd name="connsiteX703" fmla="*/ 469010 w 584672"/>
              <a:gd name="connsiteY703" fmla="*/ 549104 h 682566"/>
              <a:gd name="connsiteX704" fmla="*/ 471551 w 584672"/>
              <a:gd name="connsiteY704" fmla="*/ 549104 h 682566"/>
              <a:gd name="connsiteX705" fmla="*/ 471551 w 584672"/>
              <a:gd name="connsiteY705" fmla="*/ 554189 h 682566"/>
              <a:gd name="connsiteX706" fmla="*/ 469010 w 584672"/>
              <a:gd name="connsiteY706" fmla="*/ 559273 h 682566"/>
              <a:gd name="connsiteX707" fmla="*/ 364785 w 584672"/>
              <a:gd name="connsiteY707" fmla="*/ 542749 h 682566"/>
              <a:gd name="connsiteX708" fmla="*/ 367327 w 584672"/>
              <a:gd name="connsiteY708" fmla="*/ 542749 h 682566"/>
              <a:gd name="connsiteX709" fmla="*/ 367327 w 584672"/>
              <a:gd name="connsiteY709" fmla="*/ 547833 h 682566"/>
              <a:gd name="connsiteX710" fmla="*/ 364785 w 584672"/>
              <a:gd name="connsiteY710" fmla="*/ 547833 h 682566"/>
              <a:gd name="connsiteX711" fmla="*/ 362243 w 584672"/>
              <a:gd name="connsiteY711" fmla="*/ 547833 h 682566"/>
              <a:gd name="connsiteX712" fmla="*/ 359701 w 584672"/>
              <a:gd name="connsiteY712" fmla="*/ 550376 h 682566"/>
              <a:gd name="connsiteX713" fmla="*/ 359701 w 584672"/>
              <a:gd name="connsiteY713" fmla="*/ 552918 h 682566"/>
              <a:gd name="connsiteX714" fmla="*/ 357159 w 584672"/>
              <a:gd name="connsiteY714" fmla="*/ 552918 h 682566"/>
              <a:gd name="connsiteX715" fmla="*/ 355888 w 584672"/>
              <a:gd name="connsiteY715" fmla="*/ 554189 h 682566"/>
              <a:gd name="connsiteX716" fmla="*/ 350803 w 584672"/>
              <a:gd name="connsiteY716" fmla="*/ 554189 h 682566"/>
              <a:gd name="connsiteX717" fmla="*/ 345720 w 584672"/>
              <a:gd name="connsiteY717" fmla="*/ 551646 h 682566"/>
              <a:gd name="connsiteX718" fmla="*/ 343178 w 584672"/>
              <a:gd name="connsiteY718" fmla="*/ 551646 h 682566"/>
              <a:gd name="connsiteX719" fmla="*/ 340635 w 584672"/>
              <a:gd name="connsiteY719" fmla="*/ 551646 h 682566"/>
              <a:gd name="connsiteX720" fmla="*/ 338093 w 584672"/>
              <a:gd name="connsiteY720" fmla="*/ 554189 h 682566"/>
              <a:gd name="connsiteX721" fmla="*/ 335552 w 584672"/>
              <a:gd name="connsiteY721" fmla="*/ 556731 h 682566"/>
              <a:gd name="connsiteX722" fmla="*/ 333010 w 584672"/>
              <a:gd name="connsiteY722" fmla="*/ 559273 h 682566"/>
              <a:gd name="connsiteX723" fmla="*/ 333010 w 584672"/>
              <a:gd name="connsiteY723" fmla="*/ 556731 h 682566"/>
              <a:gd name="connsiteX724" fmla="*/ 335552 w 584672"/>
              <a:gd name="connsiteY724" fmla="*/ 551646 h 682566"/>
              <a:gd name="connsiteX725" fmla="*/ 338093 w 584672"/>
              <a:gd name="connsiteY725" fmla="*/ 545291 h 682566"/>
              <a:gd name="connsiteX726" fmla="*/ 340635 w 584672"/>
              <a:gd name="connsiteY726" fmla="*/ 542749 h 682566"/>
              <a:gd name="connsiteX727" fmla="*/ 345720 w 584672"/>
              <a:gd name="connsiteY727" fmla="*/ 545291 h 682566"/>
              <a:gd name="connsiteX728" fmla="*/ 348262 w 584672"/>
              <a:gd name="connsiteY728" fmla="*/ 545291 h 682566"/>
              <a:gd name="connsiteX729" fmla="*/ 353346 w 584672"/>
              <a:gd name="connsiteY729" fmla="*/ 545291 h 682566"/>
              <a:gd name="connsiteX730" fmla="*/ 355888 w 584672"/>
              <a:gd name="connsiteY730" fmla="*/ 542749 h 682566"/>
              <a:gd name="connsiteX731" fmla="*/ 358430 w 584672"/>
              <a:gd name="connsiteY731" fmla="*/ 540207 h 682566"/>
              <a:gd name="connsiteX732" fmla="*/ 360972 w 584672"/>
              <a:gd name="connsiteY732" fmla="*/ 540207 h 682566"/>
              <a:gd name="connsiteX733" fmla="*/ 363514 w 584672"/>
              <a:gd name="connsiteY733" fmla="*/ 537665 h 682566"/>
              <a:gd name="connsiteX734" fmla="*/ 363514 w 584672"/>
              <a:gd name="connsiteY734" fmla="*/ 540207 h 682566"/>
              <a:gd name="connsiteX735" fmla="*/ 364785 w 584672"/>
              <a:gd name="connsiteY735" fmla="*/ 542749 h 682566"/>
              <a:gd name="connsiteX736" fmla="*/ 391476 w 584672"/>
              <a:gd name="connsiteY736" fmla="*/ 545291 h 682566"/>
              <a:gd name="connsiteX737" fmla="*/ 388934 w 584672"/>
              <a:gd name="connsiteY737" fmla="*/ 545291 h 682566"/>
              <a:gd name="connsiteX738" fmla="*/ 386393 w 584672"/>
              <a:gd name="connsiteY738" fmla="*/ 542749 h 682566"/>
              <a:gd name="connsiteX739" fmla="*/ 386393 w 584672"/>
              <a:gd name="connsiteY739" fmla="*/ 540207 h 682566"/>
              <a:gd name="connsiteX740" fmla="*/ 386393 w 584672"/>
              <a:gd name="connsiteY740" fmla="*/ 537665 h 682566"/>
              <a:gd name="connsiteX741" fmla="*/ 386393 w 584672"/>
              <a:gd name="connsiteY741" fmla="*/ 535123 h 682566"/>
              <a:gd name="connsiteX742" fmla="*/ 388934 w 584672"/>
              <a:gd name="connsiteY742" fmla="*/ 535123 h 682566"/>
              <a:gd name="connsiteX743" fmla="*/ 388934 w 584672"/>
              <a:gd name="connsiteY743" fmla="*/ 532580 h 682566"/>
              <a:gd name="connsiteX744" fmla="*/ 391476 w 584672"/>
              <a:gd name="connsiteY744" fmla="*/ 532580 h 682566"/>
              <a:gd name="connsiteX745" fmla="*/ 391476 w 584672"/>
              <a:gd name="connsiteY745" fmla="*/ 535123 h 682566"/>
              <a:gd name="connsiteX746" fmla="*/ 394019 w 584672"/>
              <a:gd name="connsiteY746" fmla="*/ 535123 h 682566"/>
              <a:gd name="connsiteX747" fmla="*/ 394019 w 584672"/>
              <a:gd name="connsiteY747" fmla="*/ 537665 h 682566"/>
              <a:gd name="connsiteX748" fmla="*/ 394019 w 584672"/>
              <a:gd name="connsiteY748" fmla="*/ 540207 h 682566"/>
              <a:gd name="connsiteX749" fmla="*/ 394019 w 584672"/>
              <a:gd name="connsiteY749" fmla="*/ 542749 h 682566"/>
              <a:gd name="connsiteX750" fmla="*/ 391476 w 584672"/>
              <a:gd name="connsiteY750" fmla="*/ 542749 h 682566"/>
              <a:gd name="connsiteX751" fmla="*/ 391476 w 584672"/>
              <a:gd name="connsiteY751" fmla="*/ 545291 h 682566"/>
              <a:gd name="connsiteX752" fmla="*/ 200822 w 584672"/>
              <a:gd name="connsiteY752" fmla="*/ 536393 h 682566"/>
              <a:gd name="connsiteX753" fmla="*/ 198280 w 584672"/>
              <a:gd name="connsiteY753" fmla="*/ 536393 h 682566"/>
              <a:gd name="connsiteX754" fmla="*/ 195739 w 584672"/>
              <a:gd name="connsiteY754" fmla="*/ 533852 h 682566"/>
              <a:gd name="connsiteX755" fmla="*/ 195739 w 584672"/>
              <a:gd name="connsiteY755" fmla="*/ 531309 h 682566"/>
              <a:gd name="connsiteX756" fmla="*/ 195739 w 584672"/>
              <a:gd name="connsiteY756" fmla="*/ 528767 h 682566"/>
              <a:gd name="connsiteX757" fmla="*/ 195739 w 584672"/>
              <a:gd name="connsiteY757" fmla="*/ 526225 h 682566"/>
              <a:gd name="connsiteX758" fmla="*/ 198280 w 584672"/>
              <a:gd name="connsiteY758" fmla="*/ 526225 h 682566"/>
              <a:gd name="connsiteX759" fmla="*/ 200822 w 584672"/>
              <a:gd name="connsiteY759" fmla="*/ 526225 h 682566"/>
              <a:gd name="connsiteX760" fmla="*/ 203364 w 584672"/>
              <a:gd name="connsiteY760" fmla="*/ 526225 h 682566"/>
              <a:gd name="connsiteX761" fmla="*/ 203364 w 584672"/>
              <a:gd name="connsiteY761" fmla="*/ 528767 h 682566"/>
              <a:gd name="connsiteX762" fmla="*/ 203364 w 584672"/>
              <a:gd name="connsiteY762" fmla="*/ 531309 h 682566"/>
              <a:gd name="connsiteX763" fmla="*/ 203364 w 584672"/>
              <a:gd name="connsiteY763" fmla="*/ 533852 h 682566"/>
              <a:gd name="connsiteX764" fmla="*/ 203364 w 584672"/>
              <a:gd name="connsiteY764" fmla="*/ 536393 h 682566"/>
              <a:gd name="connsiteX765" fmla="*/ 200822 w 584672"/>
              <a:gd name="connsiteY765" fmla="*/ 536393 h 682566"/>
              <a:gd name="connsiteX766" fmla="*/ 174131 w 584672"/>
              <a:gd name="connsiteY766" fmla="*/ 523683 h 682566"/>
              <a:gd name="connsiteX767" fmla="*/ 174131 w 584672"/>
              <a:gd name="connsiteY767" fmla="*/ 526225 h 682566"/>
              <a:gd name="connsiteX768" fmla="*/ 174131 w 584672"/>
              <a:gd name="connsiteY768" fmla="*/ 523683 h 682566"/>
              <a:gd name="connsiteX769" fmla="*/ 176673 w 584672"/>
              <a:gd name="connsiteY769" fmla="*/ 523683 h 682566"/>
              <a:gd name="connsiteX770" fmla="*/ 179215 w 584672"/>
              <a:gd name="connsiteY770" fmla="*/ 523683 h 682566"/>
              <a:gd name="connsiteX771" fmla="*/ 179215 w 584672"/>
              <a:gd name="connsiteY771" fmla="*/ 526225 h 682566"/>
              <a:gd name="connsiteX772" fmla="*/ 181757 w 584672"/>
              <a:gd name="connsiteY772" fmla="*/ 526225 h 682566"/>
              <a:gd name="connsiteX773" fmla="*/ 181757 w 584672"/>
              <a:gd name="connsiteY773" fmla="*/ 528767 h 682566"/>
              <a:gd name="connsiteX774" fmla="*/ 181757 w 584672"/>
              <a:gd name="connsiteY774" fmla="*/ 531309 h 682566"/>
              <a:gd name="connsiteX775" fmla="*/ 181757 w 584672"/>
              <a:gd name="connsiteY775" fmla="*/ 533852 h 682566"/>
              <a:gd name="connsiteX776" fmla="*/ 179215 w 584672"/>
              <a:gd name="connsiteY776" fmla="*/ 533852 h 682566"/>
              <a:gd name="connsiteX777" fmla="*/ 176673 w 584672"/>
              <a:gd name="connsiteY777" fmla="*/ 536393 h 682566"/>
              <a:gd name="connsiteX778" fmla="*/ 176673 w 584672"/>
              <a:gd name="connsiteY778" fmla="*/ 533852 h 682566"/>
              <a:gd name="connsiteX779" fmla="*/ 174131 w 584672"/>
              <a:gd name="connsiteY779" fmla="*/ 533852 h 682566"/>
              <a:gd name="connsiteX780" fmla="*/ 174131 w 584672"/>
              <a:gd name="connsiteY780" fmla="*/ 531309 h 682566"/>
              <a:gd name="connsiteX781" fmla="*/ 171589 w 584672"/>
              <a:gd name="connsiteY781" fmla="*/ 531309 h 682566"/>
              <a:gd name="connsiteX782" fmla="*/ 171589 w 584672"/>
              <a:gd name="connsiteY782" fmla="*/ 533852 h 682566"/>
              <a:gd name="connsiteX783" fmla="*/ 169047 w 584672"/>
              <a:gd name="connsiteY783" fmla="*/ 533852 h 682566"/>
              <a:gd name="connsiteX784" fmla="*/ 169047 w 584672"/>
              <a:gd name="connsiteY784" fmla="*/ 531309 h 682566"/>
              <a:gd name="connsiteX785" fmla="*/ 166504 w 584672"/>
              <a:gd name="connsiteY785" fmla="*/ 531309 h 682566"/>
              <a:gd name="connsiteX786" fmla="*/ 166504 w 584672"/>
              <a:gd name="connsiteY786" fmla="*/ 528767 h 682566"/>
              <a:gd name="connsiteX787" fmla="*/ 166504 w 584672"/>
              <a:gd name="connsiteY787" fmla="*/ 526225 h 682566"/>
              <a:gd name="connsiteX788" fmla="*/ 166504 w 584672"/>
              <a:gd name="connsiteY788" fmla="*/ 523683 h 682566"/>
              <a:gd name="connsiteX789" fmla="*/ 169047 w 584672"/>
              <a:gd name="connsiteY789" fmla="*/ 521141 h 682566"/>
              <a:gd name="connsiteX790" fmla="*/ 171589 w 584672"/>
              <a:gd name="connsiteY790" fmla="*/ 521141 h 682566"/>
              <a:gd name="connsiteX791" fmla="*/ 174131 w 584672"/>
              <a:gd name="connsiteY791" fmla="*/ 523683 h 682566"/>
              <a:gd name="connsiteX792" fmla="*/ 544000 w 584672"/>
              <a:gd name="connsiteY792" fmla="*/ 519869 h 682566"/>
              <a:gd name="connsiteX793" fmla="*/ 544000 w 584672"/>
              <a:gd name="connsiteY793" fmla="*/ 522412 h 682566"/>
              <a:gd name="connsiteX794" fmla="*/ 541458 w 584672"/>
              <a:gd name="connsiteY794" fmla="*/ 524954 h 682566"/>
              <a:gd name="connsiteX795" fmla="*/ 541458 w 584672"/>
              <a:gd name="connsiteY795" fmla="*/ 527496 h 682566"/>
              <a:gd name="connsiteX796" fmla="*/ 538916 w 584672"/>
              <a:gd name="connsiteY796" fmla="*/ 527496 h 682566"/>
              <a:gd name="connsiteX797" fmla="*/ 536374 w 584672"/>
              <a:gd name="connsiteY797" fmla="*/ 527496 h 682566"/>
              <a:gd name="connsiteX798" fmla="*/ 531290 w 584672"/>
              <a:gd name="connsiteY798" fmla="*/ 524954 h 682566"/>
              <a:gd name="connsiteX799" fmla="*/ 531290 w 584672"/>
              <a:gd name="connsiteY799" fmla="*/ 527496 h 682566"/>
              <a:gd name="connsiteX800" fmla="*/ 531290 w 584672"/>
              <a:gd name="connsiteY800" fmla="*/ 532580 h 682566"/>
              <a:gd name="connsiteX801" fmla="*/ 533832 w 584672"/>
              <a:gd name="connsiteY801" fmla="*/ 532580 h 682566"/>
              <a:gd name="connsiteX802" fmla="*/ 533832 w 584672"/>
              <a:gd name="connsiteY802" fmla="*/ 535123 h 682566"/>
              <a:gd name="connsiteX803" fmla="*/ 533832 w 584672"/>
              <a:gd name="connsiteY803" fmla="*/ 537665 h 682566"/>
              <a:gd name="connsiteX804" fmla="*/ 531290 w 584672"/>
              <a:gd name="connsiteY804" fmla="*/ 542749 h 682566"/>
              <a:gd name="connsiteX805" fmla="*/ 531290 w 584672"/>
              <a:gd name="connsiteY805" fmla="*/ 545291 h 682566"/>
              <a:gd name="connsiteX806" fmla="*/ 528747 w 584672"/>
              <a:gd name="connsiteY806" fmla="*/ 547833 h 682566"/>
              <a:gd name="connsiteX807" fmla="*/ 526206 w 584672"/>
              <a:gd name="connsiteY807" fmla="*/ 550376 h 682566"/>
              <a:gd name="connsiteX808" fmla="*/ 523664 w 584672"/>
              <a:gd name="connsiteY808" fmla="*/ 552918 h 682566"/>
              <a:gd name="connsiteX809" fmla="*/ 521121 w 584672"/>
              <a:gd name="connsiteY809" fmla="*/ 555459 h 682566"/>
              <a:gd name="connsiteX810" fmla="*/ 521121 w 584672"/>
              <a:gd name="connsiteY810" fmla="*/ 558002 h 682566"/>
              <a:gd name="connsiteX811" fmla="*/ 521121 w 584672"/>
              <a:gd name="connsiteY811" fmla="*/ 560544 h 682566"/>
              <a:gd name="connsiteX812" fmla="*/ 521121 w 584672"/>
              <a:gd name="connsiteY812" fmla="*/ 563086 h 682566"/>
              <a:gd name="connsiteX813" fmla="*/ 518579 w 584672"/>
              <a:gd name="connsiteY813" fmla="*/ 563086 h 682566"/>
              <a:gd name="connsiteX814" fmla="*/ 513496 w 584672"/>
              <a:gd name="connsiteY814" fmla="*/ 563086 h 682566"/>
              <a:gd name="connsiteX815" fmla="*/ 513496 w 584672"/>
              <a:gd name="connsiteY815" fmla="*/ 560544 h 682566"/>
              <a:gd name="connsiteX816" fmla="*/ 510953 w 584672"/>
              <a:gd name="connsiteY816" fmla="*/ 555459 h 682566"/>
              <a:gd name="connsiteX817" fmla="*/ 508411 w 584672"/>
              <a:gd name="connsiteY817" fmla="*/ 552918 h 682566"/>
              <a:gd name="connsiteX818" fmla="*/ 508411 w 584672"/>
              <a:gd name="connsiteY818" fmla="*/ 550376 h 682566"/>
              <a:gd name="connsiteX819" fmla="*/ 505869 w 584672"/>
              <a:gd name="connsiteY819" fmla="*/ 550376 h 682566"/>
              <a:gd name="connsiteX820" fmla="*/ 505869 w 584672"/>
              <a:gd name="connsiteY820" fmla="*/ 547833 h 682566"/>
              <a:gd name="connsiteX821" fmla="*/ 505869 w 584672"/>
              <a:gd name="connsiteY821" fmla="*/ 545291 h 682566"/>
              <a:gd name="connsiteX822" fmla="*/ 503327 w 584672"/>
              <a:gd name="connsiteY822" fmla="*/ 545291 h 682566"/>
              <a:gd name="connsiteX823" fmla="*/ 503327 w 584672"/>
              <a:gd name="connsiteY823" fmla="*/ 542749 h 682566"/>
              <a:gd name="connsiteX824" fmla="*/ 500785 w 584672"/>
              <a:gd name="connsiteY824" fmla="*/ 542749 h 682566"/>
              <a:gd name="connsiteX825" fmla="*/ 500785 w 584672"/>
              <a:gd name="connsiteY825" fmla="*/ 540207 h 682566"/>
              <a:gd name="connsiteX826" fmla="*/ 500785 w 584672"/>
              <a:gd name="connsiteY826" fmla="*/ 537665 h 682566"/>
              <a:gd name="connsiteX827" fmla="*/ 500785 w 584672"/>
              <a:gd name="connsiteY827" fmla="*/ 535123 h 682566"/>
              <a:gd name="connsiteX828" fmla="*/ 503327 w 584672"/>
              <a:gd name="connsiteY828" fmla="*/ 535123 h 682566"/>
              <a:gd name="connsiteX829" fmla="*/ 503327 w 584672"/>
              <a:gd name="connsiteY829" fmla="*/ 532580 h 682566"/>
              <a:gd name="connsiteX830" fmla="*/ 505869 w 584672"/>
              <a:gd name="connsiteY830" fmla="*/ 532580 h 682566"/>
              <a:gd name="connsiteX831" fmla="*/ 505869 w 584672"/>
              <a:gd name="connsiteY831" fmla="*/ 535123 h 682566"/>
              <a:gd name="connsiteX832" fmla="*/ 505869 w 584672"/>
              <a:gd name="connsiteY832" fmla="*/ 532580 h 682566"/>
              <a:gd name="connsiteX833" fmla="*/ 508411 w 584672"/>
              <a:gd name="connsiteY833" fmla="*/ 532580 h 682566"/>
              <a:gd name="connsiteX834" fmla="*/ 508411 w 584672"/>
              <a:gd name="connsiteY834" fmla="*/ 528767 h 682566"/>
              <a:gd name="connsiteX835" fmla="*/ 510953 w 584672"/>
              <a:gd name="connsiteY835" fmla="*/ 528767 h 682566"/>
              <a:gd name="connsiteX836" fmla="*/ 513496 w 584672"/>
              <a:gd name="connsiteY836" fmla="*/ 528767 h 682566"/>
              <a:gd name="connsiteX837" fmla="*/ 513496 w 584672"/>
              <a:gd name="connsiteY837" fmla="*/ 526225 h 682566"/>
              <a:gd name="connsiteX838" fmla="*/ 516037 w 584672"/>
              <a:gd name="connsiteY838" fmla="*/ 523683 h 682566"/>
              <a:gd name="connsiteX839" fmla="*/ 518579 w 584672"/>
              <a:gd name="connsiteY839" fmla="*/ 523683 h 682566"/>
              <a:gd name="connsiteX840" fmla="*/ 521121 w 584672"/>
              <a:gd name="connsiteY840" fmla="*/ 523683 h 682566"/>
              <a:gd name="connsiteX841" fmla="*/ 521121 w 584672"/>
              <a:gd name="connsiteY841" fmla="*/ 526225 h 682566"/>
              <a:gd name="connsiteX842" fmla="*/ 526206 w 584672"/>
              <a:gd name="connsiteY842" fmla="*/ 526225 h 682566"/>
              <a:gd name="connsiteX843" fmla="*/ 528747 w 584672"/>
              <a:gd name="connsiteY843" fmla="*/ 521141 h 682566"/>
              <a:gd name="connsiteX844" fmla="*/ 528747 w 584672"/>
              <a:gd name="connsiteY844" fmla="*/ 518599 h 682566"/>
              <a:gd name="connsiteX845" fmla="*/ 531290 w 584672"/>
              <a:gd name="connsiteY845" fmla="*/ 518599 h 682566"/>
              <a:gd name="connsiteX846" fmla="*/ 533832 w 584672"/>
              <a:gd name="connsiteY846" fmla="*/ 518599 h 682566"/>
              <a:gd name="connsiteX847" fmla="*/ 536374 w 584672"/>
              <a:gd name="connsiteY847" fmla="*/ 518599 h 682566"/>
              <a:gd name="connsiteX848" fmla="*/ 536374 w 584672"/>
              <a:gd name="connsiteY848" fmla="*/ 516056 h 682566"/>
              <a:gd name="connsiteX849" fmla="*/ 538916 w 584672"/>
              <a:gd name="connsiteY849" fmla="*/ 516056 h 682566"/>
              <a:gd name="connsiteX850" fmla="*/ 538916 w 584672"/>
              <a:gd name="connsiteY850" fmla="*/ 513514 h 682566"/>
              <a:gd name="connsiteX851" fmla="*/ 538916 w 584672"/>
              <a:gd name="connsiteY851" fmla="*/ 516056 h 682566"/>
              <a:gd name="connsiteX852" fmla="*/ 541458 w 584672"/>
              <a:gd name="connsiteY852" fmla="*/ 516056 h 682566"/>
              <a:gd name="connsiteX853" fmla="*/ 541458 w 584672"/>
              <a:gd name="connsiteY853" fmla="*/ 518599 h 682566"/>
              <a:gd name="connsiteX854" fmla="*/ 544000 w 584672"/>
              <a:gd name="connsiteY854" fmla="*/ 518599 h 682566"/>
              <a:gd name="connsiteX855" fmla="*/ 430879 w 584672"/>
              <a:gd name="connsiteY855" fmla="*/ 526225 h 682566"/>
              <a:gd name="connsiteX856" fmla="*/ 428337 w 584672"/>
              <a:gd name="connsiteY856" fmla="*/ 526225 h 682566"/>
              <a:gd name="connsiteX857" fmla="*/ 428337 w 584672"/>
              <a:gd name="connsiteY857" fmla="*/ 523683 h 682566"/>
              <a:gd name="connsiteX858" fmla="*/ 425794 w 584672"/>
              <a:gd name="connsiteY858" fmla="*/ 523683 h 682566"/>
              <a:gd name="connsiteX859" fmla="*/ 425794 w 584672"/>
              <a:gd name="connsiteY859" fmla="*/ 521141 h 682566"/>
              <a:gd name="connsiteX860" fmla="*/ 425794 w 584672"/>
              <a:gd name="connsiteY860" fmla="*/ 518599 h 682566"/>
              <a:gd name="connsiteX861" fmla="*/ 425794 w 584672"/>
              <a:gd name="connsiteY861" fmla="*/ 516056 h 682566"/>
              <a:gd name="connsiteX862" fmla="*/ 425794 w 584672"/>
              <a:gd name="connsiteY862" fmla="*/ 513514 h 682566"/>
              <a:gd name="connsiteX863" fmla="*/ 428337 w 584672"/>
              <a:gd name="connsiteY863" fmla="*/ 513514 h 682566"/>
              <a:gd name="connsiteX864" fmla="*/ 430879 w 584672"/>
              <a:gd name="connsiteY864" fmla="*/ 513514 h 682566"/>
              <a:gd name="connsiteX865" fmla="*/ 430879 w 584672"/>
              <a:gd name="connsiteY865" fmla="*/ 516056 h 682566"/>
              <a:gd name="connsiteX866" fmla="*/ 433420 w 584672"/>
              <a:gd name="connsiteY866" fmla="*/ 516056 h 682566"/>
              <a:gd name="connsiteX867" fmla="*/ 433420 w 584672"/>
              <a:gd name="connsiteY867" fmla="*/ 518599 h 682566"/>
              <a:gd name="connsiteX868" fmla="*/ 433420 w 584672"/>
              <a:gd name="connsiteY868" fmla="*/ 521141 h 682566"/>
              <a:gd name="connsiteX869" fmla="*/ 433420 w 584672"/>
              <a:gd name="connsiteY869" fmla="*/ 523683 h 682566"/>
              <a:gd name="connsiteX870" fmla="*/ 430879 w 584672"/>
              <a:gd name="connsiteY870" fmla="*/ 523683 h 682566"/>
              <a:gd name="connsiteX871" fmla="*/ 430879 w 584672"/>
              <a:gd name="connsiteY871" fmla="*/ 526225 h 682566"/>
              <a:gd name="connsiteX872" fmla="*/ 165234 w 584672"/>
              <a:gd name="connsiteY872" fmla="*/ 523683 h 682566"/>
              <a:gd name="connsiteX873" fmla="*/ 162691 w 584672"/>
              <a:gd name="connsiteY873" fmla="*/ 523683 h 682566"/>
              <a:gd name="connsiteX874" fmla="*/ 162691 w 584672"/>
              <a:gd name="connsiteY874" fmla="*/ 521141 h 682566"/>
              <a:gd name="connsiteX875" fmla="*/ 160149 w 584672"/>
              <a:gd name="connsiteY875" fmla="*/ 521141 h 682566"/>
              <a:gd name="connsiteX876" fmla="*/ 160149 w 584672"/>
              <a:gd name="connsiteY876" fmla="*/ 518599 h 682566"/>
              <a:gd name="connsiteX877" fmla="*/ 160149 w 584672"/>
              <a:gd name="connsiteY877" fmla="*/ 516056 h 682566"/>
              <a:gd name="connsiteX878" fmla="*/ 160149 w 584672"/>
              <a:gd name="connsiteY878" fmla="*/ 513514 h 682566"/>
              <a:gd name="connsiteX879" fmla="*/ 162691 w 584672"/>
              <a:gd name="connsiteY879" fmla="*/ 513514 h 682566"/>
              <a:gd name="connsiteX880" fmla="*/ 162691 w 584672"/>
              <a:gd name="connsiteY880" fmla="*/ 510972 h 682566"/>
              <a:gd name="connsiteX881" fmla="*/ 165234 w 584672"/>
              <a:gd name="connsiteY881" fmla="*/ 510972 h 682566"/>
              <a:gd name="connsiteX882" fmla="*/ 165234 w 584672"/>
              <a:gd name="connsiteY882" fmla="*/ 513514 h 682566"/>
              <a:gd name="connsiteX883" fmla="*/ 167776 w 584672"/>
              <a:gd name="connsiteY883" fmla="*/ 513514 h 682566"/>
              <a:gd name="connsiteX884" fmla="*/ 167776 w 584672"/>
              <a:gd name="connsiteY884" fmla="*/ 516056 h 682566"/>
              <a:gd name="connsiteX885" fmla="*/ 167776 w 584672"/>
              <a:gd name="connsiteY885" fmla="*/ 518599 h 682566"/>
              <a:gd name="connsiteX886" fmla="*/ 167776 w 584672"/>
              <a:gd name="connsiteY886" fmla="*/ 521141 h 682566"/>
              <a:gd name="connsiteX887" fmla="*/ 165234 w 584672"/>
              <a:gd name="connsiteY887" fmla="*/ 521141 h 682566"/>
              <a:gd name="connsiteX888" fmla="*/ 165234 w 584672"/>
              <a:gd name="connsiteY888" fmla="*/ 523683 h 682566"/>
              <a:gd name="connsiteX889" fmla="*/ 528747 w 584672"/>
              <a:gd name="connsiteY889" fmla="*/ 508430 h 682566"/>
              <a:gd name="connsiteX890" fmla="*/ 526206 w 584672"/>
              <a:gd name="connsiteY890" fmla="*/ 508430 h 682566"/>
              <a:gd name="connsiteX891" fmla="*/ 526206 w 584672"/>
              <a:gd name="connsiteY891" fmla="*/ 505888 h 682566"/>
              <a:gd name="connsiteX892" fmla="*/ 526206 w 584672"/>
              <a:gd name="connsiteY892" fmla="*/ 503346 h 682566"/>
              <a:gd name="connsiteX893" fmla="*/ 523664 w 584672"/>
              <a:gd name="connsiteY893" fmla="*/ 503346 h 682566"/>
              <a:gd name="connsiteX894" fmla="*/ 526206 w 584672"/>
              <a:gd name="connsiteY894" fmla="*/ 503346 h 682566"/>
              <a:gd name="connsiteX895" fmla="*/ 526206 w 584672"/>
              <a:gd name="connsiteY895" fmla="*/ 500803 h 682566"/>
              <a:gd name="connsiteX896" fmla="*/ 526206 w 584672"/>
              <a:gd name="connsiteY896" fmla="*/ 498261 h 682566"/>
              <a:gd name="connsiteX897" fmla="*/ 528747 w 584672"/>
              <a:gd name="connsiteY897" fmla="*/ 498261 h 682566"/>
              <a:gd name="connsiteX898" fmla="*/ 531290 w 584672"/>
              <a:gd name="connsiteY898" fmla="*/ 498261 h 682566"/>
              <a:gd name="connsiteX899" fmla="*/ 533832 w 584672"/>
              <a:gd name="connsiteY899" fmla="*/ 500803 h 682566"/>
              <a:gd name="connsiteX900" fmla="*/ 533832 w 584672"/>
              <a:gd name="connsiteY900" fmla="*/ 503346 h 682566"/>
              <a:gd name="connsiteX901" fmla="*/ 533832 w 584672"/>
              <a:gd name="connsiteY901" fmla="*/ 505888 h 682566"/>
              <a:gd name="connsiteX902" fmla="*/ 531290 w 584672"/>
              <a:gd name="connsiteY902" fmla="*/ 505888 h 682566"/>
              <a:gd name="connsiteX903" fmla="*/ 531290 w 584672"/>
              <a:gd name="connsiteY903" fmla="*/ 508430 h 682566"/>
              <a:gd name="connsiteX904" fmla="*/ 528747 w 584672"/>
              <a:gd name="connsiteY904" fmla="*/ 508430 h 682566"/>
              <a:gd name="connsiteX905" fmla="*/ 277084 w 584672"/>
              <a:gd name="connsiteY905" fmla="*/ 475382 h 682566"/>
              <a:gd name="connsiteX906" fmla="*/ 274542 w 584672"/>
              <a:gd name="connsiteY906" fmla="*/ 475382 h 682566"/>
              <a:gd name="connsiteX907" fmla="*/ 272000 w 584672"/>
              <a:gd name="connsiteY907" fmla="*/ 472839 h 682566"/>
              <a:gd name="connsiteX908" fmla="*/ 272000 w 584672"/>
              <a:gd name="connsiteY908" fmla="*/ 470298 h 682566"/>
              <a:gd name="connsiteX909" fmla="*/ 272000 w 584672"/>
              <a:gd name="connsiteY909" fmla="*/ 467756 h 682566"/>
              <a:gd name="connsiteX910" fmla="*/ 272000 w 584672"/>
              <a:gd name="connsiteY910" fmla="*/ 465213 h 682566"/>
              <a:gd name="connsiteX911" fmla="*/ 272000 w 584672"/>
              <a:gd name="connsiteY911" fmla="*/ 462671 h 682566"/>
              <a:gd name="connsiteX912" fmla="*/ 274542 w 584672"/>
              <a:gd name="connsiteY912" fmla="*/ 462671 h 682566"/>
              <a:gd name="connsiteX913" fmla="*/ 277084 w 584672"/>
              <a:gd name="connsiteY913" fmla="*/ 462671 h 682566"/>
              <a:gd name="connsiteX914" fmla="*/ 277084 w 584672"/>
              <a:gd name="connsiteY914" fmla="*/ 465213 h 682566"/>
              <a:gd name="connsiteX915" fmla="*/ 279626 w 584672"/>
              <a:gd name="connsiteY915" fmla="*/ 465213 h 682566"/>
              <a:gd name="connsiteX916" fmla="*/ 279626 w 584672"/>
              <a:gd name="connsiteY916" fmla="*/ 467756 h 682566"/>
              <a:gd name="connsiteX917" fmla="*/ 279626 w 584672"/>
              <a:gd name="connsiteY917" fmla="*/ 470298 h 682566"/>
              <a:gd name="connsiteX918" fmla="*/ 279626 w 584672"/>
              <a:gd name="connsiteY918" fmla="*/ 472839 h 682566"/>
              <a:gd name="connsiteX919" fmla="*/ 277084 w 584672"/>
              <a:gd name="connsiteY919" fmla="*/ 472839 h 682566"/>
              <a:gd name="connsiteX920" fmla="*/ 277084 w 584672"/>
              <a:gd name="connsiteY920" fmla="*/ 475382 h 682566"/>
              <a:gd name="connsiteX921" fmla="*/ 155066 w 584672"/>
              <a:gd name="connsiteY921" fmla="*/ 491906 h 682566"/>
              <a:gd name="connsiteX922" fmla="*/ 155066 w 584672"/>
              <a:gd name="connsiteY922" fmla="*/ 489364 h 682566"/>
              <a:gd name="connsiteX923" fmla="*/ 155066 w 584672"/>
              <a:gd name="connsiteY923" fmla="*/ 486822 h 682566"/>
              <a:gd name="connsiteX924" fmla="*/ 155066 w 584672"/>
              <a:gd name="connsiteY924" fmla="*/ 484279 h 682566"/>
              <a:gd name="connsiteX925" fmla="*/ 155066 w 584672"/>
              <a:gd name="connsiteY925" fmla="*/ 477924 h 682566"/>
              <a:gd name="connsiteX926" fmla="*/ 155066 w 584672"/>
              <a:gd name="connsiteY926" fmla="*/ 472839 h 682566"/>
              <a:gd name="connsiteX927" fmla="*/ 155066 w 584672"/>
              <a:gd name="connsiteY927" fmla="*/ 467756 h 682566"/>
              <a:gd name="connsiteX928" fmla="*/ 155066 w 584672"/>
              <a:gd name="connsiteY928" fmla="*/ 462671 h 682566"/>
              <a:gd name="connsiteX929" fmla="*/ 155066 w 584672"/>
              <a:gd name="connsiteY929" fmla="*/ 460129 h 682566"/>
              <a:gd name="connsiteX930" fmla="*/ 155066 w 584672"/>
              <a:gd name="connsiteY930" fmla="*/ 462671 h 682566"/>
              <a:gd name="connsiteX931" fmla="*/ 157608 w 584672"/>
              <a:gd name="connsiteY931" fmla="*/ 465213 h 682566"/>
              <a:gd name="connsiteX932" fmla="*/ 157608 w 584672"/>
              <a:gd name="connsiteY932" fmla="*/ 470298 h 682566"/>
              <a:gd name="connsiteX933" fmla="*/ 157608 w 584672"/>
              <a:gd name="connsiteY933" fmla="*/ 472839 h 682566"/>
              <a:gd name="connsiteX934" fmla="*/ 157608 w 584672"/>
              <a:gd name="connsiteY934" fmla="*/ 481737 h 682566"/>
              <a:gd name="connsiteX935" fmla="*/ 157608 w 584672"/>
              <a:gd name="connsiteY935" fmla="*/ 488093 h 682566"/>
              <a:gd name="connsiteX936" fmla="*/ 155066 w 584672"/>
              <a:gd name="connsiteY936" fmla="*/ 491906 h 682566"/>
              <a:gd name="connsiteX937" fmla="*/ 569420 w 584672"/>
              <a:gd name="connsiteY937" fmla="*/ 466484 h 682566"/>
              <a:gd name="connsiteX938" fmla="*/ 566878 w 584672"/>
              <a:gd name="connsiteY938" fmla="*/ 466484 h 682566"/>
              <a:gd name="connsiteX939" fmla="*/ 564337 w 584672"/>
              <a:gd name="connsiteY939" fmla="*/ 466484 h 682566"/>
              <a:gd name="connsiteX940" fmla="*/ 564337 w 584672"/>
              <a:gd name="connsiteY940" fmla="*/ 463943 h 682566"/>
              <a:gd name="connsiteX941" fmla="*/ 564337 w 584672"/>
              <a:gd name="connsiteY941" fmla="*/ 461400 h 682566"/>
              <a:gd name="connsiteX942" fmla="*/ 564337 w 584672"/>
              <a:gd name="connsiteY942" fmla="*/ 458858 h 682566"/>
              <a:gd name="connsiteX943" fmla="*/ 566878 w 584672"/>
              <a:gd name="connsiteY943" fmla="*/ 456316 h 682566"/>
              <a:gd name="connsiteX944" fmla="*/ 564337 w 584672"/>
              <a:gd name="connsiteY944" fmla="*/ 456316 h 682566"/>
              <a:gd name="connsiteX945" fmla="*/ 564337 w 584672"/>
              <a:gd name="connsiteY945" fmla="*/ 453773 h 682566"/>
              <a:gd name="connsiteX946" fmla="*/ 564337 w 584672"/>
              <a:gd name="connsiteY946" fmla="*/ 452503 h 682566"/>
              <a:gd name="connsiteX947" fmla="*/ 566878 w 584672"/>
              <a:gd name="connsiteY947" fmla="*/ 452503 h 682566"/>
              <a:gd name="connsiteX948" fmla="*/ 566878 w 584672"/>
              <a:gd name="connsiteY948" fmla="*/ 449960 h 682566"/>
              <a:gd name="connsiteX949" fmla="*/ 569420 w 584672"/>
              <a:gd name="connsiteY949" fmla="*/ 449960 h 682566"/>
              <a:gd name="connsiteX950" fmla="*/ 571963 w 584672"/>
              <a:gd name="connsiteY950" fmla="*/ 449960 h 682566"/>
              <a:gd name="connsiteX951" fmla="*/ 571963 w 584672"/>
              <a:gd name="connsiteY951" fmla="*/ 452503 h 682566"/>
              <a:gd name="connsiteX952" fmla="*/ 574505 w 584672"/>
              <a:gd name="connsiteY952" fmla="*/ 452503 h 682566"/>
              <a:gd name="connsiteX953" fmla="*/ 574505 w 584672"/>
              <a:gd name="connsiteY953" fmla="*/ 455045 h 682566"/>
              <a:gd name="connsiteX954" fmla="*/ 574505 w 584672"/>
              <a:gd name="connsiteY954" fmla="*/ 457587 h 682566"/>
              <a:gd name="connsiteX955" fmla="*/ 571963 w 584672"/>
              <a:gd name="connsiteY955" fmla="*/ 457587 h 682566"/>
              <a:gd name="connsiteX956" fmla="*/ 571963 w 584672"/>
              <a:gd name="connsiteY956" fmla="*/ 460129 h 682566"/>
              <a:gd name="connsiteX957" fmla="*/ 571963 w 584672"/>
              <a:gd name="connsiteY957" fmla="*/ 462671 h 682566"/>
              <a:gd name="connsiteX958" fmla="*/ 571963 w 584672"/>
              <a:gd name="connsiteY958" fmla="*/ 465213 h 682566"/>
              <a:gd name="connsiteX959" fmla="*/ 571963 w 584672"/>
              <a:gd name="connsiteY959" fmla="*/ 467756 h 682566"/>
              <a:gd name="connsiteX960" fmla="*/ 569420 w 584672"/>
              <a:gd name="connsiteY960" fmla="*/ 467756 h 682566"/>
              <a:gd name="connsiteX961" fmla="*/ 555439 w 584672"/>
              <a:gd name="connsiteY961" fmla="*/ 457587 h 682566"/>
              <a:gd name="connsiteX962" fmla="*/ 552897 w 584672"/>
              <a:gd name="connsiteY962" fmla="*/ 457587 h 682566"/>
              <a:gd name="connsiteX963" fmla="*/ 552897 w 584672"/>
              <a:gd name="connsiteY963" fmla="*/ 455045 h 682566"/>
              <a:gd name="connsiteX964" fmla="*/ 550355 w 584672"/>
              <a:gd name="connsiteY964" fmla="*/ 455045 h 682566"/>
              <a:gd name="connsiteX965" fmla="*/ 550355 w 584672"/>
              <a:gd name="connsiteY965" fmla="*/ 452503 h 682566"/>
              <a:gd name="connsiteX966" fmla="*/ 550355 w 584672"/>
              <a:gd name="connsiteY966" fmla="*/ 449960 h 682566"/>
              <a:gd name="connsiteX967" fmla="*/ 552897 w 584672"/>
              <a:gd name="connsiteY967" fmla="*/ 449960 h 682566"/>
              <a:gd name="connsiteX968" fmla="*/ 552897 w 584672"/>
              <a:gd name="connsiteY968" fmla="*/ 447418 h 682566"/>
              <a:gd name="connsiteX969" fmla="*/ 555439 w 584672"/>
              <a:gd name="connsiteY969" fmla="*/ 447418 h 682566"/>
              <a:gd name="connsiteX970" fmla="*/ 557982 w 584672"/>
              <a:gd name="connsiteY970" fmla="*/ 447418 h 682566"/>
              <a:gd name="connsiteX971" fmla="*/ 560523 w 584672"/>
              <a:gd name="connsiteY971" fmla="*/ 449960 h 682566"/>
              <a:gd name="connsiteX972" fmla="*/ 560523 w 584672"/>
              <a:gd name="connsiteY972" fmla="*/ 452503 h 682566"/>
              <a:gd name="connsiteX973" fmla="*/ 560523 w 584672"/>
              <a:gd name="connsiteY973" fmla="*/ 455045 h 682566"/>
              <a:gd name="connsiteX974" fmla="*/ 557982 w 584672"/>
              <a:gd name="connsiteY974" fmla="*/ 455045 h 682566"/>
              <a:gd name="connsiteX975" fmla="*/ 557982 w 584672"/>
              <a:gd name="connsiteY975" fmla="*/ 457587 h 682566"/>
              <a:gd name="connsiteX976" fmla="*/ 555439 w 584672"/>
              <a:gd name="connsiteY976" fmla="*/ 457587 h 682566"/>
              <a:gd name="connsiteX977" fmla="*/ 266916 w 584672"/>
              <a:gd name="connsiteY977" fmla="*/ 457587 h 682566"/>
              <a:gd name="connsiteX978" fmla="*/ 264374 w 584672"/>
              <a:gd name="connsiteY978" fmla="*/ 457587 h 682566"/>
              <a:gd name="connsiteX979" fmla="*/ 264374 w 584672"/>
              <a:gd name="connsiteY979" fmla="*/ 455045 h 682566"/>
              <a:gd name="connsiteX980" fmla="*/ 261831 w 584672"/>
              <a:gd name="connsiteY980" fmla="*/ 455045 h 682566"/>
              <a:gd name="connsiteX981" fmla="*/ 261831 w 584672"/>
              <a:gd name="connsiteY981" fmla="*/ 452503 h 682566"/>
              <a:gd name="connsiteX982" fmla="*/ 261831 w 584672"/>
              <a:gd name="connsiteY982" fmla="*/ 449960 h 682566"/>
              <a:gd name="connsiteX983" fmla="*/ 261831 w 584672"/>
              <a:gd name="connsiteY983" fmla="*/ 447418 h 682566"/>
              <a:gd name="connsiteX984" fmla="*/ 264374 w 584672"/>
              <a:gd name="connsiteY984" fmla="*/ 447418 h 682566"/>
              <a:gd name="connsiteX985" fmla="*/ 264374 w 584672"/>
              <a:gd name="connsiteY985" fmla="*/ 444876 h 682566"/>
              <a:gd name="connsiteX986" fmla="*/ 266916 w 584672"/>
              <a:gd name="connsiteY986" fmla="*/ 444876 h 682566"/>
              <a:gd name="connsiteX987" fmla="*/ 269458 w 584672"/>
              <a:gd name="connsiteY987" fmla="*/ 447418 h 682566"/>
              <a:gd name="connsiteX988" fmla="*/ 269458 w 584672"/>
              <a:gd name="connsiteY988" fmla="*/ 449960 h 682566"/>
              <a:gd name="connsiteX989" fmla="*/ 269458 w 584672"/>
              <a:gd name="connsiteY989" fmla="*/ 452503 h 682566"/>
              <a:gd name="connsiteX990" fmla="*/ 269458 w 584672"/>
              <a:gd name="connsiteY990" fmla="*/ 455045 h 682566"/>
              <a:gd name="connsiteX991" fmla="*/ 266916 w 584672"/>
              <a:gd name="connsiteY991" fmla="*/ 455045 h 682566"/>
              <a:gd name="connsiteX992" fmla="*/ 266916 w 584672"/>
              <a:gd name="connsiteY992" fmla="*/ 457587 h 682566"/>
              <a:gd name="connsiteX993" fmla="*/ 571963 w 584672"/>
              <a:gd name="connsiteY993" fmla="*/ 471569 h 682566"/>
              <a:gd name="connsiteX994" fmla="*/ 574505 w 584672"/>
              <a:gd name="connsiteY994" fmla="*/ 466484 h 682566"/>
              <a:gd name="connsiteX995" fmla="*/ 574505 w 584672"/>
              <a:gd name="connsiteY995" fmla="*/ 463943 h 682566"/>
              <a:gd name="connsiteX996" fmla="*/ 574505 w 584672"/>
              <a:gd name="connsiteY996" fmla="*/ 457587 h 682566"/>
              <a:gd name="connsiteX997" fmla="*/ 577047 w 584672"/>
              <a:gd name="connsiteY997" fmla="*/ 457587 h 682566"/>
              <a:gd name="connsiteX998" fmla="*/ 577047 w 584672"/>
              <a:gd name="connsiteY998" fmla="*/ 455045 h 682566"/>
              <a:gd name="connsiteX999" fmla="*/ 579588 w 584672"/>
              <a:gd name="connsiteY999" fmla="*/ 452503 h 682566"/>
              <a:gd name="connsiteX1000" fmla="*/ 582131 w 584672"/>
              <a:gd name="connsiteY1000" fmla="*/ 443605 h 682566"/>
              <a:gd name="connsiteX1001" fmla="*/ 582131 w 584672"/>
              <a:gd name="connsiteY1001" fmla="*/ 441063 h 682566"/>
              <a:gd name="connsiteX1002" fmla="*/ 584673 w 584672"/>
              <a:gd name="connsiteY1002" fmla="*/ 441063 h 682566"/>
              <a:gd name="connsiteX1003" fmla="*/ 584673 w 584672"/>
              <a:gd name="connsiteY1003" fmla="*/ 443605 h 682566"/>
              <a:gd name="connsiteX1004" fmla="*/ 582131 w 584672"/>
              <a:gd name="connsiteY1004" fmla="*/ 452503 h 682566"/>
              <a:gd name="connsiteX1005" fmla="*/ 582131 w 584672"/>
              <a:gd name="connsiteY1005" fmla="*/ 455045 h 682566"/>
              <a:gd name="connsiteX1006" fmla="*/ 579588 w 584672"/>
              <a:gd name="connsiteY1006" fmla="*/ 455045 h 682566"/>
              <a:gd name="connsiteX1007" fmla="*/ 579588 w 584672"/>
              <a:gd name="connsiteY1007" fmla="*/ 457587 h 682566"/>
              <a:gd name="connsiteX1008" fmla="*/ 577047 w 584672"/>
              <a:gd name="connsiteY1008" fmla="*/ 457587 h 682566"/>
              <a:gd name="connsiteX1009" fmla="*/ 577047 w 584672"/>
              <a:gd name="connsiteY1009" fmla="*/ 460129 h 682566"/>
              <a:gd name="connsiteX1010" fmla="*/ 577047 w 584672"/>
              <a:gd name="connsiteY1010" fmla="*/ 462671 h 682566"/>
              <a:gd name="connsiteX1011" fmla="*/ 577047 w 584672"/>
              <a:gd name="connsiteY1011" fmla="*/ 465213 h 682566"/>
              <a:gd name="connsiteX1012" fmla="*/ 577047 w 584672"/>
              <a:gd name="connsiteY1012" fmla="*/ 467756 h 682566"/>
              <a:gd name="connsiteX1013" fmla="*/ 571963 w 584672"/>
              <a:gd name="connsiteY1013" fmla="*/ 471569 h 682566"/>
              <a:gd name="connsiteX1014" fmla="*/ 260561 w 584672"/>
              <a:gd name="connsiteY1014" fmla="*/ 447418 h 682566"/>
              <a:gd name="connsiteX1015" fmla="*/ 258019 w 584672"/>
              <a:gd name="connsiteY1015" fmla="*/ 444876 h 682566"/>
              <a:gd name="connsiteX1016" fmla="*/ 258019 w 584672"/>
              <a:gd name="connsiteY1016" fmla="*/ 442334 h 682566"/>
              <a:gd name="connsiteX1017" fmla="*/ 255476 w 584672"/>
              <a:gd name="connsiteY1017" fmla="*/ 442334 h 682566"/>
              <a:gd name="connsiteX1018" fmla="*/ 255476 w 584672"/>
              <a:gd name="connsiteY1018" fmla="*/ 439792 h 682566"/>
              <a:gd name="connsiteX1019" fmla="*/ 258019 w 584672"/>
              <a:gd name="connsiteY1019" fmla="*/ 439792 h 682566"/>
              <a:gd name="connsiteX1020" fmla="*/ 258019 w 584672"/>
              <a:gd name="connsiteY1020" fmla="*/ 437250 h 682566"/>
              <a:gd name="connsiteX1021" fmla="*/ 258019 w 584672"/>
              <a:gd name="connsiteY1021" fmla="*/ 434707 h 682566"/>
              <a:gd name="connsiteX1022" fmla="*/ 260561 w 584672"/>
              <a:gd name="connsiteY1022" fmla="*/ 434707 h 682566"/>
              <a:gd name="connsiteX1023" fmla="*/ 263103 w 584672"/>
              <a:gd name="connsiteY1023" fmla="*/ 434707 h 682566"/>
              <a:gd name="connsiteX1024" fmla="*/ 263103 w 584672"/>
              <a:gd name="connsiteY1024" fmla="*/ 437250 h 682566"/>
              <a:gd name="connsiteX1025" fmla="*/ 265645 w 584672"/>
              <a:gd name="connsiteY1025" fmla="*/ 437250 h 682566"/>
              <a:gd name="connsiteX1026" fmla="*/ 265645 w 584672"/>
              <a:gd name="connsiteY1026" fmla="*/ 439792 h 682566"/>
              <a:gd name="connsiteX1027" fmla="*/ 265645 w 584672"/>
              <a:gd name="connsiteY1027" fmla="*/ 442334 h 682566"/>
              <a:gd name="connsiteX1028" fmla="*/ 265645 w 584672"/>
              <a:gd name="connsiteY1028" fmla="*/ 444876 h 682566"/>
              <a:gd name="connsiteX1029" fmla="*/ 263103 w 584672"/>
              <a:gd name="connsiteY1029" fmla="*/ 444876 h 682566"/>
              <a:gd name="connsiteX1030" fmla="*/ 263103 w 584672"/>
              <a:gd name="connsiteY1030" fmla="*/ 447418 h 682566"/>
              <a:gd name="connsiteX1031" fmla="*/ 260561 w 584672"/>
              <a:gd name="connsiteY1031" fmla="*/ 447418 h 682566"/>
              <a:gd name="connsiteX1032" fmla="*/ 207177 w 584672"/>
              <a:gd name="connsiteY1032" fmla="*/ 447418 h 682566"/>
              <a:gd name="connsiteX1033" fmla="*/ 204635 w 584672"/>
              <a:gd name="connsiteY1033" fmla="*/ 449960 h 682566"/>
              <a:gd name="connsiteX1034" fmla="*/ 204635 w 584672"/>
              <a:gd name="connsiteY1034" fmla="*/ 447418 h 682566"/>
              <a:gd name="connsiteX1035" fmla="*/ 202094 w 584672"/>
              <a:gd name="connsiteY1035" fmla="*/ 442334 h 682566"/>
              <a:gd name="connsiteX1036" fmla="*/ 199552 w 584672"/>
              <a:gd name="connsiteY1036" fmla="*/ 439792 h 682566"/>
              <a:gd name="connsiteX1037" fmla="*/ 199552 w 584672"/>
              <a:gd name="connsiteY1037" fmla="*/ 437250 h 682566"/>
              <a:gd name="connsiteX1038" fmla="*/ 202094 w 584672"/>
              <a:gd name="connsiteY1038" fmla="*/ 432166 h 682566"/>
              <a:gd name="connsiteX1039" fmla="*/ 202094 w 584672"/>
              <a:gd name="connsiteY1039" fmla="*/ 429623 h 682566"/>
              <a:gd name="connsiteX1040" fmla="*/ 204635 w 584672"/>
              <a:gd name="connsiteY1040" fmla="*/ 429623 h 682566"/>
              <a:gd name="connsiteX1041" fmla="*/ 207177 w 584672"/>
              <a:gd name="connsiteY1041" fmla="*/ 434707 h 682566"/>
              <a:gd name="connsiteX1042" fmla="*/ 209720 w 584672"/>
              <a:gd name="connsiteY1042" fmla="*/ 437250 h 682566"/>
              <a:gd name="connsiteX1043" fmla="*/ 207177 w 584672"/>
              <a:gd name="connsiteY1043" fmla="*/ 443605 h 682566"/>
              <a:gd name="connsiteX1044" fmla="*/ 207177 w 584672"/>
              <a:gd name="connsiteY1044" fmla="*/ 447418 h 682566"/>
              <a:gd name="connsiteX1045" fmla="*/ 231327 w 584672"/>
              <a:gd name="connsiteY1045" fmla="*/ 413100 h 682566"/>
              <a:gd name="connsiteX1046" fmla="*/ 231327 w 584672"/>
              <a:gd name="connsiteY1046" fmla="*/ 418183 h 682566"/>
              <a:gd name="connsiteX1047" fmla="*/ 233869 w 584672"/>
              <a:gd name="connsiteY1047" fmla="*/ 423268 h 682566"/>
              <a:gd name="connsiteX1048" fmla="*/ 233869 w 584672"/>
              <a:gd name="connsiteY1048" fmla="*/ 425810 h 682566"/>
              <a:gd name="connsiteX1049" fmla="*/ 233869 w 584672"/>
              <a:gd name="connsiteY1049" fmla="*/ 428352 h 682566"/>
              <a:gd name="connsiteX1050" fmla="*/ 231327 w 584672"/>
              <a:gd name="connsiteY1050" fmla="*/ 430894 h 682566"/>
              <a:gd name="connsiteX1051" fmla="*/ 228785 w 584672"/>
              <a:gd name="connsiteY1051" fmla="*/ 433436 h 682566"/>
              <a:gd name="connsiteX1052" fmla="*/ 226243 w 584672"/>
              <a:gd name="connsiteY1052" fmla="*/ 438521 h 682566"/>
              <a:gd name="connsiteX1053" fmla="*/ 228785 w 584672"/>
              <a:gd name="connsiteY1053" fmla="*/ 441063 h 682566"/>
              <a:gd name="connsiteX1054" fmla="*/ 228785 w 584672"/>
              <a:gd name="connsiteY1054" fmla="*/ 443605 h 682566"/>
              <a:gd name="connsiteX1055" fmla="*/ 228785 w 584672"/>
              <a:gd name="connsiteY1055" fmla="*/ 446147 h 682566"/>
              <a:gd name="connsiteX1056" fmla="*/ 226243 w 584672"/>
              <a:gd name="connsiteY1056" fmla="*/ 448690 h 682566"/>
              <a:gd name="connsiteX1057" fmla="*/ 226243 w 584672"/>
              <a:gd name="connsiteY1057" fmla="*/ 451232 h 682566"/>
              <a:gd name="connsiteX1058" fmla="*/ 223701 w 584672"/>
              <a:gd name="connsiteY1058" fmla="*/ 451232 h 682566"/>
              <a:gd name="connsiteX1059" fmla="*/ 221159 w 584672"/>
              <a:gd name="connsiteY1059" fmla="*/ 448690 h 682566"/>
              <a:gd name="connsiteX1060" fmla="*/ 216075 w 584672"/>
              <a:gd name="connsiteY1060" fmla="*/ 448690 h 682566"/>
              <a:gd name="connsiteX1061" fmla="*/ 216075 w 584672"/>
              <a:gd name="connsiteY1061" fmla="*/ 446147 h 682566"/>
              <a:gd name="connsiteX1062" fmla="*/ 216075 w 584672"/>
              <a:gd name="connsiteY1062" fmla="*/ 443605 h 682566"/>
              <a:gd name="connsiteX1063" fmla="*/ 216075 w 584672"/>
              <a:gd name="connsiteY1063" fmla="*/ 437250 h 682566"/>
              <a:gd name="connsiteX1064" fmla="*/ 218617 w 584672"/>
              <a:gd name="connsiteY1064" fmla="*/ 437250 h 682566"/>
              <a:gd name="connsiteX1065" fmla="*/ 218617 w 584672"/>
              <a:gd name="connsiteY1065" fmla="*/ 434707 h 682566"/>
              <a:gd name="connsiteX1066" fmla="*/ 218617 w 584672"/>
              <a:gd name="connsiteY1066" fmla="*/ 427081 h 682566"/>
              <a:gd name="connsiteX1067" fmla="*/ 218617 w 584672"/>
              <a:gd name="connsiteY1067" fmla="*/ 424539 h 682566"/>
              <a:gd name="connsiteX1068" fmla="*/ 218617 w 584672"/>
              <a:gd name="connsiteY1068" fmla="*/ 421996 h 682566"/>
              <a:gd name="connsiteX1069" fmla="*/ 216075 w 584672"/>
              <a:gd name="connsiteY1069" fmla="*/ 421996 h 682566"/>
              <a:gd name="connsiteX1070" fmla="*/ 218617 w 584672"/>
              <a:gd name="connsiteY1070" fmla="*/ 416913 h 682566"/>
              <a:gd name="connsiteX1071" fmla="*/ 221159 w 584672"/>
              <a:gd name="connsiteY1071" fmla="*/ 416913 h 682566"/>
              <a:gd name="connsiteX1072" fmla="*/ 223701 w 584672"/>
              <a:gd name="connsiteY1072" fmla="*/ 416913 h 682566"/>
              <a:gd name="connsiteX1073" fmla="*/ 223701 w 584672"/>
              <a:gd name="connsiteY1073" fmla="*/ 414370 h 682566"/>
              <a:gd name="connsiteX1074" fmla="*/ 226243 w 584672"/>
              <a:gd name="connsiteY1074" fmla="*/ 414370 h 682566"/>
              <a:gd name="connsiteX1075" fmla="*/ 226243 w 584672"/>
              <a:gd name="connsiteY1075" fmla="*/ 411828 h 682566"/>
              <a:gd name="connsiteX1076" fmla="*/ 228785 w 584672"/>
              <a:gd name="connsiteY1076" fmla="*/ 409286 h 682566"/>
              <a:gd name="connsiteX1077" fmla="*/ 231327 w 584672"/>
              <a:gd name="connsiteY1077" fmla="*/ 409286 h 682566"/>
              <a:gd name="connsiteX1078" fmla="*/ 231327 w 584672"/>
              <a:gd name="connsiteY1078" fmla="*/ 413100 h 682566"/>
              <a:gd name="connsiteX1079" fmla="*/ 536374 w 584672"/>
              <a:gd name="connsiteY1079" fmla="*/ 421996 h 682566"/>
              <a:gd name="connsiteX1080" fmla="*/ 533832 w 584672"/>
              <a:gd name="connsiteY1080" fmla="*/ 421996 h 682566"/>
              <a:gd name="connsiteX1081" fmla="*/ 533832 w 584672"/>
              <a:gd name="connsiteY1081" fmla="*/ 419455 h 682566"/>
              <a:gd name="connsiteX1082" fmla="*/ 531290 w 584672"/>
              <a:gd name="connsiteY1082" fmla="*/ 419455 h 682566"/>
              <a:gd name="connsiteX1083" fmla="*/ 531290 w 584672"/>
              <a:gd name="connsiteY1083" fmla="*/ 416913 h 682566"/>
              <a:gd name="connsiteX1084" fmla="*/ 531290 w 584672"/>
              <a:gd name="connsiteY1084" fmla="*/ 414370 h 682566"/>
              <a:gd name="connsiteX1085" fmla="*/ 531290 w 584672"/>
              <a:gd name="connsiteY1085" fmla="*/ 411828 h 682566"/>
              <a:gd name="connsiteX1086" fmla="*/ 533832 w 584672"/>
              <a:gd name="connsiteY1086" fmla="*/ 411828 h 682566"/>
              <a:gd name="connsiteX1087" fmla="*/ 533832 w 584672"/>
              <a:gd name="connsiteY1087" fmla="*/ 409286 h 682566"/>
              <a:gd name="connsiteX1088" fmla="*/ 536374 w 584672"/>
              <a:gd name="connsiteY1088" fmla="*/ 409286 h 682566"/>
              <a:gd name="connsiteX1089" fmla="*/ 536374 w 584672"/>
              <a:gd name="connsiteY1089" fmla="*/ 411828 h 682566"/>
              <a:gd name="connsiteX1090" fmla="*/ 538916 w 584672"/>
              <a:gd name="connsiteY1090" fmla="*/ 411828 h 682566"/>
              <a:gd name="connsiteX1091" fmla="*/ 538916 w 584672"/>
              <a:gd name="connsiteY1091" fmla="*/ 414370 h 682566"/>
              <a:gd name="connsiteX1092" fmla="*/ 538916 w 584672"/>
              <a:gd name="connsiteY1092" fmla="*/ 416913 h 682566"/>
              <a:gd name="connsiteX1093" fmla="*/ 538916 w 584672"/>
              <a:gd name="connsiteY1093" fmla="*/ 419455 h 682566"/>
              <a:gd name="connsiteX1094" fmla="*/ 536374 w 584672"/>
              <a:gd name="connsiteY1094" fmla="*/ 419455 h 682566"/>
              <a:gd name="connsiteX1095" fmla="*/ 536374 w 584672"/>
              <a:gd name="connsiteY1095" fmla="*/ 421996 h 682566"/>
              <a:gd name="connsiteX1096" fmla="*/ 474093 w 584672"/>
              <a:gd name="connsiteY1096" fmla="*/ 413100 h 682566"/>
              <a:gd name="connsiteX1097" fmla="*/ 471551 w 584672"/>
              <a:gd name="connsiteY1097" fmla="*/ 413100 h 682566"/>
              <a:gd name="connsiteX1098" fmla="*/ 469010 w 584672"/>
              <a:gd name="connsiteY1098" fmla="*/ 413100 h 682566"/>
              <a:gd name="connsiteX1099" fmla="*/ 469010 w 584672"/>
              <a:gd name="connsiteY1099" fmla="*/ 410557 h 682566"/>
              <a:gd name="connsiteX1100" fmla="*/ 469010 w 584672"/>
              <a:gd name="connsiteY1100" fmla="*/ 408015 h 682566"/>
              <a:gd name="connsiteX1101" fmla="*/ 466467 w 584672"/>
              <a:gd name="connsiteY1101" fmla="*/ 408015 h 682566"/>
              <a:gd name="connsiteX1102" fmla="*/ 466467 w 584672"/>
              <a:gd name="connsiteY1102" fmla="*/ 405473 h 682566"/>
              <a:gd name="connsiteX1103" fmla="*/ 469010 w 584672"/>
              <a:gd name="connsiteY1103" fmla="*/ 405473 h 682566"/>
              <a:gd name="connsiteX1104" fmla="*/ 469010 w 584672"/>
              <a:gd name="connsiteY1104" fmla="*/ 402930 h 682566"/>
              <a:gd name="connsiteX1105" fmla="*/ 471551 w 584672"/>
              <a:gd name="connsiteY1105" fmla="*/ 402930 h 682566"/>
              <a:gd name="connsiteX1106" fmla="*/ 471551 w 584672"/>
              <a:gd name="connsiteY1106" fmla="*/ 401660 h 682566"/>
              <a:gd name="connsiteX1107" fmla="*/ 474093 w 584672"/>
              <a:gd name="connsiteY1107" fmla="*/ 404202 h 682566"/>
              <a:gd name="connsiteX1108" fmla="*/ 476636 w 584672"/>
              <a:gd name="connsiteY1108" fmla="*/ 404202 h 682566"/>
              <a:gd name="connsiteX1109" fmla="*/ 476636 w 584672"/>
              <a:gd name="connsiteY1109" fmla="*/ 406744 h 682566"/>
              <a:gd name="connsiteX1110" fmla="*/ 476636 w 584672"/>
              <a:gd name="connsiteY1110" fmla="*/ 409286 h 682566"/>
              <a:gd name="connsiteX1111" fmla="*/ 476636 w 584672"/>
              <a:gd name="connsiteY1111" fmla="*/ 411828 h 682566"/>
              <a:gd name="connsiteX1112" fmla="*/ 476636 w 584672"/>
              <a:gd name="connsiteY1112" fmla="*/ 414370 h 682566"/>
              <a:gd name="connsiteX1113" fmla="*/ 474093 w 584672"/>
              <a:gd name="connsiteY1113" fmla="*/ 414370 h 682566"/>
              <a:gd name="connsiteX1114" fmla="*/ 247850 w 584672"/>
              <a:gd name="connsiteY1114" fmla="*/ 415641 h 682566"/>
              <a:gd name="connsiteX1115" fmla="*/ 247850 w 584672"/>
              <a:gd name="connsiteY1115" fmla="*/ 418183 h 682566"/>
              <a:gd name="connsiteX1116" fmla="*/ 247850 w 584672"/>
              <a:gd name="connsiteY1116" fmla="*/ 420726 h 682566"/>
              <a:gd name="connsiteX1117" fmla="*/ 247850 w 584672"/>
              <a:gd name="connsiteY1117" fmla="*/ 423268 h 682566"/>
              <a:gd name="connsiteX1118" fmla="*/ 245308 w 584672"/>
              <a:gd name="connsiteY1118" fmla="*/ 420726 h 682566"/>
              <a:gd name="connsiteX1119" fmla="*/ 245308 w 584672"/>
              <a:gd name="connsiteY1119" fmla="*/ 418183 h 682566"/>
              <a:gd name="connsiteX1120" fmla="*/ 245308 w 584672"/>
              <a:gd name="connsiteY1120" fmla="*/ 415641 h 682566"/>
              <a:gd name="connsiteX1121" fmla="*/ 240225 w 584672"/>
              <a:gd name="connsiteY1121" fmla="*/ 418183 h 682566"/>
              <a:gd name="connsiteX1122" fmla="*/ 240225 w 584672"/>
              <a:gd name="connsiteY1122" fmla="*/ 420726 h 682566"/>
              <a:gd name="connsiteX1123" fmla="*/ 240225 w 584672"/>
              <a:gd name="connsiteY1123" fmla="*/ 423268 h 682566"/>
              <a:gd name="connsiteX1124" fmla="*/ 240225 w 584672"/>
              <a:gd name="connsiteY1124" fmla="*/ 428352 h 682566"/>
              <a:gd name="connsiteX1125" fmla="*/ 240225 w 584672"/>
              <a:gd name="connsiteY1125" fmla="*/ 430894 h 682566"/>
              <a:gd name="connsiteX1126" fmla="*/ 240225 w 584672"/>
              <a:gd name="connsiteY1126" fmla="*/ 435979 h 682566"/>
              <a:gd name="connsiteX1127" fmla="*/ 242766 w 584672"/>
              <a:gd name="connsiteY1127" fmla="*/ 435979 h 682566"/>
              <a:gd name="connsiteX1128" fmla="*/ 247850 w 584672"/>
              <a:gd name="connsiteY1128" fmla="*/ 442334 h 682566"/>
              <a:gd name="connsiteX1129" fmla="*/ 245308 w 584672"/>
              <a:gd name="connsiteY1129" fmla="*/ 444876 h 682566"/>
              <a:gd name="connsiteX1130" fmla="*/ 245308 w 584672"/>
              <a:gd name="connsiteY1130" fmla="*/ 447418 h 682566"/>
              <a:gd name="connsiteX1131" fmla="*/ 242766 w 584672"/>
              <a:gd name="connsiteY1131" fmla="*/ 449960 h 682566"/>
              <a:gd name="connsiteX1132" fmla="*/ 241495 w 584672"/>
              <a:gd name="connsiteY1132" fmla="*/ 449960 h 682566"/>
              <a:gd name="connsiteX1133" fmla="*/ 241495 w 584672"/>
              <a:gd name="connsiteY1133" fmla="*/ 447418 h 682566"/>
              <a:gd name="connsiteX1134" fmla="*/ 236411 w 584672"/>
              <a:gd name="connsiteY1134" fmla="*/ 449960 h 682566"/>
              <a:gd name="connsiteX1135" fmla="*/ 236411 w 584672"/>
              <a:gd name="connsiteY1135" fmla="*/ 452503 h 682566"/>
              <a:gd name="connsiteX1136" fmla="*/ 238953 w 584672"/>
              <a:gd name="connsiteY1136" fmla="*/ 452503 h 682566"/>
              <a:gd name="connsiteX1137" fmla="*/ 238953 w 584672"/>
              <a:gd name="connsiteY1137" fmla="*/ 455045 h 682566"/>
              <a:gd name="connsiteX1138" fmla="*/ 236411 w 584672"/>
              <a:gd name="connsiteY1138" fmla="*/ 455045 h 682566"/>
              <a:gd name="connsiteX1139" fmla="*/ 233869 w 584672"/>
              <a:gd name="connsiteY1139" fmla="*/ 460129 h 682566"/>
              <a:gd name="connsiteX1140" fmla="*/ 233869 w 584672"/>
              <a:gd name="connsiteY1140" fmla="*/ 462671 h 682566"/>
              <a:gd name="connsiteX1141" fmla="*/ 228785 w 584672"/>
              <a:gd name="connsiteY1141" fmla="*/ 460129 h 682566"/>
              <a:gd name="connsiteX1142" fmla="*/ 226243 w 584672"/>
              <a:gd name="connsiteY1142" fmla="*/ 457587 h 682566"/>
              <a:gd name="connsiteX1143" fmla="*/ 226243 w 584672"/>
              <a:gd name="connsiteY1143" fmla="*/ 452503 h 682566"/>
              <a:gd name="connsiteX1144" fmla="*/ 226243 w 584672"/>
              <a:gd name="connsiteY1144" fmla="*/ 449960 h 682566"/>
              <a:gd name="connsiteX1145" fmla="*/ 228785 w 584672"/>
              <a:gd name="connsiteY1145" fmla="*/ 443605 h 682566"/>
              <a:gd name="connsiteX1146" fmla="*/ 231327 w 584672"/>
              <a:gd name="connsiteY1146" fmla="*/ 441063 h 682566"/>
              <a:gd name="connsiteX1147" fmla="*/ 231327 w 584672"/>
              <a:gd name="connsiteY1147" fmla="*/ 438521 h 682566"/>
              <a:gd name="connsiteX1148" fmla="*/ 233869 w 584672"/>
              <a:gd name="connsiteY1148" fmla="*/ 433436 h 682566"/>
              <a:gd name="connsiteX1149" fmla="*/ 233869 w 584672"/>
              <a:gd name="connsiteY1149" fmla="*/ 427081 h 682566"/>
              <a:gd name="connsiteX1150" fmla="*/ 236411 w 584672"/>
              <a:gd name="connsiteY1150" fmla="*/ 420726 h 682566"/>
              <a:gd name="connsiteX1151" fmla="*/ 236411 w 584672"/>
              <a:gd name="connsiteY1151" fmla="*/ 418183 h 682566"/>
              <a:gd name="connsiteX1152" fmla="*/ 236411 w 584672"/>
              <a:gd name="connsiteY1152" fmla="*/ 415641 h 682566"/>
              <a:gd name="connsiteX1153" fmla="*/ 236411 w 584672"/>
              <a:gd name="connsiteY1153" fmla="*/ 413100 h 682566"/>
              <a:gd name="connsiteX1154" fmla="*/ 236411 w 584672"/>
              <a:gd name="connsiteY1154" fmla="*/ 410557 h 682566"/>
              <a:gd name="connsiteX1155" fmla="*/ 236411 w 584672"/>
              <a:gd name="connsiteY1155" fmla="*/ 408015 h 682566"/>
              <a:gd name="connsiteX1156" fmla="*/ 236411 w 584672"/>
              <a:gd name="connsiteY1156" fmla="*/ 405473 h 682566"/>
              <a:gd name="connsiteX1157" fmla="*/ 238953 w 584672"/>
              <a:gd name="connsiteY1157" fmla="*/ 405473 h 682566"/>
              <a:gd name="connsiteX1158" fmla="*/ 238953 w 584672"/>
              <a:gd name="connsiteY1158" fmla="*/ 402930 h 682566"/>
              <a:gd name="connsiteX1159" fmla="*/ 241495 w 584672"/>
              <a:gd name="connsiteY1159" fmla="*/ 402930 h 682566"/>
              <a:gd name="connsiteX1160" fmla="*/ 241495 w 584672"/>
              <a:gd name="connsiteY1160" fmla="*/ 401660 h 682566"/>
              <a:gd name="connsiteX1161" fmla="*/ 244038 w 584672"/>
              <a:gd name="connsiteY1161" fmla="*/ 401660 h 682566"/>
              <a:gd name="connsiteX1162" fmla="*/ 244038 w 584672"/>
              <a:gd name="connsiteY1162" fmla="*/ 404202 h 682566"/>
              <a:gd name="connsiteX1163" fmla="*/ 244038 w 584672"/>
              <a:gd name="connsiteY1163" fmla="*/ 406744 h 682566"/>
              <a:gd name="connsiteX1164" fmla="*/ 246580 w 584672"/>
              <a:gd name="connsiteY1164" fmla="*/ 406744 h 682566"/>
              <a:gd name="connsiteX1165" fmla="*/ 246580 w 584672"/>
              <a:gd name="connsiteY1165" fmla="*/ 409286 h 682566"/>
              <a:gd name="connsiteX1166" fmla="*/ 249121 w 584672"/>
              <a:gd name="connsiteY1166" fmla="*/ 411828 h 682566"/>
              <a:gd name="connsiteX1167" fmla="*/ 249121 w 584672"/>
              <a:gd name="connsiteY1167" fmla="*/ 415641 h 682566"/>
              <a:gd name="connsiteX1168" fmla="*/ 533832 w 584672"/>
              <a:gd name="connsiteY1168" fmla="*/ 410557 h 682566"/>
              <a:gd name="connsiteX1169" fmla="*/ 531290 w 584672"/>
              <a:gd name="connsiteY1169" fmla="*/ 410557 h 682566"/>
              <a:gd name="connsiteX1170" fmla="*/ 528747 w 584672"/>
              <a:gd name="connsiteY1170" fmla="*/ 410557 h 682566"/>
              <a:gd name="connsiteX1171" fmla="*/ 528747 w 584672"/>
              <a:gd name="connsiteY1171" fmla="*/ 408015 h 682566"/>
              <a:gd name="connsiteX1172" fmla="*/ 528747 w 584672"/>
              <a:gd name="connsiteY1172" fmla="*/ 405473 h 682566"/>
              <a:gd name="connsiteX1173" fmla="*/ 528747 w 584672"/>
              <a:gd name="connsiteY1173" fmla="*/ 402930 h 682566"/>
              <a:gd name="connsiteX1174" fmla="*/ 528747 w 584672"/>
              <a:gd name="connsiteY1174" fmla="*/ 401660 h 682566"/>
              <a:gd name="connsiteX1175" fmla="*/ 531290 w 584672"/>
              <a:gd name="connsiteY1175" fmla="*/ 401660 h 682566"/>
              <a:gd name="connsiteX1176" fmla="*/ 533832 w 584672"/>
              <a:gd name="connsiteY1176" fmla="*/ 401660 h 682566"/>
              <a:gd name="connsiteX1177" fmla="*/ 536374 w 584672"/>
              <a:gd name="connsiteY1177" fmla="*/ 404202 h 682566"/>
              <a:gd name="connsiteX1178" fmla="*/ 536374 w 584672"/>
              <a:gd name="connsiteY1178" fmla="*/ 406744 h 682566"/>
              <a:gd name="connsiteX1179" fmla="*/ 536374 w 584672"/>
              <a:gd name="connsiteY1179" fmla="*/ 409286 h 682566"/>
              <a:gd name="connsiteX1180" fmla="*/ 533832 w 584672"/>
              <a:gd name="connsiteY1180" fmla="*/ 410557 h 682566"/>
              <a:gd name="connsiteX1181" fmla="*/ 242766 w 584672"/>
              <a:gd name="connsiteY1181" fmla="*/ 385136 h 682566"/>
              <a:gd name="connsiteX1182" fmla="*/ 245308 w 584672"/>
              <a:gd name="connsiteY1182" fmla="*/ 385136 h 682566"/>
              <a:gd name="connsiteX1183" fmla="*/ 247850 w 584672"/>
              <a:gd name="connsiteY1183" fmla="*/ 385136 h 682566"/>
              <a:gd name="connsiteX1184" fmla="*/ 247850 w 584672"/>
              <a:gd name="connsiteY1184" fmla="*/ 387678 h 682566"/>
              <a:gd name="connsiteX1185" fmla="*/ 247850 w 584672"/>
              <a:gd name="connsiteY1185" fmla="*/ 390220 h 682566"/>
              <a:gd name="connsiteX1186" fmla="*/ 245308 w 584672"/>
              <a:gd name="connsiteY1186" fmla="*/ 395304 h 682566"/>
              <a:gd name="connsiteX1187" fmla="*/ 242766 w 584672"/>
              <a:gd name="connsiteY1187" fmla="*/ 395304 h 682566"/>
              <a:gd name="connsiteX1188" fmla="*/ 241495 w 584672"/>
              <a:gd name="connsiteY1188" fmla="*/ 395304 h 682566"/>
              <a:gd name="connsiteX1189" fmla="*/ 241495 w 584672"/>
              <a:gd name="connsiteY1189" fmla="*/ 392762 h 682566"/>
              <a:gd name="connsiteX1190" fmla="*/ 238953 w 584672"/>
              <a:gd name="connsiteY1190" fmla="*/ 390220 h 682566"/>
              <a:gd name="connsiteX1191" fmla="*/ 238953 w 584672"/>
              <a:gd name="connsiteY1191" fmla="*/ 387678 h 682566"/>
              <a:gd name="connsiteX1192" fmla="*/ 241495 w 584672"/>
              <a:gd name="connsiteY1192" fmla="*/ 385136 h 682566"/>
              <a:gd name="connsiteX1193" fmla="*/ 242766 w 584672"/>
              <a:gd name="connsiteY1193" fmla="*/ 385136 h 682566"/>
              <a:gd name="connsiteX1194" fmla="*/ 526206 w 584672"/>
              <a:gd name="connsiteY1194" fmla="*/ 380051 h 682566"/>
              <a:gd name="connsiteX1195" fmla="*/ 526206 w 584672"/>
              <a:gd name="connsiteY1195" fmla="*/ 382593 h 682566"/>
              <a:gd name="connsiteX1196" fmla="*/ 526206 w 584672"/>
              <a:gd name="connsiteY1196" fmla="*/ 385136 h 682566"/>
              <a:gd name="connsiteX1197" fmla="*/ 528747 w 584672"/>
              <a:gd name="connsiteY1197" fmla="*/ 385136 h 682566"/>
              <a:gd name="connsiteX1198" fmla="*/ 526206 w 584672"/>
              <a:gd name="connsiteY1198" fmla="*/ 387678 h 682566"/>
              <a:gd name="connsiteX1199" fmla="*/ 526206 w 584672"/>
              <a:gd name="connsiteY1199" fmla="*/ 390220 h 682566"/>
              <a:gd name="connsiteX1200" fmla="*/ 523664 w 584672"/>
              <a:gd name="connsiteY1200" fmla="*/ 390220 h 682566"/>
              <a:gd name="connsiteX1201" fmla="*/ 523664 w 584672"/>
              <a:gd name="connsiteY1201" fmla="*/ 392762 h 682566"/>
              <a:gd name="connsiteX1202" fmla="*/ 521121 w 584672"/>
              <a:gd name="connsiteY1202" fmla="*/ 395304 h 682566"/>
              <a:gd name="connsiteX1203" fmla="*/ 518579 w 584672"/>
              <a:gd name="connsiteY1203" fmla="*/ 395304 h 682566"/>
              <a:gd name="connsiteX1204" fmla="*/ 516037 w 584672"/>
              <a:gd name="connsiteY1204" fmla="*/ 395304 h 682566"/>
              <a:gd name="connsiteX1205" fmla="*/ 516037 w 584672"/>
              <a:gd name="connsiteY1205" fmla="*/ 392762 h 682566"/>
              <a:gd name="connsiteX1206" fmla="*/ 516037 w 584672"/>
              <a:gd name="connsiteY1206" fmla="*/ 390220 h 682566"/>
              <a:gd name="connsiteX1207" fmla="*/ 513496 w 584672"/>
              <a:gd name="connsiteY1207" fmla="*/ 390220 h 682566"/>
              <a:gd name="connsiteX1208" fmla="*/ 513496 w 584672"/>
              <a:gd name="connsiteY1208" fmla="*/ 387678 h 682566"/>
              <a:gd name="connsiteX1209" fmla="*/ 513496 w 584672"/>
              <a:gd name="connsiteY1209" fmla="*/ 385136 h 682566"/>
              <a:gd name="connsiteX1210" fmla="*/ 513496 w 584672"/>
              <a:gd name="connsiteY1210" fmla="*/ 382593 h 682566"/>
              <a:gd name="connsiteX1211" fmla="*/ 513496 w 584672"/>
              <a:gd name="connsiteY1211" fmla="*/ 380051 h 682566"/>
              <a:gd name="connsiteX1212" fmla="*/ 516037 w 584672"/>
              <a:gd name="connsiteY1212" fmla="*/ 380051 h 682566"/>
              <a:gd name="connsiteX1213" fmla="*/ 518579 w 584672"/>
              <a:gd name="connsiteY1213" fmla="*/ 380051 h 682566"/>
              <a:gd name="connsiteX1214" fmla="*/ 521121 w 584672"/>
              <a:gd name="connsiteY1214" fmla="*/ 382593 h 682566"/>
              <a:gd name="connsiteX1215" fmla="*/ 521121 w 584672"/>
              <a:gd name="connsiteY1215" fmla="*/ 380051 h 682566"/>
              <a:gd name="connsiteX1216" fmla="*/ 523664 w 584672"/>
              <a:gd name="connsiteY1216" fmla="*/ 380051 h 682566"/>
              <a:gd name="connsiteX1217" fmla="*/ 526206 w 584672"/>
              <a:gd name="connsiteY1217" fmla="*/ 380051 h 682566"/>
              <a:gd name="connsiteX1218" fmla="*/ 381308 w 584672"/>
              <a:gd name="connsiteY1218" fmla="*/ 382593 h 682566"/>
              <a:gd name="connsiteX1219" fmla="*/ 378766 w 584672"/>
              <a:gd name="connsiteY1219" fmla="*/ 382593 h 682566"/>
              <a:gd name="connsiteX1220" fmla="*/ 378766 w 584672"/>
              <a:gd name="connsiteY1220" fmla="*/ 380051 h 682566"/>
              <a:gd name="connsiteX1221" fmla="*/ 376224 w 584672"/>
              <a:gd name="connsiteY1221" fmla="*/ 377509 h 682566"/>
              <a:gd name="connsiteX1222" fmla="*/ 378766 w 584672"/>
              <a:gd name="connsiteY1222" fmla="*/ 377509 h 682566"/>
              <a:gd name="connsiteX1223" fmla="*/ 378766 w 584672"/>
              <a:gd name="connsiteY1223" fmla="*/ 376238 h 682566"/>
              <a:gd name="connsiteX1224" fmla="*/ 378766 w 584672"/>
              <a:gd name="connsiteY1224" fmla="*/ 373696 h 682566"/>
              <a:gd name="connsiteX1225" fmla="*/ 381308 w 584672"/>
              <a:gd name="connsiteY1225" fmla="*/ 373696 h 682566"/>
              <a:gd name="connsiteX1226" fmla="*/ 383851 w 584672"/>
              <a:gd name="connsiteY1226" fmla="*/ 373696 h 682566"/>
              <a:gd name="connsiteX1227" fmla="*/ 383851 w 584672"/>
              <a:gd name="connsiteY1227" fmla="*/ 376238 h 682566"/>
              <a:gd name="connsiteX1228" fmla="*/ 386393 w 584672"/>
              <a:gd name="connsiteY1228" fmla="*/ 376238 h 682566"/>
              <a:gd name="connsiteX1229" fmla="*/ 386393 w 584672"/>
              <a:gd name="connsiteY1229" fmla="*/ 378780 h 682566"/>
              <a:gd name="connsiteX1230" fmla="*/ 386393 w 584672"/>
              <a:gd name="connsiteY1230" fmla="*/ 381323 h 682566"/>
              <a:gd name="connsiteX1231" fmla="*/ 383851 w 584672"/>
              <a:gd name="connsiteY1231" fmla="*/ 383864 h 682566"/>
              <a:gd name="connsiteX1232" fmla="*/ 381308 w 584672"/>
              <a:gd name="connsiteY1232" fmla="*/ 383864 h 682566"/>
              <a:gd name="connsiteX1233" fmla="*/ 245308 w 584672"/>
              <a:gd name="connsiteY1233" fmla="*/ 371153 h 682566"/>
              <a:gd name="connsiteX1234" fmla="*/ 242766 w 584672"/>
              <a:gd name="connsiteY1234" fmla="*/ 371153 h 682566"/>
              <a:gd name="connsiteX1235" fmla="*/ 241495 w 584672"/>
              <a:gd name="connsiteY1235" fmla="*/ 371153 h 682566"/>
              <a:gd name="connsiteX1236" fmla="*/ 241495 w 584672"/>
              <a:gd name="connsiteY1236" fmla="*/ 368612 h 682566"/>
              <a:gd name="connsiteX1237" fmla="*/ 241495 w 584672"/>
              <a:gd name="connsiteY1237" fmla="*/ 366070 h 682566"/>
              <a:gd name="connsiteX1238" fmla="*/ 241495 w 584672"/>
              <a:gd name="connsiteY1238" fmla="*/ 363527 h 682566"/>
              <a:gd name="connsiteX1239" fmla="*/ 244038 w 584672"/>
              <a:gd name="connsiteY1239" fmla="*/ 360985 h 682566"/>
              <a:gd name="connsiteX1240" fmla="*/ 246580 w 584672"/>
              <a:gd name="connsiteY1240" fmla="*/ 360985 h 682566"/>
              <a:gd name="connsiteX1241" fmla="*/ 249121 w 584672"/>
              <a:gd name="connsiteY1241" fmla="*/ 363527 h 682566"/>
              <a:gd name="connsiteX1242" fmla="*/ 249121 w 584672"/>
              <a:gd name="connsiteY1242" fmla="*/ 366070 h 682566"/>
              <a:gd name="connsiteX1243" fmla="*/ 249121 w 584672"/>
              <a:gd name="connsiteY1243" fmla="*/ 368612 h 682566"/>
              <a:gd name="connsiteX1244" fmla="*/ 249121 w 584672"/>
              <a:gd name="connsiteY1244" fmla="*/ 371153 h 682566"/>
              <a:gd name="connsiteX1245" fmla="*/ 245308 w 584672"/>
              <a:gd name="connsiteY1245" fmla="*/ 371153 h 682566"/>
              <a:gd name="connsiteX1246" fmla="*/ 402916 w 584672"/>
              <a:gd name="connsiteY1246" fmla="*/ 350817 h 682566"/>
              <a:gd name="connsiteX1247" fmla="*/ 402916 w 584672"/>
              <a:gd name="connsiteY1247" fmla="*/ 353359 h 682566"/>
              <a:gd name="connsiteX1248" fmla="*/ 402916 w 584672"/>
              <a:gd name="connsiteY1248" fmla="*/ 355901 h 682566"/>
              <a:gd name="connsiteX1249" fmla="*/ 400374 w 584672"/>
              <a:gd name="connsiteY1249" fmla="*/ 355901 h 682566"/>
              <a:gd name="connsiteX1250" fmla="*/ 397832 w 584672"/>
              <a:gd name="connsiteY1250" fmla="*/ 355901 h 682566"/>
              <a:gd name="connsiteX1251" fmla="*/ 397832 w 584672"/>
              <a:gd name="connsiteY1251" fmla="*/ 358443 h 682566"/>
              <a:gd name="connsiteX1252" fmla="*/ 397832 w 584672"/>
              <a:gd name="connsiteY1252" fmla="*/ 360985 h 682566"/>
              <a:gd name="connsiteX1253" fmla="*/ 395289 w 584672"/>
              <a:gd name="connsiteY1253" fmla="*/ 360985 h 682566"/>
              <a:gd name="connsiteX1254" fmla="*/ 394019 w 584672"/>
              <a:gd name="connsiteY1254" fmla="*/ 360985 h 682566"/>
              <a:gd name="connsiteX1255" fmla="*/ 391476 w 584672"/>
              <a:gd name="connsiteY1255" fmla="*/ 360985 h 682566"/>
              <a:gd name="connsiteX1256" fmla="*/ 391476 w 584672"/>
              <a:gd name="connsiteY1256" fmla="*/ 358443 h 682566"/>
              <a:gd name="connsiteX1257" fmla="*/ 391476 w 584672"/>
              <a:gd name="connsiteY1257" fmla="*/ 355901 h 682566"/>
              <a:gd name="connsiteX1258" fmla="*/ 391476 w 584672"/>
              <a:gd name="connsiteY1258" fmla="*/ 353359 h 682566"/>
              <a:gd name="connsiteX1259" fmla="*/ 391476 w 584672"/>
              <a:gd name="connsiteY1259" fmla="*/ 350817 h 682566"/>
              <a:gd name="connsiteX1260" fmla="*/ 394019 w 584672"/>
              <a:gd name="connsiteY1260" fmla="*/ 350817 h 682566"/>
              <a:gd name="connsiteX1261" fmla="*/ 396561 w 584672"/>
              <a:gd name="connsiteY1261" fmla="*/ 350817 h 682566"/>
              <a:gd name="connsiteX1262" fmla="*/ 396561 w 584672"/>
              <a:gd name="connsiteY1262" fmla="*/ 348274 h 682566"/>
              <a:gd name="connsiteX1263" fmla="*/ 399103 w 584672"/>
              <a:gd name="connsiteY1263" fmla="*/ 345732 h 682566"/>
              <a:gd name="connsiteX1264" fmla="*/ 401645 w 584672"/>
              <a:gd name="connsiteY1264" fmla="*/ 345732 h 682566"/>
              <a:gd name="connsiteX1265" fmla="*/ 404187 w 584672"/>
              <a:gd name="connsiteY1265" fmla="*/ 345732 h 682566"/>
              <a:gd name="connsiteX1266" fmla="*/ 404187 w 584672"/>
              <a:gd name="connsiteY1266" fmla="*/ 348274 h 682566"/>
              <a:gd name="connsiteX1267" fmla="*/ 404187 w 584672"/>
              <a:gd name="connsiteY1267" fmla="*/ 350817 h 682566"/>
              <a:gd name="connsiteX1268" fmla="*/ 374953 w 584672"/>
              <a:gd name="connsiteY1268" fmla="*/ 348274 h 682566"/>
              <a:gd name="connsiteX1269" fmla="*/ 380038 w 584672"/>
              <a:gd name="connsiteY1269" fmla="*/ 350817 h 682566"/>
              <a:gd name="connsiteX1270" fmla="*/ 380038 w 584672"/>
              <a:gd name="connsiteY1270" fmla="*/ 353359 h 682566"/>
              <a:gd name="connsiteX1271" fmla="*/ 380038 w 584672"/>
              <a:gd name="connsiteY1271" fmla="*/ 355901 h 682566"/>
              <a:gd name="connsiteX1272" fmla="*/ 380038 w 584672"/>
              <a:gd name="connsiteY1272" fmla="*/ 353359 h 682566"/>
              <a:gd name="connsiteX1273" fmla="*/ 377495 w 584672"/>
              <a:gd name="connsiteY1273" fmla="*/ 353359 h 682566"/>
              <a:gd name="connsiteX1274" fmla="*/ 377495 w 584672"/>
              <a:gd name="connsiteY1274" fmla="*/ 355901 h 682566"/>
              <a:gd name="connsiteX1275" fmla="*/ 380038 w 584672"/>
              <a:gd name="connsiteY1275" fmla="*/ 358443 h 682566"/>
              <a:gd name="connsiteX1276" fmla="*/ 382579 w 584672"/>
              <a:gd name="connsiteY1276" fmla="*/ 358443 h 682566"/>
              <a:gd name="connsiteX1277" fmla="*/ 385121 w 584672"/>
              <a:gd name="connsiteY1277" fmla="*/ 358443 h 682566"/>
              <a:gd name="connsiteX1278" fmla="*/ 385121 w 584672"/>
              <a:gd name="connsiteY1278" fmla="*/ 360985 h 682566"/>
              <a:gd name="connsiteX1279" fmla="*/ 385121 w 584672"/>
              <a:gd name="connsiteY1279" fmla="*/ 367340 h 682566"/>
              <a:gd name="connsiteX1280" fmla="*/ 385121 w 584672"/>
              <a:gd name="connsiteY1280" fmla="*/ 369883 h 682566"/>
              <a:gd name="connsiteX1281" fmla="*/ 382579 w 584672"/>
              <a:gd name="connsiteY1281" fmla="*/ 372425 h 682566"/>
              <a:gd name="connsiteX1282" fmla="*/ 382579 w 584672"/>
              <a:gd name="connsiteY1282" fmla="*/ 369883 h 682566"/>
              <a:gd name="connsiteX1283" fmla="*/ 380038 w 584672"/>
              <a:gd name="connsiteY1283" fmla="*/ 369883 h 682566"/>
              <a:gd name="connsiteX1284" fmla="*/ 380038 w 584672"/>
              <a:gd name="connsiteY1284" fmla="*/ 372425 h 682566"/>
              <a:gd name="connsiteX1285" fmla="*/ 377495 w 584672"/>
              <a:gd name="connsiteY1285" fmla="*/ 372425 h 682566"/>
              <a:gd name="connsiteX1286" fmla="*/ 374953 w 584672"/>
              <a:gd name="connsiteY1286" fmla="*/ 374967 h 682566"/>
              <a:gd name="connsiteX1287" fmla="*/ 372411 w 584672"/>
              <a:gd name="connsiteY1287" fmla="*/ 377509 h 682566"/>
              <a:gd name="connsiteX1288" fmla="*/ 367327 w 584672"/>
              <a:gd name="connsiteY1288" fmla="*/ 380051 h 682566"/>
              <a:gd name="connsiteX1289" fmla="*/ 364785 w 584672"/>
              <a:gd name="connsiteY1289" fmla="*/ 380051 h 682566"/>
              <a:gd name="connsiteX1290" fmla="*/ 357159 w 584672"/>
              <a:gd name="connsiteY1290" fmla="*/ 377509 h 682566"/>
              <a:gd name="connsiteX1291" fmla="*/ 354617 w 584672"/>
              <a:gd name="connsiteY1291" fmla="*/ 374967 h 682566"/>
              <a:gd name="connsiteX1292" fmla="*/ 349533 w 584672"/>
              <a:gd name="connsiteY1292" fmla="*/ 369883 h 682566"/>
              <a:gd name="connsiteX1293" fmla="*/ 341907 w 584672"/>
              <a:gd name="connsiteY1293" fmla="*/ 363527 h 682566"/>
              <a:gd name="connsiteX1294" fmla="*/ 341907 w 584672"/>
              <a:gd name="connsiteY1294" fmla="*/ 360985 h 682566"/>
              <a:gd name="connsiteX1295" fmla="*/ 341907 w 584672"/>
              <a:gd name="connsiteY1295" fmla="*/ 358443 h 682566"/>
              <a:gd name="connsiteX1296" fmla="*/ 339365 w 584672"/>
              <a:gd name="connsiteY1296" fmla="*/ 352087 h 682566"/>
              <a:gd name="connsiteX1297" fmla="*/ 341907 w 584672"/>
              <a:gd name="connsiteY1297" fmla="*/ 349546 h 682566"/>
              <a:gd name="connsiteX1298" fmla="*/ 341907 w 584672"/>
              <a:gd name="connsiteY1298" fmla="*/ 347003 h 682566"/>
              <a:gd name="connsiteX1299" fmla="*/ 344448 w 584672"/>
              <a:gd name="connsiteY1299" fmla="*/ 347003 h 682566"/>
              <a:gd name="connsiteX1300" fmla="*/ 344448 w 584672"/>
              <a:gd name="connsiteY1300" fmla="*/ 349546 h 682566"/>
              <a:gd name="connsiteX1301" fmla="*/ 346991 w 584672"/>
              <a:gd name="connsiteY1301" fmla="*/ 349546 h 682566"/>
              <a:gd name="connsiteX1302" fmla="*/ 346991 w 584672"/>
              <a:gd name="connsiteY1302" fmla="*/ 352087 h 682566"/>
              <a:gd name="connsiteX1303" fmla="*/ 346991 w 584672"/>
              <a:gd name="connsiteY1303" fmla="*/ 349546 h 682566"/>
              <a:gd name="connsiteX1304" fmla="*/ 349533 w 584672"/>
              <a:gd name="connsiteY1304" fmla="*/ 349546 h 682566"/>
              <a:gd name="connsiteX1305" fmla="*/ 349533 w 584672"/>
              <a:gd name="connsiteY1305" fmla="*/ 347003 h 682566"/>
              <a:gd name="connsiteX1306" fmla="*/ 354617 w 584672"/>
              <a:gd name="connsiteY1306" fmla="*/ 347003 h 682566"/>
              <a:gd name="connsiteX1307" fmla="*/ 362243 w 584672"/>
              <a:gd name="connsiteY1307" fmla="*/ 344461 h 682566"/>
              <a:gd name="connsiteX1308" fmla="*/ 367327 w 584672"/>
              <a:gd name="connsiteY1308" fmla="*/ 344461 h 682566"/>
              <a:gd name="connsiteX1309" fmla="*/ 369869 w 584672"/>
              <a:gd name="connsiteY1309" fmla="*/ 347003 h 682566"/>
              <a:gd name="connsiteX1310" fmla="*/ 374953 w 584672"/>
              <a:gd name="connsiteY1310" fmla="*/ 348274 h 682566"/>
              <a:gd name="connsiteX1311" fmla="*/ 469010 w 584672"/>
              <a:gd name="connsiteY1311" fmla="*/ 339377 h 682566"/>
              <a:gd name="connsiteX1312" fmla="*/ 476636 w 584672"/>
              <a:gd name="connsiteY1312" fmla="*/ 341919 h 682566"/>
              <a:gd name="connsiteX1313" fmla="*/ 479178 w 584672"/>
              <a:gd name="connsiteY1313" fmla="*/ 341919 h 682566"/>
              <a:gd name="connsiteX1314" fmla="*/ 481720 w 584672"/>
              <a:gd name="connsiteY1314" fmla="*/ 341919 h 682566"/>
              <a:gd name="connsiteX1315" fmla="*/ 484261 w 584672"/>
              <a:gd name="connsiteY1315" fmla="*/ 341919 h 682566"/>
              <a:gd name="connsiteX1316" fmla="*/ 489346 w 584672"/>
              <a:gd name="connsiteY1316" fmla="*/ 341919 h 682566"/>
              <a:gd name="connsiteX1317" fmla="*/ 491888 w 584672"/>
              <a:gd name="connsiteY1317" fmla="*/ 341919 h 682566"/>
              <a:gd name="connsiteX1318" fmla="*/ 496972 w 584672"/>
              <a:gd name="connsiteY1318" fmla="*/ 348274 h 682566"/>
              <a:gd name="connsiteX1319" fmla="*/ 499514 w 584672"/>
              <a:gd name="connsiteY1319" fmla="*/ 353359 h 682566"/>
              <a:gd name="connsiteX1320" fmla="*/ 499514 w 584672"/>
              <a:gd name="connsiteY1320" fmla="*/ 355901 h 682566"/>
              <a:gd name="connsiteX1321" fmla="*/ 499514 w 584672"/>
              <a:gd name="connsiteY1321" fmla="*/ 358443 h 682566"/>
              <a:gd name="connsiteX1322" fmla="*/ 499514 w 584672"/>
              <a:gd name="connsiteY1322" fmla="*/ 360985 h 682566"/>
              <a:gd name="connsiteX1323" fmla="*/ 502056 w 584672"/>
              <a:gd name="connsiteY1323" fmla="*/ 360985 h 682566"/>
              <a:gd name="connsiteX1324" fmla="*/ 504598 w 584672"/>
              <a:gd name="connsiteY1324" fmla="*/ 360985 h 682566"/>
              <a:gd name="connsiteX1325" fmla="*/ 507140 w 584672"/>
              <a:gd name="connsiteY1325" fmla="*/ 363527 h 682566"/>
              <a:gd name="connsiteX1326" fmla="*/ 507140 w 584672"/>
              <a:gd name="connsiteY1326" fmla="*/ 368612 h 682566"/>
              <a:gd name="connsiteX1327" fmla="*/ 507140 w 584672"/>
              <a:gd name="connsiteY1327" fmla="*/ 371153 h 682566"/>
              <a:gd name="connsiteX1328" fmla="*/ 507140 w 584672"/>
              <a:gd name="connsiteY1328" fmla="*/ 373696 h 682566"/>
              <a:gd name="connsiteX1329" fmla="*/ 507140 w 584672"/>
              <a:gd name="connsiteY1329" fmla="*/ 380051 h 682566"/>
              <a:gd name="connsiteX1330" fmla="*/ 507140 w 584672"/>
              <a:gd name="connsiteY1330" fmla="*/ 382593 h 682566"/>
              <a:gd name="connsiteX1331" fmla="*/ 504598 w 584672"/>
              <a:gd name="connsiteY1331" fmla="*/ 380051 h 682566"/>
              <a:gd name="connsiteX1332" fmla="*/ 499514 w 584672"/>
              <a:gd name="connsiteY1332" fmla="*/ 377509 h 682566"/>
              <a:gd name="connsiteX1333" fmla="*/ 495701 w 584672"/>
              <a:gd name="connsiteY1333" fmla="*/ 377509 h 682566"/>
              <a:gd name="connsiteX1334" fmla="*/ 495701 w 584672"/>
              <a:gd name="connsiteY1334" fmla="*/ 374967 h 682566"/>
              <a:gd name="connsiteX1335" fmla="*/ 490617 w 584672"/>
              <a:gd name="connsiteY1335" fmla="*/ 372425 h 682566"/>
              <a:gd name="connsiteX1336" fmla="*/ 490617 w 584672"/>
              <a:gd name="connsiteY1336" fmla="*/ 369883 h 682566"/>
              <a:gd name="connsiteX1337" fmla="*/ 485533 w 584672"/>
              <a:gd name="connsiteY1337" fmla="*/ 367340 h 682566"/>
              <a:gd name="connsiteX1338" fmla="*/ 482991 w 584672"/>
              <a:gd name="connsiteY1338" fmla="*/ 367340 h 682566"/>
              <a:gd name="connsiteX1339" fmla="*/ 480448 w 584672"/>
              <a:gd name="connsiteY1339" fmla="*/ 364798 h 682566"/>
              <a:gd name="connsiteX1340" fmla="*/ 475365 w 584672"/>
              <a:gd name="connsiteY1340" fmla="*/ 362257 h 682566"/>
              <a:gd name="connsiteX1341" fmla="*/ 472823 w 584672"/>
              <a:gd name="connsiteY1341" fmla="*/ 362257 h 682566"/>
              <a:gd name="connsiteX1342" fmla="*/ 472823 w 584672"/>
              <a:gd name="connsiteY1342" fmla="*/ 359714 h 682566"/>
              <a:gd name="connsiteX1343" fmla="*/ 472823 w 584672"/>
              <a:gd name="connsiteY1343" fmla="*/ 357172 h 682566"/>
              <a:gd name="connsiteX1344" fmla="*/ 470280 w 584672"/>
              <a:gd name="connsiteY1344" fmla="*/ 357172 h 682566"/>
              <a:gd name="connsiteX1345" fmla="*/ 470280 w 584672"/>
              <a:gd name="connsiteY1345" fmla="*/ 354630 h 682566"/>
              <a:gd name="connsiteX1346" fmla="*/ 467738 w 584672"/>
              <a:gd name="connsiteY1346" fmla="*/ 354630 h 682566"/>
              <a:gd name="connsiteX1347" fmla="*/ 462655 w 584672"/>
              <a:gd name="connsiteY1347" fmla="*/ 354630 h 682566"/>
              <a:gd name="connsiteX1348" fmla="*/ 457570 w 584672"/>
              <a:gd name="connsiteY1348" fmla="*/ 354630 h 682566"/>
              <a:gd name="connsiteX1349" fmla="*/ 457570 w 584672"/>
              <a:gd name="connsiteY1349" fmla="*/ 357172 h 682566"/>
              <a:gd name="connsiteX1350" fmla="*/ 457570 w 584672"/>
              <a:gd name="connsiteY1350" fmla="*/ 359714 h 682566"/>
              <a:gd name="connsiteX1351" fmla="*/ 460112 w 584672"/>
              <a:gd name="connsiteY1351" fmla="*/ 359714 h 682566"/>
              <a:gd name="connsiteX1352" fmla="*/ 460112 w 584672"/>
              <a:gd name="connsiteY1352" fmla="*/ 362257 h 682566"/>
              <a:gd name="connsiteX1353" fmla="*/ 457570 w 584672"/>
              <a:gd name="connsiteY1353" fmla="*/ 362257 h 682566"/>
              <a:gd name="connsiteX1354" fmla="*/ 457570 w 584672"/>
              <a:gd name="connsiteY1354" fmla="*/ 362257 h 682566"/>
              <a:gd name="connsiteX1355" fmla="*/ 452486 w 584672"/>
              <a:gd name="connsiteY1355" fmla="*/ 359714 h 682566"/>
              <a:gd name="connsiteX1356" fmla="*/ 449944 w 584672"/>
              <a:gd name="connsiteY1356" fmla="*/ 359714 h 682566"/>
              <a:gd name="connsiteX1357" fmla="*/ 447402 w 584672"/>
              <a:gd name="connsiteY1357" fmla="*/ 357172 h 682566"/>
              <a:gd name="connsiteX1358" fmla="*/ 444860 w 584672"/>
              <a:gd name="connsiteY1358" fmla="*/ 357172 h 682566"/>
              <a:gd name="connsiteX1359" fmla="*/ 442318 w 584672"/>
              <a:gd name="connsiteY1359" fmla="*/ 357172 h 682566"/>
              <a:gd name="connsiteX1360" fmla="*/ 439775 w 584672"/>
              <a:gd name="connsiteY1360" fmla="*/ 357172 h 682566"/>
              <a:gd name="connsiteX1361" fmla="*/ 439775 w 584672"/>
              <a:gd name="connsiteY1361" fmla="*/ 352087 h 682566"/>
              <a:gd name="connsiteX1362" fmla="*/ 439775 w 584672"/>
              <a:gd name="connsiteY1362" fmla="*/ 350817 h 682566"/>
              <a:gd name="connsiteX1363" fmla="*/ 437234 w 584672"/>
              <a:gd name="connsiteY1363" fmla="*/ 350817 h 682566"/>
              <a:gd name="connsiteX1364" fmla="*/ 434692 w 584672"/>
              <a:gd name="connsiteY1364" fmla="*/ 353359 h 682566"/>
              <a:gd name="connsiteX1365" fmla="*/ 432150 w 584672"/>
              <a:gd name="connsiteY1365" fmla="*/ 355901 h 682566"/>
              <a:gd name="connsiteX1366" fmla="*/ 429607 w 584672"/>
              <a:gd name="connsiteY1366" fmla="*/ 358443 h 682566"/>
              <a:gd name="connsiteX1367" fmla="*/ 429607 w 584672"/>
              <a:gd name="connsiteY1367" fmla="*/ 360985 h 682566"/>
              <a:gd name="connsiteX1368" fmla="*/ 429607 w 584672"/>
              <a:gd name="connsiteY1368" fmla="*/ 363527 h 682566"/>
              <a:gd name="connsiteX1369" fmla="*/ 432150 w 584672"/>
              <a:gd name="connsiteY1369" fmla="*/ 363527 h 682566"/>
              <a:gd name="connsiteX1370" fmla="*/ 432150 w 584672"/>
              <a:gd name="connsiteY1370" fmla="*/ 366070 h 682566"/>
              <a:gd name="connsiteX1371" fmla="*/ 434692 w 584672"/>
              <a:gd name="connsiteY1371" fmla="*/ 368612 h 682566"/>
              <a:gd name="connsiteX1372" fmla="*/ 437234 w 584672"/>
              <a:gd name="connsiteY1372" fmla="*/ 368612 h 682566"/>
              <a:gd name="connsiteX1373" fmla="*/ 437234 w 584672"/>
              <a:gd name="connsiteY1373" fmla="*/ 371153 h 682566"/>
              <a:gd name="connsiteX1374" fmla="*/ 437234 w 584672"/>
              <a:gd name="connsiteY1374" fmla="*/ 373696 h 682566"/>
              <a:gd name="connsiteX1375" fmla="*/ 437234 w 584672"/>
              <a:gd name="connsiteY1375" fmla="*/ 376238 h 682566"/>
              <a:gd name="connsiteX1376" fmla="*/ 437234 w 584672"/>
              <a:gd name="connsiteY1376" fmla="*/ 378780 h 682566"/>
              <a:gd name="connsiteX1377" fmla="*/ 434692 w 584672"/>
              <a:gd name="connsiteY1377" fmla="*/ 378780 h 682566"/>
              <a:gd name="connsiteX1378" fmla="*/ 432150 w 584672"/>
              <a:gd name="connsiteY1378" fmla="*/ 378780 h 682566"/>
              <a:gd name="connsiteX1379" fmla="*/ 429607 w 584672"/>
              <a:gd name="connsiteY1379" fmla="*/ 378780 h 682566"/>
              <a:gd name="connsiteX1380" fmla="*/ 429607 w 584672"/>
              <a:gd name="connsiteY1380" fmla="*/ 376238 h 682566"/>
              <a:gd name="connsiteX1381" fmla="*/ 429607 w 584672"/>
              <a:gd name="connsiteY1381" fmla="*/ 373696 h 682566"/>
              <a:gd name="connsiteX1382" fmla="*/ 427065 w 584672"/>
              <a:gd name="connsiteY1382" fmla="*/ 373696 h 682566"/>
              <a:gd name="connsiteX1383" fmla="*/ 427065 w 584672"/>
              <a:gd name="connsiteY1383" fmla="*/ 371153 h 682566"/>
              <a:gd name="connsiteX1384" fmla="*/ 427065 w 584672"/>
              <a:gd name="connsiteY1384" fmla="*/ 373696 h 682566"/>
              <a:gd name="connsiteX1385" fmla="*/ 424524 w 584672"/>
              <a:gd name="connsiteY1385" fmla="*/ 373696 h 682566"/>
              <a:gd name="connsiteX1386" fmla="*/ 421981 w 584672"/>
              <a:gd name="connsiteY1386" fmla="*/ 373696 h 682566"/>
              <a:gd name="connsiteX1387" fmla="*/ 419439 w 584672"/>
              <a:gd name="connsiteY1387" fmla="*/ 373696 h 682566"/>
              <a:gd name="connsiteX1388" fmla="*/ 419439 w 584672"/>
              <a:gd name="connsiteY1388" fmla="*/ 371153 h 682566"/>
              <a:gd name="connsiteX1389" fmla="*/ 419439 w 584672"/>
              <a:gd name="connsiteY1389" fmla="*/ 371153 h 682566"/>
              <a:gd name="connsiteX1390" fmla="*/ 419439 w 584672"/>
              <a:gd name="connsiteY1390" fmla="*/ 373696 h 682566"/>
              <a:gd name="connsiteX1391" fmla="*/ 416897 w 584672"/>
              <a:gd name="connsiteY1391" fmla="*/ 376238 h 682566"/>
              <a:gd name="connsiteX1392" fmla="*/ 411813 w 584672"/>
              <a:gd name="connsiteY1392" fmla="*/ 378780 h 682566"/>
              <a:gd name="connsiteX1393" fmla="*/ 414355 w 584672"/>
              <a:gd name="connsiteY1393" fmla="*/ 376238 h 682566"/>
              <a:gd name="connsiteX1394" fmla="*/ 414355 w 584672"/>
              <a:gd name="connsiteY1394" fmla="*/ 373696 h 682566"/>
              <a:gd name="connsiteX1395" fmla="*/ 416897 w 584672"/>
              <a:gd name="connsiteY1395" fmla="*/ 373696 h 682566"/>
              <a:gd name="connsiteX1396" fmla="*/ 416897 w 584672"/>
              <a:gd name="connsiteY1396" fmla="*/ 371153 h 682566"/>
              <a:gd name="connsiteX1397" fmla="*/ 414355 w 584672"/>
              <a:gd name="connsiteY1397" fmla="*/ 371153 h 682566"/>
              <a:gd name="connsiteX1398" fmla="*/ 411813 w 584672"/>
              <a:gd name="connsiteY1398" fmla="*/ 376238 h 682566"/>
              <a:gd name="connsiteX1399" fmla="*/ 409271 w 584672"/>
              <a:gd name="connsiteY1399" fmla="*/ 378780 h 682566"/>
              <a:gd name="connsiteX1400" fmla="*/ 406729 w 584672"/>
              <a:gd name="connsiteY1400" fmla="*/ 378780 h 682566"/>
              <a:gd name="connsiteX1401" fmla="*/ 406729 w 584672"/>
              <a:gd name="connsiteY1401" fmla="*/ 376238 h 682566"/>
              <a:gd name="connsiteX1402" fmla="*/ 404187 w 584672"/>
              <a:gd name="connsiteY1402" fmla="*/ 376238 h 682566"/>
              <a:gd name="connsiteX1403" fmla="*/ 404187 w 584672"/>
              <a:gd name="connsiteY1403" fmla="*/ 373696 h 682566"/>
              <a:gd name="connsiteX1404" fmla="*/ 406729 w 584672"/>
              <a:gd name="connsiteY1404" fmla="*/ 373696 h 682566"/>
              <a:gd name="connsiteX1405" fmla="*/ 406729 w 584672"/>
              <a:gd name="connsiteY1405" fmla="*/ 371153 h 682566"/>
              <a:gd name="connsiteX1406" fmla="*/ 409271 w 584672"/>
              <a:gd name="connsiteY1406" fmla="*/ 371153 h 682566"/>
              <a:gd name="connsiteX1407" fmla="*/ 409271 w 584672"/>
              <a:gd name="connsiteY1407" fmla="*/ 368612 h 682566"/>
              <a:gd name="connsiteX1408" fmla="*/ 411813 w 584672"/>
              <a:gd name="connsiteY1408" fmla="*/ 368612 h 682566"/>
              <a:gd name="connsiteX1409" fmla="*/ 414355 w 584672"/>
              <a:gd name="connsiteY1409" fmla="*/ 368612 h 682566"/>
              <a:gd name="connsiteX1410" fmla="*/ 416897 w 584672"/>
              <a:gd name="connsiteY1410" fmla="*/ 366070 h 682566"/>
              <a:gd name="connsiteX1411" fmla="*/ 419439 w 584672"/>
              <a:gd name="connsiteY1411" fmla="*/ 366070 h 682566"/>
              <a:gd name="connsiteX1412" fmla="*/ 421981 w 584672"/>
              <a:gd name="connsiteY1412" fmla="*/ 366070 h 682566"/>
              <a:gd name="connsiteX1413" fmla="*/ 421981 w 584672"/>
              <a:gd name="connsiteY1413" fmla="*/ 363527 h 682566"/>
              <a:gd name="connsiteX1414" fmla="*/ 424524 w 584672"/>
              <a:gd name="connsiteY1414" fmla="*/ 363527 h 682566"/>
              <a:gd name="connsiteX1415" fmla="*/ 424524 w 584672"/>
              <a:gd name="connsiteY1415" fmla="*/ 360985 h 682566"/>
              <a:gd name="connsiteX1416" fmla="*/ 421981 w 584672"/>
              <a:gd name="connsiteY1416" fmla="*/ 360985 h 682566"/>
              <a:gd name="connsiteX1417" fmla="*/ 421981 w 584672"/>
              <a:gd name="connsiteY1417" fmla="*/ 358443 h 682566"/>
              <a:gd name="connsiteX1418" fmla="*/ 419439 w 584672"/>
              <a:gd name="connsiteY1418" fmla="*/ 353359 h 682566"/>
              <a:gd name="connsiteX1419" fmla="*/ 416897 w 584672"/>
              <a:gd name="connsiteY1419" fmla="*/ 350817 h 682566"/>
              <a:gd name="connsiteX1420" fmla="*/ 414355 w 584672"/>
              <a:gd name="connsiteY1420" fmla="*/ 348274 h 682566"/>
              <a:gd name="connsiteX1421" fmla="*/ 414355 w 584672"/>
              <a:gd name="connsiteY1421" fmla="*/ 345732 h 682566"/>
              <a:gd name="connsiteX1422" fmla="*/ 411813 w 584672"/>
              <a:gd name="connsiteY1422" fmla="*/ 345732 h 682566"/>
              <a:gd name="connsiteX1423" fmla="*/ 411813 w 584672"/>
              <a:gd name="connsiteY1423" fmla="*/ 348274 h 682566"/>
              <a:gd name="connsiteX1424" fmla="*/ 411813 w 584672"/>
              <a:gd name="connsiteY1424" fmla="*/ 350817 h 682566"/>
              <a:gd name="connsiteX1425" fmla="*/ 409271 w 584672"/>
              <a:gd name="connsiteY1425" fmla="*/ 350817 h 682566"/>
              <a:gd name="connsiteX1426" fmla="*/ 409271 w 584672"/>
              <a:gd name="connsiteY1426" fmla="*/ 353359 h 682566"/>
              <a:gd name="connsiteX1427" fmla="*/ 409271 w 584672"/>
              <a:gd name="connsiteY1427" fmla="*/ 355901 h 682566"/>
              <a:gd name="connsiteX1428" fmla="*/ 409271 w 584672"/>
              <a:gd name="connsiteY1428" fmla="*/ 358443 h 682566"/>
              <a:gd name="connsiteX1429" fmla="*/ 406729 w 584672"/>
              <a:gd name="connsiteY1429" fmla="*/ 358443 h 682566"/>
              <a:gd name="connsiteX1430" fmla="*/ 406729 w 584672"/>
              <a:gd name="connsiteY1430" fmla="*/ 363527 h 682566"/>
              <a:gd name="connsiteX1431" fmla="*/ 404187 w 584672"/>
              <a:gd name="connsiteY1431" fmla="*/ 368612 h 682566"/>
              <a:gd name="connsiteX1432" fmla="*/ 404187 w 584672"/>
              <a:gd name="connsiteY1432" fmla="*/ 366070 h 682566"/>
              <a:gd name="connsiteX1433" fmla="*/ 404187 w 584672"/>
              <a:gd name="connsiteY1433" fmla="*/ 363527 h 682566"/>
              <a:gd name="connsiteX1434" fmla="*/ 404187 w 584672"/>
              <a:gd name="connsiteY1434" fmla="*/ 360985 h 682566"/>
              <a:gd name="connsiteX1435" fmla="*/ 406729 w 584672"/>
              <a:gd name="connsiteY1435" fmla="*/ 360985 h 682566"/>
              <a:gd name="connsiteX1436" fmla="*/ 406729 w 584672"/>
              <a:gd name="connsiteY1436" fmla="*/ 358443 h 682566"/>
              <a:gd name="connsiteX1437" fmla="*/ 404187 w 584672"/>
              <a:gd name="connsiteY1437" fmla="*/ 355901 h 682566"/>
              <a:gd name="connsiteX1438" fmla="*/ 404187 w 584672"/>
              <a:gd name="connsiteY1438" fmla="*/ 353359 h 682566"/>
              <a:gd name="connsiteX1439" fmla="*/ 404187 w 584672"/>
              <a:gd name="connsiteY1439" fmla="*/ 350817 h 682566"/>
              <a:gd name="connsiteX1440" fmla="*/ 404187 w 584672"/>
              <a:gd name="connsiteY1440" fmla="*/ 348274 h 682566"/>
              <a:gd name="connsiteX1441" fmla="*/ 406729 w 584672"/>
              <a:gd name="connsiteY1441" fmla="*/ 345732 h 682566"/>
              <a:gd name="connsiteX1442" fmla="*/ 404187 w 584672"/>
              <a:gd name="connsiteY1442" fmla="*/ 345732 h 682566"/>
              <a:gd name="connsiteX1443" fmla="*/ 401645 w 584672"/>
              <a:gd name="connsiteY1443" fmla="*/ 345732 h 682566"/>
              <a:gd name="connsiteX1444" fmla="*/ 401645 w 584672"/>
              <a:gd name="connsiteY1444" fmla="*/ 343190 h 682566"/>
              <a:gd name="connsiteX1445" fmla="*/ 401645 w 584672"/>
              <a:gd name="connsiteY1445" fmla="*/ 340648 h 682566"/>
              <a:gd name="connsiteX1446" fmla="*/ 401645 w 584672"/>
              <a:gd name="connsiteY1446" fmla="*/ 338106 h 682566"/>
              <a:gd name="connsiteX1447" fmla="*/ 401645 w 584672"/>
              <a:gd name="connsiteY1447" fmla="*/ 335563 h 682566"/>
              <a:gd name="connsiteX1448" fmla="*/ 404187 w 584672"/>
              <a:gd name="connsiteY1448" fmla="*/ 335563 h 682566"/>
              <a:gd name="connsiteX1449" fmla="*/ 406729 w 584672"/>
              <a:gd name="connsiteY1449" fmla="*/ 335563 h 682566"/>
              <a:gd name="connsiteX1450" fmla="*/ 409271 w 584672"/>
              <a:gd name="connsiteY1450" fmla="*/ 335563 h 682566"/>
              <a:gd name="connsiteX1451" fmla="*/ 409271 w 584672"/>
              <a:gd name="connsiteY1451" fmla="*/ 338106 h 682566"/>
              <a:gd name="connsiteX1452" fmla="*/ 409271 w 584672"/>
              <a:gd name="connsiteY1452" fmla="*/ 340648 h 682566"/>
              <a:gd name="connsiteX1453" fmla="*/ 409271 w 584672"/>
              <a:gd name="connsiteY1453" fmla="*/ 343190 h 682566"/>
              <a:gd name="connsiteX1454" fmla="*/ 411813 w 584672"/>
              <a:gd name="connsiteY1454" fmla="*/ 340648 h 682566"/>
              <a:gd name="connsiteX1455" fmla="*/ 414355 w 584672"/>
              <a:gd name="connsiteY1455" fmla="*/ 335563 h 682566"/>
              <a:gd name="connsiteX1456" fmla="*/ 416897 w 584672"/>
              <a:gd name="connsiteY1456" fmla="*/ 335563 h 682566"/>
              <a:gd name="connsiteX1457" fmla="*/ 421981 w 584672"/>
              <a:gd name="connsiteY1457" fmla="*/ 335563 h 682566"/>
              <a:gd name="connsiteX1458" fmla="*/ 429607 w 584672"/>
              <a:gd name="connsiteY1458" fmla="*/ 335563 h 682566"/>
              <a:gd name="connsiteX1459" fmla="*/ 437234 w 584672"/>
              <a:gd name="connsiteY1459" fmla="*/ 335563 h 682566"/>
              <a:gd name="connsiteX1460" fmla="*/ 439775 w 584672"/>
              <a:gd name="connsiteY1460" fmla="*/ 335563 h 682566"/>
              <a:gd name="connsiteX1461" fmla="*/ 442318 w 584672"/>
              <a:gd name="connsiteY1461" fmla="*/ 335563 h 682566"/>
              <a:gd name="connsiteX1462" fmla="*/ 447402 w 584672"/>
              <a:gd name="connsiteY1462" fmla="*/ 335563 h 682566"/>
              <a:gd name="connsiteX1463" fmla="*/ 447402 w 584672"/>
              <a:gd name="connsiteY1463" fmla="*/ 338106 h 682566"/>
              <a:gd name="connsiteX1464" fmla="*/ 447402 w 584672"/>
              <a:gd name="connsiteY1464" fmla="*/ 340648 h 682566"/>
              <a:gd name="connsiteX1465" fmla="*/ 449944 w 584672"/>
              <a:gd name="connsiteY1465" fmla="*/ 340648 h 682566"/>
              <a:gd name="connsiteX1466" fmla="*/ 452486 w 584672"/>
              <a:gd name="connsiteY1466" fmla="*/ 338106 h 682566"/>
              <a:gd name="connsiteX1467" fmla="*/ 457570 w 584672"/>
              <a:gd name="connsiteY1467" fmla="*/ 335563 h 682566"/>
              <a:gd name="connsiteX1468" fmla="*/ 457570 w 584672"/>
              <a:gd name="connsiteY1468" fmla="*/ 333021 h 682566"/>
              <a:gd name="connsiteX1469" fmla="*/ 457570 w 584672"/>
              <a:gd name="connsiteY1469" fmla="*/ 330480 h 682566"/>
              <a:gd name="connsiteX1470" fmla="*/ 460112 w 584672"/>
              <a:gd name="connsiteY1470" fmla="*/ 330480 h 682566"/>
              <a:gd name="connsiteX1471" fmla="*/ 462655 w 584672"/>
              <a:gd name="connsiteY1471" fmla="*/ 330480 h 682566"/>
              <a:gd name="connsiteX1472" fmla="*/ 467738 w 584672"/>
              <a:gd name="connsiteY1472" fmla="*/ 333021 h 682566"/>
              <a:gd name="connsiteX1473" fmla="*/ 472823 w 584672"/>
              <a:gd name="connsiteY1473" fmla="*/ 335563 h 682566"/>
              <a:gd name="connsiteX1474" fmla="*/ 472823 w 584672"/>
              <a:gd name="connsiteY1474" fmla="*/ 339377 h 682566"/>
              <a:gd name="connsiteX1475" fmla="*/ 245308 w 584672"/>
              <a:gd name="connsiteY1475" fmla="*/ 311414 h 682566"/>
              <a:gd name="connsiteX1476" fmla="*/ 242766 w 584672"/>
              <a:gd name="connsiteY1476" fmla="*/ 311414 h 682566"/>
              <a:gd name="connsiteX1477" fmla="*/ 242766 w 584672"/>
              <a:gd name="connsiteY1477" fmla="*/ 308871 h 682566"/>
              <a:gd name="connsiteX1478" fmla="*/ 240225 w 584672"/>
              <a:gd name="connsiteY1478" fmla="*/ 306329 h 682566"/>
              <a:gd name="connsiteX1479" fmla="*/ 242766 w 584672"/>
              <a:gd name="connsiteY1479" fmla="*/ 303787 h 682566"/>
              <a:gd name="connsiteX1480" fmla="*/ 242766 w 584672"/>
              <a:gd name="connsiteY1480" fmla="*/ 301244 h 682566"/>
              <a:gd name="connsiteX1481" fmla="*/ 245308 w 584672"/>
              <a:gd name="connsiteY1481" fmla="*/ 301244 h 682566"/>
              <a:gd name="connsiteX1482" fmla="*/ 247850 w 584672"/>
              <a:gd name="connsiteY1482" fmla="*/ 301244 h 682566"/>
              <a:gd name="connsiteX1483" fmla="*/ 247850 w 584672"/>
              <a:gd name="connsiteY1483" fmla="*/ 303787 h 682566"/>
              <a:gd name="connsiteX1484" fmla="*/ 250393 w 584672"/>
              <a:gd name="connsiteY1484" fmla="*/ 303787 h 682566"/>
              <a:gd name="connsiteX1485" fmla="*/ 250393 w 584672"/>
              <a:gd name="connsiteY1485" fmla="*/ 306329 h 682566"/>
              <a:gd name="connsiteX1486" fmla="*/ 250393 w 584672"/>
              <a:gd name="connsiteY1486" fmla="*/ 308871 h 682566"/>
              <a:gd name="connsiteX1487" fmla="*/ 247850 w 584672"/>
              <a:gd name="connsiteY1487" fmla="*/ 311414 h 682566"/>
              <a:gd name="connsiteX1488" fmla="*/ 245308 w 584672"/>
              <a:gd name="connsiteY1488" fmla="*/ 311414 h 682566"/>
              <a:gd name="connsiteX1489" fmla="*/ 343178 w 584672"/>
              <a:gd name="connsiteY1489" fmla="*/ 320310 h 682566"/>
              <a:gd name="connsiteX1490" fmla="*/ 340635 w 584672"/>
              <a:gd name="connsiteY1490" fmla="*/ 317769 h 682566"/>
              <a:gd name="connsiteX1491" fmla="*/ 340635 w 584672"/>
              <a:gd name="connsiteY1491" fmla="*/ 315227 h 682566"/>
              <a:gd name="connsiteX1492" fmla="*/ 340635 w 584672"/>
              <a:gd name="connsiteY1492" fmla="*/ 312684 h 682566"/>
              <a:gd name="connsiteX1493" fmla="*/ 340635 w 584672"/>
              <a:gd name="connsiteY1493" fmla="*/ 310142 h 682566"/>
              <a:gd name="connsiteX1494" fmla="*/ 338093 w 584672"/>
              <a:gd name="connsiteY1494" fmla="*/ 310142 h 682566"/>
              <a:gd name="connsiteX1495" fmla="*/ 338093 w 584672"/>
              <a:gd name="connsiteY1495" fmla="*/ 307600 h 682566"/>
              <a:gd name="connsiteX1496" fmla="*/ 335552 w 584672"/>
              <a:gd name="connsiteY1496" fmla="*/ 301244 h 682566"/>
              <a:gd name="connsiteX1497" fmla="*/ 335552 w 584672"/>
              <a:gd name="connsiteY1497" fmla="*/ 299974 h 682566"/>
              <a:gd name="connsiteX1498" fmla="*/ 338093 w 584672"/>
              <a:gd name="connsiteY1498" fmla="*/ 299974 h 682566"/>
              <a:gd name="connsiteX1499" fmla="*/ 338093 w 584672"/>
              <a:gd name="connsiteY1499" fmla="*/ 297431 h 682566"/>
              <a:gd name="connsiteX1500" fmla="*/ 340635 w 584672"/>
              <a:gd name="connsiteY1500" fmla="*/ 297431 h 682566"/>
              <a:gd name="connsiteX1501" fmla="*/ 340635 w 584672"/>
              <a:gd name="connsiteY1501" fmla="*/ 299974 h 682566"/>
              <a:gd name="connsiteX1502" fmla="*/ 340635 w 584672"/>
              <a:gd name="connsiteY1502" fmla="*/ 302516 h 682566"/>
              <a:gd name="connsiteX1503" fmla="*/ 340635 w 584672"/>
              <a:gd name="connsiteY1503" fmla="*/ 305058 h 682566"/>
              <a:gd name="connsiteX1504" fmla="*/ 340635 w 584672"/>
              <a:gd name="connsiteY1504" fmla="*/ 307600 h 682566"/>
              <a:gd name="connsiteX1505" fmla="*/ 340635 w 584672"/>
              <a:gd name="connsiteY1505" fmla="*/ 310142 h 682566"/>
              <a:gd name="connsiteX1506" fmla="*/ 343178 w 584672"/>
              <a:gd name="connsiteY1506" fmla="*/ 310142 h 682566"/>
              <a:gd name="connsiteX1507" fmla="*/ 345720 w 584672"/>
              <a:gd name="connsiteY1507" fmla="*/ 316497 h 682566"/>
              <a:gd name="connsiteX1508" fmla="*/ 345720 w 584672"/>
              <a:gd name="connsiteY1508" fmla="*/ 319040 h 682566"/>
              <a:gd name="connsiteX1509" fmla="*/ 343178 w 584672"/>
              <a:gd name="connsiteY1509" fmla="*/ 319040 h 682566"/>
              <a:gd name="connsiteX1510" fmla="*/ 343178 w 584672"/>
              <a:gd name="connsiteY1510" fmla="*/ 320310 h 682566"/>
              <a:gd name="connsiteX1511" fmla="*/ 321570 w 584672"/>
              <a:gd name="connsiteY1511" fmla="*/ 289805 h 682566"/>
              <a:gd name="connsiteX1512" fmla="*/ 329197 w 584672"/>
              <a:gd name="connsiteY1512" fmla="*/ 289805 h 682566"/>
              <a:gd name="connsiteX1513" fmla="*/ 331738 w 584672"/>
              <a:gd name="connsiteY1513" fmla="*/ 289805 h 682566"/>
              <a:gd name="connsiteX1514" fmla="*/ 334280 w 584672"/>
              <a:gd name="connsiteY1514" fmla="*/ 289805 h 682566"/>
              <a:gd name="connsiteX1515" fmla="*/ 339365 w 584672"/>
              <a:gd name="connsiteY1515" fmla="*/ 289805 h 682566"/>
              <a:gd name="connsiteX1516" fmla="*/ 341907 w 584672"/>
              <a:gd name="connsiteY1516" fmla="*/ 289805 h 682566"/>
              <a:gd name="connsiteX1517" fmla="*/ 344448 w 584672"/>
              <a:gd name="connsiteY1517" fmla="*/ 289805 h 682566"/>
              <a:gd name="connsiteX1518" fmla="*/ 346991 w 584672"/>
              <a:gd name="connsiteY1518" fmla="*/ 289805 h 682566"/>
              <a:gd name="connsiteX1519" fmla="*/ 352075 w 584672"/>
              <a:gd name="connsiteY1519" fmla="*/ 289805 h 682566"/>
              <a:gd name="connsiteX1520" fmla="*/ 354617 w 584672"/>
              <a:gd name="connsiteY1520" fmla="*/ 289805 h 682566"/>
              <a:gd name="connsiteX1521" fmla="*/ 354617 w 584672"/>
              <a:gd name="connsiteY1521" fmla="*/ 292347 h 682566"/>
              <a:gd name="connsiteX1522" fmla="*/ 352075 w 584672"/>
              <a:gd name="connsiteY1522" fmla="*/ 292347 h 682566"/>
              <a:gd name="connsiteX1523" fmla="*/ 343178 w 584672"/>
              <a:gd name="connsiteY1523" fmla="*/ 294889 h 682566"/>
              <a:gd name="connsiteX1524" fmla="*/ 338093 w 584672"/>
              <a:gd name="connsiteY1524" fmla="*/ 294889 h 682566"/>
              <a:gd name="connsiteX1525" fmla="*/ 326654 w 584672"/>
              <a:gd name="connsiteY1525" fmla="*/ 294889 h 682566"/>
              <a:gd name="connsiteX1526" fmla="*/ 324112 w 584672"/>
              <a:gd name="connsiteY1526" fmla="*/ 294889 h 682566"/>
              <a:gd name="connsiteX1527" fmla="*/ 321570 w 584672"/>
              <a:gd name="connsiteY1527" fmla="*/ 292347 h 682566"/>
              <a:gd name="connsiteX1528" fmla="*/ 321570 w 584672"/>
              <a:gd name="connsiteY1528" fmla="*/ 289805 h 682566"/>
              <a:gd name="connsiteX1529" fmla="*/ 321570 w 584672"/>
              <a:gd name="connsiteY1529" fmla="*/ 287263 h 682566"/>
              <a:gd name="connsiteX1530" fmla="*/ 324112 w 584672"/>
              <a:gd name="connsiteY1530" fmla="*/ 287263 h 682566"/>
              <a:gd name="connsiteX1531" fmla="*/ 324112 w 584672"/>
              <a:gd name="connsiteY1531" fmla="*/ 289805 h 682566"/>
              <a:gd name="connsiteX1532" fmla="*/ 307589 w 584672"/>
              <a:gd name="connsiteY1532" fmla="*/ 285992 h 682566"/>
              <a:gd name="connsiteX1533" fmla="*/ 312673 w 584672"/>
              <a:gd name="connsiteY1533" fmla="*/ 285992 h 682566"/>
              <a:gd name="connsiteX1534" fmla="*/ 317757 w 584672"/>
              <a:gd name="connsiteY1534" fmla="*/ 288534 h 682566"/>
              <a:gd name="connsiteX1535" fmla="*/ 320299 w 584672"/>
              <a:gd name="connsiteY1535" fmla="*/ 291076 h 682566"/>
              <a:gd name="connsiteX1536" fmla="*/ 320299 w 584672"/>
              <a:gd name="connsiteY1536" fmla="*/ 293618 h 682566"/>
              <a:gd name="connsiteX1537" fmla="*/ 320299 w 584672"/>
              <a:gd name="connsiteY1537" fmla="*/ 296160 h 682566"/>
              <a:gd name="connsiteX1538" fmla="*/ 317757 w 584672"/>
              <a:gd name="connsiteY1538" fmla="*/ 293618 h 682566"/>
              <a:gd name="connsiteX1539" fmla="*/ 312673 w 584672"/>
              <a:gd name="connsiteY1539" fmla="*/ 293618 h 682566"/>
              <a:gd name="connsiteX1540" fmla="*/ 310131 w 584672"/>
              <a:gd name="connsiteY1540" fmla="*/ 296160 h 682566"/>
              <a:gd name="connsiteX1541" fmla="*/ 307589 w 584672"/>
              <a:gd name="connsiteY1541" fmla="*/ 296160 h 682566"/>
              <a:gd name="connsiteX1542" fmla="*/ 307589 w 584672"/>
              <a:gd name="connsiteY1542" fmla="*/ 298703 h 682566"/>
              <a:gd name="connsiteX1543" fmla="*/ 307589 w 584672"/>
              <a:gd name="connsiteY1543" fmla="*/ 296160 h 682566"/>
              <a:gd name="connsiteX1544" fmla="*/ 305047 w 584672"/>
              <a:gd name="connsiteY1544" fmla="*/ 296160 h 682566"/>
              <a:gd name="connsiteX1545" fmla="*/ 302505 w 584672"/>
              <a:gd name="connsiteY1545" fmla="*/ 296160 h 682566"/>
              <a:gd name="connsiteX1546" fmla="*/ 299962 w 584672"/>
              <a:gd name="connsiteY1546" fmla="*/ 296160 h 682566"/>
              <a:gd name="connsiteX1547" fmla="*/ 297421 w 584672"/>
              <a:gd name="connsiteY1547" fmla="*/ 298703 h 682566"/>
              <a:gd name="connsiteX1548" fmla="*/ 292336 w 584672"/>
              <a:gd name="connsiteY1548" fmla="*/ 301244 h 682566"/>
              <a:gd name="connsiteX1549" fmla="*/ 289794 w 584672"/>
              <a:gd name="connsiteY1549" fmla="*/ 301244 h 682566"/>
              <a:gd name="connsiteX1550" fmla="*/ 287252 w 584672"/>
              <a:gd name="connsiteY1550" fmla="*/ 301244 h 682566"/>
              <a:gd name="connsiteX1551" fmla="*/ 287252 w 584672"/>
              <a:gd name="connsiteY1551" fmla="*/ 303787 h 682566"/>
              <a:gd name="connsiteX1552" fmla="*/ 284711 w 584672"/>
              <a:gd name="connsiteY1552" fmla="*/ 306329 h 682566"/>
              <a:gd name="connsiteX1553" fmla="*/ 282168 w 584672"/>
              <a:gd name="connsiteY1553" fmla="*/ 306329 h 682566"/>
              <a:gd name="connsiteX1554" fmla="*/ 282168 w 584672"/>
              <a:gd name="connsiteY1554" fmla="*/ 303787 h 682566"/>
              <a:gd name="connsiteX1555" fmla="*/ 279626 w 584672"/>
              <a:gd name="connsiteY1555" fmla="*/ 303787 h 682566"/>
              <a:gd name="connsiteX1556" fmla="*/ 279626 w 584672"/>
              <a:gd name="connsiteY1556" fmla="*/ 299974 h 682566"/>
              <a:gd name="connsiteX1557" fmla="*/ 279626 w 584672"/>
              <a:gd name="connsiteY1557" fmla="*/ 297431 h 682566"/>
              <a:gd name="connsiteX1558" fmla="*/ 279626 w 584672"/>
              <a:gd name="connsiteY1558" fmla="*/ 294889 h 682566"/>
              <a:gd name="connsiteX1559" fmla="*/ 282168 w 584672"/>
              <a:gd name="connsiteY1559" fmla="*/ 294889 h 682566"/>
              <a:gd name="connsiteX1560" fmla="*/ 282168 w 584672"/>
              <a:gd name="connsiteY1560" fmla="*/ 292347 h 682566"/>
              <a:gd name="connsiteX1561" fmla="*/ 284711 w 584672"/>
              <a:gd name="connsiteY1561" fmla="*/ 292347 h 682566"/>
              <a:gd name="connsiteX1562" fmla="*/ 284711 w 584672"/>
              <a:gd name="connsiteY1562" fmla="*/ 289805 h 682566"/>
              <a:gd name="connsiteX1563" fmla="*/ 284711 w 584672"/>
              <a:gd name="connsiteY1563" fmla="*/ 284720 h 682566"/>
              <a:gd name="connsiteX1564" fmla="*/ 284711 w 584672"/>
              <a:gd name="connsiteY1564" fmla="*/ 282178 h 682566"/>
              <a:gd name="connsiteX1565" fmla="*/ 287252 w 584672"/>
              <a:gd name="connsiteY1565" fmla="*/ 282178 h 682566"/>
              <a:gd name="connsiteX1566" fmla="*/ 289794 w 584672"/>
              <a:gd name="connsiteY1566" fmla="*/ 282178 h 682566"/>
              <a:gd name="connsiteX1567" fmla="*/ 294879 w 584672"/>
              <a:gd name="connsiteY1567" fmla="*/ 282178 h 682566"/>
              <a:gd name="connsiteX1568" fmla="*/ 303776 w 584672"/>
              <a:gd name="connsiteY1568" fmla="*/ 284720 h 682566"/>
              <a:gd name="connsiteX1569" fmla="*/ 307589 w 584672"/>
              <a:gd name="connsiteY1569" fmla="*/ 284720 h 682566"/>
              <a:gd name="connsiteX1570" fmla="*/ 255476 w 584672"/>
              <a:gd name="connsiteY1570" fmla="*/ 288534 h 682566"/>
              <a:gd name="connsiteX1571" fmla="*/ 255476 w 584672"/>
              <a:gd name="connsiteY1571" fmla="*/ 291076 h 682566"/>
              <a:gd name="connsiteX1572" fmla="*/ 258019 w 584672"/>
              <a:gd name="connsiteY1572" fmla="*/ 291076 h 682566"/>
              <a:gd name="connsiteX1573" fmla="*/ 260561 w 584672"/>
              <a:gd name="connsiteY1573" fmla="*/ 291076 h 682566"/>
              <a:gd name="connsiteX1574" fmla="*/ 263103 w 584672"/>
              <a:gd name="connsiteY1574" fmla="*/ 291076 h 682566"/>
              <a:gd name="connsiteX1575" fmla="*/ 263103 w 584672"/>
              <a:gd name="connsiteY1575" fmla="*/ 288534 h 682566"/>
              <a:gd name="connsiteX1576" fmla="*/ 265645 w 584672"/>
              <a:gd name="connsiteY1576" fmla="*/ 288534 h 682566"/>
              <a:gd name="connsiteX1577" fmla="*/ 268187 w 584672"/>
              <a:gd name="connsiteY1577" fmla="*/ 288534 h 682566"/>
              <a:gd name="connsiteX1578" fmla="*/ 270729 w 584672"/>
              <a:gd name="connsiteY1578" fmla="*/ 288534 h 682566"/>
              <a:gd name="connsiteX1579" fmla="*/ 270729 w 584672"/>
              <a:gd name="connsiteY1579" fmla="*/ 291076 h 682566"/>
              <a:gd name="connsiteX1580" fmla="*/ 270729 w 584672"/>
              <a:gd name="connsiteY1580" fmla="*/ 293618 h 682566"/>
              <a:gd name="connsiteX1581" fmla="*/ 273271 w 584672"/>
              <a:gd name="connsiteY1581" fmla="*/ 293618 h 682566"/>
              <a:gd name="connsiteX1582" fmla="*/ 273271 w 584672"/>
              <a:gd name="connsiteY1582" fmla="*/ 296160 h 682566"/>
              <a:gd name="connsiteX1583" fmla="*/ 273271 w 584672"/>
              <a:gd name="connsiteY1583" fmla="*/ 298703 h 682566"/>
              <a:gd name="connsiteX1584" fmla="*/ 275813 w 584672"/>
              <a:gd name="connsiteY1584" fmla="*/ 298703 h 682566"/>
              <a:gd name="connsiteX1585" fmla="*/ 275813 w 584672"/>
              <a:gd name="connsiteY1585" fmla="*/ 301244 h 682566"/>
              <a:gd name="connsiteX1586" fmla="*/ 275813 w 584672"/>
              <a:gd name="connsiteY1586" fmla="*/ 303787 h 682566"/>
              <a:gd name="connsiteX1587" fmla="*/ 275813 w 584672"/>
              <a:gd name="connsiteY1587" fmla="*/ 306329 h 682566"/>
              <a:gd name="connsiteX1588" fmla="*/ 273271 w 584672"/>
              <a:gd name="connsiteY1588" fmla="*/ 306329 h 682566"/>
              <a:gd name="connsiteX1589" fmla="*/ 273271 w 584672"/>
              <a:gd name="connsiteY1589" fmla="*/ 308871 h 682566"/>
              <a:gd name="connsiteX1590" fmla="*/ 270729 w 584672"/>
              <a:gd name="connsiteY1590" fmla="*/ 308871 h 682566"/>
              <a:gd name="connsiteX1591" fmla="*/ 266916 w 584672"/>
              <a:gd name="connsiteY1591" fmla="*/ 308871 h 682566"/>
              <a:gd name="connsiteX1592" fmla="*/ 266916 w 584672"/>
              <a:gd name="connsiteY1592" fmla="*/ 306329 h 682566"/>
              <a:gd name="connsiteX1593" fmla="*/ 264374 w 584672"/>
              <a:gd name="connsiteY1593" fmla="*/ 306329 h 682566"/>
              <a:gd name="connsiteX1594" fmla="*/ 261831 w 584672"/>
              <a:gd name="connsiteY1594" fmla="*/ 303787 h 682566"/>
              <a:gd name="connsiteX1595" fmla="*/ 261831 w 584672"/>
              <a:gd name="connsiteY1595" fmla="*/ 299974 h 682566"/>
              <a:gd name="connsiteX1596" fmla="*/ 259290 w 584672"/>
              <a:gd name="connsiteY1596" fmla="*/ 299974 h 682566"/>
              <a:gd name="connsiteX1597" fmla="*/ 256748 w 584672"/>
              <a:gd name="connsiteY1597" fmla="*/ 299974 h 682566"/>
              <a:gd name="connsiteX1598" fmla="*/ 259290 w 584672"/>
              <a:gd name="connsiteY1598" fmla="*/ 302516 h 682566"/>
              <a:gd name="connsiteX1599" fmla="*/ 259290 w 584672"/>
              <a:gd name="connsiteY1599" fmla="*/ 305058 h 682566"/>
              <a:gd name="connsiteX1600" fmla="*/ 259290 w 584672"/>
              <a:gd name="connsiteY1600" fmla="*/ 307600 h 682566"/>
              <a:gd name="connsiteX1601" fmla="*/ 256748 w 584672"/>
              <a:gd name="connsiteY1601" fmla="*/ 307600 h 682566"/>
              <a:gd name="connsiteX1602" fmla="*/ 256748 w 584672"/>
              <a:gd name="connsiteY1602" fmla="*/ 310142 h 682566"/>
              <a:gd name="connsiteX1603" fmla="*/ 254206 w 584672"/>
              <a:gd name="connsiteY1603" fmla="*/ 310142 h 682566"/>
              <a:gd name="connsiteX1604" fmla="*/ 251663 w 584672"/>
              <a:gd name="connsiteY1604" fmla="*/ 310142 h 682566"/>
              <a:gd name="connsiteX1605" fmla="*/ 251663 w 584672"/>
              <a:gd name="connsiteY1605" fmla="*/ 307600 h 682566"/>
              <a:gd name="connsiteX1606" fmla="*/ 249121 w 584672"/>
              <a:gd name="connsiteY1606" fmla="*/ 305058 h 682566"/>
              <a:gd name="connsiteX1607" fmla="*/ 249121 w 584672"/>
              <a:gd name="connsiteY1607" fmla="*/ 302516 h 682566"/>
              <a:gd name="connsiteX1608" fmla="*/ 251663 w 584672"/>
              <a:gd name="connsiteY1608" fmla="*/ 302516 h 682566"/>
              <a:gd name="connsiteX1609" fmla="*/ 251663 w 584672"/>
              <a:gd name="connsiteY1609" fmla="*/ 299974 h 682566"/>
              <a:gd name="connsiteX1610" fmla="*/ 251663 w 584672"/>
              <a:gd name="connsiteY1610" fmla="*/ 297431 h 682566"/>
              <a:gd name="connsiteX1611" fmla="*/ 249121 w 584672"/>
              <a:gd name="connsiteY1611" fmla="*/ 297431 h 682566"/>
              <a:gd name="connsiteX1612" fmla="*/ 249121 w 584672"/>
              <a:gd name="connsiteY1612" fmla="*/ 294889 h 682566"/>
              <a:gd name="connsiteX1613" fmla="*/ 246580 w 584672"/>
              <a:gd name="connsiteY1613" fmla="*/ 294889 h 682566"/>
              <a:gd name="connsiteX1614" fmla="*/ 246580 w 584672"/>
              <a:gd name="connsiteY1614" fmla="*/ 292347 h 682566"/>
              <a:gd name="connsiteX1615" fmla="*/ 249121 w 584672"/>
              <a:gd name="connsiteY1615" fmla="*/ 292347 h 682566"/>
              <a:gd name="connsiteX1616" fmla="*/ 246580 w 584672"/>
              <a:gd name="connsiteY1616" fmla="*/ 289805 h 682566"/>
              <a:gd name="connsiteX1617" fmla="*/ 246580 w 584672"/>
              <a:gd name="connsiteY1617" fmla="*/ 292347 h 682566"/>
              <a:gd name="connsiteX1618" fmla="*/ 246580 w 584672"/>
              <a:gd name="connsiteY1618" fmla="*/ 294889 h 682566"/>
              <a:gd name="connsiteX1619" fmla="*/ 244038 w 584672"/>
              <a:gd name="connsiteY1619" fmla="*/ 294889 h 682566"/>
              <a:gd name="connsiteX1620" fmla="*/ 244038 w 584672"/>
              <a:gd name="connsiteY1620" fmla="*/ 297431 h 682566"/>
              <a:gd name="connsiteX1621" fmla="*/ 241495 w 584672"/>
              <a:gd name="connsiteY1621" fmla="*/ 297431 h 682566"/>
              <a:gd name="connsiteX1622" fmla="*/ 241495 w 584672"/>
              <a:gd name="connsiteY1622" fmla="*/ 294889 h 682566"/>
              <a:gd name="connsiteX1623" fmla="*/ 241495 w 584672"/>
              <a:gd name="connsiteY1623" fmla="*/ 294889 h 682566"/>
              <a:gd name="connsiteX1624" fmla="*/ 241495 w 584672"/>
              <a:gd name="connsiteY1624" fmla="*/ 292347 h 682566"/>
              <a:gd name="connsiteX1625" fmla="*/ 241495 w 584672"/>
              <a:gd name="connsiteY1625" fmla="*/ 289805 h 682566"/>
              <a:gd name="connsiteX1626" fmla="*/ 241495 w 584672"/>
              <a:gd name="connsiteY1626" fmla="*/ 287263 h 682566"/>
              <a:gd name="connsiteX1627" fmla="*/ 244038 w 584672"/>
              <a:gd name="connsiteY1627" fmla="*/ 284720 h 682566"/>
              <a:gd name="connsiteX1628" fmla="*/ 246580 w 584672"/>
              <a:gd name="connsiteY1628" fmla="*/ 284720 h 682566"/>
              <a:gd name="connsiteX1629" fmla="*/ 246580 w 584672"/>
              <a:gd name="connsiteY1629" fmla="*/ 287263 h 682566"/>
              <a:gd name="connsiteX1630" fmla="*/ 249121 w 584672"/>
              <a:gd name="connsiteY1630" fmla="*/ 287263 h 682566"/>
              <a:gd name="connsiteX1631" fmla="*/ 249121 w 584672"/>
              <a:gd name="connsiteY1631" fmla="*/ 284720 h 682566"/>
              <a:gd name="connsiteX1632" fmla="*/ 249121 w 584672"/>
              <a:gd name="connsiteY1632" fmla="*/ 282178 h 682566"/>
              <a:gd name="connsiteX1633" fmla="*/ 251663 w 584672"/>
              <a:gd name="connsiteY1633" fmla="*/ 282178 h 682566"/>
              <a:gd name="connsiteX1634" fmla="*/ 251663 w 584672"/>
              <a:gd name="connsiteY1634" fmla="*/ 279637 h 682566"/>
              <a:gd name="connsiteX1635" fmla="*/ 254206 w 584672"/>
              <a:gd name="connsiteY1635" fmla="*/ 279637 h 682566"/>
              <a:gd name="connsiteX1636" fmla="*/ 254206 w 584672"/>
              <a:gd name="connsiteY1636" fmla="*/ 282178 h 682566"/>
              <a:gd name="connsiteX1637" fmla="*/ 256748 w 584672"/>
              <a:gd name="connsiteY1637" fmla="*/ 282178 h 682566"/>
              <a:gd name="connsiteX1638" fmla="*/ 256748 w 584672"/>
              <a:gd name="connsiteY1638" fmla="*/ 284720 h 682566"/>
              <a:gd name="connsiteX1639" fmla="*/ 256748 w 584672"/>
              <a:gd name="connsiteY1639" fmla="*/ 288534 h 682566"/>
              <a:gd name="connsiteX1640" fmla="*/ 391476 w 584672"/>
              <a:gd name="connsiteY1640" fmla="*/ 272010 h 682566"/>
              <a:gd name="connsiteX1641" fmla="*/ 391476 w 584672"/>
              <a:gd name="connsiteY1641" fmla="*/ 274552 h 682566"/>
              <a:gd name="connsiteX1642" fmla="*/ 394019 w 584672"/>
              <a:gd name="connsiteY1642" fmla="*/ 272010 h 682566"/>
              <a:gd name="connsiteX1643" fmla="*/ 396561 w 584672"/>
              <a:gd name="connsiteY1643" fmla="*/ 269467 h 682566"/>
              <a:gd name="connsiteX1644" fmla="*/ 399103 w 584672"/>
              <a:gd name="connsiteY1644" fmla="*/ 269467 h 682566"/>
              <a:gd name="connsiteX1645" fmla="*/ 401645 w 584672"/>
              <a:gd name="connsiteY1645" fmla="*/ 269467 h 682566"/>
              <a:gd name="connsiteX1646" fmla="*/ 406729 w 584672"/>
              <a:gd name="connsiteY1646" fmla="*/ 274552 h 682566"/>
              <a:gd name="connsiteX1647" fmla="*/ 414355 w 584672"/>
              <a:gd name="connsiteY1647" fmla="*/ 279637 h 682566"/>
              <a:gd name="connsiteX1648" fmla="*/ 416897 w 584672"/>
              <a:gd name="connsiteY1648" fmla="*/ 282178 h 682566"/>
              <a:gd name="connsiteX1649" fmla="*/ 416897 w 584672"/>
              <a:gd name="connsiteY1649" fmla="*/ 284720 h 682566"/>
              <a:gd name="connsiteX1650" fmla="*/ 416897 w 584672"/>
              <a:gd name="connsiteY1650" fmla="*/ 287263 h 682566"/>
              <a:gd name="connsiteX1651" fmla="*/ 414355 w 584672"/>
              <a:gd name="connsiteY1651" fmla="*/ 287263 h 682566"/>
              <a:gd name="connsiteX1652" fmla="*/ 411813 w 584672"/>
              <a:gd name="connsiteY1652" fmla="*/ 287263 h 682566"/>
              <a:gd name="connsiteX1653" fmla="*/ 406729 w 584672"/>
              <a:gd name="connsiteY1653" fmla="*/ 287263 h 682566"/>
              <a:gd name="connsiteX1654" fmla="*/ 401645 w 584672"/>
              <a:gd name="connsiteY1654" fmla="*/ 287263 h 682566"/>
              <a:gd name="connsiteX1655" fmla="*/ 399103 w 584672"/>
              <a:gd name="connsiteY1655" fmla="*/ 287263 h 682566"/>
              <a:gd name="connsiteX1656" fmla="*/ 396561 w 584672"/>
              <a:gd name="connsiteY1656" fmla="*/ 287263 h 682566"/>
              <a:gd name="connsiteX1657" fmla="*/ 394019 w 584672"/>
              <a:gd name="connsiteY1657" fmla="*/ 289805 h 682566"/>
              <a:gd name="connsiteX1658" fmla="*/ 394019 w 584672"/>
              <a:gd name="connsiteY1658" fmla="*/ 287263 h 682566"/>
              <a:gd name="connsiteX1659" fmla="*/ 391476 w 584672"/>
              <a:gd name="connsiteY1659" fmla="*/ 287263 h 682566"/>
              <a:gd name="connsiteX1660" fmla="*/ 388934 w 584672"/>
              <a:gd name="connsiteY1660" fmla="*/ 284720 h 682566"/>
              <a:gd name="connsiteX1661" fmla="*/ 388934 w 584672"/>
              <a:gd name="connsiteY1661" fmla="*/ 282178 h 682566"/>
              <a:gd name="connsiteX1662" fmla="*/ 388934 w 584672"/>
              <a:gd name="connsiteY1662" fmla="*/ 279637 h 682566"/>
              <a:gd name="connsiteX1663" fmla="*/ 388934 w 584672"/>
              <a:gd name="connsiteY1663" fmla="*/ 277094 h 682566"/>
              <a:gd name="connsiteX1664" fmla="*/ 386393 w 584672"/>
              <a:gd name="connsiteY1664" fmla="*/ 279637 h 682566"/>
              <a:gd name="connsiteX1665" fmla="*/ 383851 w 584672"/>
              <a:gd name="connsiteY1665" fmla="*/ 277094 h 682566"/>
              <a:gd name="connsiteX1666" fmla="*/ 383851 w 584672"/>
              <a:gd name="connsiteY1666" fmla="*/ 274552 h 682566"/>
              <a:gd name="connsiteX1667" fmla="*/ 381308 w 584672"/>
              <a:gd name="connsiteY1667" fmla="*/ 272010 h 682566"/>
              <a:gd name="connsiteX1668" fmla="*/ 383851 w 584672"/>
              <a:gd name="connsiteY1668" fmla="*/ 269467 h 682566"/>
              <a:gd name="connsiteX1669" fmla="*/ 383851 w 584672"/>
              <a:gd name="connsiteY1669" fmla="*/ 266926 h 682566"/>
              <a:gd name="connsiteX1670" fmla="*/ 386393 w 584672"/>
              <a:gd name="connsiteY1670" fmla="*/ 266926 h 682566"/>
              <a:gd name="connsiteX1671" fmla="*/ 388934 w 584672"/>
              <a:gd name="connsiteY1671" fmla="*/ 266926 h 682566"/>
              <a:gd name="connsiteX1672" fmla="*/ 388934 w 584672"/>
              <a:gd name="connsiteY1672" fmla="*/ 269467 h 682566"/>
              <a:gd name="connsiteX1673" fmla="*/ 391476 w 584672"/>
              <a:gd name="connsiteY1673" fmla="*/ 272010 h 682566"/>
              <a:gd name="connsiteX1674" fmla="*/ 247850 w 584672"/>
              <a:gd name="connsiteY1674" fmla="*/ 266926 h 682566"/>
              <a:gd name="connsiteX1675" fmla="*/ 247850 w 584672"/>
              <a:gd name="connsiteY1675" fmla="*/ 272010 h 682566"/>
              <a:gd name="connsiteX1676" fmla="*/ 250393 w 584672"/>
              <a:gd name="connsiteY1676" fmla="*/ 272010 h 682566"/>
              <a:gd name="connsiteX1677" fmla="*/ 250393 w 584672"/>
              <a:gd name="connsiteY1677" fmla="*/ 269467 h 682566"/>
              <a:gd name="connsiteX1678" fmla="*/ 252935 w 584672"/>
              <a:gd name="connsiteY1678" fmla="*/ 266926 h 682566"/>
              <a:gd name="connsiteX1679" fmla="*/ 252935 w 584672"/>
              <a:gd name="connsiteY1679" fmla="*/ 264384 h 682566"/>
              <a:gd name="connsiteX1680" fmla="*/ 255476 w 584672"/>
              <a:gd name="connsiteY1680" fmla="*/ 264384 h 682566"/>
              <a:gd name="connsiteX1681" fmla="*/ 258019 w 584672"/>
              <a:gd name="connsiteY1681" fmla="*/ 266926 h 682566"/>
              <a:gd name="connsiteX1682" fmla="*/ 260561 w 584672"/>
              <a:gd name="connsiteY1682" fmla="*/ 266926 h 682566"/>
              <a:gd name="connsiteX1683" fmla="*/ 260561 w 584672"/>
              <a:gd name="connsiteY1683" fmla="*/ 269467 h 682566"/>
              <a:gd name="connsiteX1684" fmla="*/ 258019 w 584672"/>
              <a:gd name="connsiteY1684" fmla="*/ 274552 h 682566"/>
              <a:gd name="connsiteX1685" fmla="*/ 255476 w 584672"/>
              <a:gd name="connsiteY1685" fmla="*/ 277094 h 682566"/>
              <a:gd name="connsiteX1686" fmla="*/ 255476 w 584672"/>
              <a:gd name="connsiteY1686" fmla="*/ 279637 h 682566"/>
              <a:gd name="connsiteX1687" fmla="*/ 252935 w 584672"/>
              <a:gd name="connsiteY1687" fmla="*/ 277094 h 682566"/>
              <a:gd name="connsiteX1688" fmla="*/ 252935 w 584672"/>
              <a:gd name="connsiteY1688" fmla="*/ 274552 h 682566"/>
              <a:gd name="connsiteX1689" fmla="*/ 250393 w 584672"/>
              <a:gd name="connsiteY1689" fmla="*/ 274552 h 682566"/>
              <a:gd name="connsiteX1690" fmla="*/ 247850 w 584672"/>
              <a:gd name="connsiteY1690" fmla="*/ 277094 h 682566"/>
              <a:gd name="connsiteX1691" fmla="*/ 247850 w 584672"/>
              <a:gd name="connsiteY1691" fmla="*/ 279637 h 682566"/>
              <a:gd name="connsiteX1692" fmla="*/ 247850 w 584672"/>
              <a:gd name="connsiteY1692" fmla="*/ 282178 h 682566"/>
              <a:gd name="connsiteX1693" fmla="*/ 245308 w 584672"/>
              <a:gd name="connsiteY1693" fmla="*/ 284720 h 682566"/>
              <a:gd name="connsiteX1694" fmla="*/ 245308 w 584672"/>
              <a:gd name="connsiteY1694" fmla="*/ 282178 h 682566"/>
              <a:gd name="connsiteX1695" fmla="*/ 242766 w 584672"/>
              <a:gd name="connsiteY1695" fmla="*/ 282178 h 682566"/>
              <a:gd name="connsiteX1696" fmla="*/ 242766 w 584672"/>
              <a:gd name="connsiteY1696" fmla="*/ 279637 h 682566"/>
              <a:gd name="connsiteX1697" fmla="*/ 245308 w 584672"/>
              <a:gd name="connsiteY1697" fmla="*/ 279637 h 682566"/>
              <a:gd name="connsiteX1698" fmla="*/ 245308 w 584672"/>
              <a:gd name="connsiteY1698" fmla="*/ 277094 h 682566"/>
              <a:gd name="connsiteX1699" fmla="*/ 245308 w 584672"/>
              <a:gd name="connsiteY1699" fmla="*/ 272010 h 682566"/>
              <a:gd name="connsiteX1700" fmla="*/ 245308 w 584672"/>
              <a:gd name="connsiteY1700" fmla="*/ 269467 h 682566"/>
              <a:gd name="connsiteX1701" fmla="*/ 242766 w 584672"/>
              <a:gd name="connsiteY1701" fmla="*/ 269467 h 682566"/>
              <a:gd name="connsiteX1702" fmla="*/ 242766 w 584672"/>
              <a:gd name="connsiteY1702" fmla="*/ 272010 h 682566"/>
              <a:gd name="connsiteX1703" fmla="*/ 241495 w 584672"/>
              <a:gd name="connsiteY1703" fmla="*/ 274552 h 682566"/>
              <a:gd name="connsiteX1704" fmla="*/ 241495 w 584672"/>
              <a:gd name="connsiteY1704" fmla="*/ 277094 h 682566"/>
              <a:gd name="connsiteX1705" fmla="*/ 241495 w 584672"/>
              <a:gd name="connsiteY1705" fmla="*/ 279637 h 682566"/>
              <a:gd name="connsiteX1706" fmla="*/ 238953 w 584672"/>
              <a:gd name="connsiteY1706" fmla="*/ 279637 h 682566"/>
              <a:gd name="connsiteX1707" fmla="*/ 238953 w 584672"/>
              <a:gd name="connsiteY1707" fmla="*/ 282178 h 682566"/>
              <a:gd name="connsiteX1708" fmla="*/ 236411 w 584672"/>
              <a:gd name="connsiteY1708" fmla="*/ 282178 h 682566"/>
              <a:gd name="connsiteX1709" fmla="*/ 233869 w 584672"/>
              <a:gd name="connsiteY1709" fmla="*/ 275823 h 682566"/>
              <a:gd name="connsiteX1710" fmla="*/ 233869 w 584672"/>
              <a:gd name="connsiteY1710" fmla="*/ 273281 h 682566"/>
              <a:gd name="connsiteX1711" fmla="*/ 233869 w 584672"/>
              <a:gd name="connsiteY1711" fmla="*/ 268197 h 682566"/>
              <a:gd name="connsiteX1712" fmla="*/ 236411 w 584672"/>
              <a:gd name="connsiteY1712" fmla="*/ 268197 h 682566"/>
              <a:gd name="connsiteX1713" fmla="*/ 236411 w 584672"/>
              <a:gd name="connsiteY1713" fmla="*/ 265654 h 682566"/>
              <a:gd name="connsiteX1714" fmla="*/ 236411 w 584672"/>
              <a:gd name="connsiteY1714" fmla="*/ 261841 h 682566"/>
              <a:gd name="connsiteX1715" fmla="*/ 238953 w 584672"/>
              <a:gd name="connsiteY1715" fmla="*/ 261841 h 682566"/>
              <a:gd name="connsiteX1716" fmla="*/ 246580 w 584672"/>
              <a:gd name="connsiteY1716" fmla="*/ 261841 h 682566"/>
              <a:gd name="connsiteX1717" fmla="*/ 249121 w 584672"/>
              <a:gd name="connsiteY1717" fmla="*/ 261841 h 682566"/>
              <a:gd name="connsiteX1718" fmla="*/ 249121 w 584672"/>
              <a:gd name="connsiteY1718" fmla="*/ 264384 h 682566"/>
              <a:gd name="connsiteX1719" fmla="*/ 249121 w 584672"/>
              <a:gd name="connsiteY1719" fmla="*/ 266926 h 682566"/>
              <a:gd name="connsiteX1720" fmla="*/ 395289 w 584672"/>
              <a:gd name="connsiteY1720" fmla="*/ 269467 h 682566"/>
              <a:gd name="connsiteX1721" fmla="*/ 394019 w 584672"/>
              <a:gd name="connsiteY1721" fmla="*/ 269467 h 682566"/>
              <a:gd name="connsiteX1722" fmla="*/ 391476 w 584672"/>
              <a:gd name="connsiteY1722" fmla="*/ 269467 h 682566"/>
              <a:gd name="connsiteX1723" fmla="*/ 391476 w 584672"/>
              <a:gd name="connsiteY1723" fmla="*/ 266926 h 682566"/>
              <a:gd name="connsiteX1724" fmla="*/ 391476 w 584672"/>
              <a:gd name="connsiteY1724" fmla="*/ 264384 h 682566"/>
              <a:gd name="connsiteX1725" fmla="*/ 391476 w 584672"/>
              <a:gd name="connsiteY1725" fmla="*/ 261841 h 682566"/>
              <a:gd name="connsiteX1726" fmla="*/ 391476 w 584672"/>
              <a:gd name="connsiteY1726" fmla="*/ 259299 h 682566"/>
              <a:gd name="connsiteX1727" fmla="*/ 394019 w 584672"/>
              <a:gd name="connsiteY1727" fmla="*/ 259299 h 682566"/>
              <a:gd name="connsiteX1728" fmla="*/ 396561 w 584672"/>
              <a:gd name="connsiteY1728" fmla="*/ 259299 h 682566"/>
              <a:gd name="connsiteX1729" fmla="*/ 399103 w 584672"/>
              <a:gd name="connsiteY1729" fmla="*/ 261841 h 682566"/>
              <a:gd name="connsiteX1730" fmla="*/ 399103 w 584672"/>
              <a:gd name="connsiteY1730" fmla="*/ 264384 h 682566"/>
              <a:gd name="connsiteX1731" fmla="*/ 399103 w 584672"/>
              <a:gd name="connsiteY1731" fmla="*/ 266926 h 682566"/>
              <a:gd name="connsiteX1732" fmla="*/ 399103 w 584672"/>
              <a:gd name="connsiteY1732" fmla="*/ 269467 h 682566"/>
              <a:gd name="connsiteX1733" fmla="*/ 395289 w 584672"/>
              <a:gd name="connsiteY1733" fmla="*/ 269467 h 682566"/>
              <a:gd name="connsiteX1734" fmla="*/ 383851 w 584672"/>
              <a:gd name="connsiteY1734" fmla="*/ 249131 h 682566"/>
              <a:gd name="connsiteX1735" fmla="*/ 381308 w 584672"/>
              <a:gd name="connsiteY1735" fmla="*/ 249131 h 682566"/>
              <a:gd name="connsiteX1736" fmla="*/ 381308 w 584672"/>
              <a:gd name="connsiteY1736" fmla="*/ 246588 h 682566"/>
              <a:gd name="connsiteX1737" fmla="*/ 378766 w 584672"/>
              <a:gd name="connsiteY1737" fmla="*/ 246588 h 682566"/>
              <a:gd name="connsiteX1738" fmla="*/ 378766 w 584672"/>
              <a:gd name="connsiteY1738" fmla="*/ 244046 h 682566"/>
              <a:gd name="connsiteX1739" fmla="*/ 378766 w 584672"/>
              <a:gd name="connsiteY1739" fmla="*/ 241504 h 682566"/>
              <a:gd name="connsiteX1740" fmla="*/ 378766 w 584672"/>
              <a:gd name="connsiteY1740" fmla="*/ 238962 h 682566"/>
              <a:gd name="connsiteX1741" fmla="*/ 381308 w 584672"/>
              <a:gd name="connsiteY1741" fmla="*/ 238962 h 682566"/>
              <a:gd name="connsiteX1742" fmla="*/ 381308 w 584672"/>
              <a:gd name="connsiteY1742" fmla="*/ 236420 h 682566"/>
              <a:gd name="connsiteX1743" fmla="*/ 383851 w 584672"/>
              <a:gd name="connsiteY1743" fmla="*/ 236420 h 682566"/>
              <a:gd name="connsiteX1744" fmla="*/ 386393 w 584672"/>
              <a:gd name="connsiteY1744" fmla="*/ 238962 h 682566"/>
              <a:gd name="connsiteX1745" fmla="*/ 386393 w 584672"/>
              <a:gd name="connsiteY1745" fmla="*/ 241504 h 682566"/>
              <a:gd name="connsiteX1746" fmla="*/ 386393 w 584672"/>
              <a:gd name="connsiteY1746" fmla="*/ 244046 h 682566"/>
              <a:gd name="connsiteX1747" fmla="*/ 386393 w 584672"/>
              <a:gd name="connsiteY1747" fmla="*/ 246588 h 682566"/>
              <a:gd name="connsiteX1748" fmla="*/ 386393 w 584672"/>
              <a:gd name="connsiteY1748" fmla="*/ 249131 h 682566"/>
              <a:gd name="connsiteX1749" fmla="*/ 383851 w 584672"/>
              <a:gd name="connsiteY1749" fmla="*/ 249131 h 682566"/>
              <a:gd name="connsiteX1750" fmla="*/ 386393 w 584672"/>
              <a:gd name="connsiteY1750" fmla="*/ 227522 h 682566"/>
              <a:gd name="connsiteX1751" fmla="*/ 386393 w 584672"/>
              <a:gd name="connsiteY1751" fmla="*/ 224980 h 682566"/>
              <a:gd name="connsiteX1752" fmla="*/ 388934 w 584672"/>
              <a:gd name="connsiteY1752" fmla="*/ 224980 h 682566"/>
              <a:gd name="connsiteX1753" fmla="*/ 388934 w 584672"/>
              <a:gd name="connsiteY1753" fmla="*/ 227522 h 682566"/>
              <a:gd name="connsiteX1754" fmla="*/ 391476 w 584672"/>
              <a:gd name="connsiteY1754" fmla="*/ 227522 h 682566"/>
              <a:gd name="connsiteX1755" fmla="*/ 394019 w 584672"/>
              <a:gd name="connsiteY1755" fmla="*/ 224980 h 682566"/>
              <a:gd name="connsiteX1756" fmla="*/ 396561 w 584672"/>
              <a:gd name="connsiteY1756" fmla="*/ 224980 h 682566"/>
              <a:gd name="connsiteX1757" fmla="*/ 399103 w 584672"/>
              <a:gd name="connsiteY1757" fmla="*/ 230064 h 682566"/>
              <a:gd name="connsiteX1758" fmla="*/ 399103 w 584672"/>
              <a:gd name="connsiteY1758" fmla="*/ 232607 h 682566"/>
              <a:gd name="connsiteX1759" fmla="*/ 399103 w 584672"/>
              <a:gd name="connsiteY1759" fmla="*/ 235149 h 682566"/>
              <a:gd name="connsiteX1760" fmla="*/ 396561 w 584672"/>
              <a:gd name="connsiteY1760" fmla="*/ 235149 h 682566"/>
              <a:gd name="connsiteX1761" fmla="*/ 396561 w 584672"/>
              <a:gd name="connsiteY1761" fmla="*/ 237691 h 682566"/>
              <a:gd name="connsiteX1762" fmla="*/ 396561 w 584672"/>
              <a:gd name="connsiteY1762" fmla="*/ 240233 h 682566"/>
              <a:gd name="connsiteX1763" fmla="*/ 399103 w 584672"/>
              <a:gd name="connsiteY1763" fmla="*/ 242775 h 682566"/>
              <a:gd name="connsiteX1764" fmla="*/ 399103 w 584672"/>
              <a:gd name="connsiteY1764" fmla="*/ 245317 h 682566"/>
              <a:gd name="connsiteX1765" fmla="*/ 399103 w 584672"/>
              <a:gd name="connsiteY1765" fmla="*/ 242775 h 682566"/>
              <a:gd name="connsiteX1766" fmla="*/ 401645 w 584672"/>
              <a:gd name="connsiteY1766" fmla="*/ 242775 h 682566"/>
              <a:gd name="connsiteX1767" fmla="*/ 404187 w 584672"/>
              <a:gd name="connsiteY1767" fmla="*/ 242775 h 682566"/>
              <a:gd name="connsiteX1768" fmla="*/ 404187 w 584672"/>
              <a:gd name="connsiteY1768" fmla="*/ 245317 h 682566"/>
              <a:gd name="connsiteX1769" fmla="*/ 406729 w 584672"/>
              <a:gd name="connsiteY1769" fmla="*/ 245317 h 682566"/>
              <a:gd name="connsiteX1770" fmla="*/ 406729 w 584672"/>
              <a:gd name="connsiteY1770" fmla="*/ 247860 h 682566"/>
              <a:gd name="connsiteX1771" fmla="*/ 404187 w 584672"/>
              <a:gd name="connsiteY1771" fmla="*/ 250401 h 682566"/>
              <a:gd name="connsiteX1772" fmla="*/ 401645 w 584672"/>
              <a:gd name="connsiteY1772" fmla="*/ 252944 h 682566"/>
              <a:gd name="connsiteX1773" fmla="*/ 399103 w 584672"/>
              <a:gd name="connsiteY1773" fmla="*/ 250401 h 682566"/>
              <a:gd name="connsiteX1774" fmla="*/ 396561 w 584672"/>
              <a:gd name="connsiteY1774" fmla="*/ 247860 h 682566"/>
              <a:gd name="connsiteX1775" fmla="*/ 394019 w 584672"/>
              <a:gd name="connsiteY1775" fmla="*/ 247860 h 682566"/>
              <a:gd name="connsiteX1776" fmla="*/ 391476 w 584672"/>
              <a:gd name="connsiteY1776" fmla="*/ 250401 h 682566"/>
              <a:gd name="connsiteX1777" fmla="*/ 391476 w 584672"/>
              <a:gd name="connsiteY1777" fmla="*/ 247860 h 682566"/>
              <a:gd name="connsiteX1778" fmla="*/ 391476 w 584672"/>
              <a:gd name="connsiteY1778" fmla="*/ 245317 h 682566"/>
              <a:gd name="connsiteX1779" fmla="*/ 388934 w 584672"/>
              <a:gd name="connsiteY1779" fmla="*/ 240233 h 682566"/>
              <a:gd name="connsiteX1780" fmla="*/ 388934 w 584672"/>
              <a:gd name="connsiteY1780" fmla="*/ 236420 h 682566"/>
              <a:gd name="connsiteX1781" fmla="*/ 386393 w 584672"/>
              <a:gd name="connsiteY1781" fmla="*/ 233877 h 682566"/>
              <a:gd name="connsiteX1782" fmla="*/ 386393 w 584672"/>
              <a:gd name="connsiteY1782" fmla="*/ 231335 h 682566"/>
              <a:gd name="connsiteX1783" fmla="*/ 383851 w 584672"/>
              <a:gd name="connsiteY1783" fmla="*/ 231335 h 682566"/>
              <a:gd name="connsiteX1784" fmla="*/ 383851 w 584672"/>
              <a:gd name="connsiteY1784" fmla="*/ 233877 h 682566"/>
              <a:gd name="connsiteX1785" fmla="*/ 381308 w 584672"/>
              <a:gd name="connsiteY1785" fmla="*/ 233877 h 682566"/>
              <a:gd name="connsiteX1786" fmla="*/ 378766 w 584672"/>
              <a:gd name="connsiteY1786" fmla="*/ 231335 h 682566"/>
              <a:gd name="connsiteX1787" fmla="*/ 378766 w 584672"/>
              <a:gd name="connsiteY1787" fmla="*/ 228794 h 682566"/>
              <a:gd name="connsiteX1788" fmla="*/ 376224 w 584672"/>
              <a:gd name="connsiteY1788" fmla="*/ 228794 h 682566"/>
              <a:gd name="connsiteX1789" fmla="*/ 376224 w 584672"/>
              <a:gd name="connsiteY1789" fmla="*/ 226251 h 682566"/>
              <a:gd name="connsiteX1790" fmla="*/ 378766 w 584672"/>
              <a:gd name="connsiteY1790" fmla="*/ 226251 h 682566"/>
              <a:gd name="connsiteX1791" fmla="*/ 378766 w 584672"/>
              <a:gd name="connsiteY1791" fmla="*/ 223709 h 682566"/>
              <a:gd name="connsiteX1792" fmla="*/ 381308 w 584672"/>
              <a:gd name="connsiteY1792" fmla="*/ 221167 h 682566"/>
              <a:gd name="connsiteX1793" fmla="*/ 383851 w 584672"/>
              <a:gd name="connsiteY1793" fmla="*/ 221167 h 682566"/>
              <a:gd name="connsiteX1794" fmla="*/ 383851 w 584672"/>
              <a:gd name="connsiteY1794" fmla="*/ 223709 h 682566"/>
              <a:gd name="connsiteX1795" fmla="*/ 386393 w 584672"/>
              <a:gd name="connsiteY1795" fmla="*/ 223709 h 682566"/>
              <a:gd name="connsiteX1796" fmla="*/ 386393 w 584672"/>
              <a:gd name="connsiteY1796" fmla="*/ 227522 h 682566"/>
              <a:gd name="connsiteX1797" fmla="*/ 219888 w 584672"/>
              <a:gd name="connsiteY1797" fmla="*/ 218624 h 682566"/>
              <a:gd name="connsiteX1798" fmla="*/ 219888 w 584672"/>
              <a:gd name="connsiteY1798" fmla="*/ 221167 h 682566"/>
              <a:gd name="connsiteX1799" fmla="*/ 222430 w 584672"/>
              <a:gd name="connsiteY1799" fmla="*/ 221167 h 682566"/>
              <a:gd name="connsiteX1800" fmla="*/ 222430 w 584672"/>
              <a:gd name="connsiteY1800" fmla="*/ 223709 h 682566"/>
              <a:gd name="connsiteX1801" fmla="*/ 219888 w 584672"/>
              <a:gd name="connsiteY1801" fmla="*/ 226251 h 682566"/>
              <a:gd name="connsiteX1802" fmla="*/ 219888 w 584672"/>
              <a:gd name="connsiteY1802" fmla="*/ 228794 h 682566"/>
              <a:gd name="connsiteX1803" fmla="*/ 217345 w 584672"/>
              <a:gd name="connsiteY1803" fmla="*/ 228794 h 682566"/>
              <a:gd name="connsiteX1804" fmla="*/ 214804 w 584672"/>
              <a:gd name="connsiteY1804" fmla="*/ 228794 h 682566"/>
              <a:gd name="connsiteX1805" fmla="*/ 214804 w 584672"/>
              <a:gd name="connsiteY1805" fmla="*/ 231335 h 682566"/>
              <a:gd name="connsiteX1806" fmla="*/ 212262 w 584672"/>
              <a:gd name="connsiteY1806" fmla="*/ 231335 h 682566"/>
              <a:gd name="connsiteX1807" fmla="*/ 212262 w 584672"/>
              <a:gd name="connsiteY1807" fmla="*/ 233877 h 682566"/>
              <a:gd name="connsiteX1808" fmla="*/ 209720 w 584672"/>
              <a:gd name="connsiteY1808" fmla="*/ 233877 h 682566"/>
              <a:gd name="connsiteX1809" fmla="*/ 207177 w 584672"/>
              <a:gd name="connsiteY1809" fmla="*/ 233877 h 682566"/>
              <a:gd name="connsiteX1810" fmla="*/ 204635 w 584672"/>
              <a:gd name="connsiteY1810" fmla="*/ 233877 h 682566"/>
              <a:gd name="connsiteX1811" fmla="*/ 203364 w 584672"/>
              <a:gd name="connsiteY1811" fmla="*/ 233877 h 682566"/>
              <a:gd name="connsiteX1812" fmla="*/ 203364 w 584672"/>
              <a:gd name="connsiteY1812" fmla="*/ 236420 h 682566"/>
              <a:gd name="connsiteX1813" fmla="*/ 203364 w 584672"/>
              <a:gd name="connsiteY1813" fmla="*/ 238962 h 682566"/>
              <a:gd name="connsiteX1814" fmla="*/ 200822 w 584672"/>
              <a:gd name="connsiteY1814" fmla="*/ 238962 h 682566"/>
              <a:gd name="connsiteX1815" fmla="*/ 198280 w 584672"/>
              <a:gd name="connsiteY1815" fmla="*/ 238962 h 682566"/>
              <a:gd name="connsiteX1816" fmla="*/ 195739 w 584672"/>
              <a:gd name="connsiteY1816" fmla="*/ 236420 h 682566"/>
              <a:gd name="connsiteX1817" fmla="*/ 195739 w 584672"/>
              <a:gd name="connsiteY1817" fmla="*/ 233877 h 682566"/>
              <a:gd name="connsiteX1818" fmla="*/ 195739 w 584672"/>
              <a:gd name="connsiteY1818" fmla="*/ 231335 h 682566"/>
              <a:gd name="connsiteX1819" fmla="*/ 198280 w 584672"/>
              <a:gd name="connsiteY1819" fmla="*/ 228794 h 682566"/>
              <a:gd name="connsiteX1820" fmla="*/ 200822 w 584672"/>
              <a:gd name="connsiteY1820" fmla="*/ 228794 h 682566"/>
              <a:gd name="connsiteX1821" fmla="*/ 200822 w 584672"/>
              <a:gd name="connsiteY1821" fmla="*/ 226251 h 682566"/>
              <a:gd name="connsiteX1822" fmla="*/ 203364 w 584672"/>
              <a:gd name="connsiteY1822" fmla="*/ 226251 h 682566"/>
              <a:gd name="connsiteX1823" fmla="*/ 203364 w 584672"/>
              <a:gd name="connsiteY1823" fmla="*/ 223709 h 682566"/>
              <a:gd name="connsiteX1824" fmla="*/ 205907 w 584672"/>
              <a:gd name="connsiteY1824" fmla="*/ 223709 h 682566"/>
              <a:gd name="connsiteX1825" fmla="*/ 208449 w 584672"/>
              <a:gd name="connsiteY1825" fmla="*/ 223709 h 682566"/>
              <a:gd name="connsiteX1826" fmla="*/ 210990 w 584672"/>
              <a:gd name="connsiteY1826" fmla="*/ 223709 h 682566"/>
              <a:gd name="connsiteX1827" fmla="*/ 210990 w 584672"/>
              <a:gd name="connsiteY1827" fmla="*/ 221167 h 682566"/>
              <a:gd name="connsiteX1828" fmla="*/ 210990 w 584672"/>
              <a:gd name="connsiteY1828" fmla="*/ 218624 h 682566"/>
              <a:gd name="connsiteX1829" fmla="*/ 213533 w 584672"/>
              <a:gd name="connsiteY1829" fmla="*/ 218624 h 682566"/>
              <a:gd name="connsiteX1830" fmla="*/ 213533 w 584672"/>
              <a:gd name="connsiteY1830" fmla="*/ 216083 h 682566"/>
              <a:gd name="connsiteX1831" fmla="*/ 216075 w 584672"/>
              <a:gd name="connsiteY1831" fmla="*/ 218624 h 682566"/>
              <a:gd name="connsiteX1832" fmla="*/ 218617 w 584672"/>
              <a:gd name="connsiteY1832" fmla="*/ 216083 h 682566"/>
              <a:gd name="connsiteX1833" fmla="*/ 219888 w 584672"/>
              <a:gd name="connsiteY1833" fmla="*/ 218624 h 682566"/>
              <a:gd name="connsiteX1834" fmla="*/ 193196 w 584672"/>
              <a:gd name="connsiteY1834" fmla="*/ 223709 h 682566"/>
              <a:gd name="connsiteX1835" fmla="*/ 190654 w 584672"/>
              <a:gd name="connsiteY1835" fmla="*/ 223709 h 682566"/>
              <a:gd name="connsiteX1836" fmla="*/ 190654 w 584672"/>
              <a:gd name="connsiteY1836" fmla="*/ 221167 h 682566"/>
              <a:gd name="connsiteX1837" fmla="*/ 188112 w 584672"/>
              <a:gd name="connsiteY1837" fmla="*/ 221167 h 682566"/>
              <a:gd name="connsiteX1838" fmla="*/ 188112 w 584672"/>
              <a:gd name="connsiteY1838" fmla="*/ 218624 h 682566"/>
              <a:gd name="connsiteX1839" fmla="*/ 188112 w 584672"/>
              <a:gd name="connsiteY1839" fmla="*/ 216083 h 682566"/>
              <a:gd name="connsiteX1840" fmla="*/ 190654 w 584672"/>
              <a:gd name="connsiteY1840" fmla="*/ 216083 h 682566"/>
              <a:gd name="connsiteX1841" fmla="*/ 190654 w 584672"/>
              <a:gd name="connsiteY1841" fmla="*/ 213541 h 682566"/>
              <a:gd name="connsiteX1842" fmla="*/ 193196 w 584672"/>
              <a:gd name="connsiteY1842" fmla="*/ 213541 h 682566"/>
              <a:gd name="connsiteX1843" fmla="*/ 195739 w 584672"/>
              <a:gd name="connsiteY1843" fmla="*/ 213541 h 682566"/>
              <a:gd name="connsiteX1844" fmla="*/ 195739 w 584672"/>
              <a:gd name="connsiteY1844" fmla="*/ 216083 h 682566"/>
              <a:gd name="connsiteX1845" fmla="*/ 198280 w 584672"/>
              <a:gd name="connsiteY1845" fmla="*/ 216083 h 682566"/>
              <a:gd name="connsiteX1846" fmla="*/ 198280 w 584672"/>
              <a:gd name="connsiteY1846" fmla="*/ 218624 h 682566"/>
              <a:gd name="connsiteX1847" fmla="*/ 198280 w 584672"/>
              <a:gd name="connsiteY1847" fmla="*/ 221167 h 682566"/>
              <a:gd name="connsiteX1848" fmla="*/ 195739 w 584672"/>
              <a:gd name="connsiteY1848" fmla="*/ 223709 h 682566"/>
              <a:gd name="connsiteX1849" fmla="*/ 193196 w 584672"/>
              <a:gd name="connsiteY1849" fmla="*/ 223709 h 682566"/>
              <a:gd name="connsiteX1850" fmla="*/ 457570 w 584672"/>
              <a:gd name="connsiteY1850" fmla="*/ 221167 h 682566"/>
              <a:gd name="connsiteX1851" fmla="*/ 455028 w 584672"/>
              <a:gd name="connsiteY1851" fmla="*/ 221167 h 682566"/>
              <a:gd name="connsiteX1852" fmla="*/ 455028 w 584672"/>
              <a:gd name="connsiteY1852" fmla="*/ 218624 h 682566"/>
              <a:gd name="connsiteX1853" fmla="*/ 455028 w 584672"/>
              <a:gd name="connsiteY1853" fmla="*/ 216083 h 682566"/>
              <a:gd name="connsiteX1854" fmla="*/ 452486 w 584672"/>
              <a:gd name="connsiteY1854" fmla="*/ 216083 h 682566"/>
              <a:gd name="connsiteX1855" fmla="*/ 449944 w 584672"/>
              <a:gd name="connsiteY1855" fmla="*/ 216083 h 682566"/>
              <a:gd name="connsiteX1856" fmla="*/ 449944 w 584672"/>
              <a:gd name="connsiteY1856" fmla="*/ 213541 h 682566"/>
              <a:gd name="connsiteX1857" fmla="*/ 449944 w 584672"/>
              <a:gd name="connsiteY1857" fmla="*/ 210998 h 682566"/>
              <a:gd name="connsiteX1858" fmla="*/ 449944 w 584672"/>
              <a:gd name="connsiteY1858" fmla="*/ 208456 h 682566"/>
              <a:gd name="connsiteX1859" fmla="*/ 449944 w 584672"/>
              <a:gd name="connsiteY1859" fmla="*/ 205914 h 682566"/>
              <a:gd name="connsiteX1860" fmla="*/ 452486 w 584672"/>
              <a:gd name="connsiteY1860" fmla="*/ 205914 h 682566"/>
              <a:gd name="connsiteX1861" fmla="*/ 455028 w 584672"/>
              <a:gd name="connsiteY1861" fmla="*/ 205914 h 682566"/>
              <a:gd name="connsiteX1862" fmla="*/ 457570 w 584672"/>
              <a:gd name="connsiteY1862" fmla="*/ 205914 h 682566"/>
              <a:gd name="connsiteX1863" fmla="*/ 457570 w 584672"/>
              <a:gd name="connsiteY1863" fmla="*/ 208456 h 682566"/>
              <a:gd name="connsiteX1864" fmla="*/ 457570 w 584672"/>
              <a:gd name="connsiteY1864" fmla="*/ 210998 h 682566"/>
              <a:gd name="connsiteX1865" fmla="*/ 460112 w 584672"/>
              <a:gd name="connsiteY1865" fmla="*/ 210998 h 682566"/>
              <a:gd name="connsiteX1866" fmla="*/ 460112 w 584672"/>
              <a:gd name="connsiteY1866" fmla="*/ 213541 h 682566"/>
              <a:gd name="connsiteX1867" fmla="*/ 462655 w 584672"/>
              <a:gd name="connsiteY1867" fmla="*/ 213541 h 682566"/>
              <a:gd name="connsiteX1868" fmla="*/ 462655 w 584672"/>
              <a:gd name="connsiteY1868" fmla="*/ 216083 h 682566"/>
              <a:gd name="connsiteX1869" fmla="*/ 462655 w 584672"/>
              <a:gd name="connsiteY1869" fmla="*/ 218624 h 682566"/>
              <a:gd name="connsiteX1870" fmla="*/ 460112 w 584672"/>
              <a:gd name="connsiteY1870" fmla="*/ 218624 h 682566"/>
              <a:gd name="connsiteX1871" fmla="*/ 460112 w 584672"/>
              <a:gd name="connsiteY1871" fmla="*/ 221167 h 682566"/>
              <a:gd name="connsiteX1872" fmla="*/ 457570 w 584672"/>
              <a:gd name="connsiteY1872" fmla="*/ 221167 h 682566"/>
              <a:gd name="connsiteX1873" fmla="*/ 391476 w 584672"/>
              <a:gd name="connsiteY1873" fmla="*/ 213541 h 682566"/>
              <a:gd name="connsiteX1874" fmla="*/ 388934 w 584672"/>
              <a:gd name="connsiteY1874" fmla="*/ 213541 h 682566"/>
              <a:gd name="connsiteX1875" fmla="*/ 386393 w 584672"/>
              <a:gd name="connsiteY1875" fmla="*/ 213541 h 682566"/>
              <a:gd name="connsiteX1876" fmla="*/ 386393 w 584672"/>
              <a:gd name="connsiteY1876" fmla="*/ 210998 h 682566"/>
              <a:gd name="connsiteX1877" fmla="*/ 386393 w 584672"/>
              <a:gd name="connsiteY1877" fmla="*/ 208456 h 682566"/>
              <a:gd name="connsiteX1878" fmla="*/ 386393 w 584672"/>
              <a:gd name="connsiteY1878" fmla="*/ 205914 h 682566"/>
              <a:gd name="connsiteX1879" fmla="*/ 386393 w 584672"/>
              <a:gd name="connsiteY1879" fmla="*/ 203372 h 682566"/>
              <a:gd name="connsiteX1880" fmla="*/ 388934 w 584672"/>
              <a:gd name="connsiteY1880" fmla="*/ 203372 h 682566"/>
              <a:gd name="connsiteX1881" fmla="*/ 391476 w 584672"/>
              <a:gd name="connsiteY1881" fmla="*/ 203372 h 682566"/>
              <a:gd name="connsiteX1882" fmla="*/ 394019 w 584672"/>
              <a:gd name="connsiteY1882" fmla="*/ 203372 h 682566"/>
              <a:gd name="connsiteX1883" fmla="*/ 394019 w 584672"/>
              <a:gd name="connsiteY1883" fmla="*/ 205914 h 682566"/>
              <a:gd name="connsiteX1884" fmla="*/ 394019 w 584672"/>
              <a:gd name="connsiteY1884" fmla="*/ 208456 h 682566"/>
              <a:gd name="connsiteX1885" fmla="*/ 394019 w 584672"/>
              <a:gd name="connsiteY1885" fmla="*/ 210998 h 682566"/>
              <a:gd name="connsiteX1886" fmla="*/ 394019 w 584672"/>
              <a:gd name="connsiteY1886" fmla="*/ 213541 h 682566"/>
              <a:gd name="connsiteX1887" fmla="*/ 391476 w 584672"/>
              <a:gd name="connsiteY1887" fmla="*/ 213541 h 682566"/>
              <a:gd name="connsiteX1888" fmla="*/ 388934 w 584672"/>
              <a:gd name="connsiteY1888" fmla="*/ 202101 h 682566"/>
              <a:gd name="connsiteX1889" fmla="*/ 386393 w 584672"/>
              <a:gd name="connsiteY1889" fmla="*/ 202101 h 682566"/>
              <a:gd name="connsiteX1890" fmla="*/ 383851 w 584672"/>
              <a:gd name="connsiteY1890" fmla="*/ 202101 h 682566"/>
              <a:gd name="connsiteX1891" fmla="*/ 383851 w 584672"/>
              <a:gd name="connsiteY1891" fmla="*/ 199558 h 682566"/>
              <a:gd name="connsiteX1892" fmla="*/ 383851 w 584672"/>
              <a:gd name="connsiteY1892" fmla="*/ 197017 h 682566"/>
              <a:gd name="connsiteX1893" fmla="*/ 383851 w 584672"/>
              <a:gd name="connsiteY1893" fmla="*/ 194474 h 682566"/>
              <a:gd name="connsiteX1894" fmla="*/ 386393 w 584672"/>
              <a:gd name="connsiteY1894" fmla="*/ 191932 h 682566"/>
              <a:gd name="connsiteX1895" fmla="*/ 388934 w 584672"/>
              <a:gd name="connsiteY1895" fmla="*/ 191932 h 682566"/>
              <a:gd name="connsiteX1896" fmla="*/ 391476 w 584672"/>
              <a:gd name="connsiteY1896" fmla="*/ 191932 h 682566"/>
              <a:gd name="connsiteX1897" fmla="*/ 391476 w 584672"/>
              <a:gd name="connsiteY1897" fmla="*/ 194474 h 682566"/>
              <a:gd name="connsiteX1898" fmla="*/ 391476 w 584672"/>
              <a:gd name="connsiteY1898" fmla="*/ 197017 h 682566"/>
              <a:gd name="connsiteX1899" fmla="*/ 391476 w 584672"/>
              <a:gd name="connsiteY1899" fmla="*/ 199558 h 682566"/>
              <a:gd name="connsiteX1900" fmla="*/ 391476 w 584672"/>
              <a:gd name="connsiteY1900" fmla="*/ 202101 h 682566"/>
              <a:gd name="connsiteX1901" fmla="*/ 388934 w 584672"/>
              <a:gd name="connsiteY1901" fmla="*/ 202101 h 682566"/>
              <a:gd name="connsiteX1902" fmla="*/ 388934 w 584672"/>
              <a:gd name="connsiteY1902" fmla="*/ 188119 h 682566"/>
              <a:gd name="connsiteX1903" fmla="*/ 388934 w 584672"/>
              <a:gd name="connsiteY1903" fmla="*/ 185577 h 682566"/>
              <a:gd name="connsiteX1904" fmla="*/ 386393 w 584672"/>
              <a:gd name="connsiteY1904" fmla="*/ 185577 h 682566"/>
              <a:gd name="connsiteX1905" fmla="*/ 386393 w 584672"/>
              <a:gd name="connsiteY1905" fmla="*/ 183034 h 682566"/>
              <a:gd name="connsiteX1906" fmla="*/ 383851 w 584672"/>
              <a:gd name="connsiteY1906" fmla="*/ 183034 h 682566"/>
              <a:gd name="connsiteX1907" fmla="*/ 383851 w 584672"/>
              <a:gd name="connsiteY1907" fmla="*/ 180492 h 682566"/>
              <a:gd name="connsiteX1908" fmla="*/ 383851 w 584672"/>
              <a:gd name="connsiteY1908" fmla="*/ 177951 h 682566"/>
              <a:gd name="connsiteX1909" fmla="*/ 381308 w 584672"/>
              <a:gd name="connsiteY1909" fmla="*/ 177951 h 682566"/>
              <a:gd name="connsiteX1910" fmla="*/ 381308 w 584672"/>
              <a:gd name="connsiteY1910" fmla="*/ 175408 h 682566"/>
              <a:gd name="connsiteX1911" fmla="*/ 381308 w 584672"/>
              <a:gd name="connsiteY1911" fmla="*/ 172866 h 682566"/>
              <a:gd name="connsiteX1912" fmla="*/ 383851 w 584672"/>
              <a:gd name="connsiteY1912" fmla="*/ 172866 h 682566"/>
              <a:gd name="connsiteX1913" fmla="*/ 383851 w 584672"/>
              <a:gd name="connsiteY1913" fmla="*/ 170324 h 682566"/>
              <a:gd name="connsiteX1914" fmla="*/ 386393 w 584672"/>
              <a:gd name="connsiteY1914" fmla="*/ 170324 h 682566"/>
              <a:gd name="connsiteX1915" fmla="*/ 388934 w 584672"/>
              <a:gd name="connsiteY1915" fmla="*/ 170324 h 682566"/>
              <a:gd name="connsiteX1916" fmla="*/ 388934 w 584672"/>
              <a:gd name="connsiteY1916" fmla="*/ 172866 h 682566"/>
              <a:gd name="connsiteX1917" fmla="*/ 391476 w 584672"/>
              <a:gd name="connsiteY1917" fmla="*/ 172866 h 682566"/>
              <a:gd name="connsiteX1918" fmla="*/ 391476 w 584672"/>
              <a:gd name="connsiteY1918" fmla="*/ 175408 h 682566"/>
              <a:gd name="connsiteX1919" fmla="*/ 391476 w 584672"/>
              <a:gd name="connsiteY1919" fmla="*/ 177951 h 682566"/>
              <a:gd name="connsiteX1920" fmla="*/ 394019 w 584672"/>
              <a:gd name="connsiteY1920" fmla="*/ 177951 h 682566"/>
              <a:gd name="connsiteX1921" fmla="*/ 394019 w 584672"/>
              <a:gd name="connsiteY1921" fmla="*/ 180492 h 682566"/>
              <a:gd name="connsiteX1922" fmla="*/ 394019 w 584672"/>
              <a:gd name="connsiteY1922" fmla="*/ 183034 h 682566"/>
              <a:gd name="connsiteX1923" fmla="*/ 391476 w 584672"/>
              <a:gd name="connsiteY1923" fmla="*/ 185577 h 682566"/>
              <a:gd name="connsiteX1924" fmla="*/ 388934 w 584672"/>
              <a:gd name="connsiteY1924" fmla="*/ 188119 h 682566"/>
              <a:gd name="connsiteX1925" fmla="*/ 315215 w 584672"/>
              <a:gd name="connsiteY1925" fmla="*/ 144902 h 682566"/>
              <a:gd name="connsiteX1926" fmla="*/ 317757 w 584672"/>
              <a:gd name="connsiteY1926" fmla="*/ 144902 h 682566"/>
              <a:gd name="connsiteX1927" fmla="*/ 320299 w 584672"/>
              <a:gd name="connsiteY1927" fmla="*/ 147444 h 682566"/>
              <a:gd name="connsiteX1928" fmla="*/ 320299 w 584672"/>
              <a:gd name="connsiteY1928" fmla="*/ 149987 h 682566"/>
              <a:gd name="connsiteX1929" fmla="*/ 320299 w 584672"/>
              <a:gd name="connsiteY1929" fmla="*/ 152529 h 682566"/>
              <a:gd name="connsiteX1930" fmla="*/ 320299 w 584672"/>
              <a:gd name="connsiteY1930" fmla="*/ 155071 h 682566"/>
              <a:gd name="connsiteX1931" fmla="*/ 317757 w 584672"/>
              <a:gd name="connsiteY1931" fmla="*/ 155071 h 682566"/>
              <a:gd name="connsiteX1932" fmla="*/ 317757 w 584672"/>
              <a:gd name="connsiteY1932" fmla="*/ 157613 h 682566"/>
              <a:gd name="connsiteX1933" fmla="*/ 315215 w 584672"/>
              <a:gd name="connsiteY1933" fmla="*/ 157613 h 682566"/>
              <a:gd name="connsiteX1934" fmla="*/ 312673 w 584672"/>
              <a:gd name="connsiteY1934" fmla="*/ 155071 h 682566"/>
              <a:gd name="connsiteX1935" fmla="*/ 312673 w 584672"/>
              <a:gd name="connsiteY1935" fmla="*/ 152529 h 682566"/>
              <a:gd name="connsiteX1936" fmla="*/ 312673 w 584672"/>
              <a:gd name="connsiteY1936" fmla="*/ 155071 h 682566"/>
              <a:gd name="connsiteX1937" fmla="*/ 310131 w 584672"/>
              <a:gd name="connsiteY1937" fmla="*/ 155071 h 682566"/>
              <a:gd name="connsiteX1938" fmla="*/ 310131 w 584672"/>
              <a:gd name="connsiteY1938" fmla="*/ 157613 h 682566"/>
              <a:gd name="connsiteX1939" fmla="*/ 310131 w 584672"/>
              <a:gd name="connsiteY1939" fmla="*/ 160155 h 682566"/>
              <a:gd name="connsiteX1940" fmla="*/ 310131 w 584672"/>
              <a:gd name="connsiteY1940" fmla="*/ 162698 h 682566"/>
              <a:gd name="connsiteX1941" fmla="*/ 307589 w 584672"/>
              <a:gd name="connsiteY1941" fmla="*/ 165240 h 682566"/>
              <a:gd name="connsiteX1942" fmla="*/ 307589 w 584672"/>
              <a:gd name="connsiteY1942" fmla="*/ 167781 h 682566"/>
              <a:gd name="connsiteX1943" fmla="*/ 305047 w 584672"/>
              <a:gd name="connsiteY1943" fmla="*/ 172866 h 682566"/>
              <a:gd name="connsiteX1944" fmla="*/ 302505 w 584672"/>
              <a:gd name="connsiteY1944" fmla="*/ 172866 h 682566"/>
              <a:gd name="connsiteX1945" fmla="*/ 302505 w 584672"/>
              <a:gd name="connsiteY1945" fmla="*/ 175408 h 682566"/>
              <a:gd name="connsiteX1946" fmla="*/ 297421 w 584672"/>
              <a:gd name="connsiteY1946" fmla="*/ 177951 h 682566"/>
              <a:gd name="connsiteX1947" fmla="*/ 294879 w 584672"/>
              <a:gd name="connsiteY1947" fmla="*/ 180492 h 682566"/>
              <a:gd name="connsiteX1948" fmla="*/ 292336 w 584672"/>
              <a:gd name="connsiteY1948" fmla="*/ 186847 h 682566"/>
              <a:gd name="connsiteX1949" fmla="*/ 292336 w 584672"/>
              <a:gd name="connsiteY1949" fmla="*/ 189390 h 682566"/>
              <a:gd name="connsiteX1950" fmla="*/ 287252 w 584672"/>
              <a:gd name="connsiteY1950" fmla="*/ 195745 h 682566"/>
              <a:gd name="connsiteX1951" fmla="*/ 284711 w 584672"/>
              <a:gd name="connsiteY1951" fmla="*/ 198287 h 682566"/>
              <a:gd name="connsiteX1952" fmla="*/ 282168 w 584672"/>
              <a:gd name="connsiteY1952" fmla="*/ 198287 h 682566"/>
              <a:gd name="connsiteX1953" fmla="*/ 279626 w 584672"/>
              <a:gd name="connsiteY1953" fmla="*/ 198287 h 682566"/>
              <a:gd name="connsiteX1954" fmla="*/ 274542 w 584672"/>
              <a:gd name="connsiteY1954" fmla="*/ 198287 h 682566"/>
              <a:gd name="connsiteX1955" fmla="*/ 269458 w 584672"/>
              <a:gd name="connsiteY1955" fmla="*/ 200830 h 682566"/>
              <a:gd name="connsiteX1956" fmla="*/ 266916 w 584672"/>
              <a:gd name="connsiteY1956" fmla="*/ 200830 h 682566"/>
              <a:gd name="connsiteX1957" fmla="*/ 264374 w 584672"/>
              <a:gd name="connsiteY1957" fmla="*/ 203372 h 682566"/>
              <a:gd name="connsiteX1958" fmla="*/ 259290 w 584672"/>
              <a:gd name="connsiteY1958" fmla="*/ 203372 h 682566"/>
              <a:gd name="connsiteX1959" fmla="*/ 256748 w 584672"/>
              <a:gd name="connsiteY1959" fmla="*/ 203372 h 682566"/>
              <a:gd name="connsiteX1960" fmla="*/ 251663 w 584672"/>
              <a:gd name="connsiteY1960" fmla="*/ 203372 h 682566"/>
              <a:gd name="connsiteX1961" fmla="*/ 249121 w 584672"/>
              <a:gd name="connsiteY1961" fmla="*/ 203372 h 682566"/>
              <a:gd name="connsiteX1962" fmla="*/ 246580 w 584672"/>
              <a:gd name="connsiteY1962" fmla="*/ 203372 h 682566"/>
              <a:gd name="connsiteX1963" fmla="*/ 246580 w 584672"/>
              <a:gd name="connsiteY1963" fmla="*/ 200830 h 682566"/>
              <a:gd name="connsiteX1964" fmla="*/ 244038 w 584672"/>
              <a:gd name="connsiteY1964" fmla="*/ 200830 h 682566"/>
              <a:gd name="connsiteX1965" fmla="*/ 241495 w 584672"/>
              <a:gd name="connsiteY1965" fmla="*/ 198287 h 682566"/>
              <a:gd name="connsiteX1966" fmla="*/ 241495 w 584672"/>
              <a:gd name="connsiteY1966" fmla="*/ 195745 h 682566"/>
              <a:gd name="connsiteX1967" fmla="*/ 238953 w 584672"/>
              <a:gd name="connsiteY1967" fmla="*/ 193203 h 682566"/>
              <a:gd name="connsiteX1968" fmla="*/ 241495 w 584672"/>
              <a:gd name="connsiteY1968" fmla="*/ 193203 h 682566"/>
              <a:gd name="connsiteX1969" fmla="*/ 238953 w 584672"/>
              <a:gd name="connsiteY1969" fmla="*/ 193203 h 682566"/>
              <a:gd name="connsiteX1970" fmla="*/ 233869 w 584672"/>
              <a:gd name="connsiteY1970" fmla="*/ 193203 h 682566"/>
              <a:gd name="connsiteX1971" fmla="*/ 226243 w 584672"/>
              <a:gd name="connsiteY1971" fmla="*/ 193203 h 682566"/>
              <a:gd name="connsiteX1972" fmla="*/ 223701 w 584672"/>
              <a:gd name="connsiteY1972" fmla="*/ 193203 h 682566"/>
              <a:gd name="connsiteX1973" fmla="*/ 221159 w 584672"/>
              <a:gd name="connsiteY1973" fmla="*/ 193203 h 682566"/>
              <a:gd name="connsiteX1974" fmla="*/ 218617 w 584672"/>
              <a:gd name="connsiteY1974" fmla="*/ 193203 h 682566"/>
              <a:gd name="connsiteX1975" fmla="*/ 216075 w 584672"/>
              <a:gd name="connsiteY1975" fmla="*/ 193203 h 682566"/>
              <a:gd name="connsiteX1976" fmla="*/ 210990 w 584672"/>
              <a:gd name="connsiteY1976" fmla="*/ 193203 h 682566"/>
              <a:gd name="connsiteX1977" fmla="*/ 205907 w 584672"/>
              <a:gd name="connsiteY1977" fmla="*/ 193203 h 682566"/>
              <a:gd name="connsiteX1978" fmla="*/ 205907 w 584672"/>
              <a:gd name="connsiteY1978" fmla="*/ 195745 h 682566"/>
              <a:gd name="connsiteX1979" fmla="*/ 203364 w 584672"/>
              <a:gd name="connsiteY1979" fmla="*/ 195745 h 682566"/>
              <a:gd name="connsiteX1980" fmla="*/ 203364 w 584672"/>
              <a:gd name="connsiteY1980" fmla="*/ 195745 h 682566"/>
              <a:gd name="connsiteX1981" fmla="*/ 200822 w 584672"/>
              <a:gd name="connsiteY1981" fmla="*/ 195745 h 682566"/>
              <a:gd name="connsiteX1982" fmla="*/ 198280 w 584672"/>
              <a:gd name="connsiteY1982" fmla="*/ 193203 h 682566"/>
              <a:gd name="connsiteX1983" fmla="*/ 198280 w 584672"/>
              <a:gd name="connsiteY1983" fmla="*/ 190661 h 682566"/>
              <a:gd name="connsiteX1984" fmla="*/ 195739 w 584672"/>
              <a:gd name="connsiteY1984" fmla="*/ 190661 h 682566"/>
              <a:gd name="connsiteX1985" fmla="*/ 190654 w 584672"/>
              <a:gd name="connsiteY1985" fmla="*/ 190661 h 682566"/>
              <a:gd name="connsiteX1986" fmla="*/ 190654 w 584672"/>
              <a:gd name="connsiteY1986" fmla="*/ 193203 h 682566"/>
              <a:gd name="connsiteX1987" fmla="*/ 188112 w 584672"/>
              <a:gd name="connsiteY1987" fmla="*/ 193203 h 682566"/>
              <a:gd name="connsiteX1988" fmla="*/ 183028 w 584672"/>
              <a:gd name="connsiteY1988" fmla="*/ 195745 h 682566"/>
              <a:gd name="connsiteX1989" fmla="*/ 183028 w 584672"/>
              <a:gd name="connsiteY1989" fmla="*/ 193203 h 682566"/>
              <a:gd name="connsiteX1990" fmla="*/ 180486 w 584672"/>
              <a:gd name="connsiteY1990" fmla="*/ 193203 h 682566"/>
              <a:gd name="connsiteX1991" fmla="*/ 177944 w 584672"/>
              <a:gd name="connsiteY1991" fmla="*/ 195745 h 682566"/>
              <a:gd name="connsiteX1992" fmla="*/ 175402 w 584672"/>
              <a:gd name="connsiteY1992" fmla="*/ 195745 h 682566"/>
              <a:gd name="connsiteX1993" fmla="*/ 175402 w 584672"/>
              <a:gd name="connsiteY1993" fmla="*/ 198287 h 682566"/>
              <a:gd name="connsiteX1994" fmla="*/ 175402 w 584672"/>
              <a:gd name="connsiteY1994" fmla="*/ 195745 h 682566"/>
              <a:gd name="connsiteX1995" fmla="*/ 165234 w 584672"/>
              <a:gd name="connsiteY1995" fmla="*/ 195745 h 682566"/>
              <a:gd name="connsiteX1996" fmla="*/ 165234 w 584672"/>
              <a:gd name="connsiteY1996" fmla="*/ 193203 h 682566"/>
              <a:gd name="connsiteX1997" fmla="*/ 160149 w 584672"/>
              <a:gd name="connsiteY1997" fmla="*/ 190661 h 682566"/>
              <a:gd name="connsiteX1998" fmla="*/ 157608 w 584672"/>
              <a:gd name="connsiteY1998" fmla="*/ 190661 h 682566"/>
              <a:gd name="connsiteX1999" fmla="*/ 155066 w 584672"/>
              <a:gd name="connsiteY1999" fmla="*/ 190661 h 682566"/>
              <a:gd name="connsiteX2000" fmla="*/ 152523 w 584672"/>
              <a:gd name="connsiteY2000" fmla="*/ 190661 h 682566"/>
              <a:gd name="connsiteX2001" fmla="*/ 149981 w 584672"/>
              <a:gd name="connsiteY2001" fmla="*/ 193203 h 682566"/>
              <a:gd name="connsiteX2002" fmla="*/ 147439 w 584672"/>
              <a:gd name="connsiteY2002" fmla="*/ 195745 h 682566"/>
              <a:gd name="connsiteX2003" fmla="*/ 147439 w 584672"/>
              <a:gd name="connsiteY2003" fmla="*/ 198287 h 682566"/>
              <a:gd name="connsiteX2004" fmla="*/ 144898 w 584672"/>
              <a:gd name="connsiteY2004" fmla="*/ 200830 h 682566"/>
              <a:gd name="connsiteX2005" fmla="*/ 139813 w 584672"/>
              <a:gd name="connsiteY2005" fmla="*/ 205914 h 682566"/>
              <a:gd name="connsiteX2006" fmla="*/ 139813 w 584672"/>
              <a:gd name="connsiteY2006" fmla="*/ 208456 h 682566"/>
              <a:gd name="connsiteX2007" fmla="*/ 139813 w 584672"/>
              <a:gd name="connsiteY2007" fmla="*/ 210998 h 682566"/>
              <a:gd name="connsiteX2008" fmla="*/ 139813 w 584672"/>
              <a:gd name="connsiteY2008" fmla="*/ 213541 h 682566"/>
              <a:gd name="connsiteX2009" fmla="*/ 137271 w 584672"/>
              <a:gd name="connsiteY2009" fmla="*/ 216083 h 682566"/>
              <a:gd name="connsiteX2010" fmla="*/ 137271 w 584672"/>
              <a:gd name="connsiteY2010" fmla="*/ 218624 h 682566"/>
              <a:gd name="connsiteX2011" fmla="*/ 137271 w 584672"/>
              <a:gd name="connsiteY2011" fmla="*/ 221167 h 682566"/>
              <a:gd name="connsiteX2012" fmla="*/ 134729 w 584672"/>
              <a:gd name="connsiteY2012" fmla="*/ 226251 h 682566"/>
              <a:gd name="connsiteX2013" fmla="*/ 134729 w 584672"/>
              <a:gd name="connsiteY2013" fmla="*/ 228794 h 682566"/>
              <a:gd name="connsiteX2014" fmla="*/ 137271 w 584672"/>
              <a:gd name="connsiteY2014" fmla="*/ 233877 h 682566"/>
              <a:gd name="connsiteX2015" fmla="*/ 137271 w 584672"/>
              <a:gd name="connsiteY2015" fmla="*/ 245317 h 682566"/>
              <a:gd name="connsiteX2016" fmla="*/ 139813 w 584672"/>
              <a:gd name="connsiteY2016" fmla="*/ 247860 h 682566"/>
              <a:gd name="connsiteX2017" fmla="*/ 142355 w 584672"/>
              <a:gd name="connsiteY2017" fmla="*/ 252944 h 682566"/>
              <a:gd name="connsiteX2018" fmla="*/ 144898 w 584672"/>
              <a:gd name="connsiteY2018" fmla="*/ 258028 h 682566"/>
              <a:gd name="connsiteX2019" fmla="*/ 144898 w 584672"/>
              <a:gd name="connsiteY2019" fmla="*/ 260570 h 682566"/>
              <a:gd name="connsiteX2020" fmla="*/ 147439 w 584672"/>
              <a:gd name="connsiteY2020" fmla="*/ 260570 h 682566"/>
              <a:gd name="connsiteX2021" fmla="*/ 147439 w 584672"/>
              <a:gd name="connsiteY2021" fmla="*/ 258028 h 682566"/>
              <a:gd name="connsiteX2022" fmla="*/ 149981 w 584672"/>
              <a:gd name="connsiteY2022" fmla="*/ 258028 h 682566"/>
              <a:gd name="connsiteX2023" fmla="*/ 152523 w 584672"/>
              <a:gd name="connsiteY2023" fmla="*/ 260570 h 682566"/>
              <a:gd name="connsiteX2024" fmla="*/ 152523 w 584672"/>
              <a:gd name="connsiteY2024" fmla="*/ 263112 h 682566"/>
              <a:gd name="connsiteX2025" fmla="*/ 155066 w 584672"/>
              <a:gd name="connsiteY2025" fmla="*/ 263112 h 682566"/>
              <a:gd name="connsiteX2026" fmla="*/ 155066 w 584672"/>
              <a:gd name="connsiteY2026" fmla="*/ 265654 h 682566"/>
              <a:gd name="connsiteX2027" fmla="*/ 157608 w 584672"/>
              <a:gd name="connsiteY2027" fmla="*/ 268197 h 682566"/>
              <a:gd name="connsiteX2028" fmla="*/ 155066 w 584672"/>
              <a:gd name="connsiteY2028" fmla="*/ 270739 h 682566"/>
              <a:gd name="connsiteX2029" fmla="*/ 157608 w 584672"/>
              <a:gd name="connsiteY2029" fmla="*/ 275823 h 682566"/>
              <a:gd name="connsiteX2030" fmla="*/ 160149 w 584672"/>
              <a:gd name="connsiteY2030" fmla="*/ 280907 h 682566"/>
              <a:gd name="connsiteX2031" fmla="*/ 162691 w 584672"/>
              <a:gd name="connsiteY2031" fmla="*/ 280907 h 682566"/>
              <a:gd name="connsiteX2032" fmla="*/ 162691 w 584672"/>
              <a:gd name="connsiteY2032" fmla="*/ 278365 h 682566"/>
              <a:gd name="connsiteX2033" fmla="*/ 165234 w 584672"/>
              <a:gd name="connsiteY2033" fmla="*/ 278365 h 682566"/>
              <a:gd name="connsiteX2034" fmla="*/ 165234 w 584672"/>
              <a:gd name="connsiteY2034" fmla="*/ 280907 h 682566"/>
              <a:gd name="connsiteX2035" fmla="*/ 167776 w 584672"/>
              <a:gd name="connsiteY2035" fmla="*/ 280907 h 682566"/>
              <a:gd name="connsiteX2036" fmla="*/ 172860 w 584672"/>
              <a:gd name="connsiteY2036" fmla="*/ 283450 h 682566"/>
              <a:gd name="connsiteX2037" fmla="*/ 175402 w 584672"/>
              <a:gd name="connsiteY2037" fmla="*/ 283450 h 682566"/>
              <a:gd name="connsiteX2038" fmla="*/ 175402 w 584672"/>
              <a:gd name="connsiteY2038" fmla="*/ 280907 h 682566"/>
              <a:gd name="connsiteX2039" fmla="*/ 177944 w 584672"/>
              <a:gd name="connsiteY2039" fmla="*/ 280907 h 682566"/>
              <a:gd name="connsiteX2040" fmla="*/ 177944 w 584672"/>
              <a:gd name="connsiteY2040" fmla="*/ 278365 h 682566"/>
              <a:gd name="connsiteX2041" fmla="*/ 177944 w 584672"/>
              <a:gd name="connsiteY2041" fmla="*/ 275823 h 682566"/>
              <a:gd name="connsiteX2042" fmla="*/ 177944 w 584672"/>
              <a:gd name="connsiteY2042" fmla="*/ 273281 h 682566"/>
              <a:gd name="connsiteX2043" fmla="*/ 186841 w 584672"/>
              <a:gd name="connsiteY2043" fmla="*/ 259299 h 682566"/>
              <a:gd name="connsiteX2044" fmla="*/ 189383 w 584672"/>
              <a:gd name="connsiteY2044" fmla="*/ 256757 h 682566"/>
              <a:gd name="connsiteX2045" fmla="*/ 191925 w 584672"/>
              <a:gd name="connsiteY2045" fmla="*/ 254215 h 682566"/>
              <a:gd name="connsiteX2046" fmla="*/ 194467 w 584672"/>
              <a:gd name="connsiteY2046" fmla="*/ 254215 h 682566"/>
              <a:gd name="connsiteX2047" fmla="*/ 194467 w 584672"/>
              <a:gd name="connsiteY2047" fmla="*/ 256757 h 682566"/>
              <a:gd name="connsiteX2048" fmla="*/ 194467 w 584672"/>
              <a:gd name="connsiteY2048" fmla="*/ 259299 h 682566"/>
              <a:gd name="connsiteX2049" fmla="*/ 194467 w 584672"/>
              <a:gd name="connsiteY2049" fmla="*/ 261841 h 682566"/>
              <a:gd name="connsiteX2050" fmla="*/ 197009 w 584672"/>
              <a:gd name="connsiteY2050" fmla="*/ 261841 h 682566"/>
              <a:gd name="connsiteX2051" fmla="*/ 204635 w 584672"/>
              <a:gd name="connsiteY2051" fmla="*/ 261841 h 682566"/>
              <a:gd name="connsiteX2052" fmla="*/ 209720 w 584672"/>
              <a:gd name="connsiteY2052" fmla="*/ 261841 h 682566"/>
              <a:gd name="connsiteX2053" fmla="*/ 209720 w 584672"/>
              <a:gd name="connsiteY2053" fmla="*/ 259299 h 682566"/>
              <a:gd name="connsiteX2054" fmla="*/ 212262 w 584672"/>
              <a:gd name="connsiteY2054" fmla="*/ 259299 h 682566"/>
              <a:gd name="connsiteX2055" fmla="*/ 212262 w 584672"/>
              <a:gd name="connsiteY2055" fmla="*/ 249131 h 682566"/>
              <a:gd name="connsiteX2056" fmla="*/ 212262 w 584672"/>
              <a:gd name="connsiteY2056" fmla="*/ 246588 h 682566"/>
              <a:gd name="connsiteX2057" fmla="*/ 214804 w 584672"/>
              <a:gd name="connsiteY2057" fmla="*/ 244046 h 682566"/>
              <a:gd name="connsiteX2058" fmla="*/ 222430 w 584672"/>
              <a:gd name="connsiteY2058" fmla="*/ 244046 h 682566"/>
              <a:gd name="connsiteX2059" fmla="*/ 227514 w 584672"/>
              <a:gd name="connsiteY2059" fmla="*/ 246588 h 682566"/>
              <a:gd name="connsiteX2060" fmla="*/ 230056 w 584672"/>
              <a:gd name="connsiteY2060" fmla="*/ 246588 h 682566"/>
              <a:gd name="connsiteX2061" fmla="*/ 235140 w 584672"/>
              <a:gd name="connsiteY2061" fmla="*/ 246588 h 682566"/>
              <a:gd name="connsiteX2062" fmla="*/ 240225 w 584672"/>
              <a:gd name="connsiteY2062" fmla="*/ 244046 h 682566"/>
              <a:gd name="connsiteX2063" fmla="*/ 237682 w 584672"/>
              <a:gd name="connsiteY2063" fmla="*/ 241504 h 682566"/>
              <a:gd name="connsiteX2064" fmla="*/ 235140 w 584672"/>
              <a:gd name="connsiteY2064" fmla="*/ 241504 h 682566"/>
              <a:gd name="connsiteX2065" fmla="*/ 232598 w 584672"/>
              <a:gd name="connsiteY2065" fmla="*/ 241504 h 682566"/>
              <a:gd name="connsiteX2066" fmla="*/ 232598 w 584672"/>
              <a:gd name="connsiteY2066" fmla="*/ 238962 h 682566"/>
              <a:gd name="connsiteX2067" fmla="*/ 235140 w 584672"/>
              <a:gd name="connsiteY2067" fmla="*/ 238962 h 682566"/>
              <a:gd name="connsiteX2068" fmla="*/ 237682 w 584672"/>
              <a:gd name="connsiteY2068" fmla="*/ 236420 h 682566"/>
              <a:gd name="connsiteX2069" fmla="*/ 240225 w 584672"/>
              <a:gd name="connsiteY2069" fmla="*/ 238962 h 682566"/>
              <a:gd name="connsiteX2070" fmla="*/ 242766 w 584672"/>
              <a:gd name="connsiteY2070" fmla="*/ 238962 h 682566"/>
              <a:gd name="connsiteX2071" fmla="*/ 242766 w 584672"/>
              <a:gd name="connsiteY2071" fmla="*/ 236420 h 682566"/>
              <a:gd name="connsiteX2072" fmla="*/ 245308 w 584672"/>
              <a:gd name="connsiteY2072" fmla="*/ 236420 h 682566"/>
              <a:gd name="connsiteX2073" fmla="*/ 250393 w 584672"/>
              <a:gd name="connsiteY2073" fmla="*/ 236420 h 682566"/>
              <a:gd name="connsiteX2074" fmla="*/ 252935 w 584672"/>
              <a:gd name="connsiteY2074" fmla="*/ 236420 h 682566"/>
              <a:gd name="connsiteX2075" fmla="*/ 258019 w 584672"/>
              <a:gd name="connsiteY2075" fmla="*/ 238962 h 682566"/>
              <a:gd name="connsiteX2076" fmla="*/ 258019 w 584672"/>
              <a:gd name="connsiteY2076" fmla="*/ 244046 h 682566"/>
              <a:gd name="connsiteX2077" fmla="*/ 258019 w 584672"/>
              <a:gd name="connsiteY2077" fmla="*/ 246588 h 682566"/>
              <a:gd name="connsiteX2078" fmla="*/ 258019 w 584672"/>
              <a:gd name="connsiteY2078" fmla="*/ 249131 h 682566"/>
              <a:gd name="connsiteX2079" fmla="*/ 258019 w 584672"/>
              <a:gd name="connsiteY2079" fmla="*/ 251673 h 682566"/>
              <a:gd name="connsiteX2080" fmla="*/ 255476 w 584672"/>
              <a:gd name="connsiteY2080" fmla="*/ 254215 h 682566"/>
              <a:gd name="connsiteX2081" fmla="*/ 255476 w 584672"/>
              <a:gd name="connsiteY2081" fmla="*/ 256757 h 682566"/>
              <a:gd name="connsiteX2082" fmla="*/ 255476 w 584672"/>
              <a:gd name="connsiteY2082" fmla="*/ 259299 h 682566"/>
              <a:gd name="connsiteX2083" fmla="*/ 252935 w 584672"/>
              <a:gd name="connsiteY2083" fmla="*/ 259299 h 682566"/>
              <a:gd name="connsiteX2084" fmla="*/ 250393 w 584672"/>
              <a:gd name="connsiteY2084" fmla="*/ 259299 h 682566"/>
              <a:gd name="connsiteX2085" fmla="*/ 250393 w 584672"/>
              <a:gd name="connsiteY2085" fmla="*/ 256757 h 682566"/>
              <a:gd name="connsiteX2086" fmla="*/ 247850 w 584672"/>
              <a:gd name="connsiteY2086" fmla="*/ 254215 h 682566"/>
              <a:gd name="connsiteX2087" fmla="*/ 247850 w 584672"/>
              <a:gd name="connsiteY2087" fmla="*/ 251673 h 682566"/>
              <a:gd name="connsiteX2088" fmla="*/ 245308 w 584672"/>
              <a:gd name="connsiteY2088" fmla="*/ 251673 h 682566"/>
              <a:gd name="connsiteX2089" fmla="*/ 237682 w 584672"/>
              <a:gd name="connsiteY2089" fmla="*/ 251673 h 682566"/>
              <a:gd name="connsiteX2090" fmla="*/ 235140 w 584672"/>
              <a:gd name="connsiteY2090" fmla="*/ 251673 h 682566"/>
              <a:gd name="connsiteX2091" fmla="*/ 235140 w 584672"/>
              <a:gd name="connsiteY2091" fmla="*/ 254215 h 682566"/>
              <a:gd name="connsiteX2092" fmla="*/ 235140 w 584672"/>
              <a:gd name="connsiteY2092" fmla="*/ 256757 h 682566"/>
              <a:gd name="connsiteX2093" fmla="*/ 235140 w 584672"/>
              <a:gd name="connsiteY2093" fmla="*/ 259299 h 682566"/>
              <a:gd name="connsiteX2094" fmla="*/ 232598 w 584672"/>
              <a:gd name="connsiteY2094" fmla="*/ 259299 h 682566"/>
              <a:gd name="connsiteX2095" fmla="*/ 230056 w 584672"/>
              <a:gd name="connsiteY2095" fmla="*/ 261841 h 682566"/>
              <a:gd name="connsiteX2096" fmla="*/ 230056 w 584672"/>
              <a:gd name="connsiteY2096" fmla="*/ 266926 h 682566"/>
              <a:gd name="connsiteX2097" fmla="*/ 227514 w 584672"/>
              <a:gd name="connsiteY2097" fmla="*/ 269467 h 682566"/>
              <a:gd name="connsiteX2098" fmla="*/ 222430 w 584672"/>
              <a:gd name="connsiteY2098" fmla="*/ 274552 h 682566"/>
              <a:gd name="connsiteX2099" fmla="*/ 219888 w 584672"/>
              <a:gd name="connsiteY2099" fmla="*/ 279637 h 682566"/>
              <a:gd name="connsiteX2100" fmla="*/ 214804 w 584672"/>
              <a:gd name="connsiteY2100" fmla="*/ 282178 h 682566"/>
              <a:gd name="connsiteX2101" fmla="*/ 212262 w 584672"/>
              <a:gd name="connsiteY2101" fmla="*/ 284720 h 682566"/>
              <a:gd name="connsiteX2102" fmla="*/ 209720 w 584672"/>
              <a:gd name="connsiteY2102" fmla="*/ 284720 h 682566"/>
              <a:gd name="connsiteX2103" fmla="*/ 207177 w 584672"/>
              <a:gd name="connsiteY2103" fmla="*/ 287263 h 682566"/>
              <a:gd name="connsiteX2104" fmla="*/ 204635 w 584672"/>
              <a:gd name="connsiteY2104" fmla="*/ 287263 h 682566"/>
              <a:gd name="connsiteX2105" fmla="*/ 203364 w 584672"/>
              <a:gd name="connsiteY2105" fmla="*/ 287263 h 682566"/>
              <a:gd name="connsiteX2106" fmla="*/ 200822 w 584672"/>
              <a:gd name="connsiteY2106" fmla="*/ 289805 h 682566"/>
              <a:gd name="connsiteX2107" fmla="*/ 200822 w 584672"/>
              <a:gd name="connsiteY2107" fmla="*/ 292347 h 682566"/>
              <a:gd name="connsiteX2108" fmla="*/ 198280 w 584672"/>
              <a:gd name="connsiteY2108" fmla="*/ 292347 h 682566"/>
              <a:gd name="connsiteX2109" fmla="*/ 198280 w 584672"/>
              <a:gd name="connsiteY2109" fmla="*/ 294889 h 682566"/>
              <a:gd name="connsiteX2110" fmla="*/ 198280 w 584672"/>
              <a:gd name="connsiteY2110" fmla="*/ 297431 h 682566"/>
              <a:gd name="connsiteX2111" fmla="*/ 195739 w 584672"/>
              <a:gd name="connsiteY2111" fmla="*/ 299974 h 682566"/>
              <a:gd name="connsiteX2112" fmla="*/ 193196 w 584672"/>
              <a:gd name="connsiteY2112" fmla="*/ 299974 h 682566"/>
              <a:gd name="connsiteX2113" fmla="*/ 190654 w 584672"/>
              <a:gd name="connsiteY2113" fmla="*/ 299974 h 682566"/>
              <a:gd name="connsiteX2114" fmla="*/ 190654 w 584672"/>
              <a:gd name="connsiteY2114" fmla="*/ 297431 h 682566"/>
              <a:gd name="connsiteX2115" fmla="*/ 188112 w 584672"/>
              <a:gd name="connsiteY2115" fmla="*/ 294889 h 682566"/>
              <a:gd name="connsiteX2116" fmla="*/ 183028 w 584672"/>
              <a:gd name="connsiteY2116" fmla="*/ 292347 h 682566"/>
              <a:gd name="connsiteX2117" fmla="*/ 183028 w 584672"/>
              <a:gd name="connsiteY2117" fmla="*/ 294889 h 682566"/>
              <a:gd name="connsiteX2118" fmla="*/ 183028 w 584672"/>
              <a:gd name="connsiteY2118" fmla="*/ 297431 h 682566"/>
              <a:gd name="connsiteX2119" fmla="*/ 183028 w 584672"/>
              <a:gd name="connsiteY2119" fmla="*/ 302516 h 682566"/>
              <a:gd name="connsiteX2120" fmla="*/ 185570 w 584672"/>
              <a:gd name="connsiteY2120" fmla="*/ 302516 h 682566"/>
              <a:gd name="connsiteX2121" fmla="*/ 188112 w 584672"/>
              <a:gd name="connsiteY2121" fmla="*/ 302516 h 682566"/>
              <a:gd name="connsiteX2122" fmla="*/ 188112 w 584672"/>
              <a:gd name="connsiteY2122" fmla="*/ 305058 h 682566"/>
              <a:gd name="connsiteX2123" fmla="*/ 190654 w 584672"/>
              <a:gd name="connsiteY2123" fmla="*/ 310142 h 682566"/>
              <a:gd name="connsiteX2124" fmla="*/ 193196 w 584672"/>
              <a:gd name="connsiteY2124" fmla="*/ 310142 h 682566"/>
              <a:gd name="connsiteX2125" fmla="*/ 193196 w 584672"/>
              <a:gd name="connsiteY2125" fmla="*/ 312684 h 682566"/>
              <a:gd name="connsiteX2126" fmla="*/ 195739 w 584672"/>
              <a:gd name="connsiteY2126" fmla="*/ 312684 h 682566"/>
              <a:gd name="connsiteX2127" fmla="*/ 198280 w 584672"/>
              <a:gd name="connsiteY2127" fmla="*/ 312684 h 682566"/>
              <a:gd name="connsiteX2128" fmla="*/ 200822 w 584672"/>
              <a:gd name="connsiteY2128" fmla="*/ 317769 h 682566"/>
              <a:gd name="connsiteX2129" fmla="*/ 205907 w 584672"/>
              <a:gd name="connsiteY2129" fmla="*/ 329208 h 682566"/>
              <a:gd name="connsiteX2130" fmla="*/ 208449 w 584672"/>
              <a:gd name="connsiteY2130" fmla="*/ 334293 h 682566"/>
              <a:gd name="connsiteX2131" fmla="*/ 213533 w 584672"/>
              <a:gd name="connsiteY2131" fmla="*/ 339377 h 682566"/>
              <a:gd name="connsiteX2132" fmla="*/ 218617 w 584672"/>
              <a:gd name="connsiteY2132" fmla="*/ 344461 h 682566"/>
              <a:gd name="connsiteX2133" fmla="*/ 218617 w 584672"/>
              <a:gd name="connsiteY2133" fmla="*/ 347003 h 682566"/>
              <a:gd name="connsiteX2134" fmla="*/ 218617 w 584672"/>
              <a:gd name="connsiteY2134" fmla="*/ 349546 h 682566"/>
              <a:gd name="connsiteX2135" fmla="*/ 216075 w 584672"/>
              <a:gd name="connsiteY2135" fmla="*/ 349546 h 682566"/>
              <a:gd name="connsiteX2136" fmla="*/ 216075 w 584672"/>
              <a:gd name="connsiteY2136" fmla="*/ 352087 h 682566"/>
              <a:gd name="connsiteX2137" fmla="*/ 218617 w 584672"/>
              <a:gd name="connsiteY2137" fmla="*/ 352087 h 682566"/>
              <a:gd name="connsiteX2138" fmla="*/ 221159 w 584672"/>
              <a:gd name="connsiteY2138" fmla="*/ 357172 h 682566"/>
              <a:gd name="connsiteX2139" fmla="*/ 223701 w 584672"/>
              <a:gd name="connsiteY2139" fmla="*/ 357172 h 682566"/>
              <a:gd name="connsiteX2140" fmla="*/ 223701 w 584672"/>
              <a:gd name="connsiteY2140" fmla="*/ 359714 h 682566"/>
              <a:gd name="connsiteX2141" fmla="*/ 223701 w 584672"/>
              <a:gd name="connsiteY2141" fmla="*/ 364798 h 682566"/>
              <a:gd name="connsiteX2142" fmla="*/ 226243 w 584672"/>
              <a:gd name="connsiteY2142" fmla="*/ 367340 h 682566"/>
              <a:gd name="connsiteX2143" fmla="*/ 226243 w 584672"/>
              <a:gd name="connsiteY2143" fmla="*/ 369883 h 682566"/>
              <a:gd name="connsiteX2144" fmla="*/ 226243 w 584672"/>
              <a:gd name="connsiteY2144" fmla="*/ 372425 h 682566"/>
              <a:gd name="connsiteX2145" fmla="*/ 226243 w 584672"/>
              <a:gd name="connsiteY2145" fmla="*/ 374967 h 682566"/>
              <a:gd name="connsiteX2146" fmla="*/ 223701 w 584672"/>
              <a:gd name="connsiteY2146" fmla="*/ 377509 h 682566"/>
              <a:gd name="connsiteX2147" fmla="*/ 223701 w 584672"/>
              <a:gd name="connsiteY2147" fmla="*/ 380051 h 682566"/>
              <a:gd name="connsiteX2148" fmla="*/ 221159 w 584672"/>
              <a:gd name="connsiteY2148" fmla="*/ 380051 h 682566"/>
              <a:gd name="connsiteX2149" fmla="*/ 223701 w 584672"/>
              <a:gd name="connsiteY2149" fmla="*/ 386407 h 682566"/>
              <a:gd name="connsiteX2150" fmla="*/ 228785 w 584672"/>
              <a:gd name="connsiteY2150" fmla="*/ 391491 h 682566"/>
              <a:gd name="connsiteX2151" fmla="*/ 228785 w 584672"/>
              <a:gd name="connsiteY2151" fmla="*/ 394033 h 682566"/>
              <a:gd name="connsiteX2152" fmla="*/ 231327 w 584672"/>
              <a:gd name="connsiteY2152" fmla="*/ 400389 h 682566"/>
              <a:gd name="connsiteX2153" fmla="*/ 231327 w 584672"/>
              <a:gd name="connsiteY2153" fmla="*/ 402930 h 682566"/>
              <a:gd name="connsiteX2154" fmla="*/ 233869 w 584672"/>
              <a:gd name="connsiteY2154" fmla="*/ 402930 h 682566"/>
              <a:gd name="connsiteX2155" fmla="*/ 236411 w 584672"/>
              <a:gd name="connsiteY2155" fmla="*/ 402930 h 682566"/>
              <a:gd name="connsiteX2156" fmla="*/ 238953 w 584672"/>
              <a:gd name="connsiteY2156" fmla="*/ 402930 h 682566"/>
              <a:gd name="connsiteX2157" fmla="*/ 238953 w 584672"/>
              <a:gd name="connsiteY2157" fmla="*/ 400389 h 682566"/>
              <a:gd name="connsiteX2158" fmla="*/ 236411 w 584672"/>
              <a:gd name="connsiteY2158" fmla="*/ 400389 h 682566"/>
              <a:gd name="connsiteX2159" fmla="*/ 236411 w 584672"/>
              <a:gd name="connsiteY2159" fmla="*/ 397846 h 682566"/>
              <a:gd name="connsiteX2160" fmla="*/ 238953 w 584672"/>
              <a:gd name="connsiteY2160" fmla="*/ 397846 h 682566"/>
              <a:gd name="connsiteX2161" fmla="*/ 238953 w 584672"/>
              <a:gd name="connsiteY2161" fmla="*/ 400389 h 682566"/>
              <a:gd name="connsiteX2162" fmla="*/ 238953 w 584672"/>
              <a:gd name="connsiteY2162" fmla="*/ 402930 h 682566"/>
              <a:gd name="connsiteX2163" fmla="*/ 241495 w 584672"/>
              <a:gd name="connsiteY2163" fmla="*/ 405473 h 682566"/>
              <a:gd name="connsiteX2164" fmla="*/ 238953 w 584672"/>
              <a:gd name="connsiteY2164" fmla="*/ 410557 h 682566"/>
              <a:gd name="connsiteX2165" fmla="*/ 238953 w 584672"/>
              <a:gd name="connsiteY2165" fmla="*/ 413100 h 682566"/>
              <a:gd name="connsiteX2166" fmla="*/ 238953 w 584672"/>
              <a:gd name="connsiteY2166" fmla="*/ 415641 h 682566"/>
              <a:gd name="connsiteX2167" fmla="*/ 233869 w 584672"/>
              <a:gd name="connsiteY2167" fmla="*/ 418183 h 682566"/>
              <a:gd name="connsiteX2168" fmla="*/ 228785 w 584672"/>
              <a:gd name="connsiteY2168" fmla="*/ 418183 h 682566"/>
              <a:gd name="connsiteX2169" fmla="*/ 228785 w 584672"/>
              <a:gd name="connsiteY2169" fmla="*/ 415641 h 682566"/>
              <a:gd name="connsiteX2170" fmla="*/ 228785 w 584672"/>
              <a:gd name="connsiteY2170" fmla="*/ 401660 h 682566"/>
              <a:gd name="connsiteX2171" fmla="*/ 226243 w 584672"/>
              <a:gd name="connsiteY2171" fmla="*/ 401660 h 682566"/>
              <a:gd name="connsiteX2172" fmla="*/ 223701 w 584672"/>
              <a:gd name="connsiteY2172" fmla="*/ 404202 h 682566"/>
              <a:gd name="connsiteX2173" fmla="*/ 221159 w 584672"/>
              <a:gd name="connsiteY2173" fmla="*/ 404202 h 682566"/>
              <a:gd name="connsiteX2174" fmla="*/ 218617 w 584672"/>
              <a:gd name="connsiteY2174" fmla="*/ 404202 h 682566"/>
              <a:gd name="connsiteX2175" fmla="*/ 216075 w 584672"/>
              <a:gd name="connsiteY2175" fmla="*/ 406744 h 682566"/>
              <a:gd name="connsiteX2176" fmla="*/ 213533 w 584672"/>
              <a:gd name="connsiteY2176" fmla="*/ 406744 h 682566"/>
              <a:gd name="connsiteX2177" fmla="*/ 208449 w 584672"/>
              <a:gd name="connsiteY2177" fmla="*/ 409286 h 682566"/>
              <a:gd name="connsiteX2178" fmla="*/ 208449 w 584672"/>
              <a:gd name="connsiteY2178" fmla="*/ 411828 h 682566"/>
              <a:gd name="connsiteX2179" fmla="*/ 205907 w 584672"/>
              <a:gd name="connsiteY2179" fmla="*/ 414370 h 682566"/>
              <a:gd name="connsiteX2180" fmla="*/ 205907 w 584672"/>
              <a:gd name="connsiteY2180" fmla="*/ 416913 h 682566"/>
              <a:gd name="connsiteX2181" fmla="*/ 205907 w 584672"/>
              <a:gd name="connsiteY2181" fmla="*/ 419455 h 682566"/>
              <a:gd name="connsiteX2182" fmla="*/ 208449 w 584672"/>
              <a:gd name="connsiteY2182" fmla="*/ 419455 h 682566"/>
              <a:gd name="connsiteX2183" fmla="*/ 208449 w 584672"/>
              <a:gd name="connsiteY2183" fmla="*/ 421996 h 682566"/>
              <a:gd name="connsiteX2184" fmla="*/ 208449 w 584672"/>
              <a:gd name="connsiteY2184" fmla="*/ 424539 h 682566"/>
              <a:gd name="connsiteX2185" fmla="*/ 203364 w 584672"/>
              <a:gd name="connsiteY2185" fmla="*/ 424539 h 682566"/>
              <a:gd name="connsiteX2186" fmla="*/ 203364 w 584672"/>
              <a:gd name="connsiteY2186" fmla="*/ 424539 h 682566"/>
              <a:gd name="connsiteX2187" fmla="*/ 198280 w 584672"/>
              <a:gd name="connsiteY2187" fmla="*/ 424539 h 682566"/>
              <a:gd name="connsiteX2188" fmla="*/ 195739 w 584672"/>
              <a:gd name="connsiteY2188" fmla="*/ 424539 h 682566"/>
              <a:gd name="connsiteX2189" fmla="*/ 195739 w 584672"/>
              <a:gd name="connsiteY2189" fmla="*/ 421996 h 682566"/>
              <a:gd name="connsiteX2190" fmla="*/ 190654 w 584672"/>
              <a:gd name="connsiteY2190" fmla="*/ 419455 h 682566"/>
              <a:gd name="connsiteX2191" fmla="*/ 190654 w 584672"/>
              <a:gd name="connsiteY2191" fmla="*/ 416913 h 682566"/>
              <a:gd name="connsiteX2192" fmla="*/ 188112 w 584672"/>
              <a:gd name="connsiteY2192" fmla="*/ 414370 h 682566"/>
              <a:gd name="connsiteX2193" fmla="*/ 188112 w 584672"/>
              <a:gd name="connsiteY2193" fmla="*/ 409286 h 682566"/>
              <a:gd name="connsiteX2194" fmla="*/ 190654 w 584672"/>
              <a:gd name="connsiteY2194" fmla="*/ 406744 h 682566"/>
              <a:gd name="connsiteX2195" fmla="*/ 193196 w 584672"/>
              <a:gd name="connsiteY2195" fmla="*/ 397846 h 682566"/>
              <a:gd name="connsiteX2196" fmla="*/ 193196 w 584672"/>
              <a:gd name="connsiteY2196" fmla="*/ 395304 h 682566"/>
              <a:gd name="connsiteX2197" fmla="*/ 193196 w 584672"/>
              <a:gd name="connsiteY2197" fmla="*/ 392762 h 682566"/>
              <a:gd name="connsiteX2198" fmla="*/ 193196 w 584672"/>
              <a:gd name="connsiteY2198" fmla="*/ 390220 h 682566"/>
              <a:gd name="connsiteX2199" fmla="*/ 193196 w 584672"/>
              <a:gd name="connsiteY2199" fmla="*/ 387678 h 682566"/>
              <a:gd name="connsiteX2200" fmla="*/ 190654 w 584672"/>
              <a:gd name="connsiteY2200" fmla="*/ 385136 h 682566"/>
              <a:gd name="connsiteX2201" fmla="*/ 188112 w 584672"/>
              <a:gd name="connsiteY2201" fmla="*/ 385136 h 682566"/>
              <a:gd name="connsiteX2202" fmla="*/ 185570 w 584672"/>
              <a:gd name="connsiteY2202" fmla="*/ 385136 h 682566"/>
              <a:gd name="connsiteX2203" fmla="*/ 185570 w 584672"/>
              <a:gd name="connsiteY2203" fmla="*/ 382593 h 682566"/>
              <a:gd name="connsiteX2204" fmla="*/ 183028 w 584672"/>
              <a:gd name="connsiteY2204" fmla="*/ 382593 h 682566"/>
              <a:gd name="connsiteX2205" fmla="*/ 183028 w 584672"/>
              <a:gd name="connsiteY2205" fmla="*/ 380051 h 682566"/>
              <a:gd name="connsiteX2206" fmla="*/ 180486 w 584672"/>
              <a:gd name="connsiteY2206" fmla="*/ 377509 h 682566"/>
              <a:gd name="connsiteX2207" fmla="*/ 180486 w 584672"/>
              <a:gd name="connsiteY2207" fmla="*/ 376238 h 682566"/>
              <a:gd name="connsiteX2208" fmla="*/ 175402 w 584672"/>
              <a:gd name="connsiteY2208" fmla="*/ 373696 h 682566"/>
              <a:gd name="connsiteX2209" fmla="*/ 170318 w 584672"/>
              <a:gd name="connsiteY2209" fmla="*/ 367340 h 682566"/>
              <a:gd name="connsiteX2210" fmla="*/ 167776 w 584672"/>
              <a:gd name="connsiteY2210" fmla="*/ 364798 h 682566"/>
              <a:gd name="connsiteX2211" fmla="*/ 167776 w 584672"/>
              <a:gd name="connsiteY2211" fmla="*/ 362257 h 682566"/>
              <a:gd name="connsiteX2212" fmla="*/ 167776 w 584672"/>
              <a:gd name="connsiteY2212" fmla="*/ 359714 h 682566"/>
              <a:gd name="connsiteX2213" fmla="*/ 167776 w 584672"/>
              <a:gd name="connsiteY2213" fmla="*/ 357172 h 682566"/>
              <a:gd name="connsiteX2214" fmla="*/ 170318 w 584672"/>
              <a:gd name="connsiteY2214" fmla="*/ 352087 h 682566"/>
              <a:gd name="connsiteX2215" fmla="*/ 172860 w 584672"/>
              <a:gd name="connsiteY2215" fmla="*/ 352087 h 682566"/>
              <a:gd name="connsiteX2216" fmla="*/ 172860 w 584672"/>
              <a:gd name="connsiteY2216" fmla="*/ 350817 h 682566"/>
              <a:gd name="connsiteX2217" fmla="*/ 175402 w 584672"/>
              <a:gd name="connsiteY2217" fmla="*/ 350817 h 682566"/>
              <a:gd name="connsiteX2218" fmla="*/ 175402 w 584672"/>
              <a:gd name="connsiteY2218" fmla="*/ 339377 h 682566"/>
              <a:gd name="connsiteX2219" fmla="*/ 175402 w 584672"/>
              <a:gd name="connsiteY2219" fmla="*/ 336835 h 682566"/>
              <a:gd name="connsiteX2220" fmla="*/ 175402 w 584672"/>
              <a:gd name="connsiteY2220" fmla="*/ 331750 h 682566"/>
              <a:gd name="connsiteX2221" fmla="*/ 175402 w 584672"/>
              <a:gd name="connsiteY2221" fmla="*/ 329208 h 682566"/>
              <a:gd name="connsiteX2222" fmla="*/ 172860 w 584672"/>
              <a:gd name="connsiteY2222" fmla="*/ 329208 h 682566"/>
              <a:gd name="connsiteX2223" fmla="*/ 172860 w 584672"/>
              <a:gd name="connsiteY2223" fmla="*/ 326666 h 682566"/>
              <a:gd name="connsiteX2224" fmla="*/ 170318 w 584672"/>
              <a:gd name="connsiteY2224" fmla="*/ 326666 h 682566"/>
              <a:gd name="connsiteX2225" fmla="*/ 165234 w 584672"/>
              <a:gd name="connsiteY2225" fmla="*/ 324124 h 682566"/>
              <a:gd name="connsiteX2226" fmla="*/ 165234 w 584672"/>
              <a:gd name="connsiteY2226" fmla="*/ 324124 h 682566"/>
              <a:gd name="connsiteX2227" fmla="*/ 162691 w 584672"/>
              <a:gd name="connsiteY2227" fmla="*/ 326666 h 682566"/>
              <a:gd name="connsiteX2228" fmla="*/ 157608 w 584672"/>
              <a:gd name="connsiteY2228" fmla="*/ 329208 h 682566"/>
              <a:gd name="connsiteX2229" fmla="*/ 152523 w 584672"/>
              <a:gd name="connsiteY2229" fmla="*/ 335563 h 682566"/>
              <a:gd name="connsiteX2230" fmla="*/ 144898 w 584672"/>
              <a:gd name="connsiteY2230" fmla="*/ 340648 h 682566"/>
              <a:gd name="connsiteX2231" fmla="*/ 147439 w 584672"/>
              <a:gd name="connsiteY2231" fmla="*/ 347003 h 682566"/>
              <a:gd name="connsiteX2232" fmla="*/ 149981 w 584672"/>
              <a:gd name="connsiteY2232" fmla="*/ 349546 h 682566"/>
              <a:gd name="connsiteX2233" fmla="*/ 152523 w 584672"/>
              <a:gd name="connsiteY2233" fmla="*/ 349546 h 682566"/>
              <a:gd name="connsiteX2234" fmla="*/ 152523 w 584672"/>
              <a:gd name="connsiteY2234" fmla="*/ 352087 h 682566"/>
              <a:gd name="connsiteX2235" fmla="*/ 152523 w 584672"/>
              <a:gd name="connsiteY2235" fmla="*/ 354630 h 682566"/>
              <a:gd name="connsiteX2236" fmla="*/ 152523 w 584672"/>
              <a:gd name="connsiteY2236" fmla="*/ 357172 h 682566"/>
              <a:gd name="connsiteX2237" fmla="*/ 152523 w 584672"/>
              <a:gd name="connsiteY2237" fmla="*/ 363527 h 682566"/>
              <a:gd name="connsiteX2238" fmla="*/ 152523 w 584672"/>
              <a:gd name="connsiteY2238" fmla="*/ 366070 h 682566"/>
              <a:gd name="connsiteX2239" fmla="*/ 155066 w 584672"/>
              <a:gd name="connsiteY2239" fmla="*/ 372425 h 682566"/>
              <a:gd name="connsiteX2240" fmla="*/ 152523 w 584672"/>
              <a:gd name="connsiteY2240" fmla="*/ 376238 h 682566"/>
              <a:gd name="connsiteX2241" fmla="*/ 152523 w 584672"/>
              <a:gd name="connsiteY2241" fmla="*/ 378780 h 682566"/>
              <a:gd name="connsiteX2242" fmla="*/ 149981 w 584672"/>
              <a:gd name="connsiteY2242" fmla="*/ 381323 h 682566"/>
              <a:gd name="connsiteX2243" fmla="*/ 149981 w 584672"/>
              <a:gd name="connsiteY2243" fmla="*/ 383864 h 682566"/>
              <a:gd name="connsiteX2244" fmla="*/ 149981 w 584672"/>
              <a:gd name="connsiteY2244" fmla="*/ 390220 h 682566"/>
              <a:gd name="connsiteX2245" fmla="*/ 152523 w 584672"/>
              <a:gd name="connsiteY2245" fmla="*/ 392762 h 682566"/>
              <a:gd name="connsiteX2246" fmla="*/ 152523 w 584672"/>
              <a:gd name="connsiteY2246" fmla="*/ 397846 h 682566"/>
              <a:gd name="connsiteX2247" fmla="*/ 149981 w 584672"/>
              <a:gd name="connsiteY2247" fmla="*/ 402930 h 682566"/>
              <a:gd name="connsiteX2248" fmla="*/ 152523 w 584672"/>
              <a:gd name="connsiteY2248" fmla="*/ 405473 h 682566"/>
              <a:gd name="connsiteX2249" fmla="*/ 152523 w 584672"/>
              <a:gd name="connsiteY2249" fmla="*/ 408015 h 682566"/>
              <a:gd name="connsiteX2250" fmla="*/ 152523 w 584672"/>
              <a:gd name="connsiteY2250" fmla="*/ 413100 h 682566"/>
              <a:gd name="connsiteX2251" fmla="*/ 152523 w 584672"/>
              <a:gd name="connsiteY2251" fmla="*/ 418183 h 682566"/>
              <a:gd name="connsiteX2252" fmla="*/ 152523 w 584672"/>
              <a:gd name="connsiteY2252" fmla="*/ 423268 h 682566"/>
              <a:gd name="connsiteX2253" fmla="*/ 149981 w 584672"/>
              <a:gd name="connsiteY2253" fmla="*/ 425810 h 682566"/>
              <a:gd name="connsiteX2254" fmla="*/ 149981 w 584672"/>
              <a:gd name="connsiteY2254" fmla="*/ 430894 h 682566"/>
              <a:gd name="connsiteX2255" fmla="*/ 149981 w 584672"/>
              <a:gd name="connsiteY2255" fmla="*/ 435979 h 682566"/>
              <a:gd name="connsiteX2256" fmla="*/ 147439 w 584672"/>
              <a:gd name="connsiteY2256" fmla="*/ 438521 h 682566"/>
              <a:gd name="connsiteX2257" fmla="*/ 147439 w 584672"/>
              <a:gd name="connsiteY2257" fmla="*/ 441063 h 682566"/>
              <a:gd name="connsiteX2258" fmla="*/ 149981 w 584672"/>
              <a:gd name="connsiteY2258" fmla="*/ 443605 h 682566"/>
              <a:gd name="connsiteX2259" fmla="*/ 152523 w 584672"/>
              <a:gd name="connsiteY2259" fmla="*/ 448690 h 682566"/>
              <a:gd name="connsiteX2260" fmla="*/ 152523 w 584672"/>
              <a:gd name="connsiteY2260" fmla="*/ 455045 h 682566"/>
              <a:gd name="connsiteX2261" fmla="*/ 155066 w 584672"/>
              <a:gd name="connsiteY2261" fmla="*/ 460129 h 682566"/>
              <a:gd name="connsiteX2262" fmla="*/ 152523 w 584672"/>
              <a:gd name="connsiteY2262" fmla="*/ 460129 h 682566"/>
              <a:gd name="connsiteX2263" fmla="*/ 152523 w 584672"/>
              <a:gd name="connsiteY2263" fmla="*/ 452503 h 682566"/>
              <a:gd name="connsiteX2264" fmla="*/ 149981 w 584672"/>
              <a:gd name="connsiteY2264" fmla="*/ 452503 h 682566"/>
              <a:gd name="connsiteX2265" fmla="*/ 149981 w 584672"/>
              <a:gd name="connsiteY2265" fmla="*/ 449960 h 682566"/>
              <a:gd name="connsiteX2266" fmla="*/ 147439 w 584672"/>
              <a:gd name="connsiteY2266" fmla="*/ 452503 h 682566"/>
              <a:gd name="connsiteX2267" fmla="*/ 144898 w 584672"/>
              <a:gd name="connsiteY2267" fmla="*/ 452503 h 682566"/>
              <a:gd name="connsiteX2268" fmla="*/ 142355 w 584672"/>
              <a:gd name="connsiteY2268" fmla="*/ 452503 h 682566"/>
              <a:gd name="connsiteX2269" fmla="*/ 142355 w 584672"/>
              <a:gd name="connsiteY2269" fmla="*/ 455045 h 682566"/>
              <a:gd name="connsiteX2270" fmla="*/ 139813 w 584672"/>
              <a:gd name="connsiteY2270" fmla="*/ 455045 h 682566"/>
              <a:gd name="connsiteX2271" fmla="*/ 139813 w 584672"/>
              <a:gd name="connsiteY2271" fmla="*/ 452503 h 682566"/>
              <a:gd name="connsiteX2272" fmla="*/ 137271 w 584672"/>
              <a:gd name="connsiteY2272" fmla="*/ 452503 h 682566"/>
              <a:gd name="connsiteX2273" fmla="*/ 134729 w 584672"/>
              <a:gd name="connsiteY2273" fmla="*/ 452503 h 682566"/>
              <a:gd name="connsiteX2274" fmla="*/ 132187 w 584672"/>
              <a:gd name="connsiteY2274" fmla="*/ 455045 h 682566"/>
              <a:gd name="connsiteX2275" fmla="*/ 132187 w 584672"/>
              <a:gd name="connsiteY2275" fmla="*/ 457587 h 682566"/>
              <a:gd name="connsiteX2276" fmla="*/ 129645 w 584672"/>
              <a:gd name="connsiteY2276" fmla="*/ 460129 h 682566"/>
              <a:gd name="connsiteX2277" fmla="*/ 127103 w 584672"/>
              <a:gd name="connsiteY2277" fmla="*/ 460129 h 682566"/>
              <a:gd name="connsiteX2278" fmla="*/ 124561 w 584672"/>
              <a:gd name="connsiteY2278" fmla="*/ 457587 h 682566"/>
              <a:gd name="connsiteX2279" fmla="*/ 124561 w 584672"/>
              <a:gd name="connsiteY2279" fmla="*/ 455045 h 682566"/>
              <a:gd name="connsiteX2280" fmla="*/ 122018 w 584672"/>
              <a:gd name="connsiteY2280" fmla="*/ 455045 h 682566"/>
              <a:gd name="connsiteX2281" fmla="*/ 119477 w 584672"/>
              <a:gd name="connsiteY2281" fmla="*/ 452503 h 682566"/>
              <a:gd name="connsiteX2282" fmla="*/ 116935 w 584672"/>
              <a:gd name="connsiteY2282" fmla="*/ 447418 h 682566"/>
              <a:gd name="connsiteX2283" fmla="*/ 114393 w 584672"/>
              <a:gd name="connsiteY2283" fmla="*/ 447418 h 682566"/>
              <a:gd name="connsiteX2284" fmla="*/ 114393 w 584672"/>
              <a:gd name="connsiteY2284" fmla="*/ 444876 h 682566"/>
              <a:gd name="connsiteX2285" fmla="*/ 114393 w 584672"/>
              <a:gd name="connsiteY2285" fmla="*/ 442334 h 682566"/>
              <a:gd name="connsiteX2286" fmla="*/ 116935 w 584672"/>
              <a:gd name="connsiteY2286" fmla="*/ 435979 h 682566"/>
              <a:gd name="connsiteX2287" fmla="*/ 116935 w 584672"/>
              <a:gd name="connsiteY2287" fmla="*/ 433436 h 682566"/>
              <a:gd name="connsiteX2288" fmla="*/ 119477 w 584672"/>
              <a:gd name="connsiteY2288" fmla="*/ 428352 h 682566"/>
              <a:gd name="connsiteX2289" fmla="*/ 122018 w 584672"/>
              <a:gd name="connsiteY2289" fmla="*/ 423268 h 682566"/>
              <a:gd name="connsiteX2290" fmla="*/ 122018 w 584672"/>
              <a:gd name="connsiteY2290" fmla="*/ 420726 h 682566"/>
              <a:gd name="connsiteX2291" fmla="*/ 119477 w 584672"/>
              <a:gd name="connsiteY2291" fmla="*/ 420726 h 682566"/>
              <a:gd name="connsiteX2292" fmla="*/ 119477 w 584672"/>
              <a:gd name="connsiteY2292" fmla="*/ 418183 h 682566"/>
              <a:gd name="connsiteX2293" fmla="*/ 119477 w 584672"/>
              <a:gd name="connsiteY2293" fmla="*/ 415641 h 682566"/>
              <a:gd name="connsiteX2294" fmla="*/ 122018 w 584672"/>
              <a:gd name="connsiteY2294" fmla="*/ 410557 h 682566"/>
              <a:gd name="connsiteX2295" fmla="*/ 124561 w 584672"/>
              <a:gd name="connsiteY2295" fmla="*/ 408015 h 682566"/>
              <a:gd name="connsiteX2296" fmla="*/ 124561 w 584672"/>
              <a:gd name="connsiteY2296" fmla="*/ 396575 h 682566"/>
              <a:gd name="connsiteX2297" fmla="*/ 124561 w 584672"/>
              <a:gd name="connsiteY2297" fmla="*/ 391491 h 682566"/>
              <a:gd name="connsiteX2298" fmla="*/ 124561 w 584672"/>
              <a:gd name="connsiteY2298" fmla="*/ 385136 h 682566"/>
              <a:gd name="connsiteX2299" fmla="*/ 124561 w 584672"/>
              <a:gd name="connsiteY2299" fmla="*/ 380051 h 682566"/>
              <a:gd name="connsiteX2300" fmla="*/ 122018 w 584672"/>
              <a:gd name="connsiteY2300" fmla="*/ 377509 h 682566"/>
              <a:gd name="connsiteX2301" fmla="*/ 119477 w 584672"/>
              <a:gd name="connsiteY2301" fmla="*/ 371153 h 682566"/>
              <a:gd name="connsiteX2302" fmla="*/ 119477 w 584672"/>
              <a:gd name="connsiteY2302" fmla="*/ 368612 h 682566"/>
              <a:gd name="connsiteX2303" fmla="*/ 119477 w 584672"/>
              <a:gd name="connsiteY2303" fmla="*/ 366070 h 682566"/>
              <a:gd name="connsiteX2304" fmla="*/ 119477 w 584672"/>
              <a:gd name="connsiteY2304" fmla="*/ 363527 h 682566"/>
              <a:gd name="connsiteX2305" fmla="*/ 122018 w 584672"/>
              <a:gd name="connsiteY2305" fmla="*/ 363527 h 682566"/>
              <a:gd name="connsiteX2306" fmla="*/ 119477 w 584672"/>
              <a:gd name="connsiteY2306" fmla="*/ 360985 h 682566"/>
              <a:gd name="connsiteX2307" fmla="*/ 119477 w 584672"/>
              <a:gd name="connsiteY2307" fmla="*/ 358443 h 682566"/>
              <a:gd name="connsiteX2308" fmla="*/ 114393 w 584672"/>
              <a:gd name="connsiteY2308" fmla="*/ 355901 h 682566"/>
              <a:gd name="connsiteX2309" fmla="*/ 114393 w 584672"/>
              <a:gd name="connsiteY2309" fmla="*/ 355901 h 682566"/>
              <a:gd name="connsiteX2310" fmla="*/ 114393 w 584672"/>
              <a:gd name="connsiteY2310" fmla="*/ 358443 h 682566"/>
              <a:gd name="connsiteX2311" fmla="*/ 111850 w 584672"/>
              <a:gd name="connsiteY2311" fmla="*/ 358443 h 682566"/>
              <a:gd name="connsiteX2312" fmla="*/ 111850 w 584672"/>
              <a:gd name="connsiteY2312" fmla="*/ 360985 h 682566"/>
              <a:gd name="connsiteX2313" fmla="*/ 109308 w 584672"/>
              <a:gd name="connsiteY2313" fmla="*/ 358443 h 682566"/>
              <a:gd name="connsiteX2314" fmla="*/ 106767 w 584672"/>
              <a:gd name="connsiteY2314" fmla="*/ 360985 h 682566"/>
              <a:gd name="connsiteX2315" fmla="*/ 104224 w 584672"/>
              <a:gd name="connsiteY2315" fmla="*/ 360985 h 682566"/>
              <a:gd name="connsiteX2316" fmla="*/ 104224 w 584672"/>
              <a:gd name="connsiteY2316" fmla="*/ 363527 h 682566"/>
              <a:gd name="connsiteX2317" fmla="*/ 101682 w 584672"/>
              <a:gd name="connsiteY2317" fmla="*/ 363527 h 682566"/>
              <a:gd name="connsiteX2318" fmla="*/ 99140 w 584672"/>
              <a:gd name="connsiteY2318" fmla="*/ 354630 h 682566"/>
              <a:gd name="connsiteX2319" fmla="*/ 99140 w 584672"/>
              <a:gd name="connsiteY2319" fmla="*/ 343190 h 682566"/>
              <a:gd name="connsiteX2320" fmla="*/ 99140 w 584672"/>
              <a:gd name="connsiteY2320" fmla="*/ 340648 h 682566"/>
              <a:gd name="connsiteX2321" fmla="*/ 101682 w 584672"/>
              <a:gd name="connsiteY2321" fmla="*/ 334293 h 682566"/>
              <a:gd name="connsiteX2322" fmla="*/ 99140 w 584672"/>
              <a:gd name="connsiteY2322" fmla="*/ 334293 h 682566"/>
              <a:gd name="connsiteX2323" fmla="*/ 99140 w 584672"/>
              <a:gd name="connsiteY2323" fmla="*/ 331750 h 682566"/>
              <a:gd name="connsiteX2324" fmla="*/ 96598 w 584672"/>
              <a:gd name="connsiteY2324" fmla="*/ 331750 h 682566"/>
              <a:gd name="connsiteX2325" fmla="*/ 96598 w 584672"/>
              <a:gd name="connsiteY2325" fmla="*/ 334293 h 682566"/>
              <a:gd name="connsiteX2326" fmla="*/ 96598 w 584672"/>
              <a:gd name="connsiteY2326" fmla="*/ 329208 h 682566"/>
              <a:gd name="connsiteX2327" fmla="*/ 96598 w 584672"/>
              <a:gd name="connsiteY2327" fmla="*/ 324124 h 682566"/>
              <a:gd name="connsiteX2328" fmla="*/ 96598 w 584672"/>
              <a:gd name="connsiteY2328" fmla="*/ 325395 h 682566"/>
              <a:gd name="connsiteX2329" fmla="*/ 99140 w 584672"/>
              <a:gd name="connsiteY2329" fmla="*/ 325395 h 682566"/>
              <a:gd name="connsiteX2330" fmla="*/ 99140 w 584672"/>
              <a:gd name="connsiteY2330" fmla="*/ 327937 h 682566"/>
              <a:gd name="connsiteX2331" fmla="*/ 101682 w 584672"/>
              <a:gd name="connsiteY2331" fmla="*/ 327937 h 682566"/>
              <a:gd name="connsiteX2332" fmla="*/ 104224 w 584672"/>
              <a:gd name="connsiteY2332" fmla="*/ 325395 h 682566"/>
              <a:gd name="connsiteX2333" fmla="*/ 109308 w 584672"/>
              <a:gd name="connsiteY2333" fmla="*/ 319040 h 682566"/>
              <a:gd name="connsiteX2334" fmla="*/ 109308 w 584672"/>
              <a:gd name="connsiteY2334" fmla="*/ 316497 h 682566"/>
              <a:gd name="connsiteX2335" fmla="*/ 109308 w 584672"/>
              <a:gd name="connsiteY2335" fmla="*/ 313955 h 682566"/>
              <a:gd name="connsiteX2336" fmla="*/ 109308 w 584672"/>
              <a:gd name="connsiteY2336" fmla="*/ 311414 h 682566"/>
              <a:gd name="connsiteX2337" fmla="*/ 109308 w 584672"/>
              <a:gd name="connsiteY2337" fmla="*/ 308871 h 682566"/>
              <a:gd name="connsiteX2338" fmla="*/ 111850 w 584672"/>
              <a:gd name="connsiteY2338" fmla="*/ 299974 h 682566"/>
              <a:gd name="connsiteX2339" fmla="*/ 111850 w 584672"/>
              <a:gd name="connsiteY2339" fmla="*/ 297431 h 682566"/>
              <a:gd name="connsiteX2340" fmla="*/ 114393 w 584672"/>
              <a:gd name="connsiteY2340" fmla="*/ 297431 h 682566"/>
              <a:gd name="connsiteX2341" fmla="*/ 116935 w 584672"/>
              <a:gd name="connsiteY2341" fmla="*/ 297431 h 682566"/>
              <a:gd name="connsiteX2342" fmla="*/ 116935 w 584672"/>
              <a:gd name="connsiteY2342" fmla="*/ 294889 h 682566"/>
              <a:gd name="connsiteX2343" fmla="*/ 116935 w 584672"/>
              <a:gd name="connsiteY2343" fmla="*/ 292347 h 682566"/>
              <a:gd name="connsiteX2344" fmla="*/ 116935 w 584672"/>
              <a:gd name="connsiteY2344" fmla="*/ 289805 h 682566"/>
              <a:gd name="connsiteX2345" fmla="*/ 114393 w 584672"/>
              <a:gd name="connsiteY2345" fmla="*/ 284720 h 682566"/>
              <a:gd name="connsiteX2346" fmla="*/ 114393 w 584672"/>
              <a:gd name="connsiteY2346" fmla="*/ 282178 h 682566"/>
              <a:gd name="connsiteX2347" fmla="*/ 116935 w 584672"/>
              <a:gd name="connsiteY2347" fmla="*/ 282178 h 682566"/>
              <a:gd name="connsiteX2348" fmla="*/ 116935 w 584672"/>
              <a:gd name="connsiteY2348" fmla="*/ 279637 h 682566"/>
              <a:gd name="connsiteX2349" fmla="*/ 116935 w 584672"/>
              <a:gd name="connsiteY2349" fmla="*/ 274552 h 682566"/>
              <a:gd name="connsiteX2350" fmla="*/ 114393 w 584672"/>
              <a:gd name="connsiteY2350" fmla="*/ 274552 h 682566"/>
              <a:gd name="connsiteX2351" fmla="*/ 114393 w 584672"/>
              <a:gd name="connsiteY2351" fmla="*/ 269467 h 682566"/>
              <a:gd name="connsiteX2352" fmla="*/ 116935 w 584672"/>
              <a:gd name="connsiteY2352" fmla="*/ 264384 h 682566"/>
              <a:gd name="connsiteX2353" fmla="*/ 116935 w 584672"/>
              <a:gd name="connsiteY2353" fmla="*/ 261841 h 682566"/>
              <a:gd name="connsiteX2354" fmla="*/ 116935 w 584672"/>
              <a:gd name="connsiteY2354" fmla="*/ 261841 h 682566"/>
              <a:gd name="connsiteX2355" fmla="*/ 119477 w 584672"/>
              <a:gd name="connsiteY2355" fmla="*/ 259299 h 682566"/>
              <a:gd name="connsiteX2356" fmla="*/ 122018 w 584672"/>
              <a:gd name="connsiteY2356" fmla="*/ 259299 h 682566"/>
              <a:gd name="connsiteX2357" fmla="*/ 122018 w 584672"/>
              <a:gd name="connsiteY2357" fmla="*/ 256757 h 682566"/>
              <a:gd name="connsiteX2358" fmla="*/ 122018 w 584672"/>
              <a:gd name="connsiteY2358" fmla="*/ 254215 h 682566"/>
              <a:gd name="connsiteX2359" fmla="*/ 122018 w 584672"/>
              <a:gd name="connsiteY2359" fmla="*/ 251673 h 682566"/>
              <a:gd name="connsiteX2360" fmla="*/ 122018 w 584672"/>
              <a:gd name="connsiteY2360" fmla="*/ 249131 h 682566"/>
              <a:gd name="connsiteX2361" fmla="*/ 124561 w 584672"/>
              <a:gd name="connsiteY2361" fmla="*/ 249131 h 682566"/>
              <a:gd name="connsiteX2362" fmla="*/ 124561 w 584672"/>
              <a:gd name="connsiteY2362" fmla="*/ 249131 h 682566"/>
              <a:gd name="connsiteX2363" fmla="*/ 127103 w 584672"/>
              <a:gd name="connsiteY2363" fmla="*/ 246588 h 682566"/>
              <a:gd name="connsiteX2364" fmla="*/ 129645 w 584672"/>
              <a:gd name="connsiteY2364" fmla="*/ 244046 h 682566"/>
              <a:gd name="connsiteX2365" fmla="*/ 129645 w 584672"/>
              <a:gd name="connsiteY2365" fmla="*/ 241504 h 682566"/>
              <a:gd name="connsiteX2366" fmla="*/ 129645 w 584672"/>
              <a:gd name="connsiteY2366" fmla="*/ 238962 h 682566"/>
              <a:gd name="connsiteX2367" fmla="*/ 132187 w 584672"/>
              <a:gd name="connsiteY2367" fmla="*/ 238962 h 682566"/>
              <a:gd name="connsiteX2368" fmla="*/ 132187 w 584672"/>
              <a:gd name="connsiteY2368" fmla="*/ 244046 h 682566"/>
              <a:gd name="connsiteX2369" fmla="*/ 132187 w 584672"/>
              <a:gd name="connsiteY2369" fmla="*/ 246588 h 682566"/>
              <a:gd name="connsiteX2370" fmla="*/ 134729 w 584672"/>
              <a:gd name="connsiteY2370" fmla="*/ 246588 h 682566"/>
              <a:gd name="connsiteX2371" fmla="*/ 134729 w 584672"/>
              <a:gd name="connsiteY2371" fmla="*/ 249131 h 682566"/>
              <a:gd name="connsiteX2372" fmla="*/ 134729 w 584672"/>
              <a:gd name="connsiteY2372" fmla="*/ 251673 h 682566"/>
              <a:gd name="connsiteX2373" fmla="*/ 134729 w 584672"/>
              <a:gd name="connsiteY2373" fmla="*/ 249131 h 682566"/>
              <a:gd name="connsiteX2374" fmla="*/ 137271 w 584672"/>
              <a:gd name="connsiteY2374" fmla="*/ 246588 h 682566"/>
              <a:gd name="connsiteX2375" fmla="*/ 134729 w 584672"/>
              <a:gd name="connsiteY2375" fmla="*/ 246588 h 682566"/>
              <a:gd name="connsiteX2376" fmla="*/ 134729 w 584672"/>
              <a:gd name="connsiteY2376" fmla="*/ 241504 h 682566"/>
              <a:gd name="connsiteX2377" fmla="*/ 134729 w 584672"/>
              <a:gd name="connsiteY2377" fmla="*/ 238962 h 682566"/>
              <a:gd name="connsiteX2378" fmla="*/ 132187 w 584672"/>
              <a:gd name="connsiteY2378" fmla="*/ 233877 h 682566"/>
              <a:gd name="connsiteX2379" fmla="*/ 132187 w 584672"/>
              <a:gd name="connsiteY2379" fmla="*/ 231335 h 682566"/>
              <a:gd name="connsiteX2380" fmla="*/ 132187 w 584672"/>
              <a:gd name="connsiteY2380" fmla="*/ 228794 h 682566"/>
              <a:gd name="connsiteX2381" fmla="*/ 132187 w 584672"/>
              <a:gd name="connsiteY2381" fmla="*/ 223709 h 682566"/>
              <a:gd name="connsiteX2382" fmla="*/ 132187 w 584672"/>
              <a:gd name="connsiteY2382" fmla="*/ 223709 h 682566"/>
              <a:gd name="connsiteX2383" fmla="*/ 132187 w 584672"/>
              <a:gd name="connsiteY2383" fmla="*/ 221167 h 682566"/>
              <a:gd name="connsiteX2384" fmla="*/ 134729 w 584672"/>
              <a:gd name="connsiteY2384" fmla="*/ 221167 h 682566"/>
              <a:gd name="connsiteX2385" fmla="*/ 134729 w 584672"/>
              <a:gd name="connsiteY2385" fmla="*/ 218624 h 682566"/>
              <a:gd name="connsiteX2386" fmla="*/ 134729 w 584672"/>
              <a:gd name="connsiteY2386" fmla="*/ 216083 h 682566"/>
              <a:gd name="connsiteX2387" fmla="*/ 132187 w 584672"/>
              <a:gd name="connsiteY2387" fmla="*/ 216083 h 682566"/>
              <a:gd name="connsiteX2388" fmla="*/ 132187 w 584672"/>
              <a:gd name="connsiteY2388" fmla="*/ 218624 h 682566"/>
              <a:gd name="connsiteX2389" fmla="*/ 129645 w 584672"/>
              <a:gd name="connsiteY2389" fmla="*/ 218624 h 682566"/>
              <a:gd name="connsiteX2390" fmla="*/ 129645 w 584672"/>
              <a:gd name="connsiteY2390" fmla="*/ 216083 h 682566"/>
              <a:gd name="connsiteX2391" fmla="*/ 127103 w 584672"/>
              <a:gd name="connsiteY2391" fmla="*/ 213541 h 682566"/>
              <a:gd name="connsiteX2392" fmla="*/ 127103 w 584672"/>
              <a:gd name="connsiteY2392" fmla="*/ 210998 h 682566"/>
              <a:gd name="connsiteX2393" fmla="*/ 129645 w 584672"/>
              <a:gd name="connsiteY2393" fmla="*/ 210998 h 682566"/>
              <a:gd name="connsiteX2394" fmla="*/ 132187 w 584672"/>
              <a:gd name="connsiteY2394" fmla="*/ 213541 h 682566"/>
              <a:gd name="connsiteX2395" fmla="*/ 132187 w 584672"/>
              <a:gd name="connsiteY2395" fmla="*/ 216083 h 682566"/>
              <a:gd name="connsiteX2396" fmla="*/ 134729 w 584672"/>
              <a:gd name="connsiteY2396" fmla="*/ 216083 h 682566"/>
              <a:gd name="connsiteX2397" fmla="*/ 134729 w 584672"/>
              <a:gd name="connsiteY2397" fmla="*/ 213541 h 682566"/>
              <a:gd name="connsiteX2398" fmla="*/ 137271 w 584672"/>
              <a:gd name="connsiteY2398" fmla="*/ 208456 h 682566"/>
              <a:gd name="connsiteX2399" fmla="*/ 137271 w 584672"/>
              <a:gd name="connsiteY2399" fmla="*/ 205914 h 682566"/>
              <a:gd name="connsiteX2400" fmla="*/ 134729 w 584672"/>
              <a:gd name="connsiteY2400" fmla="*/ 205914 h 682566"/>
              <a:gd name="connsiteX2401" fmla="*/ 134729 w 584672"/>
              <a:gd name="connsiteY2401" fmla="*/ 203372 h 682566"/>
              <a:gd name="connsiteX2402" fmla="*/ 132187 w 584672"/>
              <a:gd name="connsiteY2402" fmla="*/ 200830 h 682566"/>
              <a:gd name="connsiteX2403" fmla="*/ 137271 w 584672"/>
              <a:gd name="connsiteY2403" fmla="*/ 191932 h 682566"/>
              <a:gd name="connsiteX2404" fmla="*/ 137271 w 584672"/>
              <a:gd name="connsiteY2404" fmla="*/ 189390 h 682566"/>
              <a:gd name="connsiteX2405" fmla="*/ 139813 w 584672"/>
              <a:gd name="connsiteY2405" fmla="*/ 189390 h 682566"/>
              <a:gd name="connsiteX2406" fmla="*/ 142355 w 584672"/>
              <a:gd name="connsiteY2406" fmla="*/ 189390 h 682566"/>
              <a:gd name="connsiteX2407" fmla="*/ 142355 w 584672"/>
              <a:gd name="connsiteY2407" fmla="*/ 186847 h 682566"/>
              <a:gd name="connsiteX2408" fmla="*/ 142355 w 584672"/>
              <a:gd name="connsiteY2408" fmla="*/ 185577 h 682566"/>
              <a:gd name="connsiteX2409" fmla="*/ 142355 w 584672"/>
              <a:gd name="connsiteY2409" fmla="*/ 183034 h 682566"/>
              <a:gd name="connsiteX2410" fmla="*/ 142355 w 584672"/>
              <a:gd name="connsiteY2410" fmla="*/ 180492 h 682566"/>
              <a:gd name="connsiteX2411" fmla="*/ 142355 w 584672"/>
              <a:gd name="connsiteY2411" fmla="*/ 177951 h 682566"/>
              <a:gd name="connsiteX2412" fmla="*/ 144898 w 584672"/>
              <a:gd name="connsiteY2412" fmla="*/ 177951 h 682566"/>
              <a:gd name="connsiteX2413" fmla="*/ 147439 w 584672"/>
              <a:gd name="connsiteY2413" fmla="*/ 177951 h 682566"/>
              <a:gd name="connsiteX2414" fmla="*/ 147439 w 584672"/>
              <a:gd name="connsiteY2414" fmla="*/ 175408 h 682566"/>
              <a:gd name="connsiteX2415" fmla="*/ 149981 w 584672"/>
              <a:gd name="connsiteY2415" fmla="*/ 175408 h 682566"/>
              <a:gd name="connsiteX2416" fmla="*/ 149981 w 584672"/>
              <a:gd name="connsiteY2416" fmla="*/ 172866 h 682566"/>
              <a:gd name="connsiteX2417" fmla="*/ 149981 w 584672"/>
              <a:gd name="connsiteY2417" fmla="*/ 170324 h 682566"/>
              <a:gd name="connsiteX2418" fmla="*/ 149981 w 584672"/>
              <a:gd name="connsiteY2418" fmla="*/ 167781 h 682566"/>
              <a:gd name="connsiteX2419" fmla="*/ 149981 w 584672"/>
              <a:gd name="connsiteY2419" fmla="*/ 165240 h 682566"/>
              <a:gd name="connsiteX2420" fmla="*/ 149981 w 584672"/>
              <a:gd name="connsiteY2420" fmla="*/ 162698 h 682566"/>
              <a:gd name="connsiteX2421" fmla="*/ 152523 w 584672"/>
              <a:gd name="connsiteY2421" fmla="*/ 160155 h 682566"/>
              <a:gd name="connsiteX2422" fmla="*/ 152523 w 584672"/>
              <a:gd name="connsiteY2422" fmla="*/ 160155 h 682566"/>
              <a:gd name="connsiteX2423" fmla="*/ 155066 w 584672"/>
              <a:gd name="connsiteY2423" fmla="*/ 160155 h 682566"/>
              <a:gd name="connsiteX2424" fmla="*/ 157608 w 584672"/>
              <a:gd name="connsiteY2424" fmla="*/ 162698 h 682566"/>
              <a:gd name="connsiteX2425" fmla="*/ 169047 w 584672"/>
              <a:gd name="connsiteY2425" fmla="*/ 156342 h 682566"/>
              <a:gd name="connsiteX2426" fmla="*/ 169047 w 584672"/>
              <a:gd name="connsiteY2426" fmla="*/ 153800 h 682566"/>
              <a:gd name="connsiteX2427" fmla="*/ 174131 w 584672"/>
              <a:gd name="connsiteY2427" fmla="*/ 153800 h 682566"/>
              <a:gd name="connsiteX2428" fmla="*/ 176673 w 584672"/>
              <a:gd name="connsiteY2428" fmla="*/ 153800 h 682566"/>
              <a:gd name="connsiteX2429" fmla="*/ 179215 w 584672"/>
              <a:gd name="connsiteY2429" fmla="*/ 153800 h 682566"/>
              <a:gd name="connsiteX2430" fmla="*/ 179215 w 584672"/>
              <a:gd name="connsiteY2430" fmla="*/ 156342 h 682566"/>
              <a:gd name="connsiteX2431" fmla="*/ 181757 w 584672"/>
              <a:gd name="connsiteY2431" fmla="*/ 156342 h 682566"/>
              <a:gd name="connsiteX2432" fmla="*/ 184299 w 584672"/>
              <a:gd name="connsiteY2432" fmla="*/ 158884 h 682566"/>
              <a:gd name="connsiteX2433" fmla="*/ 189383 w 584672"/>
              <a:gd name="connsiteY2433" fmla="*/ 158884 h 682566"/>
              <a:gd name="connsiteX2434" fmla="*/ 191925 w 584672"/>
              <a:gd name="connsiteY2434" fmla="*/ 158884 h 682566"/>
              <a:gd name="connsiteX2435" fmla="*/ 191925 w 584672"/>
              <a:gd name="connsiteY2435" fmla="*/ 161426 h 682566"/>
              <a:gd name="connsiteX2436" fmla="*/ 191925 w 584672"/>
              <a:gd name="connsiteY2436" fmla="*/ 163968 h 682566"/>
              <a:gd name="connsiteX2437" fmla="*/ 194467 w 584672"/>
              <a:gd name="connsiteY2437" fmla="*/ 166511 h 682566"/>
              <a:gd name="connsiteX2438" fmla="*/ 197009 w 584672"/>
              <a:gd name="connsiteY2438" fmla="*/ 166511 h 682566"/>
              <a:gd name="connsiteX2439" fmla="*/ 202094 w 584672"/>
              <a:gd name="connsiteY2439" fmla="*/ 166511 h 682566"/>
              <a:gd name="connsiteX2440" fmla="*/ 207177 w 584672"/>
              <a:gd name="connsiteY2440" fmla="*/ 166511 h 682566"/>
              <a:gd name="connsiteX2441" fmla="*/ 209720 w 584672"/>
              <a:gd name="connsiteY2441" fmla="*/ 166511 h 682566"/>
              <a:gd name="connsiteX2442" fmla="*/ 209720 w 584672"/>
              <a:gd name="connsiteY2442" fmla="*/ 169053 h 682566"/>
              <a:gd name="connsiteX2443" fmla="*/ 212262 w 584672"/>
              <a:gd name="connsiteY2443" fmla="*/ 169053 h 682566"/>
              <a:gd name="connsiteX2444" fmla="*/ 214804 w 584672"/>
              <a:gd name="connsiteY2444" fmla="*/ 166511 h 682566"/>
              <a:gd name="connsiteX2445" fmla="*/ 214804 w 584672"/>
              <a:gd name="connsiteY2445" fmla="*/ 169053 h 682566"/>
              <a:gd name="connsiteX2446" fmla="*/ 219888 w 584672"/>
              <a:gd name="connsiteY2446" fmla="*/ 169053 h 682566"/>
              <a:gd name="connsiteX2447" fmla="*/ 222430 w 584672"/>
              <a:gd name="connsiteY2447" fmla="*/ 169053 h 682566"/>
              <a:gd name="connsiteX2448" fmla="*/ 224972 w 584672"/>
              <a:gd name="connsiteY2448" fmla="*/ 169053 h 682566"/>
              <a:gd name="connsiteX2449" fmla="*/ 227514 w 584672"/>
              <a:gd name="connsiteY2449" fmla="*/ 169053 h 682566"/>
              <a:gd name="connsiteX2450" fmla="*/ 235140 w 584672"/>
              <a:gd name="connsiteY2450" fmla="*/ 174137 h 682566"/>
              <a:gd name="connsiteX2451" fmla="*/ 240225 w 584672"/>
              <a:gd name="connsiteY2451" fmla="*/ 176679 h 682566"/>
              <a:gd name="connsiteX2452" fmla="*/ 240225 w 584672"/>
              <a:gd name="connsiteY2452" fmla="*/ 179221 h 682566"/>
              <a:gd name="connsiteX2453" fmla="*/ 242766 w 584672"/>
              <a:gd name="connsiteY2453" fmla="*/ 179221 h 682566"/>
              <a:gd name="connsiteX2454" fmla="*/ 242766 w 584672"/>
              <a:gd name="connsiteY2454" fmla="*/ 176679 h 682566"/>
              <a:gd name="connsiteX2455" fmla="*/ 245308 w 584672"/>
              <a:gd name="connsiteY2455" fmla="*/ 176679 h 682566"/>
              <a:gd name="connsiteX2456" fmla="*/ 245308 w 584672"/>
              <a:gd name="connsiteY2456" fmla="*/ 174137 h 682566"/>
              <a:gd name="connsiteX2457" fmla="*/ 247850 w 584672"/>
              <a:gd name="connsiteY2457" fmla="*/ 174137 h 682566"/>
              <a:gd name="connsiteX2458" fmla="*/ 255476 w 584672"/>
              <a:gd name="connsiteY2458" fmla="*/ 171595 h 682566"/>
              <a:gd name="connsiteX2459" fmla="*/ 260561 w 584672"/>
              <a:gd name="connsiteY2459" fmla="*/ 174137 h 682566"/>
              <a:gd name="connsiteX2460" fmla="*/ 265645 w 584672"/>
              <a:gd name="connsiteY2460" fmla="*/ 176679 h 682566"/>
              <a:gd name="connsiteX2461" fmla="*/ 268187 w 584672"/>
              <a:gd name="connsiteY2461" fmla="*/ 176679 h 682566"/>
              <a:gd name="connsiteX2462" fmla="*/ 273271 w 584672"/>
              <a:gd name="connsiteY2462" fmla="*/ 176679 h 682566"/>
              <a:gd name="connsiteX2463" fmla="*/ 275813 w 584672"/>
              <a:gd name="connsiteY2463" fmla="*/ 179221 h 682566"/>
              <a:gd name="connsiteX2464" fmla="*/ 278355 w 584672"/>
              <a:gd name="connsiteY2464" fmla="*/ 179221 h 682566"/>
              <a:gd name="connsiteX2465" fmla="*/ 280897 w 584672"/>
              <a:gd name="connsiteY2465" fmla="*/ 179221 h 682566"/>
              <a:gd name="connsiteX2466" fmla="*/ 283439 w 584672"/>
              <a:gd name="connsiteY2466" fmla="*/ 176679 h 682566"/>
              <a:gd name="connsiteX2467" fmla="*/ 288524 w 584672"/>
              <a:gd name="connsiteY2467" fmla="*/ 171595 h 682566"/>
              <a:gd name="connsiteX2468" fmla="*/ 293607 w 584672"/>
              <a:gd name="connsiteY2468" fmla="*/ 169053 h 682566"/>
              <a:gd name="connsiteX2469" fmla="*/ 296149 w 584672"/>
              <a:gd name="connsiteY2469" fmla="*/ 166511 h 682566"/>
              <a:gd name="connsiteX2470" fmla="*/ 296149 w 584672"/>
              <a:gd name="connsiteY2470" fmla="*/ 163968 h 682566"/>
              <a:gd name="connsiteX2471" fmla="*/ 296149 w 584672"/>
              <a:gd name="connsiteY2471" fmla="*/ 160155 h 682566"/>
              <a:gd name="connsiteX2472" fmla="*/ 298692 w 584672"/>
              <a:gd name="connsiteY2472" fmla="*/ 160155 h 682566"/>
              <a:gd name="connsiteX2473" fmla="*/ 301234 w 584672"/>
              <a:gd name="connsiteY2473" fmla="*/ 160155 h 682566"/>
              <a:gd name="connsiteX2474" fmla="*/ 303776 w 584672"/>
              <a:gd name="connsiteY2474" fmla="*/ 160155 h 682566"/>
              <a:gd name="connsiteX2475" fmla="*/ 306317 w 584672"/>
              <a:gd name="connsiteY2475" fmla="*/ 157613 h 682566"/>
              <a:gd name="connsiteX2476" fmla="*/ 303776 w 584672"/>
              <a:gd name="connsiteY2476" fmla="*/ 155071 h 682566"/>
              <a:gd name="connsiteX2477" fmla="*/ 301234 w 584672"/>
              <a:gd name="connsiteY2477" fmla="*/ 155071 h 682566"/>
              <a:gd name="connsiteX2478" fmla="*/ 301234 w 584672"/>
              <a:gd name="connsiteY2478" fmla="*/ 152529 h 682566"/>
              <a:gd name="connsiteX2479" fmla="*/ 303776 w 584672"/>
              <a:gd name="connsiteY2479" fmla="*/ 152529 h 682566"/>
              <a:gd name="connsiteX2480" fmla="*/ 306317 w 584672"/>
              <a:gd name="connsiteY2480" fmla="*/ 149987 h 682566"/>
              <a:gd name="connsiteX2481" fmla="*/ 308860 w 584672"/>
              <a:gd name="connsiteY2481" fmla="*/ 149987 h 682566"/>
              <a:gd name="connsiteX2482" fmla="*/ 313944 w 584672"/>
              <a:gd name="connsiteY2482" fmla="*/ 147444 h 682566"/>
              <a:gd name="connsiteX2483" fmla="*/ 313944 w 584672"/>
              <a:gd name="connsiteY2483" fmla="*/ 144902 h 682566"/>
              <a:gd name="connsiteX2484" fmla="*/ 313944 w 584672"/>
              <a:gd name="connsiteY2484" fmla="*/ 142360 h 682566"/>
              <a:gd name="connsiteX2485" fmla="*/ 319028 w 584672"/>
              <a:gd name="connsiteY2485" fmla="*/ 136004 h 682566"/>
              <a:gd name="connsiteX2486" fmla="*/ 321570 w 584672"/>
              <a:gd name="connsiteY2486" fmla="*/ 136004 h 682566"/>
              <a:gd name="connsiteX2487" fmla="*/ 324112 w 584672"/>
              <a:gd name="connsiteY2487" fmla="*/ 138547 h 682566"/>
              <a:gd name="connsiteX2488" fmla="*/ 326654 w 584672"/>
              <a:gd name="connsiteY2488" fmla="*/ 138547 h 682566"/>
              <a:gd name="connsiteX2489" fmla="*/ 324112 w 584672"/>
              <a:gd name="connsiteY2489" fmla="*/ 141089 h 682566"/>
              <a:gd name="connsiteX2490" fmla="*/ 324112 w 584672"/>
              <a:gd name="connsiteY2490" fmla="*/ 143631 h 682566"/>
              <a:gd name="connsiteX2491" fmla="*/ 315215 w 584672"/>
              <a:gd name="connsiteY2491" fmla="*/ 143631 h 682566"/>
              <a:gd name="connsiteX2492" fmla="*/ 405458 w 584672"/>
              <a:gd name="connsiteY2492" fmla="*/ 134734 h 682566"/>
              <a:gd name="connsiteX2493" fmla="*/ 405458 w 584672"/>
              <a:gd name="connsiteY2493" fmla="*/ 132191 h 682566"/>
              <a:gd name="connsiteX2494" fmla="*/ 408000 w 584672"/>
              <a:gd name="connsiteY2494" fmla="*/ 132191 h 682566"/>
              <a:gd name="connsiteX2495" fmla="*/ 408000 w 584672"/>
              <a:gd name="connsiteY2495" fmla="*/ 134734 h 682566"/>
              <a:gd name="connsiteX2496" fmla="*/ 410542 w 584672"/>
              <a:gd name="connsiteY2496" fmla="*/ 137276 h 682566"/>
              <a:gd name="connsiteX2497" fmla="*/ 410542 w 584672"/>
              <a:gd name="connsiteY2497" fmla="*/ 146174 h 682566"/>
              <a:gd name="connsiteX2498" fmla="*/ 408000 w 584672"/>
              <a:gd name="connsiteY2498" fmla="*/ 152529 h 682566"/>
              <a:gd name="connsiteX2499" fmla="*/ 408000 w 584672"/>
              <a:gd name="connsiteY2499" fmla="*/ 157613 h 682566"/>
              <a:gd name="connsiteX2500" fmla="*/ 405458 w 584672"/>
              <a:gd name="connsiteY2500" fmla="*/ 160155 h 682566"/>
              <a:gd name="connsiteX2501" fmla="*/ 402916 w 584672"/>
              <a:gd name="connsiteY2501" fmla="*/ 162698 h 682566"/>
              <a:gd name="connsiteX2502" fmla="*/ 397832 w 584672"/>
              <a:gd name="connsiteY2502" fmla="*/ 167781 h 682566"/>
              <a:gd name="connsiteX2503" fmla="*/ 395289 w 584672"/>
              <a:gd name="connsiteY2503" fmla="*/ 170324 h 682566"/>
              <a:gd name="connsiteX2504" fmla="*/ 395289 w 584672"/>
              <a:gd name="connsiteY2504" fmla="*/ 172866 h 682566"/>
              <a:gd name="connsiteX2505" fmla="*/ 397832 w 584672"/>
              <a:gd name="connsiteY2505" fmla="*/ 175408 h 682566"/>
              <a:gd name="connsiteX2506" fmla="*/ 400374 w 584672"/>
              <a:gd name="connsiteY2506" fmla="*/ 177951 h 682566"/>
              <a:gd name="connsiteX2507" fmla="*/ 402916 w 584672"/>
              <a:gd name="connsiteY2507" fmla="*/ 177951 h 682566"/>
              <a:gd name="connsiteX2508" fmla="*/ 405458 w 584672"/>
              <a:gd name="connsiteY2508" fmla="*/ 177951 h 682566"/>
              <a:gd name="connsiteX2509" fmla="*/ 405458 w 584672"/>
              <a:gd name="connsiteY2509" fmla="*/ 175408 h 682566"/>
              <a:gd name="connsiteX2510" fmla="*/ 405458 w 584672"/>
              <a:gd name="connsiteY2510" fmla="*/ 172866 h 682566"/>
              <a:gd name="connsiteX2511" fmla="*/ 408000 w 584672"/>
              <a:gd name="connsiteY2511" fmla="*/ 170324 h 682566"/>
              <a:gd name="connsiteX2512" fmla="*/ 408000 w 584672"/>
              <a:gd name="connsiteY2512" fmla="*/ 165240 h 682566"/>
              <a:gd name="connsiteX2513" fmla="*/ 410542 w 584672"/>
              <a:gd name="connsiteY2513" fmla="*/ 162698 h 682566"/>
              <a:gd name="connsiteX2514" fmla="*/ 413084 w 584672"/>
              <a:gd name="connsiteY2514" fmla="*/ 162698 h 682566"/>
              <a:gd name="connsiteX2515" fmla="*/ 415626 w 584672"/>
              <a:gd name="connsiteY2515" fmla="*/ 162698 h 682566"/>
              <a:gd name="connsiteX2516" fmla="*/ 415626 w 584672"/>
              <a:gd name="connsiteY2516" fmla="*/ 160155 h 682566"/>
              <a:gd name="connsiteX2517" fmla="*/ 415626 w 584672"/>
              <a:gd name="connsiteY2517" fmla="*/ 157613 h 682566"/>
              <a:gd name="connsiteX2518" fmla="*/ 413084 w 584672"/>
              <a:gd name="connsiteY2518" fmla="*/ 155071 h 682566"/>
              <a:gd name="connsiteX2519" fmla="*/ 415626 w 584672"/>
              <a:gd name="connsiteY2519" fmla="*/ 152529 h 682566"/>
              <a:gd name="connsiteX2520" fmla="*/ 415626 w 584672"/>
              <a:gd name="connsiteY2520" fmla="*/ 149987 h 682566"/>
              <a:gd name="connsiteX2521" fmla="*/ 418169 w 584672"/>
              <a:gd name="connsiteY2521" fmla="*/ 149987 h 682566"/>
              <a:gd name="connsiteX2522" fmla="*/ 423252 w 584672"/>
              <a:gd name="connsiteY2522" fmla="*/ 144902 h 682566"/>
              <a:gd name="connsiteX2523" fmla="*/ 425794 w 584672"/>
              <a:gd name="connsiteY2523" fmla="*/ 142360 h 682566"/>
              <a:gd name="connsiteX2524" fmla="*/ 428337 w 584672"/>
              <a:gd name="connsiteY2524" fmla="*/ 142360 h 682566"/>
              <a:gd name="connsiteX2525" fmla="*/ 430879 w 584672"/>
              <a:gd name="connsiteY2525" fmla="*/ 142360 h 682566"/>
              <a:gd name="connsiteX2526" fmla="*/ 433420 w 584672"/>
              <a:gd name="connsiteY2526" fmla="*/ 142360 h 682566"/>
              <a:gd name="connsiteX2527" fmla="*/ 435962 w 584672"/>
              <a:gd name="connsiteY2527" fmla="*/ 142360 h 682566"/>
              <a:gd name="connsiteX2528" fmla="*/ 433420 w 584672"/>
              <a:gd name="connsiteY2528" fmla="*/ 162698 h 682566"/>
              <a:gd name="connsiteX2529" fmla="*/ 425794 w 584672"/>
              <a:gd name="connsiteY2529" fmla="*/ 169053 h 682566"/>
              <a:gd name="connsiteX2530" fmla="*/ 423252 w 584672"/>
              <a:gd name="connsiteY2530" fmla="*/ 169053 h 682566"/>
              <a:gd name="connsiteX2531" fmla="*/ 419439 w 584672"/>
              <a:gd name="connsiteY2531" fmla="*/ 169053 h 682566"/>
              <a:gd name="connsiteX2532" fmla="*/ 419439 w 584672"/>
              <a:gd name="connsiteY2532" fmla="*/ 171595 h 682566"/>
              <a:gd name="connsiteX2533" fmla="*/ 416897 w 584672"/>
              <a:gd name="connsiteY2533" fmla="*/ 174137 h 682566"/>
              <a:gd name="connsiteX2534" fmla="*/ 416897 w 584672"/>
              <a:gd name="connsiteY2534" fmla="*/ 176679 h 682566"/>
              <a:gd name="connsiteX2535" fmla="*/ 416897 w 584672"/>
              <a:gd name="connsiteY2535" fmla="*/ 179221 h 682566"/>
              <a:gd name="connsiteX2536" fmla="*/ 419439 w 584672"/>
              <a:gd name="connsiteY2536" fmla="*/ 179221 h 682566"/>
              <a:gd name="connsiteX2537" fmla="*/ 419439 w 584672"/>
              <a:gd name="connsiteY2537" fmla="*/ 181764 h 682566"/>
              <a:gd name="connsiteX2538" fmla="*/ 421981 w 584672"/>
              <a:gd name="connsiteY2538" fmla="*/ 181764 h 682566"/>
              <a:gd name="connsiteX2539" fmla="*/ 427065 w 584672"/>
              <a:gd name="connsiteY2539" fmla="*/ 184306 h 682566"/>
              <a:gd name="connsiteX2540" fmla="*/ 429607 w 584672"/>
              <a:gd name="connsiteY2540" fmla="*/ 186847 h 682566"/>
              <a:gd name="connsiteX2541" fmla="*/ 432150 w 584672"/>
              <a:gd name="connsiteY2541" fmla="*/ 186847 h 682566"/>
              <a:gd name="connsiteX2542" fmla="*/ 432150 w 584672"/>
              <a:gd name="connsiteY2542" fmla="*/ 193203 h 682566"/>
              <a:gd name="connsiteX2543" fmla="*/ 432150 w 584672"/>
              <a:gd name="connsiteY2543" fmla="*/ 195745 h 682566"/>
              <a:gd name="connsiteX2544" fmla="*/ 434692 w 584672"/>
              <a:gd name="connsiteY2544" fmla="*/ 195745 h 682566"/>
              <a:gd name="connsiteX2545" fmla="*/ 437234 w 584672"/>
              <a:gd name="connsiteY2545" fmla="*/ 195745 h 682566"/>
              <a:gd name="connsiteX2546" fmla="*/ 437234 w 584672"/>
              <a:gd name="connsiteY2546" fmla="*/ 198287 h 682566"/>
              <a:gd name="connsiteX2547" fmla="*/ 439775 w 584672"/>
              <a:gd name="connsiteY2547" fmla="*/ 198287 h 682566"/>
              <a:gd name="connsiteX2548" fmla="*/ 439775 w 584672"/>
              <a:gd name="connsiteY2548" fmla="*/ 200830 h 682566"/>
              <a:gd name="connsiteX2549" fmla="*/ 437234 w 584672"/>
              <a:gd name="connsiteY2549" fmla="*/ 200830 h 682566"/>
              <a:gd name="connsiteX2550" fmla="*/ 437234 w 584672"/>
              <a:gd name="connsiteY2550" fmla="*/ 198287 h 682566"/>
              <a:gd name="connsiteX2551" fmla="*/ 434692 w 584672"/>
              <a:gd name="connsiteY2551" fmla="*/ 198287 h 682566"/>
              <a:gd name="connsiteX2552" fmla="*/ 432150 w 584672"/>
              <a:gd name="connsiteY2552" fmla="*/ 195745 h 682566"/>
              <a:gd name="connsiteX2553" fmla="*/ 429607 w 584672"/>
              <a:gd name="connsiteY2553" fmla="*/ 195745 h 682566"/>
              <a:gd name="connsiteX2554" fmla="*/ 427065 w 584672"/>
              <a:gd name="connsiteY2554" fmla="*/ 195745 h 682566"/>
              <a:gd name="connsiteX2555" fmla="*/ 427065 w 584672"/>
              <a:gd name="connsiteY2555" fmla="*/ 193203 h 682566"/>
              <a:gd name="connsiteX2556" fmla="*/ 424524 w 584672"/>
              <a:gd name="connsiteY2556" fmla="*/ 193203 h 682566"/>
              <a:gd name="connsiteX2557" fmla="*/ 421981 w 584672"/>
              <a:gd name="connsiteY2557" fmla="*/ 193203 h 682566"/>
              <a:gd name="connsiteX2558" fmla="*/ 419439 w 584672"/>
              <a:gd name="connsiteY2558" fmla="*/ 193203 h 682566"/>
              <a:gd name="connsiteX2559" fmla="*/ 416897 w 584672"/>
              <a:gd name="connsiteY2559" fmla="*/ 193203 h 682566"/>
              <a:gd name="connsiteX2560" fmla="*/ 414355 w 584672"/>
              <a:gd name="connsiteY2560" fmla="*/ 190661 h 682566"/>
              <a:gd name="connsiteX2561" fmla="*/ 411813 w 584672"/>
              <a:gd name="connsiteY2561" fmla="*/ 188119 h 682566"/>
              <a:gd name="connsiteX2562" fmla="*/ 406729 w 584672"/>
              <a:gd name="connsiteY2562" fmla="*/ 188119 h 682566"/>
              <a:gd name="connsiteX2563" fmla="*/ 404187 w 584672"/>
              <a:gd name="connsiteY2563" fmla="*/ 190661 h 682566"/>
              <a:gd name="connsiteX2564" fmla="*/ 404187 w 584672"/>
              <a:gd name="connsiteY2564" fmla="*/ 195745 h 682566"/>
              <a:gd name="connsiteX2565" fmla="*/ 404187 w 584672"/>
              <a:gd name="connsiteY2565" fmla="*/ 198287 h 682566"/>
              <a:gd name="connsiteX2566" fmla="*/ 406729 w 584672"/>
              <a:gd name="connsiteY2566" fmla="*/ 203372 h 682566"/>
              <a:gd name="connsiteX2567" fmla="*/ 406729 w 584672"/>
              <a:gd name="connsiteY2567" fmla="*/ 205914 h 682566"/>
              <a:gd name="connsiteX2568" fmla="*/ 404187 w 584672"/>
              <a:gd name="connsiteY2568" fmla="*/ 205914 h 682566"/>
              <a:gd name="connsiteX2569" fmla="*/ 404187 w 584672"/>
              <a:gd name="connsiteY2569" fmla="*/ 208456 h 682566"/>
              <a:gd name="connsiteX2570" fmla="*/ 404187 w 584672"/>
              <a:gd name="connsiteY2570" fmla="*/ 210998 h 682566"/>
              <a:gd name="connsiteX2571" fmla="*/ 404187 w 584672"/>
              <a:gd name="connsiteY2571" fmla="*/ 213541 h 682566"/>
              <a:gd name="connsiteX2572" fmla="*/ 406729 w 584672"/>
              <a:gd name="connsiteY2572" fmla="*/ 222438 h 682566"/>
              <a:gd name="connsiteX2573" fmla="*/ 409271 w 584672"/>
              <a:gd name="connsiteY2573" fmla="*/ 228794 h 682566"/>
              <a:gd name="connsiteX2574" fmla="*/ 411813 w 584672"/>
              <a:gd name="connsiteY2574" fmla="*/ 231335 h 682566"/>
              <a:gd name="connsiteX2575" fmla="*/ 411813 w 584672"/>
              <a:gd name="connsiteY2575" fmla="*/ 233877 h 682566"/>
              <a:gd name="connsiteX2576" fmla="*/ 414355 w 584672"/>
              <a:gd name="connsiteY2576" fmla="*/ 236420 h 682566"/>
              <a:gd name="connsiteX2577" fmla="*/ 414355 w 584672"/>
              <a:gd name="connsiteY2577" fmla="*/ 238962 h 682566"/>
              <a:gd name="connsiteX2578" fmla="*/ 416897 w 584672"/>
              <a:gd name="connsiteY2578" fmla="*/ 241504 h 682566"/>
              <a:gd name="connsiteX2579" fmla="*/ 419439 w 584672"/>
              <a:gd name="connsiteY2579" fmla="*/ 246588 h 682566"/>
              <a:gd name="connsiteX2580" fmla="*/ 421981 w 584672"/>
              <a:gd name="connsiteY2580" fmla="*/ 249131 h 682566"/>
              <a:gd name="connsiteX2581" fmla="*/ 421981 w 584672"/>
              <a:gd name="connsiteY2581" fmla="*/ 251673 h 682566"/>
              <a:gd name="connsiteX2582" fmla="*/ 419439 w 584672"/>
              <a:gd name="connsiteY2582" fmla="*/ 251673 h 682566"/>
              <a:gd name="connsiteX2583" fmla="*/ 416897 w 584672"/>
              <a:gd name="connsiteY2583" fmla="*/ 251673 h 682566"/>
              <a:gd name="connsiteX2584" fmla="*/ 416897 w 584672"/>
              <a:gd name="connsiteY2584" fmla="*/ 249131 h 682566"/>
              <a:gd name="connsiteX2585" fmla="*/ 414355 w 584672"/>
              <a:gd name="connsiteY2585" fmla="*/ 244046 h 682566"/>
              <a:gd name="connsiteX2586" fmla="*/ 409271 w 584672"/>
              <a:gd name="connsiteY2586" fmla="*/ 244046 h 682566"/>
              <a:gd name="connsiteX2587" fmla="*/ 409271 w 584672"/>
              <a:gd name="connsiteY2587" fmla="*/ 241504 h 682566"/>
              <a:gd name="connsiteX2588" fmla="*/ 406729 w 584672"/>
              <a:gd name="connsiteY2588" fmla="*/ 238962 h 682566"/>
              <a:gd name="connsiteX2589" fmla="*/ 406729 w 584672"/>
              <a:gd name="connsiteY2589" fmla="*/ 233877 h 682566"/>
              <a:gd name="connsiteX2590" fmla="*/ 404187 w 584672"/>
              <a:gd name="connsiteY2590" fmla="*/ 231335 h 682566"/>
              <a:gd name="connsiteX2591" fmla="*/ 404187 w 584672"/>
              <a:gd name="connsiteY2591" fmla="*/ 228794 h 682566"/>
              <a:gd name="connsiteX2592" fmla="*/ 404187 w 584672"/>
              <a:gd name="connsiteY2592" fmla="*/ 226251 h 682566"/>
              <a:gd name="connsiteX2593" fmla="*/ 401645 w 584672"/>
              <a:gd name="connsiteY2593" fmla="*/ 226251 h 682566"/>
              <a:gd name="connsiteX2594" fmla="*/ 399103 w 584672"/>
              <a:gd name="connsiteY2594" fmla="*/ 223709 h 682566"/>
              <a:gd name="connsiteX2595" fmla="*/ 396561 w 584672"/>
              <a:gd name="connsiteY2595" fmla="*/ 223709 h 682566"/>
              <a:gd name="connsiteX2596" fmla="*/ 396561 w 584672"/>
              <a:gd name="connsiteY2596" fmla="*/ 223709 h 682566"/>
              <a:gd name="connsiteX2597" fmla="*/ 396561 w 584672"/>
              <a:gd name="connsiteY2597" fmla="*/ 221167 h 682566"/>
              <a:gd name="connsiteX2598" fmla="*/ 396561 w 584672"/>
              <a:gd name="connsiteY2598" fmla="*/ 218624 h 682566"/>
              <a:gd name="connsiteX2599" fmla="*/ 396561 w 584672"/>
              <a:gd name="connsiteY2599" fmla="*/ 209727 h 682566"/>
              <a:gd name="connsiteX2600" fmla="*/ 396561 w 584672"/>
              <a:gd name="connsiteY2600" fmla="*/ 203372 h 682566"/>
              <a:gd name="connsiteX2601" fmla="*/ 396561 w 584672"/>
              <a:gd name="connsiteY2601" fmla="*/ 198287 h 682566"/>
              <a:gd name="connsiteX2602" fmla="*/ 394019 w 584672"/>
              <a:gd name="connsiteY2602" fmla="*/ 195745 h 682566"/>
              <a:gd name="connsiteX2603" fmla="*/ 391476 w 584672"/>
              <a:gd name="connsiteY2603" fmla="*/ 193203 h 682566"/>
              <a:gd name="connsiteX2604" fmla="*/ 391476 w 584672"/>
              <a:gd name="connsiteY2604" fmla="*/ 188119 h 682566"/>
              <a:gd name="connsiteX2605" fmla="*/ 391476 w 584672"/>
              <a:gd name="connsiteY2605" fmla="*/ 185577 h 682566"/>
              <a:gd name="connsiteX2606" fmla="*/ 391476 w 584672"/>
              <a:gd name="connsiteY2606" fmla="*/ 180492 h 682566"/>
              <a:gd name="connsiteX2607" fmla="*/ 391476 w 584672"/>
              <a:gd name="connsiteY2607" fmla="*/ 177951 h 682566"/>
              <a:gd name="connsiteX2608" fmla="*/ 394019 w 584672"/>
              <a:gd name="connsiteY2608" fmla="*/ 177951 h 682566"/>
              <a:gd name="connsiteX2609" fmla="*/ 394019 w 584672"/>
              <a:gd name="connsiteY2609" fmla="*/ 175408 h 682566"/>
              <a:gd name="connsiteX2610" fmla="*/ 394019 w 584672"/>
              <a:gd name="connsiteY2610" fmla="*/ 172866 h 682566"/>
              <a:gd name="connsiteX2611" fmla="*/ 394019 w 584672"/>
              <a:gd name="connsiteY2611" fmla="*/ 172866 h 682566"/>
              <a:gd name="connsiteX2612" fmla="*/ 391476 w 584672"/>
              <a:gd name="connsiteY2612" fmla="*/ 172866 h 682566"/>
              <a:gd name="connsiteX2613" fmla="*/ 391476 w 584672"/>
              <a:gd name="connsiteY2613" fmla="*/ 170324 h 682566"/>
              <a:gd name="connsiteX2614" fmla="*/ 394019 w 584672"/>
              <a:gd name="connsiteY2614" fmla="*/ 167781 h 682566"/>
              <a:gd name="connsiteX2615" fmla="*/ 391476 w 584672"/>
              <a:gd name="connsiteY2615" fmla="*/ 165240 h 682566"/>
              <a:gd name="connsiteX2616" fmla="*/ 391476 w 584672"/>
              <a:gd name="connsiteY2616" fmla="*/ 162698 h 682566"/>
              <a:gd name="connsiteX2617" fmla="*/ 391476 w 584672"/>
              <a:gd name="connsiteY2617" fmla="*/ 165240 h 682566"/>
              <a:gd name="connsiteX2618" fmla="*/ 388934 w 584672"/>
              <a:gd name="connsiteY2618" fmla="*/ 165240 h 682566"/>
              <a:gd name="connsiteX2619" fmla="*/ 388934 w 584672"/>
              <a:gd name="connsiteY2619" fmla="*/ 162698 h 682566"/>
              <a:gd name="connsiteX2620" fmla="*/ 388934 w 584672"/>
              <a:gd name="connsiteY2620" fmla="*/ 160155 h 682566"/>
              <a:gd name="connsiteX2621" fmla="*/ 388934 w 584672"/>
              <a:gd name="connsiteY2621" fmla="*/ 157613 h 682566"/>
              <a:gd name="connsiteX2622" fmla="*/ 391476 w 584672"/>
              <a:gd name="connsiteY2622" fmla="*/ 155071 h 682566"/>
              <a:gd name="connsiteX2623" fmla="*/ 391476 w 584672"/>
              <a:gd name="connsiteY2623" fmla="*/ 152529 h 682566"/>
              <a:gd name="connsiteX2624" fmla="*/ 394019 w 584672"/>
              <a:gd name="connsiteY2624" fmla="*/ 149987 h 682566"/>
              <a:gd name="connsiteX2625" fmla="*/ 394019 w 584672"/>
              <a:gd name="connsiteY2625" fmla="*/ 147444 h 682566"/>
              <a:gd name="connsiteX2626" fmla="*/ 394019 w 584672"/>
              <a:gd name="connsiteY2626" fmla="*/ 144902 h 682566"/>
              <a:gd name="connsiteX2627" fmla="*/ 394019 w 584672"/>
              <a:gd name="connsiteY2627" fmla="*/ 136004 h 682566"/>
              <a:gd name="connsiteX2628" fmla="*/ 399103 w 584672"/>
              <a:gd name="connsiteY2628" fmla="*/ 129649 h 682566"/>
              <a:gd name="connsiteX2629" fmla="*/ 399103 w 584672"/>
              <a:gd name="connsiteY2629" fmla="*/ 127108 h 682566"/>
              <a:gd name="connsiteX2630" fmla="*/ 406729 w 584672"/>
              <a:gd name="connsiteY2630" fmla="*/ 118210 h 682566"/>
              <a:gd name="connsiteX2631" fmla="*/ 409271 w 584672"/>
              <a:gd name="connsiteY2631" fmla="*/ 115668 h 682566"/>
              <a:gd name="connsiteX2632" fmla="*/ 411813 w 584672"/>
              <a:gd name="connsiteY2632" fmla="*/ 115668 h 682566"/>
              <a:gd name="connsiteX2633" fmla="*/ 411813 w 584672"/>
              <a:gd name="connsiteY2633" fmla="*/ 118210 h 682566"/>
              <a:gd name="connsiteX2634" fmla="*/ 411813 w 584672"/>
              <a:gd name="connsiteY2634" fmla="*/ 120752 h 682566"/>
              <a:gd name="connsiteX2635" fmla="*/ 409271 w 584672"/>
              <a:gd name="connsiteY2635" fmla="*/ 125836 h 682566"/>
              <a:gd name="connsiteX2636" fmla="*/ 409271 w 584672"/>
              <a:gd name="connsiteY2636" fmla="*/ 128378 h 682566"/>
              <a:gd name="connsiteX2637" fmla="*/ 406729 w 584672"/>
              <a:gd name="connsiteY2637" fmla="*/ 128378 h 682566"/>
              <a:gd name="connsiteX2638" fmla="*/ 404187 w 584672"/>
              <a:gd name="connsiteY2638" fmla="*/ 128378 h 682566"/>
              <a:gd name="connsiteX2639" fmla="*/ 404187 w 584672"/>
              <a:gd name="connsiteY2639" fmla="*/ 130921 h 682566"/>
              <a:gd name="connsiteX2640" fmla="*/ 404187 w 584672"/>
              <a:gd name="connsiteY2640" fmla="*/ 133463 h 682566"/>
              <a:gd name="connsiteX2641" fmla="*/ 406729 w 584672"/>
              <a:gd name="connsiteY2641" fmla="*/ 133463 h 682566"/>
              <a:gd name="connsiteX2642" fmla="*/ 406729 w 584672"/>
              <a:gd name="connsiteY2642" fmla="*/ 134734 h 682566"/>
              <a:gd name="connsiteX2643" fmla="*/ 402916 w 584672"/>
              <a:gd name="connsiteY2643" fmla="*/ 118210 h 682566"/>
              <a:gd name="connsiteX2644" fmla="*/ 400374 w 584672"/>
              <a:gd name="connsiteY2644" fmla="*/ 120752 h 682566"/>
              <a:gd name="connsiteX2645" fmla="*/ 400374 w 584672"/>
              <a:gd name="connsiteY2645" fmla="*/ 118210 h 682566"/>
              <a:gd name="connsiteX2646" fmla="*/ 397832 w 584672"/>
              <a:gd name="connsiteY2646" fmla="*/ 118210 h 682566"/>
              <a:gd name="connsiteX2647" fmla="*/ 397832 w 584672"/>
              <a:gd name="connsiteY2647" fmla="*/ 115668 h 682566"/>
              <a:gd name="connsiteX2648" fmla="*/ 397832 w 584672"/>
              <a:gd name="connsiteY2648" fmla="*/ 113125 h 682566"/>
              <a:gd name="connsiteX2649" fmla="*/ 397832 w 584672"/>
              <a:gd name="connsiteY2649" fmla="*/ 110583 h 682566"/>
              <a:gd name="connsiteX2650" fmla="*/ 400374 w 584672"/>
              <a:gd name="connsiteY2650" fmla="*/ 108041 h 682566"/>
              <a:gd name="connsiteX2651" fmla="*/ 402916 w 584672"/>
              <a:gd name="connsiteY2651" fmla="*/ 108041 h 682566"/>
              <a:gd name="connsiteX2652" fmla="*/ 405458 w 584672"/>
              <a:gd name="connsiteY2652" fmla="*/ 110583 h 682566"/>
              <a:gd name="connsiteX2653" fmla="*/ 405458 w 584672"/>
              <a:gd name="connsiteY2653" fmla="*/ 113125 h 682566"/>
              <a:gd name="connsiteX2654" fmla="*/ 405458 w 584672"/>
              <a:gd name="connsiteY2654" fmla="*/ 115668 h 682566"/>
              <a:gd name="connsiteX2655" fmla="*/ 405458 w 584672"/>
              <a:gd name="connsiteY2655" fmla="*/ 118210 h 682566"/>
              <a:gd name="connsiteX2656" fmla="*/ 402916 w 584672"/>
              <a:gd name="connsiteY2656" fmla="*/ 118210 h 682566"/>
              <a:gd name="connsiteX2657" fmla="*/ 321570 w 584672"/>
              <a:gd name="connsiteY2657" fmla="*/ 114397 h 682566"/>
              <a:gd name="connsiteX2658" fmla="*/ 319028 w 584672"/>
              <a:gd name="connsiteY2658" fmla="*/ 114397 h 682566"/>
              <a:gd name="connsiteX2659" fmla="*/ 316486 w 584672"/>
              <a:gd name="connsiteY2659" fmla="*/ 111854 h 682566"/>
              <a:gd name="connsiteX2660" fmla="*/ 316486 w 584672"/>
              <a:gd name="connsiteY2660" fmla="*/ 109312 h 682566"/>
              <a:gd name="connsiteX2661" fmla="*/ 316486 w 584672"/>
              <a:gd name="connsiteY2661" fmla="*/ 106770 h 682566"/>
              <a:gd name="connsiteX2662" fmla="*/ 319028 w 584672"/>
              <a:gd name="connsiteY2662" fmla="*/ 106770 h 682566"/>
              <a:gd name="connsiteX2663" fmla="*/ 319028 w 584672"/>
              <a:gd name="connsiteY2663" fmla="*/ 104228 h 682566"/>
              <a:gd name="connsiteX2664" fmla="*/ 321570 w 584672"/>
              <a:gd name="connsiteY2664" fmla="*/ 104228 h 682566"/>
              <a:gd name="connsiteX2665" fmla="*/ 324112 w 584672"/>
              <a:gd name="connsiteY2665" fmla="*/ 104228 h 682566"/>
              <a:gd name="connsiteX2666" fmla="*/ 324112 w 584672"/>
              <a:gd name="connsiteY2666" fmla="*/ 106770 h 682566"/>
              <a:gd name="connsiteX2667" fmla="*/ 326654 w 584672"/>
              <a:gd name="connsiteY2667" fmla="*/ 106770 h 682566"/>
              <a:gd name="connsiteX2668" fmla="*/ 326654 w 584672"/>
              <a:gd name="connsiteY2668" fmla="*/ 109312 h 682566"/>
              <a:gd name="connsiteX2669" fmla="*/ 326654 w 584672"/>
              <a:gd name="connsiteY2669" fmla="*/ 111854 h 682566"/>
              <a:gd name="connsiteX2670" fmla="*/ 324112 w 584672"/>
              <a:gd name="connsiteY2670" fmla="*/ 111854 h 682566"/>
              <a:gd name="connsiteX2671" fmla="*/ 324112 w 584672"/>
              <a:gd name="connsiteY2671" fmla="*/ 114397 h 682566"/>
              <a:gd name="connsiteX2672" fmla="*/ 321570 w 584672"/>
              <a:gd name="connsiteY2672" fmla="*/ 114397 h 682566"/>
              <a:gd name="connsiteX2673" fmla="*/ 430879 w 584672"/>
              <a:gd name="connsiteY2673" fmla="*/ 106770 h 682566"/>
              <a:gd name="connsiteX2674" fmla="*/ 430879 w 584672"/>
              <a:gd name="connsiteY2674" fmla="*/ 113125 h 682566"/>
              <a:gd name="connsiteX2675" fmla="*/ 428337 w 584672"/>
              <a:gd name="connsiteY2675" fmla="*/ 113125 h 682566"/>
              <a:gd name="connsiteX2676" fmla="*/ 428337 w 584672"/>
              <a:gd name="connsiteY2676" fmla="*/ 115668 h 682566"/>
              <a:gd name="connsiteX2677" fmla="*/ 428337 w 584672"/>
              <a:gd name="connsiteY2677" fmla="*/ 118210 h 682566"/>
              <a:gd name="connsiteX2678" fmla="*/ 425794 w 584672"/>
              <a:gd name="connsiteY2678" fmla="*/ 123294 h 682566"/>
              <a:gd name="connsiteX2679" fmla="*/ 423252 w 584672"/>
              <a:gd name="connsiteY2679" fmla="*/ 123294 h 682566"/>
              <a:gd name="connsiteX2680" fmla="*/ 420710 w 584672"/>
              <a:gd name="connsiteY2680" fmla="*/ 123294 h 682566"/>
              <a:gd name="connsiteX2681" fmla="*/ 419439 w 584672"/>
              <a:gd name="connsiteY2681" fmla="*/ 123294 h 682566"/>
              <a:gd name="connsiteX2682" fmla="*/ 416897 w 584672"/>
              <a:gd name="connsiteY2682" fmla="*/ 123294 h 682566"/>
              <a:gd name="connsiteX2683" fmla="*/ 416897 w 584672"/>
              <a:gd name="connsiteY2683" fmla="*/ 120752 h 682566"/>
              <a:gd name="connsiteX2684" fmla="*/ 416897 w 584672"/>
              <a:gd name="connsiteY2684" fmla="*/ 114397 h 682566"/>
              <a:gd name="connsiteX2685" fmla="*/ 414355 w 584672"/>
              <a:gd name="connsiteY2685" fmla="*/ 114397 h 682566"/>
              <a:gd name="connsiteX2686" fmla="*/ 414355 w 584672"/>
              <a:gd name="connsiteY2686" fmla="*/ 116938 h 682566"/>
              <a:gd name="connsiteX2687" fmla="*/ 411813 w 584672"/>
              <a:gd name="connsiteY2687" fmla="*/ 116938 h 682566"/>
              <a:gd name="connsiteX2688" fmla="*/ 411813 w 584672"/>
              <a:gd name="connsiteY2688" fmla="*/ 114397 h 682566"/>
              <a:gd name="connsiteX2689" fmla="*/ 409271 w 584672"/>
              <a:gd name="connsiteY2689" fmla="*/ 114397 h 682566"/>
              <a:gd name="connsiteX2690" fmla="*/ 409271 w 584672"/>
              <a:gd name="connsiteY2690" fmla="*/ 111854 h 682566"/>
              <a:gd name="connsiteX2691" fmla="*/ 409271 w 584672"/>
              <a:gd name="connsiteY2691" fmla="*/ 109312 h 682566"/>
              <a:gd name="connsiteX2692" fmla="*/ 409271 w 584672"/>
              <a:gd name="connsiteY2692" fmla="*/ 106770 h 682566"/>
              <a:gd name="connsiteX2693" fmla="*/ 411813 w 584672"/>
              <a:gd name="connsiteY2693" fmla="*/ 106770 h 682566"/>
              <a:gd name="connsiteX2694" fmla="*/ 411813 w 584672"/>
              <a:gd name="connsiteY2694" fmla="*/ 104228 h 682566"/>
              <a:gd name="connsiteX2695" fmla="*/ 414355 w 584672"/>
              <a:gd name="connsiteY2695" fmla="*/ 104228 h 682566"/>
              <a:gd name="connsiteX2696" fmla="*/ 416897 w 584672"/>
              <a:gd name="connsiteY2696" fmla="*/ 104228 h 682566"/>
              <a:gd name="connsiteX2697" fmla="*/ 416897 w 584672"/>
              <a:gd name="connsiteY2697" fmla="*/ 106770 h 682566"/>
              <a:gd name="connsiteX2698" fmla="*/ 416897 w 584672"/>
              <a:gd name="connsiteY2698" fmla="*/ 109312 h 682566"/>
              <a:gd name="connsiteX2699" fmla="*/ 419439 w 584672"/>
              <a:gd name="connsiteY2699" fmla="*/ 106770 h 682566"/>
              <a:gd name="connsiteX2700" fmla="*/ 419439 w 584672"/>
              <a:gd name="connsiteY2700" fmla="*/ 104228 h 682566"/>
              <a:gd name="connsiteX2701" fmla="*/ 424524 w 584672"/>
              <a:gd name="connsiteY2701" fmla="*/ 99144 h 682566"/>
              <a:gd name="connsiteX2702" fmla="*/ 427065 w 584672"/>
              <a:gd name="connsiteY2702" fmla="*/ 96601 h 682566"/>
              <a:gd name="connsiteX2703" fmla="*/ 429607 w 584672"/>
              <a:gd name="connsiteY2703" fmla="*/ 96601 h 682566"/>
              <a:gd name="connsiteX2704" fmla="*/ 432150 w 584672"/>
              <a:gd name="connsiteY2704" fmla="*/ 102957 h 682566"/>
              <a:gd name="connsiteX2705" fmla="*/ 432150 w 584672"/>
              <a:gd name="connsiteY2705" fmla="*/ 106770 h 682566"/>
              <a:gd name="connsiteX2706" fmla="*/ 321570 w 584672"/>
              <a:gd name="connsiteY2706" fmla="*/ 97872 h 682566"/>
              <a:gd name="connsiteX2707" fmla="*/ 319028 w 584672"/>
              <a:gd name="connsiteY2707" fmla="*/ 97872 h 682566"/>
              <a:gd name="connsiteX2708" fmla="*/ 317757 w 584672"/>
              <a:gd name="connsiteY2708" fmla="*/ 97872 h 682566"/>
              <a:gd name="connsiteX2709" fmla="*/ 317757 w 584672"/>
              <a:gd name="connsiteY2709" fmla="*/ 95331 h 682566"/>
              <a:gd name="connsiteX2710" fmla="*/ 317757 w 584672"/>
              <a:gd name="connsiteY2710" fmla="*/ 92788 h 682566"/>
              <a:gd name="connsiteX2711" fmla="*/ 317757 w 584672"/>
              <a:gd name="connsiteY2711" fmla="*/ 90246 h 682566"/>
              <a:gd name="connsiteX2712" fmla="*/ 320299 w 584672"/>
              <a:gd name="connsiteY2712" fmla="*/ 87704 h 682566"/>
              <a:gd name="connsiteX2713" fmla="*/ 322841 w 584672"/>
              <a:gd name="connsiteY2713" fmla="*/ 87704 h 682566"/>
              <a:gd name="connsiteX2714" fmla="*/ 325383 w 584672"/>
              <a:gd name="connsiteY2714" fmla="*/ 87704 h 682566"/>
              <a:gd name="connsiteX2715" fmla="*/ 325383 w 584672"/>
              <a:gd name="connsiteY2715" fmla="*/ 90246 h 682566"/>
              <a:gd name="connsiteX2716" fmla="*/ 325383 w 584672"/>
              <a:gd name="connsiteY2716" fmla="*/ 92788 h 682566"/>
              <a:gd name="connsiteX2717" fmla="*/ 325383 w 584672"/>
              <a:gd name="connsiteY2717" fmla="*/ 95331 h 682566"/>
              <a:gd name="connsiteX2718" fmla="*/ 325383 w 584672"/>
              <a:gd name="connsiteY2718" fmla="*/ 97872 h 682566"/>
              <a:gd name="connsiteX2719" fmla="*/ 321570 w 584672"/>
              <a:gd name="connsiteY2719" fmla="*/ 97872 h 682566"/>
              <a:gd name="connsiteX2720" fmla="*/ 338093 w 584672"/>
              <a:gd name="connsiteY2720" fmla="*/ 66095 h 682566"/>
              <a:gd name="connsiteX2721" fmla="*/ 335552 w 584672"/>
              <a:gd name="connsiteY2721" fmla="*/ 66095 h 682566"/>
              <a:gd name="connsiteX2722" fmla="*/ 333010 w 584672"/>
              <a:gd name="connsiteY2722" fmla="*/ 63554 h 682566"/>
              <a:gd name="connsiteX2723" fmla="*/ 333010 w 584672"/>
              <a:gd name="connsiteY2723" fmla="*/ 58469 h 682566"/>
              <a:gd name="connsiteX2724" fmla="*/ 330467 w 584672"/>
              <a:gd name="connsiteY2724" fmla="*/ 53385 h 682566"/>
              <a:gd name="connsiteX2725" fmla="*/ 327925 w 584672"/>
              <a:gd name="connsiteY2725" fmla="*/ 53385 h 682566"/>
              <a:gd name="connsiteX2726" fmla="*/ 327925 w 584672"/>
              <a:gd name="connsiteY2726" fmla="*/ 50843 h 682566"/>
              <a:gd name="connsiteX2727" fmla="*/ 330467 w 584672"/>
              <a:gd name="connsiteY2727" fmla="*/ 50843 h 682566"/>
              <a:gd name="connsiteX2728" fmla="*/ 330467 w 584672"/>
              <a:gd name="connsiteY2728" fmla="*/ 48301 h 682566"/>
              <a:gd name="connsiteX2729" fmla="*/ 330467 w 584672"/>
              <a:gd name="connsiteY2729" fmla="*/ 50843 h 682566"/>
              <a:gd name="connsiteX2730" fmla="*/ 333010 w 584672"/>
              <a:gd name="connsiteY2730" fmla="*/ 50843 h 682566"/>
              <a:gd name="connsiteX2731" fmla="*/ 338093 w 584672"/>
              <a:gd name="connsiteY2731" fmla="*/ 59740 h 682566"/>
              <a:gd name="connsiteX2732" fmla="*/ 338093 w 584672"/>
              <a:gd name="connsiteY2732" fmla="*/ 62282 h 682566"/>
              <a:gd name="connsiteX2733" fmla="*/ 338093 w 584672"/>
              <a:gd name="connsiteY2733" fmla="*/ 66095 h 682566"/>
              <a:gd name="connsiteX2734" fmla="*/ 372411 w 584672"/>
              <a:gd name="connsiteY2734" fmla="*/ 27963 h 682566"/>
              <a:gd name="connsiteX2735" fmla="*/ 369869 w 584672"/>
              <a:gd name="connsiteY2735" fmla="*/ 36861 h 682566"/>
              <a:gd name="connsiteX2736" fmla="*/ 367327 w 584672"/>
              <a:gd name="connsiteY2736" fmla="*/ 36861 h 682566"/>
              <a:gd name="connsiteX2737" fmla="*/ 367327 w 584672"/>
              <a:gd name="connsiteY2737" fmla="*/ 39403 h 682566"/>
              <a:gd name="connsiteX2738" fmla="*/ 369869 w 584672"/>
              <a:gd name="connsiteY2738" fmla="*/ 41945 h 682566"/>
              <a:gd name="connsiteX2739" fmla="*/ 367327 w 584672"/>
              <a:gd name="connsiteY2739" fmla="*/ 41945 h 682566"/>
              <a:gd name="connsiteX2740" fmla="*/ 369869 w 584672"/>
              <a:gd name="connsiteY2740" fmla="*/ 41945 h 682566"/>
              <a:gd name="connsiteX2741" fmla="*/ 372411 w 584672"/>
              <a:gd name="connsiteY2741" fmla="*/ 44488 h 682566"/>
              <a:gd name="connsiteX2742" fmla="*/ 372411 w 584672"/>
              <a:gd name="connsiteY2742" fmla="*/ 47029 h 682566"/>
              <a:gd name="connsiteX2743" fmla="*/ 372411 w 584672"/>
              <a:gd name="connsiteY2743" fmla="*/ 49571 h 682566"/>
              <a:gd name="connsiteX2744" fmla="*/ 372411 w 584672"/>
              <a:gd name="connsiteY2744" fmla="*/ 52114 h 682566"/>
              <a:gd name="connsiteX2745" fmla="*/ 369869 w 584672"/>
              <a:gd name="connsiteY2745" fmla="*/ 52114 h 682566"/>
              <a:gd name="connsiteX2746" fmla="*/ 369869 w 584672"/>
              <a:gd name="connsiteY2746" fmla="*/ 54656 h 682566"/>
              <a:gd name="connsiteX2747" fmla="*/ 367327 w 584672"/>
              <a:gd name="connsiteY2747" fmla="*/ 54656 h 682566"/>
              <a:gd name="connsiteX2748" fmla="*/ 367327 w 584672"/>
              <a:gd name="connsiteY2748" fmla="*/ 52114 h 682566"/>
              <a:gd name="connsiteX2749" fmla="*/ 364785 w 584672"/>
              <a:gd name="connsiteY2749" fmla="*/ 52114 h 682566"/>
              <a:gd name="connsiteX2750" fmla="*/ 364785 w 584672"/>
              <a:gd name="connsiteY2750" fmla="*/ 49571 h 682566"/>
              <a:gd name="connsiteX2751" fmla="*/ 364785 w 584672"/>
              <a:gd name="connsiteY2751" fmla="*/ 47029 h 682566"/>
              <a:gd name="connsiteX2752" fmla="*/ 362243 w 584672"/>
              <a:gd name="connsiteY2752" fmla="*/ 47029 h 682566"/>
              <a:gd name="connsiteX2753" fmla="*/ 362243 w 584672"/>
              <a:gd name="connsiteY2753" fmla="*/ 44488 h 682566"/>
              <a:gd name="connsiteX2754" fmla="*/ 359701 w 584672"/>
              <a:gd name="connsiteY2754" fmla="*/ 44488 h 682566"/>
              <a:gd name="connsiteX2755" fmla="*/ 359701 w 584672"/>
              <a:gd name="connsiteY2755" fmla="*/ 41945 h 682566"/>
              <a:gd name="connsiteX2756" fmla="*/ 359701 w 584672"/>
              <a:gd name="connsiteY2756" fmla="*/ 39403 h 682566"/>
              <a:gd name="connsiteX2757" fmla="*/ 362243 w 584672"/>
              <a:gd name="connsiteY2757" fmla="*/ 36861 h 682566"/>
              <a:gd name="connsiteX2758" fmla="*/ 364785 w 584672"/>
              <a:gd name="connsiteY2758" fmla="*/ 36861 h 682566"/>
              <a:gd name="connsiteX2759" fmla="*/ 364785 w 584672"/>
              <a:gd name="connsiteY2759" fmla="*/ 34318 h 682566"/>
              <a:gd name="connsiteX2760" fmla="*/ 364785 w 584672"/>
              <a:gd name="connsiteY2760" fmla="*/ 36861 h 682566"/>
              <a:gd name="connsiteX2761" fmla="*/ 364785 w 584672"/>
              <a:gd name="connsiteY2761" fmla="*/ 34318 h 682566"/>
              <a:gd name="connsiteX2762" fmla="*/ 367327 w 584672"/>
              <a:gd name="connsiteY2762" fmla="*/ 31777 h 682566"/>
              <a:gd name="connsiteX2763" fmla="*/ 367327 w 584672"/>
              <a:gd name="connsiteY2763" fmla="*/ 26692 h 682566"/>
              <a:gd name="connsiteX2764" fmla="*/ 364785 w 584672"/>
              <a:gd name="connsiteY2764" fmla="*/ 26692 h 682566"/>
              <a:gd name="connsiteX2765" fmla="*/ 364785 w 584672"/>
              <a:gd name="connsiteY2765" fmla="*/ 24150 h 682566"/>
              <a:gd name="connsiteX2766" fmla="*/ 364785 w 584672"/>
              <a:gd name="connsiteY2766" fmla="*/ 21608 h 682566"/>
              <a:gd name="connsiteX2767" fmla="*/ 364785 w 584672"/>
              <a:gd name="connsiteY2767" fmla="*/ 15252 h 682566"/>
              <a:gd name="connsiteX2768" fmla="*/ 367327 w 584672"/>
              <a:gd name="connsiteY2768" fmla="*/ 15252 h 682566"/>
              <a:gd name="connsiteX2769" fmla="*/ 367327 w 584672"/>
              <a:gd name="connsiteY2769" fmla="*/ 12711 h 682566"/>
              <a:gd name="connsiteX2770" fmla="*/ 369869 w 584672"/>
              <a:gd name="connsiteY2770" fmla="*/ 15252 h 682566"/>
              <a:gd name="connsiteX2771" fmla="*/ 372411 w 584672"/>
              <a:gd name="connsiteY2771" fmla="*/ 24150 h 682566"/>
              <a:gd name="connsiteX2772" fmla="*/ 372411 w 584672"/>
              <a:gd name="connsiteY2772" fmla="*/ 27963 h 682566"/>
              <a:gd name="connsiteX2773" fmla="*/ 324112 w 584672"/>
              <a:gd name="connsiteY2773" fmla="*/ 12711 h 682566"/>
              <a:gd name="connsiteX2774" fmla="*/ 321570 w 584672"/>
              <a:gd name="connsiteY2774" fmla="*/ 12711 h 682566"/>
              <a:gd name="connsiteX2775" fmla="*/ 321570 w 584672"/>
              <a:gd name="connsiteY2775" fmla="*/ 10168 h 682566"/>
              <a:gd name="connsiteX2776" fmla="*/ 319028 w 584672"/>
              <a:gd name="connsiteY2776" fmla="*/ 7626 h 682566"/>
              <a:gd name="connsiteX2777" fmla="*/ 319028 w 584672"/>
              <a:gd name="connsiteY2777" fmla="*/ 5084 h 682566"/>
              <a:gd name="connsiteX2778" fmla="*/ 321570 w 584672"/>
              <a:gd name="connsiteY2778" fmla="*/ 2542 h 682566"/>
              <a:gd name="connsiteX2779" fmla="*/ 324112 w 584672"/>
              <a:gd name="connsiteY2779" fmla="*/ 0 h 682566"/>
              <a:gd name="connsiteX2780" fmla="*/ 326654 w 584672"/>
              <a:gd name="connsiteY2780" fmla="*/ 2542 h 682566"/>
              <a:gd name="connsiteX2781" fmla="*/ 329197 w 584672"/>
              <a:gd name="connsiteY2781" fmla="*/ 2542 h 682566"/>
              <a:gd name="connsiteX2782" fmla="*/ 329197 w 584672"/>
              <a:gd name="connsiteY2782" fmla="*/ 5084 h 682566"/>
              <a:gd name="connsiteX2783" fmla="*/ 329197 w 584672"/>
              <a:gd name="connsiteY2783" fmla="*/ 7626 h 682566"/>
              <a:gd name="connsiteX2784" fmla="*/ 329197 w 584672"/>
              <a:gd name="connsiteY2784" fmla="*/ 10168 h 682566"/>
              <a:gd name="connsiteX2785" fmla="*/ 326654 w 584672"/>
              <a:gd name="connsiteY2785" fmla="*/ 10168 h 682566"/>
              <a:gd name="connsiteX2786" fmla="*/ 326654 w 584672"/>
              <a:gd name="connsiteY2786" fmla="*/ 12711 h 682566"/>
              <a:gd name="connsiteX2787" fmla="*/ 324112 w 584672"/>
              <a:gd name="connsiteY2787" fmla="*/ 12711 h 6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Lst>
            <a:rect l="l" t="t" r="r" b="b"/>
            <a:pathLst>
              <a:path w="584672" h="682566">
                <a:moveTo>
                  <a:pt x="247850" y="677483"/>
                </a:moveTo>
                <a:lnTo>
                  <a:pt x="245308" y="680025"/>
                </a:lnTo>
                <a:lnTo>
                  <a:pt x="245308" y="677483"/>
                </a:lnTo>
                <a:lnTo>
                  <a:pt x="240225" y="680025"/>
                </a:lnTo>
                <a:lnTo>
                  <a:pt x="237682" y="680025"/>
                </a:lnTo>
                <a:lnTo>
                  <a:pt x="237682" y="682567"/>
                </a:lnTo>
                <a:lnTo>
                  <a:pt x="235140" y="682567"/>
                </a:lnTo>
                <a:lnTo>
                  <a:pt x="232598" y="682567"/>
                </a:lnTo>
                <a:lnTo>
                  <a:pt x="232598" y="677483"/>
                </a:lnTo>
                <a:lnTo>
                  <a:pt x="235140" y="674941"/>
                </a:lnTo>
                <a:lnTo>
                  <a:pt x="237682" y="674941"/>
                </a:lnTo>
                <a:lnTo>
                  <a:pt x="242766" y="672399"/>
                </a:lnTo>
                <a:lnTo>
                  <a:pt x="245308" y="667315"/>
                </a:lnTo>
                <a:lnTo>
                  <a:pt x="250393" y="664772"/>
                </a:lnTo>
                <a:lnTo>
                  <a:pt x="252935" y="659688"/>
                </a:lnTo>
                <a:lnTo>
                  <a:pt x="252935" y="662230"/>
                </a:lnTo>
                <a:lnTo>
                  <a:pt x="255476" y="667315"/>
                </a:lnTo>
                <a:lnTo>
                  <a:pt x="252935" y="672399"/>
                </a:lnTo>
                <a:lnTo>
                  <a:pt x="250393" y="672399"/>
                </a:lnTo>
                <a:lnTo>
                  <a:pt x="250393" y="674941"/>
                </a:lnTo>
                <a:lnTo>
                  <a:pt x="247850" y="677483"/>
                </a:lnTo>
                <a:close/>
                <a:moveTo>
                  <a:pt x="203364" y="669856"/>
                </a:moveTo>
                <a:lnTo>
                  <a:pt x="200822" y="669856"/>
                </a:lnTo>
                <a:lnTo>
                  <a:pt x="200822" y="667315"/>
                </a:lnTo>
                <a:lnTo>
                  <a:pt x="198280" y="667315"/>
                </a:lnTo>
                <a:lnTo>
                  <a:pt x="198280" y="664772"/>
                </a:lnTo>
                <a:lnTo>
                  <a:pt x="198280" y="662230"/>
                </a:lnTo>
                <a:lnTo>
                  <a:pt x="200822" y="662230"/>
                </a:lnTo>
                <a:lnTo>
                  <a:pt x="200822" y="659688"/>
                </a:lnTo>
                <a:lnTo>
                  <a:pt x="203364" y="659688"/>
                </a:lnTo>
                <a:lnTo>
                  <a:pt x="205907" y="659688"/>
                </a:lnTo>
                <a:lnTo>
                  <a:pt x="205907" y="662230"/>
                </a:lnTo>
                <a:lnTo>
                  <a:pt x="208449" y="664772"/>
                </a:lnTo>
                <a:lnTo>
                  <a:pt x="205907" y="667315"/>
                </a:lnTo>
                <a:lnTo>
                  <a:pt x="205907" y="669856"/>
                </a:lnTo>
                <a:lnTo>
                  <a:pt x="203364" y="669856"/>
                </a:lnTo>
                <a:close/>
                <a:moveTo>
                  <a:pt x="141084" y="616472"/>
                </a:moveTo>
                <a:lnTo>
                  <a:pt x="141084" y="619013"/>
                </a:lnTo>
                <a:lnTo>
                  <a:pt x="143626" y="619013"/>
                </a:lnTo>
                <a:lnTo>
                  <a:pt x="143626" y="621555"/>
                </a:lnTo>
                <a:lnTo>
                  <a:pt x="146168" y="621555"/>
                </a:lnTo>
                <a:lnTo>
                  <a:pt x="146168" y="619013"/>
                </a:lnTo>
                <a:lnTo>
                  <a:pt x="146168" y="621555"/>
                </a:lnTo>
                <a:lnTo>
                  <a:pt x="148710" y="621555"/>
                </a:lnTo>
                <a:lnTo>
                  <a:pt x="148710" y="624098"/>
                </a:lnTo>
                <a:lnTo>
                  <a:pt x="148710" y="626640"/>
                </a:lnTo>
                <a:lnTo>
                  <a:pt x="148710" y="629182"/>
                </a:lnTo>
                <a:lnTo>
                  <a:pt x="151253" y="629182"/>
                </a:lnTo>
                <a:lnTo>
                  <a:pt x="153794" y="629182"/>
                </a:lnTo>
                <a:lnTo>
                  <a:pt x="156336" y="626640"/>
                </a:lnTo>
                <a:lnTo>
                  <a:pt x="156336" y="629182"/>
                </a:lnTo>
                <a:lnTo>
                  <a:pt x="161421" y="634266"/>
                </a:lnTo>
                <a:lnTo>
                  <a:pt x="161421" y="636809"/>
                </a:lnTo>
                <a:lnTo>
                  <a:pt x="163963" y="639351"/>
                </a:lnTo>
                <a:lnTo>
                  <a:pt x="163963" y="641893"/>
                </a:lnTo>
                <a:lnTo>
                  <a:pt x="166504" y="641893"/>
                </a:lnTo>
                <a:lnTo>
                  <a:pt x="169047" y="644435"/>
                </a:lnTo>
                <a:lnTo>
                  <a:pt x="169047" y="646977"/>
                </a:lnTo>
                <a:lnTo>
                  <a:pt x="169047" y="649519"/>
                </a:lnTo>
                <a:lnTo>
                  <a:pt x="166504" y="654604"/>
                </a:lnTo>
                <a:lnTo>
                  <a:pt x="163963" y="654604"/>
                </a:lnTo>
                <a:lnTo>
                  <a:pt x="161421" y="657145"/>
                </a:lnTo>
                <a:lnTo>
                  <a:pt x="156336" y="657145"/>
                </a:lnTo>
                <a:lnTo>
                  <a:pt x="152523" y="657145"/>
                </a:lnTo>
                <a:lnTo>
                  <a:pt x="144898" y="657145"/>
                </a:lnTo>
                <a:lnTo>
                  <a:pt x="142355" y="654604"/>
                </a:lnTo>
                <a:lnTo>
                  <a:pt x="139813" y="652062"/>
                </a:lnTo>
                <a:lnTo>
                  <a:pt x="139813" y="649519"/>
                </a:lnTo>
                <a:lnTo>
                  <a:pt x="139813" y="646977"/>
                </a:lnTo>
                <a:lnTo>
                  <a:pt x="137271" y="644435"/>
                </a:lnTo>
                <a:lnTo>
                  <a:pt x="134729" y="644435"/>
                </a:lnTo>
                <a:lnTo>
                  <a:pt x="129645" y="641893"/>
                </a:lnTo>
                <a:lnTo>
                  <a:pt x="129645" y="639351"/>
                </a:lnTo>
                <a:lnTo>
                  <a:pt x="127103" y="639351"/>
                </a:lnTo>
                <a:lnTo>
                  <a:pt x="127103" y="636809"/>
                </a:lnTo>
                <a:lnTo>
                  <a:pt x="124561" y="634266"/>
                </a:lnTo>
                <a:lnTo>
                  <a:pt x="119477" y="634266"/>
                </a:lnTo>
                <a:lnTo>
                  <a:pt x="110580" y="634266"/>
                </a:lnTo>
                <a:lnTo>
                  <a:pt x="108037" y="631724"/>
                </a:lnTo>
                <a:lnTo>
                  <a:pt x="105495" y="631724"/>
                </a:lnTo>
                <a:lnTo>
                  <a:pt x="100412" y="625369"/>
                </a:lnTo>
                <a:lnTo>
                  <a:pt x="102953" y="622827"/>
                </a:lnTo>
                <a:lnTo>
                  <a:pt x="102953" y="620285"/>
                </a:lnTo>
                <a:lnTo>
                  <a:pt x="105495" y="620285"/>
                </a:lnTo>
                <a:lnTo>
                  <a:pt x="108037" y="617742"/>
                </a:lnTo>
                <a:lnTo>
                  <a:pt x="113122" y="617742"/>
                </a:lnTo>
                <a:lnTo>
                  <a:pt x="115663" y="617742"/>
                </a:lnTo>
                <a:lnTo>
                  <a:pt x="118205" y="617742"/>
                </a:lnTo>
                <a:lnTo>
                  <a:pt x="125832" y="615200"/>
                </a:lnTo>
                <a:lnTo>
                  <a:pt x="128374" y="615200"/>
                </a:lnTo>
                <a:lnTo>
                  <a:pt x="128374" y="617742"/>
                </a:lnTo>
                <a:lnTo>
                  <a:pt x="130916" y="617742"/>
                </a:lnTo>
                <a:lnTo>
                  <a:pt x="133458" y="617742"/>
                </a:lnTo>
                <a:lnTo>
                  <a:pt x="136000" y="615200"/>
                </a:lnTo>
                <a:lnTo>
                  <a:pt x="136000" y="612658"/>
                </a:lnTo>
                <a:lnTo>
                  <a:pt x="138542" y="612658"/>
                </a:lnTo>
                <a:lnTo>
                  <a:pt x="138542" y="615200"/>
                </a:lnTo>
                <a:lnTo>
                  <a:pt x="141084" y="616472"/>
                </a:lnTo>
                <a:close/>
                <a:moveTo>
                  <a:pt x="383851" y="577068"/>
                </a:moveTo>
                <a:lnTo>
                  <a:pt x="381308" y="579610"/>
                </a:lnTo>
                <a:lnTo>
                  <a:pt x="378766" y="582152"/>
                </a:lnTo>
                <a:lnTo>
                  <a:pt x="378766" y="584695"/>
                </a:lnTo>
                <a:lnTo>
                  <a:pt x="376224" y="584695"/>
                </a:lnTo>
                <a:lnTo>
                  <a:pt x="376224" y="587236"/>
                </a:lnTo>
                <a:lnTo>
                  <a:pt x="371140" y="589779"/>
                </a:lnTo>
                <a:lnTo>
                  <a:pt x="366056" y="589779"/>
                </a:lnTo>
                <a:lnTo>
                  <a:pt x="363514" y="592321"/>
                </a:lnTo>
                <a:lnTo>
                  <a:pt x="360972" y="592321"/>
                </a:lnTo>
                <a:lnTo>
                  <a:pt x="358430" y="592321"/>
                </a:lnTo>
                <a:lnTo>
                  <a:pt x="358430" y="594863"/>
                </a:lnTo>
                <a:lnTo>
                  <a:pt x="358430" y="597406"/>
                </a:lnTo>
                <a:lnTo>
                  <a:pt x="355888" y="599947"/>
                </a:lnTo>
                <a:lnTo>
                  <a:pt x="350803" y="599947"/>
                </a:lnTo>
                <a:lnTo>
                  <a:pt x="348262" y="602489"/>
                </a:lnTo>
                <a:lnTo>
                  <a:pt x="345720" y="602489"/>
                </a:lnTo>
                <a:lnTo>
                  <a:pt x="343178" y="602489"/>
                </a:lnTo>
                <a:lnTo>
                  <a:pt x="335552" y="607574"/>
                </a:lnTo>
                <a:lnTo>
                  <a:pt x="333010" y="607574"/>
                </a:lnTo>
                <a:lnTo>
                  <a:pt x="330467" y="610116"/>
                </a:lnTo>
                <a:lnTo>
                  <a:pt x="322841" y="612658"/>
                </a:lnTo>
                <a:lnTo>
                  <a:pt x="317757" y="615200"/>
                </a:lnTo>
                <a:lnTo>
                  <a:pt x="315215" y="615200"/>
                </a:lnTo>
                <a:lnTo>
                  <a:pt x="315215" y="617742"/>
                </a:lnTo>
                <a:lnTo>
                  <a:pt x="317757" y="617742"/>
                </a:lnTo>
                <a:lnTo>
                  <a:pt x="315215" y="620285"/>
                </a:lnTo>
                <a:lnTo>
                  <a:pt x="315215" y="622827"/>
                </a:lnTo>
                <a:lnTo>
                  <a:pt x="312673" y="622827"/>
                </a:lnTo>
                <a:lnTo>
                  <a:pt x="310131" y="625369"/>
                </a:lnTo>
                <a:lnTo>
                  <a:pt x="307589" y="627911"/>
                </a:lnTo>
                <a:lnTo>
                  <a:pt x="307589" y="630453"/>
                </a:lnTo>
                <a:lnTo>
                  <a:pt x="307589" y="632995"/>
                </a:lnTo>
                <a:lnTo>
                  <a:pt x="305047" y="630453"/>
                </a:lnTo>
                <a:lnTo>
                  <a:pt x="299962" y="635538"/>
                </a:lnTo>
                <a:lnTo>
                  <a:pt x="294879" y="640622"/>
                </a:lnTo>
                <a:lnTo>
                  <a:pt x="292336" y="643164"/>
                </a:lnTo>
                <a:lnTo>
                  <a:pt x="292336" y="645706"/>
                </a:lnTo>
                <a:lnTo>
                  <a:pt x="289794" y="648249"/>
                </a:lnTo>
                <a:lnTo>
                  <a:pt x="287252" y="650790"/>
                </a:lnTo>
                <a:lnTo>
                  <a:pt x="287252" y="653332"/>
                </a:lnTo>
                <a:lnTo>
                  <a:pt x="284711" y="653332"/>
                </a:lnTo>
                <a:lnTo>
                  <a:pt x="282168" y="650790"/>
                </a:lnTo>
                <a:lnTo>
                  <a:pt x="277084" y="653332"/>
                </a:lnTo>
                <a:lnTo>
                  <a:pt x="274542" y="653332"/>
                </a:lnTo>
                <a:lnTo>
                  <a:pt x="274542" y="655875"/>
                </a:lnTo>
                <a:lnTo>
                  <a:pt x="272000" y="655875"/>
                </a:lnTo>
                <a:lnTo>
                  <a:pt x="272000" y="658417"/>
                </a:lnTo>
                <a:lnTo>
                  <a:pt x="269458" y="658417"/>
                </a:lnTo>
                <a:lnTo>
                  <a:pt x="266916" y="658417"/>
                </a:lnTo>
                <a:lnTo>
                  <a:pt x="266916" y="660959"/>
                </a:lnTo>
                <a:lnTo>
                  <a:pt x="266916" y="660959"/>
                </a:lnTo>
                <a:lnTo>
                  <a:pt x="261831" y="660959"/>
                </a:lnTo>
                <a:lnTo>
                  <a:pt x="259290" y="660959"/>
                </a:lnTo>
                <a:lnTo>
                  <a:pt x="256748" y="660959"/>
                </a:lnTo>
                <a:lnTo>
                  <a:pt x="256748" y="655875"/>
                </a:lnTo>
                <a:lnTo>
                  <a:pt x="254206" y="658417"/>
                </a:lnTo>
                <a:lnTo>
                  <a:pt x="251663" y="658417"/>
                </a:lnTo>
                <a:lnTo>
                  <a:pt x="249121" y="655875"/>
                </a:lnTo>
                <a:lnTo>
                  <a:pt x="249121" y="653332"/>
                </a:lnTo>
                <a:lnTo>
                  <a:pt x="249121" y="650790"/>
                </a:lnTo>
                <a:lnTo>
                  <a:pt x="249121" y="648249"/>
                </a:lnTo>
                <a:lnTo>
                  <a:pt x="251663" y="648249"/>
                </a:lnTo>
                <a:lnTo>
                  <a:pt x="254206" y="648249"/>
                </a:lnTo>
                <a:lnTo>
                  <a:pt x="256748" y="648249"/>
                </a:lnTo>
                <a:lnTo>
                  <a:pt x="256748" y="650790"/>
                </a:lnTo>
                <a:lnTo>
                  <a:pt x="259290" y="648249"/>
                </a:lnTo>
                <a:lnTo>
                  <a:pt x="261831" y="648249"/>
                </a:lnTo>
                <a:lnTo>
                  <a:pt x="264374" y="648249"/>
                </a:lnTo>
                <a:lnTo>
                  <a:pt x="264374" y="645706"/>
                </a:lnTo>
                <a:lnTo>
                  <a:pt x="266916" y="645706"/>
                </a:lnTo>
                <a:lnTo>
                  <a:pt x="266916" y="643164"/>
                </a:lnTo>
                <a:lnTo>
                  <a:pt x="264374" y="643164"/>
                </a:lnTo>
                <a:lnTo>
                  <a:pt x="261831" y="643164"/>
                </a:lnTo>
                <a:lnTo>
                  <a:pt x="259290" y="643164"/>
                </a:lnTo>
                <a:lnTo>
                  <a:pt x="259290" y="638079"/>
                </a:lnTo>
                <a:lnTo>
                  <a:pt x="261831" y="638079"/>
                </a:lnTo>
                <a:lnTo>
                  <a:pt x="261831" y="635538"/>
                </a:lnTo>
                <a:lnTo>
                  <a:pt x="261831" y="632995"/>
                </a:lnTo>
                <a:lnTo>
                  <a:pt x="261831" y="630453"/>
                </a:lnTo>
                <a:lnTo>
                  <a:pt x="261831" y="627911"/>
                </a:lnTo>
                <a:lnTo>
                  <a:pt x="261831" y="625369"/>
                </a:lnTo>
                <a:lnTo>
                  <a:pt x="266916" y="620285"/>
                </a:lnTo>
                <a:lnTo>
                  <a:pt x="274542" y="613929"/>
                </a:lnTo>
                <a:lnTo>
                  <a:pt x="277084" y="613929"/>
                </a:lnTo>
                <a:lnTo>
                  <a:pt x="279626" y="613929"/>
                </a:lnTo>
                <a:lnTo>
                  <a:pt x="279626" y="611387"/>
                </a:lnTo>
                <a:lnTo>
                  <a:pt x="282168" y="611387"/>
                </a:lnTo>
                <a:lnTo>
                  <a:pt x="284711" y="608845"/>
                </a:lnTo>
                <a:lnTo>
                  <a:pt x="289794" y="606302"/>
                </a:lnTo>
                <a:lnTo>
                  <a:pt x="292336" y="606302"/>
                </a:lnTo>
                <a:lnTo>
                  <a:pt x="294879" y="606302"/>
                </a:lnTo>
                <a:lnTo>
                  <a:pt x="297421" y="606302"/>
                </a:lnTo>
                <a:lnTo>
                  <a:pt x="297421" y="605032"/>
                </a:lnTo>
                <a:lnTo>
                  <a:pt x="299962" y="602489"/>
                </a:lnTo>
                <a:lnTo>
                  <a:pt x="302505" y="599947"/>
                </a:lnTo>
                <a:lnTo>
                  <a:pt x="305047" y="599947"/>
                </a:lnTo>
                <a:lnTo>
                  <a:pt x="307589" y="597406"/>
                </a:lnTo>
                <a:lnTo>
                  <a:pt x="310131" y="597406"/>
                </a:lnTo>
                <a:lnTo>
                  <a:pt x="312673" y="588508"/>
                </a:lnTo>
                <a:lnTo>
                  <a:pt x="315215" y="588508"/>
                </a:lnTo>
                <a:lnTo>
                  <a:pt x="315215" y="585966"/>
                </a:lnTo>
                <a:lnTo>
                  <a:pt x="315215" y="583423"/>
                </a:lnTo>
                <a:lnTo>
                  <a:pt x="317757" y="583423"/>
                </a:lnTo>
                <a:lnTo>
                  <a:pt x="325383" y="580881"/>
                </a:lnTo>
                <a:lnTo>
                  <a:pt x="333010" y="578339"/>
                </a:lnTo>
                <a:lnTo>
                  <a:pt x="335552" y="578339"/>
                </a:lnTo>
                <a:lnTo>
                  <a:pt x="338093" y="578339"/>
                </a:lnTo>
                <a:lnTo>
                  <a:pt x="340635" y="578339"/>
                </a:lnTo>
                <a:lnTo>
                  <a:pt x="340635" y="575797"/>
                </a:lnTo>
                <a:lnTo>
                  <a:pt x="343178" y="575797"/>
                </a:lnTo>
                <a:lnTo>
                  <a:pt x="345720" y="578339"/>
                </a:lnTo>
                <a:lnTo>
                  <a:pt x="348262" y="578339"/>
                </a:lnTo>
                <a:lnTo>
                  <a:pt x="353346" y="578339"/>
                </a:lnTo>
                <a:lnTo>
                  <a:pt x="355888" y="578339"/>
                </a:lnTo>
                <a:lnTo>
                  <a:pt x="355888" y="575797"/>
                </a:lnTo>
                <a:lnTo>
                  <a:pt x="358430" y="575797"/>
                </a:lnTo>
                <a:lnTo>
                  <a:pt x="358430" y="573255"/>
                </a:lnTo>
                <a:lnTo>
                  <a:pt x="360972" y="573255"/>
                </a:lnTo>
                <a:lnTo>
                  <a:pt x="363514" y="575797"/>
                </a:lnTo>
                <a:lnTo>
                  <a:pt x="366056" y="575797"/>
                </a:lnTo>
                <a:lnTo>
                  <a:pt x="373683" y="573255"/>
                </a:lnTo>
                <a:lnTo>
                  <a:pt x="376224" y="570712"/>
                </a:lnTo>
                <a:lnTo>
                  <a:pt x="378766" y="570712"/>
                </a:lnTo>
                <a:lnTo>
                  <a:pt x="383851" y="568170"/>
                </a:lnTo>
                <a:lnTo>
                  <a:pt x="388934" y="570712"/>
                </a:lnTo>
                <a:lnTo>
                  <a:pt x="394019" y="573255"/>
                </a:lnTo>
                <a:lnTo>
                  <a:pt x="383851" y="577068"/>
                </a:lnTo>
                <a:close/>
                <a:moveTo>
                  <a:pt x="24150" y="591050"/>
                </a:moveTo>
                <a:lnTo>
                  <a:pt x="24150" y="593592"/>
                </a:lnTo>
                <a:lnTo>
                  <a:pt x="24150" y="596134"/>
                </a:lnTo>
                <a:lnTo>
                  <a:pt x="21608" y="596134"/>
                </a:lnTo>
                <a:lnTo>
                  <a:pt x="19065" y="596134"/>
                </a:lnTo>
                <a:lnTo>
                  <a:pt x="21608" y="596134"/>
                </a:lnTo>
                <a:lnTo>
                  <a:pt x="21608" y="593592"/>
                </a:lnTo>
                <a:lnTo>
                  <a:pt x="19065" y="593592"/>
                </a:lnTo>
                <a:lnTo>
                  <a:pt x="16523" y="596134"/>
                </a:lnTo>
                <a:lnTo>
                  <a:pt x="12710" y="596134"/>
                </a:lnTo>
                <a:lnTo>
                  <a:pt x="10168" y="596134"/>
                </a:lnTo>
                <a:lnTo>
                  <a:pt x="7626" y="593592"/>
                </a:lnTo>
                <a:lnTo>
                  <a:pt x="5084" y="593592"/>
                </a:lnTo>
                <a:lnTo>
                  <a:pt x="5084" y="596134"/>
                </a:lnTo>
                <a:lnTo>
                  <a:pt x="0" y="593592"/>
                </a:lnTo>
                <a:lnTo>
                  <a:pt x="0" y="591050"/>
                </a:lnTo>
                <a:lnTo>
                  <a:pt x="0" y="588508"/>
                </a:lnTo>
                <a:lnTo>
                  <a:pt x="2542" y="591050"/>
                </a:lnTo>
                <a:lnTo>
                  <a:pt x="7626" y="588508"/>
                </a:lnTo>
                <a:lnTo>
                  <a:pt x="7626" y="583423"/>
                </a:lnTo>
                <a:lnTo>
                  <a:pt x="7626" y="580881"/>
                </a:lnTo>
                <a:lnTo>
                  <a:pt x="7626" y="579610"/>
                </a:lnTo>
                <a:lnTo>
                  <a:pt x="7626" y="574526"/>
                </a:lnTo>
                <a:lnTo>
                  <a:pt x="15252" y="568170"/>
                </a:lnTo>
                <a:lnTo>
                  <a:pt x="17795" y="565629"/>
                </a:lnTo>
                <a:lnTo>
                  <a:pt x="20336" y="568170"/>
                </a:lnTo>
                <a:lnTo>
                  <a:pt x="27963" y="570712"/>
                </a:lnTo>
                <a:lnTo>
                  <a:pt x="30505" y="573255"/>
                </a:lnTo>
                <a:lnTo>
                  <a:pt x="30505" y="575797"/>
                </a:lnTo>
                <a:lnTo>
                  <a:pt x="27963" y="582152"/>
                </a:lnTo>
                <a:lnTo>
                  <a:pt x="25421" y="587236"/>
                </a:lnTo>
                <a:lnTo>
                  <a:pt x="25421" y="591050"/>
                </a:lnTo>
                <a:close/>
                <a:moveTo>
                  <a:pt x="283439" y="570712"/>
                </a:moveTo>
                <a:lnTo>
                  <a:pt x="280897" y="579610"/>
                </a:lnTo>
                <a:lnTo>
                  <a:pt x="279626" y="579610"/>
                </a:lnTo>
                <a:lnTo>
                  <a:pt x="279626" y="582152"/>
                </a:lnTo>
                <a:lnTo>
                  <a:pt x="277084" y="582152"/>
                </a:lnTo>
                <a:lnTo>
                  <a:pt x="277084" y="579610"/>
                </a:lnTo>
                <a:lnTo>
                  <a:pt x="277084" y="577068"/>
                </a:lnTo>
                <a:lnTo>
                  <a:pt x="274542" y="577068"/>
                </a:lnTo>
                <a:lnTo>
                  <a:pt x="274542" y="574526"/>
                </a:lnTo>
                <a:lnTo>
                  <a:pt x="274542" y="577068"/>
                </a:lnTo>
                <a:lnTo>
                  <a:pt x="272000" y="577068"/>
                </a:lnTo>
                <a:lnTo>
                  <a:pt x="272000" y="571984"/>
                </a:lnTo>
                <a:lnTo>
                  <a:pt x="274542" y="571984"/>
                </a:lnTo>
                <a:lnTo>
                  <a:pt x="277084" y="569442"/>
                </a:lnTo>
                <a:lnTo>
                  <a:pt x="277084" y="571984"/>
                </a:lnTo>
                <a:lnTo>
                  <a:pt x="279626" y="569442"/>
                </a:lnTo>
                <a:lnTo>
                  <a:pt x="282168" y="569442"/>
                </a:lnTo>
                <a:lnTo>
                  <a:pt x="282168" y="566899"/>
                </a:lnTo>
                <a:lnTo>
                  <a:pt x="282168" y="564357"/>
                </a:lnTo>
                <a:lnTo>
                  <a:pt x="284711" y="564357"/>
                </a:lnTo>
                <a:lnTo>
                  <a:pt x="284711" y="570712"/>
                </a:lnTo>
                <a:close/>
                <a:moveTo>
                  <a:pt x="293607" y="563086"/>
                </a:moveTo>
                <a:lnTo>
                  <a:pt x="296149" y="565629"/>
                </a:lnTo>
                <a:lnTo>
                  <a:pt x="303776" y="565629"/>
                </a:lnTo>
                <a:lnTo>
                  <a:pt x="306317" y="565629"/>
                </a:lnTo>
                <a:lnTo>
                  <a:pt x="306317" y="563086"/>
                </a:lnTo>
                <a:lnTo>
                  <a:pt x="311402" y="563086"/>
                </a:lnTo>
                <a:lnTo>
                  <a:pt x="313944" y="563086"/>
                </a:lnTo>
                <a:lnTo>
                  <a:pt x="313944" y="565629"/>
                </a:lnTo>
                <a:lnTo>
                  <a:pt x="313944" y="568170"/>
                </a:lnTo>
                <a:lnTo>
                  <a:pt x="313944" y="570712"/>
                </a:lnTo>
                <a:lnTo>
                  <a:pt x="313944" y="573255"/>
                </a:lnTo>
                <a:lnTo>
                  <a:pt x="311402" y="573255"/>
                </a:lnTo>
                <a:lnTo>
                  <a:pt x="303776" y="575797"/>
                </a:lnTo>
                <a:lnTo>
                  <a:pt x="293607" y="575797"/>
                </a:lnTo>
                <a:lnTo>
                  <a:pt x="288524" y="578339"/>
                </a:lnTo>
                <a:lnTo>
                  <a:pt x="285981" y="578339"/>
                </a:lnTo>
                <a:lnTo>
                  <a:pt x="285981" y="575797"/>
                </a:lnTo>
                <a:lnTo>
                  <a:pt x="288524" y="569442"/>
                </a:lnTo>
                <a:lnTo>
                  <a:pt x="288524" y="566899"/>
                </a:lnTo>
                <a:lnTo>
                  <a:pt x="288524" y="564357"/>
                </a:lnTo>
                <a:lnTo>
                  <a:pt x="291066" y="564357"/>
                </a:lnTo>
                <a:lnTo>
                  <a:pt x="293607" y="564357"/>
                </a:lnTo>
                <a:close/>
                <a:moveTo>
                  <a:pt x="57196" y="573255"/>
                </a:moveTo>
                <a:lnTo>
                  <a:pt x="54654" y="573255"/>
                </a:lnTo>
                <a:lnTo>
                  <a:pt x="52112" y="570712"/>
                </a:lnTo>
                <a:lnTo>
                  <a:pt x="52112" y="568170"/>
                </a:lnTo>
                <a:lnTo>
                  <a:pt x="52112" y="565629"/>
                </a:lnTo>
                <a:lnTo>
                  <a:pt x="54654" y="563086"/>
                </a:lnTo>
                <a:lnTo>
                  <a:pt x="57196" y="563086"/>
                </a:lnTo>
                <a:lnTo>
                  <a:pt x="59738" y="563086"/>
                </a:lnTo>
                <a:lnTo>
                  <a:pt x="59738" y="565629"/>
                </a:lnTo>
                <a:lnTo>
                  <a:pt x="59738" y="568170"/>
                </a:lnTo>
                <a:lnTo>
                  <a:pt x="59738" y="570712"/>
                </a:lnTo>
                <a:lnTo>
                  <a:pt x="59738" y="573255"/>
                </a:lnTo>
                <a:lnTo>
                  <a:pt x="57196" y="573255"/>
                </a:lnTo>
                <a:close/>
                <a:moveTo>
                  <a:pt x="329197" y="573255"/>
                </a:moveTo>
                <a:lnTo>
                  <a:pt x="326654" y="573255"/>
                </a:lnTo>
                <a:lnTo>
                  <a:pt x="324112" y="573255"/>
                </a:lnTo>
                <a:lnTo>
                  <a:pt x="324112" y="570712"/>
                </a:lnTo>
                <a:lnTo>
                  <a:pt x="324112" y="568170"/>
                </a:lnTo>
                <a:lnTo>
                  <a:pt x="324112" y="565629"/>
                </a:lnTo>
                <a:lnTo>
                  <a:pt x="324112" y="563086"/>
                </a:lnTo>
                <a:lnTo>
                  <a:pt x="326654" y="563086"/>
                </a:lnTo>
                <a:lnTo>
                  <a:pt x="326654" y="560544"/>
                </a:lnTo>
                <a:lnTo>
                  <a:pt x="329197" y="563086"/>
                </a:lnTo>
                <a:lnTo>
                  <a:pt x="331738" y="563086"/>
                </a:lnTo>
                <a:lnTo>
                  <a:pt x="331738" y="565629"/>
                </a:lnTo>
                <a:lnTo>
                  <a:pt x="331738" y="568170"/>
                </a:lnTo>
                <a:lnTo>
                  <a:pt x="331738" y="570712"/>
                </a:lnTo>
                <a:lnTo>
                  <a:pt x="329197" y="570712"/>
                </a:lnTo>
                <a:lnTo>
                  <a:pt x="329197" y="573255"/>
                </a:lnTo>
                <a:close/>
                <a:moveTo>
                  <a:pt x="441047" y="573255"/>
                </a:moveTo>
                <a:lnTo>
                  <a:pt x="438505" y="573255"/>
                </a:lnTo>
                <a:lnTo>
                  <a:pt x="438505" y="570712"/>
                </a:lnTo>
                <a:lnTo>
                  <a:pt x="435962" y="570712"/>
                </a:lnTo>
                <a:lnTo>
                  <a:pt x="435962" y="568170"/>
                </a:lnTo>
                <a:lnTo>
                  <a:pt x="435962" y="565629"/>
                </a:lnTo>
                <a:lnTo>
                  <a:pt x="435962" y="563086"/>
                </a:lnTo>
                <a:lnTo>
                  <a:pt x="438505" y="563086"/>
                </a:lnTo>
                <a:lnTo>
                  <a:pt x="438505" y="560544"/>
                </a:lnTo>
                <a:lnTo>
                  <a:pt x="441047" y="560544"/>
                </a:lnTo>
                <a:lnTo>
                  <a:pt x="443589" y="563086"/>
                </a:lnTo>
                <a:lnTo>
                  <a:pt x="443589" y="565629"/>
                </a:lnTo>
                <a:lnTo>
                  <a:pt x="446131" y="565629"/>
                </a:lnTo>
                <a:lnTo>
                  <a:pt x="446131" y="568170"/>
                </a:lnTo>
                <a:lnTo>
                  <a:pt x="443589" y="568170"/>
                </a:lnTo>
                <a:lnTo>
                  <a:pt x="443589" y="570712"/>
                </a:lnTo>
                <a:lnTo>
                  <a:pt x="441047" y="573255"/>
                </a:lnTo>
                <a:close/>
                <a:moveTo>
                  <a:pt x="509682" y="570712"/>
                </a:moveTo>
                <a:lnTo>
                  <a:pt x="507140" y="570712"/>
                </a:lnTo>
                <a:lnTo>
                  <a:pt x="504598" y="570712"/>
                </a:lnTo>
                <a:lnTo>
                  <a:pt x="504598" y="568170"/>
                </a:lnTo>
                <a:lnTo>
                  <a:pt x="504598" y="565629"/>
                </a:lnTo>
                <a:lnTo>
                  <a:pt x="504598" y="563086"/>
                </a:lnTo>
                <a:lnTo>
                  <a:pt x="507140" y="563086"/>
                </a:lnTo>
                <a:lnTo>
                  <a:pt x="507140" y="560544"/>
                </a:lnTo>
                <a:lnTo>
                  <a:pt x="509682" y="560544"/>
                </a:lnTo>
                <a:lnTo>
                  <a:pt x="512224" y="560544"/>
                </a:lnTo>
                <a:lnTo>
                  <a:pt x="512224" y="563086"/>
                </a:lnTo>
                <a:lnTo>
                  <a:pt x="512224" y="565629"/>
                </a:lnTo>
                <a:lnTo>
                  <a:pt x="512224" y="568170"/>
                </a:lnTo>
                <a:lnTo>
                  <a:pt x="512224" y="570712"/>
                </a:lnTo>
                <a:lnTo>
                  <a:pt x="509682" y="570712"/>
                </a:lnTo>
                <a:close/>
                <a:moveTo>
                  <a:pt x="400374" y="570712"/>
                </a:moveTo>
                <a:lnTo>
                  <a:pt x="397832" y="570712"/>
                </a:lnTo>
                <a:lnTo>
                  <a:pt x="395289" y="570712"/>
                </a:lnTo>
                <a:lnTo>
                  <a:pt x="395289" y="568170"/>
                </a:lnTo>
                <a:lnTo>
                  <a:pt x="395289" y="565629"/>
                </a:lnTo>
                <a:lnTo>
                  <a:pt x="395289" y="563086"/>
                </a:lnTo>
                <a:lnTo>
                  <a:pt x="395289" y="560544"/>
                </a:lnTo>
                <a:lnTo>
                  <a:pt x="397832" y="560544"/>
                </a:lnTo>
                <a:lnTo>
                  <a:pt x="400374" y="560544"/>
                </a:lnTo>
                <a:lnTo>
                  <a:pt x="402916" y="563086"/>
                </a:lnTo>
                <a:lnTo>
                  <a:pt x="402916" y="565629"/>
                </a:lnTo>
                <a:lnTo>
                  <a:pt x="402916" y="568170"/>
                </a:lnTo>
                <a:lnTo>
                  <a:pt x="402916" y="570712"/>
                </a:lnTo>
                <a:lnTo>
                  <a:pt x="400374" y="570712"/>
                </a:lnTo>
                <a:close/>
                <a:moveTo>
                  <a:pt x="81346" y="573255"/>
                </a:moveTo>
                <a:lnTo>
                  <a:pt x="83888" y="573255"/>
                </a:lnTo>
                <a:lnTo>
                  <a:pt x="86430" y="570712"/>
                </a:lnTo>
                <a:lnTo>
                  <a:pt x="86430" y="568170"/>
                </a:lnTo>
                <a:lnTo>
                  <a:pt x="88972" y="568170"/>
                </a:lnTo>
                <a:lnTo>
                  <a:pt x="91514" y="568170"/>
                </a:lnTo>
                <a:lnTo>
                  <a:pt x="94056" y="570712"/>
                </a:lnTo>
                <a:lnTo>
                  <a:pt x="96598" y="573255"/>
                </a:lnTo>
                <a:lnTo>
                  <a:pt x="96598" y="575797"/>
                </a:lnTo>
                <a:lnTo>
                  <a:pt x="96598" y="578339"/>
                </a:lnTo>
                <a:lnTo>
                  <a:pt x="94056" y="578339"/>
                </a:lnTo>
                <a:lnTo>
                  <a:pt x="94056" y="580881"/>
                </a:lnTo>
                <a:lnTo>
                  <a:pt x="94056" y="583423"/>
                </a:lnTo>
                <a:lnTo>
                  <a:pt x="96598" y="583423"/>
                </a:lnTo>
                <a:lnTo>
                  <a:pt x="96598" y="579610"/>
                </a:lnTo>
                <a:lnTo>
                  <a:pt x="96598" y="577068"/>
                </a:lnTo>
                <a:lnTo>
                  <a:pt x="96598" y="574526"/>
                </a:lnTo>
                <a:lnTo>
                  <a:pt x="96598" y="571984"/>
                </a:lnTo>
                <a:lnTo>
                  <a:pt x="99140" y="571984"/>
                </a:lnTo>
                <a:lnTo>
                  <a:pt x="99140" y="569442"/>
                </a:lnTo>
                <a:lnTo>
                  <a:pt x="101682" y="569442"/>
                </a:lnTo>
                <a:lnTo>
                  <a:pt x="104224" y="569442"/>
                </a:lnTo>
                <a:lnTo>
                  <a:pt x="106767" y="569442"/>
                </a:lnTo>
                <a:lnTo>
                  <a:pt x="109308" y="575797"/>
                </a:lnTo>
                <a:lnTo>
                  <a:pt x="109308" y="578339"/>
                </a:lnTo>
                <a:lnTo>
                  <a:pt x="109308" y="580881"/>
                </a:lnTo>
                <a:lnTo>
                  <a:pt x="109308" y="583423"/>
                </a:lnTo>
                <a:lnTo>
                  <a:pt x="111850" y="583423"/>
                </a:lnTo>
                <a:lnTo>
                  <a:pt x="114393" y="583423"/>
                </a:lnTo>
                <a:lnTo>
                  <a:pt x="114393" y="585966"/>
                </a:lnTo>
                <a:lnTo>
                  <a:pt x="114393" y="588508"/>
                </a:lnTo>
                <a:lnTo>
                  <a:pt x="111850" y="588508"/>
                </a:lnTo>
                <a:lnTo>
                  <a:pt x="106767" y="591050"/>
                </a:lnTo>
                <a:lnTo>
                  <a:pt x="106767" y="588508"/>
                </a:lnTo>
                <a:lnTo>
                  <a:pt x="104224" y="588508"/>
                </a:lnTo>
                <a:lnTo>
                  <a:pt x="104224" y="585966"/>
                </a:lnTo>
                <a:lnTo>
                  <a:pt x="101682" y="588508"/>
                </a:lnTo>
                <a:lnTo>
                  <a:pt x="99140" y="588508"/>
                </a:lnTo>
                <a:lnTo>
                  <a:pt x="96598" y="588508"/>
                </a:lnTo>
                <a:lnTo>
                  <a:pt x="99140" y="591050"/>
                </a:lnTo>
                <a:lnTo>
                  <a:pt x="101682" y="591050"/>
                </a:lnTo>
                <a:lnTo>
                  <a:pt x="104224" y="591050"/>
                </a:lnTo>
                <a:lnTo>
                  <a:pt x="104224" y="593592"/>
                </a:lnTo>
                <a:lnTo>
                  <a:pt x="101682" y="593592"/>
                </a:lnTo>
                <a:lnTo>
                  <a:pt x="99140" y="593592"/>
                </a:lnTo>
                <a:lnTo>
                  <a:pt x="99140" y="591050"/>
                </a:lnTo>
                <a:lnTo>
                  <a:pt x="96598" y="591050"/>
                </a:lnTo>
                <a:lnTo>
                  <a:pt x="94056" y="593592"/>
                </a:lnTo>
                <a:lnTo>
                  <a:pt x="91514" y="593592"/>
                </a:lnTo>
                <a:lnTo>
                  <a:pt x="88972" y="596134"/>
                </a:lnTo>
                <a:lnTo>
                  <a:pt x="86430" y="593592"/>
                </a:lnTo>
                <a:lnTo>
                  <a:pt x="86430" y="591050"/>
                </a:lnTo>
                <a:lnTo>
                  <a:pt x="83888" y="591050"/>
                </a:lnTo>
                <a:lnTo>
                  <a:pt x="86430" y="591050"/>
                </a:lnTo>
                <a:lnTo>
                  <a:pt x="86430" y="588508"/>
                </a:lnTo>
                <a:lnTo>
                  <a:pt x="86430" y="585966"/>
                </a:lnTo>
                <a:lnTo>
                  <a:pt x="86430" y="583423"/>
                </a:lnTo>
                <a:lnTo>
                  <a:pt x="86430" y="580881"/>
                </a:lnTo>
                <a:lnTo>
                  <a:pt x="86430" y="583423"/>
                </a:lnTo>
                <a:lnTo>
                  <a:pt x="78804" y="589779"/>
                </a:lnTo>
                <a:lnTo>
                  <a:pt x="78804" y="592321"/>
                </a:lnTo>
                <a:lnTo>
                  <a:pt x="76262" y="592321"/>
                </a:lnTo>
                <a:lnTo>
                  <a:pt x="76262" y="594863"/>
                </a:lnTo>
                <a:lnTo>
                  <a:pt x="76262" y="592321"/>
                </a:lnTo>
                <a:lnTo>
                  <a:pt x="73719" y="592321"/>
                </a:lnTo>
                <a:lnTo>
                  <a:pt x="71177" y="592321"/>
                </a:lnTo>
                <a:lnTo>
                  <a:pt x="68636" y="594863"/>
                </a:lnTo>
                <a:lnTo>
                  <a:pt x="66094" y="597406"/>
                </a:lnTo>
                <a:lnTo>
                  <a:pt x="63551" y="597406"/>
                </a:lnTo>
                <a:lnTo>
                  <a:pt x="61009" y="594863"/>
                </a:lnTo>
                <a:lnTo>
                  <a:pt x="58467" y="597406"/>
                </a:lnTo>
                <a:lnTo>
                  <a:pt x="55926" y="599947"/>
                </a:lnTo>
                <a:lnTo>
                  <a:pt x="53383" y="599947"/>
                </a:lnTo>
                <a:lnTo>
                  <a:pt x="50841" y="602489"/>
                </a:lnTo>
                <a:lnTo>
                  <a:pt x="50841" y="602489"/>
                </a:lnTo>
                <a:lnTo>
                  <a:pt x="48299" y="602489"/>
                </a:lnTo>
                <a:lnTo>
                  <a:pt x="48299" y="599947"/>
                </a:lnTo>
                <a:lnTo>
                  <a:pt x="45757" y="599947"/>
                </a:lnTo>
                <a:lnTo>
                  <a:pt x="45757" y="602489"/>
                </a:lnTo>
                <a:lnTo>
                  <a:pt x="43215" y="602489"/>
                </a:lnTo>
                <a:lnTo>
                  <a:pt x="43215" y="605032"/>
                </a:lnTo>
                <a:lnTo>
                  <a:pt x="40673" y="605032"/>
                </a:lnTo>
                <a:lnTo>
                  <a:pt x="31776" y="602489"/>
                </a:lnTo>
                <a:lnTo>
                  <a:pt x="29233" y="599947"/>
                </a:lnTo>
                <a:lnTo>
                  <a:pt x="29233" y="597406"/>
                </a:lnTo>
                <a:lnTo>
                  <a:pt x="29233" y="594863"/>
                </a:lnTo>
                <a:lnTo>
                  <a:pt x="31776" y="594863"/>
                </a:lnTo>
                <a:lnTo>
                  <a:pt x="31776" y="592321"/>
                </a:lnTo>
                <a:lnTo>
                  <a:pt x="31776" y="585966"/>
                </a:lnTo>
                <a:lnTo>
                  <a:pt x="31776" y="580881"/>
                </a:lnTo>
                <a:lnTo>
                  <a:pt x="34318" y="578339"/>
                </a:lnTo>
                <a:lnTo>
                  <a:pt x="36860" y="578339"/>
                </a:lnTo>
                <a:lnTo>
                  <a:pt x="39402" y="575797"/>
                </a:lnTo>
                <a:lnTo>
                  <a:pt x="41944" y="573255"/>
                </a:lnTo>
                <a:lnTo>
                  <a:pt x="44486" y="573255"/>
                </a:lnTo>
                <a:lnTo>
                  <a:pt x="44486" y="570712"/>
                </a:lnTo>
                <a:lnTo>
                  <a:pt x="47028" y="570712"/>
                </a:lnTo>
                <a:lnTo>
                  <a:pt x="49570" y="573255"/>
                </a:lnTo>
                <a:lnTo>
                  <a:pt x="54654" y="575797"/>
                </a:lnTo>
                <a:lnTo>
                  <a:pt x="54654" y="573255"/>
                </a:lnTo>
                <a:lnTo>
                  <a:pt x="59738" y="573255"/>
                </a:lnTo>
                <a:lnTo>
                  <a:pt x="59738" y="575797"/>
                </a:lnTo>
                <a:lnTo>
                  <a:pt x="59738" y="578339"/>
                </a:lnTo>
                <a:lnTo>
                  <a:pt x="62281" y="580881"/>
                </a:lnTo>
                <a:lnTo>
                  <a:pt x="67364" y="583423"/>
                </a:lnTo>
                <a:lnTo>
                  <a:pt x="69907" y="588508"/>
                </a:lnTo>
                <a:lnTo>
                  <a:pt x="72449" y="585966"/>
                </a:lnTo>
                <a:lnTo>
                  <a:pt x="72449" y="588508"/>
                </a:lnTo>
                <a:lnTo>
                  <a:pt x="74991" y="588508"/>
                </a:lnTo>
                <a:lnTo>
                  <a:pt x="74991" y="585966"/>
                </a:lnTo>
                <a:lnTo>
                  <a:pt x="77532" y="585966"/>
                </a:lnTo>
                <a:lnTo>
                  <a:pt x="77532" y="583423"/>
                </a:lnTo>
                <a:lnTo>
                  <a:pt x="80075" y="583423"/>
                </a:lnTo>
                <a:lnTo>
                  <a:pt x="82617" y="583423"/>
                </a:lnTo>
                <a:lnTo>
                  <a:pt x="82617" y="585966"/>
                </a:lnTo>
                <a:lnTo>
                  <a:pt x="85159" y="585966"/>
                </a:lnTo>
                <a:lnTo>
                  <a:pt x="85159" y="583423"/>
                </a:lnTo>
                <a:lnTo>
                  <a:pt x="85159" y="580881"/>
                </a:lnTo>
                <a:lnTo>
                  <a:pt x="82617" y="580881"/>
                </a:lnTo>
                <a:lnTo>
                  <a:pt x="77532" y="575797"/>
                </a:lnTo>
                <a:lnTo>
                  <a:pt x="74991" y="575797"/>
                </a:lnTo>
                <a:lnTo>
                  <a:pt x="69907" y="570712"/>
                </a:lnTo>
                <a:lnTo>
                  <a:pt x="64822" y="565629"/>
                </a:lnTo>
                <a:lnTo>
                  <a:pt x="64822" y="563086"/>
                </a:lnTo>
                <a:lnTo>
                  <a:pt x="64822" y="560544"/>
                </a:lnTo>
                <a:lnTo>
                  <a:pt x="67364" y="560544"/>
                </a:lnTo>
                <a:lnTo>
                  <a:pt x="72449" y="558002"/>
                </a:lnTo>
                <a:lnTo>
                  <a:pt x="77532" y="558002"/>
                </a:lnTo>
                <a:lnTo>
                  <a:pt x="80075" y="560544"/>
                </a:lnTo>
                <a:lnTo>
                  <a:pt x="80075" y="563086"/>
                </a:lnTo>
                <a:lnTo>
                  <a:pt x="82617" y="565629"/>
                </a:lnTo>
                <a:lnTo>
                  <a:pt x="81346" y="573255"/>
                </a:lnTo>
                <a:close/>
                <a:moveTo>
                  <a:pt x="110580" y="570712"/>
                </a:moveTo>
                <a:lnTo>
                  <a:pt x="108037" y="570712"/>
                </a:lnTo>
                <a:lnTo>
                  <a:pt x="105495" y="570712"/>
                </a:lnTo>
                <a:lnTo>
                  <a:pt x="105495" y="568170"/>
                </a:lnTo>
                <a:lnTo>
                  <a:pt x="105495" y="565629"/>
                </a:lnTo>
                <a:lnTo>
                  <a:pt x="105495" y="563086"/>
                </a:lnTo>
                <a:lnTo>
                  <a:pt x="105495" y="560544"/>
                </a:lnTo>
                <a:lnTo>
                  <a:pt x="108037" y="560544"/>
                </a:lnTo>
                <a:lnTo>
                  <a:pt x="110580" y="560544"/>
                </a:lnTo>
                <a:lnTo>
                  <a:pt x="113122" y="563086"/>
                </a:lnTo>
                <a:lnTo>
                  <a:pt x="113122" y="565629"/>
                </a:lnTo>
                <a:lnTo>
                  <a:pt x="113122" y="568170"/>
                </a:lnTo>
                <a:lnTo>
                  <a:pt x="113122" y="570712"/>
                </a:lnTo>
                <a:lnTo>
                  <a:pt x="110580" y="570712"/>
                </a:lnTo>
                <a:close/>
                <a:moveTo>
                  <a:pt x="241495" y="563086"/>
                </a:moveTo>
                <a:lnTo>
                  <a:pt x="241495" y="565629"/>
                </a:lnTo>
                <a:lnTo>
                  <a:pt x="246580" y="568170"/>
                </a:lnTo>
                <a:lnTo>
                  <a:pt x="265645" y="568170"/>
                </a:lnTo>
                <a:lnTo>
                  <a:pt x="268187" y="565629"/>
                </a:lnTo>
                <a:lnTo>
                  <a:pt x="273271" y="568170"/>
                </a:lnTo>
                <a:lnTo>
                  <a:pt x="273271" y="570712"/>
                </a:lnTo>
                <a:lnTo>
                  <a:pt x="270729" y="570712"/>
                </a:lnTo>
                <a:lnTo>
                  <a:pt x="266916" y="570712"/>
                </a:lnTo>
                <a:lnTo>
                  <a:pt x="261831" y="575797"/>
                </a:lnTo>
                <a:lnTo>
                  <a:pt x="256748" y="582152"/>
                </a:lnTo>
                <a:lnTo>
                  <a:pt x="254206" y="582152"/>
                </a:lnTo>
                <a:lnTo>
                  <a:pt x="251663" y="582152"/>
                </a:lnTo>
                <a:lnTo>
                  <a:pt x="249121" y="582152"/>
                </a:lnTo>
                <a:lnTo>
                  <a:pt x="224972" y="587236"/>
                </a:lnTo>
                <a:lnTo>
                  <a:pt x="222430" y="587236"/>
                </a:lnTo>
                <a:lnTo>
                  <a:pt x="222430" y="589779"/>
                </a:lnTo>
                <a:lnTo>
                  <a:pt x="219888" y="589779"/>
                </a:lnTo>
                <a:lnTo>
                  <a:pt x="217345" y="589779"/>
                </a:lnTo>
                <a:lnTo>
                  <a:pt x="212262" y="589779"/>
                </a:lnTo>
                <a:lnTo>
                  <a:pt x="209720" y="589779"/>
                </a:lnTo>
                <a:lnTo>
                  <a:pt x="199552" y="594863"/>
                </a:lnTo>
                <a:lnTo>
                  <a:pt x="197009" y="597406"/>
                </a:lnTo>
                <a:lnTo>
                  <a:pt x="194467" y="597406"/>
                </a:lnTo>
                <a:lnTo>
                  <a:pt x="189383" y="594863"/>
                </a:lnTo>
                <a:lnTo>
                  <a:pt x="189383" y="592321"/>
                </a:lnTo>
                <a:lnTo>
                  <a:pt x="190654" y="592321"/>
                </a:lnTo>
                <a:lnTo>
                  <a:pt x="185570" y="592321"/>
                </a:lnTo>
                <a:lnTo>
                  <a:pt x="185570" y="594863"/>
                </a:lnTo>
                <a:lnTo>
                  <a:pt x="185570" y="597406"/>
                </a:lnTo>
                <a:lnTo>
                  <a:pt x="183028" y="597406"/>
                </a:lnTo>
                <a:lnTo>
                  <a:pt x="183028" y="599947"/>
                </a:lnTo>
                <a:lnTo>
                  <a:pt x="183028" y="597406"/>
                </a:lnTo>
                <a:lnTo>
                  <a:pt x="180486" y="597406"/>
                </a:lnTo>
                <a:lnTo>
                  <a:pt x="177944" y="597406"/>
                </a:lnTo>
                <a:lnTo>
                  <a:pt x="175402" y="597406"/>
                </a:lnTo>
                <a:lnTo>
                  <a:pt x="175402" y="599947"/>
                </a:lnTo>
                <a:lnTo>
                  <a:pt x="172860" y="599947"/>
                </a:lnTo>
                <a:lnTo>
                  <a:pt x="167776" y="599947"/>
                </a:lnTo>
                <a:lnTo>
                  <a:pt x="167776" y="597406"/>
                </a:lnTo>
                <a:lnTo>
                  <a:pt x="165234" y="594863"/>
                </a:lnTo>
                <a:lnTo>
                  <a:pt x="165234" y="594863"/>
                </a:lnTo>
                <a:lnTo>
                  <a:pt x="165234" y="597406"/>
                </a:lnTo>
                <a:lnTo>
                  <a:pt x="165234" y="594863"/>
                </a:lnTo>
                <a:lnTo>
                  <a:pt x="162691" y="594863"/>
                </a:lnTo>
                <a:lnTo>
                  <a:pt x="160149" y="594863"/>
                </a:lnTo>
                <a:lnTo>
                  <a:pt x="160149" y="592321"/>
                </a:lnTo>
                <a:lnTo>
                  <a:pt x="157608" y="592321"/>
                </a:lnTo>
                <a:lnTo>
                  <a:pt x="155066" y="592321"/>
                </a:lnTo>
                <a:lnTo>
                  <a:pt x="152523" y="592321"/>
                </a:lnTo>
                <a:lnTo>
                  <a:pt x="149981" y="592321"/>
                </a:lnTo>
                <a:lnTo>
                  <a:pt x="149981" y="594863"/>
                </a:lnTo>
                <a:lnTo>
                  <a:pt x="147439" y="594863"/>
                </a:lnTo>
                <a:lnTo>
                  <a:pt x="144898" y="592321"/>
                </a:lnTo>
                <a:lnTo>
                  <a:pt x="142355" y="592321"/>
                </a:lnTo>
                <a:lnTo>
                  <a:pt x="139813" y="592321"/>
                </a:lnTo>
                <a:lnTo>
                  <a:pt x="137271" y="594863"/>
                </a:lnTo>
                <a:lnTo>
                  <a:pt x="134729" y="594863"/>
                </a:lnTo>
                <a:lnTo>
                  <a:pt x="127103" y="594863"/>
                </a:lnTo>
                <a:lnTo>
                  <a:pt x="127103" y="594863"/>
                </a:lnTo>
                <a:lnTo>
                  <a:pt x="127103" y="592321"/>
                </a:lnTo>
                <a:lnTo>
                  <a:pt x="124561" y="592321"/>
                </a:lnTo>
                <a:lnTo>
                  <a:pt x="124561" y="589779"/>
                </a:lnTo>
                <a:lnTo>
                  <a:pt x="124561" y="587236"/>
                </a:lnTo>
                <a:lnTo>
                  <a:pt x="122018" y="587236"/>
                </a:lnTo>
                <a:lnTo>
                  <a:pt x="119477" y="587236"/>
                </a:lnTo>
                <a:lnTo>
                  <a:pt x="119477" y="584695"/>
                </a:lnTo>
                <a:lnTo>
                  <a:pt x="119477" y="582152"/>
                </a:lnTo>
                <a:lnTo>
                  <a:pt x="119477" y="579610"/>
                </a:lnTo>
                <a:lnTo>
                  <a:pt x="119477" y="577068"/>
                </a:lnTo>
                <a:lnTo>
                  <a:pt x="122018" y="577068"/>
                </a:lnTo>
                <a:lnTo>
                  <a:pt x="124561" y="577068"/>
                </a:lnTo>
                <a:lnTo>
                  <a:pt x="127103" y="577068"/>
                </a:lnTo>
                <a:lnTo>
                  <a:pt x="127103" y="579610"/>
                </a:lnTo>
                <a:lnTo>
                  <a:pt x="127103" y="582152"/>
                </a:lnTo>
                <a:lnTo>
                  <a:pt x="127103" y="584695"/>
                </a:lnTo>
                <a:lnTo>
                  <a:pt x="129645" y="584695"/>
                </a:lnTo>
                <a:lnTo>
                  <a:pt x="134729" y="579610"/>
                </a:lnTo>
                <a:lnTo>
                  <a:pt x="137271" y="577068"/>
                </a:lnTo>
                <a:lnTo>
                  <a:pt x="139813" y="574526"/>
                </a:lnTo>
                <a:lnTo>
                  <a:pt x="144898" y="574526"/>
                </a:lnTo>
                <a:lnTo>
                  <a:pt x="147439" y="569442"/>
                </a:lnTo>
                <a:lnTo>
                  <a:pt x="149981" y="566899"/>
                </a:lnTo>
                <a:lnTo>
                  <a:pt x="160149" y="566899"/>
                </a:lnTo>
                <a:lnTo>
                  <a:pt x="165234" y="569442"/>
                </a:lnTo>
                <a:lnTo>
                  <a:pt x="167776" y="571984"/>
                </a:lnTo>
                <a:lnTo>
                  <a:pt x="170318" y="571984"/>
                </a:lnTo>
                <a:lnTo>
                  <a:pt x="172860" y="571984"/>
                </a:lnTo>
                <a:lnTo>
                  <a:pt x="177944" y="574526"/>
                </a:lnTo>
                <a:lnTo>
                  <a:pt x="180486" y="574526"/>
                </a:lnTo>
                <a:lnTo>
                  <a:pt x="183028" y="577068"/>
                </a:lnTo>
                <a:lnTo>
                  <a:pt x="185570" y="577068"/>
                </a:lnTo>
                <a:lnTo>
                  <a:pt x="188112" y="577068"/>
                </a:lnTo>
                <a:lnTo>
                  <a:pt x="188112" y="579610"/>
                </a:lnTo>
                <a:lnTo>
                  <a:pt x="190654" y="582152"/>
                </a:lnTo>
                <a:lnTo>
                  <a:pt x="195739" y="584695"/>
                </a:lnTo>
                <a:lnTo>
                  <a:pt x="198280" y="582152"/>
                </a:lnTo>
                <a:lnTo>
                  <a:pt x="198280" y="579610"/>
                </a:lnTo>
                <a:lnTo>
                  <a:pt x="200822" y="577068"/>
                </a:lnTo>
                <a:lnTo>
                  <a:pt x="203364" y="577068"/>
                </a:lnTo>
                <a:lnTo>
                  <a:pt x="208449" y="579610"/>
                </a:lnTo>
                <a:lnTo>
                  <a:pt x="208449" y="577068"/>
                </a:lnTo>
                <a:lnTo>
                  <a:pt x="213533" y="577068"/>
                </a:lnTo>
                <a:lnTo>
                  <a:pt x="216075" y="579610"/>
                </a:lnTo>
                <a:lnTo>
                  <a:pt x="221159" y="584695"/>
                </a:lnTo>
                <a:lnTo>
                  <a:pt x="223701" y="584695"/>
                </a:lnTo>
                <a:lnTo>
                  <a:pt x="226243" y="584695"/>
                </a:lnTo>
                <a:lnTo>
                  <a:pt x="228785" y="584695"/>
                </a:lnTo>
                <a:lnTo>
                  <a:pt x="231327" y="579610"/>
                </a:lnTo>
                <a:lnTo>
                  <a:pt x="228785" y="579610"/>
                </a:lnTo>
                <a:lnTo>
                  <a:pt x="228785" y="577068"/>
                </a:lnTo>
                <a:lnTo>
                  <a:pt x="231327" y="577068"/>
                </a:lnTo>
                <a:lnTo>
                  <a:pt x="233869" y="574526"/>
                </a:lnTo>
                <a:lnTo>
                  <a:pt x="236411" y="574526"/>
                </a:lnTo>
                <a:lnTo>
                  <a:pt x="236411" y="571984"/>
                </a:lnTo>
                <a:lnTo>
                  <a:pt x="236411" y="574526"/>
                </a:lnTo>
                <a:lnTo>
                  <a:pt x="236411" y="571984"/>
                </a:lnTo>
                <a:lnTo>
                  <a:pt x="241495" y="571984"/>
                </a:lnTo>
                <a:lnTo>
                  <a:pt x="244038" y="569442"/>
                </a:lnTo>
                <a:lnTo>
                  <a:pt x="246580" y="564357"/>
                </a:lnTo>
                <a:lnTo>
                  <a:pt x="244038" y="564357"/>
                </a:lnTo>
                <a:lnTo>
                  <a:pt x="241495" y="564357"/>
                </a:lnTo>
                <a:lnTo>
                  <a:pt x="241495" y="566899"/>
                </a:lnTo>
                <a:lnTo>
                  <a:pt x="238953" y="566899"/>
                </a:lnTo>
                <a:lnTo>
                  <a:pt x="238953" y="564357"/>
                </a:lnTo>
                <a:lnTo>
                  <a:pt x="241495" y="559273"/>
                </a:lnTo>
                <a:lnTo>
                  <a:pt x="244038" y="559273"/>
                </a:lnTo>
                <a:lnTo>
                  <a:pt x="246580" y="561815"/>
                </a:lnTo>
                <a:lnTo>
                  <a:pt x="241495" y="561815"/>
                </a:lnTo>
                <a:close/>
                <a:moveTo>
                  <a:pt x="413084" y="563086"/>
                </a:moveTo>
                <a:lnTo>
                  <a:pt x="415626" y="563086"/>
                </a:lnTo>
                <a:lnTo>
                  <a:pt x="418169" y="563086"/>
                </a:lnTo>
                <a:lnTo>
                  <a:pt x="418169" y="565629"/>
                </a:lnTo>
                <a:lnTo>
                  <a:pt x="418169" y="568170"/>
                </a:lnTo>
                <a:lnTo>
                  <a:pt x="420710" y="568170"/>
                </a:lnTo>
                <a:lnTo>
                  <a:pt x="418169" y="568170"/>
                </a:lnTo>
                <a:lnTo>
                  <a:pt x="418169" y="570712"/>
                </a:lnTo>
                <a:lnTo>
                  <a:pt x="418169" y="573255"/>
                </a:lnTo>
                <a:lnTo>
                  <a:pt x="415626" y="573255"/>
                </a:lnTo>
                <a:lnTo>
                  <a:pt x="413084" y="573255"/>
                </a:lnTo>
                <a:lnTo>
                  <a:pt x="413084" y="570712"/>
                </a:lnTo>
                <a:lnTo>
                  <a:pt x="410542" y="570712"/>
                </a:lnTo>
                <a:lnTo>
                  <a:pt x="410542" y="568170"/>
                </a:lnTo>
                <a:lnTo>
                  <a:pt x="410542" y="570712"/>
                </a:lnTo>
                <a:lnTo>
                  <a:pt x="408000" y="570712"/>
                </a:lnTo>
                <a:lnTo>
                  <a:pt x="405458" y="570712"/>
                </a:lnTo>
                <a:lnTo>
                  <a:pt x="405458" y="568170"/>
                </a:lnTo>
                <a:lnTo>
                  <a:pt x="402916" y="565629"/>
                </a:lnTo>
                <a:lnTo>
                  <a:pt x="402916" y="563086"/>
                </a:lnTo>
                <a:lnTo>
                  <a:pt x="405458" y="563086"/>
                </a:lnTo>
                <a:lnTo>
                  <a:pt x="405458" y="560544"/>
                </a:lnTo>
                <a:lnTo>
                  <a:pt x="408000" y="558002"/>
                </a:lnTo>
                <a:lnTo>
                  <a:pt x="410542" y="560544"/>
                </a:lnTo>
                <a:lnTo>
                  <a:pt x="410542" y="563086"/>
                </a:lnTo>
                <a:lnTo>
                  <a:pt x="413084" y="563086"/>
                </a:lnTo>
                <a:close/>
                <a:moveTo>
                  <a:pt x="381308" y="565629"/>
                </a:moveTo>
                <a:lnTo>
                  <a:pt x="378766" y="565629"/>
                </a:lnTo>
                <a:lnTo>
                  <a:pt x="378766" y="563086"/>
                </a:lnTo>
                <a:lnTo>
                  <a:pt x="378766" y="560544"/>
                </a:lnTo>
                <a:lnTo>
                  <a:pt x="376224" y="560544"/>
                </a:lnTo>
                <a:lnTo>
                  <a:pt x="376224" y="558002"/>
                </a:lnTo>
                <a:lnTo>
                  <a:pt x="378766" y="558002"/>
                </a:lnTo>
                <a:lnTo>
                  <a:pt x="378766" y="555459"/>
                </a:lnTo>
                <a:lnTo>
                  <a:pt x="381308" y="555459"/>
                </a:lnTo>
                <a:lnTo>
                  <a:pt x="381308" y="554189"/>
                </a:lnTo>
                <a:lnTo>
                  <a:pt x="383851" y="556731"/>
                </a:lnTo>
                <a:lnTo>
                  <a:pt x="386393" y="559273"/>
                </a:lnTo>
                <a:lnTo>
                  <a:pt x="386393" y="561815"/>
                </a:lnTo>
                <a:lnTo>
                  <a:pt x="386393" y="564357"/>
                </a:lnTo>
                <a:lnTo>
                  <a:pt x="383851" y="564357"/>
                </a:lnTo>
                <a:lnTo>
                  <a:pt x="383851" y="566899"/>
                </a:lnTo>
                <a:lnTo>
                  <a:pt x="381308" y="566899"/>
                </a:lnTo>
                <a:close/>
                <a:moveTo>
                  <a:pt x="469010" y="559273"/>
                </a:moveTo>
                <a:lnTo>
                  <a:pt x="466467" y="559273"/>
                </a:lnTo>
                <a:lnTo>
                  <a:pt x="463925" y="559273"/>
                </a:lnTo>
                <a:lnTo>
                  <a:pt x="461383" y="554189"/>
                </a:lnTo>
                <a:lnTo>
                  <a:pt x="461383" y="551646"/>
                </a:lnTo>
                <a:lnTo>
                  <a:pt x="461383" y="549104"/>
                </a:lnTo>
                <a:lnTo>
                  <a:pt x="463925" y="549104"/>
                </a:lnTo>
                <a:lnTo>
                  <a:pt x="463925" y="546563"/>
                </a:lnTo>
                <a:lnTo>
                  <a:pt x="466467" y="546563"/>
                </a:lnTo>
                <a:lnTo>
                  <a:pt x="469010" y="549104"/>
                </a:lnTo>
                <a:lnTo>
                  <a:pt x="471551" y="549104"/>
                </a:lnTo>
                <a:lnTo>
                  <a:pt x="471551" y="554189"/>
                </a:lnTo>
                <a:lnTo>
                  <a:pt x="469010" y="559273"/>
                </a:lnTo>
                <a:close/>
                <a:moveTo>
                  <a:pt x="364785" y="542749"/>
                </a:moveTo>
                <a:lnTo>
                  <a:pt x="367327" y="542749"/>
                </a:lnTo>
                <a:lnTo>
                  <a:pt x="367327" y="547833"/>
                </a:lnTo>
                <a:lnTo>
                  <a:pt x="364785" y="547833"/>
                </a:lnTo>
                <a:lnTo>
                  <a:pt x="362243" y="547833"/>
                </a:lnTo>
                <a:lnTo>
                  <a:pt x="359701" y="550376"/>
                </a:lnTo>
                <a:lnTo>
                  <a:pt x="359701" y="552918"/>
                </a:lnTo>
                <a:lnTo>
                  <a:pt x="357159" y="552918"/>
                </a:lnTo>
                <a:lnTo>
                  <a:pt x="355888" y="554189"/>
                </a:lnTo>
                <a:lnTo>
                  <a:pt x="350803" y="554189"/>
                </a:lnTo>
                <a:lnTo>
                  <a:pt x="345720" y="551646"/>
                </a:lnTo>
                <a:lnTo>
                  <a:pt x="343178" y="551646"/>
                </a:lnTo>
                <a:lnTo>
                  <a:pt x="340635" y="551646"/>
                </a:lnTo>
                <a:lnTo>
                  <a:pt x="338093" y="554189"/>
                </a:lnTo>
                <a:lnTo>
                  <a:pt x="335552" y="556731"/>
                </a:lnTo>
                <a:lnTo>
                  <a:pt x="333010" y="559273"/>
                </a:lnTo>
                <a:lnTo>
                  <a:pt x="333010" y="556731"/>
                </a:lnTo>
                <a:lnTo>
                  <a:pt x="335552" y="551646"/>
                </a:lnTo>
                <a:lnTo>
                  <a:pt x="338093" y="545291"/>
                </a:lnTo>
                <a:lnTo>
                  <a:pt x="340635" y="542749"/>
                </a:lnTo>
                <a:lnTo>
                  <a:pt x="345720" y="545291"/>
                </a:lnTo>
                <a:lnTo>
                  <a:pt x="348262" y="545291"/>
                </a:lnTo>
                <a:lnTo>
                  <a:pt x="353346" y="545291"/>
                </a:lnTo>
                <a:lnTo>
                  <a:pt x="355888" y="542749"/>
                </a:lnTo>
                <a:lnTo>
                  <a:pt x="358430" y="540207"/>
                </a:lnTo>
                <a:lnTo>
                  <a:pt x="360972" y="540207"/>
                </a:lnTo>
                <a:lnTo>
                  <a:pt x="363514" y="537665"/>
                </a:lnTo>
                <a:lnTo>
                  <a:pt x="363514" y="540207"/>
                </a:lnTo>
                <a:lnTo>
                  <a:pt x="364785" y="542749"/>
                </a:lnTo>
                <a:close/>
                <a:moveTo>
                  <a:pt x="391476" y="545291"/>
                </a:moveTo>
                <a:lnTo>
                  <a:pt x="388934" y="545291"/>
                </a:lnTo>
                <a:lnTo>
                  <a:pt x="386393" y="542749"/>
                </a:lnTo>
                <a:lnTo>
                  <a:pt x="386393" y="540207"/>
                </a:lnTo>
                <a:lnTo>
                  <a:pt x="386393" y="537665"/>
                </a:lnTo>
                <a:lnTo>
                  <a:pt x="386393" y="535123"/>
                </a:lnTo>
                <a:lnTo>
                  <a:pt x="388934" y="535123"/>
                </a:lnTo>
                <a:lnTo>
                  <a:pt x="388934" y="532580"/>
                </a:lnTo>
                <a:lnTo>
                  <a:pt x="391476" y="532580"/>
                </a:lnTo>
                <a:lnTo>
                  <a:pt x="391476" y="535123"/>
                </a:lnTo>
                <a:lnTo>
                  <a:pt x="394019" y="535123"/>
                </a:lnTo>
                <a:lnTo>
                  <a:pt x="394019" y="537665"/>
                </a:lnTo>
                <a:lnTo>
                  <a:pt x="394019" y="540207"/>
                </a:lnTo>
                <a:lnTo>
                  <a:pt x="394019" y="542749"/>
                </a:lnTo>
                <a:lnTo>
                  <a:pt x="391476" y="542749"/>
                </a:lnTo>
                <a:lnTo>
                  <a:pt x="391476" y="545291"/>
                </a:lnTo>
                <a:close/>
                <a:moveTo>
                  <a:pt x="200822" y="536393"/>
                </a:moveTo>
                <a:lnTo>
                  <a:pt x="198280" y="536393"/>
                </a:lnTo>
                <a:lnTo>
                  <a:pt x="195739" y="533852"/>
                </a:lnTo>
                <a:lnTo>
                  <a:pt x="195739" y="531309"/>
                </a:lnTo>
                <a:lnTo>
                  <a:pt x="195739" y="528767"/>
                </a:lnTo>
                <a:lnTo>
                  <a:pt x="195739" y="526225"/>
                </a:lnTo>
                <a:lnTo>
                  <a:pt x="198280" y="526225"/>
                </a:lnTo>
                <a:lnTo>
                  <a:pt x="200822" y="526225"/>
                </a:lnTo>
                <a:lnTo>
                  <a:pt x="203364" y="526225"/>
                </a:lnTo>
                <a:lnTo>
                  <a:pt x="203364" y="528767"/>
                </a:lnTo>
                <a:lnTo>
                  <a:pt x="203364" y="531309"/>
                </a:lnTo>
                <a:lnTo>
                  <a:pt x="203364" y="533852"/>
                </a:lnTo>
                <a:lnTo>
                  <a:pt x="203364" y="536393"/>
                </a:lnTo>
                <a:lnTo>
                  <a:pt x="200822" y="536393"/>
                </a:lnTo>
                <a:close/>
                <a:moveTo>
                  <a:pt x="174131" y="523683"/>
                </a:moveTo>
                <a:lnTo>
                  <a:pt x="174131" y="526225"/>
                </a:lnTo>
                <a:lnTo>
                  <a:pt x="174131" y="523683"/>
                </a:lnTo>
                <a:lnTo>
                  <a:pt x="176673" y="523683"/>
                </a:lnTo>
                <a:lnTo>
                  <a:pt x="179215" y="523683"/>
                </a:lnTo>
                <a:lnTo>
                  <a:pt x="179215" y="526225"/>
                </a:lnTo>
                <a:lnTo>
                  <a:pt x="181757" y="526225"/>
                </a:lnTo>
                <a:lnTo>
                  <a:pt x="181757" y="528767"/>
                </a:lnTo>
                <a:lnTo>
                  <a:pt x="181757" y="531309"/>
                </a:lnTo>
                <a:lnTo>
                  <a:pt x="181757" y="533852"/>
                </a:lnTo>
                <a:lnTo>
                  <a:pt x="179215" y="533852"/>
                </a:lnTo>
                <a:lnTo>
                  <a:pt x="176673" y="536393"/>
                </a:lnTo>
                <a:lnTo>
                  <a:pt x="176673" y="533852"/>
                </a:lnTo>
                <a:lnTo>
                  <a:pt x="174131" y="533852"/>
                </a:lnTo>
                <a:lnTo>
                  <a:pt x="174131" y="531309"/>
                </a:lnTo>
                <a:lnTo>
                  <a:pt x="171589" y="531309"/>
                </a:lnTo>
                <a:lnTo>
                  <a:pt x="171589" y="533852"/>
                </a:lnTo>
                <a:lnTo>
                  <a:pt x="169047" y="533852"/>
                </a:lnTo>
                <a:lnTo>
                  <a:pt x="169047" y="531309"/>
                </a:lnTo>
                <a:lnTo>
                  <a:pt x="166504" y="531309"/>
                </a:lnTo>
                <a:lnTo>
                  <a:pt x="166504" y="528767"/>
                </a:lnTo>
                <a:lnTo>
                  <a:pt x="166504" y="526225"/>
                </a:lnTo>
                <a:lnTo>
                  <a:pt x="166504" y="523683"/>
                </a:lnTo>
                <a:lnTo>
                  <a:pt x="169047" y="521141"/>
                </a:lnTo>
                <a:lnTo>
                  <a:pt x="171589" y="521141"/>
                </a:lnTo>
                <a:lnTo>
                  <a:pt x="174131" y="523683"/>
                </a:lnTo>
                <a:close/>
                <a:moveTo>
                  <a:pt x="544000" y="519869"/>
                </a:moveTo>
                <a:lnTo>
                  <a:pt x="544000" y="522412"/>
                </a:lnTo>
                <a:lnTo>
                  <a:pt x="541458" y="524954"/>
                </a:lnTo>
                <a:lnTo>
                  <a:pt x="541458" y="527496"/>
                </a:lnTo>
                <a:lnTo>
                  <a:pt x="538916" y="527496"/>
                </a:lnTo>
                <a:lnTo>
                  <a:pt x="536374" y="527496"/>
                </a:lnTo>
                <a:lnTo>
                  <a:pt x="531290" y="524954"/>
                </a:lnTo>
                <a:lnTo>
                  <a:pt x="531290" y="527496"/>
                </a:lnTo>
                <a:lnTo>
                  <a:pt x="531290" y="532580"/>
                </a:lnTo>
                <a:lnTo>
                  <a:pt x="533832" y="532580"/>
                </a:lnTo>
                <a:lnTo>
                  <a:pt x="533832" y="535123"/>
                </a:lnTo>
                <a:lnTo>
                  <a:pt x="533832" y="537665"/>
                </a:lnTo>
                <a:lnTo>
                  <a:pt x="531290" y="542749"/>
                </a:lnTo>
                <a:lnTo>
                  <a:pt x="531290" y="545291"/>
                </a:lnTo>
                <a:lnTo>
                  <a:pt x="528747" y="547833"/>
                </a:lnTo>
                <a:lnTo>
                  <a:pt x="526206" y="550376"/>
                </a:lnTo>
                <a:lnTo>
                  <a:pt x="523664" y="552918"/>
                </a:lnTo>
                <a:lnTo>
                  <a:pt x="521121" y="555459"/>
                </a:lnTo>
                <a:lnTo>
                  <a:pt x="521121" y="558002"/>
                </a:lnTo>
                <a:lnTo>
                  <a:pt x="521121" y="560544"/>
                </a:lnTo>
                <a:lnTo>
                  <a:pt x="521121" y="563086"/>
                </a:lnTo>
                <a:lnTo>
                  <a:pt x="518579" y="563086"/>
                </a:lnTo>
                <a:lnTo>
                  <a:pt x="513496" y="563086"/>
                </a:lnTo>
                <a:lnTo>
                  <a:pt x="513496" y="560544"/>
                </a:lnTo>
                <a:lnTo>
                  <a:pt x="510953" y="555459"/>
                </a:lnTo>
                <a:lnTo>
                  <a:pt x="508411" y="552918"/>
                </a:lnTo>
                <a:lnTo>
                  <a:pt x="508411" y="550376"/>
                </a:lnTo>
                <a:lnTo>
                  <a:pt x="505869" y="550376"/>
                </a:lnTo>
                <a:lnTo>
                  <a:pt x="505869" y="547833"/>
                </a:lnTo>
                <a:lnTo>
                  <a:pt x="505869" y="545291"/>
                </a:lnTo>
                <a:lnTo>
                  <a:pt x="503327" y="545291"/>
                </a:lnTo>
                <a:lnTo>
                  <a:pt x="503327" y="542749"/>
                </a:lnTo>
                <a:lnTo>
                  <a:pt x="500785" y="542749"/>
                </a:lnTo>
                <a:lnTo>
                  <a:pt x="500785" y="540207"/>
                </a:lnTo>
                <a:lnTo>
                  <a:pt x="500785" y="537665"/>
                </a:lnTo>
                <a:lnTo>
                  <a:pt x="500785" y="535123"/>
                </a:lnTo>
                <a:lnTo>
                  <a:pt x="503327" y="535123"/>
                </a:lnTo>
                <a:lnTo>
                  <a:pt x="503327" y="532580"/>
                </a:lnTo>
                <a:lnTo>
                  <a:pt x="505869" y="532580"/>
                </a:lnTo>
                <a:lnTo>
                  <a:pt x="505869" y="535123"/>
                </a:lnTo>
                <a:lnTo>
                  <a:pt x="505869" y="532580"/>
                </a:lnTo>
                <a:lnTo>
                  <a:pt x="508411" y="532580"/>
                </a:lnTo>
                <a:lnTo>
                  <a:pt x="508411" y="528767"/>
                </a:lnTo>
                <a:lnTo>
                  <a:pt x="510953" y="528767"/>
                </a:lnTo>
                <a:lnTo>
                  <a:pt x="513496" y="528767"/>
                </a:lnTo>
                <a:lnTo>
                  <a:pt x="513496" y="526225"/>
                </a:lnTo>
                <a:lnTo>
                  <a:pt x="516037" y="523683"/>
                </a:lnTo>
                <a:lnTo>
                  <a:pt x="518579" y="523683"/>
                </a:lnTo>
                <a:lnTo>
                  <a:pt x="521121" y="523683"/>
                </a:lnTo>
                <a:lnTo>
                  <a:pt x="521121" y="526225"/>
                </a:lnTo>
                <a:lnTo>
                  <a:pt x="526206" y="526225"/>
                </a:lnTo>
                <a:lnTo>
                  <a:pt x="528747" y="521141"/>
                </a:lnTo>
                <a:lnTo>
                  <a:pt x="528747" y="518599"/>
                </a:lnTo>
                <a:lnTo>
                  <a:pt x="531290" y="518599"/>
                </a:lnTo>
                <a:lnTo>
                  <a:pt x="533832" y="518599"/>
                </a:lnTo>
                <a:lnTo>
                  <a:pt x="536374" y="518599"/>
                </a:lnTo>
                <a:lnTo>
                  <a:pt x="536374" y="516056"/>
                </a:lnTo>
                <a:lnTo>
                  <a:pt x="538916" y="516056"/>
                </a:lnTo>
                <a:lnTo>
                  <a:pt x="538916" y="513514"/>
                </a:lnTo>
                <a:lnTo>
                  <a:pt x="538916" y="516056"/>
                </a:lnTo>
                <a:lnTo>
                  <a:pt x="541458" y="516056"/>
                </a:lnTo>
                <a:lnTo>
                  <a:pt x="541458" y="518599"/>
                </a:lnTo>
                <a:lnTo>
                  <a:pt x="544000" y="518599"/>
                </a:lnTo>
                <a:close/>
                <a:moveTo>
                  <a:pt x="430879" y="526225"/>
                </a:moveTo>
                <a:lnTo>
                  <a:pt x="428337" y="526225"/>
                </a:lnTo>
                <a:lnTo>
                  <a:pt x="428337" y="523683"/>
                </a:lnTo>
                <a:lnTo>
                  <a:pt x="425794" y="523683"/>
                </a:lnTo>
                <a:lnTo>
                  <a:pt x="425794" y="521141"/>
                </a:lnTo>
                <a:lnTo>
                  <a:pt x="425794" y="518599"/>
                </a:lnTo>
                <a:lnTo>
                  <a:pt x="425794" y="516056"/>
                </a:lnTo>
                <a:lnTo>
                  <a:pt x="425794" y="513514"/>
                </a:lnTo>
                <a:lnTo>
                  <a:pt x="428337" y="513514"/>
                </a:lnTo>
                <a:lnTo>
                  <a:pt x="430879" y="513514"/>
                </a:lnTo>
                <a:lnTo>
                  <a:pt x="430879" y="516056"/>
                </a:lnTo>
                <a:lnTo>
                  <a:pt x="433420" y="516056"/>
                </a:lnTo>
                <a:lnTo>
                  <a:pt x="433420" y="518599"/>
                </a:lnTo>
                <a:lnTo>
                  <a:pt x="433420" y="521141"/>
                </a:lnTo>
                <a:lnTo>
                  <a:pt x="433420" y="523683"/>
                </a:lnTo>
                <a:lnTo>
                  <a:pt x="430879" y="523683"/>
                </a:lnTo>
                <a:lnTo>
                  <a:pt x="430879" y="526225"/>
                </a:lnTo>
                <a:close/>
                <a:moveTo>
                  <a:pt x="165234" y="523683"/>
                </a:moveTo>
                <a:lnTo>
                  <a:pt x="162691" y="523683"/>
                </a:lnTo>
                <a:lnTo>
                  <a:pt x="162691" y="521141"/>
                </a:lnTo>
                <a:lnTo>
                  <a:pt x="160149" y="521141"/>
                </a:lnTo>
                <a:lnTo>
                  <a:pt x="160149" y="518599"/>
                </a:lnTo>
                <a:lnTo>
                  <a:pt x="160149" y="516056"/>
                </a:lnTo>
                <a:lnTo>
                  <a:pt x="160149" y="513514"/>
                </a:lnTo>
                <a:lnTo>
                  <a:pt x="162691" y="513514"/>
                </a:lnTo>
                <a:lnTo>
                  <a:pt x="162691" y="510972"/>
                </a:lnTo>
                <a:lnTo>
                  <a:pt x="165234" y="510972"/>
                </a:lnTo>
                <a:lnTo>
                  <a:pt x="165234" y="513514"/>
                </a:lnTo>
                <a:lnTo>
                  <a:pt x="167776" y="513514"/>
                </a:lnTo>
                <a:lnTo>
                  <a:pt x="167776" y="516056"/>
                </a:lnTo>
                <a:lnTo>
                  <a:pt x="167776" y="518599"/>
                </a:lnTo>
                <a:lnTo>
                  <a:pt x="167776" y="521141"/>
                </a:lnTo>
                <a:lnTo>
                  <a:pt x="165234" y="521141"/>
                </a:lnTo>
                <a:lnTo>
                  <a:pt x="165234" y="523683"/>
                </a:lnTo>
                <a:close/>
                <a:moveTo>
                  <a:pt x="528747" y="508430"/>
                </a:moveTo>
                <a:lnTo>
                  <a:pt x="526206" y="508430"/>
                </a:lnTo>
                <a:lnTo>
                  <a:pt x="526206" y="505888"/>
                </a:lnTo>
                <a:lnTo>
                  <a:pt x="526206" y="503346"/>
                </a:lnTo>
                <a:lnTo>
                  <a:pt x="523664" y="503346"/>
                </a:lnTo>
                <a:lnTo>
                  <a:pt x="526206" y="503346"/>
                </a:lnTo>
                <a:lnTo>
                  <a:pt x="526206" y="500803"/>
                </a:lnTo>
                <a:lnTo>
                  <a:pt x="526206" y="498261"/>
                </a:lnTo>
                <a:lnTo>
                  <a:pt x="528747" y="498261"/>
                </a:lnTo>
                <a:lnTo>
                  <a:pt x="531290" y="498261"/>
                </a:lnTo>
                <a:lnTo>
                  <a:pt x="533832" y="500803"/>
                </a:lnTo>
                <a:lnTo>
                  <a:pt x="533832" y="503346"/>
                </a:lnTo>
                <a:lnTo>
                  <a:pt x="533832" y="505888"/>
                </a:lnTo>
                <a:lnTo>
                  <a:pt x="531290" y="505888"/>
                </a:lnTo>
                <a:lnTo>
                  <a:pt x="531290" y="508430"/>
                </a:lnTo>
                <a:lnTo>
                  <a:pt x="528747" y="508430"/>
                </a:lnTo>
                <a:close/>
                <a:moveTo>
                  <a:pt x="277084" y="475382"/>
                </a:moveTo>
                <a:lnTo>
                  <a:pt x="274542" y="475382"/>
                </a:lnTo>
                <a:lnTo>
                  <a:pt x="272000" y="472839"/>
                </a:lnTo>
                <a:lnTo>
                  <a:pt x="272000" y="470298"/>
                </a:lnTo>
                <a:lnTo>
                  <a:pt x="272000" y="467756"/>
                </a:lnTo>
                <a:lnTo>
                  <a:pt x="272000" y="465213"/>
                </a:lnTo>
                <a:lnTo>
                  <a:pt x="272000" y="462671"/>
                </a:lnTo>
                <a:lnTo>
                  <a:pt x="274542" y="462671"/>
                </a:lnTo>
                <a:lnTo>
                  <a:pt x="277084" y="462671"/>
                </a:lnTo>
                <a:lnTo>
                  <a:pt x="277084" y="465213"/>
                </a:lnTo>
                <a:lnTo>
                  <a:pt x="279626" y="465213"/>
                </a:lnTo>
                <a:lnTo>
                  <a:pt x="279626" y="467756"/>
                </a:lnTo>
                <a:lnTo>
                  <a:pt x="279626" y="470298"/>
                </a:lnTo>
                <a:lnTo>
                  <a:pt x="279626" y="472839"/>
                </a:lnTo>
                <a:lnTo>
                  <a:pt x="277084" y="472839"/>
                </a:lnTo>
                <a:lnTo>
                  <a:pt x="277084" y="475382"/>
                </a:lnTo>
                <a:close/>
                <a:moveTo>
                  <a:pt x="155066" y="491906"/>
                </a:moveTo>
                <a:lnTo>
                  <a:pt x="155066" y="489364"/>
                </a:lnTo>
                <a:lnTo>
                  <a:pt x="155066" y="486822"/>
                </a:lnTo>
                <a:lnTo>
                  <a:pt x="155066" y="484279"/>
                </a:lnTo>
                <a:lnTo>
                  <a:pt x="155066" y="477924"/>
                </a:lnTo>
                <a:lnTo>
                  <a:pt x="155066" y="472839"/>
                </a:lnTo>
                <a:lnTo>
                  <a:pt x="155066" y="467756"/>
                </a:lnTo>
                <a:lnTo>
                  <a:pt x="155066" y="462671"/>
                </a:lnTo>
                <a:lnTo>
                  <a:pt x="155066" y="460129"/>
                </a:lnTo>
                <a:lnTo>
                  <a:pt x="155066" y="462671"/>
                </a:lnTo>
                <a:lnTo>
                  <a:pt x="157608" y="465213"/>
                </a:lnTo>
                <a:lnTo>
                  <a:pt x="157608" y="470298"/>
                </a:lnTo>
                <a:lnTo>
                  <a:pt x="157608" y="472839"/>
                </a:lnTo>
                <a:lnTo>
                  <a:pt x="157608" y="481737"/>
                </a:lnTo>
                <a:lnTo>
                  <a:pt x="157608" y="488093"/>
                </a:lnTo>
                <a:lnTo>
                  <a:pt x="155066" y="491906"/>
                </a:lnTo>
                <a:close/>
                <a:moveTo>
                  <a:pt x="569420" y="466484"/>
                </a:moveTo>
                <a:lnTo>
                  <a:pt x="566878" y="466484"/>
                </a:lnTo>
                <a:lnTo>
                  <a:pt x="564337" y="466484"/>
                </a:lnTo>
                <a:lnTo>
                  <a:pt x="564337" y="463943"/>
                </a:lnTo>
                <a:lnTo>
                  <a:pt x="564337" y="461400"/>
                </a:lnTo>
                <a:lnTo>
                  <a:pt x="564337" y="458858"/>
                </a:lnTo>
                <a:lnTo>
                  <a:pt x="566878" y="456316"/>
                </a:lnTo>
                <a:lnTo>
                  <a:pt x="564337" y="456316"/>
                </a:lnTo>
                <a:lnTo>
                  <a:pt x="564337" y="453773"/>
                </a:lnTo>
                <a:lnTo>
                  <a:pt x="564337" y="452503"/>
                </a:lnTo>
                <a:lnTo>
                  <a:pt x="566878" y="452503"/>
                </a:lnTo>
                <a:lnTo>
                  <a:pt x="566878" y="449960"/>
                </a:lnTo>
                <a:lnTo>
                  <a:pt x="569420" y="449960"/>
                </a:lnTo>
                <a:lnTo>
                  <a:pt x="571963" y="449960"/>
                </a:lnTo>
                <a:lnTo>
                  <a:pt x="571963" y="452503"/>
                </a:lnTo>
                <a:lnTo>
                  <a:pt x="574505" y="452503"/>
                </a:lnTo>
                <a:lnTo>
                  <a:pt x="574505" y="455045"/>
                </a:lnTo>
                <a:lnTo>
                  <a:pt x="574505" y="457587"/>
                </a:lnTo>
                <a:lnTo>
                  <a:pt x="571963" y="457587"/>
                </a:lnTo>
                <a:lnTo>
                  <a:pt x="571963" y="460129"/>
                </a:lnTo>
                <a:lnTo>
                  <a:pt x="571963" y="462671"/>
                </a:lnTo>
                <a:lnTo>
                  <a:pt x="571963" y="465213"/>
                </a:lnTo>
                <a:lnTo>
                  <a:pt x="571963" y="467756"/>
                </a:lnTo>
                <a:lnTo>
                  <a:pt x="569420" y="467756"/>
                </a:lnTo>
                <a:close/>
                <a:moveTo>
                  <a:pt x="555439" y="457587"/>
                </a:moveTo>
                <a:lnTo>
                  <a:pt x="552897" y="457587"/>
                </a:lnTo>
                <a:lnTo>
                  <a:pt x="552897" y="455045"/>
                </a:lnTo>
                <a:lnTo>
                  <a:pt x="550355" y="455045"/>
                </a:lnTo>
                <a:lnTo>
                  <a:pt x="550355" y="452503"/>
                </a:lnTo>
                <a:lnTo>
                  <a:pt x="550355" y="449960"/>
                </a:lnTo>
                <a:lnTo>
                  <a:pt x="552897" y="449960"/>
                </a:lnTo>
                <a:lnTo>
                  <a:pt x="552897" y="447418"/>
                </a:lnTo>
                <a:lnTo>
                  <a:pt x="555439" y="447418"/>
                </a:lnTo>
                <a:lnTo>
                  <a:pt x="557982" y="447418"/>
                </a:lnTo>
                <a:lnTo>
                  <a:pt x="560523" y="449960"/>
                </a:lnTo>
                <a:lnTo>
                  <a:pt x="560523" y="452503"/>
                </a:lnTo>
                <a:lnTo>
                  <a:pt x="560523" y="455045"/>
                </a:lnTo>
                <a:lnTo>
                  <a:pt x="557982" y="455045"/>
                </a:lnTo>
                <a:lnTo>
                  <a:pt x="557982" y="457587"/>
                </a:lnTo>
                <a:lnTo>
                  <a:pt x="555439" y="457587"/>
                </a:lnTo>
                <a:close/>
                <a:moveTo>
                  <a:pt x="266916" y="457587"/>
                </a:moveTo>
                <a:lnTo>
                  <a:pt x="264374" y="457587"/>
                </a:lnTo>
                <a:lnTo>
                  <a:pt x="264374" y="455045"/>
                </a:lnTo>
                <a:lnTo>
                  <a:pt x="261831" y="455045"/>
                </a:lnTo>
                <a:lnTo>
                  <a:pt x="261831" y="452503"/>
                </a:lnTo>
                <a:lnTo>
                  <a:pt x="261831" y="449960"/>
                </a:lnTo>
                <a:lnTo>
                  <a:pt x="261831" y="447418"/>
                </a:lnTo>
                <a:lnTo>
                  <a:pt x="264374" y="447418"/>
                </a:lnTo>
                <a:lnTo>
                  <a:pt x="264374" y="444876"/>
                </a:lnTo>
                <a:lnTo>
                  <a:pt x="266916" y="444876"/>
                </a:lnTo>
                <a:lnTo>
                  <a:pt x="269458" y="447418"/>
                </a:lnTo>
                <a:lnTo>
                  <a:pt x="269458" y="449960"/>
                </a:lnTo>
                <a:lnTo>
                  <a:pt x="269458" y="452503"/>
                </a:lnTo>
                <a:lnTo>
                  <a:pt x="269458" y="455045"/>
                </a:lnTo>
                <a:lnTo>
                  <a:pt x="266916" y="455045"/>
                </a:lnTo>
                <a:lnTo>
                  <a:pt x="266916" y="457587"/>
                </a:lnTo>
                <a:close/>
                <a:moveTo>
                  <a:pt x="571963" y="471569"/>
                </a:moveTo>
                <a:lnTo>
                  <a:pt x="574505" y="466484"/>
                </a:lnTo>
                <a:lnTo>
                  <a:pt x="574505" y="463943"/>
                </a:lnTo>
                <a:lnTo>
                  <a:pt x="574505" y="457587"/>
                </a:lnTo>
                <a:lnTo>
                  <a:pt x="577047" y="457587"/>
                </a:lnTo>
                <a:lnTo>
                  <a:pt x="577047" y="455045"/>
                </a:lnTo>
                <a:lnTo>
                  <a:pt x="579588" y="452503"/>
                </a:lnTo>
                <a:lnTo>
                  <a:pt x="582131" y="443605"/>
                </a:lnTo>
                <a:lnTo>
                  <a:pt x="582131" y="441063"/>
                </a:lnTo>
                <a:lnTo>
                  <a:pt x="584673" y="441063"/>
                </a:lnTo>
                <a:lnTo>
                  <a:pt x="584673" y="443605"/>
                </a:lnTo>
                <a:lnTo>
                  <a:pt x="582131" y="452503"/>
                </a:lnTo>
                <a:lnTo>
                  <a:pt x="582131" y="455045"/>
                </a:lnTo>
                <a:lnTo>
                  <a:pt x="579588" y="455045"/>
                </a:lnTo>
                <a:lnTo>
                  <a:pt x="579588" y="457587"/>
                </a:lnTo>
                <a:lnTo>
                  <a:pt x="577047" y="457587"/>
                </a:lnTo>
                <a:lnTo>
                  <a:pt x="577047" y="460129"/>
                </a:lnTo>
                <a:lnTo>
                  <a:pt x="577047" y="462671"/>
                </a:lnTo>
                <a:lnTo>
                  <a:pt x="577047" y="465213"/>
                </a:lnTo>
                <a:lnTo>
                  <a:pt x="577047" y="467756"/>
                </a:lnTo>
                <a:lnTo>
                  <a:pt x="571963" y="471569"/>
                </a:lnTo>
                <a:close/>
                <a:moveTo>
                  <a:pt x="260561" y="447418"/>
                </a:moveTo>
                <a:lnTo>
                  <a:pt x="258019" y="444876"/>
                </a:lnTo>
                <a:lnTo>
                  <a:pt x="258019" y="442334"/>
                </a:lnTo>
                <a:lnTo>
                  <a:pt x="255476" y="442334"/>
                </a:lnTo>
                <a:lnTo>
                  <a:pt x="255476" y="439792"/>
                </a:lnTo>
                <a:lnTo>
                  <a:pt x="258019" y="439792"/>
                </a:lnTo>
                <a:lnTo>
                  <a:pt x="258019" y="437250"/>
                </a:lnTo>
                <a:lnTo>
                  <a:pt x="258019" y="434707"/>
                </a:lnTo>
                <a:lnTo>
                  <a:pt x="260561" y="434707"/>
                </a:lnTo>
                <a:lnTo>
                  <a:pt x="263103" y="434707"/>
                </a:lnTo>
                <a:lnTo>
                  <a:pt x="263103" y="437250"/>
                </a:lnTo>
                <a:lnTo>
                  <a:pt x="265645" y="437250"/>
                </a:lnTo>
                <a:lnTo>
                  <a:pt x="265645" y="439792"/>
                </a:lnTo>
                <a:lnTo>
                  <a:pt x="265645" y="442334"/>
                </a:lnTo>
                <a:lnTo>
                  <a:pt x="265645" y="444876"/>
                </a:lnTo>
                <a:lnTo>
                  <a:pt x="263103" y="444876"/>
                </a:lnTo>
                <a:lnTo>
                  <a:pt x="263103" y="447418"/>
                </a:lnTo>
                <a:lnTo>
                  <a:pt x="260561" y="447418"/>
                </a:lnTo>
                <a:close/>
                <a:moveTo>
                  <a:pt x="207177" y="447418"/>
                </a:moveTo>
                <a:lnTo>
                  <a:pt x="204635" y="449960"/>
                </a:lnTo>
                <a:lnTo>
                  <a:pt x="204635" y="447418"/>
                </a:lnTo>
                <a:lnTo>
                  <a:pt x="202094" y="442334"/>
                </a:lnTo>
                <a:lnTo>
                  <a:pt x="199552" y="439792"/>
                </a:lnTo>
                <a:lnTo>
                  <a:pt x="199552" y="437250"/>
                </a:lnTo>
                <a:lnTo>
                  <a:pt x="202094" y="432166"/>
                </a:lnTo>
                <a:lnTo>
                  <a:pt x="202094" y="429623"/>
                </a:lnTo>
                <a:lnTo>
                  <a:pt x="204635" y="429623"/>
                </a:lnTo>
                <a:lnTo>
                  <a:pt x="207177" y="434707"/>
                </a:lnTo>
                <a:lnTo>
                  <a:pt x="209720" y="437250"/>
                </a:lnTo>
                <a:lnTo>
                  <a:pt x="207177" y="443605"/>
                </a:lnTo>
                <a:lnTo>
                  <a:pt x="207177" y="447418"/>
                </a:lnTo>
                <a:close/>
                <a:moveTo>
                  <a:pt x="231327" y="413100"/>
                </a:moveTo>
                <a:lnTo>
                  <a:pt x="231327" y="418183"/>
                </a:lnTo>
                <a:lnTo>
                  <a:pt x="233869" y="423268"/>
                </a:lnTo>
                <a:lnTo>
                  <a:pt x="233869" y="425810"/>
                </a:lnTo>
                <a:lnTo>
                  <a:pt x="233869" y="428352"/>
                </a:lnTo>
                <a:lnTo>
                  <a:pt x="231327" y="430894"/>
                </a:lnTo>
                <a:lnTo>
                  <a:pt x="228785" y="433436"/>
                </a:lnTo>
                <a:lnTo>
                  <a:pt x="226243" y="438521"/>
                </a:lnTo>
                <a:lnTo>
                  <a:pt x="228785" y="441063"/>
                </a:lnTo>
                <a:lnTo>
                  <a:pt x="228785" y="443605"/>
                </a:lnTo>
                <a:lnTo>
                  <a:pt x="228785" y="446147"/>
                </a:lnTo>
                <a:lnTo>
                  <a:pt x="226243" y="448690"/>
                </a:lnTo>
                <a:lnTo>
                  <a:pt x="226243" y="451232"/>
                </a:lnTo>
                <a:lnTo>
                  <a:pt x="223701" y="451232"/>
                </a:lnTo>
                <a:lnTo>
                  <a:pt x="221159" y="448690"/>
                </a:lnTo>
                <a:lnTo>
                  <a:pt x="216075" y="448690"/>
                </a:lnTo>
                <a:lnTo>
                  <a:pt x="216075" y="446147"/>
                </a:lnTo>
                <a:lnTo>
                  <a:pt x="216075" y="443605"/>
                </a:lnTo>
                <a:lnTo>
                  <a:pt x="216075" y="437250"/>
                </a:lnTo>
                <a:lnTo>
                  <a:pt x="218617" y="437250"/>
                </a:lnTo>
                <a:lnTo>
                  <a:pt x="218617" y="434707"/>
                </a:lnTo>
                <a:lnTo>
                  <a:pt x="218617" y="427081"/>
                </a:lnTo>
                <a:lnTo>
                  <a:pt x="218617" y="424539"/>
                </a:lnTo>
                <a:lnTo>
                  <a:pt x="218617" y="421996"/>
                </a:lnTo>
                <a:lnTo>
                  <a:pt x="216075" y="421996"/>
                </a:lnTo>
                <a:lnTo>
                  <a:pt x="218617" y="416913"/>
                </a:lnTo>
                <a:lnTo>
                  <a:pt x="221159" y="416913"/>
                </a:lnTo>
                <a:lnTo>
                  <a:pt x="223701" y="416913"/>
                </a:lnTo>
                <a:lnTo>
                  <a:pt x="223701" y="414370"/>
                </a:lnTo>
                <a:lnTo>
                  <a:pt x="226243" y="414370"/>
                </a:lnTo>
                <a:lnTo>
                  <a:pt x="226243" y="411828"/>
                </a:lnTo>
                <a:lnTo>
                  <a:pt x="228785" y="409286"/>
                </a:lnTo>
                <a:lnTo>
                  <a:pt x="231327" y="409286"/>
                </a:lnTo>
                <a:lnTo>
                  <a:pt x="231327" y="413100"/>
                </a:lnTo>
                <a:close/>
                <a:moveTo>
                  <a:pt x="536374" y="421996"/>
                </a:moveTo>
                <a:lnTo>
                  <a:pt x="533832" y="421996"/>
                </a:lnTo>
                <a:lnTo>
                  <a:pt x="533832" y="419455"/>
                </a:lnTo>
                <a:lnTo>
                  <a:pt x="531290" y="419455"/>
                </a:lnTo>
                <a:lnTo>
                  <a:pt x="531290" y="416913"/>
                </a:lnTo>
                <a:lnTo>
                  <a:pt x="531290" y="414370"/>
                </a:lnTo>
                <a:lnTo>
                  <a:pt x="531290" y="411828"/>
                </a:lnTo>
                <a:lnTo>
                  <a:pt x="533832" y="411828"/>
                </a:lnTo>
                <a:lnTo>
                  <a:pt x="533832" y="409286"/>
                </a:lnTo>
                <a:lnTo>
                  <a:pt x="536374" y="409286"/>
                </a:lnTo>
                <a:lnTo>
                  <a:pt x="536374" y="411828"/>
                </a:lnTo>
                <a:lnTo>
                  <a:pt x="538916" y="411828"/>
                </a:lnTo>
                <a:lnTo>
                  <a:pt x="538916" y="414370"/>
                </a:lnTo>
                <a:lnTo>
                  <a:pt x="538916" y="416913"/>
                </a:lnTo>
                <a:lnTo>
                  <a:pt x="538916" y="419455"/>
                </a:lnTo>
                <a:lnTo>
                  <a:pt x="536374" y="419455"/>
                </a:lnTo>
                <a:lnTo>
                  <a:pt x="536374" y="421996"/>
                </a:lnTo>
                <a:close/>
                <a:moveTo>
                  <a:pt x="474093" y="413100"/>
                </a:moveTo>
                <a:lnTo>
                  <a:pt x="471551" y="413100"/>
                </a:lnTo>
                <a:lnTo>
                  <a:pt x="469010" y="413100"/>
                </a:lnTo>
                <a:lnTo>
                  <a:pt x="469010" y="410557"/>
                </a:lnTo>
                <a:lnTo>
                  <a:pt x="469010" y="408015"/>
                </a:lnTo>
                <a:lnTo>
                  <a:pt x="466467" y="408015"/>
                </a:lnTo>
                <a:lnTo>
                  <a:pt x="466467" y="405473"/>
                </a:lnTo>
                <a:lnTo>
                  <a:pt x="469010" y="405473"/>
                </a:lnTo>
                <a:lnTo>
                  <a:pt x="469010" y="402930"/>
                </a:lnTo>
                <a:lnTo>
                  <a:pt x="471551" y="402930"/>
                </a:lnTo>
                <a:lnTo>
                  <a:pt x="471551" y="401660"/>
                </a:lnTo>
                <a:lnTo>
                  <a:pt x="474093" y="404202"/>
                </a:lnTo>
                <a:lnTo>
                  <a:pt x="476636" y="404202"/>
                </a:lnTo>
                <a:lnTo>
                  <a:pt x="476636" y="406744"/>
                </a:lnTo>
                <a:lnTo>
                  <a:pt x="476636" y="409286"/>
                </a:lnTo>
                <a:lnTo>
                  <a:pt x="476636" y="411828"/>
                </a:lnTo>
                <a:lnTo>
                  <a:pt x="476636" y="414370"/>
                </a:lnTo>
                <a:lnTo>
                  <a:pt x="474093" y="414370"/>
                </a:lnTo>
                <a:close/>
                <a:moveTo>
                  <a:pt x="247850" y="415641"/>
                </a:moveTo>
                <a:lnTo>
                  <a:pt x="247850" y="418183"/>
                </a:lnTo>
                <a:lnTo>
                  <a:pt x="247850" y="420726"/>
                </a:lnTo>
                <a:lnTo>
                  <a:pt x="247850" y="423268"/>
                </a:lnTo>
                <a:lnTo>
                  <a:pt x="245308" y="420726"/>
                </a:lnTo>
                <a:lnTo>
                  <a:pt x="245308" y="418183"/>
                </a:lnTo>
                <a:lnTo>
                  <a:pt x="245308" y="415641"/>
                </a:lnTo>
                <a:lnTo>
                  <a:pt x="240225" y="418183"/>
                </a:lnTo>
                <a:lnTo>
                  <a:pt x="240225" y="420726"/>
                </a:lnTo>
                <a:lnTo>
                  <a:pt x="240225" y="423268"/>
                </a:lnTo>
                <a:lnTo>
                  <a:pt x="240225" y="428352"/>
                </a:lnTo>
                <a:lnTo>
                  <a:pt x="240225" y="430894"/>
                </a:lnTo>
                <a:lnTo>
                  <a:pt x="240225" y="435979"/>
                </a:lnTo>
                <a:lnTo>
                  <a:pt x="242766" y="435979"/>
                </a:lnTo>
                <a:lnTo>
                  <a:pt x="247850" y="442334"/>
                </a:lnTo>
                <a:lnTo>
                  <a:pt x="245308" y="444876"/>
                </a:lnTo>
                <a:lnTo>
                  <a:pt x="245308" y="447418"/>
                </a:lnTo>
                <a:lnTo>
                  <a:pt x="242766" y="449960"/>
                </a:lnTo>
                <a:lnTo>
                  <a:pt x="241495" y="449960"/>
                </a:lnTo>
                <a:lnTo>
                  <a:pt x="241495" y="447418"/>
                </a:lnTo>
                <a:lnTo>
                  <a:pt x="236411" y="449960"/>
                </a:lnTo>
                <a:lnTo>
                  <a:pt x="236411" y="452503"/>
                </a:lnTo>
                <a:lnTo>
                  <a:pt x="238953" y="452503"/>
                </a:lnTo>
                <a:lnTo>
                  <a:pt x="238953" y="455045"/>
                </a:lnTo>
                <a:lnTo>
                  <a:pt x="236411" y="455045"/>
                </a:lnTo>
                <a:lnTo>
                  <a:pt x="233869" y="460129"/>
                </a:lnTo>
                <a:lnTo>
                  <a:pt x="233869" y="462671"/>
                </a:lnTo>
                <a:lnTo>
                  <a:pt x="228785" y="460129"/>
                </a:lnTo>
                <a:lnTo>
                  <a:pt x="226243" y="457587"/>
                </a:lnTo>
                <a:lnTo>
                  <a:pt x="226243" y="452503"/>
                </a:lnTo>
                <a:lnTo>
                  <a:pt x="226243" y="449960"/>
                </a:lnTo>
                <a:lnTo>
                  <a:pt x="228785" y="443605"/>
                </a:lnTo>
                <a:lnTo>
                  <a:pt x="231327" y="441063"/>
                </a:lnTo>
                <a:lnTo>
                  <a:pt x="231327" y="438521"/>
                </a:lnTo>
                <a:lnTo>
                  <a:pt x="233869" y="433436"/>
                </a:lnTo>
                <a:lnTo>
                  <a:pt x="233869" y="427081"/>
                </a:lnTo>
                <a:lnTo>
                  <a:pt x="236411" y="420726"/>
                </a:lnTo>
                <a:lnTo>
                  <a:pt x="236411" y="418183"/>
                </a:lnTo>
                <a:lnTo>
                  <a:pt x="236411" y="415641"/>
                </a:lnTo>
                <a:lnTo>
                  <a:pt x="236411" y="413100"/>
                </a:lnTo>
                <a:lnTo>
                  <a:pt x="236411" y="410557"/>
                </a:lnTo>
                <a:lnTo>
                  <a:pt x="236411" y="408015"/>
                </a:lnTo>
                <a:lnTo>
                  <a:pt x="236411" y="405473"/>
                </a:lnTo>
                <a:lnTo>
                  <a:pt x="238953" y="405473"/>
                </a:lnTo>
                <a:lnTo>
                  <a:pt x="238953" y="402930"/>
                </a:lnTo>
                <a:lnTo>
                  <a:pt x="241495" y="402930"/>
                </a:lnTo>
                <a:lnTo>
                  <a:pt x="241495" y="401660"/>
                </a:lnTo>
                <a:lnTo>
                  <a:pt x="244038" y="401660"/>
                </a:lnTo>
                <a:lnTo>
                  <a:pt x="244038" y="404202"/>
                </a:lnTo>
                <a:lnTo>
                  <a:pt x="244038" y="406744"/>
                </a:lnTo>
                <a:lnTo>
                  <a:pt x="246580" y="406744"/>
                </a:lnTo>
                <a:lnTo>
                  <a:pt x="246580" y="409286"/>
                </a:lnTo>
                <a:lnTo>
                  <a:pt x="249121" y="411828"/>
                </a:lnTo>
                <a:lnTo>
                  <a:pt x="249121" y="415641"/>
                </a:lnTo>
                <a:close/>
                <a:moveTo>
                  <a:pt x="533832" y="410557"/>
                </a:moveTo>
                <a:lnTo>
                  <a:pt x="531290" y="410557"/>
                </a:lnTo>
                <a:lnTo>
                  <a:pt x="528747" y="410557"/>
                </a:lnTo>
                <a:lnTo>
                  <a:pt x="528747" y="408015"/>
                </a:lnTo>
                <a:lnTo>
                  <a:pt x="528747" y="405473"/>
                </a:lnTo>
                <a:lnTo>
                  <a:pt x="528747" y="402930"/>
                </a:lnTo>
                <a:lnTo>
                  <a:pt x="528747" y="401660"/>
                </a:lnTo>
                <a:lnTo>
                  <a:pt x="531290" y="401660"/>
                </a:lnTo>
                <a:lnTo>
                  <a:pt x="533832" y="401660"/>
                </a:lnTo>
                <a:lnTo>
                  <a:pt x="536374" y="404202"/>
                </a:lnTo>
                <a:lnTo>
                  <a:pt x="536374" y="406744"/>
                </a:lnTo>
                <a:lnTo>
                  <a:pt x="536374" y="409286"/>
                </a:lnTo>
                <a:lnTo>
                  <a:pt x="533832" y="410557"/>
                </a:lnTo>
                <a:close/>
                <a:moveTo>
                  <a:pt x="242766" y="385136"/>
                </a:moveTo>
                <a:lnTo>
                  <a:pt x="245308" y="385136"/>
                </a:lnTo>
                <a:lnTo>
                  <a:pt x="247850" y="385136"/>
                </a:lnTo>
                <a:lnTo>
                  <a:pt x="247850" y="387678"/>
                </a:lnTo>
                <a:lnTo>
                  <a:pt x="247850" y="390220"/>
                </a:lnTo>
                <a:lnTo>
                  <a:pt x="245308" y="395304"/>
                </a:lnTo>
                <a:lnTo>
                  <a:pt x="242766" y="395304"/>
                </a:lnTo>
                <a:lnTo>
                  <a:pt x="241495" y="395304"/>
                </a:lnTo>
                <a:lnTo>
                  <a:pt x="241495" y="392762"/>
                </a:lnTo>
                <a:lnTo>
                  <a:pt x="238953" y="390220"/>
                </a:lnTo>
                <a:lnTo>
                  <a:pt x="238953" y="387678"/>
                </a:lnTo>
                <a:lnTo>
                  <a:pt x="241495" y="385136"/>
                </a:lnTo>
                <a:lnTo>
                  <a:pt x="242766" y="385136"/>
                </a:lnTo>
                <a:close/>
                <a:moveTo>
                  <a:pt x="526206" y="380051"/>
                </a:moveTo>
                <a:lnTo>
                  <a:pt x="526206" y="382593"/>
                </a:lnTo>
                <a:lnTo>
                  <a:pt x="526206" y="385136"/>
                </a:lnTo>
                <a:lnTo>
                  <a:pt x="528747" y="385136"/>
                </a:lnTo>
                <a:lnTo>
                  <a:pt x="526206" y="387678"/>
                </a:lnTo>
                <a:lnTo>
                  <a:pt x="526206" y="390220"/>
                </a:lnTo>
                <a:lnTo>
                  <a:pt x="523664" y="390220"/>
                </a:lnTo>
                <a:lnTo>
                  <a:pt x="523664" y="392762"/>
                </a:lnTo>
                <a:lnTo>
                  <a:pt x="521121" y="395304"/>
                </a:lnTo>
                <a:lnTo>
                  <a:pt x="518579" y="395304"/>
                </a:lnTo>
                <a:lnTo>
                  <a:pt x="516037" y="395304"/>
                </a:lnTo>
                <a:lnTo>
                  <a:pt x="516037" y="392762"/>
                </a:lnTo>
                <a:lnTo>
                  <a:pt x="516037" y="390220"/>
                </a:lnTo>
                <a:lnTo>
                  <a:pt x="513496" y="390220"/>
                </a:lnTo>
                <a:lnTo>
                  <a:pt x="513496" y="387678"/>
                </a:lnTo>
                <a:lnTo>
                  <a:pt x="513496" y="385136"/>
                </a:lnTo>
                <a:lnTo>
                  <a:pt x="513496" y="382593"/>
                </a:lnTo>
                <a:lnTo>
                  <a:pt x="513496" y="380051"/>
                </a:lnTo>
                <a:lnTo>
                  <a:pt x="516037" y="380051"/>
                </a:lnTo>
                <a:lnTo>
                  <a:pt x="518579" y="380051"/>
                </a:lnTo>
                <a:lnTo>
                  <a:pt x="521121" y="382593"/>
                </a:lnTo>
                <a:lnTo>
                  <a:pt x="521121" y="380051"/>
                </a:lnTo>
                <a:lnTo>
                  <a:pt x="523664" y="380051"/>
                </a:lnTo>
                <a:lnTo>
                  <a:pt x="526206" y="380051"/>
                </a:lnTo>
                <a:close/>
                <a:moveTo>
                  <a:pt x="381308" y="382593"/>
                </a:moveTo>
                <a:lnTo>
                  <a:pt x="378766" y="382593"/>
                </a:lnTo>
                <a:lnTo>
                  <a:pt x="378766" y="380051"/>
                </a:lnTo>
                <a:lnTo>
                  <a:pt x="376224" y="377509"/>
                </a:lnTo>
                <a:lnTo>
                  <a:pt x="378766" y="377509"/>
                </a:lnTo>
                <a:lnTo>
                  <a:pt x="378766" y="376238"/>
                </a:lnTo>
                <a:lnTo>
                  <a:pt x="378766" y="373696"/>
                </a:lnTo>
                <a:lnTo>
                  <a:pt x="381308" y="373696"/>
                </a:lnTo>
                <a:lnTo>
                  <a:pt x="383851" y="373696"/>
                </a:lnTo>
                <a:lnTo>
                  <a:pt x="383851" y="376238"/>
                </a:lnTo>
                <a:lnTo>
                  <a:pt x="386393" y="376238"/>
                </a:lnTo>
                <a:lnTo>
                  <a:pt x="386393" y="378780"/>
                </a:lnTo>
                <a:lnTo>
                  <a:pt x="386393" y="381323"/>
                </a:lnTo>
                <a:lnTo>
                  <a:pt x="383851" y="383864"/>
                </a:lnTo>
                <a:lnTo>
                  <a:pt x="381308" y="383864"/>
                </a:lnTo>
                <a:close/>
                <a:moveTo>
                  <a:pt x="245308" y="371153"/>
                </a:moveTo>
                <a:lnTo>
                  <a:pt x="242766" y="371153"/>
                </a:lnTo>
                <a:lnTo>
                  <a:pt x="241495" y="371153"/>
                </a:lnTo>
                <a:lnTo>
                  <a:pt x="241495" y="368612"/>
                </a:lnTo>
                <a:lnTo>
                  <a:pt x="241495" y="366070"/>
                </a:lnTo>
                <a:lnTo>
                  <a:pt x="241495" y="363527"/>
                </a:lnTo>
                <a:lnTo>
                  <a:pt x="244038" y="360985"/>
                </a:lnTo>
                <a:lnTo>
                  <a:pt x="246580" y="360985"/>
                </a:lnTo>
                <a:lnTo>
                  <a:pt x="249121" y="363527"/>
                </a:lnTo>
                <a:lnTo>
                  <a:pt x="249121" y="366070"/>
                </a:lnTo>
                <a:lnTo>
                  <a:pt x="249121" y="368612"/>
                </a:lnTo>
                <a:lnTo>
                  <a:pt x="249121" y="371153"/>
                </a:lnTo>
                <a:lnTo>
                  <a:pt x="245308" y="371153"/>
                </a:lnTo>
                <a:close/>
                <a:moveTo>
                  <a:pt x="402916" y="350817"/>
                </a:moveTo>
                <a:lnTo>
                  <a:pt x="402916" y="353359"/>
                </a:lnTo>
                <a:lnTo>
                  <a:pt x="402916" y="355901"/>
                </a:lnTo>
                <a:lnTo>
                  <a:pt x="400374" y="355901"/>
                </a:lnTo>
                <a:lnTo>
                  <a:pt x="397832" y="355901"/>
                </a:lnTo>
                <a:lnTo>
                  <a:pt x="397832" y="358443"/>
                </a:lnTo>
                <a:lnTo>
                  <a:pt x="397832" y="360985"/>
                </a:lnTo>
                <a:lnTo>
                  <a:pt x="395289" y="360985"/>
                </a:lnTo>
                <a:lnTo>
                  <a:pt x="394019" y="360985"/>
                </a:lnTo>
                <a:lnTo>
                  <a:pt x="391476" y="360985"/>
                </a:lnTo>
                <a:lnTo>
                  <a:pt x="391476" y="358443"/>
                </a:lnTo>
                <a:lnTo>
                  <a:pt x="391476" y="355901"/>
                </a:lnTo>
                <a:lnTo>
                  <a:pt x="391476" y="353359"/>
                </a:lnTo>
                <a:lnTo>
                  <a:pt x="391476" y="350817"/>
                </a:lnTo>
                <a:lnTo>
                  <a:pt x="394019" y="350817"/>
                </a:lnTo>
                <a:lnTo>
                  <a:pt x="396561" y="350817"/>
                </a:lnTo>
                <a:lnTo>
                  <a:pt x="396561" y="348274"/>
                </a:lnTo>
                <a:lnTo>
                  <a:pt x="399103" y="345732"/>
                </a:lnTo>
                <a:lnTo>
                  <a:pt x="401645" y="345732"/>
                </a:lnTo>
                <a:lnTo>
                  <a:pt x="404187" y="345732"/>
                </a:lnTo>
                <a:lnTo>
                  <a:pt x="404187" y="348274"/>
                </a:lnTo>
                <a:lnTo>
                  <a:pt x="404187" y="350817"/>
                </a:lnTo>
                <a:close/>
                <a:moveTo>
                  <a:pt x="374953" y="348274"/>
                </a:moveTo>
                <a:lnTo>
                  <a:pt x="380038" y="350817"/>
                </a:lnTo>
                <a:lnTo>
                  <a:pt x="380038" y="353359"/>
                </a:lnTo>
                <a:lnTo>
                  <a:pt x="380038" y="355901"/>
                </a:lnTo>
                <a:lnTo>
                  <a:pt x="380038" y="353359"/>
                </a:lnTo>
                <a:lnTo>
                  <a:pt x="377495" y="353359"/>
                </a:lnTo>
                <a:lnTo>
                  <a:pt x="377495" y="355901"/>
                </a:lnTo>
                <a:lnTo>
                  <a:pt x="380038" y="358443"/>
                </a:lnTo>
                <a:lnTo>
                  <a:pt x="382579" y="358443"/>
                </a:lnTo>
                <a:lnTo>
                  <a:pt x="385121" y="358443"/>
                </a:lnTo>
                <a:lnTo>
                  <a:pt x="385121" y="360985"/>
                </a:lnTo>
                <a:lnTo>
                  <a:pt x="385121" y="367340"/>
                </a:lnTo>
                <a:lnTo>
                  <a:pt x="385121" y="369883"/>
                </a:lnTo>
                <a:lnTo>
                  <a:pt x="382579" y="372425"/>
                </a:lnTo>
                <a:lnTo>
                  <a:pt x="382579" y="369883"/>
                </a:lnTo>
                <a:lnTo>
                  <a:pt x="380038" y="369883"/>
                </a:lnTo>
                <a:lnTo>
                  <a:pt x="380038" y="372425"/>
                </a:lnTo>
                <a:lnTo>
                  <a:pt x="377495" y="372425"/>
                </a:lnTo>
                <a:lnTo>
                  <a:pt x="374953" y="374967"/>
                </a:lnTo>
                <a:lnTo>
                  <a:pt x="372411" y="377509"/>
                </a:lnTo>
                <a:lnTo>
                  <a:pt x="367327" y="380051"/>
                </a:lnTo>
                <a:lnTo>
                  <a:pt x="364785" y="380051"/>
                </a:lnTo>
                <a:lnTo>
                  <a:pt x="357159" y="377509"/>
                </a:lnTo>
                <a:lnTo>
                  <a:pt x="354617" y="374967"/>
                </a:lnTo>
                <a:lnTo>
                  <a:pt x="349533" y="369883"/>
                </a:lnTo>
                <a:lnTo>
                  <a:pt x="341907" y="363527"/>
                </a:lnTo>
                <a:lnTo>
                  <a:pt x="341907" y="360985"/>
                </a:lnTo>
                <a:lnTo>
                  <a:pt x="341907" y="358443"/>
                </a:lnTo>
                <a:lnTo>
                  <a:pt x="339365" y="352087"/>
                </a:lnTo>
                <a:lnTo>
                  <a:pt x="341907" y="349546"/>
                </a:lnTo>
                <a:lnTo>
                  <a:pt x="341907" y="347003"/>
                </a:lnTo>
                <a:lnTo>
                  <a:pt x="344448" y="347003"/>
                </a:lnTo>
                <a:lnTo>
                  <a:pt x="344448" y="349546"/>
                </a:lnTo>
                <a:lnTo>
                  <a:pt x="346991" y="349546"/>
                </a:lnTo>
                <a:lnTo>
                  <a:pt x="346991" y="352087"/>
                </a:lnTo>
                <a:lnTo>
                  <a:pt x="346991" y="349546"/>
                </a:lnTo>
                <a:lnTo>
                  <a:pt x="349533" y="349546"/>
                </a:lnTo>
                <a:lnTo>
                  <a:pt x="349533" y="347003"/>
                </a:lnTo>
                <a:lnTo>
                  <a:pt x="354617" y="347003"/>
                </a:lnTo>
                <a:lnTo>
                  <a:pt x="362243" y="344461"/>
                </a:lnTo>
                <a:lnTo>
                  <a:pt x="367327" y="344461"/>
                </a:lnTo>
                <a:lnTo>
                  <a:pt x="369869" y="347003"/>
                </a:lnTo>
                <a:lnTo>
                  <a:pt x="374953" y="348274"/>
                </a:lnTo>
                <a:close/>
                <a:moveTo>
                  <a:pt x="469010" y="339377"/>
                </a:moveTo>
                <a:lnTo>
                  <a:pt x="476636" y="341919"/>
                </a:lnTo>
                <a:lnTo>
                  <a:pt x="479178" y="341919"/>
                </a:lnTo>
                <a:lnTo>
                  <a:pt x="481720" y="341919"/>
                </a:lnTo>
                <a:lnTo>
                  <a:pt x="484261" y="341919"/>
                </a:lnTo>
                <a:lnTo>
                  <a:pt x="489346" y="341919"/>
                </a:lnTo>
                <a:lnTo>
                  <a:pt x="491888" y="341919"/>
                </a:lnTo>
                <a:lnTo>
                  <a:pt x="496972" y="348274"/>
                </a:lnTo>
                <a:lnTo>
                  <a:pt x="499514" y="353359"/>
                </a:lnTo>
                <a:lnTo>
                  <a:pt x="499514" y="355901"/>
                </a:lnTo>
                <a:lnTo>
                  <a:pt x="499514" y="358443"/>
                </a:lnTo>
                <a:lnTo>
                  <a:pt x="499514" y="360985"/>
                </a:lnTo>
                <a:lnTo>
                  <a:pt x="502056" y="360985"/>
                </a:lnTo>
                <a:lnTo>
                  <a:pt x="504598" y="360985"/>
                </a:lnTo>
                <a:lnTo>
                  <a:pt x="507140" y="363527"/>
                </a:lnTo>
                <a:lnTo>
                  <a:pt x="507140" y="368612"/>
                </a:lnTo>
                <a:lnTo>
                  <a:pt x="507140" y="371153"/>
                </a:lnTo>
                <a:lnTo>
                  <a:pt x="507140" y="373696"/>
                </a:lnTo>
                <a:lnTo>
                  <a:pt x="507140" y="380051"/>
                </a:lnTo>
                <a:lnTo>
                  <a:pt x="507140" y="382593"/>
                </a:lnTo>
                <a:lnTo>
                  <a:pt x="504598" y="380051"/>
                </a:lnTo>
                <a:lnTo>
                  <a:pt x="499514" y="377509"/>
                </a:lnTo>
                <a:lnTo>
                  <a:pt x="495701" y="377509"/>
                </a:lnTo>
                <a:lnTo>
                  <a:pt x="495701" y="374967"/>
                </a:lnTo>
                <a:lnTo>
                  <a:pt x="490617" y="372425"/>
                </a:lnTo>
                <a:lnTo>
                  <a:pt x="490617" y="369883"/>
                </a:lnTo>
                <a:lnTo>
                  <a:pt x="485533" y="367340"/>
                </a:lnTo>
                <a:lnTo>
                  <a:pt x="482991" y="367340"/>
                </a:lnTo>
                <a:lnTo>
                  <a:pt x="480448" y="364798"/>
                </a:lnTo>
                <a:lnTo>
                  <a:pt x="475365" y="362257"/>
                </a:lnTo>
                <a:lnTo>
                  <a:pt x="472823" y="362257"/>
                </a:lnTo>
                <a:lnTo>
                  <a:pt x="472823" y="359714"/>
                </a:lnTo>
                <a:lnTo>
                  <a:pt x="472823" y="357172"/>
                </a:lnTo>
                <a:lnTo>
                  <a:pt x="470280" y="357172"/>
                </a:lnTo>
                <a:lnTo>
                  <a:pt x="470280" y="354630"/>
                </a:lnTo>
                <a:lnTo>
                  <a:pt x="467738" y="354630"/>
                </a:lnTo>
                <a:lnTo>
                  <a:pt x="462655" y="354630"/>
                </a:lnTo>
                <a:lnTo>
                  <a:pt x="457570" y="354630"/>
                </a:lnTo>
                <a:lnTo>
                  <a:pt x="457570" y="357172"/>
                </a:lnTo>
                <a:lnTo>
                  <a:pt x="457570" y="359714"/>
                </a:lnTo>
                <a:lnTo>
                  <a:pt x="460112" y="359714"/>
                </a:lnTo>
                <a:lnTo>
                  <a:pt x="460112" y="362257"/>
                </a:lnTo>
                <a:lnTo>
                  <a:pt x="457570" y="362257"/>
                </a:lnTo>
                <a:lnTo>
                  <a:pt x="457570" y="362257"/>
                </a:lnTo>
                <a:lnTo>
                  <a:pt x="452486" y="359714"/>
                </a:lnTo>
                <a:lnTo>
                  <a:pt x="449944" y="359714"/>
                </a:lnTo>
                <a:lnTo>
                  <a:pt x="447402" y="357172"/>
                </a:lnTo>
                <a:lnTo>
                  <a:pt x="444860" y="357172"/>
                </a:lnTo>
                <a:lnTo>
                  <a:pt x="442318" y="357172"/>
                </a:lnTo>
                <a:lnTo>
                  <a:pt x="439775" y="357172"/>
                </a:lnTo>
                <a:lnTo>
                  <a:pt x="439775" y="352087"/>
                </a:lnTo>
                <a:lnTo>
                  <a:pt x="439775" y="350817"/>
                </a:lnTo>
                <a:lnTo>
                  <a:pt x="437234" y="350817"/>
                </a:lnTo>
                <a:lnTo>
                  <a:pt x="434692" y="353359"/>
                </a:lnTo>
                <a:lnTo>
                  <a:pt x="432150" y="355901"/>
                </a:lnTo>
                <a:lnTo>
                  <a:pt x="429607" y="358443"/>
                </a:lnTo>
                <a:lnTo>
                  <a:pt x="429607" y="360985"/>
                </a:lnTo>
                <a:lnTo>
                  <a:pt x="429607" y="363527"/>
                </a:lnTo>
                <a:lnTo>
                  <a:pt x="432150" y="363527"/>
                </a:lnTo>
                <a:lnTo>
                  <a:pt x="432150" y="366070"/>
                </a:lnTo>
                <a:lnTo>
                  <a:pt x="434692" y="368612"/>
                </a:lnTo>
                <a:lnTo>
                  <a:pt x="437234" y="368612"/>
                </a:lnTo>
                <a:lnTo>
                  <a:pt x="437234" y="371153"/>
                </a:lnTo>
                <a:lnTo>
                  <a:pt x="437234" y="373696"/>
                </a:lnTo>
                <a:lnTo>
                  <a:pt x="437234" y="376238"/>
                </a:lnTo>
                <a:lnTo>
                  <a:pt x="437234" y="378780"/>
                </a:lnTo>
                <a:lnTo>
                  <a:pt x="434692" y="378780"/>
                </a:lnTo>
                <a:lnTo>
                  <a:pt x="432150" y="378780"/>
                </a:lnTo>
                <a:lnTo>
                  <a:pt x="429607" y="378780"/>
                </a:lnTo>
                <a:lnTo>
                  <a:pt x="429607" y="376238"/>
                </a:lnTo>
                <a:lnTo>
                  <a:pt x="429607" y="373696"/>
                </a:lnTo>
                <a:lnTo>
                  <a:pt x="427065" y="373696"/>
                </a:lnTo>
                <a:lnTo>
                  <a:pt x="427065" y="371153"/>
                </a:lnTo>
                <a:lnTo>
                  <a:pt x="427065" y="373696"/>
                </a:lnTo>
                <a:lnTo>
                  <a:pt x="424524" y="373696"/>
                </a:lnTo>
                <a:lnTo>
                  <a:pt x="421981" y="373696"/>
                </a:lnTo>
                <a:lnTo>
                  <a:pt x="419439" y="373696"/>
                </a:lnTo>
                <a:lnTo>
                  <a:pt x="419439" y="371153"/>
                </a:lnTo>
                <a:lnTo>
                  <a:pt x="419439" y="371153"/>
                </a:lnTo>
                <a:lnTo>
                  <a:pt x="419439" y="373696"/>
                </a:lnTo>
                <a:lnTo>
                  <a:pt x="416897" y="376238"/>
                </a:lnTo>
                <a:lnTo>
                  <a:pt x="411813" y="378780"/>
                </a:lnTo>
                <a:lnTo>
                  <a:pt x="414355" y="376238"/>
                </a:lnTo>
                <a:lnTo>
                  <a:pt x="414355" y="373696"/>
                </a:lnTo>
                <a:lnTo>
                  <a:pt x="416897" y="373696"/>
                </a:lnTo>
                <a:lnTo>
                  <a:pt x="416897" y="371153"/>
                </a:lnTo>
                <a:lnTo>
                  <a:pt x="414355" y="371153"/>
                </a:lnTo>
                <a:lnTo>
                  <a:pt x="411813" y="376238"/>
                </a:lnTo>
                <a:lnTo>
                  <a:pt x="409271" y="378780"/>
                </a:lnTo>
                <a:lnTo>
                  <a:pt x="406729" y="378780"/>
                </a:lnTo>
                <a:lnTo>
                  <a:pt x="406729" y="376238"/>
                </a:lnTo>
                <a:lnTo>
                  <a:pt x="404187" y="376238"/>
                </a:lnTo>
                <a:lnTo>
                  <a:pt x="404187" y="373696"/>
                </a:lnTo>
                <a:lnTo>
                  <a:pt x="406729" y="373696"/>
                </a:lnTo>
                <a:lnTo>
                  <a:pt x="406729" y="371153"/>
                </a:lnTo>
                <a:lnTo>
                  <a:pt x="409271" y="371153"/>
                </a:lnTo>
                <a:lnTo>
                  <a:pt x="409271" y="368612"/>
                </a:lnTo>
                <a:lnTo>
                  <a:pt x="411813" y="368612"/>
                </a:lnTo>
                <a:lnTo>
                  <a:pt x="414355" y="368612"/>
                </a:lnTo>
                <a:lnTo>
                  <a:pt x="416897" y="366070"/>
                </a:lnTo>
                <a:lnTo>
                  <a:pt x="419439" y="366070"/>
                </a:lnTo>
                <a:lnTo>
                  <a:pt x="421981" y="366070"/>
                </a:lnTo>
                <a:lnTo>
                  <a:pt x="421981" y="363527"/>
                </a:lnTo>
                <a:lnTo>
                  <a:pt x="424524" y="363527"/>
                </a:lnTo>
                <a:lnTo>
                  <a:pt x="424524" y="360985"/>
                </a:lnTo>
                <a:lnTo>
                  <a:pt x="421981" y="360985"/>
                </a:lnTo>
                <a:lnTo>
                  <a:pt x="421981" y="358443"/>
                </a:lnTo>
                <a:lnTo>
                  <a:pt x="419439" y="353359"/>
                </a:lnTo>
                <a:lnTo>
                  <a:pt x="416897" y="350817"/>
                </a:lnTo>
                <a:lnTo>
                  <a:pt x="414355" y="348274"/>
                </a:lnTo>
                <a:lnTo>
                  <a:pt x="414355" y="345732"/>
                </a:lnTo>
                <a:lnTo>
                  <a:pt x="411813" y="345732"/>
                </a:lnTo>
                <a:lnTo>
                  <a:pt x="411813" y="348274"/>
                </a:lnTo>
                <a:lnTo>
                  <a:pt x="411813" y="350817"/>
                </a:lnTo>
                <a:lnTo>
                  <a:pt x="409271" y="350817"/>
                </a:lnTo>
                <a:lnTo>
                  <a:pt x="409271" y="353359"/>
                </a:lnTo>
                <a:lnTo>
                  <a:pt x="409271" y="355901"/>
                </a:lnTo>
                <a:lnTo>
                  <a:pt x="409271" y="358443"/>
                </a:lnTo>
                <a:lnTo>
                  <a:pt x="406729" y="358443"/>
                </a:lnTo>
                <a:lnTo>
                  <a:pt x="406729" y="363527"/>
                </a:lnTo>
                <a:lnTo>
                  <a:pt x="404187" y="368612"/>
                </a:lnTo>
                <a:lnTo>
                  <a:pt x="404187" y="366070"/>
                </a:lnTo>
                <a:lnTo>
                  <a:pt x="404187" y="363527"/>
                </a:lnTo>
                <a:lnTo>
                  <a:pt x="404187" y="360985"/>
                </a:lnTo>
                <a:lnTo>
                  <a:pt x="406729" y="360985"/>
                </a:lnTo>
                <a:lnTo>
                  <a:pt x="406729" y="358443"/>
                </a:lnTo>
                <a:lnTo>
                  <a:pt x="404187" y="355901"/>
                </a:lnTo>
                <a:lnTo>
                  <a:pt x="404187" y="353359"/>
                </a:lnTo>
                <a:lnTo>
                  <a:pt x="404187" y="350817"/>
                </a:lnTo>
                <a:lnTo>
                  <a:pt x="404187" y="348274"/>
                </a:lnTo>
                <a:lnTo>
                  <a:pt x="406729" y="345732"/>
                </a:lnTo>
                <a:lnTo>
                  <a:pt x="404187" y="345732"/>
                </a:lnTo>
                <a:lnTo>
                  <a:pt x="401645" y="345732"/>
                </a:lnTo>
                <a:lnTo>
                  <a:pt x="401645" y="343190"/>
                </a:lnTo>
                <a:lnTo>
                  <a:pt x="401645" y="340648"/>
                </a:lnTo>
                <a:lnTo>
                  <a:pt x="401645" y="338106"/>
                </a:lnTo>
                <a:lnTo>
                  <a:pt x="401645" y="335563"/>
                </a:lnTo>
                <a:lnTo>
                  <a:pt x="404187" y="335563"/>
                </a:lnTo>
                <a:lnTo>
                  <a:pt x="406729" y="335563"/>
                </a:lnTo>
                <a:lnTo>
                  <a:pt x="409271" y="335563"/>
                </a:lnTo>
                <a:lnTo>
                  <a:pt x="409271" y="338106"/>
                </a:lnTo>
                <a:lnTo>
                  <a:pt x="409271" y="340648"/>
                </a:lnTo>
                <a:lnTo>
                  <a:pt x="409271" y="343190"/>
                </a:lnTo>
                <a:lnTo>
                  <a:pt x="411813" y="340648"/>
                </a:lnTo>
                <a:lnTo>
                  <a:pt x="414355" y="335563"/>
                </a:lnTo>
                <a:lnTo>
                  <a:pt x="416897" y="335563"/>
                </a:lnTo>
                <a:lnTo>
                  <a:pt x="421981" y="335563"/>
                </a:lnTo>
                <a:lnTo>
                  <a:pt x="429607" y="335563"/>
                </a:lnTo>
                <a:lnTo>
                  <a:pt x="437234" y="335563"/>
                </a:lnTo>
                <a:lnTo>
                  <a:pt x="439775" y="335563"/>
                </a:lnTo>
                <a:lnTo>
                  <a:pt x="442318" y="335563"/>
                </a:lnTo>
                <a:lnTo>
                  <a:pt x="447402" y="335563"/>
                </a:lnTo>
                <a:lnTo>
                  <a:pt x="447402" y="338106"/>
                </a:lnTo>
                <a:lnTo>
                  <a:pt x="447402" y="340648"/>
                </a:lnTo>
                <a:lnTo>
                  <a:pt x="449944" y="340648"/>
                </a:lnTo>
                <a:lnTo>
                  <a:pt x="452486" y="338106"/>
                </a:lnTo>
                <a:lnTo>
                  <a:pt x="457570" y="335563"/>
                </a:lnTo>
                <a:lnTo>
                  <a:pt x="457570" y="333021"/>
                </a:lnTo>
                <a:lnTo>
                  <a:pt x="457570" y="330480"/>
                </a:lnTo>
                <a:lnTo>
                  <a:pt x="460112" y="330480"/>
                </a:lnTo>
                <a:lnTo>
                  <a:pt x="462655" y="330480"/>
                </a:lnTo>
                <a:lnTo>
                  <a:pt x="467738" y="333021"/>
                </a:lnTo>
                <a:lnTo>
                  <a:pt x="472823" y="335563"/>
                </a:lnTo>
                <a:lnTo>
                  <a:pt x="472823" y="339377"/>
                </a:lnTo>
                <a:close/>
                <a:moveTo>
                  <a:pt x="245308" y="311414"/>
                </a:moveTo>
                <a:lnTo>
                  <a:pt x="242766" y="311414"/>
                </a:lnTo>
                <a:lnTo>
                  <a:pt x="242766" y="308871"/>
                </a:lnTo>
                <a:lnTo>
                  <a:pt x="240225" y="306329"/>
                </a:lnTo>
                <a:lnTo>
                  <a:pt x="242766" y="303787"/>
                </a:lnTo>
                <a:lnTo>
                  <a:pt x="242766" y="301244"/>
                </a:lnTo>
                <a:lnTo>
                  <a:pt x="245308" y="301244"/>
                </a:lnTo>
                <a:lnTo>
                  <a:pt x="247850" y="301244"/>
                </a:lnTo>
                <a:lnTo>
                  <a:pt x="247850" y="303787"/>
                </a:lnTo>
                <a:lnTo>
                  <a:pt x="250393" y="303787"/>
                </a:lnTo>
                <a:lnTo>
                  <a:pt x="250393" y="306329"/>
                </a:lnTo>
                <a:lnTo>
                  <a:pt x="250393" y="308871"/>
                </a:lnTo>
                <a:lnTo>
                  <a:pt x="247850" y="311414"/>
                </a:lnTo>
                <a:lnTo>
                  <a:pt x="245308" y="311414"/>
                </a:lnTo>
                <a:close/>
                <a:moveTo>
                  <a:pt x="343178" y="320310"/>
                </a:moveTo>
                <a:lnTo>
                  <a:pt x="340635" y="317769"/>
                </a:lnTo>
                <a:lnTo>
                  <a:pt x="340635" y="315227"/>
                </a:lnTo>
                <a:lnTo>
                  <a:pt x="340635" y="312684"/>
                </a:lnTo>
                <a:lnTo>
                  <a:pt x="340635" y="310142"/>
                </a:lnTo>
                <a:lnTo>
                  <a:pt x="338093" y="310142"/>
                </a:lnTo>
                <a:lnTo>
                  <a:pt x="338093" y="307600"/>
                </a:lnTo>
                <a:lnTo>
                  <a:pt x="335552" y="301244"/>
                </a:lnTo>
                <a:lnTo>
                  <a:pt x="335552" y="299974"/>
                </a:lnTo>
                <a:lnTo>
                  <a:pt x="338093" y="299974"/>
                </a:lnTo>
                <a:lnTo>
                  <a:pt x="338093" y="297431"/>
                </a:lnTo>
                <a:lnTo>
                  <a:pt x="340635" y="297431"/>
                </a:lnTo>
                <a:lnTo>
                  <a:pt x="340635" y="299974"/>
                </a:lnTo>
                <a:lnTo>
                  <a:pt x="340635" y="302516"/>
                </a:lnTo>
                <a:lnTo>
                  <a:pt x="340635" y="305058"/>
                </a:lnTo>
                <a:lnTo>
                  <a:pt x="340635" y="307600"/>
                </a:lnTo>
                <a:lnTo>
                  <a:pt x="340635" y="310142"/>
                </a:lnTo>
                <a:lnTo>
                  <a:pt x="343178" y="310142"/>
                </a:lnTo>
                <a:lnTo>
                  <a:pt x="345720" y="316497"/>
                </a:lnTo>
                <a:lnTo>
                  <a:pt x="345720" y="319040"/>
                </a:lnTo>
                <a:lnTo>
                  <a:pt x="343178" y="319040"/>
                </a:lnTo>
                <a:lnTo>
                  <a:pt x="343178" y="320310"/>
                </a:lnTo>
                <a:close/>
                <a:moveTo>
                  <a:pt x="321570" y="289805"/>
                </a:moveTo>
                <a:lnTo>
                  <a:pt x="329197" y="289805"/>
                </a:lnTo>
                <a:lnTo>
                  <a:pt x="331738" y="289805"/>
                </a:lnTo>
                <a:lnTo>
                  <a:pt x="334280" y="289805"/>
                </a:lnTo>
                <a:lnTo>
                  <a:pt x="339365" y="289805"/>
                </a:lnTo>
                <a:lnTo>
                  <a:pt x="341907" y="289805"/>
                </a:lnTo>
                <a:lnTo>
                  <a:pt x="344448" y="289805"/>
                </a:lnTo>
                <a:lnTo>
                  <a:pt x="346991" y="289805"/>
                </a:lnTo>
                <a:lnTo>
                  <a:pt x="352075" y="289805"/>
                </a:lnTo>
                <a:lnTo>
                  <a:pt x="354617" y="289805"/>
                </a:lnTo>
                <a:lnTo>
                  <a:pt x="354617" y="292347"/>
                </a:lnTo>
                <a:lnTo>
                  <a:pt x="352075" y="292347"/>
                </a:lnTo>
                <a:lnTo>
                  <a:pt x="343178" y="294889"/>
                </a:lnTo>
                <a:lnTo>
                  <a:pt x="338093" y="294889"/>
                </a:lnTo>
                <a:lnTo>
                  <a:pt x="326654" y="294889"/>
                </a:lnTo>
                <a:lnTo>
                  <a:pt x="324112" y="294889"/>
                </a:lnTo>
                <a:lnTo>
                  <a:pt x="321570" y="292347"/>
                </a:lnTo>
                <a:lnTo>
                  <a:pt x="321570" y="289805"/>
                </a:lnTo>
                <a:lnTo>
                  <a:pt x="321570" y="287263"/>
                </a:lnTo>
                <a:lnTo>
                  <a:pt x="324112" y="287263"/>
                </a:lnTo>
                <a:lnTo>
                  <a:pt x="324112" y="289805"/>
                </a:lnTo>
                <a:close/>
                <a:moveTo>
                  <a:pt x="307589" y="285992"/>
                </a:moveTo>
                <a:lnTo>
                  <a:pt x="312673" y="285992"/>
                </a:lnTo>
                <a:lnTo>
                  <a:pt x="317757" y="288534"/>
                </a:lnTo>
                <a:lnTo>
                  <a:pt x="320299" y="291076"/>
                </a:lnTo>
                <a:lnTo>
                  <a:pt x="320299" y="293618"/>
                </a:lnTo>
                <a:lnTo>
                  <a:pt x="320299" y="296160"/>
                </a:lnTo>
                <a:lnTo>
                  <a:pt x="317757" y="293618"/>
                </a:lnTo>
                <a:lnTo>
                  <a:pt x="312673" y="293618"/>
                </a:lnTo>
                <a:lnTo>
                  <a:pt x="310131" y="296160"/>
                </a:lnTo>
                <a:lnTo>
                  <a:pt x="307589" y="296160"/>
                </a:lnTo>
                <a:lnTo>
                  <a:pt x="307589" y="298703"/>
                </a:lnTo>
                <a:lnTo>
                  <a:pt x="307589" y="296160"/>
                </a:lnTo>
                <a:lnTo>
                  <a:pt x="305047" y="296160"/>
                </a:lnTo>
                <a:lnTo>
                  <a:pt x="302505" y="296160"/>
                </a:lnTo>
                <a:lnTo>
                  <a:pt x="299962" y="296160"/>
                </a:lnTo>
                <a:lnTo>
                  <a:pt x="297421" y="298703"/>
                </a:lnTo>
                <a:lnTo>
                  <a:pt x="292336" y="301244"/>
                </a:lnTo>
                <a:lnTo>
                  <a:pt x="289794" y="301244"/>
                </a:lnTo>
                <a:lnTo>
                  <a:pt x="287252" y="301244"/>
                </a:lnTo>
                <a:lnTo>
                  <a:pt x="287252" y="303787"/>
                </a:lnTo>
                <a:lnTo>
                  <a:pt x="284711" y="306329"/>
                </a:lnTo>
                <a:lnTo>
                  <a:pt x="282168" y="306329"/>
                </a:lnTo>
                <a:lnTo>
                  <a:pt x="282168" y="303787"/>
                </a:lnTo>
                <a:lnTo>
                  <a:pt x="279626" y="303787"/>
                </a:lnTo>
                <a:lnTo>
                  <a:pt x="279626" y="299974"/>
                </a:lnTo>
                <a:lnTo>
                  <a:pt x="279626" y="297431"/>
                </a:lnTo>
                <a:lnTo>
                  <a:pt x="279626" y="294889"/>
                </a:lnTo>
                <a:lnTo>
                  <a:pt x="282168" y="294889"/>
                </a:lnTo>
                <a:lnTo>
                  <a:pt x="282168" y="292347"/>
                </a:lnTo>
                <a:lnTo>
                  <a:pt x="284711" y="292347"/>
                </a:lnTo>
                <a:lnTo>
                  <a:pt x="284711" y="289805"/>
                </a:lnTo>
                <a:lnTo>
                  <a:pt x="284711" y="284720"/>
                </a:lnTo>
                <a:lnTo>
                  <a:pt x="284711" y="282178"/>
                </a:lnTo>
                <a:lnTo>
                  <a:pt x="287252" y="282178"/>
                </a:lnTo>
                <a:lnTo>
                  <a:pt x="289794" y="282178"/>
                </a:lnTo>
                <a:lnTo>
                  <a:pt x="294879" y="282178"/>
                </a:lnTo>
                <a:lnTo>
                  <a:pt x="303776" y="284720"/>
                </a:lnTo>
                <a:lnTo>
                  <a:pt x="307589" y="284720"/>
                </a:lnTo>
                <a:close/>
                <a:moveTo>
                  <a:pt x="255476" y="288534"/>
                </a:moveTo>
                <a:lnTo>
                  <a:pt x="255476" y="291076"/>
                </a:lnTo>
                <a:lnTo>
                  <a:pt x="258019" y="291076"/>
                </a:lnTo>
                <a:lnTo>
                  <a:pt x="260561" y="291076"/>
                </a:lnTo>
                <a:lnTo>
                  <a:pt x="263103" y="291076"/>
                </a:lnTo>
                <a:lnTo>
                  <a:pt x="263103" y="288534"/>
                </a:lnTo>
                <a:lnTo>
                  <a:pt x="265645" y="288534"/>
                </a:lnTo>
                <a:lnTo>
                  <a:pt x="268187" y="288534"/>
                </a:lnTo>
                <a:lnTo>
                  <a:pt x="270729" y="288534"/>
                </a:lnTo>
                <a:lnTo>
                  <a:pt x="270729" y="291076"/>
                </a:lnTo>
                <a:lnTo>
                  <a:pt x="270729" y="293618"/>
                </a:lnTo>
                <a:lnTo>
                  <a:pt x="273271" y="293618"/>
                </a:lnTo>
                <a:lnTo>
                  <a:pt x="273271" y="296160"/>
                </a:lnTo>
                <a:lnTo>
                  <a:pt x="273271" y="298703"/>
                </a:lnTo>
                <a:lnTo>
                  <a:pt x="275813" y="298703"/>
                </a:lnTo>
                <a:lnTo>
                  <a:pt x="275813" y="301244"/>
                </a:lnTo>
                <a:lnTo>
                  <a:pt x="275813" y="303787"/>
                </a:lnTo>
                <a:lnTo>
                  <a:pt x="275813" y="306329"/>
                </a:lnTo>
                <a:lnTo>
                  <a:pt x="273271" y="306329"/>
                </a:lnTo>
                <a:lnTo>
                  <a:pt x="273271" y="308871"/>
                </a:lnTo>
                <a:lnTo>
                  <a:pt x="270729" y="308871"/>
                </a:lnTo>
                <a:lnTo>
                  <a:pt x="266916" y="308871"/>
                </a:lnTo>
                <a:lnTo>
                  <a:pt x="266916" y="306329"/>
                </a:lnTo>
                <a:lnTo>
                  <a:pt x="264374" y="306329"/>
                </a:lnTo>
                <a:lnTo>
                  <a:pt x="261831" y="303787"/>
                </a:lnTo>
                <a:lnTo>
                  <a:pt x="261831" y="299974"/>
                </a:lnTo>
                <a:lnTo>
                  <a:pt x="259290" y="299974"/>
                </a:lnTo>
                <a:lnTo>
                  <a:pt x="256748" y="299974"/>
                </a:lnTo>
                <a:lnTo>
                  <a:pt x="259290" y="302516"/>
                </a:lnTo>
                <a:lnTo>
                  <a:pt x="259290" y="305058"/>
                </a:lnTo>
                <a:lnTo>
                  <a:pt x="259290" y="307600"/>
                </a:lnTo>
                <a:lnTo>
                  <a:pt x="256748" y="307600"/>
                </a:lnTo>
                <a:lnTo>
                  <a:pt x="256748" y="310142"/>
                </a:lnTo>
                <a:lnTo>
                  <a:pt x="254206" y="310142"/>
                </a:lnTo>
                <a:lnTo>
                  <a:pt x="251663" y="310142"/>
                </a:lnTo>
                <a:lnTo>
                  <a:pt x="251663" y="307600"/>
                </a:lnTo>
                <a:lnTo>
                  <a:pt x="249121" y="305058"/>
                </a:lnTo>
                <a:lnTo>
                  <a:pt x="249121" y="302516"/>
                </a:lnTo>
                <a:lnTo>
                  <a:pt x="251663" y="302516"/>
                </a:lnTo>
                <a:lnTo>
                  <a:pt x="251663" y="299974"/>
                </a:lnTo>
                <a:lnTo>
                  <a:pt x="251663" y="297431"/>
                </a:lnTo>
                <a:lnTo>
                  <a:pt x="249121" y="297431"/>
                </a:lnTo>
                <a:lnTo>
                  <a:pt x="249121" y="294889"/>
                </a:lnTo>
                <a:lnTo>
                  <a:pt x="246580" y="294889"/>
                </a:lnTo>
                <a:lnTo>
                  <a:pt x="246580" y="292347"/>
                </a:lnTo>
                <a:lnTo>
                  <a:pt x="249121" y="292347"/>
                </a:lnTo>
                <a:lnTo>
                  <a:pt x="246580" y="289805"/>
                </a:lnTo>
                <a:lnTo>
                  <a:pt x="246580" y="292347"/>
                </a:lnTo>
                <a:lnTo>
                  <a:pt x="246580" y="294889"/>
                </a:lnTo>
                <a:lnTo>
                  <a:pt x="244038" y="294889"/>
                </a:lnTo>
                <a:lnTo>
                  <a:pt x="244038" y="297431"/>
                </a:lnTo>
                <a:lnTo>
                  <a:pt x="241495" y="297431"/>
                </a:lnTo>
                <a:lnTo>
                  <a:pt x="241495" y="294889"/>
                </a:lnTo>
                <a:lnTo>
                  <a:pt x="241495" y="294889"/>
                </a:lnTo>
                <a:lnTo>
                  <a:pt x="241495" y="292347"/>
                </a:lnTo>
                <a:lnTo>
                  <a:pt x="241495" y="289805"/>
                </a:lnTo>
                <a:lnTo>
                  <a:pt x="241495" y="287263"/>
                </a:lnTo>
                <a:lnTo>
                  <a:pt x="244038" y="284720"/>
                </a:lnTo>
                <a:lnTo>
                  <a:pt x="246580" y="284720"/>
                </a:lnTo>
                <a:lnTo>
                  <a:pt x="246580" y="287263"/>
                </a:lnTo>
                <a:lnTo>
                  <a:pt x="249121" y="287263"/>
                </a:lnTo>
                <a:lnTo>
                  <a:pt x="249121" y="284720"/>
                </a:lnTo>
                <a:lnTo>
                  <a:pt x="249121" y="282178"/>
                </a:lnTo>
                <a:lnTo>
                  <a:pt x="251663" y="282178"/>
                </a:lnTo>
                <a:lnTo>
                  <a:pt x="251663" y="279637"/>
                </a:lnTo>
                <a:lnTo>
                  <a:pt x="254206" y="279637"/>
                </a:lnTo>
                <a:lnTo>
                  <a:pt x="254206" y="282178"/>
                </a:lnTo>
                <a:lnTo>
                  <a:pt x="256748" y="282178"/>
                </a:lnTo>
                <a:lnTo>
                  <a:pt x="256748" y="284720"/>
                </a:lnTo>
                <a:lnTo>
                  <a:pt x="256748" y="288534"/>
                </a:lnTo>
                <a:close/>
                <a:moveTo>
                  <a:pt x="391476" y="272010"/>
                </a:moveTo>
                <a:lnTo>
                  <a:pt x="391476" y="274552"/>
                </a:lnTo>
                <a:lnTo>
                  <a:pt x="394019" y="272010"/>
                </a:lnTo>
                <a:lnTo>
                  <a:pt x="396561" y="269467"/>
                </a:lnTo>
                <a:lnTo>
                  <a:pt x="399103" y="269467"/>
                </a:lnTo>
                <a:lnTo>
                  <a:pt x="401645" y="269467"/>
                </a:lnTo>
                <a:lnTo>
                  <a:pt x="406729" y="274552"/>
                </a:lnTo>
                <a:lnTo>
                  <a:pt x="414355" y="279637"/>
                </a:lnTo>
                <a:lnTo>
                  <a:pt x="416897" y="282178"/>
                </a:lnTo>
                <a:lnTo>
                  <a:pt x="416897" y="284720"/>
                </a:lnTo>
                <a:lnTo>
                  <a:pt x="416897" y="287263"/>
                </a:lnTo>
                <a:lnTo>
                  <a:pt x="414355" y="287263"/>
                </a:lnTo>
                <a:lnTo>
                  <a:pt x="411813" y="287263"/>
                </a:lnTo>
                <a:lnTo>
                  <a:pt x="406729" y="287263"/>
                </a:lnTo>
                <a:lnTo>
                  <a:pt x="401645" y="287263"/>
                </a:lnTo>
                <a:lnTo>
                  <a:pt x="399103" y="287263"/>
                </a:lnTo>
                <a:lnTo>
                  <a:pt x="396561" y="287263"/>
                </a:lnTo>
                <a:lnTo>
                  <a:pt x="394019" y="289805"/>
                </a:lnTo>
                <a:lnTo>
                  <a:pt x="394019" y="287263"/>
                </a:lnTo>
                <a:lnTo>
                  <a:pt x="391476" y="287263"/>
                </a:lnTo>
                <a:lnTo>
                  <a:pt x="388934" y="284720"/>
                </a:lnTo>
                <a:lnTo>
                  <a:pt x="388934" y="282178"/>
                </a:lnTo>
                <a:lnTo>
                  <a:pt x="388934" y="279637"/>
                </a:lnTo>
                <a:lnTo>
                  <a:pt x="388934" y="277094"/>
                </a:lnTo>
                <a:lnTo>
                  <a:pt x="386393" y="279637"/>
                </a:lnTo>
                <a:lnTo>
                  <a:pt x="383851" y="277094"/>
                </a:lnTo>
                <a:lnTo>
                  <a:pt x="383851" y="274552"/>
                </a:lnTo>
                <a:lnTo>
                  <a:pt x="381308" y="272010"/>
                </a:lnTo>
                <a:lnTo>
                  <a:pt x="383851" y="269467"/>
                </a:lnTo>
                <a:lnTo>
                  <a:pt x="383851" y="266926"/>
                </a:lnTo>
                <a:lnTo>
                  <a:pt x="386393" y="266926"/>
                </a:lnTo>
                <a:lnTo>
                  <a:pt x="388934" y="266926"/>
                </a:lnTo>
                <a:lnTo>
                  <a:pt x="388934" y="269467"/>
                </a:lnTo>
                <a:lnTo>
                  <a:pt x="391476" y="272010"/>
                </a:lnTo>
                <a:close/>
                <a:moveTo>
                  <a:pt x="247850" y="266926"/>
                </a:moveTo>
                <a:lnTo>
                  <a:pt x="247850" y="272010"/>
                </a:lnTo>
                <a:lnTo>
                  <a:pt x="250393" y="272010"/>
                </a:lnTo>
                <a:lnTo>
                  <a:pt x="250393" y="269467"/>
                </a:lnTo>
                <a:lnTo>
                  <a:pt x="252935" y="266926"/>
                </a:lnTo>
                <a:lnTo>
                  <a:pt x="252935" y="264384"/>
                </a:lnTo>
                <a:lnTo>
                  <a:pt x="255476" y="264384"/>
                </a:lnTo>
                <a:lnTo>
                  <a:pt x="258019" y="266926"/>
                </a:lnTo>
                <a:lnTo>
                  <a:pt x="260561" y="266926"/>
                </a:lnTo>
                <a:lnTo>
                  <a:pt x="260561" y="269467"/>
                </a:lnTo>
                <a:lnTo>
                  <a:pt x="258019" y="274552"/>
                </a:lnTo>
                <a:lnTo>
                  <a:pt x="255476" y="277094"/>
                </a:lnTo>
                <a:lnTo>
                  <a:pt x="255476" y="279637"/>
                </a:lnTo>
                <a:lnTo>
                  <a:pt x="252935" y="277094"/>
                </a:lnTo>
                <a:lnTo>
                  <a:pt x="252935" y="274552"/>
                </a:lnTo>
                <a:lnTo>
                  <a:pt x="250393" y="274552"/>
                </a:lnTo>
                <a:lnTo>
                  <a:pt x="247850" y="277094"/>
                </a:lnTo>
                <a:lnTo>
                  <a:pt x="247850" y="279637"/>
                </a:lnTo>
                <a:lnTo>
                  <a:pt x="247850" y="282178"/>
                </a:lnTo>
                <a:lnTo>
                  <a:pt x="245308" y="284720"/>
                </a:lnTo>
                <a:lnTo>
                  <a:pt x="245308" y="282178"/>
                </a:lnTo>
                <a:lnTo>
                  <a:pt x="242766" y="282178"/>
                </a:lnTo>
                <a:lnTo>
                  <a:pt x="242766" y="279637"/>
                </a:lnTo>
                <a:lnTo>
                  <a:pt x="245308" y="279637"/>
                </a:lnTo>
                <a:lnTo>
                  <a:pt x="245308" y="277094"/>
                </a:lnTo>
                <a:lnTo>
                  <a:pt x="245308" y="272010"/>
                </a:lnTo>
                <a:lnTo>
                  <a:pt x="245308" y="269467"/>
                </a:lnTo>
                <a:lnTo>
                  <a:pt x="242766" y="269467"/>
                </a:lnTo>
                <a:lnTo>
                  <a:pt x="242766" y="272010"/>
                </a:lnTo>
                <a:lnTo>
                  <a:pt x="241495" y="274552"/>
                </a:lnTo>
                <a:lnTo>
                  <a:pt x="241495" y="277094"/>
                </a:lnTo>
                <a:lnTo>
                  <a:pt x="241495" y="279637"/>
                </a:lnTo>
                <a:lnTo>
                  <a:pt x="238953" y="279637"/>
                </a:lnTo>
                <a:lnTo>
                  <a:pt x="238953" y="282178"/>
                </a:lnTo>
                <a:lnTo>
                  <a:pt x="236411" y="282178"/>
                </a:lnTo>
                <a:lnTo>
                  <a:pt x="233869" y="275823"/>
                </a:lnTo>
                <a:lnTo>
                  <a:pt x="233869" y="273281"/>
                </a:lnTo>
                <a:lnTo>
                  <a:pt x="233869" y="268197"/>
                </a:lnTo>
                <a:lnTo>
                  <a:pt x="236411" y="268197"/>
                </a:lnTo>
                <a:lnTo>
                  <a:pt x="236411" y="265654"/>
                </a:lnTo>
                <a:lnTo>
                  <a:pt x="236411" y="261841"/>
                </a:lnTo>
                <a:lnTo>
                  <a:pt x="238953" y="261841"/>
                </a:lnTo>
                <a:lnTo>
                  <a:pt x="246580" y="261841"/>
                </a:lnTo>
                <a:lnTo>
                  <a:pt x="249121" y="261841"/>
                </a:lnTo>
                <a:lnTo>
                  <a:pt x="249121" y="264384"/>
                </a:lnTo>
                <a:lnTo>
                  <a:pt x="249121" y="266926"/>
                </a:lnTo>
                <a:close/>
                <a:moveTo>
                  <a:pt x="395289" y="269467"/>
                </a:moveTo>
                <a:lnTo>
                  <a:pt x="394019" y="269467"/>
                </a:lnTo>
                <a:lnTo>
                  <a:pt x="391476" y="269467"/>
                </a:lnTo>
                <a:lnTo>
                  <a:pt x="391476" y="266926"/>
                </a:lnTo>
                <a:lnTo>
                  <a:pt x="391476" y="264384"/>
                </a:lnTo>
                <a:lnTo>
                  <a:pt x="391476" y="261841"/>
                </a:lnTo>
                <a:lnTo>
                  <a:pt x="391476" y="259299"/>
                </a:lnTo>
                <a:lnTo>
                  <a:pt x="394019" y="259299"/>
                </a:lnTo>
                <a:lnTo>
                  <a:pt x="396561" y="259299"/>
                </a:lnTo>
                <a:lnTo>
                  <a:pt x="399103" y="261841"/>
                </a:lnTo>
                <a:lnTo>
                  <a:pt x="399103" y="264384"/>
                </a:lnTo>
                <a:lnTo>
                  <a:pt x="399103" y="266926"/>
                </a:lnTo>
                <a:lnTo>
                  <a:pt x="399103" y="269467"/>
                </a:lnTo>
                <a:lnTo>
                  <a:pt x="395289" y="269467"/>
                </a:lnTo>
                <a:close/>
                <a:moveTo>
                  <a:pt x="383851" y="249131"/>
                </a:moveTo>
                <a:lnTo>
                  <a:pt x="381308" y="249131"/>
                </a:lnTo>
                <a:lnTo>
                  <a:pt x="381308" y="246588"/>
                </a:lnTo>
                <a:lnTo>
                  <a:pt x="378766" y="246588"/>
                </a:lnTo>
                <a:lnTo>
                  <a:pt x="378766" y="244046"/>
                </a:lnTo>
                <a:lnTo>
                  <a:pt x="378766" y="241504"/>
                </a:lnTo>
                <a:lnTo>
                  <a:pt x="378766" y="238962"/>
                </a:lnTo>
                <a:lnTo>
                  <a:pt x="381308" y="238962"/>
                </a:lnTo>
                <a:lnTo>
                  <a:pt x="381308" y="236420"/>
                </a:lnTo>
                <a:lnTo>
                  <a:pt x="383851" y="236420"/>
                </a:lnTo>
                <a:lnTo>
                  <a:pt x="386393" y="238962"/>
                </a:lnTo>
                <a:lnTo>
                  <a:pt x="386393" y="241504"/>
                </a:lnTo>
                <a:lnTo>
                  <a:pt x="386393" y="244046"/>
                </a:lnTo>
                <a:lnTo>
                  <a:pt x="386393" y="246588"/>
                </a:lnTo>
                <a:lnTo>
                  <a:pt x="386393" y="249131"/>
                </a:lnTo>
                <a:lnTo>
                  <a:pt x="383851" y="249131"/>
                </a:lnTo>
                <a:close/>
                <a:moveTo>
                  <a:pt x="386393" y="227522"/>
                </a:moveTo>
                <a:lnTo>
                  <a:pt x="386393" y="224980"/>
                </a:lnTo>
                <a:lnTo>
                  <a:pt x="388934" y="224980"/>
                </a:lnTo>
                <a:lnTo>
                  <a:pt x="388934" y="227522"/>
                </a:lnTo>
                <a:lnTo>
                  <a:pt x="391476" y="227522"/>
                </a:lnTo>
                <a:lnTo>
                  <a:pt x="394019" y="224980"/>
                </a:lnTo>
                <a:lnTo>
                  <a:pt x="396561" y="224980"/>
                </a:lnTo>
                <a:lnTo>
                  <a:pt x="399103" y="230064"/>
                </a:lnTo>
                <a:lnTo>
                  <a:pt x="399103" y="232607"/>
                </a:lnTo>
                <a:lnTo>
                  <a:pt x="399103" y="235149"/>
                </a:lnTo>
                <a:lnTo>
                  <a:pt x="396561" y="235149"/>
                </a:lnTo>
                <a:lnTo>
                  <a:pt x="396561" y="237691"/>
                </a:lnTo>
                <a:lnTo>
                  <a:pt x="396561" y="240233"/>
                </a:lnTo>
                <a:lnTo>
                  <a:pt x="399103" y="242775"/>
                </a:lnTo>
                <a:lnTo>
                  <a:pt x="399103" y="245317"/>
                </a:lnTo>
                <a:lnTo>
                  <a:pt x="399103" y="242775"/>
                </a:lnTo>
                <a:lnTo>
                  <a:pt x="401645" y="242775"/>
                </a:lnTo>
                <a:lnTo>
                  <a:pt x="404187" y="242775"/>
                </a:lnTo>
                <a:lnTo>
                  <a:pt x="404187" y="245317"/>
                </a:lnTo>
                <a:lnTo>
                  <a:pt x="406729" y="245317"/>
                </a:lnTo>
                <a:lnTo>
                  <a:pt x="406729" y="247860"/>
                </a:lnTo>
                <a:lnTo>
                  <a:pt x="404187" y="250401"/>
                </a:lnTo>
                <a:lnTo>
                  <a:pt x="401645" y="252944"/>
                </a:lnTo>
                <a:lnTo>
                  <a:pt x="399103" y="250401"/>
                </a:lnTo>
                <a:lnTo>
                  <a:pt x="396561" y="247860"/>
                </a:lnTo>
                <a:lnTo>
                  <a:pt x="394019" y="247860"/>
                </a:lnTo>
                <a:lnTo>
                  <a:pt x="391476" y="250401"/>
                </a:lnTo>
                <a:lnTo>
                  <a:pt x="391476" y="247860"/>
                </a:lnTo>
                <a:lnTo>
                  <a:pt x="391476" y="245317"/>
                </a:lnTo>
                <a:lnTo>
                  <a:pt x="388934" y="240233"/>
                </a:lnTo>
                <a:lnTo>
                  <a:pt x="388934" y="236420"/>
                </a:lnTo>
                <a:lnTo>
                  <a:pt x="386393" y="233877"/>
                </a:lnTo>
                <a:lnTo>
                  <a:pt x="386393" y="231335"/>
                </a:lnTo>
                <a:lnTo>
                  <a:pt x="383851" y="231335"/>
                </a:lnTo>
                <a:lnTo>
                  <a:pt x="383851" y="233877"/>
                </a:lnTo>
                <a:lnTo>
                  <a:pt x="381308" y="233877"/>
                </a:lnTo>
                <a:lnTo>
                  <a:pt x="378766" y="231335"/>
                </a:lnTo>
                <a:lnTo>
                  <a:pt x="378766" y="228794"/>
                </a:lnTo>
                <a:lnTo>
                  <a:pt x="376224" y="228794"/>
                </a:lnTo>
                <a:lnTo>
                  <a:pt x="376224" y="226251"/>
                </a:lnTo>
                <a:lnTo>
                  <a:pt x="378766" y="226251"/>
                </a:lnTo>
                <a:lnTo>
                  <a:pt x="378766" y="223709"/>
                </a:lnTo>
                <a:lnTo>
                  <a:pt x="381308" y="221167"/>
                </a:lnTo>
                <a:lnTo>
                  <a:pt x="383851" y="221167"/>
                </a:lnTo>
                <a:lnTo>
                  <a:pt x="383851" y="223709"/>
                </a:lnTo>
                <a:lnTo>
                  <a:pt x="386393" y="223709"/>
                </a:lnTo>
                <a:lnTo>
                  <a:pt x="386393" y="227522"/>
                </a:lnTo>
                <a:close/>
                <a:moveTo>
                  <a:pt x="219888" y="218624"/>
                </a:moveTo>
                <a:lnTo>
                  <a:pt x="219888" y="221167"/>
                </a:lnTo>
                <a:lnTo>
                  <a:pt x="222430" y="221167"/>
                </a:lnTo>
                <a:lnTo>
                  <a:pt x="222430" y="223709"/>
                </a:lnTo>
                <a:lnTo>
                  <a:pt x="219888" y="226251"/>
                </a:lnTo>
                <a:lnTo>
                  <a:pt x="219888" y="228794"/>
                </a:lnTo>
                <a:lnTo>
                  <a:pt x="217345" y="228794"/>
                </a:lnTo>
                <a:lnTo>
                  <a:pt x="214804" y="228794"/>
                </a:lnTo>
                <a:lnTo>
                  <a:pt x="214804" y="231335"/>
                </a:lnTo>
                <a:lnTo>
                  <a:pt x="212262" y="231335"/>
                </a:lnTo>
                <a:lnTo>
                  <a:pt x="212262" y="233877"/>
                </a:lnTo>
                <a:lnTo>
                  <a:pt x="209720" y="233877"/>
                </a:lnTo>
                <a:lnTo>
                  <a:pt x="207177" y="233877"/>
                </a:lnTo>
                <a:lnTo>
                  <a:pt x="204635" y="233877"/>
                </a:lnTo>
                <a:lnTo>
                  <a:pt x="203364" y="233877"/>
                </a:lnTo>
                <a:lnTo>
                  <a:pt x="203364" y="236420"/>
                </a:lnTo>
                <a:lnTo>
                  <a:pt x="203364" y="238962"/>
                </a:lnTo>
                <a:lnTo>
                  <a:pt x="200822" y="238962"/>
                </a:lnTo>
                <a:lnTo>
                  <a:pt x="198280" y="238962"/>
                </a:lnTo>
                <a:lnTo>
                  <a:pt x="195739" y="236420"/>
                </a:lnTo>
                <a:lnTo>
                  <a:pt x="195739" y="233877"/>
                </a:lnTo>
                <a:lnTo>
                  <a:pt x="195739" y="231335"/>
                </a:lnTo>
                <a:lnTo>
                  <a:pt x="198280" y="228794"/>
                </a:lnTo>
                <a:lnTo>
                  <a:pt x="200822" y="228794"/>
                </a:lnTo>
                <a:lnTo>
                  <a:pt x="200822" y="226251"/>
                </a:lnTo>
                <a:lnTo>
                  <a:pt x="203364" y="226251"/>
                </a:lnTo>
                <a:lnTo>
                  <a:pt x="203364" y="223709"/>
                </a:lnTo>
                <a:lnTo>
                  <a:pt x="205907" y="223709"/>
                </a:lnTo>
                <a:lnTo>
                  <a:pt x="208449" y="223709"/>
                </a:lnTo>
                <a:lnTo>
                  <a:pt x="210990" y="223709"/>
                </a:lnTo>
                <a:lnTo>
                  <a:pt x="210990" y="221167"/>
                </a:lnTo>
                <a:lnTo>
                  <a:pt x="210990" y="218624"/>
                </a:lnTo>
                <a:lnTo>
                  <a:pt x="213533" y="218624"/>
                </a:lnTo>
                <a:lnTo>
                  <a:pt x="213533" y="216083"/>
                </a:lnTo>
                <a:lnTo>
                  <a:pt x="216075" y="218624"/>
                </a:lnTo>
                <a:lnTo>
                  <a:pt x="218617" y="216083"/>
                </a:lnTo>
                <a:lnTo>
                  <a:pt x="219888" y="218624"/>
                </a:lnTo>
                <a:close/>
                <a:moveTo>
                  <a:pt x="193196" y="223709"/>
                </a:moveTo>
                <a:lnTo>
                  <a:pt x="190654" y="223709"/>
                </a:lnTo>
                <a:lnTo>
                  <a:pt x="190654" y="221167"/>
                </a:lnTo>
                <a:lnTo>
                  <a:pt x="188112" y="221167"/>
                </a:lnTo>
                <a:lnTo>
                  <a:pt x="188112" y="218624"/>
                </a:lnTo>
                <a:lnTo>
                  <a:pt x="188112" y="216083"/>
                </a:lnTo>
                <a:lnTo>
                  <a:pt x="190654" y="216083"/>
                </a:lnTo>
                <a:lnTo>
                  <a:pt x="190654" y="213541"/>
                </a:lnTo>
                <a:lnTo>
                  <a:pt x="193196" y="213541"/>
                </a:lnTo>
                <a:lnTo>
                  <a:pt x="195739" y="213541"/>
                </a:lnTo>
                <a:lnTo>
                  <a:pt x="195739" y="216083"/>
                </a:lnTo>
                <a:lnTo>
                  <a:pt x="198280" y="216083"/>
                </a:lnTo>
                <a:lnTo>
                  <a:pt x="198280" y="218624"/>
                </a:lnTo>
                <a:lnTo>
                  <a:pt x="198280" y="221167"/>
                </a:lnTo>
                <a:lnTo>
                  <a:pt x="195739" y="223709"/>
                </a:lnTo>
                <a:lnTo>
                  <a:pt x="193196" y="223709"/>
                </a:lnTo>
                <a:close/>
                <a:moveTo>
                  <a:pt x="457570" y="221167"/>
                </a:moveTo>
                <a:lnTo>
                  <a:pt x="455028" y="221167"/>
                </a:lnTo>
                <a:lnTo>
                  <a:pt x="455028" y="218624"/>
                </a:lnTo>
                <a:lnTo>
                  <a:pt x="455028" y="216083"/>
                </a:lnTo>
                <a:lnTo>
                  <a:pt x="452486" y="216083"/>
                </a:lnTo>
                <a:lnTo>
                  <a:pt x="449944" y="216083"/>
                </a:lnTo>
                <a:lnTo>
                  <a:pt x="449944" y="213541"/>
                </a:lnTo>
                <a:lnTo>
                  <a:pt x="449944" y="210998"/>
                </a:lnTo>
                <a:lnTo>
                  <a:pt x="449944" y="208456"/>
                </a:lnTo>
                <a:lnTo>
                  <a:pt x="449944" y="205914"/>
                </a:lnTo>
                <a:lnTo>
                  <a:pt x="452486" y="205914"/>
                </a:lnTo>
                <a:lnTo>
                  <a:pt x="455028" y="205914"/>
                </a:lnTo>
                <a:lnTo>
                  <a:pt x="457570" y="205914"/>
                </a:lnTo>
                <a:lnTo>
                  <a:pt x="457570" y="208456"/>
                </a:lnTo>
                <a:lnTo>
                  <a:pt x="457570" y="210998"/>
                </a:lnTo>
                <a:lnTo>
                  <a:pt x="460112" y="210998"/>
                </a:lnTo>
                <a:lnTo>
                  <a:pt x="460112" y="213541"/>
                </a:lnTo>
                <a:lnTo>
                  <a:pt x="462655" y="213541"/>
                </a:lnTo>
                <a:lnTo>
                  <a:pt x="462655" y="216083"/>
                </a:lnTo>
                <a:lnTo>
                  <a:pt x="462655" y="218624"/>
                </a:lnTo>
                <a:lnTo>
                  <a:pt x="460112" y="218624"/>
                </a:lnTo>
                <a:lnTo>
                  <a:pt x="460112" y="221167"/>
                </a:lnTo>
                <a:lnTo>
                  <a:pt x="457570" y="221167"/>
                </a:lnTo>
                <a:close/>
                <a:moveTo>
                  <a:pt x="391476" y="213541"/>
                </a:moveTo>
                <a:lnTo>
                  <a:pt x="388934" y="213541"/>
                </a:lnTo>
                <a:lnTo>
                  <a:pt x="386393" y="213541"/>
                </a:lnTo>
                <a:lnTo>
                  <a:pt x="386393" y="210998"/>
                </a:lnTo>
                <a:lnTo>
                  <a:pt x="386393" y="208456"/>
                </a:lnTo>
                <a:lnTo>
                  <a:pt x="386393" y="205914"/>
                </a:lnTo>
                <a:lnTo>
                  <a:pt x="386393" y="203372"/>
                </a:lnTo>
                <a:lnTo>
                  <a:pt x="388934" y="203372"/>
                </a:lnTo>
                <a:lnTo>
                  <a:pt x="391476" y="203372"/>
                </a:lnTo>
                <a:lnTo>
                  <a:pt x="394019" y="203372"/>
                </a:lnTo>
                <a:lnTo>
                  <a:pt x="394019" y="205914"/>
                </a:lnTo>
                <a:lnTo>
                  <a:pt x="394019" y="208456"/>
                </a:lnTo>
                <a:lnTo>
                  <a:pt x="394019" y="210998"/>
                </a:lnTo>
                <a:lnTo>
                  <a:pt x="394019" y="213541"/>
                </a:lnTo>
                <a:lnTo>
                  <a:pt x="391476" y="213541"/>
                </a:lnTo>
                <a:close/>
                <a:moveTo>
                  <a:pt x="388934" y="202101"/>
                </a:moveTo>
                <a:lnTo>
                  <a:pt x="386393" y="202101"/>
                </a:lnTo>
                <a:lnTo>
                  <a:pt x="383851" y="202101"/>
                </a:lnTo>
                <a:lnTo>
                  <a:pt x="383851" y="199558"/>
                </a:lnTo>
                <a:lnTo>
                  <a:pt x="383851" y="197017"/>
                </a:lnTo>
                <a:lnTo>
                  <a:pt x="383851" y="194474"/>
                </a:lnTo>
                <a:lnTo>
                  <a:pt x="386393" y="191932"/>
                </a:lnTo>
                <a:lnTo>
                  <a:pt x="388934" y="191932"/>
                </a:lnTo>
                <a:lnTo>
                  <a:pt x="391476" y="191932"/>
                </a:lnTo>
                <a:lnTo>
                  <a:pt x="391476" y="194474"/>
                </a:lnTo>
                <a:lnTo>
                  <a:pt x="391476" y="197017"/>
                </a:lnTo>
                <a:lnTo>
                  <a:pt x="391476" y="199558"/>
                </a:lnTo>
                <a:lnTo>
                  <a:pt x="391476" y="202101"/>
                </a:lnTo>
                <a:lnTo>
                  <a:pt x="388934" y="202101"/>
                </a:lnTo>
                <a:close/>
                <a:moveTo>
                  <a:pt x="388934" y="188119"/>
                </a:moveTo>
                <a:lnTo>
                  <a:pt x="388934" y="185577"/>
                </a:lnTo>
                <a:lnTo>
                  <a:pt x="386393" y="185577"/>
                </a:lnTo>
                <a:lnTo>
                  <a:pt x="386393" y="183034"/>
                </a:lnTo>
                <a:lnTo>
                  <a:pt x="383851" y="183034"/>
                </a:lnTo>
                <a:lnTo>
                  <a:pt x="383851" y="180492"/>
                </a:lnTo>
                <a:lnTo>
                  <a:pt x="383851" y="177951"/>
                </a:lnTo>
                <a:lnTo>
                  <a:pt x="381308" y="177951"/>
                </a:lnTo>
                <a:lnTo>
                  <a:pt x="381308" y="175408"/>
                </a:lnTo>
                <a:lnTo>
                  <a:pt x="381308" y="172866"/>
                </a:lnTo>
                <a:lnTo>
                  <a:pt x="383851" y="172866"/>
                </a:lnTo>
                <a:lnTo>
                  <a:pt x="383851" y="170324"/>
                </a:lnTo>
                <a:lnTo>
                  <a:pt x="386393" y="170324"/>
                </a:lnTo>
                <a:lnTo>
                  <a:pt x="388934" y="170324"/>
                </a:lnTo>
                <a:lnTo>
                  <a:pt x="388934" y="172866"/>
                </a:lnTo>
                <a:lnTo>
                  <a:pt x="391476" y="172866"/>
                </a:lnTo>
                <a:lnTo>
                  <a:pt x="391476" y="175408"/>
                </a:lnTo>
                <a:lnTo>
                  <a:pt x="391476" y="177951"/>
                </a:lnTo>
                <a:lnTo>
                  <a:pt x="394019" y="177951"/>
                </a:lnTo>
                <a:lnTo>
                  <a:pt x="394019" y="180492"/>
                </a:lnTo>
                <a:lnTo>
                  <a:pt x="394019" y="183034"/>
                </a:lnTo>
                <a:lnTo>
                  <a:pt x="391476" y="185577"/>
                </a:lnTo>
                <a:lnTo>
                  <a:pt x="388934" y="188119"/>
                </a:lnTo>
                <a:close/>
                <a:moveTo>
                  <a:pt x="315215" y="144902"/>
                </a:moveTo>
                <a:lnTo>
                  <a:pt x="317757" y="144902"/>
                </a:lnTo>
                <a:lnTo>
                  <a:pt x="320299" y="147444"/>
                </a:lnTo>
                <a:lnTo>
                  <a:pt x="320299" y="149987"/>
                </a:lnTo>
                <a:lnTo>
                  <a:pt x="320299" y="152529"/>
                </a:lnTo>
                <a:lnTo>
                  <a:pt x="320299" y="155071"/>
                </a:lnTo>
                <a:lnTo>
                  <a:pt x="317757" y="155071"/>
                </a:lnTo>
                <a:lnTo>
                  <a:pt x="317757" y="157613"/>
                </a:lnTo>
                <a:lnTo>
                  <a:pt x="315215" y="157613"/>
                </a:lnTo>
                <a:lnTo>
                  <a:pt x="312673" y="155071"/>
                </a:lnTo>
                <a:lnTo>
                  <a:pt x="312673" y="152529"/>
                </a:lnTo>
                <a:lnTo>
                  <a:pt x="312673" y="155071"/>
                </a:lnTo>
                <a:lnTo>
                  <a:pt x="310131" y="155071"/>
                </a:lnTo>
                <a:lnTo>
                  <a:pt x="310131" y="157613"/>
                </a:lnTo>
                <a:lnTo>
                  <a:pt x="310131" y="160155"/>
                </a:lnTo>
                <a:lnTo>
                  <a:pt x="310131" y="162698"/>
                </a:lnTo>
                <a:lnTo>
                  <a:pt x="307589" y="165240"/>
                </a:lnTo>
                <a:lnTo>
                  <a:pt x="307589" y="167781"/>
                </a:lnTo>
                <a:lnTo>
                  <a:pt x="305047" y="172866"/>
                </a:lnTo>
                <a:lnTo>
                  <a:pt x="302505" y="172866"/>
                </a:lnTo>
                <a:lnTo>
                  <a:pt x="302505" y="175408"/>
                </a:lnTo>
                <a:lnTo>
                  <a:pt x="297421" y="177951"/>
                </a:lnTo>
                <a:lnTo>
                  <a:pt x="294879" y="180492"/>
                </a:lnTo>
                <a:lnTo>
                  <a:pt x="292336" y="186847"/>
                </a:lnTo>
                <a:lnTo>
                  <a:pt x="292336" y="189390"/>
                </a:lnTo>
                <a:lnTo>
                  <a:pt x="287252" y="195745"/>
                </a:lnTo>
                <a:lnTo>
                  <a:pt x="284711" y="198287"/>
                </a:lnTo>
                <a:lnTo>
                  <a:pt x="282168" y="198287"/>
                </a:lnTo>
                <a:lnTo>
                  <a:pt x="279626" y="198287"/>
                </a:lnTo>
                <a:lnTo>
                  <a:pt x="274542" y="198287"/>
                </a:lnTo>
                <a:lnTo>
                  <a:pt x="269458" y="200830"/>
                </a:lnTo>
                <a:lnTo>
                  <a:pt x="266916" y="200830"/>
                </a:lnTo>
                <a:lnTo>
                  <a:pt x="264374" y="203372"/>
                </a:lnTo>
                <a:lnTo>
                  <a:pt x="259290" y="203372"/>
                </a:lnTo>
                <a:lnTo>
                  <a:pt x="256748" y="203372"/>
                </a:lnTo>
                <a:lnTo>
                  <a:pt x="251663" y="203372"/>
                </a:lnTo>
                <a:lnTo>
                  <a:pt x="249121" y="203372"/>
                </a:lnTo>
                <a:lnTo>
                  <a:pt x="246580" y="203372"/>
                </a:lnTo>
                <a:lnTo>
                  <a:pt x="246580" y="200830"/>
                </a:lnTo>
                <a:lnTo>
                  <a:pt x="244038" y="200830"/>
                </a:lnTo>
                <a:lnTo>
                  <a:pt x="241495" y="198287"/>
                </a:lnTo>
                <a:lnTo>
                  <a:pt x="241495" y="195745"/>
                </a:lnTo>
                <a:lnTo>
                  <a:pt x="238953" y="193203"/>
                </a:lnTo>
                <a:lnTo>
                  <a:pt x="241495" y="193203"/>
                </a:lnTo>
                <a:lnTo>
                  <a:pt x="238953" y="193203"/>
                </a:lnTo>
                <a:lnTo>
                  <a:pt x="233869" y="193203"/>
                </a:lnTo>
                <a:lnTo>
                  <a:pt x="226243" y="193203"/>
                </a:lnTo>
                <a:lnTo>
                  <a:pt x="223701" y="193203"/>
                </a:lnTo>
                <a:lnTo>
                  <a:pt x="221159" y="193203"/>
                </a:lnTo>
                <a:lnTo>
                  <a:pt x="218617" y="193203"/>
                </a:lnTo>
                <a:lnTo>
                  <a:pt x="216075" y="193203"/>
                </a:lnTo>
                <a:lnTo>
                  <a:pt x="210990" y="193203"/>
                </a:lnTo>
                <a:lnTo>
                  <a:pt x="205907" y="193203"/>
                </a:lnTo>
                <a:lnTo>
                  <a:pt x="205907" y="195745"/>
                </a:lnTo>
                <a:lnTo>
                  <a:pt x="203364" y="195745"/>
                </a:lnTo>
                <a:lnTo>
                  <a:pt x="203364" y="195745"/>
                </a:lnTo>
                <a:lnTo>
                  <a:pt x="200822" y="195745"/>
                </a:lnTo>
                <a:lnTo>
                  <a:pt x="198280" y="193203"/>
                </a:lnTo>
                <a:lnTo>
                  <a:pt x="198280" y="190661"/>
                </a:lnTo>
                <a:lnTo>
                  <a:pt x="195739" y="190661"/>
                </a:lnTo>
                <a:lnTo>
                  <a:pt x="190654" y="190661"/>
                </a:lnTo>
                <a:lnTo>
                  <a:pt x="190654" y="193203"/>
                </a:lnTo>
                <a:lnTo>
                  <a:pt x="188112" y="193203"/>
                </a:lnTo>
                <a:lnTo>
                  <a:pt x="183028" y="195745"/>
                </a:lnTo>
                <a:lnTo>
                  <a:pt x="183028" y="193203"/>
                </a:lnTo>
                <a:lnTo>
                  <a:pt x="180486" y="193203"/>
                </a:lnTo>
                <a:lnTo>
                  <a:pt x="177944" y="195745"/>
                </a:lnTo>
                <a:lnTo>
                  <a:pt x="175402" y="195745"/>
                </a:lnTo>
                <a:lnTo>
                  <a:pt x="175402" y="198287"/>
                </a:lnTo>
                <a:lnTo>
                  <a:pt x="175402" y="195745"/>
                </a:lnTo>
                <a:lnTo>
                  <a:pt x="165234" y="195745"/>
                </a:lnTo>
                <a:lnTo>
                  <a:pt x="165234" y="193203"/>
                </a:lnTo>
                <a:lnTo>
                  <a:pt x="160149" y="190661"/>
                </a:lnTo>
                <a:lnTo>
                  <a:pt x="157608" y="190661"/>
                </a:lnTo>
                <a:lnTo>
                  <a:pt x="155066" y="190661"/>
                </a:lnTo>
                <a:lnTo>
                  <a:pt x="152523" y="190661"/>
                </a:lnTo>
                <a:lnTo>
                  <a:pt x="149981" y="193203"/>
                </a:lnTo>
                <a:lnTo>
                  <a:pt x="147439" y="195745"/>
                </a:lnTo>
                <a:lnTo>
                  <a:pt x="147439" y="198287"/>
                </a:lnTo>
                <a:lnTo>
                  <a:pt x="144898" y="200830"/>
                </a:lnTo>
                <a:lnTo>
                  <a:pt x="139813" y="205914"/>
                </a:lnTo>
                <a:lnTo>
                  <a:pt x="139813" y="208456"/>
                </a:lnTo>
                <a:lnTo>
                  <a:pt x="139813" y="210998"/>
                </a:lnTo>
                <a:lnTo>
                  <a:pt x="139813" y="213541"/>
                </a:lnTo>
                <a:lnTo>
                  <a:pt x="137271" y="216083"/>
                </a:lnTo>
                <a:lnTo>
                  <a:pt x="137271" y="218624"/>
                </a:lnTo>
                <a:lnTo>
                  <a:pt x="137271" y="221167"/>
                </a:lnTo>
                <a:lnTo>
                  <a:pt x="134729" y="226251"/>
                </a:lnTo>
                <a:lnTo>
                  <a:pt x="134729" y="228794"/>
                </a:lnTo>
                <a:lnTo>
                  <a:pt x="137271" y="233877"/>
                </a:lnTo>
                <a:lnTo>
                  <a:pt x="137271" y="245317"/>
                </a:lnTo>
                <a:lnTo>
                  <a:pt x="139813" y="247860"/>
                </a:lnTo>
                <a:lnTo>
                  <a:pt x="142355" y="252944"/>
                </a:lnTo>
                <a:lnTo>
                  <a:pt x="144898" y="258028"/>
                </a:lnTo>
                <a:lnTo>
                  <a:pt x="144898" y="260570"/>
                </a:lnTo>
                <a:lnTo>
                  <a:pt x="147439" y="260570"/>
                </a:lnTo>
                <a:lnTo>
                  <a:pt x="147439" y="258028"/>
                </a:lnTo>
                <a:lnTo>
                  <a:pt x="149981" y="258028"/>
                </a:lnTo>
                <a:lnTo>
                  <a:pt x="152523" y="260570"/>
                </a:lnTo>
                <a:lnTo>
                  <a:pt x="152523" y="263112"/>
                </a:lnTo>
                <a:lnTo>
                  <a:pt x="155066" y="263112"/>
                </a:lnTo>
                <a:lnTo>
                  <a:pt x="155066" y="265654"/>
                </a:lnTo>
                <a:lnTo>
                  <a:pt x="157608" y="268197"/>
                </a:lnTo>
                <a:lnTo>
                  <a:pt x="155066" y="270739"/>
                </a:lnTo>
                <a:lnTo>
                  <a:pt x="157608" y="275823"/>
                </a:lnTo>
                <a:lnTo>
                  <a:pt x="160149" y="280907"/>
                </a:lnTo>
                <a:lnTo>
                  <a:pt x="162691" y="280907"/>
                </a:lnTo>
                <a:lnTo>
                  <a:pt x="162691" y="278365"/>
                </a:lnTo>
                <a:lnTo>
                  <a:pt x="165234" y="278365"/>
                </a:lnTo>
                <a:lnTo>
                  <a:pt x="165234" y="280907"/>
                </a:lnTo>
                <a:lnTo>
                  <a:pt x="167776" y="280907"/>
                </a:lnTo>
                <a:lnTo>
                  <a:pt x="172860" y="283450"/>
                </a:lnTo>
                <a:lnTo>
                  <a:pt x="175402" y="283450"/>
                </a:lnTo>
                <a:lnTo>
                  <a:pt x="175402" y="280907"/>
                </a:lnTo>
                <a:lnTo>
                  <a:pt x="177944" y="280907"/>
                </a:lnTo>
                <a:lnTo>
                  <a:pt x="177944" y="278365"/>
                </a:lnTo>
                <a:lnTo>
                  <a:pt x="177944" y="275823"/>
                </a:lnTo>
                <a:lnTo>
                  <a:pt x="177944" y="273281"/>
                </a:lnTo>
                <a:lnTo>
                  <a:pt x="186841" y="259299"/>
                </a:lnTo>
                <a:lnTo>
                  <a:pt x="189383" y="256757"/>
                </a:lnTo>
                <a:lnTo>
                  <a:pt x="191925" y="254215"/>
                </a:lnTo>
                <a:lnTo>
                  <a:pt x="194467" y="254215"/>
                </a:lnTo>
                <a:lnTo>
                  <a:pt x="194467" y="256757"/>
                </a:lnTo>
                <a:lnTo>
                  <a:pt x="194467" y="259299"/>
                </a:lnTo>
                <a:lnTo>
                  <a:pt x="194467" y="261841"/>
                </a:lnTo>
                <a:lnTo>
                  <a:pt x="197009" y="261841"/>
                </a:lnTo>
                <a:lnTo>
                  <a:pt x="204635" y="261841"/>
                </a:lnTo>
                <a:lnTo>
                  <a:pt x="209720" y="261841"/>
                </a:lnTo>
                <a:lnTo>
                  <a:pt x="209720" y="259299"/>
                </a:lnTo>
                <a:lnTo>
                  <a:pt x="212262" y="259299"/>
                </a:lnTo>
                <a:lnTo>
                  <a:pt x="212262" y="249131"/>
                </a:lnTo>
                <a:lnTo>
                  <a:pt x="212262" y="246588"/>
                </a:lnTo>
                <a:lnTo>
                  <a:pt x="214804" y="244046"/>
                </a:lnTo>
                <a:lnTo>
                  <a:pt x="222430" y="244046"/>
                </a:lnTo>
                <a:lnTo>
                  <a:pt x="227514" y="246588"/>
                </a:lnTo>
                <a:lnTo>
                  <a:pt x="230056" y="246588"/>
                </a:lnTo>
                <a:lnTo>
                  <a:pt x="235140" y="246588"/>
                </a:lnTo>
                <a:lnTo>
                  <a:pt x="240225" y="244046"/>
                </a:lnTo>
                <a:lnTo>
                  <a:pt x="237682" y="241504"/>
                </a:lnTo>
                <a:lnTo>
                  <a:pt x="235140" y="241504"/>
                </a:lnTo>
                <a:lnTo>
                  <a:pt x="232598" y="241504"/>
                </a:lnTo>
                <a:lnTo>
                  <a:pt x="232598" y="238962"/>
                </a:lnTo>
                <a:lnTo>
                  <a:pt x="235140" y="238962"/>
                </a:lnTo>
                <a:lnTo>
                  <a:pt x="237682" y="236420"/>
                </a:lnTo>
                <a:lnTo>
                  <a:pt x="240225" y="238962"/>
                </a:lnTo>
                <a:lnTo>
                  <a:pt x="242766" y="238962"/>
                </a:lnTo>
                <a:lnTo>
                  <a:pt x="242766" y="236420"/>
                </a:lnTo>
                <a:lnTo>
                  <a:pt x="245308" y="236420"/>
                </a:lnTo>
                <a:lnTo>
                  <a:pt x="250393" y="236420"/>
                </a:lnTo>
                <a:lnTo>
                  <a:pt x="252935" y="236420"/>
                </a:lnTo>
                <a:lnTo>
                  <a:pt x="258019" y="238962"/>
                </a:lnTo>
                <a:lnTo>
                  <a:pt x="258019" y="244046"/>
                </a:lnTo>
                <a:lnTo>
                  <a:pt x="258019" y="246588"/>
                </a:lnTo>
                <a:lnTo>
                  <a:pt x="258019" y="249131"/>
                </a:lnTo>
                <a:lnTo>
                  <a:pt x="258019" y="251673"/>
                </a:lnTo>
                <a:lnTo>
                  <a:pt x="255476" y="254215"/>
                </a:lnTo>
                <a:lnTo>
                  <a:pt x="255476" y="256757"/>
                </a:lnTo>
                <a:lnTo>
                  <a:pt x="255476" y="259299"/>
                </a:lnTo>
                <a:lnTo>
                  <a:pt x="252935" y="259299"/>
                </a:lnTo>
                <a:lnTo>
                  <a:pt x="250393" y="259299"/>
                </a:lnTo>
                <a:lnTo>
                  <a:pt x="250393" y="256757"/>
                </a:lnTo>
                <a:lnTo>
                  <a:pt x="247850" y="254215"/>
                </a:lnTo>
                <a:lnTo>
                  <a:pt x="247850" y="251673"/>
                </a:lnTo>
                <a:lnTo>
                  <a:pt x="245308" y="251673"/>
                </a:lnTo>
                <a:lnTo>
                  <a:pt x="237682" y="251673"/>
                </a:lnTo>
                <a:lnTo>
                  <a:pt x="235140" y="251673"/>
                </a:lnTo>
                <a:lnTo>
                  <a:pt x="235140" y="254215"/>
                </a:lnTo>
                <a:lnTo>
                  <a:pt x="235140" y="256757"/>
                </a:lnTo>
                <a:lnTo>
                  <a:pt x="235140" y="259299"/>
                </a:lnTo>
                <a:lnTo>
                  <a:pt x="232598" y="259299"/>
                </a:lnTo>
                <a:lnTo>
                  <a:pt x="230056" y="261841"/>
                </a:lnTo>
                <a:lnTo>
                  <a:pt x="230056" y="266926"/>
                </a:lnTo>
                <a:lnTo>
                  <a:pt x="227514" y="269467"/>
                </a:lnTo>
                <a:lnTo>
                  <a:pt x="222430" y="274552"/>
                </a:lnTo>
                <a:lnTo>
                  <a:pt x="219888" y="279637"/>
                </a:lnTo>
                <a:lnTo>
                  <a:pt x="214804" y="282178"/>
                </a:lnTo>
                <a:lnTo>
                  <a:pt x="212262" y="284720"/>
                </a:lnTo>
                <a:lnTo>
                  <a:pt x="209720" y="284720"/>
                </a:lnTo>
                <a:lnTo>
                  <a:pt x="207177" y="287263"/>
                </a:lnTo>
                <a:lnTo>
                  <a:pt x="204635" y="287263"/>
                </a:lnTo>
                <a:lnTo>
                  <a:pt x="203364" y="287263"/>
                </a:lnTo>
                <a:lnTo>
                  <a:pt x="200822" y="289805"/>
                </a:lnTo>
                <a:lnTo>
                  <a:pt x="200822" y="292347"/>
                </a:lnTo>
                <a:lnTo>
                  <a:pt x="198280" y="292347"/>
                </a:lnTo>
                <a:lnTo>
                  <a:pt x="198280" y="294889"/>
                </a:lnTo>
                <a:lnTo>
                  <a:pt x="198280" y="297431"/>
                </a:lnTo>
                <a:lnTo>
                  <a:pt x="195739" y="299974"/>
                </a:lnTo>
                <a:lnTo>
                  <a:pt x="193196" y="299974"/>
                </a:lnTo>
                <a:lnTo>
                  <a:pt x="190654" y="299974"/>
                </a:lnTo>
                <a:lnTo>
                  <a:pt x="190654" y="297431"/>
                </a:lnTo>
                <a:lnTo>
                  <a:pt x="188112" y="294889"/>
                </a:lnTo>
                <a:lnTo>
                  <a:pt x="183028" y="292347"/>
                </a:lnTo>
                <a:lnTo>
                  <a:pt x="183028" y="294889"/>
                </a:lnTo>
                <a:lnTo>
                  <a:pt x="183028" y="297431"/>
                </a:lnTo>
                <a:lnTo>
                  <a:pt x="183028" y="302516"/>
                </a:lnTo>
                <a:lnTo>
                  <a:pt x="185570" y="302516"/>
                </a:lnTo>
                <a:lnTo>
                  <a:pt x="188112" y="302516"/>
                </a:lnTo>
                <a:lnTo>
                  <a:pt x="188112" y="305058"/>
                </a:lnTo>
                <a:lnTo>
                  <a:pt x="190654" y="310142"/>
                </a:lnTo>
                <a:lnTo>
                  <a:pt x="193196" y="310142"/>
                </a:lnTo>
                <a:lnTo>
                  <a:pt x="193196" y="312684"/>
                </a:lnTo>
                <a:lnTo>
                  <a:pt x="195739" y="312684"/>
                </a:lnTo>
                <a:lnTo>
                  <a:pt x="198280" y="312684"/>
                </a:lnTo>
                <a:lnTo>
                  <a:pt x="200822" y="317769"/>
                </a:lnTo>
                <a:lnTo>
                  <a:pt x="205907" y="329208"/>
                </a:lnTo>
                <a:lnTo>
                  <a:pt x="208449" y="334293"/>
                </a:lnTo>
                <a:lnTo>
                  <a:pt x="213533" y="339377"/>
                </a:lnTo>
                <a:lnTo>
                  <a:pt x="218617" y="344461"/>
                </a:lnTo>
                <a:lnTo>
                  <a:pt x="218617" y="347003"/>
                </a:lnTo>
                <a:lnTo>
                  <a:pt x="218617" y="349546"/>
                </a:lnTo>
                <a:lnTo>
                  <a:pt x="216075" y="349546"/>
                </a:lnTo>
                <a:lnTo>
                  <a:pt x="216075" y="352087"/>
                </a:lnTo>
                <a:lnTo>
                  <a:pt x="218617" y="352087"/>
                </a:lnTo>
                <a:lnTo>
                  <a:pt x="221159" y="357172"/>
                </a:lnTo>
                <a:lnTo>
                  <a:pt x="223701" y="357172"/>
                </a:lnTo>
                <a:lnTo>
                  <a:pt x="223701" y="359714"/>
                </a:lnTo>
                <a:lnTo>
                  <a:pt x="223701" y="364798"/>
                </a:lnTo>
                <a:lnTo>
                  <a:pt x="226243" y="367340"/>
                </a:lnTo>
                <a:lnTo>
                  <a:pt x="226243" y="369883"/>
                </a:lnTo>
                <a:lnTo>
                  <a:pt x="226243" y="372425"/>
                </a:lnTo>
                <a:lnTo>
                  <a:pt x="226243" y="374967"/>
                </a:lnTo>
                <a:lnTo>
                  <a:pt x="223701" y="377509"/>
                </a:lnTo>
                <a:lnTo>
                  <a:pt x="223701" y="380051"/>
                </a:lnTo>
                <a:lnTo>
                  <a:pt x="221159" y="380051"/>
                </a:lnTo>
                <a:lnTo>
                  <a:pt x="223701" y="386407"/>
                </a:lnTo>
                <a:lnTo>
                  <a:pt x="228785" y="391491"/>
                </a:lnTo>
                <a:lnTo>
                  <a:pt x="228785" y="394033"/>
                </a:lnTo>
                <a:lnTo>
                  <a:pt x="231327" y="400389"/>
                </a:lnTo>
                <a:lnTo>
                  <a:pt x="231327" y="402930"/>
                </a:lnTo>
                <a:lnTo>
                  <a:pt x="233869" y="402930"/>
                </a:lnTo>
                <a:lnTo>
                  <a:pt x="236411" y="402930"/>
                </a:lnTo>
                <a:lnTo>
                  <a:pt x="238953" y="402930"/>
                </a:lnTo>
                <a:lnTo>
                  <a:pt x="238953" y="400389"/>
                </a:lnTo>
                <a:lnTo>
                  <a:pt x="236411" y="400389"/>
                </a:lnTo>
                <a:lnTo>
                  <a:pt x="236411" y="397846"/>
                </a:lnTo>
                <a:lnTo>
                  <a:pt x="238953" y="397846"/>
                </a:lnTo>
                <a:lnTo>
                  <a:pt x="238953" y="400389"/>
                </a:lnTo>
                <a:lnTo>
                  <a:pt x="238953" y="402930"/>
                </a:lnTo>
                <a:lnTo>
                  <a:pt x="241495" y="405473"/>
                </a:lnTo>
                <a:lnTo>
                  <a:pt x="238953" y="410557"/>
                </a:lnTo>
                <a:lnTo>
                  <a:pt x="238953" y="413100"/>
                </a:lnTo>
                <a:lnTo>
                  <a:pt x="238953" y="415641"/>
                </a:lnTo>
                <a:lnTo>
                  <a:pt x="233869" y="418183"/>
                </a:lnTo>
                <a:lnTo>
                  <a:pt x="228785" y="418183"/>
                </a:lnTo>
                <a:lnTo>
                  <a:pt x="228785" y="415641"/>
                </a:lnTo>
                <a:lnTo>
                  <a:pt x="228785" y="401660"/>
                </a:lnTo>
                <a:lnTo>
                  <a:pt x="226243" y="401660"/>
                </a:lnTo>
                <a:lnTo>
                  <a:pt x="223701" y="404202"/>
                </a:lnTo>
                <a:lnTo>
                  <a:pt x="221159" y="404202"/>
                </a:lnTo>
                <a:lnTo>
                  <a:pt x="218617" y="404202"/>
                </a:lnTo>
                <a:lnTo>
                  <a:pt x="216075" y="406744"/>
                </a:lnTo>
                <a:lnTo>
                  <a:pt x="213533" y="406744"/>
                </a:lnTo>
                <a:lnTo>
                  <a:pt x="208449" y="409286"/>
                </a:lnTo>
                <a:lnTo>
                  <a:pt x="208449" y="411828"/>
                </a:lnTo>
                <a:lnTo>
                  <a:pt x="205907" y="414370"/>
                </a:lnTo>
                <a:lnTo>
                  <a:pt x="205907" y="416913"/>
                </a:lnTo>
                <a:lnTo>
                  <a:pt x="205907" y="419455"/>
                </a:lnTo>
                <a:lnTo>
                  <a:pt x="208449" y="419455"/>
                </a:lnTo>
                <a:lnTo>
                  <a:pt x="208449" y="421996"/>
                </a:lnTo>
                <a:lnTo>
                  <a:pt x="208449" y="424539"/>
                </a:lnTo>
                <a:lnTo>
                  <a:pt x="203364" y="424539"/>
                </a:lnTo>
                <a:lnTo>
                  <a:pt x="203364" y="424539"/>
                </a:lnTo>
                <a:lnTo>
                  <a:pt x="198280" y="424539"/>
                </a:lnTo>
                <a:lnTo>
                  <a:pt x="195739" y="424539"/>
                </a:lnTo>
                <a:lnTo>
                  <a:pt x="195739" y="421996"/>
                </a:lnTo>
                <a:lnTo>
                  <a:pt x="190654" y="419455"/>
                </a:lnTo>
                <a:lnTo>
                  <a:pt x="190654" y="416913"/>
                </a:lnTo>
                <a:lnTo>
                  <a:pt x="188112" y="414370"/>
                </a:lnTo>
                <a:lnTo>
                  <a:pt x="188112" y="409286"/>
                </a:lnTo>
                <a:lnTo>
                  <a:pt x="190654" y="406744"/>
                </a:lnTo>
                <a:lnTo>
                  <a:pt x="193196" y="397846"/>
                </a:lnTo>
                <a:lnTo>
                  <a:pt x="193196" y="395304"/>
                </a:lnTo>
                <a:lnTo>
                  <a:pt x="193196" y="392762"/>
                </a:lnTo>
                <a:lnTo>
                  <a:pt x="193196" y="390220"/>
                </a:lnTo>
                <a:lnTo>
                  <a:pt x="193196" y="387678"/>
                </a:lnTo>
                <a:lnTo>
                  <a:pt x="190654" y="385136"/>
                </a:lnTo>
                <a:lnTo>
                  <a:pt x="188112" y="385136"/>
                </a:lnTo>
                <a:lnTo>
                  <a:pt x="185570" y="385136"/>
                </a:lnTo>
                <a:lnTo>
                  <a:pt x="185570" y="382593"/>
                </a:lnTo>
                <a:lnTo>
                  <a:pt x="183028" y="382593"/>
                </a:lnTo>
                <a:lnTo>
                  <a:pt x="183028" y="380051"/>
                </a:lnTo>
                <a:lnTo>
                  <a:pt x="180486" y="377509"/>
                </a:lnTo>
                <a:lnTo>
                  <a:pt x="180486" y="376238"/>
                </a:lnTo>
                <a:lnTo>
                  <a:pt x="175402" y="373696"/>
                </a:lnTo>
                <a:lnTo>
                  <a:pt x="170318" y="367340"/>
                </a:lnTo>
                <a:lnTo>
                  <a:pt x="167776" y="364798"/>
                </a:lnTo>
                <a:lnTo>
                  <a:pt x="167776" y="362257"/>
                </a:lnTo>
                <a:lnTo>
                  <a:pt x="167776" y="359714"/>
                </a:lnTo>
                <a:lnTo>
                  <a:pt x="167776" y="357172"/>
                </a:lnTo>
                <a:lnTo>
                  <a:pt x="170318" y="352087"/>
                </a:lnTo>
                <a:lnTo>
                  <a:pt x="172860" y="352087"/>
                </a:lnTo>
                <a:lnTo>
                  <a:pt x="172860" y="350817"/>
                </a:lnTo>
                <a:lnTo>
                  <a:pt x="175402" y="350817"/>
                </a:lnTo>
                <a:lnTo>
                  <a:pt x="175402" y="339377"/>
                </a:lnTo>
                <a:lnTo>
                  <a:pt x="175402" y="336835"/>
                </a:lnTo>
                <a:lnTo>
                  <a:pt x="175402" y="331750"/>
                </a:lnTo>
                <a:lnTo>
                  <a:pt x="175402" y="329208"/>
                </a:lnTo>
                <a:lnTo>
                  <a:pt x="172860" y="329208"/>
                </a:lnTo>
                <a:lnTo>
                  <a:pt x="172860" y="326666"/>
                </a:lnTo>
                <a:lnTo>
                  <a:pt x="170318" y="326666"/>
                </a:lnTo>
                <a:lnTo>
                  <a:pt x="165234" y="324124"/>
                </a:lnTo>
                <a:lnTo>
                  <a:pt x="165234" y="324124"/>
                </a:lnTo>
                <a:lnTo>
                  <a:pt x="162691" y="326666"/>
                </a:lnTo>
                <a:lnTo>
                  <a:pt x="157608" y="329208"/>
                </a:lnTo>
                <a:lnTo>
                  <a:pt x="152523" y="335563"/>
                </a:lnTo>
                <a:lnTo>
                  <a:pt x="144898" y="340648"/>
                </a:lnTo>
                <a:lnTo>
                  <a:pt x="147439" y="347003"/>
                </a:lnTo>
                <a:lnTo>
                  <a:pt x="149981" y="349546"/>
                </a:lnTo>
                <a:lnTo>
                  <a:pt x="152523" y="349546"/>
                </a:lnTo>
                <a:lnTo>
                  <a:pt x="152523" y="352087"/>
                </a:lnTo>
                <a:lnTo>
                  <a:pt x="152523" y="354630"/>
                </a:lnTo>
                <a:lnTo>
                  <a:pt x="152523" y="357172"/>
                </a:lnTo>
                <a:lnTo>
                  <a:pt x="152523" y="363527"/>
                </a:lnTo>
                <a:lnTo>
                  <a:pt x="152523" y="366070"/>
                </a:lnTo>
                <a:lnTo>
                  <a:pt x="155066" y="372425"/>
                </a:lnTo>
                <a:lnTo>
                  <a:pt x="152523" y="376238"/>
                </a:lnTo>
                <a:lnTo>
                  <a:pt x="152523" y="378780"/>
                </a:lnTo>
                <a:lnTo>
                  <a:pt x="149981" y="381323"/>
                </a:lnTo>
                <a:lnTo>
                  <a:pt x="149981" y="383864"/>
                </a:lnTo>
                <a:lnTo>
                  <a:pt x="149981" y="390220"/>
                </a:lnTo>
                <a:lnTo>
                  <a:pt x="152523" y="392762"/>
                </a:lnTo>
                <a:lnTo>
                  <a:pt x="152523" y="397846"/>
                </a:lnTo>
                <a:lnTo>
                  <a:pt x="149981" y="402930"/>
                </a:lnTo>
                <a:lnTo>
                  <a:pt x="152523" y="405473"/>
                </a:lnTo>
                <a:lnTo>
                  <a:pt x="152523" y="408015"/>
                </a:lnTo>
                <a:lnTo>
                  <a:pt x="152523" y="413100"/>
                </a:lnTo>
                <a:lnTo>
                  <a:pt x="152523" y="418183"/>
                </a:lnTo>
                <a:lnTo>
                  <a:pt x="152523" y="423268"/>
                </a:lnTo>
                <a:lnTo>
                  <a:pt x="149981" y="425810"/>
                </a:lnTo>
                <a:lnTo>
                  <a:pt x="149981" y="430894"/>
                </a:lnTo>
                <a:lnTo>
                  <a:pt x="149981" y="435979"/>
                </a:lnTo>
                <a:lnTo>
                  <a:pt x="147439" y="438521"/>
                </a:lnTo>
                <a:lnTo>
                  <a:pt x="147439" y="441063"/>
                </a:lnTo>
                <a:lnTo>
                  <a:pt x="149981" y="443605"/>
                </a:lnTo>
                <a:lnTo>
                  <a:pt x="152523" y="448690"/>
                </a:lnTo>
                <a:lnTo>
                  <a:pt x="152523" y="455045"/>
                </a:lnTo>
                <a:lnTo>
                  <a:pt x="155066" y="460129"/>
                </a:lnTo>
                <a:lnTo>
                  <a:pt x="152523" y="460129"/>
                </a:lnTo>
                <a:lnTo>
                  <a:pt x="152523" y="452503"/>
                </a:lnTo>
                <a:lnTo>
                  <a:pt x="149981" y="452503"/>
                </a:lnTo>
                <a:lnTo>
                  <a:pt x="149981" y="449960"/>
                </a:lnTo>
                <a:lnTo>
                  <a:pt x="147439" y="452503"/>
                </a:lnTo>
                <a:lnTo>
                  <a:pt x="144898" y="452503"/>
                </a:lnTo>
                <a:lnTo>
                  <a:pt x="142355" y="452503"/>
                </a:lnTo>
                <a:lnTo>
                  <a:pt x="142355" y="455045"/>
                </a:lnTo>
                <a:lnTo>
                  <a:pt x="139813" y="455045"/>
                </a:lnTo>
                <a:lnTo>
                  <a:pt x="139813" y="452503"/>
                </a:lnTo>
                <a:lnTo>
                  <a:pt x="137271" y="452503"/>
                </a:lnTo>
                <a:lnTo>
                  <a:pt x="134729" y="452503"/>
                </a:lnTo>
                <a:lnTo>
                  <a:pt x="132187" y="455045"/>
                </a:lnTo>
                <a:lnTo>
                  <a:pt x="132187" y="457587"/>
                </a:lnTo>
                <a:lnTo>
                  <a:pt x="129645" y="460129"/>
                </a:lnTo>
                <a:lnTo>
                  <a:pt x="127103" y="460129"/>
                </a:lnTo>
                <a:lnTo>
                  <a:pt x="124561" y="457587"/>
                </a:lnTo>
                <a:lnTo>
                  <a:pt x="124561" y="455045"/>
                </a:lnTo>
                <a:lnTo>
                  <a:pt x="122018" y="455045"/>
                </a:lnTo>
                <a:lnTo>
                  <a:pt x="119477" y="452503"/>
                </a:lnTo>
                <a:lnTo>
                  <a:pt x="116935" y="447418"/>
                </a:lnTo>
                <a:lnTo>
                  <a:pt x="114393" y="447418"/>
                </a:lnTo>
                <a:lnTo>
                  <a:pt x="114393" y="444876"/>
                </a:lnTo>
                <a:lnTo>
                  <a:pt x="114393" y="442334"/>
                </a:lnTo>
                <a:lnTo>
                  <a:pt x="116935" y="435979"/>
                </a:lnTo>
                <a:lnTo>
                  <a:pt x="116935" y="433436"/>
                </a:lnTo>
                <a:lnTo>
                  <a:pt x="119477" y="428352"/>
                </a:lnTo>
                <a:lnTo>
                  <a:pt x="122018" y="423268"/>
                </a:lnTo>
                <a:lnTo>
                  <a:pt x="122018" y="420726"/>
                </a:lnTo>
                <a:lnTo>
                  <a:pt x="119477" y="420726"/>
                </a:lnTo>
                <a:lnTo>
                  <a:pt x="119477" y="418183"/>
                </a:lnTo>
                <a:lnTo>
                  <a:pt x="119477" y="415641"/>
                </a:lnTo>
                <a:lnTo>
                  <a:pt x="122018" y="410557"/>
                </a:lnTo>
                <a:lnTo>
                  <a:pt x="124561" y="408015"/>
                </a:lnTo>
                <a:lnTo>
                  <a:pt x="124561" y="396575"/>
                </a:lnTo>
                <a:lnTo>
                  <a:pt x="124561" y="391491"/>
                </a:lnTo>
                <a:lnTo>
                  <a:pt x="124561" y="385136"/>
                </a:lnTo>
                <a:lnTo>
                  <a:pt x="124561" y="380051"/>
                </a:lnTo>
                <a:lnTo>
                  <a:pt x="122018" y="377509"/>
                </a:lnTo>
                <a:lnTo>
                  <a:pt x="119477" y="371153"/>
                </a:lnTo>
                <a:lnTo>
                  <a:pt x="119477" y="368612"/>
                </a:lnTo>
                <a:lnTo>
                  <a:pt x="119477" y="366070"/>
                </a:lnTo>
                <a:lnTo>
                  <a:pt x="119477" y="363527"/>
                </a:lnTo>
                <a:lnTo>
                  <a:pt x="122018" y="363527"/>
                </a:lnTo>
                <a:lnTo>
                  <a:pt x="119477" y="360985"/>
                </a:lnTo>
                <a:lnTo>
                  <a:pt x="119477" y="358443"/>
                </a:lnTo>
                <a:lnTo>
                  <a:pt x="114393" y="355901"/>
                </a:lnTo>
                <a:lnTo>
                  <a:pt x="114393" y="355901"/>
                </a:lnTo>
                <a:lnTo>
                  <a:pt x="114393" y="358443"/>
                </a:lnTo>
                <a:lnTo>
                  <a:pt x="111850" y="358443"/>
                </a:lnTo>
                <a:lnTo>
                  <a:pt x="111850" y="360985"/>
                </a:lnTo>
                <a:lnTo>
                  <a:pt x="109308" y="358443"/>
                </a:lnTo>
                <a:lnTo>
                  <a:pt x="106767" y="360985"/>
                </a:lnTo>
                <a:lnTo>
                  <a:pt x="104224" y="360985"/>
                </a:lnTo>
                <a:lnTo>
                  <a:pt x="104224" y="363527"/>
                </a:lnTo>
                <a:lnTo>
                  <a:pt x="101682" y="363527"/>
                </a:lnTo>
                <a:lnTo>
                  <a:pt x="99140" y="354630"/>
                </a:lnTo>
                <a:lnTo>
                  <a:pt x="99140" y="343190"/>
                </a:lnTo>
                <a:lnTo>
                  <a:pt x="99140" y="340648"/>
                </a:lnTo>
                <a:lnTo>
                  <a:pt x="101682" y="334293"/>
                </a:lnTo>
                <a:lnTo>
                  <a:pt x="99140" y="334293"/>
                </a:lnTo>
                <a:lnTo>
                  <a:pt x="99140" y="331750"/>
                </a:lnTo>
                <a:lnTo>
                  <a:pt x="96598" y="331750"/>
                </a:lnTo>
                <a:lnTo>
                  <a:pt x="96598" y="334293"/>
                </a:lnTo>
                <a:lnTo>
                  <a:pt x="96598" y="329208"/>
                </a:lnTo>
                <a:lnTo>
                  <a:pt x="96598" y="324124"/>
                </a:lnTo>
                <a:lnTo>
                  <a:pt x="96598" y="325395"/>
                </a:lnTo>
                <a:lnTo>
                  <a:pt x="99140" y="325395"/>
                </a:lnTo>
                <a:lnTo>
                  <a:pt x="99140" y="327937"/>
                </a:lnTo>
                <a:lnTo>
                  <a:pt x="101682" y="327937"/>
                </a:lnTo>
                <a:lnTo>
                  <a:pt x="104224" y="325395"/>
                </a:lnTo>
                <a:lnTo>
                  <a:pt x="109308" y="319040"/>
                </a:lnTo>
                <a:lnTo>
                  <a:pt x="109308" y="316497"/>
                </a:lnTo>
                <a:lnTo>
                  <a:pt x="109308" y="313955"/>
                </a:lnTo>
                <a:lnTo>
                  <a:pt x="109308" y="311414"/>
                </a:lnTo>
                <a:lnTo>
                  <a:pt x="109308" y="308871"/>
                </a:lnTo>
                <a:lnTo>
                  <a:pt x="111850" y="299974"/>
                </a:lnTo>
                <a:lnTo>
                  <a:pt x="111850" y="297431"/>
                </a:lnTo>
                <a:lnTo>
                  <a:pt x="114393" y="297431"/>
                </a:lnTo>
                <a:lnTo>
                  <a:pt x="116935" y="297431"/>
                </a:lnTo>
                <a:lnTo>
                  <a:pt x="116935" y="294889"/>
                </a:lnTo>
                <a:lnTo>
                  <a:pt x="116935" y="292347"/>
                </a:lnTo>
                <a:lnTo>
                  <a:pt x="116935" y="289805"/>
                </a:lnTo>
                <a:lnTo>
                  <a:pt x="114393" y="284720"/>
                </a:lnTo>
                <a:lnTo>
                  <a:pt x="114393" y="282178"/>
                </a:lnTo>
                <a:lnTo>
                  <a:pt x="116935" y="282178"/>
                </a:lnTo>
                <a:lnTo>
                  <a:pt x="116935" y="279637"/>
                </a:lnTo>
                <a:lnTo>
                  <a:pt x="116935" y="274552"/>
                </a:lnTo>
                <a:lnTo>
                  <a:pt x="114393" y="274552"/>
                </a:lnTo>
                <a:lnTo>
                  <a:pt x="114393" y="269467"/>
                </a:lnTo>
                <a:lnTo>
                  <a:pt x="116935" y="264384"/>
                </a:lnTo>
                <a:lnTo>
                  <a:pt x="116935" y="261841"/>
                </a:lnTo>
                <a:lnTo>
                  <a:pt x="116935" y="261841"/>
                </a:lnTo>
                <a:lnTo>
                  <a:pt x="119477" y="259299"/>
                </a:lnTo>
                <a:lnTo>
                  <a:pt x="122018" y="259299"/>
                </a:lnTo>
                <a:lnTo>
                  <a:pt x="122018" y="256757"/>
                </a:lnTo>
                <a:lnTo>
                  <a:pt x="122018" y="254215"/>
                </a:lnTo>
                <a:lnTo>
                  <a:pt x="122018" y="251673"/>
                </a:lnTo>
                <a:lnTo>
                  <a:pt x="122018" y="249131"/>
                </a:lnTo>
                <a:lnTo>
                  <a:pt x="124561" y="249131"/>
                </a:lnTo>
                <a:lnTo>
                  <a:pt x="124561" y="249131"/>
                </a:lnTo>
                <a:lnTo>
                  <a:pt x="127103" y="246588"/>
                </a:lnTo>
                <a:lnTo>
                  <a:pt x="129645" y="244046"/>
                </a:lnTo>
                <a:lnTo>
                  <a:pt x="129645" y="241504"/>
                </a:lnTo>
                <a:lnTo>
                  <a:pt x="129645" y="238962"/>
                </a:lnTo>
                <a:lnTo>
                  <a:pt x="132187" y="238962"/>
                </a:lnTo>
                <a:lnTo>
                  <a:pt x="132187" y="244046"/>
                </a:lnTo>
                <a:lnTo>
                  <a:pt x="132187" y="246588"/>
                </a:lnTo>
                <a:lnTo>
                  <a:pt x="134729" y="246588"/>
                </a:lnTo>
                <a:lnTo>
                  <a:pt x="134729" y="249131"/>
                </a:lnTo>
                <a:lnTo>
                  <a:pt x="134729" y="251673"/>
                </a:lnTo>
                <a:lnTo>
                  <a:pt x="134729" y="249131"/>
                </a:lnTo>
                <a:lnTo>
                  <a:pt x="137271" y="246588"/>
                </a:lnTo>
                <a:lnTo>
                  <a:pt x="134729" y="246588"/>
                </a:lnTo>
                <a:lnTo>
                  <a:pt x="134729" y="241504"/>
                </a:lnTo>
                <a:lnTo>
                  <a:pt x="134729" y="238962"/>
                </a:lnTo>
                <a:lnTo>
                  <a:pt x="132187" y="233877"/>
                </a:lnTo>
                <a:lnTo>
                  <a:pt x="132187" y="231335"/>
                </a:lnTo>
                <a:lnTo>
                  <a:pt x="132187" y="228794"/>
                </a:lnTo>
                <a:lnTo>
                  <a:pt x="132187" y="223709"/>
                </a:lnTo>
                <a:lnTo>
                  <a:pt x="132187" y="223709"/>
                </a:lnTo>
                <a:lnTo>
                  <a:pt x="132187" y="221167"/>
                </a:lnTo>
                <a:lnTo>
                  <a:pt x="134729" y="221167"/>
                </a:lnTo>
                <a:lnTo>
                  <a:pt x="134729" y="218624"/>
                </a:lnTo>
                <a:lnTo>
                  <a:pt x="134729" y="216083"/>
                </a:lnTo>
                <a:lnTo>
                  <a:pt x="132187" y="216083"/>
                </a:lnTo>
                <a:lnTo>
                  <a:pt x="132187" y="218624"/>
                </a:lnTo>
                <a:lnTo>
                  <a:pt x="129645" y="218624"/>
                </a:lnTo>
                <a:lnTo>
                  <a:pt x="129645" y="216083"/>
                </a:lnTo>
                <a:lnTo>
                  <a:pt x="127103" y="213541"/>
                </a:lnTo>
                <a:lnTo>
                  <a:pt x="127103" y="210998"/>
                </a:lnTo>
                <a:lnTo>
                  <a:pt x="129645" y="210998"/>
                </a:lnTo>
                <a:lnTo>
                  <a:pt x="132187" y="213541"/>
                </a:lnTo>
                <a:lnTo>
                  <a:pt x="132187" y="216083"/>
                </a:lnTo>
                <a:lnTo>
                  <a:pt x="134729" y="216083"/>
                </a:lnTo>
                <a:lnTo>
                  <a:pt x="134729" y="213541"/>
                </a:lnTo>
                <a:lnTo>
                  <a:pt x="137271" y="208456"/>
                </a:lnTo>
                <a:lnTo>
                  <a:pt x="137271" y="205914"/>
                </a:lnTo>
                <a:lnTo>
                  <a:pt x="134729" y="205914"/>
                </a:lnTo>
                <a:lnTo>
                  <a:pt x="134729" y="203372"/>
                </a:lnTo>
                <a:lnTo>
                  <a:pt x="132187" y="200830"/>
                </a:lnTo>
                <a:lnTo>
                  <a:pt x="137271" y="191932"/>
                </a:lnTo>
                <a:lnTo>
                  <a:pt x="137271" y="189390"/>
                </a:lnTo>
                <a:lnTo>
                  <a:pt x="139813" y="189390"/>
                </a:lnTo>
                <a:lnTo>
                  <a:pt x="142355" y="189390"/>
                </a:lnTo>
                <a:lnTo>
                  <a:pt x="142355" y="186847"/>
                </a:lnTo>
                <a:lnTo>
                  <a:pt x="142355" y="185577"/>
                </a:lnTo>
                <a:lnTo>
                  <a:pt x="142355" y="183034"/>
                </a:lnTo>
                <a:lnTo>
                  <a:pt x="142355" y="180492"/>
                </a:lnTo>
                <a:lnTo>
                  <a:pt x="142355" y="177951"/>
                </a:lnTo>
                <a:lnTo>
                  <a:pt x="144898" y="177951"/>
                </a:lnTo>
                <a:lnTo>
                  <a:pt x="147439" y="177951"/>
                </a:lnTo>
                <a:lnTo>
                  <a:pt x="147439" y="175408"/>
                </a:lnTo>
                <a:lnTo>
                  <a:pt x="149981" y="175408"/>
                </a:lnTo>
                <a:lnTo>
                  <a:pt x="149981" y="172866"/>
                </a:lnTo>
                <a:lnTo>
                  <a:pt x="149981" y="170324"/>
                </a:lnTo>
                <a:lnTo>
                  <a:pt x="149981" y="167781"/>
                </a:lnTo>
                <a:lnTo>
                  <a:pt x="149981" y="165240"/>
                </a:lnTo>
                <a:lnTo>
                  <a:pt x="149981" y="162698"/>
                </a:lnTo>
                <a:lnTo>
                  <a:pt x="152523" y="160155"/>
                </a:lnTo>
                <a:lnTo>
                  <a:pt x="152523" y="160155"/>
                </a:lnTo>
                <a:lnTo>
                  <a:pt x="155066" y="160155"/>
                </a:lnTo>
                <a:lnTo>
                  <a:pt x="157608" y="162698"/>
                </a:lnTo>
                <a:lnTo>
                  <a:pt x="169047" y="156342"/>
                </a:lnTo>
                <a:lnTo>
                  <a:pt x="169047" y="153800"/>
                </a:lnTo>
                <a:lnTo>
                  <a:pt x="174131" y="153800"/>
                </a:lnTo>
                <a:lnTo>
                  <a:pt x="176673" y="153800"/>
                </a:lnTo>
                <a:lnTo>
                  <a:pt x="179215" y="153800"/>
                </a:lnTo>
                <a:lnTo>
                  <a:pt x="179215" y="156342"/>
                </a:lnTo>
                <a:lnTo>
                  <a:pt x="181757" y="156342"/>
                </a:lnTo>
                <a:lnTo>
                  <a:pt x="184299" y="158884"/>
                </a:lnTo>
                <a:lnTo>
                  <a:pt x="189383" y="158884"/>
                </a:lnTo>
                <a:lnTo>
                  <a:pt x="191925" y="158884"/>
                </a:lnTo>
                <a:lnTo>
                  <a:pt x="191925" y="161426"/>
                </a:lnTo>
                <a:lnTo>
                  <a:pt x="191925" y="163968"/>
                </a:lnTo>
                <a:lnTo>
                  <a:pt x="194467" y="166511"/>
                </a:lnTo>
                <a:lnTo>
                  <a:pt x="197009" y="166511"/>
                </a:lnTo>
                <a:lnTo>
                  <a:pt x="202094" y="166511"/>
                </a:lnTo>
                <a:lnTo>
                  <a:pt x="207177" y="166511"/>
                </a:lnTo>
                <a:lnTo>
                  <a:pt x="209720" y="166511"/>
                </a:lnTo>
                <a:lnTo>
                  <a:pt x="209720" y="169053"/>
                </a:lnTo>
                <a:lnTo>
                  <a:pt x="212262" y="169053"/>
                </a:lnTo>
                <a:lnTo>
                  <a:pt x="214804" y="166511"/>
                </a:lnTo>
                <a:lnTo>
                  <a:pt x="214804" y="169053"/>
                </a:lnTo>
                <a:lnTo>
                  <a:pt x="219888" y="169053"/>
                </a:lnTo>
                <a:lnTo>
                  <a:pt x="222430" y="169053"/>
                </a:lnTo>
                <a:lnTo>
                  <a:pt x="224972" y="169053"/>
                </a:lnTo>
                <a:lnTo>
                  <a:pt x="227514" y="169053"/>
                </a:lnTo>
                <a:lnTo>
                  <a:pt x="235140" y="174137"/>
                </a:lnTo>
                <a:lnTo>
                  <a:pt x="240225" y="176679"/>
                </a:lnTo>
                <a:lnTo>
                  <a:pt x="240225" y="179221"/>
                </a:lnTo>
                <a:lnTo>
                  <a:pt x="242766" y="179221"/>
                </a:lnTo>
                <a:lnTo>
                  <a:pt x="242766" y="176679"/>
                </a:lnTo>
                <a:lnTo>
                  <a:pt x="245308" y="176679"/>
                </a:lnTo>
                <a:lnTo>
                  <a:pt x="245308" y="174137"/>
                </a:lnTo>
                <a:lnTo>
                  <a:pt x="247850" y="174137"/>
                </a:lnTo>
                <a:lnTo>
                  <a:pt x="255476" y="171595"/>
                </a:lnTo>
                <a:lnTo>
                  <a:pt x="260561" y="174137"/>
                </a:lnTo>
                <a:lnTo>
                  <a:pt x="265645" y="176679"/>
                </a:lnTo>
                <a:lnTo>
                  <a:pt x="268187" y="176679"/>
                </a:lnTo>
                <a:lnTo>
                  <a:pt x="273271" y="176679"/>
                </a:lnTo>
                <a:lnTo>
                  <a:pt x="275813" y="179221"/>
                </a:lnTo>
                <a:lnTo>
                  <a:pt x="278355" y="179221"/>
                </a:lnTo>
                <a:lnTo>
                  <a:pt x="280897" y="179221"/>
                </a:lnTo>
                <a:lnTo>
                  <a:pt x="283439" y="176679"/>
                </a:lnTo>
                <a:lnTo>
                  <a:pt x="288524" y="171595"/>
                </a:lnTo>
                <a:lnTo>
                  <a:pt x="293607" y="169053"/>
                </a:lnTo>
                <a:lnTo>
                  <a:pt x="296149" y="166511"/>
                </a:lnTo>
                <a:lnTo>
                  <a:pt x="296149" y="163968"/>
                </a:lnTo>
                <a:lnTo>
                  <a:pt x="296149" y="160155"/>
                </a:lnTo>
                <a:lnTo>
                  <a:pt x="298692" y="160155"/>
                </a:lnTo>
                <a:lnTo>
                  <a:pt x="301234" y="160155"/>
                </a:lnTo>
                <a:lnTo>
                  <a:pt x="303776" y="160155"/>
                </a:lnTo>
                <a:lnTo>
                  <a:pt x="306317" y="157613"/>
                </a:lnTo>
                <a:lnTo>
                  <a:pt x="303776" y="155071"/>
                </a:lnTo>
                <a:lnTo>
                  <a:pt x="301234" y="155071"/>
                </a:lnTo>
                <a:lnTo>
                  <a:pt x="301234" y="152529"/>
                </a:lnTo>
                <a:lnTo>
                  <a:pt x="303776" y="152529"/>
                </a:lnTo>
                <a:lnTo>
                  <a:pt x="306317" y="149987"/>
                </a:lnTo>
                <a:lnTo>
                  <a:pt x="308860" y="149987"/>
                </a:lnTo>
                <a:lnTo>
                  <a:pt x="313944" y="147444"/>
                </a:lnTo>
                <a:lnTo>
                  <a:pt x="313944" y="144902"/>
                </a:lnTo>
                <a:lnTo>
                  <a:pt x="313944" y="142360"/>
                </a:lnTo>
                <a:lnTo>
                  <a:pt x="319028" y="136004"/>
                </a:lnTo>
                <a:lnTo>
                  <a:pt x="321570" y="136004"/>
                </a:lnTo>
                <a:lnTo>
                  <a:pt x="324112" y="138547"/>
                </a:lnTo>
                <a:lnTo>
                  <a:pt x="326654" y="138547"/>
                </a:lnTo>
                <a:lnTo>
                  <a:pt x="324112" y="141089"/>
                </a:lnTo>
                <a:lnTo>
                  <a:pt x="324112" y="143631"/>
                </a:lnTo>
                <a:lnTo>
                  <a:pt x="315215" y="143631"/>
                </a:lnTo>
                <a:close/>
                <a:moveTo>
                  <a:pt x="405458" y="134734"/>
                </a:moveTo>
                <a:lnTo>
                  <a:pt x="405458" y="132191"/>
                </a:lnTo>
                <a:lnTo>
                  <a:pt x="408000" y="132191"/>
                </a:lnTo>
                <a:lnTo>
                  <a:pt x="408000" y="134734"/>
                </a:lnTo>
                <a:lnTo>
                  <a:pt x="410542" y="137276"/>
                </a:lnTo>
                <a:lnTo>
                  <a:pt x="410542" y="146174"/>
                </a:lnTo>
                <a:lnTo>
                  <a:pt x="408000" y="152529"/>
                </a:lnTo>
                <a:lnTo>
                  <a:pt x="408000" y="157613"/>
                </a:lnTo>
                <a:lnTo>
                  <a:pt x="405458" y="160155"/>
                </a:lnTo>
                <a:lnTo>
                  <a:pt x="402916" y="162698"/>
                </a:lnTo>
                <a:lnTo>
                  <a:pt x="397832" y="167781"/>
                </a:lnTo>
                <a:lnTo>
                  <a:pt x="395289" y="170324"/>
                </a:lnTo>
                <a:lnTo>
                  <a:pt x="395289" y="172866"/>
                </a:lnTo>
                <a:lnTo>
                  <a:pt x="397832" y="175408"/>
                </a:lnTo>
                <a:lnTo>
                  <a:pt x="400374" y="177951"/>
                </a:lnTo>
                <a:lnTo>
                  <a:pt x="402916" y="177951"/>
                </a:lnTo>
                <a:lnTo>
                  <a:pt x="405458" y="177951"/>
                </a:lnTo>
                <a:lnTo>
                  <a:pt x="405458" y="175408"/>
                </a:lnTo>
                <a:lnTo>
                  <a:pt x="405458" y="172866"/>
                </a:lnTo>
                <a:lnTo>
                  <a:pt x="408000" y="170324"/>
                </a:lnTo>
                <a:lnTo>
                  <a:pt x="408000" y="165240"/>
                </a:lnTo>
                <a:lnTo>
                  <a:pt x="410542" y="162698"/>
                </a:lnTo>
                <a:lnTo>
                  <a:pt x="413084" y="162698"/>
                </a:lnTo>
                <a:lnTo>
                  <a:pt x="415626" y="162698"/>
                </a:lnTo>
                <a:lnTo>
                  <a:pt x="415626" y="160155"/>
                </a:lnTo>
                <a:lnTo>
                  <a:pt x="415626" y="157613"/>
                </a:lnTo>
                <a:lnTo>
                  <a:pt x="413084" y="155071"/>
                </a:lnTo>
                <a:lnTo>
                  <a:pt x="415626" y="152529"/>
                </a:lnTo>
                <a:lnTo>
                  <a:pt x="415626" y="149987"/>
                </a:lnTo>
                <a:lnTo>
                  <a:pt x="418169" y="149987"/>
                </a:lnTo>
                <a:lnTo>
                  <a:pt x="423252" y="144902"/>
                </a:lnTo>
                <a:lnTo>
                  <a:pt x="425794" y="142360"/>
                </a:lnTo>
                <a:lnTo>
                  <a:pt x="428337" y="142360"/>
                </a:lnTo>
                <a:lnTo>
                  <a:pt x="430879" y="142360"/>
                </a:lnTo>
                <a:lnTo>
                  <a:pt x="433420" y="142360"/>
                </a:lnTo>
                <a:lnTo>
                  <a:pt x="435962" y="142360"/>
                </a:lnTo>
                <a:lnTo>
                  <a:pt x="433420" y="162698"/>
                </a:lnTo>
                <a:lnTo>
                  <a:pt x="425794" y="169053"/>
                </a:lnTo>
                <a:lnTo>
                  <a:pt x="423252" y="169053"/>
                </a:lnTo>
                <a:lnTo>
                  <a:pt x="419439" y="169053"/>
                </a:lnTo>
                <a:lnTo>
                  <a:pt x="419439" y="171595"/>
                </a:lnTo>
                <a:lnTo>
                  <a:pt x="416897" y="174137"/>
                </a:lnTo>
                <a:lnTo>
                  <a:pt x="416897" y="176679"/>
                </a:lnTo>
                <a:lnTo>
                  <a:pt x="416897" y="179221"/>
                </a:lnTo>
                <a:lnTo>
                  <a:pt x="419439" y="179221"/>
                </a:lnTo>
                <a:lnTo>
                  <a:pt x="419439" y="181764"/>
                </a:lnTo>
                <a:lnTo>
                  <a:pt x="421981" y="181764"/>
                </a:lnTo>
                <a:lnTo>
                  <a:pt x="427065" y="184306"/>
                </a:lnTo>
                <a:lnTo>
                  <a:pt x="429607" y="186847"/>
                </a:lnTo>
                <a:lnTo>
                  <a:pt x="432150" y="186847"/>
                </a:lnTo>
                <a:lnTo>
                  <a:pt x="432150" y="193203"/>
                </a:lnTo>
                <a:lnTo>
                  <a:pt x="432150" y="195745"/>
                </a:lnTo>
                <a:lnTo>
                  <a:pt x="434692" y="195745"/>
                </a:lnTo>
                <a:lnTo>
                  <a:pt x="437234" y="195745"/>
                </a:lnTo>
                <a:lnTo>
                  <a:pt x="437234" y="198287"/>
                </a:lnTo>
                <a:lnTo>
                  <a:pt x="439775" y="198287"/>
                </a:lnTo>
                <a:lnTo>
                  <a:pt x="439775" y="200830"/>
                </a:lnTo>
                <a:lnTo>
                  <a:pt x="437234" y="200830"/>
                </a:lnTo>
                <a:lnTo>
                  <a:pt x="437234" y="198287"/>
                </a:lnTo>
                <a:lnTo>
                  <a:pt x="434692" y="198287"/>
                </a:lnTo>
                <a:lnTo>
                  <a:pt x="432150" y="195745"/>
                </a:lnTo>
                <a:lnTo>
                  <a:pt x="429607" y="195745"/>
                </a:lnTo>
                <a:lnTo>
                  <a:pt x="427065" y="195745"/>
                </a:lnTo>
                <a:lnTo>
                  <a:pt x="427065" y="193203"/>
                </a:lnTo>
                <a:lnTo>
                  <a:pt x="424524" y="193203"/>
                </a:lnTo>
                <a:lnTo>
                  <a:pt x="421981" y="193203"/>
                </a:lnTo>
                <a:lnTo>
                  <a:pt x="419439" y="193203"/>
                </a:lnTo>
                <a:lnTo>
                  <a:pt x="416897" y="193203"/>
                </a:lnTo>
                <a:lnTo>
                  <a:pt x="414355" y="190661"/>
                </a:lnTo>
                <a:lnTo>
                  <a:pt x="411813" y="188119"/>
                </a:lnTo>
                <a:lnTo>
                  <a:pt x="406729" y="188119"/>
                </a:lnTo>
                <a:lnTo>
                  <a:pt x="404187" y="190661"/>
                </a:lnTo>
                <a:lnTo>
                  <a:pt x="404187" y="195745"/>
                </a:lnTo>
                <a:lnTo>
                  <a:pt x="404187" y="198287"/>
                </a:lnTo>
                <a:lnTo>
                  <a:pt x="406729" y="203372"/>
                </a:lnTo>
                <a:lnTo>
                  <a:pt x="406729" y="205914"/>
                </a:lnTo>
                <a:lnTo>
                  <a:pt x="404187" y="205914"/>
                </a:lnTo>
                <a:lnTo>
                  <a:pt x="404187" y="208456"/>
                </a:lnTo>
                <a:lnTo>
                  <a:pt x="404187" y="210998"/>
                </a:lnTo>
                <a:lnTo>
                  <a:pt x="404187" y="213541"/>
                </a:lnTo>
                <a:lnTo>
                  <a:pt x="406729" y="222438"/>
                </a:lnTo>
                <a:lnTo>
                  <a:pt x="409271" y="228794"/>
                </a:lnTo>
                <a:lnTo>
                  <a:pt x="411813" y="231335"/>
                </a:lnTo>
                <a:lnTo>
                  <a:pt x="411813" y="233877"/>
                </a:lnTo>
                <a:lnTo>
                  <a:pt x="414355" y="236420"/>
                </a:lnTo>
                <a:lnTo>
                  <a:pt x="414355" y="238962"/>
                </a:lnTo>
                <a:lnTo>
                  <a:pt x="416897" y="241504"/>
                </a:lnTo>
                <a:lnTo>
                  <a:pt x="419439" y="246588"/>
                </a:lnTo>
                <a:lnTo>
                  <a:pt x="421981" y="249131"/>
                </a:lnTo>
                <a:lnTo>
                  <a:pt x="421981" y="251673"/>
                </a:lnTo>
                <a:lnTo>
                  <a:pt x="419439" y="251673"/>
                </a:lnTo>
                <a:lnTo>
                  <a:pt x="416897" y="251673"/>
                </a:lnTo>
                <a:lnTo>
                  <a:pt x="416897" y="249131"/>
                </a:lnTo>
                <a:lnTo>
                  <a:pt x="414355" y="244046"/>
                </a:lnTo>
                <a:lnTo>
                  <a:pt x="409271" y="244046"/>
                </a:lnTo>
                <a:lnTo>
                  <a:pt x="409271" y="241504"/>
                </a:lnTo>
                <a:lnTo>
                  <a:pt x="406729" y="238962"/>
                </a:lnTo>
                <a:lnTo>
                  <a:pt x="406729" y="233877"/>
                </a:lnTo>
                <a:lnTo>
                  <a:pt x="404187" y="231335"/>
                </a:lnTo>
                <a:lnTo>
                  <a:pt x="404187" y="228794"/>
                </a:lnTo>
                <a:lnTo>
                  <a:pt x="404187" y="226251"/>
                </a:lnTo>
                <a:lnTo>
                  <a:pt x="401645" y="226251"/>
                </a:lnTo>
                <a:lnTo>
                  <a:pt x="399103" y="223709"/>
                </a:lnTo>
                <a:lnTo>
                  <a:pt x="396561" y="223709"/>
                </a:lnTo>
                <a:lnTo>
                  <a:pt x="396561" y="223709"/>
                </a:lnTo>
                <a:lnTo>
                  <a:pt x="396561" y="221167"/>
                </a:lnTo>
                <a:lnTo>
                  <a:pt x="396561" y="218624"/>
                </a:lnTo>
                <a:lnTo>
                  <a:pt x="396561" y="209727"/>
                </a:lnTo>
                <a:lnTo>
                  <a:pt x="396561" y="203372"/>
                </a:lnTo>
                <a:lnTo>
                  <a:pt x="396561" y="198287"/>
                </a:lnTo>
                <a:lnTo>
                  <a:pt x="394019" y="195745"/>
                </a:lnTo>
                <a:lnTo>
                  <a:pt x="391476" y="193203"/>
                </a:lnTo>
                <a:lnTo>
                  <a:pt x="391476" y="188119"/>
                </a:lnTo>
                <a:lnTo>
                  <a:pt x="391476" y="185577"/>
                </a:lnTo>
                <a:lnTo>
                  <a:pt x="391476" y="180492"/>
                </a:lnTo>
                <a:lnTo>
                  <a:pt x="391476" y="177951"/>
                </a:lnTo>
                <a:lnTo>
                  <a:pt x="394019" y="177951"/>
                </a:lnTo>
                <a:lnTo>
                  <a:pt x="394019" y="175408"/>
                </a:lnTo>
                <a:lnTo>
                  <a:pt x="394019" y="172866"/>
                </a:lnTo>
                <a:lnTo>
                  <a:pt x="394019" y="172866"/>
                </a:lnTo>
                <a:lnTo>
                  <a:pt x="391476" y="172866"/>
                </a:lnTo>
                <a:lnTo>
                  <a:pt x="391476" y="170324"/>
                </a:lnTo>
                <a:lnTo>
                  <a:pt x="394019" y="167781"/>
                </a:lnTo>
                <a:lnTo>
                  <a:pt x="391476" y="165240"/>
                </a:lnTo>
                <a:lnTo>
                  <a:pt x="391476" y="162698"/>
                </a:lnTo>
                <a:lnTo>
                  <a:pt x="391476" y="165240"/>
                </a:lnTo>
                <a:lnTo>
                  <a:pt x="388934" y="165240"/>
                </a:lnTo>
                <a:lnTo>
                  <a:pt x="388934" y="162698"/>
                </a:lnTo>
                <a:lnTo>
                  <a:pt x="388934" y="160155"/>
                </a:lnTo>
                <a:lnTo>
                  <a:pt x="388934" y="157613"/>
                </a:lnTo>
                <a:lnTo>
                  <a:pt x="391476" y="155071"/>
                </a:lnTo>
                <a:lnTo>
                  <a:pt x="391476" y="152529"/>
                </a:lnTo>
                <a:lnTo>
                  <a:pt x="394019" y="149987"/>
                </a:lnTo>
                <a:lnTo>
                  <a:pt x="394019" y="147444"/>
                </a:lnTo>
                <a:lnTo>
                  <a:pt x="394019" y="144902"/>
                </a:lnTo>
                <a:lnTo>
                  <a:pt x="394019" y="136004"/>
                </a:lnTo>
                <a:lnTo>
                  <a:pt x="399103" y="129649"/>
                </a:lnTo>
                <a:lnTo>
                  <a:pt x="399103" y="127108"/>
                </a:lnTo>
                <a:lnTo>
                  <a:pt x="406729" y="118210"/>
                </a:lnTo>
                <a:lnTo>
                  <a:pt x="409271" y="115668"/>
                </a:lnTo>
                <a:lnTo>
                  <a:pt x="411813" y="115668"/>
                </a:lnTo>
                <a:lnTo>
                  <a:pt x="411813" y="118210"/>
                </a:lnTo>
                <a:lnTo>
                  <a:pt x="411813" y="120752"/>
                </a:lnTo>
                <a:lnTo>
                  <a:pt x="409271" y="125836"/>
                </a:lnTo>
                <a:lnTo>
                  <a:pt x="409271" y="128378"/>
                </a:lnTo>
                <a:lnTo>
                  <a:pt x="406729" y="128378"/>
                </a:lnTo>
                <a:lnTo>
                  <a:pt x="404187" y="128378"/>
                </a:lnTo>
                <a:lnTo>
                  <a:pt x="404187" y="130921"/>
                </a:lnTo>
                <a:lnTo>
                  <a:pt x="404187" y="133463"/>
                </a:lnTo>
                <a:lnTo>
                  <a:pt x="406729" y="133463"/>
                </a:lnTo>
                <a:lnTo>
                  <a:pt x="406729" y="134734"/>
                </a:lnTo>
                <a:close/>
                <a:moveTo>
                  <a:pt x="402916" y="118210"/>
                </a:moveTo>
                <a:lnTo>
                  <a:pt x="400374" y="120752"/>
                </a:lnTo>
                <a:lnTo>
                  <a:pt x="400374" y="118210"/>
                </a:lnTo>
                <a:lnTo>
                  <a:pt x="397832" y="118210"/>
                </a:lnTo>
                <a:lnTo>
                  <a:pt x="397832" y="115668"/>
                </a:lnTo>
                <a:lnTo>
                  <a:pt x="397832" y="113125"/>
                </a:lnTo>
                <a:lnTo>
                  <a:pt x="397832" y="110583"/>
                </a:lnTo>
                <a:lnTo>
                  <a:pt x="400374" y="108041"/>
                </a:lnTo>
                <a:lnTo>
                  <a:pt x="402916" y="108041"/>
                </a:lnTo>
                <a:lnTo>
                  <a:pt x="405458" y="110583"/>
                </a:lnTo>
                <a:lnTo>
                  <a:pt x="405458" y="113125"/>
                </a:lnTo>
                <a:lnTo>
                  <a:pt x="405458" y="115668"/>
                </a:lnTo>
                <a:lnTo>
                  <a:pt x="405458" y="118210"/>
                </a:lnTo>
                <a:lnTo>
                  <a:pt x="402916" y="118210"/>
                </a:lnTo>
                <a:close/>
                <a:moveTo>
                  <a:pt x="321570" y="114397"/>
                </a:moveTo>
                <a:lnTo>
                  <a:pt x="319028" y="114397"/>
                </a:lnTo>
                <a:lnTo>
                  <a:pt x="316486" y="111854"/>
                </a:lnTo>
                <a:lnTo>
                  <a:pt x="316486" y="109312"/>
                </a:lnTo>
                <a:lnTo>
                  <a:pt x="316486" y="106770"/>
                </a:lnTo>
                <a:lnTo>
                  <a:pt x="319028" y="106770"/>
                </a:lnTo>
                <a:lnTo>
                  <a:pt x="319028" y="104228"/>
                </a:lnTo>
                <a:lnTo>
                  <a:pt x="321570" y="104228"/>
                </a:lnTo>
                <a:lnTo>
                  <a:pt x="324112" y="104228"/>
                </a:lnTo>
                <a:lnTo>
                  <a:pt x="324112" y="106770"/>
                </a:lnTo>
                <a:lnTo>
                  <a:pt x="326654" y="106770"/>
                </a:lnTo>
                <a:lnTo>
                  <a:pt x="326654" y="109312"/>
                </a:lnTo>
                <a:lnTo>
                  <a:pt x="326654" y="111854"/>
                </a:lnTo>
                <a:lnTo>
                  <a:pt x="324112" y="111854"/>
                </a:lnTo>
                <a:lnTo>
                  <a:pt x="324112" y="114397"/>
                </a:lnTo>
                <a:lnTo>
                  <a:pt x="321570" y="114397"/>
                </a:lnTo>
                <a:close/>
                <a:moveTo>
                  <a:pt x="430879" y="106770"/>
                </a:moveTo>
                <a:lnTo>
                  <a:pt x="430879" y="113125"/>
                </a:lnTo>
                <a:lnTo>
                  <a:pt x="428337" y="113125"/>
                </a:lnTo>
                <a:lnTo>
                  <a:pt x="428337" y="115668"/>
                </a:lnTo>
                <a:lnTo>
                  <a:pt x="428337" y="118210"/>
                </a:lnTo>
                <a:lnTo>
                  <a:pt x="425794" y="123294"/>
                </a:lnTo>
                <a:lnTo>
                  <a:pt x="423252" y="123294"/>
                </a:lnTo>
                <a:lnTo>
                  <a:pt x="420710" y="123294"/>
                </a:lnTo>
                <a:lnTo>
                  <a:pt x="419439" y="123294"/>
                </a:lnTo>
                <a:lnTo>
                  <a:pt x="416897" y="123294"/>
                </a:lnTo>
                <a:lnTo>
                  <a:pt x="416897" y="120752"/>
                </a:lnTo>
                <a:lnTo>
                  <a:pt x="416897" y="114397"/>
                </a:lnTo>
                <a:lnTo>
                  <a:pt x="414355" y="114397"/>
                </a:lnTo>
                <a:lnTo>
                  <a:pt x="414355" y="116938"/>
                </a:lnTo>
                <a:lnTo>
                  <a:pt x="411813" y="116938"/>
                </a:lnTo>
                <a:lnTo>
                  <a:pt x="411813" y="114397"/>
                </a:lnTo>
                <a:lnTo>
                  <a:pt x="409271" y="114397"/>
                </a:lnTo>
                <a:lnTo>
                  <a:pt x="409271" y="111854"/>
                </a:lnTo>
                <a:lnTo>
                  <a:pt x="409271" y="109312"/>
                </a:lnTo>
                <a:lnTo>
                  <a:pt x="409271" y="106770"/>
                </a:lnTo>
                <a:lnTo>
                  <a:pt x="411813" y="106770"/>
                </a:lnTo>
                <a:lnTo>
                  <a:pt x="411813" y="104228"/>
                </a:lnTo>
                <a:lnTo>
                  <a:pt x="414355" y="104228"/>
                </a:lnTo>
                <a:lnTo>
                  <a:pt x="416897" y="104228"/>
                </a:lnTo>
                <a:lnTo>
                  <a:pt x="416897" y="106770"/>
                </a:lnTo>
                <a:lnTo>
                  <a:pt x="416897" y="109312"/>
                </a:lnTo>
                <a:lnTo>
                  <a:pt x="419439" y="106770"/>
                </a:lnTo>
                <a:lnTo>
                  <a:pt x="419439" y="104228"/>
                </a:lnTo>
                <a:lnTo>
                  <a:pt x="424524" y="99144"/>
                </a:lnTo>
                <a:lnTo>
                  <a:pt x="427065" y="96601"/>
                </a:lnTo>
                <a:lnTo>
                  <a:pt x="429607" y="96601"/>
                </a:lnTo>
                <a:lnTo>
                  <a:pt x="432150" y="102957"/>
                </a:lnTo>
                <a:lnTo>
                  <a:pt x="432150" y="106770"/>
                </a:lnTo>
                <a:close/>
                <a:moveTo>
                  <a:pt x="321570" y="97872"/>
                </a:moveTo>
                <a:lnTo>
                  <a:pt x="319028" y="97872"/>
                </a:lnTo>
                <a:lnTo>
                  <a:pt x="317757" y="97872"/>
                </a:lnTo>
                <a:lnTo>
                  <a:pt x="317757" y="95331"/>
                </a:lnTo>
                <a:lnTo>
                  <a:pt x="317757" y="92788"/>
                </a:lnTo>
                <a:lnTo>
                  <a:pt x="317757" y="90246"/>
                </a:lnTo>
                <a:lnTo>
                  <a:pt x="320299" y="87704"/>
                </a:lnTo>
                <a:lnTo>
                  <a:pt x="322841" y="87704"/>
                </a:lnTo>
                <a:lnTo>
                  <a:pt x="325383" y="87704"/>
                </a:lnTo>
                <a:lnTo>
                  <a:pt x="325383" y="90246"/>
                </a:lnTo>
                <a:lnTo>
                  <a:pt x="325383" y="92788"/>
                </a:lnTo>
                <a:lnTo>
                  <a:pt x="325383" y="95331"/>
                </a:lnTo>
                <a:lnTo>
                  <a:pt x="325383" y="97872"/>
                </a:lnTo>
                <a:lnTo>
                  <a:pt x="321570" y="97872"/>
                </a:lnTo>
                <a:close/>
                <a:moveTo>
                  <a:pt x="338093" y="66095"/>
                </a:moveTo>
                <a:lnTo>
                  <a:pt x="335552" y="66095"/>
                </a:lnTo>
                <a:lnTo>
                  <a:pt x="333010" y="63554"/>
                </a:lnTo>
                <a:lnTo>
                  <a:pt x="333010" y="58469"/>
                </a:lnTo>
                <a:lnTo>
                  <a:pt x="330467" y="53385"/>
                </a:lnTo>
                <a:lnTo>
                  <a:pt x="327925" y="53385"/>
                </a:lnTo>
                <a:lnTo>
                  <a:pt x="327925" y="50843"/>
                </a:lnTo>
                <a:lnTo>
                  <a:pt x="330467" y="50843"/>
                </a:lnTo>
                <a:lnTo>
                  <a:pt x="330467" y="48301"/>
                </a:lnTo>
                <a:lnTo>
                  <a:pt x="330467" y="50843"/>
                </a:lnTo>
                <a:lnTo>
                  <a:pt x="333010" y="50843"/>
                </a:lnTo>
                <a:lnTo>
                  <a:pt x="338093" y="59740"/>
                </a:lnTo>
                <a:lnTo>
                  <a:pt x="338093" y="62282"/>
                </a:lnTo>
                <a:lnTo>
                  <a:pt x="338093" y="66095"/>
                </a:lnTo>
                <a:close/>
                <a:moveTo>
                  <a:pt x="372411" y="27963"/>
                </a:moveTo>
                <a:lnTo>
                  <a:pt x="369869" y="36861"/>
                </a:lnTo>
                <a:lnTo>
                  <a:pt x="367327" y="36861"/>
                </a:lnTo>
                <a:lnTo>
                  <a:pt x="367327" y="39403"/>
                </a:lnTo>
                <a:lnTo>
                  <a:pt x="369869" y="41945"/>
                </a:lnTo>
                <a:lnTo>
                  <a:pt x="367327" y="41945"/>
                </a:lnTo>
                <a:lnTo>
                  <a:pt x="369869" y="41945"/>
                </a:lnTo>
                <a:lnTo>
                  <a:pt x="372411" y="44488"/>
                </a:lnTo>
                <a:lnTo>
                  <a:pt x="372411" y="47029"/>
                </a:lnTo>
                <a:lnTo>
                  <a:pt x="372411" y="49571"/>
                </a:lnTo>
                <a:lnTo>
                  <a:pt x="372411" y="52114"/>
                </a:lnTo>
                <a:lnTo>
                  <a:pt x="369869" y="52114"/>
                </a:lnTo>
                <a:lnTo>
                  <a:pt x="369869" y="54656"/>
                </a:lnTo>
                <a:lnTo>
                  <a:pt x="367327" y="54656"/>
                </a:lnTo>
                <a:lnTo>
                  <a:pt x="367327" y="52114"/>
                </a:lnTo>
                <a:lnTo>
                  <a:pt x="364785" y="52114"/>
                </a:lnTo>
                <a:lnTo>
                  <a:pt x="364785" y="49571"/>
                </a:lnTo>
                <a:lnTo>
                  <a:pt x="364785" y="47029"/>
                </a:lnTo>
                <a:lnTo>
                  <a:pt x="362243" y="47029"/>
                </a:lnTo>
                <a:lnTo>
                  <a:pt x="362243" y="44488"/>
                </a:lnTo>
                <a:lnTo>
                  <a:pt x="359701" y="44488"/>
                </a:lnTo>
                <a:lnTo>
                  <a:pt x="359701" y="41945"/>
                </a:lnTo>
                <a:lnTo>
                  <a:pt x="359701" y="39403"/>
                </a:lnTo>
                <a:lnTo>
                  <a:pt x="362243" y="36861"/>
                </a:lnTo>
                <a:lnTo>
                  <a:pt x="364785" y="36861"/>
                </a:lnTo>
                <a:lnTo>
                  <a:pt x="364785" y="34318"/>
                </a:lnTo>
                <a:lnTo>
                  <a:pt x="364785" y="36861"/>
                </a:lnTo>
                <a:lnTo>
                  <a:pt x="364785" y="34318"/>
                </a:lnTo>
                <a:lnTo>
                  <a:pt x="367327" y="31777"/>
                </a:lnTo>
                <a:lnTo>
                  <a:pt x="367327" y="26692"/>
                </a:lnTo>
                <a:lnTo>
                  <a:pt x="364785" y="26692"/>
                </a:lnTo>
                <a:lnTo>
                  <a:pt x="364785" y="24150"/>
                </a:lnTo>
                <a:lnTo>
                  <a:pt x="364785" y="21608"/>
                </a:lnTo>
                <a:lnTo>
                  <a:pt x="364785" y="15252"/>
                </a:lnTo>
                <a:lnTo>
                  <a:pt x="367327" y="15252"/>
                </a:lnTo>
                <a:lnTo>
                  <a:pt x="367327" y="12711"/>
                </a:lnTo>
                <a:lnTo>
                  <a:pt x="369869" y="15252"/>
                </a:lnTo>
                <a:lnTo>
                  <a:pt x="372411" y="24150"/>
                </a:lnTo>
                <a:lnTo>
                  <a:pt x="372411" y="27963"/>
                </a:lnTo>
                <a:close/>
                <a:moveTo>
                  <a:pt x="324112" y="12711"/>
                </a:moveTo>
                <a:lnTo>
                  <a:pt x="321570" y="12711"/>
                </a:lnTo>
                <a:lnTo>
                  <a:pt x="321570" y="10168"/>
                </a:lnTo>
                <a:lnTo>
                  <a:pt x="319028" y="7626"/>
                </a:lnTo>
                <a:lnTo>
                  <a:pt x="319028" y="5084"/>
                </a:lnTo>
                <a:lnTo>
                  <a:pt x="321570" y="2542"/>
                </a:lnTo>
                <a:lnTo>
                  <a:pt x="324112" y="0"/>
                </a:lnTo>
                <a:lnTo>
                  <a:pt x="326654" y="2542"/>
                </a:lnTo>
                <a:lnTo>
                  <a:pt x="329197" y="2542"/>
                </a:lnTo>
                <a:lnTo>
                  <a:pt x="329197" y="5084"/>
                </a:lnTo>
                <a:lnTo>
                  <a:pt x="329197" y="7626"/>
                </a:lnTo>
                <a:lnTo>
                  <a:pt x="329197" y="10168"/>
                </a:lnTo>
                <a:lnTo>
                  <a:pt x="326654" y="10168"/>
                </a:lnTo>
                <a:lnTo>
                  <a:pt x="326654" y="12711"/>
                </a:lnTo>
                <a:lnTo>
                  <a:pt x="324112" y="12711"/>
                </a:lnTo>
                <a:close/>
              </a:path>
            </a:pathLst>
          </a:custGeom>
          <a:solidFill>
            <a:srgbClr val="DF3D3D"/>
          </a:solidFill>
          <a:ln w="3649"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62486F48-A4C4-41EE-A15B-7D3DB1245C18}"/>
              </a:ext>
            </a:extLst>
          </p:cNvPr>
          <p:cNvSpPr/>
          <p:nvPr userDrawn="1"/>
        </p:nvSpPr>
        <p:spPr>
          <a:xfrm>
            <a:off x="10594018" y="4089049"/>
            <a:ext cx="912597" cy="799506"/>
          </a:xfrm>
          <a:custGeom>
            <a:avLst/>
            <a:gdLst>
              <a:gd name="connsiteX0" fmla="*/ 912598 w 912597"/>
              <a:gd name="connsiteY0" fmla="*/ 799507 h 799506"/>
              <a:gd name="connsiteX1" fmla="*/ 910056 w 912597"/>
              <a:gd name="connsiteY1" fmla="*/ 799507 h 799506"/>
              <a:gd name="connsiteX2" fmla="*/ 907514 w 912597"/>
              <a:gd name="connsiteY2" fmla="*/ 799507 h 799506"/>
              <a:gd name="connsiteX3" fmla="*/ 907514 w 912597"/>
              <a:gd name="connsiteY3" fmla="*/ 796965 h 799506"/>
              <a:gd name="connsiteX4" fmla="*/ 907514 w 912597"/>
              <a:gd name="connsiteY4" fmla="*/ 794422 h 799506"/>
              <a:gd name="connsiteX5" fmla="*/ 910056 w 912597"/>
              <a:gd name="connsiteY5" fmla="*/ 794422 h 799506"/>
              <a:gd name="connsiteX6" fmla="*/ 912598 w 912597"/>
              <a:gd name="connsiteY6" fmla="*/ 796965 h 799506"/>
              <a:gd name="connsiteX7" fmla="*/ 912598 w 912597"/>
              <a:gd name="connsiteY7" fmla="*/ 799507 h 799506"/>
              <a:gd name="connsiteX8" fmla="*/ 899888 w 912597"/>
              <a:gd name="connsiteY8" fmla="*/ 771543 h 799506"/>
              <a:gd name="connsiteX9" fmla="*/ 897345 w 912597"/>
              <a:gd name="connsiteY9" fmla="*/ 776628 h 799506"/>
              <a:gd name="connsiteX10" fmla="*/ 894803 w 912597"/>
              <a:gd name="connsiteY10" fmla="*/ 776628 h 799506"/>
              <a:gd name="connsiteX11" fmla="*/ 892261 w 912597"/>
              <a:gd name="connsiteY11" fmla="*/ 774085 h 799506"/>
              <a:gd name="connsiteX12" fmla="*/ 889720 w 912597"/>
              <a:gd name="connsiteY12" fmla="*/ 771543 h 799506"/>
              <a:gd name="connsiteX13" fmla="*/ 889720 w 912597"/>
              <a:gd name="connsiteY13" fmla="*/ 769001 h 799506"/>
              <a:gd name="connsiteX14" fmla="*/ 889720 w 912597"/>
              <a:gd name="connsiteY14" fmla="*/ 766458 h 799506"/>
              <a:gd name="connsiteX15" fmla="*/ 889720 w 912597"/>
              <a:gd name="connsiteY15" fmla="*/ 763917 h 799506"/>
              <a:gd name="connsiteX16" fmla="*/ 889720 w 912597"/>
              <a:gd name="connsiteY16" fmla="*/ 761375 h 799506"/>
              <a:gd name="connsiteX17" fmla="*/ 892261 w 912597"/>
              <a:gd name="connsiteY17" fmla="*/ 761375 h 799506"/>
              <a:gd name="connsiteX18" fmla="*/ 894803 w 912597"/>
              <a:gd name="connsiteY18" fmla="*/ 761375 h 799506"/>
              <a:gd name="connsiteX19" fmla="*/ 897345 w 912597"/>
              <a:gd name="connsiteY19" fmla="*/ 767730 h 799506"/>
              <a:gd name="connsiteX20" fmla="*/ 899888 w 912597"/>
              <a:gd name="connsiteY20" fmla="*/ 767730 h 799506"/>
              <a:gd name="connsiteX21" fmla="*/ 899888 w 912597"/>
              <a:gd name="connsiteY21" fmla="*/ 771543 h 799506"/>
              <a:gd name="connsiteX22" fmla="*/ 902430 w 912597"/>
              <a:gd name="connsiteY22" fmla="*/ 760103 h 799506"/>
              <a:gd name="connsiteX23" fmla="*/ 902430 w 912597"/>
              <a:gd name="connsiteY23" fmla="*/ 757562 h 799506"/>
              <a:gd name="connsiteX24" fmla="*/ 902430 w 912597"/>
              <a:gd name="connsiteY24" fmla="*/ 760103 h 799506"/>
              <a:gd name="connsiteX25" fmla="*/ 893533 w 912597"/>
              <a:gd name="connsiteY25" fmla="*/ 748664 h 799506"/>
              <a:gd name="connsiteX26" fmla="*/ 890990 w 912597"/>
              <a:gd name="connsiteY26" fmla="*/ 748664 h 799506"/>
              <a:gd name="connsiteX27" fmla="*/ 885906 w 912597"/>
              <a:gd name="connsiteY27" fmla="*/ 746122 h 799506"/>
              <a:gd name="connsiteX28" fmla="*/ 883364 w 912597"/>
              <a:gd name="connsiteY28" fmla="*/ 743579 h 799506"/>
              <a:gd name="connsiteX29" fmla="*/ 880822 w 912597"/>
              <a:gd name="connsiteY29" fmla="*/ 743579 h 799506"/>
              <a:gd name="connsiteX30" fmla="*/ 880822 w 912597"/>
              <a:gd name="connsiteY30" fmla="*/ 737224 h 799506"/>
              <a:gd name="connsiteX31" fmla="*/ 883364 w 912597"/>
              <a:gd name="connsiteY31" fmla="*/ 737224 h 799506"/>
              <a:gd name="connsiteX32" fmla="*/ 883364 w 912597"/>
              <a:gd name="connsiteY32" fmla="*/ 734682 h 799506"/>
              <a:gd name="connsiteX33" fmla="*/ 885906 w 912597"/>
              <a:gd name="connsiteY33" fmla="*/ 734682 h 799506"/>
              <a:gd name="connsiteX34" fmla="*/ 888448 w 912597"/>
              <a:gd name="connsiteY34" fmla="*/ 734682 h 799506"/>
              <a:gd name="connsiteX35" fmla="*/ 888448 w 912597"/>
              <a:gd name="connsiteY35" fmla="*/ 737224 h 799506"/>
              <a:gd name="connsiteX36" fmla="*/ 888448 w 912597"/>
              <a:gd name="connsiteY36" fmla="*/ 739766 h 799506"/>
              <a:gd name="connsiteX37" fmla="*/ 888448 w 912597"/>
              <a:gd name="connsiteY37" fmla="*/ 742308 h 799506"/>
              <a:gd name="connsiteX38" fmla="*/ 890990 w 912597"/>
              <a:gd name="connsiteY38" fmla="*/ 742308 h 799506"/>
              <a:gd name="connsiteX39" fmla="*/ 893533 w 912597"/>
              <a:gd name="connsiteY39" fmla="*/ 744851 h 799506"/>
              <a:gd name="connsiteX40" fmla="*/ 893533 w 912597"/>
              <a:gd name="connsiteY40" fmla="*/ 747392 h 799506"/>
              <a:gd name="connsiteX41" fmla="*/ 896075 w 912597"/>
              <a:gd name="connsiteY41" fmla="*/ 747392 h 799506"/>
              <a:gd name="connsiteX42" fmla="*/ 893533 w 912597"/>
              <a:gd name="connsiteY42" fmla="*/ 747392 h 799506"/>
              <a:gd name="connsiteX43" fmla="*/ 893533 w 912597"/>
              <a:gd name="connsiteY43" fmla="*/ 748664 h 799506"/>
              <a:gd name="connsiteX44" fmla="*/ 869383 w 912597"/>
              <a:gd name="connsiteY44" fmla="*/ 695278 h 799506"/>
              <a:gd name="connsiteX45" fmla="*/ 866841 w 912597"/>
              <a:gd name="connsiteY45" fmla="*/ 700363 h 799506"/>
              <a:gd name="connsiteX46" fmla="*/ 864299 w 912597"/>
              <a:gd name="connsiteY46" fmla="*/ 700363 h 799506"/>
              <a:gd name="connsiteX47" fmla="*/ 861757 w 912597"/>
              <a:gd name="connsiteY47" fmla="*/ 702905 h 799506"/>
              <a:gd name="connsiteX48" fmla="*/ 861757 w 912597"/>
              <a:gd name="connsiteY48" fmla="*/ 700363 h 799506"/>
              <a:gd name="connsiteX49" fmla="*/ 859215 w 912597"/>
              <a:gd name="connsiteY49" fmla="*/ 695278 h 799506"/>
              <a:gd name="connsiteX50" fmla="*/ 856672 w 912597"/>
              <a:gd name="connsiteY50" fmla="*/ 695278 h 799506"/>
              <a:gd name="connsiteX51" fmla="*/ 854130 w 912597"/>
              <a:gd name="connsiteY51" fmla="*/ 697821 h 799506"/>
              <a:gd name="connsiteX52" fmla="*/ 854130 w 912597"/>
              <a:gd name="connsiteY52" fmla="*/ 695278 h 799506"/>
              <a:gd name="connsiteX53" fmla="*/ 854130 w 912597"/>
              <a:gd name="connsiteY53" fmla="*/ 692736 h 799506"/>
              <a:gd name="connsiteX54" fmla="*/ 856672 w 912597"/>
              <a:gd name="connsiteY54" fmla="*/ 690194 h 799506"/>
              <a:gd name="connsiteX55" fmla="*/ 859215 w 912597"/>
              <a:gd name="connsiteY55" fmla="*/ 687652 h 799506"/>
              <a:gd name="connsiteX56" fmla="*/ 861757 w 912597"/>
              <a:gd name="connsiteY56" fmla="*/ 687652 h 799506"/>
              <a:gd name="connsiteX57" fmla="*/ 864299 w 912597"/>
              <a:gd name="connsiteY57" fmla="*/ 687652 h 799506"/>
              <a:gd name="connsiteX58" fmla="*/ 869383 w 912597"/>
              <a:gd name="connsiteY58" fmla="*/ 695278 h 799506"/>
              <a:gd name="connsiteX59" fmla="*/ 861757 w 912597"/>
              <a:gd name="connsiteY59" fmla="*/ 657146 h 799506"/>
              <a:gd name="connsiteX60" fmla="*/ 864299 w 912597"/>
              <a:gd name="connsiteY60" fmla="*/ 657146 h 799506"/>
              <a:gd name="connsiteX61" fmla="*/ 864299 w 912597"/>
              <a:gd name="connsiteY61" fmla="*/ 659689 h 799506"/>
              <a:gd name="connsiteX62" fmla="*/ 861757 w 912597"/>
              <a:gd name="connsiteY62" fmla="*/ 657146 h 799506"/>
              <a:gd name="connsiteX63" fmla="*/ 859215 w 912597"/>
              <a:gd name="connsiteY63" fmla="*/ 657146 h 799506"/>
              <a:gd name="connsiteX64" fmla="*/ 856672 w 912597"/>
              <a:gd name="connsiteY64" fmla="*/ 657146 h 799506"/>
              <a:gd name="connsiteX65" fmla="*/ 856672 w 912597"/>
              <a:gd name="connsiteY65" fmla="*/ 659689 h 799506"/>
              <a:gd name="connsiteX66" fmla="*/ 854130 w 912597"/>
              <a:gd name="connsiteY66" fmla="*/ 657146 h 799506"/>
              <a:gd name="connsiteX67" fmla="*/ 851589 w 912597"/>
              <a:gd name="connsiteY67" fmla="*/ 654604 h 799506"/>
              <a:gd name="connsiteX68" fmla="*/ 851589 w 912597"/>
              <a:gd name="connsiteY68" fmla="*/ 652062 h 799506"/>
              <a:gd name="connsiteX69" fmla="*/ 854130 w 912597"/>
              <a:gd name="connsiteY69" fmla="*/ 646978 h 799506"/>
              <a:gd name="connsiteX70" fmla="*/ 856672 w 912597"/>
              <a:gd name="connsiteY70" fmla="*/ 652062 h 799506"/>
              <a:gd name="connsiteX71" fmla="*/ 861757 w 912597"/>
              <a:gd name="connsiteY71" fmla="*/ 657146 h 799506"/>
              <a:gd name="connsiteX72" fmla="*/ 857944 w 912597"/>
              <a:gd name="connsiteY72" fmla="*/ 645706 h 799506"/>
              <a:gd name="connsiteX73" fmla="*/ 855402 w 912597"/>
              <a:gd name="connsiteY73" fmla="*/ 645706 h 799506"/>
              <a:gd name="connsiteX74" fmla="*/ 857944 w 912597"/>
              <a:gd name="connsiteY74" fmla="*/ 643165 h 799506"/>
              <a:gd name="connsiteX75" fmla="*/ 857944 w 912597"/>
              <a:gd name="connsiteY75" fmla="*/ 640622 h 799506"/>
              <a:gd name="connsiteX76" fmla="*/ 857944 w 912597"/>
              <a:gd name="connsiteY76" fmla="*/ 643165 h 799506"/>
              <a:gd name="connsiteX77" fmla="*/ 857944 w 912597"/>
              <a:gd name="connsiteY77" fmla="*/ 645706 h 799506"/>
              <a:gd name="connsiteX78" fmla="*/ 857944 w 912597"/>
              <a:gd name="connsiteY78" fmla="*/ 631725 h 799506"/>
              <a:gd name="connsiteX79" fmla="*/ 857944 w 912597"/>
              <a:gd name="connsiteY79" fmla="*/ 634267 h 799506"/>
              <a:gd name="connsiteX80" fmla="*/ 860485 w 912597"/>
              <a:gd name="connsiteY80" fmla="*/ 636809 h 799506"/>
              <a:gd name="connsiteX81" fmla="*/ 860485 w 912597"/>
              <a:gd name="connsiteY81" fmla="*/ 639351 h 799506"/>
              <a:gd name="connsiteX82" fmla="*/ 857944 w 912597"/>
              <a:gd name="connsiteY82" fmla="*/ 639351 h 799506"/>
              <a:gd name="connsiteX83" fmla="*/ 855402 w 912597"/>
              <a:gd name="connsiteY83" fmla="*/ 639351 h 799506"/>
              <a:gd name="connsiteX84" fmla="*/ 852860 w 912597"/>
              <a:gd name="connsiteY84" fmla="*/ 639351 h 799506"/>
              <a:gd name="connsiteX85" fmla="*/ 850317 w 912597"/>
              <a:gd name="connsiteY85" fmla="*/ 639351 h 799506"/>
              <a:gd name="connsiteX86" fmla="*/ 845234 w 912597"/>
              <a:gd name="connsiteY86" fmla="*/ 636809 h 799506"/>
              <a:gd name="connsiteX87" fmla="*/ 845234 w 912597"/>
              <a:gd name="connsiteY87" fmla="*/ 634267 h 799506"/>
              <a:gd name="connsiteX88" fmla="*/ 847775 w 912597"/>
              <a:gd name="connsiteY88" fmla="*/ 634267 h 799506"/>
              <a:gd name="connsiteX89" fmla="*/ 850317 w 912597"/>
              <a:gd name="connsiteY89" fmla="*/ 631725 h 799506"/>
              <a:gd name="connsiteX90" fmla="*/ 852860 w 912597"/>
              <a:gd name="connsiteY90" fmla="*/ 631725 h 799506"/>
              <a:gd name="connsiteX91" fmla="*/ 852860 w 912597"/>
              <a:gd name="connsiteY91" fmla="*/ 629182 h 799506"/>
              <a:gd name="connsiteX92" fmla="*/ 855402 w 912597"/>
              <a:gd name="connsiteY92" fmla="*/ 626640 h 799506"/>
              <a:gd name="connsiteX93" fmla="*/ 855402 w 912597"/>
              <a:gd name="connsiteY93" fmla="*/ 629182 h 799506"/>
              <a:gd name="connsiteX94" fmla="*/ 857944 w 912597"/>
              <a:gd name="connsiteY94" fmla="*/ 631725 h 799506"/>
              <a:gd name="connsiteX95" fmla="*/ 828710 w 912597"/>
              <a:gd name="connsiteY95" fmla="*/ 630454 h 799506"/>
              <a:gd name="connsiteX96" fmla="*/ 836336 w 912597"/>
              <a:gd name="connsiteY96" fmla="*/ 635538 h 799506"/>
              <a:gd name="connsiteX97" fmla="*/ 841420 w 912597"/>
              <a:gd name="connsiteY97" fmla="*/ 640622 h 799506"/>
              <a:gd name="connsiteX98" fmla="*/ 843962 w 912597"/>
              <a:gd name="connsiteY98" fmla="*/ 643165 h 799506"/>
              <a:gd name="connsiteX99" fmla="*/ 843962 w 912597"/>
              <a:gd name="connsiteY99" fmla="*/ 645706 h 799506"/>
              <a:gd name="connsiteX100" fmla="*/ 841420 w 912597"/>
              <a:gd name="connsiteY100" fmla="*/ 648249 h 799506"/>
              <a:gd name="connsiteX101" fmla="*/ 838879 w 912597"/>
              <a:gd name="connsiteY101" fmla="*/ 648249 h 799506"/>
              <a:gd name="connsiteX102" fmla="*/ 836336 w 912597"/>
              <a:gd name="connsiteY102" fmla="*/ 648249 h 799506"/>
              <a:gd name="connsiteX103" fmla="*/ 831252 w 912597"/>
              <a:gd name="connsiteY103" fmla="*/ 650791 h 799506"/>
              <a:gd name="connsiteX104" fmla="*/ 828710 w 912597"/>
              <a:gd name="connsiteY104" fmla="*/ 648249 h 799506"/>
              <a:gd name="connsiteX105" fmla="*/ 828710 w 912597"/>
              <a:gd name="connsiteY105" fmla="*/ 641893 h 799506"/>
              <a:gd name="connsiteX106" fmla="*/ 828710 w 912597"/>
              <a:gd name="connsiteY106" fmla="*/ 639351 h 799506"/>
              <a:gd name="connsiteX107" fmla="*/ 828710 w 912597"/>
              <a:gd name="connsiteY107" fmla="*/ 634267 h 799506"/>
              <a:gd name="connsiteX108" fmla="*/ 826168 w 912597"/>
              <a:gd name="connsiteY108" fmla="*/ 631725 h 799506"/>
              <a:gd name="connsiteX109" fmla="*/ 823626 w 912597"/>
              <a:gd name="connsiteY109" fmla="*/ 631725 h 799506"/>
              <a:gd name="connsiteX110" fmla="*/ 823626 w 912597"/>
              <a:gd name="connsiteY110" fmla="*/ 634267 h 799506"/>
              <a:gd name="connsiteX111" fmla="*/ 821084 w 912597"/>
              <a:gd name="connsiteY111" fmla="*/ 631725 h 799506"/>
              <a:gd name="connsiteX112" fmla="*/ 821084 w 912597"/>
              <a:gd name="connsiteY112" fmla="*/ 629182 h 799506"/>
              <a:gd name="connsiteX113" fmla="*/ 818542 w 912597"/>
              <a:gd name="connsiteY113" fmla="*/ 629182 h 799506"/>
              <a:gd name="connsiteX114" fmla="*/ 821084 w 912597"/>
              <a:gd name="connsiteY114" fmla="*/ 622827 h 799506"/>
              <a:gd name="connsiteX115" fmla="*/ 823626 w 912597"/>
              <a:gd name="connsiteY115" fmla="*/ 620285 h 799506"/>
              <a:gd name="connsiteX116" fmla="*/ 823626 w 912597"/>
              <a:gd name="connsiteY116" fmla="*/ 622827 h 799506"/>
              <a:gd name="connsiteX117" fmla="*/ 826168 w 912597"/>
              <a:gd name="connsiteY117" fmla="*/ 622827 h 799506"/>
              <a:gd name="connsiteX118" fmla="*/ 828710 w 912597"/>
              <a:gd name="connsiteY118" fmla="*/ 627912 h 799506"/>
              <a:gd name="connsiteX119" fmla="*/ 828710 w 912597"/>
              <a:gd name="connsiteY119" fmla="*/ 630454 h 799506"/>
              <a:gd name="connsiteX120" fmla="*/ 828710 w 912597"/>
              <a:gd name="connsiteY120" fmla="*/ 630454 h 799506"/>
              <a:gd name="connsiteX121" fmla="*/ 822355 w 912597"/>
              <a:gd name="connsiteY121" fmla="*/ 613929 h 799506"/>
              <a:gd name="connsiteX122" fmla="*/ 819813 w 912597"/>
              <a:gd name="connsiteY122" fmla="*/ 613929 h 799506"/>
              <a:gd name="connsiteX123" fmla="*/ 819813 w 912597"/>
              <a:gd name="connsiteY123" fmla="*/ 611388 h 799506"/>
              <a:gd name="connsiteX124" fmla="*/ 817271 w 912597"/>
              <a:gd name="connsiteY124" fmla="*/ 611388 h 799506"/>
              <a:gd name="connsiteX125" fmla="*/ 817271 w 912597"/>
              <a:gd name="connsiteY125" fmla="*/ 608846 h 799506"/>
              <a:gd name="connsiteX126" fmla="*/ 819813 w 912597"/>
              <a:gd name="connsiteY126" fmla="*/ 608846 h 799506"/>
              <a:gd name="connsiteX127" fmla="*/ 822355 w 912597"/>
              <a:gd name="connsiteY127" fmla="*/ 608846 h 799506"/>
              <a:gd name="connsiteX128" fmla="*/ 824897 w 912597"/>
              <a:gd name="connsiteY128" fmla="*/ 608846 h 799506"/>
              <a:gd name="connsiteX129" fmla="*/ 824897 w 912597"/>
              <a:gd name="connsiteY129" fmla="*/ 611388 h 799506"/>
              <a:gd name="connsiteX130" fmla="*/ 824897 w 912597"/>
              <a:gd name="connsiteY130" fmla="*/ 613929 h 799506"/>
              <a:gd name="connsiteX131" fmla="*/ 822355 w 912597"/>
              <a:gd name="connsiteY131" fmla="*/ 613929 h 799506"/>
              <a:gd name="connsiteX132" fmla="*/ 823626 w 912597"/>
              <a:gd name="connsiteY132" fmla="*/ 606303 h 799506"/>
              <a:gd name="connsiteX133" fmla="*/ 826168 w 912597"/>
              <a:gd name="connsiteY133" fmla="*/ 606303 h 799506"/>
              <a:gd name="connsiteX134" fmla="*/ 823626 w 912597"/>
              <a:gd name="connsiteY134" fmla="*/ 606303 h 799506"/>
              <a:gd name="connsiteX135" fmla="*/ 822355 w 912597"/>
              <a:gd name="connsiteY135" fmla="*/ 608846 h 799506"/>
              <a:gd name="connsiteX136" fmla="*/ 819813 w 912597"/>
              <a:gd name="connsiteY136" fmla="*/ 608846 h 799506"/>
              <a:gd name="connsiteX137" fmla="*/ 819813 w 912597"/>
              <a:gd name="connsiteY137" fmla="*/ 606303 h 799506"/>
              <a:gd name="connsiteX138" fmla="*/ 822355 w 912597"/>
              <a:gd name="connsiteY138" fmla="*/ 603761 h 799506"/>
              <a:gd name="connsiteX139" fmla="*/ 822355 w 912597"/>
              <a:gd name="connsiteY139" fmla="*/ 606303 h 799506"/>
              <a:gd name="connsiteX140" fmla="*/ 822355 w 912597"/>
              <a:gd name="connsiteY140" fmla="*/ 608846 h 799506"/>
              <a:gd name="connsiteX141" fmla="*/ 857944 w 912597"/>
              <a:gd name="connsiteY141" fmla="*/ 625369 h 799506"/>
              <a:gd name="connsiteX142" fmla="*/ 855402 w 912597"/>
              <a:gd name="connsiteY142" fmla="*/ 625369 h 799506"/>
              <a:gd name="connsiteX143" fmla="*/ 855402 w 912597"/>
              <a:gd name="connsiteY143" fmla="*/ 622827 h 799506"/>
              <a:gd name="connsiteX144" fmla="*/ 855402 w 912597"/>
              <a:gd name="connsiteY144" fmla="*/ 620285 h 799506"/>
              <a:gd name="connsiteX145" fmla="*/ 855402 w 912597"/>
              <a:gd name="connsiteY145" fmla="*/ 615201 h 799506"/>
              <a:gd name="connsiteX146" fmla="*/ 852860 w 912597"/>
              <a:gd name="connsiteY146" fmla="*/ 615201 h 799506"/>
              <a:gd name="connsiteX147" fmla="*/ 852860 w 912597"/>
              <a:gd name="connsiteY147" fmla="*/ 612659 h 799506"/>
              <a:gd name="connsiteX148" fmla="*/ 852860 w 912597"/>
              <a:gd name="connsiteY148" fmla="*/ 610116 h 799506"/>
              <a:gd name="connsiteX149" fmla="*/ 852860 w 912597"/>
              <a:gd name="connsiteY149" fmla="*/ 607574 h 799506"/>
              <a:gd name="connsiteX150" fmla="*/ 852860 w 912597"/>
              <a:gd name="connsiteY150" fmla="*/ 605032 h 799506"/>
              <a:gd name="connsiteX151" fmla="*/ 855402 w 912597"/>
              <a:gd name="connsiteY151" fmla="*/ 602490 h 799506"/>
              <a:gd name="connsiteX152" fmla="*/ 857944 w 912597"/>
              <a:gd name="connsiteY152" fmla="*/ 602490 h 799506"/>
              <a:gd name="connsiteX153" fmla="*/ 855402 w 912597"/>
              <a:gd name="connsiteY153" fmla="*/ 605032 h 799506"/>
              <a:gd name="connsiteX154" fmla="*/ 855402 w 912597"/>
              <a:gd name="connsiteY154" fmla="*/ 607574 h 799506"/>
              <a:gd name="connsiteX155" fmla="*/ 857944 w 912597"/>
              <a:gd name="connsiteY155" fmla="*/ 612659 h 799506"/>
              <a:gd name="connsiteX156" fmla="*/ 857944 w 912597"/>
              <a:gd name="connsiteY156" fmla="*/ 615201 h 799506"/>
              <a:gd name="connsiteX157" fmla="*/ 857944 w 912597"/>
              <a:gd name="connsiteY157" fmla="*/ 617743 h 799506"/>
              <a:gd name="connsiteX158" fmla="*/ 857944 w 912597"/>
              <a:gd name="connsiteY158" fmla="*/ 620285 h 799506"/>
              <a:gd name="connsiteX159" fmla="*/ 857944 w 912597"/>
              <a:gd name="connsiteY159" fmla="*/ 622827 h 799506"/>
              <a:gd name="connsiteX160" fmla="*/ 857944 w 912597"/>
              <a:gd name="connsiteY160" fmla="*/ 625369 h 799506"/>
              <a:gd name="connsiteX161" fmla="*/ 845234 w 912597"/>
              <a:gd name="connsiteY161" fmla="*/ 602490 h 799506"/>
              <a:gd name="connsiteX162" fmla="*/ 842691 w 912597"/>
              <a:gd name="connsiteY162" fmla="*/ 605032 h 799506"/>
              <a:gd name="connsiteX163" fmla="*/ 840149 w 912597"/>
              <a:gd name="connsiteY163" fmla="*/ 602490 h 799506"/>
              <a:gd name="connsiteX164" fmla="*/ 837607 w 912597"/>
              <a:gd name="connsiteY164" fmla="*/ 602490 h 799506"/>
              <a:gd name="connsiteX165" fmla="*/ 837607 w 912597"/>
              <a:gd name="connsiteY165" fmla="*/ 599948 h 799506"/>
              <a:gd name="connsiteX166" fmla="*/ 840149 w 912597"/>
              <a:gd name="connsiteY166" fmla="*/ 599948 h 799506"/>
              <a:gd name="connsiteX167" fmla="*/ 842691 w 912597"/>
              <a:gd name="connsiteY167" fmla="*/ 597406 h 799506"/>
              <a:gd name="connsiteX168" fmla="*/ 842691 w 912597"/>
              <a:gd name="connsiteY168" fmla="*/ 594863 h 799506"/>
              <a:gd name="connsiteX169" fmla="*/ 845234 w 912597"/>
              <a:gd name="connsiteY169" fmla="*/ 594863 h 799506"/>
              <a:gd name="connsiteX170" fmla="*/ 847775 w 912597"/>
              <a:gd name="connsiteY170" fmla="*/ 594863 h 799506"/>
              <a:gd name="connsiteX171" fmla="*/ 850317 w 912597"/>
              <a:gd name="connsiteY171" fmla="*/ 594863 h 799506"/>
              <a:gd name="connsiteX172" fmla="*/ 847775 w 912597"/>
              <a:gd name="connsiteY172" fmla="*/ 599948 h 799506"/>
              <a:gd name="connsiteX173" fmla="*/ 845234 w 912597"/>
              <a:gd name="connsiteY173" fmla="*/ 602490 h 799506"/>
              <a:gd name="connsiteX174" fmla="*/ 822355 w 912597"/>
              <a:gd name="connsiteY174" fmla="*/ 594863 h 799506"/>
              <a:gd name="connsiteX175" fmla="*/ 822355 w 912597"/>
              <a:gd name="connsiteY175" fmla="*/ 592322 h 799506"/>
              <a:gd name="connsiteX176" fmla="*/ 822355 w 912597"/>
              <a:gd name="connsiteY176" fmla="*/ 594863 h 799506"/>
              <a:gd name="connsiteX177" fmla="*/ 819813 w 912597"/>
              <a:gd name="connsiteY177" fmla="*/ 580882 h 799506"/>
              <a:gd name="connsiteX178" fmla="*/ 819813 w 912597"/>
              <a:gd name="connsiteY178" fmla="*/ 578339 h 799506"/>
              <a:gd name="connsiteX179" fmla="*/ 822355 w 912597"/>
              <a:gd name="connsiteY179" fmla="*/ 580882 h 799506"/>
              <a:gd name="connsiteX180" fmla="*/ 819813 w 912597"/>
              <a:gd name="connsiteY180" fmla="*/ 580882 h 799506"/>
              <a:gd name="connsiteX181" fmla="*/ 855402 w 912597"/>
              <a:gd name="connsiteY181" fmla="*/ 599948 h 799506"/>
              <a:gd name="connsiteX182" fmla="*/ 852860 w 912597"/>
              <a:gd name="connsiteY182" fmla="*/ 597406 h 799506"/>
              <a:gd name="connsiteX183" fmla="*/ 852860 w 912597"/>
              <a:gd name="connsiteY183" fmla="*/ 585966 h 799506"/>
              <a:gd name="connsiteX184" fmla="*/ 852860 w 912597"/>
              <a:gd name="connsiteY184" fmla="*/ 580882 h 799506"/>
              <a:gd name="connsiteX185" fmla="*/ 852860 w 912597"/>
              <a:gd name="connsiteY185" fmla="*/ 578339 h 799506"/>
              <a:gd name="connsiteX186" fmla="*/ 855402 w 912597"/>
              <a:gd name="connsiteY186" fmla="*/ 580882 h 799506"/>
              <a:gd name="connsiteX187" fmla="*/ 855402 w 912597"/>
              <a:gd name="connsiteY187" fmla="*/ 592322 h 799506"/>
              <a:gd name="connsiteX188" fmla="*/ 855402 w 912597"/>
              <a:gd name="connsiteY188" fmla="*/ 597406 h 799506"/>
              <a:gd name="connsiteX189" fmla="*/ 855402 w 912597"/>
              <a:gd name="connsiteY189" fmla="*/ 599948 h 799506"/>
              <a:gd name="connsiteX190" fmla="*/ 809644 w 912597"/>
              <a:gd name="connsiteY190" fmla="*/ 591050 h 799506"/>
              <a:gd name="connsiteX191" fmla="*/ 812186 w 912597"/>
              <a:gd name="connsiteY191" fmla="*/ 591050 h 799506"/>
              <a:gd name="connsiteX192" fmla="*/ 814729 w 912597"/>
              <a:gd name="connsiteY192" fmla="*/ 588508 h 799506"/>
              <a:gd name="connsiteX193" fmla="*/ 814729 w 912597"/>
              <a:gd name="connsiteY193" fmla="*/ 585966 h 799506"/>
              <a:gd name="connsiteX194" fmla="*/ 814729 w 912597"/>
              <a:gd name="connsiteY194" fmla="*/ 583424 h 799506"/>
              <a:gd name="connsiteX195" fmla="*/ 814729 w 912597"/>
              <a:gd name="connsiteY195" fmla="*/ 580882 h 799506"/>
              <a:gd name="connsiteX196" fmla="*/ 814729 w 912597"/>
              <a:gd name="connsiteY196" fmla="*/ 578339 h 799506"/>
              <a:gd name="connsiteX197" fmla="*/ 817271 w 912597"/>
              <a:gd name="connsiteY197" fmla="*/ 578339 h 799506"/>
              <a:gd name="connsiteX198" fmla="*/ 817271 w 912597"/>
              <a:gd name="connsiteY198" fmla="*/ 580882 h 799506"/>
              <a:gd name="connsiteX199" fmla="*/ 817271 w 912597"/>
              <a:gd name="connsiteY199" fmla="*/ 585966 h 799506"/>
              <a:gd name="connsiteX200" fmla="*/ 819813 w 912597"/>
              <a:gd name="connsiteY200" fmla="*/ 588508 h 799506"/>
              <a:gd name="connsiteX201" fmla="*/ 822355 w 912597"/>
              <a:gd name="connsiteY201" fmla="*/ 591050 h 799506"/>
              <a:gd name="connsiteX202" fmla="*/ 822355 w 912597"/>
              <a:gd name="connsiteY202" fmla="*/ 593592 h 799506"/>
              <a:gd name="connsiteX203" fmla="*/ 822355 w 912597"/>
              <a:gd name="connsiteY203" fmla="*/ 596135 h 799506"/>
              <a:gd name="connsiteX204" fmla="*/ 822355 w 912597"/>
              <a:gd name="connsiteY204" fmla="*/ 598677 h 799506"/>
              <a:gd name="connsiteX205" fmla="*/ 822355 w 912597"/>
              <a:gd name="connsiteY205" fmla="*/ 603761 h 799506"/>
              <a:gd name="connsiteX206" fmla="*/ 824897 w 912597"/>
              <a:gd name="connsiteY206" fmla="*/ 603761 h 799506"/>
              <a:gd name="connsiteX207" fmla="*/ 824897 w 912597"/>
              <a:gd name="connsiteY207" fmla="*/ 606303 h 799506"/>
              <a:gd name="connsiteX208" fmla="*/ 822355 w 912597"/>
              <a:gd name="connsiteY208" fmla="*/ 606303 h 799506"/>
              <a:gd name="connsiteX209" fmla="*/ 819813 w 912597"/>
              <a:gd name="connsiteY209" fmla="*/ 608846 h 799506"/>
              <a:gd name="connsiteX210" fmla="*/ 817271 w 912597"/>
              <a:gd name="connsiteY210" fmla="*/ 608846 h 799506"/>
              <a:gd name="connsiteX211" fmla="*/ 817271 w 912597"/>
              <a:gd name="connsiteY211" fmla="*/ 611388 h 799506"/>
              <a:gd name="connsiteX212" fmla="*/ 817271 w 912597"/>
              <a:gd name="connsiteY212" fmla="*/ 608846 h 799506"/>
              <a:gd name="connsiteX213" fmla="*/ 814729 w 912597"/>
              <a:gd name="connsiteY213" fmla="*/ 608846 h 799506"/>
              <a:gd name="connsiteX214" fmla="*/ 812186 w 912597"/>
              <a:gd name="connsiteY214" fmla="*/ 608846 h 799506"/>
              <a:gd name="connsiteX215" fmla="*/ 809644 w 912597"/>
              <a:gd name="connsiteY215" fmla="*/ 611388 h 799506"/>
              <a:gd name="connsiteX216" fmla="*/ 809644 w 912597"/>
              <a:gd name="connsiteY216" fmla="*/ 613929 h 799506"/>
              <a:gd name="connsiteX217" fmla="*/ 807103 w 912597"/>
              <a:gd name="connsiteY217" fmla="*/ 613929 h 799506"/>
              <a:gd name="connsiteX218" fmla="*/ 807103 w 912597"/>
              <a:gd name="connsiteY218" fmla="*/ 611388 h 799506"/>
              <a:gd name="connsiteX219" fmla="*/ 802018 w 912597"/>
              <a:gd name="connsiteY219" fmla="*/ 605032 h 799506"/>
              <a:gd name="connsiteX220" fmla="*/ 802018 w 912597"/>
              <a:gd name="connsiteY220" fmla="*/ 599948 h 799506"/>
              <a:gd name="connsiteX221" fmla="*/ 802018 w 912597"/>
              <a:gd name="connsiteY221" fmla="*/ 597406 h 799506"/>
              <a:gd name="connsiteX222" fmla="*/ 802018 w 912597"/>
              <a:gd name="connsiteY222" fmla="*/ 594863 h 799506"/>
              <a:gd name="connsiteX223" fmla="*/ 802018 w 912597"/>
              <a:gd name="connsiteY223" fmla="*/ 592322 h 799506"/>
              <a:gd name="connsiteX224" fmla="*/ 804561 w 912597"/>
              <a:gd name="connsiteY224" fmla="*/ 592322 h 799506"/>
              <a:gd name="connsiteX225" fmla="*/ 799476 w 912597"/>
              <a:gd name="connsiteY225" fmla="*/ 583424 h 799506"/>
              <a:gd name="connsiteX226" fmla="*/ 799476 w 912597"/>
              <a:gd name="connsiteY226" fmla="*/ 578339 h 799506"/>
              <a:gd name="connsiteX227" fmla="*/ 799476 w 912597"/>
              <a:gd name="connsiteY227" fmla="*/ 575797 h 799506"/>
              <a:gd name="connsiteX228" fmla="*/ 799476 w 912597"/>
              <a:gd name="connsiteY228" fmla="*/ 574526 h 799506"/>
              <a:gd name="connsiteX229" fmla="*/ 799476 w 912597"/>
              <a:gd name="connsiteY229" fmla="*/ 571984 h 799506"/>
              <a:gd name="connsiteX230" fmla="*/ 799476 w 912597"/>
              <a:gd name="connsiteY230" fmla="*/ 569442 h 799506"/>
              <a:gd name="connsiteX231" fmla="*/ 799476 w 912597"/>
              <a:gd name="connsiteY231" fmla="*/ 566900 h 799506"/>
              <a:gd name="connsiteX232" fmla="*/ 802018 w 912597"/>
              <a:gd name="connsiteY232" fmla="*/ 566900 h 799506"/>
              <a:gd name="connsiteX233" fmla="*/ 802018 w 912597"/>
              <a:gd name="connsiteY233" fmla="*/ 569442 h 799506"/>
              <a:gd name="connsiteX234" fmla="*/ 802018 w 912597"/>
              <a:gd name="connsiteY234" fmla="*/ 571984 h 799506"/>
              <a:gd name="connsiteX235" fmla="*/ 804561 w 912597"/>
              <a:gd name="connsiteY235" fmla="*/ 574526 h 799506"/>
              <a:gd name="connsiteX236" fmla="*/ 807103 w 912597"/>
              <a:gd name="connsiteY236" fmla="*/ 577069 h 799506"/>
              <a:gd name="connsiteX237" fmla="*/ 807103 w 912597"/>
              <a:gd name="connsiteY237" fmla="*/ 579611 h 799506"/>
              <a:gd name="connsiteX238" fmla="*/ 807103 w 912597"/>
              <a:gd name="connsiteY238" fmla="*/ 584695 h 799506"/>
              <a:gd name="connsiteX239" fmla="*/ 807103 w 912597"/>
              <a:gd name="connsiteY239" fmla="*/ 587237 h 799506"/>
              <a:gd name="connsiteX240" fmla="*/ 809644 w 912597"/>
              <a:gd name="connsiteY240" fmla="*/ 589779 h 799506"/>
              <a:gd name="connsiteX241" fmla="*/ 809644 w 912597"/>
              <a:gd name="connsiteY241" fmla="*/ 591050 h 799506"/>
              <a:gd name="connsiteX242" fmla="*/ 833794 w 912597"/>
              <a:gd name="connsiteY242" fmla="*/ 552918 h 799506"/>
              <a:gd name="connsiteX243" fmla="*/ 831252 w 912597"/>
              <a:gd name="connsiteY243" fmla="*/ 552918 h 799506"/>
              <a:gd name="connsiteX244" fmla="*/ 828710 w 912597"/>
              <a:gd name="connsiteY244" fmla="*/ 552918 h 799506"/>
              <a:gd name="connsiteX245" fmla="*/ 828710 w 912597"/>
              <a:gd name="connsiteY245" fmla="*/ 550376 h 799506"/>
              <a:gd name="connsiteX246" fmla="*/ 828710 w 912597"/>
              <a:gd name="connsiteY246" fmla="*/ 549105 h 799506"/>
              <a:gd name="connsiteX247" fmla="*/ 831252 w 912597"/>
              <a:gd name="connsiteY247" fmla="*/ 546563 h 799506"/>
              <a:gd name="connsiteX248" fmla="*/ 833794 w 912597"/>
              <a:gd name="connsiteY248" fmla="*/ 546563 h 799506"/>
              <a:gd name="connsiteX249" fmla="*/ 836336 w 912597"/>
              <a:gd name="connsiteY249" fmla="*/ 549105 h 799506"/>
              <a:gd name="connsiteX250" fmla="*/ 836336 w 912597"/>
              <a:gd name="connsiteY250" fmla="*/ 551647 h 799506"/>
              <a:gd name="connsiteX251" fmla="*/ 833794 w 912597"/>
              <a:gd name="connsiteY251" fmla="*/ 552918 h 799506"/>
              <a:gd name="connsiteX252" fmla="*/ 831252 w 912597"/>
              <a:gd name="connsiteY252" fmla="*/ 538936 h 799506"/>
              <a:gd name="connsiteX253" fmla="*/ 831252 w 912597"/>
              <a:gd name="connsiteY253" fmla="*/ 536394 h 799506"/>
              <a:gd name="connsiteX254" fmla="*/ 831252 w 912597"/>
              <a:gd name="connsiteY254" fmla="*/ 533852 h 799506"/>
              <a:gd name="connsiteX255" fmla="*/ 828710 w 912597"/>
              <a:gd name="connsiteY255" fmla="*/ 533852 h 799506"/>
              <a:gd name="connsiteX256" fmla="*/ 828710 w 912597"/>
              <a:gd name="connsiteY256" fmla="*/ 531309 h 799506"/>
              <a:gd name="connsiteX257" fmla="*/ 828710 w 912597"/>
              <a:gd name="connsiteY257" fmla="*/ 528768 h 799506"/>
              <a:gd name="connsiteX258" fmla="*/ 831252 w 912597"/>
              <a:gd name="connsiteY258" fmla="*/ 528768 h 799506"/>
              <a:gd name="connsiteX259" fmla="*/ 831252 w 912597"/>
              <a:gd name="connsiteY259" fmla="*/ 526226 h 799506"/>
              <a:gd name="connsiteX260" fmla="*/ 833794 w 912597"/>
              <a:gd name="connsiteY260" fmla="*/ 526226 h 799506"/>
              <a:gd name="connsiteX261" fmla="*/ 833794 w 912597"/>
              <a:gd name="connsiteY261" fmla="*/ 528768 h 799506"/>
              <a:gd name="connsiteX262" fmla="*/ 836336 w 912597"/>
              <a:gd name="connsiteY262" fmla="*/ 533852 h 799506"/>
              <a:gd name="connsiteX263" fmla="*/ 831252 w 912597"/>
              <a:gd name="connsiteY263" fmla="*/ 538936 h 799506"/>
              <a:gd name="connsiteX264" fmla="*/ 838879 w 912597"/>
              <a:gd name="connsiteY264" fmla="*/ 527496 h 799506"/>
              <a:gd name="connsiteX265" fmla="*/ 836336 w 912597"/>
              <a:gd name="connsiteY265" fmla="*/ 527496 h 799506"/>
              <a:gd name="connsiteX266" fmla="*/ 838879 w 912597"/>
              <a:gd name="connsiteY266" fmla="*/ 524954 h 799506"/>
              <a:gd name="connsiteX267" fmla="*/ 841420 w 912597"/>
              <a:gd name="connsiteY267" fmla="*/ 524954 h 799506"/>
              <a:gd name="connsiteX268" fmla="*/ 838879 w 912597"/>
              <a:gd name="connsiteY268" fmla="*/ 527496 h 799506"/>
              <a:gd name="connsiteX269" fmla="*/ 826168 w 912597"/>
              <a:gd name="connsiteY269" fmla="*/ 523683 h 799506"/>
              <a:gd name="connsiteX270" fmla="*/ 826168 w 912597"/>
              <a:gd name="connsiteY270" fmla="*/ 521141 h 799506"/>
              <a:gd name="connsiteX271" fmla="*/ 826168 w 912597"/>
              <a:gd name="connsiteY271" fmla="*/ 518599 h 799506"/>
              <a:gd name="connsiteX272" fmla="*/ 828710 w 912597"/>
              <a:gd name="connsiteY272" fmla="*/ 521141 h 799506"/>
              <a:gd name="connsiteX273" fmla="*/ 826168 w 912597"/>
              <a:gd name="connsiteY273" fmla="*/ 521141 h 799506"/>
              <a:gd name="connsiteX274" fmla="*/ 826168 w 912597"/>
              <a:gd name="connsiteY274" fmla="*/ 523683 h 799506"/>
              <a:gd name="connsiteX275" fmla="*/ 805831 w 912597"/>
              <a:gd name="connsiteY275" fmla="*/ 518599 h 799506"/>
              <a:gd name="connsiteX276" fmla="*/ 803289 w 912597"/>
              <a:gd name="connsiteY276" fmla="*/ 516057 h 799506"/>
              <a:gd name="connsiteX277" fmla="*/ 805831 w 912597"/>
              <a:gd name="connsiteY277" fmla="*/ 516057 h 799506"/>
              <a:gd name="connsiteX278" fmla="*/ 805831 w 912597"/>
              <a:gd name="connsiteY278" fmla="*/ 518599 h 799506"/>
              <a:gd name="connsiteX279" fmla="*/ 803289 w 912597"/>
              <a:gd name="connsiteY279" fmla="*/ 513515 h 799506"/>
              <a:gd name="connsiteX280" fmla="*/ 803289 w 912597"/>
              <a:gd name="connsiteY280" fmla="*/ 510973 h 799506"/>
              <a:gd name="connsiteX281" fmla="*/ 803289 w 912597"/>
              <a:gd name="connsiteY281" fmla="*/ 513515 h 799506"/>
              <a:gd name="connsiteX282" fmla="*/ 803289 w 912597"/>
              <a:gd name="connsiteY282" fmla="*/ 509702 h 799506"/>
              <a:gd name="connsiteX283" fmla="*/ 800748 w 912597"/>
              <a:gd name="connsiteY283" fmla="*/ 509702 h 799506"/>
              <a:gd name="connsiteX284" fmla="*/ 803289 w 912597"/>
              <a:gd name="connsiteY284" fmla="*/ 507159 h 799506"/>
              <a:gd name="connsiteX285" fmla="*/ 803289 w 912597"/>
              <a:gd name="connsiteY285" fmla="*/ 509702 h 799506"/>
              <a:gd name="connsiteX286" fmla="*/ 800748 w 912597"/>
              <a:gd name="connsiteY286" fmla="*/ 507159 h 799506"/>
              <a:gd name="connsiteX287" fmla="*/ 800748 w 912597"/>
              <a:gd name="connsiteY287" fmla="*/ 504617 h 799506"/>
              <a:gd name="connsiteX288" fmla="*/ 800748 w 912597"/>
              <a:gd name="connsiteY288" fmla="*/ 502075 h 799506"/>
              <a:gd name="connsiteX289" fmla="*/ 800748 w 912597"/>
              <a:gd name="connsiteY289" fmla="*/ 504617 h 799506"/>
              <a:gd name="connsiteX290" fmla="*/ 800748 w 912597"/>
              <a:gd name="connsiteY290" fmla="*/ 507159 h 799506"/>
              <a:gd name="connsiteX291" fmla="*/ 809644 w 912597"/>
              <a:gd name="connsiteY291" fmla="*/ 444876 h 799506"/>
              <a:gd name="connsiteX292" fmla="*/ 809644 w 912597"/>
              <a:gd name="connsiteY292" fmla="*/ 442334 h 799506"/>
              <a:gd name="connsiteX293" fmla="*/ 807103 w 912597"/>
              <a:gd name="connsiteY293" fmla="*/ 442334 h 799506"/>
              <a:gd name="connsiteX294" fmla="*/ 807103 w 912597"/>
              <a:gd name="connsiteY294" fmla="*/ 439793 h 799506"/>
              <a:gd name="connsiteX295" fmla="*/ 807103 w 912597"/>
              <a:gd name="connsiteY295" fmla="*/ 437250 h 799506"/>
              <a:gd name="connsiteX296" fmla="*/ 809644 w 912597"/>
              <a:gd name="connsiteY296" fmla="*/ 437250 h 799506"/>
              <a:gd name="connsiteX297" fmla="*/ 812186 w 912597"/>
              <a:gd name="connsiteY297" fmla="*/ 439793 h 799506"/>
              <a:gd name="connsiteX298" fmla="*/ 812186 w 912597"/>
              <a:gd name="connsiteY298" fmla="*/ 442334 h 799506"/>
              <a:gd name="connsiteX299" fmla="*/ 809644 w 912597"/>
              <a:gd name="connsiteY299" fmla="*/ 444876 h 799506"/>
              <a:gd name="connsiteX300" fmla="*/ 583401 w 912597"/>
              <a:gd name="connsiteY300" fmla="*/ 434708 h 799506"/>
              <a:gd name="connsiteX301" fmla="*/ 593569 w 912597"/>
              <a:gd name="connsiteY301" fmla="*/ 441063 h 799506"/>
              <a:gd name="connsiteX302" fmla="*/ 596112 w 912597"/>
              <a:gd name="connsiteY302" fmla="*/ 441063 h 799506"/>
              <a:gd name="connsiteX303" fmla="*/ 598654 w 912597"/>
              <a:gd name="connsiteY303" fmla="*/ 446148 h 799506"/>
              <a:gd name="connsiteX304" fmla="*/ 598654 w 912597"/>
              <a:gd name="connsiteY304" fmla="*/ 448690 h 799506"/>
              <a:gd name="connsiteX305" fmla="*/ 596112 w 912597"/>
              <a:gd name="connsiteY305" fmla="*/ 448690 h 799506"/>
              <a:gd name="connsiteX306" fmla="*/ 593569 w 912597"/>
              <a:gd name="connsiteY306" fmla="*/ 448690 h 799506"/>
              <a:gd name="connsiteX307" fmla="*/ 593569 w 912597"/>
              <a:gd name="connsiteY307" fmla="*/ 447419 h 799506"/>
              <a:gd name="connsiteX308" fmla="*/ 593569 w 912597"/>
              <a:gd name="connsiteY308" fmla="*/ 444876 h 799506"/>
              <a:gd name="connsiteX309" fmla="*/ 591028 w 912597"/>
              <a:gd name="connsiteY309" fmla="*/ 444876 h 799506"/>
              <a:gd name="connsiteX310" fmla="*/ 588486 w 912597"/>
              <a:gd name="connsiteY310" fmla="*/ 442334 h 799506"/>
              <a:gd name="connsiteX311" fmla="*/ 588486 w 912597"/>
              <a:gd name="connsiteY311" fmla="*/ 439793 h 799506"/>
              <a:gd name="connsiteX312" fmla="*/ 585944 w 912597"/>
              <a:gd name="connsiteY312" fmla="*/ 442334 h 799506"/>
              <a:gd name="connsiteX313" fmla="*/ 580859 w 912597"/>
              <a:gd name="connsiteY313" fmla="*/ 439793 h 799506"/>
              <a:gd name="connsiteX314" fmla="*/ 578318 w 912597"/>
              <a:gd name="connsiteY314" fmla="*/ 437250 h 799506"/>
              <a:gd name="connsiteX315" fmla="*/ 578318 w 912597"/>
              <a:gd name="connsiteY315" fmla="*/ 434708 h 799506"/>
              <a:gd name="connsiteX316" fmla="*/ 578318 w 912597"/>
              <a:gd name="connsiteY316" fmla="*/ 432166 h 799506"/>
              <a:gd name="connsiteX317" fmla="*/ 583401 w 912597"/>
              <a:gd name="connsiteY317" fmla="*/ 434708 h 799506"/>
              <a:gd name="connsiteX318" fmla="*/ 574504 w 912597"/>
              <a:gd name="connsiteY318" fmla="*/ 428353 h 799506"/>
              <a:gd name="connsiteX319" fmla="*/ 574504 w 912597"/>
              <a:gd name="connsiteY319" fmla="*/ 425810 h 799506"/>
              <a:gd name="connsiteX320" fmla="*/ 571963 w 912597"/>
              <a:gd name="connsiteY320" fmla="*/ 425810 h 799506"/>
              <a:gd name="connsiteX321" fmla="*/ 574504 w 912597"/>
              <a:gd name="connsiteY321" fmla="*/ 425810 h 799506"/>
              <a:gd name="connsiteX322" fmla="*/ 574504 w 912597"/>
              <a:gd name="connsiteY322" fmla="*/ 428353 h 799506"/>
              <a:gd name="connsiteX323" fmla="*/ 800748 w 912597"/>
              <a:gd name="connsiteY323" fmla="*/ 428353 h 799506"/>
              <a:gd name="connsiteX324" fmla="*/ 798205 w 912597"/>
              <a:gd name="connsiteY324" fmla="*/ 428353 h 799506"/>
              <a:gd name="connsiteX325" fmla="*/ 798205 w 912597"/>
              <a:gd name="connsiteY325" fmla="*/ 425810 h 799506"/>
              <a:gd name="connsiteX326" fmla="*/ 800748 w 912597"/>
              <a:gd name="connsiteY326" fmla="*/ 425810 h 799506"/>
              <a:gd name="connsiteX327" fmla="*/ 803289 w 912597"/>
              <a:gd name="connsiteY327" fmla="*/ 428353 h 799506"/>
              <a:gd name="connsiteX328" fmla="*/ 800748 w 912597"/>
              <a:gd name="connsiteY328" fmla="*/ 428353 h 799506"/>
              <a:gd name="connsiteX329" fmla="*/ 662205 w 912597"/>
              <a:gd name="connsiteY329" fmla="*/ 405473 h 799506"/>
              <a:gd name="connsiteX330" fmla="*/ 664748 w 912597"/>
              <a:gd name="connsiteY330" fmla="*/ 405473 h 799506"/>
              <a:gd name="connsiteX331" fmla="*/ 664748 w 912597"/>
              <a:gd name="connsiteY331" fmla="*/ 408016 h 799506"/>
              <a:gd name="connsiteX332" fmla="*/ 662205 w 912597"/>
              <a:gd name="connsiteY332" fmla="*/ 408016 h 799506"/>
              <a:gd name="connsiteX333" fmla="*/ 662205 w 912597"/>
              <a:gd name="connsiteY333" fmla="*/ 405473 h 799506"/>
              <a:gd name="connsiteX334" fmla="*/ 786766 w 912597"/>
              <a:gd name="connsiteY334" fmla="*/ 402931 h 799506"/>
              <a:gd name="connsiteX335" fmla="*/ 786766 w 912597"/>
              <a:gd name="connsiteY335" fmla="*/ 405473 h 799506"/>
              <a:gd name="connsiteX336" fmla="*/ 784224 w 912597"/>
              <a:gd name="connsiteY336" fmla="*/ 405473 h 799506"/>
              <a:gd name="connsiteX337" fmla="*/ 781682 w 912597"/>
              <a:gd name="connsiteY337" fmla="*/ 405473 h 799506"/>
              <a:gd name="connsiteX338" fmla="*/ 779140 w 912597"/>
              <a:gd name="connsiteY338" fmla="*/ 408016 h 799506"/>
              <a:gd name="connsiteX339" fmla="*/ 776598 w 912597"/>
              <a:gd name="connsiteY339" fmla="*/ 408016 h 799506"/>
              <a:gd name="connsiteX340" fmla="*/ 774056 w 912597"/>
              <a:gd name="connsiteY340" fmla="*/ 408016 h 799506"/>
              <a:gd name="connsiteX341" fmla="*/ 774056 w 912597"/>
              <a:gd name="connsiteY341" fmla="*/ 405473 h 799506"/>
              <a:gd name="connsiteX342" fmla="*/ 774056 w 912597"/>
              <a:gd name="connsiteY342" fmla="*/ 402931 h 799506"/>
              <a:gd name="connsiteX343" fmla="*/ 776598 w 912597"/>
              <a:gd name="connsiteY343" fmla="*/ 402931 h 799506"/>
              <a:gd name="connsiteX344" fmla="*/ 779140 w 912597"/>
              <a:gd name="connsiteY344" fmla="*/ 400389 h 799506"/>
              <a:gd name="connsiteX345" fmla="*/ 784224 w 912597"/>
              <a:gd name="connsiteY345" fmla="*/ 400389 h 799506"/>
              <a:gd name="connsiteX346" fmla="*/ 786766 w 912597"/>
              <a:gd name="connsiteY346" fmla="*/ 400389 h 799506"/>
              <a:gd name="connsiteX347" fmla="*/ 789308 w 912597"/>
              <a:gd name="connsiteY347" fmla="*/ 400389 h 799506"/>
              <a:gd name="connsiteX348" fmla="*/ 786766 w 912597"/>
              <a:gd name="connsiteY348" fmla="*/ 402931 h 799506"/>
              <a:gd name="connsiteX349" fmla="*/ 638055 w 912597"/>
              <a:gd name="connsiteY349" fmla="*/ 383865 h 799506"/>
              <a:gd name="connsiteX350" fmla="*/ 638055 w 912597"/>
              <a:gd name="connsiteY350" fmla="*/ 381323 h 799506"/>
              <a:gd name="connsiteX351" fmla="*/ 638055 w 912597"/>
              <a:gd name="connsiteY351" fmla="*/ 378780 h 799506"/>
              <a:gd name="connsiteX352" fmla="*/ 638055 w 912597"/>
              <a:gd name="connsiteY352" fmla="*/ 381323 h 799506"/>
              <a:gd name="connsiteX353" fmla="*/ 638055 w 912597"/>
              <a:gd name="connsiteY353" fmla="*/ 383865 h 799506"/>
              <a:gd name="connsiteX354" fmla="*/ 631700 w 912597"/>
              <a:gd name="connsiteY354" fmla="*/ 382594 h 799506"/>
              <a:gd name="connsiteX355" fmla="*/ 636785 w 912597"/>
              <a:gd name="connsiteY355" fmla="*/ 387678 h 799506"/>
              <a:gd name="connsiteX356" fmla="*/ 639327 w 912597"/>
              <a:gd name="connsiteY356" fmla="*/ 387678 h 799506"/>
              <a:gd name="connsiteX357" fmla="*/ 639327 w 912597"/>
              <a:gd name="connsiteY357" fmla="*/ 390220 h 799506"/>
              <a:gd name="connsiteX358" fmla="*/ 641869 w 912597"/>
              <a:gd name="connsiteY358" fmla="*/ 392763 h 799506"/>
              <a:gd name="connsiteX359" fmla="*/ 649495 w 912597"/>
              <a:gd name="connsiteY359" fmla="*/ 392763 h 799506"/>
              <a:gd name="connsiteX360" fmla="*/ 652037 w 912597"/>
              <a:gd name="connsiteY360" fmla="*/ 392763 h 799506"/>
              <a:gd name="connsiteX361" fmla="*/ 652037 w 912597"/>
              <a:gd name="connsiteY361" fmla="*/ 390220 h 799506"/>
              <a:gd name="connsiteX362" fmla="*/ 652037 w 912597"/>
              <a:gd name="connsiteY362" fmla="*/ 392763 h 799506"/>
              <a:gd name="connsiteX363" fmla="*/ 654579 w 912597"/>
              <a:gd name="connsiteY363" fmla="*/ 392763 h 799506"/>
              <a:gd name="connsiteX364" fmla="*/ 654579 w 912597"/>
              <a:gd name="connsiteY364" fmla="*/ 395305 h 799506"/>
              <a:gd name="connsiteX365" fmla="*/ 657121 w 912597"/>
              <a:gd name="connsiteY365" fmla="*/ 401660 h 799506"/>
              <a:gd name="connsiteX366" fmla="*/ 659663 w 912597"/>
              <a:gd name="connsiteY366" fmla="*/ 401660 h 799506"/>
              <a:gd name="connsiteX367" fmla="*/ 659663 w 912597"/>
              <a:gd name="connsiteY367" fmla="*/ 404202 h 799506"/>
              <a:gd name="connsiteX368" fmla="*/ 657121 w 912597"/>
              <a:gd name="connsiteY368" fmla="*/ 406744 h 799506"/>
              <a:gd name="connsiteX369" fmla="*/ 662205 w 912597"/>
              <a:gd name="connsiteY369" fmla="*/ 406744 h 799506"/>
              <a:gd name="connsiteX370" fmla="*/ 662205 w 912597"/>
              <a:gd name="connsiteY370" fmla="*/ 409286 h 799506"/>
              <a:gd name="connsiteX371" fmla="*/ 659663 w 912597"/>
              <a:gd name="connsiteY371" fmla="*/ 409286 h 799506"/>
              <a:gd name="connsiteX372" fmla="*/ 652037 w 912597"/>
              <a:gd name="connsiteY372" fmla="*/ 409286 h 799506"/>
              <a:gd name="connsiteX373" fmla="*/ 644411 w 912597"/>
              <a:gd name="connsiteY373" fmla="*/ 404202 h 799506"/>
              <a:gd name="connsiteX374" fmla="*/ 641869 w 912597"/>
              <a:gd name="connsiteY374" fmla="*/ 404202 h 799506"/>
              <a:gd name="connsiteX375" fmla="*/ 636785 w 912597"/>
              <a:gd name="connsiteY375" fmla="*/ 399118 h 799506"/>
              <a:gd name="connsiteX376" fmla="*/ 631700 w 912597"/>
              <a:gd name="connsiteY376" fmla="*/ 394033 h 799506"/>
              <a:gd name="connsiteX377" fmla="*/ 631700 w 912597"/>
              <a:gd name="connsiteY377" fmla="*/ 387678 h 799506"/>
              <a:gd name="connsiteX378" fmla="*/ 629159 w 912597"/>
              <a:gd name="connsiteY378" fmla="*/ 387678 h 799506"/>
              <a:gd name="connsiteX379" fmla="*/ 626617 w 912597"/>
              <a:gd name="connsiteY379" fmla="*/ 385136 h 799506"/>
              <a:gd name="connsiteX380" fmla="*/ 626617 w 912597"/>
              <a:gd name="connsiteY380" fmla="*/ 387678 h 799506"/>
              <a:gd name="connsiteX381" fmla="*/ 624074 w 912597"/>
              <a:gd name="connsiteY381" fmla="*/ 387678 h 799506"/>
              <a:gd name="connsiteX382" fmla="*/ 624074 w 912597"/>
              <a:gd name="connsiteY382" fmla="*/ 383865 h 799506"/>
              <a:gd name="connsiteX383" fmla="*/ 621532 w 912597"/>
              <a:gd name="connsiteY383" fmla="*/ 383865 h 799506"/>
              <a:gd name="connsiteX384" fmla="*/ 624074 w 912597"/>
              <a:gd name="connsiteY384" fmla="*/ 383865 h 799506"/>
              <a:gd name="connsiteX385" fmla="*/ 624074 w 912597"/>
              <a:gd name="connsiteY385" fmla="*/ 378780 h 799506"/>
              <a:gd name="connsiteX386" fmla="*/ 626617 w 912597"/>
              <a:gd name="connsiteY386" fmla="*/ 378780 h 799506"/>
              <a:gd name="connsiteX387" fmla="*/ 629159 w 912597"/>
              <a:gd name="connsiteY387" fmla="*/ 378780 h 799506"/>
              <a:gd name="connsiteX388" fmla="*/ 631700 w 912597"/>
              <a:gd name="connsiteY388" fmla="*/ 382594 h 799506"/>
              <a:gd name="connsiteX389" fmla="*/ 822355 w 912597"/>
              <a:gd name="connsiteY389" fmla="*/ 369883 h 799506"/>
              <a:gd name="connsiteX390" fmla="*/ 822355 w 912597"/>
              <a:gd name="connsiteY390" fmla="*/ 367341 h 799506"/>
              <a:gd name="connsiteX391" fmla="*/ 822355 w 912597"/>
              <a:gd name="connsiteY391" fmla="*/ 369883 h 799506"/>
              <a:gd name="connsiteX392" fmla="*/ 819813 w 912597"/>
              <a:gd name="connsiteY392" fmla="*/ 366070 h 799506"/>
              <a:gd name="connsiteX393" fmla="*/ 819813 w 912597"/>
              <a:gd name="connsiteY393" fmla="*/ 363528 h 799506"/>
              <a:gd name="connsiteX394" fmla="*/ 819813 w 912597"/>
              <a:gd name="connsiteY394" fmla="*/ 366070 h 799506"/>
              <a:gd name="connsiteX395" fmla="*/ 645682 w 912597"/>
              <a:gd name="connsiteY395" fmla="*/ 366070 h 799506"/>
              <a:gd name="connsiteX396" fmla="*/ 645682 w 912597"/>
              <a:gd name="connsiteY396" fmla="*/ 363528 h 799506"/>
              <a:gd name="connsiteX397" fmla="*/ 645682 w 912597"/>
              <a:gd name="connsiteY397" fmla="*/ 360986 h 799506"/>
              <a:gd name="connsiteX398" fmla="*/ 645682 w 912597"/>
              <a:gd name="connsiteY398" fmla="*/ 358443 h 799506"/>
              <a:gd name="connsiteX399" fmla="*/ 645682 w 912597"/>
              <a:gd name="connsiteY399" fmla="*/ 363528 h 799506"/>
              <a:gd name="connsiteX400" fmla="*/ 645682 w 912597"/>
              <a:gd name="connsiteY400" fmla="*/ 366070 h 799506"/>
              <a:gd name="connsiteX401" fmla="*/ 626617 w 912597"/>
              <a:gd name="connsiteY401" fmla="*/ 349546 h 799506"/>
              <a:gd name="connsiteX402" fmla="*/ 626617 w 912597"/>
              <a:gd name="connsiteY402" fmla="*/ 347003 h 799506"/>
              <a:gd name="connsiteX403" fmla="*/ 626617 w 912597"/>
              <a:gd name="connsiteY403" fmla="*/ 349546 h 799506"/>
              <a:gd name="connsiteX404" fmla="*/ 634243 w 912597"/>
              <a:gd name="connsiteY404" fmla="*/ 358443 h 799506"/>
              <a:gd name="connsiteX405" fmla="*/ 634243 w 912597"/>
              <a:gd name="connsiteY405" fmla="*/ 360986 h 799506"/>
              <a:gd name="connsiteX406" fmla="*/ 634243 w 912597"/>
              <a:gd name="connsiteY406" fmla="*/ 363528 h 799506"/>
              <a:gd name="connsiteX407" fmla="*/ 631700 w 912597"/>
              <a:gd name="connsiteY407" fmla="*/ 363528 h 799506"/>
              <a:gd name="connsiteX408" fmla="*/ 631700 w 912597"/>
              <a:gd name="connsiteY408" fmla="*/ 358443 h 799506"/>
              <a:gd name="connsiteX409" fmla="*/ 629159 w 912597"/>
              <a:gd name="connsiteY409" fmla="*/ 358443 h 799506"/>
              <a:gd name="connsiteX410" fmla="*/ 626617 w 912597"/>
              <a:gd name="connsiteY410" fmla="*/ 355901 h 799506"/>
              <a:gd name="connsiteX411" fmla="*/ 626617 w 912597"/>
              <a:gd name="connsiteY411" fmla="*/ 350817 h 799506"/>
              <a:gd name="connsiteX412" fmla="*/ 626617 w 912597"/>
              <a:gd name="connsiteY412" fmla="*/ 348275 h 799506"/>
              <a:gd name="connsiteX413" fmla="*/ 626617 w 912597"/>
              <a:gd name="connsiteY413" fmla="*/ 345733 h 799506"/>
              <a:gd name="connsiteX414" fmla="*/ 624074 w 912597"/>
              <a:gd name="connsiteY414" fmla="*/ 340648 h 799506"/>
              <a:gd name="connsiteX415" fmla="*/ 626617 w 912597"/>
              <a:gd name="connsiteY415" fmla="*/ 340648 h 799506"/>
              <a:gd name="connsiteX416" fmla="*/ 626617 w 912597"/>
              <a:gd name="connsiteY416" fmla="*/ 343190 h 799506"/>
              <a:gd name="connsiteX417" fmla="*/ 629159 w 912597"/>
              <a:gd name="connsiteY417" fmla="*/ 345733 h 799506"/>
              <a:gd name="connsiteX418" fmla="*/ 631700 w 912597"/>
              <a:gd name="connsiteY418" fmla="*/ 352088 h 799506"/>
              <a:gd name="connsiteX419" fmla="*/ 631700 w 912597"/>
              <a:gd name="connsiteY419" fmla="*/ 354630 h 799506"/>
              <a:gd name="connsiteX420" fmla="*/ 634243 w 912597"/>
              <a:gd name="connsiteY420" fmla="*/ 358443 h 799506"/>
              <a:gd name="connsiteX421" fmla="*/ 579588 w 912597"/>
              <a:gd name="connsiteY421" fmla="*/ 347003 h 799506"/>
              <a:gd name="connsiteX422" fmla="*/ 584673 w 912597"/>
              <a:gd name="connsiteY422" fmla="*/ 347003 h 799506"/>
              <a:gd name="connsiteX423" fmla="*/ 587214 w 912597"/>
              <a:gd name="connsiteY423" fmla="*/ 347003 h 799506"/>
              <a:gd name="connsiteX424" fmla="*/ 592299 w 912597"/>
              <a:gd name="connsiteY424" fmla="*/ 347003 h 799506"/>
              <a:gd name="connsiteX425" fmla="*/ 594841 w 912597"/>
              <a:gd name="connsiteY425" fmla="*/ 347003 h 799506"/>
              <a:gd name="connsiteX426" fmla="*/ 602467 w 912597"/>
              <a:gd name="connsiteY426" fmla="*/ 352088 h 799506"/>
              <a:gd name="connsiteX427" fmla="*/ 602467 w 912597"/>
              <a:gd name="connsiteY427" fmla="*/ 354630 h 799506"/>
              <a:gd name="connsiteX428" fmla="*/ 605009 w 912597"/>
              <a:gd name="connsiteY428" fmla="*/ 354630 h 799506"/>
              <a:gd name="connsiteX429" fmla="*/ 607551 w 912597"/>
              <a:gd name="connsiteY429" fmla="*/ 359714 h 799506"/>
              <a:gd name="connsiteX430" fmla="*/ 610093 w 912597"/>
              <a:gd name="connsiteY430" fmla="*/ 364799 h 799506"/>
              <a:gd name="connsiteX431" fmla="*/ 610093 w 912597"/>
              <a:gd name="connsiteY431" fmla="*/ 367341 h 799506"/>
              <a:gd name="connsiteX432" fmla="*/ 605009 w 912597"/>
              <a:gd name="connsiteY432" fmla="*/ 367341 h 799506"/>
              <a:gd name="connsiteX433" fmla="*/ 602467 w 912597"/>
              <a:gd name="connsiteY433" fmla="*/ 369883 h 799506"/>
              <a:gd name="connsiteX434" fmla="*/ 599925 w 912597"/>
              <a:gd name="connsiteY434" fmla="*/ 369883 h 799506"/>
              <a:gd name="connsiteX435" fmla="*/ 594841 w 912597"/>
              <a:gd name="connsiteY435" fmla="*/ 367341 h 799506"/>
              <a:gd name="connsiteX436" fmla="*/ 589757 w 912597"/>
              <a:gd name="connsiteY436" fmla="*/ 364799 h 799506"/>
              <a:gd name="connsiteX437" fmla="*/ 587214 w 912597"/>
              <a:gd name="connsiteY437" fmla="*/ 364799 h 799506"/>
              <a:gd name="connsiteX438" fmla="*/ 584673 w 912597"/>
              <a:gd name="connsiteY438" fmla="*/ 364799 h 799506"/>
              <a:gd name="connsiteX439" fmla="*/ 582131 w 912597"/>
              <a:gd name="connsiteY439" fmla="*/ 364799 h 799506"/>
              <a:gd name="connsiteX440" fmla="*/ 579588 w 912597"/>
              <a:gd name="connsiteY440" fmla="*/ 364799 h 799506"/>
              <a:gd name="connsiteX441" fmla="*/ 579588 w 912597"/>
              <a:gd name="connsiteY441" fmla="*/ 364799 h 799506"/>
              <a:gd name="connsiteX442" fmla="*/ 574504 w 912597"/>
              <a:gd name="connsiteY442" fmla="*/ 364799 h 799506"/>
              <a:gd name="connsiteX443" fmla="*/ 571963 w 912597"/>
              <a:gd name="connsiteY443" fmla="*/ 359714 h 799506"/>
              <a:gd name="connsiteX444" fmla="*/ 566878 w 912597"/>
              <a:gd name="connsiteY444" fmla="*/ 353359 h 799506"/>
              <a:gd name="connsiteX445" fmla="*/ 566878 w 912597"/>
              <a:gd name="connsiteY445" fmla="*/ 348275 h 799506"/>
              <a:gd name="connsiteX446" fmla="*/ 566878 w 912597"/>
              <a:gd name="connsiteY446" fmla="*/ 343190 h 799506"/>
              <a:gd name="connsiteX447" fmla="*/ 566878 w 912597"/>
              <a:gd name="connsiteY447" fmla="*/ 340648 h 799506"/>
              <a:gd name="connsiteX448" fmla="*/ 569420 w 912597"/>
              <a:gd name="connsiteY448" fmla="*/ 340648 h 799506"/>
              <a:gd name="connsiteX449" fmla="*/ 571963 w 912597"/>
              <a:gd name="connsiteY449" fmla="*/ 340648 h 799506"/>
              <a:gd name="connsiteX450" fmla="*/ 574504 w 912597"/>
              <a:gd name="connsiteY450" fmla="*/ 343190 h 799506"/>
              <a:gd name="connsiteX451" fmla="*/ 577046 w 912597"/>
              <a:gd name="connsiteY451" fmla="*/ 345733 h 799506"/>
              <a:gd name="connsiteX452" fmla="*/ 577046 w 912597"/>
              <a:gd name="connsiteY452" fmla="*/ 348275 h 799506"/>
              <a:gd name="connsiteX453" fmla="*/ 579588 w 912597"/>
              <a:gd name="connsiteY453" fmla="*/ 348275 h 799506"/>
              <a:gd name="connsiteX454" fmla="*/ 574504 w 912597"/>
              <a:gd name="connsiteY454" fmla="*/ 335564 h 799506"/>
              <a:gd name="connsiteX455" fmla="*/ 574504 w 912597"/>
              <a:gd name="connsiteY455" fmla="*/ 333022 h 799506"/>
              <a:gd name="connsiteX456" fmla="*/ 574504 w 912597"/>
              <a:gd name="connsiteY456" fmla="*/ 335564 h 799506"/>
              <a:gd name="connsiteX457" fmla="*/ 593569 w 912597"/>
              <a:gd name="connsiteY457" fmla="*/ 333022 h 799506"/>
              <a:gd name="connsiteX458" fmla="*/ 593569 w 912597"/>
              <a:gd name="connsiteY458" fmla="*/ 335564 h 799506"/>
              <a:gd name="connsiteX459" fmla="*/ 591028 w 912597"/>
              <a:gd name="connsiteY459" fmla="*/ 335564 h 799506"/>
              <a:gd name="connsiteX460" fmla="*/ 588486 w 912597"/>
              <a:gd name="connsiteY460" fmla="*/ 335564 h 799506"/>
              <a:gd name="connsiteX461" fmla="*/ 585944 w 912597"/>
              <a:gd name="connsiteY461" fmla="*/ 335564 h 799506"/>
              <a:gd name="connsiteX462" fmla="*/ 588486 w 912597"/>
              <a:gd name="connsiteY462" fmla="*/ 335564 h 799506"/>
              <a:gd name="connsiteX463" fmla="*/ 588486 w 912597"/>
              <a:gd name="connsiteY463" fmla="*/ 333022 h 799506"/>
              <a:gd name="connsiteX464" fmla="*/ 591028 w 912597"/>
              <a:gd name="connsiteY464" fmla="*/ 333022 h 799506"/>
              <a:gd name="connsiteX465" fmla="*/ 591028 w 912597"/>
              <a:gd name="connsiteY465" fmla="*/ 330480 h 799506"/>
              <a:gd name="connsiteX466" fmla="*/ 591028 w 912597"/>
              <a:gd name="connsiteY466" fmla="*/ 333022 h 799506"/>
              <a:gd name="connsiteX467" fmla="*/ 593569 w 912597"/>
              <a:gd name="connsiteY467" fmla="*/ 333022 h 799506"/>
              <a:gd name="connsiteX468" fmla="*/ 552897 w 912597"/>
              <a:gd name="connsiteY468" fmla="*/ 333022 h 799506"/>
              <a:gd name="connsiteX469" fmla="*/ 552897 w 912597"/>
              <a:gd name="connsiteY469" fmla="*/ 330480 h 799506"/>
              <a:gd name="connsiteX470" fmla="*/ 552897 w 912597"/>
              <a:gd name="connsiteY470" fmla="*/ 327937 h 799506"/>
              <a:gd name="connsiteX471" fmla="*/ 555439 w 912597"/>
              <a:gd name="connsiteY471" fmla="*/ 327937 h 799506"/>
              <a:gd name="connsiteX472" fmla="*/ 555439 w 912597"/>
              <a:gd name="connsiteY472" fmla="*/ 330480 h 799506"/>
              <a:gd name="connsiteX473" fmla="*/ 555439 w 912597"/>
              <a:gd name="connsiteY473" fmla="*/ 333022 h 799506"/>
              <a:gd name="connsiteX474" fmla="*/ 552897 w 912597"/>
              <a:gd name="connsiteY474" fmla="*/ 333022 h 799506"/>
              <a:gd name="connsiteX475" fmla="*/ 591028 w 912597"/>
              <a:gd name="connsiteY475" fmla="*/ 330480 h 799506"/>
              <a:gd name="connsiteX476" fmla="*/ 588486 w 912597"/>
              <a:gd name="connsiteY476" fmla="*/ 333022 h 799506"/>
              <a:gd name="connsiteX477" fmla="*/ 585944 w 912597"/>
              <a:gd name="connsiteY477" fmla="*/ 333022 h 799506"/>
              <a:gd name="connsiteX478" fmla="*/ 585944 w 912597"/>
              <a:gd name="connsiteY478" fmla="*/ 330480 h 799506"/>
              <a:gd name="connsiteX479" fmla="*/ 585944 w 912597"/>
              <a:gd name="connsiteY479" fmla="*/ 333022 h 799506"/>
              <a:gd name="connsiteX480" fmla="*/ 583401 w 912597"/>
              <a:gd name="connsiteY480" fmla="*/ 333022 h 799506"/>
              <a:gd name="connsiteX481" fmla="*/ 580859 w 912597"/>
              <a:gd name="connsiteY481" fmla="*/ 330480 h 799506"/>
              <a:gd name="connsiteX482" fmla="*/ 585944 w 912597"/>
              <a:gd name="connsiteY482" fmla="*/ 327937 h 799506"/>
              <a:gd name="connsiteX483" fmla="*/ 588486 w 912597"/>
              <a:gd name="connsiteY483" fmla="*/ 327937 h 799506"/>
              <a:gd name="connsiteX484" fmla="*/ 591028 w 912597"/>
              <a:gd name="connsiteY484" fmla="*/ 330480 h 799506"/>
              <a:gd name="connsiteX485" fmla="*/ 550355 w 912597"/>
              <a:gd name="connsiteY485" fmla="*/ 333022 h 799506"/>
              <a:gd name="connsiteX486" fmla="*/ 547813 w 912597"/>
              <a:gd name="connsiteY486" fmla="*/ 333022 h 799506"/>
              <a:gd name="connsiteX487" fmla="*/ 547813 w 912597"/>
              <a:gd name="connsiteY487" fmla="*/ 330480 h 799506"/>
              <a:gd name="connsiteX488" fmla="*/ 550355 w 912597"/>
              <a:gd name="connsiteY488" fmla="*/ 327937 h 799506"/>
              <a:gd name="connsiteX489" fmla="*/ 552897 w 912597"/>
              <a:gd name="connsiteY489" fmla="*/ 327937 h 799506"/>
              <a:gd name="connsiteX490" fmla="*/ 552897 w 912597"/>
              <a:gd name="connsiteY490" fmla="*/ 330480 h 799506"/>
              <a:gd name="connsiteX491" fmla="*/ 550355 w 912597"/>
              <a:gd name="connsiteY491" fmla="*/ 333022 h 799506"/>
              <a:gd name="connsiteX492" fmla="*/ 583401 w 912597"/>
              <a:gd name="connsiteY492" fmla="*/ 329209 h 799506"/>
              <a:gd name="connsiteX493" fmla="*/ 580859 w 912597"/>
              <a:gd name="connsiteY493" fmla="*/ 329209 h 799506"/>
              <a:gd name="connsiteX494" fmla="*/ 580859 w 912597"/>
              <a:gd name="connsiteY494" fmla="*/ 326667 h 799506"/>
              <a:gd name="connsiteX495" fmla="*/ 583401 w 912597"/>
              <a:gd name="connsiteY495" fmla="*/ 326667 h 799506"/>
              <a:gd name="connsiteX496" fmla="*/ 583401 w 912597"/>
              <a:gd name="connsiteY496" fmla="*/ 329209 h 799506"/>
              <a:gd name="connsiteX497" fmla="*/ 580859 w 912597"/>
              <a:gd name="connsiteY497" fmla="*/ 324124 h 799506"/>
              <a:gd name="connsiteX498" fmla="*/ 579588 w 912597"/>
              <a:gd name="connsiteY498" fmla="*/ 324124 h 799506"/>
              <a:gd name="connsiteX499" fmla="*/ 580859 w 912597"/>
              <a:gd name="connsiteY499" fmla="*/ 324124 h 799506"/>
              <a:gd name="connsiteX500" fmla="*/ 615177 w 912597"/>
              <a:gd name="connsiteY500" fmla="*/ 316498 h 799506"/>
              <a:gd name="connsiteX501" fmla="*/ 615177 w 912597"/>
              <a:gd name="connsiteY501" fmla="*/ 319040 h 799506"/>
              <a:gd name="connsiteX502" fmla="*/ 615177 w 912597"/>
              <a:gd name="connsiteY502" fmla="*/ 316498 h 799506"/>
              <a:gd name="connsiteX503" fmla="*/ 500785 w 912597"/>
              <a:gd name="connsiteY503" fmla="*/ 316498 h 799506"/>
              <a:gd name="connsiteX504" fmla="*/ 500785 w 912597"/>
              <a:gd name="connsiteY504" fmla="*/ 319040 h 799506"/>
              <a:gd name="connsiteX505" fmla="*/ 498242 w 912597"/>
              <a:gd name="connsiteY505" fmla="*/ 319040 h 799506"/>
              <a:gd name="connsiteX506" fmla="*/ 495701 w 912597"/>
              <a:gd name="connsiteY506" fmla="*/ 319040 h 799506"/>
              <a:gd name="connsiteX507" fmla="*/ 495701 w 912597"/>
              <a:gd name="connsiteY507" fmla="*/ 316498 h 799506"/>
              <a:gd name="connsiteX508" fmla="*/ 493159 w 912597"/>
              <a:gd name="connsiteY508" fmla="*/ 316498 h 799506"/>
              <a:gd name="connsiteX509" fmla="*/ 498242 w 912597"/>
              <a:gd name="connsiteY509" fmla="*/ 313956 h 799506"/>
              <a:gd name="connsiteX510" fmla="*/ 498242 w 912597"/>
              <a:gd name="connsiteY510" fmla="*/ 316498 h 799506"/>
              <a:gd name="connsiteX511" fmla="*/ 500785 w 912597"/>
              <a:gd name="connsiteY511" fmla="*/ 316498 h 799506"/>
              <a:gd name="connsiteX512" fmla="*/ 519850 w 912597"/>
              <a:gd name="connsiteY512" fmla="*/ 321582 h 799506"/>
              <a:gd name="connsiteX513" fmla="*/ 517308 w 912597"/>
              <a:gd name="connsiteY513" fmla="*/ 319040 h 799506"/>
              <a:gd name="connsiteX514" fmla="*/ 519850 w 912597"/>
              <a:gd name="connsiteY514" fmla="*/ 313956 h 799506"/>
              <a:gd name="connsiteX515" fmla="*/ 522392 w 912597"/>
              <a:gd name="connsiteY515" fmla="*/ 319040 h 799506"/>
              <a:gd name="connsiteX516" fmla="*/ 519850 w 912597"/>
              <a:gd name="connsiteY516" fmla="*/ 321582 h 799506"/>
              <a:gd name="connsiteX517" fmla="*/ 512224 w 912597"/>
              <a:gd name="connsiteY517" fmla="*/ 319040 h 799506"/>
              <a:gd name="connsiteX518" fmla="*/ 509682 w 912597"/>
              <a:gd name="connsiteY518" fmla="*/ 316498 h 799506"/>
              <a:gd name="connsiteX519" fmla="*/ 507140 w 912597"/>
              <a:gd name="connsiteY519" fmla="*/ 313956 h 799506"/>
              <a:gd name="connsiteX520" fmla="*/ 507140 w 912597"/>
              <a:gd name="connsiteY520" fmla="*/ 311414 h 799506"/>
              <a:gd name="connsiteX521" fmla="*/ 509682 w 912597"/>
              <a:gd name="connsiteY521" fmla="*/ 308871 h 799506"/>
              <a:gd name="connsiteX522" fmla="*/ 509682 w 912597"/>
              <a:gd name="connsiteY522" fmla="*/ 307600 h 799506"/>
              <a:gd name="connsiteX523" fmla="*/ 512224 w 912597"/>
              <a:gd name="connsiteY523" fmla="*/ 307600 h 799506"/>
              <a:gd name="connsiteX524" fmla="*/ 514766 w 912597"/>
              <a:gd name="connsiteY524" fmla="*/ 307600 h 799506"/>
              <a:gd name="connsiteX525" fmla="*/ 517308 w 912597"/>
              <a:gd name="connsiteY525" fmla="*/ 307600 h 799506"/>
              <a:gd name="connsiteX526" fmla="*/ 517308 w 912597"/>
              <a:gd name="connsiteY526" fmla="*/ 310143 h 799506"/>
              <a:gd name="connsiteX527" fmla="*/ 517308 w 912597"/>
              <a:gd name="connsiteY527" fmla="*/ 315227 h 799506"/>
              <a:gd name="connsiteX528" fmla="*/ 514766 w 912597"/>
              <a:gd name="connsiteY528" fmla="*/ 317769 h 799506"/>
              <a:gd name="connsiteX529" fmla="*/ 512224 w 912597"/>
              <a:gd name="connsiteY529" fmla="*/ 319040 h 799506"/>
              <a:gd name="connsiteX530" fmla="*/ 493159 w 912597"/>
              <a:gd name="connsiteY530" fmla="*/ 307600 h 799506"/>
              <a:gd name="connsiteX531" fmla="*/ 490617 w 912597"/>
              <a:gd name="connsiteY531" fmla="*/ 310143 h 799506"/>
              <a:gd name="connsiteX532" fmla="*/ 490617 w 912597"/>
              <a:gd name="connsiteY532" fmla="*/ 312685 h 799506"/>
              <a:gd name="connsiteX533" fmla="*/ 490617 w 912597"/>
              <a:gd name="connsiteY533" fmla="*/ 315227 h 799506"/>
              <a:gd name="connsiteX534" fmla="*/ 490617 w 912597"/>
              <a:gd name="connsiteY534" fmla="*/ 317769 h 799506"/>
              <a:gd name="connsiteX535" fmla="*/ 488074 w 912597"/>
              <a:gd name="connsiteY535" fmla="*/ 315227 h 799506"/>
              <a:gd name="connsiteX536" fmla="*/ 485532 w 912597"/>
              <a:gd name="connsiteY536" fmla="*/ 310143 h 799506"/>
              <a:gd name="connsiteX537" fmla="*/ 485532 w 912597"/>
              <a:gd name="connsiteY537" fmla="*/ 307600 h 799506"/>
              <a:gd name="connsiteX538" fmla="*/ 488074 w 912597"/>
              <a:gd name="connsiteY538" fmla="*/ 305058 h 799506"/>
              <a:gd name="connsiteX539" fmla="*/ 490617 w 912597"/>
              <a:gd name="connsiteY539" fmla="*/ 302516 h 799506"/>
              <a:gd name="connsiteX540" fmla="*/ 493159 w 912597"/>
              <a:gd name="connsiteY540" fmla="*/ 305058 h 799506"/>
              <a:gd name="connsiteX541" fmla="*/ 493159 w 912597"/>
              <a:gd name="connsiteY541" fmla="*/ 307600 h 799506"/>
              <a:gd name="connsiteX542" fmla="*/ 569420 w 912597"/>
              <a:gd name="connsiteY542" fmla="*/ 307600 h 799506"/>
              <a:gd name="connsiteX543" fmla="*/ 569420 w 912597"/>
              <a:gd name="connsiteY543" fmla="*/ 310143 h 799506"/>
              <a:gd name="connsiteX544" fmla="*/ 566878 w 912597"/>
              <a:gd name="connsiteY544" fmla="*/ 307600 h 799506"/>
              <a:gd name="connsiteX545" fmla="*/ 564336 w 912597"/>
              <a:gd name="connsiteY545" fmla="*/ 305058 h 799506"/>
              <a:gd name="connsiteX546" fmla="*/ 564336 w 912597"/>
              <a:gd name="connsiteY546" fmla="*/ 302516 h 799506"/>
              <a:gd name="connsiteX547" fmla="*/ 564336 w 912597"/>
              <a:gd name="connsiteY547" fmla="*/ 299974 h 799506"/>
              <a:gd name="connsiteX548" fmla="*/ 566878 w 912597"/>
              <a:gd name="connsiteY548" fmla="*/ 299974 h 799506"/>
              <a:gd name="connsiteX549" fmla="*/ 566878 w 912597"/>
              <a:gd name="connsiteY549" fmla="*/ 302516 h 799506"/>
              <a:gd name="connsiteX550" fmla="*/ 569420 w 912597"/>
              <a:gd name="connsiteY550" fmla="*/ 307600 h 799506"/>
              <a:gd name="connsiteX551" fmla="*/ 672373 w 912597"/>
              <a:gd name="connsiteY551" fmla="*/ 301245 h 799506"/>
              <a:gd name="connsiteX552" fmla="*/ 672373 w 912597"/>
              <a:gd name="connsiteY552" fmla="*/ 303787 h 799506"/>
              <a:gd name="connsiteX553" fmla="*/ 672373 w 912597"/>
              <a:gd name="connsiteY553" fmla="*/ 301245 h 799506"/>
              <a:gd name="connsiteX554" fmla="*/ 612635 w 912597"/>
              <a:gd name="connsiteY554" fmla="*/ 321582 h 799506"/>
              <a:gd name="connsiteX555" fmla="*/ 615177 w 912597"/>
              <a:gd name="connsiteY555" fmla="*/ 321582 h 799506"/>
              <a:gd name="connsiteX556" fmla="*/ 617719 w 912597"/>
              <a:gd name="connsiteY556" fmla="*/ 324124 h 799506"/>
              <a:gd name="connsiteX557" fmla="*/ 620262 w 912597"/>
              <a:gd name="connsiteY557" fmla="*/ 326667 h 799506"/>
              <a:gd name="connsiteX558" fmla="*/ 622804 w 912597"/>
              <a:gd name="connsiteY558" fmla="*/ 333022 h 799506"/>
              <a:gd name="connsiteX559" fmla="*/ 620262 w 912597"/>
              <a:gd name="connsiteY559" fmla="*/ 333022 h 799506"/>
              <a:gd name="connsiteX560" fmla="*/ 622804 w 912597"/>
              <a:gd name="connsiteY560" fmla="*/ 338107 h 799506"/>
              <a:gd name="connsiteX561" fmla="*/ 625345 w 912597"/>
              <a:gd name="connsiteY561" fmla="*/ 343190 h 799506"/>
              <a:gd name="connsiteX562" fmla="*/ 627887 w 912597"/>
              <a:gd name="connsiteY562" fmla="*/ 349546 h 799506"/>
              <a:gd name="connsiteX563" fmla="*/ 627887 w 912597"/>
              <a:gd name="connsiteY563" fmla="*/ 352088 h 799506"/>
              <a:gd name="connsiteX564" fmla="*/ 627887 w 912597"/>
              <a:gd name="connsiteY564" fmla="*/ 354630 h 799506"/>
              <a:gd name="connsiteX565" fmla="*/ 627887 w 912597"/>
              <a:gd name="connsiteY565" fmla="*/ 357173 h 799506"/>
              <a:gd name="connsiteX566" fmla="*/ 625345 w 912597"/>
              <a:gd name="connsiteY566" fmla="*/ 352088 h 799506"/>
              <a:gd name="connsiteX567" fmla="*/ 622804 w 912597"/>
              <a:gd name="connsiteY567" fmla="*/ 349546 h 799506"/>
              <a:gd name="connsiteX568" fmla="*/ 622804 w 912597"/>
              <a:gd name="connsiteY568" fmla="*/ 347003 h 799506"/>
              <a:gd name="connsiteX569" fmla="*/ 620262 w 912597"/>
              <a:gd name="connsiteY569" fmla="*/ 344462 h 799506"/>
              <a:gd name="connsiteX570" fmla="*/ 612635 w 912597"/>
              <a:gd name="connsiteY570" fmla="*/ 335564 h 799506"/>
              <a:gd name="connsiteX571" fmla="*/ 610093 w 912597"/>
              <a:gd name="connsiteY571" fmla="*/ 335564 h 799506"/>
              <a:gd name="connsiteX572" fmla="*/ 607551 w 912597"/>
              <a:gd name="connsiteY572" fmla="*/ 330480 h 799506"/>
              <a:gd name="connsiteX573" fmla="*/ 607551 w 912597"/>
              <a:gd name="connsiteY573" fmla="*/ 327937 h 799506"/>
              <a:gd name="connsiteX574" fmla="*/ 605009 w 912597"/>
              <a:gd name="connsiteY574" fmla="*/ 325396 h 799506"/>
              <a:gd name="connsiteX575" fmla="*/ 605009 w 912597"/>
              <a:gd name="connsiteY575" fmla="*/ 322854 h 799506"/>
              <a:gd name="connsiteX576" fmla="*/ 605009 w 912597"/>
              <a:gd name="connsiteY576" fmla="*/ 317769 h 799506"/>
              <a:gd name="connsiteX577" fmla="*/ 602467 w 912597"/>
              <a:gd name="connsiteY577" fmla="*/ 317769 h 799506"/>
              <a:gd name="connsiteX578" fmla="*/ 602467 w 912597"/>
              <a:gd name="connsiteY578" fmla="*/ 315227 h 799506"/>
              <a:gd name="connsiteX579" fmla="*/ 602467 w 912597"/>
              <a:gd name="connsiteY579" fmla="*/ 310143 h 799506"/>
              <a:gd name="connsiteX580" fmla="*/ 602467 w 912597"/>
              <a:gd name="connsiteY580" fmla="*/ 307600 h 799506"/>
              <a:gd name="connsiteX581" fmla="*/ 605009 w 912597"/>
              <a:gd name="connsiteY581" fmla="*/ 307600 h 799506"/>
              <a:gd name="connsiteX582" fmla="*/ 602467 w 912597"/>
              <a:gd name="connsiteY582" fmla="*/ 305058 h 799506"/>
              <a:gd name="connsiteX583" fmla="*/ 602467 w 912597"/>
              <a:gd name="connsiteY583" fmla="*/ 299974 h 799506"/>
              <a:gd name="connsiteX584" fmla="*/ 599925 w 912597"/>
              <a:gd name="connsiteY584" fmla="*/ 299974 h 799506"/>
              <a:gd name="connsiteX585" fmla="*/ 599925 w 912597"/>
              <a:gd name="connsiteY585" fmla="*/ 297432 h 799506"/>
              <a:gd name="connsiteX586" fmla="*/ 599925 w 912597"/>
              <a:gd name="connsiteY586" fmla="*/ 294890 h 799506"/>
              <a:gd name="connsiteX587" fmla="*/ 605009 w 912597"/>
              <a:gd name="connsiteY587" fmla="*/ 294890 h 799506"/>
              <a:gd name="connsiteX588" fmla="*/ 607551 w 912597"/>
              <a:gd name="connsiteY588" fmla="*/ 297432 h 799506"/>
              <a:gd name="connsiteX589" fmla="*/ 607551 w 912597"/>
              <a:gd name="connsiteY589" fmla="*/ 299974 h 799506"/>
              <a:gd name="connsiteX590" fmla="*/ 610093 w 912597"/>
              <a:gd name="connsiteY590" fmla="*/ 302516 h 799506"/>
              <a:gd name="connsiteX591" fmla="*/ 610093 w 912597"/>
              <a:gd name="connsiteY591" fmla="*/ 305058 h 799506"/>
              <a:gd name="connsiteX592" fmla="*/ 612635 w 912597"/>
              <a:gd name="connsiteY592" fmla="*/ 307600 h 799506"/>
              <a:gd name="connsiteX593" fmla="*/ 615177 w 912597"/>
              <a:gd name="connsiteY593" fmla="*/ 310143 h 799506"/>
              <a:gd name="connsiteX594" fmla="*/ 615177 w 912597"/>
              <a:gd name="connsiteY594" fmla="*/ 312685 h 799506"/>
              <a:gd name="connsiteX595" fmla="*/ 612635 w 912597"/>
              <a:gd name="connsiteY595" fmla="*/ 312685 h 799506"/>
              <a:gd name="connsiteX596" fmla="*/ 612635 w 912597"/>
              <a:gd name="connsiteY596" fmla="*/ 315227 h 799506"/>
              <a:gd name="connsiteX597" fmla="*/ 612635 w 912597"/>
              <a:gd name="connsiteY597" fmla="*/ 317769 h 799506"/>
              <a:gd name="connsiteX598" fmla="*/ 612635 w 912597"/>
              <a:gd name="connsiteY598" fmla="*/ 321582 h 799506"/>
              <a:gd name="connsiteX599" fmla="*/ 484261 w 912597"/>
              <a:gd name="connsiteY599" fmla="*/ 296160 h 799506"/>
              <a:gd name="connsiteX600" fmla="*/ 484261 w 912597"/>
              <a:gd name="connsiteY600" fmla="*/ 301245 h 799506"/>
              <a:gd name="connsiteX601" fmla="*/ 484261 w 912597"/>
              <a:gd name="connsiteY601" fmla="*/ 298703 h 799506"/>
              <a:gd name="connsiteX602" fmla="*/ 479177 w 912597"/>
              <a:gd name="connsiteY602" fmla="*/ 293619 h 799506"/>
              <a:gd name="connsiteX603" fmla="*/ 481719 w 912597"/>
              <a:gd name="connsiteY603" fmla="*/ 293619 h 799506"/>
              <a:gd name="connsiteX604" fmla="*/ 484261 w 912597"/>
              <a:gd name="connsiteY604" fmla="*/ 296160 h 799506"/>
              <a:gd name="connsiteX605" fmla="*/ 485532 w 912597"/>
              <a:gd name="connsiteY605" fmla="*/ 296160 h 799506"/>
              <a:gd name="connsiteX606" fmla="*/ 485532 w 912597"/>
              <a:gd name="connsiteY606" fmla="*/ 298703 h 799506"/>
              <a:gd name="connsiteX607" fmla="*/ 485532 w 912597"/>
              <a:gd name="connsiteY607" fmla="*/ 296160 h 799506"/>
              <a:gd name="connsiteX608" fmla="*/ 482991 w 912597"/>
              <a:gd name="connsiteY608" fmla="*/ 293619 h 799506"/>
              <a:gd name="connsiteX609" fmla="*/ 480448 w 912597"/>
              <a:gd name="connsiteY609" fmla="*/ 293619 h 799506"/>
              <a:gd name="connsiteX610" fmla="*/ 480448 w 912597"/>
              <a:gd name="connsiteY610" fmla="*/ 291077 h 799506"/>
              <a:gd name="connsiteX611" fmla="*/ 482991 w 912597"/>
              <a:gd name="connsiteY611" fmla="*/ 291077 h 799506"/>
              <a:gd name="connsiteX612" fmla="*/ 485532 w 912597"/>
              <a:gd name="connsiteY612" fmla="*/ 293619 h 799506"/>
              <a:gd name="connsiteX613" fmla="*/ 485532 w 912597"/>
              <a:gd name="connsiteY613" fmla="*/ 296160 h 799506"/>
              <a:gd name="connsiteX614" fmla="*/ 474093 w 912597"/>
              <a:gd name="connsiteY614" fmla="*/ 291077 h 799506"/>
              <a:gd name="connsiteX615" fmla="*/ 471551 w 912597"/>
              <a:gd name="connsiteY615" fmla="*/ 291077 h 799506"/>
              <a:gd name="connsiteX616" fmla="*/ 471551 w 912597"/>
              <a:gd name="connsiteY616" fmla="*/ 288534 h 799506"/>
              <a:gd name="connsiteX617" fmla="*/ 471551 w 912597"/>
              <a:gd name="connsiteY617" fmla="*/ 285992 h 799506"/>
              <a:gd name="connsiteX618" fmla="*/ 474093 w 912597"/>
              <a:gd name="connsiteY618" fmla="*/ 288534 h 799506"/>
              <a:gd name="connsiteX619" fmla="*/ 474093 w 912597"/>
              <a:gd name="connsiteY619" fmla="*/ 291077 h 799506"/>
              <a:gd name="connsiteX620" fmla="*/ 500785 w 912597"/>
              <a:gd name="connsiteY620" fmla="*/ 296160 h 799506"/>
              <a:gd name="connsiteX621" fmla="*/ 503327 w 912597"/>
              <a:gd name="connsiteY621" fmla="*/ 296160 h 799506"/>
              <a:gd name="connsiteX622" fmla="*/ 503327 w 912597"/>
              <a:gd name="connsiteY622" fmla="*/ 293619 h 799506"/>
              <a:gd name="connsiteX623" fmla="*/ 503327 w 912597"/>
              <a:gd name="connsiteY623" fmla="*/ 296160 h 799506"/>
              <a:gd name="connsiteX624" fmla="*/ 505869 w 912597"/>
              <a:gd name="connsiteY624" fmla="*/ 296160 h 799506"/>
              <a:gd name="connsiteX625" fmla="*/ 508411 w 912597"/>
              <a:gd name="connsiteY625" fmla="*/ 302516 h 799506"/>
              <a:gd name="connsiteX626" fmla="*/ 510953 w 912597"/>
              <a:gd name="connsiteY626" fmla="*/ 305058 h 799506"/>
              <a:gd name="connsiteX627" fmla="*/ 508411 w 912597"/>
              <a:gd name="connsiteY627" fmla="*/ 310143 h 799506"/>
              <a:gd name="connsiteX628" fmla="*/ 505869 w 912597"/>
              <a:gd name="connsiteY628" fmla="*/ 312685 h 799506"/>
              <a:gd name="connsiteX629" fmla="*/ 505869 w 912597"/>
              <a:gd name="connsiteY629" fmla="*/ 310143 h 799506"/>
              <a:gd name="connsiteX630" fmla="*/ 505869 w 912597"/>
              <a:gd name="connsiteY630" fmla="*/ 307600 h 799506"/>
              <a:gd name="connsiteX631" fmla="*/ 503327 w 912597"/>
              <a:gd name="connsiteY631" fmla="*/ 307600 h 799506"/>
              <a:gd name="connsiteX632" fmla="*/ 500785 w 912597"/>
              <a:gd name="connsiteY632" fmla="*/ 307600 h 799506"/>
              <a:gd name="connsiteX633" fmla="*/ 500785 w 912597"/>
              <a:gd name="connsiteY633" fmla="*/ 305058 h 799506"/>
              <a:gd name="connsiteX634" fmla="*/ 498242 w 912597"/>
              <a:gd name="connsiteY634" fmla="*/ 305058 h 799506"/>
              <a:gd name="connsiteX635" fmla="*/ 498242 w 912597"/>
              <a:gd name="connsiteY635" fmla="*/ 302516 h 799506"/>
              <a:gd name="connsiteX636" fmla="*/ 498242 w 912597"/>
              <a:gd name="connsiteY636" fmla="*/ 299974 h 799506"/>
              <a:gd name="connsiteX637" fmla="*/ 498242 w 912597"/>
              <a:gd name="connsiteY637" fmla="*/ 297432 h 799506"/>
              <a:gd name="connsiteX638" fmla="*/ 498242 w 912597"/>
              <a:gd name="connsiteY638" fmla="*/ 299974 h 799506"/>
              <a:gd name="connsiteX639" fmla="*/ 498242 w 912597"/>
              <a:gd name="connsiteY639" fmla="*/ 302516 h 799506"/>
              <a:gd name="connsiteX640" fmla="*/ 500785 w 912597"/>
              <a:gd name="connsiteY640" fmla="*/ 302516 h 799506"/>
              <a:gd name="connsiteX641" fmla="*/ 498242 w 912597"/>
              <a:gd name="connsiteY641" fmla="*/ 297432 h 799506"/>
              <a:gd name="connsiteX642" fmla="*/ 498242 w 912597"/>
              <a:gd name="connsiteY642" fmla="*/ 294890 h 799506"/>
              <a:gd name="connsiteX643" fmla="*/ 495701 w 912597"/>
              <a:gd name="connsiteY643" fmla="*/ 294890 h 799506"/>
              <a:gd name="connsiteX644" fmla="*/ 490617 w 912597"/>
              <a:gd name="connsiteY644" fmla="*/ 294890 h 799506"/>
              <a:gd name="connsiteX645" fmla="*/ 490617 w 912597"/>
              <a:gd name="connsiteY645" fmla="*/ 297432 h 799506"/>
              <a:gd name="connsiteX646" fmla="*/ 488074 w 912597"/>
              <a:gd name="connsiteY646" fmla="*/ 299974 h 799506"/>
              <a:gd name="connsiteX647" fmla="*/ 485532 w 912597"/>
              <a:gd name="connsiteY647" fmla="*/ 297432 h 799506"/>
              <a:gd name="connsiteX648" fmla="*/ 485532 w 912597"/>
              <a:gd name="connsiteY648" fmla="*/ 294890 h 799506"/>
              <a:gd name="connsiteX649" fmla="*/ 485532 w 912597"/>
              <a:gd name="connsiteY649" fmla="*/ 292347 h 799506"/>
              <a:gd name="connsiteX650" fmla="*/ 490617 w 912597"/>
              <a:gd name="connsiteY650" fmla="*/ 289805 h 799506"/>
              <a:gd name="connsiteX651" fmla="*/ 490617 w 912597"/>
              <a:gd name="connsiteY651" fmla="*/ 287264 h 799506"/>
              <a:gd name="connsiteX652" fmla="*/ 490617 w 912597"/>
              <a:gd name="connsiteY652" fmla="*/ 284721 h 799506"/>
              <a:gd name="connsiteX653" fmla="*/ 493159 w 912597"/>
              <a:gd name="connsiteY653" fmla="*/ 282179 h 799506"/>
              <a:gd name="connsiteX654" fmla="*/ 495701 w 912597"/>
              <a:gd name="connsiteY654" fmla="*/ 282179 h 799506"/>
              <a:gd name="connsiteX655" fmla="*/ 498242 w 912597"/>
              <a:gd name="connsiteY655" fmla="*/ 284721 h 799506"/>
              <a:gd name="connsiteX656" fmla="*/ 500785 w 912597"/>
              <a:gd name="connsiteY656" fmla="*/ 284721 h 799506"/>
              <a:gd name="connsiteX657" fmla="*/ 500785 w 912597"/>
              <a:gd name="connsiteY657" fmla="*/ 287264 h 799506"/>
              <a:gd name="connsiteX658" fmla="*/ 500785 w 912597"/>
              <a:gd name="connsiteY658" fmla="*/ 289805 h 799506"/>
              <a:gd name="connsiteX659" fmla="*/ 500785 w 912597"/>
              <a:gd name="connsiteY659" fmla="*/ 296160 h 799506"/>
              <a:gd name="connsiteX660" fmla="*/ 465196 w 912597"/>
              <a:gd name="connsiteY660" fmla="*/ 293619 h 799506"/>
              <a:gd name="connsiteX661" fmla="*/ 462654 w 912597"/>
              <a:gd name="connsiteY661" fmla="*/ 288534 h 799506"/>
              <a:gd name="connsiteX662" fmla="*/ 462654 w 912597"/>
              <a:gd name="connsiteY662" fmla="*/ 283450 h 799506"/>
              <a:gd name="connsiteX663" fmla="*/ 462654 w 912597"/>
              <a:gd name="connsiteY663" fmla="*/ 282179 h 799506"/>
              <a:gd name="connsiteX664" fmla="*/ 465196 w 912597"/>
              <a:gd name="connsiteY664" fmla="*/ 282179 h 799506"/>
              <a:gd name="connsiteX665" fmla="*/ 465196 w 912597"/>
              <a:gd name="connsiteY665" fmla="*/ 284721 h 799506"/>
              <a:gd name="connsiteX666" fmla="*/ 465196 w 912597"/>
              <a:gd name="connsiteY666" fmla="*/ 287264 h 799506"/>
              <a:gd name="connsiteX667" fmla="*/ 465196 w 912597"/>
              <a:gd name="connsiteY667" fmla="*/ 289805 h 799506"/>
              <a:gd name="connsiteX668" fmla="*/ 467738 w 912597"/>
              <a:gd name="connsiteY668" fmla="*/ 292347 h 799506"/>
              <a:gd name="connsiteX669" fmla="*/ 465196 w 912597"/>
              <a:gd name="connsiteY669" fmla="*/ 293619 h 799506"/>
              <a:gd name="connsiteX670" fmla="*/ 484261 w 912597"/>
              <a:gd name="connsiteY670" fmla="*/ 291077 h 799506"/>
              <a:gd name="connsiteX671" fmla="*/ 481719 w 912597"/>
              <a:gd name="connsiteY671" fmla="*/ 291077 h 799506"/>
              <a:gd name="connsiteX672" fmla="*/ 479177 w 912597"/>
              <a:gd name="connsiteY672" fmla="*/ 291077 h 799506"/>
              <a:gd name="connsiteX673" fmla="*/ 479177 w 912597"/>
              <a:gd name="connsiteY673" fmla="*/ 288534 h 799506"/>
              <a:gd name="connsiteX674" fmla="*/ 476636 w 912597"/>
              <a:gd name="connsiteY674" fmla="*/ 285992 h 799506"/>
              <a:gd name="connsiteX675" fmla="*/ 476636 w 912597"/>
              <a:gd name="connsiteY675" fmla="*/ 283450 h 799506"/>
              <a:gd name="connsiteX676" fmla="*/ 476636 w 912597"/>
              <a:gd name="connsiteY676" fmla="*/ 282179 h 799506"/>
              <a:gd name="connsiteX677" fmla="*/ 479177 w 912597"/>
              <a:gd name="connsiteY677" fmla="*/ 282179 h 799506"/>
              <a:gd name="connsiteX678" fmla="*/ 479177 w 912597"/>
              <a:gd name="connsiteY678" fmla="*/ 279637 h 799506"/>
              <a:gd name="connsiteX679" fmla="*/ 481719 w 912597"/>
              <a:gd name="connsiteY679" fmla="*/ 279637 h 799506"/>
              <a:gd name="connsiteX680" fmla="*/ 484261 w 912597"/>
              <a:gd name="connsiteY680" fmla="*/ 279637 h 799506"/>
              <a:gd name="connsiteX681" fmla="*/ 484261 w 912597"/>
              <a:gd name="connsiteY681" fmla="*/ 282179 h 799506"/>
              <a:gd name="connsiteX682" fmla="*/ 486804 w 912597"/>
              <a:gd name="connsiteY682" fmla="*/ 282179 h 799506"/>
              <a:gd name="connsiteX683" fmla="*/ 486804 w 912597"/>
              <a:gd name="connsiteY683" fmla="*/ 284721 h 799506"/>
              <a:gd name="connsiteX684" fmla="*/ 486804 w 912597"/>
              <a:gd name="connsiteY684" fmla="*/ 287264 h 799506"/>
              <a:gd name="connsiteX685" fmla="*/ 486804 w 912597"/>
              <a:gd name="connsiteY685" fmla="*/ 289805 h 799506"/>
              <a:gd name="connsiteX686" fmla="*/ 486804 w 912597"/>
              <a:gd name="connsiteY686" fmla="*/ 292347 h 799506"/>
              <a:gd name="connsiteX687" fmla="*/ 484261 w 912597"/>
              <a:gd name="connsiteY687" fmla="*/ 292347 h 799506"/>
              <a:gd name="connsiteX688" fmla="*/ 531290 w 912597"/>
              <a:gd name="connsiteY688" fmla="*/ 273281 h 799506"/>
              <a:gd name="connsiteX689" fmla="*/ 531290 w 912597"/>
              <a:gd name="connsiteY689" fmla="*/ 270739 h 799506"/>
              <a:gd name="connsiteX690" fmla="*/ 531290 w 912597"/>
              <a:gd name="connsiteY690" fmla="*/ 273281 h 799506"/>
              <a:gd name="connsiteX691" fmla="*/ 469009 w 912597"/>
              <a:gd name="connsiteY691" fmla="*/ 279637 h 799506"/>
              <a:gd name="connsiteX692" fmla="*/ 469009 w 912597"/>
              <a:gd name="connsiteY692" fmla="*/ 282179 h 799506"/>
              <a:gd name="connsiteX693" fmla="*/ 463925 w 912597"/>
              <a:gd name="connsiteY693" fmla="*/ 275824 h 799506"/>
              <a:gd name="connsiteX694" fmla="*/ 461383 w 912597"/>
              <a:gd name="connsiteY694" fmla="*/ 273281 h 799506"/>
              <a:gd name="connsiteX695" fmla="*/ 461383 w 912597"/>
              <a:gd name="connsiteY695" fmla="*/ 270739 h 799506"/>
              <a:gd name="connsiteX696" fmla="*/ 461383 w 912597"/>
              <a:gd name="connsiteY696" fmla="*/ 268197 h 799506"/>
              <a:gd name="connsiteX697" fmla="*/ 463925 w 912597"/>
              <a:gd name="connsiteY697" fmla="*/ 268197 h 799506"/>
              <a:gd name="connsiteX698" fmla="*/ 463925 w 912597"/>
              <a:gd name="connsiteY698" fmla="*/ 265655 h 799506"/>
              <a:gd name="connsiteX699" fmla="*/ 466467 w 912597"/>
              <a:gd name="connsiteY699" fmla="*/ 268197 h 799506"/>
              <a:gd name="connsiteX700" fmla="*/ 471551 w 912597"/>
              <a:gd name="connsiteY700" fmla="*/ 273281 h 799506"/>
              <a:gd name="connsiteX701" fmla="*/ 471551 w 912597"/>
              <a:gd name="connsiteY701" fmla="*/ 275824 h 799506"/>
              <a:gd name="connsiteX702" fmla="*/ 471551 w 912597"/>
              <a:gd name="connsiteY702" fmla="*/ 278366 h 799506"/>
              <a:gd name="connsiteX703" fmla="*/ 469009 w 912597"/>
              <a:gd name="connsiteY703" fmla="*/ 278366 h 799506"/>
              <a:gd name="connsiteX704" fmla="*/ 469009 w 912597"/>
              <a:gd name="connsiteY704" fmla="*/ 279637 h 799506"/>
              <a:gd name="connsiteX705" fmla="*/ 531290 w 912597"/>
              <a:gd name="connsiteY705" fmla="*/ 270739 h 799506"/>
              <a:gd name="connsiteX706" fmla="*/ 528747 w 912597"/>
              <a:gd name="connsiteY706" fmla="*/ 270739 h 799506"/>
              <a:gd name="connsiteX707" fmla="*/ 526205 w 912597"/>
              <a:gd name="connsiteY707" fmla="*/ 270739 h 799506"/>
              <a:gd name="connsiteX708" fmla="*/ 523663 w 912597"/>
              <a:gd name="connsiteY708" fmla="*/ 270739 h 799506"/>
              <a:gd name="connsiteX709" fmla="*/ 523663 w 912597"/>
              <a:gd name="connsiteY709" fmla="*/ 268197 h 799506"/>
              <a:gd name="connsiteX710" fmla="*/ 523663 w 912597"/>
              <a:gd name="connsiteY710" fmla="*/ 265655 h 799506"/>
              <a:gd name="connsiteX711" fmla="*/ 528747 w 912597"/>
              <a:gd name="connsiteY711" fmla="*/ 268197 h 799506"/>
              <a:gd name="connsiteX712" fmla="*/ 528747 w 912597"/>
              <a:gd name="connsiteY712" fmla="*/ 270739 h 799506"/>
              <a:gd name="connsiteX713" fmla="*/ 531290 w 912597"/>
              <a:gd name="connsiteY713" fmla="*/ 270739 h 799506"/>
              <a:gd name="connsiteX714" fmla="*/ 574504 w 912597"/>
              <a:gd name="connsiteY714" fmla="*/ 301245 h 799506"/>
              <a:gd name="connsiteX715" fmla="*/ 574504 w 912597"/>
              <a:gd name="connsiteY715" fmla="*/ 306330 h 799506"/>
              <a:gd name="connsiteX716" fmla="*/ 574504 w 912597"/>
              <a:gd name="connsiteY716" fmla="*/ 308871 h 799506"/>
              <a:gd name="connsiteX717" fmla="*/ 577046 w 912597"/>
              <a:gd name="connsiteY717" fmla="*/ 308871 h 799506"/>
              <a:gd name="connsiteX718" fmla="*/ 577046 w 912597"/>
              <a:gd name="connsiteY718" fmla="*/ 311414 h 799506"/>
              <a:gd name="connsiteX719" fmla="*/ 574504 w 912597"/>
              <a:gd name="connsiteY719" fmla="*/ 311414 h 799506"/>
              <a:gd name="connsiteX720" fmla="*/ 574504 w 912597"/>
              <a:gd name="connsiteY720" fmla="*/ 307600 h 799506"/>
              <a:gd name="connsiteX721" fmla="*/ 569420 w 912597"/>
              <a:gd name="connsiteY721" fmla="*/ 302516 h 799506"/>
              <a:gd name="connsiteX722" fmla="*/ 566878 w 912597"/>
              <a:gd name="connsiteY722" fmla="*/ 299974 h 799506"/>
              <a:gd name="connsiteX723" fmla="*/ 564336 w 912597"/>
              <a:gd name="connsiteY723" fmla="*/ 299974 h 799506"/>
              <a:gd name="connsiteX724" fmla="*/ 552897 w 912597"/>
              <a:gd name="connsiteY724" fmla="*/ 293619 h 799506"/>
              <a:gd name="connsiteX725" fmla="*/ 545271 w 912597"/>
              <a:gd name="connsiteY725" fmla="*/ 288534 h 799506"/>
              <a:gd name="connsiteX726" fmla="*/ 540187 w 912597"/>
              <a:gd name="connsiteY726" fmla="*/ 283450 h 799506"/>
              <a:gd name="connsiteX727" fmla="*/ 540187 w 912597"/>
              <a:gd name="connsiteY727" fmla="*/ 282179 h 799506"/>
              <a:gd name="connsiteX728" fmla="*/ 535103 w 912597"/>
              <a:gd name="connsiteY728" fmla="*/ 277094 h 799506"/>
              <a:gd name="connsiteX729" fmla="*/ 532560 w 912597"/>
              <a:gd name="connsiteY729" fmla="*/ 274553 h 799506"/>
              <a:gd name="connsiteX730" fmla="*/ 530018 w 912597"/>
              <a:gd name="connsiteY730" fmla="*/ 272010 h 799506"/>
              <a:gd name="connsiteX731" fmla="*/ 530018 w 912597"/>
              <a:gd name="connsiteY731" fmla="*/ 269468 h 799506"/>
              <a:gd name="connsiteX732" fmla="*/ 527477 w 912597"/>
              <a:gd name="connsiteY732" fmla="*/ 266926 h 799506"/>
              <a:gd name="connsiteX733" fmla="*/ 527477 w 912597"/>
              <a:gd name="connsiteY733" fmla="*/ 264384 h 799506"/>
              <a:gd name="connsiteX734" fmla="*/ 532560 w 912597"/>
              <a:gd name="connsiteY734" fmla="*/ 264384 h 799506"/>
              <a:gd name="connsiteX735" fmla="*/ 537645 w 912597"/>
              <a:gd name="connsiteY735" fmla="*/ 266926 h 799506"/>
              <a:gd name="connsiteX736" fmla="*/ 542728 w 912597"/>
              <a:gd name="connsiteY736" fmla="*/ 273281 h 799506"/>
              <a:gd name="connsiteX737" fmla="*/ 547813 w 912597"/>
              <a:gd name="connsiteY737" fmla="*/ 278366 h 799506"/>
              <a:gd name="connsiteX738" fmla="*/ 547813 w 912597"/>
              <a:gd name="connsiteY738" fmla="*/ 280908 h 799506"/>
              <a:gd name="connsiteX739" fmla="*/ 550355 w 912597"/>
              <a:gd name="connsiteY739" fmla="*/ 280908 h 799506"/>
              <a:gd name="connsiteX740" fmla="*/ 555439 w 912597"/>
              <a:gd name="connsiteY740" fmla="*/ 280908 h 799506"/>
              <a:gd name="connsiteX741" fmla="*/ 560523 w 912597"/>
              <a:gd name="connsiteY741" fmla="*/ 283450 h 799506"/>
              <a:gd name="connsiteX742" fmla="*/ 563065 w 912597"/>
              <a:gd name="connsiteY742" fmla="*/ 288534 h 799506"/>
              <a:gd name="connsiteX743" fmla="*/ 565607 w 912597"/>
              <a:gd name="connsiteY743" fmla="*/ 288534 h 799506"/>
              <a:gd name="connsiteX744" fmla="*/ 575776 w 912597"/>
              <a:gd name="connsiteY744" fmla="*/ 297432 h 799506"/>
              <a:gd name="connsiteX745" fmla="*/ 575776 w 912597"/>
              <a:gd name="connsiteY745" fmla="*/ 301245 h 799506"/>
              <a:gd name="connsiteX746" fmla="*/ 526205 w 912597"/>
              <a:gd name="connsiteY746" fmla="*/ 265655 h 799506"/>
              <a:gd name="connsiteX747" fmla="*/ 523663 w 912597"/>
              <a:gd name="connsiteY747" fmla="*/ 265655 h 799506"/>
              <a:gd name="connsiteX748" fmla="*/ 521121 w 912597"/>
              <a:gd name="connsiteY748" fmla="*/ 263113 h 799506"/>
              <a:gd name="connsiteX749" fmla="*/ 521121 w 912597"/>
              <a:gd name="connsiteY749" fmla="*/ 260570 h 799506"/>
              <a:gd name="connsiteX750" fmla="*/ 526205 w 912597"/>
              <a:gd name="connsiteY750" fmla="*/ 263113 h 799506"/>
              <a:gd name="connsiteX751" fmla="*/ 526205 w 912597"/>
              <a:gd name="connsiteY751" fmla="*/ 265655 h 799506"/>
              <a:gd name="connsiteX752" fmla="*/ 504598 w 912597"/>
              <a:gd name="connsiteY752" fmla="*/ 264384 h 799506"/>
              <a:gd name="connsiteX753" fmla="*/ 503327 w 912597"/>
              <a:gd name="connsiteY753" fmla="*/ 264384 h 799506"/>
              <a:gd name="connsiteX754" fmla="*/ 503327 w 912597"/>
              <a:gd name="connsiteY754" fmla="*/ 261842 h 799506"/>
              <a:gd name="connsiteX755" fmla="*/ 503327 w 912597"/>
              <a:gd name="connsiteY755" fmla="*/ 259300 h 799506"/>
              <a:gd name="connsiteX756" fmla="*/ 505869 w 912597"/>
              <a:gd name="connsiteY756" fmla="*/ 259300 h 799506"/>
              <a:gd name="connsiteX757" fmla="*/ 505869 w 912597"/>
              <a:gd name="connsiteY757" fmla="*/ 261842 h 799506"/>
              <a:gd name="connsiteX758" fmla="*/ 505869 w 912597"/>
              <a:gd name="connsiteY758" fmla="*/ 264384 h 799506"/>
              <a:gd name="connsiteX759" fmla="*/ 430878 w 912597"/>
              <a:gd name="connsiteY759" fmla="*/ 259300 h 799506"/>
              <a:gd name="connsiteX760" fmla="*/ 428336 w 912597"/>
              <a:gd name="connsiteY760" fmla="*/ 259300 h 799506"/>
              <a:gd name="connsiteX761" fmla="*/ 428336 w 912597"/>
              <a:gd name="connsiteY761" fmla="*/ 256757 h 799506"/>
              <a:gd name="connsiteX762" fmla="*/ 430878 w 912597"/>
              <a:gd name="connsiteY762" fmla="*/ 256757 h 799506"/>
              <a:gd name="connsiteX763" fmla="*/ 430878 w 912597"/>
              <a:gd name="connsiteY763" fmla="*/ 259300 h 799506"/>
              <a:gd name="connsiteX764" fmla="*/ 441046 w 912597"/>
              <a:gd name="connsiteY764" fmla="*/ 247860 h 799506"/>
              <a:gd name="connsiteX765" fmla="*/ 438505 w 912597"/>
              <a:gd name="connsiteY765" fmla="*/ 247860 h 799506"/>
              <a:gd name="connsiteX766" fmla="*/ 435962 w 912597"/>
              <a:gd name="connsiteY766" fmla="*/ 247860 h 799506"/>
              <a:gd name="connsiteX767" fmla="*/ 433420 w 912597"/>
              <a:gd name="connsiteY767" fmla="*/ 247860 h 799506"/>
              <a:gd name="connsiteX768" fmla="*/ 433420 w 912597"/>
              <a:gd name="connsiteY768" fmla="*/ 245317 h 799506"/>
              <a:gd name="connsiteX769" fmla="*/ 433420 w 912597"/>
              <a:gd name="connsiteY769" fmla="*/ 242776 h 799506"/>
              <a:gd name="connsiteX770" fmla="*/ 435962 w 912597"/>
              <a:gd name="connsiteY770" fmla="*/ 242776 h 799506"/>
              <a:gd name="connsiteX771" fmla="*/ 435962 w 912597"/>
              <a:gd name="connsiteY771" fmla="*/ 240234 h 799506"/>
              <a:gd name="connsiteX772" fmla="*/ 441046 w 912597"/>
              <a:gd name="connsiteY772" fmla="*/ 242776 h 799506"/>
              <a:gd name="connsiteX773" fmla="*/ 441046 w 912597"/>
              <a:gd name="connsiteY773" fmla="*/ 245317 h 799506"/>
              <a:gd name="connsiteX774" fmla="*/ 441046 w 912597"/>
              <a:gd name="connsiteY774" fmla="*/ 247860 h 799506"/>
              <a:gd name="connsiteX775" fmla="*/ 447401 w 912597"/>
              <a:gd name="connsiteY775" fmla="*/ 240234 h 799506"/>
              <a:gd name="connsiteX776" fmla="*/ 447401 w 912597"/>
              <a:gd name="connsiteY776" fmla="*/ 242776 h 799506"/>
              <a:gd name="connsiteX777" fmla="*/ 447401 w 912597"/>
              <a:gd name="connsiteY777" fmla="*/ 240234 h 799506"/>
              <a:gd name="connsiteX778" fmla="*/ 444860 w 912597"/>
              <a:gd name="connsiteY778" fmla="*/ 235149 h 799506"/>
              <a:gd name="connsiteX779" fmla="*/ 447401 w 912597"/>
              <a:gd name="connsiteY779" fmla="*/ 235149 h 799506"/>
              <a:gd name="connsiteX780" fmla="*/ 447401 w 912597"/>
              <a:gd name="connsiteY780" fmla="*/ 232607 h 799506"/>
              <a:gd name="connsiteX781" fmla="*/ 447401 w 912597"/>
              <a:gd name="connsiteY781" fmla="*/ 237691 h 799506"/>
              <a:gd name="connsiteX782" fmla="*/ 447401 w 912597"/>
              <a:gd name="connsiteY782" fmla="*/ 240234 h 799506"/>
              <a:gd name="connsiteX783" fmla="*/ 446131 w 912597"/>
              <a:gd name="connsiteY783" fmla="*/ 236421 h 799506"/>
              <a:gd name="connsiteX784" fmla="*/ 446131 w 912597"/>
              <a:gd name="connsiteY784" fmla="*/ 233878 h 799506"/>
              <a:gd name="connsiteX785" fmla="*/ 446131 w 912597"/>
              <a:gd name="connsiteY785" fmla="*/ 236421 h 799506"/>
              <a:gd name="connsiteX786" fmla="*/ 493159 w 912597"/>
              <a:gd name="connsiteY786" fmla="*/ 256757 h 799506"/>
              <a:gd name="connsiteX787" fmla="*/ 495701 w 912597"/>
              <a:gd name="connsiteY787" fmla="*/ 254215 h 799506"/>
              <a:gd name="connsiteX788" fmla="*/ 495701 w 912597"/>
              <a:gd name="connsiteY788" fmla="*/ 256757 h 799506"/>
              <a:gd name="connsiteX789" fmla="*/ 498242 w 912597"/>
              <a:gd name="connsiteY789" fmla="*/ 256757 h 799506"/>
              <a:gd name="connsiteX790" fmla="*/ 498242 w 912597"/>
              <a:gd name="connsiteY790" fmla="*/ 259300 h 799506"/>
              <a:gd name="connsiteX791" fmla="*/ 495701 w 912597"/>
              <a:gd name="connsiteY791" fmla="*/ 259300 h 799506"/>
              <a:gd name="connsiteX792" fmla="*/ 493159 w 912597"/>
              <a:gd name="connsiteY792" fmla="*/ 259300 h 799506"/>
              <a:gd name="connsiteX793" fmla="*/ 493159 w 912597"/>
              <a:gd name="connsiteY793" fmla="*/ 261842 h 799506"/>
              <a:gd name="connsiteX794" fmla="*/ 490617 w 912597"/>
              <a:gd name="connsiteY794" fmla="*/ 259300 h 799506"/>
              <a:gd name="connsiteX795" fmla="*/ 488074 w 912597"/>
              <a:gd name="connsiteY795" fmla="*/ 259300 h 799506"/>
              <a:gd name="connsiteX796" fmla="*/ 482991 w 912597"/>
              <a:gd name="connsiteY796" fmla="*/ 256757 h 799506"/>
              <a:gd name="connsiteX797" fmla="*/ 475364 w 912597"/>
              <a:gd name="connsiteY797" fmla="*/ 251673 h 799506"/>
              <a:gd name="connsiteX798" fmla="*/ 472822 w 912597"/>
              <a:gd name="connsiteY798" fmla="*/ 249131 h 799506"/>
              <a:gd name="connsiteX799" fmla="*/ 472822 w 912597"/>
              <a:gd name="connsiteY799" fmla="*/ 246589 h 799506"/>
              <a:gd name="connsiteX800" fmla="*/ 470280 w 912597"/>
              <a:gd name="connsiteY800" fmla="*/ 244047 h 799506"/>
              <a:gd name="connsiteX801" fmla="*/ 467738 w 912597"/>
              <a:gd name="connsiteY801" fmla="*/ 237691 h 799506"/>
              <a:gd name="connsiteX802" fmla="*/ 465196 w 912597"/>
              <a:gd name="connsiteY802" fmla="*/ 237691 h 799506"/>
              <a:gd name="connsiteX803" fmla="*/ 465196 w 912597"/>
              <a:gd name="connsiteY803" fmla="*/ 235149 h 799506"/>
              <a:gd name="connsiteX804" fmla="*/ 465196 w 912597"/>
              <a:gd name="connsiteY804" fmla="*/ 235149 h 799506"/>
              <a:gd name="connsiteX805" fmla="*/ 462654 w 912597"/>
              <a:gd name="connsiteY805" fmla="*/ 232607 h 799506"/>
              <a:gd name="connsiteX806" fmla="*/ 460112 w 912597"/>
              <a:gd name="connsiteY806" fmla="*/ 230065 h 799506"/>
              <a:gd name="connsiteX807" fmla="*/ 460112 w 912597"/>
              <a:gd name="connsiteY807" fmla="*/ 227523 h 799506"/>
              <a:gd name="connsiteX808" fmla="*/ 460112 w 912597"/>
              <a:gd name="connsiteY808" fmla="*/ 224981 h 799506"/>
              <a:gd name="connsiteX809" fmla="*/ 462654 w 912597"/>
              <a:gd name="connsiteY809" fmla="*/ 224981 h 799506"/>
              <a:gd name="connsiteX810" fmla="*/ 462654 w 912597"/>
              <a:gd name="connsiteY810" fmla="*/ 222438 h 799506"/>
              <a:gd name="connsiteX811" fmla="*/ 462654 w 912597"/>
              <a:gd name="connsiteY811" fmla="*/ 224981 h 799506"/>
              <a:gd name="connsiteX812" fmla="*/ 467738 w 912597"/>
              <a:gd name="connsiteY812" fmla="*/ 224981 h 799506"/>
              <a:gd name="connsiteX813" fmla="*/ 467738 w 912597"/>
              <a:gd name="connsiteY813" fmla="*/ 227523 h 799506"/>
              <a:gd name="connsiteX814" fmla="*/ 470280 w 912597"/>
              <a:gd name="connsiteY814" fmla="*/ 227523 h 799506"/>
              <a:gd name="connsiteX815" fmla="*/ 470280 w 912597"/>
              <a:gd name="connsiteY815" fmla="*/ 230065 h 799506"/>
              <a:gd name="connsiteX816" fmla="*/ 472822 w 912597"/>
              <a:gd name="connsiteY816" fmla="*/ 230065 h 799506"/>
              <a:gd name="connsiteX817" fmla="*/ 472822 w 912597"/>
              <a:gd name="connsiteY817" fmla="*/ 232607 h 799506"/>
              <a:gd name="connsiteX818" fmla="*/ 475364 w 912597"/>
              <a:gd name="connsiteY818" fmla="*/ 232607 h 799506"/>
              <a:gd name="connsiteX819" fmla="*/ 480448 w 912597"/>
              <a:gd name="connsiteY819" fmla="*/ 235149 h 799506"/>
              <a:gd name="connsiteX820" fmla="*/ 482991 w 912597"/>
              <a:gd name="connsiteY820" fmla="*/ 237691 h 799506"/>
              <a:gd name="connsiteX821" fmla="*/ 485532 w 912597"/>
              <a:gd name="connsiteY821" fmla="*/ 240234 h 799506"/>
              <a:gd name="connsiteX822" fmla="*/ 485532 w 912597"/>
              <a:gd name="connsiteY822" fmla="*/ 242776 h 799506"/>
              <a:gd name="connsiteX823" fmla="*/ 485532 w 912597"/>
              <a:gd name="connsiteY823" fmla="*/ 245317 h 799506"/>
              <a:gd name="connsiteX824" fmla="*/ 485532 w 912597"/>
              <a:gd name="connsiteY824" fmla="*/ 247860 h 799506"/>
              <a:gd name="connsiteX825" fmla="*/ 488074 w 912597"/>
              <a:gd name="connsiteY825" fmla="*/ 250402 h 799506"/>
              <a:gd name="connsiteX826" fmla="*/ 490617 w 912597"/>
              <a:gd name="connsiteY826" fmla="*/ 255487 h 799506"/>
              <a:gd name="connsiteX827" fmla="*/ 493159 w 912597"/>
              <a:gd name="connsiteY827" fmla="*/ 256757 h 799506"/>
              <a:gd name="connsiteX828" fmla="*/ 209720 w 912597"/>
              <a:gd name="connsiteY828" fmla="*/ 203372 h 799506"/>
              <a:gd name="connsiteX829" fmla="*/ 212261 w 912597"/>
              <a:gd name="connsiteY829" fmla="*/ 203372 h 799506"/>
              <a:gd name="connsiteX830" fmla="*/ 209720 w 912597"/>
              <a:gd name="connsiteY830" fmla="*/ 203372 h 799506"/>
              <a:gd name="connsiteX831" fmla="*/ 176672 w 912597"/>
              <a:gd name="connsiteY831" fmla="*/ 189391 h 799506"/>
              <a:gd name="connsiteX832" fmla="*/ 176672 w 912597"/>
              <a:gd name="connsiteY832" fmla="*/ 191933 h 799506"/>
              <a:gd name="connsiteX833" fmla="*/ 174130 w 912597"/>
              <a:gd name="connsiteY833" fmla="*/ 194474 h 799506"/>
              <a:gd name="connsiteX834" fmla="*/ 174130 w 912597"/>
              <a:gd name="connsiteY834" fmla="*/ 191933 h 799506"/>
              <a:gd name="connsiteX835" fmla="*/ 174130 w 912597"/>
              <a:gd name="connsiteY835" fmla="*/ 189391 h 799506"/>
              <a:gd name="connsiteX836" fmla="*/ 171589 w 912597"/>
              <a:gd name="connsiteY836" fmla="*/ 189391 h 799506"/>
              <a:gd name="connsiteX837" fmla="*/ 169047 w 912597"/>
              <a:gd name="connsiteY837" fmla="*/ 184306 h 799506"/>
              <a:gd name="connsiteX838" fmla="*/ 166504 w 912597"/>
              <a:gd name="connsiteY838" fmla="*/ 181764 h 799506"/>
              <a:gd name="connsiteX839" fmla="*/ 166504 w 912597"/>
              <a:gd name="connsiteY839" fmla="*/ 176680 h 799506"/>
              <a:gd name="connsiteX840" fmla="*/ 169047 w 912597"/>
              <a:gd name="connsiteY840" fmla="*/ 176680 h 799506"/>
              <a:gd name="connsiteX841" fmla="*/ 171589 w 912597"/>
              <a:gd name="connsiteY841" fmla="*/ 176680 h 799506"/>
              <a:gd name="connsiteX842" fmla="*/ 171589 w 912597"/>
              <a:gd name="connsiteY842" fmla="*/ 179222 h 799506"/>
              <a:gd name="connsiteX843" fmla="*/ 174130 w 912597"/>
              <a:gd name="connsiteY843" fmla="*/ 179222 h 799506"/>
              <a:gd name="connsiteX844" fmla="*/ 176672 w 912597"/>
              <a:gd name="connsiteY844" fmla="*/ 179222 h 799506"/>
              <a:gd name="connsiteX845" fmla="*/ 176672 w 912597"/>
              <a:gd name="connsiteY845" fmla="*/ 181764 h 799506"/>
              <a:gd name="connsiteX846" fmla="*/ 179215 w 912597"/>
              <a:gd name="connsiteY846" fmla="*/ 181764 h 799506"/>
              <a:gd name="connsiteX847" fmla="*/ 179215 w 912597"/>
              <a:gd name="connsiteY847" fmla="*/ 184306 h 799506"/>
              <a:gd name="connsiteX848" fmla="*/ 179215 w 912597"/>
              <a:gd name="connsiteY848" fmla="*/ 186848 h 799506"/>
              <a:gd name="connsiteX849" fmla="*/ 179215 w 912597"/>
              <a:gd name="connsiteY849" fmla="*/ 189391 h 799506"/>
              <a:gd name="connsiteX850" fmla="*/ 176672 w 912597"/>
              <a:gd name="connsiteY850" fmla="*/ 189391 h 799506"/>
              <a:gd name="connsiteX851" fmla="*/ 408000 w 912597"/>
              <a:gd name="connsiteY851" fmla="*/ 180493 h 799506"/>
              <a:gd name="connsiteX852" fmla="*/ 410542 w 912597"/>
              <a:gd name="connsiteY852" fmla="*/ 180493 h 799506"/>
              <a:gd name="connsiteX853" fmla="*/ 415626 w 912597"/>
              <a:gd name="connsiteY853" fmla="*/ 180493 h 799506"/>
              <a:gd name="connsiteX854" fmla="*/ 418168 w 912597"/>
              <a:gd name="connsiteY854" fmla="*/ 186848 h 799506"/>
              <a:gd name="connsiteX855" fmla="*/ 420710 w 912597"/>
              <a:gd name="connsiteY855" fmla="*/ 193204 h 799506"/>
              <a:gd name="connsiteX856" fmla="*/ 423252 w 912597"/>
              <a:gd name="connsiteY856" fmla="*/ 193204 h 799506"/>
              <a:gd name="connsiteX857" fmla="*/ 425794 w 912597"/>
              <a:gd name="connsiteY857" fmla="*/ 195746 h 799506"/>
              <a:gd name="connsiteX858" fmla="*/ 425794 w 912597"/>
              <a:gd name="connsiteY858" fmla="*/ 198288 h 799506"/>
              <a:gd name="connsiteX859" fmla="*/ 428336 w 912597"/>
              <a:gd name="connsiteY859" fmla="*/ 203372 h 799506"/>
              <a:gd name="connsiteX860" fmla="*/ 428336 w 912597"/>
              <a:gd name="connsiteY860" fmla="*/ 205914 h 799506"/>
              <a:gd name="connsiteX861" fmla="*/ 430878 w 912597"/>
              <a:gd name="connsiteY861" fmla="*/ 208457 h 799506"/>
              <a:gd name="connsiteX862" fmla="*/ 433420 w 912597"/>
              <a:gd name="connsiteY862" fmla="*/ 208457 h 799506"/>
              <a:gd name="connsiteX863" fmla="*/ 441046 w 912597"/>
              <a:gd name="connsiteY863" fmla="*/ 214812 h 799506"/>
              <a:gd name="connsiteX864" fmla="*/ 441046 w 912597"/>
              <a:gd name="connsiteY864" fmla="*/ 217354 h 799506"/>
              <a:gd name="connsiteX865" fmla="*/ 446131 w 912597"/>
              <a:gd name="connsiteY865" fmla="*/ 222438 h 799506"/>
              <a:gd name="connsiteX866" fmla="*/ 446131 w 912597"/>
              <a:gd name="connsiteY866" fmla="*/ 228794 h 799506"/>
              <a:gd name="connsiteX867" fmla="*/ 446131 w 912597"/>
              <a:gd name="connsiteY867" fmla="*/ 231336 h 799506"/>
              <a:gd name="connsiteX868" fmla="*/ 446131 w 912597"/>
              <a:gd name="connsiteY868" fmla="*/ 233878 h 799506"/>
              <a:gd name="connsiteX869" fmla="*/ 443588 w 912597"/>
              <a:gd name="connsiteY869" fmla="*/ 233878 h 799506"/>
              <a:gd name="connsiteX870" fmla="*/ 441046 w 912597"/>
              <a:gd name="connsiteY870" fmla="*/ 233878 h 799506"/>
              <a:gd name="connsiteX871" fmla="*/ 438505 w 912597"/>
              <a:gd name="connsiteY871" fmla="*/ 236421 h 799506"/>
              <a:gd name="connsiteX872" fmla="*/ 438505 w 912597"/>
              <a:gd name="connsiteY872" fmla="*/ 238962 h 799506"/>
              <a:gd name="connsiteX873" fmla="*/ 435962 w 912597"/>
              <a:gd name="connsiteY873" fmla="*/ 238962 h 799506"/>
              <a:gd name="connsiteX874" fmla="*/ 433420 w 912597"/>
              <a:gd name="connsiteY874" fmla="*/ 236421 h 799506"/>
              <a:gd name="connsiteX875" fmla="*/ 430878 w 912597"/>
              <a:gd name="connsiteY875" fmla="*/ 236421 h 799506"/>
              <a:gd name="connsiteX876" fmla="*/ 427065 w 912597"/>
              <a:gd name="connsiteY876" fmla="*/ 236421 h 799506"/>
              <a:gd name="connsiteX877" fmla="*/ 427065 w 912597"/>
              <a:gd name="connsiteY877" fmla="*/ 233878 h 799506"/>
              <a:gd name="connsiteX878" fmla="*/ 421981 w 912597"/>
              <a:gd name="connsiteY878" fmla="*/ 231336 h 799506"/>
              <a:gd name="connsiteX879" fmla="*/ 419439 w 912597"/>
              <a:gd name="connsiteY879" fmla="*/ 226251 h 799506"/>
              <a:gd name="connsiteX880" fmla="*/ 416897 w 912597"/>
              <a:gd name="connsiteY880" fmla="*/ 223710 h 799506"/>
              <a:gd name="connsiteX881" fmla="*/ 416897 w 912597"/>
              <a:gd name="connsiteY881" fmla="*/ 221167 h 799506"/>
              <a:gd name="connsiteX882" fmla="*/ 419439 w 912597"/>
              <a:gd name="connsiteY882" fmla="*/ 221167 h 799506"/>
              <a:gd name="connsiteX883" fmla="*/ 419439 w 912597"/>
              <a:gd name="connsiteY883" fmla="*/ 218625 h 799506"/>
              <a:gd name="connsiteX884" fmla="*/ 419439 w 912597"/>
              <a:gd name="connsiteY884" fmla="*/ 216083 h 799506"/>
              <a:gd name="connsiteX885" fmla="*/ 419439 w 912597"/>
              <a:gd name="connsiteY885" fmla="*/ 213541 h 799506"/>
              <a:gd name="connsiteX886" fmla="*/ 419439 w 912597"/>
              <a:gd name="connsiteY886" fmla="*/ 210999 h 799506"/>
              <a:gd name="connsiteX887" fmla="*/ 416897 w 912597"/>
              <a:gd name="connsiteY887" fmla="*/ 210999 h 799506"/>
              <a:gd name="connsiteX888" fmla="*/ 416897 w 912597"/>
              <a:gd name="connsiteY888" fmla="*/ 208457 h 799506"/>
              <a:gd name="connsiteX889" fmla="*/ 414355 w 912597"/>
              <a:gd name="connsiteY889" fmla="*/ 208457 h 799506"/>
              <a:gd name="connsiteX890" fmla="*/ 411813 w 912597"/>
              <a:gd name="connsiteY890" fmla="*/ 205914 h 799506"/>
              <a:gd name="connsiteX891" fmla="*/ 409270 w 912597"/>
              <a:gd name="connsiteY891" fmla="*/ 205914 h 799506"/>
              <a:gd name="connsiteX892" fmla="*/ 406729 w 912597"/>
              <a:gd name="connsiteY892" fmla="*/ 200830 h 799506"/>
              <a:gd name="connsiteX893" fmla="*/ 404187 w 912597"/>
              <a:gd name="connsiteY893" fmla="*/ 198288 h 799506"/>
              <a:gd name="connsiteX894" fmla="*/ 401645 w 912597"/>
              <a:gd name="connsiteY894" fmla="*/ 193204 h 799506"/>
              <a:gd name="connsiteX895" fmla="*/ 399102 w 912597"/>
              <a:gd name="connsiteY895" fmla="*/ 186848 h 799506"/>
              <a:gd name="connsiteX896" fmla="*/ 401645 w 912597"/>
              <a:gd name="connsiteY896" fmla="*/ 181764 h 799506"/>
              <a:gd name="connsiteX897" fmla="*/ 401645 w 912597"/>
              <a:gd name="connsiteY897" fmla="*/ 175408 h 799506"/>
              <a:gd name="connsiteX898" fmla="*/ 404187 w 912597"/>
              <a:gd name="connsiteY898" fmla="*/ 175408 h 799506"/>
              <a:gd name="connsiteX899" fmla="*/ 408000 w 912597"/>
              <a:gd name="connsiteY899" fmla="*/ 180493 h 799506"/>
              <a:gd name="connsiteX900" fmla="*/ 564336 w 912597"/>
              <a:gd name="connsiteY900" fmla="*/ 177951 h 799506"/>
              <a:gd name="connsiteX901" fmla="*/ 561794 w 912597"/>
              <a:gd name="connsiteY901" fmla="*/ 177951 h 799506"/>
              <a:gd name="connsiteX902" fmla="*/ 561794 w 912597"/>
              <a:gd name="connsiteY902" fmla="*/ 175408 h 799506"/>
              <a:gd name="connsiteX903" fmla="*/ 564336 w 912597"/>
              <a:gd name="connsiteY903" fmla="*/ 177951 h 799506"/>
              <a:gd name="connsiteX904" fmla="*/ 560523 w 912597"/>
              <a:gd name="connsiteY904" fmla="*/ 175408 h 799506"/>
              <a:gd name="connsiteX905" fmla="*/ 557981 w 912597"/>
              <a:gd name="connsiteY905" fmla="*/ 175408 h 799506"/>
              <a:gd name="connsiteX906" fmla="*/ 557981 w 912597"/>
              <a:gd name="connsiteY906" fmla="*/ 172867 h 799506"/>
              <a:gd name="connsiteX907" fmla="*/ 560523 w 912597"/>
              <a:gd name="connsiteY907" fmla="*/ 175408 h 799506"/>
              <a:gd name="connsiteX908" fmla="*/ 179215 w 912597"/>
              <a:gd name="connsiteY908" fmla="*/ 172867 h 799506"/>
              <a:gd name="connsiteX909" fmla="*/ 181757 w 912597"/>
              <a:gd name="connsiteY909" fmla="*/ 172867 h 799506"/>
              <a:gd name="connsiteX910" fmla="*/ 181757 w 912597"/>
              <a:gd name="connsiteY910" fmla="*/ 175408 h 799506"/>
              <a:gd name="connsiteX911" fmla="*/ 179215 w 912597"/>
              <a:gd name="connsiteY911" fmla="*/ 175408 h 799506"/>
              <a:gd name="connsiteX912" fmla="*/ 179215 w 912597"/>
              <a:gd name="connsiteY912" fmla="*/ 172867 h 799506"/>
              <a:gd name="connsiteX913" fmla="*/ 555439 w 912597"/>
              <a:gd name="connsiteY913" fmla="*/ 169053 h 799506"/>
              <a:gd name="connsiteX914" fmla="*/ 555439 w 912597"/>
              <a:gd name="connsiteY914" fmla="*/ 171595 h 799506"/>
              <a:gd name="connsiteX915" fmla="*/ 555439 w 912597"/>
              <a:gd name="connsiteY915" fmla="*/ 169053 h 799506"/>
              <a:gd name="connsiteX916" fmla="*/ 162691 w 912597"/>
              <a:gd name="connsiteY916" fmla="*/ 171595 h 799506"/>
              <a:gd name="connsiteX917" fmla="*/ 160149 w 912597"/>
              <a:gd name="connsiteY917" fmla="*/ 171595 h 799506"/>
              <a:gd name="connsiteX918" fmla="*/ 160149 w 912597"/>
              <a:gd name="connsiteY918" fmla="*/ 169053 h 799506"/>
              <a:gd name="connsiteX919" fmla="*/ 162691 w 912597"/>
              <a:gd name="connsiteY919" fmla="*/ 169053 h 799506"/>
              <a:gd name="connsiteX920" fmla="*/ 165234 w 912597"/>
              <a:gd name="connsiteY920" fmla="*/ 169053 h 799506"/>
              <a:gd name="connsiteX921" fmla="*/ 165234 w 912597"/>
              <a:gd name="connsiteY921" fmla="*/ 171595 h 799506"/>
              <a:gd name="connsiteX922" fmla="*/ 162691 w 912597"/>
              <a:gd name="connsiteY922" fmla="*/ 171595 h 799506"/>
              <a:gd name="connsiteX923" fmla="*/ 147439 w 912597"/>
              <a:gd name="connsiteY923" fmla="*/ 175408 h 799506"/>
              <a:gd name="connsiteX924" fmla="*/ 144897 w 912597"/>
              <a:gd name="connsiteY924" fmla="*/ 175408 h 799506"/>
              <a:gd name="connsiteX925" fmla="*/ 142355 w 912597"/>
              <a:gd name="connsiteY925" fmla="*/ 170324 h 799506"/>
              <a:gd name="connsiteX926" fmla="*/ 139813 w 912597"/>
              <a:gd name="connsiteY926" fmla="*/ 167782 h 799506"/>
              <a:gd name="connsiteX927" fmla="*/ 142355 w 912597"/>
              <a:gd name="connsiteY927" fmla="*/ 165240 h 799506"/>
              <a:gd name="connsiteX928" fmla="*/ 144897 w 912597"/>
              <a:gd name="connsiteY928" fmla="*/ 162698 h 799506"/>
              <a:gd name="connsiteX929" fmla="*/ 147439 w 912597"/>
              <a:gd name="connsiteY929" fmla="*/ 165240 h 799506"/>
              <a:gd name="connsiteX930" fmla="*/ 147439 w 912597"/>
              <a:gd name="connsiteY930" fmla="*/ 167782 h 799506"/>
              <a:gd name="connsiteX931" fmla="*/ 149981 w 912597"/>
              <a:gd name="connsiteY931" fmla="*/ 170324 h 799506"/>
              <a:gd name="connsiteX932" fmla="*/ 149981 w 912597"/>
              <a:gd name="connsiteY932" fmla="*/ 172867 h 799506"/>
              <a:gd name="connsiteX933" fmla="*/ 149981 w 912597"/>
              <a:gd name="connsiteY933" fmla="*/ 175408 h 799506"/>
              <a:gd name="connsiteX934" fmla="*/ 147439 w 912597"/>
              <a:gd name="connsiteY934" fmla="*/ 175408 h 799506"/>
              <a:gd name="connsiteX935" fmla="*/ 400374 w 912597"/>
              <a:gd name="connsiteY935" fmla="*/ 175408 h 799506"/>
              <a:gd name="connsiteX936" fmla="*/ 397832 w 912597"/>
              <a:gd name="connsiteY936" fmla="*/ 175408 h 799506"/>
              <a:gd name="connsiteX937" fmla="*/ 397832 w 912597"/>
              <a:gd name="connsiteY937" fmla="*/ 170324 h 799506"/>
              <a:gd name="connsiteX938" fmla="*/ 395289 w 912597"/>
              <a:gd name="connsiteY938" fmla="*/ 167782 h 799506"/>
              <a:gd name="connsiteX939" fmla="*/ 395289 w 912597"/>
              <a:gd name="connsiteY939" fmla="*/ 161427 h 799506"/>
              <a:gd name="connsiteX940" fmla="*/ 395289 w 912597"/>
              <a:gd name="connsiteY940" fmla="*/ 158884 h 799506"/>
              <a:gd name="connsiteX941" fmla="*/ 397832 w 912597"/>
              <a:gd name="connsiteY941" fmla="*/ 156342 h 799506"/>
              <a:gd name="connsiteX942" fmla="*/ 400374 w 912597"/>
              <a:gd name="connsiteY942" fmla="*/ 156342 h 799506"/>
              <a:gd name="connsiteX943" fmla="*/ 402915 w 912597"/>
              <a:gd name="connsiteY943" fmla="*/ 162698 h 799506"/>
              <a:gd name="connsiteX944" fmla="*/ 402915 w 912597"/>
              <a:gd name="connsiteY944" fmla="*/ 165240 h 799506"/>
              <a:gd name="connsiteX945" fmla="*/ 400374 w 912597"/>
              <a:gd name="connsiteY945" fmla="*/ 171595 h 799506"/>
              <a:gd name="connsiteX946" fmla="*/ 400374 w 912597"/>
              <a:gd name="connsiteY946" fmla="*/ 175408 h 799506"/>
              <a:gd name="connsiteX947" fmla="*/ 214803 w 912597"/>
              <a:gd name="connsiteY947" fmla="*/ 152529 h 799506"/>
              <a:gd name="connsiteX948" fmla="*/ 212261 w 912597"/>
              <a:gd name="connsiteY948" fmla="*/ 152529 h 799506"/>
              <a:gd name="connsiteX949" fmla="*/ 212261 w 912597"/>
              <a:gd name="connsiteY949" fmla="*/ 149987 h 799506"/>
              <a:gd name="connsiteX950" fmla="*/ 214803 w 912597"/>
              <a:gd name="connsiteY950" fmla="*/ 149987 h 799506"/>
              <a:gd name="connsiteX951" fmla="*/ 214803 w 912597"/>
              <a:gd name="connsiteY951" fmla="*/ 152529 h 799506"/>
              <a:gd name="connsiteX952" fmla="*/ 228785 w 912597"/>
              <a:gd name="connsiteY952" fmla="*/ 143631 h 799506"/>
              <a:gd name="connsiteX953" fmla="*/ 226243 w 912597"/>
              <a:gd name="connsiteY953" fmla="*/ 143631 h 799506"/>
              <a:gd name="connsiteX954" fmla="*/ 223701 w 912597"/>
              <a:gd name="connsiteY954" fmla="*/ 143631 h 799506"/>
              <a:gd name="connsiteX955" fmla="*/ 223701 w 912597"/>
              <a:gd name="connsiteY955" fmla="*/ 141090 h 799506"/>
              <a:gd name="connsiteX956" fmla="*/ 226243 w 912597"/>
              <a:gd name="connsiteY956" fmla="*/ 141090 h 799506"/>
              <a:gd name="connsiteX957" fmla="*/ 228785 w 912597"/>
              <a:gd name="connsiteY957" fmla="*/ 141090 h 799506"/>
              <a:gd name="connsiteX958" fmla="*/ 228785 w 912597"/>
              <a:gd name="connsiteY958" fmla="*/ 143631 h 799506"/>
              <a:gd name="connsiteX959" fmla="*/ 564336 w 912597"/>
              <a:gd name="connsiteY959" fmla="*/ 138548 h 799506"/>
              <a:gd name="connsiteX960" fmla="*/ 561794 w 912597"/>
              <a:gd name="connsiteY960" fmla="*/ 138548 h 799506"/>
              <a:gd name="connsiteX961" fmla="*/ 564336 w 912597"/>
              <a:gd name="connsiteY961" fmla="*/ 136005 h 799506"/>
              <a:gd name="connsiteX962" fmla="*/ 564336 w 912597"/>
              <a:gd name="connsiteY962" fmla="*/ 138548 h 799506"/>
              <a:gd name="connsiteX963" fmla="*/ 383850 w 912597"/>
              <a:gd name="connsiteY963" fmla="*/ 132192 h 799506"/>
              <a:gd name="connsiteX964" fmla="*/ 381308 w 912597"/>
              <a:gd name="connsiteY964" fmla="*/ 129650 h 799506"/>
              <a:gd name="connsiteX965" fmla="*/ 383850 w 912597"/>
              <a:gd name="connsiteY965" fmla="*/ 129650 h 799506"/>
              <a:gd name="connsiteX966" fmla="*/ 383850 w 912597"/>
              <a:gd name="connsiteY966" fmla="*/ 132192 h 799506"/>
              <a:gd name="connsiteX967" fmla="*/ 319028 w 912597"/>
              <a:gd name="connsiteY967" fmla="*/ 122024 h 799506"/>
              <a:gd name="connsiteX968" fmla="*/ 319028 w 912597"/>
              <a:gd name="connsiteY968" fmla="*/ 124565 h 799506"/>
              <a:gd name="connsiteX969" fmla="*/ 316486 w 912597"/>
              <a:gd name="connsiteY969" fmla="*/ 124565 h 799506"/>
              <a:gd name="connsiteX970" fmla="*/ 316486 w 912597"/>
              <a:gd name="connsiteY970" fmla="*/ 122024 h 799506"/>
              <a:gd name="connsiteX971" fmla="*/ 316486 w 912597"/>
              <a:gd name="connsiteY971" fmla="*/ 124565 h 799506"/>
              <a:gd name="connsiteX972" fmla="*/ 316486 w 912597"/>
              <a:gd name="connsiteY972" fmla="*/ 127108 h 799506"/>
              <a:gd name="connsiteX973" fmla="*/ 319028 w 912597"/>
              <a:gd name="connsiteY973" fmla="*/ 127108 h 799506"/>
              <a:gd name="connsiteX974" fmla="*/ 321570 w 912597"/>
              <a:gd name="connsiteY974" fmla="*/ 127108 h 799506"/>
              <a:gd name="connsiteX975" fmla="*/ 324112 w 912597"/>
              <a:gd name="connsiteY975" fmla="*/ 138548 h 799506"/>
              <a:gd name="connsiteX976" fmla="*/ 324112 w 912597"/>
              <a:gd name="connsiteY976" fmla="*/ 141090 h 799506"/>
              <a:gd name="connsiteX977" fmla="*/ 324112 w 912597"/>
              <a:gd name="connsiteY977" fmla="*/ 143631 h 799506"/>
              <a:gd name="connsiteX978" fmla="*/ 324112 w 912597"/>
              <a:gd name="connsiteY978" fmla="*/ 146174 h 799506"/>
              <a:gd name="connsiteX979" fmla="*/ 324112 w 912597"/>
              <a:gd name="connsiteY979" fmla="*/ 148716 h 799506"/>
              <a:gd name="connsiteX980" fmla="*/ 321570 w 912597"/>
              <a:gd name="connsiteY980" fmla="*/ 151258 h 799506"/>
              <a:gd name="connsiteX981" fmla="*/ 319028 w 912597"/>
              <a:gd name="connsiteY981" fmla="*/ 153801 h 799506"/>
              <a:gd name="connsiteX982" fmla="*/ 319028 w 912597"/>
              <a:gd name="connsiteY982" fmla="*/ 156342 h 799506"/>
              <a:gd name="connsiteX983" fmla="*/ 316486 w 912597"/>
              <a:gd name="connsiteY983" fmla="*/ 156342 h 799506"/>
              <a:gd name="connsiteX984" fmla="*/ 313943 w 912597"/>
              <a:gd name="connsiteY984" fmla="*/ 158884 h 799506"/>
              <a:gd name="connsiteX985" fmla="*/ 312673 w 912597"/>
              <a:gd name="connsiteY985" fmla="*/ 155071 h 799506"/>
              <a:gd name="connsiteX986" fmla="*/ 310130 w 912597"/>
              <a:gd name="connsiteY986" fmla="*/ 155071 h 799506"/>
              <a:gd name="connsiteX987" fmla="*/ 310130 w 912597"/>
              <a:gd name="connsiteY987" fmla="*/ 157614 h 799506"/>
              <a:gd name="connsiteX988" fmla="*/ 310130 w 912597"/>
              <a:gd name="connsiteY988" fmla="*/ 162698 h 799506"/>
              <a:gd name="connsiteX989" fmla="*/ 310130 w 912597"/>
              <a:gd name="connsiteY989" fmla="*/ 165240 h 799506"/>
              <a:gd name="connsiteX990" fmla="*/ 312673 w 912597"/>
              <a:gd name="connsiteY990" fmla="*/ 167782 h 799506"/>
              <a:gd name="connsiteX991" fmla="*/ 315215 w 912597"/>
              <a:gd name="connsiteY991" fmla="*/ 170324 h 799506"/>
              <a:gd name="connsiteX992" fmla="*/ 315215 w 912597"/>
              <a:gd name="connsiteY992" fmla="*/ 172867 h 799506"/>
              <a:gd name="connsiteX993" fmla="*/ 315215 w 912597"/>
              <a:gd name="connsiteY993" fmla="*/ 175408 h 799506"/>
              <a:gd name="connsiteX994" fmla="*/ 315215 w 912597"/>
              <a:gd name="connsiteY994" fmla="*/ 177951 h 799506"/>
              <a:gd name="connsiteX995" fmla="*/ 310130 w 912597"/>
              <a:gd name="connsiteY995" fmla="*/ 180493 h 799506"/>
              <a:gd name="connsiteX996" fmla="*/ 310130 w 912597"/>
              <a:gd name="connsiteY996" fmla="*/ 183035 h 799506"/>
              <a:gd name="connsiteX997" fmla="*/ 305047 w 912597"/>
              <a:gd name="connsiteY997" fmla="*/ 185578 h 799506"/>
              <a:gd name="connsiteX998" fmla="*/ 302505 w 912597"/>
              <a:gd name="connsiteY998" fmla="*/ 185578 h 799506"/>
              <a:gd name="connsiteX999" fmla="*/ 302505 w 912597"/>
              <a:gd name="connsiteY999" fmla="*/ 180493 h 799506"/>
              <a:gd name="connsiteX1000" fmla="*/ 299962 w 912597"/>
              <a:gd name="connsiteY1000" fmla="*/ 177951 h 799506"/>
              <a:gd name="connsiteX1001" fmla="*/ 292336 w 912597"/>
              <a:gd name="connsiteY1001" fmla="*/ 177951 h 799506"/>
              <a:gd name="connsiteX1002" fmla="*/ 292336 w 912597"/>
              <a:gd name="connsiteY1002" fmla="*/ 180493 h 799506"/>
              <a:gd name="connsiteX1003" fmla="*/ 289794 w 912597"/>
              <a:gd name="connsiteY1003" fmla="*/ 180493 h 799506"/>
              <a:gd name="connsiteX1004" fmla="*/ 289794 w 912597"/>
              <a:gd name="connsiteY1004" fmla="*/ 183035 h 799506"/>
              <a:gd name="connsiteX1005" fmla="*/ 289794 w 912597"/>
              <a:gd name="connsiteY1005" fmla="*/ 189391 h 799506"/>
              <a:gd name="connsiteX1006" fmla="*/ 287252 w 912597"/>
              <a:gd name="connsiteY1006" fmla="*/ 191933 h 799506"/>
              <a:gd name="connsiteX1007" fmla="*/ 279626 w 912597"/>
              <a:gd name="connsiteY1007" fmla="*/ 197017 h 799506"/>
              <a:gd name="connsiteX1008" fmla="*/ 274542 w 912597"/>
              <a:gd name="connsiteY1008" fmla="*/ 202101 h 799506"/>
              <a:gd name="connsiteX1009" fmla="*/ 274542 w 912597"/>
              <a:gd name="connsiteY1009" fmla="*/ 202101 h 799506"/>
              <a:gd name="connsiteX1010" fmla="*/ 272000 w 912597"/>
              <a:gd name="connsiteY1010" fmla="*/ 202101 h 799506"/>
              <a:gd name="connsiteX1011" fmla="*/ 269457 w 912597"/>
              <a:gd name="connsiteY1011" fmla="*/ 204644 h 799506"/>
              <a:gd name="connsiteX1012" fmla="*/ 269457 w 912597"/>
              <a:gd name="connsiteY1012" fmla="*/ 207185 h 799506"/>
              <a:gd name="connsiteX1013" fmla="*/ 266916 w 912597"/>
              <a:gd name="connsiteY1013" fmla="*/ 207185 h 799506"/>
              <a:gd name="connsiteX1014" fmla="*/ 264374 w 912597"/>
              <a:gd name="connsiteY1014" fmla="*/ 207185 h 799506"/>
              <a:gd name="connsiteX1015" fmla="*/ 259289 w 912597"/>
              <a:gd name="connsiteY1015" fmla="*/ 212270 h 799506"/>
              <a:gd name="connsiteX1016" fmla="*/ 256747 w 912597"/>
              <a:gd name="connsiteY1016" fmla="*/ 214812 h 799506"/>
              <a:gd name="connsiteX1017" fmla="*/ 249121 w 912597"/>
              <a:gd name="connsiteY1017" fmla="*/ 214812 h 799506"/>
              <a:gd name="connsiteX1018" fmla="*/ 249121 w 912597"/>
              <a:gd name="connsiteY1018" fmla="*/ 212270 h 799506"/>
              <a:gd name="connsiteX1019" fmla="*/ 246579 w 912597"/>
              <a:gd name="connsiteY1019" fmla="*/ 212270 h 799506"/>
              <a:gd name="connsiteX1020" fmla="*/ 244037 w 912597"/>
              <a:gd name="connsiteY1020" fmla="*/ 212270 h 799506"/>
              <a:gd name="connsiteX1021" fmla="*/ 241495 w 912597"/>
              <a:gd name="connsiteY1021" fmla="*/ 214812 h 799506"/>
              <a:gd name="connsiteX1022" fmla="*/ 241495 w 912597"/>
              <a:gd name="connsiteY1022" fmla="*/ 212270 h 799506"/>
              <a:gd name="connsiteX1023" fmla="*/ 236411 w 912597"/>
              <a:gd name="connsiteY1023" fmla="*/ 214812 h 799506"/>
              <a:gd name="connsiteX1024" fmla="*/ 228785 w 912597"/>
              <a:gd name="connsiteY1024" fmla="*/ 214812 h 799506"/>
              <a:gd name="connsiteX1025" fmla="*/ 226243 w 912597"/>
              <a:gd name="connsiteY1025" fmla="*/ 214812 h 799506"/>
              <a:gd name="connsiteX1026" fmla="*/ 226243 w 912597"/>
              <a:gd name="connsiteY1026" fmla="*/ 212270 h 799506"/>
              <a:gd name="connsiteX1027" fmla="*/ 226243 w 912597"/>
              <a:gd name="connsiteY1027" fmla="*/ 209727 h 799506"/>
              <a:gd name="connsiteX1028" fmla="*/ 223701 w 912597"/>
              <a:gd name="connsiteY1028" fmla="*/ 209727 h 799506"/>
              <a:gd name="connsiteX1029" fmla="*/ 223701 w 912597"/>
              <a:gd name="connsiteY1029" fmla="*/ 205914 h 799506"/>
              <a:gd name="connsiteX1030" fmla="*/ 223701 w 912597"/>
              <a:gd name="connsiteY1030" fmla="*/ 203372 h 799506"/>
              <a:gd name="connsiteX1031" fmla="*/ 223701 w 912597"/>
              <a:gd name="connsiteY1031" fmla="*/ 203372 h 799506"/>
              <a:gd name="connsiteX1032" fmla="*/ 221158 w 912597"/>
              <a:gd name="connsiteY1032" fmla="*/ 200830 h 799506"/>
              <a:gd name="connsiteX1033" fmla="*/ 218616 w 912597"/>
              <a:gd name="connsiteY1033" fmla="*/ 200830 h 799506"/>
              <a:gd name="connsiteX1034" fmla="*/ 213533 w 912597"/>
              <a:gd name="connsiteY1034" fmla="*/ 203372 h 799506"/>
              <a:gd name="connsiteX1035" fmla="*/ 213533 w 912597"/>
              <a:gd name="connsiteY1035" fmla="*/ 205914 h 799506"/>
              <a:gd name="connsiteX1036" fmla="*/ 210990 w 912597"/>
              <a:gd name="connsiteY1036" fmla="*/ 205914 h 799506"/>
              <a:gd name="connsiteX1037" fmla="*/ 208448 w 912597"/>
              <a:gd name="connsiteY1037" fmla="*/ 205914 h 799506"/>
              <a:gd name="connsiteX1038" fmla="*/ 210990 w 912597"/>
              <a:gd name="connsiteY1038" fmla="*/ 205914 h 799506"/>
              <a:gd name="connsiteX1039" fmla="*/ 210990 w 912597"/>
              <a:gd name="connsiteY1039" fmla="*/ 203372 h 799506"/>
              <a:gd name="connsiteX1040" fmla="*/ 210990 w 912597"/>
              <a:gd name="connsiteY1040" fmla="*/ 200830 h 799506"/>
              <a:gd name="connsiteX1041" fmla="*/ 208448 w 912597"/>
              <a:gd name="connsiteY1041" fmla="*/ 200830 h 799506"/>
              <a:gd name="connsiteX1042" fmla="*/ 205906 w 912597"/>
              <a:gd name="connsiteY1042" fmla="*/ 198288 h 799506"/>
              <a:gd name="connsiteX1043" fmla="*/ 203364 w 912597"/>
              <a:gd name="connsiteY1043" fmla="*/ 198288 h 799506"/>
              <a:gd name="connsiteX1044" fmla="*/ 203364 w 912597"/>
              <a:gd name="connsiteY1044" fmla="*/ 195746 h 799506"/>
              <a:gd name="connsiteX1045" fmla="*/ 198280 w 912597"/>
              <a:gd name="connsiteY1045" fmla="*/ 193204 h 799506"/>
              <a:gd name="connsiteX1046" fmla="*/ 198280 w 912597"/>
              <a:gd name="connsiteY1046" fmla="*/ 190661 h 799506"/>
              <a:gd name="connsiteX1047" fmla="*/ 198280 w 912597"/>
              <a:gd name="connsiteY1047" fmla="*/ 190661 h 799506"/>
              <a:gd name="connsiteX1048" fmla="*/ 195738 w 912597"/>
              <a:gd name="connsiteY1048" fmla="*/ 190661 h 799506"/>
              <a:gd name="connsiteX1049" fmla="*/ 193196 w 912597"/>
              <a:gd name="connsiteY1049" fmla="*/ 190661 h 799506"/>
              <a:gd name="connsiteX1050" fmla="*/ 188112 w 912597"/>
              <a:gd name="connsiteY1050" fmla="*/ 188119 h 799506"/>
              <a:gd name="connsiteX1051" fmla="*/ 185570 w 912597"/>
              <a:gd name="connsiteY1051" fmla="*/ 185578 h 799506"/>
              <a:gd name="connsiteX1052" fmla="*/ 185570 w 912597"/>
              <a:gd name="connsiteY1052" fmla="*/ 183035 h 799506"/>
              <a:gd name="connsiteX1053" fmla="*/ 185570 w 912597"/>
              <a:gd name="connsiteY1053" fmla="*/ 180493 h 799506"/>
              <a:gd name="connsiteX1054" fmla="*/ 188112 w 912597"/>
              <a:gd name="connsiteY1054" fmla="*/ 175408 h 799506"/>
              <a:gd name="connsiteX1055" fmla="*/ 188112 w 912597"/>
              <a:gd name="connsiteY1055" fmla="*/ 172867 h 799506"/>
              <a:gd name="connsiteX1056" fmla="*/ 190654 w 912597"/>
              <a:gd name="connsiteY1056" fmla="*/ 172867 h 799506"/>
              <a:gd name="connsiteX1057" fmla="*/ 193196 w 912597"/>
              <a:gd name="connsiteY1057" fmla="*/ 175408 h 799506"/>
              <a:gd name="connsiteX1058" fmla="*/ 195738 w 912597"/>
              <a:gd name="connsiteY1058" fmla="*/ 175408 h 799506"/>
              <a:gd name="connsiteX1059" fmla="*/ 204635 w 912597"/>
              <a:gd name="connsiteY1059" fmla="*/ 175408 h 799506"/>
              <a:gd name="connsiteX1060" fmla="*/ 207177 w 912597"/>
              <a:gd name="connsiteY1060" fmla="*/ 172867 h 799506"/>
              <a:gd name="connsiteX1061" fmla="*/ 209720 w 912597"/>
              <a:gd name="connsiteY1061" fmla="*/ 172867 h 799506"/>
              <a:gd name="connsiteX1062" fmla="*/ 209720 w 912597"/>
              <a:gd name="connsiteY1062" fmla="*/ 175408 h 799506"/>
              <a:gd name="connsiteX1063" fmla="*/ 212261 w 912597"/>
              <a:gd name="connsiteY1063" fmla="*/ 175408 h 799506"/>
              <a:gd name="connsiteX1064" fmla="*/ 214803 w 912597"/>
              <a:gd name="connsiteY1064" fmla="*/ 175408 h 799506"/>
              <a:gd name="connsiteX1065" fmla="*/ 214803 w 912597"/>
              <a:gd name="connsiteY1065" fmla="*/ 177951 h 799506"/>
              <a:gd name="connsiteX1066" fmla="*/ 217345 w 912597"/>
              <a:gd name="connsiteY1066" fmla="*/ 177951 h 799506"/>
              <a:gd name="connsiteX1067" fmla="*/ 217345 w 912597"/>
              <a:gd name="connsiteY1067" fmla="*/ 180493 h 799506"/>
              <a:gd name="connsiteX1068" fmla="*/ 219888 w 912597"/>
              <a:gd name="connsiteY1068" fmla="*/ 180493 h 799506"/>
              <a:gd name="connsiteX1069" fmla="*/ 224971 w 912597"/>
              <a:gd name="connsiteY1069" fmla="*/ 177951 h 799506"/>
              <a:gd name="connsiteX1070" fmla="*/ 230056 w 912597"/>
              <a:gd name="connsiteY1070" fmla="*/ 177951 h 799506"/>
              <a:gd name="connsiteX1071" fmla="*/ 230056 w 912597"/>
              <a:gd name="connsiteY1071" fmla="*/ 175408 h 799506"/>
              <a:gd name="connsiteX1072" fmla="*/ 232598 w 912597"/>
              <a:gd name="connsiteY1072" fmla="*/ 175408 h 799506"/>
              <a:gd name="connsiteX1073" fmla="*/ 232598 w 912597"/>
              <a:gd name="connsiteY1073" fmla="*/ 177951 h 799506"/>
              <a:gd name="connsiteX1074" fmla="*/ 235140 w 912597"/>
              <a:gd name="connsiteY1074" fmla="*/ 177951 h 799506"/>
              <a:gd name="connsiteX1075" fmla="*/ 240224 w 912597"/>
              <a:gd name="connsiteY1075" fmla="*/ 177951 h 799506"/>
              <a:gd name="connsiteX1076" fmla="*/ 240224 w 912597"/>
              <a:gd name="connsiteY1076" fmla="*/ 175408 h 799506"/>
              <a:gd name="connsiteX1077" fmla="*/ 242766 w 912597"/>
              <a:gd name="connsiteY1077" fmla="*/ 175408 h 799506"/>
              <a:gd name="connsiteX1078" fmla="*/ 242766 w 912597"/>
              <a:gd name="connsiteY1078" fmla="*/ 172867 h 799506"/>
              <a:gd name="connsiteX1079" fmla="*/ 245308 w 912597"/>
              <a:gd name="connsiteY1079" fmla="*/ 172867 h 799506"/>
              <a:gd name="connsiteX1080" fmla="*/ 245308 w 912597"/>
              <a:gd name="connsiteY1080" fmla="*/ 170324 h 799506"/>
              <a:gd name="connsiteX1081" fmla="*/ 242766 w 912597"/>
              <a:gd name="connsiteY1081" fmla="*/ 170324 h 799506"/>
              <a:gd name="connsiteX1082" fmla="*/ 242766 w 912597"/>
              <a:gd name="connsiteY1082" fmla="*/ 167782 h 799506"/>
              <a:gd name="connsiteX1083" fmla="*/ 242766 w 912597"/>
              <a:gd name="connsiteY1083" fmla="*/ 165240 h 799506"/>
              <a:gd name="connsiteX1084" fmla="*/ 245308 w 912597"/>
              <a:gd name="connsiteY1084" fmla="*/ 160156 h 799506"/>
              <a:gd name="connsiteX1085" fmla="*/ 245308 w 912597"/>
              <a:gd name="connsiteY1085" fmla="*/ 155071 h 799506"/>
              <a:gd name="connsiteX1086" fmla="*/ 245308 w 912597"/>
              <a:gd name="connsiteY1086" fmla="*/ 152529 h 799506"/>
              <a:gd name="connsiteX1087" fmla="*/ 247850 w 912597"/>
              <a:gd name="connsiteY1087" fmla="*/ 152529 h 799506"/>
              <a:gd name="connsiteX1088" fmla="*/ 250392 w 912597"/>
              <a:gd name="connsiteY1088" fmla="*/ 152529 h 799506"/>
              <a:gd name="connsiteX1089" fmla="*/ 252934 w 912597"/>
              <a:gd name="connsiteY1089" fmla="*/ 152529 h 799506"/>
              <a:gd name="connsiteX1090" fmla="*/ 252934 w 912597"/>
              <a:gd name="connsiteY1090" fmla="*/ 155071 h 799506"/>
              <a:gd name="connsiteX1091" fmla="*/ 250392 w 912597"/>
              <a:gd name="connsiteY1091" fmla="*/ 155071 h 799506"/>
              <a:gd name="connsiteX1092" fmla="*/ 250392 w 912597"/>
              <a:gd name="connsiteY1092" fmla="*/ 157614 h 799506"/>
              <a:gd name="connsiteX1093" fmla="*/ 247850 w 912597"/>
              <a:gd name="connsiteY1093" fmla="*/ 157614 h 799506"/>
              <a:gd name="connsiteX1094" fmla="*/ 247850 w 912597"/>
              <a:gd name="connsiteY1094" fmla="*/ 160156 h 799506"/>
              <a:gd name="connsiteX1095" fmla="*/ 245308 w 912597"/>
              <a:gd name="connsiteY1095" fmla="*/ 165240 h 799506"/>
              <a:gd name="connsiteX1096" fmla="*/ 247850 w 912597"/>
              <a:gd name="connsiteY1096" fmla="*/ 167782 h 799506"/>
              <a:gd name="connsiteX1097" fmla="*/ 250392 w 912597"/>
              <a:gd name="connsiteY1097" fmla="*/ 174138 h 799506"/>
              <a:gd name="connsiteX1098" fmla="*/ 250392 w 912597"/>
              <a:gd name="connsiteY1098" fmla="*/ 176680 h 799506"/>
              <a:gd name="connsiteX1099" fmla="*/ 255476 w 912597"/>
              <a:gd name="connsiteY1099" fmla="*/ 176680 h 799506"/>
              <a:gd name="connsiteX1100" fmla="*/ 258019 w 912597"/>
              <a:gd name="connsiteY1100" fmla="*/ 174138 h 799506"/>
              <a:gd name="connsiteX1101" fmla="*/ 260561 w 912597"/>
              <a:gd name="connsiteY1101" fmla="*/ 171595 h 799506"/>
              <a:gd name="connsiteX1102" fmla="*/ 263102 w 912597"/>
              <a:gd name="connsiteY1102" fmla="*/ 171595 h 799506"/>
              <a:gd name="connsiteX1103" fmla="*/ 265644 w 912597"/>
              <a:gd name="connsiteY1103" fmla="*/ 171595 h 799506"/>
              <a:gd name="connsiteX1104" fmla="*/ 265644 w 912597"/>
              <a:gd name="connsiteY1104" fmla="*/ 174138 h 799506"/>
              <a:gd name="connsiteX1105" fmla="*/ 268187 w 912597"/>
              <a:gd name="connsiteY1105" fmla="*/ 176680 h 799506"/>
              <a:gd name="connsiteX1106" fmla="*/ 270729 w 912597"/>
              <a:gd name="connsiteY1106" fmla="*/ 176680 h 799506"/>
              <a:gd name="connsiteX1107" fmla="*/ 278355 w 912597"/>
              <a:gd name="connsiteY1107" fmla="*/ 174138 h 799506"/>
              <a:gd name="connsiteX1108" fmla="*/ 280897 w 912597"/>
              <a:gd name="connsiteY1108" fmla="*/ 171595 h 799506"/>
              <a:gd name="connsiteX1109" fmla="*/ 280897 w 912597"/>
              <a:gd name="connsiteY1109" fmla="*/ 169053 h 799506"/>
              <a:gd name="connsiteX1110" fmla="*/ 280897 w 912597"/>
              <a:gd name="connsiteY1110" fmla="*/ 166511 h 799506"/>
              <a:gd name="connsiteX1111" fmla="*/ 280897 w 912597"/>
              <a:gd name="connsiteY1111" fmla="*/ 163969 h 799506"/>
              <a:gd name="connsiteX1112" fmla="*/ 283439 w 912597"/>
              <a:gd name="connsiteY1112" fmla="*/ 161427 h 799506"/>
              <a:gd name="connsiteX1113" fmla="*/ 283439 w 912597"/>
              <a:gd name="connsiteY1113" fmla="*/ 158884 h 799506"/>
              <a:gd name="connsiteX1114" fmla="*/ 283439 w 912597"/>
              <a:gd name="connsiteY1114" fmla="*/ 156342 h 799506"/>
              <a:gd name="connsiteX1115" fmla="*/ 291065 w 912597"/>
              <a:gd name="connsiteY1115" fmla="*/ 149987 h 799506"/>
              <a:gd name="connsiteX1116" fmla="*/ 293607 w 912597"/>
              <a:gd name="connsiteY1116" fmla="*/ 149987 h 799506"/>
              <a:gd name="connsiteX1117" fmla="*/ 296149 w 912597"/>
              <a:gd name="connsiteY1117" fmla="*/ 147445 h 799506"/>
              <a:gd name="connsiteX1118" fmla="*/ 298692 w 912597"/>
              <a:gd name="connsiteY1118" fmla="*/ 147445 h 799506"/>
              <a:gd name="connsiteX1119" fmla="*/ 303775 w 912597"/>
              <a:gd name="connsiteY1119" fmla="*/ 149987 h 799506"/>
              <a:gd name="connsiteX1120" fmla="*/ 303775 w 912597"/>
              <a:gd name="connsiteY1120" fmla="*/ 147445 h 799506"/>
              <a:gd name="connsiteX1121" fmla="*/ 306317 w 912597"/>
              <a:gd name="connsiteY1121" fmla="*/ 147445 h 799506"/>
              <a:gd name="connsiteX1122" fmla="*/ 306317 w 912597"/>
              <a:gd name="connsiteY1122" fmla="*/ 144903 h 799506"/>
              <a:gd name="connsiteX1123" fmla="*/ 306317 w 912597"/>
              <a:gd name="connsiteY1123" fmla="*/ 142361 h 799506"/>
              <a:gd name="connsiteX1124" fmla="*/ 303775 w 912597"/>
              <a:gd name="connsiteY1124" fmla="*/ 133463 h 799506"/>
              <a:gd name="connsiteX1125" fmla="*/ 303775 w 912597"/>
              <a:gd name="connsiteY1125" fmla="*/ 128379 h 799506"/>
              <a:gd name="connsiteX1126" fmla="*/ 303775 w 912597"/>
              <a:gd name="connsiteY1126" fmla="*/ 125837 h 799506"/>
              <a:gd name="connsiteX1127" fmla="*/ 301233 w 912597"/>
              <a:gd name="connsiteY1127" fmla="*/ 125837 h 799506"/>
              <a:gd name="connsiteX1128" fmla="*/ 301233 w 912597"/>
              <a:gd name="connsiteY1128" fmla="*/ 129650 h 799506"/>
              <a:gd name="connsiteX1129" fmla="*/ 298692 w 912597"/>
              <a:gd name="connsiteY1129" fmla="*/ 123294 h 799506"/>
              <a:gd name="connsiteX1130" fmla="*/ 301233 w 912597"/>
              <a:gd name="connsiteY1130" fmla="*/ 120752 h 799506"/>
              <a:gd name="connsiteX1131" fmla="*/ 308860 w 912597"/>
              <a:gd name="connsiteY1131" fmla="*/ 123294 h 799506"/>
              <a:gd name="connsiteX1132" fmla="*/ 311402 w 912597"/>
              <a:gd name="connsiteY1132" fmla="*/ 123294 h 799506"/>
              <a:gd name="connsiteX1133" fmla="*/ 311402 w 912597"/>
              <a:gd name="connsiteY1133" fmla="*/ 125837 h 799506"/>
              <a:gd name="connsiteX1134" fmla="*/ 311402 w 912597"/>
              <a:gd name="connsiteY1134" fmla="*/ 128379 h 799506"/>
              <a:gd name="connsiteX1135" fmla="*/ 313943 w 912597"/>
              <a:gd name="connsiteY1135" fmla="*/ 128379 h 799506"/>
              <a:gd name="connsiteX1136" fmla="*/ 316486 w 912597"/>
              <a:gd name="connsiteY1136" fmla="*/ 128379 h 799506"/>
              <a:gd name="connsiteX1137" fmla="*/ 321570 w 912597"/>
              <a:gd name="connsiteY1137" fmla="*/ 123294 h 799506"/>
              <a:gd name="connsiteX1138" fmla="*/ 321570 w 912597"/>
              <a:gd name="connsiteY1138" fmla="*/ 120752 h 799506"/>
              <a:gd name="connsiteX1139" fmla="*/ 324112 w 912597"/>
              <a:gd name="connsiteY1139" fmla="*/ 120752 h 799506"/>
              <a:gd name="connsiteX1140" fmla="*/ 319028 w 912597"/>
              <a:gd name="connsiteY1140" fmla="*/ 122024 h 799506"/>
              <a:gd name="connsiteX1141" fmla="*/ 364784 w 912597"/>
              <a:gd name="connsiteY1141" fmla="*/ 120752 h 799506"/>
              <a:gd name="connsiteX1142" fmla="*/ 364784 w 912597"/>
              <a:gd name="connsiteY1142" fmla="*/ 118210 h 799506"/>
              <a:gd name="connsiteX1143" fmla="*/ 364784 w 912597"/>
              <a:gd name="connsiteY1143" fmla="*/ 115668 h 799506"/>
              <a:gd name="connsiteX1144" fmla="*/ 364784 w 912597"/>
              <a:gd name="connsiteY1144" fmla="*/ 113126 h 799506"/>
              <a:gd name="connsiteX1145" fmla="*/ 367327 w 912597"/>
              <a:gd name="connsiteY1145" fmla="*/ 113126 h 799506"/>
              <a:gd name="connsiteX1146" fmla="*/ 367327 w 912597"/>
              <a:gd name="connsiteY1146" fmla="*/ 115668 h 799506"/>
              <a:gd name="connsiteX1147" fmla="*/ 367327 w 912597"/>
              <a:gd name="connsiteY1147" fmla="*/ 118210 h 799506"/>
              <a:gd name="connsiteX1148" fmla="*/ 367327 w 912597"/>
              <a:gd name="connsiteY1148" fmla="*/ 120752 h 799506"/>
              <a:gd name="connsiteX1149" fmla="*/ 364784 w 912597"/>
              <a:gd name="connsiteY1149" fmla="*/ 120752 h 799506"/>
              <a:gd name="connsiteX1150" fmla="*/ 353346 w 912597"/>
              <a:gd name="connsiteY1150" fmla="*/ 92788 h 799506"/>
              <a:gd name="connsiteX1151" fmla="*/ 350803 w 912597"/>
              <a:gd name="connsiteY1151" fmla="*/ 90247 h 799506"/>
              <a:gd name="connsiteX1152" fmla="*/ 353346 w 912597"/>
              <a:gd name="connsiteY1152" fmla="*/ 90247 h 799506"/>
              <a:gd name="connsiteX1153" fmla="*/ 353346 w 912597"/>
              <a:gd name="connsiteY1153" fmla="*/ 92788 h 799506"/>
              <a:gd name="connsiteX1154" fmla="*/ 405457 w 912597"/>
              <a:gd name="connsiteY1154" fmla="*/ 92788 h 799506"/>
              <a:gd name="connsiteX1155" fmla="*/ 405457 w 912597"/>
              <a:gd name="connsiteY1155" fmla="*/ 90247 h 799506"/>
              <a:gd name="connsiteX1156" fmla="*/ 405457 w 912597"/>
              <a:gd name="connsiteY1156" fmla="*/ 87705 h 799506"/>
              <a:gd name="connsiteX1157" fmla="*/ 405457 w 912597"/>
              <a:gd name="connsiteY1157" fmla="*/ 90247 h 799506"/>
              <a:gd name="connsiteX1158" fmla="*/ 405457 w 912597"/>
              <a:gd name="connsiteY1158" fmla="*/ 92788 h 799506"/>
              <a:gd name="connsiteX1159" fmla="*/ 354616 w 912597"/>
              <a:gd name="connsiteY1159" fmla="*/ 87705 h 799506"/>
              <a:gd name="connsiteX1160" fmla="*/ 352074 w 912597"/>
              <a:gd name="connsiteY1160" fmla="*/ 87705 h 799506"/>
              <a:gd name="connsiteX1161" fmla="*/ 354616 w 912597"/>
              <a:gd name="connsiteY1161" fmla="*/ 85162 h 799506"/>
              <a:gd name="connsiteX1162" fmla="*/ 354616 w 912597"/>
              <a:gd name="connsiteY1162" fmla="*/ 87705 h 799506"/>
              <a:gd name="connsiteX1163" fmla="*/ 331738 w 912597"/>
              <a:gd name="connsiteY1163" fmla="*/ 81349 h 799506"/>
              <a:gd name="connsiteX1164" fmla="*/ 331738 w 912597"/>
              <a:gd name="connsiteY1164" fmla="*/ 78807 h 799506"/>
              <a:gd name="connsiteX1165" fmla="*/ 329196 w 912597"/>
              <a:gd name="connsiteY1165" fmla="*/ 78807 h 799506"/>
              <a:gd name="connsiteX1166" fmla="*/ 329196 w 912597"/>
              <a:gd name="connsiteY1166" fmla="*/ 73722 h 799506"/>
              <a:gd name="connsiteX1167" fmla="*/ 331738 w 912597"/>
              <a:gd name="connsiteY1167" fmla="*/ 71181 h 799506"/>
              <a:gd name="connsiteX1168" fmla="*/ 334280 w 912597"/>
              <a:gd name="connsiteY1168" fmla="*/ 76265 h 799506"/>
              <a:gd name="connsiteX1169" fmla="*/ 331738 w 912597"/>
              <a:gd name="connsiteY1169" fmla="*/ 78807 h 799506"/>
              <a:gd name="connsiteX1170" fmla="*/ 331738 w 912597"/>
              <a:gd name="connsiteY1170" fmla="*/ 81349 h 799506"/>
              <a:gd name="connsiteX1171" fmla="*/ 274542 w 912597"/>
              <a:gd name="connsiteY1171" fmla="*/ 67367 h 799506"/>
              <a:gd name="connsiteX1172" fmla="*/ 277084 w 912597"/>
              <a:gd name="connsiteY1172" fmla="*/ 69909 h 799506"/>
              <a:gd name="connsiteX1173" fmla="*/ 272000 w 912597"/>
              <a:gd name="connsiteY1173" fmla="*/ 69909 h 799506"/>
              <a:gd name="connsiteX1174" fmla="*/ 269457 w 912597"/>
              <a:gd name="connsiteY1174" fmla="*/ 69909 h 799506"/>
              <a:gd name="connsiteX1175" fmla="*/ 269457 w 912597"/>
              <a:gd name="connsiteY1175" fmla="*/ 67367 h 799506"/>
              <a:gd name="connsiteX1176" fmla="*/ 272000 w 912597"/>
              <a:gd name="connsiteY1176" fmla="*/ 67367 h 799506"/>
              <a:gd name="connsiteX1177" fmla="*/ 274542 w 912597"/>
              <a:gd name="connsiteY1177" fmla="*/ 67367 h 799506"/>
              <a:gd name="connsiteX1178" fmla="*/ 312673 w 912597"/>
              <a:gd name="connsiteY1178" fmla="*/ 68638 h 799506"/>
              <a:gd name="connsiteX1179" fmla="*/ 310130 w 912597"/>
              <a:gd name="connsiteY1179" fmla="*/ 63554 h 799506"/>
              <a:gd name="connsiteX1180" fmla="*/ 310130 w 912597"/>
              <a:gd name="connsiteY1180" fmla="*/ 61011 h 799506"/>
              <a:gd name="connsiteX1181" fmla="*/ 312673 w 912597"/>
              <a:gd name="connsiteY1181" fmla="*/ 66096 h 799506"/>
              <a:gd name="connsiteX1182" fmla="*/ 312673 w 912597"/>
              <a:gd name="connsiteY1182" fmla="*/ 68638 h 799506"/>
              <a:gd name="connsiteX1183" fmla="*/ 310130 w 912597"/>
              <a:gd name="connsiteY1183" fmla="*/ 62283 h 799506"/>
              <a:gd name="connsiteX1184" fmla="*/ 307588 w 912597"/>
              <a:gd name="connsiteY1184" fmla="*/ 62283 h 799506"/>
              <a:gd name="connsiteX1185" fmla="*/ 307588 w 912597"/>
              <a:gd name="connsiteY1185" fmla="*/ 57198 h 799506"/>
              <a:gd name="connsiteX1186" fmla="*/ 310130 w 912597"/>
              <a:gd name="connsiteY1186" fmla="*/ 57198 h 799506"/>
              <a:gd name="connsiteX1187" fmla="*/ 310130 w 912597"/>
              <a:gd name="connsiteY1187" fmla="*/ 59741 h 799506"/>
              <a:gd name="connsiteX1188" fmla="*/ 310130 w 912597"/>
              <a:gd name="connsiteY1188" fmla="*/ 62283 h 799506"/>
              <a:gd name="connsiteX1189" fmla="*/ 312673 w 912597"/>
              <a:gd name="connsiteY1189" fmla="*/ 55928 h 799506"/>
              <a:gd name="connsiteX1190" fmla="*/ 310130 w 912597"/>
              <a:gd name="connsiteY1190" fmla="*/ 55928 h 799506"/>
              <a:gd name="connsiteX1191" fmla="*/ 310130 w 912597"/>
              <a:gd name="connsiteY1191" fmla="*/ 53385 h 799506"/>
              <a:gd name="connsiteX1192" fmla="*/ 312673 w 912597"/>
              <a:gd name="connsiteY1192" fmla="*/ 53385 h 799506"/>
              <a:gd name="connsiteX1193" fmla="*/ 312673 w 912597"/>
              <a:gd name="connsiteY1193" fmla="*/ 55928 h 799506"/>
              <a:gd name="connsiteX1194" fmla="*/ 274542 w 912597"/>
              <a:gd name="connsiteY1194" fmla="*/ 53385 h 799506"/>
              <a:gd name="connsiteX1195" fmla="*/ 277084 w 912597"/>
              <a:gd name="connsiteY1195" fmla="*/ 55928 h 799506"/>
              <a:gd name="connsiteX1196" fmla="*/ 279626 w 912597"/>
              <a:gd name="connsiteY1196" fmla="*/ 61011 h 799506"/>
              <a:gd name="connsiteX1197" fmla="*/ 284710 w 912597"/>
              <a:gd name="connsiteY1197" fmla="*/ 63554 h 799506"/>
              <a:gd name="connsiteX1198" fmla="*/ 287252 w 912597"/>
              <a:gd name="connsiteY1198" fmla="*/ 66096 h 799506"/>
              <a:gd name="connsiteX1199" fmla="*/ 292336 w 912597"/>
              <a:gd name="connsiteY1199" fmla="*/ 66096 h 799506"/>
              <a:gd name="connsiteX1200" fmla="*/ 294878 w 912597"/>
              <a:gd name="connsiteY1200" fmla="*/ 68638 h 799506"/>
              <a:gd name="connsiteX1201" fmla="*/ 299962 w 912597"/>
              <a:gd name="connsiteY1201" fmla="*/ 73722 h 799506"/>
              <a:gd name="connsiteX1202" fmla="*/ 302505 w 912597"/>
              <a:gd name="connsiteY1202" fmla="*/ 76265 h 799506"/>
              <a:gd name="connsiteX1203" fmla="*/ 302505 w 912597"/>
              <a:gd name="connsiteY1203" fmla="*/ 78807 h 799506"/>
              <a:gd name="connsiteX1204" fmla="*/ 307588 w 912597"/>
              <a:gd name="connsiteY1204" fmla="*/ 81349 h 799506"/>
              <a:gd name="connsiteX1205" fmla="*/ 310130 w 912597"/>
              <a:gd name="connsiteY1205" fmla="*/ 81349 h 799506"/>
              <a:gd name="connsiteX1206" fmla="*/ 315215 w 912597"/>
              <a:gd name="connsiteY1206" fmla="*/ 83891 h 799506"/>
              <a:gd name="connsiteX1207" fmla="*/ 315215 w 912597"/>
              <a:gd name="connsiteY1207" fmla="*/ 86433 h 799506"/>
              <a:gd name="connsiteX1208" fmla="*/ 320298 w 912597"/>
              <a:gd name="connsiteY1208" fmla="*/ 91518 h 799506"/>
              <a:gd name="connsiteX1209" fmla="*/ 320298 w 912597"/>
              <a:gd name="connsiteY1209" fmla="*/ 94060 h 799506"/>
              <a:gd name="connsiteX1210" fmla="*/ 322841 w 912597"/>
              <a:gd name="connsiteY1210" fmla="*/ 94060 h 799506"/>
              <a:gd name="connsiteX1211" fmla="*/ 322841 w 912597"/>
              <a:gd name="connsiteY1211" fmla="*/ 96602 h 799506"/>
              <a:gd name="connsiteX1212" fmla="*/ 325383 w 912597"/>
              <a:gd name="connsiteY1212" fmla="*/ 96602 h 799506"/>
              <a:gd name="connsiteX1213" fmla="*/ 325383 w 912597"/>
              <a:gd name="connsiteY1213" fmla="*/ 99144 h 799506"/>
              <a:gd name="connsiteX1214" fmla="*/ 327925 w 912597"/>
              <a:gd name="connsiteY1214" fmla="*/ 99144 h 799506"/>
              <a:gd name="connsiteX1215" fmla="*/ 327925 w 912597"/>
              <a:gd name="connsiteY1215" fmla="*/ 101686 h 799506"/>
              <a:gd name="connsiteX1216" fmla="*/ 330467 w 912597"/>
              <a:gd name="connsiteY1216" fmla="*/ 101686 h 799506"/>
              <a:gd name="connsiteX1217" fmla="*/ 330467 w 912597"/>
              <a:gd name="connsiteY1217" fmla="*/ 104228 h 799506"/>
              <a:gd name="connsiteX1218" fmla="*/ 333009 w 912597"/>
              <a:gd name="connsiteY1218" fmla="*/ 106771 h 799506"/>
              <a:gd name="connsiteX1219" fmla="*/ 333009 w 912597"/>
              <a:gd name="connsiteY1219" fmla="*/ 109313 h 799506"/>
              <a:gd name="connsiteX1220" fmla="*/ 333009 w 912597"/>
              <a:gd name="connsiteY1220" fmla="*/ 111854 h 799506"/>
              <a:gd name="connsiteX1221" fmla="*/ 335551 w 912597"/>
              <a:gd name="connsiteY1221" fmla="*/ 111854 h 799506"/>
              <a:gd name="connsiteX1222" fmla="*/ 338093 w 912597"/>
              <a:gd name="connsiteY1222" fmla="*/ 111854 h 799506"/>
              <a:gd name="connsiteX1223" fmla="*/ 338093 w 912597"/>
              <a:gd name="connsiteY1223" fmla="*/ 114397 h 799506"/>
              <a:gd name="connsiteX1224" fmla="*/ 340635 w 912597"/>
              <a:gd name="connsiteY1224" fmla="*/ 114397 h 799506"/>
              <a:gd name="connsiteX1225" fmla="*/ 345719 w 912597"/>
              <a:gd name="connsiteY1225" fmla="*/ 119481 h 799506"/>
              <a:gd name="connsiteX1226" fmla="*/ 348261 w 912597"/>
              <a:gd name="connsiteY1226" fmla="*/ 122024 h 799506"/>
              <a:gd name="connsiteX1227" fmla="*/ 348261 w 912597"/>
              <a:gd name="connsiteY1227" fmla="*/ 124565 h 799506"/>
              <a:gd name="connsiteX1228" fmla="*/ 353346 w 912597"/>
              <a:gd name="connsiteY1228" fmla="*/ 129650 h 799506"/>
              <a:gd name="connsiteX1229" fmla="*/ 353346 w 912597"/>
              <a:gd name="connsiteY1229" fmla="*/ 132192 h 799506"/>
              <a:gd name="connsiteX1230" fmla="*/ 353346 w 912597"/>
              <a:gd name="connsiteY1230" fmla="*/ 137276 h 799506"/>
              <a:gd name="connsiteX1231" fmla="*/ 353346 w 912597"/>
              <a:gd name="connsiteY1231" fmla="*/ 139818 h 799506"/>
              <a:gd name="connsiteX1232" fmla="*/ 350803 w 912597"/>
              <a:gd name="connsiteY1232" fmla="*/ 139818 h 799506"/>
              <a:gd name="connsiteX1233" fmla="*/ 350803 w 912597"/>
              <a:gd name="connsiteY1233" fmla="*/ 142361 h 799506"/>
              <a:gd name="connsiteX1234" fmla="*/ 350803 w 912597"/>
              <a:gd name="connsiteY1234" fmla="*/ 144903 h 799506"/>
              <a:gd name="connsiteX1235" fmla="*/ 350803 w 912597"/>
              <a:gd name="connsiteY1235" fmla="*/ 147445 h 799506"/>
              <a:gd name="connsiteX1236" fmla="*/ 348261 w 912597"/>
              <a:gd name="connsiteY1236" fmla="*/ 153801 h 799506"/>
              <a:gd name="connsiteX1237" fmla="*/ 345719 w 912597"/>
              <a:gd name="connsiteY1237" fmla="*/ 156342 h 799506"/>
              <a:gd name="connsiteX1238" fmla="*/ 340635 w 912597"/>
              <a:gd name="connsiteY1238" fmla="*/ 149987 h 799506"/>
              <a:gd name="connsiteX1239" fmla="*/ 338093 w 912597"/>
              <a:gd name="connsiteY1239" fmla="*/ 144903 h 799506"/>
              <a:gd name="connsiteX1240" fmla="*/ 338093 w 912597"/>
              <a:gd name="connsiteY1240" fmla="*/ 142361 h 799506"/>
              <a:gd name="connsiteX1241" fmla="*/ 338093 w 912597"/>
              <a:gd name="connsiteY1241" fmla="*/ 139818 h 799506"/>
              <a:gd name="connsiteX1242" fmla="*/ 338093 w 912597"/>
              <a:gd name="connsiteY1242" fmla="*/ 129650 h 799506"/>
              <a:gd name="connsiteX1243" fmla="*/ 338093 w 912597"/>
              <a:gd name="connsiteY1243" fmla="*/ 123294 h 799506"/>
              <a:gd name="connsiteX1244" fmla="*/ 338093 w 912597"/>
              <a:gd name="connsiteY1244" fmla="*/ 120752 h 799506"/>
              <a:gd name="connsiteX1245" fmla="*/ 335551 w 912597"/>
              <a:gd name="connsiteY1245" fmla="*/ 114397 h 799506"/>
              <a:gd name="connsiteX1246" fmla="*/ 333009 w 912597"/>
              <a:gd name="connsiteY1246" fmla="*/ 111854 h 799506"/>
              <a:gd name="connsiteX1247" fmla="*/ 333009 w 912597"/>
              <a:gd name="connsiteY1247" fmla="*/ 109313 h 799506"/>
              <a:gd name="connsiteX1248" fmla="*/ 330467 w 912597"/>
              <a:gd name="connsiteY1248" fmla="*/ 106771 h 799506"/>
              <a:gd name="connsiteX1249" fmla="*/ 325383 w 912597"/>
              <a:gd name="connsiteY1249" fmla="*/ 101686 h 799506"/>
              <a:gd name="connsiteX1250" fmla="*/ 325383 w 912597"/>
              <a:gd name="connsiteY1250" fmla="*/ 99144 h 799506"/>
              <a:gd name="connsiteX1251" fmla="*/ 325383 w 912597"/>
              <a:gd name="connsiteY1251" fmla="*/ 96602 h 799506"/>
              <a:gd name="connsiteX1252" fmla="*/ 322841 w 912597"/>
              <a:gd name="connsiteY1252" fmla="*/ 94060 h 799506"/>
              <a:gd name="connsiteX1253" fmla="*/ 320298 w 912597"/>
              <a:gd name="connsiteY1253" fmla="*/ 91518 h 799506"/>
              <a:gd name="connsiteX1254" fmla="*/ 317757 w 912597"/>
              <a:gd name="connsiteY1254" fmla="*/ 88975 h 799506"/>
              <a:gd name="connsiteX1255" fmla="*/ 312673 w 912597"/>
              <a:gd name="connsiteY1255" fmla="*/ 88975 h 799506"/>
              <a:gd name="connsiteX1256" fmla="*/ 310130 w 912597"/>
              <a:gd name="connsiteY1256" fmla="*/ 88975 h 799506"/>
              <a:gd name="connsiteX1257" fmla="*/ 305047 w 912597"/>
              <a:gd name="connsiteY1257" fmla="*/ 82620 h 799506"/>
              <a:gd name="connsiteX1258" fmla="*/ 299962 w 912597"/>
              <a:gd name="connsiteY1258" fmla="*/ 82620 h 799506"/>
              <a:gd name="connsiteX1259" fmla="*/ 299962 w 912597"/>
              <a:gd name="connsiteY1259" fmla="*/ 80078 h 799506"/>
              <a:gd name="connsiteX1260" fmla="*/ 297420 w 912597"/>
              <a:gd name="connsiteY1260" fmla="*/ 77536 h 799506"/>
              <a:gd name="connsiteX1261" fmla="*/ 297420 w 912597"/>
              <a:gd name="connsiteY1261" fmla="*/ 74994 h 799506"/>
              <a:gd name="connsiteX1262" fmla="*/ 294878 w 912597"/>
              <a:gd name="connsiteY1262" fmla="*/ 74994 h 799506"/>
              <a:gd name="connsiteX1263" fmla="*/ 292336 w 912597"/>
              <a:gd name="connsiteY1263" fmla="*/ 74994 h 799506"/>
              <a:gd name="connsiteX1264" fmla="*/ 292336 w 912597"/>
              <a:gd name="connsiteY1264" fmla="*/ 72451 h 799506"/>
              <a:gd name="connsiteX1265" fmla="*/ 289794 w 912597"/>
              <a:gd name="connsiteY1265" fmla="*/ 72451 h 799506"/>
              <a:gd name="connsiteX1266" fmla="*/ 289794 w 912597"/>
              <a:gd name="connsiteY1266" fmla="*/ 69909 h 799506"/>
              <a:gd name="connsiteX1267" fmla="*/ 287252 w 912597"/>
              <a:gd name="connsiteY1267" fmla="*/ 69909 h 799506"/>
              <a:gd name="connsiteX1268" fmla="*/ 284710 w 912597"/>
              <a:gd name="connsiteY1268" fmla="*/ 67367 h 799506"/>
              <a:gd name="connsiteX1269" fmla="*/ 282168 w 912597"/>
              <a:gd name="connsiteY1269" fmla="*/ 64825 h 799506"/>
              <a:gd name="connsiteX1270" fmla="*/ 279626 w 912597"/>
              <a:gd name="connsiteY1270" fmla="*/ 62283 h 799506"/>
              <a:gd name="connsiteX1271" fmla="*/ 279626 w 912597"/>
              <a:gd name="connsiteY1271" fmla="*/ 59741 h 799506"/>
              <a:gd name="connsiteX1272" fmla="*/ 274542 w 912597"/>
              <a:gd name="connsiteY1272" fmla="*/ 57198 h 799506"/>
              <a:gd name="connsiteX1273" fmla="*/ 274542 w 912597"/>
              <a:gd name="connsiteY1273" fmla="*/ 57198 h 799506"/>
              <a:gd name="connsiteX1274" fmla="*/ 272000 w 912597"/>
              <a:gd name="connsiteY1274" fmla="*/ 57198 h 799506"/>
              <a:gd name="connsiteX1275" fmla="*/ 269457 w 912597"/>
              <a:gd name="connsiteY1275" fmla="*/ 57198 h 799506"/>
              <a:gd name="connsiteX1276" fmla="*/ 266916 w 912597"/>
              <a:gd name="connsiteY1276" fmla="*/ 54656 h 799506"/>
              <a:gd name="connsiteX1277" fmla="*/ 269457 w 912597"/>
              <a:gd name="connsiteY1277" fmla="*/ 54656 h 799506"/>
              <a:gd name="connsiteX1278" fmla="*/ 272000 w 912597"/>
              <a:gd name="connsiteY1278" fmla="*/ 54656 h 799506"/>
              <a:gd name="connsiteX1279" fmla="*/ 274542 w 912597"/>
              <a:gd name="connsiteY1279" fmla="*/ 54656 h 799506"/>
              <a:gd name="connsiteX1280" fmla="*/ 272000 w 912597"/>
              <a:gd name="connsiteY1280" fmla="*/ 52115 h 799506"/>
              <a:gd name="connsiteX1281" fmla="*/ 269457 w 912597"/>
              <a:gd name="connsiteY1281" fmla="*/ 49572 h 799506"/>
              <a:gd name="connsiteX1282" fmla="*/ 269457 w 912597"/>
              <a:gd name="connsiteY1282" fmla="*/ 47030 h 799506"/>
              <a:gd name="connsiteX1283" fmla="*/ 272000 w 912597"/>
              <a:gd name="connsiteY1283" fmla="*/ 47030 h 799506"/>
              <a:gd name="connsiteX1284" fmla="*/ 274542 w 912597"/>
              <a:gd name="connsiteY1284" fmla="*/ 53385 h 799506"/>
              <a:gd name="connsiteX1285" fmla="*/ 258019 w 912597"/>
              <a:gd name="connsiteY1285" fmla="*/ 55928 h 799506"/>
              <a:gd name="connsiteX1286" fmla="*/ 255476 w 912597"/>
              <a:gd name="connsiteY1286" fmla="*/ 55928 h 799506"/>
              <a:gd name="connsiteX1287" fmla="*/ 252934 w 912597"/>
              <a:gd name="connsiteY1287" fmla="*/ 55928 h 799506"/>
              <a:gd name="connsiteX1288" fmla="*/ 250392 w 912597"/>
              <a:gd name="connsiteY1288" fmla="*/ 55928 h 799506"/>
              <a:gd name="connsiteX1289" fmla="*/ 247850 w 912597"/>
              <a:gd name="connsiteY1289" fmla="*/ 55928 h 799506"/>
              <a:gd name="connsiteX1290" fmla="*/ 245308 w 912597"/>
              <a:gd name="connsiteY1290" fmla="*/ 53385 h 799506"/>
              <a:gd name="connsiteX1291" fmla="*/ 242766 w 912597"/>
              <a:gd name="connsiteY1291" fmla="*/ 48301 h 799506"/>
              <a:gd name="connsiteX1292" fmla="*/ 240224 w 912597"/>
              <a:gd name="connsiteY1292" fmla="*/ 48301 h 799506"/>
              <a:gd name="connsiteX1293" fmla="*/ 240224 w 912597"/>
              <a:gd name="connsiteY1293" fmla="*/ 45759 h 799506"/>
              <a:gd name="connsiteX1294" fmla="*/ 245308 w 912597"/>
              <a:gd name="connsiteY1294" fmla="*/ 43217 h 799506"/>
              <a:gd name="connsiteX1295" fmla="*/ 250392 w 912597"/>
              <a:gd name="connsiteY1295" fmla="*/ 43217 h 799506"/>
              <a:gd name="connsiteX1296" fmla="*/ 258019 w 912597"/>
              <a:gd name="connsiteY1296" fmla="*/ 45759 h 799506"/>
              <a:gd name="connsiteX1297" fmla="*/ 258019 w 912597"/>
              <a:gd name="connsiteY1297" fmla="*/ 48301 h 799506"/>
              <a:gd name="connsiteX1298" fmla="*/ 260561 w 912597"/>
              <a:gd name="connsiteY1298" fmla="*/ 50843 h 799506"/>
              <a:gd name="connsiteX1299" fmla="*/ 258019 w 912597"/>
              <a:gd name="connsiteY1299" fmla="*/ 55928 h 799506"/>
              <a:gd name="connsiteX1300" fmla="*/ 169047 w 912597"/>
              <a:gd name="connsiteY1300" fmla="*/ 41945 h 799506"/>
              <a:gd name="connsiteX1301" fmla="*/ 166504 w 912597"/>
              <a:gd name="connsiteY1301" fmla="*/ 41945 h 799506"/>
              <a:gd name="connsiteX1302" fmla="*/ 169047 w 912597"/>
              <a:gd name="connsiteY1302" fmla="*/ 39404 h 799506"/>
              <a:gd name="connsiteX1303" fmla="*/ 169047 w 912597"/>
              <a:gd name="connsiteY1303" fmla="*/ 36862 h 799506"/>
              <a:gd name="connsiteX1304" fmla="*/ 171589 w 912597"/>
              <a:gd name="connsiteY1304" fmla="*/ 39404 h 799506"/>
              <a:gd name="connsiteX1305" fmla="*/ 171589 w 912597"/>
              <a:gd name="connsiteY1305" fmla="*/ 41945 h 799506"/>
              <a:gd name="connsiteX1306" fmla="*/ 169047 w 912597"/>
              <a:gd name="connsiteY1306" fmla="*/ 41945 h 799506"/>
              <a:gd name="connsiteX1307" fmla="*/ 152523 w 912597"/>
              <a:gd name="connsiteY1307" fmla="*/ 27964 h 799506"/>
              <a:gd name="connsiteX1308" fmla="*/ 155065 w 912597"/>
              <a:gd name="connsiteY1308" fmla="*/ 30506 h 799506"/>
              <a:gd name="connsiteX1309" fmla="*/ 155065 w 912597"/>
              <a:gd name="connsiteY1309" fmla="*/ 27964 h 799506"/>
              <a:gd name="connsiteX1310" fmla="*/ 155065 w 912597"/>
              <a:gd name="connsiteY1310" fmla="*/ 25422 h 799506"/>
              <a:gd name="connsiteX1311" fmla="*/ 157607 w 912597"/>
              <a:gd name="connsiteY1311" fmla="*/ 25422 h 799506"/>
              <a:gd name="connsiteX1312" fmla="*/ 157607 w 912597"/>
              <a:gd name="connsiteY1312" fmla="*/ 27964 h 799506"/>
              <a:gd name="connsiteX1313" fmla="*/ 157607 w 912597"/>
              <a:gd name="connsiteY1313" fmla="*/ 30506 h 799506"/>
              <a:gd name="connsiteX1314" fmla="*/ 155065 w 912597"/>
              <a:gd name="connsiteY1314" fmla="*/ 30506 h 799506"/>
              <a:gd name="connsiteX1315" fmla="*/ 149981 w 912597"/>
              <a:gd name="connsiteY1315" fmla="*/ 33048 h 799506"/>
              <a:gd name="connsiteX1316" fmla="*/ 149981 w 912597"/>
              <a:gd name="connsiteY1316" fmla="*/ 35590 h 799506"/>
              <a:gd name="connsiteX1317" fmla="*/ 147439 w 912597"/>
              <a:gd name="connsiteY1317" fmla="*/ 35590 h 799506"/>
              <a:gd name="connsiteX1318" fmla="*/ 139813 w 912597"/>
              <a:gd name="connsiteY1318" fmla="*/ 35590 h 799506"/>
              <a:gd name="connsiteX1319" fmla="*/ 137271 w 912597"/>
              <a:gd name="connsiteY1319" fmla="*/ 35590 h 799506"/>
              <a:gd name="connsiteX1320" fmla="*/ 134729 w 912597"/>
              <a:gd name="connsiteY1320" fmla="*/ 35590 h 799506"/>
              <a:gd name="connsiteX1321" fmla="*/ 132186 w 912597"/>
              <a:gd name="connsiteY1321" fmla="*/ 35590 h 799506"/>
              <a:gd name="connsiteX1322" fmla="*/ 124561 w 912597"/>
              <a:gd name="connsiteY1322" fmla="*/ 38132 h 799506"/>
              <a:gd name="connsiteX1323" fmla="*/ 124561 w 912597"/>
              <a:gd name="connsiteY1323" fmla="*/ 35590 h 799506"/>
              <a:gd name="connsiteX1324" fmla="*/ 124561 w 912597"/>
              <a:gd name="connsiteY1324" fmla="*/ 33048 h 799506"/>
              <a:gd name="connsiteX1325" fmla="*/ 124561 w 912597"/>
              <a:gd name="connsiteY1325" fmla="*/ 27964 h 799506"/>
              <a:gd name="connsiteX1326" fmla="*/ 127103 w 912597"/>
              <a:gd name="connsiteY1326" fmla="*/ 27964 h 799506"/>
              <a:gd name="connsiteX1327" fmla="*/ 127103 w 912597"/>
              <a:gd name="connsiteY1327" fmla="*/ 25422 h 799506"/>
              <a:gd name="connsiteX1328" fmla="*/ 134729 w 912597"/>
              <a:gd name="connsiteY1328" fmla="*/ 25422 h 799506"/>
              <a:gd name="connsiteX1329" fmla="*/ 137271 w 912597"/>
              <a:gd name="connsiteY1329" fmla="*/ 25422 h 799506"/>
              <a:gd name="connsiteX1330" fmla="*/ 144897 w 912597"/>
              <a:gd name="connsiteY1330" fmla="*/ 25422 h 799506"/>
              <a:gd name="connsiteX1331" fmla="*/ 147439 w 912597"/>
              <a:gd name="connsiteY1331" fmla="*/ 25422 h 799506"/>
              <a:gd name="connsiteX1332" fmla="*/ 147439 w 912597"/>
              <a:gd name="connsiteY1332" fmla="*/ 27964 h 799506"/>
              <a:gd name="connsiteX1333" fmla="*/ 152523 w 912597"/>
              <a:gd name="connsiteY1333" fmla="*/ 27964 h 799506"/>
              <a:gd name="connsiteX1334" fmla="*/ 2541 w 912597"/>
              <a:gd name="connsiteY1334" fmla="*/ 13982 h 799506"/>
              <a:gd name="connsiteX1335" fmla="*/ 0 w 912597"/>
              <a:gd name="connsiteY1335" fmla="*/ 16524 h 799506"/>
              <a:gd name="connsiteX1336" fmla="*/ 0 w 912597"/>
              <a:gd name="connsiteY1336" fmla="*/ 13982 h 799506"/>
              <a:gd name="connsiteX1337" fmla="*/ 2541 w 912597"/>
              <a:gd name="connsiteY1337" fmla="*/ 13982 h 799506"/>
              <a:gd name="connsiteX1338" fmla="*/ 233869 w 912597"/>
              <a:gd name="connsiteY1338" fmla="*/ 2542 h 799506"/>
              <a:gd name="connsiteX1339" fmla="*/ 236411 w 912597"/>
              <a:gd name="connsiteY1339" fmla="*/ 8898 h 799506"/>
              <a:gd name="connsiteX1340" fmla="*/ 233869 w 912597"/>
              <a:gd name="connsiteY1340" fmla="*/ 8898 h 799506"/>
              <a:gd name="connsiteX1341" fmla="*/ 233869 w 912597"/>
              <a:gd name="connsiteY1341" fmla="*/ 6355 h 799506"/>
              <a:gd name="connsiteX1342" fmla="*/ 231326 w 912597"/>
              <a:gd name="connsiteY1342" fmla="*/ 6355 h 799506"/>
              <a:gd name="connsiteX1343" fmla="*/ 231326 w 912597"/>
              <a:gd name="connsiteY1343" fmla="*/ 8898 h 799506"/>
              <a:gd name="connsiteX1344" fmla="*/ 228785 w 912597"/>
              <a:gd name="connsiteY1344" fmla="*/ 3813 h 799506"/>
              <a:gd name="connsiteX1345" fmla="*/ 226243 w 912597"/>
              <a:gd name="connsiteY1345" fmla="*/ 3813 h 799506"/>
              <a:gd name="connsiteX1346" fmla="*/ 226243 w 912597"/>
              <a:gd name="connsiteY1346" fmla="*/ 2542 h 799506"/>
              <a:gd name="connsiteX1347" fmla="*/ 228785 w 912597"/>
              <a:gd name="connsiteY1347" fmla="*/ 0 h 799506"/>
              <a:gd name="connsiteX1348" fmla="*/ 231326 w 912597"/>
              <a:gd name="connsiteY1348" fmla="*/ 0 h 799506"/>
              <a:gd name="connsiteX1349" fmla="*/ 233869 w 912597"/>
              <a:gd name="connsiteY1349" fmla="*/ 2542 h 7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Lst>
            <a:rect l="l" t="t" r="r" b="b"/>
            <a:pathLst>
              <a:path w="912597" h="799506">
                <a:moveTo>
                  <a:pt x="912598" y="799507"/>
                </a:moveTo>
                <a:lnTo>
                  <a:pt x="910056" y="799507"/>
                </a:lnTo>
                <a:lnTo>
                  <a:pt x="907514" y="799507"/>
                </a:lnTo>
                <a:lnTo>
                  <a:pt x="907514" y="796965"/>
                </a:lnTo>
                <a:lnTo>
                  <a:pt x="907514" y="794422"/>
                </a:lnTo>
                <a:lnTo>
                  <a:pt x="910056" y="794422"/>
                </a:lnTo>
                <a:lnTo>
                  <a:pt x="912598" y="796965"/>
                </a:lnTo>
                <a:lnTo>
                  <a:pt x="912598" y="799507"/>
                </a:lnTo>
                <a:close/>
                <a:moveTo>
                  <a:pt x="899888" y="771543"/>
                </a:moveTo>
                <a:lnTo>
                  <a:pt x="897345" y="776628"/>
                </a:lnTo>
                <a:lnTo>
                  <a:pt x="894803" y="776628"/>
                </a:lnTo>
                <a:lnTo>
                  <a:pt x="892261" y="774085"/>
                </a:lnTo>
                <a:lnTo>
                  <a:pt x="889720" y="771543"/>
                </a:lnTo>
                <a:lnTo>
                  <a:pt x="889720" y="769001"/>
                </a:lnTo>
                <a:lnTo>
                  <a:pt x="889720" y="766458"/>
                </a:lnTo>
                <a:lnTo>
                  <a:pt x="889720" y="763917"/>
                </a:lnTo>
                <a:lnTo>
                  <a:pt x="889720" y="761375"/>
                </a:lnTo>
                <a:lnTo>
                  <a:pt x="892261" y="761375"/>
                </a:lnTo>
                <a:lnTo>
                  <a:pt x="894803" y="761375"/>
                </a:lnTo>
                <a:lnTo>
                  <a:pt x="897345" y="767730"/>
                </a:lnTo>
                <a:lnTo>
                  <a:pt x="899888" y="767730"/>
                </a:lnTo>
                <a:lnTo>
                  <a:pt x="899888" y="771543"/>
                </a:lnTo>
                <a:close/>
                <a:moveTo>
                  <a:pt x="902430" y="760103"/>
                </a:moveTo>
                <a:lnTo>
                  <a:pt x="902430" y="757562"/>
                </a:lnTo>
                <a:lnTo>
                  <a:pt x="902430" y="760103"/>
                </a:lnTo>
                <a:close/>
                <a:moveTo>
                  <a:pt x="893533" y="748664"/>
                </a:moveTo>
                <a:lnTo>
                  <a:pt x="890990" y="748664"/>
                </a:lnTo>
                <a:lnTo>
                  <a:pt x="885906" y="746122"/>
                </a:lnTo>
                <a:lnTo>
                  <a:pt x="883364" y="743579"/>
                </a:lnTo>
                <a:lnTo>
                  <a:pt x="880822" y="743579"/>
                </a:lnTo>
                <a:lnTo>
                  <a:pt x="880822" y="737224"/>
                </a:lnTo>
                <a:lnTo>
                  <a:pt x="883364" y="737224"/>
                </a:lnTo>
                <a:lnTo>
                  <a:pt x="883364" y="734682"/>
                </a:lnTo>
                <a:lnTo>
                  <a:pt x="885906" y="734682"/>
                </a:lnTo>
                <a:lnTo>
                  <a:pt x="888448" y="734682"/>
                </a:lnTo>
                <a:lnTo>
                  <a:pt x="888448" y="737224"/>
                </a:lnTo>
                <a:lnTo>
                  <a:pt x="888448" y="739766"/>
                </a:lnTo>
                <a:lnTo>
                  <a:pt x="888448" y="742308"/>
                </a:lnTo>
                <a:lnTo>
                  <a:pt x="890990" y="742308"/>
                </a:lnTo>
                <a:lnTo>
                  <a:pt x="893533" y="744851"/>
                </a:lnTo>
                <a:lnTo>
                  <a:pt x="893533" y="747392"/>
                </a:lnTo>
                <a:lnTo>
                  <a:pt x="896075" y="747392"/>
                </a:lnTo>
                <a:lnTo>
                  <a:pt x="893533" y="747392"/>
                </a:lnTo>
                <a:lnTo>
                  <a:pt x="893533" y="748664"/>
                </a:lnTo>
                <a:close/>
                <a:moveTo>
                  <a:pt x="869383" y="695278"/>
                </a:moveTo>
                <a:lnTo>
                  <a:pt x="866841" y="700363"/>
                </a:lnTo>
                <a:lnTo>
                  <a:pt x="864299" y="700363"/>
                </a:lnTo>
                <a:lnTo>
                  <a:pt x="861757" y="702905"/>
                </a:lnTo>
                <a:lnTo>
                  <a:pt x="861757" y="700363"/>
                </a:lnTo>
                <a:lnTo>
                  <a:pt x="859215" y="695278"/>
                </a:lnTo>
                <a:lnTo>
                  <a:pt x="856672" y="695278"/>
                </a:lnTo>
                <a:lnTo>
                  <a:pt x="854130" y="697821"/>
                </a:lnTo>
                <a:lnTo>
                  <a:pt x="854130" y="695278"/>
                </a:lnTo>
                <a:lnTo>
                  <a:pt x="854130" y="692736"/>
                </a:lnTo>
                <a:lnTo>
                  <a:pt x="856672" y="690194"/>
                </a:lnTo>
                <a:lnTo>
                  <a:pt x="859215" y="687652"/>
                </a:lnTo>
                <a:lnTo>
                  <a:pt x="861757" y="687652"/>
                </a:lnTo>
                <a:lnTo>
                  <a:pt x="864299" y="687652"/>
                </a:lnTo>
                <a:lnTo>
                  <a:pt x="869383" y="695278"/>
                </a:lnTo>
                <a:close/>
                <a:moveTo>
                  <a:pt x="861757" y="657146"/>
                </a:moveTo>
                <a:lnTo>
                  <a:pt x="864299" y="657146"/>
                </a:lnTo>
                <a:lnTo>
                  <a:pt x="864299" y="659689"/>
                </a:lnTo>
                <a:lnTo>
                  <a:pt x="861757" y="657146"/>
                </a:lnTo>
                <a:lnTo>
                  <a:pt x="859215" y="657146"/>
                </a:lnTo>
                <a:lnTo>
                  <a:pt x="856672" y="657146"/>
                </a:lnTo>
                <a:lnTo>
                  <a:pt x="856672" y="659689"/>
                </a:lnTo>
                <a:lnTo>
                  <a:pt x="854130" y="657146"/>
                </a:lnTo>
                <a:lnTo>
                  <a:pt x="851589" y="654604"/>
                </a:lnTo>
                <a:lnTo>
                  <a:pt x="851589" y="652062"/>
                </a:lnTo>
                <a:lnTo>
                  <a:pt x="854130" y="646978"/>
                </a:lnTo>
                <a:lnTo>
                  <a:pt x="856672" y="652062"/>
                </a:lnTo>
                <a:lnTo>
                  <a:pt x="861757" y="657146"/>
                </a:lnTo>
                <a:close/>
                <a:moveTo>
                  <a:pt x="857944" y="645706"/>
                </a:moveTo>
                <a:lnTo>
                  <a:pt x="855402" y="645706"/>
                </a:lnTo>
                <a:lnTo>
                  <a:pt x="857944" y="643165"/>
                </a:lnTo>
                <a:lnTo>
                  <a:pt x="857944" y="640622"/>
                </a:lnTo>
                <a:lnTo>
                  <a:pt x="857944" y="643165"/>
                </a:lnTo>
                <a:lnTo>
                  <a:pt x="857944" y="645706"/>
                </a:lnTo>
                <a:close/>
                <a:moveTo>
                  <a:pt x="857944" y="631725"/>
                </a:moveTo>
                <a:lnTo>
                  <a:pt x="857944" y="634267"/>
                </a:lnTo>
                <a:lnTo>
                  <a:pt x="860485" y="636809"/>
                </a:lnTo>
                <a:lnTo>
                  <a:pt x="860485" y="639351"/>
                </a:lnTo>
                <a:lnTo>
                  <a:pt x="857944" y="639351"/>
                </a:lnTo>
                <a:lnTo>
                  <a:pt x="855402" y="639351"/>
                </a:lnTo>
                <a:lnTo>
                  <a:pt x="852860" y="639351"/>
                </a:lnTo>
                <a:lnTo>
                  <a:pt x="850317" y="639351"/>
                </a:lnTo>
                <a:lnTo>
                  <a:pt x="845234" y="636809"/>
                </a:lnTo>
                <a:lnTo>
                  <a:pt x="845234" y="634267"/>
                </a:lnTo>
                <a:lnTo>
                  <a:pt x="847775" y="634267"/>
                </a:lnTo>
                <a:lnTo>
                  <a:pt x="850317" y="631725"/>
                </a:lnTo>
                <a:lnTo>
                  <a:pt x="852860" y="631725"/>
                </a:lnTo>
                <a:lnTo>
                  <a:pt x="852860" y="629182"/>
                </a:lnTo>
                <a:lnTo>
                  <a:pt x="855402" y="626640"/>
                </a:lnTo>
                <a:lnTo>
                  <a:pt x="855402" y="629182"/>
                </a:lnTo>
                <a:lnTo>
                  <a:pt x="857944" y="631725"/>
                </a:lnTo>
                <a:close/>
                <a:moveTo>
                  <a:pt x="828710" y="630454"/>
                </a:moveTo>
                <a:lnTo>
                  <a:pt x="836336" y="635538"/>
                </a:lnTo>
                <a:lnTo>
                  <a:pt x="841420" y="640622"/>
                </a:lnTo>
                <a:lnTo>
                  <a:pt x="843962" y="643165"/>
                </a:lnTo>
                <a:lnTo>
                  <a:pt x="843962" y="645706"/>
                </a:lnTo>
                <a:lnTo>
                  <a:pt x="841420" y="648249"/>
                </a:lnTo>
                <a:lnTo>
                  <a:pt x="838879" y="648249"/>
                </a:lnTo>
                <a:lnTo>
                  <a:pt x="836336" y="648249"/>
                </a:lnTo>
                <a:lnTo>
                  <a:pt x="831252" y="650791"/>
                </a:lnTo>
                <a:lnTo>
                  <a:pt x="828710" y="648249"/>
                </a:lnTo>
                <a:lnTo>
                  <a:pt x="828710" y="641893"/>
                </a:lnTo>
                <a:lnTo>
                  <a:pt x="828710" y="639351"/>
                </a:lnTo>
                <a:lnTo>
                  <a:pt x="828710" y="634267"/>
                </a:lnTo>
                <a:lnTo>
                  <a:pt x="826168" y="631725"/>
                </a:lnTo>
                <a:lnTo>
                  <a:pt x="823626" y="631725"/>
                </a:lnTo>
                <a:lnTo>
                  <a:pt x="823626" y="634267"/>
                </a:lnTo>
                <a:lnTo>
                  <a:pt x="821084" y="631725"/>
                </a:lnTo>
                <a:lnTo>
                  <a:pt x="821084" y="629182"/>
                </a:lnTo>
                <a:lnTo>
                  <a:pt x="818542" y="629182"/>
                </a:lnTo>
                <a:lnTo>
                  <a:pt x="821084" y="622827"/>
                </a:lnTo>
                <a:lnTo>
                  <a:pt x="823626" y="620285"/>
                </a:lnTo>
                <a:lnTo>
                  <a:pt x="823626" y="622827"/>
                </a:lnTo>
                <a:lnTo>
                  <a:pt x="826168" y="622827"/>
                </a:lnTo>
                <a:lnTo>
                  <a:pt x="828710" y="627912"/>
                </a:lnTo>
                <a:lnTo>
                  <a:pt x="828710" y="630454"/>
                </a:lnTo>
                <a:lnTo>
                  <a:pt x="828710" y="630454"/>
                </a:lnTo>
                <a:close/>
                <a:moveTo>
                  <a:pt x="822355" y="613929"/>
                </a:moveTo>
                <a:lnTo>
                  <a:pt x="819813" y="613929"/>
                </a:lnTo>
                <a:lnTo>
                  <a:pt x="819813" y="611388"/>
                </a:lnTo>
                <a:lnTo>
                  <a:pt x="817271" y="611388"/>
                </a:lnTo>
                <a:lnTo>
                  <a:pt x="817271" y="608846"/>
                </a:lnTo>
                <a:lnTo>
                  <a:pt x="819813" y="608846"/>
                </a:lnTo>
                <a:lnTo>
                  <a:pt x="822355" y="608846"/>
                </a:lnTo>
                <a:lnTo>
                  <a:pt x="824897" y="608846"/>
                </a:lnTo>
                <a:lnTo>
                  <a:pt x="824897" y="611388"/>
                </a:lnTo>
                <a:lnTo>
                  <a:pt x="824897" y="613929"/>
                </a:lnTo>
                <a:lnTo>
                  <a:pt x="822355" y="613929"/>
                </a:lnTo>
                <a:close/>
                <a:moveTo>
                  <a:pt x="823626" y="606303"/>
                </a:moveTo>
                <a:lnTo>
                  <a:pt x="826168" y="606303"/>
                </a:lnTo>
                <a:lnTo>
                  <a:pt x="823626" y="606303"/>
                </a:lnTo>
                <a:close/>
                <a:moveTo>
                  <a:pt x="822355" y="608846"/>
                </a:moveTo>
                <a:lnTo>
                  <a:pt x="819813" y="608846"/>
                </a:lnTo>
                <a:lnTo>
                  <a:pt x="819813" y="606303"/>
                </a:lnTo>
                <a:lnTo>
                  <a:pt x="822355" y="603761"/>
                </a:lnTo>
                <a:lnTo>
                  <a:pt x="822355" y="606303"/>
                </a:lnTo>
                <a:lnTo>
                  <a:pt x="822355" y="608846"/>
                </a:lnTo>
                <a:close/>
                <a:moveTo>
                  <a:pt x="857944" y="625369"/>
                </a:moveTo>
                <a:lnTo>
                  <a:pt x="855402" y="625369"/>
                </a:lnTo>
                <a:lnTo>
                  <a:pt x="855402" y="622827"/>
                </a:lnTo>
                <a:lnTo>
                  <a:pt x="855402" y="620285"/>
                </a:lnTo>
                <a:lnTo>
                  <a:pt x="855402" y="615201"/>
                </a:lnTo>
                <a:lnTo>
                  <a:pt x="852860" y="615201"/>
                </a:lnTo>
                <a:lnTo>
                  <a:pt x="852860" y="612659"/>
                </a:lnTo>
                <a:lnTo>
                  <a:pt x="852860" y="610116"/>
                </a:lnTo>
                <a:lnTo>
                  <a:pt x="852860" y="607574"/>
                </a:lnTo>
                <a:lnTo>
                  <a:pt x="852860" y="605032"/>
                </a:lnTo>
                <a:lnTo>
                  <a:pt x="855402" y="602490"/>
                </a:lnTo>
                <a:lnTo>
                  <a:pt x="857944" y="602490"/>
                </a:lnTo>
                <a:lnTo>
                  <a:pt x="855402" y="605032"/>
                </a:lnTo>
                <a:lnTo>
                  <a:pt x="855402" y="607574"/>
                </a:lnTo>
                <a:lnTo>
                  <a:pt x="857944" y="612659"/>
                </a:lnTo>
                <a:lnTo>
                  <a:pt x="857944" y="615201"/>
                </a:lnTo>
                <a:lnTo>
                  <a:pt x="857944" y="617743"/>
                </a:lnTo>
                <a:lnTo>
                  <a:pt x="857944" y="620285"/>
                </a:lnTo>
                <a:lnTo>
                  <a:pt x="857944" y="622827"/>
                </a:lnTo>
                <a:lnTo>
                  <a:pt x="857944" y="625369"/>
                </a:lnTo>
                <a:close/>
                <a:moveTo>
                  <a:pt x="845234" y="602490"/>
                </a:moveTo>
                <a:lnTo>
                  <a:pt x="842691" y="605032"/>
                </a:lnTo>
                <a:lnTo>
                  <a:pt x="840149" y="602490"/>
                </a:lnTo>
                <a:lnTo>
                  <a:pt x="837607" y="602490"/>
                </a:lnTo>
                <a:lnTo>
                  <a:pt x="837607" y="599948"/>
                </a:lnTo>
                <a:lnTo>
                  <a:pt x="840149" y="599948"/>
                </a:lnTo>
                <a:lnTo>
                  <a:pt x="842691" y="597406"/>
                </a:lnTo>
                <a:lnTo>
                  <a:pt x="842691" y="594863"/>
                </a:lnTo>
                <a:lnTo>
                  <a:pt x="845234" y="594863"/>
                </a:lnTo>
                <a:lnTo>
                  <a:pt x="847775" y="594863"/>
                </a:lnTo>
                <a:lnTo>
                  <a:pt x="850317" y="594863"/>
                </a:lnTo>
                <a:lnTo>
                  <a:pt x="847775" y="599948"/>
                </a:lnTo>
                <a:lnTo>
                  <a:pt x="845234" y="602490"/>
                </a:lnTo>
                <a:close/>
                <a:moveTo>
                  <a:pt x="822355" y="594863"/>
                </a:moveTo>
                <a:lnTo>
                  <a:pt x="822355" y="592322"/>
                </a:lnTo>
                <a:lnTo>
                  <a:pt x="822355" y="594863"/>
                </a:lnTo>
                <a:close/>
                <a:moveTo>
                  <a:pt x="819813" y="580882"/>
                </a:moveTo>
                <a:lnTo>
                  <a:pt x="819813" y="578339"/>
                </a:lnTo>
                <a:lnTo>
                  <a:pt x="822355" y="580882"/>
                </a:lnTo>
                <a:lnTo>
                  <a:pt x="819813" y="580882"/>
                </a:lnTo>
                <a:close/>
                <a:moveTo>
                  <a:pt x="855402" y="599948"/>
                </a:moveTo>
                <a:lnTo>
                  <a:pt x="852860" y="597406"/>
                </a:lnTo>
                <a:lnTo>
                  <a:pt x="852860" y="585966"/>
                </a:lnTo>
                <a:lnTo>
                  <a:pt x="852860" y="580882"/>
                </a:lnTo>
                <a:lnTo>
                  <a:pt x="852860" y="578339"/>
                </a:lnTo>
                <a:lnTo>
                  <a:pt x="855402" y="580882"/>
                </a:lnTo>
                <a:lnTo>
                  <a:pt x="855402" y="592322"/>
                </a:lnTo>
                <a:lnTo>
                  <a:pt x="855402" y="597406"/>
                </a:lnTo>
                <a:lnTo>
                  <a:pt x="855402" y="599948"/>
                </a:lnTo>
                <a:close/>
                <a:moveTo>
                  <a:pt x="809644" y="591050"/>
                </a:moveTo>
                <a:lnTo>
                  <a:pt x="812186" y="591050"/>
                </a:lnTo>
                <a:lnTo>
                  <a:pt x="814729" y="588508"/>
                </a:lnTo>
                <a:lnTo>
                  <a:pt x="814729" y="585966"/>
                </a:lnTo>
                <a:lnTo>
                  <a:pt x="814729" y="583424"/>
                </a:lnTo>
                <a:lnTo>
                  <a:pt x="814729" y="580882"/>
                </a:lnTo>
                <a:lnTo>
                  <a:pt x="814729" y="578339"/>
                </a:lnTo>
                <a:lnTo>
                  <a:pt x="817271" y="578339"/>
                </a:lnTo>
                <a:lnTo>
                  <a:pt x="817271" y="580882"/>
                </a:lnTo>
                <a:lnTo>
                  <a:pt x="817271" y="585966"/>
                </a:lnTo>
                <a:lnTo>
                  <a:pt x="819813" y="588508"/>
                </a:lnTo>
                <a:lnTo>
                  <a:pt x="822355" y="591050"/>
                </a:lnTo>
                <a:lnTo>
                  <a:pt x="822355" y="593592"/>
                </a:lnTo>
                <a:lnTo>
                  <a:pt x="822355" y="596135"/>
                </a:lnTo>
                <a:lnTo>
                  <a:pt x="822355" y="598677"/>
                </a:lnTo>
                <a:lnTo>
                  <a:pt x="822355" y="603761"/>
                </a:lnTo>
                <a:lnTo>
                  <a:pt x="824897" y="603761"/>
                </a:lnTo>
                <a:lnTo>
                  <a:pt x="824897" y="606303"/>
                </a:lnTo>
                <a:lnTo>
                  <a:pt x="822355" y="606303"/>
                </a:lnTo>
                <a:lnTo>
                  <a:pt x="819813" y="608846"/>
                </a:lnTo>
                <a:lnTo>
                  <a:pt x="817271" y="608846"/>
                </a:lnTo>
                <a:lnTo>
                  <a:pt x="817271" y="611388"/>
                </a:lnTo>
                <a:lnTo>
                  <a:pt x="817271" y="608846"/>
                </a:lnTo>
                <a:lnTo>
                  <a:pt x="814729" y="608846"/>
                </a:lnTo>
                <a:lnTo>
                  <a:pt x="812186" y="608846"/>
                </a:lnTo>
                <a:lnTo>
                  <a:pt x="809644" y="611388"/>
                </a:lnTo>
                <a:lnTo>
                  <a:pt x="809644" y="613929"/>
                </a:lnTo>
                <a:lnTo>
                  <a:pt x="807103" y="613929"/>
                </a:lnTo>
                <a:lnTo>
                  <a:pt x="807103" y="611388"/>
                </a:lnTo>
                <a:lnTo>
                  <a:pt x="802018" y="605032"/>
                </a:lnTo>
                <a:lnTo>
                  <a:pt x="802018" y="599948"/>
                </a:lnTo>
                <a:lnTo>
                  <a:pt x="802018" y="597406"/>
                </a:lnTo>
                <a:lnTo>
                  <a:pt x="802018" y="594863"/>
                </a:lnTo>
                <a:lnTo>
                  <a:pt x="802018" y="592322"/>
                </a:lnTo>
                <a:lnTo>
                  <a:pt x="804561" y="592322"/>
                </a:lnTo>
                <a:lnTo>
                  <a:pt x="799476" y="583424"/>
                </a:lnTo>
                <a:lnTo>
                  <a:pt x="799476" y="578339"/>
                </a:lnTo>
                <a:lnTo>
                  <a:pt x="799476" y="575797"/>
                </a:lnTo>
                <a:lnTo>
                  <a:pt x="799476" y="574526"/>
                </a:lnTo>
                <a:lnTo>
                  <a:pt x="799476" y="571984"/>
                </a:lnTo>
                <a:lnTo>
                  <a:pt x="799476" y="569442"/>
                </a:lnTo>
                <a:lnTo>
                  <a:pt x="799476" y="566900"/>
                </a:lnTo>
                <a:lnTo>
                  <a:pt x="802018" y="566900"/>
                </a:lnTo>
                <a:lnTo>
                  <a:pt x="802018" y="569442"/>
                </a:lnTo>
                <a:lnTo>
                  <a:pt x="802018" y="571984"/>
                </a:lnTo>
                <a:lnTo>
                  <a:pt x="804561" y="574526"/>
                </a:lnTo>
                <a:lnTo>
                  <a:pt x="807103" y="577069"/>
                </a:lnTo>
                <a:lnTo>
                  <a:pt x="807103" y="579611"/>
                </a:lnTo>
                <a:lnTo>
                  <a:pt x="807103" y="584695"/>
                </a:lnTo>
                <a:lnTo>
                  <a:pt x="807103" y="587237"/>
                </a:lnTo>
                <a:lnTo>
                  <a:pt x="809644" y="589779"/>
                </a:lnTo>
                <a:lnTo>
                  <a:pt x="809644" y="591050"/>
                </a:lnTo>
                <a:close/>
                <a:moveTo>
                  <a:pt x="833794" y="552918"/>
                </a:moveTo>
                <a:lnTo>
                  <a:pt x="831252" y="552918"/>
                </a:lnTo>
                <a:lnTo>
                  <a:pt x="828710" y="552918"/>
                </a:lnTo>
                <a:lnTo>
                  <a:pt x="828710" y="550376"/>
                </a:lnTo>
                <a:lnTo>
                  <a:pt x="828710" y="549105"/>
                </a:lnTo>
                <a:lnTo>
                  <a:pt x="831252" y="546563"/>
                </a:lnTo>
                <a:lnTo>
                  <a:pt x="833794" y="546563"/>
                </a:lnTo>
                <a:lnTo>
                  <a:pt x="836336" y="549105"/>
                </a:lnTo>
                <a:lnTo>
                  <a:pt x="836336" y="551647"/>
                </a:lnTo>
                <a:lnTo>
                  <a:pt x="833794" y="552918"/>
                </a:lnTo>
                <a:close/>
                <a:moveTo>
                  <a:pt x="831252" y="538936"/>
                </a:moveTo>
                <a:lnTo>
                  <a:pt x="831252" y="536394"/>
                </a:lnTo>
                <a:lnTo>
                  <a:pt x="831252" y="533852"/>
                </a:lnTo>
                <a:lnTo>
                  <a:pt x="828710" y="533852"/>
                </a:lnTo>
                <a:lnTo>
                  <a:pt x="828710" y="531309"/>
                </a:lnTo>
                <a:lnTo>
                  <a:pt x="828710" y="528768"/>
                </a:lnTo>
                <a:lnTo>
                  <a:pt x="831252" y="528768"/>
                </a:lnTo>
                <a:lnTo>
                  <a:pt x="831252" y="526226"/>
                </a:lnTo>
                <a:lnTo>
                  <a:pt x="833794" y="526226"/>
                </a:lnTo>
                <a:lnTo>
                  <a:pt x="833794" y="528768"/>
                </a:lnTo>
                <a:lnTo>
                  <a:pt x="836336" y="533852"/>
                </a:lnTo>
                <a:lnTo>
                  <a:pt x="831252" y="538936"/>
                </a:lnTo>
                <a:close/>
                <a:moveTo>
                  <a:pt x="838879" y="527496"/>
                </a:moveTo>
                <a:lnTo>
                  <a:pt x="836336" y="527496"/>
                </a:lnTo>
                <a:lnTo>
                  <a:pt x="838879" y="524954"/>
                </a:lnTo>
                <a:lnTo>
                  <a:pt x="841420" y="524954"/>
                </a:lnTo>
                <a:lnTo>
                  <a:pt x="838879" y="527496"/>
                </a:lnTo>
                <a:close/>
                <a:moveTo>
                  <a:pt x="826168" y="523683"/>
                </a:moveTo>
                <a:lnTo>
                  <a:pt x="826168" y="521141"/>
                </a:lnTo>
                <a:lnTo>
                  <a:pt x="826168" y="518599"/>
                </a:lnTo>
                <a:lnTo>
                  <a:pt x="828710" y="521141"/>
                </a:lnTo>
                <a:lnTo>
                  <a:pt x="826168" y="521141"/>
                </a:lnTo>
                <a:lnTo>
                  <a:pt x="826168" y="523683"/>
                </a:lnTo>
                <a:close/>
                <a:moveTo>
                  <a:pt x="805831" y="518599"/>
                </a:moveTo>
                <a:lnTo>
                  <a:pt x="803289" y="516057"/>
                </a:lnTo>
                <a:lnTo>
                  <a:pt x="805831" y="516057"/>
                </a:lnTo>
                <a:lnTo>
                  <a:pt x="805831" y="518599"/>
                </a:lnTo>
                <a:close/>
                <a:moveTo>
                  <a:pt x="803289" y="513515"/>
                </a:moveTo>
                <a:lnTo>
                  <a:pt x="803289" y="510973"/>
                </a:lnTo>
                <a:lnTo>
                  <a:pt x="803289" y="513515"/>
                </a:lnTo>
                <a:close/>
                <a:moveTo>
                  <a:pt x="803289" y="509702"/>
                </a:moveTo>
                <a:lnTo>
                  <a:pt x="800748" y="509702"/>
                </a:lnTo>
                <a:lnTo>
                  <a:pt x="803289" y="507159"/>
                </a:lnTo>
                <a:lnTo>
                  <a:pt x="803289" y="509702"/>
                </a:lnTo>
                <a:close/>
                <a:moveTo>
                  <a:pt x="800748" y="507159"/>
                </a:moveTo>
                <a:lnTo>
                  <a:pt x="800748" y="504617"/>
                </a:lnTo>
                <a:lnTo>
                  <a:pt x="800748" y="502075"/>
                </a:lnTo>
                <a:lnTo>
                  <a:pt x="800748" y="504617"/>
                </a:lnTo>
                <a:lnTo>
                  <a:pt x="800748" y="507159"/>
                </a:lnTo>
                <a:close/>
                <a:moveTo>
                  <a:pt x="809644" y="444876"/>
                </a:moveTo>
                <a:lnTo>
                  <a:pt x="809644" y="442334"/>
                </a:lnTo>
                <a:lnTo>
                  <a:pt x="807103" y="442334"/>
                </a:lnTo>
                <a:lnTo>
                  <a:pt x="807103" y="439793"/>
                </a:lnTo>
                <a:lnTo>
                  <a:pt x="807103" y="437250"/>
                </a:lnTo>
                <a:lnTo>
                  <a:pt x="809644" y="437250"/>
                </a:lnTo>
                <a:lnTo>
                  <a:pt x="812186" y="439793"/>
                </a:lnTo>
                <a:lnTo>
                  <a:pt x="812186" y="442334"/>
                </a:lnTo>
                <a:lnTo>
                  <a:pt x="809644" y="444876"/>
                </a:lnTo>
                <a:close/>
                <a:moveTo>
                  <a:pt x="583401" y="434708"/>
                </a:moveTo>
                <a:lnTo>
                  <a:pt x="593569" y="441063"/>
                </a:lnTo>
                <a:lnTo>
                  <a:pt x="596112" y="441063"/>
                </a:lnTo>
                <a:lnTo>
                  <a:pt x="598654" y="446148"/>
                </a:lnTo>
                <a:lnTo>
                  <a:pt x="598654" y="448690"/>
                </a:lnTo>
                <a:lnTo>
                  <a:pt x="596112" y="448690"/>
                </a:lnTo>
                <a:lnTo>
                  <a:pt x="593569" y="448690"/>
                </a:lnTo>
                <a:lnTo>
                  <a:pt x="593569" y="447419"/>
                </a:lnTo>
                <a:lnTo>
                  <a:pt x="593569" y="444876"/>
                </a:lnTo>
                <a:lnTo>
                  <a:pt x="591028" y="444876"/>
                </a:lnTo>
                <a:lnTo>
                  <a:pt x="588486" y="442334"/>
                </a:lnTo>
                <a:lnTo>
                  <a:pt x="588486" y="439793"/>
                </a:lnTo>
                <a:lnTo>
                  <a:pt x="585944" y="442334"/>
                </a:lnTo>
                <a:lnTo>
                  <a:pt x="580859" y="439793"/>
                </a:lnTo>
                <a:lnTo>
                  <a:pt x="578318" y="437250"/>
                </a:lnTo>
                <a:lnTo>
                  <a:pt x="578318" y="434708"/>
                </a:lnTo>
                <a:lnTo>
                  <a:pt x="578318" y="432166"/>
                </a:lnTo>
                <a:lnTo>
                  <a:pt x="583401" y="434708"/>
                </a:lnTo>
                <a:close/>
                <a:moveTo>
                  <a:pt x="574504" y="428353"/>
                </a:moveTo>
                <a:lnTo>
                  <a:pt x="574504" y="425810"/>
                </a:lnTo>
                <a:lnTo>
                  <a:pt x="571963" y="425810"/>
                </a:lnTo>
                <a:lnTo>
                  <a:pt x="574504" y="425810"/>
                </a:lnTo>
                <a:lnTo>
                  <a:pt x="574504" y="428353"/>
                </a:lnTo>
                <a:close/>
                <a:moveTo>
                  <a:pt x="800748" y="428353"/>
                </a:moveTo>
                <a:lnTo>
                  <a:pt x="798205" y="428353"/>
                </a:lnTo>
                <a:lnTo>
                  <a:pt x="798205" y="425810"/>
                </a:lnTo>
                <a:lnTo>
                  <a:pt x="800748" y="425810"/>
                </a:lnTo>
                <a:lnTo>
                  <a:pt x="803289" y="428353"/>
                </a:lnTo>
                <a:lnTo>
                  <a:pt x="800748" y="428353"/>
                </a:lnTo>
                <a:close/>
                <a:moveTo>
                  <a:pt x="662205" y="405473"/>
                </a:moveTo>
                <a:lnTo>
                  <a:pt x="664748" y="405473"/>
                </a:lnTo>
                <a:lnTo>
                  <a:pt x="664748" y="408016"/>
                </a:lnTo>
                <a:lnTo>
                  <a:pt x="662205" y="408016"/>
                </a:lnTo>
                <a:lnTo>
                  <a:pt x="662205" y="405473"/>
                </a:lnTo>
                <a:close/>
                <a:moveTo>
                  <a:pt x="786766" y="402931"/>
                </a:moveTo>
                <a:lnTo>
                  <a:pt x="786766" y="405473"/>
                </a:lnTo>
                <a:lnTo>
                  <a:pt x="784224" y="405473"/>
                </a:lnTo>
                <a:lnTo>
                  <a:pt x="781682" y="405473"/>
                </a:lnTo>
                <a:lnTo>
                  <a:pt x="779140" y="408016"/>
                </a:lnTo>
                <a:lnTo>
                  <a:pt x="776598" y="408016"/>
                </a:lnTo>
                <a:lnTo>
                  <a:pt x="774056" y="408016"/>
                </a:lnTo>
                <a:lnTo>
                  <a:pt x="774056" y="405473"/>
                </a:lnTo>
                <a:lnTo>
                  <a:pt x="774056" y="402931"/>
                </a:lnTo>
                <a:lnTo>
                  <a:pt x="776598" y="402931"/>
                </a:lnTo>
                <a:lnTo>
                  <a:pt x="779140" y="400389"/>
                </a:lnTo>
                <a:lnTo>
                  <a:pt x="784224" y="400389"/>
                </a:lnTo>
                <a:lnTo>
                  <a:pt x="786766" y="400389"/>
                </a:lnTo>
                <a:lnTo>
                  <a:pt x="789308" y="400389"/>
                </a:lnTo>
                <a:lnTo>
                  <a:pt x="786766" y="402931"/>
                </a:lnTo>
                <a:close/>
                <a:moveTo>
                  <a:pt x="638055" y="383865"/>
                </a:moveTo>
                <a:lnTo>
                  <a:pt x="638055" y="381323"/>
                </a:lnTo>
                <a:lnTo>
                  <a:pt x="638055" y="378780"/>
                </a:lnTo>
                <a:lnTo>
                  <a:pt x="638055" y="381323"/>
                </a:lnTo>
                <a:lnTo>
                  <a:pt x="638055" y="383865"/>
                </a:lnTo>
                <a:close/>
                <a:moveTo>
                  <a:pt x="631700" y="382594"/>
                </a:moveTo>
                <a:lnTo>
                  <a:pt x="636785" y="387678"/>
                </a:lnTo>
                <a:lnTo>
                  <a:pt x="639327" y="387678"/>
                </a:lnTo>
                <a:lnTo>
                  <a:pt x="639327" y="390220"/>
                </a:lnTo>
                <a:lnTo>
                  <a:pt x="641869" y="392763"/>
                </a:lnTo>
                <a:lnTo>
                  <a:pt x="649495" y="392763"/>
                </a:lnTo>
                <a:lnTo>
                  <a:pt x="652037" y="392763"/>
                </a:lnTo>
                <a:lnTo>
                  <a:pt x="652037" y="390220"/>
                </a:lnTo>
                <a:lnTo>
                  <a:pt x="652037" y="392763"/>
                </a:lnTo>
                <a:lnTo>
                  <a:pt x="654579" y="392763"/>
                </a:lnTo>
                <a:lnTo>
                  <a:pt x="654579" y="395305"/>
                </a:lnTo>
                <a:lnTo>
                  <a:pt x="657121" y="401660"/>
                </a:lnTo>
                <a:lnTo>
                  <a:pt x="659663" y="401660"/>
                </a:lnTo>
                <a:lnTo>
                  <a:pt x="659663" y="404202"/>
                </a:lnTo>
                <a:lnTo>
                  <a:pt x="657121" y="406744"/>
                </a:lnTo>
                <a:lnTo>
                  <a:pt x="662205" y="406744"/>
                </a:lnTo>
                <a:lnTo>
                  <a:pt x="662205" y="409286"/>
                </a:lnTo>
                <a:lnTo>
                  <a:pt x="659663" y="409286"/>
                </a:lnTo>
                <a:lnTo>
                  <a:pt x="652037" y="409286"/>
                </a:lnTo>
                <a:lnTo>
                  <a:pt x="644411" y="404202"/>
                </a:lnTo>
                <a:lnTo>
                  <a:pt x="641869" y="404202"/>
                </a:lnTo>
                <a:lnTo>
                  <a:pt x="636785" y="399118"/>
                </a:lnTo>
                <a:lnTo>
                  <a:pt x="631700" y="394033"/>
                </a:lnTo>
                <a:lnTo>
                  <a:pt x="631700" y="387678"/>
                </a:lnTo>
                <a:lnTo>
                  <a:pt x="629159" y="387678"/>
                </a:lnTo>
                <a:lnTo>
                  <a:pt x="626617" y="385136"/>
                </a:lnTo>
                <a:lnTo>
                  <a:pt x="626617" y="387678"/>
                </a:lnTo>
                <a:lnTo>
                  <a:pt x="624074" y="387678"/>
                </a:lnTo>
                <a:lnTo>
                  <a:pt x="624074" y="383865"/>
                </a:lnTo>
                <a:lnTo>
                  <a:pt x="621532" y="383865"/>
                </a:lnTo>
                <a:lnTo>
                  <a:pt x="624074" y="383865"/>
                </a:lnTo>
                <a:lnTo>
                  <a:pt x="624074" y="378780"/>
                </a:lnTo>
                <a:lnTo>
                  <a:pt x="626617" y="378780"/>
                </a:lnTo>
                <a:lnTo>
                  <a:pt x="629159" y="378780"/>
                </a:lnTo>
                <a:lnTo>
                  <a:pt x="631700" y="382594"/>
                </a:lnTo>
                <a:close/>
                <a:moveTo>
                  <a:pt x="822355" y="369883"/>
                </a:moveTo>
                <a:lnTo>
                  <a:pt x="822355" y="367341"/>
                </a:lnTo>
                <a:lnTo>
                  <a:pt x="822355" y="369883"/>
                </a:lnTo>
                <a:close/>
                <a:moveTo>
                  <a:pt x="819813" y="366070"/>
                </a:moveTo>
                <a:lnTo>
                  <a:pt x="819813" y="363528"/>
                </a:lnTo>
                <a:lnTo>
                  <a:pt x="819813" y="366070"/>
                </a:lnTo>
                <a:close/>
                <a:moveTo>
                  <a:pt x="645682" y="366070"/>
                </a:moveTo>
                <a:lnTo>
                  <a:pt x="645682" y="363528"/>
                </a:lnTo>
                <a:lnTo>
                  <a:pt x="645682" y="360986"/>
                </a:lnTo>
                <a:lnTo>
                  <a:pt x="645682" y="358443"/>
                </a:lnTo>
                <a:lnTo>
                  <a:pt x="645682" y="363528"/>
                </a:lnTo>
                <a:lnTo>
                  <a:pt x="645682" y="366070"/>
                </a:lnTo>
                <a:close/>
                <a:moveTo>
                  <a:pt x="626617" y="349546"/>
                </a:moveTo>
                <a:lnTo>
                  <a:pt x="626617" y="347003"/>
                </a:lnTo>
                <a:lnTo>
                  <a:pt x="626617" y="349546"/>
                </a:lnTo>
                <a:close/>
                <a:moveTo>
                  <a:pt x="634243" y="358443"/>
                </a:moveTo>
                <a:lnTo>
                  <a:pt x="634243" y="360986"/>
                </a:lnTo>
                <a:lnTo>
                  <a:pt x="634243" y="363528"/>
                </a:lnTo>
                <a:lnTo>
                  <a:pt x="631700" y="363528"/>
                </a:lnTo>
                <a:lnTo>
                  <a:pt x="631700" y="358443"/>
                </a:lnTo>
                <a:lnTo>
                  <a:pt x="629159" y="358443"/>
                </a:lnTo>
                <a:lnTo>
                  <a:pt x="626617" y="355901"/>
                </a:lnTo>
                <a:lnTo>
                  <a:pt x="626617" y="350817"/>
                </a:lnTo>
                <a:lnTo>
                  <a:pt x="626617" y="348275"/>
                </a:lnTo>
                <a:lnTo>
                  <a:pt x="626617" y="345733"/>
                </a:lnTo>
                <a:lnTo>
                  <a:pt x="624074" y="340648"/>
                </a:lnTo>
                <a:lnTo>
                  <a:pt x="626617" y="340648"/>
                </a:lnTo>
                <a:lnTo>
                  <a:pt x="626617" y="343190"/>
                </a:lnTo>
                <a:lnTo>
                  <a:pt x="629159" y="345733"/>
                </a:lnTo>
                <a:lnTo>
                  <a:pt x="631700" y="352088"/>
                </a:lnTo>
                <a:lnTo>
                  <a:pt x="631700" y="354630"/>
                </a:lnTo>
                <a:lnTo>
                  <a:pt x="634243" y="358443"/>
                </a:lnTo>
                <a:close/>
                <a:moveTo>
                  <a:pt x="579588" y="347003"/>
                </a:moveTo>
                <a:lnTo>
                  <a:pt x="584673" y="347003"/>
                </a:lnTo>
                <a:lnTo>
                  <a:pt x="587214" y="347003"/>
                </a:lnTo>
                <a:lnTo>
                  <a:pt x="592299" y="347003"/>
                </a:lnTo>
                <a:lnTo>
                  <a:pt x="594841" y="347003"/>
                </a:lnTo>
                <a:lnTo>
                  <a:pt x="602467" y="352088"/>
                </a:lnTo>
                <a:lnTo>
                  <a:pt x="602467" y="354630"/>
                </a:lnTo>
                <a:lnTo>
                  <a:pt x="605009" y="354630"/>
                </a:lnTo>
                <a:lnTo>
                  <a:pt x="607551" y="359714"/>
                </a:lnTo>
                <a:lnTo>
                  <a:pt x="610093" y="364799"/>
                </a:lnTo>
                <a:lnTo>
                  <a:pt x="610093" y="367341"/>
                </a:lnTo>
                <a:lnTo>
                  <a:pt x="605009" y="367341"/>
                </a:lnTo>
                <a:lnTo>
                  <a:pt x="602467" y="369883"/>
                </a:lnTo>
                <a:lnTo>
                  <a:pt x="599925" y="369883"/>
                </a:lnTo>
                <a:lnTo>
                  <a:pt x="594841" y="367341"/>
                </a:lnTo>
                <a:lnTo>
                  <a:pt x="589757" y="364799"/>
                </a:lnTo>
                <a:lnTo>
                  <a:pt x="587214" y="364799"/>
                </a:lnTo>
                <a:lnTo>
                  <a:pt x="584673" y="364799"/>
                </a:lnTo>
                <a:lnTo>
                  <a:pt x="582131" y="364799"/>
                </a:lnTo>
                <a:lnTo>
                  <a:pt x="579588" y="364799"/>
                </a:lnTo>
                <a:lnTo>
                  <a:pt x="579588" y="364799"/>
                </a:lnTo>
                <a:lnTo>
                  <a:pt x="574504" y="364799"/>
                </a:lnTo>
                <a:lnTo>
                  <a:pt x="571963" y="359714"/>
                </a:lnTo>
                <a:lnTo>
                  <a:pt x="566878" y="353359"/>
                </a:lnTo>
                <a:lnTo>
                  <a:pt x="566878" y="348275"/>
                </a:lnTo>
                <a:lnTo>
                  <a:pt x="566878" y="343190"/>
                </a:lnTo>
                <a:lnTo>
                  <a:pt x="566878" y="340648"/>
                </a:lnTo>
                <a:lnTo>
                  <a:pt x="569420" y="340648"/>
                </a:lnTo>
                <a:lnTo>
                  <a:pt x="571963" y="340648"/>
                </a:lnTo>
                <a:lnTo>
                  <a:pt x="574504" y="343190"/>
                </a:lnTo>
                <a:lnTo>
                  <a:pt x="577046" y="345733"/>
                </a:lnTo>
                <a:lnTo>
                  <a:pt x="577046" y="348275"/>
                </a:lnTo>
                <a:lnTo>
                  <a:pt x="579588" y="348275"/>
                </a:lnTo>
                <a:close/>
                <a:moveTo>
                  <a:pt x="574504" y="335564"/>
                </a:moveTo>
                <a:lnTo>
                  <a:pt x="574504" y="333022"/>
                </a:lnTo>
                <a:lnTo>
                  <a:pt x="574504" y="335564"/>
                </a:lnTo>
                <a:close/>
                <a:moveTo>
                  <a:pt x="593569" y="333022"/>
                </a:moveTo>
                <a:lnTo>
                  <a:pt x="593569" y="335564"/>
                </a:lnTo>
                <a:lnTo>
                  <a:pt x="591028" y="335564"/>
                </a:lnTo>
                <a:lnTo>
                  <a:pt x="588486" y="335564"/>
                </a:lnTo>
                <a:lnTo>
                  <a:pt x="585944" y="335564"/>
                </a:lnTo>
                <a:lnTo>
                  <a:pt x="588486" y="335564"/>
                </a:lnTo>
                <a:lnTo>
                  <a:pt x="588486" y="333022"/>
                </a:lnTo>
                <a:lnTo>
                  <a:pt x="591028" y="333022"/>
                </a:lnTo>
                <a:lnTo>
                  <a:pt x="591028" y="330480"/>
                </a:lnTo>
                <a:lnTo>
                  <a:pt x="591028" y="333022"/>
                </a:lnTo>
                <a:lnTo>
                  <a:pt x="593569" y="333022"/>
                </a:lnTo>
                <a:close/>
                <a:moveTo>
                  <a:pt x="552897" y="333022"/>
                </a:moveTo>
                <a:lnTo>
                  <a:pt x="552897" y="330480"/>
                </a:lnTo>
                <a:lnTo>
                  <a:pt x="552897" y="327937"/>
                </a:lnTo>
                <a:lnTo>
                  <a:pt x="555439" y="327937"/>
                </a:lnTo>
                <a:lnTo>
                  <a:pt x="555439" y="330480"/>
                </a:lnTo>
                <a:lnTo>
                  <a:pt x="555439" y="333022"/>
                </a:lnTo>
                <a:lnTo>
                  <a:pt x="552897" y="333022"/>
                </a:lnTo>
                <a:close/>
                <a:moveTo>
                  <a:pt x="591028" y="330480"/>
                </a:moveTo>
                <a:lnTo>
                  <a:pt x="588486" y="333022"/>
                </a:lnTo>
                <a:lnTo>
                  <a:pt x="585944" y="333022"/>
                </a:lnTo>
                <a:lnTo>
                  <a:pt x="585944" y="330480"/>
                </a:lnTo>
                <a:lnTo>
                  <a:pt x="585944" y="333022"/>
                </a:lnTo>
                <a:lnTo>
                  <a:pt x="583401" y="333022"/>
                </a:lnTo>
                <a:lnTo>
                  <a:pt x="580859" y="330480"/>
                </a:lnTo>
                <a:lnTo>
                  <a:pt x="585944" y="327937"/>
                </a:lnTo>
                <a:lnTo>
                  <a:pt x="588486" y="327937"/>
                </a:lnTo>
                <a:lnTo>
                  <a:pt x="591028" y="330480"/>
                </a:lnTo>
                <a:close/>
                <a:moveTo>
                  <a:pt x="550355" y="333022"/>
                </a:moveTo>
                <a:lnTo>
                  <a:pt x="547813" y="333022"/>
                </a:lnTo>
                <a:lnTo>
                  <a:pt x="547813" y="330480"/>
                </a:lnTo>
                <a:lnTo>
                  <a:pt x="550355" y="327937"/>
                </a:lnTo>
                <a:lnTo>
                  <a:pt x="552897" y="327937"/>
                </a:lnTo>
                <a:lnTo>
                  <a:pt x="552897" y="330480"/>
                </a:lnTo>
                <a:lnTo>
                  <a:pt x="550355" y="333022"/>
                </a:lnTo>
                <a:close/>
                <a:moveTo>
                  <a:pt x="583401" y="329209"/>
                </a:moveTo>
                <a:lnTo>
                  <a:pt x="580859" y="329209"/>
                </a:lnTo>
                <a:lnTo>
                  <a:pt x="580859" y="326667"/>
                </a:lnTo>
                <a:lnTo>
                  <a:pt x="583401" y="326667"/>
                </a:lnTo>
                <a:lnTo>
                  <a:pt x="583401" y="329209"/>
                </a:lnTo>
                <a:close/>
                <a:moveTo>
                  <a:pt x="580859" y="324124"/>
                </a:moveTo>
                <a:lnTo>
                  <a:pt x="579588" y="324124"/>
                </a:lnTo>
                <a:lnTo>
                  <a:pt x="580859" y="324124"/>
                </a:lnTo>
                <a:close/>
                <a:moveTo>
                  <a:pt x="615177" y="316498"/>
                </a:moveTo>
                <a:lnTo>
                  <a:pt x="615177" y="319040"/>
                </a:lnTo>
                <a:lnTo>
                  <a:pt x="615177" y="316498"/>
                </a:lnTo>
                <a:close/>
                <a:moveTo>
                  <a:pt x="500785" y="316498"/>
                </a:moveTo>
                <a:lnTo>
                  <a:pt x="500785" y="319040"/>
                </a:lnTo>
                <a:lnTo>
                  <a:pt x="498242" y="319040"/>
                </a:lnTo>
                <a:lnTo>
                  <a:pt x="495701" y="319040"/>
                </a:lnTo>
                <a:lnTo>
                  <a:pt x="495701" y="316498"/>
                </a:lnTo>
                <a:lnTo>
                  <a:pt x="493159" y="316498"/>
                </a:lnTo>
                <a:lnTo>
                  <a:pt x="498242" y="313956"/>
                </a:lnTo>
                <a:lnTo>
                  <a:pt x="498242" y="316498"/>
                </a:lnTo>
                <a:lnTo>
                  <a:pt x="500785" y="316498"/>
                </a:lnTo>
                <a:close/>
                <a:moveTo>
                  <a:pt x="519850" y="321582"/>
                </a:moveTo>
                <a:lnTo>
                  <a:pt x="517308" y="319040"/>
                </a:lnTo>
                <a:lnTo>
                  <a:pt x="519850" y="313956"/>
                </a:lnTo>
                <a:lnTo>
                  <a:pt x="522392" y="319040"/>
                </a:lnTo>
                <a:lnTo>
                  <a:pt x="519850" y="321582"/>
                </a:lnTo>
                <a:close/>
                <a:moveTo>
                  <a:pt x="512224" y="319040"/>
                </a:moveTo>
                <a:lnTo>
                  <a:pt x="509682" y="316498"/>
                </a:lnTo>
                <a:lnTo>
                  <a:pt x="507140" y="313956"/>
                </a:lnTo>
                <a:lnTo>
                  <a:pt x="507140" y="311414"/>
                </a:lnTo>
                <a:lnTo>
                  <a:pt x="509682" y="308871"/>
                </a:lnTo>
                <a:lnTo>
                  <a:pt x="509682" y="307600"/>
                </a:lnTo>
                <a:lnTo>
                  <a:pt x="512224" y="307600"/>
                </a:lnTo>
                <a:lnTo>
                  <a:pt x="514766" y="307600"/>
                </a:lnTo>
                <a:lnTo>
                  <a:pt x="517308" y="307600"/>
                </a:lnTo>
                <a:lnTo>
                  <a:pt x="517308" y="310143"/>
                </a:lnTo>
                <a:lnTo>
                  <a:pt x="517308" y="315227"/>
                </a:lnTo>
                <a:lnTo>
                  <a:pt x="514766" y="317769"/>
                </a:lnTo>
                <a:lnTo>
                  <a:pt x="512224" y="319040"/>
                </a:lnTo>
                <a:close/>
                <a:moveTo>
                  <a:pt x="493159" y="307600"/>
                </a:moveTo>
                <a:lnTo>
                  <a:pt x="490617" y="310143"/>
                </a:lnTo>
                <a:lnTo>
                  <a:pt x="490617" y="312685"/>
                </a:lnTo>
                <a:lnTo>
                  <a:pt x="490617" y="315227"/>
                </a:lnTo>
                <a:lnTo>
                  <a:pt x="490617" y="317769"/>
                </a:lnTo>
                <a:lnTo>
                  <a:pt x="488074" y="315227"/>
                </a:lnTo>
                <a:lnTo>
                  <a:pt x="485532" y="310143"/>
                </a:lnTo>
                <a:lnTo>
                  <a:pt x="485532" y="307600"/>
                </a:lnTo>
                <a:lnTo>
                  <a:pt x="488074" y="305058"/>
                </a:lnTo>
                <a:lnTo>
                  <a:pt x="490617" y="302516"/>
                </a:lnTo>
                <a:lnTo>
                  <a:pt x="493159" y="305058"/>
                </a:lnTo>
                <a:lnTo>
                  <a:pt x="493159" y="307600"/>
                </a:lnTo>
                <a:close/>
                <a:moveTo>
                  <a:pt x="569420" y="307600"/>
                </a:moveTo>
                <a:lnTo>
                  <a:pt x="569420" y="310143"/>
                </a:lnTo>
                <a:lnTo>
                  <a:pt x="566878" y="307600"/>
                </a:lnTo>
                <a:lnTo>
                  <a:pt x="564336" y="305058"/>
                </a:lnTo>
                <a:lnTo>
                  <a:pt x="564336" y="302516"/>
                </a:lnTo>
                <a:lnTo>
                  <a:pt x="564336" y="299974"/>
                </a:lnTo>
                <a:lnTo>
                  <a:pt x="566878" y="299974"/>
                </a:lnTo>
                <a:lnTo>
                  <a:pt x="566878" y="302516"/>
                </a:lnTo>
                <a:lnTo>
                  <a:pt x="569420" y="307600"/>
                </a:lnTo>
                <a:close/>
                <a:moveTo>
                  <a:pt x="672373" y="301245"/>
                </a:moveTo>
                <a:lnTo>
                  <a:pt x="672373" y="303787"/>
                </a:lnTo>
                <a:lnTo>
                  <a:pt x="672373" y="301245"/>
                </a:lnTo>
                <a:close/>
                <a:moveTo>
                  <a:pt x="612635" y="321582"/>
                </a:moveTo>
                <a:lnTo>
                  <a:pt x="615177" y="321582"/>
                </a:lnTo>
                <a:lnTo>
                  <a:pt x="617719" y="324124"/>
                </a:lnTo>
                <a:lnTo>
                  <a:pt x="620262" y="326667"/>
                </a:lnTo>
                <a:lnTo>
                  <a:pt x="622804" y="333022"/>
                </a:lnTo>
                <a:lnTo>
                  <a:pt x="620262" y="333022"/>
                </a:lnTo>
                <a:lnTo>
                  <a:pt x="622804" y="338107"/>
                </a:lnTo>
                <a:lnTo>
                  <a:pt x="625345" y="343190"/>
                </a:lnTo>
                <a:lnTo>
                  <a:pt x="627887" y="349546"/>
                </a:lnTo>
                <a:lnTo>
                  <a:pt x="627887" y="352088"/>
                </a:lnTo>
                <a:lnTo>
                  <a:pt x="627887" y="354630"/>
                </a:lnTo>
                <a:lnTo>
                  <a:pt x="627887" y="357173"/>
                </a:lnTo>
                <a:lnTo>
                  <a:pt x="625345" y="352088"/>
                </a:lnTo>
                <a:lnTo>
                  <a:pt x="622804" y="349546"/>
                </a:lnTo>
                <a:lnTo>
                  <a:pt x="622804" y="347003"/>
                </a:lnTo>
                <a:lnTo>
                  <a:pt x="620262" y="344462"/>
                </a:lnTo>
                <a:lnTo>
                  <a:pt x="612635" y="335564"/>
                </a:lnTo>
                <a:lnTo>
                  <a:pt x="610093" y="335564"/>
                </a:lnTo>
                <a:lnTo>
                  <a:pt x="607551" y="330480"/>
                </a:lnTo>
                <a:lnTo>
                  <a:pt x="607551" y="327937"/>
                </a:lnTo>
                <a:lnTo>
                  <a:pt x="605009" y="325396"/>
                </a:lnTo>
                <a:lnTo>
                  <a:pt x="605009" y="322854"/>
                </a:lnTo>
                <a:lnTo>
                  <a:pt x="605009" y="317769"/>
                </a:lnTo>
                <a:lnTo>
                  <a:pt x="602467" y="317769"/>
                </a:lnTo>
                <a:lnTo>
                  <a:pt x="602467" y="315227"/>
                </a:lnTo>
                <a:lnTo>
                  <a:pt x="602467" y="310143"/>
                </a:lnTo>
                <a:lnTo>
                  <a:pt x="602467" y="307600"/>
                </a:lnTo>
                <a:lnTo>
                  <a:pt x="605009" y="307600"/>
                </a:lnTo>
                <a:lnTo>
                  <a:pt x="602467" y="305058"/>
                </a:lnTo>
                <a:lnTo>
                  <a:pt x="602467" y="299974"/>
                </a:lnTo>
                <a:lnTo>
                  <a:pt x="599925" y="299974"/>
                </a:lnTo>
                <a:lnTo>
                  <a:pt x="599925" y="297432"/>
                </a:lnTo>
                <a:lnTo>
                  <a:pt x="599925" y="294890"/>
                </a:lnTo>
                <a:lnTo>
                  <a:pt x="605009" y="294890"/>
                </a:lnTo>
                <a:lnTo>
                  <a:pt x="607551" y="297432"/>
                </a:lnTo>
                <a:lnTo>
                  <a:pt x="607551" y="299974"/>
                </a:lnTo>
                <a:lnTo>
                  <a:pt x="610093" y="302516"/>
                </a:lnTo>
                <a:lnTo>
                  <a:pt x="610093" y="305058"/>
                </a:lnTo>
                <a:lnTo>
                  <a:pt x="612635" y="307600"/>
                </a:lnTo>
                <a:lnTo>
                  <a:pt x="615177" y="310143"/>
                </a:lnTo>
                <a:lnTo>
                  <a:pt x="615177" y="312685"/>
                </a:lnTo>
                <a:lnTo>
                  <a:pt x="612635" y="312685"/>
                </a:lnTo>
                <a:lnTo>
                  <a:pt x="612635" y="315227"/>
                </a:lnTo>
                <a:lnTo>
                  <a:pt x="612635" y="317769"/>
                </a:lnTo>
                <a:lnTo>
                  <a:pt x="612635" y="321582"/>
                </a:lnTo>
                <a:close/>
                <a:moveTo>
                  <a:pt x="484261" y="296160"/>
                </a:moveTo>
                <a:lnTo>
                  <a:pt x="484261" y="301245"/>
                </a:lnTo>
                <a:lnTo>
                  <a:pt x="484261" y="298703"/>
                </a:lnTo>
                <a:lnTo>
                  <a:pt x="479177" y="293619"/>
                </a:lnTo>
                <a:lnTo>
                  <a:pt x="481719" y="293619"/>
                </a:lnTo>
                <a:lnTo>
                  <a:pt x="484261" y="296160"/>
                </a:lnTo>
                <a:close/>
                <a:moveTo>
                  <a:pt x="485532" y="296160"/>
                </a:moveTo>
                <a:lnTo>
                  <a:pt x="485532" y="298703"/>
                </a:lnTo>
                <a:lnTo>
                  <a:pt x="485532" y="296160"/>
                </a:lnTo>
                <a:lnTo>
                  <a:pt x="482991" y="293619"/>
                </a:lnTo>
                <a:lnTo>
                  <a:pt x="480448" y="293619"/>
                </a:lnTo>
                <a:lnTo>
                  <a:pt x="480448" y="291077"/>
                </a:lnTo>
                <a:lnTo>
                  <a:pt x="482991" y="291077"/>
                </a:lnTo>
                <a:lnTo>
                  <a:pt x="485532" y="293619"/>
                </a:lnTo>
                <a:lnTo>
                  <a:pt x="485532" y="296160"/>
                </a:lnTo>
                <a:close/>
                <a:moveTo>
                  <a:pt x="474093" y="291077"/>
                </a:moveTo>
                <a:lnTo>
                  <a:pt x="471551" y="291077"/>
                </a:lnTo>
                <a:lnTo>
                  <a:pt x="471551" y="288534"/>
                </a:lnTo>
                <a:lnTo>
                  <a:pt x="471551" y="285992"/>
                </a:lnTo>
                <a:lnTo>
                  <a:pt x="474093" y="288534"/>
                </a:lnTo>
                <a:lnTo>
                  <a:pt x="474093" y="291077"/>
                </a:lnTo>
                <a:close/>
                <a:moveTo>
                  <a:pt x="500785" y="296160"/>
                </a:moveTo>
                <a:lnTo>
                  <a:pt x="503327" y="296160"/>
                </a:lnTo>
                <a:lnTo>
                  <a:pt x="503327" y="293619"/>
                </a:lnTo>
                <a:lnTo>
                  <a:pt x="503327" y="296160"/>
                </a:lnTo>
                <a:lnTo>
                  <a:pt x="505869" y="296160"/>
                </a:lnTo>
                <a:lnTo>
                  <a:pt x="508411" y="302516"/>
                </a:lnTo>
                <a:lnTo>
                  <a:pt x="510953" y="305058"/>
                </a:lnTo>
                <a:lnTo>
                  <a:pt x="508411" y="310143"/>
                </a:lnTo>
                <a:lnTo>
                  <a:pt x="505869" y="312685"/>
                </a:lnTo>
                <a:lnTo>
                  <a:pt x="505869" y="310143"/>
                </a:lnTo>
                <a:lnTo>
                  <a:pt x="505869" y="307600"/>
                </a:lnTo>
                <a:lnTo>
                  <a:pt x="503327" y="307600"/>
                </a:lnTo>
                <a:lnTo>
                  <a:pt x="500785" y="307600"/>
                </a:lnTo>
                <a:lnTo>
                  <a:pt x="500785" y="305058"/>
                </a:lnTo>
                <a:lnTo>
                  <a:pt x="498242" y="305058"/>
                </a:lnTo>
                <a:lnTo>
                  <a:pt x="498242" y="302516"/>
                </a:lnTo>
                <a:lnTo>
                  <a:pt x="498242" y="299974"/>
                </a:lnTo>
                <a:lnTo>
                  <a:pt x="498242" y="297432"/>
                </a:lnTo>
                <a:lnTo>
                  <a:pt x="498242" y="299974"/>
                </a:lnTo>
                <a:lnTo>
                  <a:pt x="498242" y="302516"/>
                </a:lnTo>
                <a:lnTo>
                  <a:pt x="500785" y="302516"/>
                </a:lnTo>
                <a:lnTo>
                  <a:pt x="498242" y="297432"/>
                </a:lnTo>
                <a:lnTo>
                  <a:pt x="498242" y="294890"/>
                </a:lnTo>
                <a:lnTo>
                  <a:pt x="495701" y="294890"/>
                </a:lnTo>
                <a:lnTo>
                  <a:pt x="490617" y="294890"/>
                </a:lnTo>
                <a:lnTo>
                  <a:pt x="490617" y="297432"/>
                </a:lnTo>
                <a:lnTo>
                  <a:pt x="488074" y="299974"/>
                </a:lnTo>
                <a:lnTo>
                  <a:pt x="485532" y="297432"/>
                </a:lnTo>
                <a:lnTo>
                  <a:pt x="485532" y="294890"/>
                </a:lnTo>
                <a:lnTo>
                  <a:pt x="485532" y="292347"/>
                </a:lnTo>
                <a:lnTo>
                  <a:pt x="490617" y="289805"/>
                </a:lnTo>
                <a:lnTo>
                  <a:pt x="490617" y="287264"/>
                </a:lnTo>
                <a:lnTo>
                  <a:pt x="490617" y="284721"/>
                </a:lnTo>
                <a:lnTo>
                  <a:pt x="493159" y="282179"/>
                </a:lnTo>
                <a:lnTo>
                  <a:pt x="495701" y="282179"/>
                </a:lnTo>
                <a:lnTo>
                  <a:pt x="498242" y="284721"/>
                </a:lnTo>
                <a:lnTo>
                  <a:pt x="500785" y="284721"/>
                </a:lnTo>
                <a:lnTo>
                  <a:pt x="500785" y="287264"/>
                </a:lnTo>
                <a:lnTo>
                  <a:pt x="500785" y="289805"/>
                </a:lnTo>
                <a:lnTo>
                  <a:pt x="500785" y="296160"/>
                </a:lnTo>
                <a:close/>
                <a:moveTo>
                  <a:pt x="465196" y="293619"/>
                </a:moveTo>
                <a:lnTo>
                  <a:pt x="462654" y="288534"/>
                </a:lnTo>
                <a:lnTo>
                  <a:pt x="462654" y="283450"/>
                </a:lnTo>
                <a:lnTo>
                  <a:pt x="462654" y="282179"/>
                </a:lnTo>
                <a:lnTo>
                  <a:pt x="465196" y="282179"/>
                </a:lnTo>
                <a:lnTo>
                  <a:pt x="465196" y="284721"/>
                </a:lnTo>
                <a:lnTo>
                  <a:pt x="465196" y="287264"/>
                </a:lnTo>
                <a:lnTo>
                  <a:pt x="465196" y="289805"/>
                </a:lnTo>
                <a:lnTo>
                  <a:pt x="467738" y="292347"/>
                </a:lnTo>
                <a:lnTo>
                  <a:pt x="465196" y="293619"/>
                </a:lnTo>
                <a:close/>
                <a:moveTo>
                  <a:pt x="484261" y="291077"/>
                </a:moveTo>
                <a:lnTo>
                  <a:pt x="481719" y="291077"/>
                </a:lnTo>
                <a:lnTo>
                  <a:pt x="479177" y="291077"/>
                </a:lnTo>
                <a:lnTo>
                  <a:pt x="479177" y="288534"/>
                </a:lnTo>
                <a:lnTo>
                  <a:pt x="476636" y="285992"/>
                </a:lnTo>
                <a:lnTo>
                  <a:pt x="476636" y="283450"/>
                </a:lnTo>
                <a:lnTo>
                  <a:pt x="476636" y="282179"/>
                </a:lnTo>
                <a:lnTo>
                  <a:pt x="479177" y="282179"/>
                </a:lnTo>
                <a:lnTo>
                  <a:pt x="479177" y="279637"/>
                </a:lnTo>
                <a:lnTo>
                  <a:pt x="481719" y="279637"/>
                </a:lnTo>
                <a:lnTo>
                  <a:pt x="484261" y="279637"/>
                </a:lnTo>
                <a:lnTo>
                  <a:pt x="484261" y="282179"/>
                </a:lnTo>
                <a:lnTo>
                  <a:pt x="486804" y="282179"/>
                </a:lnTo>
                <a:lnTo>
                  <a:pt x="486804" y="284721"/>
                </a:lnTo>
                <a:lnTo>
                  <a:pt x="486804" y="287264"/>
                </a:lnTo>
                <a:lnTo>
                  <a:pt x="486804" y="289805"/>
                </a:lnTo>
                <a:lnTo>
                  <a:pt x="486804" y="292347"/>
                </a:lnTo>
                <a:lnTo>
                  <a:pt x="484261" y="292347"/>
                </a:lnTo>
                <a:close/>
                <a:moveTo>
                  <a:pt x="531290" y="273281"/>
                </a:moveTo>
                <a:lnTo>
                  <a:pt x="531290" y="270739"/>
                </a:lnTo>
                <a:lnTo>
                  <a:pt x="531290" y="273281"/>
                </a:lnTo>
                <a:close/>
                <a:moveTo>
                  <a:pt x="469009" y="279637"/>
                </a:moveTo>
                <a:lnTo>
                  <a:pt x="469009" y="282179"/>
                </a:lnTo>
                <a:lnTo>
                  <a:pt x="463925" y="275824"/>
                </a:lnTo>
                <a:lnTo>
                  <a:pt x="461383" y="273281"/>
                </a:lnTo>
                <a:lnTo>
                  <a:pt x="461383" y="270739"/>
                </a:lnTo>
                <a:lnTo>
                  <a:pt x="461383" y="268197"/>
                </a:lnTo>
                <a:lnTo>
                  <a:pt x="463925" y="268197"/>
                </a:lnTo>
                <a:lnTo>
                  <a:pt x="463925" y="265655"/>
                </a:lnTo>
                <a:lnTo>
                  <a:pt x="466467" y="268197"/>
                </a:lnTo>
                <a:lnTo>
                  <a:pt x="471551" y="273281"/>
                </a:lnTo>
                <a:lnTo>
                  <a:pt x="471551" y="275824"/>
                </a:lnTo>
                <a:lnTo>
                  <a:pt x="471551" y="278366"/>
                </a:lnTo>
                <a:lnTo>
                  <a:pt x="469009" y="278366"/>
                </a:lnTo>
                <a:lnTo>
                  <a:pt x="469009" y="279637"/>
                </a:lnTo>
                <a:close/>
                <a:moveTo>
                  <a:pt x="531290" y="270739"/>
                </a:moveTo>
                <a:lnTo>
                  <a:pt x="528747" y="270739"/>
                </a:lnTo>
                <a:lnTo>
                  <a:pt x="526205" y="270739"/>
                </a:lnTo>
                <a:lnTo>
                  <a:pt x="523663" y="270739"/>
                </a:lnTo>
                <a:lnTo>
                  <a:pt x="523663" y="268197"/>
                </a:lnTo>
                <a:lnTo>
                  <a:pt x="523663" y="265655"/>
                </a:lnTo>
                <a:lnTo>
                  <a:pt x="528747" y="268197"/>
                </a:lnTo>
                <a:lnTo>
                  <a:pt x="528747" y="270739"/>
                </a:lnTo>
                <a:lnTo>
                  <a:pt x="531290" y="270739"/>
                </a:lnTo>
                <a:close/>
                <a:moveTo>
                  <a:pt x="574504" y="301245"/>
                </a:moveTo>
                <a:lnTo>
                  <a:pt x="574504" y="306330"/>
                </a:lnTo>
                <a:lnTo>
                  <a:pt x="574504" y="308871"/>
                </a:lnTo>
                <a:lnTo>
                  <a:pt x="577046" y="308871"/>
                </a:lnTo>
                <a:lnTo>
                  <a:pt x="577046" y="311414"/>
                </a:lnTo>
                <a:lnTo>
                  <a:pt x="574504" y="311414"/>
                </a:lnTo>
                <a:lnTo>
                  <a:pt x="574504" y="307600"/>
                </a:lnTo>
                <a:lnTo>
                  <a:pt x="569420" y="302516"/>
                </a:lnTo>
                <a:lnTo>
                  <a:pt x="566878" y="299974"/>
                </a:lnTo>
                <a:lnTo>
                  <a:pt x="564336" y="299974"/>
                </a:lnTo>
                <a:lnTo>
                  <a:pt x="552897" y="293619"/>
                </a:lnTo>
                <a:lnTo>
                  <a:pt x="545271" y="288534"/>
                </a:lnTo>
                <a:lnTo>
                  <a:pt x="540187" y="283450"/>
                </a:lnTo>
                <a:lnTo>
                  <a:pt x="540187" y="282179"/>
                </a:lnTo>
                <a:lnTo>
                  <a:pt x="535103" y="277094"/>
                </a:lnTo>
                <a:lnTo>
                  <a:pt x="532560" y="274553"/>
                </a:lnTo>
                <a:lnTo>
                  <a:pt x="530018" y="272010"/>
                </a:lnTo>
                <a:lnTo>
                  <a:pt x="530018" y="269468"/>
                </a:lnTo>
                <a:lnTo>
                  <a:pt x="527477" y="266926"/>
                </a:lnTo>
                <a:lnTo>
                  <a:pt x="527477" y="264384"/>
                </a:lnTo>
                <a:lnTo>
                  <a:pt x="532560" y="264384"/>
                </a:lnTo>
                <a:lnTo>
                  <a:pt x="537645" y="266926"/>
                </a:lnTo>
                <a:lnTo>
                  <a:pt x="542728" y="273281"/>
                </a:lnTo>
                <a:lnTo>
                  <a:pt x="547813" y="278366"/>
                </a:lnTo>
                <a:lnTo>
                  <a:pt x="547813" y="280908"/>
                </a:lnTo>
                <a:lnTo>
                  <a:pt x="550355" y="280908"/>
                </a:lnTo>
                <a:lnTo>
                  <a:pt x="555439" y="280908"/>
                </a:lnTo>
                <a:lnTo>
                  <a:pt x="560523" y="283450"/>
                </a:lnTo>
                <a:lnTo>
                  <a:pt x="563065" y="288534"/>
                </a:lnTo>
                <a:lnTo>
                  <a:pt x="565607" y="288534"/>
                </a:lnTo>
                <a:lnTo>
                  <a:pt x="575776" y="297432"/>
                </a:lnTo>
                <a:lnTo>
                  <a:pt x="575776" y="301245"/>
                </a:lnTo>
                <a:close/>
                <a:moveTo>
                  <a:pt x="526205" y="265655"/>
                </a:moveTo>
                <a:lnTo>
                  <a:pt x="523663" y="265655"/>
                </a:lnTo>
                <a:lnTo>
                  <a:pt x="521121" y="263113"/>
                </a:lnTo>
                <a:lnTo>
                  <a:pt x="521121" y="260570"/>
                </a:lnTo>
                <a:lnTo>
                  <a:pt x="526205" y="263113"/>
                </a:lnTo>
                <a:lnTo>
                  <a:pt x="526205" y="265655"/>
                </a:lnTo>
                <a:close/>
                <a:moveTo>
                  <a:pt x="504598" y="264384"/>
                </a:moveTo>
                <a:lnTo>
                  <a:pt x="503327" y="264384"/>
                </a:lnTo>
                <a:lnTo>
                  <a:pt x="503327" y="261842"/>
                </a:lnTo>
                <a:lnTo>
                  <a:pt x="503327" y="259300"/>
                </a:lnTo>
                <a:lnTo>
                  <a:pt x="505869" y="259300"/>
                </a:lnTo>
                <a:lnTo>
                  <a:pt x="505869" y="261842"/>
                </a:lnTo>
                <a:lnTo>
                  <a:pt x="505869" y="264384"/>
                </a:lnTo>
                <a:close/>
                <a:moveTo>
                  <a:pt x="430878" y="259300"/>
                </a:moveTo>
                <a:lnTo>
                  <a:pt x="428336" y="259300"/>
                </a:lnTo>
                <a:lnTo>
                  <a:pt x="428336" y="256757"/>
                </a:lnTo>
                <a:lnTo>
                  <a:pt x="430878" y="256757"/>
                </a:lnTo>
                <a:lnTo>
                  <a:pt x="430878" y="259300"/>
                </a:lnTo>
                <a:close/>
                <a:moveTo>
                  <a:pt x="441046" y="247860"/>
                </a:moveTo>
                <a:lnTo>
                  <a:pt x="438505" y="247860"/>
                </a:lnTo>
                <a:lnTo>
                  <a:pt x="435962" y="247860"/>
                </a:lnTo>
                <a:lnTo>
                  <a:pt x="433420" y="247860"/>
                </a:lnTo>
                <a:lnTo>
                  <a:pt x="433420" y="245317"/>
                </a:lnTo>
                <a:lnTo>
                  <a:pt x="433420" y="242776"/>
                </a:lnTo>
                <a:lnTo>
                  <a:pt x="435962" y="242776"/>
                </a:lnTo>
                <a:lnTo>
                  <a:pt x="435962" y="240234"/>
                </a:lnTo>
                <a:lnTo>
                  <a:pt x="441046" y="242776"/>
                </a:lnTo>
                <a:lnTo>
                  <a:pt x="441046" y="245317"/>
                </a:lnTo>
                <a:lnTo>
                  <a:pt x="441046" y="247860"/>
                </a:lnTo>
                <a:close/>
                <a:moveTo>
                  <a:pt x="447401" y="240234"/>
                </a:moveTo>
                <a:lnTo>
                  <a:pt x="447401" y="242776"/>
                </a:lnTo>
                <a:lnTo>
                  <a:pt x="447401" y="240234"/>
                </a:lnTo>
                <a:lnTo>
                  <a:pt x="444860" y="235149"/>
                </a:lnTo>
                <a:lnTo>
                  <a:pt x="447401" y="235149"/>
                </a:lnTo>
                <a:lnTo>
                  <a:pt x="447401" y="232607"/>
                </a:lnTo>
                <a:lnTo>
                  <a:pt x="447401" y="237691"/>
                </a:lnTo>
                <a:lnTo>
                  <a:pt x="447401" y="240234"/>
                </a:lnTo>
                <a:close/>
                <a:moveTo>
                  <a:pt x="446131" y="236421"/>
                </a:moveTo>
                <a:lnTo>
                  <a:pt x="446131" y="233878"/>
                </a:lnTo>
                <a:lnTo>
                  <a:pt x="446131" y="236421"/>
                </a:lnTo>
                <a:close/>
                <a:moveTo>
                  <a:pt x="493159" y="256757"/>
                </a:moveTo>
                <a:lnTo>
                  <a:pt x="495701" y="254215"/>
                </a:lnTo>
                <a:lnTo>
                  <a:pt x="495701" y="256757"/>
                </a:lnTo>
                <a:lnTo>
                  <a:pt x="498242" y="256757"/>
                </a:lnTo>
                <a:lnTo>
                  <a:pt x="498242" y="259300"/>
                </a:lnTo>
                <a:lnTo>
                  <a:pt x="495701" y="259300"/>
                </a:lnTo>
                <a:lnTo>
                  <a:pt x="493159" y="259300"/>
                </a:lnTo>
                <a:lnTo>
                  <a:pt x="493159" y="261842"/>
                </a:lnTo>
                <a:lnTo>
                  <a:pt x="490617" y="259300"/>
                </a:lnTo>
                <a:lnTo>
                  <a:pt x="488074" y="259300"/>
                </a:lnTo>
                <a:lnTo>
                  <a:pt x="482991" y="256757"/>
                </a:lnTo>
                <a:lnTo>
                  <a:pt x="475364" y="251673"/>
                </a:lnTo>
                <a:lnTo>
                  <a:pt x="472822" y="249131"/>
                </a:lnTo>
                <a:lnTo>
                  <a:pt x="472822" y="246589"/>
                </a:lnTo>
                <a:lnTo>
                  <a:pt x="470280" y="244047"/>
                </a:lnTo>
                <a:lnTo>
                  <a:pt x="467738" y="237691"/>
                </a:lnTo>
                <a:lnTo>
                  <a:pt x="465196" y="237691"/>
                </a:lnTo>
                <a:lnTo>
                  <a:pt x="465196" y="235149"/>
                </a:lnTo>
                <a:lnTo>
                  <a:pt x="465196" y="235149"/>
                </a:lnTo>
                <a:lnTo>
                  <a:pt x="462654" y="232607"/>
                </a:lnTo>
                <a:lnTo>
                  <a:pt x="460112" y="230065"/>
                </a:lnTo>
                <a:lnTo>
                  <a:pt x="460112" y="227523"/>
                </a:lnTo>
                <a:lnTo>
                  <a:pt x="460112" y="224981"/>
                </a:lnTo>
                <a:lnTo>
                  <a:pt x="462654" y="224981"/>
                </a:lnTo>
                <a:lnTo>
                  <a:pt x="462654" y="222438"/>
                </a:lnTo>
                <a:lnTo>
                  <a:pt x="462654" y="224981"/>
                </a:lnTo>
                <a:lnTo>
                  <a:pt x="467738" y="224981"/>
                </a:lnTo>
                <a:lnTo>
                  <a:pt x="467738" y="227523"/>
                </a:lnTo>
                <a:lnTo>
                  <a:pt x="470280" y="227523"/>
                </a:lnTo>
                <a:lnTo>
                  <a:pt x="470280" y="230065"/>
                </a:lnTo>
                <a:lnTo>
                  <a:pt x="472822" y="230065"/>
                </a:lnTo>
                <a:lnTo>
                  <a:pt x="472822" y="232607"/>
                </a:lnTo>
                <a:lnTo>
                  <a:pt x="475364" y="232607"/>
                </a:lnTo>
                <a:lnTo>
                  <a:pt x="480448" y="235149"/>
                </a:lnTo>
                <a:lnTo>
                  <a:pt x="482991" y="237691"/>
                </a:lnTo>
                <a:lnTo>
                  <a:pt x="485532" y="240234"/>
                </a:lnTo>
                <a:lnTo>
                  <a:pt x="485532" y="242776"/>
                </a:lnTo>
                <a:lnTo>
                  <a:pt x="485532" y="245317"/>
                </a:lnTo>
                <a:lnTo>
                  <a:pt x="485532" y="247860"/>
                </a:lnTo>
                <a:lnTo>
                  <a:pt x="488074" y="250402"/>
                </a:lnTo>
                <a:lnTo>
                  <a:pt x="490617" y="255487"/>
                </a:lnTo>
                <a:lnTo>
                  <a:pt x="493159" y="256757"/>
                </a:lnTo>
                <a:close/>
                <a:moveTo>
                  <a:pt x="209720" y="203372"/>
                </a:moveTo>
                <a:lnTo>
                  <a:pt x="212261" y="203372"/>
                </a:lnTo>
                <a:lnTo>
                  <a:pt x="209720" y="203372"/>
                </a:lnTo>
                <a:close/>
                <a:moveTo>
                  <a:pt x="176672" y="189391"/>
                </a:moveTo>
                <a:lnTo>
                  <a:pt x="176672" y="191933"/>
                </a:lnTo>
                <a:lnTo>
                  <a:pt x="174130" y="194474"/>
                </a:lnTo>
                <a:lnTo>
                  <a:pt x="174130" y="191933"/>
                </a:lnTo>
                <a:lnTo>
                  <a:pt x="174130" y="189391"/>
                </a:lnTo>
                <a:lnTo>
                  <a:pt x="171589" y="189391"/>
                </a:lnTo>
                <a:lnTo>
                  <a:pt x="169047" y="184306"/>
                </a:lnTo>
                <a:lnTo>
                  <a:pt x="166504" y="181764"/>
                </a:lnTo>
                <a:lnTo>
                  <a:pt x="166504" y="176680"/>
                </a:lnTo>
                <a:lnTo>
                  <a:pt x="169047" y="176680"/>
                </a:lnTo>
                <a:lnTo>
                  <a:pt x="171589" y="176680"/>
                </a:lnTo>
                <a:lnTo>
                  <a:pt x="171589" y="179222"/>
                </a:lnTo>
                <a:lnTo>
                  <a:pt x="174130" y="179222"/>
                </a:lnTo>
                <a:lnTo>
                  <a:pt x="176672" y="179222"/>
                </a:lnTo>
                <a:lnTo>
                  <a:pt x="176672" y="181764"/>
                </a:lnTo>
                <a:lnTo>
                  <a:pt x="179215" y="181764"/>
                </a:lnTo>
                <a:lnTo>
                  <a:pt x="179215" y="184306"/>
                </a:lnTo>
                <a:lnTo>
                  <a:pt x="179215" y="186848"/>
                </a:lnTo>
                <a:lnTo>
                  <a:pt x="179215" y="189391"/>
                </a:lnTo>
                <a:lnTo>
                  <a:pt x="176672" y="189391"/>
                </a:lnTo>
                <a:close/>
                <a:moveTo>
                  <a:pt x="408000" y="180493"/>
                </a:moveTo>
                <a:lnTo>
                  <a:pt x="410542" y="180493"/>
                </a:lnTo>
                <a:lnTo>
                  <a:pt x="415626" y="180493"/>
                </a:lnTo>
                <a:lnTo>
                  <a:pt x="418168" y="186848"/>
                </a:lnTo>
                <a:lnTo>
                  <a:pt x="420710" y="193204"/>
                </a:lnTo>
                <a:lnTo>
                  <a:pt x="423252" y="193204"/>
                </a:lnTo>
                <a:lnTo>
                  <a:pt x="425794" y="195746"/>
                </a:lnTo>
                <a:lnTo>
                  <a:pt x="425794" y="198288"/>
                </a:lnTo>
                <a:lnTo>
                  <a:pt x="428336" y="203372"/>
                </a:lnTo>
                <a:lnTo>
                  <a:pt x="428336" y="205914"/>
                </a:lnTo>
                <a:lnTo>
                  <a:pt x="430878" y="208457"/>
                </a:lnTo>
                <a:lnTo>
                  <a:pt x="433420" y="208457"/>
                </a:lnTo>
                <a:lnTo>
                  <a:pt x="441046" y="214812"/>
                </a:lnTo>
                <a:lnTo>
                  <a:pt x="441046" y="217354"/>
                </a:lnTo>
                <a:lnTo>
                  <a:pt x="446131" y="222438"/>
                </a:lnTo>
                <a:lnTo>
                  <a:pt x="446131" y="228794"/>
                </a:lnTo>
                <a:lnTo>
                  <a:pt x="446131" y="231336"/>
                </a:lnTo>
                <a:lnTo>
                  <a:pt x="446131" y="233878"/>
                </a:lnTo>
                <a:lnTo>
                  <a:pt x="443588" y="233878"/>
                </a:lnTo>
                <a:lnTo>
                  <a:pt x="441046" y="233878"/>
                </a:lnTo>
                <a:lnTo>
                  <a:pt x="438505" y="236421"/>
                </a:lnTo>
                <a:lnTo>
                  <a:pt x="438505" y="238962"/>
                </a:lnTo>
                <a:lnTo>
                  <a:pt x="435962" y="238962"/>
                </a:lnTo>
                <a:lnTo>
                  <a:pt x="433420" y="236421"/>
                </a:lnTo>
                <a:lnTo>
                  <a:pt x="430878" y="236421"/>
                </a:lnTo>
                <a:lnTo>
                  <a:pt x="427065" y="236421"/>
                </a:lnTo>
                <a:lnTo>
                  <a:pt x="427065" y="233878"/>
                </a:lnTo>
                <a:lnTo>
                  <a:pt x="421981" y="231336"/>
                </a:lnTo>
                <a:lnTo>
                  <a:pt x="419439" y="226251"/>
                </a:lnTo>
                <a:lnTo>
                  <a:pt x="416897" y="223710"/>
                </a:lnTo>
                <a:lnTo>
                  <a:pt x="416897" y="221167"/>
                </a:lnTo>
                <a:lnTo>
                  <a:pt x="419439" y="221167"/>
                </a:lnTo>
                <a:lnTo>
                  <a:pt x="419439" y="218625"/>
                </a:lnTo>
                <a:lnTo>
                  <a:pt x="419439" y="216083"/>
                </a:lnTo>
                <a:lnTo>
                  <a:pt x="419439" y="213541"/>
                </a:lnTo>
                <a:lnTo>
                  <a:pt x="419439" y="210999"/>
                </a:lnTo>
                <a:lnTo>
                  <a:pt x="416897" y="210999"/>
                </a:lnTo>
                <a:lnTo>
                  <a:pt x="416897" y="208457"/>
                </a:lnTo>
                <a:lnTo>
                  <a:pt x="414355" y="208457"/>
                </a:lnTo>
                <a:lnTo>
                  <a:pt x="411813" y="205914"/>
                </a:lnTo>
                <a:lnTo>
                  <a:pt x="409270" y="205914"/>
                </a:lnTo>
                <a:lnTo>
                  <a:pt x="406729" y="200830"/>
                </a:lnTo>
                <a:lnTo>
                  <a:pt x="404187" y="198288"/>
                </a:lnTo>
                <a:lnTo>
                  <a:pt x="401645" y="193204"/>
                </a:lnTo>
                <a:lnTo>
                  <a:pt x="399102" y="186848"/>
                </a:lnTo>
                <a:lnTo>
                  <a:pt x="401645" y="181764"/>
                </a:lnTo>
                <a:lnTo>
                  <a:pt x="401645" y="175408"/>
                </a:lnTo>
                <a:lnTo>
                  <a:pt x="404187" y="175408"/>
                </a:lnTo>
                <a:lnTo>
                  <a:pt x="408000" y="180493"/>
                </a:lnTo>
                <a:close/>
                <a:moveTo>
                  <a:pt x="564336" y="177951"/>
                </a:moveTo>
                <a:lnTo>
                  <a:pt x="561794" y="177951"/>
                </a:lnTo>
                <a:lnTo>
                  <a:pt x="561794" y="175408"/>
                </a:lnTo>
                <a:lnTo>
                  <a:pt x="564336" y="177951"/>
                </a:lnTo>
                <a:close/>
                <a:moveTo>
                  <a:pt x="560523" y="175408"/>
                </a:moveTo>
                <a:lnTo>
                  <a:pt x="557981" y="175408"/>
                </a:lnTo>
                <a:lnTo>
                  <a:pt x="557981" y="172867"/>
                </a:lnTo>
                <a:lnTo>
                  <a:pt x="560523" y="175408"/>
                </a:lnTo>
                <a:close/>
                <a:moveTo>
                  <a:pt x="179215" y="172867"/>
                </a:moveTo>
                <a:lnTo>
                  <a:pt x="181757" y="172867"/>
                </a:lnTo>
                <a:lnTo>
                  <a:pt x="181757" y="175408"/>
                </a:lnTo>
                <a:lnTo>
                  <a:pt x="179215" y="175408"/>
                </a:lnTo>
                <a:lnTo>
                  <a:pt x="179215" y="172867"/>
                </a:lnTo>
                <a:close/>
                <a:moveTo>
                  <a:pt x="555439" y="169053"/>
                </a:moveTo>
                <a:lnTo>
                  <a:pt x="555439" y="171595"/>
                </a:lnTo>
                <a:lnTo>
                  <a:pt x="555439" y="169053"/>
                </a:lnTo>
                <a:close/>
                <a:moveTo>
                  <a:pt x="162691" y="171595"/>
                </a:moveTo>
                <a:lnTo>
                  <a:pt x="160149" y="171595"/>
                </a:lnTo>
                <a:lnTo>
                  <a:pt x="160149" y="169053"/>
                </a:lnTo>
                <a:lnTo>
                  <a:pt x="162691" y="169053"/>
                </a:lnTo>
                <a:lnTo>
                  <a:pt x="165234" y="169053"/>
                </a:lnTo>
                <a:lnTo>
                  <a:pt x="165234" y="171595"/>
                </a:lnTo>
                <a:lnTo>
                  <a:pt x="162691" y="171595"/>
                </a:lnTo>
                <a:close/>
                <a:moveTo>
                  <a:pt x="147439" y="175408"/>
                </a:moveTo>
                <a:lnTo>
                  <a:pt x="144897" y="175408"/>
                </a:lnTo>
                <a:lnTo>
                  <a:pt x="142355" y="170324"/>
                </a:lnTo>
                <a:lnTo>
                  <a:pt x="139813" y="167782"/>
                </a:lnTo>
                <a:lnTo>
                  <a:pt x="142355" y="165240"/>
                </a:lnTo>
                <a:lnTo>
                  <a:pt x="144897" y="162698"/>
                </a:lnTo>
                <a:lnTo>
                  <a:pt x="147439" y="165240"/>
                </a:lnTo>
                <a:lnTo>
                  <a:pt x="147439" y="167782"/>
                </a:lnTo>
                <a:lnTo>
                  <a:pt x="149981" y="170324"/>
                </a:lnTo>
                <a:lnTo>
                  <a:pt x="149981" y="172867"/>
                </a:lnTo>
                <a:lnTo>
                  <a:pt x="149981" y="175408"/>
                </a:lnTo>
                <a:lnTo>
                  <a:pt x="147439" y="175408"/>
                </a:lnTo>
                <a:close/>
                <a:moveTo>
                  <a:pt x="400374" y="175408"/>
                </a:moveTo>
                <a:lnTo>
                  <a:pt x="397832" y="175408"/>
                </a:lnTo>
                <a:lnTo>
                  <a:pt x="397832" y="170324"/>
                </a:lnTo>
                <a:lnTo>
                  <a:pt x="395289" y="167782"/>
                </a:lnTo>
                <a:lnTo>
                  <a:pt x="395289" y="161427"/>
                </a:lnTo>
                <a:lnTo>
                  <a:pt x="395289" y="158884"/>
                </a:lnTo>
                <a:lnTo>
                  <a:pt x="397832" y="156342"/>
                </a:lnTo>
                <a:lnTo>
                  <a:pt x="400374" y="156342"/>
                </a:lnTo>
                <a:lnTo>
                  <a:pt x="402915" y="162698"/>
                </a:lnTo>
                <a:lnTo>
                  <a:pt x="402915" y="165240"/>
                </a:lnTo>
                <a:lnTo>
                  <a:pt x="400374" y="171595"/>
                </a:lnTo>
                <a:lnTo>
                  <a:pt x="400374" y="175408"/>
                </a:lnTo>
                <a:close/>
                <a:moveTo>
                  <a:pt x="214803" y="152529"/>
                </a:moveTo>
                <a:lnTo>
                  <a:pt x="212261" y="152529"/>
                </a:lnTo>
                <a:lnTo>
                  <a:pt x="212261" y="149987"/>
                </a:lnTo>
                <a:lnTo>
                  <a:pt x="214803" y="149987"/>
                </a:lnTo>
                <a:lnTo>
                  <a:pt x="214803" y="152529"/>
                </a:lnTo>
                <a:close/>
                <a:moveTo>
                  <a:pt x="228785" y="143631"/>
                </a:moveTo>
                <a:lnTo>
                  <a:pt x="226243" y="143631"/>
                </a:lnTo>
                <a:lnTo>
                  <a:pt x="223701" y="143631"/>
                </a:lnTo>
                <a:lnTo>
                  <a:pt x="223701" y="141090"/>
                </a:lnTo>
                <a:lnTo>
                  <a:pt x="226243" y="141090"/>
                </a:lnTo>
                <a:lnTo>
                  <a:pt x="228785" y="141090"/>
                </a:lnTo>
                <a:lnTo>
                  <a:pt x="228785" y="143631"/>
                </a:lnTo>
                <a:close/>
                <a:moveTo>
                  <a:pt x="564336" y="138548"/>
                </a:moveTo>
                <a:lnTo>
                  <a:pt x="561794" y="138548"/>
                </a:lnTo>
                <a:lnTo>
                  <a:pt x="564336" y="136005"/>
                </a:lnTo>
                <a:lnTo>
                  <a:pt x="564336" y="138548"/>
                </a:lnTo>
                <a:close/>
                <a:moveTo>
                  <a:pt x="383850" y="132192"/>
                </a:moveTo>
                <a:lnTo>
                  <a:pt x="381308" y="129650"/>
                </a:lnTo>
                <a:lnTo>
                  <a:pt x="383850" y="129650"/>
                </a:lnTo>
                <a:lnTo>
                  <a:pt x="383850" y="132192"/>
                </a:lnTo>
                <a:close/>
                <a:moveTo>
                  <a:pt x="319028" y="122024"/>
                </a:moveTo>
                <a:lnTo>
                  <a:pt x="319028" y="124565"/>
                </a:lnTo>
                <a:lnTo>
                  <a:pt x="316486" y="124565"/>
                </a:lnTo>
                <a:lnTo>
                  <a:pt x="316486" y="122024"/>
                </a:lnTo>
                <a:lnTo>
                  <a:pt x="316486" y="124565"/>
                </a:lnTo>
                <a:lnTo>
                  <a:pt x="316486" y="127108"/>
                </a:lnTo>
                <a:lnTo>
                  <a:pt x="319028" y="127108"/>
                </a:lnTo>
                <a:lnTo>
                  <a:pt x="321570" y="127108"/>
                </a:lnTo>
                <a:lnTo>
                  <a:pt x="324112" y="138548"/>
                </a:lnTo>
                <a:lnTo>
                  <a:pt x="324112" y="141090"/>
                </a:lnTo>
                <a:lnTo>
                  <a:pt x="324112" y="143631"/>
                </a:lnTo>
                <a:lnTo>
                  <a:pt x="324112" y="146174"/>
                </a:lnTo>
                <a:lnTo>
                  <a:pt x="324112" y="148716"/>
                </a:lnTo>
                <a:lnTo>
                  <a:pt x="321570" y="151258"/>
                </a:lnTo>
                <a:lnTo>
                  <a:pt x="319028" y="153801"/>
                </a:lnTo>
                <a:lnTo>
                  <a:pt x="319028" y="156342"/>
                </a:lnTo>
                <a:lnTo>
                  <a:pt x="316486" y="156342"/>
                </a:lnTo>
                <a:lnTo>
                  <a:pt x="313943" y="158884"/>
                </a:lnTo>
                <a:lnTo>
                  <a:pt x="312673" y="155071"/>
                </a:lnTo>
                <a:lnTo>
                  <a:pt x="310130" y="155071"/>
                </a:lnTo>
                <a:lnTo>
                  <a:pt x="310130" y="157614"/>
                </a:lnTo>
                <a:lnTo>
                  <a:pt x="310130" y="162698"/>
                </a:lnTo>
                <a:lnTo>
                  <a:pt x="310130" y="165240"/>
                </a:lnTo>
                <a:lnTo>
                  <a:pt x="312673" y="167782"/>
                </a:lnTo>
                <a:lnTo>
                  <a:pt x="315215" y="170324"/>
                </a:lnTo>
                <a:lnTo>
                  <a:pt x="315215" y="172867"/>
                </a:lnTo>
                <a:lnTo>
                  <a:pt x="315215" y="175408"/>
                </a:lnTo>
                <a:lnTo>
                  <a:pt x="315215" y="177951"/>
                </a:lnTo>
                <a:lnTo>
                  <a:pt x="310130" y="180493"/>
                </a:lnTo>
                <a:lnTo>
                  <a:pt x="310130" y="183035"/>
                </a:lnTo>
                <a:lnTo>
                  <a:pt x="305047" y="185578"/>
                </a:lnTo>
                <a:lnTo>
                  <a:pt x="302505" y="185578"/>
                </a:lnTo>
                <a:lnTo>
                  <a:pt x="302505" y="180493"/>
                </a:lnTo>
                <a:lnTo>
                  <a:pt x="299962" y="177951"/>
                </a:lnTo>
                <a:lnTo>
                  <a:pt x="292336" y="177951"/>
                </a:lnTo>
                <a:lnTo>
                  <a:pt x="292336" y="180493"/>
                </a:lnTo>
                <a:lnTo>
                  <a:pt x="289794" y="180493"/>
                </a:lnTo>
                <a:lnTo>
                  <a:pt x="289794" y="183035"/>
                </a:lnTo>
                <a:lnTo>
                  <a:pt x="289794" y="189391"/>
                </a:lnTo>
                <a:lnTo>
                  <a:pt x="287252" y="191933"/>
                </a:lnTo>
                <a:lnTo>
                  <a:pt x="279626" y="197017"/>
                </a:lnTo>
                <a:lnTo>
                  <a:pt x="274542" y="202101"/>
                </a:lnTo>
                <a:lnTo>
                  <a:pt x="274542" y="202101"/>
                </a:lnTo>
                <a:lnTo>
                  <a:pt x="272000" y="202101"/>
                </a:lnTo>
                <a:lnTo>
                  <a:pt x="269457" y="204644"/>
                </a:lnTo>
                <a:lnTo>
                  <a:pt x="269457" y="207185"/>
                </a:lnTo>
                <a:lnTo>
                  <a:pt x="266916" y="207185"/>
                </a:lnTo>
                <a:lnTo>
                  <a:pt x="264374" y="207185"/>
                </a:lnTo>
                <a:lnTo>
                  <a:pt x="259289" y="212270"/>
                </a:lnTo>
                <a:lnTo>
                  <a:pt x="256747" y="214812"/>
                </a:lnTo>
                <a:lnTo>
                  <a:pt x="249121" y="214812"/>
                </a:lnTo>
                <a:lnTo>
                  <a:pt x="249121" y="212270"/>
                </a:lnTo>
                <a:lnTo>
                  <a:pt x="246579" y="212270"/>
                </a:lnTo>
                <a:lnTo>
                  <a:pt x="244037" y="212270"/>
                </a:lnTo>
                <a:lnTo>
                  <a:pt x="241495" y="214812"/>
                </a:lnTo>
                <a:lnTo>
                  <a:pt x="241495" y="212270"/>
                </a:lnTo>
                <a:lnTo>
                  <a:pt x="236411" y="214812"/>
                </a:lnTo>
                <a:lnTo>
                  <a:pt x="228785" y="214812"/>
                </a:lnTo>
                <a:lnTo>
                  <a:pt x="226243" y="214812"/>
                </a:lnTo>
                <a:lnTo>
                  <a:pt x="226243" y="212270"/>
                </a:lnTo>
                <a:lnTo>
                  <a:pt x="226243" y="209727"/>
                </a:lnTo>
                <a:lnTo>
                  <a:pt x="223701" y="209727"/>
                </a:lnTo>
                <a:lnTo>
                  <a:pt x="223701" y="205914"/>
                </a:lnTo>
                <a:lnTo>
                  <a:pt x="223701" y="203372"/>
                </a:lnTo>
                <a:lnTo>
                  <a:pt x="223701" y="203372"/>
                </a:lnTo>
                <a:lnTo>
                  <a:pt x="221158" y="200830"/>
                </a:lnTo>
                <a:lnTo>
                  <a:pt x="218616" y="200830"/>
                </a:lnTo>
                <a:lnTo>
                  <a:pt x="213533" y="203372"/>
                </a:lnTo>
                <a:lnTo>
                  <a:pt x="213533" y="205914"/>
                </a:lnTo>
                <a:lnTo>
                  <a:pt x="210990" y="205914"/>
                </a:lnTo>
                <a:lnTo>
                  <a:pt x="208448" y="205914"/>
                </a:lnTo>
                <a:lnTo>
                  <a:pt x="210990" y="205914"/>
                </a:lnTo>
                <a:lnTo>
                  <a:pt x="210990" y="203372"/>
                </a:lnTo>
                <a:lnTo>
                  <a:pt x="210990" y="200830"/>
                </a:lnTo>
                <a:lnTo>
                  <a:pt x="208448" y="200830"/>
                </a:lnTo>
                <a:lnTo>
                  <a:pt x="205906" y="198288"/>
                </a:lnTo>
                <a:lnTo>
                  <a:pt x="203364" y="198288"/>
                </a:lnTo>
                <a:lnTo>
                  <a:pt x="203364" y="195746"/>
                </a:lnTo>
                <a:lnTo>
                  <a:pt x="198280" y="193204"/>
                </a:lnTo>
                <a:lnTo>
                  <a:pt x="198280" y="190661"/>
                </a:lnTo>
                <a:lnTo>
                  <a:pt x="198280" y="190661"/>
                </a:lnTo>
                <a:lnTo>
                  <a:pt x="195738" y="190661"/>
                </a:lnTo>
                <a:lnTo>
                  <a:pt x="193196" y="190661"/>
                </a:lnTo>
                <a:lnTo>
                  <a:pt x="188112" y="188119"/>
                </a:lnTo>
                <a:lnTo>
                  <a:pt x="185570" y="185578"/>
                </a:lnTo>
                <a:lnTo>
                  <a:pt x="185570" y="183035"/>
                </a:lnTo>
                <a:lnTo>
                  <a:pt x="185570" y="180493"/>
                </a:lnTo>
                <a:lnTo>
                  <a:pt x="188112" y="175408"/>
                </a:lnTo>
                <a:lnTo>
                  <a:pt x="188112" y="172867"/>
                </a:lnTo>
                <a:lnTo>
                  <a:pt x="190654" y="172867"/>
                </a:lnTo>
                <a:lnTo>
                  <a:pt x="193196" y="175408"/>
                </a:lnTo>
                <a:lnTo>
                  <a:pt x="195738" y="175408"/>
                </a:lnTo>
                <a:lnTo>
                  <a:pt x="204635" y="175408"/>
                </a:lnTo>
                <a:lnTo>
                  <a:pt x="207177" y="172867"/>
                </a:lnTo>
                <a:lnTo>
                  <a:pt x="209720" y="172867"/>
                </a:lnTo>
                <a:lnTo>
                  <a:pt x="209720" y="175408"/>
                </a:lnTo>
                <a:lnTo>
                  <a:pt x="212261" y="175408"/>
                </a:lnTo>
                <a:lnTo>
                  <a:pt x="214803" y="175408"/>
                </a:lnTo>
                <a:lnTo>
                  <a:pt x="214803" y="177951"/>
                </a:lnTo>
                <a:lnTo>
                  <a:pt x="217345" y="177951"/>
                </a:lnTo>
                <a:lnTo>
                  <a:pt x="217345" y="180493"/>
                </a:lnTo>
                <a:lnTo>
                  <a:pt x="219888" y="180493"/>
                </a:lnTo>
                <a:lnTo>
                  <a:pt x="224971" y="177951"/>
                </a:lnTo>
                <a:lnTo>
                  <a:pt x="230056" y="177951"/>
                </a:lnTo>
                <a:lnTo>
                  <a:pt x="230056" y="175408"/>
                </a:lnTo>
                <a:lnTo>
                  <a:pt x="232598" y="175408"/>
                </a:lnTo>
                <a:lnTo>
                  <a:pt x="232598" y="177951"/>
                </a:lnTo>
                <a:lnTo>
                  <a:pt x="235140" y="177951"/>
                </a:lnTo>
                <a:lnTo>
                  <a:pt x="240224" y="177951"/>
                </a:lnTo>
                <a:lnTo>
                  <a:pt x="240224" y="175408"/>
                </a:lnTo>
                <a:lnTo>
                  <a:pt x="242766" y="175408"/>
                </a:lnTo>
                <a:lnTo>
                  <a:pt x="242766" y="172867"/>
                </a:lnTo>
                <a:lnTo>
                  <a:pt x="245308" y="172867"/>
                </a:lnTo>
                <a:lnTo>
                  <a:pt x="245308" y="170324"/>
                </a:lnTo>
                <a:lnTo>
                  <a:pt x="242766" y="170324"/>
                </a:lnTo>
                <a:lnTo>
                  <a:pt x="242766" y="167782"/>
                </a:lnTo>
                <a:lnTo>
                  <a:pt x="242766" y="165240"/>
                </a:lnTo>
                <a:lnTo>
                  <a:pt x="245308" y="160156"/>
                </a:lnTo>
                <a:lnTo>
                  <a:pt x="245308" y="155071"/>
                </a:lnTo>
                <a:lnTo>
                  <a:pt x="245308" y="152529"/>
                </a:lnTo>
                <a:lnTo>
                  <a:pt x="247850" y="152529"/>
                </a:lnTo>
                <a:lnTo>
                  <a:pt x="250392" y="152529"/>
                </a:lnTo>
                <a:lnTo>
                  <a:pt x="252934" y="152529"/>
                </a:lnTo>
                <a:lnTo>
                  <a:pt x="252934" y="155071"/>
                </a:lnTo>
                <a:lnTo>
                  <a:pt x="250392" y="155071"/>
                </a:lnTo>
                <a:lnTo>
                  <a:pt x="250392" y="157614"/>
                </a:lnTo>
                <a:lnTo>
                  <a:pt x="247850" y="157614"/>
                </a:lnTo>
                <a:lnTo>
                  <a:pt x="247850" y="160156"/>
                </a:lnTo>
                <a:lnTo>
                  <a:pt x="245308" y="165240"/>
                </a:lnTo>
                <a:lnTo>
                  <a:pt x="247850" y="167782"/>
                </a:lnTo>
                <a:lnTo>
                  <a:pt x="250392" y="174138"/>
                </a:lnTo>
                <a:lnTo>
                  <a:pt x="250392" y="176680"/>
                </a:lnTo>
                <a:lnTo>
                  <a:pt x="255476" y="176680"/>
                </a:lnTo>
                <a:lnTo>
                  <a:pt x="258019" y="174138"/>
                </a:lnTo>
                <a:lnTo>
                  <a:pt x="260561" y="171595"/>
                </a:lnTo>
                <a:lnTo>
                  <a:pt x="263102" y="171595"/>
                </a:lnTo>
                <a:lnTo>
                  <a:pt x="265644" y="171595"/>
                </a:lnTo>
                <a:lnTo>
                  <a:pt x="265644" y="174138"/>
                </a:lnTo>
                <a:lnTo>
                  <a:pt x="268187" y="176680"/>
                </a:lnTo>
                <a:lnTo>
                  <a:pt x="270729" y="176680"/>
                </a:lnTo>
                <a:lnTo>
                  <a:pt x="278355" y="174138"/>
                </a:lnTo>
                <a:lnTo>
                  <a:pt x="280897" y="171595"/>
                </a:lnTo>
                <a:lnTo>
                  <a:pt x="280897" y="169053"/>
                </a:lnTo>
                <a:lnTo>
                  <a:pt x="280897" y="166511"/>
                </a:lnTo>
                <a:lnTo>
                  <a:pt x="280897" y="163969"/>
                </a:lnTo>
                <a:lnTo>
                  <a:pt x="283439" y="161427"/>
                </a:lnTo>
                <a:lnTo>
                  <a:pt x="283439" y="158884"/>
                </a:lnTo>
                <a:lnTo>
                  <a:pt x="283439" y="156342"/>
                </a:lnTo>
                <a:lnTo>
                  <a:pt x="291065" y="149987"/>
                </a:lnTo>
                <a:lnTo>
                  <a:pt x="293607" y="149987"/>
                </a:lnTo>
                <a:lnTo>
                  <a:pt x="296149" y="147445"/>
                </a:lnTo>
                <a:lnTo>
                  <a:pt x="298692" y="147445"/>
                </a:lnTo>
                <a:lnTo>
                  <a:pt x="303775" y="149987"/>
                </a:lnTo>
                <a:lnTo>
                  <a:pt x="303775" y="147445"/>
                </a:lnTo>
                <a:lnTo>
                  <a:pt x="306317" y="147445"/>
                </a:lnTo>
                <a:lnTo>
                  <a:pt x="306317" y="144903"/>
                </a:lnTo>
                <a:lnTo>
                  <a:pt x="306317" y="142361"/>
                </a:lnTo>
                <a:lnTo>
                  <a:pt x="303775" y="133463"/>
                </a:lnTo>
                <a:lnTo>
                  <a:pt x="303775" y="128379"/>
                </a:lnTo>
                <a:lnTo>
                  <a:pt x="303775" y="125837"/>
                </a:lnTo>
                <a:lnTo>
                  <a:pt x="301233" y="125837"/>
                </a:lnTo>
                <a:lnTo>
                  <a:pt x="301233" y="129650"/>
                </a:lnTo>
                <a:lnTo>
                  <a:pt x="298692" y="123294"/>
                </a:lnTo>
                <a:lnTo>
                  <a:pt x="301233" y="120752"/>
                </a:lnTo>
                <a:lnTo>
                  <a:pt x="308860" y="123294"/>
                </a:lnTo>
                <a:lnTo>
                  <a:pt x="311402" y="123294"/>
                </a:lnTo>
                <a:lnTo>
                  <a:pt x="311402" y="125837"/>
                </a:lnTo>
                <a:lnTo>
                  <a:pt x="311402" y="128379"/>
                </a:lnTo>
                <a:lnTo>
                  <a:pt x="313943" y="128379"/>
                </a:lnTo>
                <a:lnTo>
                  <a:pt x="316486" y="128379"/>
                </a:lnTo>
                <a:lnTo>
                  <a:pt x="321570" y="123294"/>
                </a:lnTo>
                <a:lnTo>
                  <a:pt x="321570" y="120752"/>
                </a:lnTo>
                <a:lnTo>
                  <a:pt x="324112" y="120752"/>
                </a:lnTo>
                <a:lnTo>
                  <a:pt x="319028" y="122024"/>
                </a:lnTo>
                <a:close/>
                <a:moveTo>
                  <a:pt x="364784" y="120752"/>
                </a:moveTo>
                <a:lnTo>
                  <a:pt x="364784" y="118210"/>
                </a:lnTo>
                <a:lnTo>
                  <a:pt x="364784" y="115668"/>
                </a:lnTo>
                <a:lnTo>
                  <a:pt x="364784" y="113126"/>
                </a:lnTo>
                <a:lnTo>
                  <a:pt x="367327" y="113126"/>
                </a:lnTo>
                <a:lnTo>
                  <a:pt x="367327" y="115668"/>
                </a:lnTo>
                <a:lnTo>
                  <a:pt x="367327" y="118210"/>
                </a:lnTo>
                <a:lnTo>
                  <a:pt x="367327" y="120752"/>
                </a:lnTo>
                <a:lnTo>
                  <a:pt x="364784" y="120752"/>
                </a:lnTo>
                <a:close/>
                <a:moveTo>
                  <a:pt x="353346" y="92788"/>
                </a:moveTo>
                <a:lnTo>
                  <a:pt x="350803" y="90247"/>
                </a:lnTo>
                <a:lnTo>
                  <a:pt x="353346" y="90247"/>
                </a:lnTo>
                <a:lnTo>
                  <a:pt x="353346" y="92788"/>
                </a:lnTo>
                <a:close/>
                <a:moveTo>
                  <a:pt x="405457" y="92788"/>
                </a:moveTo>
                <a:lnTo>
                  <a:pt x="405457" y="90247"/>
                </a:lnTo>
                <a:lnTo>
                  <a:pt x="405457" y="87705"/>
                </a:lnTo>
                <a:lnTo>
                  <a:pt x="405457" y="90247"/>
                </a:lnTo>
                <a:lnTo>
                  <a:pt x="405457" y="92788"/>
                </a:lnTo>
                <a:close/>
                <a:moveTo>
                  <a:pt x="354616" y="87705"/>
                </a:moveTo>
                <a:lnTo>
                  <a:pt x="352074" y="87705"/>
                </a:lnTo>
                <a:lnTo>
                  <a:pt x="354616" y="85162"/>
                </a:lnTo>
                <a:lnTo>
                  <a:pt x="354616" y="87705"/>
                </a:lnTo>
                <a:close/>
                <a:moveTo>
                  <a:pt x="331738" y="81349"/>
                </a:moveTo>
                <a:lnTo>
                  <a:pt x="331738" y="78807"/>
                </a:lnTo>
                <a:lnTo>
                  <a:pt x="329196" y="78807"/>
                </a:lnTo>
                <a:lnTo>
                  <a:pt x="329196" y="73722"/>
                </a:lnTo>
                <a:lnTo>
                  <a:pt x="331738" y="71181"/>
                </a:lnTo>
                <a:lnTo>
                  <a:pt x="334280" y="76265"/>
                </a:lnTo>
                <a:lnTo>
                  <a:pt x="331738" y="78807"/>
                </a:lnTo>
                <a:lnTo>
                  <a:pt x="331738" y="81349"/>
                </a:lnTo>
                <a:close/>
                <a:moveTo>
                  <a:pt x="274542" y="67367"/>
                </a:moveTo>
                <a:lnTo>
                  <a:pt x="277084" y="69909"/>
                </a:lnTo>
                <a:lnTo>
                  <a:pt x="272000" y="69909"/>
                </a:lnTo>
                <a:lnTo>
                  <a:pt x="269457" y="69909"/>
                </a:lnTo>
                <a:lnTo>
                  <a:pt x="269457" y="67367"/>
                </a:lnTo>
                <a:lnTo>
                  <a:pt x="272000" y="67367"/>
                </a:lnTo>
                <a:lnTo>
                  <a:pt x="274542" y="67367"/>
                </a:lnTo>
                <a:close/>
                <a:moveTo>
                  <a:pt x="312673" y="68638"/>
                </a:moveTo>
                <a:lnTo>
                  <a:pt x="310130" y="63554"/>
                </a:lnTo>
                <a:lnTo>
                  <a:pt x="310130" y="61011"/>
                </a:lnTo>
                <a:lnTo>
                  <a:pt x="312673" y="66096"/>
                </a:lnTo>
                <a:lnTo>
                  <a:pt x="312673" y="68638"/>
                </a:lnTo>
                <a:close/>
                <a:moveTo>
                  <a:pt x="310130" y="62283"/>
                </a:moveTo>
                <a:lnTo>
                  <a:pt x="307588" y="62283"/>
                </a:lnTo>
                <a:lnTo>
                  <a:pt x="307588" y="57198"/>
                </a:lnTo>
                <a:lnTo>
                  <a:pt x="310130" y="57198"/>
                </a:lnTo>
                <a:lnTo>
                  <a:pt x="310130" y="59741"/>
                </a:lnTo>
                <a:lnTo>
                  <a:pt x="310130" y="62283"/>
                </a:lnTo>
                <a:close/>
                <a:moveTo>
                  <a:pt x="312673" y="55928"/>
                </a:moveTo>
                <a:lnTo>
                  <a:pt x="310130" y="55928"/>
                </a:lnTo>
                <a:lnTo>
                  <a:pt x="310130" y="53385"/>
                </a:lnTo>
                <a:lnTo>
                  <a:pt x="312673" y="53385"/>
                </a:lnTo>
                <a:lnTo>
                  <a:pt x="312673" y="55928"/>
                </a:lnTo>
                <a:close/>
                <a:moveTo>
                  <a:pt x="274542" y="53385"/>
                </a:moveTo>
                <a:lnTo>
                  <a:pt x="277084" y="55928"/>
                </a:lnTo>
                <a:lnTo>
                  <a:pt x="279626" y="61011"/>
                </a:lnTo>
                <a:lnTo>
                  <a:pt x="284710" y="63554"/>
                </a:lnTo>
                <a:lnTo>
                  <a:pt x="287252" y="66096"/>
                </a:lnTo>
                <a:lnTo>
                  <a:pt x="292336" y="66096"/>
                </a:lnTo>
                <a:lnTo>
                  <a:pt x="294878" y="68638"/>
                </a:lnTo>
                <a:lnTo>
                  <a:pt x="299962" y="73722"/>
                </a:lnTo>
                <a:lnTo>
                  <a:pt x="302505" y="76265"/>
                </a:lnTo>
                <a:lnTo>
                  <a:pt x="302505" y="78807"/>
                </a:lnTo>
                <a:lnTo>
                  <a:pt x="307588" y="81349"/>
                </a:lnTo>
                <a:lnTo>
                  <a:pt x="310130" y="81349"/>
                </a:lnTo>
                <a:lnTo>
                  <a:pt x="315215" y="83891"/>
                </a:lnTo>
                <a:lnTo>
                  <a:pt x="315215" y="86433"/>
                </a:lnTo>
                <a:lnTo>
                  <a:pt x="320298" y="91518"/>
                </a:lnTo>
                <a:lnTo>
                  <a:pt x="320298" y="94060"/>
                </a:lnTo>
                <a:lnTo>
                  <a:pt x="322841" y="94060"/>
                </a:lnTo>
                <a:lnTo>
                  <a:pt x="322841" y="96602"/>
                </a:lnTo>
                <a:lnTo>
                  <a:pt x="325383" y="96602"/>
                </a:lnTo>
                <a:lnTo>
                  <a:pt x="325383" y="99144"/>
                </a:lnTo>
                <a:lnTo>
                  <a:pt x="327925" y="99144"/>
                </a:lnTo>
                <a:lnTo>
                  <a:pt x="327925" y="101686"/>
                </a:lnTo>
                <a:lnTo>
                  <a:pt x="330467" y="101686"/>
                </a:lnTo>
                <a:lnTo>
                  <a:pt x="330467" y="104228"/>
                </a:lnTo>
                <a:lnTo>
                  <a:pt x="333009" y="106771"/>
                </a:lnTo>
                <a:lnTo>
                  <a:pt x="333009" y="109313"/>
                </a:lnTo>
                <a:lnTo>
                  <a:pt x="333009" y="111854"/>
                </a:lnTo>
                <a:lnTo>
                  <a:pt x="335551" y="111854"/>
                </a:lnTo>
                <a:lnTo>
                  <a:pt x="338093" y="111854"/>
                </a:lnTo>
                <a:lnTo>
                  <a:pt x="338093" y="114397"/>
                </a:lnTo>
                <a:lnTo>
                  <a:pt x="340635" y="114397"/>
                </a:lnTo>
                <a:lnTo>
                  <a:pt x="345719" y="119481"/>
                </a:lnTo>
                <a:lnTo>
                  <a:pt x="348261" y="122024"/>
                </a:lnTo>
                <a:lnTo>
                  <a:pt x="348261" y="124565"/>
                </a:lnTo>
                <a:lnTo>
                  <a:pt x="353346" y="129650"/>
                </a:lnTo>
                <a:lnTo>
                  <a:pt x="353346" y="132192"/>
                </a:lnTo>
                <a:lnTo>
                  <a:pt x="353346" y="137276"/>
                </a:lnTo>
                <a:lnTo>
                  <a:pt x="353346" y="139818"/>
                </a:lnTo>
                <a:lnTo>
                  <a:pt x="350803" y="139818"/>
                </a:lnTo>
                <a:lnTo>
                  <a:pt x="350803" y="142361"/>
                </a:lnTo>
                <a:lnTo>
                  <a:pt x="350803" y="144903"/>
                </a:lnTo>
                <a:lnTo>
                  <a:pt x="350803" y="147445"/>
                </a:lnTo>
                <a:lnTo>
                  <a:pt x="348261" y="153801"/>
                </a:lnTo>
                <a:lnTo>
                  <a:pt x="345719" y="156342"/>
                </a:lnTo>
                <a:lnTo>
                  <a:pt x="340635" y="149987"/>
                </a:lnTo>
                <a:lnTo>
                  <a:pt x="338093" y="144903"/>
                </a:lnTo>
                <a:lnTo>
                  <a:pt x="338093" y="142361"/>
                </a:lnTo>
                <a:lnTo>
                  <a:pt x="338093" y="139818"/>
                </a:lnTo>
                <a:lnTo>
                  <a:pt x="338093" y="129650"/>
                </a:lnTo>
                <a:lnTo>
                  <a:pt x="338093" y="123294"/>
                </a:lnTo>
                <a:lnTo>
                  <a:pt x="338093" y="120752"/>
                </a:lnTo>
                <a:lnTo>
                  <a:pt x="335551" y="114397"/>
                </a:lnTo>
                <a:lnTo>
                  <a:pt x="333009" y="111854"/>
                </a:lnTo>
                <a:lnTo>
                  <a:pt x="333009" y="109313"/>
                </a:lnTo>
                <a:lnTo>
                  <a:pt x="330467" y="106771"/>
                </a:lnTo>
                <a:lnTo>
                  <a:pt x="325383" y="101686"/>
                </a:lnTo>
                <a:lnTo>
                  <a:pt x="325383" y="99144"/>
                </a:lnTo>
                <a:lnTo>
                  <a:pt x="325383" y="96602"/>
                </a:lnTo>
                <a:lnTo>
                  <a:pt x="322841" y="94060"/>
                </a:lnTo>
                <a:lnTo>
                  <a:pt x="320298" y="91518"/>
                </a:lnTo>
                <a:lnTo>
                  <a:pt x="317757" y="88975"/>
                </a:lnTo>
                <a:lnTo>
                  <a:pt x="312673" y="88975"/>
                </a:lnTo>
                <a:lnTo>
                  <a:pt x="310130" y="88975"/>
                </a:lnTo>
                <a:lnTo>
                  <a:pt x="305047" y="82620"/>
                </a:lnTo>
                <a:lnTo>
                  <a:pt x="299962" y="82620"/>
                </a:lnTo>
                <a:lnTo>
                  <a:pt x="299962" y="80078"/>
                </a:lnTo>
                <a:lnTo>
                  <a:pt x="297420" y="77536"/>
                </a:lnTo>
                <a:lnTo>
                  <a:pt x="297420" y="74994"/>
                </a:lnTo>
                <a:lnTo>
                  <a:pt x="294878" y="74994"/>
                </a:lnTo>
                <a:lnTo>
                  <a:pt x="292336" y="74994"/>
                </a:lnTo>
                <a:lnTo>
                  <a:pt x="292336" y="72451"/>
                </a:lnTo>
                <a:lnTo>
                  <a:pt x="289794" y="72451"/>
                </a:lnTo>
                <a:lnTo>
                  <a:pt x="289794" y="69909"/>
                </a:lnTo>
                <a:lnTo>
                  <a:pt x="287252" y="69909"/>
                </a:lnTo>
                <a:lnTo>
                  <a:pt x="284710" y="67367"/>
                </a:lnTo>
                <a:lnTo>
                  <a:pt x="282168" y="64825"/>
                </a:lnTo>
                <a:lnTo>
                  <a:pt x="279626" y="62283"/>
                </a:lnTo>
                <a:lnTo>
                  <a:pt x="279626" y="59741"/>
                </a:lnTo>
                <a:lnTo>
                  <a:pt x="274542" y="57198"/>
                </a:lnTo>
                <a:lnTo>
                  <a:pt x="274542" y="57198"/>
                </a:lnTo>
                <a:lnTo>
                  <a:pt x="272000" y="57198"/>
                </a:lnTo>
                <a:lnTo>
                  <a:pt x="269457" y="57198"/>
                </a:lnTo>
                <a:lnTo>
                  <a:pt x="266916" y="54656"/>
                </a:lnTo>
                <a:lnTo>
                  <a:pt x="269457" y="54656"/>
                </a:lnTo>
                <a:lnTo>
                  <a:pt x="272000" y="54656"/>
                </a:lnTo>
                <a:lnTo>
                  <a:pt x="274542" y="54656"/>
                </a:lnTo>
                <a:lnTo>
                  <a:pt x="272000" y="52115"/>
                </a:lnTo>
                <a:lnTo>
                  <a:pt x="269457" y="49572"/>
                </a:lnTo>
                <a:lnTo>
                  <a:pt x="269457" y="47030"/>
                </a:lnTo>
                <a:lnTo>
                  <a:pt x="272000" y="47030"/>
                </a:lnTo>
                <a:lnTo>
                  <a:pt x="274542" y="53385"/>
                </a:lnTo>
                <a:close/>
                <a:moveTo>
                  <a:pt x="258019" y="55928"/>
                </a:moveTo>
                <a:lnTo>
                  <a:pt x="255476" y="55928"/>
                </a:lnTo>
                <a:lnTo>
                  <a:pt x="252934" y="55928"/>
                </a:lnTo>
                <a:lnTo>
                  <a:pt x="250392" y="55928"/>
                </a:lnTo>
                <a:lnTo>
                  <a:pt x="247850" y="55928"/>
                </a:lnTo>
                <a:lnTo>
                  <a:pt x="245308" y="53385"/>
                </a:lnTo>
                <a:lnTo>
                  <a:pt x="242766" y="48301"/>
                </a:lnTo>
                <a:lnTo>
                  <a:pt x="240224" y="48301"/>
                </a:lnTo>
                <a:lnTo>
                  <a:pt x="240224" y="45759"/>
                </a:lnTo>
                <a:lnTo>
                  <a:pt x="245308" y="43217"/>
                </a:lnTo>
                <a:lnTo>
                  <a:pt x="250392" y="43217"/>
                </a:lnTo>
                <a:lnTo>
                  <a:pt x="258019" y="45759"/>
                </a:lnTo>
                <a:lnTo>
                  <a:pt x="258019" y="48301"/>
                </a:lnTo>
                <a:lnTo>
                  <a:pt x="260561" y="50843"/>
                </a:lnTo>
                <a:lnTo>
                  <a:pt x="258019" y="55928"/>
                </a:lnTo>
                <a:close/>
                <a:moveTo>
                  <a:pt x="169047" y="41945"/>
                </a:moveTo>
                <a:lnTo>
                  <a:pt x="166504" y="41945"/>
                </a:lnTo>
                <a:lnTo>
                  <a:pt x="169047" y="39404"/>
                </a:lnTo>
                <a:lnTo>
                  <a:pt x="169047" y="36862"/>
                </a:lnTo>
                <a:lnTo>
                  <a:pt x="171589" y="39404"/>
                </a:lnTo>
                <a:lnTo>
                  <a:pt x="171589" y="41945"/>
                </a:lnTo>
                <a:lnTo>
                  <a:pt x="169047" y="41945"/>
                </a:lnTo>
                <a:close/>
                <a:moveTo>
                  <a:pt x="152523" y="27964"/>
                </a:moveTo>
                <a:lnTo>
                  <a:pt x="155065" y="30506"/>
                </a:lnTo>
                <a:lnTo>
                  <a:pt x="155065" y="27964"/>
                </a:lnTo>
                <a:lnTo>
                  <a:pt x="155065" y="25422"/>
                </a:lnTo>
                <a:lnTo>
                  <a:pt x="157607" y="25422"/>
                </a:lnTo>
                <a:lnTo>
                  <a:pt x="157607" y="27964"/>
                </a:lnTo>
                <a:lnTo>
                  <a:pt x="157607" y="30506"/>
                </a:lnTo>
                <a:lnTo>
                  <a:pt x="155065" y="30506"/>
                </a:lnTo>
                <a:lnTo>
                  <a:pt x="149981" y="33048"/>
                </a:lnTo>
                <a:lnTo>
                  <a:pt x="149981" y="35590"/>
                </a:lnTo>
                <a:lnTo>
                  <a:pt x="147439" y="35590"/>
                </a:lnTo>
                <a:lnTo>
                  <a:pt x="139813" y="35590"/>
                </a:lnTo>
                <a:lnTo>
                  <a:pt x="137271" y="35590"/>
                </a:lnTo>
                <a:lnTo>
                  <a:pt x="134729" y="35590"/>
                </a:lnTo>
                <a:lnTo>
                  <a:pt x="132186" y="35590"/>
                </a:lnTo>
                <a:lnTo>
                  <a:pt x="124561" y="38132"/>
                </a:lnTo>
                <a:lnTo>
                  <a:pt x="124561" y="35590"/>
                </a:lnTo>
                <a:lnTo>
                  <a:pt x="124561" y="33048"/>
                </a:lnTo>
                <a:lnTo>
                  <a:pt x="124561" y="27964"/>
                </a:lnTo>
                <a:lnTo>
                  <a:pt x="127103" y="27964"/>
                </a:lnTo>
                <a:lnTo>
                  <a:pt x="127103" y="25422"/>
                </a:lnTo>
                <a:lnTo>
                  <a:pt x="134729" y="25422"/>
                </a:lnTo>
                <a:lnTo>
                  <a:pt x="137271" y="25422"/>
                </a:lnTo>
                <a:lnTo>
                  <a:pt x="144897" y="25422"/>
                </a:lnTo>
                <a:lnTo>
                  <a:pt x="147439" y="25422"/>
                </a:lnTo>
                <a:lnTo>
                  <a:pt x="147439" y="27964"/>
                </a:lnTo>
                <a:lnTo>
                  <a:pt x="152523" y="27964"/>
                </a:lnTo>
                <a:close/>
                <a:moveTo>
                  <a:pt x="2541" y="13982"/>
                </a:moveTo>
                <a:lnTo>
                  <a:pt x="0" y="16524"/>
                </a:lnTo>
                <a:lnTo>
                  <a:pt x="0" y="13982"/>
                </a:lnTo>
                <a:lnTo>
                  <a:pt x="2541" y="13982"/>
                </a:lnTo>
                <a:close/>
                <a:moveTo>
                  <a:pt x="233869" y="2542"/>
                </a:moveTo>
                <a:lnTo>
                  <a:pt x="236411" y="8898"/>
                </a:lnTo>
                <a:lnTo>
                  <a:pt x="233869" y="8898"/>
                </a:lnTo>
                <a:lnTo>
                  <a:pt x="233869" y="6355"/>
                </a:lnTo>
                <a:lnTo>
                  <a:pt x="231326" y="6355"/>
                </a:lnTo>
                <a:lnTo>
                  <a:pt x="231326" y="8898"/>
                </a:lnTo>
                <a:lnTo>
                  <a:pt x="228785" y="3813"/>
                </a:lnTo>
                <a:lnTo>
                  <a:pt x="226243" y="3813"/>
                </a:lnTo>
                <a:lnTo>
                  <a:pt x="226243" y="2542"/>
                </a:lnTo>
                <a:lnTo>
                  <a:pt x="228785" y="0"/>
                </a:lnTo>
                <a:lnTo>
                  <a:pt x="231326" y="0"/>
                </a:lnTo>
                <a:lnTo>
                  <a:pt x="233869" y="2542"/>
                </a:lnTo>
                <a:close/>
              </a:path>
            </a:pathLst>
          </a:custGeom>
          <a:solidFill>
            <a:srgbClr val="DF3D3D"/>
          </a:solidFill>
          <a:ln w="3649"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74D53A9-48A4-41CF-ADF4-E7336580B4BA}"/>
              </a:ext>
            </a:extLst>
          </p:cNvPr>
          <p:cNvSpPr/>
          <p:nvPr userDrawn="1"/>
        </p:nvSpPr>
        <p:spPr>
          <a:xfrm>
            <a:off x="7216897" y="4211073"/>
            <a:ext cx="513494" cy="915174"/>
          </a:xfrm>
          <a:custGeom>
            <a:avLst/>
            <a:gdLst>
              <a:gd name="connsiteX0" fmla="*/ 443588 w 513494"/>
              <a:gd name="connsiteY0" fmla="*/ 723242 h 915174"/>
              <a:gd name="connsiteX1" fmla="*/ 441047 w 513494"/>
              <a:gd name="connsiteY1" fmla="*/ 723242 h 915174"/>
              <a:gd name="connsiteX2" fmla="*/ 435962 w 513494"/>
              <a:gd name="connsiteY2" fmla="*/ 723242 h 915174"/>
              <a:gd name="connsiteX3" fmla="*/ 433420 w 513494"/>
              <a:gd name="connsiteY3" fmla="*/ 720699 h 915174"/>
              <a:gd name="connsiteX4" fmla="*/ 430878 w 513494"/>
              <a:gd name="connsiteY4" fmla="*/ 718158 h 915174"/>
              <a:gd name="connsiteX5" fmla="*/ 428337 w 513494"/>
              <a:gd name="connsiteY5" fmla="*/ 718158 h 915174"/>
              <a:gd name="connsiteX6" fmla="*/ 428337 w 513494"/>
              <a:gd name="connsiteY6" fmla="*/ 715615 h 915174"/>
              <a:gd name="connsiteX7" fmla="*/ 425794 w 513494"/>
              <a:gd name="connsiteY7" fmla="*/ 710531 h 915174"/>
              <a:gd name="connsiteX8" fmla="*/ 425794 w 513494"/>
              <a:gd name="connsiteY8" fmla="*/ 707988 h 915174"/>
              <a:gd name="connsiteX9" fmla="*/ 428337 w 513494"/>
              <a:gd name="connsiteY9" fmla="*/ 702905 h 915174"/>
              <a:gd name="connsiteX10" fmla="*/ 430878 w 513494"/>
              <a:gd name="connsiteY10" fmla="*/ 700362 h 915174"/>
              <a:gd name="connsiteX11" fmla="*/ 433420 w 513494"/>
              <a:gd name="connsiteY11" fmla="*/ 700362 h 915174"/>
              <a:gd name="connsiteX12" fmla="*/ 438505 w 513494"/>
              <a:gd name="connsiteY12" fmla="*/ 700362 h 915174"/>
              <a:gd name="connsiteX13" fmla="*/ 438505 w 513494"/>
              <a:gd name="connsiteY13" fmla="*/ 702905 h 915174"/>
              <a:gd name="connsiteX14" fmla="*/ 441047 w 513494"/>
              <a:gd name="connsiteY14" fmla="*/ 702905 h 915174"/>
              <a:gd name="connsiteX15" fmla="*/ 441047 w 513494"/>
              <a:gd name="connsiteY15" fmla="*/ 705447 h 915174"/>
              <a:gd name="connsiteX16" fmla="*/ 443588 w 513494"/>
              <a:gd name="connsiteY16" fmla="*/ 705447 h 915174"/>
              <a:gd name="connsiteX17" fmla="*/ 443588 w 513494"/>
              <a:gd name="connsiteY17" fmla="*/ 707988 h 915174"/>
              <a:gd name="connsiteX18" fmla="*/ 443588 w 513494"/>
              <a:gd name="connsiteY18" fmla="*/ 710531 h 915174"/>
              <a:gd name="connsiteX19" fmla="*/ 446131 w 513494"/>
              <a:gd name="connsiteY19" fmla="*/ 710531 h 915174"/>
              <a:gd name="connsiteX20" fmla="*/ 446131 w 513494"/>
              <a:gd name="connsiteY20" fmla="*/ 713073 h 915174"/>
              <a:gd name="connsiteX21" fmla="*/ 448673 w 513494"/>
              <a:gd name="connsiteY21" fmla="*/ 713073 h 915174"/>
              <a:gd name="connsiteX22" fmla="*/ 446131 w 513494"/>
              <a:gd name="connsiteY22" fmla="*/ 719428 h 915174"/>
              <a:gd name="connsiteX23" fmla="*/ 446131 w 513494"/>
              <a:gd name="connsiteY23" fmla="*/ 721971 h 915174"/>
              <a:gd name="connsiteX24" fmla="*/ 443588 w 513494"/>
              <a:gd name="connsiteY24" fmla="*/ 721971 h 915174"/>
              <a:gd name="connsiteX25" fmla="*/ 505869 w 513494"/>
              <a:gd name="connsiteY25" fmla="*/ 688922 h 915174"/>
              <a:gd name="connsiteX26" fmla="*/ 503327 w 513494"/>
              <a:gd name="connsiteY26" fmla="*/ 688922 h 915174"/>
              <a:gd name="connsiteX27" fmla="*/ 498243 w 513494"/>
              <a:gd name="connsiteY27" fmla="*/ 688922 h 915174"/>
              <a:gd name="connsiteX28" fmla="*/ 495701 w 513494"/>
              <a:gd name="connsiteY28" fmla="*/ 686381 h 915174"/>
              <a:gd name="connsiteX29" fmla="*/ 498243 w 513494"/>
              <a:gd name="connsiteY29" fmla="*/ 677483 h 915174"/>
              <a:gd name="connsiteX30" fmla="*/ 500785 w 513494"/>
              <a:gd name="connsiteY30" fmla="*/ 674941 h 915174"/>
              <a:gd name="connsiteX31" fmla="*/ 503327 w 513494"/>
              <a:gd name="connsiteY31" fmla="*/ 668585 h 915174"/>
              <a:gd name="connsiteX32" fmla="*/ 505869 w 513494"/>
              <a:gd name="connsiteY32" fmla="*/ 668585 h 915174"/>
              <a:gd name="connsiteX33" fmla="*/ 508411 w 513494"/>
              <a:gd name="connsiteY33" fmla="*/ 668585 h 915174"/>
              <a:gd name="connsiteX34" fmla="*/ 510953 w 513494"/>
              <a:gd name="connsiteY34" fmla="*/ 668585 h 915174"/>
              <a:gd name="connsiteX35" fmla="*/ 513495 w 513494"/>
              <a:gd name="connsiteY35" fmla="*/ 677483 h 915174"/>
              <a:gd name="connsiteX36" fmla="*/ 513495 w 513494"/>
              <a:gd name="connsiteY36" fmla="*/ 680025 h 915174"/>
              <a:gd name="connsiteX37" fmla="*/ 510953 w 513494"/>
              <a:gd name="connsiteY37" fmla="*/ 686381 h 915174"/>
              <a:gd name="connsiteX38" fmla="*/ 508411 w 513494"/>
              <a:gd name="connsiteY38" fmla="*/ 686381 h 915174"/>
              <a:gd name="connsiteX39" fmla="*/ 505869 w 513494"/>
              <a:gd name="connsiteY39" fmla="*/ 688922 h 915174"/>
              <a:gd name="connsiteX40" fmla="*/ 5084 w 513494"/>
              <a:gd name="connsiteY40" fmla="*/ 551646 h 915174"/>
              <a:gd name="connsiteX41" fmla="*/ 2542 w 513494"/>
              <a:gd name="connsiteY41" fmla="*/ 551646 h 915174"/>
              <a:gd name="connsiteX42" fmla="*/ 2542 w 513494"/>
              <a:gd name="connsiteY42" fmla="*/ 549104 h 915174"/>
              <a:gd name="connsiteX43" fmla="*/ 0 w 513494"/>
              <a:gd name="connsiteY43" fmla="*/ 546563 h 915174"/>
              <a:gd name="connsiteX44" fmla="*/ 0 w 513494"/>
              <a:gd name="connsiteY44" fmla="*/ 544020 h 915174"/>
              <a:gd name="connsiteX45" fmla="*/ 2542 w 513494"/>
              <a:gd name="connsiteY45" fmla="*/ 544020 h 915174"/>
              <a:gd name="connsiteX46" fmla="*/ 2542 w 513494"/>
              <a:gd name="connsiteY46" fmla="*/ 541478 h 915174"/>
              <a:gd name="connsiteX47" fmla="*/ 5084 w 513494"/>
              <a:gd name="connsiteY47" fmla="*/ 541478 h 915174"/>
              <a:gd name="connsiteX48" fmla="*/ 7626 w 513494"/>
              <a:gd name="connsiteY48" fmla="*/ 541478 h 915174"/>
              <a:gd name="connsiteX49" fmla="*/ 10168 w 513494"/>
              <a:gd name="connsiteY49" fmla="*/ 544020 h 915174"/>
              <a:gd name="connsiteX50" fmla="*/ 10168 w 513494"/>
              <a:gd name="connsiteY50" fmla="*/ 546563 h 915174"/>
              <a:gd name="connsiteX51" fmla="*/ 10168 w 513494"/>
              <a:gd name="connsiteY51" fmla="*/ 549104 h 915174"/>
              <a:gd name="connsiteX52" fmla="*/ 7626 w 513494"/>
              <a:gd name="connsiteY52" fmla="*/ 549104 h 915174"/>
              <a:gd name="connsiteX53" fmla="*/ 7626 w 513494"/>
              <a:gd name="connsiteY53" fmla="*/ 551646 h 915174"/>
              <a:gd name="connsiteX54" fmla="*/ 5084 w 513494"/>
              <a:gd name="connsiteY54" fmla="*/ 551646 h 915174"/>
              <a:gd name="connsiteX55" fmla="*/ 88972 w 513494"/>
              <a:gd name="connsiteY55" fmla="*/ 366070 h 915174"/>
              <a:gd name="connsiteX56" fmla="*/ 91514 w 513494"/>
              <a:gd name="connsiteY56" fmla="*/ 366070 h 915174"/>
              <a:gd name="connsiteX57" fmla="*/ 91514 w 513494"/>
              <a:gd name="connsiteY57" fmla="*/ 368612 h 915174"/>
              <a:gd name="connsiteX58" fmla="*/ 88972 w 513494"/>
              <a:gd name="connsiteY58" fmla="*/ 368612 h 915174"/>
              <a:gd name="connsiteX59" fmla="*/ 88972 w 513494"/>
              <a:gd name="connsiteY59" fmla="*/ 371153 h 915174"/>
              <a:gd name="connsiteX60" fmla="*/ 88972 w 513494"/>
              <a:gd name="connsiteY60" fmla="*/ 373696 h 915174"/>
              <a:gd name="connsiteX61" fmla="*/ 88972 w 513494"/>
              <a:gd name="connsiteY61" fmla="*/ 376238 h 915174"/>
              <a:gd name="connsiteX62" fmla="*/ 86430 w 513494"/>
              <a:gd name="connsiteY62" fmla="*/ 376238 h 915174"/>
              <a:gd name="connsiteX63" fmla="*/ 83888 w 513494"/>
              <a:gd name="connsiteY63" fmla="*/ 376238 h 915174"/>
              <a:gd name="connsiteX64" fmla="*/ 83888 w 513494"/>
              <a:gd name="connsiteY64" fmla="*/ 373696 h 915174"/>
              <a:gd name="connsiteX65" fmla="*/ 83888 w 513494"/>
              <a:gd name="connsiteY65" fmla="*/ 371153 h 915174"/>
              <a:gd name="connsiteX66" fmla="*/ 81345 w 513494"/>
              <a:gd name="connsiteY66" fmla="*/ 371153 h 915174"/>
              <a:gd name="connsiteX67" fmla="*/ 81345 w 513494"/>
              <a:gd name="connsiteY67" fmla="*/ 368612 h 915174"/>
              <a:gd name="connsiteX68" fmla="*/ 81345 w 513494"/>
              <a:gd name="connsiteY68" fmla="*/ 366070 h 915174"/>
              <a:gd name="connsiteX69" fmla="*/ 83888 w 513494"/>
              <a:gd name="connsiteY69" fmla="*/ 363527 h 915174"/>
              <a:gd name="connsiteX70" fmla="*/ 83888 w 513494"/>
              <a:gd name="connsiteY70" fmla="*/ 360985 h 915174"/>
              <a:gd name="connsiteX71" fmla="*/ 88972 w 513494"/>
              <a:gd name="connsiteY71" fmla="*/ 363527 h 915174"/>
              <a:gd name="connsiteX72" fmla="*/ 88972 w 513494"/>
              <a:gd name="connsiteY72" fmla="*/ 366070 h 915174"/>
              <a:gd name="connsiteX73" fmla="*/ 38131 w 513494"/>
              <a:gd name="connsiteY73" fmla="*/ 352087 h 915174"/>
              <a:gd name="connsiteX74" fmla="*/ 35589 w 513494"/>
              <a:gd name="connsiteY74" fmla="*/ 352087 h 915174"/>
              <a:gd name="connsiteX75" fmla="*/ 35589 w 513494"/>
              <a:gd name="connsiteY75" fmla="*/ 350817 h 915174"/>
              <a:gd name="connsiteX76" fmla="*/ 35589 w 513494"/>
              <a:gd name="connsiteY76" fmla="*/ 348274 h 915174"/>
              <a:gd name="connsiteX77" fmla="*/ 35589 w 513494"/>
              <a:gd name="connsiteY77" fmla="*/ 345732 h 915174"/>
              <a:gd name="connsiteX78" fmla="*/ 35589 w 513494"/>
              <a:gd name="connsiteY78" fmla="*/ 343190 h 915174"/>
              <a:gd name="connsiteX79" fmla="*/ 38131 w 513494"/>
              <a:gd name="connsiteY79" fmla="*/ 343190 h 915174"/>
              <a:gd name="connsiteX80" fmla="*/ 40673 w 513494"/>
              <a:gd name="connsiteY80" fmla="*/ 343190 h 915174"/>
              <a:gd name="connsiteX81" fmla="*/ 40673 w 513494"/>
              <a:gd name="connsiteY81" fmla="*/ 345732 h 915174"/>
              <a:gd name="connsiteX82" fmla="*/ 43214 w 513494"/>
              <a:gd name="connsiteY82" fmla="*/ 345732 h 915174"/>
              <a:gd name="connsiteX83" fmla="*/ 43214 w 513494"/>
              <a:gd name="connsiteY83" fmla="*/ 348274 h 915174"/>
              <a:gd name="connsiteX84" fmla="*/ 43214 w 513494"/>
              <a:gd name="connsiteY84" fmla="*/ 350817 h 915174"/>
              <a:gd name="connsiteX85" fmla="*/ 40673 w 513494"/>
              <a:gd name="connsiteY85" fmla="*/ 350817 h 915174"/>
              <a:gd name="connsiteX86" fmla="*/ 40673 w 513494"/>
              <a:gd name="connsiteY86" fmla="*/ 353359 h 915174"/>
              <a:gd name="connsiteX87" fmla="*/ 38131 w 513494"/>
              <a:gd name="connsiteY87" fmla="*/ 353359 h 915174"/>
              <a:gd name="connsiteX88" fmla="*/ 64822 w 513494"/>
              <a:gd name="connsiteY88" fmla="*/ 339377 h 915174"/>
              <a:gd name="connsiteX89" fmla="*/ 64822 w 513494"/>
              <a:gd name="connsiteY89" fmla="*/ 344461 h 915174"/>
              <a:gd name="connsiteX90" fmla="*/ 64822 w 513494"/>
              <a:gd name="connsiteY90" fmla="*/ 349546 h 915174"/>
              <a:gd name="connsiteX91" fmla="*/ 64822 w 513494"/>
              <a:gd name="connsiteY91" fmla="*/ 352087 h 915174"/>
              <a:gd name="connsiteX92" fmla="*/ 62280 w 513494"/>
              <a:gd name="connsiteY92" fmla="*/ 349546 h 915174"/>
              <a:gd name="connsiteX93" fmla="*/ 62280 w 513494"/>
              <a:gd name="connsiteY93" fmla="*/ 347003 h 915174"/>
              <a:gd name="connsiteX94" fmla="*/ 59738 w 513494"/>
              <a:gd name="connsiteY94" fmla="*/ 347003 h 915174"/>
              <a:gd name="connsiteX95" fmla="*/ 59738 w 513494"/>
              <a:gd name="connsiteY95" fmla="*/ 344461 h 915174"/>
              <a:gd name="connsiteX96" fmla="*/ 57196 w 513494"/>
              <a:gd name="connsiteY96" fmla="*/ 344461 h 915174"/>
              <a:gd name="connsiteX97" fmla="*/ 54654 w 513494"/>
              <a:gd name="connsiteY97" fmla="*/ 344461 h 915174"/>
              <a:gd name="connsiteX98" fmla="*/ 54654 w 513494"/>
              <a:gd name="connsiteY98" fmla="*/ 341919 h 915174"/>
              <a:gd name="connsiteX99" fmla="*/ 57196 w 513494"/>
              <a:gd name="connsiteY99" fmla="*/ 341919 h 915174"/>
              <a:gd name="connsiteX100" fmla="*/ 57196 w 513494"/>
              <a:gd name="connsiteY100" fmla="*/ 344461 h 915174"/>
              <a:gd name="connsiteX101" fmla="*/ 59738 w 513494"/>
              <a:gd name="connsiteY101" fmla="*/ 344461 h 915174"/>
              <a:gd name="connsiteX102" fmla="*/ 59738 w 513494"/>
              <a:gd name="connsiteY102" fmla="*/ 341919 h 915174"/>
              <a:gd name="connsiteX103" fmla="*/ 62280 w 513494"/>
              <a:gd name="connsiteY103" fmla="*/ 341919 h 915174"/>
              <a:gd name="connsiteX104" fmla="*/ 62280 w 513494"/>
              <a:gd name="connsiteY104" fmla="*/ 339377 h 915174"/>
              <a:gd name="connsiteX105" fmla="*/ 62280 w 513494"/>
              <a:gd name="connsiteY105" fmla="*/ 336835 h 915174"/>
              <a:gd name="connsiteX106" fmla="*/ 64822 w 513494"/>
              <a:gd name="connsiteY106" fmla="*/ 336835 h 915174"/>
              <a:gd name="connsiteX107" fmla="*/ 64822 w 513494"/>
              <a:gd name="connsiteY107" fmla="*/ 339377 h 915174"/>
              <a:gd name="connsiteX108" fmla="*/ 228785 w 513494"/>
              <a:gd name="connsiteY108" fmla="*/ 345732 h 915174"/>
              <a:gd name="connsiteX109" fmla="*/ 231327 w 513494"/>
              <a:gd name="connsiteY109" fmla="*/ 345732 h 915174"/>
              <a:gd name="connsiteX110" fmla="*/ 233869 w 513494"/>
              <a:gd name="connsiteY110" fmla="*/ 348274 h 915174"/>
              <a:gd name="connsiteX111" fmla="*/ 233869 w 513494"/>
              <a:gd name="connsiteY111" fmla="*/ 350817 h 915174"/>
              <a:gd name="connsiteX112" fmla="*/ 236411 w 513494"/>
              <a:gd name="connsiteY112" fmla="*/ 355901 h 915174"/>
              <a:gd name="connsiteX113" fmla="*/ 236411 w 513494"/>
              <a:gd name="connsiteY113" fmla="*/ 358443 h 915174"/>
              <a:gd name="connsiteX114" fmla="*/ 238953 w 513494"/>
              <a:gd name="connsiteY114" fmla="*/ 364798 h 915174"/>
              <a:gd name="connsiteX115" fmla="*/ 244038 w 513494"/>
              <a:gd name="connsiteY115" fmla="*/ 369883 h 915174"/>
              <a:gd name="connsiteX116" fmla="*/ 246579 w 513494"/>
              <a:gd name="connsiteY116" fmla="*/ 374967 h 915174"/>
              <a:gd name="connsiteX117" fmla="*/ 246579 w 513494"/>
              <a:gd name="connsiteY117" fmla="*/ 377509 h 915174"/>
              <a:gd name="connsiteX118" fmla="*/ 249121 w 513494"/>
              <a:gd name="connsiteY118" fmla="*/ 380051 h 915174"/>
              <a:gd name="connsiteX119" fmla="*/ 249121 w 513494"/>
              <a:gd name="connsiteY119" fmla="*/ 382593 h 915174"/>
              <a:gd name="connsiteX120" fmla="*/ 249121 w 513494"/>
              <a:gd name="connsiteY120" fmla="*/ 385136 h 915174"/>
              <a:gd name="connsiteX121" fmla="*/ 249121 w 513494"/>
              <a:gd name="connsiteY121" fmla="*/ 387678 h 915174"/>
              <a:gd name="connsiteX122" fmla="*/ 251663 w 513494"/>
              <a:gd name="connsiteY122" fmla="*/ 394033 h 915174"/>
              <a:gd name="connsiteX123" fmla="*/ 251663 w 513494"/>
              <a:gd name="connsiteY123" fmla="*/ 399117 h 915174"/>
              <a:gd name="connsiteX124" fmla="*/ 251663 w 513494"/>
              <a:gd name="connsiteY124" fmla="*/ 401660 h 915174"/>
              <a:gd name="connsiteX125" fmla="*/ 254206 w 513494"/>
              <a:gd name="connsiteY125" fmla="*/ 401660 h 915174"/>
              <a:gd name="connsiteX126" fmla="*/ 254206 w 513494"/>
              <a:gd name="connsiteY126" fmla="*/ 406744 h 915174"/>
              <a:gd name="connsiteX127" fmla="*/ 256748 w 513494"/>
              <a:gd name="connsiteY127" fmla="*/ 411828 h 915174"/>
              <a:gd name="connsiteX128" fmla="*/ 256748 w 513494"/>
              <a:gd name="connsiteY128" fmla="*/ 414370 h 915174"/>
              <a:gd name="connsiteX129" fmla="*/ 256748 w 513494"/>
              <a:gd name="connsiteY129" fmla="*/ 416913 h 915174"/>
              <a:gd name="connsiteX130" fmla="*/ 256748 w 513494"/>
              <a:gd name="connsiteY130" fmla="*/ 419455 h 915174"/>
              <a:gd name="connsiteX131" fmla="*/ 256748 w 513494"/>
              <a:gd name="connsiteY131" fmla="*/ 421996 h 915174"/>
              <a:gd name="connsiteX132" fmla="*/ 256748 w 513494"/>
              <a:gd name="connsiteY132" fmla="*/ 424539 h 915174"/>
              <a:gd name="connsiteX133" fmla="*/ 256748 w 513494"/>
              <a:gd name="connsiteY133" fmla="*/ 427081 h 915174"/>
              <a:gd name="connsiteX134" fmla="*/ 256748 w 513494"/>
              <a:gd name="connsiteY134" fmla="*/ 432166 h 915174"/>
              <a:gd name="connsiteX135" fmla="*/ 256748 w 513494"/>
              <a:gd name="connsiteY135" fmla="*/ 434707 h 915174"/>
              <a:gd name="connsiteX136" fmla="*/ 259289 w 513494"/>
              <a:gd name="connsiteY136" fmla="*/ 434707 h 915174"/>
              <a:gd name="connsiteX137" fmla="*/ 259289 w 513494"/>
              <a:gd name="connsiteY137" fmla="*/ 437250 h 915174"/>
              <a:gd name="connsiteX138" fmla="*/ 259289 w 513494"/>
              <a:gd name="connsiteY138" fmla="*/ 439792 h 915174"/>
              <a:gd name="connsiteX139" fmla="*/ 259289 w 513494"/>
              <a:gd name="connsiteY139" fmla="*/ 442334 h 915174"/>
              <a:gd name="connsiteX140" fmla="*/ 259289 w 513494"/>
              <a:gd name="connsiteY140" fmla="*/ 444876 h 915174"/>
              <a:gd name="connsiteX141" fmla="*/ 259289 w 513494"/>
              <a:gd name="connsiteY141" fmla="*/ 449960 h 915174"/>
              <a:gd name="connsiteX142" fmla="*/ 259289 w 513494"/>
              <a:gd name="connsiteY142" fmla="*/ 455045 h 915174"/>
              <a:gd name="connsiteX143" fmla="*/ 261831 w 513494"/>
              <a:gd name="connsiteY143" fmla="*/ 461400 h 915174"/>
              <a:gd name="connsiteX144" fmla="*/ 261831 w 513494"/>
              <a:gd name="connsiteY144" fmla="*/ 463943 h 915174"/>
              <a:gd name="connsiteX145" fmla="*/ 264374 w 513494"/>
              <a:gd name="connsiteY145" fmla="*/ 469026 h 915174"/>
              <a:gd name="connsiteX146" fmla="*/ 266916 w 513494"/>
              <a:gd name="connsiteY146" fmla="*/ 471569 h 915174"/>
              <a:gd name="connsiteX147" fmla="*/ 266916 w 513494"/>
              <a:gd name="connsiteY147" fmla="*/ 474111 h 915174"/>
              <a:gd name="connsiteX148" fmla="*/ 269458 w 513494"/>
              <a:gd name="connsiteY148" fmla="*/ 476653 h 915174"/>
              <a:gd name="connsiteX149" fmla="*/ 269458 w 513494"/>
              <a:gd name="connsiteY149" fmla="*/ 479195 h 915174"/>
              <a:gd name="connsiteX150" fmla="*/ 269458 w 513494"/>
              <a:gd name="connsiteY150" fmla="*/ 481737 h 915174"/>
              <a:gd name="connsiteX151" fmla="*/ 269458 w 513494"/>
              <a:gd name="connsiteY151" fmla="*/ 484279 h 915174"/>
              <a:gd name="connsiteX152" fmla="*/ 269458 w 513494"/>
              <a:gd name="connsiteY152" fmla="*/ 486822 h 915174"/>
              <a:gd name="connsiteX153" fmla="*/ 266916 w 513494"/>
              <a:gd name="connsiteY153" fmla="*/ 493177 h 915174"/>
              <a:gd name="connsiteX154" fmla="*/ 261831 w 513494"/>
              <a:gd name="connsiteY154" fmla="*/ 502075 h 915174"/>
              <a:gd name="connsiteX155" fmla="*/ 261831 w 513494"/>
              <a:gd name="connsiteY155" fmla="*/ 504616 h 915174"/>
              <a:gd name="connsiteX156" fmla="*/ 259289 w 513494"/>
              <a:gd name="connsiteY156" fmla="*/ 509701 h 915174"/>
              <a:gd name="connsiteX157" fmla="*/ 256748 w 513494"/>
              <a:gd name="connsiteY157" fmla="*/ 509701 h 915174"/>
              <a:gd name="connsiteX158" fmla="*/ 256748 w 513494"/>
              <a:gd name="connsiteY158" fmla="*/ 507159 h 915174"/>
              <a:gd name="connsiteX159" fmla="*/ 254206 w 513494"/>
              <a:gd name="connsiteY159" fmla="*/ 507159 h 915174"/>
              <a:gd name="connsiteX160" fmla="*/ 251663 w 513494"/>
              <a:gd name="connsiteY160" fmla="*/ 504616 h 915174"/>
              <a:gd name="connsiteX161" fmla="*/ 251663 w 513494"/>
              <a:gd name="connsiteY161" fmla="*/ 502075 h 915174"/>
              <a:gd name="connsiteX162" fmla="*/ 249121 w 513494"/>
              <a:gd name="connsiteY162" fmla="*/ 496990 h 915174"/>
              <a:gd name="connsiteX163" fmla="*/ 246579 w 513494"/>
              <a:gd name="connsiteY163" fmla="*/ 491906 h 915174"/>
              <a:gd name="connsiteX164" fmla="*/ 246579 w 513494"/>
              <a:gd name="connsiteY164" fmla="*/ 486822 h 915174"/>
              <a:gd name="connsiteX165" fmla="*/ 244038 w 513494"/>
              <a:gd name="connsiteY165" fmla="*/ 484279 h 915174"/>
              <a:gd name="connsiteX166" fmla="*/ 241495 w 513494"/>
              <a:gd name="connsiteY166" fmla="*/ 486822 h 915174"/>
              <a:gd name="connsiteX167" fmla="*/ 238953 w 513494"/>
              <a:gd name="connsiteY167" fmla="*/ 489364 h 915174"/>
              <a:gd name="connsiteX168" fmla="*/ 238953 w 513494"/>
              <a:gd name="connsiteY168" fmla="*/ 491906 h 915174"/>
              <a:gd name="connsiteX169" fmla="*/ 238953 w 513494"/>
              <a:gd name="connsiteY169" fmla="*/ 496990 h 915174"/>
              <a:gd name="connsiteX170" fmla="*/ 238953 w 513494"/>
              <a:gd name="connsiteY170" fmla="*/ 499533 h 915174"/>
              <a:gd name="connsiteX171" fmla="*/ 241495 w 513494"/>
              <a:gd name="connsiteY171" fmla="*/ 505888 h 915174"/>
              <a:gd name="connsiteX172" fmla="*/ 241495 w 513494"/>
              <a:gd name="connsiteY172" fmla="*/ 508430 h 915174"/>
              <a:gd name="connsiteX173" fmla="*/ 238953 w 513494"/>
              <a:gd name="connsiteY173" fmla="*/ 510972 h 915174"/>
              <a:gd name="connsiteX174" fmla="*/ 238953 w 513494"/>
              <a:gd name="connsiteY174" fmla="*/ 513514 h 915174"/>
              <a:gd name="connsiteX175" fmla="*/ 241495 w 513494"/>
              <a:gd name="connsiteY175" fmla="*/ 516056 h 915174"/>
              <a:gd name="connsiteX176" fmla="*/ 241495 w 513494"/>
              <a:gd name="connsiteY176" fmla="*/ 518599 h 915174"/>
              <a:gd name="connsiteX177" fmla="*/ 244038 w 513494"/>
              <a:gd name="connsiteY177" fmla="*/ 516056 h 915174"/>
              <a:gd name="connsiteX178" fmla="*/ 244038 w 513494"/>
              <a:gd name="connsiteY178" fmla="*/ 518599 h 915174"/>
              <a:gd name="connsiteX179" fmla="*/ 246579 w 513494"/>
              <a:gd name="connsiteY179" fmla="*/ 518599 h 915174"/>
              <a:gd name="connsiteX180" fmla="*/ 246579 w 513494"/>
              <a:gd name="connsiteY180" fmla="*/ 521141 h 915174"/>
              <a:gd name="connsiteX181" fmla="*/ 246579 w 513494"/>
              <a:gd name="connsiteY181" fmla="*/ 523683 h 915174"/>
              <a:gd name="connsiteX182" fmla="*/ 244038 w 513494"/>
              <a:gd name="connsiteY182" fmla="*/ 523683 h 915174"/>
              <a:gd name="connsiteX183" fmla="*/ 244038 w 513494"/>
              <a:gd name="connsiteY183" fmla="*/ 526225 h 915174"/>
              <a:gd name="connsiteX184" fmla="*/ 244038 w 513494"/>
              <a:gd name="connsiteY184" fmla="*/ 528767 h 915174"/>
              <a:gd name="connsiteX185" fmla="*/ 246579 w 513494"/>
              <a:gd name="connsiteY185" fmla="*/ 528767 h 915174"/>
              <a:gd name="connsiteX186" fmla="*/ 246579 w 513494"/>
              <a:gd name="connsiteY186" fmla="*/ 531309 h 915174"/>
              <a:gd name="connsiteX187" fmla="*/ 246579 w 513494"/>
              <a:gd name="connsiteY187" fmla="*/ 536393 h 915174"/>
              <a:gd name="connsiteX188" fmla="*/ 244038 w 513494"/>
              <a:gd name="connsiteY188" fmla="*/ 538936 h 915174"/>
              <a:gd name="connsiteX189" fmla="*/ 244038 w 513494"/>
              <a:gd name="connsiteY189" fmla="*/ 541478 h 915174"/>
              <a:gd name="connsiteX190" fmla="*/ 241495 w 513494"/>
              <a:gd name="connsiteY190" fmla="*/ 541478 h 915174"/>
              <a:gd name="connsiteX191" fmla="*/ 249121 w 513494"/>
              <a:gd name="connsiteY191" fmla="*/ 546563 h 915174"/>
              <a:gd name="connsiteX192" fmla="*/ 249121 w 513494"/>
              <a:gd name="connsiteY192" fmla="*/ 544020 h 915174"/>
              <a:gd name="connsiteX193" fmla="*/ 251663 w 513494"/>
              <a:gd name="connsiteY193" fmla="*/ 544020 h 915174"/>
              <a:gd name="connsiteX194" fmla="*/ 249121 w 513494"/>
              <a:gd name="connsiteY194" fmla="*/ 550376 h 915174"/>
              <a:gd name="connsiteX195" fmla="*/ 249121 w 513494"/>
              <a:gd name="connsiteY195" fmla="*/ 552918 h 915174"/>
              <a:gd name="connsiteX196" fmla="*/ 244038 w 513494"/>
              <a:gd name="connsiteY196" fmla="*/ 558002 h 915174"/>
              <a:gd name="connsiteX197" fmla="*/ 244038 w 513494"/>
              <a:gd name="connsiteY197" fmla="*/ 555459 h 915174"/>
              <a:gd name="connsiteX198" fmla="*/ 246579 w 513494"/>
              <a:gd name="connsiteY198" fmla="*/ 555459 h 915174"/>
              <a:gd name="connsiteX199" fmla="*/ 236411 w 513494"/>
              <a:gd name="connsiteY199" fmla="*/ 550376 h 915174"/>
              <a:gd name="connsiteX200" fmla="*/ 233869 w 513494"/>
              <a:gd name="connsiteY200" fmla="*/ 556731 h 915174"/>
              <a:gd name="connsiteX201" fmla="*/ 231327 w 513494"/>
              <a:gd name="connsiteY201" fmla="*/ 565629 h 915174"/>
              <a:gd name="connsiteX202" fmla="*/ 231327 w 513494"/>
              <a:gd name="connsiteY202" fmla="*/ 568170 h 915174"/>
              <a:gd name="connsiteX203" fmla="*/ 231327 w 513494"/>
              <a:gd name="connsiteY203" fmla="*/ 570712 h 915174"/>
              <a:gd name="connsiteX204" fmla="*/ 231327 w 513494"/>
              <a:gd name="connsiteY204" fmla="*/ 573255 h 915174"/>
              <a:gd name="connsiteX205" fmla="*/ 233869 w 513494"/>
              <a:gd name="connsiteY205" fmla="*/ 578339 h 915174"/>
              <a:gd name="connsiteX206" fmla="*/ 233869 w 513494"/>
              <a:gd name="connsiteY206" fmla="*/ 583423 h 915174"/>
              <a:gd name="connsiteX207" fmla="*/ 233869 w 513494"/>
              <a:gd name="connsiteY207" fmla="*/ 585966 h 915174"/>
              <a:gd name="connsiteX208" fmla="*/ 233869 w 513494"/>
              <a:gd name="connsiteY208" fmla="*/ 588508 h 915174"/>
              <a:gd name="connsiteX209" fmla="*/ 233869 w 513494"/>
              <a:gd name="connsiteY209" fmla="*/ 591050 h 915174"/>
              <a:gd name="connsiteX210" fmla="*/ 231327 w 513494"/>
              <a:gd name="connsiteY210" fmla="*/ 593592 h 915174"/>
              <a:gd name="connsiteX211" fmla="*/ 231327 w 513494"/>
              <a:gd name="connsiteY211" fmla="*/ 596134 h 915174"/>
              <a:gd name="connsiteX212" fmla="*/ 231327 w 513494"/>
              <a:gd name="connsiteY212" fmla="*/ 598676 h 915174"/>
              <a:gd name="connsiteX213" fmla="*/ 231327 w 513494"/>
              <a:gd name="connsiteY213" fmla="*/ 601219 h 915174"/>
              <a:gd name="connsiteX214" fmla="*/ 228785 w 513494"/>
              <a:gd name="connsiteY214" fmla="*/ 606302 h 915174"/>
              <a:gd name="connsiteX215" fmla="*/ 228785 w 513494"/>
              <a:gd name="connsiteY215" fmla="*/ 611387 h 915174"/>
              <a:gd name="connsiteX216" fmla="*/ 228785 w 513494"/>
              <a:gd name="connsiteY216" fmla="*/ 613929 h 915174"/>
              <a:gd name="connsiteX217" fmla="*/ 226243 w 513494"/>
              <a:gd name="connsiteY217" fmla="*/ 620285 h 915174"/>
              <a:gd name="connsiteX218" fmla="*/ 223701 w 513494"/>
              <a:gd name="connsiteY218" fmla="*/ 626640 h 915174"/>
              <a:gd name="connsiteX219" fmla="*/ 221158 w 513494"/>
              <a:gd name="connsiteY219" fmla="*/ 632995 h 915174"/>
              <a:gd name="connsiteX220" fmla="*/ 221158 w 513494"/>
              <a:gd name="connsiteY220" fmla="*/ 635538 h 915174"/>
              <a:gd name="connsiteX221" fmla="*/ 221158 w 513494"/>
              <a:gd name="connsiteY221" fmla="*/ 638079 h 915174"/>
              <a:gd name="connsiteX222" fmla="*/ 218617 w 513494"/>
              <a:gd name="connsiteY222" fmla="*/ 640622 h 915174"/>
              <a:gd name="connsiteX223" fmla="*/ 218617 w 513494"/>
              <a:gd name="connsiteY223" fmla="*/ 643164 h 915174"/>
              <a:gd name="connsiteX224" fmla="*/ 216075 w 513494"/>
              <a:gd name="connsiteY224" fmla="*/ 648249 h 915174"/>
              <a:gd name="connsiteX225" fmla="*/ 216075 w 513494"/>
              <a:gd name="connsiteY225" fmla="*/ 650790 h 915174"/>
              <a:gd name="connsiteX226" fmla="*/ 216075 w 513494"/>
              <a:gd name="connsiteY226" fmla="*/ 653332 h 915174"/>
              <a:gd name="connsiteX227" fmla="*/ 216075 w 513494"/>
              <a:gd name="connsiteY227" fmla="*/ 655875 h 915174"/>
              <a:gd name="connsiteX228" fmla="*/ 213533 w 513494"/>
              <a:gd name="connsiteY228" fmla="*/ 658417 h 915174"/>
              <a:gd name="connsiteX229" fmla="*/ 213533 w 513494"/>
              <a:gd name="connsiteY229" fmla="*/ 663501 h 915174"/>
              <a:gd name="connsiteX230" fmla="*/ 210990 w 513494"/>
              <a:gd name="connsiteY230" fmla="*/ 666043 h 915174"/>
              <a:gd name="connsiteX231" fmla="*/ 210990 w 513494"/>
              <a:gd name="connsiteY231" fmla="*/ 668585 h 915174"/>
              <a:gd name="connsiteX232" fmla="*/ 210990 w 513494"/>
              <a:gd name="connsiteY232" fmla="*/ 671128 h 915174"/>
              <a:gd name="connsiteX233" fmla="*/ 210990 w 513494"/>
              <a:gd name="connsiteY233" fmla="*/ 673670 h 915174"/>
              <a:gd name="connsiteX234" fmla="*/ 208448 w 513494"/>
              <a:gd name="connsiteY234" fmla="*/ 676212 h 915174"/>
              <a:gd name="connsiteX235" fmla="*/ 208448 w 513494"/>
              <a:gd name="connsiteY235" fmla="*/ 681296 h 915174"/>
              <a:gd name="connsiteX236" fmla="*/ 208448 w 513494"/>
              <a:gd name="connsiteY236" fmla="*/ 686381 h 915174"/>
              <a:gd name="connsiteX237" fmla="*/ 205907 w 513494"/>
              <a:gd name="connsiteY237" fmla="*/ 688922 h 915174"/>
              <a:gd name="connsiteX238" fmla="*/ 205907 w 513494"/>
              <a:gd name="connsiteY238" fmla="*/ 691465 h 915174"/>
              <a:gd name="connsiteX239" fmla="*/ 203364 w 513494"/>
              <a:gd name="connsiteY239" fmla="*/ 694007 h 915174"/>
              <a:gd name="connsiteX240" fmla="*/ 203364 w 513494"/>
              <a:gd name="connsiteY240" fmla="*/ 696549 h 915174"/>
              <a:gd name="connsiteX241" fmla="*/ 203364 w 513494"/>
              <a:gd name="connsiteY241" fmla="*/ 699092 h 915174"/>
              <a:gd name="connsiteX242" fmla="*/ 200822 w 513494"/>
              <a:gd name="connsiteY242" fmla="*/ 701633 h 915174"/>
              <a:gd name="connsiteX243" fmla="*/ 200822 w 513494"/>
              <a:gd name="connsiteY243" fmla="*/ 704175 h 915174"/>
              <a:gd name="connsiteX244" fmla="*/ 200822 w 513494"/>
              <a:gd name="connsiteY244" fmla="*/ 706718 h 915174"/>
              <a:gd name="connsiteX245" fmla="*/ 198280 w 513494"/>
              <a:gd name="connsiteY245" fmla="*/ 711802 h 915174"/>
              <a:gd name="connsiteX246" fmla="*/ 198280 w 513494"/>
              <a:gd name="connsiteY246" fmla="*/ 714344 h 915174"/>
              <a:gd name="connsiteX247" fmla="*/ 195738 w 513494"/>
              <a:gd name="connsiteY247" fmla="*/ 723242 h 915174"/>
              <a:gd name="connsiteX248" fmla="*/ 195738 w 513494"/>
              <a:gd name="connsiteY248" fmla="*/ 725784 h 915174"/>
              <a:gd name="connsiteX249" fmla="*/ 193196 w 513494"/>
              <a:gd name="connsiteY249" fmla="*/ 739765 h 915174"/>
              <a:gd name="connsiteX250" fmla="*/ 190654 w 513494"/>
              <a:gd name="connsiteY250" fmla="*/ 746121 h 915174"/>
              <a:gd name="connsiteX251" fmla="*/ 188112 w 513494"/>
              <a:gd name="connsiteY251" fmla="*/ 757561 h 915174"/>
              <a:gd name="connsiteX252" fmla="*/ 185570 w 513494"/>
              <a:gd name="connsiteY252" fmla="*/ 763916 h 915174"/>
              <a:gd name="connsiteX253" fmla="*/ 183028 w 513494"/>
              <a:gd name="connsiteY253" fmla="*/ 763916 h 915174"/>
              <a:gd name="connsiteX254" fmla="*/ 183028 w 513494"/>
              <a:gd name="connsiteY254" fmla="*/ 766458 h 915174"/>
              <a:gd name="connsiteX255" fmla="*/ 180486 w 513494"/>
              <a:gd name="connsiteY255" fmla="*/ 771542 h 915174"/>
              <a:gd name="connsiteX256" fmla="*/ 180486 w 513494"/>
              <a:gd name="connsiteY256" fmla="*/ 774085 h 915174"/>
              <a:gd name="connsiteX257" fmla="*/ 180486 w 513494"/>
              <a:gd name="connsiteY257" fmla="*/ 776627 h 915174"/>
              <a:gd name="connsiteX258" fmla="*/ 175402 w 513494"/>
              <a:gd name="connsiteY258" fmla="*/ 782982 h 915174"/>
              <a:gd name="connsiteX259" fmla="*/ 175402 w 513494"/>
              <a:gd name="connsiteY259" fmla="*/ 785525 h 915174"/>
              <a:gd name="connsiteX260" fmla="*/ 175402 w 513494"/>
              <a:gd name="connsiteY260" fmla="*/ 788067 h 915174"/>
              <a:gd name="connsiteX261" fmla="*/ 175402 w 513494"/>
              <a:gd name="connsiteY261" fmla="*/ 794422 h 915174"/>
              <a:gd name="connsiteX262" fmla="*/ 172860 w 513494"/>
              <a:gd name="connsiteY262" fmla="*/ 799506 h 915174"/>
              <a:gd name="connsiteX263" fmla="*/ 172860 w 513494"/>
              <a:gd name="connsiteY263" fmla="*/ 802048 h 915174"/>
              <a:gd name="connsiteX264" fmla="*/ 172860 w 513494"/>
              <a:gd name="connsiteY264" fmla="*/ 807133 h 915174"/>
              <a:gd name="connsiteX265" fmla="*/ 170317 w 513494"/>
              <a:gd name="connsiteY265" fmla="*/ 813488 h 915174"/>
              <a:gd name="connsiteX266" fmla="*/ 167776 w 513494"/>
              <a:gd name="connsiteY266" fmla="*/ 819844 h 915174"/>
              <a:gd name="connsiteX267" fmla="*/ 165234 w 513494"/>
              <a:gd name="connsiteY267" fmla="*/ 828741 h 915174"/>
              <a:gd name="connsiteX268" fmla="*/ 165234 w 513494"/>
              <a:gd name="connsiteY268" fmla="*/ 831283 h 915174"/>
              <a:gd name="connsiteX269" fmla="*/ 165234 w 513494"/>
              <a:gd name="connsiteY269" fmla="*/ 833825 h 915174"/>
              <a:gd name="connsiteX270" fmla="*/ 165234 w 513494"/>
              <a:gd name="connsiteY270" fmla="*/ 838910 h 915174"/>
              <a:gd name="connsiteX271" fmla="*/ 165234 w 513494"/>
              <a:gd name="connsiteY271" fmla="*/ 841451 h 915174"/>
              <a:gd name="connsiteX272" fmla="*/ 162691 w 513494"/>
              <a:gd name="connsiteY272" fmla="*/ 841451 h 915174"/>
              <a:gd name="connsiteX273" fmla="*/ 160149 w 513494"/>
              <a:gd name="connsiteY273" fmla="*/ 847807 h 915174"/>
              <a:gd name="connsiteX274" fmla="*/ 157607 w 513494"/>
              <a:gd name="connsiteY274" fmla="*/ 852891 h 915174"/>
              <a:gd name="connsiteX275" fmla="*/ 157607 w 513494"/>
              <a:gd name="connsiteY275" fmla="*/ 855434 h 915174"/>
              <a:gd name="connsiteX276" fmla="*/ 155066 w 513494"/>
              <a:gd name="connsiteY276" fmla="*/ 860518 h 915174"/>
              <a:gd name="connsiteX277" fmla="*/ 155066 w 513494"/>
              <a:gd name="connsiteY277" fmla="*/ 865602 h 915174"/>
              <a:gd name="connsiteX278" fmla="*/ 155066 w 513494"/>
              <a:gd name="connsiteY278" fmla="*/ 868144 h 915174"/>
              <a:gd name="connsiteX279" fmla="*/ 152523 w 513494"/>
              <a:gd name="connsiteY279" fmla="*/ 870687 h 915174"/>
              <a:gd name="connsiteX280" fmla="*/ 149981 w 513494"/>
              <a:gd name="connsiteY280" fmla="*/ 877042 h 915174"/>
              <a:gd name="connsiteX281" fmla="*/ 149981 w 513494"/>
              <a:gd name="connsiteY281" fmla="*/ 879584 h 915174"/>
              <a:gd name="connsiteX282" fmla="*/ 147439 w 513494"/>
              <a:gd name="connsiteY282" fmla="*/ 882126 h 915174"/>
              <a:gd name="connsiteX283" fmla="*/ 147439 w 513494"/>
              <a:gd name="connsiteY283" fmla="*/ 884668 h 915174"/>
              <a:gd name="connsiteX284" fmla="*/ 147439 w 513494"/>
              <a:gd name="connsiteY284" fmla="*/ 887211 h 915174"/>
              <a:gd name="connsiteX285" fmla="*/ 139813 w 513494"/>
              <a:gd name="connsiteY285" fmla="*/ 892294 h 915174"/>
              <a:gd name="connsiteX286" fmla="*/ 134729 w 513494"/>
              <a:gd name="connsiteY286" fmla="*/ 894837 h 915174"/>
              <a:gd name="connsiteX287" fmla="*/ 132186 w 513494"/>
              <a:gd name="connsiteY287" fmla="*/ 894837 h 915174"/>
              <a:gd name="connsiteX288" fmla="*/ 129645 w 513494"/>
              <a:gd name="connsiteY288" fmla="*/ 897379 h 915174"/>
              <a:gd name="connsiteX289" fmla="*/ 127103 w 513494"/>
              <a:gd name="connsiteY289" fmla="*/ 897379 h 915174"/>
              <a:gd name="connsiteX290" fmla="*/ 127103 w 513494"/>
              <a:gd name="connsiteY290" fmla="*/ 894837 h 915174"/>
              <a:gd name="connsiteX291" fmla="*/ 130916 w 513494"/>
              <a:gd name="connsiteY291" fmla="*/ 894837 h 915174"/>
              <a:gd name="connsiteX292" fmla="*/ 128374 w 513494"/>
              <a:gd name="connsiteY292" fmla="*/ 894837 h 915174"/>
              <a:gd name="connsiteX293" fmla="*/ 125831 w 513494"/>
              <a:gd name="connsiteY293" fmla="*/ 897379 h 915174"/>
              <a:gd name="connsiteX294" fmla="*/ 123290 w 513494"/>
              <a:gd name="connsiteY294" fmla="*/ 897379 h 915174"/>
              <a:gd name="connsiteX295" fmla="*/ 120748 w 513494"/>
              <a:gd name="connsiteY295" fmla="*/ 897379 h 915174"/>
              <a:gd name="connsiteX296" fmla="*/ 113121 w 513494"/>
              <a:gd name="connsiteY296" fmla="*/ 902464 h 915174"/>
              <a:gd name="connsiteX297" fmla="*/ 110580 w 513494"/>
              <a:gd name="connsiteY297" fmla="*/ 902464 h 915174"/>
              <a:gd name="connsiteX298" fmla="*/ 105495 w 513494"/>
              <a:gd name="connsiteY298" fmla="*/ 905005 h 915174"/>
              <a:gd name="connsiteX299" fmla="*/ 105495 w 513494"/>
              <a:gd name="connsiteY299" fmla="*/ 907547 h 915174"/>
              <a:gd name="connsiteX300" fmla="*/ 105495 w 513494"/>
              <a:gd name="connsiteY300" fmla="*/ 907547 h 915174"/>
              <a:gd name="connsiteX301" fmla="*/ 105495 w 513494"/>
              <a:gd name="connsiteY301" fmla="*/ 910090 h 915174"/>
              <a:gd name="connsiteX302" fmla="*/ 102953 w 513494"/>
              <a:gd name="connsiteY302" fmla="*/ 910090 h 915174"/>
              <a:gd name="connsiteX303" fmla="*/ 100411 w 513494"/>
              <a:gd name="connsiteY303" fmla="*/ 912632 h 915174"/>
              <a:gd name="connsiteX304" fmla="*/ 97869 w 513494"/>
              <a:gd name="connsiteY304" fmla="*/ 912632 h 915174"/>
              <a:gd name="connsiteX305" fmla="*/ 87700 w 513494"/>
              <a:gd name="connsiteY305" fmla="*/ 915174 h 915174"/>
              <a:gd name="connsiteX306" fmla="*/ 85159 w 513494"/>
              <a:gd name="connsiteY306" fmla="*/ 912632 h 915174"/>
              <a:gd name="connsiteX307" fmla="*/ 82617 w 513494"/>
              <a:gd name="connsiteY307" fmla="*/ 910090 h 915174"/>
              <a:gd name="connsiteX308" fmla="*/ 77532 w 513494"/>
              <a:gd name="connsiteY308" fmla="*/ 905005 h 915174"/>
              <a:gd name="connsiteX309" fmla="*/ 72449 w 513494"/>
              <a:gd name="connsiteY309" fmla="*/ 902464 h 915174"/>
              <a:gd name="connsiteX310" fmla="*/ 69907 w 513494"/>
              <a:gd name="connsiteY310" fmla="*/ 902464 h 915174"/>
              <a:gd name="connsiteX311" fmla="*/ 67364 w 513494"/>
              <a:gd name="connsiteY311" fmla="*/ 902464 h 915174"/>
              <a:gd name="connsiteX312" fmla="*/ 64822 w 513494"/>
              <a:gd name="connsiteY312" fmla="*/ 899921 h 915174"/>
              <a:gd name="connsiteX313" fmla="*/ 62280 w 513494"/>
              <a:gd name="connsiteY313" fmla="*/ 899921 h 915174"/>
              <a:gd name="connsiteX314" fmla="*/ 59738 w 513494"/>
              <a:gd name="connsiteY314" fmla="*/ 899921 h 915174"/>
              <a:gd name="connsiteX315" fmla="*/ 57196 w 513494"/>
              <a:gd name="connsiteY315" fmla="*/ 894837 h 915174"/>
              <a:gd name="connsiteX316" fmla="*/ 54654 w 513494"/>
              <a:gd name="connsiteY316" fmla="*/ 871958 h 915174"/>
              <a:gd name="connsiteX317" fmla="*/ 52112 w 513494"/>
              <a:gd name="connsiteY317" fmla="*/ 871958 h 915174"/>
              <a:gd name="connsiteX318" fmla="*/ 52112 w 513494"/>
              <a:gd name="connsiteY318" fmla="*/ 869415 h 915174"/>
              <a:gd name="connsiteX319" fmla="*/ 52112 w 513494"/>
              <a:gd name="connsiteY319" fmla="*/ 871958 h 915174"/>
              <a:gd name="connsiteX320" fmla="*/ 49570 w 513494"/>
              <a:gd name="connsiteY320" fmla="*/ 871958 h 915174"/>
              <a:gd name="connsiteX321" fmla="*/ 49570 w 513494"/>
              <a:gd name="connsiteY321" fmla="*/ 869415 h 915174"/>
              <a:gd name="connsiteX322" fmla="*/ 47028 w 513494"/>
              <a:gd name="connsiteY322" fmla="*/ 869415 h 915174"/>
              <a:gd name="connsiteX323" fmla="*/ 47028 w 513494"/>
              <a:gd name="connsiteY323" fmla="*/ 866873 h 915174"/>
              <a:gd name="connsiteX324" fmla="*/ 47028 w 513494"/>
              <a:gd name="connsiteY324" fmla="*/ 864331 h 915174"/>
              <a:gd name="connsiteX325" fmla="*/ 47028 w 513494"/>
              <a:gd name="connsiteY325" fmla="*/ 861789 h 915174"/>
              <a:gd name="connsiteX326" fmla="*/ 44486 w 513494"/>
              <a:gd name="connsiteY326" fmla="*/ 861789 h 915174"/>
              <a:gd name="connsiteX327" fmla="*/ 44486 w 513494"/>
              <a:gd name="connsiteY327" fmla="*/ 859247 h 915174"/>
              <a:gd name="connsiteX328" fmla="*/ 44486 w 513494"/>
              <a:gd name="connsiteY328" fmla="*/ 856704 h 915174"/>
              <a:gd name="connsiteX329" fmla="*/ 44486 w 513494"/>
              <a:gd name="connsiteY329" fmla="*/ 854162 h 915174"/>
              <a:gd name="connsiteX330" fmla="*/ 44486 w 513494"/>
              <a:gd name="connsiteY330" fmla="*/ 851621 h 915174"/>
              <a:gd name="connsiteX331" fmla="*/ 41944 w 513494"/>
              <a:gd name="connsiteY331" fmla="*/ 846536 h 915174"/>
              <a:gd name="connsiteX332" fmla="*/ 39402 w 513494"/>
              <a:gd name="connsiteY332" fmla="*/ 846536 h 915174"/>
              <a:gd name="connsiteX333" fmla="*/ 39402 w 513494"/>
              <a:gd name="connsiteY333" fmla="*/ 846536 h 915174"/>
              <a:gd name="connsiteX334" fmla="*/ 36859 w 513494"/>
              <a:gd name="connsiteY334" fmla="*/ 846536 h 915174"/>
              <a:gd name="connsiteX335" fmla="*/ 36859 w 513494"/>
              <a:gd name="connsiteY335" fmla="*/ 843994 h 915174"/>
              <a:gd name="connsiteX336" fmla="*/ 34318 w 513494"/>
              <a:gd name="connsiteY336" fmla="*/ 841451 h 915174"/>
              <a:gd name="connsiteX337" fmla="*/ 34318 w 513494"/>
              <a:gd name="connsiteY337" fmla="*/ 836368 h 915174"/>
              <a:gd name="connsiteX338" fmla="*/ 34318 w 513494"/>
              <a:gd name="connsiteY338" fmla="*/ 830012 h 915174"/>
              <a:gd name="connsiteX339" fmla="*/ 34318 w 513494"/>
              <a:gd name="connsiteY339" fmla="*/ 823657 h 915174"/>
              <a:gd name="connsiteX340" fmla="*/ 34318 w 513494"/>
              <a:gd name="connsiteY340" fmla="*/ 821115 h 915174"/>
              <a:gd name="connsiteX341" fmla="*/ 34318 w 513494"/>
              <a:gd name="connsiteY341" fmla="*/ 818572 h 915174"/>
              <a:gd name="connsiteX342" fmla="*/ 34318 w 513494"/>
              <a:gd name="connsiteY342" fmla="*/ 816030 h 915174"/>
              <a:gd name="connsiteX343" fmla="*/ 34318 w 513494"/>
              <a:gd name="connsiteY343" fmla="*/ 813488 h 915174"/>
              <a:gd name="connsiteX344" fmla="*/ 36859 w 513494"/>
              <a:gd name="connsiteY344" fmla="*/ 813488 h 915174"/>
              <a:gd name="connsiteX345" fmla="*/ 36859 w 513494"/>
              <a:gd name="connsiteY345" fmla="*/ 810946 h 915174"/>
              <a:gd name="connsiteX346" fmla="*/ 39402 w 513494"/>
              <a:gd name="connsiteY346" fmla="*/ 805861 h 915174"/>
              <a:gd name="connsiteX347" fmla="*/ 36859 w 513494"/>
              <a:gd name="connsiteY347" fmla="*/ 805861 h 915174"/>
              <a:gd name="connsiteX348" fmla="*/ 36859 w 513494"/>
              <a:gd name="connsiteY348" fmla="*/ 803319 h 915174"/>
              <a:gd name="connsiteX349" fmla="*/ 34318 w 513494"/>
              <a:gd name="connsiteY349" fmla="*/ 803319 h 915174"/>
              <a:gd name="connsiteX350" fmla="*/ 34318 w 513494"/>
              <a:gd name="connsiteY350" fmla="*/ 800778 h 915174"/>
              <a:gd name="connsiteX351" fmla="*/ 31776 w 513494"/>
              <a:gd name="connsiteY351" fmla="*/ 800778 h 915174"/>
              <a:gd name="connsiteX352" fmla="*/ 31776 w 513494"/>
              <a:gd name="connsiteY352" fmla="*/ 798235 h 915174"/>
              <a:gd name="connsiteX353" fmla="*/ 31776 w 513494"/>
              <a:gd name="connsiteY353" fmla="*/ 795693 h 915174"/>
              <a:gd name="connsiteX354" fmla="*/ 31776 w 513494"/>
              <a:gd name="connsiteY354" fmla="*/ 793151 h 915174"/>
              <a:gd name="connsiteX355" fmla="*/ 31776 w 513494"/>
              <a:gd name="connsiteY355" fmla="*/ 790608 h 915174"/>
              <a:gd name="connsiteX356" fmla="*/ 29233 w 513494"/>
              <a:gd name="connsiteY356" fmla="*/ 790608 h 915174"/>
              <a:gd name="connsiteX357" fmla="*/ 29233 w 513494"/>
              <a:gd name="connsiteY357" fmla="*/ 788067 h 915174"/>
              <a:gd name="connsiteX358" fmla="*/ 24149 w 513494"/>
              <a:gd name="connsiteY358" fmla="*/ 785525 h 915174"/>
              <a:gd name="connsiteX359" fmla="*/ 24149 w 513494"/>
              <a:gd name="connsiteY359" fmla="*/ 782982 h 915174"/>
              <a:gd name="connsiteX360" fmla="*/ 24149 w 513494"/>
              <a:gd name="connsiteY360" fmla="*/ 780440 h 915174"/>
              <a:gd name="connsiteX361" fmla="*/ 21608 w 513494"/>
              <a:gd name="connsiteY361" fmla="*/ 774085 h 915174"/>
              <a:gd name="connsiteX362" fmla="*/ 21608 w 513494"/>
              <a:gd name="connsiteY362" fmla="*/ 770271 h 915174"/>
              <a:gd name="connsiteX363" fmla="*/ 19065 w 513494"/>
              <a:gd name="connsiteY363" fmla="*/ 761374 h 915174"/>
              <a:gd name="connsiteX364" fmla="*/ 19065 w 513494"/>
              <a:gd name="connsiteY364" fmla="*/ 757561 h 915174"/>
              <a:gd name="connsiteX365" fmla="*/ 19065 w 513494"/>
              <a:gd name="connsiteY365" fmla="*/ 755018 h 915174"/>
              <a:gd name="connsiteX366" fmla="*/ 19065 w 513494"/>
              <a:gd name="connsiteY366" fmla="*/ 749935 h 915174"/>
              <a:gd name="connsiteX367" fmla="*/ 21608 w 513494"/>
              <a:gd name="connsiteY367" fmla="*/ 743579 h 915174"/>
              <a:gd name="connsiteX368" fmla="*/ 21608 w 513494"/>
              <a:gd name="connsiteY368" fmla="*/ 741037 h 915174"/>
              <a:gd name="connsiteX369" fmla="*/ 24149 w 513494"/>
              <a:gd name="connsiteY369" fmla="*/ 738495 h 915174"/>
              <a:gd name="connsiteX370" fmla="*/ 26691 w 513494"/>
              <a:gd name="connsiteY370" fmla="*/ 733410 h 915174"/>
              <a:gd name="connsiteX371" fmla="*/ 26691 w 513494"/>
              <a:gd name="connsiteY371" fmla="*/ 732139 h 915174"/>
              <a:gd name="connsiteX372" fmla="*/ 26691 w 513494"/>
              <a:gd name="connsiteY372" fmla="*/ 727055 h 915174"/>
              <a:gd name="connsiteX373" fmla="*/ 29233 w 513494"/>
              <a:gd name="connsiteY373" fmla="*/ 721971 h 915174"/>
              <a:gd name="connsiteX374" fmla="*/ 29233 w 513494"/>
              <a:gd name="connsiteY374" fmla="*/ 719428 h 915174"/>
              <a:gd name="connsiteX375" fmla="*/ 31776 w 513494"/>
              <a:gd name="connsiteY375" fmla="*/ 719428 h 915174"/>
              <a:gd name="connsiteX376" fmla="*/ 31776 w 513494"/>
              <a:gd name="connsiteY376" fmla="*/ 716886 h 915174"/>
              <a:gd name="connsiteX377" fmla="*/ 34318 w 513494"/>
              <a:gd name="connsiteY377" fmla="*/ 716886 h 915174"/>
              <a:gd name="connsiteX378" fmla="*/ 36859 w 513494"/>
              <a:gd name="connsiteY378" fmla="*/ 716886 h 915174"/>
              <a:gd name="connsiteX379" fmla="*/ 36859 w 513494"/>
              <a:gd name="connsiteY379" fmla="*/ 719428 h 915174"/>
              <a:gd name="connsiteX380" fmla="*/ 39402 w 513494"/>
              <a:gd name="connsiteY380" fmla="*/ 716886 h 915174"/>
              <a:gd name="connsiteX381" fmla="*/ 39402 w 513494"/>
              <a:gd name="connsiteY381" fmla="*/ 714344 h 915174"/>
              <a:gd name="connsiteX382" fmla="*/ 41944 w 513494"/>
              <a:gd name="connsiteY382" fmla="*/ 711802 h 915174"/>
              <a:gd name="connsiteX383" fmla="*/ 41944 w 513494"/>
              <a:gd name="connsiteY383" fmla="*/ 709260 h 915174"/>
              <a:gd name="connsiteX384" fmla="*/ 41944 w 513494"/>
              <a:gd name="connsiteY384" fmla="*/ 706718 h 915174"/>
              <a:gd name="connsiteX385" fmla="*/ 41944 w 513494"/>
              <a:gd name="connsiteY385" fmla="*/ 706718 h 915174"/>
              <a:gd name="connsiteX386" fmla="*/ 44486 w 513494"/>
              <a:gd name="connsiteY386" fmla="*/ 701633 h 915174"/>
              <a:gd name="connsiteX387" fmla="*/ 44486 w 513494"/>
              <a:gd name="connsiteY387" fmla="*/ 699092 h 915174"/>
              <a:gd name="connsiteX388" fmla="*/ 44486 w 513494"/>
              <a:gd name="connsiteY388" fmla="*/ 696549 h 915174"/>
              <a:gd name="connsiteX389" fmla="*/ 47028 w 513494"/>
              <a:gd name="connsiteY389" fmla="*/ 696549 h 915174"/>
              <a:gd name="connsiteX390" fmla="*/ 49570 w 513494"/>
              <a:gd name="connsiteY390" fmla="*/ 696549 h 915174"/>
              <a:gd name="connsiteX391" fmla="*/ 49570 w 513494"/>
              <a:gd name="connsiteY391" fmla="*/ 691465 h 915174"/>
              <a:gd name="connsiteX392" fmla="*/ 49570 w 513494"/>
              <a:gd name="connsiteY392" fmla="*/ 688922 h 915174"/>
              <a:gd name="connsiteX393" fmla="*/ 52112 w 513494"/>
              <a:gd name="connsiteY393" fmla="*/ 683839 h 915174"/>
              <a:gd name="connsiteX394" fmla="*/ 57196 w 513494"/>
              <a:gd name="connsiteY394" fmla="*/ 677483 h 915174"/>
              <a:gd name="connsiteX395" fmla="*/ 59738 w 513494"/>
              <a:gd name="connsiteY395" fmla="*/ 672399 h 915174"/>
              <a:gd name="connsiteX396" fmla="*/ 59738 w 513494"/>
              <a:gd name="connsiteY396" fmla="*/ 669856 h 915174"/>
              <a:gd name="connsiteX397" fmla="*/ 62280 w 513494"/>
              <a:gd name="connsiteY397" fmla="*/ 669856 h 915174"/>
              <a:gd name="connsiteX398" fmla="*/ 62280 w 513494"/>
              <a:gd name="connsiteY398" fmla="*/ 667315 h 915174"/>
              <a:gd name="connsiteX399" fmla="*/ 64822 w 513494"/>
              <a:gd name="connsiteY399" fmla="*/ 664772 h 915174"/>
              <a:gd name="connsiteX400" fmla="*/ 64822 w 513494"/>
              <a:gd name="connsiteY400" fmla="*/ 662230 h 915174"/>
              <a:gd name="connsiteX401" fmla="*/ 64822 w 513494"/>
              <a:gd name="connsiteY401" fmla="*/ 659688 h 915174"/>
              <a:gd name="connsiteX402" fmla="*/ 62280 w 513494"/>
              <a:gd name="connsiteY402" fmla="*/ 657145 h 915174"/>
              <a:gd name="connsiteX403" fmla="*/ 59738 w 513494"/>
              <a:gd name="connsiteY403" fmla="*/ 657145 h 915174"/>
              <a:gd name="connsiteX404" fmla="*/ 59738 w 513494"/>
              <a:gd name="connsiteY404" fmla="*/ 654604 h 915174"/>
              <a:gd name="connsiteX405" fmla="*/ 62280 w 513494"/>
              <a:gd name="connsiteY405" fmla="*/ 645706 h 915174"/>
              <a:gd name="connsiteX406" fmla="*/ 64822 w 513494"/>
              <a:gd name="connsiteY406" fmla="*/ 645706 h 915174"/>
              <a:gd name="connsiteX407" fmla="*/ 64822 w 513494"/>
              <a:gd name="connsiteY407" fmla="*/ 643164 h 915174"/>
              <a:gd name="connsiteX408" fmla="*/ 64822 w 513494"/>
              <a:gd name="connsiteY408" fmla="*/ 640622 h 915174"/>
              <a:gd name="connsiteX409" fmla="*/ 62280 w 513494"/>
              <a:gd name="connsiteY409" fmla="*/ 638079 h 915174"/>
              <a:gd name="connsiteX410" fmla="*/ 59738 w 513494"/>
              <a:gd name="connsiteY410" fmla="*/ 632995 h 915174"/>
              <a:gd name="connsiteX411" fmla="*/ 59738 w 513494"/>
              <a:gd name="connsiteY411" fmla="*/ 630453 h 915174"/>
              <a:gd name="connsiteX412" fmla="*/ 57196 w 513494"/>
              <a:gd name="connsiteY412" fmla="*/ 627911 h 915174"/>
              <a:gd name="connsiteX413" fmla="*/ 54654 w 513494"/>
              <a:gd name="connsiteY413" fmla="*/ 630453 h 915174"/>
              <a:gd name="connsiteX414" fmla="*/ 54654 w 513494"/>
              <a:gd name="connsiteY414" fmla="*/ 627911 h 915174"/>
              <a:gd name="connsiteX415" fmla="*/ 54654 w 513494"/>
              <a:gd name="connsiteY415" fmla="*/ 625369 h 915174"/>
              <a:gd name="connsiteX416" fmla="*/ 57196 w 513494"/>
              <a:gd name="connsiteY416" fmla="*/ 620285 h 915174"/>
              <a:gd name="connsiteX417" fmla="*/ 57196 w 513494"/>
              <a:gd name="connsiteY417" fmla="*/ 617742 h 915174"/>
              <a:gd name="connsiteX418" fmla="*/ 54654 w 513494"/>
              <a:gd name="connsiteY418" fmla="*/ 615200 h 915174"/>
              <a:gd name="connsiteX419" fmla="*/ 54654 w 513494"/>
              <a:gd name="connsiteY419" fmla="*/ 610116 h 915174"/>
              <a:gd name="connsiteX420" fmla="*/ 52112 w 513494"/>
              <a:gd name="connsiteY420" fmla="*/ 607574 h 915174"/>
              <a:gd name="connsiteX421" fmla="*/ 52112 w 513494"/>
              <a:gd name="connsiteY421" fmla="*/ 605032 h 915174"/>
              <a:gd name="connsiteX422" fmla="*/ 49570 w 513494"/>
              <a:gd name="connsiteY422" fmla="*/ 602489 h 915174"/>
              <a:gd name="connsiteX423" fmla="*/ 49570 w 513494"/>
              <a:gd name="connsiteY423" fmla="*/ 599947 h 915174"/>
              <a:gd name="connsiteX424" fmla="*/ 47028 w 513494"/>
              <a:gd name="connsiteY424" fmla="*/ 599947 h 915174"/>
              <a:gd name="connsiteX425" fmla="*/ 49570 w 513494"/>
              <a:gd name="connsiteY425" fmla="*/ 597406 h 915174"/>
              <a:gd name="connsiteX426" fmla="*/ 49570 w 513494"/>
              <a:gd name="connsiteY426" fmla="*/ 592321 h 915174"/>
              <a:gd name="connsiteX427" fmla="*/ 49570 w 513494"/>
              <a:gd name="connsiteY427" fmla="*/ 589779 h 915174"/>
              <a:gd name="connsiteX428" fmla="*/ 47028 w 513494"/>
              <a:gd name="connsiteY428" fmla="*/ 587236 h 915174"/>
              <a:gd name="connsiteX429" fmla="*/ 47028 w 513494"/>
              <a:gd name="connsiteY429" fmla="*/ 584695 h 915174"/>
              <a:gd name="connsiteX430" fmla="*/ 47028 w 513494"/>
              <a:gd name="connsiteY430" fmla="*/ 579610 h 915174"/>
              <a:gd name="connsiteX431" fmla="*/ 47028 w 513494"/>
              <a:gd name="connsiteY431" fmla="*/ 577068 h 915174"/>
              <a:gd name="connsiteX432" fmla="*/ 47028 w 513494"/>
              <a:gd name="connsiteY432" fmla="*/ 579610 h 915174"/>
              <a:gd name="connsiteX433" fmla="*/ 47028 w 513494"/>
              <a:gd name="connsiteY433" fmla="*/ 577068 h 915174"/>
              <a:gd name="connsiteX434" fmla="*/ 47028 w 513494"/>
              <a:gd name="connsiteY434" fmla="*/ 574526 h 915174"/>
              <a:gd name="connsiteX435" fmla="*/ 47028 w 513494"/>
              <a:gd name="connsiteY435" fmla="*/ 571984 h 915174"/>
              <a:gd name="connsiteX436" fmla="*/ 44486 w 513494"/>
              <a:gd name="connsiteY436" fmla="*/ 569442 h 915174"/>
              <a:gd name="connsiteX437" fmla="*/ 44486 w 513494"/>
              <a:gd name="connsiteY437" fmla="*/ 566899 h 915174"/>
              <a:gd name="connsiteX438" fmla="*/ 44486 w 513494"/>
              <a:gd name="connsiteY438" fmla="*/ 564357 h 915174"/>
              <a:gd name="connsiteX439" fmla="*/ 44486 w 513494"/>
              <a:gd name="connsiteY439" fmla="*/ 561815 h 915174"/>
              <a:gd name="connsiteX440" fmla="*/ 44486 w 513494"/>
              <a:gd name="connsiteY440" fmla="*/ 559273 h 915174"/>
              <a:gd name="connsiteX441" fmla="*/ 49570 w 513494"/>
              <a:gd name="connsiteY441" fmla="*/ 554189 h 915174"/>
              <a:gd name="connsiteX442" fmla="*/ 52112 w 513494"/>
              <a:gd name="connsiteY442" fmla="*/ 549104 h 915174"/>
              <a:gd name="connsiteX443" fmla="*/ 54654 w 513494"/>
              <a:gd name="connsiteY443" fmla="*/ 544020 h 915174"/>
              <a:gd name="connsiteX444" fmla="*/ 54654 w 513494"/>
              <a:gd name="connsiteY444" fmla="*/ 541478 h 915174"/>
              <a:gd name="connsiteX445" fmla="*/ 57196 w 513494"/>
              <a:gd name="connsiteY445" fmla="*/ 536393 h 915174"/>
              <a:gd name="connsiteX446" fmla="*/ 59738 w 513494"/>
              <a:gd name="connsiteY446" fmla="*/ 531309 h 915174"/>
              <a:gd name="connsiteX447" fmla="*/ 59738 w 513494"/>
              <a:gd name="connsiteY447" fmla="*/ 528767 h 915174"/>
              <a:gd name="connsiteX448" fmla="*/ 62280 w 513494"/>
              <a:gd name="connsiteY448" fmla="*/ 528767 h 915174"/>
              <a:gd name="connsiteX449" fmla="*/ 62280 w 513494"/>
              <a:gd name="connsiteY449" fmla="*/ 526225 h 915174"/>
              <a:gd name="connsiteX450" fmla="*/ 64822 w 513494"/>
              <a:gd name="connsiteY450" fmla="*/ 519869 h 915174"/>
              <a:gd name="connsiteX451" fmla="*/ 64822 w 513494"/>
              <a:gd name="connsiteY451" fmla="*/ 517327 h 915174"/>
              <a:gd name="connsiteX452" fmla="*/ 62280 w 513494"/>
              <a:gd name="connsiteY452" fmla="*/ 517327 h 915174"/>
              <a:gd name="connsiteX453" fmla="*/ 62280 w 513494"/>
              <a:gd name="connsiteY453" fmla="*/ 514786 h 915174"/>
              <a:gd name="connsiteX454" fmla="*/ 62280 w 513494"/>
              <a:gd name="connsiteY454" fmla="*/ 512243 h 915174"/>
              <a:gd name="connsiteX455" fmla="*/ 62280 w 513494"/>
              <a:gd name="connsiteY455" fmla="*/ 507159 h 915174"/>
              <a:gd name="connsiteX456" fmla="*/ 62280 w 513494"/>
              <a:gd name="connsiteY456" fmla="*/ 504616 h 915174"/>
              <a:gd name="connsiteX457" fmla="*/ 64822 w 513494"/>
              <a:gd name="connsiteY457" fmla="*/ 504616 h 915174"/>
              <a:gd name="connsiteX458" fmla="*/ 67364 w 513494"/>
              <a:gd name="connsiteY458" fmla="*/ 504616 h 915174"/>
              <a:gd name="connsiteX459" fmla="*/ 69907 w 513494"/>
              <a:gd name="connsiteY459" fmla="*/ 504616 h 915174"/>
              <a:gd name="connsiteX460" fmla="*/ 74990 w 513494"/>
              <a:gd name="connsiteY460" fmla="*/ 504616 h 915174"/>
              <a:gd name="connsiteX461" fmla="*/ 77532 w 513494"/>
              <a:gd name="connsiteY461" fmla="*/ 507159 h 915174"/>
              <a:gd name="connsiteX462" fmla="*/ 82617 w 513494"/>
              <a:gd name="connsiteY462" fmla="*/ 502075 h 915174"/>
              <a:gd name="connsiteX463" fmla="*/ 85159 w 513494"/>
              <a:gd name="connsiteY463" fmla="*/ 502075 h 915174"/>
              <a:gd name="connsiteX464" fmla="*/ 85159 w 513494"/>
              <a:gd name="connsiteY464" fmla="*/ 499533 h 915174"/>
              <a:gd name="connsiteX465" fmla="*/ 87700 w 513494"/>
              <a:gd name="connsiteY465" fmla="*/ 496990 h 915174"/>
              <a:gd name="connsiteX466" fmla="*/ 90243 w 513494"/>
              <a:gd name="connsiteY466" fmla="*/ 494448 h 915174"/>
              <a:gd name="connsiteX467" fmla="*/ 92785 w 513494"/>
              <a:gd name="connsiteY467" fmla="*/ 494448 h 915174"/>
              <a:gd name="connsiteX468" fmla="*/ 92785 w 513494"/>
              <a:gd name="connsiteY468" fmla="*/ 491906 h 915174"/>
              <a:gd name="connsiteX469" fmla="*/ 92785 w 513494"/>
              <a:gd name="connsiteY469" fmla="*/ 494448 h 915174"/>
              <a:gd name="connsiteX470" fmla="*/ 95327 w 513494"/>
              <a:gd name="connsiteY470" fmla="*/ 494448 h 915174"/>
              <a:gd name="connsiteX471" fmla="*/ 97869 w 513494"/>
              <a:gd name="connsiteY471" fmla="*/ 494448 h 915174"/>
              <a:gd name="connsiteX472" fmla="*/ 102953 w 513494"/>
              <a:gd name="connsiteY472" fmla="*/ 494448 h 915174"/>
              <a:gd name="connsiteX473" fmla="*/ 105495 w 513494"/>
              <a:gd name="connsiteY473" fmla="*/ 491906 h 915174"/>
              <a:gd name="connsiteX474" fmla="*/ 108037 w 513494"/>
              <a:gd name="connsiteY474" fmla="*/ 486822 h 915174"/>
              <a:gd name="connsiteX475" fmla="*/ 110580 w 513494"/>
              <a:gd name="connsiteY475" fmla="*/ 486822 h 915174"/>
              <a:gd name="connsiteX476" fmla="*/ 113121 w 513494"/>
              <a:gd name="connsiteY476" fmla="*/ 486822 h 915174"/>
              <a:gd name="connsiteX477" fmla="*/ 115663 w 513494"/>
              <a:gd name="connsiteY477" fmla="*/ 486822 h 915174"/>
              <a:gd name="connsiteX478" fmla="*/ 118205 w 513494"/>
              <a:gd name="connsiteY478" fmla="*/ 486822 h 915174"/>
              <a:gd name="connsiteX479" fmla="*/ 120748 w 513494"/>
              <a:gd name="connsiteY479" fmla="*/ 486822 h 915174"/>
              <a:gd name="connsiteX480" fmla="*/ 120748 w 513494"/>
              <a:gd name="connsiteY480" fmla="*/ 484279 h 915174"/>
              <a:gd name="connsiteX481" fmla="*/ 123290 w 513494"/>
              <a:gd name="connsiteY481" fmla="*/ 484279 h 915174"/>
              <a:gd name="connsiteX482" fmla="*/ 123290 w 513494"/>
              <a:gd name="connsiteY482" fmla="*/ 481737 h 915174"/>
              <a:gd name="connsiteX483" fmla="*/ 125831 w 513494"/>
              <a:gd name="connsiteY483" fmla="*/ 481737 h 915174"/>
              <a:gd name="connsiteX484" fmla="*/ 128374 w 513494"/>
              <a:gd name="connsiteY484" fmla="*/ 484279 h 915174"/>
              <a:gd name="connsiteX485" fmla="*/ 130916 w 513494"/>
              <a:gd name="connsiteY485" fmla="*/ 484279 h 915174"/>
              <a:gd name="connsiteX486" fmla="*/ 130916 w 513494"/>
              <a:gd name="connsiteY486" fmla="*/ 481737 h 915174"/>
              <a:gd name="connsiteX487" fmla="*/ 130916 w 513494"/>
              <a:gd name="connsiteY487" fmla="*/ 479195 h 915174"/>
              <a:gd name="connsiteX488" fmla="*/ 136000 w 513494"/>
              <a:gd name="connsiteY488" fmla="*/ 474111 h 915174"/>
              <a:gd name="connsiteX489" fmla="*/ 138542 w 513494"/>
              <a:gd name="connsiteY489" fmla="*/ 471569 h 915174"/>
              <a:gd name="connsiteX490" fmla="*/ 143626 w 513494"/>
              <a:gd name="connsiteY490" fmla="*/ 466484 h 915174"/>
              <a:gd name="connsiteX491" fmla="*/ 148710 w 513494"/>
              <a:gd name="connsiteY491" fmla="*/ 463943 h 915174"/>
              <a:gd name="connsiteX492" fmla="*/ 148710 w 513494"/>
              <a:gd name="connsiteY492" fmla="*/ 461400 h 915174"/>
              <a:gd name="connsiteX493" fmla="*/ 151252 w 513494"/>
              <a:gd name="connsiteY493" fmla="*/ 461400 h 915174"/>
              <a:gd name="connsiteX494" fmla="*/ 153794 w 513494"/>
              <a:gd name="connsiteY494" fmla="*/ 458858 h 915174"/>
              <a:gd name="connsiteX495" fmla="*/ 156336 w 513494"/>
              <a:gd name="connsiteY495" fmla="*/ 461400 h 915174"/>
              <a:gd name="connsiteX496" fmla="*/ 156336 w 513494"/>
              <a:gd name="connsiteY496" fmla="*/ 458858 h 915174"/>
              <a:gd name="connsiteX497" fmla="*/ 158879 w 513494"/>
              <a:gd name="connsiteY497" fmla="*/ 456316 h 915174"/>
              <a:gd name="connsiteX498" fmla="*/ 163962 w 513494"/>
              <a:gd name="connsiteY498" fmla="*/ 451232 h 915174"/>
              <a:gd name="connsiteX499" fmla="*/ 166504 w 513494"/>
              <a:gd name="connsiteY499" fmla="*/ 446147 h 915174"/>
              <a:gd name="connsiteX500" fmla="*/ 166504 w 513494"/>
              <a:gd name="connsiteY500" fmla="*/ 443605 h 915174"/>
              <a:gd name="connsiteX501" fmla="*/ 163962 w 513494"/>
              <a:gd name="connsiteY501" fmla="*/ 443605 h 915174"/>
              <a:gd name="connsiteX502" fmla="*/ 166504 w 513494"/>
              <a:gd name="connsiteY502" fmla="*/ 443605 h 915174"/>
              <a:gd name="connsiteX503" fmla="*/ 166504 w 513494"/>
              <a:gd name="connsiteY503" fmla="*/ 452503 h 915174"/>
              <a:gd name="connsiteX504" fmla="*/ 169047 w 513494"/>
              <a:gd name="connsiteY504" fmla="*/ 449960 h 915174"/>
              <a:gd name="connsiteX505" fmla="*/ 171589 w 513494"/>
              <a:gd name="connsiteY505" fmla="*/ 447418 h 915174"/>
              <a:gd name="connsiteX506" fmla="*/ 174131 w 513494"/>
              <a:gd name="connsiteY506" fmla="*/ 452503 h 915174"/>
              <a:gd name="connsiteX507" fmla="*/ 176672 w 513494"/>
              <a:gd name="connsiteY507" fmla="*/ 452503 h 915174"/>
              <a:gd name="connsiteX508" fmla="*/ 179215 w 513494"/>
              <a:gd name="connsiteY508" fmla="*/ 452503 h 915174"/>
              <a:gd name="connsiteX509" fmla="*/ 179215 w 513494"/>
              <a:gd name="connsiteY509" fmla="*/ 447418 h 915174"/>
              <a:gd name="connsiteX510" fmla="*/ 181757 w 513494"/>
              <a:gd name="connsiteY510" fmla="*/ 447418 h 915174"/>
              <a:gd name="connsiteX511" fmla="*/ 181757 w 513494"/>
              <a:gd name="connsiteY511" fmla="*/ 442334 h 915174"/>
              <a:gd name="connsiteX512" fmla="*/ 179215 w 513494"/>
              <a:gd name="connsiteY512" fmla="*/ 437250 h 915174"/>
              <a:gd name="connsiteX513" fmla="*/ 179215 w 513494"/>
              <a:gd name="connsiteY513" fmla="*/ 434707 h 915174"/>
              <a:gd name="connsiteX514" fmla="*/ 181757 w 513494"/>
              <a:gd name="connsiteY514" fmla="*/ 432166 h 915174"/>
              <a:gd name="connsiteX515" fmla="*/ 181757 w 513494"/>
              <a:gd name="connsiteY515" fmla="*/ 427081 h 915174"/>
              <a:gd name="connsiteX516" fmla="*/ 184299 w 513494"/>
              <a:gd name="connsiteY516" fmla="*/ 427081 h 915174"/>
              <a:gd name="connsiteX517" fmla="*/ 186841 w 513494"/>
              <a:gd name="connsiteY517" fmla="*/ 427081 h 915174"/>
              <a:gd name="connsiteX518" fmla="*/ 189383 w 513494"/>
              <a:gd name="connsiteY518" fmla="*/ 427081 h 915174"/>
              <a:gd name="connsiteX519" fmla="*/ 189383 w 513494"/>
              <a:gd name="connsiteY519" fmla="*/ 427081 h 915174"/>
              <a:gd name="connsiteX520" fmla="*/ 189383 w 513494"/>
              <a:gd name="connsiteY520" fmla="*/ 424539 h 915174"/>
              <a:gd name="connsiteX521" fmla="*/ 186841 w 513494"/>
              <a:gd name="connsiteY521" fmla="*/ 424539 h 915174"/>
              <a:gd name="connsiteX522" fmla="*/ 186841 w 513494"/>
              <a:gd name="connsiteY522" fmla="*/ 421996 h 915174"/>
              <a:gd name="connsiteX523" fmla="*/ 189383 w 513494"/>
              <a:gd name="connsiteY523" fmla="*/ 421996 h 915174"/>
              <a:gd name="connsiteX524" fmla="*/ 189383 w 513494"/>
              <a:gd name="connsiteY524" fmla="*/ 419455 h 915174"/>
              <a:gd name="connsiteX525" fmla="*/ 189383 w 513494"/>
              <a:gd name="connsiteY525" fmla="*/ 416913 h 915174"/>
              <a:gd name="connsiteX526" fmla="*/ 191925 w 513494"/>
              <a:gd name="connsiteY526" fmla="*/ 416913 h 915174"/>
              <a:gd name="connsiteX527" fmla="*/ 189383 w 513494"/>
              <a:gd name="connsiteY527" fmla="*/ 414370 h 915174"/>
              <a:gd name="connsiteX528" fmla="*/ 186841 w 513494"/>
              <a:gd name="connsiteY528" fmla="*/ 414370 h 915174"/>
              <a:gd name="connsiteX529" fmla="*/ 186841 w 513494"/>
              <a:gd name="connsiteY529" fmla="*/ 411828 h 915174"/>
              <a:gd name="connsiteX530" fmla="*/ 186841 w 513494"/>
              <a:gd name="connsiteY530" fmla="*/ 409286 h 915174"/>
              <a:gd name="connsiteX531" fmla="*/ 186841 w 513494"/>
              <a:gd name="connsiteY531" fmla="*/ 402930 h 915174"/>
              <a:gd name="connsiteX532" fmla="*/ 186841 w 513494"/>
              <a:gd name="connsiteY532" fmla="*/ 401660 h 915174"/>
              <a:gd name="connsiteX533" fmla="*/ 189383 w 513494"/>
              <a:gd name="connsiteY533" fmla="*/ 401660 h 915174"/>
              <a:gd name="connsiteX534" fmla="*/ 191925 w 513494"/>
              <a:gd name="connsiteY534" fmla="*/ 401660 h 915174"/>
              <a:gd name="connsiteX535" fmla="*/ 191925 w 513494"/>
              <a:gd name="connsiteY535" fmla="*/ 399117 h 915174"/>
              <a:gd name="connsiteX536" fmla="*/ 194467 w 513494"/>
              <a:gd name="connsiteY536" fmla="*/ 399117 h 915174"/>
              <a:gd name="connsiteX537" fmla="*/ 197009 w 513494"/>
              <a:gd name="connsiteY537" fmla="*/ 401660 h 915174"/>
              <a:gd name="connsiteX538" fmla="*/ 197009 w 513494"/>
              <a:gd name="connsiteY538" fmla="*/ 404202 h 915174"/>
              <a:gd name="connsiteX539" fmla="*/ 197009 w 513494"/>
              <a:gd name="connsiteY539" fmla="*/ 406744 h 915174"/>
              <a:gd name="connsiteX540" fmla="*/ 197009 w 513494"/>
              <a:gd name="connsiteY540" fmla="*/ 409286 h 915174"/>
              <a:gd name="connsiteX541" fmla="*/ 199552 w 513494"/>
              <a:gd name="connsiteY541" fmla="*/ 411828 h 915174"/>
              <a:gd name="connsiteX542" fmla="*/ 202093 w 513494"/>
              <a:gd name="connsiteY542" fmla="*/ 411828 h 915174"/>
              <a:gd name="connsiteX543" fmla="*/ 202093 w 513494"/>
              <a:gd name="connsiteY543" fmla="*/ 409286 h 915174"/>
              <a:gd name="connsiteX544" fmla="*/ 204635 w 513494"/>
              <a:gd name="connsiteY544" fmla="*/ 402930 h 915174"/>
              <a:gd name="connsiteX545" fmla="*/ 202093 w 513494"/>
              <a:gd name="connsiteY545" fmla="*/ 402930 h 915174"/>
              <a:gd name="connsiteX546" fmla="*/ 202093 w 513494"/>
              <a:gd name="connsiteY546" fmla="*/ 400389 h 915174"/>
              <a:gd name="connsiteX547" fmla="*/ 199552 w 513494"/>
              <a:gd name="connsiteY547" fmla="*/ 395304 h 915174"/>
              <a:gd name="connsiteX548" fmla="*/ 197009 w 513494"/>
              <a:gd name="connsiteY548" fmla="*/ 392762 h 915174"/>
              <a:gd name="connsiteX549" fmla="*/ 197009 w 513494"/>
              <a:gd name="connsiteY549" fmla="*/ 390220 h 915174"/>
              <a:gd name="connsiteX550" fmla="*/ 197009 w 513494"/>
              <a:gd name="connsiteY550" fmla="*/ 387678 h 915174"/>
              <a:gd name="connsiteX551" fmla="*/ 199552 w 513494"/>
              <a:gd name="connsiteY551" fmla="*/ 385136 h 915174"/>
              <a:gd name="connsiteX552" fmla="*/ 202093 w 513494"/>
              <a:gd name="connsiteY552" fmla="*/ 385136 h 915174"/>
              <a:gd name="connsiteX553" fmla="*/ 204635 w 513494"/>
              <a:gd name="connsiteY553" fmla="*/ 391491 h 915174"/>
              <a:gd name="connsiteX554" fmla="*/ 204635 w 513494"/>
              <a:gd name="connsiteY554" fmla="*/ 394033 h 915174"/>
              <a:gd name="connsiteX555" fmla="*/ 209720 w 513494"/>
              <a:gd name="connsiteY555" fmla="*/ 396575 h 915174"/>
              <a:gd name="connsiteX556" fmla="*/ 209720 w 513494"/>
              <a:gd name="connsiteY556" fmla="*/ 394033 h 915174"/>
              <a:gd name="connsiteX557" fmla="*/ 214803 w 513494"/>
              <a:gd name="connsiteY557" fmla="*/ 394033 h 915174"/>
              <a:gd name="connsiteX558" fmla="*/ 214803 w 513494"/>
              <a:gd name="connsiteY558" fmla="*/ 396575 h 915174"/>
              <a:gd name="connsiteX559" fmla="*/ 214803 w 513494"/>
              <a:gd name="connsiteY559" fmla="*/ 394033 h 915174"/>
              <a:gd name="connsiteX560" fmla="*/ 217345 w 513494"/>
              <a:gd name="connsiteY560" fmla="*/ 394033 h 915174"/>
              <a:gd name="connsiteX561" fmla="*/ 219888 w 513494"/>
              <a:gd name="connsiteY561" fmla="*/ 391491 h 915174"/>
              <a:gd name="connsiteX562" fmla="*/ 219888 w 513494"/>
              <a:gd name="connsiteY562" fmla="*/ 388949 h 915174"/>
              <a:gd name="connsiteX563" fmla="*/ 219888 w 513494"/>
              <a:gd name="connsiteY563" fmla="*/ 383864 h 915174"/>
              <a:gd name="connsiteX564" fmla="*/ 219888 w 513494"/>
              <a:gd name="connsiteY564" fmla="*/ 381323 h 915174"/>
              <a:gd name="connsiteX565" fmla="*/ 222430 w 513494"/>
              <a:gd name="connsiteY565" fmla="*/ 378780 h 915174"/>
              <a:gd name="connsiteX566" fmla="*/ 222430 w 513494"/>
              <a:gd name="connsiteY566" fmla="*/ 376238 h 915174"/>
              <a:gd name="connsiteX567" fmla="*/ 222430 w 513494"/>
              <a:gd name="connsiteY567" fmla="*/ 376238 h 915174"/>
              <a:gd name="connsiteX568" fmla="*/ 224972 w 513494"/>
              <a:gd name="connsiteY568" fmla="*/ 376238 h 915174"/>
              <a:gd name="connsiteX569" fmla="*/ 224972 w 513494"/>
              <a:gd name="connsiteY569" fmla="*/ 371153 h 915174"/>
              <a:gd name="connsiteX570" fmla="*/ 224972 w 513494"/>
              <a:gd name="connsiteY570" fmla="*/ 368612 h 915174"/>
              <a:gd name="connsiteX571" fmla="*/ 222430 w 513494"/>
              <a:gd name="connsiteY571" fmla="*/ 362257 h 915174"/>
              <a:gd name="connsiteX572" fmla="*/ 222430 w 513494"/>
              <a:gd name="connsiteY572" fmla="*/ 359714 h 915174"/>
              <a:gd name="connsiteX573" fmla="*/ 219888 w 513494"/>
              <a:gd name="connsiteY573" fmla="*/ 354630 h 915174"/>
              <a:gd name="connsiteX574" fmla="*/ 207177 w 513494"/>
              <a:gd name="connsiteY574" fmla="*/ 354630 h 915174"/>
              <a:gd name="connsiteX575" fmla="*/ 207177 w 513494"/>
              <a:gd name="connsiteY575" fmla="*/ 352087 h 915174"/>
              <a:gd name="connsiteX576" fmla="*/ 207177 w 513494"/>
              <a:gd name="connsiteY576" fmla="*/ 350817 h 915174"/>
              <a:gd name="connsiteX577" fmla="*/ 212262 w 513494"/>
              <a:gd name="connsiteY577" fmla="*/ 353359 h 915174"/>
              <a:gd name="connsiteX578" fmla="*/ 214803 w 513494"/>
              <a:gd name="connsiteY578" fmla="*/ 350817 h 915174"/>
              <a:gd name="connsiteX579" fmla="*/ 214803 w 513494"/>
              <a:gd name="connsiteY579" fmla="*/ 348274 h 915174"/>
              <a:gd name="connsiteX580" fmla="*/ 219888 w 513494"/>
              <a:gd name="connsiteY580" fmla="*/ 345732 h 915174"/>
              <a:gd name="connsiteX581" fmla="*/ 222430 w 513494"/>
              <a:gd name="connsiteY581" fmla="*/ 339377 h 915174"/>
              <a:gd name="connsiteX582" fmla="*/ 222430 w 513494"/>
              <a:gd name="connsiteY582" fmla="*/ 336835 h 915174"/>
              <a:gd name="connsiteX583" fmla="*/ 224972 w 513494"/>
              <a:gd name="connsiteY583" fmla="*/ 334293 h 915174"/>
              <a:gd name="connsiteX584" fmla="*/ 224972 w 513494"/>
              <a:gd name="connsiteY584" fmla="*/ 331750 h 915174"/>
              <a:gd name="connsiteX585" fmla="*/ 227514 w 513494"/>
              <a:gd name="connsiteY585" fmla="*/ 331750 h 915174"/>
              <a:gd name="connsiteX586" fmla="*/ 227514 w 513494"/>
              <a:gd name="connsiteY586" fmla="*/ 334293 h 915174"/>
              <a:gd name="connsiteX587" fmla="*/ 230056 w 513494"/>
              <a:gd name="connsiteY587" fmla="*/ 336835 h 915174"/>
              <a:gd name="connsiteX588" fmla="*/ 230056 w 513494"/>
              <a:gd name="connsiteY588" fmla="*/ 339377 h 915174"/>
              <a:gd name="connsiteX589" fmla="*/ 230056 w 513494"/>
              <a:gd name="connsiteY589" fmla="*/ 344461 h 915174"/>
              <a:gd name="connsiteX590" fmla="*/ 230056 w 513494"/>
              <a:gd name="connsiteY590" fmla="*/ 345732 h 915174"/>
              <a:gd name="connsiteX591" fmla="*/ 160149 w 513494"/>
              <a:gd name="connsiteY591" fmla="*/ 320310 h 915174"/>
              <a:gd name="connsiteX592" fmla="*/ 157607 w 513494"/>
              <a:gd name="connsiteY592" fmla="*/ 320310 h 915174"/>
              <a:gd name="connsiteX593" fmla="*/ 155066 w 513494"/>
              <a:gd name="connsiteY593" fmla="*/ 320310 h 915174"/>
              <a:gd name="connsiteX594" fmla="*/ 155066 w 513494"/>
              <a:gd name="connsiteY594" fmla="*/ 317769 h 915174"/>
              <a:gd name="connsiteX595" fmla="*/ 155066 w 513494"/>
              <a:gd name="connsiteY595" fmla="*/ 315227 h 915174"/>
              <a:gd name="connsiteX596" fmla="*/ 155066 w 513494"/>
              <a:gd name="connsiteY596" fmla="*/ 312684 h 915174"/>
              <a:gd name="connsiteX597" fmla="*/ 155066 w 513494"/>
              <a:gd name="connsiteY597" fmla="*/ 310142 h 915174"/>
              <a:gd name="connsiteX598" fmla="*/ 157607 w 513494"/>
              <a:gd name="connsiteY598" fmla="*/ 310142 h 915174"/>
              <a:gd name="connsiteX599" fmla="*/ 160149 w 513494"/>
              <a:gd name="connsiteY599" fmla="*/ 310142 h 915174"/>
              <a:gd name="connsiteX600" fmla="*/ 162691 w 513494"/>
              <a:gd name="connsiteY600" fmla="*/ 310142 h 915174"/>
              <a:gd name="connsiteX601" fmla="*/ 162691 w 513494"/>
              <a:gd name="connsiteY601" fmla="*/ 312684 h 915174"/>
              <a:gd name="connsiteX602" fmla="*/ 162691 w 513494"/>
              <a:gd name="connsiteY602" fmla="*/ 315227 h 915174"/>
              <a:gd name="connsiteX603" fmla="*/ 162691 w 513494"/>
              <a:gd name="connsiteY603" fmla="*/ 317769 h 915174"/>
              <a:gd name="connsiteX604" fmla="*/ 162691 w 513494"/>
              <a:gd name="connsiteY604" fmla="*/ 320310 h 915174"/>
              <a:gd name="connsiteX605" fmla="*/ 160149 w 513494"/>
              <a:gd name="connsiteY605" fmla="*/ 320310 h 915174"/>
              <a:gd name="connsiteX606" fmla="*/ 29233 w 513494"/>
              <a:gd name="connsiteY606" fmla="*/ 331750 h 915174"/>
              <a:gd name="connsiteX607" fmla="*/ 24149 w 513494"/>
              <a:gd name="connsiteY607" fmla="*/ 326666 h 915174"/>
              <a:gd name="connsiteX608" fmla="*/ 21608 w 513494"/>
              <a:gd name="connsiteY608" fmla="*/ 326666 h 915174"/>
              <a:gd name="connsiteX609" fmla="*/ 21608 w 513494"/>
              <a:gd name="connsiteY609" fmla="*/ 325395 h 915174"/>
              <a:gd name="connsiteX610" fmla="*/ 21608 w 513494"/>
              <a:gd name="connsiteY610" fmla="*/ 322853 h 915174"/>
              <a:gd name="connsiteX611" fmla="*/ 21608 w 513494"/>
              <a:gd name="connsiteY611" fmla="*/ 320310 h 915174"/>
              <a:gd name="connsiteX612" fmla="*/ 21608 w 513494"/>
              <a:gd name="connsiteY612" fmla="*/ 315227 h 915174"/>
              <a:gd name="connsiteX613" fmla="*/ 21608 w 513494"/>
              <a:gd name="connsiteY613" fmla="*/ 310142 h 915174"/>
              <a:gd name="connsiteX614" fmla="*/ 21608 w 513494"/>
              <a:gd name="connsiteY614" fmla="*/ 307600 h 915174"/>
              <a:gd name="connsiteX615" fmla="*/ 24149 w 513494"/>
              <a:gd name="connsiteY615" fmla="*/ 307600 h 915174"/>
              <a:gd name="connsiteX616" fmla="*/ 24149 w 513494"/>
              <a:gd name="connsiteY616" fmla="*/ 305058 h 915174"/>
              <a:gd name="connsiteX617" fmla="*/ 26691 w 513494"/>
              <a:gd name="connsiteY617" fmla="*/ 305058 h 915174"/>
              <a:gd name="connsiteX618" fmla="*/ 26691 w 513494"/>
              <a:gd name="connsiteY618" fmla="*/ 307600 h 915174"/>
              <a:gd name="connsiteX619" fmla="*/ 26691 w 513494"/>
              <a:gd name="connsiteY619" fmla="*/ 310142 h 915174"/>
              <a:gd name="connsiteX620" fmla="*/ 26691 w 513494"/>
              <a:gd name="connsiteY620" fmla="*/ 315227 h 915174"/>
              <a:gd name="connsiteX621" fmla="*/ 26691 w 513494"/>
              <a:gd name="connsiteY621" fmla="*/ 317769 h 915174"/>
              <a:gd name="connsiteX622" fmla="*/ 26691 w 513494"/>
              <a:gd name="connsiteY622" fmla="*/ 320310 h 915174"/>
              <a:gd name="connsiteX623" fmla="*/ 29233 w 513494"/>
              <a:gd name="connsiteY623" fmla="*/ 322853 h 915174"/>
              <a:gd name="connsiteX624" fmla="*/ 31776 w 513494"/>
              <a:gd name="connsiteY624" fmla="*/ 329208 h 915174"/>
              <a:gd name="connsiteX625" fmla="*/ 31776 w 513494"/>
              <a:gd name="connsiteY625" fmla="*/ 331750 h 915174"/>
              <a:gd name="connsiteX626" fmla="*/ 29233 w 513494"/>
              <a:gd name="connsiteY626" fmla="*/ 331750 h 915174"/>
              <a:gd name="connsiteX627" fmla="*/ 471551 w 513494"/>
              <a:gd name="connsiteY627" fmla="*/ 269467 h 915174"/>
              <a:gd name="connsiteX628" fmla="*/ 469009 w 513494"/>
              <a:gd name="connsiteY628" fmla="*/ 269467 h 915174"/>
              <a:gd name="connsiteX629" fmla="*/ 466467 w 513494"/>
              <a:gd name="connsiteY629" fmla="*/ 269467 h 915174"/>
              <a:gd name="connsiteX630" fmla="*/ 466467 w 513494"/>
              <a:gd name="connsiteY630" fmla="*/ 266926 h 915174"/>
              <a:gd name="connsiteX631" fmla="*/ 466467 w 513494"/>
              <a:gd name="connsiteY631" fmla="*/ 264384 h 915174"/>
              <a:gd name="connsiteX632" fmla="*/ 466467 w 513494"/>
              <a:gd name="connsiteY632" fmla="*/ 261841 h 915174"/>
              <a:gd name="connsiteX633" fmla="*/ 466467 w 513494"/>
              <a:gd name="connsiteY633" fmla="*/ 259299 h 915174"/>
              <a:gd name="connsiteX634" fmla="*/ 469009 w 513494"/>
              <a:gd name="connsiteY634" fmla="*/ 259299 h 915174"/>
              <a:gd name="connsiteX635" fmla="*/ 471551 w 513494"/>
              <a:gd name="connsiteY635" fmla="*/ 259299 h 915174"/>
              <a:gd name="connsiteX636" fmla="*/ 474093 w 513494"/>
              <a:gd name="connsiteY636" fmla="*/ 259299 h 915174"/>
              <a:gd name="connsiteX637" fmla="*/ 474093 w 513494"/>
              <a:gd name="connsiteY637" fmla="*/ 261841 h 915174"/>
              <a:gd name="connsiteX638" fmla="*/ 474093 w 513494"/>
              <a:gd name="connsiteY638" fmla="*/ 264384 h 915174"/>
              <a:gd name="connsiteX639" fmla="*/ 474093 w 513494"/>
              <a:gd name="connsiteY639" fmla="*/ 266926 h 915174"/>
              <a:gd name="connsiteX640" fmla="*/ 471551 w 513494"/>
              <a:gd name="connsiteY640" fmla="*/ 269467 h 915174"/>
              <a:gd name="connsiteX641" fmla="*/ 133458 w 513494"/>
              <a:gd name="connsiteY641" fmla="*/ 244046 h 915174"/>
              <a:gd name="connsiteX642" fmla="*/ 130916 w 513494"/>
              <a:gd name="connsiteY642" fmla="*/ 244046 h 915174"/>
              <a:gd name="connsiteX643" fmla="*/ 130916 w 513494"/>
              <a:gd name="connsiteY643" fmla="*/ 241504 h 915174"/>
              <a:gd name="connsiteX644" fmla="*/ 128374 w 513494"/>
              <a:gd name="connsiteY644" fmla="*/ 241504 h 915174"/>
              <a:gd name="connsiteX645" fmla="*/ 128374 w 513494"/>
              <a:gd name="connsiteY645" fmla="*/ 238962 h 915174"/>
              <a:gd name="connsiteX646" fmla="*/ 128374 w 513494"/>
              <a:gd name="connsiteY646" fmla="*/ 236420 h 915174"/>
              <a:gd name="connsiteX647" fmla="*/ 128374 w 513494"/>
              <a:gd name="connsiteY647" fmla="*/ 233877 h 915174"/>
              <a:gd name="connsiteX648" fmla="*/ 130916 w 513494"/>
              <a:gd name="connsiteY648" fmla="*/ 233877 h 915174"/>
              <a:gd name="connsiteX649" fmla="*/ 133458 w 513494"/>
              <a:gd name="connsiteY649" fmla="*/ 233877 h 915174"/>
              <a:gd name="connsiteX650" fmla="*/ 136000 w 513494"/>
              <a:gd name="connsiteY650" fmla="*/ 233877 h 915174"/>
              <a:gd name="connsiteX651" fmla="*/ 136000 w 513494"/>
              <a:gd name="connsiteY651" fmla="*/ 236420 h 915174"/>
              <a:gd name="connsiteX652" fmla="*/ 136000 w 513494"/>
              <a:gd name="connsiteY652" fmla="*/ 238962 h 915174"/>
              <a:gd name="connsiteX653" fmla="*/ 136000 w 513494"/>
              <a:gd name="connsiteY653" fmla="*/ 241504 h 915174"/>
              <a:gd name="connsiteX654" fmla="*/ 133458 w 513494"/>
              <a:gd name="connsiteY654" fmla="*/ 241504 h 915174"/>
              <a:gd name="connsiteX655" fmla="*/ 133458 w 513494"/>
              <a:gd name="connsiteY655" fmla="*/ 244046 h 915174"/>
              <a:gd name="connsiteX656" fmla="*/ 129645 w 513494"/>
              <a:gd name="connsiteY656" fmla="*/ 227522 h 915174"/>
              <a:gd name="connsiteX657" fmla="*/ 127103 w 513494"/>
              <a:gd name="connsiteY657" fmla="*/ 227522 h 915174"/>
              <a:gd name="connsiteX658" fmla="*/ 124561 w 513494"/>
              <a:gd name="connsiteY658" fmla="*/ 227522 h 915174"/>
              <a:gd name="connsiteX659" fmla="*/ 124561 w 513494"/>
              <a:gd name="connsiteY659" fmla="*/ 224980 h 915174"/>
              <a:gd name="connsiteX660" fmla="*/ 124561 w 513494"/>
              <a:gd name="connsiteY660" fmla="*/ 222438 h 915174"/>
              <a:gd name="connsiteX661" fmla="*/ 124561 w 513494"/>
              <a:gd name="connsiteY661" fmla="*/ 219896 h 915174"/>
              <a:gd name="connsiteX662" fmla="*/ 127103 w 513494"/>
              <a:gd name="connsiteY662" fmla="*/ 219896 h 915174"/>
              <a:gd name="connsiteX663" fmla="*/ 129645 w 513494"/>
              <a:gd name="connsiteY663" fmla="*/ 219896 h 915174"/>
              <a:gd name="connsiteX664" fmla="*/ 132186 w 513494"/>
              <a:gd name="connsiteY664" fmla="*/ 219896 h 915174"/>
              <a:gd name="connsiteX665" fmla="*/ 132186 w 513494"/>
              <a:gd name="connsiteY665" fmla="*/ 222438 h 915174"/>
              <a:gd name="connsiteX666" fmla="*/ 132186 w 513494"/>
              <a:gd name="connsiteY666" fmla="*/ 224980 h 915174"/>
              <a:gd name="connsiteX667" fmla="*/ 132186 w 513494"/>
              <a:gd name="connsiteY667" fmla="*/ 227522 h 915174"/>
              <a:gd name="connsiteX668" fmla="*/ 129645 w 513494"/>
              <a:gd name="connsiteY668" fmla="*/ 227522 h 915174"/>
              <a:gd name="connsiteX669" fmla="*/ 462654 w 513494"/>
              <a:gd name="connsiteY669" fmla="*/ 132191 h 915174"/>
              <a:gd name="connsiteX670" fmla="*/ 460112 w 513494"/>
              <a:gd name="connsiteY670" fmla="*/ 132191 h 915174"/>
              <a:gd name="connsiteX671" fmla="*/ 460112 w 513494"/>
              <a:gd name="connsiteY671" fmla="*/ 129649 h 915174"/>
              <a:gd name="connsiteX672" fmla="*/ 457570 w 513494"/>
              <a:gd name="connsiteY672" fmla="*/ 129649 h 915174"/>
              <a:gd name="connsiteX673" fmla="*/ 457570 w 513494"/>
              <a:gd name="connsiteY673" fmla="*/ 127108 h 915174"/>
              <a:gd name="connsiteX674" fmla="*/ 457570 w 513494"/>
              <a:gd name="connsiteY674" fmla="*/ 124565 h 915174"/>
              <a:gd name="connsiteX675" fmla="*/ 457570 w 513494"/>
              <a:gd name="connsiteY675" fmla="*/ 122023 h 915174"/>
              <a:gd name="connsiteX676" fmla="*/ 460112 w 513494"/>
              <a:gd name="connsiteY676" fmla="*/ 122023 h 915174"/>
              <a:gd name="connsiteX677" fmla="*/ 460112 w 513494"/>
              <a:gd name="connsiteY677" fmla="*/ 119481 h 915174"/>
              <a:gd name="connsiteX678" fmla="*/ 462654 w 513494"/>
              <a:gd name="connsiteY678" fmla="*/ 119481 h 915174"/>
              <a:gd name="connsiteX679" fmla="*/ 462654 w 513494"/>
              <a:gd name="connsiteY679" fmla="*/ 122023 h 915174"/>
              <a:gd name="connsiteX680" fmla="*/ 465196 w 513494"/>
              <a:gd name="connsiteY680" fmla="*/ 122023 h 915174"/>
              <a:gd name="connsiteX681" fmla="*/ 465196 w 513494"/>
              <a:gd name="connsiteY681" fmla="*/ 124565 h 915174"/>
              <a:gd name="connsiteX682" fmla="*/ 465196 w 513494"/>
              <a:gd name="connsiteY682" fmla="*/ 127108 h 915174"/>
              <a:gd name="connsiteX683" fmla="*/ 465196 w 513494"/>
              <a:gd name="connsiteY683" fmla="*/ 129649 h 915174"/>
              <a:gd name="connsiteX684" fmla="*/ 462654 w 513494"/>
              <a:gd name="connsiteY684" fmla="*/ 129649 h 915174"/>
              <a:gd name="connsiteX685" fmla="*/ 462654 w 513494"/>
              <a:gd name="connsiteY685" fmla="*/ 132191 h 915174"/>
              <a:gd name="connsiteX686" fmla="*/ 433420 w 513494"/>
              <a:gd name="connsiteY686" fmla="*/ 24150 h 915174"/>
              <a:gd name="connsiteX687" fmla="*/ 430878 w 513494"/>
              <a:gd name="connsiteY687" fmla="*/ 24150 h 915174"/>
              <a:gd name="connsiteX688" fmla="*/ 430878 w 513494"/>
              <a:gd name="connsiteY688" fmla="*/ 21608 h 915174"/>
              <a:gd name="connsiteX689" fmla="*/ 430878 w 513494"/>
              <a:gd name="connsiteY689" fmla="*/ 19066 h 915174"/>
              <a:gd name="connsiteX690" fmla="*/ 430878 w 513494"/>
              <a:gd name="connsiteY690" fmla="*/ 16524 h 915174"/>
              <a:gd name="connsiteX691" fmla="*/ 430878 w 513494"/>
              <a:gd name="connsiteY691" fmla="*/ 13982 h 915174"/>
              <a:gd name="connsiteX692" fmla="*/ 433420 w 513494"/>
              <a:gd name="connsiteY692" fmla="*/ 13982 h 915174"/>
              <a:gd name="connsiteX693" fmla="*/ 435962 w 513494"/>
              <a:gd name="connsiteY693" fmla="*/ 13982 h 915174"/>
              <a:gd name="connsiteX694" fmla="*/ 435962 w 513494"/>
              <a:gd name="connsiteY694" fmla="*/ 16524 h 915174"/>
              <a:gd name="connsiteX695" fmla="*/ 435962 w 513494"/>
              <a:gd name="connsiteY695" fmla="*/ 19066 h 915174"/>
              <a:gd name="connsiteX696" fmla="*/ 438505 w 513494"/>
              <a:gd name="connsiteY696" fmla="*/ 19066 h 915174"/>
              <a:gd name="connsiteX697" fmla="*/ 435962 w 513494"/>
              <a:gd name="connsiteY697" fmla="*/ 21608 h 915174"/>
              <a:gd name="connsiteX698" fmla="*/ 435962 w 513494"/>
              <a:gd name="connsiteY698" fmla="*/ 24150 h 915174"/>
              <a:gd name="connsiteX699" fmla="*/ 433420 w 513494"/>
              <a:gd name="connsiteY699" fmla="*/ 24150 h 915174"/>
              <a:gd name="connsiteX700" fmla="*/ 427065 w 513494"/>
              <a:gd name="connsiteY700" fmla="*/ 16524 h 915174"/>
              <a:gd name="connsiteX701" fmla="*/ 424523 w 513494"/>
              <a:gd name="connsiteY701" fmla="*/ 16524 h 915174"/>
              <a:gd name="connsiteX702" fmla="*/ 424523 w 513494"/>
              <a:gd name="connsiteY702" fmla="*/ 13982 h 915174"/>
              <a:gd name="connsiteX703" fmla="*/ 424523 w 513494"/>
              <a:gd name="connsiteY703" fmla="*/ 11439 h 915174"/>
              <a:gd name="connsiteX704" fmla="*/ 424523 w 513494"/>
              <a:gd name="connsiteY704" fmla="*/ 8897 h 915174"/>
              <a:gd name="connsiteX705" fmla="*/ 424523 w 513494"/>
              <a:gd name="connsiteY705" fmla="*/ 7626 h 915174"/>
              <a:gd name="connsiteX706" fmla="*/ 427065 w 513494"/>
              <a:gd name="connsiteY706" fmla="*/ 7626 h 915174"/>
              <a:gd name="connsiteX707" fmla="*/ 429607 w 513494"/>
              <a:gd name="connsiteY707" fmla="*/ 7626 h 915174"/>
              <a:gd name="connsiteX708" fmla="*/ 429607 w 513494"/>
              <a:gd name="connsiteY708" fmla="*/ 10168 h 915174"/>
              <a:gd name="connsiteX709" fmla="*/ 432150 w 513494"/>
              <a:gd name="connsiteY709" fmla="*/ 10168 h 915174"/>
              <a:gd name="connsiteX710" fmla="*/ 432150 w 513494"/>
              <a:gd name="connsiteY710" fmla="*/ 12711 h 915174"/>
              <a:gd name="connsiteX711" fmla="*/ 429607 w 513494"/>
              <a:gd name="connsiteY711" fmla="*/ 15252 h 915174"/>
              <a:gd name="connsiteX712" fmla="*/ 429607 w 513494"/>
              <a:gd name="connsiteY712" fmla="*/ 17795 h 915174"/>
              <a:gd name="connsiteX713" fmla="*/ 427065 w 513494"/>
              <a:gd name="connsiteY713" fmla="*/ 17795 h 915174"/>
              <a:gd name="connsiteX714" fmla="*/ 443588 w 513494"/>
              <a:gd name="connsiteY714" fmla="*/ 10168 h 915174"/>
              <a:gd name="connsiteX715" fmla="*/ 441047 w 513494"/>
              <a:gd name="connsiteY715" fmla="*/ 10168 h 915174"/>
              <a:gd name="connsiteX716" fmla="*/ 441047 w 513494"/>
              <a:gd name="connsiteY716" fmla="*/ 7626 h 915174"/>
              <a:gd name="connsiteX717" fmla="*/ 438505 w 513494"/>
              <a:gd name="connsiteY717" fmla="*/ 7626 h 915174"/>
              <a:gd name="connsiteX718" fmla="*/ 438505 w 513494"/>
              <a:gd name="connsiteY718" fmla="*/ 5084 h 915174"/>
              <a:gd name="connsiteX719" fmla="*/ 441047 w 513494"/>
              <a:gd name="connsiteY719" fmla="*/ 2542 h 915174"/>
              <a:gd name="connsiteX720" fmla="*/ 441047 w 513494"/>
              <a:gd name="connsiteY720" fmla="*/ 0 h 915174"/>
              <a:gd name="connsiteX721" fmla="*/ 443588 w 513494"/>
              <a:gd name="connsiteY721" fmla="*/ 0 h 915174"/>
              <a:gd name="connsiteX722" fmla="*/ 446131 w 513494"/>
              <a:gd name="connsiteY722" fmla="*/ 0 h 915174"/>
              <a:gd name="connsiteX723" fmla="*/ 446131 w 513494"/>
              <a:gd name="connsiteY723" fmla="*/ 2542 h 915174"/>
              <a:gd name="connsiteX724" fmla="*/ 446131 w 513494"/>
              <a:gd name="connsiteY724" fmla="*/ 5084 h 915174"/>
              <a:gd name="connsiteX725" fmla="*/ 446131 w 513494"/>
              <a:gd name="connsiteY725" fmla="*/ 7626 h 915174"/>
              <a:gd name="connsiteX726" fmla="*/ 446131 w 513494"/>
              <a:gd name="connsiteY726" fmla="*/ 10168 h 915174"/>
              <a:gd name="connsiteX727" fmla="*/ 443588 w 513494"/>
              <a:gd name="connsiteY727" fmla="*/ 10168 h 915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Lst>
            <a:rect l="l" t="t" r="r" b="b"/>
            <a:pathLst>
              <a:path w="513494" h="915174">
                <a:moveTo>
                  <a:pt x="443588" y="723242"/>
                </a:moveTo>
                <a:lnTo>
                  <a:pt x="441047" y="723242"/>
                </a:lnTo>
                <a:lnTo>
                  <a:pt x="435962" y="723242"/>
                </a:lnTo>
                <a:lnTo>
                  <a:pt x="433420" y="720699"/>
                </a:lnTo>
                <a:lnTo>
                  <a:pt x="430878" y="718158"/>
                </a:lnTo>
                <a:lnTo>
                  <a:pt x="428337" y="718158"/>
                </a:lnTo>
                <a:lnTo>
                  <a:pt x="428337" y="715615"/>
                </a:lnTo>
                <a:lnTo>
                  <a:pt x="425794" y="710531"/>
                </a:lnTo>
                <a:lnTo>
                  <a:pt x="425794" y="707988"/>
                </a:lnTo>
                <a:lnTo>
                  <a:pt x="428337" y="702905"/>
                </a:lnTo>
                <a:lnTo>
                  <a:pt x="430878" y="700362"/>
                </a:lnTo>
                <a:lnTo>
                  <a:pt x="433420" y="700362"/>
                </a:lnTo>
                <a:lnTo>
                  <a:pt x="438505" y="700362"/>
                </a:lnTo>
                <a:lnTo>
                  <a:pt x="438505" y="702905"/>
                </a:lnTo>
                <a:lnTo>
                  <a:pt x="441047" y="702905"/>
                </a:lnTo>
                <a:lnTo>
                  <a:pt x="441047" y="705447"/>
                </a:lnTo>
                <a:lnTo>
                  <a:pt x="443588" y="705447"/>
                </a:lnTo>
                <a:lnTo>
                  <a:pt x="443588" y="707988"/>
                </a:lnTo>
                <a:lnTo>
                  <a:pt x="443588" y="710531"/>
                </a:lnTo>
                <a:lnTo>
                  <a:pt x="446131" y="710531"/>
                </a:lnTo>
                <a:lnTo>
                  <a:pt x="446131" y="713073"/>
                </a:lnTo>
                <a:lnTo>
                  <a:pt x="448673" y="713073"/>
                </a:lnTo>
                <a:lnTo>
                  <a:pt x="446131" y="719428"/>
                </a:lnTo>
                <a:lnTo>
                  <a:pt x="446131" y="721971"/>
                </a:lnTo>
                <a:lnTo>
                  <a:pt x="443588" y="721971"/>
                </a:lnTo>
                <a:close/>
                <a:moveTo>
                  <a:pt x="505869" y="688922"/>
                </a:moveTo>
                <a:lnTo>
                  <a:pt x="503327" y="688922"/>
                </a:lnTo>
                <a:lnTo>
                  <a:pt x="498243" y="688922"/>
                </a:lnTo>
                <a:lnTo>
                  <a:pt x="495701" y="686381"/>
                </a:lnTo>
                <a:lnTo>
                  <a:pt x="498243" y="677483"/>
                </a:lnTo>
                <a:lnTo>
                  <a:pt x="500785" y="674941"/>
                </a:lnTo>
                <a:lnTo>
                  <a:pt x="503327" y="668585"/>
                </a:lnTo>
                <a:lnTo>
                  <a:pt x="505869" y="668585"/>
                </a:lnTo>
                <a:lnTo>
                  <a:pt x="508411" y="668585"/>
                </a:lnTo>
                <a:lnTo>
                  <a:pt x="510953" y="668585"/>
                </a:lnTo>
                <a:lnTo>
                  <a:pt x="513495" y="677483"/>
                </a:lnTo>
                <a:lnTo>
                  <a:pt x="513495" y="680025"/>
                </a:lnTo>
                <a:lnTo>
                  <a:pt x="510953" y="686381"/>
                </a:lnTo>
                <a:lnTo>
                  <a:pt x="508411" y="686381"/>
                </a:lnTo>
                <a:lnTo>
                  <a:pt x="505869" y="688922"/>
                </a:lnTo>
                <a:close/>
                <a:moveTo>
                  <a:pt x="5084" y="551646"/>
                </a:moveTo>
                <a:lnTo>
                  <a:pt x="2542" y="551646"/>
                </a:lnTo>
                <a:lnTo>
                  <a:pt x="2542" y="549104"/>
                </a:lnTo>
                <a:lnTo>
                  <a:pt x="0" y="546563"/>
                </a:lnTo>
                <a:lnTo>
                  <a:pt x="0" y="544020"/>
                </a:lnTo>
                <a:lnTo>
                  <a:pt x="2542" y="544020"/>
                </a:lnTo>
                <a:lnTo>
                  <a:pt x="2542" y="541478"/>
                </a:lnTo>
                <a:lnTo>
                  <a:pt x="5084" y="541478"/>
                </a:lnTo>
                <a:lnTo>
                  <a:pt x="7626" y="541478"/>
                </a:lnTo>
                <a:lnTo>
                  <a:pt x="10168" y="544020"/>
                </a:lnTo>
                <a:lnTo>
                  <a:pt x="10168" y="546563"/>
                </a:lnTo>
                <a:lnTo>
                  <a:pt x="10168" y="549104"/>
                </a:lnTo>
                <a:lnTo>
                  <a:pt x="7626" y="549104"/>
                </a:lnTo>
                <a:lnTo>
                  <a:pt x="7626" y="551646"/>
                </a:lnTo>
                <a:lnTo>
                  <a:pt x="5084" y="551646"/>
                </a:lnTo>
                <a:close/>
                <a:moveTo>
                  <a:pt x="88972" y="366070"/>
                </a:moveTo>
                <a:lnTo>
                  <a:pt x="91514" y="366070"/>
                </a:lnTo>
                <a:lnTo>
                  <a:pt x="91514" y="368612"/>
                </a:lnTo>
                <a:lnTo>
                  <a:pt x="88972" y="368612"/>
                </a:lnTo>
                <a:lnTo>
                  <a:pt x="88972" y="371153"/>
                </a:lnTo>
                <a:lnTo>
                  <a:pt x="88972" y="373696"/>
                </a:lnTo>
                <a:lnTo>
                  <a:pt x="88972" y="376238"/>
                </a:lnTo>
                <a:lnTo>
                  <a:pt x="86430" y="376238"/>
                </a:lnTo>
                <a:lnTo>
                  <a:pt x="83888" y="376238"/>
                </a:lnTo>
                <a:lnTo>
                  <a:pt x="83888" y="373696"/>
                </a:lnTo>
                <a:lnTo>
                  <a:pt x="83888" y="371153"/>
                </a:lnTo>
                <a:lnTo>
                  <a:pt x="81345" y="371153"/>
                </a:lnTo>
                <a:lnTo>
                  <a:pt x="81345" y="368612"/>
                </a:lnTo>
                <a:lnTo>
                  <a:pt x="81345" y="366070"/>
                </a:lnTo>
                <a:lnTo>
                  <a:pt x="83888" y="363527"/>
                </a:lnTo>
                <a:lnTo>
                  <a:pt x="83888" y="360985"/>
                </a:lnTo>
                <a:lnTo>
                  <a:pt x="88972" y="363527"/>
                </a:lnTo>
                <a:lnTo>
                  <a:pt x="88972" y="366070"/>
                </a:lnTo>
                <a:close/>
                <a:moveTo>
                  <a:pt x="38131" y="352087"/>
                </a:moveTo>
                <a:lnTo>
                  <a:pt x="35589" y="352087"/>
                </a:lnTo>
                <a:lnTo>
                  <a:pt x="35589" y="350817"/>
                </a:lnTo>
                <a:lnTo>
                  <a:pt x="35589" y="348274"/>
                </a:lnTo>
                <a:lnTo>
                  <a:pt x="35589" y="345732"/>
                </a:lnTo>
                <a:lnTo>
                  <a:pt x="35589" y="343190"/>
                </a:lnTo>
                <a:lnTo>
                  <a:pt x="38131" y="343190"/>
                </a:lnTo>
                <a:lnTo>
                  <a:pt x="40673" y="343190"/>
                </a:lnTo>
                <a:lnTo>
                  <a:pt x="40673" y="345732"/>
                </a:lnTo>
                <a:lnTo>
                  <a:pt x="43214" y="345732"/>
                </a:lnTo>
                <a:lnTo>
                  <a:pt x="43214" y="348274"/>
                </a:lnTo>
                <a:lnTo>
                  <a:pt x="43214" y="350817"/>
                </a:lnTo>
                <a:lnTo>
                  <a:pt x="40673" y="350817"/>
                </a:lnTo>
                <a:lnTo>
                  <a:pt x="40673" y="353359"/>
                </a:lnTo>
                <a:lnTo>
                  <a:pt x="38131" y="353359"/>
                </a:lnTo>
                <a:close/>
                <a:moveTo>
                  <a:pt x="64822" y="339377"/>
                </a:moveTo>
                <a:lnTo>
                  <a:pt x="64822" y="344461"/>
                </a:lnTo>
                <a:lnTo>
                  <a:pt x="64822" y="349546"/>
                </a:lnTo>
                <a:lnTo>
                  <a:pt x="64822" y="352087"/>
                </a:lnTo>
                <a:lnTo>
                  <a:pt x="62280" y="349546"/>
                </a:lnTo>
                <a:lnTo>
                  <a:pt x="62280" y="347003"/>
                </a:lnTo>
                <a:lnTo>
                  <a:pt x="59738" y="347003"/>
                </a:lnTo>
                <a:lnTo>
                  <a:pt x="59738" y="344461"/>
                </a:lnTo>
                <a:lnTo>
                  <a:pt x="57196" y="344461"/>
                </a:lnTo>
                <a:lnTo>
                  <a:pt x="54654" y="344461"/>
                </a:lnTo>
                <a:lnTo>
                  <a:pt x="54654" y="341919"/>
                </a:lnTo>
                <a:lnTo>
                  <a:pt x="57196" y="341919"/>
                </a:lnTo>
                <a:lnTo>
                  <a:pt x="57196" y="344461"/>
                </a:lnTo>
                <a:lnTo>
                  <a:pt x="59738" y="344461"/>
                </a:lnTo>
                <a:lnTo>
                  <a:pt x="59738" y="341919"/>
                </a:lnTo>
                <a:lnTo>
                  <a:pt x="62280" y="341919"/>
                </a:lnTo>
                <a:lnTo>
                  <a:pt x="62280" y="339377"/>
                </a:lnTo>
                <a:lnTo>
                  <a:pt x="62280" y="336835"/>
                </a:lnTo>
                <a:lnTo>
                  <a:pt x="64822" y="336835"/>
                </a:lnTo>
                <a:lnTo>
                  <a:pt x="64822" y="339377"/>
                </a:lnTo>
                <a:close/>
                <a:moveTo>
                  <a:pt x="228785" y="345732"/>
                </a:moveTo>
                <a:lnTo>
                  <a:pt x="231327" y="345732"/>
                </a:lnTo>
                <a:lnTo>
                  <a:pt x="233869" y="348274"/>
                </a:lnTo>
                <a:lnTo>
                  <a:pt x="233869" y="350817"/>
                </a:lnTo>
                <a:lnTo>
                  <a:pt x="236411" y="355901"/>
                </a:lnTo>
                <a:lnTo>
                  <a:pt x="236411" y="358443"/>
                </a:lnTo>
                <a:lnTo>
                  <a:pt x="238953" y="364798"/>
                </a:lnTo>
                <a:lnTo>
                  <a:pt x="244038" y="369883"/>
                </a:lnTo>
                <a:lnTo>
                  <a:pt x="246579" y="374967"/>
                </a:lnTo>
                <a:lnTo>
                  <a:pt x="246579" y="377509"/>
                </a:lnTo>
                <a:lnTo>
                  <a:pt x="249121" y="380051"/>
                </a:lnTo>
                <a:lnTo>
                  <a:pt x="249121" y="382593"/>
                </a:lnTo>
                <a:lnTo>
                  <a:pt x="249121" y="385136"/>
                </a:lnTo>
                <a:lnTo>
                  <a:pt x="249121" y="387678"/>
                </a:lnTo>
                <a:lnTo>
                  <a:pt x="251663" y="394033"/>
                </a:lnTo>
                <a:lnTo>
                  <a:pt x="251663" y="399117"/>
                </a:lnTo>
                <a:lnTo>
                  <a:pt x="251663" y="401660"/>
                </a:lnTo>
                <a:lnTo>
                  <a:pt x="254206" y="401660"/>
                </a:lnTo>
                <a:lnTo>
                  <a:pt x="254206" y="406744"/>
                </a:lnTo>
                <a:lnTo>
                  <a:pt x="256748" y="411828"/>
                </a:lnTo>
                <a:lnTo>
                  <a:pt x="256748" y="414370"/>
                </a:lnTo>
                <a:lnTo>
                  <a:pt x="256748" y="416913"/>
                </a:lnTo>
                <a:lnTo>
                  <a:pt x="256748" y="419455"/>
                </a:lnTo>
                <a:lnTo>
                  <a:pt x="256748" y="421996"/>
                </a:lnTo>
                <a:lnTo>
                  <a:pt x="256748" y="424539"/>
                </a:lnTo>
                <a:lnTo>
                  <a:pt x="256748" y="427081"/>
                </a:lnTo>
                <a:lnTo>
                  <a:pt x="256748" y="432166"/>
                </a:lnTo>
                <a:lnTo>
                  <a:pt x="256748" y="434707"/>
                </a:lnTo>
                <a:lnTo>
                  <a:pt x="259289" y="434707"/>
                </a:lnTo>
                <a:lnTo>
                  <a:pt x="259289" y="437250"/>
                </a:lnTo>
                <a:lnTo>
                  <a:pt x="259289" y="439792"/>
                </a:lnTo>
                <a:lnTo>
                  <a:pt x="259289" y="442334"/>
                </a:lnTo>
                <a:lnTo>
                  <a:pt x="259289" y="444876"/>
                </a:lnTo>
                <a:lnTo>
                  <a:pt x="259289" y="449960"/>
                </a:lnTo>
                <a:lnTo>
                  <a:pt x="259289" y="455045"/>
                </a:lnTo>
                <a:lnTo>
                  <a:pt x="261831" y="461400"/>
                </a:lnTo>
                <a:lnTo>
                  <a:pt x="261831" y="463943"/>
                </a:lnTo>
                <a:lnTo>
                  <a:pt x="264374" y="469026"/>
                </a:lnTo>
                <a:lnTo>
                  <a:pt x="266916" y="471569"/>
                </a:lnTo>
                <a:lnTo>
                  <a:pt x="266916" y="474111"/>
                </a:lnTo>
                <a:lnTo>
                  <a:pt x="269458" y="476653"/>
                </a:lnTo>
                <a:lnTo>
                  <a:pt x="269458" y="479195"/>
                </a:lnTo>
                <a:lnTo>
                  <a:pt x="269458" y="481737"/>
                </a:lnTo>
                <a:lnTo>
                  <a:pt x="269458" y="484279"/>
                </a:lnTo>
                <a:lnTo>
                  <a:pt x="269458" y="486822"/>
                </a:lnTo>
                <a:lnTo>
                  <a:pt x="266916" y="493177"/>
                </a:lnTo>
                <a:lnTo>
                  <a:pt x="261831" y="502075"/>
                </a:lnTo>
                <a:lnTo>
                  <a:pt x="261831" y="504616"/>
                </a:lnTo>
                <a:lnTo>
                  <a:pt x="259289" y="509701"/>
                </a:lnTo>
                <a:lnTo>
                  <a:pt x="256748" y="509701"/>
                </a:lnTo>
                <a:lnTo>
                  <a:pt x="256748" y="507159"/>
                </a:lnTo>
                <a:lnTo>
                  <a:pt x="254206" y="507159"/>
                </a:lnTo>
                <a:lnTo>
                  <a:pt x="251663" y="504616"/>
                </a:lnTo>
                <a:lnTo>
                  <a:pt x="251663" y="502075"/>
                </a:lnTo>
                <a:lnTo>
                  <a:pt x="249121" y="496990"/>
                </a:lnTo>
                <a:lnTo>
                  <a:pt x="246579" y="491906"/>
                </a:lnTo>
                <a:lnTo>
                  <a:pt x="246579" y="486822"/>
                </a:lnTo>
                <a:lnTo>
                  <a:pt x="244038" y="484279"/>
                </a:lnTo>
                <a:lnTo>
                  <a:pt x="241495" y="486822"/>
                </a:lnTo>
                <a:lnTo>
                  <a:pt x="238953" y="489364"/>
                </a:lnTo>
                <a:lnTo>
                  <a:pt x="238953" y="491906"/>
                </a:lnTo>
                <a:lnTo>
                  <a:pt x="238953" y="496990"/>
                </a:lnTo>
                <a:lnTo>
                  <a:pt x="238953" y="499533"/>
                </a:lnTo>
                <a:lnTo>
                  <a:pt x="241495" y="505888"/>
                </a:lnTo>
                <a:lnTo>
                  <a:pt x="241495" y="508430"/>
                </a:lnTo>
                <a:lnTo>
                  <a:pt x="238953" y="510972"/>
                </a:lnTo>
                <a:lnTo>
                  <a:pt x="238953" y="513514"/>
                </a:lnTo>
                <a:lnTo>
                  <a:pt x="241495" y="516056"/>
                </a:lnTo>
                <a:lnTo>
                  <a:pt x="241495" y="518599"/>
                </a:lnTo>
                <a:lnTo>
                  <a:pt x="244038" y="516056"/>
                </a:lnTo>
                <a:lnTo>
                  <a:pt x="244038" y="518599"/>
                </a:lnTo>
                <a:lnTo>
                  <a:pt x="246579" y="518599"/>
                </a:lnTo>
                <a:lnTo>
                  <a:pt x="246579" y="521141"/>
                </a:lnTo>
                <a:lnTo>
                  <a:pt x="246579" y="523683"/>
                </a:lnTo>
                <a:lnTo>
                  <a:pt x="244038" y="523683"/>
                </a:lnTo>
                <a:lnTo>
                  <a:pt x="244038" y="526225"/>
                </a:lnTo>
                <a:lnTo>
                  <a:pt x="244038" y="528767"/>
                </a:lnTo>
                <a:lnTo>
                  <a:pt x="246579" y="528767"/>
                </a:lnTo>
                <a:lnTo>
                  <a:pt x="246579" y="531309"/>
                </a:lnTo>
                <a:lnTo>
                  <a:pt x="246579" y="536393"/>
                </a:lnTo>
                <a:lnTo>
                  <a:pt x="244038" y="538936"/>
                </a:lnTo>
                <a:lnTo>
                  <a:pt x="244038" y="541478"/>
                </a:lnTo>
                <a:lnTo>
                  <a:pt x="241495" y="541478"/>
                </a:lnTo>
                <a:lnTo>
                  <a:pt x="249121" y="546563"/>
                </a:lnTo>
                <a:lnTo>
                  <a:pt x="249121" y="544020"/>
                </a:lnTo>
                <a:lnTo>
                  <a:pt x="251663" y="544020"/>
                </a:lnTo>
                <a:lnTo>
                  <a:pt x="249121" y="550376"/>
                </a:lnTo>
                <a:lnTo>
                  <a:pt x="249121" y="552918"/>
                </a:lnTo>
                <a:lnTo>
                  <a:pt x="244038" y="558002"/>
                </a:lnTo>
                <a:lnTo>
                  <a:pt x="244038" y="555459"/>
                </a:lnTo>
                <a:lnTo>
                  <a:pt x="246579" y="555459"/>
                </a:lnTo>
                <a:lnTo>
                  <a:pt x="236411" y="550376"/>
                </a:lnTo>
                <a:lnTo>
                  <a:pt x="233869" y="556731"/>
                </a:lnTo>
                <a:lnTo>
                  <a:pt x="231327" y="565629"/>
                </a:lnTo>
                <a:lnTo>
                  <a:pt x="231327" y="568170"/>
                </a:lnTo>
                <a:lnTo>
                  <a:pt x="231327" y="570712"/>
                </a:lnTo>
                <a:lnTo>
                  <a:pt x="231327" y="573255"/>
                </a:lnTo>
                <a:lnTo>
                  <a:pt x="233869" y="578339"/>
                </a:lnTo>
                <a:lnTo>
                  <a:pt x="233869" y="583423"/>
                </a:lnTo>
                <a:lnTo>
                  <a:pt x="233869" y="585966"/>
                </a:lnTo>
                <a:lnTo>
                  <a:pt x="233869" y="588508"/>
                </a:lnTo>
                <a:lnTo>
                  <a:pt x="233869" y="591050"/>
                </a:lnTo>
                <a:lnTo>
                  <a:pt x="231327" y="593592"/>
                </a:lnTo>
                <a:lnTo>
                  <a:pt x="231327" y="596134"/>
                </a:lnTo>
                <a:lnTo>
                  <a:pt x="231327" y="598676"/>
                </a:lnTo>
                <a:lnTo>
                  <a:pt x="231327" y="601219"/>
                </a:lnTo>
                <a:lnTo>
                  <a:pt x="228785" y="606302"/>
                </a:lnTo>
                <a:lnTo>
                  <a:pt x="228785" y="611387"/>
                </a:lnTo>
                <a:lnTo>
                  <a:pt x="228785" y="613929"/>
                </a:lnTo>
                <a:lnTo>
                  <a:pt x="226243" y="620285"/>
                </a:lnTo>
                <a:lnTo>
                  <a:pt x="223701" y="626640"/>
                </a:lnTo>
                <a:lnTo>
                  <a:pt x="221158" y="632995"/>
                </a:lnTo>
                <a:lnTo>
                  <a:pt x="221158" y="635538"/>
                </a:lnTo>
                <a:lnTo>
                  <a:pt x="221158" y="638079"/>
                </a:lnTo>
                <a:lnTo>
                  <a:pt x="218617" y="640622"/>
                </a:lnTo>
                <a:lnTo>
                  <a:pt x="218617" y="643164"/>
                </a:lnTo>
                <a:lnTo>
                  <a:pt x="216075" y="648249"/>
                </a:lnTo>
                <a:lnTo>
                  <a:pt x="216075" y="650790"/>
                </a:lnTo>
                <a:lnTo>
                  <a:pt x="216075" y="653332"/>
                </a:lnTo>
                <a:lnTo>
                  <a:pt x="216075" y="655875"/>
                </a:lnTo>
                <a:lnTo>
                  <a:pt x="213533" y="658417"/>
                </a:lnTo>
                <a:lnTo>
                  <a:pt x="213533" y="663501"/>
                </a:lnTo>
                <a:lnTo>
                  <a:pt x="210990" y="666043"/>
                </a:lnTo>
                <a:lnTo>
                  <a:pt x="210990" y="668585"/>
                </a:lnTo>
                <a:lnTo>
                  <a:pt x="210990" y="671128"/>
                </a:lnTo>
                <a:lnTo>
                  <a:pt x="210990" y="673670"/>
                </a:lnTo>
                <a:lnTo>
                  <a:pt x="208448" y="676212"/>
                </a:lnTo>
                <a:lnTo>
                  <a:pt x="208448" y="681296"/>
                </a:lnTo>
                <a:lnTo>
                  <a:pt x="208448" y="686381"/>
                </a:lnTo>
                <a:lnTo>
                  <a:pt x="205907" y="688922"/>
                </a:lnTo>
                <a:lnTo>
                  <a:pt x="205907" y="691465"/>
                </a:lnTo>
                <a:lnTo>
                  <a:pt x="203364" y="694007"/>
                </a:lnTo>
                <a:lnTo>
                  <a:pt x="203364" y="696549"/>
                </a:lnTo>
                <a:lnTo>
                  <a:pt x="203364" y="699092"/>
                </a:lnTo>
                <a:lnTo>
                  <a:pt x="200822" y="701633"/>
                </a:lnTo>
                <a:lnTo>
                  <a:pt x="200822" y="704175"/>
                </a:lnTo>
                <a:lnTo>
                  <a:pt x="200822" y="706718"/>
                </a:lnTo>
                <a:lnTo>
                  <a:pt x="198280" y="711802"/>
                </a:lnTo>
                <a:lnTo>
                  <a:pt x="198280" y="714344"/>
                </a:lnTo>
                <a:lnTo>
                  <a:pt x="195738" y="723242"/>
                </a:lnTo>
                <a:lnTo>
                  <a:pt x="195738" y="725784"/>
                </a:lnTo>
                <a:lnTo>
                  <a:pt x="193196" y="739765"/>
                </a:lnTo>
                <a:lnTo>
                  <a:pt x="190654" y="746121"/>
                </a:lnTo>
                <a:lnTo>
                  <a:pt x="188112" y="757561"/>
                </a:lnTo>
                <a:lnTo>
                  <a:pt x="185570" y="763916"/>
                </a:lnTo>
                <a:lnTo>
                  <a:pt x="183028" y="763916"/>
                </a:lnTo>
                <a:lnTo>
                  <a:pt x="183028" y="766458"/>
                </a:lnTo>
                <a:lnTo>
                  <a:pt x="180486" y="771542"/>
                </a:lnTo>
                <a:lnTo>
                  <a:pt x="180486" y="774085"/>
                </a:lnTo>
                <a:lnTo>
                  <a:pt x="180486" y="776627"/>
                </a:lnTo>
                <a:lnTo>
                  <a:pt x="175402" y="782982"/>
                </a:lnTo>
                <a:lnTo>
                  <a:pt x="175402" y="785525"/>
                </a:lnTo>
                <a:lnTo>
                  <a:pt x="175402" y="788067"/>
                </a:lnTo>
                <a:lnTo>
                  <a:pt x="175402" y="794422"/>
                </a:lnTo>
                <a:lnTo>
                  <a:pt x="172860" y="799506"/>
                </a:lnTo>
                <a:lnTo>
                  <a:pt x="172860" y="802048"/>
                </a:lnTo>
                <a:lnTo>
                  <a:pt x="172860" y="807133"/>
                </a:lnTo>
                <a:lnTo>
                  <a:pt x="170317" y="813488"/>
                </a:lnTo>
                <a:lnTo>
                  <a:pt x="167776" y="819844"/>
                </a:lnTo>
                <a:lnTo>
                  <a:pt x="165234" y="828741"/>
                </a:lnTo>
                <a:lnTo>
                  <a:pt x="165234" y="831283"/>
                </a:lnTo>
                <a:lnTo>
                  <a:pt x="165234" y="833825"/>
                </a:lnTo>
                <a:lnTo>
                  <a:pt x="165234" y="838910"/>
                </a:lnTo>
                <a:lnTo>
                  <a:pt x="165234" y="841451"/>
                </a:lnTo>
                <a:lnTo>
                  <a:pt x="162691" y="841451"/>
                </a:lnTo>
                <a:lnTo>
                  <a:pt x="160149" y="847807"/>
                </a:lnTo>
                <a:lnTo>
                  <a:pt x="157607" y="852891"/>
                </a:lnTo>
                <a:lnTo>
                  <a:pt x="157607" y="855434"/>
                </a:lnTo>
                <a:lnTo>
                  <a:pt x="155066" y="860518"/>
                </a:lnTo>
                <a:lnTo>
                  <a:pt x="155066" y="865602"/>
                </a:lnTo>
                <a:lnTo>
                  <a:pt x="155066" y="868144"/>
                </a:lnTo>
                <a:lnTo>
                  <a:pt x="152523" y="870687"/>
                </a:lnTo>
                <a:lnTo>
                  <a:pt x="149981" y="877042"/>
                </a:lnTo>
                <a:lnTo>
                  <a:pt x="149981" y="879584"/>
                </a:lnTo>
                <a:lnTo>
                  <a:pt x="147439" y="882126"/>
                </a:lnTo>
                <a:lnTo>
                  <a:pt x="147439" y="884668"/>
                </a:lnTo>
                <a:lnTo>
                  <a:pt x="147439" y="887211"/>
                </a:lnTo>
                <a:lnTo>
                  <a:pt x="139813" y="892294"/>
                </a:lnTo>
                <a:lnTo>
                  <a:pt x="134729" y="894837"/>
                </a:lnTo>
                <a:lnTo>
                  <a:pt x="132186" y="894837"/>
                </a:lnTo>
                <a:lnTo>
                  <a:pt x="129645" y="897379"/>
                </a:lnTo>
                <a:lnTo>
                  <a:pt x="127103" y="897379"/>
                </a:lnTo>
                <a:lnTo>
                  <a:pt x="127103" y="894837"/>
                </a:lnTo>
                <a:lnTo>
                  <a:pt x="130916" y="894837"/>
                </a:lnTo>
                <a:lnTo>
                  <a:pt x="128374" y="894837"/>
                </a:lnTo>
                <a:lnTo>
                  <a:pt x="125831" y="897379"/>
                </a:lnTo>
                <a:lnTo>
                  <a:pt x="123290" y="897379"/>
                </a:lnTo>
                <a:lnTo>
                  <a:pt x="120748" y="897379"/>
                </a:lnTo>
                <a:lnTo>
                  <a:pt x="113121" y="902464"/>
                </a:lnTo>
                <a:lnTo>
                  <a:pt x="110580" y="902464"/>
                </a:lnTo>
                <a:lnTo>
                  <a:pt x="105495" y="905005"/>
                </a:lnTo>
                <a:lnTo>
                  <a:pt x="105495" y="907547"/>
                </a:lnTo>
                <a:lnTo>
                  <a:pt x="105495" y="907547"/>
                </a:lnTo>
                <a:lnTo>
                  <a:pt x="105495" y="910090"/>
                </a:lnTo>
                <a:lnTo>
                  <a:pt x="102953" y="910090"/>
                </a:lnTo>
                <a:lnTo>
                  <a:pt x="100411" y="912632"/>
                </a:lnTo>
                <a:lnTo>
                  <a:pt x="97869" y="912632"/>
                </a:lnTo>
                <a:lnTo>
                  <a:pt x="87700" y="915174"/>
                </a:lnTo>
                <a:lnTo>
                  <a:pt x="85159" y="912632"/>
                </a:lnTo>
                <a:lnTo>
                  <a:pt x="82617" y="910090"/>
                </a:lnTo>
                <a:lnTo>
                  <a:pt x="77532" y="905005"/>
                </a:lnTo>
                <a:lnTo>
                  <a:pt x="72449" y="902464"/>
                </a:lnTo>
                <a:lnTo>
                  <a:pt x="69907" y="902464"/>
                </a:lnTo>
                <a:lnTo>
                  <a:pt x="67364" y="902464"/>
                </a:lnTo>
                <a:lnTo>
                  <a:pt x="64822" y="899921"/>
                </a:lnTo>
                <a:lnTo>
                  <a:pt x="62280" y="899921"/>
                </a:lnTo>
                <a:lnTo>
                  <a:pt x="59738" y="899921"/>
                </a:lnTo>
                <a:lnTo>
                  <a:pt x="57196" y="894837"/>
                </a:lnTo>
                <a:lnTo>
                  <a:pt x="54654" y="871958"/>
                </a:lnTo>
                <a:lnTo>
                  <a:pt x="52112" y="871958"/>
                </a:lnTo>
                <a:lnTo>
                  <a:pt x="52112" y="869415"/>
                </a:lnTo>
                <a:lnTo>
                  <a:pt x="52112" y="871958"/>
                </a:lnTo>
                <a:lnTo>
                  <a:pt x="49570" y="871958"/>
                </a:lnTo>
                <a:lnTo>
                  <a:pt x="49570" y="869415"/>
                </a:lnTo>
                <a:lnTo>
                  <a:pt x="47028" y="869415"/>
                </a:lnTo>
                <a:lnTo>
                  <a:pt x="47028" y="866873"/>
                </a:lnTo>
                <a:lnTo>
                  <a:pt x="47028" y="864331"/>
                </a:lnTo>
                <a:lnTo>
                  <a:pt x="47028" y="861789"/>
                </a:lnTo>
                <a:lnTo>
                  <a:pt x="44486" y="861789"/>
                </a:lnTo>
                <a:lnTo>
                  <a:pt x="44486" y="859247"/>
                </a:lnTo>
                <a:lnTo>
                  <a:pt x="44486" y="856704"/>
                </a:lnTo>
                <a:lnTo>
                  <a:pt x="44486" y="854162"/>
                </a:lnTo>
                <a:lnTo>
                  <a:pt x="44486" y="851621"/>
                </a:lnTo>
                <a:lnTo>
                  <a:pt x="41944" y="846536"/>
                </a:lnTo>
                <a:lnTo>
                  <a:pt x="39402" y="846536"/>
                </a:lnTo>
                <a:lnTo>
                  <a:pt x="39402" y="846536"/>
                </a:lnTo>
                <a:lnTo>
                  <a:pt x="36859" y="846536"/>
                </a:lnTo>
                <a:lnTo>
                  <a:pt x="36859" y="843994"/>
                </a:lnTo>
                <a:lnTo>
                  <a:pt x="34318" y="841451"/>
                </a:lnTo>
                <a:lnTo>
                  <a:pt x="34318" y="836368"/>
                </a:lnTo>
                <a:lnTo>
                  <a:pt x="34318" y="830012"/>
                </a:lnTo>
                <a:lnTo>
                  <a:pt x="34318" y="823657"/>
                </a:lnTo>
                <a:lnTo>
                  <a:pt x="34318" y="821115"/>
                </a:lnTo>
                <a:lnTo>
                  <a:pt x="34318" y="818572"/>
                </a:lnTo>
                <a:lnTo>
                  <a:pt x="34318" y="816030"/>
                </a:lnTo>
                <a:lnTo>
                  <a:pt x="34318" y="813488"/>
                </a:lnTo>
                <a:lnTo>
                  <a:pt x="36859" y="813488"/>
                </a:lnTo>
                <a:lnTo>
                  <a:pt x="36859" y="810946"/>
                </a:lnTo>
                <a:lnTo>
                  <a:pt x="39402" y="805861"/>
                </a:lnTo>
                <a:lnTo>
                  <a:pt x="36859" y="805861"/>
                </a:lnTo>
                <a:lnTo>
                  <a:pt x="36859" y="803319"/>
                </a:lnTo>
                <a:lnTo>
                  <a:pt x="34318" y="803319"/>
                </a:lnTo>
                <a:lnTo>
                  <a:pt x="34318" y="800778"/>
                </a:lnTo>
                <a:lnTo>
                  <a:pt x="31776" y="800778"/>
                </a:lnTo>
                <a:lnTo>
                  <a:pt x="31776" y="798235"/>
                </a:lnTo>
                <a:lnTo>
                  <a:pt x="31776" y="795693"/>
                </a:lnTo>
                <a:lnTo>
                  <a:pt x="31776" y="793151"/>
                </a:lnTo>
                <a:lnTo>
                  <a:pt x="31776" y="790608"/>
                </a:lnTo>
                <a:lnTo>
                  <a:pt x="29233" y="790608"/>
                </a:lnTo>
                <a:lnTo>
                  <a:pt x="29233" y="788067"/>
                </a:lnTo>
                <a:lnTo>
                  <a:pt x="24149" y="785525"/>
                </a:lnTo>
                <a:lnTo>
                  <a:pt x="24149" y="782982"/>
                </a:lnTo>
                <a:lnTo>
                  <a:pt x="24149" y="780440"/>
                </a:lnTo>
                <a:lnTo>
                  <a:pt x="21608" y="774085"/>
                </a:lnTo>
                <a:lnTo>
                  <a:pt x="21608" y="770271"/>
                </a:lnTo>
                <a:lnTo>
                  <a:pt x="19065" y="761374"/>
                </a:lnTo>
                <a:lnTo>
                  <a:pt x="19065" y="757561"/>
                </a:lnTo>
                <a:lnTo>
                  <a:pt x="19065" y="755018"/>
                </a:lnTo>
                <a:lnTo>
                  <a:pt x="19065" y="749935"/>
                </a:lnTo>
                <a:lnTo>
                  <a:pt x="21608" y="743579"/>
                </a:lnTo>
                <a:lnTo>
                  <a:pt x="21608" y="741037"/>
                </a:lnTo>
                <a:lnTo>
                  <a:pt x="24149" y="738495"/>
                </a:lnTo>
                <a:lnTo>
                  <a:pt x="26691" y="733410"/>
                </a:lnTo>
                <a:lnTo>
                  <a:pt x="26691" y="732139"/>
                </a:lnTo>
                <a:lnTo>
                  <a:pt x="26691" y="727055"/>
                </a:lnTo>
                <a:lnTo>
                  <a:pt x="29233" y="721971"/>
                </a:lnTo>
                <a:lnTo>
                  <a:pt x="29233" y="719428"/>
                </a:lnTo>
                <a:lnTo>
                  <a:pt x="31776" y="719428"/>
                </a:lnTo>
                <a:lnTo>
                  <a:pt x="31776" y="716886"/>
                </a:lnTo>
                <a:lnTo>
                  <a:pt x="34318" y="716886"/>
                </a:lnTo>
                <a:lnTo>
                  <a:pt x="36859" y="716886"/>
                </a:lnTo>
                <a:lnTo>
                  <a:pt x="36859" y="719428"/>
                </a:lnTo>
                <a:lnTo>
                  <a:pt x="39402" y="716886"/>
                </a:lnTo>
                <a:lnTo>
                  <a:pt x="39402" y="714344"/>
                </a:lnTo>
                <a:lnTo>
                  <a:pt x="41944" y="711802"/>
                </a:lnTo>
                <a:lnTo>
                  <a:pt x="41944" y="709260"/>
                </a:lnTo>
                <a:lnTo>
                  <a:pt x="41944" y="706718"/>
                </a:lnTo>
                <a:lnTo>
                  <a:pt x="41944" y="706718"/>
                </a:lnTo>
                <a:lnTo>
                  <a:pt x="44486" y="701633"/>
                </a:lnTo>
                <a:lnTo>
                  <a:pt x="44486" y="699092"/>
                </a:lnTo>
                <a:lnTo>
                  <a:pt x="44486" y="696549"/>
                </a:lnTo>
                <a:lnTo>
                  <a:pt x="47028" y="696549"/>
                </a:lnTo>
                <a:lnTo>
                  <a:pt x="49570" y="696549"/>
                </a:lnTo>
                <a:lnTo>
                  <a:pt x="49570" y="691465"/>
                </a:lnTo>
                <a:lnTo>
                  <a:pt x="49570" y="688922"/>
                </a:lnTo>
                <a:lnTo>
                  <a:pt x="52112" y="683839"/>
                </a:lnTo>
                <a:lnTo>
                  <a:pt x="57196" y="677483"/>
                </a:lnTo>
                <a:lnTo>
                  <a:pt x="59738" y="672399"/>
                </a:lnTo>
                <a:lnTo>
                  <a:pt x="59738" y="669856"/>
                </a:lnTo>
                <a:lnTo>
                  <a:pt x="62280" y="669856"/>
                </a:lnTo>
                <a:lnTo>
                  <a:pt x="62280" y="667315"/>
                </a:lnTo>
                <a:lnTo>
                  <a:pt x="64822" y="664772"/>
                </a:lnTo>
                <a:lnTo>
                  <a:pt x="64822" y="662230"/>
                </a:lnTo>
                <a:lnTo>
                  <a:pt x="64822" y="659688"/>
                </a:lnTo>
                <a:lnTo>
                  <a:pt x="62280" y="657145"/>
                </a:lnTo>
                <a:lnTo>
                  <a:pt x="59738" y="657145"/>
                </a:lnTo>
                <a:lnTo>
                  <a:pt x="59738" y="654604"/>
                </a:lnTo>
                <a:lnTo>
                  <a:pt x="62280" y="645706"/>
                </a:lnTo>
                <a:lnTo>
                  <a:pt x="64822" y="645706"/>
                </a:lnTo>
                <a:lnTo>
                  <a:pt x="64822" y="643164"/>
                </a:lnTo>
                <a:lnTo>
                  <a:pt x="64822" y="640622"/>
                </a:lnTo>
                <a:lnTo>
                  <a:pt x="62280" y="638079"/>
                </a:lnTo>
                <a:lnTo>
                  <a:pt x="59738" y="632995"/>
                </a:lnTo>
                <a:lnTo>
                  <a:pt x="59738" y="630453"/>
                </a:lnTo>
                <a:lnTo>
                  <a:pt x="57196" y="627911"/>
                </a:lnTo>
                <a:lnTo>
                  <a:pt x="54654" y="630453"/>
                </a:lnTo>
                <a:lnTo>
                  <a:pt x="54654" y="627911"/>
                </a:lnTo>
                <a:lnTo>
                  <a:pt x="54654" y="625369"/>
                </a:lnTo>
                <a:lnTo>
                  <a:pt x="57196" y="620285"/>
                </a:lnTo>
                <a:lnTo>
                  <a:pt x="57196" y="617742"/>
                </a:lnTo>
                <a:lnTo>
                  <a:pt x="54654" y="615200"/>
                </a:lnTo>
                <a:lnTo>
                  <a:pt x="54654" y="610116"/>
                </a:lnTo>
                <a:lnTo>
                  <a:pt x="52112" y="607574"/>
                </a:lnTo>
                <a:lnTo>
                  <a:pt x="52112" y="605032"/>
                </a:lnTo>
                <a:lnTo>
                  <a:pt x="49570" y="602489"/>
                </a:lnTo>
                <a:lnTo>
                  <a:pt x="49570" y="599947"/>
                </a:lnTo>
                <a:lnTo>
                  <a:pt x="47028" y="599947"/>
                </a:lnTo>
                <a:lnTo>
                  <a:pt x="49570" y="597406"/>
                </a:lnTo>
                <a:lnTo>
                  <a:pt x="49570" y="592321"/>
                </a:lnTo>
                <a:lnTo>
                  <a:pt x="49570" y="589779"/>
                </a:lnTo>
                <a:lnTo>
                  <a:pt x="47028" y="587236"/>
                </a:lnTo>
                <a:lnTo>
                  <a:pt x="47028" y="584695"/>
                </a:lnTo>
                <a:lnTo>
                  <a:pt x="47028" y="579610"/>
                </a:lnTo>
                <a:lnTo>
                  <a:pt x="47028" y="577068"/>
                </a:lnTo>
                <a:lnTo>
                  <a:pt x="47028" y="579610"/>
                </a:lnTo>
                <a:lnTo>
                  <a:pt x="47028" y="577068"/>
                </a:lnTo>
                <a:lnTo>
                  <a:pt x="47028" y="574526"/>
                </a:lnTo>
                <a:lnTo>
                  <a:pt x="47028" y="571984"/>
                </a:lnTo>
                <a:lnTo>
                  <a:pt x="44486" y="569442"/>
                </a:lnTo>
                <a:lnTo>
                  <a:pt x="44486" y="566899"/>
                </a:lnTo>
                <a:lnTo>
                  <a:pt x="44486" y="564357"/>
                </a:lnTo>
                <a:lnTo>
                  <a:pt x="44486" y="561815"/>
                </a:lnTo>
                <a:lnTo>
                  <a:pt x="44486" y="559273"/>
                </a:lnTo>
                <a:lnTo>
                  <a:pt x="49570" y="554189"/>
                </a:lnTo>
                <a:lnTo>
                  <a:pt x="52112" y="549104"/>
                </a:lnTo>
                <a:lnTo>
                  <a:pt x="54654" y="544020"/>
                </a:lnTo>
                <a:lnTo>
                  <a:pt x="54654" y="541478"/>
                </a:lnTo>
                <a:lnTo>
                  <a:pt x="57196" y="536393"/>
                </a:lnTo>
                <a:lnTo>
                  <a:pt x="59738" y="531309"/>
                </a:lnTo>
                <a:lnTo>
                  <a:pt x="59738" y="528767"/>
                </a:lnTo>
                <a:lnTo>
                  <a:pt x="62280" y="528767"/>
                </a:lnTo>
                <a:lnTo>
                  <a:pt x="62280" y="526225"/>
                </a:lnTo>
                <a:lnTo>
                  <a:pt x="64822" y="519869"/>
                </a:lnTo>
                <a:lnTo>
                  <a:pt x="64822" y="517327"/>
                </a:lnTo>
                <a:lnTo>
                  <a:pt x="62280" y="517327"/>
                </a:lnTo>
                <a:lnTo>
                  <a:pt x="62280" y="514786"/>
                </a:lnTo>
                <a:lnTo>
                  <a:pt x="62280" y="512243"/>
                </a:lnTo>
                <a:lnTo>
                  <a:pt x="62280" y="507159"/>
                </a:lnTo>
                <a:lnTo>
                  <a:pt x="62280" y="504616"/>
                </a:lnTo>
                <a:lnTo>
                  <a:pt x="64822" y="504616"/>
                </a:lnTo>
                <a:lnTo>
                  <a:pt x="67364" y="504616"/>
                </a:lnTo>
                <a:lnTo>
                  <a:pt x="69907" y="504616"/>
                </a:lnTo>
                <a:lnTo>
                  <a:pt x="74990" y="504616"/>
                </a:lnTo>
                <a:lnTo>
                  <a:pt x="77532" y="507159"/>
                </a:lnTo>
                <a:lnTo>
                  <a:pt x="82617" y="502075"/>
                </a:lnTo>
                <a:lnTo>
                  <a:pt x="85159" y="502075"/>
                </a:lnTo>
                <a:lnTo>
                  <a:pt x="85159" y="499533"/>
                </a:lnTo>
                <a:lnTo>
                  <a:pt x="87700" y="496990"/>
                </a:lnTo>
                <a:lnTo>
                  <a:pt x="90243" y="494448"/>
                </a:lnTo>
                <a:lnTo>
                  <a:pt x="92785" y="494448"/>
                </a:lnTo>
                <a:lnTo>
                  <a:pt x="92785" y="491906"/>
                </a:lnTo>
                <a:lnTo>
                  <a:pt x="92785" y="494448"/>
                </a:lnTo>
                <a:lnTo>
                  <a:pt x="95327" y="494448"/>
                </a:lnTo>
                <a:lnTo>
                  <a:pt x="97869" y="494448"/>
                </a:lnTo>
                <a:lnTo>
                  <a:pt x="102953" y="494448"/>
                </a:lnTo>
                <a:lnTo>
                  <a:pt x="105495" y="491906"/>
                </a:lnTo>
                <a:lnTo>
                  <a:pt x="108037" y="486822"/>
                </a:lnTo>
                <a:lnTo>
                  <a:pt x="110580" y="486822"/>
                </a:lnTo>
                <a:lnTo>
                  <a:pt x="113121" y="486822"/>
                </a:lnTo>
                <a:lnTo>
                  <a:pt x="115663" y="486822"/>
                </a:lnTo>
                <a:lnTo>
                  <a:pt x="118205" y="486822"/>
                </a:lnTo>
                <a:lnTo>
                  <a:pt x="120748" y="486822"/>
                </a:lnTo>
                <a:lnTo>
                  <a:pt x="120748" y="484279"/>
                </a:lnTo>
                <a:lnTo>
                  <a:pt x="123290" y="484279"/>
                </a:lnTo>
                <a:lnTo>
                  <a:pt x="123290" y="481737"/>
                </a:lnTo>
                <a:lnTo>
                  <a:pt x="125831" y="481737"/>
                </a:lnTo>
                <a:lnTo>
                  <a:pt x="128374" y="484279"/>
                </a:lnTo>
                <a:lnTo>
                  <a:pt x="130916" y="484279"/>
                </a:lnTo>
                <a:lnTo>
                  <a:pt x="130916" y="481737"/>
                </a:lnTo>
                <a:lnTo>
                  <a:pt x="130916" y="479195"/>
                </a:lnTo>
                <a:lnTo>
                  <a:pt x="136000" y="474111"/>
                </a:lnTo>
                <a:lnTo>
                  <a:pt x="138542" y="471569"/>
                </a:lnTo>
                <a:lnTo>
                  <a:pt x="143626" y="466484"/>
                </a:lnTo>
                <a:lnTo>
                  <a:pt x="148710" y="463943"/>
                </a:lnTo>
                <a:lnTo>
                  <a:pt x="148710" y="461400"/>
                </a:lnTo>
                <a:lnTo>
                  <a:pt x="151252" y="461400"/>
                </a:lnTo>
                <a:lnTo>
                  <a:pt x="153794" y="458858"/>
                </a:lnTo>
                <a:lnTo>
                  <a:pt x="156336" y="461400"/>
                </a:lnTo>
                <a:lnTo>
                  <a:pt x="156336" y="458858"/>
                </a:lnTo>
                <a:lnTo>
                  <a:pt x="158879" y="456316"/>
                </a:lnTo>
                <a:lnTo>
                  <a:pt x="163962" y="451232"/>
                </a:lnTo>
                <a:lnTo>
                  <a:pt x="166504" y="446147"/>
                </a:lnTo>
                <a:lnTo>
                  <a:pt x="166504" y="443605"/>
                </a:lnTo>
                <a:lnTo>
                  <a:pt x="163962" y="443605"/>
                </a:lnTo>
                <a:lnTo>
                  <a:pt x="166504" y="443605"/>
                </a:lnTo>
                <a:lnTo>
                  <a:pt x="166504" y="452503"/>
                </a:lnTo>
                <a:lnTo>
                  <a:pt x="169047" y="449960"/>
                </a:lnTo>
                <a:lnTo>
                  <a:pt x="171589" y="447418"/>
                </a:lnTo>
                <a:lnTo>
                  <a:pt x="174131" y="452503"/>
                </a:lnTo>
                <a:lnTo>
                  <a:pt x="176672" y="452503"/>
                </a:lnTo>
                <a:lnTo>
                  <a:pt x="179215" y="452503"/>
                </a:lnTo>
                <a:lnTo>
                  <a:pt x="179215" y="447418"/>
                </a:lnTo>
                <a:lnTo>
                  <a:pt x="181757" y="447418"/>
                </a:lnTo>
                <a:lnTo>
                  <a:pt x="181757" y="442334"/>
                </a:lnTo>
                <a:lnTo>
                  <a:pt x="179215" y="437250"/>
                </a:lnTo>
                <a:lnTo>
                  <a:pt x="179215" y="434707"/>
                </a:lnTo>
                <a:lnTo>
                  <a:pt x="181757" y="432166"/>
                </a:lnTo>
                <a:lnTo>
                  <a:pt x="181757" y="427081"/>
                </a:lnTo>
                <a:lnTo>
                  <a:pt x="184299" y="427081"/>
                </a:lnTo>
                <a:lnTo>
                  <a:pt x="186841" y="427081"/>
                </a:lnTo>
                <a:lnTo>
                  <a:pt x="189383" y="427081"/>
                </a:lnTo>
                <a:lnTo>
                  <a:pt x="189383" y="427081"/>
                </a:lnTo>
                <a:lnTo>
                  <a:pt x="189383" y="424539"/>
                </a:lnTo>
                <a:lnTo>
                  <a:pt x="186841" y="424539"/>
                </a:lnTo>
                <a:lnTo>
                  <a:pt x="186841" y="421996"/>
                </a:lnTo>
                <a:lnTo>
                  <a:pt x="189383" y="421996"/>
                </a:lnTo>
                <a:lnTo>
                  <a:pt x="189383" y="419455"/>
                </a:lnTo>
                <a:lnTo>
                  <a:pt x="189383" y="416913"/>
                </a:lnTo>
                <a:lnTo>
                  <a:pt x="191925" y="416913"/>
                </a:lnTo>
                <a:lnTo>
                  <a:pt x="189383" y="414370"/>
                </a:lnTo>
                <a:lnTo>
                  <a:pt x="186841" y="414370"/>
                </a:lnTo>
                <a:lnTo>
                  <a:pt x="186841" y="411828"/>
                </a:lnTo>
                <a:lnTo>
                  <a:pt x="186841" y="409286"/>
                </a:lnTo>
                <a:lnTo>
                  <a:pt x="186841" y="402930"/>
                </a:lnTo>
                <a:lnTo>
                  <a:pt x="186841" y="401660"/>
                </a:lnTo>
                <a:lnTo>
                  <a:pt x="189383" y="401660"/>
                </a:lnTo>
                <a:lnTo>
                  <a:pt x="191925" y="401660"/>
                </a:lnTo>
                <a:lnTo>
                  <a:pt x="191925" y="399117"/>
                </a:lnTo>
                <a:lnTo>
                  <a:pt x="194467" y="399117"/>
                </a:lnTo>
                <a:lnTo>
                  <a:pt x="197009" y="401660"/>
                </a:lnTo>
                <a:lnTo>
                  <a:pt x="197009" y="404202"/>
                </a:lnTo>
                <a:lnTo>
                  <a:pt x="197009" y="406744"/>
                </a:lnTo>
                <a:lnTo>
                  <a:pt x="197009" y="409286"/>
                </a:lnTo>
                <a:lnTo>
                  <a:pt x="199552" y="411828"/>
                </a:lnTo>
                <a:lnTo>
                  <a:pt x="202093" y="411828"/>
                </a:lnTo>
                <a:lnTo>
                  <a:pt x="202093" y="409286"/>
                </a:lnTo>
                <a:lnTo>
                  <a:pt x="204635" y="402930"/>
                </a:lnTo>
                <a:lnTo>
                  <a:pt x="202093" y="402930"/>
                </a:lnTo>
                <a:lnTo>
                  <a:pt x="202093" y="400389"/>
                </a:lnTo>
                <a:lnTo>
                  <a:pt x="199552" y="395304"/>
                </a:lnTo>
                <a:lnTo>
                  <a:pt x="197009" y="392762"/>
                </a:lnTo>
                <a:lnTo>
                  <a:pt x="197009" y="390220"/>
                </a:lnTo>
                <a:lnTo>
                  <a:pt x="197009" y="387678"/>
                </a:lnTo>
                <a:lnTo>
                  <a:pt x="199552" y="385136"/>
                </a:lnTo>
                <a:lnTo>
                  <a:pt x="202093" y="385136"/>
                </a:lnTo>
                <a:lnTo>
                  <a:pt x="204635" y="391491"/>
                </a:lnTo>
                <a:lnTo>
                  <a:pt x="204635" y="394033"/>
                </a:lnTo>
                <a:lnTo>
                  <a:pt x="209720" y="396575"/>
                </a:lnTo>
                <a:lnTo>
                  <a:pt x="209720" y="394033"/>
                </a:lnTo>
                <a:lnTo>
                  <a:pt x="214803" y="394033"/>
                </a:lnTo>
                <a:lnTo>
                  <a:pt x="214803" y="396575"/>
                </a:lnTo>
                <a:lnTo>
                  <a:pt x="214803" y="394033"/>
                </a:lnTo>
                <a:lnTo>
                  <a:pt x="217345" y="394033"/>
                </a:lnTo>
                <a:lnTo>
                  <a:pt x="219888" y="391491"/>
                </a:lnTo>
                <a:lnTo>
                  <a:pt x="219888" y="388949"/>
                </a:lnTo>
                <a:lnTo>
                  <a:pt x="219888" y="383864"/>
                </a:lnTo>
                <a:lnTo>
                  <a:pt x="219888" y="381323"/>
                </a:lnTo>
                <a:lnTo>
                  <a:pt x="222430" y="378780"/>
                </a:lnTo>
                <a:lnTo>
                  <a:pt x="222430" y="376238"/>
                </a:lnTo>
                <a:lnTo>
                  <a:pt x="222430" y="376238"/>
                </a:lnTo>
                <a:lnTo>
                  <a:pt x="224972" y="376238"/>
                </a:lnTo>
                <a:lnTo>
                  <a:pt x="224972" y="371153"/>
                </a:lnTo>
                <a:lnTo>
                  <a:pt x="224972" y="368612"/>
                </a:lnTo>
                <a:lnTo>
                  <a:pt x="222430" y="362257"/>
                </a:lnTo>
                <a:lnTo>
                  <a:pt x="222430" y="359714"/>
                </a:lnTo>
                <a:lnTo>
                  <a:pt x="219888" y="354630"/>
                </a:lnTo>
                <a:lnTo>
                  <a:pt x="207177" y="354630"/>
                </a:lnTo>
                <a:lnTo>
                  <a:pt x="207177" y="352087"/>
                </a:lnTo>
                <a:lnTo>
                  <a:pt x="207177" y="350817"/>
                </a:lnTo>
                <a:lnTo>
                  <a:pt x="212262" y="353359"/>
                </a:lnTo>
                <a:lnTo>
                  <a:pt x="214803" y="350817"/>
                </a:lnTo>
                <a:lnTo>
                  <a:pt x="214803" y="348274"/>
                </a:lnTo>
                <a:lnTo>
                  <a:pt x="219888" y="345732"/>
                </a:lnTo>
                <a:lnTo>
                  <a:pt x="222430" y="339377"/>
                </a:lnTo>
                <a:lnTo>
                  <a:pt x="222430" y="336835"/>
                </a:lnTo>
                <a:lnTo>
                  <a:pt x="224972" y="334293"/>
                </a:lnTo>
                <a:lnTo>
                  <a:pt x="224972" y="331750"/>
                </a:lnTo>
                <a:lnTo>
                  <a:pt x="227514" y="331750"/>
                </a:lnTo>
                <a:lnTo>
                  <a:pt x="227514" y="334293"/>
                </a:lnTo>
                <a:lnTo>
                  <a:pt x="230056" y="336835"/>
                </a:lnTo>
                <a:lnTo>
                  <a:pt x="230056" y="339377"/>
                </a:lnTo>
                <a:lnTo>
                  <a:pt x="230056" y="344461"/>
                </a:lnTo>
                <a:lnTo>
                  <a:pt x="230056" y="345732"/>
                </a:lnTo>
                <a:close/>
                <a:moveTo>
                  <a:pt x="160149" y="320310"/>
                </a:moveTo>
                <a:lnTo>
                  <a:pt x="157607" y="320310"/>
                </a:lnTo>
                <a:lnTo>
                  <a:pt x="155066" y="320310"/>
                </a:lnTo>
                <a:lnTo>
                  <a:pt x="155066" y="317769"/>
                </a:lnTo>
                <a:lnTo>
                  <a:pt x="155066" y="315227"/>
                </a:lnTo>
                <a:lnTo>
                  <a:pt x="155066" y="312684"/>
                </a:lnTo>
                <a:lnTo>
                  <a:pt x="155066" y="310142"/>
                </a:lnTo>
                <a:lnTo>
                  <a:pt x="157607" y="310142"/>
                </a:lnTo>
                <a:lnTo>
                  <a:pt x="160149" y="310142"/>
                </a:lnTo>
                <a:lnTo>
                  <a:pt x="162691" y="310142"/>
                </a:lnTo>
                <a:lnTo>
                  <a:pt x="162691" y="312684"/>
                </a:lnTo>
                <a:lnTo>
                  <a:pt x="162691" y="315227"/>
                </a:lnTo>
                <a:lnTo>
                  <a:pt x="162691" y="317769"/>
                </a:lnTo>
                <a:lnTo>
                  <a:pt x="162691" y="320310"/>
                </a:lnTo>
                <a:lnTo>
                  <a:pt x="160149" y="320310"/>
                </a:lnTo>
                <a:close/>
                <a:moveTo>
                  <a:pt x="29233" y="331750"/>
                </a:moveTo>
                <a:lnTo>
                  <a:pt x="24149" y="326666"/>
                </a:lnTo>
                <a:lnTo>
                  <a:pt x="21608" y="326666"/>
                </a:lnTo>
                <a:lnTo>
                  <a:pt x="21608" y="325395"/>
                </a:lnTo>
                <a:lnTo>
                  <a:pt x="21608" y="322853"/>
                </a:lnTo>
                <a:lnTo>
                  <a:pt x="21608" y="320310"/>
                </a:lnTo>
                <a:lnTo>
                  <a:pt x="21608" y="315227"/>
                </a:lnTo>
                <a:lnTo>
                  <a:pt x="21608" y="310142"/>
                </a:lnTo>
                <a:lnTo>
                  <a:pt x="21608" y="307600"/>
                </a:lnTo>
                <a:lnTo>
                  <a:pt x="24149" y="307600"/>
                </a:lnTo>
                <a:lnTo>
                  <a:pt x="24149" y="305058"/>
                </a:lnTo>
                <a:lnTo>
                  <a:pt x="26691" y="305058"/>
                </a:lnTo>
                <a:lnTo>
                  <a:pt x="26691" y="307600"/>
                </a:lnTo>
                <a:lnTo>
                  <a:pt x="26691" y="310142"/>
                </a:lnTo>
                <a:lnTo>
                  <a:pt x="26691" y="315227"/>
                </a:lnTo>
                <a:lnTo>
                  <a:pt x="26691" y="317769"/>
                </a:lnTo>
                <a:lnTo>
                  <a:pt x="26691" y="320310"/>
                </a:lnTo>
                <a:lnTo>
                  <a:pt x="29233" y="322853"/>
                </a:lnTo>
                <a:lnTo>
                  <a:pt x="31776" y="329208"/>
                </a:lnTo>
                <a:lnTo>
                  <a:pt x="31776" y="331750"/>
                </a:lnTo>
                <a:lnTo>
                  <a:pt x="29233" y="331750"/>
                </a:lnTo>
                <a:close/>
                <a:moveTo>
                  <a:pt x="471551" y="269467"/>
                </a:moveTo>
                <a:lnTo>
                  <a:pt x="469009" y="269467"/>
                </a:lnTo>
                <a:lnTo>
                  <a:pt x="466467" y="269467"/>
                </a:lnTo>
                <a:lnTo>
                  <a:pt x="466467" y="266926"/>
                </a:lnTo>
                <a:lnTo>
                  <a:pt x="466467" y="264384"/>
                </a:lnTo>
                <a:lnTo>
                  <a:pt x="466467" y="261841"/>
                </a:lnTo>
                <a:lnTo>
                  <a:pt x="466467" y="259299"/>
                </a:lnTo>
                <a:lnTo>
                  <a:pt x="469009" y="259299"/>
                </a:lnTo>
                <a:lnTo>
                  <a:pt x="471551" y="259299"/>
                </a:lnTo>
                <a:lnTo>
                  <a:pt x="474093" y="259299"/>
                </a:lnTo>
                <a:lnTo>
                  <a:pt x="474093" y="261841"/>
                </a:lnTo>
                <a:lnTo>
                  <a:pt x="474093" y="264384"/>
                </a:lnTo>
                <a:lnTo>
                  <a:pt x="474093" y="266926"/>
                </a:lnTo>
                <a:lnTo>
                  <a:pt x="471551" y="269467"/>
                </a:lnTo>
                <a:close/>
                <a:moveTo>
                  <a:pt x="133458" y="244046"/>
                </a:moveTo>
                <a:lnTo>
                  <a:pt x="130916" y="244046"/>
                </a:lnTo>
                <a:lnTo>
                  <a:pt x="130916" y="241504"/>
                </a:lnTo>
                <a:lnTo>
                  <a:pt x="128374" y="241504"/>
                </a:lnTo>
                <a:lnTo>
                  <a:pt x="128374" y="238962"/>
                </a:lnTo>
                <a:lnTo>
                  <a:pt x="128374" y="236420"/>
                </a:lnTo>
                <a:lnTo>
                  <a:pt x="128374" y="233877"/>
                </a:lnTo>
                <a:lnTo>
                  <a:pt x="130916" y="233877"/>
                </a:lnTo>
                <a:lnTo>
                  <a:pt x="133458" y="233877"/>
                </a:lnTo>
                <a:lnTo>
                  <a:pt x="136000" y="233877"/>
                </a:lnTo>
                <a:lnTo>
                  <a:pt x="136000" y="236420"/>
                </a:lnTo>
                <a:lnTo>
                  <a:pt x="136000" y="238962"/>
                </a:lnTo>
                <a:lnTo>
                  <a:pt x="136000" y="241504"/>
                </a:lnTo>
                <a:lnTo>
                  <a:pt x="133458" y="241504"/>
                </a:lnTo>
                <a:lnTo>
                  <a:pt x="133458" y="244046"/>
                </a:lnTo>
                <a:close/>
                <a:moveTo>
                  <a:pt x="129645" y="227522"/>
                </a:moveTo>
                <a:lnTo>
                  <a:pt x="127103" y="227522"/>
                </a:lnTo>
                <a:lnTo>
                  <a:pt x="124561" y="227522"/>
                </a:lnTo>
                <a:lnTo>
                  <a:pt x="124561" y="224980"/>
                </a:lnTo>
                <a:lnTo>
                  <a:pt x="124561" y="222438"/>
                </a:lnTo>
                <a:lnTo>
                  <a:pt x="124561" y="219896"/>
                </a:lnTo>
                <a:lnTo>
                  <a:pt x="127103" y="219896"/>
                </a:lnTo>
                <a:lnTo>
                  <a:pt x="129645" y="219896"/>
                </a:lnTo>
                <a:lnTo>
                  <a:pt x="132186" y="219896"/>
                </a:lnTo>
                <a:lnTo>
                  <a:pt x="132186" y="222438"/>
                </a:lnTo>
                <a:lnTo>
                  <a:pt x="132186" y="224980"/>
                </a:lnTo>
                <a:lnTo>
                  <a:pt x="132186" y="227522"/>
                </a:lnTo>
                <a:lnTo>
                  <a:pt x="129645" y="227522"/>
                </a:lnTo>
                <a:close/>
                <a:moveTo>
                  <a:pt x="462654" y="132191"/>
                </a:moveTo>
                <a:lnTo>
                  <a:pt x="460112" y="132191"/>
                </a:lnTo>
                <a:lnTo>
                  <a:pt x="460112" y="129649"/>
                </a:lnTo>
                <a:lnTo>
                  <a:pt x="457570" y="129649"/>
                </a:lnTo>
                <a:lnTo>
                  <a:pt x="457570" y="127108"/>
                </a:lnTo>
                <a:lnTo>
                  <a:pt x="457570" y="124565"/>
                </a:lnTo>
                <a:lnTo>
                  <a:pt x="457570" y="122023"/>
                </a:lnTo>
                <a:lnTo>
                  <a:pt x="460112" y="122023"/>
                </a:lnTo>
                <a:lnTo>
                  <a:pt x="460112" y="119481"/>
                </a:lnTo>
                <a:lnTo>
                  <a:pt x="462654" y="119481"/>
                </a:lnTo>
                <a:lnTo>
                  <a:pt x="462654" y="122023"/>
                </a:lnTo>
                <a:lnTo>
                  <a:pt x="465196" y="122023"/>
                </a:lnTo>
                <a:lnTo>
                  <a:pt x="465196" y="124565"/>
                </a:lnTo>
                <a:lnTo>
                  <a:pt x="465196" y="127108"/>
                </a:lnTo>
                <a:lnTo>
                  <a:pt x="465196" y="129649"/>
                </a:lnTo>
                <a:lnTo>
                  <a:pt x="462654" y="129649"/>
                </a:lnTo>
                <a:lnTo>
                  <a:pt x="462654" y="132191"/>
                </a:lnTo>
                <a:close/>
                <a:moveTo>
                  <a:pt x="433420" y="24150"/>
                </a:moveTo>
                <a:lnTo>
                  <a:pt x="430878" y="24150"/>
                </a:lnTo>
                <a:lnTo>
                  <a:pt x="430878" y="21608"/>
                </a:lnTo>
                <a:lnTo>
                  <a:pt x="430878" y="19066"/>
                </a:lnTo>
                <a:lnTo>
                  <a:pt x="430878" y="16524"/>
                </a:lnTo>
                <a:lnTo>
                  <a:pt x="430878" y="13982"/>
                </a:lnTo>
                <a:lnTo>
                  <a:pt x="433420" y="13982"/>
                </a:lnTo>
                <a:lnTo>
                  <a:pt x="435962" y="13982"/>
                </a:lnTo>
                <a:lnTo>
                  <a:pt x="435962" y="16524"/>
                </a:lnTo>
                <a:lnTo>
                  <a:pt x="435962" y="19066"/>
                </a:lnTo>
                <a:lnTo>
                  <a:pt x="438505" y="19066"/>
                </a:lnTo>
                <a:lnTo>
                  <a:pt x="435962" y="21608"/>
                </a:lnTo>
                <a:lnTo>
                  <a:pt x="435962" y="24150"/>
                </a:lnTo>
                <a:lnTo>
                  <a:pt x="433420" y="24150"/>
                </a:lnTo>
                <a:close/>
                <a:moveTo>
                  <a:pt x="427065" y="16524"/>
                </a:moveTo>
                <a:lnTo>
                  <a:pt x="424523" y="16524"/>
                </a:lnTo>
                <a:lnTo>
                  <a:pt x="424523" y="13982"/>
                </a:lnTo>
                <a:lnTo>
                  <a:pt x="424523" y="11439"/>
                </a:lnTo>
                <a:lnTo>
                  <a:pt x="424523" y="8897"/>
                </a:lnTo>
                <a:lnTo>
                  <a:pt x="424523" y="7626"/>
                </a:lnTo>
                <a:lnTo>
                  <a:pt x="427065" y="7626"/>
                </a:lnTo>
                <a:lnTo>
                  <a:pt x="429607" y="7626"/>
                </a:lnTo>
                <a:lnTo>
                  <a:pt x="429607" y="10168"/>
                </a:lnTo>
                <a:lnTo>
                  <a:pt x="432150" y="10168"/>
                </a:lnTo>
                <a:lnTo>
                  <a:pt x="432150" y="12711"/>
                </a:lnTo>
                <a:lnTo>
                  <a:pt x="429607" y="15252"/>
                </a:lnTo>
                <a:lnTo>
                  <a:pt x="429607" y="17795"/>
                </a:lnTo>
                <a:lnTo>
                  <a:pt x="427065" y="17795"/>
                </a:lnTo>
                <a:close/>
                <a:moveTo>
                  <a:pt x="443588" y="10168"/>
                </a:moveTo>
                <a:lnTo>
                  <a:pt x="441047" y="10168"/>
                </a:lnTo>
                <a:lnTo>
                  <a:pt x="441047" y="7626"/>
                </a:lnTo>
                <a:lnTo>
                  <a:pt x="438505" y="7626"/>
                </a:lnTo>
                <a:lnTo>
                  <a:pt x="438505" y="5084"/>
                </a:lnTo>
                <a:lnTo>
                  <a:pt x="441047" y="2542"/>
                </a:lnTo>
                <a:lnTo>
                  <a:pt x="441047" y="0"/>
                </a:lnTo>
                <a:lnTo>
                  <a:pt x="443588" y="0"/>
                </a:lnTo>
                <a:lnTo>
                  <a:pt x="446131" y="0"/>
                </a:lnTo>
                <a:lnTo>
                  <a:pt x="446131" y="2542"/>
                </a:lnTo>
                <a:lnTo>
                  <a:pt x="446131" y="5084"/>
                </a:lnTo>
                <a:lnTo>
                  <a:pt x="446131" y="7626"/>
                </a:lnTo>
                <a:lnTo>
                  <a:pt x="446131" y="10168"/>
                </a:lnTo>
                <a:lnTo>
                  <a:pt x="443588" y="10168"/>
                </a:lnTo>
                <a:close/>
              </a:path>
            </a:pathLst>
          </a:custGeom>
          <a:solidFill>
            <a:srgbClr val="DF3D3D"/>
          </a:solidFill>
          <a:ln w="3649"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FC944C3D-1ED6-4028-87E7-D1B1B3B244FD}"/>
              </a:ext>
            </a:extLst>
          </p:cNvPr>
          <p:cNvSpPr/>
          <p:nvPr userDrawn="1"/>
        </p:nvSpPr>
        <p:spPr>
          <a:xfrm>
            <a:off x="3720299" y="4233952"/>
            <a:ext cx="711775" cy="828741"/>
          </a:xfrm>
          <a:custGeom>
            <a:avLst/>
            <a:gdLst>
              <a:gd name="connsiteX0" fmla="*/ 573234 w 711775"/>
              <a:gd name="connsiteY0" fmla="*/ 719428 h 828741"/>
              <a:gd name="connsiteX1" fmla="*/ 570692 w 711775"/>
              <a:gd name="connsiteY1" fmla="*/ 721971 h 828741"/>
              <a:gd name="connsiteX2" fmla="*/ 568149 w 711775"/>
              <a:gd name="connsiteY2" fmla="*/ 721971 h 828741"/>
              <a:gd name="connsiteX3" fmla="*/ 565607 w 711775"/>
              <a:gd name="connsiteY3" fmla="*/ 721971 h 828741"/>
              <a:gd name="connsiteX4" fmla="*/ 563065 w 711775"/>
              <a:gd name="connsiteY4" fmla="*/ 719428 h 828741"/>
              <a:gd name="connsiteX5" fmla="*/ 560523 w 711775"/>
              <a:gd name="connsiteY5" fmla="*/ 719428 h 828741"/>
              <a:gd name="connsiteX6" fmla="*/ 557981 w 711775"/>
              <a:gd name="connsiteY6" fmla="*/ 719428 h 828741"/>
              <a:gd name="connsiteX7" fmla="*/ 555439 w 711775"/>
              <a:gd name="connsiteY7" fmla="*/ 719428 h 828741"/>
              <a:gd name="connsiteX8" fmla="*/ 552897 w 711775"/>
              <a:gd name="connsiteY8" fmla="*/ 719428 h 828741"/>
              <a:gd name="connsiteX9" fmla="*/ 552897 w 711775"/>
              <a:gd name="connsiteY9" fmla="*/ 716886 h 828741"/>
              <a:gd name="connsiteX10" fmla="*/ 551626 w 711775"/>
              <a:gd name="connsiteY10" fmla="*/ 716886 h 828741"/>
              <a:gd name="connsiteX11" fmla="*/ 551626 w 711775"/>
              <a:gd name="connsiteY11" fmla="*/ 714345 h 828741"/>
              <a:gd name="connsiteX12" fmla="*/ 549084 w 711775"/>
              <a:gd name="connsiteY12" fmla="*/ 714345 h 828741"/>
              <a:gd name="connsiteX13" fmla="*/ 549084 w 711775"/>
              <a:gd name="connsiteY13" fmla="*/ 711802 h 828741"/>
              <a:gd name="connsiteX14" fmla="*/ 549084 w 711775"/>
              <a:gd name="connsiteY14" fmla="*/ 709260 h 828741"/>
              <a:gd name="connsiteX15" fmla="*/ 549084 w 711775"/>
              <a:gd name="connsiteY15" fmla="*/ 706718 h 828741"/>
              <a:gd name="connsiteX16" fmla="*/ 549084 w 711775"/>
              <a:gd name="connsiteY16" fmla="*/ 704175 h 828741"/>
              <a:gd name="connsiteX17" fmla="*/ 549084 w 711775"/>
              <a:gd name="connsiteY17" fmla="*/ 701634 h 828741"/>
              <a:gd name="connsiteX18" fmla="*/ 551626 w 711775"/>
              <a:gd name="connsiteY18" fmla="*/ 699092 h 828741"/>
              <a:gd name="connsiteX19" fmla="*/ 551626 w 711775"/>
              <a:gd name="connsiteY19" fmla="*/ 696549 h 828741"/>
              <a:gd name="connsiteX20" fmla="*/ 554168 w 711775"/>
              <a:gd name="connsiteY20" fmla="*/ 696549 h 828741"/>
              <a:gd name="connsiteX21" fmla="*/ 556710 w 711775"/>
              <a:gd name="connsiteY21" fmla="*/ 694007 h 828741"/>
              <a:gd name="connsiteX22" fmla="*/ 559252 w 711775"/>
              <a:gd name="connsiteY22" fmla="*/ 694007 h 828741"/>
              <a:gd name="connsiteX23" fmla="*/ 561794 w 711775"/>
              <a:gd name="connsiteY23" fmla="*/ 691465 h 828741"/>
              <a:gd name="connsiteX24" fmla="*/ 564336 w 711775"/>
              <a:gd name="connsiteY24" fmla="*/ 688923 h 828741"/>
              <a:gd name="connsiteX25" fmla="*/ 564336 w 711775"/>
              <a:gd name="connsiteY25" fmla="*/ 686381 h 828741"/>
              <a:gd name="connsiteX26" fmla="*/ 566879 w 711775"/>
              <a:gd name="connsiteY26" fmla="*/ 683839 h 828741"/>
              <a:gd name="connsiteX27" fmla="*/ 569420 w 711775"/>
              <a:gd name="connsiteY27" fmla="*/ 683839 h 828741"/>
              <a:gd name="connsiteX28" fmla="*/ 571963 w 711775"/>
              <a:gd name="connsiteY28" fmla="*/ 683839 h 828741"/>
              <a:gd name="connsiteX29" fmla="*/ 574504 w 711775"/>
              <a:gd name="connsiteY29" fmla="*/ 683839 h 828741"/>
              <a:gd name="connsiteX30" fmla="*/ 577047 w 711775"/>
              <a:gd name="connsiteY30" fmla="*/ 683839 h 828741"/>
              <a:gd name="connsiteX31" fmla="*/ 577047 w 711775"/>
              <a:gd name="connsiteY31" fmla="*/ 686381 h 828741"/>
              <a:gd name="connsiteX32" fmla="*/ 579589 w 711775"/>
              <a:gd name="connsiteY32" fmla="*/ 686381 h 828741"/>
              <a:gd name="connsiteX33" fmla="*/ 582131 w 711775"/>
              <a:gd name="connsiteY33" fmla="*/ 686381 h 828741"/>
              <a:gd name="connsiteX34" fmla="*/ 582131 w 711775"/>
              <a:gd name="connsiteY34" fmla="*/ 688923 h 828741"/>
              <a:gd name="connsiteX35" fmla="*/ 584673 w 711775"/>
              <a:gd name="connsiteY35" fmla="*/ 688923 h 828741"/>
              <a:gd name="connsiteX36" fmla="*/ 584673 w 711775"/>
              <a:gd name="connsiteY36" fmla="*/ 691465 h 828741"/>
              <a:gd name="connsiteX37" fmla="*/ 587215 w 711775"/>
              <a:gd name="connsiteY37" fmla="*/ 694007 h 828741"/>
              <a:gd name="connsiteX38" fmla="*/ 587215 w 711775"/>
              <a:gd name="connsiteY38" fmla="*/ 696549 h 828741"/>
              <a:gd name="connsiteX39" fmla="*/ 587215 w 711775"/>
              <a:gd name="connsiteY39" fmla="*/ 699092 h 828741"/>
              <a:gd name="connsiteX40" fmla="*/ 587215 w 711775"/>
              <a:gd name="connsiteY40" fmla="*/ 701634 h 828741"/>
              <a:gd name="connsiteX41" fmla="*/ 584673 w 711775"/>
              <a:gd name="connsiteY41" fmla="*/ 704175 h 828741"/>
              <a:gd name="connsiteX42" fmla="*/ 584673 w 711775"/>
              <a:gd name="connsiteY42" fmla="*/ 706718 h 828741"/>
              <a:gd name="connsiteX43" fmla="*/ 584673 w 711775"/>
              <a:gd name="connsiteY43" fmla="*/ 709260 h 828741"/>
              <a:gd name="connsiteX44" fmla="*/ 584673 w 711775"/>
              <a:gd name="connsiteY44" fmla="*/ 711802 h 828741"/>
              <a:gd name="connsiteX45" fmla="*/ 582131 w 711775"/>
              <a:gd name="connsiteY45" fmla="*/ 711802 h 828741"/>
              <a:gd name="connsiteX46" fmla="*/ 582131 w 711775"/>
              <a:gd name="connsiteY46" fmla="*/ 714345 h 828741"/>
              <a:gd name="connsiteX47" fmla="*/ 579589 w 711775"/>
              <a:gd name="connsiteY47" fmla="*/ 716886 h 828741"/>
              <a:gd name="connsiteX48" fmla="*/ 577047 w 711775"/>
              <a:gd name="connsiteY48" fmla="*/ 719428 h 828741"/>
              <a:gd name="connsiteX49" fmla="*/ 573234 w 711775"/>
              <a:gd name="connsiteY49" fmla="*/ 719428 h 828741"/>
              <a:gd name="connsiteX50" fmla="*/ 15252 w 711775"/>
              <a:gd name="connsiteY50" fmla="*/ 413100 h 828741"/>
              <a:gd name="connsiteX51" fmla="*/ 12710 w 711775"/>
              <a:gd name="connsiteY51" fmla="*/ 413100 h 828741"/>
              <a:gd name="connsiteX52" fmla="*/ 10168 w 711775"/>
              <a:gd name="connsiteY52" fmla="*/ 413100 h 828741"/>
              <a:gd name="connsiteX53" fmla="*/ 10168 w 711775"/>
              <a:gd name="connsiteY53" fmla="*/ 410557 h 828741"/>
              <a:gd name="connsiteX54" fmla="*/ 7626 w 711775"/>
              <a:gd name="connsiteY54" fmla="*/ 410557 h 828741"/>
              <a:gd name="connsiteX55" fmla="*/ 7626 w 711775"/>
              <a:gd name="connsiteY55" fmla="*/ 408015 h 828741"/>
              <a:gd name="connsiteX56" fmla="*/ 5084 w 711775"/>
              <a:gd name="connsiteY56" fmla="*/ 408015 h 828741"/>
              <a:gd name="connsiteX57" fmla="*/ 5084 w 711775"/>
              <a:gd name="connsiteY57" fmla="*/ 405473 h 828741"/>
              <a:gd name="connsiteX58" fmla="*/ 2542 w 711775"/>
              <a:gd name="connsiteY58" fmla="*/ 402931 h 828741"/>
              <a:gd name="connsiteX59" fmla="*/ 2542 w 711775"/>
              <a:gd name="connsiteY59" fmla="*/ 400389 h 828741"/>
              <a:gd name="connsiteX60" fmla="*/ 0 w 711775"/>
              <a:gd name="connsiteY60" fmla="*/ 397846 h 828741"/>
              <a:gd name="connsiteX61" fmla="*/ 0 w 711775"/>
              <a:gd name="connsiteY61" fmla="*/ 395304 h 828741"/>
              <a:gd name="connsiteX62" fmla="*/ 0 w 711775"/>
              <a:gd name="connsiteY62" fmla="*/ 392762 h 828741"/>
              <a:gd name="connsiteX63" fmla="*/ 0 w 711775"/>
              <a:gd name="connsiteY63" fmla="*/ 390220 h 828741"/>
              <a:gd name="connsiteX64" fmla="*/ 2542 w 711775"/>
              <a:gd name="connsiteY64" fmla="*/ 387678 h 828741"/>
              <a:gd name="connsiteX65" fmla="*/ 2542 w 711775"/>
              <a:gd name="connsiteY65" fmla="*/ 385136 h 828741"/>
              <a:gd name="connsiteX66" fmla="*/ 5084 w 711775"/>
              <a:gd name="connsiteY66" fmla="*/ 385136 h 828741"/>
              <a:gd name="connsiteX67" fmla="*/ 5084 w 711775"/>
              <a:gd name="connsiteY67" fmla="*/ 382593 h 828741"/>
              <a:gd name="connsiteX68" fmla="*/ 7626 w 711775"/>
              <a:gd name="connsiteY68" fmla="*/ 382593 h 828741"/>
              <a:gd name="connsiteX69" fmla="*/ 10168 w 711775"/>
              <a:gd name="connsiteY69" fmla="*/ 382593 h 828741"/>
              <a:gd name="connsiteX70" fmla="*/ 12710 w 711775"/>
              <a:gd name="connsiteY70" fmla="*/ 380051 h 828741"/>
              <a:gd name="connsiteX71" fmla="*/ 15252 w 711775"/>
              <a:gd name="connsiteY71" fmla="*/ 382593 h 828741"/>
              <a:gd name="connsiteX72" fmla="*/ 17794 w 711775"/>
              <a:gd name="connsiteY72" fmla="*/ 382593 h 828741"/>
              <a:gd name="connsiteX73" fmla="*/ 20337 w 711775"/>
              <a:gd name="connsiteY73" fmla="*/ 385136 h 828741"/>
              <a:gd name="connsiteX74" fmla="*/ 22878 w 711775"/>
              <a:gd name="connsiteY74" fmla="*/ 387678 h 828741"/>
              <a:gd name="connsiteX75" fmla="*/ 25421 w 711775"/>
              <a:gd name="connsiteY75" fmla="*/ 390220 h 828741"/>
              <a:gd name="connsiteX76" fmla="*/ 25421 w 711775"/>
              <a:gd name="connsiteY76" fmla="*/ 392762 h 828741"/>
              <a:gd name="connsiteX77" fmla="*/ 25421 w 711775"/>
              <a:gd name="connsiteY77" fmla="*/ 395304 h 828741"/>
              <a:gd name="connsiteX78" fmla="*/ 25421 w 711775"/>
              <a:gd name="connsiteY78" fmla="*/ 397846 h 828741"/>
              <a:gd name="connsiteX79" fmla="*/ 25421 w 711775"/>
              <a:gd name="connsiteY79" fmla="*/ 400389 h 828741"/>
              <a:gd name="connsiteX80" fmla="*/ 25421 w 711775"/>
              <a:gd name="connsiteY80" fmla="*/ 402931 h 828741"/>
              <a:gd name="connsiteX81" fmla="*/ 22878 w 711775"/>
              <a:gd name="connsiteY81" fmla="*/ 405473 h 828741"/>
              <a:gd name="connsiteX82" fmla="*/ 22878 w 711775"/>
              <a:gd name="connsiteY82" fmla="*/ 408015 h 828741"/>
              <a:gd name="connsiteX83" fmla="*/ 20337 w 711775"/>
              <a:gd name="connsiteY83" fmla="*/ 410557 h 828741"/>
              <a:gd name="connsiteX84" fmla="*/ 17794 w 711775"/>
              <a:gd name="connsiteY84" fmla="*/ 413100 h 828741"/>
              <a:gd name="connsiteX85" fmla="*/ 15252 w 711775"/>
              <a:gd name="connsiteY85" fmla="*/ 413100 h 828741"/>
              <a:gd name="connsiteX86" fmla="*/ 680000 w 711775"/>
              <a:gd name="connsiteY86" fmla="*/ 353359 h 828741"/>
              <a:gd name="connsiteX87" fmla="*/ 677458 w 711775"/>
              <a:gd name="connsiteY87" fmla="*/ 353359 h 828741"/>
              <a:gd name="connsiteX88" fmla="*/ 674916 w 711775"/>
              <a:gd name="connsiteY88" fmla="*/ 353359 h 828741"/>
              <a:gd name="connsiteX89" fmla="*/ 674916 w 711775"/>
              <a:gd name="connsiteY89" fmla="*/ 350817 h 828741"/>
              <a:gd name="connsiteX90" fmla="*/ 672374 w 711775"/>
              <a:gd name="connsiteY90" fmla="*/ 350817 h 828741"/>
              <a:gd name="connsiteX91" fmla="*/ 669832 w 711775"/>
              <a:gd name="connsiteY91" fmla="*/ 348274 h 828741"/>
              <a:gd name="connsiteX92" fmla="*/ 669832 w 711775"/>
              <a:gd name="connsiteY92" fmla="*/ 345733 h 828741"/>
              <a:gd name="connsiteX93" fmla="*/ 667290 w 711775"/>
              <a:gd name="connsiteY93" fmla="*/ 345733 h 828741"/>
              <a:gd name="connsiteX94" fmla="*/ 667290 w 711775"/>
              <a:gd name="connsiteY94" fmla="*/ 343190 h 828741"/>
              <a:gd name="connsiteX95" fmla="*/ 667290 w 711775"/>
              <a:gd name="connsiteY95" fmla="*/ 340648 h 828741"/>
              <a:gd name="connsiteX96" fmla="*/ 667290 w 711775"/>
              <a:gd name="connsiteY96" fmla="*/ 338106 h 828741"/>
              <a:gd name="connsiteX97" fmla="*/ 667290 w 711775"/>
              <a:gd name="connsiteY97" fmla="*/ 335563 h 828741"/>
              <a:gd name="connsiteX98" fmla="*/ 667290 w 711775"/>
              <a:gd name="connsiteY98" fmla="*/ 333022 h 828741"/>
              <a:gd name="connsiteX99" fmla="*/ 667290 w 711775"/>
              <a:gd name="connsiteY99" fmla="*/ 327937 h 828741"/>
              <a:gd name="connsiteX100" fmla="*/ 667290 w 711775"/>
              <a:gd name="connsiteY100" fmla="*/ 327937 h 828741"/>
              <a:gd name="connsiteX101" fmla="*/ 667290 w 711775"/>
              <a:gd name="connsiteY101" fmla="*/ 325395 h 828741"/>
              <a:gd name="connsiteX102" fmla="*/ 666019 w 711775"/>
              <a:gd name="connsiteY102" fmla="*/ 325395 h 828741"/>
              <a:gd name="connsiteX103" fmla="*/ 666019 w 711775"/>
              <a:gd name="connsiteY103" fmla="*/ 322853 h 828741"/>
              <a:gd name="connsiteX104" fmla="*/ 666019 w 711775"/>
              <a:gd name="connsiteY104" fmla="*/ 320311 h 828741"/>
              <a:gd name="connsiteX105" fmla="*/ 666019 w 711775"/>
              <a:gd name="connsiteY105" fmla="*/ 317769 h 828741"/>
              <a:gd name="connsiteX106" fmla="*/ 663476 w 711775"/>
              <a:gd name="connsiteY106" fmla="*/ 315227 h 828741"/>
              <a:gd name="connsiteX107" fmla="*/ 663476 w 711775"/>
              <a:gd name="connsiteY107" fmla="*/ 312684 h 828741"/>
              <a:gd name="connsiteX108" fmla="*/ 663476 w 711775"/>
              <a:gd name="connsiteY108" fmla="*/ 310142 h 828741"/>
              <a:gd name="connsiteX109" fmla="*/ 663476 w 711775"/>
              <a:gd name="connsiteY109" fmla="*/ 307600 h 828741"/>
              <a:gd name="connsiteX110" fmla="*/ 666019 w 711775"/>
              <a:gd name="connsiteY110" fmla="*/ 305058 h 828741"/>
              <a:gd name="connsiteX111" fmla="*/ 666019 w 711775"/>
              <a:gd name="connsiteY111" fmla="*/ 302516 h 828741"/>
              <a:gd name="connsiteX112" fmla="*/ 668561 w 711775"/>
              <a:gd name="connsiteY112" fmla="*/ 299974 h 828741"/>
              <a:gd name="connsiteX113" fmla="*/ 671103 w 711775"/>
              <a:gd name="connsiteY113" fmla="*/ 299974 h 828741"/>
              <a:gd name="connsiteX114" fmla="*/ 671103 w 711775"/>
              <a:gd name="connsiteY114" fmla="*/ 297431 h 828741"/>
              <a:gd name="connsiteX115" fmla="*/ 676187 w 711775"/>
              <a:gd name="connsiteY115" fmla="*/ 294890 h 828741"/>
              <a:gd name="connsiteX116" fmla="*/ 678729 w 711775"/>
              <a:gd name="connsiteY116" fmla="*/ 294890 h 828741"/>
              <a:gd name="connsiteX117" fmla="*/ 678729 w 711775"/>
              <a:gd name="connsiteY117" fmla="*/ 292347 h 828741"/>
              <a:gd name="connsiteX118" fmla="*/ 681271 w 711775"/>
              <a:gd name="connsiteY118" fmla="*/ 292347 h 828741"/>
              <a:gd name="connsiteX119" fmla="*/ 681271 w 711775"/>
              <a:gd name="connsiteY119" fmla="*/ 289805 h 828741"/>
              <a:gd name="connsiteX120" fmla="*/ 683813 w 711775"/>
              <a:gd name="connsiteY120" fmla="*/ 287263 h 828741"/>
              <a:gd name="connsiteX121" fmla="*/ 683813 w 711775"/>
              <a:gd name="connsiteY121" fmla="*/ 284720 h 828741"/>
              <a:gd name="connsiteX122" fmla="*/ 686355 w 711775"/>
              <a:gd name="connsiteY122" fmla="*/ 282179 h 828741"/>
              <a:gd name="connsiteX123" fmla="*/ 686355 w 711775"/>
              <a:gd name="connsiteY123" fmla="*/ 279637 h 828741"/>
              <a:gd name="connsiteX124" fmla="*/ 688897 w 711775"/>
              <a:gd name="connsiteY124" fmla="*/ 279637 h 828741"/>
              <a:gd name="connsiteX125" fmla="*/ 691439 w 711775"/>
              <a:gd name="connsiteY125" fmla="*/ 279637 h 828741"/>
              <a:gd name="connsiteX126" fmla="*/ 693981 w 711775"/>
              <a:gd name="connsiteY126" fmla="*/ 279637 h 828741"/>
              <a:gd name="connsiteX127" fmla="*/ 696523 w 711775"/>
              <a:gd name="connsiteY127" fmla="*/ 279637 h 828741"/>
              <a:gd name="connsiteX128" fmla="*/ 699065 w 711775"/>
              <a:gd name="connsiteY128" fmla="*/ 282179 h 828741"/>
              <a:gd name="connsiteX129" fmla="*/ 701607 w 711775"/>
              <a:gd name="connsiteY129" fmla="*/ 284720 h 828741"/>
              <a:gd name="connsiteX130" fmla="*/ 701607 w 711775"/>
              <a:gd name="connsiteY130" fmla="*/ 287263 h 828741"/>
              <a:gd name="connsiteX131" fmla="*/ 701607 w 711775"/>
              <a:gd name="connsiteY131" fmla="*/ 289805 h 828741"/>
              <a:gd name="connsiteX132" fmla="*/ 704149 w 711775"/>
              <a:gd name="connsiteY132" fmla="*/ 289805 h 828741"/>
              <a:gd name="connsiteX133" fmla="*/ 704149 w 711775"/>
              <a:gd name="connsiteY133" fmla="*/ 292347 h 828741"/>
              <a:gd name="connsiteX134" fmla="*/ 704149 w 711775"/>
              <a:gd name="connsiteY134" fmla="*/ 294890 h 828741"/>
              <a:gd name="connsiteX135" fmla="*/ 706692 w 711775"/>
              <a:gd name="connsiteY135" fmla="*/ 294890 h 828741"/>
              <a:gd name="connsiteX136" fmla="*/ 706692 w 711775"/>
              <a:gd name="connsiteY136" fmla="*/ 297431 h 828741"/>
              <a:gd name="connsiteX137" fmla="*/ 709233 w 711775"/>
              <a:gd name="connsiteY137" fmla="*/ 297431 h 828741"/>
              <a:gd name="connsiteX138" fmla="*/ 709233 w 711775"/>
              <a:gd name="connsiteY138" fmla="*/ 299974 h 828741"/>
              <a:gd name="connsiteX139" fmla="*/ 709233 w 711775"/>
              <a:gd name="connsiteY139" fmla="*/ 302516 h 828741"/>
              <a:gd name="connsiteX140" fmla="*/ 711776 w 711775"/>
              <a:gd name="connsiteY140" fmla="*/ 302516 h 828741"/>
              <a:gd name="connsiteX141" fmla="*/ 711776 w 711775"/>
              <a:gd name="connsiteY141" fmla="*/ 305058 h 828741"/>
              <a:gd name="connsiteX142" fmla="*/ 711776 w 711775"/>
              <a:gd name="connsiteY142" fmla="*/ 307600 h 828741"/>
              <a:gd name="connsiteX143" fmla="*/ 709233 w 711775"/>
              <a:gd name="connsiteY143" fmla="*/ 310142 h 828741"/>
              <a:gd name="connsiteX144" fmla="*/ 709233 w 711775"/>
              <a:gd name="connsiteY144" fmla="*/ 312684 h 828741"/>
              <a:gd name="connsiteX145" fmla="*/ 709233 w 711775"/>
              <a:gd name="connsiteY145" fmla="*/ 315227 h 828741"/>
              <a:gd name="connsiteX146" fmla="*/ 704149 w 711775"/>
              <a:gd name="connsiteY146" fmla="*/ 315227 h 828741"/>
              <a:gd name="connsiteX147" fmla="*/ 704149 w 711775"/>
              <a:gd name="connsiteY147" fmla="*/ 317769 h 828741"/>
              <a:gd name="connsiteX148" fmla="*/ 701607 w 711775"/>
              <a:gd name="connsiteY148" fmla="*/ 317769 h 828741"/>
              <a:gd name="connsiteX149" fmla="*/ 701607 w 711775"/>
              <a:gd name="connsiteY149" fmla="*/ 320311 h 828741"/>
              <a:gd name="connsiteX150" fmla="*/ 701607 w 711775"/>
              <a:gd name="connsiteY150" fmla="*/ 322853 h 828741"/>
              <a:gd name="connsiteX151" fmla="*/ 701607 w 711775"/>
              <a:gd name="connsiteY151" fmla="*/ 325395 h 828741"/>
              <a:gd name="connsiteX152" fmla="*/ 701607 w 711775"/>
              <a:gd name="connsiteY152" fmla="*/ 327937 h 828741"/>
              <a:gd name="connsiteX153" fmla="*/ 699065 w 711775"/>
              <a:gd name="connsiteY153" fmla="*/ 330480 h 828741"/>
              <a:gd name="connsiteX154" fmla="*/ 699065 w 711775"/>
              <a:gd name="connsiteY154" fmla="*/ 333022 h 828741"/>
              <a:gd name="connsiteX155" fmla="*/ 699065 w 711775"/>
              <a:gd name="connsiteY155" fmla="*/ 335563 h 828741"/>
              <a:gd name="connsiteX156" fmla="*/ 696523 w 711775"/>
              <a:gd name="connsiteY156" fmla="*/ 338106 h 828741"/>
              <a:gd name="connsiteX157" fmla="*/ 693981 w 711775"/>
              <a:gd name="connsiteY157" fmla="*/ 340648 h 828741"/>
              <a:gd name="connsiteX158" fmla="*/ 691439 w 711775"/>
              <a:gd name="connsiteY158" fmla="*/ 343190 h 828741"/>
              <a:gd name="connsiteX159" fmla="*/ 688897 w 711775"/>
              <a:gd name="connsiteY159" fmla="*/ 343190 h 828741"/>
              <a:gd name="connsiteX160" fmla="*/ 688897 w 711775"/>
              <a:gd name="connsiteY160" fmla="*/ 345733 h 828741"/>
              <a:gd name="connsiteX161" fmla="*/ 686355 w 711775"/>
              <a:gd name="connsiteY161" fmla="*/ 345733 h 828741"/>
              <a:gd name="connsiteX162" fmla="*/ 686355 w 711775"/>
              <a:gd name="connsiteY162" fmla="*/ 348274 h 828741"/>
              <a:gd name="connsiteX163" fmla="*/ 683813 w 711775"/>
              <a:gd name="connsiteY163" fmla="*/ 348274 h 828741"/>
              <a:gd name="connsiteX164" fmla="*/ 683813 w 711775"/>
              <a:gd name="connsiteY164" fmla="*/ 350817 h 828741"/>
              <a:gd name="connsiteX165" fmla="*/ 681271 w 711775"/>
              <a:gd name="connsiteY165" fmla="*/ 353359 h 828741"/>
              <a:gd name="connsiteX166" fmla="*/ 678729 w 711775"/>
              <a:gd name="connsiteY166" fmla="*/ 353359 h 828741"/>
              <a:gd name="connsiteX167" fmla="*/ 678729 w 711775"/>
              <a:gd name="connsiteY167" fmla="*/ 353359 h 828741"/>
              <a:gd name="connsiteX168" fmla="*/ 554168 w 711775"/>
              <a:gd name="connsiteY168" fmla="*/ 19066 h 828741"/>
              <a:gd name="connsiteX169" fmla="*/ 554168 w 711775"/>
              <a:gd name="connsiteY169" fmla="*/ 21608 h 828741"/>
              <a:gd name="connsiteX170" fmla="*/ 551626 w 711775"/>
              <a:gd name="connsiteY170" fmla="*/ 21608 h 828741"/>
              <a:gd name="connsiteX171" fmla="*/ 551626 w 711775"/>
              <a:gd name="connsiteY171" fmla="*/ 24150 h 828741"/>
              <a:gd name="connsiteX172" fmla="*/ 554168 w 711775"/>
              <a:gd name="connsiteY172" fmla="*/ 26692 h 828741"/>
              <a:gd name="connsiteX173" fmla="*/ 554168 w 711775"/>
              <a:gd name="connsiteY173" fmla="*/ 29235 h 828741"/>
              <a:gd name="connsiteX174" fmla="*/ 554168 w 711775"/>
              <a:gd name="connsiteY174" fmla="*/ 31777 h 828741"/>
              <a:gd name="connsiteX175" fmla="*/ 556710 w 711775"/>
              <a:gd name="connsiteY175" fmla="*/ 31777 h 828741"/>
              <a:gd name="connsiteX176" fmla="*/ 556710 w 711775"/>
              <a:gd name="connsiteY176" fmla="*/ 34319 h 828741"/>
              <a:gd name="connsiteX177" fmla="*/ 559252 w 711775"/>
              <a:gd name="connsiteY177" fmla="*/ 34319 h 828741"/>
              <a:gd name="connsiteX178" fmla="*/ 559252 w 711775"/>
              <a:gd name="connsiteY178" fmla="*/ 36861 h 828741"/>
              <a:gd name="connsiteX179" fmla="*/ 561794 w 711775"/>
              <a:gd name="connsiteY179" fmla="*/ 36861 h 828741"/>
              <a:gd name="connsiteX180" fmla="*/ 564336 w 711775"/>
              <a:gd name="connsiteY180" fmla="*/ 36861 h 828741"/>
              <a:gd name="connsiteX181" fmla="*/ 566879 w 711775"/>
              <a:gd name="connsiteY181" fmla="*/ 39403 h 828741"/>
              <a:gd name="connsiteX182" fmla="*/ 569420 w 711775"/>
              <a:gd name="connsiteY182" fmla="*/ 39403 h 828741"/>
              <a:gd name="connsiteX183" fmla="*/ 571963 w 711775"/>
              <a:gd name="connsiteY183" fmla="*/ 41945 h 828741"/>
              <a:gd name="connsiteX184" fmla="*/ 574504 w 711775"/>
              <a:gd name="connsiteY184" fmla="*/ 41945 h 828741"/>
              <a:gd name="connsiteX185" fmla="*/ 577047 w 711775"/>
              <a:gd name="connsiteY185" fmla="*/ 44488 h 828741"/>
              <a:gd name="connsiteX186" fmla="*/ 577047 w 711775"/>
              <a:gd name="connsiteY186" fmla="*/ 47030 h 828741"/>
              <a:gd name="connsiteX187" fmla="*/ 579589 w 711775"/>
              <a:gd name="connsiteY187" fmla="*/ 47030 h 828741"/>
              <a:gd name="connsiteX188" fmla="*/ 582131 w 711775"/>
              <a:gd name="connsiteY188" fmla="*/ 49571 h 828741"/>
              <a:gd name="connsiteX189" fmla="*/ 584673 w 711775"/>
              <a:gd name="connsiteY189" fmla="*/ 49571 h 828741"/>
              <a:gd name="connsiteX190" fmla="*/ 587215 w 711775"/>
              <a:gd name="connsiteY190" fmla="*/ 49571 h 828741"/>
              <a:gd name="connsiteX191" fmla="*/ 589757 w 711775"/>
              <a:gd name="connsiteY191" fmla="*/ 52114 h 828741"/>
              <a:gd name="connsiteX192" fmla="*/ 592299 w 711775"/>
              <a:gd name="connsiteY192" fmla="*/ 54656 h 828741"/>
              <a:gd name="connsiteX193" fmla="*/ 594841 w 711775"/>
              <a:gd name="connsiteY193" fmla="*/ 54656 h 828741"/>
              <a:gd name="connsiteX194" fmla="*/ 594841 w 711775"/>
              <a:gd name="connsiteY194" fmla="*/ 57198 h 828741"/>
              <a:gd name="connsiteX195" fmla="*/ 597383 w 711775"/>
              <a:gd name="connsiteY195" fmla="*/ 57198 h 828741"/>
              <a:gd name="connsiteX196" fmla="*/ 599925 w 711775"/>
              <a:gd name="connsiteY196" fmla="*/ 57198 h 828741"/>
              <a:gd name="connsiteX197" fmla="*/ 602467 w 711775"/>
              <a:gd name="connsiteY197" fmla="*/ 59741 h 828741"/>
              <a:gd name="connsiteX198" fmla="*/ 605009 w 711775"/>
              <a:gd name="connsiteY198" fmla="*/ 59741 h 828741"/>
              <a:gd name="connsiteX199" fmla="*/ 607551 w 711775"/>
              <a:gd name="connsiteY199" fmla="*/ 59741 h 828741"/>
              <a:gd name="connsiteX200" fmla="*/ 610093 w 711775"/>
              <a:gd name="connsiteY200" fmla="*/ 59741 h 828741"/>
              <a:gd name="connsiteX201" fmla="*/ 612635 w 711775"/>
              <a:gd name="connsiteY201" fmla="*/ 59741 h 828741"/>
              <a:gd name="connsiteX202" fmla="*/ 615178 w 711775"/>
              <a:gd name="connsiteY202" fmla="*/ 59741 h 828741"/>
              <a:gd name="connsiteX203" fmla="*/ 617720 w 711775"/>
              <a:gd name="connsiteY203" fmla="*/ 62282 h 828741"/>
              <a:gd name="connsiteX204" fmla="*/ 620262 w 711775"/>
              <a:gd name="connsiteY204" fmla="*/ 64825 h 828741"/>
              <a:gd name="connsiteX205" fmla="*/ 620262 w 711775"/>
              <a:gd name="connsiteY205" fmla="*/ 67367 h 828741"/>
              <a:gd name="connsiteX206" fmla="*/ 622804 w 711775"/>
              <a:gd name="connsiteY206" fmla="*/ 67367 h 828741"/>
              <a:gd name="connsiteX207" fmla="*/ 622804 w 711775"/>
              <a:gd name="connsiteY207" fmla="*/ 69909 h 828741"/>
              <a:gd name="connsiteX208" fmla="*/ 625346 w 711775"/>
              <a:gd name="connsiteY208" fmla="*/ 69909 h 828741"/>
              <a:gd name="connsiteX209" fmla="*/ 625346 w 711775"/>
              <a:gd name="connsiteY209" fmla="*/ 72451 h 828741"/>
              <a:gd name="connsiteX210" fmla="*/ 627888 w 711775"/>
              <a:gd name="connsiteY210" fmla="*/ 72451 h 828741"/>
              <a:gd name="connsiteX211" fmla="*/ 630430 w 711775"/>
              <a:gd name="connsiteY211" fmla="*/ 74993 h 828741"/>
              <a:gd name="connsiteX212" fmla="*/ 632972 w 711775"/>
              <a:gd name="connsiteY212" fmla="*/ 74993 h 828741"/>
              <a:gd name="connsiteX213" fmla="*/ 635514 w 711775"/>
              <a:gd name="connsiteY213" fmla="*/ 77535 h 828741"/>
              <a:gd name="connsiteX214" fmla="*/ 638056 w 711775"/>
              <a:gd name="connsiteY214" fmla="*/ 77535 h 828741"/>
              <a:gd name="connsiteX215" fmla="*/ 640598 w 711775"/>
              <a:gd name="connsiteY215" fmla="*/ 74993 h 828741"/>
              <a:gd name="connsiteX216" fmla="*/ 643140 w 711775"/>
              <a:gd name="connsiteY216" fmla="*/ 74993 h 828741"/>
              <a:gd name="connsiteX217" fmla="*/ 643140 w 711775"/>
              <a:gd name="connsiteY217" fmla="*/ 72451 h 828741"/>
              <a:gd name="connsiteX218" fmla="*/ 645682 w 711775"/>
              <a:gd name="connsiteY218" fmla="*/ 69909 h 828741"/>
              <a:gd name="connsiteX219" fmla="*/ 645682 w 711775"/>
              <a:gd name="connsiteY219" fmla="*/ 67367 h 828741"/>
              <a:gd name="connsiteX220" fmla="*/ 648224 w 711775"/>
              <a:gd name="connsiteY220" fmla="*/ 64825 h 828741"/>
              <a:gd name="connsiteX221" fmla="*/ 648224 w 711775"/>
              <a:gd name="connsiteY221" fmla="*/ 62282 h 828741"/>
              <a:gd name="connsiteX222" fmla="*/ 650766 w 711775"/>
              <a:gd name="connsiteY222" fmla="*/ 62282 h 828741"/>
              <a:gd name="connsiteX223" fmla="*/ 650766 w 711775"/>
              <a:gd name="connsiteY223" fmla="*/ 59741 h 828741"/>
              <a:gd name="connsiteX224" fmla="*/ 653308 w 711775"/>
              <a:gd name="connsiteY224" fmla="*/ 59741 h 828741"/>
              <a:gd name="connsiteX225" fmla="*/ 653308 w 711775"/>
              <a:gd name="connsiteY225" fmla="*/ 57198 h 828741"/>
              <a:gd name="connsiteX226" fmla="*/ 655851 w 711775"/>
              <a:gd name="connsiteY226" fmla="*/ 54656 h 828741"/>
              <a:gd name="connsiteX227" fmla="*/ 655851 w 711775"/>
              <a:gd name="connsiteY227" fmla="*/ 52114 h 828741"/>
              <a:gd name="connsiteX228" fmla="*/ 658392 w 711775"/>
              <a:gd name="connsiteY228" fmla="*/ 49571 h 828741"/>
              <a:gd name="connsiteX229" fmla="*/ 660935 w 711775"/>
              <a:gd name="connsiteY229" fmla="*/ 47030 h 828741"/>
              <a:gd name="connsiteX230" fmla="*/ 663476 w 711775"/>
              <a:gd name="connsiteY230" fmla="*/ 47030 h 828741"/>
              <a:gd name="connsiteX231" fmla="*/ 666019 w 711775"/>
              <a:gd name="connsiteY231" fmla="*/ 47030 h 828741"/>
              <a:gd name="connsiteX232" fmla="*/ 668561 w 711775"/>
              <a:gd name="connsiteY232" fmla="*/ 49571 h 828741"/>
              <a:gd name="connsiteX233" fmla="*/ 671103 w 711775"/>
              <a:gd name="connsiteY233" fmla="*/ 49571 h 828741"/>
              <a:gd name="connsiteX234" fmla="*/ 671103 w 711775"/>
              <a:gd name="connsiteY234" fmla="*/ 52114 h 828741"/>
              <a:gd name="connsiteX235" fmla="*/ 671103 w 711775"/>
              <a:gd name="connsiteY235" fmla="*/ 54656 h 828741"/>
              <a:gd name="connsiteX236" fmla="*/ 673645 w 711775"/>
              <a:gd name="connsiteY236" fmla="*/ 54656 h 828741"/>
              <a:gd name="connsiteX237" fmla="*/ 673645 w 711775"/>
              <a:gd name="connsiteY237" fmla="*/ 57198 h 828741"/>
              <a:gd name="connsiteX238" fmla="*/ 673645 w 711775"/>
              <a:gd name="connsiteY238" fmla="*/ 59741 h 828741"/>
              <a:gd name="connsiteX239" fmla="*/ 673645 w 711775"/>
              <a:gd name="connsiteY239" fmla="*/ 62282 h 828741"/>
              <a:gd name="connsiteX240" fmla="*/ 673645 w 711775"/>
              <a:gd name="connsiteY240" fmla="*/ 64825 h 828741"/>
              <a:gd name="connsiteX241" fmla="*/ 673645 w 711775"/>
              <a:gd name="connsiteY241" fmla="*/ 67367 h 828741"/>
              <a:gd name="connsiteX242" fmla="*/ 676187 w 711775"/>
              <a:gd name="connsiteY242" fmla="*/ 69909 h 828741"/>
              <a:gd name="connsiteX243" fmla="*/ 676187 w 711775"/>
              <a:gd name="connsiteY243" fmla="*/ 72451 h 828741"/>
              <a:gd name="connsiteX244" fmla="*/ 676187 w 711775"/>
              <a:gd name="connsiteY244" fmla="*/ 74993 h 828741"/>
              <a:gd name="connsiteX245" fmla="*/ 673645 w 711775"/>
              <a:gd name="connsiteY245" fmla="*/ 77535 h 828741"/>
              <a:gd name="connsiteX246" fmla="*/ 673645 w 711775"/>
              <a:gd name="connsiteY246" fmla="*/ 80078 h 828741"/>
              <a:gd name="connsiteX247" fmla="*/ 673645 w 711775"/>
              <a:gd name="connsiteY247" fmla="*/ 82620 h 828741"/>
              <a:gd name="connsiteX248" fmla="*/ 671103 w 711775"/>
              <a:gd name="connsiteY248" fmla="*/ 82620 h 828741"/>
              <a:gd name="connsiteX249" fmla="*/ 671103 w 711775"/>
              <a:gd name="connsiteY249" fmla="*/ 85162 h 828741"/>
              <a:gd name="connsiteX250" fmla="*/ 671103 w 711775"/>
              <a:gd name="connsiteY250" fmla="*/ 87704 h 828741"/>
              <a:gd name="connsiteX251" fmla="*/ 671103 w 711775"/>
              <a:gd name="connsiteY251" fmla="*/ 90246 h 828741"/>
              <a:gd name="connsiteX252" fmla="*/ 671103 w 711775"/>
              <a:gd name="connsiteY252" fmla="*/ 92788 h 828741"/>
              <a:gd name="connsiteX253" fmla="*/ 668561 w 711775"/>
              <a:gd name="connsiteY253" fmla="*/ 95331 h 828741"/>
              <a:gd name="connsiteX254" fmla="*/ 668561 w 711775"/>
              <a:gd name="connsiteY254" fmla="*/ 97873 h 828741"/>
              <a:gd name="connsiteX255" fmla="*/ 666019 w 711775"/>
              <a:gd name="connsiteY255" fmla="*/ 97873 h 828741"/>
              <a:gd name="connsiteX256" fmla="*/ 666019 w 711775"/>
              <a:gd name="connsiteY256" fmla="*/ 100415 h 828741"/>
              <a:gd name="connsiteX257" fmla="*/ 666019 w 711775"/>
              <a:gd name="connsiteY257" fmla="*/ 102957 h 828741"/>
              <a:gd name="connsiteX258" fmla="*/ 663476 w 711775"/>
              <a:gd name="connsiteY258" fmla="*/ 105499 h 828741"/>
              <a:gd name="connsiteX259" fmla="*/ 660935 w 711775"/>
              <a:gd name="connsiteY259" fmla="*/ 108041 h 828741"/>
              <a:gd name="connsiteX260" fmla="*/ 660935 w 711775"/>
              <a:gd name="connsiteY260" fmla="*/ 110584 h 828741"/>
              <a:gd name="connsiteX261" fmla="*/ 658392 w 711775"/>
              <a:gd name="connsiteY261" fmla="*/ 113125 h 828741"/>
              <a:gd name="connsiteX262" fmla="*/ 655851 w 711775"/>
              <a:gd name="connsiteY262" fmla="*/ 115668 h 828741"/>
              <a:gd name="connsiteX263" fmla="*/ 653308 w 711775"/>
              <a:gd name="connsiteY263" fmla="*/ 115668 h 828741"/>
              <a:gd name="connsiteX264" fmla="*/ 650766 w 711775"/>
              <a:gd name="connsiteY264" fmla="*/ 115668 h 828741"/>
              <a:gd name="connsiteX265" fmla="*/ 648224 w 711775"/>
              <a:gd name="connsiteY265" fmla="*/ 115668 h 828741"/>
              <a:gd name="connsiteX266" fmla="*/ 645682 w 711775"/>
              <a:gd name="connsiteY266" fmla="*/ 115668 h 828741"/>
              <a:gd name="connsiteX267" fmla="*/ 643140 w 711775"/>
              <a:gd name="connsiteY267" fmla="*/ 115668 h 828741"/>
              <a:gd name="connsiteX268" fmla="*/ 640598 w 711775"/>
              <a:gd name="connsiteY268" fmla="*/ 115668 h 828741"/>
              <a:gd name="connsiteX269" fmla="*/ 638056 w 711775"/>
              <a:gd name="connsiteY269" fmla="*/ 115668 h 828741"/>
              <a:gd name="connsiteX270" fmla="*/ 635514 w 711775"/>
              <a:gd name="connsiteY270" fmla="*/ 115668 h 828741"/>
              <a:gd name="connsiteX271" fmla="*/ 635514 w 711775"/>
              <a:gd name="connsiteY271" fmla="*/ 118210 h 828741"/>
              <a:gd name="connsiteX272" fmla="*/ 627888 w 711775"/>
              <a:gd name="connsiteY272" fmla="*/ 118210 h 828741"/>
              <a:gd name="connsiteX273" fmla="*/ 627888 w 711775"/>
              <a:gd name="connsiteY273" fmla="*/ 120752 h 828741"/>
              <a:gd name="connsiteX274" fmla="*/ 625346 w 711775"/>
              <a:gd name="connsiteY274" fmla="*/ 120752 h 828741"/>
              <a:gd name="connsiteX275" fmla="*/ 625346 w 711775"/>
              <a:gd name="connsiteY275" fmla="*/ 123294 h 828741"/>
              <a:gd name="connsiteX276" fmla="*/ 622804 w 711775"/>
              <a:gd name="connsiteY276" fmla="*/ 123294 h 828741"/>
              <a:gd name="connsiteX277" fmla="*/ 622804 w 711775"/>
              <a:gd name="connsiteY277" fmla="*/ 125836 h 828741"/>
              <a:gd name="connsiteX278" fmla="*/ 620262 w 711775"/>
              <a:gd name="connsiteY278" fmla="*/ 128378 h 828741"/>
              <a:gd name="connsiteX279" fmla="*/ 617720 w 711775"/>
              <a:gd name="connsiteY279" fmla="*/ 130921 h 828741"/>
              <a:gd name="connsiteX280" fmla="*/ 615178 w 711775"/>
              <a:gd name="connsiteY280" fmla="*/ 130921 h 828741"/>
              <a:gd name="connsiteX281" fmla="*/ 612635 w 711775"/>
              <a:gd name="connsiteY281" fmla="*/ 130921 h 828741"/>
              <a:gd name="connsiteX282" fmla="*/ 610093 w 711775"/>
              <a:gd name="connsiteY282" fmla="*/ 130921 h 828741"/>
              <a:gd name="connsiteX283" fmla="*/ 607551 w 711775"/>
              <a:gd name="connsiteY283" fmla="*/ 130921 h 828741"/>
              <a:gd name="connsiteX284" fmla="*/ 605009 w 711775"/>
              <a:gd name="connsiteY284" fmla="*/ 130921 h 828741"/>
              <a:gd name="connsiteX285" fmla="*/ 605009 w 711775"/>
              <a:gd name="connsiteY285" fmla="*/ 133463 h 828741"/>
              <a:gd name="connsiteX286" fmla="*/ 602467 w 711775"/>
              <a:gd name="connsiteY286" fmla="*/ 133463 h 828741"/>
              <a:gd name="connsiteX287" fmla="*/ 602467 w 711775"/>
              <a:gd name="connsiteY287" fmla="*/ 136005 h 828741"/>
              <a:gd name="connsiteX288" fmla="*/ 599925 w 711775"/>
              <a:gd name="connsiteY288" fmla="*/ 136005 h 828741"/>
              <a:gd name="connsiteX289" fmla="*/ 599925 w 711775"/>
              <a:gd name="connsiteY289" fmla="*/ 138547 h 828741"/>
              <a:gd name="connsiteX290" fmla="*/ 599925 w 711775"/>
              <a:gd name="connsiteY290" fmla="*/ 141089 h 828741"/>
              <a:gd name="connsiteX291" fmla="*/ 599925 w 711775"/>
              <a:gd name="connsiteY291" fmla="*/ 143631 h 828741"/>
              <a:gd name="connsiteX292" fmla="*/ 599925 w 711775"/>
              <a:gd name="connsiteY292" fmla="*/ 146174 h 828741"/>
              <a:gd name="connsiteX293" fmla="*/ 599925 w 711775"/>
              <a:gd name="connsiteY293" fmla="*/ 148716 h 828741"/>
              <a:gd name="connsiteX294" fmla="*/ 599925 w 711775"/>
              <a:gd name="connsiteY294" fmla="*/ 151258 h 828741"/>
              <a:gd name="connsiteX295" fmla="*/ 599925 w 711775"/>
              <a:gd name="connsiteY295" fmla="*/ 153800 h 828741"/>
              <a:gd name="connsiteX296" fmla="*/ 597383 w 711775"/>
              <a:gd name="connsiteY296" fmla="*/ 156342 h 828741"/>
              <a:gd name="connsiteX297" fmla="*/ 597383 w 711775"/>
              <a:gd name="connsiteY297" fmla="*/ 158884 h 828741"/>
              <a:gd name="connsiteX298" fmla="*/ 597383 w 711775"/>
              <a:gd name="connsiteY298" fmla="*/ 161427 h 828741"/>
              <a:gd name="connsiteX299" fmla="*/ 597383 w 711775"/>
              <a:gd name="connsiteY299" fmla="*/ 163968 h 828741"/>
              <a:gd name="connsiteX300" fmla="*/ 597383 w 711775"/>
              <a:gd name="connsiteY300" fmla="*/ 166511 h 828741"/>
              <a:gd name="connsiteX301" fmla="*/ 597383 w 711775"/>
              <a:gd name="connsiteY301" fmla="*/ 169053 h 828741"/>
              <a:gd name="connsiteX302" fmla="*/ 597383 w 711775"/>
              <a:gd name="connsiteY302" fmla="*/ 171595 h 828741"/>
              <a:gd name="connsiteX303" fmla="*/ 599925 w 711775"/>
              <a:gd name="connsiteY303" fmla="*/ 171595 h 828741"/>
              <a:gd name="connsiteX304" fmla="*/ 599925 w 711775"/>
              <a:gd name="connsiteY304" fmla="*/ 174138 h 828741"/>
              <a:gd name="connsiteX305" fmla="*/ 602467 w 711775"/>
              <a:gd name="connsiteY305" fmla="*/ 176679 h 828741"/>
              <a:gd name="connsiteX306" fmla="*/ 602467 w 711775"/>
              <a:gd name="connsiteY306" fmla="*/ 179221 h 828741"/>
              <a:gd name="connsiteX307" fmla="*/ 605009 w 711775"/>
              <a:gd name="connsiteY307" fmla="*/ 179221 h 828741"/>
              <a:gd name="connsiteX308" fmla="*/ 605009 w 711775"/>
              <a:gd name="connsiteY308" fmla="*/ 181764 h 828741"/>
              <a:gd name="connsiteX309" fmla="*/ 605009 w 711775"/>
              <a:gd name="connsiteY309" fmla="*/ 184306 h 828741"/>
              <a:gd name="connsiteX310" fmla="*/ 605009 w 711775"/>
              <a:gd name="connsiteY310" fmla="*/ 186848 h 828741"/>
              <a:gd name="connsiteX311" fmla="*/ 605009 w 711775"/>
              <a:gd name="connsiteY311" fmla="*/ 189390 h 828741"/>
              <a:gd name="connsiteX312" fmla="*/ 605009 w 711775"/>
              <a:gd name="connsiteY312" fmla="*/ 191932 h 828741"/>
              <a:gd name="connsiteX313" fmla="*/ 605009 w 711775"/>
              <a:gd name="connsiteY313" fmla="*/ 194474 h 828741"/>
              <a:gd name="connsiteX314" fmla="*/ 605009 w 711775"/>
              <a:gd name="connsiteY314" fmla="*/ 197017 h 828741"/>
              <a:gd name="connsiteX315" fmla="*/ 602467 w 711775"/>
              <a:gd name="connsiteY315" fmla="*/ 197017 h 828741"/>
              <a:gd name="connsiteX316" fmla="*/ 602467 w 711775"/>
              <a:gd name="connsiteY316" fmla="*/ 199559 h 828741"/>
              <a:gd name="connsiteX317" fmla="*/ 599925 w 711775"/>
              <a:gd name="connsiteY317" fmla="*/ 199559 h 828741"/>
              <a:gd name="connsiteX318" fmla="*/ 599925 w 711775"/>
              <a:gd name="connsiteY318" fmla="*/ 202101 h 828741"/>
              <a:gd name="connsiteX319" fmla="*/ 597383 w 711775"/>
              <a:gd name="connsiteY319" fmla="*/ 202101 h 828741"/>
              <a:gd name="connsiteX320" fmla="*/ 594841 w 711775"/>
              <a:gd name="connsiteY320" fmla="*/ 204643 h 828741"/>
              <a:gd name="connsiteX321" fmla="*/ 592299 w 711775"/>
              <a:gd name="connsiteY321" fmla="*/ 204643 h 828741"/>
              <a:gd name="connsiteX322" fmla="*/ 589757 w 711775"/>
              <a:gd name="connsiteY322" fmla="*/ 204643 h 828741"/>
              <a:gd name="connsiteX323" fmla="*/ 589757 w 711775"/>
              <a:gd name="connsiteY323" fmla="*/ 207185 h 828741"/>
              <a:gd name="connsiteX324" fmla="*/ 589757 w 711775"/>
              <a:gd name="connsiteY324" fmla="*/ 207185 h 828741"/>
              <a:gd name="connsiteX325" fmla="*/ 589757 w 711775"/>
              <a:gd name="connsiteY325" fmla="*/ 209727 h 828741"/>
              <a:gd name="connsiteX326" fmla="*/ 589757 w 711775"/>
              <a:gd name="connsiteY326" fmla="*/ 212270 h 828741"/>
              <a:gd name="connsiteX327" fmla="*/ 587215 w 711775"/>
              <a:gd name="connsiteY327" fmla="*/ 212270 h 828741"/>
              <a:gd name="connsiteX328" fmla="*/ 587215 w 711775"/>
              <a:gd name="connsiteY328" fmla="*/ 214811 h 828741"/>
              <a:gd name="connsiteX329" fmla="*/ 587215 w 711775"/>
              <a:gd name="connsiteY329" fmla="*/ 217354 h 828741"/>
              <a:gd name="connsiteX330" fmla="*/ 587215 w 711775"/>
              <a:gd name="connsiteY330" fmla="*/ 219896 h 828741"/>
              <a:gd name="connsiteX331" fmla="*/ 589757 w 711775"/>
              <a:gd name="connsiteY331" fmla="*/ 219896 h 828741"/>
              <a:gd name="connsiteX332" fmla="*/ 589757 w 711775"/>
              <a:gd name="connsiteY332" fmla="*/ 222438 h 828741"/>
              <a:gd name="connsiteX333" fmla="*/ 589757 w 711775"/>
              <a:gd name="connsiteY333" fmla="*/ 224981 h 828741"/>
              <a:gd name="connsiteX334" fmla="*/ 592299 w 711775"/>
              <a:gd name="connsiteY334" fmla="*/ 227522 h 828741"/>
              <a:gd name="connsiteX335" fmla="*/ 594841 w 711775"/>
              <a:gd name="connsiteY335" fmla="*/ 227522 h 828741"/>
              <a:gd name="connsiteX336" fmla="*/ 594841 w 711775"/>
              <a:gd name="connsiteY336" fmla="*/ 230064 h 828741"/>
              <a:gd name="connsiteX337" fmla="*/ 597383 w 711775"/>
              <a:gd name="connsiteY337" fmla="*/ 230064 h 828741"/>
              <a:gd name="connsiteX338" fmla="*/ 599925 w 711775"/>
              <a:gd name="connsiteY338" fmla="*/ 232607 h 828741"/>
              <a:gd name="connsiteX339" fmla="*/ 602467 w 711775"/>
              <a:gd name="connsiteY339" fmla="*/ 235149 h 828741"/>
              <a:gd name="connsiteX340" fmla="*/ 602467 w 711775"/>
              <a:gd name="connsiteY340" fmla="*/ 237691 h 828741"/>
              <a:gd name="connsiteX341" fmla="*/ 605009 w 711775"/>
              <a:gd name="connsiteY341" fmla="*/ 240233 h 828741"/>
              <a:gd name="connsiteX342" fmla="*/ 607551 w 711775"/>
              <a:gd name="connsiteY342" fmla="*/ 242775 h 828741"/>
              <a:gd name="connsiteX343" fmla="*/ 610093 w 711775"/>
              <a:gd name="connsiteY343" fmla="*/ 242775 h 828741"/>
              <a:gd name="connsiteX344" fmla="*/ 612635 w 711775"/>
              <a:gd name="connsiteY344" fmla="*/ 242775 h 828741"/>
              <a:gd name="connsiteX345" fmla="*/ 615178 w 711775"/>
              <a:gd name="connsiteY345" fmla="*/ 242775 h 828741"/>
              <a:gd name="connsiteX346" fmla="*/ 617720 w 711775"/>
              <a:gd name="connsiteY346" fmla="*/ 242775 h 828741"/>
              <a:gd name="connsiteX347" fmla="*/ 617720 w 711775"/>
              <a:gd name="connsiteY347" fmla="*/ 245317 h 828741"/>
              <a:gd name="connsiteX348" fmla="*/ 620262 w 711775"/>
              <a:gd name="connsiteY348" fmla="*/ 245317 h 828741"/>
              <a:gd name="connsiteX349" fmla="*/ 620262 w 711775"/>
              <a:gd name="connsiteY349" fmla="*/ 247860 h 828741"/>
              <a:gd name="connsiteX350" fmla="*/ 622804 w 711775"/>
              <a:gd name="connsiteY350" fmla="*/ 247860 h 828741"/>
              <a:gd name="connsiteX351" fmla="*/ 622804 w 711775"/>
              <a:gd name="connsiteY351" fmla="*/ 250402 h 828741"/>
              <a:gd name="connsiteX352" fmla="*/ 625346 w 711775"/>
              <a:gd name="connsiteY352" fmla="*/ 250402 h 828741"/>
              <a:gd name="connsiteX353" fmla="*/ 627888 w 711775"/>
              <a:gd name="connsiteY353" fmla="*/ 252944 h 828741"/>
              <a:gd name="connsiteX354" fmla="*/ 630430 w 711775"/>
              <a:gd name="connsiteY354" fmla="*/ 255486 h 828741"/>
              <a:gd name="connsiteX355" fmla="*/ 632972 w 711775"/>
              <a:gd name="connsiteY355" fmla="*/ 258028 h 828741"/>
              <a:gd name="connsiteX356" fmla="*/ 632972 w 711775"/>
              <a:gd name="connsiteY356" fmla="*/ 260570 h 828741"/>
              <a:gd name="connsiteX357" fmla="*/ 632972 w 711775"/>
              <a:gd name="connsiteY357" fmla="*/ 263113 h 828741"/>
              <a:gd name="connsiteX358" fmla="*/ 632972 w 711775"/>
              <a:gd name="connsiteY358" fmla="*/ 265654 h 828741"/>
              <a:gd name="connsiteX359" fmla="*/ 632972 w 711775"/>
              <a:gd name="connsiteY359" fmla="*/ 268197 h 828741"/>
              <a:gd name="connsiteX360" fmla="*/ 627888 w 711775"/>
              <a:gd name="connsiteY360" fmla="*/ 268197 h 828741"/>
              <a:gd name="connsiteX361" fmla="*/ 627888 w 711775"/>
              <a:gd name="connsiteY361" fmla="*/ 270739 h 828741"/>
              <a:gd name="connsiteX362" fmla="*/ 627888 w 711775"/>
              <a:gd name="connsiteY362" fmla="*/ 273281 h 828741"/>
              <a:gd name="connsiteX363" fmla="*/ 625346 w 711775"/>
              <a:gd name="connsiteY363" fmla="*/ 273281 h 828741"/>
              <a:gd name="connsiteX364" fmla="*/ 625346 w 711775"/>
              <a:gd name="connsiteY364" fmla="*/ 275824 h 828741"/>
              <a:gd name="connsiteX365" fmla="*/ 625346 w 711775"/>
              <a:gd name="connsiteY365" fmla="*/ 278365 h 828741"/>
              <a:gd name="connsiteX366" fmla="*/ 622804 w 711775"/>
              <a:gd name="connsiteY366" fmla="*/ 278365 h 828741"/>
              <a:gd name="connsiteX367" fmla="*/ 622804 w 711775"/>
              <a:gd name="connsiteY367" fmla="*/ 280907 h 828741"/>
              <a:gd name="connsiteX368" fmla="*/ 622804 w 711775"/>
              <a:gd name="connsiteY368" fmla="*/ 283450 h 828741"/>
              <a:gd name="connsiteX369" fmla="*/ 620262 w 711775"/>
              <a:gd name="connsiteY369" fmla="*/ 285992 h 828741"/>
              <a:gd name="connsiteX370" fmla="*/ 617720 w 711775"/>
              <a:gd name="connsiteY370" fmla="*/ 288534 h 828741"/>
              <a:gd name="connsiteX371" fmla="*/ 617720 w 711775"/>
              <a:gd name="connsiteY371" fmla="*/ 291076 h 828741"/>
              <a:gd name="connsiteX372" fmla="*/ 615178 w 711775"/>
              <a:gd name="connsiteY372" fmla="*/ 293618 h 828741"/>
              <a:gd name="connsiteX373" fmla="*/ 612635 w 711775"/>
              <a:gd name="connsiteY373" fmla="*/ 293618 h 828741"/>
              <a:gd name="connsiteX374" fmla="*/ 612635 w 711775"/>
              <a:gd name="connsiteY374" fmla="*/ 296160 h 828741"/>
              <a:gd name="connsiteX375" fmla="*/ 610093 w 711775"/>
              <a:gd name="connsiteY375" fmla="*/ 298703 h 828741"/>
              <a:gd name="connsiteX376" fmla="*/ 610093 w 711775"/>
              <a:gd name="connsiteY376" fmla="*/ 301245 h 828741"/>
              <a:gd name="connsiteX377" fmla="*/ 607551 w 711775"/>
              <a:gd name="connsiteY377" fmla="*/ 303787 h 828741"/>
              <a:gd name="connsiteX378" fmla="*/ 607551 w 711775"/>
              <a:gd name="connsiteY378" fmla="*/ 306329 h 828741"/>
              <a:gd name="connsiteX379" fmla="*/ 605009 w 711775"/>
              <a:gd name="connsiteY379" fmla="*/ 306329 h 828741"/>
              <a:gd name="connsiteX380" fmla="*/ 605009 w 711775"/>
              <a:gd name="connsiteY380" fmla="*/ 308871 h 828741"/>
              <a:gd name="connsiteX381" fmla="*/ 605009 w 711775"/>
              <a:gd name="connsiteY381" fmla="*/ 311414 h 828741"/>
              <a:gd name="connsiteX382" fmla="*/ 605009 w 711775"/>
              <a:gd name="connsiteY382" fmla="*/ 313956 h 828741"/>
              <a:gd name="connsiteX383" fmla="*/ 602467 w 711775"/>
              <a:gd name="connsiteY383" fmla="*/ 316497 h 828741"/>
              <a:gd name="connsiteX384" fmla="*/ 602467 w 711775"/>
              <a:gd name="connsiteY384" fmla="*/ 319040 h 828741"/>
              <a:gd name="connsiteX385" fmla="*/ 602467 w 711775"/>
              <a:gd name="connsiteY385" fmla="*/ 321582 h 828741"/>
              <a:gd name="connsiteX386" fmla="*/ 602467 w 711775"/>
              <a:gd name="connsiteY386" fmla="*/ 324124 h 828741"/>
              <a:gd name="connsiteX387" fmla="*/ 602467 w 711775"/>
              <a:gd name="connsiteY387" fmla="*/ 326667 h 828741"/>
              <a:gd name="connsiteX388" fmla="*/ 602467 w 711775"/>
              <a:gd name="connsiteY388" fmla="*/ 329208 h 828741"/>
              <a:gd name="connsiteX389" fmla="*/ 602467 w 711775"/>
              <a:gd name="connsiteY389" fmla="*/ 331750 h 828741"/>
              <a:gd name="connsiteX390" fmla="*/ 602467 w 711775"/>
              <a:gd name="connsiteY390" fmla="*/ 334293 h 828741"/>
              <a:gd name="connsiteX391" fmla="*/ 602467 w 711775"/>
              <a:gd name="connsiteY391" fmla="*/ 336835 h 828741"/>
              <a:gd name="connsiteX392" fmla="*/ 605009 w 711775"/>
              <a:gd name="connsiteY392" fmla="*/ 339377 h 828741"/>
              <a:gd name="connsiteX393" fmla="*/ 605009 w 711775"/>
              <a:gd name="connsiteY393" fmla="*/ 341919 h 828741"/>
              <a:gd name="connsiteX394" fmla="*/ 605009 w 711775"/>
              <a:gd name="connsiteY394" fmla="*/ 344461 h 828741"/>
              <a:gd name="connsiteX395" fmla="*/ 605009 w 711775"/>
              <a:gd name="connsiteY395" fmla="*/ 347003 h 828741"/>
              <a:gd name="connsiteX396" fmla="*/ 605009 w 711775"/>
              <a:gd name="connsiteY396" fmla="*/ 349546 h 828741"/>
              <a:gd name="connsiteX397" fmla="*/ 607551 w 711775"/>
              <a:gd name="connsiteY397" fmla="*/ 354630 h 828741"/>
              <a:gd name="connsiteX398" fmla="*/ 607551 w 711775"/>
              <a:gd name="connsiteY398" fmla="*/ 357172 h 828741"/>
              <a:gd name="connsiteX399" fmla="*/ 607551 w 711775"/>
              <a:gd name="connsiteY399" fmla="*/ 359714 h 828741"/>
              <a:gd name="connsiteX400" fmla="*/ 607551 w 711775"/>
              <a:gd name="connsiteY400" fmla="*/ 362257 h 828741"/>
              <a:gd name="connsiteX401" fmla="*/ 607551 w 711775"/>
              <a:gd name="connsiteY401" fmla="*/ 364799 h 828741"/>
              <a:gd name="connsiteX402" fmla="*/ 607551 w 711775"/>
              <a:gd name="connsiteY402" fmla="*/ 367340 h 828741"/>
              <a:gd name="connsiteX403" fmla="*/ 607551 w 711775"/>
              <a:gd name="connsiteY403" fmla="*/ 369883 h 828741"/>
              <a:gd name="connsiteX404" fmla="*/ 607551 w 711775"/>
              <a:gd name="connsiteY404" fmla="*/ 372425 h 828741"/>
              <a:gd name="connsiteX405" fmla="*/ 607551 w 711775"/>
              <a:gd name="connsiteY405" fmla="*/ 374967 h 828741"/>
              <a:gd name="connsiteX406" fmla="*/ 607551 w 711775"/>
              <a:gd name="connsiteY406" fmla="*/ 377510 h 828741"/>
              <a:gd name="connsiteX407" fmla="*/ 610093 w 711775"/>
              <a:gd name="connsiteY407" fmla="*/ 380051 h 828741"/>
              <a:gd name="connsiteX408" fmla="*/ 612635 w 711775"/>
              <a:gd name="connsiteY408" fmla="*/ 382593 h 828741"/>
              <a:gd name="connsiteX409" fmla="*/ 615178 w 711775"/>
              <a:gd name="connsiteY409" fmla="*/ 382593 h 828741"/>
              <a:gd name="connsiteX410" fmla="*/ 617720 w 711775"/>
              <a:gd name="connsiteY410" fmla="*/ 382593 h 828741"/>
              <a:gd name="connsiteX411" fmla="*/ 620262 w 711775"/>
              <a:gd name="connsiteY411" fmla="*/ 385136 h 828741"/>
              <a:gd name="connsiteX412" fmla="*/ 622804 w 711775"/>
              <a:gd name="connsiteY412" fmla="*/ 385136 h 828741"/>
              <a:gd name="connsiteX413" fmla="*/ 622804 w 711775"/>
              <a:gd name="connsiteY413" fmla="*/ 387678 h 828741"/>
              <a:gd name="connsiteX414" fmla="*/ 625346 w 711775"/>
              <a:gd name="connsiteY414" fmla="*/ 387678 h 828741"/>
              <a:gd name="connsiteX415" fmla="*/ 625346 w 711775"/>
              <a:gd name="connsiteY415" fmla="*/ 390220 h 828741"/>
              <a:gd name="connsiteX416" fmla="*/ 627888 w 711775"/>
              <a:gd name="connsiteY416" fmla="*/ 392762 h 828741"/>
              <a:gd name="connsiteX417" fmla="*/ 627888 w 711775"/>
              <a:gd name="connsiteY417" fmla="*/ 395304 h 828741"/>
              <a:gd name="connsiteX418" fmla="*/ 627888 w 711775"/>
              <a:gd name="connsiteY418" fmla="*/ 397846 h 828741"/>
              <a:gd name="connsiteX419" fmla="*/ 630430 w 711775"/>
              <a:gd name="connsiteY419" fmla="*/ 397846 h 828741"/>
              <a:gd name="connsiteX420" fmla="*/ 630430 w 711775"/>
              <a:gd name="connsiteY420" fmla="*/ 400389 h 828741"/>
              <a:gd name="connsiteX421" fmla="*/ 632972 w 711775"/>
              <a:gd name="connsiteY421" fmla="*/ 402931 h 828741"/>
              <a:gd name="connsiteX422" fmla="*/ 635514 w 711775"/>
              <a:gd name="connsiteY422" fmla="*/ 405473 h 828741"/>
              <a:gd name="connsiteX423" fmla="*/ 638056 w 711775"/>
              <a:gd name="connsiteY423" fmla="*/ 405473 h 828741"/>
              <a:gd name="connsiteX424" fmla="*/ 640598 w 711775"/>
              <a:gd name="connsiteY424" fmla="*/ 405473 h 828741"/>
              <a:gd name="connsiteX425" fmla="*/ 640598 w 711775"/>
              <a:gd name="connsiteY425" fmla="*/ 408015 h 828741"/>
              <a:gd name="connsiteX426" fmla="*/ 643140 w 711775"/>
              <a:gd name="connsiteY426" fmla="*/ 408015 h 828741"/>
              <a:gd name="connsiteX427" fmla="*/ 645682 w 711775"/>
              <a:gd name="connsiteY427" fmla="*/ 410557 h 828741"/>
              <a:gd name="connsiteX428" fmla="*/ 645682 w 711775"/>
              <a:gd name="connsiteY428" fmla="*/ 413100 h 828741"/>
              <a:gd name="connsiteX429" fmla="*/ 645682 w 711775"/>
              <a:gd name="connsiteY429" fmla="*/ 415642 h 828741"/>
              <a:gd name="connsiteX430" fmla="*/ 648224 w 711775"/>
              <a:gd name="connsiteY430" fmla="*/ 418183 h 828741"/>
              <a:gd name="connsiteX431" fmla="*/ 645682 w 711775"/>
              <a:gd name="connsiteY431" fmla="*/ 420726 h 828741"/>
              <a:gd name="connsiteX432" fmla="*/ 645682 w 711775"/>
              <a:gd name="connsiteY432" fmla="*/ 423268 h 828741"/>
              <a:gd name="connsiteX433" fmla="*/ 645682 w 711775"/>
              <a:gd name="connsiteY433" fmla="*/ 425810 h 828741"/>
              <a:gd name="connsiteX434" fmla="*/ 643140 w 711775"/>
              <a:gd name="connsiteY434" fmla="*/ 428353 h 828741"/>
              <a:gd name="connsiteX435" fmla="*/ 643140 w 711775"/>
              <a:gd name="connsiteY435" fmla="*/ 430894 h 828741"/>
              <a:gd name="connsiteX436" fmla="*/ 640598 w 711775"/>
              <a:gd name="connsiteY436" fmla="*/ 430894 h 828741"/>
              <a:gd name="connsiteX437" fmla="*/ 638056 w 711775"/>
              <a:gd name="connsiteY437" fmla="*/ 433436 h 828741"/>
              <a:gd name="connsiteX438" fmla="*/ 638056 w 711775"/>
              <a:gd name="connsiteY438" fmla="*/ 435979 h 828741"/>
              <a:gd name="connsiteX439" fmla="*/ 635514 w 711775"/>
              <a:gd name="connsiteY439" fmla="*/ 435979 h 828741"/>
              <a:gd name="connsiteX440" fmla="*/ 635514 w 711775"/>
              <a:gd name="connsiteY440" fmla="*/ 438521 h 828741"/>
              <a:gd name="connsiteX441" fmla="*/ 632972 w 711775"/>
              <a:gd name="connsiteY441" fmla="*/ 438521 h 828741"/>
              <a:gd name="connsiteX442" fmla="*/ 630430 w 711775"/>
              <a:gd name="connsiteY442" fmla="*/ 441063 h 828741"/>
              <a:gd name="connsiteX443" fmla="*/ 627888 w 711775"/>
              <a:gd name="connsiteY443" fmla="*/ 438521 h 828741"/>
              <a:gd name="connsiteX444" fmla="*/ 625346 w 711775"/>
              <a:gd name="connsiteY444" fmla="*/ 438521 h 828741"/>
              <a:gd name="connsiteX445" fmla="*/ 622804 w 711775"/>
              <a:gd name="connsiteY445" fmla="*/ 435979 h 828741"/>
              <a:gd name="connsiteX446" fmla="*/ 622804 w 711775"/>
              <a:gd name="connsiteY446" fmla="*/ 433436 h 828741"/>
              <a:gd name="connsiteX447" fmla="*/ 620262 w 711775"/>
              <a:gd name="connsiteY447" fmla="*/ 430894 h 828741"/>
              <a:gd name="connsiteX448" fmla="*/ 620262 w 711775"/>
              <a:gd name="connsiteY448" fmla="*/ 428353 h 828741"/>
              <a:gd name="connsiteX449" fmla="*/ 620262 w 711775"/>
              <a:gd name="connsiteY449" fmla="*/ 425810 h 828741"/>
              <a:gd name="connsiteX450" fmla="*/ 617720 w 711775"/>
              <a:gd name="connsiteY450" fmla="*/ 425810 h 828741"/>
              <a:gd name="connsiteX451" fmla="*/ 617720 w 711775"/>
              <a:gd name="connsiteY451" fmla="*/ 423268 h 828741"/>
              <a:gd name="connsiteX452" fmla="*/ 615178 w 711775"/>
              <a:gd name="connsiteY452" fmla="*/ 420726 h 828741"/>
              <a:gd name="connsiteX453" fmla="*/ 612635 w 711775"/>
              <a:gd name="connsiteY453" fmla="*/ 420726 h 828741"/>
              <a:gd name="connsiteX454" fmla="*/ 612635 w 711775"/>
              <a:gd name="connsiteY454" fmla="*/ 418183 h 828741"/>
              <a:gd name="connsiteX455" fmla="*/ 610093 w 711775"/>
              <a:gd name="connsiteY455" fmla="*/ 418183 h 828741"/>
              <a:gd name="connsiteX456" fmla="*/ 607551 w 711775"/>
              <a:gd name="connsiteY456" fmla="*/ 418183 h 828741"/>
              <a:gd name="connsiteX457" fmla="*/ 607551 w 711775"/>
              <a:gd name="connsiteY457" fmla="*/ 420726 h 828741"/>
              <a:gd name="connsiteX458" fmla="*/ 605009 w 711775"/>
              <a:gd name="connsiteY458" fmla="*/ 420726 h 828741"/>
              <a:gd name="connsiteX459" fmla="*/ 602467 w 711775"/>
              <a:gd name="connsiteY459" fmla="*/ 423268 h 828741"/>
              <a:gd name="connsiteX460" fmla="*/ 602467 w 711775"/>
              <a:gd name="connsiteY460" fmla="*/ 425810 h 828741"/>
              <a:gd name="connsiteX461" fmla="*/ 599925 w 711775"/>
              <a:gd name="connsiteY461" fmla="*/ 428353 h 828741"/>
              <a:gd name="connsiteX462" fmla="*/ 599925 w 711775"/>
              <a:gd name="connsiteY462" fmla="*/ 430894 h 828741"/>
              <a:gd name="connsiteX463" fmla="*/ 599925 w 711775"/>
              <a:gd name="connsiteY463" fmla="*/ 433436 h 828741"/>
              <a:gd name="connsiteX464" fmla="*/ 599925 w 711775"/>
              <a:gd name="connsiteY464" fmla="*/ 435979 h 828741"/>
              <a:gd name="connsiteX465" fmla="*/ 602467 w 711775"/>
              <a:gd name="connsiteY465" fmla="*/ 435979 h 828741"/>
              <a:gd name="connsiteX466" fmla="*/ 602467 w 711775"/>
              <a:gd name="connsiteY466" fmla="*/ 438521 h 828741"/>
              <a:gd name="connsiteX467" fmla="*/ 602467 w 711775"/>
              <a:gd name="connsiteY467" fmla="*/ 441063 h 828741"/>
              <a:gd name="connsiteX468" fmla="*/ 602467 w 711775"/>
              <a:gd name="connsiteY468" fmla="*/ 443605 h 828741"/>
              <a:gd name="connsiteX469" fmla="*/ 605009 w 711775"/>
              <a:gd name="connsiteY469" fmla="*/ 443605 h 828741"/>
              <a:gd name="connsiteX470" fmla="*/ 605009 w 711775"/>
              <a:gd name="connsiteY470" fmla="*/ 446147 h 828741"/>
              <a:gd name="connsiteX471" fmla="*/ 607551 w 711775"/>
              <a:gd name="connsiteY471" fmla="*/ 448690 h 828741"/>
              <a:gd name="connsiteX472" fmla="*/ 607551 w 711775"/>
              <a:gd name="connsiteY472" fmla="*/ 451232 h 828741"/>
              <a:gd name="connsiteX473" fmla="*/ 607551 w 711775"/>
              <a:gd name="connsiteY473" fmla="*/ 453774 h 828741"/>
              <a:gd name="connsiteX474" fmla="*/ 607551 w 711775"/>
              <a:gd name="connsiteY474" fmla="*/ 456316 h 828741"/>
              <a:gd name="connsiteX475" fmla="*/ 607551 w 711775"/>
              <a:gd name="connsiteY475" fmla="*/ 458858 h 828741"/>
              <a:gd name="connsiteX476" fmla="*/ 607551 w 711775"/>
              <a:gd name="connsiteY476" fmla="*/ 461400 h 828741"/>
              <a:gd name="connsiteX477" fmla="*/ 605009 w 711775"/>
              <a:gd name="connsiteY477" fmla="*/ 461400 h 828741"/>
              <a:gd name="connsiteX478" fmla="*/ 605009 w 711775"/>
              <a:gd name="connsiteY478" fmla="*/ 463943 h 828741"/>
              <a:gd name="connsiteX479" fmla="*/ 602467 w 711775"/>
              <a:gd name="connsiteY479" fmla="*/ 466485 h 828741"/>
              <a:gd name="connsiteX480" fmla="*/ 599925 w 711775"/>
              <a:gd name="connsiteY480" fmla="*/ 466485 h 828741"/>
              <a:gd name="connsiteX481" fmla="*/ 599925 w 711775"/>
              <a:gd name="connsiteY481" fmla="*/ 469026 h 828741"/>
              <a:gd name="connsiteX482" fmla="*/ 597383 w 711775"/>
              <a:gd name="connsiteY482" fmla="*/ 469026 h 828741"/>
              <a:gd name="connsiteX483" fmla="*/ 597383 w 711775"/>
              <a:gd name="connsiteY483" fmla="*/ 471569 h 828741"/>
              <a:gd name="connsiteX484" fmla="*/ 597383 w 711775"/>
              <a:gd name="connsiteY484" fmla="*/ 474111 h 828741"/>
              <a:gd name="connsiteX485" fmla="*/ 594841 w 711775"/>
              <a:gd name="connsiteY485" fmla="*/ 474111 h 828741"/>
              <a:gd name="connsiteX486" fmla="*/ 594841 w 711775"/>
              <a:gd name="connsiteY486" fmla="*/ 476653 h 828741"/>
              <a:gd name="connsiteX487" fmla="*/ 594841 w 711775"/>
              <a:gd name="connsiteY487" fmla="*/ 479196 h 828741"/>
              <a:gd name="connsiteX488" fmla="*/ 594841 w 711775"/>
              <a:gd name="connsiteY488" fmla="*/ 481737 h 828741"/>
              <a:gd name="connsiteX489" fmla="*/ 594841 w 711775"/>
              <a:gd name="connsiteY489" fmla="*/ 484279 h 828741"/>
              <a:gd name="connsiteX490" fmla="*/ 594841 w 711775"/>
              <a:gd name="connsiteY490" fmla="*/ 486822 h 828741"/>
              <a:gd name="connsiteX491" fmla="*/ 597383 w 711775"/>
              <a:gd name="connsiteY491" fmla="*/ 489364 h 828741"/>
              <a:gd name="connsiteX492" fmla="*/ 597383 w 711775"/>
              <a:gd name="connsiteY492" fmla="*/ 491906 h 828741"/>
              <a:gd name="connsiteX493" fmla="*/ 599925 w 711775"/>
              <a:gd name="connsiteY493" fmla="*/ 494448 h 828741"/>
              <a:gd name="connsiteX494" fmla="*/ 602467 w 711775"/>
              <a:gd name="connsiteY494" fmla="*/ 496990 h 828741"/>
              <a:gd name="connsiteX495" fmla="*/ 605009 w 711775"/>
              <a:gd name="connsiteY495" fmla="*/ 496990 h 828741"/>
              <a:gd name="connsiteX496" fmla="*/ 607551 w 711775"/>
              <a:gd name="connsiteY496" fmla="*/ 496990 h 828741"/>
              <a:gd name="connsiteX497" fmla="*/ 610093 w 711775"/>
              <a:gd name="connsiteY497" fmla="*/ 496990 h 828741"/>
              <a:gd name="connsiteX498" fmla="*/ 612635 w 711775"/>
              <a:gd name="connsiteY498" fmla="*/ 494448 h 828741"/>
              <a:gd name="connsiteX499" fmla="*/ 615178 w 711775"/>
              <a:gd name="connsiteY499" fmla="*/ 491906 h 828741"/>
              <a:gd name="connsiteX500" fmla="*/ 615178 w 711775"/>
              <a:gd name="connsiteY500" fmla="*/ 494448 h 828741"/>
              <a:gd name="connsiteX501" fmla="*/ 615178 w 711775"/>
              <a:gd name="connsiteY501" fmla="*/ 496990 h 828741"/>
              <a:gd name="connsiteX502" fmla="*/ 617720 w 711775"/>
              <a:gd name="connsiteY502" fmla="*/ 496990 h 828741"/>
              <a:gd name="connsiteX503" fmla="*/ 617720 w 711775"/>
              <a:gd name="connsiteY503" fmla="*/ 499533 h 828741"/>
              <a:gd name="connsiteX504" fmla="*/ 617720 w 711775"/>
              <a:gd name="connsiteY504" fmla="*/ 502075 h 828741"/>
              <a:gd name="connsiteX505" fmla="*/ 620262 w 711775"/>
              <a:gd name="connsiteY505" fmla="*/ 502075 h 828741"/>
              <a:gd name="connsiteX506" fmla="*/ 620262 w 711775"/>
              <a:gd name="connsiteY506" fmla="*/ 504617 h 828741"/>
              <a:gd name="connsiteX507" fmla="*/ 622804 w 711775"/>
              <a:gd name="connsiteY507" fmla="*/ 504617 h 828741"/>
              <a:gd name="connsiteX508" fmla="*/ 622804 w 711775"/>
              <a:gd name="connsiteY508" fmla="*/ 507159 h 828741"/>
              <a:gd name="connsiteX509" fmla="*/ 625346 w 711775"/>
              <a:gd name="connsiteY509" fmla="*/ 507159 h 828741"/>
              <a:gd name="connsiteX510" fmla="*/ 625346 w 711775"/>
              <a:gd name="connsiteY510" fmla="*/ 509701 h 828741"/>
              <a:gd name="connsiteX511" fmla="*/ 627888 w 711775"/>
              <a:gd name="connsiteY511" fmla="*/ 512243 h 828741"/>
              <a:gd name="connsiteX512" fmla="*/ 627888 w 711775"/>
              <a:gd name="connsiteY512" fmla="*/ 514786 h 828741"/>
              <a:gd name="connsiteX513" fmla="*/ 630430 w 711775"/>
              <a:gd name="connsiteY513" fmla="*/ 514786 h 828741"/>
              <a:gd name="connsiteX514" fmla="*/ 630430 w 711775"/>
              <a:gd name="connsiteY514" fmla="*/ 517328 h 828741"/>
              <a:gd name="connsiteX515" fmla="*/ 632972 w 711775"/>
              <a:gd name="connsiteY515" fmla="*/ 517328 h 828741"/>
              <a:gd name="connsiteX516" fmla="*/ 632972 w 711775"/>
              <a:gd name="connsiteY516" fmla="*/ 519869 h 828741"/>
              <a:gd name="connsiteX517" fmla="*/ 632972 w 711775"/>
              <a:gd name="connsiteY517" fmla="*/ 522412 h 828741"/>
              <a:gd name="connsiteX518" fmla="*/ 635514 w 711775"/>
              <a:gd name="connsiteY518" fmla="*/ 522412 h 828741"/>
              <a:gd name="connsiteX519" fmla="*/ 635514 w 711775"/>
              <a:gd name="connsiteY519" fmla="*/ 524954 h 828741"/>
              <a:gd name="connsiteX520" fmla="*/ 638056 w 711775"/>
              <a:gd name="connsiteY520" fmla="*/ 524954 h 828741"/>
              <a:gd name="connsiteX521" fmla="*/ 638056 w 711775"/>
              <a:gd name="connsiteY521" fmla="*/ 527496 h 828741"/>
              <a:gd name="connsiteX522" fmla="*/ 640598 w 711775"/>
              <a:gd name="connsiteY522" fmla="*/ 527496 h 828741"/>
              <a:gd name="connsiteX523" fmla="*/ 640598 w 711775"/>
              <a:gd name="connsiteY523" fmla="*/ 530039 h 828741"/>
              <a:gd name="connsiteX524" fmla="*/ 640598 w 711775"/>
              <a:gd name="connsiteY524" fmla="*/ 532580 h 828741"/>
              <a:gd name="connsiteX525" fmla="*/ 643140 w 711775"/>
              <a:gd name="connsiteY525" fmla="*/ 532580 h 828741"/>
              <a:gd name="connsiteX526" fmla="*/ 643140 w 711775"/>
              <a:gd name="connsiteY526" fmla="*/ 535123 h 828741"/>
              <a:gd name="connsiteX527" fmla="*/ 645682 w 711775"/>
              <a:gd name="connsiteY527" fmla="*/ 535123 h 828741"/>
              <a:gd name="connsiteX528" fmla="*/ 645682 w 711775"/>
              <a:gd name="connsiteY528" fmla="*/ 537665 h 828741"/>
              <a:gd name="connsiteX529" fmla="*/ 645682 w 711775"/>
              <a:gd name="connsiteY529" fmla="*/ 542749 h 828741"/>
              <a:gd name="connsiteX530" fmla="*/ 653308 w 711775"/>
              <a:gd name="connsiteY530" fmla="*/ 554189 h 828741"/>
              <a:gd name="connsiteX531" fmla="*/ 653308 w 711775"/>
              <a:gd name="connsiteY531" fmla="*/ 559273 h 828741"/>
              <a:gd name="connsiteX532" fmla="*/ 650766 w 711775"/>
              <a:gd name="connsiteY532" fmla="*/ 565629 h 828741"/>
              <a:gd name="connsiteX533" fmla="*/ 648224 w 711775"/>
              <a:gd name="connsiteY533" fmla="*/ 565629 h 828741"/>
              <a:gd name="connsiteX534" fmla="*/ 648224 w 711775"/>
              <a:gd name="connsiteY534" fmla="*/ 568171 h 828741"/>
              <a:gd name="connsiteX535" fmla="*/ 645682 w 711775"/>
              <a:gd name="connsiteY535" fmla="*/ 570712 h 828741"/>
              <a:gd name="connsiteX536" fmla="*/ 643140 w 711775"/>
              <a:gd name="connsiteY536" fmla="*/ 573255 h 828741"/>
              <a:gd name="connsiteX537" fmla="*/ 640598 w 711775"/>
              <a:gd name="connsiteY537" fmla="*/ 573255 h 828741"/>
              <a:gd name="connsiteX538" fmla="*/ 640598 w 711775"/>
              <a:gd name="connsiteY538" fmla="*/ 575797 h 828741"/>
              <a:gd name="connsiteX539" fmla="*/ 638056 w 711775"/>
              <a:gd name="connsiteY539" fmla="*/ 578339 h 828741"/>
              <a:gd name="connsiteX540" fmla="*/ 638056 w 711775"/>
              <a:gd name="connsiteY540" fmla="*/ 580882 h 828741"/>
              <a:gd name="connsiteX541" fmla="*/ 638056 w 711775"/>
              <a:gd name="connsiteY541" fmla="*/ 583423 h 828741"/>
              <a:gd name="connsiteX542" fmla="*/ 638056 w 711775"/>
              <a:gd name="connsiteY542" fmla="*/ 585966 h 828741"/>
              <a:gd name="connsiteX543" fmla="*/ 638056 w 711775"/>
              <a:gd name="connsiteY543" fmla="*/ 588508 h 828741"/>
              <a:gd name="connsiteX544" fmla="*/ 638056 w 711775"/>
              <a:gd name="connsiteY544" fmla="*/ 591050 h 828741"/>
              <a:gd name="connsiteX545" fmla="*/ 638056 w 711775"/>
              <a:gd name="connsiteY545" fmla="*/ 593592 h 828741"/>
              <a:gd name="connsiteX546" fmla="*/ 638056 w 711775"/>
              <a:gd name="connsiteY546" fmla="*/ 596134 h 828741"/>
              <a:gd name="connsiteX547" fmla="*/ 635514 w 711775"/>
              <a:gd name="connsiteY547" fmla="*/ 596134 h 828741"/>
              <a:gd name="connsiteX548" fmla="*/ 635514 w 711775"/>
              <a:gd name="connsiteY548" fmla="*/ 598676 h 828741"/>
              <a:gd name="connsiteX549" fmla="*/ 632972 w 711775"/>
              <a:gd name="connsiteY549" fmla="*/ 601219 h 828741"/>
              <a:gd name="connsiteX550" fmla="*/ 630430 w 711775"/>
              <a:gd name="connsiteY550" fmla="*/ 601219 h 828741"/>
              <a:gd name="connsiteX551" fmla="*/ 627888 w 711775"/>
              <a:gd name="connsiteY551" fmla="*/ 601219 h 828741"/>
              <a:gd name="connsiteX552" fmla="*/ 627888 w 711775"/>
              <a:gd name="connsiteY552" fmla="*/ 603761 h 828741"/>
              <a:gd name="connsiteX553" fmla="*/ 625346 w 711775"/>
              <a:gd name="connsiteY553" fmla="*/ 603761 h 828741"/>
              <a:gd name="connsiteX554" fmla="*/ 622804 w 711775"/>
              <a:gd name="connsiteY554" fmla="*/ 606303 h 828741"/>
              <a:gd name="connsiteX555" fmla="*/ 622804 w 711775"/>
              <a:gd name="connsiteY555" fmla="*/ 608845 h 828741"/>
              <a:gd name="connsiteX556" fmla="*/ 620262 w 711775"/>
              <a:gd name="connsiteY556" fmla="*/ 608845 h 828741"/>
              <a:gd name="connsiteX557" fmla="*/ 617720 w 711775"/>
              <a:gd name="connsiteY557" fmla="*/ 611387 h 828741"/>
              <a:gd name="connsiteX558" fmla="*/ 615178 w 711775"/>
              <a:gd name="connsiteY558" fmla="*/ 611387 h 828741"/>
              <a:gd name="connsiteX559" fmla="*/ 612635 w 711775"/>
              <a:gd name="connsiteY559" fmla="*/ 611387 h 828741"/>
              <a:gd name="connsiteX560" fmla="*/ 610093 w 711775"/>
              <a:gd name="connsiteY560" fmla="*/ 611387 h 828741"/>
              <a:gd name="connsiteX561" fmla="*/ 610093 w 711775"/>
              <a:gd name="connsiteY561" fmla="*/ 613929 h 828741"/>
              <a:gd name="connsiteX562" fmla="*/ 607551 w 711775"/>
              <a:gd name="connsiteY562" fmla="*/ 613929 h 828741"/>
              <a:gd name="connsiteX563" fmla="*/ 607551 w 711775"/>
              <a:gd name="connsiteY563" fmla="*/ 616472 h 828741"/>
              <a:gd name="connsiteX564" fmla="*/ 605009 w 711775"/>
              <a:gd name="connsiteY564" fmla="*/ 616472 h 828741"/>
              <a:gd name="connsiteX565" fmla="*/ 605009 w 711775"/>
              <a:gd name="connsiteY565" fmla="*/ 619014 h 828741"/>
              <a:gd name="connsiteX566" fmla="*/ 605009 w 711775"/>
              <a:gd name="connsiteY566" fmla="*/ 621555 h 828741"/>
              <a:gd name="connsiteX567" fmla="*/ 602467 w 711775"/>
              <a:gd name="connsiteY567" fmla="*/ 621555 h 828741"/>
              <a:gd name="connsiteX568" fmla="*/ 602467 w 711775"/>
              <a:gd name="connsiteY568" fmla="*/ 624098 h 828741"/>
              <a:gd name="connsiteX569" fmla="*/ 599925 w 711775"/>
              <a:gd name="connsiteY569" fmla="*/ 624098 h 828741"/>
              <a:gd name="connsiteX570" fmla="*/ 599925 w 711775"/>
              <a:gd name="connsiteY570" fmla="*/ 626640 h 828741"/>
              <a:gd name="connsiteX571" fmla="*/ 597383 w 711775"/>
              <a:gd name="connsiteY571" fmla="*/ 629182 h 828741"/>
              <a:gd name="connsiteX572" fmla="*/ 594841 w 711775"/>
              <a:gd name="connsiteY572" fmla="*/ 631725 h 828741"/>
              <a:gd name="connsiteX573" fmla="*/ 592299 w 711775"/>
              <a:gd name="connsiteY573" fmla="*/ 634266 h 828741"/>
              <a:gd name="connsiteX574" fmla="*/ 592299 w 711775"/>
              <a:gd name="connsiteY574" fmla="*/ 636809 h 828741"/>
              <a:gd name="connsiteX575" fmla="*/ 589757 w 711775"/>
              <a:gd name="connsiteY575" fmla="*/ 636809 h 828741"/>
              <a:gd name="connsiteX576" fmla="*/ 589757 w 711775"/>
              <a:gd name="connsiteY576" fmla="*/ 639351 h 828741"/>
              <a:gd name="connsiteX577" fmla="*/ 589757 w 711775"/>
              <a:gd name="connsiteY577" fmla="*/ 641893 h 828741"/>
              <a:gd name="connsiteX578" fmla="*/ 587215 w 711775"/>
              <a:gd name="connsiteY578" fmla="*/ 644435 h 828741"/>
              <a:gd name="connsiteX579" fmla="*/ 587215 w 711775"/>
              <a:gd name="connsiteY579" fmla="*/ 646977 h 828741"/>
              <a:gd name="connsiteX580" fmla="*/ 587215 w 711775"/>
              <a:gd name="connsiteY580" fmla="*/ 649519 h 828741"/>
              <a:gd name="connsiteX581" fmla="*/ 589757 w 711775"/>
              <a:gd name="connsiteY581" fmla="*/ 649519 h 828741"/>
              <a:gd name="connsiteX582" fmla="*/ 589757 w 711775"/>
              <a:gd name="connsiteY582" fmla="*/ 652062 h 828741"/>
              <a:gd name="connsiteX583" fmla="*/ 589757 w 711775"/>
              <a:gd name="connsiteY583" fmla="*/ 654604 h 828741"/>
              <a:gd name="connsiteX584" fmla="*/ 592299 w 711775"/>
              <a:gd name="connsiteY584" fmla="*/ 657146 h 828741"/>
              <a:gd name="connsiteX585" fmla="*/ 592299 w 711775"/>
              <a:gd name="connsiteY585" fmla="*/ 659688 h 828741"/>
              <a:gd name="connsiteX586" fmla="*/ 594841 w 711775"/>
              <a:gd name="connsiteY586" fmla="*/ 659688 h 828741"/>
              <a:gd name="connsiteX587" fmla="*/ 594841 w 711775"/>
              <a:gd name="connsiteY587" fmla="*/ 662230 h 828741"/>
              <a:gd name="connsiteX588" fmla="*/ 597383 w 711775"/>
              <a:gd name="connsiteY588" fmla="*/ 662230 h 828741"/>
              <a:gd name="connsiteX589" fmla="*/ 597383 w 711775"/>
              <a:gd name="connsiteY589" fmla="*/ 664772 h 828741"/>
              <a:gd name="connsiteX590" fmla="*/ 599925 w 711775"/>
              <a:gd name="connsiteY590" fmla="*/ 667315 h 828741"/>
              <a:gd name="connsiteX591" fmla="*/ 599925 w 711775"/>
              <a:gd name="connsiteY591" fmla="*/ 669857 h 828741"/>
              <a:gd name="connsiteX592" fmla="*/ 599925 w 711775"/>
              <a:gd name="connsiteY592" fmla="*/ 672399 h 828741"/>
              <a:gd name="connsiteX593" fmla="*/ 599925 w 711775"/>
              <a:gd name="connsiteY593" fmla="*/ 674941 h 828741"/>
              <a:gd name="connsiteX594" fmla="*/ 599925 w 711775"/>
              <a:gd name="connsiteY594" fmla="*/ 677483 h 828741"/>
              <a:gd name="connsiteX595" fmla="*/ 599925 w 711775"/>
              <a:gd name="connsiteY595" fmla="*/ 680025 h 828741"/>
              <a:gd name="connsiteX596" fmla="*/ 599925 w 711775"/>
              <a:gd name="connsiteY596" fmla="*/ 682568 h 828741"/>
              <a:gd name="connsiteX597" fmla="*/ 599925 w 711775"/>
              <a:gd name="connsiteY597" fmla="*/ 685109 h 828741"/>
              <a:gd name="connsiteX598" fmla="*/ 599925 w 711775"/>
              <a:gd name="connsiteY598" fmla="*/ 687652 h 828741"/>
              <a:gd name="connsiteX599" fmla="*/ 597383 w 711775"/>
              <a:gd name="connsiteY599" fmla="*/ 690194 h 828741"/>
              <a:gd name="connsiteX600" fmla="*/ 597383 w 711775"/>
              <a:gd name="connsiteY600" fmla="*/ 692736 h 828741"/>
              <a:gd name="connsiteX601" fmla="*/ 594841 w 711775"/>
              <a:gd name="connsiteY601" fmla="*/ 692736 h 828741"/>
              <a:gd name="connsiteX602" fmla="*/ 594841 w 711775"/>
              <a:gd name="connsiteY602" fmla="*/ 695278 h 828741"/>
              <a:gd name="connsiteX603" fmla="*/ 592299 w 711775"/>
              <a:gd name="connsiteY603" fmla="*/ 695278 h 828741"/>
              <a:gd name="connsiteX604" fmla="*/ 589757 w 711775"/>
              <a:gd name="connsiteY604" fmla="*/ 695278 h 828741"/>
              <a:gd name="connsiteX605" fmla="*/ 589757 w 711775"/>
              <a:gd name="connsiteY605" fmla="*/ 695278 h 828741"/>
              <a:gd name="connsiteX606" fmla="*/ 587215 w 711775"/>
              <a:gd name="connsiteY606" fmla="*/ 695278 h 828741"/>
              <a:gd name="connsiteX607" fmla="*/ 584673 w 711775"/>
              <a:gd name="connsiteY607" fmla="*/ 695278 h 828741"/>
              <a:gd name="connsiteX608" fmla="*/ 582131 w 711775"/>
              <a:gd name="connsiteY608" fmla="*/ 695278 h 828741"/>
              <a:gd name="connsiteX609" fmla="*/ 579589 w 711775"/>
              <a:gd name="connsiteY609" fmla="*/ 697820 h 828741"/>
              <a:gd name="connsiteX610" fmla="*/ 577047 w 711775"/>
              <a:gd name="connsiteY610" fmla="*/ 697820 h 828741"/>
              <a:gd name="connsiteX611" fmla="*/ 574504 w 711775"/>
              <a:gd name="connsiteY611" fmla="*/ 697820 h 828741"/>
              <a:gd name="connsiteX612" fmla="*/ 571963 w 711775"/>
              <a:gd name="connsiteY612" fmla="*/ 697820 h 828741"/>
              <a:gd name="connsiteX613" fmla="*/ 569420 w 711775"/>
              <a:gd name="connsiteY613" fmla="*/ 697820 h 828741"/>
              <a:gd name="connsiteX614" fmla="*/ 566879 w 711775"/>
              <a:gd name="connsiteY614" fmla="*/ 697820 h 828741"/>
              <a:gd name="connsiteX615" fmla="*/ 564336 w 711775"/>
              <a:gd name="connsiteY615" fmla="*/ 697820 h 828741"/>
              <a:gd name="connsiteX616" fmla="*/ 561794 w 711775"/>
              <a:gd name="connsiteY616" fmla="*/ 700362 h 828741"/>
              <a:gd name="connsiteX617" fmla="*/ 559252 w 711775"/>
              <a:gd name="connsiteY617" fmla="*/ 700362 h 828741"/>
              <a:gd name="connsiteX618" fmla="*/ 559252 w 711775"/>
              <a:gd name="connsiteY618" fmla="*/ 702905 h 828741"/>
              <a:gd name="connsiteX619" fmla="*/ 556710 w 711775"/>
              <a:gd name="connsiteY619" fmla="*/ 705447 h 828741"/>
              <a:gd name="connsiteX620" fmla="*/ 556710 w 711775"/>
              <a:gd name="connsiteY620" fmla="*/ 707989 h 828741"/>
              <a:gd name="connsiteX621" fmla="*/ 556710 w 711775"/>
              <a:gd name="connsiteY621" fmla="*/ 710531 h 828741"/>
              <a:gd name="connsiteX622" fmla="*/ 556710 w 711775"/>
              <a:gd name="connsiteY622" fmla="*/ 713073 h 828741"/>
              <a:gd name="connsiteX623" fmla="*/ 554168 w 711775"/>
              <a:gd name="connsiteY623" fmla="*/ 715615 h 828741"/>
              <a:gd name="connsiteX624" fmla="*/ 554168 w 711775"/>
              <a:gd name="connsiteY624" fmla="*/ 718158 h 828741"/>
              <a:gd name="connsiteX625" fmla="*/ 551626 w 711775"/>
              <a:gd name="connsiteY625" fmla="*/ 720700 h 828741"/>
              <a:gd name="connsiteX626" fmla="*/ 551626 w 711775"/>
              <a:gd name="connsiteY626" fmla="*/ 720700 h 828741"/>
              <a:gd name="connsiteX627" fmla="*/ 551626 w 711775"/>
              <a:gd name="connsiteY627" fmla="*/ 723242 h 828741"/>
              <a:gd name="connsiteX628" fmla="*/ 549084 w 711775"/>
              <a:gd name="connsiteY628" fmla="*/ 723242 h 828741"/>
              <a:gd name="connsiteX629" fmla="*/ 546542 w 711775"/>
              <a:gd name="connsiteY629" fmla="*/ 723242 h 828741"/>
              <a:gd name="connsiteX630" fmla="*/ 546542 w 711775"/>
              <a:gd name="connsiteY630" fmla="*/ 725784 h 828741"/>
              <a:gd name="connsiteX631" fmla="*/ 544000 w 711775"/>
              <a:gd name="connsiteY631" fmla="*/ 725784 h 828741"/>
              <a:gd name="connsiteX632" fmla="*/ 541458 w 711775"/>
              <a:gd name="connsiteY632" fmla="*/ 725784 h 828741"/>
              <a:gd name="connsiteX633" fmla="*/ 538916 w 711775"/>
              <a:gd name="connsiteY633" fmla="*/ 728326 h 828741"/>
              <a:gd name="connsiteX634" fmla="*/ 538916 w 711775"/>
              <a:gd name="connsiteY634" fmla="*/ 730868 h 828741"/>
              <a:gd name="connsiteX635" fmla="*/ 536374 w 711775"/>
              <a:gd name="connsiteY635" fmla="*/ 730868 h 828741"/>
              <a:gd name="connsiteX636" fmla="*/ 536374 w 711775"/>
              <a:gd name="connsiteY636" fmla="*/ 733411 h 828741"/>
              <a:gd name="connsiteX637" fmla="*/ 536374 w 711775"/>
              <a:gd name="connsiteY637" fmla="*/ 735952 h 828741"/>
              <a:gd name="connsiteX638" fmla="*/ 533832 w 711775"/>
              <a:gd name="connsiteY638" fmla="*/ 735952 h 828741"/>
              <a:gd name="connsiteX639" fmla="*/ 533832 w 711775"/>
              <a:gd name="connsiteY639" fmla="*/ 738495 h 828741"/>
              <a:gd name="connsiteX640" fmla="*/ 533832 w 711775"/>
              <a:gd name="connsiteY640" fmla="*/ 741037 h 828741"/>
              <a:gd name="connsiteX641" fmla="*/ 531290 w 711775"/>
              <a:gd name="connsiteY641" fmla="*/ 743579 h 828741"/>
              <a:gd name="connsiteX642" fmla="*/ 531290 w 711775"/>
              <a:gd name="connsiteY642" fmla="*/ 746122 h 828741"/>
              <a:gd name="connsiteX643" fmla="*/ 531290 w 711775"/>
              <a:gd name="connsiteY643" fmla="*/ 748663 h 828741"/>
              <a:gd name="connsiteX644" fmla="*/ 528748 w 711775"/>
              <a:gd name="connsiteY644" fmla="*/ 751205 h 828741"/>
              <a:gd name="connsiteX645" fmla="*/ 528748 w 711775"/>
              <a:gd name="connsiteY645" fmla="*/ 753748 h 828741"/>
              <a:gd name="connsiteX646" fmla="*/ 526206 w 711775"/>
              <a:gd name="connsiteY646" fmla="*/ 753748 h 828741"/>
              <a:gd name="connsiteX647" fmla="*/ 526206 w 711775"/>
              <a:gd name="connsiteY647" fmla="*/ 756290 h 828741"/>
              <a:gd name="connsiteX648" fmla="*/ 523663 w 711775"/>
              <a:gd name="connsiteY648" fmla="*/ 756290 h 828741"/>
              <a:gd name="connsiteX649" fmla="*/ 521121 w 711775"/>
              <a:gd name="connsiteY649" fmla="*/ 756290 h 828741"/>
              <a:gd name="connsiteX650" fmla="*/ 518579 w 711775"/>
              <a:gd name="connsiteY650" fmla="*/ 756290 h 828741"/>
              <a:gd name="connsiteX651" fmla="*/ 516037 w 711775"/>
              <a:gd name="connsiteY651" fmla="*/ 753748 h 828741"/>
              <a:gd name="connsiteX652" fmla="*/ 513495 w 711775"/>
              <a:gd name="connsiteY652" fmla="*/ 751205 h 828741"/>
              <a:gd name="connsiteX653" fmla="*/ 513495 w 711775"/>
              <a:gd name="connsiteY653" fmla="*/ 751205 h 828741"/>
              <a:gd name="connsiteX654" fmla="*/ 510953 w 711775"/>
              <a:gd name="connsiteY654" fmla="*/ 748663 h 828741"/>
              <a:gd name="connsiteX655" fmla="*/ 510953 w 711775"/>
              <a:gd name="connsiteY655" fmla="*/ 683839 h 828741"/>
              <a:gd name="connsiteX656" fmla="*/ 508411 w 711775"/>
              <a:gd name="connsiteY656" fmla="*/ 683839 h 828741"/>
              <a:gd name="connsiteX657" fmla="*/ 505869 w 711775"/>
              <a:gd name="connsiteY657" fmla="*/ 683839 h 828741"/>
              <a:gd name="connsiteX658" fmla="*/ 505869 w 711775"/>
              <a:gd name="connsiteY658" fmla="*/ 681296 h 828741"/>
              <a:gd name="connsiteX659" fmla="*/ 503327 w 711775"/>
              <a:gd name="connsiteY659" fmla="*/ 681296 h 828741"/>
              <a:gd name="connsiteX660" fmla="*/ 503327 w 711775"/>
              <a:gd name="connsiteY660" fmla="*/ 678754 h 828741"/>
              <a:gd name="connsiteX661" fmla="*/ 500785 w 711775"/>
              <a:gd name="connsiteY661" fmla="*/ 678754 h 828741"/>
              <a:gd name="connsiteX662" fmla="*/ 498243 w 711775"/>
              <a:gd name="connsiteY662" fmla="*/ 678754 h 828741"/>
              <a:gd name="connsiteX663" fmla="*/ 495701 w 711775"/>
              <a:gd name="connsiteY663" fmla="*/ 678754 h 828741"/>
              <a:gd name="connsiteX664" fmla="*/ 493159 w 711775"/>
              <a:gd name="connsiteY664" fmla="*/ 678754 h 828741"/>
              <a:gd name="connsiteX665" fmla="*/ 490617 w 711775"/>
              <a:gd name="connsiteY665" fmla="*/ 678754 h 828741"/>
              <a:gd name="connsiteX666" fmla="*/ 488075 w 711775"/>
              <a:gd name="connsiteY666" fmla="*/ 678754 h 828741"/>
              <a:gd name="connsiteX667" fmla="*/ 485532 w 711775"/>
              <a:gd name="connsiteY667" fmla="*/ 678754 h 828741"/>
              <a:gd name="connsiteX668" fmla="*/ 482991 w 711775"/>
              <a:gd name="connsiteY668" fmla="*/ 678754 h 828741"/>
              <a:gd name="connsiteX669" fmla="*/ 482991 w 711775"/>
              <a:gd name="connsiteY669" fmla="*/ 681296 h 828741"/>
              <a:gd name="connsiteX670" fmla="*/ 480448 w 711775"/>
              <a:gd name="connsiteY670" fmla="*/ 681296 h 828741"/>
              <a:gd name="connsiteX671" fmla="*/ 480448 w 711775"/>
              <a:gd name="connsiteY671" fmla="*/ 683839 h 828741"/>
              <a:gd name="connsiteX672" fmla="*/ 480448 w 711775"/>
              <a:gd name="connsiteY672" fmla="*/ 686381 h 828741"/>
              <a:gd name="connsiteX673" fmla="*/ 477907 w 711775"/>
              <a:gd name="connsiteY673" fmla="*/ 686381 h 828741"/>
              <a:gd name="connsiteX674" fmla="*/ 477907 w 711775"/>
              <a:gd name="connsiteY674" fmla="*/ 688923 h 828741"/>
              <a:gd name="connsiteX675" fmla="*/ 477907 w 711775"/>
              <a:gd name="connsiteY675" fmla="*/ 691465 h 828741"/>
              <a:gd name="connsiteX676" fmla="*/ 477907 w 711775"/>
              <a:gd name="connsiteY676" fmla="*/ 694007 h 828741"/>
              <a:gd name="connsiteX677" fmla="*/ 477907 w 711775"/>
              <a:gd name="connsiteY677" fmla="*/ 696549 h 828741"/>
              <a:gd name="connsiteX678" fmla="*/ 477907 w 711775"/>
              <a:gd name="connsiteY678" fmla="*/ 699092 h 828741"/>
              <a:gd name="connsiteX679" fmla="*/ 477907 w 711775"/>
              <a:gd name="connsiteY679" fmla="*/ 701634 h 828741"/>
              <a:gd name="connsiteX680" fmla="*/ 477907 w 711775"/>
              <a:gd name="connsiteY680" fmla="*/ 704175 h 828741"/>
              <a:gd name="connsiteX681" fmla="*/ 477907 w 711775"/>
              <a:gd name="connsiteY681" fmla="*/ 706718 h 828741"/>
              <a:gd name="connsiteX682" fmla="*/ 477907 w 711775"/>
              <a:gd name="connsiteY682" fmla="*/ 709260 h 828741"/>
              <a:gd name="connsiteX683" fmla="*/ 477907 w 711775"/>
              <a:gd name="connsiteY683" fmla="*/ 711802 h 828741"/>
              <a:gd name="connsiteX684" fmla="*/ 477907 w 711775"/>
              <a:gd name="connsiteY684" fmla="*/ 714345 h 828741"/>
              <a:gd name="connsiteX685" fmla="*/ 480448 w 711775"/>
              <a:gd name="connsiteY685" fmla="*/ 716886 h 828741"/>
              <a:gd name="connsiteX686" fmla="*/ 480448 w 711775"/>
              <a:gd name="connsiteY686" fmla="*/ 719428 h 828741"/>
              <a:gd name="connsiteX687" fmla="*/ 480448 w 711775"/>
              <a:gd name="connsiteY687" fmla="*/ 721971 h 828741"/>
              <a:gd name="connsiteX688" fmla="*/ 482991 w 711775"/>
              <a:gd name="connsiteY688" fmla="*/ 724513 h 828741"/>
              <a:gd name="connsiteX689" fmla="*/ 482991 w 711775"/>
              <a:gd name="connsiteY689" fmla="*/ 727055 h 828741"/>
              <a:gd name="connsiteX690" fmla="*/ 482991 w 711775"/>
              <a:gd name="connsiteY690" fmla="*/ 729597 h 828741"/>
              <a:gd name="connsiteX691" fmla="*/ 482991 w 711775"/>
              <a:gd name="connsiteY691" fmla="*/ 734682 h 828741"/>
              <a:gd name="connsiteX692" fmla="*/ 485532 w 711775"/>
              <a:gd name="connsiteY692" fmla="*/ 737224 h 828741"/>
              <a:gd name="connsiteX693" fmla="*/ 485532 w 711775"/>
              <a:gd name="connsiteY693" fmla="*/ 739766 h 828741"/>
              <a:gd name="connsiteX694" fmla="*/ 485532 w 711775"/>
              <a:gd name="connsiteY694" fmla="*/ 742308 h 828741"/>
              <a:gd name="connsiteX695" fmla="*/ 485532 w 711775"/>
              <a:gd name="connsiteY695" fmla="*/ 744850 h 828741"/>
              <a:gd name="connsiteX696" fmla="*/ 482991 w 711775"/>
              <a:gd name="connsiteY696" fmla="*/ 747392 h 828741"/>
              <a:gd name="connsiteX697" fmla="*/ 482991 w 711775"/>
              <a:gd name="connsiteY697" fmla="*/ 749935 h 828741"/>
              <a:gd name="connsiteX698" fmla="*/ 480448 w 711775"/>
              <a:gd name="connsiteY698" fmla="*/ 752477 h 828741"/>
              <a:gd name="connsiteX699" fmla="*/ 477907 w 711775"/>
              <a:gd name="connsiteY699" fmla="*/ 752477 h 828741"/>
              <a:gd name="connsiteX700" fmla="*/ 477907 w 711775"/>
              <a:gd name="connsiteY700" fmla="*/ 755018 h 828741"/>
              <a:gd name="connsiteX701" fmla="*/ 475364 w 711775"/>
              <a:gd name="connsiteY701" fmla="*/ 757561 h 828741"/>
              <a:gd name="connsiteX702" fmla="*/ 475364 w 711775"/>
              <a:gd name="connsiteY702" fmla="*/ 760103 h 828741"/>
              <a:gd name="connsiteX703" fmla="*/ 472822 w 711775"/>
              <a:gd name="connsiteY703" fmla="*/ 762645 h 828741"/>
              <a:gd name="connsiteX704" fmla="*/ 470280 w 711775"/>
              <a:gd name="connsiteY704" fmla="*/ 762645 h 828741"/>
              <a:gd name="connsiteX705" fmla="*/ 467738 w 711775"/>
              <a:gd name="connsiteY705" fmla="*/ 762645 h 828741"/>
              <a:gd name="connsiteX706" fmla="*/ 465196 w 711775"/>
              <a:gd name="connsiteY706" fmla="*/ 762645 h 828741"/>
              <a:gd name="connsiteX707" fmla="*/ 462654 w 711775"/>
              <a:gd name="connsiteY707" fmla="*/ 762645 h 828741"/>
              <a:gd name="connsiteX708" fmla="*/ 460112 w 711775"/>
              <a:gd name="connsiteY708" fmla="*/ 760103 h 828741"/>
              <a:gd name="connsiteX709" fmla="*/ 457570 w 711775"/>
              <a:gd name="connsiteY709" fmla="*/ 762645 h 828741"/>
              <a:gd name="connsiteX710" fmla="*/ 455028 w 711775"/>
              <a:gd name="connsiteY710" fmla="*/ 762645 h 828741"/>
              <a:gd name="connsiteX711" fmla="*/ 452486 w 711775"/>
              <a:gd name="connsiteY711" fmla="*/ 762645 h 828741"/>
              <a:gd name="connsiteX712" fmla="*/ 452486 w 711775"/>
              <a:gd name="connsiteY712" fmla="*/ 765188 h 828741"/>
              <a:gd name="connsiteX713" fmla="*/ 449944 w 711775"/>
              <a:gd name="connsiteY713" fmla="*/ 767729 h 828741"/>
              <a:gd name="connsiteX714" fmla="*/ 447402 w 711775"/>
              <a:gd name="connsiteY714" fmla="*/ 767729 h 828741"/>
              <a:gd name="connsiteX715" fmla="*/ 444860 w 711775"/>
              <a:gd name="connsiteY715" fmla="*/ 767729 h 828741"/>
              <a:gd name="connsiteX716" fmla="*/ 442318 w 711775"/>
              <a:gd name="connsiteY716" fmla="*/ 770271 h 828741"/>
              <a:gd name="connsiteX717" fmla="*/ 439776 w 711775"/>
              <a:gd name="connsiteY717" fmla="*/ 770271 h 828741"/>
              <a:gd name="connsiteX718" fmla="*/ 439776 w 711775"/>
              <a:gd name="connsiteY718" fmla="*/ 772814 h 828741"/>
              <a:gd name="connsiteX719" fmla="*/ 437234 w 711775"/>
              <a:gd name="connsiteY719" fmla="*/ 772814 h 828741"/>
              <a:gd name="connsiteX720" fmla="*/ 437234 w 711775"/>
              <a:gd name="connsiteY720" fmla="*/ 775356 h 828741"/>
              <a:gd name="connsiteX721" fmla="*/ 434691 w 711775"/>
              <a:gd name="connsiteY721" fmla="*/ 775356 h 828741"/>
              <a:gd name="connsiteX722" fmla="*/ 434691 w 711775"/>
              <a:gd name="connsiteY722" fmla="*/ 777898 h 828741"/>
              <a:gd name="connsiteX723" fmla="*/ 434691 w 711775"/>
              <a:gd name="connsiteY723" fmla="*/ 780440 h 828741"/>
              <a:gd name="connsiteX724" fmla="*/ 434691 w 711775"/>
              <a:gd name="connsiteY724" fmla="*/ 782982 h 828741"/>
              <a:gd name="connsiteX725" fmla="*/ 434691 w 711775"/>
              <a:gd name="connsiteY725" fmla="*/ 785525 h 828741"/>
              <a:gd name="connsiteX726" fmla="*/ 434691 w 711775"/>
              <a:gd name="connsiteY726" fmla="*/ 788067 h 828741"/>
              <a:gd name="connsiteX727" fmla="*/ 434691 w 711775"/>
              <a:gd name="connsiteY727" fmla="*/ 790609 h 828741"/>
              <a:gd name="connsiteX728" fmla="*/ 437234 w 711775"/>
              <a:gd name="connsiteY728" fmla="*/ 793151 h 828741"/>
              <a:gd name="connsiteX729" fmla="*/ 437234 w 711775"/>
              <a:gd name="connsiteY729" fmla="*/ 795693 h 828741"/>
              <a:gd name="connsiteX730" fmla="*/ 434691 w 711775"/>
              <a:gd name="connsiteY730" fmla="*/ 798235 h 828741"/>
              <a:gd name="connsiteX731" fmla="*/ 434691 w 711775"/>
              <a:gd name="connsiteY731" fmla="*/ 800778 h 828741"/>
              <a:gd name="connsiteX732" fmla="*/ 434691 w 711775"/>
              <a:gd name="connsiteY732" fmla="*/ 803320 h 828741"/>
              <a:gd name="connsiteX733" fmla="*/ 437234 w 711775"/>
              <a:gd name="connsiteY733" fmla="*/ 803320 h 828741"/>
              <a:gd name="connsiteX734" fmla="*/ 437234 w 711775"/>
              <a:gd name="connsiteY734" fmla="*/ 805861 h 828741"/>
              <a:gd name="connsiteX735" fmla="*/ 434691 w 711775"/>
              <a:gd name="connsiteY735" fmla="*/ 805861 h 828741"/>
              <a:gd name="connsiteX736" fmla="*/ 434691 w 711775"/>
              <a:gd name="connsiteY736" fmla="*/ 808404 h 828741"/>
              <a:gd name="connsiteX737" fmla="*/ 432150 w 711775"/>
              <a:gd name="connsiteY737" fmla="*/ 808404 h 828741"/>
              <a:gd name="connsiteX738" fmla="*/ 432150 w 711775"/>
              <a:gd name="connsiteY738" fmla="*/ 810946 h 828741"/>
              <a:gd name="connsiteX739" fmla="*/ 429607 w 711775"/>
              <a:gd name="connsiteY739" fmla="*/ 813488 h 828741"/>
              <a:gd name="connsiteX740" fmla="*/ 427066 w 711775"/>
              <a:gd name="connsiteY740" fmla="*/ 813488 h 828741"/>
              <a:gd name="connsiteX741" fmla="*/ 424523 w 711775"/>
              <a:gd name="connsiteY741" fmla="*/ 813488 h 828741"/>
              <a:gd name="connsiteX742" fmla="*/ 421981 w 711775"/>
              <a:gd name="connsiteY742" fmla="*/ 813488 h 828741"/>
              <a:gd name="connsiteX743" fmla="*/ 421981 w 711775"/>
              <a:gd name="connsiteY743" fmla="*/ 816031 h 828741"/>
              <a:gd name="connsiteX744" fmla="*/ 419439 w 711775"/>
              <a:gd name="connsiteY744" fmla="*/ 816031 h 828741"/>
              <a:gd name="connsiteX745" fmla="*/ 416897 w 711775"/>
              <a:gd name="connsiteY745" fmla="*/ 816031 h 828741"/>
              <a:gd name="connsiteX746" fmla="*/ 416897 w 711775"/>
              <a:gd name="connsiteY746" fmla="*/ 818572 h 828741"/>
              <a:gd name="connsiteX747" fmla="*/ 416897 w 711775"/>
              <a:gd name="connsiteY747" fmla="*/ 821115 h 828741"/>
              <a:gd name="connsiteX748" fmla="*/ 414355 w 711775"/>
              <a:gd name="connsiteY748" fmla="*/ 821115 h 828741"/>
              <a:gd name="connsiteX749" fmla="*/ 411813 w 711775"/>
              <a:gd name="connsiteY749" fmla="*/ 823657 h 828741"/>
              <a:gd name="connsiteX750" fmla="*/ 409271 w 711775"/>
              <a:gd name="connsiteY750" fmla="*/ 826199 h 828741"/>
              <a:gd name="connsiteX751" fmla="*/ 406729 w 711775"/>
              <a:gd name="connsiteY751" fmla="*/ 826199 h 828741"/>
              <a:gd name="connsiteX752" fmla="*/ 404187 w 711775"/>
              <a:gd name="connsiteY752" fmla="*/ 826199 h 828741"/>
              <a:gd name="connsiteX753" fmla="*/ 404187 w 711775"/>
              <a:gd name="connsiteY753" fmla="*/ 828741 h 828741"/>
              <a:gd name="connsiteX754" fmla="*/ 401645 w 711775"/>
              <a:gd name="connsiteY754" fmla="*/ 826199 h 828741"/>
              <a:gd name="connsiteX755" fmla="*/ 399103 w 711775"/>
              <a:gd name="connsiteY755" fmla="*/ 826199 h 828741"/>
              <a:gd name="connsiteX756" fmla="*/ 396561 w 711775"/>
              <a:gd name="connsiteY756" fmla="*/ 823657 h 828741"/>
              <a:gd name="connsiteX757" fmla="*/ 394019 w 711775"/>
              <a:gd name="connsiteY757" fmla="*/ 821115 h 828741"/>
              <a:gd name="connsiteX758" fmla="*/ 394019 w 711775"/>
              <a:gd name="connsiteY758" fmla="*/ 818572 h 828741"/>
              <a:gd name="connsiteX759" fmla="*/ 394019 w 711775"/>
              <a:gd name="connsiteY759" fmla="*/ 816031 h 828741"/>
              <a:gd name="connsiteX760" fmla="*/ 394019 w 711775"/>
              <a:gd name="connsiteY760" fmla="*/ 813488 h 828741"/>
              <a:gd name="connsiteX761" fmla="*/ 394019 w 711775"/>
              <a:gd name="connsiteY761" fmla="*/ 810946 h 828741"/>
              <a:gd name="connsiteX762" fmla="*/ 394019 w 711775"/>
              <a:gd name="connsiteY762" fmla="*/ 798235 h 828741"/>
              <a:gd name="connsiteX763" fmla="*/ 396561 w 711775"/>
              <a:gd name="connsiteY763" fmla="*/ 798235 h 828741"/>
              <a:gd name="connsiteX764" fmla="*/ 396561 w 711775"/>
              <a:gd name="connsiteY764" fmla="*/ 795693 h 828741"/>
              <a:gd name="connsiteX765" fmla="*/ 396561 w 711775"/>
              <a:gd name="connsiteY765" fmla="*/ 793151 h 828741"/>
              <a:gd name="connsiteX766" fmla="*/ 399103 w 711775"/>
              <a:gd name="connsiteY766" fmla="*/ 793151 h 828741"/>
              <a:gd name="connsiteX767" fmla="*/ 399103 w 711775"/>
              <a:gd name="connsiteY767" fmla="*/ 790609 h 828741"/>
              <a:gd name="connsiteX768" fmla="*/ 399103 w 711775"/>
              <a:gd name="connsiteY768" fmla="*/ 788067 h 828741"/>
              <a:gd name="connsiteX769" fmla="*/ 399103 w 711775"/>
              <a:gd name="connsiteY769" fmla="*/ 785525 h 828741"/>
              <a:gd name="connsiteX770" fmla="*/ 399103 w 711775"/>
              <a:gd name="connsiteY770" fmla="*/ 782982 h 828741"/>
              <a:gd name="connsiteX771" fmla="*/ 399103 w 711775"/>
              <a:gd name="connsiteY771" fmla="*/ 780440 h 828741"/>
              <a:gd name="connsiteX772" fmla="*/ 399103 w 711775"/>
              <a:gd name="connsiteY772" fmla="*/ 777898 h 828741"/>
              <a:gd name="connsiteX773" fmla="*/ 399103 w 711775"/>
              <a:gd name="connsiteY773" fmla="*/ 775356 h 828741"/>
              <a:gd name="connsiteX774" fmla="*/ 399103 w 711775"/>
              <a:gd name="connsiteY774" fmla="*/ 772814 h 828741"/>
              <a:gd name="connsiteX775" fmla="*/ 399103 w 711775"/>
              <a:gd name="connsiteY775" fmla="*/ 770271 h 828741"/>
              <a:gd name="connsiteX776" fmla="*/ 399103 w 711775"/>
              <a:gd name="connsiteY776" fmla="*/ 767729 h 828741"/>
              <a:gd name="connsiteX777" fmla="*/ 396561 w 711775"/>
              <a:gd name="connsiteY777" fmla="*/ 765188 h 828741"/>
              <a:gd name="connsiteX778" fmla="*/ 396561 w 711775"/>
              <a:gd name="connsiteY778" fmla="*/ 762645 h 828741"/>
              <a:gd name="connsiteX779" fmla="*/ 394019 w 711775"/>
              <a:gd name="connsiteY779" fmla="*/ 762645 h 828741"/>
              <a:gd name="connsiteX780" fmla="*/ 394019 w 711775"/>
              <a:gd name="connsiteY780" fmla="*/ 760103 h 828741"/>
              <a:gd name="connsiteX781" fmla="*/ 391476 w 711775"/>
              <a:gd name="connsiteY781" fmla="*/ 757561 h 828741"/>
              <a:gd name="connsiteX782" fmla="*/ 388935 w 711775"/>
              <a:gd name="connsiteY782" fmla="*/ 755018 h 828741"/>
              <a:gd name="connsiteX783" fmla="*/ 386392 w 711775"/>
              <a:gd name="connsiteY783" fmla="*/ 752477 h 828741"/>
              <a:gd name="connsiteX784" fmla="*/ 386392 w 711775"/>
              <a:gd name="connsiteY784" fmla="*/ 749935 h 828741"/>
              <a:gd name="connsiteX785" fmla="*/ 386392 w 711775"/>
              <a:gd name="connsiteY785" fmla="*/ 747392 h 828741"/>
              <a:gd name="connsiteX786" fmla="*/ 386392 w 711775"/>
              <a:gd name="connsiteY786" fmla="*/ 747392 h 828741"/>
              <a:gd name="connsiteX787" fmla="*/ 386392 w 711775"/>
              <a:gd name="connsiteY787" fmla="*/ 744850 h 828741"/>
              <a:gd name="connsiteX788" fmla="*/ 386392 w 711775"/>
              <a:gd name="connsiteY788" fmla="*/ 742308 h 828741"/>
              <a:gd name="connsiteX789" fmla="*/ 388935 w 711775"/>
              <a:gd name="connsiteY789" fmla="*/ 739766 h 828741"/>
              <a:gd name="connsiteX790" fmla="*/ 391476 w 711775"/>
              <a:gd name="connsiteY790" fmla="*/ 737224 h 828741"/>
              <a:gd name="connsiteX791" fmla="*/ 391476 w 711775"/>
              <a:gd name="connsiteY791" fmla="*/ 734682 h 828741"/>
              <a:gd name="connsiteX792" fmla="*/ 394019 w 711775"/>
              <a:gd name="connsiteY792" fmla="*/ 732139 h 828741"/>
              <a:gd name="connsiteX793" fmla="*/ 394019 w 711775"/>
              <a:gd name="connsiteY793" fmla="*/ 729597 h 828741"/>
              <a:gd name="connsiteX794" fmla="*/ 396561 w 711775"/>
              <a:gd name="connsiteY794" fmla="*/ 727055 h 828741"/>
              <a:gd name="connsiteX795" fmla="*/ 399103 w 711775"/>
              <a:gd name="connsiteY795" fmla="*/ 724513 h 828741"/>
              <a:gd name="connsiteX796" fmla="*/ 399103 w 711775"/>
              <a:gd name="connsiteY796" fmla="*/ 721971 h 828741"/>
              <a:gd name="connsiteX797" fmla="*/ 401645 w 711775"/>
              <a:gd name="connsiteY797" fmla="*/ 721971 h 828741"/>
              <a:gd name="connsiteX798" fmla="*/ 401645 w 711775"/>
              <a:gd name="connsiteY798" fmla="*/ 719428 h 828741"/>
              <a:gd name="connsiteX799" fmla="*/ 404187 w 711775"/>
              <a:gd name="connsiteY799" fmla="*/ 719428 h 828741"/>
              <a:gd name="connsiteX800" fmla="*/ 404187 w 711775"/>
              <a:gd name="connsiteY800" fmla="*/ 716886 h 828741"/>
              <a:gd name="connsiteX801" fmla="*/ 404187 w 711775"/>
              <a:gd name="connsiteY801" fmla="*/ 714345 h 828741"/>
              <a:gd name="connsiteX802" fmla="*/ 404187 w 711775"/>
              <a:gd name="connsiteY802" fmla="*/ 711802 h 828741"/>
              <a:gd name="connsiteX803" fmla="*/ 404187 w 711775"/>
              <a:gd name="connsiteY803" fmla="*/ 709260 h 828741"/>
              <a:gd name="connsiteX804" fmla="*/ 404187 w 711775"/>
              <a:gd name="connsiteY804" fmla="*/ 709260 h 828741"/>
              <a:gd name="connsiteX805" fmla="*/ 401645 w 711775"/>
              <a:gd name="connsiteY805" fmla="*/ 706718 h 828741"/>
              <a:gd name="connsiteX806" fmla="*/ 401645 w 711775"/>
              <a:gd name="connsiteY806" fmla="*/ 704175 h 828741"/>
              <a:gd name="connsiteX807" fmla="*/ 399103 w 711775"/>
              <a:gd name="connsiteY807" fmla="*/ 704175 h 828741"/>
              <a:gd name="connsiteX808" fmla="*/ 399103 w 711775"/>
              <a:gd name="connsiteY808" fmla="*/ 701634 h 828741"/>
              <a:gd name="connsiteX809" fmla="*/ 399103 w 711775"/>
              <a:gd name="connsiteY809" fmla="*/ 701634 h 828741"/>
              <a:gd name="connsiteX810" fmla="*/ 396561 w 711775"/>
              <a:gd name="connsiteY810" fmla="*/ 701634 h 828741"/>
              <a:gd name="connsiteX811" fmla="*/ 394019 w 711775"/>
              <a:gd name="connsiteY811" fmla="*/ 701634 h 828741"/>
              <a:gd name="connsiteX812" fmla="*/ 391476 w 711775"/>
              <a:gd name="connsiteY812" fmla="*/ 701634 h 828741"/>
              <a:gd name="connsiteX813" fmla="*/ 391476 w 711775"/>
              <a:gd name="connsiteY813" fmla="*/ 704175 h 828741"/>
              <a:gd name="connsiteX814" fmla="*/ 388935 w 711775"/>
              <a:gd name="connsiteY814" fmla="*/ 704175 h 828741"/>
              <a:gd name="connsiteX815" fmla="*/ 388935 w 711775"/>
              <a:gd name="connsiteY815" fmla="*/ 706718 h 828741"/>
              <a:gd name="connsiteX816" fmla="*/ 386392 w 711775"/>
              <a:gd name="connsiteY816" fmla="*/ 706718 h 828741"/>
              <a:gd name="connsiteX817" fmla="*/ 383850 w 711775"/>
              <a:gd name="connsiteY817" fmla="*/ 709260 h 828741"/>
              <a:gd name="connsiteX818" fmla="*/ 381308 w 711775"/>
              <a:gd name="connsiteY818" fmla="*/ 709260 h 828741"/>
              <a:gd name="connsiteX819" fmla="*/ 378766 w 711775"/>
              <a:gd name="connsiteY819" fmla="*/ 709260 h 828741"/>
              <a:gd name="connsiteX820" fmla="*/ 376224 w 711775"/>
              <a:gd name="connsiteY820" fmla="*/ 709260 h 828741"/>
              <a:gd name="connsiteX821" fmla="*/ 373682 w 711775"/>
              <a:gd name="connsiteY821" fmla="*/ 706718 h 828741"/>
              <a:gd name="connsiteX822" fmla="*/ 371140 w 711775"/>
              <a:gd name="connsiteY822" fmla="*/ 706718 h 828741"/>
              <a:gd name="connsiteX823" fmla="*/ 371140 w 711775"/>
              <a:gd name="connsiteY823" fmla="*/ 704175 h 828741"/>
              <a:gd name="connsiteX824" fmla="*/ 368598 w 711775"/>
              <a:gd name="connsiteY824" fmla="*/ 701634 h 828741"/>
              <a:gd name="connsiteX825" fmla="*/ 368598 w 711775"/>
              <a:gd name="connsiteY825" fmla="*/ 699092 h 828741"/>
              <a:gd name="connsiteX826" fmla="*/ 368598 w 711775"/>
              <a:gd name="connsiteY826" fmla="*/ 696549 h 828741"/>
              <a:gd name="connsiteX827" fmla="*/ 368598 w 711775"/>
              <a:gd name="connsiteY827" fmla="*/ 694007 h 828741"/>
              <a:gd name="connsiteX828" fmla="*/ 368598 w 711775"/>
              <a:gd name="connsiteY828" fmla="*/ 691465 h 828741"/>
              <a:gd name="connsiteX829" fmla="*/ 368598 w 711775"/>
              <a:gd name="connsiteY829" fmla="*/ 688923 h 828741"/>
              <a:gd name="connsiteX830" fmla="*/ 366056 w 711775"/>
              <a:gd name="connsiteY830" fmla="*/ 686381 h 828741"/>
              <a:gd name="connsiteX831" fmla="*/ 366056 w 711775"/>
              <a:gd name="connsiteY831" fmla="*/ 683839 h 828741"/>
              <a:gd name="connsiteX832" fmla="*/ 363514 w 711775"/>
              <a:gd name="connsiteY832" fmla="*/ 683839 h 828741"/>
              <a:gd name="connsiteX833" fmla="*/ 363514 w 711775"/>
              <a:gd name="connsiteY833" fmla="*/ 683839 h 828741"/>
              <a:gd name="connsiteX834" fmla="*/ 360972 w 711775"/>
              <a:gd name="connsiteY834" fmla="*/ 683839 h 828741"/>
              <a:gd name="connsiteX835" fmla="*/ 360972 w 711775"/>
              <a:gd name="connsiteY835" fmla="*/ 681296 h 828741"/>
              <a:gd name="connsiteX836" fmla="*/ 360972 w 711775"/>
              <a:gd name="connsiteY836" fmla="*/ 678754 h 828741"/>
              <a:gd name="connsiteX837" fmla="*/ 360972 w 711775"/>
              <a:gd name="connsiteY837" fmla="*/ 678754 h 828741"/>
              <a:gd name="connsiteX838" fmla="*/ 360972 w 711775"/>
              <a:gd name="connsiteY838" fmla="*/ 676212 h 828741"/>
              <a:gd name="connsiteX839" fmla="*/ 360972 w 711775"/>
              <a:gd name="connsiteY839" fmla="*/ 673670 h 828741"/>
              <a:gd name="connsiteX840" fmla="*/ 360972 w 711775"/>
              <a:gd name="connsiteY840" fmla="*/ 671128 h 828741"/>
              <a:gd name="connsiteX841" fmla="*/ 360972 w 711775"/>
              <a:gd name="connsiteY841" fmla="*/ 668585 h 828741"/>
              <a:gd name="connsiteX842" fmla="*/ 363514 w 711775"/>
              <a:gd name="connsiteY842" fmla="*/ 668585 h 828741"/>
              <a:gd name="connsiteX843" fmla="*/ 363514 w 711775"/>
              <a:gd name="connsiteY843" fmla="*/ 666043 h 828741"/>
              <a:gd name="connsiteX844" fmla="*/ 363514 w 711775"/>
              <a:gd name="connsiteY844" fmla="*/ 663502 h 828741"/>
              <a:gd name="connsiteX845" fmla="*/ 366056 w 711775"/>
              <a:gd name="connsiteY845" fmla="*/ 663502 h 828741"/>
              <a:gd name="connsiteX846" fmla="*/ 366056 w 711775"/>
              <a:gd name="connsiteY846" fmla="*/ 660959 h 828741"/>
              <a:gd name="connsiteX847" fmla="*/ 368598 w 711775"/>
              <a:gd name="connsiteY847" fmla="*/ 660959 h 828741"/>
              <a:gd name="connsiteX848" fmla="*/ 371140 w 711775"/>
              <a:gd name="connsiteY848" fmla="*/ 658417 h 828741"/>
              <a:gd name="connsiteX849" fmla="*/ 373682 w 711775"/>
              <a:gd name="connsiteY849" fmla="*/ 655875 h 828741"/>
              <a:gd name="connsiteX850" fmla="*/ 376224 w 711775"/>
              <a:gd name="connsiteY850" fmla="*/ 655875 h 828741"/>
              <a:gd name="connsiteX851" fmla="*/ 376224 w 711775"/>
              <a:gd name="connsiteY851" fmla="*/ 653332 h 828741"/>
              <a:gd name="connsiteX852" fmla="*/ 378766 w 711775"/>
              <a:gd name="connsiteY852" fmla="*/ 653332 h 828741"/>
              <a:gd name="connsiteX853" fmla="*/ 378766 w 711775"/>
              <a:gd name="connsiteY853" fmla="*/ 650791 h 828741"/>
              <a:gd name="connsiteX854" fmla="*/ 381308 w 711775"/>
              <a:gd name="connsiteY854" fmla="*/ 648249 h 828741"/>
              <a:gd name="connsiteX855" fmla="*/ 381308 w 711775"/>
              <a:gd name="connsiteY855" fmla="*/ 645706 h 828741"/>
              <a:gd name="connsiteX856" fmla="*/ 381308 w 711775"/>
              <a:gd name="connsiteY856" fmla="*/ 643164 h 828741"/>
              <a:gd name="connsiteX857" fmla="*/ 381308 w 711775"/>
              <a:gd name="connsiteY857" fmla="*/ 640622 h 828741"/>
              <a:gd name="connsiteX858" fmla="*/ 381308 w 711775"/>
              <a:gd name="connsiteY858" fmla="*/ 638080 h 828741"/>
              <a:gd name="connsiteX859" fmla="*/ 378766 w 711775"/>
              <a:gd name="connsiteY859" fmla="*/ 635538 h 828741"/>
              <a:gd name="connsiteX860" fmla="*/ 378766 w 711775"/>
              <a:gd name="connsiteY860" fmla="*/ 632995 h 828741"/>
              <a:gd name="connsiteX861" fmla="*/ 376224 w 711775"/>
              <a:gd name="connsiteY861" fmla="*/ 632995 h 828741"/>
              <a:gd name="connsiteX862" fmla="*/ 376224 w 711775"/>
              <a:gd name="connsiteY862" fmla="*/ 630453 h 828741"/>
              <a:gd name="connsiteX863" fmla="*/ 373682 w 711775"/>
              <a:gd name="connsiteY863" fmla="*/ 630453 h 828741"/>
              <a:gd name="connsiteX864" fmla="*/ 371140 w 711775"/>
              <a:gd name="connsiteY864" fmla="*/ 627911 h 828741"/>
              <a:gd name="connsiteX865" fmla="*/ 368598 w 711775"/>
              <a:gd name="connsiteY865" fmla="*/ 627911 h 828741"/>
              <a:gd name="connsiteX866" fmla="*/ 366056 w 711775"/>
              <a:gd name="connsiteY866" fmla="*/ 625369 h 828741"/>
              <a:gd name="connsiteX867" fmla="*/ 363514 w 711775"/>
              <a:gd name="connsiteY867" fmla="*/ 625369 h 828741"/>
              <a:gd name="connsiteX868" fmla="*/ 363514 w 711775"/>
              <a:gd name="connsiteY868" fmla="*/ 627911 h 828741"/>
              <a:gd name="connsiteX869" fmla="*/ 360972 w 711775"/>
              <a:gd name="connsiteY869" fmla="*/ 627911 h 828741"/>
              <a:gd name="connsiteX870" fmla="*/ 358430 w 711775"/>
              <a:gd name="connsiteY870" fmla="*/ 627911 h 828741"/>
              <a:gd name="connsiteX871" fmla="*/ 355888 w 711775"/>
              <a:gd name="connsiteY871" fmla="*/ 630453 h 828741"/>
              <a:gd name="connsiteX872" fmla="*/ 353346 w 711775"/>
              <a:gd name="connsiteY872" fmla="*/ 630453 h 828741"/>
              <a:gd name="connsiteX873" fmla="*/ 350804 w 711775"/>
              <a:gd name="connsiteY873" fmla="*/ 630453 h 828741"/>
              <a:gd name="connsiteX874" fmla="*/ 350804 w 711775"/>
              <a:gd name="connsiteY874" fmla="*/ 632995 h 828741"/>
              <a:gd name="connsiteX875" fmla="*/ 348262 w 711775"/>
              <a:gd name="connsiteY875" fmla="*/ 632995 h 828741"/>
              <a:gd name="connsiteX876" fmla="*/ 345719 w 711775"/>
              <a:gd name="connsiteY876" fmla="*/ 632995 h 828741"/>
              <a:gd name="connsiteX877" fmla="*/ 345719 w 711775"/>
              <a:gd name="connsiteY877" fmla="*/ 635538 h 828741"/>
              <a:gd name="connsiteX878" fmla="*/ 343178 w 711775"/>
              <a:gd name="connsiteY878" fmla="*/ 635538 h 828741"/>
              <a:gd name="connsiteX879" fmla="*/ 343178 w 711775"/>
              <a:gd name="connsiteY879" fmla="*/ 638080 h 828741"/>
              <a:gd name="connsiteX880" fmla="*/ 340635 w 711775"/>
              <a:gd name="connsiteY880" fmla="*/ 638080 h 828741"/>
              <a:gd name="connsiteX881" fmla="*/ 340635 w 711775"/>
              <a:gd name="connsiteY881" fmla="*/ 640622 h 828741"/>
              <a:gd name="connsiteX882" fmla="*/ 338094 w 711775"/>
              <a:gd name="connsiteY882" fmla="*/ 643164 h 828741"/>
              <a:gd name="connsiteX883" fmla="*/ 338094 w 711775"/>
              <a:gd name="connsiteY883" fmla="*/ 645706 h 828741"/>
              <a:gd name="connsiteX884" fmla="*/ 338094 w 711775"/>
              <a:gd name="connsiteY884" fmla="*/ 648249 h 828741"/>
              <a:gd name="connsiteX885" fmla="*/ 338094 w 711775"/>
              <a:gd name="connsiteY885" fmla="*/ 650791 h 828741"/>
              <a:gd name="connsiteX886" fmla="*/ 335551 w 711775"/>
              <a:gd name="connsiteY886" fmla="*/ 650791 h 828741"/>
              <a:gd name="connsiteX887" fmla="*/ 335551 w 711775"/>
              <a:gd name="connsiteY887" fmla="*/ 653332 h 828741"/>
              <a:gd name="connsiteX888" fmla="*/ 333009 w 711775"/>
              <a:gd name="connsiteY888" fmla="*/ 653332 h 828741"/>
              <a:gd name="connsiteX889" fmla="*/ 333009 w 711775"/>
              <a:gd name="connsiteY889" fmla="*/ 655875 h 828741"/>
              <a:gd name="connsiteX890" fmla="*/ 330467 w 711775"/>
              <a:gd name="connsiteY890" fmla="*/ 655875 h 828741"/>
              <a:gd name="connsiteX891" fmla="*/ 330467 w 711775"/>
              <a:gd name="connsiteY891" fmla="*/ 658417 h 828741"/>
              <a:gd name="connsiteX892" fmla="*/ 327925 w 711775"/>
              <a:gd name="connsiteY892" fmla="*/ 658417 h 828741"/>
              <a:gd name="connsiteX893" fmla="*/ 327925 w 711775"/>
              <a:gd name="connsiteY893" fmla="*/ 660959 h 828741"/>
              <a:gd name="connsiteX894" fmla="*/ 325383 w 711775"/>
              <a:gd name="connsiteY894" fmla="*/ 663502 h 828741"/>
              <a:gd name="connsiteX895" fmla="*/ 325383 w 711775"/>
              <a:gd name="connsiteY895" fmla="*/ 666043 h 828741"/>
              <a:gd name="connsiteX896" fmla="*/ 322841 w 711775"/>
              <a:gd name="connsiteY896" fmla="*/ 668585 h 828741"/>
              <a:gd name="connsiteX897" fmla="*/ 322841 w 711775"/>
              <a:gd name="connsiteY897" fmla="*/ 671128 h 828741"/>
              <a:gd name="connsiteX898" fmla="*/ 322841 w 711775"/>
              <a:gd name="connsiteY898" fmla="*/ 673670 h 828741"/>
              <a:gd name="connsiteX899" fmla="*/ 322841 w 711775"/>
              <a:gd name="connsiteY899" fmla="*/ 676212 h 828741"/>
              <a:gd name="connsiteX900" fmla="*/ 322841 w 711775"/>
              <a:gd name="connsiteY900" fmla="*/ 678754 h 828741"/>
              <a:gd name="connsiteX901" fmla="*/ 320299 w 711775"/>
              <a:gd name="connsiteY901" fmla="*/ 681296 h 828741"/>
              <a:gd name="connsiteX902" fmla="*/ 320299 w 711775"/>
              <a:gd name="connsiteY902" fmla="*/ 683839 h 828741"/>
              <a:gd name="connsiteX903" fmla="*/ 320299 w 711775"/>
              <a:gd name="connsiteY903" fmla="*/ 686381 h 828741"/>
              <a:gd name="connsiteX904" fmla="*/ 317757 w 711775"/>
              <a:gd name="connsiteY904" fmla="*/ 688923 h 828741"/>
              <a:gd name="connsiteX905" fmla="*/ 317757 w 711775"/>
              <a:gd name="connsiteY905" fmla="*/ 691465 h 828741"/>
              <a:gd name="connsiteX906" fmla="*/ 315215 w 711775"/>
              <a:gd name="connsiteY906" fmla="*/ 691465 h 828741"/>
              <a:gd name="connsiteX907" fmla="*/ 315215 w 711775"/>
              <a:gd name="connsiteY907" fmla="*/ 694007 h 828741"/>
              <a:gd name="connsiteX908" fmla="*/ 312673 w 711775"/>
              <a:gd name="connsiteY908" fmla="*/ 696549 h 828741"/>
              <a:gd name="connsiteX909" fmla="*/ 312673 w 711775"/>
              <a:gd name="connsiteY909" fmla="*/ 699092 h 828741"/>
              <a:gd name="connsiteX910" fmla="*/ 312673 w 711775"/>
              <a:gd name="connsiteY910" fmla="*/ 701634 h 828741"/>
              <a:gd name="connsiteX911" fmla="*/ 312673 w 711775"/>
              <a:gd name="connsiteY911" fmla="*/ 704175 h 828741"/>
              <a:gd name="connsiteX912" fmla="*/ 312673 w 711775"/>
              <a:gd name="connsiteY912" fmla="*/ 706718 h 828741"/>
              <a:gd name="connsiteX913" fmla="*/ 310131 w 711775"/>
              <a:gd name="connsiteY913" fmla="*/ 706718 h 828741"/>
              <a:gd name="connsiteX914" fmla="*/ 310131 w 711775"/>
              <a:gd name="connsiteY914" fmla="*/ 709260 h 828741"/>
              <a:gd name="connsiteX915" fmla="*/ 310131 w 711775"/>
              <a:gd name="connsiteY915" fmla="*/ 711802 h 828741"/>
              <a:gd name="connsiteX916" fmla="*/ 307589 w 711775"/>
              <a:gd name="connsiteY916" fmla="*/ 714345 h 828741"/>
              <a:gd name="connsiteX917" fmla="*/ 307589 w 711775"/>
              <a:gd name="connsiteY917" fmla="*/ 719428 h 828741"/>
              <a:gd name="connsiteX918" fmla="*/ 305047 w 711775"/>
              <a:gd name="connsiteY918" fmla="*/ 719428 h 828741"/>
              <a:gd name="connsiteX919" fmla="*/ 305047 w 711775"/>
              <a:gd name="connsiteY919" fmla="*/ 721971 h 828741"/>
              <a:gd name="connsiteX920" fmla="*/ 302505 w 711775"/>
              <a:gd name="connsiteY920" fmla="*/ 724513 h 828741"/>
              <a:gd name="connsiteX921" fmla="*/ 302505 w 711775"/>
              <a:gd name="connsiteY921" fmla="*/ 727055 h 828741"/>
              <a:gd name="connsiteX922" fmla="*/ 299963 w 711775"/>
              <a:gd name="connsiteY922" fmla="*/ 729597 h 828741"/>
              <a:gd name="connsiteX923" fmla="*/ 297420 w 711775"/>
              <a:gd name="connsiteY923" fmla="*/ 732139 h 828741"/>
              <a:gd name="connsiteX924" fmla="*/ 294878 w 711775"/>
              <a:gd name="connsiteY924" fmla="*/ 732139 h 828741"/>
              <a:gd name="connsiteX925" fmla="*/ 287252 w 711775"/>
              <a:gd name="connsiteY925" fmla="*/ 734682 h 828741"/>
              <a:gd name="connsiteX926" fmla="*/ 284710 w 711775"/>
              <a:gd name="connsiteY926" fmla="*/ 734682 h 828741"/>
              <a:gd name="connsiteX927" fmla="*/ 282168 w 711775"/>
              <a:gd name="connsiteY927" fmla="*/ 737224 h 828741"/>
              <a:gd name="connsiteX928" fmla="*/ 277084 w 711775"/>
              <a:gd name="connsiteY928" fmla="*/ 739766 h 828741"/>
              <a:gd name="connsiteX929" fmla="*/ 274542 w 711775"/>
              <a:gd name="connsiteY929" fmla="*/ 739766 h 828741"/>
              <a:gd name="connsiteX930" fmla="*/ 272000 w 711775"/>
              <a:gd name="connsiteY930" fmla="*/ 739766 h 828741"/>
              <a:gd name="connsiteX931" fmla="*/ 269458 w 711775"/>
              <a:gd name="connsiteY931" fmla="*/ 742308 h 828741"/>
              <a:gd name="connsiteX932" fmla="*/ 272000 w 711775"/>
              <a:gd name="connsiteY932" fmla="*/ 742308 h 828741"/>
              <a:gd name="connsiteX933" fmla="*/ 269458 w 711775"/>
              <a:gd name="connsiteY933" fmla="*/ 742308 h 828741"/>
              <a:gd name="connsiteX934" fmla="*/ 266916 w 711775"/>
              <a:gd name="connsiteY934" fmla="*/ 742308 h 828741"/>
              <a:gd name="connsiteX935" fmla="*/ 264374 w 711775"/>
              <a:gd name="connsiteY935" fmla="*/ 742308 h 828741"/>
              <a:gd name="connsiteX936" fmla="*/ 261832 w 711775"/>
              <a:gd name="connsiteY936" fmla="*/ 742308 h 828741"/>
              <a:gd name="connsiteX937" fmla="*/ 261832 w 711775"/>
              <a:gd name="connsiteY937" fmla="*/ 739766 h 828741"/>
              <a:gd name="connsiteX938" fmla="*/ 259290 w 711775"/>
              <a:gd name="connsiteY938" fmla="*/ 739766 h 828741"/>
              <a:gd name="connsiteX939" fmla="*/ 256747 w 711775"/>
              <a:gd name="connsiteY939" fmla="*/ 737224 h 828741"/>
              <a:gd name="connsiteX940" fmla="*/ 254206 w 711775"/>
              <a:gd name="connsiteY940" fmla="*/ 737224 h 828741"/>
              <a:gd name="connsiteX941" fmla="*/ 251663 w 711775"/>
              <a:gd name="connsiteY941" fmla="*/ 737224 h 828741"/>
              <a:gd name="connsiteX942" fmla="*/ 249122 w 711775"/>
              <a:gd name="connsiteY942" fmla="*/ 734682 h 828741"/>
              <a:gd name="connsiteX943" fmla="*/ 246579 w 711775"/>
              <a:gd name="connsiteY943" fmla="*/ 734682 h 828741"/>
              <a:gd name="connsiteX944" fmla="*/ 246579 w 711775"/>
              <a:gd name="connsiteY944" fmla="*/ 732139 h 828741"/>
              <a:gd name="connsiteX945" fmla="*/ 246579 w 711775"/>
              <a:gd name="connsiteY945" fmla="*/ 732139 h 828741"/>
              <a:gd name="connsiteX946" fmla="*/ 246579 w 711775"/>
              <a:gd name="connsiteY946" fmla="*/ 729597 h 828741"/>
              <a:gd name="connsiteX947" fmla="*/ 244037 w 711775"/>
              <a:gd name="connsiteY947" fmla="*/ 729597 h 828741"/>
              <a:gd name="connsiteX948" fmla="*/ 241495 w 711775"/>
              <a:gd name="connsiteY948" fmla="*/ 729597 h 828741"/>
              <a:gd name="connsiteX949" fmla="*/ 238953 w 711775"/>
              <a:gd name="connsiteY949" fmla="*/ 729597 h 828741"/>
              <a:gd name="connsiteX950" fmla="*/ 236411 w 711775"/>
              <a:gd name="connsiteY950" fmla="*/ 729597 h 828741"/>
              <a:gd name="connsiteX951" fmla="*/ 233869 w 711775"/>
              <a:gd name="connsiteY951" fmla="*/ 732139 h 828741"/>
              <a:gd name="connsiteX952" fmla="*/ 231327 w 711775"/>
              <a:gd name="connsiteY952" fmla="*/ 734682 h 828741"/>
              <a:gd name="connsiteX953" fmla="*/ 231327 w 711775"/>
              <a:gd name="connsiteY953" fmla="*/ 737224 h 828741"/>
              <a:gd name="connsiteX954" fmla="*/ 228785 w 711775"/>
              <a:gd name="connsiteY954" fmla="*/ 739766 h 828741"/>
              <a:gd name="connsiteX955" fmla="*/ 228785 w 711775"/>
              <a:gd name="connsiteY955" fmla="*/ 742308 h 828741"/>
              <a:gd name="connsiteX956" fmla="*/ 226243 w 711775"/>
              <a:gd name="connsiteY956" fmla="*/ 742308 h 828741"/>
              <a:gd name="connsiteX957" fmla="*/ 226243 w 711775"/>
              <a:gd name="connsiteY957" fmla="*/ 744850 h 828741"/>
              <a:gd name="connsiteX958" fmla="*/ 226243 w 711775"/>
              <a:gd name="connsiteY958" fmla="*/ 747392 h 828741"/>
              <a:gd name="connsiteX959" fmla="*/ 226243 w 711775"/>
              <a:gd name="connsiteY959" fmla="*/ 749935 h 828741"/>
              <a:gd name="connsiteX960" fmla="*/ 223701 w 711775"/>
              <a:gd name="connsiteY960" fmla="*/ 749935 h 828741"/>
              <a:gd name="connsiteX961" fmla="*/ 223701 w 711775"/>
              <a:gd name="connsiteY961" fmla="*/ 752477 h 828741"/>
              <a:gd name="connsiteX962" fmla="*/ 223701 w 711775"/>
              <a:gd name="connsiteY962" fmla="*/ 755018 h 828741"/>
              <a:gd name="connsiteX963" fmla="*/ 226243 w 711775"/>
              <a:gd name="connsiteY963" fmla="*/ 755018 h 828741"/>
              <a:gd name="connsiteX964" fmla="*/ 226243 w 711775"/>
              <a:gd name="connsiteY964" fmla="*/ 757561 h 828741"/>
              <a:gd name="connsiteX965" fmla="*/ 226243 w 711775"/>
              <a:gd name="connsiteY965" fmla="*/ 760103 h 828741"/>
              <a:gd name="connsiteX966" fmla="*/ 228785 w 711775"/>
              <a:gd name="connsiteY966" fmla="*/ 760103 h 828741"/>
              <a:gd name="connsiteX967" fmla="*/ 228785 w 711775"/>
              <a:gd name="connsiteY967" fmla="*/ 762645 h 828741"/>
              <a:gd name="connsiteX968" fmla="*/ 228785 w 711775"/>
              <a:gd name="connsiteY968" fmla="*/ 765188 h 828741"/>
              <a:gd name="connsiteX969" fmla="*/ 228785 w 711775"/>
              <a:gd name="connsiteY969" fmla="*/ 767729 h 828741"/>
              <a:gd name="connsiteX970" fmla="*/ 228785 w 711775"/>
              <a:gd name="connsiteY970" fmla="*/ 770271 h 828741"/>
              <a:gd name="connsiteX971" fmla="*/ 228785 w 711775"/>
              <a:gd name="connsiteY971" fmla="*/ 772814 h 828741"/>
              <a:gd name="connsiteX972" fmla="*/ 228785 w 711775"/>
              <a:gd name="connsiteY972" fmla="*/ 775356 h 828741"/>
              <a:gd name="connsiteX973" fmla="*/ 228785 w 711775"/>
              <a:gd name="connsiteY973" fmla="*/ 777898 h 828741"/>
              <a:gd name="connsiteX974" fmla="*/ 226243 w 711775"/>
              <a:gd name="connsiteY974" fmla="*/ 777898 h 828741"/>
              <a:gd name="connsiteX975" fmla="*/ 223701 w 711775"/>
              <a:gd name="connsiteY975" fmla="*/ 780440 h 828741"/>
              <a:gd name="connsiteX976" fmla="*/ 221159 w 711775"/>
              <a:gd name="connsiteY976" fmla="*/ 782982 h 828741"/>
              <a:gd name="connsiteX977" fmla="*/ 221159 w 711775"/>
              <a:gd name="connsiteY977" fmla="*/ 785525 h 828741"/>
              <a:gd name="connsiteX978" fmla="*/ 221159 w 711775"/>
              <a:gd name="connsiteY978" fmla="*/ 788067 h 828741"/>
              <a:gd name="connsiteX979" fmla="*/ 218617 w 711775"/>
              <a:gd name="connsiteY979" fmla="*/ 788067 h 828741"/>
              <a:gd name="connsiteX980" fmla="*/ 218617 w 711775"/>
              <a:gd name="connsiteY980" fmla="*/ 790609 h 828741"/>
              <a:gd name="connsiteX981" fmla="*/ 218617 w 711775"/>
              <a:gd name="connsiteY981" fmla="*/ 793151 h 828741"/>
              <a:gd name="connsiteX982" fmla="*/ 218617 w 711775"/>
              <a:gd name="connsiteY982" fmla="*/ 795693 h 828741"/>
              <a:gd name="connsiteX983" fmla="*/ 218617 w 711775"/>
              <a:gd name="connsiteY983" fmla="*/ 798235 h 828741"/>
              <a:gd name="connsiteX984" fmla="*/ 218617 w 711775"/>
              <a:gd name="connsiteY984" fmla="*/ 800778 h 828741"/>
              <a:gd name="connsiteX985" fmla="*/ 216075 w 711775"/>
              <a:gd name="connsiteY985" fmla="*/ 800778 h 828741"/>
              <a:gd name="connsiteX986" fmla="*/ 216075 w 711775"/>
              <a:gd name="connsiteY986" fmla="*/ 803320 h 828741"/>
              <a:gd name="connsiteX987" fmla="*/ 213533 w 711775"/>
              <a:gd name="connsiteY987" fmla="*/ 803320 h 828741"/>
              <a:gd name="connsiteX988" fmla="*/ 213533 w 711775"/>
              <a:gd name="connsiteY988" fmla="*/ 805861 h 828741"/>
              <a:gd name="connsiteX989" fmla="*/ 210991 w 711775"/>
              <a:gd name="connsiteY989" fmla="*/ 805861 h 828741"/>
              <a:gd name="connsiteX990" fmla="*/ 208449 w 711775"/>
              <a:gd name="connsiteY990" fmla="*/ 805861 h 828741"/>
              <a:gd name="connsiteX991" fmla="*/ 208449 w 711775"/>
              <a:gd name="connsiteY991" fmla="*/ 805861 h 828741"/>
              <a:gd name="connsiteX992" fmla="*/ 208449 w 711775"/>
              <a:gd name="connsiteY992" fmla="*/ 808404 h 828741"/>
              <a:gd name="connsiteX993" fmla="*/ 205906 w 711775"/>
              <a:gd name="connsiteY993" fmla="*/ 808404 h 828741"/>
              <a:gd name="connsiteX994" fmla="*/ 205906 w 711775"/>
              <a:gd name="connsiteY994" fmla="*/ 810946 h 828741"/>
              <a:gd name="connsiteX995" fmla="*/ 203364 w 711775"/>
              <a:gd name="connsiteY995" fmla="*/ 810946 h 828741"/>
              <a:gd name="connsiteX996" fmla="*/ 203364 w 711775"/>
              <a:gd name="connsiteY996" fmla="*/ 813488 h 828741"/>
              <a:gd name="connsiteX997" fmla="*/ 200822 w 711775"/>
              <a:gd name="connsiteY997" fmla="*/ 813488 h 828741"/>
              <a:gd name="connsiteX998" fmla="*/ 200822 w 711775"/>
              <a:gd name="connsiteY998" fmla="*/ 816031 h 828741"/>
              <a:gd name="connsiteX999" fmla="*/ 198280 w 711775"/>
              <a:gd name="connsiteY999" fmla="*/ 816031 h 828741"/>
              <a:gd name="connsiteX1000" fmla="*/ 195738 w 711775"/>
              <a:gd name="connsiteY1000" fmla="*/ 816031 h 828741"/>
              <a:gd name="connsiteX1001" fmla="*/ 193196 w 711775"/>
              <a:gd name="connsiteY1001" fmla="*/ 816031 h 828741"/>
              <a:gd name="connsiteX1002" fmla="*/ 190654 w 711775"/>
              <a:gd name="connsiteY1002" fmla="*/ 816031 h 828741"/>
              <a:gd name="connsiteX1003" fmla="*/ 188112 w 711775"/>
              <a:gd name="connsiteY1003" fmla="*/ 813488 h 828741"/>
              <a:gd name="connsiteX1004" fmla="*/ 185570 w 711775"/>
              <a:gd name="connsiteY1004" fmla="*/ 810946 h 828741"/>
              <a:gd name="connsiteX1005" fmla="*/ 185570 w 711775"/>
              <a:gd name="connsiteY1005" fmla="*/ 808404 h 828741"/>
              <a:gd name="connsiteX1006" fmla="*/ 180486 w 711775"/>
              <a:gd name="connsiteY1006" fmla="*/ 796965 h 828741"/>
              <a:gd name="connsiteX1007" fmla="*/ 188112 w 711775"/>
              <a:gd name="connsiteY1007" fmla="*/ 780440 h 828741"/>
              <a:gd name="connsiteX1008" fmla="*/ 188112 w 711775"/>
              <a:gd name="connsiteY1008" fmla="*/ 771543 h 828741"/>
              <a:gd name="connsiteX1009" fmla="*/ 183028 w 711775"/>
              <a:gd name="connsiteY1009" fmla="*/ 765188 h 828741"/>
              <a:gd name="connsiteX1010" fmla="*/ 175402 w 711775"/>
              <a:gd name="connsiteY1010" fmla="*/ 762645 h 828741"/>
              <a:gd name="connsiteX1011" fmla="*/ 166505 w 711775"/>
              <a:gd name="connsiteY1011" fmla="*/ 769001 h 828741"/>
              <a:gd name="connsiteX1012" fmla="*/ 163963 w 711775"/>
              <a:gd name="connsiteY1012" fmla="*/ 771543 h 828741"/>
              <a:gd name="connsiteX1013" fmla="*/ 161420 w 711775"/>
              <a:gd name="connsiteY1013" fmla="*/ 771543 h 828741"/>
              <a:gd name="connsiteX1014" fmla="*/ 158879 w 711775"/>
              <a:gd name="connsiteY1014" fmla="*/ 769001 h 828741"/>
              <a:gd name="connsiteX1015" fmla="*/ 156336 w 711775"/>
              <a:gd name="connsiteY1015" fmla="*/ 769001 h 828741"/>
              <a:gd name="connsiteX1016" fmla="*/ 153794 w 711775"/>
              <a:gd name="connsiteY1016" fmla="*/ 769001 h 828741"/>
              <a:gd name="connsiteX1017" fmla="*/ 153794 w 711775"/>
              <a:gd name="connsiteY1017" fmla="*/ 766458 h 828741"/>
              <a:gd name="connsiteX1018" fmla="*/ 151252 w 711775"/>
              <a:gd name="connsiteY1018" fmla="*/ 766458 h 828741"/>
              <a:gd name="connsiteX1019" fmla="*/ 151252 w 711775"/>
              <a:gd name="connsiteY1019" fmla="*/ 763916 h 828741"/>
              <a:gd name="connsiteX1020" fmla="*/ 148710 w 711775"/>
              <a:gd name="connsiteY1020" fmla="*/ 763916 h 828741"/>
              <a:gd name="connsiteX1021" fmla="*/ 146168 w 711775"/>
              <a:gd name="connsiteY1021" fmla="*/ 763916 h 828741"/>
              <a:gd name="connsiteX1022" fmla="*/ 143626 w 711775"/>
              <a:gd name="connsiteY1022" fmla="*/ 763916 h 828741"/>
              <a:gd name="connsiteX1023" fmla="*/ 141084 w 711775"/>
              <a:gd name="connsiteY1023" fmla="*/ 763916 h 828741"/>
              <a:gd name="connsiteX1024" fmla="*/ 141084 w 711775"/>
              <a:gd name="connsiteY1024" fmla="*/ 766458 h 828741"/>
              <a:gd name="connsiteX1025" fmla="*/ 138542 w 711775"/>
              <a:gd name="connsiteY1025" fmla="*/ 766458 h 828741"/>
              <a:gd name="connsiteX1026" fmla="*/ 138542 w 711775"/>
              <a:gd name="connsiteY1026" fmla="*/ 769001 h 828741"/>
              <a:gd name="connsiteX1027" fmla="*/ 136000 w 711775"/>
              <a:gd name="connsiteY1027" fmla="*/ 769001 h 828741"/>
              <a:gd name="connsiteX1028" fmla="*/ 133458 w 711775"/>
              <a:gd name="connsiteY1028" fmla="*/ 771543 h 828741"/>
              <a:gd name="connsiteX1029" fmla="*/ 130916 w 711775"/>
              <a:gd name="connsiteY1029" fmla="*/ 771543 h 828741"/>
              <a:gd name="connsiteX1030" fmla="*/ 132187 w 711775"/>
              <a:gd name="connsiteY1030" fmla="*/ 771543 h 828741"/>
              <a:gd name="connsiteX1031" fmla="*/ 132187 w 711775"/>
              <a:gd name="connsiteY1031" fmla="*/ 774085 h 828741"/>
              <a:gd name="connsiteX1032" fmla="*/ 129645 w 711775"/>
              <a:gd name="connsiteY1032" fmla="*/ 771543 h 828741"/>
              <a:gd name="connsiteX1033" fmla="*/ 127103 w 711775"/>
              <a:gd name="connsiteY1033" fmla="*/ 771543 h 828741"/>
              <a:gd name="connsiteX1034" fmla="*/ 124561 w 711775"/>
              <a:gd name="connsiteY1034" fmla="*/ 769001 h 828741"/>
              <a:gd name="connsiteX1035" fmla="*/ 122019 w 711775"/>
              <a:gd name="connsiteY1035" fmla="*/ 766458 h 828741"/>
              <a:gd name="connsiteX1036" fmla="*/ 122019 w 711775"/>
              <a:gd name="connsiteY1036" fmla="*/ 763916 h 828741"/>
              <a:gd name="connsiteX1037" fmla="*/ 122019 w 711775"/>
              <a:gd name="connsiteY1037" fmla="*/ 747392 h 828741"/>
              <a:gd name="connsiteX1038" fmla="*/ 122019 w 711775"/>
              <a:gd name="connsiteY1038" fmla="*/ 744850 h 828741"/>
              <a:gd name="connsiteX1039" fmla="*/ 119477 w 711775"/>
              <a:gd name="connsiteY1039" fmla="*/ 744850 h 828741"/>
              <a:gd name="connsiteX1040" fmla="*/ 119477 w 711775"/>
              <a:gd name="connsiteY1040" fmla="*/ 742308 h 828741"/>
              <a:gd name="connsiteX1041" fmla="*/ 116934 w 711775"/>
              <a:gd name="connsiteY1041" fmla="*/ 742308 h 828741"/>
              <a:gd name="connsiteX1042" fmla="*/ 116934 w 711775"/>
              <a:gd name="connsiteY1042" fmla="*/ 739766 h 828741"/>
              <a:gd name="connsiteX1043" fmla="*/ 114393 w 711775"/>
              <a:gd name="connsiteY1043" fmla="*/ 737224 h 828741"/>
              <a:gd name="connsiteX1044" fmla="*/ 114393 w 711775"/>
              <a:gd name="connsiteY1044" fmla="*/ 734682 h 828741"/>
              <a:gd name="connsiteX1045" fmla="*/ 114393 w 711775"/>
              <a:gd name="connsiteY1045" fmla="*/ 732139 h 828741"/>
              <a:gd name="connsiteX1046" fmla="*/ 114393 w 711775"/>
              <a:gd name="connsiteY1046" fmla="*/ 729597 h 828741"/>
              <a:gd name="connsiteX1047" fmla="*/ 114393 w 711775"/>
              <a:gd name="connsiteY1047" fmla="*/ 727055 h 828741"/>
              <a:gd name="connsiteX1048" fmla="*/ 111850 w 711775"/>
              <a:gd name="connsiteY1048" fmla="*/ 727055 h 828741"/>
              <a:gd name="connsiteX1049" fmla="*/ 111850 w 711775"/>
              <a:gd name="connsiteY1049" fmla="*/ 724513 h 828741"/>
              <a:gd name="connsiteX1050" fmla="*/ 111850 w 711775"/>
              <a:gd name="connsiteY1050" fmla="*/ 721971 h 828741"/>
              <a:gd name="connsiteX1051" fmla="*/ 111850 w 711775"/>
              <a:gd name="connsiteY1051" fmla="*/ 719428 h 828741"/>
              <a:gd name="connsiteX1052" fmla="*/ 111850 w 711775"/>
              <a:gd name="connsiteY1052" fmla="*/ 716886 h 828741"/>
              <a:gd name="connsiteX1053" fmla="*/ 114393 w 711775"/>
              <a:gd name="connsiteY1053" fmla="*/ 716886 h 828741"/>
              <a:gd name="connsiteX1054" fmla="*/ 114393 w 711775"/>
              <a:gd name="connsiteY1054" fmla="*/ 714345 h 828741"/>
              <a:gd name="connsiteX1055" fmla="*/ 114393 w 711775"/>
              <a:gd name="connsiteY1055" fmla="*/ 711802 h 828741"/>
              <a:gd name="connsiteX1056" fmla="*/ 114393 w 711775"/>
              <a:gd name="connsiteY1056" fmla="*/ 709260 h 828741"/>
              <a:gd name="connsiteX1057" fmla="*/ 114393 w 711775"/>
              <a:gd name="connsiteY1057" fmla="*/ 709260 h 828741"/>
              <a:gd name="connsiteX1058" fmla="*/ 114393 w 711775"/>
              <a:gd name="connsiteY1058" fmla="*/ 706718 h 828741"/>
              <a:gd name="connsiteX1059" fmla="*/ 116934 w 711775"/>
              <a:gd name="connsiteY1059" fmla="*/ 706718 h 828741"/>
              <a:gd name="connsiteX1060" fmla="*/ 116934 w 711775"/>
              <a:gd name="connsiteY1060" fmla="*/ 704175 h 828741"/>
              <a:gd name="connsiteX1061" fmla="*/ 114393 w 711775"/>
              <a:gd name="connsiteY1061" fmla="*/ 704175 h 828741"/>
              <a:gd name="connsiteX1062" fmla="*/ 114393 w 711775"/>
              <a:gd name="connsiteY1062" fmla="*/ 699092 h 828741"/>
              <a:gd name="connsiteX1063" fmla="*/ 114393 w 711775"/>
              <a:gd name="connsiteY1063" fmla="*/ 696549 h 828741"/>
              <a:gd name="connsiteX1064" fmla="*/ 114393 w 711775"/>
              <a:gd name="connsiteY1064" fmla="*/ 694007 h 828741"/>
              <a:gd name="connsiteX1065" fmla="*/ 116934 w 711775"/>
              <a:gd name="connsiteY1065" fmla="*/ 691465 h 828741"/>
              <a:gd name="connsiteX1066" fmla="*/ 116934 w 711775"/>
              <a:gd name="connsiteY1066" fmla="*/ 688923 h 828741"/>
              <a:gd name="connsiteX1067" fmla="*/ 119477 w 711775"/>
              <a:gd name="connsiteY1067" fmla="*/ 686381 h 828741"/>
              <a:gd name="connsiteX1068" fmla="*/ 122019 w 711775"/>
              <a:gd name="connsiteY1068" fmla="*/ 686381 h 828741"/>
              <a:gd name="connsiteX1069" fmla="*/ 124561 w 711775"/>
              <a:gd name="connsiteY1069" fmla="*/ 683839 h 828741"/>
              <a:gd name="connsiteX1070" fmla="*/ 127103 w 711775"/>
              <a:gd name="connsiteY1070" fmla="*/ 683839 h 828741"/>
              <a:gd name="connsiteX1071" fmla="*/ 129645 w 711775"/>
              <a:gd name="connsiteY1071" fmla="*/ 683839 h 828741"/>
              <a:gd name="connsiteX1072" fmla="*/ 129645 w 711775"/>
              <a:gd name="connsiteY1072" fmla="*/ 683839 h 828741"/>
              <a:gd name="connsiteX1073" fmla="*/ 132187 w 711775"/>
              <a:gd name="connsiteY1073" fmla="*/ 683839 h 828741"/>
              <a:gd name="connsiteX1074" fmla="*/ 132187 w 711775"/>
              <a:gd name="connsiteY1074" fmla="*/ 681296 h 828741"/>
              <a:gd name="connsiteX1075" fmla="*/ 134729 w 711775"/>
              <a:gd name="connsiteY1075" fmla="*/ 678754 h 828741"/>
              <a:gd name="connsiteX1076" fmla="*/ 134729 w 711775"/>
              <a:gd name="connsiteY1076" fmla="*/ 676212 h 828741"/>
              <a:gd name="connsiteX1077" fmla="*/ 134729 w 711775"/>
              <a:gd name="connsiteY1077" fmla="*/ 673670 h 828741"/>
              <a:gd name="connsiteX1078" fmla="*/ 137271 w 711775"/>
              <a:gd name="connsiteY1078" fmla="*/ 671128 h 828741"/>
              <a:gd name="connsiteX1079" fmla="*/ 137271 w 711775"/>
              <a:gd name="connsiteY1079" fmla="*/ 668585 h 828741"/>
              <a:gd name="connsiteX1080" fmla="*/ 137271 w 711775"/>
              <a:gd name="connsiteY1080" fmla="*/ 666043 h 828741"/>
              <a:gd name="connsiteX1081" fmla="*/ 137271 w 711775"/>
              <a:gd name="connsiteY1081" fmla="*/ 663502 h 828741"/>
              <a:gd name="connsiteX1082" fmla="*/ 137271 w 711775"/>
              <a:gd name="connsiteY1082" fmla="*/ 660959 h 828741"/>
              <a:gd name="connsiteX1083" fmla="*/ 137271 w 711775"/>
              <a:gd name="connsiteY1083" fmla="*/ 658417 h 828741"/>
              <a:gd name="connsiteX1084" fmla="*/ 137271 w 711775"/>
              <a:gd name="connsiteY1084" fmla="*/ 658417 h 828741"/>
              <a:gd name="connsiteX1085" fmla="*/ 137271 w 711775"/>
              <a:gd name="connsiteY1085" fmla="*/ 655875 h 828741"/>
              <a:gd name="connsiteX1086" fmla="*/ 137271 w 711775"/>
              <a:gd name="connsiteY1086" fmla="*/ 653332 h 828741"/>
              <a:gd name="connsiteX1087" fmla="*/ 137271 w 711775"/>
              <a:gd name="connsiteY1087" fmla="*/ 650791 h 828741"/>
              <a:gd name="connsiteX1088" fmla="*/ 137271 w 711775"/>
              <a:gd name="connsiteY1088" fmla="*/ 648249 h 828741"/>
              <a:gd name="connsiteX1089" fmla="*/ 137271 w 711775"/>
              <a:gd name="connsiteY1089" fmla="*/ 645706 h 828741"/>
              <a:gd name="connsiteX1090" fmla="*/ 139813 w 711775"/>
              <a:gd name="connsiteY1090" fmla="*/ 645706 h 828741"/>
              <a:gd name="connsiteX1091" fmla="*/ 139813 w 711775"/>
              <a:gd name="connsiteY1091" fmla="*/ 643164 h 828741"/>
              <a:gd name="connsiteX1092" fmla="*/ 142355 w 711775"/>
              <a:gd name="connsiteY1092" fmla="*/ 643164 h 828741"/>
              <a:gd name="connsiteX1093" fmla="*/ 142355 w 711775"/>
              <a:gd name="connsiteY1093" fmla="*/ 640622 h 828741"/>
              <a:gd name="connsiteX1094" fmla="*/ 144897 w 711775"/>
              <a:gd name="connsiteY1094" fmla="*/ 640622 h 828741"/>
              <a:gd name="connsiteX1095" fmla="*/ 147439 w 711775"/>
              <a:gd name="connsiteY1095" fmla="*/ 640622 h 828741"/>
              <a:gd name="connsiteX1096" fmla="*/ 149981 w 711775"/>
              <a:gd name="connsiteY1096" fmla="*/ 640622 h 828741"/>
              <a:gd name="connsiteX1097" fmla="*/ 152523 w 711775"/>
              <a:gd name="connsiteY1097" fmla="*/ 643164 h 828741"/>
              <a:gd name="connsiteX1098" fmla="*/ 155065 w 711775"/>
              <a:gd name="connsiteY1098" fmla="*/ 645706 h 828741"/>
              <a:gd name="connsiteX1099" fmla="*/ 157607 w 711775"/>
              <a:gd name="connsiteY1099" fmla="*/ 645706 h 828741"/>
              <a:gd name="connsiteX1100" fmla="*/ 160150 w 711775"/>
              <a:gd name="connsiteY1100" fmla="*/ 645706 h 828741"/>
              <a:gd name="connsiteX1101" fmla="*/ 162691 w 711775"/>
              <a:gd name="connsiteY1101" fmla="*/ 645706 h 828741"/>
              <a:gd name="connsiteX1102" fmla="*/ 165234 w 711775"/>
              <a:gd name="connsiteY1102" fmla="*/ 645706 h 828741"/>
              <a:gd name="connsiteX1103" fmla="*/ 165234 w 711775"/>
              <a:gd name="connsiteY1103" fmla="*/ 648249 h 828741"/>
              <a:gd name="connsiteX1104" fmla="*/ 167775 w 711775"/>
              <a:gd name="connsiteY1104" fmla="*/ 648249 h 828741"/>
              <a:gd name="connsiteX1105" fmla="*/ 170318 w 711775"/>
              <a:gd name="connsiteY1105" fmla="*/ 648249 h 828741"/>
              <a:gd name="connsiteX1106" fmla="*/ 170318 w 711775"/>
              <a:gd name="connsiteY1106" fmla="*/ 645706 h 828741"/>
              <a:gd name="connsiteX1107" fmla="*/ 172860 w 711775"/>
              <a:gd name="connsiteY1107" fmla="*/ 645706 h 828741"/>
              <a:gd name="connsiteX1108" fmla="*/ 175402 w 711775"/>
              <a:gd name="connsiteY1108" fmla="*/ 645706 h 828741"/>
              <a:gd name="connsiteX1109" fmla="*/ 177944 w 711775"/>
              <a:gd name="connsiteY1109" fmla="*/ 645706 h 828741"/>
              <a:gd name="connsiteX1110" fmla="*/ 180486 w 711775"/>
              <a:gd name="connsiteY1110" fmla="*/ 645706 h 828741"/>
              <a:gd name="connsiteX1111" fmla="*/ 183028 w 711775"/>
              <a:gd name="connsiteY1111" fmla="*/ 645706 h 828741"/>
              <a:gd name="connsiteX1112" fmla="*/ 185570 w 711775"/>
              <a:gd name="connsiteY1112" fmla="*/ 648249 h 828741"/>
              <a:gd name="connsiteX1113" fmla="*/ 188112 w 711775"/>
              <a:gd name="connsiteY1113" fmla="*/ 648249 h 828741"/>
              <a:gd name="connsiteX1114" fmla="*/ 190654 w 711775"/>
              <a:gd name="connsiteY1114" fmla="*/ 648249 h 828741"/>
              <a:gd name="connsiteX1115" fmla="*/ 193196 w 711775"/>
              <a:gd name="connsiteY1115" fmla="*/ 648249 h 828741"/>
              <a:gd name="connsiteX1116" fmla="*/ 193196 w 711775"/>
              <a:gd name="connsiteY1116" fmla="*/ 645706 h 828741"/>
              <a:gd name="connsiteX1117" fmla="*/ 195738 w 711775"/>
              <a:gd name="connsiteY1117" fmla="*/ 645706 h 828741"/>
              <a:gd name="connsiteX1118" fmla="*/ 195738 w 711775"/>
              <a:gd name="connsiteY1118" fmla="*/ 643164 h 828741"/>
              <a:gd name="connsiteX1119" fmla="*/ 198280 w 711775"/>
              <a:gd name="connsiteY1119" fmla="*/ 640622 h 828741"/>
              <a:gd name="connsiteX1120" fmla="*/ 198280 w 711775"/>
              <a:gd name="connsiteY1120" fmla="*/ 638080 h 828741"/>
              <a:gd name="connsiteX1121" fmla="*/ 198280 w 711775"/>
              <a:gd name="connsiteY1121" fmla="*/ 635538 h 828741"/>
              <a:gd name="connsiteX1122" fmla="*/ 200822 w 711775"/>
              <a:gd name="connsiteY1122" fmla="*/ 635538 h 828741"/>
              <a:gd name="connsiteX1123" fmla="*/ 200822 w 711775"/>
              <a:gd name="connsiteY1123" fmla="*/ 632995 h 828741"/>
              <a:gd name="connsiteX1124" fmla="*/ 200822 w 711775"/>
              <a:gd name="connsiteY1124" fmla="*/ 632995 h 828741"/>
              <a:gd name="connsiteX1125" fmla="*/ 203364 w 711775"/>
              <a:gd name="connsiteY1125" fmla="*/ 630453 h 828741"/>
              <a:gd name="connsiteX1126" fmla="*/ 203364 w 711775"/>
              <a:gd name="connsiteY1126" fmla="*/ 627911 h 828741"/>
              <a:gd name="connsiteX1127" fmla="*/ 205906 w 711775"/>
              <a:gd name="connsiteY1127" fmla="*/ 625369 h 828741"/>
              <a:gd name="connsiteX1128" fmla="*/ 205906 w 711775"/>
              <a:gd name="connsiteY1128" fmla="*/ 622827 h 828741"/>
              <a:gd name="connsiteX1129" fmla="*/ 208449 w 711775"/>
              <a:gd name="connsiteY1129" fmla="*/ 622827 h 828741"/>
              <a:gd name="connsiteX1130" fmla="*/ 208449 w 711775"/>
              <a:gd name="connsiteY1130" fmla="*/ 620285 h 828741"/>
              <a:gd name="connsiteX1131" fmla="*/ 208449 w 711775"/>
              <a:gd name="connsiteY1131" fmla="*/ 617742 h 828741"/>
              <a:gd name="connsiteX1132" fmla="*/ 208449 w 711775"/>
              <a:gd name="connsiteY1132" fmla="*/ 615200 h 828741"/>
              <a:gd name="connsiteX1133" fmla="*/ 208449 w 711775"/>
              <a:gd name="connsiteY1133" fmla="*/ 612659 h 828741"/>
              <a:gd name="connsiteX1134" fmla="*/ 208449 w 711775"/>
              <a:gd name="connsiteY1134" fmla="*/ 610116 h 828741"/>
              <a:gd name="connsiteX1135" fmla="*/ 208449 w 711775"/>
              <a:gd name="connsiteY1135" fmla="*/ 607574 h 828741"/>
              <a:gd name="connsiteX1136" fmla="*/ 205906 w 711775"/>
              <a:gd name="connsiteY1136" fmla="*/ 607574 h 828741"/>
              <a:gd name="connsiteX1137" fmla="*/ 205906 w 711775"/>
              <a:gd name="connsiteY1137" fmla="*/ 607574 h 828741"/>
              <a:gd name="connsiteX1138" fmla="*/ 205906 w 711775"/>
              <a:gd name="connsiteY1138" fmla="*/ 605032 h 828741"/>
              <a:gd name="connsiteX1139" fmla="*/ 205906 w 711775"/>
              <a:gd name="connsiteY1139" fmla="*/ 602489 h 828741"/>
              <a:gd name="connsiteX1140" fmla="*/ 203364 w 711775"/>
              <a:gd name="connsiteY1140" fmla="*/ 602489 h 828741"/>
              <a:gd name="connsiteX1141" fmla="*/ 203364 w 711775"/>
              <a:gd name="connsiteY1141" fmla="*/ 599948 h 828741"/>
              <a:gd name="connsiteX1142" fmla="*/ 203364 w 711775"/>
              <a:gd name="connsiteY1142" fmla="*/ 597406 h 828741"/>
              <a:gd name="connsiteX1143" fmla="*/ 205906 w 711775"/>
              <a:gd name="connsiteY1143" fmla="*/ 594863 h 828741"/>
              <a:gd name="connsiteX1144" fmla="*/ 205906 w 711775"/>
              <a:gd name="connsiteY1144" fmla="*/ 592321 h 828741"/>
              <a:gd name="connsiteX1145" fmla="*/ 205906 w 711775"/>
              <a:gd name="connsiteY1145" fmla="*/ 589779 h 828741"/>
              <a:gd name="connsiteX1146" fmla="*/ 208449 w 711775"/>
              <a:gd name="connsiteY1146" fmla="*/ 589779 h 828741"/>
              <a:gd name="connsiteX1147" fmla="*/ 208449 w 711775"/>
              <a:gd name="connsiteY1147" fmla="*/ 587237 h 828741"/>
              <a:gd name="connsiteX1148" fmla="*/ 208449 w 711775"/>
              <a:gd name="connsiteY1148" fmla="*/ 584695 h 828741"/>
              <a:gd name="connsiteX1149" fmla="*/ 208449 w 711775"/>
              <a:gd name="connsiteY1149" fmla="*/ 582152 h 828741"/>
              <a:gd name="connsiteX1150" fmla="*/ 205906 w 711775"/>
              <a:gd name="connsiteY1150" fmla="*/ 582152 h 828741"/>
              <a:gd name="connsiteX1151" fmla="*/ 205906 w 711775"/>
              <a:gd name="connsiteY1151" fmla="*/ 582152 h 828741"/>
              <a:gd name="connsiteX1152" fmla="*/ 205906 w 711775"/>
              <a:gd name="connsiteY1152" fmla="*/ 579610 h 828741"/>
              <a:gd name="connsiteX1153" fmla="*/ 205906 w 711775"/>
              <a:gd name="connsiteY1153" fmla="*/ 577068 h 828741"/>
              <a:gd name="connsiteX1154" fmla="*/ 205906 w 711775"/>
              <a:gd name="connsiteY1154" fmla="*/ 574526 h 828741"/>
              <a:gd name="connsiteX1155" fmla="*/ 205906 w 711775"/>
              <a:gd name="connsiteY1155" fmla="*/ 571984 h 828741"/>
              <a:gd name="connsiteX1156" fmla="*/ 205906 w 711775"/>
              <a:gd name="connsiteY1156" fmla="*/ 569442 h 828741"/>
              <a:gd name="connsiteX1157" fmla="*/ 208449 w 711775"/>
              <a:gd name="connsiteY1157" fmla="*/ 569442 h 828741"/>
              <a:gd name="connsiteX1158" fmla="*/ 208449 w 711775"/>
              <a:gd name="connsiteY1158" fmla="*/ 566899 h 828741"/>
              <a:gd name="connsiteX1159" fmla="*/ 208449 w 711775"/>
              <a:gd name="connsiteY1159" fmla="*/ 564357 h 828741"/>
              <a:gd name="connsiteX1160" fmla="*/ 210991 w 711775"/>
              <a:gd name="connsiteY1160" fmla="*/ 561816 h 828741"/>
              <a:gd name="connsiteX1161" fmla="*/ 210991 w 711775"/>
              <a:gd name="connsiteY1161" fmla="*/ 559273 h 828741"/>
              <a:gd name="connsiteX1162" fmla="*/ 208449 w 711775"/>
              <a:gd name="connsiteY1162" fmla="*/ 559273 h 828741"/>
              <a:gd name="connsiteX1163" fmla="*/ 208449 w 711775"/>
              <a:gd name="connsiteY1163" fmla="*/ 556731 h 828741"/>
              <a:gd name="connsiteX1164" fmla="*/ 208449 w 711775"/>
              <a:gd name="connsiteY1164" fmla="*/ 556731 h 828741"/>
              <a:gd name="connsiteX1165" fmla="*/ 205906 w 711775"/>
              <a:gd name="connsiteY1165" fmla="*/ 554189 h 828741"/>
              <a:gd name="connsiteX1166" fmla="*/ 205906 w 711775"/>
              <a:gd name="connsiteY1166" fmla="*/ 551646 h 828741"/>
              <a:gd name="connsiteX1167" fmla="*/ 203364 w 711775"/>
              <a:gd name="connsiteY1167" fmla="*/ 551646 h 828741"/>
              <a:gd name="connsiteX1168" fmla="*/ 200822 w 711775"/>
              <a:gd name="connsiteY1168" fmla="*/ 549105 h 828741"/>
              <a:gd name="connsiteX1169" fmla="*/ 198280 w 711775"/>
              <a:gd name="connsiteY1169" fmla="*/ 549105 h 828741"/>
              <a:gd name="connsiteX1170" fmla="*/ 198280 w 711775"/>
              <a:gd name="connsiteY1170" fmla="*/ 546563 h 828741"/>
              <a:gd name="connsiteX1171" fmla="*/ 195738 w 711775"/>
              <a:gd name="connsiteY1171" fmla="*/ 546563 h 828741"/>
              <a:gd name="connsiteX1172" fmla="*/ 193196 w 711775"/>
              <a:gd name="connsiteY1172" fmla="*/ 544020 h 828741"/>
              <a:gd name="connsiteX1173" fmla="*/ 190654 w 711775"/>
              <a:gd name="connsiteY1173" fmla="*/ 544020 h 828741"/>
              <a:gd name="connsiteX1174" fmla="*/ 190654 w 711775"/>
              <a:gd name="connsiteY1174" fmla="*/ 541478 h 828741"/>
              <a:gd name="connsiteX1175" fmla="*/ 188112 w 711775"/>
              <a:gd name="connsiteY1175" fmla="*/ 541478 h 828741"/>
              <a:gd name="connsiteX1176" fmla="*/ 185570 w 711775"/>
              <a:gd name="connsiteY1176" fmla="*/ 541478 h 828741"/>
              <a:gd name="connsiteX1177" fmla="*/ 185570 w 711775"/>
              <a:gd name="connsiteY1177" fmla="*/ 538936 h 828741"/>
              <a:gd name="connsiteX1178" fmla="*/ 183028 w 711775"/>
              <a:gd name="connsiteY1178" fmla="*/ 538936 h 828741"/>
              <a:gd name="connsiteX1179" fmla="*/ 183028 w 711775"/>
              <a:gd name="connsiteY1179" fmla="*/ 536394 h 828741"/>
              <a:gd name="connsiteX1180" fmla="*/ 180486 w 711775"/>
              <a:gd name="connsiteY1180" fmla="*/ 536394 h 828741"/>
              <a:gd name="connsiteX1181" fmla="*/ 180486 w 711775"/>
              <a:gd name="connsiteY1181" fmla="*/ 533852 h 828741"/>
              <a:gd name="connsiteX1182" fmla="*/ 177944 w 711775"/>
              <a:gd name="connsiteY1182" fmla="*/ 533852 h 828741"/>
              <a:gd name="connsiteX1183" fmla="*/ 177944 w 711775"/>
              <a:gd name="connsiteY1183" fmla="*/ 531309 h 828741"/>
              <a:gd name="connsiteX1184" fmla="*/ 175402 w 711775"/>
              <a:gd name="connsiteY1184" fmla="*/ 528767 h 828741"/>
              <a:gd name="connsiteX1185" fmla="*/ 175402 w 711775"/>
              <a:gd name="connsiteY1185" fmla="*/ 526225 h 828741"/>
              <a:gd name="connsiteX1186" fmla="*/ 175402 w 711775"/>
              <a:gd name="connsiteY1186" fmla="*/ 523683 h 828741"/>
              <a:gd name="connsiteX1187" fmla="*/ 175402 w 711775"/>
              <a:gd name="connsiteY1187" fmla="*/ 521141 h 828741"/>
              <a:gd name="connsiteX1188" fmla="*/ 175402 w 711775"/>
              <a:gd name="connsiteY1188" fmla="*/ 518599 h 828741"/>
              <a:gd name="connsiteX1189" fmla="*/ 175402 w 711775"/>
              <a:gd name="connsiteY1189" fmla="*/ 516056 h 828741"/>
              <a:gd name="connsiteX1190" fmla="*/ 175402 w 711775"/>
              <a:gd name="connsiteY1190" fmla="*/ 513514 h 828741"/>
              <a:gd name="connsiteX1191" fmla="*/ 172860 w 711775"/>
              <a:gd name="connsiteY1191" fmla="*/ 510973 h 828741"/>
              <a:gd name="connsiteX1192" fmla="*/ 172860 w 711775"/>
              <a:gd name="connsiteY1192" fmla="*/ 508430 h 828741"/>
              <a:gd name="connsiteX1193" fmla="*/ 170318 w 711775"/>
              <a:gd name="connsiteY1193" fmla="*/ 505888 h 828741"/>
              <a:gd name="connsiteX1194" fmla="*/ 170318 w 711775"/>
              <a:gd name="connsiteY1194" fmla="*/ 503346 h 828741"/>
              <a:gd name="connsiteX1195" fmla="*/ 170318 w 711775"/>
              <a:gd name="connsiteY1195" fmla="*/ 505888 h 828741"/>
              <a:gd name="connsiteX1196" fmla="*/ 170318 w 711775"/>
              <a:gd name="connsiteY1196" fmla="*/ 503346 h 828741"/>
              <a:gd name="connsiteX1197" fmla="*/ 172860 w 711775"/>
              <a:gd name="connsiteY1197" fmla="*/ 500803 h 828741"/>
              <a:gd name="connsiteX1198" fmla="*/ 172860 w 711775"/>
              <a:gd name="connsiteY1198" fmla="*/ 498262 h 828741"/>
              <a:gd name="connsiteX1199" fmla="*/ 172860 w 711775"/>
              <a:gd name="connsiteY1199" fmla="*/ 495719 h 828741"/>
              <a:gd name="connsiteX1200" fmla="*/ 172860 w 711775"/>
              <a:gd name="connsiteY1200" fmla="*/ 493177 h 828741"/>
              <a:gd name="connsiteX1201" fmla="*/ 172860 w 711775"/>
              <a:gd name="connsiteY1201" fmla="*/ 490635 h 828741"/>
              <a:gd name="connsiteX1202" fmla="*/ 170318 w 711775"/>
              <a:gd name="connsiteY1202" fmla="*/ 490635 h 828741"/>
              <a:gd name="connsiteX1203" fmla="*/ 170318 w 711775"/>
              <a:gd name="connsiteY1203" fmla="*/ 488093 h 828741"/>
              <a:gd name="connsiteX1204" fmla="*/ 167775 w 711775"/>
              <a:gd name="connsiteY1204" fmla="*/ 488093 h 828741"/>
              <a:gd name="connsiteX1205" fmla="*/ 167775 w 711775"/>
              <a:gd name="connsiteY1205" fmla="*/ 485551 h 828741"/>
              <a:gd name="connsiteX1206" fmla="*/ 165234 w 711775"/>
              <a:gd name="connsiteY1206" fmla="*/ 485551 h 828741"/>
              <a:gd name="connsiteX1207" fmla="*/ 162691 w 711775"/>
              <a:gd name="connsiteY1207" fmla="*/ 485551 h 828741"/>
              <a:gd name="connsiteX1208" fmla="*/ 160150 w 711775"/>
              <a:gd name="connsiteY1208" fmla="*/ 485551 h 828741"/>
              <a:gd name="connsiteX1209" fmla="*/ 157607 w 711775"/>
              <a:gd name="connsiteY1209" fmla="*/ 485551 h 828741"/>
              <a:gd name="connsiteX1210" fmla="*/ 157607 w 711775"/>
              <a:gd name="connsiteY1210" fmla="*/ 488093 h 828741"/>
              <a:gd name="connsiteX1211" fmla="*/ 155065 w 711775"/>
              <a:gd name="connsiteY1211" fmla="*/ 488093 h 828741"/>
              <a:gd name="connsiteX1212" fmla="*/ 152523 w 711775"/>
              <a:gd name="connsiteY1212" fmla="*/ 488093 h 828741"/>
              <a:gd name="connsiteX1213" fmla="*/ 149981 w 711775"/>
              <a:gd name="connsiteY1213" fmla="*/ 488093 h 828741"/>
              <a:gd name="connsiteX1214" fmla="*/ 147439 w 711775"/>
              <a:gd name="connsiteY1214" fmla="*/ 488093 h 828741"/>
              <a:gd name="connsiteX1215" fmla="*/ 144897 w 711775"/>
              <a:gd name="connsiteY1215" fmla="*/ 488093 h 828741"/>
              <a:gd name="connsiteX1216" fmla="*/ 142355 w 711775"/>
              <a:gd name="connsiteY1216" fmla="*/ 488093 h 828741"/>
              <a:gd name="connsiteX1217" fmla="*/ 139813 w 711775"/>
              <a:gd name="connsiteY1217" fmla="*/ 488093 h 828741"/>
              <a:gd name="connsiteX1218" fmla="*/ 137271 w 711775"/>
              <a:gd name="connsiteY1218" fmla="*/ 488093 h 828741"/>
              <a:gd name="connsiteX1219" fmla="*/ 134729 w 711775"/>
              <a:gd name="connsiteY1219" fmla="*/ 488093 h 828741"/>
              <a:gd name="connsiteX1220" fmla="*/ 132187 w 711775"/>
              <a:gd name="connsiteY1220" fmla="*/ 488093 h 828741"/>
              <a:gd name="connsiteX1221" fmla="*/ 127103 w 711775"/>
              <a:gd name="connsiteY1221" fmla="*/ 485551 h 828741"/>
              <a:gd name="connsiteX1222" fmla="*/ 124561 w 711775"/>
              <a:gd name="connsiteY1222" fmla="*/ 483009 h 828741"/>
              <a:gd name="connsiteX1223" fmla="*/ 122019 w 711775"/>
              <a:gd name="connsiteY1223" fmla="*/ 480466 h 828741"/>
              <a:gd name="connsiteX1224" fmla="*/ 122019 w 711775"/>
              <a:gd name="connsiteY1224" fmla="*/ 483009 h 828741"/>
              <a:gd name="connsiteX1225" fmla="*/ 119477 w 711775"/>
              <a:gd name="connsiteY1225" fmla="*/ 485551 h 828741"/>
              <a:gd name="connsiteX1226" fmla="*/ 116934 w 711775"/>
              <a:gd name="connsiteY1226" fmla="*/ 488093 h 828741"/>
              <a:gd name="connsiteX1227" fmla="*/ 114393 w 711775"/>
              <a:gd name="connsiteY1227" fmla="*/ 490635 h 828741"/>
              <a:gd name="connsiteX1228" fmla="*/ 111850 w 711775"/>
              <a:gd name="connsiteY1228" fmla="*/ 490635 h 828741"/>
              <a:gd name="connsiteX1229" fmla="*/ 111850 w 711775"/>
              <a:gd name="connsiteY1229" fmla="*/ 493177 h 828741"/>
              <a:gd name="connsiteX1230" fmla="*/ 109308 w 711775"/>
              <a:gd name="connsiteY1230" fmla="*/ 493177 h 828741"/>
              <a:gd name="connsiteX1231" fmla="*/ 109308 w 711775"/>
              <a:gd name="connsiteY1231" fmla="*/ 495719 h 828741"/>
              <a:gd name="connsiteX1232" fmla="*/ 106766 w 711775"/>
              <a:gd name="connsiteY1232" fmla="*/ 498262 h 828741"/>
              <a:gd name="connsiteX1233" fmla="*/ 104224 w 711775"/>
              <a:gd name="connsiteY1233" fmla="*/ 498262 h 828741"/>
              <a:gd name="connsiteX1234" fmla="*/ 101682 w 711775"/>
              <a:gd name="connsiteY1234" fmla="*/ 498262 h 828741"/>
              <a:gd name="connsiteX1235" fmla="*/ 99140 w 711775"/>
              <a:gd name="connsiteY1235" fmla="*/ 498262 h 828741"/>
              <a:gd name="connsiteX1236" fmla="*/ 96598 w 711775"/>
              <a:gd name="connsiteY1236" fmla="*/ 498262 h 828741"/>
              <a:gd name="connsiteX1237" fmla="*/ 96598 w 711775"/>
              <a:gd name="connsiteY1237" fmla="*/ 495719 h 828741"/>
              <a:gd name="connsiteX1238" fmla="*/ 94056 w 711775"/>
              <a:gd name="connsiteY1238" fmla="*/ 495719 h 828741"/>
              <a:gd name="connsiteX1239" fmla="*/ 94056 w 711775"/>
              <a:gd name="connsiteY1239" fmla="*/ 493177 h 828741"/>
              <a:gd name="connsiteX1240" fmla="*/ 94056 w 711775"/>
              <a:gd name="connsiteY1240" fmla="*/ 490635 h 828741"/>
              <a:gd name="connsiteX1241" fmla="*/ 94056 w 711775"/>
              <a:gd name="connsiteY1241" fmla="*/ 490635 h 828741"/>
              <a:gd name="connsiteX1242" fmla="*/ 94056 w 711775"/>
              <a:gd name="connsiteY1242" fmla="*/ 488093 h 828741"/>
              <a:gd name="connsiteX1243" fmla="*/ 94056 w 711775"/>
              <a:gd name="connsiteY1243" fmla="*/ 485551 h 828741"/>
              <a:gd name="connsiteX1244" fmla="*/ 91514 w 711775"/>
              <a:gd name="connsiteY1244" fmla="*/ 485551 h 828741"/>
              <a:gd name="connsiteX1245" fmla="*/ 88972 w 711775"/>
              <a:gd name="connsiteY1245" fmla="*/ 485551 h 828741"/>
              <a:gd name="connsiteX1246" fmla="*/ 88972 w 711775"/>
              <a:gd name="connsiteY1246" fmla="*/ 483009 h 828741"/>
              <a:gd name="connsiteX1247" fmla="*/ 86430 w 711775"/>
              <a:gd name="connsiteY1247" fmla="*/ 483009 h 828741"/>
              <a:gd name="connsiteX1248" fmla="*/ 83888 w 711775"/>
              <a:gd name="connsiteY1248" fmla="*/ 483009 h 828741"/>
              <a:gd name="connsiteX1249" fmla="*/ 81346 w 711775"/>
              <a:gd name="connsiteY1249" fmla="*/ 483009 h 828741"/>
              <a:gd name="connsiteX1250" fmla="*/ 78804 w 711775"/>
              <a:gd name="connsiteY1250" fmla="*/ 483009 h 828741"/>
              <a:gd name="connsiteX1251" fmla="*/ 76262 w 711775"/>
              <a:gd name="connsiteY1251" fmla="*/ 483009 h 828741"/>
              <a:gd name="connsiteX1252" fmla="*/ 73719 w 711775"/>
              <a:gd name="connsiteY1252" fmla="*/ 483009 h 828741"/>
              <a:gd name="connsiteX1253" fmla="*/ 71178 w 711775"/>
              <a:gd name="connsiteY1253" fmla="*/ 485551 h 828741"/>
              <a:gd name="connsiteX1254" fmla="*/ 68635 w 711775"/>
              <a:gd name="connsiteY1254" fmla="*/ 485551 h 828741"/>
              <a:gd name="connsiteX1255" fmla="*/ 66093 w 711775"/>
              <a:gd name="connsiteY1255" fmla="*/ 485551 h 828741"/>
              <a:gd name="connsiteX1256" fmla="*/ 66093 w 711775"/>
              <a:gd name="connsiteY1256" fmla="*/ 488093 h 828741"/>
              <a:gd name="connsiteX1257" fmla="*/ 63551 w 711775"/>
              <a:gd name="connsiteY1257" fmla="*/ 488093 h 828741"/>
              <a:gd name="connsiteX1258" fmla="*/ 61009 w 711775"/>
              <a:gd name="connsiteY1258" fmla="*/ 490635 h 828741"/>
              <a:gd name="connsiteX1259" fmla="*/ 58467 w 711775"/>
              <a:gd name="connsiteY1259" fmla="*/ 490635 h 828741"/>
              <a:gd name="connsiteX1260" fmla="*/ 50841 w 711775"/>
              <a:gd name="connsiteY1260" fmla="*/ 488093 h 828741"/>
              <a:gd name="connsiteX1261" fmla="*/ 48299 w 711775"/>
              <a:gd name="connsiteY1261" fmla="*/ 488093 h 828741"/>
              <a:gd name="connsiteX1262" fmla="*/ 45757 w 711775"/>
              <a:gd name="connsiteY1262" fmla="*/ 488093 h 828741"/>
              <a:gd name="connsiteX1263" fmla="*/ 43215 w 711775"/>
              <a:gd name="connsiteY1263" fmla="*/ 485551 h 828741"/>
              <a:gd name="connsiteX1264" fmla="*/ 43215 w 711775"/>
              <a:gd name="connsiteY1264" fmla="*/ 483009 h 828741"/>
              <a:gd name="connsiteX1265" fmla="*/ 40673 w 711775"/>
              <a:gd name="connsiteY1265" fmla="*/ 480466 h 828741"/>
              <a:gd name="connsiteX1266" fmla="*/ 40673 w 711775"/>
              <a:gd name="connsiteY1266" fmla="*/ 480466 h 828741"/>
              <a:gd name="connsiteX1267" fmla="*/ 40673 w 711775"/>
              <a:gd name="connsiteY1267" fmla="*/ 477924 h 828741"/>
              <a:gd name="connsiteX1268" fmla="*/ 40673 w 711775"/>
              <a:gd name="connsiteY1268" fmla="*/ 475382 h 828741"/>
              <a:gd name="connsiteX1269" fmla="*/ 40673 w 711775"/>
              <a:gd name="connsiteY1269" fmla="*/ 472840 h 828741"/>
              <a:gd name="connsiteX1270" fmla="*/ 40673 w 711775"/>
              <a:gd name="connsiteY1270" fmla="*/ 470298 h 828741"/>
              <a:gd name="connsiteX1271" fmla="*/ 40673 w 711775"/>
              <a:gd name="connsiteY1271" fmla="*/ 467756 h 828741"/>
              <a:gd name="connsiteX1272" fmla="*/ 38131 w 711775"/>
              <a:gd name="connsiteY1272" fmla="*/ 465213 h 828741"/>
              <a:gd name="connsiteX1273" fmla="*/ 38131 w 711775"/>
              <a:gd name="connsiteY1273" fmla="*/ 462671 h 828741"/>
              <a:gd name="connsiteX1274" fmla="*/ 38131 w 711775"/>
              <a:gd name="connsiteY1274" fmla="*/ 460130 h 828741"/>
              <a:gd name="connsiteX1275" fmla="*/ 35589 w 711775"/>
              <a:gd name="connsiteY1275" fmla="*/ 460130 h 828741"/>
              <a:gd name="connsiteX1276" fmla="*/ 35589 w 711775"/>
              <a:gd name="connsiteY1276" fmla="*/ 457587 h 828741"/>
              <a:gd name="connsiteX1277" fmla="*/ 35589 w 711775"/>
              <a:gd name="connsiteY1277" fmla="*/ 455045 h 828741"/>
              <a:gd name="connsiteX1278" fmla="*/ 38131 w 711775"/>
              <a:gd name="connsiteY1278" fmla="*/ 452503 h 828741"/>
              <a:gd name="connsiteX1279" fmla="*/ 38131 w 711775"/>
              <a:gd name="connsiteY1279" fmla="*/ 449960 h 828741"/>
              <a:gd name="connsiteX1280" fmla="*/ 38131 w 711775"/>
              <a:gd name="connsiteY1280" fmla="*/ 447419 h 828741"/>
              <a:gd name="connsiteX1281" fmla="*/ 40673 w 711775"/>
              <a:gd name="connsiteY1281" fmla="*/ 444876 h 828741"/>
              <a:gd name="connsiteX1282" fmla="*/ 40673 w 711775"/>
              <a:gd name="connsiteY1282" fmla="*/ 442334 h 828741"/>
              <a:gd name="connsiteX1283" fmla="*/ 40673 w 711775"/>
              <a:gd name="connsiteY1283" fmla="*/ 439792 h 828741"/>
              <a:gd name="connsiteX1284" fmla="*/ 40673 w 711775"/>
              <a:gd name="connsiteY1284" fmla="*/ 437250 h 828741"/>
              <a:gd name="connsiteX1285" fmla="*/ 38131 w 711775"/>
              <a:gd name="connsiteY1285" fmla="*/ 437250 h 828741"/>
              <a:gd name="connsiteX1286" fmla="*/ 38131 w 711775"/>
              <a:gd name="connsiteY1286" fmla="*/ 434708 h 828741"/>
              <a:gd name="connsiteX1287" fmla="*/ 38131 w 711775"/>
              <a:gd name="connsiteY1287" fmla="*/ 432166 h 828741"/>
              <a:gd name="connsiteX1288" fmla="*/ 35589 w 711775"/>
              <a:gd name="connsiteY1288" fmla="*/ 432166 h 828741"/>
              <a:gd name="connsiteX1289" fmla="*/ 35589 w 711775"/>
              <a:gd name="connsiteY1289" fmla="*/ 429623 h 828741"/>
              <a:gd name="connsiteX1290" fmla="*/ 33047 w 711775"/>
              <a:gd name="connsiteY1290" fmla="*/ 429623 h 828741"/>
              <a:gd name="connsiteX1291" fmla="*/ 33047 w 711775"/>
              <a:gd name="connsiteY1291" fmla="*/ 427081 h 828741"/>
              <a:gd name="connsiteX1292" fmla="*/ 33047 w 711775"/>
              <a:gd name="connsiteY1292" fmla="*/ 429623 h 828741"/>
              <a:gd name="connsiteX1293" fmla="*/ 33047 w 711775"/>
              <a:gd name="connsiteY1293" fmla="*/ 427081 h 828741"/>
              <a:gd name="connsiteX1294" fmla="*/ 33047 w 711775"/>
              <a:gd name="connsiteY1294" fmla="*/ 424539 h 828741"/>
              <a:gd name="connsiteX1295" fmla="*/ 33047 w 711775"/>
              <a:gd name="connsiteY1295" fmla="*/ 421997 h 828741"/>
              <a:gd name="connsiteX1296" fmla="*/ 35589 w 711775"/>
              <a:gd name="connsiteY1296" fmla="*/ 421997 h 828741"/>
              <a:gd name="connsiteX1297" fmla="*/ 35589 w 711775"/>
              <a:gd name="connsiteY1297" fmla="*/ 419455 h 828741"/>
              <a:gd name="connsiteX1298" fmla="*/ 35589 w 711775"/>
              <a:gd name="connsiteY1298" fmla="*/ 416913 h 828741"/>
              <a:gd name="connsiteX1299" fmla="*/ 38131 w 711775"/>
              <a:gd name="connsiteY1299" fmla="*/ 416913 h 828741"/>
              <a:gd name="connsiteX1300" fmla="*/ 38131 w 711775"/>
              <a:gd name="connsiteY1300" fmla="*/ 414370 h 828741"/>
              <a:gd name="connsiteX1301" fmla="*/ 40673 w 711775"/>
              <a:gd name="connsiteY1301" fmla="*/ 411828 h 828741"/>
              <a:gd name="connsiteX1302" fmla="*/ 43215 w 711775"/>
              <a:gd name="connsiteY1302" fmla="*/ 409286 h 828741"/>
              <a:gd name="connsiteX1303" fmla="*/ 45757 w 711775"/>
              <a:gd name="connsiteY1303" fmla="*/ 406744 h 828741"/>
              <a:gd name="connsiteX1304" fmla="*/ 45757 w 711775"/>
              <a:gd name="connsiteY1304" fmla="*/ 404202 h 828741"/>
              <a:gd name="connsiteX1305" fmla="*/ 48299 w 711775"/>
              <a:gd name="connsiteY1305" fmla="*/ 404202 h 828741"/>
              <a:gd name="connsiteX1306" fmla="*/ 48299 w 711775"/>
              <a:gd name="connsiteY1306" fmla="*/ 404202 h 828741"/>
              <a:gd name="connsiteX1307" fmla="*/ 48299 w 711775"/>
              <a:gd name="connsiteY1307" fmla="*/ 401660 h 828741"/>
              <a:gd name="connsiteX1308" fmla="*/ 48299 w 711775"/>
              <a:gd name="connsiteY1308" fmla="*/ 399117 h 828741"/>
              <a:gd name="connsiteX1309" fmla="*/ 48299 w 711775"/>
              <a:gd name="connsiteY1309" fmla="*/ 396576 h 828741"/>
              <a:gd name="connsiteX1310" fmla="*/ 48299 w 711775"/>
              <a:gd name="connsiteY1310" fmla="*/ 394033 h 828741"/>
              <a:gd name="connsiteX1311" fmla="*/ 45757 w 711775"/>
              <a:gd name="connsiteY1311" fmla="*/ 391491 h 828741"/>
              <a:gd name="connsiteX1312" fmla="*/ 45757 w 711775"/>
              <a:gd name="connsiteY1312" fmla="*/ 388949 h 828741"/>
              <a:gd name="connsiteX1313" fmla="*/ 48299 w 711775"/>
              <a:gd name="connsiteY1313" fmla="*/ 386407 h 828741"/>
              <a:gd name="connsiteX1314" fmla="*/ 48299 w 711775"/>
              <a:gd name="connsiteY1314" fmla="*/ 383865 h 828741"/>
              <a:gd name="connsiteX1315" fmla="*/ 48299 w 711775"/>
              <a:gd name="connsiteY1315" fmla="*/ 381323 h 828741"/>
              <a:gd name="connsiteX1316" fmla="*/ 50841 w 711775"/>
              <a:gd name="connsiteY1316" fmla="*/ 381323 h 828741"/>
              <a:gd name="connsiteX1317" fmla="*/ 50841 w 711775"/>
              <a:gd name="connsiteY1317" fmla="*/ 378780 h 828741"/>
              <a:gd name="connsiteX1318" fmla="*/ 50841 w 711775"/>
              <a:gd name="connsiteY1318" fmla="*/ 378780 h 828741"/>
              <a:gd name="connsiteX1319" fmla="*/ 50841 w 711775"/>
              <a:gd name="connsiteY1319" fmla="*/ 376238 h 828741"/>
              <a:gd name="connsiteX1320" fmla="*/ 50841 w 711775"/>
              <a:gd name="connsiteY1320" fmla="*/ 373696 h 828741"/>
              <a:gd name="connsiteX1321" fmla="*/ 50841 w 711775"/>
              <a:gd name="connsiteY1321" fmla="*/ 371154 h 828741"/>
              <a:gd name="connsiteX1322" fmla="*/ 48299 w 711775"/>
              <a:gd name="connsiteY1322" fmla="*/ 368612 h 828741"/>
              <a:gd name="connsiteX1323" fmla="*/ 48299 w 711775"/>
              <a:gd name="connsiteY1323" fmla="*/ 366070 h 828741"/>
              <a:gd name="connsiteX1324" fmla="*/ 48299 w 711775"/>
              <a:gd name="connsiteY1324" fmla="*/ 363527 h 828741"/>
              <a:gd name="connsiteX1325" fmla="*/ 45757 w 711775"/>
              <a:gd name="connsiteY1325" fmla="*/ 363527 h 828741"/>
              <a:gd name="connsiteX1326" fmla="*/ 45757 w 711775"/>
              <a:gd name="connsiteY1326" fmla="*/ 360985 h 828741"/>
              <a:gd name="connsiteX1327" fmla="*/ 43215 w 711775"/>
              <a:gd name="connsiteY1327" fmla="*/ 360985 h 828741"/>
              <a:gd name="connsiteX1328" fmla="*/ 43215 w 711775"/>
              <a:gd name="connsiteY1328" fmla="*/ 358443 h 828741"/>
              <a:gd name="connsiteX1329" fmla="*/ 40673 w 711775"/>
              <a:gd name="connsiteY1329" fmla="*/ 358443 h 828741"/>
              <a:gd name="connsiteX1330" fmla="*/ 38131 w 711775"/>
              <a:gd name="connsiteY1330" fmla="*/ 358443 h 828741"/>
              <a:gd name="connsiteX1331" fmla="*/ 35589 w 711775"/>
              <a:gd name="connsiteY1331" fmla="*/ 358443 h 828741"/>
              <a:gd name="connsiteX1332" fmla="*/ 33047 w 711775"/>
              <a:gd name="connsiteY1332" fmla="*/ 358443 h 828741"/>
              <a:gd name="connsiteX1333" fmla="*/ 30505 w 711775"/>
              <a:gd name="connsiteY1333" fmla="*/ 355901 h 828741"/>
              <a:gd name="connsiteX1334" fmla="*/ 30505 w 711775"/>
              <a:gd name="connsiteY1334" fmla="*/ 353359 h 828741"/>
              <a:gd name="connsiteX1335" fmla="*/ 27962 w 711775"/>
              <a:gd name="connsiteY1335" fmla="*/ 353359 h 828741"/>
              <a:gd name="connsiteX1336" fmla="*/ 25421 w 711775"/>
              <a:gd name="connsiteY1336" fmla="*/ 353359 h 828741"/>
              <a:gd name="connsiteX1337" fmla="*/ 25421 w 711775"/>
              <a:gd name="connsiteY1337" fmla="*/ 353359 h 828741"/>
              <a:gd name="connsiteX1338" fmla="*/ 22878 w 711775"/>
              <a:gd name="connsiteY1338" fmla="*/ 353359 h 828741"/>
              <a:gd name="connsiteX1339" fmla="*/ 20337 w 711775"/>
              <a:gd name="connsiteY1339" fmla="*/ 353359 h 828741"/>
              <a:gd name="connsiteX1340" fmla="*/ 20337 w 711775"/>
              <a:gd name="connsiteY1340" fmla="*/ 355901 h 828741"/>
              <a:gd name="connsiteX1341" fmla="*/ 17794 w 711775"/>
              <a:gd name="connsiteY1341" fmla="*/ 355901 h 828741"/>
              <a:gd name="connsiteX1342" fmla="*/ 15252 w 711775"/>
              <a:gd name="connsiteY1342" fmla="*/ 353359 h 828741"/>
              <a:gd name="connsiteX1343" fmla="*/ 17794 w 711775"/>
              <a:gd name="connsiteY1343" fmla="*/ 353359 h 828741"/>
              <a:gd name="connsiteX1344" fmla="*/ 15252 w 711775"/>
              <a:gd name="connsiteY1344" fmla="*/ 350817 h 828741"/>
              <a:gd name="connsiteX1345" fmla="*/ 12710 w 711775"/>
              <a:gd name="connsiteY1345" fmla="*/ 348274 h 828741"/>
              <a:gd name="connsiteX1346" fmla="*/ 12710 w 711775"/>
              <a:gd name="connsiteY1346" fmla="*/ 345733 h 828741"/>
              <a:gd name="connsiteX1347" fmla="*/ 12710 w 711775"/>
              <a:gd name="connsiteY1347" fmla="*/ 343190 h 828741"/>
              <a:gd name="connsiteX1348" fmla="*/ 10168 w 711775"/>
              <a:gd name="connsiteY1348" fmla="*/ 340648 h 828741"/>
              <a:gd name="connsiteX1349" fmla="*/ 10168 w 711775"/>
              <a:gd name="connsiteY1349" fmla="*/ 338106 h 828741"/>
              <a:gd name="connsiteX1350" fmla="*/ 10168 w 711775"/>
              <a:gd name="connsiteY1350" fmla="*/ 335563 h 828741"/>
              <a:gd name="connsiteX1351" fmla="*/ 12710 w 711775"/>
              <a:gd name="connsiteY1351" fmla="*/ 335563 h 828741"/>
              <a:gd name="connsiteX1352" fmla="*/ 12710 w 711775"/>
              <a:gd name="connsiteY1352" fmla="*/ 333022 h 828741"/>
              <a:gd name="connsiteX1353" fmla="*/ 12710 w 711775"/>
              <a:gd name="connsiteY1353" fmla="*/ 330480 h 828741"/>
              <a:gd name="connsiteX1354" fmla="*/ 15252 w 711775"/>
              <a:gd name="connsiteY1354" fmla="*/ 327937 h 828741"/>
              <a:gd name="connsiteX1355" fmla="*/ 17794 w 711775"/>
              <a:gd name="connsiteY1355" fmla="*/ 327937 h 828741"/>
              <a:gd name="connsiteX1356" fmla="*/ 17794 w 711775"/>
              <a:gd name="connsiteY1356" fmla="*/ 327937 h 828741"/>
              <a:gd name="connsiteX1357" fmla="*/ 20337 w 711775"/>
              <a:gd name="connsiteY1357" fmla="*/ 325395 h 828741"/>
              <a:gd name="connsiteX1358" fmla="*/ 20337 w 711775"/>
              <a:gd name="connsiteY1358" fmla="*/ 322853 h 828741"/>
              <a:gd name="connsiteX1359" fmla="*/ 22878 w 711775"/>
              <a:gd name="connsiteY1359" fmla="*/ 322853 h 828741"/>
              <a:gd name="connsiteX1360" fmla="*/ 22878 w 711775"/>
              <a:gd name="connsiteY1360" fmla="*/ 320311 h 828741"/>
              <a:gd name="connsiteX1361" fmla="*/ 25421 w 711775"/>
              <a:gd name="connsiteY1361" fmla="*/ 320311 h 828741"/>
              <a:gd name="connsiteX1362" fmla="*/ 25421 w 711775"/>
              <a:gd name="connsiteY1362" fmla="*/ 317769 h 828741"/>
              <a:gd name="connsiteX1363" fmla="*/ 27962 w 711775"/>
              <a:gd name="connsiteY1363" fmla="*/ 315227 h 828741"/>
              <a:gd name="connsiteX1364" fmla="*/ 30505 w 711775"/>
              <a:gd name="connsiteY1364" fmla="*/ 315227 h 828741"/>
              <a:gd name="connsiteX1365" fmla="*/ 30505 w 711775"/>
              <a:gd name="connsiteY1365" fmla="*/ 312684 h 828741"/>
              <a:gd name="connsiteX1366" fmla="*/ 33047 w 711775"/>
              <a:gd name="connsiteY1366" fmla="*/ 312684 h 828741"/>
              <a:gd name="connsiteX1367" fmla="*/ 35589 w 711775"/>
              <a:gd name="connsiteY1367" fmla="*/ 312684 h 828741"/>
              <a:gd name="connsiteX1368" fmla="*/ 35589 w 711775"/>
              <a:gd name="connsiteY1368" fmla="*/ 310142 h 828741"/>
              <a:gd name="connsiteX1369" fmla="*/ 35589 w 711775"/>
              <a:gd name="connsiteY1369" fmla="*/ 307600 h 828741"/>
              <a:gd name="connsiteX1370" fmla="*/ 38131 w 711775"/>
              <a:gd name="connsiteY1370" fmla="*/ 307600 h 828741"/>
              <a:gd name="connsiteX1371" fmla="*/ 38131 w 711775"/>
              <a:gd name="connsiteY1371" fmla="*/ 305058 h 828741"/>
              <a:gd name="connsiteX1372" fmla="*/ 38131 w 711775"/>
              <a:gd name="connsiteY1372" fmla="*/ 302516 h 828741"/>
              <a:gd name="connsiteX1373" fmla="*/ 38131 w 711775"/>
              <a:gd name="connsiteY1373" fmla="*/ 302516 h 828741"/>
              <a:gd name="connsiteX1374" fmla="*/ 38131 w 711775"/>
              <a:gd name="connsiteY1374" fmla="*/ 299974 h 828741"/>
              <a:gd name="connsiteX1375" fmla="*/ 38131 w 711775"/>
              <a:gd name="connsiteY1375" fmla="*/ 297431 h 828741"/>
              <a:gd name="connsiteX1376" fmla="*/ 40673 w 711775"/>
              <a:gd name="connsiteY1376" fmla="*/ 297431 h 828741"/>
              <a:gd name="connsiteX1377" fmla="*/ 40673 w 711775"/>
              <a:gd name="connsiteY1377" fmla="*/ 294890 h 828741"/>
              <a:gd name="connsiteX1378" fmla="*/ 43215 w 711775"/>
              <a:gd name="connsiteY1378" fmla="*/ 294890 h 828741"/>
              <a:gd name="connsiteX1379" fmla="*/ 45757 w 711775"/>
              <a:gd name="connsiteY1379" fmla="*/ 292347 h 828741"/>
              <a:gd name="connsiteX1380" fmla="*/ 48299 w 711775"/>
              <a:gd name="connsiteY1380" fmla="*/ 292347 h 828741"/>
              <a:gd name="connsiteX1381" fmla="*/ 50841 w 711775"/>
              <a:gd name="connsiteY1381" fmla="*/ 289805 h 828741"/>
              <a:gd name="connsiteX1382" fmla="*/ 53383 w 711775"/>
              <a:gd name="connsiteY1382" fmla="*/ 289805 h 828741"/>
              <a:gd name="connsiteX1383" fmla="*/ 55925 w 711775"/>
              <a:gd name="connsiteY1383" fmla="*/ 289805 h 828741"/>
              <a:gd name="connsiteX1384" fmla="*/ 58467 w 711775"/>
              <a:gd name="connsiteY1384" fmla="*/ 289805 h 828741"/>
              <a:gd name="connsiteX1385" fmla="*/ 61009 w 711775"/>
              <a:gd name="connsiteY1385" fmla="*/ 289805 h 828741"/>
              <a:gd name="connsiteX1386" fmla="*/ 63551 w 711775"/>
              <a:gd name="connsiteY1386" fmla="*/ 289805 h 828741"/>
              <a:gd name="connsiteX1387" fmla="*/ 66093 w 711775"/>
              <a:gd name="connsiteY1387" fmla="*/ 292347 h 828741"/>
              <a:gd name="connsiteX1388" fmla="*/ 68635 w 711775"/>
              <a:gd name="connsiteY1388" fmla="*/ 292347 h 828741"/>
              <a:gd name="connsiteX1389" fmla="*/ 71178 w 711775"/>
              <a:gd name="connsiteY1389" fmla="*/ 292347 h 828741"/>
              <a:gd name="connsiteX1390" fmla="*/ 71178 w 711775"/>
              <a:gd name="connsiteY1390" fmla="*/ 294890 h 828741"/>
              <a:gd name="connsiteX1391" fmla="*/ 73719 w 711775"/>
              <a:gd name="connsiteY1391" fmla="*/ 294890 h 828741"/>
              <a:gd name="connsiteX1392" fmla="*/ 76262 w 711775"/>
              <a:gd name="connsiteY1392" fmla="*/ 294890 h 828741"/>
              <a:gd name="connsiteX1393" fmla="*/ 78804 w 711775"/>
              <a:gd name="connsiteY1393" fmla="*/ 294890 h 828741"/>
              <a:gd name="connsiteX1394" fmla="*/ 81346 w 711775"/>
              <a:gd name="connsiteY1394" fmla="*/ 294890 h 828741"/>
              <a:gd name="connsiteX1395" fmla="*/ 83888 w 711775"/>
              <a:gd name="connsiteY1395" fmla="*/ 294890 h 828741"/>
              <a:gd name="connsiteX1396" fmla="*/ 86430 w 711775"/>
              <a:gd name="connsiteY1396" fmla="*/ 294890 h 828741"/>
              <a:gd name="connsiteX1397" fmla="*/ 88972 w 711775"/>
              <a:gd name="connsiteY1397" fmla="*/ 294890 h 828741"/>
              <a:gd name="connsiteX1398" fmla="*/ 88972 w 711775"/>
              <a:gd name="connsiteY1398" fmla="*/ 297431 h 828741"/>
              <a:gd name="connsiteX1399" fmla="*/ 91514 w 711775"/>
              <a:gd name="connsiteY1399" fmla="*/ 297431 h 828741"/>
              <a:gd name="connsiteX1400" fmla="*/ 91514 w 711775"/>
              <a:gd name="connsiteY1400" fmla="*/ 299974 h 828741"/>
              <a:gd name="connsiteX1401" fmla="*/ 94056 w 711775"/>
              <a:gd name="connsiteY1401" fmla="*/ 299974 h 828741"/>
              <a:gd name="connsiteX1402" fmla="*/ 96598 w 711775"/>
              <a:gd name="connsiteY1402" fmla="*/ 299974 h 828741"/>
              <a:gd name="connsiteX1403" fmla="*/ 99140 w 711775"/>
              <a:gd name="connsiteY1403" fmla="*/ 302516 h 828741"/>
              <a:gd name="connsiteX1404" fmla="*/ 101682 w 711775"/>
              <a:gd name="connsiteY1404" fmla="*/ 302516 h 828741"/>
              <a:gd name="connsiteX1405" fmla="*/ 101682 w 711775"/>
              <a:gd name="connsiteY1405" fmla="*/ 305058 h 828741"/>
              <a:gd name="connsiteX1406" fmla="*/ 104224 w 711775"/>
              <a:gd name="connsiteY1406" fmla="*/ 305058 h 828741"/>
              <a:gd name="connsiteX1407" fmla="*/ 104224 w 711775"/>
              <a:gd name="connsiteY1407" fmla="*/ 307600 h 828741"/>
              <a:gd name="connsiteX1408" fmla="*/ 106766 w 711775"/>
              <a:gd name="connsiteY1408" fmla="*/ 307600 h 828741"/>
              <a:gd name="connsiteX1409" fmla="*/ 106766 w 711775"/>
              <a:gd name="connsiteY1409" fmla="*/ 310142 h 828741"/>
              <a:gd name="connsiteX1410" fmla="*/ 109308 w 711775"/>
              <a:gd name="connsiteY1410" fmla="*/ 310142 h 828741"/>
              <a:gd name="connsiteX1411" fmla="*/ 109308 w 711775"/>
              <a:gd name="connsiteY1411" fmla="*/ 312684 h 828741"/>
              <a:gd name="connsiteX1412" fmla="*/ 111850 w 711775"/>
              <a:gd name="connsiteY1412" fmla="*/ 315227 h 828741"/>
              <a:gd name="connsiteX1413" fmla="*/ 111850 w 711775"/>
              <a:gd name="connsiteY1413" fmla="*/ 317769 h 828741"/>
              <a:gd name="connsiteX1414" fmla="*/ 114393 w 711775"/>
              <a:gd name="connsiteY1414" fmla="*/ 317769 h 828741"/>
              <a:gd name="connsiteX1415" fmla="*/ 116934 w 711775"/>
              <a:gd name="connsiteY1415" fmla="*/ 320311 h 828741"/>
              <a:gd name="connsiteX1416" fmla="*/ 119477 w 711775"/>
              <a:gd name="connsiteY1416" fmla="*/ 320311 h 828741"/>
              <a:gd name="connsiteX1417" fmla="*/ 119477 w 711775"/>
              <a:gd name="connsiteY1417" fmla="*/ 322853 h 828741"/>
              <a:gd name="connsiteX1418" fmla="*/ 122019 w 711775"/>
              <a:gd name="connsiteY1418" fmla="*/ 325395 h 828741"/>
              <a:gd name="connsiteX1419" fmla="*/ 122019 w 711775"/>
              <a:gd name="connsiteY1419" fmla="*/ 327937 h 828741"/>
              <a:gd name="connsiteX1420" fmla="*/ 124561 w 711775"/>
              <a:gd name="connsiteY1420" fmla="*/ 327937 h 828741"/>
              <a:gd name="connsiteX1421" fmla="*/ 124561 w 711775"/>
              <a:gd name="connsiteY1421" fmla="*/ 330480 h 828741"/>
              <a:gd name="connsiteX1422" fmla="*/ 127103 w 711775"/>
              <a:gd name="connsiteY1422" fmla="*/ 330480 h 828741"/>
              <a:gd name="connsiteX1423" fmla="*/ 127103 w 711775"/>
              <a:gd name="connsiteY1423" fmla="*/ 333022 h 828741"/>
              <a:gd name="connsiteX1424" fmla="*/ 129645 w 711775"/>
              <a:gd name="connsiteY1424" fmla="*/ 333022 h 828741"/>
              <a:gd name="connsiteX1425" fmla="*/ 129645 w 711775"/>
              <a:gd name="connsiteY1425" fmla="*/ 335563 h 828741"/>
              <a:gd name="connsiteX1426" fmla="*/ 129645 w 711775"/>
              <a:gd name="connsiteY1426" fmla="*/ 338106 h 828741"/>
              <a:gd name="connsiteX1427" fmla="*/ 129645 w 711775"/>
              <a:gd name="connsiteY1427" fmla="*/ 340648 h 828741"/>
              <a:gd name="connsiteX1428" fmla="*/ 129645 w 711775"/>
              <a:gd name="connsiteY1428" fmla="*/ 343190 h 828741"/>
              <a:gd name="connsiteX1429" fmla="*/ 132187 w 711775"/>
              <a:gd name="connsiteY1429" fmla="*/ 343190 h 828741"/>
              <a:gd name="connsiteX1430" fmla="*/ 132187 w 711775"/>
              <a:gd name="connsiteY1430" fmla="*/ 345733 h 828741"/>
              <a:gd name="connsiteX1431" fmla="*/ 132187 w 711775"/>
              <a:gd name="connsiteY1431" fmla="*/ 348274 h 828741"/>
              <a:gd name="connsiteX1432" fmla="*/ 134729 w 711775"/>
              <a:gd name="connsiteY1432" fmla="*/ 350817 h 828741"/>
              <a:gd name="connsiteX1433" fmla="*/ 134729 w 711775"/>
              <a:gd name="connsiteY1433" fmla="*/ 353359 h 828741"/>
              <a:gd name="connsiteX1434" fmla="*/ 134729 w 711775"/>
              <a:gd name="connsiteY1434" fmla="*/ 355901 h 828741"/>
              <a:gd name="connsiteX1435" fmla="*/ 134729 w 711775"/>
              <a:gd name="connsiteY1435" fmla="*/ 358443 h 828741"/>
              <a:gd name="connsiteX1436" fmla="*/ 134729 w 711775"/>
              <a:gd name="connsiteY1436" fmla="*/ 360985 h 828741"/>
              <a:gd name="connsiteX1437" fmla="*/ 137271 w 711775"/>
              <a:gd name="connsiteY1437" fmla="*/ 360985 h 828741"/>
              <a:gd name="connsiteX1438" fmla="*/ 137271 w 711775"/>
              <a:gd name="connsiteY1438" fmla="*/ 363527 h 828741"/>
              <a:gd name="connsiteX1439" fmla="*/ 137271 w 711775"/>
              <a:gd name="connsiteY1439" fmla="*/ 366070 h 828741"/>
              <a:gd name="connsiteX1440" fmla="*/ 139813 w 711775"/>
              <a:gd name="connsiteY1440" fmla="*/ 366070 h 828741"/>
              <a:gd name="connsiteX1441" fmla="*/ 139813 w 711775"/>
              <a:gd name="connsiteY1441" fmla="*/ 368612 h 828741"/>
              <a:gd name="connsiteX1442" fmla="*/ 142355 w 711775"/>
              <a:gd name="connsiteY1442" fmla="*/ 371154 h 828741"/>
              <a:gd name="connsiteX1443" fmla="*/ 144897 w 711775"/>
              <a:gd name="connsiteY1443" fmla="*/ 371154 h 828741"/>
              <a:gd name="connsiteX1444" fmla="*/ 144897 w 711775"/>
              <a:gd name="connsiteY1444" fmla="*/ 373696 h 828741"/>
              <a:gd name="connsiteX1445" fmla="*/ 147439 w 711775"/>
              <a:gd name="connsiteY1445" fmla="*/ 373696 h 828741"/>
              <a:gd name="connsiteX1446" fmla="*/ 149981 w 711775"/>
              <a:gd name="connsiteY1446" fmla="*/ 373696 h 828741"/>
              <a:gd name="connsiteX1447" fmla="*/ 152523 w 711775"/>
              <a:gd name="connsiteY1447" fmla="*/ 373696 h 828741"/>
              <a:gd name="connsiteX1448" fmla="*/ 155065 w 711775"/>
              <a:gd name="connsiteY1448" fmla="*/ 373696 h 828741"/>
              <a:gd name="connsiteX1449" fmla="*/ 157607 w 711775"/>
              <a:gd name="connsiteY1449" fmla="*/ 373696 h 828741"/>
              <a:gd name="connsiteX1450" fmla="*/ 157607 w 711775"/>
              <a:gd name="connsiteY1450" fmla="*/ 376238 h 828741"/>
              <a:gd name="connsiteX1451" fmla="*/ 160150 w 711775"/>
              <a:gd name="connsiteY1451" fmla="*/ 376238 h 828741"/>
              <a:gd name="connsiteX1452" fmla="*/ 162691 w 711775"/>
              <a:gd name="connsiteY1452" fmla="*/ 376238 h 828741"/>
              <a:gd name="connsiteX1453" fmla="*/ 165234 w 711775"/>
              <a:gd name="connsiteY1453" fmla="*/ 376238 h 828741"/>
              <a:gd name="connsiteX1454" fmla="*/ 167775 w 711775"/>
              <a:gd name="connsiteY1454" fmla="*/ 373696 h 828741"/>
              <a:gd name="connsiteX1455" fmla="*/ 170318 w 711775"/>
              <a:gd name="connsiteY1455" fmla="*/ 373696 h 828741"/>
              <a:gd name="connsiteX1456" fmla="*/ 170318 w 711775"/>
              <a:gd name="connsiteY1456" fmla="*/ 371154 h 828741"/>
              <a:gd name="connsiteX1457" fmla="*/ 170318 w 711775"/>
              <a:gd name="connsiteY1457" fmla="*/ 368612 h 828741"/>
              <a:gd name="connsiteX1458" fmla="*/ 172860 w 711775"/>
              <a:gd name="connsiteY1458" fmla="*/ 368612 h 828741"/>
              <a:gd name="connsiteX1459" fmla="*/ 172860 w 711775"/>
              <a:gd name="connsiteY1459" fmla="*/ 366070 h 828741"/>
              <a:gd name="connsiteX1460" fmla="*/ 172860 w 711775"/>
              <a:gd name="connsiteY1460" fmla="*/ 363527 h 828741"/>
              <a:gd name="connsiteX1461" fmla="*/ 172860 w 711775"/>
              <a:gd name="connsiteY1461" fmla="*/ 360985 h 828741"/>
              <a:gd name="connsiteX1462" fmla="*/ 172860 w 711775"/>
              <a:gd name="connsiteY1462" fmla="*/ 353359 h 828741"/>
              <a:gd name="connsiteX1463" fmla="*/ 172860 w 711775"/>
              <a:gd name="connsiteY1463" fmla="*/ 350817 h 828741"/>
              <a:gd name="connsiteX1464" fmla="*/ 170318 w 711775"/>
              <a:gd name="connsiteY1464" fmla="*/ 350817 h 828741"/>
              <a:gd name="connsiteX1465" fmla="*/ 170318 w 711775"/>
              <a:gd name="connsiteY1465" fmla="*/ 348274 h 828741"/>
              <a:gd name="connsiteX1466" fmla="*/ 170318 w 711775"/>
              <a:gd name="connsiteY1466" fmla="*/ 345733 h 828741"/>
              <a:gd name="connsiteX1467" fmla="*/ 170318 w 711775"/>
              <a:gd name="connsiteY1467" fmla="*/ 343190 h 828741"/>
              <a:gd name="connsiteX1468" fmla="*/ 170318 w 711775"/>
              <a:gd name="connsiteY1468" fmla="*/ 340648 h 828741"/>
              <a:gd name="connsiteX1469" fmla="*/ 170318 w 711775"/>
              <a:gd name="connsiteY1469" fmla="*/ 338106 h 828741"/>
              <a:gd name="connsiteX1470" fmla="*/ 170318 w 711775"/>
              <a:gd name="connsiteY1470" fmla="*/ 335563 h 828741"/>
              <a:gd name="connsiteX1471" fmla="*/ 170318 w 711775"/>
              <a:gd name="connsiteY1471" fmla="*/ 333022 h 828741"/>
              <a:gd name="connsiteX1472" fmla="*/ 172860 w 711775"/>
              <a:gd name="connsiteY1472" fmla="*/ 330480 h 828741"/>
              <a:gd name="connsiteX1473" fmla="*/ 172860 w 711775"/>
              <a:gd name="connsiteY1473" fmla="*/ 327937 h 828741"/>
              <a:gd name="connsiteX1474" fmla="*/ 172860 w 711775"/>
              <a:gd name="connsiteY1474" fmla="*/ 327937 h 828741"/>
              <a:gd name="connsiteX1475" fmla="*/ 172860 w 711775"/>
              <a:gd name="connsiteY1475" fmla="*/ 325395 h 828741"/>
              <a:gd name="connsiteX1476" fmla="*/ 172860 w 711775"/>
              <a:gd name="connsiteY1476" fmla="*/ 322853 h 828741"/>
              <a:gd name="connsiteX1477" fmla="*/ 175402 w 711775"/>
              <a:gd name="connsiteY1477" fmla="*/ 322853 h 828741"/>
              <a:gd name="connsiteX1478" fmla="*/ 175402 w 711775"/>
              <a:gd name="connsiteY1478" fmla="*/ 320311 h 828741"/>
              <a:gd name="connsiteX1479" fmla="*/ 175402 w 711775"/>
              <a:gd name="connsiteY1479" fmla="*/ 317769 h 828741"/>
              <a:gd name="connsiteX1480" fmla="*/ 177944 w 711775"/>
              <a:gd name="connsiteY1480" fmla="*/ 317769 h 828741"/>
              <a:gd name="connsiteX1481" fmla="*/ 180486 w 711775"/>
              <a:gd name="connsiteY1481" fmla="*/ 315227 h 828741"/>
              <a:gd name="connsiteX1482" fmla="*/ 183028 w 711775"/>
              <a:gd name="connsiteY1482" fmla="*/ 315227 h 828741"/>
              <a:gd name="connsiteX1483" fmla="*/ 185570 w 711775"/>
              <a:gd name="connsiteY1483" fmla="*/ 315227 h 828741"/>
              <a:gd name="connsiteX1484" fmla="*/ 188112 w 711775"/>
              <a:gd name="connsiteY1484" fmla="*/ 317769 h 828741"/>
              <a:gd name="connsiteX1485" fmla="*/ 190654 w 711775"/>
              <a:gd name="connsiteY1485" fmla="*/ 320311 h 828741"/>
              <a:gd name="connsiteX1486" fmla="*/ 193196 w 711775"/>
              <a:gd name="connsiteY1486" fmla="*/ 322853 h 828741"/>
              <a:gd name="connsiteX1487" fmla="*/ 195738 w 711775"/>
              <a:gd name="connsiteY1487" fmla="*/ 325395 h 828741"/>
              <a:gd name="connsiteX1488" fmla="*/ 198280 w 711775"/>
              <a:gd name="connsiteY1488" fmla="*/ 325395 h 828741"/>
              <a:gd name="connsiteX1489" fmla="*/ 200822 w 711775"/>
              <a:gd name="connsiteY1489" fmla="*/ 327937 h 828741"/>
              <a:gd name="connsiteX1490" fmla="*/ 200822 w 711775"/>
              <a:gd name="connsiteY1490" fmla="*/ 330480 h 828741"/>
              <a:gd name="connsiteX1491" fmla="*/ 203364 w 711775"/>
              <a:gd name="connsiteY1491" fmla="*/ 330480 h 828741"/>
              <a:gd name="connsiteX1492" fmla="*/ 203364 w 711775"/>
              <a:gd name="connsiteY1492" fmla="*/ 333022 h 828741"/>
              <a:gd name="connsiteX1493" fmla="*/ 203364 w 711775"/>
              <a:gd name="connsiteY1493" fmla="*/ 335563 h 828741"/>
              <a:gd name="connsiteX1494" fmla="*/ 203364 w 711775"/>
              <a:gd name="connsiteY1494" fmla="*/ 338106 h 828741"/>
              <a:gd name="connsiteX1495" fmla="*/ 205906 w 711775"/>
              <a:gd name="connsiteY1495" fmla="*/ 338106 h 828741"/>
              <a:gd name="connsiteX1496" fmla="*/ 205906 w 711775"/>
              <a:gd name="connsiteY1496" fmla="*/ 340648 h 828741"/>
              <a:gd name="connsiteX1497" fmla="*/ 205906 w 711775"/>
              <a:gd name="connsiteY1497" fmla="*/ 343190 h 828741"/>
              <a:gd name="connsiteX1498" fmla="*/ 208449 w 711775"/>
              <a:gd name="connsiteY1498" fmla="*/ 343190 h 828741"/>
              <a:gd name="connsiteX1499" fmla="*/ 208449 w 711775"/>
              <a:gd name="connsiteY1499" fmla="*/ 345733 h 828741"/>
              <a:gd name="connsiteX1500" fmla="*/ 210991 w 711775"/>
              <a:gd name="connsiteY1500" fmla="*/ 348274 h 828741"/>
              <a:gd name="connsiteX1501" fmla="*/ 210991 w 711775"/>
              <a:gd name="connsiteY1501" fmla="*/ 350817 h 828741"/>
              <a:gd name="connsiteX1502" fmla="*/ 213533 w 711775"/>
              <a:gd name="connsiteY1502" fmla="*/ 353359 h 828741"/>
              <a:gd name="connsiteX1503" fmla="*/ 213533 w 711775"/>
              <a:gd name="connsiteY1503" fmla="*/ 355901 h 828741"/>
              <a:gd name="connsiteX1504" fmla="*/ 216075 w 711775"/>
              <a:gd name="connsiteY1504" fmla="*/ 355901 h 828741"/>
              <a:gd name="connsiteX1505" fmla="*/ 216075 w 711775"/>
              <a:gd name="connsiteY1505" fmla="*/ 358443 h 828741"/>
              <a:gd name="connsiteX1506" fmla="*/ 218617 w 711775"/>
              <a:gd name="connsiteY1506" fmla="*/ 360985 h 828741"/>
              <a:gd name="connsiteX1507" fmla="*/ 218617 w 711775"/>
              <a:gd name="connsiteY1507" fmla="*/ 363527 h 828741"/>
              <a:gd name="connsiteX1508" fmla="*/ 221159 w 711775"/>
              <a:gd name="connsiteY1508" fmla="*/ 363527 h 828741"/>
              <a:gd name="connsiteX1509" fmla="*/ 221159 w 711775"/>
              <a:gd name="connsiteY1509" fmla="*/ 366070 h 828741"/>
              <a:gd name="connsiteX1510" fmla="*/ 223701 w 711775"/>
              <a:gd name="connsiteY1510" fmla="*/ 366070 h 828741"/>
              <a:gd name="connsiteX1511" fmla="*/ 223701 w 711775"/>
              <a:gd name="connsiteY1511" fmla="*/ 368612 h 828741"/>
              <a:gd name="connsiteX1512" fmla="*/ 226243 w 711775"/>
              <a:gd name="connsiteY1512" fmla="*/ 368612 h 828741"/>
              <a:gd name="connsiteX1513" fmla="*/ 228785 w 711775"/>
              <a:gd name="connsiteY1513" fmla="*/ 371154 h 828741"/>
              <a:gd name="connsiteX1514" fmla="*/ 231327 w 711775"/>
              <a:gd name="connsiteY1514" fmla="*/ 371154 h 828741"/>
              <a:gd name="connsiteX1515" fmla="*/ 233869 w 711775"/>
              <a:gd name="connsiteY1515" fmla="*/ 373696 h 828741"/>
              <a:gd name="connsiteX1516" fmla="*/ 233869 w 711775"/>
              <a:gd name="connsiteY1516" fmla="*/ 371154 h 828741"/>
              <a:gd name="connsiteX1517" fmla="*/ 236411 w 711775"/>
              <a:gd name="connsiteY1517" fmla="*/ 371154 h 828741"/>
              <a:gd name="connsiteX1518" fmla="*/ 238953 w 711775"/>
              <a:gd name="connsiteY1518" fmla="*/ 371154 h 828741"/>
              <a:gd name="connsiteX1519" fmla="*/ 241495 w 711775"/>
              <a:gd name="connsiteY1519" fmla="*/ 373696 h 828741"/>
              <a:gd name="connsiteX1520" fmla="*/ 244037 w 711775"/>
              <a:gd name="connsiteY1520" fmla="*/ 376238 h 828741"/>
              <a:gd name="connsiteX1521" fmla="*/ 246579 w 711775"/>
              <a:gd name="connsiteY1521" fmla="*/ 376238 h 828741"/>
              <a:gd name="connsiteX1522" fmla="*/ 249122 w 711775"/>
              <a:gd name="connsiteY1522" fmla="*/ 376238 h 828741"/>
              <a:gd name="connsiteX1523" fmla="*/ 251663 w 711775"/>
              <a:gd name="connsiteY1523" fmla="*/ 376238 h 828741"/>
              <a:gd name="connsiteX1524" fmla="*/ 254206 w 711775"/>
              <a:gd name="connsiteY1524" fmla="*/ 376238 h 828741"/>
              <a:gd name="connsiteX1525" fmla="*/ 256747 w 711775"/>
              <a:gd name="connsiteY1525" fmla="*/ 376238 h 828741"/>
              <a:gd name="connsiteX1526" fmla="*/ 259290 w 711775"/>
              <a:gd name="connsiteY1526" fmla="*/ 378780 h 828741"/>
              <a:gd name="connsiteX1527" fmla="*/ 259290 w 711775"/>
              <a:gd name="connsiteY1527" fmla="*/ 376238 h 828741"/>
              <a:gd name="connsiteX1528" fmla="*/ 261832 w 711775"/>
              <a:gd name="connsiteY1528" fmla="*/ 376238 h 828741"/>
              <a:gd name="connsiteX1529" fmla="*/ 264374 w 711775"/>
              <a:gd name="connsiteY1529" fmla="*/ 376238 h 828741"/>
              <a:gd name="connsiteX1530" fmla="*/ 266916 w 711775"/>
              <a:gd name="connsiteY1530" fmla="*/ 373696 h 828741"/>
              <a:gd name="connsiteX1531" fmla="*/ 269458 w 711775"/>
              <a:gd name="connsiteY1531" fmla="*/ 373696 h 828741"/>
              <a:gd name="connsiteX1532" fmla="*/ 272000 w 711775"/>
              <a:gd name="connsiteY1532" fmla="*/ 373696 h 828741"/>
              <a:gd name="connsiteX1533" fmla="*/ 274542 w 711775"/>
              <a:gd name="connsiteY1533" fmla="*/ 373696 h 828741"/>
              <a:gd name="connsiteX1534" fmla="*/ 277084 w 711775"/>
              <a:gd name="connsiteY1534" fmla="*/ 373696 h 828741"/>
              <a:gd name="connsiteX1535" fmla="*/ 279626 w 711775"/>
              <a:gd name="connsiteY1535" fmla="*/ 373696 h 828741"/>
              <a:gd name="connsiteX1536" fmla="*/ 282168 w 711775"/>
              <a:gd name="connsiteY1536" fmla="*/ 373696 h 828741"/>
              <a:gd name="connsiteX1537" fmla="*/ 284710 w 711775"/>
              <a:gd name="connsiteY1537" fmla="*/ 376238 h 828741"/>
              <a:gd name="connsiteX1538" fmla="*/ 287252 w 711775"/>
              <a:gd name="connsiteY1538" fmla="*/ 376238 h 828741"/>
              <a:gd name="connsiteX1539" fmla="*/ 287252 w 711775"/>
              <a:gd name="connsiteY1539" fmla="*/ 373696 h 828741"/>
              <a:gd name="connsiteX1540" fmla="*/ 289794 w 711775"/>
              <a:gd name="connsiteY1540" fmla="*/ 373696 h 828741"/>
              <a:gd name="connsiteX1541" fmla="*/ 292336 w 711775"/>
              <a:gd name="connsiteY1541" fmla="*/ 373696 h 828741"/>
              <a:gd name="connsiteX1542" fmla="*/ 292336 w 711775"/>
              <a:gd name="connsiteY1542" fmla="*/ 371154 h 828741"/>
              <a:gd name="connsiteX1543" fmla="*/ 294878 w 711775"/>
              <a:gd name="connsiteY1543" fmla="*/ 371154 h 828741"/>
              <a:gd name="connsiteX1544" fmla="*/ 297420 w 711775"/>
              <a:gd name="connsiteY1544" fmla="*/ 371154 h 828741"/>
              <a:gd name="connsiteX1545" fmla="*/ 299963 w 711775"/>
              <a:gd name="connsiteY1545" fmla="*/ 371154 h 828741"/>
              <a:gd name="connsiteX1546" fmla="*/ 302505 w 711775"/>
              <a:gd name="connsiteY1546" fmla="*/ 371154 h 828741"/>
              <a:gd name="connsiteX1547" fmla="*/ 305047 w 711775"/>
              <a:gd name="connsiteY1547" fmla="*/ 371154 h 828741"/>
              <a:gd name="connsiteX1548" fmla="*/ 307589 w 711775"/>
              <a:gd name="connsiteY1548" fmla="*/ 371154 h 828741"/>
              <a:gd name="connsiteX1549" fmla="*/ 310131 w 711775"/>
              <a:gd name="connsiteY1549" fmla="*/ 368612 h 828741"/>
              <a:gd name="connsiteX1550" fmla="*/ 312673 w 711775"/>
              <a:gd name="connsiteY1550" fmla="*/ 368612 h 828741"/>
              <a:gd name="connsiteX1551" fmla="*/ 315215 w 711775"/>
              <a:gd name="connsiteY1551" fmla="*/ 368612 h 828741"/>
              <a:gd name="connsiteX1552" fmla="*/ 315215 w 711775"/>
              <a:gd name="connsiteY1552" fmla="*/ 366070 h 828741"/>
              <a:gd name="connsiteX1553" fmla="*/ 317757 w 711775"/>
              <a:gd name="connsiteY1553" fmla="*/ 366070 h 828741"/>
              <a:gd name="connsiteX1554" fmla="*/ 317757 w 711775"/>
              <a:gd name="connsiteY1554" fmla="*/ 363527 h 828741"/>
              <a:gd name="connsiteX1555" fmla="*/ 320299 w 711775"/>
              <a:gd name="connsiteY1555" fmla="*/ 360985 h 828741"/>
              <a:gd name="connsiteX1556" fmla="*/ 320299 w 711775"/>
              <a:gd name="connsiteY1556" fmla="*/ 358443 h 828741"/>
              <a:gd name="connsiteX1557" fmla="*/ 322841 w 711775"/>
              <a:gd name="connsiteY1557" fmla="*/ 358443 h 828741"/>
              <a:gd name="connsiteX1558" fmla="*/ 322841 w 711775"/>
              <a:gd name="connsiteY1558" fmla="*/ 353359 h 828741"/>
              <a:gd name="connsiteX1559" fmla="*/ 325383 w 711775"/>
              <a:gd name="connsiteY1559" fmla="*/ 353359 h 828741"/>
              <a:gd name="connsiteX1560" fmla="*/ 325383 w 711775"/>
              <a:gd name="connsiteY1560" fmla="*/ 350817 h 828741"/>
              <a:gd name="connsiteX1561" fmla="*/ 327925 w 711775"/>
              <a:gd name="connsiteY1561" fmla="*/ 350817 h 828741"/>
              <a:gd name="connsiteX1562" fmla="*/ 330467 w 711775"/>
              <a:gd name="connsiteY1562" fmla="*/ 350817 h 828741"/>
              <a:gd name="connsiteX1563" fmla="*/ 333009 w 711775"/>
              <a:gd name="connsiteY1563" fmla="*/ 350817 h 828741"/>
              <a:gd name="connsiteX1564" fmla="*/ 333009 w 711775"/>
              <a:gd name="connsiteY1564" fmla="*/ 348274 h 828741"/>
              <a:gd name="connsiteX1565" fmla="*/ 335551 w 711775"/>
              <a:gd name="connsiteY1565" fmla="*/ 348274 h 828741"/>
              <a:gd name="connsiteX1566" fmla="*/ 335551 w 711775"/>
              <a:gd name="connsiteY1566" fmla="*/ 345733 h 828741"/>
              <a:gd name="connsiteX1567" fmla="*/ 338094 w 711775"/>
              <a:gd name="connsiteY1567" fmla="*/ 345733 h 828741"/>
              <a:gd name="connsiteX1568" fmla="*/ 338094 w 711775"/>
              <a:gd name="connsiteY1568" fmla="*/ 343190 h 828741"/>
              <a:gd name="connsiteX1569" fmla="*/ 340635 w 711775"/>
              <a:gd name="connsiteY1569" fmla="*/ 340648 h 828741"/>
              <a:gd name="connsiteX1570" fmla="*/ 343178 w 711775"/>
              <a:gd name="connsiteY1570" fmla="*/ 338106 h 828741"/>
              <a:gd name="connsiteX1571" fmla="*/ 345719 w 711775"/>
              <a:gd name="connsiteY1571" fmla="*/ 335563 h 828741"/>
              <a:gd name="connsiteX1572" fmla="*/ 348262 w 711775"/>
              <a:gd name="connsiteY1572" fmla="*/ 333022 h 828741"/>
              <a:gd name="connsiteX1573" fmla="*/ 348262 w 711775"/>
              <a:gd name="connsiteY1573" fmla="*/ 330480 h 828741"/>
              <a:gd name="connsiteX1574" fmla="*/ 350804 w 711775"/>
              <a:gd name="connsiteY1574" fmla="*/ 330480 h 828741"/>
              <a:gd name="connsiteX1575" fmla="*/ 353346 w 711775"/>
              <a:gd name="connsiteY1575" fmla="*/ 327937 h 828741"/>
              <a:gd name="connsiteX1576" fmla="*/ 355888 w 711775"/>
              <a:gd name="connsiteY1576" fmla="*/ 327937 h 828741"/>
              <a:gd name="connsiteX1577" fmla="*/ 355888 w 711775"/>
              <a:gd name="connsiteY1577" fmla="*/ 327937 h 828741"/>
              <a:gd name="connsiteX1578" fmla="*/ 358430 w 711775"/>
              <a:gd name="connsiteY1578" fmla="*/ 325395 h 828741"/>
              <a:gd name="connsiteX1579" fmla="*/ 358430 w 711775"/>
              <a:gd name="connsiteY1579" fmla="*/ 322853 h 828741"/>
              <a:gd name="connsiteX1580" fmla="*/ 358430 w 711775"/>
              <a:gd name="connsiteY1580" fmla="*/ 320311 h 828741"/>
              <a:gd name="connsiteX1581" fmla="*/ 360972 w 711775"/>
              <a:gd name="connsiteY1581" fmla="*/ 315227 h 828741"/>
              <a:gd name="connsiteX1582" fmla="*/ 360972 w 711775"/>
              <a:gd name="connsiteY1582" fmla="*/ 312684 h 828741"/>
              <a:gd name="connsiteX1583" fmla="*/ 360972 w 711775"/>
              <a:gd name="connsiteY1583" fmla="*/ 310142 h 828741"/>
              <a:gd name="connsiteX1584" fmla="*/ 360972 w 711775"/>
              <a:gd name="connsiteY1584" fmla="*/ 307600 h 828741"/>
              <a:gd name="connsiteX1585" fmla="*/ 360972 w 711775"/>
              <a:gd name="connsiteY1585" fmla="*/ 305058 h 828741"/>
              <a:gd name="connsiteX1586" fmla="*/ 360972 w 711775"/>
              <a:gd name="connsiteY1586" fmla="*/ 302516 h 828741"/>
              <a:gd name="connsiteX1587" fmla="*/ 360972 w 711775"/>
              <a:gd name="connsiteY1587" fmla="*/ 302516 h 828741"/>
              <a:gd name="connsiteX1588" fmla="*/ 358430 w 711775"/>
              <a:gd name="connsiteY1588" fmla="*/ 299974 h 828741"/>
              <a:gd name="connsiteX1589" fmla="*/ 355888 w 711775"/>
              <a:gd name="connsiteY1589" fmla="*/ 299974 h 828741"/>
              <a:gd name="connsiteX1590" fmla="*/ 355888 w 711775"/>
              <a:gd name="connsiteY1590" fmla="*/ 297431 h 828741"/>
              <a:gd name="connsiteX1591" fmla="*/ 355888 w 711775"/>
              <a:gd name="connsiteY1591" fmla="*/ 294890 h 828741"/>
              <a:gd name="connsiteX1592" fmla="*/ 353346 w 711775"/>
              <a:gd name="connsiteY1592" fmla="*/ 292347 h 828741"/>
              <a:gd name="connsiteX1593" fmla="*/ 353346 w 711775"/>
              <a:gd name="connsiteY1593" fmla="*/ 289805 h 828741"/>
              <a:gd name="connsiteX1594" fmla="*/ 350804 w 711775"/>
              <a:gd name="connsiteY1594" fmla="*/ 287263 h 828741"/>
              <a:gd name="connsiteX1595" fmla="*/ 348262 w 711775"/>
              <a:gd name="connsiteY1595" fmla="*/ 284720 h 828741"/>
              <a:gd name="connsiteX1596" fmla="*/ 345719 w 711775"/>
              <a:gd name="connsiteY1596" fmla="*/ 282179 h 828741"/>
              <a:gd name="connsiteX1597" fmla="*/ 345719 w 711775"/>
              <a:gd name="connsiteY1597" fmla="*/ 279637 h 828741"/>
              <a:gd name="connsiteX1598" fmla="*/ 345719 w 711775"/>
              <a:gd name="connsiteY1598" fmla="*/ 277094 h 828741"/>
              <a:gd name="connsiteX1599" fmla="*/ 322841 w 711775"/>
              <a:gd name="connsiteY1599" fmla="*/ 277094 h 828741"/>
              <a:gd name="connsiteX1600" fmla="*/ 322841 w 711775"/>
              <a:gd name="connsiteY1600" fmla="*/ 274552 h 828741"/>
              <a:gd name="connsiteX1601" fmla="*/ 322841 w 711775"/>
              <a:gd name="connsiteY1601" fmla="*/ 272010 h 828741"/>
              <a:gd name="connsiteX1602" fmla="*/ 322841 w 711775"/>
              <a:gd name="connsiteY1602" fmla="*/ 269468 h 828741"/>
              <a:gd name="connsiteX1603" fmla="*/ 325383 w 711775"/>
              <a:gd name="connsiteY1603" fmla="*/ 266926 h 828741"/>
              <a:gd name="connsiteX1604" fmla="*/ 327925 w 711775"/>
              <a:gd name="connsiteY1604" fmla="*/ 264384 h 828741"/>
              <a:gd name="connsiteX1605" fmla="*/ 327925 w 711775"/>
              <a:gd name="connsiteY1605" fmla="*/ 261841 h 828741"/>
              <a:gd name="connsiteX1606" fmla="*/ 330467 w 711775"/>
              <a:gd name="connsiteY1606" fmla="*/ 261841 h 828741"/>
              <a:gd name="connsiteX1607" fmla="*/ 333009 w 711775"/>
              <a:gd name="connsiteY1607" fmla="*/ 261841 h 828741"/>
              <a:gd name="connsiteX1608" fmla="*/ 333009 w 711775"/>
              <a:gd name="connsiteY1608" fmla="*/ 259299 h 828741"/>
              <a:gd name="connsiteX1609" fmla="*/ 333009 w 711775"/>
              <a:gd name="connsiteY1609" fmla="*/ 256757 h 828741"/>
              <a:gd name="connsiteX1610" fmla="*/ 335551 w 711775"/>
              <a:gd name="connsiteY1610" fmla="*/ 256757 h 828741"/>
              <a:gd name="connsiteX1611" fmla="*/ 335551 w 711775"/>
              <a:gd name="connsiteY1611" fmla="*/ 254215 h 828741"/>
              <a:gd name="connsiteX1612" fmla="*/ 335551 w 711775"/>
              <a:gd name="connsiteY1612" fmla="*/ 251673 h 828741"/>
              <a:gd name="connsiteX1613" fmla="*/ 335551 w 711775"/>
              <a:gd name="connsiteY1613" fmla="*/ 249131 h 828741"/>
              <a:gd name="connsiteX1614" fmla="*/ 335551 w 711775"/>
              <a:gd name="connsiteY1614" fmla="*/ 246588 h 828741"/>
              <a:gd name="connsiteX1615" fmla="*/ 335551 w 711775"/>
              <a:gd name="connsiteY1615" fmla="*/ 244047 h 828741"/>
              <a:gd name="connsiteX1616" fmla="*/ 338094 w 711775"/>
              <a:gd name="connsiteY1616" fmla="*/ 244047 h 828741"/>
              <a:gd name="connsiteX1617" fmla="*/ 338094 w 711775"/>
              <a:gd name="connsiteY1617" fmla="*/ 241504 h 828741"/>
              <a:gd name="connsiteX1618" fmla="*/ 338094 w 711775"/>
              <a:gd name="connsiteY1618" fmla="*/ 238962 h 828741"/>
              <a:gd name="connsiteX1619" fmla="*/ 340635 w 711775"/>
              <a:gd name="connsiteY1619" fmla="*/ 236420 h 828741"/>
              <a:gd name="connsiteX1620" fmla="*/ 343178 w 711775"/>
              <a:gd name="connsiteY1620" fmla="*/ 236420 h 828741"/>
              <a:gd name="connsiteX1621" fmla="*/ 343178 w 711775"/>
              <a:gd name="connsiteY1621" fmla="*/ 233877 h 828741"/>
              <a:gd name="connsiteX1622" fmla="*/ 345719 w 711775"/>
              <a:gd name="connsiteY1622" fmla="*/ 233877 h 828741"/>
              <a:gd name="connsiteX1623" fmla="*/ 348262 w 711775"/>
              <a:gd name="connsiteY1623" fmla="*/ 233877 h 828741"/>
              <a:gd name="connsiteX1624" fmla="*/ 348262 w 711775"/>
              <a:gd name="connsiteY1624" fmla="*/ 236420 h 828741"/>
              <a:gd name="connsiteX1625" fmla="*/ 350804 w 711775"/>
              <a:gd name="connsiteY1625" fmla="*/ 236420 h 828741"/>
              <a:gd name="connsiteX1626" fmla="*/ 353346 w 711775"/>
              <a:gd name="connsiteY1626" fmla="*/ 236420 h 828741"/>
              <a:gd name="connsiteX1627" fmla="*/ 355888 w 711775"/>
              <a:gd name="connsiteY1627" fmla="*/ 236420 h 828741"/>
              <a:gd name="connsiteX1628" fmla="*/ 358430 w 711775"/>
              <a:gd name="connsiteY1628" fmla="*/ 236420 h 828741"/>
              <a:gd name="connsiteX1629" fmla="*/ 360972 w 711775"/>
              <a:gd name="connsiteY1629" fmla="*/ 236420 h 828741"/>
              <a:gd name="connsiteX1630" fmla="*/ 360972 w 711775"/>
              <a:gd name="connsiteY1630" fmla="*/ 233877 h 828741"/>
              <a:gd name="connsiteX1631" fmla="*/ 363514 w 711775"/>
              <a:gd name="connsiteY1631" fmla="*/ 231336 h 828741"/>
              <a:gd name="connsiteX1632" fmla="*/ 363514 w 711775"/>
              <a:gd name="connsiteY1632" fmla="*/ 228794 h 828741"/>
              <a:gd name="connsiteX1633" fmla="*/ 366056 w 711775"/>
              <a:gd name="connsiteY1633" fmla="*/ 223709 h 828741"/>
              <a:gd name="connsiteX1634" fmla="*/ 368598 w 711775"/>
              <a:gd name="connsiteY1634" fmla="*/ 221167 h 828741"/>
              <a:gd name="connsiteX1635" fmla="*/ 368598 w 711775"/>
              <a:gd name="connsiteY1635" fmla="*/ 218625 h 828741"/>
              <a:gd name="connsiteX1636" fmla="*/ 371140 w 711775"/>
              <a:gd name="connsiteY1636" fmla="*/ 216083 h 828741"/>
              <a:gd name="connsiteX1637" fmla="*/ 371140 w 711775"/>
              <a:gd name="connsiteY1637" fmla="*/ 213541 h 828741"/>
              <a:gd name="connsiteX1638" fmla="*/ 371140 w 711775"/>
              <a:gd name="connsiteY1638" fmla="*/ 210998 h 828741"/>
              <a:gd name="connsiteX1639" fmla="*/ 371140 w 711775"/>
              <a:gd name="connsiteY1639" fmla="*/ 213541 h 828741"/>
              <a:gd name="connsiteX1640" fmla="*/ 371140 w 711775"/>
              <a:gd name="connsiteY1640" fmla="*/ 210998 h 828741"/>
              <a:gd name="connsiteX1641" fmla="*/ 371140 w 711775"/>
              <a:gd name="connsiteY1641" fmla="*/ 208456 h 828741"/>
              <a:gd name="connsiteX1642" fmla="*/ 368598 w 711775"/>
              <a:gd name="connsiteY1642" fmla="*/ 205914 h 828741"/>
              <a:gd name="connsiteX1643" fmla="*/ 368598 w 711775"/>
              <a:gd name="connsiteY1643" fmla="*/ 203372 h 828741"/>
              <a:gd name="connsiteX1644" fmla="*/ 368598 w 711775"/>
              <a:gd name="connsiteY1644" fmla="*/ 200830 h 828741"/>
              <a:gd name="connsiteX1645" fmla="*/ 371140 w 711775"/>
              <a:gd name="connsiteY1645" fmla="*/ 200830 h 828741"/>
              <a:gd name="connsiteX1646" fmla="*/ 371140 w 711775"/>
              <a:gd name="connsiteY1646" fmla="*/ 198287 h 828741"/>
              <a:gd name="connsiteX1647" fmla="*/ 371140 w 711775"/>
              <a:gd name="connsiteY1647" fmla="*/ 195745 h 828741"/>
              <a:gd name="connsiteX1648" fmla="*/ 371140 w 711775"/>
              <a:gd name="connsiteY1648" fmla="*/ 193204 h 828741"/>
              <a:gd name="connsiteX1649" fmla="*/ 373682 w 711775"/>
              <a:gd name="connsiteY1649" fmla="*/ 193204 h 828741"/>
              <a:gd name="connsiteX1650" fmla="*/ 373682 w 711775"/>
              <a:gd name="connsiteY1650" fmla="*/ 190661 h 828741"/>
              <a:gd name="connsiteX1651" fmla="*/ 373682 w 711775"/>
              <a:gd name="connsiteY1651" fmla="*/ 188119 h 828741"/>
              <a:gd name="connsiteX1652" fmla="*/ 373682 w 711775"/>
              <a:gd name="connsiteY1652" fmla="*/ 188119 h 828741"/>
              <a:gd name="connsiteX1653" fmla="*/ 373682 w 711775"/>
              <a:gd name="connsiteY1653" fmla="*/ 185577 h 828741"/>
              <a:gd name="connsiteX1654" fmla="*/ 373682 w 711775"/>
              <a:gd name="connsiteY1654" fmla="*/ 183034 h 828741"/>
              <a:gd name="connsiteX1655" fmla="*/ 371140 w 711775"/>
              <a:gd name="connsiteY1655" fmla="*/ 180493 h 828741"/>
              <a:gd name="connsiteX1656" fmla="*/ 371140 w 711775"/>
              <a:gd name="connsiteY1656" fmla="*/ 177951 h 828741"/>
              <a:gd name="connsiteX1657" fmla="*/ 371140 w 711775"/>
              <a:gd name="connsiteY1657" fmla="*/ 175408 h 828741"/>
              <a:gd name="connsiteX1658" fmla="*/ 373682 w 711775"/>
              <a:gd name="connsiteY1658" fmla="*/ 175408 h 828741"/>
              <a:gd name="connsiteX1659" fmla="*/ 373682 w 711775"/>
              <a:gd name="connsiteY1659" fmla="*/ 172866 h 828741"/>
              <a:gd name="connsiteX1660" fmla="*/ 373682 w 711775"/>
              <a:gd name="connsiteY1660" fmla="*/ 170324 h 828741"/>
              <a:gd name="connsiteX1661" fmla="*/ 376224 w 711775"/>
              <a:gd name="connsiteY1661" fmla="*/ 167782 h 828741"/>
              <a:gd name="connsiteX1662" fmla="*/ 376224 w 711775"/>
              <a:gd name="connsiteY1662" fmla="*/ 165240 h 828741"/>
              <a:gd name="connsiteX1663" fmla="*/ 376224 w 711775"/>
              <a:gd name="connsiteY1663" fmla="*/ 162698 h 828741"/>
              <a:gd name="connsiteX1664" fmla="*/ 376224 w 711775"/>
              <a:gd name="connsiteY1664" fmla="*/ 162698 h 828741"/>
              <a:gd name="connsiteX1665" fmla="*/ 376224 w 711775"/>
              <a:gd name="connsiteY1665" fmla="*/ 160155 h 828741"/>
              <a:gd name="connsiteX1666" fmla="*/ 376224 w 711775"/>
              <a:gd name="connsiteY1666" fmla="*/ 157613 h 828741"/>
              <a:gd name="connsiteX1667" fmla="*/ 378766 w 711775"/>
              <a:gd name="connsiteY1667" fmla="*/ 157613 h 828741"/>
              <a:gd name="connsiteX1668" fmla="*/ 378766 w 711775"/>
              <a:gd name="connsiteY1668" fmla="*/ 155071 h 828741"/>
              <a:gd name="connsiteX1669" fmla="*/ 381308 w 711775"/>
              <a:gd name="connsiteY1669" fmla="*/ 155071 h 828741"/>
              <a:gd name="connsiteX1670" fmla="*/ 381308 w 711775"/>
              <a:gd name="connsiteY1670" fmla="*/ 152529 h 828741"/>
              <a:gd name="connsiteX1671" fmla="*/ 383850 w 711775"/>
              <a:gd name="connsiteY1671" fmla="*/ 152529 h 828741"/>
              <a:gd name="connsiteX1672" fmla="*/ 386392 w 711775"/>
              <a:gd name="connsiteY1672" fmla="*/ 152529 h 828741"/>
              <a:gd name="connsiteX1673" fmla="*/ 388935 w 711775"/>
              <a:gd name="connsiteY1673" fmla="*/ 152529 h 828741"/>
              <a:gd name="connsiteX1674" fmla="*/ 391476 w 711775"/>
              <a:gd name="connsiteY1674" fmla="*/ 155071 h 828741"/>
              <a:gd name="connsiteX1675" fmla="*/ 394019 w 711775"/>
              <a:gd name="connsiteY1675" fmla="*/ 157613 h 828741"/>
              <a:gd name="connsiteX1676" fmla="*/ 396561 w 711775"/>
              <a:gd name="connsiteY1676" fmla="*/ 157613 h 828741"/>
              <a:gd name="connsiteX1677" fmla="*/ 396561 w 711775"/>
              <a:gd name="connsiteY1677" fmla="*/ 160155 h 828741"/>
              <a:gd name="connsiteX1678" fmla="*/ 399103 w 711775"/>
              <a:gd name="connsiteY1678" fmla="*/ 160155 h 828741"/>
              <a:gd name="connsiteX1679" fmla="*/ 401645 w 711775"/>
              <a:gd name="connsiteY1679" fmla="*/ 165240 h 828741"/>
              <a:gd name="connsiteX1680" fmla="*/ 401645 w 711775"/>
              <a:gd name="connsiteY1680" fmla="*/ 167782 h 828741"/>
              <a:gd name="connsiteX1681" fmla="*/ 404187 w 711775"/>
              <a:gd name="connsiteY1681" fmla="*/ 167782 h 828741"/>
              <a:gd name="connsiteX1682" fmla="*/ 404187 w 711775"/>
              <a:gd name="connsiteY1682" fmla="*/ 170324 h 828741"/>
              <a:gd name="connsiteX1683" fmla="*/ 404187 w 711775"/>
              <a:gd name="connsiteY1683" fmla="*/ 172866 h 828741"/>
              <a:gd name="connsiteX1684" fmla="*/ 406729 w 711775"/>
              <a:gd name="connsiteY1684" fmla="*/ 172866 h 828741"/>
              <a:gd name="connsiteX1685" fmla="*/ 406729 w 711775"/>
              <a:gd name="connsiteY1685" fmla="*/ 175408 h 828741"/>
              <a:gd name="connsiteX1686" fmla="*/ 406729 w 711775"/>
              <a:gd name="connsiteY1686" fmla="*/ 177951 h 828741"/>
              <a:gd name="connsiteX1687" fmla="*/ 406729 w 711775"/>
              <a:gd name="connsiteY1687" fmla="*/ 180493 h 828741"/>
              <a:gd name="connsiteX1688" fmla="*/ 406729 w 711775"/>
              <a:gd name="connsiteY1688" fmla="*/ 183034 h 828741"/>
              <a:gd name="connsiteX1689" fmla="*/ 409271 w 711775"/>
              <a:gd name="connsiteY1689" fmla="*/ 210998 h 828741"/>
              <a:gd name="connsiteX1690" fmla="*/ 409271 w 711775"/>
              <a:gd name="connsiteY1690" fmla="*/ 213541 h 828741"/>
              <a:gd name="connsiteX1691" fmla="*/ 409271 w 711775"/>
              <a:gd name="connsiteY1691" fmla="*/ 216083 h 828741"/>
              <a:gd name="connsiteX1692" fmla="*/ 409271 w 711775"/>
              <a:gd name="connsiteY1692" fmla="*/ 218625 h 828741"/>
              <a:gd name="connsiteX1693" fmla="*/ 409271 w 711775"/>
              <a:gd name="connsiteY1693" fmla="*/ 221167 h 828741"/>
              <a:gd name="connsiteX1694" fmla="*/ 409271 w 711775"/>
              <a:gd name="connsiteY1694" fmla="*/ 223709 h 828741"/>
              <a:gd name="connsiteX1695" fmla="*/ 409271 w 711775"/>
              <a:gd name="connsiteY1695" fmla="*/ 226251 h 828741"/>
              <a:gd name="connsiteX1696" fmla="*/ 409271 w 711775"/>
              <a:gd name="connsiteY1696" fmla="*/ 228794 h 828741"/>
              <a:gd name="connsiteX1697" fmla="*/ 406729 w 711775"/>
              <a:gd name="connsiteY1697" fmla="*/ 228794 h 828741"/>
              <a:gd name="connsiteX1698" fmla="*/ 406729 w 711775"/>
              <a:gd name="connsiteY1698" fmla="*/ 231336 h 828741"/>
              <a:gd name="connsiteX1699" fmla="*/ 406729 w 711775"/>
              <a:gd name="connsiteY1699" fmla="*/ 233877 h 828741"/>
              <a:gd name="connsiteX1700" fmla="*/ 406729 w 711775"/>
              <a:gd name="connsiteY1700" fmla="*/ 236420 h 828741"/>
              <a:gd name="connsiteX1701" fmla="*/ 406729 w 711775"/>
              <a:gd name="connsiteY1701" fmla="*/ 238962 h 828741"/>
              <a:gd name="connsiteX1702" fmla="*/ 406729 w 711775"/>
              <a:gd name="connsiteY1702" fmla="*/ 241504 h 828741"/>
              <a:gd name="connsiteX1703" fmla="*/ 404187 w 711775"/>
              <a:gd name="connsiteY1703" fmla="*/ 266926 h 828741"/>
              <a:gd name="connsiteX1704" fmla="*/ 404187 w 711775"/>
              <a:gd name="connsiteY1704" fmla="*/ 269468 h 828741"/>
              <a:gd name="connsiteX1705" fmla="*/ 404187 w 711775"/>
              <a:gd name="connsiteY1705" fmla="*/ 272010 h 828741"/>
              <a:gd name="connsiteX1706" fmla="*/ 404187 w 711775"/>
              <a:gd name="connsiteY1706" fmla="*/ 274552 h 828741"/>
              <a:gd name="connsiteX1707" fmla="*/ 404187 w 711775"/>
              <a:gd name="connsiteY1707" fmla="*/ 277094 h 828741"/>
              <a:gd name="connsiteX1708" fmla="*/ 404187 w 711775"/>
              <a:gd name="connsiteY1708" fmla="*/ 279637 h 828741"/>
              <a:gd name="connsiteX1709" fmla="*/ 404187 w 711775"/>
              <a:gd name="connsiteY1709" fmla="*/ 282179 h 828741"/>
              <a:gd name="connsiteX1710" fmla="*/ 406729 w 711775"/>
              <a:gd name="connsiteY1710" fmla="*/ 282179 h 828741"/>
              <a:gd name="connsiteX1711" fmla="*/ 406729 w 711775"/>
              <a:gd name="connsiteY1711" fmla="*/ 284720 h 828741"/>
              <a:gd name="connsiteX1712" fmla="*/ 406729 w 711775"/>
              <a:gd name="connsiteY1712" fmla="*/ 287263 h 828741"/>
              <a:gd name="connsiteX1713" fmla="*/ 409271 w 711775"/>
              <a:gd name="connsiteY1713" fmla="*/ 287263 h 828741"/>
              <a:gd name="connsiteX1714" fmla="*/ 409271 w 711775"/>
              <a:gd name="connsiteY1714" fmla="*/ 289805 h 828741"/>
              <a:gd name="connsiteX1715" fmla="*/ 411813 w 711775"/>
              <a:gd name="connsiteY1715" fmla="*/ 289805 h 828741"/>
              <a:gd name="connsiteX1716" fmla="*/ 411813 w 711775"/>
              <a:gd name="connsiteY1716" fmla="*/ 292347 h 828741"/>
              <a:gd name="connsiteX1717" fmla="*/ 414355 w 711775"/>
              <a:gd name="connsiteY1717" fmla="*/ 292347 h 828741"/>
              <a:gd name="connsiteX1718" fmla="*/ 416897 w 711775"/>
              <a:gd name="connsiteY1718" fmla="*/ 294890 h 828741"/>
              <a:gd name="connsiteX1719" fmla="*/ 419439 w 711775"/>
              <a:gd name="connsiteY1719" fmla="*/ 294890 h 828741"/>
              <a:gd name="connsiteX1720" fmla="*/ 421981 w 711775"/>
              <a:gd name="connsiteY1720" fmla="*/ 294890 h 828741"/>
              <a:gd name="connsiteX1721" fmla="*/ 424523 w 711775"/>
              <a:gd name="connsiteY1721" fmla="*/ 294890 h 828741"/>
              <a:gd name="connsiteX1722" fmla="*/ 427066 w 711775"/>
              <a:gd name="connsiteY1722" fmla="*/ 294890 h 828741"/>
              <a:gd name="connsiteX1723" fmla="*/ 427066 w 711775"/>
              <a:gd name="connsiteY1723" fmla="*/ 292347 h 828741"/>
              <a:gd name="connsiteX1724" fmla="*/ 429607 w 711775"/>
              <a:gd name="connsiteY1724" fmla="*/ 292347 h 828741"/>
              <a:gd name="connsiteX1725" fmla="*/ 429607 w 711775"/>
              <a:gd name="connsiteY1725" fmla="*/ 289805 h 828741"/>
              <a:gd name="connsiteX1726" fmla="*/ 429607 w 711775"/>
              <a:gd name="connsiteY1726" fmla="*/ 287263 h 828741"/>
              <a:gd name="connsiteX1727" fmla="*/ 432150 w 711775"/>
              <a:gd name="connsiteY1727" fmla="*/ 287263 h 828741"/>
              <a:gd name="connsiteX1728" fmla="*/ 432150 w 711775"/>
              <a:gd name="connsiteY1728" fmla="*/ 284720 h 828741"/>
              <a:gd name="connsiteX1729" fmla="*/ 434691 w 711775"/>
              <a:gd name="connsiteY1729" fmla="*/ 282179 h 828741"/>
              <a:gd name="connsiteX1730" fmla="*/ 434691 w 711775"/>
              <a:gd name="connsiteY1730" fmla="*/ 279637 h 828741"/>
              <a:gd name="connsiteX1731" fmla="*/ 437234 w 711775"/>
              <a:gd name="connsiteY1731" fmla="*/ 279637 h 828741"/>
              <a:gd name="connsiteX1732" fmla="*/ 437234 w 711775"/>
              <a:gd name="connsiteY1732" fmla="*/ 277094 h 828741"/>
              <a:gd name="connsiteX1733" fmla="*/ 437234 w 711775"/>
              <a:gd name="connsiteY1733" fmla="*/ 274552 h 828741"/>
              <a:gd name="connsiteX1734" fmla="*/ 439776 w 711775"/>
              <a:gd name="connsiteY1734" fmla="*/ 274552 h 828741"/>
              <a:gd name="connsiteX1735" fmla="*/ 439776 w 711775"/>
              <a:gd name="connsiteY1735" fmla="*/ 272010 h 828741"/>
              <a:gd name="connsiteX1736" fmla="*/ 439776 w 711775"/>
              <a:gd name="connsiteY1736" fmla="*/ 264384 h 828741"/>
              <a:gd name="connsiteX1737" fmla="*/ 442318 w 711775"/>
              <a:gd name="connsiteY1737" fmla="*/ 264384 h 828741"/>
              <a:gd name="connsiteX1738" fmla="*/ 442318 w 711775"/>
              <a:gd name="connsiteY1738" fmla="*/ 261841 h 828741"/>
              <a:gd name="connsiteX1739" fmla="*/ 444860 w 711775"/>
              <a:gd name="connsiteY1739" fmla="*/ 261841 h 828741"/>
              <a:gd name="connsiteX1740" fmla="*/ 444860 w 711775"/>
              <a:gd name="connsiteY1740" fmla="*/ 259299 h 828741"/>
              <a:gd name="connsiteX1741" fmla="*/ 447402 w 711775"/>
              <a:gd name="connsiteY1741" fmla="*/ 259299 h 828741"/>
              <a:gd name="connsiteX1742" fmla="*/ 447402 w 711775"/>
              <a:gd name="connsiteY1742" fmla="*/ 256757 h 828741"/>
              <a:gd name="connsiteX1743" fmla="*/ 449944 w 711775"/>
              <a:gd name="connsiteY1743" fmla="*/ 254215 h 828741"/>
              <a:gd name="connsiteX1744" fmla="*/ 449944 w 711775"/>
              <a:gd name="connsiteY1744" fmla="*/ 251673 h 828741"/>
              <a:gd name="connsiteX1745" fmla="*/ 452486 w 711775"/>
              <a:gd name="connsiteY1745" fmla="*/ 251673 h 828741"/>
              <a:gd name="connsiteX1746" fmla="*/ 452486 w 711775"/>
              <a:gd name="connsiteY1746" fmla="*/ 249131 h 828741"/>
              <a:gd name="connsiteX1747" fmla="*/ 452486 w 711775"/>
              <a:gd name="connsiteY1747" fmla="*/ 246588 h 828741"/>
              <a:gd name="connsiteX1748" fmla="*/ 452486 w 711775"/>
              <a:gd name="connsiteY1748" fmla="*/ 244047 h 828741"/>
              <a:gd name="connsiteX1749" fmla="*/ 452486 w 711775"/>
              <a:gd name="connsiteY1749" fmla="*/ 241504 h 828741"/>
              <a:gd name="connsiteX1750" fmla="*/ 452486 w 711775"/>
              <a:gd name="connsiteY1750" fmla="*/ 238962 h 828741"/>
              <a:gd name="connsiteX1751" fmla="*/ 449944 w 711775"/>
              <a:gd name="connsiteY1751" fmla="*/ 236420 h 828741"/>
              <a:gd name="connsiteX1752" fmla="*/ 449944 w 711775"/>
              <a:gd name="connsiteY1752" fmla="*/ 233877 h 828741"/>
              <a:gd name="connsiteX1753" fmla="*/ 449944 w 711775"/>
              <a:gd name="connsiteY1753" fmla="*/ 231336 h 828741"/>
              <a:gd name="connsiteX1754" fmla="*/ 447402 w 711775"/>
              <a:gd name="connsiteY1754" fmla="*/ 231336 h 828741"/>
              <a:gd name="connsiteX1755" fmla="*/ 447402 w 711775"/>
              <a:gd name="connsiteY1755" fmla="*/ 228794 h 828741"/>
              <a:gd name="connsiteX1756" fmla="*/ 447402 w 711775"/>
              <a:gd name="connsiteY1756" fmla="*/ 226251 h 828741"/>
              <a:gd name="connsiteX1757" fmla="*/ 447402 w 711775"/>
              <a:gd name="connsiteY1757" fmla="*/ 223709 h 828741"/>
              <a:gd name="connsiteX1758" fmla="*/ 437234 w 711775"/>
              <a:gd name="connsiteY1758" fmla="*/ 223709 h 828741"/>
              <a:gd name="connsiteX1759" fmla="*/ 437234 w 711775"/>
              <a:gd name="connsiteY1759" fmla="*/ 221167 h 828741"/>
              <a:gd name="connsiteX1760" fmla="*/ 437234 w 711775"/>
              <a:gd name="connsiteY1760" fmla="*/ 218625 h 828741"/>
              <a:gd name="connsiteX1761" fmla="*/ 437234 w 711775"/>
              <a:gd name="connsiteY1761" fmla="*/ 216083 h 828741"/>
              <a:gd name="connsiteX1762" fmla="*/ 437234 w 711775"/>
              <a:gd name="connsiteY1762" fmla="*/ 213541 h 828741"/>
              <a:gd name="connsiteX1763" fmla="*/ 434691 w 711775"/>
              <a:gd name="connsiteY1763" fmla="*/ 213541 h 828741"/>
              <a:gd name="connsiteX1764" fmla="*/ 434691 w 711775"/>
              <a:gd name="connsiteY1764" fmla="*/ 210998 h 828741"/>
              <a:gd name="connsiteX1765" fmla="*/ 434691 w 711775"/>
              <a:gd name="connsiteY1765" fmla="*/ 213541 h 828741"/>
              <a:gd name="connsiteX1766" fmla="*/ 434691 w 711775"/>
              <a:gd name="connsiteY1766" fmla="*/ 210998 h 828741"/>
              <a:gd name="connsiteX1767" fmla="*/ 434691 w 711775"/>
              <a:gd name="connsiteY1767" fmla="*/ 208456 h 828741"/>
              <a:gd name="connsiteX1768" fmla="*/ 434691 w 711775"/>
              <a:gd name="connsiteY1768" fmla="*/ 205914 h 828741"/>
              <a:gd name="connsiteX1769" fmla="*/ 434691 w 711775"/>
              <a:gd name="connsiteY1769" fmla="*/ 203372 h 828741"/>
              <a:gd name="connsiteX1770" fmla="*/ 434691 w 711775"/>
              <a:gd name="connsiteY1770" fmla="*/ 200830 h 828741"/>
              <a:gd name="connsiteX1771" fmla="*/ 434691 w 711775"/>
              <a:gd name="connsiteY1771" fmla="*/ 198287 h 828741"/>
              <a:gd name="connsiteX1772" fmla="*/ 434691 w 711775"/>
              <a:gd name="connsiteY1772" fmla="*/ 195745 h 828741"/>
              <a:gd name="connsiteX1773" fmla="*/ 434691 w 711775"/>
              <a:gd name="connsiteY1773" fmla="*/ 193204 h 828741"/>
              <a:gd name="connsiteX1774" fmla="*/ 432150 w 711775"/>
              <a:gd name="connsiteY1774" fmla="*/ 190661 h 828741"/>
              <a:gd name="connsiteX1775" fmla="*/ 429607 w 711775"/>
              <a:gd name="connsiteY1775" fmla="*/ 190661 h 828741"/>
              <a:gd name="connsiteX1776" fmla="*/ 429607 w 711775"/>
              <a:gd name="connsiteY1776" fmla="*/ 188119 h 828741"/>
              <a:gd name="connsiteX1777" fmla="*/ 427066 w 711775"/>
              <a:gd name="connsiteY1777" fmla="*/ 188119 h 828741"/>
              <a:gd name="connsiteX1778" fmla="*/ 424523 w 711775"/>
              <a:gd name="connsiteY1778" fmla="*/ 188119 h 828741"/>
              <a:gd name="connsiteX1779" fmla="*/ 424523 w 711775"/>
              <a:gd name="connsiteY1779" fmla="*/ 188119 h 828741"/>
              <a:gd name="connsiteX1780" fmla="*/ 424523 w 711775"/>
              <a:gd name="connsiteY1780" fmla="*/ 185577 h 828741"/>
              <a:gd name="connsiteX1781" fmla="*/ 424523 w 711775"/>
              <a:gd name="connsiteY1781" fmla="*/ 183034 h 828741"/>
              <a:gd name="connsiteX1782" fmla="*/ 424523 w 711775"/>
              <a:gd name="connsiteY1782" fmla="*/ 180493 h 828741"/>
              <a:gd name="connsiteX1783" fmla="*/ 427066 w 711775"/>
              <a:gd name="connsiteY1783" fmla="*/ 174138 h 828741"/>
              <a:gd name="connsiteX1784" fmla="*/ 427066 w 711775"/>
              <a:gd name="connsiteY1784" fmla="*/ 169053 h 828741"/>
              <a:gd name="connsiteX1785" fmla="*/ 427066 w 711775"/>
              <a:gd name="connsiteY1785" fmla="*/ 166511 h 828741"/>
              <a:gd name="connsiteX1786" fmla="*/ 429607 w 711775"/>
              <a:gd name="connsiteY1786" fmla="*/ 166511 h 828741"/>
              <a:gd name="connsiteX1787" fmla="*/ 429607 w 711775"/>
              <a:gd name="connsiteY1787" fmla="*/ 163968 h 828741"/>
              <a:gd name="connsiteX1788" fmla="*/ 429607 w 711775"/>
              <a:gd name="connsiteY1788" fmla="*/ 162698 h 828741"/>
              <a:gd name="connsiteX1789" fmla="*/ 429607 w 711775"/>
              <a:gd name="connsiteY1789" fmla="*/ 160155 h 828741"/>
              <a:gd name="connsiteX1790" fmla="*/ 429607 w 711775"/>
              <a:gd name="connsiteY1790" fmla="*/ 141089 h 828741"/>
              <a:gd name="connsiteX1791" fmla="*/ 432150 w 711775"/>
              <a:gd name="connsiteY1791" fmla="*/ 138547 h 828741"/>
              <a:gd name="connsiteX1792" fmla="*/ 432150 w 711775"/>
              <a:gd name="connsiteY1792" fmla="*/ 137276 h 828741"/>
              <a:gd name="connsiteX1793" fmla="*/ 432150 w 711775"/>
              <a:gd name="connsiteY1793" fmla="*/ 134734 h 828741"/>
              <a:gd name="connsiteX1794" fmla="*/ 434691 w 711775"/>
              <a:gd name="connsiteY1794" fmla="*/ 132191 h 828741"/>
              <a:gd name="connsiteX1795" fmla="*/ 434691 w 711775"/>
              <a:gd name="connsiteY1795" fmla="*/ 129650 h 828741"/>
              <a:gd name="connsiteX1796" fmla="*/ 434691 w 711775"/>
              <a:gd name="connsiteY1796" fmla="*/ 127108 h 828741"/>
              <a:gd name="connsiteX1797" fmla="*/ 434691 w 711775"/>
              <a:gd name="connsiteY1797" fmla="*/ 124565 h 828741"/>
              <a:gd name="connsiteX1798" fmla="*/ 434691 w 711775"/>
              <a:gd name="connsiteY1798" fmla="*/ 122023 h 828741"/>
              <a:gd name="connsiteX1799" fmla="*/ 437234 w 711775"/>
              <a:gd name="connsiteY1799" fmla="*/ 119481 h 828741"/>
              <a:gd name="connsiteX1800" fmla="*/ 437234 w 711775"/>
              <a:gd name="connsiteY1800" fmla="*/ 116939 h 828741"/>
              <a:gd name="connsiteX1801" fmla="*/ 437234 w 711775"/>
              <a:gd name="connsiteY1801" fmla="*/ 114397 h 828741"/>
              <a:gd name="connsiteX1802" fmla="*/ 437234 w 711775"/>
              <a:gd name="connsiteY1802" fmla="*/ 111854 h 828741"/>
              <a:gd name="connsiteX1803" fmla="*/ 437234 w 711775"/>
              <a:gd name="connsiteY1803" fmla="*/ 111854 h 828741"/>
              <a:gd name="connsiteX1804" fmla="*/ 437234 w 711775"/>
              <a:gd name="connsiteY1804" fmla="*/ 109312 h 828741"/>
              <a:gd name="connsiteX1805" fmla="*/ 439776 w 711775"/>
              <a:gd name="connsiteY1805" fmla="*/ 106770 h 828741"/>
              <a:gd name="connsiteX1806" fmla="*/ 439776 w 711775"/>
              <a:gd name="connsiteY1806" fmla="*/ 104228 h 828741"/>
              <a:gd name="connsiteX1807" fmla="*/ 442318 w 711775"/>
              <a:gd name="connsiteY1807" fmla="*/ 104228 h 828741"/>
              <a:gd name="connsiteX1808" fmla="*/ 442318 w 711775"/>
              <a:gd name="connsiteY1808" fmla="*/ 101686 h 828741"/>
              <a:gd name="connsiteX1809" fmla="*/ 444860 w 711775"/>
              <a:gd name="connsiteY1809" fmla="*/ 99144 h 828741"/>
              <a:gd name="connsiteX1810" fmla="*/ 444860 w 711775"/>
              <a:gd name="connsiteY1810" fmla="*/ 96601 h 828741"/>
              <a:gd name="connsiteX1811" fmla="*/ 447402 w 711775"/>
              <a:gd name="connsiteY1811" fmla="*/ 94059 h 828741"/>
              <a:gd name="connsiteX1812" fmla="*/ 447402 w 711775"/>
              <a:gd name="connsiteY1812" fmla="*/ 91518 h 828741"/>
              <a:gd name="connsiteX1813" fmla="*/ 449944 w 711775"/>
              <a:gd name="connsiteY1813" fmla="*/ 91518 h 828741"/>
              <a:gd name="connsiteX1814" fmla="*/ 449944 w 711775"/>
              <a:gd name="connsiteY1814" fmla="*/ 88975 h 828741"/>
              <a:gd name="connsiteX1815" fmla="*/ 449944 w 711775"/>
              <a:gd name="connsiteY1815" fmla="*/ 86433 h 828741"/>
              <a:gd name="connsiteX1816" fmla="*/ 449944 w 711775"/>
              <a:gd name="connsiteY1816" fmla="*/ 86433 h 828741"/>
              <a:gd name="connsiteX1817" fmla="*/ 449944 w 711775"/>
              <a:gd name="connsiteY1817" fmla="*/ 83891 h 828741"/>
              <a:gd name="connsiteX1818" fmla="*/ 449944 w 711775"/>
              <a:gd name="connsiteY1818" fmla="*/ 81348 h 828741"/>
              <a:gd name="connsiteX1819" fmla="*/ 447402 w 711775"/>
              <a:gd name="connsiteY1819" fmla="*/ 81348 h 828741"/>
              <a:gd name="connsiteX1820" fmla="*/ 447402 w 711775"/>
              <a:gd name="connsiteY1820" fmla="*/ 78807 h 828741"/>
              <a:gd name="connsiteX1821" fmla="*/ 447402 w 711775"/>
              <a:gd name="connsiteY1821" fmla="*/ 76265 h 828741"/>
              <a:gd name="connsiteX1822" fmla="*/ 444860 w 711775"/>
              <a:gd name="connsiteY1822" fmla="*/ 76265 h 828741"/>
              <a:gd name="connsiteX1823" fmla="*/ 444860 w 711775"/>
              <a:gd name="connsiteY1823" fmla="*/ 73722 h 828741"/>
              <a:gd name="connsiteX1824" fmla="*/ 444860 w 711775"/>
              <a:gd name="connsiteY1824" fmla="*/ 71180 h 828741"/>
              <a:gd name="connsiteX1825" fmla="*/ 442318 w 711775"/>
              <a:gd name="connsiteY1825" fmla="*/ 71180 h 828741"/>
              <a:gd name="connsiteX1826" fmla="*/ 442318 w 711775"/>
              <a:gd name="connsiteY1826" fmla="*/ 68638 h 828741"/>
              <a:gd name="connsiteX1827" fmla="*/ 439776 w 711775"/>
              <a:gd name="connsiteY1827" fmla="*/ 68638 h 828741"/>
              <a:gd name="connsiteX1828" fmla="*/ 439776 w 711775"/>
              <a:gd name="connsiteY1828" fmla="*/ 66096 h 828741"/>
              <a:gd name="connsiteX1829" fmla="*/ 437234 w 711775"/>
              <a:gd name="connsiteY1829" fmla="*/ 63554 h 828741"/>
              <a:gd name="connsiteX1830" fmla="*/ 437234 w 711775"/>
              <a:gd name="connsiteY1830" fmla="*/ 61011 h 828741"/>
              <a:gd name="connsiteX1831" fmla="*/ 437234 w 711775"/>
              <a:gd name="connsiteY1831" fmla="*/ 61011 h 828741"/>
              <a:gd name="connsiteX1832" fmla="*/ 437234 w 711775"/>
              <a:gd name="connsiteY1832" fmla="*/ 58469 h 828741"/>
              <a:gd name="connsiteX1833" fmla="*/ 437234 w 711775"/>
              <a:gd name="connsiteY1833" fmla="*/ 55927 h 828741"/>
              <a:gd name="connsiteX1834" fmla="*/ 437234 w 711775"/>
              <a:gd name="connsiteY1834" fmla="*/ 53385 h 828741"/>
              <a:gd name="connsiteX1835" fmla="*/ 439776 w 711775"/>
              <a:gd name="connsiteY1835" fmla="*/ 53385 h 828741"/>
              <a:gd name="connsiteX1836" fmla="*/ 439776 w 711775"/>
              <a:gd name="connsiteY1836" fmla="*/ 50843 h 828741"/>
              <a:gd name="connsiteX1837" fmla="*/ 439776 w 711775"/>
              <a:gd name="connsiteY1837" fmla="*/ 48301 h 828741"/>
              <a:gd name="connsiteX1838" fmla="*/ 439776 w 711775"/>
              <a:gd name="connsiteY1838" fmla="*/ 45758 h 828741"/>
              <a:gd name="connsiteX1839" fmla="*/ 442318 w 711775"/>
              <a:gd name="connsiteY1839" fmla="*/ 43216 h 828741"/>
              <a:gd name="connsiteX1840" fmla="*/ 444860 w 711775"/>
              <a:gd name="connsiteY1840" fmla="*/ 40675 h 828741"/>
              <a:gd name="connsiteX1841" fmla="*/ 447402 w 711775"/>
              <a:gd name="connsiteY1841" fmla="*/ 40675 h 828741"/>
              <a:gd name="connsiteX1842" fmla="*/ 447402 w 711775"/>
              <a:gd name="connsiteY1842" fmla="*/ 38132 h 828741"/>
              <a:gd name="connsiteX1843" fmla="*/ 449944 w 711775"/>
              <a:gd name="connsiteY1843" fmla="*/ 35590 h 828741"/>
              <a:gd name="connsiteX1844" fmla="*/ 449944 w 711775"/>
              <a:gd name="connsiteY1844" fmla="*/ 35590 h 828741"/>
              <a:gd name="connsiteX1845" fmla="*/ 449944 w 711775"/>
              <a:gd name="connsiteY1845" fmla="*/ 33048 h 828741"/>
              <a:gd name="connsiteX1846" fmla="*/ 452486 w 711775"/>
              <a:gd name="connsiteY1846" fmla="*/ 33048 h 828741"/>
              <a:gd name="connsiteX1847" fmla="*/ 452486 w 711775"/>
              <a:gd name="connsiteY1847" fmla="*/ 30505 h 828741"/>
              <a:gd name="connsiteX1848" fmla="*/ 452486 w 711775"/>
              <a:gd name="connsiteY1848" fmla="*/ 27964 h 828741"/>
              <a:gd name="connsiteX1849" fmla="*/ 452486 w 711775"/>
              <a:gd name="connsiteY1849" fmla="*/ 25422 h 828741"/>
              <a:gd name="connsiteX1850" fmla="*/ 452486 w 711775"/>
              <a:gd name="connsiteY1850" fmla="*/ 22879 h 828741"/>
              <a:gd name="connsiteX1851" fmla="*/ 455028 w 711775"/>
              <a:gd name="connsiteY1851" fmla="*/ 20337 h 828741"/>
              <a:gd name="connsiteX1852" fmla="*/ 457570 w 711775"/>
              <a:gd name="connsiteY1852" fmla="*/ 17795 h 828741"/>
              <a:gd name="connsiteX1853" fmla="*/ 460112 w 711775"/>
              <a:gd name="connsiteY1853" fmla="*/ 17795 h 828741"/>
              <a:gd name="connsiteX1854" fmla="*/ 462654 w 711775"/>
              <a:gd name="connsiteY1854" fmla="*/ 17795 h 828741"/>
              <a:gd name="connsiteX1855" fmla="*/ 465196 w 711775"/>
              <a:gd name="connsiteY1855" fmla="*/ 17795 h 828741"/>
              <a:gd name="connsiteX1856" fmla="*/ 467738 w 711775"/>
              <a:gd name="connsiteY1856" fmla="*/ 20337 h 828741"/>
              <a:gd name="connsiteX1857" fmla="*/ 470280 w 711775"/>
              <a:gd name="connsiteY1857" fmla="*/ 20337 h 828741"/>
              <a:gd name="connsiteX1858" fmla="*/ 470280 w 711775"/>
              <a:gd name="connsiteY1858" fmla="*/ 17795 h 828741"/>
              <a:gd name="connsiteX1859" fmla="*/ 472822 w 711775"/>
              <a:gd name="connsiteY1859" fmla="*/ 17795 h 828741"/>
              <a:gd name="connsiteX1860" fmla="*/ 475364 w 711775"/>
              <a:gd name="connsiteY1860" fmla="*/ 17795 h 828741"/>
              <a:gd name="connsiteX1861" fmla="*/ 475364 w 711775"/>
              <a:gd name="connsiteY1861" fmla="*/ 15253 h 828741"/>
              <a:gd name="connsiteX1862" fmla="*/ 477907 w 711775"/>
              <a:gd name="connsiteY1862" fmla="*/ 15253 h 828741"/>
              <a:gd name="connsiteX1863" fmla="*/ 480448 w 711775"/>
              <a:gd name="connsiteY1863" fmla="*/ 12711 h 828741"/>
              <a:gd name="connsiteX1864" fmla="*/ 482991 w 711775"/>
              <a:gd name="connsiteY1864" fmla="*/ 12711 h 828741"/>
              <a:gd name="connsiteX1865" fmla="*/ 482991 w 711775"/>
              <a:gd name="connsiteY1865" fmla="*/ 15253 h 828741"/>
              <a:gd name="connsiteX1866" fmla="*/ 485532 w 711775"/>
              <a:gd name="connsiteY1866" fmla="*/ 15253 h 828741"/>
              <a:gd name="connsiteX1867" fmla="*/ 488075 w 711775"/>
              <a:gd name="connsiteY1867" fmla="*/ 15253 h 828741"/>
              <a:gd name="connsiteX1868" fmla="*/ 490617 w 711775"/>
              <a:gd name="connsiteY1868" fmla="*/ 15253 h 828741"/>
              <a:gd name="connsiteX1869" fmla="*/ 493159 w 711775"/>
              <a:gd name="connsiteY1869" fmla="*/ 15253 h 828741"/>
              <a:gd name="connsiteX1870" fmla="*/ 493159 w 711775"/>
              <a:gd name="connsiteY1870" fmla="*/ 12711 h 828741"/>
              <a:gd name="connsiteX1871" fmla="*/ 495701 w 711775"/>
              <a:gd name="connsiteY1871" fmla="*/ 12711 h 828741"/>
              <a:gd name="connsiteX1872" fmla="*/ 498243 w 711775"/>
              <a:gd name="connsiteY1872" fmla="*/ 12711 h 828741"/>
              <a:gd name="connsiteX1873" fmla="*/ 500785 w 711775"/>
              <a:gd name="connsiteY1873" fmla="*/ 12711 h 828741"/>
              <a:gd name="connsiteX1874" fmla="*/ 503327 w 711775"/>
              <a:gd name="connsiteY1874" fmla="*/ 12711 h 828741"/>
              <a:gd name="connsiteX1875" fmla="*/ 503327 w 711775"/>
              <a:gd name="connsiteY1875" fmla="*/ 15253 h 828741"/>
              <a:gd name="connsiteX1876" fmla="*/ 505869 w 711775"/>
              <a:gd name="connsiteY1876" fmla="*/ 15253 h 828741"/>
              <a:gd name="connsiteX1877" fmla="*/ 508411 w 711775"/>
              <a:gd name="connsiteY1877" fmla="*/ 15253 h 828741"/>
              <a:gd name="connsiteX1878" fmla="*/ 510953 w 711775"/>
              <a:gd name="connsiteY1878" fmla="*/ 15253 h 828741"/>
              <a:gd name="connsiteX1879" fmla="*/ 513495 w 711775"/>
              <a:gd name="connsiteY1879" fmla="*/ 17795 h 828741"/>
              <a:gd name="connsiteX1880" fmla="*/ 516037 w 711775"/>
              <a:gd name="connsiteY1880" fmla="*/ 17795 h 828741"/>
              <a:gd name="connsiteX1881" fmla="*/ 518579 w 711775"/>
              <a:gd name="connsiteY1881" fmla="*/ 17795 h 828741"/>
              <a:gd name="connsiteX1882" fmla="*/ 521121 w 711775"/>
              <a:gd name="connsiteY1882" fmla="*/ 17795 h 828741"/>
              <a:gd name="connsiteX1883" fmla="*/ 523663 w 711775"/>
              <a:gd name="connsiteY1883" fmla="*/ 17795 h 828741"/>
              <a:gd name="connsiteX1884" fmla="*/ 523663 w 711775"/>
              <a:gd name="connsiteY1884" fmla="*/ 15253 h 828741"/>
              <a:gd name="connsiteX1885" fmla="*/ 526206 w 711775"/>
              <a:gd name="connsiteY1885" fmla="*/ 15253 h 828741"/>
              <a:gd name="connsiteX1886" fmla="*/ 526206 w 711775"/>
              <a:gd name="connsiteY1886" fmla="*/ 12711 h 828741"/>
              <a:gd name="connsiteX1887" fmla="*/ 528748 w 711775"/>
              <a:gd name="connsiteY1887" fmla="*/ 12711 h 828741"/>
              <a:gd name="connsiteX1888" fmla="*/ 528748 w 711775"/>
              <a:gd name="connsiteY1888" fmla="*/ 10168 h 828741"/>
              <a:gd name="connsiteX1889" fmla="*/ 531290 w 711775"/>
              <a:gd name="connsiteY1889" fmla="*/ 10168 h 828741"/>
              <a:gd name="connsiteX1890" fmla="*/ 531290 w 711775"/>
              <a:gd name="connsiteY1890" fmla="*/ 10168 h 828741"/>
              <a:gd name="connsiteX1891" fmla="*/ 533832 w 711775"/>
              <a:gd name="connsiteY1891" fmla="*/ 7626 h 828741"/>
              <a:gd name="connsiteX1892" fmla="*/ 536374 w 711775"/>
              <a:gd name="connsiteY1892" fmla="*/ 5084 h 828741"/>
              <a:gd name="connsiteX1893" fmla="*/ 536374 w 711775"/>
              <a:gd name="connsiteY1893" fmla="*/ 2542 h 828741"/>
              <a:gd name="connsiteX1894" fmla="*/ 538916 w 711775"/>
              <a:gd name="connsiteY1894" fmla="*/ 2542 h 828741"/>
              <a:gd name="connsiteX1895" fmla="*/ 541458 w 711775"/>
              <a:gd name="connsiteY1895" fmla="*/ 0 h 828741"/>
              <a:gd name="connsiteX1896" fmla="*/ 544000 w 711775"/>
              <a:gd name="connsiteY1896" fmla="*/ 0 h 828741"/>
              <a:gd name="connsiteX1897" fmla="*/ 546542 w 711775"/>
              <a:gd name="connsiteY1897" fmla="*/ 0 h 828741"/>
              <a:gd name="connsiteX1898" fmla="*/ 549084 w 711775"/>
              <a:gd name="connsiteY1898" fmla="*/ 0 h 828741"/>
              <a:gd name="connsiteX1899" fmla="*/ 549084 w 711775"/>
              <a:gd name="connsiteY1899" fmla="*/ 2542 h 828741"/>
              <a:gd name="connsiteX1900" fmla="*/ 551626 w 711775"/>
              <a:gd name="connsiteY1900" fmla="*/ 5084 h 828741"/>
              <a:gd name="connsiteX1901" fmla="*/ 554168 w 711775"/>
              <a:gd name="connsiteY1901" fmla="*/ 7626 h 828741"/>
              <a:gd name="connsiteX1902" fmla="*/ 554168 w 711775"/>
              <a:gd name="connsiteY1902" fmla="*/ 10168 h 828741"/>
              <a:gd name="connsiteX1903" fmla="*/ 556710 w 711775"/>
              <a:gd name="connsiteY1903" fmla="*/ 10168 h 828741"/>
              <a:gd name="connsiteX1904" fmla="*/ 559252 w 711775"/>
              <a:gd name="connsiteY1904" fmla="*/ 12711 h 828741"/>
              <a:gd name="connsiteX1905" fmla="*/ 559252 w 711775"/>
              <a:gd name="connsiteY1905" fmla="*/ 15253 h 828741"/>
              <a:gd name="connsiteX1906" fmla="*/ 559252 w 711775"/>
              <a:gd name="connsiteY1906" fmla="*/ 17795 h 828741"/>
              <a:gd name="connsiteX1907" fmla="*/ 554168 w 711775"/>
              <a:gd name="connsiteY1907" fmla="*/ 19066 h 828741"/>
              <a:gd name="connsiteX1908" fmla="*/ 102953 w 711775"/>
              <a:gd name="connsiteY1908" fmla="*/ 466485 h 828741"/>
              <a:gd name="connsiteX1909" fmla="*/ 105495 w 711775"/>
              <a:gd name="connsiteY1909" fmla="*/ 466485 h 828741"/>
              <a:gd name="connsiteX1910" fmla="*/ 105495 w 711775"/>
              <a:gd name="connsiteY1910" fmla="*/ 463943 h 828741"/>
              <a:gd name="connsiteX1911" fmla="*/ 108037 w 711775"/>
              <a:gd name="connsiteY1911" fmla="*/ 463943 h 828741"/>
              <a:gd name="connsiteX1912" fmla="*/ 110579 w 711775"/>
              <a:gd name="connsiteY1912" fmla="*/ 463943 h 828741"/>
              <a:gd name="connsiteX1913" fmla="*/ 113121 w 711775"/>
              <a:gd name="connsiteY1913" fmla="*/ 463943 h 828741"/>
              <a:gd name="connsiteX1914" fmla="*/ 115664 w 711775"/>
              <a:gd name="connsiteY1914" fmla="*/ 463943 h 828741"/>
              <a:gd name="connsiteX1915" fmla="*/ 115664 w 711775"/>
              <a:gd name="connsiteY1915" fmla="*/ 466485 h 828741"/>
              <a:gd name="connsiteX1916" fmla="*/ 118205 w 711775"/>
              <a:gd name="connsiteY1916" fmla="*/ 466485 h 828741"/>
              <a:gd name="connsiteX1917" fmla="*/ 120748 w 711775"/>
              <a:gd name="connsiteY1917" fmla="*/ 469026 h 828741"/>
              <a:gd name="connsiteX1918" fmla="*/ 123289 w 711775"/>
              <a:gd name="connsiteY1918" fmla="*/ 471569 h 828741"/>
              <a:gd name="connsiteX1919" fmla="*/ 125832 w 711775"/>
              <a:gd name="connsiteY1919" fmla="*/ 469026 h 828741"/>
              <a:gd name="connsiteX1920" fmla="*/ 128374 w 711775"/>
              <a:gd name="connsiteY1920" fmla="*/ 466485 h 828741"/>
              <a:gd name="connsiteX1921" fmla="*/ 130916 w 711775"/>
              <a:gd name="connsiteY1921" fmla="*/ 463943 h 828741"/>
              <a:gd name="connsiteX1922" fmla="*/ 130916 w 711775"/>
              <a:gd name="connsiteY1922" fmla="*/ 461400 h 828741"/>
              <a:gd name="connsiteX1923" fmla="*/ 133458 w 711775"/>
              <a:gd name="connsiteY1923" fmla="*/ 461400 h 828741"/>
              <a:gd name="connsiteX1924" fmla="*/ 133458 w 711775"/>
              <a:gd name="connsiteY1924" fmla="*/ 458858 h 828741"/>
              <a:gd name="connsiteX1925" fmla="*/ 133458 w 711775"/>
              <a:gd name="connsiteY1925" fmla="*/ 456316 h 828741"/>
              <a:gd name="connsiteX1926" fmla="*/ 136000 w 711775"/>
              <a:gd name="connsiteY1926" fmla="*/ 456316 h 828741"/>
              <a:gd name="connsiteX1927" fmla="*/ 136000 w 711775"/>
              <a:gd name="connsiteY1927" fmla="*/ 455045 h 828741"/>
              <a:gd name="connsiteX1928" fmla="*/ 136000 w 711775"/>
              <a:gd name="connsiteY1928" fmla="*/ 452503 h 828741"/>
              <a:gd name="connsiteX1929" fmla="*/ 136000 w 711775"/>
              <a:gd name="connsiteY1929" fmla="*/ 449960 h 828741"/>
              <a:gd name="connsiteX1930" fmla="*/ 138542 w 711775"/>
              <a:gd name="connsiteY1930" fmla="*/ 447419 h 828741"/>
              <a:gd name="connsiteX1931" fmla="*/ 138542 w 711775"/>
              <a:gd name="connsiteY1931" fmla="*/ 444876 h 828741"/>
              <a:gd name="connsiteX1932" fmla="*/ 138542 w 711775"/>
              <a:gd name="connsiteY1932" fmla="*/ 442334 h 828741"/>
              <a:gd name="connsiteX1933" fmla="*/ 141084 w 711775"/>
              <a:gd name="connsiteY1933" fmla="*/ 442334 h 828741"/>
              <a:gd name="connsiteX1934" fmla="*/ 141084 w 711775"/>
              <a:gd name="connsiteY1934" fmla="*/ 439792 h 828741"/>
              <a:gd name="connsiteX1935" fmla="*/ 143626 w 711775"/>
              <a:gd name="connsiteY1935" fmla="*/ 439792 h 828741"/>
              <a:gd name="connsiteX1936" fmla="*/ 143626 w 711775"/>
              <a:gd name="connsiteY1936" fmla="*/ 437250 h 828741"/>
              <a:gd name="connsiteX1937" fmla="*/ 146168 w 711775"/>
              <a:gd name="connsiteY1937" fmla="*/ 437250 h 828741"/>
              <a:gd name="connsiteX1938" fmla="*/ 148710 w 711775"/>
              <a:gd name="connsiteY1938" fmla="*/ 434708 h 828741"/>
              <a:gd name="connsiteX1939" fmla="*/ 148710 w 711775"/>
              <a:gd name="connsiteY1939" fmla="*/ 432166 h 828741"/>
              <a:gd name="connsiteX1940" fmla="*/ 151252 w 711775"/>
              <a:gd name="connsiteY1940" fmla="*/ 429623 h 828741"/>
              <a:gd name="connsiteX1941" fmla="*/ 151252 w 711775"/>
              <a:gd name="connsiteY1941" fmla="*/ 424539 h 828741"/>
              <a:gd name="connsiteX1942" fmla="*/ 153794 w 711775"/>
              <a:gd name="connsiteY1942" fmla="*/ 421997 h 828741"/>
              <a:gd name="connsiteX1943" fmla="*/ 153794 w 711775"/>
              <a:gd name="connsiteY1943" fmla="*/ 419455 h 828741"/>
              <a:gd name="connsiteX1944" fmla="*/ 153794 w 711775"/>
              <a:gd name="connsiteY1944" fmla="*/ 416913 h 828741"/>
              <a:gd name="connsiteX1945" fmla="*/ 153794 w 711775"/>
              <a:gd name="connsiteY1945" fmla="*/ 414370 h 828741"/>
              <a:gd name="connsiteX1946" fmla="*/ 153794 w 711775"/>
              <a:gd name="connsiteY1946" fmla="*/ 411828 h 828741"/>
              <a:gd name="connsiteX1947" fmla="*/ 153794 w 711775"/>
              <a:gd name="connsiteY1947" fmla="*/ 409286 h 828741"/>
              <a:gd name="connsiteX1948" fmla="*/ 153794 w 711775"/>
              <a:gd name="connsiteY1948" fmla="*/ 406744 h 828741"/>
              <a:gd name="connsiteX1949" fmla="*/ 151252 w 711775"/>
              <a:gd name="connsiteY1949" fmla="*/ 406744 h 828741"/>
              <a:gd name="connsiteX1950" fmla="*/ 151252 w 711775"/>
              <a:gd name="connsiteY1950" fmla="*/ 404202 h 828741"/>
              <a:gd name="connsiteX1951" fmla="*/ 148710 w 711775"/>
              <a:gd name="connsiteY1951" fmla="*/ 404202 h 828741"/>
              <a:gd name="connsiteX1952" fmla="*/ 148710 w 711775"/>
              <a:gd name="connsiteY1952" fmla="*/ 401660 h 828741"/>
              <a:gd name="connsiteX1953" fmla="*/ 146168 w 711775"/>
              <a:gd name="connsiteY1953" fmla="*/ 401660 h 828741"/>
              <a:gd name="connsiteX1954" fmla="*/ 143626 w 711775"/>
              <a:gd name="connsiteY1954" fmla="*/ 401660 h 828741"/>
              <a:gd name="connsiteX1955" fmla="*/ 143626 w 711775"/>
              <a:gd name="connsiteY1955" fmla="*/ 404202 h 828741"/>
              <a:gd name="connsiteX1956" fmla="*/ 141084 w 711775"/>
              <a:gd name="connsiteY1956" fmla="*/ 404202 h 828741"/>
              <a:gd name="connsiteX1957" fmla="*/ 138542 w 711775"/>
              <a:gd name="connsiteY1957" fmla="*/ 404202 h 828741"/>
              <a:gd name="connsiteX1958" fmla="*/ 136000 w 711775"/>
              <a:gd name="connsiteY1958" fmla="*/ 404202 h 828741"/>
              <a:gd name="connsiteX1959" fmla="*/ 132187 w 711775"/>
              <a:gd name="connsiteY1959" fmla="*/ 404202 h 828741"/>
              <a:gd name="connsiteX1960" fmla="*/ 129645 w 711775"/>
              <a:gd name="connsiteY1960" fmla="*/ 406744 h 828741"/>
              <a:gd name="connsiteX1961" fmla="*/ 127103 w 711775"/>
              <a:gd name="connsiteY1961" fmla="*/ 406744 h 828741"/>
              <a:gd name="connsiteX1962" fmla="*/ 124561 w 711775"/>
              <a:gd name="connsiteY1962" fmla="*/ 409286 h 828741"/>
              <a:gd name="connsiteX1963" fmla="*/ 122019 w 711775"/>
              <a:gd name="connsiteY1963" fmla="*/ 409286 h 828741"/>
              <a:gd name="connsiteX1964" fmla="*/ 119477 w 711775"/>
              <a:gd name="connsiteY1964" fmla="*/ 411828 h 828741"/>
              <a:gd name="connsiteX1965" fmla="*/ 116934 w 711775"/>
              <a:gd name="connsiteY1965" fmla="*/ 411828 h 828741"/>
              <a:gd name="connsiteX1966" fmla="*/ 114393 w 711775"/>
              <a:gd name="connsiteY1966" fmla="*/ 414370 h 828741"/>
              <a:gd name="connsiteX1967" fmla="*/ 111850 w 711775"/>
              <a:gd name="connsiteY1967" fmla="*/ 414370 h 828741"/>
              <a:gd name="connsiteX1968" fmla="*/ 111850 w 711775"/>
              <a:gd name="connsiteY1968" fmla="*/ 416913 h 828741"/>
              <a:gd name="connsiteX1969" fmla="*/ 109308 w 711775"/>
              <a:gd name="connsiteY1969" fmla="*/ 416913 h 828741"/>
              <a:gd name="connsiteX1970" fmla="*/ 109308 w 711775"/>
              <a:gd name="connsiteY1970" fmla="*/ 419455 h 828741"/>
              <a:gd name="connsiteX1971" fmla="*/ 109308 w 711775"/>
              <a:gd name="connsiteY1971" fmla="*/ 421997 h 828741"/>
              <a:gd name="connsiteX1972" fmla="*/ 106766 w 711775"/>
              <a:gd name="connsiteY1972" fmla="*/ 424539 h 828741"/>
              <a:gd name="connsiteX1973" fmla="*/ 106766 w 711775"/>
              <a:gd name="connsiteY1973" fmla="*/ 427081 h 828741"/>
              <a:gd name="connsiteX1974" fmla="*/ 104224 w 711775"/>
              <a:gd name="connsiteY1974" fmla="*/ 429623 h 828741"/>
              <a:gd name="connsiteX1975" fmla="*/ 104224 w 711775"/>
              <a:gd name="connsiteY1975" fmla="*/ 432166 h 828741"/>
              <a:gd name="connsiteX1976" fmla="*/ 104224 w 711775"/>
              <a:gd name="connsiteY1976" fmla="*/ 434708 h 828741"/>
              <a:gd name="connsiteX1977" fmla="*/ 101682 w 711775"/>
              <a:gd name="connsiteY1977" fmla="*/ 437250 h 828741"/>
              <a:gd name="connsiteX1978" fmla="*/ 99140 w 711775"/>
              <a:gd name="connsiteY1978" fmla="*/ 437250 h 828741"/>
              <a:gd name="connsiteX1979" fmla="*/ 99140 w 711775"/>
              <a:gd name="connsiteY1979" fmla="*/ 439792 h 828741"/>
              <a:gd name="connsiteX1980" fmla="*/ 96598 w 711775"/>
              <a:gd name="connsiteY1980" fmla="*/ 442334 h 828741"/>
              <a:gd name="connsiteX1981" fmla="*/ 94056 w 711775"/>
              <a:gd name="connsiteY1981" fmla="*/ 442334 h 828741"/>
              <a:gd name="connsiteX1982" fmla="*/ 94056 w 711775"/>
              <a:gd name="connsiteY1982" fmla="*/ 442334 h 828741"/>
              <a:gd name="connsiteX1983" fmla="*/ 94056 w 711775"/>
              <a:gd name="connsiteY1983" fmla="*/ 444876 h 828741"/>
              <a:gd name="connsiteX1984" fmla="*/ 91514 w 711775"/>
              <a:gd name="connsiteY1984" fmla="*/ 444876 h 828741"/>
              <a:gd name="connsiteX1985" fmla="*/ 91514 w 711775"/>
              <a:gd name="connsiteY1985" fmla="*/ 447419 h 828741"/>
              <a:gd name="connsiteX1986" fmla="*/ 88972 w 711775"/>
              <a:gd name="connsiteY1986" fmla="*/ 447419 h 828741"/>
              <a:gd name="connsiteX1987" fmla="*/ 88972 w 711775"/>
              <a:gd name="connsiteY1987" fmla="*/ 449960 h 828741"/>
              <a:gd name="connsiteX1988" fmla="*/ 88972 w 711775"/>
              <a:gd name="connsiteY1988" fmla="*/ 452503 h 828741"/>
              <a:gd name="connsiteX1989" fmla="*/ 88972 w 711775"/>
              <a:gd name="connsiteY1989" fmla="*/ 455045 h 828741"/>
              <a:gd name="connsiteX1990" fmla="*/ 88972 w 711775"/>
              <a:gd name="connsiteY1990" fmla="*/ 457587 h 828741"/>
              <a:gd name="connsiteX1991" fmla="*/ 88972 w 711775"/>
              <a:gd name="connsiteY1991" fmla="*/ 460130 h 828741"/>
              <a:gd name="connsiteX1992" fmla="*/ 88972 w 711775"/>
              <a:gd name="connsiteY1992" fmla="*/ 462671 h 828741"/>
              <a:gd name="connsiteX1993" fmla="*/ 91514 w 711775"/>
              <a:gd name="connsiteY1993" fmla="*/ 462671 h 828741"/>
              <a:gd name="connsiteX1994" fmla="*/ 91514 w 711775"/>
              <a:gd name="connsiteY1994" fmla="*/ 465213 h 828741"/>
              <a:gd name="connsiteX1995" fmla="*/ 94056 w 711775"/>
              <a:gd name="connsiteY1995" fmla="*/ 465213 h 828741"/>
              <a:gd name="connsiteX1996" fmla="*/ 94056 w 711775"/>
              <a:gd name="connsiteY1996" fmla="*/ 467756 h 828741"/>
              <a:gd name="connsiteX1997" fmla="*/ 96598 w 711775"/>
              <a:gd name="connsiteY1997" fmla="*/ 467756 h 828741"/>
              <a:gd name="connsiteX1998" fmla="*/ 99140 w 711775"/>
              <a:gd name="connsiteY1998" fmla="*/ 470298 h 828741"/>
              <a:gd name="connsiteX1999" fmla="*/ 101682 w 711775"/>
              <a:gd name="connsiteY1999" fmla="*/ 472840 h 828741"/>
              <a:gd name="connsiteX2000" fmla="*/ 102953 w 711775"/>
              <a:gd name="connsiteY2000" fmla="*/ 472840 h 828741"/>
              <a:gd name="connsiteX2001" fmla="*/ 374953 w 711775"/>
              <a:gd name="connsiteY2001" fmla="*/ 471569 h 828741"/>
              <a:gd name="connsiteX2002" fmla="*/ 377495 w 711775"/>
              <a:gd name="connsiteY2002" fmla="*/ 474111 h 828741"/>
              <a:gd name="connsiteX2003" fmla="*/ 377495 w 711775"/>
              <a:gd name="connsiteY2003" fmla="*/ 476653 h 828741"/>
              <a:gd name="connsiteX2004" fmla="*/ 374953 w 711775"/>
              <a:gd name="connsiteY2004" fmla="*/ 476653 h 828741"/>
              <a:gd name="connsiteX2005" fmla="*/ 374953 w 711775"/>
              <a:gd name="connsiteY2005" fmla="*/ 479196 h 828741"/>
              <a:gd name="connsiteX2006" fmla="*/ 374953 w 711775"/>
              <a:gd name="connsiteY2006" fmla="*/ 481737 h 828741"/>
              <a:gd name="connsiteX2007" fmla="*/ 372411 w 711775"/>
              <a:gd name="connsiteY2007" fmla="*/ 481737 h 828741"/>
              <a:gd name="connsiteX2008" fmla="*/ 369869 w 711775"/>
              <a:gd name="connsiteY2008" fmla="*/ 481737 h 828741"/>
              <a:gd name="connsiteX2009" fmla="*/ 367327 w 711775"/>
              <a:gd name="connsiteY2009" fmla="*/ 481737 h 828741"/>
              <a:gd name="connsiteX2010" fmla="*/ 364785 w 711775"/>
              <a:gd name="connsiteY2010" fmla="*/ 481737 h 828741"/>
              <a:gd name="connsiteX2011" fmla="*/ 362243 w 711775"/>
              <a:gd name="connsiteY2011" fmla="*/ 481737 h 828741"/>
              <a:gd name="connsiteX2012" fmla="*/ 362243 w 711775"/>
              <a:gd name="connsiteY2012" fmla="*/ 484279 h 828741"/>
              <a:gd name="connsiteX2013" fmla="*/ 360972 w 711775"/>
              <a:gd name="connsiteY2013" fmla="*/ 484279 h 828741"/>
              <a:gd name="connsiteX2014" fmla="*/ 358430 w 711775"/>
              <a:gd name="connsiteY2014" fmla="*/ 484279 h 828741"/>
              <a:gd name="connsiteX2015" fmla="*/ 355888 w 711775"/>
              <a:gd name="connsiteY2015" fmla="*/ 484279 h 828741"/>
              <a:gd name="connsiteX2016" fmla="*/ 353346 w 711775"/>
              <a:gd name="connsiteY2016" fmla="*/ 484279 h 828741"/>
              <a:gd name="connsiteX2017" fmla="*/ 353346 w 711775"/>
              <a:gd name="connsiteY2017" fmla="*/ 486822 h 828741"/>
              <a:gd name="connsiteX2018" fmla="*/ 350804 w 711775"/>
              <a:gd name="connsiteY2018" fmla="*/ 486822 h 828741"/>
              <a:gd name="connsiteX2019" fmla="*/ 350804 w 711775"/>
              <a:gd name="connsiteY2019" fmla="*/ 489364 h 828741"/>
              <a:gd name="connsiteX2020" fmla="*/ 350804 w 711775"/>
              <a:gd name="connsiteY2020" fmla="*/ 491906 h 828741"/>
              <a:gd name="connsiteX2021" fmla="*/ 350804 w 711775"/>
              <a:gd name="connsiteY2021" fmla="*/ 494448 h 828741"/>
              <a:gd name="connsiteX2022" fmla="*/ 353346 w 711775"/>
              <a:gd name="connsiteY2022" fmla="*/ 496990 h 828741"/>
              <a:gd name="connsiteX2023" fmla="*/ 353346 w 711775"/>
              <a:gd name="connsiteY2023" fmla="*/ 499533 h 828741"/>
              <a:gd name="connsiteX2024" fmla="*/ 353346 w 711775"/>
              <a:gd name="connsiteY2024" fmla="*/ 502075 h 828741"/>
              <a:gd name="connsiteX2025" fmla="*/ 353346 w 711775"/>
              <a:gd name="connsiteY2025" fmla="*/ 504617 h 828741"/>
              <a:gd name="connsiteX2026" fmla="*/ 355888 w 711775"/>
              <a:gd name="connsiteY2026" fmla="*/ 504617 h 828741"/>
              <a:gd name="connsiteX2027" fmla="*/ 355888 w 711775"/>
              <a:gd name="connsiteY2027" fmla="*/ 507159 h 828741"/>
              <a:gd name="connsiteX2028" fmla="*/ 355888 w 711775"/>
              <a:gd name="connsiteY2028" fmla="*/ 509701 h 828741"/>
              <a:gd name="connsiteX2029" fmla="*/ 355888 w 711775"/>
              <a:gd name="connsiteY2029" fmla="*/ 512243 h 828741"/>
              <a:gd name="connsiteX2030" fmla="*/ 355888 w 711775"/>
              <a:gd name="connsiteY2030" fmla="*/ 514786 h 828741"/>
              <a:gd name="connsiteX2031" fmla="*/ 355888 w 711775"/>
              <a:gd name="connsiteY2031" fmla="*/ 517328 h 828741"/>
              <a:gd name="connsiteX2032" fmla="*/ 353346 w 711775"/>
              <a:gd name="connsiteY2032" fmla="*/ 517328 h 828741"/>
              <a:gd name="connsiteX2033" fmla="*/ 353346 w 711775"/>
              <a:gd name="connsiteY2033" fmla="*/ 519869 h 828741"/>
              <a:gd name="connsiteX2034" fmla="*/ 355888 w 711775"/>
              <a:gd name="connsiteY2034" fmla="*/ 522412 h 828741"/>
              <a:gd name="connsiteX2035" fmla="*/ 355888 w 711775"/>
              <a:gd name="connsiteY2035" fmla="*/ 524954 h 828741"/>
              <a:gd name="connsiteX2036" fmla="*/ 358430 w 711775"/>
              <a:gd name="connsiteY2036" fmla="*/ 524954 h 828741"/>
              <a:gd name="connsiteX2037" fmla="*/ 358430 w 711775"/>
              <a:gd name="connsiteY2037" fmla="*/ 527496 h 828741"/>
              <a:gd name="connsiteX2038" fmla="*/ 360972 w 711775"/>
              <a:gd name="connsiteY2038" fmla="*/ 527496 h 828741"/>
              <a:gd name="connsiteX2039" fmla="*/ 363514 w 711775"/>
              <a:gd name="connsiteY2039" fmla="*/ 527496 h 828741"/>
              <a:gd name="connsiteX2040" fmla="*/ 366056 w 711775"/>
              <a:gd name="connsiteY2040" fmla="*/ 527496 h 828741"/>
              <a:gd name="connsiteX2041" fmla="*/ 366056 w 711775"/>
              <a:gd name="connsiteY2041" fmla="*/ 524954 h 828741"/>
              <a:gd name="connsiteX2042" fmla="*/ 368598 w 711775"/>
              <a:gd name="connsiteY2042" fmla="*/ 524954 h 828741"/>
              <a:gd name="connsiteX2043" fmla="*/ 371140 w 711775"/>
              <a:gd name="connsiteY2043" fmla="*/ 522412 h 828741"/>
              <a:gd name="connsiteX2044" fmla="*/ 373682 w 711775"/>
              <a:gd name="connsiteY2044" fmla="*/ 522412 h 828741"/>
              <a:gd name="connsiteX2045" fmla="*/ 373682 w 711775"/>
              <a:gd name="connsiteY2045" fmla="*/ 519869 h 828741"/>
              <a:gd name="connsiteX2046" fmla="*/ 376224 w 711775"/>
              <a:gd name="connsiteY2046" fmla="*/ 519869 h 828741"/>
              <a:gd name="connsiteX2047" fmla="*/ 376224 w 711775"/>
              <a:gd name="connsiteY2047" fmla="*/ 522412 h 828741"/>
              <a:gd name="connsiteX2048" fmla="*/ 378766 w 711775"/>
              <a:gd name="connsiteY2048" fmla="*/ 522412 h 828741"/>
              <a:gd name="connsiteX2049" fmla="*/ 381308 w 711775"/>
              <a:gd name="connsiteY2049" fmla="*/ 522412 h 828741"/>
              <a:gd name="connsiteX2050" fmla="*/ 383850 w 711775"/>
              <a:gd name="connsiteY2050" fmla="*/ 522412 h 828741"/>
              <a:gd name="connsiteX2051" fmla="*/ 383850 w 711775"/>
              <a:gd name="connsiteY2051" fmla="*/ 524954 h 828741"/>
              <a:gd name="connsiteX2052" fmla="*/ 386392 w 711775"/>
              <a:gd name="connsiteY2052" fmla="*/ 524954 h 828741"/>
              <a:gd name="connsiteX2053" fmla="*/ 388935 w 711775"/>
              <a:gd name="connsiteY2053" fmla="*/ 524954 h 828741"/>
              <a:gd name="connsiteX2054" fmla="*/ 391476 w 711775"/>
              <a:gd name="connsiteY2054" fmla="*/ 524954 h 828741"/>
              <a:gd name="connsiteX2055" fmla="*/ 391476 w 711775"/>
              <a:gd name="connsiteY2055" fmla="*/ 522412 h 828741"/>
              <a:gd name="connsiteX2056" fmla="*/ 394019 w 711775"/>
              <a:gd name="connsiteY2056" fmla="*/ 519869 h 828741"/>
              <a:gd name="connsiteX2057" fmla="*/ 394019 w 711775"/>
              <a:gd name="connsiteY2057" fmla="*/ 517328 h 828741"/>
              <a:gd name="connsiteX2058" fmla="*/ 394019 w 711775"/>
              <a:gd name="connsiteY2058" fmla="*/ 514786 h 828741"/>
              <a:gd name="connsiteX2059" fmla="*/ 394019 w 711775"/>
              <a:gd name="connsiteY2059" fmla="*/ 512243 h 828741"/>
              <a:gd name="connsiteX2060" fmla="*/ 394019 w 711775"/>
              <a:gd name="connsiteY2060" fmla="*/ 505888 h 828741"/>
              <a:gd name="connsiteX2061" fmla="*/ 394019 w 711775"/>
              <a:gd name="connsiteY2061" fmla="*/ 503346 h 828741"/>
              <a:gd name="connsiteX2062" fmla="*/ 394019 w 711775"/>
              <a:gd name="connsiteY2062" fmla="*/ 500803 h 828741"/>
              <a:gd name="connsiteX2063" fmla="*/ 394019 w 711775"/>
              <a:gd name="connsiteY2063" fmla="*/ 498262 h 828741"/>
              <a:gd name="connsiteX2064" fmla="*/ 394019 w 711775"/>
              <a:gd name="connsiteY2064" fmla="*/ 495719 h 828741"/>
              <a:gd name="connsiteX2065" fmla="*/ 396561 w 711775"/>
              <a:gd name="connsiteY2065" fmla="*/ 495719 h 828741"/>
              <a:gd name="connsiteX2066" fmla="*/ 396561 w 711775"/>
              <a:gd name="connsiteY2066" fmla="*/ 493177 h 828741"/>
              <a:gd name="connsiteX2067" fmla="*/ 399103 w 711775"/>
              <a:gd name="connsiteY2067" fmla="*/ 493177 h 828741"/>
              <a:gd name="connsiteX2068" fmla="*/ 401645 w 711775"/>
              <a:gd name="connsiteY2068" fmla="*/ 493177 h 828741"/>
              <a:gd name="connsiteX2069" fmla="*/ 404187 w 711775"/>
              <a:gd name="connsiteY2069" fmla="*/ 490635 h 828741"/>
              <a:gd name="connsiteX2070" fmla="*/ 406729 w 711775"/>
              <a:gd name="connsiteY2070" fmla="*/ 490635 h 828741"/>
              <a:gd name="connsiteX2071" fmla="*/ 406729 w 711775"/>
              <a:gd name="connsiteY2071" fmla="*/ 488093 h 828741"/>
              <a:gd name="connsiteX2072" fmla="*/ 406729 w 711775"/>
              <a:gd name="connsiteY2072" fmla="*/ 485551 h 828741"/>
              <a:gd name="connsiteX2073" fmla="*/ 409271 w 711775"/>
              <a:gd name="connsiteY2073" fmla="*/ 483009 h 828741"/>
              <a:gd name="connsiteX2074" fmla="*/ 409271 w 711775"/>
              <a:gd name="connsiteY2074" fmla="*/ 480466 h 828741"/>
              <a:gd name="connsiteX2075" fmla="*/ 406729 w 711775"/>
              <a:gd name="connsiteY2075" fmla="*/ 480466 h 828741"/>
              <a:gd name="connsiteX2076" fmla="*/ 406729 w 711775"/>
              <a:gd name="connsiteY2076" fmla="*/ 480466 h 828741"/>
              <a:gd name="connsiteX2077" fmla="*/ 406729 w 711775"/>
              <a:gd name="connsiteY2077" fmla="*/ 477924 h 828741"/>
              <a:gd name="connsiteX2078" fmla="*/ 404187 w 711775"/>
              <a:gd name="connsiteY2078" fmla="*/ 477924 h 828741"/>
              <a:gd name="connsiteX2079" fmla="*/ 404187 w 711775"/>
              <a:gd name="connsiteY2079" fmla="*/ 475382 h 828741"/>
              <a:gd name="connsiteX2080" fmla="*/ 399103 w 711775"/>
              <a:gd name="connsiteY2080" fmla="*/ 475382 h 828741"/>
              <a:gd name="connsiteX2081" fmla="*/ 399103 w 711775"/>
              <a:gd name="connsiteY2081" fmla="*/ 472840 h 828741"/>
              <a:gd name="connsiteX2082" fmla="*/ 399103 w 711775"/>
              <a:gd name="connsiteY2082" fmla="*/ 470298 h 828741"/>
              <a:gd name="connsiteX2083" fmla="*/ 396561 w 711775"/>
              <a:gd name="connsiteY2083" fmla="*/ 467756 h 828741"/>
              <a:gd name="connsiteX2084" fmla="*/ 396561 w 711775"/>
              <a:gd name="connsiteY2084" fmla="*/ 465213 h 828741"/>
              <a:gd name="connsiteX2085" fmla="*/ 396561 w 711775"/>
              <a:gd name="connsiteY2085" fmla="*/ 462671 h 828741"/>
              <a:gd name="connsiteX2086" fmla="*/ 396561 w 711775"/>
              <a:gd name="connsiteY2086" fmla="*/ 460130 h 828741"/>
              <a:gd name="connsiteX2087" fmla="*/ 396561 w 711775"/>
              <a:gd name="connsiteY2087" fmla="*/ 457587 h 828741"/>
              <a:gd name="connsiteX2088" fmla="*/ 394019 w 711775"/>
              <a:gd name="connsiteY2088" fmla="*/ 457587 h 828741"/>
              <a:gd name="connsiteX2089" fmla="*/ 394019 w 711775"/>
              <a:gd name="connsiteY2089" fmla="*/ 455045 h 828741"/>
              <a:gd name="connsiteX2090" fmla="*/ 394019 w 711775"/>
              <a:gd name="connsiteY2090" fmla="*/ 455045 h 828741"/>
              <a:gd name="connsiteX2091" fmla="*/ 394019 w 711775"/>
              <a:gd name="connsiteY2091" fmla="*/ 452503 h 828741"/>
              <a:gd name="connsiteX2092" fmla="*/ 394019 w 711775"/>
              <a:gd name="connsiteY2092" fmla="*/ 449960 h 828741"/>
              <a:gd name="connsiteX2093" fmla="*/ 394019 w 711775"/>
              <a:gd name="connsiteY2093" fmla="*/ 447419 h 828741"/>
              <a:gd name="connsiteX2094" fmla="*/ 394019 w 711775"/>
              <a:gd name="connsiteY2094" fmla="*/ 444876 h 828741"/>
              <a:gd name="connsiteX2095" fmla="*/ 394019 w 711775"/>
              <a:gd name="connsiteY2095" fmla="*/ 442334 h 828741"/>
              <a:gd name="connsiteX2096" fmla="*/ 391476 w 711775"/>
              <a:gd name="connsiteY2096" fmla="*/ 442334 h 828741"/>
              <a:gd name="connsiteX2097" fmla="*/ 391476 w 711775"/>
              <a:gd name="connsiteY2097" fmla="*/ 439792 h 828741"/>
              <a:gd name="connsiteX2098" fmla="*/ 388935 w 711775"/>
              <a:gd name="connsiteY2098" fmla="*/ 439792 h 828741"/>
              <a:gd name="connsiteX2099" fmla="*/ 386392 w 711775"/>
              <a:gd name="connsiteY2099" fmla="*/ 439792 h 828741"/>
              <a:gd name="connsiteX2100" fmla="*/ 386392 w 711775"/>
              <a:gd name="connsiteY2100" fmla="*/ 437250 h 828741"/>
              <a:gd name="connsiteX2101" fmla="*/ 383850 w 711775"/>
              <a:gd name="connsiteY2101" fmla="*/ 437250 h 828741"/>
              <a:gd name="connsiteX2102" fmla="*/ 381308 w 711775"/>
              <a:gd name="connsiteY2102" fmla="*/ 439792 h 828741"/>
              <a:gd name="connsiteX2103" fmla="*/ 378766 w 711775"/>
              <a:gd name="connsiteY2103" fmla="*/ 439792 h 828741"/>
              <a:gd name="connsiteX2104" fmla="*/ 378766 w 711775"/>
              <a:gd name="connsiteY2104" fmla="*/ 442334 h 828741"/>
              <a:gd name="connsiteX2105" fmla="*/ 378766 w 711775"/>
              <a:gd name="connsiteY2105" fmla="*/ 444876 h 828741"/>
              <a:gd name="connsiteX2106" fmla="*/ 376224 w 711775"/>
              <a:gd name="connsiteY2106" fmla="*/ 444876 h 828741"/>
              <a:gd name="connsiteX2107" fmla="*/ 376224 w 711775"/>
              <a:gd name="connsiteY2107" fmla="*/ 447419 h 828741"/>
              <a:gd name="connsiteX2108" fmla="*/ 376224 w 711775"/>
              <a:gd name="connsiteY2108" fmla="*/ 449960 h 828741"/>
              <a:gd name="connsiteX2109" fmla="*/ 376224 w 711775"/>
              <a:gd name="connsiteY2109" fmla="*/ 452503 h 828741"/>
              <a:gd name="connsiteX2110" fmla="*/ 373682 w 711775"/>
              <a:gd name="connsiteY2110" fmla="*/ 452503 h 828741"/>
              <a:gd name="connsiteX2111" fmla="*/ 371140 w 711775"/>
              <a:gd name="connsiteY2111" fmla="*/ 452503 h 828741"/>
              <a:gd name="connsiteX2112" fmla="*/ 371140 w 711775"/>
              <a:gd name="connsiteY2112" fmla="*/ 455045 h 828741"/>
              <a:gd name="connsiteX2113" fmla="*/ 371140 w 711775"/>
              <a:gd name="connsiteY2113" fmla="*/ 457587 h 828741"/>
              <a:gd name="connsiteX2114" fmla="*/ 368598 w 711775"/>
              <a:gd name="connsiteY2114" fmla="*/ 460130 h 828741"/>
              <a:gd name="connsiteX2115" fmla="*/ 371140 w 711775"/>
              <a:gd name="connsiteY2115" fmla="*/ 460130 h 828741"/>
              <a:gd name="connsiteX2116" fmla="*/ 371140 w 711775"/>
              <a:gd name="connsiteY2116" fmla="*/ 462671 h 828741"/>
              <a:gd name="connsiteX2117" fmla="*/ 371140 w 711775"/>
              <a:gd name="connsiteY2117" fmla="*/ 465213 h 828741"/>
              <a:gd name="connsiteX2118" fmla="*/ 371140 w 711775"/>
              <a:gd name="connsiteY2118" fmla="*/ 467756 h 828741"/>
              <a:gd name="connsiteX2119" fmla="*/ 373682 w 711775"/>
              <a:gd name="connsiteY2119" fmla="*/ 470298 h 828741"/>
              <a:gd name="connsiteX2120" fmla="*/ 373682 w 711775"/>
              <a:gd name="connsiteY2120" fmla="*/ 471569 h 828741"/>
              <a:gd name="connsiteX2121" fmla="*/ 385121 w 711775"/>
              <a:gd name="connsiteY2121" fmla="*/ 570712 h 828741"/>
              <a:gd name="connsiteX2122" fmla="*/ 385121 w 711775"/>
              <a:gd name="connsiteY2122" fmla="*/ 573255 h 828741"/>
              <a:gd name="connsiteX2123" fmla="*/ 385121 w 711775"/>
              <a:gd name="connsiteY2123" fmla="*/ 575797 h 828741"/>
              <a:gd name="connsiteX2124" fmla="*/ 382580 w 711775"/>
              <a:gd name="connsiteY2124" fmla="*/ 575797 h 828741"/>
              <a:gd name="connsiteX2125" fmla="*/ 382580 w 711775"/>
              <a:gd name="connsiteY2125" fmla="*/ 578339 h 828741"/>
              <a:gd name="connsiteX2126" fmla="*/ 380037 w 711775"/>
              <a:gd name="connsiteY2126" fmla="*/ 578339 h 828741"/>
              <a:gd name="connsiteX2127" fmla="*/ 377495 w 711775"/>
              <a:gd name="connsiteY2127" fmla="*/ 578339 h 828741"/>
              <a:gd name="connsiteX2128" fmla="*/ 374953 w 711775"/>
              <a:gd name="connsiteY2128" fmla="*/ 578339 h 828741"/>
              <a:gd name="connsiteX2129" fmla="*/ 374953 w 711775"/>
              <a:gd name="connsiteY2129" fmla="*/ 575797 h 828741"/>
              <a:gd name="connsiteX2130" fmla="*/ 372411 w 711775"/>
              <a:gd name="connsiteY2130" fmla="*/ 575797 h 828741"/>
              <a:gd name="connsiteX2131" fmla="*/ 372411 w 711775"/>
              <a:gd name="connsiteY2131" fmla="*/ 573255 h 828741"/>
              <a:gd name="connsiteX2132" fmla="*/ 369869 w 711775"/>
              <a:gd name="connsiteY2132" fmla="*/ 573255 h 828741"/>
              <a:gd name="connsiteX2133" fmla="*/ 367327 w 711775"/>
              <a:gd name="connsiteY2133" fmla="*/ 573255 h 828741"/>
              <a:gd name="connsiteX2134" fmla="*/ 364785 w 711775"/>
              <a:gd name="connsiteY2134" fmla="*/ 573255 h 828741"/>
              <a:gd name="connsiteX2135" fmla="*/ 362243 w 711775"/>
              <a:gd name="connsiteY2135" fmla="*/ 573255 h 828741"/>
              <a:gd name="connsiteX2136" fmla="*/ 362243 w 711775"/>
              <a:gd name="connsiteY2136" fmla="*/ 575797 h 828741"/>
              <a:gd name="connsiteX2137" fmla="*/ 359701 w 711775"/>
              <a:gd name="connsiteY2137" fmla="*/ 578339 h 828741"/>
              <a:gd name="connsiteX2138" fmla="*/ 359701 w 711775"/>
              <a:gd name="connsiteY2138" fmla="*/ 580882 h 828741"/>
              <a:gd name="connsiteX2139" fmla="*/ 357159 w 711775"/>
              <a:gd name="connsiteY2139" fmla="*/ 580882 h 828741"/>
              <a:gd name="connsiteX2140" fmla="*/ 354617 w 711775"/>
              <a:gd name="connsiteY2140" fmla="*/ 583423 h 828741"/>
              <a:gd name="connsiteX2141" fmla="*/ 352075 w 711775"/>
              <a:gd name="connsiteY2141" fmla="*/ 583423 h 828741"/>
              <a:gd name="connsiteX2142" fmla="*/ 349533 w 711775"/>
              <a:gd name="connsiteY2142" fmla="*/ 585966 h 828741"/>
              <a:gd name="connsiteX2143" fmla="*/ 349533 w 711775"/>
              <a:gd name="connsiteY2143" fmla="*/ 588508 h 828741"/>
              <a:gd name="connsiteX2144" fmla="*/ 348262 w 711775"/>
              <a:gd name="connsiteY2144" fmla="*/ 588508 h 828741"/>
              <a:gd name="connsiteX2145" fmla="*/ 348262 w 711775"/>
              <a:gd name="connsiteY2145" fmla="*/ 591050 h 828741"/>
              <a:gd name="connsiteX2146" fmla="*/ 345719 w 711775"/>
              <a:gd name="connsiteY2146" fmla="*/ 591050 h 828741"/>
              <a:gd name="connsiteX2147" fmla="*/ 343178 w 711775"/>
              <a:gd name="connsiteY2147" fmla="*/ 591050 h 828741"/>
              <a:gd name="connsiteX2148" fmla="*/ 343178 w 711775"/>
              <a:gd name="connsiteY2148" fmla="*/ 593592 h 828741"/>
              <a:gd name="connsiteX2149" fmla="*/ 340635 w 711775"/>
              <a:gd name="connsiteY2149" fmla="*/ 593592 h 828741"/>
              <a:gd name="connsiteX2150" fmla="*/ 340635 w 711775"/>
              <a:gd name="connsiteY2150" fmla="*/ 596134 h 828741"/>
              <a:gd name="connsiteX2151" fmla="*/ 340635 w 711775"/>
              <a:gd name="connsiteY2151" fmla="*/ 598676 h 828741"/>
              <a:gd name="connsiteX2152" fmla="*/ 340635 w 711775"/>
              <a:gd name="connsiteY2152" fmla="*/ 601219 h 828741"/>
              <a:gd name="connsiteX2153" fmla="*/ 340635 w 711775"/>
              <a:gd name="connsiteY2153" fmla="*/ 603761 h 828741"/>
              <a:gd name="connsiteX2154" fmla="*/ 343178 w 711775"/>
              <a:gd name="connsiteY2154" fmla="*/ 603761 h 828741"/>
              <a:gd name="connsiteX2155" fmla="*/ 343178 w 711775"/>
              <a:gd name="connsiteY2155" fmla="*/ 606303 h 828741"/>
              <a:gd name="connsiteX2156" fmla="*/ 345719 w 711775"/>
              <a:gd name="connsiteY2156" fmla="*/ 606303 h 828741"/>
              <a:gd name="connsiteX2157" fmla="*/ 345719 w 711775"/>
              <a:gd name="connsiteY2157" fmla="*/ 608845 h 828741"/>
              <a:gd name="connsiteX2158" fmla="*/ 348262 w 711775"/>
              <a:gd name="connsiteY2158" fmla="*/ 608845 h 828741"/>
              <a:gd name="connsiteX2159" fmla="*/ 348262 w 711775"/>
              <a:gd name="connsiteY2159" fmla="*/ 611387 h 828741"/>
              <a:gd name="connsiteX2160" fmla="*/ 348262 w 711775"/>
              <a:gd name="connsiteY2160" fmla="*/ 613929 h 828741"/>
              <a:gd name="connsiteX2161" fmla="*/ 350804 w 711775"/>
              <a:gd name="connsiteY2161" fmla="*/ 616472 h 828741"/>
              <a:gd name="connsiteX2162" fmla="*/ 353346 w 711775"/>
              <a:gd name="connsiteY2162" fmla="*/ 619014 h 828741"/>
              <a:gd name="connsiteX2163" fmla="*/ 355888 w 711775"/>
              <a:gd name="connsiteY2163" fmla="*/ 619014 h 828741"/>
              <a:gd name="connsiteX2164" fmla="*/ 358430 w 711775"/>
              <a:gd name="connsiteY2164" fmla="*/ 616472 h 828741"/>
              <a:gd name="connsiteX2165" fmla="*/ 360972 w 711775"/>
              <a:gd name="connsiteY2165" fmla="*/ 613929 h 828741"/>
              <a:gd name="connsiteX2166" fmla="*/ 363514 w 711775"/>
              <a:gd name="connsiteY2166" fmla="*/ 613929 h 828741"/>
              <a:gd name="connsiteX2167" fmla="*/ 363514 w 711775"/>
              <a:gd name="connsiteY2167" fmla="*/ 607574 h 828741"/>
              <a:gd name="connsiteX2168" fmla="*/ 366056 w 711775"/>
              <a:gd name="connsiteY2168" fmla="*/ 607574 h 828741"/>
              <a:gd name="connsiteX2169" fmla="*/ 366056 w 711775"/>
              <a:gd name="connsiteY2169" fmla="*/ 605032 h 828741"/>
              <a:gd name="connsiteX2170" fmla="*/ 368598 w 711775"/>
              <a:gd name="connsiteY2170" fmla="*/ 605032 h 828741"/>
              <a:gd name="connsiteX2171" fmla="*/ 368598 w 711775"/>
              <a:gd name="connsiteY2171" fmla="*/ 602489 h 828741"/>
              <a:gd name="connsiteX2172" fmla="*/ 368598 w 711775"/>
              <a:gd name="connsiteY2172" fmla="*/ 599948 h 828741"/>
              <a:gd name="connsiteX2173" fmla="*/ 371140 w 711775"/>
              <a:gd name="connsiteY2173" fmla="*/ 599948 h 828741"/>
              <a:gd name="connsiteX2174" fmla="*/ 371140 w 711775"/>
              <a:gd name="connsiteY2174" fmla="*/ 597406 h 828741"/>
              <a:gd name="connsiteX2175" fmla="*/ 373682 w 711775"/>
              <a:gd name="connsiteY2175" fmla="*/ 597406 h 828741"/>
              <a:gd name="connsiteX2176" fmla="*/ 376224 w 711775"/>
              <a:gd name="connsiteY2176" fmla="*/ 597406 h 828741"/>
              <a:gd name="connsiteX2177" fmla="*/ 378766 w 711775"/>
              <a:gd name="connsiteY2177" fmla="*/ 597406 h 828741"/>
              <a:gd name="connsiteX2178" fmla="*/ 378766 w 711775"/>
              <a:gd name="connsiteY2178" fmla="*/ 599948 h 828741"/>
              <a:gd name="connsiteX2179" fmla="*/ 381308 w 711775"/>
              <a:gd name="connsiteY2179" fmla="*/ 599948 h 828741"/>
              <a:gd name="connsiteX2180" fmla="*/ 381308 w 711775"/>
              <a:gd name="connsiteY2180" fmla="*/ 602489 h 828741"/>
              <a:gd name="connsiteX2181" fmla="*/ 383850 w 711775"/>
              <a:gd name="connsiteY2181" fmla="*/ 602489 h 828741"/>
              <a:gd name="connsiteX2182" fmla="*/ 386392 w 711775"/>
              <a:gd name="connsiteY2182" fmla="*/ 602489 h 828741"/>
              <a:gd name="connsiteX2183" fmla="*/ 388935 w 711775"/>
              <a:gd name="connsiteY2183" fmla="*/ 602489 h 828741"/>
              <a:gd name="connsiteX2184" fmla="*/ 388935 w 711775"/>
              <a:gd name="connsiteY2184" fmla="*/ 599948 h 828741"/>
              <a:gd name="connsiteX2185" fmla="*/ 391476 w 711775"/>
              <a:gd name="connsiteY2185" fmla="*/ 599948 h 828741"/>
              <a:gd name="connsiteX2186" fmla="*/ 394019 w 711775"/>
              <a:gd name="connsiteY2186" fmla="*/ 599948 h 828741"/>
              <a:gd name="connsiteX2187" fmla="*/ 396561 w 711775"/>
              <a:gd name="connsiteY2187" fmla="*/ 599948 h 828741"/>
              <a:gd name="connsiteX2188" fmla="*/ 399103 w 711775"/>
              <a:gd name="connsiteY2188" fmla="*/ 599948 h 828741"/>
              <a:gd name="connsiteX2189" fmla="*/ 401645 w 711775"/>
              <a:gd name="connsiteY2189" fmla="*/ 599948 h 828741"/>
              <a:gd name="connsiteX2190" fmla="*/ 404187 w 711775"/>
              <a:gd name="connsiteY2190" fmla="*/ 599948 h 828741"/>
              <a:gd name="connsiteX2191" fmla="*/ 406729 w 711775"/>
              <a:gd name="connsiteY2191" fmla="*/ 599948 h 828741"/>
              <a:gd name="connsiteX2192" fmla="*/ 409271 w 711775"/>
              <a:gd name="connsiteY2192" fmla="*/ 597406 h 828741"/>
              <a:gd name="connsiteX2193" fmla="*/ 409271 w 711775"/>
              <a:gd name="connsiteY2193" fmla="*/ 594863 h 828741"/>
              <a:gd name="connsiteX2194" fmla="*/ 409271 w 711775"/>
              <a:gd name="connsiteY2194" fmla="*/ 592321 h 828741"/>
              <a:gd name="connsiteX2195" fmla="*/ 411813 w 711775"/>
              <a:gd name="connsiteY2195" fmla="*/ 589779 h 828741"/>
              <a:gd name="connsiteX2196" fmla="*/ 411813 w 711775"/>
              <a:gd name="connsiteY2196" fmla="*/ 587237 h 828741"/>
              <a:gd name="connsiteX2197" fmla="*/ 414355 w 711775"/>
              <a:gd name="connsiteY2197" fmla="*/ 587237 h 828741"/>
              <a:gd name="connsiteX2198" fmla="*/ 416897 w 711775"/>
              <a:gd name="connsiteY2198" fmla="*/ 587237 h 828741"/>
              <a:gd name="connsiteX2199" fmla="*/ 419439 w 711775"/>
              <a:gd name="connsiteY2199" fmla="*/ 587237 h 828741"/>
              <a:gd name="connsiteX2200" fmla="*/ 421981 w 711775"/>
              <a:gd name="connsiteY2200" fmla="*/ 587237 h 828741"/>
              <a:gd name="connsiteX2201" fmla="*/ 421981 w 711775"/>
              <a:gd name="connsiteY2201" fmla="*/ 584695 h 828741"/>
              <a:gd name="connsiteX2202" fmla="*/ 424523 w 711775"/>
              <a:gd name="connsiteY2202" fmla="*/ 584695 h 828741"/>
              <a:gd name="connsiteX2203" fmla="*/ 427066 w 711775"/>
              <a:gd name="connsiteY2203" fmla="*/ 587237 h 828741"/>
              <a:gd name="connsiteX2204" fmla="*/ 429607 w 711775"/>
              <a:gd name="connsiteY2204" fmla="*/ 587237 h 828741"/>
              <a:gd name="connsiteX2205" fmla="*/ 432150 w 711775"/>
              <a:gd name="connsiteY2205" fmla="*/ 587237 h 828741"/>
              <a:gd name="connsiteX2206" fmla="*/ 434691 w 711775"/>
              <a:gd name="connsiteY2206" fmla="*/ 587237 h 828741"/>
              <a:gd name="connsiteX2207" fmla="*/ 434691 w 711775"/>
              <a:gd name="connsiteY2207" fmla="*/ 584695 h 828741"/>
              <a:gd name="connsiteX2208" fmla="*/ 437234 w 711775"/>
              <a:gd name="connsiteY2208" fmla="*/ 584695 h 828741"/>
              <a:gd name="connsiteX2209" fmla="*/ 437234 w 711775"/>
              <a:gd name="connsiteY2209" fmla="*/ 582152 h 828741"/>
              <a:gd name="connsiteX2210" fmla="*/ 437234 w 711775"/>
              <a:gd name="connsiteY2210" fmla="*/ 582152 h 828741"/>
              <a:gd name="connsiteX2211" fmla="*/ 437234 w 711775"/>
              <a:gd name="connsiteY2211" fmla="*/ 579610 h 828741"/>
              <a:gd name="connsiteX2212" fmla="*/ 437234 w 711775"/>
              <a:gd name="connsiteY2212" fmla="*/ 577068 h 828741"/>
              <a:gd name="connsiteX2213" fmla="*/ 437234 w 711775"/>
              <a:gd name="connsiteY2213" fmla="*/ 574526 h 828741"/>
              <a:gd name="connsiteX2214" fmla="*/ 437234 w 711775"/>
              <a:gd name="connsiteY2214" fmla="*/ 571984 h 828741"/>
              <a:gd name="connsiteX2215" fmla="*/ 434691 w 711775"/>
              <a:gd name="connsiteY2215" fmla="*/ 571984 h 828741"/>
              <a:gd name="connsiteX2216" fmla="*/ 434691 w 711775"/>
              <a:gd name="connsiteY2216" fmla="*/ 569442 h 828741"/>
              <a:gd name="connsiteX2217" fmla="*/ 432150 w 711775"/>
              <a:gd name="connsiteY2217" fmla="*/ 569442 h 828741"/>
              <a:gd name="connsiteX2218" fmla="*/ 432150 w 711775"/>
              <a:gd name="connsiteY2218" fmla="*/ 566899 h 828741"/>
              <a:gd name="connsiteX2219" fmla="*/ 424523 w 711775"/>
              <a:gd name="connsiteY2219" fmla="*/ 566899 h 828741"/>
              <a:gd name="connsiteX2220" fmla="*/ 424523 w 711775"/>
              <a:gd name="connsiteY2220" fmla="*/ 564357 h 828741"/>
              <a:gd name="connsiteX2221" fmla="*/ 421981 w 711775"/>
              <a:gd name="connsiteY2221" fmla="*/ 564357 h 828741"/>
              <a:gd name="connsiteX2222" fmla="*/ 421981 w 711775"/>
              <a:gd name="connsiteY2222" fmla="*/ 561816 h 828741"/>
              <a:gd name="connsiteX2223" fmla="*/ 421981 w 711775"/>
              <a:gd name="connsiteY2223" fmla="*/ 559273 h 828741"/>
              <a:gd name="connsiteX2224" fmla="*/ 419439 w 711775"/>
              <a:gd name="connsiteY2224" fmla="*/ 559273 h 828741"/>
              <a:gd name="connsiteX2225" fmla="*/ 419439 w 711775"/>
              <a:gd name="connsiteY2225" fmla="*/ 556731 h 828741"/>
              <a:gd name="connsiteX2226" fmla="*/ 416897 w 711775"/>
              <a:gd name="connsiteY2226" fmla="*/ 556731 h 828741"/>
              <a:gd name="connsiteX2227" fmla="*/ 414355 w 711775"/>
              <a:gd name="connsiteY2227" fmla="*/ 554189 h 828741"/>
              <a:gd name="connsiteX2228" fmla="*/ 411813 w 711775"/>
              <a:gd name="connsiteY2228" fmla="*/ 554189 h 828741"/>
              <a:gd name="connsiteX2229" fmla="*/ 411813 w 711775"/>
              <a:gd name="connsiteY2229" fmla="*/ 556731 h 828741"/>
              <a:gd name="connsiteX2230" fmla="*/ 409271 w 711775"/>
              <a:gd name="connsiteY2230" fmla="*/ 556731 h 828741"/>
              <a:gd name="connsiteX2231" fmla="*/ 406729 w 711775"/>
              <a:gd name="connsiteY2231" fmla="*/ 556731 h 828741"/>
              <a:gd name="connsiteX2232" fmla="*/ 406729 w 711775"/>
              <a:gd name="connsiteY2232" fmla="*/ 556731 h 828741"/>
              <a:gd name="connsiteX2233" fmla="*/ 404187 w 711775"/>
              <a:gd name="connsiteY2233" fmla="*/ 556731 h 828741"/>
              <a:gd name="connsiteX2234" fmla="*/ 404187 w 711775"/>
              <a:gd name="connsiteY2234" fmla="*/ 554189 h 828741"/>
              <a:gd name="connsiteX2235" fmla="*/ 401645 w 711775"/>
              <a:gd name="connsiteY2235" fmla="*/ 554189 h 828741"/>
              <a:gd name="connsiteX2236" fmla="*/ 401645 w 711775"/>
              <a:gd name="connsiteY2236" fmla="*/ 551646 h 828741"/>
              <a:gd name="connsiteX2237" fmla="*/ 399103 w 711775"/>
              <a:gd name="connsiteY2237" fmla="*/ 551646 h 828741"/>
              <a:gd name="connsiteX2238" fmla="*/ 399103 w 711775"/>
              <a:gd name="connsiteY2238" fmla="*/ 551646 h 828741"/>
              <a:gd name="connsiteX2239" fmla="*/ 399103 w 711775"/>
              <a:gd name="connsiteY2239" fmla="*/ 554189 h 828741"/>
              <a:gd name="connsiteX2240" fmla="*/ 396561 w 711775"/>
              <a:gd name="connsiteY2240" fmla="*/ 554189 h 828741"/>
              <a:gd name="connsiteX2241" fmla="*/ 396561 w 711775"/>
              <a:gd name="connsiteY2241" fmla="*/ 556731 h 828741"/>
              <a:gd name="connsiteX2242" fmla="*/ 394019 w 711775"/>
              <a:gd name="connsiteY2242" fmla="*/ 556731 h 828741"/>
              <a:gd name="connsiteX2243" fmla="*/ 394019 w 711775"/>
              <a:gd name="connsiteY2243" fmla="*/ 559273 h 828741"/>
              <a:gd name="connsiteX2244" fmla="*/ 394019 w 711775"/>
              <a:gd name="connsiteY2244" fmla="*/ 561816 h 828741"/>
              <a:gd name="connsiteX2245" fmla="*/ 391476 w 711775"/>
              <a:gd name="connsiteY2245" fmla="*/ 564357 h 828741"/>
              <a:gd name="connsiteX2246" fmla="*/ 388935 w 711775"/>
              <a:gd name="connsiteY2246" fmla="*/ 564357 h 828741"/>
              <a:gd name="connsiteX2247" fmla="*/ 388935 w 711775"/>
              <a:gd name="connsiteY2247" fmla="*/ 566899 h 828741"/>
              <a:gd name="connsiteX2248" fmla="*/ 386392 w 711775"/>
              <a:gd name="connsiteY2248" fmla="*/ 566899 h 828741"/>
              <a:gd name="connsiteX2249" fmla="*/ 386392 w 711775"/>
              <a:gd name="connsiteY2249" fmla="*/ 569442 h 828741"/>
              <a:gd name="connsiteX2250" fmla="*/ 386392 w 711775"/>
              <a:gd name="connsiteY2250" fmla="*/ 571984 h 828741"/>
              <a:gd name="connsiteX2251" fmla="*/ 385121 w 711775"/>
              <a:gd name="connsiteY2251" fmla="*/ 571984 h 82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Lst>
            <a:rect l="l" t="t" r="r" b="b"/>
            <a:pathLst>
              <a:path w="711775" h="828741">
                <a:moveTo>
                  <a:pt x="573234" y="719428"/>
                </a:moveTo>
                <a:lnTo>
                  <a:pt x="570692" y="721971"/>
                </a:lnTo>
                <a:lnTo>
                  <a:pt x="568149" y="721971"/>
                </a:lnTo>
                <a:lnTo>
                  <a:pt x="565607" y="721971"/>
                </a:lnTo>
                <a:lnTo>
                  <a:pt x="563065" y="719428"/>
                </a:lnTo>
                <a:lnTo>
                  <a:pt x="560523" y="719428"/>
                </a:lnTo>
                <a:lnTo>
                  <a:pt x="557981" y="719428"/>
                </a:lnTo>
                <a:lnTo>
                  <a:pt x="555439" y="719428"/>
                </a:lnTo>
                <a:lnTo>
                  <a:pt x="552897" y="719428"/>
                </a:lnTo>
                <a:lnTo>
                  <a:pt x="552897" y="716886"/>
                </a:lnTo>
                <a:lnTo>
                  <a:pt x="551626" y="716886"/>
                </a:lnTo>
                <a:lnTo>
                  <a:pt x="551626" y="714345"/>
                </a:lnTo>
                <a:lnTo>
                  <a:pt x="549084" y="714345"/>
                </a:lnTo>
                <a:lnTo>
                  <a:pt x="549084" y="711802"/>
                </a:lnTo>
                <a:lnTo>
                  <a:pt x="549084" y="709260"/>
                </a:lnTo>
                <a:lnTo>
                  <a:pt x="549084" y="706718"/>
                </a:lnTo>
                <a:lnTo>
                  <a:pt x="549084" y="704175"/>
                </a:lnTo>
                <a:lnTo>
                  <a:pt x="549084" y="701634"/>
                </a:lnTo>
                <a:lnTo>
                  <a:pt x="551626" y="699092"/>
                </a:lnTo>
                <a:lnTo>
                  <a:pt x="551626" y="696549"/>
                </a:lnTo>
                <a:lnTo>
                  <a:pt x="554168" y="696549"/>
                </a:lnTo>
                <a:lnTo>
                  <a:pt x="556710" y="694007"/>
                </a:lnTo>
                <a:lnTo>
                  <a:pt x="559252" y="694007"/>
                </a:lnTo>
                <a:lnTo>
                  <a:pt x="561794" y="691465"/>
                </a:lnTo>
                <a:lnTo>
                  <a:pt x="564336" y="688923"/>
                </a:lnTo>
                <a:lnTo>
                  <a:pt x="564336" y="686381"/>
                </a:lnTo>
                <a:lnTo>
                  <a:pt x="566879" y="683839"/>
                </a:lnTo>
                <a:lnTo>
                  <a:pt x="569420" y="683839"/>
                </a:lnTo>
                <a:lnTo>
                  <a:pt x="571963" y="683839"/>
                </a:lnTo>
                <a:lnTo>
                  <a:pt x="574504" y="683839"/>
                </a:lnTo>
                <a:lnTo>
                  <a:pt x="577047" y="683839"/>
                </a:lnTo>
                <a:lnTo>
                  <a:pt x="577047" y="686381"/>
                </a:lnTo>
                <a:lnTo>
                  <a:pt x="579589" y="686381"/>
                </a:lnTo>
                <a:lnTo>
                  <a:pt x="582131" y="686381"/>
                </a:lnTo>
                <a:lnTo>
                  <a:pt x="582131" y="688923"/>
                </a:lnTo>
                <a:lnTo>
                  <a:pt x="584673" y="688923"/>
                </a:lnTo>
                <a:lnTo>
                  <a:pt x="584673" y="691465"/>
                </a:lnTo>
                <a:lnTo>
                  <a:pt x="587215" y="694007"/>
                </a:lnTo>
                <a:lnTo>
                  <a:pt x="587215" y="696549"/>
                </a:lnTo>
                <a:lnTo>
                  <a:pt x="587215" y="699092"/>
                </a:lnTo>
                <a:lnTo>
                  <a:pt x="587215" y="701634"/>
                </a:lnTo>
                <a:lnTo>
                  <a:pt x="584673" y="704175"/>
                </a:lnTo>
                <a:lnTo>
                  <a:pt x="584673" y="706718"/>
                </a:lnTo>
                <a:lnTo>
                  <a:pt x="584673" y="709260"/>
                </a:lnTo>
                <a:lnTo>
                  <a:pt x="584673" y="711802"/>
                </a:lnTo>
                <a:lnTo>
                  <a:pt x="582131" y="711802"/>
                </a:lnTo>
                <a:lnTo>
                  <a:pt x="582131" y="714345"/>
                </a:lnTo>
                <a:lnTo>
                  <a:pt x="579589" y="716886"/>
                </a:lnTo>
                <a:lnTo>
                  <a:pt x="577047" y="719428"/>
                </a:lnTo>
                <a:lnTo>
                  <a:pt x="573234" y="719428"/>
                </a:lnTo>
                <a:close/>
                <a:moveTo>
                  <a:pt x="15252" y="413100"/>
                </a:moveTo>
                <a:lnTo>
                  <a:pt x="12710" y="413100"/>
                </a:lnTo>
                <a:lnTo>
                  <a:pt x="10168" y="413100"/>
                </a:lnTo>
                <a:lnTo>
                  <a:pt x="10168" y="410557"/>
                </a:lnTo>
                <a:lnTo>
                  <a:pt x="7626" y="410557"/>
                </a:lnTo>
                <a:lnTo>
                  <a:pt x="7626" y="408015"/>
                </a:lnTo>
                <a:lnTo>
                  <a:pt x="5084" y="408015"/>
                </a:lnTo>
                <a:lnTo>
                  <a:pt x="5084" y="405473"/>
                </a:lnTo>
                <a:lnTo>
                  <a:pt x="2542" y="402931"/>
                </a:lnTo>
                <a:lnTo>
                  <a:pt x="2542" y="400389"/>
                </a:lnTo>
                <a:lnTo>
                  <a:pt x="0" y="397846"/>
                </a:lnTo>
                <a:lnTo>
                  <a:pt x="0" y="395304"/>
                </a:lnTo>
                <a:lnTo>
                  <a:pt x="0" y="392762"/>
                </a:lnTo>
                <a:lnTo>
                  <a:pt x="0" y="390220"/>
                </a:lnTo>
                <a:lnTo>
                  <a:pt x="2542" y="387678"/>
                </a:lnTo>
                <a:lnTo>
                  <a:pt x="2542" y="385136"/>
                </a:lnTo>
                <a:lnTo>
                  <a:pt x="5084" y="385136"/>
                </a:lnTo>
                <a:lnTo>
                  <a:pt x="5084" y="382593"/>
                </a:lnTo>
                <a:lnTo>
                  <a:pt x="7626" y="382593"/>
                </a:lnTo>
                <a:lnTo>
                  <a:pt x="10168" y="382593"/>
                </a:lnTo>
                <a:lnTo>
                  <a:pt x="12710" y="380051"/>
                </a:lnTo>
                <a:lnTo>
                  <a:pt x="15252" y="382593"/>
                </a:lnTo>
                <a:lnTo>
                  <a:pt x="17794" y="382593"/>
                </a:lnTo>
                <a:lnTo>
                  <a:pt x="20337" y="385136"/>
                </a:lnTo>
                <a:lnTo>
                  <a:pt x="22878" y="387678"/>
                </a:lnTo>
                <a:lnTo>
                  <a:pt x="25421" y="390220"/>
                </a:lnTo>
                <a:lnTo>
                  <a:pt x="25421" y="392762"/>
                </a:lnTo>
                <a:lnTo>
                  <a:pt x="25421" y="395304"/>
                </a:lnTo>
                <a:lnTo>
                  <a:pt x="25421" y="397846"/>
                </a:lnTo>
                <a:lnTo>
                  <a:pt x="25421" y="400389"/>
                </a:lnTo>
                <a:lnTo>
                  <a:pt x="25421" y="402931"/>
                </a:lnTo>
                <a:lnTo>
                  <a:pt x="22878" y="405473"/>
                </a:lnTo>
                <a:lnTo>
                  <a:pt x="22878" y="408015"/>
                </a:lnTo>
                <a:lnTo>
                  <a:pt x="20337" y="410557"/>
                </a:lnTo>
                <a:lnTo>
                  <a:pt x="17794" y="413100"/>
                </a:lnTo>
                <a:lnTo>
                  <a:pt x="15252" y="413100"/>
                </a:lnTo>
                <a:close/>
                <a:moveTo>
                  <a:pt x="680000" y="353359"/>
                </a:moveTo>
                <a:lnTo>
                  <a:pt x="677458" y="353359"/>
                </a:lnTo>
                <a:lnTo>
                  <a:pt x="674916" y="353359"/>
                </a:lnTo>
                <a:lnTo>
                  <a:pt x="674916" y="350817"/>
                </a:lnTo>
                <a:lnTo>
                  <a:pt x="672374" y="350817"/>
                </a:lnTo>
                <a:lnTo>
                  <a:pt x="669832" y="348274"/>
                </a:lnTo>
                <a:lnTo>
                  <a:pt x="669832" y="345733"/>
                </a:lnTo>
                <a:lnTo>
                  <a:pt x="667290" y="345733"/>
                </a:lnTo>
                <a:lnTo>
                  <a:pt x="667290" y="343190"/>
                </a:lnTo>
                <a:lnTo>
                  <a:pt x="667290" y="340648"/>
                </a:lnTo>
                <a:lnTo>
                  <a:pt x="667290" y="338106"/>
                </a:lnTo>
                <a:lnTo>
                  <a:pt x="667290" y="335563"/>
                </a:lnTo>
                <a:lnTo>
                  <a:pt x="667290" y="333022"/>
                </a:lnTo>
                <a:lnTo>
                  <a:pt x="667290" y="327937"/>
                </a:lnTo>
                <a:lnTo>
                  <a:pt x="667290" y="327937"/>
                </a:lnTo>
                <a:lnTo>
                  <a:pt x="667290" y="325395"/>
                </a:lnTo>
                <a:lnTo>
                  <a:pt x="666019" y="325395"/>
                </a:lnTo>
                <a:lnTo>
                  <a:pt x="666019" y="322853"/>
                </a:lnTo>
                <a:lnTo>
                  <a:pt x="666019" y="320311"/>
                </a:lnTo>
                <a:lnTo>
                  <a:pt x="666019" y="317769"/>
                </a:lnTo>
                <a:lnTo>
                  <a:pt x="663476" y="315227"/>
                </a:lnTo>
                <a:lnTo>
                  <a:pt x="663476" y="312684"/>
                </a:lnTo>
                <a:lnTo>
                  <a:pt x="663476" y="310142"/>
                </a:lnTo>
                <a:lnTo>
                  <a:pt x="663476" y="307600"/>
                </a:lnTo>
                <a:lnTo>
                  <a:pt x="666019" y="305058"/>
                </a:lnTo>
                <a:lnTo>
                  <a:pt x="666019" y="302516"/>
                </a:lnTo>
                <a:lnTo>
                  <a:pt x="668561" y="299974"/>
                </a:lnTo>
                <a:lnTo>
                  <a:pt x="671103" y="299974"/>
                </a:lnTo>
                <a:lnTo>
                  <a:pt x="671103" y="297431"/>
                </a:lnTo>
                <a:lnTo>
                  <a:pt x="676187" y="294890"/>
                </a:lnTo>
                <a:lnTo>
                  <a:pt x="678729" y="294890"/>
                </a:lnTo>
                <a:lnTo>
                  <a:pt x="678729" y="292347"/>
                </a:lnTo>
                <a:lnTo>
                  <a:pt x="681271" y="292347"/>
                </a:lnTo>
                <a:lnTo>
                  <a:pt x="681271" y="289805"/>
                </a:lnTo>
                <a:lnTo>
                  <a:pt x="683813" y="287263"/>
                </a:lnTo>
                <a:lnTo>
                  <a:pt x="683813" y="284720"/>
                </a:lnTo>
                <a:lnTo>
                  <a:pt x="686355" y="282179"/>
                </a:lnTo>
                <a:lnTo>
                  <a:pt x="686355" y="279637"/>
                </a:lnTo>
                <a:lnTo>
                  <a:pt x="688897" y="279637"/>
                </a:lnTo>
                <a:lnTo>
                  <a:pt x="691439" y="279637"/>
                </a:lnTo>
                <a:lnTo>
                  <a:pt x="693981" y="279637"/>
                </a:lnTo>
                <a:lnTo>
                  <a:pt x="696523" y="279637"/>
                </a:lnTo>
                <a:lnTo>
                  <a:pt x="699065" y="282179"/>
                </a:lnTo>
                <a:lnTo>
                  <a:pt x="701607" y="284720"/>
                </a:lnTo>
                <a:lnTo>
                  <a:pt x="701607" y="287263"/>
                </a:lnTo>
                <a:lnTo>
                  <a:pt x="701607" y="289805"/>
                </a:lnTo>
                <a:lnTo>
                  <a:pt x="704149" y="289805"/>
                </a:lnTo>
                <a:lnTo>
                  <a:pt x="704149" y="292347"/>
                </a:lnTo>
                <a:lnTo>
                  <a:pt x="704149" y="294890"/>
                </a:lnTo>
                <a:lnTo>
                  <a:pt x="706692" y="294890"/>
                </a:lnTo>
                <a:lnTo>
                  <a:pt x="706692" y="297431"/>
                </a:lnTo>
                <a:lnTo>
                  <a:pt x="709233" y="297431"/>
                </a:lnTo>
                <a:lnTo>
                  <a:pt x="709233" y="299974"/>
                </a:lnTo>
                <a:lnTo>
                  <a:pt x="709233" y="302516"/>
                </a:lnTo>
                <a:lnTo>
                  <a:pt x="711776" y="302516"/>
                </a:lnTo>
                <a:lnTo>
                  <a:pt x="711776" y="305058"/>
                </a:lnTo>
                <a:lnTo>
                  <a:pt x="711776" y="307600"/>
                </a:lnTo>
                <a:lnTo>
                  <a:pt x="709233" y="310142"/>
                </a:lnTo>
                <a:lnTo>
                  <a:pt x="709233" y="312684"/>
                </a:lnTo>
                <a:lnTo>
                  <a:pt x="709233" y="315227"/>
                </a:lnTo>
                <a:lnTo>
                  <a:pt x="704149" y="315227"/>
                </a:lnTo>
                <a:lnTo>
                  <a:pt x="704149" y="317769"/>
                </a:lnTo>
                <a:lnTo>
                  <a:pt x="701607" y="317769"/>
                </a:lnTo>
                <a:lnTo>
                  <a:pt x="701607" y="320311"/>
                </a:lnTo>
                <a:lnTo>
                  <a:pt x="701607" y="322853"/>
                </a:lnTo>
                <a:lnTo>
                  <a:pt x="701607" y="325395"/>
                </a:lnTo>
                <a:lnTo>
                  <a:pt x="701607" y="327937"/>
                </a:lnTo>
                <a:lnTo>
                  <a:pt x="699065" y="330480"/>
                </a:lnTo>
                <a:lnTo>
                  <a:pt x="699065" y="333022"/>
                </a:lnTo>
                <a:lnTo>
                  <a:pt x="699065" y="335563"/>
                </a:lnTo>
                <a:lnTo>
                  <a:pt x="696523" y="338106"/>
                </a:lnTo>
                <a:lnTo>
                  <a:pt x="693981" y="340648"/>
                </a:lnTo>
                <a:lnTo>
                  <a:pt x="691439" y="343190"/>
                </a:lnTo>
                <a:lnTo>
                  <a:pt x="688897" y="343190"/>
                </a:lnTo>
                <a:lnTo>
                  <a:pt x="688897" y="345733"/>
                </a:lnTo>
                <a:lnTo>
                  <a:pt x="686355" y="345733"/>
                </a:lnTo>
                <a:lnTo>
                  <a:pt x="686355" y="348274"/>
                </a:lnTo>
                <a:lnTo>
                  <a:pt x="683813" y="348274"/>
                </a:lnTo>
                <a:lnTo>
                  <a:pt x="683813" y="350817"/>
                </a:lnTo>
                <a:lnTo>
                  <a:pt x="681271" y="353359"/>
                </a:lnTo>
                <a:lnTo>
                  <a:pt x="678729" y="353359"/>
                </a:lnTo>
                <a:lnTo>
                  <a:pt x="678729" y="353359"/>
                </a:lnTo>
                <a:close/>
                <a:moveTo>
                  <a:pt x="554168" y="19066"/>
                </a:moveTo>
                <a:lnTo>
                  <a:pt x="554168" y="21608"/>
                </a:lnTo>
                <a:lnTo>
                  <a:pt x="551626" y="21608"/>
                </a:lnTo>
                <a:lnTo>
                  <a:pt x="551626" y="24150"/>
                </a:lnTo>
                <a:lnTo>
                  <a:pt x="554168" y="26692"/>
                </a:lnTo>
                <a:lnTo>
                  <a:pt x="554168" y="29235"/>
                </a:lnTo>
                <a:lnTo>
                  <a:pt x="554168" y="31777"/>
                </a:lnTo>
                <a:lnTo>
                  <a:pt x="556710" y="31777"/>
                </a:lnTo>
                <a:lnTo>
                  <a:pt x="556710" y="34319"/>
                </a:lnTo>
                <a:lnTo>
                  <a:pt x="559252" y="34319"/>
                </a:lnTo>
                <a:lnTo>
                  <a:pt x="559252" y="36861"/>
                </a:lnTo>
                <a:lnTo>
                  <a:pt x="561794" y="36861"/>
                </a:lnTo>
                <a:lnTo>
                  <a:pt x="564336" y="36861"/>
                </a:lnTo>
                <a:lnTo>
                  <a:pt x="566879" y="39403"/>
                </a:lnTo>
                <a:lnTo>
                  <a:pt x="569420" y="39403"/>
                </a:lnTo>
                <a:lnTo>
                  <a:pt x="571963" y="41945"/>
                </a:lnTo>
                <a:lnTo>
                  <a:pt x="574504" y="41945"/>
                </a:lnTo>
                <a:lnTo>
                  <a:pt x="577047" y="44488"/>
                </a:lnTo>
                <a:lnTo>
                  <a:pt x="577047" y="47030"/>
                </a:lnTo>
                <a:lnTo>
                  <a:pt x="579589" y="47030"/>
                </a:lnTo>
                <a:lnTo>
                  <a:pt x="582131" y="49571"/>
                </a:lnTo>
                <a:lnTo>
                  <a:pt x="584673" y="49571"/>
                </a:lnTo>
                <a:lnTo>
                  <a:pt x="587215" y="49571"/>
                </a:lnTo>
                <a:lnTo>
                  <a:pt x="589757" y="52114"/>
                </a:lnTo>
                <a:lnTo>
                  <a:pt x="592299" y="54656"/>
                </a:lnTo>
                <a:lnTo>
                  <a:pt x="594841" y="54656"/>
                </a:lnTo>
                <a:lnTo>
                  <a:pt x="594841" y="57198"/>
                </a:lnTo>
                <a:lnTo>
                  <a:pt x="597383" y="57198"/>
                </a:lnTo>
                <a:lnTo>
                  <a:pt x="599925" y="57198"/>
                </a:lnTo>
                <a:lnTo>
                  <a:pt x="602467" y="59741"/>
                </a:lnTo>
                <a:lnTo>
                  <a:pt x="605009" y="59741"/>
                </a:lnTo>
                <a:lnTo>
                  <a:pt x="607551" y="59741"/>
                </a:lnTo>
                <a:lnTo>
                  <a:pt x="610093" y="59741"/>
                </a:lnTo>
                <a:lnTo>
                  <a:pt x="612635" y="59741"/>
                </a:lnTo>
                <a:lnTo>
                  <a:pt x="615178" y="59741"/>
                </a:lnTo>
                <a:lnTo>
                  <a:pt x="617720" y="62282"/>
                </a:lnTo>
                <a:lnTo>
                  <a:pt x="620262" y="64825"/>
                </a:lnTo>
                <a:lnTo>
                  <a:pt x="620262" y="67367"/>
                </a:lnTo>
                <a:lnTo>
                  <a:pt x="622804" y="67367"/>
                </a:lnTo>
                <a:lnTo>
                  <a:pt x="622804" y="69909"/>
                </a:lnTo>
                <a:lnTo>
                  <a:pt x="625346" y="69909"/>
                </a:lnTo>
                <a:lnTo>
                  <a:pt x="625346" y="72451"/>
                </a:lnTo>
                <a:lnTo>
                  <a:pt x="627888" y="72451"/>
                </a:lnTo>
                <a:lnTo>
                  <a:pt x="630430" y="74993"/>
                </a:lnTo>
                <a:lnTo>
                  <a:pt x="632972" y="74993"/>
                </a:lnTo>
                <a:lnTo>
                  <a:pt x="635514" y="77535"/>
                </a:lnTo>
                <a:lnTo>
                  <a:pt x="638056" y="77535"/>
                </a:lnTo>
                <a:lnTo>
                  <a:pt x="640598" y="74993"/>
                </a:lnTo>
                <a:lnTo>
                  <a:pt x="643140" y="74993"/>
                </a:lnTo>
                <a:lnTo>
                  <a:pt x="643140" y="72451"/>
                </a:lnTo>
                <a:lnTo>
                  <a:pt x="645682" y="69909"/>
                </a:lnTo>
                <a:lnTo>
                  <a:pt x="645682" y="67367"/>
                </a:lnTo>
                <a:lnTo>
                  <a:pt x="648224" y="64825"/>
                </a:lnTo>
                <a:lnTo>
                  <a:pt x="648224" y="62282"/>
                </a:lnTo>
                <a:lnTo>
                  <a:pt x="650766" y="62282"/>
                </a:lnTo>
                <a:lnTo>
                  <a:pt x="650766" y="59741"/>
                </a:lnTo>
                <a:lnTo>
                  <a:pt x="653308" y="59741"/>
                </a:lnTo>
                <a:lnTo>
                  <a:pt x="653308" y="57198"/>
                </a:lnTo>
                <a:lnTo>
                  <a:pt x="655851" y="54656"/>
                </a:lnTo>
                <a:lnTo>
                  <a:pt x="655851" y="52114"/>
                </a:lnTo>
                <a:lnTo>
                  <a:pt x="658392" y="49571"/>
                </a:lnTo>
                <a:lnTo>
                  <a:pt x="660935" y="47030"/>
                </a:lnTo>
                <a:lnTo>
                  <a:pt x="663476" y="47030"/>
                </a:lnTo>
                <a:lnTo>
                  <a:pt x="666019" y="47030"/>
                </a:lnTo>
                <a:lnTo>
                  <a:pt x="668561" y="49571"/>
                </a:lnTo>
                <a:lnTo>
                  <a:pt x="671103" y="49571"/>
                </a:lnTo>
                <a:lnTo>
                  <a:pt x="671103" y="52114"/>
                </a:lnTo>
                <a:lnTo>
                  <a:pt x="671103" y="54656"/>
                </a:lnTo>
                <a:lnTo>
                  <a:pt x="673645" y="54656"/>
                </a:lnTo>
                <a:lnTo>
                  <a:pt x="673645" y="57198"/>
                </a:lnTo>
                <a:lnTo>
                  <a:pt x="673645" y="59741"/>
                </a:lnTo>
                <a:lnTo>
                  <a:pt x="673645" y="62282"/>
                </a:lnTo>
                <a:lnTo>
                  <a:pt x="673645" y="64825"/>
                </a:lnTo>
                <a:lnTo>
                  <a:pt x="673645" y="67367"/>
                </a:lnTo>
                <a:lnTo>
                  <a:pt x="676187" y="69909"/>
                </a:lnTo>
                <a:lnTo>
                  <a:pt x="676187" y="72451"/>
                </a:lnTo>
                <a:lnTo>
                  <a:pt x="676187" y="74993"/>
                </a:lnTo>
                <a:lnTo>
                  <a:pt x="673645" y="77535"/>
                </a:lnTo>
                <a:lnTo>
                  <a:pt x="673645" y="80078"/>
                </a:lnTo>
                <a:lnTo>
                  <a:pt x="673645" y="82620"/>
                </a:lnTo>
                <a:lnTo>
                  <a:pt x="671103" y="82620"/>
                </a:lnTo>
                <a:lnTo>
                  <a:pt x="671103" y="85162"/>
                </a:lnTo>
                <a:lnTo>
                  <a:pt x="671103" y="87704"/>
                </a:lnTo>
                <a:lnTo>
                  <a:pt x="671103" y="90246"/>
                </a:lnTo>
                <a:lnTo>
                  <a:pt x="671103" y="92788"/>
                </a:lnTo>
                <a:lnTo>
                  <a:pt x="668561" y="95331"/>
                </a:lnTo>
                <a:lnTo>
                  <a:pt x="668561" y="97873"/>
                </a:lnTo>
                <a:lnTo>
                  <a:pt x="666019" y="97873"/>
                </a:lnTo>
                <a:lnTo>
                  <a:pt x="666019" y="100415"/>
                </a:lnTo>
                <a:lnTo>
                  <a:pt x="666019" y="102957"/>
                </a:lnTo>
                <a:lnTo>
                  <a:pt x="663476" y="105499"/>
                </a:lnTo>
                <a:lnTo>
                  <a:pt x="660935" y="108041"/>
                </a:lnTo>
                <a:lnTo>
                  <a:pt x="660935" y="110584"/>
                </a:lnTo>
                <a:lnTo>
                  <a:pt x="658392" y="113125"/>
                </a:lnTo>
                <a:lnTo>
                  <a:pt x="655851" y="115668"/>
                </a:lnTo>
                <a:lnTo>
                  <a:pt x="653308" y="115668"/>
                </a:lnTo>
                <a:lnTo>
                  <a:pt x="650766" y="115668"/>
                </a:lnTo>
                <a:lnTo>
                  <a:pt x="648224" y="115668"/>
                </a:lnTo>
                <a:lnTo>
                  <a:pt x="645682" y="115668"/>
                </a:lnTo>
                <a:lnTo>
                  <a:pt x="643140" y="115668"/>
                </a:lnTo>
                <a:lnTo>
                  <a:pt x="640598" y="115668"/>
                </a:lnTo>
                <a:lnTo>
                  <a:pt x="638056" y="115668"/>
                </a:lnTo>
                <a:lnTo>
                  <a:pt x="635514" y="115668"/>
                </a:lnTo>
                <a:lnTo>
                  <a:pt x="635514" y="118210"/>
                </a:lnTo>
                <a:lnTo>
                  <a:pt x="627888" y="118210"/>
                </a:lnTo>
                <a:lnTo>
                  <a:pt x="627888" y="120752"/>
                </a:lnTo>
                <a:lnTo>
                  <a:pt x="625346" y="120752"/>
                </a:lnTo>
                <a:lnTo>
                  <a:pt x="625346" y="123294"/>
                </a:lnTo>
                <a:lnTo>
                  <a:pt x="622804" y="123294"/>
                </a:lnTo>
                <a:lnTo>
                  <a:pt x="622804" y="125836"/>
                </a:lnTo>
                <a:lnTo>
                  <a:pt x="620262" y="128378"/>
                </a:lnTo>
                <a:lnTo>
                  <a:pt x="617720" y="130921"/>
                </a:lnTo>
                <a:lnTo>
                  <a:pt x="615178" y="130921"/>
                </a:lnTo>
                <a:lnTo>
                  <a:pt x="612635" y="130921"/>
                </a:lnTo>
                <a:lnTo>
                  <a:pt x="610093" y="130921"/>
                </a:lnTo>
                <a:lnTo>
                  <a:pt x="607551" y="130921"/>
                </a:lnTo>
                <a:lnTo>
                  <a:pt x="605009" y="130921"/>
                </a:lnTo>
                <a:lnTo>
                  <a:pt x="605009" y="133463"/>
                </a:lnTo>
                <a:lnTo>
                  <a:pt x="602467" y="133463"/>
                </a:lnTo>
                <a:lnTo>
                  <a:pt x="602467" y="136005"/>
                </a:lnTo>
                <a:lnTo>
                  <a:pt x="599925" y="136005"/>
                </a:lnTo>
                <a:lnTo>
                  <a:pt x="599925" y="138547"/>
                </a:lnTo>
                <a:lnTo>
                  <a:pt x="599925" y="141089"/>
                </a:lnTo>
                <a:lnTo>
                  <a:pt x="599925" y="143631"/>
                </a:lnTo>
                <a:lnTo>
                  <a:pt x="599925" y="146174"/>
                </a:lnTo>
                <a:lnTo>
                  <a:pt x="599925" y="148716"/>
                </a:lnTo>
                <a:lnTo>
                  <a:pt x="599925" y="151258"/>
                </a:lnTo>
                <a:lnTo>
                  <a:pt x="599925" y="153800"/>
                </a:lnTo>
                <a:lnTo>
                  <a:pt x="597383" y="156342"/>
                </a:lnTo>
                <a:lnTo>
                  <a:pt x="597383" y="158884"/>
                </a:lnTo>
                <a:lnTo>
                  <a:pt x="597383" y="161427"/>
                </a:lnTo>
                <a:lnTo>
                  <a:pt x="597383" y="163968"/>
                </a:lnTo>
                <a:lnTo>
                  <a:pt x="597383" y="166511"/>
                </a:lnTo>
                <a:lnTo>
                  <a:pt x="597383" y="169053"/>
                </a:lnTo>
                <a:lnTo>
                  <a:pt x="597383" y="171595"/>
                </a:lnTo>
                <a:lnTo>
                  <a:pt x="599925" y="171595"/>
                </a:lnTo>
                <a:lnTo>
                  <a:pt x="599925" y="174138"/>
                </a:lnTo>
                <a:lnTo>
                  <a:pt x="602467" y="176679"/>
                </a:lnTo>
                <a:lnTo>
                  <a:pt x="602467" y="179221"/>
                </a:lnTo>
                <a:lnTo>
                  <a:pt x="605009" y="179221"/>
                </a:lnTo>
                <a:lnTo>
                  <a:pt x="605009" y="181764"/>
                </a:lnTo>
                <a:lnTo>
                  <a:pt x="605009" y="184306"/>
                </a:lnTo>
                <a:lnTo>
                  <a:pt x="605009" y="186848"/>
                </a:lnTo>
                <a:lnTo>
                  <a:pt x="605009" y="189390"/>
                </a:lnTo>
                <a:lnTo>
                  <a:pt x="605009" y="191932"/>
                </a:lnTo>
                <a:lnTo>
                  <a:pt x="605009" y="194474"/>
                </a:lnTo>
                <a:lnTo>
                  <a:pt x="605009" y="197017"/>
                </a:lnTo>
                <a:lnTo>
                  <a:pt x="602467" y="197017"/>
                </a:lnTo>
                <a:lnTo>
                  <a:pt x="602467" y="199559"/>
                </a:lnTo>
                <a:lnTo>
                  <a:pt x="599925" y="199559"/>
                </a:lnTo>
                <a:lnTo>
                  <a:pt x="599925" y="202101"/>
                </a:lnTo>
                <a:lnTo>
                  <a:pt x="597383" y="202101"/>
                </a:lnTo>
                <a:lnTo>
                  <a:pt x="594841" y="204643"/>
                </a:lnTo>
                <a:lnTo>
                  <a:pt x="592299" y="204643"/>
                </a:lnTo>
                <a:lnTo>
                  <a:pt x="589757" y="204643"/>
                </a:lnTo>
                <a:lnTo>
                  <a:pt x="589757" y="207185"/>
                </a:lnTo>
                <a:lnTo>
                  <a:pt x="589757" y="207185"/>
                </a:lnTo>
                <a:lnTo>
                  <a:pt x="589757" y="209727"/>
                </a:lnTo>
                <a:lnTo>
                  <a:pt x="589757" y="212270"/>
                </a:lnTo>
                <a:lnTo>
                  <a:pt x="587215" y="212270"/>
                </a:lnTo>
                <a:lnTo>
                  <a:pt x="587215" y="214811"/>
                </a:lnTo>
                <a:lnTo>
                  <a:pt x="587215" y="217354"/>
                </a:lnTo>
                <a:lnTo>
                  <a:pt x="587215" y="219896"/>
                </a:lnTo>
                <a:lnTo>
                  <a:pt x="589757" y="219896"/>
                </a:lnTo>
                <a:lnTo>
                  <a:pt x="589757" y="222438"/>
                </a:lnTo>
                <a:lnTo>
                  <a:pt x="589757" y="224981"/>
                </a:lnTo>
                <a:lnTo>
                  <a:pt x="592299" y="227522"/>
                </a:lnTo>
                <a:lnTo>
                  <a:pt x="594841" y="227522"/>
                </a:lnTo>
                <a:lnTo>
                  <a:pt x="594841" y="230064"/>
                </a:lnTo>
                <a:lnTo>
                  <a:pt x="597383" y="230064"/>
                </a:lnTo>
                <a:lnTo>
                  <a:pt x="599925" y="232607"/>
                </a:lnTo>
                <a:lnTo>
                  <a:pt x="602467" y="235149"/>
                </a:lnTo>
                <a:lnTo>
                  <a:pt x="602467" y="237691"/>
                </a:lnTo>
                <a:lnTo>
                  <a:pt x="605009" y="240233"/>
                </a:lnTo>
                <a:lnTo>
                  <a:pt x="607551" y="242775"/>
                </a:lnTo>
                <a:lnTo>
                  <a:pt x="610093" y="242775"/>
                </a:lnTo>
                <a:lnTo>
                  <a:pt x="612635" y="242775"/>
                </a:lnTo>
                <a:lnTo>
                  <a:pt x="615178" y="242775"/>
                </a:lnTo>
                <a:lnTo>
                  <a:pt x="617720" y="242775"/>
                </a:lnTo>
                <a:lnTo>
                  <a:pt x="617720" y="245317"/>
                </a:lnTo>
                <a:lnTo>
                  <a:pt x="620262" y="245317"/>
                </a:lnTo>
                <a:lnTo>
                  <a:pt x="620262" y="247860"/>
                </a:lnTo>
                <a:lnTo>
                  <a:pt x="622804" y="247860"/>
                </a:lnTo>
                <a:lnTo>
                  <a:pt x="622804" y="250402"/>
                </a:lnTo>
                <a:lnTo>
                  <a:pt x="625346" y="250402"/>
                </a:lnTo>
                <a:lnTo>
                  <a:pt x="627888" y="252944"/>
                </a:lnTo>
                <a:lnTo>
                  <a:pt x="630430" y="255486"/>
                </a:lnTo>
                <a:lnTo>
                  <a:pt x="632972" y="258028"/>
                </a:lnTo>
                <a:lnTo>
                  <a:pt x="632972" y="260570"/>
                </a:lnTo>
                <a:lnTo>
                  <a:pt x="632972" y="263113"/>
                </a:lnTo>
                <a:lnTo>
                  <a:pt x="632972" y="265654"/>
                </a:lnTo>
                <a:lnTo>
                  <a:pt x="632972" y="268197"/>
                </a:lnTo>
                <a:lnTo>
                  <a:pt x="627888" y="268197"/>
                </a:lnTo>
                <a:lnTo>
                  <a:pt x="627888" y="270739"/>
                </a:lnTo>
                <a:lnTo>
                  <a:pt x="627888" y="273281"/>
                </a:lnTo>
                <a:lnTo>
                  <a:pt x="625346" y="273281"/>
                </a:lnTo>
                <a:lnTo>
                  <a:pt x="625346" y="275824"/>
                </a:lnTo>
                <a:lnTo>
                  <a:pt x="625346" y="278365"/>
                </a:lnTo>
                <a:lnTo>
                  <a:pt x="622804" y="278365"/>
                </a:lnTo>
                <a:lnTo>
                  <a:pt x="622804" y="280907"/>
                </a:lnTo>
                <a:lnTo>
                  <a:pt x="622804" y="283450"/>
                </a:lnTo>
                <a:lnTo>
                  <a:pt x="620262" y="285992"/>
                </a:lnTo>
                <a:lnTo>
                  <a:pt x="617720" y="288534"/>
                </a:lnTo>
                <a:lnTo>
                  <a:pt x="617720" y="291076"/>
                </a:lnTo>
                <a:lnTo>
                  <a:pt x="615178" y="293618"/>
                </a:lnTo>
                <a:lnTo>
                  <a:pt x="612635" y="293618"/>
                </a:lnTo>
                <a:lnTo>
                  <a:pt x="612635" y="296160"/>
                </a:lnTo>
                <a:lnTo>
                  <a:pt x="610093" y="298703"/>
                </a:lnTo>
                <a:lnTo>
                  <a:pt x="610093" y="301245"/>
                </a:lnTo>
                <a:lnTo>
                  <a:pt x="607551" y="303787"/>
                </a:lnTo>
                <a:lnTo>
                  <a:pt x="607551" y="306329"/>
                </a:lnTo>
                <a:lnTo>
                  <a:pt x="605009" y="306329"/>
                </a:lnTo>
                <a:lnTo>
                  <a:pt x="605009" y="308871"/>
                </a:lnTo>
                <a:lnTo>
                  <a:pt x="605009" y="311414"/>
                </a:lnTo>
                <a:lnTo>
                  <a:pt x="605009" y="313956"/>
                </a:lnTo>
                <a:lnTo>
                  <a:pt x="602467" y="316497"/>
                </a:lnTo>
                <a:lnTo>
                  <a:pt x="602467" y="319040"/>
                </a:lnTo>
                <a:lnTo>
                  <a:pt x="602467" y="321582"/>
                </a:lnTo>
                <a:lnTo>
                  <a:pt x="602467" y="324124"/>
                </a:lnTo>
                <a:lnTo>
                  <a:pt x="602467" y="326667"/>
                </a:lnTo>
                <a:lnTo>
                  <a:pt x="602467" y="329208"/>
                </a:lnTo>
                <a:lnTo>
                  <a:pt x="602467" y="331750"/>
                </a:lnTo>
                <a:lnTo>
                  <a:pt x="602467" y="334293"/>
                </a:lnTo>
                <a:lnTo>
                  <a:pt x="602467" y="336835"/>
                </a:lnTo>
                <a:lnTo>
                  <a:pt x="605009" y="339377"/>
                </a:lnTo>
                <a:lnTo>
                  <a:pt x="605009" y="341919"/>
                </a:lnTo>
                <a:lnTo>
                  <a:pt x="605009" y="344461"/>
                </a:lnTo>
                <a:lnTo>
                  <a:pt x="605009" y="347003"/>
                </a:lnTo>
                <a:lnTo>
                  <a:pt x="605009" y="349546"/>
                </a:lnTo>
                <a:lnTo>
                  <a:pt x="607551" y="354630"/>
                </a:lnTo>
                <a:lnTo>
                  <a:pt x="607551" y="357172"/>
                </a:lnTo>
                <a:lnTo>
                  <a:pt x="607551" y="359714"/>
                </a:lnTo>
                <a:lnTo>
                  <a:pt x="607551" y="362257"/>
                </a:lnTo>
                <a:lnTo>
                  <a:pt x="607551" y="364799"/>
                </a:lnTo>
                <a:lnTo>
                  <a:pt x="607551" y="367340"/>
                </a:lnTo>
                <a:lnTo>
                  <a:pt x="607551" y="369883"/>
                </a:lnTo>
                <a:lnTo>
                  <a:pt x="607551" y="372425"/>
                </a:lnTo>
                <a:lnTo>
                  <a:pt x="607551" y="374967"/>
                </a:lnTo>
                <a:lnTo>
                  <a:pt x="607551" y="377510"/>
                </a:lnTo>
                <a:lnTo>
                  <a:pt x="610093" y="380051"/>
                </a:lnTo>
                <a:lnTo>
                  <a:pt x="612635" y="382593"/>
                </a:lnTo>
                <a:lnTo>
                  <a:pt x="615178" y="382593"/>
                </a:lnTo>
                <a:lnTo>
                  <a:pt x="617720" y="382593"/>
                </a:lnTo>
                <a:lnTo>
                  <a:pt x="620262" y="385136"/>
                </a:lnTo>
                <a:lnTo>
                  <a:pt x="622804" y="385136"/>
                </a:lnTo>
                <a:lnTo>
                  <a:pt x="622804" y="387678"/>
                </a:lnTo>
                <a:lnTo>
                  <a:pt x="625346" y="387678"/>
                </a:lnTo>
                <a:lnTo>
                  <a:pt x="625346" y="390220"/>
                </a:lnTo>
                <a:lnTo>
                  <a:pt x="627888" y="392762"/>
                </a:lnTo>
                <a:lnTo>
                  <a:pt x="627888" y="395304"/>
                </a:lnTo>
                <a:lnTo>
                  <a:pt x="627888" y="397846"/>
                </a:lnTo>
                <a:lnTo>
                  <a:pt x="630430" y="397846"/>
                </a:lnTo>
                <a:lnTo>
                  <a:pt x="630430" y="400389"/>
                </a:lnTo>
                <a:lnTo>
                  <a:pt x="632972" y="402931"/>
                </a:lnTo>
                <a:lnTo>
                  <a:pt x="635514" y="405473"/>
                </a:lnTo>
                <a:lnTo>
                  <a:pt x="638056" y="405473"/>
                </a:lnTo>
                <a:lnTo>
                  <a:pt x="640598" y="405473"/>
                </a:lnTo>
                <a:lnTo>
                  <a:pt x="640598" y="408015"/>
                </a:lnTo>
                <a:lnTo>
                  <a:pt x="643140" y="408015"/>
                </a:lnTo>
                <a:lnTo>
                  <a:pt x="645682" y="410557"/>
                </a:lnTo>
                <a:lnTo>
                  <a:pt x="645682" y="413100"/>
                </a:lnTo>
                <a:lnTo>
                  <a:pt x="645682" y="415642"/>
                </a:lnTo>
                <a:lnTo>
                  <a:pt x="648224" y="418183"/>
                </a:lnTo>
                <a:lnTo>
                  <a:pt x="645682" y="420726"/>
                </a:lnTo>
                <a:lnTo>
                  <a:pt x="645682" y="423268"/>
                </a:lnTo>
                <a:lnTo>
                  <a:pt x="645682" y="425810"/>
                </a:lnTo>
                <a:lnTo>
                  <a:pt x="643140" y="428353"/>
                </a:lnTo>
                <a:lnTo>
                  <a:pt x="643140" y="430894"/>
                </a:lnTo>
                <a:lnTo>
                  <a:pt x="640598" y="430894"/>
                </a:lnTo>
                <a:lnTo>
                  <a:pt x="638056" y="433436"/>
                </a:lnTo>
                <a:lnTo>
                  <a:pt x="638056" y="435979"/>
                </a:lnTo>
                <a:lnTo>
                  <a:pt x="635514" y="435979"/>
                </a:lnTo>
                <a:lnTo>
                  <a:pt x="635514" y="438521"/>
                </a:lnTo>
                <a:lnTo>
                  <a:pt x="632972" y="438521"/>
                </a:lnTo>
                <a:lnTo>
                  <a:pt x="630430" y="441063"/>
                </a:lnTo>
                <a:lnTo>
                  <a:pt x="627888" y="438521"/>
                </a:lnTo>
                <a:lnTo>
                  <a:pt x="625346" y="438521"/>
                </a:lnTo>
                <a:lnTo>
                  <a:pt x="622804" y="435979"/>
                </a:lnTo>
                <a:lnTo>
                  <a:pt x="622804" y="433436"/>
                </a:lnTo>
                <a:lnTo>
                  <a:pt x="620262" y="430894"/>
                </a:lnTo>
                <a:lnTo>
                  <a:pt x="620262" y="428353"/>
                </a:lnTo>
                <a:lnTo>
                  <a:pt x="620262" y="425810"/>
                </a:lnTo>
                <a:lnTo>
                  <a:pt x="617720" y="425810"/>
                </a:lnTo>
                <a:lnTo>
                  <a:pt x="617720" y="423268"/>
                </a:lnTo>
                <a:lnTo>
                  <a:pt x="615178" y="420726"/>
                </a:lnTo>
                <a:lnTo>
                  <a:pt x="612635" y="420726"/>
                </a:lnTo>
                <a:lnTo>
                  <a:pt x="612635" y="418183"/>
                </a:lnTo>
                <a:lnTo>
                  <a:pt x="610093" y="418183"/>
                </a:lnTo>
                <a:lnTo>
                  <a:pt x="607551" y="418183"/>
                </a:lnTo>
                <a:lnTo>
                  <a:pt x="607551" y="420726"/>
                </a:lnTo>
                <a:lnTo>
                  <a:pt x="605009" y="420726"/>
                </a:lnTo>
                <a:lnTo>
                  <a:pt x="602467" y="423268"/>
                </a:lnTo>
                <a:lnTo>
                  <a:pt x="602467" y="425810"/>
                </a:lnTo>
                <a:lnTo>
                  <a:pt x="599925" y="428353"/>
                </a:lnTo>
                <a:lnTo>
                  <a:pt x="599925" y="430894"/>
                </a:lnTo>
                <a:lnTo>
                  <a:pt x="599925" y="433436"/>
                </a:lnTo>
                <a:lnTo>
                  <a:pt x="599925" y="435979"/>
                </a:lnTo>
                <a:lnTo>
                  <a:pt x="602467" y="435979"/>
                </a:lnTo>
                <a:lnTo>
                  <a:pt x="602467" y="438521"/>
                </a:lnTo>
                <a:lnTo>
                  <a:pt x="602467" y="441063"/>
                </a:lnTo>
                <a:lnTo>
                  <a:pt x="602467" y="443605"/>
                </a:lnTo>
                <a:lnTo>
                  <a:pt x="605009" y="443605"/>
                </a:lnTo>
                <a:lnTo>
                  <a:pt x="605009" y="446147"/>
                </a:lnTo>
                <a:lnTo>
                  <a:pt x="607551" y="448690"/>
                </a:lnTo>
                <a:lnTo>
                  <a:pt x="607551" y="451232"/>
                </a:lnTo>
                <a:lnTo>
                  <a:pt x="607551" y="453774"/>
                </a:lnTo>
                <a:lnTo>
                  <a:pt x="607551" y="456316"/>
                </a:lnTo>
                <a:lnTo>
                  <a:pt x="607551" y="458858"/>
                </a:lnTo>
                <a:lnTo>
                  <a:pt x="607551" y="461400"/>
                </a:lnTo>
                <a:lnTo>
                  <a:pt x="605009" y="461400"/>
                </a:lnTo>
                <a:lnTo>
                  <a:pt x="605009" y="463943"/>
                </a:lnTo>
                <a:lnTo>
                  <a:pt x="602467" y="466485"/>
                </a:lnTo>
                <a:lnTo>
                  <a:pt x="599925" y="466485"/>
                </a:lnTo>
                <a:lnTo>
                  <a:pt x="599925" y="469026"/>
                </a:lnTo>
                <a:lnTo>
                  <a:pt x="597383" y="469026"/>
                </a:lnTo>
                <a:lnTo>
                  <a:pt x="597383" y="471569"/>
                </a:lnTo>
                <a:lnTo>
                  <a:pt x="597383" y="474111"/>
                </a:lnTo>
                <a:lnTo>
                  <a:pt x="594841" y="474111"/>
                </a:lnTo>
                <a:lnTo>
                  <a:pt x="594841" y="476653"/>
                </a:lnTo>
                <a:lnTo>
                  <a:pt x="594841" y="479196"/>
                </a:lnTo>
                <a:lnTo>
                  <a:pt x="594841" y="481737"/>
                </a:lnTo>
                <a:lnTo>
                  <a:pt x="594841" y="484279"/>
                </a:lnTo>
                <a:lnTo>
                  <a:pt x="594841" y="486822"/>
                </a:lnTo>
                <a:lnTo>
                  <a:pt x="597383" y="489364"/>
                </a:lnTo>
                <a:lnTo>
                  <a:pt x="597383" y="491906"/>
                </a:lnTo>
                <a:lnTo>
                  <a:pt x="599925" y="494448"/>
                </a:lnTo>
                <a:lnTo>
                  <a:pt x="602467" y="496990"/>
                </a:lnTo>
                <a:lnTo>
                  <a:pt x="605009" y="496990"/>
                </a:lnTo>
                <a:lnTo>
                  <a:pt x="607551" y="496990"/>
                </a:lnTo>
                <a:lnTo>
                  <a:pt x="610093" y="496990"/>
                </a:lnTo>
                <a:lnTo>
                  <a:pt x="612635" y="494448"/>
                </a:lnTo>
                <a:lnTo>
                  <a:pt x="615178" y="491906"/>
                </a:lnTo>
                <a:lnTo>
                  <a:pt x="615178" y="494448"/>
                </a:lnTo>
                <a:lnTo>
                  <a:pt x="615178" y="496990"/>
                </a:lnTo>
                <a:lnTo>
                  <a:pt x="617720" y="496990"/>
                </a:lnTo>
                <a:lnTo>
                  <a:pt x="617720" y="499533"/>
                </a:lnTo>
                <a:lnTo>
                  <a:pt x="617720" y="502075"/>
                </a:lnTo>
                <a:lnTo>
                  <a:pt x="620262" y="502075"/>
                </a:lnTo>
                <a:lnTo>
                  <a:pt x="620262" y="504617"/>
                </a:lnTo>
                <a:lnTo>
                  <a:pt x="622804" y="504617"/>
                </a:lnTo>
                <a:lnTo>
                  <a:pt x="622804" y="507159"/>
                </a:lnTo>
                <a:lnTo>
                  <a:pt x="625346" y="507159"/>
                </a:lnTo>
                <a:lnTo>
                  <a:pt x="625346" y="509701"/>
                </a:lnTo>
                <a:lnTo>
                  <a:pt x="627888" y="512243"/>
                </a:lnTo>
                <a:lnTo>
                  <a:pt x="627888" y="514786"/>
                </a:lnTo>
                <a:lnTo>
                  <a:pt x="630430" y="514786"/>
                </a:lnTo>
                <a:lnTo>
                  <a:pt x="630430" y="517328"/>
                </a:lnTo>
                <a:lnTo>
                  <a:pt x="632972" y="517328"/>
                </a:lnTo>
                <a:lnTo>
                  <a:pt x="632972" y="519869"/>
                </a:lnTo>
                <a:lnTo>
                  <a:pt x="632972" y="522412"/>
                </a:lnTo>
                <a:lnTo>
                  <a:pt x="635514" y="522412"/>
                </a:lnTo>
                <a:lnTo>
                  <a:pt x="635514" y="524954"/>
                </a:lnTo>
                <a:lnTo>
                  <a:pt x="638056" y="524954"/>
                </a:lnTo>
                <a:lnTo>
                  <a:pt x="638056" y="527496"/>
                </a:lnTo>
                <a:lnTo>
                  <a:pt x="640598" y="527496"/>
                </a:lnTo>
                <a:lnTo>
                  <a:pt x="640598" y="530039"/>
                </a:lnTo>
                <a:lnTo>
                  <a:pt x="640598" y="532580"/>
                </a:lnTo>
                <a:lnTo>
                  <a:pt x="643140" y="532580"/>
                </a:lnTo>
                <a:lnTo>
                  <a:pt x="643140" y="535123"/>
                </a:lnTo>
                <a:lnTo>
                  <a:pt x="645682" y="535123"/>
                </a:lnTo>
                <a:lnTo>
                  <a:pt x="645682" y="537665"/>
                </a:lnTo>
                <a:lnTo>
                  <a:pt x="645682" y="542749"/>
                </a:lnTo>
                <a:lnTo>
                  <a:pt x="653308" y="554189"/>
                </a:lnTo>
                <a:lnTo>
                  <a:pt x="653308" y="559273"/>
                </a:lnTo>
                <a:lnTo>
                  <a:pt x="650766" y="565629"/>
                </a:lnTo>
                <a:lnTo>
                  <a:pt x="648224" y="565629"/>
                </a:lnTo>
                <a:lnTo>
                  <a:pt x="648224" y="568171"/>
                </a:lnTo>
                <a:lnTo>
                  <a:pt x="645682" y="570712"/>
                </a:lnTo>
                <a:lnTo>
                  <a:pt x="643140" y="573255"/>
                </a:lnTo>
                <a:lnTo>
                  <a:pt x="640598" y="573255"/>
                </a:lnTo>
                <a:lnTo>
                  <a:pt x="640598" y="575797"/>
                </a:lnTo>
                <a:lnTo>
                  <a:pt x="638056" y="578339"/>
                </a:lnTo>
                <a:lnTo>
                  <a:pt x="638056" y="580882"/>
                </a:lnTo>
                <a:lnTo>
                  <a:pt x="638056" y="583423"/>
                </a:lnTo>
                <a:lnTo>
                  <a:pt x="638056" y="585966"/>
                </a:lnTo>
                <a:lnTo>
                  <a:pt x="638056" y="588508"/>
                </a:lnTo>
                <a:lnTo>
                  <a:pt x="638056" y="591050"/>
                </a:lnTo>
                <a:lnTo>
                  <a:pt x="638056" y="593592"/>
                </a:lnTo>
                <a:lnTo>
                  <a:pt x="638056" y="596134"/>
                </a:lnTo>
                <a:lnTo>
                  <a:pt x="635514" y="596134"/>
                </a:lnTo>
                <a:lnTo>
                  <a:pt x="635514" y="598676"/>
                </a:lnTo>
                <a:lnTo>
                  <a:pt x="632972" y="601219"/>
                </a:lnTo>
                <a:lnTo>
                  <a:pt x="630430" y="601219"/>
                </a:lnTo>
                <a:lnTo>
                  <a:pt x="627888" y="601219"/>
                </a:lnTo>
                <a:lnTo>
                  <a:pt x="627888" y="603761"/>
                </a:lnTo>
                <a:lnTo>
                  <a:pt x="625346" y="603761"/>
                </a:lnTo>
                <a:lnTo>
                  <a:pt x="622804" y="606303"/>
                </a:lnTo>
                <a:lnTo>
                  <a:pt x="622804" y="608845"/>
                </a:lnTo>
                <a:lnTo>
                  <a:pt x="620262" y="608845"/>
                </a:lnTo>
                <a:lnTo>
                  <a:pt x="617720" y="611387"/>
                </a:lnTo>
                <a:lnTo>
                  <a:pt x="615178" y="611387"/>
                </a:lnTo>
                <a:lnTo>
                  <a:pt x="612635" y="611387"/>
                </a:lnTo>
                <a:lnTo>
                  <a:pt x="610093" y="611387"/>
                </a:lnTo>
                <a:lnTo>
                  <a:pt x="610093" y="613929"/>
                </a:lnTo>
                <a:lnTo>
                  <a:pt x="607551" y="613929"/>
                </a:lnTo>
                <a:lnTo>
                  <a:pt x="607551" y="616472"/>
                </a:lnTo>
                <a:lnTo>
                  <a:pt x="605009" y="616472"/>
                </a:lnTo>
                <a:lnTo>
                  <a:pt x="605009" y="619014"/>
                </a:lnTo>
                <a:lnTo>
                  <a:pt x="605009" y="621555"/>
                </a:lnTo>
                <a:lnTo>
                  <a:pt x="602467" y="621555"/>
                </a:lnTo>
                <a:lnTo>
                  <a:pt x="602467" y="624098"/>
                </a:lnTo>
                <a:lnTo>
                  <a:pt x="599925" y="624098"/>
                </a:lnTo>
                <a:lnTo>
                  <a:pt x="599925" y="626640"/>
                </a:lnTo>
                <a:lnTo>
                  <a:pt x="597383" y="629182"/>
                </a:lnTo>
                <a:lnTo>
                  <a:pt x="594841" y="631725"/>
                </a:lnTo>
                <a:lnTo>
                  <a:pt x="592299" y="634266"/>
                </a:lnTo>
                <a:lnTo>
                  <a:pt x="592299" y="636809"/>
                </a:lnTo>
                <a:lnTo>
                  <a:pt x="589757" y="636809"/>
                </a:lnTo>
                <a:lnTo>
                  <a:pt x="589757" y="639351"/>
                </a:lnTo>
                <a:lnTo>
                  <a:pt x="589757" y="641893"/>
                </a:lnTo>
                <a:lnTo>
                  <a:pt x="587215" y="644435"/>
                </a:lnTo>
                <a:lnTo>
                  <a:pt x="587215" y="646977"/>
                </a:lnTo>
                <a:lnTo>
                  <a:pt x="587215" y="649519"/>
                </a:lnTo>
                <a:lnTo>
                  <a:pt x="589757" y="649519"/>
                </a:lnTo>
                <a:lnTo>
                  <a:pt x="589757" y="652062"/>
                </a:lnTo>
                <a:lnTo>
                  <a:pt x="589757" y="654604"/>
                </a:lnTo>
                <a:lnTo>
                  <a:pt x="592299" y="657146"/>
                </a:lnTo>
                <a:lnTo>
                  <a:pt x="592299" y="659688"/>
                </a:lnTo>
                <a:lnTo>
                  <a:pt x="594841" y="659688"/>
                </a:lnTo>
                <a:lnTo>
                  <a:pt x="594841" y="662230"/>
                </a:lnTo>
                <a:lnTo>
                  <a:pt x="597383" y="662230"/>
                </a:lnTo>
                <a:lnTo>
                  <a:pt x="597383" y="664772"/>
                </a:lnTo>
                <a:lnTo>
                  <a:pt x="599925" y="667315"/>
                </a:lnTo>
                <a:lnTo>
                  <a:pt x="599925" y="669857"/>
                </a:lnTo>
                <a:lnTo>
                  <a:pt x="599925" y="672399"/>
                </a:lnTo>
                <a:lnTo>
                  <a:pt x="599925" y="674941"/>
                </a:lnTo>
                <a:lnTo>
                  <a:pt x="599925" y="677483"/>
                </a:lnTo>
                <a:lnTo>
                  <a:pt x="599925" y="680025"/>
                </a:lnTo>
                <a:lnTo>
                  <a:pt x="599925" y="682568"/>
                </a:lnTo>
                <a:lnTo>
                  <a:pt x="599925" y="685109"/>
                </a:lnTo>
                <a:lnTo>
                  <a:pt x="599925" y="687652"/>
                </a:lnTo>
                <a:lnTo>
                  <a:pt x="597383" y="690194"/>
                </a:lnTo>
                <a:lnTo>
                  <a:pt x="597383" y="692736"/>
                </a:lnTo>
                <a:lnTo>
                  <a:pt x="594841" y="692736"/>
                </a:lnTo>
                <a:lnTo>
                  <a:pt x="594841" y="695278"/>
                </a:lnTo>
                <a:lnTo>
                  <a:pt x="592299" y="695278"/>
                </a:lnTo>
                <a:lnTo>
                  <a:pt x="589757" y="695278"/>
                </a:lnTo>
                <a:lnTo>
                  <a:pt x="589757" y="695278"/>
                </a:lnTo>
                <a:lnTo>
                  <a:pt x="587215" y="695278"/>
                </a:lnTo>
                <a:lnTo>
                  <a:pt x="584673" y="695278"/>
                </a:lnTo>
                <a:lnTo>
                  <a:pt x="582131" y="695278"/>
                </a:lnTo>
                <a:lnTo>
                  <a:pt x="579589" y="697820"/>
                </a:lnTo>
                <a:lnTo>
                  <a:pt x="577047" y="697820"/>
                </a:lnTo>
                <a:lnTo>
                  <a:pt x="574504" y="697820"/>
                </a:lnTo>
                <a:lnTo>
                  <a:pt x="571963" y="697820"/>
                </a:lnTo>
                <a:lnTo>
                  <a:pt x="569420" y="697820"/>
                </a:lnTo>
                <a:lnTo>
                  <a:pt x="566879" y="697820"/>
                </a:lnTo>
                <a:lnTo>
                  <a:pt x="564336" y="697820"/>
                </a:lnTo>
                <a:lnTo>
                  <a:pt x="561794" y="700362"/>
                </a:lnTo>
                <a:lnTo>
                  <a:pt x="559252" y="700362"/>
                </a:lnTo>
                <a:lnTo>
                  <a:pt x="559252" y="702905"/>
                </a:lnTo>
                <a:lnTo>
                  <a:pt x="556710" y="705447"/>
                </a:lnTo>
                <a:lnTo>
                  <a:pt x="556710" y="707989"/>
                </a:lnTo>
                <a:lnTo>
                  <a:pt x="556710" y="710531"/>
                </a:lnTo>
                <a:lnTo>
                  <a:pt x="556710" y="713073"/>
                </a:lnTo>
                <a:lnTo>
                  <a:pt x="554168" y="715615"/>
                </a:lnTo>
                <a:lnTo>
                  <a:pt x="554168" y="718158"/>
                </a:lnTo>
                <a:lnTo>
                  <a:pt x="551626" y="720700"/>
                </a:lnTo>
                <a:lnTo>
                  <a:pt x="551626" y="720700"/>
                </a:lnTo>
                <a:lnTo>
                  <a:pt x="551626" y="723242"/>
                </a:lnTo>
                <a:lnTo>
                  <a:pt x="549084" y="723242"/>
                </a:lnTo>
                <a:lnTo>
                  <a:pt x="546542" y="723242"/>
                </a:lnTo>
                <a:lnTo>
                  <a:pt x="546542" y="725784"/>
                </a:lnTo>
                <a:lnTo>
                  <a:pt x="544000" y="725784"/>
                </a:lnTo>
                <a:lnTo>
                  <a:pt x="541458" y="725784"/>
                </a:lnTo>
                <a:lnTo>
                  <a:pt x="538916" y="728326"/>
                </a:lnTo>
                <a:lnTo>
                  <a:pt x="538916" y="730868"/>
                </a:lnTo>
                <a:lnTo>
                  <a:pt x="536374" y="730868"/>
                </a:lnTo>
                <a:lnTo>
                  <a:pt x="536374" y="733411"/>
                </a:lnTo>
                <a:lnTo>
                  <a:pt x="536374" y="735952"/>
                </a:lnTo>
                <a:lnTo>
                  <a:pt x="533832" y="735952"/>
                </a:lnTo>
                <a:lnTo>
                  <a:pt x="533832" y="738495"/>
                </a:lnTo>
                <a:lnTo>
                  <a:pt x="533832" y="741037"/>
                </a:lnTo>
                <a:lnTo>
                  <a:pt x="531290" y="743579"/>
                </a:lnTo>
                <a:lnTo>
                  <a:pt x="531290" y="746122"/>
                </a:lnTo>
                <a:lnTo>
                  <a:pt x="531290" y="748663"/>
                </a:lnTo>
                <a:lnTo>
                  <a:pt x="528748" y="751205"/>
                </a:lnTo>
                <a:lnTo>
                  <a:pt x="528748" y="753748"/>
                </a:lnTo>
                <a:lnTo>
                  <a:pt x="526206" y="753748"/>
                </a:lnTo>
                <a:lnTo>
                  <a:pt x="526206" y="756290"/>
                </a:lnTo>
                <a:lnTo>
                  <a:pt x="523663" y="756290"/>
                </a:lnTo>
                <a:lnTo>
                  <a:pt x="521121" y="756290"/>
                </a:lnTo>
                <a:lnTo>
                  <a:pt x="518579" y="756290"/>
                </a:lnTo>
                <a:lnTo>
                  <a:pt x="516037" y="753748"/>
                </a:lnTo>
                <a:lnTo>
                  <a:pt x="513495" y="751205"/>
                </a:lnTo>
                <a:lnTo>
                  <a:pt x="513495" y="751205"/>
                </a:lnTo>
                <a:lnTo>
                  <a:pt x="510953" y="748663"/>
                </a:lnTo>
                <a:lnTo>
                  <a:pt x="510953" y="683839"/>
                </a:lnTo>
                <a:lnTo>
                  <a:pt x="508411" y="683839"/>
                </a:lnTo>
                <a:lnTo>
                  <a:pt x="505869" y="683839"/>
                </a:lnTo>
                <a:lnTo>
                  <a:pt x="505869" y="681296"/>
                </a:lnTo>
                <a:lnTo>
                  <a:pt x="503327" y="681296"/>
                </a:lnTo>
                <a:lnTo>
                  <a:pt x="503327" y="678754"/>
                </a:lnTo>
                <a:lnTo>
                  <a:pt x="500785" y="678754"/>
                </a:lnTo>
                <a:lnTo>
                  <a:pt x="498243" y="678754"/>
                </a:lnTo>
                <a:lnTo>
                  <a:pt x="495701" y="678754"/>
                </a:lnTo>
                <a:lnTo>
                  <a:pt x="493159" y="678754"/>
                </a:lnTo>
                <a:lnTo>
                  <a:pt x="490617" y="678754"/>
                </a:lnTo>
                <a:lnTo>
                  <a:pt x="488075" y="678754"/>
                </a:lnTo>
                <a:lnTo>
                  <a:pt x="485532" y="678754"/>
                </a:lnTo>
                <a:lnTo>
                  <a:pt x="482991" y="678754"/>
                </a:lnTo>
                <a:lnTo>
                  <a:pt x="482991" y="681296"/>
                </a:lnTo>
                <a:lnTo>
                  <a:pt x="480448" y="681296"/>
                </a:lnTo>
                <a:lnTo>
                  <a:pt x="480448" y="683839"/>
                </a:lnTo>
                <a:lnTo>
                  <a:pt x="480448" y="686381"/>
                </a:lnTo>
                <a:lnTo>
                  <a:pt x="477907" y="686381"/>
                </a:lnTo>
                <a:lnTo>
                  <a:pt x="477907" y="688923"/>
                </a:lnTo>
                <a:lnTo>
                  <a:pt x="477907" y="691465"/>
                </a:lnTo>
                <a:lnTo>
                  <a:pt x="477907" y="694007"/>
                </a:lnTo>
                <a:lnTo>
                  <a:pt x="477907" y="696549"/>
                </a:lnTo>
                <a:lnTo>
                  <a:pt x="477907" y="699092"/>
                </a:lnTo>
                <a:lnTo>
                  <a:pt x="477907" y="701634"/>
                </a:lnTo>
                <a:lnTo>
                  <a:pt x="477907" y="704175"/>
                </a:lnTo>
                <a:lnTo>
                  <a:pt x="477907" y="706718"/>
                </a:lnTo>
                <a:lnTo>
                  <a:pt x="477907" y="709260"/>
                </a:lnTo>
                <a:lnTo>
                  <a:pt x="477907" y="711802"/>
                </a:lnTo>
                <a:lnTo>
                  <a:pt x="477907" y="714345"/>
                </a:lnTo>
                <a:lnTo>
                  <a:pt x="480448" y="716886"/>
                </a:lnTo>
                <a:lnTo>
                  <a:pt x="480448" y="719428"/>
                </a:lnTo>
                <a:lnTo>
                  <a:pt x="480448" y="721971"/>
                </a:lnTo>
                <a:lnTo>
                  <a:pt x="482991" y="724513"/>
                </a:lnTo>
                <a:lnTo>
                  <a:pt x="482991" y="727055"/>
                </a:lnTo>
                <a:lnTo>
                  <a:pt x="482991" y="729597"/>
                </a:lnTo>
                <a:lnTo>
                  <a:pt x="482991" y="734682"/>
                </a:lnTo>
                <a:lnTo>
                  <a:pt x="485532" y="737224"/>
                </a:lnTo>
                <a:lnTo>
                  <a:pt x="485532" y="739766"/>
                </a:lnTo>
                <a:lnTo>
                  <a:pt x="485532" y="742308"/>
                </a:lnTo>
                <a:lnTo>
                  <a:pt x="485532" y="744850"/>
                </a:lnTo>
                <a:lnTo>
                  <a:pt x="482991" y="747392"/>
                </a:lnTo>
                <a:lnTo>
                  <a:pt x="482991" y="749935"/>
                </a:lnTo>
                <a:lnTo>
                  <a:pt x="480448" y="752477"/>
                </a:lnTo>
                <a:lnTo>
                  <a:pt x="477907" y="752477"/>
                </a:lnTo>
                <a:lnTo>
                  <a:pt x="477907" y="755018"/>
                </a:lnTo>
                <a:lnTo>
                  <a:pt x="475364" y="757561"/>
                </a:lnTo>
                <a:lnTo>
                  <a:pt x="475364" y="760103"/>
                </a:lnTo>
                <a:lnTo>
                  <a:pt x="472822" y="762645"/>
                </a:lnTo>
                <a:lnTo>
                  <a:pt x="470280" y="762645"/>
                </a:lnTo>
                <a:lnTo>
                  <a:pt x="467738" y="762645"/>
                </a:lnTo>
                <a:lnTo>
                  <a:pt x="465196" y="762645"/>
                </a:lnTo>
                <a:lnTo>
                  <a:pt x="462654" y="762645"/>
                </a:lnTo>
                <a:lnTo>
                  <a:pt x="460112" y="760103"/>
                </a:lnTo>
                <a:lnTo>
                  <a:pt x="457570" y="762645"/>
                </a:lnTo>
                <a:lnTo>
                  <a:pt x="455028" y="762645"/>
                </a:lnTo>
                <a:lnTo>
                  <a:pt x="452486" y="762645"/>
                </a:lnTo>
                <a:lnTo>
                  <a:pt x="452486" y="765188"/>
                </a:lnTo>
                <a:lnTo>
                  <a:pt x="449944" y="767729"/>
                </a:lnTo>
                <a:lnTo>
                  <a:pt x="447402" y="767729"/>
                </a:lnTo>
                <a:lnTo>
                  <a:pt x="444860" y="767729"/>
                </a:lnTo>
                <a:lnTo>
                  <a:pt x="442318" y="770271"/>
                </a:lnTo>
                <a:lnTo>
                  <a:pt x="439776" y="770271"/>
                </a:lnTo>
                <a:lnTo>
                  <a:pt x="439776" y="772814"/>
                </a:lnTo>
                <a:lnTo>
                  <a:pt x="437234" y="772814"/>
                </a:lnTo>
                <a:lnTo>
                  <a:pt x="437234" y="775356"/>
                </a:lnTo>
                <a:lnTo>
                  <a:pt x="434691" y="775356"/>
                </a:lnTo>
                <a:lnTo>
                  <a:pt x="434691" y="777898"/>
                </a:lnTo>
                <a:lnTo>
                  <a:pt x="434691" y="780440"/>
                </a:lnTo>
                <a:lnTo>
                  <a:pt x="434691" y="782982"/>
                </a:lnTo>
                <a:lnTo>
                  <a:pt x="434691" y="785525"/>
                </a:lnTo>
                <a:lnTo>
                  <a:pt x="434691" y="788067"/>
                </a:lnTo>
                <a:lnTo>
                  <a:pt x="434691" y="790609"/>
                </a:lnTo>
                <a:lnTo>
                  <a:pt x="437234" y="793151"/>
                </a:lnTo>
                <a:lnTo>
                  <a:pt x="437234" y="795693"/>
                </a:lnTo>
                <a:lnTo>
                  <a:pt x="434691" y="798235"/>
                </a:lnTo>
                <a:lnTo>
                  <a:pt x="434691" y="800778"/>
                </a:lnTo>
                <a:lnTo>
                  <a:pt x="434691" y="803320"/>
                </a:lnTo>
                <a:lnTo>
                  <a:pt x="437234" y="803320"/>
                </a:lnTo>
                <a:lnTo>
                  <a:pt x="437234" y="805861"/>
                </a:lnTo>
                <a:lnTo>
                  <a:pt x="434691" y="805861"/>
                </a:lnTo>
                <a:lnTo>
                  <a:pt x="434691" y="808404"/>
                </a:lnTo>
                <a:lnTo>
                  <a:pt x="432150" y="808404"/>
                </a:lnTo>
                <a:lnTo>
                  <a:pt x="432150" y="810946"/>
                </a:lnTo>
                <a:lnTo>
                  <a:pt x="429607" y="813488"/>
                </a:lnTo>
                <a:lnTo>
                  <a:pt x="427066" y="813488"/>
                </a:lnTo>
                <a:lnTo>
                  <a:pt x="424523" y="813488"/>
                </a:lnTo>
                <a:lnTo>
                  <a:pt x="421981" y="813488"/>
                </a:lnTo>
                <a:lnTo>
                  <a:pt x="421981" y="816031"/>
                </a:lnTo>
                <a:lnTo>
                  <a:pt x="419439" y="816031"/>
                </a:lnTo>
                <a:lnTo>
                  <a:pt x="416897" y="816031"/>
                </a:lnTo>
                <a:lnTo>
                  <a:pt x="416897" y="818572"/>
                </a:lnTo>
                <a:lnTo>
                  <a:pt x="416897" y="821115"/>
                </a:lnTo>
                <a:lnTo>
                  <a:pt x="414355" y="821115"/>
                </a:lnTo>
                <a:lnTo>
                  <a:pt x="411813" y="823657"/>
                </a:lnTo>
                <a:lnTo>
                  <a:pt x="409271" y="826199"/>
                </a:lnTo>
                <a:lnTo>
                  <a:pt x="406729" y="826199"/>
                </a:lnTo>
                <a:lnTo>
                  <a:pt x="404187" y="826199"/>
                </a:lnTo>
                <a:lnTo>
                  <a:pt x="404187" y="828741"/>
                </a:lnTo>
                <a:lnTo>
                  <a:pt x="401645" y="826199"/>
                </a:lnTo>
                <a:lnTo>
                  <a:pt x="399103" y="826199"/>
                </a:lnTo>
                <a:lnTo>
                  <a:pt x="396561" y="823657"/>
                </a:lnTo>
                <a:lnTo>
                  <a:pt x="394019" y="821115"/>
                </a:lnTo>
                <a:lnTo>
                  <a:pt x="394019" y="818572"/>
                </a:lnTo>
                <a:lnTo>
                  <a:pt x="394019" y="816031"/>
                </a:lnTo>
                <a:lnTo>
                  <a:pt x="394019" y="813488"/>
                </a:lnTo>
                <a:lnTo>
                  <a:pt x="394019" y="810946"/>
                </a:lnTo>
                <a:lnTo>
                  <a:pt x="394019" y="798235"/>
                </a:lnTo>
                <a:lnTo>
                  <a:pt x="396561" y="798235"/>
                </a:lnTo>
                <a:lnTo>
                  <a:pt x="396561" y="795693"/>
                </a:lnTo>
                <a:lnTo>
                  <a:pt x="396561" y="793151"/>
                </a:lnTo>
                <a:lnTo>
                  <a:pt x="399103" y="793151"/>
                </a:lnTo>
                <a:lnTo>
                  <a:pt x="399103" y="790609"/>
                </a:lnTo>
                <a:lnTo>
                  <a:pt x="399103" y="788067"/>
                </a:lnTo>
                <a:lnTo>
                  <a:pt x="399103" y="785525"/>
                </a:lnTo>
                <a:lnTo>
                  <a:pt x="399103" y="782982"/>
                </a:lnTo>
                <a:lnTo>
                  <a:pt x="399103" y="780440"/>
                </a:lnTo>
                <a:lnTo>
                  <a:pt x="399103" y="777898"/>
                </a:lnTo>
                <a:lnTo>
                  <a:pt x="399103" y="775356"/>
                </a:lnTo>
                <a:lnTo>
                  <a:pt x="399103" y="772814"/>
                </a:lnTo>
                <a:lnTo>
                  <a:pt x="399103" y="770271"/>
                </a:lnTo>
                <a:lnTo>
                  <a:pt x="399103" y="767729"/>
                </a:lnTo>
                <a:lnTo>
                  <a:pt x="396561" y="765188"/>
                </a:lnTo>
                <a:lnTo>
                  <a:pt x="396561" y="762645"/>
                </a:lnTo>
                <a:lnTo>
                  <a:pt x="394019" y="762645"/>
                </a:lnTo>
                <a:lnTo>
                  <a:pt x="394019" y="760103"/>
                </a:lnTo>
                <a:lnTo>
                  <a:pt x="391476" y="757561"/>
                </a:lnTo>
                <a:lnTo>
                  <a:pt x="388935" y="755018"/>
                </a:lnTo>
                <a:lnTo>
                  <a:pt x="386392" y="752477"/>
                </a:lnTo>
                <a:lnTo>
                  <a:pt x="386392" y="749935"/>
                </a:lnTo>
                <a:lnTo>
                  <a:pt x="386392" y="747392"/>
                </a:lnTo>
                <a:lnTo>
                  <a:pt x="386392" y="747392"/>
                </a:lnTo>
                <a:lnTo>
                  <a:pt x="386392" y="744850"/>
                </a:lnTo>
                <a:lnTo>
                  <a:pt x="386392" y="742308"/>
                </a:lnTo>
                <a:lnTo>
                  <a:pt x="388935" y="739766"/>
                </a:lnTo>
                <a:lnTo>
                  <a:pt x="391476" y="737224"/>
                </a:lnTo>
                <a:lnTo>
                  <a:pt x="391476" y="734682"/>
                </a:lnTo>
                <a:lnTo>
                  <a:pt x="394019" y="732139"/>
                </a:lnTo>
                <a:lnTo>
                  <a:pt x="394019" y="729597"/>
                </a:lnTo>
                <a:lnTo>
                  <a:pt x="396561" y="727055"/>
                </a:lnTo>
                <a:lnTo>
                  <a:pt x="399103" y="724513"/>
                </a:lnTo>
                <a:lnTo>
                  <a:pt x="399103" y="721971"/>
                </a:lnTo>
                <a:lnTo>
                  <a:pt x="401645" y="721971"/>
                </a:lnTo>
                <a:lnTo>
                  <a:pt x="401645" y="719428"/>
                </a:lnTo>
                <a:lnTo>
                  <a:pt x="404187" y="719428"/>
                </a:lnTo>
                <a:lnTo>
                  <a:pt x="404187" y="716886"/>
                </a:lnTo>
                <a:lnTo>
                  <a:pt x="404187" y="714345"/>
                </a:lnTo>
                <a:lnTo>
                  <a:pt x="404187" y="711802"/>
                </a:lnTo>
                <a:lnTo>
                  <a:pt x="404187" y="709260"/>
                </a:lnTo>
                <a:lnTo>
                  <a:pt x="404187" y="709260"/>
                </a:lnTo>
                <a:lnTo>
                  <a:pt x="401645" y="706718"/>
                </a:lnTo>
                <a:lnTo>
                  <a:pt x="401645" y="704175"/>
                </a:lnTo>
                <a:lnTo>
                  <a:pt x="399103" y="704175"/>
                </a:lnTo>
                <a:lnTo>
                  <a:pt x="399103" y="701634"/>
                </a:lnTo>
                <a:lnTo>
                  <a:pt x="399103" y="701634"/>
                </a:lnTo>
                <a:lnTo>
                  <a:pt x="396561" y="701634"/>
                </a:lnTo>
                <a:lnTo>
                  <a:pt x="394019" y="701634"/>
                </a:lnTo>
                <a:lnTo>
                  <a:pt x="391476" y="701634"/>
                </a:lnTo>
                <a:lnTo>
                  <a:pt x="391476" y="704175"/>
                </a:lnTo>
                <a:lnTo>
                  <a:pt x="388935" y="704175"/>
                </a:lnTo>
                <a:lnTo>
                  <a:pt x="388935" y="706718"/>
                </a:lnTo>
                <a:lnTo>
                  <a:pt x="386392" y="706718"/>
                </a:lnTo>
                <a:lnTo>
                  <a:pt x="383850" y="709260"/>
                </a:lnTo>
                <a:lnTo>
                  <a:pt x="381308" y="709260"/>
                </a:lnTo>
                <a:lnTo>
                  <a:pt x="378766" y="709260"/>
                </a:lnTo>
                <a:lnTo>
                  <a:pt x="376224" y="709260"/>
                </a:lnTo>
                <a:lnTo>
                  <a:pt x="373682" y="706718"/>
                </a:lnTo>
                <a:lnTo>
                  <a:pt x="371140" y="706718"/>
                </a:lnTo>
                <a:lnTo>
                  <a:pt x="371140" y="704175"/>
                </a:lnTo>
                <a:lnTo>
                  <a:pt x="368598" y="701634"/>
                </a:lnTo>
                <a:lnTo>
                  <a:pt x="368598" y="699092"/>
                </a:lnTo>
                <a:lnTo>
                  <a:pt x="368598" y="696549"/>
                </a:lnTo>
                <a:lnTo>
                  <a:pt x="368598" y="694007"/>
                </a:lnTo>
                <a:lnTo>
                  <a:pt x="368598" y="691465"/>
                </a:lnTo>
                <a:lnTo>
                  <a:pt x="368598" y="688923"/>
                </a:lnTo>
                <a:lnTo>
                  <a:pt x="366056" y="686381"/>
                </a:lnTo>
                <a:lnTo>
                  <a:pt x="366056" y="683839"/>
                </a:lnTo>
                <a:lnTo>
                  <a:pt x="363514" y="683839"/>
                </a:lnTo>
                <a:lnTo>
                  <a:pt x="363514" y="683839"/>
                </a:lnTo>
                <a:lnTo>
                  <a:pt x="360972" y="683839"/>
                </a:lnTo>
                <a:lnTo>
                  <a:pt x="360972" y="681296"/>
                </a:lnTo>
                <a:lnTo>
                  <a:pt x="360972" y="678754"/>
                </a:lnTo>
                <a:lnTo>
                  <a:pt x="360972" y="678754"/>
                </a:lnTo>
                <a:lnTo>
                  <a:pt x="360972" y="676212"/>
                </a:lnTo>
                <a:lnTo>
                  <a:pt x="360972" y="673670"/>
                </a:lnTo>
                <a:lnTo>
                  <a:pt x="360972" y="671128"/>
                </a:lnTo>
                <a:lnTo>
                  <a:pt x="360972" y="668585"/>
                </a:lnTo>
                <a:lnTo>
                  <a:pt x="363514" y="668585"/>
                </a:lnTo>
                <a:lnTo>
                  <a:pt x="363514" y="666043"/>
                </a:lnTo>
                <a:lnTo>
                  <a:pt x="363514" y="663502"/>
                </a:lnTo>
                <a:lnTo>
                  <a:pt x="366056" y="663502"/>
                </a:lnTo>
                <a:lnTo>
                  <a:pt x="366056" y="660959"/>
                </a:lnTo>
                <a:lnTo>
                  <a:pt x="368598" y="660959"/>
                </a:lnTo>
                <a:lnTo>
                  <a:pt x="371140" y="658417"/>
                </a:lnTo>
                <a:lnTo>
                  <a:pt x="373682" y="655875"/>
                </a:lnTo>
                <a:lnTo>
                  <a:pt x="376224" y="655875"/>
                </a:lnTo>
                <a:lnTo>
                  <a:pt x="376224" y="653332"/>
                </a:lnTo>
                <a:lnTo>
                  <a:pt x="378766" y="653332"/>
                </a:lnTo>
                <a:lnTo>
                  <a:pt x="378766" y="650791"/>
                </a:lnTo>
                <a:lnTo>
                  <a:pt x="381308" y="648249"/>
                </a:lnTo>
                <a:lnTo>
                  <a:pt x="381308" y="645706"/>
                </a:lnTo>
                <a:lnTo>
                  <a:pt x="381308" y="643164"/>
                </a:lnTo>
                <a:lnTo>
                  <a:pt x="381308" y="640622"/>
                </a:lnTo>
                <a:lnTo>
                  <a:pt x="381308" y="638080"/>
                </a:lnTo>
                <a:lnTo>
                  <a:pt x="378766" y="635538"/>
                </a:lnTo>
                <a:lnTo>
                  <a:pt x="378766" y="632995"/>
                </a:lnTo>
                <a:lnTo>
                  <a:pt x="376224" y="632995"/>
                </a:lnTo>
                <a:lnTo>
                  <a:pt x="376224" y="630453"/>
                </a:lnTo>
                <a:lnTo>
                  <a:pt x="373682" y="630453"/>
                </a:lnTo>
                <a:lnTo>
                  <a:pt x="371140" y="627911"/>
                </a:lnTo>
                <a:lnTo>
                  <a:pt x="368598" y="627911"/>
                </a:lnTo>
                <a:lnTo>
                  <a:pt x="366056" y="625369"/>
                </a:lnTo>
                <a:lnTo>
                  <a:pt x="363514" y="625369"/>
                </a:lnTo>
                <a:lnTo>
                  <a:pt x="363514" y="627911"/>
                </a:lnTo>
                <a:lnTo>
                  <a:pt x="360972" y="627911"/>
                </a:lnTo>
                <a:lnTo>
                  <a:pt x="358430" y="627911"/>
                </a:lnTo>
                <a:lnTo>
                  <a:pt x="355888" y="630453"/>
                </a:lnTo>
                <a:lnTo>
                  <a:pt x="353346" y="630453"/>
                </a:lnTo>
                <a:lnTo>
                  <a:pt x="350804" y="630453"/>
                </a:lnTo>
                <a:lnTo>
                  <a:pt x="350804" y="632995"/>
                </a:lnTo>
                <a:lnTo>
                  <a:pt x="348262" y="632995"/>
                </a:lnTo>
                <a:lnTo>
                  <a:pt x="345719" y="632995"/>
                </a:lnTo>
                <a:lnTo>
                  <a:pt x="345719" y="635538"/>
                </a:lnTo>
                <a:lnTo>
                  <a:pt x="343178" y="635538"/>
                </a:lnTo>
                <a:lnTo>
                  <a:pt x="343178" y="638080"/>
                </a:lnTo>
                <a:lnTo>
                  <a:pt x="340635" y="638080"/>
                </a:lnTo>
                <a:lnTo>
                  <a:pt x="340635" y="640622"/>
                </a:lnTo>
                <a:lnTo>
                  <a:pt x="338094" y="643164"/>
                </a:lnTo>
                <a:lnTo>
                  <a:pt x="338094" y="645706"/>
                </a:lnTo>
                <a:lnTo>
                  <a:pt x="338094" y="648249"/>
                </a:lnTo>
                <a:lnTo>
                  <a:pt x="338094" y="650791"/>
                </a:lnTo>
                <a:lnTo>
                  <a:pt x="335551" y="650791"/>
                </a:lnTo>
                <a:lnTo>
                  <a:pt x="335551" y="653332"/>
                </a:lnTo>
                <a:lnTo>
                  <a:pt x="333009" y="653332"/>
                </a:lnTo>
                <a:lnTo>
                  <a:pt x="333009" y="655875"/>
                </a:lnTo>
                <a:lnTo>
                  <a:pt x="330467" y="655875"/>
                </a:lnTo>
                <a:lnTo>
                  <a:pt x="330467" y="658417"/>
                </a:lnTo>
                <a:lnTo>
                  <a:pt x="327925" y="658417"/>
                </a:lnTo>
                <a:lnTo>
                  <a:pt x="327925" y="660959"/>
                </a:lnTo>
                <a:lnTo>
                  <a:pt x="325383" y="663502"/>
                </a:lnTo>
                <a:lnTo>
                  <a:pt x="325383" y="666043"/>
                </a:lnTo>
                <a:lnTo>
                  <a:pt x="322841" y="668585"/>
                </a:lnTo>
                <a:lnTo>
                  <a:pt x="322841" y="671128"/>
                </a:lnTo>
                <a:lnTo>
                  <a:pt x="322841" y="673670"/>
                </a:lnTo>
                <a:lnTo>
                  <a:pt x="322841" y="676212"/>
                </a:lnTo>
                <a:lnTo>
                  <a:pt x="322841" y="678754"/>
                </a:lnTo>
                <a:lnTo>
                  <a:pt x="320299" y="681296"/>
                </a:lnTo>
                <a:lnTo>
                  <a:pt x="320299" y="683839"/>
                </a:lnTo>
                <a:lnTo>
                  <a:pt x="320299" y="686381"/>
                </a:lnTo>
                <a:lnTo>
                  <a:pt x="317757" y="688923"/>
                </a:lnTo>
                <a:lnTo>
                  <a:pt x="317757" y="691465"/>
                </a:lnTo>
                <a:lnTo>
                  <a:pt x="315215" y="691465"/>
                </a:lnTo>
                <a:lnTo>
                  <a:pt x="315215" y="694007"/>
                </a:lnTo>
                <a:lnTo>
                  <a:pt x="312673" y="696549"/>
                </a:lnTo>
                <a:lnTo>
                  <a:pt x="312673" y="699092"/>
                </a:lnTo>
                <a:lnTo>
                  <a:pt x="312673" y="701634"/>
                </a:lnTo>
                <a:lnTo>
                  <a:pt x="312673" y="704175"/>
                </a:lnTo>
                <a:lnTo>
                  <a:pt x="312673" y="706718"/>
                </a:lnTo>
                <a:lnTo>
                  <a:pt x="310131" y="706718"/>
                </a:lnTo>
                <a:lnTo>
                  <a:pt x="310131" y="709260"/>
                </a:lnTo>
                <a:lnTo>
                  <a:pt x="310131" y="711802"/>
                </a:lnTo>
                <a:lnTo>
                  <a:pt x="307589" y="714345"/>
                </a:lnTo>
                <a:lnTo>
                  <a:pt x="307589" y="719428"/>
                </a:lnTo>
                <a:lnTo>
                  <a:pt x="305047" y="719428"/>
                </a:lnTo>
                <a:lnTo>
                  <a:pt x="305047" y="721971"/>
                </a:lnTo>
                <a:lnTo>
                  <a:pt x="302505" y="724513"/>
                </a:lnTo>
                <a:lnTo>
                  <a:pt x="302505" y="727055"/>
                </a:lnTo>
                <a:lnTo>
                  <a:pt x="299963" y="729597"/>
                </a:lnTo>
                <a:lnTo>
                  <a:pt x="297420" y="732139"/>
                </a:lnTo>
                <a:lnTo>
                  <a:pt x="294878" y="732139"/>
                </a:lnTo>
                <a:lnTo>
                  <a:pt x="287252" y="734682"/>
                </a:lnTo>
                <a:lnTo>
                  <a:pt x="284710" y="734682"/>
                </a:lnTo>
                <a:lnTo>
                  <a:pt x="282168" y="737224"/>
                </a:lnTo>
                <a:lnTo>
                  <a:pt x="277084" y="739766"/>
                </a:lnTo>
                <a:lnTo>
                  <a:pt x="274542" y="739766"/>
                </a:lnTo>
                <a:lnTo>
                  <a:pt x="272000" y="739766"/>
                </a:lnTo>
                <a:lnTo>
                  <a:pt x="269458" y="742308"/>
                </a:lnTo>
                <a:lnTo>
                  <a:pt x="272000" y="742308"/>
                </a:lnTo>
                <a:lnTo>
                  <a:pt x="269458" y="742308"/>
                </a:lnTo>
                <a:lnTo>
                  <a:pt x="266916" y="742308"/>
                </a:lnTo>
                <a:lnTo>
                  <a:pt x="264374" y="742308"/>
                </a:lnTo>
                <a:lnTo>
                  <a:pt x="261832" y="742308"/>
                </a:lnTo>
                <a:lnTo>
                  <a:pt x="261832" y="739766"/>
                </a:lnTo>
                <a:lnTo>
                  <a:pt x="259290" y="739766"/>
                </a:lnTo>
                <a:lnTo>
                  <a:pt x="256747" y="737224"/>
                </a:lnTo>
                <a:lnTo>
                  <a:pt x="254206" y="737224"/>
                </a:lnTo>
                <a:lnTo>
                  <a:pt x="251663" y="737224"/>
                </a:lnTo>
                <a:lnTo>
                  <a:pt x="249122" y="734682"/>
                </a:lnTo>
                <a:lnTo>
                  <a:pt x="246579" y="734682"/>
                </a:lnTo>
                <a:lnTo>
                  <a:pt x="246579" y="732139"/>
                </a:lnTo>
                <a:lnTo>
                  <a:pt x="246579" y="732139"/>
                </a:lnTo>
                <a:lnTo>
                  <a:pt x="246579" y="729597"/>
                </a:lnTo>
                <a:lnTo>
                  <a:pt x="244037" y="729597"/>
                </a:lnTo>
                <a:lnTo>
                  <a:pt x="241495" y="729597"/>
                </a:lnTo>
                <a:lnTo>
                  <a:pt x="238953" y="729597"/>
                </a:lnTo>
                <a:lnTo>
                  <a:pt x="236411" y="729597"/>
                </a:lnTo>
                <a:lnTo>
                  <a:pt x="233869" y="732139"/>
                </a:lnTo>
                <a:lnTo>
                  <a:pt x="231327" y="734682"/>
                </a:lnTo>
                <a:lnTo>
                  <a:pt x="231327" y="737224"/>
                </a:lnTo>
                <a:lnTo>
                  <a:pt x="228785" y="739766"/>
                </a:lnTo>
                <a:lnTo>
                  <a:pt x="228785" y="742308"/>
                </a:lnTo>
                <a:lnTo>
                  <a:pt x="226243" y="742308"/>
                </a:lnTo>
                <a:lnTo>
                  <a:pt x="226243" y="744850"/>
                </a:lnTo>
                <a:lnTo>
                  <a:pt x="226243" y="747392"/>
                </a:lnTo>
                <a:lnTo>
                  <a:pt x="226243" y="749935"/>
                </a:lnTo>
                <a:lnTo>
                  <a:pt x="223701" y="749935"/>
                </a:lnTo>
                <a:lnTo>
                  <a:pt x="223701" y="752477"/>
                </a:lnTo>
                <a:lnTo>
                  <a:pt x="223701" y="755018"/>
                </a:lnTo>
                <a:lnTo>
                  <a:pt x="226243" y="755018"/>
                </a:lnTo>
                <a:lnTo>
                  <a:pt x="226243" y="757561"/>
                </a:lnTo>
                <a:lnTo>
                  <a:pt x="226243" y="760103"/>
                </a:lnTo>
                <a:lnTo>
                  <a:pt x="228785" y="760103"/>
                </a:lnTo>
                <a:lnTo>
                  <a:pt x="228785" y="762645"/>
                </a:lnTo>
                <a:lnTo>
                  <a:pt x="228785" y="765188"/>
                </a:lnTo>
                <a:lnTo>
                  <a:pt x="228785" y="767729"/>
                </a:lnTo>
                <a:lnTo>
                  <a:pt x="228785" y="770271"/>
                </a:lnTo>
                <a:lnTo>
                  <a:pt x="228785" y="772814"/>
                </a:lnTo>
                <a:lnTo>
                  <a:pt x="228785" y="775356"/>
                </a:lnTo>
                <a:lnTo>
                  <a:pt x="228785" y="777898"/>
                </a:lnTo>
                <a:lnTo>
                  <a:pt x="226243" y="777898"/>
                </a:lnTo>
                <a:lnTo>
                  <a:pt x="223701" y="780440"/>
                </a:lnTo>
                <a:lnTo>
                  <a:pt x="221159" y="782982"/>
                </a:lnTo>
                <a:lnTo>
                  <a:pt x="221159" y="785525"/>
                </a:lnTo>
                <a:lnTo>
                  <a:pt x="221159" y="788067"/>
                </a:lnTo>
                <a:lnTo>
                  <a:pt x="218617" y="788067"/>
                </a:lnTo>
                <a:lnTo>
                  <a:pt x="218617" y="790609"/>
                </a:lnTo>
                <a:lnTo>
                  <a:pt x="218617" y="793151"/>
                </a:lnTo>
                <a:lnTo>
                  <a:pt x="218617" y="795693"/>
                </a:lnTo>
                <a:lnTo>
                  <a:pt x="218617" y="798235"/>
                </a:lnTo>
                <a:lnTo>
                  <a:pt x="218617" y="800778"/>
                </a:lnTo>
                <a:lnTo>
                  <a:pt x="216075" y="800778"/>
                </a:lnTo>
                <a:lnTo>
                  <a:pt x="216075" y="803320"/>
                </a:lnTo>
                <a:lnTo>
                  <a:pt x="213533" y="803320"/>
                </a:lnTo>
                <a:lnTo>
                  <a:pt x="213533" y="805861"/>
                </a:lnTo>
                <a:lnTo>
                  <a:pt x="210991" y="805861"/>
                </a:lnTo>
                <a:lnTo>
                  <a:pt x="208449" y="805861"/>
                </a:lnTo>
                <a:lnTo>
                  <a:pt x="208449" y="805861"/>
                </a:lnTo>
                <a:lnTo>
                  <a:pt x="208449" y="808404"/>
                </a:lnTo>
                <a:lnTo>
                  <a:pt x="205906" y="808404"/>
                </a:lnTo>
                <a:lnTo>
                  <a:pt x="205906" y="810946"/>
                </a:lnTo>
                <a:lnTo>
                  <a:pt x="203364" y="810946"/>
                </a:lnTo>
                <a:lnTo>
                  <a:pt x="203364" y="813488"/>
                </a:lnTo>
                <a:lnTo>
                  <a:pt x="200822" y="813488"/>
                </a:lnTo>
                <a:lnTo>
                  <a:pt x="200822" y="816031"/>
                </a:lnTo>
                <a:lnTo>
                  <a:pt x="198280" y="816031"/>
                </a:lnTo>
                <a:lnTo>
                  <a:pt x="195738" y="816031"/>
                </a:lnTo>
                <a:lnTo>
                  <a:pt x="193196" y="816031"/>
                </a:lnTo>
                <a:lnTo>
                  <a:pt x="190654" y="816031"/>
                </a:lnTo>
                <a:lnTo>
                  <a:pt x="188112" y="813488"/>
                </a:lnTo>
                <a:lnTo>
                  <a:pt x="185570" y="810946"/>
                </a:lnTo>
                <a:lnTo>
                  <a:pt x="185570" y="808404"/>
                </a:lnTo>
                <a:lnTo>
                  <a:pt x="180486" y="796965"/>
                </a:lnTo>
                <a:lnTo>
                  <a:pt x="188112" y="780440"/>
                </a:lnTo>
                <a:lnTo>
                  <a:pt x="188112" y="771543"/>
                </a:lnTo>
                <a:lnTo>
                  <a:pt x="183028" y="765188"/>
                </a:lnTo>
                <a:lnTo>
                  <a:pt x="175402" y="762645"/>
                </a:lnTo>
                <a:lnTo>
                  <a:pt x="166505" y="769001"/>
                </a:lnTo>
                <a:lnTo>
                  <a:pt x="163963" y="771543"/>
                </a:lnTo>
                <a:lnTo>
                  <a:pt x="161420" y="771543"/>
                </a:lnTo>
                <a:lnTo>
                  <a:pt x="158879" y="769001"/>
                </a:lnTo>
                <a:lnTo>
                  <a:pt x="156336" y="769001"/>
                </a:lnTo>
                <a:lnTo>
                  <a:pt x="153794" y="769001"/>
                </a:lnTo>
                <a:lnTo>
                  <a:pt x="153794" y="766458"/>
                </a:lnTo>
                <a:lnTo>
                  <a:pt x="151252" y="766458"/>
                </a:lnTo>
                <a:lnTo>
                  <a:pt x="151252" y="763916"/>
                </a:lnTo>
                <a:lnTo>
                  <a:pt x="148710" y="763916"/>
                </a:lnTo>
                <a:lnTo>
                  <a:pt x="146168" y="763916"/>
                </a:lnTo>
                <a:lnTo>
                  <a:pt x="143626" y="763916"/>
                </a:lnTo>
                <a:lnTo>
                  <a:pt x="141084" y="763916"/>
                </a:lnTo>
                <a:lnTo>
                  <a:pt x="141084" y="766458"/>
                </a:lnTo>
                <a:lnTo>
                  <a:pt x="138542" y="766458"/>
                </a:lnTo>
                <a:lnTo>
                  <a:pt x="138542" y="769001"/>
                </a:lnTo>
                <a:lnTo>
                  <a:pt x="136000" y="769001"/>
                </a:lnTo>
                <a:lnTo>
                  <a:pt x="133458" y="771543"/>
                </a:lnTo>
                <a:lnTo>
                  <a:pt x="130916" y="771543"/>
                </a:lnTo>
                <a:lnTo>
                  <a:pt x="132187" y="771543"/>
                </a:lnTo>
                <a:lnTo>
                  <a:pt x="132187" y="774085"/>
                </a:lnTo>
                <a:lnTo>
                  <a:pt x="129645" y="771543"/>
                </a:lnTo>
                <a:lnTo>
                  <a:pt x="127103" y="771543"/>
                </a:lnTo>
                <a:lnTo>
                  <a:pt x="124561" y="769001"/>
                </a:lnTo>
                <a:lnTo>
                  <a:pt x="122019" y="766458"/>
                </a:lnTo>
                <a:lnTo>
                  <a:pt x="122019" y="763916"/>
                </a:lnTo>
                <a:lnTo>
                  <a:pt x="122019" y="747392"/>
                </a:lnTo>
                <a:lnTo>
                  <a:pt x="122019" y="744850"/>
                </a:lnTo>
                <a:lnTo>
                  <a:pt x="119477" y="744850"/>
                </a:lnTo>
                <a:lnTo>
                  <a:pt x="119477" y="742308"/>
                </a:lnTo>
                <a:lnTo>
                  <a:pt x="116934" y="742308"/>
                </a:lnTo>
                <a:lnTo>
                  <a:pt x="116934" y="739766"/>
                </a:lnTo>
                <a:lnTo>
                  <a:pt x="114393" y="737224"/>
                </a:lnTo>
                <a:lnTo>
                  <a:pt x="114393" y="734682"/>
                </a:lnTo>
                <a:lnTo>
                  <a:pt x="114393" y="732139"/>
                </a:lnTo>
                <a:lnTo>
                  <a:pt x="114393" y="729597"/>
                </a:lnTo>
                <a:lnTo>
                  <a:pt x="114393" y="727055"/>
                </a:lnTo>
                <a:lnTo>
                  <a:pt x="111850" y="727055"/>
                </a:lnTo>
                <a:lnTo>
                  <a:pt x="111850" y="724513"/>
                </a:lnTo>
                <a:lnTo>
                  <a:pt x="111850" y="721971"/>
                </a:lnTo>
                <a:lnTo>
                  <a:pt x="111850" y="719428"/>
                </a:lnTo>
                <a:lnTo>
                  <a:pt x="111850" y="716886"/>
                </a:lnTo>
                <a:lnTo>
                  <a:pt x="114393" y="716886"/>
                </a:lnTo>
                <a:lnTo>
                  <a:pt x="114393" y="714345"/>
                </a:lnTo>
                <a:lnTo>
                  <a:pt x="114393" y="711802"/>
                </a:lnTo>
                <a:lnTo>
                  <a:pt x="114393" y="709260"/>
                </a:lnTo>
                <a:lnTo>
                  <a:pt x="114393" y="709260"/>
                </a:lnTo>
                <a:lnTo>
                  <a:pt x="114393" y="706718"/>
                </a:lnTo>
                <a:lnTo>
                  <a:pt x="116934" y="706718"/>
                </a:lnTo>
                <a:lnTo>
                  <a:pt x="116934" y="704175"/>
                </a:lnTo>
                <a:lnTo>
                  <a:pt x="114393" y="704175"/>
                </a:lnTo>
                <a:lnTo>
                  <a:pt x="114393" y="699092"/>
                </a:lnTo>
                <a:lnTo>
                  <a:pt x="114393" y="696549"/>
                </a:lnTo>
                <a:lnTo>
                  <a:pt x="114393" y="694007"/>
                </a:lnTo>
                <a:lnTo>
                  <a:pt x="116934" y="691465"/>
                </a:lnTo>
                <a:lnTo>
                  <a:pt x="116934" y="688923"/>
                </a:lnTo>
                <a:lnTo>
                  <a:pt x="119477" y="686381"/>
                </a:lnTo>
                <a:lnTo>
                  <a:pt x="122019" y="686381"/>
                </a:lnTo>
                <a:lnTo>
                  <a:pt x="124561" y="683839"/>
                </a:lnTo>
                <a:lnTo>
                  <a:pt x="127103" y="683839"/>
                </a:lnTo>
                <a:lnTo>
                  <a:pt x="129645" y="683839"/>
                </a:lnTo>
                <a:lnTo>
                  <a:pt x="129645" y="683839"/>
                </a:lnTo>
                <a:lnTo>
                  <a:pt x="132187" y="683839"/>
                </a:lnTo>
                <a:lnTo>
                  <a:pt x="132187" y="681296"/>
                </a:lnTo>
                <a:lnTo>
                  <a:pt x="134729" y="678754"/>
                </a:lnTo>
                <a:lnTo>
                  <a:pt x="134729" y="676212"/>
                </a:lnTo>
                <a:lnTo>
                  <a:pt x="134729" y="673670"/>
                </a:lnTo>
                <a:lnTo>
                  <a:pt x="137271" y="671128"/>
                </a:lnTo>
                <a:lnTo>
                  <a:pt x="137271" y="668585"/>
                </a:lnTo>
                <a:lnTo>
                  <a:pt x="137271" y="666043"/>
                </a:lnTo>
                <a:lnTo>
                  <a:pt x="137271" y="663502"/>
                </a:lnTo>
                <a:lnTo>
                  <a:pt x="137271" y="660959"/>
                </a:lnTo>
                <a:lnTo>
                  <a:pt x="137271" y="658417"/>
                </a:lnTo>
                <a:lnTo>
                  <a:pt x="137271" y="658417"/>
                </a:lnTo>
                <a:lnTo>
                  <a:pt x="137271" y="655875"/>
                </a:lnTo>
                <a:lnTo>
                  <a:pt x="137271" y="653332"/>
                </a:lnTo>
                <a:lnTo>
                  <a:pt x="137271" y="650791"/>
                </a:lnTo>
                <a:lnTo>
                  <a:pt x="137271" y="648249"/>
                </a:lnTo>
                <a:lnTo>
                  <a:pt x="137271" y="645706"/>
                </a:lnTo>
                <a:lnTo>
                  <a:pt x="139813" y="645706"/>
                </a:lnTo>
                <a:lnTo>
                  <a:pt x="139813" y="643164"/>
                </a:lnTo>
                <a:lnTo>
                  <a:pt x="142355" y="643164"/>
                </a:lnTo>
                <a:lnTo>
                  <a:pt x="142355" y="640622"/>
                </a:lnTo>
                <a:lnTo>
                  <a:pt x="144897" y="640622"/>
                </a:lnTo>
                <a:lnTo>
                  <a:pt x="147439" y="640622"/>
                </a:lnTo>
                <a:lnTo>
                  <a:pt x="149981" y="640622"/>
                </a:lnTo>
                <a:lnTo>
                  <a:pt x="152523" y="643164"/>
                </a:lnTo>
                <a:lnTo>
                  <a:pt x="155065" y="645706"/>
                </a:lnTo>
                <a:lnTo>
                  <a:pt x="157607" y="645706"/>
                </a:lnTo>
                <a:lnTo>
                  <a:pt x="160150" y="645706"/>
                </a:lnTo>
                <a:lnTo>
                  <a:pt x="162691" y="645706"/>
                </a:lnTo>
                <a:lnTo>
                  <a:pt x="165234" y="645706"/>
                </a:lnTo>
                <a:lnTo>
                  <a:pt x="165234" y="648249"/>
                </a:lnTo>
                <a:lnTo>
                  <a:pt x="167775" y="648249"/>
                </a:lnTo>
                <a:lnTo>
                  <a:pt x="170318" y="648249"/>
                </a:lnTo>
                <a:lnTo>
                  <a:pt x="170318" y="645706"/>
                </a:lnTo>
                <a:lnTo>
                  <a:pt x="172860" y="645706"/>
                </a:lnTo>
                <a:lnTo>
                  <a:pt x="175402" y="645706"/>
                </a:lnTo>
                <a:lnTo>
                  <a:pt x="177944" y="645706"/>
                </a:lnTo>
                <a:lnTo>
                  <a:pt x="180486" y="645706"/>
                </a:lnTo>
                <a:lnTo>
                  <a:pt x="183028" y="645706"/>
                </a:lnTo>
                <a:lnTo>
                  <a:pt x="185570" y="648249"/>
                </a:lnTo>
                <a:lnTo>
                  <a:pt x="188112" y="648249"/>
                </a:lnTo>
                <a:lnTo>
                  <a:pt x="190654" y="648249"/>
                </a:lnTo>
                <a:lnTo>
                  <a:pt x="193196" y="648249"/>
                </a:lnTo>
                <a:lnTo>
                  <a:pt x="193196" y="645706"/>
                </a:lnTo>
                <a:lnTo>
                  <a:pt x="195738" y="645706"/>
                </a:lnTo>
                <a:lnTo>
                  <a:pt x="195738" y="643164"/>
                </a:lnTo>
                <a:lnTo>
                  <a:pt x="198280" y="640622"/>
                </a:lnTo>
                <a:lnTo>
                  <a:pt x="198280" y="638080"/>
                </a:lnTo>
                <a:lnTo>
                  <a:pt x="198280" y="635538"/>
                </a:lnTo>
                <a:lnTo>
                  <a:pt x="200822" y="635538"/>
                </a:lnTo>
                <a:lnTo>
                  <a:pt x="200822" y="632995"/>
                </a:lnTo>
                <a:lnTo>
                  <a:pt x="200822" y="632995"/>
                </a:lnTo>
                <a:lnTo>
                  <a:pt x="203364" y="630453"/>
                </a:lnTo>
                <a:lnTo>
                  <a:pt x="203364" y="627911"/>
                </a:lnTo>
                <a:lnTo>
                  <a:pt x="205906" y="625369"/>
                </a:lnTo>
                <a:lnTo>
                  <a:pt x="205906" y="622827"/>
                </a:lnTo>
                <a:lnTo>
                  <a:pt x="208449" y="622827"/>
                </a:lnTo>
                <a:lnTo>
                  <a:pt x="208449" y="620285"/>
                </a:lnTo>
                <a:lnTo>
                  <a:pt x="208449" y="617742"/>
                </a:lnTo>
                <a:lnTo>
                  <a:pt x="208449" y="615200"/>
                </a:lnTo>
                <a:lnTo>
                  <a:pt x="208449" y="612659"/>
                </a:lnTo>
                <a:lnTo>
                  <a:pt x="208449" y="610116"/>
                </a:lnTo>
                <a:lnTo>
                  <a:pt x="208449" y="607574"/>
                </a:lnTo>
                <a:lnTo>
                  <a:pt x="205906" y="607574"/>
                </a:lnTo>
                <a:lnTo>
                  <a:pt x="205906" y="607574"/>
                </a:lnTo>
                <a:lnTo>
                  <a:pt x="205906" y="605032"/>
                </a:lnTo>
                <a:lnTo>
                  <a:pt x="205906" y="602489"/>
                </a:lnTo>
                <a:lnTo>
                  <a:pt x="203364" y="602489"/>
                </a:lnTo>
                <a:lnTo>
                  <a:pt x="203364" y="599948"/>
                </a:lnTo>
                <a:lnTo>
                  <a:pt x="203364" y="597406"/>
                </a:lnTo>
                <a:lnTo>
                  <a:pt x="205906" y="594863"/>
                </a:lnTo>
                <a:lnTo>
                  <a:pt x="205906" y="592321"/>
                </a:lnTo>
                <a:lnTo>
                  <a:pt x="205906" y="589779"/>
                </a:lnTo>
                <a:lnTo>
                  <a:pt x="208449" y="589779"/>
                </a:lnTo>
                <a:lnTo>
                  <a:pt x="208449" y="587237"/>
                </a:lnTo>
                <a:lnTo>
                  <a:pt x="208449" y="584695"/>
                </a:lnTo>
                <a:lnTo>
                  <a:pt x="208449" y="582152"/>
                </a:lnTo>
                <a:lnTo>
                  <a:pt x="205906" y="582152"/>
                </a:lnTo>
                <a:lnTo>
                  <a:pt x="205906" y="582152"/>
                </a:lnTo>
                <a:lnTo>
                  <a:pt x="205906" y="579610"/>
                </a:lnTo>
                <a:lnTo>
                  <a:pt x="205906" y="577068"/>
                </a:lnTo>
                <a:lnTo>
                  <a:pt x="205906" y="574526"/>
                </a:lnTo>
                <a:lnTo>
                  <a:pt x="205906" y="571984"/>
                </a:lnTo>
                <a:lnTo>
                  <a:pt x="205906" y="569442"/>
                </a:lnTo>
                <a:lnTo>
                  <a:pt x="208449" y="569442"/>
                </a:lnTo>
                <a:lnTo>
                  <a:pt x="208449" y="566899"/>
                </a:lnTo>
                <a:lnTo>
                  <a:pt x="208449" y="564357"/>
                </a:lnTo>
                <a:lnTo>
                  <a:pt x="210991" y="561816"/>
                </a:lnTo>
                <a:lnTo>
                  <a:pt x="210991" y="559273"/>
                </a:lnTo>
                <a:lnTo>
                  <a:pt x="208449" y="559273"/>
                </a:lnTo>
                <a:lnTo>
                  <a:pt x="208449" y="556731"/>
                </a:lnTo>
                <a:lnTo>
                  <a:pt x="208449" y="556731"/>
                </a:lnTo>
                <a:lnTo>
                  <a:pt x="205906" y="554189"/>
                </a:lnTo>
                <a:lnTo>
                  <a:pt x="205906" y="551646"/>
                </a:lnTo>
                <a:lnTo>
                  <a:pt x="203364" y="551646"/>
                </a:lnTo>
                <a:lnTo>
                  <a:pt x="200822" y="549105"/>
                </a:lnTo>
                <a:lnTo>
                  <a:pt x="198280" y="549105"/>
                </a:lnTo>
                <a:lnTo>
                  <a:pt x="198280" y="546563"/>
                </a:lnTo>
                <a:lnTo>
                  <a:pt x="195738" y="546563"/>
                </a:lnTo>
                <a:lnTo>
                  <a:pt x="193196" y="544020"/>
                </a:lnTo>
                <a:lnTo>
                  <a:pt x="190654" y="544020"/>
                </a:lnTo>
                <a:lnTo>
                  <a:pt x="190654" y="541478"/>
                </a:lnTo>
                <a:lnTo>
                  <a:pt x="188112" y="541478"/>
                </a:lnTo>
                <a:lnTo>
                  <a:pt x="185570" y="541478"/>
                </a:lnTo>
                <a:lnTo>
                  <a:pt x="185570" y="538936"/>
                </a:lnTo>
                <a:lnTo>
                  <a:pt x="183028" y="538936"/>
                </a:lnTo>
                <a:lnTo>
                  <a:pt x="183028" y="536394"/>
                </a:lnTo>
                <a:lnTo>
                  <a:pt x="180486" y="536394"/>
                </a:lnTo>
                <a:lnTo>
                  <a:pt x="180486" y="533852"/>
                </a:lnTo>
                <a:lnTo>
                  <a:pt x="177944" y="533852"/>
                </a:lnTo>
                <a:lnTo>
                  <a:pt x="177944" y="531309"/>
                </a:lnTo>
                <a:lnTo>
                  <a:pt x="175402" y="528767"/>
                </a:lnTo>
                <a:lnTo>
                  <a:pt x="175402" y="526225"/>
                </a:lnTo>
                <a:lnTo>
                  <a:pt x="175402" y="523683"/>
                </a:lnTo>
                <a:lnTo>
                  <a:pt x="175402" y="521141"/>
                </a:lnTo>
                <a:lnTo>
                  <a:pt x="175402" y="518599"/>
                </a:lnTo>
                <a:lnTo>
                  <a:pt x="175402" y="516056"/>
                </a:lnTo>
                <a:lnTo>
                  <a:pt x="175402" y="513514"/>
                </a:lnTo>
                <a:lnTo>
                  <a:pt x="172860" y="510973"/>
                </a:lnTo>
                <a:lnTo>
                  <a:pt x="172860" y="508430"/>
                </a:lnTo>
                <a:lnTo>
                  <a:pt x="170318" y="505888"/>
                </a:lnTo>
                <a:lnTo>
                  <a:pt x="170318" y="503346"/>
                </a:lnTo>
                <a:lnTo>
                  <a:pt x="170318" y="505888"/>
                </a:lnTo>
                <a:lnTo>
                  <a:pt x="170318" y="503346"/>
                </a:lnTo>
                <a:lnTo>
                  <a:pt x="172860" y="500803"/>
                </a:lnTo>
                <a:lnTo>
                  <a:pt x="172860" y="498262"/>
                </a:lnTo>
                <a:lnTo>
                  <a:pt x="172860" y="495719"/>
                </a:lnTo>
                <a:lnTo>
                  <a:pt x="172860" y="493177"/>
                </a:lnTo>
                <a:lnTo>
                  <a:pt x="172860" y="490635"/>
                </a:lnTo>
                <a:lnTo>
                  <a:pt x="170318" y="490635"/>
                </a:lnTo>
                <a:lnTo>
                  <a:pt x="170318" y="488093"/>
                </a:lnTo>
                <a:lnTo>
                  <a:pt x="167775" y="488093"/>
                </a:lnTo>
                <a:lnTo>
                  <a:pt x="167775" y="485551"/>
                </a:lnTo>
                <a:lnTo>
                  <a:pt x="165234" y="485551"/>
                </a:lnTo>
                <a:lnTo>
                  <a:pt x="162691" y="485551"/>
                </a:lnTo>
                <a:lnTo>
                  <a:pt x="160150" y="485551"/>
                </a:lnTo>
                <a:lnTo>
                  <a:pt x="157607" y="485551"/>
                </a:lnTo>
                <a:lnTo>
                  <a:pt x="157607" y="488093"/>
                </a:lnTo>
                <a:lnTo>
                  <a:pt x="155065" y="488093"/>
                </a:lnTo>
                <a:lnTo>
                  <a:pt x="152523" y="488093"/>
                </a:lnTo>
                <a:lnTo>
                  <a:pt x="149981" y="488093"/>
                </a:lnTo>
                <a:lnTo>
                  <a:pt x="147439" y="488093"/>
                </a:lnTo>
                <a:lnTo>
                  <a:pt x="144897" y="488093"/>
                </a:lnTo>
                <a:lnTo>
                  <a:pt x="142355" y="488093"/>
                </a:lnTo>
                <a:lnTo>
                  <a:pt x="139813" y="488093"/>
                </a:lnTo>
                <a:lnTo>
                  <a:pt x="137271" y="488093"/>
                </a:lnTo>
                <a:lnTo>
                  <a:pt x="134729" y="488093"/>
                </a:lnTo>
                <a:lnTo>
                  <a:pt x="132187" y="488093"/>
                </a:lnTo>
                <a:lnTo>
                  <a:pt x="127103" y="485551"/>
                </a:lnTo>
                <a:lnTo>
                  <a:pt x="124561" y="483009"/>
                </a:lnTo>
                <a:lnTo>
                  <a:pt x="122019" y="480466"/>
                </a:lnTo>
                <a:lnTo>
                  <a:pt x="122019" y="483009"/>
                </a:lnTo>
                <a:lnTo>
                  <a:pt x="119477" y="485551"/>
                </a:lnTo>
                <a:lnTo>
                  <a:pt x="116934" y="488093"/>
                </a:lnTo>
                <a:lnTo>
                  <a:pt x="114393" y="490635"/>
                </a:lnTo>
                <a:lnTo>
                  <a:pt x="111850" y="490635"/>
                </a:lnTo>
                <a:lnTo>
                  <a:pt x="111850" y="493177"/>
                </a:lnTo>
                <a:lnTo>
                  <a:pt x="109308" y="493177"/>
                </a:lnTo>
                <a:lnTo>
                  <a:pt x="109308" y="495719"/>
                </a:lnTo>
                <a:lnTo>
                  <a:pt x="106766" y="498262"/>
                </a:lnTo>
                <a:lnTo>
                  <a:pt x="104224" y="498262"/>
                </a:lnTo>
                <a:lnTo>
                  <a:pt x="101682" y="498262"/>
                </a:lnTo>
                <a:lnTo>
                  <a:pt x="99140" y="498262"/>
                </a:lnTo>
                <a:lnTo>
                  <a:pt x="96598" y="498262"/>
                </a:lnTo>
                <a:lnTo>
                  <a:pt x="96598" y="495719"/>
                </a:lnTo>
                <a:lnTo>
                  <a:pt x="94056" y="495719"/>
                </a:lnTo>
                <a:lnTo>
                  <a:pt x="94056" y="493177"/>
                </a:lnTo>
                <a:lnTo>
                  <a:pt x="94056" y="490635"/>
                </a:lnTo>
                <a:lnTo>
                  <a:pt x="94056" y="490635"/>
                </a:lnTo>
                <a:lnTo>
                  <a:pt x="94056" y="488093"/>
                </a:lnTo>
                <a:lnTo>
                  <a:pt x="94056" y="485551"/>
                </a:lnTo>
                <a:lnTo>
                  <a:pt x="91514" y="485551"/>
                </a:lnTo>
                <a:lnTo>
                  <a:pt x="88972" y="485551"/>
                </a:lnTo>
                <a:lnTo>
                  <a:pt x="88972" y="483009"/>
                </a:lnTo>
                <a:lnTo>
                  <a:pt x="86430" y="483009"/>
                </a:lnTo>
                <a:lnTo>
                  <a:pt x="83888" y="483009"/>
                </a:lnTo>
                <a:lnTo>
                  <a:pt x="81346" y="483009"/>
                </a:lnTo>
                <a:lnTo>
                  <a:pt x="78804" y="483009"/>
                </a:lnTo>
                <a:lnTo>
                  <a:pt x="76262" y="483009"/>
                </a:lnTo>
                <a:lnTo>
                  <a:pt x="73719" y="483009"/>
                </a:lnTo>
                <a:lnTo>
                  <a:pt x="71178" y="485551"/>
                </a:lnTo>
                <a:lnTo>
                  <a:pt x="68635" y="485551"/>
                </a:lnTo>
                <a:lnTo>
                  <a:pt x="66093" y="485551"/>
                </a:lnTo>
                <a:lnTo>
                  <a:pt x="66093" y="488093"/>
                </a:lnTo>
                <a:lnTo>
                  <a:pt x="63551" y="488093"/>
                </a:lnTo>
                <a:lnTo>
                  <a:pt x="61009" y="490635"/>
                </a:lnTo>
                <a:lnTo>
                  <a:pt x="58467" y="490635"/>
                </a:lnTo>
                <a:lnTo>
                  <a:pt x="50841" y="488093"/>
                </a:lnTo>
                <a:lnTo>
                  <a:pt x="48299" y="488093"/>
                </a:lnTo>
                <a:lnTo>
                  <a:pt x="45757" y="488093"/>
                </a:lnTo>
                <a:lnTo>
                  <a:pt x="43215" y="485551"/>
                </a:lnTo>
                <a:lnTo>
                  <a:pt x="43215" y="483009"/>
                </a:lnTo>
                <a:lnTo>
                  <a:pt x="40673" y="480466"/>
                </a:lnTo>
                <a:lnTo>
                  <a:pt x="40673" y="480466"/>
                </a:lnTo>
                <a:lnTo>
                  <a:pt x="40673" y="477924"/>
                </a:lnTo>
                <a:lnTo>
                  <a:pt x="40673" y="475382"/>
                </a:lnTo>
                <a:lnTo>
                  <a:pt x="40673" y="472840"/>
                </a:lnTo>
                <a:lnTo>
                  <a:pt x="40673" y="470298"/>
                </a:lnTo>
                <a:lnTo>
                  <a:pt x="40673" y="467756"/>
                </a:lnTo>
                <a:lnTo>
                  <a:pt x="38131" y="465213"/>
                </a:lnTo>
                <a:lnTo>
                  <a:pt x="38131" y="462671"/>
                </a:lnTo>
                <a:lnTo>
                  <a:pt x="38131" y="460130"/>
                </a:lnTo>
                <a:lnTo>
                  <a:pt x="35589" y="460130"/>
                </a:lnTo>
                <a:lnTo>
                  <a:pt x="35589" y="457587"/>
                </a:lnTo>
                <a:lnTo>
                  <a:pt x="35589" y="455045"/>
                </a:lnTo>
                <a:lnTo>
                  <a:pt x="38131" y="452503"/>
                </a:lnTo>
                <a:lnTo>
                  <a:pt x="38131" y="449960"/>
                </a:lnTo>
                <a:lnTo>
                  <a:pt x="38131" y="447419"/>
                </a:lnTo>
                <a:lnTo>
                  <a:pt x="40673" y="444876"/>
                </a:lnTo>
                <a:lnTo>
                  <a:pt x="40673" y="442334"/>
                </a:lnTo>
                <a:lnTo>
                  <a:pt x="40673" y="439792"/>
                </a:lnTo>
                <a:lnTo>
                  <a:pt x="40673" y="437250"/>
                </a:lnTo>
                <a:lnTo>
                  <a:pt x="38131" y="437250"/>
                </a:lnTo>
                <a:lnTo>
                  <a:pt x="38131" y="434708"/>
                </a:lnTo>
                <a:lnTo>
                  <a:pt x="38131" y="432166"/>
                </a:lnTo>
                <a:lnTo>
                  <a:pt x="35589" y="432166"/>
                </a:lnTo>
                <a:lnTo>
                  <a:pt x="35589" y="429623"/>
                </a:lnTo>
                <a:lnTo>
                  <a:pt x="33047" y="429623"/>
                </a:lnTo>
                <a:lnTo>
                  <a:pt x="33047" y="427081"/>
                </a:lnTo>
                <a:lnTo>
                  <a:pt x="33047" y="429623"/>
                </a:lnTo>
                <a:lnTo>
                  <a:pt x="33047" y="427081"/>
                </a:lnTo>
                <a:lnTo>
                  <a:pt x="33047" y="424539"/>
                </a:lnTo>
                <a:lnTo>
                  <a:pt x="33047" y="421997"/>
                </a:lnTo>
                <a:lnTo>
                  <a:pt x="35589" y="421997"/>
                </a:lnTo>
                <a:lnTo>
                  <a:pt x="35589" y="419455"/>
                </a:lnTo>
                <a:lnTo>
                  <a:pt x="35589" y="416913"/>
                </a:lnTo>
                <a:lnTo>
                  <a:pt x="38131" y="416913"/>
                </a:lnTo>
                <a:lnTo>
                  <a:pt x="38131" y="414370"/>
                </a:lnTo>
                <a:lnTo>
                  <a:pt x="40673" y="411828"/>
                </a:lnTo>
                <a:lnTo>
                  <a:pt x="43215" y="409286"/>
                </a:lnTo>
                <a:lnTo>
                  <a:pt x="45757" y="406744"/>
                </a:lnTo>
                <a:lnTo>
                  <a:pt x="45757" y="404202"/>
                </a:lnTo>
                <a:lnTo>
                  <a:pt x="48299" y="404202"/>
                </a:lnTo>
                <a:lnTo>
                  <a:pt x="48299" y="404202"/>
                </a:lnTo>
                <a:lnTo>
                  <a:pt x="48299" y="401660"/>
                </a:lnTo>
                <a:lnTo>
                  <a:pt x="48299" y="399117"/>
                </a:lnTo>
                <a:lnTo>
                  <a:pt x="48299" y="396576"/>
                </a:lnTo>
                <a:lnTo>
                  <a:pt x="48299" y="394033"/>
                </a:lnTo>
                <a:lnTo>
                  <a:pt x="45757" y="391491"/>
                </a:lnTo>
                <a:lnTo>
                  <a:pt x="45757" y="388949"/>
                </a:lnTo>
                <a:lnTo>
                  <a:pt x="48299" y="386407"/>
                </a:lnTo>
                <a:lnTo>
                  <a:pt x="48299" y="383865"/>
                </a:lnTo>
                <a:lnTo>
                  <a:pt x="48299" y="381323"/>
                </a:lnTo>
                <a:lnTo>
                  <a:pt x="50841" y="381323"/>
                </a:lnTo>
                <a:lnTo>
                  <a:pt x="50841" y="378780"/>
                </a:lnTo>
                <a:lnTo>
                  <a:pt x="50841" y="378780"/>
                </a:lnTo>
                <a:lnTo>
                  <a:pt x="50841" y="376238"/>
                </a:lnTo>
                <a:lnTo>
                  <a:pt x="50841" y="373696"/>
                </a:lnTo>
                <a:lnTo>
                  <a:pt x="50841" y="371154"/>
                </a:lnTo>
                <a:lnTo>
                  <a:pt x="48299" y="368612"/>
                </a:lnTo>
                <a:lnTo>
                  <a:pt x="48299" y="366070"/>
                </a:lnTo>
                <a:lnTo>
                  <a:pt x="48299" y="363527"/>
                </a:lnTo>
                <a:lnTo>
                  <a:pt x="45757" y="363527"/>
                </a:lnTo>
                <a:lnTo>
                  <a:pt x="45757" y="360985"/>
                </a:lnTo>
                <a:lnTo>
                  <a:pt x="43215" y="360985"/>
                </a:lnTo>
                <a:lnTo>
                  <a:pt x="43215" y="358443"/>
                </a:lnTo>
                <a:lnTo>
                  <a:pt x="40673" y="358443"/>
                </a:lnTo>
                <a:lnTo>
                  <a:pt x="38131" y="358443"/>
                </a:lnTo>
                <a:lnTo>
                  <a:pt x="35589" y="358443"/>
                </a:lnTo>
                <a:lnTo>
                  <a:pt x="33047" y="358443"/>
                </a:lnTo>
                <a:lnTo>
                  <a:pt x="30505" y="355901"/>
                </a:lnTo>
                <a:lnTo>
                  <a:pt x="30505" y="353359"/>
                </a:lnTo>
                <a:lnTo>
                  <a:pt x="27962" y="353359"/>
                </a:lnTo>
                <a:lnTo>
                  <a:pt x="25421" y="353359"/>
                </a:lnTo>
                <a:lnTo>
                  <a:pt x="25421" y="353359"/>
                </a:lnTo>
                <a:lnTo>
                  <a:pt x="22878" y="353359"/>
                </a:lnTo>
                <a:lnTo>
                  <a:pt x="20337" y="353359"/>
                </a:lnTo>
                <a:lnTo>
                  <a:pt x="20337" y="355901"/>
                </a:lnTo>
                <a:lnTo>
                  <a:pt x="17794" y="355901"/>
                </a:lnTo>
                <a:lnTo>
                  <a:pt x="15252" y="353359"/>
                </a:lnTo>
                <a:lnTo>
                  <a:pt x="17794" y="353359"/>
                </a:lnTo>
                <a:lnTo>
                  <a:pt x="15252" y="350817"/>
                </a:lnTo>
                <a:lnTo>
                  <a:pt x="12710" y="348274"/>
                </a:lnTo>
                <a:lnTo>
                  <a:pt x="12710" y="345733"/>
                </a:lnTo>
                <a:lnTo>
                  <a:pt x="12710" y="343190"/>
                </a:lnTo>
                <a:lnTo>
                  <a:pt x="10168" y="340648"/>
                </a:lnTo>
                <a:lnTo>
                  <a:pt x="10168" y="338106"/>
                </a:lnTo>
                <a:lnTo>
                  <a:pt x="10168" y="335563"/>
                </a:lnTo>
                <a:lnTo>
                  <a:pt x="12710" y="335563"/>
                </a:lnTo>
                <a:lnTo>
                  <a:pt x="12710" y="333022"/>
                </a:lnTo>
                <a:lnTo>
                  <a:pt x="12710" y="330480"/>
                </a:lnTo>
                <a:lnTo>
                  <a:pt x="15252" y="327937"/>
                </a:lnTo>
                <a:lnTo>
                  <a:pt x="17794" y="327937"/>
                </a:lnTo>
                <a:lnTo>
                  <a:pt x="17794" y="327937"/>
                </a:lnTo>
                <a:lnTo>
                  <a:pt x="20337" y="325395"/>
                </a:lnTo>
                <a:lnTo>
                  <a:pt x="20337" y="322853"/>
                </a:lnTo>
                <a:lnTo>
                  <a:pt x="22878" y="322853"/>
                </a:lnTo>
                <a:lnTo>
                  <a:pt x="22878" y="320311"/>
                </a:lnTo>
                <a:lnTo>
                  <a:pt x="25421" y="320311"/>
                </a:lnTo>
                <a:lnTo>
                  <a:pt x="25421" y="317769"/>
                </a:lnTo>
                <a:lnTo>
                  <a:pt x="27962" y="315227"/>
                </a:lnTo>
                <a:lnTo>
                  <a:pt x="30505" y="315227"/>
                </a:lnTo>
                <a:lnTo>
                  <a:pt x="30505" y="312684"/>
                </a:lnTo>
                <a:lnTo>
                  <a:pt x="33047" y="312684"/>
                </a:lnTo>
                <a:lnTo>
                  <a:pt x="35589" y="312684"/>
                </a:lnTo>
                <a:lnTo>
                  <a:pt x="35589" y="310142"/>
                </a:lnTo>
                <a:lnTo>
                  <a:pt x="35589" y="307600"/>
                </a:lnTo>
                <a:lnTo>
                  <a:pt x="38131" y="307600"/>
                </a:lnTo>
                <a:lnTo>
                  <a:pt x="38131" y="305058"/>
                </a:lnTo>
                <a:lnTo>
                  <a:pt x="38131" y="302516"/>
                </a:lnTo>
                <a:lnTo>
                  <a:pt x="38131" y="302516"/>
                </a:lnTo>
                <a:lnTo>
                  <a:pt x="38131" y="299974"/>
                </a:lnTo>
                <a:lnTo>
                  <a:pt x="38131" y="297431"/>
                </a:lnTo>
                <a:lnTo>
                  <a:pt x="40673" y="297431"/>
                </a:lnTo>
                <a:lnTo>
                  <a:pt x="40673" y="294890"/>
                </a:lnTo>
                <a:lnTo>
                  <a:pt x="43215" y="294890"/>
                </a:lnTo>
                <a:lnTo>
                  <a:pt x="45757" y="292347"/>
                </a:lnTo>
                <a:lnTo>
                  <a:pt x="48299" y="292347"/>
                </a:lnTo>
                <a:lnTo>
                  <a:pt x="50841" y="289805"/>
                </a:lnTo>
                <a:lnTo>
                  <a:pt x="53383" y="289805"/>
                </a:lnTo>
                <a:lnTo>
                  <a:pt x="55925" y="289805"/>
                </a:lnTo>
                <a:lnTo>
                  <a:pt x="58467" y="289805"/>
                </a:lnTo>
                <a:lnTo>
                  <a:pt x="61009" y="289805"/>
                </a:lnTo>
                <a:lnTo>
                  <a:pt x="63551" y="289805"/>
                </a:lnTo>
                <a:lnTo>
                  <a:pt x="66093" y="292347"/>
                </a:lnTo>
                <a:lnTo>
                  <a:pt x="68635" y="292347"/>
                </a:lnTo>
                <a:lnTo>
                  <a:pt x="71178" y="292347"/>
                </a:lnTo>
                <a:lnTo>
                  <a:pt x="71178" y="294890"/>
                </a:lnTo>
                <a:lnTo>
                  <a:pt x="73719" y="294890"/>
                </a:lnTo>
                <a:lnTo>
                  <a:pt x="76262" y="294890"/>
                </a:lnTo>
                <a:lnTo>
                  <a:pt x="78804" y="294890"/>
                </a:lnTo>
                <a:lnTo>
                  <a:pt x="81346" y="294890"/>
                </a:lnTo>
                <a:lnTo>
                  <a:pt x="83888" y="294890"/>
                </a:lnTo>
                <a:lnTo>
                  <a:pt x="86430" y="294890"/>
                </a:lnTo>
                <a:lnTo>
                  <a:pt x="88972" y="294890"/>
                </a:lnTo>
                <a:lnTo>
                  <a:pt x="88972" y="297431"/>
                </a:lnTo>
                <a:lnTo>
                  <a:pt x="91514" y="297431"/>
                </a:lnTo>
                <a:lnTo>
                  <a:pt x="91514" y="299974"/>
                </a:lnTo>
                <a:lnTo>
                  <a:pt x="94056" y="299974"/>
                </a:lnTo>
                <a:lnTo>
                  <a:pt x="96598" y="299974"/>
                </a:lnTo>
                <a:lnTo>
                  <a:pt x="99140" y="302516"/>
                </a:lnTo>
                <a:lnTo>
                  <a:pt x="101682" y="302516"/>
                </a:lnTo>
                <a:lnTo>
                  <a:pt x="101682" y="305058"/>
                </a:lnTo>
                <a:lnTo>
                  <a:pt x="104224" y="305058"/>
                </a:lnTo>
                <a:lnTo>
                  <a:pt x="104224" y="307600"/>
                </a:lnTo>
                <a:lnTo>
                  <a:pt x="106766" y="307600"/>
                </a:lnTo>
                <a:lnTo>
                  <a:pt x="106766" y="310142"/>
                </a:lnTo>
                <a:lnTo>
                  <a:pt x="109308" y="310142"/>
                </a:lnTo>
                <a:lnTo>
                  <a:pt x="109308" y="312684"/>
                </a:lnTo>
                <a:lnTo>
                  <a:pt x="111850" y="315227"/>
                </a:lnTo>
                <a:lnTo>
                  <a:pt x="111850" y="317769"/>
                </a:lnTo>
                <a:lnTo>
                  <a:pt x="114393" y="317769"/>
                </a:lnTo>
                <a:lnTo>
                  <a:pt x="116934" y="320311"/>
                </a:lnTo>
                <a:lnTo>
                  <a:pt x="119477" y="320311"/>
                </a:lnTo>
                <a:lnTo>
                  <a:pt x="119477" y="322853"/>
                </a:lnTo>
                <a:lnTo>
                  <a:pt x="122019" y="325395"/>
                </a:lnTo>
                <a:lnTo>
                  <a:pt x="122019" y="327937"/>
                </a:lnTo>
                <a:lnTo>
                  <a:pt x="124561" y="327937"/>
                </a:lnTo>
                <a:lnTo>
                  <a:pt x="124561" y="330480"/>
                </a:lnTo>
                <a:lnTo>
                  <a:pt x="127103" y="330480"/>
                </a:lnTo>
                <a:lnTo>
                  <a:pt x="127103" y="333022"/>
                </a:lnTo>
                <a:lnTo>
                  <a:pt x="129645" y="333022"/>
                </a:lnTo>
                <a:lnTo>
                  <a:pt x="129645" y="335563"/>
                </a:lnTo>
                <a:lnTo>
                  <a:pt x="129645" y="338106"/>
                </a:lnTo>
                <a:lnTo>
                  <a:pt x="129645" y="340648"/>
                </a:lnTo>
                <a:lnTo>
                  <a:pt x="129645" y="343190"/>
                </a:lnTo>
                <a:lnTo>
                  <a:pt x="132187" y="343190"/>
                </a:lnTo>
                <a:lnTo>
                  <a:pt x="132187" y="345733"/>
                </a:lnTo>
                <a:lnTo>
                  <a:pt x="132187" y="348274"/>
                </a:lnTo>
                <a:lnTo>
                  <a:pt x="134729" y="350817"/>
                </a:lnTo>
                <a:lnTo>
                  <a:pt x="134729" y="353359"/>
                </a:lnTo>
                <a:lnTo>
                  <a:pt x="134729" y="355901"/>
                </a:lnTo>
                <a:lnTo>
                  <a:pt x="134729" y="358443"/>
                </a:lnTo>
                <a:lnTo>
                  <a:pt x="134729" y="360985"/>
                </a:lnTo>
                <a:lnTo>
                  <a:pt x="137271" y="360985"/>
                </a:lnTo>
                <a:lnTo>
                  <a:pt x="137271" y="363527"/>
                </a:lnTo>
                <a:lnTo>
                  <a:pt x="137271" y="366070"/>
                </a:lnTo>
                <a:lnTo>
                  <a:pt x="139813" y="366070"/>
                </a:lnTo>
                <a:lnTo>
                  <a:pt x="139813" y="368612"/>
                </a:lnTo>
                <a:lnTo>
                  <a:pt x="142355" y="371154"/>
                </a:lnTo>
                <a:lnTo>
                  <a:pt x="144897" y="371154"/>
                </a:lnTo>
                <a:lnTo>
                  <a:pt x="144897" y="373696"/>
                </a:lnTo>
                <a:lnTo>
                  <a:pt x="147439" y="373696"/>
                </a:lnTo>
                <a:lnTo>
                  <a:pt x="149981" y="373696"/>
                </a:lnTo>
                <a:lnTo>
                  <a:pt x="152523" y="373696"/>
                </a:lnTo>
                <a:lnTo>
                  <a:pt x="155065" y="373696"/>
                </a:lnTo>
                <a:lnTo>
                  <a:pt x="157607" y="373696"/>
                </a:lnTo>
                <a:lnTo>
                  <a:pt x="157607" y="376238"/>
                </a:lnTo>
                <a:lnTo>
                  <a:pt x="160150" y="376238"/>
                </a:lnTo>
                <a:lnTo>
                  <a:pt x="162691" y="376238"/>
                </a:lnTo>
                <a:lnTo>
                  <a:pt x="165234" y="376238"/>
                </a:lnTo>
                <a:lnTo>
                  <a:pt x="167775" y="373696"/>
                </a:lnTo>
                <a:lnTo>
                  <a:pt x="170318" y="373696"/>
                </a:lnTo>
                <a:lnTo>
                  <a:pt x="170318" y="371154"/>
                </a:lnTo>
                <a:lnTo>
                  <a:pt x="170318" y="368612"/>
                </a:lnTo>
                <a:lnTo>
                  <a:pt x="172860" y="368612"/>
                </a:lnTo>
                <a:lnTo>
                  <a:pt x="172860" y="366070"/>
                </a:lnTo>
                <a:lnTo>
                  <a:pt x="172860" y="363527"/>
                </a:lnTo>
                <a:lnTo>
                  <a:pt x="172860" y="360985"/>
                </a:lnTo>
                <a:lnTo>
                  <a:pt x="172860" y="353359"/>
                </a:lnTo>
                <a:lnTo>
                  <a:pt x="172860" y="350817"/>
                </a:lnTo>
                <a:lnTo>
                  <a:pt x="170318" y="350817"/>
                </a:lnTo>
                <a:lnTo>
                  <a:pt x="170318" y="348274"/>
                </a:lnTo>
                <a:lnTo>
                  <a:pt x="170318" y="345733"/>
                </a:lnTo>
                <a:lnTo>
                  <a:pt x="170318" y="343190"/>
                </a:lnTo>
                <a:lnTo>
                  <a:pt x="170318" y="340648"/>
                </a:lnTo>
                <a:lnTo>
                  <a:pt x="170318" y="338106"/>
                </a:lnTo>
                <a:lnTo>
                  <a:pt x="170318" y="335563"/>
                </a:lnTo>
                <a:lnTo>
                  <a:pt x="170318" y="333022"/>
                </a:lnTo>
                <a:lnTo>
                  <a:pt x="172860" y="330480"/>
                </a:lnTo>
                <a:lnTo>
                  <a:pt x="172860" y="327937"/>
                </a:lnTo>
                <a:lnTo>
                  <a:pt x="172860" y="327937"/>
                </a:lnTo>
                <a:lnTo>
                  <a:pt x="172860" y="325395"/>
                </a:lnTo>
                <a:lnTo>
                  <a:pt x="172860" y="322853"/>
                </a:lnTo>
                <a:lnTo>
                  <a:pt x="175402" y="322853"/>
                </a:lnTo>
                <a:lnTo>
                  <a:pt x="175402" y="320311"/>
                </a:lnTo>
                <a:lnTo>
                  <a:pt x="175402" y="317769"/>
                </a:lnTo>
                <a:lnTo>
                  <a:pt x="177944" y="317769"/>
                </a:lnTo>
                <a:lnTo>
                  <a:pt x="180486" y="315227"/>
                </a:lnTo>
                <a:lnTo>
                  <a:pt x="183028" y="315227"/>
                </a:lnTo>
                <a:lnTo>
                  <a:pt x="185570" y="315227"/>
                </a:lnTo>
                <a:lnTo>
                  <a:pt x="188112" y="317769"/>
                </a:lnTo>
                <a:lnTo>
                  <a:pt x="190654" y="320311"/>
                </a:lnTo>
                <a:lnTo>
                  <a:pt x="193196" y="322853"/>
                </a:lnTo>
                <a:lnTo>
                  <a:pt x="195738" y="325395"/>
                </a:lnTo>
                <a:lnTo>
                  <a:pt x="198280" y="325395"/>
                </a:lnTo>
                <a:lnTo>
                  <a:pt x="200822" y="327937"/>
                </a:lnTo>
                <a:lnTo>
                  <a:pt x="200822" y="330480"/>
                </a:lnTo>
                <a:lnTo>
                  <a:pt x="203364" y="330480"/>
                </a:lnTo>
                <a:lnTo>
                  <a:pt x="203364" y="333022"/>
                </a:lnTo>
                <a:lnTo>
                  <a:pt x="203364" y="335563"/>
                </a:lnTo>
                <a:lnTo>
                  <a:pt x="203364" y="338106"/>
                </a:lnTo>
                <a:lnTo>
                  <a:pt x="205906" y="338106"/>
                </a:lnTo>
                <a:lnTo>
                  <a:pt x="205906" y="340648"/>
                </a:lnTo>
                <a:lnTo>
                  <a:pt x="205906" y="343190"/>
                </a:lnTo>
                <a:lnTo>
                  <a:pt x="208449" y="343190"/>
                </a:lnTo>
                <a:lnTo>
                  <a:pt x="208449" y="345733"/>
                </a:lnTo>
                <a:lnTo>
                  <a:pt x="210991" y="348274"/>
                </a:lnTo>
                <a:lnTo>
                  <a:pt x="210991" y="350817"/>
                </a:lnTo>
                <a:lnTo>
                  <a:pt x="213533" y="353359"/>
                </a:lnTo>
                <a:lnTo>
                  <a:pt x="213533" y="355901"/>
                </a:lnTo>
                <a:lnTo>
                  <a:pt x="216075" y="355901"/>
                </a:lnTo>
                <a:lnTo>
                  <a:pt x="216075" y="358443"/>
                </a:lnTo>
                <a:lnTo>
                  <a:pt x="218617" y="360985"/>
                </a:lnTo>
                <a:lnTo>
                  <a:pt x="218617" y="363527"/>
                </a:lnTo>
                <a:lnTo>
                  <a:pt x="221159" y="363527"/>
                </a:lnTo>
                <a:lnTo>
                  <a:pt x="221159" y="366070"/>
                </a:lnTo>
                <a:lnTo>
                  <a:pt x="223701" y="366070"/>
                </a:lnTo>
                <a:lnTo>
                  <a:pt x="223701" y="368612"/>
                </a:lnTo>
                <a:lnTo>
                  <a:pt x="226243" y="368612"/>
                </a:lnTo>
                <a:lnTo>
                  <a:pt x="228785" y="371154"/>
                </a:lnTo>
                <a:lnTo>
                  <a:pt x="231327" y="371154"/>
                </a:lnTo>
                <a:lnTo>
                  <a:pt x="233869" y="373696"/>
                </a:lnTo>
                <a:lnTo>
                  <a:pt x="233869" y="371154"/>
                </a:lnTo>
                <a:lnTo>
                  <a:pt x="236411" y="371154"/>
                </a:lnTo>
                <a:lnTo>
                  <a:pt x="238953" y="371154"/>
                </a:lnTo>
                <a:lnTo>
                  <a:pt x="241495" y="373696"/>
                </a:lnTo>
                <a:lnTo>
                  <a:pt x="244037" y="376238"/>
                </a:lnTo>
                <a:lnTo>
                  <a:pt x="246579" y="376238"/>
                </a:lnTo>
                <a:lnTo>
                  <a:pt x="249122" y="376238"/>
                </a:lnTo>
                <a:lnTo>
                  <a:pt x="251663" y="376238"/>
                </a:lnTo>
                <a:lnTo>
                  <a:pt x="254206" y="376238"/>
                </a:lnTo>
                <a:lnTo>
                  <a:pt x="256747" y="376238"/>
                </a:lnTo>
                <a:lnTo>
                  <a:pt x="259290" y="378780"/>
                </a:lnTo>
                <a:lnTo>
                  <a:pt x="259290" y="376238"/>
                </a:lnTo>
                <a:lnTo>
                  <a:pt x="261832" y="376238"/>
                </a:lnTo>
                <a:lnTo>
                  <a:pt x="264374" y="376238"/>
                </a:lnTo>
                <a:lnTo>
                  <a:pt x="266916" y="373696"/>
                </a:lnTo>
                <a:lnTo>
                  <a:pt x="269458" y="373696"/>
                </a:lnTo>
                <a:lnTo>
                  <a:pt x="272000" y="373696"/>
                </a:lnTo>
                <a:lnTo>
                  <a:pt x="274542" y="373696"/>
                </a:lnTo>
                <a:lnTo>
                  <a:pt x="277084" y="373696"/>
                </a:lnTo>
                <a:lnTo>
                  <a:pt x="279626" y="373696"/>
                </a:lnTo>
                <a:lnTo>
                  <a:pt x="282168" y="373696"/>
                </a:lnTo>
                <a:lnTo>
                  <a:pt x="284710" y="376238"/>
                </a:lnTo>
                <a:lnTo>
                  <a:pt x="287252" y="376238"/>
                </a:lnTo>
                <a:lnTo>
                  <a:pt x="287252" y="373696"/>
                </a:lnTo>
                <a:lnTo>
                  <a:pt x="289794" y="373696"/>
                </a:lnTo>
                <a:lnTo>
                  <a:pt x="292336" y="373696"/>
                </a:lnTo>
                <a:lnTo>
                  <a:pt x="292336" y="371154"/>
                </a:lnTo>
                <a:lnTo>
                  <a:pt x="294878" y="371154"/>
                </a:lnTo>
                <a:lnTo>
                  <a:pt x="297420" y="371154"/>
                </a:lnTo>
                <a:lnTo>
                  <a:pt x="299963" y="371154"/>
                </a:lnTo>
                <a:lnTo>
                  <a:pt x="302505" y="371154"/>
                </a:lnTo>
                <a:lnTo>
                  <a:pt x="305047" y="371154"/>
                </a:lnTo>
                <a:lnTo>
                  <a:pt x="307589" y="371154"/>
                </a:lnTo>
                <a:lnTo>
                  <a:pt x="310131" y="368612"/>
                </a:lnTo>
                <a:lnTo>
                  <a:pt x="312673" y="368612"/>
                </a:lnTo>
                <a:lnTo>
                  <a:pt x="315215" y="368612"/>
                </a:lnTo>
                <a:lnTo>
                  <a:pt x="315215" y="366070"/>
                </a:lnTo>
                <a:lnTo>
                  <a:pt x="317757" y="366070"/>
                </a:lnTo>
                <a:lnTo>
                  <a:pt x="317757" y="363527"/>
                </a:lnTo>
                <a:lnTo>
                  <a:pt x="320299" y="360985"/>
                </a:lnTo>
                <a:lnTo>
                  <a:pt x="320299" y="358443"/>
                </a:lnTo>
                <a:lnTo>
                  <a:pt x="322841" y="358443"/>
                </a:lnTo>
                <a:lnTo>
                  <a:pt x="322841" y="353359"/>
                </a:lnTo>
                <a:lnTo>
                  <a:pt x="325383" y="353359"/>
                </a:lnTo>
                <a:lnTo>
                  <a:pt x="325383" y="350817"/>
                </a:lnTo>
                <a:lnTo>
                  <a:pt x="327925" y="350817"/>
                </a:lnTo>
                <a:lnTo>
                  <a:pt x="330467" y="350817"/>
                </a:lnTo>
                <a:lnTo>
                  <a:pt x="333009" y="350817"/>
                </a:lnTo>
                <a:lnTo>
                  <a:pt x="333009" y="348274"/>
                </a:lnTo>
                <a:lnTo>
                  <a:pt x="335551" y="348274"/>
                </a:lnTo>
                <a:lnTo>
                  <a:pt x="335551" y="345733"/>
                </a:lnTo>
                <a:lnTo>
                  <a:pt x="338094" y="345733"/>
                </a:lnTo>
                <a:lnTo>
                  <a:pt x="338094" y="343190"/>
                </a:lnTo>
                <a:lnTo>
                  <a:pt x="340635" y="340648"/>
                </a:lnTo>
                <a:lnTo>
                  <a:pt x="343178" y="338106"/>
                </a:lnTo>
                <a:lnTo>
                  <a:pt x="345719" y="335563"/>
                </a:lnTo>
                <a:lnTo>
                  <a:pt x="348262" y="333022"/>
                </a:lnTo>
                <a:lnTo>
                  <a:pt x="348262" y="330480"/>
                </a:lnTo>
                <a:lnTo>
                  <a:pt x="350804" y="330480"/>
                </a:lnTo>
                <a:lnTo>
                  <a:pt x="353346" y="327937"/>
                </a:lnTo>
                <a:lnTo>
                  <a:pt x="355888" y="327937"/>
                </a:lnTo>
                <a:lnTo>
                  <a:pt x="355888" y="327937"/>
                </a:lnTo>
                <a:lnTo>
                  <a:pt x="358430" y="325395"/>
                </a:lnTo>
                <a:lnTo>
                  <a:pt x="358430" y="322853"/>
                </a:lnTo>
                <a:lnTo>
                  <a:pt x="358430" y="320311"/>
                </a:lnTo>
                <a:lnTo>
                  <a:pt x="360972" y="315227"/>
                </a:lnTo>
                <a:lnTo>
                  <a:pt x="360972" y="312684"/>
                </a:lnTo>
                <a:lnTo>
                  <a:pt x="360972" y="310142"/>
                </a:lnTo>
                <a:lnTo>
                  <a:pt x="360972" y="307600"/>
                </a:lnTo>
                <a:lnTo>
                  <a:pt x="360972" y="305058"/>
                </a:lnTo>
                <a:lnTo>
                  <a:pt x="360972" y="302516"/>
                </a:lnTo>
                <a:lnTo>
                  <a:pt x="360972" y="302516"/>
                </a:lnTo>
                <a:lnTo>
                  <a:pt x="358430" y="299974"/>
                </a:lnTo>
                <a:lnTo>
                  <a:pt x="355888" y="299974"/>
                </a:lnTo>
                <a:lnTo>
                  <a:pt x="355888" y="297431"/>
                </a:lnTo>
                <a:lnTo>
                  <a:pt x="355888" y="294890"/>
                </a:lnTo>
                <a:lnTo>
                  <a:pt x="353346" y="292347"/>
                </a:lnTo>
                <a:lnTo>
                  <a:pt x="353346" y="289805"/>
                </a:lnTo>
                <a:lnTo>
                  <a:pt x="350804" y="287263"/>
                </a:lnTo>
                <a:lnTo>
                  <a:pt x="348262" y="284720"/>
                </a:lnTo>
                <a:lnTo>
                  <a:pt x="345719" y="282179"/>
                </a:lnTo>
                <a:lnTo>
                  <a:pt x="345719" y="279637"/>
                </a:lnTo>
                <a:lnTo>
                  <a:pt x="345719" y="277094"/>
                </a:lnTo>
                <a:lnTo>
                  <a:pt x="322841" y="277094"/>
                </a:lnTo>
                <a:lnTo>
                  <a:pt x="322841" y="274552"/>
                </a:lnTo>
                <a:lnTo>
                  <a:pt x="322841" y="272010"/>
                </a:lnTo>
                <a:lnTo>
                  <a:pt x="322841" y="269468"/>
                </a:lnTo>
                <a:lnTo>
                  <a:pt x="325383" y="266926"/>
                </a:lnTo>
                <a:lnTo>
                  <a:pt x="327925" y="264384"/>
                </a:lnTo>
                <a:lnTo>
                  <a:pt x="327925" y="261841"/>
                </a:lnTo>
                <a:lnTo>
                  <a:pt x="330467" y="261841"/>
                </a:lnTo>
                <a:lnTo>
                  <a:pt x="333009" y="261841"/>
                </a:lnTo>
                <a:lnTo>
                  <a:pt x="333009" y="259299"/>
                </a:lnTo>
                <a:lnTo>
                  <a:pt x="333009" y="256757"/>
                </a:lnTo>
                <a:lnTo>
                  <a:pt x="335551" y="256757"/>
                </a:lnTo>
                <a:lnTo>
                  <a:pt x="335551" y="254215"/>
                </a:lnTo>
                <a:lnTo>
                  <a:pt x="335551" y="251673"/>
                </a:lnTo>
                <a:lnTo>
                  <a:pt x="335551" y="249131"/>
                </a:lnTo>
                <a:lnTo>
                  <a:pt x="335551" y="246588"/>
                </a:lnTo>
                <a:lnTo>
                  <a:pt x="335551" y="244047"/>
                </a:lnTo>
                <a:lnTo>
                  <a:pt x="338094" y="244047"/>
                </a:lnTo>
                <a:lnTo>
                  <a:pt x="338094" y="241504"/>
                </a:lnTo>
                <a:lnTo>
                  <a:pt x="338094" y="238962"/>
                </a:lnTo>
                <a:lnTo>
                  <a:pt x="340635" y="236420"/>
                </a:lnTo>
                <a:lnTo>
                  <a:pt x="343178" y="236420"/>
                </a:lnTo>
                <a:lnTo>
                  <a:pt x="343178" y="233877"/>
                </a:lnTo>
                <a:lnTo>
                  <a:pt x="345719" y="233877"/>
                </a:lnTo>
                <a:lnTo>
                  <a:pt x="348262" y="233877"/>
                </a:lnTo>
                <a:lnTo>
                  <a:pt x="348262" y="236420"/>
                </a:lnTo>
                <a:lnTo>
                  <a:pt x="350804" y="236420"/>
                </a:lnTo>
                <a:lnTo>
                  <a:pt x="353346" y="236420"/>
                </a:lnTo>
                <a:lnTo>
                  <a:pt x="355888" y="236420"/>
                </a:lnTo>
                <a:lnTo>
                  <a:pt x="358430" y="236420"/>
                </a:lnTo>
                <a:lnTo>
                  <a:pt x="360972" y="236420"/>
                </a:lnTo>
                <a:lnTo>
                  <a:pt x="360972" y="233877"/>
                </a:lnTo>
                <a:lnTo>
                  <a:pt x="363514" y="231336"/>
                </a:lnTo>
                <a:lnTo>
                  <a:pt x="363514" y="228794"/>
                </a:lnTo>
                <a:lnTo>
                  <a:pt x="366056" y="223709"/>
                </a:lnTo>
                <a:lnTo>
                  <a:pt x="368598" y="221167"/>
                </a:lnTo>
                <a:lnTo>
                  <a:pt x="368598" y="218625"/>
                </a:lnTo>
                <a:lnTo>
                  <a:pt x="371140" y="216083"/>
                </a:lnTo>
                <a:lnTo>
                  <a:pt x="371140" y="213541"/>
                </a:lnTo>
                <a:lnTo>
                  <a:pt x="371140" y="210998"/>
                </a:lnTo>
                <a:lnTo>
                  <a:pt x="371140" y="213541"/>
                </a:lnTo>
                <a:lnTo>
                  <a:pt x="371140" y="210998"/>
                </a:lnTo>
                <a:lnTo>
                  <a:pt x="371140" y="208456"/>
                </a:lnTo>
                <a:lnTo>
                  <a:pt x="368598" y="205914"/>
                </a:lnTo>
                <a:lnTo>
                  <a:pt x="368598" y="203372"/>
                </a:lnTo>
                <a:lnTo>
                  <a:pt x="368598" y="200830"/>
                </a:lnTo>
                <a:lnTo>
                  <a:pt x="371140" y="200830"/>
                </a:lnTo>
                <a:lnTo>
                  <a:pt x="371140" y="198287"/>
                </a:lnTo>
                <a:lnTo>
                  <a:pt x="371140" y="195745"/>
                </a:lnTo>
                <a:lnTo>
                  <a:pt x="371140" y="193204"/>
                </a:lnTo>
                <a:lnTo>
                  <a:pt x="373682" y="193204"/>
                </a:lnTo>
                <a:lnTo>
                  <a:pt x="373682" y="190661"/>
                </a:lnTo>
                <a:lnTo>
                  <a:pt x="373682" y="188119"/>
                </a:lnTo>
                <a:lnTo>
                  <a:pt x="373682" y="188119"/>
                </a:lnTo>
                <a:lnTo>
                  <a:pt x="373682" y="185577"/>
                </a:lnTo>
                <a:lnTo>
                  <a:pt x="373682" y="183034"/>
                </a:lnTo>
                <a:lnTo>
                  <a:pt x="371140" y="180493"/>
                </a:lnTo>
                <a:lnTo>
                  <a:pt x="371140" y="177951"/>
                </a:lnTo>
                <a:lnTo>
                  <a:pt x="371140" y="175408"/>
                </a:lnTo>
                <a:lnTo>
                  <a:pt x="373682" y="175408"/>
                </a:lnTo>
                <a:lnTo>
                  <a:pt x="373682" y="172866"/>
                </a:lnTo>
                <a:lnTo>
                  <a:pt x="373682" y="170324"/>
                </a:lnTo>
                <a:lnTo>
                  <a:pt x="376224" y="167782"/>
                </a:lnTo>
                <a:lnTo>
                  <a:pt x="376224" y="165240"/>
                </a:lnTo>
                <a:lnTo>
                  <a:pt x="376224" y="162698"/>
                </a:lnTo>
                <a:lnTo>
                  <a:pt x="376224" y="162698"/>
                </a:lnTo>
                <a:lnTo>
                  <a:pt x="376224" y="160155"/>
                </a:lnTo>
                <a:lnTo>
                  <a:pt x="376224" y="157613"/>
                </a:lnTo>
                <a:lnTo>
                  <a:pt x="378766" y="157613"/>
                </a:lnTo>
                <a:lnTo>
                  <a:pt x="378766" y="155071"/>
                </a:lnTo>
                <a:lnTo>
                  <a:pt x="381308" y="155071"/>
                </a:lnTo>
                <a:lnTo>
                  <a:pt x="381308" y="152529"/>
                </a:lnTo>
                <a:lnTo>
                  <a:pt x="383850" y="152529"/>
                </a:lnTo>
                <a:lnTo>
                  <a:pt x="386392" y="152529"/>
                </a:lnTo>
                <a:lnTo>
                  <a:pt x="388935" y="152529"/>
                </a:lnTo>
                <a:lnTo>
                  <a:pt x="391476" y="155071"/>
                </a:lnTo>
                <a:lnTo>
                  <a:pt x="394019" y="157613"/>
                </a:lnTo>
                <a:lnTo>
                  <a:pt x="396561" y="157613"/>
                </a:lnTo>
                <a:lnTo>
                  <a:pt x="396561" y="160155"/>
                </a:lnTo>
                <a:lnTo>
                  <a:pt x="399103" y="160155"/>
                </a:lnTo>
                <a:lnTo>
                  <a:pt x="401645" y="165240"/>
                </a:lnTo>
                <a:lnTo>
                  <a:pt x="401645" y="167782"/>
                </a:lnTo>
                <a:lnTo>
                  <a:pt x="404187" y="167782"/>
                </a:lnTo>
                <a:lnTo>
                  <a:pt x="404187" y="170324"/>
                </a:lnTo>
                <a:lnTo>
                  <a:pt x="404187" y="172866"/>
                </a:lnTo>
                <a:lnTo>
                  <a:pt x="406729" y="172866"/>
                </a:lnTo>
                <a:lnTo>
                  <a:pt x="406729" y="175408"/>
                </a:lnTo>
                <a:lnTo>
                  <a:pt x="406729" y="177951"/>
                </a:lnTo>
                <a:lnTo>
                  <a:pt x="406729" y="180493"/>
                </a:lnTo>
                <a:lnTo>
                  <a:pt x="406729" y="183034"/>
                </a:lnTo>
                <a:lnTo>
                  <a:pt x="409271" y="210998"/>
                </a:lnTo>
                <a:lnTo>
                  <a:pt x="409271" y="213541"/>
                </a:lnTo>
                <a:lnTo>
                  <a:pt x="409271" y="216083"/>
                </a:lnTo>
                <a:lnTo>
                  <a:pt x="409271" y="218625"/>
                </a:lnTo>
                <a:lnTo>
                  <a:pt x="409271" y="221167"/>
                </a:lnTo>
                <a:lnTo>
                  <a:pt x="409271" y="223709"/>
                </a:lnTo>
                <a:lnTo>
                  <a:pt x="409271" y="226251"/>
                </a:lnTo>
                <a:lnTo>
                  <a:pt x="409271" y="228794"/>
                </a:lnTo>
                <a:lnTo>
                  <a:pt x="406729" y="228794"/>
                </a:lnTo>
                <a:lnTo>
                  <a:pt x="406729" y="231336"/>
                </a:lnTo>
                <a:lnTo>
                  <a:pt x="406729" y="233877"/>
                </a:lnTo>
                <a:lnTo>
                  <a:pt x="406729" y="236420"/>
                </a:lnTo>
                <a:lnTo>
                  <a:pt x="406729" y="238962"/>
                </a:lnTo>
                <a:lnTo>
                  <a:pt x="406729" y="241504"/>
                </a:lnTo>
                <a:lnTo>
                  <a:pt x="404187" y="266926"/>
                </a:lnTo>
                <a:lnTo>
                  <a:pt x="404187" y="269468"/>
                </a:lnTo>
                <a:lnTo>
                  <a:pt x="404187" y="272010"/>
                </a:lnTo>
                <a:lnTo>
                  <a:pt x="404187" y="274552"/>
                </a:lnTo>
                <a:lnTo>
                  <a:pt x="404187" y="277094"/>
                </a:lnTo>
                <a:lnTo>
                  <a:pt x="404187" y="279637"/>
                </a:lnTo>
                <a:lnTo>
                  <a:pt x="404187" y="282179"/>
                </a:lnTo>
                <a:lnTo>
                  <a:pt x="406729" y="282179"/>
                </a:lnTo>
                <a:lnTo>
                  <a:pt x="406729" y="284720"/>
                </a:lnTo>
                <a:lnTo>
                  <a:pt x="406729" y="287263"/>
                </a:lnTo>
                <a:lnTo>
                  <a:pt x="409271" y="287263"/>
                </a:lnTo>
                <a:lnTo>
                  <a:pt x="409271" y="289805"/>
                </a:lnTo>
                <a:lnTo>
                  <a:pt x="411813" y="289805"/>
                </a:lnTo>
                <a:lnTo>
                  <a:pt x="411813" y="292347"/>
                </a:lnTo>
                <a:lnTo>
                  <a:pt x="414355" y="292347"/>
                </a:lnTo>
                <a:lnTo>
                  <a:pt x="416897" y="294890"/>
                </a:lnTo>
                <a:lnTo>
                  <a:pt x="419439" y="294890"/>
                </a:lnTo>
                <a:lnTo>
                  <a:pt x="421981" y="294890"/>
                </a:lnTo>
                <a:lnTo>
                  <a:pt x="424523" y="294890"/>
                </a:lnTo>
                <a:lnTo>
                  <a:pt x="427066" y="294890"/>
                </a:lnTo>
                <a:lnTo>
                  <a:pt x="427066" y="292347"/>
                </a:lnTo>
                <a:lnTo>
                  <a:pt x="429607" y="292347"/>
                </a:lnTo>
                <a:lnTo>
                  <a:pt x="429607" y="289805"/>
                </a:lnTo>
                <a:lnTo>
                  <a:pt x="429607" y="287263"/>
                </a:lnTo>
                <a:lnTo>
                  <a:pt x="432150" y="287263"/>
                </a:lnTo>
                <a:lnTo>
                  <a:pt x="432150" y="284720"/>
                </a:lnTo>
                <a:lnTo>
                  <a:pt x="434691" y="282179"/>
                </a:lnTo>
                <a:lnTo>
                  <a:pt x="434691" y="279637"/>
                </a:lnTo>
                <a:lnTo>
                  <a:pt x="437234" y="279637"/>
                </a:lnTo>
                <a:lnTo>
                  <a:pt x="437234" y="277094"/>
                </a:lnTo>
                <a:lnTo>
                  <a:pt x="437234" y="274552"/>
                </a:lnTo>
                <a:lnTo>
                  <a:pt x="439776" y="274552"/>
                </a:lnTo>
                <a:lnTo>
                  <a:pt x="439776" y="272010"/>
                </a:lnTo>
                <a:lnTo>
                  <a:pt x="439776" y="264384"/>
                </a:lnTo>
                <a:lnTo>
                  <a:pt x="442318" y="264384"/>
                </a:lnTo>
                <a:lnTo>
                  <a:pt x="442318" y="261841"/>
                </a:lnTo>
                <a:lnTo>
                  <a:pt x="444860" y="261841"/>
                </a:lnTo>
                <a:lnTo>
                  <a:pt x="444860" y="259299"/>
                </a:lnTo>
                <a:lnTo>
                  <a:pt x="447402" y="259299"/>
                </a:lnTo>
                <a:lnTo>
                  <a:pt x="447402" y="256757"/>
                </a:lnTo>
                <a:lnTo>
                  <a:pt x="449944" y="254215"/>
                </a:lnTo>
                <a:lnTo>
                  <a:pt x="449944" y="251673"/>
                </a:lnTo>
                <a:lnTo>
                  <a:pt x="452486" y="251673"/>
                </a:lnTo>
                <a:lnTo>
                  <a:pt x="452486" y="249131"/>
                </a:lnTo>
                <a:lnTo>
                  <a:pt x="452486" y="246588"/>
                </a:lnTo>
                <a:lnTo>
                  <a:pt x="452486" y="244047"/>
                </a:lnTo>
                <a:lnTo>
                  <a:pt x="452486" y="241504"/>
                </a:lnTo>
                <a:lnTo>
                  <a:pt x="452486" y="238962"/>
                </a:lnTo>
                <a:lnTo>
                  <a:pt x="449944" y="236420"/>
                </a:lnTo>
                <a:lnTo>
                  <a:pt x="449944" y="233877"/>
                </a:lnTo>
                <a:lnTo>
                  <a:pt x="449944" y="231336"/>
                </a:lnTo>
                <a:lnTo>
                  <a:pt x="447402" y="231336"/>
                </a:lnTo>
                <a:lnTo>
                  <a:pt x="447402" y="228794"/>
                </a:lnTo>
                <a:lnTo>
                  <a:pt x="447402" y="226251"/>
                </a:lnTo>
                <a:lnTo>
                  <a:pt x="447402" y="223709"/>
                </a:lnTo>
                <a:lnTo>
                  <a:pt x="437234" y="223709"/>
                </a:lnTo>
                <a:lnTo>
                  <a:pt x="437234" y="221167"/>
                </a:lnTo>
                <a:lnTo>
                  <a:pt x="437234" y="218625"/>
                </a:lnTo>
                <a:lnTo>
                  <a:pt x="437234" y="216083"/>
                </a:lnTo>
                <a:lnTo>
                  <a:pt x="437234" y="213541"/>
                </a:lnTo>
                <a:lnTo>
                  <a:pt x="434691" y="213541"/>
                </a:lnTo>
                <a:lnTo>
                  <a:pt x="434691" y="210998"/>
                </a:lnTo>
                <a:lnTo>
                  <a:pt x="434691" y="213541"/>
                </a:lnTo>
                <a:lnTo>
                  <a:pt x="434691" y="210998"/>
                </a:lnTo>
                <a:lnTo>
                  <a:pt x="434691" y="208456"/>
                </a:lnTo>
                <a:lnTo>
                  <a:pt x="434691" y="205914"/>
                </a:lnTo>
                <a:lnTo>
                  <a:pt x="434691" y="203372"/>
                </a:lnTo>
                <a:lnTo>
                  <a:pt x="434691" y="200830"/>
                </a:lnTo>
                <a:lnTo>
                  <a:pt x="434691" y="198287"/>
                </a:lnTo>
                <a:lnTo>
                  <a:pt x="434691" y="195745"/>
                </a:lnTo>
                <a:lnTo>
                  <a:pt x="434691" y="193204"/>
                </a:lnTo>
                <a:lnTo>
                  <a:pt x="432150" y="190661"/>
                </a:lnTo>
                <a:lnTo>
                  <a:pt x="429607" y="190661"/>
                </a:lnTo>
                <a:lnTo>
                  <a:pt x="429607" y="188119"/>
                </a:lnTo>
                <a:lnTo>
                  <a:pt x="427066" y="188119"/>
                </a:lnTo>
                <a:lnTo>
                  <a:pt x="424523" y="188119"/>
                </a:lnTo>
                <a:lnTo>
                  <a:pt x="424523" y="188119"/>
                </a:lnTo>
                <a:lnTo>
                  <a:pt x="424523" y="185577"/>
                </a:lnTo>
                <a:lnTo>
                  <a:pt x="424523" y="183034"/>
                </a:lnTo>
                <a:lnTo>
                  <a:pt x="424523" y="180493"/>
                </a:lnTo>
                <a:lnTo>
                  <a:pt x="427066" y="174138"/>
                </a:lnTo>
                <a:lnTo>
                  <a:pt x="427066" y="169053"/>
                </a:lnTo>
                <a:lnTo>
                  <a:pt x="427066" y="166511"/>
                </a:lnTo>
                <a:lnTo>
                  <a:pt x="429607" y="166511"/>
                </a:lnTo>
                <a:lnTo>
                  <a:pt x="429607" y="163968"/>
                </a:lnTo>
                <a:lnTo>
                  <a:pt x="429607" y="162698"/>
                </a:lnTo>
                <a:lnTo>
                  <a:pt x="429607" y="160155"/>
                </a:lnTo>
                <a:lnTo>
                  <a:pt x="429607" y="141089"/>
                </a:lnTo>
                <a:lnTo>
                  <a:pt x="432150" y="138547"/>
                </a:lnTo>
                <a:lnTo>
                  <a:pt x="432150" y="137276"/>
                </a:lnTo>
                <a:lnTo>
                  <a:pt x="432150" y="134734"/>
                </a:lnTo>
                <a:lnTo>
                  <a:pt x="434691" y="132191"/>
                </a:lnTo>
                <a:lnTo>
                  <a:pt x="434691" y="129650"/>
                </a:lnTo>
                <a:lnTo>
                  <a:pt x="434691" y="127108"/>
                </a:lnTo>
                <a:lnTo>
                  <a:pt x="434691" y="124565"/>
                </a:lnTo>
                <a:lnTo>
                  <a:pt x="434691" y="122023"/>
                </a:lnTo>
                <a:lnTo>
                  <a:pt x="437234" y="119481"/>
                </a:lnTo>
                <a:lnTo>
                  <a:pt x="437234" y="116939"/>
                </a:lnTo>
                <a:lnTo>
                  <a:pt x="437234" y="114397"/>
                </a:lnTo>
                <a:lnTo>
                  <a:pt x="437234" y="111854"/>
                </a:lnTo>
                <a:lnTo>
                  <a:pt x="437234" y="111854"/>
                </a:lnTo>
                <a:lnTo>
                  <a:pt x="437234" y="109312"/>
                </a:lnTo>
                <a:lnTo>
                  <a:pt x="439776" y="106770"/>
                </a:lnTo>
                <a:lnTo>
                  <a:pt x="439776" y="104228"/>
                </a:lnTo>
                <a:lnTo>
                  <a:pt x="442318" y="104228"/>
                </a:lnTo>
                <a:lnTo>
                  <a:pt x="442318" y="101686"/>
                </a:lnTo>
                <a:lnTo>
                  <a:pt x="444860" y="99144"/>
                </a:lnTo>
                <a:lnTo>
                  <a:pt x="444860" y="96601"/>
                </a:lnTo>
                <a:lnTo>
                  <a:pt x="447402" y="94059"/>
                </a:lnTo>
                <a:lnTo>
                  <a:pt x="447402" y="91518"/>
                </a:lnTo>
                <a:lnTo>
                  <a:pt x="449944" y="91518"/>
                </a:lnTo>
                <a:lnTo>
                  <a:pt x="449944" y="88975"/>
                </a:lnTo>
                <a:lnTo>
                  <a:pt x="449944" y="86433"/>
                </a:lnTo>
                <a:lnTo>
                  <a:pt x="449944" y="86433"/>
                </a:lnTo>
                <a:lnTo>
                  <a:pt x="449944" y="83891"/>
                </a:lnTo>
                <a:lnTo>
                  <a:pt x="449944" y="81348"/>
                </a:lnTo>
                <a:lnTo>
                  <a:pt x="447402" y="81348"/>
                </a:lnTo>
                <a:lnTo>
                  <a:pt x="447402" y="78807"/>
                </a:lnTo>
                <a:lnTo>
                  <a:pt x="447402" y="76265"/>
                </a:lnTo>
                <a:lnTo>
                  <a:pt x="444860" y="76265"/>
                </a:lnTo>
                <a:lnTo>
                  <a:pt x="444860" y="73722"/>
                </a:lnTo>
                <a:lnTo>
                  <a:pt x="444860" y="71180"/>
                </a:lnTo>
                <a:lnTo>
                  <a:pt x="442318" y="71180"/>
                </a:lnTo>
                <a:lnTo>
                  <a:pt x="442318" y="68638"/>
                </a:lnTo>
                <a:lnTo>
                  <a:pt x="439776" y="68638"/>
                </a:lnTo>
                <a:lnTo>
                  <a:pt x="439776" y="66096"/>
                </a:lnTo>
                <a:lnTo>
                  <a:pt x="437234" y="63554"/>
                </a:lnTo>
                <a:lnTo>
                  <a:pt x="437234" y="61011"/>
                </a:lnTo>
                <a:lnTo>
                  <a:pt x="437234" y="61011"/>
                </a:lnTo>
                <a:lnTo>
                  <a:pt x="437234" y="58469"/>
                </a:lnTo>
                <a:lnTo>
                  <a:pt x="437234" y="55927"/>
                </a:lnTo>
                <a:lnTo>
                  <a:pt x="437234" y="53385"/>
                </a:lnTo>
                <a:lnTo>
                  <a:pt x="439776" y="53385"/>
                </a:lnTo>
                <a:lnTo>
                  <a:pt x="439776" y="50843"/>
                </a:lnTo>
                <a:lnTo>
                  <a:pt x="439776" y="48301"/>
                </a:lnTo>
                <a:lnTo>
                  <a:pt x="439776" y="45758"/>
                </a:lnTo>
                <a:lnTo>
                  <a:pt x="442318" y="43216"/>
                </a:lnTo>
                <a:lnTo>
                  <a:pt x="444860" y="40675"/>
                </a:lnTo>
                <a:lnTo>
                  <a:pt x="447402" y="40675"/>
                </a:lnTo>
                <a:lnTo>
                  <a:pt x="447402" y="38132"/>
                </a:lnTo>
                <a:lnTo>
                  <a:pt x="449944" y="35590"/>
                </a:lnTo>
                <a:lnTo>
                  <a:pt x="449944" y="35590"/>
                </a:lnTo>
                <a:lnTo>
                  <a:pt x="449944" y="33048"/>
                </a:lnTo>
                <a:lnTo>
                  <a:pt x="452486" y="33048"/>
                </a:lnTo>
                <a:lnTo>
                  <a:pt x="452486" y="30505"/>
                </a:lnTo>
                <a:lnTo>
                  <a:pt x="452486" y="27964"/>
                </a:lnTo>
                <a:lnTo>
                  <a:pt x="452486" y="25422"/>
                </a:lnTo>
                <a:lnTo>
                  <a:pt x="452486" y="22879"/>
                </a:lnTo>
                <a:lnTo>
                  <a:pt x="455028" y="20337"/>
                </a:lnTo>
                <a:lnTo>
                  <a:pt x="457570" y="17795"/>
                </a:lnTo>
                <a:lnTo>
                  <a:pt x="460112" y="17795"/>
                </a:lnTo>
                <a:lnTo>
                  <a:pt x="462654" y="17795"/>
                </a:lnTo>
                <a:lnTo>
                  <a:pt x="465196" y="17795"/>
                </a:lnTo>
                <a:lnTo>
                  <a:pt x="467738" y="20337"/>
                </a:lnTo>
                <a:lnTo>
                  <a:pt x="470280" y="20337"/>
                </a:lnTo>
                <a:lnTo>
                  <a:pt x="470280" y="17795"/>
                </a:lnTo>
                <a:lnTo>
                  <a:pt x="472822" y="17795"/>
                </a:lnTo>
                <a:lnTo>
                  <a:pt x="475364" y="17795"/>
                </a:lnTo>
                <a:lnTo>
                  <a:pt x="475364" y="15253"/>
                </a:lnTo>
                <a:lnTo>
                  <a:pt x="477907" y="15253"/>
                </a:lnTo>
                <a:lnTo>
                  <a:pt x="480448" y="12711"/>
                </a:lnTo>
                <a:lnTo>
                  <a:pt x="482991" y="12711"/>
                </a:lnTo>
                <a:lnTo>
                  <a:pt x="482991" y="15253"/>
                </a:lnTo>
                <a:lnTo>
                  <a:pt x="485532" y="15253"/>
                </a:lnTo>
                <a:lnTo>
                  <a:pt x="488075" y="15253"/>
                </a:lnTo>
                <a:lnTo>
                  <a:pt x="490617" y="15253"/>
                </a:lnTo>
                <a:lnTo>
                  <a:pt x="493159" y="15253"/>
                </a:lnTo>
                <a:lnTo>
                  <a:pt x="493159" y="12711"/>
                </a:lnTo>
                <a:lnTo>
                  <a:pt x="495701" y="12711"/>
                </a:lnTo>
                <a:lnTo>
                  <a:pt x="498243" y="12711"/>
                </a:lnTo>
                <a:lnTo>
                  <a:pt x="500785" y="12711"/>
                </a:lnTo>
                <a:lnTo>
                  <a:pt x="503327" y="12711"/>
                </a:lnTo>
                <a:lnTo>
                  <a:pt x="503327" y="15253"/>
                </a:lnTo>
                <a:lnTo>
                  <a:pt x="505869" y="15253"/>
                </a:lnTo>
                <a:lnTo>
                  <a:pt x="508411" y="15253"/>
                </a:lnTo>
                <a:lnTo>
                  <a:pt x="510953" y="15253"/>
                </a:lnTo>
                <a:lnTo>
                  <a:pt x="513495" y="17795"/>
                </a:lnTo>
                <a:lnTo>
                  <a:pt x="516037" y="17795"/>
                </a:lnTo>
                <a:lnTo>
                  <a:pt x="518579" y="17795"/>
                </a:lnTo>
                <a:lnTo>
                  <a:pt x="521121" y="17795"/>
                </a:lnTo>
                <a:lnTo>
                  <a:pt x="523663" y="17795"/>
                </a:lnTo>
                <a:lnTo>
                  <a:pt x="523663" y="15253"/>
                </a:lnTo>
                <a:lnTo>
                  <a:pt x="526206" y="15253"/>
                </a:lnTo>
                <a:lnTo>
                  <a:pt x="526206" y="12711"/>
                </a:lnTo>
                <a:lnTo>
                  <a:pt x="528748" y="12711"/>
                </a:lnTo>
                <a:lnTo>
                  <a:pt x="528748" y="10168"/>
                </a:lnTo>
                <a:lnTo>
                  <a:pt x="531290" y="10168"/>
                </a:lnTo>
                <a:lnTo>
                  <a:pt x="531290" y="10168"/>
                </a:lnTo>
                <a:lnTo>
                  <a:pt x="533832" y="7626"/>
                </a:lnTo>
                <a:lnTo>
                  <a:pt x="536374" y="5084"/>
                </a:lnTo>
                <a:lnTo>
                  <a:pt x="536374" y="2542"/>
                </a:lnTo>
                <a:lnTo>
                  <a:pt x="538916" y="2542"/>
                </a:lnTo>
                <a:lnTo>
                  <a:pt x="541458" y="0"/>
                </a:lnTo>
                <a:lnTo>
                  <a:pt x="544000" y="0"/>
                </a:lnTo>
                <a:lnTo>
                  <a:pt x="546542" y="0"/>
                </a:lnTo>
                <a:lnTo>
                  <a:pt x="549084" y="0"/>
                </a:lnTo>
                <a:lnTo>
                  <a:pt x="549084" y="2542"/>
                </a:lnTo>
                <a:lnTo>
                  <a:pt x="551626" y="5084"/>
                </a:lnTo>
                <a:lnTo>
                  <a:pt x="554168" y="7626"/>
                </a:lnTo>
                <a:lnTo>
                  <a:pt x="554168" y="10168"/>
                </a:lnTo>
                <a:lnTo>
                  <a:pt x="556710" y="10168"/>
                </a:lnTo>
                <a:lnTo>
                  <a:pt x="559252" y="12711"/>
                </a:lnTo>
                <a:lnTo>
                  <a:pt x="559252" y="15253"/>
                </a:lnTo>
                <a:lnTo>
                  <a:pt x="559252" y="17795"/>
                </a:lnTo>
                <a:lnTo>
                  <a:pt x="554168" y="19066"/>
                </a:lnTo>
                <a:close/>
                <a:moveTo>
                  <a:pt x="102953" y="466485"/>
                </a:moveTo>
                <a:lnTo>
                  <a:pt x="105495" y="466485"/>
                </a:lnTo>
                <a:lnTo>
                  <a:pt x="105495" y="463943"/>
                </a:lnTo>
                <a:lnTo>
                  <a:pt x="108037" y="463943"/>
                </a:lnTo>
                <a:lnTo>
                  <a:pt x="110579" y="463943"/>
                </a:lnTo>
                <a:lnTo>
                  <a:pt x="113121" y="463943"/>
                </a:lnTo>
                <a:lnTo>
                  <a:pt x="115664" y="463943"/>
                </a:lnTo>
                <a:lnTo>
                  <a:pt x="115664" y="466485"/>
                </a:lnTo>
                <a:lnTo>
                  <a:pt x="118205" y="466485"/>
                </a:lnTo>
                <a:lnTo>
                  <a:pt x="120748" y="469026"/>
                </a:lnTo>
                <a:lnTo>
                  <a:pt x="123289" y="471569"/>
                </a:lnTo>
                <a:lnTo>
                  <a:pt x="125832" y="469026"/>
                </a:lnTo>
                <a:lnTo>
                  <a:pt x="128374" y="466485"/>
                </a:lnTo>
                <a:lnTo>
                  <a:pt x="130916" y="463943"/>
                </a:lnTo>
                <a:lnTo>
                  <a:pt x="130916" y="461400"/>
                </a:lnTo>
                <a:lnTo>
                  <a:pt x="133458" y="461400"/>
                </a:lnTo>
                <a:lnTo>
                  <a:pt x="133458" y="458858"/>
                </a:lnTo>
                <a:lnTo>
                  <a:pt x="133458" y="456316"/>
                </a:lnTo>
                <a:lnTo>
                  <a:pt x="136000" y="456316"/>
                </a:lnTo>
                <a:lnTo>
                  <a:pt x="136000" y="455045"/>
                </a:lnTo>
                <a:lnTo>
                  <a:pt x="136000" y="452503"/>
                </a:lnTo>
                <a:lnTo>
                  <a:pt x="136000" y="449960"/>
                </a:lnTo>
                <a:lnTo>
                  <a:pt x="138542" y="447419"/>
                </a:lnTo>
                <a:lnTo>
                  <a:pt x="138542" y="444876"/>
                </a:lnTo>
                <a:lnTo>
                  <a:pt x="138542" y="442334"/>
                </a:lnTo>
                <a:lnTo>
                  <a:pt x="141084" y="442334"/>
                </a:lnTo>
                <a:lnTo>
                  <a:pt x="141084" y="439792"/>
                </a:lnTo>
                <a:lnTo>
                  <a:pt x="143626" y="439792"/>
                </a:lnTo>
                <a:lnTo>
                  <a:pt x="143626" y="437250"/>
                </a:lnTo>
                <a:lnTo>
                  <a:pt x="146168" y="437250"/>
                </a:lnTo>
                <a:lnTo>
                  <a:pt x="148710" y="434708"/>
                </a:lnTo>
                <a:lnTo>
                  <a:pt x="148710" y="432166"/>
                </a:lnTo>
                <a:lnTo>
                  <a:pt x="151252" y="429623"/>
                </a:lnTo>
                <a:lnTo>
                  <a:pt x="151252" y="424539"/>
                </a:lnTo>
                <a:lnTo>
                  <a:pt x="153794" y="421997"/>
                </a:lnTo>
                <a:lnTo>
                  <a:pt x="153794" y="419455"/>
                </a:lnTo>
                <a:lnTo>
                  <a:pt x="153794" y="416913"/>
                </a:lnTo>
                <a:lnTo>
                  <a:pt x="153794" y="414370"/>
                </a:lnTo>
                <a:lnTo>
                  <a:pt x="153794" y="411828"/>
                </a:lnTo>
                <a:lnTo>
                  <a:pt x="153794" y="409286"/>
                </a:lnTo>
                <a:lnTo>
                  <a:pt x="153794" y="406744"/>
                </a:lnTo>
                <a:lnTo>
                  <a:pt x="151252" y="406744"/>
                </a:lnTo>
                <a:lnTo>
                  <a:pt x="151252" y="404202"/>
                </a:lnTo>
                <a:lnTo>
                  <a:pt x="148710" y="404202"/>
                </a:lnTo>
                <a:lnTo>
                  <a:pt x="148710" y="401660"/>
                </a:lnTo>
                <a:lnTo>
                  <a:pt x="146168" y="401660"/>
                </a:lnTo>
                <a:lnTo>
                  <a:pt x="143626" y="401660"/>
                </a:lnTo>
                <a:lnTo>
                  <a:pt x="143626" y="404202"/>
                </a:lnTo>
                <a:lnTo>
                  <a:pt x="141084" y="404202"/>
                </a:lnTo>
                <a:lnTo>
                  <a:pt x="138542" y="404202"/>
                </a:lnTo>
                <a:lnTo>
                  <a:pt x="136000" y="404202"/>
                </a:lnTo>
                <a:lnTo>
                  <a:pt x="132187" y="404202"/>
                </a:lnTo>
                <a:lnTo>
                  <a:pt x="129645" y="406744"/>
                </a:lnTo>
                <a:lnTo>
                  <a:pt x="127103" y="406744"/>
                </a:lnTo>
                <a:lnTo>
                  <a:pt x="124561" y="409286"/>
                </a:lnTo>
                <a:lnTo>
                  <a:pt x="122019" y="409286"/>
                </a:lnTo>
                <a:lnTo>
                  <a:pt x="119477" y="411828"/>
                </a:lnTo>
                <a:lnTo>
                  <a:pt x="116934" y="411828"/>
                </a:lnTo>
                <a:lnTo>
                  <a:pt x="114393" y="414370"/>
                </a:lnTo>
                <a:lnTo>
                  <a:pt x="111850" y="414370"/>
                </a:lnTo>
                <a:lnTo>
                  <a:pt x="111850" y="416913"/>
                </a:lnTo>
                <a:lnTo>
                  <a:pt x="109308" y="416913"/>
                </a:lnTo>
                <a:lnTo>
                  <a:pt x="109308" y="419455"/>
                </a:lnTo>
                <a:lnTo>
                  <a:pt x="109308" y="421997"/>
                </a:lnTo>
                <a:lnTo>
                  <a:pt x="106766" y="424539"/>
                </a:lnTo>
                <a:lnTo>
                  <a:pt x="106766" y="427081"/>
                </a:lnTo>
                <a:lnTo>
                  <a:pt x="104224" y="429623"/>
                </a:lnTo>
                <a:lnTo>
                  <a:pt x="104224" y="432166"/>
                </a:lnTo>
                <a:lnTo>
                  <a:pt x="104224" y="434708"/>
                </a:lnTo>
                <a:lnTo>
                  <a:pt x="101682" y="437250"/>
                </a:lnTo>
                <a:lnTo>
                  <a:pt x="99140" y="437250"/>
                </a:lnTo>
                <a:lnTo>
                  <a:pt x="99140" y="439792"/>
                </a:lnTo>
                <a:lnTo>
                  <a:pt x="96598" y="442334"/>
                </a:lnTo>
                <a:lnTo>
                  <a:pt x="94056" y="442334"/>
                </a:lnTo>
                <a:lnTo>
                  <a:pt x="94056" y="442334"/>
                </a:lnTo>
                <a:lnTo>
                  <a:pt x="94056" y="444876"/>
                </a:lnTo>
                <a:lnTo>
                  <a:pt x="91514" y="444876"/>
                </a:lnTo>
                <a:lnTo>
                  <a:pt x="91514" y="447419"/>
                </a:lnTo>
                <a:lnTo>
                  <a:pt x="88972" y="447419"/>
                </a:lnTo>
                <a:lnTo>
                  <a:pt x="88972" y="449960"/>
                </a:lnTo>
                <a:lnTo>
                  <a:pt x="88972" y="452503"/>
                </a:lnTo>
                <a:lnTo>
                  <a:pt x="88972" y="455045"/>
                </a:lnTo>
                <a:lnTo>
                  <a:pt x="88972" y="457587"/>
                </a:lnTo>
                <a:lnTo>
                  <a:pt x="88972" y="460130"/>
                </a:lnTo>
                <a:lnTo>
                  <a:pt x="88972" y="462671"/>
                </a:lnTo>
                <a:lnTo>
                  <a:pt x="91514" y="462671"/>
                </a:lnTo>
                <a:lnTo>
                  <a:pt x="91514" y="465213"/>
                </a:lnTo>
                <a:lnTo>
                  <a:pt x="94056" y="465213"/>
                </a:lnTo>
                <a:lnTo>
                  <a:pt x="94056" y="467756"/>
                </a:lnTo>
                <a:lnTo>
                  <a:pt x="96598" y="467756"/>
                </a:lnTo>
                <a:lnTo>
                  <a:pt x="99140" y="470298"/>
                </a:lnTo>
                <a:lnTo>
                  <a:pt x="101682" y="472840"/>
                </a:lnTo>
                <a:lnTo>
                  <a:pt x="102953" y="472840"/>
                </a:lnTo>
                <a:close/>
                <a:moveTo>
                  <a:pt x="374953" y="471569"/>
                </a:moveTo>
                <a:lnTo>
                  <a:pt x="377495" y="474111"/>
                </a:lnTo>
                <a:lnTo>
                  <a:pt x="377495" y="476653"/>
                </a:lnTo>
                <a:lnTo>
                  <a:pt x="374953" y="476653"/>
                </a:lnTo>
                <a:lnTo>
                  <a:pt x="374953" y="479196"/>
                </a:lnTo>
                <a:lnTo>
                  <a:pt x="374953" y="481737"/>
                </a:lnTo>
                <a:lnTo>
                  <a:pt x="372411" y="481737"/>
                </a:lnTo>
                <a:lnTo>
                  <a:pt x="369869" y="481737"/>
                </a:lnTo>
                <a:lnTo>
                  <a:pt x="367327" y="481737"/>
                </a:lnTo>
                <a:lnTo>
                  <a:pt x="364785" y="481737"/>
                </a:lnTo>
                <a:lnTo>
                  <a:pt x="362243" y="481737"/>
                </a:lnTo>
                <a:lnTo>
                  <a:pt x="362243" y="484279"/>
                </a:lnTo>
                <a:lnTo>
                  <a:pt x="360972" y="484279"/>
                </a:lnTo>
                <a:lnTo>
                  <a:pt x="358430" y="484279"/>
                </a:lnTo>
                <a:lnTo>
                  <a:pt x="355888" y="484279"/>
                </a:lnTo>
                <a:lnTo>
                  <a:pt x="353346" y="484279"/>
                </a:lnTo>
                <a:lnTo>
                  <a:pt x="353346" y="486822"/>
                </a:lnTo>
                <a:lnTo>
                  <a:pt x="350804" y="486822"/>
                </a:lnTo>
                <a:lnTo>
                  <a:pt x="350804" y="489364"/>
                </a:lnTo>
                <a:lnTo>
                  <a:pt x="350804" y="491906"/>
                </a:lnTo>
                <a:lnTo>
                  <a:pt x="350804" y="494448"/>
                </a:lnTo>
                <a:lnTo>
                  <a:pt x="353346" y="496990"/>
                </a:lnTo>
                <a:lnTo>
                  <a:pt x="353346" y="499533"/>
                </a:lnTo>
                <a:lnTo>
                  <a:pt x="353346" y="502075"/>
                </a:lnTo>
                <a:lnTo>
                  <a:pt x="353346" y="504617"/>
                </a:lnTo>
                <a:lnTo>
                  <a:pt x="355888" y="504617"/>
                </a:lnTo>
                <a:lnTo>
                  <a:pt x="355888" y="507159"/>
                </a:lnTo>
                <a:lnTo>
                  <a:pt x="355888" y="509701"/>
                </a:lnTo>
                <a:lnTo>
                  <a:pt x="355888" y="512243"/>
                </a:lnTo>
                <a:lnTo>
                  <a:pt x="355888" y="514786"/>
                </a:lnTo>
                <a:lnTo>
                  <a:pt x="355888" y="517328"/>
                </a:lnTo>
                <a:lnTo>
                  <a:pt x="353346" y="517328"/>
                </a:lnTo>
                <a:lnTo>
                  <a:pt x="353346" y="519869"/>
                </a:lnTo>
                <a:lnTo>
                  <a:pt x="355888" y="522412"/>
                </a:lnTo>
                <a:lnTo>
                  <a:pt x="355888" y="524954"/>
                </a:lnTo>
                <a:lnTo>
                  <a:pt x="358430" y="524954"/>
                </a:lnTo>
                <a:lnTo>
                  <a:pt x="358430" y="527496"/>
                </a:lnTo>
                <a:lnTo>
                  <a:pt x="360972" y="527496"/>
                </a:lnTo>
                <a:lnTo>
                  <a:pt x="363514" y="527496"/>
                </a:lnTo>
                <a:lnTo>
                  <a:pt x="366056" y="527496"/>
                </a:lnTo>
                <a:lnTo>
                  <a:pt x="366056" y="524954"/>
                </a:lnTo>
                <a:lnTo>
                  <a:pt x="368598" y="524954"/>
                </a:lnTo>
                <a:lnTo>
                  <a:pt x="371140" y="522412"/>
                </a:lnTo>
                <a:lnTo>
                  <a:pt x="373682" y="522412"/>
                </a:lnTo>
                <a:lnTo>
                  <a:pt x="373682" y="519869"/>
                </a:lnTo>
                <a:lnTo>
                  <a:pt x="376224" y="519869"/>
                </a:lnTo>
                <a:lnTo>
                  <a:pt x="376224" y="522412"/>
                </a:lnTo>
                <a:lnTo>
                  <a:pt x="378766" y="522412"/>
                </a:lnTo>
                <a:lnTo>
                  <a:pt x="381308" y="522412"/>
                </a:lnTo>
                <a:lnTo>
                  <a:pt x="383850" y="522412"/>
                </a:lnTo>
                <a:lnTo>
                  <a:pt x="383850" y="524954"/>
                </a:lnTo>
                <a:lnTo>
                  <a:pt x="386392" y="524954"/>
                </a:lnTo>
                <a:lnTo>
                  <a:pt x="388935" y="524954"/>
                </a:lnTo>
                <a:lnTo>
                  <a:pt x="391476" y="524954"/>
                </a:lnTo>
                <a:lnTo>
                  <a:pt x="391476" y="522412"/>
                </a:lnTo>
                <a:lnTo>
                  <a:pt x="394019" y="519869"/>
                </a:lnTo>
                <a:lnTo>
                  <a:pt x="394019" y="517328"/>
                </a:lnTo>
                <a:lnTo>
                  <a:pt x="394019" y="514786"/>
                </a:lnTo>
                <a:lnTo>
                  <a:pt x="394019" y="512243"/>
                </a:lnTo>
                <a:lnTo>
                  <a:pt x="394019" y="505888"/>
                </a:lnTo>
                <a:lnTo>
                  <a:pt x="394019" y="503346"/>
                </a:lnTo>
                <a:lnTo>
                  <a:pt x="394019" y="500803"/>
                </a:lnTo>
                <a:lnTo>
                  <a:pt x="394019" y="498262"/>
                </a:lnTo>
                <a:lnTo>
                  <a:pt x="394019" y="495719"/>
                </a:lnTo>
                <a:lnTo>
                  <a:pt x="396561" y="495719"/>
                </a:lnTo>
                <a:lnTo>
                  <a:pt x="396561" y="493177"/>
                </a:lnTo>
                <a:lnTo>
                  <a:pt x="399103" y="493177"/>
                </a:lnTo>
                <a:lnTo>
                  <a:pt x="401645" y="493177"/>
                </a:lnTo>
                <a:lnTo>
                  <a:pt x="404187" y="490635"/>
                </a:lnTo>
                <a:lnTo>
                  <a:pt x="406729" y="490635"/>
                </a:lnTo>
                <a:lnTo>
                  <a:pt x="406729" y="488093"/>
                </a:lnTo>
                <a:lnTo>
                  <a:pt x="406729" y="485551"/>
                </a:lnTo>
                <a:lnTo>
                  <a:pt x="409271" y="483009"/>
                </a:lnTo>
                <a:lnTo>
                  <a:pt x="409271" y="480466"/>
                </a:lnTo>
                <a:lnTo>
                  <a:pt x="406729" y="480466"/>
                </a:lnTo>
                <a:lnTo>
                  <a:pt x="406729" y="480466"/>
                </a:lnTo>
                <a:lnTo>
                  <a:pt x="406729" y="477924"/>
                </a:lnTo>
                <a:lnTo>
                  <a:pt x="404187" y="477924"/>
                </a:lnTo>
                <a:lnTo>
                  <a:pt x="404187" y="475382"/>
                </a:lnTo>
                <a:lnTo>
                  <a:pt x="399103" y="475382"/>
                </a:lnTo>
                <a:lnTo>
                  <a:pt x="399103" y="472840"/>
                </a:lnTo>
                <a:lnTo>
                  <a:pt x="399103" y="470298"/>
                </a:lnTo>
                <a:lnTo>
                  <a:pt x="396561" y="467756"/>
                </a:lnTo>
                <a:lnTo>
                  <a:pt x="396561" y="465213"/>
                </a:lnTo>
                <a:lnTo>
                  <a:pt x="396561" y="462671"/>
                </a:lnTo>
                <a:lnTo>
                  <a:pt x="396561" y="460130"/>
                </a:lnTo>
                <a:lnTo>
                  <a:pt x="396561" y="457587"/>
                </a:lnTo>
                <a:lnTo>
                  <a:pt x="394019" y="457587"/>
                </a:lnTo>
                <a:lnTo>
                  <a:pt x="394019" y="455045"/>
                </a:lnTo>
                <a:lnTo>
                  <a:pt x="394019" y="455045"/>
                </a:lnTo>
                <a:lnTo>
                  <a:pt x="394019" y="452503"/>
                </a:lnTo>
                <a:lnTo>
                  <a:pt x="394019" y="449960"/>
                </a:lnTo>
                <a:lnTo>
                  <a:pt x="394019" y="447419"/>
                </a:lnTo>
                <a:lnTo>
                  <a:pt x="394019" y="444876"/>
                </a:lnTo>
                <a:lnTo>
                  <a:pt x="394019" y="442334"/>
                </a:lnTo>
                <a:lnTo>
                  <a:pt x="391476" y="442334"/>
                </a:lnTo>
                <a:lnTo>
                  <a:pt x="391476" y="439792"/>
                </a:lnTo>
                <a:lnTo>
                  <a:pt x="388935" y="439792"/>
                </a:lnTo>
                <a:lnTo>
                  <a:pt x="386392" y="439792"/>
                </a:lnTo>
                <a:lnTo>
                  <a:pt x="386392" y="437250"/>
                </a:lnTo>
                <a:lnTo>
                  <a:pt x="383850" y="437250"/>
                </a:lnTo>
                <a:lnTo>
                  <a:pt x="381308" y="439792"/>
                </a:lnTo>
                <a:lnTo>
                  <a:pt x="378766" y="439792"/>
                </a:lnTo>
                <a:lnTo>
                  <a:pt x="378766" y="442334"/>
                </a:lnTo>
                <a:lnTo>
                  <a:pt x="378766" y="444876"/>
                </a:lnTo>
                <a:lnTo>
                  <a:pt x="376224" y="444876"/>
                </a:lnTo>
                <a:lnTo>
                  <a:pt x="376224" y="447419"/>
                </a:lnTo>
                <a:lnTo>
                  <a:pt x="376224" y="449960"/>
                </a:lnTo>
                <a:lnTo>
                  <a:pt x="376224" y="452503"/>
                </a:lnTo>
                <a:lnTo>
                  <a:pt x="373682" y="452503"/>
                </a:lnTo>
                <a:lnTo>
                  <a:pt x="371140" y="452503"/>
                </a:lnTo>
                <a:lnTo>
                  <a:pt x="371140" y="455045"/>
                </a:lnTo>
                <a:lnTo>
                  <a:pt x="371140" y="457587"/>
                </a:lnTo>
                <a:lnTo>
                  <a:pt x="368598" y="460130"/>
                </a:lnTo>
                <a:lnTo>
                  <a:pt x="371140" y="460130"/>
                </a:lnTo>
                <a:lnTo>
                  <a:pt x="371140" y="462671"/>
                </a:lnTo>
                <a:lnTo>
                  <a:pt x="371140" y="465213"/>
                </a:lnTo>
                <a:lnTo>
                  <a:pt x="371140" y="467756"/>
                </a:lnTo>
                <a:lnTo>
                  <a:pt x="373682" y="470298"/>
                </a:lnTo>
                <a:lnTo>
                  <a:pt x="373682" y="471569"/>
                </a:lnTo>
                <a:close/>
                <a:moveTo>
                  <a:pt x="385121" y="570712"/>
                </a:moveTo>
                <a:lnTo>
                  <a:pt x="385121" y="573255"/>
                </a:lnTo>
                <a:lnTo>
                  <a:pt x="385121" y="575797"/>
                </a:lnTo>
                <a:lnTo>
                  <a:pt x="382580" y="575797"/>
                </a:lnTo>
                <a:lnTo>
                  <a:pt x="382580" y="578339"/>
                </a:lnTo>
                <a:lnTo>
                  <a:pt x="380037" y="578339"/>
                </a:lnTo>
                <a:lnTo>
                  <a:pt x="377495" y="578339"/>
                </a:lnTo>
                <a:lnTo>
                  <a:pt x="374953" y="578339"/>
                </a:lnTo>
                <a:lnTo>
                  <a:pt x="374953" y="575797"/>
                </a:lnTo>
                <a:lnTo>
                  <a:pt x="372411" y="575797"/>
                </a:lnTo>
                <a:lnTo>
                  <a:pt x="372411" y="573255"/>
                </a:lnTo>
                <a:lnTo>
                  <a:pt x="369869" y="573255"/>
                </a:lnTo>
                <a:lnTo>
                  <a:pt x="367327" y="573255"/>
                </a:lnTo>
                <a:lnTo>
                  <a:pt x="364785" y="573255"/>
                </a:lnTo>
                <a:lnTo>
                  <a:pt x="362243" y="573255"/>
                </a:lnTo>
                <a:lnTo>
                  <a:pt x="362243" y="575797"/>
                </a:lnTo>
                <a:lnTo>
                  <a:pt x="359701" y="578339"/>
                </a:lnTo>
                <a:lnTo>
                  <a:pt x="359701" y="580882"/>
                </a:lnTo>
                <a:lnTo>
                  <a:pt x="357159" y="580882"/>
                </a:lnTo>
                <a:lnTo>
                  <a:pt x="354617" y="583423"/>
                </a:lnTo>
                <a:lnTo>
                  <a:pt x="352075" y="583423"/>
                </a:lnTo>
                <a:lnTo>
                  <a:pt x="349533" y="585966"/>
                </a:lnTo>
                <a:lnTo>
                  <a:pt x="349533" y="588508"/>
                </a:lnTo>
                <a:lnTo>
                  <a:pt x="348262" y="588508"/>
                </a:lnTo>
                <a:lnTo>
                  <a:pt x="348262" y="591050"/>
                </a:lnTo>
                <a:lnTo>
                  <a:pt x="345719" y="591050"/>
                </a:lnTo>
                <a:lnTo>
                  <a:pt x="343178" y="591050"/>
                </a:lnTo>
                <a:lnTo>
                  <a:pt x="343178" y="593592"/>
                </a:lnTo>
                <a:lnTo>
                  <a:pt x="340635" y="593592"/>
                </a:lnTo>
                <a:lnTo>
                  <a:pt x="340635" y="596134"/>
                </a:lnTo>
                <a:lnTo>
                  <a:pt x="340635" y="598676"/>
                </a:lnTo>
                <a:lnTo>
                  <a:pt x="340635" y="601219"/>
                </a:lnTo>
                <a:lnTo>
                  <a:pt x="340635" y="603761"/>
                </a:lnTo>
                <a:lnTo>
                  <a:pt x="343178" y="603761"/>
                </a:lnTo>
                <a:lnTo>
                  <a:pt x="343178" y="606303"/>
                </a:lnTo>
                <a:lnTo>
                  <a:pt x="345719" y="606303"/>
                </a:lnTo>
                <a:lnTo>
                  <a:pt x="345719" y="608845"/>
                </a:lnTo>
                <a:lnTo>
                  <a:pt x="348262" y="608845"/>
                </a:lnTo>
                <a:lnTo>
                  <a:pt x="348262" y="611387"/>
                </a:lnTo>
                <a:lnTo>
                  <a:pt x="348262" y="613929"/>
                </a:lnTo>
                <a:lnTo>
                  <a:pt x="350804" y="616472"/>
                </a:lnTo>
                <a:lnTo>
                  <a:pt x="353346" y="619014"/>
                </a:lnTo>
                <a:lnTo>
                  <a:pt x="355888" y="619014"/>
                </a:lnTo>
                <a:lnTo>
                  <a:pt x="358430" y="616472"/>
                </a:lnTo>
                <a:lnTo>
                  <a:pt x="360972" y="613929"/>
                </a:lnTo>
                <a:lnTo>
                  <a:pt x="363514" y="613929"/>
                </a:lnTo>
                <a:lnTo>
                  <a:pt x="363514" y="607574"/>
                </a:lnTo>
                <a:lnTo>
                  <a:pt x="366056" y="607574"/>
                </a:lnTo>
                <a:lnTo>
                  <a:pt x="366056" y="605032"/>
                </a:lnTo>
                <a:lnTo>
                  <a:pt x="368598" y="605032"/>
                </a:lnTo>
                <a:lnTo>
                  <a:pt x="368598" y="602489"/>
                </a:lnTo>
                <a:lnTo>
                  <a:pt x="368598" y="599948"/>
                </a:lnTo>
                <a:lnTo>
                  <a:pt x="371140" y="599948"/>
                </a:lnTo>
                <a:lnTo>
                  <a:pt x="371140" y="597406"/>
                </a:lnTo>
                <a:lnTo>
                  <a:pt x="373682" y="597406"/>
                </a:lnTo>
                <a:lnTo>
                  <a:pt x="376224" y="597406"/>
                </a:lnTo>
                <a:lnTo>
                  <a:pt x="378766" y="597406"/>
                </a:lnTo>
                <a:lnTo>
                  <a:pt x="378766" y="599948"/>
                </a:lnTo>
                <a:lnTo>
                  <a:pt x="381308" y="599948"/>
                </a:lnTo>
                <a:lnTo>
                  <a:pt x="381308" y="602489"/>
                </a:lnTo>
                <a:lnTo>
                  <a:pt x="383850" y="602489"/>
                </a:lnTo>
                <a:lnTo>
                  <a:pt x="386392" y="602489"/>
                </a:lnTo>
                <a:lnTo>
                  <a:pt x="388935" y="602489"/>
                </a:lnTo>
                <a:lnTo>
                  <a:pt x="388935" y="599948"/>
                </a:lnTo>
                <a:lnTo>
                  <a:pt x="391476" y="599948"/>
                </a:lnTo>
                <a:lnTo>
                  <a:pt x="394019" y="599948"/>
                </a:lnTo>
                <a:lnTo>
                  <a:pt x="396561" y="599948"/>
                </a:lnTo>
                <a:lnTo>
                  <a:pt x="399103" y="599948"/>
                </a:lnTo>
                <a:lnTo>
                  <a:pt x="401645" y="599948"/>
                </a:lnTo>
                <a:lnTo>
                  <a:pt x="404187" y="599948"/>
                </a:lnTo>
                <a:lnTo>
                  <a:pt x="406729" y="599948"/>
                </a:lnTo>
                <a:lnTo>
                  <a:pt x="409271" y="597406"/>
                </a:lnTo>
                <a:lnTo>
                  <a:pt x="409271" y="594863"/>
                </a:lnTo>
                <a:lnTo>
                  <a:pt x="409271" y="592321"/>
                </a:lnTo>
                <a:lnTo>
                  <a:pt x="411813" y="589779"/>
                </a:lnTo>
                <a:lnTo>
                  <a:pt x="411813" y="587237"/>
                </a:lnTo>
                <a:lnTo>
                  <a:pt x="414355" y="587237"/>
                </a:lnTo>
                <a:lnTo>
                  <a:pt x="416897" y="587237"/>
                </a:lnTo>
                <a:lnTo>
                  <a:pt x="419439" y="587237"/>
                </a:lnTo>
                <a:lnTo>
                  <a:pt x="421981" y="587237"/>
                </a:lnTo>
                <a:lnTo>
                  <a:pt x="421981" y="584695"/>
                </a:lnTo>
                <a:lnTo>
                  <a:pt x="424523" y="584695"/>
                </a:lnTo>
                <a:lnTo>
                  <a:pt x="427066" y="587237"/>
                </a:lnTo>
                <a:lnTo>
                  <a:pt x="429607" y="587237"/>
                </a:lnTo>
                <a:lnTo>
                  <a:pt x="432150" y="587237"/>
                </a:lnTo>
                <a:lnTo>
                  <a:pt x="434691" y="587237"/>
                </a:lnTo>
                <a:lnTo>
                  <a:pt x="434691" y="584695"/>
                </a:lnTo>
                <a:lnTo>
                  <a:pt x="437234" y="584695"/>
                </a:lnTo>
                <a:lnTo>
                  <a:pt x="437234" y="582152"/>
                </a:lnTo>
                <a:lnTo>
                  <a:pt x="437234" y="582152"/>
                </a:lnTo>
                <a:lnTo>
                  <a:pt x="437234" y="579610"/>
                </a:lnTo>
                <a:lnTo>
                  <a:pt x="437234" y="577068"/>
                </a:lnTo>
                <a:lnTo>
                  <a:pt x="437234" y="574526"/>
                </a:lnTo>
                <a:lnTo>
                  <a:pt x="437234" y="571984"/>
                </a:lnTo>
                <a:lnTo>
                  <a:pt x="434691" y="571984"/>
                </a:lnTo>
                <a:lnTo>
                  <a:pt x="434691" y="569442"/>
                </a:lnTo>
                <a:lnTo>
                  <a:pt x="432150" y="569442"/>
                </a:lnTo>
                <a:lnTo>
                  <a:pt x="432150" y="566899"/>
                </a:lnTo>
                <a:lnTo>
                  <a:pt x="424523" y="566899"/>
                </a:lnTo>
                <a:lnTo>
                  <a:pt x="424523" y="564357"/>
                </a:lnTo>
                <a:lnTo>
                  <a:pt x="421981" y="564357"/>
                </a:lnTo>
                <a:lnTo>
                  <a:pt x="421981" y="561816"/>
                </a:lnTo>
                <a:lnTo>
                  <a:pt x="421981" y="559273"/>
                </a:lnTo>
                <a:lnTo>
                  <a:pt x="419439" y="559273"/>
                </a:lnTo>
                <a:lnTo>
                  <a:pt x="419439" y="556731"/>
                </a:lnTo>
                <a:lnTo>
                  <a:pt x="416897" y="556731"/>
                </a:lnTo>
                <a:lnTo>
                  <a:pt x="414355" y="554189"/>
                </a:lnTo>
                <a:lnTo>
                  <a:pt x="411813" y="554189"/>
                </a:lnTo>
                <a:lnTo>
                  <a:pt x="411813" y="556731"/>
                </a:lnTo>
                <a:lnTo>
                  <a:pt x="409271" y="556731"/>
                </a:lnTo>
                <a:lnTo>
                  <a:pt x="406729" y="556731"/>
                </a:lnTo>
                <a:lnTo>
                  <a:pt x="406729" y="556731"/>
                </a:lnTo>
                <a:lnTo>
                  <a:pt x="404187" y="556731"/>
                </a:lnTo>
                <a:lnTo>
                  <a:pt x="404187" y="554189"/>
                </a:lnTo>
                <a:lnTo>
                  <a:pt x="401645" y="554189"/>
                </a:lnTo>
                <a:lnTo>
                  <a:pt x="401645" y="551646"/>
                </a:lnTo>
                <a:lnTo>
                  <a:pt x="399103" y="551646"/>
                </a:lnTo>
                <a:lnTo>
                  <a:pt x="399103" y="551646"/>
                </a:lnTo>
                <a:lnTo>
                  <a:pt x="399103" y="554189"/>
                </a:lnTo>
                <a:lnTo>
                  <a:pt x="396561" y="554189"/>
                </a:lnTo>
                <a:lnTo>
                  <a:pt x="396561" y="556731"/>
                </a:lnTo>
                <a:lnTo>
                  <a:pt x="394019" y="556731"/>
                </a:lnTo>
                <a:lnTo>
                  <a:pt x="394019" y="559273"/>
                </a:lnTo>
                <a:lnTo>
                  <a:pt x="394019" y="561816"/>
                </a:lnTo>
                <a:lnTo>
                  <a:pt x="391476" y="564357"/>
                </a:lnTo>
                <a:lnTo>
                  <a:pt x="388935" y="564357"/>
                </a:lnTo>
                <a:lnTo>
                  <a:pt x="388935" y="566899"/>
                </a:lnTo>
                <a:lnTo>
                  <a:pt x="386392" y="566899"/>
                </a:lnTo>
                <a:lnTo>
                  <a:pt x="386392" y="569442"/>
                </a:lnTo>
                <a:lnTo>
                  <a:pt x="386392" y="571984"/>
                </a:lnTo>
                <a:lnTo>
                  <a:pt x="385121" y="571984"/>
                </a:lnTo>
                <a:close/>
              </a:path>
            </a:pathLst>
          </a:custGeom>
          <a:solidFill>
            <a:srgbClr val="DF3D3D"/>
          </a:solidFill>
          <a:ln w="3649"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5EAB9E98-9183-4DFB-9AC5-640F349690A1}"/>
              </a:ext>
            </a:extLst>
          </p:cNvPr>
          <p:cNvSpPr/>
          <p:nvPr userDrawn="1"/>
        </p:nvSpPr>
        <p:spPr>
          <a:xfrm>
            <a:off x="4728224" y="2235821"/>
            <a:ext cx="2529346" cy="1157949"/>
          </a:xfrm>
          <a:custGeom>
            <a:avLst/>
            <a:gdLst>
              <a:gd name="connsiteX0" fmla="*/ 233869 w 2529346"/>
              <a:gd name="connsiteY0" fmla="*/ 1157950 h 1157949"/>
              <a:gd name="connsiteX1" fmla="*/ 231327 w 2529346"/>
              <a:gd name="connsiteY1" fmla="*/ 1157950 h 1157949"/>
              <a:gd name="connsiteX2" fmla="*/ 228785 w 2529346"/>
              <a:gd name="connsiteY2" fmla="*/ 1157950 h 1157949"/>
              <a:gd name="connsiteX3" fmla="*/ 228785 w 2529346"/>
              <a:gd name="connsiteY3" fmla="*/ 1155408 h 1157949"/>
              <a:gd name="connsiteX4" fmla="*/ 226243 w 2529346"/>
              <a:gd name="connsiteY4" fmla="*/ 1155408 h 1157949"/>
              <a:gd name="connsiteX5" fmla="*/ 226243 w 2529346"/>
              <a:gd name="connsiteY5" fmla="*/ 1152866 h 1157949"/>
              <a:gd name="connsiteX6" fmla="*/ 228785 w 2529346"/>
              <a:gd name="connsiteY6" fmla="*/ 1150323 h 1157949"/>
              <a:gd name="connsiteX7" fmla="*/ 228785 w 2529346"/>
              <a:gd name="connsiteY7" fmla="*/ 1147781 h 1157949"/>
              <a:gd name="connsiteX8" fmla="*/ 231327 w 2529346"/>
              <a:gd name="connsiteY8" fmla="*/ 1147781 h 1157949"/>
              <a:gd name="connsiteX9" fmla="*/ 233869 w 2529346"/>
              <a:gd name="connsiteY9" fmla="*/ 1147781 h 1157949"/>
              <a:gd name="connsiteX10" fmla="*/ 233869 w 2529346"/>
              <a:gd name="connsiteY10" fmla="*/ 1150323 h 1157949"/>
              <a:gd name="connsiteX11" fmla="*/ 236411 w 2529346"/>
              <a:gd name="connsiteY11" fmla="*/ 1152866 h 1157949"/>
              <a:gd name="connsiteX12" fmla="*/ 236411 w 2529346"/>
              <a:gd name="connsiteY12" fmla="*/ 1155408 h 1157949"/>
              <a:gd name="connsiteX13" fmla="*/ 233869 w 2529346"/>
              <a:gd name="connsiteY13" fmla="*/ 1155408 h 1157949"/>
              <a:gd name="connsiteX14" fmla="*/ 233869 w 2529346"/>
              <a:gd name="connsiteY14" fmla="*/ 1157950 h 1157949"/>
              <a:gd name="connsiteX15" fmla="*/ 264374 w 2529346"/>
              <a:gd name="connsiteY15" fmla="*/ 1150323 h 1157949"/>
              <a:gd name="connsiteX16" fmla="*/ 261832 w 2529346"/>
              <a:gd name="connsiteY16" fmla="*/ 1150323 h 1157949"/>
              <a:gd name="connsiteX17" fmla="*/ 259290 w 2529346"/>
              <a:gd name="connsiteY17" fmla="*/ 1155408 h 1157949"/>
              <a:gd name="connsiteX18" fmla="*/ 256748 w 2529346"/>
              <a:gd name="connsiteY18" fmla="*/ 1152866 h 1157949"/>
              <a:gd name="connsiteX19" fmla="*/ 255477 w 2529346"/>
              <a:gd name="connsiteY19" fmla="*/ 1152866 h 1157949"/>
              <a:gd name="connsiteX20" fmla="*/ 255477 w 2529346"/>
              <a:gd name="connsiteY20" fmla="*/ 1150323 h 1157949"/>
              <a:gd name="connsiteX21" fmla="*/ 252935 w 2529346"/>
              <a:gd name="connsiteY21" fmla="*/ 1147781 h 1157949"/>
              <a:gd name="connsiteX22" fmla="*/ 252935 w 2529346"/>
              <a:gd name="connsiteY22" fmla="*/ 1145239 h 1157949"/>
              <a:gd name="connsiteX23" fmla="*/ 252935 w 2529346"/>
              <a:gd name="connsiteY23" fmla="*/ 1138883 h 1157949"/>
              <a:gd name="connsiteX24" fmla="*/ 255477 w 2529346"/>
              <a:gd name="connsiteY24" fmla="*/ 1136342 h 1157949"/>
              <a:gd name="connsiteX25" fmla="*/ 255477 w 2529346"/>
              <a:gd name="connsiteY25" fmla="*/ 1138883 h 1157949"/>
              <a:gd name="connsiteX26" fmla="*/ 258019 w 2529346"/>
              <a:gd name="connsiteY26" fmla="*/ 1141426 h 1157949"/>
              <a:gd name="connsiteX27" fmla="*/ 260561 w 2529346"/>
              <a:gd name="connsiteY27" fmla="*/ 1143968 h 1157949"/>
              <a:gd name="connsiteX28" fmla="*/ 263103 w 2529346"/>
              <a:gd name="connsiteY28" fmla="*/ 1146510 h 1157949"/>
              <a:gd name="connsiteX29" fmla="*/ 263103 w 2529346"/>
              <a:gd name="connsiteY29" fmla="*/ 1149053 h 1157949"/>
              <a:gd name="connsiteX30" fmla="*/ 264374 w 2529346"/>
              <a:gd name="connsiteY30" fmla="*/ 1150323 h 1157949"/>
              <a:gd name="connsiteX31" fmla="*/ 288524 w 2529346"/>
              <a:gd name="connsiteY31" fmla="*/ 1107107 h 1157949"/>
              <a:gd name="connsiteX32" fmla="*/ 285981 w 2529346"/>
              <a:gd name="connsiteY32" fmla="*/ 1109649 h 1157949"/>
              <a:gd name="connsiteX33" fmla="*/ 283439 w 2529346"/>
              <a:gd name="connsiteY33" fmla="*/ 1109649 h 1157949"/>
              <a:gd name="connsiteX34" fmla="*/ 280897 w 2529346"/>
              <a:gd name="connsiteY34" fmla="*/ 1107107 h 1157949"/>
              <a:gd name="connsiteX35" fmla="*/ 278355 w 2529346"/>
              <a:gd name="connsiteY35" fmla="*/ 1107107 h 1157949"/>
              <a:gd name="connsiteX36" fmla="*/ 278355 w 2529346"/>
              <a:gd name="connsiteY36" fmla="*/ 1104565 h 1157949"/>
              <a:gd name="connsiteX37" fmla="*/ 280897 w 2529346"/>
              <a:gd name="connsiteY37" fmla="*/ 1102023 h 1157949"/>
              <a:gd name="connsiteX38" fmla="*/ 283439 w 2529346"/>
              <a:gd name="connsiteY38" fmla="*/ 1099480 h 1157949"/>
              <a:gd name="connsiteX39" fmla="*/ 285981 w 2529346"/>
              <a:gd name="connsiteY39" fmla="*/ 1096938 h 1157949"/>
              <a:gd name="connsiteX40" fmla="*/ 288524 w 2529346"/>
              <a:gd name="connsiteY40" fmla="*/ 1099480 h 1157949"/>
              <a:gd name="connsiteX41" fmla="*/ 288524 w 2529346"/>
              <a:gd name="connsiteY41" fmla="*/ 1102023 h 1157949"/>
              <a:gd name="connsiteX42" fmla="*/ 291065 w 2529346"/>
              <a:gd name="connsiteY42" fmla="*/ 1104565 h 1157949"/>
              <a:gd name="connsiteX43" fmla="*/ 288524 w 2529346"/>
              <a:gd name="connsiteY43" fmla="*/ 1107107 h 1157949"/>
              <a:gd name="connsiteX44" fmla="*/ 244038 w 2529346"/>
              <a:gd name="connsiteY44" fmla="*/ 1084227 h 1157949"/>
              <a:gd name="connsiteX45" fmla="*/ 244038 w 2529346"/>
              <a:gd name="connsiteY45" fmla="*/ 1086770 h 1157949"/>
              <a:gd name="connsiteX46" fmla="*/ 241495 w 2529346"/>
              <a:gd name="connsiteY46" fmla="*/ 1086770 h 1157949"/>
              <a:gd name="connsiteX47" fmla="*/ 241495 w 2529346"/>
              <a:gd name="connsiteY47" fmla="*/ 1084227 h 1157949"/>
              <a:gd name="connsiteX48" fmla="*/ 238954 w 2529346"/>
              <a:gd name="connsiteY48" fmla="*/ 1084227 h 1157949"/>
              <a:gd name="connsiteX49" fmla="*/ 236411 w 2529346"/>
              <a:gd name="connsiteY49" fmla="*/ 1084227 h 1157949"/>
              <a:gd name="connsiteX50" fmla="*/ 236411 w 2529346"/>
              <a:gd name="connsiteY50" fmla="*/ 1086770 h 1157949"/>
              <a:gd name="connsiteX51" fmla="*/ 233869 w 2529346"/>
              <a:gd name="connsiteY51" fmla="*/ 1086770 h 1157949"/>
              <a:gd name="connsiteX52" fmla="*/ 233869 w 2529346"/>
              <a:gd name="connsiteY52" fmla="*/ 1089312 h 1157949"/>
              <a:gd name="connsiteX53" fmla="*/ 231327 w 2529346"/>
              <a:gd name="connsiteY53" fmla="*/ 1084227 h 1157949"/>
              <a:gd name="connsiteX54" fmla="*/ 231327 w 2529346"/>
              <a:gd name="connsiteY54" fmla="*/ 1081685 h 1157949"/>
              <a:gd name="connsiteX55" fmla="*/ 233869 w 2529346"/>
              <a:gd name="connsiteY55" fmla="*/ 1079143 h 1157949"/>
              <a:gd name="connsiteX56" fmla="*/ 233869 w 2529346"/>
              <a:gd name="connsiteY56" fmla="*/ 1081685 h 1157949"/>
              <a:gd name="connsiteX57" fmla="*/ 238954 w 2529346"/>
              <a:gd name="connsiteY57" fmla="*/ 1081685 h 1157949"/>
              <a:gd name="connsiteX58" fmla="*/ 241495 w 2529346"/>
              <a:gd name="connsiteY58" fmla="*/ 1081685 h 1157949"/>
              <a:gd name="connsiteX59" fmla="*/ 244038 w 2529346"/>
              <a:gd name="connsiteY59" fmla="*/ 1084227 h 1157949"/>
              <a:gd name="connsiteX60" fmla="*/ 214804 w 2529346"/>
              <a:gd name="connsiteY60" fmla="*/ 1074059 h 1157949"/>
              <a:gd name="connsiteX61" fmla="*/ 212262 w 2529346"/>
              <a:gd name="connsiteY61" fmla="*/ 1076601 h 1157949"/>
              <a:gd name="connsiteX62" fmla="*/ 209720 w 2529346"/>
              <a:gd name="connsiteY62" fmla="*/ 1074059 h 1157949"/>
              <a:gd name="connsiteX63" fmla="*/ 207178 w 2529346"/>
              <a:gd name="connsiteY63" fmla="*/ 1074059 h 1157949"/>
              <a:gd name="connsiteX64" fmla="*/ 207178 w 2529346"/>
              <a:gd name="connsiteY64" fmla="*/ 1071517 h 1157949"/>
              <a:gd name="connsiteX65" fmla="*/ 209720 w 2529346"/>
              <a:gd name="connsiteY65" fmla="*/ 1071517 h 1157949"/>
              <a:gd name="connsiteX66" fmla="*/ 212262 w 2529346"/>
              <a:gd name="connsiteY66" fmla="*/ 1068974 h 1157949"/>
              <a:gd name="connsiteX67" fmla="*/ 214804 w 2529346"/>
              <a:gd name="connsiteY67" fmla="*/ 1068974 h 1157949"/>
              <a:gd name="connsiteX68" fmla="*/ 214804 w 2529346"/>
              <a:gd name="connsiteY68" fmla="*/ 1071517 h 1157949"/>
              <a:gd name="connsiteX69" fmla="*/ 214804 w 2529346"/>
              <a:gd name="connsiteY69" fmla="*/ 1074059 h 1157949"/>
              <a:gd name="connsiteX70" fmla="*/ 203364 w 2529346"/>
              <a:gd name="connsiteY70" fmla="*/ 1070246 h 1157949"/>
              <a:gd name="connsiteX71" fmla="*/ 200823 w 2529346"/>
              <a:gd name="connsiteY71" fmla="*/ 1070246 h 1157949"/>
              <a:gd name="connsiteX72" fmla="*/ 198280 w 2529346"/>
              <a:gd name="connsiteY72" fmla="*/ 1065161 h 1157949"/>
              <a:gd name="connsiteX73" fmla="*/ 200823 w 2529346"/>
              <a:gd name="connsiteY73" fmla="*/ 1062619 h 1157949"/>
              <a:gd name="connsiteX74" fmla="*/ 205907 w 2529346"/>
              <a:gd name="connsiteY74" fmla="*/ 1060077 h 1157949"/>
              <a:gd name="connsiteX75" fmla="*/ 208449 w 2529346"/>
              <a:gd name="connsiteY75" fmla="*/ 1057535 h 1157949"/>
              <a:gd name="connsiteX76" fmla="*/ 210991 w 2529346"/>
              <a:gd name="connsiteY76" fmla="*/ 1057535 h 1157949"/>
              <a:gd name="connsiteX77" fmla="*/ 210991 w 2529346"/>
              <a:gd name="connsiteY77" fmla="*/ 1060077 h 1157949"/>
              <a:gd name="connsiteX78" fmla="*/ 213533 w 2529346"/>
              <a:gd name="connsiteY78" fmla="*/ 1062619 h 1157949"/>
              <a:gd name="connsiteX79" fmla="*/ 213533 w 2529346"/>
              <a:gd name="connsiteY79" fmla="*/ 1065161 h 1157949"/>
              <a:gd name="connsiteX80" fmla="*/ 210991 w 2529346"/>
              <a:gd name="connsiteY80" fmla="*/ 1065161 h 1157949"/>
              <a:gd name="connsiteX81" fmla="*/ 208449 w 2529346"/>
              <a:gd name="connsiteY81" fmla="*/ 1067704 h 1157949"/>
              <a:gd name="connsiteX82" fmla="*/ 205907 w 2529346"/>
              <a:gd name="connsiteY82" fmla="*/ 1067704 h 1157949"/>
              <a:gd name="connsiteX83" fmla="*/ 205907 w 2529346"/>
              <a:gd name="connsiteY83" fmla="*/ 1070246 h 1157949"/>
              <a:gd name="connsiteX84" fmla="*/ 203364 w 2529346"/>
              <a:gd name="connsiteY84" fmla="*/ 1070246 h 1157949"/>
              <a:gd name="connsiteX85" fmla="*/ 451215 w 2529346"/>
              <a:gd name="connsiteY85" fmla="*/ 634267 h 1157949"/>
              <a:gd name="connsiteX86" fmla="*/ 448673 w 2529346"/>
              <a:gd name="connsiteY86" fmla="*/ 639351 h 1157949"/>
              <a:gd name="connsiteX87" fmla="*/ 446131 w 2529346"/>
              <a:gd name="connsiteY87" fmla="*/ 639351 h 1157949"/>
              <a:gd name="connsiteX88" fmla="*/ 441047 w 2529346"/>
              <a:gd name="connsiteY88" fmla="*/ 636809 h 1157949"/>
              <a:gd name="connsiteX89" fmla="*/ 441047 w 2529346"/>
              <a:gd name="connsiteY89" fmla="*/ 634267 h 1157949"/>
              <a:gd name="connsiteX90" fmla="*/ 443589 w 2529346"/>
              <a:gd name="connsiteY90" fmla="*/ 634267 h 1157949"/>
              <a:gd name="connsiteX91" fmla="*/ 446131 w 2529346"/>
              <a:gd name="connsiteY91" fmla="*/ 634267 h 1157949"/>
              <a:gd name="connsiteX92" fmla="*/ 448673 w 2529346"/>
              <a:gd name="connsiteY92" fmla="*/ 634267 h 1157949"/>
              <a:gd name="connsiteX93" fmla="*/ 448673 w 2529346"/>
              <a:gd name="connsiteY93" fmla="*/ 631725 h 1157949"/>
              <a:gd name="connsiteX94" fmla="*/ 451215 w 2529346"/>
              <a:gd name="connsiteY94" fmla="*/ 631725 h 1157949"/>
              <a:gd name="connsiteX95" fmla="*/ 451215 w 2529346"/>
              <a:gd name="connsiteY95" fmla="*/ 634267 h 1157949"/>
              <a:gd name="connsiteX96" fmla="*/ 528748 w 2529346"/>
              <a:gd name="connsiteY96" fmla="*/ 634267 h 1157949"/>
              <a:gd name="connsiteX97" fmla="*/ 528748 w 2529346"/>
              <a:gd name="connsiteY97" fmla="*/ 636809 h 1157949"/>
              <a:gd name="connsiteX98" fmla="*/ 526206 w 2529346"/>
              <a:gd name="connsiteY98" fmla="*/ 636809 h 1157949"/>
              <a:gd name="connsiteX99" fmla="*/ 523664 w 2529346"/>
              <a:gd name="connsiteY99" fmla="*/ 634267 h 1157949"/>
              <a:gd name="connsiteX100" fmla="*/ 521121 w 2529346"/>
              <a:gd name="connsiteY100" fmla="*/ 631725 h 1157949"/>
              <a:gd name="connsiteX101" fmla="*/ 518580 w 2529346"/>
              <a:gd name="connsiteY101" fmla="*/ 629182 h 1157949"/>
              <a:gd name="connsiteX102" fmla="*/ 518580 w 2529346"/>
              <a:gd name="connsiteY102" fmla="*/ 626640 h 1157949"/>
              <a:gd name="connsiteX103" fmla="*/ 521121 w 2529346"/>
              <a:gd name="connsiteY103" fmla="*/ 624098 h 1157949"/>
              <a:gd name="connsiteX104" fmla="*/ 523664 w 2529346"/>
              <a:gd name="connsiteY104" fmla="*/ 624098 h 1157949"/>
              <a:gd name="connsiteX105" fmla="*/ 523664 w 2529346"/>
              <a:gd name="connsiteY105" fmla="*/ 622827 h 1157949"/>
              <a:gd name="connsiteX106" fmla="*/ 523664 w 2529346"/>
              <a:gd name="connsiteY106" fmla="*/ 620285 h 1157949"/>
              <a:gd name="connsiteX107" fmla="*/ 526206 w 2529346"/>
              <a:gd name="connsiteY107" fmla="*/ 620285 h 1157949"/>
              <a:gd name="connsiteX108" fmla="*/ 533832 w 2529346"/>
              <a:gd name="connsiteY108" fmla="*/ 620285 h 1157949"/>
              <a:gd name="connsiteX109" fmla="*/ 536374 w 2529346"/>
              <a:gd name="connsiteY109" fmla="*/ 625369 h 1157949"/>
              <a:gd name="connsiteX110" fmla="*/ 536374 w 2529346"/>
              <a:gd name="connsiteY110" fmla="*/ 631725 h 1157949"/>
              <a:gd name="connsiteX111" fmla="*/ 533832 w 2529346"/>
              <a:gd name="connsiteY111" fmla="*/ 634267 h 1157949"/>
              <a:gd name="connsiteX112" fmla="*/ 531290 w 2529346"/>
              <a:gd name="connsiteY112" fmla="*/ 634267 h 1157949"/>
              <a:gd name="connsiteX113" fmla="*/ 528748 w 2529346"/>
              <a:gd name="connsiteY113" fmla="*/ 634267 h 1157949"/>
              <a:gd name="connsiteX114" fmla="*/ 474094 w 2529346"/>
              <a:gd name="connsiteY114" fmla="*/ 625369 h 1157949"/>
              <a:gd name="connsiteX115" fmla="*/ 471551 w 2529346"/>
              <a:gd name="connsiteY115" fmla="*/ 625369 h 1157949"/>
              <a:gd name="connsiteX116" fmla="*/ 469009 w 2529346"/>
              <a:gd name="connsiteY116" fmla="*/ 625369 h 1157949"/>
              <a:gd name="connsiteX117" fmla="*/ 469009 w 2529346"/>
              <a:gd name="connsiteY117" fmla="*/ 622827 h 1157949"/>
              <a:gd name="connsiteX118" fmla="*/ 469009 w 2529346"/>
              <a:gd name="connsiteY118" fmla="*/ 620285 h 1157949"/>
              <a:gd name="connsiteX119" fmla="*/ 469009 w 2529346"/>
              <a:gd name="connsiteY119" fmla="*/ 617742 h 1157949"/>
              <a:gd name="connsiteX120" fmla="*/ 471551 w 2529346"/>
              <a:gd name="connsiteY120" fmla="*/ 617742 h 1157949"/>
              <a:gd name="connsiteX121" fmla="*/ 474094 w 2529346"/>
              <a:gd name="connsiteY121" fmla="*/ 617742 h 1157949"/>
              <a:gd name="connsiteX122" fmla="*/ 476636 w 2529346"/>
              <a:gd name="connsiteY122" fmla="*/ 620285 h 1157949"/>
              <a:gd name="connsiteX123" fmla="*/ 479178 w 2529346"/>
              <a:gd name="connsiteY123" fmla="*/ 622827 h 1157949"/>
              <a:gd name="connsiteX124" fmla="*/ 476636 w 2529346"/>
              <a:gd name="connsiteY124" fmla="*/ 622827 h 1157949"/>
              <a:gd name="connsiteX125" fmla="*/ 476636 w 2529346"/>
              <a:gd name="connsiteY125" fmla="*/ 625369 h 1157949"/>
              <a:gd name="connsiteX126" fmla="*/ 474094 w 2529346"/>
              <a:gd name="connsiteY126" fmla="*/ 625369 h 1157949"/>
              <a:gd name="connsiteX127" fmla="*/ 503327 w 2529346"/>
              <a:gd name="connsiteY127" fmla="*/ 611387 h 1157949"/>
              <a:gd name="connsiteX128" fmla="*/ 500785 w 2529346"/>
              <a:gd name="connsiteY128" fmla="*/ 617742 h 1157949"/>
              <a:gd name="connsiteX129" fmla="*/ 500785 w 2529346"/>
              <a:gd name="connsiteY129" fmla="*/ 620285 h 1157949"/>
              <a:gd name="connsiteX130" fmla="*/ 498243 w 2529346"/>
              <a:gd name="connsiteY130" fmla="*/ 622827 h 1157949"/>
              <a:gd name="connsiteX131" fmla="*/ 495701 w 2529346"/>
              <a:gd name="connsiteY131" fmla="*/ 625369 h 1157949"/>
              <a:gd name="connsiteX132" fmla="*/ 493159 w 2529346"/>
              <a:gd name="connsiteY132" fmla="*/ 625369 h 1157949"/>
              <a:gd name="connsiteX133" fmla="*/ 493159 w 2529346"/>
              <a:gd name="connsiteY133" fmla="*/ 627912 h 1157949"/>
              <a:gd name="connsiteX134" fmla="*/ 490617 w 2529346"/>
              <a:gd name="connsiteY134" fmla="*/ 627912 h 1157949"/>
              <a:gd name="connsiteX135" fmla="*/ 490617 w 2529346"/>
              <a:gd name="connsiteY135" fmla="*/ 625369 h 1157949"/>
              <a:gd name="connsiteX136" fmla="*/ 490617 w 2529346"/>
              <a:gd name="connsiteY136" fmla="*/ 622827 h 1157949"/>
              <a:gd name="connsiteX137" fmla="*/ 488075 w 2529346"/>
              <a:gd name="connsiteY137" fmla="*/ 622827 h 1157949"/>
              <a:gd name="connsiteX138" fmla="*/ 488075 w 2529346"/>
              <a:gd name="connsiteY138" fmla="*/ 620285 h 1157949"/>
              <a:gd name="connsiteX139" fmla="*/ 485533 w 2529346"/>
              <a:gd name="connsiteY139" fmla="*/ 617742 h 1157949"/>
              <a:gd name="connsiteX140" fmla="*/ 482991 w 2529346"/>
              <a:gd name="connsiteY140" fmla="*/ 612659 h 1157949"/>
              <a:gd name="connsiteX141" fmla="*/ 485533 w 2529346"/>
              <a:gd name="connsiteY141" fmla="*/ 610116 h 1157949"/>
              <a:gd name="connsiteX142" fmla="*/ 488075 w 2529346"/>
              <a:gd name="connsiteY142" fmla="*/ 610116 h 1157949"/>
              <a:gd name="connsiteX143" fmla="*/ 490617 w 2529346"/>
              <a:gd name="connsiteY143" fmla="*/ 610116 h 1157949"/>
              <a:gd name="connsiteX144" fmla="*/ 495701 w 2529346"/>
              <a:gd name="connsiteY144" fmla="*/ 610116 h 1157949"/>
              <a:gd name="connsiteX145" fmla="*/ 498243 w 2529346"/>
              <a:gd name="connsiteY145" fmla="*/ 610116 h 1157949"/>
              <a:gd name="connsiteX146" fmla="*/ 500785 w 2529346"/>
              <a:gd name="connsiteY146" fmla="*/ 605032 h 1157949"/>
              <a:gd name="connsiteX147" fmla="*/ 503327 w 2529346"/>
              <a:gd name="connsiteY147" fmla="*/ 605032 h 1157949"/>
              <a:gd name="connsiteX148" fmla="*/ 505869 w 2529346"/>
              <a:gd name="connsiteY148" fmla="*/ 602490 h 1157949"/>
              <a:gd name="connsiteX149" fmla="*/ 510953 w 2529346"/>
              <a:gd name="connsiteY149" fmla="*/ 602490 h 1157949"/>
              <a:gd name="connsiteX150" fmla="*/ 510953 w 2529346"/>
              <a:gd name="connsiteY150" fmla="*/ 605032 h 1157949"/>
              <a:gd name="connsiteX151" fmla="*/ 508411 w 2529346"/>
              <a:gd name="connsiteY151" fmla="*/ 605032 h 1157949"/>
              <a:gd name="connsiteX152" fmla="*/ 508411 w 2529346"/>
              <a:gd name="connsiteY152" fmla="*/ 607574 h 1157949"/>
              <a:gd name="connsiteX153" fmla="*/ 503327 w 2529346"/>
              <a:gd name="connsiteY153" fmla="*/ 611387 h 1157949"/>
              <a:gd name="connsiteX154" fmla="*/ 571963 w 2529346"/>
              <a:gd name="connsiteY154" fmla="*/ 625369 h 1157949"/>
              <a:gd name="connsiteX155" fmla="*/ 569421 w 2529346"/>
              <a:gd name="connsiteY155" fmla="*/ 625369 h 1157949"/>
              <a:gd name="connsiteX156" fmla="*/ 566879 w 2529346"/>
              <a:gd name="connsiteY156" fmla="*/ 622827 h 1157949"/>
              <a:gd name="connsiteX157" fmla="*/ 569421 w 2529346"/>
              <a:gd name="connsiteY157" fmla="*/ 620285 h 1157949"/>
              <a:gd name="connsiteX158" fmla="*/ 571963 w 2529346"/>
              <a:gd name="connsiteY158" fmla="*/ 620285 h 1157949"/>
              <a:gd name="connsiteX159" fmla="*/ 574505 w 2529346"/>
              <a:gd name="connsiteY159" fmla="*/ 617742 h 1157949"/>
              <a:gd name="connsiteX160" fmla="*/ 574505 w 2529346"/>
              <a:gd name="connsiteY160" fmla="*/ 615201 h 1157949"/>
              <a:gd name="connsiteX161" fmla="*/ 574505 w 2529346"/>
              <a:gd name="connsiteY161" fmla="*/ 612659 h 1157949"/>
              <a:gd name="connsiteX162" fmla="*/ 577047 w 2529346"/>
              <a:gd name="connsiteY162" fmla="*/ 607574 h 1157949"/>
              <a:gd name="connsiteX163" fmla="*/ 579589 w 2529346"/>
              <a:gd name="connsiteY163" fmla="*/ 605032 h 1157949"/>
              <a:gd name="connsiteX164" fmla="*/ 582131 w 2529346"/>
              <a:gd name="connsiteY164" fmla="*/ 602490 h 1157949"/>
              <a:gd name="connsiteX165" fmla="*/ 582131 w 2529346"/>
              <a:gd name="connsiteY165" fmla="*/ 599948 h 1157949"/>
              <a:gd name="connsiteX166" fmla="*/ 582131 w 2529346"/>
              <a:gd name="connsiteY166" fmla="*/ 597406 h 1157949"/>
              <a:gd name="connsiteX167" fmla="*/ 584673 w 2529346"/>
              <a:gd name="connsiteY167" fmla="*/ 594863 h 1157949"/>
              <a:gd name="connsiteX168" fmla="*/ 587215 w 2529346"/>
              <a:gd name="connsiteY168" fmla="*/ 594863 h 1157949"/>
              <a:gd name="connsiteX169" fmla="*/ 589757 w 2529346"/>
              <a:gd name="connsiteY169" fmla="*/ 597406 h 1157949"/>
              <a:gd name="connsiteX170" fmla="*/ 589757 w 2529346"/>
              <a:gd name="connsiteY170" fmla="*/ 599948 h 1157949"/>
              <a:gd name="connsiteX171" fmla="*/ 589757 w 2529346"/>
              <a:gd name="connsiteY171" fmla="*/ 602490 h 1157949"/>
              <a:gd name="connsiteX172" fmla="*/ 589757 w 2529346"/>
              <a:gd name="connsiteY172" fmla="*/ 605032 h 1157949"/>
              <a:gd name="connsiteX173" fmla="*/ 587215 w 2529346"/>
              <a:gd name="connsiteY173" fmla="*/ 610116 h 1157949"/>
              <a:gd name="connsiteX174" fmla="*/ 587215 w 2529346"/>
              <a:gd name="connsiteY174" fmla="*/ 612659 h 1157949"/>
              <a:gd name="connsiteX175" fmla="*/ 587215 w 2529346"/>
              <a:gd name="connsiteY175" fmla="*/ 615201 h 1157949"/>
              <a:gd name="connsiteX176" fmla="*/ 584673 w 2529346"/>
              <a:gd name="connsiteY176" fmla="*/ 615201 h 1157949"/>
              <a:gd name="connsiteX177" fmla="*/ 584673 w 2529346"/>
              <a:gd name="connsiteY177" fmla="*/ 617742 h 1157949"/>
              <a:gd name="connsiteX178" fmla="*/ 582131 w 2529346"/>
              <a:gd name="connsiteY178" fmla="*/ 617742 h 1157949"/>
              <a:gd name="connsiteX179" fmla="*/ 579589 w 2529346"/>
              <a:gd name="connsiteY179" fmla="*/ 617742 h 1157949"/>
              <a:gd name="connsiteX180" fmla="*/ 574505 w 2529346"/>
              <a:gd name="connsiteY180" fmla="*/ 620285 h 1157949"/>
              <a:gd name="connsiteX181" fmla="*/ 574505 w 2529346"/>
              <a:gd name="connsiteY181" fmla="*/ 622827 h 1157949"/>
              <a:gd name="connsiteX182" fmla="*/ 571963 w 2529346"/>
              <a:gd name="connsiteY182" fmla="*/ 622827 h 1157949"/>
              <a:gd name="connsiteX183" fmla="*/ 571963 w 2529346"/>
              <a:gd name="connsiteY183" fmla="*/ 625369 h 1157949"/>
              <a:gd name="connsiteX184" fmla="*/ 452486 w 2529346"/>
              <a:gd name="connsiteY184" fmla="*/ 608846 h 1157949"/>
              <a:gd name="connsiteX185" fmla="*/ 452486 w 2529346"/>
              <a:gd name="connsiteY185" fmla="*/ 606303 h 1157949"/>
              <a:gd name="connsiteX186" fmla="*/ 449944 w 2529346"/>
              <a:gd name="connsiteY186" fmla="*/ 606303 h 1157949"/>
              <a:gd name="connsiteX187" fmla="*/ 449944 w 2529346"/>
              <a:gd name="connsiteY187" fmla="*/ 603761 h 1157949"/>
              <a:gd name="connsiteX188" fmla="*/ 447402 w 2529346"/>
              <a:gd name="connsiteY188" fmla="*/ 598676 h 1157949"/>
              <a:gd name="connsiteX189" fmla="*/ 447402 w 2529346"/>
              <a:gd name="connsiteY189" fmla="*/ 597406 h 1157949"/>
              <a:gd name="connsiteX190" fmla="*/ 447402 w 2529346"/>
              <a:gd name="connsiteY190" fmla="*/ 594863 h 1157949"/>
              <a:gd name="connsiteX191" fmla="*/ 449944 w 2529346"/>
              <a:gd name="connsiteY191" fmla="*/ 592321 h 1157949"/>
              <a:gd name="connsiteX192" fmla="*/ 452486 w 2529346"/>
              <a:gd name="connsiteY192" fmla="*/ 592321 h 1157949"/>
              <a:gd name="connsiteX193" fmla="*/ 455028 w 2529346"/>
              <a:gd name="connsiteY193" fmla="*/ 592321 h 1157949"/>
              <a:gd name="connsiteX194" fmla="*/ 455028 w 2529346"/>
              <a:gd name="connsiteY194" fmla="*/ 594863 h 1157949"/>
              <a:gd name="connsiteX195" fmla="*/ 457570 w 2529346"/>
              <a:gd name="connsiteY195" fmla="*/ 597406 h 1157949"/>
              <a:gd name="connsiteX196" fmla="*/ 455028 w 2529346"/>
              <a:gd name="connsiteY196" fmla="*/ 602490 h 1157949"/>
              <a:gd name="connsiteX197" fmla="*/ 455028 w 2529346"/>
              <a:gd name="connsiteY197" fmla="*/ 605032 h 1157949"/>
              <a:gd name="connsiteX198" fmla="*/ 455028 w 2529346"/>
              <a:gd name="connsiteY198" fmla="*/ 607574 h 1157949"/>
              <a:gd name="connsiteX199" fmla="*/ 452486 w 2529346"/>
              <a:gd name="connsiteY199" fmla="*/ 608846 h 1157949"/>
              <a:gd name="connsiteX200" fmla="*/ 596112 w 2529346"/>
              <a:gd name="connsiteY200" fmla="*/ 589779 h 1157949"/>
              <a:gd name="connsiteX201" fmla="*/ 593570 w 2529346"/>
              <a:gd name="connsiteY201" fmla="*/ 589779 h 1157949"/>
              <a:gd name="connsiteX202" fmla="*/ 591028 w 2529346"/>
              <a:gd name="connsiteY202" fmla="*/ 589779 h 1157949"/>
              <a:gd name="connsiteX203" fmla="*/ 591028 w 2529346"/>
              <a:gd name="connsiteY203" fmla="*/ 592321 h 1157949"/>
              <a:gd name="connsiteX204" fmla="*/ 588486 w 2529346"/>
              <a:gd name="connsiteY204" fmla="*/ 592321 h 1157949"/>
              <a:gd name="connsiteX205" fmla="*/ 588486 w 2529346"/>
              <a:gd name="connsiteY205" fmla="*/ 594863 h 1157949"/>
              <a:gd name="connsiteX206" fmla="*/ 588486 w 2529346"/>
              <a:gd name="connsiteY206" fmla="*/ 592321 h 1157949"/>
              <a:gd name="connsiteX207" fmla="*/ 585944 w 2529346"/>
              <a:gd name="connsiteY207" fmla="*/ 589779 h 1157949"/>
              <a:gd name="connsiteX208" fmla="*/ 588486 w 2529346"/>
              <a:gd name="connsiteY208" fmla="*/ 587237 h 1157949"/>
              <a:gd name="connsiteX209" fmla="*/ 588486 w 2529346"/>
              <a:gd name="connsiteY209" fmla="*/ 584695 h 1157949"/>
              <a:gd name="connsiteX210" fmla="*/ 591028 w 2529346"/>
              <a:gd name="connsiteY210" fmla="*/ 584695 h 1157949"/>
              <a:gd name="connsiteX211" fmla="*/ 593570 w 2529346"/>
              <a:gd name="connsiteY211" fmla="*/ 582152 h 1157949"/>
              <a:gd name="connsiteX212" fmla="*/ 596112 w 2529346"/>
              <a:gd name="connsiteY212" fmla="*/ 582152 h 1157949"/>
              <a:gd name="connsiteX213" fmla="*/ 601197 w 2529346"/>
              <a:gd name="connsiteY213" fmla="*/ 577069 h 1157949"/>
              <a:gd name="connsiteX214" fmla="*/ 601197 w 2529346"/>
              <a:gd name="connsiteY214" fmla="*/ 579610 h 1157949"/>
              <a:gd name="connsiteX215" fmla="*/ 601197 w 2529346"/>
              <a:gd name="connsiteY215" fmla="*/ 585966 h 1157949"/>
              <a:gd name="connsiteX216" fmla="*/ 598654 w 2529346"/>
              <a:gd name="connsiteY216" fmla="*/ 585966 h 1157949"/>
              <a:gd name="connsiteX217" fmla="*/ 598654 w 2529346"/>
              <a:gd name="connsiteY217" fmla="*/ 588508 h 1157949"/>
              <a:gd name="connsiteX218" fmla="*/ 596112 w 2529346"/>
              <a:gd name="connsiteY218" fmla="*/ 588508 h 1157949"/>
              <a:gd name="connsiteX219" fmla="*/ 476636 w 2529346"/>
              <a:gd name="connsiteY219" fmla="*/ 444876 h 1157949"/>
              <a:gd name="connsiteX220" fmla="*/ 479178 w 2529346"/>
              <a:gd name="connsiteY220" fmla="*/ 447419 h 1157949"/>
              <a:gd name="connsiteX221" fmla="*/ 481720 w 2529346"/>
              <a:gd name="connsiteY221" fmla="*/ 447419 h 1157949"/>
              <a:gd name="connsiteX222" fmla="*/ 481720 w 2529346"/>
              <a:gd name="connsiteY222" fmla="*/ 444876 h 1157949"/>
              <a:gd name="connsiteX223" fmla="*/ 484262 w 2529346"/>
              <a:gd name="connsiteY223" fmla="*/ 444876 h 1157949"/>
              <a:gd name="connsiteX224" fmla="*/ 491888 w 2529346"/>
              <a:gd name="connsiteY224" fmla="*/ 447419 h 1157949"/>
              <a:gd name="connsiteX225" fmla="*/ 491888 w 2529346"/>
              <a:gd name="connsiteY225" fmla="*/ 449961 h 1157949"/>
              <a:gd name="connsiteX226" fmla="*/ 486804 w 2529346"/>
              <a:gd name="connsiteY226" fmla="*/ 452503 h 1157949"/>
              <a:gd name="connsiteX227" fmla="*/ 484262 w 2529346"/>
              <a:gd name="connsiteY227" fmla="*/ 452503 h 1157949"/>
              <a:gd name="connsiteX228" fmla="*/ 481720 w 2529346"/>
              <a:gd name="connsiteY228" fmla="*/ 452503 h 1157949"/>
              <a:gd name="connsiteX229" fmla="*/ 479178 w 2529346"/>
              <a:gd name="connsiteY229" fmla="*/ 452503 h 1157949"/>
              <a:gd name="connsiteX230" fmla="*/ 476636 w 2529346"/>
              <a:gd name="connsiteY230" fmla="*/ 452503 h 1157949"/>
              <a:gd name="connsiteX231" fmla="*/ 476636 w 2529346"/>
              <a:gd name="connsiteY231" fmla="*/ 449961 h 1157949"/>
              <a:gd name="connsiteX232" fmla="*/ 474094 w 2529346"/>
              <a:gd name="connsiteY232" fmla="*/ 449961 h 1157949"/>
              <a:gd name="connsiteX233" fmla="*/ 471551 w 2529346"/>
              <a:gd name="connsiteY233" fmla="*/ 447419 h 1157949"/>
              <a:gd name="connsiteX234" fmla="*/ 471551 w 2529346"/>
              <a:gd name="connsiteY234" fmla="*/ 444876 h 1157949"/>
              <a:gd name="connsiteX235" fmla="*/ 474094 w 2529346"/>
              <a:gd name="connsiteY235" fmla="*/ 444876 h 1157949"/>
              <a:gd name="connsiteX236" fmla="*/ 476636 w 2529346"/>
              <a:gd name="connsiteY236" fmla="*/ 444876 h 1157949"/>
              <a:gd name="connsiteX237" fmla="*/ 1789608 w 2529346"/>
              <a:gd name="connsiteY237" fmla="*/ 442334 h 1157949"/>
              <a:gd name="connsiteX238" fmla="*/ 1792150 w 2529346"/>
              <a:gd name="connsiteY238" fmla="*/ 442334 h 1157949"/>
              <a:gd name="connsiteX239" fmla="*/ 1794691 w 2529346"/>
              <a:gd name="connsiteY239" fmla="*/ 442334 h 1157949"/>
              <a:gd name="connsiteX240" fmla="*/ 1797234 w 2529346"/>
              <a:gd name="connsiteY240" fmla="*/ 442334 h 1157949"/>
              <a:gd name="connsiteX241" fmla="*/ 1799776 w 2529346"/>
              <a:gd name="connsiteY241" fmla="*/ 442334 h 1157949"/>
              <a:gd name="connsiteX242" fmla="*/ 1802318 w 2529346"/>
              <a:gd name="connsiteY242" fmla="*/ 442334 h 1157949"/>
              <a:gd name="connsiteX243" fmla="*/ 1807402 w 2529346"/>
              <a:gd name="connsiteY243" fmla="*/ 442334 h 1157949"/>
              <a:gd name="connsiteX244" fmla="*/ 1809944 w 2529346"/>
              <a:gd name="connsiteY244" fmla="*/ 442334 h 1157949"/>
              <a:gd name="connsiteX245" fmla="*/ 1809944 w 2529346"/>
              <a:gd name="connsiteY245" fmla="*/ 444876 h 1157949"/>
              <a:gd name="connsiteX246" fmla="*/ 1812486 w 2529346"/>
              <a:gd name="connsiteY246" fmla="*/ 444876 h 1157949"/>
              <a:gd name="connsiteX247" fmla="*/ 1815028 w 2529346"/>
              <a:gd name="connsiteY247" fmla="*/ 447419 h 1157949"/>
              <a:gd name="connsiteX248" fmla="*/ 1817570 w 2529346"/>
              <a:gd name="connsiteY248" fmla="*/ 447419 h 1157949"/>
              <a:gd name="connsiteX249" fmla="*/ 1825196 w 2529346"/>
              <a:gd name="connsiteY249" fmla="*/ 449961 h 1157949"/>
              <a:gd name="connsiteX250" fmla="*/ 1827739 w 2529346"/>
              <a:gd name="connsiteY250" fmla="*/ 449961 h 1157949"/>
              <a:gd name="connsiteX251" fmla="*/ 1827739 w 2529346"/>
              <a:gd name="connsiteY251" fmla="*/ 452503 h 1157949"/>
              <a:gd name="connsiteX252" fmla="*/ 1830281 w 2529346"/>
              <a:gd name="connsiteY252" fmla="*/ 452503 h 1157949"/>
              <a:gd name="connsiteX253" fmla="*/ 1832822 w 2529346"/>
              <a:gd name="connsiteY253" fmla="*/ 452503 h 1157949"/>
              <a:gd name="connsiteX254" fmla="*/ 1835364 w 2529346"/>
              <a:gd name="connsiteY254" fmla="*/ 452503 h 1157949"/>
              <a:gd name="connsiteX255" fmla="*/ 1837907 w 2529346"/>
              <a:gd name="connsiteY255" fmla="*/ 452503 h 1157949"/>
              <a:gd name="connsiteX256" fmla="*/ 1837907 w 2529346"/>
              <a:gd name="connsiteY256" fmla="*/ 455045 h 1157949"/>
              <a:gd name="connsiteX257" fmla="*/ 1831551 w 2529346"/>
              <a:gd name="connsiteY257" fmla="*/ 455045 h 1157949"/>
              <a:gd name="connsiteX258" fmla="*/ 1831551 w 2529346"/>
              <a:gd name="connsiteY258" fmla="*/ 463943 h 1157949"/>
              <a:gd name="connsiteX259" fmla="*/ 1834094 w 2529346"/>
              <a:gd name="connsiteY259" fmla="*/ 463943 h 1157949"/>
              <a:gd name="connsiteX260" fmla="*/ 1831551 w 2529346"/>
              <a:gd name="connsiteY260" fmla="*/ 466485 h 1157949"/>
              <a:gd name="connsiteX261" fmla="*/ 1829009 w 2529346"/>
              <a:gd name="connsiteY261" fmla="*/ 469027 h 1157949"/>
              <a:gd name="connsiteX262" fmla="*/ 1826467 w 2529346"/>
              <a:gd name="connsiteY262" fmla="*/ 469027 h 1157949"/>
              <a:gd name="connsiteX263" fmla="*/ 1823926 w 2529346"/>
              <a:gd name="connsiteY263" fmla="*/ 469027 h 1157949"/>
              <a:gd name="connsiteX264" fmla="*/ 1821383 w 2529346"/>
              <a:gd name="connsiteY264" fmla="*/ 471569 h 1157949"/>
              <a:gd name="connsiteX265" fmla="*/ 1818841 w 2529346"/>
              <a:gd name="connsiteY265" fmla="*/ 471569 h 1157949"/>
              <a:gd name="connsiteX266" fmla="*/ 1816299 w 2529346"/>
              <a:gd name="connsiteY266" fmla="*/ 471569 h 1157949"/>
              <a:gd name="connsiteX267" fmla="*/ 1813757 w 2529346"/>
              <a:gd name="connsiteY267" fmla="*/ 471569 h 1157949"/>
              <a:gd name="connsiteX268" fmla="*/ 1799776 w 2529346"/>
              <a:gd name="connsiteY268" fmla="*/ 471569 h 1157949"/>
              <a:gd name="connsiteX269" fmla="*/ 1788336 w 2529346"/>
              <a:gd name="connsiteY269" fmla="*/ 469027 h 1157949"/>
              <a:gd name="connsiteX270" fmla="*/ 1785795 w 2529346"/>
              <a:gd name="connsiteY270" fmla="*/ 469027 h 1157949"/>
              <a:gd name="connsiteX271" fmla="*/ 1783253 w 2529346"/>
              <a:gd name="connsiteY271" fmla="*/ 469027 h 1157949"/>
              <a:gd name="connsiteX272" fmla="*/ 1780710 w 2529346"/>
              <a:gd name="connsiteY272" fmla="*/ 469027 h 1157949"/>
              <a:gd name="connsiteX273" fmla="*/ 1778168 w 2529346"/>
              <a:gd name="connsiteY273" fmla="*/ 471569 h 1157949"/>
              <a:gd name="connsiteX274" fmla="*/ 1775626 w 2529346"/>
              <a:gd name="connsiteY274" fmla="*/ 471569 h 1157949"/>
              <a:gd name="connsiteX275" fmla="*/ 1773085 w 2529346"/>
              <a:gd name="connsiteY275" fmla="*/ 471569 h 1157949"/>
              <a:gd name="connsiteX276" fmla="*/ 1770542 w 2529346"/>
              <a:gd name="connsiteY276" fmla="*/ 471569 h 1157949"/>
              <a:gd name="connsiteX277" fmla="*/ 1768000 w 2529346"/>
              <a:gd name="connsiteY277" fmla="*/ 471569 h 1157949"/>
              <a:gd name="connsiteX278" fmla="*/ 1765458 w 2529346"/>
              <a:gd name="connsiteY278" fmla="*/ 474111 h 1157949"/>
              <a:gd name="connsiteX279" fmla="*/ 1762916 w 2529346"/>
              <a:gd name="connsiteY279" fmla="*/ 474111 h 1157949"/>
              <a:gd name="connsiteX280" fmla="*/ 1760374 w 2529346"/>
              <a:gd name="connsiteY280" fmla="*/ 476653 h 1157949"/>
              <a:gd name="connsiteX281" fmla="*/ 1757832 w 2529346"/>
              <a:gd name="connsiteY281" fmla="*/ 479196 h 1157949"/>
              <a:gd name="connsiteX282" fmla="*/ 1755290 w 2529346"/>
              <a:gd name="connsiteY282" fmla="*/ 479196 h 1157949"/>
              <a:gd name="connsiteX283" fmla="*/ 1755290 w 2529346"/>
              <a:gd name="connsiteY283" fmla="*/ 481738 h 1157949"/>
              <a:gd name="connsiteX284" fmla="*/ 1752748 w 2529346"/>
              <a:gd name="connsiteY284" fmla="*/ 484279 h 1157949"/>
              <a:gd name="connsiteX285" fmla="*/ 1750206 w 2529346"/>
              <a:gd name="connsiteY285" fmla="*/ 486822 h 1157949"/>
              <a:gd name="connsiteX286" fmla="*/ 1747664 w 2529346"/>
              <a:gd name="connsiteY286" fmla="*/ 489364 h 1157949"/>
              <a:gd name="connsiteX287" fmla="*/ 1745122 w 2529346"/>
              <a:gd name="connsiteY287" fmla="*/ 491906 h 1157949"/>
              <a:gd name="connsiteX288" fmla="*/ 1745122 w 2529346"/>
              <a:gd name="connsiteY288" fmla="*/ 494449 h 1157949"/>
              <a:gd name="connsiteX289" fmla="*/ 1742580 w 2529346"/>
              <a:gd name="connsiteY289" fmla="*/ 494449 h 1157949"/>
              <a:gd name="connsiteX290" fmla="*/ 1740037 w 2529346"/>
              <a:gd name="connsiteY290" fmla="*/ 496990 h 1157949"/>
              <a:gd name="connsiteX291" fmla="*/ 1740037 w 2529346"/>
              <a:gd name="connsiteY291" fmla="*/ 499533 h 1157949"/>
              <a:gd name="connsiteX292" fmla="*/ 1737495 w 2529346"/>
              <a:gd name="connsiteY292" fmla="*/ 502075 h 1157949"/>
              <a:gd name="connsiteX293" fmla="*/ 1734953 w 2529346"/>
              <a:gd name="connsiteY293" fmla="*/ 504617 h 1157949"/>
              <a:gd name="connsiteX294" fmla="*/ 1734953 w 2529346"/>
              <a:gd name="connsiteY294" fmla="*/ 507159 h 1157949"/>
              <a:gd name="connsiteX295" fmla="*/ 1732411 w 2529346"/>
              <a:gd name="connsiteY295" fmla="*/ 509701 h 1157949"/>
              <a:gd name="connsiteX296" fmla="*/ 1729869 w 2529346"/>
              <a:gd name="connsiteY296" fmla="*/ 512243 h 1157949"/>
              <a:gd name="connsiteX297" fmla="*/ 1727327 w 2529346"/>
              <a:gd name="connsiteY297" fmla="*/ 509701 h 1157949"/>
              <a:gd name="connsiteX298" fmla="*/ 1727327 w 2529346"/>
              <a:gd name="connsiteY298" fmla="*/ 507159 h 1157949"/>
              <a:gd name="connsiteX299" fmla="*/ 1727327 w 2529346"/>
              <a:gd name="connsiteY299" fmla="*/ 504617 h 1157949"/>
              <a:gd name="connsiteX300" fmla="*/ 1729869 w 2529346"/>
              <a:gd name="connsiteY300" fmla="*/ 504617 h 1157949"/>
              <a:gd name="connsiteX301" fmla="*/ 1729869 w 2529346"/>
              <a:gd name="connsiteY301" fmla="*/ 502075 h 1157949"/>
              <a:gd name="connsiteX302" fmla="*/ 1727327 w 2529346"/>
              <a:gd name="connsiteY302" fmla="*/ 499533 h 1157949"/>
              <a:gd name="connsiteX303" fmla="*/ 1727327 w 2529346"/>
              <a:gd name="connsiteY303" fmla="*/ 496990 h 1157949"/>
              <a:gd name="connsiteX304" fmla="*/ 1727327 w 2529346"/>
              <a:gd name="connsiteY304" fmla="*/ 494449 h 1157949"/>
              <a:gd name="connsiteX305" fmla="*/ 1724785 w 2529346"/>
              <a:gd name="connsiteY305" fmla="*/ 489364 h 1157949"/>
              <a:gd name="connsiteX306" fmla="*/ 1724785 w 2529346"/>
              <a:gd name="connsiteY306" fmla="*/ 486822 h 1157949"/>
              <a:gd name="connsiteX307" fmla="*/ 1724785 w 2529346"/>
              <a:gd name="connsiteY307" fmla="*/ 484279 h 1157949"/>
              <a:gd name="connsiteX308" fmla="*/ 1727327 w 2529346"/>
              <a:gd name="connsiteY308" fmla="*/ 479196 h 1157949"/>
              <a:gd name="connsiteX309" fmla="*/ 1727327 w 2529346"/>
              <a:gd name="connsiteY309" fmla="*/ 474111 h 1157949"/>
              <a:gd name="connsiteX310" fmla="*/ 1729869 w 2529346"/>
              <a:gd name="connsiteY310" fmla="*/ 471569 h 1157949"/>
              <a:gd name="connsiteX311" fmla="*/ 1732411 w 2529346"/>
              <a:gd name="connsiteY311" fmla="*/ 469027 h 1157949"/>
              <a:gd name="connsiteX312" fmla="*/ 1740037 w 2529346"/>
              <a:gd name="connsiteY312" fmla="*/ 462672 h 1157949"/>
              <a:gd name="connsiteX313" fmla="*/ 1747664 w 2529346"/>
              <a:gd name="connsiteY313" fmla="*/ 457587 h 1157949"/>
              <a:gd name="connsiteX314" fmla="*/ 1747664 w 2529346"/>
              <a:gd name="connsiteY314" fmla="*/ 455045 h 1157949"/>
              <a:gd name="connsiteX315" fmla="*/ 1752748 w 2529346"/>
              <a:gd name="connsiteY315" fmla="*/ 455045 h 1157949"/>
              <a:gd name="connsiteX316" fmla="*/ 1760374 w 2529346"/>
              <a:gd name="connsiteY316" fmla="*/ 452503 h 1157949"/>
              <a:gd name="connsiteX317" fmla="*/ 1760374 w 2529346"/>
              <a:gd name="connsiteY317" fmla="*/ 449961 h 1157949"/>
              <a:gd name="connsiteX318" fmla="*/ 1762916 w 2529346"/>
              <a:gd name="connsiteY318" fmla="*/ 449961 h 1157949"/>
              <a:gd name="connsiteX319" fmla="*/ 1765458 w 2529346"/>
              <a:gd name="connsiteY319" fmla="*/ 447419 h 1157949"/>
              <a:gd name="connsiteX320" fmla="*/ 1768000 w 2529346"/>
              <a:gd name="connsiteY320" fmla="*/ 447419 h 1157949"/>
              <a:gd name="connsiteX321" fmla="*/ 1770542 w 2529346"/>
              <a:gd name="connsiteY321" fmla="*/ 447419 h 1157949"/>
              <a:gd name="connsiteX322" fmla="*/ 1773085 w 2529346"/>
              <a:gd name="connsiteY322" fmla="*/ 447419 h 1157949"/>
              <a:gd name="connsiteX323" fmla="*/ 1775626 w 2529346"/>
              <a:gd name="connsiteY323" fmla="*/ 447419 h 1157949"/>
              <a:gd name="connsiteX324" fmla="*/ 1778168 w 2529346"/>
              <a:gd name="connsiteY324" fmla="*/ 447419 h 1157949"/>
              <a:gd name="connsiteX325" fmla="*/ 1780710 w 2529346"/>
              <a:gd name="connsiteY325" fmla="*/ 447419 h 1157949"/>
              <a:gd name="connsiteX326" fmla="*/ 1780710 w 2529346"/>
              <a:gd name="connsiteY326" fmla="*/ 444876 h 1157949"/>
              <a:gd name="connsiteX327" fmla="*/ 1783253 w 2529346"/>
              <a:gd name="connsiteY327" fmla="*/ 444876 h 1157949"/>
              <a:gd name="connsiteX328" fmla="*/ 1785795 w 2529346"/>
              <a:gd name="connsiteY328" fmla="*/ 442334 h 1157949"/>
              <a:gd name="connsiteX329" fmla="*/ 1790878 w 2529346"/>
              <a:gd name="connsiteY329" fmla="*/ 439792 h 1157949"/>
              <a:gd name="connsiteX330" fmla="*/ 1790878 w 2529346"/>
              <a:gd name="connsiteY330" fmla="*/ 442334 h 1157949"/>
              <a:gd name="connsiteX331" fmla="*/ 1789608 w 2529346"/>
              <a:gd name="connsiteY331" fmla="*/ 442334 h 1157949"/>
              <a:gd name="connsiteX332" fmla="*/ 505869 w 2529346"/>
              <a:gd name="connsiteY332" fmla="*/ 434708 h 1157949"/>
              <a:gd name="connsiteX333" fmla="*/ 505869 w 2529346"/>
              <a:gd name="connsiteY333" fmla="*/ 437250 h 1157949"/>
              <a:gd name="connsiteX334" fmla="*/ 503327 w 2529346"/>
              <a:gd name="connsiteY334" fmla="*/ 437250 h 1157949"/>
              <a:gd name="connsiteX335" fmla="*/ 500785 w 2529346"/>
              <a:gd name="connsiteY335" fmla="*/ 437250 h 1157949"/>
              <a:gd name="connsiteX336" fmla="*/ 503327 w 2529346"/>
              <a:gd name="connsiteY336" fmla="*/ 434708 h 1157949"/>
              <a:gd name="connsiteX337" fmla="*/ 505869 w 2529346"/>
              <a:gd name="connsiteY337" fmla="*/ 434708 h 1157949"/>
              <a:gd name="connsiteX338" fmla="*/ 1427365 w 2529346"/>
              <a:gd name="connsiteY338" fmla="*/ 380052 h 1157949"/>
              <a:gd name="connsiteX339" fmla="*/ 1424823 w 2529346"/>
              <a:gd name="connsiteY339" fmla="*/ 380052 h 1157949"/>
              <a:gd name="connsiteX340" fmla="*/ 1422280 w 2529346"/>
              <a:gd name="connsiteY340" fmla="*/ 380052 h 1157949"/>
              <a:gd name="connsiteX341" fmla="*/ 1424823 w 2529346"/>
              <a:gd name="connsiteY341" fmla="*/ 380052 h 1157949"/>
              <a:gd name="connsiteX342" fmla="*/ 1424823 w 2529346"/>
              <a:gd name="connsiteY342" fmla="*/ 377510 h 1157949"/>
              <a:gd name="connsiteX343" fmla="*/ 1427365 w 2529346"/>
              <a:gd name="connsiteY343" fmla="*/ 380052 h 1157949"/>
              <a:gd name="connsiteX344" fmla="*/ 1429907 w 2529346"/>
              <a:gd name="connsiteY344" fmla="*/ 377510 h 1157949"/>
              <a:gd name="connsiteX345" fmla="*/ 1429907 w 2529346"/>
              <a:gd name="connsiteY345" fmla="*/ 380052 h 1157949"/>
              <a:gd name="connsiteX346" fmla="*/ 1429907 w 2529346"/>
              <a:gd name="connsiteY346" fmla="*/ 377510 h 1157949"/>
              <a:gd name="connsiteX347" fmla="*/ 1432449 w 2529346"/>
              <a:gd name="connsiteY347" fmla="*/ 372425 h 1157949"/>
              <a:gd name="connsiteX348" fmla="*/ 1434991 w 2529346"/>
              <a:gd name="connsiteY348" fmla="*/ 372425 h 1157949"/>
              <a:gd name="connsiteX349" fmla="*/ 1434991 w 2529346"/>
              <a:gd name="connsiteY349" fmla="*/ 374967 h 1157949"/>
              <a:gd name="connsiteX350" fmla="*/ 1434991 w 2529346"/>
              <a:gd name="connsiteY350" fmla="*/ 377510 h 1157949"/>
              <a:gd name="connsiteX351" fmla="*/ 1432449 w 2529346"/>
              <a:gd name="connsiteY351" fmla="*/ 377510 h 1157949"/>
              <a:gd name="connsiteX352" fmla="*/ 1429907 w 2529346"/>
              <a:gd name="connsiteY352" fmla="*/ 377510 h 1157949"/>
              <a:gd name="connsiteX353" fmla="*/ 1867140 w 2529346"/>
              <a:gd name="connsiteY353" fmla="*/ 372425 h 1157949"/>
              <a:gd name="connsiteX354" fmla="*/ 1864598 w 2529346"/>
              <a:gd name="connsiteY354" fmla="*/ 372425 h 1157949"/>
              <a:gd name="connsiteX355" fmla="*/ 1864598 w 2529346"/>
              <a:gd name="connsiteY355" fmla="*/ 369883 h 1157949"/>
              <a:gd name="connsiteX356" fmla="*/ 1867140 w 2529346"/>
              <a:gd name="connsiteY356" fmla="*/ 372425 h 1157949"/>
              <a:gd name="connsiteX357" fmla="*/ 1959925 w 2529346"/>
              <a:gd name="connsiteY357" fmla="*/ 353359 h 1157949"/>
              <a:gd name="connsiteX358" fmla="*/ 1958654 w 2529346"/>
              <a:gd name="connsiteY358" fmla="*/ 353359 h 1157949"/>
              <a:gd name="connsiteX359" fmla="*/ 1961196 w 2529346"/>
              <a:gd name="connsiteY359" fmla="*/ 350817 h 1157949"/>
              <a:gd name="connsiteX360" fmla="*/ 1963739 w 2529346"/>
              <a:gd name="connsiteY360" fmla="*/ 350817 h 1157949"/>
              <a:gd name="connsiteX361" fmla="*/ 1966280 w 2529346"/>
              <a:gd name="connsiteY361" fmla="*/ 350817 h 1157949"/>
              <a:gd name="connsiteX362" fmla="*/ 1963739 w 2529346"/>
              <a:gd name="connsiteY362" fmla="*/ 350817 h 1157949"/>
              <a:gd name="connsiteX363" fmla="*/ 1959925 w 2529346"/>
              <a:gd name="connsiteY363" fmla="*/ 353359 h 1157949"/>
              <a:gd name="connsiteX364" fmla="*/ 1855701 w 2529346"/>
              <a:gd name="connsiteY364" fmla="*/ 344461 h 1157949"/>
              <a:gd name="connsiteX365" fmla="*/ 1864598 w 2529346"/>
              <a:gd name="connsiteY365" fmla="*/ 347003 h 1157949"/>
              <a:gd name="connsiteX366" fmla="*/ 1864598 w 2529346"/>
              <a:gd name="connsiteY366" fmla="*/ 344461 h 1157949"/>
              <a:gd name="connsiteX367" fmla="*/ 1867140 w 2529346"/>
              <a:gd name="connsiteY367" fmla="*/ 344461 h 1157949"/>
              <a:gd name="connsiteX368" fmla="*/ 1869682 w 2529346"/>
              <a:gd name="connsiteY368" fmla="*/ 347003 h 1157949"/>
              <a:gd name="connsiteX369" fmla="*/ 1869682 w 2529346"/>
              <a:gd name="connsiteY369" fmla="*/ 349546 h 1157949"/>
              <a:gd name="connsiteX370" fmla="*/ 1867140 w 2529346"/>
              <a:gd name="connsiteY370" fmla="*/ 349546 h 1157949"/>
              <a:gd name="connsiteX371" fmla="*/ 1864598 w 2529346"/>
              <a:gd name="connsiteY371" fmla="*/ 349546 h 1157949"/>
              <a:gd name="connsiteX372" fmla="*/ 1867140 w 2529346"/>
              <a:gd name="connsiteY372" fmla="*/ 349546 h 1157949"/>
              <a:gd name="connsiteX373" fmla="*/ 1869682 w 2529346"/>
              <a:gd name="connsiteY373" fmla="*/ 349546 h 1157949"/>
              <a:gd name="connsiteX374" fmla="*/ 1872225 w 2529346"/>
              <a:gd name="connsiteY374" fmla="*/ 354630 h 1157949"/>
              <a:gd name="connsiteX375" fmla="*/ 1874767 w 2529346"/>
              <a:gd name="connsiteY375" fmla="*/ 354630 h 1157949"/>
              <a:gd name="connsiteX376" fmla="*/ 1879850 w 2529346"/>
              <a:gd name="connsiteY376" fmla="*/ 354630 h 1157949"/>
              <a:gd name="connsiteX377" fmla="*/ 1882393 w 2529346"/>
              <a:gd name="connsiteY377" fmla="*/ 354630 h 1157949"/>
              <a:gd name="connsiteX378" fmla="*/ 1884935 w 2529346"/>
              <a:gd name="connsiteY378" fmla="*/ 352088 h 1157949"/>
              <a:gd name="connsiteX379" fmla="*/ 1890018 w 2529346"/>
              <a:gd name="connsiteY379" fmla="*/ 352088 h 1157949"/>
              <a:gd name="connsiteX380" fmla="*/ 1897645 w 2529346"/>
              <a:gd name="connsiteY380" fmla="*/ 352088 h 1157949"/>
              <a:gd name="connsiteX381" fmla="*/ 1900187 w 2529346"/>
              <a:gd name="connsiteY381" fmla="*/ 354630 h 1157949"/>
              <a:gd name="connsiteX382" fmla="*/ 1905271 w 2529346"/>
              <a:gd name="connsiteY382" fmla="*/ 354630 h 1157949"/>
              <a:gd name="connsiteX383" fmla="*/ 1907813 w 2529346"/>
              <a:gd name="connsiteY383" fmla="*/ 354630 h 1157949"/>
              <a:gd name="connsiteX384" fmla="*/ 1910355 w 2529346"/>
              <a:gd name="connsiteY384" fmla="*/ 354630 h 1157949"/>
              <a:gd name="connsiteX385" fmla="*/ 1912898 w 2529346"/>
              <a:gd name="connsiteY385" fmla="*/ 354630 h 1157949"/>
              <a:gd name="connsiteX386" fmla="*/ 1912898 w 2529346"/>
              <a:gd name="connsiteY386" fmla="*/ 357172 h 1157949"/>
              <a:gd name="connsiteX387" fmla="*/ 1915439 w 2529346"/>
              <a:gd name="connsiteY387" fmla="*/ 357172 h 1157949"/>
              <a:gd name="connsiteX388" fmla="*/ 1917981 w 2529346"/>
              <a:gd name="connsiteY388" fmla="*/ 357172 h 1157949"/>
              <a:gd name="connsiteX389" fmla="*/ 1920523 w 2529346"/>
              <a:gd name="connsiteY389" fmla="*/ 354630 h 1157949"/>
              <a:gd name="connsiteX390" fmla="*/ 1925608 w 2529346"/>
              <a:gd name="connsiteY390" fmla="*/ 354630 h 1157949"/>
              <a:gd name="connsiteX391" fmla="*/ 1942131 w 2529346"/>
              <a:gd name="connsiteY391" fmla="*/ 359714 h 1157949"/>
              <a:gd name="connsiteX392" fmla="*/ 1944673 w 2529346"/>
              <a:gd name="connsiteY392" fmla="*/ 357172 h 1157949"/>
              <a:gd name="connsiteX393" fmla="*/ 1942131 w 2529346"/>
              <a:gd name="connsiteY393" fmla="*/ 362257 h 1157949"/>
              <a:gd name="connsiteX394" fmla="*/ 1942131 w 2529346"/>
              <a:gd name="connsiteY394" fmla="*/ 364799 h 1157949"/>
              <a:gd name="connsiteX395" fmla="*/ 1942131 w 2529346"/>
              <a:gd name="connsiteY395" fmla="*/ 367341 h 1157949"/>
              <a:gd name="connsiteX396" fmla="*/ 1939589 w 2529346"/>
              <a:gd name="connsiteY396" fmla="*/ 367341 h 1157949"/>
              <a:gd name="connsiteX397" fmla="*/ 1937047 w 2529346"/>
              <a:gd name="connsiteY397" fmla="*/ 367341 h 1157949"/>
              <a:gd name="connsiteX398" fmla="*/ 1937047 w 2529346"/>
              <a:gd name="connsiteY398" fmla="*/ 369883 h 1157949"/>
              <a:gd name="connsiteX399" fmla="*/ 1937047 w 2529346"/>
              <a:gd name="connsiteY399" fmla="*/ 367341 h 1157949"/>
              <a:gd name="connsiteX400" fmla="*/ 1934504 w 2529346"/>
              <a:gd name="connsiteY400" fmla="*/ 367341 h 1157949"/>
              <a:gd name="connsiteX401" fmla="*/ 1931963 w 2529346"/>
              <a:gd name="connsiteY401" fmla="*/ 367341 h 1157949"/>
              <a:gd name="connsiteX402" fmla="*/ 1920523 w 2529346"/>
              <a:gd name="connsiteY402" fmla="*/ 367341 h 1157949"/>
              <a:gd name="connsiteX403" fmla="*/ 1917981 w 2529346"/>
              <a:gd name="connsiteY403" fmla="*/ 367341 h 1157949"/>
              <a:gd name="connsiteX404" fmla="*/ 1917981 w 2529346"/>
              <a:gd name="connsiteY404" fmla="*/ 369883 h 1157949"/>
              <a:gd name="connsiteX405" fmla="*/ 1915439 w 2529346"/>
              <a:gd name="connsiteY405" fmla="*/ 369883 h 1157949"/>
              <a:gd name="connsiteX406" fmla="*/ 1907813 w 2529346"/>
              <a:gd name="connsiteY406" fmla="*/ 369883 h 1157949"/>
              <a:gd name="connsiteX407" fmla="*/ 1902729 w 2529346"/>
              <a:gd name="connsiteY407" fmla="*/ 369883 h 1157949"/>
              <a:gd name="connsiteX408" fmla="*/ 1895103 w 2529346"/>
              <a:gd name="connsiteY408" fmla="*/ 369883 h 1157949"/>
              <a:gd name="connsiteX409" fmla="*/ 1892561 w 2529346"/>
              <a:gd name="connsiteY409" fmla="*/ 369883 h 1157949"/>
              <a:gd name="connsiteX410" fmla="*/ 1890018 w 2529346"/>
              <a:gd name="connsiteY410" fmla="*/ 369883 h 1157949"/>
              <a:gd name="connsiteX411" fmla="*/ 1887477 w 2529346"/>
              <a:gd name="connsiteY411" fmla="*/ 369883 h 1157949"/>
              <a:gd name="connsiteX412" fmla="*/ 1887477 w 2529346"/>
              <a:gd name="connsiteY412" fmla="*/ 367341 h 1157949"/>
              <a:gd name="connsiteX413" fmla="*/ 1884935 w 2529346"/>
              <a:gd name="connsiteY413" fmla="*/ 364799 h 1157949"/>
              <a:gd name="connsiteX414" fmla="*/ 1882393 w 2529346"/>
              <a:gd name="connsiteY414" fmla="*/ 364799 h 1157949"/>
              <a:gd name="connsiteX415" fmla="*/ 1882393 w 2529346"/>
              <a:gd name="connsiteY415" fmla="*/ 364799 h 1157949"/>
              <a:gd name="connsiteX416" fmla="*/ 1882393 w 2529346"/>
              <a:gd name="connsiteY416" fmla="*/ 362257 h 1157949"/>
              <a:gd name="connsiteX417" fmla="*/ 1879850 w 2529346"/>
              <a:gd name="connsiteY417" fmla="*/ 362257 h 1157949"/>
              <a:gd name="connsiteX418" fmla="*/ 1877308 w 2529346"/>
              <a:gd name="connsiteY418" fmla="*/ 362257 h 1157949"/>
              <a:gd name="connsiteX419" fmla="*/ 1874767 w 2529346"/>
              <a:gd name="connsiteY419" fmla="*/ 359714 h 1157949"/>
              <a:gd name="connsiteX420" fmla="*/ 1869682 w 2529346"/>
              <a:gd name="connsiteY420" fmla="*/ 359714 h 1157949"/>
              <a:gd name="connsiteX421" fmla="*/ 1867140 w 2529346"/>
              <a:gd name="connsiteY421" fmla="*/ 359714 h 1157949"/>
              <a:gd name="connsiteX422" fmla="*/ 1864598 w 2529346"/>
              <a:gd name="connsiteY422" fmla="*/ 359714 h 1157949"/>
              <a:gd name="connsiteX423" fmla="*/ 1862056 w 2529346"/>
              <a:gd name="connsiteY423" fmla="*/ 359714 h 1157949"/>
              <a:gd name="connsiteX424" fmla="*/ 1859514 w 2529346"/>
              <a:gd name="connsiteY424" fmla="*/ 359714 h 1157949"/>
              <a:gd name="connsiteX425" fmla="*/ 1856972 w 2529346"/>
              <a:gd name="connsiteY425" fmla="*/ 359714 h 1157949"/>
              <a:gd name="connsiteX426" fmla="*/ 1854430 w 2529346"/>
              <a:gd name="connsiteY426" fmla="*/ 359714 h 1157949"/>
              <a:gd name="connsiteX427" fmla="*/ 1851888 w 2529346"/>
              <a:gd name="connsiteY427" fmla="*/ 359714 h 1157949"/>
              <a:gd name="connsiteX428" fmla="*/ 1849346 w 2529346"/>
              <a:gd name="connsiteY428" fmla="*/ 359714 h 1157949"/>
              <a:gd name="connsiteX429" fmla="*/ 1846804 w 2529346"/>
              <a:gd name="connsiteY429" fmla="*/ 359714 h 1157949"/>
              <a:gd name="connsiteX430" fmla="*/ 1844262 w 2529346"/>
              <a:gd name="connsiteY430" fmla="*/ 357172 h 1157949"/>
              <a:gd name="connsiteX431" fmla="*/ 1846804 w 2529346"/>
              <a:gd name="connsiteY431" fmla="*/ 348275 h 1157949"/>
              <a:gd name="connsiteX432" fmla="*/ 1846804 w 2529346"/>
              <a:gd name="connsiteY432" fmla="*/ 345733 h 1157949"/>
              <a:gd name="connsiteX433" fmla="*/ 1851888 w 2529346"/>
              <a:gd name="connsiteY433" fmla="*/ 345733 h 1157949"/>
              <a:gd name="connsiteX434" fmla="*/ 1851888 w 2529346"/>
              <a:gd name="connsiteY434" fmla="*/ 343190 h 1157949"/>
              <a:gd name="connsiteX435" fmla="*/ 1854430 w 2529346"/>
              <a:gd name="connsiteY435" fmla="*/ 343190 h 1157949"/>
              <a:gd name="connsiteX436" fmla="*/ 1854430 w 2529346"/>
              <a:gd name="connsiteY436" fmla="*/ 344461 h 1157949"/>
              <a:gd name="connsiteX437" fmla="*/ 2203963 w 2529346"/>
              <a:gd name="connsiteY437" fmla="*/ 352088 h 1157949"/>
              <a:gd name="connsiteX438" fmla="*/ 2198879 w 2529346"/>
              <a:gd name="connsiteY438" fmla="*/ 357172 h 1157949"/>
              <a:gd name="connsiteX439" fmla="*/ 2196337 w 2529346"/>
              <a:gd name="connsiteY439" fmla="*/ 357172 h 1157949"/>
              <a:gd name="connsiteX440" fmla="*/ 2196337 w 2529346"/>
              <a:gd name="connsiteY440" fmla="*/ 359714 h 1157949"/>
              <a:gd name="connsiteX441" fmla="*/ 2196337 w 2529346"/>
              <a:gd name="connsiteY441" fmla="*/ 362257 h 1157949"/>
              <a:gd name="connsiteX442" fmla="*/ 2198879 w 2529346"/>
              <a:gd name="connsiteY442" fmla="*/ 364799 h 1157949"/>
              <a:gd name="connsiteX443" fmla="*/ 2201420 w 2529346"/>
              <a:gd name="connsiteY443" fmla="*/ 367341 h 1157949"/>
              <a:gd name="connsiteX444" fmla="*/ 2203963 w 2529346"/>
              <a:gd name="connsiteY444" fmla="*/ 369883 h 1157949"/>
              <a:gd name="connsiteX445" fmla="*/ 2201420 w 2529346"/>
              <a:gd name="connsiteY445" fmla="*/ 369883 h 1157949"/>
              <a:gd name="connsiteX446" fmla="*/ 2198879 w 2529346"/>
              <a:gd name="connsiteY446" fmla="*/ 369883 h 1157949"/>
              <a:gd name="connsiteX447" fmla="*/ 2196337 w 2529346"/>
              <a:gd name="connsiteY447" fmla="*/ 369883 h 1157949"/>
              <a:gd name="connsiteX448" fmla="*/ 2193795 w 2529346"/>
              <a:gd name="connsiteY448" fmla="*/ 369883 h 1157949"/>
              <a:gd name="connsiteX449" fmla="*/ 2191252 w 2529346"/>
              <a:gd name="connsiteY449" fmla="*/ 369883 h 1157949"/>
              <a:gd name="connsiteX450" fmla="*/ 2188710 w 2529346"/>
              <a:gd name="connsiteY450" fmla="*/ 369883 h 1157949"/>
              <a:gd name="connsiteX451" fmla="*/ 2186169 w 2529346"/>
              <a:gd name="connsiteY451" fmla="*/ 369883 h 1157949"/>
              <a:gd name="connsiteX452" fmla="*/ 2186169 w 2529346"/>
              <a:gd name="connsiteY452" fmla="*/ 372425 h 1157949"/>
              <a:gd name="connsiteX453" fmla="*/ 2186169 w 2529346"/>
              <a:gd name="connsiteY453" fmla="*/ 374967 h 1157949"/>
              <a:gd name="connsiteX454" fmla="*/ 2183626 w 2529346"/>
              <a:gd name="connsiteY454" fmla="*/ 377510 h 1157949"/>
              <a:gd name="connsiteX455" fmla="*/ 2178542 w 2529346"/>
              <a:gd name="connsiteY455" fmla="*/ 380052 h 1157949"/>
              <a:gd name="connsiteX456" fmla="*/ 2176000 w 2529346"/>
              <a:gd name="connsiteY456" fmla="*/ 380052 h 1157949"/>
              <a:gd name="connsiteX457" fmla="*/ 2174729 w 2529346"/>
              <a:gd name="connsiteY457" fmla="*/ 380052 h 1157949"/>
              <a:gd name="connsiteX458" fmla="*/ 2172187 w 2529346"/>
              <a:gd name="connsiteY458" fmla="*/ 380052 h 1157949"/>
              <a:gd name="connsiteX459" fmla="*/ 2169645 w 2529346"/>
              <a:gd name="connsiteY459" fmla="*/ 380052 h 1157949"/>
              <a:gd name="connsiteX460" fmla="*/ 2167103 w 2529346"/>
              <a:gd name="connsiteY460" fmla="*/ 380052 h 1157949"/>
              <a:gd name="connsiteX461" fmla="*/ 2167103 w 2529346"/>
              <a:gd name="connsiteY461" fmla="*/ 382593 h 1157949"/>
              <a:gd name="connsiteX462" fmla="*/ 2164561 w 2529346"/>
              <a:gd name="connsiteY462" fmla="*/ 382593 h 1157949"/>
              <a:gd name="connsiteX463" fmla="*/ 2164561 w 2529346"/>
              <a:gd name="connsiteY463" fmla="*/ 385136 h 1157949"/>
              <a:gd name="connsiteX464" fmla="*/ 2167103 w 2529346"/>
              <a:gd name="connsiteY464" fmla="*/ 385136 h 1157949"/>
              <a:gd name="connsiteX465" fmla="*/ 2164561 w 2529346"/>
              <a:gd name="connsiteY465" fmla="*/ 385136 h 1157949"/>
              <a:gd name="connsiteX466" fmla="*/ 2162019 w 2529346"/>
              <a:gd name="connsiteY466" fmla="*/ 385136 h 1157949"/>
              <a:gd name="connsiteX467" fmla="*/ 2162019 w 2529346"/>
              <a:gd name="connsiteY467" fmla="*/ 382593 h 1157949"/>
              <a:gd name="connsiteX468" fmla="*/ 2159477 w 2529346"/>
              <a:gd name="connsiteY468" fmla="*/ 382593 h 1157949"/>
              <a:gd name="connsiteX469" fmla="*/ 2156934 w 2529346"/>
              <a:gd name="connsiteY469" fmla="*/ 382593 h 1157949"/>
              <a:gd name="connsiteX470" fmla="*/ 2154393 w 2529346"/>
              <a:gd name="connsiteY470" fmla="*/ 382593 h 1157949"/>
              <a:gd name="connsiteX471" fmla="*/ 2151851 w 2529346"/>
              <a:gd name="connsiteY471" fmla="*/ 382593 h 1157949"/>
              <a:gd name="connsiteX472" fmla="*/ 2146766 w 2529346"/>
              <a:gd name="connsiteY472" fmla="*/ 380052 h 1157949"/>
              <a:gd name="connsiteX473" fmla="*/ 2144224 w 2529346"/>
              <a:gd name="connsiteY473" fmla="*/ 377510 h 1157949"/>
              <a:gd name="connsiteX474" fmla="*/ 2141683 w 2529346"/>
              <a:gd name="connsiteY474" fmla="*/ 374967 h 1157949"/>
              <a:gd name="connsiteX475" fmla="*/ 2141683 w 2529346"/>
              <a:gd name="connsiteY475" fmla="*/ 372425 h 1157949"/>
              <a:gd name="connsiteX476" fmla="*/ 2139140 w 2529346"/>
              <a:gd name="connsiteY476" fmla="*/ 367341 h 1157949"/>
              <a:gd name="connsiteX477" fmla="*/ 2139140 w 2529346"/>
              <a:gd name="connsiteY477" fmla="*/ 364799 h 1157949"/>
              <a:gd name="connsiteX478" fmla="*/ 2141683 w 2529346"/>
              <a:gd name="connsiteY478" fmla="*/ 364799 h 1157949"/>
              <a:gd name="connsiteX479" fmla="*/ 2141683 w 2529346"/>
              <a:gd name="connsiteY479" fmla="*/ 367341 h 1157949"/>
              <a:gd name="connsiteX480" fmla="*/ 2144224 w 2529346"/>
              <a:gd name="connsiteY480" fmla="*/ 367341 h 1157949"/>
              <a:gd name="connsiteX481" fmla="*/ 2146766 w 2529346"/>
              <a:gd name="connsiteY481" fmla="*/ 364799 h 1157949"/>
              <a:gd name="connsiteX482" fmla="*/ 2146766 w 2529346"/>
              <a:gd name="connsiteY482" fmla="*/ 362257 h 1157949"/>
              <a:gd name="connsiteX483" fmla="*/ 2149309 w 2529346"/>
              <a:gd name="connsiteY483" fmla="*/ 362257 h 1157949"/>
              <a:gd name="connsiteX484" fmla="*/ 2151851 w 2529346"/>
              <a:gd name="connsiteY484" fmla="*/ 362257 h 1157949"/>
              <a:gd name="connsiteX485" fmla="*/ 2151851 w 2529346"/>
              <a:gd name="connsiteY485" fmla="*/ 359714 h 1157949"/>
              <a:gd name="connsiteX486" fmla="*/ 2154393 w 2529346"/>
              <a:gd name="connsiteY486" fmla="*/ 362257 h 1157949"/>
              <a:gd name="connsiteX487" fmla="*/ 2156934 w 2529346"/>
              <a:gd name="connsiteY487" fmla="*/ 362257 h 1157949"/>
              <a:gd name="connsiteX488" fmla="*/ 2159477 w 2529346"/>
              <a:gd name="connsiteY488" fmla="*/ 362257 h 1157949"/>
              <a:gd name="connsiteX489" fmla="*/ 2162019 w 2529346"/>
              <a:gd name="connsiteY489" fmla="*/ 362257 h 1157949"/>
              <a:gd name="connsiteX490" fmla="*/ 2162019 w 2529346"/>
              <a:gd name="connsiteY490" fmla="*/ 359714 h 1157949"/>
              <a:gd name="connsiteX491" fmla="*/ 2162019 w 2529346"/>
              <a:gd name="connsiteY491" fmla="*/ 355901 h 1157949"/>
              <a:gd name="connsiteX492" fmla="*/ 2162019 w 2529346"/>
              <a:gd name="connsiteY492" fmla="*/ 353359 h 1157949"/>
              <a:gd name="connsiteX493" fmla="*/ 2162019 w 2529346"/>
              <a:gd name="connsiteY493" fmla="*/ 350817 h 1157949"/>
              <a:gd name="connsiteX494" fmla="*/ 2164561 w 2529346"/>
              <a:gd name="connsiteY494" fmla="*/ 353359 h 1157949"/>
              <a:gd name="connsiteX495" fmla="*/ 2174729 w 2529346"/>
              <a:gd name="connsiteY495" fmla="*/ 353359 h 1157949"/>
              <a:gd name="connsiteX496" fmla="*/ 2177271 w 2529346"/>
              <a:gd name="connsiteY496" fmla="*/ 353359 h 1157949"/>
              <a:gd name="connsiteX497" fmla="*/ 2179814 w 2529346"/>
              <a:gd name="connsiteY497" fmla="*/ 353359 h 1157949"/>
              <a:gd name="connsiteX498" fmla="*/ 2182355 w 2529346"/>
              <a:gd name="connsiteY498" fmla="*/ 353359 h 1157949"/>
              <a:gd name="connsiteX499" fmla="*/ 2187439 w 2529346"/>
              <a:gd name="connsiteY499" fmla="*/ 353359 h 1157949"/>
              <a:gd name="connsiteX500" fmla="*/ 2189982 w 2529346"/>
              <a:gd name="connsiteY500" fmla="*/ 353359 h 1157949"/>
              <a:gd name="connsiteX501" fmla="*/ 2192524 w 2529346"/>
              <a:gd name="connsiteY501" fmla="*/ 350817 h 1157949"/>
              <a:gd name="connsiteX502" fmla="*/ 2195065 w 2529346"/>
              <a:gd name="connsiteY502" fmla="*/ 350817 h 1157949"/>
              <a:gd name="connsiteX503" fmla="*/ 2197607 w 2529346"/>
              <a:gd name="connsiteY503" fmla="*/ 350817 h 1157949"/>
              <a:gd name="connsiteX504" fmla="*/ 2200150 w 2529346"/>
              <a:gd name="connsiteY504" fmla="*/ 350817 h 1157949"/>
              <a:gd name="connsiteX505" fmla="*/ 2211589 w 2529346"/>
              <a:gd name="connsiteY505" fmla="*/ 345733 h 1157949"/>
              <a:gd name="connsiteX506" fmla="*/ 2211589 w 2529346"/>
              <a:gd name="connsiteY506" fmla="*/ 343190 h 1157949"/>
              <a:gd name="connsiteX507" fmla="*/ 2214131 w 2529346"/>
              <a:gd name="connsiteY507" fmla="*/ 343190 h 1157949"/>
              <a:gd name="connsiteX508" fmla="*/ 2219215 w 2529346"/>
              <a:gd name="connsiteY508" fmla="*/ 340648 h 1157949"/>
              <a:gd name="connsiteX509" fmla="*/ 2221757 w 2529346"/>
              <a:gd name="connsiteY509" fmla="*/ 340648 h 1157949"/>
              <a:gd name="connsiteX510" fmla="*/ 2221757 w 2529346"/>
              <a:gd name="connsiteY510" fmla="*/ 343190 h 1157949"/>
              <a:gd name="connsiteX511" fmla="*/ 2214131 w 2529346"/>
              <a:gd name="connsiteY511" fmla="*/ 345733 h 1157949"/>
              <a:gd name="connsiteX512" fmla="*/ 2209047 w 2529346"/>
              <a:gd name="connsiteY512" fmla="*/ 348275 h 1157949"/>
              <a:gd name="connsiteX513" fmla="*/ 2203963 w 2529346"/>
              <a:gd name="connsiteY513" fmla="*/ 352088 h 1157949"/>
              <a:gd name="connsiteX514" fmla="*/ 1970094 w 2529346"/>
              <a:gd name="connsiteY514" fmla="*/ 352088 h 1157949"/>
              <a:gd name="connsiteX515" fmla="*/ 1967552 w 2529346"/>
              <a:gd name="connsiteY515" fmla="*/ 352088 h 1157949"/>
              <a:gd name="connsiteX516" fmla="*/ 1965009 w 2529346"/>
              <a:gd name="connsiteY516" fmla="*/ 345733 h 1157949"/>
              <a:gd name="connsiteX517" fmla="*/ 1967552 w 2529346"/>
              <a:gd name="connsiteY517" fmla="*/ 343190 h 1157949"/>
              <a:gd name="connsiteX518" fmla="*/ 1970094 w 2529346"/>
              <a:gd name="connsiteY518" fmla="*/ 340648 h 1157949"/>
              <a:gd name="connsiteX519" fmla="*/ 1970094 w 2529346"/>
              <a:gd name="connsiteY519" fmla="*/ 338106 h 1157949"/>
              <a:gd name="connsiteX520" fmla="*/ 1972635 w 2529346"/>
              <a:gd name="connsiteY520" fmla="*/ 338106 h 1157949"/>
              <a:gd name="connsiteX521" fmla="*/ 1970094 w 2529346"/>
              <a:gd name="connsiteY521" fmla="*/ 340648 h 1157949"/>
              <a:gd name="connsiteX522" fmla="*/ 1970094 w 2529346"/>
              <a:gd name="connsiteY522" fmla="*/ 345733 h 1157949"/>
              <a:gd name="connsiteX523" fmla="*/ 1970094 w 2529346"/>
              <a:gd name="connsiteY523" fmla="*/ 350817 h 1157949"/>
              <a:gd name="connsiteX524" fmla="*/ 1970094 w 2529346"/>
              <a:gd name="connsiteY524" fmla="*/ 352088 h 1157949"/>
              <a:gd name="connsiteX525" fmla="*/ 1839177 w 2529346"/>
              <a:gd name="connsiteY525" fmla="*/ 338106 h 1157949"/>
              <a:gd name="connsiteX526" fmla="*/ 1839177 w 2529346"/>
              <a:gd name="connsiteY526" fmla="*/ 335564 h 1157949"/>
              <a:gd name="connsiteX527" fmla="*/ 1839177 w 2529346"/>
              <a:gd name="connsiteY527" fmla="*/ 338106 h 1157949"/>
              <a:gd name="connsiteX528" fmla="*/ 1544299 w 2529346"/>
              <a:gd name="connsiteY528" fmla="*/ 338106 h 1157949"/>
              <a:gd name="connsiteX529" fmla="*/ 1539215 w 2529346"/>
              <a:gd name="connsiteY529" fmla="*/ 338106 h 1157949"/>
              <a:gd name="connsiteX530" fmla="*/ 1539215 w 2529346"/>
              <a:gd name="connsiteY530" fmla="*/ 335564 h 1157949"/>
              <a:gd name="connsiteX531" fmla="*/ 1536673 w 2529346"/>
              <a:gd name="connsiteY531" fmla="*/ 335564 h 1157949"/>
              <a:gd name="connsiteX532" fmla="*/ 1536673 w 2529346"/>
              <a:gd name="connsiteY532" fmla="*/ 333022 h 1157949"/>
              <a:gd name="connsiteX533" fmla="*/ 1536673 w 2529346"/>
              <a:gd name="connsiteY533" fmla="*/ 330480 h 1157949"/>
              <a:gd name="connsiteX534" fmla="*/ 1539215 w 2529346"/>
              <a:gd name="connsiteY534" fmla="*/ 330480 h 1157949"/>
              <a:gd name="connsiteX535" fmla="*/ 1541757 w 2529346"/>
              <a:gd name="connsiteY535" fmla="*/ 333022 h 1157949"/>
              <a:gd name="connsiteX536" fmla="*/ 1544299 w 2529346"/>
              <a:gd name="connsiteY536" fmla="*/ 333022 h 1157949"/>
              <a:gd name="connsiteX537" fmla="*/ 1544299 w 2529346"/>
              <a:gd name="connsiteY537" fmla="*/ 335564 h 1157949"/>
              <a:gd name="connsiteX538" fmla="*/ 1546841 w 2529346"/>
              <a:gd name="connsiteY538" fmla="*/ 335564 h 1157949"/>
              <a:gd name="connsiteX539" fmla="*/ 1544299 w 2529346"/>
              <a:gd name="connsiteY539" fmla="*/ 338106 h 1157949"/>
              <a:gd name="connsiteX540" fmla="*/ 1534131 w 2529346"/>
              <a:gd name="connsiteY540" fmla="*/ 330480 h 1157949"/>
              <a:gd name="connsiteX541" fmla="*/ 1531589 w 2529346"/>
              <a:gd name="connsiteY541" fmla="*/ 330480 h 1157949"/>
              <a:gd name="connsiteX542" fmla="*/ 1531589 w 2529346"/>
              <a:gd name="connsiteY542" fmla="*/ 327937 h 1157949"/>
              <a:gd name="connsiteX543" fmla="*/ 1534131 w 2529346"/>
              <a:gd name="connsiteY543" fmla="*/ 327937 h 1157949"/>
              <a:gd name="connsiteX544" fmla="*/ 1536673 w 2529346"/>
              <a:gd name="connsiteY544" fmla="*/ 327937 h 1157949"/>
              <a:gd name="connsiteX545" fmla="*/ 1536673 w 2529346"/>
              <a:gd name="connsiteY545" fmla="*/ 330480 h 1157949"/>
              <a:gd name="connsiteX546" fmla="*/ 1534131 w 2529346"/>
              <a:gd name="connsiteY546" fmla="*/ 330480 h 1157949"/>
              <a:gd name="connsiteX547" fmla="*/ 1829009 w 2529346"/>
              <a:gd name="connsiteY547" fmla="*/ 326667 h 1157949"/>
              <a:gd name="connsiteX548" fmla="*/ 1826467 w 2529346"/>
              <a:gd name="connsiteY548" fmla="*/ 324124 h 1157949"/>
              <a:gd name="connsiteX549" fmla="*/ 1823926 w 2529346"/>
              <a:gd name="connsiteY549" fmla="*/ 324124 h 1157949"/>
              <a:gd name="connsiteX550" fmla="*/ 1823926 w 2529346"/>
              <a:gd name="connsiteY550" fmla="*/ 319040 h 1157949"/>
              <a:gd name="connsiteX551" fmla="*/ 1826467 w 2529346"/>
              <a:gd name="connsiteY551" fmla="*/ 316498 h 1157949"/>
              <a:gd name="connsiteX552" fmla="*/ 1826467 w 2529346"/>
              <a:gd name="connsiteY552" fmla="*/ 319040 h 1157949"/>
              <a:gd name="connsiteX553" fmla="*/ 1829009 w 2529346"/>
              <a:gd name="connsiteY553" fmla="*/ 319040 h 1157949"/>
              <a:gd name="connsiteX554" fmla="*/ 1831551 w 2529346"/>
              <a:gd name="connsiteY554" fmla="*/ 321582 h 1157949"/>
              <a:gd name="connsiteX555" fmla="*/ 1831551 w 2529346"/>
              <a:gd name="connsiteY555" fmla="*/ 326667 h 1157949"/>
              <a:gd name="connsiteX556" fmla="*/ 1829009 w 2529346"/>
              <a:gd name="connsiteY556" fmla="*/ 326667 h 1157949"/>
              <a:gd name="connsiteX557" fmla="*/ 1924336 w 2529346"/>
              <a:gd name="connsiteY557" fmla="*/ 319040 h 1157949"/>
              <a:gd name="connsiteX558" fmla="*/ 1921794 w 2529346"/>
              <a:gd name="connsiteY558" fmla="*/ 319040 h 1157949"/>
              <a:gd name="connsiteX559" fmla="*/ 1920523 w 2529346"/>
              <a:gd name="connsiteY559" fmla="*/ 319040 h 1157949"/>
              <a:gd name="connsiteX560" fmla="*/ 1920523 w 2529346"/>
              <a:gd name="connsiteY560" fmla="*/ 316498 h 1157949"/>
              <a:gd name="connsiteX561" fmla="*/ 1923066 w 2529346"/>
              <a:gd name="connsiteY561" fmla="*/ 316498 h 1157949"/>
              <a:gd name="connsiteX562" fmla="*/ 1924336 w 2529346"/>
              <a:gd name="connsiteY562" fmla="*/ 319040 h 1157949"/>
              <a:gd name="connsiteX563" fmla="*/ 1991701 w 2529346"/>
              <a:gd name="connsiteY563" fmla="*/ 335564 h 1157949"/>
              <a:gd name="connsiteX564" fmla="*/ 1989159 w 2529346"/>
              <a:gd name="connsiteY564" fmla="*/ 335564 h 1157949"/>
              <a:gd name="connsiteX565" fmla="*/ 1989159 w 2529346"/>
              <a:gd name="connsiteY565" fmla="*/ 333022 h 1157949"/>
              <a:gd name="connsiteX566" fmla="*/ 1989159 w 2529346"/>
              <a:gd name="connsiteY566" fmla="*/ 330480 h 1157949"/>
              <a:gd name="connsiteX567" fmla="*/ 1989159 w 2529346"/>
              <a:gd name="connsiteY567" fmla="*/ 327937 h 1157949"/>
              <a:gd name="connsiteX568" fmla="*/ 1989159 w 2529346"/>
              <a:gd name="connsiteY568" fmla="*/ 325395 h 1157949"/>
              <a:gd name="connsiteX569" fmla="*/ 1991701 w 2529346"/>
              <a:gd name="connsiteY569" fmla="*/ 320311 h 1157949"/>
              <a:gd name="connsiteX570" fmla="*/ 1994243 w 2529346"/>
              <a:gd name="connsiteY570" fmla="*/ 317769 h 1157949"/>
              <a:gd name="connsiteX571" fmla="*/ 2001870 w 2529346"/>
              <a:gd name="connsiteY571" fmla="*/ 315227 h 1157949"/>
              <a:gd name="connsiteX572" fmla="*/ 2004411 w 2529346"/>
              <a:gd name="connsiteY572" fmla="*/ 312684 h 1157949"/>
              <a:gd name="connsiteX573" fmla="*/ 2006953 w 2529346"/>
              <a:gd name="connsiteY573" fmla="*/ 312684 h 1157949"/>
              <a:gd name="connsiteX574" fmla="*/ 2006953 w 2529346"/>
              <a:gd name="connsiteY574" fmla="*/ 315227 h 1157949"/>
              <a:gd name="connsiteX575" fmla="*/ 2004411 w 2529346"/>
              <a:gd name="connsiteY575" fmla="*/ 317769 h 1157949"/>
              <a:gd name="connsiteX576" fmla="*/ 2004411 w 2529346"/>
              <a:gd name="connsiteY576" fmla="*/ 320311 h 1157949"/>
              <a:gd name="connsiteX577" fmla="*/ 2004411 w 2529346"/>
              <a:gd name="connsiteY577" fmla="*/ 322854 h 1157949"/>
              <a:gd name="connsiteX578" fmla="*/ 2001870 w 2529346"/>
              <a:gd name="connsiteY578" fmla="*/ 322854 h 1157949"/>
              <a:gd name="connsiteX579" fmla="*/ 1999327 w 2529346"/>
              <a:gd name="connsiteY579" fmla="*/ 325395 h 1157949"/>
              <a:gd name="connsiteX580" fmla="*/ 1999327 w 2529346"/>
              <a:gd name="connsiteY580" fmla="*/ 327937 h 1157949"/>
              <a:gd name="connsiteX581" fmla="*/ 1996785 w 2529346"/>
              <a:gd name="connsiteY581" fmla="*/ 327937 h 1157949"/>
              <a:gd name="connsiteX582" fmla="*/ 1996785 w 2529346"/>
              <a:gd name="connsiteY582" fmla="*/ 330480 h 1157949"/>
              <a:gd name="connsiteX583" fmla="*/ 1994243 w 2529346"/>
              <a:gd name="connsiteY583" fmla="*/ 330480 h 1157949"/>
              <a:gd name="connsiteX584" fmla="*/ 1994243 w 2529346"/>
              <a:gd name="connsiteY584" fmla="*/ 333022 h 1157949"/>
              <a:gd name="connsiteX585" fmla="*/ 1991701 w 2529346"/>
              <a:gd name="connsiteY585" fmla="*/ 333022 h 1157949"/>
              <a:gd name="connsiteX586" fmla="*/ 1991701 w 2529346"/>
              <a:gd name="connsiteY586" fmla="*/ 335564 h 1157949"/>
              <a:gd name="connsiteX587" fmla="*/ 1977720 w 2529346"/>
              <a:gd name="connsiteY587" fmla="*/ 316498 h 1157949"/>
              <a:gd name="connsiteX588" fmla="*/ 1975177 w 2529346"/>
              <a:gd name="connsiteY588" fmla="*/ 316498 h 1157949"/>
              <a:gd name="connsiteX589" fmla="*/ 1975177 w 2529346"/>
              <a:gd name="connsiteY589" fmla="*/ 313956 h 1157949"/>
              <a:gd name="connsiteX590" fmla="*/ 1977720 w 2529346"/>
              <a:gd name="connsiteY590" fmla="*/ 313956 h 1157949"/>
              <a:gd name="connsiteX591" fmla="*/ 1980262 w 2529346"/>
              <a:gd name="connsiteY591" fmla="*/ 316498 h 1157949"/>
              <a:gd name="connsiteX592" fmla="*/ 1977720 w 2529346"/>
              <a:gd name="connsiteY592" fmla="*/ 316498 h 1157949"/>
              <a:gd name="connsiteX593" fmla="*/ 1912898 w 2529346"/>
              <a:gd name="connsiteY593" fmla="*/ 319040 h 1157949"/>
              <a:gd name="connsiteX594" fmla="*/ 1910355 w 2529346"/>
              <a:gd name="connsiteY594" fmla="*/ 319040 h 1157949"/>
              <a:gd name="connsiteX595" fmla="*/ 1910355 w 2529346"/>
              <a:gd name="connsiteY595" fmla="*/ 316498 h 1157949"/>
              <a:gd name="connsiteX596" fmla="*/ 1910355 w 2529346"/>
              <a:gd name="connsiteY596" fmla="*/ 313956 h 1157949"/>
              <a:gd name="connsiteX597" fmla="*/ 1907813 w 2529346"/>
              <a:gd name="connsiteY597" fmla="*/ 313956 h 1157949"/>
              <a:gd name="connsiteX598" fmla="*/ 1910355 w 2529346"/>
              <a:gd name="connsiteY598" fmla="*/ 313956 h 1157949"/>
              <a:gd name="connsiteX599" fmla="*/ 1912898 w 2529346"/>
              <a:gd name="connsiteY599" fmla="*/ 313956 h 1157949"/>
              <a:gd name="connsiteX600" fmla="*/ 1912898 w 2529346"/>
              <a:gd name="connsiteY600" fmla="*/ 316498 h 1157949"/>
              <a:gd name="connsiteX601" fmla="*/ 1912898 w 2529346"/>
              <a:gd name="connsiteY601" fmla="*/ 319040 h 1157949"/>
              <a:gd name="connsiteX602" fmla="*/ 1940860 w 2529346"/>
              <a:gd name="connsiteY602" fmla="*/ 312684 h 1157949"/>
              <a:gd name="connsiteX603" fmla="*/ 1938318 w 2529346"/>
              <a:gd name="connsiteY603" fmla="*/ 312684 h 1157949"/>
              <a:gd name="connsiteX604" fmla="*/ 1938318 w 2529346"/>
              <a:gd name="connsiteY604" fmla="*/ 310143 h 1157949"/>
              <a:gd name="connsiteX605" fmla="*/ 1943402 w 2529346"/>
              <a:gd name="connsiteY605" fmla="*/ 307600 h 1157949"/>
              <a:gd name="connsiteX606" fmla="*/ 1943402 w 2529346"/>
              <a:gd name="connsiteY606" fmla="*/ 310143 h 1157949"/>
              <a:gd name="connsiteX607" fmla="*/ 1945944 w 2529346"/>
              <a:gd name="connsiteY607" fmla="*/ 310143 h 1157949"/>
              <a:gd name="connsiteX608" fmla="*/ 1943402 w 2529346"/>
              <a:gd name="connsiteY608" fmla="*/ 312684 h 1157949"/>
              <a:gd name="connsiteX609" fmla="*/ 1940860 w 2529346"/>
              <a:gd name="connsiteY609" fmla="*/ 312684 h 1157949"/>
              <a:gd name="connsiteX610" fmla="*/ 1893832 w 2529346"/>
              <a:gd name="connsiteY610" fmla="*/ 310143 h 1157949"/>
              <a:gd name="connsiteX611" fmla="*/ 1891290 w 2529346"/>
              <a:gd name="connsiteY611" fmla="*/ 307600 h 1157949"/>
              <a:gd name="connsiteX612" fmla="*/ 1893832 w 2529346"/>
              <a:gd name="connsiteY612" fmla="*/ 310143 h 1157949"/>
              <a:gd name="connsiteX613" fmla="*/ 1896374 w 2529346"/>
              <a:gd name="connsiteY613" fmla="*/ 310143 h 1157949"/>
              <a:gd name="connsiteX614" fmla="*/ 1893832 w 2529346"/>
              <a:gd name="connsiteY614" fmla="*/ 310143 h 1157949"/>
              <a:gd name="connsiteX615" fmla="*/ 1898916 w 2529346"/>
              <a:gd name="connsiteY615" fmla="*/ 307600 h 1157949"/>
              <a:gd name="connsiteX616" fmla="*/ 1898916 w 2529346"/>
              <a:gd name="connsiteY616" fmla="*/ 310143 h 1157949"/>
              <a:gd name="connsiteX617" fmla="*/ 1898916 w 2529346"/>
              <a:gd name="connsiteY617" fmla="*/ 307600 h 1157949"/>
              <a:gd name="connsiteX618" fmla="*/ 1901458 w 2529346"/>
              <a:gd name="connsiteY618" fmla="*/ 307600 h 1157949"/>
              <a:gd name="connsiteX619" fmla="*/ 1901458 w 2529346"/>
              <a:gd name="connsiteY619" fmla="*/ 305058 h 1157949"/>
              <a:gd name="connsiteX620" fmla="*/ 1904000 w 2529346"/>
              <a:gd name="connsiteY620" fmla="*/ 305058 h 1157949"/>
              <a:gd name="connsiteX621" fmla="*/ 1901458 w 2529346"/>
              <a:gd name="connsiteY621" fmla="*/ 307600 h 1157949"/>
              <a:gd name="connsiteX622" fmla="*/ 1898916 w 2529346"/>
              <a:gd name="connsiteY622" fmla="*/ 307600 h 1157949"/>
              <a:gd name="connsiteX623" fmla="*/ 1877308 w 2529346"/>
              <a:gd name="connsiteY623" fmla="*/ 307600 h 1157949"/>
              <a:gd name="connsiteX624" fmla="*/ 1874767 w 2529346"/>
              <a:gd name="connsiteY624" fmla="*/ 307600 h 1157949"/>
              <a:gd name="connsiteX625" fmla="*/ 1874767 w 2529346"/>
              <a:gd name="connsiteY625" fmla="*/ 305058 h 1157949"/>
              <a:gd name="connsiteX626" fmla="*/ 1879850 w 2529346"/>
              <a:gd name="connsiteY626" fmla="*/ 302516 h 1157949"/>
              <a:gd name="connsiteX627" fmla="*/ 1882393 w 2529346"/>
              <a:gd name="connsiteY627" fmla="*/ 305058 h 1157949"/>
              <a:gd name="connsiteX628" fmla="*/ 1882393 w 2529346"/>
              <a:gd name="connsiteY628" fmla="*/ 307600 h 1157949"/>
              <a:gd name="connsiteX629" fmla="*/ 1879850 w 2529346"/>
              <a:gd name="connsiteY629" fmla="*/ 307600 h 1157949"/>
              <a:gd name="connsiteX630" fmla="*/ 1877308 w 2529346"/>
              <a:gd name="connsiteY630" fmla="*/ 307600 h 1157949"/>
              <a:gd name="connsiteX631" fmla="*/ 1910355 w 2529346"/>
              <a:gd name="connsiteY631" fmla="*/ 307600 h 1157949"/>
              <a:gd name="connsiteX632" fmla="*/ 1907813 w 2529346"/>
              <a:gd name="connsiteY632" fmla="*/ 307600 h 1157949"/>
              <a:gd name="connsiteX633" fmla="*/ 1905271 w 2529346"/>
              <a:gd name="connsiteY633" fmla="*/ 305058 h 1157949"/>
              <a:gd name="connsiteX634" fmla="*/ 1905271 w 2529346"/>
              <a:gd name="connsiteY634" fmla="*/ 302516 h 1157949"/>
              <a:gd name="connsiteX635" fmla="*/ 1907813 w 2529346"/>
              <a:gd name="connsiteY635" fmla="*/ 302516 h 1157949"/>
              <a:gd name="connsiteX636" fmla="*/ 1910355 w 2529346"/>
              <a:gd name="connsiteY636" fmla="*/ 305058 h 1157949"/>
              <a:gd name="connsiteX637" fmla="*/ 1910355 w 2529346"/>
              <a:gd name="connsiteY637" fmla="*/ 307600 h 1157949"/>
              <a:gd name="connsiteX638" fmla="*/ 1883663 w 2529346"/>
              <a:gd name="connsiteY638" fmla="*/ 305058 h 1157949"/>
              <a:gd name="connsiteX639" fmla="*/ 1883663 w 2529346"/>
              <a:gd name="connsiteY639" fmla="*/ 302516 h 1157949"/>
              <a:gd name="connsiteX640" fmla="*/ 1883663 w 2529346"/>
              <a:gd name="connsiteY640" fmla="*/ 305058 h 1157949"/>
              <a:gd name="connsiteX641" fmla="*/ 1457869 w 2529346"/>
              <a:gd name="connsiteY641" fmla="*/ 305058 h 1157949"/>
              <a:gd name="connsiteX642" fmla="*/ 1455327 w 2529346"/>
              <a:gd name="connsiteY642" fmla="*/ 305058 h 1157949"/>
              <a:gd name="connsiteX643" fmla="*/ 1455327 w 2529346"/>
              <a:gd name="connsiteY643" fmla="*/ 302516 h 1157949"/>
              <a:gd name="connsiteX644" fmla="*/ 1455327 w 2529346"/>
              <a:gd name="connsiteY644" fmla="*/ 299974 h 1157949"/>
              <a:gd name="connsiteX645" fmla="*/ 1457869 w 2529346"/>
              <a:gd name="connsiteY645" fmla="*/ 299974 h 1157949"/>
              <a:gd name="connsiteX646" fmla="*/ 1457869 w 2529346"/>
              <a:gd name="connsiteY646" fmla="*/ 302516 h 1157949"/>
              <a:gd name="connsiteX647" fmla="*/ 1460411 w 2529346"/>
              <a:gd name="connsiteY647" fmla="*/ 302516 h 1157949"/>
              <a:gd name="connsiteX648" fmla="*/ 1460411 w 2529346"/>
              <a:gd name="connsiteY648" fmla="*/ 305058 h 1157949"/>
              <a:gd name="connsiteX649" fmla="*/ 1457869 w 2529346"/>
              <a:gd name="connsiteY649" fmla="*/ 305058 h 1157949"/>
              <a:gd name="connsiteX650" fmla="*/ 1882393 w 2529346"/>
              <a:gd name="connsiteY650" fmla="*/ 302516 h 1157949"/>
              <a:gd name="connsiteX651" fmla="*/ 1879850 w 2529346"/>
              <a:gd name="connsiteY651" fmla="*/ 302516 h 1157949"/>
              <a:gd name="connsiteX652" fmla="*/ 1882393 w 2529346"/>
              <a:gd name="connsiteY652" fmla="*/ 299974 h 1157949"/>
              <a:gd name="connsiteX653" fmla="*/ 1882393 w 2529346"/>
              <a:gd name="connsiteY653" fmla="*/ 302516 h 1157949"/>
              <a:gd name="connsiteX654" fmla="*/ 1912898 w 2529346"/>
              <a:gd name="connsiteY654" fmla="*/ 302516 h 1157949"/>
              <a:gd name="connsiteX655" fmla="*/ 1910355 w 2529346"/>
              <a:gd name="connsiteY655" fmla="*/ 302516 h 1157949"/>
              <a:gd name="connsiteX656" fmla="*/ 1910355 w 2529346"/>
              <a:gd name="connsiteY656" fmla="*/ 299974 h 1157949"/>
              <a:gd name="connsiteX657" fmla="*/ 1912898 w 2529346"/>
              <a:gd name="connsiteY657" fmla="*/ 299974 h 1157949"/>
              <a:gd name="connsiteX658" fmla="*/ 1912898 w 2529346"/>
              <a:gd name="connsiteY658" fmla="*/ 302516 h 1157949"/>
              <a:gd name="connsiteX659" fmla="*/ 1924336 w 2529346"/>
              <a:gd name="connsiteY659" fmla="*/ 302516 h 1157949"/>
              <a:gd name="connsiteX660" fmla="*/ 1921794 w 2529346"/>
              <a:gd name="connsiteY660" fmla="*/ 305058 h 1157949"/>
              <a:gd name="connsiteX661" fmla="*/ 1921794 w 2529346"/>
              <a:gd name="connsiteY661" fmla="*/ 302516 h 1157949"/>
              <a:gd name="connsiteX662" fmla="*/ 1924336 w 2529346"/>
              <a:gd name="connsiteY662" fmla="*/ 299974 h 1157949"/>
              <a:gd name="connsiteX663" fmla="*/ 1929421 w 2529346"/>
              <a:gd name="connsiteY663" fmla="*/ 299974 h 1157949"/>
              <a:gd name="connsiteX664" fmla="*/ 1926879 w 2529346"/>
              <a:gd name="connsiteY664" fmla="*/ 299974 h 1157949"/>
              <a:gd name="connsiteX665" fmla="*/ 1924336 w 2529346"/>
              <a:gd name="connsiteY665" fmla="*/ 302516 h 1157949"/>
              <a:gd name="connsiteX666" fmla="*/ 1920523 w 2529346"/>
              <a:gd name="connsiteY666" fmla="*/ 301245 h 1157949"/>
              <a:gd name="connsiteX667" fmla="*/ 1917981 w 2529346"/>
              <a:gd name="connsiteY667" fmla="*/ 301245 h 1157949"/>
              <a:gd name="connsiteX668" fmla="*/ 1917981 w 2529346"/>
              <a:gd name="connsiteY668" fmla="*/ 298703 h 1157949"/>
              <a:gd name="connsiteX669" fmla="*/ 1920523 w 2529346"/>
              <a:gd name="connsiteY669" fmla="*/ 298703 h 1157949"/>
              <a:gd name="connsiteX670" fmla="*/ 1920523 w 2529346"/>
              <a:gd name="connsiteY670" fmla="*/ 301245 h 1157949"/>
              <a:gd name="connsiteX671" fmla="*/ 209720 w 2529346"/>
              <a:gd name="connsiteY671" fmla="*/ 296160 h 1157949"/>
              <a:gd name="connsiteX672" fmla="*/ 209720 w 2529346"/>
              <a:gd name="connsiteY672" fmla="*/ 298703 h 1157949"/>
              <a:gd name="connsiteX673" fmla="*/ 207178 w 2529346"/>
              <a:gd name="connsiteY673" fmla="*/ 298703 h 1157949"/>
              <a:gd name="connsiteX674" fmla="*/ 204636 w 2529346"/>
              <a:gd name="connsiteY674" fmla="*/ 298703 h 1157949"/>
              <a:gd name="connsiteX675" fmla="*/ 204636 w 2529346"/>
              <a:gd name="connsiteY675" fmla="*/ 296160 h 1157949"/>
              <a:gd name="connsiteX676" fmla="*/ 207178 w 2529346"/>
              <a:gd name="connsiteY676" fmla="*/ 296160 h 1157949"/>
              <a:gd name="connsiteX677" fmla="*/ 209720 w 2529346"/>
              <a:gd name="connsiteY677" fmla="*/ 296160 h 1157949"/>
              <a:gd name="connsiteX678" fmla="*/ 1898916 w 2529346"/>
              <a:gd name="connsiteY678" fmla="*/ 298703 h 1157949"/>
              <a:gd name="connsiteX679" fmla="*/ 1896374 w 2529346"/>
              <a:gd name="connsiteY679" fmla="*/ 296160 h 1157949"/>
              <a:gd name="connsiteX680" fmla="*/ 1898916 w 2529346"/>
              <a:gd name="connsiteY680" fmla="*/ 296160 h 1157949"/>
              <a:gd name="connsiteX681" fmla="*/ 1898916 w 2529346"/>
              <a:gd name="connsiteY681" fmla="*/ 293618 h 1157949"/>
              <a:gd name="connsiteX682" fmla="*/ 1898916 w 2529346"/>
              <a:gd name="connsiteY682" fmla="*/ 298703 h 1157949"/>
              <a:gd name="connsiteX683" fmla="*/ 1886206 w 2529346"/>
              <a:gd name="connsiteY683" fmla="*/ 298703 h 1157949"/>
              <a:gd name="connsiteX684" fmla="*/ 1883663 w 2529346"/>
              <a:gd name="connsiteY684" fmla="*/ 296160 h 1157949"/>
              <a:gd name="connsiteX685" fmla="*/ 1883663 w 2529346"/>
              <a:gd name="connsiteY685" fmla="*/ 293618 h 1157949"/>
              <a:gd name="connsiteX686" fmla="*/ 1886206 w 2529346"/>
              <a:gd name="connsiteY686" fmla="*/ 296160 h 1157949"/>
              <a:gd name="connsiteX687" fmla="*/ 1888748 w 2529346"/>
              <a:gd name="connsiteY687" fmla="*/ 298703 h 1157949"/>
              <a:gd name="connsiteX688" fmla="*/ 1886206 w 2529346"/>
              <a:gd name="connsiteY688" fmla="*/ 298703 h 1157949"/>
              <a:gd name="connsiteX689" fmla="*/ 1924336 w 2529346"/>
              <a:gd name="connsiteY689" fmla="*/ 293618 h 1157949"/>
              <a:gd name="connsiteX690" fmla="*/ 1921794 w 2529346"/>
              <a:gd name="connsiteY690" fmla="*/ 291077 h 1157949"/>
              <a:gd name="connsiteX691" fmla="*/ 1924336 w 2529346"/>
              <a:gd name="connsiteY691" fmla="*/ 291077 h 1157949"/>
              <a:gd name="connsiteX692" fmla="*/ 1924336 w 2529346"/>
              <a:gd name="connsiteY692" fmla="*/ 293618 h 1157949"/>
              <a:gd name="connsiteX693" fmla="*/ 1905271 w 2529346"/>
              <a:gd name="connsiteY693" fmla="*/ 296160 h 1157949"/>
              <a:gd name="connsiteX694" fmla="*/ 1902729 w 2529346"/>
              <a:gd name="connsiteY694" fmla="*/ 296160 h 1157949"/>
              <a:gd name="connsiteX695" fmla="*/ 1900187 w 2529346"/>
              <a:gd name="connsiteY695" fmla="*/ 296160 h 1157949"/>
              <a:gd name="connsiteX696" fmla="*/ 1897645 w 2529346"/>
              <a:gd name="connsiteY696" fmla="*/ 296160 h 1157949"/>
              <a:gd name="connsiteX697" fmla="*/ 1900187 w 2529346"/>
              <a:gd name="connsiteY697" fmla="*/ 293618 h 1157949"/>
              <a:gd name="connsiteX698" fmla="*/ 1900187 w 2529346"/>
              <a:gd name="connsiteY698" fmla="*/ 291077 h 1157949"/>
              <a:gd name="connsiteX699" fmla="*/ 1902729 w 2529346"/>
              <a:gd name="connsiteY699" fmla="*/ 291077 h 1157949"/>
              <a:gd name="connsiteX700" fmla="*/ 1905271 w 2529346"/>
              <a:gd name="connsiteY700" fmla="*/ 291077 h 1157949"/>
              <a:gd name="connsiteX701" fmla="*/ 1905271 w 2529346"/>
              <a:gd name="connsiteY701" fmla="*/ 293618 h 1157949"/>
              <a:gd name="connsiteX702" fmla="*/ 1905271 w 2529346"/>
              <a:gd name="connsiteY702" fmla="*/ 296160 h 1157949"/>
              <a:gd name="connsiteX703" fmla="*/ 1912898 w 2529346"/>
              <a:gd name="connsiteY703" fmla="*/ 298703 h 1157949"/>
              <a:gd name="connsiteX704" fmla="*/ 1910355 w 2529346"/>
              <a:gd name="connsiteY704" fmla="*/ 298703 h 1157949"/>
              <a:gd name="connsiteX705" fmla="*/ 1907813 w 2529346"/>
              <a:gd name="connsiteY705" fmla="*/ 293618 h 1157949"/>
              <a:gd name="connsiteX706" fmla="*/ 1912898 w 2529346"/>
              <a:gd name="connsiteY706" fmla="*/ 288534 h 1157949"/>
              <a:gd name="connsiteX707" fmla="*/ 1915439 w 2529346"/>
              <a:gd name="connsiteY707" fmla="*/ 288534 h 1157949"/>
              <a:gd name="connsiteX708" fmla="*/ 1915439 w 2529346"/>
              <a:gd name="connsiteY708" fmla="*/ 291077 h 1157949"/>
              <a:gd name="connsiteX709" fmla="*/ 1917981 w 2529346"/>
              <a:gd name="connsiteY709" fmla="*/ 291077 h 1157949"/>
              <a:gd name="connsiteX710" fmla="*/ 1915439 w 2529346"/>
              <a:gd name="connsiteY710" fmla="*/ 293618 h 1157949"/>
              <a:gd name="connsiteX711" fmla="*/ 1915439 w 2529346"/>
              <a:gd name="connsiteY711" fmla="*/ 296160 h 1157949"/>
              <a:gd name="connsiteX712" fmla="*/ 1915439 w 2529346"/>
              <a:gd name="connsiteY712" fmla="*/ 298703 h 1157949"/>
              <a:gd name="connsiteX713" fmla="*/ 1912898 w 2529346"/>
              <a:gd name="connsiteY713" fmla="*/ 298703 h 1157949"/>
              <a:gd name="connsiteX714" fmla="*/ 1882393 w 2529346"/>
              <a:gd name="connsiteY714" fmla="*/ 288534 h 1157949"/>
              <a:gd name="connsiteX715" fmla="*/ 1882393 w 2529346"/>
              <a:gd name="connsiteY715" fmla="*/ 291077 h 1157949"/>
              <a:gd name="connsiteX716" fmla="*/ 1879850 w 2529346"/>
              <a:gd name="connsiteY716" fmla="*/ 291077 h 1157949"/>
              <a:gd name="connsiteX717" fmla="*/ 1877308 w 2529346"/>
              <a:gd name="connsiteY717" fmla="*/ 291077 h 1157949"/>
              <a:gd name="connsiteX718" fmla="*/ 1877308 w 2529346"/>
              <a:gd name="connsiteY718" fmla="*/ 288534 h 1157949"/>
              <a:gd name="connsiteX719" fmla="*/ 1879850 w 2529346"/>
              <a:gd name="connsiteY719" fmla="*/ 288534 h 1157949"/>
              <a:gd name="connsiteX720" fmla="*/ 1882393 w 2529346"/>
              <a:gd name="connsiteY720" fmla="*/ 288534 h 1157949"/>
              <a:gd name="connsiteX721" fmla="*/ 1962467 w 2529346"/>
              <a:gd name="connsiteY721" fmla="*/ 298703 h 1157949"/>
              <a:gd name="connsiteX722" fmla="*/ 1959925 w 2529346"/>
              <a:gd name="connsiteY722" fmla="*/ 298703 h 1157949"/>
              <a:gd name="connsiteX723" fmla="*/ 1959925 w 2529346"/>
              <a:gd name="connsiteY723" fmla="*/ 296160 h 1157949"/>
              <a:gd name="connsiteX724" fmla="*/ 1957384 w 2529346"/>
              <a:gd name="connsiteY724" fmla="*/ 291077 h 1157949"/>
              <a:gd name="connsiteX725" fmla="*/ 1954841 w 2529346"/>
              <a:gd name="connsiteY725" fmla="*/ 288534 h 1157949"/>
              <a:gd name="connsiteX726" fmla="*/ 1957384 w 2529346"/>
              <a:gd name="connsiteY726" fmla="*/ 288534 h 1157949"/>
              <a:gd name="connsiteX727" fmla="*/ 1962467 w 2529346"/>
              <a:gd name="connsiteY727" fmla="*/ 293618 h 1157949"/>
              <a:gd name="connsiteX728" fmla="*/ 1965009 w 2529346"/>
              <a:gd name="connsiteY728" fmla="*/ 296160 h 1157949"/>
              <a:gd name="connsiteX729" fmla="*/ 1965009 w 2529346"/>
              <a:gd name="connsiteY729" fmla="*/ 298703 h 1157949"/>
              <a:gd name="connsiteX730" fmla="*/ 1962467 w 2529346"/>
              <a:gd name="connsiteY730" fmla="*/ 298703 h 1157949"/>
              <a:gd name="connsiteX731" fmla="*/ 1386692 w 2529346"/>
              <a:gd name="connsiteY731" fmla="*/ 287263 h 1157949"/>
              <a:gd name="connsiteX732" fmla="*/ 1389234 w 2529346"/>
              <a:gd name="connsiteY732" fmla="*/ 287263 h 1157949"/>
              <a:gd name="connsiteX733" fmla="*/ 1391776 w 2529346"/>
              <a:gd name="connsiteY733" fmla="*/ 287263 h 1157949"/>
              <a:gd name="connsiteX734" fmla="*/ 1394318 w 2529346"/>
              <a:gd name="connsiteY734" fmla="*/ 287263 h 1157949"/>
              <a:gd name="connsiteX735" fmla="*/ 1396860 w 2529346"/>
              <a:gd name="connsiteY735" fmla="*/ 289805 h 1157949"/>
              <a:gd name="connsiteX736" fmla="*/ 1399402 w 2529346"/>
              <a:gd name="connsiteY736" fmla="*/ 289805 h 1157949"/>
              <a:gd name="connsiteX737" fmla="*/ 1399402 w 2529346"/>
              <a:gd name="connsiteY737" fmla="*/ 292347 h 1157949"/>
              <a:gd name="connsiteX738" fmla="*/ 1396860 w 2529346"/>
              <a:gd name="connsiteY738" fmla="*/ 294890 h 1157949"/>
              <a:gd name="connsiteX739" fmla="*/ 1399402 w 2529346"/>
              <a:gd name="connsiteY739" fmla="*/ 297432 h 1157949"/>
              <a:gd name="connsiteX740" fmla="*/ 1404486 w 2529346"/>
              <a:gd name="connsiteY740" fmla="*/ 302516 h 1157949"/>
              <a:gd name="connsiteX741" fmla="*/ 1401944 w 2529346"/>
              <a:gd name="connsiteY741" fmla="*/ 305058 h 1157949"/>
              <a:gd name="connsiteX742" fmla="*/ 1401944 w 2529346"/>
              <a:gd name="connsiteY742" fmla="*/ 307600 h 1157949"/>
              <a:gd name="connsiteX743" fmla="*/ 1404486 w 2529346"/>
              <a:gd name="connsiteY743" fmla="*/ 307600 h 1157949"/>
              <a:gd name="connsiteX744" fmla="*/ 1407028 w 2529346"/>
              <a:gd name="connsiteY744" fmla="*/ 307600 h 1157949"/>
              <a:gd name="connsiteX745" fmla="*/ 1409570 w 2529346"/>
              <a:gd name="connsiteY745" fmla="*/ 307600 h 1157949"/>
              <a:gd name="connsiteX746" fmla="*/ 1409570 w 2529346"/>
              <a:gd name="connsiteY746" fmla="*/ 305058 h 1157949"/>
              <a:gd name="connsiteX747" fmla="*/ 1412112 w 2529346"/>
              <a:gd name="connsiteY747" fmla="*/ 305058 h 1157949"/>
              <a:gd name="connsiteX748" fmla="*/ 1412112 w 2529346"/>
              <a:gd name="connsiteY748" fmla="*/ 302516 h 1157949"/>
              <a:gd name="connsiteX749" fmla="*/ 1414654 w 2529346"/>
              <a:gd name="connsiteY749" fmla="*/ 302516 h 1157949"/>
              <a:gd name="connsiteX750" fmla="*/ 1417196 w 2529346"/>
              <a:gd name="connsiteY750" fmla="*/ 302516 h 1157949"/>
              <a:gd name="connsiteX751" fmla="*/ 1419738 w 2529346"/>
              <a:gd name="connsiteY751" fmla="*/ 299974 h 1157949"/>
              <a:gd name="connsiteX752" fmla="*/ 1422280 w 2529346"/>
              <a:gd name="connsiteY752" fmla="*/ 299974 h 1157949"/>
              <a:gd name="connsiteX753" fmla="*/ 1422280 w 2529346"/>
              <a:gd name="connsiteY753" fmla="*/ 297432 h 1157949"/>
              <a:gd name="connsiteX754" fmla="*/ 1422280 w 2529346"/>
              <a:gd name="connsiteY754" fmla="*/ 294890 h 1157949"/>
              <a:gd name="connsiteX755" fmla="*/ 1424823 w 2529346"/>
              <a:gd name="connsiteY755" fmla="*/ 294890 h 1157949"/>
              <a:gd name="connsiteX756" fmla="*/ 1427365 w 2529346"/>
              <a:gd name="connsiteY756" fmla="*/ 294890 h 1157949"/>
              <a:gd name="connsiteX757" fmla="*/ 1429907 w 2529346"/>
              <a:gd name="connsiteY757" fmla="*/ 294890 h 1157949"/>
              <a:gd name="connsiteX758" fmla="*/ 1429907 w 2529346"/>
              <a:gd name="connsiteY758" fmla="*/ 299974 h 1157949"/>
              <a:gd name="connsiteX759" fmla="*/ 1429907 w 2529346"/>
              <a:gd name="connsiteY759" fmla="*/ 305058 h 1157949"/>
              <a:gd name="connsiteX760" fmla="*/ 1424823 w 2529346"/>
              <a:gd name="connsiteY760" fmla="*/ 305058 h 1157949"/>
              <a:gd name="connsiteX761" fmla="*/ 1424823 w 2529346"/>
              <a:gd name="connsiteY761" fmla="*/ 307600 h 1157949"/>
              <a:gd name="connsiteX762" fmla="*/ 1422280 w 2529346"/>
              <a:gd name="connsiteY762" fmla="*/ 310143 h 1157949"/>
              <a:gd name="connsiteX763" fmla="*/ 1419738 w 2529346"/>
              <a:gd name="connsiteY763" fmla="*/ 312684 h 1157949"/>
              <a:gd name="connsiteX764" fmla="*/ 1419738 w 2529346"/>
              <a:gd name="connsiteY764" fmla="*/ 315227 h 1157949"/>
              <a:gd name="connsiteX765" fmla="*/ 1417196 w 2529346"/>
              <a:gd name="connsiteY765" fmla="*/ 315227 h 1157949"/>
              <a:gd name="connsiteX766" fmla="*/ 1417196 w 2529346"/>
              <a:gd name="connsiteY766" fmla="*/ 317769 h 1157949"/>
              <a:gd name="connsiteX767" fmla="*/ 1414654 w 2529346"/>
              <a:gd name="connsiteY767" fmla="*/ 317769 h 1157949"/>
              <a:gd name="connsiteX768" fmla="*/ 1412112 w 2529346"/>
              <a:gd name="connsiteY768" fmla="*/ 320311 h 1157949"/>
              <a:gd name="connsiteX769" fmla="*/ 1409570 w 2529346"/>
              <a:gd name="connsiteY769" fmla="*/ 320311 h 1157949"/>
              <a:gd name="connsiteX770" fmla="*/ 1407028 w 2529346"/>
              <a:gd name="connsiteY770" fmla="*/ 320311 h 1157949"/>
              <a:gd name="connsiteX771" fmla="*/ 1407028 w 2529346"/>
              <a:gd name="connsiteY771" fmla="*/ 322854 h 1157949"/>
              <a:gd name="connsiteX772" fmla="*/ 1407028 w 2529346"/>
              <a:gd name="connsiteY772" fmla="*/ 325395 h 1157949"/>
              <a:gd name="connsiteX773" fmla="*/ 1404486 w 2529346"/>
              <a:gd name="connsiteY773" fmla="*/ 325395 h 1157949"/>
              <a:gd name="connsiteX774" fmla="*/ 1404486 w 2529346"/>
              <a:gd name="connsiteY774" fmla="*/ 327937 h 1157949"/>
              <a:gd name="connsiteX775" fmla="*/ 1404486 w 2529346"/>
              <a:gd name="connsiteY775" fmla="*/ 330480 h 1157949"/>
              <a:gd name="connsiteX776" fmla="*/ 1407028 w 2529346"/>
              <a:gd name="connsiteY776" fmla="*/ 333022 h 1157949"/>
              <a:gd name="connsiteX777" fmla="*/ 1407028 w 2529346"/>
              <a:gd name="connsiteY777" fmla="*/ 338106 h 1157949"/>
              <a:gd name="connsiteX778" fmla="*/ 1409570 w 2529346"/>
              <a:gd name="connsiteY778" fmla="*/ 340648 h 1157949"/>
              <a:gd name="connsiteX779" fmla="*/ 1412112 w 2529346"/>
              <a:gd name="connsiteY779" fmla="*/ 343190 h 1157949"/>
              <a:gd name="connsiteX780" fmla="*/ 1414654 w 2529346"/>
              <a:gd name="connsiteY780" fmla="*/ 343190 h 1157949"/>
              <a:gd name="connsiteX781" fmla="*/ 1414654 w 2529346"/>
              <a:gd name="connsiteY781" fmla="*/ 345733 h 1157949"/>
              <a:gd name="connsiteX782" fmla="*/ 1417196 w 2529346"/>
              <a:gd name="connsiteY782" fmla="*/ 345733 h 1157949"/>
              <a:gd name="connsiteX783" fmla="*/ 1417196 w 2529346"/>
              <a:gd name="connsiteY783" fmla="*/ 348275 h 1157949"/>
              <a:gd name="connsiteX784" fmla="*/ 1419738 w 2529346"/>
              <a:gd name="connsiteY784" fmla="*/ 348275 h 1157949"/>
              <a:gd name="connsiteX785" fmla="*/ 1422280 w 2529346"/>
              <a:gd name="connsiteY785" fmla="*/ 348275 h 1157949"/>
              <a:gd name="connsiteX786" fmla="*/ 1424823 w 2529346"/>
              <a:gd name="connsiteY786" fmla="*/ 348275 h 1157949"/>
              <a:gd name="connsiteX787" fmla="*/ 1424823 w 2529346"/>
              <a:gd name="connsiteY787" fmla="*/ 350817 h 1157949"/>
              <a:gd name="connsiteX788" fmla="*/ 1424823 w 2529346"/>
              <a:gd name="connsiteY788" fmla="*/ 353359 h 1157949"/>
              <a:gd name="connsiteX789" fmla="*/ 1424823 w 2529346"/>
              <a:gd name="connsiteY789" fmla="*/ 358443 h 1157949"/>
              <a:gd name="connsiteX790" fmla="*/ 1424823 w 2529346"/>
              <a:gd name="connsiteY790" fmla="*/ 360986 h 1157949"/>
              <a:gd name="connsiteX791" fmla="*/ 1427365 w 2529346"/>
              <a:gd name="connsiteY791" fmla="*/ 363527 h 1157949"/>
              <a:gd name="connsiteX792" fmla="*/ 1429907 w 2529346"/>
              <a:gd name="connsiteY792" fmla="*/ 366070 h 1157949"/>
              <a:gd name="connsiteX793" fmla="*/ 1427365 w 2529346"/>
              <a:gd name="connsiteY793" fmla="*/ 368612 h 1157949"/>
              <a:gd name="connsiteX794" fmla="*/ 1424823 w 2529346"/>
              <a:gd name="connsiteY794" fmla="*/ 368612 h 1157949"/>
              <a:gd name="connsiteX795" fmla="*/ 1424823 w 2529346"/>
              <a:gd name="connsiteY795" fmla="*/ 371154 h 1157949"/>
              <a:gd name="connsiteX796" fmla="*/ 1424823 w 2529346"/>
              <a:gd name="connsiteY796" fmla="*/ 373697 h 1157949"/>
              <a:gd name="connsiteX797" fmla="*/ 1422280 w 2529346"/>
              <a:gd name="connsiteY797" fmla="*/ 378780 h 1157949"/>
              <a:gd name="connsiteX798" fmla="*/ 1417196 w 2529346"/>
              <a:gd name="connsiteY798" fmla="*/ 383865 h 1157949"/>
              <a:gd name="connsiteX799" fmla="*/ 1414654 w 2529346"/>
              <a:gd name="connsiteY799" fmla="*/ 386407 h 1157949"/>
              <a:gd name="connsiteX800" fmla="*/ 1414654 w 2529346"/>
              <a:gd name="connsiteY800" fmla="*/ 388949 h 1157949"/>
              <a:gd name="connsiteX801" fmla="*/ 1412112 w 2529346"/>
              <a:gd name="connsiteY801" fmla="*/ 388949 h 1157949"/>
              <a:gd name="connsiteX802" fmla="*/ 1409570 w 2529346"/>
              <a:gd name="connsiteY802" fmla="*/ 391491 h 1157949"/>
              <a:gd name="connsiteX803" fmla="*/ 1409570 w 2529346"/>
              <a:gd name="connsiteY803" fmla="*/ 394033 h 1157949"/>
              <a:gd name="connsiteX804" fmla="*/ 1407028 w 2529346"/>
              <a:gd name="connsiteY804" fmla="*/ 394033 h 1157949"/>
              <a:gd name="connsiteX805" fmla="*/ 1404486 w 2529346"/>
              <a:gd name="connsiteY805" fmla="*/ 394033 h 1157949"/>
              <a:gd name="connsiteX806" fmla="*/ 1401944 w 2529346"/>
              <a:gd name="connsiteY806" fmla="*/ 396576 h 1157949"/>
              <a:gd name="connsiteX807" fmla="*/ 1401944 w 2529346"/>
              <a:gd name="connsiteY807" fmla="*/ 399118 h 1157949"/>
              <a:gd name="connsiteX808" fmla="*/ 1394318 w 2529346"/>
              <a:gd name="connsiteY808" fmla="*/ 401660 h 1157949"/>
              <a:gd name="connsiteX809" fmla="*/ 1391776 w 2529346"/>
              <a:gd name="connsiteY809" fmla="*/ 401660 h 1157949"/>
              <a:gd name="connsiteX810" fmla="*/ 1389234 w 2529346"/>
              <a:gd name="connsiteY810" fmla="*/ 404202 h 1157949"/>
              <a:gd name="connsiteX811" fmla="*/ 1389234 w 2529346"/>
              <a:gd name="connsiteY811" fmla="*/ 406744 h 1157949"/>
              <a:gd name="connsiteX812" fmla="*/ 1389234 w 2529346"/>
              <a:gd name="connsiteY812" fmla="*/ 409286 h 1157949"/>
              <a:gd name="connsiteX813" fmla="*/ 1389234 w 2529346"/>
              <a:gd name="connsiteY813" fmla="*/ 411829 h 1157949"/>
              <a:gd name="connsiteX814" fmla="*/ 1389234 w 2529346"/>
              <a:gd name="connsiteY814" fmla="*/ 414370 h 1157949"/>
              <a:gd name="connsiteX815" fmla="*/ 1391776 w 2529346"/>
              <a:gd name="connsiteY815" fmla="*/ 416913 h 1157949"/>
              <a:gd name="connsiteX816" fmla="*/ 1394318 w 2529346"/>
              <a:gd name="connsiteY816" fmla="*/ 421997 h 1157949"/>
              <a:gd name="connsiteX817" fmla="*/ 1399402 w 2529346"/>
              <a:gd name="connsiteY817" fmla="*/ 424540 h 1157949"/>
              <a:gd name="connsiteX818" fmla="*/ 1401944 w 2529346"/>
              <a:gd name="connsiteY818" fmla="*/ 427081 h 1157949"/>
              <a:gd name="connsiteX819" fmla="*/ 1404486 w 2529346"/>
              <a:gd name="connsiteY819" fmla="*/ 427081 h 1157949"/>
              <a:gd name="connsiteX820" fmla="*/ 1407028 w 2529346"/>
              <a:gd name="connsiteY820" fmla="*/ 429623 h 1157949"/>
              <a:gd name="connsiteX821" fmla="*/ 1407028 w 2529346"/>
              <a:gd name="connsiteY821" fmla="*/ 427081 h 1157949"/>
              <a:gd name="connsiteX822" fmla="*/ 1409570 w 2529346"/>
              <a:gd name="connsiteY822" fmla="*/ 427081 h 1157949"/>
              <a:gd name="connsiteX823" fmla="*/ 1412112 w 2529346"/>
              <a:gd name="connsiteY823" fmla="*/ 427081 h 1157949"/>
              <a:gd name="connsiteX824" fmla="*/ 1412112 w 2529346"/>
              <a:gd name="connsiteY824" fmla="*/ 424540 h 1157949"/>
              <a:gd name="connsiteX825" fmla="*/ 1414654 w 2529346"/>
              <a:gd name="connsiteY825" fmla="*/ 424540 h 1157949"/>
              <a:gd name="connsiteX826" fmla="*/ 1414654 w 2529346"/>
              <a:gd name="connsiteY826" fmla="*/ 406744 h 1157949"/>
              <a:gd name="connsiteX827" fmla="*/ 1417196 w 2529346"/>
              <a:gd name="connsiteY827" fmla="*/ 406744 h 1157949"/>
              <a:gd name="connsiteX828" fmla="*/ 1422280 w 2529346"/>
              <a:gd name="connsiteY828" fmla="*/ 406744 h 1157949"/>
              <a:gd name="connsiteX829" fmla="*/ 1424823 w 2529346"/>
              <a:gd name="connsiteY829" fmla="*/ 406744 h 1157949"/>
              <a:gd name="connsiteX830" fmla="*/ 1427365 w 2529346"/>
              <a:gd name="connsiteY830" fmla="*/ 409286 h 1157949"/>
              <a:gd name="connsiteX831" fmla="*/ 1424823 w 2529346"/>
              <a:gd name="connsiteY831" fmla="*/ 411829 h 1157949"/>
              <a:gd name="connsiteX832" fmla="*/ 1424823 w 2529346"/>
              <a:gd name="connsiteY832" fmla="*/ 416913 h 1157949"/>
              <a:gd name="connsiteX833" fmla="*/ 1427365 w 2529346"/>
              <a:gd name="connsiteY833" fmla="*/ 416913 h 1157949"/>
              <a:gd name="connsiteX834" fmla="*/ 1427365 w 2529346"/>
              <a:gd name="connsiteY834" fmla="*/ 419455 h 1157949"/>
              <a:gd name="connsiteX835" fmla="*/ 1429907 w 2529346"/>
              <a:gd name="connsiteY835" fmla="*/ 419455 h 1157949"/>
              <a:gd name="connsiteX836" fmla="*/ 1429907 w 2529346"/>
              <a:gd name="connsiteY836" fmla="*/ 421997 h 1157949"/>
              <a:gd name="connsiteX837" fmla="*/ 1427365 w 2529346"/>
              <a:gd name="connsiteY837" fmla="*/ 421997 h 1157949"/>
              <a:gd name="connsiteX838" fmla="*/ 1427365 w 2529346"/>
              <a:gd name="connsiteY838" fmla="*/ 424540 h 1157949"/>
              <a:gd name="connsiteX839" fmla="*/ 1429907 w 2529346"/>
              <a:gd name="connsiteY839" fmla="*/ 429623 h 1157949"/>
              <a:gd name="connsiteX840" fmla="*/ 1429907 w 2529346"/>
              <a:gd name="connsiteY840" fmla="*/ 432166 h 1157949"/>
              <a:gd name="connsiteX841" fmla="*/ 1432449 w 2529346"/>
              <a:gd name="connsiteY841" fmla="*/ 432166 h 1157949"/>
              <a:gd name="connsiteX842" fmla="*/ 1437533 w 2529346"/>
              <a:gd name="connsiteY842" fmla="*/ 434708 h 1157949"/>
              <a:gd name="connsiteX843" fmla="*/ 1440075 w 2529346"/>
              <a:gd name="connsiteY843" fmla="*/ 434708 h 1157949"/>
              <a:gd name="connsiteX844" fmla="*/ 1440075 w 2529346"/>
              <a:gd name="connsiteY844" fmla="*/ 432166 h 1157949"/>
              <a:gd name="connsiteX845" fmla="*/ 1442617 w 2529346"/>
              <a:gd name="connsiteY845" fmla="*/ 434708 h 1157949"/>
              <a:gd name="connsiteX846" fmla="*/ 1447701 w 2529346"/>
              <a:gd name="connsiteY846" fmla="*/ 437250 h 1157949"/>
              <a:gd name="connsiteX847" fmla="*/ 1450243 w 2529346"/>
              <a:gd name="connsiteY847" fmla="*/ 437250 h 1157949"/>
              <a:gd name="connsiteX848" fmla="*/ 1452785 w 2529346"/>
              <a:gd name="connsiteY848" fmla="*/ 437250 h 1157949"/>
              <a:gd name="connsiteX849" fmla="*/ 1455327 w 2529346"/>
              <a:gd name="connsiteY849" fmla="*/ 437250 h 1157949"/>
              <a:gd name="connsiteX850" fmla="*/ 1455327 w 2529346"/>
              <a:gd name="connsiteY850" fmla="*/ 439792 h 1157949"/>
              <a:gd name="connsiteX851" fmla="*/ 1457869 w 2529346"/>
              <a:gd name="connsiteY851" fmla="*/ 439792 h 1157949"/>
              <a:gd name="connsiteX852" fmla="*/ 1460411 w 2529346"/>
              <a:gd name="connsiteY852" fmla="*/ 439792 h 1157949"/>
              <a:gd name="connsiteX853" fmla="*/ 1462953 w 2529346"/>
              <a:gd name="connsiteY853" fmla="*/ 442334 h 1157949"/>
              <a:gd name="connsiteX854" fmla="*/ 1468037 w 2529346"/>
              <a:gd name="connsiteY854" fmla="*/ 444876 h 1157949"/>
              <a:gd name="connsiteX855" fmla="*/ 1470580 w 2529346"/>
              <a:gd name="connsiteY855" fmla="*/ 447419 h 1157949"/>
              <a:gd name="connsiteX856" fmla="*/ 1473121 w 2529346"/>
              <a:gd name="connsiteY856" fmla="*/ 447419 h 1157949"/>
              <a:gd name="connsiteX857" fmla="*/ 1478206 w 2529346"/>
              <a:gd name="connsiteY857" fmla="*/ 449961 h 1157949"/>
              <a:gd name="connsiteX858" fmla="*/ 1480748 w 2529346"/>
              <a:gd name="connsiteY858" fmla="*/ 449961 h 1157949"/>
              <a:gd name="connsiteX859" fmla="*/ 1488374 w 2529346"/>
              <a:gd name="connsiteY859" fmla="*/ 449961 h 1157949"/>
              <a:gd name="connsiteX860" fmla="*/ 1490916 w 2529346"/>
              <a:gd name="connsiteY860" fmla="*/ 449961 h 1157949"/>
              <a:gd name="connsiteX861" fmla="*/ 1493458 w 2529346"/>
              <a:gd name="connsiteY861" fmla="*/ 447419 h 1157949"/>
              <a:gd name="connsiteX862" fmla="*/ 1496000 w 2529346"/>
              <a:gd name="connsiteY862" fmla="*/ 447419 h 1157949"/>
              <a:gd name="connsiteX863" fmla="*/ 1498542 w 2529346"/>
              <a:gd name="connsiteY863" fmla="*/ 447419 h 1157949"/>
              <a:gd name="connsiteX864" fmla="*/ 1501084 w 2529346"/>
              <a:gd name="connsiteY864" fmla="*/ 447419 h 1157949"/>
              <a:gd name="connsiteX865" fmla="*/ 1501084 w 2529346"/>
              <a:gd name="connsiteY865" fmla="*/ 444876 h 1157949"/>
              <a:gd name="connsiteX866" fmla="*/ 1503626 w 2529346"/>
              <a:gd name="connsiteY866" fmla="*/ 444876 h 1157949"/>
              <a:gd name="connsiteX867" fmla="*/ 1506168 w 2529346"/>
              <a:gd name="connsiteY867" fmla="*/ 444876 h 1157949"/>
              <a:gd name="connsiteX868" fmla="*/ 1508710 w 2529346"/>
              <a:gd name="connsiteY868" fmla="*/ 444876 h 1157949"/>
              <a:gd name="connsiteX869" fmla="*/ 1511252 w 2529346"/>
              <a:gd name="connsiteY869" fmla="*/ 444876 h 1157949"/>
              <a:gd name="connsiteX870" fmla="*/ 1513794 w 2529346"/>
              <a:gd name="connsiteY870" fmla="*/ 447419 h 1157949"/>
              <a:gd name="connsiteX871" fmla="*/ 1516337 w 2529346"/>
              <a:gd name="connsiteY871" fmla="*/ 447419 h 1157949"/>
              <a:gd name="connsiteX872" fmla="*/ 1516337 w 2529346"/>
              <a:gd name="connsiteY872" fmla="*/ 449961 h 1157949"/>
              <a:gd name="connsiteX873" fmla="*/ 1518879 w 2529346"/>
              <a:gd name="connsiteY873" fmla="*/ 449961 h 1157949"/>
              <a:gd name="connsiteX874" fmla="*/ 1523963 w 2529346"/>
              <a:gd name="connsiteY874" fmla="*/ 449961 h 1157949"/>
              <a:gd name="connsiteX875" fmla="*/ 1529047 w 2529346"/>
              <a:gd name="connsiteY875" fmla="*/ 449961 h 1157949"/>
              <a:gd name="connsiteX876" fmla="*/ 1531589 w 2529346"/>
              <a:gd name="connsiteY876" fmla="*/ 449961 h 1157949"/>
              <a:gd name="connsiteX877" fmla="*/ 1531589 w 2529346"/>
              <a:gd name="connsiteY877" fmla="*/ 452503 h 1157949"/>
              <a:gd name="connsiteX878" fmla="*/ 1534131 w 2529346"/>
              <a:gd name="connsiteY878" fmla="*/ 452503 h 1157949"/>
              <a:gd name="connsiteX879" fmla="*/ 1536673 w 2529346"/>
              <a:gd name="connsiteY879" fmla="*/ 452503 h 1157949"/>
              <a:gd name="connsiteX880" fmla="*/ 1539215 w 2529346"/>
              <a:gd name="connsiteY880" fmla="*/ 452503 h 1157949"/>
              <a:gd name="connsiteX881" fmla="*/ 1544299 w 2529346"/>
              <a:gd name="connsiteY881" fmla="*/ 455045 h 1157949"/>
              <a:gd name="connsiteX882" fmla="*/ 1546841 w 2529346"/>
              <a:gd name="connsiteY882" fmla="*/ 457587 h 1157949"/>
              <a:gd name="connsiteX883" fmla="*/ 1546841 w 2529346"/>
              <a:gd name="connsiteY883" fmla="*/ 460130 h 1157949"/>
              <a:gd name="connsiteX884" fmla="*/ 1549383 w 2529346"/>
              <a:gd name="connsiteY884" fmla="*/ 460130 h 1157949"/>
              <a:gd name="connsiteX885" fmla="*/ 1551925 w 2529346"/>
              <a:gd name="connsiteY885" fmla="*/ 460130 h 1157949"/>
              <a:gd name="connsiteX886" fmla="*/ 1554468 w 2529346"/>
              <a:gd name="connsiteY886" fmla="*/ 462672 h 1157949"/>
              <a:gd name="connsiteX887" fmla="*/ 1557009 w 2529346"/>
              <a:gd name="connsiteY887" fmla="*/ 462672 h 1157949"/>
              <a:gd name="connsiteX888" fmla="*/ 1559552 w 2529346"/>
              <a:gd name="connsiteY888" fmla="*/ 462672 h 1157949"/>
              <a:gd name="connsiteX889" fmla="*/ 1562093 w 2529346"/>
              <a:gd name="connsiteY889" fmla="*/ 462672 h 1157949"/>
              <a:gd name="connsiteX890" fmla="*/ 1567178 w 2529346"/>
              <a:gd name="connsiteY890" fmla="*/ 462672 h 1157949"/>
              <a:gd name="connsiteX891" fmla="*/ 1572262 w 2529346"/>
              <a:gd name="connsiteY891" fmla="*/ 465213 h 1157949"/>
              <a:gd name="connsiteX892" fmla="*/ 1574804 w 2529346"/>
              <a:gd name="connsiteY892" fmla="*/ 465213 h 1157949"/>
              <a:gd name="connsiteX893" fmla="*/ 1577346 w 2529346"/>
              <a:gd name="connsiteY893" fmla="*/ 467756 h 1157949"/>
              <a:gd name="connsiteX894" fmla="*/ 1579888 w 2529346"/>
              <a:gd name="connsiteY894" fmla="*/ 470298 h 1157949"/>
              <a:gd name="connsiteX895" fmla="*/ 1582430 w 2529346"/>
              <a:gd name="connsiteY895" fmla="*/ 475383 h 1157949"/>
              <a:gd name="connsiteX896" fmla="*/ 1582430 w 2529346"/>
              <a:gd name="connsiteY896" fmla="*/ 480466 h 1157949"/>
              <a:gd name="connsiteX897" fmla="*/ 1582430 w 2529346"/>
              <a:gd name="connsiteY897" fmla="*/ 483009 h 1157949"/>
              <a:gd name="connsiteX898" fmla="*/ 1582430 w 2529346"/>
              <a:gd name="connsiteY898" fmla="*/ 485551 h 1157949"/>
              <a:gd name="connsiteX899" fmla="*/ 1582430 w 2529346"/>
              <a:gd name="connsiteY899" fmla="*/ 488093 h 1157949"/>
              <a:gd name="connsiteX900" fmla="*/ 1584972 w 2529346"/>
              <a:gd name="connsiteY900" fmla="*/ 494449 h 1157949"/>
              <a:gd name="connsiteX901" fmla="*/ 1587514 w 2529346"/>
              <a:gd name="connsiteY901" fmla="*/ 494449 h 1157949"/>
              <a:gd name="connsiteX902" fmla="*/ 1590056 w 2529346"/>
              <a:gd name="connsiteY902" fmla="*/ 499533 h 1157949"/>
              <a:gd name="connsiteX903" fmla="*/ 1590056 w 2529346"/>
              <a:gd name="connsiteY903" fmla="*/ 502075 h 1157949"/>
              <a:gd name="connsiteX904" fmla="*/ 1592598 w 2529346"/>
              <a:gd name="connsiteY904" fmla="*/ 502075 h 1157949"/>
              <a:gd name="connsiteX905" fmla="*/ 1592598 w 2529346"/>
              <a:gd name="connsiteY905" fmla="*/ 504617 h 1157949"/>
              <a:gd name="connsiteX906" fmla="*/ 1595140 w 2529346"/>
              <a:gd name="connsiteY906" fmla="*/ 504617 h 1157949"/>
              <a:gd name="connsiteX907" fmla="*/ 1597682 w 2529346"/>
              <a:gd name="connsiteY907" fmla="*/ 507159 h 1157949"/>
              <a:gd name="connsiteX908" fmla="*/ 1595140 w 2529346"/>
              <a:gd name="connsiteY908" fmla="*/ 507159 h 1157949"/>
              <a:gd name="connsiteX909" fmla="*/ 1592598 w 2529346"/>
              <a:gd name="connsiteY909" fmla="*/ 507159 h 1157949"/>
              <a:gd name="connsiteX910" fmla="*/ 1590056 w 2529346"/>
              <a:gd name="connsiteY910" fmla="*/ 509701 h 1157949"/>
              <a:gd name="connsiteX911" fmla="*/ 1577346 w 2529346"/>
              <a:gd name="connsiteY911" fmla="*/ 509701 h 1157949"/>
              <a:gd name="connsiteX912" fmla="*/ 1574804 w 2529346"/>
              <a:gd name="connsiteY912" fmla="*/ 512243 h 1157949"/>
              <a:gd name="connsiteX913" fmla="*/ 1572262 w 2529346"/>
              <a:gd name="connsiteY913" fmla="*/ 512243 h 1157949"/>
              <a:gd name="connsiteX914" fmla="*/ 1569720 w 2529346"/>
              <a:gd name="connsiteY914" fmla="*/ 512243 h 1157949"/>
              <a:gd name="connsiteX915" fmla="*/ 1567178 w 2529346"/>
              <a:gd name="connsiteY915" fmla="*/ 512243 h 1157949"/>
              <a:gd name="connsiteX916" fmla="*/ 1564636 w 2529346"/>
              <a:gd name="connsiteY916" fmla="*/ 512243 h 1157949"/>
              <a:gd name="connsiteX917" fmla="*/ 1562093 w 2529346"/>
              <a:gd name="connsiteY917" fmla="*/ 512243 h 1157949"/>
              <a:gd name="connsiteX918" fmla="*/ 1559552 w 2529346"/>
              <a:gd name="connsiteY918" fmla="*/ 512243 h 1157949"/>
              <a:gd name="connsiteX919" fmla="*/ 1559552 w 2529346"/>
              <a:gd name="connsiteY919" fmla="*/ 509701 h 1157949"/>
              <a:gd name="connsiteX920" fmla="*/ 1557009 w 2529346"/>
              <a:gd name="connsiteY920" fmla="*/ 509701 h 1157949"/>
              <a:gd name="connsiteX921" fmla="*/ 1554468 w 2529346"/>
              <a:gd name="connsiteY921" fmla="*/ 507159 h 1157949"/>
              <a:gd name="connsiteX922" fmla="*/ 1551925 w 2529346"/>
              <a:gd name="connsiteY922" fmla="*/ 507159 h 1157949"/>
              <a:gd name="connsiteX923" fmla="*/ 1551925 w 2529346"/>
              <a:gd name="connsiteY923" fmla="*/ 504617 h 1157949"/>
              <a:gd name="connsiteX924" fmla="*/ 1549383 w 2529346"/>
              <a:gd name="connsiteY924" fmla="*/ 504617 h 1157949"/>
              <a:gd name="connsiteX925" fmla="*/ 1546841 w 2529346"/>
              <a:gd name="connsiteY925" fmla="*/ 502075 h 1157949"/>
              <a:gd name="connsiteX926" fmla="*/ 1546841 w 2529346"/>
              <a:gd name="connsiteY926" fmla="*/ 499533 h 1157949"/>
              <a:gd name="connsiteX927" fmla="*/ 1544299 w 2529346"/>
              <a:gd name="connsiteY927" fmla="*/ 499533 h 1157949"/>
              <a:gd name="connsiteX928" fmla="*/ 1544299 w 2529346"/>
              <a:gd name="connsiteY928" fmla="*/ 496990 h 1157949"/>
              <a:gd name="connsiteX929" fmla="*/ 1541757 w 2529346"/>
              <a:gd name="connsiteY929" fmla="*/ 494449 h 1157949"/>
              <a:gd name="connsiteX930" fmla="*/ 1539215 w 2529346"/>
              <a:gd name="connsiteY930" fmla="*/ 494449 h 1157949"/>
              <a:gd name="connsiteX931" fmla="*/ 1539215 w 2529346"/>
              <a:gd name="connsiteY931" fmla="*/ 491906 h 1157949"/>
              <a:gd name="connsiteX932" fmla="*/ 1536673 w 2529346"/>
              <a:gd name="connsiteY932" fmla="*/ 489364 h 1157949"/>
              <a:gd name="connsiteX933" fmla="*/ 1534131 w 2529346"/>
              <a:gd name="connsiteY933" fmla="*/ 489364 h 1157949"/>
              <a:gd name="connsiteX934" fmla="*/ 1534131 w 2529346"/>
              <a:gd name="connsiteY934" fmla="*/ 486822 h 1157949"/>
              <a:gd name="connsiteX935" fmla="*/ 1531589 w 2529346"/>
              <a:gd name="connsiteY935" fmla="*/ 486822 h 1157949"/>
              <a:gd name="connsiteX936" fmla="*/ 1529047 w 2529346"/>
              <a:gd name="connsiteY936" fmla="*/ 484279 h 1157949"/>
              <a:gd name="connsiteX937" fmla="*/ 1526505 w 2529346"/>
              <a:gd name="connsiteY937" fmla="*/ 484279 h 1157949"/>
              <a:gd name="connsiteX938" fmla="*/ 1526505 w 2529346"/>
              <a:gd name="connsiteY938" fmla="*/ 484279 h 1157949"/>
              <a:gd name="connsiteX939" fmla="*/ 1526505 w 2529346"/>
              <a:gd name="connsiteY939" fmla="*/ 481738 h 1157949"/>
              <a:gd name="connsiteX940" fmla="*/ 1523963 w 2529346"/>
              <a:gd name="connsiteY940" fmla="*/ 481738 h 1157949"/>
              <a:gd name="connsiteX941" fmla="*/ 1521421 w 2529346"/>
              <a:gd name="connsiteY941" fmla="*/ 481738 h 1157949"/>
              <a:gd name="connsiteX942" fmla="*/ 1518879 w 2529346"/>
              <a:gd name="connsiteY942" fmla="*/ 481738 h 1157949"/>
              <a:gd name="connsiteX943" fmla="*/ 1516337 w 2529346"/>
              <a:gd name="connsiteY943" fmla="*/ 481738 h 1157949"/>
              <a:gd name="connsiteX944" fmla="*/ 1513794 w 2529346"/>
              <a:gd name="connsiteY944" fmla="*/ 481738 h 1157949"/>
              <a:gd name="connsiteX945" fmla="*/ 1511252 w 2529346"/>
              <a:gd name="connsiteY945" fmla="*/ 481738 h 1157949"/>
              <a:gd name="connsiteX946" fmla="*/ 1508710 w 2529346"/>
              <a:gd name="connsiteY946" fmla="*/ 481738 h 1157949"/>
              <a:gd name="connsiteX947" fmla="*/ 1506168 w 2529346"/>
              <a:gd name="connsiteY947" fmla="*/ 484279 h 1157949"/>
              <a:gd name="connsiteX948" fmla="*/ 1503626 w 2529346"/>
              <a:gd name="connsiteY948" fmla="*/ 484279 h 1157949"/>
              <a:gd name="connsiteX949" fmla="*/ 1501084 w 2529346"/>
              <a:gd name="connsiteY949" fmla="*/ 484279 h 1157949"/>
              <a:gd name="connsiteX950" fmla="*/ 1501084 w 2529346"/>
              <a:gd name="connsiteY950" fmla="*/ 484279 h 1157949"/>
              <a:gd name="connsiteX951" fmla="*/ 1498542 w 2529346"/>
              <a:gd name="connsiteY951" fmla="*/ 484279 h 1157949"/>
              <a:gd name="connsiteX952" fmla="*/ 1496000 w 2529346"/>
              <a:gd name="connsiteY952" fmla="*/ 486822 h 1157949"/>
              <a:gd name="connsiteX953" fmla="*/ 1493458 w 2529346"/>
              <a:gd name="connsiteY953" fmla="*/ 486822 h 1157949"/>
              <a:gd name="connsiteX954" fmla="*/ 1490916 w 2529346"/>
              <a:gd name="connsiteY954" fmla="*/ 486822 h 1157949"/>
              <a:gd name="connsiteX955" fmla="*/ 1488374 w 2529346"/>
              <a:gd name="connsiteY955" fmla="*/ 486822 h 1157949"/>
              <a:gd name="connsiteX956" fmla="*/ 1485832 w 2529346"/>
              <a:gd name="connsiteY956" fmla="*/ 486822 h 1157949"/>
              <a:gd name="connsiteX957" fmla="*/ 1483290 w 2529346"/>
              <a:gd name="connsiteY957" fmla="*/ 486822 h 1157949"/>
              <a:gd name="connsiteX958" fmla="*/ 1480748 w 2529346"/>
              <a:gd name="connsiteY958" fmla="*/ 486822 h 1157949"/>
              <a:gd name="connsiteX959" fmla="*/ 1478206 w 2529346"/>
              <a:gd name="connsiteY959" fmla="*/ 486822 h 1157949"/>
              <a:gd name="connsiteX960" fmla="*/ 1475664 w 2529346"/>
              <a:gd name="connsiteY960" fmla="*/ 486822 h 1157949"/>
              <a:gd name="connsiteX961" fmla="*/ 1473121 w 2529346"/>
              <a:gd name="connsiteY961" fmla="*/ 486822 h 1157949"/>
              <a:gd name="connsiteX962" fmla="*/ 1470580 w 2529346"/>
              <a:gd name="connsiteY962" fmla="*/ 486822 h 1157949"/>
              <a:gd name="connsiteX963" fmla="*/ 1468037 w 2529346"/>
              <a:gd name="connsiteY963" fmla="*/ 486822 h 1157949"/>
              <a:gd name="connsiteX964" fmla="*/ 1465496 w 2529346"/>
              <a:gd name="connsiteY964" fmla="*/ 486822 h 1157949"/>
              <a:gd name="connsiteX965" fmla="*/ 1462953 w 2529346"/>
              <a:gd name="connsiteY965" fmla="*/ 486822 h 1157949"/>
              <a:gd name="connsiteX966" fmla="*/ 1462953 w 2529346"/>
              <a:gd name="connsiteY966" fmla="*/ 486822 h 1157949"/>
              <a:gd name="connsiteX967" fmla="*/ 1460411 w 2529346"/>
              <a:gd name="connsiteY967" fmla="*/ 486822 h 1157949"/>
              <a:gd name="connsiteX968" fmla="*/ 1457869 w 2529346"/>
              <a:gd name="connsiteY968" fmla="*/ 486822 h 1157949"/>
              <a:gd name="connsiteX969" fmla="*/ 1455327 w 2529346"/>
              <a:gd name="connsiteY969" fmla="*/ 484279 h 1157949"/>
              <a:gd name="connsiteX970" fmla="*/ 1452785 w 2529346"/>
              <a:gd name="connsiteY970" fmla="*/ 484279 h 1157949"/>
              <a:gd name="connsiteX971" fmla="*/ 1450243 w 2529346"/>
              <a:gd name="connsiteY971" fmla="*/ 484279 h 1157949"/>
              <a:gd name="connsiteX972" fmla="*/ 1447701 w 2529346"/>
              <a:gd name="connsiteY972" fmla="*/ 484279 h 1157949"/>
              <a:gd name="connsiteX973" fmla="*/ 1445159 w 2529346"/>
              <a:gd name="connsiteY973" fmla="*/ 484279 h 1157949"/>
              <a:gd name="connsiteX974" fmla="*/ 1445159 w 2529346"/>
              <a:gd name="connsiteY974" fmla="*/ 481738 h 1157949"/>
              <a:gd name="connsiteX975" fmla="*/ 1442617 w 2529346"/>
              <a:gd name="connsiteY975" fmla="*/ 481738 h 1157949"/>
              <a:gd name="connsiteX976" fmla="*/ 1440075 w 2529346"/>
              <a:gd name="connsiteY976" fmla="*/ 481738 h 1157949"/>
              <a:gd name="connsiteX977" fmla="*/ 1437533 w 2529346"/>
              <a:gd name="connsiteY977" fmla="*/ 481738 h 1157949"/>
              <a:gd name="connsiteX978" fmla="*/ 1434991 w 2529346"/>
              <a:gd name="connsiteY978" fmla="*/ 479196 h 1157949"/>
              <a:gd name="connsiteX979" fmla="*/ 1432449 w 2529346"/>
              <a:gd name="connsiteY979" fmla="*/ 479196 h 1157949"/>
              <a:gd name="connsiteX980" fmla="*/ 1429907 w 2529346"/>
              <a:gd name="connsiteY980" fmla="*/ 476653 h 1157949"/>
              <a:gd name="connsiteX981" fmla="*/ 1427365 w 2529346"/>
              <a:gd name="connsiteY981" fmla="*/ 476653 h 1157949"/>
              <a:gd name="connsiteX982" fmla="*/ 1424823 w 2529346"/>
              <a:gd name="connsiteY982" fmla="*/ 476653 h 1157949"/>
              <a:gd name="connsiteX983" fmla="*/ 1424823 w 2529346"/>
              <a:gd name="connsiteY983" fmla="*/ 470298 h 1157949"/>
              <a:gd name="connsiteX984" fmla="*/ 1424823 w 2529346"/>
              <a:gd name="connsiteY984" fmla="*/ 470298 h 1157949"/>
              <a:gd name="connsiteX985" fmla="*/ 1422280 w 2529346"/>
              <a:gd name="connsiteY985" fmla="*/ 467756 h 1157949"/>
              <a:gd name="connsiteX986" fmla="*/ 1419738 w 2529346"/>
              <a:gd name="connsiteY986" fmla="*/ 467756 h 1157949"/>
              <a:gd name="connsiteX987" fmla="*/ 1417196 w 2529346"/>
              <a:gd name="connsiteY987" fmla="*/ 465213 h 1157949"/>
              <a:gd name="connsiteX988" fmla="*/ 1414654 w 2529346"/>
              <a:gd name="connsiteY988" fmla="*/ 465213 h 1157949"/>
              <a:gd name="connsiteX989" fmla="*/ 1412112 w 2529346"/>
              <a:gd name="connsiteY989" fmla="*/ 462672 h 1157949"/>
              <a:gd name="connsiteX990" fmla="*/ 1409570 w 2529346"/>
              <a:gd name="connsiteY990" fmla="*/ 460130 h 1157949"/>
              <a:gd name="connsiteX991" fmla="*/ 1407028 w 2529346"/>
              <a:gd name="connsiteY991" fmla="*/ 460130 h 1157949"/>
              <a:gd name="connsiteX992" fmla="*/ 1407028 w 2529346"/>
              <a:gd name="connsiteY992" fmla="*/ 457587 h 1157949"/>
              <a:gd name="connsiteX993" fmla="*/ 1404486 w 2529346"/>
              <a:gd name="connsiteY993" fmla="*/ 455045 h 1157949"/>
              <a:gd name="connsiteX994" fmla="*/ 1401944 w 2529346"/>
              <a:gd name="connsiteY994" fmla="*/ 455045 h 1157949"/>
              <a:gd name="connsiteX995" fmla="*/ 1401944 w 2529346"/>
              <a:gd name="connsiteY995" fmla="*/ 452503 h 1157949"/>
              <a:gd name="connsiteX996" fmla="*/ 1399402 w 2529346"/>
              <a:gd name="connsiteY996" fmla="*/ 452503 h 1157949"/>
              <a:gd name="connsiteX997" fmla="*/ 1396860 w 2529346"/>
              <a:gd name="connsiteY997" fmla="*/ 449961 h 1157949"/>
              <a:gd name="connsiteX998" fmla="*/ 1396860 w 2529346"/>
              <a:gd name="connsiteY998" fmla="*/ 447419 h 1157949"/>
              <a:gd name="connsiteX999" fmla="*/ 1394318 w 2529346"/>
              <a:gd name="connsiteY999" fmla="*/ 447419 h 1157949"/>
              <a:gd name="connsiteX1000" fmla="*/ 1391776 w 2529346"/>
              <a:gd name="connsiteY1000" fmla="*/ 444876 h 1157949"/>
              <a:gd name="connsiteX1001" fmla="*/ 1389234 w 2529346"/>
              <a:gd name="connsiteY1001" fmla="*/ 442334 h 1157949"/>
              <a:gd name="connsiteX1002" fmla="*/ 1389234 w 2529346"/>
              <a:gd name="connsiteY1002" fmla="*/ 439792 h 1157949"/>
              <a:gd name="connsiteX1003" fmla="*/ 1386692 w 2529346"/>
              <a:gd name="connsiteY1003" fmla="*/ 439792 h 1157949"/>
              <a:gd name="connsiteX1004" fmla="*/ 1386692 w 2529346"/>
              <a:gd name="connsiteY1004" fmla="*/ 437250 h 1157949"/>
              <a:gd name="connsiteX1005" fmla="*/ 1384149 w 2529346"/>
              <a:gd name="connsiteY1005" fmla="*/ 434708 h 1157949"/>
              <a:gd name="connsiteX1006" fmla="*/ 1384149 w 2529346"/>
              <a:gd name="connsiteY1006" fmla="*/ 432166 h 1157949"/>
              <a:gd name="connsiteX1007" fmla="*/ 1381608 w 2529346"/>
              <a:gd name="connsiteY1007" fmla="*/ 432166 h 1157949"/>
              <a:gd name="connsiteX1008" fmla="*/ 1381608 w 2529346"/>
              <a:gd name="connsiteY1008" fmla="*/ 432166 h 1157949"/>
              <a:gd name="connsiteX1009" fmla="*/ 1379065 w 2529346"/>
              <a:gd name="connsiteY1009" fmla="*/ 429623 h 1157949"/>
              <a:gd name="connsiteX1010" fmla="*/ 1333308 w 2529346"/>
              <a:gd name="connsiteY1010" fmla="*/ 395304 h 1157949"/>
              <a:gd name="connsiteX1011" fmla="*/ 1328224 w 2529346"/>
              <a:gd name="connsiteY1011" fmla="*/ 395304 h 1157949"/>
              <a:gd name="connsiteX1012" fmla="*/ 1325682 w 2529346"/>
              <a:gd name="connsiteY1012" fmla="*/ 392763 h 1157949"/>
              <a:gd name="connsiteX1013" fmla="*/ 1306617 w 2529346"/>
              <a:gd name="connsiteY1013" fmla="*/ 386407 h 1157949"/>
              <a:gd name="connsiteX1014" fmla="*/ 1301533 w 2529346"/>
              <a:gd name="connsiteY1014" fmla="*/ 383865 h 1157949"/>
              <a:gd name="connsiteX1015" fmla="*/ 1298991 w 2529346"/>
              <a:gd name="connsiteY1015" fmla="*/ 381323 h 1157949"/>
              <a:gd name="connsiteX1016" fmla="*/ 1293907 w 2529346"/>
              <a:gd name="connsiteY1016" fmla="*/ 378780 h 1157949"/>
              <a:gd name="connsiteX1017" fmla="*/ 1291365 w 2529346"/>
              <a:gd name="connsiteY1017" fmla="*/ 376238 h 1157949"/>
              <a:gd name="connsiteX1018" fmla="*/ 1288822 w 2529346"/>
              <a:gd name="connsiteY1018" fmla="*/ 376238 h 1157949"/>
              <a:gd name="connsiteX1019" fmla="*/ 1286281 w 2529346"/>
              <a:gd name="connsiteY1019" fmla="*/ 373697 h 1157949"/>
              <a:gd name="connsiteX1020" fmla="*/ 1283738 w 2529346"/>
              <a:gd name="connsiteY1020" fmla="*/ 373697 h 1157949"/>
              <a:gd name="connsiteX1021" fmla="*/ 1281197 w 2529346"/>
              <a:gd name="connsiteY1021" fmla="*/ 373697 h 1157949"/>
              <a:gd name="connsiteX1022" fmla="*/ 1278654 w 2529346"/>
              <a:gd name="connsiteY1022" fmla="*/ 373697 h 1157949"/>
              <a:gd name="connsiteX1023" fmla="*/ 1276112 w 2529346"/>
              <a:gd name="connsiteY1023" fmla="*/ 371154 h 1157949"/>
              <a:gd name="connsiteX1024" fmla="*/ 1273570 w 2529346"/>
              <a:gd name="connsiteY1024" fmla="*/ 373697 h 1157949"/>
              <a:gd name="connsiteX1025" fmla="*/ 1246879 w 2529346"/>
              <a:gd name="connsiteY1025" fmla="*/ 376238 h 1157949"/>
              <a:gd name="connsiteX1026" fmla="*/ 1244336 w 2529346"/>
              <a:gd name="connsiteY1026" fmla="*/ 376238 h 1157949"/>
              <a:gd name="connsiteX1027" fmla="*/ 1239252 w 2529346"/>
              <a:gd name="connsiteY1027" fmla="*/ 376238 h 1157949"/>
              <a:gd name="connsiteX1028" fmla="*/ 1236711 w 2529346"/>
              <a:gd name="connsiteY1028" fmla="*/ 376238 h 1157949"/>
              <a:gd name="connsiteX1029" fmla="*/ 1225271 w 2529346"/>
              <a:gd name="connsiteY1029" fmla="*/ 382593 h 1157949"/>
              <a:gd name="connsiteX1030" fmla="*/ 1220187 w 2529346"/>
              <a:gd name="connsiteY1030" fmla="*/ 385136 h 1157949"/>
              <a:gd name="connsiteX1031" fmla="*/ 1217645 w 2529346"/>
              <a:gd name="connsiteY1031" fmla="*/ 385136 h 1157949"/>
              <a:gd name="connsiteX1032" fmla="*/ 1217645 w 2529346"/>
              <a:gd name="connsiteY1032" fmla="*/ 387678 h 1157949"/>
              <a:gd name="connsiteX1033" fmla="*/ 1210019 w 2529346"/>
              <a:gd name="connsiteY1033" fmla="*/ 392763 h 1157949"/>
              <a:gd name="connsiteX1034" fmla="*/ 1196037 w 2529346"/>
              <a:gd name="connsiteY1034" fmla="*/ 401660 h 1157949"/>
              <a:gd name="connsiteX1035" fmla="*/ 1190953 w 2529346"/>
              <a:gd name="connsiteY1035" fmla="*/ 406744 h 1157949"/>
              <a:gd name="connsiteX1036" fmla="*/ 1183327 w 2529346"/>
              <a:gd name="connsiteY1036" fmla="*/ 411829 h 1157949"/>
              <a:gd name="connsiteX1037" fmla="*/ 1174430 w 2529346"/>
              <a:gd name="connsiteY1037" fmla="*/ 416913 h 1157949"/>
              <a:gd name="connsiteX1038" fmla="*/ 1171888 w 2529346"/>
              <a:gd name="connsiteY1038" fmla="*/ 416913 h 1157949"/>
              <a:gd name="connsiteX1039" fmla="*/ 1166804 w 2529346"/>
              <a:gd name="connsiteY1039" fmla="*/ 419455 h 1157949"/>
              <a:gd name="connsiteX1040" fmla="*/ 1159178 w 2529346"/>
              <a:gd name="connsiteY1040" fmla="*/ 421997 h 1157949"/>
              <a:gd name="connsiteX1041" fmla="*/ 1156636 w 2529346"/>
              <a:gd name="connsiteY1041" fmla="*/ 421997 h 1157949"/>
              <a:gd name="connsiteX1042" fmla="*/ 1149009 w 2529346"/>
              <a:gd name="connsiteY1042" fmla="*/ 424540 h 1157949"/>
              <a:gd name="connsiteX1043" fmla="*/ 1146467 w 2529346"/>
              <a:gd name="connsiteY1043" fmla="*/ 424540 h 1157949"/>
              <a:gd name="connsiteX1044" fmla="*/ 1136299 w 2529346"/>
              <a:gd name="connsiteY1044" fmla="*/ 427081 h 1157949"/>
              <a:gd name="connsiteX1045" fmla="*/ 1128673 w 2529346"/>
              <a:gd name="connsiteY1045" fmla="*/ 427081 h 1157949"/>
              <a:gd name="connsiteX1046" fmla="*/ 1126131 w 2529346"/>
              <a:gd name="connsiteY1046" fmla="*/ 427081 h 1157949"/>
              <a:gd name="connsiteX1047" fmla="*/ 1126131 w 2529346"/>
              <a:gd name="connsiteY1047" fmla="*/ 429623 h 1157949"/>
              <a:gd name="connsiteX1048" fmla="*/ 1123589 w 2529346"/>
              <a:gd name="connsiteY1048" fmla="*/ 429623 h 1157949"/>
              <a:gd name="connsiteX1049" fmla="*/ 1114692 w 2529346"/>
              <a:gd name="connsiteY1049" fmla="*/ 432166 h 1157949"/>
              <a:gd name="connsiteX1050" fmla="*/ 1103253 w 2529346"/>
              <a:gd name="connsiteY1050" fmla="*/ 437250 h 1157949"/>
              <a:gd name="connsiteX1051" fmla="*/ 1094355 w 2529346"/>
              <a:gd name="connsiteY1051" fmla="*/ 439792 h 1157949"/>
              <a:gd name="connsiteX1052" fmla="*/ 1070206 w 2529346"/>
              <a:gd name="connsiteY1052" fmla="*/ 446147 h 1157949"/>
              <a:gd name="connsiteX1053" fmla="*/ 1061308 w 2529346"/>
              <a:gd name="connsiteY1053" fmla="*/ 451232 h 1157949"/>
              <a:gd name="connsiteX1054" fmla="*/ 1049869 w 2529346"/>
              <a:gd name="connsiteY1054" fmla="*/ 456316 h 1157949"/>
              <a:gd name="connsiteX1055" fmla="*/ 1035888 w 2529346"/>
              <a:gd name="connsiteY1055" fmla="*/ 462672 h 1157949"/>
              <a:gd name="connsiteX1056" fmla="*/ 1033346 w 2529346"/>
              <a:gd name="connsiteY1056" fmla="*/ 465213 h 1157949"/>
              <a:gd name="connsiteX1057" fmla="*/ 1028262 w 2529346"/>
              <a:gd name="connsiteY1057" fmla="*/ 467756 h 1157949"/>
              <a:gd name="connsiteX1058" fmla="*/ 1025720 w 2529346"/>
              <a:gd name="connsiteY1058" fmla="*/ 470298 h 1157949"/>
              <a:gd name="connsiteX1059" fmla="*/ 1023178 w 2529346"/>
              <a:gd name="connsiteY1059" fmla="*/ 470298 h 1157949"/>
              <a:gd name="connsiteX1060" fmla="*/ 1020636 w 2529346"/>
              <a:gd name="connsiteY1060" fmla="*/ 472840 h 1157949"/>
              <a:gd name="connsiteX1061" fmla="*/ 1013010 w 2529346"/>
              <a:gd name="connsiteY1061" fmla="*/ 472840 h 1157949"/>
              <a:gd name="connsiteX1062" fmla="*/ 993944 w 2529346"/>
              <a:gd name="connsiteY1062" fmla="*/ 479196 h 1157949"/>
              <a:gd name="connsiteX1063" fmla="*/ 988860 w 2529346"/>
              <a:gd name="connsiteY1063" fmla="*/ 481738 h 1157949"/>
              <a:gd name="connsiteX1064" fmla="*/ 986318 w 2529346"/>
              <a:gd name="connsiteY1064" fmla="*/ 481738 h 1157949"/>
              <a:gd name="connsiteX1065" fmla="*/ 981234 w 2529346"/>
              <a:gd name="connsiteY1065" fmla="*/ 484279 h 1157949"/>
              <a:gd name="connsiteX1066" fmla="*/ 978692 w 2529346"/>
              <a:gd name="connsiteY1066" fmla="*/ 484279 h 1157949"/>
              <a:gd name="connsiteX1067" fmla="*/ 976150 w 2529346"/>
              <a:gd name="connsiteY1067" fmla="*/ 484279 h 1157949"/>
              <a:gd name="connsiteX1068" fmla="*/ 973608 w 2529346"/>
              <a:gd name="connsiteY1068" fmla="*/ 484279 h 1157949"/>
              <a:gd name="connsiteX1069" fmla="*/ 971065 w 2529346"/>
              <a:gd name="connsiteY1069" fmla="*/ 484279 h 1157949"/>
              <a:gd name="connsiteX1070" fmla="*/ 971065 w 2529346"/>
              <a:gd name="connsiteY1070" fmla="*/ 481738 h 1157949"/>
              <a:gd name="connsiteX1071" fmla="*/ 979963 w 2529346"/>
              <a:gd name="connsiteY1071" fmla="*/ 481738 h 1157949"/>
              <a:gd name="connsiteX1072" fmla="*/ 979963 w 2529346"/>
              <a:gd name="connsiteY1072" fmla="*/ 479196 h 1157949"/>
              <a:gd name="connsiteX1073" fmla="*/ 977420 w 2529346"/>
              <a:gd name="connsiteY1073" fmla="*/ 479196 h 1157949"/>
              <a:gd name="connsiteX1074" fmla="*/ 977420 w 2529346"/>
              <a:gd name="connsiteY1074" fmla="*/ 476653 h 1157949"/>
              <a:gd name="connsiteX1075" fmla="*/ 974879 w 2529346"/>
              <a:gd name="connsiteY1075" fmla="*/ 476653 h 1157949"/>
              <a:gd name="connsiteX1076" fmla="*/ 974879 w 2529346"/>
              <a:gd name="connsiteY1076" fmla="*/ 474111 h 1157949"/>
              <a:gd name="connsiteX1077" fmla="*/ 967252 w 2529346"/>
              <a:gd name="connsiteY1077" fmla="*/ 470298 h 1157949"/>
              <a:gd name="connsiteX1078" fmla="*/ 967252 w 2529346"/>
              <a:gd name="connsiteY1078" fmla="*/ 467756 h 1157949"/>
              <a:gd name="connsiteX1079" fmla="*/ 964710 w 2529346"/>
              <a:gd name="connsiteY1079" fmla="*/ 467756 h 1157949"/>
              <a:gd name="connsiteX1080" fmla="*/ 962168 w 2529346"/>
              <a:gd name="connsiteY1080" fmla="*/ 467756 h 1157949"/>
              <a:gd name="connsiteX1081" fmla="*/ 959626 w 2529346"/>
              <a:gd name="connsiteY1081" fmla="*/ 467756 h 1157949"/>
              <a:gd name="connsiteX1082" fmla="*/ 957084 w 2529346"/>
              <a:gd name="connsiteY1082" fmla="*/ 467756 h 1157949"/>
              <a:gd name="connsiteX1083" fmla="*/ 954542 w 2529346"/>
              <a:gd name="connsiteY1083" fmla="*/ 467756 h 1157949"/>
              <a:gd name="connsiteX1084" fmla="*/ 954542 w 2529346"/>
              <a:gd name="connsiteY1084" fmla="*/ 470298 h 1157949"/>
              <a:gd name="connsiteX1085" fmla="*/ 943103 w 2529346"/>
              <a:gd name="connsiteY1085" fmla="*/ 472840 h 1157949"/>
              <a:gd name="connsiteX1086" fmla="*/ 918954 w 2529346"/>
              <a:gd name="connsiteY1086" fmla="*/ 479196 h 1157949"/>
              <a:gd name="connsiteX1087" fmla="*/ 916411 w 2529346"/>
              <a:gd name="connsiteY1087" fmla="*/ 479196 h 1157949"/>
              <a:gd name="connsiteX1088" fmla="*/ 911327 w 2529346"/>
              <a:gd name="connsiteY1088" fmla="*/ 479196 h 1157949"/>
              <a:gd name="connsiteX1089" fmla="*/ 903701 w 2529346"/>
              <a:gd name="connsiteY1089" fmla="*/ 479196 h 1157949"/>
              <a:gd name="connsiteX1090" fmla="*/ 903701 w 2529346"/>
              <a:gd name="connsiteY1090" fmla="*/ 479196 h 1157949"/>
              <a:gd name="connsiteX1091" fmla="*/ 901159 w 2529346"/>
              <a:gd name="connsiteY1091" fmla="*/ 479196 h 1157949"/>
              <a:gd name="connsiteX1092" fmla="*/ 901159 w 2529346"/>
              <a:gd name="connsiteY1092" fmla="*/ 481738 h 1157949"/>
              <a:gd name="connsiteX1093" fmla="*/ 893533 w 2529346"/>
              <a:gd name="connsiteY1093" fmla="*/ 481738 h 1157949"/>
              <a:gd name="connsiteX1094" fmla="*/ 893533 w 2529346"/>
              <a:gd name="connsiteY1094" fmla="*/ 484279 h 1157949"/>
              <a:gd name="connsiteX1095" fmla="*/ 888449 w 2529346"/>
              <a:gd name="connsiteY1095" fmla="*/ 486822 h 1157949"/>
              <a:gd name="connsiteX1096" fmla="*/ 885907 w 2529346"/>
              <a:gd name="connsiteY1096" fmla="*/ 486822 h 1157949"/>
              <a:gd name="connsiteX1097" fmla="*/ 885907 w 2529346"/>
              <a:gd name="connsiteY1097" fmla="*/ 489364 h 1157949"/>
              <a:gd name="connsiteX1098" fmla="*/ 883364 w 2529346"/>
              <a:gd name="connsiteY1098" fmla="*/ 489364 h 1157949"/>
              <a:gd name="connsiteX1099" fmla="*/ 883364 w 2529346"/>
              <a:gd name="connsiteY1099" fmla="*/ 491906 h 1157949"/>
              <a:gd name="connsiteX1100" fmla="*/ 883364 w 2529346"/>
              <a:gd name="connsiteY1100" fmla="*/ 494449 h 1157949"/>
              <a:gd name="connsiteX1101" fmla="*/ 883364 w 2529346"/>
              <a:gd name="connsiteY1101" fmla="*/ 496990 h 1157949"/>
              <a:gd name="connsiteX1102" fmla="*/ 883364 w 2529346"/>
              <a:gd name="connsiteY1102" fmla="*/ 499533 h 1157949"/>
              <a:gd name="connsiteX1103" fmla="*/ 883364 w 2529346"/>
              <a:gd name="connsiteY1103" fmla="*/ 502075 h 1157949"/>
              <a:gd name="connsiteX1104" fmla="*/ 880823 w 2529346"/>
              <a:gd name="connsiteY1104" fmla="*/ 504617 h 1157949"/>
              <a:gd name="connsiteX1105" fmla="*/ 873196 w 2529346"/>
              <a:gd name="connsiteY1105" fmla="*/ 513515 h 1157949"/>
              <a:gd name="connsiteX1106" fmla="*/ 873196 w 2529346"/>
              <a:gd name="connsiteY1106" fmla="*/ 516056 h 1157949"/>
              <a:gd name="connsiteX1107" fmla="*/ 870654 w 2529346"/>
              <a:gd name="connsiteY1107" fmla="*/ 516056 h 1157949"/>
              <a:gd name="connsiteX1108" fmla="*/ 860486 w 2529346"/>
              <a:gd name="connsiteY1108" fmla="*/ 522412 h 1157949"/>
              <a:gd name="connsiteX1109" fmla="*/ 857944 w 2529346"/>
              <a:gd name="connsiteY1109" fmla="*/ 524954 h 1157949"/>
              <a:gd name="connsiteX1110" fmla="*/ 855402 w 2529346"/>
              <a:gd name="connsiteY1110" fmla="*/ 524954 h 1157949"/>
              <a:gd name="connsiteX1111" fmla="*/ 852860 w 2529346"/>
              <a:gd name="connsiteY1111" fmla="*/ 524954 h 1157949"/>
              <a:gd name="connsiteX1112" fmla="*/ 850318 w 2529346"/>
              <a:gd name="connsiteY1112" fmla="*/ 524954 h 1157949"/>
              <a:gd name="connsiteX1113" fmla="*/ 847776 w 2529346"/>
              <a:gd name="connsiteY1113" fmla="*/ 524954 h 1157949"/>
              <a:gd name="connsiteX1114" fmla="*/ 845234 w 2529346"/>
              <a:gd name="connsiteY1114" fmla="*/ 524954 h 1157949"/>
              <a:gd name="connsiteX1115" fmla="*/ 845234 w 2529346"/>
              <a:gd name="connsiteY1115" fmla="*/ 521141 h 1157949"/>
              <a:gd name="connsiteX1116" fmla="*/ 842692 w 2529346"/>
              <a:gd name="connsiteY1116" fmla="*/ 521141 h 1157949"/>
              <a:gd name="connsiteX1117" fmla="*/ 840150 w 2529346"/>
              <a:gd name="connsiteY1117" fmla="*/ 521141 h 1157949"/>
              <a:gd name="connsiteX1118" fmla="*/ 831252 w 2529346"/>
              <a:gd name="connsiteY1118" fmla="*/ 518599 h 1157949"/>
              <a:gd name="connsiteX1119" fmla="*/ 828710 w 2529346"/>
              <a:gd name="connsiteY1119" fmla="*/ 518599 h 1157949"/>
              <a:gd name="connsiteX1120" fmla="*/ 827439 w 2529346"/>
              <a:gd name="connsiteY1120" fmla="*/ 518599 h 1157949"/>
              <a:gd name="connsiteX1121" fmla="*/ 827439 w 2529346"/>
              <a:gd name="connsiteY1121" fmla="*/ 521141 h 1157949"/>
              <a:gd name="connsiteX1122" fmla="*/ 824897 w 2529346"/>
              <a:gd name="connsiteY1122" fmla="*/ 521141 h 1157949"/>
              <a:gd name="connsiteX1123" fmla="*/ 813458 w 2529346"/>
              <a:gd name="connsiteY1123" fmla="*/ 530039 h 1157949"/>
              <a:gd name="connsiteX1124" fmla="*/ 810916 w 2529346"/>
              <a:gd name="connsiteY1124" fmla="*/ 530039 h 1157949"/>
              <a:gd name="connsiteX1125" fmla="*/ 808374 w 2529346"/>
              <a:gd name="connsiteY1125" fmla="*/ 532581 h 1157949"/>
              <a:gd name="connsiteX1126" fmla="*/ 808374 w 2529346"/>
              <a:gd name="connsiteY1126" fmla="*/ 535123 h 1157949"/>
              <a:gd name="connsiteX1127" fmla="*/ 805832 w 2529346"/>
              <a:gd name="connsiteY1127" fmla="*/ 537665 h 1157949"/>
              <a:gd name="connsiteX1128" fmla="*/ 803290 w 2529346"/>
              <a:gd name="connsiteY1128" fmla="*/ 542749 h 1157949"/>
              <a:gd name="connsiteX1129" fmla="*/ 800748 w 2529346"/>
              <a:gd name="connsiteY1129" fmla="*/ 547833 h 1157949"/>
              <a:gd name="connsiteX1130" fmla="*/ 798206 w 2529346"/>
              <a:gd name="connsiteY1130" fmla="*/ 547833 h 1157949"/>
              <a:gd name="connsiteX1131" fmla="*/ 798206 w 2529346"/>
              <a:gd name="connsiteY1131" fmla="*/ 550376 h 1157949"/>
              <a:gd name="connsiteX1132" fmla="*/ 795664 w 2529346"/>
              <a:gd name="connsiteY1132" fmla="*/ 550376 h 1157949"/>
              <a:gd name="connsiteX1133" fmla="*/ 795664 w 2529346"/>
              <a:gd name="connsiteY1133" fmla="*/ 552918 h 1157949"/>
              <a:gd name="connsiteX1134" fmla="*/ 793121 w 2529346"/>
              <a:gd name="connsiteY1134" fmla="*/ 555460 h 1157949"/>
              <a:gd name="connsiteX1135" fmla="*/ 766430 w 2529346"/>
              <a:gd name="connsiteY1135" fmla="*/ 574526 h 1157949"/>
              <a:gd name="connsiteX1136" fmla="*/ 754991 w 2529346"/>
              <a:gd name="connsiteY1136" fmla="*/ 583424 h 1157949"/>
              <a:gd name="connsiteX1137" fmla="*/ 738467 w 2529346"/>
              <a:gd name="connsiteY1137" fmla="*/ 597406 h 1157949"/>
              <a:gd name="connsiteX1138" fmla="*/ 738467 w 2529346"/>
              <a:gd name="connsiteY1138" fmla="*/ 599948 h 1157949"/>
              <a:gd name="connsiteX1139" fmla="*/ 735925 w 2529346"/>
              <a:gd name="connsiteY1139" fmla="*/ 599948 h 1157949"/>
              <a:gd name="connsiteX1140" fmla="*/ 735925 w 2529346"/>
              <a:gd name="connsiteY1140" fmla="*/ 602490 h 1157949"/>
              <a:gd name="connsiteX1141" fmla="*/ 735925 w 2529346"/>
              <a:gd name="connsiteY1141" fmla="*/ 605032 h 1157949"/>
              <a:gd name="connsiteX1142" fmla="*/ 735925 w 2529346"/>
              <a:gd name="connsiteY1142" fmla="*/ 607574 h 1157949"/>
              <a:gd name="connsiteX1143" fmla="*/ 735925 w 2529346"/>
              <a:gd name="connsiteY1143" fmla="*/ 610116 h 1157949"/>
              <a:gd name="connsiteX1144" fmla="*/ 733383 w 2529346"/>
              <a:gd name="connsiteY1144" fmla="*/ 612659 h 1157949"/>
              <a:gd name="connsiteX1145" fmla="*/ 730841 w 2529346"/>
              <a:gd name="connsiteY1145" fmla="*/ 615201 h 1157949"/>
              <a:gd name="connsiteX1146" fmla="*/ 728299 w 2529346"/>
              <a:gd name="connsiteY1146" fmla="*/ 617742 h 1157949"/>
              <a:gd name="connsiteX1147" fmla="*/ 725757 w 2529346"/>
              <a:gd name="connsiteY1147" fmla="*/ 617742 h 1157949"/>
              <a:gd name="connsiteX1148" fmla="*/ 716860 w 2529346"/>
              <a:gd name="connsiteY1148" fmla="*/ 620285 h 1157949"/>
              <a:gd name="connsiteX1149" fmla="*/ 714318 w 2529346"/>
              <a:gd name="connsiteY1149" fmla="*/ 620285 h 1157949"/>
              <a:gd name="connsiteX1150" fmla="*/ 706692 w 2529346"/>
              <a:gd name="connsiteY1150" fmla="*/ 622827 h 1157949"/>
              <a:gd name="connsiteX1151" fmla="*/ 697794 w 2529346"/>
              <a:gd name="connsiteY1151" fmla="*/ 625369 h 1157949"/>
              <a:gd name="connsiteX1152" fmla="*/ 690168 w 2529346"/>
              <a:gd name="connsiteY1152" fmla="*/ 625369 h 1157949"/>
              <a:gd name="connsiteX1153" fmla="*/ 680000 w 2529346"/>
              <a:gd name="connsiteY1153" fmla="*/ 631725 h 1157949"/>
              <a:gd name="connsiteX1154" fmla="*/ 677458 w 2529346"/>
              <a:gd name="connsiteY1154" fmla="*/ 634267 h 1157949"/>
              <a:gd name="connsiteX1155" fmla="*/ 672374 w 2529346"/>
              <a:gd name="connsiteY1155" fmla="*/ 636809 h 1157949"/>
              <a:gd name="connsiteX1156" fmla="*/ 669832 w 2529346"/>
              <a:gd name="connsiteY1156" fmla="*/ 639351 h 1157949"/>
              <a:gd name="connsiteX1157" fmla="*/ 664748 w 2529346"/>
              <a:gd name="connsiteY1157" fmla="*/ 639351 h 1157949"/>
              <a:gd name="connsiteX1158" fmla="*/ 659663 w 2529346"/>
              <a:gd name="connsiteY1158" fmla="*/ 641893 h 1157949"/>
              <a:gd name="connsiteX1159" fmla="*/ 657122 w 2529346"/>
              <a:gd name="connsiteY1159" fmla="*/ 644435 h 1157949"/>
              <a:gd name="connsiteX1160" fmla="*/ 652038 w 2529346"/>
              <a:gd name="connsiteY1160" fmla="*/ 646978 h 1157949"/>
              <a:gd name="connsiteX1161" fmla="*/ 649495 w 2529346"/>
              <a:gd name="connsiteY1161" fmla="*/ 649519 h 1157949"/>
              <a:gd name="connsiteX1162" fmla="*/ 644411 w 2529346"/>
              <a:gd name="connsiteY1162" fmla="*/ 652062 h 1157949"/>
              <a:gd name="connsiteX1163" fmla="*/ 641869 w 2529346"/>
              <a:gd name="connsiteY1163" fmla="*/ 652062 h 1157949"/>
              <a:gd name="connsiteX1164" fmla="*/ 636785 w 2529346"/>
              <a:gd name="connsiteY1164" fmla="*/ 654604 h 1157949"/>
              <a:gd name="connsiteX1165" fmla="*/ 634243 w 2529346"/>
              <a:gd name="connsiteY1165" fmla="*/ 657146 h 1157949"/>
              <a:gd name="connsiteX1166" fmla="*/ 629159 w 2529346"/>
              <a:gd name="connsiteY1166" fmla="*/ 659689 h 1157949"/>
              <a:gd name="connsiteX1167" fmla="*/ 626617 w 2529346"/>
              <a:gd name="connsiteY1167" fmla="*/ 662230 h 1157949"/>
              <a:gd name="connsiteX1168" fmla="*/ 624075 w 2529346"/>
              <a:gd name="connsiteY1168" fmla="*/ 664772 h 1157949"/>
              <a:gd name="connsiteX1169" fmla="*/ 618991 w 2529346"/>
              <a:gd name="connsiteY1169" fmla="*/ 667315 h 1157949"/>
              <a:gd name="connsiteX1170" fmla="*/ 613907 w 2529346"/>
              <a:gd name="connsiteY1170" fmla="*/ 669857 h 1157949"/>
              <a:gd name="connsiteX1171" fmla="*/ 611365 w 2529346"/>
              <a:gd name="connsiteY1171" fmla="*/ 669857 h 1157949"/>
              <a:gd name="connsiteX1172" fmla="*/ 606281 w 2529346"/>
              <a:gd name="connsiteY1172" fmla="*/ 672399 h 1157949"/>
              <a:gd name="connsiteX1173" fmla="*/ 603738 w 2529346"/>
              <a:gd name="connsiteY1173" fmla="*/ 672399 h 1157949"/>
              <a:gd name="connsiteX1174" fmla="*/ 598654 w 2529346"/>
              <a:gd name="connsiteY1174" fmla="*/ 674941 h 1157949"/>
              <a:gd name="connsiteX1175" fmla="*/ 593570 w 2529346"/>
              <a:gd name="connsiteY1175" fmla="*/ 674941 h 1157949"/>
              <a:gd name="connsiteX1176" fmla="*/ 593570 w 2529346"/>
              <a:gd name="connsiteY1176" fmla="*/ 669857 h 1157949"/>
              <a:gd name="connsiteX1177" fmla="*/ 593570 w 2529346"/>
              <a:gd name="connsiteY1177" fmla="*/ 667315 h 1157949"/>
              <a:gd name="connsiteX1178" fmla="*/ 596112 w 2529346"/>
              <a:gd name="connsiteY1178" fmla="*/ 667315 h 1157949"/>
              <a:gd name="connsiteX1179" fmla="*/ 596112 w 2529346"/>
              <a:gd name="connsiteY1179" fmla="*/ 664772 h 1157949"/>
              <a:gd name="connsiteX1180" fmla="*/ 596112 w 2529346"/>
              <a:gd name="connsiteY1180" fmla="*/ 662230 h 1157949"/>
              <a:gd name="connsiteX1181" fmla="*/ 598654 w 2529346"/>
              <a:gd name="connsiteY1181" fmla="*/ 659689 h 1157949"/>
              <a:gd name="connsiteX1182" fmla="*/ 601197 w 2529346"/>
              <a:gd name="connsiteY1182" fmla="*/ 654604 h 1157949"/>
              <a:gd name="connsiteX1183" fmla="*/ 601197 w 2529346"/>
              <a:gd name="connsiteY1183" fmla="*/ 652062 h 1157949"/>
              <a:gd name="connsiteX1184" fmla="*/ 601197 w 2529346"/>
              <a:gd name="connsiteY1184" fmla="*/ 649519 h 1157949"/>
              <a:gd name="connsiteX1185" fmla="*/ 603738 w 2529346"/>
              <a:gd name="connsiteY1185" fmla="*/ 644435 h 1157949"/>
              <a:gd name="connsiteX1186" fmla="*/ 603738 w 2529346"/>
              <a:gd name="connsiteY1186" fmla="*/ 641893 h 1157949"/>
              <a:gd name="connsiteX1187" fmla="*/ 606281 w 2529346"/>
              <a:gd name="connsiteY1187" fmla="*/ 641893 h 1157949"/>
              <a:gd name="connsiteX1188" fmla="*/ 608822 w 2529346"/>
              <a:gd name="connsiteY1188" fmla="*/ 639351 h 1157949"/>
              <a:gd name="connsiteX1189" fmla="*/ 608822 w 2529346"/>
              <a:gd name="connsiteY1189" fmla="*/ 636809 h 1157949"/>
              <a:gd name="connsiteX1190" fmla="*/ 611365 w 2529346"/>
              <a:gd name="connsiteY1190" fmla="*/ 636809 h 1157949"/>
              <a:gd name="connsiteX1191" fmla="*/ 611365 w 2529346"/>
              <a:gd name="connsiteY1191" fmla="*/ 634267 h 1157949"/>
              <a:gd name="connsiteX1192" fmla="*/ 613907 w 2529346"/>
              <a:gd name="connsiteY1192" fmla="*/ 631725 h 1157949"/>
              <a:gd name="connsiteX1193" fmla="*/ 616449 w 2529346"/>
              <a:gd name="connsiteY1193" fmla="*/ 631725 h 1157949"/>
              <a:gd name="connsiteX1194" fmla="*/ 618991 w 2529346"/>
              <a:gd name="connsiteY1194" fmla="*/ 631725 h 1157949"/>
              <a:gd name="connsiteX1195" fmla="*/ 621533 w 2529346"/>
              <a:gd name="connsiteY1195" fmla="*/ 631725 h 1157949"/>
              <a:gd name="connsiteX1196" fmla="*/ 624075 w 2529346"/>
              <a:gd name="connsiteY1196" fmla="*/ 631725 h 1157949"/>
              <a:gd name="connsiteX1197" fmla="*/ 631701 w 2529346"/>
              <a:gd name="connsiteY1197" fmla="*/ 629182 h 1157949"/>
              <a:gd name="connsiteX1198" fmla="*/ 643140 w 2529346"/>
              <a:gd name="connsiteY1198" fmla="*/ 626640 h 1157949"/>
              <a:gd name="connsiteX1199" fmla="*/ 645682 w 2529346"/>
              <a:gd name="connsiteY1199" fmla="*/ 624098 h 1157949"/>
              <a:gd name="connsiteX1200" fmla="*/ 653308 w 2529346"/>
              <a:gd name="connsiteY1200" fmla="*/ 621556 h 1157949"/>
              <a:gd name="connsiteX1201" fmla="*/ 658393 w 2529346"/>
              <a:gd name="connsiteY1201" fmla="*/ 619014 h 1157949"/>
              <a:gd name="connsiteX1202" fmla="*/ 660935 w 2529346"/>
              <a:gd name="connsiteY1202" fmla="*/ 619014 h 1157949"/>
              <a:gd name="connsiteX1203" fmla="*/ 660935 w 2529346"/>
              <a:gd name="connsiteY1203" fmla="*/ 616472 h 1157949"/>
              <a:gd name="connsiteX1204" fmla="*/ 663477 w 2529346"/>
              <a:gd name="connsiteY1204" fmla="*/ 616472 h 1157949"/>
              <a:gd name="connsiteX1205" fmla="*/ 668561 w 2529346"/>
              <a:gd name="connsiteY1205" fmla="*/ 610116 h 1157949"/>
              <a:gd name="connsiteX1206" fmla="*/ 671103 w 2529346"/>
              <a:gd name="connsiteY1206" fmla="*/ 607574 h 1157949"/>
              <a:gd name="connsiteX1207" fmla="*/ 673645 w 2529346"/>
              <a:gd name="connsiteY1207" fmla="*/ 605032 h 1157949"/>
              <a:gd name="connsiteX1208" fmla="*/ 676187 w 2529346"/>
              <a:gd name="connsiteY1208" fmla="*/ 602490 h 1157949"/>
              <a:gd name="connsiteX1209" fmla="*/ 676187 w 2529346"/>
              <a:gd name="connsiteY1209" fmla="*/ 597406 h 1157949"/>
              <a:gd name="connsiteX1210" fmla="*/ 678729 w 2529346"/>
              <a:gd name="connsiteY1210" fmla="*/ 597406 h 1157949"/>
              <a:gd name="connsiteX1211" fmla="*/ 683813 w 2529346"/>
              <a:gd name="connsiteY1211" fmla="*/ 594863 h 1157949"/>
              <a:gd name="connsiteX1212" fmla="*/ 691439 w 2529346"/>
              <a:gd name="connsiteY1212" fmla="*/ 589779 h 1157949"/>
              <a:gd name="connsiteX1213" fmla="*/ 693981 w 2529346"/>
              <a:gd name="connsiteY1213" fmla="*/ 589779 h 1157949"/>
              <a:gd name="connsiteX1214" fmla="*/ 693981 w 2529346"/>
              <a:gd name="connsiteY1214" fmla="*/ 587237 h 1157949"/>
              <a:gd name="connsiteX1215" fmla="*/ 696524 w 2529346"/>
              <a:gd name="connsiteY1215" fmla="*/ 587237 h 1157949"/>
              <a:gd name="connsiteX1216" fmla="*/ 696524 w 2529346"/>
              <a:gd name="connsiteY1216" fmla="*/ 584695 h 1157949"/>
              <a:gd name="connsiteX1217" fmla="*/ 699065 w 2529346"/>
              <a:gd name="connsiteY1217" fmla="*/ 584695 h 1157949"/>
              <a:gd name="connsiteX1218" fmla="*/ 701608 w 2529346"/>
              <a:gd name="connsiteY1218" fmla="*/ 582152 h 1157949"/>
              <a:gd name="connsiteX1219" fmla="*/ 701608 w 2529346"/>
              <a:gd name="connsiteY1219" fmla="*/ 579610 h 1157949"/>
              <a:gd name="connsiteX1220" fmla="*/ 704149 w 2529346"/>
              <a:gd name="connsiteY1220" fmla="*/ 577069 h 1157949"/>
              <a:gd name="connsiteX1221" fmla="*/ 706692 w 2529346"/>
              <a:gd name="connsiteY1221" fmla="*/ 577069 h 1157949"/>
              <a:gd name="connsiteX1222" fmla="*/ 706692 w 2529346"/>
              <a:gd name="connsiteY1222" fmla="*/ 574526 h 1157949"/>
              <a:gd name="connsiteX1223" fmla="*/ 709234 w 2529346"/>
              <a:gd name="connsiteY1223" fmla="*/ 574526 h 1157949"/>
              <a:gd name="connsiteX1224" fmla="*/ 711776 w 2529346"/>
              <a:gd name="connsiteY1224" fmla="*/ 569442 h 1157949"/>
              <a:gd name="connsiteX1225" fmla="*/ 714318 w 2529346"/>
              <a:gd name="connsiteY1225" fmla="*/ 564358 h 1157949"/>
              <a:gd name="connsiteX1226" fmla="*/ 714318 w 2529346"/>
              <a:gd name="connsiteY1226" fmla="*/ 561816 h 1157949"/>
              <a:gd name="connsiteX1227" fmla="*/ 721944 w 2529346"/>
              <a:gd name="connsiteY1227" fmla="*/ 555460 h 1157949"/>
              <a:gd name="connsiteX1228" fmla="*/ 721944 w 2529346"/>
              <a:gd name="connsiteY1228" fmla="*/ 552918 h 1157949"/>
              <a:gd name="connsiteX1229" fmla="*/ 724486 w 2529346"/>
              <a:gd name="connsiteY1229" fmla="*/ 552918 h 1157949"/>
              <a:gd name="connsiteX1230" fmla="*/ 724486 w 2529346"/>
              <a:gd name="connsiteY1230" fmla="*/ 550376 h 1157949"/>
              <a:gd name="connsiteX1231" fmla="*/ 727028 w 2529346"/>
              <a:gd name="connsiteY1231" fmla="*/ 547833 h 1157949"/>
              <a:gd name="connsiteX1232" fmla="*/ 729570 w 2529346"/>
              <a:gd name="connsiteY1232" fmla="*/ 542749 h 1157949"/>
              <a:gd name="connsiteX1233" fmla="*/ 729570 w 2529346"/>
              <a:gd name="connsiteY1233" fmla="*/ 540207 h 1157949"/>
              <a:gd name="connsiteX1234" fmla="*/ 729570 w 2529346"/>
              <a:gd name="connsiteY1234" fmla="*/ 533852 h 1157949"/>
              <a:gd name="connsiteX1235" fmla="*/ 729570 w 2529346"/>
              <a:gd name="connsiteY1235" fmla="*/ 531309 h 1157949"/>
              <a:gd name="connsiteX1236" fmla="*/ 727028 w 2529346"/>
              <a:gd name="connsiteY1236" fmla="*/ 526226 h 1157949"/>
              <a:gd name="connsiteX1237" fmla="*/ 724486 w 2529346"/>
              <a:gd name="connsiteY1237" fmla="*/ 523683 h 1157949"/>
              <a:gd name="connsiteX1238" fmla="*/ 721944 w 2529346"/>
              <a:gd name="connsiteY1238" fmla="*/ 521141 h 1157949"/>
              <a:gd name="connsiteX1239" fmla="*/ 721944 w 2529346"/>
              <a:gd name="connsiteY1239" fmla="*/ 518599 h 1157949"/>
              <a:gd name="connsiteX1240" fmla="*/ 721944 w 2529346"/>
              <a:gd name="connsiteY1240" fmla="*/ 521141 h 1157949"/>
              <a:gd name="connsiteX1241" fmla="*/ 721944 w 2529346"/>
              <a:gd name="connsiteY1241" fmla="*/ 518599 h 1157949"/>
              <a:gd name="connsiteX1242" fmla="*/ 721944 w 2529346"/>
              <a:gd name="connsiteY1242" fmla="*/ 516056 h 1157949"/>
              <a:gd name="connsiteX1243" fmla="*/ 721944 w 2529346"/>
              <a:gd name="connsiteY1243" fmla="*/ 513515 h 1157949"/>
              <a:gd name="connsiteX1244" fmla="*/ 721944 w 2529346"/>
              <a:gd name="connsiteY1244" fmla="*/ 508430 h 1157949"/>
              <a:gd name="connsiteX1245" fmla="*/ 721944 w 2529346"/>
              <a:gd name="connsiteY1245" fmla="*/ 505888 h 1157949"/>
              <a:gd name="connsiteX1246" fmla="*/ 721944 w 2529346"/>
              <a:gd name="connsiteY1246" fmla="*/ 503346 h 1157949"/>
              <a:gd name="connsiteX1247" fmla="*/ 721944 w 2529346"/>
              <a:gd name="connsiteY1247" fmla="*/ 500804 h 1157949"/>
              <a:gd name="connsiteX1248" fmla="*/ 724486 w 2529346"/>
              <a:gd name="connsiteY1248" fmla="*/ 500804 h 1157949"/>
              <a:gd name="connsiteX1249" fmla="*/ 724486 w 2529346"/>
              <a:gd name="connsiteY1249" fmla="*/ 498262 h 1157949"/>
              <a:gd name="connsiteX1250" fmla="*/ 721944 w 2529346"/>
              <a:gd name="connsiteY1250" fmla="*/ 495719 h 1157949"/>
              <a:gd name="connsiteX1251" fmla="*/ 724486 w 2529346"/>
              <a:gd name="connsiteY1251" fmla="*/ 493177 h 1157949"/>
              <a:gd name="connsiteX1252" fmla="*/ 724486 w 2529346"/>
              <a:gd name="connsiteY1252" fmla="*/ 490635 h 1157949"/>
              <a:gd name="connsiteX1253" fmla="*/ 727028 w 2529346"/>
              <a:gd name="connsiteY1253" fmla="*/ 488093 h 1157949"/>
              <a:gd name="connsiteX1254" fmla="*/ 727028 w 2529346"/>
              <a:gd name="connsiteY1254" fmla="*/ 485551 h 1157949"/>
              <a:gd name="connsiteX1255" fmla="*/ 727028 w 2529346"/>
              <a:gd name="connsiteY1255" fmla="*/ 483009 h 1157949"/>
              <a:gd name="connsiteX1256" fmla="*/ 729570 w 2529346"/>
              <a:gd name="connsiteY1256" fmla="*/ 480466 h 1157949"/>
              <a:gd name="connsiteX1257" fmla="*/ 737196 w 2529346"/>
              <a:gd name="connsiteY1257" fmla="*/ 474111 h 1157949"/>
              <a:gd name="connsiteX1258" fmla="*/ 739738 w 2529346"/>
              <a:gd name="connsiteY1258" fmla="*/ 471569 h 1157949"/>
              <a:gd name="connsiteX1259" fmla="*/ 742280 w 2529346"/>
              <a:gd name="connsiteY1259" fmla="*/ 466485 h 1157949"/>
              <a:gd name="connsiteX1260" fmla="*/ 742280 w 2529346"/>
              <a:gd name="connsiteY1260" fmla="*/ 463943 h 1157949"/>
              <a:gd name="connsiteX1261" fmla="*/ 742280 w 2529346"/>
              <a:gd name="connsiteY1261" fmla="*/ 458858 h 1157949"/>
              <a:gd name="connsiteX1262" fmla="*/ 742280 w 2529346"/>
              <a:gd name="connsiteY1262" fmla="*/ 452503 h 1157949"/>
              <a:gd name="connsiteX1263" fmla="*/ 742280 w 2529346"/>
              <a:gd name="connsiteY1263" fmla="*/ 449961 h 1157949"/>
              <a:gd name="connsiteX1264" fmla="*/ 744823 w 2529346"/>
              <a:gd name="connsiteY1264" fmla="*/ 449961 h 1157949"/>
              <a:gd name="connsiteX1265" fmla="*/ 747365 w 2529346"/>
              <a:gd name="connsiteY1265" fmla="*/ 447419 h 1157949"/>
              <a:gd name="connsiteX1266" fmla="*/ 749907 w 2529346"/>
              <a:gd name="connsiteY1266" fmla="*/ 444876 h 1157949"/>
              <a:gd name="connsiteX1267" fmla="*/ 749907 w 2529346"/>
              <a:gd name="connsiteY1267" fmla="*/ 442334 h 1157949"/>
              <a:gd name="connsiteX1268" fmla="*/ 752449 w 2529346"/>
              <a:gd name="connsiteY1268" fmla="*/ 442334 h 1157949"/>
              <a:gd name="connsiteX1269" fmla="*/ 754991 w 2529346"/>
              <a:gd name="connsiteY1269" fmla="*/ 439792 h 1157949"/>
              <a:gd name="connsiteX1270" fmla="*/ 757533 w 2529346"/>
              <a:gd name="connsiteY1270" fmla="*/ 437250 h 1157949"/>
              <a:gd name="connsiteX1271" fmla="*/ 760075 w 2529346"/>
              <a:gd name="connsiteY1271" fmla="*/ 434708 h 1157949"/>
              <a:gd name="connsiteX1272" fmla="*/ 765159 w 2529346"/>
              <a:gd name="connsiteY1272" fmla="*/ 429623 h 1157949"/>
              <a:gd name="connsiteX1273" fmla="*/ 765159 w 2529346"/>
              <a:gd name="connsiteY1273" fmla="*/ 432166 h 1157949"/>
              <a:gd name="connsiteX1274" fmla="*/ 767701 w 2529346"/>
              <a:gd name="connsiteY1274" fmla="*/ 429623 h 1157949"/>
              <a:gd name="connsiteX1275" fmla="*/ 770243 w 2529346"/>
              <a:gd name="connsiteY1275" fmla="*/ 429623 h 1157949"/>
              <a:gd name="connsiteX1276" fmla="*/ 772785 w 2529346"/>
              <a:gd name="connsiteY1276" fmla="*/ 429623 h 1157949"/>
              <a:gd name="connsiteX1277" fmla="*/ 772785 w 2529346"/>
              <a:gd name="connsiteY1277" fmla="*/ 427081 h 1157949"/>
              <a:gd name="connsiteX1278" fmla="*/ 775327 w 2529346"/>
              <a:gd name="connsiteY1278" fmla="*/ 427081 h 1157949"/>
              <a:gd name="connsiteX1279" fmla="*/ 775327 w 2529346"/>
              <a:gd name="connsiteY1279" fmla="*/ 424540 h 1157949"/>
              <a:gd name="connsiteX1280" fmla="*/ 777869 w 2529346"/>
              <a:gd name="connsiteY1280" fmla="*/ 424540 h 1157949"/>
              <a:gd name="connsiteX1281" fmla="*/ 780411 w 2529346"/>
              <a:gd name="connsiteY1281" fmla="*/ 421997 h 1157949"/>
              <a:gd name="connsiteX1282" fmla="*/ 782953 w 2529346"/>
              <a:gd name="connsiteY1282" fmla="*/ 421997 h 1157949"/>
              <a:gd name="connsiteX1283" fmla="*/ 785496 w 2529346"/>
              <a:gd name="connsiteY1283" fmla="*/ 421997 h 1157949"/>
              <a:gd name="connsiteX1284" fmla="*/ 790580 w 2529346"/>
              <a:gd name="connsiteY1284" fmla="*/ 419455 h 1157949"/>
              <a:gd name="connsiteX1285" fmla="*/ 793121 w 2529346"/>
              <a:gd name="connsiteY1285" fmla="*/ 416913 h 1157949"/>
              <a:gd name="connsiteX1286" fmla="*/ 798206 w 2529346"/>
              <a:gd name="connsiteY1286" fmla="*/ 416913 h 1157949"/>
              <a:gd name="connsiteX1287" fmla="*/ 803290 w 2529346"/>
              <a:gd name="connsiteY1287" fmla="*/ 414370 h 1157949"/>
              <a:gd name="connsiteX1288" fmla="*/ 805832 w 2529346"/>
              <a:gd name="connsiteY1288" fmla="*/ 411829 h 1157949"/>
              <a:gd name="connsiteX1289" fmla="*/ 810916 w 2529346"/>
              <a:gd name="connsiteY1289" fmla="*/ 409286 h 1157949"/>
              <a:gd name="connsiteX1290" fmla="*/ 816000 w 2529346"/>
              <a:gd name="connsiteY1290" fmla="*/ 406744 h 1157949"/>
              <a:gd name="connsiteX1291" fmla="*/ 818542 w 2529346"/>
              <a:gd name="connsiteY1291" fmla="*/ 406744 h 1157949"/>
              <a:gd name="connsiteX1292" fmla="*/ 821084 w 2529346"/>
              <a:gd name="connsiteY1292" fmla="*/ 404202 h 1157949"/>
              <a:gd name="connsiteX1293" fmla="*/ 823626 w 2529346"/>
              <a:gd name="connsiteY1293" fmla="*/ 404202 h 1157949"/>
              <a:gd name="connsiteX1294" fmla="*/ 826168 w 2529346"/>
              <a:gd name="connsiteY1294" fmla="*/ 401660 h 1157949"/>
              <a:gd name="connsiteX1295" fmla="*/ 831252 w 2529346"/>
              <a:gd name="connsiteY1295" fmla="*/ 399118 h 1157949"/>
              <a:gd name="connsiteX1296" fmla="*/ 831252 w 2529346"/>
              <a:gd name="connsiteY1296" fmla="*/ 396576 h 1157949"/>
              <a:gd name="connsiteX1297" fmla="*/ 833794 w 2529346"/>
              <a:gd name="connsiteY1297" fmla="*/ 391491 h 1157949"/>
              <a:gd name="connsiteX1298" fmla="*/ 836337 w 2529346"/>
              <a:gd name="connsiteY1298" fmla="*/ 386407 h 1157949"/>
              <a:gd name="connsiteX1299" fmla="*/ 838879 w 2529346"/>
              <a:gd name="connsiteY1299" fmla="*/ 383865 h 1157949"/>
              <a:gd name="connsiteX1300" fmla="*/ 843963 w 2529346"/>
              <a:gd name="connsiteY1300" fmla="*/ 377510 h 1157949"/>
              <a:gd name="connsiteX1301" fmla="*/ 846505 w 2529346"/>
              <a:gd name="connsiteY1301" fmla="*/ 372425 h 1157949"/>
              <a:gd name="connsiteX1302" fmla="*/ 846505 w 2529346"/>
              <a:gd name="connsiteY1302" fmla="*/ 369883 h 1157949"/>
              <a:gd name="connsiteX1303" fmla="*/ 849047 w 2529346"/>
              <a:gd name="connsiteY1303" fmla="*/ 367341 h 1157949"/>
              <a:gd name="connsiteX1304" fmla="*/ 849047 w 2529346"/>
              <a:gd name="connsiteY1304" fmla="*/ 364799 h 1157949"/>
              <a:gd name="connsiteX1305" fmla="*/ 851589 w 2529346"/>
              <a:gd name="connsiteY1305" fmla="*/ 359714 h 1157949"/>
              <a:gd name="connsiteX1306" fmla="*/ 851589 w 2529346"/>
              <a:gd name="connsiteY1306" fmla="*/ 357172 h 1157949"/>
              <a:gd name="connsiteX1307" fmla="*/ 854131 w 2529346"/>
              <a:gd name="connsiteY1307" fmla="*/ 354630 h 1157949"/>
              <a:gd name="connsiteX1308" fmla="*/ 856673 w 2529346"/>
              <a:gd name="connsiteY1308" fmla="*/ 348275 h 1157949"/>
              <a:gd name="connsiteX1309" fmla="*/ 859215 w 2529346"/>
              <a:gd name="connsiteY1309" fmla="*/ 343190 h 1157949"/>
              <a:gd name="connsiteX1310" fmla="*/ 859215 w 2529346"/>
              <a:gd name="connsiteY1310" fmla="*/ 340648 h 1157949"/>
              <a:gd name="connsiteX1311" fmla="*/ 861757 w 2529346"/>
              <a:gd name="connsiteY1311" fmla="*/ 335564 h 1157949"/>
              <a:gd name="connsiteX1312" fmla="*/ 861757 w 2529346"/>
              <a:gd name="connsiteY1312" fmla="*/ 333022 h 1157949"/>
              <a:gd name="connsiteX1313" fmla="*/ 864299 w 2529346"/>
              <a:gd name="connsiteY1313" fmla="*/ 330480 h 1157949"/>
              <a:gd name="connsiteX1314" fmla="*/ 866841 w 2529346"/>
              <a:gd name="connsiteY1314" fmla="*/ 330480 h 1157949"/>
              <a:gd name="connsiteX1315" fmla="*/ 869383 w 2529346"/>
              <a:gd name="connsiteY1315" fmla="*/ 330480 h 1157949"/>
              <a:gd name="connsiteX1316" fmla="*/ 874468 w 2529346"/>
              <a:gd name="connsiteY1316" fmla="*/ 330480 h 1157949"/>
              <a:gd name="connsiteX1317" fmla="*/ 877009 w 2529346"/>
              <a:gd name="connsiteY1317" fmla="*/ 330480 h 1157949"/>
              <a:gd name="connsiteX1318" fmla="*/ 877009 w 2529346"/>
              <a:gd name="connsiteY1318" fmla="*/ 327937 h 1157949"/>
              <a:gd name="connsiteX1319" fmla="*/ 879552 w 2529346"/>
              <a:gd name="connsiteY1319" fmla="*/ 327937 h 1157949"/>
              <a:gd name="connsiteX1320" fmla="*/ 879552 w 2529346"/>
              <a:gd name="connsiteY1320" fmla="*/ 325395 h 1157949"/>
              <a:gd name="connsiteX1321" fmla="*/ 882093 w 2529346"/>
              <a:gd name="connsiteY1321" fmla="*/ 325395 h 1157949"/>
              <a:gd name="connsiteX1322" fmla="*/ 884636 w 2529346"/>
              <a:gd name="connsiteY1322" fmla="*/ 325395 h 1157949"/>
              <a:gd name="connsiteX1323" fmla="*/ 884636 w 2529346"/>
              <a:gd name="connsiteY1323" fmla="*/ 327937 h 1157949"/>
              <a:gd name="connsiteX1324" fmla="*/ 884636 w 2529346"/>
              <a:gd name="connsiteY1324" fmla="*/ 330480 h 1157949"/>
              <a:gd name="connsiteX1325" fmla="*/ 884636 w 2529346"/>
              <a:gd name="connsiteY1325" fmla="*/ 333022 h 1157949"/>
              <a:gd name="connsiteX1326" fmla="*/ 884636 w 2529346"/>
              <a:gd name="connsiteY1326" fmla="*/ 335564 h 1157949"/>
              <a:gd name="connsiteX1327" fmla="*/ 887178 w 2529346"/>
              <a:gd name="connsiteY1327" fmla="*/ 338106 h 1157949"/>
              <a:gd name="connsiteX1328" fmla="*/ 887178 w 2529346"/>
              <a:gd name="connsiteY1328" fmla="*/ 340648 h 1157949"/>
              <a:gd name="connsiteX1329" fmla="*/ 889720 w 2529346"/>
              <a:gd name="connsiteY1329" fmla="*/ 340648 h 1157949"/>
              <a:gd name="connsiteX1330" fmla="*/ 897346 w 2529346"/>
              <a:gd name="connsiteY1330" fmla="*/ 347003 h 1157949"/>
              <a:gd name="connsiteX1331" fmla="*/ 899888 w 2529346"/>
              <a:gd name="connsiteY1331" fmla="*/ 347003 h 1157949"/>
              <a:gd name="connsiteX1332" fmla="*/ 899888 w 2529346"/>
              <a:gd name="connsiteY1332" fmla="*/ 349546 h 1157949"/>
              <a:gd name="connsiteX1333" fmla="*/ 904972 w 2529346"/>
              <a:gd name="connsiteY1333" fmla="*/ 352088 h 1157949"/>
              <a:gd name="connsiteX1334" fmla="*/ 907514 w 2529346"/>
              <a:gd name="connsiteY1334" fmla="*/ 352088 h 1157949"/>
              <a:gd name="connsiteX1335" fmla="*/ 910056 w 2529346"/>
              <a:gd name="connsiteY1335" fmla="*/ 352088 h 1157949"/>
              <a:gd name="connsiteX1336" fmla="*/ 912598 w 2529346"/>
              <a:gd name="connsiteY1336" fmla="*/ 354630 h 1157949"/>
              <a:gd name="connsiteX1337" fmla="*/ 917682 w 2529346"/>
              <a:gd name="connsiteY1337" fmla="*/ 354630 h 1157949"/>
              <a:gd name="connsiteX1338" fmla="*/ 920224 w 2529346"/>
              <a:gd name="connsiteY1338" fmla="*/ 354630 h 1157949"/>
              <a:gd name="connsiteX1339" fmla="*/ 922766 w 2529346"/>
              <a:gd name="connsiteY1339" fmla="*/ 354630 h 1157949"/>
              <a:gd name="connsiteX1340" fmla="*/ 922766 w 2529346"/>
              <a:gd name="connsiteY1340" fmla="*/ 352088 h 1157949"/>
              <a:gd name="connsiteX1341" fmla="*/ 925309 w 2529346"/>
              <a:gd name="connsiteY1341" fmla="*/ 352088 h 1157949"/>
              <a:gd name="connsiteX1342" fmla="*/ 927850 w 2529346"/>
              <a:gd name="connsiteY1342" fmla="*/ 352088 h 1157949"/>
              <a:gd name="connsiteX1343" fmla="*/ 930393 w 2529346"/>
              <a:gd name="connsiteY1343" fmla="*/ 352088 h 1157949"/>
              <a:gd name="connsiteX1344" fmla="*/ 935477 w 2529346"/>
              <a:gd name="connsiteY1344" fmla="*/ 349546 h 1157949"/>
              <a:gd name="connsiteX1345" fmla="*/ 935477 w 2529346"/>
              <a:gd name="connsiteY1345" fmla="*/ 352088 h 1157949"/>
              <a:gd name="connsiteX1346" fmla="*/ 938019 w 2529346"/>
              <a:gd name="connsiteY1346" fmla="*/ 352088 h 1157949"/>
              <a:gd name="connsiteX1347" fmla="*/ 940561 w 2529346"/>
              <a:gd name="connsiteY1347" fmla="*/ 352088 h 1157949"/>
              <a:gd name="connsiteX1348" fmla="*/ 945645 w 2529346"/>
              <a:gd name="connsiteY1348" fmla="*/ 349546 h 1157949"/>
              <a:gd name="connsiteX1349" fmla="*/ 948187 w 2529346"/>
              <a:gd name="connsiteY1349" fmla="*/ 352088 h 1157949"/>
              <a:gd name="connsiteX1350" fmla="*/ 953271 w 2529346"/>
              <a:gd name="connsiteY1350" fmla="*/ 352088 h 1157949"/>
              <a:gd name="connsiteX1351" fmla="*/ 955813 w 2529346"/>
              <a:gd name="connsiteY1351" fmla="*/ 352088 h 1157949"/>
              <a:gd name="connsiteX1352" fmla="*/ 958355 w 2529346"/>
              <a:gd name="connsiteY1352" fmla="*/ 352088 h 1157949"/>
              <a:gd name="connsiteX1353" fmla="*/ 963439 w 2529346"/>
              <a:gd name="connsiteY1353" fmla="*/ 352088 h 1157949"/>
              <a:gd name="connsiteX1354" fmla="*/ 965981 w 2529346"/>
              <a:gd name="connsiteY1354" fmla="*/ 349546 h 1157949"/>
              <a:gd name="connsiteX1355" fmla="*/ 968524 w 2529346"/>
              <a:gd name="connsiteY1355" fmla="*/ 347003 h 1157949"/>
              <a:gd name="connsiteX1356" fmla="*/ 968524 w 2529346"/>
              <a:gd name="connsiteY1356" fmla="*/ 344461 h 1157949"/>
              <a:gd name="connsiteX1357" fmla="*/ 968524 w 2529346"/>
              <a:gd name="connsiteY1357" fmla="*/ 347003 h 1157949"/>
              <a:gd name="connsiteX1358" fmla="*/ 971065 w 2529346"/>
              <a:gd name="connsiteY1358" fmla="*/ 347003 h 1157949"/>
              <a:gd name="connsiteX1359" fmla="*/ 971065 w 2529346"/>
              <a:gd name="connsiteY1359" fmla="*/ 349546 h 1157949"/>
              <a:gd name="connsiteX1360" fmla="*/ 971065 w 2529346"/>
              <a:gd name="connsiteY1360" fmla="*/ 352088 h 1157949"/>
              <a:gd name="connsiteX1361" fmla="*/ 973608 w 2529346"/>
              <a:gd name="connsiteY1361" fmla="*/ 352088 h 1157949"/>
              <a:gd name="connsiteX1362" fmla="*/ 976150 w 2529346"/>
              <a:gd name="connsiteY1362" fmla="*/ 352088 h 1157949"/>
              <a:gd name="connsiteX1363" fmla="*/ 976150 w 2529346"/>
              <a:gd name="connsiteY1363" fmla="*/ 354630 h 1157949"/>
              <a:gd name="connsiteX1364" fmla="*/ 978692 w 2529346"/>
              <a:gd name="connsiteY1364" fmla="*/ 354630 h 1157949"/>
              <a:gd name="connsiteX1365" fmla="*/ 978692 w 2529346"/>
              <a:gd name="connsiteY1365" fmla="*/ 357172 h 1157949"/>
              <a:gd name="connsiteX1366" fmla="*/ 981234 w 2529346"/>
              <a:gd name="connsiteY1366" fmla="*/ 357172 h 1157949"/>
              <a:gd name="connsiteX1367" fmla="*/ 983776 w 2529346"/>
              <a:gd name="connsiteY1367" fmla="*/ 357172 h 1157949"/>
              <a:gd name="connsiteX1368" fmla="*/ 986318 w 2529346"/>
              <a:gd name="connsiteY1368" fmla="*/ 357172 h 1157949"/>
              <a:gd name="connsiteX1369" fmla="*/ 991402 w 2529346"/>
              <a:gd name="connsiteY1369" fmla="*/ 354630 h 1157949"/>
              <a:gd name="connsiteX1370" fmla="*/ 993944 w 2529346"/>
              <a:gd name="connsiteY1370" fmla="*/ 357172 h 1157949"/>
              <a:gd name="connsiteX1371" fmla="*/ 996486 w 2529346"/>
              <a:gd name="connsiteY1371" fmla="*/ 357172 h 1157949"/>
              <a:gd name="connsiteX1372" fmla="*/ 999028 w 2529346"/>
              <a:gd name="connsiteY1372" fmla="*/ 357172 h 1157949"/>
              <a:gd name="connsiteX1373" fmla="*/ 1001570 w 2529346"/>
              <a:gd name="connsiteY1373" fmla="*/ 357172 h 1157949"/>
              <a:gd name="connsiteX1374" fmla="*/ 1004112 w 2529346"/>
              <a:gd name="connsiteY1374" fmla="*/ 357172 h 1157949"/>
              <a:gd name="connsiteX1375" fmla="*/ 1006654 w 2529346"/>
              <a:gd name="connsiteY1375" fmla="*/ 357172 h 1157949"/>
              <a:gd name="connsiteX1376" fmla="*/ 1011738 w 2529346"/>
              <a:gd name="connsiteY1376" fmla="*/ 357172 h 1157949"/>
              <a:gd name="connsiteX1377" fmla="*/ 1014281 w 2529346"/>
              <a:gd name="connsiteY1377" fmla="*/ 354630 h 1157949"/>
              <a:gd name="connsiteX1378" fmla="*/ 1019365 w 2529346"/>
              <a:gd name="connsiteY1378" fmla="*/ 349546 h 1157949"/>
              <a:gd name="connsiteX1379" fmla="*/ 1021906 w 2529346"/>
              <a:gd name="connsiteY1379" fmla="*/ 349546 h 1157949"/>
              <a:gd name="connsiteX1380" fmla="*/ 1024449 w 2529346"/>
              <a:gd name="connsiteY1380" fmla="*/ 349546 h 1157949"/>
              <a:gd name="connsiteX1381" fmla="*/ 1026991 w 2529346"/>
              <a:gd name="connsiteY1381" fmla="*/ 349546 h 1157949"/>
              <a:gd name="connsiteX1382" fmla="*/ 1026991 w 2529346"/>
              <a:gd name="connsiteY1382" fmla="*/ 347003 h 1157949"/>
              <a:gd name="connsiteX1383" fmla="*/ 1029533 w 2529346"/>
              <a:gd name="connsiteY1383" fmla="*/ 347003 h 1157949"/>
              <a:gd name="connsiteX1384" fmla="*/ 1029533 w 2529346"/>
              <a:gd name="connsiteY1384" fmla="*/ 344461 h 1157949"/>
              <a:gd name="connsiteX1385" fmla="*/ 1032075 w 2529346"/>
              <a:gd name="connsiteY1385" fmla="*/ 344461 h 1157949"/>
              <a:gd name="connsiteX1386" fmla="*/ 1032075 w 2529346"/>
              <a:gd name="connsiteY1386" fmla="*/ 341920 h 1157949"/>
              <a:gd name="connsiteX1387" fmla="*/ 1032075 w 2529346"/>
              <a:gd name="connsiteY1387" fmla="*/ 339377 h 1157949"/>
              <a:gd name="connsiteX1388" fmla="*/ 1034617 w 2529346"/>
              <a:gd name="connsiteY1388" fmla="*/ 339377 h 1157949"/>
              <a:gd name="connsiteX1389" fmla="*/ 1034617 w 2529346"/>
              <a:gd name="connsiteY1389" fmla="*/ 336835 h 1157949"/>
              <a:gd name="connsiteX1390" fmla="*/ 1039701 w 2529346"/>
              <a:gd name="connsiteY1390" fmla="*/ 334293 h 1157949"/>
              <a:gd name="connsiteX1391" fmla="*/ 1044785 w 2529346"/>
              <a:gd name="connsiteY1391" fmla="*/ 331750 h 1157949"/>
              <a:gd name="connsiteX1392" fmla="*/ 1047327 w 2529346"/>
              <a:gd name="connsiteY1392" fmla="*/ 331750 h 1157949"/>
              <a:gd name="connsiteX1393" fmla="*/ 1049869 w 2529346"/>
              <a:gd name="connsiteY1393" fmla="*/ 331750 h 1157949"/>
              <a:gd name="connsiteX1394" fmla="*/ 1052411 w 2529346"/>
              <a:gd name="connsiteY1394" fmla="*/ 331750 h 1157949"/>
              <a:gd name="connsiteX1395" fmla="*/ 1054953 w 2529346"/>
              <a:gd name="connsiteY1395" fmla="*/ 331750 h 1157949"/>
              <a:gd name="connsiteX1396" fmla="*/ 1057496 w 2529346"/>
              <a:gd name="connsiteY1396" fmla="*/ 331750 h 1157949"/>
              <a:gd name="connsiteX1397" fmla="*/ 1057496 w 2529346"/>
              <a:gd name="connsiteY1397" fmla="*/ 329209 h 1157949"/>
              <a:gd name="connsiteX1398" fmla="*/ 1060037 w 2529346"/>
              <a:gd name="connsiteY1398" fmla="*/ 326667 h 1157949"/>
              <a:gd name="connsiteX1399" fmla="*/ 1062580 w 2529346"/>
              <a:gd name="connsiteY1399" fmla="*/ 326667 h 1157949"/>
              <a:gd name="connsiteX1400" fmla="*/ 1065122 w 2529346"/>
              <a:gd name="connsiteY1400" fmla="*/ 326667 h 1157949"/>
              <a:gd name="connsiteX1401" fmla="*/ 1065122 w 2529346"/>
              <a:gd name="connsiteY1401" fmla="*/ 329209 h 1157949"/>
              <a:gd name="connsiteX1402" fmla="*/ 1067664 w 2529346"/>
              <a:gd name="connsiteY1402" fmla="*/ 329209 h 1157949"/>
              <a:gd name="connsiteX1403" fmla="*/ 1070206 w 2529346"/>
              <a:gd name="connsiteY1403" fmla="*/ 329209 h 1157949"/>
              <a:gd name="connsiteX1404" fmla="*/ 1072748 w 2529346"/>
              <a:gd name="connsiteY1404" fmla="*/ 329209 h 1157949"/>
              <a:gd name="connsiteX1405" fmla="*/ 1075290 w 2529346"/>
              <a:gd name="connsiteY1405" fmla="*/ 329209 h 1157949"/>
              <a:gd name="connsiteX1406" fmla="*/ 1075290 w 2529346"/>
              <a:gd name="connsiteY1406" fmla="*/ 326667 h 1157949"/>
              <a:gd name="connsiteX1407" fmla="*/ 1077832 w 2529346"/>
              <a:gd name="connsiteY1407" fmla="*/ 326667 h 1157949"/>
              <a:gd name="connsiteX1408" fmla="*/ 1080374 w 2529346"/>
              <a:gd name="connsiteY1408" fmla="*/ 324124 h 1157949"/>
              <a:gd name="connsiteX1409" fmla="*/ 1080374 w 2529346"/>
              <a:gd name="connsiteY1409" fmla="*/ 330480 h 1157949"/>
              <a:gd name="connsiteX1410" fmla="*/ 1080374 w 2529346"/>
              <a:gd name="connsiteY1410" fmla="*/ 327937 h 1157949"/>
              <a:gd name="connsiteX1411" fmla="*/ 1082916 w 2529346"/>
              <a:gd name="connsiteY1411" fmla="*/ 327937 h 1157949"/>
              <a:gd name="connsiteX1412" fmla="*/ 1088000 w 2529346"/>
              <a:gd name="connsiteY1412" fmla="*/ 325395 h 1157949"/>
              <a:gd name="connsiteX1413" fmla="*/ 1095626 w 2529346"/>
              <a:gd name="connsiteY1413" fmla="*/ 320311 h 1157949"/>
              <a:gd name="connsiteX1414" fmla="*/ 1098168 w 2529346"/>
              <a:gd name="connsiteY1414" fmla="*/ 317769 h 1157949"/>
              <a:gd name="connsiteX1415" fmla="*/ 1100710 w 2529346"/>
              <a:gd name="connsiteY1415" fmla="*/ 317769 h 1157949"/>
              <a:gd name="connsiteX1416" fmla="*/ 1103253 w 2529346"/>
              <a:gd name="connsiteY1416" fmla="*/ 317769 h 1157949"/>
              <a:gd name="connsiteX1417" fmla="*/ 1105794 w 2529346"/>
              <a:gd name="connsiteY1417" fmla="*/ 317769 h 1157949"/>
              <a:gd name="connsiteX1418" fmla="*/ 1108337 w 2529346"/>
              <a:gd name="connsiteY1418" fmla="*/ 315227 h 1157949"/>
              <a:gd name="connsiteX1419" fmla="*/ 1110878 w 2529346"/>
              <a:gd name="connsiteY1419" fmla="*/ 312684 h 1157949"/>
              <a:gd name="connsiteX1420" fmla="*/ 1113421 w 2529346"/>
              <a:gd name="connsiteY1420" fmla="*/ 312684 h 1157949"/>
              <a:gd name="connsiteX1421" fmla="*/ 1118505 w 2529346"/>
              <a:gd name="connsiteY1421" fmla="*/ 310143 h 1157949"/>
              <a:gd name="connsiteX1422" fmla="*/ 1126131 w 2529346"/>
              <a:gd name="connsiteY1422" fmla="*/ 310143 h 1157949"/>
              <a:gd name="connsiteX1423" fmla="*/ 1128673 w 2529346"/>
              <a:gd name="connsiteY1423" fmla="*/ 310143 h 1157949"/>
              <a:gd name="connsiteX1424" fmla="*/ 1131215 w 2529346"/>
              <a:gd name="connsiteY1424" fmla="*/ 310143 h 1157949"/>
              <a:gd name="connsiteX1425" fmla="*/ 1133757 w 2529346"/>
              <a:gd name="connsiteY1425" fmla="*/ 310143 h 1157949"/>
              <a:gd name="connsiteX1426" fmla="*/ 1136299 w 2529346"/>
              <a:gd name="connsiteY1426" fmla="*/ 310143 h 1157949"/>
              <a:gd name="connsiteX1427" fmla="*/ 1138841 w 2529346"/>
              <a:gd name="connsiteY1427" fmla="*/ 310143 h 1157949"/>
              <a:gd name="connsiteX1428" fmla="*/ 1141383 w 2529346"/>
              <a:gd name="connsiteY1428" fmla="*/ 307600 h 1157949"/>
              <a:gd name="connsiteX1429" fmla="*/ 1143925 w 2529346"/>
              <a:gd name="connsiteY1429" fmla="*/ 307600 h 1157949"/>
              <a:gd name="connsiteX1430" fmla="*/ 1146467 w 2529346"/>
              <a:gd name="connsiteY1430" fmla="*/ 310143 h 1157949"/>
              <a:gd name="connsiteX1431" fmla="*/ 1149009 w 2529346"/>
              <a:gd name="connsiteY1431" fmla="*/ 310143 h 1157949"/>
              <a:gd name="connsiteX1432" fmla="*/ 1154094 w 2529346"/>
              <a:gd name="connsiteY1432" fmla="*/ 307600 h 1157949"/>
              <a:gd name="connsiteX1433" fmla="*/ 1156636 w 2529346"/>
              <a:gd name="connsiteY1433" fmla="*/ 307600 h 1157949"/>
              <a:gd name="connsiteX1434" fmla="*/ 1159178 w 2529346"/>
              <a:gd name="connsiteY1434" fmla="*/ 307600 h 1157949"/>
              <a:gd name="connsiteX1435" fmla="*/ 1159178 w 2529346"/>
              <a:gd name="connsiteY1435" fmla="*/ 305058 h 1157949"/>
              <a:gd name="connsiteX1436" fmla="*/ 1161720 w 2529346"/>
              <a:gd name="connsiteY1436" fmla="*/ 305058 h 1157949"/>
              <a:gd name="connsiteX1437" fmla="*/ 1161720 w 2529346"/>
              <a:gd name="connsiteY1437" fmla="*/ 307600 h 1157949"/>
              <a:gd name="connsiteX1438" fmla="*/ 1164262 w 2529346"/>
              <a:gd name="connsiteY1438" fmla="*/ 307600 h 1157949"/>
              <a:gd name="connsiteX1439" fmla="*/ 1166804 w 2529346"/>
              <a:gd name="connsiteY1439" fmla="*/ 307600 h 1157949"/>
              <a:gd name="connsiteX1440" fmla="*/ 1169346 w 2529346"/>
              <a:gd name="connsiteY1440" fmla="*/ 307600 h 1157949"/>
              <a:gd name="connsiteX1441" fmla="*/ 1176972 w 2529346"/>
              <a:gd name="connsiteY1441" fmla="*/ 305058 h 1157949"/>
              <a:gd name="connsiteX1442" fmla="*/ 1176972 w 2529346"/>
              <a:gd name="connsiteY1442" fmla="*/ 305058 h 1157949"/>
              <a:gd name="connsiteX1443" fmla="*/ 1179514 w 2529346"/>
              <a:gd name="connsiteY1443" fmla="*/ 305058 h 1157949"/>
              <a:gd name="connsiteX1444" fmla="*/ 1179514 w 2529346"/>
              <a:gd name="connsiteY1444" fmla="*/ 302516 h 1157949"/>
              <a:gd name="connsiteX1445" fmla="*/ 1182056 w 2529346"/>
              <a:gd name="connsiteY1445" fmla="*/ 302516 h 1157949"/>
              <a:gd name="connsiteX1446" fmla="*/ 1184598 w 2529346"/>
              <a:gd name="connsiteY1446" fmla="*/ 302516 h 1157949"/>
              <a:gd name="connsiteX1447" fmla="*/ 1187140 w 2529346"/>
              <a:gd name="connsiteY1447" fmla="*/ 302516 h 1157949"/>
              <a:gd name="connsiteX1448" fmla="*/ 1187140 w 2529346"/>
              <a:gd name="connsiteY1448" fmla="*/ 305058 h 1157949"/>
              <a:gd name="connsiteX1449" fmla="*/ 1189682 w 2529346"/>
              <a:gd name="connsiteY1449" fmla="*/ 305058 h 1157949"/>
              <a:gd name="connsiteX1450" fmla="*/ 1192225 w 2529346"/>
              <a:gd name="connsiteY1450" fmla="*/ 302516 h 1157949"/>
              <a:gd name="connsiteX1451" fmla="*/ 1194766 w 2529346"/>
              <a:gd name="connsiteY1451" fmla="*/ 302516 h 1157949"/>
              <a:gd name="connsiteX1452" fmla="*/ 1197309 w 2529346"/>
              <a:gd name="connsiteY1452" fmla="*/ 302516 h 1157949"/>
              <a:gd name="connsiteX1453" fmla="*/ 1199850 w 2529346"/>
              <a:gd name="connsiteY1453" fmla="*/ 302516 h 1157949"/>
              <a:gd name="connsiteX1454" fmla="*/ 1202393 w 2529346"/>
              <a:gd name="connsiteY1454" fmla="*/ 302516 h 1157949"/>
              <a:gd name="connsiteX1455" fmla="*/ 1207477 w 2529346"/>
              <a:gd name="connsiteY1455" fmla="*/ 302516 h 1157949"/>
              <a:gd name="connsiteX1456" fmla="*/ 1207477 w 2529346"/>
              <a:gd name="connsiteY1456" fmla="*/ 299974 h 1157949"/>
              <a:gd name="connsiteX1457" fmla="*/ 1210019 w 2529346"/>
              <a:gd name="connsiteY1457" fmla="*/ 299974 h 1157949"/>
              <a:gd name="connsiteX1458" fmla="*/ 1212561 w 2529346"/>
              <a:gd name="connsiteY1458" fmla="*/ 297432 h 1157949"/>
              <a:gd name="connsiteX1459" fmla="*/ 1215103 w 2529346"/>
              <a:gd name="connsiteY1459" fmla="*/ 297432 h 1157949"/>
              <a:gd name="connsiteX1460" fmla="*/ 1217645 w 2529346"/>
              <a:gd name="connsiteY1460" fmla="*/ 297432 h 1157949"/>
              <a:gd name="connsiteX1461" fmla="*/ 1217645 w 2529346"/>
              <a:gd name="connsiteY1461" fmla="*/ 299974 h 1157949"/>
              <a:gd name="connsiteX1462" fmla="*/ 1220187 w 2529346"/>
              <a:gd name="connsiteY1462" fmla="*/ 299974 h 1157949"/>
              <a:gd name="connsiteX1463" fmla="*/ 1222729 w 2529346"/>
              <a:gd name="connsiteY1463" fmla="*/ 299974 h 1157949"/>
              <a:gd name="connsiteX1464" fmla="*/ 1227813 w 2529346"/>
              <a:gd name="connsiteY1464" fmla="*/ 297432 h 1157949"/>
              <a:gd name="connsiteX1465" fmla="*/ 1230355 w 2529346"/>
              <a:gd name="connsiteY1465" fmla="*/ 297432 h 1157949"/>
              <a:gd name="connsiteX1466" fmla="*/ 1232897 w 2529346"/>
              <a:gd name="connsiteY1466" fmla="*/ 299974 h 1157949"/>
              <a:gd name="connsiteX1467" fmla="*/ 1240523 w 2529346"/>
              <a:gd name="connsiteY1467" fmla="*/ 299974 h 1157949"/>
              <a:gd name="connsiteX1468" fmla="*/ 1243066 w 2529346"/>
              <a:gd name="connsiteY1468" fmla="*/ 299974 h 1157949"/>
              <a:gd name="connsiteX1469" fmla="*/ 1245607 w 2529346"/>
              <a:gd name="connsiteY1469" fmla="*/ 299974 h 1157949"/>
              <a:gd name="connsiteX1470" fmla="*/ 1248150 w 2529346"/>
              <a:gd name="connsiteY1470" fmla="*/ 299974 h 1157949"/>
              <a:gd name="connsiteX1471" fmla="*/ 1253234 w 2529346"/>
              <a:gd name="connsiteY1471" fmla="*/ 299974 h 1157949"/>
              <a:gd name="connsiteX1472" fmla="*/ 1258318 w 2529346"/>
              <a:gd name="connsiteY1472" fmla="*/ 302516 h 1157949"/>
              <a:gd name="connsiteX1473" fmla="*/ 1260860 w 2529346"/>
              <a:gd name="connsiteY1473" fmla="*/ 302516 h 1157949"/>
              <a:gd name="connsiteX1474" fmla="*/ 1260860 w 2529346"/>
              <a:gd name="connsiteY1474" fmla="*/ 305058 h 1157949"/>
              <a:gd name="connsiteX1475" fmla="*/ 1258318 w 2529346"/>
              <a:gd name="connsiteY1475" fmla="*/ 305058 h 1157949"/>
              <a:gd name="connsiteX1476" fmla="*/ 1260860 w 2529346"/>
              <a:gd name="connsiteY1476" fmla="*/ 305058 h 1157949"/>
              <a:gd name="connsiteX1477" fmla="*/ 1260860 w 2529346"/>
              <a:gd name="connsiteY1477" fmla="*/ 307600 h 1157949"/>
              <a:gd name="connsiteX1478" fmla="*/ 1263402 w 2529346"/>
              <a:gd name="connsiteY1478" fmla="*/ 307600 h 1157949"/>
              <a:gd name="connsiteX1479" fmla="*/ 1265944 w 2529346"/>
              <a:gd name="connsiteY1479" fmla="*/ 307600 h 1157949"/>
              <a:gd name="connsiteX1480" fmla="*/ 1268486 w 2529346"/>
              <a:gd name="connsiteY1480" fmla="*/ 307600 h 1157949"/>
              <a:gd name="connsiteX1481" fmla="*/ 1271028 w 2529346"/>
              <a:gd name="connsiteY1481" fmla="*/ 307600 h 1157949"/>
              <a:gd name="connsiteX1482" fmla="*/ 1273570 w 2529346"/>
              <a:gd name="connsiteY1482" fmla="*/ 307600 h 1157949"/>
              <a:gd name="connsiteX1483" fmla="*/ 1276112 w 2529346"/>
              <a:gd name="connsiteY1483" fmla="*/ 307600 h 1157949"/>
              <a:gd name="connsiteX1484" fmla="*/ 1276112 w 2529346"/>
              <a:gd name="connsiteY1484" fmla="*/ 305058 h 1157949"/>
              <a:gd name="connsiteX1485" fmla="*/ 1276112 w 2529346"/>
              <a:gd name="connsiteY1485" fmla="*/ 302516 h 1157949"/>
              <a:gd name="connsiteX1486" fmla="*/ 1278654 w 2529346"/>
              <a:gd name="connsiteY1486" fmla="*/ 302516 h 1157949"/>
              <a:gd name="connsiteX1487" fmla="*/ 1281197 w 2529346"/>
              <a:gd name="connsiteY1487" fmla="*/ 302516 h 1157949"/>
              <a:gd name="connsiteX1488" fmla="*/ 1283738 w 2529346"/>
              <a:gd name="connsiteY1488" fmla="*/ 302516 h 1157949"/>
              <a:gd name="connsiteX1489" fmla="*/ 1283738 w 2529346"/>
              <a:gd name="connsiteY1489" fmla="*/ 299974 h 1157949"/>
              <a:gd name="connsiteX1490" fmla="*/ 1283738 w 2529346"/>
              <a:gd name="connsiteY1490" fmla="*/ 302516 h 1157949"/>
              <a:gd name="connsiteX1491" fmla="*/ 1286281 w 2529346"/>
              <a:gd name="connsiteY1491" fmla="*/ 302516 h 1157949"/>
              <a:gd name="connsiteX1492" fmla="*/ 1291365 w 2529346"/>
              <a:gd name="connsiteY1492" fmla="*/ 299974 h 1157949"/>
              <a:gd name="connsiteX1493" fmla="*/ 1293907 w 2529346"/>
              <a:gd name="connsiteY1493" fmla="*/ 299974 h 1157949"/>
              <a:gd name="connsiteX1494" fmla="*/ 1298991 w 2529346"/>
              <a:gd name="connsiteY1494" fmla="*/ 299974 h 1157949"/>
              <a:gd name="connsiteX1495" fmla="*/ 1301533 w 2529346"/>
              <a:gd name="connsiteY1495" fmla="*/ 297432 h 1157949"/>
              <a:gd name="connsiteX1496" fmla="*/ 1301533 w 2529346"/>
              <a:gd name="connsiteY1496" fmla="*/ 294890 h 1157949"/>
              <a:gd name="connsiteX1497" fmla="*/ 1304075 w 2529346"/>
              <a:gd name="connsiteY1497" fmla="*/ 292347 h 1157949"/>
              <a:gd name="connsiteX1498" fmla="*/ 1306617 w 2529346"/>
              <a:gd name="connsiteY1498" fmla="*/ 292347 h 1157949"/>
              <a:gd name="connsiteX1499" fmla="*/ 1309159 w 2529346"/>
              <a:gd name="connsiteY1499" fmla="*/ 292347 h 1157949"/>
              <a:gd name="connsiteX1500" fmla="*/ 1311701 w 2529346"/>
              <a:gd name="connsiteY1500" fmla="*/ 292347 h 1157949"/>
              <a:gd name="connsiteX1501" fmla="*/ 1311701 w 2529346"/>
              <a:gd name="connsiteY1501" fmla="*/ 294890 h 1157949"/>
              <a:gd name="connsiteX1502" fmla="*/ 1314243 w 2529346"/>
              <a:gd name="connsiteY1502" fmla="*/ 294890 h 1157949"/>
              <a:gd name="connsiteX1503" fmla="*/ 1323140 w 2529346"/>
              <a:gd name="connsiteY1503" fmla="*/ 299974 h 1157949"/>
              <a:gd name="connsiteX1504" fmla="*/ 1325682 w 2529346"/>
              <a:gd name="connsiteY1504" fmla="*/ 299974 h 1157949"/>
              <a:gd name="connsiteX1505" fmla="*/ 1330767 w 2529346"/>
              <a:gd name="connsiteY1505" fmla="*/ 297432 h 1157949"/>
              <a:gd name="connsiteX1506" fmla="*/ 1333308 w 2529346"/>
              <a:gd name="connsiteY1506" fmla="*/ 297432 h 1157949"/>
              <a:gd name="connsiteX1507" fmla="*/ 1335851 w 2529346"/>
              <a:gd name="connsiteY1507" fmla="*/ 297432 h 1157949"/>
              <a:gd name="connsiteX1508" fmla="*/ 1335851 w 2529346"/>
              <a:gd name="connsiteY1508" fmla="*/ 294890 h 1157949"/>
              <a:gd name="connsiteX1509" fmla="*/ 1335851 w 2529346"/>
              <a:gd name="connsiteY1509" fmla="*/ 292347 h 1157949"/>
              <a:gd name="connsiteX1510" fmla="*/ 1333308 w 2529346"/>
              <a:gd name="connsiteY1510" fmla="*/ 292347 h 1157949"/>
              <a:gd name="connsiteX1511" fmla="*/ 1335851 w 2529346"/>
              <a:gd name="connsiteY1511" fmla="*/ 292347 h 1157949"/>
              <a:gd name="connsiteX1512" fmla="*/ 1338393 w 2529346"/>
              <a:gd name="connsiteY1512" fmla="*/ 292347 h 1157949"/>
              <a:gd name="connsiteX1513" fmla="*/ 1343477 w 2529346"/>
              <a:gd name="connsiteY1513" fmla="*/ 292347 h 1157949"/>
              <a:gd name="connsiteX1514" fmla="*/ 1346019 w 2529346"/>
              <a:gd name="connsiteY1514" fmla="*/ 294890 h 1157949"/>
              <a:gd name="connsiteX1515" fmla="*/ 1348561 w 2529346"/>
              <a:gd name="connsiteY1515" fmla="*/ 294890 h 1157949"/>
              <a:gd name="connsiteX1516" fmla="*/ 1353645 w 2529346"/>
              <a:gd name="connsiteY1516" fmla="*/ 294890 h 1157949"/>
              <a:gd name="connsiteX1517" fmla="*/ 1353645 w 2529346"/>
              <a:gd name="connsiteY1517" fmla="*/ 297432 h 1157949"/>
              <a:gd name="connsiteX1518" fmla="*/ 1353645 w 2529346"/>
              <a:gd name="connsiteY1518" fmla="*/ 294890 h 1157949"/>
              <a:gd name="connsiteX1519" fmla="*/ 1353645 w 2529346"/>
              <a:gd name="connsiteY1519" fmla="*/ 297432 h 1157949"/>
              <a:gd name="connsiteX1520" fmla="*/ 1353645 w 2529346"/>
              <a:gd name="connsiteY1520" fmla="*/ 299974 h 1157949"/>
              <a:gd name="connsiteX1521" fmla="*/ 1356187 w 2529346"/>
              <a:gd name="connsiteY1521" fmla="*/ 299974 h 1157949"/>
              <a:gd name="connsiteX1522" fmla="*/ 1358729 w 2529346"/>
              <a:gd name="connsiteY1522" fmla="*/ 299974 h 1157949"/>
              <a:gd name="connsiteX1523" fmla="*/ 1361271 w 2529346"/>
              <a:gd name="connsiteY1523" fmla="*/ 299974 h 1157949"/>
              <a:gd name="connsiteX1524" fmla="*/ 1363813 w 2529346"/>
              <a:gd name="connsiteY1524" fmla="*/ 299974 h 1157949"/>
              <a:gd name="connsiteX1525" fmla="*/ 1368897 w 2529346"/>
              <a:gd name="connsiteY1525" fmla="*/ 297432 h 1157949"/>
              <a:gd name="connsiteX1526" fmla="*/ 1371439 w 2529346"/>
              <a:gd name="connsiteY1526" fmla="*/ 297432 h 1157949"/>
              <a:gd name="connsiteX1527" fmla="*/ 1376524 w 2529346"/>
              <a:gd name="connsiteY1527" fmla="*/ 297432 h 1157949"/>
              <a:gd name="connsiteX1528" fmla="*/ 1381608 w 2529346"/>
              <a:gd name="connsiteY1528" fmla="*/ 297432 h 1157949"/>
              <a:gd name="connsiteX1529" fmla="*/ 1384149 w 2529346"/>
              <a:gd name="connsiteY1529" fmla="*/ 297432 h 1157949"/>
              <a:gd name="connsiteX1530" fmla="*/ 1386692 w 2529346"/>
              <a:gd name="connsiteY1530" fmla="*/ 297432 h 1157949"/>
              <a:gd name="connsiteX1531" fmla="*/ 1389234 w 2529346"/>
              <a:gd name="connsiteY1531" fmla="*/ 297432 h 1157949"/>
              <a:gd name="connsiteX1532" fmla="*/ 1391776 w 2529346"/>
              <a:gd name="connsiteY1532" fmla="*/ 297432 h 1157949"/>
              <a:gd name="connsiteX1533" fmla="*/ 1391776 w 2529346"/>
              <a:gd name="connsiteY1533" fmla="*/ 294890 h 1157949"/>
              <a:gd name="connsiteX1534" fmla="*/ 1394318 w 2529346"/>
              <a:gd name="connsiteY1534" fmla="*/ 294890 h 1157949"/>
              <a:gd name="connsiteX1535" fmla="*/ 1396860 w 2529346"/>
              <a:gd name="connsiteY1535" fmla="*/ 292347 h 1157949"/>
              <a:gd name="connsiteX1536" fmla="*/ 1396860 w 2529346"/>
              <a:gd name="connsiteY1536" fmla="*/ 289805 h 1157949"/>
              <a:gd name="connsiteX1537" fmla="*/ 1399402 w 2529346"/>
              <a:gd name="connsiteY1537" fmla="*/ 289805 h 1157949"/>
              <a:gd name="connsiteX1538" fmla="*/ 1401944 w 2529346"/>
              <a:gd name="connsiteY1538" fmla="*/ 289805 h 1157949"/>
              <a:gd name="connsiteX1539" fmla="*/ 1404486 w 2529346"/>
              <a:gd name="connsiteY1539" fmla="*/ 287263 h 1157949"/>
              <a:gd name="connsiteX1540" fmla="*/ 1409570 w 2529346"/>
              <a:gd name="connsiteY1540" fmla="*/ 287263 h 1157949"/>
              <a:gd name="connsiteX1541" fmla="*/ 1419738 w 2529346"/>
              <a:gd name="connsiteY1541" fmla="*/ 282179 h 1157949"/>
              <a:gd name="connsiteX1542" fmla="*/ 1422280 w 2529346"/>
              <a:gd name="connsiteY1542" fmla="*/ 282179 h 1157949"/>
              <a:gd name="connsiteX1543" fmla="*/ 1424823 w 2529346"/>
              <a:gd name="connsiteY1543" fmla="*/ 282179 h 1157949"/>
              <a:gd name="connsiteX1544" fmla="*/ 1429907 w 2529346"/>
              <a:gd name="connsiteY1544" fmla="*/ 282179 h 1157949"/>
              <a:gd name="connsiteX1545" fmla="*/ 1429907 w 2529346"/>
              <a:gd name="connsiteY1545" fmla="*/ 287263 h 1157949"/>
              <a:gd name="connsiteX1546" fmla="*/ 1874767 w 2529346"/>
              <a:gd name="connsiteY1546" fmla="*/ 284721 h 1157949"/>
              <a:gd name="connsiteX1547" fmla="*/ 1874767 w 2529346"/>
              <a:gd name="connsiteY1547" fmla="*/ 282179 h 1157949"/>
              <a:gd name="connsiteX1548" fmla="*/ 1874767 w 2529346"/>
              <a:gd name="connsiteY1548" fmla="*/ 279637 h 1157949"/>
              <a:gd name="connsiteX1549" fmla="*/ 1877308 w 2529346"/>
              <a:gd name="connsiteY1549" fmla="*/ 279637 h 1157949"/>
              <a:gd name="connsiteX1550" fmla="*/ 1877308 w 2529346"/>
              <a:gd name="connsiteY1550" fmla="*/ 282179 h 1157949"/>
              <a:gd name="connsiteX1551" fmla="*/ 1879850 w 2529346"/>
              <a:gd name="connsiteY1551" fmla="*/ 282179 h 1157949"/>
              <a:gd name="connsiteX1552" fmla="*/ 1877308 w 2529346"/>
              <a:gd name="connsiteY1552" fmla="*/ 284721 h 1157949"/>
              <a:gd name="connsiteX1553" fmla="*/ 1874767 w 2529346"/>
              <a:gd name="connsiteY1553" fmla="*/ 284721 h 1157949"/>
              <a:gd name="connsiteX1554" fmla="*/ 1907813 w 2529346"/>
              <a:gd name="connsiteY1554" fmla="*/ 282179 h 1157949"/>
              <a:gd name="connsiteX1555" fmla="*/ 1905271 w 2529346"/>
              <a:gd name="connsiteY1555" fmla="*/ 279637 h 1157949"/>
              <a:gd name="connsiteX1556" fmla="*/ 1907813 w 2529346"/>
              <a:gd name="connsiteY1556" fmla="*/ 279637 h 1157949"/>
              <a:gd name="connsiteX1557" fmla="*/ 1907813 w 2529346"/>
              <a:gd name="connsiteY1557" fmla="*/ 277094 h 1157949"/>
              <a:gd name="connsiteX1558" fmla="*/ 1910355 w 2529346"/>
              <a:gd name="connsiteY1558" fmla="*/ 279637 h 1157949"/>
              <a:gd name="connsiteX1559" fmla="*/ 1912898 w 2529346"/>
              <a:gd name="connsiteY1559" fmla="*/ 279637 h 1157949"/>
              <a:gd name="connsiteX1560" fmla="*/ 1907813 w 2529346"/>
              <a:gd name="connsiteY1560" fmla="*/ 282179 h 1157949"/>
              <a:gd name="connsiteX1561" fmla="*/ 1893832 w 2529346"/>
              <a:gd name="connsiteY1561" fmla="*/ 282179 h 1157949"/>
              <a:gd name="connsiteX1562" fmla="*/ 1891290 w 2529346"/>
              <a:gd name="connsiteY1562" fmla="*/ 284721 h 1157949"/>
              <a:gd name="connsiteX1563" fmla="*/ 1893832 w 2529346"/>
              <a:gd name="connsiteY1563" fmla="*/ 279637 h 1157949"/>
              <a:gd name="connsiteX1564" fmla="*/ 1893832 w 2529346"/>
              <a:gd name="connsiteY1564" fmla="*/ 277094 h 1157949"/>
              <a:gd name="connsiteX1565" fmla="*/ 1891290 w 2529346"/>
              <a:gd name="connsiteY1565" fmla="*/ 277094 h 1157949"/>
              <a:gd name="connsiteX1566" fmla="*/ 1893832 w 2529346"/>
              <a:gd name="connsiteY1566" fmla="*/ 277094 h 1157949"/>
              <a:gd name="connsiteX1567" fmla="*/ 1893832 w 2529346"/>
              <a:gd name="connsiteY1567" fmla="*/ 279637 h 1157949"/>
              <a:gd name="connsiteX1568" fmla="*/ 1896374 w 2529346"/>
              <a:gd name="connsiteY1568" fmla="*/ 282179 h 1157949"/>
              <a:gd name="connsiteX1569" fmla="*/ 1893832 w 2529346"/>
              <a:gd name="connsiteY1569" fmla="*/ 282179 h 1157949"/>
              <a:gd name="connsiteX1570" fmla="*/ 1356187 w 2529346"/>
              <a:gd name="connsiteY1570" fmla="*/ 277094 h 1157949"/>
              <a:gd name="connsiteX1571" fmla="*/ 1353645 w 2529346"/>
              <a:gd name="connsiteY1571" fmla="*/ 277094 h 1157949"/>
              <a:gd name="connsiteX1572" fmla="*/ 1356187 w 2529346"/>
              <a:gd name="connsiteY1572" fmla="*/ 277094 h 1157949"/>
              <a:gd name="connsiteX1573" fmla="*/ 1902729 w 2529346"/>
              <a:gd name="connsiteY1573" fmla="*/ 277094 h 1157949"/>
              <a:gd name="connsiteX1574" fmla="*/ 1900187 w 2529346"/>
              <a:gd name="connsiteY1574" fmla="*/ 277094 h 1157949"/>
              <a:gd name="connsiteX1575" fmla="*/ 1895103 w 2529346"/>
              <a:gd name="connsiteY1575" fmla="*/ 272010 h 1157949"/>
              <a:gd name="connsiteX1576" fmla="*/ 1897645 w 2529346"/>
              <a:gd name="connsiteY1576" fmla="*/ 272010 h 1157949"/>
              <a:gd name="connsiteX1577" fmla="*/ 1900187 w 2529346"/>
              <a:gd name="connsiteY1577" fmla="*/ 272010 h 1157949"/>
              <a:gd name="connsiteX1578" fmla="*/ 1902729 w 2529346"/>
              <a:gd name="connsiteY1578" fmla="*/ 272010 h 1157949"/>
              <a:gd name="connsiteX1579" fmla="*/ 1902729 w 2529346"/>
              <a:gd name="connsiteY1579" fmla="*/ 274552 h 1157949"/>
              <a:gd name="connsiteX1580" fmla="*/ 1905271 w 2529346"/>
              <a:gd name="connsiteY1580" fmla="*/ 274552 h 1157949"/>
              <a:gd name="connsiteX1581" fmla="*/ 1902729 w 2529346"/>
              <a:gd name="connsiteY1581" fmla="*/ 277094 h 1157949"/>
              <a:gd name="connsiteX1582" fmla="*/ 1872225 w 2529346"/>
              <a:gd name="connsiteY1582" fmla="*/ 277094 h 1157949"/>
              <a:gd name="connsiteX1583" fmla="*/ 1872225 w 2529346"/>
              <a:gd name="connsiteY1583" fmla="*/ 274552 h 1157949"/>
              <a:gd name="connsiteX1584" fmla="*/ 1872225 w 2529346"/>
              <a:gd name="connsiteY1584" fmla="*/ 272010 h 1157949"/>
              <a:gd name="connsiteX1585" fmla="*/ 1874767 w 2529346"/>
              <a:gd name="connsiteY1585" fmla="*/ 272010 h 1157949"/>
              <a:gd name="connsiteX1586" fmla="*/ 1877308 w 2529346"/>
              <a:gd name="connsiteY1586" fmla="*/ 272010 h 1157949"/>
              <a:gd name="connsiteX1587" fmla="*/ 1877308 w 2529346"/>
              <a:gd name="connsiteY1587" fmla="*/ 274552 h 1157949"/>
              <a:gd name="connsiteX1588" fmla="*/ 1874767 w 2529346"/>
              <a:gd name="connsiteY1588" fmla="*/ 274552 h 1157949"/>
              <a:gd name="connsiteX1589" fmla="*/ 1872225 w 2529346"/>
              <a:gd name="connsiteY1589" fmla="*/ 277094 h 1157949"/>
              <a:gd name="connsiteX1590" fmla="*/ 1931963 w 2529346"/>
              <a:gd name="connsiteY1590" fmla="*/ 277094 h 1157949"/>
              <a:gd name="connsiteX1591" fmla="*/ 1929421 w 2529346"/>
              <a:gd name="connsiteY1591" fmla="*/ 277094 h 1157949"/>
              <a:gd name="connsiteX1592" fmla="*/ 1931963 w 2529346"/>
              <a:gd name="connsiteY1592" fmla="*/ 274552 h 1157949"/>
              <a:gd name="connsiteX1593" fmla="*/ 1931963 w 2529346"/>
              <a:gd name="connsiteY1593" fmla="*/ 272010 h 1157949"/>
              <a:gd name="connsiteX1594" fmla="*/ 1940860 w 2529346"/>
              <a:gd name="connsiteY1594" fmla="*/ 272010 h 1157949"/>
              <a:gd name="connsiteX1595" fmla="*/ 1940860 w 2529346"/>
              <a:gd name="connsiteY1595" fmla="*/ 274552 h 1157949"/>
              <a:gd name="connsiteX1596" fmla="*/ 1938318 w 2529346"/>
              <a:gd name="connsiteY1596" fmla="*/ 274552 h 1157949"/>
              <a:gd name="connsiteX1597" fmla="*/ 1935776 w 2529346"/>
              <a:gd name="connsiteY1597" fmla="*/ 277094 h 1157949"/>
              <a:gd name="connsiteX1598" fmla="*/ 1931963 w 2529346"/>
              <a:gd name="connsiteY1598" fmla="*/ 277094 h 1157949"/>
              <a:gd name="connsiteX1599" fmla="*/ 1846804 w 2529346"/>
              <a:gd name="connsiteY1599" fmla="*/ 273281 h 1157949"/>
              <a:gd name="connsiteX1600" fmla="*/ 1844262 w 2529346"/>
              <a:gd name="connsiteY1600" fmla="*/ 273281 h 1157949"/>
              <a:gd name="connsiteX1601" fmla="*/ 1844262 w 2529346"/>
              <a:gd name="connsiteY1601" fmla="*/ 270739 h 1157949"/>
              <a:gd name="connsiteX1602" fmla="*/ 1846804 w 2529346"/>
              <a:gd name="connsiteY1602" fmla="*/ 268197 h 1157949"/>
              <a:gd name="connsiteX1603" fmla="*/ 1849346 w 2529346"/>
              <a:gd name="connsiteY1603" fmla="*/ 270739 h 1157949"/>
              <a:gd name="connsiteX1604" fmla="*/ 1846804 w 2529346"/>
              <a:gd name="connsiteY1604" fmla="*/ 270739 h 1157949"/>
              <a:gd name="connsiteX1605" fmla="*/ 1846804 w 2529346"/>
              <a:gd name="connsiteY1605" fmla="*/ 273281 h 1157949"/>
              <a:gd name="connsiteX1606" fmla="*/ 1965009 w 2529346"/>
              <a:gd name="connsiteY1606" fmla="*/ 270739 h 1157949"/>
              <a:gd name="connsiteX1607" fmla="*/ 1959925 w 2529346"/>
              <a:gd name="connsiteY1607" fmla="*/ 273281 h 1157949"/>
              <a:gd name="connsiteX1608" fmla="*/ 1958654 w 2529346"/>
              <a:gd name="connsiteY1608" fmla="*/ 273281 h 1157949"/>
              <a:gd name="connsiteX1609" fmla="*/ 1956112 w 2529346"/>
              <a:gd name="connsiteY1609" fmla="*/ 273281 h 1157949"/>
              <a:gd name="connsiteX1610" fmla="*/ 1953570 w 2529346"/>
              <a:gd name="connsiteY1610" fmla="*/ 270739 h 1157949"/>
              <a:gd name="connsiteX1611" fmla="*/ 1951028 w 2529346"/>
              <a:gd name="connsiteY1611" fmla="*/ 273281 h 1157949"/>
              <a:gd name="connsiteX1612" fmla="*/ 1948486 w 2529346"/>
              <a:gd name="connsiteY1612" fmla="*/ 273281 h 1157949"/>
              <a:gd name="connsiteX1613" fmla="*/ 1948486 w 2529346"/>
              <a:gd name="connsiteY1613" fmla="*/ 270739 h 1157949"/>
              <a:gd name="connsiteX1614" fmla="*/ 1951028 w 2529346"/>
              <a:gd name="connsiteY1614" fmla="*/ 270739 h 1157949"/>
              <a:gd name="connsiteX1615" fmla="*/ 1953570 w 2529346"/>
              <a:gd name="connsiteY1615" fmla="*/ 268197 h 1157949"/>
              <a:gd name="connsiteX1616" fmla="*/ 1956112 w 2529346"/>
              <a:gd name="connsiteY1616" fmla="*/ 268197 h 1157949"/>
              <a:gd name="connsiteX1617" fmla="*/ 1963739 w 2529346"/>
              <a:gd name="connsiteY1617" fmla="*/ 268197 h 1157949"/>
              <a:gd name="connsiteX1618" fmla="*/ 1966280 w 2529346"/>
              <a:gd name="connsiteY1618" fmla="*/ 268197 h 1157949"/>
              <a:gd name="connsiteX1619" fmla="*/ 1966280 w 2529346"/>
              <a:gd name="connsiteY1619" fmla="*/ 270739 h 1157949"/>
              <a:gd name="connsiteX1620" fmla="*/ 190654 w 2529346"/>
              <a:gd name="connsiteY1620" fmla="*/ 268197 h 1157949"/>
              <a:gd name="connsiteX1621" fmla="*/ 193196 w 2529346"/>
              <a:gd name="connsiteY1621" fmla="*/ 268197 h 1157949"/>
              <a:gd name="connsiteX1622" fmla="*/ 195738 w 2529346"/>
              <a:gd name="connsiteY1622" fmla="*/ 268197 h 1157949"/>
              <a:gd name="connsiteX1623" fmla="*/ 198280 w 2529346"/>
              <a:gd name="connsiteY1623" fmla="*/ 265655 h 1157949"/>
              <a:gd name="connsiteX1624" fmla="*/ 200823 w 2529346"/>
              <a:gd name="connsiteY1624" fmla="*/ 265655 h 1157949"/>
              <a:gd name="connsiteX1625" fmla="*/ 205907 w 2529346"/>
              <a:gd name="connsiteY1625" fmla="*/ 265655 h 1157949"/>
              <a:gd name="connsiteX1626" fmla="*/ 208449 w 2529346"/>
              <a:gd name="connsiteY1626" fmla="*/ 265655 h 1157949"/>
              <a:gd name="connsiteX1627" fmla="*/ 208449 w 2529346"/>
              <a:gd name="connsiteY1627" fmla="*/ 268197 h 1157949"/>
              <a:gd name="connsiteX1628" fmla="*/ 208449 w 2529346"/>
              <a:gd name="connsiteY1628" fmla="*/ 270739 h 1157949"/>
              <a:gd name="connsiteX1629" fmla="*/ 205907 w 2529346"/>
              <a:gd name="connsiteY1629" fmla="*/ 270739 h 1157949"/>
              <a:gd name="connsiteX1630" fmla="*/ 200823 w 2529346"/>
              <a:gd name="connsiteY1630" fmla="*/ 270739 h 1157949"/>
              <a:gd name="connsiteX1631" fmla="*/ 195738 w 2529346"/>
              <a:gd name="connsiteY1631" fmla="*/ 270739 h 1157949"/>
              <a:gd name="connsiteX1632" fmla="*/ 193196 w 2529346"/>
              <a:gd name="connsiteY1632" fmla="*/ 270739 h 1157949"/>
              <a:gd name="connsiteX1633" fmla="*/ 188112 w 2529346"/>
              <a:gd name="connsiteY1633" fmla="*/ 270739 h 1157949"/>
              <a:gd name="connsiteX1634" fmla="*/ 185570 w 2529346"/>
              <a:gd name="connsiteY1634" fmla="*/ 270739 h 1157949"/>
              <a:gd name="connsiteX1635" fmla="*/ 183028 w 2529346"/>
              <a:gd name="connsiteY1635" fmla="*/ 268197 h 1157949"/>
              <a:gd name="connsiteX1636" fmla="*/ 180486 w 2529346"/>
              <a:gd name="connsiteY1636" fmla="*/ 268197 h 1157949"/>
              <a:gd name="connsiteX1637" fmla="*/ 180486 w 2529346"/>
              <a:gd name="connsiteY1637" fmla="*/ 265655 h 1157949"/>
              <a:gd name="connsiteX1638" fmla="*/ 183028 w 2529346"/>
              <a:gd name="connsiteY1638" fmla="*/ 265655 h 1157949"/>
              <a:gd name="connsiteX1639" fmla="*/ 183028 w 2529346"/>
              <a:gd name="connsiteY1639" fmla="*/ 263113 h 1157949"/>
              <a:gd name="connsiteX1640" fmla="*/ 185570 w 2529346"/>
              <a:gd name="connsiteY1640" fmla="*/ 263113 h 1157949"/>
              <a:gd name="connsiteX1641" fmla="*/ 185570 w 2529346"/>
              <a:gd name="connsiteY1641" fmla="*/ 265655 h 1157949"/>
              <a:gd name="connsiteX1642" fmla="*/ 188112 w 2529346"/>
              <a:gd name="connsiteY1642" fmla="*/ 265655 h 1157949"/>
              <a:gd name="connsiteX1643" fmla="*/ 190654 w 2529346"/>
              <a:gd name="connsiteY1643" fmla="*/ 268197 h 1157949"/>
              <a:gd name="connsiteX1644" fmla="*/ 1469309 w 2529346"/>
              <a:gd name="connsiteY1644" fmla="*/ 263113 h 1157949"/>
              <a:gd name="connsiteX1645" fmla="*/ 1466766 w 2529346"/>
              <a:gd name="connsiteY1645" fmla="*/ 263113 h 1157949"/>
              <a:gd name="connsiteX1646" fmla="*/ 1469309 w 2529346"/>
              <a:gd name="connsiteY1646" fmla="*/ 263113 h 1157949"/>
              <a:gd name="connsiteX1647" fmla="*/ 1460411 w 2529346"/>
              <a:gd name="connsiteY1647" fmla="*/ 263113 h 1157949"/>
              <a:gd name="connsiteX1648" fmla="*/ 1460411 w 2529346"/>
              <a:gd name="connsiteY1648" fmla="*/ 260570 h 1157949"/>
              <a:gd name="connsiteX1649" fmla="*/ 1460411 w 2529346"/>
              <a:gd name="connsiteY1649" fmla="*/ 263113 h 1157949"/>
              <a:gd name="connsiteX1650" fmla="*/ 1888748 w 2529346"/>
              <a:gd name="connsiteY1650" fmla="*/ 261841 h 1157949"/>
              <a:gd name="connsiteX1651" fmla="*/ 1896374 w 2529346"/>
              <a:gd name="connsiteY1651" fmla="*/ 266926 h 1157949"/>
              <a:gd name="connsiteX1652" fmla="*/ 1896374 w 2529346"/>
              <a:gd name="connsiteY1652" fmla="*/ 272010 h 1157949"/>
              <a:gd name="connsiteX1653" fmla="*/ 1896374 w 2529346"/>
              <a:gd name="connsiteY1653" fmla="*/ 274552 h 1157949"/>
              <a:gd name="connsiteX1654" fmla="*/ 1893832 w 2529346"/>
              <a:gd name="connsiteY1654" fmla="*/ 274552 h 1157949"/>
              <a:gd name="connsiteX1655" fmla="*/ 1893832 w 2529346"/>
              <a:gd name="connsiteY1655" fmla="*/ 272010 h 1157949"/>
              <a:gd name="connsiteX1656" fmla="*/ 1891290 w 2529346"/>
              <a:gd name="connsiteY1656" fmla="*/ 272010 h 1157949"/>
              <a:gd name="connsiteX1657" fmla="*/ 1891290 w 2529346"/>
              <a:gd name="connsiteY1657" fmla="*/ 269468 h 1157949"/>
              <a:gd name="connsiteX1658" fmla="*/ 1888748 w 2529346"/>
              <a:gd name="connsiteY1658" fmla="*/ 266926 h 1157949"/>
              <a:gd name="connsiteX1659" fmla="*/ 1886206 w 2529346"/>
              <a:gd name="connsiteY1659" fmla="*/ 266926 h 1157949"/>
              <a:gd name="connsiteX1660" fmla="*/ 1886206 w 2529346"/>
              <a:gd name="connsiteY1660" fmla="*/ 264384 h 1157949"/>
              <a:gd name="connsiteX1661" fmla="*/ 1886206 w 2529346"/>
              <a:gd name="connsiteY1661" fmla="*/ 261841 h 1157949"/>
              <a:gd name="connsiteX1662" fmla="*/ 1888748 w 2529346"/>
              <a:gd name="connsiteY1662" fmla="*/ 261841 h 1157949"/>
              <a:gd name="connsiteX1663" fmla="*/ 1558280 w 2529346"/>
              <a:gd name="connsiteY1663" fmla="*/ 247860 h 1157949"/>
              <a:gd name="connsiteX1664" fmla="*/ 1560823 w 2529346"/>
              <a:gd name="connsiteY1664" fmla="*/ 247860 h 1157949"/>
              <a:gd name="connsiteX1665" fmla="*/ 1560823 w 2529346"/>
              <a:gd name="connsiteY1665" fmla="*/ 250402 h 1157949"/>
              <a:gd name="connsiteX1666" fmla="*/ 1558280 w 2529346"/>
              <a:gd name="connsiteY1666" fmla="*/ 250402 h 1157949"/>
              <a:gd name="connsiteX1667" fmla="*/ 1558280 w 2529346"/>
              <a:gd name="connsiteY1667" fmla="*/ 247860 h 1157949"/>
              <a:gd name="connsiteX1668" fmla="*/ 1558280 w 2529346"/>
              <a:gd name="connsiteY1668" fmla="*/ 245317 h 1157949"/>
              <a:gd name="connsiteX1669" fmla="*/ 1555738 w 2529346"/>
              <a:gd name="connsiteY1669" fmla="*/ 245317 h 1157949"/>
              <a:gd name="connsiteX1670" fmla="*/ 1555738 w 2529346"/>
              <a:gd name="connsiteY1670" fmla="*/ 242775 h 1157949"/>
              <a:gd name="connsiteX1671" fmla="*/ 1558280 w 2529346"/>
              <a:gd name="connsiteY1671" fmla="*/ 242775 h 1157949"/>
              <a:gd name="connsiteX1672" fmla="*/ 1558280 w 2529346"/>
              <a:gd name="connsiteY1672" fmla="*/ 245317 h 1157949"/>
              <a:gd name="connsiteX1673" fmla="*/ 105496 w 2529346"/>
              <a:gd name="connsiteY1673" fmla="*/ 245317 h 1157949"/>
              <a:gd name="connsiteX1674" fmla="*/ 108037 w 2529346"/>
              <a:gd name="connsiteY1674" fmla="*/ 245317 h 1157949"/>
              <a:gd name="connsiteX1675" fmla="*/ 108037 w 2529346"/>
              <a:gd name="connsiteY1675" fmla="*/ 247860 h 1157949"/>
              <a:gd name="connsiteX1676" fmla="*/ 110580 w 2529346"/>
              <a:gd name="connsiteY1676" fmla="*/ 247860 h 1157949"/>
              <a:gd name="connsiteX1677" fmla="*/ 108037 w 2529346"/>
              <a:gd name="connsiteY1677" fmla="*/ 247860 h 1157949"/>
              <a:gd name="connsiteX1678" fmla="*/ 105496 w 2529346"/>
              <a:gd name="connsiteY1678" fmla="*/ 247860 h 1157949"/>
              <a:gd name="connsiteX1679" fmla="*/ 102953 w 2529346"/>
              <a:gd name="connsiteY1679" fmla="*/ 247860 h 1157949"/>
              <a:gd name="connsiteX1680" fmla="*/ 102953 w 2529346"/>
              <a:gd name="connsiteY1680" fmla="*/ 250402 h 1157949"/>
              <a:gd name="connsiteX1681" fmla="*/ 100411 w 2529346"/>
              <a:gd name="connsiteY1681" fmla="*/ 247860 h 1157949"/>
              <a:gd name="connsiteX1682" fmla="*/ 97869 w 2529346"/>
              <a:gd name="connsiteY1682" fmla="*/ 247860 h 1157949"/>
              <a:gd name="connsiteX1683" fmla="*/ 95327 w 2529346"/>
              <a:gd name="connsiteY1683" fmla="*/ 247860 h 1157949"/>
              <a:gd name="connsiteX1684" fmla="*/ 92785 w 2529346"/>
              <a:gd name="connsiteY1684" fmla="*/ 247860 h 1157949"/>
              <a:gd name="connsiteX1685" fmla="*/ 92785 w 2529346"/>
              <a:gd name="connsiteY1685" fmla="*/ 245317 h 1157949"/>
              <a:gd name="connsiteX1686" fmla="*/ 90243 w 2529346"/>
              <a:gd name="connsiteY1686" fmla="*/ 245317 h 1157949"/>
              <a:gd name="connsiteX1687" fmla="*/ 90243 w 2529346"/>
              <a:gd name="connsiteY1687" fmla="*/ 242775 h 1157949"/>
              <a:gd name="connsiteX1688" fmla="*/ 92785 w 2529346"/>
              <a:gd name="connsiteY1688" fmla="*/ 242775 h 1157949"/>
              <a:gd name="connsiteX1689" fmla="*/ 95327 w 2529346"/>
              <a:gd name="connsiteY1689" fmla="*/ 242775 h 1157949"/>
              <a:gd name="connsiteX1690" fmla="*/ 97869 w 2529346"/>
              <a:gd name="connsiteY1690" fmla="*/ 242775 h 1157949"/>
              <a:gd name="connsiteX1691" fmla="*/ 100411 w 2529346"/>
              <a:gd name="connsiteY1691" fmla="*/ 242775 h 1157949"/>
              <a:gd name="connsiteX1692" fmla="*/ 100411 w 2529346"/>
              <a:gd name="connsiteY1692" fmla="*/ 245317 h 1157949"/>
              <a:gd name="connsiteX1693" fmla="*/ 102953 w 2529346"/>
              <a:gd name="connsiteY1693" fmla="*/ 245317 h 1157949"/>
              <a:gd name="connsiteX1694" fmla="*/ 105496 w 2529346"/>
              <a:gd name="connsiteY1694" fmla="*/ 245317 h 1157949"/>
              <a:gd name="connsiteX1695" fmla="*/ 1555738 w 2529346"/>
              <a:gd name="connsiteY1695" fmla="*/ 242775 h 1157949"/>
              <a:gd name="connsiteX1696" fmla="*/ 1553196 w 2529346"/>
              <a:gd name="connsiteY1696" fmla="*/ 242775 h 1157949"/>
              <a:gd name="connsiteX1697" fmla="*/ 1553196 w 2529346"/>
              <a:gd name="connsiteY1697" fmla="*/ 240234 h 1157949"/>
              <a:gd name="connsiteX1698" fmla="*/ 1555738 w 2529346"/>
              <a:gd name="connsiteY1698" fmla="*/ 242775 h 1157949"/>
              <a:gd name="connsiteX1699" fmla="*/ 1757832 w 2529346"/>
              <a:gd name="connsiteY1699" fmla="*/ 242775 h 1157949"/>
              <a:gd name="connsiteX1700" fmla="*/ 1757832 w 2529346"/>
              <a:gd name="connsiteY1700" fmla="*/ 240234 h 1157949"/>
              <a:gd name="connsiteX1701" fmla="*/ 1760374 w 2529346"/>
              <a:gd name="connsiteY1701" fmla="*/ 240234 h 1157949"/>
              <a:gd name="connsiteX1702" fmla="*/ 1757832 w 2529346"/>
              <a:gd name="connsiteY1702" fmla="*/ 242775 h 1157949"/>
              <a:gd name="connsiteX1703" fmla="*/ 1917981 w 2529346"/>
              <a:gd name="connsiteY1703" fmla="*/ 242775 h 1157949"/>
              <a:gd name="connsiteX1704" fmla="*/ 1915439 w 2529346"/>
              <a:gd name="connsiteY1704" fmla="*/ 242775 h 1157949"/>
              <a:gd name="connsiteX1705" fmla="*/ 1915439 w 2529346"/>
              <a:gd name="connsiteY1705" fmla="*/ 240234 h 1157949"/>
              <a:gd name="connsiteX1706" fmla="*/ 1917981 w 2529346"/>
              <a:gd name="connsiteY1706" fmla="*/ 240234 h 1157949"/>
              <a:gd name="connsiteX1707" fmla="*/ 1917981 w 2529346"/>
              <a:gd name="connsiteY1707" fmla="*/ 242775 h 1157949"/>
              <a:gd name="connsiteX1708" fmla="*/ 1498542 w 2529346"/>
              <a:gd name="connsiteY1708" fmla="*/ 237691 h 1157949"/>
              <a:gd name="connsiteX1709" fmla="*/ 1496000 w 2529346"/>
              <a:gd name="connsiteY1709" fmla="*/ 237691 h 1157949"/>
              <a:gd name="connsiteX1710" fmla="*/ 1498542 w 2529346"/>
              <a:gd name="connsiteY1710" fmla="*/ 237691 h 1157949"/>
              <a:gd name="connsiteX1711" fmla="*/ 1498542 w 2529346"/>
              <a:gd name="connsiteY1711" fmla="*/ 235149 h 1157949"/>
              <a:gd name="connsiteX1712" fmla="*/ 1498542 w 2529346"/>
              <a:gd name="connsiteY1712" fmla="*/ 237691 h 1157949"/>
              <a:gd name="connsiteX1713" fmla="*/ 1108337 w 2529346"/>
              <a:gd name="connsiteY1713" fmla="*/ 237691 h 1157949"/>
              <a:gd name="connsiteX1714" fmla="*/ 1105794 w 2529346"/>
              <a:gd name="connsiteY1714" fmla="*/ 237691 h 1157949"/>
              <a:gd name="connsiteX1715" fmla="*/ 1103253 w 2529346"/>
              <a:gd name="connsiteY1715" fmla="*/ 237691 h 1157949"/>
              <a:gd name="connsiteX1716" fmla="*/ 1100710 w 2529346"/>
              <a:gd name="connsiteY1716" fmla="*/ 240234 h 1157949"/>
              <a:gd name="connsiteX1717" fmla="*/ 1100710 w 2529346"/>
              <a:gd name="connsiteY1717" fmla="*/ 237691 h 1157949"/>
              <a:gd name="connsiteX1718" fmla="*/ 1100710 w 2529346"/>
              <a:gd name="connsiteY1718" fmla="*/ 235149 h 1157949"/>
              <a:gd name="connsiteX1719" fmla="*/ 1103253 w 2529346"/>
              <a:gd name="connsiteY1719" fmla="*/ 235149 h 1157949"/>
              <a:gd name="connsiteX1720" fmla="*/ 1108337 w 2529346"/>
              <a:gd name="connsiteY1720" fmla="*/ 237691 h 1157949"/>
              <a:gd name="connsiteX1721" fmla="*/ 141084 w 2529346"/>
              <a:gd name="connsiteY1721" fmla="*/ 240234 h 1157949"/>
              <a:gd name="connsiteX1722" fmla="*/ 138542 w 2529346"/>
              <a:gd name="connsiteY1722" fmla="*/ 240234 h 1157949"/>
              <a:gd name="connsiteX1723" fmla="*/ 136000 w 2529346"/>
              <a:gd name="connsiteY1723" fmla="*/ 240234 h 1157949"/>
              <a:gd name="connsiteX1724" fmla="*/ 133458 w 2529346"/>
              <a:gd name="connsiteY1724" fmla="*/ 237691 h 1157949"/>
              <a:gd name="connsiteX1725" fmla="*/ 130916 w 2529346"/>
              <a:gd name="connsiteY1725" fmla="*/ 237691 h 1157949"/>
              <a:gd name="connsiteX1726" fmla="*/ 130916 w 2529346"/>
              <a:gd name="connsiteY1726" fmla="*/ 235149 h 1157949"/>
              <a:gd name="connsiteX1727" fmla="*/ 130916 w 2529346"/>
              <a:gd name="connsiteY1727" fmla="*/ 232607 h 1157949"/>
              <a:gd name="connsiteX1728" fmla="*/ 133458 w 2529346"/>
              <a:gd name="connsiteY1728" fmla="*/ 232607 h 1157949"/>
              <a:gd name="connsiteX1729" fmla="*/ 136000 w 2529346"/>
              <a:gd name="connsiteY1729" fmla="*/ 232607 h 1157949"/>
              <a:gd name="connsiteX1730" fmla="*/ 138542 w 2529346"/>
              <a:gd name="connsiteY1730" fmla="*/ 232607 h 1157949"/>
              <a:gd name="connsiteX1731" fmla="*/ 141084 w 2529346"/>
              <a:gd name="connsiteY1731" fmla="*/ 235149 h 1157949"/>
              <a:gd name="connsiteX1732" fmla="*/ 143626 w 2529346"/>
              <a:gd name="connsiteY1732" fmla="*/ 235149 h 1157949"/>
              <a:gd name="connsiteX1733" fmla="*/ 143626 w 2529346"/>
              <a:gd name="connsiteY1733" fmla="*/ 237691 h 1157949"/>
              <a:gd name="connsiteX1734" fmla="*/ 143626 w 2529346"/>
              <a:gd name="connsiteY1734" fmla="*/ 240234 h 1157949"/>
              <a:gd name="connsiteX1735" fmla="*/ 141084 w 2529346"/>
              <a:gd name="connsiteY1735" fmla="*/ 240234 h 1157949"/>
              <a:gd name="connsiteX1736" fmla="*/ 1567178 w 2529346"/>
              <a:gd name="connsiteY1736" fmla="*/ 236420 h 1157949"/>
              <a:gd name="connsiteX1737" fmla="*/ 1564636 w 2529346"/>
              <a:gd name="connsiteY1737" fmla="*/ 236420 h 1157949"/>
              <a:gd name="connsiteX1738" fmla="*/ 1564636 w 2529346"/>
              <a:gd name="connsiteY1738" fmla="*/ 233878 h 1157949"/>
              <a:gd name="connsiteX1739" fmla="*/ 1567178 w 2529346"/>
              <a:gd name="connsiteY1739" fmla="*/ 233878 h 1157949"/>
              <a:gd name="connsiteX1740" fmla="*/ 1567178 w 2529346"/>
              <a:gd name="connsiteY1740" fmla="*/ 236420 h 1157949"/>
              <a:gd name="connsiteX1741" fmla="*/ 1886206 w 2529346"/>
              <a:gd name="connsiteY1741" fmla="*/ 233878 h 1157949"/>
              <a:gd name="connsiteX1742" fmla="*/ 1886206 w 2529346"/>
              <a:gd name="connsiteY1742" fmla="*/ 236420 h 1157949"/>
              <a:gd name="connsiteX1743" fmla="*/ 1883663 w 2529346"/>
              <a:gd name="connsiteY1743" fmla="*/ 236420 h 1157949"/>
              <a:gd name="connsiteX1744" fmla="*/ 1883663 w 2529346"/>
              <a:gd name="connsiteY1744" fmla="*/ 233878 h 1157949"/>
              <a:gd name="connsiteX1745" fmla="*/ 1882393 w 2529346"/>
              <a:gd name="connsiteY1745" fmla="*/ 233878 h 1157949"/>
              <a:gd name="connsiteX1746" fmla="*/ 1882393 w 2529346"/>
              <a:gd name="connsiteY1746" fmla="*/ 236420 h 1157949"/>
              <a:gd name="connsiteX1747" fmla="*/ 1877308 w 2529346"/>
              <a:gd name="connsiteY1747" fmla="*/ 231336 h 1157949"/>
              <a:gd name="connsiteX1748" fmla="*/ 1877308 w 2529346"/>
              <a:gd name="connsiteY1748" fmla="*/ 228794 h 1157949"/>
              <a:gd name="connsiteX1749" fmla="*/ 1879850 w 2529346"/>
              <a:gd name="connsiteY1749" fmla="*/ 228794 h 1157949"/>
              <a:gd name="connsiteX1750" fmla="*/ 1882393 w 2529346"/>
              <a:gd name="connsiteY1750" fmla="*/ 228794 h 1157949"/>
              <a:gd name="connsiteX1751" fmla="*/ 1884935 w 2529346"/>
              <a:gd name="connsiteY1751" fmla="*/ 233878 h 1157949"/>
              <a:gd name="connsiteX1752" fmla="*/ 1886206 w 2529346"/>
              <a:gd name="connsiteY1752" fmla="*/ 233878 h 1157949"/>
              <a:gd name="connsiteX1753" fmla="*/ 1105794 w 2529346"/>
              <a:gd name="connsiteY1753" fmla="*/ 228794 h 1157949"/>
              <a:gd name="connsiteX1754" fmla="*/ 1100710 w 2529346"/>
              <a:gd name="connsiteY1754" fmla="*/ 233878 h 1157949"/>
              <a:gd name="connsiteX1755" fmla="*/ 1100710 w 2529346"/>
              <a:gd name="connsiteY1755" fmla="*/ 231336 h 1157949"/>
              <a:gd name="connsiteX1756" fmla="*/ 1098168 w 2529346"/>
              <a:gd name="connsiteY1756" fmla="*/ 231336 h 1157949"/>
              <a:gd name="connsiteX1757" fmla="*/ 1095626 w 2529346"/>
              <a:gd name="connsiteY1757" fmla="*/ 231336 h 1157949"/>
              <a:gd name="connsiteX1758" fmla="*/ 1093084 w 2529346"/>
              <a:gd name="connsiteY1758" fmla="*/ 231336 h 1157949"/>
              <a:gd name="connsiteX1759" fmla="*/ 1095626 w 2529346"/>
              <a:gd name="connsiteY1759" fmla="*/ 228794 h 1157949"/>
              <a:gd name="connsiteX1760" fmla="*/ 1098168 w 2529346"/>
              <a:gd name="connsiteY1760" fmla="*/ 226251 h 1157949"/>
              <a:gd name="connsiteX1761" fmla="*/ 1100710 w 2529346"/>
              <a:gd name="connsiteY1761" fmla="*/ 223709 h 1157949"/>
              <a:gd name="connsiteX1762" fmla="*/ 1103253 w 2529346"/>
              <a:gd name="connsiteY1762" fmla="*/ 223709 h 1157949"/>
              <a:gd name="connsiteX1763" fmla="*/ 1105794 w 2529346"/>
              <a:gd name="connsiteY1763" fmla="*/ 223709 h 1157949"/>
              <a:gd name="connsiteX1764" fmla="*/ 1108337 w 2529346"/>
              <a:gd name="connsiteY1764" fmla="*/ 223709 h 1157949"/>
              <a:gd name="connsiteX1765" fmla="*/ 1108337 w 2529346"/>
              <a:gd name="connsiteY1765" fmla="*/ 226251 h 1157949"/>
              <a:gd name="connsiteX1766" fmla="*/ 1105794 w 2529346"/>
              <a:gd name="connsiteY1766" fmla="*/ 228794 h 1157949"/>
              <a:gd name="connsiteX1767" fmla="*/ 1853159 w 2529346"/>
              <a:gd name="connsiteY1767" fmla="*/ 223709 h 1157949"/>
              <a:gd name="connsiteX1768" fmla="*/ 1850617 w 2529346"/>
              <a:gd name="connsiteY1768" fmla="*/ 223709 h 1157949"/>
              <a:gd name="connsiteX1769" fmla="*/ 1848075 w 2529346"/>
              <a:gd name="connsiteY1769" fmla="*/ 218625 h 1157949"/>
              <a:gd name="connsiteX1770" fmla="*/ 1855701 w 2529346"/>
              <a:gd name="connsiteY1770" fmla="*/ 223709 h 1157949"/>
              <a:gd name="connsiteX1771" fmla="*/ 1853159 w 2529346"/>
              <a:gd name="connsiteY1771" fmla="*/ 223709 h 1157949"/>
              <a:gd name="connsiteX1772" fmla="*/ 1846804 w 2529346"/>
              <a:gd name="connsiteY1772" fmla="*/ 222438 h 1157949"/>
              <a:gd name="connsiteX1773" fmla="*/ 1844262 w 2529346"/>
              <a:gd name="connsiteY1773" fmla="*/ 222438 h 1157949"/>
              <a:gd name="connsiteX1774" fmla="*/ 1841720 w 2529346"/>
              <a:gd name="connsiteY1774" fmla="*/ 222438 h 1157949"/>
              <a:gd name="connsiteX1775" fmla="*/ 1844262 w 2529346"/>
              <a:gd name="connsiteY1775" fmla="*/ 219896 h 1157949"/>
              <a:gd name="connsiteX1776" fmla="*/ 1846804 w 2529346"/>
              <a:gd name="connsiteY1776" fmla="*/ 219896 h 1157949"/>
              <a:gd name="connsiteX1777" fmla="*/ 1846804 w 2529346"/>
              <a:gd name="connsiteY1777" fmla="*/ 222438 h 1157949"/>
              <a:gd name="connsiteX1778" fmla="*/ 1733682 w 2529346"/>
              <a:gd name="connsiteY1778" fmla="*/ 222438 h 1157949"/>
              <a:gd name="connsiteX1779" fmla="*/ 1731140 w 2529346"/>
              <a:gd name="connsiteY1779" fmla="*/ 219896 h 1157949"/>
              <a:gd name="connsiteX1780" fmla="*/ 1733682 w 2529346"/>
              <a:gd name="connsiteY1780" fmla="*/ 219896 h 1157949"/>
              <a:gd name="connsiteX1781" fmla="*/ 1733682 w 2529346"/>
              <a:gd name="connsiteY1781" fmla="*/ 222438 h 1157949"/>
              <a:gd name="connsiteX1782" fmla="*/ 1858243 w 2529346"/>
              <a:gd name="connsiteY1782" fmla="*/ 222438 h 1157949"/>
              <a:gd name="connsiteX1783" fmla="*/ 1860785 w 2529346"/>
              <a:gd name="connsiteY1783" fmla="*/ 219896 h 1157949"/>
              <a:gd name="connsiteX1784" fmla="*/ 1860785 w 2529346"/>
              <a:gd name="connsiteY1784" fmla="*/ 217354 h 1157949"/>
              <a:gd name="connsiteX1785" fmla="*/ 1863327 w 2529346"/>
              <a:gd name="connsiteY1785" fmla="*/ 217354 h 1157949"/>
              <a:gd name="connsiteX1786" fmla="*/ 1863327 w 2529346"/>
              <a:gd name="connsiteY1786" fmla="*/ 219896 h 1157949"/>
              <a:gd name="connsiteX1787" fmla="*/ 1860785 w 2529346"/>
              <a:gd name="connsiteY1787" fmla="*/ 222438 h 1157949"/>
              <a:gd name="connsiteX1788" fmla="*/ 1858243 w 2529346"/>
              <a:gd name="connsiteY1788" fmla="*/ 222438 h 1157949"/>
              <a:gd name="connsiteX1789" fmla="*/ 2542 w 2529346"/>
              <a:gd name="connsiteY1789" fmla="*/ 214812 h 1157949"/>
              <a:gd name="connsiteX1790" fmla="*/ 0 w 2529346"/>
              <a:gd name="connsiteY1790" fmla="*/ 214812 h 1157949"/>
              <a:gd name="connsiteX1791" fmla="*/ 0 w 2529346"/>
              <a:gd name="connsiteY1791" fmla="*/ 212270 h 1157949"/>
              <a:gd name="connsiteX1792" fmla="*/ 0 w 2529346"/>
              <a:gd name="connsiteY1792" fmla="*/ 209727 h 1157949"/>
              <a:gd name="connsiteX1793" fmla="*/ 2542 w 2529346"/>
              <a:gd name="connsiteY1793" fmla="*/ 209727 h 1157949"/>
              <a:gd name="connsiteX1794" fmla="*/ 5084 w 2529346"/>
              <a:gd name="connsiteY1794" fmla="*/ 209727 h 1157949"/>
              <a:gd name="connsiteX1795" fmla="*/ 5084 w 2529346"/>
              <a:gd name="connsiteY1795" fmla="*/ 212270 h 1157949"/>
              <a:gd name="connsiteX1796" fmla="*/ 5084 w 2529346"/>
              <a:gd name="connsiteY1796" fmla="*/ 214812 h 1157949"/>
              <a:gd name="connsiteX1797" fmla="*/ 2542 w 2529346"/>
              <a:gd name="connsiteY1797" fmla="*/ 214812 h 1157949"/>
              <a:gd name="connsiteX1798" fmla="*/ 1896374 w 2529346"/>
              <a:gd name="connsiteY1798" fmla="*/ 212270 h 1157949"/>
              <a:gd name="connsiteX1799" fmla="*/ 1896374 w 2529346"/>
              <a:gd name="connsiteY1799" fmla="*/ 209727 h 1157949"/>
              <a:gd name="connsiteX1800" fmla="*/ 1896374 w 2529346"/>
              <a:gd name="connsiteY1800" fmla="*/ 207185 h 1157949"/>
              <a:gd name="connsiteX1801" fmla="*/ 1898916 w 2529346"/>
              <a:gd name="connsiteY1801" fmla="*/ 207185 h 1157949"/>
              <a:gd name="connsiteX1802" fmla="*/ 1898916 w 2529346"/>
              <a:gd name="connsiteY1802" fmla="*/ 209727 h 1157949"/>
              <a:gd name="connsiteX1803" fmla="*/ 1896374 w 2529346"/>
              <a:gd name="connsiteY1803" fmla="*/ 212270 h 1157949"/>
              <a:gd name="connsiteX1804" fmla="*/ 1162991 w 2529346"/>
              <a:gd name="connsiteY1804" fmla="*/ 203372 h 1157949"/>
              <a:gd name="connsiteX1805" fmla="*/ 1165533 w 2529346"/>
              <a:gd name="connsiteY1805" fmla="*/ 203372 h 1157949"/>
              <a:gd name="connsiteX1806" fmla="*/ 1165533 w 2529346"/>
              <a:gd name="connsiteY1806" fmla="*/ 200830 h 1157949"/>
              <a:gd name="connsiteX1807" fmla="*/ 1168075 w 2529346"/>
              <a:gd name="connsiteY1807" fmla="*/ 200830 h 1157949"/>
              <a:gd name="connsiteX1808" fmla="*/ 1170617 w 2529346"/>
              <a:gd name="connsiteY1808" fmla="*/ 200830 h 1157949"/>
              <a:gd name="connsiteX1809" fmla="*/ 1173159 w 2529346"/>
              <a:gd name="connsiteY1809" fmla="*/ 203372 h 1157949"/>
              <a:gd name="connsiteX1810" fmla="*/ 1170617 w 2529346"/>
              <a:gd name="connsiteY1810" fmla="*/ 205914 h 1157949"/>
              <a:gd name="connsiteX1811" fmla="*/ 1168075 w 2529346"/>
              <a:gd name="connsiteY1811" fmla="*/ 208457 h 1157949"/>
              <a:gd name="connsiteX1812" fmla="*/ 1165533 w 2529346"/>
              <a:gd name="connsiteY1812" fmla="*/ 210998 h 1157949"/>
              <a:gd name="connsiteX1813" fmla="*/ 1165533 w 2529346"/>
              <a:gd name="connsiteY1813" fmla="*/ 213541 h 1157949"/>
              <a:gd name="connsiteX1814" fmla="*/ 1162991 w 2529346"/>
              <a:gd name="connsiteY1814" fmla="*/ 216083 h 1157949"/>
              <a:gd name="connsiteX1815" fmla="*/ 1157907 w 2529346"/>
              <a:gd name="connsiteY1815" fmla="*/ 218625 h 1157949"/>
              <a:gd name="connsiteX1816" fmla="*/ 1157907 w 2529346"/>
              <a:gd name="connsiteY1816" fmla="*/ 221167 h 1157949"/>
              <a:gd name="connsiteX1817" fmla="*/ 1155364 w 2529346"/>
              <a:gd name="connsiteY1817" fmla="*/ 218625 h 1157949"/>
              <a:gd name="connsiteX1818" fmla="*/ 1147739 w 2529346"/>
              <a:gd name="connsiteY1818" fmla="*/ 216083 h 1157949"/>
              <a:gd name="connsiteX1819" fmla="*/ 1145196 w 2529346"/>
              <a:gd name="connsiteY1819" fmla="*/ 216083 h 1157949"/>
              <a:gd name="connsiteX1820" fmla="*/ 1145196 w 2529346"/>
              <a:gd name="connsiteY1820" fmla="*/ 213541 h 1157949"/>
              <a:gd name="connsiteX1821" fmla="*/ 1145196 w 2529346"/>
              <a:gd name="connsiteY1821" fmla="*/ 210998 h 1157949"/>
              <a:gd name="connsiteX1822" fmla="*/ 1142654 w 2529346"/>
              <a:gd name="connsiteY1822" fmla="*/ 208457 h 1157949"/>
              <a:gd name="connsiteX1823" fmla="*/ 1137570 w 2529346"/>
              <a:gd name="connsiteY1823" fmla="*/ 210998 h 1157949"/>
              <a:gd name="connsiteX1824" fmla="*/ 1135028 w 2529346"/>
              <a:gd name="connsiteY1824" fmla="*/ 210998 h 1157949"/>
              <a:gd name="connsiteX1825" fmla="*/ 1132486 w 2529346"/>
              <a:gd name="connsiteY1825" fmla="*/ 210998 h 1157949"/>
              <a:gd name="connsiteX1826" fmla="*/ 1132486 w 2529346"/>
              <a:gd name="connsiteY1826" fmla="*/ 208457 h 1157949"/>
              <a:gd name="connsiteX1827" fmla="*/ 1132486 w 2529346"/>
              <a:gd name="connsiteY1827" fmla="*/ 205914 h 1157949"/>
              <a:gd name="connsiteX1828" fmla="*/ 1137570 w 2529346"/>
              <a:gd name="connsiteY1828" fmla="*/ 203372 h 1157949"/>
              <a:gd name="connsiteX1829" fmla="*/ 1142654 w 2529346"/>
              <a:gd name="connsiteY1829" fmla="*/ 200830 h 1157949"/>
              <a:gd name="connsiteX1830" fmla="*/ 1147739 w 2529346"/>
              <a:gd name="connsiteY1830" fmla="*/ 198287 h 1157949"/>
              <a:gd name="connsiteX1831" fmla="*/ 1155364 w 2529346"/>
              <a:gd name="connsiteY1831" fmla="*/ 195746 h 1157949"/>
              <a:gd name="connsiteX1832" fmla="*/ 1157907 w 2529346"/>
              <a:gd name="connsiteY1832" fmla="*/ 195746 h 1157949"/>
              <a:gd name="connsiteX1833" fmla="*/ 1160449 w 2529346"/>
              <a:gd name="connsiteY1833" fmla="*/ 200830 h 1157949"/>
              <a:gd name="connsiteX1834" fmla="*/ 1162991 w 2529346"/>
              <a:gd name="connsiteY1834" fmla="*/ 203372 h 1157949"/>
              <a:gd name="connsiteX1835" fmla="*/ 1910355 w 2529346"/>
              <a:gd name="connsiteY1835" fmla="*/ 194474 h 1157949"/>
              <a:gd name="connsiteX1836" fmla="*/ 1910355 w 2529346"/>
              <a:gd name="connsiteY1836" fmla="*/ 197017 h 1157949"/>
              <a:gd name="connsiteX1837" fmla="*/ 1907813 w 2529346"/>
              <a:gd name="connsiteY1837" fmla="*/ 197017 h 1157949"/>
              <a:gd name="connsiteX1838" fmla="*/ 1907813 w 2529346"/>
              <a:gd name="connsiteY1838" fmla="*/ 199559 h 1157949"/>
              <a:gd name="connsiteX1839" fmla="*/ 1907813 w 2529346"/>
              <a:gd name="connsiteY1839" fmla="*/ 202101 h 1157949"/>
              <a:gd name="connsiteX1840" fmla="*/ 1905271 w 2529346"/>
              <a:gd name="connsiteY1840" fmla="*/ 202101 h 1157949"/>
              <a:gd name="connsiteX1841" fmla="*/ 1905271 w 2529346"/>
              <a:gd name="connsiteY1841" fmla="*/ 199559 h 1157949"/>
              <a:gd name="connsiteX1842" fmla="*/ 1905271 w 2529346"/>
              <a:gd name="connsiteY1842" fmla="*/ 197017 h 1157949"/>
              <a:gd name="connsiteX1843" fmla="*/ 1902729 w 2529346"/>
              <a:gd name="connsiteY1843" fmla="*/ 197017 h 1157949"/>
              <a:gd name="connsiteX1844" fmla="*/ 1902729 w 2529346"/>
              <a:gd name="connsiteY1844" fmla="*/ 199559 h 1157949"/>
              <a:gd name="connsiteX1845" fmla="*/ 1902729 w 2529346"/>
              <a:gd name="connsiteY1845" fmla="*/ 202101 h 1157949"/>
              <a:gd name="connsiteX1846" fmla="*/ 1900187 w 2529346"/>
              <a:gd name="connsiteY1846" fmla="*/ 202101 h 1157949"/>
              <a:gd name="connsiteX1847" fmla="*/ 1897645 w 2529346"/>
              <a:gd name="connsiteY1847" fmla="*/ 199559 h 1157949"/>
              <a:gd name="connsiteX1848" fmla="*/ 1897645 w 2529346"/>
              <a:gd name="connsiteY1848" fmla="*/ 194474 h 1157949"/>
              <a:gd name="connsiteX1849" fmla="*/ 1900187 w 2529346"/>
              <a:gd name="connsiteY1849" fmla="*/ 194474 h 1157949"/>
              <a:gd name="connsiteX1850" fmla="*/ 1902729 w 2529346"/>
              <a:gd name="connsiteY1850" fmla="*/ 194474 h 1157949"/>
              <a:gd name="connsiteX1851" fmla="*/ 1905271 w 2529346"/>
              <a:gd name="connsiteY1851" fmla="*/ 194474 h 1157949"/>
              <a:gd name="connsiteX1852" fmla="*/ 1907813 w 2529346"/>
              <a:gd name="connsiteY1852" fmla="*/ 194474 h 1157949"/>
              <a:gd name="connsiteX1853" fmla="*/ 1910355 w 2529346"/>
              <a:gd name="connsiteY1853" fmla="*/ 191932 h 1157949"/>
              <a:gd name="connsiteX1854" fmla="*/ 1912898 w 2529346"/>
              <a:gd name="connsiteY1854" fmla="*/ 191932 h 1157949"/>
              <a:gd name="connsiteX1855" fmla="*/ 1910355 w 2529346"/>
              <a:gd name="connsiteY1855" fmla="*/ 194474 h 1157949"/>
              <a:gd name="connsiteX1856" fmla="*/ 1198580 w 2529346"/>
              <a:gd name="connsiteY1856" fmla="*/ 194474 h 1157949"/>
              <a:gd name="connsiteX1857" fmla="*/ 1198580 w 2529346"/>
              <a:gd name="connsiteY1857" fmla="*/ 199559 h 1157949"/>
              <a:gd name="connsiteX1858" fmla="*/ 1198580 w 2529346"/>
              <a:gd name="connsiteY1858" fmla="*/ 202101 h 1157949"/>
              <a:gd name="connsiteX1859" fmla="*/ 1196037 w 2529346"/>
              <a:gd name="connsiteY1859" fmla="*/ 199559 h 1157949"/>
              <a:gd name="connsiteX1860" fmla="*/ 1193495 w 2529346"/>
              <a:gd name="connsiteY1860" fmla="*/ 199559 h 1157949"/>
              <a:gd name="connsiteX1861" fmla="*/ 1190953 w 2529346"/>
              <a:gd name="connsiteY1861" fmla="*/ 199559 h 1157949"/>
              <a:gd name="connsiteX1862" fmla="*/ 1190953 w 2529346"/>
              <a:gd name="connsiteY1862" fmla="*/ 197017 h 1157949"/>
              <a:gd name="connsiteX1863" fmla="*/ 1188411 w 2529346"/>
              <a:gd name="connsiteY1863" fmla="*/ 197017 h 1157949"/>
              <a:gd name="connsiteX1864" fmla="*/ 1185869 w 2529346"/>
              <a:gd name="connsiteY1864" fmla="*/ 197017 h 1157949"/>
              <a:gd name="connsiteX1865" fmla="*/ 1183327 w 2529346"/>
              <a:gd name="connsiteY1865" fmla="*/ 197017 h 1157949"/>
              <a:gd name="connsiteX1866" fmla="*/ 1180785 w 2529346"/>
              <a:gd name="connsiteY1866" fmla="*/ 197017 h 1157949"/>
              <a:gd name="connsiteX1867" fmla="*/ 1180785 w 2529346"/>
              <a:gd name="connsiteY1867" fmla="*/ 194474 h 1157949"/>
              <a:gd name="connsiteX1868" fmla="*/ 1183327 w 2529346"/>
              <a:gd name="connsiteY1868" fmla="*/ 191932 h 1157949"/>
              <a:gd name="connsiteX1869" fmla="*/ 1185869 w 2529346"/>
              <a:gd name="connsiteY1869" fmla="*/ 191932 h 1157949"/>
              <a:gd name="connsiteX1870" fmla="*/ 1193495 w 2529346"/>
              <a:gd name="connsiteY1870" fmla="*/ 191932 h 1157949"/>
              <a:gd name="connsiteX1871" fmla="*/ 1196037 w 2529346"/>
              <a:gd name="connsiteY1871" fmla="*/ 194474 h 1157949"/>
              <a:gd name="connsiteX1872" fmla="*/ 1198580 w 2529346"/>
              <a:gd name="connsiteY1872" fmla="*/ 194474 h 1157949"/>
              <a:gd name="connsiteX1873" fmla="*/ 1924336 w 2529346"/>
              <a:gd name="connsiteY1873" fmla="*/ 189391 h 1157949"/>
              <a:gd name="connsiteX1874" fmla="*/ 1920523 w 2529346"/>
              <a:gd name="connsiteY1874" fmla="*/ 189391 h 1157949"/>
              <a:gd name="connsiteX1875" fmla="*/ 1917981 w 2529346"/>
              <a:gd name="connsiteY1875" fmla="*/ 189391 h 1157949"/>
              <a:gd name="connsiteX1876" fmla="*/ 1920523 w 2529346"/>
              <a:gd name="connsiteY1876" fmla="*/ 189391 h 1157949"/>
              <a:gd name="connsiteX1877" fmla="*/ 1920523 w 2529346"/>
              <a:gd name="connsiteY1877" fmla="*/ 186848 h 1157949"/>
              <a:gd name="connsiteX1878" fmla="*/ 1923066 w 2529346"/>
              <a:gd name="connsiteY1878" fmla="*/ 186848 h 1157949"/>
              <a:gd name="connsiteX1879" fmla="*/ 1928149 w 2529346"/>
              <a:gd name="connsiteY1879" fmla="*/ 184306 h 1157949"/>
              <a:gd name="connsiteX1880" fmla="*/ 1930692 w 2529346"/>
              <a:gd name="connsiteY1880" fmla="*/ 189391 h 1157949"/>
              <a:gd name="connsiteX1881" fmla="*/ 1924336 w 2529346"/>
              <a:gd name="connsiteY1881" fmla="*/ 189391 h 1157949"/>
              <a:gd name="connsiteX1882" fmla="*/ 1917981 w 2529346"/>
              <a:gd name="connsiteY1882" fmla="*/ 180493 h 1157949"/>
              <a:gd name="connsiteX1883" fmla="*/ 1915439 w 2529346"/>
              <a:gd name="connsiteY1883" fmla="*/ 180493 h 1157949"/>
              <a:gd name="connsiteX1884" fmla="*/ 1912898 w 2529346"/>
              <a:gd name="connsiteY1884" fmla="*/ 180493 h 1157949"/>
              <a:gd name="connsiteX1885" fmla="*/ 1912898 w 2529346"/>
              <a:gd name="connsiteY1885" fmla="*/ 177951 h 1157949"/>
              <a:gd name="connsiteX1886" fmla="*/ 1910355 w 2529346"/>
              <a:gd name="connsiteY1886" fmla="*/ 177951 h 1157949"/>
              <a:gd name="connsiteX1887" fmla="*/ 1912898 w 2529346"/>
              <a:gd name="connsiteY1887" fmla="*/ 177951 h 1157949"/>
              <a:gd name="connsiteX1888" fmla="*/ 1915439 w 2529346"/>
              <a:gd name="connsiteY1888" fmla="*/ 177951 h 1157949"/>
              <a:gd name="connsiteX1889" fmla="*/ 1915439 w 2529346"/>
              <a:gd name="connsiteY1889" fmla="*/ 175408 h 1157949"/>
              <a:gd name="connsiteX1890" fmla="*/ 1915439 w 2529346"/>
              <a:gd name="connsiteY1890" fmla="*/ 177951 h 1157949"/>
              <a:gd name="connsiteX1891" fmla="*/ 1917981 w 2529346"/>
              <a:gd name="connsiteY1891" fmla="*/ 177951 h 1157949"/>
              <a:gd name="connsiteX1892" fmla="*/ 1920523 w 2529346"/>
              <a:gd name="connsiteY1892" fmla="*/ 177951 h 1157949"/>
              <a:gd name="connsiteX1893" fmla="*/ 1920523 w 2529346"/>
              <a:gd name="connsiteY1893" fmla="*/ 180493 h 1157949"/>
              <a:gd name="connsiteX1894" fmla="*/ 1917981 w 2529346"/>
              <a:gd name="connsiteY1894" fmla="*/ 180493 h 1157949"/>
              <a:gd name="connsiteX1895" fmla="*/ 1525234 w 2529346"/>
              <a:gd name="connsiteY1895" fmla="*/ 170324 h 1157949"/>
              <a:gd name="connsiteX1896" fmla="*/ 1522692 w 2529346"/>
              <a:gd name="connsiteY1896" fmla="*/ 170324 h 1157949"/>
              <a:gd name="connsiteX1897" fmla="*/ 1520150 w 2529346"/>
              <a:gd name="connsiteY1897" fmla="*/ 170324 h 1157949"/>
              <a:gd name="connsiteX1898" fmla="*/ 1520150 w 2529346"/>
              <a:gd name="connsiteY1898" fmla="*/ 167782 h 1157949"/>
              <a:gd name="connsiteX1899" fmla="*/ 1522692 w 2529346"/>
              <a:gd name="connsiteY1899" fmla="*/ 167782 h 1157949"/>
              <a:gd name="connsiteX1900" fmla="*/ 1525234 w 2529346"/>
              <a:gd name="connsiteY1900" fmla="*/ 167782 h 1157949"/>
              <a:gd name="connsiteX1901" fmla="*/ 1525234 w 2529346"/>
              <a:gd name="connsiteY1901" fmla="*/ 170324 h 1157949"/>
              <a:gd name="connsiteX1902" fmla="*/ 1375253 w 2529346"/>
              <a:gd name="connsiteY1902" fmla="*/ 155071 h 1157949"/>
              <a:gd name="connsiteX1903" fmla="*/ 1377794 w 2529346"/>
              <a:gd name="connsiteY1903" fmla="*/ 157614 h 1157949"/>
              <a:gd name="connsiteX1904" fmla="*/ 1380337 w 2529346"/>
              <a:gd name="connsiteY1904" fmla="*/ 162698 h 1157949"/>
              <a:gd name="connsiteX1905" fmla="*/ 1377794 w 2529346"/>
              <a:gd name="connsiteY1905" fmla="*/ 162698 h 1157949"/>
              <a:gd name="connsiteX1906" fmla="*/ 1377794 w 2529346"/>
              <a:gd name="connsiteY1906" fmla="*/ 165240 h 1157949"/>
              <a:gd name="connsiteX1907" fmla="*/ 1380337 w 2529346"/>
              <a:gd name="connsiteY1907" fmla="*/ 167782 h 1157949"/>
              <a:gd name="connsiteX1908" fmla="*/ 1382879 w 2529346"/>
              <a:gd name="connsiteY1908" fmla="*/ 172866 h 1157949"/>
              <a:gd name="connsiteX1909" fmla="*/ 1382879 w 2529346"/>
              <a:gd name="connsiteY1909" fmla="*/ 175408 h 1157949"/>
              <a:gd name="connsiteX1910" fmla="*/ 1385421 w 2529346"/>
              <a:gd name="connsiteY1910" fmla="*/ 177951 h 1157949"/>
              <a:gd name="connsiteX1911" fmla="*/ 1385421 w 2529346"/>
              <a:gd name="connsiteY1911" fmla="*/ 180493 h 1157949"/>
              <a:gd name="connsiteX1912" fmla="*/ 1385421 w 2529346"/>
              <a:gd name="connsiteY1912" fmla="*/ 183035 h 1157949"/>
              <a:gd name="connsiteX1913" fmla="*/ 1382879 w 2529346"/>
              <a:gd name="connsiteY1913" fmla="*/ 183035 h 1157949"/>
              <a:gd name="connsiteX1914" fmla="*/ 1382879 w 2529346"/>
              <a:gd name="connsiteY1914" fmla="*/ 185577 h 1157949"/>
              <a:gd name="connsiteX1915" fmla="*/ 1380337 w 2529346"/>
              <a:gd name="connsiteY1915" fmla="*/ 185577 h 1157949"/>
              <a:gd name="connsiteX1916" fmla="*/ 1380337 w 2529346"/>
              <a:gd name="connsiteY1916" fmla="*/ 188119 h 1157949"/>
              <a:gd name="connsiteX1917" fmla="*/ 1377794 w 2529346"/>
              <a:gd name="connsiteY1917" fmla="*/ 188119 h 1157949"/>
              <a:gd name="connsiteX1918" fmla="*/ 1380337 w 2529346"/>
              <a:gd name="connsiteY1918" fmla="*/ 190661 h 1157949"/>
              <a:gd name="connsiteX1919" fmla="*/ 1380337 w 2529346"/>
              <a:gd name="connsiteY1919" fmla="*/ 193204 h 1157949"/>
              <a:gd name="connsiteX1920" fmla="*/ 1382879 w 2529346"/>
              <a:gd name="connsiteY1920" fmla="*/ 193204 h 1157949"/>
              <a:gd name="connsiteX1921" fmla="*/ 1382879 w 2529346"/>
              <a:gd name="connsiteY1921" fmla="*/ 195746 h 1157949"/>
              <a:gd name="connsiteX1922" fmla="*/ 1382879 w 2529346"/>
              <a:gd name="connsiteY1922" fmla="*/ 200830 h 1157949"/>
              <a:gd name="connsiteX1923" fmla="*/ 1380337 w 2529346"/>
              <a:gd name="connsiteY1923" fmla="*/ 205914 h 1157949"/>
              <a:gd name="connsiteX1924" fmla="*/ 1380337 w 2529346"/>
              <a:gd name="connsiteY1924" fmla="*/ 208457 h 1157949"/>
              <a:gd name="connsiteX1925" fmla="*/ 1380337 w 2529346"/>
              <a:gd name="connsiteY1925" fmla="*/ 213541 h 1157949"/>
              <a:gd name="connsiteX1926" fmla="*/ 1380337 w 2529346"/>
              <a:gd name="connsiteY1926" fmla="*/ 216083 h 1157949"/>
              <a:gd name="connsiteX1927" fmla="*/ 1380337 w 2529346"/>
              <a:gd name="connsiteY1927" fmla="*/ 218625 h 1157949"/>
              <a:gd name="connsiteX1928" fmla="*/ 1377794 w 2529346"/>
              <a:gd name="connsiteY1928" fmla="*/ 221167 h 1157949"/>
              <a:gd name="connsiteX1929" fmla="*/ 1377794 w 2529346"/>
              <a:gd name="connsiteY1929" fmla="*/ 226251 h 1157949"/>
              <a:gd name="connsiteX1930" fmla="*/ 1377794 w 2529346"/>
              <a:gd name="connsiteY1930" fmla="*/ 228794 h 1157949"/>
              <a:gd name="connsiteX1931" fmla="*/ 1375253 w 2529346"/>
              <a:gd name="connsiteY1931" fmla="*/ 231336 h 1157949"/>
              <a:gd name="connsiteX1932" fmla="*/ 1372710 w 2529346"/>
              <a:gd name="connsiteY1932" fmla="*/ 231336 h 1157949"/>
              <a:gd name="connsiteX1933" fmla="*/ 1370168 w 2529346"/>
              <a:gd name="connsiteY1933" fmla="*/ 228794 h 1157949"/>
              <a:gd name="connsiteX1934" fmla="*/ 1367626 w 2529346"/>
              <a:gd name="connsiteY1934" fmla="*/ 226251 h 1157949"/>
              <a:gd name="connsiteX1935" fmla="*/ 1358729 w 2529346"/>
              <a:gd name="connsiteY1935" fmla="*/ 223709 h 1157949"/>
              <a:gd name="connsiteX1936" fmla="*/ 1358729 w 2529346"/>
              <a:gd name="connsiteY1936" fmla="*/ 226251 h 1157949"/>
              <a:gd name="connsiteX1937" fmla="*/ 1358729 w 2529346"/>
              <a:gd name="connsiteY1937" fmla="*/ 231336 h 1157949"/>
              <a:gd name="connsiteX1938" fmla="*/ 1358729 w 2529346"/>
              <a:gd name="connsiteY1938" fmla="*/ 233878 h 1157949"/>
              <a:gd name="connsiteX1939" fmla="*/ 1358729 w 2529346"/>
              <a:gd name="connsiteY1939" fmla="*/ 236420 h 1157949"/>
              <a:gd name="connsiteX1940" fmla="*/ 1353645 w 2529346"/>
              <a:gd name="connsiteY1940" fmla="*/ 238962 h 1157949"/>
              <a:gd name="connsiteX1941" fmla="*/ 1351103 w 2529346"/>
              <a:gd name="connsiteY1941" fmla="*/ 238962 h 1157949"/>
              <a:gd name="connsiteX1942" fmla="*/ 1348561 w 2529346"/>
              <a:gd name="connsiteY1942" fmla="*/ 228794 h 1157949"/>
              <a:gd name="connsiteX1943" fmla="*/ 1348561 w 2529346"/>
              <a:gd name="connsiteY1943" fmla="*/ 231336 h 1157949"/>
              <a:gd name="connsiteX1944" fmla="*/ 1346019 w 2529346"/>
              <a:gd name="connsiteY1944" fmla="*/ 231336 h 1157949"/>
              <a:gd name="connsiteX1945" fmla="*/ 1343477 w 2529346"/>
              <a:gd name="connsiteY1945" fmla="*/ 231336 h 1157949"/>
              <a:gd name="connsiteX1946" fmla="*/ 1343477 w 2529346"/>
              <a:gd name="connsiteY1946" fmla="*/ 226251 h 1157949"/>
              <a:gd name="connsiteX1947" fmla="*/ 1340935 w 2529346"/>
              <a:gd name="connsiteY1947" fmla="*/ 226251 h 1157949"/>
              <a:gd name="connsiteX1948" fmla="*/ 1340935 w 2529346"/>
              <a:gd name="connsiteY1948" fmla="*/ 223709 h 1157949"/>
              <a:gd name="connsiteX1949" fmla="*/ 1338393 w 2529346"/>
              <a:gd name="connsiteY1949" fmla="*/ 226251 h 1157949"/>
              <a:gd name="connsiteX1950" fmla="*/ 1338393 w 2529346"/>
              <a:gd name="connsiteY1950" fmla="*/ 228794 h 1157949"/>
              <a:gd name="connsiteX1951" fmla="*/ 1335851 w 2529346"/>
              <a:gd name="connsiteY1951" fmla="*/ 228794 h 1157949"/>
              <a:gd name="connsiteX1952" fmla="*/ 1335851 w 2529346"/>
              <a:gd name="connsiteY1952" fmla="*/ 226251 h 1157949"/>
              <a:gd name="connsiteX1953" fmla="*/ 1333308 w 2529346"/>
              <a:gd name="connsiteY1953" fmla="*/ 223709 h 1157949"/>
              <a:gd name="connsiteX1954" fmla="*/ 1330767 w 2529346"/>
              <a:gd name="connsiteY1954" fmla="*/ 223709 h 1157949"/>
              <a:gd name="connsiteX1955" fmla="*/ 1330767 w 2529346"/>
              <a:gd name="connsiteY1955" fmla="*/ 221167 h 1157949"/>
              <a:gd name="connsiteX1956" fmla="*/ 1335851 w 2529346"/>
              <a:gd name="connsiteY1956" fmla="*/ 218625 h 1157949"/>
              <a:gd name="connsiteX1957" fmla="*/ 1338393 w 2529346"/>
              <a:gd name="connsiteY1957" fmla="*/ 216083 h 1157949"/>
              <a:gd name="connsiteX1958" fmla="*/ 1335851 w 2529346"/>
              <a:gd name="connsiteY1958" fmla="*/ 213541 h 1157949"/>
              <a:gd name="connsiteX1959" fmla="*/ 1335851 w 2529346"/>
              <a:gd name="connsiteY1959" fmla="*/ 210998 h 1157949"/>
              <a:gd name="connsiteX1960" fmla="*/ 1335851 w 2529346"/>
              <a:gd name="connsiteY1960" fmla="*/ 208457 h 1157949"/>
              <a:gd name="connsiteX1961" fmla="*/ 1338393 w 2529346"/>
              <a:gd name="connsiteY1961" fmla="*/ 203372 h 1157949"/>
              <a:gd name="connsiteX1962" fmla="*/ 1338393 w 2529346"/>
              <a:gd name="connsiteY1962" fmla="*/ 203372 h 1157949"/>
              <a:gd name="connsiteX1963" fmla="*/ 1338393 w 2529346"/>
              <a:gd name="connsiteY1963" fmla="*/ 200830 h 1157949"/>
              <a:gd name="connsiteX1964" fmla="*/ 1338393 w 2529346"/>
              <a:gd name="connsiteY1964" fmla="*/ 195746 h 1157949"/>
              <a:gd name="connsiteX1965" fmla="*/ 1335851 w 2529346"/>
              <a:gd name="connsiteY1965" fmla="*/ 195746 h 1157949"/>
              <a:gd name="connsiteX1966" fmla="*/ 1335851 w 2529346"/>
              <a:gd name="connsiteY1966" fmla="*/ 193204 h 1157949"/>
              <a:gd name="connsiteX1967" fmla="*/ 1338393 w 2529346"/>
              <a:gd name="connsiteY1967" fmla="*/ 188119 h 1157949"/>
              <a:gd name="connsiteX1968" fmla="*/ 1338393 w 2529346"/>
              <a:gd name="connsiteY1968" fmla="*/ 185577 h 1157949"/>
              <a:gd name="connsiteX1969" fmla="*/ 1338393 w 2529346"/>
              <a:gd name="connsiteY1969" fmla="*/ 180493 h 1157949"/>
              <a:gd name="connsiteX1970" fmla="*/ 1335851 w 2529346"/>
              <a:gd name="connsiteY1970" fmla="*/ 175408 h 1157949"/>
              <a:gd name="connsiteX1971" fmla="*/ 1333308 w 2529346"/>
              <a:gd name="connsiteY1971" fmla="*/ 170324 h 1157949"/>
              <a:gd name="connsiteX1972" fmla="*/ 1328224 w 2529346"/>
              <a:gd name="connsiteY1972" fmla="*/ 172866 h 1157949"/>
              <a:gd name="connsiteX1973" fmla="*/ 1328224 w 2529346"/>
              <a:gd name="connsiteY1973" fmla="*/ 170324 h 1157949"/>
              <a:gd name="connsiteX1974" fmla="*/ 1328224 w 2529346"/>
              <a:gd name="connsiteY1974" fmla="*/ 167782 h 1157949"/>
              <a:gd name="connsiteX1975" fmla="*/ 1328224 w 2529346"/>
              <a:gd name="connsiteY1975" fmla="*/ 165240 h 1157949"/>
              <a:gd name="connsiteX1976" fmla="*/ 1328224 w 2529346"/>
              <a:gd name="connsiteY1976" fmla="*/ 160155 h 1157949"/>
              <a:gd name="connsiteX1977" fmla="*/ 1330767 w 2529346"/>
              <a:gd name="connsiteY1977" fmla="*/ 157614 h 1157949"/>
              <a:gd name="connsiteX1978" fmla="*/ 1330767 w 2529346"/>
              <a:gd name="connsiteY1978" fmla="*/ 155071 h 1157949"/>
              <a:gd name="connsiteX1979" fmla="*/ 1333308 w 2529346"/>
              <a:gd name="connsiteY1979" fmla="*/ 152529 h 1157949"/>
              <a:gd name="connsiteX1980" fmla="*/ 1333308 w 2529346"/>
              <a:gd name="connsiteY1980" fmla="*/ 155071 h 1157949"/>
              <a:gd name="connsiteX1981" fmla="*/ 1330767 w 2529346"/>
              <a:gd name="connsiteY1981" fmla="*/ 160155 h 1157949"/>
              <a:gd name="connsiteX1982" fmla="*/ 1333308 w 2529346"/>
              <a:gd name="connsiteY1982" fmla="*/ 162698 h 1157949"/>
              <a:gd name="connsiteX1983" fmla="*/ 1335851 w 2529346"/>
              <a:gd name="connsiteY1983" fmla="*/ 162698 h 1157949"/>
              <a:gd name="connsiteX1984" fmla="*/ 1338393 w 2529346"/>
              <a:gd name="connsiteY1984" fmla="*/ 162698 h 1157949"/>
              <a:gd name="connsiteX1985" fmla="*/ 1340935 w 2529346"/>
              <a:gd name="connsiteY1985" fmla="*/ 162698 h 1157949"/>
              <a:gd name="connsiteX1986" fmla="*/ 1343477 w 2529346"/>
              <a:gd name="connsiteY1986" fmla="*/ 162698 h 1157949"/>
              <a:gd name="connsiteX1987" fmla="*/ 1343477 w 2529346"/>
              <a:gd name="connsiteY1987" fmla="*/ 160155 h 1157949"/>
              <a:gd name="connsiteX1988" fmla="*/ 1346019 w 2529346"/>
              <a:gd name="connsiteY1988" fmla="*/ 160155 h 1157949"/>
              <a:gd name="connsiteX1989" fmla="*/ 1348561 w 2529346"/>
              <a:gd name="connsiteY1989" fmla="*/ 160155 h 1157949"/>
              <a:gd name="connsiteX1990" fmla="*/ 1351103 w 2529346"/>
              <a:gd name="connsiteY1990" fmla="*/ 160155 h 1157949"/>
              <a:gd name="connsiteX1991" fmla="*/ 1351103 w 2529346"/>
              <a:gd name="connsiteY1991" fmla="*/ 157614 h 1157949"/>
              <a:gd name="connsiteX1992" fmla="*/ 1353645 w 2529346"/>
              <a:gd name="connsiteY1992" fmla="*/ 157614 h 1157949"/>
              <a:gd name="connsiteX1993" fmla="*/ 1358729 w 2529346"/>
              <a:gd name="connsiteY1993" fmla="*/ 152529 h 1157949"/>
              <a:gd name="connsiteX1994" fmla="*/ 1363813 w 2529346"/>
              <a:gd name="connsiteY1994" fmla="*/ 149987 h 1157949"/>
              <a:gd name="connsiteX1995" fmla="*/ 1363813 w 2529346"/>
              <a:gd name="connsiteY1995" fmla="*/ 152529 h 1157949"/>
              <a:gd name="connsiteX1996" fmla="*/ 1366355 w 2529346"/>
              <a:gd name="connsiteY1996" fmla="*/ 152529 h 1157949"/>
              <a:gd name="connsiteX1997" fmla="*/ 1375253 w 2529346"/>
              <a:gd name="connsiteY1997" fmla="*/ 155071 h 1157949"/>
              <a:gd name="connsiteX1998" fmla="*/ 1422280 w 2529346"/>
              <a:gd name="connsiteY1998" fmla="*/ 118210 h 1157949"/>
              <a:gd name="connsiteX1999" fmla="*/ 1419738 w 2529346"/>
              <a:gd name="connsiteY1999" fmla="*/ 115668 h 1157949"/>
              <a:gd name="connsiteX2000" fmla="*/ 1422280 w 2529346"/>
              <a:gd name="connsiteY2000" fmla="*/ 115668 h 1157949"/>
              <a:gd name="connsiteX2001" fmla="*/ 1422280 w 2529346"/>
              <a:gd name="connsiteY2001" fmla="*/ 118210 h 1157949"/>
              <a:gd name="connsiteX2002" fmla="*/ 1405757 w 2529346"/>
              <a:gd name="connsiteY2002" fmla="*/ 105499 h 1157949"/>
              <a:gd name="connsiteX2003" fmla="*/ 1396860 w 2529346"/>
              <a:gd name="connsiteY2003" fmla="*/ 102957 h 1157949"/>
              <a:gd name="connsiteX2004" fmla="*/ 1394318 w 2529346"/>
              <a:gd name="connsiteY2004" fmla="*/ 102957 h 1157949"/>
              <a:gd name="connsiteX2005" fmla="*/ 1394318 w 2529346"/>
              <a:gd name="connsiteY2005" fmla="*/ 101686 h 1157949"/>
              <a:gd name="connsiteX2006" fmla="*/ 1396860 w 2529346"/>
              <a:gd name="connsiteY2006" fmla="*/ 101686 h 1157949"/>
              <a:gd name="connsiteX2007" fmla="*/ 1404486 w 2529346"/>
              <a:gd name="connsiteY2007" fmla="*/ 99144 h 1157949"/>
              <a:gd name="connsiteX2008" fmla="*/ 1407028 w 2529346"/>
              <a:gd name="connsiteY2008" fmla="*/ 99144 h 1157949"/>
              <a:gd name="connsiteX2009" fmla="*/ 1407028 w 2529346"/>
              <a:gd name="connsiteY2009" fmla="*/ 101686 h 1157949"/>
              <a:gd name="connsiteX2010" fmla="*/ 1407028 w 2529346"/>
              <a:gd name="connsiteY2010" fmla="*/ 104228 h 1157949"/>
              <a:gd name="connsiteX2011" fmla="*/ 1407028 w 2529346"/>
              <a:gd name="connsiteY2011" fmla="*/ 105499 h 1157949"/>
              <a:gd name="connsiteX2012" fmla="*/ 1372710 w 2529346"/>
              <a:gd name="connsiteY2012" fmla="*/ 105499 h 1157949"/>
              <a:gd name="connsiteX2013" fmla="*/ 1375253 w 2529346"/>
              <a:gd name="connsiteY2013" fmla="*/ 108041 h 1157949"/>
              <a:gd name="connsiteX2014" fmla="*/ 1375253 w 2529346"/>
              <a:gd name="connsiteY2014" fmla="*/ 110584 h 1157949"/>
              <a:gd name="connsiteX2015" fmla="*/ 1377794 w 2529346"/>
              <a:gd name="connsiteY2015" fmla="*/ 119481 h 1157949"/>
              <a:gd name="connsiteX2016" fmla="*/ 1377794 w 2529346"/>
              <a:gd name="connsiteY2016" fmla="*/ 122023 h 1157949"/>
              <a:gd name="connsiteX2017" fmla="*/ 1377794 w 2529346"/>
              <a:gd name="connsiteY2017" fmla="*/ 124565 h 1157949"/>
              <a:gd name="connsiteX2018" fmla="*/ 1375253 w 2529346"/>
              <a:gd name="connsiteY2018" fmla="*/ 124565 h 1157949"/>
              <a:gd name="connsiteX2019" fmla="*/ 1372710 w 2529346"/>
              <a:gd name="connsiteY2019" fmla="*/ 127108 h 1157949"/>
              <a:gd name="connsiteX2020" fmla="*/ 1372710 w 2529346"/>
              <a:gd name="connsiteY2020" fmla="*/ 129650 h 1157949"/>
              <a:gd name="connsiteX2021" fmla="*/ 1370168 w 2529346"/>
              <a:gd name="connsiteY2021" fmla="*/ 129650 h 1157949"/>
              <a:gd name="connsiteX2022" fmla="*/ 1370168 w 2529346"/>
              <a:gd name="connsiteY2022" fmla="*/ 132192 h 1157949"/>
              <a:gd name="connsiteX2023" fmla="*/ 1370168 w 2529346"/>
              <a:gd name="connsiteY2023" fmla="*/ 134734 h 1157949"/>
              <a:gd name="connsiteX2024" fmla="*/ 1370168 w 2529346"/>
              <a:gd name="connsiteY2024" fmla="*/ 139818 h 1157949"/>
              <a:gd name="connsiteX2025" fmla="*/ 1370168 w 2529346"/>
              <a:gd name="connsiteY2025" fmla="*/ 142361 h 1157949"/>
              <a:gd name="connsiteX2026" fmla="*/ 1367626 w 2529346"/>
              <a:gd name="connsiteY2026" fmla="*/ 142361 h 1157949"/>
              <a:gd name="connsiteX2027" fmla="*/ 1367626 w 2529346"/>
              <a:gd name="connsiteY2027" fmla="*/ 144903 h 1157949"/>
              <a:gd name="connsiteX2028" fmla="*/ 1365084 w 2529346"/>
              <a:gd name="connsiteY2028" fmla="*/ 147444 h 1157949"/>
              <a:gd name="connsiteX2029" fmla="*/ 1365084 w 2529346"/>
              <a:gd name="connsiteY2029" fmla="*/ 149987 h 1157949"/>
              <a:gd name="connsiteX2030" fmla="*/ 1362542 w 2529346"/>
              <a:gd name="connsiteY2030" fmla="*/ 149987 h 1157949"/>
              <a:gd name="connsiteX2031" fmla="*/ 1360000 w 2529346"/>
              <a:gd name="connsiteY2031" fmla="*/ 147444 h 1157949"/>
              <a:gd name="connsiteX2032" fmla="*/ 1354916 w 2529346"/>
              <a:gd name="connsiteY2032" fmla="*/ 147444 h 1157949"/>
              <a:gd name="connsiteX2033" fmla="*/ 1354916 w 2529346"/>
              <a:gd name="connsiteY2033" fmla="*/ 144903 h 1157949"/>
              <a:gd name="connsiteX2034" fmla="*/ 1349832 w 2529346"/>
              <a:gd name="connsiteY2034" fmla="*/ 144903 h 1157949"/>
              <a:gd name="connsiteX2035" fmla="*/ 1349832 w 2529346"/>
              <a:gd name="connsiteY2035" fmla="*/ 142361 h 1157949"/>
              <a:gd name="connsiteX2036" fmla="*/ 1347290 w 2529346"/>
              <a:gd name="connsiteY2036" fmla="*/ 137276 h 1157949"/>
              <a:gd name="connsiteX2037" fmla="*/ 1347290 w 2529346"/>
              <a:gd name="connsiteY2037" fmla="*/ 134734 h 1157949"/>
              <a:gd name="connsiteX2038" fmla="*/ 1344748 w 2529346"/>
              <a:gd name="connsiteY2038" fmla="*/ 132192 h 1157949"/>
              <a:gd name="connsiteX2039" fmla="*/ 1342206 w 2529346"/>
              <a:gd name="connsiteY2039" fmla="*/ 132192 h 1157949"/>
              <a:gd name="connsiteX2040" fmla="*/ 1342206 w 2529346"/>
              <a:gd name="connsiteY2040" fmla="*/ 129650 h 1157949"/>
              <a:gd name="connsiteX2041" fmla="*/ 1342206 w 2529346"/>
              <a:gd name="connsiteY2041" fmla="*/ 124565 h 1157949"/>
              <a:gd name="connsiteX2042" fmla="*/ 1342206 w 2529346"/>
              <a:gd name="connsiteY2042" fmla="*/ 122023 h 1157949"/>
              <a:gd name="connsiteX2043" fmla="*/ 1342206 w 2529346"/>
              <a:gd name="connsiteY2043" fmla="*/ 119481 h 1157949"/>
              <a:gd name="connsiteX2044" fmla="*/ 1342206 w 2529346"/>
              <a:gd name="connsiteY2044" fmla="*/ 116939 h 1157949"/>
              <a:gd name="connsiteX2045" fmla="*/ 1342206 w 2529346"/>
              <a:gd name="connsiteY2045" fmla="*/ 114397 h 1157949"/>
              <a:gd name="connsiteX2046" fmla="*/ 1344748 w 2529346"/>
              <a:gd name="connsiteY2046" fmla="*/ 109312 h 1157949"/>
              <a:gd name="connsiteX2047" fmla="*/ 1347290 w 2529346"/>
              <a:gd name="connsiteY2047" fmla="*/ 109312 h 1157949"/>
              <a:gd name="connsiteX2048" fmla="*/ 1347290 w 2529346"/>
              <a:gd name="connsiteY2048" fmla="*/ 106771 h 1157949"/>
              <a:gd name="connsiteX2049" fmla="*/ 1352374 w 2529346"/>
              <a:gd name="connsiteY2049" fmla="*/ 106771 h 1157949"/>
              <a:gd name="connsiteX2050" fmla="*/ 1357458 w 2529346"/>
              <a:gd name="connsiteY2050" fmla="*/ 104228 h 1157949"/>
              <a:gd name="connsiteX2051" fmla="*/ 1360000 w 2529346"/>
              <a:gd name="connsiteY2051" fmla="*/ 104228 h 1157949"/>
              <a:gd name="connsiteX2052" fmla="*/ 1360000 w 2529346"/>
              <a:gd name="connsiteY2052" fmla="*/ 101686 h 1157949"/>
              <a:gd name="connsiteX2053" fmla="*/ 1362542 w 2529346"/>
              <a:gd name="connsiteY2053" fmla="*/ 101686 h 1157949"/>
              <a:gd name="connsiteX2054" fmla="*/ 1365084 w 2529346"/>
              <a:gd name="connsiteY2054" fmla="*/ 101686 h 1157949"/>
              <a:gd name="connsiteX2055" fmla="*/ 1367626 w 2529346"/>
              <a:gd name="connsiteY2055" fmla="*/ 104228 h 1157949"/>
              <a:gd name="connsiteX2056" fmla="*/ 1370168 w 2529346"/>
              <a:gd name="connsiteY2056" fmla="*/ 101686 h 1157949"/>
              <a:gd name="connsiteX2057" fmla="*/ 1367626 w 2529346"/>
              <a:gd name="connsiteY2057" fmla="*/ 99144 h 1157949"/>
              <a:gd name="connsiteX2058" fmla="*/ 1370168 w 2529346"/>
              <a:gd name="connsiteY2058" fmla="*/ 94060 h 1157949"/>
              <a:gd name="connsiteX2059" fmla="*/ 1370168 w 2529346"/>
              <a:gd name="connsiteY2059" fmla="*/ 91518 h 1157949"/>
              <a:gd name="connsiteX2060" fmla="*/ 1372710 w 2529346"/>
              <a:gd name="connsiteY2060" fmla="*/ 91518 h 1157949"/>
              <a:gd name="connsiteX2061" fmla="*/ 1372710 w 2529346"/>
              <a:gd name="connsiteY2061" fmla="*/ 94060 h 1157949"/>
              <a:gd name="connsiteX2062" fmla="*/ 1375253 w 2529346"/>
              <a:gd name="connsiteY2062" fmla="*/ 99144 h 1157949"/>
              <a:gd name="connsiteX2063" fmla="*/ 1372710 w 2529346"/>
              <a:gd name="connsiteY2063" fmla="*/ 101686 h 1157949"/>
              <a:gd name="connsiteX2064" fmla="*/ 1372710 w 2529346"/>
              <a:gd name="connsiteY2064" fmla="*/ 105499 h 1157949"/>
              <a:gd name="connsiteX2065" fmla="*/ 1386692 w 2529346"/>
              <a:gd name="connsiteY2065" fmla="*/ 94060 h 1157949"/>
              <a:gd name="connsiteX2066" fmla="*/ 1384149 w 2529346"/>
              <a:gd name="connsiteY2066" fmla="*/ 94060 h 1157949"/>
              <a:gd name="connsiteX2067" fmla="*/ 1384149 w 2529346"/>
              <a:gd name="connsiteY2067" fmla="*/ 91518 h 1157949"/>
              <a:gd name="connsiteX2068" fmla="*/ 1384149 w 2529346"/>
              <a:gd name="connsiteY2068" fmla="*/ 94060 h 1157949"/>
              <a:gd name="connsiteX2069" fmla="*/ 1386692 w 2529346"/>
              <a:gd name="connsiteY2069" fmla="*/ 94060 h 1157949"/>
              <a:gd name="connsiteX2070" fmla="*/ 1274841 w 2529346"/>
              <a:gd name="connsiteY2070" fmla="*/ 48301 h 1157949"/>
              <a:gd name="connsiteX2071" fmla="*/ 1277383 w 2529346"/>
              <a:gd name="connsiteY2071" fmla="*/ 50843 h 1157949"/>
              <a:gd name="connsiteX2072" fmla="*/ 1279925 w 2529346"/>
              <a:gd name="connsiteY2072" fmla="*/ 53385 h 1157949"/>
              <a:gd name="connsiteX2073" fmla="*/ 1282467 w 2529346"/>
              <a:gd name="connsiteY2073" fmla="*/ 53385 h 1157949"/>
              <a:gd name="connsiteX2074" fmla="*/ 1282467 w 2529346"/>
              <a:gd name="connsiteY2074" fmla="*/ 55928 h 1157949"/>
              <a:gd name="connsiteX2075" fmla="*/ 1285009 w 2529346"/>
              <a:gd name="connsiteY2075" fmla="*/ 55928 h 1157949"/>
              <a:gd name="connsiteX2076" fmla="*/ 1290093 w 2529346"/>
              <a:gd name="connsiteY2076" fmla="*/ 55928 h 1157949"/>
              <a:gd name="connsiteX2077" fmla="*/ 1292636 w 2529346"/>
              <a:gd name="connsiteY2077" fmla="*/ 55928 h 1157949"/>
              <a:gd name="connsiteX2078" fmla="*/ 1292636 w 2529346"/>
              <a:gd name="connsiteY2078" fmla="*/ 58469 h 1157949"/>
              <a:gd name="connsiteX2079" fmla="*/ 1295178 w 2529346"/>
              <a:gd name="connsiteY2079" fmla="*/ 58469 h 1157949"/>
              <a:gd name="connsiteX2080" fmla="*/ 1297720 w 2529346"/>
              <a:gd name="connsiteY2080" fmla="*/ 55928 h 1157949"/>
              <a:gd name="connsiteX2081" fmla="*/ 1300262 w 2529346"/>
              <a:gd name="connsiteY2081" fmla="*/ 55928 h 1157949"/>
              <a:gd name="connsiteX2082" fmla="*/ 1302804 w 2529346"/>
              <a:gd name="connsiteY2082" fmla="*/ 55928 h 1157949"/>
              <a:gd name="connsiteX2083" fmla="*/ 1302804 w 2529346"/>
              <a:gd name="connsiteY2083" fmla="*/ 53385 h 1157949"/>
              <a:gd name="connsiteX2084" fmla="*/ 1305346 w 2529346"/>
              <a:gd name="connsiteY2084" fmla="*/ 53385 h 1157949"/>
              <a:gd name="connsiteX2085" fmla="*/ 1305346 w 2529346"/>
              <a:gd name="connsiteY2085" fmla="*/ 50843 h 1157949"/>
              <a:gd name="connsiteX2086" fmla="*/ 1307888 w 2529346"/>
              <a:gd name="connsiteY2086" fmla="*/ 50843 h 1157949"/>
              <a:gd name="connsiteX2087" fmla="*/ 1307888 w 2529346"/>
              <a:gd name="connsiteY2087" fmla="*/ 48301 h 1157949"/>
              <a:gd name="connsiteX2088" fmla="*/ 1307888 w 2529346"/>
              <a:gd name="connsiteY2088" fmla="*/ 45758 h 1157949"/>
              <a:gd name="connsiteX2089" fmla="*/ 1307888 w 2529346"/>
              <a:gd name="connsiteY2089" fmla="*/ 43217 h 1157949"/>
              <a:gd name="connsiteX2090" fmla="*/ 1307888 w 2529346"/>
              <a:gd name="connsiteY2090" fmla="*/ 40675 h 1157949"/>
              <a:gd name="connsiteX2091" fmla="*/ 1310430 w 2529346"/>
              <a:gd name="connsiteY2091" fmla="*/ 40675 h 1157949"/>
              <a:gd name="connsiteX2092" fmla="*/ 1310430 w 2529346"/>
              <a:gd name="connsiteY2092" fmla="*/ 38132 h 1157949"/>
              <a:gd name="connsiteX2093" fmla="*/ 1312972 w 2529346"/>
              <a:gd name="connsiteY2093" fmla="*/ 38132 h 1157949"/>
              <a:gd name="connsiteX2094" fmla="*/ 1321869 w 2529346"/>
              <a:gd name="connsiteY2094" fmla="*/ 33048 h 1157949"/>
              <a:gd name="connsiteX2095" fmla="*/ 1324411 w 2529346"/>
              <a:gd name="connsiteY2095" fmla="*/ 30506 h 1157949"/>
              <a:gd name="connsiteX2096" fmla="*/ 1326953 w 2529346"/>
              <a:gd name="connsiteY2096" fmla="*/ 30506 h 1157949"/>
              <a:gd name="connsiteX2097" fmla="*/ 1329495 w 2529346"/>
              <a:gd name="connsiteY2097" fmla="*/ 30506 h 1157949"/>
              <a:gd name="connsiteX2098" fmla="*/ 1332038 w 2529346"/>
              <a:gd name="connsiteY2098" fmla="*/ 30506 h 1157949"/>
              <a:gd name="connsiteX2099" fmla="*/ 1334579 w 2529346"/>
              <a:gd name="connsiteY2099" fmla="*/ 30506 h 1157949"/>
              <a:gd name="connsiteX2100" fmla="*/ 1337122 w 2529346"/>
              <a:gd name="connsiteY2100" fmla="*/ 30506 h 1157949"/>
              <a:gd name="connsiteX2101" fmla="*/ 1339663 w 2529346"/>
              <a:gd name="connsiteY2101" fmla="*/ 30506 h 1157949"/>
              <a:gd name="connsiteX2102" fmla="*/ 1342206 w 2529346"/>
              <a:gd name="connsiteY2102" fmla="*/ 30506 h 1157949"/>
              <a:gd name="connsiteX2103" fmla="*/ 1353645 w 2529346"/>
              <a:gd name="connsiteY2103" fmla="*/ 33048 h 1157949"/>
              <a:gd name="connsiteX2104" fmla="*/ 1361271 w 2529346"/>
              <a:gd name="connsiteY2104" fmla="*/ 30506 h 1157949"/>
              <a:gd name="connsiteX2105" fmla="*/ 1363813 w 2529346"/>
              <a:gd name="connsiteY2105" fmla="*/ 30506 h 1157949"/>
              <a:gd name="connsiteX2106" fmla="*/ 1366355 w 2529346"/>
              <a:gd name="connsiteY2106" fmla="*/ 30506 h 1157949"/>
              <a:gd name="connsiteX2107" fmla="*/ 1368897 w 2529346"/>
              <a:gd name="connsiteY2107" fmla="*/ 30506 h 1157949"/>
              <a:gd name="connsiteX2108" fmla="*/ 1371439 w 2529346"/>
              <a:gd name="connsiteY2108" fmla="*/ 30506 h 1157949"/>
              <a:gd name="connsiteX2109" fmla="*/ 1373981 w 2529346"/>
              <a:gd name="connsiteY2109" fmla="*/ 30506 h 1157949"/>
              <a:gd name="connsiteX2110" fmla="*/ 1387963 w 2529346"/>
              <a:gd name="connsiteY2110" fmla="*/ 33048 h 1157949"/>
              <a:gd name="connsiteX2111" fmla="*/ 1393047 w 2529346"/>
              <a:gd name="connsiteY2111" fmla="*/ 35590 h 1157949"/>
              <a:gd name="connsiteX2112" fmla="*/ 1407028 w 2529346"/>
              <a:gd name="connsiteY2112" fmla="*/ 40675 h 1157949"/>
              <a:gd name="connsiteX2113" fmla="*/ 1414654 w 2529346"/>
              <a:gd name="connsiteY2113" fmla="*/ 43217 h 1157949"/>
              <a:gd name="connsiteX2114" fmla="*/ 1417196 w 2529346"/>
              <a:gd name="connsiteY2114" fmla="*/ 43217 h 1157949"/>
              <a:gd name="connsiteX2115" fmla="*/ 1419738 w 2529346"/>
              <a:gd name="connsiteY2115" fmla="*/ 43217 h 1157949"/>
              <a:gd name="connsiteX2116" fmla="*/ 1422280 w 2529346"/>
              <a:gd name="connsiteY2116" fmla="*/ 45758 h 1157949"/>
              <a:gd name="connsiteX2117" fmla="*/ 1429907 w 2529346"/>
              <a:gd name="connsiteY2117" fmla="*/ 48301 h 1157949"/>
              <a:gd name="connsiteX2118" fmla="*/ 1432449 w 2529346"/>
              <a:gd name="connsiteY2118" fmla="*/ 48301 h 1157949"/>
              <a:gd name="connsiteX2119" fmla="*/ 1437533 w 2529346"/>
              <a:gd name="connsiteY2119" fmla="*/ 48301 h 1157949"/>
              <a:gd name="connsiteX2120" fmla="*/ 1440075 w 2529346"/>
              <a:gd name="connsiteY2120" fmla="*/ 48301 h 1157949"/>
              <a:gd name="connsiteX2121" fmla="*/ 1442617 w 2529346"/>
              <a:gd name="connsiteY2121" fmla="*/ 48301 h 1157949"/>
              <a:gd name="connsiteX2122" fmla="*/ 1445159 w 2529346"/>
              <a:gd name="connsiteY2122" fmla="*/ 50843 h 1157949"/>
              <a:gd name="connsiteX2123" fmla="*/ 1447701 w 2529346"/>
              <a:gd name="connsiteY2123" fmla="*/ 50843 h 1157949"/>
              <a:gd name="connsiteX2124" fmla="*/ 1452785 w 2529346"/>
              <a:gd name="connsiteY2124" fmla="*/ 53385 h 1157949"/>
              <a:gd name="connsiteX2125" fmla="*/ 1460411 w 2529346"/>
              <a:gd name="connsiteY2125" fmla="*/ 58469 h 1157949"/>
              <a:gd name="connsiteX2126" fmla="*/ 1479477 w 2529346"/>
              <a:gd name="connsiteY2126" fmla="*/ 63554 h 1157949"/>
              <a:gd name="connsiteX2127" fmla="*/ 1482019 w 2529346"/>
              <a:gd name="connsiteY2127" fmla="*/ 63554 h 1157949"/>
              <a:gd name="connsiteX2128" fmla="*/ 1484561 w 2529346"/>
              <a:gd name="connsiteY2128" fmla="*/ 63554 h 1157949"/>
              <a:gd name="connsiteX2129" fmla="*/ 1489645 w 2529346"/>
              <a:gd name="connsiteY2129" fmla="*/ 66096 h 1157949"/>
              <a:gd name="connsiteX2130" fmla="*/ 1492187 w 2529346"/>
              <a:gd name="connsiteY2130" fmla="*/ 66096 h 1157949"/>
              <a:gd name="connsiteX2131" fmla="*/ 1494729 w 2529346"/>
              <a:gd name="connsiteY2131" fmla="*/ 66096 h 1157949"/>
              <a:gd name="connsiteX2132" fmla="*/ 1497271 w 2529346"/>
              <a:gd name="connsiteY2132" fmla="*/ 68638 h 1157949"/>
              <a:gd name="connsiteX2133" fmla="*/ 1502355 w 2529346"/>
              <a:gd name="connsiteY2133" fmla="*/ 71180 h 1157949"/>
              <a:gd name="connsiteX2134" fmla="*/ 1504897 w 2529346"/>
              <a:gd name="connsiteY2134" fmla="*/ 73722 h 1157949"/>
              <a:gd name="connsiteX2135" fmla="*/ 1507439 w 2529346"/>
              <a:gd name="connsiteY2135" fmla="*/ 73722 h 1157949"/>
              <a:gd name="connsiteX2136" fmla="*/ 1509982 w 2529346"/>
              <a:gd name="connsiteY2136" fmla="*/ 76265 h 1157949"/>
              <a:gd name="connsiteX2137" fmla="*/ 1512523 w 2529346"/>
              <a:gd name="connsiteY2137" fmla="*/ 76265 h 1157949"/>
              <a:gd name="connsiteX2138" fmla="*/ 1512523 w 2529346"/>
              <a:gd name="connsiteY2138" fmla="*/ 78807 h 1157949"/>
              <a:gd name="connsiteX2139" fmla="*/ 1515066 w 2529346"/>
              <a:gd name="connsiteY2139" fmla="*/ 78807 h 1157949"/>
              <a:gd name="connsiteX2140" fmla="*/ 1517607 w 2529346"/>
              <a:gd name="connsiteY2140" fmla="*/ 78807 h 1157949"/>
              <a:gd name="connsiteX2141" fmla="*/ 1520150 w 2529346"/>
              <a:gd name="connsiteY2141" fmla="*/ 78807 h 1157949"/>
              <a:gd name="connsiteX2142" fmla="*/ 1522692 w 2529346"/>
              <a:gd name="connsiteY2142" fmla="*/ 81349 h 1157949"/>
              <a:gd name="connsiteX2143" fmla="*/ 1522692 w 2529346"/>
              <a:gd name="connsiteY2143" fmla="*/ 83891 h 1157949"/>
              <a:gd name="connsiteX2144" fmla="*/ 1525234 w 2529346"/>
              <a:gd name="connsiteY2144" fmla="*/ 88975 h 1157949"/>
              <a:gd name="connsiteX2145" fmla="*/ 1530318 w 2529346"/>
              <a:gd name="connsiteY2145" fmla="*/ 95331 h 1157949"/>
              <a:gd name="connsiteX2146" fmla="*/ 1530318 w 2529346"/>
              <a:gd name="connsiteY2146" fmla="*/ 97873 h 1157949"/>
              <a:gd name="connsiteX2147" fmla="*/ 1532860 w 2529346"/>
              <a:gd name="connsiteY2147" fmla="*/ 100415 h 1157949"/>
              <a:gd name="connsiteX2148" fmla="*/ 1532860 w 2529346"/>
              <a:gd name="connsiteY2148" fmla="*/ 102957 h 1157949"/>
              <a:gd name="connsiteX2149" fmla="*/ 1532860 w 2529346"/>
              <a:gd name="connsiteY2149" fmla="*/ 105499 h 1157949"/>
              <a:gd name="connsiteX2150" fmla="*/ 1535402 w 2529346"/>
              <a:gd name="connsiteY2150" fmla="*/ 105499 h 1157949"/>
              <a:gd name="connsiteX2151" fmla="*/ 1535402 w 2529346"/>
              <a:gd name="connsiteY2151" fmla="*/ 108041 h 1157949"/>
              <a:gd name="connsiteX2152" fmla="*/ 1535402 w 2529346"/>
              <a:gd name="connsiteY2152" fmla="*/ 110584 h 1157949"/>
              <a:gd name="connsiteX2153" fmla="*/ 1537944 w 2529346"/>
              <a:gd name="connsiteY2153" fmla="*/ 110584 h 1157949"/>
              <a:gd name="connsiteX2154" fmla="*/ 1537944 w 2529346"/>
              <a:gd name="connsiteY2154" fmla="*/ 113126 h 1157949"/>
              <a:gd name="connsiteX2155" fmla="*/ 1540486 w 2529346"/>
              <a:gd name="connsiteY2155" fmla="*/ 113126 h 1157949"/>
              <a:gd name="connsiteX2156" fmla="*/ 1540486 w 2529346"/>
              <a:gd name="connsiteY2156" fmla="*/ 115668 h 1157949"/>
              <a:gd name="connsiteX2157" fmla="*/ 1543028 w 2529346"/>
              <a:gd name="connsiteY2157" fmla="*/ 118210 h 1157949"/>
              <a:gd name="connsiteX2158" fmla="*/ 1554468 w 2529346"/>
              <a:gd name="connsiteY2158" fmla="*/ 124565 h 1157949"/>
              <a:gd name="connsiteX2159" fmla="*/ 1557009 w 2529346"/>
              <a:gd name="connsiteY2159" fmla="*/ 124565 h 1157949"/>
              <a:gd name="connsiteX2160" fmla="*/ 1557009 w 2529346"/>
              <a:gd name="connsiteY2160" fmla="*/ 127108 h 1157949"/>
              <a:gd name="connsiteX2161" fmla="*/ 1559552 w 2529346"/>
              <a:gd name="connsiteY2161" fmla="*/ 127108 h 1157949"/>
              <a:gd name="connsiteX2162" fmla="*/ 1562093 w 2529346"/>
              <a:gd name="connsiteY2162" fmla="*/ 127108 h 1157949"/>
              <a:gd name="connsiteX2163" fmla="*/ 1562093 w 2529346"/>
              <a:gd name="connsiteY2163" fmla="*/ 129650 h 1157949"/>
              <a:gd name="connsiteX2164" fmla="*/ 1564636 w 2529346"/>
              <a:gd name="connsiteY2164" fmla="*/ 132192 h 1157949"/>
              <a:gd name="connsiteX2165" fmla="*/ 1567178 w 2529346"/>
              <a:gd name="connsiteY2165" fmla="*/ 132192 h 1157949"/>
              <a:gd name="connsiteX2166" fmla="*/ 1569720 w 2529346"/>
              <a:gd name="connsiteY2166" fmla="*/ 132192 h 1157949"/>
              <a:gd name="connsiteX2167" fmla="*/ 1572262 w 2529346"/>
              <a:gd name="connsiteY2167" fmla="*/ 132192 h 1157949"/>
              <a:gd name="connsiteX2168" fmla="*/ 1572262 w 2529346"/>
              <a:gd name="connsiteY2168" fmla="*/ 134734 h 1157949"/>
              <a:gd name="connsiteX2169" fmla="*/ 1574804 w 2529346"/>
              <a:gd name="connsiteY2169" fmla="*/ 134734 h 1157949"/>
              <a:gd name="connsiteX2170" fmla="*/ 1577346 w 2529346"/>
              <a:gd name="connsiteY2170" fmla="*/ 134734 h 1157949"/>
              <a:gd name="connsiteX2171" fmla="*/ 1577346 w 2529346"/>
              <a:gd name="connsiteY2171" fmla="*/ 137276 h 1157949"/>
              <a:gd name="connsiteX2172" fmla="*/ 1584972 w 2529346"/>
              <a:gd name="connsiteY2172" fmla="*/ 137276 h 1157949"/>
              <a:gd name="connsiteX2173" fmla="*/ 1587514 w 2529346"/>
              <a:gd name="connsiteY2173" fmla="*/ 137276 h 1157949"/>
              <a:gd name="connsiteX2174" fmla="*/ 1590056 w 2529346"/>
              <a:gd name="connsiteY2174" fmla="*/ 137276 h 1157949"/>
              <a:gd name="connsiteX2175" fmla="*/ 1592598 w 2529346"/>
              <a:gd name="connsiteY2175" fmla="*/ 137276 h 1157949"/>
              <a:gd name="connsiteX2176" fmla="*/ 1595140 w 2529346"/>
              <a:gd name="connsiteY2176" fmla="*/ 137276 h 1157949"/>
              <a:gd name="connsiteX2177" fmla="*/ 1597682 w 2529346"/>
              <a:gd name="connsiteY2177" fmla="*/ 137276 h 1157949"/>
              <a:gd name="connsiteX2178" fmla="*/ 1602766 w 2529346"/>
              <a:gd name="connsiteY2178" fmla="*/ 134734 h 1157949"/>
              <a:gd name="connsiteX2179" fmla="*/ 1605309 w 2529346"/>
              <a:gd name="connsiteY2179" fmla="*/ 134734 h 1157949"/>
              <a:gd name="connsiteX2180" fmla="*/ 1607850 w 2529346"/>
              <a:gd name="connsiteY2180" fmla="*/ 134734 h 1157949"/>
              <a:gd name="connsiteX2181" fmla="*/ 1610393 w 2529346"/>
              <a:gd name="connsiteY2181" fmla="*/ 134734 h 1157949"/>
              <a:gd name="connsiteX2182" fmla="*/ 1612935 w 2529346"/>
              <a:gd name="connsiteY2182" fmla="*/ 137276 h 1157949"/>
              <a:gd name="connsiteX2183" fmla="*/ 1612935 w 2529346"/>
              <a:gd name="connsiteY2183" fmla="*/ 139818 h 1157949"/>
              <a:gd name="connsiteX2184" fmla="*/ 1615477 w 2529346"/>
              <a:gd name="connsiteY2184" fmla="*/ 139818 h 1157949"/>
              <a:gd name="connsiteX2185" fmla="*/ 1612935 w 2529346"/>
              <a:gd name="connsiteY2185" fmla="*/ 139818 h 1157949"/>
              <a:gd name="connsiteX2186" fmla="*/ 1612935 w 2529346"/>
              <a:gd name="connsiteY2186" fmla="*/ 142361 h 1157949"/>
              <a:gd name="connsiteX2187" fmla="*/ 1607850 w 2529346"/>
              <a:gd name="connsiteY2187" fmla="*/ 144903 h 1157949"/>
              <a:gd name="connsiteX2188" fmla="*/ 1605309 w 2529346"/>
              <a:gd name="connsiteY2188" fmla="*/ 144903 h 1157949"/>
              <a:gd name="connsiteX2189" fmla="*/ 1605309 w 2529346"/>
              <a:gd name="connsiteY2189" fmla="*/ 147444 h 1157949"/>
              <a:gd name="connsiteX2190" fmla="*/ 1602766 w 2529346"/>
              <a:gd name="connsiteY2190" fmla="*/ 147444 h 1157949"/>
              <a:gd name="connsiteX2191" fmla="*/ 1602766 w 2529346"/>
              <a:gd name="connsiteY2191" fmla="*/ 149987 h 1157949"/>
              <a:gd name="connsiteX2192" fmla="*/ 1605309 w 2529346"/>
              <a:gd name="connsiteY2192" fmla="*/ 152529 h 1157949"/>
              <a:gd name="connsiteX2193" fmla="*/ 1607850 w 2529346"/>
              <a:gd name="connsiteY2193" fmla="*/ 152529 h 1157949"/>
              <a:gd name="connsiteX2194" fmla="*/ 1607850 w 2529346"/>
              <a:gd name="connsiteY2194" fmla="*/ 155071 h 1157949"/>
              <a:gd name="connsiteX2195" fmla="*/ 1610393 w 2529346"/>
              <a:gd name="connsiteY2195" fmla="*/ 155071 h 1157949"/>
              <a:gd name="connsiteX2196" fmla="*/ 1612935 w 2529346"/>
              <a:gd name="connsiteY2196" fmla="*/ 155071 h 1157949"/>
              <a:gd name="connsiteX2197" fmla="*/ 1624374 w 2529346"/>
              <a:gd name="connsiteY2197" fmla="*/ 160155 h 1157949"/>
              <a:gd name="connsiteX2198" fmla="*/ 1629458 w 2529346"/>
              <a:gd name="connsiteY2198" fmla="*/ 162698 h 1157949"/>
              <a:gd name="connsiteX2199" fmla="*/ 1634542 w 2529346"/>
              <a:gd name="connsiteY2199" fmla="*/ 162698 h 1157949"/>
              <a:gd name="connsiteX2200" fmla="*/ 1643439 w 2529346"/>
              <a:gd name="connsiteY2200" fmla="*/ 165240 h 1157949"/>
              <a:gd name="connsiteX2201" fmla="*/ 1645981 w 2529346"/>
              <a:gd name="connsiteY2201" fmla="*/ 167782 h 1157949"/>
              <a:gd name="connsiteX2202" fmla="*/ 1648524 w 2529346"/>
              <a:gd name="connsiteY2202" fmla="*/ 167782 h 1157949"/>
              <a:gd name="connsiteX2203" fmla="*/ 1651065 w 2529346"/>
              <a:gd name="connsiteY2203" fmla="*/ 170324 h 1157949"/>
              <a:gd name="connsiteX2204" fmla="*/ 1658692 w 2529346"/>
              <a:gd name="connsiteY2204" fmla="*/ 175408 h 1157949"/>
              <a:gd name="connsiteX2205" fmla="*/ 1667589 w 2529346"/>
              <a:gd name="connsiteY2205" fmla="*/ 177951 h 1157949"/>
              <a:gd name="connsiteX2206" fmla="*/ 1672673 w 2529346"/>
              <a:gd name="connsiteY2206" fmla="*/ 180493 h 1157949"/>
              <a:gd name="connsiteX2207" fmla="*/ 1675215 w 2529346"/>
              <a:gd name="connsiteY2207" fmla="*/ 183035 h 1157949"/>
              <a:gd name="connsiteX2208" fmla="*/ 1677757 w 2529346"/>
              <a:gd name="connsiteY2208" fmla="*/ 185577 h 1157949"/>
              <a:gd name="connsiteX2209" fmla="*/ 1680299 w 2529346"/>
              <a:gd name="connsiteY2209" fmla="*/ 188119 h 1157949"/>
              <a:gd name="connsiteX2210" fmla="*/ 1685383 w 2529346"/>
              <a:gd name="connsiteY2210" fmla="*/ 190661 h 1157949"/>
              <a:gd name="connsiteX2211" fmla="*/ 1690467 w 2529346"/>
              <a:gd name="connsiteY2211" fmla="*/ 195746 h 1157949"/>
              <a:gd name="connsiteX2212" fmla="*/ 1693010 w 2529346"/>
              <a:gd name="connsiteY2212" fmla="*/ 198287 h 1157949"/>
              <a:gd name="connsiteX2213" fmla="*/ 1693010 w 2529346"/>
              <a:gd name="connsiteY2213" fmla="*/ 200830 h 1157949"/>
              <a:gd name="connsiteX2214" fmla="*/ 1693010 w 2529346"/>
              <a:gd name="connsiteY2214" fmla="*/ 203372 h 1157949"/>
              <a:gd name="connsiteX2215" fmla="*/ 1690467 w 2529346"/>
              <a:gd name="connsiteY2215" fmla="*/ 203372 h 1157949"/>
              <a:gd name="connsiteX2216" fmla="*/ 1690467 w 2529346"/>
              <a:gd name="connsiteY2216" fmla="*/ 205914 h 1157949"/>
              <a:gd name="connsiteX2217" fmla="*/ 1690467 w 2529346"/>
              <a:gd name="connsiteY2217" fmla="*/ 208457 h 1157949"/>
              <a:gd name="connsiteX2218" fmla="*/ 1690467 w 2529346"/>
              <a:gd name="connsiteY2218" fmla="*/ 210998 h 1157949"/>
              <a:gd name="connsiteX2219" fmla="*/ 1690467 w 2529346"/>
              <a:gd name="connsiteY2219" fmla="*/ 213541 h 1157949"/>
              <a:gd name="connsiteX2220" fmla="*/ 1687925 w 2529346"/>
              <a:gd name="connsiteY2220" fmla="*/ 213541 h 1157949"/>
              <a:gd name="connsiteX2221" fmla="*/ 1685383 w 2529346"/>
              <a:gd name="connsiteY2221" fmla="*/ 210998 h 1157949"/>
              <a:gd name="connsiteX2222" fmla="*/ 1682841 w 2529346"/>
              <a:gd name="connsiteY2222" fmla="*/ 210998 h 1157949"/>
              <a:gd name="connsiteX2223" fmla="*/ 1680299 w 2529346"/>
              <a:gd name="connsiteY2223" fmla="*/ 210998 h 1157949"/>
              <a:gd name="connsiteX2224" fmla="*/ 1677757 w 2529346"/>
              <a:gd name="connsiteY2224" fmla="*/ 208457 h 1157949"/>
              <a:gd name="connsiteX2225" fmla="*/ 1675215 w 2529346"/>
              <a:gd name="connsiteY2225" fmla="*/ 205914 h 1157949"/>
              <a:gd name="connsiteX2226" fmla="*/ 1675215 w 2529346"/>
              <a:gd name="connsiteY2226" fmla="*/ 203372 h 1157949"/>
              <a:gd name="connsiteX2227" fmla="*/ 1675215 w 2529346"/>
              <a:gd name="connsiteY2227" fmla="*/ 200830 h 1157949"/>
              <a:gd name="connsiteX2228" fmla="*/ 1672673 w 2529346"/>
              <a:gd name="connsiteY2228" fmla="*/ 195746 h 1157949"/>
              <a:gd name="connsiteX2229" fmla="*/ 1670131 w 2529346"/>
              <a:gd name="connsiteY2229" fmla="*/ 195746 h 1157949"/>
              <a:gd name="connsiteX2230" fmla="*/ 1653608 w 2529346"/>
              <a:gd name="connsiteY2230" fmla="*/ 195746 h 1157949"/>
              <a:gd name="connsiteX2231" fmla="*/ 1648524 w 2529346"/>
              <a:gd name="connsiteY2231" fmla="*/ 193204 h 1157949"/>
              <a:gd name="connsiteX2232" fmla="*/ 1645981 w 2529346"/>
              <a:gd name="connsiteY2232" fmla="*/ 195746 h 1157949"/>
              <a:gd name="connsiteX2233" fmla="*/ 1643439 w 2529346"/>
              <a:gd name="connsiteY2233" fmla="*/ 195746 h 1157949"/>
              <a:gd name="connsiteX2234" fmla="*/ 1638355 w 2529346"/>
              <a:gd name="connsiteY2234" fmla="*/ 193204 h 1157949"/>
              <a:gd name="connsiteX2235" fmla="*/ 1633271 w 2529346"/>
              <a:gd name="connsiteY2235" fmla="*/ 190661 h 1157949"/>
              <a:gd name="connsiteX2236" fmla="*/ 1633271 w 2529346"/>
              <a:gd name="connsiteY2236" fmla="*/ 177951 h 1157949"/>
              <a:gd name="connsiteX2237" fmla="*/ 1628187 w 2529346"/>
              <a:gd name="connsiteY2237" fmla="*/ 175408 h 1157949"/>
              <a:gd name="connsiteX2238" fmla="*/ 1625645 w 2529346"/>
              <a:gd name="connsiteY2238" fmla="*/ 177951 h 1157949"/>
              <a:gd name="connsiteX2239" fmla="*/ 1623103 w 2529346"/>
              <a:gd name="connsiteY2239" fmla="*/ 177951 h 1157949"/>
              <a:gd name="connsiteX2240" fmla="*/ 1620561 w 2529346"/>
              <a:gd name="connsiteY2240" fmla="*/ 180493 h 1157949"/>
              <a:gd name="connsiteX2241" fmla="*/ 1618019 w 2529346"/>
              <a:gd name="connsiteY2241" fmla="*/ 183035 h 1157949"/>
              <a:gd name="connsiteX2242" fmla="*/ 1615477 w 2529346"/>
              <a:gd name="connsiteY2242" fmla="*/ 185577 h 1157949"/>
              <a:gd name="connsiteX2243" fmla="*/ 1615477 w 2529346"/>
              <a:gd name="connsiteY2243" fmla="*/ 188119 h 1157949"/>
              <a:gd name="connsiteX2244" fmla="*/ 1615477 w 2529346"/>
              <a:gd name="connsiteY2244" fmla="*/ 190661 h 1157949"/>
              <a:gd name="connsiteX2245" fmla="*/ 1615477 w 2529346"/>
              <a:gd name="connsiteY2245" fmla="*/ 190661 h 1157949"/>
              <a:gd name="connsiteX2246" fmla="*/ 1612935 w 2529346"/>
              <a:gd name="connsiteY2246" fmla="*/ 190661 h 1157949"/>
              <a:gd name="connsiteX2247" fmla="*/ 1612935 w 2529346"/>
              <a:gd name="connsiteY2247" fmla="*/ 193204 h 1157949"/>
              <a:gd name="connsiteX2248" fmla="*/ 1612935 w 2529346"/>
              <a:gd name="connsiteY2248" fmla="*/ 195746 h 1157949"/>
              <a:gd name="connsiteX2249" fmla="*/ 1612935 w 2529346"/>
              <a:gd name="connsiteY2249" fmla="*/ 198287 h 1157949"/>
              <a:gd name="connsiteX2250" fmla="*/ 1610393 w 2529346"/>
              <a:gd name="connsiteY2250" fmla="*/ 200830 h 1157949"/>
              <a:gd name="connsiteX2251" fmla="*/ 1610393 w 2529346"/>
              <a:gd name="connsiteY2251" fmla="*/ 203372 h 1157949"/>
              <a:gd name="connsiteX2252" fmla="*/ 1610393 w 2529346"/>
              <a:gd name="connsiteY2252" fmla="*/ 208457 h 1157949"/>
              <a:gd name="connsiteX2253" fmla="*/ 1612935 w 2529346"/>
              <a:gd name="connsiteY2253" fmla="*/ 208457 h 1157949"/>
              <a:gd name="connsiteX2254" fmla="*/ 1615477 w 2529346"/>
              <a:gd name="connsiteY2254" fmla="*/ 208457 h 1157949"/>
              <a:gd name="connsiteX2255" fmla="*/ 1618019 w 2529346"/>
              <a:gd name="connsiteY2255" fmla="*/ 208457 h 1157949"/>
              <a:gd name="connsiteX2256" fmla="*/ 1620561 w 2529346"/>
              <a:gd name="connsiteY2256" fmla="*/ 210998 h 1157949"/>
              <a:gd name="connsiteX2257" fmla="*/ 1625645 w 2529346"/>
              <a:gd name="connsiteY2257" fmla="*/ 213541 h 1157949"/>
              <a:gd name="connsiteX2258" fmla="*/ 1628187 w 2529346"/>
              <a:gd name="connsiteY2258" fmla="*/ 216083 h 1157949"/>
              <a:gd name="connsiteX2259" fmla="*/ 1633271 w 2529346"/>
              <a:gd name="connsiteY2259" fmla="*/ 216083 h 1157949"/>
              <a:gd name="connsiteX2260" fmla="*/ 1633271 w 2529346"/>
              <a:gd name="connsiteY2260" fmla="*/ 218625 h 1157949"/>
              <a:gd name="connsiteX2261" fmla="*/ 1633271 w 2529346"/>
              <a:gd name="connsiteY2261" fmla="*/ 221167 h 1157949"/>
              <a:gd name="connsiteX2262" fmla="*/ 1630729 w 2529346"/>
              <a:gd name="connsiteY2262" fmla="*/ 223709 h 1157949"/>
              <a:gd name="connsiteX2263" fmla="*/ 1633271 w 2529346"/>
              <a:gd name="connsiteY2263" fmla="*/ 228794 h 1157949"/>
              <a:gd name="connsiteX2264" fmla="*/ 1633271 w 2529346"/>
              <a:gd name="connsiteY2264" fmla="*/ 231336 h 1157949"/>
              <a:gd name="connsiteX2265" fmla="*/ 1633271 w 2529346"/>
              <a:gd name="connsiteY2265" fmla="*/ 233878 h 1157949"/>
              <a:gd name="connsiteX2266" fmla="*/ 1633271 w 2529346"/>
              <a:gd name="connsiteY2266" fmla="*/ 236420 h 1157949"/>
              <a:gd name="connsiteX2267" fmla="*/ 1630729 w 2529346"/>
              <a:gd name="connsiteY2267" fmla="*/ 236420 h 1157949"/>
              <a:gd name="connsiteX2268" fmla="*/ 1628187 w 2529346"/>
              <a:gd name="connsiteY2268" fmla="*/ 233878 h 1157949"/>
              <a:gd name="connsiteX2269" fmla="*/ 1625645 w 2529346"/>
              <a:gd name="connsiteY2269" fmla="*/ 233878 h 1157949"/>
              <a:gd name="connsiteX2270" fmla="*/ 1623103 w 2529346"/>
              <a:gd name="connsiteY2270" fmla="*/ 236420 h 1157949"/>
              <a:gd name="connsiteX2271" fmla="*/ 1620561 w 2529346"/>
              <a:gd name="connsiteY2271" fmla="*/ 236420 h 1157949"/>
              <a:gd name="connsiteX2272" fmla="*/ 1618019 w 2529346"/>
              <a:gd name="connsiteY2272" fmla="*/ 236420 h 1157949"/>
              <a:gd name="connsiteX2273" fmla="*/ 1615477 w 2529346"/>
              <a:gd name="connsiteY2273" fmla="*/ 238962 h 1157949"/>
              <a:gd name="connsiteX2274" fmla="*/ 1612935 w 2529346"/>
              <a:gd name="connsiteY2274" fmla="*/ 238962 h 1157949"/>
              <a:gd name="connsiteX2275" fmla="*/ 1612935 w 2529346"/>
              <a:gd name="connsiteY2275" fmla="*/ 241504 h 1157949"/>
              <a:gd name="connsiteX2276" fmla="*/ 1610393 w 2529346"/>
              <a:gd name="connsiteY2276" fmla="*/ 241504 h 1157949"/>
              <a:gd name="connsiteX2277" fmla="*/ 1610393 w 2529346"/>
              <a:gd name="connsiteY2277" fmla="*/ 244047 h 1157949"/>
              <a:gd name="connsiteX2278" fmla="*/ 1612935 w 2529346"/>
              <a:gd name="connsiteY2278" fmla="*/ 244047 h 1157949"/>
              <a:gd name="connsiteX2279" fmla="*/ 1612935 w 2529346"/>
              <a:gd name="connsiteY2279" fmla="*/ 246589 h 1157949"/>
              <a:gd name="connsiteX2280" fmla="*/ 1612935 w 2529346"/>
              <a:gd name="connsiteY2280" fmla="*/ 249131 h 1157949"/>
              <a:gd name="connsiteX2281" fmla="*/ 1612935 w 2529346"/>
              <a:gd name="connsiteY2281" fmla="*/ 251673 h 1157949"/>
              <a:gd name="connsiteX2282" fmla="*/ 1612935 w 2529346"/>
              <a:gd name="connsiteY2282" fmla="*/ 254215 h 1157949"/>
              <a:gd name="connsiteX2283" fmla="*/ 1610393 w 2529346"/>
              <a:gd name="connsiteY2283" fmla="*/ 254215 h 1157949"/>
              <a:gd name="connsiteX2284" fmla="*/ 1610393 w 2529346"/>
              <a:gd name="connsiteY2284" fmla="*/ 256757 h 1157949"/>
              <a:gd name="connsiteX2285" fmla="*/ 1607850 w 2529346"/>
              <a:gd name="connsiteY2285" fmla="*/ 256757 h 1157949"/>
              <a:gd name="connsiteX2286" fmla="*/ 1605309 w 2529346"/>
              <a:gd name="connsiteY2286" fmla="*/ 256757 h 1157949"/>
              <a:gd name="connsiteX2287" fmla="*/ 1605309 w 2529346"/>
              <a:gd name="connsiteY2287" fmla="*/ 259300 h 1157949"/>
              <a:gd name="connsiteX2288" fmla="*/ 1602766 w 2529346"/>
              <a:gd name="connsiteY2288" fmla="*/ 259300 h 1157949"/>
              <a:gd name="connsiteX2289" fmla="*/ 1597682 w 2529346"/>
              <a:gd name="connsiteY2289" fmla="*/ 264384 h 1157949"/>
              <a:gd name="connsiteX2290" fmla="*/ 1597682 w 2529346"/>
              <a:gd name="connsiteY2290" fmla="*/ 266926 h 1157949"/>
              <a:gd name="connsiteX2291" fmla="*/ 1597682 w 2529346"/>
              <a:gd name="connsiteY2291" fmla="*/ 269468 h 1157949"/>
              <a:gd name="connsiteX2292" fmla="*/ 1595140 w 2529346"/>
              <a:gd name="connsiteY2292" fmla="*/ 269468 h 1157949"/>
              <a:gd name="connsiteX2293" fmla="*/ 1595140 w 2529346"/>
              <a:gd name="connsiteY2293" fmla="*/ 272010 h 1157949"/>
              <a:gd name="connsiteX2294" fmla="*/ 1592598 w 2529346"/>
              <a:gd name="connsiteY2294" fmla="*/ 272010 h 1157949"/>
              <a:gd name="connsiteX2295" fmla="*/ 1590056 w 2529346"/>
              <a:gd name="connsiteY2295" fmla="*/ 272010 h 1157949"/>
              <a:gd name="connsiteX2296" fmla="*/ 1587514 w 2529346"/>
              <a:gd name="connsiteY2296" fmla="*/ 272010 h 1157949"/>
              <a:gd name="connsiteX2297" fmla="*/ 1584972 w 2529346"/>
              <a:gd name="connsiteY2297" fmla="*/ 272010 h 1157949"/>
              <a:gd name="connsiteX2298" fmla="*/ 1582430 w 2529346"/>
              <a:gd name="connsiteY2298" fmla="*/ 272010 h 1157949"/>
              <a:gd name="connsiteX2299" fmla="*/ 1579888 w 2529346"/>
              <a:gd name="connsiteY2299" fmla="*/ 272010 h 1157949"/>
              <a:gd name="connsiteX2300" fmla="*/ 1579888 w 2529346"/>
              <a:gd name="connsiteY2300" fmla="*/ 269468 h 1157949"/>
              <a:gd name="connsiteX2301" fmla="*/ 1579888 w 2529346"/>
              <a:gd name="connsiteY2301" fmla="*/ 266926 h 1157949"/>
              <a:gd name="connsiteX2302" fmla="*/ 1579888 w 2529346"/>
              <a:gd name="connsiteY2302" fmla="*/ 254215 h 1157949"/>
              <a:gd name="connsiteX2303" fmla="*/ 1577346 w 2529346"/>
              <a:gd name="connsiteY2303" fmla="*/ 254215 h 1157949"/>
              <a:gd name="connsiteX2304" fmla="*/ 1574804 w 2529346"/>
              <a:gd name="connsiteY2304" fmla="*/ 256757 h 1157949"/>
              <a:gd name="connsiteX2305" fmla="*/ 1574804 w 2529346"/>
              <a:gd name="connsiteY2305" fmla="*/ 259300 h 1157949"/>
              <a:gd name="connsiteX2306" fmla="*/ 1572262 w 2529346"/>
              <a:gd name="connsiteY2306" fmla="*/ 261841 h 1157949"/>
              <a:gd name="connsiteX2307" fmla="*/ 1569720 w 2529346"/>
              <a:gd name="connsiteY2307" fmla="*/ 264384 h 1157949"/>
              <a:gd name="connsiteX2308" fmla="*/ 1564636 w 2529346"/>
              <a:gd name="connsiteY2308" fmla="*/ 269468 h 1157949"/>
              <a:gd name="connsiteX2309" fmla="*/ 1564636 w 2529346"/>
              <a:gd name="connsiteY2309" fmla="*/ 272010 h 1157949"/>
              <a:gd name="connsiteX2310" fmla="*/ 1562093 w 2529346"/>
              <a:gd name="connsiteY2310" fmla="*/ 274552 h 1157949"/>
              <a:gd name="connsiteX2311" fmla="*/ 1562093 w 2529346"/>
              <a:gd name="connsiteY2311" fmla="*/ 277094 h 1157949"/>
              <a:gd name="connsiteX2312" fmla="*/ 1562093 w 2529346"/>
              <a:gd name="connsiteY2312" fmla="*/ 279637 h 1157949"/>
              <a:gd name="connsiteX2313" fmla="*/ 1559552 w 2529346"/>
              <a:gd name="connsiteY2313" fmla="*/ 279637 h 1157949"/>
              <a:gd name="connsiteX2314" fmla="*/ 1559552 w 2529346"/>
              <a:gd name="connsiteY2314" fmla="*/ 282179 h 1157949"/>
              <a:gd name="connsiteX2315" fmla="*/ 1559552 w 2529346"/>
              <a:gd name="connsiteY2315" fmla="*/ 287263 h 1157949"/>
              <a:gd name="connsiteX2316" fmla="*/ 1562093 w 2529346"/>
              <a:gd name="connsiteY2316" fmla="*/ 292347 h 1157949"/>
              <a:gd name="connsiteX2317" fmla="*/ 1562093 w 2529346"/>
              <a:gd name="connsiteY2317" fmla="*/ 294890 h 1157949"/>
              <a:gd name="connsiteX2318" fmla="*/ 1564636 w 2529346"/>
              <a:gd name="connsiteY2318" fmla="*/ 294890 h 1157949"/>
              <a:gd name="connsiteX2319" fmla="*/ 1567178 w 2529346"/>
              <a:gd name="connsiteY2319" fmla="*/ 294890 h 1157949"/>
              <a:gd name="connsiteX2320" fmla="*/ 1567178 w 2529346"/>
              <a:gd name="connsiteY2320" fmla="*/ 297432 h 1157949"/>
              <a:gd name="connsiteX2321" fmla="*/ 1567178 w 2529346"/>
              <a:gd name="connsiteY2321" fmla="*/ 299974 h 1157949"/>
              <a:gd name="connsiteX2322" fmla="*/ 1564636 w 2529346"/>
              <a:gd name="connsiteY2322" fmla="*/ 299974 h 1157949"/>
              <a:gd name="connsiteX2323" fmla="*/ 1564636 w 2529346"/>
              <a:gd name="connsiteY2323" fmla="*/ 302516 h 1157949"/>
              <a:gd name="connsiteX2324" fmla="*/ 1564636 w 2529346"/>
              <a:gd name="connsiteY2324" fmla="*/ 302516 h 1157949"/>
              <a:gd name="connsiteX2325" fmla="*/ 1562093 w 2529346"/>
              <a:gd name="connsiteY2325" fmla="*/ 305058 h 1157949"/>
              <a:gd name="connsiteX2326" fmla="*/ 1562093 w 2529346"/>
              <a:gd name="connsiteY2326" fmla="*/ 307600 h 1157949"/>
              <a:gd name="connsiteX2327" fmla="*/ 1562093 w 2529346"/>
              <a:gd name="connsiteY2327" fmla="*/ 310143 h 1157949"/>
              <a:gd name="connsiteX2328" fmla="*/ 1564636 w 2529346"/>
              <a:gd name="connsiteY2328" fmla="*/ 312684 h 1157949"/>
              <a:gd name="connsiteX2329" fmla="*/ 1562093 w 2529346"/>
              <a:gd name="connsiteY2329" fmla="*/ 312684 h 1157949"/>
              <a:gd name="connsiteX2330" fmla="*/ 1559552 w 2529346"/>
              <a:gd name="connsiteY2330" fmla="*/ 312684 h 1157949"/>
              <a:gd name="connsiteX2331" fmla="*/ 1559552 w 2529346"/>
              <a:gd name="connsiteY2331" fmla="*/ 305058 h 1157949"/>
              <a:gd name="connsiteX2332" fmla="*/ 1554468 w 2529346"/>
              <a:gd name="connsiteY2332" fmla="*/ 305058 h 1157949"/>
              <a:gd name="connsiteX2333" fmla="*/ 1551925 w 2529346"/>
              <a:gd name="connsiteY2333" fmla="*/ 305058 h 1157949"/>
              <a:gd name="connsiteX2334" fmla="*/ 1549383 w 2529346"/>
              <a:gd name="connsiteY2334" fmla="*/ 305058 h 1157949"/>
              <a:gd name="connsiteX2335" fmla="*/ 1541757 w 2529346"/>
              <a:gd name="connsiteY2335" fmla="*/ 302516 h 1157949"/>
              <a:gd name="connsiteX2336" fmla="*/ 1539215 w 2529346"/>
              <a:gd name="connsiteY2336" fmla="*/ 302516 h 1157949"/>
              <a:gd name="connsiteX2337" fmla="*/ 1539215 w 2529346"/>
              <a:gd name="connsiteY2337" fmla="*/ 299974 h 1157949"/>
              <a:gd name="connsiteX2338" fmla="*/ 1536673 w 2529346"/>
              <a:gd name="connsiteY2338" fmla="*/ 297432 h 1157949"/>
              <a:gd name="connsiteX2339" fmla="*/ 1536673 w 2529346"/>
              <a:gd name="connsiteY2339" fmla="*/ 294890 h 1157949"/>
              <a:gd name="connsiteX2340" fmla="*/ 1534131 w 2529346"/>
              <a:gd name="connsiteY2340" fmla="*/ 294890 h 1157949"/>
              <a:gd name="connsiteX2341" fmla="*/ 1531589 w 2529346"/>
              <a:gd name="connsiteY2341" fmla="*/ 292347 h 1157949"/>
              <a:gd name="connsiteX2342" fmla="*/ 1529047 w 2529346"/>
              <a:gd name="connsiteY2342" fmla="*/ 292347 h 1157949"/>
              <a:gd name="connsiteX2343" fmla="*/ 1526505 w 2529346"/>
              <a:gd name="connsiteY2343" fmla="*/ 289805 h 1157949"/>
              <a:gd name="connsiteX2344" fmla="*/ 1521421 w 2529346"/>
              <a:gd name="connsiteY2344" fmla="*/ 289805 h 1157949"/>
              <a:gd name="connsiteX2345" fmla="*/ 1521421 w 2529346"/>
              <a:gd name="connsiteY2345" fmla="*/ 292347 h 1157949"/>
              <a:gd name="connsiteX2346" fmla="*/ 1518879 w 2529346"/>
              <a:gd name="connsiteY2346" fmla="*/ 292347 h 1157949"/>
              <a:gd name="connsiteX2347" fmla="*/ 1518879 w 2529346"/>
              <a:gd name="connsiteY2347" fmla="*/ 289805 h 1157949"/>
              <a:gd name="connsiteX2348" fmla="*/ 1513794 w 2529346"/>
              <a:gd name="connsiteY2348" fmla="*/ 289805 h 1157949"/>
              <a:gd name="connsiteX2349" fmla="*/ 1511252 w 2529346"/>
              <a:gd name="connsiteY2349" fmla="*/ 287263 h 1157949"/>
              <a:gd name="connsiteX2350" fmla="*/ 1508710 w 2529346"/>
              <a:gd name="connsiteY2350" fmla="*/ 287263 h 1157949"/>
              <a:gd name="connsiteX2351" fmla="*/ 1506168 w 2529346"/>
              <a:gd name="connsiteY2351" fmla="*/ 284721 h 1157949"/>
              <a:gd name="connsiteX2352" fmla="*/ 1503626 w 2529346"/>
              <a:gd name="connsiteY2352" fmla="*/ 284721 h 1157949"/>
              <a:gd name="connsiteX2353" fmla="*/ 1501084 w 2529346"/>
              <a:gd name="connsiteY2353" fmla="*/ 282179 h 1157949"/>
              <a:gd name="connsiteX2354" fmla="*/ 1498542 w 2529346"/>
              <a:gd name="connsiteY2354" fmla="*/ 282179 h 1157949"/>
              <a:gd name="connsiteX2355" fmla="*/ 1496000 w 2529346"/>
              <a:gd name="connsiteY2355" fmla="*/ 279637 h 1157949"/>
              <a:gd name="connsiteX2356" fmla="*/ 1493458 w 2529346"/>
              <a:gd name="connsiteY2356" fmla="*/ 277094 h 1157949"/>
              <a:gd name="connsiteX2357" fmla="*/ 1490916 w 2529346"/>
              <a:gd name="connsiteY2357" fmla="*/ 277094 h 1157949"/>
              <a:gd name="connsiteX2358" fmla="*/ 1485832 w 2529346"/>
              <a:gd name="connsiteY2358" fmla="*/ 274552 h 1157949"/>
              <a:gd name="connsiteX2359" fmla="*/ 1483290 w 2529346"/>
              <a:gd name="connsiteY2359" fmla="*/ 272010 h 1157949"/>
              <a:gd name="connsiteX2360" fmla="*/ 1478206 w 2529346"/>
              <a:gd name="connsiteY2360" fmla="*/ 272010 h 1157949"/>
              <a:gd name="connsiteX2361" fmla="*/ 1475664 w 2529346"/>
              <a:gd name="connsiteY2361" fmla="*/ 274552 h 1157949"/>
              <a:gd name="connsiteX2362" fmla="*/ 1473121 w 2529346"/>
              <a:gd name="connsiteY2362" fmla="*/ 274552 h 1157949"/>
              <a:gd name="connsiteX2363" fmla="*/ 1468037 w 2529346"/>
              <a:gd name="connsiteY2363" fmla="*/ 269468 h 1157949"/>
              <a:gd name="connsiteX2364" fmla="*/ 1465496 w 2529346"/>
              <a:gd name="connsiteY2364" fmla="*/ 264384 h 1157949"/>
              <a:gd name="connsiteX2365" fmla="*/ 1468037 w 2529346"/>
              <a:gd name="connsiteY2365" fmla="*/ 264384 h 1157949"/>
              <a:gd name="connsiteX2366" fmla="*/ 1468037 w 2529346"/>
              <a:gd name="connsiteY2366" fmla="*/ 261841 h 1157949"/>
              <a:gd name="connsiteX2367" fmla="*/ 1468037 w 2529346"/>
              <a:gd name="connsiteY2367" fmla="*/ 259300 h 1157949"/>
              <a:gd name="connsiteX2368" fmla="*/ 1468037 w 2529346"/>
              <a:gd name="connsiteY2368" fmla="*/ 256757 h 1157949"/>
              <a:gd name="connsiteX2369" fmla="*/ 1470580 w 2529346"/>
              <a:gd name="connsiteY2369" fmla="*/ 254215 h 1157949"/>
              <a:gd name="connsiteX2370" fmla="*/ 1478206 w 2529346"/>
              <a:gd name="connsiteY2370" fmla="*/ 251673 h 1157949"/>
              <a:gd name="connsiteX2371" fmla="*/ 1480748 w 2529346"/>
              <a:gd name="connsiteY2371" fmla="*/ 254215 h 1157949"/>
              <a:gd name="connsiteX2372" fmla="*/ 1483290 w 2529346"/>
              <a:gd name="connsiteY2372" fmla="*/ 256757 h 1157949"/>
              <a:gd name="connsiteX2373" fmla="*/ 1485832 w 2529346"/>
              <a:gd name="connsiteY2373" fmla="*/ 256757 h 1157949"/>
              <a:gd name="connsiteX2374" fmla="*/ 1488374 w 2529346"/>
              <a:gd name="connsiteY2374" fmla="*/ 254215 h 1157949"/>
              <a:gd name="connsiteX2375" fmla="*/ 1488374 w 2529346"/>
              <a:gd name="connsiteY2375" fmla="*/ 251673 h 1157949"/>
              <a:gd name="connsiteX2376" fmla="*/ 1490916 w 2529346"/>
              <a:gd name="connsiteY2376" fmla="*/ 249131 h 1157949"/>
              <a:gd name="connsiteX2377" fmla="*/ 1498542 w 2529346"/>
              <a:gd name="connsiteY2377" fmla="*/ 249131 h 1157949"/>
              <a:gd name="connsiteX2378" fmla="*/ 1501084 w 2529346"/>
              <a:gd name="connsiteY2378" fmla="*/ 251673 h 1157949"/>
              <a:gd name="connsiteX2379" fmla="*/ 1498542 w 2529346"/>
              <a:gd name="connsiteY2379" fmla="*/ 251673 h 1157949"/>
              <a:gd name="connsiteX2380" fmla="*/ 1501084 w 2529346"/>
              <a:gd name="connsiteY2380" fmla="*/ 251673 h 1157949"/>
              <a:gd name="connsiteX2381" fmla="*/ 1511252 w 2529346"/>
              <a:gd name="connsiteY2381" fmla="*/ 256757 h 1157949"/>
              <a:gd name="connsiteX2382" fmla="*/ 1513794 w 2529346"/>
              <a:gd name="connsiteY2382" fmla="*/ 256757 h 1157949"/>
              <a:gd name="connsiteX2383" fmla="*/ 1513794 w 2529346"/>
              <a:gd name="connsiteY2383" fmla="*/ 259300 h 1157949"/>
              <a:gd name="connsiteX2384" fmla="*/ 1513794 w 2529346"/>
              <a:gd name="connsiteY2384" fmla="*/ 256757 h 1157949"/>
              <a:gd name="connsiteX2385" fmla="*/ 1516337 w 2529346"/>
              <a:gd name="connsiteY2385" fmla="*/ 256757 h 1157949"/>
              <a:gd name="connsiteX2386" fmla="*/ 1518879 w 2529346"/>
              <a:gd name="connsiteY2386" fmla="*/ 256757 h 1157949"/>
              <a:gd name="connsiteX2387" fmla="*/ 1521421 w 2529346"/>
              <a:gd name="connsiteY2387" fmla="*/ 256757 h 1157949"/>
              <a:gd name="connsiteX2388" fmla="*/ 1523963 w 2529346"/>
              <a:gd name="connsiteY2388" fmla="*/ 256757 h 1157949"/>
              <a:gd name="connsiteX2389" fmla="*/ 1526505 w 2529346"/>
              <a:gd name="connsiteY2389" fmla="*/ 256757 h 1157949"/>
              <a:gd name="connsiteX2390" fmla="*/ 1531589 w 2529346"/>
              <a:gd name="connsiteY2390" fmla="*/ 256757 h 1157949"/>
              <a:gd name="connsiteX2391" fmla="*/ 1534131 w 2529346"/>
              <a:gd name="connsiteY2391" fmla="*/ 256757 h 1157949"/>
              <a:gd name="connsiteX2392" fmla="*/ 1536673 w 2529346"/>
              <a:gd name="connsiteY2392" fmla="*/ 256757 h 1157949"/>
              <a:gd name="connsiteX2393" fmla="*/ 1541757 w 2529346"/>
              <a:gd name="connsiteY2393" fmla="*/ 254215 h 1157949"/>
              <a:gd name="connsiteX2394" fmla="*/ 1544299 w 2529346"/>
              <a:gd name="connsiteY2394" fmla="*/ 254215 h 1157949"/>
              <a:gd name="connsiteX2395" fmla="*/ 1546841 w 2529346"/>
              <a:gd name="connsiteY2395" fmla="*/ 254215 h 1157949"/>
              <a:gd name="connsiteX2396" fmla="*/ 1551925 w 2529346"/>
              <a:gd name="connsiteY2396" fmla="*/ 251673 h 1157949"/>
              <a:gd name="connsiteX2397" fmla="*/ 1554468 w 2529346"/>
              <a:gd name="connsiteY2397" fmla="*/ 251673 h 1157949"/>
              <a:gd name="connsiteX2398" fmla="*/ 1557009 w 2529346"/>
              <a:gd name="connsiteY2398" fmla="*/ 251673 h 1157949"/>
              <a:gd name="connsiteX2399" fmla="*/ 1562093 w 2529346"/>
              <a:gd name="connsiteY2399" fmla="*/ 251673 h 1157949"/>
              <a:gd name="connsiteX2400" fmla="*/ 1564636 w 2529346"/>
              <a:gd name="connsiteY2400" fmla="*/ 251673 h 1157949"/>
              <a:gd name="connsiteX2401" fmla="*/ 1569720 w 2529346"/>
              <a:gd name="connsiteY2401" fmla="*/ 249131 h 1157949"/>
              <a:gd name="connsiteX2402" fmla="*/ 1577346 w 2529346"/>
              <a:gd name="connsiteY2402" fmla="*/ 246589 h 1157949"/>
              <a:gd name="connsiteX2403" fmla="*/ 1582430 w 2529346"/>
              <a:gd name="connsiteY2403" fmla="*/ 246589 h 1157949"/>
              <a:gd name="connsiteX2404" fmla="*/ 1584972 w 2529346"/>
              <a:gd name="connsiteY2404" fmla="*/ 246589 h 1157949"/>
              <a:gd name="connsiteX2405" fmla="*/ 1587514 w 2529346"/>
              <a:gd name="connsiteY2405" fmla="*/ 246589 h 1157949"/>
              <a:gd name="connsiteX2406" fmla="*/ 1587514 w 2529346"/>
              <a:gd name="connsiteY2406" fmla="*/ 244047 h 1157949"/>
              <a:gd name="connsiteX2407" fmla="*/ 1590056 w 2529346"/>
              <a:gd name="connsiteY2407" fmla="*/ 238962 h 1157949"/>
              <a:gd name="connsiteX2408" fmla="*/ 1592598 w 2529346"/>
              <a:gd name="connsiteY2408" fmla="*/ 236420 h 1157949"/>
              <a:gd name="connsiteX2409" fmla="*/ 1590056 w 2529346"/>
              <a:gd name="connsiteY2409" fmla="*/ 236420 h 1157949"/>
              <a:gd name="connsiteX2410" fmla="*/ 1590056 w 2529346"/>
              <a:gd name="connsiteY2410" fmla="*/ 233878 h 1157949"/>
              <a:gd name="connsiteX2411" fmla="*/ 1587514 w 2529346"/>
              <a:gd name="connsiteY2411" fmla="*/ 233878 h 1157949"/>
              <a:gd name="connsiteX2412" fmla="*/ 1590056 w 2529346"/>
              <a:gd name="connsiteY2412" fmla="*/ 231336 h 1157949"/>
              <a:gd name="connsiteX2413" fmla="*/ 1592598 w 2529346"/>
              <a:gd name="connsiteY2413" fmla="*/ 228794 h 1157949"/>
              <a:gd name="connsiteX2414" fmla="*/ 1595140 w 2529346"/>
              <a:gd name="connsiteY2414" fmla="*/ 228794 h 1157949"/>
              <a:gd name="connsiteX2415" fmla="*/ 1597682 w 2529346"/>
              <a:gd name="connsiteY2415" fmla="*/ 228794 h 1157949"/>
              <a:gd name="connsiteX2416" fmla="*/ 1597682 w 2529346"/>
              <a:gd name="connsiteY2416" fmla="*/ 231336 h 1157949"/>
              <a:gd name="connsiteX2417" fmla="*/ 1600224 w 2529346"/>
              <a:gd name="connsiteY2417" fmla="*/ 231336 h 1157949"/>
              <a:gd name="connsiteX2418" fmla="*/ 1600224 w 2529346"/>
              <a:gd name="connsiteY2418" fmla="*/ 228794 h 1157949"/>
              <a:gd name="connsiteX2419" fmla="*/ 1602766 w 2529346"/>
              <a:gd name="connsiteY2419" fmla="*/ 228794 h 1157949"/>
              <a:gd name="connsiteX2420" fmla="*/ 1602766 w 2529346"/>
              <a:gd name="connsiteY2420" fmla="*/ 226251 h 1157949"/>
              <a:gd name="connsiteX2421" fmla="*/ 1602766 w 2529346"/>
              <a:gd name="connsiteY2421" fmla="*/ 223709 h 1157949"/>
              <a:gd name="connsiteX2422" fmla="*/ 1602766 w 2529346"/>
              <a:gd name="connsiteY2422" fmla="*/ 228794 h 1157949"/>
              <a:gd name="connsiteX2423" fmla="*/ 1600224 w 2529346"/>
              <a:gd name="connsiteY2423" fmla="*/ 228794 h 1157949"/>
              <a:gd name="connsiteX2424" fmla="*/ 1597682 w 2529346"/>
              <a:gd name="connsiteY2424" fmla="*/ 226251 h 1157949"/>
              <a:gd name="connsiteX2425" fmla="*/ 1597682 w 2529346"/>
              <a:gd name="connsiteY2425" fmla="*/ 221167 h 1157949"/>
              <a:gd name="connsiteX2426" fmla="*/ 1597682 w 2529346"/>
              <a:gd name="connsiteY2426" fmla="*/ 218625 h 1157949"/>
              <a:gd name="connsiteX2427" fmla="*/ 1595140 w 2529346"/>
              <a:gd name="connsiteY2427" fmla="*/ 218625 h 1157949"/>
              <a:gd name="connsiteX2428" fmla="*/ 1595140 w 2529346"/>
              <a:gd name="connsiteY2428" fmla="*/ 216083 h 1157949"/>
              <a:gd name="connsiteX2429" fmla="*/ 1595140 w 2529346"/>
              <a:gd name="connsiteY2429" fmla="*/ 213541 h 1157949"/>
              <a:gd name="connsiteX2430" fmla="*/ 1595140 w 2529346"/>
              <a:gd name="connsiteY2430" fmla="*/ 210998 h 1157949"/>
              <a:gd name="connsiteX2431" fmla="*/ 1592598 w 2529346"/>
              <a:gd name="connsiteY2431" fmla="*/ 210998 h 1157949"/>
              <a:gd name="connsiteX2432" fmla="*/ 1592598 w 2529346"/>
              <a:gd name="connsiteY2432" fmla="*/ 208457 h 1157949"/>
              <a:gd name="connsiteX2433" fmla="*/ 1590056 w 2529346"/>
              <a:gd name="connsiteY2433" fmla="*/ 208457 h 1157949"/>
              <a:gd name="connsiteX2434" fmla="*/ 1590056 w 2529346"/>
              <a:gd name="connsiteY2434" fmla="*/ 203372 h 1157949"/>
              <a:gd name="connsiteX2435" fmla="*/ 1587514 w 2529346"/>
              <a:gd name="connsiteY2435" fmla="*/ 200830 h 1157949"/>
              <a:gd name="connsiteX2436" fmla="*/ 1587514 w 2529346"/>
              <a:gd name="connsiteY2436" fmla="*/ 198287 h 1157949"/>
              <a:gd name="connsiteX2437" fmla="*/ 1587514 w 2529346"/>
              <a:gd name="connsiteY2437" fmla="*/ 195746 h 1157949"/>
              <a:gd name="connsiteX2438" fmla="*/ 1584972 w 2529346"/>
              <a:gd name="connsiteY2438" fmla="*/ 193204 h 1157949"/>
              <a:gd name="connsiteX2439" fmla="*/ 1584972 w 2529346"/>
              <a:gd name="connsiteY2439" fmla="*/ 190661 h 1157949"/>
              <a:gd name="connsiteX2440" fmla="*/ 1582430 w 2529346"/>
              <a:gd name="connsiteY2440" fmla="*/ 188119 h 1157949"/>
              <a:gd name="connsiteX2441" fmla="*/ 1579888 w 2529346"/>
              <a:gd name="connsiteY2441" fmla="*/ 188119 h 1157949"/>
              <a:gd name="connsiteX2442" fmla="*/ 1577346 w 2529346"/>
              <a:gd name="connsiteY2442" fmla="*/ 188119 h 1157949"/>
              <a:gd name="connsiteX2443" fmla="*/ 1574804 w 2529346"/>
              <a:gd name="connsiteY2443" fmla="*/ 188119 h 1157949"/>
              <a:gd name="connsiteX2444" fmla="*/ 1574804 w 2529346"/>
              <a:gd name="connsiteY2444" fmla="*/ 190661 h 1157949"/>
              <a:gd name="connsiteX2445" fmla="*/ 1572262 w 2529346"/>
              <a:gd name="connsiteY2445" fmla="*/ 190661 h 1157949"/>
              <a:gd name="connsiteX2446" fmla="*/ 1569720 w 2529346"/>
              <a:gd name="connsiteY2446" fmla="*/ 190661 h 1157949"/>
              <a:gd name="connsiteX2447" fmla="*/ 1569720 w 2529346"/>
              <a:gd name="connsiteY2447" fmla="*/ 188119 h 1157949"/>
              <a:gd name="connsiteX2448" fmla="*/ 1567178 w 2529346"/>
              <a:gd name="connsiteY2448" fmla="*/ 188119 h 1157949"/>
              <a:gd name="connsiteX2449" fmla="*/ 1564636 w 2529346"/>
              <a:gd name="connsiteY2449" fmla="*/ 185577 h 1157949"/>
              <a:gd name="connsiteX2450" fmla="*/ 1562093 w 2529346"/>
              <a:gd name="connsiteY2450" fmla="*/ 183035 h 1157949"/>
              <a:gd name="connsiteX2451" fmla="*/ 1559552 w 2529346"/>
              <a:gd name="connsiteY2451" fmla="*/ 183035 h 1157949"/>
              <a:gd name="connsiteX2452" fmla="*/ 1557009 w 2529346"/>
              <a:gd name="connsiteY2452" fmla="*/ 180493 h 1157949"/>
              <a:gd name="connsiteX2453" fmla="*/ 1557009 w 2529346"/>
              <a:gd name="connsiteY2453" fmla="*/ 177951 h 1157949"/>
              <a:gd name="connsiteX2454" fmla="*/ 1557009 w 2529346"/>
              <a:gd name="connsiteY2454" fmla="*/ 175408 h 1157949"/>
              <a:gd name="connsiteX2455" fmla="*/ 1557009 w 2529346"/>
              <a:gd name="connsiteY2455" fmla="*/ 177951 h 1157949"/>
              <a:gd name="connsiteX2456" fmla="*/ 1554468 w 2529346"/>
              <a:gd name="connsiteY2456" fmla="*/ 175408 h 1157949"/>
              <a:gd name="connsiteX2457" fmla="*/ 1551925 w 2529346"/>
              <a:gd name="connsiteY2457" fmla="*/ 172866 h 1157949"/>
              <a:gd name="connsiteX2458" fmla="*/ 1549383 w 2529346"/>
              <a:gd name="connsiteY2458" fmla="*/ 170324 h 1157949"/>
              <a:gd name="connsiteX2459" fmla="*/ 1546841 w 2529346"/>
              <a:gd name="connsiteY2459" fmla="*/ 172866 h 1157949"/>
              <a:gd name="connsiteX2460" fmla="*/ 1544299 w 2529346"/>
              <a:gd name="connsiteY2460" fmla="*/ 172866 h 1157949"/>
              <a:gd name="connsiteX2461" fmla="*/ 1541757 w 2529346"/>
              <a:gd name="connsiteY2461" fmla="*/ 172866 h 1157949"/>
              <a:gd name="connsiteX2462" fmla="*/ 1539215 w 2529346"/>
              <a:gd name="connsiteY2462" fmla="*/ 172866 h 1157949"/>
              <a:gd name="connsiteX2463" fmla="*/ 1539215 w 2529346"/>
              <a:gd name="connsiteY2463" fmla="*/ 172866 h 1157949"/>
              <a:gd name="connsiteX2464" fmla="*/ 1534131 w 2529346"/>
              <a:gd name="connsiteY2464" fmla="*/ 175408 h 1157949"/>
              <a:gd name="connsiteX2465" fmla="*/ 1531589 w 2529346"/>
              <a:gd name="connsiteY2465" fmla="*/ 175408 h 1157949"/>
              <a:gd name="connsiteX2466" fmla="*/ 1536673 w 2529346"/>
              <a:gd name="connsiteY2466" fmla="*/ 172866 h 1157949"/>
              <a:gd name="connsiteX2467" fmla="*/ 1539215 w 2529346"/>
              <a:gd name="connsiteY2467" fmla="*/ 172866 h 1157949"/>
              <a:gd name="connsiteX2468" fmla="*/ 1541757 w 2529346"/>
              <a:gd name="connsiteY2468" fmla="*/ 170324 h 1157949"/>
              <a:gd name="connsiteX2469" fmla="*/ 1541757 w 2529346"/>
              <a:gd name="connsiteY2469" fmla="*/ 167782 h 1157949"/>
              <a:gd name="connsiteX2470" fmla="*/ 1536673 w 2529346"/>
              <a:gd name="connsiteY2470" fmla="*/ 165240 h 1157949"/>
              <a:gd name="connsiteX2471" fmla="*/ 1534131 w 2529346"/>
              <a:gd name="connsiteY2471" fmla="*/ 165240 h 1157949"/>
              <a:gd name="connsiteX2472" fmla="*/ 1531589 w 2529346"/>
              <a:gd name="connsiteY2472" fmla="*/ 165240 h 1157949"/>
              <a:gd name="connsiteX2473" fmla="*/ 1526505 w 2529346"/>
              <a:gd name="connsiteY2473" fmla="*/ 165240 h 1157949"/>
              <a:gd name="connsiteX2474" fmla="*/ 1526505 w 2529346"/>
              <a:gd name="connsiteY2474" fmla="*/ 162698 h 1157949"/>
              <a:gd name="connsiteX2475" fmla="*/ 1523963 w 2529346"/>
              <a:gd name="connsiteY2475" fmla="*/ 160155 h 1157949"/>
              <a:gd name="connsiteX2476" fmla="*/ 1521421 w 2529346"/>
              <a:gd name="connsiteY2476" fmla="*/ 155071 h 1157949"/>
              <a:gd name="connsiteX2477" fmla="*/ 1518879 w 2529346"/>
              <a:gd name="connsiteY2477" fmla="*/ 152529 h 1157949"/>
              <a:gd name="connsiteX2478" fmla="*/ 1516337 w 2529346"/>
              <a:gd name="connsiteY2478" fmla="*/ 152529 h 1157949"/>
              <a:gd name="connsiteX2479" fmla="*/ 1516337 w 2529346"/>
              <a:gd name="connsiteY2479" fmla="*/ 152529 h 1157949"/>
              <a:gd name="connsiteX2480" fmla="*/ 1513794 w 2529346"/>
              <a:gd name="connsiteY2480" fmla="*/ 152529 h 1157949"/>
              <a:gd name="connsiteX2481" fmla="*/ 1511252 w 2529346"/>
              <a:gd name="connsiteY2481" fmla="*/ 152529 h 1157949"/>
              <a:gd name="connsiteX2482" fmla="*/ 1508710 w 2529346"/>
              <a:gd name="connsiteY2482" fmla="*/ 152529 h 1157949"/>
              <a:gd name="connsiteX2483" fmla="*/ 1499813 w 2529346"/>
              <a:gd name="connsiteY2483" fmla="*/ 149987 h 1157949"/>
              <a:gd name="connsiteX2484" fmla="*/ 1497271 w 2529346"/>
              <a:gd name="connsiteY2484" fmla="*/ 152529 h 1157949"/>
              <a:gd name="connsiteX2485" fmla="*/ 1494729 w 2529346"/>
              <a:gd name="connsiteY2485" fmla="*/ 152529 h 1157949"/>
              <a:gd name="connsiteX2486" fmla="*/ 1492187 w 2529346"/>
              <a:gd name="connsiteY2486" fmla="*/ 152529 h 1157949"/>
              <a:gd name="connsiteX2487" fmla="*/ 1489645 w 2529346"/>
              <a:gd name="connsiteY2487" fmla="*/ 149987 h 1157949"/>
              <a:gd name="connsiteX2488" fmla="*/ 1487103 w 2529346"/>
              <a:gd name="connsiteY2488" fmla="*/ 147444 h 1157949"/>
              <a:gd name="connsiteX2489" fmla="*/ 1484561 w 2529346"/>
              <a:gd name="connsiteY2489" fmla="*/ 147444 h 1157949"/>
              <a:gd name="connsiteX2490" fmla="*/ 1479477 w 2529346"/>
              <a:gd name="connsiteY2490" fmla="*/ 144903 h 1157949"/>
              <a:gd name="connsiteX2491" fmla="*/ 1476935 w 2529346"/>
              <a:gd name="connsiteY2491" fmla="*/ 144903 h 1157949"/>
              <a:gd name="connsiteX2492" fmla="*/ 1474393 w 2529346"/>
              <a:gd name="connsiteY2492" fmla="*/ 142361 h 1157949"/>
              <a:gd name="connsiteX2493" fmla="*/ 1471851 w 2529346"/>
              <a:gd name="connsiteY2493" fmla="*/ 139818 h 1157949"/>
              <a:gd name="connsiteX2494" fmla="*/ 1469309 w 2529346"/>
              <a:gd name="connsiteY2494" fmla="*/ 139818 h 1157949"/>
              <a:gd name="connsiteX2495" fmla="*/ 1466766 w 2529346"/>
              <a:gd name="connsiteY2495" fmla="*/ 137276 h 1157949"/>
              <a:gd name="connsiteX2496" fmla="*/ 1461682 w 2529346"/>
              <a:gd name="connsiteY2496" fmla="*/ 132192 h 1157949"/>
              <a:gd name="connsiteX2497" fmla="*/ 1461682 w 2529346"/>
              <a:gd name="connsiteY2497" fmla="*/ 129650 h 1157949"/>
              <a:gd name="connsiteX2498" fmla="*/ 1462953 w 2529346"/>
              <a:gd name="connsiteY2498" fmla="*/ 129650 h 1157949"/>
              <a:gd name="connsiteX2499" fmla="*/ 1462953 w 2529346"/>
              <a:gd name="connsiteY2499" fmla="*/ 127108 h 1157949"/>
              <a:gd name="connsiteX2500" fmla="*/ 1457869 w 2529346"/>
              <a:gd name="connsiteY2500" fmla="*/ 127108 h 1157949"/>
              <a:gd name="connsiteX2501" fmla="*/ 1455327 w 2529346"/>
              <a:gd name="connsiteY2501" fmla="*/ 124565 h 1157949"/>
              <a:gd name="connsiteX2502" fmla="*/ 1452785 w 2529346"/>
              <a:gd name="connsiteY2502" fmla="*/ 124565 h 1157949"/>
              <a:gd name="connsiteX2503" fmla="*/ 1450243 w 2529346"/>
              <a:gd name="connsiteY2503" fmla="*/ 124565 h 1157949"/>
              <a:gd name="connsiteX2504" fmla="*/ 1450243 w 2529346"/>
              <a:gd name="connsiteY2504" fmla="*/ 122023 h 1157949"/>
              <a:gd name="connsiteX2505" fmla="*/ 1447701 w 2529346"/>
              <a:gd name="connsiteY2505" fmla="*/ 119481 h 1157949"/>
              <a:gd name="connsiteX2506" fmla="*/ 1447701 w 2529346"/>
              <a:gd name="connsiteY2506" fmla="*/ 116939 h 1157949"/>
              <a:gd name="connsiteX2507" fmla="*/ 1445159 w 2529346"/>
              <a:gd name="connsiteY2507" fmla="*/ 114397 h 1157949"/>
              <a:gd name="connsiteX2508" fmla="*/ 1442617 w 2529346"/>
              <a:gd name="connsiteY2508" fmla="*/ 114397 h 1157949"/>
              <a:gd name="connsiteX2509" fmla="*/ 1440075 w 2529346"/>
              <a:gd name="connsiteY2509" fmla="*/ 111854 h 1157949"/>
              <a:gd name="connsiteX2510" fmla="*/ 1437533 w 2529346"/>
              <a:gd name="connsiteY2510" fmla="*/ 111854 h 1157949"/>
              <a:gd name="connsiteX2511" fmla="*/ 1434991 w 2529346"/>
              <a:gd name="connsiteY2511" fmla="*/ 111854 h 1157949"/>
              <a:gd name="connsiteX2512" fmla="*/ 1432449 w 2529346"/>
              <a:gd name="connsiteY2512" fmla="*/ 111854 h 1157949"/>
              <a:gd name="connsiteX2513" fmla="*/ 1429907 w 2529346"/>
              <a:gd name="connsiteY2513" fmla="*/ 111854 h 1157949"/>
              <a:gd name="connsiteX2514" fmla="*/ 1427365 w 2529346"/>
              <a:gd name="connsiteY2514" fmla="*/ 111854 h 1157949"/>
              <a:gd name="connsiteX2515" fmla="*/ 1424823 w 2529346"/>
              <a:gd name="connsiteY2515" fmla="*/ 111854 h 1157949"/>
              <a:gd name="connsiteX2516" fmla="*/ 1424823 w 2529346"/>
              <a:gd name="connsiteY2516" fmla="*/ 109312 h 1157949"/>
              <a:gd name="connsiteX2517" fmla="*/ 1427365 w 2529346"/>
              <a:gd name="connsiteY2517" fmla="*/ 109312 h 1157949"/>
              <a:gd name="connsiteX2518" fmla="*/ 1429907 w 2529346"/>
              <a:gd name="connsiteY2518" fmla="*/ 109312 h 1157949"/>
              <a:gd name="connsiteX2519" fmla="*/ 1429907 w 2529346"/>
              <a:gd name="connsiteY2519" fmla="*/ 106771 h 1157949"/>
              <a:gd name="connsiteX2520" fmla="*/ 1427365 w 2529346"/>
              <a:gd name="connsiteY2520" fmla="*/ 106771 h 1157949"/>
              <a:gd name="connsiteX2521" fmla="*/ 1424823 w 2529346"/>
              <a:gd name="connsiteY2521" fmla="*/ 104228 h 1157949"/>
              <a:gd name="connsiteX2522" fmla="*/ 1422280 w 2529346"/>
              <a:gd name="connsiteY2522" fmla="*/ 99144 h 1157949"/>
              <a:gd name="connsiteX2523" fmla="*/ 1419738 w 2529346"/>
              <a:gd name="connsiteY2523" fmla="*/ 99144 h 1157949"/>
              <a:gd name="connsiteX2524" fmla="*/ 1417196 w 2529346"/>
              <a:gd name="connsiteY2524" fmla="*/ 99144 h 1157949"/>
              <a:gd name="connsiteX2525" fmla="*/ 1414654 w 2529346"/>
              <a:gd name="connsiteY2525" fmla="*/ 96601 h 1157949"/>
              <a:gd name="connsiteX2526" fmla="*/ 1414654 w 2529346"/>
              <a:gd name="connsiteY2526" fmla="*/ 94060 h 1157949"/>
              <a:gd name="connsiteX2527" fmla="*/ 1412112 w 2529346"/>
              <a:gd name="connsiteY2527" fmla="*/ 94060 h 1157949"/>
              <a:gd name="connsiteX2528" fmla="*/ 1412112 w 2529346"/>
              <a:gd name="connsiteY2528" fmla="*/ 91518 h 1157949"/>
              <a:gd name="connsiteX2529" fmla="*/ 1409570 w 2529346"/>
              <a:gd name="connsiteY2529" fmla="*/ 91518 h 1157949"/>
              <a:gd name="connsiteX2530" fmla="*/ 1407028 w 2529346"/>
              <a:gd name="connsiteY2530" fmla="*/ 91518 h 1157949"/>
              <a:gd name="connsiteX2531" fmla="*/ 1404486 w 2529346"/>
              <a:gd name="connsiteY2531" fmla="*/ 88975 h 1157949"/>
              <a:gd name="connsiteX2532" fmla="*/ 1404486 w 2529346"/>
              <a:gd name="connsiteY2532" fmla="*/ 86433 h 1157949"/>
              <a:gd name="connsiteX2533" fmla="*/ 1407028 w 2529346"/>
              <a:gd name="connsiteY2533" fmla="*/ 86433 h 1157949"/>
              <a:gd name="connsiteX2534" fmla="*/ 1407028 w 2529346"/>
              <a:gd name="connsiteY2534" fmla="*/ 83891 h 1157949"/>
              <a:gd name="connsiteX2535" fmla="*/ 1404486 w 2529346"/>
              <a:gd name="connsiteY2535" fmla="*/ 83891 h 1157949"/>
              <a:gd name="connsiteX2536" fmla="*/ 1404486 w 2529346"/>
              <a:gd name="connsiteY2536" fmla="*/ 81349 h 1157949"/>
              <a:gd name="connsiteX2537" fmla="*/ 1401944 w 2529346"/>
              <a:gd name="connsiteY2537" fmla="*/ 76265 h 1157949"/>
              <a:gd name="connsiteX2538" fmla="*/ 1399402 w 2529346"/>
              <a:gd name="connsiteY2538" fmla="*/ 76265 h 1157949"/>
              <a:gd name="connsiteX2539" fmla="*/ 1399402 w 2529346"/>
              <a:gd name="connsiteY2539" fmla="*/ 73722 h 1157949"/>
              <a:gd name="connsiteX2540" fmla="*/ 1396860 w 2529346"/>
              <a:gd name="connsiteY2540" fmla="*/ 73722 h 1157949"/>
              <a:gd name="connsiteX2541" fmla="*/ 1396860 w 2529346"/>
              <a:gd name="connsiteY2541" fmla="*/ 71180 h 1157949"/>
              <a:gd name="connsiteX2542" fmla="*/ 1396860 w 2529346"/>
              <a:gd name="connsiteY2542" fmla="*/ 76265 h 1157949"/>
              <a:gd name="connsiteX2543" fmla="*/ 1396860 w 2529346"/>
              <a:gd name="connsiteY2543" fmla="*/ 73722 h 1157949"/>
              <a:gd name="connsiteX2544" fmla="*/ 1396860 w 2529346"/>
              <a:gd name="connsiteY2544" fmla="*/ 71180 h 1157949"/>
              <a:gd name="connsiteX2545" fmla="*/ 1394318 w 2529346"/>
              <a:gd name="connsiteY2545" fmla="*/ 68638 h 1157949"/>
              <a:gd name="connsiteX2546" fmla="*/ 1394318 w 2529346"/>
              <a:gd name="connsiteY2546" fmla="*/ 66096 h 1157949"/>
              <a:gd name="connsiteX2547" fmla="*/ 1391776 w 2529346"/>
              <a:gd name="connsiteY2547" fmla="*/ 66096 h 1157949"/>
              <a:gd name="connsiteX2548" fmla="*/ 1389234 w 2529346"/>
              <a:gd name="connsiteY2548" fmla="*/ 63554 h 1157949"/>
              <a:gd name="connsiteX2549" fmla="*/ 1389234 w 2529346"/>
              <a:gd name="connsiteY2549" fmla="*/ 61011 h 1157949"/>
              <a:gd name="connsiteX2550" fmla="*/ 1386692 w 2529346"/>
              <a:gd name="connsiteY2550" fmla="*/ 61011 h 1157949"/>
              <a:gd name="connsiteX2551" fmla="*/ 1376524 w 2529346"/>
              <a:gd name="connsiteY2551" fmla="*/ 58469 h 1157949"/>
              <a:gd name="connsiteX2552" fmla="*/ 1373981 w 2529346"/>
              <a:gd name="connsiteY2552" fmla="*/ 58469 h 1157949"/>
              <a:gd name="connsiteX2553" fmla="*/ 1365084 w 2529346"/>
              <a:gd name="connsiteY2553" fmla="*/ 53385 h 1157949"/>
              <a:gd name="connsiteX2554" fmla="*/ 1362542 w 2529346"/>
              <a:gd name="connsiteY2554" fmla="*/ 53385 h 1157949"/>
              <a:gd name="connsiteX2555" fmla="*/ 1360000 w 2529346"/>
              <a:gd name="connsiteY2555" fmla="*/ 50843 h 1157949"/>
              <a:gd name="connsiteX2556" fmla="*/ 1346019 w 2529346"/>
              <a:gd name="connsiteY2556" fmla="*/ 48301 h 1157949"/>
              <a:gd name="connsiteX2557" fmla="*/ 1348561 w 2529346"/>
              <a:gd name="connsiteY2557" fmla="*/ 48301 h 1157949"/>
              <a:gd name="connsiteX2558" fmla="*/ 1346019 w 2529346"/>
              <a:gd name="connsiteY2558" fmla="*/ 50843 h 1157949"/>
              <a:gd name="connsiteX2559" fmla="*/ 1340935 w 2529346"/>
              <a:gd name="connsiteY2559" fmla="*/ 53385 h 1157949"/>
              <a:gd name="connsiteX2560" fmla="*/ 1338393 w 2529346"/>
              <a:gd name="connsiteY2560" fmla="*/ 53385 h 1157949"/>
              <a:gd name="connsiteX2561" fmla="*/ 1335851 w 2529346"/>
              <a:gd name="connsiteY2561" fmla="*/ 55928 h 1157949"/>
              <a:gd name="connsiteX2562" fmla="*/ 1335851 w 2529346"/>
              <a:gd name="connsiteY2562" fmla="*/ 58469 h 1157949"/>
              <a:gd name="connsiteX2563" fmla="*/ 1333308 w 2529346"/>
              <a:gd name="connsiteY2563" fmla="*/ 58469 h 1157949"/>
              <a:gd name="connsiteX2564" fmla="*/ 1330767 w 2529346"/>
              <a:gd name="connsiteY2564" fmla="*/ 58469 h 1157949"/>
              <a:gd name="connsiteX2565" fmla="*/ 1330767 w 2529346"/>
              <a:gd name="connsiteY2565" fmla="*/ 61011 h 1157949"/>
              <a:gd name="connsiteX2566" fmla="*/ 1328224 w 2529346"/>
              <a:gd name="connsiteY2566" fmla="*/ 63554 h 1157949"/>
              <a:gd name="connsiteX2567" fmla="*/ 1328224 w 2529346"/>
              <a:gd name="connsiteY2567" fmla="*/ 66096 h 1157949"/>
              <a:gd name="connsiteX2568" fmla="*/ 1323140 w 2529346"/>
              <a:gd name="connsiteY2568" fmla="*/ 66096 h 1157949"/>
              <a:gd name="connsiteX2569" fmla="*/ 1320598 w 2529346"/>
              <a:gd name="connsiteY2569" fmla="*/ 68638 h 1157949"/>
              <a:gd name="connsiteX2570" fmla="*/ 1318056 w 2529346"/>
              <a:gd name="connsiteY2570" fmla="*/ 68638 h 1157949"/>
              <a:gd name="connsiteX2571" fmla="*/ 1312972 w 2529346"/>
              <a:gd name="connsiteY2571" fmla="*/ 68638 h 1157949"/>
              <a:gd name="connsiteX2572" fmla="*/ 1312972 w 2529346"/>
              <a:gd name="connsiteY2572" fmla="*/ 71180 h 1157949"/>
              <a:gd name="connsiteX2573" fmla="*/ 1310430 w 2529346"/>
              <a:gd name="connsiteY2573" fmla="*/ 71180 h 1157949"/>
              <a:gd name="connsiteX2574" fmla="*/ 1310430 w 2529346"/>
              <a:gd name="connsiteY2574" fmla="*/ 71180 h 1157949"/>
              <a:gd name="connsiteX2575" fmla="*/ 1307888 w 2529346"/>
              <a:gd name="connsiteY2575" fmla="*/ 71180 h 1157949"/>
              <a:gd name="connsiteX2576" fmla="*/ 1305346 w 2529346"/>
              <a:gd name="connsiteY2576" fmla="*/ 71180 h 1157949"/>
              <a:gd name="connsiteX2577" fmla="*/ 1302804 w 2529346"/>
              <a:gd name="connsiteY2577" fmla="*/ 71180 h 1157949"/>
              <a:gd name="connsiteX2578" fmla="*/ 1302804 w 2529346"/>
              <a:gd name="connsiteY2578" fmla="*/ 73722 h 1157949"/>
              <a:gd name="connsiteX2579" fmla="*/ 1300262 w 2529346"/>
              <a:gd name="connsiteY2579" fmla="*/ 73722 h 1157949"/>
              <a:gd name="connsiteX2580" fmla="*/ 1297720 w 2529346"/>
              <a:gd name="connsiteY2580" fmla="*/ 73722 h 1157949"/>
              <a:gd name="connsiteX2581" fmla="*/ 1295178 w 2529346"/>
              <a:gd name="connsiteY2581" fmla="*/ 73722 h 1157949"/>
              <a:gd name="connsiteX2582" fmla="*/ 1295178 w 2529346"/>
              <a:gd name="connsiteY2582" fmla="*/ 76265 h 1157949"/>
              <a:gd name="connsiteX2583" fmla="*/ 1290093 w 2529346"/>
              <a:gd name="connsiteY2583" fmla="*/ 78807 h 1157949"/>
              <a:gd name="connsiteX2584" fmla="*/ 1285009 w 2529346"/>
              <a:gd name="connsiteY2584" fmla="*/ 83891 h 1157949"/>
              <a:gd name="connsiteX2585" fmla="*/ 1282467 w 2529346"/>
              <a:gd name="connsiteY2585" fmla="*/ 83891 h 1157949"/>
              <a:gd name="connsiteX2586" fmla="*/ 1279925 w 2529346"/>
              <a:gd name="connsiteY2586" fmla="*/ 83891 h 1157949"/>
              <a:gd name="connsiteX2587" fmla="*/ 1274841 w 2529346"/>
              <a:gd name="connsiteY2587" fmla="*/ 86433 h 1157949"/>
              <a:gd name="connsiteX2588" fmla="*/ 1274841 w 2529346"/>
              <a:gd name="connsiteY2588" fmla="*/ 88975 h 1157949"/>
              <a:gd name="connsiteX2589" fmla="*/ 1277383 w 2529346"/>
              <a:gd name="connsiteY2589" fmla="*/ 88975 h 1157949"/>
              <a:gd name="connsiteX2590" fmla="*/ 1274841 w 2529346"/>
              <a:gd name="connsiteY2590" fmla="*/ 91518 h 1157949"/>
              <a:gd name="connsiteX2591" fmla="*/ 1272299 w 2529346"/>
              <a:gd name="connsiteY2591" fmla="*/ 91518 h 1157949"/>
              <a:gd name="connsiteX2592" fmla="*/ 1267215 w 2529346"/>
              <a:gd name="connsiteY2592" fmla="*/ 91518 h 1157949"/>
              <a:gd name="connsiteX2593" fmla="*/ 1259589 w 2529346"/>
              <a:gd name="connsiteY2593" fmla="*/ 94060 h 1157949"/>
              <a:gd name="connsiteX2594" fmla="*/ 1257047 w 2529346"/>
              <a:gd name="connsiteY2594" fmla="*/ 96601 h 1157949"/>
              <a:gd name="connsiteX2595" fmla="*/ 1259589 w 2529346"/>
              <a:gd name="connsiteY2595" fmla="*/ 96601 h 1157949"/>
              <a:gd name="connsiteX2596" fmla="*/ 1257047 w 2529346"/>
              <a:gd name="connsiteY2596" fmla="*/ 96601 h 1157949"/>
              <a:gd name="connsiteX2597" fmla="*/ 1254505 w 2529346"/>
              <a:gd name="connsiteY2597" fmla="*/ 94060 h 1157949"/>
              <a:gd name="connsiteX2598" fmla="*/ 1251963 w 2529346"/>
              <a:gd name="connsiteY2598" fmla="*/ 94060 h 1157949"/>
              <a:gd name="connsiteX2599" fmla="*/ 1249421 w 2529346"/>
              <a:gd name="connsiteY2599" fmla="*/ 94060 h 1157949"/>
              <a:gd name="connsiteX2600" fmla="*/ 1246879 w 2529346"/>
              <a:gd name="connsiteY2600" fmla="*/ 96601 h 1157949"/>
              <a:gd name="connsiteX2601" fmla="*/ 1244336 w 2529346"/>
              <a:gd name="connsiteY2601" fmla="*/ 94060 h 1157949"/>
              <a:gd name="connsiteX2602" fmla="*/ 1246879 w 2529346"/>
              <a:gd name="connsiteY2602" fmla="*/ 94060 h 1157949"/>
              <a:gd name="connsiteX2603" fmla="*/ 1241795 w 2529346"/>
              <a:gd name="connsiteY2603" fmla="*/ 91518 h 1157949"/>
              <a:gd name="connsiteX2604" fmla="*/ 1234168 w 2529346"/>
              <a:gd name="connsiteY2604" fmla="*/ 91518 h 1157949"/>
              <a:gd name="connsiteX2605" fmla="*/ 1231626 w 2529346"/>
              <a:gd name="connsiteY2605" fmla="*/ 91518 h 1157949"/>
              <a:gd name="connsiteX2606" fmla="*/ 1234168 w 2529346"/>
              <a:gd name="connsiteY2606" fmla="*/ 91518 h 1157949"/>
              <a:gd name="connsiteX2607" fmla="*/ 1234168 w 2529346"/>
              <a:gd name="connsiteY2607" fmla="*/ 88975 h 1157949"/>
              <a:gd name="connsiteX2608" fmla="*/ 1234168 w 2529346"/>
              <a:gd name="connsiteY2608" fmla="*/ 86433 h 1157949"/>
              <a:gd name="connsiteX2609" fmla="*/ 1231626 w 2529346"/>
              <a:gd name="connsiteY2609" fmla="*/ 86433 h 1157949"/>
              <a:gd name="connsiteX2610" fmla="*/ 1229084 w 2529346"/>
              <a:gd name="connsiteY2610" fmla="*/ 86433 h 1157949"/>
              <a:gd name="connsiteX2611" fmla="*/ 1224000 w 2529346"/>
              <a:gd name="connsiteY2611" fmla="*/ 86433 h 1157949"/>
              <a:gd name="connsiteX2612" fmla="*/ 1224000 w 2529346"/>
              <a:gd name="connsiteY2612" fmla="*/ 83891 h 1157949"/>
              <a:gd name="connsiteX2613" fmla="*/ 1221458 w 2529346"/>
              <a:gd name="connsiteY2613" fmla="*/ 83891 h 1157949"/>
              <a:gd name="connsiteX2614" fmla="*/ 1216374 w 2529346"/>
              <a:gd name="connsiteY2614" fmla="*/ 83891 h 1157949"/>
              <a:gd name="connsiteX2615" fmla="*/ 1213832 w 2529346"/>
              <a:gd name="connsiteY2615" fmla="*/ 83891 h 1157949"/>
              <a:gd name="connsiteX2616" fmla="*/ 1208748 w 2529346"/>
              <a:gd name="connsiteY2616" fmla="*/ 86433 h 1157949"/>
              <a:gd name="connsiteX2617" fmla="*/ 1206206 w 2529346"/>
              <a:gd name="connsiteY2617" fmla="*/ 86433 h 1157949"/>
              <a:gd name="connsiteX2618" fmla="*/ 1206206 w 2529346"/>
              <a:gd name="connsiteY2618" fmla="*/ 83891 h 1157949"/>
              <a:gd name="connsiteX2619" fmla="*/ 1206206 w 2529346"/>
              <a:gd name="connsiteY2619" fmla="*/ 81349 h 1157949"/>
              <a:gd name="connsiteX2620" fmla="*/ 1203664 w 2529346"/>
              <a:gd name="connsiteY2620" fmla="*/ 81349 h 1157949"/>
              <a:gd name="connsiteX2621" fmla="*/ 1201122 w 2529346"/>
              <a:gd name="connsiteY2621" fmla="*/ 81349 h 1157949"/>
              <a:gd name="connsiteX2622" fmla="*/ 1198580 w 2529346"/>
              <a:gd name="connsiteY2622" fmla="*/ 81349 h 1157949"/>
              <a:gd name="connsiteX2623" fmla="*/ 1196037 w 2529346"/>
              <a:gd name="connsiteY2623" fmla="*/ 81349 h 1157949"/>
              <a:gd name="connsiteX2624" fmla="*/ 1196037 w 2529346"/>
              <a:gd name="connsiteY2624" fmla="*/ 81349 h 1157949"/>
              <a:gd name="connsiteX2625" fmla="*/ 1193495 w 2529346"/>
              <a:gd name="connsiteY2625" fmla="*/ 81349 h 1157949"/>
              <a:gd name="connsiteX2626" fmla="*/ 1193495 w 2529346"/>
              <a:gd name="connsiteY2626" fmla="*/ 78807 h 1157949"/>
              <a:gd name="connsiteX2627" fmla="*/ 1190953 w 2529346"/>
              <a:gd name="connsiteY2627" fmla="*/ 78807 h 1157949"/>
              <a:gd name="connsiteX2628" fmla="*/ 1185869 w 2529346"/>
              <a:gd name="connsiteY2628" fmla="*/ 78807 h 1157949"/>
              <a:gd name="connsiteX2629" fmla="*/ 1183327 w 2529346"/>
              <a:gd name="connsiteY2629" fmla="*/ 81349 h 1157949"/>
              <a:gd name="connsiteX2630" fmla="*/ 1178243 w 2529346"/>
              <a:gd name="connsiteY2630" fmla="*/ 83891 h 1157949"/>
              <a:gd name="connsiteX2631" fmla="*/ 1173159 w 2529346"/>
              <a:gd name="connsiteY2631" fmla="*/ 86433 h 1157949"/>
              <a:gd name="connsiteX2632" fmla="*/ 1168075 w 2529346"/>
              <a:gd name="connsiteY2632" fmla="*/ 88975 h 1157949"/>
              <a:gd name="connsiteX2633" fmla="*/ 1165533 w 2529346"/>
              <a:gd name="connsiteY2633" fmla="*/ 88975 h 1157949"/>
              <a:gd name="connsiteX2634" fmla="*/ 1162991 w 2529346"/>
              <a:gd name="connsiteY2634" fmla="*/ 88975 h 1157949"/>
              <a:gd name="connsiteX2635" fmla="*/ 1160449 w 2529346"/>
              <a:gd name="connsiteY2635" fmla="*/ 88975 h 1157949"/>
              <a:gd name="connsiteX2636" fmla="*/ 1157907 w 2529346"/>
              <a:gd name="connsiteY2636" fmla="*/ 94060 h 1157949"/>
              <a:gd name="connsiteX2637" fmla="*/ 1155364 w 2529346"/>
              <a:gd name="connsiteY2637" fmla="*/ 96601 h 1157949"/>
              <a:gd name="connsiteX2638" fmla="*/ 1152823 w 2529346"/>
              <a:gd name="connsiteY2638" fmla="*/ 99144 h 1157949"/>
              <a:gd name="connsiteX2639" fmla="*/ 1152823 w 2529346"/>
              <a:gd name="connsiteY2639" fmla="*/ 101686 h 1157949"/>
              <a:gd name="connsiteX2640" fmla="*/ 1150280 w 2529346"/>
              <a:gd name="connsiteY2640" fmla="*/ 104228 h 1157949"/>
              <a:gd name="connsiteX2641" fmla="*/ 1152823 w 2529346"/>
              <a:gd name="connsiteY2641" fmla="*/ 104228 h 1157949"/>
              <a:gd name="connsiteX2642" fmla="*/ 1152823 w 2529346"/>
              <a:gd name="connsiteY2642" fmla="*/ 106771 h 1157949"/>
              <a:gd name="connsiteX2643" fmla="*/ 1152823 w 2529346"/>
              <a:gd name="connsiteY2643" fmla="*/ 111854 h 1157949"/>
              <a:gd name="connsiteX2644" fmla="*/ 1152823 w 2529346"/>
              <a:gd name="connsiteY2644" fmla="*/ 114397 h 1157949"/>
              <a:gd name="connsiteX2645" fmla="*/ 1155364 w 2529346"/>
              <a:gd name="connsiteY2645" fmla="*/ 114397 h 1157949"/>
              <a:gd name="connsiteX2646" fmla="*/ 1157907 w 2529346"/>
              <a:gd name="connsiteY2646" fmla="*/ 114397 h 1157949"/>
              <a:gd name="connsiteX2647" fmla="*/ 1157907 w 2529346"/>
              <a:gd name="connsiteY2647" fmla="*/ 116939 h 1157949"/>
              <a:gd name="connsiteX2648" fmla="*/ 1157907 w 2529346"/>
              <a:gd name="connsiteY2648" fmla="*/ 119481 h 1157949"/>
              <a:gd name="connsiteX2649" fmla="*/ 1157907 w 2529346"/>
              <a:gd name="connsiteY2649" fmla="*/ 122023 h 1157949"/>
              <a:gd name="connsiteX2650" fmla="*/ 1160449 w 2529346"/>
              <a:gd name="connsiteY2650" fmla="*/ 122023 h 1157949"/>
              <a:gd name="connsiteX2651" fmla="*/ 1162991 w 2529346"/>
              <a:gd name="connsiteY2651" fmla="*/ 122023 h 1157949"/>
              <a:gd name="connsiteX2652" fmla="*/ 1162991 w 2529346"/>
              <a:gd name="connsiteY2652" fmla="*/ 124565 h 1157949"/>
              <a:gd name="connsiteX2653" fmla="*/ 1160449 w 2529346"/>
              <a:gd name="connsiteY2653" fmla="*/ 124565 h 1157949"/>
              <a:gd name="connsiteX2654" fmla="*/ 1157907 w 2529346"/>
              <a:gd name="connsiteY2654" fmla="*/ 124565 h 1157949"/>
              <a:gd name="connsiteX2655" fmla="*/ 1157907 w 2529346"/>
              <a:gd name="connsiteY2655" fmla="*/ 124565 h 1157949"/>
              <a:gd name="connsiteX2656" fmla="*/ 1157907 w 2529346"/>
              <a:gd name="connsiteY2656" fmla="*/ 127108 h 1157949"/>
              <a:gd name="connsiteX2657" fmla="*/ 1157907 w 2529346"/>
              <a:gd name="connsiteY2657" fmla="*/ 129650 h 1157949"/>
              <a:gd name="connsiteX2658" fmla="*/ 1160449 w 2529346"/>
              <a:gd name="connsiteY2658" fmla="*/ 129650 h 1157949"/>
              <a:gd name="connsiteX2659" fmla="*/ 1162991 w 2529346"/>
              <a:gd name="connsiteY2659" fmla="*/ 129650 h 1157949"/>
              <a:gd name="connsiteX2660" fmla="*/ 1162991 w 2529346"/>
              <a:gd name="connsiteY2660" fmla="*/ 132192 h 1157949"/>
              <a:gd name="connsiteX2661" fmla="*/ 1162991 w 2529346"/>
              <a:gd name="connsiteY2661" fmla="*/ 134734 h 1157949"/>
              <a:gd name="connsiteX2662" fmla="*/ 1162991 w 2529346"/>
              <a:gd name="connsiteY2662" fmla="*/ 137276 h 1157949"/>
              <a:gd name="connsiteX2663" fmla="*/ 1160449 w 2529346"/>
              <a:gd name="connsiteY2663" fmla="*/ 137276 h 1157949"/>
              <a:gd name="connsiteX2664" fmla="*/ 1160449 w 2529346"/>
              <a:gd name="connsiteY2664" fmla="*/ 139818 h 1157949"/>
              <a:gd name="connsiteX2665" fmla="*/ 1155364 w 2529346"/>
              <a:gd name="connsiteY2665" fmla="*/ 142361 h 1157949"/>
              <a:gd name="connsiteX2666" fmla="*/ 1152823 w 2529346"/>
              <a:gd name="connsiteY2666" fmla="*/ 142361 h 1157949"/>
              <a:gd name="connsiteX2667" fmla="*/ 1145196 w 2529346"/>
              <a:gd name="connsiteY2667" fmla="*/ 147444 h 1157949"/>
              <a:gd name="connsiteX2668" fmla="*/ 1142654 w 2529346"/>
              <a:gd name="connsiteY2668" fmla="*/ 147444 h 1157949"/>
              <a:gd name="connsiteX2669" fmla="*/ 1140112 w 2529346"/>
              <a:gd name="connsiteY2669" fmla="*/ 147444 h 1157949"/>
              <a:gd name="connsiteX2670" fmla="*/ 1137570 w 2529346"/>
              <a:gd name="connsiteY2670" fmla="*/ 147444 h 1157949"/>
              <a:gd name="connsiteX2671" fmla="*/ 1129944 w 2529346"/>
              <a:gd name="connsiteY2671" fmla="*/ 152529 h 1157949"/>
              <a:gd name="connsiteX2672" fmla="*/ 1127402 w 2529346"/>
              <a:gd name="connsiteY2672" fmla="*/ 152529 h 1157949"/>
              <a:gd name="connsiteX2673" fmla="*/ 1124860 w 2529346"/>
              <a:gd name="connsiteY2673" fmla="*/ 157614 h 1157949"/>
              <a:gd name="connsiteX2674" fmla="*/ 1122318 w 2529346"/>
              <a:gd name="connsiteY2674" fmla="*/ 157614 h 1157949"/>
              <a:gd name="connsiteX2675" fmla="*/ 1122318 w 2529346"/>
              <a:gd name="connsiteY2675" fmla="*/ 160155 h 1157949"/>
              <a:gd name="connsiteX2676" fmla="*/ 1119776 w 2529346"/>
              <a:gd name="connsiteY2676" fmla="*/ 160155 h 1157949"/>
              <a:gd name="connsiteX2677" fmla="*/ 1114692 w 2529346"/>
              <a:gd name="connsiteY2677" fmla="*/ 160155 h 1157949"/>
              <a:gd name="connsiteX2678" fmla="*/ 1109608 w 2529346"/>
              <a:gd name="connsiteY2678" fmla="*/ 160155 h 1157949"/>
              <a:gd name="connsiteX2679" fmla="*/ 1107066 w 2529346"/>
              <a:gd name="connsiteY2679" fmla="*/ 162698 h 1157949"/>
              <a:gd name="connsiteX2680" fmla="*/ 1104523 w 2529346"/>
              <a:gd name="connsiteY2680" fmla="*/ 162698 h 1157949"/>
              <a:gd name="connsiteX2681" fmla="*/ 1101981 w 2529346"/>
              <a:gd name="connsiteY2681" fmla="*/ 162698 h 1157949"/>
              <a:gd name="connsiteX2682" fmla="*/ 1094355 w 2529346"/>
              <a:gd name="connsiteY2682" fmla="*/ 165240 h 1157949"/>
              <a:gd name="connsiteX2683" fmla="*/ 1089271 w 2529346"/>
              <a:gd name="connsiteY2683" fmla="*/ 165240 h 1157949"/>
              <a:gd name="connsiteX2684" fmla="*/ 1084187 w 2529346"/>
              <a:gd name="connsiteY2684" fmla="*/ 167782 h 1157949"/>
              <a:gd name="connsiteX2685" fmla="*/ 1081645 w 2529346"/>
              <a:gd name="connsiteY2685" fmla="*/ 167782 h 1157949"/>
              <a:gd name="connsiteX2686" fmla="*/ 1079103 w 2529346"/>
              <a:gd name="connsiteY2686" fmla="*/ 170324 h 1157949"/>
              <a:gd name="connsiteX2687" fmla="*/ 1071477 w 2529346"/>
              <a:gd name="connsiteY2687" fmla="*/ 175408 h 1157949"/>
              <a:gd name="connsiteX2688" fmla="*/ 1071477 w 2529346"/>
              <a:gd name="connsiteY2688" fmla="*/ 177951 h 1157949"/>
              <a:gd name="connsiteX2689" fmla="*/ 1074019 w 2529346"/>
              <a:gd name="connsiteY2689" fmla="*/ 177951 h 1157949"/>
              <a:gd name="connsiteX2690" fmla="*/ 1076561 w 2529346"/>
              <a:gd name="connsiteY2690" fmla="*/ 177951 h 1157949"/>
              <a:gd name="connsiteX2691" fmla="*/ 1079103 w 2529346"/>
              <a:gd name="connsiteY2691" fmla="*/ 177951 h 1157949"/>
              <a:gd name="connsiteX2692" fmla="*/ 1079103 w 2529346"/>
              <a:gd name="connsiteY2692" fmla="*/ 180493 h 1157949"/>
              <a:gd name="connsiteX2693" fmla="*/ 1081645 w 2529346"/>
              <a:gd name="connsiteY2693" fmla="*/ 180493 h 1157949"/>
              <a:gd name="connsiteX2694" fmla="*/ 1076561 w 2529346"/>
              <a:gd name="connsiteY2694" fmla="*/ 185577 h 1157949"/>
              <a:gd name="connsiteX2695" fmla="*/ 1074019 w 2529346"/>
              <a:gd name="connsiteY2695" fmla="*/ 185577 h 1157949"/>
              <a:gd name="connsiteX2696" fmla="*/ 1071477 w 2529346"/>
              <a:gd name="connsiteY2696" fmla="*/ 185577 h 1157949"/>
              <a:gd name="connsiteX2697" fmla="*/ 1068935 w 2529346"/>
              <a:gd name="connsiteY2697" fmla="*/ 188119 h 1157949"/>
              <a:gd name="connsiteX2698" fmla="*/ 1063851 w 2529346"/>
              <a:gd name="connsiteY2698" fmla="*/ 193204 h 1157949"/>
              <a:gd name="connsiteX2699" fmla="*/ 1063851 w 2529346"/>
              <a:gd name="connsiteY2699" fmla="*/ 195746 h 1157949"/>
              <a:gd name="connsiteX2700" fmla="*/ 1061308 w 2529346"/>
              <a:gd name="connsiteY2700" fmla="*/ 195746 h 1157949"/>
              <a:gd name="connsiteX2701" fmla="*/ 1058767 w 2529346"/>
              <a:gd name="connsiteY2701" fmla="*/ 198287 h 1157949"/>
              <a:gd name="connsiteX2702" fmla="*/ 1053682 w 2529346"/>
              <a:gd name="connsiteY2702" fmla="*/ 203372 h 1157949"/>
              <a:gd name="connsiteX2703" fmla="*/ 1053682 w 2529346"/>
              <a:gd name="connsiteY2703" fmla="*/ 205914 h 1157949"/>
              <a:gd name="connsiteX2704" fmla="*/ 1051140 w 2529346"/>
              <a:gd name="connsiteY2704" fmla="*/ 208457 h 1157949"/>
              <a:gd name="connsiteX2705" fmla="*/ 1048598 w 2529346"/>
              <a:gd name="connsiteY2705" fmla="*/ 210998 h 1157949"/>
              <a:gd name="connsiteX2706" fmla="*/ 1046056 w 2529346"/>
              <a:gd name="connsiteY2706" fmla="*/ 216083 h 1157949"/>
              <a:gd name="connsiteX2707" fmla="*/ 1040972 w 2529346"/>
              <a:gd name="connsiteY2707" fmla="*/ 222438 h 1157949"/>
              <a:gd name="connsiteX2708" fmla="*/ 1040972 w 2529346"/>
              <a:gd name="connsiteY2708" fmla="*/ 224981 h 1157949"/>
              <a:gd name="connsiteX2709" fmla="*/ 1043514 w 2529346"/>
              <a:gd name="connsiteY2709" fmla="*/ 233878 h 1157949"/>
              <a:gd name="connsiteX2710" fmla="*/ 1046056 w 2529346"/>
              <a:gd name="connsiteY2710" fmla="*/ 238962 h 1157949"/>
              <a:gd name="connsiteX2711" fmla="*/ 1046056 w 2529346"/>
              <a:gd name="connsiteY2711" fmla="*/ 241504 h 1157949"/>
              <a:gd name="connsiteX2712" fmla="*/ 1048598 w 2529346"/>
              <a:gd name="connsiteY2712" fmla="*/ 241504 h 1157949"/>
              <a:gd name="connsiteX2713" fmla="*/ 1048598 w 2529346"/>
              <a:gd name="connsiteY2713" fmla="*/ 244047 h 1157949"/>
              <a:gd name="connsiteX2714" fmla="*/ 1051140 w 2529346"/>
              <a:gd name="connsiteY2714" fmla="*/ 244047 h 1157949"/>
              <a:gd name="connsiteX2715" fmla="*/ 1053682 w 2529346"/>
              <a:gd name="connsiteY2715" fmla="*/ 244047 h 1157949"/>
              <a:gd name="connsiteX2716" fmla="*/ 1056224 w 2529346"/>
              <a:gd name="connsiteY2716" fmla="*/ 244047 h 1157949"/>
              <a:gd name="connsiteX2717" fmla="*/ 1056224 w 2529346"/>
              <a:gd name="connsiteY2717" fmla="*/ 246589 h 1157949"/>
              <a:gd name="connsiteX2718" fmla="*/ 1058767 w 2529346"/>
              <a:gd name="connsiteY2718" fmla="*/ 246589 h 1157949"/>
              <a:gd name="connsiteX2719" fmla="*/ 1058767 w 2529346"/>
              <a:gd name="connsiteY2719" fmla="*/ 249131 h 1157949"/>
              <a:gd name="connsiteX2720" fmla="*/ 1058767 w 2529346"/>
              <a:gd name="connsiteY2720" fmla="*/ 251673 h 1157949"/>
              <a:gd name="connsiteX2721" fmla="*/ 1056224 w 2529346"/>
              <a:gd name="connsiteY2721" fmla="*/ 251673 h 1157949"/>
              <a:gd name="connsiteX2722" fmla="*/ 1053682 w 2529346"/>
              <a:gd name="connsiteY2722" fmla="*/ 254215 h 1157949"/>
              <a:gd name="connsiteX2723" fmla="*/ 1051140 w 2529346"/>
              <a:gd name="connsiteY2723" fmla="*/ 254215 h 1157949"/>
              <a:gd name="connsiteX2724" fmla="*/ 1046056 w 2529346"/>
              <a:gd name="connsiteY2724" fmla="*/ 256757 h 1157949"/>
              <a:gd name="connsiteX2725" fmla="*/ 1040972 w 2529346"/>
              <a:gd name="connsiteY2725" fmla="*/ 259300 h 1157949"/>
              <a:gd name="connsiteX2726" fmla="*/ 1038430 w 2529346"/>
              <a:gd name="connsiteY2726" fmla="*/ 261841 h 1157949"/>
              <a:gd name="connsiteX2727" fmla="*/ 1033346 w 2529346"/>
              <a:gd name="connsiteY2727" fmla="*/ 264384 h 1157949"/>
              <a:gd name="connsiteX2728" fmla="*/ 1030804 w 2529346"/>
              <a:gd name="connsiteY2728" fmla="*/ 269468 h 1157949"/>
              <a:gd name="connsiteX2729" fmla="*/ 1028262 w 2529346"/>
              <a:gd name="connsiteY2729" fmla="*/ 274552 h 1157949"/>
              <a:gd name="connsiteX2730" fmla="*/ 1025720 w 2529346"/>
              <a:gd name="connsiteY2730" fmla="*/ 280907 h 1157949"/>
              <a:gd name="connsiteX2731" fmla="*/ 1023178 w 2529346"/>
              <a:gd name="connsiteY2731" fmla="*/ 283450 h 1157949"/>
              <a:gd name="connsiteX2732" fmla="*/ 1020636 w 2529346"/>
              <a:gd name="connsiteY2732" fmla="*/ 285992 h 1157949"/>
              <a:gd name="connsiteX2733" fmla="*/ 1023178 w 2529346"/>
              <a:gd name="connsiteY2733" fmla="*/ 288534 h 1157949"/>
              <a:gd name="connsiteX2734" fmla="*/ 1025720 w 2529346"/>
              <a:gd name="connsiteY2734" fmla="*/ 291077 h 1157949"/>
              <a:gd name="connsiteX2735" fmla="*/ 1025720 w 2529346"/>
              <a:gd name="connsiteY2735" fmla="*/ 288534 h 1157949"/>
              <a:gd name="connsiteX2736" fmla="*/ 1025720 w 2529346"/>
              <a:gd name="connsiteY2736" fmla="*/ 291077 h 1157949"/>
              <a:gd name="connsiteX2737" fmla="*/ 1018094 w 2529346"/>
              <a:gd name="connsiteY2737" fmla="*/ 293618 h 1157949"/>
              <a:gd name="connsiteX2738" fmla="*/ 1018094 w 2529346"/>
              <a:gd name="connsiteY2738" fmla="*/ 291077 h 1157949"/>
              <a:gd name="connsiteX2739" fmla="*/ 1015551 w 2529346"/>
              <a:gd name="connsiteY2739" fmla="*/ 291077 h 1157949"/>
              <a:gd name="connsiteX2740" fmla="*/ 1007925 w 2529346"/>
              <a:gd name="connsiteY2740" fmla="*/ 291077 h 1157949"/>
              <a:gd name="connsiteX2741" fmla="*/ 1005383 w 2529346"/>
              <a:gd name="connsiteY2741" fmla="*/ 293618 h 1157949"/>
              <a:gd name="connsiteX2742" fmla="*/ 1002841 w 2529346"/>
              <a:gd name="connsiteY2742" fmla="*/ 293618 h 1157949"/>
              <a:gd name="connsiteX2743" fmla="*/ 1005383 w 2529346"/>
              <a:gd name="connsiteY2743" fmla="*/ 279637 h 1157949"/>
              <a:gd name="connsiteX2744" fmla="*/ 1002841 w 2529346"/>
              <a:gd name="connsiteY2744" fmla="*/ 279637 h 1157949"/>
              <a:gd name="connsiteX2745" fmla="*/ 1002841 w 2529346"/>
              <a:gd name="connsiteY2745" fmla="*/ 282179 h 1157949"/>
              <a:gd name="connsiteX2746" fmla="*/ 1000299 w 2529346"/>
              <a:gd name="connsiteY2746" fmla="*/ 282179 h 1157949"/>
              <a:gd name="connsiteX2747" fmla="*/ 997757 w 2529346"/>
              <a:gd name="connsiteY2747" fmla="*/ 282179 h 1157949"/>
              <a:gd name="connsiteX2748" fmla="*/ 997757 w 2529346"/>
              <a:gd name="connsiteY2748" fmla="*/ 284721 h 1157949"/>
              <a:gd name="connsiteX2749" fmla="*/ 995215 w 2529346"/>
              <a:gd name="connsiteY2749" fmla="*/ 284721 h 1157949"/>
              <a:gd name="connsiteX2750" fmla="*/ 992673 w 2529346"/>
              <a:gd name="connsiteY2750" fmla="*/ 289805 h 1157949"/>
              <a:gd name="connsiteX2751" fmla="*/ 992673 w 2529346"/>
              <a:gd name="connsiteY2751" fmla="*/ 292347 h 1157949"/>
              <a:gd name="connsiteX2752" fmla="*/ 990131 w 2529346"/>
              <a:gd name="connsiteY2752" fmla="*/ 292347 h 1157949"/>
              <a:gd name="connsiteX2753" fmla="*/ 990131 w 2529346"/>
              <a:gd name="connsiteY2753" fmla="*/ 294890 h 1157949"/>
              <a:gd name="connsiteX2754" fmla="*/ 987589 w 2529346"/>
              <a:gd name="connsiteY2754" fmla="*/ 297432 h 1157949"/>
              <a:gd name="connsiteX2755" fmla="*/ 987589 w 2529346"/>
              <a:gd name="connsiteY2755" fmla="*/ 299974 h 1157949"/>
              <a:gd name="connsiteX2756" fmla="*/ 985047 w 2529346"/>
              <a:gd name="connsiteY2756" fmla="*/ 302516 h 1157949"/>
              <a:gd name="connsiteX2757" fmla="*/ 982505 w 2529346"/>
              <a:gd name="connsiteY2757" fmla="*/ 305058 h 1157949"/>
              <a:gd name="connsiteX2758" fmla="*/ 979963 w 2529346"/>
              <a:gd name="connsiteY2758" fmla="*/ 307600 h 1157949"/>
              <a:gd name="connsiteX2759" fmla="*/ 979963 w 2529346"/>
              <a:gd name="connsiteY2759" fmla="*/ 307600 h 1157949"/>
              <a:gd name="connsiteX2760" fmla="*/ 977420 w 2529346"/>
              <a:gd name="connsiteY2760" fmla="*/ 305058 h 1157949"/>
              <a:gd name="connsiteX2761" fmla="*/ 974879 w 2529346"/>
              <a:gd name="connsiteY2761" fmla="*/ 302516 h 1157949"/>
              <a:gd name="connsiteX2762" fmla="*/ 969795 w 2529346"/>
              <a:gd name="connsiteY2762" fmla="*/ 305058 h 1157949"/>
              <a:gd name="connsiteX2763" fmla="*/ 967252 w 2529346"/>
              <a:gd name="connsiteY2763" fmla="*/ 305058 h 1157949"/>
              <a:gd name="connsiteX2764" fmla="*/ 967252 w 2529346"/>
              <a:gd name="connsiteY2764" fmla="*/ 307600 h 1157949"/>
              <a:gd name="connsiteX2765" fmla="*/ 964710 w 2529346"/>
              <a:gd name="connsiteY2765" fmla="*/ 307600 h 1157949"/>
              <a:gd name="connsiteX2766" fmla="*/ 964710 w 2529346"/>
              <a:gd name="connsiteY2766" fmla="*/ 310143 h 1157949"/>
              <a:gd name="connsiteX2767" fmla="*/ 962168 w 2529346"/>
              <a:gd name="connsiteY2767" fmla="*/ 310143 h 1157949"/>
              <a:gd name="connsiteX2768" fmla="*/ 959626 w 2529346"/>
              <a:gd name="connsiteY2768" fmla="*/ 310143 h 1157949"/>
              <a:gd name="connsiteX2769" fmla="*/ 957084 w 2529346"/>
              <a:gd name="connsiteY2769" fmla="*/ 310143 h 1157949"/>
              <a:gd name="connsiteX2770" fmla="*/ 957084 w 2529346"/>
              <a:gd name="connsiteY2770" fmla="*/ 305058 h 1157949"/>
              <a:gd name="connsiteX2771" fmla="*/ 954542 w 2529346"/>
              <a:gd name="connsiteY2771" fmla="*/ 305058 h 1157949"/>
              <a:gd name="connsiteX2772" fmla="*/ 946916 w 2529346"/>
              <a:gd name="connsiteY2772" fmla="*/ 305058 h 1157949"/>
              <a:gd name="connsiteX2773" fmla="*/ 944374 w 2529346"/>
              <a:gd name="connsiteY2773" fmla="*/ 305058 h 1157949"/>
              <a:gd name="connsiteX2774" fmla="*/ 941832 w 2529346"/>
              <a:gd name="connsiteY2774" fmla="*/ 305058 h 1157949"/>
              <a:gd name="connsiteX2775" fmla="*/ 941832 w 2529346"/>
              <a:gd name="connsiteY2775" fmla="*/ 305058 h 1157949"/>
              <a:gd name="connsiteX2776" fmla="*/ 939290 w 2529346"/>
              <a:gd name="connsiteY2776" fmla="*/ 307600 h 1157949"/>
              <a:gd name="connsiteX2777" fmla="*/ 936748 w 2529346"/>
              <a:gd name="connsiteY2777" fmla="*/ 307600 h 1157949"/>
              <a:gd name="connsiteX2778" fmla="*/ 934206 w 2529346"/>
              <a:gd name="connsiteY2778" fmla="*/ 305058 h 1157949"/>
              <a:gd name="connsiteX2779" fmla="*/ 931664 w 2529346"/>
              <a:gd name="connsiteY2779" fmla="*/ 305058 h 1157949"/>
              <a:gd name="connsiteX2780" fmla="*/ 929122 w 2529346"/>
              <a:gd name="connsiteY2780" fmla="*/ 305058 h 1157949"/>
              <a:gd name="connsiteX2781" fmla="*/ 926579 w 2529346"/>
              <a:gd name="connsiteY2781" fmla="*/ 305058 h 1157949"/>
              <a:gd name="connsiteX2782" fmla="*/ 924038 w 2529346"/>
              <a:gd name="connsiteY2782" fmla="*/ 305058 h 1157949"/>
              <a:gd name="connsiteX2783" fmla="*/ 916411 w 2529346"/>
              <a:gd name="connsiteY2783" fmla="*/ 305058 h 1157949"/>
              <a:gd name="connsiteX2784" fmla="*/ 911327 w 2529346"/>
              <a:gd name="connsiteY2784" fmla="*/ 305058 h 1157949"/>
              <a:gd name="connsiteX2785" fmla="*/ 908785 w 2529346"/>
              <a:gd name="connsiteY2785" fmla="*/ 305058 h 1157949"/>
              <a:gd name="connsiteX2786" fmla="*/ 906243 w 2529346"/>
              <a:gd name="connsiteY2786" fmla="*/ 305058 h 1157949"/>
              <a:gd name="connsiteX2787" fmla="*/ 903701 w 2529346"/>
              <a:gd name="connsiteY2787" fmla="*/ 305058 h 1157949"/>
              <a:gd name="connsiteX2788" fmla="*/ 903701 w 2529346"/>
              <a:gd name="connsiteY2788" fmla="*/ 307600 h 1157949"/>
              <a:gd name="connsiteX2789" fmla="*/ 903701 w 2529346"/>
              <a:gd name="connsiteY2789" fmla="*/ 307600 h 1157949"/>
              <a:gd name="connsiteX2790" fmla="*/ 903701 w 2529346"/>
              <a:gd name="connsiteY2790" fmla="*/ 310143 h 1157949"/>
              <a:gd name="connsiteX2791" fmla="*/ 898617 w 2529346"/>
              <a:gd name="connsiteY2791" fmla="*/ 312684 h 1157949"/>
              <a:gd name="connsiteX2792" fmla="*/ 896075 w 2529346"/>
              <a:gd name="connsiteY2792" fmla="*/ 315227 h 1157949"/>
              <a:gd name="connsiteX2793" fmla="*/ 893533 w 2529346"/>
              <a:gd name="connsiteY2793" fmla="*/ 315227 h 1157949"/>
              <a:gd name="connsiteX2794" fmla="*/ 890991 w 2529346"/>
              <a:gd name="connsiteY2794" fmla="*/ 315227 h 1157949"/>
              <a:gd name="connsiteX2795" fmla="*/ 888449 w 2529346"/>
              <a:gd name="connsiteY2795" fmla="*/ 315227 h 1157949"/>
              <a:gd name="connsiteX2796" fmla="*/ 885907 w 2529346"/>
              <a:gd name="connsiteY2796" fmla="*/ 315227 h 1157949"/>
              <a:gd name="connsiteX2797" fmla="*/ 883364 w 2529346"/>
              <a:gd name="connsiteY2797" fmla="*/ 315227 h 1157949"/>
              <a:gd name="connsiteX2798" fmla="*/ 880823 w 2529346"/>
              <a:gd name="connsiteY2798" fmla="*/ 315227 h 1157949"/>
              <a:gd name="connsiteX2799" fmla="*/ 878280 w 2529346"/>
              <a:gd name="connsiteY2799" fmla="*/ 317769 h 1157949"/>
              <a:gd name="connsiteX2800" fmla="*/ 875738 w 2529346"/>
              <a:gd name="connsiteY2800" fmla="*/ 317769 h 1157949"/>
              <a:gd name="connsiteX2801" fmla="*/ 873196 w 2529346"/>
              <a:gd name="connsiteY2801" fmla="*/ 324124 h 1157949"/>
              <a:gd name="connsiteX2802" fmla="*/ 873196 w 2529346"/>
              <a:gd name="connsiteY2802" fmla="*/ 326667 h 1157949"/>
              <a:gd name="connsiteX2803" fmla="*/ 870654 w 2529346"/>
              <a:gd name="connsiteY2803" fmla="*/ 324124 h 1157949"/>
              <a:gd name="connsiteX2804" fmla="*/ 868112 w 2529346"/>
              <a:gd name="connsiteY2804" fmla="*/ 326667 h 1157949"/>
              <a:gd name="connsiteX2805" fmla="*/ 868112 w 2529346"/>
              <a:gd name="connsiteY2805" fmla="*/ 329209 h 1157949"/>
              <a:gd name="connsiteX2806" fmla="*/ 870654 w 2529346"/>
              <a:gd name="connsiteY2806" fmla="*/ 329209 h 1157949"/>
              <a:gd name="connsiteX2807" fmla="*/ 868112 w 2529346"/>
              <a:gd name="connsiteY2807" fmla="*/ 329209 h 1157949"/>
              <a:gd name="connsiteX2808" fmla="*/ 865570 w 2529346"/>
              <a:gd name="connsiteY2808" fmla="*/ 330480 h 1157949"/>
              <a:gd name="connsiteX2809" fmla="*/ 857944 w 2529346"/>
              <a:gd name="connsiteY2809" fmla="*/ 327937 h 1157949"/>
              <a:gd name="connsiteX2810" fmla="*/ 857944 w 2529346"/>
              <a:gd name="connsiteY2810" fmla="*/ 325395 h 1157949"/>
              <a:gd name="connsiteX2811" fmla="*/ 855402 w 2529346"/>
              <a:gd name="connsiteY2811" fmla="*/ 325395 h 1157949"/>
              <a:gd name="connsiteX2812" fmla="*/ 855402 w 2529346"/>
              <a:gd name="connsiteY2812" fmla="*/ 322854 h 1157949"/>
              <a:gd name="connsiteX2813" fmla="*/ 850318 w 2529346"/>
              <a:gd name="connsiteY2813" fmla="*/ 322854 h 1157949"/>
              <a:gd name="connsiteX2814" fmla="*/ 845234 w 2529346"/>
              <a:gd name="connsiteY2814" fmla="*/ 317769 h 1157949"/>
              <a:gd name="connsiteX2815" fmla="*/ 842692 w 2529346"/>
              <a:gd name="connsiteY2815" fmla="*/ 315227 h 1157949"/>
              <a:gd name="connsiteX2816" fmla="*/ 842692 w 2529346"/>
              <a:gd name="connsiteY2816" fmla="*/ 312684 h 1157949"/>
              <a:gd name="connsiteX2817" fmla="*/ 845234 w 2529346"/>
              <a:gd name="connsiteY2817" fmla="*/ 310143 h 1157949"/>
              <a:gd name="connsiteX2818" fmla="*/ 842692 w 2529346"/>
              <a:gd name="connsiteY2818" fmla="*/ 307600 h 1157949"/>
              <a:gd name="connsiteX2819" fmla="*/ 840150 w 2529346"/>
              <a:gd name="connsiteY2819" fmla="*/ 307600 h 1157949"/>
              <a:gd name="connsiteX2820" fmla="*/ 837607 w 2529346"/>
              <a:gd name="connsiteY2820" fmla="*/ 307600 h 1157949"/>
              <a:gd name="connsiteX2821" fmla="*/ 837607 w 2529346"/>
              <a:gd name="connsiteY2821" fmla="*/ 305058 h 1157949"/>
              <a:gd name="connsiteX2822" fmla="*/ 835066 w 2529346"/>
              <a:gd name="connsiteY2822" fmla="*/ 305058 h 1157949"/>
              <a:gd name="connsiteX2823" fmla="*/ 835066 w 2529346"/>
              <a:gd name="connsiteY2823" fmla="*/ 305058 h 1157949"/>
              <a:gd name="connsiteX2824" fmla="*/ 837607 w 2529346"/>
              <a:gd name="connsiteY2824" fmla="*/ 299974 h 1157949"/>
              <a:gd name="connsiteX2825" fmla="*/ 829982 w 2529346"/>
              <a:gd name="connsiteY2825" fmla="*/ 294890 h 1157949"/>
              <a:gd name="connsiteX2826" fmla="*/ 824897 w 2529346"/>
              <a:gd name="connsiteY2826" fmla="*/ 292347 h 1157949"/>
              <a:gd name="connsiteX2827" fmla="*/ 817271 w 2529346"/>
              <a:gd name="connsiteY2827" fmla="*/ 287263 h 1157949"/>
              <a:gd name="connsiteX2828" fmla="*/ 814729 w 2529346"/>
              <a:gd name="connsiteY2828" fmla="*/ 287263 h 1157949"/>
              <a:gd name="connsiteX2829" fmla="*/ 814729 w 2529346"/>
              <a:gd name="connsiteY2829" fmla="*/ 287263 h 1157949"/>
              <a:gd name="connsiteX2830" fmla="*/ 812187 w 2529346"/>
              <a:gd name="connsiteY2830" fmla="*/ 287263 h 1157949"/>
              <a:gd name="connsiteX2831" fmla="*/ 809645 w 2529346"/>
              <a:gd name="connsiteY2831" fmla="*/ 287263 h 1157949"/>
              <a:gd name="connsiteX2832" fmla="*/ 807103 w 2529346"/>
              <a:gd name="connsiteY2832" fmla="*/ 287263 h 1157949"/>
              <a:gd name="connsiteX2833" fmla="*/ 804561 w 2529346"/>
              <a:gd name="connsiteY2833" fmla="*/ 287263 h 1157949"/>
              <a:gd name="connsiteX2834" fmla="*/ 802019 w 2529346"/>
              <a:gd name="connsiteY2834" fmla="*/ 287263 h 1157949"/>
              <a:gd name="connsiteX2835" fmla="*/ 796935 w 2529346"/>
              <a:gd name="connsiteY2835" fmla="*/ 289805 h 1157949"/>
              <a:gd name="connsiteX2836" fmla="*/ 794393 w 2529346"/>
              <a:gd name="connsiteY2836" fmla="*/ 289805 h 1157949"/>
              <a:gd name="connsiteX2837" fmla="*/ 791851 w 2529346"/>
              <a:gd name="connsiteY2837" fmla="*/ 292347 h 1157949"/>
              <a:gd name="connsiteX2838" fmla="*/ 786766 w 2529346"/>
              <a:gd name="connsiteY2838" fmla="*/ 294890 h 1157949"/>
              <a:gd name="connsiteX2839" fmla="*/ 784224 w 2529346"/>
              <a:gd name="connsiteY2839" fmla="*/ 294890 h 1157949"/>
              <a:gd name="connsiteX2840" fmla="*/ 781682 w 2529346"/>
              <a:gd name="connsiteY2840" fmla="*/ 294890 h 1157949"/>
              <a:gd name="connsiteX2841" fmla="*/ 781682 w 2529346"/>
              <a:gd name="connsiteY2841" fmla="*/ 292347 h 1157949"/>
              <a:gd name="connsiteX2842" fmla="*/ 779140 w 2529346"/>
              <a:gd name="connsiteY2842" fmla="*/ 292347 h 1157949"/>
              <a:gd name="connsiteX2843" fmla="*/ 776598 w 2529346"/>
              <a:gd name="connsiteY2843" fmla="*/ 292347 h 1157949"/>
              <a:gd name="connsiteX2844" fmla="*/ 768972 w 2529346"/>
              <a:gd name="connsiteY2844" fmla="*/ 289805 h 1157949"/>
              <a:gd name="connsiteX2845" fmla="*/ 766430 w 2529346"/>
              <a:gd name="connsiteY2845" fmla="*/ 292347 h 1157949"/>
              <a:gd name="connsiteX2846" fmla="*/ 763888 w 2529346"/>
              <a:gd name="connsiteY2846" fmla="*/ 289805 h 1157949"/>
              <a:gd name="connsiteX2847" fmla="*/ 758804 w 2529346"/>
              <a:gd name="connsiteY2847" fmla="*/ 289805 h 1157949"/>
              <a:gd name="connsiteX2848" fmla="*/ 753720 w 2529346"/>
              <a:gd name="connsiteY2848" fmla="*/ 292347 h 1157949"/>
              <a:gd name="connsiteX2849" fmla="*/ 748635 w 2529346"/>
              <a:gd name="connsiteY2849" fmla="*/ 294890 h 1157949"/>
              <a:gd name="connsiteX2850" fmla="*/ 751178 w 2529346"/>
              <a:gd name="connsiteY2850" fmla="*/ 294890 h 1157949"/>
              <a:gd name="connsiteX2851" fmla="*/ 751178 w 2529346"/>
              <a:gd name="connsiteY2851" fmla="*/ 292347 h 1157949"/>
              <a:gd name="connsiteX2852" fmla="*/ 753720 w 2529346"/>
              <a:gd name="connsiteY2852" fmla="*/ 292347 h 1157949"/>
              <a:gd name="connsiteX2853" fmla="*/ 753720 w 2529346"/>
              <a:gd name="connsiteY2853" fmla="*/ 289805 h 1157949"/>
              <a:gd name="connsiteX2854" fmla="*/ 753720 w 2529346"/>
              <a:gd name="connsiteY2854" fmla="*/ 287263 h 1157949"/>
              <a:gd name="connsiteX2855" fmla="*/ 756262 w 2529346"/>
              <a:gd name="connsiteY2855" fmla="*/ 284721 h 1157949"/>
              <a:gd name="connsiteX2856" fmla="*/ 756262 w 2529346"/>
              <a:gd name="connsiteY2856" fmla="*/ 279637 h 1157949"/>
              <a:gd name="connsiteX2857" fmla="*/ 758804 w 2529346"/>
              <a:gd name="connsiteY2857" fmla="*/ 277094 h 1157949"/>
              <a:gd name="connsiteX2858" fmla="*/ 758804 w 2529346"/>
              <a:gd name="connsiteY2858" fmla="*/ 274552 h 1157949"/>
              <a:gd name="connsiteX2859" fmla="*/ 758804 w 2529346"/>
              <a:gd name="connsiteY2859" fmla="*/ 268197 h 1157949"/>
              <a:gd name="connsiteX2860" fmla="*/ 758804 w 2529346"/>
              <a:gd name="connsiteY2860" fmla="*/ 265655 h 1157949"/>
              <a:gd name="connsiteX2861" fmla="*/ 758804 w 2529346"/>
              <a:gd name="connsiteY2861" fmla="*/ 263113 h 1157949"/>
              <a:gd name="connsiteX2862" fmla="*/ 758804 w 2529346"/>
              <a:gd name="connsiteY2862" fmla="*/ 260570 h 1157949"/>
              <a:gd name="connsiteX2863" fmla="*/ 756262 w 2529346"/>
              <a:gd name="connsiteY2863" fmla="*/ 258028 h 1157949"/>
              <a:gd name="connsiteX2864" fmla="*/ 758804 w 2529346"/>
              <a:gd name="connsiteY2864" fmla="*/ 255486 h 1157949"/>
              <a:gd name="connsiteX2865" fmla="*/ 758804 w 2529346"/>
              <a:gd name="connsiteY2865" fmla="*/ 252944 h 1157949"/>
              <a:gd name="connsiteX2866" fmla="*/ 758804 w 2529346"/>
              <a:gd name="connsiteY2866" fmla="*/ 254215 h 1157949"/>
              <a:gd name="connsiteX2867" fmla="*/ 758804 w 2529346"/>
              <a:gd name="connsiteY2867" fmla="*/ 251673 h 1157949"/>
              <a:gd name="connsiteX2868" fmla="*/ 758804 w 2529346"/>
              <a:gd name="connsiteY2868" fmla="*/ 249131 h 1157949"/>
              <a:gd name="connsiteX2869" fmla="*/ 761346 w 2529346"/>
              <a:gd name="connsiteY2869" fmla="*/ 246589 h 1157949"/>
              <a:gd name="connsiteX2870" fmla="*/ 763888 w 2529346"/>
              <a:gd name="connsiteY2870" fmla="*/ 246589 h 1157949"/>
              <a:gd name="connsiteX2871" fmla="*/ 758804 w 2529346"/>
              <a:gd name="connsiteY2871" fmla="*/ 241504 h 1157949"/>
              <a:gd name="connsiteX2872" fmla="*/ 756262 w 2529346"/>
              <a:gd name="connsiteY2872" fmla="*/ 241504 h 1157949"/>
              <a:gd name="connsiteX2873" fmla="*/ 753720 w 2529346"/>
              <a:gd name="connsiteY2873" fmla="*/ 241504 h 1157949"/>
              <a:gd name="connsiteX2874" fmla="*/ 753720 w 2529346"/>
              <a:gd name="connsiteY2874" fmla="*/ 244047 h 1157949"/>
              <a:gd name="connsiteX2875" fmla="*/ 751178 w 2529346"/>
              <a:gd name="connsiteY2875" fmla="*/ 244047 h 1157949"/>
              <a:gd name="connsiteX2876" fmla="*/ 748635 w 2529346"/>
              <a:gd name="connsiteY2876" fmla="*/ 246589 h 1157949"/>
              <a:gd name="connsiteX2877" fmla="*/ 743551 w 2529346"/>
              <a:gd name="connsiteY2877" fmla="*/ 246589 h 1157949"/>
              <a:gd name="connsiteX2878" fmla="*/ 743551 w 2529346"/>
              <a:gd name="connsiteY2878" fmla="*/ 244047 h 1157949"/>
              <a:gd name="connsiteX2879" fmla="*/ 743551 w 2529346"/>
              <a:gd name="connsiteY2879" fmla="*/ 241504 h 1157949"/>
              <a:gd name="connsiteX2880" fmla="*/ 743551 w 2529346"/>
              <a:gd name="connsiteY2880" fmla="*/ 238962 h 1157949"/>
              <a:gd name="connsiteX2881" fmla="*/ 741010 w 2529346"/>
              <a:gd name="connsiteY2881" fmla="*/ 238962 h 1157949"/>
              <a:gd name="connsiteX2882" fmla="*/ 741010 w 2529346"/>
              <a:gd name="connsiteY2882" fmla="*/ 236420 h 1157949"/>
              <a:gd name="connsiteX2883" fmla="*/ 735925 w 2529346"/>
              <a:gd name="connsiteY2883" fmla="*/ 236420 h 1157949"/>
              <a:gd name="connsiteX2884" fmla="*/ 733383 w 2529346"/>
              <a:gd name="connsiteY2884" fmla="*/ 236420 h 1157949"/>
              <a:gd name="connsiteX2885" fmla="*/ 733383 w 2529346"/>
              <a:gd name="connsiteY2885" fmla="*/ 231336 h 1157949"/>
              <a:gd name="connsiteX2886" fmla="*/ 735925 w 2529346"/>
              <a:gd name="connsiteY2886" fmla="*/ 231336 h 1157949"/>
              <a:gd name="connsiteX2887" fmla="*/ 735925 w 2529346"/>
              <a:gd name="connsiteY2887" fmla="*/ 228794 h 1157949"/>
              <a:gd name="connsiteX2888" fmla="*/ 735925 w 2529346"/>
              <a:gd name="connsiteY2888" fmla="*/ 228794 h 1157949"/>
              <a:gd name="connsiteX2889" fmla="*/ 735925 w 2529346"/>
              <a:gd name="connsiteY2889" fmla="*/ 226251 h 1157949"/>
              <a:gd name="connsiteX2890" fmla="*/ 735925 w 2529346"/>
              <a:gd name="connsiteY2890" fmla="*/ 223709 h 1157949"/>
              <a:gd name="connsiteX2891" fmla="*/ 738467 w 2529346"/>
              <a:gd name="connsiteY2891" fmla="*/ 221167 h 1157949"/>
              <a:gd name="connsiteX2892" fmla="*/ 738467 w 2529346"/>
              <a:gd name="connsiteY2892" fmla="*/ 218625 h 1157949"/>
              <a:gd name="connsiteX2893" fmla="*/ 738467 w 2529346"/>
              <a:gd name="connsiteY2893" fmla="*/ 216083 h 1157949"/>
              <a:gd name="connsiteX2894" fmla="*/ 738467 w 2529346"/>
              <a:gd name="connsiteY2894" fmla="*/ 213541 h 1157949"/>
              <a:gd name="connsiteX2895" fmla="*/ 741010 w 2529346"/>
              <a:gd name="connsiteY2895" fmla="*/ 213541 h 1157949"/>
              <a:gd name="connsiteX2896" fmla="*/ 743551 w 2529346"/>
              <a:gd name="connsiteY2896" fmla="*/ 210998 h 1157949"/>
              <a:gd name="connsiteX2897" fmla="*/ 746094 w 2529346"/>
              <a:gd name="connsiteY2897" fmla="*/ 208457 h 1157949"/>
              <a:gd name="connsiteX2898" fmla="*/ 748635 w 2529346"/>
              <a:gd name="connsiteY2898" fmla="*/ 203372 h 1157949"/>
              <a:gd name="connsiteX2899" fmla="*/ 748635 w 2529346"/>
              <a:gd name="connsiteY2899" fmla="*/ 203372 h 1157949"/>
              <a:gd name="connsiteX2900" fmla="*/ 751178 w 2529346"/>
              <a:gd name="connsiteY2900" fmla="*/ 200830 h 1157949"/>
              <a:gd name="connsiteX2901" fmla="*/ 751178 w 2529346"/>
              <a:gd name="connsiteY2901" fmla="*/ 198287 h 1157949"/>
              <a:gd name="connsiteX2902" fmla="*/ 753720 w 2529346"/>
              <a:gd name="connsiteY2902" fmla="*/ 193204 h 1157949"/>
              <a:gd name="connsiteX2903" fmla="*/ 753720 w 2529346"/>
              <a:gd name="connsiteY2903" fmla="*/ 190661 h 1157949"/>
              <a:gd name="connsiteX2904" fmla="*/ 756262 w 2529346"/>
              <a:gd name="connsiteY2904" fmla="*/ 190661 h 1157949"/>
              <a:gd name="connsiteX2905" fmla="*/ 756262 w 2529346"/>
              <a:gd name="connsiteY2905" fmla="*/ 188119 h 1157949"/>
              <a:gd name="connsiteX2906" fmla="*/ 756262 w 2529346"/>
              <a:gd name="connsiteY2906" fmla="*/ 183035 h 1157949"/>
              <a:gd name="connsiteX2907" fmla="*/ 756262 w 2529346"/>
              <a:gd name="connsiteY2907" fmla="*/ 180493 h 1157949"/>
              <a:gd name="connsiteX2908" fmla="*/ 758804 w 2529346"/>
              <a:gd name="connsiteY2908" fmla="*/ 175408 h 1157949"/>
              <a:gd name="connsiteX2909" fmla="*/ 758804 w 2529346"/>
              <a:gd name="connsiteY2909" fmla="*/ 172866 h 1157949"/>
              <a:gd name="connsiteX2910" fmla="*/ 761346 w 2529346"/>
              <a:gd name="connsiteY2910" fmla="*/ 170324 h 1157949"/>
              <a:gd name="connsiteX2911" fmla="*/ 763888 w 2529346"/>
              <a:gd name="connsiteY2911" fmla="*/ 170324 h 1157949"/>
              <a:gd name="connsiteX2912" fmla="*/ 766430 w 2529346"/>
              <a:gd name="connsiteY2912" fmla="*/ 170324 h 1157949"/>
              <a:gd name="connsiteX2913" fmla="*/ 768972 w 2529346"/>
              <a:gd name="connsiteY2913" fmla="*/ 170324 h 1157949"/>
              <a:gd name="connsiteX2914" fmla="*/ 771514 w 2529346"/>
              <a:gd name="connsiteY2914" fmla="*/ 170324 h 1157949"/>
              <a:gd name="connsiteX2915" fmla="*/ 774056 w 2529346"/>
              <a:gd name="connsiteY2915" fmla="*/ 170324 h 1157949"/>
              <a:gd name="connsiteX2916" fmla="*/ 776598 w 2529346"/>
              <a:gd name="connsiteY2916" fmla="*/ 170324 h 1157949"/>
              <a:gd name="connsiteX2917" fmla="*/ 779140 w 2529346"/>
              <a:gd name="connsiteY2917" fmla="*/ 170324 h 1157949"/>
              <a:gd name="connsiteX2918" fmla="*/ 779140 w 2529346"/>
              <a:gd name="connsiteY2918" fmla="*/ 167782 h 1157949"/>
              <a:gd name="connsiteX2919" fmla="*/ 781682 w 2529346"/>
              <a:gd name="connsiteY2919" fmla="*/ 167782 h 1157949"/>
              <a:gd name="connsiteX2920" fmla="*/ 784224 w 2529346"/>
              <a:gd name="connsiteY2920" fmla="*/ 167782 h 1157949"/>
              <a:gd name="connsiteX2921" fmla="*/ 786766 w 2529346"/>
              <a:gd name="connsiteY2921" fmla="*/ 167782 h 1157949"/>
              <a:gd name="connsiteX2922" fmla="*/ 786766 w 2529346"/>
              <a:gd name="connsiteY2922" fmla="*/ 165240 h 1157949"/>
              <a:gd name="connsiteX2923" fmla="*/ 786766 w 2529346"/>
              <a:gd name="connsiteY2923" fmla="*/ 162698 h 1157949"/>
              <a:gd name="connsiteX2924" fmla="*/ 789308 w 2529346"/>
              <a:gd name="connsiteY2924" fmla="*/ 162698 h 1157949"/>
              <a:gd name="connsiteX2925" fmla="*/ 789308 w 2529346"/>
              <a:gd name="connsiteY2925" fmla="*/ 160155 h 1157949"/>
              <a:gd name="connsiteX2926" fmla="*/ 789308 w 2529346"/>
              <a:gd name="connsiteY2926" fmla="*/ 157614 h 1157949"/>
              <a:gd name="connsiteX2927" fmla="*/ 789308 w 2529346"/>
              <a:gd name="connsiteY2927" fmla="*/ 155071 h 1157949"/>
              <a:gd name="connsiteX2928" fmla="*/ 789308 w 2529346"/>
              <a:gd name="connsiteY2928" fmla="*/ 152529 h 1157949"/>
              <a:gd name="connsiteX2929" fmla="*/ 789308 w 2529346"/>
              <a:gd name="connsiteY2929" fmla="*/ 149987 h 1157949"/>
              <a:gd name="connsiteX2930" fmla="*/ 791851 w 2529346"/>
              <a:gd name="connsiteY2930" fmla="*/ 149987 h 1157949"/>
              <a:gd name="connsiteX2931" fmla="*/ 791851 w 2529346"/>
              <a:gd name="connsiteY2931" fmla="*/ 152529 h 1157949"/>
              <a:gd name="connsiteX2932" fmla="*/ 791851 w 2529346"/>
              <a:gd name="connsiteY2932" fmla="*/ 149987 h 1157949"/>
              <a:gd name="connsiteX2933" fmla="*/ 791851 w 2529346"/>
              <a:gd name="connsiteY2933" fmla="*/ 147444 h 1157949"/>
              <a:gd name="connsiteX2934" fmla="*/ 791851 w 2529346"/>
              <a:gd name="connsiteY2934" fmla="*/ 144903 h 1157949"/>
              <a:gd name="connsiteX2935" fmla="*/ 791851 w 2529346"/>
              <a:gd name="connsiteY2935" fmla="*/ 142361 h 1157949"/>
              <a:gd name="connsiteX2936" fmla="*/ 791851 w 2529346"/>
              <a:gd name="connsiteY2936" fmla="*/ 139818 h 1157949"/>
              <a:gd name="connsiteX2937" fmla="*/ 791851 w 2529346"/>
              <a:gd name="connsiteY2937" fmla="*/ 137276 h 1157949"/>
              <a:gd name="connsiteX2938" fmla="*/ 791851 w 2529346"/>
              <a:gd name="connsiteY2938" fmla="*/ 134734 h 1157949"/>
              <a:gd name="connsiteX2939" fmla="*/ 794393 w 2529346"/>
              <a:gd name="connsiteY2939" fmla="*/ 134734 h 1157949"/>
              <a:gd name="connsiteX2940" fmla="*/ 794393 w 2529346"/>
              <a:gd name="connsiteY2940" fmla="*/ 123294 h 1157949"/>
              <a:gd name="connsiteX2941" fmla="*/ 796935 w 2529346"/>
              <a:gd name="connsiteY2941" fmla="*/ 114397 h 1157949"/>
              <a:gd name="connsiteX2942" fmla="*/ 799477 w 2529346"/>
              <a:gd name="connsiteY2942" fmla="*/ 111854 h 1157949"/>
              <a:gd name="connsiteX2943" fmla="*/ 799477 w 2529346"/>
              <a:gd name="connsiteY2943" fmla="*/ 109312 h 1157949"/>
              <a:gd name="connsiteX2944" fmla="*/ 802019 w 2529346"/>
              <a:gd name="connsiteY2944" fmla="*/ 106771 h 1157949"/>
              <a:gd name="connsiteX2945" fmla="*/ 804561 w 2529346"/>
              <a:gd name="connsiteY2945" fmla="*/ 106771 h 1157949"/>
              <a:gd name="connsiteX2946" fmla="*/ 807103 w 2529346"/>
              <a:gd name="connsiteY2946" fmla="*/ 106771 h 1157949"/>
              <a:gd name="connsiteX2947" fmla="*/ 828710 w 2529346"/>
              <a:gd name="connsiteY2947" fmla="*/ 104228 h 1157949"/>
              <a:gd name="connsiteX2948" fmla="*/ 842692 w 2529346"/>
              <a:gd name="connsiteY2948" fmla="*/ 101686 h 1157949"/>
              <a:gd name="connsiteX2949" fmla="*/ 866841 w 2529346"/>
              <a:gd name="connsiteY2949" fmla="*/ 99144 h 1157949"/>
              <a:gd name="connsiteX2950" fmla="*/ 877009 w 2529346"/>
              <a:gd name="connsiteY2950" fmla="*/ 99144 h 1157949"/>
              <a:gd name="connsiteX2951" fmla="*/ 885907 w 2529346"/>
              <a:gd name="connsiteY2951" fmla="*/ 99144 h 1157949"/>
              <a:gd name="connsiteX2952" fmla="*/ 907514 w 2529346"/>
              <a:gd name="connsiteY2952" fmla="*/ 99144 h 1157949"/>
              <a:gd name="connsiteX2953" fmla="*/ 915140 w 2529346"/>
              <a:gd name="connsiteY2953" fmla="*/ 99144 h 1157949"/>
              <a:gd name="connsiteX2954" fmla="*/ 934206 w 2529346"/>
              <a:gd name="connsiteY2954" fmla="*/ 99144 h 1157949"/>
              <a:gd name="connsiteX2955" fmla="*/ 936748 w 2529346"/>
              <a:gd name="connsiteY2955" fmla="*/ 99144 h 1157949"/>
              <a:gd name="connsiteX2956" fmla="*/ 939290 w 2529346"/>
              <a:gd name="connsiteY2956" fmla="*/ 101686 h 1157949"/>
              <a:gd name="connsiteX2957" fmla="*/ 941832 w 2529346"/>
              <a:gd name="connsiteY2957" fmla="*/ 101686 h 1157949"/>
              <a:gd name="connsiteX2958" fmla="*/ 944374 w 2529346"/>
              <a:gd name="connsiteY2958" fmla="*/ 101686 h 1157949"/>
              <a:gd name="connsiteX2959" fmla="*/ 944374 w 2529346"/>
              <a:gd name="connsiteY2959" fmla="*/ 104228 h 1157949"/>
              <a:gd name="connsiteX2960" fmla="*/ 946916 w 2529346"/>
              <a:gd name="connsiteY2960" fmla="*/ 104228 h 1157949"/>
              <a:gd name="connsiteX2961" fmla="*/ 949458 w 2529346"/>
              <a:gd name="connsiteY2961" fmla="*/ 104228 h 1157949"/>
              <a:gd name="connsiteX2962" fmla="*/ 954542 w 2529346"/>
              <a:gd name="connsiteY2962" fmla="*/ 106771 h 1157949"/>
              <a:gd name="connsiteX2963" fmla="*/ 957084 w 2529346"/>
              <a:gd name="connsiteY2963" fmla="*/ 106771 h 1157949"/>
              <a:gd name="connsiteX2964" fmla="*/ 968524 w 2529346"/>
              <a:gd name="connsiteY2964" fmla="*/ 109312 h 1157949"/>
              <a:gd name="connsiteX2965" fmla="*/ 971065 w 2529346"/>
              <a:gd name="connsiteY2965" fmla="*/ 109312 h 1157949"/>
              <a:gd name="connsiteX2966" fmla="*/ 973608 w 2529346"/>
              <a:gd name="connsiteY2966" fmla="*/ 109312 h 1157949"/>
              <a:gd name="connsiteX2967" fmla="*/ 1000299 w 2529346"/>
              <a:gd name="connsiteY2967" fmla="*/ 104228 h 1157949"/>
              <a:gd name="connsiteX2968" fmla="*/ 1007925 w 2529346"/>
              <a:gd name="connsiteY2968" fmla="*/ 104228 h 1157949"/>
              <a:gd name="connsiteX2969" fmla="*/ 1010467 w 2529346"/>
              <a:gd name="connsiteY2969" fmla="*/ 101686 h 1157949"/>
              <a:gd name="connsiteX2970" fmla="*/ 1013010 w 2529346"/>
              <a:gd name="connsiteY2970" fmla="*/ 101686 h 1157949"/>
              <a:gd name="connsiteX2971" fmla="*/ 1015551 w 2529346"/>
              <a:gd name="connsiteY2971" fmla="*/ 101686 h 1157949"/>
              <a:gd name="connsiteX2972" fmla="*/ 1018094 w 2529346"/>
              <a:gd name="connsiteY2972" fmla="*/ 101686 h 1157949"/>
              <a:gd name="connsiteX2973" fmla="*/ 1020636 w 2529346"/>
              <a:gd name="connsiteY2973" fmla="*/ 101686 h 1157949"/>
              <a:gd name="connsiteX2974" fmla="*/ 1028262 w 2529346"/>
              <a:gd name="connsiteY2974" fmla="*/ 106771 h 1157949"/>
              <a:gd name="connsiteX2975" fmla="*/ 1035888 w 2529346"/>
              <a:gd name="connsiteY2975" fmla="*/ 109312 h 1157949"/>
              <a:gd name="connsiteX2976" fmla="*/ 1038430 w 2529346"/>
              <a:gd name="connsiteY2976" fmla="*/ 109312 h 1157949"/>
              <a:gd name="connsiteX2977" fmla="*/ 1040972 w 2529346"/>
              <a:gd name="connsiteY2977" fmla="*/ 109312 h 1157949"/>
              <a:gd name="connsiteX2978" fmla="*/ 1043514 w 2529346"/>
              <a:gd name="connsiteY2978" fmla="*/ 109312 h 1157949"/>
              <a:gd name="connsiteX2979" fmla="*/ 1046056 w 2529346"/>
              <a:gd name="connsiteY2979" fmla="*/ 109312 h 1157949"/>
              <a:gd name="connsiteX2980" fmla="*/ 1054953 w 2529346"/>
              <a:gd name="connsiteY2980" fmla="*/ 111854 h 1157949"/>
              <a:gd name="connsiteX2981" fmla="*/ 1065122 w 2529346"/>
              <a:gd name="connsiteY2981" fmla="*/ 111854 h 1157949"/>
              <a:gd name="connsiteX2982" fmla="*/ 1067664 w 2529346"/>
              <a:gd name="connsiteY2982" fmla="*/ 111854 h 1157949"/>
              <a:gd name="connsiteX2983" fmla="*/ 1089271 w 2529346"/>
              <a:gd name="connsiteY2983" fmla="*/ 114397 h 1157949"/>
              <a:gd name="connsiteX2984" fmla="*/ 1089271 w 2529346"/>
              <a:gd name="connsiteY2984" fmla="*/ 116939 h 1157949"/>
              <a:gd name="connsiteX2985" fmla="*/ 1096897 w 2529346"/>
              <a:gd name="connsiteY2985" fmla="*/ 119481 h 1157949"/>
              <a:gd name="connsiteX2986" fmla="*/ 1104523 w 2529346"/>
              <a:gd name="connsiteY2986" fmla="*/ 122023 h 1157949"/>
              <a:gd name="connsiteX2987" fmla="*/ 1107066 w 2529346"/>
              <a:gd name="connsiteY2987" fmla="*/ 122023 h 1157949"/>
              <a:gd name="connsiteX2988" fmla="*/ 1109608 w 2529346"/>
              <a:gd name="connsiteY2988" fmla="*/ 124565 h 1157949"/>
              <a:gd name="connsiteX2989" fmla="*/ 1112150 w 2529346"/>
              <a:gd name="connsiteY2989" fmla="*/ 124565 h 1157949"/>
              <a:gd name="connsiteX2990" fmla="*/ 1114692 w 2529346"/>
              <a:gd name="connsiteY2990" fmla="*/ 124565 h 1157949"/>
              <a:gd name="connsiteX2991" fmla="*/ 1117234 w 2529346"/>
              <a:gd name="connsiteY2991" fmla="*/ 122023 h 1157949"/>
              <a:gd name="connsiteX2992" fmla="*/ 1122318 w 2529346"/>
              <a:gd name="connsiteY2992" fmla="*/ 122023 h 1157949"/>
              <a:gd name="connsiteX2993" fmla="*/ 1131215 w 2529346"/>
              <a:gd name="connsiteY2993" fmla="*/ 119481 h 1157949"/>
              <a:gd name="connsiteX2994" fmla="*/ 1133757 w 2529346"/>
              <a:gd name="connsiteY2994" fmla="*/ 119481 h 1157949"/>
              <a:gd name="connsiteX2995" fmla="*/ 1133757 w 2529346"/>
              <a:gd name="connsiteY2995" fmla="*/ 116939 h 1157949"/>
              <a:gd name="connsiteX2996" fmla="*/ 1136299 w 2529346"/>
              <a:gd name="connsiteY2996" fmla="*/ 116939 h 1157949"/>
              <a:gd name="connsiteX2997" fmla="*/ 1138841 w 2529346"/>
              <a:gd name="connsiteY2997" fmla="*/ 116939 h 1157949"/>
              <a:gd name="connsiteX2998" fmla="*/ 1138841 w 2529346"/>
              <a:gd name="connsiteY2998" fmla="*/ 114397 h 1157949"/>
              <a:gd name="connsiteX2999" fmla="*/ 1141383 w 2529346"/>
              <a:gd name="connsiteY2999" fmla="*/ 111854 h 1157949"/>
              <a:gd name="connsiteX3000" fmla="*/ 1141383 w 2529346"/>
              <a:gd name="connsiteY3000" fmla="*/ 109312 h 1157949"/>
              <a:gd name="connsiteX3001" fmla="*/ 1141383 w 2529346"/>
              <a:gd name="connsiteY3001" fmla="*/ 106771 h 1157949"/>
              <a:gd name="connsiteX3002" fmla="*/ 1141383 w 2529346"/>
              <a:gd name="connsiteY3002" fmla="*/ 104228 h 1157949"/>
              <a:gd name="connsiteX3003" fmla="*/ 1138841 w 2529346"/>
              <a:gd name="connsiteY3003" fmla="*/ 104228 h 1157949"/>
              <a:gd name="connsiteX3004" fmla="*/ 1138841 w 2529346"/>
              <a:gd name="connsiteY3004" fmla="*/ 101686 h 1157949"/>
              <a:gd name="connsiteX3005" fmla="*/ 1136299 w 2529346"/>
              <a:gd name="connsiteY3005" fmla="*/ 101686 h 1157949"/>
              <a:gd name="connsiteX3006" fmla="*/ 1136299 w 2529346"/>
              <a:gd name="connsiteY3006" fmla="*/ 101686 h 1157949"/>
              <a:gd name="connsiteX3007" fmla="*/ 1136299 w 2529346"/>
              <a:gd name="connsiteY3007" fmla="*/ 99144 h 1157949"/>
              <a:gd name="connsiteX3008" fmla="*/ 1136299 w 2529346"/>
              <a:gd name="connsiteY3008" fmla="*/ 87705 h 1157949"/>
              <a:gd name="connsiteX3009" fmla="*/ 1138841 w 2529346"/>
              <a:gd name="connsiteY3009" fmla="*/ 87705 h 1157949"/>
              <a:gd name="connsiteX3010" fmla="*/ 1138841 w 2529346"/>
              <a:gd name="connsiteY3010" fmla="*/ 85162 h 1157949"/>
              <a:gd name="connsiteX3011" fmla="*/ 1138841 w 2529346"/>
              <a:gd name="connsiteY3011" fmla="*/ 82620 h 1157949"/>
              <a:gd name="connsiteX3012" fmla="*/ 1141383 w 2529346"/>
              <a:gd name="connsiteY3012" fmla="*/ 82620 h 1157949"/>
              <a:gd name="connsiteX3013" fmla="*/ 1143925 w 2529346"/>
              <a:gd name="connsiteY3013" fmla="*/ 80078 h 1157949"/>
              <a:gd name="connsiteX3014" fmla="*/ 1146467 w 2529346"/>
              <a:gd name="connsiteY3014" fmla="*/ 80078 h 1157949"/>
              <a:gd name="connsiteX3015" fmla="*/ 1146467 w 2529346"/>
              <a:gd name="connsiteY3015" fmla="*/ 77535 h 1157949"/>
              <a:gd name="connsiteX3016" fmla="*/ 1149009 w 2529346"/>
              <a:gd name="connsiteY3016" fmla="*/ 77535 h 1157949"/>
              <a:gd name="connsiteX3017" fmla="*/ 1149009 w 2529346"/>
              <a:gd name="connsiteY3017" fmla="*/ 76265 h 1157949"/>
              <a:gd name="connsiteX3018" fmla="*/ 1149009 w 2529346"/>
              <a:gd name="connsiteY3018" fmla="*/ 73722 h 1157949"/>
              <a:gd name="connsiteX3019" fmla="*/ 1149009 w 2529346"/>
              <a:gd name="connsiteY3019" fmla="*/ 71180 h 1157949"/>
              <a:gd name="connsiteX3020" fmla="*/ 1149009 w 2529346"/>
              <a:gd name="connsiteY3020" fmla="*/ 68638 h 1157949"/>
              <a:gd name="connsiteX3021" fmla="*/ 1146467 w 2529346"/>
              <a:gd name="connsiteY3021" fmla="*/ 68638 h 1157949"/>
              <a:gd name="connsiteX3022" fmla="*/ 1146467 w 2529346"/>
              <a:gd name="connsiteY3022" fmla="*/ 66096 h 1157949"/>
              <a:gd name="connsiteX3023" fmla="*/ 1146467 w 2529346"/>
              <a:gd name="connsiteY3023" fmla="*/ 63554 h 1157949"/>
              <a:gd name="connsiteX3024" fmla="*/ 1151552 w 2529346"/>
              <a:gd name="connsiteY3024" fmla="*/ 54656 h 1157949"/>
              <a:gd name="connsiteX3025" fmla="*/ 1151552 w 2529346"/>
              <a:gd name="connsiteY3025" fmla="*/ 52114 h 1157949"/>
              <a:gd name="connsiteX3026" fmla="*/ 1154094 w 2529346"/>
              <a:gd name="connsiteY3026" fmla="*/ 52114 h 1157949"/>
              <a:gd name="connsiteX3027" fmla="*/ 1156636 w 2529346"/>
              <a:gd name="connsiteY3027" fmla="*/ 49572 h 1157949"/>
              <a:gd name="connsiteX3028" fmla="*/ 1159178 w 2529346"/>
              <a:gd name="connsiteY3028" fmla="*/ 49572 h 1157949"/>
              <a:gd name="connsiteX3029" fmla="*/ 1178243 w 2529346"/>
              <a:gd name="connsiteY3029" fmla="*/ 44488 h 1157949"/>
              <a:gd name="connsiteX3030" fmla="*/ 1180785 w 2529346"/>
              <a:gd name="connsiteY3030" fmla="*/ 44488 h 1157949"/>
              <a:gd name="connsiteX3031" fmla="*/ 1189682 w 2529346"/>
              <a:gd name="connsiteY3031" fmla="*/ 44488 h 1157949"/>
              <a:gd name="connsiteX3032" fmla="*/ 1192225 w 2529346"/>
              <a:gd name="connsiteY3032" fmla="*/ 44488 h 1157949"/>
              <a:gd name="connsiteX3033" fmla="*/ 1194766 w 2529346"/>
              <a:gd name="connsiteY3033" fmla="*/ 44488 h 1157949"/>
              <a:gd name="connsiteX3034" fmla="*/ 1197309 w 2529346"/>
              <a:gd name="connsiteY3034" fmla="*/ 44488 h 1157949"/>
              <a:gd name="connsiteX3035" fmla="*/ 1197309 w 2529346"/>
              <a:gd name="connsiteY3035" fmla="*/ 47030 h 1157949"/>
              <a:gd name="connsiteX3036" fmla="*/ 1199850 w 2529346"/>
              <a:gd name="connsiteY3036" fmla="*/ 47030 h 1157949"/>
              <a:gd name="connsiteX3037" fmla="*/ 1202393 w 2529346"/>
              <a:gd name="connsiteY3037" fmla="*/ 47030 h 1157949"/>
              <a:gd name="connsiteX3038" fmla="*/ 1204935 w 2529346"/>
              <a:gd name="connsiteY3038" fmla="*/ 47030 h 1157949"/>
              <a:gd name="connsiteX3039" fmla="*/ 1207477 w 2529346"/>
              <a:gd name="connsiteY3039" fmla="*/ 47030 h 1157949"/>
              <a:gd name="connsiteX3040" fmla="*/ 1207477 w 2529346"/>
              <a:gd name="connsiteY3040" fmla="*/ 44488 h 1157949"/>
              <a:gd name="connsiteX3041" fmla="*/ 1210019 w 2529346"/>
              <a:gd name="connsiteY3041" fmla="*/ 44488 h 1157949"/>
              <a:gd name="connsiteX3042" fmla="*/ 1212561 w 2529346"/>
              <a:gd name="connsiteY3042" fmla="*/ 44488 h 1157949"/>
              <a:gd name="connsiteX3043" fmla="*/ 1217645 w 2529346"/>
              <a:gd name="connsiteY3043" fmla="*/ 39403 h 1157949"/>
              <a:gd name="connsiteX3044" fmla="*/ 1217645 w 2529346"/>
              <a:gd name="connsiteY3044" fmla="*/ 36862 h 1157949"/>
              <a:gd name="connsiteX3045" fmla="*/ 1220187 w 2529346"/>
              <a:gd name="connsiteY3045" fmla="*/ 36862 h 1157949"/>
              <a:gd name="connsiteX3046" fmla="*/ 1220187 w 2529346"/>
              <a:gd name="connsiteY3046" fmla="*/ 34319 h 1157949"/>
              <a:gd name="connsiteX3047" fmla="*/ 1222729 w 2529346"/>
              <a:gd name="connsiteY3047" fmla="*/ 34319 h 1157949"/>
              <a:gd name="connsiteX3048" fmla="*/ 1222729 w 2529346"/>
              <a:gd name="connsiteY3048" fmla="*/ 31777 h 1157949"/>
              <a:gd name="connsiteX3049" fmla="*/ 1225271 w 2529346"/>
              <a:gd name="connsiteY3049" fmla="*/ 31777 h 1157949"/>
              <a:gd name="connsiteX3050" fmla="*/ 1227813 w 2529346"/>
              <a:gd name="connsiteY3050" fmla="*/ 29235 h 1157949"/>
              <a:gd name="connsiteX3051" fmla="*/ 1230355 w 2529346"/>
              <a:gd name="connsiteY3051" fmla="*/ 29235 h 1157949"/>
              <a:gd name="connsiteX3052" fmla="*/ 1232897 w 2529346"/>
              <a:gd name="connsiteY3052" fmla="*/ 29235 h 1157949"/>
              <a:gd name="connsiteX3053" fmla="*/ 1235439 w 2529346"/>
              <a:gd name="connsiteY3053" fmla="*/ 26692 h 1157949"/>
              <a:gd name="connsiteX3054" fmla="*/ 1237981 w 2529346"/>
              <a:gd name="connsiteY3054" fmla="*/ 29235 h 1157949"/>
              <a:gd name="connsiteX3055" fmla="*/ 1240523 w 2529346"/>
              <a:gd name="connsiteY3055" fmla="*/ 29235 h 1157949"/>
              <a:gd name="connsiteX3056" fmla="*/ 1243066 w 2529346"/>
              <a:gd name="connsiteY3056" fmla="*/ 29235 h 1157949"/>
              <a:gd name="connsiteX3057" fmla="*/ 1245607 w 2529346"/>
              <a:gd name="connsiteY3057" fmla="*/ 31777 h 1157949"/>
              <a:gd name="connsiteX3058" fmla="*/ 1248150 w 2529346"/>
              <a:gd name="connsiteY3058" fmla="*/ 34319 h 1157949"/>
              <a:gd name="connsiteX3059" fmla="*/ 1250692 w 2529346"/>
              <a:gd name="connsiteY3059" fmla="*/ 34319 h 1157949"/>
              <a:gd name="connsiteX3060" fmla="*/ 1255776 w 2529346"/>
              <a:gd name="connsiteY3060" fmla="*/ 36862 h 1157949"/>
              <a:gd name="connsiteX3061" fmla="*/ 1255776 w 2529346"/>
              <a:gd name="connsiteY3061" fmla="*/ 39403 h 1157949"/>
              <a:gd name="connsiteX3062" fmla="*/ 1258318 w 2529346"/>
              <a:gd name="connsiteY3062" fmla="*/ 39403 h 1157949"/>
              <a:gd name="connsiteX3063" fmla="*/ 1260860 w 2529346"/>
              <a:gd name="connsiteY3063" fmla="*/ 39403 h 1157949"/>
              <a:gd name="connsiteX3064" fmla="*/ 1263402 w 2529346"/>
              <a:gd name="connsiteY3064" fmla="*/ 39403 h 1157949"/>
              <a:gd name="connsiteX3065" fmla="*/ 1272299 w 2529346"/>
              <a:gd name="connsiteY3065" fmla="*/ 41945 h 1157949"/>
              <a:gd name="connsiteX3066" fmla="*/ 1286281 w 2529346"/>
              <a:gd name="connsiteY3066" fmla="*/ 44488 h 1157949"/>
              <a:gd name="connsiteX3067" fmla="*/ 1288822 w 2529346"/>
              <a:gd name="connsiteY3067" fmla="*/ 44488 h 1157949"/>
              <a:gd name="connsiteX3068" fmla="*/ 1274841 w 2529346"/>
              <a:gd name="connsiteY3068" fmla="*/ 48301 h 1157949"/>
              <a:gd name="connsiteX3069" fmla="*/ 1560823 w 2529346"/>
              <a:gd name="connsiteY3069" fmla="*/ 29235 h 1157949"/>
              <a:gd name="connsiteX3070" fmla="*/ 1563364 w 2529346"/>
              <a:gd name="connsiteY3070" fmla="*/ 29235 h 1157949"/>
              <a:gd name="connsiteX3071" fmla="*/ 1563364 w 2529346"/>
              <a:gd name="connsiteY3071" fmla="*/ 31777 h 1157949"/>
              <a:gd name="connsiteX3072" fmla="*/ 1565907 w 2529346"/>
              <a:gd name="connsiteY3072" fmla="*/ 31777 h 1157949"/>
              <a:gd name="connsiteX3073" fmla="*/ 1565907 w 2529346"/>
              <a:gd name="connsiteY3073" fmla="*/ 34319 h 1157949"/>
              <a:gd name="connsiteX3074" fmla="*/ 1568449 w 2529346"/>
              <a:gd name="connsiteY3074" fmla="*/ 34319 h 1157949"/>
              <a:gd name="connsiteX3075" fmla="*/ 1570991 w 2529346"/>
              <a:gd name="connsiteY3075" fmla="*/ 34319 h 1157949"/>
              <a:gd name="connsiteX3076" fmla="*/ 1570991 w 2529346"/>
              <a:gd name="connsiteY3076" fmla="*/ 36862 h 1157949"/>
              <a:gd name="connsiteX3077" fmla="*/ 1573533 w 2529346"/>
              <a:gd name="connsiteY3077" fmla="*/ 36862 h 1157949"/>
              <a:gd name="connsiteX3078" fmla="*/ 1573533 w 2529346"/>
              <a:gd name="connsiteY3078" fmla="*/ 39403 h 1157949"/>
              <a:gd name="connsiteX3079" fmla="*/ 1576075 w 2529346"/>
              <a:gd name="connsiteY3079" fmla="*/ 39403 h 1157949"/>
              <a:gd name="connsiteX3080" fmla="*/ 1578617 w 2529346"/>
              <a:gd name="connsiteY3080" fmla="*/ 39403 h 1157949"/>
              <a:gd name="connsiteX3081" fmla="*/ 1578617 w 2529346"/>
              <a:gd name="connsiteY3081" fmla="*/ 41945 h 1157949"/>
              <a:gd name="connsiteX3082" fmla="*/ 1581159 w 2529346"/>
              <a:gd name="connsiteY3082" fmla="*/ 41945 h 1157949"/>
              <a:gd name="connsiteX3083" fmla="*/ 1581159 w 2529346"/>
              <a:gd name="connsiteY3083" fmla="*/ 44488 h 1157949"/>
              <a:gd name="connsiteX3084" fmla="*/ 1583701 w 2529346"/>
              <a:gd name="connsiteY3084" fmla="*/ 44488 h 1157949"/>
              <a:gd name="connsiteX3085" fmla="*/ 1586243 w 2529346"/>
              <a:gd name="connsiteY3085" fmla="*/ 44488 h 1157949"/>
              <a:gd name="connsiteX3086" fmla="*/ 1586243 w 2529346"/>
              <a:gd name="connsiteY3086" fmla="*/ 47030 h 1157949"/>
              <a:gd name="connsiteX3087" fmla="*/ 1588785 w 2529346"/>
              <a:gd name="connsiteY3087" fmla="*/ 47030 h 1157949"/>
              <a:gd name="connsiteX3088" fmla="*/ 1591327 w 2529346"/>
              <a:gd name="connsiteY3088" fmla="*/ 47030 h 1157949"/>
              <a:gd name="connsiteX3089" fmla="*/ 1591327 w 2529346"/>
              <a:gd name="connsiteY3089" fmla="*/ 49572 h 1157949"/>
              <a:gd name="connsiteX3090" fmla="*/ 1593869 w 2529346"/>
              <a:gd name="connsiteY3090" fmla="*/ 49572 h 1157949"/>
              <a:gd name="connsiteX3091" fmla="*/ 1593869 w 2529346"/>
              <a:gd name="connsiteY3091" fmla="*/ 52114 h 1157949"/>
              <a:gd name="connsiteX3092" fmla="*/ 1596411 w 2529346"/>
              <a:gd name="connsiteY3092" fmla="*/ 52114 h 1157949"/>
              <a:gd name="connsiteX3093" fmla="*/ 1598954 w 2529346"/>
              <a:gd name="connsiteY3093" fmla="*/ 52114 h 1157949"/>
              <a:gd name="connsiteX3094" fmla="*/ 1598954 w 2529346"/>
              <a:gd name="connsiteY3094" fmla="*/ 54656 h 1157949"/>
              <a:gd name="connsiteX3095" fmla="*/ 1601495 w 2529346"/>
              <a:gd name="connsiteY3095" fmla="*/ 54656 h 1157949"/>
              <a:gd name="connsiteX3096" fmla="*/ 1601495 w 2529346"/>
              <a:gd name="connsiteY3096" fmla="*/ 57198 h 1157949"/>
              <a:gd name="connsiteX3097" fmla="*/ 1604038 w 2529346"/>
              <a:gd name="connsiteY3097" fmla="*/ 57198 h 1157949"/>
              <a:gd name="connsiteX3098" fmla="*/ 1606579 w 2529346"/>
              <a:gd name="connsiteY3098" fmla="*/ 57198 h 1157949"/>
              <a:gd name="connsiteX3099" fmla="*/ 1606579 w 2529346"/>
              <a:gd name="connsiteY3099" fmla="*/ 59741 h 1157949"/>
              <a:gd name="connsiteX3100" fmla="*/ 1609122 w 2529346"/>
              <a:gd name="connsiteY3100" fmla="*/ 59741 h 1157949"/>
              <a:gd name="connsiteX3101" fmla="*/ 1611664 w 2529346"/>
              <a:gd name="connsiteY3101" fmla="*/ 59741 h 1157949"/>
              <a:gd name="connsiteX3102" fmla="*/ 1611664 w 2529346"/>
              <a:gd name="connsiteY3102" fmla="*/ 62283 h 1157949"/>
              <a:gd name="connsiteX3103" fmla="*/ 1614206 w 2529346"/>
              <a:gd name="connsiteY3103" fmla="*/ 62283 h 1157949"/>
              <a:gd name="connsiteX3104" fmla="*/ 1614206 w 2529346"/>
              <a:gd name="connsiteY3104" fmla="*/ 64825 h 1157949"/>
              <a:gd name="connsiteX3105" fmla="*/ 1616748 w 2529346"/>
              <a:gd name="connsiteY3105" fmla="*/ 64825 h 1157949"/>
              <a:gd name="connsiteX3106" fmla="*/ 1619290 w 2529346"/>
              <a:gd name="connsiteY3106" fmla="*/ 64825 h 1157949"/>
              <a:gd name="connsiteX3107" fmla="*/ 1619290 w 2529346"/>
              <a:gd name="connsiteY3107" fmla="*/ 67367 h 1157949"/>
              <a:gd name="connsiteX3108" fmla="*/ 1621832 w 2529346"/>
              <a:gd name="connsiteY3108" fmla="*/ 67367 h 1157949"/>
              <a:gd name="connsiteX3109" fmla="*/ 1624374 w 2529346"/>
              <a:gd name="connsiteY3109" fmla="*/ 67367 h 1157949"/>
              <a:gd name="connsiteX3110" fmla="*/ 1624374 w 2529346"/>
              <a:gd name="connsiteY3110" fmla="*/ 69909 h 1157949"/>
              <a:gd name="connsiteX3111" fmla="*/ 1626916 w 2529346"/>
              <a:gd name="connsiteY3111" fmla="*/ 69909 h 1157949"/>
              <a:gd name="connsiteX3112" fmla="*/ 1629458 w 2529346"/>
              <a:gd name="connsiteY3112" fmla="*/ 72451 h 1157949"/>
              <a:gd name="connsiteX3113" fmla="*/ 1632000 w 2529346"/>
              <a:gd name="connsiteY3113" fmla="*/ 72451 h 1157949"/>
              <a:gd name="connsiteX3114" fmla="*/ 1634542 w 2529346"/>
              <a:gd name="connsiteY3114" fmla="*/ 72451 h 1157949"/>
              <a:gd name="connsiteX3115" fmla="*/ 1634542 w 2529346"/>
              <a:gd name="connsiteY3115" fmla="*/ 74994 h 1157949"/>
              <a:gd name="connsiteX3116" fmla="*/ 1637084 w 2529346"/>
              <a:gd name="connsiteY3116" fmla="*/ 74994 h 1157949"/>
              <a:gd name="connsiteX3117" fmla="*/ 1639626 w 2529346"/>
              <a:gd name="connsiteY3117" fmla="*/ 74994 h 1157949"/>
              <a:gd name="connsiteX3118" fmla="*/ 1639626 w 2529346"/>
              <a:gd name="connsiteY3118" fmla="*/ 77535 h 1157949"/>
              <a:gd name="connsiteX3119" fmla="*/ 1642168 w 2529346"/>
              <a:gd name="connsiteY3119" fmla="*/ 77535 h 1157949"/>
              <a:gd name="connsiteX3120" fmla="*/ 1644710 w 2529346"/>
              <a:gd name="connsiteY3120" fmla="*/ 77535 h 1157949"/>
              <a:gd name="connsiteX3121" fmla="*/ 1647252 w 2529346"/>
              <a:gd name="connsiteY3121" fmla="*/ 77535 h 1157949"/>
              <a:gd name="connsiteX3122" fmla="*/ 1647252 w 2529346"/>
              <a:gd name="connsiteY3122" fmla="*/ 80078 h 1157949"/>
              <a:gd name="connsiteX3123" fmla="*/ 1649795 w 2529346"/>
              <a:gd name="connsiteY3123" fmla="*/ 80078 h 1157949"/>
              <a:gd name="connsiteX3124" fmla="*/ 1652336 w 2529346"/>
              <a:gd name="connsiteY3124" fmla="*/ 80078 h 1157949"/>
              <a:gd name="connsiteX3125" fmla="*/ 1652336 w 2529346"/>
              <a:gd name="connsiteY3125" fmla="*/ 82620 h 1157949"/>
              <a:gd name="connsiteX3126" fmla="*/ 1654879 w 2529346"/>
              <a:gd name="connsiteY3126" fmla="*/ 82620 h 1157949"/>
              <a:gd name="connsiteX3127" fmla="*/ 1657420 w 2529346"/>
              <a:gd name="connsiteY3127" fmla="*/ 82620 h 1157949"/>
              <a:gd name="connsiteX3128" fmla="*/ 1659963 w 2529346"/>
              <a:gd name="connsiteY3128" fmla="*/ 85162 h 1157949"/>
              <a:gd name="connsiteX3129" fmla="*/ 1662505 w 2529346"/>
              <a:gd name="connsiteY3129" fmla="*/ 85162 h 1157949"/>
              <a:gd name="connsiteX3130" fmla="*/ 1662505 w 2529346"/>
              <a:gd name="connsiteY3130" fmla="*/ 87705 h 1157949"/>
              <a:gd name="connsiteX3131" fmla="*/ 1665047 w 2529346"/>
              <a:gd name="connsiteY3131" fmla="*/ 87705 h 1157949"/>
              <a:gd name="connsiteX3132" fmla="*/ 1667589 w 2529346"/>
              <a:gd name="connsiteY3132" fmla="*/ 87705 h 1157949"/>
              <a:gd name="connsiteX3133" fmla="*/ 1667589 w 2529346"/>
              <a:gd name="connsiteY3133" fmla="*/ 90246 h 1157949"/>
              <a:gd name="connsiteX3134" fmla="*/ 1670131 w 2529346"/>
              <a:gd name="connsiteY3134" fmla="*/ 90246 h 1157949"/>
              <a:gd name="connsiteX3135" fmla="*/ 1672673 w 2529346"/>
              <a:gd name="connsiteY3135" fmla="*/ 92788 h 1157949"/>
              <a:gd name="connsiteX3136" fmla="*/ 1675215 w 2529346"/>
              <a:gd name="connsiteY3136" fmla="*/ 92788 h 1157949"/>
              <a:gd name="connsiteX3137" fmla="*/ 1675215 w 2529346"/>
              <a:gd name="connsiteY3137" fmla="*/ 95331 h 1157949"/>
              <a:gd name="connsiteX3138" fmla="*/ 1677757 w 2529346"/>
              <a:gd name="connsiteY3138" fmla="*/ 95331 h 1157949"/>
              <a:gd name="connsiteX3139" fmla="*/ 1677757 w 2529346"/>
              <a:gd name="connsiteY3139" fmla="*/ 97873 h 1157949"/>
              <a:gd name="connsiteX3140" fmla="*/ 1680299 w 2529346"/>
              <a:gd name="connsiteY3140" fmla="*/ 97873 h 1157949"/>
              <a:gd name="connsiteX3141" fmla="*/ 1682841 w 2529346"/>
              <a:gd name="connsiteY3141" fmla="*/ 97873 h 1157949"/>
              <a:gd name="connsiteX3142" fmla="*/ 1682841 w 2529346"/>
              <a:gd name="connsiteY3142" fmla="*/ 100415 h 1157949"/>
              <a:gd name="connsiteX3143" fmla="*/ 1685383 w 2529346"/>
              <a:gd name="connsiteY3143" fmla="*/ 100415 h 1157949"/>
              <a:gd name="connsiteX3144" fmla="*/ 1687925 w 2529346"/>
              <a:gd name="connsiteY3144" fmla="*/ 100415 h 1157949"/>
              <a:gd name="connsiteX3145" fmla="*/ 1687925 w 2529346"/>
              <a:gd name="connsiteY3145" fmla="*/ 102957 h 1157949"/>
              <a:gd name="connsiteX3146" fmla="*/ 1690467 w 2529346"/>
              <a:gd name="connsiteY3146" fmla="*/ 102957 h 1157949"/>
              <a:gd name="connsiteX3147" fmla="*/ 1693010 w 2529346"/>
              <a:gd name="connsiteY3147" fmla="*/ 102957 h 1157949"/>
              <a:gd name="connsiteX3148" fmla="*/ 1695551 w 2529346"/>
              <a:gd name="connsiteY3148" fmla="*/ 102957 h 1157949"/>
              <a:gd name="connsiteX3149" fmla="*/ 1695551 w 2529346"/>
              <a:gd name="connsiteY3149" fmla="*/ 105499 h 1157949"/>
              <a:gd name="connsiteX3150" fmla="*/ 1698094 w 2529346"/>
              <a:gd name="connsiteY3150" fmla="*/ 105499 h 1157949"/>
              <a:gd name="connsiteX3151" fmla="*/ 1700636 w 2529346"/>
              <a:gd name="connsiteY3151" fmla="*/ 105499 h 1157949"/>
              <a:gd name="connsiteX3152" fmla="*/ 1700636 w 2529346"/>
              <a:gd name="connsiteY3152" fmla="*/ 108041 h 1157949"/>
              <a:gd name="connsiteX3153" fmla="*/ 1703178 w 2529346"/>
              <a:gd name="connsiteY3153" fmla="*/ 108041 h 1157949"/>
              <a:gd name="connsiteX3154" fmla="*/ 1705720 w 2529346"/>
              <a:gd name="connsiteY3154" fmla="*/ 110584 h 1157949"/>
              <a:gd name="connsiteX3155" fmla="*/ 1708262 w 2529346"/>
              <a:gd name="connsiteY3155" fmla="*/ 110584 h 1157949"/>
              <a:gd name="connsiteX3156" fmla="*/ 1708262 w 2529346"/>
              <a:gd name="connsiteY3156" fmla="*/ 113126 h 1157949"/>
              <a:gd name="connsiteX3157" fmla="*/ 1710804 w 2529346"/>
              <a:gd name="connsiteY3157" fmla="*/ 113126 h 1157949"/>
              <a:gd name="connsiteX3158" fmla="*/ 1722243 w 2529346"/>
              <a:gd name="connsiteY3158" fmla="*/ 122023 h 1157949"/>
              <a:gd name="connsiteX3159" fmla="*/ 1729869 w 2529346"/>
              <a:gd name="connsiteY3159" fmla="*/ 124565 h 1157949"/>
              <a:gd name="connsiteX3160" fmla="*/ 1737495 w 2529346"/>
              <a:gd name="connsiteY3160" fmla="*/ 124565 h 1157949"/>
              <a:gd name="connsiteX3161" fmla="*/ 1740037 w 2529346"/>
              <a:gd name="connsiteY3161" fmla="*/ 124565 h 1157949"/>
              <a:gd name="connsiteX3162" fmla="*/ 1742580 w 2529346"/>
              <a:gd name="connsiteY3162" fmla="*/ 124565 h 1157949"/>
              <a:gd name="connsiteX3163" fmla="*/ 1745122 w 2529346"/>
              <a:gd name="connsiteY3163" fmla="*/ 124565 h 1157949"/>
              <a:gd name="connsiteX3164" fmla="*/ 1747664 w 2529346"/>
              <a:gd name="connsiteY3164" fmla="*/ 124565 h 1157949"/>
              <a:gd name="connsiteX3165" fmla="*/ 1750206 w 2529346"/>
              <a:gd name="connsiteY3165" fmla="*/ 124565 h 1157949"/>
              <a:gd name="connsiteX3166" fmla="*/ 1750206 w 2529346"/>
              <a:gd name="connsiteY3166" fmla="*/ 127108 h 1157949"/>
              <a:gd name="connsiteX3167" fmla="*/ 1752748 w 2529346"/>
              <a:gd name="connsiteY3167" fmla="*/ 127108 h 1157949"/>
              <a:gd name="connsiteX3168" fmla="*/ 1752748 w 2529346"/>
              <a:gd name="connsiteY3168" fmla="*/ 129650 h 1157949"/>
              <a:gd name="connsiteX3169" fmla="*/ 1755290 w 2529346"/>
              <a:gd name="connsiteY3169" fmla="*/ 132192 h 1157949"/>
              <a:gd name="connsiteX3170" fmla="*/ 1755290 w 2529346"/>
              <a:gd name="connsiteY3170" fmla="*/ 134734 h 1157949"/>
              <a:gd name="connsiteX3171" fmla="*/ 1752748 w 2529346"/>
              <a:gd name="connsiteY3171" fmla="*/ 137276 h 1157949"/>
              <a:gd name="connsiteX3172" fmla="*/ 1752748 w 2529346"/>
              <a:gd name="connsiteY3172" fmla="*/ 139818 h 1157949"/>
              <a:gd name="connsiteX3173" fmla="*/ 1752748 w 2529346"/>
              <a:gd name="connsiteY3173" fmla="*/ 142361 h 1157949"/>
              <a:gd name="connsiteX3174" fmla="*/ 1755290 w 2529346"/>
              <a:gd name="connsiteY3174" fmla="*/ 142361 h 1157949"/>
              <a:gd name="connsiteX3175" fmla="*/ 1755290 w 2529346"/>
              <a:gd name="connsiteY3175" fmla="*/ 144903 h 1157949"/>
              <a:gd name="connsiteX3176" fmla="*/ 1755290 w 2529346"/>
              <a:gd name="connsiteY3176" fmla="*/ 147444 h 1157949"/>
              <a:gd name="connsiteX3177" fmla="*/ 1757832 w 2529346"/>
              <a:gd name="connsiteY3177" fmla="*/ 147444 h 1157949"/>
              <a:gd name="connsiteX3178" fmla="*/ 1757832 w 2529346"/>
              <a:gd name="connsiteY3178" fmla="*/ 149987 h 1157949"/>
              <a:gd name="connsiteX3179" fmla="*/ 1760374 w 2529346"/>
              <a:gd name="connsiteY3179" fmla="*/ 149987 h 1157949"/>
              <a:gd name="connsiteX3180" fmla="*/ 1760374 w 2529346"/>
              <a:gd name="connsiteY3180" fmla="*/ 152529 h 1157949"/>
              <a:gd name="connsiteX3181" fmla="*/ 1762916 w 2529346"/>
              <a:gd name="connsiteY3181" fmla="*/ 152529 h 1157949"/>
              <a:gd name="connsiteX3182" fmla="*/ 1765458 w 2529346"/>
              <a:gd name="connsiteY3182" fmla="*/ 155071 h 1157949"/>
              <a:gd name="connsiteX3183" fmla="*/ 1770542 w 2529346"/>
              <a:gd name="connsiteY3183" fmla="*/ 157614 h 1157949"/>
              <a:gd name="connsiteX3184" fmla="*/ 1773085 w 2529346"/>
              <a:gd name="connsiteY3184" fmla="*/ 160155 h 1157949"/>
              <a:gd name="connsiteX3185" fmla="*/ 1775626 w 2529346"/>
              <a:gd name="connsiteY3185" fmla="*/ 160155 h 1157949"/>
              <a:gd name="connsiteX3186" fmla="*/ 1775626 w 2529346"/>
              <a:gd name="connsiteY3186" fmla="*/ 162698 h 1157949"/>
              <a:gd name="connsiteX3187" fmla="*/ 1778168 w 2529346"/>
              <a:gd name="connsiteY3187" fmla="*/ 162698 h 1157949"/>
              <a:gd name="connsiteX3188" fmla="*/ 1778168 w 2529346"/>
              <a:gd name="connsiteY3188" fmla="*/ 165240 h 1157949"/>
              <a:gd name="connsiteX3189" fmla="*/ 1780710 w 2529346"/>
              <a:gd name="connsiteY3189" fmla="*/ 167782 h 1157949"/>
              <a:gd name="connsiteX3190" fmla="*/ 1780710 w 2529346"/>
              <a:gd name="connsiteY3190" fmla="*/ 170324 h 1157949"/>
              <a:gd name="connsiteX3191" fmla="*/ 1788336 w 2529346"/>
              <a:gd name="connsiteY3191" fmla="*/ 175408 h 1157949"/>
              <a:gd name="connsiteX3192" fmla="*/ 1790878 w 2529346"/>
              <a:gd name="connsiteY3192" fmla="*/ 175408 h 1157949"/>
              <a:gd name="connsiteX3193" fmla="*/ 1790878 w 2529346"/>
              <a:gd name="connsiteY3193" fmla="*/ 177951 h 1157949"/>
              <a:gd name="connsiteX3194" fmla="*/ 1793421 w 2529346"/>
              <a:gd name="connsiteY3194" fmla="*/ 177951 h 1157949"/>
              <a:gd name="connsiteX3195" fmla="*/ 1795963 w 2529346"/>
              <a:gd name="connsiteY3195" fmla="*/ 177951 h 1157949"/>
              <a:gd name="connsiteX3196" fmla="*/ 1798505 w 2529346"/>
              <a:gd name="connsiteY3196" fmla="*/ 177951 h 1157949"/>
              <a:gd name="connsiteX3197" fmla="*/ 1801047 w 2529346"/>
              <a:gd name="connsiteY3197" fmla="*/ 177951 h 1157949"/>
              <a:gd name="connsiteX3198" fmla="*/ 1803589 w 2529346"/>
              <a:gd name="connsiteY3198" fmla="*/ 177951 h 1157949"/>
              <a:gd name="connsiteX3199" fmla="*/ 1815028 w 2529346"/>
              <a:gd name="connsiteY3199" fmla="*/ 172866 h 1157949"/>
              <a:gd name="connsiteX3200" fmla="*/ 1817570 w 2529346"/>
              <a:gd name="connsiteY3200" fmla="*/ 172866 h 1157949"/>
              <a:gd name="connsiteX3201" fmla="*/ 1820112 w 2529346"/>
              <a:gd name="connsiteY3201" fmla="*/ 172866 h 1157949"/>
              <a:gd name="connsiteX3202" fmla="*/ 1820112 w 2529346"/>
              <a:gd name="connsiteY3202" fmla="*/ 170324 h 1157949"/>
              <a:gd name="connsiteX3203" fmla="*/ 1822654 w 2529346"/>
              <a:gd name="connsiteY3203" fmla="*/ 170324 h 1157949"/>
              <a:gd name="connsiteX3204" fmla="*/ 1822654 w 2529346"/>
              <a:gd name="connsiteY3204" fmla="*/ 167782 h 1157949"/>
              <a:gd name="connsiteX3205" fmla="*/ 1825196 w 2529346"/>
              <a:gd name="connsiteY3205" fmla="*/ 165240 h 1157949"/>
              <a:gd name="connsiteX3206" fmla="*/ 1825196 w 2529346"/>
              <a:gd name="connsiteY3206" fmla="*/ 152529 h 1157949"/>
              <a:gd name="connsiteX3207" fmla="*/ 1825196 w 2529346"/>
              <a:gd name="connsiteY3207" fmla="*/ 149987 h 1157949"/>
              <a:gd name="connsiteX3208" fmla="*/ 1825196 w 2529346"/>
              <a:gd name="connsiteY3208" fmla="*/ 147444 h 1157949"/>
              <a:gd name="connsiteX3209" fmla="*/ 1827739 w 2529346"/>
              <a:gd name="connsiteY3209" fmla="*/ 144903 h 1157949"/>
              <a:gd name="connsiteX3210" fmla="*/ 1830281 w 2529346"/>
              <a:gd name="connsiteY3210" fmla="*/ 144903 h 1157949"/>
              <a:gd name="connsiteX3211" fmla="*/ 1830281 w 2529346"/>
              <a:gd name="connsiteY3211" fmla="*/ 142361 h 1157949"/>
              <a:gd name="connsiteX3212" fmla="*/ 1832822 w 2529346"/>
              <a:gd name="connsiteY3212" fmla="*/ 142361 h 1157949"/>
              <a:gd name="connsiteX3213" fmla="*/ 1835364 w 2529346"/>
              <a:gd name="connsiteY3213" fmla="*/ 142361 h 1157949"/>
              <a:gd name="connsiteX3214" fmla="*/ 1837907 w 2529346"/>
              <a:gd name="connsiteY3214" fmla="*/ 142361 h 1157949"/>
              <a:gd name="connsiteX3215" fmla="*/ 1840449 w 2529346"/>
              <a:gd name="connsiteY3215" fmla="*/ 142361 h 1157949"/>
              <a:gd name="connsiteX3216" fmla="*/ 1842991 w 2529346"/>
              <a:gd name="connsiteY3216" fmla="*/ 144903 h 1157949"/>
              <a:gd name="connsiteX3217" fmla="*/ 1845532 w 2529346"/>
              <a:gd name="connsiteY3217" fmla="*/ 144903 h 1157949"/>
              <a:gd name="connsiteX3218" fmla="*/ 1848075 w 2529346"/>
              <a:gd name="connsiteY3218" fmla="*/ 144903 h 1157949"/>
              <a:gd name="connsiteX3219" fmla="*/ 1848075 w 2529346"/>
              <a:gd name="connsiteY3219" fmla="*/ 147444 h 1157949"/>
              <a:gd name="connsiteX3220" fmla="*/ 1850617 w 2529346"/>
              <a:gd name="connsiteY3220" fmla="*/ 147444 h 1157949"/>
              <a:gd name="connsiteX3221" fmla="*/ 1853159 w 2529346"/>
              <a:gd name="connsiteY3221" fmla="*/ 149987 h 1157949"/>
              <a:gd name="connsiteX3222" fmla="*/ 1864598 w 2529346"/>
              <a:gd name="connsiteY3222" fmla="*/ 155071 h 1157949"/>
              <a:gd name="connsiteX3223" fmla="*/ 1867140 w 2529346"/>
              <a:gd name="connsiteY3223" fmla="*/ 155071 h 1157949"/>
              <a:gd name="connsiteX3224" fmla="*/ 1867140 w 2529346"/>
              <a:gd name="connsiteY3224" fmla="*/ 157614 h 1157949"/>
              <a:gd name="connsiteX3225" fmla="*/ 1869682 w 2529346"/>
              <a:gd name="connsiteY3225" fmla="*/ 157614 h 1157949"/>
              <a:gd name="connsiteX3226" fmla="*/ 1872225 w 2529346"/>
              <a:gd name="connsiteY3226" fmla="*/ 157614 h 1157949"/>
              <a:gd name="connsiteX3227" fmla="*/ 1874767 w 2529346"/>
              <a:gd name="connsiteY3227" fmla="*/ 157614 h 1157949"/>
              <a:gd name="connsiteX3228" fmla="*/ 1886206 w 2529346"/>
              <a:gd name="connsiteY3228" fmla="*/ 155071 h 1157949"/>
              <a:gd name="connsiteX3229" fmla="*/ 1900187 w 2529346"/>
              <a:gd name="connsiteY3229" fmla="*/ 155071 h 1157949"/>
              <a:gd name="connsiteX3230" fmla="*/ 1902729 w 2529346"/>
              <a:gd name="connsiteY3230" fmla="*/ 155071 h 1157949"/>
              <a:gd name="connsiteX3231" fmla="*/ 1902729 w 2529346"/>
              <a:gd name="connsiteY3231" fmla="*/ 152529 h 1157949"/>
              <a:gd name="connsiteX3232" fmla="*/ 1905271 w 2529346"/>
              <a:gd name="connsiteY3232" fmla="*/ 152529 h 1157949"/>
              <a:gd name="connsiteX3233" fmla="*/ 1907813 w 2529346"/>
              <a:gd name="connsiteY3233" fmla="*/ 152529 h 1157949"/>
              <a:gd name="connsiteX3234" fmla="*/ 1910355 w 2529346"/>
              <a:gd name="connsiteY3234" fmla="*/ 152529 h 1157949"/>
              <a:gd name="connsiteX3235" fmla="*/ 1912898 w 2529346"/>
              <a:gd name="connsiteY3235" fmla="*/ 152529 h 1157949"/>
              <a:gd name="connsiteX3236" fmla="*/ 1915439 w 2529346"/>
              <a:gd name="connsiteY3236" fmla="*/ 152529 h 1157949"/>
              <a:gd name="connsiteX3237" fmla="*/ 1917981 w 2529346"/>
              <a:gd name="connsiteY3237" fmla="*/ 152529 h 1157949"/>
              <a:gd name="connsiteX3238" fmla="*/ 1920523 w 2529346"/>
              <a:gd name="connsiteY3238" fmla="*/ 152529 h 1157949"/>
              <a:gd name="connsiteX3239" fmla="*/ 1923066 w 2529346"/>
              <a:gd name="connsiteY3239" fmla="*/ 152529 h 1157949"/>
              <a:gd name="connsiteX3240" fmla="*/ 1925608 w 2529346"/>
              <a:gd name="connsiteY3240" fmla="*/ 152529 h 1157949"/>
              <a:gd name="connsiteX3241" fmla="*/ 1928149 w 2529346"/>
              <a:gd name="connsiteY3241" fmla="*/ 152529 h 1157949"/>
              <a:gd name="connsiteX3242" fmla="*/ 1930692 w 2529346"/>
              <a:gd name="connsiteY3242" fmla="*/ 152529 h 1157949"/>
              <a:gd name="connsiteX3243" fmla="*/ 1933234 w 2529346"/>
              <a:gd name="connsiteY3243" fmla="*/ 152529 h 1157949"/>
              <a:gd name="connsiteX3244" fmla="*/ 1933234 w 2529346"/>
              <a:gd name="connsiteY3244" fmla="*/ 155071 h 1157949"/>
              <a:gd name="connsiteX3245" fmla="*/ 1935776 w 2529346"/>
              <a:gd name="connsiteY3245" fmla="*/ 155071 h 1157949"/>
              <a:gd name="connsiteX3246" fmla="*/ 1938318 w 2529346"/>
              <a:gd name="connsiteY3246" fmla="*/ 155071 h 1157949"/>
              <a:gd name="connsiteX3247" fmla="*/ 1940860 w 2529346"/>
              <a:gd name="connsiteY3247" fmla="*/ 155071 h 1157949"/>
              <a:gd name="connsiteX3248" fmla="*/ 1943402 w 2529346"/>
              <a:gd name="connsiteY3248" fmla="*/ 155071 h 1157949"/>
              <a:gd name="connsiteX3249" fmla="*/ 1952299 w 2529346"/>
              <a:gd name="connsiteY3249" fmla="*/ 161427 h 1157949"/>
              <a:gd name="connsiteX3250" fmla="*/ 1959925 w 2529346"/>
              <a:gd name="connsiteY3250" fmla="*/ 163969 h 1157949"/>
              <a:gd name="connsiteX3251" fmla="*/ 1970094 w 2529346"/>
              <a:gd name="connsiteY3251" fmla="*/ 166511 h 1157949"/>
              <a:gd name="connsiteX3252" fmla="*/ 1984075 w 2529346"/>
              <a:gd name="connsiteY3252" fmla="*/ 171595 h 1157949"/>
              <a:gd name="connsiteX3253" fmla="*/ 1986617 w 2529346"/>
              <a:gd name="connsiteY3253" fmla="*/ 171595 h 1157949"/>
              <a:gd name="connsiteX3254" fmla="*/ 1989159 w 2529346"/>
              <a:gd name="connsiteY3254" fmla="*/ 171595 h 1157949"/>
              <a:gd name="connsiteX3255" fmla="*/ 1989159 w 2529346"/>
              <a:gd name="connsiteY3255" fmla="*/ 174138 h 1157949"/>
              <a:gd name="connsiteX3256" fmla="*/ 1991701 w 2529346"/>
              <a:gd name="connsiteY3256" fmla="*/ 179221 h 1157949"/>
              <a:gd name="connsiteX3257" fmla="*/ 1994243 w 2529346"/>
              <a:gd name="connsiteY3257" fmla="*/ 181764 h 1157949"/>
              <a:gd name="connsiteX3258" fmla="*/ 1996785 w 2529346"/>
              <a:gd name="connsiteY3258" fmla="*/ 184306 h 1157949"/>
              <a:gd name="connsiteX3259" fmla="*/ 1999327 w 2529346"/>
              <a:gd name="connsiteY3259" fmla="*/ 184306 h 1157949"/>
              <a:gd name="connsiteX3260" fmla="*/ 2001870 w 2529346"/>
              <a:gd name="connsiteY3260" fmla="*/ 184306 h 1157949"/>
              <a:gd name="connsiteX3261" fmla="*/ 2004411 w 2529346"/>
              <a:gd name="connsiteY3261" fmla="*/ 184306 h 1157949"/>
              <a:gd name="connsiteX3262" fmla="*/ 2006953 w 2529346"/>
              <a:gd name="connsiteY3262" fmla="*/ 184306 h 1157949"/>
              <a:gd name="connsiteX3263" fmla="*/ 2001870 w 2529346"/>
              <a:gd name="connsiteY3263" fmla="*/ 175408 h 1157949"/>
              <a:gd name="connsiteX3264" fmla="*/ 2001870 w 2529346"/>
              <a:gd name="connsiteY3264" fmla="*/ 172866 h 1157949"/>
              <a:gd name="connsiteX3265" fmla="*/ 2004411 w 2529346"/>
              <a:gd name="connsiteY3265" fmla="*/ 172866 h 1157949"/>
              <a:gd name="connsiteX3266" fmla="*/ 2006953 w 2529346"/>
              <a:gd name="connsiteY3266" fmla="*/ 172866 h 1157949"/>
              <a:gd name="connsiteX3267" fmla="*/ 2006953 w 2529346"/>
              <a:gd name="connsiteY3267" fmla="*/ 175408 h 1157949"/>
              <a:gd name="connsiteX3268" fmla="*/ 2009495 w 2529346"/>
              <a:gd name="connsiteY3268" fmla="*/ 175408 h 1157949"/>
              <a:gd name="connsiteX3269" fmla="*/ 2006953 w 2529346"/>
              <a:gd name="connsiteY3269" fmla="*/ 175408 h 1157949"/>
              <a:gd name="connsiteX3270" fmla="*/ 2014580 w 2529346"/>
              <a:gd name="connsiteY3270" fmla="*/ 177951 h 1157949"/>
              <a:gd name="connsiteX3271" fmla="*/ 2019663 w 2529346"/>
              <a:gd name="connsiteY3271" fmla="*/ 180493 h 1157949"/>
              <a:gd name="connsiteX3272" fmla="*/ 2017121 w 2529346"/>
              <a:gd name="connsiteY3272" fmla="*/ 183035 h 1157949"/>
              <a:gd name="connsiteX3273" fmla="*/ 2014580 w 2529346"/>
              <a:gd name="connsiteY3273" fmla="*/ 183035 h 1157949"/>
              <a:gd name="connsiteX3274" fmla="*/ 2014580 w 2529346"/>
              <a:gd name="connsiteY3274" fmla="*/ 185577 h 1157949"/>
              <a:gd name="connsiteX3275" fmla="*/ 2017121 w 2529346"/>
              <a:gd name="connsiteY3275" fmla="*/ 185577 h 1157949"/>
              <a:gd name="connsiteX3276" fmla="*/ 2019663 w 2529346"/>
              <a:gd name="connsiteY3276" fmla="*/ 185577 h 1157949"/>
              <a:gd name="connsiteX3277" fmla="*/ 2022206 w 2529346"/>
              <a:gd name="connsiteY3277" fmla="*/ 183035 h 1157949"/>
              <a:gd name="connsiteX3278" fmla="*/ 2024748 w 2529346"/>
              <a:gd name="connsiteY3278" fmla="*/ 183035 h 1157949"/>
              <a:gd name="connsiteX3279" fmla="*/ 2027290 w 2529346"/>
              <a:gd name="connsiteY3279" fmla="*/ 183035 h 1157949"/>
              <a:gd name="connsiteX3280" fmla="*/ 2034916 w 2529346"/>
              <a:gd name="connsiteY3280" fmla="*/ 183035 h 1157949"/>
              <a:gd name="connsiteX3281" fmla="*/ 2037458 w 2529346"/>
              <a:gd name="connsiteY3281" fmla="*/ 183035 h 1157949"/>
              <a:gd name="connsiteX3282" fmla="*/ 2042542 w 2529346"/>
              <a:gd name="connsiteY3282" fmla="*/ 185577 h 1157949"/>
              <a:gd name="connsiteX3283" fmla="*/ 2045084 w 2529346"/>
              <a:gd name="connsiteY3283" fmla="*/ 183035 h 1157949"/>
              <a:gd name="connsiteX3284" fmla="*/ 2047626 w 2529346"/>
              <a:gd name="connsiteY3284" fmla="*/ 177951 h 1157949"/>
              <a:gd name="connsiteX3285" fmla="*/ 2050168 w 2529346"/>
              <a:gd name="connsiteY3285" fmla="*/ 177951 h 1157949"/>
              <a:gd name="connsiteX3286" fmla="*/ 2050168 w 2529346"/>
              <a:gd name="connsiteY3286" fmla="*/ 175408 h 1157949"/>
              <a:gd name="connsiteX3287" fmla="*/ 2052711 w 2529346"/>
              <a:gd name="connsiteY3287" fmla="*/ 175408 h 1157949"/>
              <a:gd name="connsiteX3288" fmla="*/ 2055252 w 2529346"/>
              <a:gd name="connsiteY3288" fmla="*/ 175408 h 1157949"/>
              <a:gd name="connsiteX3289" fmla="*/ 2060337 w 2529346"/>
              <a:gd name="connsiteY3289" fmla="*/ 172866 h 1157949"/>
              <a:gd name="connsiteX3290" fmla="*/ 2062879 w 2529346"/>
              <a:gd name="connsiteY3290" fmla="*/ 172866 h 1157949"/>
              <a:gd name="connsiteX3291" fmla="*/ 2067962 w 2529346"/>
              <a:gd name="connsiteY3291" fmla="*/ 172866 h 1157949"/>
              <a:gd name="connsiteX3292" fmla="*/ 2067962 w 2529346"/>
              <a:gd name="connsiteY3292" fmla="*/ 167782 h 1157949"/>
              <a:gd name="connsiteX3293" fmla="*/ 2065421 w 2529346"/>
              <a:gd name="connsiteY3293" fmla="*/ 167782 h 1157949"/>
              <a:gd name="connsiteX3294" fmla="*/ 2062879 w 2529346"/>
              <a:gd name="connsiteY3294" fmla="*/ 165240 h 1157949"/>
              <a:gd name="connsiteX3295" fmla="*/ 2060337 w 2529346"/>
              <a:gd name="connsiteY3295" fmla="*/ 165240 h 1157949"/>
              <a:gd name="connsiteX3296" fmla="*/ 2055252 w 2529346"/>
              <a:gd name="connsiteY3296" fmla="*/ 162698 h 1157949"/>
              <a:gd name="connsiteX3297" fmla="*/ 2055252 w 2529346"/>
              <a:gd name="connsiteY3297" fmla="*/ 160155 h 1157949"/>
              <a:gd name="connsiteX3298" fmla="*/ 2057794 w 2529346"/>
              <a:gd name="connsiteY3298" fmla="*/ 157614 h 1157949"/>
              <a:gd name="connsiteX3299" fmla="*/ 2057794 w 2529346"/>
              <a:gd name="connsiteY3299" fmla="*/ 155071 h 1157949"/>
              <a:gd name="connsiteX3300" fmla="*/ 2060337 w 2529346"/>
              <a:gd name="connsiteY3300" fmla="*/ 155071 h 1157949"/>
              <a:gd name="connsiteX3301" fmla="*/ 2060337 w 2529346"/>
              <a:gd name="connsiteY3301" fmla="*/ 152529 h 1157949"/>
              <a:gd name="connsiteX3302" fmla="*/ 2062879 w 2529346"/>
              <a:gd name="connsiteY3302" fmla="*/ 152529 h 1157949"/>
              <a:gd name="connsiteX3303" fmla="*/ 2065421 w 2529346"/>
              <a:gd name="connsiteY3303" fmla="*/ 152529 h 1157949"/>
              <a:gd name="connsiteX3304" fmla="*/ 2067962 w 2529346"/>
              <a:gd name="connsiteY3304" fmla="*/ 152529 h 1157949"/>
              <a:gd name="connsiteX3305" fmla="*/ 2067962 w 2529346"/>
              <a:gd name="connsiteY3305" fmla="*/ 155071 h 1157949"/>
              <a:gd name="connsiteX3306" fmla="*/ 2070505 w 2529346"/>
              <a:gd name="connsiteY3306" fmla="*/ 155071 h 1157949"/>
              <a:gd name="connsiteX3307" fmla="*/ 2070505 w 2529346"/>
              <a:gd name="connsiteY3307" fmla="*/ 157614 h 1157949"/>
              <a:gd name="connsiteX3308" fmla="*/ 2073047 w 2529346"/>
              <a:gd name="connsiteY3308" fmla="*/ 157614 h 1157949"/>
              <a:gd name="connsiteX3309" fmla="*/ 2075589 w 2529346"/>
              <a:gd name="connsiteY3309" fmla="*/ 157614 h 1157949"/>
              <a:gd name="connsiteX3310" fmla="*/ 2075589 w 2529346"/>
              <a:gd name="connsiteY3310" fmla="*/ 160155 h 1157949"/>
              <a:gd name="connsiteX3311" fmla="*/ 2078131 w 2529346"/>
              <a:gd name="connsiteY3311" fmla="*/ 160155 h 1157949"/>
              <a:gd name="connsiteX3312" fmla="*/ 2078131 w 2529346"/>
              <a:gd name="connsiteY3312" fmla="*/ 162698 h 1157949"/>
              <a:gd name="connsiteX3313" fmla="*/ 2080673 w 2529346"/>
              <a:gd name="connsiteY3313" fmla="*/ 162698 h 1157949"/>
              <a:gd name="connsiteX3314" fmla="*/ 2080673 w 2529346"/>
              <a:gd name="connsiteY3314" fmla="*/ 165240 h 1157949"/>
              <a:gd name="connsiteX3315" fmla="*/ 2083215 w 2529346"/>
              <a:gd name="connsiteY3315" fmla="*/ 165240 h 1157949"/>
              <a:gd name="connsiteX3316" fmla="*/ 2083215 w 2529346"/>
              <a:gd name="connsiteY3316" fmla="*/ 167782 h 1157949"/>
              <a:gd name="connsiteX3317" fmla="*/ 2085757 w 2529346"/>
              <a:gd name="connsiteY3317" fmla="*/ 167782 h 1157949"/>
              <a:gd name="connsiteX3318" fmla="*/ 2085757 w 2529346"/>
              <a:gd name="connsiteY3318" fmla="*/ 170324 h 1157949"/>
              <a:gd name="connsiteX3319" fmla="*/ 2088299 w 2529346"/>
              <a:gd name="connsiteY3319" fmla="*/ 170324 h 1157949"/>
              <a:gd name="connsiteX3320" fmla="*/ 2088299 w 2529346"/>
              <a:gd name="connsiteY3320" fmla="*/ 172866 h 1157949"/>
              <a:gd name="connsiteX3321" fmla="*/ 2090842 w 2529346"/>
              <a:gd name="connsiteY3321" fmla="*/ 172866 h 1157949"/>
              <a:gd name="connsiteX3322" fmla="*/ 2090842 w 2529346"/>
              <a:gd name="connsiteY3322" fmla="*/ 175408 h 1157949"/>
              <a:gd name="connsiteX3323" fmla="*/ 2093383 w 2529346"/>
              <a:gd name="connsiteY3323" fmla="*/ 177951 h 1157949"/>
              <a:gd name="connsiteX3324" fmla="*/ 2103552 w 2529346"/>
              <a:gd name="connsiteY3324" fmla="*/ 189391 h 1157949"/>
              <a:gd name="connsiteX3325" fmla="*/ 2108635 w 2529346"/>
              <a:gd name="connsiteY3325" fmla="*/ 191932 h 1157949"/>
              <a:gd name="connsiteX3326" fmla="*/ 2117533 w 2529346"/>
              <a:gd name="connsiteY3326" fmla="*/ 198287 h 1157949"/>
              <a:gd name="connsiteX3327" fmla="*/ 2120075 w 2529346"/>
              <a:gd name="connsiteY3327" fmla="*/ 198287 h 1157949"/>
              <a:gd name="connsiteX3328" fmla="*/ 2122617 w 2529346"/>
              <a:gd name="connsiteY3328" fmla="*/ 198287 h 1157949"/>
              <a:gd name="connsiteX3329" fmla="*/ 2125159 w 2529346"/>
              <a:gd name="connsiteY3329" fmla="*/ 198287 h 1157949"/>
              <a:gd name="connsiteX3330" fmla="*/ 2127701 w 2529346"/>
              <a:gd name="connsiteY3330" fmla="*/ 198287 h 1157949"/>
              <a:gd name="connsiteX3331" fmla="*/ 2130243 w 2529346"/>
              <a:gd name="connsiteY3331" fmla="*/ 198287 h 1157949"/>
              <a:gd name="connsiteX3332" fmla="*/ 2132785 w 2529346"/>
              <a:gd name="connsiteY3332" fmla="*/ 200830 h 1157949"/>
              <a:gd name="connsiteX3333" fmla="*/ 2130243 w 2529346"/>
              <a:gd name="connsiteY3333" fmla="*/ 203372 h 1157949"/>
              <a:gd name="connsiteX3334" fmla="*/ 2125159 w 2529346"/>
              <a:gd name="connsiteY3334" fmla="*/ 214812 h 1157949"/>
              <a:gd name="connsiteX3335" fmla="*/ 2125159 w 2529346"/>
              <a:gd name="connsiteY3335" fmla="*/ 217354 h 1157949"/>
              <a:gd name="connsiteX3336" fmla="*/ 2127701 w 2529346"/>
              <a:gd name="connsiteY3336" fmla="*/ 219896 h 1157949"/>
              <a:gd name="connsiteX3337" fmla="*/ 2127701 w 2529346"/>
              <a:gd name="connsiteY3337" fmla="*/ 222438 h 1157949"/>
              <a:gd name="connsiteX3338" fmla="*/ 2130243 w 2529346"/>
              <a:gd name="connsiteY3338" fmla="*/ 222438 h 1157949"/>
              <a:gd name="connsiteX3339" fmla="*/ 2130243 w 2529346"/>
              <a:gd name="connsiteY3339" fmla="*/ 224981 h 1157949"/>
              <a:gd name="connsiteX3340" fmla="*/ 2130243 w 2529346"/>
              <a:gd name="connsiteY3340" fmla="*/ 227523 h 1157949"/>
              <a:gd name="connsiteX3341" fmla="*/ 2132785 w 2529346"/>
              <a:gd name="connsiteY3341" fmla="*/ 227523 h 1157949"/>
              <a:gd name="connsiteX3342" fmla="*/ 2132785 w 2529346"/>
              <a:gd name="connsiteY3342" fmla="*/ 230064 h 1157949"/>
              <a:gd name="connsiteX3343" fmla="*/ 2132785 w 2529346"/>
              <a:gd name="connsiteY3343" fmla="*/ 232607 h 1157949"/>
              <a:gd name="connsiteX3344" fmla="*/ 2132785 w 2529346"/>
              <a:gd name="connsiteY3344" fmla="*/ 235149 h 1157949"/>
              <a:gd name="connsiteX3345" fmla="*/ 2130243 w 2529346"/>
              <a:gd name="connsiteY3345" fmla="*/ 235149 h 1157949"/>
              <a:gd name="connsiteX3346" fmla="*/ 2130243 w 2529346"/>
              <a:gd name="connsiteY3346" fmla="*/ 237691 h 1157949"/>
              <a:gd name="connsiteX3347" fmla="*/ 2127701 w 2529346"/>
              <a:gd name="connsiteY3347" fmla="*/ 240234 h 1157949"/>
              <a:gd name="connsiteX3348" fmla="*/ 2125159 w 2529346"/>
              <a:gd name="connsiteY3348" fmla="*/ 242775 h 1157949"/>
              <a:gd name="connsiteX3349" fmla="*/ 2125159 w 2529346"/>
              <a:gd name="connsiteY3349" fmla="*/ 245317 h 1157949"/>
              <a:gd name="connsiteX3350" fmla="*/ 2125159 w 2529346"/>
              <a:gd name="connsiteY3350" fmla="*/ 247860 h 1157949"/>
              <a:gd name="connsiteX3351" fmla="*/ 2125159 w 2529346"/>
              <a:gd name="connsiteY3351" fmla="*/ 252944 h 1157949"/>
              <a:gd name="connsiteX3352" fmla="*/ 2127701 w 2529346"/>
              <a:gd name="connsiteY3352" fmla="*/ 255486 h 1157949"/>
              <a:gd name="connsiteX3353" fmla="*/ 2130243 w 2529346"/>
              <a:gd name="connsiteY3353" fmla="*/ 260570 h 1157949"/>
              <a:gd name="connsiteX3354" fmla="*/ 2130243 w 2529346"/>
              <a:gd name="connsiteY3354" fmla="*/ 263113 h 1157949"/>
              <a:gd name="connsiteX3355" fmla="*/ 2141683 w 2529346"/>
              <a:gd name="connsiteY3355" fmla="*/ 279637 h 1157949"/>
              <a:gd name="connsiteX3356" fmla="*/ 2141683 w 2529346"/>
              <a:gd name="connsiteY3356" fmla="*/ 282179 h 1157949"/>
              <a:gd name="connsiteX3357" fmla="*/ 2144224 w 2529346"/>
              <a:gd name="connsiteY3357" fmla="*/ 282179 h 1157949"/>
              <a:gd name="connsiteX3358" fmla="*/ 2165832 w 2529346"/>
              <a:gd name="connsiteY3358" fmla="*/ 298703 h 1157949"/>
              <a:gd name="connsiteX3359" fmla="*/ 2168374 w 2529346"/>
              <a:gd name="connsiteY3359" fmla="*/ 301245 h 1157949"/>
              <a:gd name="connsiteX3360" fmla="*/ 2170916 w 2529346"/>
              <a:gd name="connsiteY3360" fmla="*/ 301245 h 1157949"/>
              <a:gd name="connsiteX3361" fmla="*/ 2173458 w 2529346"/>
              <a:gd name="connsiteY3361" fmla="*/ 303787 h 1157949"/>
              <a:gd name="connsiteX3362" fmla="*/ 2178542 w 2529346"/>
              <a:gd name="connsiteY3362" fmla="*/ 303787 h 1157949"/>
              <a:gd name="connsiteX3363" fmla="*/ 2181084 w 2529346"/>
              <a:gd name="connsiteY3363" fmla="*/ 303787 h 1157949"/>
              <a:gd name="connsiteX3364" fmla="*/ 2183626 w 2529346"/>
              <a:gd name="connsiteY3364" fmla="*/ 303787 h 1157949"/>
              <a:gd name="connsiteX3365" fmla="*/ 2186169 w 2529346"/>
              <a:gd name="connsiteY3365" fmla="*/ 303787 h 1157949"/>
              <a:gd name="connsiteX3366" fmla="*/ 2188710 w 2529346"/>
              <a:gd name="connsiteY3366" fmla="*/ 303787 h 1157949"/>
              <a:gd name="connsiteX3367" fmla="*/ 2188710 w 2529346"/>
              <a:gd name="connsiteY3367" fmla="*/ 301245 h 1157949"/>
              <a:gd name="connsiteX3368" fmla="*/ 2191252 w 2529346"/>
              <a:gd name="connsiteY3368" fmla="*/ 301245 h 1157949"/>
              <a:gd name="connsiteX3369" fmla="*/ 2193795 w 2529346"/>
              <a:gd name="connsiteY3369" fmla="*/ 301245 h 1157949"/>
              <a:gd name="connsiteX3370" fmla="*/ 2196337 w 2529346"/>
              <a:gd name="connsiteY3370" fmla="*/ 301245 h 1157949"/>
              <a:gd name="connsiteX3371" fmla="*/ 2198879 w 2529346"/>
              <a:gd name="connsiteY3371" fmla="*/ 301245 h 1157949"/>
              <a:gd name="connsiteX3372" fmla="*/ 2201420 w 2529346"/>
              <a:gd name="connsiteY3372" fmla="*/ 301245 h 1157949"/>
              <a:gd name="connsiteX3373" fmla="*/ 2212860 w 2529346"/>
              <a:gd name="connsiteY3373" fmla="*/ 307600 h 1157949"/>
              <a:gd name="connsiteX3374" fmla="*/ 2215402 w 2529346"/>
              <a:gd name="connsiteY3374" fmla="*/ 307600 h 1157949"/>
              <a:gd name="connsiteX3375" fmla="*/ 2217944 w 2529346"/>
              <a:gd name="connsiteY3375" fmla="*/ 307600 h 1157949"/>
              <a:gd name="connsiteX3376" fmla="*/ 2220486 w 2529346"/>
              <a:gd name="connsiteY3376" fmla="*/ 305058 h 1157949"/>
              <a:gd name="connsiteX3377" fmla="*/ 2231925 w 2529346"/>
              <a:gd name="connsiteY3377" fmla="*/ 293618 h 1157949"/>
              <a:gd name="connsiteX3378" fmla="*/ 2245906 w 2529346"/>
              <a:gd name="connsiteY3378" fmla="*/ 284721 h 1157949"/>
              <a:gd name="connsiteX3379" fmla="*/ 2248449 w 2529346"/>
              <a:gd name="connsiteY3379" fmla="*/ 284721 h 1157949"/>
              <a:gd name="connsiteX3380" fmla="*/ 2256075 w 2529346"/>
              <a:gd name="connsiteY3380" fmla="*/ 282179 h 1157949"/>
              <a:gd name="connsiteX3381" fmla="*/ 2258617 w 2529346"/>
              <a:gd name="connsiteY3381" fmla="*/ 279637 h 1157949"/>
              <a:gd name="connsiteX3382" fmla="*/ 2261159 w 2529346"/>
              <a:gd name="connsiteY3382" fmla="*/ 277094 h 1157949"/>
              <a:gd name="connsiteX3383" fmla="*/ 2263701 w 2529346"/>
              <a:gd name="connsiteY3383" fmla="*/ 274552 h 1157949"/>
              <a:gd name="connsiteX3384" fmla="*/ 2301832 w 2529346"/>
              <a:gd name="connsiteY3384" fmla="*/ 258028 h 1157949"/>
              <a:gd name="connsiteX3385" fmla="*/ 2304374 w 2529346"/>
              <a:gd name="connsiteY3385" fmla="*/ 258028 h 1157949"/>
              <a:gd name="connsiteX3386" fmla="*/ 2306916 w 2529346"/>
              <a:gd name="connsiteY3386" fmla="*/ 258028 h 1157949"/>
              <a:gd name="connsiteX3387" fmla="*/ 2309458 w 2529346"/>
              <a:gd name="connsiteY3387" fmla="*/ 258028 h 1157949"/>
              <a:gd name="connsiteX3388" fmla="*/ 2312000 w 2529346"/>
              <a:gd name="connsiteY3388" fmla="*/ 258028 h 1157949"/>
              <a:gd name="connsiteX3389" fmla="*/ 2314542 w 2529346"/>
              <a:gd name="connsiteY3389" fmla="*/ 258028 h 1157949"/>
              <a:gd name="connsiteX3390" fmla="*/ 2314542 w 2529346"/>
              <a:gd name="connsiteY3390" fmla="*/ 260570 h 1157949"/>
              <a:gd name="connsiteX3391" fmla="*/ 2324710 w 2529346"/>
              <a:gd name="connsiteY3391" fmla="*/ 266926 h 1157949"/>
              <a:gd name="connsiteX3392" fmla="*/ 2327252 w 2529346"/>
              <a:gd name="connsiteY3392" fmla="*/ 266926 h 1157949"/>
              <a:gd name="connsiteX3393" fmla="*/ 2329795 w 2529346"/>
              <a:gd name="connsiteY3393" fmla="*/ 269468 h 1157949"/>
              <a:gd name="connsiteX3394" fmla="*/ 2329795 w 2529346"/>
              <a:gd name="connsiteY3394" fmla="*/ 272010 h 1157949"/>
              <a:gd name="connsiteX3395" fmla="*/ 2329795 w 2529346"/>
              <a:gd name="connsiteY3395" fmla="*/ 274552 h 1157949"/>
              <a:gd name="connsiteX3396" fmla="*/ 2332337 w 2529346"/>
              <a:gd name="connsiteY3396" fmla="*/ 274552 h 1157949"/>
              <a:gd name="connsiteX3397" fmla="*/ 2332337 w 2529346"/>
              <a:gd name="connsiteY3397" fmla="*/ 277094 h 1157949"/>
              <a:gd name="connsiteX3398" fmla="*/ 2329795 w 2529346"/>
              <a:gd name="connsiteY3398" fmla="*/ 279637 h 1157949"/>
              <a:gd name="connsiteX3399" fmla="*/ 2332337 w 2529346"/>
              <a:gd name="connsiteY3399" fmla="*/ 282179 h 1157949"/>
              <a:gd name="connsiteX3400" fmla="*/ 2332337 w 2529346"/>
              <a:gd name="connsiteY3400" fmla="*/ 284721 h 1157949"/>
              <a:gd name="connsiteX3401" fmla="*/ 2334878 w 2529346"/>
              <a:gd name="connsiteY3401" fmla="*/ 287263 h 1157949"/>
              <a:gd name="connsiteX3402" fmla="*/ 2337421 w 2529346"/>
              <a:gd name="connsiteY3402" fmla="*/ 287263 h 1157949"/>
              <a:gd name="connsiteX3403" fmla="*/ 2337421 w 2529346"/>
              <a:gd name="connsiteY3403" fmla="*/ 289805 h 1157949"/>
              <a:gd name="connsiteX3404" fmla="*/ 2339963 w 2529346"/>
              <a:gd name="connsiteY3404" fmla="*/ 289805 h 1157949"/>
              <a:gd name="connsiteX3405" fmla="*/ 2342505 w 2529346"/>
              <a:gd name="connsiteY3405" fmla="*/ 289805 h 1157949"/>
              <a:gd name="connsiteX3406" fmla="*/ 2345047 w 2529346"/>
              <a:gd name="connsiteY3406" fmla="*/ 289805 h 1157949"/>
              <a:gd name="connsiteX3407" fmla="*/ 2347589 w 2529346"/>
              <a:gd name="connsiteY3407" fmla="*/ 289805 h 1157949"/>
              <a:gd name="connsiteX3408" fmla="*/ 2350131 w 2529346"/>
              <a:gd name="connsiteY3408" fmla="*/ 287263 h 1157949"/>
              <a:gd name="connsiteX3409" fmla="*/ 2352673 w 2529346"/>
              <a:gd name="connsiteY3409" fmla="*/ 287263 h 1157949"/>
              <a:gd name="connsiteX3410" fmla="*/ 2355215 w 2529346"/>
              <a:gd name="connsiteY3410" fmla="*/ 284721 h 1157949"/>
              <a:gd name="connsiteX3411" fmla="*/ 2355215 w 2529346"/>
              <a:gd name="connsiteY3411" fmla="*/ 282179 h 1157949"/>
              <a:gd name="connsiteX3412" fmla="*/ 2357757 w 2529346"/>
              <a:gd name="connsiteY3412" fmla="*/ 282179 h 1157949"/>
              <a:gd name="connsiteX3413" fmla="*/ 2360299 w 2529346"/>
              <a:gd name="connsiteY3413" fmla="*/ 279637 h 1157949"/>
              <a:gd name="connsiteX3414" fmla="*/ 2362841 w 2529346"/>
              <a:gd name="connsiteY3414" fmla="*/ 277094 h 1157949"/>
              <a:gd name="connsiteX3415" fmla="*/ 2365383 w 2529346"/>
              <a:gd name="connsiteY3415" fmla="*/ 277094 h 1157949"/>
              <a:gd name="connsiteX3416" fmla="*/ 2367926 w 2529346"/>
              <a:gd name="connsiteY3416" fmla="*/ 277094 h 1157949"/>
              <a:gd name="connsiteX3417" fmla="*/ 2370468 w 2529346"/>
              <a:gd name="connsiteY3417" fmla="*/ 277094 h 1157949"/>
              <a:gd name="connsiteX3418" fmla="*/ 2381907 w 2529346"/>
              <a:gd name="connsiteY3418" fmla="*/ 274552 h 1157949"/>
              <a:gd name="connsiteX3419" fmla="*/ 2398430 w 2529346"/>
              <a:gd name="connsiteY3419" fmla="*/ 274552 h 1157949"/>
              <a:gd name="connsiteX3420" fmla="*/ 2400972 w 2529346"/>
              <a:gd name="connsiteY3420" fmla="*/ 274552 h 1157949"/>
              <a:gd name="connsiteX3421" fmla="*/ 2403514 w 2529346"/>
              <a:gd name="connsiteY3421" fmla="*/ 272010 h 1157949"/>
              <a:gd name="connsiteX3422" fmla="*/ 2406056 w 2529346"/>
              <a:gd name="connsiteY3422" fmla="*/ 272010 h 1157949"/>
              <a:gd name="connsiteX3423" fmla="*/ 2408599 w 2529346"/>
              <a:gd name="connsiteY3423" fmla="*/ 269468 h 1157949"/>
              <a:gd name="connsiteX3424" fmla="*/ 2411140 w 2529346"/>
              <a:gd name="connsiteY3424" fmla="*/ 269468 h 1157949"/>
              <a:gd name="connsiteX3425" fmla="*/ 2413682 w 2529346"/>
              <a:gd name="connsiteY3425" fmla="*/ 266926 h 1157949"/>
              <a:gd name="connsiteX3426" fmla="*/ 2413682 w 2529346"/>
              <a:gd name="connsiteY3426" fmla="*/ 264384 h 1157949"/>
              <a:gd name="connsiteX3427" fmla="*/ 2416224 w 2529346"/>
              <a:gd name="connsiteY3427" fmla="*/ 264384 h 1157949"/>
              <a:gd name="connsiteX3428" fmla="*/ 2418767 w 2529346"/>
              <a:gd name="connsiteY3428" fmla="*/ 261841 h 1157949"/>
              <a:gd name="connsiteX3429" fmla="*/ 2421309 w 2529346"/>
              <a:gd name="connsiteY3429" fmla="*/ 261841 h 1157949"/>
              <a:gd name="connsiteX3430" fmla="*/ 2423850 w 2529346"/>
              <a:gd name="connsiteY3430" fmla="*/ 261841 h 1157949"/>
              <a:gd name="connsiteX3431" fmla="*/ 2426392 w 2529346"/>
              <a:gd name="connsiteY3431" fmla="*/ 261841 h 1157949"/>
              <a:gd name="connsiteX3432" fmla="*/ 2428935 w 2529346"/>
              <a:gd name="connsiteY3432" fmla="*/ 261841 h 1157949"/>
              <a:gd name="connsiteX3433" fmla="*/ 2431477 w 2529346"/>
              <a:gd name="connsiteY3433" fmla="*/ 261841 h 1157949"/>
              <a:gd name="connsiteX3434" fmla="*/ 2431477 w 2529346"/>
              <a:gd name="connsiteY3434" fmla="*/ 264384 h 1157949"/>
              <a:gd name="connsiteX3435" fmla="*/ 2440374 w 2529346"/>
              <a:gd name="connsiteY3435" fmla="*/ 270739 h 1157949"/>
              <a:gd name="connsiteX3436" fmla="*/ 2442916 w 2529346"/>
              <a:gd name="connsiteY3436" fmla="*/ 270739 h 1157949"/>
              <a:gd name="connsiteX3437" fmla="*/ 2442916 w 2529346"/>
              <a:gd name="connsiteY3437" fmla="*/ 273281 h 1157949"/>
              <a:gd name="connsiteX3438" fmla="*/ 2445458 w 2529346"/>
              <a:gd name="connsiteY3438" fmla="*/ 275824 h 1157949"/>
              <a:gd name="connsiteX3439" fmla="*/ 2448000 w 2529346"/>
              <a:gd name="connsiteY3439" fmla="*/ 275824 h 1157949"/>
              <a:gd name="connsiteX3440" fmla="*/ 2448000 w 2529346"/>
              <a:gd name="connsiteY3440" fmla="*/ 278366 h 1157949"/>
              <a:gd name="connsiteX3441" fmla="*/ 2450542 w 2529346"/>
              <a:gd name="connsiteY3441" fmla="*/ 280907 h 1157949"/>
              <a:gd name="connsiteX3442" fmla="*/ 2450542 w 2529346"/>
              <a:gd name="connsiteY3442" fmla="*/ 283450 h 1157949"/>
              <a:gd name="connsiteX3443" fmla="*/ 2453085 w 2529346"/>
              <a:gd name="connsiteY3443" fmla="*/ 283450 h 1157949"/>
              <a:gd name="connsiteX3444" fmla="*/ 2455626 w 2529346"/>
              <a:gd name="connsiteY3444" fmla="*/ 285992 h 1157949"/>
              <a:gd name="connsiteX3445" fmla="*/ 2458168 w 2529346"/>
              <a:gd name="connsiteY3445" fmla="*/ 288534 h 1157949"/>
              <a:gd name="connsiteX3446" fmla="*/ 2486131 w 2529346"/>
              <a:gd name="connsiteY3446" fmla="*/ 293618 h 1157949"/>
              <a:gd name="connsiteX3447" fmla="*/ 2488673 w 2529346"/>
              <a:gd name="connsiteY3447" fmla="*/ 293618 h 1157949"/>
              <a:gd name="connsiteX3448" fmla="*/ 2491215 w 2529346"/>
              <a:gd name="connsiteY3448" fmla="*/ 293618 h 1157949"/>
              <a:gd name="connsiteX3449" fmla="*/ 2493757 w 2529346"/>
              <a:gd name="connsiteY3449" fmla="*/ 293618 h 1157949"/>
              <a:gd name="connsiteX3450" fmla="*/ 2496299 w 2529346"/>
              <a:gd name="connsiteY3450" fmla="*/ 293618 h 1157949"/>
              <a:gd name="connsiteX3451" fmla="*/ 2498841 w 2529346"/>
              <a:gd name="connsiteY3451" fmla="*/ 291077 h 1157949"/>
              <a:gd name="connsiteX3452" fmla="*/ 2501383 w 2529346"/>
              <a:gd name="connsiteY3452" fmla="*/ 291077 h 1157949"/>
              <a:gd name="connsiteX3453" fmla="*/ 2501383 w 2529346"/>
              <a:gd name="connsiteY3453" fmla="*/ 288534 h 1157949"/>
              <a:gd name="connsiteX3454" fmla="*/ 2503926 w 2529346"/>
              <a:gd name="connsiteY3454" fmla="*/ 288534 h 1157949"/>
              <a:gd name="connsiteX3455" fmla="*/ 2506467 w 2529346"/>
              <a:gd name="connsiteY3455" fmla="*/ 288534 h 1157949"/>
              <a:gd name="connsiteX3456" fmla="*/ 2509009 w 2529346"/>
              <a:gd name="connsiteY3456" fmla="*/ 288534 h 1157949"/>
              <a:gd name="connsiteX3457" fmla="*/ 2511552 w 2529346"/>
              <a:gd name="connsiteY3457" fmla="*/ 288534 h 1157949"/>
              <a:gd name="connsiteX3458" fmla="*/ 2514094 w 2529346"/>
              <a:gd name="connsiteY3458" fmla="*/ 288534 h 1157949"/>
              <a:gd name="connsiteX3459" fmla="*/ 2516636 w 2529346"/>
              <a:gd name="connsiteY3459" fmla="*/ 288534 h 1157949"/>
              <a:gd name="connsiteX3460" fmla="*/ 2524262 w 2529346"/>
              <a:gd name="connsiteY3460" fmla="*/ 293618 h 1157949"/>
              <a:gd name="connsiteX3461" fmla="*/ 2524262 w 2529346"/>
              <a:gd name="connsiteY3461" fmla="*/ 296160 h 1157949"/>
              <a:gd name="connsiteX3462" fmla="*/ 2526804 w 2529346"/>
              <a:gd name="connsiteY3462" fmla="*/ 296160 h 1157949"/>
              <a:gd name="connsiteX3463" fmla="*/ 2526804 w 2529346"/>
              <a:gd name="connsiteY3463" fmla="*/ 298703 h 1157949"/>
              <a:gd name="connsiteX3464" fmla="*/ 2529346 w 2529346"/>
              <a:gd name="connsiteY3464" fmla="*/ 298703 h 1157949"/>
              <a:gd name="connsiteX3465" fmla="*/ 2529346 w 2529346"/>
              <a:gd name="connsiteY3465" fmla="*/ 301245 h 1157949"/>
              <a:gd name="connsiteX3466" fmla="*/ 2524262 w 2529346"/>
              <a:gd name="connsiteY3466" fmla="*/ 306329 h 1157949"/>
              <a:gd name="connsiteX3467" fmla="*/ 2521720 w 2529346"/>
              <a:gd name="connsiteY3467" fmla="*/ 308871 h 1157949"/>
              <a:gd name="connsiteX3468" fmla="*/ 2519177 w 2529346"/>
              <a:gd name="connsiteY3468" fmla="*/ 311414 h 1157949"/>
              <a:gd name="connsiteX3469" fmla="*/ 2505196 w 2529346"/>
              <a:gd name="connsiteY3469" fmla="*/ 313956 h 1157949"/>
              <a:gd name="connsiteX3470" fmla="*/ 2502654 w 2529346"/>
              <a:gd name="connsiteY3470" fmla="*/ 316498 h 1157949"/>
              <a:gd name="connsiteX3471" fmla="*/ 2500112 w 2529346"/>
              <a:gd name="connsiteY3471" fmla="*/ 316498 h 1157949"/>
              <a:gd name="connsiteX3472" fmla="*/ 2495028 w 2529346"/>
              <a:gd name="connsiteY3472" fmla="*/ 316498 h 1157949"/>
              <a:gd name="connsiteX3473" fmla="*/ 2492486 w 2529346"/>
              <a:gd name="connsiteY3473" fmla="*/ 316498 h 1157949"/>
              <a:gd name="connsiteX3474" fmla="*/ 2489944 w 2529346"/>
              <a:gd name="connsiteY3474" fmla="*/ 316498 h 1157949"/>
              <a:gd name="connsiteX3475" fmla="*/ 2487402 w 2529346"/>
              <a:gd name="connsiteY3475" fmla="*/ 316498 h 1157949"/>
              <a:gd name="connsiteX3476" fmla="*/ 2484860 w 2529346"/>
              <a:gd name="connsiteY3476" fmla="*/ 316498 h 1157949"/>
              <a:gd name="connsiteX3477" fmla="*/ 2484860 w 2529346"/>
              <a:gd name="connsiteY3477" fmla="*/ 305058 h 1157949"/>
              <a:gd name="connsiteX3478" fmla="*/ 2482318 w 2529346"/>
              <a:gd name="connsiteY3478" fmla="*/ 305058 h 1157949"/>
              <a:gd name="connsiteX3479" fmla="*/ 2479776 w 2529346"/>
              <a:gd name="connsiteY3479" fmla="*/ 305058 h 1157949"/>
              <a:gd name="connsiteX3480" fmla="*/ 2468336 w 2529346"/>
              <a:gd name="connsiteY3480" fmla="*/ 305058 h 1157949"/>
              <a:gd name="connsiteX3481" fmla="*/ 2465795 w 2529346"/>
              <a:gd name="connsiteY3481" fmla="*/ 305058 h 1157949"/>
              <a:gd name="connsiteX3482" fmla="*/ 2463253 w 2529346"/>
              <a:gd name="connsiteY3482" fmla="*/ 305058 h 1157949"/>
              <a:gd name="connsiteX3483" fmla="*/ 2460710 w 2529346"/>
              <a:gd name="connsiteY3483" fmla="*/ 305058 h 1157949"/>
              <a:gd name="connsiteX3484" fmla="*/ 2460710 w 2529346"/>
              <a:gd name="connsiteY3484" fmla="*/ 307600 h 1157949"/>
              <a:gd name="connsiteX3485" fmla="*/ 2458168 w 2529346"/>
              <a:gd name="connsiteY3485" fmla="*/ 307600 h 1157949"/>
              <a:gd name="connsiteX3486" fmla="*/ 2455626 w 2529346"/>
              <a:gd name="connsiteY3486" fmla="*/ 310143 h 1157949"/>
              <a:gd name="connsiteX3487" fmla="*/ 2453085 w 2529346"/>
              <a:gd name="connsiteY3487" fmla="*/ 310143 h 1157949"/>
              <a:gd name="connsiteX3488" fmla="*/ 2450542 w 2529346"/>
              <a:gd name="connsiteY3488" fmla="*/ 310143 h 1157949"/>
              <a:gd name="connsiteX3489" fmla="*/ 2448000 w 2529346"/>
              <a:gd name="connsiteY3489" fmla="*/ 310143 h 1157949"/>
              <a:gd name="connsiteX3490" fmla="*/ 2445458 w 2529346"/>
              <a:gd name="connsiteY3490" fmla="*/ 310143 h 1157949"/>
              <a:gd name="connsiteX3491" fmla="*/ 2442916 w 2529346"/>
              <a:gd name="connsiteY3491" fmla="*/ 310143 h 1157949"/>
              <a:gd name="connsiteX3492" fmla="*/ 2440374 w 2529346"/>
              <a:gd name="connsiteY3492" fmla="*/ 307600 h 1157949"/>
              <a:gd name="connsiteX3493" fmla="*/ 2403514 w 2529346"/>
              <a:gd name="connsiteY3493" fmla="*/ 305058 h 1157949"/>
              <a:gd name="connsiteX3494" fmla="*/ 2403514 w 2529346"/>
              <a:gd name="connsiteY3494" fmla="*/ 302516 h 1157949"/>
              <a:gd name="connsiteX3495" fmla="*/ 2400972 w 2529346"/>
              <a:gd name="connsiteY3495" fmla="*/ 302516 h 1157949"/>
              <a:gd name="connsiteX3496" fmla="*/ 2398430 w 2529346"/>
              <a:gd name="connsiteY3496" fmla="*/ 299974 h 1157949"/>
              <a:gd name="connsiteX3497" fmla="*/ 2395888 w 2529346"/>
              <a:gd name="connsiteY3497" fmla="*/ 299974 h 1157949"/>
              <a:gd name="connsiteX3498" fmla="*/ 2393346 w 2529346"/>
              <a:gd name="connsiteY3498" fmla="*/ 299974 h 1157949"/>
              <a:gd name="connsiteX3499" fmla="*/ 2390804 w 2529346"/>
              <a:gd name="connsiteY3499" fmla="*/ 299974 h 1157949"/>
              <a:gd name="connsiteX3500" fmla="*/ 2385719 w 2529346"/>
              <a:gd name="connsiteY3500" fmla="*/ 302516 h 1157949"/>
              <a:gd name="connsiteX3501" fmla="*/ 2378094 w 2529346"/>
              <a:gd name="connsiteY3501" fmla="*/ 305058 h 1157949"/>
              <a:gd name="connsiteX3502" fmla="*/ 2375551 w 2529346"/>
              <a:gd name="connsiteY3502" fmla="*/ 305058 h 1157949"/>
              <a:gd name="connsiteX3503" fmla="*/ 2373009 w 2529346"/>
              <a:gd name="connsiteY3503" fmla="*/ 305058 h 1157949"/>
              <a:gd name="connsiteX3504" fmla="*/ 2373009 w 2529346"/>
              <a:gd name="connsiteY3504" fmla="*/ 307600 h 1157949"/>
              <a:gd name="connsiteX3505" fmla="*/ 2370468 w 2529346"/>
              <a:gd name="connsiteY3505" fmla="*/ 307600 h 1157949"/>
              <a:gd name="connsiteX3506" fmla="*/ 2370468 w 2529346"/>
              <a:gd name="connsiteY3506" fmla="*/ 310143 h 1157949"/>
              <a:gd name="connsiteX3507" fmla="*/ 2367926 w 2529346"/>
              <a:gd name="connsiteY3507" fmla="*/ 312684 h 1157949"/>
              <a:gd name="connsiteX3508" fmla="*/ 2365383 w 2529346"/>
              <a:gd name="connsiteY3508" fmla="*/ 312684 h 1157949"/>
              <a:gd name="connsiteX3509" fmla="*/ 2362841 w 2529346"/>
              <a:gd name="connsiteY3509" fmla="*/ 315227 h 1157949"/>
              <a:gd name="connsiteX3510" fmla="*/ 2353944 w 2529346"/>
              <a:gd name="connsiteY3510" fmla="*/ 317769 h 1157949"/>
              <a:gd name="connsiteX3511" fmla="*/ 2351402 w 2529346"/>
              <a:gd name="connsiteY3511" fmla="*/ 317769 h 1157949"/>
              <a:gd name="connsiteX3512" fmla="*/ 2348860 w 2529346"/>
              <a:gd name="connsiteY3512" fmla="*/ 317769 h 1157949"/>
              <a:gd name="connsiteX3513" fmla="*/ 2346318 w 2529346"/>
              <a:gd name="connsiteY3513" fmla="*/ 317769 h 1157949"/>
              <a:gd name="connsiteX3514" fmla="*/ 2343776 w 2529346"/>
              <a:gd name="connsiteY3514" fmla="*/ 317769 h 1157949"/>
              <a:gd name="connsiteX3515" fmla="*/ 2341233 w 2529346"/>
              <a:gd name="connsiteY3515" fmla="*/ 317769 h 1157949"/>
              <a:gd name="connsiteX3516" fmla="*/ 2338692 w 2529346"/>
              <a:gd name="connsiteY3516" fmla="*/ 317769 h 1157949"/>
              <a:gd name="connsiteX3517" fmla="*/ 2336150 w 2529346"/>
              <a:gd name="connsiteY3517" fmla="*/ 317769 h 1157949"/>
              <a:gd name="connsiteX3518" fmla="*/ 2336150 w 2529346"/>
              <a:gd name="connsiteY3518" fmla="*/ 320311 h 1157949"/>
              <a:gd name="connsiteX3519" fmla="*/ 2333608 w 2529346"/>
              <a:gd name="connsiteY3519" fmla="*/ 320311 h 1157949"/>
              <a:gd name="connsiteX3520" fmla="*/ 2331065 w 2529346"/>
              <a:gd name="connsiteY3520" fmla="*/ 322854 h 1157949"/>
              <a:gd name="connsiteX3521" fmla="*/ 2328523 w 2529346"/>
              <a:gd name="connsiteY3521" fmla="*/ 322854 h 1157949"/>
              <a:gd name="connsiteX3522" fmla="*/ 2328523 w 2529346"/>
              <a:gd name="connsiteY3522" fmla="*/ 325395 h 1157949"/>
              <a:gd name="connsiteX3523" fmla="*/ 2328523 w 2529346"/>
              <a:gd name="connsiteY3523" fmla="*/ 327937 h 1157949"/>
              <a:gd name="connsiteX3524" fmla="*/ 2328523 w 2529346"/>
              <a:gd name="connsiteY3524" fmla="*/ 330480 h 1157949"/>
              <a:gd name="connsiteX3525" fmla="*/ 2328523 w 2529346"/>
              <a:gd name="connsiteY3525" fmla="*/ 333022 h 1157949"/>
              <a:gd name="connsiteX3526" fmla="*/ 2328523 w 2529346"/>
              <a:gd name="connsiteY3526" fmla="*/ 335564 h 1157949"/>
              <a:gd name="connsiteX3527" fmla="*/ 2328523 w 2529346"/>
              <a:gd name="connsiteY3527" fmla="*/ 338106 h 1157949"/>
              <a:gd name="connsiteX3528" fmla="*/ 2323440 w 2529346"/>
              <a:gd name="connsiteY3528" fmla="*/ 347003 h 1157949"/>
              <a:gd name="connsiteX3529" fmla="*/ 2323440 w 2529346"/>
              <a:gd name="connsiteY3529" fmla="*/ 349546 h 1157949"/>
              <a:gd name="connsiteX3530" fmla="*/ 2320897 w 2529346"/>
              <a:gd name="connsiteY3530" fmla="*/ 352088 h 1157949"/>
              <a:gd name="connsiteX3531" fmla="*/ 2318355 w 2529346"/>
              <a:gd name="connsiteY3531" fmla="*/ 354630 h 1157949"/>
              <a:gd name="connsiteX3532" fmla="*/ 2315813 w 2529346"/>
              <a:gd name="connsiteY3532" fmla="*/ 354630 h 1157949"/>
              <a:gd name="connsiteX3533" fmla="*/ 2313271 w 2529346"/>
              <a:gd name="connsiteY3533" fmla="*/ 354630 h 1157949"/>
              <a:gd name="connsiteX3534" fmla="*/ 2313271 w 2529346"/>
              <a:gd name="connsiteY3534" fmla="*/ 357172 h 1157949"/>
              <a:gd name="connsiteX3535" fmla="*/ 2310729 w 2529346"/>
              <a:gd name="connsiteY3535" fmla="*/ 357172 h 1157949"/>
              <a:gd name="connsiteX3536" fmla="*/ 2308187 w 2529346"/>
              <a:gd name="connsiteY3536" fmla="*/ 359714 h 1157949"/>
              <a:gd name="connsiteX3537" fmla="*/ 2308187 w 2529346"/>
              <a:gd name="connsiteY3537" fmla="*/ 362257 h 1157949"/>
              <a:gd name="connsiteX3538" fmla="*/ 2305645 w 2529346"/>
              <a:gd name="connsiteY3538" fmla="*/ 362257 h 1157949"/>
              <a:gd name="connsiteX3539" fmla="*/ 2295477 w 2529346"/>
              <a:gd name="connsiteY3539" fmla="*/ 392763 h 1157949"/>
              <a:gd name="connsiteX3540" fmla="*/ 2295477 w 2529346"/>
              <a:gd name="connsiteY3540" fmla="*/ 395304 h 1157949"/>
              <a:gd name="connsiteX3541" fmla="*/ 2295477 w 2529346"/>
              <a:gd name="connsiteY3541" fmla="*/ 397846 h 1157949"/>
              <a:gd name="connsiteX3542" fmla="*/ 2295477 w 2529346"/>
              <a:gd name="connsiteY3542" fmla="*/ 400389 h 1157949"/>
              <a:gd name="connsiteX3543" fmla="*/ 2287851 w 2529346"/>
              <a:gd name="connsiteY3543" fmla="*/ 409286 h 1157949"/>
              <a:gd name="connsiteX3544" fmla="*/ 2287851 w 2529346"/>
              <a:gd name="connsiteY3544" fmla="*/ 411829 h 1157949"/>
              <a:gd name="connsiteX3545" fmla="*/ 2280224 w 2529346"/>
              <a:gd name="connsiteY3545" fmla="*/ 416913 h 1157949"/>
              <a:gd name="connsiteX3546" fmla="*/ 2280224 w 2529346"/>
              <a:gd name="connsiteY3546" fmla="*/ 419455 h 1157949"/>
              <a:gd name="connsiteX3547" fmla="*/ 2277682 w 2529346"/>
              <a:gd name="connsiteY3547" fmla="*/ 419455 h 1157949"/>
              <a:gd name="connsiteX3548" fmla="*/ 2275141 w 2529346"/>
              <a:gd name="connsiteY3548" fmla="*/ 421997 h 1157949"/>
              <a:gd name="connsiteX3549" fmla="*/ 2272598 w 2529346"/>
              <a:gd name="connsiteY3549" fmla="*/ 421997 h 1157949"/>
              <a:gd name="connsiteX3550" fmla="*/ 2270056 w 2529346"/>
              <a:gd name="connsiteY3550" fmla="*/ 421997 h 1157949"/>
              <a:gd name="connsiteX3551" fmla="*/ 2267514 w 2529346"/>
              <a:gd name="connsiteY3551" fmla="*/ 424540 h 1157949"/>
              <a:gd name="connsiteX3552" fmla="*/ 2264972 w 2529346"/>
              <a:gd name="connsiteY3552" fmla="*/ 424540 h 1157949"/>
              <a:gd name="connsiteX3553" fmla="*/ 2264972 w 2529346"/>
              <a:gd name="connsiteY3553" fmla="*/ 427081 h 1157949"/>
              <a:gd name="connsiteX3554" fmla="*/ 2262430 w 2529346"/>
              <a:gd name="connsiteY3554" fmla="*/ 427081 h 1157949"/>
              <a:gd name="connsiteX3555" fmla="*/ 2257346 w 2529346"/>
              <a:gd name="connsiteY3555" fmla="*/ 435979 h 1157949"/>
              <a:gd name="connsiteX3556" fmla="*/ 2257346 w 2529346"/>
              <a:gd name="connsiteY3556" fmla="*/ 438521 h 1157949"/>
              <a:gd name="connsiteX3557" fmla="*/ 2254804 w 2529346"/>
              <a:gd name="connsiteY3557" fmla="*/ 441063 h 1157949"/>
              <a:gd name="connsiteX3558" fmla="*/ 2257346 w 2529346"/>
              <a:gd name="connsiteY3558" fmla="*/ 443606 h 1157949"/>
              <a:gd name="connsiteX3559" fmla="*/ 2257346 w 2529346"/>
              <a:gd name="connsiteY3559" fmla="*/ 448690 h 1157949"/>
              <a:gd name="connsiteX3560" fmla="*/ 2262430 w 2529346"/>
              <a:gd name="connsiteY3560" fmla="*/ 451232 h 1157949"/>
              <a:gd name="connsiteX3561" fmla="*/ 2264972 w 2529346"/>
              <a:gd name="connsiteY3561" fmla="*/ 451232 h 1157949"/>
              <a:gd name="connsiteX3562" fmla="*/ 2264972 w 2529346"/>
              <a:gd name="connsiteY3562" fmla="*/ 453774 h 1157949"/>
              <a:gd name="connsiteX3563" fmla="*/ 2267514 w 2529346"/>
              <a:gd name="connsiteY3563" fmla="*/ 453774 h 1157949"/>
              <a:gd name="connsiteX3564" fmla="*/ 2270056 w 2529346"/>
              <a:gd name="connsiteY3564" fmla="*/ 453774 h 1157949"/>
              <a:gd name="connsiteX3565" fmla="*/ 2272598 w 2529346"/>
              <a:gd name="connsiteY3565" fmla="*/ 453774 h 1157949"/>
              <a:gd name="connsiteX3566" fmla="*/ 2275141 w 2529346"/>
              <a:gd name="connsiteY3566" fmla="*/ 453774 h 1157949"/>
              <a:gd name="connsiteX3567" fmla="*/ 2277682 w 2529346"/>
              <a:gd name="connsiteY3567" fmla="*/ 453774 h 1157949"/>
              <a:gd name="connsiteX3568" fmla="*/ 2277682 w 2529346"/>
              <a:gd name="connsiteY3568" fmla="*/ 444876 h 1157949"/>
              <a:gd name="connsiteX3569" fmla="*/ 2280224 w 2529346"/>
              <a:gd name="connsiteY3569" fmla="*/ 444876 h 1157949"/>
              <a:gd name="connsiteX3570" fmla="*/ 2280224 w 2529346"/>
              <a:gd name="connsiteY3570" fmla="*/ 442334 h 1157949"/>
              <a:gd name="connsiteX3571" fmla="*/ 2280224 w 2529346"/>
              <a:gd name="connsiteY3571" fmla="*/ 439792 h 1157949"/>
              <a:gd name="connsiteX3572" fmla="*/ 2282766 w 2529346"/>
              <a:gd name="connsiteY3572" fmla="*/ 439792 h 1157949"/>
              <a:gd name="connsiteX3573" fmla="*/ 2285309 w 2529346"/>
              <a:gd name="connsiteY3573" fmla="*/ 439792 h 1157949"/>
              <a:gd name="connsiteX3574" fmla="*/ 2287851 w 2529346"/>
              <a:gd name="connsiteY3574" fmla="*/ 439792 h 1157949"/>
              <a:gd name="connsiteX3575" fmla="*/ 2290392 w 2529346"/>
              <a:gd name="connsiteY3575" fmla="*/ 439792 h 1157949"/>
              <a:gd name="connsiteX3576" fmla="*/ 2292935 w 2529346"/>
              <a:gd name="connsiteY3576" fmla="*/ 439792 h 1157949"/>
              <a:gd name="connsiteX3577" fmla="*/ 2295477 w 2529346"/>
              <a:gd name="connsiteY3577" fmla="*/ 439792 h 1157949"/>
              <a:gd name="connsiteX3578" fmla="*/ 2298019 w 2529346"/>
              <a:gd name="connsiteY3578" fmla="*/ 439792 h 1157949"/>
              <a:gd name="connsiteX3579" fmla="*/ 2298019 w 2529346"/>
              <a:gd name="connsiteY3579" fmla="*/ 442334 h 1157949"/>
              <a:gd name="connsiteX3580" fmla="*/ 2300561 w 2529346"/>
              <a:gd name="connsiteY3580" fmla="*/ 442334 h 1157949"/>
              <a:gd name="connsiteX3581" fmla="*/ 2303103 w 2529346"/>
              <a:gd name="connsiteY3581" fmla="*/ 442334 h 1157949"/>
              <a:gd name="connsiteX3582" fmla="*/ 2305645 w 2529346"/>
              <a:gd name="connsiteY3582" fmla="*/ 442334 h 1157949"/>
              <a:gd name="connsiteX3583" fmla="*/ 2305645 w 2529346"/>
              <a:gd name="connsiteY3583" fmla="*/ 444876 h 1157949"/>
              <a:gd name="connsiteX3584" fmla="*/ 2308187 w 2529346"/>
              <a:gd name="connsiteY3584" fmla="*/ 444876 h 1157949"/>
              <a:gd name="connsiteX3585" fmla="*/ 2310729 w 2529346"/>
              <a:gd name="connsiteY3585" fmla="*/ 444876 h 1157949"/>
              <a:gd name="connsiteX3586" fmla="*/ 2310729 w 2529346"/>
              <a:gd name="connsiteY3586" fmla="*/ 447419 h 1157949"/>
              <a:gd name="connsiteX3587" fmla="*/ 2313271 w 2529346"/>
              <a:gd name="connsiteY3587" fmla="*/ 447419 h 1157949"/>
              <a:gd name="connsiteX3588" fmla="*/ 2315813 w 2529346"/>
              <a:gd name="connsiteY3588" fmla="*/ 447419 h 1157949"/>
              <a:gd name="connsiteX3589" fmla="*/ 2315813 w 2529346"/>
              <a:gd name="connsiteY3589" fmla="*/ 449961 h 1157949"/>
              <a:gd name="connsiteX3590" fmla="*/ 2318355 w 2529346"/>
              <a:gd name="connsiteY3590" fmla="*/ 449961 h 1157949"/>
              <a:gd name="connsiteX3591" fmla="*/ 2318355 w 2529346"/>
              <a:gd name="connsiteY3591" fmla="*/ 452503 h 1157949"/>
              <a:gd name="connsiteX3592" fmla="*/ 2320897 w 2529346"/>
              <a:gd name="connsiteY3592" fmla="*/ 452503 h 1157949"/>
              <a:gd name="connsiteX3593" fmla="*/ 2320897 w 2529346"/>
              <a:gd name="connsiteY3593" fmla="*/ 455045 h 1157949"/>
              <a:gd name="connsiteX3594" fmla="*/ 2323440 w 2529346"/>
              <a:gd name="connsiteY3594" fmla="*/ 455045 h 1157949"/>
              <a:gd name="connsiteX3595" fmla="*/ 2323440 w 2529346"/>
              <a:gd name="connsiteY3595" fmla="*/ 457587 h 1157949"/>
              <a:gd name="connsiteX3596" fmla="*/ 2323440 w 2529346"/>
              <a:gd name="connsiteY3596" fmla="*/ 460130 h 1157949"/>
              <a:gd name="connsiteX3597" fmla="*/ 2323440 w 2529346"/>
              <a:gd name="connsiteY3597" fmla="*/ 462672 h 1157949"/>
              <a:gd name="connsiteX3598" fmla="*/ 2323440 w 2529346"/>
              <a:gd name="connsiteY3598" fmla="*/ 465213 h 1157949"/>
              <a:gd name="connsiteX3599" fmla="*/ 2323440 w 2529346"/>
              <a:gd name="connsiteY3599" fmla="*/ 467756 h 1157949"/>
              <a:gd name="connsiteX3600" fmla="*/ 2323440 w 2529346"/>
              <a:gd name="connsiteY3600" fmla="*/ 470298 h 1157949"/>
              <a:gd name="connsiteX3601" fmla="*/ 2323440 w 2529346"/>
              <a:gd name="connsiteY3601" fmla="*/ 472840 h 1157949"/>
              <a:gd name="connsiteX3602" fmla="*/ 2323440 w 2529346"/>
              <a:gd name="connsiteY3602" fmla="*/ 475383 h 1157949"/>
              <a:gd name="connsiteX3603" fmla="*/ 2323440 w 2529346"/>
              <a:gd name="connsiteY3603" fmla="*/ 477924 h 1157949"/>
              <a:gd name="connsiteX3604" fmla="*/ 2320897 w 2529346"/>
              <a:gd name="connsiteY3604" fmla="*/ 477924 h 1157949"/>
              <a:gd name="connsiteX3605" fmla="*/ 2318355 w 2529346"/>
              <a:gd name="connsiteY3605" fmla="*/ 477924 h 1157949"/>
              <a:gd name="connsiteX3606" fmla="*/ 2315813 w 2529346"/>
              <a:gd name="connsiteY3606" fmla="*/ 477924 h 1157949"/>
              <a:gd name="connsiteX3607" fmla="*/ 2313271 w 2529346"/>
              <a:gd name="connsiteY3607" fmla="*/ 477924 h 1157949"/>
              <a:gd name="connsiteX3608" fmla="*/ 2313271 w 2529346"/>
              <a:gd name="connsiteY3608" fmla="*/ 475383 h 1157949"/>
              <a:gd name="connsiteX3609" fmla="*/ 2310729 w 2529346"/>
              <a:gd name="connsiteY3609" fmla="*/ 475383 h 1157949"/>
              <a:gd name="connsiteX3610" fmla="*/ 2308187 w 2529346"/>
              <a:gd name="connsiteY3610" fmla="*/ 475383 h 1157949"/>
              <a:gd name="connsiteX3611" fmla="*/ 2305645 w 2529346"/>
              <a:gd name="connsiteY3611" fmla="*/ 475383 h 1157949"/>
              <a:gd name="connsiteX3612" fmla="*/ 2305645 w 2529346"/>
              <a:gd name="connsiteY3612" fmla="*/ 470298 h 1157949"/>
              <a:gd name="connsiteX3613" fmla="*/ 2303103 w 2529346"/>
              <a:gd name="connsiteY3613" fmla="*/ 470298 h 1157949"/>
              <a:gd name="connsiteX3614" fmla="*/ 2300561 w 2529346"/>
              <a:gd name="connsiteY3614" fmla="*/ 470298 h 1157949"/>
              <a:gd name="connsiteX3615" fmla="*/ 2298019 w 2529346"/>
              <a:gd name="connsiteY3615" fmla="*/ 470298 h 1157949"/>
              <a:gd name="connsiteX3616" fmla="*/ 2298019 w 2529346"/>
              <a:gd name="connsiteY3616" fmla="*/ 467756 h 1157949"/>
              <a:gd name="connsiteX3617" fmla="*/ 2295477 w 2529346"/>
              <a:gd name="connsiteY3617" fmla="*/ 467756 h 1157949"/>
              <a:gd name="connsiteX3618" fmla="*/ 2292935 w 2529346"/>
              <a:gd name="connsiteY3618" fmla="*/ 467756 h 1157949"/>
              <a:gd name="connsiteX3619" fmla="*/ 2285309 w 2529346"/>
              <a:gd name="connsiteY3619" fmla="*/ 465213 h 1157949"/>
              <a:gd name="connsiteX3620" fmla="*/ 2289122 w 2529346"/>
              <a:gd name="connsiteY3620" fmla="*/ 465213 h 1157949"/>
              <a:gd name="connsiteX3621" fmla="*/ 2289122 w 2529346"/>
              <a:gd name="connsiteY3621" fmla="*/ 462672 h 1157949"/>
              <a:gd name="connsiteX3622" fmla="*/ 2286579 w 2529346"/>
              <a:gd name="connsiteY3622" fmla="*/ 462672 h 1157949"/>
              <a:gd name="connsiteX3623" fmla="*/ 2284037 w 2529346"/>
              <a:gd name="connsiteY3623" fmla="*/ 462672 h 1157949"/>
              <a:gd name="connsiteX3624" fmla="*/ 2281496 w 2529346"/>
              <a:gd name="connsiteY3624" fmla="*/ 462672 h 1157949"/>
              <a:gd name="connsiteX3625" fmla="*/ 2278954 w 2529346"/>
              <a:gd name="connsiteY3625" fmla="*/ 462672 h 1157949"/>
              <a:gd name="connsiteX3626" fmla="*/ 2273869 w 2529346"/>
              <a:gd name="connsiteY3626" fmla="*/ 465213 h 1157949"/>
              <a:gd name="connsiteX3627" fmla="*/ 2271327 w 2529346"/>
              <a:gd name="connsiteY3627" fmla="*/ 465213 h 1157949"/>
              <a:gd name="connsiteX3628" fmla="*/ 2266243 w 2529346"/>
              <a:gd name="connsiteY3628" fmla="*/ 476653 h 1157949"/>
              <a:gd name="connsiteX3629" fmla="*/ 2263701 w 2529346"/>
              <a:gd name="connsiteY3629" fmla="*/ 481738 h 1157949"/>
              <a:gd name="connsiteX3630" fmla="*/ 2261159 w 2529346"/>
              <a:gd name="connsiteY3630" fmla="*/ 490635 h 1157949"/>
              <a:gd name="connsiteX3631" fmla="*/ 2266243 w 2529346"/>
              <a:gd name="connsiteY3631" fmla="*/ 504617 h 1157949"/>
              <a:gd name="connsiteX3632" fmla="*/ 2266243 w 2529346"/>
              <a:gd name="connsiteY3632" fmla="*/ 507159 h 1157949"/>
              <a:gd name="connsiteX3633" fmla="*/ 2266243 w 2529346"/>
              <a:gd name="connsiteY3633" fmla="*/ 509701 h 1157949"/>
              <a:gd name="connsiteX3634" fmla="*/ 2266243 w 2529346"/>
              <a:gd name="connsiteY3634" fmla="*/ 512243 h 1157949"/>
              <a:gd name="connsiteX3635" fmla="*/ 2266243 w 2529346"/>
              <a:gd name="connsiteY3635" fmla="*/ 514786 h 1157949"/>
              <a:gd name="connsiteX3636" fmla="*/ 2266243 w 2529346"/>
              <a:gd name="connsiteY3636" fmla="*/ 517328 h 1157949"/>
              <a:gd name="connsiteX3637" fmla="*/ 2266243 w 2529346"/>
              <a:gd name="connsiteY3637" fmla="*/ 519870 h 1157949"/>
              <a:gd name="connsiteX3638" fmla="*/ 2266243 w 2529346"/>
              <a:gd name="connsiteY3638" fmla="*/ 522412 h 1157949"/>
              <a:gd name="connsiteX3639" fmla="*/ 2266243 w 2529346"/>
              <a:gd name="connsiteY3639" fmla="*/ 524954 h 1157949"/>
              <a:gd name="connsiteX3640" fmla="*/ 2266243 w 2529346"/>
              <a:gd name="connsiteY3640" fmla="*/ 527496 h 1157949"/>
              <a:gd name="connsiteX3641" fmla="*/ 2266243 w 2529346"/>
              <a:gd name="connsiteY3641" fmla="*/ 530039 h 1157949"/>
              <a:gd name="connsiteX3642" fmla="*/ 2266243 w 2529346"/>
              <a:gd name="connsiteY3642" fmla="*/ 532581 h 1157949"/>
              <a:gd name="connsiteX3643" fmla="*/ 2266243 w 2529346"/>
              <a:gd name="connsiteY3643" fmla="*/ 535123 h 1157949"/>
              <a:gd name="connsiteX3644" fmla="*/ 2266243 w 2529346"/>
              <a:gd name="connsiteY3644" fmla="*/ 537665 h 1157949"/>
              <a:gd name="connsiteX3645" fmla="*/ 2266243 w 2529346"/>
              <a:gd name="connsiteY3645" fmla="*/ 540207 h 1157949"/>
              <a:gd name="connsiteX3646" fmla="*/ 2266243 w 2529346"/>
              <a:gd name="connsiteY3646" fmla="*/ 542749 h 1157949"/>
              <a:gd name="connsiteX3647" fmla="*/ 2266243 w 2529346"/>
              <a:gd name="connsiteY3647" fmla="*/ 545292 h 1157949"/>
              <a:gd name="connsiteX3648" fmla="*/ 2263701 w 2529346"/>
              <a:gd name="connsiteY3648" fmla="*/ 545292 h 1157949"/>
              <a:gd name="connsiteX3649" fmla="*/ 2263701 w 2529346"/>
              <a:gd name="connsiteY3649" fmla="*/ 547833 h 1157949"/>
              <a:gd name="connsiteX3650" fmla="*/ 2263701 w 2529346"/>
              <a:gd name="connsiteY3650" fmla="*/ 550376 h 1157949"/>
              <a:gd name="connsiteX3651" fmla="*/ 2263701 w 2529346"/>
              <a:gd name="connsiteY3651" fmla="*/ 552918 h 1157949"/>
              <a:gd name="connsiteX3652" fmla="*/ 2263701 w 2529346"/>
              <a:gd name="connsiteY3652" fmla="*/ 555460 h 1157949"/>
              <a:gd name="connsiteX3653" fmla="*/ 2263701 w 2529346"/>
              <a:gd name="connsiteY3653" fmla="*/ 558002 h 1157949"/>
              <a:gd name="connsiteX3654" fmla="*/ 2263701 w 2529346"/>
              <a:gd name="connsiteY3654" fmla="*/ 560544 h 1157949"/>
              <a:gd name="connsiteX3655" fmla="*/ 2261159 w 2529346"/>
              <a:gd name="connsiteY3655" fmla="*/ 560544 h 1157949"/>
              <a:gd name="connsiteX3656" fmla="*/ 2261159 w 2529346"/>
              <a:gd name="connsiteY3656" fmla="*/ 563086 h 1157949"/>
              <a:gd name="connsiteX3657" fmla="*/ 2261159 w 2529346"/>
              <a:gd name="connsiteY3657" fmla="*/ 565629 h 1157949"/>
              <a:gd name="connsiteX3658" fmla="*/ 2261159 w 2529346"/>
              <a:gd name="connsiteY3658" fmla="*/ 568171 h 1157949"/>
              <a:gd name="connsiteX3659" fmla="*/ 2261159 w 2529346"/>
              <a:gd name="connsiteY3659" fmla="*/ 570713 h 1157949"/>
              <a:gd name="connsiteX3660" fmla="*/ 2258617 w 2529346"/>
              <a:gd name="connsiteY3660" fmla="*/ 570713 h 1157949"/>
              <a:gd name="connsiteX3661" fmla="*/ 2258617 w 2529346"/>
              <a:gd name="connsiteY3661" fmla="*/ 573255 h 1157949"/>
              <a:gd name="connsiteX3662" fmla="*/ 2258617 w 2529346"/>
              <a:gd name="connsiteY3662" fmla="*/ 575797 h 1157949"/>
              <a:gd name="connsiteX3663" fmla="*/ 2256075 w 2529346"/>
              <a:gd name="connsiteY3663" fmla="*/ 575797 h 1157949"/>
              <a:gd name="connsiteX3664" fmla="*/ 2256075 w 2529346"/>
              <a:gd name="connsiteY3664" fmla="*/ 573255 h 1157949"/>
              <a:gd name="connsiteX3665" fmla="*/ 2253533 w 2529346"/>
              <a:gd name="connsiteY3665" fmla="*/ 573255 h 1157949"/>
              <a:gd name="connsiteX3666" fmla="*/ 2250991 w 2529346"/>
              <a:gd name="connsiteY3666" fmla="*/ 573255 h 1157949"/>
              <a:gd name="connsiteX3667" fmla="*/ 2250991 w 2529346"/>
              <a:gd name="connsiteY3667" fmla="*/ 570713 h 1157949"/>
              <a:gd name="connsiteX3668" fmla="*/ 2250991 w 2529346"/>
              <a:gd name="connsiteY3668" fmla="*/ 570713 h 1157949"/>
              <a:gd name="connsiteX3669" fmla="*/ 2250991 w 2529346"/>
              <a:gd name="connsiteY3669" fmla="*/ 568171 h 1157949"/>
              <a:gd name="connsiteX3670" fmla="*/ 2250991 w 2529346"/>
              <a:gd name="connsiteY3670" fmla="*/ 565629 h 1157949"/>
              <a:gd name="connsiteX3671" fmla="*/ 2250991 w 2529346"/>
              <a:gd name="connsiteY3671" fmla="*/ 563086 h 1157949"/>
              <a:gd name="connsiteX3672" fmla="*/ 2250991 w 2529346"/>
              <a:gd name="connsiteY3672" fmla="*/ 521141 h 1157949"/>
              <a:gd name="connsiteX3673" fmla="*/ 2250991 w 2529346"/>
              <a:gd name="connsiteY3673" fmla="*/ 518599 h 1157949"/>
              <a:gd name="connsiteX3674" fmla="*/ 2250991 w 2529346"/>
              <a:gd name="connsiteY3674" fmla="*/ 516056 h 1157949"/>
              <a:gd name="connsiteX3675" fmla="*/ 2250991 w 2529346"/>
              <a:gd name="connsiteY3675" fmla="*/ 513515 h 1157949"/>
              <a:gd name="connsiteX3676" fmla="*/ 2250991 w 2529346"/>
              <a:gd name="connsiteY3676" fmla="*/ 510973 h 1157949"/>
              <a:gd name="connsiteX3677" fmla="*/ 2250991 w 2529346"/>
              <a:gd name="connsiteY3677" fmla="*/ 508430 h 1157949"/>
              <a:gd name="connsiteX3678" fmla="*/ 2250991 w 2529346"/>
              <a:gd name="connsiteY3678" fmla="*/ 505888 h 1157949"/>
              <a:gd name="connsiteX3679" fmla="*/ 2243365 w 2529346"/>
              <a:gd name="connsiteY3679" fmla="*/ 503346 h 1157949"/>
              <a:gd name="connsiteX3680" fmla="*/ 2224300 w 2529346"/>
              <a:gd name="connsiteY3680" fmla="*/ 496990 h 1157949"/>
              <a:gd name="connsiteX3681" fmla="*/ 2215402 w 2529346"/>
              <a:gd name="connsiteY3681" fmla="*/ 503346 h 1157949"/>
              <a:gd name="connsiteX3682" fmla="*/ 2215402 w 2529346"/>
              <a:gd name="connsiteY3682" fmla="*/ 505888 h 1157949"/>
              <a:gd name="connsiteX3683" fmla="*/ 2212860 w 2529346"/>
              <a:gd name="connsiteY3683" fmla="*/ 505888 h 1157949"/>
              <a:gd name="connsiteX3684" fmla="*/ 2210318 w 2529346"/>
              <a:gd name="connsiteY3684" fmla="*/ 505888 h 1157949"/>
              <a:gd name="connsiteX3685" fmla="*/ 2210318 w 2529346"/>
              <a:gd name="connsiteY3685" fmla="*/ 508430 h 1157949"/>
              <a:gd name="connsiteX3686" fmla="*/ 2207776 w 2529346"/>
              <a:gd name="connsiteY3686" fmla="*/ 508430 h 1157949"/>
              <a:gd name="connsiteX3687" fmla="*/ 2207776 w 2529346"/>
              <a:gd name="connsiteY3687" fmla="*/ 505888 h 1157949"/>
              <a:gd name="connsiteX3688" fmla="*/ 2205234 w 2529346"/>
              <a:gd name="connsiteY3688" fmla="*/ 505888 h 1157949"/>
              <a:gd name="connsiteX3689" fmla="*/ 2205234 w 2529346"/>
              <a:gd name="connsiteY3689" fmla="*/ 503346 h 1157949"/>
              <a:gd name="connsiteX3690" fmla="*/ 2207776 w 2529346"/>
              <a:gd name="connsiteY3690" fmla="*/ 503346 h 1157949"/>
              <a:gd name="connsiteX3691" fmla="*/ 2207776 w 2529346"/>
              <a:gd name="connsiteY3691" fmla="*/ 500804 h 1157949"/>
              <a:gd name="connsiteX3692" fmla="*/ 2212860 w 2529346"/>
              <a:gd name="connsiteY3692" fmla="*/ 498262 h 1157949"/>
              <a:gd name="connsiteX3693" fmla="*/ 2215402 w 2529346"/>
              <a:gd name="connsiteY3693" fmla="*/ 495719 h 1157949"/>
              <a:gd name="connsiteX3694" fmla="*/ 2215402 w 2529346"/>
              <a:gd name="connsiteY3694" fmla="*/ 493177 h 1157949"/>
              <a:gd name="connsiteX3695" fmla="*/ 2217944 w 2529346"/>
              <a:gd name="connsiteY3695" fmla="*/ 490635 h 1157949"/>
              <a:gd name="connsiteX3696" fmla="*/ 2217944 w 2529346"/>
              <a:gd name="connsiteY3696" fmla="*/ 488093 h 1157949"/>
              <a:gd name="connsiteX3697" fmla="*/ 2220486 w 2529346"/>
              <a:gd name="connsiteY3697" fmla="*/ 488093 h 1157949"/>
              <a:gd name="connsiteX3698" fmla="*/ 2223028 w 2529346"/>
              <a:gd name="connsiteY3698" fmla="*/ 481738 h 1157949"/>
              <a:gd name="connsiteX3699" fmla="*/ 2223028 w 2529346"/>
              <a:gd name="connsiteY3699" fmla="*/ 479196 h 1157949"/>
              <a:gd name="connsiteX3700" fmla="*/ 2225570 w 2529346"/>
              <a:gd name="connsiteY3700" fmla="*/ 479196 h 1157949"/>
              <a:gd name="connsiteX3701" fmla="*/ 2225570 w 2529346"/>
              <a:gd name="connsiteY3701" fmla="*/ 476653 h 1157949"/>
              <a:gd name="connsiteX3702" fmla="*/ 2225570 w 2529346"/>
              <a:gd name="connsiteY3702" fmla="*/ 470298 h 1157949"/>
              <a:gd name="connsiteX3703" fmla="*/ 2228112 w 2529346"/>
              <a:gd name="connsiteY3703" fmla="*/ 470298 h 1157949"/>
              <a:gd name="connsiteX3704" fmla="*/ 2228112 w 2529346"/>
              <a:gd name="connsiteY3704" fmla="*/ 467756 h 1157949"/>
              <a:gd name="connsiteX3705" fmla="*/ 2228112 w 2529346"/>
              <a:gd name="connsiteY3705" fmla="*/ 465213 h 1157949"/>
              <a:gd name="connsiteX3706" fmla="*/ 2230655 w 2529346"/>
              <a:gd name="connsiteY3706" fmla="*/ 460130 h 1157949"/>
              <a:gd name="connsiteX3707" fmla="*/ 2230655 w 2529346"/>
              <a:gd name="connsiteY3707" fmla="*/ 455045 h 1157949"/>
              <a:gd name="connsiteX3708" fmla="*/ 2233196 w 2529346"/>
              <a:gd name="connsiteY3708" fmla="*/ 448690 h 1157949"/>
              <a:gd name="connsiteX3709" fmla="*/ 2233196 w 2529346"/>
              <a:gd name="connsiteY3709" fmla="*/ 446147 h 1157949"/>
              <a:gd name="connsiteX3710" fmla="*/ 2233196 w 2529346"/>
              <a:gd name="connsiteY3710" fmla="*/ 444876 h 1157949"/>
              <a:gd name="connsiteX3711" fmla="*/ 2235738 w 2529346"/>
              <a:gd name="connsiteY3711" fmla="*/ 444876 h 1157949"/>
              <a:gd name="connsiteX3712" fmla="*/ 2238281 w 2529346"/>
              <a:gd name="connsiteY3712" fmla="*/ 444876 h 1157949"/>
              <a:gd name="connsiteX3713" fmla="*/ 2238281 w 2529346"/>
              <a:gd name="connsiteY3713" fmla="*/ 442334 h 1157949"/>
              <a:gd name="connsiteX3714" fmla="*/ 2238281 w 2529346"/>
              <a:gd name="connsiteY3714" fmla="*/ 439792 h 1157949"/>
              <a:gd name="connsiteX3715" fmla="*/ 2238281 w 2529346"/>
              <a:gd name="connsiteY3715" fmla="*/ 437250 h 1157949"/>
              <a:gd name="connsiteX3716" fmla="*/ 2238281 w 2529346"/>
              <a:gd name="connsiteY3716" fmla="*/ 434708 h 1157949"/>
              <a:gd name="connsiteX3717" fmla="*/ 2240823 w 2529346"/>
              <a:gd name="connsiteY3717" fmla="*/ 432166 h 1157949"/>
              <a:gd name="connsiteX3718" fmla="*/ 2240823 w 2529346"/>
              <a:gd name="connsiteY3718" fmla="*/ 429623 h 1157949"/>
              <a:gd name="connsiteX3719" fmla="*/ 2243365 w 2529346"/>
              <a:gd name="connsiteY3719" fmla="*/ 429623 h 1157949"/>
              <a:gd name="connsiteX3720" fmla="*/ 2243365 w 2529346"/>
              <a:gd name="connsiteY3720" fmla="*/ 427081 h 1157949"/>
              <a:gd name="connsiteX3721" fmla="*/ 2243365 w 2529346"/>
              <a:gd name="connsiteY3721" fmla="*/ 421997 h 1157949"/>
              <a:gd name="connsiteX3722" fmla="*/ 2243365 w 2529346"/>
              <a:gd name="connsiteY3722" fmla="*/ 419455 h 1157949"/>
              <a:gd name="connsiteX3723" fmla="*/ 2245906 w 2529346"/>
              <a:gd name="connsiteY3723" fmla="*/ 419455 h 1157949"/>
              <a:gd name="connsiteX3724" fmla="*/ 2248449 w 2529346"/>
              <a:gd name="connsiteY3724" fmla="*/ 416913 h 1157949"/>
              <a:gd name="connsiteX3725" fmla="*/ 2248449 w 2529346"/>
              <a:gd name="connsiteY3725" fmla="*/ 414370 h 1157949"/>
              <a:gd name="connsiteX3726" fmla="*/ 2248449 w 2529346"/>
              <a:gd name="connsiteY3726" fmla="*/ 411829 h 1157949"/>
              <a:gd name="connsiteX3727" fmla="*/ 2250991 w 2529346"/>
              <a:gd name="connsiteY3727" fmla="*/ 409286 h 1157949"/>
              <a:gd name="connsiteX3728" fmla="*/ 2250991 w 2529346"/>
              <a:gd name="connsiteY3728" fmla="*/ 406744 h 1157949"/>
              <a:gd name="connsiteX3729" fmla="*/ 2250991 w 2529346"/>
              <a:gd name="connsiteY3729" fmla="*/ 406744 h 1157949"/>
              <a:gd name="connsiteX3730" fmla="*/ 2250991 w 2529346"/>
              <a:gd name="connsiteY3730" fmla="*/ 404202 h 1157949"/>
              <a:gd name="connsiteX3731" fmla="*/ 2253533 w 2529346"/>
              <a:gd name="connsiteY3731" fmla="*/ 404202 h 1157949"/>
              <a:gd name="connsiteX3732" fmla="*/ 2256075 w 2529346"/>
              <a:gd name="connsiteY3732" fmla="*/ 404202 h 1157949"/>
              <a:gd name="connsiteX3733" fmla="*/ 2258617 w 2529346"/>
              <a:gd name="connsiteY3733" fmla="*/ 401660 h 1157949"/>
              <a:gd name="connsiteX3734" fmla="*/ 2258617 w 2529346"/>
              <a:gd name="connsiteY3734" fmla="*/ 396576 h 1157949"/>
              <a:gd name="connsiteX3735" fmla="*/ 2256075 w 2529346"/>
              <a:gd name="connsiteY3735" fmla="*/ 396576 h 1157949"/>
              <a:gd name="connsiteX3736" fmla="*/ 2256075 w 2529346"/>
              <a:gd name="connsiteY3736" fmla="*/ 394033 h 1157949"/>
              <a:gd name="connsiteX3737" fmla="*/ 2258617 w 2529346"/>
              <a:gd name="connsiteY3737" fmla="*/ 394033 h 1157949"/>
              <a:gd name="connsiteX3738" fmla="*/ 2258617 w 2529346"/>
              <a:gd name="connsiteY3738" fmla="*/ 391491 h 1157949"/>
              <a:gd name="connsiteX3739" fmla="*/ 2258617 w 2529346"/>
              <a:gd name="connsiteY3739" fmla="*/ 388949 h 1157949"/>
              <a:gd name="connsiteX3740" fmla="*/ 2263701 w 2529346"/>
              <a:gd name="connsiteY3740" fmla="*/ 383865 h 1157949"/>
              <a:gd name="connsiteX3741" fmla="*/ 2266243 w 2529346"/>
              <a:gd name="connsiteY3741" fmla="*/ 383865 h 1157949"/>
              <a:gd name="connsiteX3742" fmla="*/ 2271327 w 2529346"/>
              <a:gd name="connsiteY3742" fmla="*/ 381323 h 1157949"/>
              <a:gd name="connsiteX3743" fmla="*/ 2271327 w 2529346"/>
              <a:gd name="connsiteY3743" fmla="*/ 381323 h 1157949"/>
              <a:gd name="connsiteX3744" fmla="*/ 2271327 w 2529346"/>
              <a:gd name="connsiteY3744" fmla="*/ 378780 h 1157949"/>
              <a:gd name="connsiteX3745" fmla="*/ 2268785 w 2529346"/>
              <a:gd name="connsiteY3745" fmla="*/ 378780 h 1157949"/>
              <a:gd name="connsiteX3746" fmla="*/ 2268785 w 2529346"/>
              <a:gd name="connsiteY3746" fmla="*/ 376238 h 1157949"/>
              <a:gd name="connsiteX3747" fmla="*/ 2268785 w 2529346"/>
              <a:gd name="connsiteY3747" fmla="*/ 373697 h 1157949"/>
              <a:gd name="connsiteX3748" fmla="*/ 2266243 w 2529346"/>
              <a:gd name="connsiteY3748" fmla="*/ 368612 h 1157949"/>
              <a:gd name="connsiteX3749" fmla="*/ 2266243 w 2529346"/>
              <a:gd name="connsiteY3749" fmla="*/ 366070 h 1157949"/>
              <a:gd name="connsiteX3750" fmla="*/ 2266243 w 2529346"/>
              <a:gd name="connsiteY3750" fmla="*/ 360986 h 1157949"/>
              <a:gd name="connsiteX3751" fmla="*/ 2268785 w 2529346"/>
              <a:gd name="connsiteY3751" fmla="*/ 358443 h 1157949"/>
              <a:gd name="connsiteX3752" fmla="*/ 2268785 w 2529346"/>
              <a:gd name="connsiteY3752" fmla="*/ 355901 h 1157949"/>
              <a:gd name="connsiteX3753" fmla="*/ 2268785 w 2529346"/>
              <a:gd name="connsiteY3753" fmla="*/ 355901 h 1157949"/>
              <a:gd name="connsiteX3754" fmla="*/ 2268785 w 2529346"/>
              <a:gd name="connsiteY3754" fmla="*/ 350817 h 1157949"/>
              <a:gd name="connsiteX3755" fmla="*/ 2266243 w 2529346"/>
              <a:gd name="connsiteY3755" fmla="*/ 348275 h 1157949"/>
              <a:gd name="connsiteX3756" fmla="*/ 2261159 w 2529346"/>
              <a:gd name="connsiteY3756" fmla="*/ 343190 h 1157949"/>
              <a:gd name="connsiteX3757" fmla="*/ 2263701 w 2529346"/>
              <a:gd name="connsiteY3757" fmla="*/ 343190 h 1157949"/>
              <a:gd name="connsiteX3758" fmla="*/ 2263701 w 2529346"/>
              <a:gd name="connsiteY3758" fmla="*/ 340648 h 1157949"/>
              <a:gd name="connsiteX3759" fmla="*/ 2266243 w 2529346"/>
              <a:gd name="connsiteY3759" fmla="*/ 338106 h 1157949"/>
              <a:gd name="connsiteX3760" fmla="*/ 2266243 w 2529346"/>
              <a:gd name="connsiteY3760" fmla="*/ 333022 h 1157949"/>
              <a:gd name="connsiteX3761" fmla="*/ 2268785 w 2529346"/>
              <a:gd name="connsiteY3761" fmla="*/ 330480 h 1157949"/>
              <a:gd name="connsiteX3762" fmla="*/ 2268785 w 2529346"/>
              <a:gd name="connsiteY3762" fmla="*/ 330480 h 1157949"/>
              <a:gd name="connsiteX3763" fmla="*/ 2268785 w 2529346"/>
              <a:gd name="connsiteY3763" fmla="*/ 327937 h 1157949"/>
              <a:gd name="connsiteX3764" fmla="*/ 2266243 w 2529346"/>
              <a:gd name="connsiteY3764" fmla="*/ 322854 h 1157949"/>
              <a:gd name="connsiteX3765" fmla="*/ 2263701 w 2529346"/>
              <a:gd name="connsiteY3765" fmla="*/ 320311 h 1157949"/>
              <a:gd name="connsiteX3766" fmla="*/ 2263701 w 2529346"/>
              <a:gd name="connsiteY3766" fmla="*/ 317769 h 1157949"/>
              <a:gd name="connsiteX3767" fmla="*/ 2268785 w 2529346"/>
              <a:gd name="connsiteY3767" fmla="*/ 312684 h 1157949"/>
              <a:gd name="connsiteX3768" fmla="*/ 2271327 w 2529346"/>
              <a:gd name="connsiteY3768" fmla="*/ 310143 h 1157949"/>
              <a:gd name="connsiteX3769" fmla="*/ 2276411 w 2529346"/>
              <a:gd name="connsiteY3769" fmla="*/ 307600 h 1157949"/>
              <a:gd name="connsiteX3770" fmla="*/ 2278954 w 2529346"/>
              <a:gd name="connsiteY3770" fmla="*/ 307600 h 1157949"/>
              <a:gd name="connsiteX3771" fmla="*/ 2278954 w 2529346"/>
              <a:gd name="connsiteY3771" fmla="*/ 305058 h 1157949"/>
              <a:gd name="connsiteX3772" fmla="*/ 2278954 w 2529346"/>
              <a:gd name="connsiteY3772" fmla="*/ 305058 h 1157949"/>
              <a:gd name="connsiteX3773" fmla="*/ 2278954 w 2529346"/>
              <a:gd name="connsiteY3773" fmla="*/ 302516 h 1157949"/>
              <a:gd name="connsiteX3774" fmla="*/ 2276411 w 2529346"/>
              <a:gd name="connsiteY3774" fmla="*/ 302516 h 1157949"/>
              <a:gd name="connsiteX3775" fmla="*/ 2276411 w 2529346"/>
              <a:gd name="connsiteY3775" fmla="*/ 299974 h 1157949"/>
              <a:gd name="connsiteX3776" fmla="*/ 2273869 w 2529346"/>
              <a:gd name="connsiteY3776" fmla="*/ 297432 h 1157949"/>
              <a:gd name="connsiteX3777" fmla="*/ 2271327 w 2529346"/>
              <a:gd name="connsiteY3777" fmla="*/ 297432 h 1157949"/>
              <a:gd name="connsiteX3778" fmla="*/ 2268785 w 2529346"/>
              <a:gd name="connsiteY3778" fmla="*/ 299974 h 1157949"/>
              <a:gd name="connsiteX3779" fmla="*/ 2266243 w 2529346"/>
              <a:gd name="connsiteY3779" fmla="*/ 299974 h 1157949"/>
              <a:gd name="connsiteX3780" fmla="*/ 2263701 w 2529346"/>
              <a:gd name="connsiteY3780" fmla="*/ 302516 h 1157949"/>
              <a:gd name="connsiteX3781" fmla="*/ 2263701 w 2529346"/>
              <a:gd name="connsiteY3781" fmla="*/ 305058 h 1157949"/>
              <a:gd name="connsiteX3782" fmla="*/ 2261159 w 2529346"/>
              <a:gd name="connsiteY3782" fmla="*/ 305058 h 1157949"/>
              <a:gd name="connsiteX3783" fmla="*/ 2258617 w 2529346"/>
              <a:gd name="connsiteY3783" fmla="*/ 305058 h 1157949"/>
              <a:gd name="connsiteX3784" fmla="*/ 2256075 w 2529346"/>
              <a:gd name="connsiteY3784" fmla="*/ 305058 h 1157949"/>
              <a:gd name="connsiteX3785" fmla="*/ 2256075 w 2529346"/>
              <a:gd name="connsiteY3785" fmla="*/ 307600 h 1157949"/>
              <a:gd name="connsiteX3786" fmla="*/ 2258617 w 2529346"/>
              <a:gd name="connsiteY3786" fmla="*/ 307600 h 1157949"/>
              <a:gd name="connsiteX3787" fmla="*/ 2258617 w 2529346"/>
              <a:gd name="connsiteY3787" fmla="*/ 310143 h 1157949"/>
              <a:gd name="connsiteX3788" fmla="*/ 2256075 w 2529346"/>
              <a:gd name="connsiteY3788" fmla="*/ 310143 h 1157949"/>
              <a:gd name="connsiteX3789" fmla="*/ 2250991 w 2529346"/>
              <a:gd name="connsiteY3789" fmla="*/ 310143 h 1157949"/>
              <a:gd name="connsiteX3790" fmla="*/ 2248449 w 2529346"/>
              <a:gd name="connsiteY3790" fmla="*/ 310143 h 1157949"/>
              <a:gd name="connsiteX3791" fmla="*/ 2245906 w 2529346"/>
              <a:gd name="connsiteY3791" fmla="*/ 310143 h 1157949"/>
              <a:gd name="connsiteX3792" fmla="*/ 2245906 w 2529346"/>
              <a:gd name="connsiteY3792" fmla="*/ 312684 h 1157949"/>
              <a:gd name="connsiteX3793" fmla="*/ 2243365 w 2529346"/>
              <a:gd name="connsiteY3793" fmla="*/ 312684 h 1157949"/>
              <a:gd name="connsiteX3794" fmla="*/ 2238281 w 2529346"/>
              <a:gd name="connsiteY3794" fmla="*/ 310143 h 1157949"/>
              <a:gd name="connsiteX3795" fmla="*/ 2233196 w 2529346"/>
              <a:gd name="connsiteY3795" fmla="*/ 305058 h 1157949"/>
              <a:gd name="connsiteX3796" fmla="*/ 2230655 w 2529346"/>
              <a:gd name="connsiteY3796" fmla="*/ 305058 h 1157949"/>
              <a:gd name="connsiteX3797" fmla="*/ 2228112 w 2529346"/>
              <a:gd name="connsiteY3797" fmla="*/ 305058 h 1157949"/>
              <a:gd name="connsiteX3798" fmla="*/ 2228112 w 2529346"/>
              <a:gd name="connsiteY3798" fmla="*/ 302516 h 1157949"/>
              <a:gd name="connsiteX3799" fmla="*/ 2225570 w 2529346"/>
              <a:gd name="connsiteY3799" fmla="*/ 302516 h 1157949"/>
              <a:gd name="connsiteX3800" fmla="*/ 2223028 w 2529346"/>
              <a:gd name="connsiteY3800" fmla="*/ 302516 h 1157949"/>
              <a:gd name="connsiteX3801" fmla="*/ 2220486 w 2529346"/>
              <a:gd name="connsiteY3801" fmla="*/ 302516 h 1157949"/>
              <a:gd name="connsiteX3802" fmla="*/ 2217944 w 2529346"/>
              <a:gd name="connsiteY3802" fmla="*/ 302516 h 1157949"/>
              <a:gd name="connsiteX3803" fmla="*/ 2215402 w 2529346"/>
              <a:gd name="connsiteY3803" fmla="*/ 302516 h 1157949"/>
              <a:gd name="connsiteX3804" fmla="*/ 2212860 w 2529346"/>
              <a:gd name="connsiteY3804" fmla="*/ 305058 h 1157949"/>
              <a:gd name="connsiteX3805" fmla="*/ 2210318 w 2529346"/>
              <a:gd name="connsiteY3805" fmla="*/ 307600 h 1157949"/>
              <a:gd name="connsiteX3806" fmla="*/ 2207776 w 2529346"/>
              <a:gd name="connsiteY3806" fmla="*/ 310143 h 1157949"/>
              <a:gd name="connsiteX3807" fmla="*/ 2205234 w 2529346"/>
              <a:gd name="connsiteY3807" fmla="*/ 310143 h 1157949"/>
              <a:gd name="connsiteX3808" fmla="*/ 2205234 w 2529346"/>
              <a:gd name="connsiteY3808" fmla="*/ 312684 h 1157949"/>
              <a:gd name="connsiteX3809" fmla="*/ 2202692 w 2529346"/>
              <a:gd name="connsiteY3809" fmla="*/ 315227 h 1157949"/>
              <a:gd name="connsiteX3810" fmla="*/ 2200150 w 2529346"/>
              <a:gd name="connsiteY3810" fmla="*/ 315227 h 1157949"/>
              <a:gd name="connsiteX3811" fmla="*/ 2200150 w 2529346"/>
              <a:gd name="connsiteY3811" fmla="*/ 317769 h 1157949"/>
              <a:gd name="connsiteX3812" fmla="*/ 2197607 w 2529346"/>
              <a:gd name="connsiteY3812" fmla="*/ 317769 h 1157949"/>
              <a:gd name="connsiteX3813" fmla="*/ 2200150 w 2529346"/>
              <a:gd name="connsiteY3813" fmla="*/ 320311 h 1157949"/>
              <a:gd name="connsiteX3814" fmla="*/ 2197607 w 2529346"/>
              <a:gd name="connsiteY3814" fmla="*/ 320311 h 1157949"/>
              <a:gd name="connsiteX3815" fmla="*/ 2195065 w 2529346"/>
              <a:gd name="connsiteY3815" fmla="*/ 322854 h 1157949"/>
              <a:gd name="connsiteX3816" fmla="*/ 2192524 w 2529346"/>
              <a:gd name="connsiteY3816" fmla="*/ 322854 h 1157949"/>
              <a:gd name="connsiteX3817" fmla="*/ 2192524 w 2529346"/>
              <a:gd name="connsiteY3817" fmla="*/ 320311 h 1157949"/>
              <a:gd name="connsiteX3818" fmla="*/ 2189982 w 2529346"/>
              <a:gd name="connsiteY3818" fmla="*/ 320311 h 1157949"/>
              <a:gd name="connsiteX3819" fmla="*/ 2189982 w 2529346"/>
              <a:gd name="connsiteY3819" fmla="*/ 322854 h 1157949"/>
              <a:gd name="connsiteX3820" fmla="*/ 2187439 w 2529346"/>
              <a:gd name="connsiteY3820" fmla="*/ 325395 h 1157949"/>
              <a:gd name="connsiteX3821" fmla="*/ 2184897 w 2529346"/>
              <a:gd name="connsiteY3821" fmla="*/ 325395 h 1157949"/>
              <a:gd name="connsiteX3822" fmla="*/ 2182355 w 2529346"/>
              <a:gd name="connsiteY3822" fmla="*/ 325395 h 1157949"/>
              <a:gd name="connsiteX3823" fmla="*/ 2179814 w 2529346"/>
              <a:gd name="connsiteY3823" fmla="*/ 327937 h 1157949"/>
              <a:gd name="connsiteX3824" fmla="*/ 2172187 w 2529346"/>
              <a:gd name="connsiteY3824" fmla="*/ 327937 h 1157949"/>
              <a:gd name="connsiteX3825" fmla="*/ 2174729 w 2529346"/>
              <a:gd name="connsiteY3825" fmla="*/ 327937 h 1157949"/>
              <a:gd name="connsiteX3826" fmla="*/ 2167103 w 2529346"/>
              <a:gd name="connsiteY3826" fmla="*/ 330480 h 1157949"/>
              <a:gd name="connsiteX3827" fmla="*/ 2164561 w 2529346"/>
              <a:gd name="connsiteY3827" fmla="*/ 330480 h 1157949"/>
              <a:gd name="connsiteX3828" fmla="*/ 2162019 w 2529346"/>
              <a:gd name="connsiteY3828" fmla="*/ 330480 h 1157949"/>
              <a:gd name="connsiteX3829" fmla="*/ 2159477 w 2529346"/>
              <a:gd name="connsiteY3829" fmla="*/ 330480 h 1157949"/>
              <a:gd name="connsiteX3830" fmla="*/ 2159477 w 2529346"/>
              <a:gd name="connsiteY3830" fmla="*/ 333022 h 1157949"/>
              <a:gd name="connsiteX3831" fmla="*/ 2156934 w 2529346"/>
              <a:gd name="connsiteY3831" fmla="*/ 333022 h 1157949"/>
              <a:gd name="connsiteX3832" fmla="*/ 2154393 w 2529346"/>
              <a:gd name="connsiteY3832" fmla="*/ 333022 h 1157949"/>
              <a:gd name="connsiteX3833" fmla="*/ 2149309 w 2529346"/>
              <a:gd name="connsiteY3833" fmla="*/ 330480 h 1157949"/>
              <a:gd name="connsiteX3834" fmla="*/ 2146766 w 2529346"/>
              <a:gd name="connsiteY3834" fmla="*/ 330480 h 1157949"/>
              <a:gd name="connsiteX3835" fmla="*/ 2141683 w 2529346"/>
              <a:gd name="connsiteY3835" fmla="*/ 325395 h 1157949"/>
              <a:gd name="connsiteX3836" fmla="*/ 2139140 w 2529346"/>
              <a:gd name="connsiteY3836" fmla="*/ 322854 h 1157949"/>
              <a:gd name="connsiteX3837" fmla="*/ 2136598 w 2529346"/>
              <a:gd name="connsiteY3837" fmla="*/ 320311 h 1157949"/>
              <a:gd name="connsiteX3838" fmla="*/ 2136598 w 2529346"/>
              <a:gd name="connsiteY3838" fmla="*/ 317769 h 1157949"/>
              <a:gd name="connsiteX3839" fmla="*/ 2136598 w 2529346"/>
              <a:gd name="connsiteY3839" fmla="*/ 317769 h 1157949"/>
              <a:gd name="connsiteX3840" fmla="*/ 2136598 w 2529346"/>
              <a:gd name="connsiteY3840" fmla="*/ 315227 h 1157949"/>
              <a:gd name="connsiteX3841" fmla="*/ 2134056 w 2529346"/>
              <a:gd name="connsiteY3841" fmla="*/ 312684 h 1157949"/>
              <a:gd name="connsiteX3842" fmla="*/ 2131514 w 2529346"/>
              <a:gd name="connsiteY3842" fmla="*/ 312684 h 1157949"/>
              <a:gd name="connsiteX3843" fmla="*/ 2126430 w 2529346"/>
              <a:gd name="connsiteY3843" fmla="*/ 310143 h 1157949"/>
              <a:gd name="connsiteX3844" fmla="*/ 2121346 w 2529346"/>
              <a:gd name="connsiteY3844" fmla="*/ 307600 h 1157949"/>
              <a:gd name="connsiteX3845" fmla="*/ 2116262 w 2529346"/>
              <a:gd name="connsiteY3845" fmla="*/ 307600 h 1157949"/>
              <a:gd name="connsiteX3846" fmla="*/ 2108635 w 2529346"/>
              <a:gd name="connsiteY3846" fmla="*/ 302516 h 1157949"/>
              <a:gd name="connsiteX3847" fmla="*/ 2106093 w 2529346"/>
              <a:gd name="connsiteY3847" fmla="*/ 302516 h 1157949"/>
              <a:gd name="connsiteX3848" fmla="*/ 2098467 w 2529346"/>
              <a:gd name="connsiteY3848" fmla="*/ 299974 h 1157949"/>
              <a:gd name="connsiteX3849" fmla="*/ 2098467 w 2529346"/>
              <a:gd name="connsiteY3849" fmla="*/ 299974 h 1157949"/>
              <a:gd name="connsiteX3850" fmla="*/ 2093383 w 2529346"/>
              <a:gd name="connsiteY3850" fmla="*/ 299974 h 1157949"/>
              <a:gd name="connsiteX3851" fmla="*/ 2090842 w 2529346"/>
              <a:gd name="connsiteY3851" fmla="*/ 299974 h 1157949"/>
              <a:gd name="connsiteX3852" fmla="*/ 2088299 w 2529346"/>
              <a:gd name="connsiteY3852" fmla="*/ 299974 h 1157949"/>
              <a:gd name="connsiteX3853" fmla="*/ 2085757 w 2529346"/>
              <a:gd name="connsiteY3853" fmla="*/ 299974 h 1157949"/>
              <a:gd name="connsiteX3854" fmla="*/ 2083215 w 2529346"/>
              <a:gd name="connsiteY3854" fmla="*/ 299974 h 1157949"/>
              <a:gd name="connsiteX3855" fmla="*/ 2083215 w 2529346"/>
              <a:gd name="connsiteY3855" fmla="*/ 302516 h 1157949"/>
              <a:gd name="connsiteX3856" fmla="*/ 2083215 w 2529346"/>
              <a:gd name="connsiteY3856" fmla="*/ 305058 h 1157949"/>
              <a:gd name="connsiteX3857" fmla="*/ 2083215 w 2529346"/>
              <a:gd name="connsiteY3857" fmla="*/ 310143 h 1157949"/>
              <a:gd name="connsiteX3858" fmla="*/ 2080673 w 2529346"/>
              <a:gd name="connsiteY3858" fmla="*/ 315227 h 1157949"/>
              <a:gd name="connsiteX3859" fmla="*/ 2080673 w 2529346"/>
              <a:gd name="connsiteY3859" fmla="*/ 317769 h 1157949"/>
              <a:gd name="connsiteX3860" fmla="*/ 2080673 w 2529346"/>
              <a:gd name="connsiteY3860" fmla="*/ 320311 h 1157949"/>
              <a:gd name="connsiteX3861" fmla="*/ 2078131 w 2529346"/>
              <a:gd name="connsiteY3861" fmla="*/ 325395 h 1157949"/>
              <a:gd name="connsiteX3862" fmla="*/ 2075589 w 2529346"/>
              <a:gd name="connsiteY3862" fmla="*/ 325395 h 1157949"/>
              <a:gd name="connsiteX3863" fmla="*/ 2075589 w 2529346"/>
              <a:gd name="connsiteY3863" fmla="*/ 322854 h 1157949"/>
              <a:gd name="connsiteX3864" fmla="*/ 2073047 w 2529346"/>
              <a:gd name="connsiteY3864" fmla="*/ 322854 h 1157949"/>
              <a:gd name="connsiteX3865" fmla="*/ 2073047 w 2529346"/>
              <a:gd name="connsiteY3865" fmla="*/ 320311 h 1157949"/>
              <a:gd name="connsiteX3866" fmla="*/ 2073047 w 2529346"/>
              <a:gd name="connsiteY3866" fmla="*/ 320311 h 1157949"/>
              <a:gd name="connsiteX3867" fmla="*/ 2070505 w 2529346"/>
              <a:gd name="connsiteY3867" fmla="*/ 322854 h 1157949"/>
              <a:gd name="connsiteX3868" fmla="*/ 2067962 w 2529346"/>
              <a:gd name="connsiteY3868" fmla="*/ 325395 h 1157949"/>
              <a:gd name="connsiteX3869" fmla="*/ 2065421 w 2529346"/>
              <a:gd name="connsiteY3869" fmla="*/ 325395 h 1157949"/>
              <a:gd name="connsiteX3870" fmla="*/ 2057794 w 2529346"/>
              <a:gd name="connsiteY3870" fmla="*/ 327937 h 1157949"/>
              <a:gd name="connsiteX3871" fmla="*/ 2055252 w 2529346"/>
              <a:gd name="connsiteY3871" fmla="*/ 327937 h 1157949"/>
              <a:gd name="connsiteX3872" fmla="*/ 2052711 w 2529346"/>
              <a:gd name="connsiteY3872" fmla="*/ 327937 h 1157949"/>
              <a:gd name="connsiteX3873" fmla="*/ 2050168 w 2529346"/>
              <a:gd name="connsiteY3873" fmla="*/ 325395 h 1157949"/>
              <a:gd name="connsiteX3874" fmla="*/ 2047626 w 2529346"/>
              <a:gd name="connsiteY3874" fmla="*/ 325395 h 1157949"/>
              <a:gd name="connsiteX3875" fmla="*/ 2042542 w 2529346"/>
              <a:gd name="connsiteY3875" fmla="*/ 325395 h 1157949"/>
              <a:gd name="connsiteX3876" fmla="*/ 2040000 w 2529346"/>
              <a:gd name="connsiteY3876" fmla="*/ 322854 h 1157949"/>
              <a:gd name="connsiteX3877" fmla="*/ 2037458 w 2529346"/>
              <a:gd name="connsiteY3877" fmla="*/ 322854 h 1157949"/>
              <a:gd name="connsiteX3878" fmla="*/ 2034916 w 2529346"/>
              <a:gd name="connsiteY3878" fmla="*/ 320311 h 1157949"/>
              <a:gd name="connsiteX3879" fmla="*/ 2032374 w 2529346"/>
              <a:gd name="connsiteY3879" fmla="*/ 317769 h 1157949"/>
              <a:gd name="connsiteX3880" fmla="*/ 2032374 w 2529346"/>
              <a:gd name="connsiteY3880" fmla="*/ 315227 h 1157949"/>
              <a:gd name="connsiteX3881" fmla="*/ 2032374 w 2529346"/>
              <a:gd name="connsiteY3881" fmla="*/ 312684 h 1157949"/>
              <a:gd name="connsiteX3882" fmla="*/ 2029832 w 2529346"/>
              <a:gd name="connsiteY3882" fmla="*/ 312684 h 1157949"/>
              <a:gd name="connsiteX3883" fmla="*/ 2029832 w 2529346"/>
              <a:gd name="connsiteY3883" fmla="*/ 310143 h 1157949"/>
              <a:gd name="connsiteX3884" fmla="*/ 2032374 w 2529346"/>
              <a:gd name="connsiteY3884" fmla="*/ 310143 h 1157949"/>
              <a:gd name="connsiteX3885" fmla="*/ 2029832 w 2529346"/>
              <a:gd name="connsiteY3885" fmla="*/ 307600 h 1157949"/>
              <a:gd name="connsiteX3886" fmla="*/ 2027290 w 2529346"/>
              <a:gd name="connsiteY3886" fmla="*/ 305058 h 1157949"/>
              <a:gd name="connsiteX3887" fmla="*/ 2024748 w 2529346"/>
              <a:gd name="connsiteY3887" fmla="*/ 307600 h 1157949"/>
              <a:gd name="connsiteX3888" fmla="*/ 2022206 w 2529346"/>
              <a:gd name="connsiteY3888" fmla="*/ 307600 h 1157949"/>
              <a:gd name="connsiteX3889" fmla="*/ 2017121 w 2529346"/>
              <a:gd name="connsiteY3889" fmla="*/ 305058 h 1157949"/>
              <a:gd name="connsiteX3890" fmla="*/ 2014580 w 2529346"/>
              <a:gd name="connsiteY3890" fmla="*/ 302516 h 1157949"/>
              <a:gd name="connsiteX3891" fmla="*/ 2009495 w 2529346"/>
              <a:gd name="connsiteY3891" fmla="*/ 299974 h 1157949"/>
              <a:gd name="connsiteX3892" fmla="*/ 2006953 w 2529346"/>
              <a:gd name="connsiteY3892" fmla="*/ 299974 h 1157949"/>
              <a:gd name="connsiteX3893" fmla="*/ 2006953 w 2529346"/>
              <a:gd name="connsiteY3893" fmla="*/ 302516 h 1157949"/>
              <a:gd name="connsiteX3894" fmla="*/ 2006953 w 2529346"/>
              <a:gd name="connsiteY3894" fmla="*/ 299974 h 1157949"/>
              <a:gd name="connsiteX3895" fmla="*/ 2006953 w 2529346"/>
              <a:gd name="connsiteY3895" fmla="*/ 302516 h 1157949"/>
              <a:gd name="connsiteX3896" fmla="*/ 2009495 w 2529346"/>
              <a:gd name="connsiteY3896" fmla="*/ 302516 h 1157949"/>
              <a:gd name="connsiteX3897" fmla="*/ 2006953 w 2529346"/>
              <a:gd name="connsiteY3897" fmla="*/ 302516 h 1157949"/>
              <a:gd name="connsiteX3898" fmla="*/ 2004411 w 2529346"/>
              <a:gd name="connsiteY3898" fmla="*/ 302516 h 1157949"/>
              <a:gd name="connsiteX3899" fmla="*/ 2004411 w 2529346"/>
              <a:gd name="connsiteY3899" fmla="*/ 299974 h 1157949"/>
              <a:gd name="connsiteX3900" fmla="*/ 2001870 w 2529346"/>
              <a:gd name="connsiteY3900" fmla="*/ 299974 h 1157949"/>
              <a:gd name="connsiteX3901" fmla="*/ 2001870 w 2529346"/>
              <a:gd name="connsiteY3901" fmla="*/ 302516 h 1157949"/>
              <a:gd name="connsiteX3902" fmla="*/ 2001870 w 2529346"/>
              <a:gd name="connsiteY3902" fmla="*/ 305058 h 1157949"/>
              <a:gd name="connsiteX3903" fmla="*/ 2001870 w 2529346"/>
              <a:gd name="connsiteY3903" fmla="*/ 307600 h 1157949"/>
              <a:gd name="connsiteX3904" fmla="*/ 1994243 w 2529346"/>
              <a:gd name="connsiteY3904" fmla="*/ 310143 h 1157949"/>
              <a:gd name="connsiteX3905" fmla="*/ 1991701 w 2529346"/>
              <a:gd name="connsiteY3905" fmla="*/ 312684 h 1157949"/>
              <a:gd name="connsiteX3906" fmla="*/ 1991701 w 2529346"/>
              <a:gd name="connsiteY3906" fmla="*/ 310143 h 1157949"/>
              <a:gd name="connsiteX3907" fmla="*/ 1986617 w 2529346"/>
              <a:gd name="connsiteY3907" fmla="*/ 312684 h 1157949"/>
              <a:gd name="connsiteX3908" fmla="*/ 1981533 w 2529346"/>
              <a:gd name="connsiteY3908" fmla="*/ 310143 h 1157949"/>
              <a:gd name="connsiteX3909" fmla="*/ 1976449 w 2529346"/>
              <a:gd name="connsiteY3909" fmla="*/ 307600 h 1157949"/>
              <a:gd name="connsiteX3910" fmla="*/ 1973907 w 2529346"/>
              <a:gd name="connsiteY3910" fmla="*/ 307600 h 1157949"/>
              <a:gd name="connsiteX3911" fmla="*/ 1971365 w 2529346"/>
              <a:gd name="connsiteY3911" fmla="*/ 307600 h 1157949"/>
              <a:gd name="connsiteX3912" fmla="*/ 1968822 w 2529346"/>
              <a:gd name="connsiteY3912" fmla="*/ 305058 h 1157949"/>
              <a:gd name="connsiteX3913" fmla="*/ 1971365 w 2529346"/>
              <a:gd name="connsiteY3913" fmla="*/ 305058 h 1157949"/>
              <a:gd name="connsiteX3914" fmla="*/ 1968822 w 2529346"/>
              <a:gd name="connsiteY3914" fmla="*/ 299974 h 1157949"/>
              <a:gd name="connsiteX3915" fmla="*/ 1966280 w 2529346"/>
              <a:gd name="connsiteY3915" fmla="*/ 299974 h 1157949"/>
              <a:gd name="connsiteX3916" fmla="*/ 1966280 w 2529346"/>
              <a:gd name="connsiteY3916" fmla="*/ 302516 h 1157949"/>
              <a:gd name="connsiteX3917" fmla="*/ 1963739 w 2529346"/>
              <a:gd name="connsiteY3917" fmla="*/ 302516 h 1157949"/>
              <a:gd name="connsiteX3918" fmla="*/ 1958654 w 2529346"/>
              <a:gd name="connsiteY3918" fmla="*/ 305058 h 1157949"/>
              <a:gd name="connsiteX3919" fmla="*/ 1956112 w 2529346"/>
              <a:gd name="connsiteY3919" fmla="*/ 305058 h 1157949"/>
              <a:gd name="connsiteX3920" fmla="*/ 1956112 w 2529346"/>
              <a:gd name="connsiteY3920" fmla="*/ 307600 h 1157949"/>
              <a:gd name="connsiteX3921" fmla="*/ 1953570 w 2529346"/>
              <a:gd name="connsiteY3921" fmla="*/ 305058 h 1157949"/>
              <a:gd name="connsiteX3922" fmla="*/ 1958654 w 2529346"/>
              <a:gd name="connsiteY3922" fmla="*/ 299974 h 1157949"/>
              <a:gd name="connsiteX3923" fmla="*/ 1963739 w 2529346"/>
              <a:gd name="connsiteY3923" fmla="*/ 299974 h 1157949"/>
              <a:gd name="connsiteX3924" fmla="*/ 1966280 w 2529346"/>
              <a:gd name="connsiteY3924" fmla="*/ 293618 h 1157949"/>
              <a:gd name="connsiteX3925" fmla="*/ 1968822 w 2529346"/>
              <a:gd name="connsiteY3925" fmla="*/ 291077 h 1157949"/>
              <a:gd name="connsiteX3926" fmla="*/ 1971365 w 2529346"/>
              <a:gd name="connsiteY3926" fmla="*/ 291077 h 1157949"/>
              <a:gd name="connsiteX3927" fmla="*/ 1973907 w 2529346"/>
              <a:gd name="connsiteY3927" fmla="*/ 291077 h 1157949"/>
              <a:gd name="connsiteX3928" fmla="*/ 1976449 w 2529346"/>
              <a:gd name="connsiteY3928" fmla="*/ 291077 h 1157949"/>
              <a:gd name="connsiteX3929" fmla="*/ 1978990 w 2529346"/>
              <a:gd name="connsiteY3929" fmla="*/ 285992 h 1157949"/>
              <a:gd name="connsiteX3930" fmla="*/ 1976449 w 2529346"/>
              <a:gd name="connsiteY3930" fmla="*/ 285992 h 1157949"/>
              <a:gd name="connsiteX3931" fmla="*/ 1973907 w 2529346"/>
              <a:gd name="connsiteY3931" fmla="*/ 285992 h 1157949"/>
              <a:gd name="connsiteX3932" fmla="*/ 1971365 w 2529346"/>
              <a:gd name="connsiteY3932" fmla="*/ 283450 h 1157949"/>
              <a:gd name="connsiteX3933" fmla="*/ 1971365 w 2529346"/>
              <a:gd name="connsiteY3933" fmla="*/ 280907 h 1157949"/>
              <a:gd name="connsiteX3934" fmla="*/ 1968822 w 2529346"/>
              <a:gd name="connsiteY3934" fmla="*/ 280907 h 1157949"/>
              <a:gd name="connsiteX3935" fmla="*/ 1968822 w 2529346"/>
              <a:gd name="connsiteY3935" fmla="*/ 283450 h 1157949"/>
              <a:gd name="connsiteX3936" fmla="*/ 1966280 w 2529346"/>
              <a:gd name="connsiteY3936" fmla="*/ 283450 h 1157949"/>
              <a:gd name="connsiteX3937" fmla="*/ 1963739 w 2529346"/>
              <a:gd name="connsiteY3937" fmla="*/ 283450 h 1157949"/>
              <a:gd name="connsiteX3938" fmla="*/ 1963739 w 2529346"/>
              <a:gd name="connsiteY3938" fmla="*/ 280907 h 1157949"/>
              <a:gd name="connsiteX3939" fmla="*/ 1966280 w 2529346"/>
              <a:gd name="connsiteY3939" fmla="*/ 278366 h 1157949"/>
              <a:gd name="connsiteX3940" fmla="*/ 1963739 w 2529346"/>
              <a:gd name="connsiteY3940" fmla="*/ 273281 h 1157949"/>
              <a:gd name="connsiteX3941" fmla="*/ 1966280 w 2529346"/>
              <a:gd name="connsiteY3941" fmla="*/ 268197 h 1157949"/>
              <a:gd name="connsiteX3942" fmla="*/ 1966280 w 2529346"/>
              <a:gd name="connsiteY3942" fmla="*/ 265655 h 1157949"/>
              <a:gd name="connsiteX3943" fmla="*/ 1966280 w 2529346"/>
              <a:gd name="connsiteY3943" fmla="*/ 263113 h 1157949"/>
              <a:gd name="connsiteX3944" fmla="*/ 1966280 w 2529346"/>
              <a:gd name="connsiteY3944" fmla="*/ 260570 h 1157949"/>
              <a:gd name="connsiteX3945" fmla="*/ 1966280 w 2529346"/>
              <a:gd name="connsiteY3945" fmla="*/ 258028 h 1157949"/>
              <a:gd name="connsiteX3946" fmla="*/ 1957384 w 2529346"/>
              <a:gd name="connsiteY3946" fmla="*/ 255486 h 1157949"/>
              <a:gd name="connsiteX3947" fmla="*/ 1954841 w 2529346"/>
              <a:gd name="connsiteY3947" fmla="*/ 255486 h 1157949"/>
              <a:gd name="connsiteX3948" fmla="*/ 1952299 w 2529346"/>
              <a:gd name="connsiteY3948" fmla="*/ 252944 h 1157949"/>
              <a:gd name="connsiteX3949" fmla="*/ 1949757 w 2529346"/>
              <a:gd name="connsiteY3949" fmla="*/ 250402 h 1157949"/>
              <a:gd name="connsiteX3950" fmla="*/ 1947215 w 2529346"/>
              <a:gd name="connsiteY3950" fmla="*/ 250402 h 1157949"/>
              <a:gd name="connsiteX3951" fmla="*/ 1944673 w 2529346"/>
              <a:gd name="connsiteY3951" fmla="*/ 252944 h 1157949"/>
              <a:gd name="connsiteX3952" fmla="*/ 1944673 w 2529346"/>
              <a:gd name="connsiteY3952" fmla="*/ 255486 h 1157949"/>
              <a:gd name="connsiteX3953" fmla="*/ 1942131 w 2529346"/>
              <a:gd name="connsiteY3953" fmla="*/ 252944 h 1157949"/>
              <a:gd name="connsiteX3954" fmla="*/ 1945944 w 2529346"/>
              <a:gd name="connsiteY3954" fmla="*/ 252944 h 1157949"/>
              <a:gd name="connsiteX3955" fmla="*/ 1943402 w 2529346"/>
              <a:gd name="connsiteY3955" fmla="*/ 250402 h 1157949"/>
              <a:gd name="connsiteX3956" fmla="*/ 1940860 w 2529346"/>
              <a:gd name="connsiteY3956" fmla="*/ 250402 h 1157949"/>
              <a:gd name="connsiteX3957" fmla="*/ 1938318 w 2529346"/>
              <a:gd name="connsiteY3957" fmla="*/ 247860 h 1157949"/>
              <a:gd name="connsiteX3958" fmla="*/ 1930692 w 2529346"/>
              <a:gd name="connsiteY3958" fmla="*/ 250402 h 1157949"/>
              <a:gd name="connsiteX3959" fmla="*/ 1928149 w 2529346"/>
              <a:gd name="connsiteY3959" fmla="*/ 252944 h 1157949"/>
              <a:gd name="connsiteX3960" fmla="*/ 1925608 w 2529346"/>
              <a:gd name="connsiteY3960" fmla="*/ 250402 h 1157949"/>
              <a:gd name="connsiteX3961" fmla="*/ 1923066 w 2529346"/>
              <a:gd name="connsiteY3961" fmla="*/ 250402 h 1157949"/>
              <a:gd name="connsiteX3962" fmla="*/ 1923066 w 2529346"/>
              <a:gd name="connsiteY3962" fmla="*/ 247860 h 1157949"/>
              <a:gd name="connsiteX3963" fmla="*/ 1925608 w 2529346"/>
              <a:gd name="connsiteY3963" fmla="*/ 247860 h 1157949"/>
              <a:gd name="connsiteX3964" fmla="*/ 1928149 w 2529346"/>
              <a:gd name="connsiteY3964" fmla="*/ 245317 h 1157949"/>
              <a:gd name="connsiteX3965" fmla="*/ 1928149 w 2529346"/>
              <a:gd name="connsiteY3965" fmla="*/ 242775 h 1157949"/>
              <a:gd name="connsiteX3966" fmla="*/ 1925608 w 2529346"/>
              <a:gd name="connsiteY3966" fmla="*/ 240234 h 1157949"/>
              <a:gd name="connsiteX3967" fmla="*/ 1923066 w 2529346"/>
              <a:gd name="connsiteY3967" fmla="*/ 240234 h 1157949"/>
              <a:gd name="connsiteX3968" fmla="*/ 1923066 w 2529346"/>
              <a:gd name="connsiteY3968" fmla="*/ 237691 h 1157949"/>
              <a:gd name="connsiteX3969" fmla="*/ 1923066 w 2529346"/>
              <a:gd name="connsiteY3969" fmla="*/ 235149 h 1157949"/>
              <a:gd name="connsiteX3970" fmla="*/ 1925608 w 2529346"/>
              <a:gd name="connsiteY3970" fmla="*/ 235149 h 1157949"/>
              <a:gd name="connsiteX3971" fmla="*/ 1928149 w 2529346"/>
              <a:gd name="connsiteY3971" fmla="*/ 235149 h 1157949"/>
              <a:gd name="connsiteX3972" fmla="*/ 1933234 w 2529346"/>
              <a:gd name="connsiteY3972" fmla="*/ 237691 h 1157949"/>
              <a:gd name="connsiteX3973" fmla="*/ 1935776 w 2529346"/>
              <a:gd name="connsiteY3973" fmla="*/ 237691 h 1157949"/>
              <a:gd name="connsiteX3974" fmla="*/ 1933234 w 2529346"/>
              <a:gd name="connsiteY3974" fmla="*/ 240234 h 1157949"/>
              <a:gd name="connsiteX3975" fmla="*/ 1940860 w 2529346"/>
              <a:gd name="connsiteY3975" fmla="*/ 242775 h 1157949"/>
              <a:gd name="connsiteX3976" fmla="*/ 1940860 w 2529346"/>
              <a:gd name="connsiteY3976" fmla="*/ 237691 h 1157949"/>
              <a:gd name="connsiteX3977" fmla="*/ 1940860 w 2529346"/>
              <a:gd name="connsiteY3977" fmla="*/ 235149 h 1157949"/>
              <a:gd name="connsiteX3978" fmla="*/ 1940860 w 2529346"/>
              <a:gd name="connsiteY3978" fmla="*/ 232607 h 1157949"/>
              <a:gd name="connsiteX3979" fmla="*/ 1943402 w 2529346"/>
              <a:gd name="connsiteY3979" fmla="*/ 232607 h 1157949"/>
              <a:gd name="connsiteX3980" fmla="*/ 1945944 w 2529346"/>
              <a:gd name="connsiteY3980" fmla="*/ 232607 h 1157949"/>
              <a:gd name="connsiteX3981" fmla="*/ 1948486 w 2529346"/>
              <a:gd name="connsiteY3981" fmla="*/ 235149 h 1157949"/>
              <a:gd name="connsiteX3982" fmla="*/ 1956112 w 2529346"/>
              <a:gd name="connsiteY3982" fmla="*/ 232607 h 1157949"/>
              <a:gd name="connsiteX3983" fmla="*/ 1953570 w 2529346"/>
              <a:gd name="connsiteY3983" fmla="*/ 232607 h 1157949"/>
              <a:gd name="connsiteX3984" fmla="*/ 1953570 w 2529346"/>
              <a:gd name="connsiteY3984" fmla="*/ 230064 h 1157949"/>
              <a:gd name="connsiteX3985" fmla="*/ 1956112 w 2529346"/>
              <a:gd name="connsiteY3985" fmla="*/ 230064 h 1157949"/>
              <a:gd name="connsiteX3986" fmla="*/ 1958654 w 2529346"/>
              <a:gd name="connsiteY3986" fmla="*/ 223709 h 1157949"/>
              <a:gd name="connsiteX3987" fmla="*/ 1956112 w 2529346"/>
              <a:gd name="connsiteY3987" fmla="*/ 223709 h 1157949"/>
              <a:gd name="connsiteX3988" fmla="*/ 1958654 w 2529346"/>
              <a:gd name="connsiteY3988" fmla="*/ 221167 h 1157949"/>
              <a:gd name="connsiteX3989" fmla="*/ 1958654 w 2529346"/>
              <a:gd name="connsiteY3989" fmla="*/ 218625 h 1157949"/>
              <a:gd name="connsiteX3990" fmla="*/ 1961196 w 2529346"/>
              <a:gd name="connsiteY3990" fmla="*/ 218625 h 1157949"/>
              <a:gd name="connsiteX3991" fmla="*/ 1958654 w 2529346"/>
              <a:gd name="connsiteY3991" fmla="*/ 216083 h 1157949"/>
              <a:gd name="connsiteX3992" fmla="*/ 1956112 w 2529346"/>
              <a:gd name="connsiteY3992" fmla="*/ 216083 h 1157949"/>
              <a:gd name="connsiteX3993" fmla="*/ 1956112 w 2529346"/>
              <a:gd name="connsiteY3993" fmla="*/ 213541 h 1157949"/>
              <a:gd name="connsiteX3994" fmla="*/ 1951028 w 2529346"/>
              <a:gd name="connsiteY3994" fmla="*/ 213541 h 1157949"/>
              <a:gd name="connsiteX3995" fmla="*/ 1953570 w 2529346"/>
              <a:gd name="connsiteY3995" fmla="*/ 210998 h 1157949"/>
              <a:gd name="connsiteX3996" fmla="*/ 1958654 w 2529346"/>
              <a:gd name="connsiteY3996" fmla="*/ 208457 h 1157949"/>
              <a:gd name="connsiteX3997" fmla="*/ 1961196 w 2529346"/>
              <a:gd name="connsiteY3997" fmla="*/ 203372 h 1157949"/>
              <a:gd name="connsiteX3998" fmla="*/ 1963739 w 2529346"/>
              <a:gd name="connsiteY3998" fmla="*/ 203372 h 1157949"/>
              <a:gd name="connsiteX3999" fmla="*/ 1963739 w 2529346"/>
              <a:gd name="connsiteY3999" fmla="*/ 200830 h 1157949"/>
              <a:gd name="connsiteX4000" fmla="*/ 1961196 w 2529346"/>
              <a:gd name="connsiteY4000" fmla="*/ 200830 h 1157949"/>
              <a:gd name="connsiteX4001" fmla="*/ 1958654 w 2529346"/>
              <a:gd name="connsiteY4001" fmla="*/ 200830 h 1157949"/>
              <a:gd name="connsiteX4002" fmla="*/ 1956112 w 2529346"/>
              <a:gd name="connsiteY4002" fmla="*/ 200830 h 1157949"/>
              <a:gd name="connsiteX4003" fmla="*/ 1953570 w 2529346"/>
              <a:gd name="connsiteY4003" fmla="*/ 200830 h 1157949"/>
              <a:gd name="connsiteX4004" fmla="*/ 1948486 w 2529346"/>
              <a:gd name="connsiteY4004" fmla="*/ 203372 h 1157949"/>
              <a:gd name="connsiteX4005" fmla="*/ 1943402 w 2529346"/>
              <a:gd name="connsiteY4005" fmla="*/ 212270 h 1157949"/>
              <a:gd name="connsiteX4006" fmla="*/ 1945944 w 2529346"/>
              <a:gd name="connsiteY4006" fmla="*/ 212270 h 1157949"/>
              <a:gd name="connsiteX4007" fmla="*/ 1948486 w 2529346"/>
              <a:gd name="connsiteY4007" fmla="*/ 214812 h 1157949"/>
              <a:gd name="connsiteX4008" fmla="*/ 1951028 w 2529346"/>
              <a:gd name="connsiteY4008" fmla="*/ 219896 h 1157949"/>
              <a:gd name="connsiteX4009" fmla="*/ 1948486 w 2529346"/>
              <a:gd name="connsiteY4009" fmla="*/ 222438 h 1157949"/>
              <a:gd name="connsiteX4010" fmla="*/ 1945944 w 2529346"/>
              <a:gd name="connsiteY4010" fmla="*/ 222438 h 1157949"/>
              <a:gd name="connsiteX4011" fmla="*/ 1943402 w 2529346"/>
              <a:gd name="connsiteY4011" fmla="*/ 222438 h 1157949"/>
              <a:gd name="connsiteX4012" fmla="*/ 1940860 w 2529346"/>
              <a:gd name="connsiteY4012" fmla="*/ 222438 h 1157949"/>
              <a:gd name="connsiteX4013" fmla="*/ 1935776 w 2529346"/>
              <a:gd name="connsiteY4013" fmla="*/ 219896 h 1157949"/>
              <a:gd name="connsiteX4014" fmla="*/ 1933234 w 2529346"/>
              <a:gd name="connsiteY4014" fmla="*/ 219896 h 1157949"/>
              <a:gd name="connsiteX4015" fmla="*/ 1930692 w 2529346"/>
              <a:gd name="connsiteY4015" fmla="*/ 217354 h 1157949"/>
              <a:gd name="connsiteX4016" fmla="*/ 1928149 w 2529346"/>
              <a:gd name="connsiteY4016" fmla="*/ 217354 h 1157949"/>
              <a:gd name="connsiteX4017" fmla="*/ 1925608 w 2529346"/>
              <a:gd name="connsiteY4017" fmla="*/ 214812 h 1157949"/>
              <a:gd name="connsiteX4018" fmla="*/ 1923066 w 2529346"/>
              <a:gd name="connsiteY4018" fmla="*/ 214812 h 1157949"/>
              <a:gd name="connsiteX4019" fmla="*/ 1923066 w 2529346"/>
              <a:gd name="connsiteY4019" fmla="*/ 212270 h 1157949"/>
              <a:gd name="connsiteX4020" fmla="*/ 1925608 w 2529346"/>
              <a:gd name="connsiteY4020" fmla="*/ 209727 h 1157949"/>
              <a:gd name="connsiteX4021" fmla="*/ 1928149 w 2529346"/>
              <a:gd name="connsiteY4021" fmla="*/ 209727 h 1157949"/>
              <a:gd name="connsiteX4022" fmla="*/ 1933234 w 2529346"/>
              <a:gd name="connsiteY4022" fmla="*/ 204643 h 1157949"/>
              <a:gd name="connsiteX4023" fmla="*/ 1930692 w 2529346"/>
              <a:gd name="connsiteY4023" fmla="*/ 204643 h 1157949"/>
              <a:gd name="connsiteX4024" fmla="*/ 1930692 w 2529346"/>
              <a:gd name="connsiteY4024" fmla="*/ 202101 h 1157949"/>
              <a:gd name="connsiteX4025" fmla="*/ 1933234 w 2529346"/>
              <a:gd name="connsiteY4025" fmla="*/ 199559 h 1157949"/>
              <a:gd name="connsiteX4026" fmla="*/ 1933234 w 2529346"/>
              <a:gd name="connsiteY4026" fmla="*/ 197017 h 1157949"/>
              <a:gd name="connsiteX4027" fmla="*/ 1935776 w 2529346"/>
              <a:gd name="connsiteY4027" fmla="*/ 197017 h 1157949"/>
              <a:gd name="connsiteX4028" fmla="*/ 1935776 w 2529346"/>
              <a:gd name="connsiteY4028" fmla="*/ 203372 h 1157949"/>
              <a:gd name="connsiteX4029" fmla="*/ 1928149 w 2529346"/>
              <a:gd name="connsiteY4029" fmla="*/ 198287 h 1157949"/>
              <a:gd name="connsiteX4030" fmla="*/ 1933234 w 2529346"/>
              <a:gd name="connsiteY4030" fmla="*/ 195746 h 1157949"/>
              <a:gd name="connsiteX4031" fmla="*/ 1935776 w 2529346"/>
              <a:gd name="connsiteY4031" fmla="*/ 195746 h 1157949"/>
              <a:gd name="connsiteX4032" fmla="*/ 1935776 w 2529346"/>
              <a:gd name="connsiteY4032" fmla="*/ 193204 h 1157949"/>
              <a:gd name="connsiteX4033" fmla="*/ 1935776 w 2529346"/>
              <a:gd name="connsiteY4033" fmla="*/ 190661 h 1157949"/>
              <a:gd name="connsiteX4034" fmla="*/ 1933234 w 2529346"/>
              <a:gd name="connsiteY4034" fmla="*/ 190661 h 1157949"/>
              <a:gd name="connsiteX4035" fmla="*/ 1935776 w 2529346"/>
              <a:gd name="connsiteY4035" fmla="*/ 190661 h 1157949"/>
              <a:gd name="connsiteX4036" fmla="*/ 1938318 w 2529346"/>
              <a:gd name="connsiteY4036" fmla="*/ 185577 h 1157949"/>
              <a:gd name="connsiteX4037" fmla="*/ 1938318 w 2529346"/>
              <a:gd name="connsiteY4037" fmla="*/ 183035 h 1157949"/>
              <a:gd name="connsiteX4038" fmla="*/ 1938318 w 2529346"/>
              <a:gd name="connsiteY4038" fmla="*/ 180493 h 1157949"/>
              <a:gd name="connsiteX4039" fmla="*/ 1935776 w 2529346"/>
              <a:gd name="connsiteY4039" fmla="*/ 180493 h 1157949"/>
              <a:gd name="connsiteX4040" fmla="*/ 1938318 w 2529346"/>
              <a:gd name="connsiteY4040" fmla="*/ 180493 h 1157949"/>
              <a:gd name="connsiteX4041" fmla="*/ 1943402 w 2529346"/>
              <a:gd name="connsiteY4041" fmla="*/ 177951 h 1157949"/>
              <a:gd name="connsiteX4042" fmla="*/ 1948486 w 2529346"/>
              <a:gd name="connsiteY4042" fmla="*/ 175408 h 1157949"/>
              <a:gd name="connsiteX4043" fmla="*/ 1951028 w 2529346"/>
              <a:gd name="connsiteY4043" fmla="*/ 175408 h 1157949"/>
              <a:gd name="connsiteX4044" fmla="*/ 1953570 w 2529346"/>
              <a:gd name="connsiteY4044" fmla="*/ 175408 h 1157949"/>
              <a:gd name="connsiteX4045" fmla="*/ 1953570 w 2529346"/>
              <a:gd name="connsiteY4045" fmla="*/ 172866 h 1157949"/>
              <a:gd name="connsiteX4046" fmla="*/ 1956112 w 2529346"/>
              <a:gd name="connsiteY4046" fmla="*/ 172866 h 1157949"/>
              <a:gd name="connsiteX4047" fmla="*/ 1958654 w 2529346"/>
              <a:gd name="connsiteY4047" fmla="*/ 172866 h 1157949"/>
              <a:gd name="connsiteX4048" fmla="*/ 1958654 w 2529346"/>
              <a:gd name="connsiteY4048" fmla="*/ 170324 h 1157949"/>
              <a:gd name="connsiteX4049" fmla="*/ 1956112 w 2529346"/>
              <a:gd name="connsiteY4049" fmla="*/ 167782 h 1157949"/>
              <a:gd name="connsiteX4050" fmla="*/ 1953570 w 2529346"/>
              <a:gd name="connsiteY4050" fmla="*/ 170324 h 1157949"/>
              <a:gd name="connsiteX4051" fmla="*/ 1951028 w 2529346"/>
              <a:gd name="connsiteY4051" fmla="*/ 170324 h 1157949"/>
              <a:gd name="connsiteX4052" fmla="*/ 1948486 w 2529346"/>
              <a:gd name="connsiteY4052" fmla="*/ 170324 h 1157949"/>
              <a:gd name="connsiteX4053" fmla="*/ 1943402 w 2529346"/>
              <a:gd name="connsiteY4053" fmla="*/ 170324 h 1157949"/>
              <a:gd name="connsiteX4054" fmla="*/ 1940860 w 2529346"/>
              <a:gd name="connsiteY4054" fmla="*/ 170324 h 1157949"/>
              <a:gd name="connsiteX4055" fmla="*/ 1938318 w 2529346"/>
              <a:gd name="connsiteY4055" fmla="*/ 170324 h 1157949"/>
              <a:gd name="connsiteX4056" fmla="*/ 1935776 w 2529346"/>
              <a:gd name="connsiteY4056" fmla="*/ 170324 h 1157949"/>
              <a:gd name="connsiteX4057" fmla="*/ 1933234 w 2529346"/>
              <a:gd name="connsiteY4057" fmla="*/ 170324 h 1157949"/>
              <a:gd name="connsiteX4058" fmla="*/ 1930692 w 2529346"/>
              <a:gd name="connsiteY4058" fmla="*/ 170324 h 1157949"/>
              <a:gd name="connsiteX4059" fmla="*/ 1930692 w 2529346"/>
              <a:gd name="connsiteY4059" fmla="*/ 167782 h 1157949"/>
              <a:gd name="connsiteX4060" fmla="*/ 1930692 w 2529346"/>
              <a:gd name="connsiteY4060" fmla="*/ 165240 h 1157949"/>
              <a:gd name="connsiteX4061" fmla="*/ 1930692 w 2529346"/>
              <a:gd name="connsiteY4061" fmla="*/ 162698 h 1157949"/>
              <a:gd name="connsiteX4062" fmla="*/ 1925608 w 2529346"/>
              <a:gd name="connsiteY4062" fmla="*/ 162698 h 1157949"/>
              <a:gd name="connsiteX4063" fmla="*/ 1920523 w 2529346"/>
              <a:gd name="connsiteY4063" fmla="*/ 162698 h 1157949"/>
              <a:gd name="connsiteX4064" fmla="*/ 1920523 w 2529346"/>
              <a:gd name="connsiteY4064" fmla="*/ 162698 h 1157949"/>
              <a:gd name="connsiteX4065" fmla="*/ 1915439 w 2529346"/>
              <a:gd name="connsiteY4065" fmla="*/ 160155 h 1157949"/>
              <a:gd name="connsiteX4066" fmla="*/ 1912898 w 2529346"/>
              <a:gd name="connsiteY4066" fmla="*/ 160155 h 1157949"/>
              <a:gd name="connsiteX4067" fmla="*/ 1910355 w 2529346"/>
              <a:gd name="connsiteY4067" fmla="*/ 160155 h 1157949"/>
              <a:gd name="connsiteX4068" fmla="*/ 1907813 w 2529346"/>
              <a:gd name="connsiteY4068" fmla="*/ 157614 h 1157949"/>
              <a:gd name="connsiteX4069" fmla="*/ 1905271 w 2529346"/>
              <a:gd name="connsiteY4069" fmla="*/ 157614 h 1157949"/>
              <a:gd name="connsiteX4070" fmla="*/ 1902729 w 2529346"/>
              <a:gd name="connsiteY4070" fmla="*/ 157614 h 1157949"/>
              <a:gd name="connsiteX4071" fmla="*/ 1900187 w 2529346"/>
              <a:gd name="connsiteY4071" fmla="*/ 157614 h 1157949"/>
              <a:gd name="connsiteX4072" fmla="*/ 1900187 w 2529346"/>
              <a:gd name="connsiteY4072" fmla="*/ 155071 h 1157949"/>
              <a:gd name="connsiteX4073" fmla="*/ 1897645 w 2529346"/>
              <a:gd name="connsiteY4073" fmla="*/ 155071 h 1157949"/>
              <a:gd name="connsiteX4074" fmla="*/ 1892561 w 2529346"/>
              <a:gd name="connsiteY4074" fmla="*/ 160155 h 1157949"/>
              <a:gd name="connsiteX4075" fmla="*/ 1890018 w 2529346"/>
              <a:gd name="connsiteY4075" fmla="*/ 160155 h 1157949"/>
              <a:gd name="connsiteX4076" fmla="*/ 1887477 w 2529346"/>
              <a:gd name="connsiteY4076" fmla="*/ 162698 h 1157949"/>
              <a:gd name="connsiteX4077" fmla="*/ 1887477 w 2529346"/>
              <a:gd name="connsiteY4077" fmla="*/ 169053 h 1157949"/>
              <a:gd name="connsiteX4078" fmla="*/ 1882393 w 2529346"/>
              <a:gd name="connsiteY4078" fmla="*/ 171595 h 1157949"/>
              <a:gd name="connsiteX4079" fmla="*/ 1879850 w 2529346"/>
              <a:gd name="connsiteY4079" fmla="*/ 169053 h 1157949"/>
              <a:gd name="connsiteX4080" fmla="*/ 1877308 w 2529346"/>
              <a:gd name="connsiteY4080" fmla="*/ 169053 h 1157949"/>
              <a:gd name="connsiteX4081" fmla="*/ 1877308 w 2529346"/>
              <a:gd name="connsiteY4081" fmla="*/ 166511 h 1157949"/>
              <a:gd name="connsiteX4082" fmla="*/ 1879850 w 2529346"/>
              <a:gd name="connsiteY4082" fmla="*/ 163969 h 1157949"/>
              <a:gd name="connsiteX4083" fmla="*/ 1879850 w 2529346"/>
              <a:gd name="connsiteY4083" fmla="*/ 157614 h 1157949"/>
              <a:gd name="connsiteX4084" fmla="*/ 1877308 w 2529346"/>
              <a:gd name="connsiteY4084" fmla="*/ 157614 h 1157949"/>
              <a:gd name="connsiteX4085" fmla="*/ 1874767 w 2529346"/>
              <a:gd name="connsiteY4085" fmla="*/ 157614 h 1157949"/>
              <a:gd name="connsiteX4086" fmla="*/ 1872225 w 2529346"/>
              <a:gd name="connsiteY4086" fmla="*/ 157614 h 1157949"/>
              <a:gd name="connsiteX4087" fmla="*/ 1872225 w 2529346"/>
              <a:gd name="connsiteY4087" fmla="*/ 160155 h 1157949"/>
              <a:gd name="connsiteX4088" fmla="*/ 1869682 w 2529346"/>
              <a:gd name="connsiteY4088" fmla="*/ 160155 h 1157949"/>
              <a:gd name="connsiteX4089" fmla="*/ 1869682 w 2529346"/>
              <a:gd name="connsiteY4089" fmla="*/ 162698 h 1157949"/>
              <a:gd name="connsiteX4090" fmla="*/ 1864598 w 2529346"/>
              <a:gd name="connsiteY4090" fmla="*/ 165240 h 1157949"/>
              <a:gd name="connsiteX4091" fmla="*/ 1862056 w 2529346"/>
              <a:gd name="connsiteY4091" fmla="*/ 167782 h 1157949"/>
              <a:gd name="connsiteX4092" fmla="*/ 1859514 w 2529346"/>
              <a:gd name="connsiteY4092" fmla="*/ 165240 h 1157949"/>
              <a:gd name="connsiteX4093" fmla="*/ 1856972 w 2529346"/>
              <a:gd name="connsiteY4093" fmla="*/ 165240 h 1157949"/>
              <a:gd name="connsiteX4094" fmla="*/ 1854430 w 2529346"/>
              <a:gd name="connsiteY4094" fmla="*/ 165240 h 1157949"/>
              <a:gd name="connsiteX4095" fmla="*/ 1849346 w 2529346"/>
              <a:gd name="connsiteY4095" fmla="*/ 165240 h 1157949"/>
              <a:gd name="connsiteX4096" fmla="*/ 1849346 w 2529346"/>
              <a:gd name="connsiteY4096" fmla="*/ 167782 h 1157949"/>
              <a:gd name="connsiteX4097" fmla="*/ 1851888 w 2529346"/>
              <a:gd name="connsiteY4097" fmla="*/ 170324 h 1157949"/>
              <a:gd name="connsiteX4098" fmla="*/ 1851888 w 2529346"/>
              <a:gd name="connsiteY4098" fmla="*/ 172866 h 1157949"/>
              <a:gd name="connsiteX4099" fmla="*/ 1859514 w 2529346"/>
              <a:gd name="connsiteY4099" fmla="*/ 177951 h 1157949"/>
              <a:gd name="connsiteX4100" fmla="*/ 1864598 w 2529346"/>
              <a:gd name="connsiteY4100" fmla="*/ 180493 h 1157949"/>
              <a:gd name="connsiteX4101" fmla="*/ 1867140 w 2529346"/>
              <a:gd name="connsiteY4101" fmla="*/ 180493 h 1157949"/>
              <a:gd name="connsiteX4102" fmla="*/ 1872225 w 2529346"/>
              <a:gd name="connsiteY4102" fmla="*/ 185577 h 1157949"/>
              <a:gd name="connsiteX4103" fmla="*/ 1874767 w 2529346"/>
              <a:gd name="connsiteY4103" fmla="*/ 185577 h 1157949"/>
              <a:gd name="connsiteX4104" fmla="*/ 1874767 w 2529346"/>
              <a:gd name="connsiteY4104" fmla="*/ 188119 h 1157949"/>
              <a:gd name="connsiteX4105" fmla="*/ 1872225 w 2529346"/>
              <a:gd name="connsiteY4105" fmla="*/ 188119 h 1157949"/>
              <a:gd name="connsiteX4106" fmla="*/ 1869682 w 2529346"/>
              <a:gd name="connsiteY4106" fmla="*/ 188119 h 1157949"/>
              <a:gd name="connsiteX4107" fmla="*/ 1864598 w 2529346"/>
              <a:gd name="connsiteY4107" fmla="*/ 183035 h 1157949"/>
              <a:gd name="connsiteX4108" fmla="*/ 1862056 w 2529346"/>
              <a:gd name="connsiteY4108" fmla="*/ 183035 h 1157949"/>
              <a:gd name="connsiteX4109" fmla="*/ 1859514 w 2529346"/>
              <a:gd name="connsiteY4109" fmla="*/ 183035 h 1157949"/>
              <a:gd name="connsiteX4110" fmla="*/ 1854430 w 2529346"/>
              <a:gd name="connsiteY4110" fmla="*/ 183035 h 1157949"/>
              <a:gd name="connsiteX4111" fmla="*/ 1854430 w 2529346"/>
              <a:gd name="connsiteY4111" fmla="*/ 185577 h 1157949"/>
              <a:gd name="connsiteX4112" fmla="*/ 1856972 w 2529346"/>
              <a:gd name="connsiteY4112" fmla="*/ 185577 h 1157949"/>
              <a:gd name="connsiteX4113" fmla="*/ 1859514 w 2529346"/>
              <a:gd name="connsiteY4113" fmla="*/ 188119 h 1157949"/>
              <a:gd name="connsiteX4114" fmla="*/ 1859514 w 2529346"/>
              <a:gd name="connsiteY4114" fmla="*/ 190661 h 1157949"/>
              <a:gd name="connsiteX4115" fmla="*/ 1859514 w 2529346"/>
              <a:gd name="connsiteY4115" fmla="*/ 193204 h 1157949"/>
              <a:gd name="connsiteX4116" fmla="*/ 1859514 w 2529346"/>
              <a:gd name="connsiteY4116" fmla="*/ 195746 h 1157949"/>
              <a:gd name="connsiteX4117" fmla="*/ 1856972 w 2529346"/>
              <a:gd name="connsiteY4117" fmla="*/ 195746 h 1157949"/>
              <a:gd name="connsiteX4118" fmla="*/ 1856972 w 2529346"/>
              <a:gd name="connsiteY4118" fmla="*/ 193204 h 1157949"/>
              <a:gd name="connsiteX4119" fmla="*/ 1851888 w 2529346"/>
              <a:gd name="connsiteY4119" fmla="*/ 190661 h 1157949"/>
              <a:gd name="connsiteX4120" fmla="*/ 1851888 w 2529346"/>
              <a:gd name="connsiteY4120" fmla="*/ 188119 h 1157949"/>
              <a:gd name="connsiteX4121" fmla="*/ 1849346 w 2529346"/>
              <a:gd name="connsiteY4121" fmla="*/ 188119 h 1157949"/>
              <a:gd name="connsiteX4122" fmla="*/ 1844262 w 2529346"/>
              <a:gd name="connsiteY4122" fmla="*/ 188119 h 1157949"/>
              <a:gd name="connsiteX4123" fmla="*/ 1844262 w 2529346"/>
              <a:gd name="connsiteY4123" fmla="*/ 193204 h 1157949"/>
              <a:gd name="connsiteX4124" fmla="*/ 1846804 w 2529346"/>
              <a:gd name="connsiteY4124" fmla="*/ 193204 h 1157949"/>
              <a:gd name="connsiteX4125" fmla="*/ 1849346 w 2529346"/>
              <a:gd name="connsiteY4125" fmla="*/ 195746 h 1157949"/>
              <a:gd name="connsiteX4126" fmla="*/ 1846804 w 2529346"/>
              <a:gd name="connsiteY4126" fmla="*/ 195746 h 1157949"/>
              <a:gd name="connsiteX4127" fmla="*/ 1844262 w 2529346"/>
              <a:gd name="connsiteY4127" fmla="*/ 195746 h 1157949"/>
              <a:gd name="connsiteX4128" fmla="*/ 1839177 w 2529346"/>
              <a:gd name="connsiteY4128" fmla="*/ 193204 h 1157949"/>
              <a:gd name="connsiteX4129" fmla="*/ 1836636 w 2529346"/>
              <a:gd name="connsiteY4129" fmla="*/ 193204 h 1157949"/>
              <a:gd name="connsiteX4130" fmla="*/ 1834094 w 2529346"/>
              <a:gd name="connsiteY4130" fmla="*/ 188119 h 1157949"/>
              <a:gd name="connsiteX4131" fmla="*/ 1834094 w 2529346"/>
              <a:gd name="connsiteY4131" fmla="*/ 185577 h 1157949"/>
              <a:gd name="connsiteX4132" fmla="*/ 1834094 w 2529346"/>
              <a:gd name="connsiteY4132" fmla="*/ 183035 h 1157949"/>
              <a:gd name="connsiteX4133" fmla="*/ 1831551 w 2529346"/>
              <a:gd name="connsiteY4133" fmla="*/ 183035 h 1157949"/>
              <a:gd name="connsiteX4134" fmla="*/ 1829009 w 2529346"/>
              <a:gd name="connsiteY4134" fmla="*/ 183035 h 1157949"/>
              <a:gd name="connsiteX4135" fmla="*/ 1831551 w 2529346"/>
              <a:gd name="connsiteY4135" fmla="*/ 183035 h 1157949"/>
              <a:gd name="connsiteX4136" fmla="*/ 1823926 w 2529346"/>
              <a:gd name="connsiteY4136" fmla="*/ 177951 h 1157949"/>
              <a:gd name="connsiteX4137" fmla="*/ 1823926 w 2529346"/>
              <a:gd name="connsiteY4137" fmla="*/ 177951 h 1157949"/>
              <a:gd name="connsiteX4138" fmla="*/ 1826467 w 2529346"/>
              <a:gd name="connsiteY4138" fmla="*/ 175408 h 1157949"/>
              <a:gd name="connsiteX4139" fmla="*/ 1829009 w 2529346"/>
              <a:gd name="connsiteY4139" fmla="*/ 175408 h 1157949"/>
              <a:gd name="connsiteX4140" fmla="*/ 1826467 w 2529346"/>
              <a:gd name="connsiteY4140" fmla="*/ 175408 h 1157949"/>
              <a:gd name="connsiteX4141" fmla="*/ 1826467 w 2529346"/>
              <a:gd name="connsiteY4141" fmla="*/ 172866 h 1157949"/>
              <a:gd name="connsiteX4142" fmla="*/ 1823926 w 2529346"/>
              <a:gd name="connsiteY4142" fmla="*/ 172866 h 1157949"/>
              <a:gd name="connsiteX4143" fmla="*/ 1821383 w 2529346"/>
              <a:gd name="connsiteY4143" fmla="*/ 175408 h 1157949"/>
              <a:gd name="connsiteX4144" fmla="*/ 1818841 w 2529346"/>
              <a:gd name="connsiteY4144" fmla="*/ 175408 h 1157949"/>
              <a:gd name="connsiteX4145" fmla="*/ 1816299 w 2529346"/>
              <a:gd name="connsiteY4145" fmla="*/ 177951 h 1157949"/>
              <a:gd name="connsiteX4146" fmla="*/ 1813757 w 2529346"/>
              <a:gd name="connsiteY4146" fmla="*/ 177951 h 1157949"/>
              <a:gd name="connsiteX4147" fmla="*/ 1813757 w 2529346"/>
              <a:gd name="connsiteY4147" fmla="*/ 180493 h 1157949"/>
              <a:gd name="connsiteX4148" fmla="*/ 1816299 w 2529346"/>
              <a:gd name="connsiteY4148" fmla="*/ 180493 h 1157949"/>
              <a:gd name="connsiteX4149" fmla="*/ 1813757 w 2529346"/>
              <a:gd name="connsiteY4149" fmla="*/ 185577 h 1157949"/>
              <a:gd name="connsiteX4150" fmla="*/ 1811215 w 2529346"/>
              <a:gd name="connsiteY4150" fmla="*/ 190661 h 1157949"/>
              <a:gd name="connsiteX4151" fmla="*/ 1813757 w 2529346"/>
              <a:gd name="connsiteY4151" fmla="*/ 193204 h 1157949"/>
              <a:gd name="connsiteX4152" fmla="*/ 1813757 w 2529346"/>
              <a:gd name="connsiteY4152" fmla="*/ 195746 h 1157949"/>
              <a:gd name="connsiteX4153" fmla="*/ 1816299 w 2529346"/>
              <a:gd name="connsiteY4153" fmla="*/ 195746 h 1157949"/>
              <a:gd name="connsiteX4154" fmla="*/ 1818841 w 2529346"/>
              <a:gd name="connsiteY4154" fmla="*/ 195746 h 1157949"/>
              <a:gd name="connsiteX4155" fmla="*/ 1818841 w 2529346"/>
              <a:gd name="connsiteY4155" fmla="*/ 198287 h 1157949"/>
              <a:gd name="connsiteX4156" fmla="*/ 1823926 w 2529346"/>
              <a:gd name="connsiteY4156" fmla="*/ 203372 h 1157949"/>
              <a:gd name="connsiteX4157" fmla="*/ 1823926 w 2529346"/>
              <a:gd name="connsiteY4157" fmla="*/ 205914 h 1157949"/>
              <a:gd name="connsiteX4158" fmla="*/ 1826467 w 2529346"/>
              <a:gd name="connsiteY4158" fmla="*/ 208457 h 1157949"/>
              <a:gd name="connsiteX4159" fmla="*/ 1826467 w 2529346"/>
              <a:gd name="connsiteY4159" fmla="*/ 210998 h 1157949"/>
              <a:gd name="connsiteX4160" fmla="*/ 1829009 w 2529346"/>
              <a:gd name="connsiteY4160" fmla="*/ 213541 h 1157949"/>
              <a:gd name="connsiteX4161" fmla="*/ 1831551 w 2529346"/>
              <a:gd name="connsiteY4161" fmla="*/ 216083 h 1157949"/>
              <a:gd name="connsiteX4162" fmla="*/ 1834094 w 2529346"/>
              <a:gd name="connsiteY4162" fmla="*/ 216083 h 1157949"/>
              <a:gd name="connsiteX4163" fmla="*/ 1836636 w 2529346"/>
              <a:gd name="connsiteY4163" fmla="*/ 221167 h 1157949"/>
              <a:gd name="connsiteX4164" fmla="*/ 1839177 w 2529346"/>
              <a:gd name="connsiteY4164" fmla="*/ 221167 h 1157949"/>
              <a:gd name="connsiteX4165" fmla="*/ 1839177 w 2529346"/>
              <a:gd name="connsiteY4165" fmla="*/ 223709 h 1157949"/>
              <a:gd name="connsiteX4166" fmla="*/ 1841720 w 2529346"/>
              <a:gd name="connsiteY4166" fmla="*/ 226251 h 1157949"/>
              <a:gd name="connsiteX4167" fmla="*/ 1841720 w 2529346"/>
              <a:gd name="connsiteY4167" fmla="*/ 231336 h 1157949"/>
              <a:gd name="connsiteX4168" fmla="*/ 1841720 w 2529346"/>
              <a:gd name="connsiteY4168" fmla="*/ 233878 h 1157949"/>
              <a:gd name="connsiteX4169" fmla="*/ 1844262 w 2529346"/>
              <a:gd name="connsiteY4169" fmla="*/ 236420 h 1157949"/>
              <a:gd name="connsiteX4170" fmla="*/ 1844262 w 2529346"/>
              <a:gd name="connsiteY4170" fmla="*/ 238962 h 1157949"/>
              <a:gd name="connsiteX4171" fmla="*/ 1846804 w 2529346"/>
              <a:gd name="connsiteY4171" fmla="*/ 238962 h 1157949"/>
              <a:gd name="connsiteX4172" fmla="*/ 1849346 w 2529346"/>
              <a:gd name="connsiteY4172" fmla="*/ 241504 h 1157949"/>
              <a:gd name="connsiteX4173" fmla="*/ 1856972 w 2529346"/>
              <a:gd name="connsiteY4173" fmla="*/ 244047 h 1157949"/>
              <a:gd name="connsiteX4174" fmla="*/ 1859514 w 2529346"/>
              <a:gd name="connsiteY4174" fmla="*/ 244047 h 1157949"/>
              <a:gd name="connsiteX4175" fmla="*/ 1862056 w 2529346"/>
              <a:gd name="connsiteY4175" fmla="*/ 244047 h 1157949"/>
              <a:gd name="connsiteX4176" fmla="*/ 1864598 w 2529346"/>
              <a:gd name="connsiteY4176" fmla="*/ 244047 h 1157949"/>
              <a:gd name="connsiteX4177" fmla="*/ 1869682 w 2529346"/>
              <a:gd name="connsiteY4177" fmla="*/ 246589 h 1157949"/>
              <a:gd name="connsiteX4178" fmla="*/ 1869682 w 2529346"/>
              <a:gd name="connsiteY4178" fmla="*/ 249131 h 1157949"/>
              <a:gd name="connsiteX4179" fmla="*/ 1872225 w 2529346"/>
              <a:gd name="connsiteY4179" fmla="*/ 254215 h 1157949"/>
              <a:gd name="connsiteX4180" fmla="*/ 1872225 w 2529346"/>
              <a:gd name="connsiteY4180" fmla="*/ 260570 h 1157949"/>
              <a:gd name="connsiteX4181" fmla="*/ 1874767 w 2529346"/>
              <a:gd name="connsiteY4181" fmla="*/ 260570 h 1157949"/>
              <a:gd name="connsiteX4182" fmla="*/ 1877308 w 2529346"/>
              <a:gd name="connsiteY4182" fmla="*/ 263113 h 1157949"/>
              <a:gd name="connsiteX4183" fmla="*/ 1879850 w 2529346"/>
              <a:gd name="connsiteY4183" fmla="*/ 263113 h 1157949"/>
              <a:gd name="connsiteX4184" fmla="*/ 1882393 w 2529346"/>
              <a:gd name="connsiteY4184" fmla="*/ 263113 h 1157949"/>
              <a:gd name="connsiteX4185" fmla="*/ 1884935 w 2529346"/>
              <a:gd name="connsiteY4185" fmla="*/ 263113 h 1157949"/>
              <a:gd name="connsiteX4186" fmla="*/ 1884935 w 2529346"/>
              <a:gd name="connsiteY4186" fmla="*/ 265655 h 1157949"/>
              <a:gd name="connsiteX4187" fmla="*/ 1884935 w 2529346"/>
              <a:gd name="connsiteY4187" fmla="*/ 268197 h 1157949"/>
              <a:gd name="connsiteX4188" fmla="*/ 1882393 w 2529346"/>
              <a:gd name="connsiteY4188" fmla="*/ 270739 h 1157949"/>
              <a:gd name="connsiteX4189" fmla="*/ 1877308 w 2529346"/>
              <a:gd name="connsiteY4189" fmla="*/ 268197 h 1157949"/>
              <a:gd name="connsiteX4190" fmla="*/ 1877308 w 2529346"/>
              <a:gd name="connsiteY4190" fmla="*/ 265655 h 1157949"/>
              <a:gd name="connsiteX4191" fmla="*/ 1872225 w 2529346"/>
              <a:gd name="connsiteY4191" fmla="*/ 263113 h 1157949"/>
              <a:gd name="connsiteX4192" fmla="*/ 1869682 w 2529346"/>
              <a:gd name="connsiteY4192" fmla="*/ 260570 h 1157949"/>
              <a:gd name="connsiteX4193" fmla="*/ 1864598 w 2529346"/>
              <a:gd name="connsiteY4193" fmla="*/ 265655 h 1157949"/>
              <a:gd name="connsiteX4194" fmla="*/ 1864598 w 2529346"/>
              <a:gd name="connsiteY4194" fmla="*/ 268197 h 1157949"/>
              <a:gd name="connsiteX4195" fmla="*/ 1864598 w 2529346"/>
              <a:gd name="connsiteY4195" fmla="*/ 273281 h 1157949"/>
              <a:gd name="connsiteX4196" fmla="*/ 1867140 w 2529346"/>
              <a:gd name="connsiteY4196" fmla="*/ 273281 h 1157949"/>
              <a:gd name="connsiteX4197" fmla="*/ 1867140 w 2529346"/>
              <a:gd name="connsiteY4197" fmla="*/ 275824 h 1157949"/>
              <a:gd name="connsiteX4198" fmla="*/ 1867140 w 2529346"/>
              <a:gd name="connsiteY4198" fmla="*/ 280907 h 1157949"/>
              <a:gd name="connsiteX4199" fmla="*/ 1864598 w 2529346"/>
              <a:gd name="connsiteY4199" fmla="*/ 280907 h 1157949"/>
              <a:gd name="connsiteX4200" fmla="*/ 1862056 w 2529346"/>
              <a:gd name="connsiteY4200" fmla="*/ 280907 h 1157949"/>
              <a:gd name="connsiteX4201" fmla="*/ 1862056 w 2529346"/>
              <a:gd name="connsiteY4201" fmla="*/ 278366 h 1157949"/>
              <a:gd name="connsiteX4202" fmla="*/ 1859514 w 2529346"/>
              <a:gd name="connsiteY4202" fmla="*/ 275824 h 1157949"/>
              <a:gd name="connsiteX4203" fmla="*/ 1856972 w 2529346"/>
              <a:gd name="connsiteY4203" fmla="*/ 275824 h 1157949"/>
              <a:gd name="connsiteX4204" fmla="*/ 1849346 w 2529346"/>
              <a:gd name="connsiteY4204" fmla="*/ 270739 h 1157949"/>
              <a:gd name="connsiteX4205" fmla="*/ 1846804 w 2529346"/>
              <a:gd name="connsiteY4205" fmla="*/ 273281 h 1157949"/>
              <a:gd name="connsiteX4206" fmla="*/ 1841720 w 2529346"/>
              <a:gd name="connsiteY4206" fmla="*/ 273281 h 1157949"/>
              <a:gd name="connsiteX4207" fmla="*/ 1836636 w 2529346"/>
              <a:gd name="connsiteY4207" fmla="*/ 268197 h 1157949"/>
              <a:gd name="connsiteX4208" fmla="*/ 1834094 w 2529346"/>
              <a:gd name="connsiteY4208" fmla="*/ 270739 h 1157949"/>
              <a:gd name="connsiteX4209" fmla="*/ 1831551 w 2529346"/>
              <a:gd name="connsiteY4209" fmla="*/ 270739 h 1157949"/>
              <a:gd name="connsiteX4210" fmla="*/ 1829009 w 2529346"/>
              <a:gd name="connsiteY4210" fmla="*/ 270739 h 1157949"/>
              <a:gd name="connsiteX4211" fmla="*/ 1829009 w 2529346"/>
              <a:gd name="connsiteY4211" fmla="*/ 273281 h 1157949"/>
              <a:gd name="connsiteX4212" fmla="*/ 1831551 w 2529346"/>
              <a:gd name="connsiteY4212" fmla="*/ 273281 h 1157949"/>
              <a:gd name="connsiteX4213" fmla="*/ 1834094 w 2529346"/>
              <a:gd name="connsiteY4213" fmla="*/ 278366 h 1157949"/>
              <a:gd name="connsiteX4214" fmla="*/ 1834094 w 2529346"/>
              <a:gd name="connsiteY4214" fmla="*/ 283450 h 1157949"/>
              <a:gd name="connsiteX4215" fmla="*/ 1836636 w 2529346"/>
              <a:gd name="connsiteY4215" fmla="*/ 283450 h 1157949"/>
              <a:gd name="connsiteX4216" fmla="*/ 1839177 w 2529346"/>
              <a:gd name="connsiteY4216" fmla="*/ 285992 h 1157949"/>
              <a:gd name="connsiteX4217" fmla="*/ 1841720 w 2529346"/>
              <a:gd name="connsiteY4217" fmla="*/ 285992 h 1157949"/>
              <a:gd name="connsiteX4218" fmla="*/ 1841720 w 2529346"/>
              <a:gd name="connsiteY4218" fmla="*/ 283450 h 1157949"/>
              <a:gd name="connsiteX4219" fmla="*/ 1839177 w 2529346"/>
              <a:gd name="connsiteY4219" fmla="*/ 283450 h 1157949"/>
              <a:gd name="connsiteX4220" fmla="*/ 1844262 w 2529346"/>
              <a:gd name="connsiteY4220" fmla="*/ 283450 h 1157949"/>
              <a:gd name="connsiteX4221" fmla="*/ 1844262 w 2529346"/>
              <a:gd name="connsiteY4221" fmla="*/ 285992 h 1157949"/>
              <a:gd name="connsiteX4222" fmla="*/ 1846804 w 2529346"/>
              <a:gd name="connsiteY4222" fmla="*/ 285992 h 1157949"/>
              <a:gd name="connsiteX4223" fmla="*/ 1846804 w 2529346"/>
              <a:gd name="connsiteY4223" fmla="*/ 288534 h 1157949"/>
              <a:gd name="connsiteX4224" fmla="*/ 1849346 w 2529346"/>
              <a:gd name="connsiteY4224" fmla="*/ 291077 h 1157949"/>
              <a:gd name="connsiteX4225" fmla="*/ 1849346 w 2529346"/>
              <a:gd name="connsiteY4225" fmla="*/ 293618 h 1157949"/>
              <a:gd name="connsiteX4226" fmla="*/ 1846804 w 2529346"/>
              <a:gd name="connsiteY4226" fmla="*/ 293618 h 1157949"/>
              <a:gd name="connsiteX4227" fmla="*/ 1844262 w 2529346"/>
              <a:gd name="connsiteY4227" fmla="*/ 293618 h 1157949"/>
              <a:gd name="connsiteX4228" fmla="*/ 1841720 w 2529346"/>
              <a:gd name="connsiteY4228" fmla="*/ 296160 h 1157949"/>
              <a:gd name="connsiteX4229" fmla="*/ 1841720 w 2529346"/>
              <a:gd name="connsiteY4229" fmla="*/ 293618 h 1157949"/>
              <a:gd name="connsiteX4230" fmla="*/ 1844262 w 2529346"/>
              <a:gd name="connsiteY4230" fmla="*/ 291077 h 1157949"/>
              <a:gd name="connsiteX4231" fmla="*/ 1841720 w 2529346"/>
              <a:gd name="connsiteY4231" fmla="*/ 291077 h 1157949"/>
              <a:gd name="connsiteX4232" fmla="*/ 1839177 w 2529346"/>
              <a:gd name="connsiteY4232" fmla="*/ 291077 h 1157949"/>
              <a:gd name="connsiteX4233" fmla="*/ 1836636 w 2529346"/>
              <a:gd name="connsiteY4233" fmla="*/ 291077 h 1157949"/>
              <a:gd name="connsiteX4234" fmla="*/ 1829009 w 2529346"/>
              <a:gd name="connsiteY4234" fmla="*/ 307600 h 1157949"/>
              <a:gd name="connsiteX4235" fmla="*/ 1831551 w 2529346"/>
              <a:gd name="connsiteY4235" fmla="*/ 310143 h 1157949"/>
              <a:gd name="connsiteX4236" fmla="*/ 1831551 w 2529346"/>
              <a:gd name="connsiteY4236" fmla="*/ 312684 h 1157949"/>
              <a:gd name="connsiteX4237" fmla="*/ 1831551 w 2529346"/>
              <a:gd name="connsiteY4237" fmla="*/ 315227 h 1157949"/>
              <a:gd name="connsiteX4238" fmla="*/ 1829009 w 2529346"/>
              <a:gd name="connsiteY4238" fmla="*/ 315227 h 1157949"/>
              <a:gd name="connsiteX4239" fmla="*/ 1829009 w 2529346"/>
              <a:gd name="connsiteY4239" fmla="*/ 317769 h 1157949"/>
              <a:gd name="connsiteX4240" fmla="*/ 1829009 w 2529346"/>
              <a:gd name="connsiteY4240" fmla="*/ 320311 h 1157949"/>
              <a:gd name="connsiteX4241" fmla="*/ 1831551 w 2529346"/>
              <a:gd name="connsiteY4241" fmla="*/ 320311 h 1157949"/>
              <a:gd name="connsiteX4242" fmla="*/ 1831551 w 2529346"/>
              <a:gd name="connsiteY4242" fmla="*/ 322854 h 1157949"/>
              <a:gd name="connsiteX4243" fmla="*/ 1836636 w 2529346"/>
              <a:gd name="connsiteY4243" fmla="*/ 325395 h 1157949"/>
              <a:gd name="connsiteX4244" fmla="*/ 1836636 w 2529346"/>
              <a:gd name="connsiteY4244" fmla="*/ 327937 h 1157949"/>
              <a:gd name="connsiteX4245" fmla="*/ 1834094 w 2529346"/>
              <a:gd name="connsiteY4245" fmla="*/ 327937 h 1157949"/>
              <a:gd name="connsiteX4246" fmla="*/ 1831551 w 2529346"/>
              <a:gd name="connsiteY4246" fmla="*/ 325395 h 1157949"/>
              <a:gd name="connsiteX4247" fmla="*/ 1826467 w 2529346"/>
              <a:gd name="connsiteY4247" fmla="*/ 322854 h 1157949"/>
              <a:gd name="connsiteX4248" fmla="*/ 1823926 w 2529346"/>
              <a:gd name="connsiteY4248" fmla="*/ 317769 h 1157949"/>
              <a:gd name="connsiteX4249" fmla="*/ 1821383 w 2529346"/>
              <a:gd name="connsiteY4249" fmla="*/ 312684 h 1157949"/>
              <a:gd name="connsiteX4250" fmla="*/ 1818841 w 2529346"/>
              <a:gd name="connsiteY4250" fmla="*/ 312684 h 1157949"/>
              <a:gd name="connsiteX4251" fmla="*/ 1816299 w 2529346"/>
              <a:gd name="connsiteY4251" fmla="*/ 312684 h 1157949"/>
              <a:gd name="connsiteX4252" fmla="*/ 1813757 w 2529346"/>
              <a:gd name="connsiteY4252" fmla="*/ 312684 h 1157949"/>
              <a:gd name="connsiteX4253" fmla="*/ 1811215 w 2529346"/>
              <a:gd name="connsiteY4253" fmla="*/ 317769 h 1157949"/>
              <a:gd name="connsiteX4254" fmla="*/ 1808673 w 2529346"/>
              <a:gd name="connsiteY4254" fmla="*/ 320311 h 1157949"/>
              <a:gd name="connsiteX4255" fmla="*/ 1808673 w 2529346"/>
              <a:gd name="connsiteY4255" fmla="*/ 322854 h 1157949"/>
              <a:gd name="connsiteX4256" fmla="*/ 1811215 w 2529346"/>
              <a:gd name="connsiteY4256" fmla="*/ 322854 h 1157949"/>
              <a:gd name="connsiteX4257" fmla="*/ 1811215 w 2529346"/>
              <a:gd name="connsiteY4257" fmla="*/ 325395 h 1157949"/>
              <a:gd name="connsiteX4258" fmla="*/ 1811215 w 2529346"/>
              <a:gd name="connsiteY4258" fmla="*/ 327937 h 1157949"/>
              <a:gd name="connsiteX4259" fmla="*/ 1808673 w 2529346"/>
              <a:gd name="connsiteY4259" fmla="*/ 327937 h 1157949"/>
              <a:gd name="connsiteX4260" fmla="*/ 1806131 w 2529346"/>
              <a:gd name="connsiteY4260" fmla="*/ 325395 h 1157949"/>
              <a:gd name="connsiteX4261" fmla="*/ 1806131 w 2529346"/>
              <a:gd name="connsiteY4261" fmla="*/ 322854 h 1157949"/>
              <a:gd name="connsiteX4262" fmla="*/ 1806131 w 2529346"/>
              <a:gd name="connsiteY4262" fmla="*/ 317769 h 1157949"/>
              <a:gd name="connsiteX4263" fmla="*/ 1803589 w 2529346"/>
              <a:gd name="connsiteY4263" fmla="*/ 312684 h 1157949"/>
              <a:gd name="connsiteX4264" fmla="*/ 1801047 w 2529346"/>
              <a:gd name="connsiteY4264" fmla="*/ 310143 h 1157949"/>
              <a:gd name="connsiteX4265" fmla="*/ 1798505 w 2529346"/>
              <a:gd name="connsiteY4265" fmla="*/ 310143 h 1157949"/>
              <a:gd name="connsiteX4266" fmla="*/ 1798505 w 2529346"/>
              <a:gd name="connsiteY4266" fmla="*/ 307600 h 1157949"/>
              <a:gd name="connsiteX4267" fmla="*/ 1798505 w 2529346"/>
              <a:gd name="connsiteY4267" fmla="*/ 305058 h 1157949"/>
              <a:gd name="connsiteX4268" fmla="*/ 1795963 w 2529346"/>
              <a:gd name="connsiteY4268" fmla="*/ 305058 h 1157949"/>
              <a:gd name="connsiteX4269" fmla="*/ 1793421 w 2529346"/>
              <a:gd name="connsiteY4269" fmla="*/ 305058 h 1157949"/>
              <a:gd name="connsiteX4270" fmla="*/ 1793421 w 2529346"/>
              <a:gd name="connsiteY4270" fmla="*/ 305058 h 1157949"/>
              <a:gd name="connsiteX4271" fmla="*/ 1793421 w 2529346"/>
              <a:gd name="connsiteY4271" fmla="*/ 310143 h 1157949"/>
              <a:gd name="connsiteX4272" fmla="*/ 1793421 w 2529346"/>
              <a:gd name="connsiteY4272" fmla="*/ 312684 h 1157949"/>
              <a:gd name="connsiteX4273" fmla="*/ 1793421 w 2529346"/>
              <a:gd name="connsiteY4273" fmla="*/ 315227 h 1157949"/>
              <a:gd name="connsiteX4274" fmla="*/ 1790878 w 2529346"/>
              <a:gd name="connsiteY4274" fmla="*/ 315227 h 1157949"/>
              <a:gd name="connsiteX4275" fmla="*/ 1788336 w 2529346"/>
              <a:gd name="connsiteY4275" fmla="*/ 315227 h 1157949"/>
              <a:gd name="connsiteX4276" fmla="*/ 1788336 w 2529346"/>
              <a:gd name="connsiteY4276" fmla="*/ 312684 h 1157949"/>
              <a:gd name="connsiteX4277" fmla="*/ 1785795 w 2529346"/>
              <a:gd name="connsiteY4277" fmla="*/ 317769 h 1157949"/>
              <a:gd name="connsiteX4278" fmla="*/ 1785795 w 2529346"/>
              <a:gd name="connsiteY4278" fmla="*/ 305058 h 1157949"/>
              <a:gd name="connsiteX4279" fmla="*/ 1785795 w 2529346"/>
              <a:gd name="connsiteY4279" fmla="*/ 302516 h 1157949"/>
              <a:gd name="connsiteX4280" fmla="*/ 1783253 w 2529346"/>
              <a:gd name="connsiteY4280" fmla="*/ 305058 h 1157949"/>
              <a:gd name="connsiteX4281" fmla="*/ 1783253 w 2529346"/>
              <a:gd name="connsiteY4281" fmla="*/ 302516 h 1157949"/>
              <a:gd name="connsiteX4282" fmla="*/ 1785795 w 2529346"/>
              <a:gd name="connsiteY4282" fmla="*/ 302516 h 1157949"/>
              <a:gd name="connsiteX4283" fmla="*/ 1783253 w 2529346"/>
              <a:gd name="connsiteY4283" fmla="*/ 302516 h 1157949"/>
              <a:gd name="connsiteX4284" fmla="*/ 1783253 w 2529346"/>
              <a:gd name="connsiteY4284" fmla="*/ 299974 h 1157949"/>
              <a:gd name="connsiteX4285" fmla="*/ 1783253 w 2529346"/>
              <a:gd name="connsiteY4285" fmla="*/ 297432 h 1157949"/>
              <a:gd name="connsiteX4286" fmla="*/ 1785795 w 2529346"/>
              <a:gd name="connsiteY4286" fmla="*/ 297432 h 1157949"/>
              <a:gd name="connsiteX4287" fmla="*/ 1783253 w 2529346"/>
              <a:gd name="connsiteY4287" fmla="*/ 294890 h 1157949"/>
              <a:gd name="connsiteX4288" fmla="*/ 1780710 w 2529346"/>
              <a:gd name="connsiteY4288" fmla="*/ 294890 h 1157949"/>
              <a:gd name="connsiteX4289" fmla="*/ 1780710 w 2529346"/>
              <a:gd name="connsiteY4289" fmla="*/ 292347 h 1157949"/>
              <a:gd name="connsiteX4290" fmla="*/ 1778168 w 2529346"/>
              <a:gd name="connsiteY4290" fmla="*/ 289805 h 1157949"/>
              <a:gd name="connsiteX4291" fmla="*/ 1780710 w 2529346"/>
              <a:gd name="connsiteY4291" fmla="*/ 289805 h 1157949"/>
              <a:gd name="connsiteX4292" fmla="*/ 1780710 w 2529346"/>
              <a:gd name="connsiteY4292" fmla="*/ 287263 h 1157949"/>
              <a:gd name="connsiteX4293" fmla="*/ 1780710 w 2529346"/>
              <a:gd name="connsiteY4293" fmla="*/ 284721 h 1157949"/>
              <a:gd name="connsiteX4294" fmla="*/ 1783253 w 2529346"/>
              <a:gd name="connsiteY4294" fmla="*/ 284721 h 1157949"/>
              <a:gd name="connsiteX4295" fmla="*/ 1783253 w 2529346"/>
              <a:gd name="connsiteY4295" fmla="*/ 282179 h 1157949"/>
              <a:gd name="connsiteX4296" fmla="*/ 1783253 w 2529346"/>
              <a:gd name="connsiteY4296" fmla="*/ 279637 h 1157949"/>
              <a:gd name="connsiteX4297" fmla="*/ 1783253 w 2529346"/>
              <a:gd name="connsiteY4297" fmla="*/ 279637 h 1157949"/>
              <a:gd name="connsiteX4298" fmla="*/ 1780710 w 2529346"/>
              <a:gd name="connsiteY4298" fmla="*/ 277094 h 1157949"/>
              <a:gd name="connsiteX4299" fmla="*/ 1778168 w 2529346"/>
              <a:gd name="connsiteY4299" fmla="*/ 277094 h 1157949"/>
              <a:gd name="connsiteX4300" fmla="*/ 1773085 w 2529346"/>
              <a:gd name="connsiteY4300" fmla="*/ 272010 h 1157949"/>
              <a:gd name="connsiteX4301" fmla="*/ 1770542 w 2529346"/>
              <a:gd name="connsiteY4301" fmla="*/ 266926 h 1157949"/>
              <a:gd name="connsiteX4302" fmla="*/ 1768000 w 2529346"/>
              <a:gd name="connsiteY4302" fmla="*/ 266926 h 1157949"/>
              <a:gd name="connsiteX4303" fmla="*/ 1759103 w 2529346"/>
              <a:gd name="connsiteY4303" fmla="*/ 269468 h 1157949"/>
              <a:gd name="connsiteX4304" fmla="*/ 1759103 w 2529346"/>
              <a:gd name="connsiteY4304" fmla="*/ 272010 h 1157949"/>
              <a:gd name="connsiteX4305" fmla="*/ 1759103 w 2529346"/>
              <a:gd name="connsiteY4305" fmla="*/ 269468 h 1157949"/>
              <a:gd name="connsiteX4306" fmla="*/ 1756561 w 2529346"/>
              <a:gd name="connsiteY4306" fmla="*/ 269468 h 1157949"/>
              <a:gd name="connsiteX4307" fmla="*/ 1754019 w 2529346"/>
              <a:gd name="connsiteY4307" fmla="*/ 272010 h 1157949"/>
              <a:gd name="connsiteX4308" fmla="*/ 1748935 w 2529346"/>
              <a:gd name="connsiteY4308" fmla="*/ 269468 h 1157949"/>
              <a:gd name="connsiteX4309" fmla="*/ 1746392 w 2529346"/>
              <a:gd name="connsiteY4309" fmla="*/ 266926 h 1157949"/>
              <a:gd name="connsiteX4310" fmla="*/ 1746392 w 2529346"/>
              <a:gd name="connsiteY4310" fmla="*/ 264384 h 1157949"/>
              <a:gd name="connsiteX4311" fmla="*/ 1748935 w 2529346"/>
              <a:gd name="connsiteY4311" fmla="*/ 261841 h 1157949"/>
              <a:gd name="connsiteX4312" fmla="*/ 1754019 w 2529346"/>
              <a:gd name="connsiteY4312" fmla="*/ 264384 h 1157949"/>
              <a:gd name="connsiteX4313" fmla="*/ 1756561 w 2529346"/>
              <a:gd name="connsiteY4313" fmla="*/ 266926 h 1157949"/>
              <a:gd name="connsiteX4314" fmla="*/ 1756561 w 2529346"/>
              <a:gd name="connsiteY4314" fmla="*/ 264384 h 1157949"/>
              <a:gd name="connsiteX4315" fmla="*/ 1764187 w 2529346"/>
              <a:gd name="connsiteY4315" fmla="*/ 261841 h 1157949"/>
              <a:gd name="connsiteX4316" fmla="*/ 1766729 w 2529346"/>
              <a:gd name="connsiteY4316" fmla="*/ 261841 h 1157949"/>
              <a:gd name="connsiteX4317" fmla="*/ 1769271 w 2529346"/>
              <a:gd name="connsiteY4317" fmla="*/ 261841 h 1157949"/>
              <a:gd name="connsiteX4318" fmla="*/ 1771813 w 2529346"/>
              <a:gd name="connsiteY4318" fmla="*/ 259300 h 1157949"/>
              <a:gd name="connsiteX4319" fmla="*/ 1774355 w 2529346"/>
              <a:gd name="connsiteY4319" fmla="*/ 254215 h 1157949"/>
              <a:gd name="connsiteX4320" fmla="*/ 1774355 w 2529346"/>
              <a:gd name="connsiteY4320" fmla="*/ 254215 h 1157949"/>
              <a:gd name="connsiteX4321" fmla="*/ 1771813 w 2529346"/>
              <a:gd name="connsiteY4321" fmla="*/ 247860 h 1157949"/>
              <a:gd name="connsiteX4322" fmla="*/ 1769271 w 2529346"/>
              <a:gd name="connsiteY4322" fmla="*/ 250402 h 1157949"/>
              <a:gd name="connsiteX4323" fmla="*/ 1766729 w 2529346"/>
              <a:gd name="connsiteY4323" fmla="*/ 252944 h 1157949"/>
              <a:gd name="connsiteX4324" fmla="*/ 1764187 w 2529346"/>
              <a:gd name="connsiteY4324" fmla="*/ 250402 h 1157949"/>
              <a:gd name="connsiteX4325" fmla="*/ 1764187 w 2529346"/>
              <a:gd name="connsiteY4325" fmla="*/ 247860 h 1157949"/>
              <a:gd name="connsiteX4326" fmla="*/ 1764187 w 2529346"/>
              <a:gd name="connsiteY4326" fmla="*/ 245317 h 1157949"/>
              <a:gd name="connsiteX4327" fmla="*/ 1759103 w 2529346"/>
              <a:gd name="connsiteY4327" fmla="*/ 238962 h 1157949"/>
              <a:gd name="connsiteX4328" fmla="*/ 1756561 w 2529346"/>
              <a:gd name="connsiteY4328" fmla="*/ 236420 h 1157949"/>
              <a:gd name="connsiteX4329" fmla="*/ 1755290 w 2529346"/>
              <a:gd name="connsiteY4329" fmla="*/ 236420 h 1157949"/>
              <a:gd name="connsiteX4330" fmla="*/ 1752748 w 2529346"/>
              <a:gd name="connsiteY4330" fmla="*/ 242775 h 1157949"/>
              <a:gd name="connsiteX4331" fmla="*/ 1755290 w 2529346"/>
              <a:gd name="connsiteY4331" fmla="*/ 259300 h 1157949"/>
              <a:gd name="connsiteX4332" fmla="*/ 1752748 w 2529346"/>
              <a:gd name="connsiteY4332" fmla="*/ 259300 h 1157949"/>
              <a:gd name="connsiteX4333" fmla="*/ 1745122 w 2529346"/>
              <a:gd name="connsiteY4333" fmla="*/ 259300 h 1157949"/>
              <a:gd name="connsiteX4334" fmla="*/ 1740037 w 2529346"/>
              <a:gd name="connsiteY4334" fmla="*/ 256757 h 1157949"/>
              <a:gd name="connsiteX4335" fmla="*/ 1737495 w 2529346"/>
              <a:gd name="connsiteY4335" fmla="*/ 254215 h 1157949"/>
              <a:gd name="connsiteX4336" fmla="*/ 1740037 w 2529346"/>
              <a:gd name="connsiteY4336" fmla="*/ 249131 h 1157949"/>
              <a:gd name="connsiteX4337" fmla="*/ 1745122 w 2529346"/>
              <a:gd name="connsiteY4337" fmla="*/ 240234 h 1157949"/>
              <a:gd name="connsiteX4338" fmla="*/ 1745122 w 2529346"/>
              <a:gd name="connsiteY4338" fmla="*/ 237691 h 1157949"/>
              <a:gd name="connsiteX4339" fmla="*/ 1747664 w 2529346"/>
              <a:gd name="connsiteY4339" fmla="*/ 235149 h 1157949"/>
              <a:gd name="connsiteX4340" fmla="*/ 1747664 w 2529346"/>
              <a:gd name="connsiteY4340" fmla="*/ 232607 h 1157949"/>
              <a:gd name="connsiteX4341" fmla="*/ 1750206 w 2529346"/>
              <a:gd name="connsiteY4341" fmla="*/ 223709 h 1157949"/>
              <a:gd name="connsiteX4342" fmla="*/ 1745122 w 2529346"/>
              <a:gd name="connsiteY4342" fmla="*/ 221167 h 1157949"/>
              <a:gd name="connsiteX4343" fmla="*/ 1742580 w 2529346"/>
              <a:gd name="connsiteY4343" fmla="*/ 216083 h 1157949"/>
              <a:gd name="connsiteX4344" fmla="*/ 1740037 w 2529346"/>
              <a:gd name="connsiteY4344" fmla="*/ 216083 h 1157949"/>
              <a:gd name="connsiteX4345" fmla="*/ 1737495 w 2529346"/>
              <a:gd name="connsiteY4345" fmla="*/ 216083 h 1157949"/>
              <a:gd name="connsiteX4346" fmla="*/ 1734953 w 2529346"/>
              <a:gd name="connsiteY4346" fmla="*/ 216083 h 1157949"/>
              <a:gd name="connsiteX4347" fmla="*/ 1734953 w 2529346"/>
              <a:gd name="connsiteY4347" fmla="*/ 213541 h 1157949"/>
              <a:gd name="connsiteX4348" fmla="*/ 1729869 w 2529346"/>
              <a:gd name="connsiteY4348" fmla="*/ 213541 h 1157949"/>
              <a:gd name="connsiteX4349" fmla="*/ 1729869 w 2529346"/>
              <a:gd name="connsiteY4349" fmla="*/ 213541 h 1157949"/>
              <a:gd name="connsiteX4350" fmla="*/ 1724785 w 2529346"/>
              <a:gd name="connsiteY4350" fmla="*/ 210998 h 1157949"/>
              <a:gd name="connsiteX4351" fmla="*/ 1722243 w 2529346"/>
              <a:gd name="connsiteY4351" fmla="*/ 208457 h 1157949"/>
              <a:gd name="connsiteX4352" fmla="*/ 1722243 w 2529346"/>
              <a:gd name="connsiteY4352" fmla="*/ 205914 h 1157949"/>
              <a:gd name="connsiteX4353" fmla="*/ 1719701 w 2529346"/>
              <a:gd name="connsiteY4353" fmla="*/ 203372 h 1157949"/>
              <a:gd name="connsiteX4354" fmla="*/ 1717159 w 2529346"/>
              <a:gd name="connsiteY4354" fmla="*/ 203372 h 1157949"/>
              <a:gd name="connsiteX4355" fmla="*/ 1717159 w 2529346"/>
              <a:gd name="connsiteY4355" fmla="*/ 203372 h 1157949"/>
              <a:gd name="connsiteX4356" fmla="*/ 1714617 w 2529346"/>
              <a:gd name="connsiteY4356" fmla="*/ 203372 h 1157949"/>
              <a:gd name="connsiteX4357" fmla="*/ 1714617 w 2529346"/>
              <a:gd name="connsiteY4357" fmla="*/ 200830 h 1157949"/>
              <a:gd name="connsiteX4358" fmla="*/ 1717159 w 2529346"/>
              <a:gd name="connsiteY4358" fmla="*/ 200830 h 1157949"/>
              <a:gd name="connsiteX4359" fmla="*/ 1719701 w 2529346"/>
              <a:gd name="connsiteY4359" fmla="*/ 200830 h 1157949"/>
              <a:gd name="connsiteX4360" fmla="*/ 1722243 w 2529346"/>
              <a:gd name="connsiteY4360" fmla="*/ 200830 h 1157949"/>
              <a:gd name="connsiteX4361" fmla="*/ 1724785 w 2529346"/>
              <a:gd name="connsiteY4361" fmla="*/ 194474 h 1157949"/>
              <a:gd name="connsiteX4362" fmla="*/ 1722243 w 2529346"/>
              <a:gd name="connsiteY4362" fmla="*/ 191932 h 1157949"/>
              <a:gd name="connsiteX4363" fmla="*/ 1719701 w 2529346"/>
              <a:gd name="connsiteY4363" fmla="*/ 191932 h 1157949"/>
              <a:gd name="connsiteX4364" fmla="*/ 1719701 w 2529346"/>
              <a:gd name="connsiteY4364" fmla="*/ 189391 h 1157949"/>
              <a:gd name="connsiteX4365" fmla="*/ 1714617 w 2529346"/>
              <a:gd name="connsiteY4365" fmla="*/ 189391 h 1157949"/>
              <a:gd name="connsiteX4366" fmla="*/ 1709533 w 2529346"/>
              <a:gd name="connsiteY4366" fmla="*/ 186848 h 1157949"/>
              <a:gd name="connsiteX4367" fmla="*/ 1706991 w 2529346"/>
              <a:gd name="connsiteY4367" fmla="*/ 184306 h 1157949"/>
              <a:gd name="connsiteX4368" fmla="*/ 1701906 w 2529346"/>
              <a:gd name="connsiteY4368" fmla="*/ 179221 h 1157949"/>
              <a:gd name="connsiteX4369" fmla="*/ 1704449 w 2529346"/>
              <a:gd name="connsiteY4369" fmla="*/ 179221 h 1157949"/>
              <a:gd name="connsiteX4370" fmla="*/ 1704449 w 2529346"/>
              <a:gd name="connsiteY4370" fmla="*/ 172866 h 1157949"/>
              <a:gd name="connsiteX4371" fmla="*/ 1704449 w 2529346"/>
              <a:gd name="connsiteY4371" fmla="*/ 170324 h 1157949"/>
              <a:gd name="connsiteX4372" fmla="*/ 1706991 w 2529346"/>
              <a:gd name="connsiteY4372" fmla="*/ 165240 h 1157949"/>
              <a:gd name="connsiteX4373" fmla="*/ 1706991 w 2529346"/>
              <a:gd name="connsiteY4373" fmla="*/ 162698 h 1157949"/>
              <a:gd name="connsiteX4374" fmla="*/ 1709533 w 2529346"/>
              <a:gd name="connsiteY4374" fmla="*/ 162698 h 1157949"/>
              <a:gd name="connsiteX4375" fmla="*/ 1712075 w 2529346"/>
              <a:gd name="connsiteY4375" fmla="*/ 162698 h 1157949"/>
              <a:gd name="connsiteX4376" fmla="*/ 1712075 w 2529346"/>
              <a:gd name="connsiteY4376" fmla="*/ 160155 h 1157949"/>
              <a:gd name="connsiteX4377" fmla="*/ 1709533 w 2529346"/>
              <a:gd name="connsiteY4377" fmla="*/ 160155 h 1157949"/>
              <a:gd name="connsiteX4378" fmla="*/ 1709533 w 2529346"/>
              <a:gd name="connsiteY4378" fmla="*/ 157614 h 1157949"/>
              <a:gd name="connsiteX4379" fmla="*/ 1706991 w 2529346"/>
              <a:gd name="connsiteY4379" fmla="*/ 157614 h 1157949"/>
              <a:gd name="connsiteX4380" fmla="*/ 1709533 w 2529346"/>
              <a:gd name="connsiteY4380" fmla="*/ 157614 h 1157949"/>
              <a:gd name="connsiteX4381" fmla="*/ 1709533 w 2529346"/>
              <a:gd name="connsiteY4381" fmla="*/ 152529 h 1157949"/>
              <a:gd name="connsiteX4382" fmla="*/ 1709533 w 2529346"/>
              <a:gd name="connsiteY4382" fmla="*/ 149987 h 1157949"/>
              <a:gd name="connsiteX4383" fmla="*/ 1706991 w 2529346"/>
              <a:gd name="connsiteY4383" fmla="*/ 147444 h 1157949"/>
              <a:gd name="connsiteX4384" fmla="*/ 1712075 w 2529346"/>
              <a:gd name="connsiteY4384" fmla="*/ 141089 h 1157949"/>
              <a:gd name="connsiteX4385" fmla="*/ 1712075 w 2529346"/>
              <a:gd name="connsiteY4385" fmla="*/ 138548 h 1157949"/>
              <a:gd name="connsiteX4386" fmla="*/ 1714617 w 2529346"/>
              <a:gd name="connsiteY4386" fmla="*/ 136005 h 1157949"/>
              <a:gd name="connsiteX4387" fmla="*/ 1714617 w 2529346"/>
              <a:gd name="connsiteY4387" fmla="*/ 133463 h 1157949"/>
              <a:gd name="connsiteX4388" fmla="*/ 1712075 w 2529346"/>
              <a:gd name="connsiteY4388" fmla="*/ 133463 h 1157949"/>
              <a:gd name="connsiteX4389" fmla="*/ 1709533 w 2529346"/>
              <a:gd name="connsiteY4389" fmla="*/ 133463 h 1157949"/>
              <a:gd name="connsiteX4390" fmla="*/ 1709533 w 2529346"/>
              <a:gd name="connsiteY4390" fmla="*/ 130921 h 1157949"/>
              <a:gd name="connsiteX4391" fmla="*/ 1706991 w 2529346"/>
              <a:gd name="connsiteY4391" fmla="*/ 130921 h 1157949"/>
              <a:gd name="connsiteX4392" fmla="*/ 1704449 w 2529346"/>
              <a:gd name="connsiteY4392" fmla="*/ 133463 h 1157949"/>
              <a:gd name="connsiteX4393" fmla="*/ 1701906 w 2529346"/>
              <a:gd name="connsiteY4393" fmla="*/ 130921 h 1157949"/>
              <a:gd name="connsiteX4394" fmla="*/ 1699365 w 2529346"/>
              <a:gd name="connsiteY4394" fmla="*/ 130921 h 1157949"/>
              <a:gd name="connsiteX4395" fmla="*/ 1699365 w 2529346"/>
              <a:gd name="connsiteY4395" fmla="*/ 128378 h 1157949"/>
              <a:gd name="connsiteX4396" fmla="*/ 1696822 w 2529346"/>
              <a:gd name="connsiteY4396" fmla="*/ 128378 h 1157949"/>
              <a:gd name="connsiteX4397" fmla="*/ 1696822 w 2529346"/>
              <a:gd name="connsiteY4397" fmla="*/ 127108 h 1157949"/>
              <a:gd name="connsiteX4398" fmla="*/ 1694281 w 2529346"/>
              <a:gd name="connsiteY4398" fmla="*/ 124565 h 1157949"/>
              <a:gd name="connsiteX4399" fmla="*/ 1691738 w 2529346"/>
              <a:gd name="connsiteY4399" fmla="*/ 122023 h 1157949"/>
              <a:gd name="connsiteX4400" fmla="*/ 1689196 w 2529346"/>
              <a:gd name="connsiteY4400" fmla="*/ 119481 h 1157949"/>
              <a:gd name="connsiteX4401" fmla="*/ 1686654 w 2529346"/>
              <a:gd name="connsiteY4401" fmla="*/ 116939 h 1157949"/>
              <a:gd name="connsiteX4402" fmla="*/ 1679028 w 2529346"/>
              <a:gd name="connsiteY4402" fmla="*/ 114397 h 1157949"/>
              <a:gd name="connsiteX4403" fmla="*/ 1679028 w 2529346"/>
              <a:gd name="connsiteY4403" fmla="*/ 114397 h 1157949"/>
              <a:gd name="connsiteX4404" fmla="*/ 1676486 w 2529346"/>
              <a:gd name="connsiteY4404" fmla="*/ 114397 h 1157949"/>
              <a:gd name="connsiteX4405" fmla="*/ 1671402 w 2529346"/>
              <a:gd name="connsiteY4405" fmla="*/ 111854 h 1157949"/>
              <a:gd name="connsiteX4406" fmla="*/ 1666318 w 2529346"/>
              <a:gd name="connsiteY4406" fmla="*/ 106771 h 1157949"/>
              <a:gd name="connsiteX4407" fmla="*/ 1661234 w 2529346"/>
              <a:gd name="connsiteY4407" fmla="*/ 104228 h 1157949"/>
              <a:gd name="connsiteX4408" fmla="*/ 1653608 w 2529346"/>
              <a:gd name="connsiteY4408" fmla="*/ 101686 h 1157949"/>
              <a:gd name="connsiteX4409" fmla="*/ 1653608 w 2529346"/>
              <a:gd name="connsiteY4409" fmla="*/ 101686 h 1157949"/>
              <a:gd name="connsiteX4410" fmla="*/ 1653608 w 2529346"/>
              <a:gd name="connsiteY4410" fmla="*/ 104228 h 1157949"/>
              <a:gd name="connsiteX4411" fmla="*/ 1651065 w 2529346"/>
              <a:gd name="connsiteY4411" fmla="*/ 104228 h 1157949"/>
              <a:gd name="connsiteX4412" fmla="*/ 1648524 w 2529346"/>
              <a:gd name="connsiteY4412" fmla="*/ 104228 h 1157949"/>
              <a:gd name="connsiteX4413" fmla="*/ 1645981 w 2529346"/>
              <a:gd name="connsiteY4413" fmla="*/ 104228 h 1157949"/>
              <a:gd name="connsiteX4414" fmla="*/ 1643439 w 2529346"/>
              <a:gd name="connsiteY4414" fmla="*/ 104228 h 1157949"/>
              <a:gd name="connsiteX4415" fmla="*/ 1640897 w 2529346"/>
              <a:gd name="connsiteY4415" fmla="*/ 104228 h 1157949"/>
              <a:gd name="connsiteX4416" fmla="*/ 1640897 w 2529346"/>
              <a:gd name="connsiteY4416" fmla="*/ 101686 h 1157949"/>
              <a:gd name="connsiteX4417" fmla="*/ 1638355 w 2529346"/>
              <a:gd name="connsiteY4417" fmla="*/ 101686 h 1157949"/>
              <a:gd name="connsiteX4418" fmla="*/ 1638355 w 2529346"/>
              <a:gd name="connsiteY4418" fmla="*/ 101686 h 1157949"/>
              <a:gd name="connsiteX4419" fmla="*/ 1635813 w 2529346"/>
              <a:gd name="connsiteY4419" fmla="*/ 101686 h 1157949"/>
              <a:gd name="connsiteX4420" fmla="*/ 1635813 w 2529346"/>
              <a:gd name="connsiteY4420" fmla="*/ 99144 h 1157949"/>
              <a:gd name="connsiteX4421" fmla="*/ 1633271 w 2529346"/>
              <a:gd name="connsiteY4421" fmla="*/ 99144 h 1157949"/>
              <a:gd name="connsiteX4422" fmla="*/ 1630729 w 2529346"/>
              <a:gd name="connsiteY4422" fmla="*/ 99144 h 1157949"/>
              <a:gd name="connsiteX4423" fmla="*/ 1628187 w 2529346"/>
              <a:gd name="connsiteY4423" fmla="*/ 99144 h 1157949"/>
              <a:gd name="connsiteX4424" fmla="*/ 1625645 w 2529346"/>
              <a:gd name="connsiteY4424" fmla="*/ 99144 h 1157949"/>
              <a:gd name="connsiteX4425" fmla="*/ 1625645 w 2529346"/>
              <a:gd name="connsiteY4425" fmla="*/ 101686 h 1157949"/>
              <a:gd name="connsiteX4426" fmla="*/ 1623103 w 2529346"/>
              <a:gd name="connsiteY4426" fmla="*/ 101686 h 1157949"/>
              <a:gd name="connsiteX4427" fmla="*/ 1623103 w 2529346"/>
              <a:gd name="connsiteY4427" fmla="*/ 104228 h 1157949"/>
              <a:gd name="connsiteX4428" fmla="*/ 1620561 w 2529346"/>
              <a:gd name="connsiteY4428" fmla="*/ 104228 h 1157949"/>
              <a:gd name="connsiteX4429" fmla="*/ 1620561 w 2529346"/>
              <a:gd name="connsiteY4429" fmla="*/ 106771 h 1157949"/>
              <a:gd name="connsiteX4430" fmla="*/ 1620561 w 2529346"/>
              <a:gd name="connsiteY4430" fmla="*/ 104228 h 1157949"/>
              <a:gd name="connsiteX4431" fmla="*/ 1618019 w 2529346"/>
              <a:gd name="connsiteY4431" fmla="*/ 104228 h 1157949"/>
              <a:gd name="connsiteX4432" fmla="*/ 1615477 w 2529346"/>
              <a:gd name="connsiteY4432" fmla="*/ 104228 h 1157949"/>
              <a:gd name="connsiteX4433" fmla="*/ 1615477 w 2529346"/>
              <a:gd name="connsiteY4433" fmla="*/ 101686 h 1157949"/>
              <a:gd name="connsiteX4434" fmla="*/ 1615477 w 2529346"/>
              <a:gd name="connsiteY4434" fmla="*/ 99144 h 1157949"/>
              <a:gd name="connsiteX4435" fmla="*/ 1615477 w 2529346"/>
              <a:gd name="connsiteY4435" fmla="*/ 99144 h 1157949"/>
              <a:gd name="connsiteX4436" fmla="*/ 1615477 w 2529346"/>
              <a:gd name="connsiteY4436" fmla="*/ 96601 h 1157949"/>
              <a:gd name="connsiteX4437" fmla="*/ 1612935 w 2529346"/>
              <a:gd name="connsiteY4437" fmla="*/ 96601 h 1157949"/>
              <a:gd name="connsiteX4438" fmla="*/ 1610393 w 2529346"/>
              <a:gd name="connsiteY4438" fmla="*/ 96601 h 1157949"/>
              <a:gd name="connsiteX4439" fmla="*/ 1610393 w 2529346"/>
              <a:gd name="connsiteY4439" fmla="*/ 94060 h 1157949"/>
              <a:gd name="connsiteX4440" fmla="*/ 1607850 w 2529346"/>
              <a:gd name="connsiteY4440" fmla="*/ 94060 h 1157949"/>
              <a:gd name="connsiteX4441" fmla="*/ 1607850 w 2529346"/>
              <a:gd name="connsiteY4441" fmla="*/ 91518 h 1157949"/>
              <a:gd name="connsiteX4442" fmla="*/ 1605309 w 2529346"/>
              <a:gd name="connsiteY4442" fmla="*/ 91518 h 1157949"/>
              <a:gd name="connsiteX4443" fmla="*/ 1602766 w 2529346"/>
              <a:gd name="connsiteY4443" fmla="*/ 91518 h 1157949"/>
              <a:gd name="connsiteX4444" fmla="*/ 1602766 w 2529346"/>
              <a:gd name="connsiteY4444" fmla="*/ 94060 h 1157949"/>
              <a:gd name="connsiteX4445" fmla="*/ 1600224 w 2529346"/>
              <a:gd name="connsiteY4445" fmla="*/ 94060 h 1157949"/>
              <a:gd name="connsiteX4446" fmla="*/ 1600224 w 2529346"/>
              <a:gd name="connsiteY4446" fmla="*/ 96601 h 1157949"/>
              <a:gd name="connsiteX4447" fmla="*/ 1597682 w 2529346"/>
              <a:gd name="connsiteY4447" fmla="*/ 96601 h 1157949"/>
              <a:gd name="connsiteX4448" fmla="*/ 1595140 w 2529346"/>
              <a:gd name="connsiteY4448" fmla="*/ 96601 h 1157949"/>
              <a:gd name="connsiteX4449" fmla="*/ 1595140 w 2529346"/>
              <a:gd name="connsiteY4449" fmla="*/ 94060 h 1157949"/>
              <a:gd name="connsiteX4450" fmla="*/ 1592598 w 2529346"/>
              <a:gd name="connsiteY4450" fmla="*/ 94060 h 1157949"/>
              <a:gd name="connsiteX4451" fmla="*/ 1592598 w 2529346"/>
              <a:gd name="connsiteY4451" fmla="*/ 91518 h 1157949"/>
              <a:gd name="connsiteX4452" fmla="*/ 1595140 w 2529346"/>
              <a:gd name="connsiteY4452" fmla="*/ 91518 h 1157949"/>
              <a:gd name="connsiteX4453" fmla="*/ 1595140 w 2529346"/>
              <a:gd name="connsiteY4453" fmla="*/ 88975 h 1157949"/>
              <a:gd name="connsiteX4454" fmla="*/ 1595140 w 2529346"/>
              <a:gd name="connsiteY4454" fmla="*/ 86433 h 1157949"/>
              <a:gd name="connsiteX4455" fmla="*/ 1597682 w 2529346"/>
              <a:gd name="connsiteY4455" fmla="*/ 86433 h 1157949"/>
              <a:gd name="connsiteX4456" fmla="*/ 1597682 w 2529346"/>
              <a:gd name="connsiteY4456" fmla="*/ 83891 h 1157949"/>
              <a:gd name="connsiteX4457" fmla="*/ 1597682 w 2529346"/>
              <a:gd name="connsiteY4457" fmla="*/ 81349 h 1157949"/>
              <a:gd name="connsiteX4458" fmla="*/ 1595140 w 2529346"/>
              <a:gd name="connsiteY4458" fmla="*/ 81349 h 1157949"/>
              <a:gd name="connsiteX4459" fmla="*/ 1595140 w 2529346"/>
              <a:gd name="connsiteY4459" fmla="*/ 78807 h 1157949"/>
              <a:gd name="connsiteX4460" fmla="*/ 1592598 w 2529346"/>
              <a:gd name="connsiteY4460" fmla="*/ 78807 h 1157949"/>
              <a:gd name="connsiteX4461" fmla="*/ 1590056 w 2529346"/>
              <a:gd name="connsiteY4461" fmla="*/ 78807 h 1157949"/>
              <a:gd name="connsiteX4462" fmla="*/ 1590056 w 2529346"/>
              <a:gd name="connsiteY4462" fmla="*/ 76265 h 1157949"/>
              <a:gd name="connsiteX4463" fmla="*/ 1590056 w 2529346"/>
              <a:gd name="connsiteY4463" fmla="*/ 76265 h 1157949"/>
              <a:gd name="connsiteX4464" fmla="*/ 1590056 w 2529346"/>
              <a:gd name="connsiteY4464" fmla="*/ 73722 h 1157949"/>
              <a:gd name="connsiteX4465" fmla="*/ 1587514 w 2529346"/>
              <a:gd name="connsiteY4465" fmla="*/ 73722 h 1157949"/>
              <a:gd name="connsiteX4466" fmla="*/ 1587514 w 2529346"/>
              <a:gd name="connsiteY4466" fmla="*/ 71180 h 1157949"/>
              <a:gd name="connsiteX4467" fmla="*/ 1584972 w 2529346"/>
              <a:gd name="connsiteY4467" fmla="*/ 73722 h 1157949"/>
              <a:gd name="connsiteX4468" fmla="*/ 1582430 w 2529346"/>
              <a:gd name="connsiteY4468" fmla="*/ 73722 h 1157949"/>
              <a:gd name="connsiteX4469" fmla="*/ 1582430 w 2529346"/>
              <a:gd name="connsiteY4469" fmla="*/ 76265 h 1157949"/>
              <a:gd name="connsiteX4470" fmla="*/ 1579888 w 2529346"/>
              <a:gd name="connsiteY4470" fmla="*/ 76265 h 1157949"/>
              <a:gd name="connsiteX4471" fmla="*/ 1577346 w 2529346"/>
              <a:gd name="connsiteY4471" fmla="*/ 76265 h 1157949"/>
              <a:gd name="connsiteX4472" fmla="*/ 1577346 w 2529346"/>
              <a:gd name="connsiteY4472" fmla="*/ 73722 h 1157949"/>
              <a:gd name="connsiteX4473" fmla="*/ 1577346 w 2529346"/>
              <a:gd name="connsiteY4473" fmla="*/ 71180 h 1157949"/>
              <a:gd name="connsiteX4474" fmla="*/ 1577346 w 2529346"/>
              <a:gd name="connsiteY4474" fmla="*/ 68638 h 1157949"/>
              <a:gd name="connsiteX4475" fmla="*/ 1577346 w 2529346"/>
              <a:gd name="connsiteY4475" fmla="*/ 68638 h 1157949"/>
              <a:gd name="connsiteX4476" fmla="*/ 1574804 w 2529346"/>
              <a:gd name="connsiteY4476" fmla="*/ 68638 h 1157949"/>
              <a:gd name="connsiteX4477" fmla="*/ 1574804 w 2529346"/>
              <a:gd name="connsiteY4477" fmla="*/ 71180 h 1157949"/>
              <a:gd name="connsiteX4478" fmla="*/ 1572262 w 2529346"/>
              <a:gd name="connsiteY4478" fmla="*/ 71180 h 1157949"/>
              <a:gd name="connsiteX4479" fmla="*/ 1569720 w 2529346"/>
              <a:gd name="connsiteY4479" fmla="*/ 71180 h 1157949"/>
              <a:gd name="connsiteX4480" fmla="*/ 1567178 w 2529346"/>
              <a:gd name="connsiteY4480" fmla="*/ 71180 h 1157949"/>
              <a:gd name="connsiteX4481" fmla="*/ 1567178 w 2529346"/>
              <a:gd name="connsiteY4481" fmla="*/ 68638 h 1157949"/>
              <a:gd name="connsiteX4482" fmla="*/ 1564636 w 2529346"/>
              <a:gd name="connsiteY4482" fmla="*/ 68638 h 1157949"/>
              <a:gd name="connsiteX4483" fmla="*/ 1562093 w 2529346"/>
              <a:gd name="connsiteY4483" fmla="*/ 68638 h 1157949"/>
              <a:gd name="connsiteX4484" fmla="*/ 1562093 w 2529346"/>
              <a:gd name="connsiteY4484" fmla="*/ 66096 h 1157949"/>
              <a:gd name="connsiteX4485" fmla="*/ 1559552 w 2529346"/>
              <a:gd name="connsiteY4485" fmla="*/ 66096 h 1157949"/>
              <a:gd name="connsiteX4486" fmla="*/ 1559552 w 2529346"/>
              <a:gd name="connsiteY4486" fmla="*/ 63554 h 1157949"/>
              <a:gd name="connsiteX4487" fmla="*/ 1557009 w 2529346"/>
              <a:gd name="connsiteY4487" fmla="*/ 63554 h 1157949"/>
              <a:gd name="connsiteX4488" fmla="*/ 1554468 w 2529346"/>
              <a:gd name="connsiteY4488" fmla="*/ 63554 h 1157949"/>
              <a:gd name="connsiteX4489" fmla="*/ 1554468 w 2529346"/>
              <a:gd name="connsiteY4489" fmla="*/ 61011 h 1157949"/>
              <a:gd name="connsiteX4490" fmla="*/ 1551925 w 2529346"/>
              <a:gd name="connsiteY4490" fmla="*/ 61011 h 1157949"/>
              <a:gd name="connsiteX4491" fmla="*/ 1551925 w 2529346"/>
              <a:gd name="connsiteY4491" fmla="*/ 58469 h 1157949"/>
              <a:gd name="connsiteX4492" fmla="*/ 1551925 w 2529346"/>
              <a:gd name="connsiteY4492" fmla="*/ 55928 h 1157949"/>
              <a:gd name="connsiteX4493" fmla="*/ 1551925 w 2529346"/>
              <a:gd name="connsiteY4493" fmla="*/ 53385 h 1157949"/>
              <a:gd name="connsiteX4494" fmla="*/ 1554468 w 2529346"/>
              <a:gd name="connsiteY4494" fmla="*/ 53385 h 1157949"/>
              <a:gd name="connsiteX4495" fmla="*/ 1554468 w 2529346"/>
              <a:gd name="connsiteY4495" fmla="*/ 50843 h 1157949"/>
              <a:gd name="connsiteX4496" fmla="*/ 1557009 w 2529346"/>
              <a:gd name="connsiteY4496" fmla="*/ 50843 h 1157949"/>
              <a:gd name="connsiteX4497" fmla="*/ 1557009 w 2529346"/>
              <a:gd name="connsiteY4497" fmla="*/ 50843 h 1157949"/>
              <a:gd name="connsiteX4498" fmla="*/ 1554468 w 2529346"/>
              <a:gd name="connsiteY4498" fmla="*/ 50843 h 1157949"/>
              <a:gd name="connsiteX4499" fmla="*/ 1554468 w 2529346"/>
              <a:gd name="connsiteY4499" fmla="*/ 48301 h 1157949"/>
              <a:gd name="connsiteX4500" fmla="*/ 1551925 w 2529346"/>
              <a:gd name="connsiteY4500" fmla="*/ 48301 h 1157949"/>
              <a:gd name="connsiteX4501" fmla="*/ 1549383 w 2529346"/>
              <a:gd name="connsiteY4501" fmla="*/ 48301 h 1157949"/>
              <a:gd name="connsiteX4502" fmla="*/ 1549383 w 2529346"/>
              <a:gd name="connsiteY4502" fmla="*/ 45758 h 1157949"/>
              <a:gd name="connsiteX4503" fmla="*/ 1546841 w 2529346"/>
              <a:gd name="connsiteY4503" fmla="*/ 45758 h 1157949"/>
              <a:gd name="connsiteX4504" fmla="*/ 1544299 w 2529346"/>
              <a:gd name="connsiteY4504" fmla="*/ 45758 h 1157949"/>
              <a:gd name="connsiteX4505" fmla="*/ 1544299 w 2529346"/>
              <a:gd name="connsiteY4505" fmla="*/ 48301 h 1157949"/>
              <a:gd name="connsiteX4506" fmla="*/ 1541757 w 2529346"/>
              <a:gd name="connsiteY4506" fmla="*/ 48301 h 1157949"/>
              <a:gd name="connsiteX4507" fmla="*/ 1541757 w 2529346"/>
              <a:gd name="connsiteY4507" fmla="*/ 50843 h 1157949"/>
              <a:gd name="connsiteX4508" fmla="*/ 1539215 w 2529346"/>
              <a:gd name="connsiteY4508" fmla="*/ 50843 h 1157949"/>
              <a:gd name="connsiteX4509" fmla="*/ 1536673 w 2529346"/>
              <a:gd name="connsiteY4509" fmla="*/ 48301 h 1157949"/>
              <a:gd name="connsiteX4510" fmla="*/ 1534131 w 2529346"/>
              <a:gd name="connsiteY4510" fmla="*/ 48301 h 1157949"/>
              <a:gd name="connsiteX4511" fmla="*/ 1534131 w 2529346"/>
              <a:gd name="connsiteY4511" fmla="*/ 45758 h 1157949"/>
              <a:gd name="connsiteX4512" fmla="*/ 1534131 w 2529346"/>
              <a:gd name="connsiteY4512" fmla="*/ 43217 h 1157949"/>
              <a:gd name="connsiteX4513" fmla="*/ 1531589 w 2529346"/>
              <a:gd name="connsiteY4513" fmla="*/ 43217 h 1157949"/>
              <a:gd name="connsiteX4514" fmla="*/ 1531589 w 2529346"/>
              <a:gd name="connsiteY4514" fmla="*/ 40675 h 1157949"/>
              <a:gd name="connsiteX4515" fmla="*/ 1531589 w 2529346"/>
              <a:gd name="connsiteY4515" fmla="*/ 38132 h 1157949"/>
              <a:gd name="connsiteX4516" fmla="*/ 1531589 w 2529346"/>
              <a:gd name="connsiteY4516" fmla="*/ 35590 h 1157949"/>
              <a:gd name="connsiteX4517" fmla="*/ 1531589 w 2529346"/>
              <a:gd name="connsiteY4517" fmla="*/ 33048 h 1157949"/>
              <a:gd name="connsiteX4518" fmla="*/ 1531589 w 2529346"/>
              <a:gd name="connsiteY4518" fmla="*/ 30506 h 1157949"/>
              <a:gd name="connsiteX4519" fmla="*/ 1529047 w 2529346"/>
              <a:gd name="connsiteY4519" fmla="*/ 27964 h 1157949"/>
              <a:gd name="connsiteX4520" fmla="*/ 1529047 w 2529346"/>
              <a:gd name="connsiteY4520" fmla="*/ 30506 h 1157949"/>
              <a:gd name="connsiteX4521" fmla="*/ 1529047 w 2529346"/>
              <a:gd name="connsiteY4521" fmla="*/ 33048 h 1157949"/>
              <a:gd name="connsiteX4522" fmla="*/ 1526505 w 2529346"/>
              <a:gd name="connsiteY4522" fmla="*/ 33048 h 1157949"/>
              <a:gd name="connsiteX4523" fmla="*/ 1521421 w 2529346"/>
              <a:gd name="connsiteY4523" fmla="*/ 35590 h 1157949"/>
              <a:gd name="connsiteX4524" fmla="*/ 1521421 w 2529346"/>
              <a:gd name="connsiteY4524" fmla="*/ 38132 h 1157949"/>
              <a:gd name="connsiteX4525" fmla="*/ 1518879 w 2529346"/>
              <a:gd name="connsiteY4525" fmla="*/ 40675 h 1157949"/>
              <a:gd name="connsiteX4526" fmla="*/ 1518879 w 2529346"/>
              <a:gd name="connsiteY4526" fmla="*/ 38132 h 1157949"/>
              <a:gd name="connsiteX4527" fmla="*/ 1516337 w 2529346"/>
              <a:gd name="connsiteY4527" fmla="*/ 35590 h 1157949"/>
              <a:gd name="connsiteX4528" fmla="*/ 1513794 w 2529346"/>
              <a:gd name="connsiteY4528" fmla="*/ 33048 h 1157949"/>
              <a:gd name="connsiteX4529" fmla="*/ 1511252 w 2529346"/>
              <a:gd name="connsiteY4529" fmla="*/ 30506 h 1157949"/>
              <a:gd name="connsiteX4530" fmla="*/ 1508710 w 2529346"/>
              <a:gd name="connsiteY4530" fmla="*/ 25422 h 1157949"/>
              <a:gd name="connsiteX4531" fmla="*/ 1508710 w 2529346"/>
              <a:gd name="connsiteY4531" fmla="*/ 25422 h 1157949"/>
              <a:gd name="connsiteX4532" fmla="*/ 1506168 w 2529346"/>
              <a:gd name="connsiteY4532" fmla="*/ 22879 h 1157949"/>
              <a:gd name="connsiteX4533" fmla="*/ 1506168 w 2529346"/>
              <a:gd name="connsiteY4533" fmla="*/ 20337 h 1157949"/>
              <a:gd name="connsiteX4534" fmla="*/ 1503626 w 2529346"/>
              <a:gd name="connsiteY4534" fmla="*/ 17795 h 1157949"/>
              <a:gd name="connsiteX4535" fmla="*/ 1506168 w 2529346"/>
              <a:gd name="connsiteY4535" fmla="*/ 15253 h 1157949"/>
              <a:gd name="connsiteX4536" fmla="*/ 1497271 w 2529346"/>
              <a:gd name="connsiteY4536" fmla="*/ 10168 h 1157949"/>
              <a:gd name="connsiteX4537" fmla="*/ 1499813 w 2529346"/>
              <a:gd name="connsiteY4537" fmla="*/ 7626 h 1157949"/>
              <a:gd name="connsiteX4538" fmla="*/ 1499813 w 2529346"/>
              <a:gd name="connsiteY4538" fmla="*/ 5085 h 1157949"/>
              <a:gd name="connsiteX4539" fmla="*/ 1502355 w 2529346"/>
              <a:gd name="connsiteY4539" fmla="*/ 2542 h 1157949"/>
              <a:gd name="connsiteX4540" fmla="*/ 1504897 w 2529346"/>
              <a:gd name="connsiteY4540" fmla="*/ 2542 h 1157949"/>
              <a:gd name="connsiteX4541" fmla="*/ 1504897 w 2529346"/>
              <a:gd name="connsiteY4541" fmla="*/ 0 h 1157949"/>
              <a:gd name="connsiteX4542" fmla="*/ 1507439 w 2529346"/>
              <a:gd name="connsiteY4542" fmla="*/ 0 h 1157949"/>
              <a:gd name="connsiteX4543" fmla="*/ 1507439 w 2529346"/>
              <a:gd name="connsiteY4543" fmla="*/ 0 h 1157949"/>
              <a:gd name="connsiteX4544" fmla="*/ 1509982 w 2529346"/>
              <a:gd name="connsiteY4544" fmla="*/ 0 h 1157949"/>
              <a:gd name="connsiteX4545" fmla="*/ 1512523 w 2529346"/>
              <a:gd name="connsiteY4545" fmla="*/ 0 h 1157949"/>
              <a:gd name="connsiteX4546" fmla="*/ 1515066 w 2529346"/>
              <a:gd name="connsiteY4546" fmla="*/ 0 h 1157949"/>
              <a:gd name="connsiteX4547" fmla="*/ 1515066 w 2529346"/>
              <a:gd name="connsiteY4547" fmla="*/ 2542 h 1157949"/>
              <a:gd name="connsiteX4548" fmla="*/ 1517607 w 2529346"/>
              <a:gd name="connsiteY4548" fmla="*/ 2542 h 1157949"/>
              <a:gd name="connsiteX4549" fmla="*/ 1520150 w 2529346"/>
              <a:gd name="connsiteY4549" fmla="*/ 2542 h 1157949"/>
              <a:gd name="connsiteX4550" fmla="*/ 1522692 w 2529346"/>
              <a:gd name="connsiteY4550" fmla="*/ 2542 h 1157949"/>
              <a:gd name="connsiteX4551" fmla="*/ 1522692 w 2529346"/>
              <a:gd name="connsiteY4551" fmla="*/ 5085 h 1157949"/>
              <a:gd name="connsiteX4552" fmla="*/ 1525234 w 2529346"/>
              <a:gd name="connsiteY4552" fmla="*/ 5085 h 1157949"/>
              <a:gd name="connsiteX4553" fmla="*/ 1525234 w 2529346"/>
              <a:gd name="connsiteY4553" fmla="*/ 7626 h 1157949"/>
              <a:gd name="connsiteX4554" fmla="*/ 1527776 w 2529346"/>
              <a:gd name="connsiteY4554" fmla="*/ 7626 h 1157949"/>
              <a:gd name="connsiteX4555" fmla="*/ 1530318 w 2529346"/>
              <a:gd name="connsiteY4555" fmla="*/ 7626 h 1157949"/>
              <a:gd name="connsiteX4556" fmla="*/ 1530318 w 2529346"/>
              <a:gd name="connsiteY4556" fmla="*/ 10168 h 1157949"/>
              <a:gd name="connsiteX4557" fmla="*/ 1532860 w 2529346"/>
              <a:gd name="connsiteY4557" fmla="*/ 10168 h 1157949"/>
              <a:gd name="connsiteX4558" fmla="*/ 1532860 w 2529346"/>
              <a:gd name="connsiteY4558" fmla="*/ 12711 h 1157949"/>
              <a:gd name="connsiteX4559" fmla="*/ 1535402 w 2529346"/>
              <a:gd name="connsiteY4559" fmla="*/ 12711 h 1157949"/>
              <a:gd name="connsiteX4560" fmla="*/ 1537944 w 2529346"/>
              <a:gd name="connsiteY4560" fmla="*/ 15253 h 1157949"/>
              <a:gd name="connsiteX4561" fmla="*/ 1540486 w 2529346"/>
              <a:gd name="connsiteY4561" fmla="*/ 15253 h 1157949"/>
              <a:gd name="connsiteX4562" fmla="*/ 1540486 w 2529346"/>
              <a:gd name="connsiteY4562" fmla="*/ 17795 h 1157949"/>
              <a:gd name="connsiteX4563" fmla="*/ 1543028 w 2529346"/>
              <a:gd name="connsiteY4563" fmla="*/ 17795 h 1157949"/>
              <a:gd name="connsiteX4564" fmla="*/ 1543028 w 2529346"/>
              <a:gd name="connsiteY4564" fmla="*/ 20337 h 1157949"/>
              <a:gd name="connsiteX4565" fmla="*/ 1545570 w 2529346"/>
              <a:gd name="connsiteY4565" fmla="*/ 20337 h 1157949"/>
              <a:gd name="connsiteX4566" fmla="*/ 1545570 w 2529346"/>
              <a:gd name="connsiteY4566" fmla="*/ 22879 h 1157949"/>
              <a:gd name="connsiteX4567" fmla="*/ 1548112 w 2529346"/>
              <a:gd name="connsiteY4567" fmla="*/ 22879 h 1157949"/>
              <a:gd name="connsiteX4568" fmla="*/ 1550654 w 2529346"/>
              <a:gd name="connsiteY4568" fmla="*/ 22879 h 1157949"/>
              <a:gd name="connsiteX4569" fmla="*/ 1550654 w 2529346"/>
              <a:gd name="connsiteY4569" fmla="*/ 25422 h 1157949"/>
              <a:gd name="connsiteX4570" fmla="*/ 1553196 w 2529346"/>
              <a:gd name="connsiteY4570" fmla="*/ 25422 h 1157949"/>
              <a:gd name="connsiteX4571" fmla="*/ 1553196 w 2529346"/>
              <a:gd name="connsiteY4571" fmla="*/ 27964 h 1157949"/>
              <a:gd name="connsiteX4572" fmla="*/ 1555738 w 2529346"/>
              <a:gd name="connsiteY4572" fmla="*/ 27964 h 1157949"/>
              <a:gd name="connsiteX4573" fmla="*/ 1555738 w 2529346"/>
              <a:gd name="connsiteY4573" fmla="*/ 30506 h 1157949"/>
              <a:gd name="connsiteX4574" fmla="*/ 1558280 w 2529346"/>
              <a:gd name="connsiteY4574" fmla="*/ 30506 h 1157949"/>
              <a:gd name="connsiteX4575" fmla="*/ 1560823 w 2529346"/>
              <a:gd name="connsiteY4575" fmla="*/ 30506 h 1157949"/>
              <a:gd name="connsiteX4576" fmla="*/ 1560823 w 2529346"/>
              <a:gd name="connsiteY4576" fmla="*/ 29235 h 115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Lst>
            <a:rect l="l" t="t" r="r" b="b"/>
            <a:pathLst>
              <a:path w="2529346" h="1157949">
                <a:moveTo>
                  <a:pt x="233869" y="1157950"/>
                </a:moveTo>
                <a:lnTo>
                  <a:pt x="231327" y="1157950"/>
                </a:lnTo>
                <a:lnTo>
                  <a:pt x="228785" y="1157950"/>
                </a:lnTo>
                <a:lnTo>
                  <a:pt x="228785" y="1155408"/>
                </a:lnTo>
                <a:lnTo>
                  <a:pt x="226243" y="1155408"/>
                </a:lnTo>
                <a:lnTo>
                  <a:pt x="226243" y="1152866"/>
                </a:lnTo>
                <a:lnTo>
                  <a:pt x="228785" y="1150323"/>
                </a:lnTo>
                <a:lnTo>
                  <a:pt x="228785" y="1147781"/>
                </a:lnTo>
                <a:lnTo>
                  <a:pt x="231327" y="1147781"/>
                </a:lnTo>
                <a:lnTo>
                  <a:pt x="233869" y="1147781"/>
                </a:lnTo>
                <a:lnTo>
                  <a:pt x="233869" y="1150323"/>
                </a:lnTo>
                <a:lnTo>
                  <a:pt x="236411" y="1152866"/>
                </a:lnTo>
                <a:lnTo>
                  <a:pt x="236411" y="1155408"/>
                </a:lnTo>
                <a:lnTo>
                  <a:pt x="233869" y="1155408"/>
                </a:lnTo>
                <a:lnTo>
                  <a:pt x="233869" y="1157950"/>
                </a:lnTo>
                <a:close/>
                <a:moveTo>
                  <a:pt x="264374" y="1150323"/>
                </a:moveTo>
                <a:lnTo>
                  <a:pt x="261832" y="1150323"/>
                </a:lnTo>
                <a:lnTo>
                  <a:pt x="259290" y="1155408"/>
                </a:lnTo>
                <a:lnTo>
                  <a:pt x="256748" y="1152866"/>
                </a:lnTo>
                <a:lnTo>
                  <a:pt x="255477" y="1152866"/>
                </a:lnTo>
                <a:lnTo>
                  <a:pt x="255477" y="1150323"/>
                </a:lnTo>
                <a:lnTo>
                  <a:pt x="252935" y="1147781"/>
                </a:lnTo>
                <a:lnTo>
                  <a:pt x="252935" y="1145239"/>
                </a:lnTo>
                <a:lnTo>
                  <a:pt x="252935" y="1138883"/>
                </a:lnTo>
                <a:lnTo>
                  <a:pt x="255477" y="1136342"/>
                </a:lnTo>
                <a:lnTo>
                  <a:pt x="255477" y="1138883"/>
                </a:lnTo>
                <a:lnTo>
                  <a:pt x="258019" y="1141426"/>
                </a:lnTo>
                <a:lnTo>
                  <a:pt x="260561" y="1143968"/>
                </a:lnTo>
                <a:lnTo>
                  <a:pt x="263103" y="1146510"/>
                </a:lnTo>
                <a:lnTo>
                  <a:pt x="263103" y="1149053"/>
                </a:lnTo>
                <a:lnTo>
                  <a:pt x="264374" y="1150323"/>
                </a:lnTo>
                <a:close/>
                <a:moveTo>
                  <a:pt x="288524" y="1107107"/>
                </a:moveTo>
                <a:lnTo>
                  <a:pt x="285981" y="1109649"/>
                </a:lnTo>
                <a:lnTo>
                  <a:pt x="283439" y="1109649"/>
                </a:lnTo>
                <a:lnTo>
                  <a:pt x="280897" y="1107107"/>
                </a:lnTo>
                <a:lnTo>
                  <a:pt x="278355" y="1107107"/>
                </a:lnTo>
                <a:lnTo>
                  <a:pt x="278355" y="1104565"/>
                </a:lnTo>
                <a:lnTo>
                  <a:pt x="280897" y="1102023"/>
                </a:lnTo>
                <a:lnTo>
                  <a:pt x="283439" y="1099480"/>
                </a:lnTo>
                <a:lnTo>
                  <a:pt x="285981" y="1096938"/>
                </a:lnTo>
                <a:lnTo>
                  <a:pt x="288524" y="1099480"/>
                </a:lnTo>
                <a:lnTo>
                  <a:pt x="288524" y="1102023"/>
                </a:lnTo>
                <a:lnTo>
                  <a:pt x="291065" y="1104565"/>
                </a:lnTo>
                <a:lnTo>
                  <a:pt x="288524" y="1107107"/>
                </a:lnTo>
                <a:close/>
                <a:moveTo>
                  <a:pt x="244038" y="1084227"/>
                </a:moveTo>
                <a:lnTo>
                  <a:pt x="244038" y="1086770"/>
                </a:lnTo>
                <a:lnTo>
                  <a:pt x="241495" y="1086770"/>
                </a:lnTo>
                <a:lnTo>
                  <a:pt x="241495" y="1084227"/>
                </a:lnTo>
                <a:lnTo>
                  <a:pt x="238954" y="1084227"/>
                </a:lnTo>
                <a:lnTo>
                  <a:pt x="236411" y="1084227"/>
                </a:lnTo>
                <a:lnTo>
                  <a:pt x="236411" y="1086770"/>
                </a:lnTo>
                <a:lnTo>
                  <a:pt x="233869" y="1086770"/>
                </a:lnTo>
                <a:lnTo>
                  <a:pt x="233869" y="1089312"/>
                </a:lnTo>
                <a:lnTo>
                  <a:pt x="231327" y="1084227"/>
                </a:lnTo>
                <a:lnTo>
                  <a:pt x="231327" y="1081685"/>
                </a:lnTo>
                <a:lnTo>
                  <a:pt x="233869" y="1079143"/>
                </a:lnTo>
                <a:lnTo>
                  <a:pt x="233869" y="1081685"/>
                </a:lnTo>
                <a:lnTo>
                  <a:pt x="238954" y="1081685"/>
                </a:lnTo>
                <a:lnTo>
                  <a:pt x="241495" y="1081685"/>
                </a:lnTo>
                <a:lnTo>
                  <a:pt x="244038" y="1084227"/>
                </a:lnTo>
                <a:close/>
                <a:moveTo>
                  <a:pt x="214804" y="1074059"/>
                </a:moveTo>
                <a:lnTo>
                  <a:pt x="212262" y="1076601"/>
                </a:lnTo>
                <a:lnTo>
                  <a:pt x="209720" y="1074059"/>
                </a:lnTo>
                <a:lnTo>
                  <a:pt x="207178" y="1074059"/>
                </a:lnTo>
                <a:lnTo>
                  <a:pt x="207178" y="1071517"/>
                </a:lnTo>
                <a:lnTo>
                  <a:pt x="209720" y="1071517"/>
                </a:lnTo>
                <a:lnTo>
                  <a:pt x="212262" y="1068974"/>
                </a:lnTo>
                <a:lnTo>
                  <a:pt x="214804" y="1068974"/>
                </a:lnTo>
                <a:lnTo>
                  <a:pt x="214804" y="1071517"/>
                </a:lnTo>
                <a:lnTo>
                  <a:pt x="214804" y="1074059"/>
                </a:lnTo>
                <a:close/>
                <a:moveTo>
                  <a:pt x="203364" y="1070246"/>
                </a:moveTo>
                <a:lnTo>
                  <a:pt x="200823" y="1070246"/>
                </a:lnTo>
                <a:lnTo>
                  <a:pt x="198280" y="1065161"/>
                </a:lnTo>
                <a:lnTo>
                  <a:pt x="200823" y="1062619"/>
                </a:lnTo>
                <a:lnTo>
                  <a:pt x="205907" y="1060077"/>
                </a:lnTo>
                <a:lnTo>
                  <a:pt x="208449" y="1057535"/>
                </a:lnTo>
                <a:lnTo>
                  <a:pt x="210991" y="1057535"/>
                </a:lnTo>
                <a:lnTo>
                  <a:pt x="210991" y="1060077"/>
                </a:lnTo>
                <a:lnTo>
                  <a:pt x="213533" y="1062619"/>
                </a:lnTo>
                <a:lnTo>
                  <a:pt x="213533" y="1065161"/>
                </a:lnTo>
                <a:lnTo>
                  <a:pt x="210991" y="1065161"/>
                </a:lnTo>
                <a:lnTo>
                  <a:pt x="208449" y="1067704"/>
                </a:lnTo>
                <a:lnTo>
                  <a:pt x="205907" y="1067704"/>
                </a:lnTo>
                <a:lnTo>
                  <a:pt x="205907" y="1070246"/>
                </a:lnTo>
                <a:lnTo>
                  <a:pt x="203364" y="1070246"/>
                </a:lnTo>
                <a:close/>
                <a:moveTo>
                  <a:pt x="451215" y="634267"/>
                </a:moveTo>
                <a:lnTo>
                  <a:pt x="448673" y="639351"/>
                </a:lnTo>
                <a:lnTo>
                  <a:pt x="446131" y="639351"/>
                </a:lnTo>
                <a:lnTo>
                  <a:pt x="441047" y="636809"/>
                </a:lnTo>
                <a:lnTo>
                  <a:pt x="441047" y="634267"/>
                </a:lnTo>
                <a:lnTo>
                  <a:pt x="443589" y="634267"/>
                </a:lnTo>
                <a:lnTo>
                  <a:pt x="446131" y="634267"/>
                </a:lnTo>
                <a:lnTo>
                  <a:pt x="448673" y="634267"/>
                </a:lnTo>
                <a:lnTo>
                  <a:pt x="448673" y="631725"/>
                </a:lnTo>
                <a:lnTo>
                  <a:pt x="451215" y="631725"/>
                </a:lnTo>
                <a:lnTo>
                  <a:pt x="451215" y="634267"/>
                </a:lnTo>
                <a:close/>
                <a:moveTo>
                  <a:pt x="528748" y="634267"/>
                </a:moveTo>
                <a:lnTo>
                  <a:pt x="528748" y="636809"/>
                </a:lnTo>
                <a:lnTo>
                  <a:pt x="526206" y="636809"/>
                </a:lnTo>
                <a:lnTo>
                  <a:pt x="523664" y="634267"/>
                </a:lnTo>
                <a:lnTo>
                  <a:pt x="521121" y="631725"/>
                </a:lnTo>
                <a:lnTo>
                  <a:pt x="518580" y="629182"/>
                </a:lnTo>
                <a:lnTo>
                  <a:pt x="518580" y="626640"/>
                </a:lnTo>
                <a:lnTo>
                  <a:pt x="521121" y="624098"/>
                </a:lnTo>
                <a:lnTo>
                  <a:pt x="523664" y="624098"/>
                </a:lnTo>
                <a:lnTo>
                  <a:pt x="523664" y="622827"/>
                </a:lnTo>
                <a:lnTo>
                  <a:pt x="523664" y="620285"/>
                </a:lnTo>
                <a:lnTo>
                  <a:pt x="526206" y="620285"/>
                </a:lnTo>
                <a:lnTo>
                  <a:pt x="533832" y="620285"/>
                </a:lnTo>
                <a:lnTo>
                  <a:pt x="536374" y="625369"/>
                </a:lnTo>
                <a:lnTo>
                  <a:pt x="536374" y="631725"/>
                </a:lnTo>
                <a:lnTo>
                  <a:pt x="533832" y="634267"/>
                </a:lnTo>
                <a:lnTo>
                  <a:pt x="531290" y="634267"/>
                </a:lnTo>
                <a:lnTo>
                  <a:pt x="528748" y="634267"/>
                </a:lnTo>
                <a:close/>
                <a:moveTo>
                  <a:pt x="474094" y="625369"/>
                </a:moveTo>
                <a:lnTo>
                  <a:pt x="471551" y="625369"/>
                </a:lnTo>
                <a:lnTo>
                  <a:pt x="469009" y="625369"/>
                </a:lnTo>
                <a:lnTo>
                  <a:pt x="469009" y="622827"/>
                </a:lnTo>
                <a:lnTo>
                  <a:pt x="469009" y="620285"/>
                </a:lnTo>
                <a:lnTo>
                  <a:pt x="469009" y="617742"/>
                </a:lnTo>
                <a:lnTo>
                  <a:pt x="471551" y="617742"/>
                </a:lnTo>
                <a:lnTo>
                  <a:pt x="474094" y="617742"/>
                </a:lnTo>
                <a:lnTo>
                  <a:pt x="476636" y="620285"/>
                </a:lnTo>
                <a:lnTo>
                  <a:pt x="479178" y="622827"/>
                </a:lnTo>
                <a:lnTo>
                  <a:pt x="476636" y="622827"/>
                </a:lnTo>
                <a:lnTo>
                  <a:pt x="476636" y="625369"/>
                </a:lnTo>
                <a:lnTo>
                  <a:pt x="474094" y="625369"/>
                </a:lnTo>
                <a:close/>
                <a:moveTo>
                  <a:pt x="503327" y="611387"/>
                </a:moveTo>
                <a:lnTo>
                  <a:pt x="500785" y="617742"/>
                </a:lnTo>
                <a:lnTo>
                  <a:pt x="500785" y="620285"/>
                </a:lnTo>
                <a:lnTo>
                  <a:pt x="498243" y="622827"/>
                </a:lnTo>
                <a:lnTo>
                  <a:pt x="495701" y="625369"/>
                </a:lnTo>
                <a:lnTo>
                  <a:pt x="493159" y="625369"/>
                </a:lnTo>
                <a:lnTo>
                  <a:pt x="493159" y="627912"/>
                </a:lnTo>
                <a:lnTo>
                  <a:pt x="490617" y="627912"/>
                </a:lnTo>
                <a:lnTo>
                  <a:pt x="490617" y="625369"/>
                </a:lnTo>
                <a:lnTo>
                  <a:pt x="490617" y="622827"/>
                </a:lnTo>
                <a:lnTo>
                  <a:pt x="488075" y="622827"/>
                </a:lnTo>
                <a:lnTo>
                  <a:pt x="488075" y="620285"/>
                </a:lnTo>
                <a:lnTo>
                  <a:pt x="485533" y="617742"/>
                </a:lnTo>
                <a:lnTo>
                  <a:pt x="482991" y="612659"/>
                </a:lnTo>
                <a:lnTo>
                  <a:pt x="485533" y="610116"/>
                </a:lnTo>
                <a:lnTo>
                  <a:pt x="488075" y="610116"/>
                </a:lnTo>
                <a:lnTo>
                  <a:pt x="490617" y="610116"/>
                </a:lnTo>
                <a:lnTo>
                  <a:pt x="495701" y="610116"/>
                </a:lnTo>
                <a:lnTo>
                  <a:pt x="498243" y="610116"/>
                </a:lnTo>
                <a:lnTo>
                  <a:pt x="500785" y="605032"/>
                </a:lnTo>
                <a:lnTo>
                  <a:pt x="503327" y="605032"/>
                </a:lnTo>
                <a:lnTo>
                  <a:pt x="505869" y="602490"/>
                </a:lnTo>
                <a:lnTo>
                  <a:pt x="510953" y="602490"/>
                </a:lnTo>
                <a:lnTo>
                  <a:pt x="510953" y="605032"/>
                </a:lnTo>
                <a:lnTo>
                  <a:pt x="508411" y="605032"/>
                </a:lnTo>
                <a:lnTo>
                  <a:pt x="508411" y="607574"/>
                </a:lnTo>
                <a:lnTo>
                  <a:pt x="503327" y="611387"/>
                </a:lnTo>
                <a:close/>
                <a:moveTo>
                  <a:pt x="571963" y="625369"/>
                </a:moveTo>
                <a:lnTo>
                  <a:pt x="569421" y="625369"/>
                </a:lnTo>
                <a:lnTo>
                  <a:pt x="566879" y="622827"/>
                </a:lnTo>
                <a:lnTo>
                  <a:pt x="569421" y="620285"/>
                </a:lnTo>
                <a:lnTo>
                  <a:pt x="571963" y="620285"/>
                </a:lnTo>
                <a:lnTo>
                  <a:pt x="574505" y="617742"/>
                </a:lnTo>
                <a:lnTo>
                  <a:pt x="574505" y="615201"/>
                </a:lnTo>
                <a:lnTo>
                  <a:pt x="574505" y="612659"/>
                </a:lnTo>
                <a:lnTo>
                  <a:pt x="577047" y="607574"/>
                </a:lnTo>
                <a:lnTo>
                  <a:pt x="579589" y="605032"/>
                </a:lnTo>
                <a:lnTo>
                  <a:pt x="582131" y="602490"/>
                </a:lnTo>
                <a:lnTo>
                  <a:pt x="582131" y="599948"/>
                </a:lnTo>
                <a:lnTo>
                  <a:pt x="582131" y="597406"/>
                </a:lnTo>
                <a:lnTo>
                  <a:pt x="584673" y="594863"/>
                </a:lnTo>
                <a:lnTo>
                  <a:pt x="587215" y="594863"/>
                </a:lnTo>
                <a:lnTo>
                  <a:pt x="589757" y="597406"/>
                </a:lnTo>
                <a:lnTo>
                  <a:pt x="589757" y="599948"/>
                </a:lnTo>
                <a:lnTo>
                  <a:pt x="589757" y="602490"/>
                </a:lnTo>
                <a:lnTo>
                  <a:pt x="589757" y="605032"/>
                </a:lnTo>
                <a:lnTo>
                  <a:pt x="587215" y="610116"/>
                </a:lnTo>
                <a:lnTo>
                  <a:pt x="587215" y="612659"/>
                </a:lnTo>
                <a:lnTo>
                  <a:pt x="587215" y="615201"/>
                </a:lnTo>
                <a:lnTo>
                  <a:pt x="584673" y="615201"/>
                </a:lnTo>
                <a:lnTo>
                  <a:pt x="584673" y="617742"/>
                </a:lnTo>
                <a:lnTo>
                  <a:pt x="582131" y="617742"/>
                </a:lnTo>
                <a:lnTo>
                  <a:pt x="579589" y="617742"/>
                </a:lnTo>
                <a:lnTo>
                  <a:pt x="574505" y="620285"/>
                </a:lnTo>
                <a:lnTo>
                  <a:pt x="574505" y="622827"/>
                </a:lnTo>
                <a:lnTo>
                  <a:pt x="571963" y="622827"/>
                </a:lnTo>
                <a:lnTo>
                  <a:pt x="571963" y="625369"/>
                </a:lnTo>
                <a:close/>
                <a:moveTo>
                  <a:pt x="452486" y="608846"/>
                </a:moveTo>
                <a:lnTo>
                  <a:pt x="452486" y="606303"/>
                </a:lnTo>
                <a:lnTo>
                  <a:pt x="449944" y="606303"/>
                </a:lnTo>
                <a:lnTo>
                  <a:pt x="449944" y="603761"/>
                </a:lnTo>
                <a:lnTo>
                  <a:pt x="447402" y="598676"/>
                </a:lnTo>
                <a:lnTo>
                  <a:pt x="447402" y="597406"/>
                </a:lnTo>
                <a:lnTo>
                  <a:pt x="447402" y="594863"/>
                </a:lnTo>
                <a:lnTo>
                  <a:pt x="449944" y="592321"/>
                </a:lnTo>
                <a:lnTo>
                  <a:pt x="452486" y="592321"/>
                </a:lnTo>
                <a:lnTo>
                  <a:pt x="455028" y="592321"/>
                </a:lnTo>
                <a:lnTo>
                  <a:pt x="455028" y="594863"/>
                </a:lnTo>
                <a:lnTo>
                  <a:pt x="457570" y="597406"/>
                </a:lnTo>
                <a:lnTo>
                  <a:pt x="455028" y="602490"/>
                </a:lnTo>
                <a:lnTo>
                  <a:pt x="455028" y="605032"/>
                </a:lnTo>
                <a:lnTo>
                  <a:pt x="455028" y="607574"/>
                </a:lnTo>
                <a:lnTo>
                  <a:pt x="452486" y="608846"/>
                </a:lnTo>
                <a:close/>
                <a:moveTo>
                  <a:pt x="596112" y="589779"/>
                </a:moveTo>
                <a:lnTo>
                  <a:pt x="593570" y="589779"/>
                </a:lnTo>
                <a:lnTo>
                  <a:pt x="591028" y="589779"/>
                </a:lnTo>
                <a:lnTo>
                  <a:pt x="591028" y="592321"/>
                </a:lnTo>
                <a:lnTo>
                  <a:pt x="588486" y="592321"/>
                </a:lnTo>
                <a:lnTo>
                  <a:pt x="588486" y="594863"/>
                </a:lnTo>
                <a:lnTo>
                  <a:pt x="588486" y="592321"/>
                </a:lnTo>
                <a:lnTo>
                  <a:pt x="585944" y="589779"/>
                </a:lnTo>
                <a:lnTo>
                  <a:pt x="588486" y="587237"/>
                </a:lnTo>
                <a:lnTo>
                  <a:pt x="588486" y="584695"/>
                </a:lnTo>
                <a:lnTo>
                  <a:pt x="591028" y="584695"/>
                </a:lnTo>
                <a:lnTo>
                  <a:pt x="593570" y="582152"/>
                </a:lnTo>
                <a:lnTo>
                  <a:pt x="596112" y="582152"/>
                </a:lnTo>
                <a:lnTo>
                  <a:pt x="601197" y="577069"/>
                </a:lnTo>
                <a:lnTo>
                  <a:pt x="601197" y="579610"/>
                </a:lnTo>
                <a:lnTo>
                  <a:pt x="601197" y="585966"/>
                </a:lnTo>
                <a:lnTo>
                  <a:pt x="598654" y="585966"/>
                </a:lnTo>
                <a:lnTo>
                  <a:pt x="598654" y="588508"/>
                </a:lnTo>
                <a:lnTo>
                  <a:pt x="596112" y="588508"/>
                </a:lnTo>
                <a:close/>
                <a:moveTo>
                  <a:pt x="476636" y="444876"/>
                </a:moveTo>
                <a:lnTo>
                  <a:pt x="479178" y="447419"/>
                </a:lnTo>
                <a:lnTo>
                  <a:pt x="481720" y="447419"/>
                </a:lnTo>
                <a:lnTo>
                  <a:pt x="481720" y="444876"/>
                </a:lnTo>
                <a:lnTo>
                  <a:pt x="484262" y="444876"/>
                </a:lnTo>
                <a:lnTo>
                  <a:pt x="491888" y="447419"/>
                </a:lnTo>
                <a:lnTo>
                  <a:pt x="491888" y="449961"/>
                </a:lnTo>
                <a:lnTo>
                  <a:pt x="486804" y="452503"/>
                </a:lnTo>
                <a:lnTo>
                  <a:pt x="484262" y="452503"/>
                </a:lnTo>
                <a:lnTo>
                  <a:pt x="481720" y="452503"/>
                </a:lnTo>
                <a:lnTo>
                  <a:pt x="479178" y="452503"/>
                </a:lnTo>
                <a:lnTo>
                  <a:pt x="476636" y="452503"/>
                </a:lnTo>
                <a:lnTo>
                  <a:pt x="476636" y="449961"/>
                </a:lnTo>
                <a:lnTo>
                  <a:pt x="474094" y="449961"/>
                </a:lnTo>
                <a:lnTo>
                  <a:pt x="471551" y="447419"/>
                </a:lnTo>
                <a:lnTo>
                  <a:pt x="471551" y="444876"/>
                </a:lnTo>
                <a:lnTo>
                  <a:pt x="474094" y="444876"/>
                </a:lnTo>
                <a:lnTo>
                  <a:pt x="476636" y="444876"/>
                </a:lnTo>
                <a:close/>
                <a:moveTo>
                  <a:pt x="1789608" y="442334"/>
                </a:moveTo>
                <a:lnTo>
                  <a:pt x="1792150" y="442334"/>
                </a:lnTo>
                <a:lnTo>
                  <a:pt x="1794691" y="442334"/>
                </a:lnTo>
                <a:lnTo>
                  <a:pt x="1797234" y="442334"/>
                </a:lnTo>
                <a:lnTo>
                  <a:pt x="1799776" y="442334"/>
                </a:lnTo>
                <a:lnTo>
                  <a:pt x="1802318" y="442334"/>
                </a:lnTo>
                <a:lnTo>
                  <a:pt x="1807402" y="442334"/>
                </a:lnTo>
                <a:lnTo>
                  <a:pt x="1809944" y="442334"/>
                </a:lnTo>
                <a:lnTo>
                  <a:pt x="1809944" y="444876"/>
                </a:lnTo>
                <a:lnTo>
                  <a:pt x="1812486" y="444876"/>
                </a:lnTo>
                <a:lnTo>
                  <a:pt x="1815028" y="447419"/>
                </a:lnTo>
                <a:lnTo>
                  <a:pt x="1817570" y="447419"/>
                </a:lnTo>
                <a:lnTo>
                  <a:pt x="1825196" y="449961"/>
                </a:lnTo>
                <a:lnTo>
                  <a:pt x="1827739" y="449961"/>
                </a:lnTo>
                <a:lnTo>
                  <a:pt x="1827739" y="452503"/>
                </a:lnTo>
                <a:lnTo>
                  <a:pt x="1830281" y="452503"/>
                </a:lnTo>
                <a:lnTo>
                  <a:pt x="1832822" y="452503"/>
                </a:lnTo>
                <a:lnTo>
                  <a:pt x="1835364" y="452503"/>
                </a:lnTo>
                <a:lnTo>
                  <a:pt x="1837907" y="452503"/>
                </a:lnTo>
                <a:lnTo>
                  <a:pt x="1837907" y="455045"/>
                </a:lnTo>
                <a:lnTo>
                  <a:pt x="1831551" y="455045"/>
                </a:lnTo>
                <a:lnTo>
                  <a:pt x="1831551" y="463943"/>
                </a:lnTo>
                <a:lnTo>
                  <a:pt x="1834094" y="463943"/>
                </a:lnTo>
                <a:lnTo>
                  <a:pt x="1831551" y="466485"/>
                </a:lnTo>
                <a:lnTo>
                  <a:pt x="1829009" y="469027"/>
                </a:lnTo>
                <a:lnTo>
                  <a:pt x="1826467" y="469027"/>
                </a:lnTo>
                <a:lnTo>
                  <a:pt x="1823926" y="469027"/>
                </a:lnTo>
                <a:lnTo>
                  <a:pt x="1821383" y="471569"/>
                </a:lnTo>
                <a:lnTo>
                  <a:pt x="1818841" y="471569"/>
                </a:lnTo>
                <a:lnTo>
                  <a:pt x="1816299" y="471569"/>
                </a:lnTo>
                <a:lnTo>
                  <a:pt x="1813757" y="471569"/>
                </a:lnTo>
                <a:lnTo>
                  <a:pt x="1799776" y="471569"/>
                </a:lnTo>
                <a:lnTo>
                  <a:pt x="1788336" y="469027"/>
                </a:lnTo>
                <a:lnTo>
                  <a:pt x="1785795" y="469027"/>
                </a:lnTo>
                <a:lnTo>
                  <a:pt x="1783253" y="469027"/>
                </a:lnTo>
                <a:lnTo>
                  <a:pt x="1780710" y="469027"/>
                </a:lnTo>
                <a:lnTo>
                  <a:pt x="1778168" y="471569"/>
                </a:lnTo>
                <a:lnTo>
                  <a:pt x="1775626" y="471569"/>
                </a:lnTo>
                <a:lnTo>
                  <a:pt x="1773085" y="471569"/>
                </a:lnTo>
                <a:lnTo>
                  <a:pt x="1770542" y="471569"/>
                </a:lnTo>
                <a:lnTo>
                  <a:pt x="1768000" y="471569"/>
                </a:lnTo>
                <a:lnTo>
                  <a:pt x="1765458" y="474111"/>
                </a:lnTo>
                <a:lnTo>
                  <a:pt x="1762916" y="474111"/>
                </a:lnTo>
                <a:lnTo>
                  <a:pt x="1760374" y="476653"/>
                </a:lnTo>
                <a:lnTo>
                  <a:pt x="1757832" y="479196"/>
                </a:lnTo>
                <a:lnTo>
                  <a:pt x="1755290" y="479196"/>
                </a:lnTo>
                <a:lnTo>
                  <a:pt x="1755290" y="481738"/>
                </a:lnTo>
                <a:lnTo>
                  <a:pt x="1752748" y="484279"/>
                </a:lnTo>
                <a:lnTo>
                  <a:pt x="1750206" y="486822"/>
                </a:lnTo>
                <a:lnTo>
                  <a:pt x="1747664" y="489364"/>
                </a:lnTo>
                <a:lnTo>
                  <a:pt x="1745122" y="491906"/>
                </a:lnTo>
                <a:lnTo>
                  <a:pt x="1745122" y="494449"/>
                </a:lnTo>
                <a:lnTo>
                  <a:pt x="1742580" y="494449"/>
                </a:lnTo>
                <a:lnTo>
                  <a:pt x="1740037" y="496990"/>
                </a:lnTo>
                <a:lnTo>
                  <a:pt x="1740037" y="499533"/>
                </a:lnTo>
                <a:lnTo>
                  <a:pt x="1737495" y="502075"/>
                </a:lnTo>
                <a:lnTo>
                  <a:pt x="1734953" y="504617"/>
                </a:lnTo>
                <a:lnTo>
                  <a:pt x="1734953" y="507159"/>
                </a:lnTo>
                <a:lnTo>
                  <a:pt x="1732411" y="509701"/>
                </a:lnTo>
                <a:lnTo>
                  <a:pt x="1729869" y="512243"/>
                </a:lnTo>
                <a:lnTo>
                  <a:pt x="1727327" y="509701"/>
                </a:lnTo>
                <a:lnTo>
                  <a:pt x="1727327" y="507159"/>
                </a:lnTo>
                <a:lnTo>
                  <a:pt x="1727327" y="504617"/>
                </a:lnTo>
                <a:lnTo>
                  <a:pt x="1729869" y="504617"/>
                </a:lnTo>
                <a:lnTo>
                  <a:pt x="1729869" y="502075"/>
                </a:lnTo>
                <a:lnTo>
                  <a:pt x="1727327" y="499533"/>
                </a:lnTo>
                <a:lnTo>
                  <a:pt x="1727327" y="496990"/>
                </a:lnTo>
                <a:lnTo>
                  <a:pt x="1727327" y="494449"/>
                </a:lnTo>
                <a:lnTo>
                  <a:pt x="1724785" y="489364"/>
                </a:lnTo>
                <a:lnTo>
                  <a:pt x="1724785" y="486822"/>
                </a:lnTo>
                <a:lnTo>
                  <a:pt x="1724785" y="484279"/>
                </a:lnTo>
                <a:lnTo>
                  <a:pt x="1727327" y="479196"/>
                </a:lnTo>
                <a:lnTo>
                  <a:pt x="1727327" y="474111"/>
                </a:lnTo>
                <a:lnTo>
                  <a:pt x="1729869" y="471569"/>
                </a:lnTo>
                <a:lnTo>
                  <a:pt x="1732411" y="469027"/>
                </a:lnTo>
                <a:lnTo>
                  <a:pt x="1740037" y="462672"/>
                </a:lnTo>
                <a:lnTo>
                  <a:pt x="1747664" y="457587"/>
                </a:lnTo>
                <a:lnTo>
                  <a:pt x="1747664" y="455045"/>
                </a:lnTo>
                <a:lnTo>
                  <a:pt x="1752748" y="455045"/>
                </a:lnTo>
                <a:lnTo>
                  <a:pt x="1760374" y="452503"/>
                </a:lnTo>
                <a:lnTo>
                  <a:pt x="1760374" y="449961"/>
                </a:lnTo>
                <a:lnTo>
                  <a:pt x="1762916" y="449961"/>
                </a:lnTo>
                <a:lnTo>
                  <a:pt x="1765458" y="447419"/>
                </a:lnTo>
                <a:lnTo>
                  <a:pt x="1768000" y="447419"/>
                </a:lnTo>
                <a:lnTo>
                  <a:pt x="1770542" y="447419"/>
                </a:lnTo>
                <a:lnTo>
                  <a:pt x="1773085" y="447419"/>
                </a:lnTo>
                <a:lnTo>
                  <a:pt x="1775626" y="447419"/>
                </a:lnTo>
                <a:lnTo>
                  <a:pt x="1778168" y="447419"/>
                </a:lnTo>
                <a:lnTo>
                  <a:pt x="1780710" y="447419"/>
                </a:lnTo>
                <a:lnTo>
                  <a:pt x="1780710" y="444876"/>
                </a:lnTo>
                <a:lnTo>
                  <a:pt x="1783253" y="444876"/>
                </a:lnTo>
                <a:lnTo>
                  <a:pt x="1785795" y="442334"/>
                </a:lnTo>
                <a:lnTo>
                  <a:pt x="1790878" y="439792"/>
                </a:lnTo>
                <a:lnTo>
                  <a:pt x="1790878" y="442334"/>
                </a:lnTo>
                <a:lnTo>
                  <a:pt x="1789608" y="442334"/>
                </a:lnTo>
                <a:close/>
                <a:moveTo>
                  <a:pt x="505869" y="434708"/>
                </a:moveTo>
                <a:lnTo>
                  <a:pt x="505869" y="437250"/>
                </a:lnTo>
                <a:lnTo>
                  <a:pt x="503327" y="437250"/>
                </a:lnTo>
                <a:lnTo>
                  <a:pt x="500785" y="437250"/>
                </a:lnTo>
                <a:lnTo>
                  <a:pt x="503327" y="434708"/>
                </a:lnTo>
                <a:lnTo>
                  <a:pt x="505869" y="434708"/>
                </a:lnTo>
                <a:close/>
                <a:moveTo>
                  <a:pt x="1427365" y="380052"/>
                </a:moveTo>
                <a:lnTo>
                  <a:pt x="1424823" y="380052"/>
                </a:lnTo>
                <a:lnTo>
                  <a:pt x="1422280" y="380052"/>
                </a:lnTo>
                <a:lnTo>
                  <a:pt x="1424823" y="380052"/>
                </a:lnTo>
                <a:lnTo>
                  <a:pt x="1424823" y="377510"/>
                </a:lnTo>
                <a:lnTo>
                  <a:pt x="1427365" y="380052"/>
                </a:lnTo>
                <a:close/>
                <a:moveTo>
                  <a:pt x="1429907" y="377510"/>
                </a:moveTo>
                <a:lnTo>
                  <a:pt x="1429907" y="380052"/>
                </a:lnTo>
                <a:lnTo>
                  <a:pt x="1429907" y="377510"/>
                </a:lnTo>
                <a:lnTo>
                  <a:pt x="1432449" y="372425"/>
                </a:lnTo>
                <a:lnTo>
                  <a:pt x="1434991" y="372425"/>
                </a:lnTo>
                <a:lnTo>
                  <a:pt x="1434991" y="374967"/>
                </a:lnTo>
                <a:lnTo>
                  <a:pt x="1434991" y="377510"/>
                </a:lnTo>
                <a:lnTo>
                  <a:pt x="1432449" y="377510"/>
                </a:lnTo>
                <a:lnTo>
                  <a:pt x="1429907" y="377510"/>
                </a:lnTo>
                <a:close/>
                <a:moveTo>
                  <a:pt x="1867140" y="372425"/>
                </a:moveTo>
                <a:lnTo>
                  <a:pt x="1864598" y="372425"/>
                </a:lnTo>
                <a:lnTo>
                  <a:pt x="1864598" y="369883"/>
                </a:lnTo>
                <a:lnTo>
                  <a:pt x="1867140" y="372425"/>
                </a:lnTo>
                <a:close/>
                <a:moveTo>
                  <a:pt x="1959925" y="353359"/>
                </a:moveTo>
                <a:lnTo>
                  <a:pt x="1958654" y="353359"/>
                </a:lnTo>
                <a:lnTo>
                  <a:pt x="1961196" y="350817"/>
                </a:lnTo>
                <a:lnTo>
                  <a:pt x="1963739" y="350817"/>
                </a:lnTo>
                <a:lnTo>
                  <a:pt x="1966280" y="350817"/>
                </a:lnTo>
                <a:lnTo>
                  <a:pt x="1963739" y="350817"/>
                </a:lnTo>
                <a:lnTo>
                  <a:pt x="1959925" y="353359"/>
                </a:lnTo>
                <a:close/>
                <a:moveTo>
                  <a:pt x="1855701" y="344461"/>
                </a:moveTo>
                <a:lnTo>
                  <a:pt x="1864598" y="347003"/>
                </a:lnTo>
                <a:lnTo>
                  <a:pt x="1864598" y="344461"/>
                </a:lnTo>
                <a:lnTo>
                  <a:pt x="1867140" y="344461"/>
                </a:lnTo>
                <a:lnTo>
                  <a:pt x="1869682" y="347003"/>
                </a:lnTo>
                <a:lnTo>
                  <a:pt x="1869682" y="349546"/>
                </a:lnTo>
                <a:lnTo>
                  <a:pt x="1867140" y="349546"/>
                </a:lnTo>
                <a:lnTo>
                  <a:pt x="1864598" y="349546"/>
                </a:lnTo>
                <a:lnTo>
                  <a:pt x="1867140" y="349546"/>
                </a:lnTo>
                <a:lnTo>
                  <a:pt x="1869682" y="349546"/>
                </a:lnTo>
                <a:lnTo>
                  <a:pt x="1872225" y="354630"/>
                </a:lnTo>
                <a:lnTo>
                  <a:pt x="1874767" y="354630"/>
                </a:lnTo>
                <a:lnTo>
                  <a:pt x="1879850" y="354630"/>
                </a:lnTo>
                <a:lnTo>
                  <a:pt x="1882393" y="354630"/>
                </a:lnTo>
                <a:lnTo>
                  <a:pt x="1884935" y="352088"/>
                </a:lnTo>
                <a:lnTo>
                  <a:pt x="1890018" y="352088"/>
                </a:lnTo>
                <a:lnTo>
                  <a:pt x="1897645" y="352088"/>
                </a:lnTo>
                <a:lnTo>
                  <a:pt x="1900187" y="354630"/>
                </a:lnTo>
                <a:lnTo>
                  <a:pt x="1905271" y="354630"/>
                </a:lnTo>
                <a:lnTo>
                  <a:pt x="1907813" y="354630"/>
                </a:lnTo>
                <a:lnTo>
                  <a:pt x="1910355" y="354630"/>
                </a:lnTo>
                <a:lnTo>
                  <a:pt x="1912898" y="354630"/>
                </a:lnTo>
                <a:lnTo>
                  <a:pt x="1912898" y="357172"/>
                </a:lnTo>
                <a:lnTo>
                  <a:pt x="1915439" y="357172"/>
                </a:lnTo>
                <a:lnTo>
                  <a:pt x="1917981" y="357172"/>
                </a:lnTo>
                <a:lnTo>
                  <a:pt x="1920523" y="354630"/>
                </a:lnTo>
                <a:lnTo>
                  <a:pt x="1925608" y="354630"/>
                </a:lnTo>
                <a:lnTo>
                  <a:pt x="1942131" y="359714"/>
                </a:lnTo>
                <a:lnTo>
                  <a:pt x="1944673" y="357172"/>
                </a:lnTo>
                <a:lnTo>
                  <a:pt x="1942131" y="362257"/>
                </a:lnTo>
                <a:lnTo>
                  <a:pt x="1942131" y="364799"/>
                </a:lnTo>
                <a:lnTo>
                  <a:pt x="1942131" y="367341"/>
                </a:lnTo>
                <a:lnTo>
                  <a:pt x="1939589" y="367341"/>
                </a:lnTo>
                <a:lnTo>
                  <a:pt x="1937047" y="367341"/>
                </a:lnTo>
                <a:lnTo>
                  <a:pt x="1937047" y="369883"/>
                </a:lnTo>
                <a:lnTo>
                  <a:pt x="1937047" y="367341"/>
                </a:lnTo>
                <a:lnTo>
                  <a:pt x="1934504" y="367341"/>
                </a:lnTo>
                <a:lnTo>
                  <a:pt x="1931963" y="367341"/>
                </a:lnTo>
                <a:lnTo>
                  <a:pt x="1920523" y="367341"/>
                </a:lnTo>
                <a:lnTo>
                  <a:pt x="1917981" y="367341"/>
                </a:lnTo>
                <a:lnTo>
                  <a:pt x="1917981" y="369883"/>
                </a:lnTo>
                <a:lnTo>
                  <a:pt x="1915439" y="369883"/>
                </a:lnTo>
                <a:lnTo>
                  <a:pt x="1907813" y="369883"/>
                </a:lnTo>
                <a:lnTo>
                  <a:pt x="1902729" y="369883"/>
                </a:lnTo>
                <a:lnTo>
                  <a:pt x="1895103" y="369883"/>
                </a:lnTo>
                <a:lnTo>
                  <a:pt x="1892561" y="369883"/>
                </a:lnTo>
                <a:lnTo>
                  <a:pt x="1890018" y="369883"/>
                </a:lnTo>
                <a:lnTo>
                  <a:pt x="1887477" y="369883"/>
                </a:lnTo>
                <a:lnTo>
                  <a:pt x="1887477" y="367341"/>
                </a:lnTo>
                <a:lnTo>
                  <a:pt x="1884935" y="364799"/>
                </a:lnTo>
                <a:lnTo>
                  <a:pt x="1882393" y="364799"/>
                </a:lnTo>
                <a:lnTo>
                  <a:pt x="1882393" y="364799"/>
                </a:lnTo>
                <a:lnTo>
                  <a:pt x="1882393" y="362257"/>
                </a:lnTo>
                <a:lnTo>
                  <a:pt x="1879850" y="362257"/>
                </a:lnTo>
                <a:lnTo>
                  <a:pt x="1877308" y="362257"/>
                </a:lnTo>
                <a:lnTo>
                  <a:pt x="1874767" y="359714"/>
                </a:lnTo>
                <a:lnTo>
                  <a:pt x="1869682" y="359714"/>
                </a:lnTo>
                <a:lnTo>
                  <a:pt x="1867140" y="359714"/>
                </a:lnTo>
                <a:lnTo>
                  <a:pt x="1864598" y="359714"/>
                </a:lnTo>
                <a:lnTo>
                  <a:pt x="1862056" y="359714"/>
                </a:lnTo>
                <a:lnTo>
                  <a:pt x="1859514" y="359714"/>
                </a:lnTo>
                <a:lnTo>
                  <a:pt x="1856972" y="359714"/>
                </a:lnTo>
                <a:lnTo>
                  <a:pt x="1854430" y="359714"/>
                </a:lnTo>
                <a:lnTo>
                  <a:pt x="1851888" y="359714"/>
                </a:lnTo>
                <a:lnTo>
                  <a:pt x="1849346" y="359714"/>
                </a:lnTo>
                <a:lnTo>
                  <a:pt x="1846804" y="359714"/>
                </a:lnTo>
                <a:lnTo>
                  <a:pt x="1844262" y="357172"/>
                </a:lnTo>
                <a:lnTo>
                  <a:pt x="1846804" y="348275"/>
                </a:lnTo>
                <a:lnTo>
                  <a:pt x="1846804" y="345733"/>
                </a:lnTo>
                <a:lnTo>
                  <a:pt x="1851888" y="345733"/>
                </a:lnTo>
                <a:lnTo>
                  <a:pt x="1851888" y="343190"/>
                </a:lnTo>
                <a:lnTo>
                  <a:pt x="1854430" y="343190"/>
                </a:lnTo>
                <a:lnTo>
                  <a:pt x="1854430" y="344461"/>
                </a:lnTo>
                <a:close/>
                <a:moveTo>
                  <a:pt x="2203963" y="352088"/>
                </a:moveTo>
                <a:lnTo>
                  <a:pt x="2198879" y="357172"/>
                </a:lnTo>
                <a:lnTo>
                  <a:pt x="2196337" y="357172"/>
                </a:lnTo>
                <a:lnTo>
                  <a:pt x="2196337" y="359714"/>
                </a:lnTo>
                <a:lnTo>
                  <a:pt x="2196337" y="362257"/>
                </a:lnTo>
                <a:lnTo>
                  <a:pt x="2198879" y="364799"/>
                </a:lnTo>
                <a:lnTo>
                  <a:pt x="2201420" y="367341"/>
                </a:lnTo>
                <a:lnTo>
                  <a:pt x="2203963" y="369883"/>
                </a:lnTo>
                <a:lnTo>
                  <a:pt x="2201420" y="369883"/>
                </a:lnTo>
                <a:lnTo>
                  <a:pt x="2198879" y="369883"/>
                </a:lnTo>
                <a:lnTo>
                  <a:pt x="2196337" y="369883"/>
                </a:lnTo>
                <a:lnTo>
                  <a:pt x="2193795" y="369883"/>
                </a:lnTo>
                <a:lnTo>
                  <a:pt x="2191252" y="369883"/>
                </a:lnTo>
                <a:lnTo>
                  <a:pt x="2188710" y="369883"/>
                </a:lnTo>
                <a:lnTo>
                  <a:pt x="2186169" y="369883"/>
                </a:lnTo>
                <a:lnTo>
                  <a:pt x="2186169" y="372425"/>
                </a:lnTo>
                <a:lnTo>
                  <a:pt x="2186169" y="374967"/>
                </a:lnTo>
                <a:lnTo>
                  <a:pt x="2183626" y="377510"/>
                </a:lnTo>
                <a:lnTo>
                  <a:pt x="2178542" y="380052"/>
                </a:lnTo>
                <a:lnTo>
                  <a:pt x="2176000" y="380052"/>
                </a:lnTo>
                <a:lnTo>
                  <a:pt x="2174729" y="380052"/>
                </a:lnTo>
                <a:lnTo>
                  <a:pt x="2172187" y="380052"/>
                </a:lnTo>
                <a:lnTo>
                  <a:pt x="2169645" y="380052"/>
                </a:lnTo>
                <a:lnTo>
                  <a:pt x="2167103" y="380052"/>
                </a:lnTo>
                <a:lnTo>
                  <a:pt x="2167103" y="382593"/>
                </a:lnTo>
                <a:lnTo>
                  <a:pt x="2164561" y="382593"/>
                </a:lnTo>
                <a:lnTo>
                  <a:pt x="2164561" y="385136"/>
                </a:lnTo>
                <a:lnTo>
                  <a:pt x="2167103" y="385136"/>
                </a:lnTo>
                <a:lnTo>
                  <a:pt x="2164561" y="385136"/>
                </a:lnTo>
                <a:lnTo>
                  <a:pt x="2162019" y="385136"/>
                </a:lnTo>
                <a:lnTo>
                  <a:pt x="2162019" y="382593"/>
                </a:lnTo>
                <a:lnTo>
                  <a:pt x="2159477" y="382593"/>
                </a:lnTo>
                <a:lnTo>
                  <a:pt x="2156934" y="382593"/>
                </a:lnTo>
                <a:lnTo>
                  <a:pt x="2154393" y="382593"/>
                </a:lnTo>
                <a:lnTo>
                  <a:pt x="2151851" y="382593"/>
                </a:lnTo>
                <a:lnTo>
                  <a:pt x="2146766" y="380052"/>
                </a:lnTo>
                <a:lnTo>
                  <a:pt x="2144224" y="377510"/>
                </a:lnTo>
                <a:lnTo>
                  <a:pt x="2141683" y="374967"/>
                </a:lnTo>
                <a:lnTo>
                  <a:pt x="2141683" y="372425"/>
                </a:lnTo>
                <a:lnTo>
                  <a:pt x="2139140" y="367341"/>
                </a:lnTo>
                <a:lnTo>
                  <a:pt x="2139140" y="364799"/>
                </a:lnTo>
                <a:lnTo>
                  <a:pt x="2141683" y="364799"/>
                </a:lnTo>
                <a:lnTo>
                  <a:pt x="2141683" y="367341"/>
                </a:lnTo>
                <a:lnTo>
                  <a:pt x="2144224" y="367341"/>
                </a:lnTo>
                <a:lnTo>
                  <a:pt x="2146766" y="364799"/>
                </a:lnTo>
                <a:lnTo>
                  <a:pt x="2146766" y="362257"/>
                </a:lnTo>
                <a:lnTo>
                  <a:pt x="2149309" y="362257"/>
                </a:lnTo>
                <a:lnTo>
                  <a:pt x="2151851" y="362257"/>
                </a:lnTo>
                <a:lnTo>
                  <a:pt x="2151851" y="359714"/>
                </a:lnTo>
                <a:lnTo>
                  <a:pt x="2154393" y="362257"/>
                </a:lnTo>
                <a:lnTo>
                  <a:pt x="2156934" y="362257"/>
                </a:lnTo>
                <a:lnTo>
                  <a:pt x="2159477" y="362257"/>
                </a:lnTo>
                <a:lnTo>
                  <a:pt x="2162019" y="362257"/>
                </a:lnTo>
                <a:lnTo>
                  <a:pt x="2162019" y="359714"/>
                </a:lnTo>
                <a:lnTo>
                  <a:pt x="2162019" y="355901"/>
                </a:lnTo>
                <a:lnTo>
                  <a:pt x="2162019" y="353359"/>
                </a:lnTo>
                <a:lnTo>
                  <a:pt x="2162019" y="350817"/>
                </a:lnTo>
                <a:lnTo>
                  <a:pt x="2164561" y="353359"/>
                </a:lnTo>
                <a:lnTo>
                  <a:pt x="2174729" y="353359"/>
                </a:lnTo>
                <a:lnTo>
                  <a:pt x="2177271" y="353359"/>
                </a:lnTo>
                <a:lnTo>
                  <a:pt x="2179814" y="353359"/>
                </a:lnTo>
                <a:lnTo>
                  <a:pt x="2182355" y="353359"/>
                </a:lnTo>
                <a:lnTo>
                  <a:pt x="2187439" y="353359"/>
                </a:lnTo>
                <a:lnTo>
                  <a:pt x="2189982" y="353359"/>
                </a:lnTo>
                <a:lnTo>
                  <a:pt x="2192524" y="350817"/>
                </a:lnTo>
                <a:lnTo>
                  <a:pt x="2195065" y="350817"/>
                </a:lnTo>
                <a:lnTo>
                  <a:pt x="2197607" y="350817"/>
                </a:lnTo>
                <a:lnTo>
                  <a:pt x="2200150" y="350817"/>
                </a:lnTo>
                <a:lnTo>
                  <a:pt x="2211589" y="345733"/>
                </a:lnTo>
                <a:lnTo>
                  <a:pt x="2211589" y="343190"/>
                </a:lnTo>
                <a:lnTo>
                  <a:pt x="2214131" y="343190"/>
                </a:lnTo>
                <a:lnTo>
                  <a:pt x="2219215" y="340648"/>
                </a:lnTo>
                <a:lnTo>
                  <a:pt x="2221757" y="340648"/>
                </a:lnTo>
                <a:lnTo>
                  <a:pt x="2221757" y="343190"/>
                </a:lnTo>
                <a:lnTo>
                  <a:pt x="2214131" y="345733"/>
                </a:lnTo>
                <a:lnTo>
                  <a:pt x="2209047" y="348275"/>
                </a:lnTo>
                <a:lnTo>
                  <a:pt x="2203963" y="352088"/>
                </a:lnTo>
                <a:close/>
                <a:moveTo>
                  <a:pt x="1970094" y="352088"/>
                </a:moveTo>
                <a:lnTo>
                  <a:pt x="1967552" y="352088"/>
                </a:lnTo>
                <a:lnTo>
                  <a:pt x="1965009" y="345733"/>
                </a:lnTo>
                <a:lnTo>
                  <a:pt x="1967552" y="343190"/>
                </a:lnTo>
                <a:lnTo>
                  <a:pt x="1970094" y="340648"/>
                </a:lnTo>
                <a:lnTo>
                  <a:pt x="1970094" y="338106"/>
                </a:lnTo>
                <a:lnTo>
                  <a:pt x="1972635" y="338106"/>
                </a:lnTo>
                <a:lnTo>
                  <a:pt x="1970094" y="340648"/>
                </a:lnTo>
                <a:lnTo>
                  <a:pt x="1970094" y="345733"/>
                </a:lnTo>
                <a:lnTo>
                  <a:pt x="1970094" y="350817"/>
                </a:lnTo>
                <a:lnTo>
                  <a:pt x="1970094" y="352088"/>
                </a:lnTo>
                <a:close/>
                <a:moveTo>
                  <a:pt x="1839177" y="338106"/>
                </a:moveTo>
                <a:lnTo>
                  <a:pt x="1839177" y="335564"/>
                </a:lnTo>
                <a:lnTo>
                  <a:pt x="1839177" y="338106"/>
                </a:lnTo>
                <a:close/>
                <a:moveTo>
                  <a:pt x="1544299" y="338106"/>
                </a:moveTo>
                <a:lnTo>
                  <a:pt x="1539215" y="338106"/>
                </a:lnTo>
                <a:lnTo>
                  <a:pt x="1539215" y="335564"/>
                </a:lnTo>
                <a:lnTo>
                  <a:pt x="1536673" y="335564"/>
                </a:lnTo>
                <a:lnTo>
                  <a:pt x="1536673" y="333022"/>
                </a:lnTo>
                <a:lnTo>
                  <a:pt x="1536673" y="330480"/>
                </a:lnTo>
                <a:lnTo>
                  <a:pt x="1539215" y="330480"/>
                </a:lnTo>
                <a:lnTo>
                  <a:pt x="1541757" y="333022"/>
                </a:lnTo>
                <a:lnTo>
                  <a:pt x="1544299" y="333022"/>
                </a:lnTo>
                <a:lnTo>
                  <a:pt x="1544299" y="335564"/>
                </a:lnTo>
                <a:lnTo>
                  <a:pt x="1546841" y="335564"/>
                </a:lnTo>
                <a:lnTo>
                  <a:pt x="1544299" y="338106"/>
                </a:lnTo>
                <a:close/>
                <a:moveTo>
                  <a:pt x="1534131" y="330480"/>
                </a:moveTo>
                <a:lnTo>
                  <a:pt x="1531589" y="330480"/>
                </a:lnTo>
                <a:lnTo>
                  <a:pt x="1531589" y="327937"/>
                </a:lnTo>
                <a:lnTo>
                  <a:pt x="1534131" y="327937"/>
                </a:lnTo>
                <a:lnTo>
                  <a:pt x="1536673" y="327937"/>
                </a:lnTo>
                <a:lnTo>
                  <a:pt x="1536673" y="330480"/>
                </a:lnTo>
                <a:lnTo>
                  <a:pt x="1534131" y="330480"/>
                </a:lnTo>
                <a:close/>
                <a:moveTo>
                  <a:pt x="1829009" y="326667"/>
                </a:moveTo>
                <a:lnTo>
                  <a:pt x="1826467" y="324124"/>
                </a:lnTo>
                <a:lnTo>
                  <a:pt x="1823926" y="324124"/>
                </a:lnTo>
                <a:lnTo>
                  <a:pt x="1823926" y="319040"/>
                </a:lnTo>
                <a:lnTo>
                  <a:pt x="1826467" y="316498"/>
                </a:lnTo>
                <a:lnTo>
                  <a:pt x="1826467" y="319040"/>
                </a:lnTo>
                <a:lnTo>
                  <a:pt x="1829009" y="319040"/>
                </a:lnTo>
                <a:lnTo>
                  <a:pt x="1831551" y="321582"/>
                </a:lnTo>
                <a:lnTo>
                  <a:pt x="1831551" y="326667"/>
                </a:lnTo>
                <a:lnTo>
                  <a:pt x="1829009" y="326667"/>
                </a:lnTo>
                <a:close/>
                <a:moveTo>
                  <a:pt x="1924336" y="319040"/>
                </a:moveTo>
                <a:lnTo>
                  <a:pt x="1921794" y="319040"/>
                </a:lnTo>
                <a:lnTo>
                  <a:pt x="1920523" y="319040"/>
                </a:lnTo>
                <a:lnTo>
                  <a:pt x="1920523" y="316498"/>
                </a:lnTo>
                <a:lnTo>
                  <a:pt x="1923066" y="316498"/>
                </a:lnTo>
                <a:lnTo>
                  <a:pt x="1924336" y="319040"/>
                </a:lnTo>
                <a:close/>
                <a:moveTo>
                  <a:pt x="1991701" y="335564"/>
                </a:moveTo>
                <a:lnTo>
                  <a:pt x="1989159" y="335564"/>
                </a:lnTo>
                <a:lnTo>
                  <a:pt x="1989159" y="333022"/>
                </a:lnTo>
                <a:lnTo>
                  <a:pt x="1989159" y="330480"/>
                </a:lnTo>
                <a:lnTo>
                  <a:pt x="1989159" y="327937"/>
                </a:lnTo>
                <a:lnTo>
                  <a:pt x="1989159" y="325395"/>
                </a:lnTo>
                <a:lnTo>
                  <a:pt x="1991701" y="320311"/>
                </a:lnTo>
                <a:lnTo>
                  <a:pt x="1994243" y="317769"/>
                </a:lnTo>
                <a:lnTo>
                  <a:pt x="2001870" y="315227"/>
                </a:lnTo>
                <a:lnTo>
                  <a:pt x="2004411" y="312684"/>
                </a:lnTo>
                <a:lnTo>
                  <a:pt x="2006953" y="312684"/>
                </a:lnTo>
                <a:lnTo>
                  <a:pt x="2006953" y="315227"/>
                </a:lnTo>
                <a:lnTo>
                  <a:pt x="2004411" y="317769"/>
                </a:lnTo>
                <a:lnTo>
                  <a:pt x="2004411" y="320311"/>
                </a:lnTo>
                <a:lnTo>
                  <a:pt x="2004411" y="322854"/>
                </a:lnTo>
                <a:lnTo>
                  <a:pt x="2001870" y="322854"/>
                </a:lnTo>
                <a:lnTo>
                  <a:pt x="1999327" y="325395"/>
                </a:lnTo>
                <a:lnTo>
                  <a:pt x="1999327" y="327937"/>
                </a:lnTo>
                <a:lnTo>
                  <a:pt x="1996785" y="327937"/>
                </a:lnTo>
                <a:lnTo>
                  <a:pt x="1996785" y="330480"/>
                </a:lnTo>
                <a:lnTo>
                  <a:pt x="1994243" y="330480"/>
                </a:lnTo>
                <a:lnTo>
                  <a:pt x="1994243" y="333022"/>
                </a:lnTo>
                <a:lnTo>
                  <a:pt x="1991701" y="333022"/>
                </a:lnTo>
                <a:lnTo>
                  <a:pt x="1991701" y="335564"/>
                </a:lnTo>
                <a:close/>
                <a:moveTo>
                  <a:pt x="1977720" y="316498"/>
                </a:moveTo>
                <a:lnTo>
                  <a:pt x="1975177" y="316498"/>
                </a:lnTo>
                <a:lnTo>
                  <a:pt x="1975177" y="313956"/>
                </a:lnTo>
                <a:lnTo>
                  <a:pt x="1977720" y="313956"/>
                </a:lnTo>
                <a:lnTo>
                  <a:pt x="1980262" y="316498"/>
                </a:lnTo>
                <a:lnTo>
                  <a:pt x="1977720" y="316498"/>
                </a:lnTo>
                <a:close/>
                <a:moveTo>
                  <a:pt x="1912898" y="319040"/>
                </a:moveTo>
                <a:lnTo>
                  <a:pt x="1910355" y="319040"/>
                </a:lnTo>
                <a:lnTo>
                  <a:pt x="1910355" y="316498"/>
                </a:lnTo>
                <a:lnTo>
                  <a:pt x="1910355" y="313956"/>
                </a:lnTo>
                <a:lnTo>
                  <a:pt x="1907813" y="313956"/>
                </a:lnTo>
                <a:lnTo>
                  <a:pt x="1910355" y="313956"/>
                </a:lnTo>
                <a:lnTo>
                  <a:pt x="1912898" y="313956"/>
                </a:lnTo>
                <a:lnTo>
                  <a:pt x="1912898" y="316498"/>
                </a:lnTo>
                <a:lnTo>
                  <a:pt x="1912898" y="319040"/>
                </a:lnTo>
                <a:close/>
                <a:moveTo>
                  <a:pt x="1940860" y="312684"/>
                </a:moveTo>
                <a:lnTo>
                  <a:pt x="1938318" y="312684"/>
                </a:lnTo>
                <a:lnTo>
                  <a:pt x="1938318" y="310143"/>
                </a:lnTo>
                <a:lnTo>
                  <a:pt x="1943402" y="307600"/>
                </a:lnTo>
                <a:lnTo>
                  <a:pt x="1943402" y="310143"/>
                </a:lnTo>
                <a:lnTo>
                  <a:pt x="1945944" y="310143"/>
                </a:lnTo>
                <a:lnTo>
                  <a:pt x="1943402" y="312684"/>
                </a:lnTo>
                <a:lnTo>
                  <a:pt x="1940860" y="312684"/>
                </a:lnTo>
                <a:close/>
                <a:moveTo>
                  <a:pt x="1893832" y="310143"/>
                </a:moveTo>
                <a:lnTo>
                  <a:pt x="1891290" y="307600"/>
                </a:lnTo>
                <a:lnTo>
                  <a:pt x="1893832" y="310143"/>
                </a:lnTo>
                <a:lnTo>
                  <a:pt x="1896374" y="310143"/>
                </a:lnTo>
                <a:lnTo>
                  <a:pt x="1893832" y="310143"/>
                </a:lnTo>
                <a:close/>
                <a:moveTo>
                  <a:pt x="1898916" y="307600"/>
                </a:moveTo>
                <a:lnTo>
                  <a:pt x="1898916" y="310143"/>
                </a:lnTo>
                <a:lnTo>
                  <a:pt x="1898916" y="307600"/>
                </a:lnTo>
                <a:lnTo>
                  <a:pt x="1901458" y="307600"/>
                </a:lnTo>
                <a:lnTo>
                  <a:pt x="1901458" y="305058"/>
                </a:lnTo>
                <a:lnTo>
                  <a:pt x="1904000" y="305058"/>
                </a:lnTo>
                <a:lnTo>
                  <a:pt x="1901458" y="307600"/>
                </a:lnTo>
                <a:lnTo>
                  <a:pt x="1898916" y="307600"/>
                </a:lnTo>
                <a:close/>
                <a:moveTo>
                  <a:pt x="1877308" y="307600"/>
                </a:moveTo>
                <a:lnTo>
                  <a:pt x="1874767" y="307600"/>
                </a:lnTo>
                <a:lnTo>
                  <a:pt x="1874767" y="305058"/>
                </a:lnTo>
                <a:lnTo>
                  <a:pt x="1879850" y="302516"/>
                </a:lnTo>
                <a:lnTo>
                  <a:pt x="1882393" y="305058"/>
                </a:lnTo>
                <a:lnTo>
                  <a:pt x="1882393" y="307600"/>
                </a:lnTo>
                <a:lnTo>
                  <a:pt x="1879850" y="307600"/>
                </a:lnTo>
                <a:lnTo>
                  <a:pt x="1877308" y="307600"/>
                </a:lnTo>
                <a:close/>
                <a:moveTo>
                  <a:pt x="1910355" y="307600"/>
                </a:moveTo>
                <a:lnTo>
                  <a:pt x="1907813" y="307600"/>
                </a:lnTo>
                <a:lnTo>
                  <a:pt x="1905271" y="305058"/>
                </a:lnTo>
                <a:lnTo>
                  <a:pt x="1905271" y="302516"/>
                </a:lnTo>
                <a:lnTo>
                  <a:pt x="1907813" y="302516"/>
                </a:lnTo>
                <a:lnTo>
                  <a:pt x="1910355" y="305058"/>
                </a:lnTo>
                <a:lnTo>
                  <a:pt x="1910355" y="307600"/>
                </a:lnTo>
                <a:close/>
                <a:moveTo>
                  <a:pt x="1883663" y="305058"/>
                </a:moveTo>
                <a:lnTo>
                  <a:pt x="1883663" y="302516"/>
                </a:lnTo>
                <a:lnTo>
                  <a:pt x="1883663" y="305058"/>
                </a:lnTo>
                <a:close/>
                <a:moveTo>
                  <a:pt x="1457869" y="305058"/>
                </a:moveTo>
                <a:lnTo>
                  <a:pt x="1455327" y="305058"/>
                </a:lnTo>
                <a:lnTo>
                  <a:pt x="1455327" y="302516"/>
                </a:lnTo>
                <a:lnTo>
                  <a:pt x="1455327" y="299974"/>
                </a:lnTo>
                <a:lnTo>
                  <a:pt x="1457869" y="299974"/>
                </a:lnTo>
                <a:lnTo>
                  <a:pt x="1457869" y="302516"/>
                </a:lnTo>
                <a:lnTo>
                  <a:pt x="1460411" y="302516"/>
                </a:lnTo>
                <a:lnTo>
                  <a:pt x="1460411" y="305058"/>
                </a:lnTo>
                <a:lnTo>
                  <a:pt x="1457869" y="305058"/>
                </a:lnTo>
                <a:close/>
                <a:moveTo>
                  <a:pt x="1882393" y="302516"/>
                </a:moveTo>
                <a:lnTo>
                  <a:pt x="1879850" y="302516"/>
                </a:lnTo>
                <a:lnTo>
                  <a:pt x="1882393" y="299974"/>
                </a:lnTo>
                <a:lnTo>
                  <a:pt x="1882393" y="302516"/>
                </a:lnTo>
                <a:close/>
                <a:moveTo>
                  <a:pt x="1912898" y="302516"/>
                </a:moveTo>
                <a:lnTo>
                  <a:pt x="1910355" y="302516"/>
                </a:lnTo>
                <a:lnTo>
                  <a:pt x="1910355" y="299974"/>
                </a:lnTo>
                <a:lnTo>
                  <a:pt x="1912898" y="299974"/>
                </a:lnTo>
                <a:lnTo>
                  <a:pt x="1912898" y="302516"/>
                </a:lnTo>
                <a:close/>
                <a:moveTo>
                  <a:pt x="1924336" y="302516"/>
                </a:moveTo>
                <a:lnTo>
                  <a:pt x="1921794" y="305058"/>
                </a:lnTo>
                <a:lnTo>
                  <a:pt x="1921794" y="302516"/>
                </a:lnTo>
                <a:lnTo>
                  <a:pt x="1924336" y="299974"/>
                </a:lnTo>
                <a:lnTo>
                  <a:pt x="1929421" y="299974"/>
                </a:lnTo>
                <a:lnTo>
                  <a:pt x="1926879" y="299974"/>
                </a:lnTo>
                <a:lnTo>
                  <a:pt x="1924336" y="302516"/>
                </a:lnTo>
                <a:close/>
                <a:moveTo>
                  <a:pt x="1920523" y="301245"/>
                </a:moveTo>
                <a:lnTo>
                  <a:pt x="1917981" y="301245"/>
                </a:lnTo>
                <a:lnTo>
                  <a:pt x="1917981" y="298703"/>
                </a:lnTo>
                <a:lnTo>
                  <a:pt x="1920523" y="298703"/>
                </a:lnTo>
                <a:lnTo>
                  <a:pt x="1920523" y="301245"/>
                </a:lnTo>
                <a:close/>
                <a:moveTo>
                  <a:pt x="209720" y="296160"/>
                </a:moveTo>
                <a:lnTo>
                  <a:pt x="209720" y="298703"/>
                </a:lnTo>
                <a:lnTo>
                  <a:pt x="207178" y="298703"/>
                </a:lnTo>
                <a:lnTo>
                  <a:pt x="204636" y="298703"/>
                </a:lnTo>
                <a:lnTo>
                  <a:pt x="204636" y="296160"/>
                </a:lnTo>
                <a:lnTo>
                  <a:pt x="207178" y="296160"/>
                </a:lnTo>
                <a:lnTo>
                  <a:pt x="209720" y="296160"/>
                </a:lnTo>
                <a:close/>
                <a:moveTo>
                  <a:pt x="1898916" y="298703"/>
                </a:moveTo>
                <a:lnTo>
                  <a:pt x="1896374" y="296160"/>
                </a:lnTo>
                <a:lnTo>
                  <a:pt x="1898916" y="296160"/>
                </a:lnTo>
                <a:lnTo>
                  <a:pt x="1898916" y="293618"/>
                </a:lnTo>
                <a:lnTo>
                  <a:pt x="1898916" y="298703"/>
                </a:lnTo>
                <a:close/>
                <a:moveTo>
                  <a:pt x="1886206" y="298703"/>
                </a:moveTo>
                <a:lnTo>
                  <a:pt x="1883663" y="296160"/>
                </a:lnTo>
                <a:lnTo>
                  <a:pt x="1883663" y="293618"/>
                </a:lnTo>
                <a:lnTo>
                  <a:pt x="1886206" y="296160"/>
                </a:lnTo>
                <a:lnTo>
                  <a:pt x="1888748" y="298703"/>
                </a:lnTo>
                <a:lnTo>
                  <a:pt x="1886206" y="298703"/>
                </a:lnTo>
                <a:close/>
                <a:moveTo>
                  <a:pt x="1924336" y="293618"/>
                </a:moveTo>
                <a:lnTo>
                  <a:pt x="1921794" y="291077"/>
                </a:lnTo>
                <a:lnTo>
                  <a:pt x="1924336" y="291077"/>
                </a:lnTo>
                <a:lnTo>
                  <a:pt x="1924336" y="293618"/>
                </a:lnTo>
                <a:close/>
                <a:moveTo>
                  <a:pt x="1905271" y="296160"/>
                </a:moveTo>
                <a:lnTo>
                  <a:pt x="1902729" y="296160"/>
                </a:lnTo>
                <a:lnTo>
                  <a:pt x="1900187" y="296160"/>
                </a:lnTo>
                <a:lnTo>
                  <a:pt x="1897645" y="296160"/>
                </a:lnTo>
                <a:lnTo>
                  <a:pt x="1900187" y="293618"/>
                </a:lnTo>
                <a:lnTo>
                  <a:pt x="1900187" y="291077"/>
                </a:lnTo>
                <a:lnTo>
                  <a:pt x="1902729" y="291077"/>
                </a:lnTo>
                <a:lnTo>
                  <a:pt x="1905271" y="291077"/>
                </a:lnTo>
                <a:lnTo>
                  <a:pt x="1905271" y="293618"/>
                </a:lnTo>
                <a:lnTo>
                  <a:pt x="1905271" y="296160"/>
                </a:lnTo>
                <a:close/>
                <a:moveTo>
                  <a:pt x="1912898" y="298703"/>
                </a:moveTo>
                <a:lnTo>
                  <a:pt x="1910355" y="298703"/>
                </a:lnTo>
                <a:lnTo>
                  <a:pt x="1907813" y="293618"/>
                </a:lnTo>
                <a:lnTo>
                  <a:pt x="1912898" y="288534"/>
                </a:lnTo>
                <a:lnTo>
                  <a:pt x="1915439" y="288534"/>
                </a:lnTo>
                <a:lnTo>
                  <a:pt x="1915439" y="291077"/>
                </a:lnTo>
                <a:lnTo>
                  <a:pt x="1917981" y="291077"/>
                </a:lnTo>
                <a:lnTo>
                  <a:pt x="1915439" y="293618"/>
                </a:lnTo>
                <a:lnTo>
                  <a:pt x="1915439" y="296160"/>
                </a:lnTo>
                <a:lnTo>
                  <a:pt x="1915439" y="298703"/>
                </a:lnTo>
                <a:lnTo>
                  <a:pt x="1912898" y="298703"/>
                </a:lnTo>
                <a:close/>
                <a:moveTo>
                  <a:pt x="1882393" y="288534"/>
                </a:moveTo>
                <a:lnTo>
                  <a:pt x="1882393" y="291077"/>
                </a:lnTo>
                <a:lnTo>
                  <a:pt x="1879850" y="291077"/>
                </a:lnTo>
                <a:lnTo>
                  <a:pt x="1877308" y="291077"/>
                </a:lnTo>
                <a:lnTo>
                  <a:pt x="1877308" y="288534"/>
                </a:lnTo>
                <a:lnTo>
                  <a:pt x="1879850" y="288534"/>
                </a:lnTo>
                <a:lnTo>
                  <a:pt x="1882393" y="288534"/>
                </a:lnTo>
                <a:close/>
                <a:moveTo>
                  <a:pt x="1962467" y="298703"/>
                </a:moveTo>
                <a:lnTo>
                  <a:pt x="1959925" y="298703"/>
                </a:lnTo>
                <a:lnTo>
                  <a:pt x="1959925" y="296160"/>
                </a:lnTo>
                <a:lnTo>
                  <a:pt x="1957384" y="291077"/>
                </a:lnTo>
                <a:lnTo>
                  <a:pt x="1954841" y="288534"/>
                </a:lnTo>
                <a:lnTo>
                  <a:pt x="1957384" y="288534"/>
                </a:lnTo>
                <a:lnTo>
                  <a:pt x="1962467" y="293618"/>
                </a:lnTo>
                <a:lnTo>
                  <a:pt x="1965009" y="296160"/>
                </a:lnTo>
                <a:lnTo>
                  <a:pt x="1965009" y="298703"/>
                </a:lnTo>
                <a:lnTo>
                  <a:pt x="1962467" y="298703"/>
                </a:lnTo>
                <a:close/>
                <a:moveTo>
                  <a:pt x="1386692" y="287263"/>
                </a:moveTo>
                <a:lnTo>
                  <a:pt x="1389234" y="287263"/>
                </a:lnTo>
                <a:lnTo>
                  <a:pt x="1391776" y="287263"/>
                </a:lnTo>
                <a:lnTo>
                  <a:pt x="1394318" y="287263"/>
                </a:lnTo>
                <a:lnTo>
                  <a:pt x="1396860" y="289805"/>
                </a:lnTo>
                <a:lnTo>
                  <a:pt x="1399402" y="289805"/>
                </a:lnTo>
                <a:lnTo>
                  <a:pt x="1399402" y="292347"/>
                </a:lnTo>
                <a:lnTo>
                  <a:pt x="1396860" y="294890"/>
                </a:lnTo>
                <a:lnTo>
                  <a:pt x="1399402" y="297432"/>
                </a:lnTo>
                <a:lnTo>
                  <a:pt x="1404486" y="302516"/>
                </a:lnTo>
                <a:lnTo>
                  <a:pt x="1401944" y="305058"/>
                </a:lnTo>
                <a:lnTo>
                  <a:pt x="1401944" y="307600"/>
                </a:lnTo>
                <a:lnTo>
                  <a:pt x="1404486" y="307600"/>
                </a:lnTo>
                <a:lnTo>
                  <a:pt x="1407028" y="307600"/>
                </a:lnTo>
                <a:lnTo>
                  <a:pt x="1409570" y="307600"/>
                </a:lnTo>
                <a:lnTo>
                  <a:pt x="1409570" y="305058"/>
                </a:lnTo>
                <a:lnTo>
                  <a:pt x="1412112" y="305058"/>
                </a:lnTo>
                <a:lnTo>
                  <a:pt x="1412112" y="302516"/>
                </a:lnTo>
                <a:lnTo>
                  <a:pt x="1414654" y="302516"/>
                </a:lnTo>
                <a:lnTo>
                  <a:pt x="1417196" y="302516"/>
                </a:lnTo>
                <a:lnTo>
                  <a:pt x="1419738" y="299974"/>
                </a:lnTo>
                <a:lnTo>
                  <a:pt x="1422280" y="299974"/>
                </a:lnTo>
                <a:lnTo>
                  <a:pt x="1422280" y="297432"/>
                </a:lnTo>
                <a:lnTo>
                  <a:pt x="1422280" y="294890"/>
                </a:lnTo>
                <a:lnTo>
                  <a:pt x="1424823" y="294890"/>
                </a:lnTo>
                <a:lnTo>
                  <a:pt x="1427365" y="294890"/>
                </a:lnTo>
                <a:lnTo>
                  <a:pt x="1429907" y="294890"/>
                </a:lnTo>
                <a:lnTo>
                  <a:pt x="1429907" y="299974"/>
                </a:lnTo>
                <a:lnTo>
                  <a:pt x="1429907" y="305058"/>
                </a:lnTo>
                <a:lnTo>
                  <a:pt x="1424823" y="305058"/>
                </a:lnTo>
                <a:lnTo>
                  <a:pt x="1424823" y="307600"/>
                </a:lnTo>
                <a:lnTo>
                  <a:pt x="1422280" y="310143"/>
                </a:lnTo>
                <a:lnTo>
                  <a:pt x="1419738" y="312684"/>
                </a:lnTo>
                <a:lnTo>
                  <a:pt x="1419738" y="315227"/>
                </a:lnTo>
                <a:lnTo>
                  <a:pt x="1417196" y="315227"/>
                </a:lnTo>
                <a:lnTo>
                  <a:pt x="1417196" y="317769"/>
                </a:lnTo>
                <a:lnTo>
                  <a:pt x="1414654" y="317769"/>
                </a:lnTo>
                <a:lnTo>
                  <a:pt x="1412112" y="320311"/>
                </a:lnTo>
                <a:lnTo>
                  <a:pt x="1409570" y="320311"/>
                </a:lnTo>
                <a:lnTo>
                  <a:pt x="1407028" y="320311"/>
                </a:lnTo>
                <a:lnTo>
                  <a:pt x="1407028" y="322854"/>
                </a:lnTo>
                <a:lnTo>
                  <a:pt x="1407028" y="325395"/>
                </a:lnTo>
                <a:lnTo>
                  <a:pt x="1404486" y="325395"/>
                </a:lnTo>
                <a:lnTo>
                  <a:pt x="1404486" y="327937"/>
                </a:lnTo>
                <a:lnTo>
                  <a:pt x="1404486" y="330480"/>
                </a:lnTo>
                <a:lnTo>
                  <a:pt x="1407028" y="333022"/>
                </a:lnTo>
                <a:lnTo>
                  <a:pt x="1407028" y="338106"/>
                </a:lnTo>
                <a:lnTo>
                  <a:pt x="1409570" y="340648"/>
                </a:lnTo>
                <a:lnTo>
                  <a:pt x="1412112" y="343190"/>
                </a:lnTo>
                <a:lnTo>
                  <a:pt x="1414654" y="343190"/>
                </a:lnTo>
                <a:lnTo>
                  <a:pt x="1414654" y="345733"/>
                </a:lnTo>
                <a:lnTo>
                  <a:pt x="1417196" y="345733"/>
                </a:lnTo>
                <a:lnTo>
                  <a:pt x="1417196" y="348275"/>
                </a:lnTo>
                <a:lnTo>
                  <a:pt x="1419738" y="348275"/>
                </a:lnTo>
                <a:lnTo>
                  <a:pt x="1422280" y="348275"/>
                </a:lnTo>
                <a:lnTo>
                  <a:pt x="1424823" y="348275"/>
                </a:lnTo>
                <a:lnTo>
                  <a:pt x="1424823" y="350817"/>
                </a:lnTo>
                <a:lnTo>
                  <a:pt x="1424823" y="353359"/>
                </a:lnTo>
                <a:lnTo>
                  <a:pt x="1424823" y="358443"/>
                </a:lnTo>
                <a:lnTo>
                  <a:pt x="1424823" y="360986"/>
                </a:lnTo>
                <a:lnTo>
                  <a:pt x="1427365" y="363527"/>
                </a:lnTo>
                <a:lnTo>
                  <a:pt x="1429907" y="366070"/>
                </a:lnTo>
                <a:lnTo>
                  <a:pt x="1427365" y="368612"/>
                </a:lnTo>
                <a:lnTo>
                  <a:pt x="1424823" y="368612"/>
                </a:lnTo>
                <a:lnTo>
                  <a:pt x="1424823" y="371154"/>
                </a:lnTo>
                <a:lnTo>
                  <a:pt x="1424823" y="373697"/>
                </a:lnTo>
                <a:lnTo>
                  <a:pt x="1422280" y="378780"/>
                </a:lnTo>
                <a:lnTo>
                  <a:pt x="1417196" y="383865"/>
                </a:lnTo>
                <a:lnTo>
                  <a:pt x="1414654" y="386407"/>
                </a:lnTo>
                <a:lnTo>
                  <a:pt x="1414654" y="388949"/>
                </a:lnTo>
                <a:lnTo>
                  <a:pt x="1412112" y="388949"/>
                </a:lnTo>
                <a:lnTo>
                  <a:pt x="1409570" y="391491"/>
                </a:lnTo>
                <a:lnTo>
                  <a:pt x="1409570" y="394033"/>
                </a:lnTo>
                <a:lnTo>
                  <a:pt x="1407028" y="394033"/>
                </a:lnTo>
                <a:lnTo>
                  <a:pt x="1404486" y="394033"/>
                </a:lnTo>
                <a:lnTo>
                  <a:pt x="1401944" y="396576"/>
                </a:lnTo>
                <a:lnTo>
                  <a:pt x="1401944" y="399118"/>
                </a:lnTo>
                <a:lnTo>
                  <a:pt x="1394318" y="401660"/>
                </a:lnTo>
                <a:lnTo>
                  <a:pt x="1391776" y="401660"/>
                </a:lnTo>
                <a:lnTo>
                  <a:pt x="1389234" y="404202"/>
                </a:lnTo>
                <a:lnTo>
                  <a:pt x="1389234" y="406744"/>
                </a:lnTo>
                <a:lnTo>
                  <a:pt x="1389234" y="409286"/>
                </a:lnTo>
                <a:lnTo>
                  <a:pt x="1389234" y="411829"/>
                </a:lnTo>
                <a:lnTo>
                  <a:pt x="1389234" y="414370"/>
                </a:lnTo>
                <a:lnTo>
                  <a:pt x="1391776" y="416913"/>
                </a:lnTo>
                <a:lnTo>
                  <a:pt x="1394318" y="421997"/>
                </a:lnTo>
                <a:lnTo>
                  <a:pt x="1399402" y="424540"/>
                </a:lnTo>
                <a:lnTo>
                  <a:pt x="1401944" y="427081"/>
                </a:lnTo>
                <a:lnTo>
                  <a:pt x="1404486" y="427081"/>
                </a:lnTo>
                <a:lnTo>
                  <a:pt x="1407028" y="429623"/>
                </a:lnTo>
                <a:lnTo>
                  <a:pt x="1407028" y="427081"/>
                </a:lnTo>
                <a:lnTo>
                  <a:pt x="1409570" y="427081"/>
                </a:lnTo>
                <a:lnTo>
                  <a:pt x="1412112" y="427081"/>
                </a:lnTo>
                <a:lnTo>
                  <a:pt x="1412112" y="424540"/>
                </a:lnTo>
                <a:lnTo>
                  <a:pt x="1414654" y="424540"/>
                </a:lnTo>
                <a:lnTo>
                  <a:pt x="1414654" y="406744"/>
                </a:lnTo>
                <a:lnTo>
                  <a:pt x="1417196" y="406744"/>
                </a:lnTo>
                <a:lnTo>
                  <a:pt x="1422280" y="406744"/>
                </a:lnTo>
                <a:lnTo>
                  <a:pt x="1424823" y="406744"/>
                </a:lnTo>
                <a:lnTo>
                  <a:pt x="1427365" y="409286"/>
                </a:lnTo>
                <a:lnTo>
                  <a:pt x="1424823" y="411829"/>
                </a:lnTo>
                <a:lnTo>
                  <a:pt x="1424823" y="416913"/>
                </a:lnTo>
                <a:lnTo>
                  <a:pt x="1427365" y="416913"/>
                </a:lnTo>
                <a:lnTo>
                  <a:pt x="1427365" y="419455"/>
                </a:lnTo>
                <a:lnTo>
                  <a:pt x="1429907" y="419455"/>
                </a:lnTo>
                <a:lnTo>
                  <a:pt x="1429907" y="421997"/>
                </a:lnTo>
                <a:lnTo>
                  <a:pt x="1427365" y="421997"/>
                </a:lnTo>
                <a:lnTo>
                  <a:pt x="1427365" y="424540"/>
                </a:lnTo>
                <a:lnTo>
                  <a:pt x="1429907" y="429623"/>
                </a:lnTo>
                <a:lnTo>
                  <a:pt x="1429907" y="432166"/>
                </a:lnTo>
                <a:lnTo>
                  <a:pt x="1432449" y="432166"/>
                </a:lnTo>
                <a:lnTo>
                  <a:pt x="1437533" y="434708"/>
                </a:lnTo>
                <a:lnTo>
                  <a:pt x="1440075" y="434708"/>
                </a:lnTo>
                <a:lnTo>
                  <a:pt x="1440075" y="432166"/>
                </a:lnTo>
                <a:lnTo>
                  <a:pt x="1442617" y="434708"/>
                </a:lnTo>
                <a:lnTo>
                  <a:pt x="1447701" y="437250"/>
                </a:lnTo>
                <a:lnTo>
                  <a:pt x="1450243" y="437250"/>
                </a:lnTo>
                <a:lnTo>
                  <a:pt x="1452785" y="437250"/>
                </a:lnTo>
                <a:lnTo>
                  <a:pt x="1455327" y="437250"/>
                </a:lnTo>
                <a:lnTo>
                  <a:pt x="1455327" y="439792"/>
                </a:lnTo>
                <a:lnTo>
                  <a:pt x="1457869" y="439792"/>
                </a:lnTo>
                <a:lnTo>
                  <a:pt x="1460411" y="439792"/>
                </a:lnTo>
                <a:lnTo>
                  <a:pt x="1462953" y="442334"/>
                </a:lnTo>
                <a:lnTo>
                  <a:pt x="1468037" y="444876"/>
                </a:lnTo>
                <a:lnTo>
                  <a:pt x="1470580" y="447419"/>
                </a:lnTo>
                <a:lnTo>
                  <a:pt x="1473121" y="447419"/>
                </a:lnTo>
                <a:lnTo>
                  <a:pt x="1478206" y="449961"/>
                </a:lnTo>
                <a:lnTo>
                  <a:pt x="1480748" y="449961"/>
                </a:lnTo>
                <a:lnTo>
                  <a:pt x="1488374" y="449961"/>
                </a:lnTo>
                <a:lnTo>
                  <a:pt x="1490916" y="449961"/>
                </a:lnTo>
                <a:lnTo>
                  <a:pt x="1493458" y="447419"/>
                </a:lnTo>
                <a:lnTo>
                  <a:pt x="1496000" y="447419"/>
                </a:lnTo>
                <a:lnTo>
                  <a:pt x="1498542" y="447419"/>
                </a:lnTo>
                <a:lnTo>
                  <a:pt x="1501084" y="447419"/>
                </a:lnTo>
                <a:lnTo>
                  <a:pt x="1501084" y="444876"/>
                </a:lnTo>
                <a:lnTo>
                  <a:pt x="1503626" y="444876"/>
                </a:lnTo>
                <a:lnTo>
                  <a:pt x="1506168" y="444876"/>
                </a:lnTo>
                <a:lnTo>
                  <a:pt x="1508710" y="444876"/>
                </a:lnTo>
                <a:lnTo>
                  <a:pt x="1511252" y="444876"/>
                </a:lnTo>
                <a:lnTo>
                  <a:pt x="1513794" y="447419"/>
                </a:lnTo>
                <a:lnTo>
                  <a:pt x="1516337" y="447419"/>
                </a:lnTo>
                <a:lnTo>
                  <a:pt x="1516337" y="449961"/>
                </a:lnTo>
                <a:lnTo>
                  <a:pt x="1518879" y="449961"/>
                </a:lnTo>
                <a:lnTo>
                  <a:pt x="1523963" y="449961"/>
                </a:lnTo>
                <a:lnTo>
                  <a:pt x="1529047" y="449961"/>
                </a:lnTo>
                <a:lnTo>
                  <a:pt x="1531589" y="449961"/>
                </a:lnTo>
                <a:lnTo>
                  <a:pt x="1531589" y="452503"/>
                </a:lnTo>
                <a:lnTo>
                  <a:pt x="1534131" y="452503"/>
                </a:lnTo>
                <a:lnTo>
                  <a:pt x="1536673" y="452503"/>
                </a:lnTo>
                <a:lnTo>
                  <a:pt x="1539215" y="452503"/>
                </a:lnTo>
                <a:lnTo>
                  <a:pt x="1544299" y="455045"/>
                </a:lnTo>
                <a:lnTo>
                  <a:pt x="1546841" y="457587"/>
                </a:lnTo>
                <a:lnTo>
                  <a:pt x="1546841" y="460130"/>
                </a:lnTo>
                <a:lnTo>
                  <a:pt x="1549383" y="460130"/>
                </a:lnTo>
                <a:lnTo>
                  <a:pt x="1551925" y="460130"/>
                </a:lnTo>
                <a:lnTo>
                  <a:pt x="1554468" y="462672"/>
                </a:lnTo>
                <a:lnTo>
                  <a:pt x="1557009" y="462672"/>
                </a:lnTo>
                <a:lnTo>
                  <a:pt x="1559552" y="462672"/>
                </a:lnTo>
                <a:lnTo>
                  <a:pt x="1562093" y="462672"/>
                </a:lnTo>
                <a:lnTo>
                  <a:pt x="1567178" y="462672"/>
                </a:lnTo>
                <a:lnTo>
                  <a:pt x="1572262" y="465213"/>
                </a:lnTo>
                <a:lnTo>
                  <a:pt x="1574804" y="465213"/>
                </a:lnTo>
                <a:lnTo>
                  <a:pt x="1577346" y="467756"/>
                </a:lnTo>
                <a:lnTo>
                  <a:pt x="1579888" y="470298"/>
                </a:lnTo>
                <a:lnTo>
                  <a:pt x="1582430" y="475383"/>
                </a:lnTo>
                <a:lnTo>
                  <a:pt x="1582430" y="480466"/>
                </a:lnTo>
                <a:lnTo>
                  <a:pt x="1582430" y="483009"/>
                </a:lnTo>
                <a:lnTo>
                  <a:pt x="1582430" y="485551"/>
                </a:lnTo>
                <a:lnTo>
                  <a:pt x="1582430" y="488093"/>
                </a:lnTo>
                <a:lnTo>
                  <a:pt x="1584972" y="494449"/>
                </a:lnTo>
                <a:lnTo>
                  <a:pt x="1587514" y="494449"/>
                </a:lnTo>
                <a:lnTo>
                  <a:pt x="1590056" y="499533"/>
                </a:lnTo>
                <a:lnTo>
                  <a:pt x="1590056" y="502075"/>
                </a:lnTo>
                <a:lnTo>
                  <a:pt x="1592598" y="502075"/>
                </a:lnTo>
                <a:lnTo>
                  <a:pt x="1592598" y="504617"/>
                </a:lnTo>
                <a:lnTo>
                  <a:pt x="1595140" y="504617"/>
                </a:lnTo>
                <a:lnTo>
                  <a:pt x="1597682" y="507159"/>
                </a:lnTo>
                <a:lnTo>
                  <a:pt x="1595140" y="507159"/>
                </a:lnTo>
                <a:lnTo>
                  <a:pt x="1592598" y="507159"/>
                </a:lnTo>
                <a:lnTo>
                  <a:pt x="1590056" y="509701"/>
                </a:lnTo>
                <a:lnTo>
                  <a:pt x="1577346" y="509701"/>
                </a:lnTo>
                <a:lnTo>
                  <a:pt x="1574804" y="512243"/>
                </a:lnTo>
                <a:lnTo>
                  <a:pt x="1572262" y="512243"/>
                </a:lnTo>
                <a:lnTo>
                  <a:pt x="1569720" y="512243"/>
                </a:lnTo>
                <a:lnTo>
                  <a:pt x="1567178" y="512243"/>
                </a:lnTo>
                <a:lnTo>
                  <a:pt x="1564636" y="512243"/>
                </a:lnTo>
                <a:lnTo>
                  <a:pt x="1562093" y="512243"/>
                </a:lnTo>
                <a:lnTo>
                  <a:pt x="1559552" y="512243"/>
                </a:lnTo>
                <a:lnTo>
                  <a:pt x="1559552" y="509701"/>
                </a:lnTo>
                <a:lnTo>
                  <a:pt x="1557009" y="509701"/>
                </a:lnTo>
                <a:lnTo>
                  <a:pt x="1554468" y="507159"/>
                </a:lnTo>
                <a:lnTo>
                  <a:pt x="1551925" y="507159"/>
                </a:lnTo>
                <a:lnTo>
                  <a:pt x="1551925" y="504617"/>
                </a:lnTo>
                <a:lnTo>
                  <a:pt x="1549383" y="504617"/>
                </a:lnTo>
                <a:lnTo>
                  <a:pt x="1546841" y="502075"/>
                </a:lnTo>
                <a:lnTo>
                  <a:pt x="1546841" y="499533"/>
                </a:lnTo>
                <a:lnTo>
                  <a:pt x="1544299" y="499533"/>
                </a:lnTo>
                <a:lnTo>
                  <a:pt x="1544299" y="496990"/>
                </a:lnTo>
                <a:lnTo>
                  <a:pt x="1541757" y="494449"/>
                </a:lnTo>
                <a:lnTo>
                  <a:pt x="1539215" y="494449"/>
                </a:lnTo>
                <a:lnTo>
                  <a:pt x="1539215" y="491906"/>
                </a:lnTo>
                <a:lnTo>
                  <a:pt x="1536673" y="489364"/>
                </a:lnTo>
                <a:lnTo>
                  <a:pt x="1534131" y="489364"/>
                </a:lnTo>
                <a:lnTo>
                  <a:pt x="1534131" y="486822"/>
                </a:lnTo>
                <a:lnTo>
                  <a:pt x="1531589" y="486822"/>
                </a:lnTo>
                <a:lnTo>
                  <a:pt x="1529047" y="484279"/>
                </a:lnTo>
                <a:lnTo>
                  <a:pt x="1526505" y="484279"/>
                </a:lnTo>
                <a:lnTo>
                  <a:pt x="1526505" y="484279"/>
                </a:lnTo>
                <a:lnTo>
                  <a:pt x="1526505" y="481738"/>
                </a:lnTo>
                <a:lnTo>
                  <a:pt x="1523963" y="481738"/>
                </a:lnTo>
                <a:lnTo>
                  <a:pt x="1521421" y="481738"/>
                </a:lnTo>
                <a:lnTo>
                  <a:pt x="1518879" y="481738"/>
                </a:lnTo>
                <a:lnTo>
                  <a:pt x="1516337" y="481738"/>
                </a:lnTo>
                <a:lnTo>
                  <a:pt x="1513794" y="481738"/>
                </a:lnTo>
                <a:lnTo>
                  <a:pt x="1511252" y="481738"/>
                </a:lnTo>
                <a:lnTo>
                  <a:pt x="1508710" y="481738"/>
                </a:lnTo>
                <a:lnTo>
                  <a:pt x="1506168" y="484279"/>
                </a:lnTo>
                <a:lnTo>
                  <a:pt x="1503626" y="484279"/>
                </a:lnTo>
                <a:lnTo>
                  <a:pt x="1501084" y="484279"/>
                </a:lnTo>
                <a:lnTo>
                  <a:pt x="1501084" y="484279"/>
                </a:lnTo>
                <a:lnTo>
                  <a:pt x="1498542" y="484279"/>
                </a:lnTo>
                <a:lnTo>
                  <a:pt x="1496000" y="486822"/>
                </a:lnTo>
                <a:lnTo>
                  <a:pt x="1493458" y="486822"/>
                </a:lnTo>
                <a:lnTo>
                  <a:pt x="1490916" y="486822"/>
                </a:lnTo>
                <a:lnTo>
                  <a:pt x="1488374" y="486822"/>
                </a:lnTo>
                <a:lnTo>
                  <a:pt x="1485832" y="486822"/>
                </a:lnTo>
                <a:lnTo>
                  <a:pt x="1483290" y="486822"/>
                </a:lnTo>
                <a:lnTo>
                  <a:pt x="1480748" y="486822"/>
                </a:lnTo>
                <a:lnTo>
                  <a:pt x="1478206" y="486822"/>
                </a:lnTo>
                <a:lnTo>
                  <a:pt x="1475664" y="486822"/>
                </a:lnTo>
                <a:lnTo>
                  <a:pt x="1473121" y="486822"/>
                </a:lnTo>
                <a:lnTo>
                  <a:pt x="1470580" y="486822"/>
                </a:lnTo>
                <a:lnTo>
                  <a:pt x="1468037" y="486822"/>
                </a:lnTo>
                <a:lnTo>
                  <a:pt x="1465496" y="486822"/>
                </a:lnTo>
                <a:lnTo>
                  <a:pt x="1462953" y="486822"/>
                </a:lnTo>
                <a:lnTo>
                  <a:pt x="1462953" y="486822"/>
                </a:lnTo>
                <a:lnTo>
                  <a:pt x="1460411" y="486822"/>
                </a:lnTo>
                <a:lnTo>
                  <a:pt x="1457869" y="486822"/>
                </a:lnTo>
                <a:lnTo>
                  <a:pt x="1455327" y="484279"/>
                </a:lnTo>
                <a:lnTo>
                  <a:pt x="1452785" y="484279"/>
                </a:lnTo>
                <a:lnTo>
                  <a:pt x="1450243" y="484279"/>
                </a:lnTo>
                <a:lnTo>
                  <a:pt x="1447701" y="484279"/>
                </a:lnTo>
                <a:lnTo>
                  <a:pt x="1445159" y="484279"/>
                </a:lnTo>
                <a:lnTo>
                  <a:pt x="1445159" y="481738"/>
                </a:lnTo>
                <a:lnTo>
                  <a:pt x="1442617" y="481738"/>
                </a:lnTo>
                <a:lnTo>
                  <a:pt x="1440075" y="481738"/>
                </a:lnTo>
                <a:lnTo>
                  <a:pt x="1437533" y="481738"/>
                </a:lnTo>
                <a:lnTo>
                  <a:pt x="1434991" y="479196"/>
                </a:lnTo>
                <a:lnTo>
                  <a:pt x="1432449" y="479196"/>
                </a:lnTo>
                <a:lnTo>
                  <a:pt x="1429907" y="476653"/>
                </a:lnTo>
                <a:lnTo>
                  <a:pt x="1427365" y="476653"/>
                </a:lnTo>
                <a:lnTo>
                  <a:pt x="1424823" y="476653"/>
                </a:lnTo>
                <a:lnTo>
                  <a:pt x="1424823" y="470298"/>
                </a:lnTo>
                <a:lnTo>
                  <a:pt x="1424823" y="470298"/>
                </a:lnTo>
                <a:lnTo>
                  <a:pt x="1422280" y="467756"/>
                </a:lnTo>
                <a:lnTo>
                  <a:pt x="1419738" y="467756"/>
                </a:lnTo>
                <a:lnTo>
                  <a:pt x="1417196" y="465213"/>
                </a:lnTo>
                <a:lnTo>
                  <a:pt x="1414654" y="465213"/>
                </a:lnTo>
                <a:lnTo>
                  <a:pt x="1412112" y="462672"/>
                </a:lnTo>
                <a:lnTo>
                  <a:pt x="1409570" y="460130"/>
                </a:lnTo>
                <a:lnTo>
                  <a:pt x="1407028" y="460130"/>
                </a:lnTo>
                <a:lnTo>
                  <a:pt x="1407028" y="457587"/>
                </a:lnTo>
                <a:lnTo>
                  <a:pt x="1404486" y="455045"/>
                </a:lnTo>
                <a:lnTo>
                  <a:pt x="1401944" y="455045"/>
                </a:lnTo>
                <a:lnTo>
                  <a:pt x="1401944" y="452503"/>
                </a:lnTo>
                <a:lnTo>
                  <a:pt x="1399402" y="452503"/>
                </a:lnTo>
                <a:lnTo>
                  <a:pt x="1396860" y="449961"/>
                </a:lnTo>
                <a:lnTo>
                  <a:pt x="1396860" y="447419"/>
                </a:lnTo>
                <a:lnTo>
                  <a:pt x="1394318" y="447419"/>
                </a:lnTo>
                <a:lnTo>
                  <a:pt x="1391776" y="444876"/>
                </a:lnTo>
                <a:lnTo>
                  <a:pt x="1389234" y="442334"/>
                </a:lnTo>
                <a:lnTo>
                  <a:pt x="1389234" y="439792"/>
                </a:lnTo>
                <a:lnTo>
                  <a:pt x="1386692" y="439792"/>
                </a:lnTo>
                <a:lnTo>
                  <a:pt x="1386692" y="437250"/>
                </a:lnTo>
                <a:lnTo>
                  <a:pt x="1384149" y="434708"/>
                </a:lnTo>
                <a:lnTo>
                  <a:pt x="1384149" y="432166"/>
                </a:lnTo>
                <a:lnTo>
                  <a:pt x="1381608" y="432166"/>
                </a:lnTo>
                <a:lnTo>
                  <a:pt x="1381608" y="432166"/>
                </a:lnTo>
                <a:lnTo>
                  <a:pt x="1379065" y="429623"/>
                </a:lnTo>
                <a:lnTo>
                  <a:pt x="1333308" y="395304"/>
                </a:lnTo>
                <a:lnTo>
                  <a:pt x="1328224" y="395304"/>
                </a:lnTo>
                <a:lnTo>
                  <a:pt x="1325682" y="392763"/>
                </a:lnTo>
                <a:lnTo>
                  <a:pt x="1306617" y="386407"/>
                </a:lnTo>
                <a:lnTo>
                  <a:pt x="1301533" y="383865"/>
                </a:lnTo>
                <a:lnTo>
                  <a:pt x="1298991" y="381323"/>
                </a:lnTo>
                <a:lnTo>
                  <a:pt x="1293907" y="378780"/>
                </a:lnTo>
                <a:lnTo>
                  <a:pt x="1291365" y="376238"/>
                </a:lnTo>
                <a:lnTo>
                  <a:pt x="1288822" y="376238"/>
                </a:lnTo>
                <a:lnTo>
                  <a:pt x="1286281" y="373697"/>
                </a:lnTo>
                <a:lnTo>
                  <a:pt x="1283738" y="373697"/>
                </a:lnTo>
                <a:lnTo>
                  <a:pt x="1281197" y="373697"/>
                </a:lnTo>
                <a:lnTo>
                  <a:pt x="1278654" y="373697"/>
                </a:lnTo>
                <a:lnTo>
                  <a:pt x="1276112" y="371154"/>
                </a:lnTo>
                <a:lnTo>
                  <a:pt x="1273570" y="373697"/>
                </a:lnTo>
                <a:lnTo>
                  <a:pt x="1246879" y="376238"/>
                </a:lnTo>
                <a:lnTo>
                  <a:pt x="1244336" y="376238"/>
                </a:lnTo>
                <a:lnTo>
                  <a:pt x="1239252" y="376238"/>
                </a:lnTo>
                <a:lnTo>
                  <a:pt x="1236711" y="376238"/>
                </a:lnTo>
                <a:lnTo>
                  <a:pt x="1225271" y="382593"/>
                </a:lnTo>
                <a:lnTo>
                  <a:pt x="1220187" y="385136"/>
                </a:lnTo>
                <a:lnTo>
                  <a:pt x="1217645" y="385136"/>
                </a:lnTo>
                <a:lnTo>
                  <a:pt x="1217645" y="387678"/>
                </a:lnTo>
                <a:lnTo>
                  <a:pt x="1210019" y="392763"/>
                </a:lnTo>
                <a:lnTo>
                  <a:pt x="1196037" y="401660"/>
                </a:lnTo>
                <a:lnTo>
                  <a:pt x="1190953" y="406744"/>
                </a:lnTo>
                <a:lnTo>
                  <a:pt x="1183327" y="411829"/>
                </a:lnTo>
                <a:lnTo>
                  <a:pt x="1174430" y="416913"/>
                </a:lnTo>
                <a:lnTo>
                  <a:pt x="1171888" y="416913"/>
                </a:lnTo>
                <a:lnTo>
                  <a:pt x="1166804" y="419455"/>
                </a:lnTo>
                <a:lnTo>
                  <a:pt x="1159178" y="421997"/>
                </a:lnTo>
                <a:lnTo>
                  <a:pt x="1156636" y="421997"/>
                </a:lnTo>
                <a:lnTo>
                  <a:pt x="1149009" y="424540"/>
                </a:lnTo>
                <a:lnTo>
                  <a:pt x="1146467" y="424540"/>
                </a:lnTo>
                <a:lnTo>
                  <a:pt x="1136299" y="427081"/>
                </a:lnTo>
                <a:lnTo>
                  <a:pt x="1128673" y="427081"/>
                </a:lnTo>
                <a:lnTo>
                  <a:pt x="1126131" y="427081"/>
                </a:lnTo>
                <a:lnTo>
                  <a:pt x="1126131" y="429623"/>
                </a:lnTo>
                <a:lnTo>
                  <a:pt x="1123589" y="429623"/>
                </a:lnTo>
                <a:lnTo>
                  <a:pt x="1114692" y="432166"/>
                </a:lnTo>
                <a:lnTo>
                  <a:pt x="1103253" y="437250"/>
                </a:lnTo>
                <a:lnTo>
                  <a:pt x="1094355" y="439792"/>
                </a:lnTo>
                <a:lnTo>
                  <a:pt x="1070206" y="446147"/>
                </a:lnTo>
                <a:lnTo>
                  <a:pt x="1061308" y="451232"/>
                </a:lnTo>
                <a:lnTo>
                  <a:pt x="1049869" y="456316"/>
                </a:lnTo>
                <a:lnTo>
                  <a:pt x="1035888" y="462672"/>
                </a:lnTo>
                <a:lnTo>
                  <a:pt x="1033346" y="465213"/>
                </a:lnTo>
                <a:lnTo>
                  <a:pt x="1028262" y="467756"/>
                </a:lnTo>
                <a:lnTo>
                  <a:pt x="1025720" y="470298"/>
                </a:lnTo>
                <a:lnTo>
                  <a:pt x="1023178" y="470298"/>
                </a:lnTo>
                <a:lnTo>
                  <a:pt x="1020636" y="472840"/>
                </a:lnTo>
                <a:lnTo>
                  <a:pt x="1013010" y="472840"/>
                </a:lnTo>
                <a:lnTo>
                  <a:pt x="993944" y="479196"/>
                </a:lnTo>
                <a:lnTo>
                  <a:pt x="988860" y="481738"/>
                </a:lnTo>
                <a:lnTo>
                  <a:pt x="986318" y="481738"/>
                </a:lnTo>
                <a:lnTo>
                  <a:pt x="981234" y="484279"/>
                </a:lnTo>
                <a:lnTo>
                  <a:pt x="978692" y="484279"/>
                </a:lnTo>
                <a:lnTo>
                  <a:pt x="976150" y="484279"/>
                </a:lnTo>
                <a:lnTo>
                  <a:pt x="973608" y="484279"/>
                </a:lnTo>
                <a:lnTo>
                  <a:pt x="971065" y="484279"/>
                </a:lnTo>
                <a:lnTo>
                  <a:pt x="971065" y="481738"/>
                </a:lnTo>
                <a:lnTo>
                  <a:pt x="979963" y="481738"/>
                </a:lnTo>
                <a:lnTo>
                  <a:pt x="979963" y="479196"/>
                </a:lnTo>
                <a:lnTo>
                  <a:pt x="977420" y="479196"/>
                </a:lnTo>
                <a:lnTo>
                  <a:pt x="977420" y="476653"/>
                </a:lnTo>
                <a:lnTo>
                  <a:pt x="974879" y="476653"/>
                </a:lnTo>
                <a:lnTo>
                  <a:pt x="974879" y="474111"/>
                </a:lnTo>
                <a:lnTo>
                  <a:pt x="967252" y="470298"/>
                </a:lnTo>
                <a:lnTo>
                  <a:pt x="967252" y="467756"/>
                </a:lnTo>
                <a:lnTo>
                  <a:pt x="964710" y="467756"/>
                </a:lnTo>
                <a:lnTo>
                  <a:pt x="962168" y="467756"/>
                </a:lnTo>
                <a:lnTo>
                  <a:pt x="959626" y="467756"/>
                </a:lnTo>
                <a:lnTo>
                  <a:pt x="957084" y="467756"/>
                </a:lnTo>
                <a:lnTo>
                  <a:pt x="954542" y="467756"/>
                </a:lnTo>
                <a:lnTo>
                  <a:pt x="954542" y="470298"/>
                </a:lnTo>
                <a:lnTo>
                  <a:pt x="943103" y="472840"/>
                </a:lnTo>
                <a:lnTo>
                  <a:pt x="918954" y="479196"/>
                </a:lnTo>
                <a:lnTo>
                  <a:pt x="916411" y="479196"/>
                </a:lnTo>
                <a:lnTo>
                  <a:pt x="911327" y="479196"/>
                </a:lnTo>
                <a:lnTo>
                  <a:pt x="903701" y="479196"/>
                </a:lnTo>
                <a:lnTo>
                  <a:pt x="903701" y="479196"/>
                </a:lnTo>
                <a:lnTo>
                  <a:pt x="901159" y="479196"/>
                </a:lnTo>
                <a:lnTo>
                  <a:pt x="901159" y="481738"/>
                </a:lnTo>
                <a:lnTo>
                  <a:pt x="893533" y="481738"/>
                </a:lnTo>
                <a:lnTo>
                  <a:pt x="893533" y="484279"/>
                </a:lnTo>
                <a:lnTo>
                  <a:pt x="888449" y="486822"/>
                </a:lnTo>
                <a:lnTo>
                  <a:pt x="885907" y="486822"/>
                </a:lnTo>
                <a:lnTo>
                  <a:pt x="885907" y="489364"/>
                </a:lnTo>
                <a:lnTo>
                  <a:pt x="883364" y="489364"/>
                </a:lnTo>
                <a:lnTo>
                  <a:pt x="883364" y="491906"/>
                </a:lnTo>
                <a:lnTo>
                  <a:pt x="883364" y="494449"/>
                </a:lnTo>
                <a:lnTo>
                  <a:pt x="883364" y="496990"/>
                </a:lnTo>
                <a:lnTo>
                  <a:pt x="883364" y="499533"/>
                </a:lnTo>
                <a:lnTo>
                  <a:pt x="883364" y="502075"/>
                </a:lnTo>
                <a:lnTo>
                  <a:pt x="880823" y="504617"/>
                </a:lnTo>
                <a:lnTo>
                  <a:pt x="873196" y="513515"/>
                </a:lnTo>
                <a:lnTo>
                  <a:pt x="873196" y="516056"/>
                </a:lnTo>
                <a:lnTo>
                  <a:pt x="870654" y="516056"/>
                </a:lnTo>
                <a:lnTo>
                  <a:pt x="860486" y="522412"/>
                </a:lnTo>
                <a:lnTo>
                  <a:pt x="857944" y="524954"/>
                </a:lnTo>
                <a:lnTo>
                  <a:pt x="855402" y="524954"/>
                </a:lnTo>
                <a:lnTo>
                  <a:pt x="852860" y="524954"/>
                </a:lnTo>
                <a:lnTo>
                  <a:pt x="850318" y="524954"/>
                </a:lnTo>
                <a:lnTo>
                  <a:pt x="847776" y="524954"/>
                </a:lnTo>
                <a:lnTo>
                  <a:pt x="845234" y="524954"/>
                </a:lnTo>
                <a:lnTo>
                  <a:pt x="845234" y="521141"/>
                </a:lnTo>
                <a:lnTo>
                  <a:pt x="842692" y="521141"/>
                </a:lnTo>
                <a:lnTo>
                  <a:pt x="840150" y="521141"/>
                </a:lnTo>
                <a:lnTo>
                  <a:pt x="831252" y="518599"/>
                </a:lnTo>
                <a:lnTo>
                  <a:pt x="828710" y="518599"/>
                </a:lnTo>
                <a:lnTo>
                  <a:pt x="827439" y="518599"/>
                </a:lnTo>
                <a:lnTo>
                  <a:pt x="827439" y="521141"/>
                </a:lnTo>
                <a:lnTo>
                  <a:pt x="824897" y="521141"/>
                </a:lnTo>
                <a:lnTo>
                  <a:pt x="813458" y="530039"/>
                </a:lnTo>
                <a:lnTo>
                  <a:pt x="810916" y="530039"/>
                </a:lnTo>
                <a:lnTo>
                  <a:pt x="808374" y="532581"/>
                </a:lnTo>
                <a:lnTo>
                  <a:pt x="808374" y="535123"/>
                </a:lnTo>
                <a:lnTo>
                  <a:pt x="805832" y="537665"/>
                </a:lnTo>
                <a:lnTo>
                  <a:pt x="803290" y="542749"/>
                </a:lnTo>
                <a:lnTo>
                  <a:pt x="800748" y="547833"/>
                </a:lnTo>
                <a:lnTo>
                  <a:pt x="798206" y="547833"/>
                </a:lnTo>
                <a:lnTo>
                  <a:pt x="798206" y="550376"/>
                </a:lnTo>
                <a:lnTo>
                  <a:pt x="795664" y="550376"/>
                </a:lnTo>
                <a:lnTo>
                  <a:pt x="795664" y="552918"/>
                </a:lnTo>
                <a:lnTo>
                  <a:pt x="793121" y="555460"/>
                </a:lnTo>
                <a:lnTo>
                  <a:pt x="766430" y="574526"/>
                </a:lnTo>
                <a:lnTo>
                  <a:pt x="754991" y="583424"/>
                </a:lnTo>
                <a:lnTo>
                  <a:pt x="738467" y="597406"/>
                </a:lnTo>
                <a:lnTo>
                  <a:pt x="738467" y="599948"/>
                </a:lnTo>
                <a:lnTo>
                  <a:pt x="735925" y="599948"/>
                </a:lnTo>
                <a:lnTo>
                  <a:pt x="735925" y="602490"/>
                </a:lnTo>
                <a:lnTo>
                  <a:pt x="735925" y="605032"/>
                </a:lnTo>
                <a:lnTo>
                  <a:pt x="735925" y="607574"/>
                </a:lnTo>
                <a:lnTo>
                  <a:pt x="735925" y="610116"/>
                </a:lnTo>
                <a:lnTo>
                  <a:pt x="733383" y="612659"/>
                </a:lnTo>
                <a:lnTo>
                  <a:pt x="730841" y="615201"/>
                </a:lnTo>
                <a:lnTo>
                  <a:pt x="728299" y="617742"/>
                </a:lnTo>
                <a:lnTo>
                  <a:pt x="725757" y="617742"/>
                </a:lnTo>
                <a:lnTo>
                  <a:pt x="716860" y="620285"/>
                </a:lnTo>
                <a:lnTo>
                  <a:pt x="714318" y="620285"/>
                </a:lnTo>
                <a:lnTo>
                  <a:pt x="706692" y="622827"/>
                </a:lnTo>
                <a:lnTo>
                  <a:pt x="697794" y="625369"/>
                </a:lnTo>
                <a:lnTo>
                  <a:pt x="690168" y="625369"/>
                </a:lnTo>
                <a:lnTo>
                  <a:pt x="680000" y="631725"/>
                </a:lnTo>
                <a:lnTo>
                  <a:pt x="677458" y="634267"/>
                </a:lnTo>
                <a:lnTo>
                  <a:pt x="672374" y="636809"/>
                </a:lnTo>
                <a:lnTo>
                  <a:pt x="669832" y="639351"/>
                </a:lnTo>
                <a:lnTo>
                  <a:pt x="664748" y="639351"/>
                </a:lnTo>
                <a:lnTo>
                  <a:pt x="659663" y="641893"/>
                </a:lnTo>
                <a:lnTo>
                  <a:pt x="657122" y="644435"/>
                </a:lnTo>
                <a:lnTo>
                  <a:pt x="652038" y="646978"/>
                </a:lnTo>
                <a:lnTo>
                  <a:pt x="649495" y="649519"/>
                </a:lnTo>
                <a:lnTo>
                  <a:pt x="644411" y="652062"/>
                </a:lnTo>
                <a:lnTo>
                  <a:pt x="641869" y="652062"/>
                </a:lnTo>
                <a:lnTo>
                  <a:pt x="636785" y="654604"/>
                </a:lnTo>
                <a:lnTo>
                  <a:pt x="634243" y="657146"/>
                </a:lnTo>
                <a:lnTo>
                  <a:pt x="629159" y="659689"/>
                </a:lnTo>
                <a:lnTo>
                  <a:pt x="626617" y="662230"/>
                </a:lnTo>
                <a:lnTo>
                  <a:pt x="624075" y="664772"/>
                </a:lnTo>
                <a:lnTo>
                  <a:pt x="618991" y="667315"/>
                </a:lnTo>
                <a:lnTo>
                  <a:pt x="613907" y="669857"/>
                </a:lnTo>
                <a:lnTo>
                  <a:pt x="611365" y="669857"/>
                </a:lnTo>
                <a:lnTo>
                  <a:pt x="606281" y="672399"/>
                </a:lnTo>
                <a:lnTo>
                  <a:pt x="603738" y="672399"/>
                </a:lnTo>
                <a:lnTo>
                  <a:pt x="598654" y="674941"/>
                </a:lnTo>
                <a:lnTo>
                  <a:pt x="593570" y="674941"/>
                </a:lnTo>
                <a:lnTo>
                  <a:pt x="593570" y="669857"/>
                </a:lnTo>
                <a:lnTo>
                  <a:pt x="593570" y="667315"/>
                </a:lnTo>
                <a:lnTo>
                  <a:pt x="596112" y="667315"/>
                </a:lnTo>
                <a:lnTo>
                  <a:pt x="596112" y="664772"/>
                </a:lnTo>
                <a:lnTo>
                  <a:pt x="596112" y="662230"/>
                </a:lnTo>
                <a:lnTo>
                  <a:pt x="598654" y="659689"/>
                </a:lnTo>
                <a:lnTo>
                  <a:pt x="601197" y="654604"/>
                </a:lnTo>
                <a:lnTo>
                  <a:pt x="601197" y="652062"/>
                </a:lnTo>
                <a:lnTo>
                  <a:pt x="601197" y="649519"/>
                </a:lnTo>
                <a:lnTo>
                  <a:pt x="603738" y="644435"/>
                </a:lnTo>
                <a:lnTo>
                  <a:pt x="603738" y="641893"/>
                </a:lnTo>
                <a:lnTo>
                  <a:pt x="606281" y="641893"/>
                </a:lnTo>
                <a:lnTo>
                  <a:pt x="608822" y="639351"/>
                </a:lnTo>
                <a:lnTo>
                  <a:pt x="608822" y="636809"/>
                </a:lnTo>
                <a:lnTo>
                  <a:pt x="611365" y="636809"/>
                </a:lnTo>
                <a:lnTo>
                  <a:pt x="611365" y="634267"/>
                </a:lnTo>
                <a:lnTo>
                  <a:pt x="613907" y="631725"/>
                </a:lnTo>
                <a:lnTo>
                  <a:pt x="616449" y="631725"/>
                </a:lnTo>
                <a:lnTo>
                  <a:pt x="618991" y="631725"/>
                </a:lnTo>
                <a:lnTo>
                  <a:pt x="621533" y="631725"/>
                </a:lnTo>
                <a:lnTo>
                  <a:pt x="624075" y="631725"/>
                </a:lnTo>
                <a:lnTo>
                  <a:pt x="631701" y="629182"/>
                </a:lnTo>
                <a:lnTo>
                  <a:pt x="643140" y="626640"/>
                </a:lnTo>
                <a:lnTo>
                  <a:pt x="645682" y="624098"/>
                </a:lnTo>
                <a:lnTo>
                  <a:pt x="653308" y="621556"/>
                </a:lnTo>
                <a:lnTo>
                  <a:pt x="658393" y="619014"/>
                </a:lnTo>
                <a:lnTo>
                  <a:pt x="660935" y="619014"/>
                </a:lnTo>
                <a:lnTo>
                  <a:pt x="660935" y="616472"/>
                </a:lnTo>
                <a:lnTo>
                  <a:pt x="663477" y="616472"/>
                </a:lnTo>
                <a:lnTo>
                  <a:pt x="668561" y="610116"/>
                </a:lnTo>
                <a:lnTo>
                  <a:pt x="671103" y="607574"/>
                </a:lnTo>
                <a:lnTo>
                  <a:pt x="673645" y="605032"/>
                </a:lnTo>
                <a:lnTo>
                  <a:pt x="676187" y="602490"/>
                </a:lnTo>
                <a:lnTo>
                  <a:pt x="676187" y="597406"/>
                </a:lnTo>
                <a:lnTo>
                  <a:pt x="678729" y="597406"/>
                </a:lnTo>
                <a:lnTo>
                  <a:pt x="683813" y="594863"/>
                </a:lnTo>
                <a:lnTo>
                  <a:pt x="691439" y="589779"/>
                </a:lnTo>
                <a:lnTo>
                  <a:pt x="693981" y="589779"/>
                </a:lnTo>
                <a:lnTo>
                  <a:pt x="693981" y="587237"/>
                </a:lnTo>
                <a:lnTo>
                  <a:pt x="696524" y="587237"/>
                </a:lnTo>
                <a:lnTo>
                  <a:pt x="696524" y="584695"/>
                </a:lnTo>
                <a:lnTo>
                  <a:pt x="699065" y="584695"/>
                </a:lnTo>
                <a:lnTo>
                  <a:pt x="701608" y="582152"/>
                </a:lnTo>
                <a:lnTo>
                  <a:pt x="701608" y="579610"/>
                </a:lnTo>
                <a:lnTo>
                  <a:pt x="704149" y="577069"/>
                </a:lnTo>
                <a:lnTo>
                  <a:pt x="706692" y="577069"/>
                </a:lnTo>
                <a:lnTo>
                  <a:pt x="706692" y="574526"/>
                </a:lnTo>
                <a:lnTo>
                  <a:pt x="709234" y="574526"/>
                </a:lnTo>
                <a:lnTo>
                  <a:pt x="711776" y="569442"/>
                </a:lnTo>
                <a:lnTo>
                  <a:pt x="714318" y="564358"/>
                </a:lnTo>
                <a:lnTo>
                  <a:pt x="714318" y="561816"/>
                </a:lnTo>
                <a:lnTo>
                  <a:pt x="721944" y="555460"/>
                </a:lnTo>
                <a:lnTo>
                  <a:pt x="721944" y="552918"/>
                </a:lnTo>
                <a:lnTo>
                  <a:pt x="724486" y="552918"/>
                </a:lnTo>
                <a:lnTo>
                  <a:pt x="724486" y="550376"/>
                </a:lnTo>
                <a:lnTo>
                  <a:pt x="727028" y="547833"/>
                </a:lnTo>
                <a:lnTo>
                  <a:pt x="729570" y="542749"/>
                </a:lnTo>
                <a:lnTo>
                  <a:pt x="729570" y="540207"/>
                </a:lnTo>
                <a:lnTo>
                  <a:pt x="729570" y="533852"/>
                </a:lnTo>
                <a:lnTo>
                  <a:pt x="729570" y="531309"/>
                </a:lnTo>
                <a:lnTo>
                  <a:pt x="727028" y="526226"/>
                </a:lnTo>
                <a:lnTo>
                  <a:pt x="724486" y="523683"/>
                </a:lnTo>
                <a:lnTo>
                  <a:pt x="721944" y="521141"/>
                </a:lnTo>
                <a:lnTo>
                  <a:pt x="721944" y="518599"/>
                </a:lnTo>
                <a:lnTo>
                  <a:pt x="721944" y="521141"/>
                </a:lnTo>
                <a:lnTo>
                  <a:pt x="721944" y="518599"/>
                </a:lnTo>
                <a:lnTo>
                  <a:pt x="721944" y="516056"/>
                </a:lnTo>
                <a:lnTo>
                  <a:pt x="721944" y="513515"/>
                </a:lnTo>
                <a:lnTo>
                  <a:pt x="721944" y="508430"/>
                </a:lnTo>
                <a:lnTo>
                  <a:pt x="721944" y="505888"/>
                </a:lnTo>
                <a:lnTo>
                  <a:pt x="721944" y="503346"/>
                </a:lnTo>
                <a:lnTo>
                  <a:pt x="721944" y="500804"/>
                </a:lnTo>
                <a:lnTo>
                  <a:pt x="724486" y="500804"/>
                </a:lnTo>
                <a:lnTo>
                  <a:pt x="724486" y="498262"/>
                </a:lnTo>
                <a:lnTo>
                  <a:pt x="721944" y="495719"/>
                </a:lnTo>
                <a:lnTo>
                  <a:pt x="724486" y="493177"/>
                </a:lnTo>
                <a:lnTo>
                  <a:pt x="724486" y="490635"/>
                </a:lnTo>
                <a:lnTo>
                  <a:pt x="727028" y="488093"/>
                </a:lnTo>
                <a:lnTo>
                  <a:pt x="727028" y="485551"/>
                </a:lnTo>
                <a:lnTo>
                  <a:pt x="727028" y="483009"/>
                </a:lnTo>
                <a:lnTo>
                  <a:pt x="729570" y="480466"/>
                </a:lnTo>
                <a:lnTo>
                  <a:pt x="737196" y="474111"/>
                </a:lnTo>
                <a:lnTo>
                  <a:pt x="739738" y="471569"/>
                </a:lnTo>
                <a:lnTo>
                  <a:pt x="742280" y="466485"/>
                </a:lnTo>
                <a:lnTo>
                  <a:pt x="742280" y="463943"/>
                </a:lnTo>
                <a:lnTo>
                  <a:pt x="742280" y="458858"/>
                </a:lnTo>
                <a:lnTo>
                  <a:pt x="742280" y="452503"/>
                </a:lnTo>
                <a:lnTo>
                  <a:pt x="742280" y="449961"/>
                </a:lnTo>
                <a:lnTo>
                  <a:pt x="744823" y="449961"/>
                </a:lnTo>
                <a:lnTo>
                  <a:pt x="747365" y="447419"/>
                </a:lnTo>
                <a:lnTo>
                  <a:pt x="749907" y="444876"/>
                </a:lnTo>
                <a:lnTo>
                  <a:pt x="749907" y="442334"/>
                </a:lnTo>
                <a:lnTo>
                  <a:pt x="752449" y="442334"/>
                </a:lnTo>
                <a:lnTo>
                  <a:pt x="754991" y="439792"/>
                </a:lnTo>
                <a:lnTo>
                  <a:pt x="757533" y="437250"/>
                </a:lnTo>
                <a:lnTo>
                  <a:pt x="760075" y="434708"/>
                </a:lnTo>
                <a:lnTo>
                  <a:pt x="765159" y="429623"/>
                </a:lnTo>
                <a:lnTo>
                  <a:pt x="765159" y="432166"/>
                </a:lnTo>
                <a:lnTo>
                  <a:pt x="767701" y="429623"/>
                </a:lnTo>
                <a:lnTo>
                  <a:pt x="770243" y="429623"/>
                </a:lnTo>
                <a:lnTo>
                  <a:pt x="772785" y="429623"/>
                </a:lnTo>
                <a:lnTo>
                  <a:pt x="772785" y="427081"/>
                </a:lnTo>
                <a:lnTo>
                  <a:pt x="775327" y="427081"/>
                </a:lnTo>
                <a:lnTo>
                  <a:pt x="775327" y="424540"/>
                </a:lnTo>
                <a:lnTo>
                  <a:pt x="777869" y="424540"/>
                </a:lnTo>
                <a:lnTo>
                  <a:pt x="780411" y="421997"/>
                </a:lnTo>
                <a:lnTo>
                  <a:pt x="782953" y="421997"/>
                </a:lnTo>
                <a:lnTo>
                  <a:pt x="785496" y="421997"/>
                </a:lnTo>
                <a:lnTo>
                  <a:pt x="790580" y="419455"/>
                </a:lnTo>
                <a:lnTo>
                  <a:pt x="793121" y="416913"/>
                </a:lnTo>
                <a:lnTo>
                  <a:pt x="798206" y="416913"/>
                </a:lnTo>
                <a:lnTo>
                  <a:pt x="803290" y="414370"/>
                </a:lnTo>
                <a:lnTo>
                  <a:pt x="805832" y="411829"/>
                </a:lnTo>
                <a:lnTo>
                  <a:pt x="810916" y="409286"/>
                </a:lnTo>
                <a:lnTo>
                  <a:pt x="816000" y="406744"/>
                </a:lnTo>
                <a:lnTo>
                  <a:pt x="818542" y="406744"/>
                </a:lnTo>
                <a:lnTo>
                  <a:pt x="821084" y="404202"/>
                </a:lnTo>
                <a:lnTo>
                  <a:pt x="823626" y="404202"/>
                </a:lnTo>
                <a:lnTo>
                  <a:pt x="826168" y="401660"/>
                </a:lnTo>
                <a:lnTo>
                  <a:pt x="831252" y="399118"/>
                </a:lnTo>
                <a:lnTo>
                  <a:pt x="831252" y="396576"/>
                </a:lnTo>
                <a:lnTo>
                  <a:pt x="833794" y="391491"/>
                </a:lnTo>
                <a:lnTo>
                  <a:pt x="836337" y="386407"/>
                </a:lnTo>
                <a:lnTo>
                  <a:pt x="838879" y="383865"/>
                </a:lnTo>
                <a:lnTo>
                  <a:pt x="843963" y="377510"/>
                </a:lnTo>
                <a:lnTo>
                  <a:pt x="846505" y="372425"/>
                </a:lnTo>
                <a:lnTo>
                  <a:pt x="846505" y="369883"/>
                </a:lnTo>
                <a:lnTo>
                  <a:pt x="849047" y="367341"/>
                </a:lnTo>
                <a:lnTo>
                  <a:pt x="849047" y="364799"/>
                </a:lnTo>
                <a:lnTo>
                  <a:pt x="851589" y="359714"/>
                </a:lnTo>
                <a:lnTo>
                  <a:pt x="851589" y="357172"/>
                </a:lnTo>
                <a:lnTo>
                  <a:pt x="854131" y="354630"/>
                </a:lnTo>
                <a:lnTo>
                  <a:pt x="856673" y="348275"/>
                </a:lnTo>
                <a:lnTo>
                  <a:pt x="859215" y="343190"/>
                </a:lnTo>
                <a:lnTo>
                  <a:pt x="859215" y="340648"/>
                </a:lnTo>
                <a:lnTo>
                  <a:pt x="861757" y="335564"/>
                </a:lnTo>
                <a:lnTo>
                  <a:pt x="861757" y="333022"/>
                </a:lnTo>
                <a:lnTo>
                  <a:pt x="864299" y="330480"/>
                </a:lnTo>
                <a:lnTo>
                  <a:pt x="866841" y="330480"/>
                </a:lnTo>
                <a:lnTo>
                  <a:pt x="869383" y="330480"/>
                </a:lnTo>
                <a:lnTo>
                  <a:pt x="874468" y="330480"/>
                </a:lnTo>
                <a:lnTo>
                  <a:pt x="877009" y="330480"/>
                </a:lnTo>
                <a:lnTo>
                  <a:pt x="877009" y="327937"/>
                </a:lnTo>
                <a:lnTo>
                  <a:pt x="879552" y="327937"/>
                </a:lnTo>
                <a:lnTo>
                  <a:pt x="879552" y="325395"/>
                </a:lnTo>
                <a:lnTo>
                  <a:pt x="882093" y="325395"/>
                </a:lnTo>
                <a:lnTo>
                  <a:pt x="884636" y="325395"/>
                </a:lnTo>
                <a:lnTo>
                  <a:pt x="884636" y="327937"/>
                </a:lnTo>
                <a:lnTo>
                  <a:pt x="884636" y="330480"/>
                </a:lnTo>
                <a:lnTo>
                  <a:pt x="884636" y="333022"/>
                </a:lnTo>
                <a:lnTo>
                  <a:pt x="884636" y="335564"/>
                </a:lnTo>
                <a:lnTo>
                  <a:pt x="887178" y="338106"/>
                </a:lnTo>
                <a:lnTo>
                  <a:pt x="887178" y="340648"/>
                </a:lnTo>
                <a:lnTo>
                  <a:pt x="889720" y="340648"/>
                </a:lnTo>
                <a:lnTo>
                  <a:pt x="897346" y="347003"/>
                </a:lnTo>
                <a:lnTo>
                  <a:pt x="899888" y="347003"/>
                </a:lnTo>
                <a:lnTo>
                  <a:pt x="899888" y="349546"/>
                </a:lnTo>
                <a:lnTo>
                  <a:pt x="904972" y="352088"/>
                </a:lnTo>
                <a:lnTo>
                  <a:pt x="907514" y="352088"/>
                </a:lnTo>
                <a:lnTo>
                  <a:pt x="910056" y="352088"/>
                </a:lnTo>
                <a:lnTo>
                  <a:pt x="912598" y="354630"/>
                </a:lnTo>
                <a:lnTo>
                  <a:pt x="917682" y="354630"/>
                </a:lnTo>
                <a:lnTo>
                  <a:pt x="920224" y="354630"/>
                </a:lnTo>
                <a:lnTo>
                  <a:pt x="922766" y="354630"/>
                </a:lnTo>
                <a:lnTo>
                  <a:pt x="922766" y="352088"/>
                </a:lnTo>
                <a:lnTo>
                  <a:pt x="925309" y="352088"/>
                </a:lnTo>
                <a:lnTo>
                  <a:pt x="927850" y="352088"/>
                </a:lnTo>
                <a:lnTo>
                  <a:pt x="930393" y="352088"/>
                </a:lnTo>
                <a:lnTo>
                  <a:pt x="935477" y="349546"/>
                </a:lnTo>
                <a:lnTo>
                  <a:pt x="935477" y="352088"/>
                </a:lnTo>
                <a:lnTo>
                  <a:pt x="938019" y="352088"/>
                </a:lnTo>
                <a:lnTo>
                  <a:pt x="940561" y="352088"/>
                </a:lnTo>
                <a:lnTo>
                  <a:pt x="945645" y="349546"/>
                </a:lnTo>
                <a:lnTo>
                  <a:pt x="948187" y="352088"/>
                </a:lnTo>
                <a:lnTo>
                  <a:pt x="953271" y="352088"/>
                </a:lnTo>
                <a:lnTo>
                  <a:pt x="955813" y="352088"/>
                </a:lnTo>
                <a:lnTo>
                  <a:pt x="958355" y="352088"/>
                </a:lnTo>
                <a:lnTo>
                  <a:pt x="963439" y="352088"/>
                </a:lnTo>
                <a:lnTo>
                  <a:pt x="965981" y="349546"/>
                </a:lnTo>
                <a:lnTo>
                  <a:pt x="968524" y="347003"/>
                </a:lnTo>
                <a:lnTo>
                  <a:pt x="968524" y="344461"/>
                </a:lnTo>
                <a:lnTo>
                  <a:pt x="968524" y="347003"/>
                </a:lnTo>
                <a:lnTo>
                  <a:pt x="971065" y="347003"/>
                </a:lnTo>
                <a:lnTo>
                  <a:pt x="971065" y="349546"/>
                </a:lnTo>
                <a:lnTo>
                  <a:pt x="971065" y="352088"/>
                </a:lnTo>
                <a:lnTo>
                  <a:pt x="973608" y="352088"/>
                </a:lnTo>
                <a:lnTo>
                  <a:pt x="976150" y="352088"/>
                </a:lnTo>
                <a:lnTo>
                  <a:pt x="976150" y="354630"/>
                </a:lnTo>
                <a:lnTo>
                  <a:pt x="978692" y="354630"/>
                </a:lnTo>
                <a:lnTo>
                  <a:pt x="978692" y="357172"/>
                </a:lnTo>
                <a:lnTo>
                  <a:pt x="981234" y="357172"/>
                </a:lnTo>
                <a:lnTo>
                  <a:pt x="983776" y="357172"/>
                </a:lnTo>
                <a:lnTo>
                  <a:pt x="986318" y="357172"/>
                </a:lnTo>
                <a:lnTo>
                  <a:pt x="991402" y="354630"/>
                </a:lnTo>
                <a:lnTo>
                  <a:pt x="993944" y="357172"/>
                </a:lnTo>
                <a:lnTo>
                  <a:pt x="996486" y="357172"/>
                </a:lnTo>
                <a:lnTo>
                  <a:pt x="999028" y="357172"/>
                </a:lnTo>
                <a:lnTo>
                  <a:pt x="1001570" y="357172"/>
                </a:lnTo>
                <a:lnTo>
                  <a:pt x="1004112" y="357172"/>
                </a:lnTo>
                <a:lnTo>
                  <a:pt x="1006654" y="357172"/>
                </a:lnTo>
                <a:lnTo>
                  <a:pt x="1011738" y="357172"/>
                </a:lnTo>
                <a:lnTo>
                  <a:pt x="1014281" y="354630"/>
                </a:lnTo>
                <a:lnTo>
                  <a:pt x="1019365" y="349546"/>
                </a:lnTo>
                <a:lnTo>
                  <a:pt x="1021906" y="349546"/>
                </a:lnTo>
                <a:lnTo>
                  <a:pt x="1024449" y="349546"/>
                </a:lnTo>
                <a:lnTo>
                  <a:pt x="1026991" y="349546"/>
                </a:lnTo>
                <a:lnTo>
                  <a:pt x="1026991" y="347003"/>
                </a:lnTo>
                <a:lnTo>
                  <a:pt x="1029533" y="347003"/>
                </a:lnTo>
                <a:lnTo>
                  <a:pt x="1029533" y="344461"/>
                </a:lnTo>
                <a:lnTo>
                  <a:pt x="1032075" y="344461"/>
                </a:lnTo>
                <a:lnTo>
                  <a:pt x="1032075" y="341920"/>
                </a:lnTo>
                <a:lnTo>
                  <a:pt x="1032075" y="339377"/>
                </a:lnTo>
                <a:lnTo>
                  <a:pt x="1034617" y="339377"/>
                </a:lnTo>
                <a:lnTo>
                  <a:pt x="1034617" y="336835"/>
                </a:lnTo>
                <a:lnTo>
                  <a:pt x="1039701" y="334293"/>
                </a:lnTo>
                <a:lnTo>
                  <a:pt x="1044785" y="331750"/>
                </a:lnTo>
                <a:lnTo>
                  <a:pt x="1047327" y="331750"/>
                </a:lnTo>
                <a:lnTo>
                  <a:pt x="1049869" y="331750"/>
                </a:lnTo>
                <a:lnTo>
                  <a:pt x="1052411" y="331750"/>
                </a:lnTo>
                <a:lnTo>
                  <a:pt x="1054953" y="331750"/>
                </a:lnTo>
                <a:lnTo>
                  <a:pt x="1057496" y="331750"/>
                </a:lnTo>
                <a:lnTo>
                  <a:pt x="1057496" y="329209"/>
                </a:lnTo>
                <a:lnTo>
                  <a:pt x="1060037" y="326667"/>
                </a:lnTo>
                <a:lnTo>
                  <a:pt x="1062580" y="326667"/>
                </a:lnTo>
                <a:lnTo>
                  <a:pt x="1065122" y="326667"/>
                </a:lnTo>
                <a:lnTo>
                  <a:pt x="1065122" y="329209"/>
                </a:lnTo>
                <a:lnTo>
                  <a:pt x="1067664" y="329209"/>
                </a:lnTo>
                <a:lnTo>
                  <a:pt x="1070206" y="329209"/>
                </a:lnTo>
                <a:lnTo>
                  <a:pt x="1072748" y="329209"/>
                </a:lnTo>
                <a:lnTo>
                  <a:pt x="1075290" y="329209"/>
                </a:lnTo>
                <a:lnTo>
                  <a:pt x="1075290" y="326667"/>
                </a:lnTo>
                <a:lnTo>
                  <a:pt x="1077832" y="326667"/>
                </a:lnTo>
                <a:lnTo>
                  <a:pt x="1080374" y="324124"/>
                </a:lnTo>
                <a:lnTo>
                  <a:pt x="1080374" y="330480"/>
                </a:lnTo>
                <a:lnTo>
                  <a:pt x="1080374" y="327937"/>
                </a:lnTo>
                <a:lnTo>
                  <a:pt x="1082916" y="327937"/>
                </a:lnTo>
                <a:lnTo>
                  <a:pt x="1088000" y="325395"/>
                </a:lnTo>
                <a:lnTo>
                  <a:pt x="1095626" y="320311"/>
                </a:lnTo>
                <a:lnTo>
                  <a:pt x="1098168" y="317769"/>
                </a:lnTo>
                <a:lnTo>
                  <a:pt x="1100710" y="317769"/>
                </a:lnTo>
                <a:lnTo>
                  <a:pt x="1103253" y="317769"/>
                </a:lnTo>
                <a:lnTo>
                  <a:pt x="1105794" y="317769"/>
                </a:lnTo>
                <a:lnTo>
                  <a:pt x="1108337" y="315227"/>
                </a:lnTo>
                <a:lnTo>
                  <a:pt x="1110878" y="312684"/>
                </a:lnTo>
                <a:lnTo>
                  <a:pt x="1113421" y="312684"/>
                </a:lnTo>
                <a:lnTo>
                  <a:pt x="1118505" y="310143"/>
                </a:lnTo>
                <a:lnTo>
                  <a:pt x="1126131" y="310143"/>
                </a:lnTo>
                <a:lnTo>
                  <a:pt x="1128673" y="310143"/>
                </a:lnTo>
                <a:lnTo>
                  <a:pt x="1131215" y="310143"/>
                </a:lnTo>
                <a:lnTo>
                  <a:pt x="1133757" y="310143"/>
                </a:lnTo>
                <a:lnTo>
                  <a:pt x="1136299" y="310143"/>
                </a:lnTo>
                <a:lnTo>
                  <a:pt x="1138841" y="310143"/>
                </a:lnTo>
                <a:lnTo>
                  <a:pt x="1141383" y="307600"/>
                </a:lnTo>
                <a:lnTo>
                  <a:pt x="1143925" y="307600"/>
                </a:lnTo>
                <a:lnTo>
                  <a:pt x="1146467" y="310143"/>
                </a:lnTo>
                <a:lnTo>
                  <a:pt x="1149009" y="310143"/>
                </a:lnTo>
                <a:lnTo>
                  <a:pt x="1154094" y="307600"/>
                </a:lnTo>
                <a:lnTo>
                  <a:pt x="1156636" y="307600"/>
                </a:lnTo>
                <a:lnTo>
                  <a:pt x="1159178" y="307600"/>
                </a:lnTo>
                <a:lnTo>
                  <a:pt x="1159178" y="305058"/>
                </a:lnTo>
                <a:lnTo>
                  <a:pt x="1161720" y="305058"/>
                </a:lnTo>
                <a:lnTo>
                  <a:pt x="1161720" y="307600"/>
                </a:lnTo>
                <a:lnTo>
                  <a:pt x="1164262" y="307600"/>
                </a:lnTo>
                <a:lnTo>
                  <a:pt x="1166804" y="307600"/>
                </a:lnTo>
                <a:lnTo>
                  <a:pt x="1169346" y="307600"/>
                </a:lnTo>
                <a:lnTo>
                  <a:pt x="1176972" y="305058"/>
                </a:lnTo>
                <a:lnTo>
                  <a:pt x="1176972" y="305058"/>
                </a:lnTo>
                <a:lnTo>
                  <a:pt x="1179514" y="305058"/>
                </a:lnTo>
                <a:lnTo>
                  <a:pt x="1179514" y="302516"/>
                </a:lnTo>
                <a:lnTo>
                  <a:pt x="1182056" y="302516"/>
                </a:lnTo>
                <a:lnTo>
                  <a:pt x="1184598" y="302516"/>
                </a:lnTo>
                <a:lnTo>
                  <a:pt x="1187140" y="302516"/>
                </a:lnTo>
                <a:lnTo>
                  <a:pt x="1187140" y="305058"/>
                </a:lnTo>
                <a:lnTo>
                  <a:pt x="1189682" y="305058"/>
                </a:lnTo>
                <a:lnTo>
                  <a:pt x="1192225" y="302516"/>
                </a:lnTo>
                <a:lnTo>
                  <a:pt x="1194766" y="302516"/>
                </a:lnTo>
                <a:lnTo>
                  <a:pt x="1197309" y="302516"/>
                </a:lnTo>
                <a:lnTo>
                  <a:pt x="1199850" y="302516"/>
                </a:lnTo>
                <a:lnTo>
                  <a:pt x="1202393" y="302516"/>
                </a:lnTo>
                <a:lnTo>
                  <a:pt x="1207477" y="302516"/>
                </a:lnTo>
                <a:lnTo>
                  <a:pt x="1207477" y="299974"/>
                </a:lnTo>
                <a:lnTo>
                  <a:pt x="1210019" y="299974"/>
                </a:lnTo>
                <a:lnTo>
                  <a:pt x="1212561" y="297432"/>
                </a:lnTo>
                <a:lnTo>
                  <a:pt x="1215103" y="297432"/>
                </a:lnTo>
                <a:lnTo>
                  <a:pt x="1217645" y="297432"/>
                </a:lnTo>
                <a:lnTo>
                  <a:pt x="1217645" y="299974"/>
                </a:lnTo>
                <a:lnTo>
                  <a:pt x="1220187" y="299974"/>
                </a:lnTo>
                <a:lnTo>
                  <a:pt x="1222729" y="299974"/>
                </a:lnTo>
                <a:lnTo>
                  <a:pt x="1227813" y="297432"/>
                </a:lnTo>
                <a:lnTo>
                  <a:pt x="1230355" y="297432"/>
                </a:lnTo>
                <a:lnTo>
                  <a:pt x="1232897" y="299974"/>
                </a:lnTo>
                <a:lnTo>
                  <a:pt x="1240523" y="299974"/>
                </a:lnTo>
                <a:lnTo>
                  <a:pt x="1243066" y="299974"/>
                </a:lnTo>
                <a:lnTo>
                  <a:pt x="1245607" y="299974"/>
                </a:lnTo>
                <a:lnTo>
                  <a:pt x="1248150" y="299974"/>
                </a:lnTo>
                <a:lnTo>
                  <a:pt x="1253234" y="299974"/>
                </a:lnTo>
                <a:lnTo>
                  <a:pt x="1258318" y="302516"/>
                </a:lnTo>
                <a:lnTo>
                  <a:pt x="1260860" y="302516"/>
                </a:lnTo>
                <a:lnTo>
                  <a:pt x="1260860" y="305058"/>
                </a:lnTo>
                <a:lnTo>
                  <a:pt x="1258318" y="305058"/>
                </a:lnTo>
                <a:lnTo>
                  <a:pt x="1260860" y="305058"/>
                </a:lnTo>
                <a:lnTo>
                  <a:pt x="1260860" y="307600"/>
                </a:lnTo>
                <a:lnTo>
                  <a:pt x="1263402" y="307600"/>
                </a:lnTo>
                <a:lnTo>
                  <a:pt x="1265944" y="307600"/>
                </a:lnTo>
                <a:lnTo>
                  <a:pt x="1268486" y="307600"/>
                </a:lnTo>
                <a:lnTo>
                  <a:pt x="1271028" y="307600"/>
                </a:lnTo>
                <a:lnTo>
                  <a:pt x="1273570" y="307600"/>
                </a:lnTo>
                <a:lnTo>
                  <a:pt x="1276112" y="307600"/>
                </a:lnTo>
                <a:lnTo>
                  <a:pt x="1276112" y="305058"/>
                </a:lnTo>
                <a:lnTo>
                  <a:pt x="1276112" y="302516"/>
                </a:lnTo>
                <a:lnTo>
                  <a:pt x="1278654" y="302516"/>
                </a:lnTo>
                <a:lnTo>
                  <a:pt x="1281197" y="302516"/>
                </a:lnTo>
                <a:lnTo>
                  <a:pt x="1283738" y="302516"/>
                </a:lnTo>
                <a:lnTo>
                  <a:pt x="1283738" y="299974"/>
                </a:lnTo>
                <a:lnTo>
                  <a:pt x="1283738" y="302516"/>
                </a:lnTo>
                <a:lnTo>
                  <a:pt x="1286281" y="302516"/>
                </a:lnTo>
                <a:lnTo>
                  <a:pt x="1291365" y="299974"/>
                </a:lnTo>
                <a:lnTo>
                  <a:pt x="1293907" y="299974"/>
                </a:lnTo>
                <a:lnTo>
                  <a:pt x="1298991" y="299974"/>
                </a:lnTo>
                <a:lnTo>
                  <a:pt x="1301533" y="297432"/>
                </a:lnTo>
                <a:lnTo>
                  <a:pt x="1301533" y="294890"/>
                </a:lnTo>
                <a:lnTo>
                  <a:pt x="1304075" y="292347"/>
                </a:lnTo>
                <a:lnTo>
                  <a:pt x="1306617" y="292347"/>
                </a:lnTo>
                <a:lnTo>
                  <a:pt x="1309159" y="292347"/>
                </a:lnTo>
                <a:lnTo>
                  <a:pt x="1311701" y="292347"/>
                </a:lnTo>
                <a:lnTo>
                  <a:pt x="1311701" y="294890"/>
                </a:lnTo>
                <a:lnTo>
                  <a:pt x="1314243" y="294890"/>
                </a:lnTo>
                <a:lnTo>
                  <a:pt x="1323140" y="299974"/>
                </a:lnTo>
                <a:lnTo>
                  <a:pt x="1325682" y="299974"/>
                </a:lnTo>
                <a:lnTo>
                  <a:pt x="1330767" y="297432"/>
                </a:lnTo>
                <a:lnTo>
                  <a:pt x="1333308" y="297432"/>
                </a:lnTo>
                <a:lnTo>
                  <a:pt x="1335851" y="297432"/>
                </a:lnTo>
                <a:lnTo>
                  <a:pt x="1335851" y="294890"/>
                </a:lnTo>
                <a:lnTo>
                  <a:pt x="1335851" y="292347"/>
                </a:lnTo>
                <a:lnTo>
                  <a:pt x="1333308" y="292347"/>
                </a:lnTo>
                <a:lnTo>
                  <a:pt x="1335851" y="292347"/>
                </a:lnTo>
                <a:lnTo>
                  <a:pt x="1338393" y="292347"/>
                </a:lnTo>
                <a:lnTo>
                  <a:pt x="1343477" y="292347"/>
                </a:lnTo>
                <a:lnTo>
                  <a:pt x="1346019" y="294890"/>
                </a:lnTo>
                <a:lnTo>
                  <a:pt x="1348561" y="294890"/>
                </a:lnTo>
                <a:lnTo>
                  <a:pt x="1353645" y="294890"/>
                </a:lnTo>
                <a:lnTo>
                  <a:pt x="1353645" y="297432"/>
                </a:lnTo>
                <a:lnTo>
                  <a:pt x="1353645" y="294890"/>
                </a:lnTo>
                <a:lnTo>
                  <a:pt x="1353645" y="297432"/>
                </a:lnTo>
                <a:lnTo>
                  <a:pt x="1353645" y="299974"/>
                </a:lnTo>
                <a:lnTo>
                  <a:pt x="1356187" y="299974"/>
                </a:lnTo>
                <a:lnTo>
                  <a:pt x="1358729" y="299974"/>
                </a:lnTo>
                <a:lnTo>
                  <a:pt x="1361271" y="299974"/>
                </a:lnTo>
                <a:lnTo>
                  <a:pt x="1363813" y="299974"/>
                </a:lnTo>
                <a:lnTo>
                  <a:pt x="1368897" y="297432"/>
                </a:lnTo>
                <a:lnTo>
                  <a:pt x="1371439" y="297432"/>
                </a:lnTo>
                <a:lnTo>
                  <a:pt x="1376524" y="297432"/>
                </a:lnTo>
                <a:lnTo>
                  <a:pt x="1381608" y="297432"/>
                </a:lnTo>
                <a:lnTo>
                  <a:pt x="1384149" y="297432"/>
                </a:lnTo>
                <a:lnTo>
                  <a:pt x="1386692" y="297432"/>
                </a:lnTo>
                <a:lnTo>
                  <a:pt x="1389234" y="297432"/>
                </a:lnTo>
                <a:lnTo>
                  <a:pt x="1391776" y="297432"/>
                </a:lnTo>
                <a:lnTo>
                  <a:pt x="1391776" y="294890"/>
                </a:lnTo>
                <a:lnTo>
                  <a:pt x="1394318" y="294890"/>
                </a:lnTo>
                <a:lnTo>
                  <a:pt x="1396860" y="292347"/>
                </a:lnTo>
                <a:lnTo>
                  <a:pt x="1396860" y="289805"/>
                </a:lnTo>
                <a:lnTo>
                  <a:pt x="1399402" y="289805"/>
                </a:lnTo>
                <a:lnTo>
                  <a:pt x="1401944" y="289805"/>
                </a:lnTo>
                <a:lnTo>
                  <a:pt x="1404486" y="287263"/>
                </a:lnTo>
                <a:lnTo>
                  <a:pt x="1409570" y="287263"/>
                </a:lnTo>
                <a:lnTo>
                  <a:pt x="1419738" y="282179"/>
                </a:lnTo>
                <a:lnTo>
                  <a:pt x="1422280" y="282179"/>
                </a:lnTo>
                <a:lnTo>
                  <a:pt x="1424823" y="282179"/>
                </a:lnTo>
                <a:lnTo>
                  <a:pt x="1429907" y="282179"/>
                </a:lnTo>
                <a:lnTo>
                  <a:pt x="1429907" y="287263"/>
                </a:lnTo>
                <a:close/>
                <a:moveTo>
                  <a:pt x="1874767" y="284721"/>
                </a:moveTo>
                <a:lnTo>
                  <a:pt x="1874767" y="282179"/>
                </a:lnTo>
                <a:lnTo>
                  <a:pt x="1874767" y="279637"/>
                </a:lnTo>
                <a:lnTo>
                  <a:pt x="1877308" y="279637"/>
                </a:lnTo>
                <a:lnTo>
                  <a:pt x="1877308" y="282179"/>
                </a:lnTo>
                <a:lnTo>
                  <a:pt x="1879850" y="282179"/>
                </a:lnTo>
                <a:lnTo>
                  <a:pt x="1877308" y="284721"/>
                </a:lnTo>
                <a:lnTo>
                  <a:pt x="1874767" y="284721"/>
                </a:lnTo>
                <a:close/>
                <a:moveTo>
                  <a:pt x="1907813" y="282179"/>
                </a:moveTo>
                <a:lnTo>
                  <a:pt x="1905271" y="279637"/>
                </a:lnTo>
                <a:lnTo>
                  <a:pt x="1907813" y="279637"/>
                </a:lnTo>
                <a:lnTo>
                  <a:pt x="1907813" y="277094"/>
                </a:lnTo>
                <a:lnTo>
                  <a:pt x="1910355" y="279637"/>
                </a:lnTo>
                <a:lnTo>
                  <a:pt x="1912898" y="279637"/>
                </a:lnTo>
                <a:lnTo>
                  <a:pt x="1907813" y="282179"/>
                </a:lnTo>
                <a:close/>
                <a:moveTo>
                  <a:pt x="1893832" y="282179"/>
                </a:moveTo>
                <a:lnTo>
                  <a:pt x="1891290" y="284721"/>
                </a:lnTo>
                <a:lnTo>
                  <a:pt x="1893832" y="279637"/>
                </a:lnTo>
                <a:lnTo>
                  <a:pt x="1893832" y="277094"/>
                </a:lnTo>
                <a:lnTo>
                  <a:pt x="1891290" y="277094"/>
                </a:lnTo>
                <a:lnTo>
                  <a:pt x="1893832" y="277094"/>
                </a:lnTo>
                <a:lnTo>
                  <a:pt x="1893832" y="279637"/>
                </a:lnTo>
                <a:lnTo>
                  <a:pt x="1896374" y="282179"/>
                </a:lnTo>
                <a:lnTo>
                  <a:pt x="1893832" y="282179"/>
                </a:lnTo>
                <a:close/>
                <a:moveTo>
                  <a:pt x="1356187" y="277094"/>
                </a:moveTo>
                <a:lnTo>
                  <a:pt x="1353645" y="277094"/>
                </a:lnTo>
                <a:lnTo>
                  <a:pt x="1356187" y="277094"/>
                </a:lnTo>
                <a:close/>
                <a:moveTo>
                  <a:pt x="1902729" y="277094"/>
                </a:moveTo>
                <a:lnTo>
                  <a:pt x="1900187" y="277094"/>
                </a:lnTo>
                <a:lnTo>
                  <a:pt x="1895103" y="272010"/>
                </a:lnTo>
                <a:lnTo>
                  <a:pt x="1897645" y="272010"/>
                </a:lnTo>
                <a:lnTo>
                  <a:pt x="1900187" y="272010"/>
                </a:lnTo>
                <a:lnTo>
                  <a:pt x="1902729" y="272010"/>
                </a:lnTo>
                <a:lnTo>
                  <a:pt x="1902729" y="274552"/>
                </a:lnTo>
                <a:lnTo>
                  <a:pt x="1905271" y="274552"/>
                </a:lnTo>
                <a:lnTo>
                  <a:pt x="1902729" y="277094"/>
                </a:lnTo>
                <a:close/>
                <a:moveTo>
                  <a:pt x="1872225" y="277094"/>
                </a:moveTo>
                <a:lnTo>
                  <a:pt x="1872225" y="274552"/>
                </a:lnTo>
                <a:lnTo>
                  <a:pt x="1872225" y="272010"/>
                </a:lnTo>
                <a:lnTo>
                  <a:pt x="1874767" y="272010"/>
                </a:lnTo>
                <a:lnTo>
                  <a:pt x="1877308" y="272010"/>
                </a:lnTo>
                <a:lnTo>
                  <a:pt x="1877308" y="274552"/>
                </a:lnTo>
                <a:lnTo>
                  <a:pt x="1874767" y="274552"/>
                </a:lnTo>
                <a:lnTo>
                  <a:pt x="1872225" y="277094"/>
                </a:lnTo>
                <a:close/>
                <a:moveTo>
                  <a:pt x="1931963" y="277094"/>
                </a:moveTo>
                <a:lnTo>
                  <a:pt x="1929421" y="277094"/>
                </a:lnTo>
                <a:lnTo>
                  <a:pt x="1931963" y="274552"/>
                </a:lnTo>
                <a:lnTo>
                  <a:pt x="1931963" y="272010"/>
                </a:lnTo>
                <a:lnTo>
                  <a:pt x="1940860" y="272010"/>
                </a:lnTo>
                <a:lnTo>
                  <a:pt x="1940860" y="274552"/>
                </a:lnTo>
                <a:lnTo>
                  <a:pt x="1938318" y="274552"/>
                </a:lnTo>
                <a:lnTo>
                  <a:pt x="1935776" y="277094"/>
                </a:lnTo>
                <a:lnTo>
                  <a:pt x="1931963" y="277094"/>
                </a:lnTo>
                <a:close/>
                <a:moveTo>
                  <a:pt x="1846804" y="273281"/>
                </a:moveTo>
                <a:lnTo>
                  <a:pt x="1844262" y="273281"/>
                </a:lnTo>
                <a:lnTo>
                  <a:pt x="1844262" y="270739"/>
                </a:lnTo>
                <a:lnTo>
                  <a:pt x="1846804" y="268197"/>
                </a:lnTo>
                <a:lnTo>
                  <a:pt x="1849346" y="270739"/>
                </a:lnTo>
                <a:lnTo>
                  <a:pt x="1846804" y="270739"/>
                </a:lnTo>
                <a:lnTo>
                  <a:pt x="1846804" y="273281"/>
                </a:lnTo>
                <a:close/>
                <a:moveTo>
                  <a:pt x="1965009" y="270739"/>
                </a:moveTo>
                <a:lnTo>
                  <a:pt x="1959925" y="273281"/>
                </a:lnTo>
                <a:lnTo>
                  <a:pt x="1958654" y="273281"/>
                </a:lnTo>
                <a:lnTo>
                  <a:pt x="1956112" y="273281"/>
                </a:lnTo>
                <a:lnTo>
                  <a:pt x="1953570" y="270739"/>
                </a:lnTo>
                <a:lnTo>
                  <a:pt x="1951028" y="273281"/>
                </a:lnTo>
                <a:lnTo>
                  <a:pt x="1948486" y="273281"/>
                </a:lnTo>
                <a:lnTo>
                  <a:pt x="1948486" y="270739"/>
                </a:lnTo>
                <a:lnTo>
                  <a:pt x="1951028" y="270739"/>
                </a:lnTo>
                <a:lnTo>
                  <a:pt x="1953570" y="268197"/>
                </a:lnTo>
                <a:lnTo>
                  <a:pt x="1956112" y="268197"/>
                </a:lnTo>
                <a:lnTo>
                  <a:pt x="1963739" y="268197"/>
                </a:lnTo>
                <a:lnTo>
                  <a:pt x="1966280" y="268197"/>
                </a:lnTo>
                <a:lnTo>
                  <a:pt x="1966280" y="270739"/>
                </a:lnTo>
                <a:close/>
                <a:moveTo>
                  <a:pt x="190654" y="268197"/>
                </a:moveTo>
                <a:lnTo>
                  <a:pt x="193196" y="268197"/>
                </a:lnTo>
                <a:lnTo>
                  <a:pt x="195738" y="268197"/>
                </a:lnTo>
                <a:lnTo>
                  <a:pt x="198280" y="265655"/>
                </a:lnTo>
                <a:lnTo>
                  <a:pt x="200823" y="265655"/>
                </a:lnTo>
                <a:lnTo>
                  <a:pt x="205907" y="265655"/>
                </a:lnTo>
                <a:lnTo>
                  <a:pt x="208449" y="265655"/>
                </a:lnTo>
                <a:lnTo>
                  <a:pt x="208449" y="268197"/>
                </a:lnTo>
                <a:lnTo>
                  <a:pt x="208449" y="270739"/>
                </a:lnTo>
                <a:lnTo>
                  <a:pt x="205907" y="270739"/>
                </a:lnTo>
                <a:lnTo>
                  <a:pt x="200823" y="270739"/>
                </a:lnTo>
                <a:lnTo>
                  <a:pt x="195738" y="270739"/>
                </a:lnTo>
                <a:lnTo>
                  <a:pt x="193196" y="270739"/>
                </a:lnTo>
                <a:lnTo>
                  <a:pt x="188112" y="270739"/>
                </a:lnTo>
                <a:lnTo>
                  <a:pt x="185570" y="270739"/>
                </a:lnTo>
                <a:lnTo>
                  <a:pt x="183028" y="268197"/>
                </a:lnTo>
                <a:lnTo>
                  <a:pt x="180486" y="268197"/>
                </a:lnTo>
                <a:lnTo>
                  <a:pt x="180486" y="265655"/>
                </a:lnTo>
                <a:lnTo>
                  <a:pt x="183028" y="265655"/>
                </a:lnTo>
                <a:lnTo>
                  <a:pt x="183028" y="263113"/>
                </a:lnTo>
                <a:lnTo>
                  <a:pt x="185570" y="263113"/>
                </a:lnTo>
                <a:lnTo>
                  <a:pt x="185570" y="265655"/>
                </a:lnTo>
                <a:lnTo>
                  <a:pt x="188112" y="265655"/>
                </a:lnTo>
                <a:lnTo>
                  <a:pt x="190654" y="268197"/>
                </a:lnTo>
                <a:close/>
                <a:moveTo>
                  <a:pt x="1469309" y="263113"/>
                </a:moveTo>
                <a:lnTo>
                  <a:pt x="1466766" y="263113"/>
                </a:lnTo>
                <a:lnTo>
                  <a:pt x="1469309" y="263113"/>
                </a:lnTo>
                <a:close/>
                <a:moveTo>
                  <a:pt x="1460411" y="263113"/>
                </a:moveTo>
                <a:lnTo>
                  <a:pt x="1460411" y="260570"/>
                </a:lnTo>
                <a:lnTo>
                  <a:pt x="1460411" y="263113"/>
                </a:lnTo>
                <a:close/>
                <a:moveTo>
                  <a:pt x="1888748" y="261841"/>
                </a:moveTo>
                <a:lnTo>
                  <a:pt x="1896374" y="266926"/>
                </a:lnTo>
                <a:lnTo>
                  <a:pt x="1896374" y="272010"/>
                </a:lnTo>
                <a:lnTo>
                  <a:pt x="1896374" y="274552"/>
                </a:lnTo>
                <a:lnTo>
                  <a:pt x="1893832" y="274552"/>
                </a:lnTo>
                <a:lnTo>
                  <a:pt x="1893832" y="272010"/>
                </a:lnTo>
                <a:lnTo>
                  <a:pt x="1891290" y="272010"/>
                </a:lnTo>
                <a:lnTo>
                  <a:pt x="1891290" y="269468"/>
                </a:lnTo>
                <a:lnTo>
                  <a:pt x="1888748" y="266926"/>
                </a:lnTo>
                <a:lnTo>
                  <a:pt x="1886206" y="266926"/>
                </a:lnTo>
                <a:lnTo>
                  <a:pt x="1886206" y="264384"/>
                </a:lnTo>
                <a:lnTo>
                  <a:pt x="1886206" y="261841"/>
                </a:lnTo>
                <a:lnTo>
                  <a:pt x="1888748" y="261841"/>
                </a:lnTo>
                <a:close/>
                <a:moveTo>
                  <a:pt x="1558280" y="247860"/>
                </a:moveTo>
                <a:lnTo>
                  <a:pt x="1560823" y="247860"/>
                </a:lnTo>
                <a:lnTo>
                  <a:pt x="1560823" y="250402"/>
                </a:lnTo>
                <a:lnTo>
                  <a:pt x="1558280" y="250402"/>
                </a:lnTo>
                <a:lnTo>
                  <a:pt x="1558280" y="247860"/>
                </a:lnTo>
                <a:close/>
                <a:moveTo>
                  <a:pt x="1558280" y="245317"/>
                </a:moveTo>
                <a:lnTo>
                  <a:pt x="1555738" y="245317"/>
                </a:lnTo>
                <a:lnTo>
                  <a:pt x="1555738" y="242775"/>
                </a:lnTo>
                <a:lnTo>
                  <a:pt x="1558280" y="242775"/>
                </a:lnTo>
                <a:lnTo>
                  <a:pt x="1558280" y="245317"/>
                </a:lnTo>
                <a:close/>
                <a:moveTo>
                  <a:pt x="105496" y="245317"/>
                </a:moveTo>
                <a:lnTo>
                  <a:pt x="108037" y="245317"/>
                </a:lnTo>
                <a:lnTo>
                  <a:pt x="108037" y="247860"/>
                </a:lnTo>
                <a:lnTo>
                  <a:pt x="110580" y="247860"/>
                </a:lnTo>
                <a:lnTo>
                  <a:pt x="108037" y="247860"/>
                </a:lnTo>
                <a:lnTo>
                  <a:pt x="105496" y="247860"/>
                </a:lnTo>
                <a:lnTo>
                  <a:pt x="102953" y="247860"/>
                </a:lnTo>
                <a:lnTo>
                  <a:pt x="102953" y="250402"/>
                </a:lnTo>
                <a:lnTo>
                  <a:pt x="100411" y="247860"/>
                </a:lnTo>
                <a:lnTo>
                  <a:pt x="97869" y="247860"/>
                </a:lnTo>
                <a:lnTo>
                  <a:pt x="95327" y="247860"/>
                </a:lnTo>
                <a:lnTo>
                  <a:pt x="92785" y="247860"/>
                </a:lnTo>
                <a:lnTo>
                  <a:pt x="92785" y="245317"/>
                </a:lnTo>
                <a:lnTo>
                  <a:pt x="90243" y="245317"/>
                </a:lnTo>
                <a:lnTo>
                  <a:pt x="90243" y="242775"/>
                </a:lnTo>
                <a:lnTo>
                  <a:pt x="92785" y="242775"/>
                </a:lnTo>
                <a:lnTo>
                  <a:pt x="95327" y="242775"/>
                </a:lnTo>
                <a:lnTo>
                  <a:pt x="97869" y="242775"/>
                </a:lnTo>
                <a:lnTo>
                  <a:pt x="100411" y="242775"/>
                </a:lnTo>
                <a:lnTo>
                  <a:pt x="100411" y="245317"/>
                </a:lnTo>
                <a:lnTo>
                  <a:pt x="102953" y="245317"/>
                </a:lnTo>
                <a:lnTo>
                  <a:pt x="105496" y="245317"/>
                </a:lnTo>
                <a:close/>
                <a:moveTo>
                  <a:pt x="1555738" y="242775"/>
                </a:moveTo>
                <a:lnTo>
                  <a:pt x="1553196" y="242775"/>
                </a:lnTo>
                <a:lnTo>
                  <a:pt x="1553196" y="240234"/>
                </a:lnTo>
                <a:lnTo>
                  <a:pt x="1555738" y="242775"/>
                </a:lnTo>
                <a:close/>
                <a:moveTo>
                  <a:pt x="1757832" y="242775"/>
                </a:moveTo>
                <a:lnTo>
                  <a:pt x="1757832" y="240234"/>
                </a:lnTo>
                <a:lnTo>
                  <a:pt x="1760374" y="240234"/>
                </a:lnTo>
                <a:lnTo>
                  <a:pt x="1757832" y="242775"/>
                </a:lnTo>
                <a:close/>
                <a:moveTo>
                  <a:pt x="1917981" y="242775"/>
                </a:moveTo>
                <a:lnTo>
                  <a:pt x="1915439" y="242775"/>
                </a:lnTo>
                <a:lnTo>
                  <a:pt x="1915439" y="240234"/>
                </a:lnTo>
                <a:lnTo>
                  <a:pt x="1917981" y="240234"/>
                </a:lnTo>
                <a:lnTo>
                  <a:pt x="1917981" y="242775"/>
                </a:lnTo>
                <a:close/>
                <a:moveTo>
                  <a:pt x="1498542" y="237691"/>
                </a:moveTo>
                <a:lnTo>
                  <a:pt x="1496000" y="237691"/>
                </a:lnTo>
                <a:lnTo>
                  <a:pt x="1498542" y="237691"/>
                </a:lnTo>
                <a:lnTo>
                  <a:pt x="1498542" y="235149"/>
                </a:lnTo>
                <a:lnTo>
                  <a:pt x="1498542" y="237691"/>
                </a:lnTo>
                <a:close/>
                <a:moveTo>
                  <a:pt x="1108337" y="237691"/>
                </a:moveTo>
                <a:lnTo>
                  <a:pt x="1105794" y="237691"/>
                </a:lnTo>
                <a:lnTo>
                  <a:pt x="1103253" y="237691"/>
                </a:lnTo>
                <a:lnTo>
                  <a:pt x="1100710" y="240234"/>
                </a:lnTo>
                <a:lnTo>
                  <a:pt x="1100710" y="237691"/>
                </a:lnTo>
                <a:lnTo>
                  <a:pt x="1100710" y="235149"/>
                </a:lnTo>
                <a:lnTo>
                  <a:pt x="1103253" y="235149"/>
                </a:lnTo>
                <a:lnTo>
                  <a:pt x="1108337" y="237691"/>
                </a:lnTo>
                <a:close/>
                <a:moveTo>
                  <a:pt x="141084" y="240234"/>
                </a:moveTo>
                <a:lnTo>
                  <a:pt x="138542" y="240234"/>
                </a:lnTo>
                <a:lnTo>
                  <a:pt x="136000" y="240234"/>
                </a:lnTo>
                <a:lnTo>
                  <a:pt x="133458" y="237691"/>
                </a:lnTo>
                <a:lnTo>
                  <a:pt x="130916" y="237691"/>
                </a:lnTo>
                <a:lnTo>
                  <a:pt x="130916" y="235149"/>
                </a:lnTo>
                <a:lnTo>
                  <a:pt x="130916" y="232607"/>
                </a:lnTo>
                <a:lnTo>
                  <a:pt x="133458" y="232607"/>
                </a:lnTo>
                <a:lnTo>
                  <a:pt x="136000" y="232607"/>
                </a:lnTo>
                <a:lnTo>
                  <a:pt x="138542" y="232607"/>
                </a:lnTo>
                <a:lnTo>
                  <a:pt x="141084" y="235149"/>
                </a:lnTo>
                <a:lnTo>
                  <a:pt x="143626" y="235149"/>
                </a:lnTo>
                <a:lnTo>
                  <a:pt x="143626" y="237691"/>
                </a:lnTo>
                <a:lnTo>
                  <a:pt x="143626" y="240234"/>
                </a:lnTo>
                <a:lnTo>
                  <a:pt x="141084" y="240234"/>
                </a:lnTo>
                <a:close/>
                <a:moveTo>
                  <a:pt x="1567178" y="236420"/>
                </a:moveTo>
                <a:lnTo>
                  <a:pt x="1564636" y="236420"/>
                </a:lnTo>
                <a:lnTo>
                  <a:pt x="1564636" y="233878"/>
                </a:lnTo>
                <a:lnTo>
                  <a:pt x="1567178" y="233878"/>
                </a:lnTo>
                <a:lnTo>
                  <a:pt x="1567178" y="236420"/>
                </a:lnTo>
                <a:close/>
                <a:moveTo>
                  <a:pt x="1886206" y="233878"/>
                </a:moveTo>
                <a:lnTo>
                  <a:pt x="1886206" y="236420"/>
                </a:lnTo>
                <a:lnTo>
                  <a:pt x="1883663" y="236420"/>
                </a:lnTo>
                <a:lnTo>
                  <a:pt x="1883663" y="233878"/>
                </a:lnTo>
                <a:lnTo>
                  <a:pt x="1882393" y="233878"/>
                </a:lnTo>
                <a:lnTo>
                  <a:pt x="1882393" y="236420"/>
                </a:lnTo>
                <a:lnTo>
                  <a:pt x="1877308" y="231336"/>
                </a:lnTo>
                <a:lnTo>
                  <a:pt x="1877308" y="228794"/>
                </a:lnTo>
                <a:lnTo>
                  <a:pt x="1879850" y="228794"/>
                </a:lnTo>
                <a:lnTo>
                  <a:pt x="1882393" y="228794"/>
                </a:lnTo>
                <a:lnTo>
                  <a:pt x="1884935" y="233878"/>
                </a:lnTo>
                <a:lnTo>
                  <a:pt x="1886206" y="233878"/>
                </a:lnTo>
                <a:close/>
                <a:moveTo>
                  <a:pt x="1105794" y="228794"/>
                </a:moveTo>
                <a:lnTo>
                  <a:pt x="1100710" y="233878"/>
                </a:lnTo>
                <a:lnTo>
                  <a:pt x="1100710" y="231336"/>
                </a:lnTo>
                <a:lnTo>
                  <a:pt x="1098168" y="231336"/>
                </a:lnTo>
                <a:lnTo>
                  <a:pt x="1095626" y="231336"/>
                </a:lnTo>
                <a:lnTo>
                  <a:pt x="1093084" y="231336"/>
                </a:lnTo>
                <a:lnTo>
                  <a:pt x="1095626" y="228794"/>
                </a:lnTo>
                <a:lnTo>
                  <a:pt x="1098168" y="226251"/>
                </a:lnTo>
                <a:lnTo>
                  <a:pt x="1100710" y="223709"/>
                </a:lnTo>
                <a:lnTo>
                  <a:pt x="1103253" y="223709"/>
                </a:lnTo>
                <a:lnTo>
                  <a:pt x="1105794" y="223709"/>
                </a:lnTo>
                <a:lnTo>
                  <a:pt x="1108337" y="223709"/>
                </a:lnTo>
                <a:lnTo>
                  <a:pt x="1108337" y="226251"/>
                </a:lnTo>
                <a:lnTo>
                  <a:pt x="1105794" y="228794"/>
                </a:lnTo>
                <a:close/>
                <a:moveTo>
                  <a:pt x="1853159" y="223709"/>
                </a:moveTo>
                <a:lnTo>
                  <a:pt x="1850617" y="223709"/>
                </a:lnTo>
                <a:lnTo>
                  <a:pt x="1848075" y="218625"/>
                </a:lnTo>
                <a:lnTo>
                  <a:pt x="1855701" y="223709"/>
                </a:lnTo>
                <a:lnTo>
                  <a:pt x="1853159" y="223709"/>
                </a:lnTo>
                <a:close/>
                <a:moveTo>
                  <a:pt x="1846804" y="222438"/>
                </a:moveTo>
                <a:lnTo>
                  <a:pt x="1844262" y="222438"/>
                </a:lnTo>
                <a:lnTo>
                  <a:pt x="1841720" y="222438"/>
                </a:lnTo>
                <a:lnTo>
                  <a:pt x="1844262" y="219896"/>
                </a:lnTo>
                <a:lnTo>
                  <a:pt x="1846804" y="219896"/>
                </a:lnTo>
                <a:lnTo>
                  <a:pt x="1846804" y="222438"/>
                </a:lnTo>
                <a:close/>
                <a:moveTo>
                  <a:pt x="1733682" y="222438"/>
                </a:moveTo>
                <a:lnTo>
                  <a:pt x="1731140" y="219896"/>
                </a:lnTo>
                <a:lnTo>
                  <a:pt x="1733682" y="219896"/>
                </a:lnTo>
                <a:lnTo>
                  <a:pt x="1733682" y="222438"/>
                </a:lnTo>
                <a:close/>
                <a:moveTo>
                  <a:pt x="1858243" y="222438"/>
                </a:moveTo>
                <a:lnTo>
                  <a:pt x="1860785" y="219896"/>
                </a:lnTo>
                <a:lnTo>
                  <a:pt x="1860785" y="217354"/>
                </a:lnTo>
                <a:lnTo>
                  <a:pt x="1863327" y="217354"/>
                </a:lnTo>
                <a:lnTo>
                  <a:pt x="1863327" y="219896"/>
                </a:lnTo>
                <a:lnTo>
                  <a:pt x="1860785" y="222438"/>
                </a:lnTo>
                <a:lnTo>
                  <a:pt x="1858243" y="222438"/>
                </a:lnTo>
                <a:close/>
                <a:moveTo>
                  <a:pt x="2542" y="214812"/>
                </a:moveTo>
                <a:lnTo>
                  <a:pt x="0" y="214812"/>
                </a:lnTo>
                <a:lnTo>
                  <a:pt x="0" y="212270"/>
                </a:lnTo>
                <a:lnTo>
                  <a:pt x="0" y="209727"/>
                </a:lnTo>
                <a:lnTo>
                  <a:pt x="2542" y="209727"/>
                </a:lnTo>
                <a:lnTo>
                  <a:pt x="5084" y="209727"/>
                </a:lnTo>
                <a:lnTo>
                  <a:pt x="5084" y="212270"/>
                </a:lnTo>
                <a:lnTo>
                  <a:pt x="5084" y="214812"/>
                </a:lnTo>
                <a:lnTo>
                  <a:pt x="2542" y="214812"/>
                </a:lnTo>
                <a:close/>
                <a:moveTo>
                  <a:pt x="1896374" y="212270"/>
                </a:moveTo>
                <a:lnTo>
                  <a:pt x="1896374" y="209727"/>
                </a:lnTo>
                <a:lnTo>
                  <a:pt x="1896374" y="207185"/>
                </a:lnTo>
                <a:lnTo>
                  <a:pt x="1898916" y="207185"/>
                </a:lnTo>
                <a:lnTo>
                  <a:pt x="1898916" y="209727"/>
                </a:lnTo>
                <a:lnTo>
                  <a:pt x="1896374" y="212270"/>
                </a:lnTo>
                <a:close/>
                <a:moveTo>
                  <a:pt x="1162991" y="203372"/>
                </a:moveTo>
                <a:lnTo>
                  <a:pt x="1165533" y="203372"/>
                </a:lnTo>
                <a:lnTo>
                  <a:pt x="1165533" y="200830"/>
                </a:lnTo>
                <a:lnTo>
                  <a:pt x="1168075" y="200830"/>
                </a:lnTo>
                <a:lnTo>
                  <a:pt x="1170617" y="200830"/>
                </a:lnTo>
                <a:lnTo>
                  <a:pt x="1173159" y="203372"/>
                </a:lnTo>
                <a:lnTo>
                  <a:pt x="1170617" y="205914"/>
                </a:lnTo>
                <a:lnTo>
                  <a:pt x="1168075" y="208457"/>
                </a:lnTo>
                <a:lnTo>
                  <a:pt x="1165533" y="210998"/>
                </a:lnTo>
                <a:lnTo>
                  <a:pt x="1165533" y="213541"/>
                </a:lnTo>
                <a:lnTo>
                  <a:pt x="1162991" y="216083"/>
                </a:lnTo>
                <a:lnTo>
                  <a:pt x="1157907" y="218625"/>
                </a:lnTo>
                <a:lnTo>
                  <a:pt x="1157907" y="221167"/>
                </a:lnTo>
                <a:lnTo>
                  <a:pt x="1155364" y="218625"/>
                </a:lnTo>
                <a:lnTo>
                  <a:pt x="1147739" y="216083"/>
                </a:lnTo>
                <a:lnTo>
                  <a:pt x="1145196" y="216083"/>
                </a:lnTo>
                <a:lnTo>
                  <a:pt x="1145196" y="213541"/>
                </a:lnTo>
                <a:lnTo>
                  <a:pt x="1145196" y="210998"/>
                </a:lnTo>
                <a:lnTo>
                  <a:pt x="1142654" y="208457"/>
                </a:lnTo>
                <a:lnTo>
                  <a:pt x="1137570" y="210998"/>
                </a:lnTo>
                <a:lnTo>
                  <a:pt x="1135028" y="210998"/>
                </a:lnTo>
                <a:lnTo>
                  <a:pt x="1132486" y="210998"/>
                </a:lnTo>
                <a:lnTo>
                  <a:pt x="1132486" y="208457"/>
                </a:lnTo>
                <a:lnTo>
                  <a:pt x="1132486" y="205914"/>
                </a:lnTo>
                <a:lnTo>
                  <a:pt x="1137570" y="203372"/>
                </a:lnTo>
                <a:lnTo>
                  <a:pt x="1142654" y="200830"/>
                </a:lnTo>
                <a:lnTo>
                  <a:pt x="1147739" y="198287"/>
                </a:lnTo>
                <a:lnTo>
                  <a:pt x="1155364" y="195746"/>
                </a:lnTo>
                <a:lnTo>
                  <a:pt x="1157907" y="195746"/>
                </a:lnTo>
                <a:lnTo>
                  <a:pt x="1160449" y="200830"/>
                </a:lnTo>
                <a:lnTo>
                  <a:pt x="1162991" y="203372"/>
                </a:lnTo>
                <a:close/>
                <a:moveTo>
                  <a:pt x="1910355" y="194474"/>
                </a:moveTo>
                <a:lnTo>
                  <a:pt x="1910355" y="197017"/>
                </a:lnTo>
                <a:lnTo>
                  <a:pt x="1907813" y="197017"/>
                </a:lnTo>
                <a:lnTo>
                  <a:pt x="1907813" y="199559"/>
                </a:lnTo>
                <a:lnTo>
                  <a:pt x="1907813" y="202101"/>
                </a:lnTo>
                <a:lnTo>
                  <a:pt x="1905271" y="202101"/>
                </a:lnTo>
                <a:lnTo>
                  <a:pt x="1905271" y="199559"/>
                </a:lnTo>
                <a:lnTo>
                  <a:pt x="1905271" y="197017"/>
                </a:lnTo>
                <a:lnTo>
                  <a:pt x="1902729" y="197017"/>
                </a:lnTo>
                <a:lnTo>
                  <a:pt x="1902729" y="199559"/>
                </a:lnTo>
                <a:lnTo>
                  <a:pt x="1902729" y="202101"/>
                </a:lnTo>
                <a:lnTo>
                  <a:pt x="1900187" y="202101"/>
                </a:lnTo>
                <a:lnTo>
                  <a:pt x="1897645" y="199559"/>
                </a:lnTo>
                <a:lnTo>
                  <a:pt x="1897645" y="194474"/>
                </a:lnTo>
                <a:lnTo>
                  <a:pt x="1900187" y="194474"/>
                </a:lnTo>
                <a:lnTo>
                  <a:pt x="1902729" y="194474"/>
                </a:lnTo>
                <a:lnTo>
                  <a:pt x="1905271" y="194474"/>
                </a:lnTo>
                <a:lnTo>
                  <a:pt x="1907813" y="194474"/>
                </a:lnTo>
                <a:lnTo>
                  <a:pt x="1910355" y="191932"/>
                </a:lnTo>
                <a:lnTo>
                  <a:pt x="1912898" y="191932"/>
                </a:lnTo>
                <a:lnTo>
                  <a:pt x="1910355" y="194474"/>
                </a:lnTo>
                <a:close/>
                <a:moveTo>
                  <a:pt x="1198580" y="194474"/>
                </a:moveTo>
                <a:lnTo>
                  <a:pt x="1198580" y="199559"/>
                </a:lnTo>
                <a:lnTo>
                  <a:pt x="1198580" y="202101"/>
                </a:lnTo>
                <a:lnTo>
                  <a:pt x="1196037" y="199559"/>
                </a:lnTo>
                <a:lnTo>
                  <a:pt x="1193495" y="199559"/>
                </a:lnTo>
                <a:lnTo>
                  <a:pt x="1190953" y="199559"/>
                </a:lnTo>
                <a:lnTo>
                  <a:pt x="1190953" y="197017"/>
                </a:lnTo>
                <a:lnTo>
                  <a:pt x="1188411" y="197017"/>
                </a:lnTo>
                <a:lnTo>
                  <a:pt x="1185869" y="197017"/>
                </a:lnTo>
                <a:lnTo>
                  <a:pt x="1183327" y="197017"/>
                </a:lnTo>
                <a:lnTo>
                  <a:pt x="1180785" y="197017"/>
                </a:lnTo>
                <a:lnTo>
                  <a:pt x="1180785" y="194474"/>
                </a:lnTo>
                <a:lnTo>
                  <a:pt x="1183327" y="191932"/>
                </a:lnTo>
                <a:lnTo>
                  <a:pt x="1185869" y="191932"/>
                </a:lnTo>
                <a:lnTo>
                  <a:pt x="1193495" y="191932"/>
                </a:lnTo>
                <a:lnTo>
                  <a:pt x="1196037" y="194474"/>
                </a:lnTo>
                <a:lnTo>
                  <a:pt x="1198580" y="194474"/>
                </a:lnTo>
                <a:close/>
                <a:moveTo>
                  <a:pt x="1924336" y="189391"/>
                </a:moveTo>
                <a:lnTo>
                  <a:pt x="1920523" y="189391"/>
                </a:lnTo>
                <a:lnTo>
                  <a:pt x="1917981" y="189391"/>
                </a:lnTo>
                <a:lnTo>
                  <a:pt x="1920523" y="189391"/>
                </a:lnTo>
                <a:lnTo>
                  <a:pt x="1920523" y="186848"/>
                </a:lnTo>
                <a:lnTo>
                  <a:pt x="1923066" y="186848"/>
                </a:lnTo>
                <a:lnTo>
                  <a:pt x="1928149" y="184306"/>
                </a:lnTo>
                <a:lnTo>
                  <a:pt x="1930692" y="189391"/>
                </a:lnTo>
                <a:lnTo>
                  <a:pt x="1924336" y="189391"/>
                </a:lnTo>
                <a:close/>
                <a:moveTo>
                  <a:pt x="1917981" y="180493"/>
                </a:moveTo>
                <a:lnTo>
                  <a:pt x="1915439" y="180493"/>
                </a:lnTo>
                <a:lnTo>
                  <a:pt x="1912898" y="180493"/>
                </a:lnTo>
                <a:lnTo>
                  <a:pt x="1912898" y="177951"/>
                </a:lnTo>
                <a:lnTo>
                  <a:pt x="1910355" y="177951"/>
                </a:lnTo>
                <a:lnTo>
                  <a:pt x="1912898" y="177951"/>
                </a:lnTo>
                <a:lnTo>
                  <a:pt x="1915439" y="177951"/>
                </a:lnTo>
                <a:lnTo>
                  <a:pt x="1915439" y="175408"/>
                </a:lnTo>
                <a:lnTo>
                  <a:pt x="1915439" y="177951"/>
                </a:lnTo>
                <a:lnTo>
                  <a:pt x="1917981" y="177951"/>
                </a:lnTo>
                <a:lnTo>
                  <a:pt x="1920523" y="177951"/>
                </a:lnTo>
                <a:lnTo>
                  <a:pt x="1920523" y="180493"/>
                </a:lnTo>
                <a:lnTo>
                  <a:pt x="1917981" y="180493"/>
                </a:lnTo>
                <a:close/>
                <a:moveTo>
                  <a:pt x="1525234" y="170324"/>
                </a:moveTo>
                <a:lnTo>
                  <a:pt x="1522692" y="170324"/>
                </a:lnTo>
                <a:lnTo>
                  <a:pt x="1520150" y="170324"/>
                </a:lnTo>
                <a:lnTo>
                  <a:pt x="1520150" y="167782"/>
                </a:lnTo>
                <a:lnTo>
                  <a:pt x="1522692" y="167782"/>
                </a:lnTo>
                <a:lnTo>
                  <a:pt x="1525234" y="167782"/>
                </a:lnTo>
                <a:lnTo>
                  <a:pt x="1525234" y="170324"/>
                </a:lnTo>
                <a:close/>
                <a:moveTo>
                  <a:pt x="1375253" y="155071"/>
                </a:moveTo>
                <a:lnTo>
                  <a:pt x="1377794" y="157614"/>
                </a:lnTo>
                <a:lnTo>
                  <a:pt x="1380337" y="162698"/>
                </a:lnTo>
                <a:lnTo>
                  <a:pt x="1377794" y="162698"/>
                </a:lnTo>
                <a:lnTo>
                  <a:pt x="1377794" y="165240"/>
                </a:lnTo>
                <a:lnTo>
                  <a:pt x="1380337" y="167782"/>
                </a:lnTo>
                <a:lnTo>
                  <a:pt x="1382879" y="172866"/>
                </a:lnTo>
                <a:lnTo>
                  <a:pt x="1382879" y="175408"/>
                </a:lnTo>
                <a:lnTo>
                  <a:pt x="1385421" y="177951"/>
                </a:lnTo>
                <a:lnTo>
                  <a:pt x="1385421" y="180493"/>
                </a:lnTo>
                <a:lnTo>
                  <a:pt x="1385421" y="183035"/>
                </a:lnTo>
                <a:lnTo>
                  <a:pt x="1382879" y="183035"/>
                </a:lnTo>
                <a:lnTo>
                  <a:pt x="1382879" y="185577"/>
                </a:lnTo>
                <a:lnTo>
                  <a:pt x="1380337" y="185577"/>
                </a:lnTo>
                <a:lnTo>
                  <a:pt x="1380337" y="188119"/>
                </a:lnTo>
                <a:lnTo>
                  <a:pt x="1377794" y="188119"/>
                </a:lnTo>
                <a:lnTo>
                  <a:pt x="1380337" y="190661"/>
                </a:lnTo>
                <a:lnTo>
                  <a:pt x="1380337" y="193204"/>
                </a:lnTo>
                <a:lnTo>
                  <a:pt x="1382879" y="193204"/>
                </a:lnTo>
                <a:lnTo>
                  <a:pt x="1382879" y="195746"/>
                </a:lnTo>
                <a:lnTo>
                  <a:pt x="1382879" y="200830"/>
                </a:lnTo>
                <a:lnTo>
                  <a:pt x="1380337" y="205914"/>
                </a:lnTo>
                <a:lnTo>
                  <a:pt x="1380337" y="208457"/>
                </a:lnTo>
                <a:lnTo>
                  <a:pt x="1380337" y="213541"/>
                </a:lnTo>
                <a:lnTo>
                  <a:pt x="1380337" y="216083"/>
                </a:lnTo>
                <a:lnTo>
                  <a:pt x="1380337" y="218625"/>
                </a:lnTo>
                <a:lnTo>
                  <a:pt x="1377794" y="221167"/>
                </a:lnTo>
                <a:lnTo>
                  <a:pt x="1377794" y="226251"/>
                </a:lnTo>
                <a:lnTo>
                  <a:pt x="1377794" y="228794"/>
                </a:lnTo>
                <a:lnTo>
                  <a:pt x="1375253" y="231336"/>
                </a:lnTo>
                <a:lnTo>
                  <a:pt x="1372710" y="231336"/>
                </a:lnTo>
                <a:lnTo>
                  <a:pt x="1370168" y="228794"/>
                </a:lnTo>
                <a:lnTo>
                  <a:pt x="1367626" y="226251"/>
                </a:lnTo>
                <a:lnTo>
                  <a:pt x="1358729" y="223709"/>
                </a:lnTo>
                <a:lnTo>
                  <a:pt x="1358729" y="226251"/>
                </a:lnTo>
                <a:lnTo>
                  <a:pt x="1358729" y="231336"/>
                </a:lnTo>
                <a:lnTo>
                  <a:pt x="1358729" y="233878"/>
                </a:lnTo>
                <a:lnTo>
                  <a:pt x="1358729" y="236420"/>
                </a:lnTo>
                <a:lnTo>
                  <a:pt x="1353645" y="238962"/>
                </a:lnTo>
                <a:lnTo>
                  <a:pt x="1351103" y="238962"/>
                </a:lnTo>
                <a:lnTo>
                  <a:pt x="1348561" y="228794"/>
                </a:lnTo>
                <a:lnTo>
                  <a:pt x="1348561" y="231336"/>
                </a:lnTo>
                <a:lnTo>
                  <a:pt x="1346019" y="231336"/>
                </a:lnTo>
                <a:lnTo>
                  <a:pt x="1343477" y="231336"/>
                </a:lnTo>
                <a:lnTo>
                  <a:pt x="1343477" y="226251"/>
                </a:lnTo>
                <a:lnTo>
                  <a:pt x="1340935" y="226251"/>
                </a:lnTo>
                <a:lnTo>
                  <a:pt x="1340935" y="223709"/>
                </a:lnTo>
                <a:lnTo>
                  <a:pt x="1338393" y="226251"/>
                </a:lnTo>
                <a:lnTo>
                  <a:pt x="1338393" y="228794"/>
                </a:lnTo>
                <a:lnTo>
                  <a:pt x="1335851" y="228794"/>
                </a:lnTo>
                <a:lnTo>
                  <a:pt x="1335851" y="226251"/>
                </a:lnTo>
                <a:lnTo>
                  <a:pt x="1333308" y="223709"/>
                </a:lnTo>
                <a:lnTo>
                  <a:pt x="1330767" y="223709"/>
                </a:lnTo>
                <a:lnTo>
                  <a:pt x="1330767" y="221167"/>
                </a:lnTo>
                <a:lnTo>
                  <a:pt x="1335851" y="218625"/>
                </a:lnTo>
                <a:lnTo>
                  <a:pt x="1338393" y="216083"/>
                </a:lnTo>
                <a:lnTo>
                  <a:pt x="1335851" y="213541"/>
                </a:lnTo>
                <a:lnTo>
                  <a:pt x="1335851" y="210998"/>
                </a:lnTo>
                <a:lnTo>
                  <a:pt x="1335851" y="208457"/>
                </a:lnTo>
                <a:lnTo>
                  <a:pt x="1338393" y="203372"/>
                </a:lnTo>
                <a:lnTo>
                  <a:pt x="1338393" y="203372"/>
                </a:lnTo>
                <a:lnTo>
                  <a:pt x="1338393" y="200830"/>
                </a:lnTo>
                <a:lnTo>
                  <a:pt x="1338393" y="195746"/>
                </a:lnTo>
                <a:lnTo>
                  <a:pt x="1335851" y="195746"/>
                </a:lnTo>
                <a:lnTo>
                  <a:pt x="1335851" y="193204"/>
                </a:lnTo>
                <a:lnTo>
                  <a:pt x="1338393" y="188119"/>
                </a:lnTo>
                <a:lnTo>
                  <a:pt x="1338393" y="185577"/>
                </a:lnTo>
                <a:lnTo>
                  <a:pt x="1338393" y="180493"/>
                </a:lnTo>
                <a:lnTo>
                  <a:pt x="1335851" y="175408"/>
                </a:lnTo>
                <a:lnTo>
                  <a:pt x="1333308" y="170324"/>
                </a:lnTo>
                <a:lnTo>
                  <a:pt x="1328224" y="172866"/>
                </a:lnTo>
                <a:lnTo>
                  <a:pt x="1328224" y="170324"/>
                </a:lnTo>
                <a:lnTo>
                  <a:pt x="1328224" y="167782"/>
                </a:lnTo>
                <a:lnTo>
                  <a:pt x="1328224" y="165240"/>
                </a:lnTo>
                <a:lnTo>
                  <a:pt x="1328224" y="160155"/>
                </a:lnTo>
                <a:lnTo>
                  <a:pt x="1330767" y="157614"/>
                </a:lnTo>
                <a:lnTo>
                  <a:pt x="1330767" y="155071"/>
                </a:lnTo>
                <a:lnTo>
                  <a:pt x="1333308" y="152529"/>
                </a:lnTo>
                <a:lnTo>
                  <a:pt x="1333308" y="155071"/>
                </a:lnTo>
                <a:lnTo>
                  <a:pt x="1330767" y="160155"/>
                </a:lnTo>
                <a:lnTo>
                  <a:pt x="1333308" y="162698"/>
                </a:lnTo>
                <a:lnTo>
                  <a:pt x="1335851" y="162698"/>
                </a:lnTo>
                <a:lnTo>
                  <a:pt x="1338393" y="162698"/>
                </a:lnTo>
                <a:lnTo>
                  <a:pt x="1340935" y="162698"/>
                </a:lnTo>
                <a:lnTo>
                  <a:pt x="1343477" y="162698"/>
                </a:lnTo>
                <a:lnTo>
                  <a:pt x="1343477" y="160155"/>
                </a:lnTo>
                <a:lnTo>
                  <a:pt x="1346019" y="160155"/>
                </a:lnTo>
                <a:lnTo>
                  <a:pt x="1348561" y="160155"/>
                </a:lnTo>
                <a:lnTo>
                  <a:pt x="1351103" y="160155"/>
                </a:lnTo>
                <a:lnTo>
                  <a:pt x="1351103" y="157614"/>
                </a:lnTo>
                <a:lnTo>
                  <a:pt x="1353645" y="157614"/>
                </a:lnTo>
                <a:lnTo>
                  <a:pt x="1358729" y="152529"/>
                </a:lnTo>
                <a:lnTo>
                  <a:pt x="1363813" y="149987"/>
                </a:lnTo>
                <a:lnTo>
                  <a:pt x="1363813" y="152529"/>
                </a:lnTo>
                <a:lnTo>
                  <a:pt x="1366355" y="152529"/>
                </a:lnTo>
                <a:lnTo>
                  <a:pt x="1375253" y="155071"/>
                </a:lnTo>
                <a:close/>
                <a:moveTo>
                  <a:pt x="1422280" y="118210"/>
                </a:moveTo>
                <a:lnTo>
                  <a:pt x="1419738" y="115668"/>
                </a:lnTo>
                <a:lnTo>
                  <a:pt x="1422280" y="115668"/>
                </a:lnTo>
                <a:lnTo>
                  <a:pt x="1422280" y="118210"/>
                </a:lnTo>
                <a:close/>
                <a:moveTo>
                  <a:pt x="1405757" y="105499"/>
                </a:moveTo>
                <a:lnTo>
                  <a:pt x="1396860" y="102957"/>
                </a:lnTo>
                <a:lnTo>
                  <a:pt x="1394318" y="102957"/>
                </a:lnTo>
                <a:lnTo>
                  <a:pt x="1394318" y="101686"/>
                </a:lnTo>
                <a:lnTo>
                  <a:pt x="1396860" y="101686"/>
                </a:lnTo>
                <a:lnTo>
                  <a:pt x="1404486" y="99144"/>
                </a:lnTo>
                <a:lnTo>
                  <a:pt x="1407028" y="99144"/>
                </a:lnTo>
                <a:lnTo>
                  <a:pt x="1407028" y="101686"/>
                </a:lnTo>
                <a:lnTo>
                  <a:pt x="1407028" y="104228"/>
                </a:lnTo>
                <a:lnTo>
                  <a:pt x="1407028" y="105499"/>
                </a:lnTo>
                <a:close/>
                <a:moveTo>
                  <a:pt x="1372710" y="105499"/>
                </a:moveTo>
                <a:lnTo>
                  <a:pt x="1375253" y="108041"/>
                </a:lnTo>
                <a:lnTo>
                  <a:pt x="1375253" y="110584"/>
                </a:lnTo>
                <a:lnTo>
                  <a:pt x="1377794" y="119481"/>
                </a:lnTo>
                <a:lnTo>
                  <a:pt x="1377794" y="122023"/>
                </a:lnTo>
                <a:lnTo>
                  <a:pt x="1377794" y="124565"/>
                </a:lnTo>
                <a:lnTo>
                  <a:pt x="1375253" y="124565"/>
                </a:lnTo>
                <a:lnTo>
                  <a:pt x="1372710" y="127108"/>
                </a:lnTo>
                <a:lnTo>
                  <a:pt x="1372710" y="129650"/>
                </a:lnTo>
                <a:lnTo>
                  <a:pt x="1370168" y="129650"/>
                </a:lnTo>
                <a:lnTo>
                  <a:pt x="1370168" y="132192"/>
                </a:lnTo>
                <a:lnTo>
                  <a:pt x="1370168" y="134734"/>
                </a:lnTo>
                <a:lnTo>
                  <a:pt x="1370168" y="139818"/>
                </a:lnTo>
                <a:lnTo>
                  <a:pt x="1370168" y="142361"/>
                </a:lnTo>
                <a:lnTo>
                  <a:pt x="1367626" y="142361"/>
                </a:lnTo>
                <a:lnTo>
                  <a:pt x="1367626" y="144903"/>
                </a:lnTo>
                <a:lnTo>
                  <a:pt x="1365084" y="147444"/>
                </a:lnTo>
                <a:lnTo>
                  <a:pt x="1365084" y="149987"/>
                </a:lnTo>
                <a:lnTo>
                  <a:pt x="1362542" y="149987"/>
                </a:lnTo>
                <a:lnTo>
                  <a:pt x="1360000" y="147444"/>
                </a:lnTo>
                <a:lnTo>
                  <a:pt x="1354916" y="147444"/>
                </a:lnTo>
                <a:lnTo>
                  <a:pt x="1354916" y="144903"/>
                </a:lnTo>
                <a:lnTo>
                  <a:pt x="1349832" y="144903"/>
                </a:lnTo>
                <a:lnTo>
                  <a:pt x="1349832" y="142361"/>
                </a:lnTo>
                <a:lnTo>
                  <a:pt x="1347290" y="137276"/>
                </a:lnTo>
                <a:lnTo>
                  <a:pt x="1347290" y="134734"/>
                </a:lnTo>
                <a:lnTo>
                  <a:pt x="1344748" y="132192"/>
                </a:lnTo>
                <a:lnTo>
                  <a:pt x="1342206" y="132192"/>
                </a:lnTo>
                <a:lnTo>
                  <a:pt x="1342206" y="129650"/>
                </a:lnTo>
                <a:lnTo>
                  <a:pt x="1342206" y="124565"/>
                </a:lnTo>
                <a:lnTo>
                  <a:pt x="1342206" y="122023"/>
                </a:lnTo>
                <a:lnTo>
                  <a:pt x="1342206" y="119481"/>
                </a:lnTo>
                <a:lnTo>
                  <a:pt x="1342206" y="116939"/>
                </a:lnTo>
                <a:lnTo>
                  <a:pt x="1342206" y="114397"/>
                </a:lnTo>
                <a:lnTo>
                  <a:pt x="1344748" y="109312"/>
                </a:lnTo>
                <a:lnTo>
                  <a:pt x="1347290" y="109312"/>
                </a:lnTo>
                <a:lnTo>
                  <a:pt x="1347290" y="106771"/>
                </a:lnTo>
                <a:lnTo>
                  <a:pt x="1352374" y="106771"/>
                </a:lnTo>
                <a:lnTo>
                  <a:pt x="1357458" y="104228"/>
                </a:lnTo>
                <a:lnTo>
                  <a:pt x="1360000" y="104228"/>
                </a:lnTo>
                <a:lnTo>
                  <a:pt x="1360000" y="101686"/>
                </a:lnTo>
                <a:lnTo>
                  <a:pt x="1362542" y="101686"/>
                </a:lnTo>
                <a:lnTo>
                  <a:pt x="1365084" y="101686"/>
                </a:lnTo>
                <a:lnTo>
                  <a:pt x="1367626" y="104228"/>
                </a:lnTo>
                <a:lnTo>
                  <a:pt x="1370168" y="101686"/>
                </a:lnTo>
                <a:lnTo>
                  <a:pt x="1367626" y="99144"/>
                </a:lnTo>
                <a:lnTo>
                  <a:pt x="1370168" y="94060"/>
                </a:lnTo>
                <a:lnTo>
                  <a:pt x="1370168" y="91518"/>
                </a:lnTo>
                <a:lnTo>
                  <a:pt x="1372710" y="91518"/>
                </a:lnTo>
                <a:lnTo>
                  <a:pt x="1372710" y="94060"/>
                </a:lnTo>
                <a:lnTo>
                  <a:pt x="1375253" y="99144"/>
                </a:lnTo>
                <a:lnTo>
                  <a:pt x="1372710" y="101686"/>
                </a:lnTo>
                <a:lnTo>
                  <a:pt x="1372710" y="105499"/>
                </a:lnTo>
                <a:close/>
                <a:moveTo>
                  <a:pt x="1386692" y="94060"/>
                </a:moveTo>
                <a:lnTo>
                  <a:pt x="1384149" y="94060"/>
                </a:lnTo>
                <a:lnTo>
                  <a:pt x="1384149" y="91518"/>
                </a:lnTo>
                <a:lnTo>
                  <a:pt x="1384149" y="94060"/>
                </a:lnTo>
                <a:lnTo>
                  <a:pt x="1386692" y="94060"/>
                </a:lnTo>
                <a:close/>
                <a:moveTo>
                  <a:pt x="1274841" y="48301"/>
                </a:moveTo>
                <a:lnTo>
                  <a:pt x="1277383" y="50843"/>
                </a:lnTo>
                <a:lnTo>
                  <a:pt x="1279925" y="53385"/>
                </a:lnTo>
                <a:lnTo>
                  <a:pt x="1282467" y="53385"/>
                </a:lnTo>
                <a:lnTo>
                  <a:pt x="1282467" y="55928"/>
                </a:lnTo>
                <a:lnTo>
                  <a:pt x="1285009" y="55928"/>
                </a:lnTo>
                <a:lnTo>
                  <a:pt x="1290093" y="55928"/>
                </a:lnTo>
                <a:lnTo>
                  <a:pt x="1292636" y="55928"/>
                </a:lnTo>
                <a:lnTo>
                  <a:pt x="1292636" y="58469"/>
                </a:lnTo>
                <a:lnTo>
                  <a:pt x="1295178" y="58469"/>
                </a:lnTo>
                <a:lnTo>
                  <a:pt x="1297720" y="55928"/>
                </a:lnTo>
                <a:lnTo>
                  <a:pt x="1300262" y="55928"/>
                </a:lnTo>
                <a:lnTo>
                  <a:pt x="1302804" y="55928"/>
                </a:lnTo>
                <a:lnTo>
                  <a:pt x="1302804" y="53385"/>
                </a:lnTo>
                <a:lnTo>
                  <a:pt x="1305346" y="53385"/>
                </a:lnTo>
                <a:lnTo>
                  <a:pt x="1305346" y="50843"/>
                </a:lnTo>
                <a:lnTo>
                  <a:pt x="1307888" y="50843"/>
                </a:lnTo>
                <a:lnTo>
                  <a:pt x="1307888" y="48301"/>
                </a:lnTo>
                <a:lnTo>
                  <a:pt x="1307888" y="45758"/>
                </a:lnTo>
                <a:lnTo>
                  <a:pt x="1307888" y="43217"/>
                </a:lnTo>
                <a:lnTo>
                  <a:pt x="1307888" y="40675"/>
                </a:lnTo>
                <a:lnTo>
                  <a:pt x="1310430" y="40675"/>
                </a:lnTo>
                <a:lnTo>
                  <a:pt x="1310430" y="38132"/>
                </a:lnTo>
                <a:lnTo>
                  <a:pt x="1312972" y="38132"/>
                </a:lnTo>
                <a:lnTo>
                  <a:pt x="1321869" y="33048"/>
                </a:lnTo>
                <a:lnTo>
                  <a:pt x="1324411" y="30506"/>
                </a:lnTo>
                <a:lnTo>
                  <a:pt x="1326953" y="30506"/>
                </a:lnTo>
                <a:lnTo>
                  <a:pt x="1329495" y="30506"/>
                </a:lnTo>
                <a:lnTo>
                  <a:pt x="1332038" y="30506"/>
                </a:lnTo>
                <a:lnTo>
                  <a:pt x="1334579" y="30506"/>
                </a:lnTo>
                <a:lnTo>
                  <a:pt x="1337122" y="30506"/>
                </a:lnTo>
                <a:lnTo>
                  <a:pt x="1339663" y="30506"/>
                </a:lnTo>
                <a:lnTo>
                  <a:pt x="1342206" y="30506"/>
                </a:lnTo>
                <a:lnTo>
                  <a:pt x="1353645" y="33048"/>
                </a:lnTo>
                <a:lnTo>
                  <a:pt x="1361271" y="30506"/>
                </a:lnTo>
                <a:lnTo>
                  <a:pt x="1363813" y="30506"/>
                </a:lnTo>
                <a:lnTo>
                  <a:pt x="1366355" y="30506"/>
                </a:lnTo>
                <a:lnTo>
                  <a:pt x="1368897" y="30506"/>
                </a:lnTo>
                <a:lnTo>
                  <a:pt x="1371439" y="30506"/>
                </a:lnTo>
                <a:lnTo>
                  <a:pt x="1373981" y="30506"/>
                </a:lnTo>
                <a:lnTo>
                  <a:pt x="1387963" y="33048"/>
                </a:lnTo>
                <a:lnTo>
                  <a:pt x="1393047" y="35590"/>
                </a:lnTo>
                <a:lnTo>
                  <a:pt x="1407028" y="40675"/>
                </a:lnTo>
                <a:lnTo>
                  <a:pt x="1414654" y="43217"/>
                </a:lnTo>
                <a:lnTo>
                  <a:pt x="1417196" y="43217"/>
                </a:lnTo>
                <a:lnTo>
                  <a:pt x="1419738" y="43217"/>
                </a:lnTo>
                <a:lnTo>
                  <a:pt x="1422280" y="45758"/>
                </a:lnTo>
                <a:lnTo>
                  <a:pt x="1429907" y="48301"/>
                </a:lnTo>
                <a:lnTo>
                  <a:pt x="1432449" y="48301"/>
                </a:lnTo>
                <a:lnTo>
                  <a:pt x="1437533" y="48301"/>
                </a:lnTo>
                <a:lnTo>
                  <a:pt x="1440075" y="48301"/>
                </a:lnTo>
                <a:lnTo>
                  <a:pt x="1442617" y="48301"/>
                </a:lnTo>
                <a:lnTo>
                  <a:pt x="1445159" y="50843"/>
                </a:lnTo>
                <a:lnTo>
                  <a:pt x="1447701" y="50843"/>
                </a:lnTo>
                <a:lnTo>
                  <a:pt x="1452785" y="53385"/>
                </a:lnTo>
                <a:lnTo>
                  <a:pt x="1460411" y="58469"/>
                </a:lnTo>
                <a:lnTo>
                  <a:pt x="1479477" y="63554"/>
                </a:lnTo>
                <a:lnTo>
                  <a:pt x="1482019" y="63554"/>
                </a:lnTo>
                <a:lnTo>
                  <a:pt x="1484561" y="63554"/>
                </a:lnTo>
                <a:lnTo>
                  <a:pt x="1489645" y="66096"/>
                </a:lnTo>
                <a:lnTo>
                  <a:pt x="1492187" y="66096"/>
                </a:lnTo>
                <a:lnTo>
                  <a:pt x="1494729" y="66096"/>
                </a:lnTo>
                <a:lnTo>
                  <a:pt x="1497271" y="68638"/>
                </a:lnTo>
                <a:lnTo>
                  <a:pt x="1502355" y="71180"/>
                </a:lnTo>
                <a:lnTo>
                  <a:pt x="1504897" y="73722"/>
                </a:lnTo>
                <a:lnTo>
                  <a:pt x="1507439" y="73722"/>
                </a:lnTo>
                <a:lnTo>
                  <a:pt x="1509982" y="76265"/>
                </a:lnTo>
                <a:lnTo>
                  <a:pt x="1512523" y="76265"/>
                </a:lnTo>
                <a:lnTo>
                  <a:pt x="1512523" y="78807"/>
                </a:lnTo>
                <a:lnTo>
                  <a:pt x="1515066" y="78807"/>
                </a:lnTo>
                <a:lnTo>
                  <a:pt x="1517607" y="78807"/>
                </a:lnTo>
                <a:lnTo>
                  <a:pt x="1520150" y="78807"/>
                </a:lnTo>
                <a:lnTo>
                  <a:pt x="1522692" y="81349"/>
                </a:lnTo>
                <a:lnTo>
                  <a:pt x="1522692" y="83891"/>
                </a:lnTo>
                <a:lnTo>
                  <a:pt x="1525234" y="88975"/>
                </a:lnTo>
                <a:lnTo>
                  <a:pt x="1530318" y="95331"/>
                </a:lnTo>
                <a:lnTo>
                  <a:pt x="1530318" y="97873"/>
                </a:lnTo>
                <a:lnTo>
                  <a:pt x="1532860" y="100415"/>
                </a:lnTo>
                <a:lnTo>
                  <a:pt x="1532860" y="102957"/>
                </a:lnTo>
                <a:lnTo>
                  <a:pt x="1532860" y="105499"/>
                </a:lnTo>
                <a:lnTo>
                  <a:pt x="1535402" y="105499"/>
                </a:lnTo>
                <a:lnTo>
                  <a:pt x="1535402" y="108041"/>
                </a:lnTo>
                <a:lnTo>
                  <a:pt x="1535402" y="110584"/>
                </a:lnTo>
                <a:lnTo>
                  <a:pt x="1537944" y="110584"/>
                </a:lnTo>
                <a:lnTo>
                  <a:pt x="1537944" y="113126"/>
                </a:lnTo>
                <a:lnTo>
                  <a:pt x="1540486" y="113126"/>
                </a:lnTo>
                <a:lnTo>
                  <a:pt x="1540486" y="115668"/>
                </a:lnTo>
                <a:lnTo>
                  <a:pt x="1543028" y="118210"/>
                </a:lnTo>
                <a:lnTo>
                  <a:pt x="1554468" y="124565"/>
                </a:lnTo>
                <a:lnTo>
                  <a:pt x="1557009" y="124565"/>
                </a:lnTo>
                <a:lnTo>
                  <a:pt x="1557009" y="127108"/>
                </a:lnTo>
                <a:lnTo>
                  <a:pt x="1559552" y="127108"/>
                </a:lnTo>
                <a:lnTo>
                  <a:pt x="1562093" y="127108"/>
                </a:lnTo>
                <a:lnTo>
                  <a:pt x="1562093" y="129650"/>
                </a:lnTo>
                <a:lnTo>
                  <a:pt x="1564636" y="132192"/>
                </a:lnTo>
                <a:lnTo>
                  <a:pt x="1567178" y="132192"/>
                </a:lnTo>
                <a:lnTo>
                  <a:pt x="1569720" y="132192"/>
                </a:lnTo>
                <a:lnTo>
                  <a:pt x="1572262" y="132192"/>
                </a:lnTo>
                <a:lnTo>
                  <a:pt x="1572262" y="134734"/>
                </a:lnTo>
                <a:lnTo>
                  <a:pt x="1574804" y="134734"/>
                </a:lnTo>
                <a:lnTo>
                  <a:pt x="1577346" y="134734"/>
                </a:lnTo>
                <a:lnTo>
                  <a:pt x="1577346" y="137276"/>
                </a:lnTo>
                <a:lnTo>
                  <a:pt x="1584972" y="137276"/>
                </a:lnTo>
                <a:lnTo>
                  <a:pt x="1587514" y="137276"/>
                </a:lnTo>
                <a:lnTo>
                  <a:pt x="1590056" y="137276"/>
                </a:lnTo>
                <a:lnTo>
                  <a:pt x="1592598" y="137276"/>
                </a:lnTo>
                <a:lnTo>
                  <a:pt x="1595140" y="137276"/>
                </a:lnTo>
                <a:lnTo>
                  <a:pt x="1597682" y="137276"/>
                </a:lnTo>
                <a:lnTo>
                  <a:pt x="1602766" y="134734"/>
                </a:lnTo>
                <a:lnTo>
                  <a:pt x="1605309" y="134734"/>
                </a:lnTo>
                <a:lnTo>
                  <a:pt x="1607850" y="134734"/>
                </a:lnTo>
                <a:lnTo>
                  <a:pt x="1610393" y="134734"/>
                </a:lnTo>
                <a:lnTo>
                  <a:pt x="1612935" y="137276"/>
                </a:lnTo>
                <a:lnTo>
                  <a:pt x="1612935" y="139818"/>
                </a:lnTo>
                <a:lnTo>
                  <a:pt x="1615477" y="139818"/>
                </a:lnTo>
                <a:lnTo>
                  <a:pt x="1612935" y="139818"/>
                </a:lnTo>
                <a:lnTo>
                  <a:pt x="1612935" y="142361"/>
                </a:lnTo>
                <a:lnTo>
                  <a:pt x="1607850" y="144903"/>
                </a:lnTo>
                <a:lnTo>
                  <a:pt x="1605309" y="144903"/>
                </a:lnTo>
                <a:lnTo>
                  <a:pt x="1605309" y="147444"/>
                </a:lnTo>
                <a:lnTo>
                  <a:pt x="1602766" y="147444"/>
                </a:lnTo>
                <a:lnTo>
                  <a:pt x="1602766" y="149987"/>
                </a:lnTo>
                <a:lnTo>
                  <a:pt x="1605309" y="152529"/>
                </a:lnTo>
                <a:lnTo>
                  <a:pt x="1607850" y="152529"/>
                </a:lnTo>
                <a:lnTo>
                  <a:pt x="1607850" y="155071"/>
                </a:lnTo>
                <a:lnTo>
                  <a:pt x="1610393" y="155071"/>
                </a:lnTo>
                <a:lnTo>
                  <a:pt x="1612935" y="155071"/>
                </a:lnTo>
                <a:lnTo>
                  <a:pt x="1624374" y="160155"/>
                </a:lnTo>
                <a:lnTo>
                  <a:pt x="1629458" y="162698"/>
                </a:lnTo>
                <a:lnTo>
                  <a:pt x="1634542" y="162698"/>
                </a:lnTo>
                <a:lnTo>
                  <a:pt x="1643439" y="165240"/>
                </a:lnTo>
                <a:lnTo>
                  <a:pt x="1645981" y="167782"/>
                </a:lnTo>
                <a:lnTo>
                  <a:pt x="1648524" y="167782"/>
                </a:lnTo>
                <a:lnTo>
                  <a:pt x="1651065" y="170324"/>
                </a:lnTo>
                <a:lnTo>
                  <a:pt x="1658692" y="175408"/>
                </a:lnTo>
                <a:lnTo>
                  <a:pt x="1667589" y="177951"/>
                </a:lnTo>
                <a:lnTo>
                  <a:pt x="1672673" y="180493"/>
                </a:lnTo>
                <a:lnTo>
                  <a:pt x="1675215" y="183035"/>
                </a:lnTo>
                <a:lnTo>
                  <a:pt x="1677757" y="185577"/>
                </a:lnTo>
                <a:lnTo>
                  <a:pt x="1680299" y="188119"/>
                </a:lnTo>
                <a:lnTo>
                  <a:pt x="1685383" y="190661"/>
                </a:lnTo>
                <a:lnTo>
                  <a:pt x="1690467" y="195746"/>
                </a:lnTo>
                <a:lnTo>
                  <a:pt x="1693010" y="198287"/>
                </a:lnTo>
                <a:lnTo>
                  <a:pt x="1693010" y="200830"/>
                </a:lnTo>
                <a:lnTo>
                  <a:pt x="1693010" y="203372"/>
                </a:lnTo>
                <a:lnTo>
                  <a:pt x="1690467" y="203372"/>
                </a:lnTo>
                <a:lnTo>
                  <a:pt x="1690467" y="205914"/>
                </a:lnTo>
                <a:lnTo>
                  <a:pt x="1690467" y="208457"/>
                </a:lnTo>
                <a:lnTo>
                  <a:pt x="1690467" y="210998"/>
                </a:lnTo>
                <a:lnTo>
                  <a:pt x="1690467" y="213541"/>
                </a:lnTo>
                <a:lnTo>
                  <a:pt x="1687925" y="213541"/>
                </a:lnTo>
                <a:lnTo>
                  <a:pt x="1685383" y="210998"/>
                </a:lnTo>
                <a:lnTo>
                  <a:pt x="1682841" y="210998"/>
                </a:lnTo>
                <a:lnTo>
                  <a:pt x="1680299" y="210998"/>
                </a:lnTo>
                <a:lnTo>
                  <a:pt x="1677757" y="208457"/>
                </a:lnTo>
                <a:lnTo>
                  <a:pt x="1675215" y="205914"/>
                </a:lnTo>
                <a:lnTo>
                  <a:pt x="1675215" y="203372"/>
                </a:lnTo>
                <a:lnTo>
                  <a:pt x="1675215" y="200830"/>
                </a:lnTo>
                <a:lnTo>
                  <a:pt x="1672673" y="195746"/>
                </a:lnTo>
                <a:lnTo>
                  <a:pt x="1670131" y="195746"/>
                </a:lnTo>
                <a:lnTo>
                  <a:pt x="1653608" y="195746"/>
                </a:lnTo>
                <a:lnTo>
                  <a:pt x="1648524" y="193204"/>
                </a:lnTo>
                <a:lnTo>
                  <a:pt x="1645981" y="195746"/>
                </a:lnTo>
                <a:lnTo>
                  <a:pt x="1643439" y="195746"/>
                </a:lnTo>
                <a:lnTo>
                  <a:pt x="1638355" y="193204"/>
                </a:lnTo>
                <a:lnTo>
                  <a:pt x="1633271" y="190661"/>
                </a:lnTo>
                <a:lnTo>
                  <a:pt x="1633271" y="177951"/>
                </a:lnTo>
                <a:lnTo>
                  <a:pt x="1628187" y="175408"/>
                </a:lnTo>
                <a:lnTo>
                  <a:pt x="1625645" y="177951"/>
                </a:lnTo>
                <a:lnTo>
                  <a:pt x="1623103" y="177951"/>
                </a:lnTo>
                <a:lnTo>
                  <a:pt x="1620561" y="180493"/>
                </a:lnTo>
                <a:lnTo>
                  <a:pt x="1618019" y="183035"/>
                </a:lnTo>
                <a:lnTo>
                  <a:pt x="1615477" y="185577"/>
                </a:lnTo>
                <a:lnTo>
                  <a:pt x="1615477" y="188119"/>
                </a:lnTo>
                <a:lnTo>
                  <a:pt x="1615477" y="190661"/>
                </a:lnTo>
                <a:lnTo>
                  <a:pt x="1615477" y="190661"/>
                </a:lnTo>
                <a:lnTo>
                  <a:pt x="1612935" y="190661"/>
                </a:lnTo>
                <a:lnTo>
                  <a:pt x="1612935" y="193204"/>
                </a:lnTo>
                <a:lnTo>
                  <a:pt x="1612935" y="195746"/>
                </a:lnTo>
                <a:lnTo>
                  <a:pt x="1612935" y="198287"/>
                </a:lnTo>
                <a:lnTo>
                  <a:pt x="1610393" y="200830"/>
                </a:lnTo>
                <a:lnTo>
                  <a:pt x="1610393" y="203372"/>
                </a:lnTo>
                <a:lnTo>
                  <a:pt x="1610393" y="208457"/>
                </a:lnTo>
                <a:lnTo>
                  <a:pt x="1612935" y="208457"/>
                </a:lnTo>
                <a:lnTo>
                  <a:pt x="1615477" y="208457"/>
                </a:lnTo>
                <a:lnTo>
                  <a:pt x="1618019" y="208457"/>
                </a:lnTo>
                <a:lnTo>
                  <a:pt x="1620561" y="210998"/>
                </a:lnTo>
                <a:lnTo>
                  <a:pt x="1625645" y="213541"/>
                </a:lnTo>
                <a:lnTo>
                  <a:pt x="1628187" y="216083"/>
                </a:lnTo>
                <a:lnTo>
                  <a:pt x="1633271" y="216083"/>
                </a:lnTo>
                <a:lnTo>
                  <a:pt x="1633271" y="218625"/>
                </a:lnTo>
                <a:lnTo>
                  <a:pt x="1633271" y="221167"/>
                </a:lnTo>
                <a:lnTo>
                  <a:pt x="1630729" y="223709"/>
                </a:lnTo>
                <a:lnTo>
                  <a:pt x="1633271" y="228794"/>
                </a:lnTo>
                <a:lnTo>
                  <a:pt x="1633271" y="231336"/>
                </a:lnTo>
                <a:lnTo>
                  <a:pt x="1633271" y="233878"/>
                </a:lnTo>
                <a:lnTo>
                  <a:pt x="1633271" y="236420"/>
                </a:lnTo>
                <a:lnTo>
                  <a:pt x="1630729" y="236420"/>
                </a:lnTo>
                <a:lnTo>
                  <a:pt x="1628187" y="233878"/>
                </a:lnTo>
                <a:lnTo>
                  <a:pt x="1625645" y="233878"/>
                </a:lnTo>
                <a:lnTo>
                  <a:pt x="1623103" y="236420"/>
                </a:lnTo>
                <a:lnTo>
                  <a:pt x="1620561" y="236420"/>
                </a:lnTo>
                <a:lnTo>
                  <a:pt x="1618019" y="236420"/>
                </a:lnTo>
                <a:lnTo>
                  <a:pt x="1615477" y="238962"/>
                </a:lnTo>
                <a:lnTo>
                  <a:pt x="1612935" y="238962"/>
                </a:lnTo>
                <a:lnTo>
                  <a:pt x="1612935" y="241504"/>
                </a:lnTo>
                <a:lnTo>
                  <a:pt x="1610393" y="241504"/>
                </a:lnTo>
                <a:lnTo>
                  <a:pt x="1610393" y="244047"/>
                </a:lnTo>
                <a:lnTo>
                  <a:pt x="1612935" y="244047"/>
                </a:lnTo>
                <a:lnTo>
                  <a:pt x="1612935" y="246589"/>
                </a:lnTo>
                <a:lnTo>
                  <a:pt x="1612935" y="249131"/>
                </a:lnTo>
                <a:lnTo>
                  <a:pt x="1612935" y="251673"/>
                </a:lnTo>
                <a:lnTo>
                  <a:pt x="1612935" y="254215"/>
                </a:lnTo>
                <a:lnTo>
                  <a:pt x="1610393" y="254215"/>
                </a:lnTo>
                <a:lnTo>
                  <a:pt x="1610393" y="256757"/>
                </a:lnTo>
                <a:lnTo>
                  <a:pt x="1607850" y="256757"/>
                </a:lnTo>
                <a:lnTo>
                  <a:pt x="1605309" y="256757"/>
                </a:lnTo>
                <a:lnTo>
                  <a:pt x="1605309" y="259300"/>
                </a:lnTo>
                <a:lnTo>
                  <a:pt x="1602766" y="259300"/>
                </a:lnTo>
                <a:lnTo>
                  <a:pt x="1597682" y="264384"/>
                </a:lnTo>
                <a:lnTo>
                  <a:pt x="1597682" y="266926"/>
                </a:lnTo>
                <a:lnTo>
                  <a:pt x="1597682" y="269468"/>
                </a:lnTo>
                <a:lnTo>
                  <a:pt x="1595140" y="269468"/>
                </a:lnTo>
                <a:lnTo>
                  <a:pt x="1595140" y="272010"/>
                </a:lnTo>
                <a:lnTo>
                  <a:pt x="1592598" y="272010"/>
                </a:lnTo>
                <a:lnTo>
                  <a:pt x="1590056" y="272010"/>
                </a:lnTo>
                <a:lnTo>
                  <a:pt x="1587514" y="272010"/>
                </a:lnTo>
                <a:lnTo>
                  <a:pt x="1584972" y="272010"/>
                </a:lnTo>
                <a:lnTo>
                  <a:pt x="1582430" y="272010"/>
                </a:lnTo>
                <a:lnTo>
                  <a:pt x="1579888" y="272010"/>
                </a:lnTo>
                <a:lnTo>
                  <a:pt x="1579888" y="269468"/>
                </a:lnTo>
                <a:lnTo>
                  <a:pt x="1579888" y="266926"/>
                </a:lnTo>
                <a:lnTo>
                  <a:pt x="1579888" y="254215"/>
                </a:lnTo>
                <a:lnTo>
                  <a:pt x="1577346" y="254215"/>
                </a:lnTo>
                <a:lnTo>
                  <a:pt x="1574804" y="256757"/>
                </a:lnTo>
                <a:lnTo>
                  <a:pt x="1574804" y="259300"/>
                </a:lnTo>
                <a:lnTo>
                  <a:pt x="1572262" y="261841"/>
                </a:lnTo>
                <a:lnTo>
                  <a:pt x="1569720" y="264384"/>
                </a:lnTo>
                <a:lnTo>
                  <a:pt x="1564636" y="269468"/>
                </a:lnTo>
                <a:lnTo>
                  <a:pt x="1564636" y="272010"/>
                </a:lnTo>
                <a:lnTo>
                  <a:pt x="1562093" y="274552"/>
                </a:lnTo>
                <a:lnTo>
                  <a:pt x="1562093" y="277094"/>
                </a:lnTo>
                <a:lnTo>
                  <a:pt x="1562093" y="279637"/>
                </a:lnTo>
                <a:lnTo>
                  <a:pt x="1559552" y="279637"/>
                </a:lnTo>
                <a:lnTo>
                  <a:pt x="1559552" y="282179"/>
                </a:lnTo>
                <a:lnTo>
                  <a:pt x="1559552" y="287263"/>
                </a:lnTo>
                <a:lnTo>
                  <a:pt x="1562093" y="292347"/>
                </a:lnTo>
                <a:lnTo>
                  <a:pt x="1562093" y="294890"/>
                </a:lnTo>
                <a:lnTo>
                  <a:pt x="1564636" y="294890"/>
                </a:lnTo>
                <a:lnTo>
                  <a:pt x="1567178" y="294890"/>
                </a:lnTo>
                <a:lnTo>
                  <a:pt x="1567178" y="297432"/>
                </a:lnTo>
                <a:lnTo>
                  <a:pt x="1567178" y="299974"/>
                </a:lnTo>
                <a:lnTo>
                  <a:pt x="1564636" y="299974"/>
                </a:lnTo>
                <a:lnTo>
                  <a:pt x="1564636" y="302516"/>
                </a:lnTo>
                <a:lnTo>
                  <a:pt x="1564636" y="302516"/>
                </a:lnTo>
                <a:lnTo>
                  <a:pt x="1562093" y="305058"/>
                </a:lnTo>
                <a:lnTo>
                  <a:pt x="1562093" y="307600"/>
                </a:lnTo>
                <a:lnTo>
                  <a:pt x="1562093" y="310143"/>
                </a:lnTo>
                <a:lnTo>
                  <a:pt x="1564636" y="312684"/>
                </a:lnTo>
                <a:lnTo>
                  <a:pt x="1562093" y="312684"/>
                </a:lnTo>
                <a:lnTo>
                  <a:pt x="1559552" y="312684"/>
                </a:lnTo>
                <a:lnTo>
                  <a:pt x="1559552" y="305058"/>
                </a:lnTo>
                <a:lnTo>
                  <a:pt x="1554468" y="305058"/>
                </a:lnTo>
                <a:lnTo>
                  <a:pt x="1551925" y="305058"/>
                </a:lnTo>
                <a:lnTo>
                  <a:pt x="1549383" y="305058"/>
                </a:lnTo>
                <a:lnTo>
                  <a:pt x="1541757" y="302516"/>
                </a:lnTo>
                <a:lnTo>
                  <a:pt x="1539215" y="302516"/>
                </a:lnTo>
                <a:lnTo>
                  <a:pt x="1539215" y="299974"/>
                </a:lnTo>
                <a:lnTo>
                  <a:pt x="1536673" y="297432"/>
                </a:lnTo>
                <a:lnTo>
                  <a:pt x="1536673" y="294890"/>
                </a:lnTo>
                <a:lnTo>
                  <a:pt x="1534131" y="294890"/>
                </a:lnTo>
                <a:lnTo>
                  <a:pt x="1531589" y="292347"/>
                </a:lnTo>
                <a:lnTo>
                  <a:pt x="1529047" y="292347"/>
                </a:lnTo>
                <a:lnTo>
                  <a:pt x="1526505" y="289805"/>
                </a:lnTo>
                <a:lnTo>
                  <a:pt x="1521421" y="289805"/>
                </a:lnTo>
                <a:lnTo>
                  <a:pt x="1521421" y="292347"/>
                </a:lnTo>
                <a:lnTo>
                  <a:pt x="1518879" y="292347"/>
                </a:lnTo>
                <a:lnTo>
                  <a:pt x="1518879" y="289805"/>
                </a:lnTo>
                <a:lnTo>
                  <a:pt x="1513794" y="289805"/>
                </a:lnTo>
                <a:lnTo>
                  <a:pt x="1511252" y="287263"/>
                </a:lnTo>
                <a:lnTo>
                  <a:pt x="1508710" y="287263"/>
                </a:lnTo>
                <a:lnTo>
                  <a:pt x="1506168" y="284721"/>
                </a:lnTo>
                <a:lnTo>
                  <a:pt x="1503626" y="284721"/>
                </a:lnTo>
                <a:lnTo>
                  <a:pt x="1501084" y="282179"/>
                </a:lnTo>
                <a:lnTo>
                  <a:pt x="1498542" y="282179"/>
                </a:lnTo>
                <a:lnTo>
                  <a:pt x="1496000" y="279637"/>
                </a:lnTo>
                <a:lnTo>
                  <a:pt x="1493458" y="277094"/>
                </a:lnTo>
                <a:lnTo>
                  <a:pt x="1490916" y="277094"/>
                </a:lnTo>
                <a:lnTo>
                  <a:pt x="1485832" y="274552"/>
                </a:lnTo>
                <a:lnTo>
                  <a:pt x="1483290" y="272010"/>
                </a:lnTo>
                <a:lnTo>
                  <a:pt x="1478206" y="272010"/>
                </a:lnTo>
                <a:lnTo>
                  <a:pt x="1475664" y="274552"/>
                </a:lnTo>
                <a:lnTo>
                  <a:pt x="1473121" y="274552"/>
                </a:lnTo>
                <a:lnTo>
                  <a:pt x="1468037" y="269468"/>
                </a:lnTo>
                <a:lnTo>
                  <a:pt x="1465496" y="264384"/>
                </a:lnTo>
                <a:lnTo>
                  <a:pt x="1468037" y="264384"/>
                </a:lnTo>
                <a:lnTo>
                  <a:pt x="1468037" y="261841"/>
                </a:lnTo>
                <a:lnTo>
                  <a:pt x="1468037" y="259300"/>
                </a:lnTo>
                <a:lnTo>
                  <a:pt x="1468037" y="256757"/>
                </a:lnTo>
                <a:lnTo>
                  <a:pt x="1470580" y="254215"/>
                </a:lnTo>
                <a:lnTo>
                  <a:pt x="1478206" y="251673"/>
                </a:lnTo>
                <a:lnTo>
                  <a:pt x="1480748" y="254215"/>
                </a:lnTo>
                <a:lnTo>
                  <a:pt x="1483290" y="256757"/>
                </a:lnTo>
                <a:lnTo>
                  <a:pt x="1485832" y="256757"/>
                </a:lnTo>
                <a:lnTo>
                  <a:pt x="1488374" y="254215"/>
                </a:lnTo>
                <a:lnTo>
                  <a:pt x="1488374" y="251673"/>
                </a:lnTo>
                <a:lnTo>
                  <a:pt x="1490916" y="249131"/>
                </a:lnTo>
                <a:lnTo>
                  <a:pt x="1498542" y="249131"/>
                </a:lnTo>
                <a:lnTo>
                  <a:pt x="1501084" y="251673"/>
                </a:lnTo>
                <a:lnTo>
                  <a:pt x="1498542" y="251673"/>
                </a:lnTo>
                <a:lnTo>
                  <a:pt x="1501084" y="251673"/>
                </a:lnTo>
                <a:lnTo>
                  <a:pt x="1511252" y="256757"/>
                </a:lnTo>
                <a:lnTo>
                  <a:pt x="1513794" y="256757"/>
                </a:lnTo>
                <a:lnTo>
                  <a:pt x="1513794" y="259300"/>
                </a:lnTo>
                <a:lnTo>
                  <a:pt x="1513794" y="256757"/>
                </a:lnTo>
                <a:lnTo>
                  <a:pt x="1516337" y="256757"/>
                </a:lnTo>
                <a:lnTo>
                  <a:pt x="1518879" y="256757"/>
                </a:lnTo>
                <a:lnTo>
                  <a:pt x="1521421" y="256757"/>
                </a:lnTo>
                <a:lnTo>
                  <a:pt x="1523963" y="256757"/>
                </a:lnTo>
                <a:lnTo>
                  <a:pt x="1526505" y="256757"/>
                </a:lnTo>
                <a:lnTo>
                  <a:pt x="1531589" y="256757"/>
                </a:lnTo>
                <a:lnTo>
                  <a:pt x="1534131" y="256757"/>
                </a:lnTo>
                <a:lnTo>
                  <a:pt x="1536673" y="256757"/>
                </a:lnTo>
                <a:lnTo>
                  <a:pt x="1541757" y="254215"/>
                </a:lnTo>
                <a:lnTo>
                  <a:pt x="1544299" y="254215"/>
                </a:lnTo>
                <a:lnTo>
                  <a:pt x="1546841" y="254215"/>
                </a:lnTo>
                <a:lnTo>
                  <a:pt x="1551925" y="251673"/>
                </a:lnTo>
                <a:lnTo>
                  <a:pt x="1554468" y="251673"/>
                </a:lnTo>
                <a:lnTo>
                  <a:pt x="1557009" y="251673"/>
                </a:lnTo>
                <a:lnTo>
                  <a:pt x="1562093" y="251673"/>
                </a:lnTo>
                <a:lnTo>
                  <a:pt x="1564636" y="251673"/>
                </a:lnTo>
                <a:lnTo>
                  <a:pt x="1569720" y="249131"/>
                </a:lnTo>
                <a:lnTo>
                  <a:pt x="1577346" y="246589"/>
                </a:lnTo>
                <a:lnTo>
                  <a:pt x="1582430" y="246589"/>
                </a:lnTo>
                <a:lnTo>
                  <a:pt x="1584972" y="246589"/>
                </a:lnTo>
                <a:lnTo>
                  <a:pt x="1587514" y="246589"/>
                </a:lnTo>
                <a:lnTo>
                  <a:pt x="1587514" y="244047"/>
                </a:lnTo>
                <a:lnTo>
                  <a:pt x="1590056" y="238962"/>
                </a:lnTo>
                <a:lnTo>
                  <a:pt x="1592598" y="236420"/>
                </a:lnTo>
                <a:lnTo>
                  <a:pt x="1590056" y="236420"/>
                </a:lnTo>
                <a:lnTo>
                  <a:pt x="1590056" y="233878"/>
                </a:lnTo>
                <a:lnTo>
                  <a:pt x="1587514" y="233878"/>
                </a:lnTo>
                <a:lnTo>
                  <a:pt x="1590056" y="231336"/>
                </a:lnTo>
                <a:lnTo>
                  <a:pt x="1592598" y="228794"/>
                </a:lnTo>
                <a:lnTo>
                  <a:pt x="1595140" y="228794"/>
                </a:lnTo>
                <a:lnTo>
                  <a:pt x="1597682" y="228794"/>
                </a:lnTo>
                <a:lnTo>
                  <a:pt x="1597682" y="231336"/>
                </a:lnTo>
                <a:lnTo>
                  <a:pt x="1600224" y="231336"/>
                </a:lnTo>
                <a:lnTo>
                  <a:pt x="1600224" y="228794"/>
                </a:lnTo>
                <a:lnTo>
                  <a:pt x="1602766" y="228794"/>
                </a:lnTo>
                <a:lnTo>
                  <a:pt x="1602766" y="226251"/>
                </a:lnTo>
                <a:lnTo>
                  <a:pt x="1602766" y="223709"/>
                </a:lnTo>
                <a:lnTo>
                  <a:pt x="1602766" y="228794"/>
                </a:lnTo>
                <a:lnTo>
                  <a:pt x="1600224" y="228794"/>
                </a:lnTo>
                <a:lnTo>
                  <a:pt x="1597682" y="226251"/>
                </a:lnTo>
                <a:lnTo>
                  <a:pt x="1597682" y="221167"/>
                </a:lnTo>
                <a:lnTo>
                  <a:pt x="1597682" y="218625"/>
                </a:lnTo>
                <a:lnTo>
                  <a:pt x="1595140" y="218625"/>
                </a:lnTo>
                <a:lnTo>
                  <a:pt x="1595140" y="216083"/>
                </a:lnTo>
                <a:lnTo>
                  <a:pt x="1595140" y="213541"/>
                </a:lnTo>
                <a:lnTo>
                  <a:pt x="1595140" y="210998"/>
                </a:lnTo>
                <a:lnTo>
                  <a:pt x="1592598" y="210998"/>
                </a:lnTo>
                <a:lnTo>
                  <a:pt x="1592598" y="208457"/>
                </a:lnTo>
                <a:lnTo>
                  <a:pt x="1590056" y="208457"/>
                </a:lnTo>
                <a:lnTo>
                  <a:pt x="1590056" y="203372"/>
                </a:lnTo>
                <a:lnTo>
                  <a:pt x="1587514" y="200830"/>
                </a:lnTo>
                <a:lnTo>
                  <a:pt x="1587514" y="198287"/>
                </a:lnTo>
                <a:lnTo>
                  <a:pt x="1587514" y="195746"/>
                </a:lnTo>
                <a:lnTo>
                  <a:pt x="1584972" y="193204"/>
                </a:lnTo>
                <a:lnTo>
                  <a:pt x="1584972" y="190661"/>
                </a:lnTo>
                <a:lnTo>
                  <a:pt x="1582430" y="188119"/>
                </a:lnTo>
                <a:lnTo>
                  <a:pt x="1579888" y="188119"/>
                </a:lnTo>
                <a:lnTo>
                  <a:pt x="1577346" y="188119"/>
                </a:lnTo>
                <a:lnTo>
                  <a:pt x="1574804" y="188119"/>
                </a:lnTo>
                <a:lnTo>
                  <a:pt x="1574804" y="190661"/>
                </a:lnTo>
                <a:lnTo>
                  <a:pt x="1572262" y="190661"/>
                </a:lnTo>
                <a:lnTo>
                  <a:pt x="1569720" y="190661"/>
                </a:lnTo>
                <a:lnTo>
                  <a:pt x="1569720" y="188119"/>
                </a:lnTo>
                <a:lnTo>
                  <a:pt x="1567178" y="188119"/>
                </a:lnTo>
                <a:lnTo>
                  <a:pt x="1564636" y="185577"/>
                </a:lnTo>
                <a:lnTo>
                  <a:pt x="1562093" y="183035"/>
                </a:lnTo>
                <a:lnTo>
                  <a:pt x="1559552" y="183035"/>
                </a:lnTo>
                <a:lnTo>
                  <a:pt x="1557009" y="180493"/>
                </a:lnTo>
                <a:lnTo>
                  <a:pt x="1557009" y="177951"/>
                </a:lnTo>
                <a:lnTo>
                  <a:pt x="1557009" y="175408"/>
                </a:lnTo>
                <a:lnTo>
                  <a:pt x="1557009" y="177951"/>
                </a:lnTo>
                <a:lnTo>
                  <a:pt x="1554468" y="175408"/>
                </a:lnTo>
                <a:lnTo>
                  <a:pt x="1551925" y="172866"/>
                </a:lnTo>
                <a:lnTo>
                  <a:pt x="1549383" y="170324"/>
                </a:lnTo>
                <a:lnTo>
                  <a:pt x="1546841" y="172866"/>
                </a:lnTo>
                <a:lnTo>
                  <a:pt x="1544299" y="172866"/>
                </a:lnTo>
                <a:lnTo>
                  <a:pt x="1541757" y="172866"/>
                </a:lnTo>
                <a:lnTo>
                  <a:pt x="1539215" y="172866"/>
                </a:lnTo>
                <a:lnTo>
                  <a:pt x="1539215" y="172866"/>
                </a:lnTo>
                <a:lnTo>
                  <a:pt x="1534131" y="175408"/>
                </a:lnTo>
                <a:lnTo>
                  <a:pt x="1531589" y="175408"/>
                </a:lnTo>
                <a:lnTo>
                  <a:pt x="1536673" y="172866"/>
                </a:lnTo>
                <a:lnTo>
                  <a:pt x="1539215" y="172866"/>
                </a:lnTo>
                <a:lnTo>
                  <a:pt x="1541757" y="170324"/>
                </a:lnTo>
                <a:lnTo>
                  <a:pt x="1541757" y="167782"/>
                </a:lnTo>
                <a:lnTo>
                  <a:pt x="1536673" y="165240"/>
                </a:lnTo>
                <a:lnTo>
                  <a:pt x="1534131" y="165240"/>
                </a:lnTo>
                <a:lnTo>
                  <a:pt x="1531589" y="165240"/>
                </a:lnTo>
                <a:lnTo>
                  <a:pt x="1526505" y="165240"/>
                </a:lnTo>
                <a:lnTo>
                  <a:pt x="1526505" y="162698"/>
                </a:lnTo>
                <a:lnTo>
                  <a:pt x="1523963" y="160155"/>
                </a:lnTo>
                <a:lnTo>
                  <a:pt x="1521421" y="155071"/>
                </a:lnTo>
                <a:lnTo>
                  <a:pt x="1518879" y="152529"/>
                </a:lnTo>
                <a:lnTo>
                  <a:pt x="1516337" y="152529"/>
                </a:lnTo>
                <a:lnTo>
                  <a:pt x="1516337" y="152529"/>
                </a:lnTo>
                <a:lnTo>
                  <a:pt x="1513794" y="152529"/>
                </a:lnTo>
                <a:lnTo>
                  <a:pt x="1511252" y="152529"/>
                </a:lnTo>
                <a:lnTo>
                  <a:pt x="1508710" y="152529"/>
                </a:lnTo>
                <a:lnTo>
                  <a:pt x="1499813" y="149987"/>
                </a:lnTo>
                <a:lnTo>
                  <a:pt x="1497271" y="152529"/>
                </a:lnTo>
                <a:lnTo>
                  <a:pt x="1494729" y="152529"/>
                </a:lnTo>
                <a:lnTo>
                  <a:pt x="1492187" y="152529"/>
                </a:lnTo>
                <a:lnTo>
                  <a:pt x="1489645" y="149987"/>
                </a:lnTo>
                <a:lnTo>
                  <a:pt x="1487103" y="147444"/>
                </a:lnTo>
                <a:lnTo>
                  <a:pt x="1484561" y="147444"/>
                </a:lnTo>
                <a:lnTo>
                  <a:pt x="1479477" y="144903"/>
                </a:lnTo>
                <a:lnTo>
                  <a:pt x="1476935" y="144903"/>
                </a:lnTo>
                <a:lnTo>
                  <a:pt x="1474393" y="142361"/>
                </a:lnTo>
                <a:lnTo>
                  <a:pt x="1471851" y="139818"/>
                </a:lnTo>
                <a:lnTo>
                  <a:pt x="1469309" y="139818"/>
                </a:lnTo>
                <a:lnTo>
                  <a:pt x="1466766" y="137276"/>
                </a:lnTo>
                <a:lnTo>
                  <a:pt x="1461682" y="132192"/>
                </a:lnTo>
                <a:lnTo>
                  <a:pt x="1461682" y="129650"/>
                </a:lnTo>
                <a:lnTo>
                  <a:pt x="1462953" y="129650"/>
                </a:lnTo>
                <a:lnTo>
                  <a:pt x="1462953" y="127108"/>
                </a:lnTo>
                <a:lnTo>
                  <a:pt x="1457869" y="127108"/>
                </a:lnTo>
                <a:lnTo>
                  <a:pt x="1455327" y="124565"/>
                </a:lnTo>
                <a:lnTo>
                  <a:pt x="1452785" y="124565"/>
                </a:lnTo>
                <a:lnTo>
                  <a:pt x="1450243" y="124565"/>
                </a:lnTo>
                <a:lnTo>
                  <a:pt x="1450243" y="122023"/>
                </a:lnTo>
                <a:lnTo>
                  <a:pt x="1447701" y="119481"/>
                </a:lnTo>
                <a:lnTo>
                  <a:pt x="1447701" y="116939"/>
                </a:lnTo>
                <a:lnTo>
                  <a:pt x="1445159" y="114397"/>
                </a:lnTo>
                <a:lnTo>
                  <a:pt x="1442617" y="114397"/>
                </a:lnTo>
                <a:lnTo>
                  <a:pt x="1440075" y="111854"/>
                </a:lnTo>
                <a:lnTo>
                  <a:pt x="1437533" y="111854"/>
                </a:lnTo>
                <a:lnTo>
                  <a:pt x="1434991" y="111854"/>
                </a:lnTo>
                <a:lnTo>
                  <a:pt x="1432449" y="111854"/>
                </a:lnTo>
                <a:lnTo>
                  <a:pt x="1429907" y="111854"/>
                </a:lnTo>
                <a:lnTo>
                  <a:pt x="1427365" y="111854"/>
                </a:lnTo>
                <a:lnTo>
                  <a:pt x="1424823" y="111854"/>
                </a:lnTo>
                <a:lnTo>
                  <a:pt x="1424823" y="109312"/>
                </a:lnTo>
                <a:lnTo>
                  <a:pt x="1427365" y="109312"/>
                </a:lnTo>
                <a:lnTo>
                  <a:pt x="1429907" y="109312"/>
                </a:lnTo>
                <a:lnTo>
                  <a:pt x="1429907" y="106771"/>
                </a:lnTo>
                <a:lnTo>
                  <a:pt x="1427365" y="106771"/>
                </a:lnTo>
                <a:lnTo>
                  <a:pt x="1424823" y="104228"/>
                </a:lnTo>
                <a:lnTo>
                  <a:pt x="1422280" y="99144"/>
                </a:lnTo>
                <a:lnTo>
                  <a:pt x="1419738" y="99144"/>
                </a:lnTo>
                <a:lnTo>
                  <a:pt x="1417196" y="99144"/>
                </a:lnTo>
                <a:lnTo>
                  <a:pt x="1414654" y="96601"/>
                </a:lnTo>
                <a:lnTo>
                  <a:pt x="1414654" y="94060"/>
                </a:lnTo>
                <a:lnTo>
                  <a:pt x="1412112" y="94060"/>
                </a:lnTo>
                <a:lnTo>
                  <a:pt x="1412112" y="91518"/>
                </a:lnTo>
                <a:lnTo>
                  <a:pt x="1409570" y="91518"/>
                </a:lnTo>
                <a:lnTo>
                  <a:pt x="1407028" y="91518"/>
                </a:lnTo>
                <a:lnTo>
                  <a:pt x="1404486" y="88975"/>
                </a:lnTo>
                <a:lnTo>
                  <a:pt x="1404486" y="86433"/>
                </a:lnTo>
                <a:lnTo>
                  <a:pt x="1407028" y="86433"/>
                </a:lnTo>
                <a:lnTo>
                  <a:pt x="1407028" y="83891"/>
                </a:lnTo>
                <a:lnTo>
                  <a:pt x="1404486" y="83891"/>
                </a:lnTo>
                <a:lnTo>
                  <a:pt x="1404486" y="81349"/>
                </a:lnTo>
                <a:lnTo>
                  <a:pt x="1401944" y="76265"/>
                </a:lnTo>
                <a:lnTo>
                  <a:pt x="1399402" y="76265"/>
                </a:lnTo>
                <a:lnTo>
                  <a:pt x="1399402" y="73722"/>
                </a:lnTo>
                <a:lnTo>
                  <a:pt x="1396860" y="73722"/>
                </a:lnTo>
                <a:lnTo>
                  <a:pt x="1396860" y="71180"/>
                </a:lnTo>
                <a:lnTo>
                  <a:pt x="1396860" y="76265"/>
                </a:lnTo>
                <a:lnTo>
                  <a:pt x="1396860" y="73722"/>
                </a:lnTo>
                <a:lnTo>
                  <a:pt x="1396860" y="71180"/>
                </a:lnTo>
                <a:lnTo>
                  <a:pt x="1394318" y="68638"/>
                </a:lnTo>
                <a:lnTo>
                  <a:pt x="1394318" y="66096"/>
                </a:lnTo>
                <a:lnTo>
                  <a:pt x="1391776" y="66096"/>
                </a:lnTo>
                <a:lnTo>
                  <a:pt x="1389234" y="63554"/>
                </a:lnTo>
                <a:lnTo>
                  <a:pt x="1389234" y="61011"/>
                </a:lnTo>
                <a:lnTo>
                  <a:pt x="1386692" y="61011"/>
                </a:lnTo>
                <a:lnTo>
                  <a:pt x="1376524" y="58469"/>
                </a:lnTo>
                <a:lnTo>
                  <a:pt x="1373981" y="58469"/>
                </a:lnTo>
                <a:lnTo>
                  <a:pt x="1365084" y="53385"/>
                </a:lnTo>
                <a:lnTo>
                  <a:pt x="1362542" y="53385"/>
                </a:lnTo>
                <a:lnTo>
                  <a:pt x="1360000" y="50843"/>
                </a:lnTo>
                <a:lnTo>
                  <a:pt x="1346019" y="48301"/>
                </a:lnTo>
                <a:lnTo>
                  <a:pt x="1348561" y="48301"/>
                </a:lnTo>
                <a:lnTo>
                  <a:pt x="1346019" y="50843"/>
                </a:lnTo>
                <a:lnTo>
                  <a:pt x="1340935" y="53385"/>
                </a:lnTo>
                <a:lnTo>
                  <a:pt x="1338393" y="53385"/>
                </a:lnTo>
                <a:lnTo>
                  <a:pt x="1335851" y="55928"/>
                </a:lnTo>
                <a:lnTo>
                  <a:pt x="1335851" y="58469"/>
                </a:lnTo>
                <a:lnTo>
                  <a:pt x="1333308" y="58469"/>
                </a:lnTo>
                <a:lnTo>
                  <a:pt x="1330767" y="58469"/>
                </a:lnTo>
                <a:lnTo>
                  <a:pt x="1330767" y="61011"/>
                </a:lnTo>
                <a:lnTo>
                  <a:pt x="1328224" y="63554"/>
                </a:lnTo>
                <a:lnTo>
                  <a:pt x="1328224" y="66096"/>
                </a:lnTo>
                <a:lnTo>
                  <a:pt x="1323140" y="66096"/>
                </a:lnTo>
                <a:lnTo>
                  <a:pt x="1320598" y="68638"/>
                </a:lnTo>
                <a:lnTo>
                  <a:pt x="1318056" y="68638"/>
                </a:lnTo>
                <a:lnTo>
                  <a:pt x="1312972" y="68638"/>
                </a:lnTo>
                <a:lnTo>
                  <a:pt x="1312972" y="71180"/>
                </a:lnTo>
                <a:lnTo>
                  <a:pt x="1310430" y="71180"/>
                </a:lnTo>
                <a:lnTo>
                  <a:pt x="1310430" y="71180"/>
                </a:lnTo>
                <a:lnTo>
                  <a:pt x="1307888" y="71180"/>
                </a:lnTo>
                <a:lnTo>
                  <a:pt x="1305346" y="71180"/>
                </a:lnTo>
                <a:lnTo>
                  <a:pt x="1302804" y="71180"/>
                </a:lnTo>
                <a:lnTo>
                  <a:pt x="1302804" y="73722"/>
                </a:lnTo>
                <a:lnTo>
                  <a:pt x="1300262" y="73722"/>
                </a:lnTo>
                <a:lnTo>
                  <a:pt x="1297720" y="73722"/>
                </a:lnTo>
                <a:lnTo>
                  <a:pt x="1295178" y="73722"/>
                </a:lnTo>
                <a:lnTo>
                  <a:pt x="1295178" y="76265"/>
                </a:lnTo>
                <a:lnTo>
                  <a:pt x="1290093" y="78807"/>
                </a:lnTo>
                <a:lnTo>
                  <a:pt x="1285009" y="83891"/>
                </a:lnTo>
                <a:lnTo>
                  <a:pt x="1282467" y="83891"/>
                </a:lnTo>
                <a:lnTo>
                  <a:pt x="1279925" y="83891"/>
                </a:lnTo>
                <a:lnTo>
                  <a:pt x="1274841" y="86433"/>
                </a:lnTo>
                <a:lnTo>
                  <a:pt x="1274841" y="88975"/>
                </a:lnTo>
                <a:lnTo>
                  <a:pt x="1277383" y="88975"/>
                </a:lnTo>
                <a:lnTo>
                  <a:pt x="1274841" y="91518"/>
                </a:lnTo>
                <a:lnTo>
                  <a:pt x="1272299" y="91518"/>
                </a:lnTo>
                <a:lnTo>
                  <a:pt x="1267215" y="91518"/>
                </a:lnTo>
                <a:lnTo>
                  <a:pt x="1259589" y="94060"/>
                </a:lnTo>
                <a:lnTo>
                  <a:pt x="1257047" y="96601"/>
                </a:lnTo>
                <a:lnTo>
                  <a:pt x="1259589" y="96601"/>
                </a:lnTo>
                <a:lnTo>
                  <a:pt x="1257047" y="96601"/>
                </a:lnTo>
                <a:lnTo>
                  <a:pt x="1254505" y="94060"/>
                </a:lnTo>
                <a:lnTo>
                  <a:pt x="1251963" y="94060"/>
                </a:lnTo>
                <a:lnTo>
                  <a:pt x="1249421" y="94060"/>
                </a:lnTo>
                <a:lnTo>
                  <a:pt x="1246879" y="96601"/>
                </a:lnTo>
                <a:lnTo>
                  <a:pt x="1244336" y="94060"/>
                </a:lnTo>
                <a:lnTo>
                  <a:pt x="1246879" y="94060"/>
                </a:lnTo>
                <a:lnTo>
                  <a:pt x="1241795" y="91518"/>
                </a:lnTo>
                <a:lnTo>
                  <a:pt x="1234168" y="91518"/>
                </a:lnTo>
                <a:lnTo>
                  <a:pt x="1231626" y="91518"/>
                </a:lnTo>
                <a:lnTo>
                  <a:pt x="1234168" y="91518"/>
                </a:lnTo>
                <a:lnTo>
                  <a:pt x="1234168" y="88975"/>
                </a:lnTo>
                <a:lnTo>
                  <a:pt x="1234168" y="86433"/>
                </a:lnTo>
                <a:lnTo>
                  <a:pt x="1231626" y="86433"/>
                </a:lnTo>
                <a:lnTo>
                  <a:pt x="1229084" y="86433"/>
                </a:lnTo>
                <a:lnTo>
                  <a:pt x="1224000" y="86433"/>
                </a:lnTo>
                <a:lnTo>
                  <a:pt x="1224000" y="83891"/>
                </a:lnTo>
                <a:lnTo>
                  <a:pt x="1221458" y="83891"/>
                </a:lnTo>
                <a:lnTo>
                  <a:pt x="1216374" y="83891"/>
                </a:lnTo>
                <a:lnTo>
                  <a:pt x="1213832" y="83891"/>
                </a:lnTo>
                <a:lnTo>
                  <a:pt x="1208748" y="86433"/>
                </a:lnTo>
                <a:lnTo>
                  <a:pt x="1206206" y="86433"/>
                </a:lnTo>
                <a:lnTo>
                  <a:pt x="1206206" y="83891"/>
                </a:lnTo>
                <a:lnTo>
                  <a:pt x="1206206" y="81349"/>
                </a:lnTo>
                <a:lnTo>
                  <a:pt x="1203664" y="81349"/>
                </a:lnTo>
                <a:lnTo>
                  <a:pt x="1201122" y="81349"/>
                </a:lnTo>
                <a:lnTo>
                  <a:pt x="1198580" y="81349"/>
                </a:lnTo>
                <a:lnTo>
                  <a:pt x="1196037" y="81349"/>
                </a:lnTo>
                <a:lnTo>
                  <a:pt x="1196037" y="81349"/>
                </a:lnTo>
                <a:lnTo>
                  <a:pt x="1193495" y="81349"/>
                </a:lnTo>
                <a:lnTo>
                  <a:pt x="1193495" y="78807"/>
                </a:lnTo>
                <a:lnTo>
                  <a:pt x="1190953" y="78807"/>
                </a:lnTo>
                <a:lnTo>
                  <a:pt x="1185869" y="78807"/>
                </a:lnTo>
                <a:lnTo>
                  <a:pt x="1183327" y="81349"/>
                </a:lnTo>
                <a:lnTo>
                  <a:pt x="1178243" y="83891"/>
                </a:lnTo>
                <a:lnTo>
                  <a:pt x="1173159" y="86433"/>
                </a:lnTo>
                <a:lnTo>
                  <a:pt x="1168075" y="88975"/>
                </a:lnTo>
                <a:lnTo>
                  <a:pt x="1165533" y="88975"/>
                </a:lnTo>
                <a:lnTo>
                  <a:pt x="1162991" y="88975"/>
                </a:lnTo>
                <a:lnTo>
                  <a:pt x="1160449" y="88975"/>
                </a:lnTo>
                <a:lnTo>
                  <a:pt x="1157907" y="94060"/>
                </a:lnTo>
                <a:lnTo>
                  <a:pt x="1155364" y="96601"/>
                </a:lnTo>
                <a:lnTo>
                  <a:pt x="1152823" y="99144"/>
                </a:lnTo>
                <a:lnTo>
                  <a:pt x="1152823" y="101686"/>
                </a:lnTo>
                <a:lnTo>
                  <a:pt x="1150280" y="104228"/>
                </a:lnTo>
                <a:lnTo>
                  <a:pt x="1152823" y="104228"/>
                </a:lnTo>
                <a:lnTo>
                  <a:pt x="1152823" y="106771"/>
                </a:lnTo>
                <a:lnTo>
                  <a:pt x="1152823" y="111854"/>
                </a:lnTo>
                <a:lnTo>
                  <a:pt x="1152823" y="114397"/>
                </a:lnTo>
                <a:lnTo>
                  <a:pt x="1155364" y="114397"/>
                </a:lnTo>
                <a:lnTo>
                  <a:pt x="1157907" y="114397"/>
                </a:lnTo>
                <a:lnTo>
                  <a:pt x="1157907" y="116939"/>
                </a:lnTo>
                <a:lnTo>
                  <a:pt x="1157907" y="119481"/>
                </a:lnTo>
                <a:lnTo>
                  <a:pt x="1157907" y="122023"/>
                </a:lnTo>
                <a:lnTo>
                  <a:pt x="1160449" y="122023"/>
                </a:lnTo>
                <a:lnTo>
                  <a:pt x="1162991" y="122023"/>
                </a:lnTo>
                <a:lnTo>
                  <a:pt x="1162991" y="124565"/>
                </a:lnTo>
                <a:lnTo>
                  <a:pt x="1160449" y="124565"/>
                </a:lnTo>
                <a:lnTo>
                  <a:pt x="1157907" y="124565"/>
                </a:lnTo>
                <a:lnTo>
                  <a:pt x="1157907" y="124565"/>
                </a:lnTo>
                <a:lnTo>
                  <a:pt x="1157907" y="127108"/>
                </a:lnTo>
                <a:lnTo>
                  <a:pt x="1157907" y="129650"/>
                </a:lnTo>
                <a:lnTo>
                  <a:pt x="1160449" y="129650"/>
                </a:lnTo>
                <a:lnTo>
                  <a:pt x="1162991" y="129650"/>
                </a:lnTo>
                <a:lnTo>
                  <a:pt x="1162991" y="132192"/>
                </a:lnTo>
                <a:lnTo>
                  <a:pt x="1162991" y="134734"/>
                </a:lnTo>
                <a:lnTo>
                  <a:pt x="1162991" y="137276"/>
                </a:lnTo>
                <a:lnTo>
                  <a:pt x="1160449" y="137276"/>
                </a:lnTo>
                <a:lnTo>
                  <a:pt x="1160449" y="139818"/>
                </a:lnTo>
                <a:lnTo>
                  <a:pt x="1155364" y="142361"/>
                </a:lnTo>
                <a:lnTo>
                  <a:pt x="1152823" y="142361"/>
                </a:lnTo>
                <a:lnTo>
                  <a:pt x="1145196" y="147444"/>
                </a:lnTo>
                <a:lnTo>
                  <a:pt x="1142654" y="147444"/>
                </a:lnTo>
                <a:lnTo>
                  <a:pt x="1140112" y="147444"/>
                </a:lnTo>
                <a:lnTo>
                  <a:pt x="1137570" y="147444"/>
                </a:lnTo>
                <a:lnTo>
                  <a:pt x="1129944" y="152529"/>
                </a:lnTo>
                <a:lnTo>
                  <a:pt x="1127402" y="152529"/>
                </a:lnTo>
                <a:lnTo>
                  <a:pt x="1124860" y="157614"/>
                </a:lnTo>
                <a:lnTo>
                  <a:pt x="1122318" y="157614"/>
                </a:lnTo>
                <a:lnTo>
                  <a:pt x="1122318" y="160155"/>
                </a:lnTo>
                <a:lnTo>
                  <a:pt x="1119776" y="160155"/>
                </a:lnTo>
                <a:lnTo>
                  <a:pt x="1114692" y="160155"/>
                </a:lnTo>
                <a:lnTo>
                  <a:pt x="1109608" y="160155"/>
                </a:lnTo>
                <a:lnTo>
                  <a:pt x="1107066" y="162698"/>
                </a:lnTo>
                <a:lnTo>
                  <a:pt x="1104523" y="162698"/>
                </a:lnTo>
                <a:lnTo>
                  <a:pt x="1101981" y="162698"/>
                </a:lnTo>
                <a:lnTo>
                  <a:pt x="1094355" y="165240"/>
                </a:lnTo>
                <a:lnTo>
                  <a:pt x="1089271" y="165240"/>
                </a:lnTo>
                <a:lnTo>
                  <a:pt x="1084187" y="167782"/>
                </a:lnTo>
                <a:lnTo>
                  <a:pt x="1081645" y="167782"/>
                </a:lnTo>
                <a:lnTo>
                  <a:pt x="1079103" y="170324"/>
                </a:lnTo>
                <a:lnTo>
                  <a:pt x="1071477" y="175408"/>
                </a:lnTo>
                <a:lnTo>
                  <a:pt x="1071477" y="177951"/>
                </a:lnTo>
                <a:lnTo>
                  <a:pt x="1074019" y="177951"/>
                </a:lnTo>
                <a:lnTo>
                  <a:pt x="1076561" y="177951"/>
                </a:lnTo>
                <a:lnTo>
                  <a:pt x="1079103" y="177951"/>
                </a:lnTo>
                <a:lnTo>
                  <a:pt x="1079103" y="180493"/>
                </a:lnTo>
                <a:lnTo>
                  <a:pt x="1081645" y="180493"/>
                </a:lnTo>
                <a:lnTo>
                  <a:pt x="1076561" y="185577"/>
                </a:lnTo>
                <a:lnTo>
                  <a:pt x="1074019" y="185577"/>
                </a:lnTo>
                <a:lnTo>
                  <a:pt x="1071477" y="185577"/>
                </a:lnTo>
                <a:lnTo>
                  <a:pt x="1068935" y="188119"/>
                </a:lnTo>
                <a:lnTo>
                  <a:pt x="1063851" y="193204"/>
                </a:lnTo>
                <a:lnTo>
                  <a:pt x="1063851" y="195746"/>
                </a:lnTo>
                <a:lnTo>
                  <a:pt x="1061308" y="195746"/>
                </a:lnTo>
                <a:lnTo>
                  <a:pt x="1058767" y="198287"/>
                </a:lnTo>
                <a:lnTo>
                  <a:pt x="1053682" y="203372"/>
                </a:lnTo>
                <a:lnTo>
                  <a:pt x="1053682" y="205914"/>
                </a:lnTo>
                <a:lnTo>
                  <a:pt x="1051140" y="208457"/>
                </a:lnTo>
                <a:lnTo>
                  <a:pt x="1048598" y="210998"/>
                </a:lnTo>
                <a:lnTo>
                  <a:pt x="1046056" y="216083"/>
                </a:lnTo>
                <a:lnTo>
                  <a:pt x="1040972" y="222438"/>
                </a:lnTo>
                <a:lnTo>
                  <a:pt x="1040972" y="224981"/>
                </a:lnTo>
                <a:lnTo>
                  <a:pt x="1043514" y="233878"/>
                </a:lnTo>
                <a:lnTo>
                  <a:pt x="1046056" y="238962"/>
                </a:lnTo>
                <a:lnTo>
                  <a:pt x="1046056" y="241504"/>
                </a:lnTo>
                <a:lnTo>
                  <a:pt x="1048598" y="241504"/>
                </a:lnTo>
                <a:lnTo>
                  <a:pt x="1048598" y="244047"/>
                </a:lnTo>
                <a:lnTo>
                  <a:pt x="1051140" y="244047"/>
                </a:lnTo>
                <a:lnTo>
                  <a:pt x="1053682" y="244047"/>
                </a:lnTo>
                <a:lnTo>
                  <a:pt x="1056224" y="244047"/>
                </a:lnTo>
                <a:lnTo>
                  <a:pt x="1056224" y="246589"/>
                </a:lnTo>
                <a:lnTo>
                  <a:pt x="1058767" y="246589"/>
                </a:lnTo>
                <a:lnTo>
                  <a:pt x="1058767" y="249131"/>
                </a:lnTo>
                <a:lnTo>
                  <a:pt x="1058767" y="251673"/>
                </a:lnTo>
                <a:lnTo>
                  <a:pt x="1056224" y="251673"/>
                </a:lnTo>
                <a:lnTo>
                  <a:pt x="1053682" y="254215"/>
                </a:lnTo>
                <a:lnTo>
                  <a:pt x="1051140" y="254215"/>
                </a:lnTo>
                <a:lnTo>
                  <a:pt x="1046056" y="256757"/>
                </a:lnTo>
                <a:lnTo>
                  <a:pt x="1040972" y="259300"/>
                </a:lnTo>
                <a:lnTo>
                  <a:pt x="1038430" y="261841"/>
                </a:lnTo>
                <a:lnTo>
                  <a:pt x="1033346" y="264384"/>
                </a:lnTo>
                <a:lnTo>
                  <a:pt x="1030804" y="269468"/>
                </a:lnTo>
                <a:lnTo>
                  <a:pt x="1028262" y="274552"/>
                </a:lnTo>
                <a:lnTo>
                  <a:pt x="1025720" y="280907"/>
                </a:lnTo>
                <a:lnTo>
                  <a:pt x="1023178" y="283450"/>
                </a:lnTo>
                <a:lnTo>
                  <a:pt x="1020636" y="285992"/>
                </a:lnTo>
                <a:lnTo>
                  <a:pt x="1023178" y="288534"/>
                </a:lnTo>
                <a:lnTo>
                  <a:pt x="1025720" y="291077"/>
                </a:lnTo>
                <a:lnTo>
                  <a:pt x="1025720" y="288534"/>
                </a:lnTo>
                <a:lnTo>
                  <a:pt x="1025720" y="291077"/>
                </a:lnTo>
                <a:lnTo>
                  <a:pt x="1018094" y="293618"/>
                </a:lnTo>
                <a:lnTo>
                  <a:pt x="1018094" y="291077"/>
                </a:lnTo>
                <a:lnTo>
                  <a:pt x="1015551" y="291077"/>
                </a:lnTo>
                <a:lnTo>
                  <a:pt x="1007925" y="291077"/>
                </a:lnTo>
                <a:lnTo>
                  <a:pt x="1005383" y="293618"/>
                </a:lnTo>
                <a:lnTo>
                  <a:pt x="1002841" y="293618"/>
                </a:lnTo>
                <a:lnTo>
                  <a:pt x="1005383" y="279637"/>
                </a:lnTo>
                <a:lnTo>
                  <a:pt x="1002841" y="279637"/>
                </a:lnTo>
                <a:lnTo>
                  <a:pt x="1002841" y="282179"/>
                </a:lnTo>
                <a:lnTo>
                  <a:pt x="1000299" y="282179"/>
                </a:lnTo>
                <a:lnTo>
                  <a:pt x="997757" y="282179"/>
                </a:lnTo>
                <a:lnTo>
                  <a:pt x="997757" y="284721"/>
                </a:lnTo>
                <a:lnTo>
                  <a:pt x="995215" y="284721"/>
                </a:lnTo>
                <a:lnTo>
                  <a:pt x="992673" y="289805"/>
                </a:lnTo>
                <a:lnTo>
                  <a:pt x="992673" y="292347"/>
                </a:lnTo>
                <a:lnTo>
                  <a:pt x="990131" y="292347"/>
                </a:lnTo>
                <a:lnTo>
                  <a:pt x="990131" y="294890"/>
                </a:lnTo>
                <a:lnTo>
                  <a:pt x="987589" y="297432"/>
                </a:lnTo>
                <a:lnTo>
                  <a:pt x="987589" y="299974"/>
                </a:lnTo>
                <a:lnTo>
                  <a:pt x="985047" y="302516"/>
                </a:lnTo>
                <a:lnTo>
                  <a:pt x="982505" y="305058"/>
                </a:lnTo>
                <a:lnTo>
                  <a:pt x="979963" y="307600"/>
                </a:lnTo>
                <a:lnTo>
                  <a:pt x="979963" y="307600"/>
                </a:lnTo>
                <a:lnTo>
                  <a:pt x="977420" y="305058"/>
                </a:lnTo>
                <a:lnTo>
                  <a:pt x="974879" y="302516"/>
                </a:lnTo>
                <a:lnTo>
                  <a:pt x="969795" y="305058"/>
                </a:lnTo>
                <a:lnTo>
                  <a:pt x="967252" y="305058"/>
                </a:lnTo>
                <a:lnTo>
                  <a:pt x="967252" y="307600"/>
                </a:lnTo>
                <a:lnTo>
                  <a:pt x="964710" y="307600"/>
                </a:lnTo>
                <a:lnTo>
                  <a:pt x="964710" y="310143"/>
                </a:lnTo>
                <a:lnTo>
                  <a:pt x="962168" y="310143"/>
                </a:lnTo>
                <a:lnTo>
                  <a:pt x="959626" y="310143"/>
                </a:lnTo>
                <a:lnTo>
                  <a:pt x="957084" y="310143"/>
                </a:lnTo>
                <a:lnTo>
                  <a:pt x="957084" y="305058"/>
                </a:lnTo>
                <a:lnTo>
                  <a:pt x="954542" y="305058"/>
                </a:lnTo>
                <a:lnTo>
                  <a:pt x="946916" y="305058"/>
                </a:lnTo>
                <a:lnTo>
                  <a:pt x="944374" y="305058"/>
                </a:lnTo>
                <a:lnTo>
                  <a:pt x="941832" y="305058"/>
                </a:lnTo>
                <a:lnTo>
                  <a:pt x="941832" y="305058"/>
                </a:lnTo>
                <a:lnTo>
                  <a:pt x="939290" y="307600"/>
                </a:lnTo>
                <a:lnTo>
                  <a:pt x="936748" y="307600"/>
                </a:lnTo>
                <a:lnTo>
                  <a:pt x="934206" y="305058"/>
                </a:lnTo>
                <a:lnTo>
                  <a:pt x="931664" y="305058"/>
                </a:lnTo>
                <a:lnTo>
                  <a:pt x="929122" y="305058"/>
                </a:lnTo>
                <a:lnTo>
                  <a:pt x="926579" y="305058"/>
                </a:lnTo>
                <a:lnTo>
                  <a:pt x="924038" y="305058"/>
                </a:lnTo>
                <a:lnTo>
                  <a:pt x="916411" y="305058"/>
                </a:lnTo>
                <a:lnTo>
                  <a:pt x="911327" y="305058"/>
                </a:lnTo>
                <a:lnTo>
                  <a:pt x="908785" y="305058"/>
                </a:lnTo>
                <a:lnTo>
                  <a:pt x="906243" y="305058"/>
                </a:lnTo>
                <a:lnTo>
                  <a:pt x="903701" y="305058"/>
                </a:lnTo>
                <a:lnTo>
                  <a:pt x="903701" y="307600"/>
                </a:lnTo>
                <a:lnTo>
                  <a:pt x="903701" y="307600"/>
                </a:lnTo>
                <a:lnTo>
                  <a:pt x="903701" y="310143"/>
                </a:lnTo>
                <a:lnTo>
                  <a:pt x="898617" y="312684"/>
                </a:lnTo>
                <a:lnTo>
                  <a:pt x="896075" y="315227"/>
                </a:lnTo>
                <a:lnTo>
                  <a:pt x="893533" y="315227"/>
                </a:lnTo>
                <a:lnTo>
                  <a:pt x="890991" y="315227"/>
                </a:lnTo>
                <a:lnTo>
                  <a:pt x="888449" y="315227"/>
                </a:lnTo>
                <a:lnTo>
                  <a:pt x="885907" y="315227"/>
                </a:lnTo>
                <a:lnTo>
                  <a:pt x="883364" y="315227"/>
                </a:lnTo>
                <a:lnTo>
                  <a:pt x="880823" y="315227"/>
                </a:lnTo>
                <a:lnTo>
                  <a:pt x="878280" y="317769"/>
                </a:lnTo>
                <a:lnTo>
                  <a:pt x="875738" y="317769"/>
                </a:lnTo>
                <a:lnTo>
                  <a:pt x="873196" y="324124"/>
                </a:lnTo>
                <a:lnTo>
                  <a:pt x="873196" y="326667"/>
                </a:lnTo>
                <a:lnTo>
                  <a:pt x="870654" y="324124"/>
                </a:lnTo>
                <a:lnTo>
                  <a:pt x="868112" y="326667"/>
                </a:lnTo>
                <a:lnTo>
                  <a:pt x="868112" y="329209"/>
                </a:lnTo>
                <a:lnTo>
                  <a:pt x="870654" y="329209"/>
                </a:lnTo>
                <a:lnTo>
                  <a:pt x="868112" y="329209"/>
                </a:lnTo>
                <a:lnTo>
                  <a:pt x="865570" y="330480"/>
                </a:lnTo>
                <a:lnTo>
                  <a:pt x="857944" y="327937"/>
                </a:lnTo>
                <a:lnTo>
                  <a:pt x="857944" y="325395"/>
                </a:lnTo>
                <a:lnTo>
                  <a:pt x="855402" y="325395"/>
                </a:lnTo>
                <a:lnTo>
                  <a:pt x="855402" y="322854"/>
                </a:lnTo>
                <a:lnTo>
                  <a:pt x="850318" y="322854"/>
                </a:lnTo>
                <a:lnTo>
                  <a:pt x="845234" y="317769"/>
                </a:lnTo>
                <a:lnTo>
                  <a:pt x="842692" y="315227"/>
                </a:lnTo>
                <a:lnTo>
                  <a:pt x="842692" y="312684"/>
                </a:lnTo>
                <a:lnTo>
                  <a:pt x="845234" y="310143"/>
                </a:lnTo>
                <a:lnTo>
                  <a:pt x="842692" y="307600"/>
                </a:lnTo>
                <a:lnTo>
                  <a:pt x="840150" y="307600"/>
                </a:lnTo>
                <a:lnTo>
                  <a:pt x="837607" y="307600"/>
                </a:lnTo>
                <a:lnTo>
                  <a:pt x="837607" y="305058"/>
                </a:lnTo>
                <a:lnTo>
                  <a:pt x="835066" y="305058"/>
                </a:lnTo>
                <a:lnTo>
                  <a:pt x="835066" y="305058"/>
                </a:lnTo>
                <a:lnTo>
                  <a:pt x="837607" y="299974"/>
                </a:lnTo>
                <a:lnTo>
                  <a:pt x="829982" y="294890"/>
                </a:lnTo>
                <a:lnTo>
                  <a:pt x="824897" y="292347"/>
                </a:lnTo>
                <a:lnTo>
                  <a:pt x="817271" y="287263"/>
                </a:lnTo>
                <a:lnTo>
                  <a:pt x="814729" y="287263"/>
                </a:lnTo>
                <a:lnTo>
                  <a:pt x="814729" y="287263"/>
                </a:lnTo>
                <a:lnTo>
                  <a:pt x="812187" y="287263"/>
                </a:lnTo>
                <a:lnTo>
                  <a:pt x="809645" y="287263"/>
                </a:lnTo>
                <a:lnTo>
                  <a:pt x="807103" y="287263"/>
                </a:lnTo>
                <a:lnTo>
                  <a:pt x="804561" y="287263"/>
                </a:lnTo>
                <a:lnTo>
                  <a:pt x="802019" y="287263"/>
                </a:lnTo>
                <a:lnTo>
                  <a:pt x="796935" y="289805"/>
                </a:lnTo>
                <a:lnTo>
                  <a:pt x="794393" y="289805"/>
                </a:lnTo>
                <a:lnTo>
                  <a:pt x="791851" y="292347"/>
                </a:lnTo>
                <a:lnTo>
                  <a:pt x="786766" y="294890"/>
                </a:lnTo>
                <a:lnTo>
                  <a:pt x="784224" y="294890"/>
                </a:lnTo>
                <a:lnTo>
                  <a:pt x="781682" y="294890"/>
                </a:lnTo>
                <a:lnTo>
                  <a:pt x="781682" y="292347"/>
                </a:lnTo>
                <a:lnTo>
                  <a:pt x="779140" y="292347"/>
                </a:lnTo>
                <a:lnTo>
                  <a:pt x="776598" y="292347"/>
                </a:lnTo>
                <a:lnTo>
                  <a:pt x="768972" y="289805"/>
                </a:lnTo>
                <a:lnTo>
                  <a:pt x="766430" y="292347"/>
                </a:lnTo>
                <a:lnTo>
                  <a:pt x="763888" y="289805"/>
                </a:lnTo>
                <a:lnTo>
                  <a:pt x="758804" y="289805"/>
                </a:lnTo>
                <a:lnTo>
                  <a:pt x="753720" y="292347"/>
                </a:lnTo>
                <a:lnTo>
                  <a:pt x="748635" y="294890"/>
                </a:lnTo>
                <a:lnTo>
                  <a:pt x="751178" y="294890"/>
                </a:lnTo>
                <a:lnTo>
                  <a:pt x="751178" y="292347"/>
                </a:lnTo>
                <a:lnTo>
                  <a:pt x="753720" y="292347"/>
                </a:lnTo>
                <a:lnTo>
                  <a:pt x="753720" y="289805"/>
                </a:lnTo>
                <a:lnTo>
                  <a:pt x="753720" y="287263"/>
                </a:lnTo>
                <a:lnTo>
                  <a:pt x="756262" y="284721"/>
                </a:lnTo>
                <a:lnTo>
                  <a:pt x="756262" y="279637"/>
                </a:lnTo>
                <a:lnTo>
                  <a:pt x="758804" y="277094"/>
                </a:lnTo>
                <a:lnTo>
                  <a:pt x="758804" y="274552"/>
                </a:lnTo>
                <a:lnTo>
                  <a:pt x="758804" y="268197"/>
                </a:lnTo>
                <a:lnTo>
                  <a:pt x="758804" y="265655"/>
                </a:lnTo>
                <a:lnTo>
                  <a:pt x="758804" y="263113"/>
                </a:lnTo>
                <a:lnTo>
                  <a:pt x="758804" y="260570"/>
                </a:lnTo>
                <a:lnTo>
                  <a:pt x="756262" y="258028"/>
                </a:lnTo>
                <a:lnTo>
                  <a:pt x="758804" y="255486"/>
                </a:lnTo>
                <a:lnTo>
                  <a:pt x="758804" y="252944"/>
                </a:lnTo>
                <a:lnTo>
                  <a:pt x="758804" y="254215"/>
                </a:lnTo>
                <a:lnTo>
                  <a:pt x="758804" y="251673"/>
                </a:lnTo>
                <a:lnTo>
                  <a:pt x="758804" y="249131"/>
                </a:lnTo>
                <a:lnTo>
                  <a:pt x="761346" y="246589"/>
                </a:lnTo>
                <a:lnTo>
                  <a:pt x="763888" y="246589"/>
                </a:lnTo>
                <a:lnTo>
                  <a:pt x="758804" y="241504"/>
                </a:lnTo>
                <a:lnTo>
                  <a:pt x="756262" y="241504"/>
                </a:lnTo>
                <a:lnTo>
                  <a:pt x="753720" y="241504"/>
                </a:lnTo>
                <a:lnTo>
                  <a:pt x="753720" y="244047"/>
                </a:lnTo>
                <a:lnTo>
                  <a:pt x="751178" y="244047"/>
                </a:lnTo>
                <a:lnTo>
                  <a:pt x="748635" y="246589"/>
                </a:lnTo>
                <a:lnTo>
                  <a:pt x="743551" y="246589"/>
                </a:lnTo>
                <a:lnTo>
                  <a:pt x="743551" y="244047"/>
                </a:lnTo>
                <a:lnTo>
                  <a:pt x="743551" y="241504"/>
                </a:lnTo>
                <a:lnTo>
                  <a:pt x="743551" y="238962"/>
                </a:lnTo>
                <a:lnTo>
                  <a:pt x="741010" y="238962"/>
                </a:lnTo>
                <a:lnTo>
                  <a:pt x="741010" y="236420"/>
                </a:lnTo>
                <a:lnTo>
                  <a:pt x="735925" y="236420"/>
                </a:lnTo>
                <a:lnTo>
                  <a:pt x="733383" y="236420"/>
                </a:lnTo>
                <a:lnTo>
                  <a:pt x="733383" y="231336"/>
                </a:lnTo>
                <a:lnTo>
                  <a:pt x="735925" y="231336"/>
                </a:lnTo>
                <a:lnTo>
                  <a:pt x="735925" y="228794"/>
                </a:lnTo>
                <a:lnTo>
                  <a:pt x="735925" y="228794"/>
                </a:lnTo>
                <a:lnTo>
                  <a:pt x="735925" y="226251"/>
                </a:lnTo>
                <a:lnTo>
                  <a:pt x="735925" y="223709"/>
                </a:lnTo>
                <a:lnTo>
                  <a:pt x="738467" y="221167"/>
                </a:lnTo>
                <a:lnTo>
                  <a:pt x="738467" y="218625"/>
                </a:lnTo>
                <a:lnTo>
                  <a:pt x="738467" y="216083"/>
                </a:lnTo>
                <a:lnTo>
                  <a:pt x="738467" y="213541"/>
                </a:lnTo>
                <a:lnTo>
                  <a:pt x="741010" y="213541"/>
                </a:lnTo>
                <a:lnTo>
                  <a:pt x="743551" y="210998"/>
                </a:lnTo>
                <a:lnTo>
                  <a:pt x="746094" y="208457"/>
                </a:lnTo>
                <a:lnTo>
                  <a:pt x="748635" y="203372"/>
                </a:lnTo>
                <a:lnTo>
                  <a:pt x="748635" y="203372"/>
                </a:lnTo>
                <a:lnTo>
                  <a:pt x="751178" y="200830"/>
                </a:lnTo>
                <a:lnTo>
                  <a:pt x="751178" y="198287"/>
                </a:lnTo>
                <a:lnTo>
                  <a:pt x="753720" y="193204"/>
                </a:lnTo>
                <a:lnTo>
                  <a:pt x="753720" y="190661"/>
                </a:lnTo>
                <a:lnTo>
                  <a:pt x="756262" y="190661"/>
                </a:lnTo>
                <a:lnTo>
                  <a:pt x="756262" y="188119"/>
                </a:lnTo>
                <a:lnTo>
                  <a:pt x="756262" y="183035"/>
                </a:lnTo>
                <a:lnTo>
                  <a:pt x="756262" y="180493"/>
                </a:lnTo>
                <a:lnTo>
                  <a:pt x="758804" y="175408"/>
                </a:lnTo>
                <a:lnTo>
                  <a:pt x="758804" y="172866"/>
                </a:lnTo>
                <a:lnTo>
                  <a:pt x="761346" y="170324"/>
                </a:lnTo>
                <a:lnTo>
                  <a:pt x="763888" y="170324"/>
                </a:lnTo>
                <a:lnTo>
                  <a:pt x="766430" y="170324"/>
                </a:lnTo>
                <a:lnTo>
                  <a:pt x="768972" y="170324"/>
                </a:lnTo>
                <a:lnTo>
                  <a:pt x="771514" y="170324"/>
                </a:lnTo>
                <a:lnTo>
                  <a:pt x="774056" y="170324"/>
                </a:lnTo>
                <a:lnTo>
                  <a:pt x="776598" y="170324"/>
                </a:lnTo>
                <a:lnTo>
                  <a:pt x="779140" y="170324"/>
                </a:lnTo>
                <a:lnTo>
                  <a:pt x="779140" y="167782"/>
                </a:lnTo>
                <a:lnTo>
                  <a:pt x="781682" y="167782"/>
                </a:lnTo>
                <a:lnTo>
                  <a:pt x="784224" y="167782"/>
                </a:lnTo>
                <a:lnTo>
                  <a:pt x="786766" y="167782"/>
                </a:lnTo>
                <a:lnTo>
                  <a:pt x="786766" y="165240"/>
                </a:lnTo>
                <a:lnTo>
                  <a:pt x="786766" y="162698"/>
                </a:lnTo>
                <a:lnTo>
                  <a:pt x="789308" y="162698"/>
                </a:lnTo>
                <a:lnTo>
                  <a:pt x="789308" y="160155"/>
                </a:lnTo>
                <a:lnTo>
                  <a:pt x="789308" y="157614"/>
                </a:lnTo>
                <a:lnTo>
                  <a:pt x="789308" y="155071"/>
                </a:lnTo>
                <a:lnTo>
                  <a:pt x="789308" y="152529"/>
                </a:lnTo>
                <a:lnTo>
                  <a:pt x="789308" y="149987"/>
                </a:lnTo>
                <a:lnTo>
                  <a:pt x="791851" y="149987"/>
                </a:lnTo>
                <a:lnTo>
                  <a:pt x="791851" y="152529"/>
                </a:lnTo>
                <a:lnTo>
                  <a:pt x="791851" y="149987"/>
                </a:lnTo>
                <a:lnTo>
                  <a:pt x="791851" y="147444"/>
                </a:lnTo>
                <a:lnTo>
                  <a:pt x="791851" y="144903"/>
                </a:lnTo>
                <a:lnTo>
                  <a:pt x="791851" y="142361"/>
                </a:lnTo>
                <a:lnTo>
                  <a:pt x="791851" y="139818"/>
                </a:lnTo>
                <a:lnTo>
                  <a:pt x="791851" y="137276"/>
                </a:lnTo>
                <a:lnTo>
                  <a:pt x="791851" y="134734"/>
                </a:lnTo>
                <a:lnTo>
                  <a:pt x="794393" y="134734"/>
                </a:lnTo>
                <a:lnTo>
                  <a:pt x="794393" y="123294"/>
                </a:lnTo>
                <a:lnTo>
                  <a:pt x="796935" y="114397"/>
                </a:lnTo>
                <a:lnTo>
                  <a:pt x="799477" y="111854"/>
                </a:lnTo>
                <a:lnTo>
                  <a:pt x="799477" y="109312"/>
                </a:lnTo>
                <a:lnTo>
                  <a:pt x="802019" y="106771"/>
                </a:lnTo>
                <a:lnTo>
                  <a:pt x="804561" y="106771"/>
                </a:lnTo>
                <a:lnTo>
                  <a:pt x="807103" y="106771"/>
                </a:lnTo>
                <a:lnTo>
                  <a:pt x="828710" y="104228"/>
                </a:lnTo>
                <a:lnTo>
                  <a:pt x="842692" y="101686"/>
                </a:lnTo>
                <a:lnTo>
                  <a:pt x="866841" y="99144"/>
                </a:lnTo>
                <a:lnTo>
                  <a:pt x="877009" y="99144"/>
                </a:lnTo>
                <a:lnTo>
                  <a:pt x="885907" y="99144"/>
                </a:lnTo>
                <a:lnTo>
                  <a:pt x="907514" y="99144"/>
                </a:lnTo>
                <a:lnTo>
                  <a:pt x="915140" y="99144"/>
                </a:lnTo>
                <a:lnTo>
                  <a:pt x="934206" y="99144"/>
                </a:lnTo>
                <a:lnTo>
                  <a:pt x="936748" y="99144"/>
                </a:lnTo>
                <a:lnTo>
                  <a:pt x="939290" y="101686"/>
                </a:lnTo>
                <a:lnTo>
                  <a:pt x="941832" y="101686"/>
                </a:lnTo>
                <a:lnTo>
                  <a:pt x="944374" y="101686"/>
                </a:lnTo>
                <a:lnTo>
                  <a:pt x="944374" y="104228"/>
                </a:lnTo>
                <a:lnTo>
                  <a:pt x="946916" y="104228"/>
                </a:lnTo>
                <a:lnTo>
                  <a:pt x="949458" y="104228"/>
                </a:lnTo>
                <a:lnTo>
                  <a:pt x="954542" y="106771"/>
                </a:lnTo>
                <a:lnTo>
                  <a:pt x="957084" y="106771"/>
                </a:lnTo>
                <a:lnTo>
                  <a:pt x="968524" y="109312"/>
                </a:lnTo>
                <a:lnTo>
                  <a:pt x="971065" y="109312"/>
                </a:lnTo>
                <a:lnTo>
                  <a:pt x="973608" y="109312"/>
                </a:lnTo>
                <a:lnTo>
                  <a:pt x="1000299" y="104228"/>
                </a:lnTo>
                <a:lnTo>
                  <a:pt x="1007925" y="104228"/>
                </a:lnTo>
                <a:lnTo>
                  <a:pt x="1010467" y="101686"/>
                </a:lnTo>
                <a:lnTo>
                  <a:pt x="1013010" y="101686"/>
                </a:lnTo>
                <a:lnTo>
                  <a:pt x="1015551" y="101686"/>
                </a:lnTo>
                <a:lnTo>
                  <a:pt x="1018094" y="101686"/>
                </a:lnTo>
                <a:lnTo>
                  <a:pt x="1020636" y="101686"/>
                </a:lnTo>
                <a:lnTo>
                  <a:pt x="1028262" y="106771"/>
                </a:lnTo>
                <a:lnTo>
                  <a:pt x="1035888" y="109312"/>
                </a:lnTo>
                <a:lnTo>
                  <a:pt x="1038430" y="109312"/>
                </a:lnTo>
                <a:lnTo>
                  <a:pt x="1040972" y="109312"/>
                </a:lnTo>
                <a:lnTo>
                  <a:pt x="1043514" y="109312"/>
                </a:lnTo>
                <a:lnTo>
                  <a:pt x="1046056" y="109312"/>
                </a:lnTo>
                <a:lnTo>
                  <a:pt x="1054953" y="111854"/>
                </a:lnTo>
                <a:lnTo>
                  <a:pt x="1065122" y="111854"/>
                </a:lnTo>
                <a:lnTo>
                  <a:pt x="1067664" y="111854"/>
                </a:lnTo>
                <a:lnTo>
                  <a:pt x="1089271" y="114397"/>
                </a:lnTo>
                <a:lnTo>
                  <a:pt x="1089271" y="116939"/>
                </a:lnTo>
                <a:lnTo>
                  <a:pt x="1096897" y="119481"/>
                </a:lnTo>
                <a:lnTo>
                  <a:pt x="1104523" y="122023"/>
                </a:lnTo>
                <a:lnTo>
                  <a:pt x="1107066" y="122023"/>
                </a:lnTo>
                <a:lnTo>
                  <a:pt x="1109608" y="124565"/>
                </a:lnTo>
                <a:lnTo>
                  <a:pt x="1112150" y="124565"/>
                </a:lnTo>
                <a:lnTo>
                  <a:pt x="1114692" y="124565"/>
                </a:lnTo>
                <a:lnTo>
                  <a:pt x="1117234" y="122023"/>
                </a:lnTo>
                <a:lnTo>
                  <a:pt x="1122318" y="122023"/>
                </a:lnTo>
                <a:lnTo>
                  <a:pt x="1131215" y="119481"/>
                </a:lnTo>
                <a:lnTo>
                  <a:pt x="1133757" y="119481"/>
                </a:lnTo>
                <a:lnTo>
                  <a:pt x="1133757" y="116939"/>
                </a:lnTo>
                <a:lnTo>
                  <a:pt x="1136299" y="116939"/>
                </a:lnTo>
                <a:lnTo>
                  <a:pt x="1138841" y="116939"/>
                </a:lnTo>
                <a:lnTo>
                  <a:pt x="1138841" y="114397"/>
                </a:lnTo>
                <a:lnTo>
                  <a:pt x="1141383" y="111854"/>
                </a:lnTo>
                <a:lnTo>
                  <a:pt x="1141383" y="109312"/>
                </a:lnTo>
                <a:lnTo>
                  <a:pt x="1141383" y="106771"/>
                </a:lnTo>
                <a:lnTo>
                  <a:pt x="1141383" y="104228"/>
                </a:lnTo>
                <a:lnTo>
                  <a:pt x="1138841" y="104228"/>
                </a:lnTo>
                <a:lnTo>
                  <a:pt x="1138841" y="101686"/>
                </a:lnTo>
                <a:lnTo>
                  <a:pt x="1136299" y="101686"/>
                </a:lnTo>
                <a:lnTo>
                  <a:pt x="1136299" y="101686"/>
                </a:lnTo>
                <a:lnTo>
                  <a:pt x="1136299" y="99144"/>
                </a:lnTo>
                <a:lnTo>
                  <a:pt x="1136299" y="87705"/>
                </a:lnTo>
                <a:lnTo>
                  <a:pt x="1138841" y="87705"/>
                </a:lnTo>
                <a:lnTo>
                  <a:pt x="1138841" y="85162"/>
                </a:lnTo>
                <a:lnTo>
                  <a:pt x="1138841" y="82620"/>
                </a:lnTo>
                <a:lnTo>
                  <a:pt x="1141383" y="82620"/>
                </a:lnTo>
                <a:lnTo>
                  <a:pt x="1143925" y="80078"/>
                </a:lnTo>
                <a:lnTo>
                  <a:pt x="1146467" y="80078"/>
                </a:lnTo>
                <a:lnTo>
                  <a:pt x="1146467" y="77535"/>
                </a:lnTo>
                <a:lnTo>
                  <a:pt x="1149009" y="77535"/>
                </a:lnTo>
                <a:lnTo>
                  <a:pt x="1149009" y="76265"/>
                </a:lnTo>
                <a:lnTo>
                  <a:pt x="1149009" y="73722"/>
                </a:lnTo>
                <a:lnTo>
                  <a:pt x="1149009" y="71180"/>
                </a:lnTo>
                <a:lnTo>
                  <a:pt x="1149009" y="68638"/>
                </a:lnTo>
                <a:lnTo>
                  <a:pt x="1146467" y="68638"/>
                </a:lnTo>
                <a:lnTo>
                  <a:pt x="1146467" y="66096"/>
                </a:lnTo>
                <a:lnTo>
                  <a:pt x="1146467" y="63554"/>
                </a:lnTo>
                <a:lnTo>
                  <a:pt x="1151552" y="54656"/>
                </a:lnTo>
                <a:lnTo>
                  <a:pt x="1151552" y="52114"/>
                </a:lnTo>
                <a:lnTo>
                  <a:pt x="1154094" y="52114"/>
                </a:lnTo>
                <a:lnTo>
                  <a:pt x="1156636" y="49572"/>
                </a:lnTo>
                <a:lnTo>
                  <a:pt x="1159178" y="49572"/>
                </a:lnTo>
                <a:lnTo>
                  <a:pt x="1178243" y="44488"/>
                </a:lnTo>
                <a:lnTo>
                  <a:pt x="1180785" y="44488"/>
                </a:lnTo>
                <a:lnTo>
                  <a:pt x="1189682" y="44488"/>
                </a:lnTo>
                <a:lnTo>
                  <a:pt x="1192225" y="44488"/>
                </a:lnTo>
                <a:lnTo>
                  <a:pt x="1194766" y="44488"/>
                </a:lnTo>
                <a:lnTo>
                  <a:pt x="1197309" y="44488"/>
                </a:lnTo>
                <a:lnTo>
                  <a:pt x="1197309" y="47030"/>
                </a:lnTo>
                <a:lnTo>
                  <a:pt x="1199850" y="47030"/>
                </a:lnTo>
                <a:lnTo>
                  <a:pt x="1202393" y="47030"/>
                </a:lnTo>
                <a:lnTo>
                  <a:pt x="1204935" y="47030"/>
                </a:lnTo>
                <a:lnTo>
                  <a:pt x="1207477" y="47030"/>
                </a:lnTo>
                <a:lnTo>
                  <a:pt x="1207477" y="44488"/>
                </a:lnTo>
                <a:lnTo>
                  <a:pt x="1210019" y="44488"/>
                </a:lnTo>
                <a:lnTo>
                  <a:pt x="1212561" y="44488"/>
                </a:lnTo>
                <a:lnTo>
                  <a:pt x="1217645" y="39403"/>
                </a:lnTo>
                <a:lnTo>
                  <a:pt x="1217645" y="36862"/>
                </a:lnTo>
                <a:lnTo>
                  <a:pt x="1220187" y="36862"/>
                </a:lnTo>
                <a:lnTo>
                  <a:pt x="1220187" y="34319"/>
                </a:lnTo>
                <a:lnTo>
                  <a:pt x="1222729" y="34319"/>
                </a:lnTo>
                <a:lnTo>
                  <a:pt x="1222729" y="31777"/>
                </a:lnTo>
                <a:lnTo>
                  <a:pt x="1225271" y="31777"/>
                </a:lnTo>
                <a:lnTo>
                  <a:pt x="1227813" y="29235"/>
                </a:lnTo>
                <a:lnTo>
                  <a:pt x="1230355" y="29235"/>
                </a:lnTo>
                <a:lnTo>
                  <a:pt x="1232897" y="29235"/>
                </a:lnTo>
                <a:lnTo>
                  <a:pt x="1235439" y="26692"/>
                </a:lnTo>
                <a:lnTo>
                  <a:pt x="1237981" y="29235"/>
                </a:lnTo>
                <a:lnTo>
                  <a:pt x="1240523" y="29235"/>
                </a:lnTo>
                <a:lnTo>
                  <a:pt x="1243066" y="29235"/>
                </a:lnTo>
                <a:lnTo>
                  <a:pt x="1245607" y="31777"/>
                </a:lnTo>
                <a:lnTo>
                  <a:pt x="1248150" y="34319"/>
                </a:lnTo>
                <a:lnTo>
                  <a:pt x="1250692" y="34319"/>
                </a:lnTo>
                <a:lnTo>
                  <a:pt x="1255776" y="36862"/>
                </a:lnTo>
                <a:lnTo>
                  <a:pt x="1255776" y="39403"/>
                </a:lnTo>
                <a:lnTo>
                  <a:pt x="1258318" y="39403"/>
                </a:lnTo>
                <a:lnTo>
                  <a:pt x="1260860" y="39403"/>
                </a:lnTo>
                <a:lnTo>
                  <a:pt x="1263402" y="39403"/>
                </a:lnTo>
                <a:lnTo>
                  <a:pt x="1272299" y="41945"/>
                </a:lnTo>
                <a:lnTo>
                  <a:pt x="1286281" y="44488"/>
                </a:lnTo>
                <a:lnTo>
                  <a:pt x="1288822" y="44488"/>
                </a:lnTo>
                <a:lnTo>
                  <a:pt x="1274841" y="48301"/>
                </a:lnTo>
                <a:close/>
                <a:moveTo>
                  <a:pt x="1560823" y="29235"/>
                </a:moveTo>
                <a:lnTo>
                  <a:pt x="1563364" y="29235"/>
                </a:lnTo>
                <a:lnTo>
                  <a:pt x="1563364" y="31777"/>
                </a:lnTo>
                <a:lnTo>
                  <a:pt x="1565907" y="31777"/>
                </a:lnTo>
                <a:lnTo>
                  <a:pt x="1565907" y="34319"/>
                </a:lnTo>
                <a:lnTo>
                  <a:pt x="1568449" y="34319"/>
                </a:lnTo>
                <a:lnTo>
                  <a:pt x="1570991" y="34319"/>
                </a:lnTo>
                <a:lnTo>
                  <a:pt x="1570991" y="36862"/>
                </a:lnTo>
                <a:lnTo>
                  <a:pt x="1573533" y="36862"/>
                </a:lnTo>
                <a:lnTo>
                  <a:pt x="1573533" y="39403"/>
                </a:lnTo>
                <a:lnTo>
                  <a:pt x="1576075" y="39403"/>
                </a:lnTo>
                <a:lnTo>
                  <a:pt x="1578617" y="39403"/>
                </a:lnTo>
                <a:lnTo>
                  <a:pt x="1578617" y="41945"/>
                </a:lnTo>
                <a:lnTo>
                  <a:pt x="1581159" y="41945"/>
                </a:lnTo>
                <a:lnTo>
                  <a:pt x="1581159" y="44488"/>
                </a:lnTo>
                <a:lnTo>
                  <a:pt x="1583701" y="44488"/>
                </a:lnTo>
                <a:lnTo>
                  <a:pt x="1586243" y="44488"/>
                </a:lnTo>
                <a:lnTo>
                  <a:pt x="1586243" y="47030"/>
                </a:lnTo>
                <a:lnTo>
                  <a:pt x="1588785" y="47030"/>
                </a:lnTo>
                <a:lnTo>
                  <a:pt x="1591327" y="47030"/>
                </a:lnTo>
                <a:lnTo>
                  <a:pt x="1591327" y="49572"/>
                </a:lnTo>
                <a:lnTo>
                  <a:pt x="1593869" y="49572"/>
                </a:lnTo>
                <a:lnTo>
                  <a:pt x="1593869" y="52114"/>
                </a:lnTo>
                <a:lnTo>
                  <a:pt x="1596411" y="52114"/>
                </a:lnTo>
                <a:lnTo>
                  <a:pt x="1598954" y="52114"/>
                </a:lnTo>
                <a:lnTo>
                  <a:pt x="1598954" y="54656"/>
                </a:lnTo>
                <a:lnTo>
                  <a:pt x="1601495" y="54656"/>
                </a:lnTo>
                <a:lnTo>
                  <a:pt x="1601495" y="57198"/>
                </a:lnTo>
                <a:lnTo>
                  <a:pt x="1604038" y="57198"/>
                </a:lnTo>
                <a:lnTo>
                  <a:pt x="1606579" y="57198"/>
                </a:lnTo>
                <a:lnTo>
                  <a:pt x="1606579" y="59741"/>
                </a:lnTo>
                <a:lnTo>
                  <a:pt x="1609122" y="59741"/>
                </a:lnTo>
                <a:lnTo>
                  <a:pt x="1611664" y="59741"/>
                </a:lnTo>
                <a:lnTo>
                  <a:pt x="1611664" y="62283"/>
                </a:lnTo>
                <a:lnTo>
                  <a:pt x="1614206" y="62283"/>
                </a:lnTo>
                <a:lnTo>
                  <a:pt x="1614206" y="64825"/>
                </a:lnTo>
                <a:lnTo>
                  <a:pt x="1616748" y="64825"/>
                </a:lnTo>
                <a:lnTo>
                  <a:pt x="1619290" y="64825"/>
                </a:lnTo>
                <a:lnTo>
                  <a:pt x="1619290" y="67367"/>
                </a:lnTo>
                <a:lnTo>
                  <a:pt x="1621832" y="67367"/>
                </a:lnTo>
                <a:lnTo>
                  <a:pt x="1624374" y="67367"/>
                </a:lnTo>
                <a:lnTo>
                  <a:pt x="1624374" y="69909"/>
                </a:lnTo>
                <a:lnTo>
                  <a:pt x="1626916" y="69909"/>
                </a:lnTo>
                <a:lnTo>
                  <a:pt x="1629458" y="72451"/>
                </a:lnTo>
                <a:lnTo>
                  <a:pt x="1632000" y="72451"/>
                </a:lnTo>
                <a:lnTo>
                  <a:pt x="1634542" y="72451"/>
                </a:lnTo>
                <a:lnTo>
                  <a:pt x="1634542" y="74994"/>
                </a:lnTo>
                <a:lnTo>
                  <a:pt x="1637084" y="74994"/>
                </a:lnTo>
                <a:lnTo>
                  <a:pt x="1639626" y="74994"/>
                </a:lnTo>
                <a:lnTo>
                  <a:pt x="1639626" y="77535"/>
                </a:lnTo>
                <a:lnTo>
                  <a:pt x="1642168" y="77535"/>
                </a:lnTo>
                <a:lnTo>
                  <a:pt x="1644710" y="77535"/>
                </a:lnTo>
                <a:lnTo>
                  <a:pt x="1647252" y="77535"/>
                </a:lnTo>
                <a:lnTo>
                  <a:pt x="1647252" y="80078"/>
                </a:lnTo>
                <a:lnTo>
                  <a:pt x="1649795" y="80078"/>
                </a:lnTo>
                <a:lnTo>
                  <a:pt x="1652336" y="80078"/>
                </a:lnTo>
                <a:lnTo>
                  <a:pt x="1652336" y="82620"/>
                </a:lnTo>
                <a:lnTo>
                  <a:pt x="1654879" y="82620"/>
                </a:lnTo>
                <a:lnTo>
                  <a:pt x="1657420" y="82620"/>
                </a:lnTo>
                <a:lnTo>
                  <a:pt x="1659963" y="85162"/>
                </a:lnTo>
                <a:lnTo>
                  <a:pt x="1662505" y="85162"/>
                </a:lnTo>
                <a:lnTo>
                  <a:pt x="1662505" y="87705"/>
                </a:lnTo>
                <a:lnTo>
                  <a:pt x="1665047" y="87705"/>
                </a:lnTo>
                <a:lnTo>
                  <a:pt x="1667589" y="87705"/>
                </a:lnTo>
                <a:lnTo>
                  <a:pt x="1667589" y="90246"/>
                </a:lnTo>
                <a:lnTo>
                  <a:pt x="1670131" y="90246"/>
                </a:lnTo>
                <a:lnTo>
                  <a:pt x="1672673" y="92788"/>
                </a:lnTo>
                <a:lnTo>
                  <a:pt x="1675215" y="92788"/>
                </a:lnTo>
                <a:lnTo>
                  <a:pt x="1675215" y="95331"/>
                </a:lnTo>
                <a:lnTo>
                  <a:pt x="1677757" y="95331"/>
                </a:lnTo>
                <a:lnTo>
                  <a:pt x="1677757" y="97873"/>
                </a:lnTo>
                <a:lnTo>
                  <a:pt x="1680299" y="97873"/>
                </a:lnTo>
                <a:lnTo>
                  <a:pt x="1682841" y="97873"/>
                </a:lnTo>
                <a:lnTo>
                  <a:pt x="1682841" y="100415"/>
                </a:lnTo>
                <a:lnTo>
                  <a:pt x="1685383" y="100415"/>
                </a:lnTo>
                <a:lnTo>
                  <a:pt x="1687925" y="100415"/>
                </a:lnTo>
                <a:lnTo>
                  <a:pt x="1687925" y="102957"/>
                </a:lnTo>
                <a:lnTo>
                  <a:pt x="1690467" y="102957"/>
                </a:lnTo>
                <a:lnTo>
                  <a:pt x="1693010" y="102957"/>
                </a:lnTo>
                <a:lnTo>
                  <a:pt x="1695551" y="102957"/>
                </a:lnTo>
                <a:lnTo>
                  <a:pt x="1695551" y="105499"/>
                </a:lnTo>
                <a:lnTo>
                  <a:pt x="1698094" y="105499"/>
                </a:lnTo>
                <a:lnTo>
                  <a:pt x="1700636" y="105499"/>
                </a:lnTo>
                <a:lnTo>
                  <a:pt x="1700636" y="108041"/>
                </a:lnTo>
                <a:lnTo>
                  <a:pt x="1703178" y="108041"/>
                </a:lnTo>
                <a:lnTo>
                  <a:pt x="1705720" y="110584"/>
                </a:lnTo>
                <a:lnTo>
                  <a:pt x="1708262" y="110584"/>
                </a:lnTo>
                <a:lnTo>
                  <a:pt x="1708262" y="113126"/>
                </a:lnTo>
                <a:lnTo>
                  <a:pt x="1710804" y="113126"/>
                </a:lnTo>
                <a:lnTo>
                  <a:pt x="1722243" y="122023"/>
                </a:lnTo>
                <a:lnTo>
                  <a:pt x="1729869" y="124565"/>
                </a:lnTo>
                <a:lnTo>
                  <a:pt x="1737495" y="124565"/>
                </a:lnTo>
                <a:lnTo>
                  <a:pt x="1740037" y="124565"/>
                </a:lnTo>
                <a:lnTo>
                  <a:pt x="1742580" y="124565"/>
                </a:lnTo>
                <a:lnTo>
                  <a:pt x="1745122" y="124565"/>
                </a:lnTo>
                <a:lnTo>
                  <a:pt x="1747664" y="124565"/>
                </a:lnTo>
                <a:lnTo>
                  <a:pt x="1750206" y="124565"/>
                </a:lnTo>
                <a:lnTo>
                  <a:pt x="1750206" y="127108"/>
                </a:lnTo>
                <a:lnTo>
                  <a:pt x="1752748" y="127108"/>
                </a:lnTo>
                <a:lnTo>
                  <a:pt x="1752748" y="129650"/>
                </a:lnTo>
                <a:lnTo>
                  <a:pt x="1755290" y="132192"/>
                </a:lnTo>
                <a:lnTo>
                  <a:pt x="1755290" y="134734"/>
                </a:lnTo>
                <a:lnTo>
                  <a:pt x="1752748" y="137276"/>
                </a:lnTo>
                <a:lnTo>
                  <a:pt x="1752748" y="139818"/>
                </a:lnTo>
                <a:lnTo>
                  <a:pt x="1752748" y="142361"/>
                </a:lnTo>
                <a:lnTo>
                  <a:pt x="1755290" y="142361"/>
                </a:lnTo>
                <a:lnTo>
                  <a:pt x="1755290" y="144903"/>
                </a:lnTo>
                <a:lnTo>
                  <a:pt x="1755290" y="147444"/>
                </a:lnTo>
                <a:lnTo>
                  <a:pt x="1757832" y="147444"/>
                </a:lnTo>
                <a:lnTo>
                  <a:pt x="1757832" y="149987"/>
                </a:lnTo>
                <a:lnTo>
                  <a:pt x="1760374" y="149987"/>
                </a:lnTo>
                <a:lnTo>
                  <a:pt x="1760374" y="152529"/>
                </a:lnTo>
                <a:lnTo>
                  <a:pt x="1762916" y="152529"/>
                </a:lnTo>
                <a:lnTo>
                  <a:pt x="1765458" y="155071"/>
                </a:lnTo>
                <a:lnTo>
                  <a:pt x="1770542" y="157614"/>
                </a:lnTo>
                <a:lnTo>
                  <a:pt x="1773085" y="160155"/>
                </a:lnTo>
                <a:lnTo>
                  <a:pt x="1775626" y="160155"/>
                </a:lnTo>
                <a:lnTo>
                  <a:pt x="1775626" y="162698"/>
                </a:lnTo>
                <a:lnTo>
                  <a:pt x="1778168" y="162698"/>
                </a:lnTo>
                <a:lnTo>
                  <a:pt x="1778168" y="165240"/>
                </a:lnTo>
                <a:lnTo>
                  <a:pt x="1780710" y="167782"/>
                </a:lnTo>
                <a:lnTo>
                  <a:pt x="1780710" y="170324"/>
                </a:lnTo>
                <a:lnTo>
                  <a:pt x="1788336" y="175408"/>
                </a:lnTo>
                <a:lnTo>
                  <a:pt x="1790878" y="175408"/>
                </a:lnTo>
                <a:lnTo>
                  <a:pt x="1790878" y="177951"/>
                </a:lnTo>
                <a:lnTo>
                  <a:pt x="1793421" y="177951"/>
                </a:lnTo>
                <a:lnTo>
                  <a:pt x="1795963" y="177951"/>
                </a:lnTo>
                <a:lnTo>
                  <a:pt x="1798505" y="177951"/>
                </a:lnTo>
                <a:lnTo>
                  <a:pt x="1801047" y="177951"/>
                </a:lnTo>
                <a:lnTo>
                  <a:pt x="1803589" y="177951"/>
                </a:lnTo>
                <a:lnTo>
                  <a:pt x="1815028" y="172866"/>
                </a:lnTo>
                <a:lnTo>
                  <a:pt x="1817570" y="172866"/>
                </a:lnTo>
                <a:lnTo>
                  <a:pt x="1820112" y="172866"/>
                </a:lnTo>
                <a:lnTo>
                  <a:pt x="1820112" y="170324"/>
                </a:lnTo>
                <a:lnTo>
                  <a:pt x="1822654" y="170324"/>
                </a:lnTo>
                <a:lnTo>
                  <a:pt x="1822654" y="167782"/>
                </a:lnTo>
                <a:lnTo>
                  <a:pt x="1825196" y="165240"/>
                </a:lnTo>
                <a:lnTo>
                  <a:pt x="1825196" y="152529"/>
                </a:lnTo>
                <a:lnTo>
                  <a:pt x="1825196" y="149987"/>
                </a:lnTo>
                <a:lnTo>
                  <a:pt x="1825196" y="147444"/>
                </a:lnTo>
                <a:lnTo>
                  <a:pt x="1827739" y="144903"/>
                </a:lnTo>
                <a:lnTo>
                  <a:pt x="1830281" y="144903"/>
                </a:lnTo>
                <a:lnTo>
                  <a:pt x="1830281" y="142361"/>
                </a:lnTo>
                <a:lnTo>
                  <a:pt x="1832822" y="142361"/>
                </a:lnTo>
                <a:lnTo>
                  <a:pt x="1835364" y="142361"/>
                </a:lnTo>
                <a:lnTo>
                  <a:pt x="1837907" y="142361"/>
                </a:lnTo>
                <a:lnTo>
                  <a:pt x="1840449" y="142361"/>
                </a:lnTo>
                <a:lnTo>
                  <a:pt x="1842991" y="144903"/>
                </a:lnTo>
                <a:lnTo>
                  <a:pt x="1845532" y="144903"/>
                </a:lnTo>
                <a:lnTo>
                  <a:pt x="1848075" y="144903"/>
                </a:lnTo>
                <a:lnTo>
                  <a:pt x="1848075" y="147444"/>
                </a:lnTo>
                <a:lnTo>
                  <a:pt x="1850617" y="147444"/>
                </a:lnTo>
                <a:lnTo>
                  <a:pt x="1853159" y="149987"/>
                </a:lnTo>
                <a:lnTo>
                  <a:pt x="1864598" y="155071"/>
                </a:lnTo>
                <a:lnTo>
                  <a:pt x="1867140" y="155071"/>
                </a:lnTo>
                <a:lnTo>
                  <a:pt x="1867140" y="157614"/>
                </a:lnTo>
                <a:lnTo>
                  <a:pt x="1869682" y="157614"/>
                </a:lnTo>
                <a:lnTo>
                  <a:pt x="1872225" y="157614"/>
                </a:lnTo>
                <a:lnTo>
                  <a:pt x="1874767" y="157614"/>
                </a:lnTo>
                <a:lnTo>
                  <a:pt x="1886206" y="155071"/>
                </a:lnTo>
                <a:lnTo>
                  <a:pt x="1900187" y="155071"/>
                </a:lnTo>
                <a:lnTo>
                  <a:pt x="1902729" y="155071"/>
                </a:lnTo>
                <a:lnTo>
                  <a:pt x="1902729" y="152529"/>
                </a:lnTo>
                <a:lnTo>
                  <a:pt x="1905271" y="152529"/>
                </a:lnTo>
                <a:lnTo>
                  <a:pt x="1907813" y="152529"/>
                </a:lnTo>
                <a:lnTo>
                  <a:pt x="1910355" y="152529"/>
                </a:lnTo>
                <a:lnTo>
                  <a:pt x="1912898" y="152529"/>
                </a:lnTo>
                <a:lnTo>
                  <a:pt x="1915439" y="152529"/>
                </a:lnTo>
                <a:lnTo>
                  <a:pt x="1917981" y="152529"/>
                </a:lnTo>
                <a:lnTo>
                  <a:pt x="1920523" y="152529"/>
                </a:lnTo>
                <a:lnTo>
                  <a:pt x="1923066" y="152529"/>
                </a:lnTo>
                <a:lnTo>
                  <a:pt x="1925608" y="152529"/>
                </a:lnTo>
                <a:lnTo>
                  <a:pt x="1928149" y="152529"/>
                </a:lnTo>
                <a:lnTo>
                  <a:pt x="1930692" y="152529"/>
                </a:lnTo>
                <a:lnTo>
                  <a:pt x="1933234" y="152529"/>
                </a:lnTo>
                <a:lnTo>
                  <a:pt x="1933234" y="155071"/>
                </a:lnTo>
                <a:lnTo>
                  <a:pt x="1935776" y="155071"/>
                </a:lnTo>
                <a:lnTo>
                  <a:pt x="1938318" y="155071"/>
                </a:lnTo>
                <a:lnTo>
                  <a:pt x="1940860" y="155071"/>
                </a:lnTo>
                <a:lnTo>
                  <a:pt x="1943402" y="155071"/>
                </a:lnTo>
                <a:lnTo>
                  <a:pt x="1952299" y="161427"/>
                </a:lnTo>
                <a:lnTo>
                  <a:pt x="1959925" y="163969"/>
                </a:lnTo>
                <a:lnTo>
                  <a:pt x="1970094" y="166511"/>
                </a:lnTo>
                <a:lnTo>
                  <a:pt x="1984075" y="171595"/>
                </a:lnTo>
                <a:lnTo>
                  <a:pt x="1986617" y="171595"/>
                </a:lnTo>
                <a:lnTo>
                  <a:pt x="1989159" y="171595"/>
                </a:lnTo>
                <a:lnTo>
                  <a:pt x="1989159" y="174138"/>
                </a:lnTo>
                <a:lnTo>
                  <a:pt x="1991701" y="179221"/>
                </a:lnTo>
                <a:lnTo>
                  <a:pt x="1994243" y="181764"/>
                </a:lnTo>
                <a:lnTo>
                  <a:pt x="1996785" y="184306"/>
                </a:lnTo>
                <a:lnTo>
                  <a:pt x="1999327" y="184306"/>
                </a:lnTo>
                <a:lnTo>
                  <a:pt x="2001870" y="184306"/>
                </a:lnTo>
                <a:lnTo>
                  <a:pt x="2004411" y="184306"/>
                </a:lnTo>
                <a:lnTo>
                  <a:pt x="2006953" y="184306"/>
                </a:lnTo>
                <a:lnTo>
                  <a:pt x="2001870" y="175408"/>
                </a:lnTo>
                <a:lnTo>
                  <a:pt x="2001870" y="172866"/>
                </a:lnTo>
                <a:lnTo>
                  <a:pt x="2004411" y="172866"/>
                </a:lnTo>
                <a:lnTo>
                  <a:pt x="2006953" y="172866"/>
                </a:lnTo>
                <a:lnTo>
                  <a:pt x="2006953" y="175408"/>
                </a:lnTo>
                <a:lnTo>
                  <a:pt x="2009495" y="175408"/>
                </a:lnTo>
                <a:lnTo>
                  <a:pt x="2006953" y="175408"/>
                </a:lnTo>
                <a:lnTo>
                  <a:pt x="2014580" y="177951"/>
                </a:lnTo>
                <a:lnTo>
                  <a:pt x="2019663" y="180493"/>
                </a:lnTo>
                <a:lnTo>
                  <a:pt x="2017121" y="183035"/>
                </a:lnTo>
                <a:lnTo>
                  <a:pt x="2014580" y="183035"/>
                </a:lnTo>
                <a:lnTo>
                  <a:pt x="2014580" y="185577"/>
                </a:lnTo>
                <a:lnTo>
                  <a:pt x="2017121" y="185577"/>
                </a:lnTo>
                <a:lnTo>
                  <a:pt x="2019663" y="185577"/>
                </a:lnTo>
                <a:lnTo>
                  <a:pt x="2022206" y="183035"/>
                </a:lnTo>
                <a:lnTo>
                  <a:pt x="2024748" y="183035"/>
                </a:lnTo>
                <a:lnTo>
                  <a:pt x="2027290" y="183035"/>
                </a:lnTo>
                <a:lnTo>
                  <a:pt x="2034916" y="183035"/>
                </a:lnTo>
                <a:lnTo>
                  <a:pt x="2037458" y="183035"/>
                </a:lnTo>
                <a:lnTo>
                  <a:pt x="2042542" y="185577"/>
                </a:lnTo>
                <a:lnTo>
                  <a:pt x="2045084" y="183035"/>
                </a:lnTo>
                <a:lnTo>
                  <a:pt x="2047626" y="177951"/>
                </a:lnTo>
                <a:lnTo>
                  <a:pt x="2050168" y="177951"/>
                </a:lnTo>
                <a:lnTo>
                  <a:pt x="2050168" y="175408"/>
                </a:lnTo>
                <a:lnTo>
                  <a:pt x="2052711" y="175408"/>
                </a:lnTo>
                <a:lnTo>
                  <a:pt x="2055252" y="175408"/>
                </a:lnTo>
                <a:lnTo>
                  <a:pt x="2060337" y="172866"/>
                </a:lnTo>
                <a:lnTo>
                  <a:pt x="2062879" y="172866"/>
                </a:lnTo>
                <a:lnTo>
                  <a:pt x="2067962" y="172866"/>
                </a:lnTo>
                <a:lnTo>
                  <a:pt x="2067962" y="167782"/>
                </a:lnTo>
                <a:lnTo>
                  <a:pt x="2065421" y="167782"/>
                </a:lnTo>
                <a:lnTo>
                  <a:pt x="2062879" y="165240"/>
                </a:lnTo>
                <a:lnTo>
                  <a:pt x="2060337" y="165240"/>
                </a:lnTo>
                <a:lnTo>
                  <a:pt x="2055252" y="162698"/>
                </a:lnTo>
                <a:lnTo>
                  <a:pt x="2055252" y="160155"/>
                </a:lnTo>
                <a:lnTo>
                  <a:pt x="2057794" y="157614"/>
                </a:lnTo>
                <a:lnTo>
                  <a:pt x="2057794" y="155071"/>
                </a:lnTo>
                <a:lnTo>
                  <a:pt x="2060337" y="155071"/>
                </a:lnTo>
                <a:lnTo>
                  <a:pt x="2060337" y="152529"/>
                </a:lnTo>
                <a:lnTo>
                  <a:pt x="2062879" y="152529"/>
                </a:lnTo>
                <a:lnTo>
                  <a:pt x="2065421" y="152529"/>
                </a:lnTo>
                <a:lnTo>
                  <a:pt x="2067962" y="152529"/>
                </a:lnTo>
                <a:lnTo>
                  <a:pt x="2067962" y="155071"/>
                </a:lnTo>
                <a:lnTo>
                  <a:pt x="2070505" y="155071"/>
                </a:lnTo>
                <a:lnTo>
                  <a:pt x="2070505" y="157614"/>
                </a:lnTo>
                <a:lnTo>
                  <a:pt x="2073047" y="157614"/>
                </a:lnTo>
                <a:lnTo>
                  <a:pt x="2075589" y="157614"/>
                </a:lnTo>
                <a:lnTo>
                  <a:pt x="2075589" y="160155"/>
                </a:lnTo>
                <a:lnTo>
                  <a:pt x="2078131" y="160155"/>
                </a:lnTo>
                <a:lnTo>
                  <a:pt x="2078131" y="162698"/>
                </a:lnTo>
                <a:lnTo>
                  <a:pt x="2080673" y="162698"/>
                </a:lnTo>
                <a:lnTo>
                  <a:pt x="2080673" y="165240"/>
                </a:lnTo>
                <a:lnTo>
                  <a:pt x="2083215" y="165240"/>
                </a:lnTo>
                <a:lnTo>
                  <a:pt x="2083215" y="167782"/>
                </a:lnTo>
                <a:lnTo>
                  <a:pt x="2085757" y="167782"/>
                </a:lnTo>
                <a:lnTo>
                  <a:pt x="2085757" y="170324"/>
                </a:lnTo>
                <a:lnTo>
                  <a:pt x="2088299" y="170324"/>
                </a:lnTo>
                <a:lnTo>
                  <a:pt x="2088299" y="172866"/>
                </a:lnTo>
                <a:lnTo>
                  <a:pt x="2090842" y="172866"/>
                </a:lnTo>
                <a:lnTo>
                  <a:pt x="2090842" y="175408"/>
                </a:lnTo>
                <a:lnTo>
                  <a:pt x="2093383" y="177951"/>
                </a:lnTo>
                <a:lnTo>
                  <a:pt x="2103552" y="189391"/>
                </a:lnTo>
                <a:lnTo>
                  <a:pt x="2108635" y="191932"/>
                </a:lnTo>
                <a:lnTo>
                  <a:pt x="2117533" y="198287"/>
                </a:lnTo>
                <a:lnTo>
                  <a:pt x="2120075" y="198287"/>
                </a:lnTo>
                <a:lnTo>
                  <a:pt x="2122617" y="198287"/>
                </a:lnTo>
                <a:lnTo>
                  <a:pt x="2125159" y="198287"/>
                </a:lnTo>
                <a:lnTo>
                  <a:pt x="2127701" y="198287"/>
                </a:lnTo>
                <a:lnTo>
                  <a:pt x="2130243" y="198287"/>
                </a:lnTo>
                <a:lnTo>
                  <a:pt x="2132785" y="200830"/>
                </a:lnTo>
                <a:lnTo>
                  <a:pt x="2130243" y="203372"/>
                </a:lnTo>
                <a:lnTo>
                  <a:pt x="2125159" y="214812"/>
                </a:lnTo>
                <a:lnTo>
                  <a:pt x="2125159" y="217354"/>
                </a:lnTo>
                <a:lnTo>
                  <a:pt x="2127701" y="219896"/>
                </a:lnTo>
                <a:lnTo>
                  <a:pt x="2127701" y="222438"/>
                </a:lnTo>
                <a:lnTo>
                  <a:pt x="2130243" y="222438"/>
                </a:lnTo>
                <a:lnTo>
                  <a:pt x="2130243" y="224981"/>
                </a:lnTo>
                <a:lnTo>
                  <a:pt x="2130243" y="227523"/>
                </a:lnTo>
                <a:lnTo>
                  <a:pt x="2132785" y="227523"/>
                </a:lnTo>
                <a:lnTo>
                  <a:pt x="2132785" y="230064"/>
                </a:lnTo>
                <a:lnTo>
                  <a:pt x="2132785" y="232607"/>
                </a:lnTo>
                <a:lnTo>
                  <a:pt x="2132785" y="235149"/>
                </a:lnTo>
                <a:lnTo>
                  <a:pt x="2130243" y="235149"/>
                </a:lnTo>
                <a:lnTo>
                  <a:pt x="2130243" y="237691"/>
                </a:lnTo>
                <a:lnTo>
                  <a:pt x="2127701" y="240234"/>
                </a:lnTo>
                <a:lnTo>
                  <a:pt x="2125159" y="242775"/>
                </a:lnTo>
                <a:lnTo>
                  <a:pt x="2125159" y="245317"/>
                </a:lnTo>
                <a:lnTo>
                  <a:pt x="2125159" y="247860"/>
                </a:lnTo>
                <a:lnTo>
                  <a:pt x="2125159" y="252944"/>
                </a:lnTo>
                <a:lnTo>
                  <a:pt x="2127701" y="255486"/>
                </a:lnTo>
                <a:lnTo>
                  <a:pt x="2130243" y="260570"/>
                </a:lnTo>
                <a:lnTo>
                  <a:pt x="2130243" y="263113"/>
                </a:lnTo>
                <a:lnTo>
                  <a:pt x="2141683" y="279637"/>
                </a:lnTo>
                <a:lnTo>
                  <a:pt x="2141683" y="282179"/>
                </a:lnTo>
                <a:lnTo>
                  <a:pt x="2144224" y="282179"/>
                </a:lnTo>
                <a:lnTo>
                  <a:pt x="2165832" y="298703"/>
                </a:lnTo>
                <a:lnTo>
                  <a:pt x="2168374" y="301245"/>
                </a:lnTo>
                <a:lnTo>
                  <a:pt x="2170916" y="301245"/>
                </a:lnTo>
                <a:lnTo>
                  <a:pt x="2173458" y="303787"/>
                </a:lnTo>
                <a:lnTo>
                  <a:pt x="2178542" y="303787"/>
                </a:lnTo>
                <a:lnTo>
                  <a:pt x="2181084" y="303787"/>
                </a:lnTo>
                <a:lnTo>
                  <a:pt x="2183626" y="303787"/>
                </a:lnTo>
                <a:lnTo>
                  <a:pt x="2186169" y="303787"/>
                </a:lnTo>
                <a:lnTo>
                  <a:pt x="2188710" y="303787"/>
                </a:lnTo>
                <a:lnTo>
                  <a:pt x="2188710" y="301245"/>
                </a:lnTo>
                <a:lnTo>
                  <a:pt x="2191252" y="301245"/>
                </a:lnTo>
                <a:lnTo>
                  <a:pt x="2193795" y="301245"/>
                </a:lnTo>
                <a:lnTo>
                  <a:pt x="2196337" y="301245"/>
                </a:lnTo>
                <a:lnTo>
                  <a:pt x="2198879" y="301245"/>
                </a:lnTo>
                <a:lnTo>
                  <a:pt x="2201420" y="301245"/>
                </a:lnTo>
                <a:lnTo>
                  <a:pt x="2212860" y="307600"/>
                </a:lnTo>
                <a:lnTo>
                  <a:pt x="2215402" y="307600"/>
                </a:lnTo>
                <a:lnTo>
                  <a:pt x="2217944" y="307600"/>
                </a:lnTo>
                <a:lnTo>
                  <a:pt x="2220486" y="305058"/>
                </a:lnTo>
                <a:lnTo>
                  <a:pt x="2231925" y="293618"/>
                </a:lnTo>
                <a:lnTo>
                  <a:pt x="2245906" y="284721"/>
                </a:lnTo>
                <a:lnTo>
                  <a:pt x="2248449" y="284721"/>
                </a:lnTo>
                <a:lnTo>
                  <a:pt x="2256075" y="282179"/>
                </a:lnTo>
                <a:lnTo>
                  <a:pt x="2258617" y="279637"/>
                </a:lnTo>
                <a:lnTo>
                  <a:pt x="2261159" y="277094"/>
                </a:lnTo>
                <a:lnTo>
                  <a:pt x="2263701" y="274552"/>
                </a:lnTo>
                <a:lnTo>
                  <a:pt x="2301832" y="258028"/>
                </a:lnTo>
                <a:lnTo>
                  <a:pt x="2304374" y="258028"/>
                </a:lnTo>
                <a:lnTo>
                  <a:pt x="2306916" y="258028"/>
                </a:lnTo>
                <a:lnTo>
                  <a:pt x="2309458" y="258028"/>
                </a:lnTo>
                <a:lnTo>
                  <a:pt x="2312000" y="258028"/>
                </a:lnTo>
                <a:lnTo>
                  <a:pt x="2314542" y="258028"/>
                </a:lnTo>
                <a:lnTo>
                  <a:pt x="2314542" y="260570"/>
                </a:lnTo>
                <a:lnTo>
                  <a:pt x="2324710" y="266926"/>
                </a:lnTo>
                <a:lnTo>
                  <a:pt x="2327252" y="266926"/>
                </a:lnTo>
                <a:lnTo>
                  <a:pt x="2329795" y="269468"/>
                </a:lnTo>
                <a:lnTo>
                  <a:pt x="2329795" y="272010"/>
                </a:lnTo>
                <a:lnTo>
                  <a:pt x="2329795" y="274552"/>
                </a:lnTo>
                <a:lnTo>
                  <a:pt x="2332337" y="274552"/>
                </a:lnTo>
                <a:lnTo>
                  <a:pt x="2332337" y="277094"/>
                </a:lnTo>
                <a:lnTo>
                  <a:pt x="2329795" y="279637"/>
                </a:lnTo>
                <a:lnTo>
                  <a:pt x="2332337" y="282179"/>
                </a:lnTo>
                <a:lnTo>
                  <a:pt x="2332337" y="284721"/>
                </a:lnTo>
                <a:lnTo>
                  <a:pt x="2334878" y="287263"/>
                </a:lnTo>
                <a:lnTo>
                  <a:pt x="2337421" y="287263"/>
                </a:lnTo>
                <a:lnTo>
                  <a:pt x="2337421" y="289805"/>
                </a:lnTo>
                <a:lnTo>
                  <a:pt x="2339963" y="289805"/>
                </a:lnTo>
                <a:lnTo>
                  <a:pt x="2342505" y="289805"/>
                </a:lnTo>
                <a:lnTo>
                  <a:pt x="2345047" y="289805"/>
                </a:lnTo>
                <a:lnTo>
                  <a:pt x="2347589" y="289805"/>
                </a:lnTo>
                <a:lnTo>
                  <a:pt x="2350131" y="287263"/>
                </a:lnTo>
                <a:lnTo>
                  <a:pt x="2352673" y="287263"/>
                </a:lnTo>
                <a:lnTo>
                  <a:pt x="2355215" y="284721"/>
                </a:lnTo>
                <a:lnTo>
                  <a:pt x="2355215" y="282179"/>
                </a:lnTo>
                <a:lnTo>
                  <a:pt x="2357757" y="282179"/>
                </a:lnTo>
                <a:lnTo>
                  <a:pt x="2360299" y="279637"/>
                </a:lnTo>
                <a:lnTo>
                  <a:pt x="2362841" y="277094"/>
                </a:lnTo>
                <a:lnTo>
                  <a:pt x="2365383" y="277094"/>
                </a:lnTo>
                <a:lnTo>
                  <a:pt x="2367926" y="277094"/>
                </a:lnTo>
                <a:lnTo>
                  <a:pt x="2370468" y="277094"/>
                </a:lnTo>
                <a:lnTo>
                  <a:pt x="2381907" y="274552"/>
                </a:lnTo>
                <a:lnTo>
                  <a:pt x="2398430" y="274552"/>
                </a:lnTo>
                <a:lnTo>
                  <a:pt x="2400972" y="274552"/>
                </a:lnTo>
                <a:lnTo>
                  <a:pt x="2403514" y="272010"/>
                </a:lnTo>
                <a:lnTo>
                  <a:pt x="2406056" y="272010"/>
                </a:lnTo>
                <a:lnTo>
                  <a:pt x="2408599" y="269468"/>
                </a:lnTo>
                <a:lnTo>
                  <a:pt x="2411140" y="269468"/>
                </a:lnTo>
                <a:lnTo>
                  <a:pt x="2413682" y="266926"/>
                </a:lnTo>
                <a:lnTo>
                  <a:pt x="2413682" y="264384"/>
                </a:lnTo>
                <a:lnTo>
                  <a:pt x="2416224" y="264384"/>
                </a:lnTo>
                <a:lnTo>
                  <a:pt x="2418767" y="261841"/>
                </a:lnTo>
                <a:lnTo>
                  <a:pt x="2421309" y="261841"/>
                </a:lnTo>
                <a:lnTo>
                  <a:pt x="2423850" y="261841"/>
                </a:lnTo>
                <a:lnTo>
                  <a:pt x="2426392" y="261841"/>
                </a:lnTo>
                <a:lnTo>
                  <a:pt x="2428935" y="261841"/>
                </a:lnTo>
                <a:lnTo>
                  <a:pt x="2431477" y="261841"/>
                </a:lnTo>
                <a:lnTo>
                  <a:pt x="2431477" y="264384"/>
                </a:lnTo>
                <a:lnTo>
                  <a:pt x="2440374" y="270739"/>
                </a:lnTo>
                <a:lnTo>
                  <a:pt x="2442916" y="270739"/>
                </a:lnTo>
                <a:lnTo>
                  <a:pt x="2442916" y="273281"/>
                </a:lnTo>
                <a:lnTo>
                  <a:pt x="2445458" y="275824"/>
                </a:lnTo>
                <a:lnTo>
                  <a:pt x="2448000" y="275824"/>
                </a:lnTo>
                <a:lnTo>
                  <a:pt x="2448000" y="278366"/>
                </a:lnTo>
                <a:lnTo>
                  <a:pt x="2450542" y="280907"/>
                </a:lnTo>
                <a:lnTo>
                  <a:pt x="2450542" y="283450"/>
                </a:lnTo>
                <a:lnTo>
                  <a:pt x="2453085" y="283450"/>
                </a:lnTo>
                <a:lnTo>
                  <a:pt x="2455626" y="285992"/>
                </a:lnTo>
                <a:lnTo>
                  <a:pt x="2458168" y="288534"/>
                </a:lnTo>
                <a:lnTo>
                  <a:pt x="2486131" y="293618"/>
                </a:lnTo>
                <a:lnTo>
                  <a:pt x="2488673" y="293618"/>
                </a:lnTo>
                <a:lnTo>
                  <a:pt x="2491215" y="293618"/>
                </a:lnTo>
                <a:lnTo>
                  <a:pt x="2493757" y="293618"/>
                </a:lnTo>
                <a:lnTo>
                  <a:pt x="2496299" y="293618"/>
                </a:lnTo>
                <a:lnTo>
                  <a:pt x="2498841" y="291077"/>
                </a:lnTo>
                <a:lnTo>
                  <a:pt x="2501383" y="291077"/>
                </a:lnTo>
                <a:lnTo>
                  <a:pt x="2501383" y="288534"/>
                </a:lnTo>
                <a:lnTo>
                  <a:pt x="2503926" y="288534"/>
                </a:lnTo>
                <a:lnTo>
                  <a:pt x="2506467" y="288534"/>
                </a:lnTo>
                <a:lnTo>
                  <a:pt x="2509009" y="288534"/>
                </a:lnTo>
                <a:lnTo>
                  <a:pt x="2511552" y="288534"/>
                </a:lnTo>
                <a:lnTo>
                  <a:pt x="2514094" y="288534"/>
                </a:lnTo>
                <a:lnTo>
                  <a:pt x="2516636" y="288534"/>
                </a:lnTo>
                <a:lnTo>
                  <a:pt x="2524262" y="293618"/>
                </a:lnTo>
                <a:lnTo>
                  <a:pt x="2524262" y="296160"/>
                </a:lnTo>
                <a:lnTo>
                  <a:pt x="2526804" y="296160"/>
                </a:lnTo>
                <a:lnTo>
                  <a:pt x="2526804" y="298703"/>
                </a:lnTo>
                <a:lnTo>
                  <a:pt x="2529346" y="298703"/>
                </a:lnTo>
                <a:lnTo>
                  <a:pt x="2529346" y="301245"/>
                </a:lnTo>
                <a:lnTo>
                  <a:pt x="2524262" y="306329"/>
                </a:lnTo>
                <a:lnTo>
                  <a:pt x="2521720" y="308871"/>
                </a:lnTo>
                <a:lnTo>
                  <a:pt x="2519177" y="311414"/>
                </a:lnTo>
                <a:lnTo>
                  <a:pt x="2505196" y="313956"/>
                </a:lnTo>
                <a:lnTo>
                  <a:pt x="2502654" y="316498"/>
                </a:lnTo>
                <a:lnTo>
                  <a:pt x="2500112" y="316498"/>
                </a:lnTo>
                <a:lnTo>
                  <a:pt x="2495028" y="316498"/>
                </a:lnTo>
                <a:lnTo>
                  <a:pt x="2492486" y="316498"/>
                </a:lnTo>
                <a:lnTo>
                  <a:pt x="2489944" y="316498"/>
                </a:lnTo>
                <a:lnTo>
                  <a:pt x="2487402" y="316498"/>
                </a:lnTo>
                <a:lnTo>
                  <a:pt x="2484860" y="316498"/>
                </a:lnTo>
                <a:lnTo>
                  <a:pt x="2484860" y="305058"/>
                </a:lnTo>
                <a:lnTo>
                  <a:pt x="2482318" y="305058"/>
                </a:lnTo>
                <a:lnTo>
                  <a:pt x="2479776" y="305058"/>
                </a:lnTo>
                <a:lnTo>
                  <a:pt x="2468336" y="305058"/>
                </a:lnTo>
                <a:lnTo>
                  <a:pt x="2465795" y="305058"/>
                </a:lnTo>
                <a:lnTo>
                  <a:pt x="2463253" y="305058"/>
                </a:lnTo>
                <a:lnTo>
                  <a:pt x="2460710" y="305058"/>
                </a:lnTo>
                <a:lnTo>
                  <a:pt x="2460710" y="307600"/>
                </a:lnTo>
                <a:lnTo>
                  <a:pt x="2458168" y="307600"/>
                </a:lnTo>
                <a:lnTo>
                  <a:pt x="2455626" y="310143"/>
                </a:lnTo>
                <a:lnTo>
                  <a:pt x="2453085" y="310143"/>
                </a:lnTo>
                <a:lnTo>
                  <a:pt x="2450542" y="310143"/>
                </a:lnTo>
                <a:lnTo>
                  <a:pt x="2448000" y="310143"/>
                </a:lnTo>
                <a:lnTo>
                  <a:pt x="2445458" y="310143"/>
                </a:lnTo>
                <a:lnTo>
                  <a:pt x="2442916" y="310143"/>
                </a:lnTo>
                <a:lnTo>
                  <a:pt x="2440374" y="307600"/>
                </a:lnTo>
                <a:lnTo>
                  <a:pt x="2403514" y="305058"/>
                </a:lnTo>
                <a:lnTo>
                  <a:pt x="2403514" y="302516"/>
                </a:lnTo>
                <a:lnTo>
                  <a:pt x="2400972" y="302516"/>
                </a:lnTo>
                <a:lnTo>
                  <a:pt x="2398430" y="299974"/>
                </a:lnTo>
                <a:lnTo>
                  <a:pt x="2395888" y="299974"/>
                </a:lnTo>
                <a:lnTo>
                  <a:pt x="2393346" y="299974"/>
                </a:lnTo>
                <a:lnTo>
                  <a:pt x="2390804" y="299974"/>
                </a:lnTo>
                <a:lnTo>
                  <a:pt x="2385719" y="302516"/>
                </a:lnTo>
                <a:lnTo>
                  <a:pt x="2378094" y="305058"/>
                </a:lnTo>
                <a:lnTo>
                  <a:pt x="2375551" y="305058"/>
                </a:lnTo>
                <a:lnTo>
                  <a:pt x="2373009" y="305058"/>
                </a:lnTo>
                <a:lnTo>
                  <a:pt x="2373009" y="307600"/>
                </a:lnTo>
                <a:lnTo>
                  <a:pt x="2370468" y="307600"/>
                </a:lnTo>
                <a:lnTo>
                  <a:pt x="2370468" y="310143"/>
                </a:lnTo>
                <a:lnTo>
                  <a:pt x="2367926" y="312684"/>
                </a:lnTo>
                <a:lnTo>
                  <a:pt x="2365383" y="312684"/>
                </a:lnTo>
                <a:lnTo>
                  <a:pt x="2362841" y="315227"/>
                </a:lnTo>
                <a:lnTo>
                  <a:pt x="2353944" y="317769"/>
                </a:lnTo>
                <a:lnTo>
                  <a:pt x="2351402" y="317769"/>
                </a:lnTo>
                <a:lnTo>
                  <a:pt x="2348860" y="317769"/>
                </a:lnTo>
                <a:lnTo>
                  <a:pt x="2346318" y="317769"/>
                </a:lnTo>
                <a:lnTo>
                  <a:pt x="2343776" y="317769"/>
                </a:lnTo>
                <a:lnTo>
                  <a:pt x="2341233" y="317769"/>
                </a:lnTo>
                <a:lnTo>
                  <a:pt x="2338692" y="317769"/>
                </a:lnTo>
                <a:lnTo>
                  <a:pt x="2336150" y="317769"/>
                </a:lnTo>
                <a:lnTo>
                  <a:pt x="2336150" y="320311"/>
                </a:lnTo>
                <a:lnTo>
                  <a:pt x="2333608" y="320311"/>
                </a:lnTo>
                <a:lnTo>
                  <a:pt x="2331065" y="322854"/>
                </a:lnTo>
                <a:lnTo>
                  <a:pt x="2328523" y="322854"/>
                </a:lnTo>
                <a:lnTo>
                  <a:pt x="2328523" y="325395"/>
                </a:lnTo>
                <a:lnTo>
                  <a:pt x="2328523" y="327937"/>
                </a:lnTo>
                <a:lnTo>
                  <a:pt x="2328523" y="330480"/>
                </a:lnTo>
                <a:lnTo>
                  <a:pt x="2328523" y="333022"/>
                </a:lnTo>
                <a:lnTo>
                  <a:pt x="2328523" y="335564"/>
                </a:lnTo>
                <a:lnTo>
                  <a:pt x="2328523" y="338106"/>
                </a:lnTo>
                <a:lnTo>
                  <a:pt x="2323440" y="347003"/>
                </a:lnTo>
                <a:lnTo>
                  <a:pt x="2323440" y="349546"/>
                </a:lnTo>
                <a:lnTo>
                  <a:pt x="2320897" y="352088"/>
                </a:lnTo>
                <a:lnTo>
                  <a:pt x="2318355" y="354630"/>
                </a:lnTo>
                <a:lnTo>
                  <a:pt x="2315813" y="354630"/>
                </a:lnTo>
                <a:lnTo>
                  <a:pt x="2313271" y="354630"/>
                </a:lnTo>
                <a:lnTo>
                  <a:pt x="2313271" y="357172"/>
                </a:lnTo>
                <a:lnTo>
                  <a:pt x="2310729" y="357172"/>
                </a:lnTo>
                <a:lnTo>
                  <a:pt x="2308187" y="359714"/>
                </a:lnTo>
                <a:lnTo>
                  <a:pt x="2308187" y="362257"/>
                </a:lnTo>
                <a:lnTo>
                  <a:pt x="2305645" y="362257"/>
                </a:lnTo>
                <a:lnTo>
                  <a:pt x="2295477" y="392763"/>
                </a:lnTo>
                <a:lnTo>
                  <a:pt x="2295477" y="395304"/>
                </a:lnTo>
                <a:lnTo>
                  <a:pt x="2295477" y="397846"/>
                </a:lnTo>
                <a:lnTo>
                  <a:pt x="2295477" y="400389"/>
                </a:lnTo>
                <a:lnTo>
                  <a:pt x="2287851" y="409286"/>
                </a:lnTo>
                <a:lnTo>
                  <a:pt x="2287851" y="411829"/>
                </a:lnTo>
                <a:lnTo>
                  <a:pt x="2280224" y="416913"/>
                </a:lnTo>
                <a:lnTo>
                  <a:pt x="2280224" y="419455"/>
                </a:lnTo>
                <a:lnTo>
                  <a:pt x="2277682" y="419455"/>
                </a:lnTo>
                <a:lnTo>
                  <a:pt x="2275141" y="421997"/>
                </a:lnTo>
                <a:lnTo>
                  <a:pt x="2272598" y="421997"/>
                </a:lnTo>
                <a:lnTo>
                  <a:pt x="2270056" y="421997"/>
                </a:lnTo>
                <a:lnTo>
                  <a:pt x="2267514" y="424540"/>
                </a:lnTo>
                <a:lnTo>
                  <a:pt x="2264972" y="424540"/>
                </a:lnTo>
                <a:lnTo>
                  <a:pt x="2264972" y="427081"/>
                </a:lnTo>
                <a:lnTo>
                  <a:pt x="2262430" y="427081"/>
                </a:lnTo>
                <a:lnTo>
                  <a:pt x="2257346" y="435979"/>
                </a:lnTo>
                <a:lnTo>
                  <a:pt x="2257346" y="438521"/>
                </a:lnTo>
                <a:lnTo>
                  <a:pt x="2254804" y="441063"/>
                </a:lnTo>
                <a:lnTo>
                  <a:pt x="2257346" y="443606"/>
                </a:lnTo>
                <a:lnTo>
                  <a:pt x="2257346" y="448690"/>
                </a:lnTo>
                <a:lnTo>
                  <a:pt x="2262430" y="451232"/>
                </a:lnTo>
                <a:lnTo>
                  <a:pt x="2264972" y="451232"/>
                </a:lnTo>
                <a:lnTo>
                  <a:pt x="2264972" y="453774"/>
                </a:lnTo>
                <a:lnTo>
                  <a:pt x="2267514" y="453774"/>
                </a:lnTo>
                <a:lnTo>
                  <a:pt x="2270056" y="453774"/>
                </a:lnTo>
                <a:lnTo>
                  <a:pt x="2272598" y="453774"/>
                </a:lnTo>
                <a:lnTo>
                  <a:pt x="2275141" y="453774"/>
                </a:lnTo>
                <a:lnTo>
                  <a:pt x="2277682" y="453774"/>
                </a:lnTo>
                <a:lnTo>
                  <a:pt x="2277682" y="444876"/>
                </a:lnTo>
                <a:lnTo>
                  <a:pt x="2280224" y="444876"/>
                </a:lnTo>
                <a:lnTo>
                  <a:pt x="2280224" y="442334"/>
                </a:lnTo>
                <a:lnTo>
                  <a:pt x="2280224" y="439792"/>
                </a:lnTo>
                <a:lnTo>
                  <a:pt x="2282766" y="439792"/>
                </a:lnTo>
                <a:lnTo>
                  <a:pt x="2285309" y="439792"/>
                </a:lnTo>
                <a:lnTo>
                  <a:pt x="2287851" y="439792"/>
                </a:lnTo>
                <a:lnTo>
                  <a:pt x="2290392" y="439792"/>
                </a:lnTo>
                <a:lnTo>
                  <a:pt x="2292935" y="439792"/>
                </a:lnTo>
                <a:lnTo>
                  <a:pt x="2295477" y="439792"/>
                </a:lnTo>
                <a:lnTo>
                  <a:pt x="2298019" y="439792"/>
                </a:lnTo>
                <a:lnTo>
                  <a:pt x="2298019" y="442334"/>
                </a:lnTo>
                <a:lnTo>
                  <a:pt x="2300561" y="442334"/>
                </a:lnTo>
                <a:lnTo>
                  <a:pt x="2303103" y="442334"/>
                </a:lnTo>
                <a:lnTo>
                  <a:pt x="2305645" y="442334"/>
                </a:lnTo>
                <a:lnTo>
                  <a:pt x="2305645" y="444876"/>
                </a:lnTo>
                <a:lnTo>
                  <a:pt x="2308187" y="444876"/>
                </a:lnTo>
                <a:lnTo>
                  <a:pt x="2310729" y="444876"/>
                </a:lnTo>
                <a:lnTo>
                  <a:pt x="2310729" y="447419"/>
                </a:lnTo>
                <a:lnTo>
                  <a:pt x="2313271" y="447419"/>
                </a:lnTo>
                <a:lnTo>
                  <a:pt x="2315813" y="447419"/>
                </a:lnTo>
                <a:lnTo>
                  <a:pt x="2315813" y="449961"/>
                </a:lnTo>
                <a:lnTo>
                  <a:pt x="2318355" y="449961"/>
                </a:lnTo>
                <a:lnTo>
                  <a:pt x="2318355" y="452503"/>
                </a:lnTo>
                <a:lnTo>
                  <a:pt x="2320897" y="452503"/>
                </a:lnTo>
                <a:lnTo>
                  <a:pt x="2320897" y="455045"/>
                </a:lnTo>
                <a:lnTo>
                  <a:pt x="2323440" y="455045"/>
                </a:lnTo>
                <a:lnTo>
                  <a:pt x="2323440" y="457587"/>
                </a:lnTo>
                <a:lnTo>
                  <a:pt x="2323440" y="460130"/>
                </a:lnTo>
                <a:lnTo>
                  <a:pt x="2323440" y="462672"/>
                </a:lnTo>
                <a:lnTo>
                  <a:pt x="2323440" y="465213"/>
                </a:lnTo>
                <a:lnTo>
                  <a:pt x="2323440" y="467756"/>
                </a:lnTo>
                <a:lnTo>
                  <a:pt x="2323440" y="470298"/>
                </a:lnTo>
                <a:lnTo>
                  <a:pt x="2323440" y="472840"/>
                </a:lnTo>
                <a:lnTo>
                  <a:pt x="2323440" y="475383"/>
                </a:lnTo>
                <a:lnTo>
                  <a:pt x="2323440" y="477924"/>
                </a:lnTo>
                <a:lnTo>
                  <a:pt x="2320897" y="477924"/>
                </a:lnTo>
                <a:lnTo>
                  <a:pt x="2318355" y="477924"/>
                </a:lnTo>
                <a:lnTo>
                  <a:pt x="2315813" y="477924"/>
                </a:lnTo>
                <a:lnTo>
                  <a:pt x="2313271" y="477924"/>
                </a:lnTo>
                <a:lnTo>
                  <a:pt x="2313271" y="475383"/>
                </a:lnTo>
                <a:lnTo>
                  <a:pt x="2310729" y="475383"/>
                </a:lnTo>
                <a:lnTo>
                  <a:pt x="2308187" y="475383"/>
                </a:lnTo>
                <a:lnTo>
                  <a:pt x="2305645" y="475383"/>
                </a:lnTo>
                <a:lnTo>
                  <a:pt x="2305645" y="470298"/>
                </a:lnTo>
                <a:lnTo>
                  <a:pt x="2303103" y="470298"/>
                </a:lnTo>
                <a:lnTo>
                  <a:pt x="2300561" y="470298"/>
                </a:lnTo>
                <a:lnTo>
                  <a:pt x="2298019" y="470298"/>
                </a:lnTo>
                <a:lnTo>
                  <a:pt x="2298019" y="467756"/>
                </a:lnTo>
                <a:lnTo>
                  <a:pt x="2295477" y="467756"/>
                </a:lnTo>
                <a:lnTo>
                  <a:pt x="2292935" y="467756"/>
                </a:lnTo>
                <a:lnTo>
                  <a:pt x="2285309" y="465213"/>
                </a:lnTo>
                <a:lnTo>
                  <a:pt x="2289122" y="465213"/>
                </a:lnTo>
                <a:lnTo>
                  <a:pt x="2289122" y="462672"/>
                </a:lnTo>
                <a:lnTo>
                  <a:pt x="2286579" y="462672"/>
                </a:lnTo>
                <a:lnTo>
                  <a:pt x="2284037" y="462672"/>
                </a:lnTo>
                <a:lnTo>
                  <a:pt x="2281496" y="462672"/>
                </a:lnTo>
                <a:lnTo>
                  <a:pt x="2278954" y="462672"/>
                </a:lnTo>
                <a:lnTo>
                  <a:pt x="2273869" y="465213"/>
                </a:lnTo>
                <a:lnTo>
                  <a:pt x="2271327" y="465213"/>
                </a:lnTo>
                <a:lnTo>
                  <a:pt x="2266243" y="476653"/>
                </a:lnTo>
                <a:lnTo>
                  <a:pt x="2263701" y="481738"/>
                </a:lnTo>
                <a:lnTo>
                  <a:pt x="2261159" y="490635"/>
                </a:lnTo>
                <a:lnTo>
                  <a:pt x="2266243" y="504617"/>
                </a:lnTo>
                <a:lnTo>
                  <a:pt x="2266243" y="507159"/>
                </a:lnTo>
                <a:lnTo>
                  <a:pt x="2266243" y="509701"/>
                </a:lnTo>
                <a:lnTo>
                  <a:pt x="2266243" y="512243"/>
                </a:lnTo>
                <a:lnTo>
                  <a:pt x="2266243" y="514786"/>
                </a:lnTo>
                <a:lnTo>
                  <a:pt x="2266243" y="517328"/>
                </a:lnTo>
                <a:lnTo>
                  <a:pt x="2266243" y="519870"/>
                </a:lnTo>
                <a:lnTo>
                  <a:pt x="2266243" y="522412"/>
                </a:lnTo>
                <a:lnTo>
                  <a:pt x="2266243" y="524954"/>
                </a:lnTo>
                <a:lnTo>
                  <a:pt x="2266243" y="527496"/>
                </a:lnTo>
                <a:lnTo>
                  <a:pt x="2266243" y="530039"/>
                </a:lnTo>
                <a:lnTo>
                  <a:pt x="2266243" y="532581"/>
                </a:lnTo>
                <a:lnTo>
                  <a:pt x="2266243" y="535123"/>
                </a:lnTo>
                <a:lnTo>
                  <a:pt x="2266243" y="537665"/>
                </a:lnTo>
                <a:lnTo>
                  <a:pt x="2266243" y="540207"/>
                </a:lnTo>
                <a:lnTo>
                  <a:pt x="2266243" y="542749"/>
                </a:lnTo>
                <a:lnTo>
                  <a:pt x="2266243" y="545292"/>
                </a:lnTo>
                <a:lnTo>
                  <a:pt x="2263701" y="545292"/>
                </a:lnTo>
                <a:lnTo>
                  <a:pt x="2263701" y="547833"/>
                </a:lnTo>
                <a:lnTo>
                  <a:pt x="2263701" y="550376"/>
                </a:lnTo>
                <a:lnTo>
                  <a:pt x="2263701" y="552918"/>
                </a:lnTo>
                <a:lnTo>
                  <a:pt x="2263701" y="555460"/>
                </a:lnTo>
                <a:lnTo>
                  <a:pt x="2263701" y="558002"/>
                </a:lnTo>
                <a:lnTo>
                  <a:pt x="2263701" y="560544"/>
                </a:lnTo>
                <a:lnTo>
                  <a:pt x="2261159" y="560544"/>
                </a:lnTo>
                <a:lnTo>
                  <a:pt x="2261159" y="563086"/>
                </a:lnTo>
                <a:lnTo>
                  <a:pt x="2261159" y="565629"/>
                </a:lnTo>
                <a:lnTo>
                  <a:pt x="2261159" y="568171"/>
                </a:lnTo>
                <a:lnTo>
                  <a:pt x="2261159" y="570713"/>
                </a:lnTo>
                <a:lnTo>
                  <a:pt x="2258617" y="570713"/>
                </a:lnTo>
                <a:lnTo>
                  <a:pt x="2258617" y="573255"/>
                </a:lnTo>
                <a:lnTo>
                  <a:pt x="2258617" y="575797"/>
                </a:lnTo>
                <a:lnTo>
                  <a:pt x="2256075" y="575797"/>
                </a:lnTo>
                <a:lnTo>
                  <a:pt x="2256075" y="573255"/>
                </a:lnTo>
                <a:lnTo>
                  <a:pt x="2253533" y="573255"/>
                </a:lnTo>
                <a:lnTo>
                  <a:pt x="2250991" y="573255"/>
                </a:lnTo>
                <a:lnTo>
                  <a:pt x="2250991" y="570713"/>
                </a:lnTo>
                <a:lnTo>
                  <a:pt x="2250991" y="570713"/>
                </a:lnTo>
                <a:lnTo>
                  <a:pt x="2250991" y="568171"/>
                </a:lnTo>
                <a:lnTo>
                  <a:pt x="2250991" y="565629"/>
                </a:lnTo>
                <a:lnTo>
                  <a:pt x="2250991" y="563086"/>
                </a:lnTo>
                <a:lnTo>
                  <a:pt x="2250991" y="521141"/>
                </a:lnTo>
                <a:lnTo>
                  <a:pt x="2250991" y="518599"/>
                </a:lnTo>
                <a:lnTo>
                  <a:pt x="2250991" y="516056"/>
                </a:lnTo>
                <a:lnTo>
                  <a:pt x="2250991" y="513515"/>
                </a:lnTo>
                <a:lnTo>
                  <a:pt x="2250991" y="510973"/>
                </a:lnTo>
                <a:lnTo>
                  <a:pt x="2250991" y="508430"/>
                </a:lnTo>
                <a:lnTo>
                  <a:pt x="2250991" y="505888"/>
                </a:lnTo>
                <a:lnTo>
                  <a:pt x="2243365" y="503346"/>
                </a:lnTo>
                <a:lnTo>
                  <a:pt x="2224300" y="496990"/>
                </a:lnTo>
                <a:lnTo>
                  <a:pt x="2215402" y="503346"/>
                </a:lnTo>
                <a:lnTo>
                  <a:pt x="2215402" y="505888"/>
                </a:lnTo>
                <a:lnTo>
                  <a:pt x="2212860" y="505888"/>
                </a:lnTo>
                <a:lnTo>
                  <a:pt x="2210318" y="505888"/>
                </a:lnTo>
                <a:lnTo>
                  <a:pt x="2210318" y="508430"/>
                </a:lnTo>
                <a:lnTo>
                  <a:pt x="2207776" y="508430"/>
                </a:lnTo>
                <a:lnTo>
                  <a:pt x="2207776" y="505888"/>
                </a:lnTo>
                <a:lnTo>
                  <a:pt x="2205234" y="505888"/>
                </a:lnTo>
                <a:lnTo>
                  <a:pt x="2205234" y="503346"/>
                </a:lnTo>
                <a:lnTo>
                  <a:pt x="2207776" y="503346"/>
                </a:lnTo>
                <a:lnTo>
                  <a:pt x="2207776" y="500804"/>
                </a:lnTo>
                <a:lnTo>
                  <a:pt x="2212860" y="498262"/>
                </a:lnTo>
                <a:lnTo>
                  <a:pt x="2215402" y="495719"/>
                </a:lnTo>
                <a:lnTo>
                  <a:pt x="2215402" y="493177"/>
                </a:lnTo>
                <a:lnTo>
                  <a:pt x="2217944" y="490635"/>
                </a:lnTo>
                <a:lnTo>
                  <a:pt x="2217944" y="488093"/>
                </a:lnTo>
                <a:lnTo>
                  <a:pt x="2220486" y="488093"/>
                </a:lnTo>
                <a:lnTo>
                  <a:pt x="2223028" y="481738"/>
                </a:lnTo>
                <a:lnTo>
                  <a:pt x="2223028" y="479196"/>
                </a:lnTo>
                <a:lnTo>
                  <a:pt x="2225570" y="479196"/>
                </a:lnTo>
                <a:lnTo>
                  <a:pt x="2225570" y="476653"/>
                </a:lnTo>
                <a:lnTo>
                  <a:pt x="2225570" y="470298"/>
                </a:lnTo>
                <a:lnTo>
                  <a:pt x="2228112" y="470298"/>
                </a:lnTo>
                <a:lnTo>
                  <a:pt x="2228112" y="467756"/>
                </a:lnTo>
                <a:lnTo>
                  <a:pt x="2228112" y="465213"/>
                </a:lnTo>
                <a:lnTo>
                  <a:pt x="2230655" y="460130"/>
                </a:lnTo>
                <a:lnTo>
                  <a:pt x="2230655" y="455045"/>
                </a:lnTo>
                <a:lnTo>
                  <a:pt x="2233196" y="448690"/>
                </a:lnTo>
                <a:lnTo>
                  <a:pt x="2233196" y="446147"/>
                </a:lnTo>
                <a:lnTo>
                  <a:pt x="2233196" y="444876"/>
                </a:lnTo>
                <a:lnTo>
                  <a:pt x="2235738" y="444876"/>
                </a:lnTo>
                <a:lnTo>
                  <a:pt x="2238281" y="444876"/>
                </a:lnTo>
                <a:lnTo>
                  <a:pt x="2238281" y="442334"/>
                </a:lnTo>
                <a:lnTo>
                  <a:pt x="2238281" y="439792"/>
                </a:lnTo>
                <a:lnTo>
                  <a:pt x="2238281" y="437250"/>
                </a:lnTo>
                <a:lnTo>
                  <a:pt x="2238281" y="434708"/>
                </a:lnTo>
                <a:lnTo>
                  <a:pt x="2240823" y="432166"/>
                </a:lnTo>
                <a:lnTo>
                  <a:pt x="2240823" y="429623"/>
                </a:lnTo>
                <a:lnTo>
                  <a:pt x="2243365" y="429623"/>
                </a:lnTo>
                <a:lnTo>
                  <a:pt x="2243365" y="427081"/>
                </a:lnTo>
                <a:lnTo>
                  <a:pt x="2243365" y="421997"/>
                </a:lnTo>
                <a:lnTo>
                  <a:pt x="2243365" y="419455"/>
                </a:lnTo>
                <a:lnTo>
                  <a:pt x="2245906" y="419455"/>
                </a:lnTo>
                <a:lnTo>
                  <a:pt x="2248449" y="416913"/>
                </a:lnTo>
                <a:lnTo>
                  <a:pt x="2248449" y="414370"/>
                </a:lnTo>
                <a:lnTo>
                  <a:pt x="2248449" y="411829"/>
                </a:lnTo>
                <a:lnTo>
                  <a:pt x="2250991" y="409286"/>
                </a:lnTo>
                <a:lnTo>
                  <a:pt x="2250991" y="406744"/>
                </a:lnTo>
                <a:lnTo>
                  <a:pt x="2250991" y="406744"/>
                </a:lnTo>
                <a:lnTo>
                  <a:pt x="2250991" y="404202"/>
                </a:lnTo>
                <a:lnTo>
                  <a:pt x="2253533" y="404202"/>
                </a:lnTo>
                <a:lnTo>
                  <a:pt x="2256075" y="404202"/>
                </a:lnTo>
                <a:lnTo>
                  <a:pt x="2258617" y="401660"/>
                </a:lnTo>
                <a:lnTo>
                  <a:pt x="2258617" y="396576"/>
                </a:lnTo>
                <a:lnTo>
                  <a:pt x="2256075" y="396576"/>
                </a:lnTo>
                <a:lnTo>
                  <a:pt x="2256075" y="394033"/>
                </a:lnTo>
                <a:lnTo>
                  <a:pt x="2258617" y="394033"/>
                </a:lnTo>
                <a:lnTo>
                  <a:pt x="2258617" y="391491"/>
                </a:lnTo>
                <a:lnTo>
                  <a:pt x="2258617" y="388949"/>
                </a:lnTo>
                <a:lnTo>
                  <a:pt x="2263701" y="383865"/>
                </a:lnTo>
                <a:lnTo>
                  <a:pt x="2266243" y="383865"/>
                </a:lnTo>
                <a:lnTo>
                  <a:pt x="2271327" y="381323"/>
                </a:lnTo>
                <a:lnTo>
                  <a:pt x="2271327" y="381323"/>
                </a:lnTo>
                <a:lnTo>
                  <a:pt x="2271327" y="378780"/>
                </a:lnTo>
                <a:lnTo>
                  <a:pt x="2268785" y="378780"/>
                </a:lnTo>
                <a:lnTo>
                  <a:pt x="2268785" y="376238"/>
                </a:lnTo>
                <a:lnTo>
                  <a:pt x="2268785" y="373697"/>
                </a:lnTo>
                <a:lnTo>
                  <a:pt x="2266243" y="368612"/>
                </a:lnTo>
                <a:lnTo>
                  <a:pt x="2266243" y="366070"/>
                </a:lnTo>
                <a:lnTo>
                  <a:pt x="2266243" y="360986"/>
                </a:lnTo>
                <a:lnTo>
                  <a:pt x="2268785" y="358443"/>
                </a:lnTo>
                <a:lnTo>
                  <a:pt x="2268785" y="355901"/>
                </a:lnTo>
                <a:lnTo>
                  <a:pt x="2268785" y="355901"/>
                </a:lnTo>
                <a:lnTo>
                  <a:pt x="2268785" y="350817"/>
                </a:lnTo>
                <a:lnTo>
                  <a:pt x="2266243" y="348275"/>
                </a:lnTo>
                <a:lnTo>
                  <a:pt x="2261159" y="343190"/>
                </a:lnTo>
                <a:lnTo>
                  <a:pt x="2263701" y="343190"/>
                </a:lnTo>
                <a:lnTo>
                  <a:pt x="2263701" y="340648"/>
                </a:lnTo>
                <a:lnTo>
                  <a:pt x="2266243" y="338106"/>
                </a:lnTo>
                <a:lnTo>
                  <a:pt x="2266243" y="333022"/>
                </a:lnTo>
                <a:lnTo>
                  <a:pt x="2268785" y="330480"/>
                </a:lnTo>
                <a:lnTo>
                  <a:pt x="2268785" y="330480"/>
                </a:lnTo>
                <a:lnTo>
                  <a:pt x="2268785" y="327937"/>
                </a:lnTo>
                <a:lnTo>
                  <a:pt x="2266243" y="322854"/>
                </a:lnTo>
                <a:lnTo>
                  <a:pt x="2263701" y="320311"/>
                </a:lnTo>
                <a:lnTo>
                  <a:pt x="2263701" y="317769"/>
                </a:lnTo>
                <a:lnTo>
                  <a:pt x="2268785" y="312684"/>
                </a:lnTo>
                <a:lnTo>
                  <a:pt x="2271327" y="310143"/>
                </a:lnTo>
                <a:lnTo>
                  <a:pt x="2276411" y="307600"/>
                </a:lnTo>
                <a:lnTo>
                  <a:pt x="2278954" y="307600"/>
                </a:lnTo>
                <a:lnTo>
                  <a:pt x="2278954" y="305058"/>
                </a:lnTo>
                <a:lnTo>
                  <a:pt x="2278954" y="305058"/>
                </a:lnTo>
                <a:lnTo>
                  <a:pt x="2278954" y="302516"/>
                </a:lnTo>
                <a:lnTo>
                  <a:pt x="2276411" y="302516"/>
                </a:lnTo>
                <a:lnTo>
                  <a:pt x="2276411" y="299974"/>
                </a:lnTo>
                <a:lnTo>
                  <a:pt x="2273869" y="297432"/>
                </a:lnTo>
                <a:lnTo>
                  <a:pt x="2271327" y="297432"/>
                </a:lnTo>
                <a:lnTo>
                  <a:pt x="2268785" y="299974"/>
                </a:lnTo>
                <a:lnTo>
                  <a:pt x="2266243" y="299974"/>
                </a:lnTo>
                <a:lnTo>
                  <a:pt x="2263701" y="302516"/>
                </a:lnTo>
                <a:lnTo>
                  <a:pt x="2263701" y="305058"/>
                </a:lnTo>
                <a:lnTo>
                  <a:pt x="2261159" y="305058"/>
                </a:lnTo>
                <a:lnTo>
                  <a:pt x="2258617" y="305058"/>
                </a:lnTo>
                <a:lnTo>
                  <a:pt x="2256075" y="305058"/>
                </a:lnTo>
                <a:lnTo>
                  <a:pt x="2256075" y="307600"/>
                </a:lnTo>
                <a:lnTo>
                  <a:pt x="2258617" y="307600"/>
                </a:lnTo>
                <a:lnTo>
                  <a:pt x="2258617" y="310143"/>
                </a:lnTo>
                <a:lnTo>
                  <a:pt x="2256075" y="310143"/>
                </a:lnTo>
                <a:lnTo>
                  <a:pt x="2250991" y="310143"/>
                </a:lnTo>
                <a:lnTo>
                  <a:pt x="2248449" y="310143"/>
                </a:lnTo>
                <a:lnTo>
                  <a:pt x="2245906" y="310143"/>
                </a:lnTo>
                <a:lnTo>
                  <a:pt x="2245906" y="312684"/>
                </a:lnTo>
                <a:lnTo>
                  <a:pt x="2243365" y="312684"/>
                </a:lnTo>
                <a:lnTo>
                  <a:pt x="2238281" y="310143"/>
                </a:lnTo>
                <a:lnTo>
                  <a:pt x="2233196" y="305058"/>
                </a:lnTo>
                <a:lnTo>
                  <a:pt x="2230655" y="305058"/>
                </a:lnTo>
                <a:lnTo>
                  <a:pt x="2228112" y="305058"/>
                </a:lnTo>
                <a:lnTo>
                  <a:pt x="2228112" y="302516"/>
                </a:lnTo>
                <a:lnTo>
                  <a:pt x="2225570" y="302516"/>
                </a:lnTo>
                <a:lnTo>
                  <a:pt x="2223028" y="302516"/>
                </a:lnTo>
                <a:lnTo>
                  <a:pt x="2220486" y="302516"/>
                </a:lnTo>
                <a:lnTo>
                  <a:pt x="2217944" y="302516"/>
                </a:lnTo>
                <a:lnTo>
                  <a:pt x="2215402" y="302516"/>
                </a:lnTo>
                <a:lnTo>
                  <a:pt x="2212860" y="305058"/>
                </a:lnTo>
                <a:lnTo>
                  <a:pt x="2210318" y="307600"/>
                </a:lnTo>
                <a:lnTo>
                  <a:pt x="2207776" y="310143"/>
                </a:lnTo>
                <a:lnTo>
                  <a:pt x="2205234" y="310143"/>
                </a:lnTo>
                <a:lnTo>
                  <a:pt x="2205234" y="312684"/>
                </a:lnTo>
                <a:lnTo>
                  <a:pt x="2202692" y="315227"/>
                </a:lnTo>
                <a:lnTo>
                  <a:pt x="2200150" y="315227"/>
                </a:lnTo>
                <a:lnTo>
                  <a:pt x="2200150" y="317769"/>
                </a:lnTo>
                <a:lnTo>
                  <a:pt x="2197607" y="317769"/>
                </a:lnTo>
                <a:lnTo>
                  <a:pt x="2200150" y="320311"/>
                </a:lnTo>
                <a:lnTo>
                  <a:pt x="2197607" y="320311"/>
                </a:lnTo>
                <a:lnTo>
                  <a:pt x="2195065" y="322854"/>
                </a:lnTo>
                <a:lnTo>
                  <a:pt x="2192524" y="322854"/>
                </a:lnTo>
                <a:lnTo>
                  <a:pt x="2192524" y="320311"/>
                </a:lnTo>
                <a:lnTo>
                  <a:pt x="2189982" y="320311"/>
                </a:lnTo>
                <a:lnTo>
                  <a:pt x="2189982" y="322854"/>
                </a:lnTo>
                <a:lnTo>
                  <a:pt x="2187439" y="325395"/>
                </a:lnTo>
                <a:lnTo>
                  <a:pt x="2184897" y="325395"/>
                </a:lnTo>
                <a:lnTo>
                  <a:pt x="2182355" y="325395"/>
                </a:lnTo>
                <a:lnTo>
                  <a:pt x="2179814" y="327937"/>
                </a:lnTo>
                <a:lnTo>
                  <a:pt x="2172187" y="327937"/>
                </a:lnTo>
                <a:lnTo>
                  <a:pt x="2174729" y="327937"/>
                </a:lnTo>
                <a:lnTo>
                  <a:pt x="2167103" y="330480"/>
                </a:lnTo>
                <a:lnTo>
                  <a:pt x="2164561" y="330480"/>
                </a:lnTo>
                <a:lnTo>
                  <a:pt x="2162019" y="330480"/>
                </a:lnTo>
                <a:lnTo>
                  <a:pt x="2159477" y="330480"/>
                </a:lnTo>
                <a:lnTo>
                  <a:pt x="2159477" y="333022"/>
                </a:lnTo>
                <a:lnTo>
                  <a:pt x="2156934" y="333022"/>
                </a:lnTo>
                <a:lnTo>
                  <a:pt x="2154393" y="333022"/>
                </a:lnTo>
                <a:lnTo>
                  <a:pt x="2149309" y="330480"/>
                </a:lnTo>
                <a:lnTo>
                  <a:pt x="2146766" y="330480"/>
                </a:lnTo>
                <a:lnTo>
                  <a:pt x="2141683" y="325395"/>
                </a:lnTo>
                <a:lnTo>
                  <a:pt x="2139140" y="322854"/>
                </a:lnTo>
                <a:lnTo>
                  <a:pt x="2136598" y="320311"/>
                </a:lnTo>
                <a:lnTo>
                  <a:pt x="2136598" y="317769"/>
                </a:lnTo>
                <a:lnTo>
                  <a:pt x="2136598" y="317769"/>
                </a:lnTo>
                <a:lnTo>
                  <a:pt x="2136598" y="315227"/>
                </a:lnTo>
                <a:lnTo>
                  <a:pt x="2134056" y="312684"/>
                </a:lnTo>
                <a:lnTo>
                  <a:pt x="2131514" y="312684"/>
                </a:lnTo>
                <a:lnTo>
                  <a:pt x="2126430" y="310143"/>
                </a:lnTo>
                <a:lnTo>
                  <a:pt x="2121346" y="307600"/>
                </a:lnTo>
                <a:lnTo>
                  <a:pt x="2116262" y="307600"/>
                </a:lnTo>
                <a:lnTo>
                  <a:pt x="2108635" y="302516"/>
                </a:lnTo>
                <a:lnTo>
                  <a:pt x="2106093" y="302516"/>
                </a:lnTo>
                <a:lnTo>
                  <a:pt x="2098467" y="299974"/>
                </a:lnTo>
                <a:lnTo>
                  <a:pt x="2098467" y="299974"/>
                </a:lnTo>
                <a:lnTo>
                  <a:pt x="2093383" y="299974"/>
                </a:lnTo>
                <a:lnTo>
                  <a:pt x="2090842" y="299974"/>
                </a:lnTo>
                <a:lnTo>
                  <a:pt x="2088299" y="299974"/>
                </a:lnTo>
                <a:lnTo>
                  <a:pt x="2085757" y="299974"/>
                </a:lnTo>
                <a:lnTo>
                  <a:pt x="2083215" y="299974"/>
                </a:lnTo>
                <a:lnTo>
                  <a:pt x="2083215" y="302516"/>
                </a:lnTo>
                <a:lnTo>
                  <a:pt x="2083215" y="305058"/>
                </a:lnTo>
                <a:lnTo>
                  <a:pt x="2083215" y="310143"/>
                </a:lnTo>
                <a:lnTo>
                  <a:pt x="2080673" y="315227"/>
                </a:lnTo>
                <a:lnTo>
                  <a:pt x="2080673" y="317769"/>
                </a:lnTo>
                <a:lnTo>
                  <a:pt x="2080673" y="320311"/>
                </a:lnTo>
                <a:lnTo>
                  <a:pt x="2078131" y="325395"/>
                </a:lnTo>
                <a:lnTo>
                  <a:pt x="2075589" y="325395"/>
                </a:lnTo>
                <a:lnTo>
                  <a:pt x="2075589" y="322854"/>
                </a:lnTo>
                <a:lnTo>
                  <a:pt x="2073047" y="322854"/>
                </a:lnTo>
                <a:lnTo>
                  <a:pt x="2073047" y="320311"/>
                </a:lnTo>
                <a:lnTo>
                  <a:pt x="2073047" y="320311"/>
                </a:lnTo>
                <a:lnTo>
                  <a:pt x="2070505" y="322854"/>
                </a:lnTo>
                <a:lnTo>
                  <a:pt x="2067962" y="325395"/>
                </a:lnTo>
                <a:lnTo>
                  <a:pt x="2065421" y="325395"/>
                </a:lnTo>
                <a:lnTo>
                  <a:pt x="2057794" y="327937"/>
                </a:lnTo>
                <a:lnTo>
                  <a:pt x="2055252" y="327937"/>
                </a:lnTo>
                <a:lnTo>
                  <a:pt x="2052711" y="327937"/>
                </a:lnTo>
                <a:lnTo>
                  <a:pt x="2050168" y="325395"/>
                </a:lnTo>
                <a:lnTo>
                  <a:pt x="2047626" y="325395"/>
                </a:lnTo>
                <a:lnTo>
                  <a:pt x="2042542" y="325395"/>
                </a:lnTo>
                <a:lnTo>
                  <a:pt x="2040000" y="322854"/>
                </a:lnTo>
                <a:lnTo>
                  <a:pt x="2037458" y="322854"/>
                </a:lnTo>
                <a:lnTo>
                  <a:pt x="2034916" y="320311"/>
                </a:lnTo>
                <a:lnTo>
                  <a:pt x="2032374" y="317769"/>
                </a:lnTo>
                <a:lnTo>
                  <a:pt x="2032374" y="315227"/>
                </a:lnTo>
                <a:lnTo>
                  <a:pt x="2032374" y="312684"/>
                </a:lnTo>
                <a:lnTo>
                  <a:pt x="2029832" y="312684"/>
                </a:lnTo>
                <a:lnTo>
                  <a:pt x="2029832" y="310143"/>
                </a:lnTo>
                <a:lnTo>
                  <a:pt x="2032374" y="310143"/>
                </a:lnTo>
                <a:lnTo>
                  <a:pt x="2029832" y="307600"/>
                </a:lnTo>
                <a:lnTo>
                  <a:pt x="2027290" y="305058"/>
                </a:lnTo>
                <a:lnTo>
                  <a:pt x="2024748" y="307600"/>
                </a:lnTo>
                <a:lnTo>
                  <a:pt x="2022206" y="307600"/>
                </a:lnTo>
                <a:lnTo>
                  <a:pt x="2017121" y="305058"/>
                </a:lnTo>
                <a:lnTo>
                  <a:pt x="2014580" y="302516"/>
                </a:lnTo>
                <a:lnTo>
                  <a:pt x="2009495" y="299974"/>
                </a:lnTo>
                <a:lnTo>
                  <a:pt x="2006953" y="299974"/>
                </a:lnTo>
                <a:lnTo>
                  <a:pt x="2006953" y="302516"/>
                </a:lnTo>
                <a:lnTo>
                  <a:pt x="2006953" y="299974"/>
                </a:lnTo>
                <a:lnTo>
                  <a:pt x="2006953" y="302516"/>
                </a:lnTo>
                <a:lnTo>
                  <a:pt x="2009495" y="302516"/>
                </a:lnTo>
                <a:lnTo>
                  <a:pt x="2006953" y="302516"/>
                </a:lnTo>
                <a:lnTo>
                  <a:pt x="2004411" y="302516"/>
                </a:lnTo>
                <a:lnTo>
                  <a:pt x="2004411" y="299974"/>
                </a:lnTo>
                <a:lnTo>
                  <a:pt x="2001870" y="299974"/>
                </a:lnTo>
                <a:lnTo>
                  <a:pt x="2001870" y="302516"/>
                </a:lnTo>
                <a:lnTo>
                  <a:pt x="2001870" y="305058"/>
                </a:lnTo>
                <a:lnTo>
                  <a:pt x="2001870" y="307600"/>
                </a:lnTo>
                <a:lnTo>
                  <a:pt x="1994243" y="310143"/>
                </a:lnTo>
                <a:lnTo>
                  <a:pt x="1991701" y="312684"/>
                </a:lnTo>
                <a:lnTo>
                  <a:pt x="1991701" y="310143"/>
                </a:lnTo>
                <a:lnTo>
                  <a:pt x="1986617" y="312684"/>
                </a:lnTo>
                <a:lnTo>
                  <a:pt x="1981533" y="310143"/>
                </a:lnTo>
                <a:lnTo>
                  <a:pt x="1976449" y="307600"/>
                </a:lnTo>
                <a:lnTo>
                  <a:pt x="1973907" y="307600"/>
                </a:lnTo>
                <a:lnTo>
                  <a:pt x="1971365" y="307600"/>
                </a:lnTo>
                <a:lnTo>
                  <a:pt x="1968822" y="305058"/>
                </a:lnTo>
                <a:lnTo>
                  <a:pt x="1971365" y="305058"/>
                </a:lnTo>
                <a:lnTo>
                  <a:pt x="1968822" y="299974"/>
                </a:lnTo>
                <a:lnTo>
                  <a:pt x="1966280" y="299974"/>
                </a:lnTo>
                <a:lnTo>
                  <a:pt x="1966280" y="302516"/>
                </a:lnTo>
                <a:lnTo>
                  <a:pt x="1963739" y="302516"/>
                </a:lnTo>
                <a:lnTo>
                  <a:pt x="1958654" y="305058"/>
                </a:lnTo>
                <a:lnTo>
                  <a:pt x="1956112" y="305058"/>
                </a:lnTo>
                <a:lnTo>
                  <a:pt x="1956112" y="307600"/>
                </a:lnTo>
                <a:lnTo>
                  <a:pt x="1953570" y="305058"/>
                </a:lnTo>
                <a:lnTo>
                  <a:pt x="1958654" y="299974"/>
                </a:lnTo>
                <a:lnTo>
                  <a:pt x="1963739" y="299974"/>
                </a:lnTo>
                <a:lnTo>
                  <a:pt x="1966280" y="293618"/>
                </a:lnTo>
                <a:lnTo>
                  <a:pt x="1968822" y="291077"/>
                </a:lnTo>
                <a:lnTo>
                  <a:pt x="1971365" y="291077"/>
                </a:lnTo>
                <a:lnTo>
                  <a:pt x="1973907" y="291077"/>
                </a:lnTo>
                <a:lnTo>
                  <a:pt x="1976449" y="291077"/>
                </a:lnTo>
                <a:lnTo>
                  <a:pt x="1978990" y="285992"/>
                </a:lnTo>
                <a:lnTo>
                  <a:pt x="1976449" y="285992"/>
                </a:lnTo>
                <a:lnTo>
                  <a:pt x="1973907" y="285992"/>
                </a:lnTo>
                <a:lnTo>
                  <a:pt x="1971365" y="283450"/>
                </a:lnTo>
                <a:lnTo>
                  <a:pt x="1971365" y="280907"/>
                </a:lnTo>
                <a:lnTo>
                  <a:pt x="1968822" y="280907"/>
                </a:lnTo>
                <a:lnTo>
                  <a:pt x="1968822" y="283450"/>
                </a:lnTo>
                <a:lnTo>
                  <a:pt x="1966280" y="283450"/>
                </a:lnTo>
                <a:lnTo>
                  <a:pt x="1963739" y="283450"/>
                </a:lnTo>
                <a:lnTo>
                  <a:pt x="1963739" y="280907"/>
                </a:lnTo>
                <a:lnTo>
                  <a:pt x="1966280" y="278366"/>
                </a:lnTo>
                <a:lnTo>
                  <a:pt x="1963739" y="273281"/>
                </a:lnTo>
                <a:lnTo>
                  <a:pt x="1966280" y="268197"/>
                </a:lnTo>
                <a:lnTo>
                  <a:pt x="1966280" y="265655"/>
                </a:lnTo>
                <a:lnTo>
                  <a:pt x="1966280" y="263113"/>
                </a:lnTo>
                <a:lnTo>
                  <a:pt x="1966280" y="260570"/>
                </a:lnTo>
                <a:lnTo>
                  <a:pt x="1966280" y="258028"/>
                </a:lnTo>
                <a:lnTo>
                  <a:pt x="1957384" y="255486"/>
                </a:lnTo>
                <a:lnTo>
                  <a:pt x="1954841" y="255486"/>
                </a:lnTo>
                <a:lnTo>
                  <a:pt x="1952299" y="252944"/>
                </a:lnTo>
                <a:lnTo>
                  <a:pt x="1949757" y="250402"/>
                </a:lnTo>
                <a:lnTo>
                  <a:pt x="1947215" y="250402"/>
                </a:lnTo>
                <a:lnTo>
                  <a:pt x="1944673" y="252944"/>
                </a:lnTo>
                <a:lnTo>
                  <a:pt x="1944673" y="255486"/>
                </a:lnTo>
                <a:lnTo>
                  <a:pt x="1942131" y="252944"/>
                </a:lnTo>
                <a:lnTo>
                  <a:pt x="1945944" y="252944"/>
                </a:lnTo>
                <a:lnTo>
                  <a:pt x="1943402" y="250402"/>
                </a:lnTo>
                <a:lnTo>
                  <a:pt x="1940860" y="250402"/>
                </a:lnTo>
                <a:lnTo>
                  <a:pt x="1938318" y="247860"/>
                </a:lnTo>
                <a:lnTo>
                  <a:pt x="1930692" y="250402"/>
                </a:lnTo>
                <a:lnTo>
                  <a:pt x="1928149" y="252944"/>
                </a:lnTo>
                <a:lnTo>
                  <a:pt x="1925608" y="250402"/>
                </a:lnTo>
                <a:lnTo>
                  <a:pt x="1923066" y="250402"/>
                </a:lnTo>
                <a:lnTo>
                  <a:pt x="1923066" y="247860"/>
                </a:lnTo>
                <a:lnTo>
                  <a:pt x="1925608" y="247860"/>
                </a:lnTo>
                <a:lnTo>
                  <a:pt x="1928149" y="245317"/>
                </a:lnTo>
                <a:lnTo>
                  <a:pt x="1928149" y="242775"/>
                </a:lnTo>
                <a:lnTo>
                  <a:pt x="1925608" y="240234"/>
                </a:lnTo>
                <a:lnTo>
                  <a:pt x="1923066" y="240234"/>
                </a:lnTo>
                <a:lnTo>
                  <a:pt x="1923066" y="237691"/>
                </a:lnTo>
                <a:lnTo>
                  <a:pt x="1923066" y="235149"/>
                </a:lnTo>
                <a:lnTo>
                  <a:pt x="1925608" y="235149"/>
                </a:lnTo>
                <a:lnTo>
                  <a:pt x="1928149" y="235149"/>
                </a:lnTo>
                <a:lnTo>
                  <a:pt x="1933234" y="237691"/>
                </a:lnTo>
                <a:lnTo>
                  <a:pt x="1935776" y="237691"/>
                </a:lnTo>
                <a:lnTo>
                  <a:pt x="1933234" y="240234"/>
                </a:lnTo>
                <a:lnTo>
                  <a:pt x="1940860" y="242775"/>
                </a:lnTo>
                <a:lnTo>
                  <a:pt x="1940860" y="237691"/>
                </a:lnTo>
                <a:lnTo>
                  <a:pt x="1940860" y="235149"/>
                </a:lnTo>
                <a:lnTo>
                  <a:pt x="1940860" y="232607"/>
                </a:lnTo>
                <a:lnTo>
                  <a:pt x="1943402" y="232607"/>
                </a:lnTo>
                <a:lnTo>
                  <a:pt x="1945944" y="232607"/>
                </a:lnTo>
                <a:lnTo>
                  <a:pt x="1948486" y="235149"/>
                </a:lnTo>
                <a:lnTo>
                  <a:pt x="1956112" y="232607"/>
                </a:lnTo>
                <a:lnTo>
                  <a:pt x="1953570" y="232607"/>
                </a:lnTo>
                <a:lnTo>
                  <a:pt x="1953570" y="230064"/>
                </a:lnTo>
                <a:lnTo>
                  <a:pt x="1956112" y="230064"/>
                </a:lnTo>
                <a:lnTo>
                  <a:pt x="1958654" y="223709"/>
                </a:lnTo>
                <a:lnTo>
                  <a:pt x="1956112" y="223709"/>
                </a:lnTo>
                <a:lnTo>
                  <a:pt x="1958654" y="221167"/>
                </a:lnTo>
                <a:lnTo>
                  <a:pt x="1958654" y="218625"/>
                </a:lnTo>
                <a:lnTo>
                  <a:pt x="1961196" y="218625"/>
                </a:lnTo>
                <a:lnTo>
                  <a:pt x="1958654" y="216083"/>
                </a:lnTo>
                <a:lnTo>
                  <a:pt x="1956112" y="216083"/>
                </a:lnTo>
                <a:lnTo>
                  <a:pt x="1956112" y="213541"/>
                </a:lnTo>
                <a:lnTo>
                  <a:pt x="1951028" y="213541"/>
                </a:lnTo>
                <a:lnTo>
                  <a:pt x="1953570" y="210998"/>
                </a:lnTo>
                <a:lnTo>
                  <a:pt x="1958654" y="208457"/>
                </a:lnTo>
                <a:lnTo>
                  <a:pt x="1961196" y="203372"/>
                </a:lnTo>
                <a:lnTo>
                  <a:pt x="1963739" y="203372"/>
                </a:lnTo>
                <a:lnTo>
                  <a:pt x="1963739" y="200830"/>
                </a:lnTo>
                <a:lnTo>
                  <a:pt x="1961196" y="200830"/>
                </a:lnTo>
                <a:lnTo>
                  <a:pt x="1958654" y="200830"/>
                </a:lnTo>
                <a:lnTo>
                  <a:pt x="1956112" y="200830"/>
                </a:lnTo>
                <a:lnTo>
                  <a:pt x="1953570" y="200830"/>
                </a:lnTo>
                <a:lnTo>
                  <a:pt x="1948486" y="203372"/>
                </a:lnTo>
                <a:lnTo>
                  <a:pt x="1943402" y="212270"/>
                </a:lnTo>
                <a:lnTo>
                  <a:pt x="1945944" y="212270"/>
                </a:lnTo>
                <a:lnTo>
                  <a:pt x="1948486" y="214812"/>
                </a:lnTo>
                <a:lnTo>
                  <a:pt x="1951028" y="219896"/>
                </a:lnTo>
                <a:lnTo>
                  <a:pt x="1948486" y="222438"/>
                </a:lnTo>
                <a:lnTo>
                  <a:pt x="1945944" y="222438"/>
                </a:lnTo>
                <a:lnTo>
                  <a:pt x="1943402" y="222438"/>
                </a:lnTo>
                <a:lnTo>
                  <a:pt x="1940860" y="222438"/>
                </a:lnTo>
                <a:lnTo>
                  <a:pt x="1935776" y="219896"/>
                </a:lnTo>
                <a:lnTo>
                  <a:pt x="1933234" y="219896"/>
                </a:lnTo>
                <a:lnTo>
                  <a:pt x="1930692" y="217354"/>
                </a:lnTo>
                <a:lnTo>
                  <a:pt x="1928149" y="217354"/>
                </a:lnTo>
                <a:lnTo>
                  <a:pt x="1925608" y="214812"/>
                </a:lnTo>
                <a:lnTo>
                  <a:pt x="1923066" y="214812"/>
                </a:lnTo>
                <a:lnTo>
                  <a:pt x="1923066" y="212270"/>
                </a:lnTo>
                <a:lnTo>
                  <a:pt x="1925608" y="209727"/>
                </a:lnTo>
                <a:lnTo>
                  <a:pt x="1928149" y="209727"/>
                </a:lnTo>
                <a:lnTo>
                  <a:pt x="1933234" y="204643"/>
                </a:lnTo>
                <a:lnTo>
                  <a:pt x="1930692" y="204643"/>
                </a:lnTo>
                <a:lnTo>
                  <a:pt x="1930692" y="202101"/>
                </a:lnTo>
                <a:lnTo>
                  <a:pt x="1933234" y="199559"/>
                </a:lnTo>
                <a:lnTo>
                  <a:pt x="1933234" y="197017"/>
                </a:lnTo>
                <a:lnTo>
                  <a:pt x="1935776" y="197017"/>
                </a:lnTo>
                <a:lnTo>
                  <a:pt x="1935776" y="203372"/>
                </a:lnTo>
                <a:lnTo>
                  <a:pt x="1928149" y="198287"/>
                </a:lnTo>
                <a:lnTo>
                  <a:pt x="1933234" y="195746"/>
                </a:lnTo>
                <a:lnTo>
                  <a:pt x="1935776" y="195746"/>
                </a:lnTo>
                <a:lnTo>
                  <a:pt x="1935776" y="193204"/>
                </a:lnTo>
                <a:lnTo>
                  <a:pt x="1935776" y="190661"/>
                </a:lnTo>
                <a:lnTo>
                  <a:pt x="1933234" y="190661"/>
                </a:lnTo>
                <a:lnTo>
                  <a:pt x="1935776" y="190661"/>
                </a:lnTo>
                <a:lnTo>
                  <a:pt x="1938318" y="185577"/>
                </a:lnTo>
                <a:lnTo>
                  <a:pt x="1938318" y="183035"/>
                </a:lnTo>
                <a:lnTo>
                  <a:pt x="1938318" y="180493"/>
                </a:lnTo>
                <a:lnTo>
                  <a:pt x="1935776" y="180493"/>
                </a:lnTo>
                <a:lnTo>
                  <a:pt x="1938318" y="180493"/>
                </a:lnTo>
                <a:lnTo>
                  <a:pt x="1943402" y="177951"/>
                </a:lnTo>
                <a:lnTo>
                  <a:pt x="1948486" y="175408"/>
                </a:lnTo>
                <a:lnTo>
                  <a:pt x="1951028" y="175408"/>
                </a:lnTo>
                <a:lnTo>
                  <a:pt x="1953570" y="175408"/>
                </a:lnTo>
                <a:lnTo>
                  <a:pt x="1953570" y="172866"/>
                </a:lnTo>
                <a:lnTo>
                  <a:pt x="1956112" y="172866"/>
                </a:lnTo>
                <a:lnTo>
                  <a:pt x="1958654" y="172866"/>
                </a:lnTo>
                <a:lnTo>
                  <a:pt x="1958654" y="170324"/>
                </a:lnTo>
                <a:lnTo>
                  <a:pt x="1956112" y="167782"/>
                </a:lnTo>
                <a:lnTo>
                  <a:pt x="1953570" y="170324"/>
                </a:lnTo>
                <a:lnTo>
                  <a:pt x="1951028" y="170324"/>
                </a:lnTo>
                <a:lnTo>
                  <a:pt x="1948486" y="170324"/>
                </a:lnTo>
                <a:lnTo>
                  <a:pt x="1943402" y="170324"/>
                </a:lnTo>
                <a:lnTo>
                  <a:pt x="1940860" y="170324"/>
                </a:lnTo>
                <a:lnTo>
                  <a:pt x="1938318" y="170324"/>
                </a:lnTo>
                <a:lnTo>
                  <a:pt x="1935776" y="170324"/>
                </a:lnTo>
                <a:lnTo>
                  <a:pt x="1933234" y="170324"/>
                </a:lnTo>
                <a:lnTo>
                  <a:pt x="1930692" y="170324"/>
                </a:lnTo>
                <a:lnTo>
                  <a:pt x="1930692" y="167782"/>
                </a:lnTo>
                <a:lnTo>
                  <a:pt x="1930692" y="165240"/>
                </a:lnTo>
                <a:lnTo>
                  <a:pt x="1930692" y="162698"/>
                </a:lnTo>
                <a:lnTo>
                  <a:pt x="1925608" y="162698"/>
                </a:lnTo>
                <a:lnTo>
                  <a:pt x="1920523" y="162698"/>
                </a:lnTo>
                <a:lnTo>
                  <a:pt x="1920523" y="162698"/>
                </a:lnTo>
                <a:lnTo>
                  <a:pt x="1915439" y="160155"/>
                </a:lnTo>
                <a:lnTo>
                  <a:pt x="1912898" y="160155"/>
                </a:lnTo>
                <a:lnTo>
                  <a:pt x="1910355" y="160155"/>
                </a:lnTo>
                <a:lnTo>
                  <a:pt x="1907813" y="157614"/>
                </a:lnTo>
                <a:lnTo>
                  <a:pt x="1905271" y="157614"/>
                </a:lnTo>
                <a:lnTo>
                  <a:pt x="1902729" y="157614"/>
                </a:lnTo>
                <a:lnTo>
                  <a:pt x="1900187" y="157614"/>
                </a:lnTo>
                <a:lnTo>
                  <a:pt x="1900187" y="155071"/>
                </a:lnTo>
                <a:lnTo>
                  <a:pt x="1897645" y="155071"/>
                </a:lnTo>
                <a:lnTo>
                  <a:pt x="1892561" y="160155"/>
                </a:lnTo>
                <a:lnTo>
                  <a:pt x="1890018" y="160155"/>
                </a:lnTo>
                <a:lnTo>
                  <a:pt x="1887477" y="162698"/>
                </a:lnTo>
                <a:lnTo>
                  <a:pt x="1887477" y="169053"/>
                </a:lnTo>
                <a:lnTo>
                  <a:pt x="1882393" y="171595"/>
                </a:lnTo>
                <a:lnTo>
                  <a:pt x="1879850" y="169053"/>
                </a:lnTo>
                <a:lnTo>
                  <a:pt x="1877308" y="169053"/>
                </a:lnTo>
                <a:lnTo>
                  <a:pt x="1877308" y="166511"/>
                </a:lnTo>
                <a:lnTo>
                  <a:pt x="1879850" y="163969"/>
                </a:lnTo>
                <a:lnTo>
                  <a:pt x="1879850" y="157614"/>
                </a:lnTo>
                <a:lnTo>
                  <a:pt x="1877308" y="157614"/>
                </a:lnTo>
                <a:lnTo>
                  <a:pt x="1874767" y="157614"/>
                </a:lnTo>
                <a:lnTo>
                  <a:pt x="1872225" y="157614"/>
                </a:lnTo>
                <a:lnTo>
                  <a:pt x="1872225" y="160155"/>
                </a:lnTo>
                <a:lnTo>
                  <a:pt x="1869682" y="160155"/>
                </a:lnTo>
                <a:lnTo>
                  <a:pt x="1869682" y="162698"/>
                </a:lnTo>
                <a:lnTo>
                  <a:pt x="1864598" y="165240"/>
                </a:lnTo>
                <a:lnTo>
                  <a:pt x="1862056" y="167782"/>
                </a:lnTo>
                <a:lnTo>
                  <a:pt x="1859514" y="165240"/>
                </a:lnTo>
                <a:lnTo>
                  <a:pt x="1856972" y="165240"/>
                </a:lnTo>
                <a:lnTo>
                  <a:pt x="1854430" y="165240"/>
                </a:lnTo>
                <a:lnTo>
                  <a:pt x="1849346" y="165240"/>
                </a:lnTo>
                <a:lnTo>
                  <a:pt x="1849346" y="167782"/>
                </a:lnTo>
                <a:lnTo>
                  <a:pt x="1851888" y="170324"/>
                </a:lnTo>
                <a:lnTo>
                  <a:pt x="1851888" y="172866"/>
                </a:lnTo>
                <a:lnTo>
                  <a:pt x="1859514" y="177951"/>
                </a:lnTo>
                <a:lnTo>
                  <a:pt x="1864598" y="180493"/>
                </a:lnTo>
                <a:lnTo>
                  <a:pt x="1867140" y="180493"/>
                </a:lnTo>
                <a:lnTo>
                  <a:pt x="1872225" y="185577"/>
                </a:lnTo>
                <a:lnTo>
                  <a:pt x="1874767" y="185577"/>
                </a:lnTo>
                <a:lnTo>
                  <a:pt x="1874767" y="188119"/>
                </a:lnTo>
                <a:lnTo>
                  <a:pt x="1872225" y="188119"/>
                </a:lnTo>
                <a:lnTo>
                  <a:pt x="1869682" y="188119"/>
                </a:lnTo>
                <a:lnTo>
                  <a:pt x="1864598" y="183035"/>
                </a:lnTo>
                <a:lnTo>
                  <a:pt x="1862056" y="183035"/>
                </a:lnTo>
                <a:lnTo>
                  <a:pt x="1859514" y="183035"/>
                </a:lnTo>
                <a:lnTo>
                  <a:pt x="1854430" y="183035"/>
                </a:lnTo>
                <a:lnTo>
                  <a:pt x="1854430" y="185577"/>
                </a:lnTo>
                <a:lnTo>
                  <a:pt x="1856972" y="185577"/>
                </a:lnTo>
                <a:lnTo>
                  <a:pt x="1859514" y="188119"/>
                </a:lnTo>
                <a:lnTo>
                  <a:pt x="1859514" y="190661"/>
                </a:lnTo>
                <a:lnTo>
                  <a:pt x="1859514" y="193204"/>
                </a:lnTo>
                <a:lnTo>
                  <a:pt x="1859514" y="195746"/>
                </a:lnTo>
                <a:lnTo>
                  <a:pt x="1856972" y="195746"/>
                </a:lnTo>
                <a:lnTo>
                  <a:pt x="1856972" y="193204"/>
                </a:lnTo>
                <a:lnTo>
                  <a:pt x="1851888" y="190661"/>
                </a:lnTo>
                <a:lnTo>
                  <a:pt x="1851888" y="188119"/>
                </a:lnTo>
                <a:lnTo>
                  <a:pt x="1849346" y="188119"/>
                </a:lnTo>
                <a:lnTo>
                  <a:pt x="1844262" y="188119"/>
                </a:lnTo>
                <a:lnTo>
                  <a:pt x="1844262" y="193204"/>
                </a:lnTo>
                <a:lnTo>
                  <a:pt x="1846804" y="193204"/>
                </a:lnTo>
                <a:lnTo>
                  <a:pt x="1849346" y="195746"/>
                </a:lnTo>
                <a:lnTo>
                  <a:pt x="1846804" y="195746"/>
                </a:lnTo>
                <a:lnTo>
                  <a:pt x="1844262" y="195746"/>
                </a:lnTo>
                <a:lnTo>
                  <a:pt x="1839177" y="193204"/>
                </a:lnTo>
                <a:lnTo>
                  <a:pt x="1836636" y="193204"/>
                </a:lnTo>
                <a:lnTo>
                  <a:pt x="1834094" y="188119"/>
                </a:lnTo>
                <a:lnTo>
                  <a:pt x="1834094" y="185577"/>
                </a:lnTo>
                <a:lnTo>
                  <a:pt x="1834094" y="183035"/>
                </a:lnTo>
                <a:lnTo>
                  <a:pt x="1831551" y="183035"/>
                </a:lnTo>
                <a:lnTo>
                  <a:pt x="1829009" y="183035"/>
                </a:lnTo>
                <a:lnTo>
                  <a:pt x="1831551" y="183035"/>
                </a:lnTo>
                <a:lnTo>
                  <a:pt x="1823926" y="177951"/>
                </a:lnTo>
                <a:lnTo>
                  <a:pt x="1823926" y="177951"/>
                </a:lnTo>
                <a:lnTo>
                  <a:pt x="1826467" y="175408"/>
                </a:lnTo>
                <a:lnTo>
                  <a:pt x="1829009" y="175408"/>
                </a:lnTo>
                <a:lnTo>
                  <a:pt x="1826467" y="175408"/>
                </a:lnTo>
                <a:lnTo>
                  <a:pt x="1826467" y="172866"/>
                </a:lnTo>
                <a:lnTo>
                  <a:pt x="1823926" y="172866"/>
                </a:lnTo>
                <a:lnTo>
                  <a:pt x="1821383" y="175408"/>
                </a:lnTo>
                <a:lnTo>
                  <a:pt x="1818841" y="175408"/>
                </a:lnTo>
                <a:lnTo>
                  <a:pt x="1816299" y="177951"/>
                </a:lnTo>
                <a:lnTo>
                  <a:pt x="1813757" y="177951"/>
                </a:lnTo>
                <a:lnTo>
                  <a:pt x="1813757" y="180493"/>
                </a:lnTo>
                <a:lnTo>
                  <a:pt x="1816299" y="180493"/>
                </a:lnTo>
                <a:lnTo>
                  <a:pt x="1813757" y="185577"/>
                </a:lnTo>
                <a:lnTo>
                  <a:pt x="1811215" y="190661"/>
                </a:lnTo>
                <a:lnTo>
                  <a:pt x="1813757" y="193204"/>
                </a:lnTo>
                <a:lnTo>
                  <a:pt x="1813757" y="195746"/>
                </a:lnTo>
                <a:lnTo>
                  <a:pt x="1816299" y="195746"/>
                </a:lnTo>
                <a:lnTo>
                  <a:pt x="1818841" y="195746"/>
                </a:lnTo>
                <a:lnTo>
                  <a:pt x="1818841" y="198287"/>
                </a:lnTo>
                <a:lnTo>
                  <a:pt x="1823926" y="203372"/>
                </a:lnTo>
                <a:lnTo>
                  <a:pt x="1823926" y="205914"/>
                </a:lnTo>
                <a:lnTo>
                  <a:pt x="1826467" y="208457"/>
                </a:lnTo>
                <a:lnTo>
                  <a:pt x="1826467" y="210998"/>
                </a:lnTo>
                <a:lnTo>
                  <a:pt x="1829009" y="213541"/>
                </a:lnTo>
                <a:lnTo>
                  <a:pt x="1831551" y="216083"/>
                </a:lnTo>
                <a:lnTo>
                  <a:pt x="1834094" y="216083"/>
                </a:lnTo>
                <a:lnTo>
                  <a:pt x="1836636" y="221167"/>
                </a:lnTo>
                <a:lnTo>
                  <a:pt x="1839177" y="221167"/>
                </a:lnTo>
                <a:lnTo>
                  <a:pt x="1839177" y="223709"/>
                </a:lnTo>
                <a:lnTo>
                  <a:pt x="1841720" y="226251"/>
                </a:lnTo>
                <a:lnTo>
                  <a:pt x="1841720" y="231336"/>
                </a:lnTo>
                <a:lnTo>
                  <a:pt x="1841720" y="233878"/>
                </a:lnTo>
                <a:lnTo>
                  <a:pt x="1844262" y="236420"/>
                </a:lnTo>
                <a:lnTo>
                  <a:pt x="1844262" y="238962"/>
                </a:lnTo>
                <a:lnTo>
                  <a:pt x="1846804" y="238962"/>
                </a:lnTo>
                <a:lnTo>
                  <a:pt x="1849346" y="241504"/>
                </a:lnTo>
                <a:lnTo>
                  <a:pt x="1856972" y="244047"/>
                </a:lnTo>
                <a:lnTo>
                  <a:pt x="1859514" y="244047"/>
                </a:lnTo>
                <a:lnTo>
                  <a:pt x="1862056" y="244047"/>
                </a:lnTo>
                <a:lnTo>
                  <a:pt x="1864598" y="244047"/>
                </a:lnTo>
                <a:lnTo>
                  <a:pt x="1869682" y="246589"/>
                </a:lnTo>
                <a:lnTo>
                  <a:pt x="1869682" y="249131"/>
                </a:lnTo>
                <a:lnTo>
                  <a:pt x="1872225" y="254215"/>
                </a:lnTo>
                <a:lnTo>
                  <a:pt x="1872225" y="260570"/>
                </a:lnTo>
                <a:lnTo>
                  <a:pt x="1874767" y="260570"/>
                </a:lnTo>
                <a:lnTo>
                  <a:pt x="1877308" y="263113"/>
                </a:lnTo>
                <a:lnTo>
                  <a:pt x="1879850" y="263113"/>
                </a:lnTo>
                <a:lnTo>
                  <a:pt x="1882393" y="263113"/>
                </a:lnTo>
                <a:lnTo>
                  <a:pt x="1884935" y="263113"/>
                </a:lnTo>
                <a:lnTo>
                  <a:pt x="1884935" y="265655"/>
                </a:lnTo>
                <a:lnTo>
                  <a:pt x="1884935" y="268197"/>
                </a:lnTo>
                <a:lnTo>
                  <a:pt x="1882393" y="270739"/>
                </a:lnTo>
                <a:lnTo>
                  <a:pt x="1877308" y="268197"/>
                </a:lnTo>
                <a:lnTo>
                  <a:pt x="1877308" y="265655"/>
                </a:lnTo>
                <a:lnTo>
                  <a:pt x="1872225" y="263113"/>
                </a:lnTo>
                <a:lnTo>
                  <a:pt x="1869682" y="260570"/>
                </a:lnTo>
                <a:lnTo>
                  <a:pt x="1864598" y="265655"/>
                </a:lnTo>
                <a:lnTo>
                  <a:pt x="1864598" y="268197"/>
                </a:lnTo>
                <a:lnTo>
                  <a:pt x="1864598" y="273281"/>
                </a:lnTo>
                <a:lnTo>
                  <a:pt x="1867140" y="273281"/>
                </a:lnTo>
                <a:lnTo>
                  <a:pt x="1867140" y="275824"/>
                </a:lnTo>
                <a:lnTo>
                  <a:pt x="1867140" y="280907"/>
                </a:lnTo>
                <a:lnTo>
                  <a:pt x="1864598" y="280907"/>
                </a:lnTo>
                <a:lnTo>
                  <a:pt x="1862056" y="280907"/>
                </a:lnTo>
                <a:lnTo>
                  <a:pt x="1862056" y="278366"/>
                </a:lnTo>
                <a:lnTo>
                  <a:pt x="1859514" y="275824"/>
                </a:lnTo>
                <a:lnTo>
                  <a:pt x="1856972" y="275824"/>
                </a:lnTo>
                <a:lnTo>
                  <a:pt x="1849346" y="270739"/>
                </a:lnTo>
                <a:lnTo>
                  <a:pt x="1846804" y="273281"/>
                </a:lnTo>
                <a:lnTo>
                  <a:pt x="1841720" y="273281"/>
                </a:lnTo>
                <a:lnTo>
                  <a:pt x="1836636" y="268197"/>
                </a:lnTo>
                <a:lnTo>
                  <a:pt x="1834094" y="270739"/>
                </a:lnTo>
                <a:lnTo>
                  <a:pt x="1831551" y="270739"/>
                </a:lnTo>
                <a:lnTo>
                  <a:pt x="1829009" y="270739"/>
                </a:lnTo>
                <a:lnTo>
                  <a:pt x="1829009" y="273281"/>
                </a:lnTo>
                <a:lnTo>
                  <a:pt x="1831551" y="273281"/>
                </a:lnTo>
                <a:lnTo>
                  <a:pt x="1834094" y="278366"/>
                </a:lnTo>
                <a:lnTo>
                  <a:pt x="1834094" y="283450"/>
                </a:lnTo>
                <a:lnTo>
                  <a:pt x="1836636" y="283450"/>
                </a:lnTo>
                <a:lnTo>
                  <a:pt x="1839177" y="285992"/>
                </a:lnTo>
                <a:lnTo>
                  <a:pt x="1841720" y="285992"/>
                </a:lnTo>
                <a:lnTo>
                  <a:pt x="1841720" y="283450"/>
                </a:lnTo>
                <a:lnTo>
                  <a:pt x="1839177" y="283450"/>
                </a:lnTo>
                <a:lnTo>
                  <a:pt x="1844262" y="283450"/>
                </a:lnTo>
                <a:lnTo>
                  <a:pt x="1844262" y="285992"/>
                </a:lnTo>
                <a:lnTo>
                  <a:pt x="1846804" y="285992"/>
                </a:lnTo>
                <a:lnTo>
                  <a:pt x="1846804" y="288534"/>
                </a:lnTo>
                <a:lnTo>
                  <a:pt x="1849346" y="291077"/>
                </a:lnTo>
                <a:lnTo>
                  <a:pt x="1849346" y="293618"/>
                </a:lnTo>
                <a:lnTo>
                  <a:pt x="1846804" y="293618"/>
                </a:lnTo>
                <a:lnTo>
                  <a:pt x="1844262" y="293618"/>
                </a:lnTo>
                <a:lnTo>
                  <a:pt x="1841720" y="296160"/>
                </a:lnTo>
                <a:lnTo>
                  <a:pt x="1841720" y="293618"/>
                </a:lnTo>
                <a:lnTo>
                  <a:pt x="1844262" y="291077"/>
                </a:lnTo>
                <a:lnTo>
                  <a:pt x="1841720" y="291077"/>
                </a:lnTo>
                <a:lnTo>
                  <a:pt x="1839177" y="291077"/>
                </a:lnTo>
                <a:lnTo>
                  <a:pt x="1836636" y="291077"/>
                </a:lnTo>
                <a:lnTo>
                  <a:pt x="1829009" y="307600"/>
                </a:lnTo>
                <a:lnTo>
                  <a:pt x="1831551" y="310143"/>
                </a:lnTo>
                <a:lnTo>
                  <a:pt x="1831551" y="312684"/>
                </a:lnTo>
                <a:lnTo>
                  <a:pt x="1831551" y="315227"/>
                </a:lnTo>
                <a:lnTo>
                  <a:pt x="1829009" y="315227"/>
                </a:lnTo>
                <a:lnTo>
                  <a:pt x="1829009" y="317769"/>
                </a:lnTo>
                <a:lnTo>
                  <a:pt x="1829009" y="320311"/>
                </a:lnTo>
                <a:lnTo>
                  <a:pt x="1831551" y="320311"/>
                </a:lnTo>
                <a:lnTo>
                  <a:pt x="1831551" y="322854"/>
                </a:lnTo>
                <a:lnTo>
                  <a:pt x="1836636" y="325395"/>
                </a:lnTo>
                <a:lnTo>
                  <a:pt x="1836636" y="327937"/>
                </a:lnTo>
                <a:lnTo>
                  <a:pt x="1834094" y="327937"/>
                </a:lnTo>
                <a:lnTo>
                  <a:pt x="1831551" y="325395"/>
                </a:lnTo>
                <a:lnTo>
                  <a:pt x="1826467" y="322854"/>
                </a:lnTo>
                <a:lnTo>
                  <a:pt x="1823926" y="317769"/>
                </a:lnTo>
                <a:lnTo>
                  <a:pt x="1821383" y="312684"/>
                </a:lnTo>
                <a:lnTo>
                  <a:pt x="1818841" y="312684"/>
                </a:lnTo>
                <a:lnTo>
                  <a:pt x="1816299" y="312684"/>
                </a:lnTo>
                <a:lnTo>
                  <a:pt x="1813757" y="312684"/>
                </a:lnTo>
                <a:lnTo>
                  <a:pt x="1811215" y="317769"/>
                </a:lnTo>
                <a:lnTo>
                  <a:pt x="1808673" y="320311"/>
                </a:lnTo>
                <a:lnTo>
                  <a:pt x="1808673" y="322854"/>
                </a:lnTo>
                <a:lnTo>
                  <a:pt x="1811215" y="322854"/>
                </a:lnTo>
                <a:lnTo>
                  <a:pt x="1811215" y="325395"/>
                </a:lnTo>
                <a:lnTo>
                  <a:pt x="1811215" y="327937"/>
                </a:lnTo>
                <a:lnTo>
                  <a:pt x="1808673" y="327937"/>
                </a:lnTo>
                <a:lnTo>
                  <a:pt x="1806131" y="325395"/>
                </a:lnTo>
                <a:lnTo>
                  <a:pt x="1806131" y="322854"/>
                </a:lnTo>
                <a:lnTo>
                  <a:pt x="1806131" y="317769"/>
                </a:lnTo>
                <a:lnTo>
                  <a:pt x="1803589" y="312684"/>
                </a:lnTo>
                <a:lnTo>
                  <a:pt x="1801047" y="310143"/>
                </a:lnTo>
                <a:lnTo>
                  <a:pt x="1798505" y="310143"/>
                </a:lnTo>
                <a:lnTo>
                  <a:pt x="1798505" y="307600"/>
                </a:lnTo>
                <a:lnTo>
                  <a:pt x="1798505" y="305058"/>
                </a:lnTo>
                <a:lnTo>
                  <a:pt x="1795963" y="305058"/>
                </a:lnTo>
                <a:lnTo>
                  <a:pt x="1793421" y="305058"/>
                </a:lnTo>
                <a:lnTo>
                  <a:pt x="1793421" y="305058"/>
                </a:lnTo>
                <a:lnTo>
                  <a:pt x="1793421" y="310143"/>
                </a:lnTo>
                <a:lnTo>
                  <a:pt x="1793421" y="312684"/>
                </a:lnTo>
                <a:lnTo>
                  <a:pt x="1793421" y="315227"/>
                </a:lnTo>
                <a:lnTo>
                  <a:pt x="1790878" y="315227"/>
                </a:lnTo>
                <a:lnTo>
                  <a:pt x="1788336" y="315227"/>
                </a:lnTo>
                <a:lnTo>
                  <a:pt x="1788336" y="312684"/>
                </a:lnTo>
                <a:lnTo>
                  <a:pt x="1785795" y="317769"/>
                </a:lnTo>
                <a:lnTo>
                  <a:pt x="1785795" y="305058"/>
                </a:lnTo>
                <a:lnTo>
                  <a:pt x="1785795" y="302516"/>
                </a:lnTo>
                <a:lnTo>
                  <a:pt x="1783253" y="305058"/>
                </a:lnTo>
                <a:lnTo>
                  <a:pt x="1783253" y="302516"/>
                </a:lnTo>
                <a:lnTo>
                  <a:pt x="1785795" y="302516"/>
                </a:lnTo>
                <a:lnTo>
                  <a:pt x="1783253" y="302516"/>
                </a:lnTo>
                <a:lnTo>
                  <a:pt x="1783253" y="299974"/>
                </a:lnTo>
                <a:lnTo>
                  <a:pt x="1783253" y="297432"/>
                </a:lnTo>
                <a:lnTo>
                  <a:pt x="1785795" y="297432"/>
                </a:lnTo>
                <a:lnTo>
                  <a:pt x="1783253" y="294890"/>
                </a:lnTo>
                <a:lnTo>
                  <a:pt x="1780710" y="294890"/>
                </a:lnTo>
                <a:lnTo>
                  <a:pt x="1780710" y="292347"/>
                </a:lnTo>
                <a:lnTo>
                  <a:pt x="1778168" y="289805"/>
                </a:lnTo>
                <a:lnTo>
                  <a:pt x="1780710" y="289805"/>
                </a:lnTo>
                <a:lnTo>
                  <a:pt x="1780710" y="287263"/>
                </a:lnTo>
                <a:lnTo>
                  <a:pt x="1780710" y="284721"/>
                </a:lnTo>
                <a:lnTo>
                  <a:pt x="1783253" y="284721"/>
                </a:lnTo>
                <a:lnTo>
                  <a:pt x="1783253" y="282179"/>
                </a:lnTo>
                <a:lnTo>
                  <a:pt x="1783253" y="279637"/>
                </a:lnTo>
                <a:lnTo>
                  <a:pt x="1783253" y="279637"/>
                </a:lnTo>
                <a:lnTo>
                  <a:pt x="1780710" y="277094"/>
                </a:lnTo>
                <a:lnTo>
                  <a:pt x="1778168" y="277094"/>
                </a:lnTo>
                <a:lnTo>
                  <a:pt x="1773085" y="272010"/>
                </a:lnTo>
                <a:lnTo>
                  <a:pt x="1770542" y="266926"/>
                </a:lnTo>
                <a:lnTo>
                  <a:pt x="1768000" y="266926"/>
                </a:lnTo>
                <a:lnTo>
                  <a:pt x="1759103" y="269468"/>
                </a:lnTo>
                <a:lnTo>
                  <a:pt x="1759103" y="272010"/>
                </a:lnTo>
                <a:lnTo>
                  <a:pt x="1759103" y="269468"/>
                </a:lnTo>
                <a:lnTo>
                  <a:pt x="1756561" y="269468"/>
                </a:lnTo>
                <a:lnTo>
                  <a:pt x="1754019" y="272010"/>
                </a:lnTo>
                <a:lnTo>
                  <a:pt x="1748935" y="269468"/>
                </a:lnTo>
                <a:lnTo>
                  <a:pt x="1746392" y="266926"/>
                </a:lnTo>
                <a:lnTo>
                  <a:pt x="1746392" y="264384"/>
                </a:lnTo>
                <a:lnTo>
                  <a:pt x="1748935" y="261841"/>
                </a:lnTo>
                <a:lnTo>
                  <a:pt x="1754019" y="264384"/>
                </a:lnTo>
                <a:lnTo>
                  <a:pt x="1756561" y="266926"/>
                </a:lnTo>
                <a:lnTo>
                  <a:pt x="1756561" y="264384"/>
                </a:lnTo>
                <a:lnTo>
                  <a:pt x="1764187" y="261841"/>
                </a:lnTo>
                <a:lnTo>
                  <a:pt x="1766729" y="261841"/>
                </a:lnTo>
                <a:lnTo>
                  <a:pt x="1769271" y="261841"/>
                </a:lnTo>
                <a:lnTo>
                  <a:pt x="1771813" y="259300"/>
                </a:lnTo>
                <a:lnTo>
                  <a:pt x="1774355" y="254215"/>
                </a:lnTo>
                <a:lnTo>
                  <a:pt x="1774355" y="254215"/>
                </a:lnTo>
                <a:lnTo>
                  <a:pt x="1771813" y="247860"/>
                </a:lnTo>
                <a:lnTo>
                  <a:pt x="1769271" y="250402"/>
                </a:lnTo>
                <a:lnTo>
                  <a:pt x="1766729" y="252944"/>
                </a:lnTo>
                <a:lnTo>
                  <a:pt x="1764187" y="250402"/>
                </a:lnTo>
                <a:lnTo>
                  <a:pt x="1764187" y="247860"/>
                </a:lnTo>
                <a:lnTo>
                  <a:pt x="1764187" y="245317"/>
                </a:lnTo>
                <a:lnTo>
                  <a:pt x="1759103" y="238962"/>
                </a:lnTo>
                <a:lnTo>
                  <a:pt x="1756561" y="236420"/>
                </a:lnTo>
                <a:lnTo>
                  <a:pt x="1755290" y="236420"/>
                </a:lnTo>
                <a:lnTo>
                  <a:pt x="1752748" y="242775"/>
                </a:lnTo>
                <a:lnTo>
                  <a:pt x="1755290" y="259300"/>
                </a:lnTo>
                <a:lnTo>
                  <a:pt x="1752748" y="259300"/>
                </a:lnTo>
                <a:lnTo>
                  <a:pt x="1745122" y="259300"/>
                </a:lnTo>
                <a:lnTo>
                  <a:pt x="1740037" y="256757"/>
                </a:lnTo>
                <a:lnTo>
                  <a:pt x="1737495" y="254215"/>
                </a:lnTo>
                <a:lnTo>
                  <a:pt x="1740037" y="249131"/>
                </a:lnTo>
                <a:lnTo>
                  <a:pt x="1745122" y="240234"/>
                </a:lnTo>
                <a:lnTo>
                  <a:pt x="1745122" y="237691"/>
                </a:lnTo>
                <a:lnTo>
                  <a:pt x="1747664" y="235149"/>
                </a:lnTo>
                <a:lnTo>
                  <a:pt x="1747664" y="232607"/>
                </a:lnTo>
                <a:lnTo>
                  <a:pt x="1750206" y="223709"/>
                </a:lnTo>
                <a:lnTo>
                  <a:pt x="1745122" y="221167"/>
                </a:lnTo>
                <a:lnTo>
                  <a:pt x="1742580" y="216083"/>
                </a:lnTo>
                <a:lnTo>
                  <a:pt x="1740037" y="216083"/>
                </a:lnTo>
                <a:lnTo>
                  <a:pt x="1737495" y="216083"/>
                </a:lnTo>
                <a:lnTo>
                  <a:pt x="1734953" y="216083"/>
                </a:lnTo>
                <a:lnTo>
                  <a:pt x="1734953" y="213541"/>
                </a:lnTo>
                <a:lnTo>
                  <a:pt x="1729869" y="213541"/>
                </a:lnTo>
                <a:lnTo>
                  <a:pt x="1729869" y="213541"/>
                </a:lnTo>
                <a:lnTo>
                  <a:pt x="1724785" y="210998"/>
                </a:lnTo>
                <a:lnTo>
                  <a:pt x="1722243" y="208457"/>
                </a:lnTo>
                <a:lnTo>
                  <a:pt x="1722243" y="205914"/>
                </a:lnTo>
                <a:lnTo>
                  <a:pt x="1719701" y="203372"/>
                </a:lnTo>
                <a:lnTo>
                  <a:pt x="1717159" y="203372"/>
                </a:lnTo>
                <a:lnTo>
                  <a:pt x="1717159" y="203372"/>
                </a:lnTo>
                <a:lnTo>
                  <a:pt x="1714617" y="203372"/>
                </a:lnTo>
                <a:lnTo>
                  <a:pt x="1714617" y="200830"/>
                </a:lnTo>
                <a:lnTo>
                  <a:pt x="1717159" y="200830"/>
                </a:lnTo>
                <a:lnTo>
                  <a:pt x="1719701" y="200830"/>
                </a:lnTo>
                <a:lnTo>
                  <a:pt x="1722243" y="200830"/>
                </a:lnTo>
                <a:lnTo>
                  <a:pt x="1724785" y="194474"/>
                </a:lnTo>
                <a:lnTo>
                  <a:pt x="1722243" y="191932"/>
                </a:lnTo>
                <a:lnTo>
                  <a:pt x="1719701" y="191932"/>
                </a:lnTo>
                <a:lnTo>
                  <a:pt x="1719701" y="189391"/>
                </a:lnTo>
                <a:lnTo>
                  <a:pt x="1714617" y="189391"/>
                </a:lnTo>
                <a:lnTo>
                  <a:pt x="1709533" y="186848"/>
                </a:lnTo>
                <a:lnTo>
                  <a:pt x="1706991" y="184306"/>
                </a:lnTo>
                <a:lnTo>
                  <a:pt x="1701906" y="179221"/>
                </a:lnTo>
                <a:lnTo>
                  <a:pt x="1704449" y="179221"/>
                </a:lnTo>
                <a:lnTo>
                  <a:pt x="1704449" y="172866"/>
                </a:lnTo>
                <a:lnTo>
                  <a:pt x="1704449" y="170324"/>
                </a:lnTo>
                <a:lnTo>
                  <a:pt x="1706991" y="165240"/>
                </a:lnTo>
                <a:lnTo>
                  <a:pt x="1706991" y="162698"/>
                </a:lnTo>
                <a:lnTo>
                  <a:pt x="1709533" y="162698"/>
                </a:lnTo>
                <a:lnTo>
                  <a:pt x="1712075" y="162698"/>
                </a:lnTo>
                <a:lnTo>
                  <a:pt x="1712075" y="160155"/>
                </a:lnTo>
                <a:lnTo>
                  <a:pt x="1709533" y="160155"/>
                </a:lnTo>
                <a:lnTo>
                  <a:pt x="1709533" y="157614"/>
                </a:lnTo>
                <a:lnTo>
                  <a:pt x="1706991" y="157614"/>
                </a:lnTo>
                <a:lnTo>
                  <a:pt x="1709533" y="157614"/>
                </a:lnTo>
                <a:lnTo>
                  <a:pt x="1709533" y="152529"/>
                </a:lnTo>
                <a:lnTo>
                  <a:pt x="1709533" y="149987"/>
                </a:lnTo>
                <a:lnTo>
                  <a:pt x="1706991" y="147444"/>
                </a:lnTo>
                <a:lnTo>
                  <a:pt x="1712075" y="141089"/>
                </a:lnTo>
                <a:lnTo>
                  <a:pt x="1712075" y="138548"/>
                </a:lnTo>
                <a:lnTo>
                  <a:pt x="1714617" y="136005"/>
                </a:lnTo>
                <a:lnTo>
                  <a:pt x="1714617" y="133463"/>
                </a:lnTo>
                <a:lnTo>
                  <a:pt x="1712075" y="133463"/>
                </a:lnTo>
                <a:lnTo>
                  <a:pt x="1709533" y="133463"/>
                </a:lnTo>
                <a:lnTo>
                  <a:pt x="1709533" y="130921"/>
                </a:lnTo>
                <a:lnTo>
                  <a:pt x="1706991" y="130921"/>
                </a:lnTo>
                <a:lnTo>
                  <a:pt x="1704449" y="133463"/>
                </a:lnTo>
                <a:lnTo>
                  <a:pt x="1701906" y="130921"/>
                </a:lnTo>
                <a:lnTo>
                  <a:pt x="1699365" y="130921"/>
                </a:lnTo>
                <a:lnTo>
                  <a:pt x="1699365" y="128378"/>
                </a:lnTo>
                <a:lnTo>
                  <a:pt x="1696822" y="128378"/>
                </a:lnTo>
                <a:lnTo>
                  <a:pt x="1696822" y="127108"/>
                </a:lnTo>
                <a:lnTo>
                  <a:pt x="1694281" y="124565"/>
                </a:lnTo>
                <a:lnTo>
                  <a:pt x="1691738" y="122023"/>
                </a:lnTo>
                <a:lnTo>
                  <a:pt x="1689196" y="119481"/>
                </a:lnTo>
                <a:lnTo>
                  <a:pt x="1686654" y="116939"/>
                </a:lnTo>
                <a:lnTo>
                  <a:pt x="1679028" y="114397"/>
                </a:lnTo>
                <a:lnTo>
                  <a:pt x="1679028" y="114397"/>
                </a:lnTo>
                <a:lnTo>
                  <a:pt x="1676486" y="114397"/>
                </a:lnTo>
                <a:lnTo>
                  <a:pt x="1671402" y="111854"/>
                </a:lnTo>
                <a:lnTo>
                  <a:pt x="1666318" y="106771"/>
                </a:lnTo>
                <a:lnTo>
                  <a:pt x="1661234" y="104228"/>
                </a:lnTo>
                <a:lnTo>
                  <a:pt x="1653608" y="101686"/>
                </a:lnTo>
                <a:lnTo>
                  <a:pt x="1653608" y="101686"/>
                </a:lnTo>
                <a:lnTo>
                  <a:pt x="1653608" y="104228"/>
                </a:lnTo>
                <a:lnTo>
                  <a:pt x="1651065" y="104228"/>
                </a:lnTo>
                <a:lnTo>
                  <a:pt x="1648524" y="104228"/>
                </a:lnTo>
                <a:lnTo>
                  <a:pt x="1645981" y="104228"/>
                </a:lnTo>
                <a:lnTo>
                  <a:pt x="1643439" y="104228"/>
                </a:lnTo>
                <a:lnTo>
                  <a:pt x="1640897" y="104228"/>
                </a:lnTo>
                <a:lnTo>
                  <a:pt x="1640897" y="101686"/>
                </a:lnTo>
                <a:lnTo>
                  <a:pt x="1638355" y="101686"/>
                </a:lnTo>
                <a:lnTo>
                  <a:pt x="1638355" y="101686"/>
                </a:lnTo>
                <a:lnTo>
                  <a:pt x="1635813" y="101686"/>
                </a:lnTo>
                <a:lnTo>
                  <a:pt x="1635813" y="99144"/>
                </a:lnTo>
                <a:lnTo>
                  <a:pt x="1633271" y="99144"/>
                </a:lnTo>
                <a:lnTo>
                  <a:pt x="1630729" y="99144"/>
                </a:lnTo>
                <a:lnTo>
                  <a:pt x="1628187" y="99144"/>
                </a:lnTo>
                <a:lnTo>
                  <a:pt x="1625645" y="99144"/>
                </a:lnTo>
                <a:lnTo>
                  <a:pt x="1625645" y="101686"/>
                </a:lnTo>
                <a:lnTo>
                  <a:pt x="1623103" y="101686"/>
                </a:lnTo>
                <a:lnTo>
                  <a:pt x="1623103" y="104228"/>
                </a:lnTo>
                <a:lnTo>
                  <a:pt x="1620561" y="104228"/>
                </a:lnTo>
                <a:lnTo>
                  <a:pt x="1620561" y="106771"/>
                </a:lnTo>
                <a:lnTo>
                  <a:pt x="1620561" y="104228"/>
                </a:lnTo>
                <a:lnTo>
                  <a:pt x="1618019" y="104228"/>
                </a:lnTo>
                <a:lnTo>
                  <a:pt x="1615477" y="104228"/>
                </a:lnTo>
                <a:lnTo>
                  <a:pt x="1615477" y="101686"/>
                </a:lnTo>
                <a:lnTo>
                  <a:pt x="1615477" y="99144"/>
                </a:lnTo>
                <a:lnTo>
                  <a:pt x="1615477" y="99144"/>
                </a:lnTo>
                <a:lnTo>
                  <a:pt x="1615477" y="96601"/>
                </a:lnTo>
                <a:lnTo>
                  <a:pt x="1612935" y="96601"/>
                </a:lnTo>
                <a:lnTo>
                  <a:pt x="1610393" y="96601"/>
                </a:lnTo>
                <a:lnTo>
                  <a:pt x="1610393" y="94060"/>
                </a:lnTo>
                <a:lnTo>
                  <a:pt x="1607850" y="94060"/>
                </a:lnTo>
                <a:lnTo>
                  <a:pt x="1607850" y="91518"/>
                </a:lnTo>
                <a:lnTo>
                  <a:pt x="1605309" y="91518"/>
                </a:lnTo>
                <a:lnTo>
                  <a:pt x="1602766" y="91518"/>
                </a:lnTo>
                <a:lnTo>
                  <a:pt x="1602766" y="94060"/>
                </a:lnTo>
                <a:lnTo>
                  <a:pt x="1600224" y="94060"/>
                </a:lnTo>
                <a:lnTo>
                  <a:pt x="1600224" y="96601"/>
                </a:lnTo>
                <a:lnTo>
                  <a:pt x="1597682" y="96601"/>
                </a:lnTo>
                <a:lnTo>
                  <a:pt x="1595140" y="96601"/>
                </a:lnTo>
                <a:lnTo>
                  <a:pt x="1595140" y="94060"/>
                </a:lnTo>
                <a:lnTo>
                  <a:pt x="1592598" y="94060"/>
                </a:lnTo>
                <a:lnTo>
                  <a:pt x="1592598" y="91518"/>
                </a:lnTo>
                <a:lnTo>
                  <a:pt x="1595140" y="91518"/>
                </a:lnTo>
                <a:lnTo>
                  <a:pt x="1595140" y="88975"/>
                </a:lnTo>
                <a:lnTo>
                  <a:pt x="1595140" y="86433"/>
                </a:lnTo>
                <a:lnTo>
                  <a:pt x="1597682" y="86433"/>
                </a:lnTo>
                <a:lnTo>
                  <a:pt x="1597682" y="83891"/>
                </a:lnTo>
                <a:lnTo>
                  <a:pt x="1597682" y="81349"/>
                </a:lnTo>
                <a:lnTo>
                  <a:pt x="1595140" y="81349"/>
                </a:lnTo>
                <a:lnTo>
                  <a:pt x="1595140" y="78807"/>
                </a:lnTo>
                <a:lnTo>
                  <a:pt x="1592598" y="78807"/>
                </a:lnTo>
                <a:lnTo>
                  <a:pt x="1590056" y="78807"/>
                </a:lnTo>
                <a:lnTo>
                  <a:pt x="1590056" y="76265"/>
                </a:lnTo>
                <a:lnTo>
                  <a:pt x="1590056" y="76265"/>
                </a:lnTo>
                <a:lnTo>
                  <a:pt x="1590056" y="73722"/>
                </a:lnTo>
                <a:lnTo>
                  <a:pt x="1587514" y="73722"/>
                </a:lnTo>
                <a:lnTo>
                  <a:pt x="1587514" y="71180"/>
                </a:lnTo>
                <a:lnTo>
                  <a:pt x="1584972" y="73722"/>
                </a:lnTo>
                <a:lnTo>
                  <a:pt x="1582430" y="73722"/>
                </a:lnTo>
                <a:lnTo>
                  <a:pt x="1582430" y="76265"/>
                </a:lnTo>
                <a:lnTo>
                  <a:pt x="1579888" y="76265"/>
                </a:lnTo>
                <a:lnTo>
                  <a:pt x="1577346" y="76265"/>
                </a:lnTo>
                <a:lnTo>
                  <a:pt x="1577346" y="73722"/>
                </a:lnTo>
                <a:lnTo>
                  <a:pt x="1577346" y="71180"/>
                </a:lnTo>
                <a:lnTo>
                  <a:pt x="1577346" y="68638"/>
                </a:lnTo>
                <a:lnTo>
                  <a:pt x="1577346" y="68638"/>
                </a:lnTo>
                <a:lnTo>
                  <a:pt x="1574804" y="68638"/>
                </a:lnTo>
                <a:lnTo>
                  <a:pt x="1574804" y="71180"/>
                </a:lnTo>
                <a:lnTo>
                  <a:pt x="1572262" y="71180"/>
                </a:lnTo>
                <a:lnTo>
                  <a:pt x="1569720" y="71180"/>
                </a:lnTo>
                <a:lnTo>
                  <a:pt x="1567178" y="71180"/>
                </a:lnTo>
                <a:lnTo>
                  <a:pt x="1567178" y="68638"/>
                </a:lnTo>
                <a:lnTo>
                  <a:pt x="1564636" y="68638"/>
                </a:lnTo>
                <a:lnTo>
                  <a:pt x="1562093" y="68638"/>
                </a:lnTo>
                <a:lnTo>
                  <a:pt x="1562093" y="66096"/>
                </a:lnTo>
                <a:lnTo>
                  <a:pt x="1559552" y="66096"/>
                </a:lnTo>
                <a:lnTo>
                  <a:pt x="1559552" y="63554"/>
                </a:lnTo>
                <a:lnTo>
                  <a:pt x="1557009" y="63554"/>
                </a:lnTo>
                <a:lnTo>
                  <a:pt x="1554468" y="63554"/>
                </a:lnTo>
                <a:lnTo>
                  <a:pt x="1554468" y="61011"/>
                </a:lnTo>
                <a:lnTo>
                  <a:pt x="1551925" y="61011"/>
                </a:lnTo>
                <a:lnTo>
                  <a:pt x="1551925" y="58469"/>
                </a:lnTo>
                <a:lnTo>
                  <a:pt x="1551925" y="55928"/>
                </a:lnTo>
                <a:lnTo>
                  <a:pt x="1551925" y="53385"/>
                </a:lnTo>
                <a:lnTo>
                  <a:pt x="1554468" y="53385"/>
                </a:lnTo>
                <a:lnTo>
                  <a:pt x="1554468" y="50843"/>
                </a:lnTo>
                <a:lnTo>
                  <a:pt x="1557009" y="50843"/>
                </a:lnTo>
                <a:lnTo>
                  <a:pt x="1557009" y="50843"/>
                </a:lnTo>
                <a:lnTo>
                  <a:pt x="1554468" y="50843"/>
                </a:lnTo>
                <a:lnTo>
                  <a:pt x="1554468" y="48301"/>
                </a:lnTo>
                <a:lnTo>
                  <a:pt x="1551925" y="48301"/>
                </a:lnTo>
                <a:lnTo>
                  <a:pt x="1549383" y="48301"/>
                </a:lnTo>
                <a:lnTo>
                  <a:pt x="1549383" y="45758"/>
                </a:lnTo>
                <a:lnTo>
                  <a:pt x="1546841" y="45758"/>
                </a:lnTo>
                <a:lnTo>
                  <a:pt x="1544299" y="45758"/>
                </a:lnTo>
                <a:lnTo>
                  <a:pt x="1544299" y="48301"/>
                </a:lnTo>
                <a:lnTo>
                  <a:pt x="1541757" y="48301"/>
                </a:lnTo>
                <a:lnTo>
                  <a:pt x="1541757" y="50843"/>
                </a:lnTo>
                <a:lnTo>
                  <a:pt x="1539215" y="50843"/>
                </a:lnTo>
                <a:lnTo>
                  <a:pt x="1536673" y="48301"/>
                </a:lnTo>
                <a:lnTo>
                  <a:pt x="1534131" y="48301"/>
                </a:lnTo>
                <a:lnTo>
                  <a:pt x="1534131" y="45758"/>
                </a:lnTo>
                <a:lnTo>
                  <a:pt x="1534131" y="43217"/>
                </a:lnTo>
                <a:lnTo>
                  <a:pt x="1531589" y="43217"/>
                </a:lnTo>
                <a:lnTo>
                  <a:pt x="1531589" y="40675"/>
                </a:lnTo>
                <a:lnTo>
                  <a:pt x="1531589" y="38132"/>
                </a:lnTo>
                <a:lnTo>
                  <a:pt x="1531589" y="35590"/>
                </a:lnTo>
                <a:lnTo>
                  <a:pt x="1531589" y="33048"/>
                </a:lnTo>
                <a:lnTo>
                  <a:pt x="1531589" y="30506"/>
                </a:lnTo>
                <a:lnTo>
                  <a:pt x="1529047" y="27964"/>
                </a:lnTo>
                <a:lnTo>
                  <a:pt x="1529047" y="30506"/>
                </a:lnTo>
                <a:lnTo>
                  <a:pt x="1529047" y="33048"/>
                </a:lnTo>
                <a:lnTo>
                  <a:pt x="1526505" y="33048"/>
                </a:lnTo>
                <a:lnTo>
                  <a:pt x="1521421" y="35590"/>
                </a:lnTo>
                <a:lnTo>
                  <a:pt x="1521421" y="38132"/>
                </a:lnTo>
                <a:lnTo>
                  <a:pt x="1518879" y="40675"/>
                </a:lnTo>
                <a:lnTo>
                  <a:pt x="1518879" y="38132"/>
                </a:lnTo>
                <a:lnTo>
                  <a:pt x="1516337" y="35590"/>
                </a:lnTo>
                <a:lnTo>
                  <a:pt x="1513794" y="33048"/>
                </a:lnTo>
                <a:lnTo>
                  <a:pt x="1511252" y="30506"/>
                </a:lnTo>
                <a:lnTo>
                  <a:pt x="1508710" y="25422"/>
                </a:lnTo>
                <a:lnTo>
                  <a:pt x="1508710" y="25422"/>
                </a:lnTo>
                <a:lnTo>
                  <a:pt x="1506168" y="22879"/>
                </a:lnTo>
                <a:lnTo>
                  <a:pt x="1506168" y="20337"/>
                </a:lnTo>
                <a:lnTo>
                  <a:pt x="1503626" y="17795"/>
                </a:lnTo>
                <a:lnTo>
                  <a:pt x="1506168" y="15253"/>
                </a:lnTo>
                <a:lnTo>
                  <a:pt x="1497271" y="10168"/>
                </a:lnTo>
                <a:lnTo>
                  <a:pt x="1499813" y="7626"/>
                </a:lnTo>
                <a:lnTo>
                  <a:pt x="1499813" y="5085"/>
                </a:lnTo>
                <a:lnTo>
                  <a:pt x="1502355" y="2542"/>
                </a:lnTo>
                <a:lnTo>
                  <a:pt x="1504897" y="2542"/>
                </a:lnTo>
                <a:lnTo>
                  <a:pt x="1504897" y="0"/>
                </a:lnTo>
                <a:lnTo>
                  <a:pt x="1507439" y="0"/>
                </a:lnTo>
                <a:lnTo>
                  <a:pt x="1507439" y="0"/>
                </a:lnTo>
                <a:lnTo>
                  <a:pt x="1509982" y="0"/>
                </a:lnTo>
                <a:lnTo>
                  <a:pt x="1512523" y="0"/>
                </a:lnTo>
                <a:lnTo>
                  <a:pt x="1515066" y="0"/>
                </a:lnTo>
                <a:lnTo>
                  <a:pt x="1515066" y="2542"/>
                </a:lnTo>
                <a:lnTo>
                  <a:pt x="1517607" y="2542"/>
                </a:lnTo>
                <a:lnTo>
                  <a:pt x="1520150" y="2542"/>
                </a:lnTo>
                <a:lnTo>
                  <a:pt x="1522692" y="2542"/>
                </a:lnTo>
                <a:lnTo>
                  <a:pt x="1522692" y="5085"/>
                </a:lnTo>
                <a:lnTo>
                  <a:pt x="1525234" y="5085"/>
                </a:lnTo>
                <a:lnTo>
                  <a:pt x="1525234" y="7626"/>
                </a:lnTo>
                <a:lnTo>
                  <a:pt x="1527776" y="7626"/>
                </a:lnTo>
                <a:lnTo>
                  <a:pt x="1530318" y="7626"/>
                </a:lnTo>
                <a:lnTo>
                  <a:pt x="1530318" y="10168"/>
                </a:lnTo>
                <a:lnTo>
                  <a:pt x="1532860" y="10168"/>
                </a:lnTo>
                <a:lnTo>
                  <a:pt x="1532860" y="12711"/>
                </a:lnTo>
                <a:lnTo>
                  <a:pt x="1535402" y="12711"/>
                </a:lnTo>
                <a:lnTo>
                  <a:pt x="1537944" y="15253"/>
                </a:lnTo>
                <a:lnTo>
                  <a:pt x="1540486" y="15253"/>
                </a:lnTo>
                <a:lnTo>
                  <a:pt x="1540486" y="17795"/>
                </a:lnTo>
                <a:lnTo>
                  <a:pt x="1543028" y="17795"/>
                </a:lnTo>
                <a:lnTo>
                  <a:pt x="1543028" y="20337"/>
                </a:lnTo>
                <a:lnTo>
                  <a:pt x="1545570" y="20337"/>
                </a:lnTo>
                <a:lnTo>
                  <a:pt x="1545570" y="22879"/>
                </a:lnTo>
                <a:lnTo>
                  <a:pt x="1548112" y="22879"/>
                </a:lnTo>
                <a:lnTo>
                  <a:pt x="1550654" y="22879"/>
                </a:lnTo>
                <a:lnTo>
                  <a:pt x="1550654" y="25422"/>
                </a:lnTo>
                <a:lnTo>
                  <a:pt x="1553196" y="25422"/>
                </a:lnTo>
                <a:lnTo>
                  <a:pt x="1553196" y="27964"/>
                </a:lnTo>
                <a:lnTo>
                  <a:pt x="1555738" y="27964"/>
                </a:lnTo>
                <a:lnTo>
                  <a:pt x="1555738" y="30506"/>
                </a:lnTo>
                <a:lnTo>
                  <a:pt x="1558280" y="30506"/>
                </a:lnTo>
                <a:lnTo>
                  <a:pt x="1560823" y="30506"/>
                </a:lnTo>
                <a:lnTo>
                  <a:pt x="1560823" y="29235"/>
                </a:lnTo>
                <a:close/>
              </a:path>
            </a:pathLst>
          </a:custGeom>
          <a:solidFill>
            <a:srgbClr val="DF3D3D"/>
          </a:solidFill>
          <a:ln w="3649"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A332E5D-7D92-4EA6-AE1E-2AE0DDB641E3}"/>
              </a:ext>
            </a:extLst>
          </p:cNvPr>
          <p:cNvSpPr/>
          <p:nvPr userDrawn="1"/>
        </p:nvSpPr>
        <p:spPr>
          <a:xfrm>
            <a:off x="1862056" y="2675613"/>
            <a:ext cx="692710" cy="674941"/>
          </a:xfrm>
          <a:custGeom>
            <a:avLst/>
            <a:gdLst>
              <a:gd name="connsiteX0" fmla="*/ 216075 w 692710"/>
              <a:gd name="connsiteY0" fmla="*/ 380052 h 674941"/>
              <a:gd name="connsiteX1" fmla="*/ 213533 w 692710"/>
              <a:gd name="connsiteY1" fmla="*/ 380052 h 674941"/>
              <a:gd name="connsiteX2" fmla="*/ 210991 w 692710"/>
              <a:gd name="connsiteY2" fmla="*/ 380052 h 674941"/>
              <a:gd name="connsiteX3" fmla="*/ 210991 w 692710"/>
              <a:gd name="connsiteY3" fmla="*/ 377510 h 674941"/>
              <a:gd name="connsiteX4" fmla="*/ 210991 w 692710"/>
              <a:gd name="connsiteY4" fmla="*/ 374967 h 674941"/>
              <a:gd name="connsiteX5" fmla="*/ 210991 w 692710"/>
              <a:gd name="connsiteY5" fmla="*/ 372426 h 674941"/>
              <a:gd name="connsiteX6" fmla="*/ 210991 w 692710"/>
              <a:gd name="connsiteY6" fmla="*/ 369883 h 674941"/>
              <a:gd name="connsiteX7" fmla="*/ 210991 w 692710"/>
              <a:gd name="connsiteY7" fmla="*/ 367341 h 674941"/>
              <a:gd name="connsiteX8" fmla="*/ 210991 w 692710"/>
              <a:gd name="connsiteY8" fmla="*/ 364799 h 674941"/>
              <a:gd name="connsiteX9" fmla="*/ 210991 w 692710"/>
              <a:gd name="connsiteY9" fmla="*/ 362257 h 674941"/>
              <a:gd name="connsiteX10" fmla="*/ 210991 w 692710"/>
              <a:gd name="connsiteY10" fmla="*/ 360986 h 674941"/>
              <a:gd name="connsiteX11" fmla="*/ 210991 w 692710"/>
              <a:gd name="connsiteY11" fmla="*/ 358443 h 674941"/>
              <a:gd name="connsiteX12" fmla="*/ 210991 w 692710"/>
              <a:gd name="connsiteY12" fmla="*/ 355901 h 674941"/>
              <a:gd name="connsiteX13" fmla="*/ 208449 w 692710"/>
              <a:gd name="connsiteY13" fmla="*/ 355901 h 674941"/>
              <a:gd name="connsiteX14" fmla="*/ 208449 w 692710"/>
              <a:gd name="connsiteY14" fmla="*/ 353360 h 674941"/>
              <a:gd name="connsiteX15" fmla="*/ 208449 w 692710"/>
              <a:gd name="connsiteY15" fmla="*/ 350817 h 674941"/>
              <a:gd name="connsiteX16" fmla="*/ 208449 w 692710"/>
              <a:gd name="connsiteY16" fmla="*/ 348275 h 674941"/>
              <a:gd name="connsiteX17" fmla="*/ 210991 w 692710"/>
              <a:gd name="connsiteY17" fmla="*/ 348275 h 674941"/>
              <a:gd name="connsiteX18" fmla="*/ 213533 w 692710"/>
              <a:gd name="connsiteY18" fmla="*/ 348275 h 674941"/>
              <a:gd name="connsiteX19" fmla="*/ 216075 w 692710"/>
              <a:gd name="connsiteY19" fmla="*/ 348275 h 674941"/>
              <a:gd name="connsiteX20" fmla="*/ 216075 w 692710"/>
              <a:gd name="connsiteY20" fmla="*/ 350817 h 674941"/>
              <a:gd name="connsiteX21" fmla="*/ 218617 w 692710"/>
              <a:gd name="connsiteY21" fmla="*/ 350817 h 674941"/>
              <a:gd name="connsiteX22" fmla="*/ 218617 w 692710"/>
              <a:gd name="connsiteY22" fmla="*/ 353360 h 674941"/>
              <a:gd name="connsiteX23" fmla="*/ 221159 w 692710"/>
              <a:gd name="connsiteY23" fmla="*/ 353360 h 674941"/>
              <a:gd name="connsiteX24" fmla="*/ 221159 w 692710"/>
              <a:gd name="connsiteY24" fmla="*/ 355901 h 674941"/>
              <a:gd name="connsiteX25" fmla="*/ 221159 w 692710"/>
              <a:gd name="connsiteY25" fmla="*/ 358443 h 674941"/>
              <a:gd name="connsiteX26" fmla="*/ 221159 w 692710"/>
              <a:gd name="connsiteY26" fmla="*/ 360986 h 674941"/>
              <a:gd name="connsiteX27" fmla="*/ 221159 w 692710"/>
              <a:gd name="connsiteY27" fmla="*/ 363528 h 674941"/>
              <a:gd name="connsiteX28" fmla="*/ 221159 w 692710"/>
              <a:gd name="connsiteY28" fmla="*/ 366070 h 674941"/>
              <a:gd name="connsiteX29" fmla="*/ 221159 w 692710"/>
              <a:gd name="connsiteY29" fmla="*/ 368612 h 674941"/>
              <a:gd name="connsiteX30" fmla="*/ 221159 w 692710"/>
              <a:gd name="connsiteY30" fmla="*/ 371154 h 674941"/>
              <a:gd name="connsiteX31" fmla="*/ 221159 w 692710"/>
              <a:gd name="connsiteY31" fmla="*/ 373697 h 674941"/>
              <a:gd name="connsiteX32" fmla="*/ 221159 w 692710"/>
              <a:gd name="connsiteY32" fmla="*/ 376239 h 674941"/>
              <a:gd name="connsiteX33" fmla="*/ 221159 w 692710"/>
              <a:gd name="connsiteY33" fmla="*/ 378781 h 674941"/>
              <a:gd name="connsiteX34" fmla="*/ 218617 w 692710"/>
              <a:gd name="connsiteY34" fmla="*/ 378781 h 674941"/>
              <a:gd name="connsiteX35" fmla="*/ 218617 w 692710"/>
              <a:gd name="connsiteY35" fmla="*/ 381323 h 674941"/>
              <a:gd name="connsiteX36" fmla="*/ 216075 w 692710"/>
              <a:gd name="connsiteY36" fmla="*/ 381323 h 674941"/>
              <a:gd name="connsiteX37" fmla="*/ 371140 w 692710"/>
              <a:gd name="connsiteY37" fmla="*/ 41946 h 674941"/>
              <a:gd name="connsiteX38" fmla="*/ 371140 w 692710"/>
              <a:gd name="connsiteY38" fmla="*/ 44488 h 674941"/>
              <a:gd name="connsiteX39" fmla="*/ 373682 w 692710"/>
              <a:gd name="connsiteY39" fmla="*/ 44488 h 674941"/>
              <a:gd name="connsiteX40" fmla="*/ 373682 w 692710"/>
              <a:gd name="connsiteY40" fmla="*/ 47030 h 674941"/>
              <a:gd name="connsiteX41" fmla="*/ 373682 w 692710"/>
              <a:gd name="connsiteY41" fmla="*/ 49572 h 674941"/>
              <a:gd name="connsiteX42" fmla="*/ 373682 w 692710"/>
              <a:gd name="connsiteY42" fmla="*/ 52115 h 674941"/>
              <a:gd name="connsiteX43" fmla="*/ 373682 w 692710"/>
              <a:gd name="connsiteY43" fmla="*/ 54657 h 674941"/>
              <a:gd name="connsiteX44" fmla="*/ 376224 w 692710"/>
              <a:gd name="connsiteY44" fmla="*/ 54657 h 674941"/>
              <a:gd name="connsiteX45" fmla="*/ 376224 w 692710"/>
              <a:gd name="connsiteY45" fmla="*/ 57198 h 674941"/>
              <a:gd name="connsiteX46" fmla="*/ 376224 w 692710"/>
              <a:gd name="connsiteY46" fmla="*/ 59741 h 674941"/>
              <a:gd name="connsiteX47" fmla="*/ 378766 w 692710"/>
              <a:gd name="connsiteY47" fmla="*/ 59741 h 674941"/>
              <a:gd name="connsiteX48" fmla="*/ 381308 w 692710"/>
              <a:gd name="connsiteY48" fmla="*/ 59741 h 674941"/>
              <a:gd name="connsiteX49" fmla="*/ 383851 w 692710"/>
              <a:gd name="connsiteY49" fmla="*/ 59741 h 674941"/>
              <a:gd name="connsiteX50" fmla="*/ 383851 w 692710"/>
              <a:gd name="connsiteY50" fmla="*/ 55928 h 674941"/>
              <a:gd name="connsiteX51" fmla="*/ 386393 w 692710"/>
              <a:gd name="connsiteY51" fmla="*/ 55928 h 674941"/>
              <a:gd name="connsiteX52" fmla="*/ 388935 w 692710"/>
              <a:gd name="connsiteY52" fmla="*/ 55928 h 674941"/>
              <a:gd name="connsiteX53" fmla="*/ 388935 w 692710"/>
              <a:gd name="connsiteY53" fmla="*/ 58470 h 674941"/>
              <a:gd name="connsiteX54" fmla="*/ 388935 w 692710"/>
              <a:gd name="connsiteY54" fmla="*/ 61012 h 674941"/>
              <a:gd name="connsiteX55" fmla="*/ 391477 w 692710"/>
              <a:gd name="connsiteY55" fmla="*/ 61012 h 674941"/>
              <a:gd name="connsiteX56" fmla="*/ 391477 w 692710"/>
              <a:gd name="connsiteY56" fmla="*/ 63554 h 674941"/>
              <a:gd name="connsiteX57" fmla="*/ 391477 w 692710"/>
              <a:gd name="connsiteY57" fmla="*/ 66096 h 674941"/>
              <a:gd name="connsiteX58" fmla="*/ 391477 w 692710"/>
              <a:gd name="connsiteY58" fmla="*/ 68638 h 674941"/>
              <a:gd name="connsiteX59" fmla="*/ 394019 w 692710"/>
              <a:gd name="connsiteY59" fmla="*/ 68638 h 674941"/>
              <a:gd name="connsiteX60" fmla="*/ 394019 w 692710"/>
              <a:gd name="connsiteY60" fmla="*/ 71181 h 674941"/>
              <a:gd name="connsiteX61" fmla="*/ 394019 w 692710"/>
              <a:gd name="connsiteY61" fmla="*/ 73723 h 674941"/>
              <a:gd name="connsiteX62" fmla="*/ 394019 w 692710"/>
              <a:gd name="connsiteY62" fmla="*/ 76265 h 674941"/>
              <a:gd name="connsiteX63" fmla="*/ 396561 w 692710"/>
              <a:gd name="connsiteY63" fmla="*/ 76265 h 674941"/>
              <a:gd name="connsiteX64" fmla="*/ 396561 w 692710"/>
              <a:gd name="connsiteY64" fmla="*/ 78807 h 674941"/>
              <a:gd name="connsiteX65" fmla="*/ 399103 w 692710"/>
              <a:gd name="connsiteY65" fmla="*/ 78807 h 674941"/>
              <a:gd name="connsiteX66" fmla="*/ 401645 w 692710"/>
              <a:gd name="connsiteY66" fmla="*/ 78807 h 674941"/>
              <a:gd name="connsiteX67" fmla="*/ 404187 w 692710"/>
              <a:gd name="connsiteY67" fmla="*/ 78807 h 674941"/>
              <a:gd name="connsiteX68" fmla="*/ 404187 w 692710"/>
              <a:gd name="connsiteY68" fmla="*/ 76265 h 674941"/>
              <a:gd name="connsiteX69" fmla="*/ 406729 w 692710"/>
              <a:gd name="connsiteY69" fmla="*/ 76265 h 674941"/>
              <a:gd name="connsiteX70" fmla="*/ 409271 w 692710"/>
              <a:gd name="connsiteY70" fmla="*/ 76265 h 674941"/>
              <a:gd name="connsiteX71" fmla="*/ 411813 w 692710"/>
              <a:gd name="connsiteY71" fmla="*/ 76265 h 674941"/>
              <a:gd name="connsiteX72" fmla="*/ 411813 w 692710"/>
              <a:gd name="connsiteY72" fmla="*/ 73723 h 674941"/>
              <a:gd name="connsiteX73" fmla="*/ 414355 w 692710"/>
              <a:gd name="connsiteY73" fmla="*/ 73723 h 674941"/>
              <a:gd name="connsiteX74" fmla="*/ 416897 w 692710"/>
              <a:gd name="connsiteY74" fmla="*/ 73723 h 674941"/>
              <a:gd name="connsiteX75" fmla="*/ 416897 w 692710"/>
              <a:gd name="connsiteY75" fmla="*/ 76265 h 674941"/>
              <a:gd name="connsiteX76" fmla="*/ 419439 w 692710"/>
              <a:gd name="connsiteY76" fmla="*/ 76265 h 674941"/>
              <a:gd name="connsiteX77" fmla="*/ 419439 w 692710"/>
              <a:gd name="connsiteY77" fmla="*/ 78807 h 674941"/>
              <a:gd name="connsiteX78" fmla="*/ 421981 w 692710"/>
              <a:gd name="connsiteY78" fmla="*/ 78807 h 674941"/>
              <a:gd name="connsiteX79" fmla="*/ 421981 w 692710"/>
              <a:gd name="connsiteY79" fmla="*/ 81349 h 674941"/>
              <a:gd name="connsiteX80" fmla="*/ 424523 w 692710"/>
              <a:gd name="connsiteY80" fmla="*/ 81349 h 674941"/>
              <a:gd name="connsiteX81" fmla="*/ 424523 w 692710"/>
              <a:gd name="connsiteY81" fmla="*/ 83891 h 674941"/>
              <a:gd name="connsiteX82" fmla="*/ 424523 w 692710"/>
              <a:gd name="connsiteY82" fmla="*/ 86434 h 674941"/>
              <a:gd name="connsiteX83" fmla="*/ 424523 w 692710"/>
              <a:gd name="connsiteY83" fmla="*/ 88975 h 674941"/>
              <a:gd name="connsiteX84" fmla="*/ 424523 w 692710"/>
              <a:gd name="connsiteY84" fmla="*/ 91518 h 674941"/>
              <a:gd name="connsiteX85" fmla="*/ 424523 w 692710"/>
              <a:gd name="connsiteY85" fmla="*/ 94060 h 674941"/>
              <a:gd name="connsiteX86" fmla="*/ 427066 w 692710"/>
              <a:gd name="connsiteY86" fmla="*/ 94060 h 674941"/>
              <a:gd name="connsiteX87" fmla="*/ 427066 w 692710"/>
              <a:gd name="connsiteY87" fmla="*/ 96602 h 674941"/>
              <a:gd name="connsiteX88" fmla="*/ 429608 w 692710"/>
              <a:gd name="connsiteY88" fmla="*/ 96602 h 674941"/>
              <a:gd name="connsiteX89" fmla="*/ 432150 w 692710"/>
              <a:gd name="connsiteY89" fmla="*/ 96602 h 674941"/>
              <a:gd name="connsiteX90" fmla="*/ 434692 w 692710"/>
              <a:gd name="connsiteY90" fmla="*/ 96602 h 674941"/>
              <a:gd name="connsiteX91" fmla="*/ 437234 w 692710"/>
              <a:gd name="connsiteY91" fmla="*/ 96602 h 674941"/>
              <a:gd name="connsiteX92" fmla="*/ 439776 w 692710"/>
              <a:gd name="connsiteY92" fmla="*/ 96602 h 674941"/>
              <a:gd name="connsiteX93" fmla="*/ 442318 w 692710"/>
              <a:gd name="connsiteY93" fmla="*/ 96602 h 674941"/>
              <a:gd name="connsiteX94" fmla="*/ 444860 w 692710"/>
              <a:gd name="connsiteY94" fmla="*/ 96602 h 674941"/>
              <a:gd name="connsiteX95" fmla="*/ 444860 w 692710"/>
              <a:gd name="connsiteY95" fmla="*/ 99145 h 674941"/>
              <a:gd name="connsiteX96" fmla="*/ 444860 w 692710"/>
              <a:gd name="connsiteY96" fmla="*/ 101686 h 674941"/>
              <a:gd name="connsiteX97" fmla="*/ 444860 w 692710"/>
              <a:gd name="connsiteY97" fmla="*/ 104228 h 674941"/>
              <a:gd name="connsiteX98" fmla="*/ 442318 w 692710"/>
              <a:gd name="connsiteY98" fmla="*/ 104228 h 674941"/>
              <a:gd name="connsiteX99" fmla="*/ 442318 w 692710"/>
              <a:gd name="connsiteY99" fmla="*/ 106771 h 674941"/>
              <a:gd name="connsiteX100" fmla="*/ 439776 w 692710"/>
              <a:gd name="connsiteY100" fmla="*/ 109313 h 674941"/>
              <a:gd name="connsiteX101" fmla="*/ 437234 w 692710"/>
              <a:gd name="connsiteY101" fmla="*/ 111855 h 674941"/>
              <a:gd name="connsiteX102" fmla="*/ 437234 w 692710"/>
              <a:gd name="connsiteY102" fmla="*/ 114397 h 674941"/>
              <a:gd name="connsiteX103" fmla="*/ 434692 w 692710"/>
              <a:gd name="connsiteY103" fmla="*/ 114397 h 674941"/>
              <a:gd name="connsiteX104" fmla="*/ 434692 w 692710"/>
              <a:gd name="connsiteY104" fmla="*/ 116939 h 674941"/>
              <a:gd name="connsiteX105" fmla="*/ 434692 w 692710"/>
              <a:gd name="connsiteY105" fmla="*/ 119481 h 674941"/>
              <a:gd name="connsiteX106" fmla="*/ 434692 w 692710"/>
              <a:gd name="connsiteY106" fmla="*/ 122024 h 674941"/>
              <a:gd name="connsiteX107" fmla="*/ 434692 w 692710"/>
              <a:gd name="connsiteY107" fmla="*/ 124566 h 674941"/>
              <a:gd name="connsiteX108" fmla="*/ 437234 w 692710"/>
              <a:gd name="connsiteY108" fmla="*/ 124566 h 674941"/>
              <a:gd name="connsiteX109" fmla="*/ 437234 w 692710"/>
              <a:gd name="connsiteY109" fmla="*/ 127108 h 674941"/>
              <a:gd name="connsiteX110" fmla="*/ 437234 w 692710"/>
              <a:gd name="connsiteY110" fmla="*/ 129650 h 674941"/>
              <a:gd name="connsiteX111" fmla="*/ 439776 w 692710"/>
              <a:gd name="connsiteY111" fmla="*/ 129650 h 674941"/>
              <a:gd name="connsiteX112" fmla="*/ 439776 w 692710"/>
              <a:gd name="connsiteY112" fmla="*/ 132192 h 674941"/>
              <a:gd name="connsiteX113" fmla="*/ 442318 w 692710"/>
              <a:gd name="connsiteY113" fmla="*/ 132192 h 674941"/>
              <a:gd name="connsiteX114" fmla="*/ 442318 w 692710"/>
              <a:gd name="connsiteY114" fmla="*/ 134734 h 674941"/>
              <a:gd name="connsiteX115" fmla="*/ 442318 w 692710"/>
              <a:gd name="connsiteY115" fmla="*/ 137277 h 674941"/>
              <a:gd name="connsiteX116" fmla="*/ 444860 w 692710"/>
              <a:gd name="connsiteY116" fmla="*/ 137277 h 674941"/>
              <a:gd name="connsiteX117" fmla="*/ 444860 w 692710"/>
              <a:gd name="connsiteY117" fmla="*/ 139818 h 674941"/>
              <a:gd name="connsiteX118" fmla="*/ 444860 w 692710"/>
              <a:gd name="connsiteY118" fmla="*/ 142361 h 674941"/>
              <a:gd name="connsiteX119" fmla="*/ 444860 w 692710"/>
              <a:gd name="connsiteY119" fmla="*/ 144903 h 674941"/>
              <a:gd name="connsiteX120" fmla="*/ 447402 w 692710"/>
              <a:gd name="connsiteY120" fmla="*/ 144903 h 674941"/>
              <a:gd name="connsiteX121" fmla="*/ 444860 w 692710"/>
              <a:gd name="connsiteY121" fmla="*/ 147445 h 674941"/>
              <a:gd name="connsiteX122" fmla="*/ 444860 w 692710"/>
              <a:gd name="connsiteY122" fmla="*/ 149988 h 674941"/>
              <a:gd name="connsiteX123" fmla="*/ 442318 w 692710"/>
              <a:gd name="connsiteY123" fmla="*/ 149988 h 674941"/>
              <a:gd name="connsiteX124" fmla="*/ 439776 w 692710"/>
              <a:gd name="connsiteY124" fmla="*/ 149988 h 674941"/>
              <a:gd name="connsiteX125" fmla="*/ 437234 w 692710"/>
              <a:gd name="connsiteY125" fmla="*/ 149988 h 674941"/>
              <a:gd name="connsiteX126" fmla="*/ 437234 w 692710"/>
              <a:gd name="connsiteY126" fmla="*/ 147445 h 674941"/>
              <a:gd name="connsiteX127" fmla="*/ 434692 w 692710"/>
              <a:gd name="connsiteY127" fmla="*/ 147445 h 674941"/>
              <a:gd name="connsiteX128" fmla="*/ 432150 w 692710"/>
              <a:gd name="connsiteY128" fmla="*/ 147445 h 674941"/>
              <a:gd name="connsiteX129" fmla="*/ 432150 w 692710"/>
              <a:gd name="connsiteY129" fmla="*/ 152529 h 674941"/>
              <a:gd name="connsiteX130" fmla="*/ 432150 w 692710"/>
              <a:gd name="connsiteY130" fmla="*/ 157614 h 674941"/>
              <a:gd name="connsiteX131" fmla="*/ 434692 w 692710"/>
              <a:gd name="connsiteY131" fmla="*/ 157614 h 674941"/>
              <a:gd name="connsiteX132" fmla="*/ 434692 w 692710"/>
              <a:gd name="connsiteY132" fmla="*/ 160156 h 674941"/>
              <a:gd name="connsiteX133" fmla="*/ 434692 w 692710"/>
              <a:gd name="connsiteY133" fmla="*/ 162698 h 674941"/>
              <a:gd name="connsiteX134" fmla="*/ 434692 w 692710"/>
              <a:gd name="connsiteY134" fmla="*/ 165240 h 674941"/>
              <a:gd name="connsiteX135" fmla="*/ 434692 w 692710"/>
              <a:gd name="connsiteY135" fmla="*/ 167782 h 674941"/>
              <a:gd name="connsiteX136" fmla="*/ 434692 w 692710"/>
              <a:gd name="connsiteY136" fmla="*/ 170324 h 674941"/>
              <a:gd name="connsiteX137" fmla="*/ 434692 w 692710"/>
              <a:gd name="connsiteY137" fmla="*/ 172867 h 674941"/>
              <a:gd name="connsiteX138" fmla="*/ 434692 w 692710"/>
              <a:gd name="connsiteY138" fmla="*/ 175409 h 674941"/>
              <a:gd name="connsiteX139" fmla="*/ 434692 w 692710"/>
              <a:gd name="connsiteY139" fmla="*/ 177951 h 674941"/>
              <a:gd name="connsiteX140" fmla="*/ 432150 w 692710"/>
              <a:gd name="connsiteY140" fmla="*/ 177951 h 674941"/>
              <a:gd name="connsiteX141" fmla="*/ 429608 w 692710"/>
              <a:gd name="connsiteY141" fmla="*/ 177951 h 674941"/>
              <a:gd name="connsiteX142" fmla="*/ 429608 w 692710"/>
              <a:gd name="connsiteY142" fmla="*/ 175409 h 674941"/>
              <a:gd name="connsiteX143" fmla="*/ 429608 w 692710"/>
              <a:gd name="connsiteY143" fmla="*/ 172867 h 674941"/>
              <a:gd name="connsiteX144" fmla="*/ 427066 w 692710"/>
              <a:gd name="connsiteY144" fmla="*/ 172867 h 674941"/>
              <a:gd name="connsiteX145" fmla="*/ 427066 w 692710"/>
              <a:gd name="connsiteY145" fmla="*/ 170324 h 674941"/>
              <a:gd name="connsiteX146" fmla="*/ 427066 w 692710"/>
              <a:gd name="connsiteY146" fmla="*/ 157614 h 674941"/>
              <a:gd name="connsiteX147" fmla="*/ 427066 w 692710"/>
              <a:gd name="connsiteY147" fmla="*/ 155071 h 674941"/>
              <a:gd name="connsiteX148" fmla="*/ 424523 w 692710"/>
              <a:gd name="connsiteY148" fmla="*/ 155071 h 674941"/>
              <a:gd name="connsiteX149" fmla="*/ 424523 w 692710"/>
              <a:gd name="connsiteY149" fmla="*/ 152529 h 674941"/>
              <a:gd name="connsiteX150" fmla="*/ 421981 w 692710"/>
              <a:gd name="connsiteY150" fmla="*/ 152529 h 674941"/>
              <a:gd name="connsiteX151" fmla="*/ 421981 w 692710"/>
              <a:gd name="connsiteY151" fmla="*/ 149988 h 674941"/>
              <a:gd name="connsiteX152" fmla="*/ 419439 w 692710"/>
              <a:gd name="connsiteY152" fmla="*/ 149988 h 674941"/>
              <a:gd name="connsiteX153" fmla="*/ 419439 w 692710"/>
              <a:gd name="connsiteY153" fmla="*/ 147445 h 674941"/>
              <a:gd name="connsiteX154" fmla="*/ 414355 w 692710"/>
              <a:gd name="connsiteY154" fmla="*/ 147445 h 674941"/>
              <a:gd name="connsiteX155" fmla="*/ 414355 w 692710"/>
              <a:gd name="connsiteY155" fmla="*/ 144903 h 674941"/>
              <a:gd name="connsiteX156" fmla="*/ 411813 w 692710"/>
              <a:gd name="connsiteY156" fmla="*/ 144903 h 674941"/>
              <a:gd name="connsiteX157" fmla="*/ 409271 w 692710"/>
              <a:gd name="connsiteY157" fmla="*/ 144903 h 674941"/>
              <a:gd name="connsiteX158" fmla="*/ 406729 w 692710"/>
              <a:gd name="connsiteY158" fmla="*/ 144903 h 674941"/>
              <a:gd name="connsiteX159" fmla="*/ 406729 w 692710"/>
              <a:gd name="connsiteY159" fmla="*/ 142361 h 674941"/>
              <a:gd name="connsiteX160" fmla="*/ 404187 w 692710"/>
              <a:gd name="connsiteY160" fmla="*/ 142361 h 674941"/>
              <a:gd name="connsiteX161" fmla="*/ 401645 w 692710"/>
              <a:gd name="connsiteY161" fmla="*/ 142361 h 674941"/>
              <a:gd name="connsiteX162" fmla="*/ 399103 w 692710"/>
              <a:gd name="connsiteY162" fmla="*/ 142361 h 674941"/>
              <a:gd name="connsiteX163" fmla="*/ 396561 w 692710"/>
              <a:gd name="connsiteY163" fmla="*/ 142361 h 674941"/>
              <a:gd name="connsiteX164" fmla="*/ 394019 w 692710"/>
              <a:gd name="connsiteY164" fmla="*/ 139818 h 674941"/>
              <a:gd name="connsiteX165" fmla="*/ 391477 w 692710"/>
              <a:gd name="connsiteY165" fmla="*/ 139818 h 674941"/>
              <a:gd name="connsiteX166" fmla="*/ 391477 w 692710"/>
              <a:gd name="connsiteY166" fmla="*/ 137277 h 674941"/>
              <a:gd name="connsiteX167" fmla="*/ 391477 w 692710"/>
              <a:gd name="connsiteY167" fmla="*/ 134734 h 674941"/>
              <a:gd name="connsiteX168" fmla="*/ 388935 w 692710"/>
              <a:gd name="connsiteY168" fmla="*/ 134734 h 674941"/>
              <a:gd name="connsiteX169" fmla="*/ 388935 w 692710"/>
              <a:gd name="connsiteY169" fmla="*/ 132192 h 674941"/>
              <a:gd name="connsiteX170" fmla="*/ 388935 w 692710"/>
              <a:gd name="connsiteY170" fmla="*/ 132192 h 674941"/>
              <a:gd name="connsiteX171" fmla="*/ 388935 w 692710"/>
              <a:gd name="connsiteY171" fmla="*/ 129650 h 674941"/>
              <a:gd name="connsiteX172" fmla="*/ 388935 w 692710"/>
              <a:gd name="connsiteY172" fmla="*/ 127108 h 674941"/>
              <a:gd name="connsiteX173" fmla="*/ 388935 w 692710"/>
              <a:gd name="connsiteY173" fmla="*/ 124566 h 674941"/>
              <a:gd name="connsiteX174" fmla="*/ 391477 w 692710"/>
              <a:gd name="connsiteY174" fmla="*/ 124566 h 674941"/>
              <a:gd name="connsiteX175" fmla="*/ 391477 w 692710"/>
              <a:gd name="connsiteY175" fmla="*/ 122024 h 674941"/>
              <a:gd name="connsiteX176" fmla="*/ 391477 w 692710"/>
              <a:gd name="connsiteY176" fmla="*/ 119481 h 674941"/>
              <a:gd name="connsiteX177" fmla="*/ 391477 w 692710"/>
              <a:gd name="connsiteY177" fmla="*/ 116939 h 674941"/>
              <a:gd name="connsiteX178" fmla="*/ 391477 w 692710"/>
              <a:gd name="connsiteY178" fmla="*/ 114397 h 674941"/>
              <a:gd name="connsiteX179" fmla="*/ 391477 w 692710"/>
              <a:gd name="connsiteY179" fmla="*/ 111855 h 674941"/>
              <a:gd name="connsiteX180" fmla="*/ 391477 w 692710"/>
              <a:gd name="connsiteY180" fmla="*/ 109313 h 674941"/>
              <a:gd name="connsiteX181" fmla="*/ 391477 w 692710"/>
              <a:gd name="connsiteY181" fmla="*/ 106771 h 674941"/>
              <a:gd name="connsiteX182" fmla="*/ 391477 w 692710"/>
              <a:gd name="connsiteY182" fmla="*/ 106771 h 674941"/>
              <a:gd name="connsiteX183" fmla="*/ 388935 w 692710"/>
              <a:gd name="connsiteY183" fmla="*/ 106771 h 674941"/>
              <a:gd name="connsiteX184" fmla="*/ 388935 w 692710"/>
              <a:gd name="connsiteY184" fmla="*/ 104228 h 674941"/>
              <a:gd name="connsiteX185" fmla="*/ 386393 w 692710"/>
              <a:gd name="connsiteY185" fmla="*/ 104228 h 674941"/>
              <a:gd name="connsiteX186" fmla="*/ 386393 w 692710"/>
              <a:gd name="connsiteY186" fmla="*/ 101686 h 674941"/>
              <a:gd name="connsiteX187" fmla="*/ 383851 w 692710"/>
              <a:gd name="connsiteY187" fmla="*/ 101686 h 674941"/>
              <a:gd name="connsiteX188" fmla="*/ 381308 w 692710"/>
              <a:gd name="connsiteY188" fmla="*/ 101686 h 674941"/>
              <a:gd name="connsiteX189" fmla="*/ 378766 w 692710"/>
              <a:gd name="connsiteY189" fmla="*/ 101686 h 674941"/>
              <a:gd name="connsiteX190" fmla="*/ 376224 w 692710"/>
              <a:gd name="connsiteY190" fmla="*/ 101686 h 674941"/>
              <a:gd name="connsiteX191" fmla="*/ 376224 w 692710"/>
              <a:gd name="connsiteY191" fmla="*/ 101686 h 674941"/>
              <a:gd name="connsiteX192" fmla="*/ 376224 w 692710"/>
              <a:gd name="connsiteY192" fmla="*/ 99145 h 674941"/>
              <a:gd name="connsiteX193" fmla="*/ 373682 w 692710"/>
              <a:gd name="connsiteY193" fmla="*/ 99145 h 674941"/>
              <a:gd name="connsiteX194" fmla="*/ 371140 w 692710"/>
              <a:gd name="connsiteY194" fmla="*/ 99145 h 674941"/>
              <a:gd name="connsiteX195" fmla="*/ 371140 w 692710"/>
              <a:gd name="connsiteY195" fmla="*/ 96602 h 674941"/>
              <a:gd name="connsiteX196" fmla="*/ 368598 w 692710"/>
              <a:gd name="connsiteY196" fmla="*/ 96602 h 674941"/>
              <a:gd name="connsiteX197" fmla="*/ 368598 w 692710"/>
              <a:gd name="connsiteY197" fmla="*/ 94060 h 674941"/>
              <a:gd name="connsiteX198" fmla="*/ 368598 w 692710"/>
              <a:gd name="connsiteY198" fmla="*/ 91518 h 674941"/>
              <a:gd name="connsiteX199" fmla="*/ 366056 w 692710"/>
              <a:gd name="connsiteY199" fmla="*/ 91518 h 674941"/>
              <a:gd name="connsiteX200" fmla="*/ 366056 w 692710"/>
              <a:gd name="connsiteY200" fmla="*/ 86434 h 674941"/>
              <a:gd name="connsiteX201" fmla="*/ 366056 w 692710"/>
              <a:gd name="connsiteY201" fmla="*/ 83891 h 674941"/>
              <a:gd name="connsiteX202" fmla="*/ 366056 w 692710"/>
              <a:gd name="connsiteY202" fmla="*/ 81349 h 674941"/>
              <a:gd name="connsiteX203" fmla="*/ 366056 w 692710"/>
              <a:gd name="connsiteY203" fmla="*/ 81349 h 674941"/>
              <a:gd name="connsiteX204" fmla="*/ 363514 w 692710"/>
              <a:gd name="connsiteY204" fmla="*/ 81349 h 674941"/>
              <a:gd name="connsiteX205" fmla="*/ 363514 w 692710"/>
              <a:gd name="connsiteY205" fmla="*/ 78807 h 674941"/>
              <a:gd name="connsiteX206" fmla="*/ 360972 w 692710"/>
              <a:gd name="connsiteY206" fmla="*/ 78807 h 674941"/>
              <a:gd name="connsiteX207" fmla="*/ 358430 w 692710"/>
              <a:gd name="connsiteY207" fmla="*/ 78807 h 674941"/>
              <a:gd name="connsiteX208" fmla="*/ 358430 w 692710"/>
              <a:gd name="connsiteY208" fmla="*/ 76265 h 674941"/>
              <a:gd name="connsiteX209" fmla="*/ 355888 w 692710"/>
              <a:gd name="connsiteY209" fmla="*/ 76265 h 674941"/>
              <a:gd name="connsiteX210" fmla="*/ 353346 w 692710"/>
              <a:gd name="connsiteY210" fmla="*/ 76265 h 674941"/>
              <a:gd name="connsiteX211" fmla="*/ 350804 w 692710"/>
              <a:gd name="connsiteY211" fmla="*/ 76265 h 674941"/>
              <a:gd name="connsiteX212" fmla="*/ 350804 w 692710"/>
              <a:gd name="connsiteY212" fmla="*/ 73723 h 674941"/>
              <a:gd name="connsiteX213" fmla="*/ 348262 w 692710"/>
              <a:gd name="connsiteY213" fmla="*/ 73723 h 674941"/>
              <a:gd name="connsiteX214" fmla="*/ 348262 w 692710"/>
              <a:gd name="connsiteY214" fmla="*/ 71181 h 674941"/>
              <a:gd name="connsiteX215" fmla="*/ 348262 w 692710"/>
              <a:gd name="connsiteY215" fmla="*/ 68638 h 674941"/>
              <a:gd name="connsiteX216" fmla="*/ 350804 w 692710"/>
              <a:gd name="connsiteY216" fmla="*/ 68638 h 674941"/>
              <a:gd name="connsiteX217" fmla="*/ 350804 w 692710"/>
              <a:gd name="connsiteY217" fmla="*/ 66096 h 674941"/>
              <a:gd name="connsiteX218" fmla="*/ 353346 w 692710"/>
              <a:gd name="connsiteY218" fmla="*/ 66096 h 674941"/>
              <a:gd name="connsiteX219" fmla="*/ 355888 w 692710"/>
              <a:gd name="connsiteY219" fmla="*/ 66096 h 674941"/>
              <a:gd name="connsiteX220" fmla="*/ 358430 w 692710"/>
              <a:gd name="connsiteY220" fmla="*/ 66096 h 674941"/>
              <a:gd name="connsiteX221" fmla="*/ 358430 w 692710"/>
              <a:gd name="connsiteY221" fmla="*/ 63554 h 674941"/>
              <a:gd name="connsiteX222" fmla="*/ 360972 w 692710"/>
              <a:gd name="connsiteY222" fmla="*/ 63554 h 674941"/>
              <a:gd name="connsiteX223" fmla="*/ 360972 w 692710"/>
              <a:gd name="connsiteY223" fmla="*/ 61012 h 674941"/>
              <a:gd name="connsiteX224" fmla="*/ 360972 w 692710"/>
              <a:gd name="connsiteY224" fmla="*/ 58470 h 674941"/>
              <a:gd name="connsiteX225" fmla="*/ 360972 w 692710"/>
              <a:gd name="connsiteY225" fmla="*/ 55928 h 674941"/>
              <a:gd name="connsiteX226" fmla="*/ 360972 w 692710"/>
              <a:gd name="connsiteY226" fmla="*/ 55928 h 674941"/>
              <a:gd name="connsiteX227" fmla="*/ 360972 w 692710"/>
              <a:gd name="connsiteY227" fmla="*/ 53385 h 674941"/>
              <a:gd name="connsiteX228" fmla="*/ 360972 w 692710"/>
              <a:gd name="connsiteY228" fmla="*/ 50843 h 674941"/>
              <a:gd name="connsiteX229" fmla="*/ 360972 w 692710"/>
              <a:gd name="connsiteY229" fmla="*/ 48301 h 674941"/>
              <a:gd name="connsiteX230" fmla="*/ 360972 w 692710"/>
              <a:gd name="connsiteY230" fmla="*/ 45759 h 674941"/>
              <a:gd name="connsiteX231" fmla="*/ 358430 w 692710"/>
              <a:gd name="connsiteY231" fmla="*/ 45759 h 674941"/>
              <a:gd name="connsiteX232" fmla="*/ 358430 w 692710"/>
              <a:gd name="connsiteY232" fmla="*/ 43217 h 674941"/>
              <a:gd name="connsiteX233" fmla="*/ 355888 w 692710"/>
              <a:gd name="connsiteY233" fmla="*/ 43217 h 674941"/>
              <a:gd name="connsiteX234" fmla="*/ 355888 w 692710"/>
              <a:gd name="connsiteY234" fmla="*/ 40675 h 674941"/>
              <a:gd name="connsiteX235" fmla="*/ 353346 w 692710"/>
              <a:gd name="connsiteY235" fmla="*/ 40675 h 674941"/>
              <a:gd name="connsiteX236" fmla="*/ 350804 w 692710"/>
              <a:gd name="connsiteY236" fmla="*/ 40675 h 674941"/>
              <a:gd name="connsiteX237" fmla="*/ 348262 w 692710"/>
              <a:gd name="connsiteY237" fmla="*/ 40675 h 674941"/>
              <a:gd name="connsiteX238" fmla="*/ 345720 w 692710"/>
              <a:gd name="connsiteY238" fmla="*/ 40675 h 674941"/>
              <a:gd name="connsiteX239" fmla="*/ 343178 w 692710"/>
              <a:gd name="connsiteY239" fmla="*/ 40675 h 674941"/>
              <a:gd name="connsiteX240" fmla="*/ 340636 w 692710"/>
              <a:gd name="connsiteY240" fmla="*/ 40675 h 674941"/>
              <a:gd name="connsiteX241" fmla="*/ 338094 w 692710"/>
              <a:gd name="connsiteY241" fmla="*/ 40675 h 674941"/>
              <a:gd name="connsiteX242" fmla="*/ 338094 w 692710"/>
              <a:gd name="connsiteY242" fmla="*/ 40675 h 674941"/>
              <a:gd name="connsiteX243" fmla="*/ 335552 w 692710"/>
              <a:gd name="connsiteY243" fmla="*/ 40675 h 674941"/>
              <a:gd name="connsiteX244" fmla="*/ 333010 w 692710"/>
              <a:gd name="connsiteY244" fmla="*/ 40675 h 674941"/>
              <a:gd name="connsiteX245" fmla="*/ 333010 w 692710"/>
              <a:gd name="connsiteY245" fmla="*/ 38132 h 674941"/>
              <a:gd name="connsiteX246" fmla="*/ 330467 w 692710"/>
              <a:gd name="connsiteY246" fmla="*/ 38132 h 674941"/>
              <a:gd name="connsiteX247" fmla="*/ 330467 w 692710"/>
              <a:gd name="connsiteY247" fmla="*/ 35591 h 674941"/>
              <a:gd name="connsiteX248" fmla="*/ 327925 w 692710"/>
              <a:gd name="connsiteY248" fmla="*/ 35591 h 674941"/>
              <a:gd name="connsiteX249" fmla="*/ 327925 w 692710"/>
              <a:gd name="connsiteY249" fmla="*/ 33048 h 674941"/>
              <a:gd name="connsiteX250" fmla="*/ 330467 w 692710"/>
              <a:gd name="connsiteY250" fmla="*/ 30506 h 674941"/>
              <a:gd name="connsiteX251" fmla="*/ 333010 w 692710"/>
              <a:gd name="connsiteY251" fmla="*/ 27964 h 674941"/>
              <a:gd name="connsiteX252" fmla="*/ 335552 w 692710"/>
              <a:gd name="connsiteY252" fmla="*/ 27964 h 674941"/>
              <a:gd name="connsiteX253" fmla="*/ 338094 w 692710"/>
              <a:gd name="connsiteY253" fmla="*/ 27964 h 674941"/>
              <a:gd name="connsiteX254" fmla="*/ 340636 w 692710"/>
              <a:gd name="connsiteY254" fmla="*/ 27964 h 674941"/>
              <a:gd name="connsiteX255" fmla="*/ 343178 w 692710"/>
              <a:gd name="connsiteY255" fmla="*/ 27964 h 674941"/>
              <a:gd name="connsiteX256" fmla="*/ 357159 w 692710"/>
              <a:gd name="connsiteY256" fmla="*/ 25422 h 674941"/>
              <a:gd name="connsiteX257" fmla="*/ 359701 w 692710"/>
              <a:gd name="connsiteY257" fmla="*/ 25422 h 674941"/>
              <a:gd name="connsiteX258" fmla="*/ 359701 w 692710"/>
              <a:gd name="connsiteY258" fmla="*/ 27964 h 674941"/>
              <a:gd name="connsiteX259" fmla="*/ 362243 w 692710"/>
              <a:gd name="connsiteY259" fmla="*/ 27964 h 674941"/>
              <a:gd name="connsiteX260" fmla="*/ 364785 w 692710"/>
              <a:gd name="connsiteY260" fmla="*/ 27964 h 674941"/>
              <a:gd name="connsiteX261" fmla="*/ 367327 w 692710"/>
              <a:gd name="connsiteY261" fmla="*/ 27964 h 674941"/>
              <a:gd name="connsiteX262" fmla="*/ 367327 w 692710"/>
              <a:gd name="connsiteY262" fmla="*/ 30506 h 674941"/>
              <a:gd name="connsiteX263" fmla="*/ 369869 w 692710"/>
              <a:gd name="connsiteY263" fmla="*/ 30506 h 674941"/>
              <a:gd name="connsiteX264" fmla="*/ 369869 w 692710"/>
              <a:gd name="connsiteY264" fmla="*/ 33048 h 674941"/>
              <a:gd name="connsiteX265" fmla="*/ 369869 w 692710"/>
              <a:gd name="connsiteY265" fmla="*/ 35591 h 674941"/>
              <a:gd name="connsiteX266" fmla="*/ 372411 w 692710"/>
              <a:gd name="connsiteY266" fmla="*/ 35591 h 674941"/>
              <a:gd name="connsiteX267" fmla="*/ 372411 w 692710"/>
              <a:gd name="connsiteY267" fmla="*/ 38132 h 674941"/>
              <a:gd name="connsiteX268" fmla="*/ 372411 w 692710"/>
              <a:gd name="connsiteY268" fmla="*/ 41946 h 674941"/>
              <a:gd name="connsiteX269" fmla="*/ 39402 w 692710"/>
              <a:gd name="connsiteY269" fmla="*/ 69909 h 674941"/>
              <a:gd name="connsiteX270" fmla="*/ 39402 w 692710"/>
              <a:gd name="connsiteY270" fmla="*/ 86434 h 674941"/>
              <a:gd name="connsiteX271" fmla="*/ 41944 w 692710"/>
              <a:gd name="connsiteY271" fmla="*/ 92789 h 674941"/>
              <a:gd name="connsiteX272" fmla="*/ 39402 w 692710"/>
              <a:gd name="connsiteY272" fmla="*/ 97873 h 674941"/>
              <a:gd name="connsiteX273" fmla="*/ 22879 w 692710"/>
              <a:gd name="connsiteY273" fmla="*/ 77536 h 674941"/>
              <a:gd name="connsiteX274" fmla="*/ 22879 w 692710"/>
              <a:gd name="connsiteY274" fmla="*/ 80078 h 674941"/>
              <a:gd name="connsiteX275" fmla="*/ 25421 w 692710"/>
              <a:gd name="connsiteY275" fmla="*/ 80078 h 674941"/>
              <a:gd name="connsiteX276" fmla="*/ 25421 w 692710"/>
              <a:gd name="connsiteY276" fmla="*/ 77536 h 674941"/>
              <a:gd name="connsiteX277" fmla="*/ 25421 w 692710"/>
              <a:gd name="connsiteY277" fmla="*/ 74994 h 674941"/>
              <a:gd name="connsiteX278" fmla="*/ 25421 w 692710"/>
              <a:gd name="connsiteY278" fmla="*/ 69909 h 674941"/>
              <a:gd name="connsiteX279" fmla="*/ 25421 w 692710"/>
              <a:gd name="connsiteY279" fmla="*/ 64825 h 674941"/>
              <a:gd name="connsiteX280" fmla="*/ 25421 w 692710"/>
              <a:gd name="connsiteY280" fmla="*/ 59741 h 674941"/>
              <a:gd name="connsiteX281" fmla="*/ 25421 w 692710"/>
              <a:gd name="connsiteY281" fmla="*/ 55928 h 674941"/>
              <a:gd name="connsiteX282" fmla="*/ 27963 w 692710"/>
              <a:gd name="connsiteY282" fmla="*/ 53385 h 674941"/>
              <a:gd name="connsiteX283" fmla="*/ 20337 w 692710"/>
              <a:gd name="connsiteY283" fmla="*/ 44488 h 674941"/>
              <a:gd name="connsiteX284" fmla="*/ 20337 w 692710"/>
              <a:gd name="connsiteY284" fmla="*/ 41946 h 674941"/>
              <a:gd name="connsiteX285" fmla="*/ 17795 w 692710"/>
              <a:gd name="connsiteY285" fmla="*/ 41946 h 674941"/>
              <a:gd name="connsiteX286" fmla="*/ 15252 w 692710"/>
              <a:gd name="connsiteY286" fmla="*/ 41946 h 674941"/>
              <a:gd name="connsiteX287" fmla="*/ 12710 w 692710"/>
              <a:gd name="connsiteY287" fmla="*/ 41946 h 674941"/>
              <a:gd name="connsiteX288" fmla="*/ 10168 w 692710"/>
              <a:gd name="connsiteY288" fmla="*/ 41946 h 674941"/>
              <a:gd name="connsiteX289" fmla="*/ 10168 w 692710"/>
              <a:gd name="connsiteY289" fmla="*/ 35591 h 674941"/>
              <a:gd name="connsiteX290" fmla="*/ 7626 w 692710"/>
              <a:gd name="connsiteY290" fmla="*/ 35591 h 674941"/>
              <a:gd name="connsiteX291" fmla="*/ 5084 w 692710"/>
              <a:gd name="connsiteY291" fmla="*/ 35591 h 674941"/>
              <a:gd name="connsiteX292" fmla="*/ 5084 w 692710"/>
              <a:gd name="connsiteY292" fmla="*/ 33048 h 674941"/>
              <a:gd name="connsiteX293" fmla="*/ 0 w 692710"/>
              <a:gd name="connsiteY293" fmla="*/ 30506 h 674941"/>
              <a:gd name="connsiteX294" fmla="*/ 0 w 692710"/>
              <a:gd name="connsiteY294" fmla="*/ 27964 h 674941"/>
              <a:gd name="connsiteX295" fmla="*/ 0 w 692710"/>
              <a:gd name="connsiteY295" fmla="*/ 25422 h 674941"/>
              <a:gd name="connsiteX296" fmla="*/ 2542 w 692710"/>
              <a:gd name="connsiteY296" fmla="*/ 25422 h 674941"/>
              <a:gd name="connsiteX297" fmla="*/ 5084 w 692710"/>
              <a:gd name="connsiteY297" fmla="*/ 22880 h 674941"/>
              <a:gd name="connsiteX298" fmla="*/ 5084 w 692710"/>
              <a:gd name="connsiteY298" fmla="*/ 20338 h 674941"/>
              <a:gd name="connsiteX299" fmla="*/ 5084 w 692710"/>
              <a:gd name="connsiteY299" fmla="*/ 15253 h 674941"/>
              <a:gd name="connsiteX300" fmla="*/ 5084 w 692710"/>
              <a:gd name="connsiteY300" fmla="*/ 12711 h 674941"/>
              <a:gd name="connsiteX301" fmla="*/ 13981 w 692710"/>
              <a:gd name="connsiteY301" fmla="*/ 17795 h 674941"/>
              <a:gd name="connsiteX302" fmla="*/ 13981 w 692710"/>
              <a:gd name="connsiteY302" fmla="*/ 20338 h 674941"/>
              <a:gd name="connsiteX303" fmla="*/ 30505 w 692710"/>
              <a:gd name="connsiteY303" fmla="*/ 36862 h 674941"/>
              <a:gd name="connsiteX304" fmla="*/ 33047 w 692710"/>
              <a:gd name="connsiteY304" fmla="*/ 39404 h 674941"/>
              <a:gd name="connsiteX305" fmla="*/ 35589 w 692710"/>
              <a:gd name="connsiteY305" fmla="*/ 44488 h 674941"/>
              <a:gd name="connsiteX306" fmla="*/ 35589 w 692710"/>
              <a:gd name="connsiteY306" fmla="*/ 49572 h 674941"/>
              <a:gd name="connsiteX307" fmla="*/ 35589 w 692710"/>
              <a:gd name="connsiteY307" fmla="*/ 54657 h 674941"/>
              <a:gd name="connsiteX308" fmla="*/ 39402 w 692710"/>
              <a:gd name="connsiteY308" fmla="*/ 69909 h 674941"/>
              <a:gd name="connsiteX309" fmla="*/ 223701 w 692710"/>
              <a:gd name="connsiteY309" fmla="*/ 8898 h 674941"/>
              <a:gd name="connsiteX310" fmla="*/ 226243 w 692710"/>
              <a:gd name="connsiteY310" fmla="*/ 8898 h 674941"/>
              <a:gd name="connsiteX311" fmla="*/ 228785 w 692710"/>
              <a:gd name="connsiteY311" fmla="*/ 8898 h 674941"/>
              <a:gd name="connsiteX312" fmla="*/ 231327 w 692710"/>
              <a:gd name="connsiteY312" fmla="*/ 6355 h 674941"/>
              <a:gd name="connsiteX313" fmla="*/ 233869 w 692710"/>
              <a:gd name="connsiteY313" fmla="*/ 6355 h 674941"/>
              <a:gd name="connsiteX314" fmla="*/ 236411 w 692710"/>
              <a:gd name="connsiteY314" fmla="*/ 6355 h 674941"/>
              <a:gd name="connsiteX315" fmla="*/ 238953 w 692710"/>
              <a:gd name="connsiteY315" fmla="*/ 8898 h 674941"/>
              <a:gd name="connsiteX316" fmla="*/ 241495 w 692710"/>
              <a:gd name="connsiteY316" fmla="*/ 8898 h 674941"/>
              <a:gd name="connsiteX317" fmla="*/ 241495 w 692710"/>
              <a:gd name="connsiteY317" fmla="*/ 11440 h 674941"/>
              <a:gd name="connsiteX318" fmla="*/ 244038 w 692710"/>
              <a:gd name="connsiteY318" fmla="*/ 11440 h 674941"/>
              <a:gd name="connsiteX319" fmla="*/ 244038 w 692710"/>
              <a:gd name="connsiteY319" fmla="*/ 13982 h 674941"/>
              <a:gd name="connsiteX320" fmla="*/ 244038 w 692710"/>
              <a:gd name="connsiteY320" fmla="*/ 16525 h 674941"/>
              <a:gd name="connsiteX321" fmla="*/ 246580 w 692710"/>
              <a:gd name="connsiteY321" fmla="*/ 16525 h 674941"/>
              <a:gd name="connsiteX322" fmla="*/ 246580 w 692710"/>
              <a:gd name="connsiteY322" fmla="*/ 19066 h 674941"/>
              <a:gd name="connsiteX323" fmla="*/ 246580 w 692710"/>
              <a:gd name="connsiteY323" fmla="*/ 21608 h 674941"/>
              <a:gd name="connsiteX324" fmla="*/ 246580 w 692710"/>
              <a:gd name="connsiteY324" fmla="*/ 24151 h 674941"/>
              <a:gd name="connsiteX325" fmla="*/ 246580 w 692710"/>
              <a:gd name="connsiteY325" fmla="*/ 26693 h 674941"/>
              <a:gd name="connsiteX326" fmla="*/ 246580 w 692710"/>
              <a:gd name="connsiteY326" fmla="*/ 29235 h 674941"/>
              <a:gd name="connsiteX327" fmla="*/ 244038 w 692710"/>
              <a:gd name="connsiteY327" fmla="*/ 31777 h 674941"/>
              <a:gd name="connsiteX328" fmla="*/ 246580 w 692710"/>
              <a:gd name="connsiteY328" fmla="*/ 34319 h 674941"/>
              <a:gd name="connsiteX329" fmla="*/ 246580 w 692710"/>
              <a:gd name="connsiteY329" fmla="*/ 36862 h 674941"/>
              <a:gd name="connsiteX330" fmla="*/ 246580 w 692710"/>
              <a:gd name="connsiteY330" fmla="*/ 39404 h 674941"/>
              <a:gd name="connsiteX331" fmla="*/ 249122 w 692710"/>
              <a:gd name="connsiteY331" fmla="*/ 41946 h 674941"/>
              <a:gd name="connsiteX332" fmla="*/ 249122 w 692710"/>
              <a:gd name="connsiteY332" fmla="*/ 44488 h 674941"/>
              <a:gd name="connsiteX333" fmla="*/ 246580 w 692710"/>
              <a:gd name="connsiteY333" fmla="*/ 47030 h 674941"/>
              <a:gd name="connsiteX334" fmla="*/ 246580 w 692710"/>
              <a:gd name="connsiteY334" fmla="*/ 49572 h 674941"/>
              <a:gd name="connsiteX335" fmla="*/ 244038 w 692710"/>
              <a:gd name="connsiteY335" fmla="*/ 49572 h 674941"/>
              <a:gd name="connsiteX336" fmla="*/ 241495 w 692710"/>
              <a:gd name="connsiteY336" fmla="*/ 52115 h 674941"/>
              <a:gd name="connsiteX337" fmla="*/ 238953 w 692710"/>
              <a:gd name="connsiteY337" fmla="*/ 52115 h 674941"/>
              <a:gd name="connsiteX338" fmla="*/ 236411 w 692710"/>
              <a:gd name="connsiteY338" fmla="*/ 54657 h 674941"/>
              <a:gd name="connsiteX339" fmla="*/ 233869 w 692710"/>
              <a:gd name="connsiteY339" fmla="*/ 52115 h 674941"/>
              <a:gd name="connsiteX340" fmla="*/ 231327 w 692710"/>
              <a:gd name="connsiteY340" fmla="*/ 52115 h 674941"/>
              <a:gd name="connsiteX341" fmla="*/ 228785 w 692710"/>
              <a:gd name="connsiteY341" fmla="*/ 52115 h 674941"/>
              <a:gd name="connsiteX342" fmla="*/ 228785 w 692710"/>
              <a:gd name="connsiteY342" fmla="*/ 54657 h 674941"/>
              <a:gd name="connsiteX343" fmla="*/ 226243 w 692710"/>
              <a:gd name="connsiteY343" fmla="*/ 54657 h 674941"/>
              <a:gd name="connsiteX344" fmla="*/ 223701 w 692710"/>
              <a:gd name="connsiteY344" fmla="*/ 54657 h 674941"/>
              <a:gd name="connsiteX345" fmla="*/ 223701 w 692710"/>
              <a:gd name="connsiteY345" fmla="*/ 57198 h 674941"/>
              <a:gd name="connsiteX346" fmla="*/ 221159 w 692710"/>
              <a:gd name="connsiteY346" fmla="*/ 57198 h 674941"/>
              <a:gd name="connsiteX347" fmla="*/ 221159 w 692710"/>
              <a:gd name="connsiteY347" fmla="*/ 59741 h 674941"/>
              <a:gd name="connsiteX348" fmla="*/ 218617 w 692710"/>
              <a:gd name="connsiteY348" fmla="*/ 59741 h 674941"/>
              <a:gd name="connsiteX349" fmla="*/ 218617 w 692710"/>
              <a:gd name="connsiteY349" fmla="*/ 62283 h 674941"/>
              <a:gd name="connsiteX350" fmla="*/ 218617 w 692710"/>
              <a:gd name="connsiteY350" fmla="*/ 64825 h 674941"/>
              <a:gd name="connsiteX351" fmla="*/ 218617 w 692710"/>
              <a:gd name="connsiteY351" fmla="*/ 67368 h 674941"/>
              <a:gd name="connsiteX352" fmla="*/ 218617 w 692710"/>
              <a:gd name="connsiteY352" fmla="*/ 69909 h 674941"/>
              <a:gd name="connsiteX353" fmla="*/ 218617 w 692710"/>
              <a:gd name="connsiteY353" fmla="*/ 72451 h 674941"/>
              <a:gd name="connsiteX354" fmla="*/ 218617 w 692710"/>
              <a:gd name="connsiteY354" fmla="*/ 74994 h 674941"/>
              <a:gd name="connsiteX355" fmla="*/ 221159 w 692710"/>
              <a:gd name="connsiteY355" fmla="*/ 74994 h 674941"/>
              <a:gd name="connsiteX356" fmla="*/ 221159 w 692710"/>
              <a:gd name="connsiteY356" fmla="*/ 77536 h 674941"/>
              <a:gd name="connsiteX357" fmla="*/ 223701 w 692710"/>
              <a:gd name="connsiteY357" fmla="*/ 77536 h 674941"/>
              <a:gd name="connsiteX358" fmla="*/ 223701 w 692710"/>
              <a:gd name="connsiteY358" fmla="*/ 80078 h 674941"/>
              <a:gd name="connsiteX359" fmla="*/ 223701 w 692710"/>
              <a:gd name="connsiteY359" fmla="*/ 82620 h 674941"/>
              <a:gd name="connsiteX360" fmla="*/ 226243 w 692710"/>
              <a:gd name="connsiteY360" fmla="*/ 82620 h 674941"/>
              <a:gd name="connsiteX361" fmla="*/ 226243 w 692710"/>
              <a:gd name="connsiteY361" fmla="*/ 85162 h 674941"/>
              <a:gd name="connsiteX362" fmla="*/ 228785 w 692710"/>
              <a:gd name="connsiteY362" fmla="*/ 85162 h 674941"/>
              <a:gd name="connsiteX363" fmla="*/ 231327 w 692710"/>
              <a:gd name="connsiteY363" fmla="*/ 85162 h 674941"/>
              <a:gd name="connsiteX364" fmla="*/ 233869 w 692710"/>
              <a:gd name="connsiteY364" fmla="*/ 85162 h 674941"/>
              <a:gd name="connsiteX365" fmla="*/ 236411 w 692710"/>
              <a:gd name="connsiteY365" fmla="*/ 85162 h 674941"/>
              <a:gd name="connsiteX366" fmla="*/ 238953 w 692710"/>
              <a:gd name="connsiteY366" fmla="*/ 85162 h 674941"/>
              <a:gd name="connsiteX367" fmla="*/ 238953 w 692710"/>
              <a:gd name="connsiteY367" fmla="*/ 82620 h 674941"/>
              <a:gd name="connsiteX368" fmla="*/ 241495 w 692710"/>
              <a:gd name="connsiteY368" fmla="*/ 82620 h 674941"/>
              <a:gd name="connsiteX369" fmla="*/ 241495 w 692710"/>
              <a:gd name="connsiteY369" fmla="*/ 80078 h 674941"/>
              <a:gd name="connsiteX370" fmla="*/ 244038 w 692710"/>
              <a:gd name="connsiteY370" fmla="*/ 80078 h 674941"/>
              <a:gd name="connsiteX371" fmla="*/ 244038 w 692710"/>
              <a:gd name="connsiteY371" fmla="*/ 77536 h 674941"/>
              <a:gd name="connsiteX372" fmla="*/ 246580 w 692710"/>
              <a:gd name="connsiteY372" fmla="*/ 77536 h 674941"/>
              <a:gd name="connsiteX373" fmla="*/ 249122 w 692710"/>
              <a:gd name="connsiteY373" fmla="*/ 74994 h 674941"/>
              <a:gd name="connsiteX374" fmla="*/ 251664 w 692710"/>
              <a:gd name="connsiteY374" fmla="*/ 74994 h 674941"/>
              <a:gd name="connsiteX375" fmla="*/ 254206 w 692710"/>
              <a:gd name="connsiteY375" fmla="*/ 74994 h 674941"/>
              <a:gd name="connsiteX376" fmla="*/ 256748 w 692710"/>
              <a:gd name="connsiteY376" fmla="*/ 74994 h 674941"/>
              <a:gd name="connsiteX377" fmla="*/ 256748 w 692710"/>
              <a:gd name="connsiteY377" fmla="*/ 77536 h 674941"/>
              <a:gd name="connsiteX378" fmla="*/ 259290 w 692710"/>
              <a:gd name="connsiteY378" fmla="*/ 77536 h 674941"/>
              <a:gd name="connsiteX379" fmla="*/ 259290 w 692710"/>
              <a:gd name="connsiteY379" fmla="*/ 80078 h 674941"/>
              <a:gd name="connsiteX380" fmla="*/ 261832 w 692710"/>
              <a:gd name="connsiteY380" fmla="*/ 80078 h 674941"/>
              <a:gd name="connsiteX381" fmla="*/ 261832 w 692710"/>
              <a:gd name="connsiteY381" fmla="*/ 82620 h 674941"/>
              <a:gd name="connsiteX382" fmla="*/ 264374 w 692710"/>
              <a:gd name="connsiteY382" fmla="*/ 85162 h 674941"/>
              <a:gd name="connsiteX383" fmla="*/ 264374 w 692710"/>
              <a:gd name="connsiteY383" fmla="*/ 87705 h 674941"/>
              <a:gd name="connsiteX384" fmla="*/ 264374 w 692710"/>
              <a:gd name="connsiteY384" fmla="*/ 90247 h 674941"/>
              <a:gd name="connsiteX385" fmla="*/ 266916 w 692710"/>
              <a:gd name="connsiteY385" fmla="*/ 90247 h 674941"/>
              <a:gd name="connsiteX386" fmla="*/ 266916 w 692710"/>
              <a:gd name="connsiteY386" fmla="*/ 92789 h 674941"/>
              <a:gd name="connsiteX387" fmla="*/ 269458 w 692710"/>
              <a:gd name="connsiteY387" fmla="*/ 92789 h 674941"/>
              <a:gd name="connsiteX388" fmla="*/ 272000 w 692710"/>
              <a:gd name="connsiteY388" fmla="*/ 95331 h 674941"/>
              <a:gd name="connsiteX389" fmla="*/ 274542 w 692710"/>
              <a:gd name="connsiteY389" fmla="*/ 95331 h 674941"/>
              <a:gd name="connsiteX390" fmla="*/ 274542 w 692710"/>
              <a:gd name="connsiteY390" fmla="*/ 97873 h 674941"/>
              <a:gd name="connsiteX391" fmla="*/ 277084 w 692710"/>
              <a:gd name="connsiteY391" fmla="*/ 97873 h 674941"/>
              <a:gd name="connsiteX392" fmla="*/ 279626 w 692710"/>
              <a:gd name="connsiteY392" fmla="*/ 97873 h 674941"/>
              <a:gd name="connsiteX393" fmla="*/ 279626 w 692710"/>
              <a:gd name="connsiteY393" fmla="*/ 100415 h 674941"/>
              <a:gd name="connsiteX394" fmla="*/ 282168 w 692710"/>
              <a:gd name="connsiteY394" fmla="*/ 100415 h 674941"/>
              <a:gd name="connsiteX395" fmla="*/ 284710 w 692710"/>
              <a:gd name="connsiteY395" fmla="*/ 100415 h 674941"/>
              <a:gd name="connsiteX396" fmla="*/ 287252 w 692710"/>
              <a:gd name="connsiteY396" fmla="*/ 100415 h 674941"/>
              <a:gd name="connsiteX397" fmla="*/ 289794 w 692710"/>
              <a:gd name="connsiteY397" fmla="*/ 102958 h 674941"/>
              <a:gd name="connsiteX398" fmla="*/ 292336 w 692710"/>
              <a:gd name="connsiteY398" fmla="*/ 105500 h 674941"/>
              <a:gd name="connsiteX399" fmla="*/ 292336 w 692710"/>
              <a:gd name="connsiteY399" fmla="*/ 108041 h 674941"/>
              <a:gd name="connsiteX400" fmla="*/ 292336 w 692710"/>
              <a:gd name="connsiteY400" fmla="*/ 110584 h 674941"/>
              <a:gd name="connsiteX401" fmla="*/ 292336 w 692710"/>
              <a:gd name="connsiteY401" fmla="*/ 113126 h 674941"/>
              <a:gd name="connsiteX402" fmla="*/ 292336 w 692710"/>
              <a:gd name="connsiteY402" fmla="*/ 115668 h 674941"/>
              <a:gd name="connsiteX403" fmla="*/ 294879 w 692710"/>
              <a:gd name="connsiteY403" fmla="*/ 115668 h 674941"/>
              <a:gd name="connsiteX404" fmla="*/ 294879 w 692710"/>
              <a:gd name="connsiteY404" fmla="*/ 118211 h 674941"/>
              <a:gd name="connsiteX405" fmla="*/ 294879 w 692710"/>
              <a:gd name="connsiteY405" fmla="*/ 120752 h 674941"/>
              <a:gd name="connsiteX406" fmla="*/ 297421 w 692710"/>
              <a:gd name="connsiteY406" fmla="*/ 120752 h 674941"/>
              <a:gd name="connsiteX407" fmla="*/ 297421 w 692710"/>
              <a:gd name="connsiteY407" fmla="*/ 123294 h 674941"/>
              <a:gd name="connsiteX408" fmla="*/ 299963 w 692710"/>
              <a:gd name="connsiteY408" fmla="*/ 123294 h 674941"/>
              <a:gd name="connsiteX409" fmla="*/ 299963 w 692710"/>
              <a:gd name="connsiteY409" fmla="*/ 125837 h 674941"/>
              <a:gd name="connsiteX410" fmla="*/ 302505 w 692710"/>
              <a:gd name="connsiteY410" fmla="*/ 125837 h 674941"/>
              <a:gd name="connsiteX411" fmla="*/ 305047 w 692710"/>
              <a:gd name="connsiteY411" fmla="*/ 125837 h 674941"/>
              <a:gd name="connsiteX412" fmla="*/ 307589 w 692710"/>
              <a:gd name="connsiteY412" fmla="*/ 125837 h 674941"/>
              <a:gd name="connsiteX413" fmla="*/ 310131 w 692710"/>
              <a:gd name="connsiteY413" fmla="*/ 125837 h 674941"/>
              <a:gd name="connsiteX414" fmla="*/ 312673 w 692710"/>
              <a:gd name="connsiteY414" fmla="*/ 125837 h 674941"/>
              <a:gd name="connsiteX415" fmla="*/ 315215 w 692710"/>
              <a:gd name="connsiteY415" fmla="*/ 125837 h 674941"/>
              <a:gd name="connsiteX416" fmla="*/ 315215 w 692710"/>
              <a:gd name="connsiteY416" fmla="*/ 128379 h 674941"/>
              <a:gd name="connsiteX417" fmla="*/ 317757 w 692710"/>
              <a:gd name="connsiteY417" fmla="*/ 128379 h 674941"/>
              <a:gd name="connsiteX418" fmla="*/ 320299 w 692710"/>
              <a:gd name="connsiteY418" fmla="*/ 128379 h 674941"/>
              <a:gd name="connsiteX419" fmla="*/ 322841 w 692710"/>
              <a:gd name="connsiteY419" fmla="*/ 128379 h 674941"/>
              <a:gd name="connsiteX420" fmla="*/ 322841 w 692710"/>
              <a:gd name="connsiteY420" fmla="*/ 125837 h 674941"/>
              <a:gd name="connsiteX421" fmla="*/ 325383 w 692710"/>
              <a:gd name="connsiteY421" fmla="*/ 125837 h 674941"/>
              <a:gd name="connsiteX422" fmla="*/ 327925 w 692710"/>
              <a:gd name="connsiteY422" fmla="*/ 125837 h 674941"/>
              <a:gd name="connsiteX423" fmla="*/ 330467 w 692710"/>
              <a:gd name="connsiteY423" fmla="*/ 125837 h 674941"/>
              <a:gd name="connsiteX424" fmla="*/ 333010 w 692710"/>
              <a:gd name="connsiteY424" fmla="*/ 125837 h 674941"/>
              <a:gd name="connsiteX425" fmla="*/ 335552 w 692710"/>
              <a:gd name="connsiteY425" fmla="*/ 125837 h 674941"/>
              <a:gd name="connsiteX426" fmla="*/ 335552 w 692710"/>
              <a:gd name="connsiteY426" fmla="*/ 128379 h 674941"/>
              <a:gd name="connsiteX427" fmla="*/ 338094 w 692710"/>
              <a:gd name="connsiteY427" fmla="*/ 128379 h 674941"/>
              <a:gd name="connsiteX428" fmla="*/ 338094 w 692710"/>
              <a:gd name="connsiteY428" fmla="*/ 130921 h 674941"/>
              <a:gd name="connsiteX429" fmla="*/ 338094 w 692710"/>
              <a:gd name="connsiteY429" fmla="*/ 133463 h 674941"/>
              <a:gd name="connsiteX430" fmla="*/ 340636 w 692710"/>
              <a:gd name="connsiteY430" fmla="*/ 136005 h 674941"/>
              <a:gd name="connsiteX431" fmla="*/ 340636 w 692710"/>
              <a:gd name="connsiteY431" fmla="*/ 138548 h 674941"/>
              <a:gd name="connsiteX432" fmla="*/ 340636 w 692710"/>
              <a:gd name="connsiteY432" fmla="*/ 141090 h 674941"/>
              <a:gd name="connsiteX433" fmla="*/ 340636 w 692710"/>
              <a:gd name="connsiteY433" fmla="*/ 143632 h 674941"/>
              <a:gd name="connsiteX434" fmla="*/ 340636 w 692710"/>
              <a:gd name="connsiteY434" fmla="*/ 146174 h 674941"/>
              <a:gd name="connsiteX435" fmla="*/ 340636 w 692710"/>
              <a:gd name="connsiteY435" fmla="*/ 148716 h 674941"/>
              <a:gd name="connsiteX436" fmla="*/ 343178 w 692710"/>
              <a:gd name="connsiteY436" fmla="*/ 148716 h 674941"/>
              <a:gd name="connsiteX437" fmla="*/ 343178 w 692710"/>
              <a:gd name="connsiteY437" fmla="*/ 151258 h 674941"/>
              <a:gd name="connsiteX438" fmla="*/ 343178 w 692710"/>
              <a:gd name="connsiteY438" fmla="*/ 153801 h 674941"/>
              <a:gd name="connsiteX439" fmla="*/ 345720 w 692710"/>
              <a:gd name="connsiteY439" fmla="*/ 153801 h 674941"/>
              <a:gd name="connsiteX440" fmla="*/ 345720 w 692710"/>
              <a:gd name="connsiteY440" fmla="*/ 156343 h 674941"/>
              <a:gd name="connsiteX441" fmla="*/ 348262 w 692710"/>
              <a:gd name="connsiteY441" fmla="*/ 156343 h 674941"/>
              <a:gd name="connsiteX442" fmla="*/ 348262 w 692710"/>
              <a:gd name="connsiteY442" fmla="*/ 158884 h 674941"/>
              <a:gd name="connsiteX443" fmla="*/ 348262 w 692710"/>
              <a:gd name="connsiteY443" fmla="*/ 161427 h 674941"/>
              <a:gd name="connsiteX444" fmla="*/ 350804 w 692710"/>
              <a:gd name="connsiteY444" fmla="*/ 163969 h 674941"/>
              <a:gd name="connsiteX445" fmla="*/ 348262 w 692710"/>
              <a:gd name="connsiteY445" fmla="*/ 163969 h 674941"/>
              <a:gd name="connsiteX446" fmla="*/ 348262 w 692710"/>
              <a:gd name="connsiteY446" fmla="*/ 166511 h 674941"/>
              <a:gd name="connsiteX447" fmla="*/ 348262 w 692710"/>
              <a:gd name="connsiteY447" fmla="*/ 169054 h 674941"/>
              <a:gd name="connsiteX448" fmla="*/ 348262 w 692710"/>
              <a:gd name="connsiteY448" fmla="*/ 171595 h 674941"/>
              <a:gd name="connsiteX449" fmla="*/ 348262 w 692710"/>
              <a:gd name="connsiteY449" fmla="*/ 174138 h 674941"/>
              <a:gd name="connsiteX450" fmla="*/ 348262 w 692710"/>
              <a:gd name="connsiteY450" fmla="*/ 176680 h 674941"/>
              <a:gd name="connsiteX451" fmla="*/ 348262 w 692710"/>
              <a:gd name="connsiteY451" fmla="*/ 179222 h 674941"/>
              <a:gd name="connsiteX452" fmla="*/ 350804 w 692710"/>
              <a:gd name="connsiteY452" fmla="*/ 179222 h 674941"/>
              <a:gd name="connsiteX453" fmla="*/ 350804 w 692710"/>
              <a:gd name="connsiteY453" fmla="*/ 181764 h 674941"/>
              <a:gd name="connsiteX454" fmla="*/ 353346 w 692710"/>
              <a:gd name="connsiteY454" fmla="*/ 181764 h 674941"/>
              <a:gd name="connsiteX455" fmla="*/ 353346 w 692710"/>
              <a:gd name="connsiteY455" fmla="*/ 184306 h 674941"/>
              <a:gd name="connsiteX456" fmla="*/ 355888 w 692710"/>
              <a:gd name="connsiteY456" fmla="*/ 184306 h 674941"/>
              <a:gd name="connsiteX457" fmla="*/ 355888 w 692710"/>
              <a:gd name="connsiteY457" fmla="*/ 186848 h 674941"/>
              <a:gd name="connsiteX458" fmla="*/ 355888 w 692710"/>
              <a:gd name="connsiteY458" fmla="*/ 189391 h 674941"/>
              <a:gd name="connsiteX459" fmla="*/ 355888 w 692710"/>
              <a:gd name="connsiteY459" fmla="*/ 191933 h 674941"/>
              <a:gd name="connsiteX460" fmla="*/ 355888 w 692710"/>
              <a:gd name="connsiteY460" fmla="*/ 194475 h 674941"/>
              <a:gd name="connsiteX461" fmla="*/ 355888 w 692710"/>
              <a:gd name="connsiteY461" fmla="*/ 197017 h 674941"/>
              <a:gd name="connsiteX462" fmla="*/ 353346 w 692710"/>
              <a:gd name="connsiteY462" fmla="*/ 199559 h 674941"/>
              <a:gd name="connsiteX463" fmla="*/ 350804 w 692710"/>
              <a:gd name="connsiteY463" fmla="*/ 202101 h 674941"/>
              <a:gd name="connsiteX464" fmla="*/ 350804 w 692710"/>
              <a:gd name="connsiteY464" fmla="*/ 204644 h 674941"/>
              <a:gd name="connsiteX465" fmla="*/ 348262 w 692710"/>
              <a:gd name="connsiteY465" fmla="*/ 204644 h 674941"/>
              <a:gd name="connsiteX466" fmla="*/ 348262 w 692710"/>
              <a:gd name="connsiteY466" fmla="*/ 207186 h 674941"/>
              <a:gd name="connsiteX467" fmla="*/ 348262 w 692710"/>
              <a:gd name="connsiteY467" fmla="*/ 209727 h 674941"/>
              <a:gd name="connsiteX468" fmla="*/ 348262 w 692710"/>
              <a:gd name="connsiteY468" fmla="*/ 212270 h 674941"/>
              <a:gd name="connsiteX469" fmla="*/ 348262 w 692710"/>
              <a:gd name="connsiteY469" fmla="*/ 214812 h 674941"/>
              <a:gd name="connsiteX470" fmla="*/ 348262 w 692710"/>
              <a:gd name="connsiteY470" fmla="*/ 217354 h 674941"/>
              <a:gd name="connsiteX471" fmla="*/ 350804 w 692710"/>
              <a:gd name="connsiteY471" fmla="*/ 217354 h 674941"/>
              <a:gd name="connsiteX472" fmla="*/ 350804 w 692710"/>
              <a:gd name="connsiteY472" fmla="*/ 219897 h 674941"/>
              <a:gd name="connsiteX473" fmla="*/ 350804 w 692710"/>
              <a:gd name="connsiteY473" fmla="*/ 222438 h 674941"/>
              <a:gd name="connsiteX474" fmla="*/ 353346 w 692710"/>
              <a:gd name="connsiteY474" fmla="*/ 224981 h 674941"/>
              <a:gd name="connsiteX475" fmla="*/ 353346 w 692710"/>
              <a:gd name="connsiteY475" fmla="*/ 227523 h 674941"/>
              <a:gd name="connsiteX476" fmla="*/ 355888 w 692710"/>
              <a:gd name="connsiteY476" fmla="*/ 227523 h 674941"/>
              <a:gd name="connsiteX477" fmla="*/ 355888 w 692710"/>
              <a:gd name="connsiteY477" fmla="*/ 230065 h 674941"/>
              <a:gd name="connsiteX478" fmla="*/ 358430 w 692710"/>
              <a:gd name="connsiteY478" fmla="*/ 230065 h 674941"/>
              <a:gd name="connsiteX479" fmla="*/ 360972 w 692710"/>
              <a:gd name="connsiteY479" fmla="*/ 232607 h 674941"/>
              <a:gd name="connsiteX480" fmla="*/ 363514 w 692710"/>
              <a:gd name="connsiteY480" fmla="*/ 232607 h 674941"/>
              <a:gd name="connsiteX481" fmla="*/ 363514 w 692710"/>
              <a:gd name="connsiteY481" fmla="*/ 235149 h 674941"/>
              <a:gd name="connsiteX482" fmla="*/ 363514 w 692710"/>
              <a:gd name="connsiteY482" fmla="*/ 237691 h 674941"/>
              <a:gd name="connsiteX483" fmla="*/ 366056 w 692710"/>
              <a:gd name="connsiteY483" fmla="*/ 237691 h 674941"/>
              <a:gd name="connsiteX484" fmla="*/ 366056 w 692710"/>
              <a:gd name="connsiteY484" fmla="*/ 240234 h 674941"/>
              <a:gd name="connsiteX485" fmla="*/ 366056 w 692710"/>
              <a:gd name="connsiteY485" fmla="*/ 242776 h 674941"/>
              <a:gd name="connsiteX486" fmla="*/ 368598 w 692710"/>
              <a:gd name="connsiteY486" fmla="*/ 242776 h 674941"/>
              <a:gd name="connsiteX487" fmla="*/ 368598 w 692710"/>
              <a:gd name="connsiteY487" fmla="*/ 245318 h 674941"/>
              <a:gd name="connsiteX488" fmla="*/ 368598 w 692710"/>
              <a:gd name="connsiteY488" fmla="*/ 247860 h 674941"/>
              <a:gd name="connsiteX489" fmla="*/ 371140 w 692710"/>
              <a:gd name="connsiteY489" fmla="*/ 247860 h 674941"/>
              <a:gd name="connsiteX490" fmla="*/ 373682 w 692710"/>
              <a:gd name="connsiteY490" fmla="*/ 250402 h 674941"/>
              <a:gd name="connsiteX491" fmla="*/ 376224 w 692710"/>
              <a:gd name="connsiteY491" fmla="*/ 250402 h 674941"/>
              <a:gd name="connsiteX492" fmla="*/ 376224 w 692710"/>
              <a:gd name="connsiteY492" fmla="*/ 252944 h 674941"/>
              <a:gd name="connsiteX493" fmla="*/ 378766 w 692710"/>
              <a:gd name="connsiteY493" fmla="*/ 252944 h 674941"/>
              <a:gd name="connsiteX494" fmla="*/ 378766 w 692710"/>
              <a:gd name="connsiteY494" fmla="*/ 255487 h 674941"/>
              <a:gd name="connsiteX495" fmla="*/ 381308 w 692710"/>
              <a:gd name="connsiteY495" fmla="*/ 255487 h 674941"/>
              <a:gd name="connsiteX496" fmla="*/ 381308 w 692710"/>
              <a:gd name="connsiteY496" fmla="*/ 258029 h 674941"/>
              <a:gd name="connsiteX497" fmla="*/ 383851 w 692710"/>
              <a:gd name="connsiteY497" fmla="*/ 258029 h 674941"/>
              <a:gd name="connsiteX498" fmla="*/ 383851 w 692710"/>
              <a:gd name="connsiteY498" fmla="*/ 260570 h 674941"/>
              <a:gd name="connsiteX499" fmla="*/ 386393 w 692710"/>
              <a:gd name="connsiteY499" fmla="*/ 263113 h 674941"/>
              <a:gd name="connsiteX500" fmla="*/ 386393 w 692710"/>
              <a:gd name="connsiteY500" fmla="*/ 265655 h 674941"/>
              <a:gd name="connsiteX501" fmla="*/ 386393 w 692710"/>
              <a:gd name="connsiteY501" fmla="*/ 268197 h 674941"/>
              <a:gd name="connsiteX502" fmla="*/ 386393 w 692710"/>
              <a:gd name="connsiteY502" fmla="*/ 270740 h 674941"/>
              <a:gd name="connsiteX503" fmla="*/ 386393 w 692710"/>
              <a:gd name="connsiteY503" fmla="*/ 273281 h 674941"/>
              <a:gd name="connsiteX504" fmla="*/ 388935 w 692710"/>
              <a:gd name="connsiteY504" fmla="*/ 275824 h 674941"/>
              <a:gd name="connsiteX505" fmla="*/ 388935 w 692710"/>
              <a:gd name="connsiteY505" fmla="*/ 278366 h 674941"/>
              <a:gd name="connsiteX506" fmla="*/ 391477 w 692710"/>
              <a:gd name="connsiteY506" fmla="*/ 280908 h 674941"/>
              <a:gd name="connsiteX507" fmla="*/ 391477 w 692710"/>
              <a:gd name="connsiteY507" fmla="*/ 283450 h 674941"/>
              <a:gd name="connsiteX508" fmla="*/ 394019 w 692710"/>
              <a:gd name="connsiteY508" fmla="*/ 283450 h 674941"/>
              <a:gd name="connsiteX509" fmla="*/ 394019 w 692710"/>
              <a:gd name="connsiteY509" fmla="*/ 285992 h 674941"/>
              <a:gd name="connsiteX510" fmla="*/ 396561 w 692710"/>
              <a:gd name="connsiteY510" fmla="*/ 288534 h 674941"/>
              <a:gd name="connsiteX511" fmla="*/ 399103 w 692710"/>
              <a:gd name="connsiteY511" fmla="*/ 291077 h 674941"/>
              <a:gd name="connsiteX512" fmla="*/ 399103 w 692710"/>
              <a:gd name="connsiteY512" fmla="*/ 293619 h 674941"/>
              <a:gd name="connsiteX513" fmla="*/ 399103 w 692710"/>
              <a:gd name="connsiteY513" fmla="*/ 296161 h 674941"/>
              <a:gd name="connsiteX514" fmla="*/ 399103 w 692710"/>
              <a:gd name="connsiteY514" fmla="*/ 298703 h 674941"/>
              <a:gd name="connsiteX515" fmla="*/ 401645 w 692710"/>
              <a:gd name="connsiteY515" fmla="*/ 298703 h 674941"/>
              <a:gd name="connsiteX516" fmla="*/ 401645 w 692710"/>
              <a:gd name="connsiteY516" fmla="*/ 301245 h 674941"/>
              <a:gd name="connsiteX517" fmla="*/ 401645 w 692710"/>
              <a:gd name="connsiteY517" fmla="*/ 303787 h 674941"/>
              <a:gd name="connsiteX518" fmla="*/ 399103 w 692710"/>
              <a:gd name="connsiteY518" fmla="*/ 303787 h 674941"/>
              <a:gd name="connsiteX519" fmla="*/ 399103 w 692710"/>
              <a:gd name="connsiteY519" fmla="*/ 306330 h 674941"/>
              <a:gd name="connsiteX520" fmla="*/ 399103 w 692710"/>
              <a:gd name="connsiteY520" fmla="*/ 308872 h 674941"/>
              <a:gd name="connsiteX521" fmla="*/ 399103 w 692710"/>
              <a:gd name="connsiteY521" fmla="*/ 311414 h 674941"/>
              <a:gd name="connsiteX522" fmla="*/ 399103 w 692710"/>
              <a:gd name="connsiteY522" fmla="*/ 313956 h 674941"/>
              <a:gd name="connsiteX523" fmla="*/ 399103 w 692710"/>
              <a:gd name="connsiteY523" fmla="*/ 316498 h 674941"/>
              <a:gd name="connsiteX524" fmla="*/ 401645 w 692710"/>
              <a:gd name="connsiteY524" fmla="*/ 316498 h 674941"/>
              <a:gd name="connsiteX525" fmla="*/ 401645 w 692710"/>
              <a:gd name="connsiteY525" fmla="*/ 319040 h 674941"/>
              <a:gd name="connsiteX526" fmla="*/ 401645 w 692710"/>
              <a:gd name="connsiteY526" fmla="*/ 321583 h 674941"/>
              <a:gd name="connsiteX527" fmla="*/ 401645 w 692710"/>
              <a:gd name="connsiteY527" fmla="*/ 324124 h 674941"/>
              <a:gd name="connsiteX528" fmla="*/ 404187 w 692710"/>
              <a:gd name="connsiteY528" fmla="*/ 324124 h 674941"/>
              <a:gd name="connsiteX529" fmla="*/ 404187 w 692710"/>
              <a:gd name="connsiteY529" fmla="*/ 326667 h 674941"/>
              <a:gd name="connsiteX530" fmla="*/ 404187 w 692710"/>
              <a:gd name="connsiteY530" fmla="*/ 329209 h 674941"/>
              <a:gd name="connsiteX531" fmla="*/ 404187 w 692710"/>
              <a:gd name="connsiteY531" fmla="*/ 331751 h 674941"/>
              <a:gd name="connsiteX532" fmla="*/ 404187 w 692710"/>
              <a:gd name="connsiteY532" fmla="*/ 334293 h 674941"/>
              <a:gd name="connsiteX533" fmla="*/ 406729 w 692710"/>
              <a:gd name="connsiteY533" fmla="*/ 334293 h 674941"/>
              <a:gd name="connsiteX534" fmla="*/ 406729 w 692710"/>
              <a:gd name="connsiteY534" fmla="*/ 336835 h 674941"/>
              <a:gd name="connsiteX535" fmla="*/ 406729 w 692710"/>
              <a:gd name="connsiteY535" fmla="*/ 339377 h 674941"/>
              <a:gd name="connsiteX536" fmla="*/ 409271 w 692710"/>
              <a:gd name="connsiteY536" fmla="*/ 339377 h 674941"/>
              <a:gd name="connsiteX537" fmla="*/ 411813 w 692710"/>
              <a:gd name="connsiteY537" fmla="*/ 341920 h 674941"/>
              <a:gd name="connsiteX538" fmla="*/ 414355 w 692710"/>
              <a:gd name="connsiteY538" fmla="*/ 341920 h 674941"/>
              <a:gd name="connsiteX539" fmla="*/ 416897 w 692710"/>
              <a:gd name="connsiteY539" fmla="*/ 341920 h 674941"/>
              <a:gd name="connsiteX540" fmla="*/ 416897 w 692710"/>
              <a:gd name="connsiteY540" fmla="*/ 344462 h 674941"/>
              <a:gd name="connsiteX541" fmla="*/ 419439 w 692710"/>
              <a:gd name="connsiteY541" fmla="*/ 344462 h 674941"/>
              <a:gd name="connsiteX542" fmla="*/ 419439 w 692710"/>
              <a:gd name="connsiteY542" fmla="*/ 347004 h 674941"/>
              <a:gd name="connsiteX543" fmla="*/ 421981 w 692710"/>
              <a:gd name="connsiteY543" fmla="*/ 349546 h 674941"/>
              <a:gd name="connsiteX544" fmla="*/ 421981 w 692710"/>
              <a:gd name="connsiteY544" fmla="*/ 352088 h 674941"/>
              <a:gd name="connsiteX545" fmla="*/ 421981 w 692710"/>
              <a:gd name="connsiteY545" fmla="*/ 354630 h 674941"/>
              <a:gd name="connsiteX546" fmla="*/ 421981 w 692710"/>
              <a:gd name="connsiteY546" fmla="*/ 357173 h 674941"/>
              <a:gd name="connsiteX547" fmla="*/ 421981 w 692710"/>
              <a:gd name="connsiteY547" fmla="*/ 359715 h 674941"/>
              <a:gd name="connsiteX548" fmla="*/ 424523 w 692710"/>
              <a:gd name="connsiteY548" fmla="*/ 359715 h 674941"/>
              <a:gd name="connsiteX549" fmla="*/ 424523 w 692710"/>
              <a:gd name="connsiteY549" fmla="*/ 362257 h 674941"/>
              <a:gd name="connsiteX550" fmla="*/ 427066 w 692710"/>
              <a:gd name="connsiteY550" fmla="*/ 362257 h 674941"/>
              <a:gd name="connsiteX551" fmla="*/ 429608 w 692710"/>
              <a:gd name="connsiteY551" fmla="*/ 362257 h 674941"/>
              <a:gd name="connsiteX552" fmla="*/ 429608 w 692710"/>
              <a:gd name="connsiteY552" fmla="*/ 364799 h 674941"/>
              <a:gd name="connsiteX553" fmla="*/ 432150 w 692710"/>
              <a:gd name="connsiteY553" fmla="*/ 364799 h 674941"/>
              <a:gd name="connsiteX554" fmla="*/ 434692 w 692710"/>
              <a:gd name="connsiteY554" fmla="*/ 367341 h 674941"/>
              <a:gd name="connsiteX555" fmla="*/ 437234 w 692710"/>
              <a:gd name="connsiteY555" fmla="*/ 369883 h 674941"/>
              <a:gd name="connsiteX556" fmla="*/ 439776 w 692710"/>
              <a:gd name="connsiteY556" fmla="*/ 372426 h 674941"/>
              <a:gd name="connsiteX557" fmla="*/ 439776 w 692710"/>
              <a:gd name="connsiteY557" fmla="*/ 374967 h 674941"/>
              <a:gd name="connsiteX558" fmla="*/ 439776 w 692710"/>
              <a:gd name="connsiteY558" fmla="*/ 377510 h 674941"/>
              <a:gd name="connsiteX559" fmla="*/ 439776 w 692710"/>
              <a:gd name="connsiteY559" fmla="*/ 380052 h 674941"/>
              <a:gd name="connsiteX560" fmla="*/ 439776 w 692710"/>
              <a:gd name="connsiteY560" fmla="*/ 382594 h 674941"/>
              <a:gd name="connsiteX561" fmla="*/ 439776 w 692710"/>
              <a:gd name="connsiteY561" fmla="*/ 385137 h 674941"/>
              <a:gd name="connsiteX562" fmla="*/ 442318 w 692710"/>
              <a:gd name="connsiteY562" fmla="*/ 385137 h 674941"/>
              <a:gd name="connsiteX563" fmla="*/ 442318 w 692710"/>
              <a:gd name="connsiteY563" fmla="*/ 387678 h 674941"/>
              <a:gd name="connsiteX564" fmla="*/ 444860 w 692710"/>
              <a:gd name="connsiteY564" fmla="*/ 387678 h 674941"/>
              <a:gd name="connsiteX565" fmla="*/ 444860 w 692710"/>
              <a:gd name="connsiteY565" fmla="*/ 390220 h 674941"/>
              <a:gd name="connsiteX566" fmla="*/ 447402 w 692710"/>
              <a:gd name="connsiteY566" fmla="*/ 390220 h 674941"/>
              <a:gd name="connsiteX567" fmla="*/ 449944 w 692710"/>
              <a:gd name="connsiteY567" fmla="*/ 392763 h 674941"/>
              <a:gd name="connsiteX568" fmla="*/ 452486 w 692710"/>
              <a:gd name="connsiteY568" fmla="*/ 392763 h 674941"/>
              <a:gd name="connsiteX569" fmla="*/ 452486 w 692710"/>
              <a:gd name="connsiteY569" fmla="*/ 395305 h 674941"/>
              <a:gd name="connsiteX570" fmla="*/ 455028 w 692710"/>
              <a:gd name="connsiteY570" fmla="*/ 395305 h 674941"/>
              <a:gd name="connsiteX571" fmla="*/ 455028 w 692710"/>
              <a:gd name="connsiteY571" fmla="*/ 397847 h 674941"/>
              <a:gd name="connsiteX572" fmla="*/ 457570 w 692710"/>
              <a:gd name="connsiteY572" fmla="*/ 397847 h 674941"/>
              <a:gd name="connsiteX573" fmla="*/ 460112 w 692710"/>
              <a:gd name="connsiteY573" fmla="*/ 397847 h 674941"/>
              <a:gd name="connsiteX574" fmla="*/ 460112 w 692710"/>
              <a:gd name="connsiteY574" fmla="*/ 400389 h 674941"/>
              <a:gd name="connsiteX575" fmla="*/ 462654 w 692710"/>
              <a:gd name="connsiteY575" fmla="*/ 402931 h 674941"/>
              <a:gd name="connsiteX576" fmla="*/ 462654 w 692710"/>
              <a:gd name="connsiteY576" fmla="*/ 405473 h 674941"/>
              <a:gd name="connsiteX577" fmla="*/ 462654 w 692710"/>
              <a:gd name="connsiteY577" fmla="*/ 408016 h 674941"/>
              <a:gd name="connsiteX578" fmla="*/ 465196 w 692710"/>
              <a:gd name="connsiteY578" fmla="*/ 408016 h 674941"/>
              <a:gd name="connsiteX579" fmla="*/ 465196 w 692710"/>
              <a:gd name="connsiteY579" fmla="*/ 410558 h 674941"/>
              <a:gd name="connsiteX580" fmla="*/ 467738 w 692710"/>
              <a:gd name="connsiteY580" fmla="*/ 413100 h 674941"/>
              <a:gd name="connsiteX581" fmla="*/ 467738 w 692710"/>
              <a:gd name="connsiteY581" fmla="*/ 415642 h 674941"/>
              <a:gd name="connsiteX582" fmla="*/ 467738 w 692710"/>
              <a:gd name="connsiteY582" fmla="*/ 418184 h 674941"/>
              <a:gd name="connsiteX583" fmla="*/ 467738 w 692710"/>
              <a:gd name="connsiteY583" fmla="*/ 420726 h 674941"/>
              <a:gd name="connsiteX584" fmla="*/ 470280 w 692710"/>
              <a:gd name="connsiteY584" fmla="*/ 423269 h 674941"/>
              <a:gd name="connsiteX585" fmla="*/ 470280 w 692710"/>
              <a:gd name="connsiteY585" fmla="*/ 425810 h 674941"/>
              <a:gd name="connsiteX586" fmla="*/ 472823 w 692710"/>
              <a:gd name="connsiteY586" fmla="*/ 428353 h 674941"/>
              <a:gd name="connsiteX587" fmla="*/ 472823 w 692710"/>
              <a:gd name="connsiteY587" fmla="*/ 430895 h 674941"/>
              <a:gd name="connsiteX588" fmla="*/ 472823 w 692710"/>
              <a:gd name="connsiteY588" fmla="*/ 433437 h 674941"/>
              <a:gd name="connsiteX589" fmla="*/ 472823 w 692710"/>
              <a:gd name="connsiteY589" fmla="*/ 435980 h 674941"/>
              <a:gd name="connsiteX590" fmla="*/ 475365 w 692710"/>
              <a:gd name="connsiteY590" fmla="*/ 435980 h 674941"/>
              <a:gd name="connsiteX591" fmla="*/ 475365 w 692710"/>
              <a:gd name="connsiteY591" fmla="*/ 438521 h 674941"/>
              <a:gd name="connsiteX592" fmla="*/ 477907 w 692710"/>
              <a:gd name="connsiteY592" fmla="*/ 441063 h 674941"/>
              <a:gd name="connsiteX593" fmla="*/ 480449 w 692710"/>
              <a:gd name="connsiteY593" fmla="*/ 441063 h 674941"/>
              <a:gd name="connsiteX594" fmla="*/ 480449 w 692710"/>
              <a:gd name="connsiteY594" fmla="*/ 443606 h 674941"/>
              <a:gd name="connsiteX595" fmla="*/ 482991 w 692710"/>
              <a:gd name="connsiteY595" fmla="*/ 443606 h 674941"/>
              <a:gd name="connsiteX596" fmla="*/ 482991 w 692710"/>
              <a:gd name="connsiteY596" fmla="*/ 446148 h 674941"/>
              <a:gd name="connsiteX597" fmla="*/ 485533 w 692710"/>
              <a:gd name="connsiteY597" fmla="*/ 448690 h 674941"/>
              <a:gd name="connsiteX598" fmla="*/ 485533 w 692710"/>
              <a:gd name="connsiteY598" fmla="*/ 451232 h 674941"/>
              <a:gd name="connsiteX599" fmla="*/ 485533 w 692710"/>
              <a:gd name="connsiteY599" fmla="*/ 453774 h 674941"/>
              <a:gd name="connsiteX600" fmla="*/ 485533 w 692710"/>
              <a:gd name="connsiteY600" fmla="*/ 456316 h 674941"/>
              <a:gd name="connsiteX601" fmla="*/ 485533 w 692710"/>
              <a:gd name="connsiteY601" fmla="*/ 458859 h 674941"/>
              <a:gd name="connsiteX602" fmla="*/ 485533 w 692710"/>
              <a:gd name="connsiteY602" fmla="*/ 461401 h 674941"/>
              <a:gd name="connsiteX603" fmla="*/ 488075 w 692710"/>
              <a:gd name="connsiteY603" fmla="*/ 461401 h 674941"/>
              <a:gd name="connsiteX604" fmla="*/ 488075 w 692710"/>
              <a:gd name="connsiteY604" fmla="*/ 463943 h 674941"/>
              <a:gd name="connsiteX605" fmla="*/ 488075 w 692710"/>
              <a:gd name="connsiteY605" fmla="*/ 466485 h 674941"/>
              <a:gd name="connsiteX606" fmla="*/ 488075 w 692710"/>
              <a:gd name="connsiteY606" fmla="*/ 469027 h 674941"/>
              <a:gd name="connsiteX607" fmla="*/ 488075 w 692710"/>
              <a:gd name="connsiteY607" fmla="*/ 471570 h 674941"/>
              <a:gd name="connsiteX608" fmla="*/ 490617 w 692710"/>
              <a:gd name="connsiteY608" fmla="*/ 476653 h 674941"/>
              <a:gd name="connsiteX609" fmla="*/ 493159 w 692710"/>
              <a:gd name="connsiteY609" fmla="*/ 476653 h 674941"/>
              <a:gd name="connsiteX610" fmla="*/ 493159 w 692710"/>
              <a:gd name="connsiteY610" fmla="*/ 474112 h 674941"/>
              <a:gd name="connsiteX611" fmla="*/ 495701 w 692710"/>
              <a:gd name="connsiteY611" fmla="*/ 471570 h 674941"/>
              <a:gd name="connsiteX612" fmla="*/ 495701 w 692710"/>
              <a:gd name="connsiteY612" fmla="*/ 469027 h 674941"/>
              <a:gd name="connsiteX613" fmla="*/ 498243 w 692710"/>
              <a:gd name="connsiteY613" fmla="*/ 469027 h 674941"/>
              <a:gd name="connsiteX614" fmla="*/ 500785 w 692710"/>
              <a:gd name="connsiteY614" fmla="*/ 466485 h 674941"/>
              <a:gd name="connsiteX615" fmla="*/ 503327 w 692710"/>
              <a:gd name="connsiteY615" fmla="*/ 463943 h 674941"/>
              <a:gd name="connsiteX616" fmla="*/ 505869 w 692710"/>
              <a:gd name="connsiteY616" fmla="*/ 463943 h 674941"/>
              <a:gd name="connsiteX617" fmla="*/ 508411 w 692710"/>
              <a:gd name="connsiteY617" fmla="*/ 463943 h 674941"/>
              <a:gd name="connsiteX618" fmla="*/ 510953 w 692710"/>
              <a:gd name="connsiteY618" fmla="*/ 463943 h 674941"/>
              <a:gd name="connsiteX619" fmla="*/ 510953 w 692710"/>
              <a:gd name="connsiteY619" fmla="*/ 466485 h 674941"/>
              <a:gd name="connsiteX620" fmla="*/ 513495 w 692710"/>
              <a:gd name="connsiteY620" fmla="*/ 466485 h 674941"/>
              <a:gd name="connsiteX621" fmla="*/ 516037 w 692710"/>
              <a:gd name="connsiteY621" fmla="*/ 466485 h 674941"/>
              <a:gd name="connsiteX622" fmla="*/ 518579 w 692710"/>
              <a:gd name="connsiteY622" fmla="*/ 463943 h 674941"/>
              <a:gd name="connsiteX623" fmla="*/ 521121 w 692710"/>
              <a:gd name="connsiteY623" fmla="*/ 463943 h 674941"/>
              <a:gd name="connsiteX624" fmla="*/ 521121 w 692710"/>
              <a:gd name="connsiteY624" fmla="*/ 461401 h 674941"/>
              <a:gd name="connsiteX625" fmla="*/ 523664 w 692710"/>
              <a:gd name="connsiteY625" fmla="*/ 461401 h 674941"/>
              <a:gd name="connsiteX626" fmla="*/ 523664 w 692710"/>
              <a:gd name="connsiteY626" fmla="*/ 458859 h 674941"/>
              <a:gd name="connsiteX627" fmla="*/ 526206 w 692710"/>
              <a:gd name="connsiteY627" fmla="*/ 458859 h 674941"/>
              <a:gd name="connsiteX628" fmla="*/ 526206 w 692710"/>
              <a:gd name="connsiteY628" fmla="*/ 456316 h 674941"/>
              <a:gd name="connsiteX629" fmla="*/ 528748 w 692710"/>
              <a:gd name="connsiteY629" fmla="*/ 456316 h 674941"/>
              <a:gd name="connsiteX630" fmla="*/ 528748 w 692710"/>
              <a:gd name="connsiteY630" fmla="*/ 453774 h 674941"/>
              <a:gd name="connsiteX631" fmla="*/ 528748 w 692710"/>
              <a:gd name="connsiteY631" fmla="*/ 411829 h 674941"/>
              <a:gd name="connsiteX632" fmla="*/ 531290 w 692710"/>
              <a:gd name="connsiteY632" fmla="*/ 411829 h 674941"/>
              <a:gd name="connsiteX633" fmla="*/ 531290 w 692710"/>
              <a:gd name="connsiteY633" fmla="*/ 409286 h 674941"/>
              <a:gd name="connsiteX634" fmla="*/ 531290 w 692710"/>
              <a:gd name="connsiteY634" fmla="*/ 406744 h 674941"/>
              <a:gd name="connsiteX635" fmla="*/ 531290 w 692710"/>
              <a:gd name="connsiteY635" fmla="*/ 404203 h 674941"/>
              <a:gd name="connsiteX636" fmla="*/ 528748 w 692710"/>
              <a:gd name="connsiteY636" fmla="*/ 404203 h 674941"/>
              <a:gd name="connsiteX637" fmla="*/ 528748 w 692710"/>
              <a:gd name="connsiteY637" fmla="*/ 401660 h 674941"/>
              <a:gd name="connsiteX638" fmla="*/ 528748 w 692710"/>
              <a:gd name="connsiteY638" fmla="*/ 399118 h 674941"/>
              <a:gd name="connsiteX639" fmla="*/ 528748 w 692710"/>
              <a:gd name="connsiteY639" fmla="*/ 396576 h 674941"/>
              <a:gd name="connsiteX640" fmla="*/ 528748 w 692710"/>
              <a:gd name="connsiteY640" fmla="*/ 394033 h 674941"/>
              <a:gd name="connsiteX641" fmla="*/ 528748 w 692710"/>
              <a:gd name="connsiteY641" fmla="*/ 391492 h 674941"/>
              <a:gd name="connsiteX642" fmla="*/ 531290 w 692710"/>
              <a:gd name="connsiteY642" fmla="*/ 391492 h 674941"/>
              <a:gd name="connsiteX643" fmla="*/ 531290 w 692710"/>
              <a:gd name="connsiteY643" fmla="*/ 388950 h 674941"/>
              <a:gd name="connsiteX644" fmla="*/ 531290 w 692710"/>
              <a:gd name="connsiteY644" fmla="*/ 386407 h 674941"/>
              <a:gd name="connsiteX645" fmla="*/ 531290 w 692710"/>
              <a:gd name="connsiteY645" fmla="*/ 386407 h 674941"/>
              <a:gd name="connsiteX646" fmla="*/ 531290 w 692710"/>
              <a:gd name="connsiteY646" fmla="*/ 383865 h 674941"/>
              <a:gd name="connsiteX647" fmla="*/ 531290 w 692710"/>
              <a:gd name="connsiteY647" fmla="*/ 381323 h 674941"/>
              <a:gd name="connsiteX648" fmla="*/ 533832 w 692710"/>
              <a:gd name="connsiteY648" fmla="*/ 378781 h 674941"/>
              <a:gd name="connsiteX649" fmla="*/ 536374 w 692710"/>
              <a:gd name="connsiteY649" fmla="*/ 376239 h 674941"/>
              <a:gd name="connsiteX650" fmla="*/ 538916 w 692710"/>
              <a:gd name="connsiteY650" fmla="*/ 376239 h 674941"/>
              <a:gd name="connsiteX651" fmla="*/ 541458 w 692710"/>
              <a:gd name="connsiteY651" fmla="*/ 376239 h 674941"/>
              <a:gd name="connsiteX652" fmla="*/ 544000 w 692710"/>
              <a:gd name="connsiteY652" fmla="*/ 376239 h 674941"/>
              <a:gd name="connsiteX653" fmla="*/ 546542 w 692710"/>
              <a:gd name="connsiteY653" fmla="*/ 378781 h 674941"/>
              <a:gd name="connsiteX654" fmla="*/ 549084 w 692710"/>
              <a:gd name="connsiteY654" fmla="*/ 378781 h 674941"/>
              <a:gd name="connsiteX655" fmla="*/ 549084 w 692710"/>
              <a:gd name="connsiteY655" fmla="*/ 381323 h 674941"/>
              <a:gd name="connsiteX656" fmla="*/ 551626 w 692710"/>
              <a:gd name="connsiteY656" fmla="*/ 381323 h 674941"/>
              <a:gd name="connsiteX657" fmla="*/ 551626 w 692710"/>
              <a:gd name="connsiteY657" fmla="*/ 383865 h 674941"/>
              <a:gd name="connsiteX658" fmla="*/ 554168 w 692710"/>
              <a:gd name="connsiteY658" fmla="*/ 383865 h 674941"/>
              <a:gd name="connsiteX659" fmla="*/ 554168 w 692710"/>
              <a:gd name="connsiteY659" fmla="*/ 386407 h 674941"/>
              <a:gd name="connsiteX660" fmla="*/ 556710 w 692710"/>
              <a:gd name="connsiteY660" fmla="*/ 386407 h 674941"/>
              <a:gd name="connsiteX661" fmla="*/ 556710 w 692710"/>
              <a:gd name="connsiteY661" fmla="*/ 388950 h 674941"/>
              <a:gd name="connsiteX662" fmla="*/ 559252 w 692710"/>
              <a:gd name="connsiteY662" fmla="*/ 388950 h 674941"/>
              <a:gd name="connsiteX663" fmla="*/ 559252 w 692710"/>
              <a:gd name="connsiteY663" fmla="*/ 391492 h 674941"/>
              <a:gd name="connsiteX664" fmla="*/ 559252 w 692710"/>
              <a:gd name="connsiteY664" fmla="*/ 394033 h 674941"/>
              <a:gd name="connsiteX665" fmla="*/ 561795 w 692710"/>
              <a:gd name="connsiteY665" fmla="*/ 394033 h 674941"/>
              <a:gd name="connsiteX666" fmla="*/ 561795 w 692710"/>
              <a:gd name="connsiteY666" fmla="*/ 396576 h 674941"/>
              <a:gd name="connsiteX667" fmla="*/ 561795 w 692710"/>
              <a:gd name="connsiteY667" fmla="*/ 399118 h 674941"/>
              <a:gd name="connsiteX668" fmla="*/ 559252 w 692710"/>
              <a:gd name="connsiteY668" fmla="*/ 401660 h 674941"/>
              <a:gd name="connsiteX669" fmla="*/ 559252 w 692710"/>
              <a:gd name="connsiteY669" fmla="*/ 404203 h 674941"/>
              <a:gd name="connsiteX670" fmla="*/ 559252 w 692710"/>
              <a:gd name="connsiteY670" fmla="*/ 406744 h 674941"/>
              <a:gd name="connsiteX671" fmla="*/ 559252 w 692710"/>
              <a:gd name="connsiteY671" fmla="*/ 409286 h 674941"/>
              <a:gd name="connsiteX672" fmla="*/ 561795 w 692710"/>
              <a:gd name="connsiteY672" fmla="*/ 411829 h 674941"/>
              <a:gd name="connsiteX673" fmla="*/ 561795 w 692710"/>
              <a:gd name="connsiteY673" fmla="*/ 414371 h 674941"/>
              <a:gd name="connsiteX674" fmla="*/ 561795 w 692710"/>
              <a:gd name="connsiteY674" fmla="*/ 416913 h 674941"/>
              <a:gd name="connsiteX675" fmla="*/ 561795 w 692710"/>
              <a:gd name="connsiteY675" fmla="*/ 419455 h 674941"/>
              <a:gd name="connsiteX676" fmla="*/ 561795 w 692710"/>
              <a:gd name="connsiteY676" fmla="*/ 421997 h 674941"/>
              <a:gd name="connsiteX677" fmla="*/ 561795 w 692710"/>
              <a:gd name="connsiteY677" fmla="*/ 424540 h 674941"/>
              <a:gd name="connsiteX678" fmla="*/ 564337 w 692710"/>
              <a:gd name="connsiteY678" fmla="*/ 424540 h 674941"/>
              <a:gd name="connsiteX679" fmla="*/ 564337 w 692710"/>
              <a:gd name="connsiteY679" fmla="*/ 427082 h 674941"/>
              <a:gd name="connsiteX680" fmla="*/ 566879 w 692710"/>
              <a:gd name="connsiteY680" fmla="*/ 429624 h 674941"/>
              <a:gd name="connsiteX681" fmla="*/ 566879 w 692710"/>
              <a:gd name="connsiteY681" fmla="*/ 432166 h 674941"/>
              <a:gd name="connsiteX682" fmla="*/ 569421 w 692710"/>
              <a:gd name="connsiteY682" fmla="*/ 432166 h 674941"/>
              <a:gd name="connsiteX683" fmla="*/ 569421 w 692710"/>
              <a:gd name="connsiteY683" fmla="*/ 434708 h 674941"/>
              <a:gd name="connsiteX684" fmla="*/ 571963 w 692710"/>
              <a:gd name="connsiteY684" fmla="*/ 434708 h 674941"/>
              <a:gd name="connsiteX685" fmla="*/ 574505 w 692710"/>
              <a:gd name="connsiteY685" fmla="*/ 434708 h 674941"/>
              <a:gd name="connsiteX686" fmla="*/ 577047 w 692710"/>
              <a:gd name="connsiteY686" fmla="*/ 434708 h 674941"/>
              <a:gd name="connsiteX687" fmla="*/ 579589 w 692710"/>
              <a:gd name="connsiteY687" fmla="*/ 434708 h 674941"/>
              <a:gd name="connsiteX688" fmla="*/ 582131 w 692710"/>
              <a:gd name="connsiteY688" fmla="*/ 434708 h 674941"/>
              <a:gd name="connsiteX689" fmla="*/ 582131 w 692710"/>
              <a:gd name="connsiteY689" fmla="*/ 432166 h 674941"/>
              <a:gd name="connsiteX690" fmla="*/ 584673 w 692710"/>
              <a:gd name="connsiteY690" fmla="*/ 413100 h 674941"/>
              <a:gd name="connsiteX691" fmla="*/ 584673 w 692710"/>
              <a:gd name="connsiteY691" fmla="*/ 394033 h 674941"/>
              <a:gd name="connsiteX692" fmla="*/ 582131 w 692710"/>
              <a:gd name="connsiteY692" fmla="*/ 391492 h 674941"/>
              <a:gd name="connsiteX693" fmla="*/ 579589 w 692710"/>
              <a:gd name="connsiteY693" fmla="*/ 388950 h 674941"/>
              <a:gd name="connsiteX694" fmla="*/ 554168 w 692710"/>
              <a:gd name="connsiteY694" fmla="*/ 388950 h 674941"/>
              <a:gd name="connsiteX695" fmla="*/ 554168 w 692710"/>
              <a:gd name="connsiteY695" fmla="*/ 386407 h 674941"/>
              <a:gd name="connsiteX696" fmla="*/ 551626 w 692710"/>
              <a:gd name="connsiteY696" fmla="*/ 386407 h 674941"/>
              <a:gd name="connsiteX697" fmla="*/ 551626 w 692710"/>
              <a:gd name="connsiteY697" fmla="*/ 383865 h 674941"/>
              <a:gd name="connsiteX698" fmla="*/ 549084 w 692710"/>
              <a:gd name="connsiteY698" fmla="*/ 381323 h 674941"/>
              <a:gd name="connsiteX699" fmla="*/ 549084 w 692710"/>
              <a:gd name="connsiteY699" fmla="*/ 378781 h 674941"/>
              <a:gd name="connsiteX700" fmla="*/ 549084 w 692710"/>
              <a:gd name="connsiteY700" fmla="*/ 376239 h 674941"/>
              <a:gd name="connsiteX701" fmla="*/ 549084 w 692710"/>
              <a:gd name="connsiteY701" fmla="*/ 373697 h 674941"/>
              <a:gd name="connsiteX702" fmla="*/ 549084 w 692710"/>
              <a:gd name="connsiteY702" fmla="*/ 371154 h 674941"/>
              <a:gd name="connsiteX703" fmla="*/ 546542 w 692710"/>
              <a:gd name="connsiteY703" fmla="*/ 368612 h 674941"/>
              <a:gd name="connsiteX704" fmla="*/ 546542 w 692710"/>
              <a:gd name="connsiteY704" fmla="*/ 366070 h 674941"/>
              <a:gd name="connsiteX705" fmla="*/ 544000 w 692710"/>
              <a:gd name="connsiteY705" fmla="*/ 363528 h 674941"/>
              <a:gd name="connsiteX706" fmla="*/ 541458 w 692710"/>
              <a:gd name="connsiteY706" fmla="*/ 360986 h 674941"/>
              <a:gd name="connsiteX707" fmla="*/ 541458 w 692710"/>
              <a:gd name="connsiteY707" fmla="*/ 358443 h 674941"/>
              <a:gd name="connsiteX708" fmla="*/ 538916 w 692710"/>
              <a:gd name="connsiteY708" fmla="*/ 358443 h 674941"/>
              <a:gd name="connsiteX709" fmla="*/ 538916 w 692710"/>
              <a:gd name="connsiteY709" fmla="*/ 355901 h 674941"/>
              <a:gd name="connsiteX710" fmla="*/ 538916 w 692710"/>
              <a:gd name="connsiteY710" fmla="*/ 353360 h 674941"/>
              <a:gd name="connsiteX711" fmla="*/ 538916 w 692710"/>
              <a:gd name="connsiteY711" fmla="*/ 350817 h 674941"/>
              <a:gd name="connsiteX712" fmla="*/ 538916 w 692710"/>
              <a:gd name="connsiteY712" fmla="*/ 348275 h 674941"/>
              <a:gd name="connsiteX713" fmla="*/ 541458 w 692710"/>
              <a:gd name="connsiteY713" fmla="*/ 345733 h 674941"/>
              <a:gd name="connsiteX714" fmla="*/ 541458 w 692710"/>
              <a:gd name="connsiteY714" fmla="*/ 343190 h 674941"/>
              <a:gd name="connsiteX715" fmla="*/ 544000 w 692710"/>
              <a:gd name="connsiteY715" fmla="*/ 343190 h 674941"/>
              <a:gd name="connsiteX716" fmla="*/ 544000 w 692710"/>
              <a:gd name="connsiteY716" fmla="*/ 340649 h 674941"/>
              <a:gd name="connsiteX717" fmla="*/ 546542 w 692710"/>
              <a:gd name="connsiteY717" fmla="*/ 340649 h 674941"/>
              <a:gd name="connsiteX718" fmla="*/ 546542 w 692710"/>
              <a:gd name="connsiteY718" fmla="*/ 338107 h 674941"/>
              <a:gd name="connsiteX719" fmla="*/ 541458 w 692710"/>
              <a:gd name="connsiteY719" fmla="*/ 315227 h 674941"/>
              <a:gd name="connsiteX720" fmla="*/ 538916 w 692710"/>
              <a:gd name="connsiteY720" fmla="*/ 308872 h 674941"/>
              <a:gd name="connsiteX721" fmla="*/ 536374 w 692710"/>
              <a:gd name="connsiteY721" fmla="*/ 308872 h 674941"/>
              <a:gd name="connsiteX722" fmla="*/ 533832 w 692710"/>
              <a:gd name="connsiteY722" fmla="*/ 308872 h 674941"/>
              <a:gd name="connsiteX723" fmla="*/ 533832 w 692710"/>
              <a:gd name="connsiteY723" fmla="*/ 306330 h 674941"/>
              <a:gd name="connsiteX724" fmla="*/ 531290 w 692710"/>
              <a:gd name="connsiteY724" fmla="*/ 306330 h 674941"/>
              <a:gd name="connsiteX725" fmla="*/ 528748 w 692710"/>
              <a:gd name="connsiteY725" fmla="*/ 308872 h 674941"/>
              <a:gd name="connsiteX726" fmla="*/ 528748 w 692710"/>
              <a:gd name="connsiteY726" fmla="*/ 308872 h 674941"/>
              <a:gd name="connsiteX727" fmla="*/ 528748 w 692710"/>
              <a:gd name="connsiteY727" fmla="*/ 311414 h 674941"/>
              <a:gd name="connsiteX728" fmla="*/ 526206 w 692710"/>
              <a:gd name="connsiteY728" fmla="*/ 311414 h 674941"/>
              <a:gd name="connsiteX729" fmla="*/ 523664 w 692710"/>
              <a:gd name="connsiteY729" fmla="*/ 311414 h 674941"/>
              <a:gd name="connsiteX730" fmla="*/ 523664 w 692710"/>
              <a:gd name="connsiteY730" fmla="*/ 313956 h 674941"/>
              <a:gd name="connsiteX731" fmla="*/ 521121 w 692710"/>
              <a:gd name="connsiteY731" fmla="*/ 313956 h 674941"/>
              <a:gd name="connsiteX732" fmla="*/ 521121 w 692710"/>
              <a:gd name="connsiteY732" fmla="*/ 316498 h 674941"/>
              <a:gd name="connsiteX733" fmla="*/ 518579 w 692710"/>
              <a:gd name="connsiteY733" fmla="*/ 316498 h 674941"/>
              <a:gd name="connsiteX734" fmla="*/ 518579 w 692710"/>
              <a:gd name="connsiteY734" fmla="*/ 319040 h 674941"/>
              <a:gd name="connsiteX735" fmla="*/ 518579 w 692710"/>
              <a:gd name="connsiteY735" fmla="*/ 321583 h 674941"/>
              <a:gd name="connsiteX736" fmla="*/ 516037 w 692710"/>
              <a:gd name="connsiteY736" fmla="*/ 321583 h 674941"/>
              <a:gd name="connsiteX737" fmla="*/ 516037 w 692710"/>
              <a:gd name="connsiteY737" fmla="*/ 324124 h 674941"/>
              <a:gd name="connsiteX738" fmla="*/ 513495 w 692710"/>
              <a:gd name="connsiteY738" fmla="*/ 324124 h 674941"/>
              <a:gd name="connsiteX739" fmla="*/ 513495 w 692710"/>
              <a:gd name="connsiteY739" fmla="*/ 326667 h 674941"/>
              <a:gd name="connsiteX740" fmla="*/ 510953 w 692710"/>
              <a:gd name="connsiteY740" fmla="*/ 326667 h 674941"/>
              <a:gd name="connsiteX741" fmla="*/ 508411 w 692710"/>
              <a:gd name="connsiteY741" fmla="*/ 326667 h 674941"/>
              <a:gd name="connsiteX742" fmla="*/ 505869 w 692710"/>
              <a:gd name="connsiteY742" fmla="*/ 326667 h 674941"/>
              <a:gd name="connsiteX743" fmla="*/ 503327 w 692710"/>
              <a:gd name="connsiteY743" fmla="*/ 326667 h 674941"/>
              <a:gd name="connsiteX744" fmla="*/ 500785 w 692710"/>
              <a:gd name="connsiteY744" fmla="*/ 326667 h 674941"/>
              <a:gd name="connsiteX745" fmla="*/ 500785 w 692710"/>
              <a:gd name="connsiteY745" fmla="*/ 324124 h 674941"/>
              <a:gd name="connsiteX746" fmla="*/ 498243 w 692710"/>
              <a:gd name="connsiteY746" fmla="*/ 324124 h 674941"/>
              <a:gd name="connsiteX747" fmla="*/ 495701 w 692710"/>
              <a:gd name="connsiteY747" fmla="*/ 321583 h 674941"/>
              <a:gd name="connsiteX748" fmla="*/ 493159 w 692710"/>
              <a:gd name="connsiteY748" fmla="*/ 319040 h 674941"/>
              <a:gd name="connsiteX749" fmla="*/ 493159 w 692710"/>
              <a:gd name="connsiteY749" fmla="*/ 316498 h 674941"/>
              <a:gd name="connsiteX750" fmla="*/ 493159 w 692710"/>
              <a:gd name="connsiteY750" fmla="*/ 313956 h 674941"/>
              <a:gd name="connsiteX751" fmla="*/ 493159 w 692710"/>
              <a:gd name="connsiteY751" fmla="*/ 311414 h 674941"/>
              <a:gd name="connsiteX752" fmla="*/ 493159 w 692710"/>
              <a:gd name="connsiteY752" fmla="*/ 310143 h 674941"/>
              <a:gd name="connsiteX753" fmla="*/ 493159 w 692710"/>
              <a:gd name="connsiteY753" fmla="*/ 307600 h 674941"/>
              <a:gd name="connsiteX754" fmla="*/ 493159 w 692710"/>
              <a:gd name="connsiteY754" fmla="*/ 305058 h 674941"/>
              <a:gd name="connsiteX755" fmla="*/ 493159 w 692710"/>
              <a:gd name="connsiteY755" fmla="*/ 302517 h 674941"/>
              <a:gd name="connsiteX756" fmla="*/ 493159 w 692710"/>
              <a:gd name="connsiteY756" fmla="*/ 299974 h 674941"/>
              <a:gd name="connsiteX757" fmla="*/ 493159 w 692710"/>
              <a:gd name="connsiteY757" fmla="*/ 297432 h 674941"/>
              <a:gd name="connsiteX758" fmla="*/ 493159 w 692710"/>
              <a:gd name="connsiteY758" fmla="*/ 294890 h 674941"/>
              <a:gd name="connsiteX759" fmla="*/ 495701 w 692710"/>
              <a:gd name="connsiteY759" fmla="*/ 292347 h 674941"/>
              <a:gd name="connsiteX760" fmla="*/ 495701 w 692710"/>
              <a:gd name="connsiteY760" fmla="*/ 289806 h 674941"/>
              <a:gd name="connsiteX761" fmla="*/ 498243 w 692710"/>
              <a:gd name="connsiteY761" fmla="*/ 289806 h 674941"/>
              <a:gd name="connsiteX762" fmla="*/ 498243 w 692710"/>
              <a:gd name="connsiteY762" fmla="*/ 287264 h 674941"/>
              <a:gd name="connsiteX763" fmla="*/ 500785 w 692710"/>
              <a:gd name="connsiteY763" fmla="*/ 287264 h 674941"/>
              <a:gd name="connsiteX764" fmla="*/ 500785 w 692710"/>
              <a:gd name="connsiteY764" fmla="*/ 284721 h 674941"/>
              <a:gd name="connsiteX765" fmla="*/ 503327 w 692710"/>
              <a:gd name="connsiteY765" fmla="*/ 284721 h 674941"/>
              <a:gd name="connsiteX766" fmla="*/ 503327 w 692710"/>
              <a:gd name="connsiteY766" fmla="*/ 284721 h 674941"/>
              <a:gd name="connsiteX767" fmla="*/ 505869 w 692710"/>
              <a:gd name="connsiteY767" fmla="*/ 282179 h 674941"/>
              <a:gd name="connsiteX768" fmla="*/ 508411 w 692710"/>
              <a:gd name="connsiteY768" fmla="*/ 279637 h 674941"/>
              <a:gd name="connsiteX769" fmla="*/ 510953 w 692710"/>
              <a:gd name="connsiteY769" fmla="*/ 279637 h 674941"/>
              <a:gd name="connsiteX770" fmla="*/ 513495 w 692710"/>
              <a:gd name="connsiteY770" fmla="*/ 279637 h 674941"/>
              <a:gd name="connsiteX771" fmla="*/ 516037 w 692710"/>
              <a:gd name="connsiteY771" fmla="*/ 279637 h 674941"/>
              <a:gd name="connsiteX772" fmla="*/ 518579 w 692710"/>
              <a:gd name="connsiteY772" fmla="*/ 279637 h 674941"/>
              <a:gd name="connsiteX773" fmla="*/ 518579 w 692710"/>
              <a:gd name="connsiteY773" fmla="*/ 277095 h 674941"/>
              <a:gd name="connsiteX774" fmla="*/ 521121 w 692710"/>
              <a:gd name="connsiteY774" fmla="*/ 277095 h 674941"/>
              <a:gd name="connsiteX775" fmla="*/ 523664 w 692710"/>
              <a:gd name="connsiteY775" fmla="*/ 274553 h 674941"/>
              <a:gd name="connsiteX776" fmla="*/ 523664 w 692710"/>
              <a:gd name="connsiteY776" fmla="*/ 272010 h 674941"/>
              <a:gd name="connsiteX777" fmla="*/ 526206 w 692710"/>
              <a:gd name="connsiteY777" fmla="*/ 272010 h 674941"/>
              <a:gd name="connsiteX778" fmla="*/ 526206 w 692710"/>
              <a:gd name="connsiteY778" fmla="*/ 269468 h 674941"/>
              <a:gd name="connsiteX779" fmla="*/ 526206 w 692710"/>
              <a:gd name="connsiteY779" fmla="*/ 266926 h 674941"/>
              <a:gd name="connsiteX780" fmla="*/ 526206 w 692710"/>
              <a:gd name="connsiteY780" fmla="*/ 264384 h 674941"/>
              <a:gd name="connsiteX781" fmla="*/ 526206 w 692710"/>
              <a:gd name="connsiteY781" fmla="*/ 261842 h 674941"/>
              <a:gd name="connsiteX782" fmla="*/ 526206 w 692710"/>
              <a:gd name="connsiteY782" fmla="*/ 259300 h 674941"/>
              <a:gd name="connsiteX783" fmla="*/ 526206 w 692710"/>
              <a:gd name="connsiteY783" fmla="*/ 242776 h 674941"/>
              <a:gd name="connsiteX784" fmla="*/ 523664 w 692710"/>
              <a:gd name="connsiteY784" fmla="*/ 242776 h 674941"/>
              <a:gd name="connsiteX785" fmla="*/ 518579 w 692710"/>
              <a:gd name="connsiteY785" fmla="*/ 242776 h 674941"/>
              <a:gd name="connsiteX786" fmla="*/ 510953 w 692710"/>
              <a:gd name="connsiteY786" fmla="*/ 242776 h 674941"/>
              <a:gd name="connsiteX787" fmla="*/ 508411 w 692710"/>
              <a:gd name="connsiteY787" fmla="*/ 249131 h 674941"/>
              <a:gd name="connsiteX788" fmla="*/ 500785 w 692710"/>
              <a:gd name="connsiteY788" fmla="*/ 263113 h 674941"/>
              <a:gd name="connsiteX789" fmla="*/ 498243 w 692710"/>
              <a:gd name="connsiteY789" fmla="*/ 265655 h 674941"/>
              <a:gd name="connsiteX790" fmla="*/ 495701 w 692710"/>
              <a:gd name="connsiteY790" fmla="*/ 265655 h 674941"/>
              <a:gd name="connsiteX791" fmla="*/ 490617 w 692710"/>
              <a:gd name="connsiteY791" fmla="*/ 260570 h 674941"/>
              <a:gd name="connsiteX792" fmla="*/ 488075 w 692710"/>
              <a:gd name="connsiteY792" fmla="*/ 246589 h 674941"/>
              <a:gd name="connsiteX793" fmla="*/ 480449 w 692710"/>
              <a:gd name="connsiteY793" fmla="*/ 232607 h 674941"/>
              <a:gd name="connsiteX794" fmla="*/ 477907 w 692710"/>
              <a:gd name="connsiteY794" fmla="*/ 230065 h 674941"/>
              <a:gd name="connsiteX795" fmla="*/ 477907 w 692710"/>
              <a:gd name="connsiteY795" fmla="*/ 230065 h 674941"/>
              <a:gd name="connsiteX796" fmla="*/ 475365 w 692710"/>
              <a:gd name="connsiteY796" fmla="*/ 230065 h 674941"/>
              <a:gd name="connsiteX797" fmla="*/ 475365 w 692710"/>
              <a:gd name="connsiteY797" fmla="*/ 227523 h 674941"/>
              <a:gd name="connsiteX798" fmla="*/ 472823 w 692710"/>
              <a:gd name="connsiteY798" fmla="*/ 227523 h 674941"/>
              <a:gd name="connsiteX799" fmla="*/ 470280 w 692710"/>
              <a:gd name="connsiteY799" fmla="*/ 227523 h 674941"/>
              <a:gd name="connsiteX800" fmla="*/ 470280 w 692710"/>
              <a:gd name="connsiteY800" fmla="*/ 230065 h 674941"/>
              <a:gd name="connsiteX801" fmla="*/ 467738 w 692710"/>
              <a:gd name="connsiteY801" fmla="*/ 230065 h 674941"/>
              <a:gd name="connsiteX802" fmla="*/ 465196 w 692710"/>
              <a:gd name="connsiteY802" fmla="*/ 230065 h 674941"/>
              <a:gd name="connsiteX803" fmla="*/ 462654 w 692710"/>
              <a:gd name="connsiteY803" fmla="*/ 227523 h 674941"/>
              <a:gd name="connsiteX804" fmla="*/ 460112 w 692710"/>
              <a:gd name="connsiteY804" fmla="*/ 227523 h 674941"/>
              <a:gd name="connsiteX805" fmla="*/ 457570 w 692710"/>
              <a:gd name="connsiteY805" fmla="*/ 224981 h 674941"/>
              <a:gd name="connsiteX806" fmla="*/ 457570 w 692710"/>
              <a:gd name="connsiteY806" fmla="*/ 222438 h 674941"/>
              <a:gd name="connsiteX807" fmla="*/ 455028 w 692710"/>
              <a:gd name="connsiteY807" fmla="*/ 219897 h 674941"/>
              <a:gd name="connsiteX808" fmla="*/ 455028 w 692710"/>
              <a:gd name="connsiteY808" fmla="*/ 217354 h 674941"/>
              <a:gd name="connsiteX809" fmla="*/ 455028 w 692710"/>
              <a:gd name="connsiteY809" fmla="*/ 214812 h 674941"/>
              <a:gd name="connsiteX810" fmla="*/ 457570 w 692710"/>
              <a:gd name="connsiteY810" fmla="*/ 212270 h 674941"/>
              <a:gd name="connsiteX811" fmla="*/ 457570 w 692710"/>
              <a:gd name="connsiteY811" fmla="*/ 209727 h 674941"/>
              <a:gd name="connsiteX812" fmla="*/ 457570 w 692710"/>
              <a:gd name="connsiteY812" fmla="*/ 207186 h 674941"/>
              <a:gd name="connsiteX813" fmla="*/ 460112 w 692710"/>
              <a:gd name="connsiteY813" fmla="*/ 204644 h 674941"/>
              <a:gd name="connsiteX814" fmla="*/ 460112 w 692710"/>
              <a:gd name="connsiteY814" fmla="*/ 208457 h 674941"/>
              <a:gd name="connsiteX815" fmla="*/ 457570 w 692710"/>
              <a:gd name="connsiteY815" fmla="*/ 205914 h 674941"/>
              <a:gd name="connsiteX816" fmla="*/ 457570 w 692710"/>
              <a:gd name="connsiteY816" fmla="*/ 203372 h 674941"/>
              <a:gd name="connsiteX817" fmla="*/ 455028 w 692710"/>
              <a:gd name="connsiteY817" fmla="*/ 200831 h 674941"/>
              <a:gd name="connsiteX818" fmla="*/ 455028 w 692710"/>
              <a:gd name="connsiteY818" fmla="*/ 198288 h 674941"/>
              <a:gd name="connsiteX819" fmla="*/ 455028 w 692710"/>
              <a:gd name="connsiteY819" fmla="*/ 195746 h 674941"/>
              <a:gd name="connsiteX820" fmla="*/ 455028 w 692710"/>
              <a:gd name="connsiteY820" fmla="*/ 193204 h 674941"/>
              <a:gd name="connsiteX821" fmla="*/ 455028 w 692710"/>
              <a:gd name="connsiteY821" fmla="*/ 190661 h 674941"/>
              <a:gd name="connsiteX822" fmla="*/ 452486 w 692710"/>
              <a:gd name="connsiteY822" fmla="*/ 190661 h 674941"/>
              <a:gd name="connsiteX823" fmla="*/ 452486 w 692710"/>
              <a:gd name="connsiteY823" fmla="*/ 188120 h 674941"/>
              <a:gd name="connsiteX824" fmla="*/ 449944 w 692710"/>
              <a:gd name="connsiteY824" fmla="*/ 185578 h 674941"/>
              <a:gd name="connsiteX825" fmla="*/ 447402 w 692710"/>
              <a:gd name="connsiteY825" fmla="*/ 183035 h 674941"/>
              <a:gd name="connsiteX826" fmla="*/ 447402 w 692710"/>
              <a:gd name="connsiteY826" fmla="*/ 183035 h 674941"/>
              <a:gd name="connsiteX827" fmla="*/ 447402 w 692710"/>
              <a:gd name="connsiteY827" fmla="*/ 180493 h 674941"/>
              <a:gd name="connsiteX828" fmla="*/ 449944 w 692710"/>
              <a:gd name="connsiteY828" fmla="*/ 177951 h 674941"/>
              <a:gd name="connsiteX829" fmla="*/ 449944 w 692710"/>
              <a:gd name="connsiteY829" fmla="*/ 175409 h 674941"/>
              <a:gd name="connsiteX830" fmla="*/ 449944 w 692710"/>
              <a:gd name="connsiteY830" fmla="*/ 172867 h 674941"/>
              <a:gd name="connsiteX831" fmla="*/ 452486 w 692710"/>
              <a:gd name="connsiteY831" fmla="*/ 172867 h 674941"/>
              <a:gd name="connsiteX832" fmla="*/ 452486 w 692710"/>
              <a:gd name="connsiteY832" fmla="*/ 170324 h 674941"/>
              <a:gd name="connsiteX833" fmla="*/ 455028 w 692710"/>
              <a:gd name="connsiteY833" fmla="*/ 170324 h 674941"/>
              <a:gd name="connsiteX834" fmla="*/ 457570 w 692710"/>
              <a:gd name="connsiteY834" fmla="*/ 170324 h 674941"/>
              <a:gd name="connsiteX835" fmla="*/ 457570 w 692710"/>
              <a:gd name="connsiteY835" fmla="*/ 167782 h 674941"/>
              <a:gd name="connsiteX836" fmla="*/ 457570 w 692710"/>
              <a:gd name="connsiteY836" fmla="*/ 165240 h 674941"/>
              <a:gd name="connsiteX837" fmla="*/ 460112 w 692710"/>
              <a:gd name="connsiteY837" fmla="*/ 165240 h 674941"/>
              <a:gd name="connsiteX838" fmla="*/ 460112 w 692710"/>
              <a:gd name="connsiteY838" fmla="*/ 162698 h 674941"/>
              <a:gd name="connsiteX839" fmla="*/ 460112 w 692710"/>
              <a:gd name="connsiteY839" fmla="*/ 157614 h 674941"/>
              <a:gd name="connsiteX840" fmla="*/ 460112 w 692710"/>
              <a:gd name="connsiteY840" fmla="*/ 157614 h 674941"/>
              <a:gd name="connsiteX841" fmla="*/ 462654 w 692710"/>
              <a:gd name="connsiteY841" fmla="*/ 155071 h 674941"/>
              <a:gd name="connsiteX842" fmla="*/ 460112 w 692710"/>
              <a:gd name="connsiteY842" fmla="*/ 155071 h 674941"/>
              <a:gd name="connsiteX843" fmla="*/ 460112 w 692710"/>
              <a:gd name="connsiteY843" fmla="*/ 152529 h 674941"/>
              <a:gd name="connsiteX844" fmla="*/ 460112 w 692710"/>
              <a:gd name="connsiteY844" fmla="*/ 149988 h 674941"/>
              <a:gd name="connsiteX845" fmla="*/ 460112 w 692710"/>
              <a:gd name="connsiteY845" fmla="*/ 147445 h 674941"/>
              <a:gd name="connsiteX846" fmla="*/ 457570 w 692710"/>
              <a:gd name="connsiteY846" fmla="*/ 147445 h 674941"/>
              <a:gd name="connsiteX847" fmla="*/ 457570 w 692710"/>
              <a:gd name="connsiteY847" fmla="*/ 144903 h 674941"/>
              <a:gd name="connsiteX848" fmla="*/ 457570 w 692710"/>
              <a:gd name="connsiteY848" fmla="*/ 142361 h 674941"/>
              <a:gd name="connsiteX849" fmla="*/ 457570 w 692710"/>
              <a:gd name="connsiteY849" fmla="*/ 139818 h 674941"/>
              <a:gd name="connsiteX850" fmla="*/ 460112 w 692710"/>
              <a:gd name="connsiteY850" fmla="*/ 137277 h 674941"/>
              <a:gd name="connsiteX851" fmla="*/ 462654 w 692710"/>
              <a:gd name="connsiteY851" fmla="*/ 134734 h 674941"/>
              <a:gd name="connsiteX852" fmla="*/ 465196 w 692710"/>
              <a:gd name="connsiteY852" fmla="*/ 134734 h 674941"/>
              <a:gd name="connsiteX853" fmla="*/ 465196 w 692710"/>
              <a:gd name="connsiteY853" fmla="*/ 132192 h 674941"/>
              <a:gd name="connsiteX854" fmla="*/ 467738 w 692710"/>
              <a:gd name="connsiteY854" fmla="*/ 132192 h 674941"/>
              <a:gd name="connsiteX855" fmla="*/ 467738 w 692710"/>
              <a:gd name="connsiteY855" fmla="*/ 132192 h 674941"/>
              <a:gd name="connsiteX856" fmla="*/ 470280 w 692710"/>
              <a:gd name="connsiteY856" fmla="*/ 132192 h 674941"/>
              <a:gd name="connsiteX857" fmla="*/ 472823 w 692710"/>
              <a:gd name="connsiteY857" fmla="*/ 129650 h 674941"/>
              <a:gd name="connsiteX858" fmla="*/ 475365 w 692710"/>
              <a:gd name="connsiteY858" fmla="*/ 129650 h 674941"/>
              <a:gd name="connsiteX859" fmla="*/ 477907 w 692710"/>
              <a:gd name="connsiteY859" fmla="*/ 129650 h 674941"/>
              <a:gd name="connsiteX860" fmla="*/ 480449 w 692710"/>
              <a:gd name="connsiteY860" fmla="*/ 132192 h 674941"/>
              <a:gd name="connsiteX861" fmla="*/ 482991 w 692710"/>
              <a:gd name="connsiteY861" fmla="*/ 132192 h 674941"/>
              <a:gd name="connsiteX862" fmla="*/ 482991 w 692710"/>
              <a:gd name="connsiteY862" fmla="*/ 134734 h 674941"/>
              <a:gd name="connsiteX863" fmla="*/ 485533 w 692710"/>
              <a:gd name="connsiteY863" fmla="*/ 134734 h 674941"/>
              <a:gd name="connsiteX864" fmla="*/ 485533 w 692710"/>
              <a:gd name="connsiteY864" fmla="*/ 137277 h 674941"/>
              <a:gd name="connsiteX865" fmla="*/ 488075 w 692710"/>
              <a:gd name="connsiteY865" fmla="*/ 137277 h 674941"/>
              <a:gd name="connsiteX866" fmla="*/ 488075 w 692710"/>
              <a:gd name="connsiteY866" fmla="*/ 139818 h 674941"/>
              <a:gd name="connsiteX867" fmla="*/ 490617 w 692710"/>
              <a:gd name="connsiteY867" fmla="*/ 139818 h 674941"/>
              <a:gd name="connsiteX868" fmla="*/ 493159 w 692710"/>
              <a:gd name="connsiteY868" fmla="*/ 139818 h 674941"/>
              <a:gd name="connsiteX869" fmla="*/ 493159 w 692710"/>
              <a:gd name="connsiteY869" fmla="*/ 142361 h 674941"/>
              <a:gd name="connsiteX870" fmla="*/ 495701 w 692710"/>
              <a:gd name="connsiteY870" fmla="*/ 142361 h 674941"/>
              <a:gd name="connsiteX871" fmla="*/ 498243 w 692710"/>
              <a:gd name="connsiteY871" fmla="*/ 144903 h 674941"/>
              <a:gd name="connsiteX872" fmla="*/ 498243 w 692710"/>
              <a:gd name="connsiteY872" fmla="*/ 147445 h 674941"/>
              <a:gd name="connsiteX873" fmla="*/ 500785 w 692710"/>
              <a:gd name="connsiteY873" fmla="*/ 147445 h 674941"/>
              <a:gd name="connsiteX874" fmla="*/ 500785 w 692710"/>
              <a:gd name="connsiteY874" fmla="*/ 149988 h 674941"/>
              <a:gd name="connsiteX875" fmla="*/ 500785 w 692710"/>
              <a:gd name="connsiteY875" fmla="*/ 152529 h 674941"/>
              <a:gd name="connsiteX876" fmla="*/ 500785 w 692710"/>
              <a:gd name="connsiteY876" fmla="*/ 155071 h 674941"/>
              <a:gd name="connsiteX877" fmla="*/ 500785 w 692710"/>
              <a:gd name="connsiteY877" fmla="*/ 157614 h 674941"/>
              <a:gd name="connsiteX878" fmla="*/ 503327 w 692710"/>
              <a:gd name="connsiteY878" fmla="*/ 157614 h 674941"/>
              <a:gd name="connsiteX879" fmla="*/ 503327 w 692710"/>
              <a:gd name="connsiteY879" fmla="*/ 160156 h 674941"/>
              <a:gd name="connsiteX880" fmla="*/ 503327 w 692710"/>
              <a:gd name="connsiteY880" fmla="*/ 162698 h 674941"/>
              <a:gd name="connsiteX881" fmla="*/ 503327 w 692710"/>
              <a:gd name="connsiteY881" fmla="*/ 165240 h 674941"/>
              <a:gd name="connsiteX882" fmla="*/ 500785 w 692710"/>
              <a:gd name="connsiteY882" fmla="*/ 167782 h 674941"/>
              <a:gd name="connsiteX883" fmla="*/ 500785 w 692710"/>
              <a:gd name="connsiteY883" fmla="*/ 170324 h 674941"/>
              <a:gd name="connsiteX884" fmla="*/ 498243 w 692710"/>
              <a:gd name="connsiteY884" fmla="*/ 170324 h 674941"/>
              <a:gd name="connsiteX885" fmla="*/ 498243 w 692710"/>
              <a:gd name="connsiteY885" fmla="*/ 172867 h 674941"/>
              <a:gd name="connsiteX886" fmla="*/ 495701 w 692710"/>
              <a:gd name="connsiteY886" fmla="*/ 172867 h 674941"/>
              <a:gd name="connsiteX887" fmla="*/ 493159 w 692710"/>
              <a:gd name="connsiteY887" fmla="*/ 172867 h 674941"/>
              <a:gd name="connsiteX888" fmla="*/ 493159 w 692710"/>
              <a:gd name="connsiteY888" fmla="*/ 175409 h 674941"/>
              <a:gd name="connsiteX889" fmla="*/ 490617 w 692710"/>
              <a:gd name="connsiteY889" fmla="*/ 175409 h 674941"/>
              <a:gd name="connsiteX890" fmla="*/ 490617 w 692710"/>
              <a:gd name="connsiteY890" fmla="*/ 177951 h 674941"/>
              <a:gd name="connsiteX891" fmla="*/ 488075 w 692710"/>
              <a:gd name="connsiteY891" fmla="*/ 177951 h 674941"/>
              <a:gd name="connsiteX892" fmla="*/ 488075 w 692710"/>
              <a:gd name="connsiteY892" fmla="*/ 180493 h 674941"/>
              <a:gd name="connsiteX893" fmla="*/ 488075 w 692710"/>
              <a:gd name="connsiteY893" fmla="*/ 183035 h 674941"/>
              <a:gd name="connsiteX894" fmla="*/ 488075 w 692710"/>
              <a:gd name="connsiteY894" fmla="*/ 185578 h 674941"/>
              <a:gd name="connsiteX895" fmla="*/ 488075 w 692710"/>
              <a:gd name="connsiteY895" fmla="*/ 188120 h 674941"/>
              <a:gd name="connsiteX896" fmla="*/ 488075 w 692710"/>
              <a:gd name="connsiteY896" fmla="*/ 190661 h 674941"/>
              <a:gd name="connsiteX897" fmla="*/ 488075 w 692710"/>
              <a:gd name="connsiteY897" fmla="*/ 193204 h 674941"/>
              <a:gd name="connsiteX898" fmla="*/ 490617 w 692710"/>
              <a:gd name="connsiteY898" fmla="*/ 193204 h 674941"/>
              <a:gd name="connsiteX899" fmla="*/ 490617 w 692710"/>
              <a:gd name="connsiteY899" fmla="*/ 195746 h 674941"/>
              <a:gd name="connsiteX900" fmla="*/ 493159 w 692710"/>
              <a:gd name="connsiteY900" fmla="*/ 195746 h 674941"/>
              <a:gd name="connsiteX901" fmla="*/ 493159 w 692710"/>
              <a:gd name="connsiteY901" fmla="*/ 198288 h 674941"/>
              <a:gd name="connsiteX902" fmla="*/ 495701 w 692710"/>
              <a:gd name="connsiteY902" fmla="*/ 198288 h 674941"/>
              <a:gd name="connsiteX903" fmla="*/ 495701 w 692710"/>
              <a:gd name="connsiteY903" fmla="*/ 200831 h 674941"/>
              <a:gd name="connsiteX904" fmla="*/ 498243 w 692710"/>
              <a:gd name="connsiteY904" fmla="*/ 203372 h 674941"/>
              <a:gd name="connsiteX905" fmla="*/ 498243 w 692710"/>
              <a:gd name="connsiteY905" fmla="*/ 205914 h 674941"/>
              <a:gd name="connsiteX906" fmla="*/ 498243 w 692710"/>
              <a:gd name="connsiteY906" fmla="*/ 208457 h 674941"/>
              <a:gd name="connsiteX907" fmla="*/ 498243 w 692710"/>
              <a:gd name="connsiteY907" fmla="*/ 210999 h 674941"/>
              <a:gd name="connsiteX908" fmla="*/ 495701 w 692710"/>
              <a:gd name="connsiteY908" fmla="*/ 210999 h 674941"/>
              <a:gd name="connsiteX909" fmla="*/ 495701 w 692710"/>
              <a:gd name="connsiteY909" fmla="*/ 213541 h 674941"/>
              <a:gd name="connsiteX910" fmla="*/ 493159 w 692710"/>
              <a:gd name="connsiteY910" fmla="*/ 213541 h 674941"/>
              <a:gd name="connsiteX911" fmla="*/ 493159 w 692710"/>
              <a:gd name="connsiteY911" fmla="*/ 216083 h 674941"/>
              <a:gd name="connsiteX912" fmla="*/ 493159 w 692710"/>
              <a:gd name="connsiteY912" fmla="*/ 218625 h 674941"/>
              <a:gd name="connsiteX913" fmla="*/ 493159 w 692710"/>
              <a:gd name="connsiteY913" fmla="*/ 221167 h 674941"/>
              <a:gd name="connsiteX914" fmla="*/ 490617 w 692710"/>
              <a:gd name="connsiteY914" fmla="*/ 223710 h 674941"/>
              <a:gd name="connsiteX915" fmla="*/ 490617 w 692710"/>
              <a:gd name="connsiteY915" fmla="*/ 226252 h 674941"/>
              <a:gd name="connsiteX916" fmla="*/ 490617 w 692710"/>
              <a:gd name="connsiteY916" fmla="*/ 228794 h 674941"/>
              <a:gd name="connsiteX917" fmla="*/ 493159 w 692710"/>
              <a:gd name="connsiteY917" fmla="*/ 231336 h 674941"/>
              <a:gd name="connsiteX918" fmla="*/ 495701 w 692710"/>
              <a:gd name="connsiteY918" fmla="*/ 233878 h 674941"/>
              <a:gd name="connsiteX919" fmla="*/ 503327 w 692710"/>
              <a:gd name="connsiteY919" fmla="*/ 233878 h 674941"/>
              <a:gd name="connsiteX920" fmla="*/ 514766 w 692710"/>
              <a:gd name="connsiteY920" fmla="*/ 228794 h 674941"/>
              <a:gd name="connsiteX921" fmla="*/ 519851 w 692710"/>
              <a:gd name="connsiteY921" fmla="*/ 228794 h 674941"/>
              <a:gd name="connsiteX922" fmla="*/ 533832 w 692710"/>
              <a:gd name="connsiteY922" fmla="*/ 233878 h 674941"/>
              <a:gd name="connsiteX923" fmla="*/ 538916 w 692710"/>
              <a:gd name="connsiteY923" fmla="*/ 238963 h 674941"/>
              <a:gd name="connsiteX924" fmla="*/ 541458 w 692710"/>
              <a:gd name="connsiteY924" fmla="*/ 244047 h 674941"/>
              <a:gd name="connsiteX925" fmla="*/ 544000 w 692710"/>
              <a:gd name="connsiteY925" fmla="*/ 255487 h 674941"/>
              <a:gd name="connsiteX926" fmla="*/ 544000 w 692710"/>
              <a:gd name="connsiteY926" fmla="*/ 258029 h 674941"/>
              <a:gd name="connsiteX927" fmla="*/ 546542 w 692710"/>
              <a:gd name="connsiteY927" fmla="*/ 260570 h 674941"/>
              <a:gd name="connsiteX928" fmla="*/ 549084 w 692710"/>
              <a:gd name="connsiteY928" fmla="*/ 260570 h 674941"/>
              <a:gd name="connsiteX929" fmla="*/ 549084 w 692710"/>
              <a:gd name="connsiteY929" fmla="*/ 263113 h 674941"/>
              <a:gd name="connsiteX930" fmla="*/ 551626 w 692710"/>
              <a:gd name="connsiteY930" fmla="*/ 263113 h 674941"/>
              <a:gd name="connsiteX931" fmla="*/ 554168 w 692710"/>
              <a:gd name="connsiteY931" fmla="*/ 265655 h 674941"/>
              <a:gd name="connsiteX932" fmla="*/ 554168 w 692710"/>
              <a:gd name="connsiteY932" fmla="*/ 268197 h 674941"/>
              <a:gd name="connsiteX933" fmla="*/ 554168 w 692710"/>
              <a:gd name="connsiteY933" fmla="*/ 270740 h 674941"/>
              <a:gd name="connsiteX934" fmla="*/ 554168 w 692710"/>
              <a:gd name="connsiteY934" fmla="*/ 273281 h 674941"/>
              <a:gd name="connsiteX935" fmla="*/ 554168 w 692710"/>
              <a:gd name="connsiteY935" fmla="*/ 275824 h 674941"/>
              <a:gd name="connsiteX936" fmla="*/ 554168 w 692710"/>
              <a:gd name="connsiteY936" fmla="*/ 278366 h 674941"/>
              <a:gd name="connsiteX937" fmla="*/ 551626 w 692710"/>
              <a:gd name="connsiteY937" fmla="*/ 278366 h 674941"/>
              <a:gd name="connsiteX938" fmla="*/ 551626 w 692710"/>
              <a:gd name="connsiteY938" fmla="*/ 280908 h 674941"/>
              <a:gd name="connsiteX939" fmla="*/ 549084 w 692710"/>
              <a:gd name="connsiteY939" fmla="*/ 280908 h 674941"/>
              <a:gd name="connsiteX940" fmla="*/ 549084 w 692710"/>
              <a:gd name="connsiteY940" fmla="*/ 283450 h 674941"/>
              <a:gd name="connsiteX941" fmla="*/ 549084 w 692710"/>
              <a:gd name="connsiteY941" fmla="*/ 285992 h 674941"/>
              <a:gd name="connsiteX942" fmla="*/ 546542 w 692710"/>
              <a:gd name="connsiteY942" fmla="*/ 285992 h 674941"/>
              <a:gd name="connsiteX943" fmla="*/ 546542 w 692710"/>
              <a:gd name="connsiteY943" fmla="*/ 288534 h 674941"/>
              <a:gd name="connsiteX944" fmla="*/ 546542 w 692710"/>
              <a:gd name="connsiteY944" fmla="*/ 291077 h 674941"/>
              <a:gd name="connsiteX945" fmla="*/ 546542 w 692710"/>
              <a:gd name="connsiteY945" fmla="*/ 293619 h 674941"/>
              <a:gd name="connsiteX946" fmla="*/ 546542 w 692710"/>
              <a:gd name="connsiteY946" fmla="*/ 296161 h 674941"/>
              <a:gd name="connsiteX947" fmla="*/ 549084 w 692710"/>
              <a:gd name="connsiteY947" fmla="*/ 296161 h 674941"/>
              <a:gd name="connsiteX948" fmla="*/ 549084 w 692710"/>
              <a:gd name="connsiteY948" fmla="*/ 298703 h 674941"/>
              <a:gd name="connsiteX949" fmla="*/ 551626 w 692710"/>
              <a:gd name="connsiteY949" fmla="*/ 301245 h 674941"/>
              <a:gd name="connsiteX950" fmla="*/ 551626 w 692710"/>
              <a:gd name="connsiteY950" fmla="*/ 303787 h 674941"/>
              <a:gd name="connsiteX951" fmla="*/ 551626 w 692710"/>
              <a:gd name="connsiteY951" fmla="*/ 306330 h 674941"/>
              <a:gd name="connsiteX952" fmla="*/ 551626 w 692710"/>
              <a:gd name="connsiteY952" fmla="*/ 308872 h 674941"/>
              <a:gd name="connsiteX953" fmla="*/ 554168 w 692710"/>
              <a:gd name="connsiteY953" fmla="*/ 308872 h 674941"/>
              <a:gd name="connsiteX954" fmla="*/ 554168 w 692710"/>
              <a:gd name="connsiteY954" fmla="*/ 311414 h 674941"/>
              <a:gd name="connsiteX955" fmla="*/ 561795 w 692710"/>
              <a:gd name="connsiteY955" fmla="*/ 317769 h 674941"/>
              <a:gd name="connsiteX956" fmla="*/ 566879 w 692710"/>
              <a:gd name="connsiteY956" fmla="*/ 322854 h 674941"/>
              <a:gd name="connsiteX957" fmla="*/ 566879 w 692710"/>
              <a:gd name="connsiteY957" fmla="*/ 334293 h 674941"/>
              <a:gd name="connsiteX958" fmla="*/ 569421 w 692710"/>
              <a:gd name="connsiteY958" fmla="*/ 336835 h 674941"/>
              <a:gd name="connsiteX959" fmla="*/ 571963 w 692710"/>
              <a:gd name="connsiteY959" fmla="*/ 336835 h 674941"/>
              <a:gd name="connsiteX960" fmla="*/ 574505 w 692710"/>
              <a:gd name="connsiteY960" fmla="*/ 339377 h 674941"/>
              <a:gd name="connsiteX961" fmla="*/ 577047 w 692710"/>
              <a:gd name="connsiteY961" fmla="*/ 339377 h 674941"/>
              <a:gd name="connsiteX962" fmla="*/ 577047 w 692710"/>
              <a:gd name="connsiteY962" fmla="*/ 341920 h 674941"/>
              <a:gd name="connsiteX963" fmla="*/ 579589 w 692710"/>
              <a:gd name="connsiteY963" fmla="*/ 341920 h 674941"/>
              <a:gd name="connsiteX964" fmla="*/ 579589 w 692710"/>
              <a:gd name="connsiteY964" fmla="*/ 344462 h 674941"/>
              <a:gd name="connsiteX965" fmla="*/ 579589 w 692710"/>
              <a:gd name="connsiteY965" fmla="*/ 347004 h 674941"/>
              <a:gd name="connsiteX966" fmla="*/ 579589 w 692710"/>
              <a:gd name="connsiteY966" fmla="*/ 349546 h 674941"/>
              <a:gd name="connsiteX967" fmla="*/ 579589 w 692710"/>
              <a:gd name="connsiteY967" fmla="*/ 352088 h 674941"/>
              <a:gd name="connsiteX968" fmla="*/ 579589 w 692710"/>
              <a:gd name="connsiteY968" fmla="*/ 354630 h 674941"/>
              <a:gd name="connsiteX969" fmla="*/ 577047 w 692710"/>
              <a:gd name="connsiteY969" fmla="*/ 354630 h 674941"/>
              <a:gd name="connsiteX970" fmla="*/ 577047 w 692710"/>
              <a:gd name="connsiteY970" fmla="*/ 357173 h 674941"/>
              <a:gd name="connsiteX971" fmla="*/ 577047 w 692710"/>
              <a:gd name="connsiteY971" fmla="*/ 359715 h 674941"/>
              <a:gd name="connsiteX972" fmla="*/ 577047 w 692710"/>
              <a:gd name="connsiteY972" fmla="*/ 362257 h 674941"/>
              <a:gd name="connsiteX973" fmla="*/ 577047 w 692710"/>
              <a:gd name="connsiteY973" fmla="*/ 364799 h 674941"/>
              <a:gd name="connsiteX974" fmla="*/ 579589 w 692710"/>
              <a:gd name="connsiteY974" fmla="*/ 364799 h 674941"/>
              <a:gd name="connsiteX975" fmla="*/ 579589 w 692710"/>
              <a:gd name="connsiteY975" fmla="*/ 367341 h 674941"/>
              <a:gd name="connsiteX976" fmla="*/ 579589 w 692710"/>
              <a:gd name="connsiteY976" fmla="*/ 372426 h 674941"/>
              <a:gd name="connsiteX977" fmla="*/ 579589 w 692710"/>
              <a:gd name="connsiteY977" fmla="*/ 377510 h 674941"/>
              <a:gd name="connsiteX978" fmla="*/ 579589 w 692710"/>
              <a:gd name="connsiteY978" fmla="*/ 380052 h 674941"/>
              <a:gd name="connsiteX979" fmla="*/ 579589 w 692710"/>
              <a:gd name="connsiteY979" fmla="*/ 382594 h 674941"/>
              <a:gd name="connsiteX980" fmla="*/ 579589 w 692710"/>
              <a:gd name="connsiteY980" fmla="*/ 387678 h 674941"/>
              <a:gd name="connsiteX981" fmla="*/ 579589 w 692710"/>
              <a:gd name="connsiteY981" fmla="*/ 390220 h 674941"/>
              <a:gd name="connsiteX982" fmla="*/ 577047 w 692710"/>
              <a:gd name="connsiteY982" fmla="*/ 390220 h 674941"/>
              <a:gd name="connsiteX983" fmla="*/ 577047 w 692710"/>
              <a:gd name="connsiteY983" fmla="*/ 392763 h 674941"/>
              <a:gd name="connsiteX984" fmla="*/ 577047 w 692710"/>
              <a:gd name="connsiteY984" fmla="*/ 395305 h 674941"/>
              <a:gd name="connsiteX985" fmla="*/ 574505 w 692710"/>
              <a:gd name="connsiteY985" fmla="*/ 395305 h 674941"/>
              <a:gd name="connsiteX986" fmla="*/ 574505 w 692710"/>
              <a:gd name="connsiteY986" fmla="*/ 397847 h 674941"/>
              <a:gd name="connsiteX987" fmla="*/ 571963 w 692710"/>
              <a:gd name="connsiteY987" fmla="*/ 402931 h 674941"/>
              <a:gd name="connsiteX988" fmla="*/ 571963 w 692710"/>
              <a:gd name="connsiteY988" fmla="*/ 405473 h 674941"/>
              <a:gd name="connsiteX989" fmla="*/ 566879 w 692710"/>
              <a:gd name="connsiteY989" fmla="*/ 386407 h 674941"/>
              <a:gd name="connsiteX990" fmla="*/ 566879 w 692710"/>
              <a:gd name="connsiteY990" fmla="*/ 388950 h 674941"/>
              <a:gd name="connsiteX991" fmla="*/ 569421 w 692710"/>
              <a:gd name="connsiteY991" fmla="*/ 391492 h 674941"/>
              <a:gd name="connsiteX992" fmla="*/ 569421 w 692710"/>
              <a:gd name="connsiteY992" fmla="*/ 394033 h 674941"/>
              <a:gd name="connsiteX993" fmla="*/ 571963 w 692710"/>
              <a:gd name="connsiteY993" fmla="*/ 399118 h 674941"/>
              <a:gd name="connsiteX994" fmla="*/ 571963 w 692710"/>
              <a:gd name="connsiteY994" fmla="*/ 401660 h 674941"/>
              <a:gd name="connsiteX995" fmla="*/ 571963 w 692710"/>
              <a:gd name="connsiteY995" fmla="*/ 404203 h 674941"/>
              <a:gd name="connsiteX996" fmla="*/ 574505 w 692710"/>
              <a:gd name="connsiteY996" fmla="*/ 410558 h 674941"/>
              <a:gd name="connsiteX997" fmla="*/ 574505 w 692710"/>
              <a:gd name="connsiteY997" fmla="*/ 413100 h 674941"/>
              <a:gd name="connsiteX998" fmla="*/ 574505 w 692710"/>
              <a:gd name="connsiteY998" fmla="*/ 415642 h 674941"/>
              <a:gd name="connsiteX999" fmla="*/ 574505 w 692710"/>
              <a:gd name="connsiteY999" fmla="*/ 418184 h 674941"/>
              <a:gd name="connsiteX1000" fmla="*/ 574505 w 692710"/>
              <a:gd name="connsiteY1000" fmla="*/ 420726 h 674941"/>
              <a:gd name="connsiteX1001" fmla="*/ 571963 w 692710"/>
              <a:gd name="connsiteY1001" fmla="*/ 423269 h 674941"/>
              <a:gd name="connsiteX1002" fmla="*/ 571963 w 692710"/>
              <a:gd name="connsiteY1002" fmla="*/ 425810 h 674941"/>
              <a:gd name="connsiteX1003" fmla="*/ 569421 w 692710"/>
              <a:gd name="connsiteY1003" fmla="*/ 430895 h 674941"/>
              <a:gd name="connsiteX1004" fmla="*/ 564337 w 692710"/>
              <a:gd name="connsiteY1004" fmla="*/ 437250 h 674941"/>
              <a:gd name="connsiteX1005" fmla="*/ 561795 w 692710"/>
              <a:gd name="connsiteY1005" fmla="*/ 442335 h 674941"/>
              <a:gd name="connsiteX1006" fmla="*/ 561795 w 692710"/>
              <a:gd name="connsiteY1006" fmla="*/ 444876 h 674941"/>
              <a:gd name="connsiteX1007" fmla="*/ 561795 w 692710"/>
              <a:gd name="connsiteY1007" fmla="*/ 447419 h 674941"/>
              <a:gd name="connsiteX1008" fmla="*/ 561795 w 692710"/>
              <a:gd name="connsiteY1008" fmla="*/ 449961 h 674941"/>
              <a:gd name="connsiteX1009" fmla="*/ 561795 w 692710"/>
              <a:gd name="connsiteY1009" fmla="*/ 452503 h 674941"/>
              <a:gd name="connsiteX1010" fmla="*/ 561795 w 692710"/>
              <a:gd name="connsiteY1010" fmla="*/ 455046 h 674941"/>
              <a:gd name="connsiteX1011" fmla="*/ 564337 w 692710"/>
              <a:gd name="connsiteY1011" fmla="*/ 455046 h 674941"/>
              <a:gd name="connsiteX1012" fmla="*/ 566879 w 692710"/>
              <a:gd name="connsiteY1012" fmla="*/ 461401 h 674941"/>
              <a:gd name="connsiteX1013" fmla="*/ 569421 w 692710"/>
              <a:gd name="connsiteY1013" fmla="*/ 461401 h 674941"/>
              <a:gd name="connsiteX1014" fmla="*/ 571963 w 692710"/>
              <a:gd name="connsiteY1014" fmla="*/ 463943 h 674941"/>
              <a:gd name="connsiteX1015" fmla="*/ 574505 w 692710"/>
              <a:gd name="connsiteY1015" fmla="*/ 463943 h 674941"/>
              <a:gd name="connsiteX1016" fmla="*/ 577047 w 692710"/>
              <a:gd name="connsiteY1016" fmla="*/ 463943 h 674941"/>
              <a:gd name="connsiteX1017" fmla="*/ 579589 w 692710"/>
              <a:gd name="connsiteY1017" fmla="*/ 463943 h 674941"/>
              <a:gd name="connsiteX1018" fmla="*/ 582131 w 692710"/>
              <a:gd name="connsiteY1018" fmla="*/ 466485 h 674941"/>
              <a:gd name="connsiteX1019" fmla="*/ 584673 w 692710"/>
              <a:gd name="connsiteY1019" fmla="*/ 469027 h 674941"/>
              <a:gd name="connsiteX1020" fmla="*/ 587215 w 692710"/>
              <a:gd name="connsiteY1020" fmla="*/ 469027 h 674941"/>
              <a:gd name="connsiteX1021" fmla="*/ 587215 w 692710"/>
              <a:gd name="connsiteY1021" fmla="*/ 471570 h 674941"/>
              <a:gd name="connsiteX1022" fmla="*/ 601196 w 692710"/>
              <a:gd name="connsiteY1022" fmla="*/ 483009 h 674941"/>
              <a:gd name="connsiteX1023" fmla="*/ 601196 w 692710"/>
              <a:gd name="connsiteY1023" fmla="*/ 485551 h 674941"/>
              <a:gd name="connsiteX1024" fmla="*/ 603738 w 692710"/>
              <a:gd name="connsiteY1024" fmla="*/ 485551 h 674941"/>
              <a:gd name="connsiteX1025" fmla="*/ 603738 w 692710"/>
              <a:gd name="connsiteY1025" fmla="*/ 488093 h 674941"/>
              <a:gd name="connsiteX1026" fmla="*/ 603738 w 692710"/>
              <a:gd name="connsiteY1026" fmla="*/ 490636 h 674941"/>
              <a:gd name="connsiteX1027" fmla="*/ 606281 w 692710"/>
              <a:gd name="connsiteY1027" fmla="*/ 490636 h 674941"/>
              <a:gd name="connsiteX1028" fmla="*/ 617720 w 692710"/>
              <a:gd name="connsiteY1028" fmla="*/ 504617 h 674941"/>
              <a:gd name="connsiteX1029" fmla="*/ 620262 w 692710"/>
              <a:gd name="connsiteY1029" fmla="*/ 504617 h 674941"/>
              <a:gd name="connsiteX1030" fmla="*/ 622804 w 692710"/>
              <a:gd name="connsiteY1030" fmla="*/ 509702 h 674941"/>
              <a:gd name="connsiteX1031" fmla="*/ 625346 w 692710"/>
              <a:gd name="connsiteY1031" fmla="*/ 509702 h 674941"/>
              <a:gd name="connsiteX1032" fmla="*/ 630430 w 692710"/>
              <a:gd name="connsiteY1032" fmla="*/ 512244 h 674941"/>
              <a:gd name="connsiteX1033" fmla="*/ 632972 w 692710"/>
              <a:gd name="connsiteY1033" fmla="*/ 512244 h 674941"/>
              <a:gd name="connsiteX1034" fmla="*/ 635514 w 692710"/>
              <a:gd name="connsiteY1034" fmla="*/ 512244 h 674941"/>
              <a:gd name="connsiteX1035" fmla="*/ 638056 w 692710"/>
              <a:gd name="connsiteY1035" fmla="*/ 512244 h 674941"/>
              <a:gd name="connsiteX1036" fmla="*/ 640598 w 692710"/>
              <a:gd name="connsiteY1036" fmla="*/ 512244 h 674941"/>
              <a:gd name="connsiteX1037" fmla="*/ 640598 w 692710"/>
              <a:gd name="connsiteY1037" fmla="*/ 514786 h 674941"/>
              <a:gd name="connsiteX1038" fmla="*/ 643140 w 692710"/>
              <a:gd name="connsiteY1038" fmla="*/ 514786 h 674941"/>
              <a:gd name="connsiteX1039" fmla="*/ 643140 w 692710"/>
              <a:gd name="connsiteY1039" fmla="*/ 517328 h 674941"/>
              <a:gd name="connsiteX1040" fmla="*/ 648224 w 692710"/>
              <a:gd name="connsiteY1040" fmla="*/ 522413 h 674941"/>
              <a:gd name="connsiteX1041" fmla="*/ 648224 w 692710"/>
              <a:gd name="connsiteY1041" fmla="*/ 524955 h 674941"/>
              <a:gd name="connsiteX1042" fmla="*/ 650767 w 692710"/>
              <a:gd name="connsiteY1042" fmla="*/ 524955 h 674941"/>
              <a:gd name="connsiteX1043" fmla="*/ 650767 w 692710"/>
              <a:gd name="connsiteY1043" fmla="*/ 530039 h 674941"/>
              <a:gd name="connsiteX1044" fmla="*/ 650767 w 692710"/>
              <a:gd name="connsiteY1044" fmla="*/ 541479 h 674941"/>
              <a:gd name="connsiteX1045" fmla="*/ 650767 w 692710"/>
              <a:gd name="connsiteY1045" fmla="*/ 546563 h 674941"/>
              <a:gd name="connsiteX1046" fmla="*/ 650767 w 692710"/>
              <a:gd name="connsiteY1046" fmla="*/ 560545 h 674941"/>
              <a:gd name="connsiteX1047" fmla="*/ 648224 w 692710"/>
              <a:gd name="connsiteY1047" fmla="*/ 565629 h 674941"/>
              <a:gd name="connsiteX1048" fmla="*/ 648224 w 692710"/>
              <a:gd name="connsiteY1048" fmla="*/ 568171 h 674941"/>
              <a:gd name="connsiteX1049" fmla="*/ 645682 w 692710"/>
              <a:gd name="connsiteY1049" fmla="*/ 587237 h 674941"/>
              <a:gd name="connsiteX1050" fmla="*/ 648224 w 692710"/>
              <a:gd name="connsiteY1050" fmla="*/ 593592 h 674941"/>
              <a:gd name="connsiteX1051" fmla="*/ 650767 w 692710"/>
              <a:gd name="connsiteY1051" fmla="*/ 598677 h 674941"/>
              <a:gd name="connsiteX1052" fmla="*/ 677458 w 692710"/>
              <a:gd name="connsiteY1052" fmla="*/ 612659 h 674941"/>
              <a:gd name="connsiteX1053" fmla="*/ 680000 w 692710"/>
              <a:gd name="connsiteY1053" fmla="*/ 617743 h 674941"/>
              <a:gd name="connsiteX1054" fmla="*/ 685084 w 692710"/>
              <a:gd name="connsiteY1054" fmla="*/ 624099 h 674941"/>
              <a:gd name="connsiteX1055" fmla="*/ 685084 w 692710"/>
              <a:gd name="connsiteY1055" fmla="*/ 629182 h 674941"/>
              <a:gd name="connsiteX1056" fmla="*/ 680000 w 692710"/>
              <a:gd name="connsiteY1056" fmla="*/ 631725 h 674941"/>
              <a:gd name="connsiteX1057" fmla="*/ 674916 w 692710"/>
              <a:gd name="connsiteY1057" fmla="*/ 631725 h 674941"/>
              <a:gd name="connsiteX1058" fmla="*/ 663477 w 692710"/>
              <a:gd name="connsiteY1058" fmla="*/ 626641 h 674941"/>
              <a:gd name="connsiteX1059" fmla="*/ 660935 w 692710"/>
              <a:gd name="connsiteY1059" fmla="*/ 626641 h 674941"/>
              <a:gd name="connsiteX1060" fmla="*/ 658393 w 692710"/>
              <a:gd name="connsiteY1060" fmla="*/ 635538 h 674941"/>
              <a:gd name="connsiteX1061" fmla="*/ 660935 w 692710"/>
              <a:gd name="connsiteY1061" fmla="*/ 644435 h 674941"/>
              <a:gd name="connsiteX1062" fmla="*/ 663477 w 692710"/>
              <a:gd name="connsiteY1062" fmla="*/ 649520 h 674941"/>
              <a:gd name="connsiteX1063" fmla="*/ 668561 w 692710"/>
              <a:gd name="connsiteY1063" fmla="*/ 649520 h 674941"/>
              <a:gd name="connsiteX1064" fmla="*/ 682542 w 692710"/>
              <a:gd name="connsiteY1064" fmla="*/ 652062 h 674941"/>
              <a:gd name="connsiteX1065" fmla="*/ 687626 w 692710"/>
              <a:gd name="connsiteY1065" fmla="*/ 652062 h 674941"/>
              <a:gd name="connsiteX1066" fmla="*/ 692710 w 692710"/>
              <a:gd name="connsiteY1066" fmla="*/ 660959 h 674941"/>
              <a:gd name="connsiteX1067" fmla="*/ 690168 w 692710"/>
              <a:gd name="connsiteY1067" fmla="*/ 669857 h 674941"/>
              <a:gd name="connsiteX1068" fmla="*/ 685084 w 692710"/>
              <a:gd name="connsiteY1068" fmla="*/ 672399 h 674941"/>
              <a:gd name="connsiteX1069" fmla="*/ 677458 w 692710"/>
              <a:gd name="connsiteY1069" fmla="*/ 674942 h 674941"/>
              <a:gd name="connsiteX1070" fmla="*/ 660935 w 692710"/>
              <a:gd name="connsiteY1070" fmla="*/ 672399 h 674941"/>
              <a:gd name="connsiteX1071" fmla="*/ 652037 w 692710"/>
              <a:gd name="connsiteY1071" fmla="*/ 667315 h 674941"/>
              <a:gd name="connsiteX1072" fmla="*/ 640598 w 692710"/>
              <a:gd name="connsiteY1072" fmla="*/ 653333 h 674941"/>
              <a:gd name="connsiteX1073" fmla="*/ 631701 w 692710"/>
              <a:gd name="connsiteY1073" fmla="*/ 644435 h 674941"/>
              <a:gd name="connsiteX1074" fmla="*/ 621533 w 692710"/>
              <a:gd name="connsiteY1074" fmla="*/ 641893 h 674941"/>
              <a:gd name="connsiteX1075" fmla="*/ 583402 w 692710"/>
              <a:gd name="connsiteY1075" fmla="*/ 632996 h 674941"/>
              <a:gd name="connsiteX1076" fmla="*/ 561795 w 692710"/>
              <a:gd name="connsiteY1076" fmla="*/ 626641 h 674941"/>
              <a:gd name="connsiteX1077" fmla="*/ 533832 w 692710"/>
              <a:gd name="connsiteY1077" fmla="*/ 612659 h 674941"/>
              <a:gd name="connsiteX1078" fmla="*/ 526206 w 692710"/>
              <a:gd name="connsiteY1078" fmla="*/ 607575 h 674941"/>
              <a:gd name="connsiteX1079" fmla="*/ 521121 w 692710"/>
              <a:gd name="connsiteY1079" fmla="*/ 605032 h 674941"/>
              <a:gd name="connsiteX1080" fmla="*/ 518579 w 692710"/>
              <a:gd name="connsiteY1080" fmla="*/ 599948 h 674941"/>
              <a:gd name="connsiteX1081" fmla="*/ 518579 w 692710"/>
              <a:gd name="connsiteY1081" fmla="*/ 594864 h 674941"/>
              <a:gd name="connsiteX1082" fmla="*/ 521121 w 692710"/>
              <a:gd name="connsiteY1082" fmla="*/ 592322 h 674941"/>
              <a:gd name="connsiteX1083" fmla="*/ 526206 w 692710"/>
              <a:gd name="connsiteY1083" fmla="*/ 592322 h 674941"/>
              <a:gd name="connsiteX1084" fmla="*/ 545271 w 692710"/>
              <a:gd name="connsiteY1084" fmla="*/ 601219 h 674941"/>
              <a:gd name="connsiteX1085" fmla="*/ 564337 w 692710"/>
              <a:gd name="connsiteY1085" fmla="*/ 603761 h 674941"/>
              <a:gd name="connsiteX1086" fmla="*/ 611365 w 692710"/>
              <a:gd name="connsiteY1086" fmla="*/ 603761 h 674941"/>
              <a:gd name="connsiteX1087" fmla="*/ 616449 w 692710"/>
              <a:gd name="connsiteY1087" fmla="*/ 601219 h 674941"/>
              <a:gd name="connsiteX1088" fmla="*/ 618991 w 692710"/>
              <a:gd name="connsiteY1088" fmla="*/ 592322 h 674941"/>
              <a:gd name="connsiteX1089" fmla="*/ 618991 w 692710"/>
              <a:gd name="connsiteY1089" fmla="*/ 573256 h 674941"/>
              <a:gd name="connsiteX1090" fmla="*/ 616449 w 692710"/>
              <a:gd name="connsiteY1090" fmla="*/ 570713 h 674941"/>
              <a:gd name="connsiteX1091" fmla="*/ 613907 w 692710"/>
              <a:gd name="connsiteY1091" fmla="*/ 565629 h 674941"/>
              <a:gd name="connsiteX1092" fmla="*/ 613907 w 692710"/>
              <a:gd name="connsiteY1092" fmla="*/ 563087 h 674941"/>
              <a:gd name="connsiteX1093" fmla="*/ 608823 w 692710"/>
              <a:gd name="connsiteY1093" fmla="*/ 560545 h 674941"/>
              <a:gd name="connsiteX1094" fmla="*/ 578318 w 692710"/>
              <a:gd name="connsiteY1094" fmla="*/ 551647 h 674941"/>
              <a:gd name="connsiteX1095" fmla="*/ 566879 w 692710"/>
              <a:gd name="connsiteY1095" fmla="*/ 551647 h 674941"/>
              <a:gd name="connsiteX1096" fmla="*/ 557981 w 692710"/>
              <a:gd name="connsiteY1096" fmla="*/ 554189 h 674941"/>
              <a:gd name="connsiteX1097" fmla="*/ 554168 w 692710"/>
              <a:gd name="connsiteY1097" fmla="*/ 554189 h 674941"/>
              <a:gd name="connsiteX1098" fmla="*/ 549084 w 692710"/>
              <a:gd name="connsiteY1098" fmla="*/ 554189 h 674941"/>
              <a:gd name="connsiteX1099" fmla="*/ 544000 w 692710"/>
              <a:gd name="connsiteY1099" fmla="*/ 547834 h 674941"/>
              <a:gd name="connsiteX1100" fmla="*/ 538916 w 692710"/>
              <a:gd name="connsiteY1100" fmla="*/ 545292 h 674941"/>
              <a:gd name="connsiteX1101" fmla="*/ 538916 w 692710"/>
              <a:gd name="connsiteY1101" fmla="*/ 540207 h 674941"/>
              <a:gd name="connsiteX1102" fmla="*/ 536374 w 692710"/>
              <a:gd name="connsiteY1102" fmla="*/ 531310 h 674941"/>
              <a:gd name="connsiteX1103" fmla="*/ 533832 w 692710"/>
              <a:gd name="connsiteY1103" fmla="*/ 526226 h 674941"/>
              <a:gd name="connsiteX1104" fmla="*/ 522393 w 692710"/>
              <a:gd name="connsiteY1104" fmla="*/ 532581 h 674941"/>
              <a:gd name="connsiteX1105" fmla="*/ 514766 w 692710"/>
              <a:gd name="connsiteY1105" fmla="*/ 537666 h 674941"/>
              <a:gd name="connsiteX1106" fmla="*/ 503327 w 692710"/>
              <a:gd name="connsiteY1106" fmla="*/ 535123 h 674941"/>
              <a:gd name="connsiteX1107" fmla="*/ 495701 w 692710"/>
              <a:gd name="connsiteY1107" fmla="*/ 537666 h 674941"/>
              <a:gd name="connsiteX1108" fmla="*/ 493159 w 692710"/>
              <a:gd name="connsiteY1108" fmla="*/ 537666 h 674941"/>
              <a:gd name="connsiteX1109" fmla="*/ 490617 w 692710"/>
              <a:gd name="connsiteY1109" fmla="*/ 537666 h 674941"/>
              <a:gd name="connsiteX1110" fmla="*/ 488075 w 692710"/>
              <a:gd name="connsiteY1110" fmla="*/ 535123 h 674941"/>
              <a:gd name="connsiteX1111" fmla="*/ 485533 w 692710"/>
              <a:gd name="connsiteY1111" fmla="*/ 535123 h 674941"/>
              <a:gd name="connsiteX1112" fmla="*/ 485533 w 692710"/>
              <a:gd name="connsiteY1112" fmla="*/ 532581 h 674941"/>
              <a:gd name="connsiteX1113" fmla="*/ 482991 w 692710"/>
              <a:gd name="connsiteY1113" fmla="*/ 532581 h 674941"/>
              <a:gd name="connsiteX1114" fmla="*/ 480449 w 692710"/>
              <a:gd name="connsiteY1114" fmla="*/ 532581 h 674941"/>
              <a:gd name="connsiteX1115" fmla="*/ 477907 w 692710"/>
              <a:gd name="connsiteY1115" fmla="*/ 532581 h 674941"/>
              <a:gd name="connsiteX1116" fmla="*/ 477907 w 692710"/>
              <a:gd name="connsiteY1116" fmla="*/ 535123 h 674941"/>
              <a:gd name="connsiteX1117" fmla="*/ 477907 w 692710"/>
              <a:gd name="connsiteY1117" fmla="*/ 535123 h 674941"/>
              <a:gd name="connsiteX1118" fmla="*/ 475365 w 692710"/>
              <a:gd name="connsiteY1118" fmla="*/ 535123 h 674941"/>
              <a:gd name="connsiteX1119" fmla="*/ 475365 w 692710"/>
              <a:gd name="connsiteY1119" fmla="*/ 532581 h 674941"/>
              <a:gd name="connsiteX1120" fmla="*/ 472823 w 692710"/>
              <a:gd name="connsiteY1120" fmla="*/ 532581 h 674941"/>
              <a:gd name="connsiteX1121" fmla="*/ 415626 w 692710"/>
              <a:gd name="connsiteY1121" fmla="*/ 518599 h 674941"/>
              <a:gd name="connsiteX1122" fmla="*/ 414355 w 692710"/>
              <a:gd name="connsiteY1122" fmla="*/ 518599 h 674941"/>
              <a:gd name="connsiteX1123" fmla="*/ 411813 w 692710"/>
              <a:gd name="connsiteY1123" fmla="*/ 518599 h 674941"/>
              <a:gd name="connsiteX1124" fmla="*/ 409271 w 692710"/>
              <a:gd name="connsiteY1124" fmla="*/ 518599 h 674941"/>
              <a:gd name="connsiteX1125" fmla="*/ 406729 w 692710"/>
              <a:gd name="connsiteY1125" fmla="*/ 518599 h 674941"/>
              <a:gd name="connsiteX1126" fmla="*/ 406729 w 692710"/>
              <a:gd name="connsiteY1126" fmla="*/ 516057 h 674941"/>
              <a:gd name="connsiteX1127" fmla="*/ 404187 w 692710"/>
              <a:gd name="connsiteY1127" fmla="*/ 516057 h 674941"/>
              <a:gd name="connsiteX1128" fmla="*/ 401645 w 692710"/>
              <a:gd name="connsiteY1128" fmla="*/ 516057 h 674941"/>
              <a:gd name="connsiteX1129" fmla="*/ 401645 w 692710"/>
              <a:gd name="connsiteY1129" fmla="*/ 513515 h 674941"/>
              <a:gd name="connsiteX1130" fmla="*/ 399103 w 692710"/>
              <a:gd name="connsiteY1130" fmla="*/ 513515 h 674941"/>
              <a:gd name="connsiteX1131" fmla="*/ 399103 w 692710"/>
              <a:gd name="connsiteY1131" fmla="*/ 510973 h 674941"/>
              <a:gd name="connsiteX1132" fmla="*/ 396561 w 692710"/>
              <a:gd name="connsiteY1132" fmla="*/ 510973 h 674941"/>
              <a:gd name="connsiteX1133" fmla="*/ 396561 w 692710"/>
              <a:gd name="connsiteY1133" fmla="*/ 508430 h 674941"/>
              <a:gd name="connsiteX1134" fmla="*/ 396561 w 692710"/>
              <a:gd name="connsiteY1134" fmla="*/ 505889 h 674941"/>
              <a:gd name="connsiteX1135" fmla="*/ 394019 w 692710"/>
              <a:gd name="connsiteY1135" fmla="*/ 505889 h 674941"/>
              <a:gd name="connsiteX1136" fmla="*/ 394019 w 692710"/>
              <a:gd name="connsiteY1136" fmla="*/ 503346 h 674941"/>
              <a:gd name="connsiteX1137" fmla="*/ 396561 w 692710"/>
              <a:gd name="connsiteY1137" fmla="*/ 500804 h 674941"/>
              <a:gd name="connsiteX1138" fmla="*/ 396561 w 692710"/>
              <a:gd name="connsiteY1138" fmla="*/ 500804 h 674941"/>
              <a:gd name="connsiteX1139" fmla="*/ 394019 w 692710"/>
              <a:gd name="connsiteY1139" fmla="*/ 500804 h 674941"/>
              <a:gd name="connsiteX1140" fmla="*/ 394019 w 692710"/>
              <a:gd name="connsiteY1140" fmla="*/ 498262 h 674941"/>
              <a:gd name="connsiteX1141" fmla="*/ 391477 w 692710"/>
              <a:gd name="connsiteY1141" fmla="*/ 495719 h 674941"/>
              <a:gd name="connsiteX1142" fmla="*/ 391477 w 692710"/>
              <a:gd name="connsiteY1142" fmla="*/ 493178 h 674941"/>
              <a:gd name="connsiteX1143" fmla="*/ 394019 w 692710"/>
              <a:gd name="connsiteY1143" fmla="*/ 490636 h 674941"/>
              <a:gd name="connsiteX1144" fmla="*/ 394019 w 692710"/>
              <a:gd name="connsiteY1144" fmla="*/ 488093 h 674941"/>
              <a:gd name="connsiteX1145" fmla="*/ 394019 w 692710"/>
              <a:gd name="connsiteY1145" fmla="*/ 485551 h 674941"/>
              <a:gd name="connsiteX1146" fmla="*/ 396561 w 692710"/>
              <a:gd name="connsiteY1146" fmla="*/ 485551 h 674941"/>
              <a:gd name="connsiteX1147" fmla="*/ 396561 w 692710"/>
              <a:gd name="connsiteY1147" fmla="*/ 483009 h 674941"/>
              <a:gd name="connsiteX1148" fmla="*/ 399103 w 692710"/>
              <a:gd name="connsiteY1148" fmla="*/ 480467 h 674941"/>
              <a:gd name="connsiteX1149" fmla="*/ 399103 w 692710"/>
              <a:gd name="connsiteY1149" fmla="*/ 477925 h 674941"/>
              <a:gd name="connsiteX1150" fmla="*/ 401645 w 692710"/>
              <a:gd name="connsiteY1150" fmla="*/ 477925 h 674941"/>
              <a:gd name="connsiteX1151" fmla="*/ 404187 w 692710"/>
              <a:gd name="connsiteY1151" fmla="*/ 475383 h 674941"/>
              <a:gd name="connsiteX1152" fmla="*/ 406729 w 692710"/>
              <a:gd name="connsiteY1152" fmla="*/ 475383 h 674941"/>
              <a:gd name="connsiteX1153" fmla="*/ 406729 w 692710"/>
              <a:gd name="connsiteY1153" fmla="*/ 475383 h 674941"/>
              <a:gd name="connsiteX1154" fmla="*/ 409271 w 692710"/>
              <a:gd name="connsiteY1154" fmla="*/ 475383 h 674941"/>
              <a:gd name="connsiteX1155" fmla="*/ 411813 w 692710"/>
              <a:gd name="connsiteY1155" fmla="*/ 477925 h 674941"/>
              <a:gd name="connsiteX1156" fmla="*/ 423252 w 692710"/>
              <a:gd name="connsiteY1156" fmla="*/ 484280 h 674941"/>
              <a:gd name="connsiteX1157" fmla="*/ 437234 w 692710"/>
              <a:gd name="connsiteY1157" fmla="*/ 498262 h 674941"/>
              <a:gd name="connsiteX1158" fmla="*/ 453757 w 692710"/>
              <a:gd name="connsiteY1158" fmla="*/ 504617 h 674941"/>
              <a:gd name="connsiteX1159" fmla="*/ 463925 w 692710"/>
              <a:gd name="connsiteY1159" fmla="*/ 507159 h 674941"/>
              <a:gd name="connsiteX1160" fmla="*/ 480449 w 692710"/>
              <a:gd name="connsiteY1160" fmla="*/ 509702 h 674941"/>
              <a:gd name="connsiteX1161" fmla="*/ 488075 w 692710"/>
              <a:gd name="connsiteY1161" fmla="*/ 504617 h 674941"/>
              <a:gd name="connsiteX1162" fmla="*/ 490617 w 692710"/>
              <a:gd name="connsiteY1162" fmla="*/ 504617 h 674941"/>
              <a:gd name="connsiteX1163" fmla="*/ 493159 w 692710"/>
              <a:gd name="connsiteY1163" fmla="*/ 504617 h 674941"/>
              <a:gd name="connsiteX1164" fmla="*/ 495701 w 692710"/>
              <a:gd name="connsiteY1164" fmla="*/ 504617 h 674941"/>
              <a:gd name="connsiteX1165" fmla="*/ 498243 w 692710"/>
              <a:gd name="connsiteY1165" fmla="*/ 504617 h 674941"/>
              <a:gd name="connsiteX1166" fmla="*/ 500785 w 692710"/>
              <a:gd name="connsiteY1166" fmla="*/ 507159 h 674941"/>
              <a:gd name="connsiteX1167" fmla="*/ 503327 w 692710"/>
              <a:gd name="connsiteY1167" fmla="*/ 507159 h 674941"/>
              <a:gd name="connsiteX1168" fmla="*/ 503327 w 692710"/>
              <a:gd name="connsiteY1168" fmla="*/ 509702 h 674941"/>
              <a:gd name="connsiteX1169" fmla="*/ 514766 w 692710"/>
              <a:gd name="connsiteY1169" fmla="*/ 512244 h 674941"/>
              <a:gd name="connsiteX1170" fmla="*/ 533832 w 692710"/>
              <a:gd name="connsiteY1170" fmla="*/ 507159 h 674941"/>
              <a:gd name="connsiteX1171" fmla="*/ 536374 w 692710"/>
              <a:gd name="connsiteY1171" fmla="*/ 502075 h 674941"/>
              <a:gd name="connsiteX1172" fmla="*/ 536374 w 692710"/>
              <a:gd name="connsiteY1172" fmla="*/ 496991 h 674941"/>
              <a:gd name="connsiteX1173" fmla="*/ 536374 w 692710"/>
              <a:gd name="connsiteY1173" fmla="*/ 491906 h 674941"/>
              <a:gd name="connsiteX1174" fmla="*/ 536374 w 692710"/>
              <a:gd name="connsiteY1174" fmla="*/ 488093 h 674941"/>
              <a:gd name="connsiteX1175" fmla="*/ 536374 w 692710"/>
              <a:gd name="connsiteY1175" fmla="*/ 483009 h 674941"/>
              <a:gd name="connsiteX1176" fmla="*/ 536374 w 692710"/>
              <a:gd name="connsiteY1176" fmla="*/ 480467 h 674941"/>
              <a:gd name="connsiteX1177" fmla="*/ 536374 w 692710"/>
              <a:gd name="connsiteY1177" fmla="*/ 477925 h 674941"/>
              <a:gd name="connsiteX1178" fmla="*/ 533832 w 692710"/>
              <a:gd name="connsiteY1178" fmla="*/ 472840 h 674941"/>
              <a:gd name="connsiteX1179" fmla="*/ 531290 w 692710"/>
              <a:gd name="connsiteY1179" fmla="*/ 470298 h 674941"/>
              <a:gd name="connsiteX1180" fmla="*/ 528748 w 692710"/>
              <a:gd name="connsiteY1180" fmla="*/ 470298 h 674941"/>
              <a:gd name="connsiteX1181" fmla="*/ 518579 w 692710"/>
              <a:gd name="connsiteY1181" fmla="*/ 470298 h 674941"/>
              <a:gd name="connsiteX1182" fmla="*/ 513495 w 692710"/>
              <a:gd name="connsiteY1182" fmla="*/ 470298 h 674941"/>
              <a:gd name="connsiteX1183" fmla="*/ 510953 w 692710"/>
              <a:gd name="connsiteY1183" fmla="*/ 467756 h 674941"/>
              <a:gd name="connsiteX1184" fmla="*/ 508411 w 692710"/>
              <a:gd name="connsiteY1184" fmla="*/ 462672 h 674941"/>
              <a:gd name="connsiteX1185" fmla="*/ 505869 w 692710"/>
              <a:gd name="connsiteY1185" fmla="*/ 460130 h 674941"/>
              <a:gd name="connsiteX1186" fmla="*/ 500785 w 692710"/>
              <a:gd name="connsiteY1186" fmla="*/ 455046 h 674941"/>
              <a:gd name="connsiteX1187" fmla="*/ 490617 w 692710"/>
              <a:gd name="connsiteY1187" fmla="*/ 452503 h 674941"/>
              <a:gd name="connsiteX1188" fmla="*/ 490617 w 692710"/>
              <a:gd name="connsiteY1188" fmla="*/ 452503 h 674941"/>
              <a:gd name="connsiteX1189" fmla="*/ 480449 w 692710"/>
              <a:gd name="connsiteY1189" fmla="*/ 452503 h 674941"/>
              <a:gd name="connsiteX1190" fmla="*/ 477907 w 692710"/>
              <a:gd name="connsiteY1190" fmla="*/ 452503 h 674941"/>
              <a:gd name="connsiteX1191" fmla="*/ 475365 w 692710"/>
              <a:gd name="connsiteY1191" fmla="*/ 449961 h 674941"/>
              <a:gd name="connsiteX1192" fmla="*/ 470280 w 692710"/>
              <a:gd name="connsiteY1192" fmla="*/ 447419 h 674941"/>
              <a:gd name="connsiteX1193" fmla="*/ 467738 w 692710"/>
              <a:gd name="connsiteY1193" fmla="*/ 447419 h 674941"/>
              <a:gd name="connsiteX1194" fmla="*/ 457570 w 692710"/>
              <a:gd name="connsiteY1194" fmla="*/ 442335 h 674941"/>
              <a:gd name="connsiteX1195" fmla="*/ 446131 w 692710"/>
              <a:gd name="connsiteY1195" fmla="*/ 442335 h 674941"/>
              <a:gd name="connsiteX1196" fmla="*/ 441047 w 692710"/>
              <a:gd name="connsiteY1196" fmla="*/ 442335 h 674941"/>
              <a:gd name="connsiteX1197" fmla="*/ 439776 w 692710"/>
              <a:gd name="connsiteY1197" fmla="*/ 449961 h 674941"/>
              <a:gd name="connsiteX1198" fmla="*/ 437234 w 692710"/>
              <a:gd name="connsiteY1198" fmla="*/ 452503 h 674941"/>
              <a:gd name="connsiteX1199" fmla="*/ 432150 w 692710"/>
              <a:gd name="connsiteY1199" fmla="*/ 452503 h 674941"/>
              <a:gd name="connsiteX1200" fmla="*/ 427066 w 692710"/>
              <a:gd name="connsiteY1200" fmla="*/ 449961 h 674941"/>
              <a:gd name="connsiteX1201" fmla="*/ 427066 w 692710"/>
              <a:gd name="connsiteY1201" fmla="*/ 447419 h 674941"/>
              <a:gd name="connsiteX1202" fmla="*/ 424523 w 692710"/>
              <a:gd name="connsiteY1202" fmla="*/ 442335 h 674941"/>
              <a:gd name="connsiteX1203" fmla="*/ 424523 w 692710"/>
              <a:gd name="connsiteY1203" fmla="*/ 439793 h 674941"/>
              <a:gd name="connsiteX1204" fmla="*/ 424523 w 692710"/>
              <a:gd name="connsiteY1204" fmla="*/ 437250 h 674941"/>
              <a:gd name="connsiteX1205" fmla="*/ 424523 w 692710"/>
              <a:gd name="connsiteY1205" fmla="*/ 434708 h 674941"/>
              <a:gd name="connsiteX1206" fmla="*/ 424523 w 692710"/>
              <a:gd name="connsiteY1206" fmla="*/ 432166 h 674941"/>
              <a:gd name="connsiteX1207" fmla="*/ 424523 w 692710"/>
              <a:gd name="connsiteY1207" fmla="*/ 429624 h 674941"/>
              <a:gd name="connsiteX1208" fmla="*/ 424523 w 692710"/>
              <a:gd name="connsiteY1208" fmla="*/ 427082 h 674941"/>
              <a:gd name="connsiteX1209" fmla="*/ 424523 w 692710"/>
              <a:gd name="connsiteY1209" fmla="*/ 424540 h 674941"/>
              <a:gd name="connsiteX1210" fmla="*/ 424523 w 692710"/>
              <a:gd name="connsiteY1210" fmla="*/ 421997 h 674941"/>
              <a:gd name="connsiteX1211" fmla="*/ 421981 w 692710"/>
              <a:gd name="connsiteY1211" fmla="*/ 419455 h 674941"/>
              <a:gd name="connsiteX1212" fmla="*/ 421981 w 692710"/>
              <a:gd name="connsiteY1212" fmla="*/ 416913 h 674941"/>
              <a:gd name="connsiteX1213" fmla="*/ 421981 w 692710"/>
              <a:gd name="connsiteY1213" fmla="*/ 414371 h 674941"/>
              <a:gd name="connsiteX1214" fmla="*/ 421981 w 692710"/>
              <a:gd name="connsiteY1214" fmla="*/ 411829 h 674941"/>
              <a:gd name="connsiteX1215" fmla="*/ 421981 w 692710"/>
              <a:gd name="connsiteY1215" fmla="*/ 411829 h 674941"/>
              <a:gd name="connsiteX1216" fmla="*/ 421981 w 692710"/>
              <a:gd name="connsiteY1216" fmla="*/ 409286 h 674941"/>
              <a:gd name="connsiteX1217" fmla="*/ 421981 w 692710"/>
              <a:gd name="connsiteY1217" fmla="*/ 406744 h 674941"/>
              <a:gd name="connsiteX1218" fmla="*/ 421981 w 692710"/>
              <a:gd name="connsiteY1218" fmla="*/ 404203 h 674941"/>
              <a:gd name="connsiteX1219" fmla="*/ 419439 w 692710"/>
              <a:gd name="connsiteY1219" fmla="*/ 404203 h 674941"/>
              <a:gd name="connsiteX1220" fmla="*/ 419439 w 692710"/>
              <a:gd name="connsiteY1220" fmla="*/ 401660 h 674941"/>
              <a:gd name="connsiteX1221" fmla="*/ 419439 w 692710"/>
              <a:gd name="connsiteY1221" fmla="*/ 399118 h 674941"/>
              <a:gd name="connsiteX1222" fmla="*/ 416897 w 692710"/>
              <a:gd name="connsiteY1222" fmla="*/ 399118 h 674941"/>
              <a:gd name="connsiteX1223" fmla="*/ 416897 w 692710"/>
              <a:gd name="connsiteY1223" fmla="*/ 396576 h 674941"/>
              <a:gd name="connsiteX1224" fmla="*/ 414355 w 692710"/>
              <a:gd name="connsiteY1224" fmla="*/ 396576 h 674941"/>
              <a:gd name="connsiteX1225" fmla="*/ 414355 w 692710"/>
              <a:gd name="connsiteY1225" fmla="*/ 396576 h 674941"/>
              <a:gd name="connsiteX1226" fmla="*/ 411813 w 692710"/>
              <a:gd name="connsiteY1226" fmla="*/ 396576 h 674941"/>
              <a:gd name="connsiteX1227" fmla="*/ 409271 w 692710"/>
              <a:gd name="connsiteY1227" fmla="*/ 399118 h 674941"/>
              <a:gd name="connsiteX1228" fmla="*/ 406729 w 692710"/>
              <a:gd name="connsiteY1228" fmla="*/ 399118 h 674941"/>
              <a:gd name="connsiteX1229" fmla="*/ 406729 w 692710"/>
              <a:gd name="connsiteY1229" fmla="*/ 401660 h 674941"/>
              <a:gd name="connsiteX1230" fmla="*/ 404187 w 692710"/>
              <a:gd name="connsiteY1230" fmla="*/ 401660 h 674941"/>
              <a:gd name="connsiteX1231" fmla="*/ 401645 w 692710"/>
              <a:gd name="connsiteY1231" fmla="*/ 401660 h 674941"/>
              <a:gd name="connsiteX1232" fmla="*/ 401645 w 692710"/>
              <a:gd name="connsiteY1232" fmla="*/ 404203 h 674941"/>
              <a:gd name="connsiteX1233" fmla="*/ 399103 w 692710"/>
              <a:gd name="connsiteY1233" fmla="*/ 404203 h 674941"/>
              <a:gd name="connsiteX1234" fmla="*/ 396561 w 692710"/>
              <a:gd name="connsiteY1234" fmla="*/ 406744 h 674941"/>
              <a:gd name="connsiteX1235" fmla="*/ 394019 w 692710"/>
              <a:gd name="connsiteY1235" fmla="*/ 406744 h 674941"/>
              <a:gd name="connsiteX1236" fmla="*/ 391477 w 692710"/>
              <a:gd name="connsiteY1236" fmla="*/ 409286 h 674941"/>
              <a:gd name="connsiteX1237" fmla="*/ 388935 w 692710"/>
              <a:gd name="connsiteY1237" fmla="*/ 409286 h 674941"/>
              <a:gd name="connsiteX1238" fmla="*/ 386393 w 692710"/>
              <a:gd name="connsiteY1238" fmla="*/ 409286 h 674941"/>
              <a:gd name="connsiteX1239" fmla="*/ 386393 w 692710"/>
              <a:gd name="connsiteY1239" fmla="*/ 406744 h 674941"/>
              <a:gd name="connsiteX1240" fmla="*/ 383851 w 692710"/>
              <a:gd name="connsiteY1240" fmla="*/ 406744 h 674941"/>
              <a:gd name="connsiteX1241" fmla="*/ 383851 w 692710"/>
              <a:gd name="connsiteY1241" fmla="*/ 404203 h 674941"/>
              <a:gd name="connsiteX1242" fmla="*/ 381308 w 692710"/>
              <a:gd name="connsiteY1242" fmla="*/ 404203 h 674941"/>
              <a:gd name="connsiteX1243" fmla="*/ 381308 w 692710"/>
              <a:gd name="connsiteY1243" fmla="*/ 401660 h 674941"/>
              <a:gd name="connsiteX1244" fmla="*/ 381308 w 692710"/>
              <a:gd name="connsiteY1244" fmla="*/ 399118 h 674941"/>
              <a:gd name="connsiteX1245" fmla="*/ 381308 w 692710"/>
              <a:gd name="connsiteY1245" fmla="*/ 396576 h 674941"/>
              <a:gd name="connsiteX1246" fmla="*/ 381308 w 692710"/>
              <a:gd name="connsiteY1246" fmla="*/ 394033 h 674941"/>
              <a:gd name="connsiteX1247" fmla="*/ 378766 w 692710"/>
              <a:gd name="connsiteY1247" fmla="*/ 394033 h 674941"/>
              <a:gd name="connsiteX1248" fmla="*/ 378766 w 692710"/>
              <a:gd name="connsiteY1248" fmla="*/ 391492 h 674941"/>
              <a:gd name="connsiteX1249" fmla="*/ 378766 w 692710"/>
              <a:gd name="connsiteY1249" fmla="*/ 388950 h 674941"/>
              <a:gd name="connsiteX1250" fmla="*/ 378766 w 692710"/>
              <a:gd name="connsiteY1250" fmla="*/ 386407 h 674941"/>
              <a:gd name="connsiteX1251" fmla="*/ 378766 w 692710"/>
              <a:gd name="connsiteY1251" fmla="*/ 386407 h 674941"/>
              <a:gd name="connsiteX1252" fmla="*/ 378766 w 692710"/>
              <a:gd name="connsiteY1252" fmla="*/ 383865 h 674941"/>
              <a:gd name="connsiteX1253" fmla="*/ 378766 w 692710"/>
              <a:gd name="connsiteY1253" fmla="*/ 381323 h 674941"/>
              <a:gd name="connsiteX1254" fmla="*/ 378766 w 692710"/>
              <a:gd name="connsiteY1254" fmla="*/ 378781 h 674941"/>
              <a:gd name="connsiteX1255" fmla="*/ 378766 w 692710"/>
              <a:gd name="connsiteY1255" fmla="*/ 376239 h 674941"/>
              <a:gd name="connsiteX1256" fmla="*/ 378766 w 692710"/>
              <a:gd name="connsiteY1256" fmla="*/ 373697 h 674941"/>
              <a:gd name="connsiteX1257" fmla="*/ 378766 w 692710"/>
              <a:gd name="connsiteY1257" fmla="*/ 371154 h 674941"/>
              <a:gd name="connsiteX1258" fmla="*/ 378766 w 692710"/>
              <a:gd name="connsiteY1258" fmla="*/ 368612 h 674941"/>
              <a:gd name="connsiteX1259" fmla="*/ 378766 w 692710"/>
              <a:gd name="connsiteY1259" fmla="*/ 366070 h 674941"/>
              <a:gd name="connsiteX1260" fmla="*/ 376224 w 692710"/>
              <a:gd name="connsiteY1260" fmla="*/ 366070 h 674941"/>
              <a:gd name="connsiteX1261" fmla="*/ 376224 w 692710"/>
              <a:gd name="connsiteY1261" fmla="*/ 363528 h 674941"/>
              <a:gd name="connsiteX1262" fmla="*/ 376224 w 692710"/>
              <a:gd name="connsiteY1262" fmla="*/ 360986 h 674941"/>
              <a:gd name="connsiteX1263" fmla="*/ 376224 w 692710"/>
              <a:gd name="connsiteY1263" fmla="*/ 360986 h 674941"/>
              <a:gd name="connsiteX1264" fmla="*/ 376224 w 692710"/>
              <a:gd name="connsiteY1264" fmla="*/ 358443 h 674941"/>
              <a:gd name="connsiteX1265" fmla="*/ 376224 w 692710"/>
              <a:gd name="connsiteY1265" fmla="*/ 355901 h 674941"/>
              <a:gd name="connsiteX1266" fmla="*/ 376224 w 692710"/>
              <a:gd name="connsiteY1266" fmla="*/ 353360 h 674941"/>
              <a:gd name="connsiteX1267" fmla="*/ 376224 w 692710"/>
              <a:gd name="connsiteY1267" fmla="*/ 353360 h 674941"/>
              <a:gd name="connsiteX1268" fmla="*/ 376224 w 692710"/>
              <a:gd name="connsiteY1268" fmla="*/ 350817 h 674941"/>
              <a:gd name="connsiteX1269" fmla="*/ 376224 w 692710"/>
              <a:gd name="connsiteY1269" fmla="*/ 348275 h 674941"/>
              <a:gd name="connsiteX1270" fmla="*/ 376224 w 692710"/>
              <a:gd name="connsiteY1270" fmla="*/ 345733 h 674941"/>
              <a:gd name="connsiteX1271" fmla="*/ 373682 w 692710"/>
              <a:gd name="connsiteY1271" fmla="*/ 345733 h 674941"/>
              <a:gd name="connsiteX1272" fmla="*/ 373682 w 692710"/>
              <a:gd name="connsiteY1272" fmla="*/ 343190 h 674941"/>
              <a:gd name="connsiteX1273" fmla="*/ 371140 w 692710"/>
              <a:gd name="connsiteY1273" fmla="*/ 340649 h 674941"/>
              <a:gd name="connsiteX1274" fmla="*/ 368598 w 692710"/>
              <a:gd name="connsiteY1274" fmla="*/ 338107 h 674941"/>
              <a:gd name="connsiteX1275" fmla="*/ 366056 w 692710"/>
              <a:gd name="connsiteY1275" fmla="*/ 338107 h 674941"/>
              <a:gd name="connsiteX1276" fmla="*/ 366056 w 692710"/>
              <a:gd name="connsiteY1276" fmla="*/ 335564 h 674941"/>
              <a:gd name="connsiteX1277" fmla="*/ 363514 w 692710"/>
              <a:gd name="connsiteY1277" fmla="*/ 335564 h 674941"/>
              <a:gd name="connsiteX1278" fmla="*/ 360972 w 692710"/>
              <a:gd name="connsiteY1278" fmla="*/ 335564 h 674941"/>
              <a:gd name="connsiteX1279" fmla="*/ 360972 w 692710"/>
              <a:gd name="connsiteY1279" fmla="*/ 335564 h 674941"/>
              <a:gd name="connsiteX1280" fmla="*/ 358430 w 692710"/>
              <a:gd name="connsiteY1280" fmla="*/ 335564 h 674941"/>
              <a:gd name="connsiteX1281" fmla="*/ 355888 w 692710"/>
              <a:gd name="connsiteY1281" fmla="*/ 335564 h 674941"/>
              <a:gd name="connsiteX1282" fmla="*/ 353346 w 692710"/>
              <a:gd name="connsiteY1282" fmla="*/ 333022 h 674941"/>
              <a:gd name="connsiteX1283" fmla="*/ 350804 w 692710"/>
              <a:gd name="connsiteY1283" fmla="*/ 333022 h 674941"/>
              <a:gd name="connsiteX1284" fmla="*/ 348262 w 692710"/>
              <a:gd name="connsiteY1284" fmla="*/ 333022 h 674941"/>
              <a:gd name="connsiteX1285" fmla="*/ 345720 w 692710"/>
              <a:gd name="connsiteY1285" fmla="*/ 333022 h 674941"/>
              <a:gd name="connsiteX1286" fmla="*/ 345720 w 692710"/>
              <a:gd name="connsiteY1286" fmla="*/ 330480 h 674941"/>
              <a:gd name="connsiteX1287" fmla="*/ 343178 w 692710"/>
              <a:gd name="connsiteY1287" fmla="*/ 330480 h 674941"/>
              <a:gd name="connsiteX1288" fmla="*/ 340636 w 692710"/>
              <a:gd name="connsiteY1288" fmla="*/ 330480 h 674941"/>
              <a:gd name="connsiteX1289" fmla="*/ 338094 w 692710"/>
              <a:gd name="connsiteY1289" fmla="*/ 330480 h 674941"/>
              <a:gd name="connsiteX1290" fmla="*/ 338094 w 692710"/>
              <a:gd name="connsiteY1290" fmla="*/ 327938 h 674941"/>
              <a:gd name="connsiteX1291" fmla="*/ 338094 w 692710"/>
              <a:gd name="connsiteY1291" fmla="*/ 327938 h 674941"/>
              <a:gd name="connsiteX1292" fmla="*/ 335552 w 692710"/>
              <a:gd name="connsiteY1292" fmla="*/ 327938 h 674941"/>
              <a:gd name="connsiteX1293" fmla="*/ 335552 w 692710"/>
              <a:gd name="connsiteY1293" fmla="*/ 325396 h 674941"/>
              <a:gd name="connsiteX1294" fmla="*/ 333010 w 692710"/>
              <a:gd name="connsiteY1294" fmla="*/ 325396 h 674941"/>
              <a:gd name="connsiteX1295" fmla="*/ 330467 w 692710"/>
              <a:gd name="connsiteY1295" fmla="*/ 322854 h 674941"/>
              <a:gd name="connsiteX1296" fmla="*/ 327925 w 692710"/>
              <a:gd name="connsiteY1296" fmla="*/ 322854 h 674941"/>
              <a:gd name="connsiteX1297" fmla="*/ 327925 w 692710"/>
              <a:gd name="connsiteY1297" fmla="*/ 320311 h 674941"/>
              <a:gd name="connsiteX1298" fmla="*/ 327925 w 692710"/>
              <a:gd name="connsiteY1298" fmla="*/ 317769 h 674941"/>
              <a:gd name="connsiteX1299" fmla="*/ 325383 w 692710"/>
              <a:gd name="connsiteY1299" fmla="*/ 317769 h 674941"/>
              <a:gd name="connsiteX1300" fmla="*/ 325383 w 692710"/>
              <a:gd name="connsiteY1300" fmla="*/ 315227 h 674941"/>
              <a:gd name="connsiteX1301" fmla="*/ 325383 w 692710"/>
              <a:gd name="connsiteY1301" fmla="*/ 312685 h 674941"/>
              <a:gd name="connsiteX1302" fmla="*/ 325383 w 692710"/>
              <a:gd name="connsiteY1302" fmla="*/ 310143 h 674941"/>
              <a:gd name="connsiteX1303" fmla="*/ 322841 w 692710"/>
              <a:gd name="connsiteY1303" fmla="*/ 310143 h 674941"/>
              <a:gd name="connsiteX1304" fmla="*/ 322841 w 692710"/>
              <a:gd name="connsiteY1304" fmla="*/ 310143 h 674941"/>
              <a:gd name="connsiteX1305" fmla="*/ 322841 w 692710"/>
              <a:gd name="connsiteY1305" fmla="*/ 307600 h 674941"/>
              <a:gd name="connsiteX1306" fmla="*/ 322841 w 692710"/>
              <a:gd name="connsiteY1306" fmla="*/ 305058 h 674941"/>
              <a:gd name="connsiteX1307" fmla="*/ 322841 w 692710"/>
              <a:gd name="connsiteY1307" fmla="*/ 302517 h 674941"/>
              <a:gd name="connsiteX1308" fmla="*/ 322841 w 692710"/>
              <a:gd name="connsiteY1308" fmla="*/ 299974 h 674941"/>
              <a:gd name="connsiteX1309" fmla="*/ 322841 w 692710"/>
              <a:gd name="connsiteY1309" fmla="*/ 297432 h 674941"/>
              <a:gd name="connsiteX1310" fmla="*/ 322841 w 692710"/>
              <a:gd name="connsiteY1310" fmla="*/ 294890 h 674941"/>
              <a:gd name="connsiteX1311" fmla="*/ 322841 w 692710"/>
              <a:gd name="connsiteY1311" fmla="*/ 292347 h 674941"/>
              <a:gd name="connsiteX1312" fmla="*/ 325383 w 692710"/>
              <a:gd name="connsiteY1312" fmla="*/ 292347 h 674941"/>
              <a:gd name="connsiteX1313" fmla="*/ 325383 w 692710"/>
              <a:gd name="connsiteY1313" fmla="*/ 289806 h 674941"/>
              <a:gd name="connsiteX1314" fmla="*/ 325383 w 692710"/>
              <a:gd name="connsiteY1314" fmla="*/ 287264 h 674941"/>
              <a:gd name="connsiteX1315" fmla="*/ 325383 w 692710"/>
              <a:gd name="connsiteY1315" fmla="*/ 284721 h 674941"/>
              <a:gd name="connsiteX1316" fmla="*/ 325383 w 692710"/>
              <a:gd name="connsiteY1316" fmla="*/ 284721 h 674941"/>
              <a:gd name="connsiteX1317" fmla="*/ 325383 w 692710"/>
              <a:gd name="connsiteY1317" fmla="*/ 282179 h 674941"/>
              <a:gd name="connsiteX1318" fmla="*/ 325383 w 692710"/>
              <a:gd name="connsiteY1318" fmla="*/ 279637 h 674941"/>
              <a:gd name="connsiteX1319" fmla="*/ 325383 w 692710"/>
              <a:gd name="connsiteY1319" fmla="*/ 277095 h 674941"/>
              <a:gd name="connsiteX1320" fmla="*/ 325383 w 692710"/>
              <a:gd name="connsiteY1320" fmla="*/ 274553 h 674941"/>
              <a:gd name="connsiteX1321" fmla="*/ 325383 w 692710"/>
              <a:gd name="connsiteY1321" fmla="*/ 272010 h 674941"/>
              <a:gd name="connsiteX1322" fmla="*/ 325383 w 692710"/>
              <a:gd name="connsiteY1322" fmla="*/ 269468 h 674941"/>
              <a:gd name="connsiteX1323" fmla="*/ 325383 w 692710"/>
              <a:gd name="connsiteY1323" fmla="*/ 266926 h 674941"/>
              <a:gd name="connsiteX1324" fmla="*/ 325383 w 692710"/>
              <a:gd name="connsiteY1324" fmla="*/ 264384 h 674941"/>
              <a:gd name="connsiteX1325" fmla="*/ 325383 w 692710"/>
              <a:gd name="connsiteY1325" fmla="*/ 261842 h 674941"/>
              <a:gd name="connsiteX1326" fmla="*/ 325383 w 692710"/>
              <a:gd name="connsiteY1326" fmla="*/ 259300 h 674941"/>
              <a:gd name="connsiteX1327" fmla="*/ 322841 w 692710"/>
              <a:gd name="connsiteY1327" fmla="*/ 259300 h 674941"/>
              <a:gd name="connsiteX1328" fmla="*/ 322841 w 692710"/>
              <a:gd name="connsiteY1328" fmla="*/ 259300 h 674941"/>
              <a:gd name="connsiteX1329" fmla="*/ 322841 w 692710"/>
              <a:gd name="connsiteY1329" fmla="*/ 256757 h 674941"/>
              <a:gd name="connsiteX1330" fmla="*/ 320299 w 692710"/>
              <a:gd name="connsiteY1330" fmla="*/ 256757 h 674941"/>
              <a:gd name="connsiteX1331" fmla="*/ 320299 w 692710"/>
              <a:gd name="connsiteY1331" fmla="*/ 254215 h 674941"/>
              <a:gd name="connsiteX1332" fmla="*/ 317757 w 692710"/>
              <a:gd name="connsiteY1332" fmla="*/ 254215 h 674941"/>
              <a:gd name="connsiteX1333" fmla="*/ 317757 w 692710"/>
              <a:gd name="connsiteY1333" fmla="*/ 251674 h 674941"/>
              <a:gd name="connsiteX1334" fmla="*/ 315215 w 692710"/>
              <a:gd name="connsiteY1334" fmla="*/ 251674 h 674941"/>
              <a:gd name="connsiteX1335" fmla="*/ 312673 w 692710"/>
              <a:gd name="connsiteY1335" fmla="*/ 251674 h 674941"/>
              <a:gd name="connsiteX1336" fmla="*/ 312673 w 692710"/>
              <a:gd name="connsiteY1336" fmla="*/ 249131 h 674941"/>
              <a:gd name="connsiteX1337" fmla="*/ 310131 w 692710"/>
              <a:gd name="connsiteY1337" fmla="*/ 249131 h 674941"/>
              <a:gd name="connsiteX1338" fmla="*/ 307589 w 692710"/>
              <a:gd name="connsiteY1338" fmla="*/ 249131 h 674941"/>
              <a:gd name="connsiteX1339" fmla="*/ 307589 w 692710"/>
              <a:gd name="connsiteY1339" fmla="*/ 246589 h 674941"/>
              <a:gd name="connsiteX1340" fmla="*/ 305047 w 692710"/>
              <a:gd name="connsiteY1340" fmla="*/ 246589 h 674941"/>
              <a:gd name="connsiteX1341" fmla="*/ 302505 w 692710"/>
              <a:gd name="connsiteY1341" fmla="*/ 246589 h 674941"/>
              <a:gd name="connsiteX1342" fmla="*/ 299963 w 692710"/>
              <a:gd name="connsiteY1342" fmla="*/ 246589 h 674941"/>
              <a:gd name="connsiteX1343" fmla="*/ 299963 w 692710"/>
              <a:gd name="connsiteY1343" fmla="*/ 244047 h 674941"/>
              <a:gd name="connsiteX1344" fmla="*/ 299963 w 692710"/>
              <a:gd name="connsiteY1344" fmla="*/ 244047 h 674941"/>
              <a:gd name="connsiteX1345" fmla="*/ 297421 w 692710"/>
              <a:gd name="connsiteY1345" fmla="*/ 244047 h 674941"/>
              <a:gd name="connsiteX1346" fmla="*/ 294879 w 692710"/>
              <a:gd name="connsiteY1346" fmla="*/ 244047 h 674941"/>
              <a:gd name="connsiteX1347" fmla="*/ 292336 w 692710"/>
              <a:gd name="connsiteY1347" fmla="*/ 244047 h 674941"/>
              <a:gd name="connsiteX1348" fmla="*/ 292336 w 692710"/>
              <a:gd name="connsiteY1348" fmla="*/ 241504 h 674941"/>
              <a:gd name="connsiteX1349" fmla="*/ 289794 w 692710"/>
              <a:gd name="connsiteY1349" fmla="*/ 241504 h 674941"/>
              <a:gd name="connsiteX1350" fmla="*/ 287252 w 692710"/>
              <a:gd name="connsiteY1350" fmla="*/ 241504 h 674941"/>
              <a:gd name="connsiteX1351" fmla="*/ 284710 w 692710"/>
              <a:gd name="connsiteY1351" fmla="*/ 241504 h 674941"/>
              <a:gd name="connsiteX1352" fmla="*/ 282168 w 692710"/>
              <a:gd name="connsiteY1352" fmla="*/ 241504 h 674941"/>
              <a:gd name="connsiteX1353" fmla="*/ 282168 w 692710"/>
              <a:gd name="connsiteY1353" fmla="*/ 238963 h 674941"/>
              <a:gd name="connsiteX1354" fmla="*/ 279626 w 692710"/>
              <a:gd name="connsiteY1354" fmla="*/ 238963 h 674941"/>
              <a:gd name="connsiteX1355" fmla="*/ 277084 w 692710"/>
              <a:gd name="connsiteY1355" fmla="*/ 238963 h 674941"/>
              <a:gd name="connsiteX1356" fmla="*/ 277084 w 692710"/>
              <a:gd name="connsiteY1356" fmla="*/ 236421 h 674941"/>
              <a:gd name="connsiteX1357" fmla="*/ 274542 w 692710"/>
              <a:gd name="connsiteY1357" fmla="*/ 236421 h 674941"/>
              <a:gd name="connsiteX1358" fmla="*/ 272000 w 692710"/>
              <a:gd name="connsiteY1358" fmla="*/ 236421 h 674941"/>
              <a:gd name="connsiteX1359" fmla="*/ 272000 w 692710"/>
              <a:gd name="connsiteY1359" fmla="*/ 233878 h 674941"/>
              <a:gd name="connsiteX1360" fmla="*/ 269458 w 692710"/>
              <a:gd name="connsiteY1360" fmla="*/ 233878 h 674941"/>
              <a:gd name="connsiteX1361" fmla="*/ 269458 w 692710"/>
              <a:gd name="connsiteY1361" fmla="*/ 233878 h 674941"/>
              <a:gd name="connsiteX1362" fmla="*/ 266916 w 692710"/>
              <a:gd name="connsiteY1362" fmla="*/ 233878 h 674941"/>
              <a:gd name="connsiteX1363" fmla="*/ 266916 w 692710"/>
              <a:gd name="connsiteY1363" fmla="*/ 231336 h 674941"/>
              <a:gd name="connsiteX1364" fmla="*/ 266916 w 692710"/>
              <a:gd name="connsiteY1364" fmla="*/ 228794 h 674941"/>
              <a:gd name="connsiteX1365" fmla="*/ 264374 w 692710"/>
              <a:gd name="connsiteY1365" fmla="*/ 228794 h 674941"/>
              <a:gd name="connsiteX1366" fmla="*/ 264374 w 692710"/>
              <a:gd name="connsiteY1366" fmla="*/ 226252 h 674941"/>
              <a:gd name="connsiteX1367" fmla="*/ 264374 w 692710"/>
              <a:gd name="connsiteY1367" fmla="*/ 223710 h 674941"/>
              <a:gd name="connsiteX1368" fmla="*/ 264374 w 692710"/>
              <a:gd name="connsiteY1368" fmla="*/ 221167 h 674941"/>
              <a:gd name="connsiteX1369" fmla="*/ 264374 w 692710"/>
              <a:gd name="connsiteY1369" fmla="*/ 218625 h 674941"/>
              <a:gd name="connsiteX1370" fmla="*/ 264374 w 692710"/>
              <a:gd name="connsiteY1370" fmla="*/ 216083 h 674941"/>
              <a:gd name="connsiteX1371" fmla="*/ 264374 w 692710"/>
              <a:gd name="connsiteY1371" fmla="*/ 213541 h 674941"/>
              <a:gd name="connsiteX1372" fmla="*/ 264374 w 692710"/>
              <a:gd name="connsiteY1372" fmla="*/ 210999 h 674941"/>
              <a:gd name="connsiteX1373" fmla="*/ 264374 w 692710"/>
              <a:gd name="connsiteY1373" fmla="*/ 208457 h 674941"/>
              <a:gd name="connsiteX1374" fmla="*/ 266916 w 692710"/>
              <a:gd name="connsiteY1374" fmla="*/ 208457 h 674941"/>
              <a:gd name="connsiteX1375" fmla="*/ 266916 w 692710"/>
              <a:gd name="connsiteY1375" fmla="*/ 208457 h 674941"/>
              <a:gd name="connsiteX1376" fmla="*/ 266916 w 692710"/>
              <a:gd name="connsiteY1376" fmla="*/ 205914 h 674941"/>
              <a:gd name="connsiteX1377" fmla="*/ 266916 w 692710"/>
              <a:gd name="connsiteY1377" fmla="*/ 203372 h 674941"/>
              <a:gd name="connsiteX1378" fmla="*/ 266916 w 692710"/>
              <a:gd name="connsiteY1378" fmla="*/ 200831 h 674941"/>
              <a:gd name="connsiteX1379" fmla="*/ 266916 w 692710"/>
              <a:gd name="connsiteY1379" fmla="*/ 198288 h 674941"/>
              <a:gd name="connsiteX1380" fmla="*/ 266916 w 692710"/>
              <a:gd name="connsiteY1380" fmla="*/ 195746 h 674941"/>
              <a:gd name="connsiteX1381" fmla="*/ 266916 w 692710"/>
              <a:gd name="connsiteY1381" fmla="*/ 193204 h 674941"/>
              <a:gd name="connsiteX1382" fmla="*/ 269458 w 692710"/>
              <a:gd name="connsiteY1382" fmla="*/ 193204 h 674941"/>
              <a:gd name="connsiteX1383" fmla="*/ 269458 w 692710"/>
              <a:gd name="connsiteY1383" fmla="*/ 190661 h 674941"/>
              <a:gd name="connsiteX1384" fmla="*/ 269458 w 692710"/>
              <a:gd name="connsiteY1384" fmla="*/ 188120 h 674941"/>
              <a:gd name="connsiteX1385" fmla="*/ 269458 w 692710"/>
              <a:gd name="connsiteY1385" fmla="*/ 183035 h 674941"/>
              <a:gd name="connsiteX1386" fmla="*/ 266916 w 692710"/>
              <a:gd name="connsiteY1386" fmla="*/ 177951 h 674941"/>
              <a:gd name="connsiteX1387" fmla="*/ 261832 w 692710"/>
              <a:gd name="connsiteY1387" fmla="*/ 175409 h 674941"/>
              <a:gd name="connsiteX1388" fmla="*/ 261832 w 692710"/>
              <a:gd name="connsiteY1388" fmla="*/ 175409 h 674941"/>
              <a:gd name="connsiteX1389" fmla="*/ 254206 w 692710"/>
              <a:gd name="connsiteY1389" fmla="*/ 180493 h 674941"/>
              <a:gd name="connsiteX1390" fmla="*/ 249122 w 692710"/>
              <a:gd name="connsiteY1390" fmla="*/ 185578 h 674941"/>
              <a:gd name="connsiteX1391" fmla="*/ 244038 w 692710"/>
              <a:gd name="connsiteY1391" fmla="*/ 194475 h 674941"/>
              <a:gd name="connsiteX1392" fmla="*/ 244038 w 692710"/>
              <a:gd name="connsiteY1392" fmla="*/ 197017 h 674941"/>
              <a:gd name="connsiteX1393" fmla="*/ 244038 w 692710"/>
              <a:gd name="connsiteY1393" fmla="*/ 202101 h 674941"/>
              <a:gd name="connsiteX1394" fmla="*/ 244038 w 692710"/>
              <a:gd name="connsiteY1394" fmla="*/ 199559 h 674941"/>
              <a:gd name="connsiteX1395" fmla="*/ 241495 w 692710"/>
              <a:gd name="connsiteY1395" fmla="*/ 197017 h 674941"/>
              <a:gd name="connsiteX1396" fmla="*/ 241495 w 692710"/>
              <a:gd name="connsiteY1396" fmla="*/ 194475 h 674941"/>
              <a:gd name="connsiteX1397" fmla="*/ 241495 w 692710"/>
              <a:gd name="connsiteY1397" fmla="*/ 191933 h 674941"/>
              <a:gd name="connsiteX1398" fmla="*/ 238953 w 692710"/>
              <a:gd name="connsiteY1398" fmla="*/ 189391 h 674941"/>
              <a:gd name="connsiteX1399" fmla="*/ 238953 w 692710"/>
              <a:gd name="connsiteY1399" fmla="*/ 186848 h 674941"/>
              <a:gd name="connsiteX1400" fmla="*/ 238953 w 692710"/>
              <a:gd name="connsiteY1400" fmla="*/ 184306 h 674941"/>
              <a:gd name="connsiteX1401" fmla="*/ 238953 w 692710"/>
              <a:gd name="connsiteY1401" fmla="*/ 181764 h 674941"/>
              <a:gd name="connsiteX1402" fmla="*/ 238953 w 692710"/>
              <a:gd name="connsiteY1402" fmla="*/ 183035 h 674941"/>
              <a:gd name="connsiteX1403" fmla="*/ 238953 w 692710"/>
              <a:gd name="connsiteY1403" fmla="*/ 180493 h 674941"/>
              <a:gd name="connsiteX1404" fmla="*/ 241495 w 692710"/>
              <a:gd name="connsiteY1404" fmla="*/ 177951 h 674941"/>
              <a:gd name="connsiteX1405" fmla="*/ 241495 w 692710"/>
              <a:gd name="connsiteY1405" fmla="*/ 175409 h 674941"/>
              <a:gd name="connsiteX1406" fmla="*/ 241495 w 692710"/>
              <a:gd name="connsiteY1406" fmla="*/ 172867 h 674941"/>
              <a:gd name="connsiteX1407" fmla="*/ 238953 w 692710"/>
              <a:gd name="connsiteY1407" fmla="*/ 172867 h 674941"/>
              <a:gd name="connsiteX1408" fmla="*/ 238953 w 692710"/>
              <a:gd name="connsiteY1408" fmla="*/ 170324 h 674941"/>
              <a:gd name="connsiteX1409" fmla="*/ 236411 w 692710"/>
              <a:gd name="connsiteY1409" fmla="*/ 167782 h 674941"/>
              <a:gd name="connsiteX1410" fmla="*/ 233869 w 692710"/>
              <a:gd name="connsiteY1410" fmla="*/ 165240 h 674941"/>
              <a:gd name="connsiteX1411" fmla="*/ 231327 w 692710"/>
              <a:gd name="connsiteY1411" fmla="*/ 165240 h 674941"/>
              <a:gd name="connsiteX1412" fmla="*/ 231327 w 692710"/>
              <a:gd name="connsiteY1412" fmla="*/ 162698 h 674941"/>
              <a:gd name="connsiteX1413" fmla="*/ 228785 w 692710"/>
              <a:gd name="connsiteY1413" fmla="*/ 162698 h 674941"/>
              <a:gd name="connsiteX1414" fmla="*/ 226243 w 692710"/>
              <a:gd name="connsiteY1414" fmla="*/ 162698 h 674941"/>
              <a:gd name="connsiteX1415" fmla="*/ 223701 w 692710"/>
              <a:gd name="connsiteY1415" fmla="*/ 160156 h 674941"/>
              <a:gd name="connsiteX1416" fmla="*/ 223701 w 692710"/>
              <a:gd name="connsiteY1416" fmla="*/ 160156 h 674941"/>
              <a:gd name="connsiteX1417" fmla="*/ 223701 w 692710"/>
              <a:gd name="connsiteY1417" fmla="*/ 157614 h 674941"/>
              <a:gd name="connsiteX1418" fmla="*/ 221159 w 692710"/>
              <a:gd name="connsiteY1418" fmla="*/ 157614 h 674941"/>
              <a:gd name="connsiteX1419" fmla="*/ 221159 w 692710"/>
              <a:gd name="connsiteY1419" fmla="*/ 157614 h 674941"/>
              <a:gd name="connsiteX1420" fmla="*/ 218617 w 692710"/>
              <a:gd name="connsiteY1420" fmla="*/ 155071 h 674941"/>
              <a:gd name="connsiteX1421" fmla="*/ 218617 w 692710"/>
              <a:gd name="connsiteY1421" fmla="*/ 152529 h 674941"/>
              <a:gd name="connsiteX1422" fmla="*/ 218617 w 692710"/>
              <a:gd name="connsiteY1422" fmla="*/ 149988 h 674941"/>
              <a:gd name="connsiteX1423" fmla="*/ 216075 w 692710"/>
              <a:gd name="connsiteY1423" fmla="*/ 149988 h 674941"/>
              <a:gd name="connsiteX1424" fmla="*/ 216075 w 692710"/>
              <a:gd name="connsiteY1424" fmla="*/ 147445 h 674941"/>
              <a:gd name="connsiteX1425" fmla="*/ 213533 w 692710"/>
              <a:gd name="connsiteY1425" fmla="*/ 147445 h 674941"/>
              <a:gd name="connsiteX1426" fmla="*/ 213533 w 692710"/>
              <a:gd name="connsiteY1426" fmla="*/ 144903 h 674941"/>
              <a:gd name="connsiteX1427" fmla="*/ 210991 w 692710"/>
              <a:gd name="connsiteY1427" fmla="*/ 144903 h 674941"/>
              <a:gd name="connsiteX1428" fmla="*/ 210991 w 692710"/>
              <a:gd name="connsiteY1428" fmla="*/ 142361 h 674941"/>
              <a:gd name="connsiteX1429" fmla="*/ 208449 w 692710"/>
              <a:gd name="connsiteY1429" fmla="*/ 139818 h 674941"/>
              <a:gd name="connsiteX1430" fmla="*/ 208449 w 692710"/>
              <a:gd name="connsiteY1430" fmla="*/ 137277 h 674941"/>
              <a:gd name="connsiteX1431" fmla="*/ 208449 w 692710"/>
              <a:gd name="connsiteY1431" fmla="*/ 134734 h 674941"/>
              <a:gd name="connsiteX1432" fmla="*/ 208449 w 692710"/>
              <a:gd name="connsiteY1432" fmla="*/ 132192 h 674941"/>
              <a:gd name="connsiteX1433" fmla="*/ 208449 w 692710"/>
              <a:gd name="connsiteY1433" fmla="*/ 132192 h 674941"/>
              <a:gd name="connsiteX1434" fmla="*/ 205907 w 692710"/>
              <a:gd name="connsiteY1434" fmla="*/ 129650 h 674941"/>
              <a:gd name="connsiteX1435" fmla="*/ 205907 w 692710"/>
              <a:gd name="connsiteY1435" fmla="*/ 127108 h 674941"/>
              <a:gd name="connsiteX1436" fmla="*/ 203364 w 692710"/>
              <a:gd name="connsiteY1436" fmla="*/ 127108 h 674941"/>
              <a:gd name="connsiteX1437" fmla="*/ 200822 w 692710"/>
              <a:gd name="connsiteY1437" fmla="*/ 124566 h 674941"/>
              <a:gd name="connsiteX1438" fmla="*/ 200822 w 692710"/>
              <a:gd name="connsiteY1438" fmla="*/ 122024 h 674941"/>
              <a:gd name="connsiteX1439" fmla="*/ 198280 w 692710"/>
              <a:gd name="connsiteY1439" fmla="*/ 119481 h 674941"/>
              <a:gd name="connsiteX1440" fmla="*/ 198280 w 692710"/>
              <a:gd name="connsiteY1440" fmla="*/ 116939 h 674941"/>
              <a:gd name="connsiteX1441" fmla="*/ 195738 w 692710"/>
              <a:gd name="connsiteY1441" fmla="*/ 116939 h 674941"/>
              <a:gd name="connsiteX1442" fmla="*/ 193196 w 692710"/>
              <a:gd name="connsiteY1442" fmla="*/ 116939 h 674941"/>
              <a:gd name="connsiteX1443" fmla="*/ 193196 w 692710"/>
              <a:gd name="connsiteY1443" fmla="*/ 114397 h 674941"/>
              <a:gd name="connsiteX1444" fmla="*/ 190654 w 692710"/>
              <a:gd name="connsiteY1444" fmla="*/ 114397 h 674941"/>
              <a:gd name="connsiteX1445" fmla="*/ 188112 w 692710"/>
              <a:gd name="connsiteY1445" fmla="*/ 111855 h 674941"/>
              <a:gd name="connsiteX1446" fmla="*/ 188112 w 692710"/>
              <a:gd name="connsiteY1446" fmla="*/ 109313 h 674941"/>
              <a:gd name="connsiteX1447" fmla="*/ 185570 w 692710"/>
              <a:gd name="connsiteY1447" fmla="*/ 106771 h 674941"/>
              <a:gd name="connsiteX1448" fmla="*/ 185570 w 692710"/>
              <a:gd name="connsiteY1448" fmla="*/ 106771 h 674941"/>
              <a:gd name="connsiteX1449" fmla="*/ 185570 w 692710"/>
              <a:gd name="connsiteY1449" fmla="*/ 104228 h 674941"/>
              <a:gd name="connsiteX1450" fmla="*/ 185570 w 692710"/>
              <a:gd name="connsiteY1450" fmla="*/ 101686 h 674941"/>
              <a:gd name="connsiteX1451" fmla="*/ 185570 w 692710"/>
              <a:gd name="connsiteY1451" fmla="*/ 101686 h 674941"/>
              <a:gd name="connsiteX1452" fmla="*/ 185570 w 692710"/>
              <a:gd name="connsiteY1452" fmla="*/ 99145 h 674941"/>
              <a:gd name="connsiteX1453" fmla="*/ 185570 w 692710"/>
              <a:gd name="connsiteY1453" fmla="*/ 96602 h 674941"/>
              <a:gd name="connsiteX1454" fmla="*/ 183028 w 692710"/>
              <a:gd name="connsiteY1454" fmla="*/ 96602 h 674941"/>
              <a:gd name="connsiteX1455" fmla="*/ 183028 w 692710"/>
              <a:gd name="connsiteY1455" fmla="*/ 94060 h 674941"/>
              <a:gd name="connsiteX1456" fmla="*/ 183028 w 692710"/>
              <a:gd name="connsiteY1456" fmla="*/ 91518 h 674941"/>
              <a:gd name="connsiteX1457" fmla="*/ 183028 w 692710"/>
              <a:gd name="connsiteY1457" fmla="*/ 88975 h 674941"/>
              <a:gd name="connsiteX1458" fmla="*/ 183028 w 692710"/>
              <a:gd name="connsiteY1458" fmla="*/ 86434 h 674941"/>
              <a:gd name="connsiteX1459" fmla="*/ 183028 w 692710"/>
              <a:gd name="connsiteY1459" fmla="*/ 83891 h 674941"/>
              <a:gd name="connsiteX1460" fmla="*/ 180486 w 692710"/>
              <a:gd name="connsiteY1460" fmla="*/ 83891 h 674941"/>
              <a:gd name="connsiteX1461" fmla="*/ 180486 w 692710"/>
              <a:gd name="connsiteY1461" fmla="*/ 81349 h 674941"/>
              <a:gd name="connsiteX1462" fmla="*/ 177944 w 692710"/>
              <a:gd name="connsiteY1462" fmla="*/ 78807 h 674941"/>
              <a:gd name="connsiteX1463" fmla="*/ 177944 w 692710"/>
              <a:gd name="connsiteY1463" fmla="*/ 76265 h 674941"/>
              <a:gd name="connsiteX1464" fmla="*/ 175402 w 692710"/>
              <a:gd name="connsiteY1464" fmla="*/ 73723 h 674941"/>
              <a:gd name="connsiteX1465" fmla="*/ 175402 w 692710"/>
              <a:gd name="connsiteY1465" fmla="*/ 71181 h 674941"/>
              <a:gd name="connsiteX1466" fmla="*/ 175402 w 692710"/>
              <a:gd name="connsiteY1466" fmla="*/ 68638 h 674941"/>
              <a:gd name="connsiteX1467" fmla="*/ 175402 w 692710"/>
              <a:gd name="connsiteY1467" fmla="*/ 66096 h 674941"/>
              <a:gd name="connsiteX1468" fmla="*/ 172860 w 692710"/>
              <a:gd name="connsiteY1468" fmla="*/ 66096 h 674941"/>
              <a:gd name="connsiteX1469" fmla="*/ 172860 w 692710"/>
              <a:gd name="connsiteY1469" fmla="*/ 63554 h 674941"/>
              <a:gd name="connsiteX1470" fmla="*/ 172860 w 692710"/>
              <a:gd name="connsiteY1470" fmla="*/ 61012 h 674941"/>
              <a:gd name="connsiteX1471" fmla="*/ 172860 w 692710"/>
              <a:gd name="connsiteY1471" fmla="*/ 58470 h 674941"/>
              <a:gd name="connsiteX1472" fmla="*/ 172860 w 692710"/>
              <a:gd name="connsiteY1472" fmla="*/ 55928 h 674941"/>
              <a:gd name="connsiteX1473" fmla="*/ 172860 w 692710"/>
              <a:gd name="connsiteY1473" fmla="*/ 53385 h 674941"/>
              <a:gd name="connsiteX1474" fmla="*/ 172860 w 692710"/>
              <a:gd name="connsiteY1474" fmla="*/ 55928 h 674941"/>
              <a:gd name="connsiteX1475" fmla="*/ 172860 w 692710"/>
              <a:gd name="connsiteY1475" fmla="*/ 53385 h 674941"/>
              <a:gd name="connsiteX1476" fmla="*/ 170318 w 692710"/>
              <a:gd name="connsiteY1476" fmla="*/ 53385 h 674941"/>
              <a:gd name="connsiteX1477" fmla="*/ 170318 w 692710"/>
              <a:gd name="connsiteY1477" fmla="*/ 50843 h 674941"/>
              <a:gd name="connsiteX1478" fmla="*/ 170318 w 692710"/>
              <a:gd name="connsiteY1478" fmla="*/ 48301 h 674941"/>
              <a:gd name="connsiteX1479" fmla="*/ 167776 w 692710"/>
              <a:gd name="connsiteY1479" fmla="*/ 45759 h 674941"/>
              <a:gd name="connsiteX1480" fmla="*/ 170318 w 692710"/>
              <a:gd name="connsiteY1480" fmla="*/ 45759 h 674941"/>
              <a:gd name="connsiteX1481" fmla="*/ 170318 w 692710"/>
              <a:gd name="connsiteY1481" fmla="*/ 43217 h 674941"/>
              <a:gd name="connsiteX1482" fmla="*/ 170318 w 692710"/>
              <a:gd name="connsiteY1482" fmla="*/ 40675 h 674941"/>
              <a:gd name="connsiteX1483" fmla="*/ 170318 w 692710"/>
              <a:gd name="connsiteY1483" fmla="*/ 38132 h 674941"/>
              <a:gd name="connsiteX1484" fmla="*/ 172860 w 692710"/>
              <a:gd name="connsiteY1484" fmla="*/ 38132 h 674941"/>
              <a:gd name="connsiteX1485" fmla="*/ 175402 w 692710"/>
              <a:gd name="connsiteY1485" fmla="*/ 35591 h 674941"/>
              <a:gd name="connsiteX1486" fmla="*/ 177944 w 692710"/>
              <a:gd name="connsiteY1486" fmla="*/ 35591 h 674941"/>
              <a:gd name="connsiteX1487" fmla="*/ 180486 w 692710"/>
              <a:gd name="connsiteY1487" fmla="*/ 35591 h 674941"/>
              <a:gd name="connsiteX1488" fmla="*/ 180486 w 692710"/>
              <a:gd name="connsiteY1488" fmla="*/ 33048 h 674941"/>
              <a:gd name="connsiteX1489" fmla="*/ 183028 w 692710"/>
              <a:gd name="connsiteY1489" fmla="*/ 33048 h 674941"/>
              <a:gd name="connsiteX1490" fmla="*/ 183028 w 692710"/>
              <a:gd name="connsiteY1490" fmla="*/ 30506 h 674941"/>
              <a:gd name="connsiteX1491" fmla="*/ 185570 w 692710"/>
              <a:gd name="connsiteY1491" fmla="*/ 30506 h 674941"/>
              <a:gd name="connsiteX1492" fmla="*/ 185570 w 692710"/>
              <a:gd name="connsiteY1492" fmla="*/ 30506 h 674941"/>
              <a:gd name="connsiteX1493" fmla="*/ 185570 w 692710"/>
              <a:gd name="connsiteY1493" fmla="*/ 27964 h 674941"/>
              <a:gd name="connsiteX1494" fmla="*/ 185570 w 692710"/>
              <a:gd name="connsiteY1494" fmla="*/ 25422 h 674941"/>
              <a:gd name="connsiteX1495" fmla="*/ 185570 w 692710"/>
              <a:gd name="connsiteY1495" fmla="*/ 22880 h 674941"/>
              <a:gd name="connsiteX1496" fmla="*/ 185570 w 692710"/>
              <a:gd name="connsiteY1496" fmla="*/ 20338 h 674941"/>
              <a:gd name="connsiteX1497" fmla="*/ 185570 w 692710"/>
              <a:gd name="connsiteY1497" fmla="*/ 17795 h 674941"/>
              <a:gd name="connsiteX1498" fmla="*/ 185570 w 692710"/>
              <a:gd name="connsiteY1498" fmla="*/ 15253 h 674941"/>
              <a:gd name="connsiteX1499" fmla="*/ 188112 w 692710"/>
              <a:gd name="connsiteY1499" fmla="*/ 15253 h 674941"/>
              <a:gd name="connsiteX1500" fmla="*/ 188112 w 692710"/>
              <a:gd name="connsiteY1500" fmla="*/ 12711 h 674941"/>
              <a:gd name="connsiteX1501" fmla="*/ 190654 w 692710"/>
              <a:gd name="connsiteY1501" fmla="*/ 12711 h 674941"/>
              <a:gd name="connsiteX1502" fmla="*/ 190654 w 692710"/>
              <a:gd name="connsiteY1502" fmla="*/ 10169 h 674941"/>
              <a:gd name="connsiteX1503" fmla="*/ 193196 w 692710"/>
              <a:gd name="connsiteY1503" fmla="*/ 7627 h 674941"/>
              <a:gd name="connsiteX1504" fmla="*/ 193196 w 692710"/>
              <a:gd name="connsiteY1504" fmla="*/ 5085 h 674941"/>
              <a:gd name="connsiteX1505" fmla="*/ 193196 w 692710"/>
              <a:gd name="connsiteY1505" fmla="*/ 5085 h 674941"/>
              <a:gd name="connsiteX1506" fmla="*/ 195738 w 692710"/>
              <a:gd name="connsiteY1506" fmla="*/ 5085 h 674941"/>
              <a:gd name="connsiteX1507" fmla="*/ 195738 w 692710"/>
              <a:gd name="connsiteY1507" fmla="*/ 2542 h 674941"/>
              <a:gd name="connsiteX1508" fmla="*/ 198280 w 692710"/>
              <a:gd name="connsiteY1508" fmla="*/ 2542 h 674941"/>
              <a:gd name="connsiteX1509" fmla="*/ 200822 w 692710"/>
              <a:gd name="connsiteY1509" fmla="*/ 0 h 674941"/>
              <a:gd name="connsiteX1510" fmla="*/ 203364 w 692710"/>
              <a:gd name="connsiteY1510" fmla="*/ 0 h 674941"/>
              <a:gd name="connsiteX1511" fmla="*/ 205907 w 692710"/>
              <a:gd name="connsiteY1511" fmla="*/ 0 h 674941"/>
              <a:gd name="connsiteX1512" fmla="*/ 208449 w 692710"/>
              <a:gd name="connsiteY1512" fmla="*/ 0 h 674941"/>
              <a:gd name="connsiteX1513" fmla="*/ 210991 w 692710"/>
              <a:gd name="connsiteY1513" fmla="*/ 0 h 674941"/>
              <a:gd name="connsiteX1514" fmla="*/ 210991 w 692710"/>
              <a:gd name="connsiteY1514" fmla="*/ 2542 h 674941"/>
              <a:gd name="connsiteX1515" fmla="*/ 213533 w 692710"/>
              <a:gd name="connsiteY1515" fmla="*/ 2542 h 674941"/>
              <a:gd name="connsiteX1516" fmla="*/ 213533 w 692710"/>
              <a:gd name="connsiteY1516" fmla="*/ 5085 h 674941"/>
              <a:gd name="connsiteX1517" fmla="*/ 216075 w 692710"/>
              <a:gd name="connsiteY1517" fmla="*/ 5085 h 674941"/>
              <a:gd name="connsiteX1518" fmla="*/ 216075 w 692710"/>
              <a:gd name="connsiteY1518" fmla="*/ 7627 h 674941"/>
              <a:gd name="connsiteX1519" fmla="*/ 218617 w 692710"/>
              <a:gd name="connsiteY1519" fmla="*/ 7627 h 674941"/>
              <a:gd name="connsiteX1520" fmla="*/ 221159 w 692710"/>
              <a:gd name="connsiteY1520" fmla="*/ 7627 h 674941"/>
              <a:gd name="connsiteX1521" fmla="*/ 223701 w 692710"/>
              <a:gd name="connsiteY1521" fmla="*/ 10169 h 674941"/>
              <a:gd name="connsiteX1522" fmla="*/ 223701 w 692710"/>
              <a:gd name="connsiteY1522" fmla="*/ 10169 h 6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Lst>
            <a:rect l="l" t="t" r="r" b="b"/>
            <a:pathLst>
              <a:path w="692710" h="674941">
                <a:moveTo>
                  <a:pt x="216075" y="380052"/>
                </a:moveTo>
                <a:lnTo>
                  <a:pt x="213533" y="380052"/>
                </a:lnTo>
                <a:lnTo>
                  <a:pt x="210991" y="380052"/>
                </a:lnTo>
                <a:lnTo>
                  <a:pt x="210991" y="377510"/>
                </a:lnTo>
                <a:lnTo>
                  <a:pt x="210991" y="374967"/>
                </a:lnTo>
                <a:lnTo>
                  <a:pt x="210991" y="372426"/>
                </a:lnTo>
                <a:lnTo>
                  <a:pt x="210991" y="369883"/>
                </a:lnTo>
                <a:lnTo>
                  <a:pt x="210991" y="367341"/>
                </a:lnTo>
                <a:lnTo>
                  <a:pt x="210991" y="364799"/>
                </a:lnTo>
                <a:lnTo>
                  <a:pt x="210991" y="362257"/>
                </a:lnTo>
                <a:lnTo>
                  <a:pt x="210991" y="360986"/>
                </a:lnTo>
                <a:lnTo>
                  <a:pt x="210991" y="358443"/>
                </a:lnTo>
                <a:lnTo>
                  <a:pt x="210991" y="355901"/>
                </a:lnTo>
                <a:lnTo>
                  <a:pt x="208449" y="355901"/>
                </a:lnTo>
                <a:lnTo>
                  <a:pt x="208449" y="353360"/>
                </a:lnTo>
                <a:lnTo>
                  <a:pt x="208449" y="350817"/>
                </a:lnTo>
                <a:lnTo>
                  <a:pt x="208449" y="348275"/>
                </a:lnTo>
                <a:lnTo>
                  <a:pt x="210991" y="348275"/>
                </a:lnTo>
                <a:lnTo>
                  <a:pt x="213533" y="348275"/>
                </a:lnTo>
                <a:lnTo>
                  <a:pt x="216075" y="348275"/>
                </a:lnTo>
                <a:lnTo>
                  <a:pt x="216075" y="350817"/>
                </a:lnTo>
                <a:lnTo>
                  <a:pt x="218617" y="350817"/>
                </a:lnTo>
                <a:lnTo>
                  <a:pt x="218617" y="353360"/>
                </a:lnTo>
                <a:lnTo>
                  <a:pt x="221159" y="353360"/>
                </a:lnTo>
                <a:lnTo>
                  <a:pt x="221159" y="355901"/>
                </a:lnTo>
                <a:lnTo>
                  <a:pt x="221159" y="358443"/>
                </a:lnTo>
                <a:lnTo>
                  <a:pt x="221159" y="360986"/>
                </a:lnTo>
                <a:lnTo>
                  <a:pt x="221159" y="363528"/>
                </a:lnTo>
                <a:lnTo>
                  <a:pt x="221159" y="366070"/>
                </a:lnTo>
                <a:lnTo>
                  <a:pt x="221159" y="368612"/>
                </a:lnTo>
                <a:lnTo>
                  <a:pt x="221159" y="371154"/>
                </a:lnTo>
                <a:lnTo>
                  <a:pt x="221159" y="373697"/>
                </a:lnTo>
                <a:lnTo>
                  <a:pt x="221159" y="376239"/>
                </a:lnTo>
                <a:lnTo>
                  <a:pt x="221159" y="378781"/>
                </a:lnTo>
                <a:lnTo>
                  <a:pt x="218617" y="378781"/>
                </a:lnTo>
                <a:lnTo>
                  <a:pt x="218617" y="381323"/>
                </a:lnTo>
                <a:lnTo>
                  <a:pt x="216075" y="381323"/>
                </a:lnTo>
                <a:close/>
                <a:moveTo>
                  <a:pt x="371140" y="41946"/>
                </a:moveTo>
                <a:lnTo>
                  <a:pt x="371140" y="44488"/>
                </a:lnTo>
                <a:lnTo>
                  <a:pt x="373682" y="44488"/>
                </a:lnTo>
                <a:lnTo>
                  <a:pt x="373682" y="47030"/>
                </a:lnTo>
                <a:lnTo>
                  <a:pt x="373682" y="49572"/>
                </a:lnTo>
                <a:lnTo>
                  <a:pt x="373682" y="52115"/>
                </a:lnTo>
                <a:lnTo>
                  <a:pt x="373682" y="54657"/>
                </a:lnTo>
                <a:lnTo>
                  <a:pt x="376224" y="54657"/>
                </a:lnTo>
                <a:lnTo>
                  <a:pt x="376224" y="57198"/>
                </a:lnTo>
                <a:lnTo>
                  <a:pt x="376224" y="59741"/>
                </a:lnTo>
                <a:lnTo>
                  <a:pt x="378766" y="59741"/>
                </a:lnTo>
                <a:lnTo>
                  <a:pt x="381308" y="59741"/>
                </a:lnTo>
                <a:lnTo>
                  <a:pt x="383851" y="59741"/>
                </a:lnTo>
                <a:lnTo>
                  <a:pt x="383851" y="55928"/>
                </a:lnTo>
                <a:lnTo>
                  <a:pt x="386393" y="55928"/>
                </a:lnTo>
                <a:lnTo>
                  <a:pt x="388935" y="55928"/>
                </a:lnTo>
                <a:lnTo>
                  <a:pt x="388935" y="58470"/>
                </a:lnTo>
                <a:lnTo>
                  <a:pt x="388935" y="61012"/>
                </a:lnTo>
                <a:lnTo>
                  <a:pt x="391477" y="61012"/>
                </a:lnTo>
                <a:lnTo>
                  <a:pt x="391477" y="63554"/>
                </a:lnTo>
                <a:lnTo>
                  <a:pt x="391477" y="66096"/>
                </a:lnTo>
                <a:lnTo>
                  <a:pt x="391477" y="68638"/>
                </a:lnTo>
                <a:lnTo>
                  <a:pt x="394019" y="68638"/>
                </a:lnTo>
                <a:lnTo>
                  <a:pt x="394019" y="71181"/>
                </a:lnTo>
                <a:lnTo>
                  <a:pt x="394019" y="73723"/>
                </a:lnTo>
                <a:lnTo>
                  <a:pt x="394019" y="76265"/>
                </a:lnTo>
                <a:lnTo>
                  <a:pt x="396561" y="76265"/>
                </a:lnTo>
                <a:lnTo>
                  <a:pt x="396561" y="78807"/>
                </a:lnTo>
                <a:lnTo>
                  <a:pt x="399103" y="78807"/>
                </a:lnTo>
                <a:lnTo>
                  <a:pt x="401645" y="78807"/>
                </a:lnTo>
                <a:lnTo>
                  <a:pt x="404187" y="78807"/>
                </a:lnTo>
                <a:lnTo>
                  <a:pt x="404187" y="76265"/>
                </a:lnTo>
                <a:lnTo>
                  <a:pt x="406729" y="76265"/>
                </a:lnTo>
                <a:lnTo>
                  <a:pt x="409271" y="76265"/>
                </a:lnTo>
                <a:lnTo>
                  <a:pt x="411813" y="76265"/>
                </a:lnTo>
                <a:lnTo>
                  <a:pt x="411813" y="73723"/>
                </a:lnTo>
                <a:lnTo>
                  <a:pt x="414355" y="73723"/>
                </a:lnTo>
                <a:lnTo>
                  <a:pt x="416897" y="73723"/>
                </a:lnTo>
                <a:lnTo>
                  <a:pt x="416897" y="76265"/>
                </a:lnTo>
                <a:lnTo>
                  <a:pt x="419439" y="76265"/>
                </a:lnTo>
                <a:lnTo>
                  <a:pt x="419439" y="78807"/>
                </a:lnTo>
                <a:lnTo>
                  <a:pt x="421981" y="78807"/>
                </a:lnTo>
                <a:lnTo>
                  <a:pt x="421981" y="81349"/>
                </a:lnTo>
                <a:lnTo>
                  <a:pt x="424523" y="81349"/>
                </a:lnTo>
                <a:lnTo>
                  <a:pt x="424523" y="83891"/>
                </a:lnTo>
                <a:lnTo>
                  <a:pt x="424523" y="86434"/>
                </a:lnTo>
                <a:lnTo>
                  <a:pt x="424523" y="88975"/>
                </a:lnTo>
                <a:lnTo>
                  <a:pt x="424523" y="91518"/>
                </a:lnTo>
                <a:lnTo>
                  <a:pt x="424523" y="94060"/>
                </a:lnTo>
                <a:lnTo>
                  <a:pt x="427066" y="94060"/>
                </a:lnTo>
                <a:lnTo>
                  <a:pt x="427066" y="96602"/>
                </a:lnTo>
                <a:lnTo>
                  <a:pt x="429608" y="96602"/>
                </a:lnTo>
                <a:lnTo>
                  <a:pt x="432150" y="96602"/>
                </a:lnTo>
                <a:lnTo>
                  <a:pt x="434692" y="96602"/>
                </a:lnTo>
                <a:lnTo>
                  <a:pt x="437234" y="96602"/>
                </a:lnTo>
                <a:lnTo>
                  <a:pt x="439776" y="96602"/>
                </a:lnTo>
                <a:lnTo>
                  <a:pt x="442318" y="96602"/>
                </a:lnTo>
                <a:lnTo>
                  <a:pt x="444860" y="96602"/>
                </a:lnTo>
                <a:lnTo>
                  <a:pt x="444860" y="99145"/>
                </a:lnTo>
                <a:lnTo>
                  <a:pt x="444860" y="101686"/>
                </a:lnTo>
                <a:lnTo>
                  <a:pt x="444860" y="104228"/>
                </a:lnTo>
                <a:lnTo>
                  <a:pt x="442318" y="104228"/>
                </a:lnTo>
                <a:lnTo>
                  <a:pt x="442318" y="106771"/>
                </a:lnTo>
                <a:lnTo>
                  <a:pt x="439776" y="109313"/>
                </a:lnTo>
                <a:lnTo>
                  <a:pt x="437234" y="111855"/>
                </a:lnTo>
                <a:lnTo>
                  <a:pt x="437234" y="114397"/>
                </a:lnTo>
                <a:lnTo>
                  <a:pt x="434692" y="114397"/>
                </a:lnTo>
                <a:lnTo>
                  <a:pt x="434692" y="116939"/>
                </a:lnTo>
                <a:lnTo>
                  <a:pt x="434692" y="119481"/>
                </a:lnTo>
                <a:lnTo>
                  <a:pt x="434692" y="122024"/>
                </a:lnTo>
                <a:lnTo>
                  <a:pt x="434692" y="124566"/>
                </a:lnTo>
                <a:lnTo>
                  <a:pt x="437234" y="124566"/>
                </a:lnTo>
                <a:lnTo>
                  <a:pt x="437234" y="127108"/>
                </a:lnTo>
                <a:lnTo>
                  <a:pt x="437234" y="129650"/>
                </a:lnTo>
                <a:lnTo>
                  <a:pt x="439776" y="129650"/>
                </a:lnTo>
                <a:lnTo>
                  <a:pt x="439776" y="132192"/>
                </a:lnTo>
                <a:lnTo>
                  <a:pt x="442318" y="132192"/>
                </a:lnTo>
                <a:lnTo>
                  <a:pt x="442318" y="134734"/>
                </a:lnTo>
                <a:lnTo>
                  <a:pt x="442318" y="137277"/>
                </a:lnTo>
                <a:lnTo>
                  <a:pt x="444860" y="137277"/>
                </a:lnTo>
                <a:lnTo>
                  <a:pt x="444860" y="139818"/>
                </a:lnTo>
                <a:lnTo>
                  <a:pt x="444860" y="142361"/>
                </a:lnTo>
                <a:lnTo>
                  <a:pt x="444860" y="144903"/>
                </a:lnTo>
                <a:lnTo>
                  <a:pt x="447402" y="144903"/>
                </a:lnTo>
                <a:lnTo>
                  <a:pt x="444860" y="147445"/>
                </a:lnTo>
                <a:lnTo>
                  <a:pt x="444860" y="149988"/>
                </a:lnTo>
                <a:lnTo>
                  <a:pt x="442318" y="149988"/>
                </a:lnTo>
                <a:lnTo>
                  <a:pt x="439776" y="149988"/>
                </a:lnTo>
                <a:lnTo>
                  <a:pt x="437234" y="149988"/>
                </a:lnTo>
                <a:lnTo>
                  <a:pt x="437234" y="147445"/>
                </a:lnTo>
                <a:lnTo>
                  <a:pt x="434692" y="147445"/>
                </a:lnTo>
                <a:lnTo>
                  <a:pt x="432150" y="147445"/>
                </a:lnTo>
                <a:lnTo>
                  <a:pt x="432150" y="152529"/>
                </a:lnTo>
                <a:lnTo>
                  <a:pt x="432150" y="157614"/>
                </a:lnTo>
                <a:lnTo>
                  <a:pt x="434692" y="157614"/>
                </a:lnTo>
                <a:lnTo>
                  <a:pt x="434692" y="160156"/>
                </a:lnTo>
                <a:lnTo>
                  <a:pt x="434692" y="162698"/>
                </a:lnTo>
                <a:lnTo>
                  <a:pt x="434692" y="165240"/>
                </a:lnTo>
                <a:lnTo>
                  <a:pt x="434692" y="167782"/>
                </a:lnTo>
                <a:lnTo>
                  <a:pt x="434692" y="170324"/>
                </a:lnTo>
                <a:lnTo>
                  <a:pt x="434692" y="172867"/>
                </a:lnTo>
                <a:lnTo>
                  <a:pt x="434692" y="175409"/>
                </a:lnTo>
                <a:lnTo>
                  <a:pt x="434692" y="177951"/>
                </a:lnTo>
                <a:lnTo>
                  <a:pt x="432150" y="177951"/>
                </a:lnTo>
                <a:lnTo>
                  <a:pt x="429608" y="177951"/>
                </a:lnTo>
                <a:lnTo>
                  <a:pt x="429608" y="175409"/>
                </a:lnTo>
                <a:lnTo>
                  <a:pt x="429608" y="172867"/>
                </a:lnTo>
                <a:lnTo>
                  <a:pt x="427066" y="172867"/>
                </a:lnTo>
                <a:lnTo>
                  <a:pt x="427066" y="170324"/>
                </a:lnTo>
                <a:lnTo>
                  <a:pt x="427066" y="157614"/>
                </a:lnTo>
                <a:lnTo>
                  <a:pt x="427066" y="155071"/>
                </a:lnTo>
                <a:lnTo>
                  <a:pt x="424523" y="155071"/>
                </a:lnTo>
                <a:lnTo>
                  <a:pt x="424523" y="152529"/>
                </a:lnTo>
                <a:lnTo>
                  <a:pt x="421981" y="152529"/>
                </a:lnTo>
                <a:lnTo>
                  <a:pt x="421981" y="149988"/>
                </a:lnTo>
                <a:lnTo>
                  <a:pt x="419439" y="149988"/>
                </a:lnTo>
                <a:lnTo>
                  <a:pt x="419439" y="147445"/>
                </a:lnTo>
                <a:lnTo>
                  <a:pt x="414355" y="147445"/>
                </a:lnTo>
                <a:lnTo>
                  <a:pt x="414355" y="144903"/>
                </a:lnTo>
                <a:lnTo>
                  <a:pt x="411813" y="144903"/>
                </a:lnTo>
                <a:lnTo>
                  <a:pt x="409271" y="144903"/>
                </a:lnTo>
                <a:lnTo>
                  <a:pt x="406729" y="144903"/>
                </a:lnTo>
                <a:lnTo>
                  <a:pt x="406729" y="142361"/>
                </a:lnTo>
                <a:lnTo>
                  <a:pt x="404187" y="142361"/>
                </a:lnTo>
                <a:lnTo>
                  <a:pt x="401645" y="142361"/>
                </a:lnTo>
                <a:lnTo>
                  <a:pt x="399103" y="142361"/>
                </a:lnTo>
                <a:lnTo>
                  <a:pt x="396561" y="142361"/>
                </a:lnTo>
                <a:lnTo>
                  <a:pt x="394019" y="139818"/>
                </a:lnTo>
                <a:lnTo>
                  <a:pt x="391477" y="139818"/>
                </a:lnTo>
                <a:lnTo>
                  <a:pt x="391477" y="137277"/>
                </a:lnTo>
                <a:lnTo>
                  <a:pt x="391477" y="134734"/>
                </a:lnTo>
                <a:lnTo>
                  <a:pt x="388935" y="134734"/>
                </a:lnTo>
                <a:lnTo>
                  <a:pt x="388935" y="132192"/>
                </a:lnTo>
                <a:lnTo>
                  <a:pt x="388935" y="132192"/>
                </a:lnTo>
                <a:lnTo>
                  <a:pt x="388935" y="129650"/>
                </a:lnTo>
                <a:lnTo>
                  <a:pt x="388935" y="127108"/>
                </a:lnTo>
                <a:lnTo>
                  <a:pt x="388935" y="124566"/>
                </a:lnTo>
                <a:lnTo>
                  <a:pt x="391477" y="124566"/>
                </a:lnTo>
                <a:lnTo>
                  <a:pt x="391477" y="122024"/>
                </a:lnTo>
                <a:lnTo>
                  <a:pt x="391477" y="119481"/>
                </a:lnTo>
                <a:lnTo>
                  <a:pt x="391477" y="116939"/>
                </a:lnTo>
                <a:lnTo>
                  <a:pt x="391477" y="114397"/>
                </a:lnTo>
                <a:lnTo>
                  <a:pt x="391477" y="111855"/>
                </a:lnTo>
                <a:lnTo>
                  <a:pt x="391477" y="109313"/>
                </a:lnTo>
                <a:lnTo>
                  <a:pt x="391477" y="106771"/>
                </a:lnTo>
                <a:lnTo>
                  <a:pt x="391477" y="106771"/>
                </a:lnTo>
                <a:lnTo>
                  <a:pt x="388935" y="106771"/>
                </a:lnTo>
                <a:lnTo>
                  <a:pt x="388935" y="104228"/>
                </a:lnTo>
                <a:lnTo>
                  <a:pt x="386393" y="104228"/>
                </a:lnTo>
                <a:lnTo>
                  <a:pt x="386393" y="101686"/>
                </a:lnTo>
                <a:lnTo>
                  <a:pt x="383851" y="101686"/>
                </a:lnTo>
                <a:lnTo>
                  <a:pt x="381308" y="101686"/>
                </a:lnTo>
                <a:lnTo>
                  <a:pt x="378766" y="101686"/>
                </a:lnTo>
                <a:lnTo>
                  <a:pt x="376224" y="101686"/>
                </a:lnTo>
                <a:lnTo>
                  <a:pt x="376224" y="101686"/>
                </a:lnTo>
                <a:lnTo>
                  <a:pt x="376224" y="99145"/>
                </a:lnTo>
                <a:lnTo>
                  <a:pt x="373682" y="99145"/>
                </a:lnTo>
                <a:lnTo>
                  <a:pt x="371140" y="99145"/>
                </a:lnTo>
                <a:lnTo>
                  <a:pt x="371140" y="96602"/>
                </a:lnTo>
                <a:lnTo>
                  <a:pt x="368598" y="96602"/>
                </a:lnTo>
                <a:lnTo>
                  <a:pt x="368598" y="94060"/>
                </a:lnTo>
                <a:lnTo>
                  <a:pt x="368598" y="91518"/>
                </a:lnTo>
                <a:lnTo>
                  <a:pt x="366056" y="91518"/>
                </a:lnTo>
                <a:lnTo>
                  <a:pt x="366056" y="86434"/>
                </a:lnTo>
                <a:lnTo>
                  <a:pt x="366056" y="83891"/>
                </a:lnTo>
                <a:lnTo>
                  <a:pt x="366056" y="81349"/>
                </a:lnTo>
                <a:lnTo>
                  <a:pt x="366056" y="81349"/>
                </a:lnTo>
                <a:lnTo>
                  <a:pt x="363514" y="81349"/>
                </a:lnTo>
                <a:lnTo>
                  <a:pt x="363514" y="78807"/>
                </a:lnTo>
                <a:lnTo>
                  <a:pt x="360972" y="78807"/>
                </a:lnTo>
                <a:lnTo>
                  <a:pt x="358430" y="78807"/>
                </a:lnTo>
                <a:lnTo>
                  <a:pt x="358430" y="76265"/>
                </a:lnTo>
                <a:lnTo>
                  <a:pt x="355888" y="76265"/>
                </a:lnTo>
                <a:lnTo>
                  <a:pt x="353346" y="76265"/>
                </a:lnTo>
                <a:lnTo>
                  <a:pt x="350804" y="76265"/>
                </a:lnTo>
                <a:lnTo>
                  <a:pt x="350804" y="73723"/>
                </a:lnTo>
                <a:lnTo>
                  <a:pt x="348262" y="73723"/>
                </a:lnTo>
                <a:lnTo>
                  <a:pt x="348262" y="71181"/>
                </a:lnTo>
                <a:lnTo>
                  <a:pt x="348262" y="68638"/>
                </a:lnTo>
                <a:lnTo>
                  <a:pt x="350804" y="68638"/>
                </a:lnTo>
                <a:lnTo>
                  <a:pt x="350804" y="66096"/>
                </a:lnTo>
                <a:lnTo>
                  <a:pt x="353346" y="66096"/>
                </a:lnTo>
                <a:lnTo>
                  <a:pt x="355888" y="66096"/>
                </a:lnTo>
                <a:lnTo>
                  <a:pt x="358430" y="66096"/>
                </a:lnTo>
                <a:lnTo>
                  <a:pt x="358430" y="63554"/>
                </a:lnTo>
                <a:lnTo>
                  <a:pt x="360972" y="63554"/>
                </a:lnTo>
                <a:lnTo>
                  <a:pt x="360972" y="61012"/>
                </a:lnTo>
                <a:lnTo>
                  <a:pt x="360972" y="58470"/>
                </a:lnTo>
                <a:lnTo>
                  <a:pt x="360972" y="55928"/>
                </a:lnTo>
                <a:lnTo>
                  <a:pt x="360972" y="55928"/>
                </a:lnTo>
                <a:lnTo>
                  <a:pt x="360972" y="53385"/>
                </a:lnTo>
                <a:lnTo>
                  <a:pt x="360972" y="50843"/>
                </a:lnTo>
                <a:lnTo>
                  <a:pt x="360972" y="48301"/>
                </a:lnTo>
                <a:lnTo>
                  <a:pt x="360972" y="45759"/>
                </a:lnTo>
                <a:lnTo>
                  <a:pt x="358430" y="45759"/>
                </a:lnTo>
                <a:lnTo>
                  <a:pt x="358430" y="43217"/>
                </a:lnTo>
                <a:lnTo>
                  <a:pt x="355888" y="43217"/>
                </a:lnTo>
                <a:lnTo>
                  <a:pt x="355888" y="40675"/>
                </a:lnTo>
                <a:lnTo>
                  <a:pt x="353346" y="40675"/>
                </a:lnTo>
                <a:lnTo>
                  <a:pt x="350804" y="40675"/>
                </a:lnTo>
                <a:lnTo>
                  <a:pt x="348262" y="40675"/>
                </a:lnTo>
                <a:lnTo>
                  <a:pt x="345720" y="40675"/>
                </a:lnTo>
                <a:lnTo>
                  <a:pt x="343178" y="40675"/>
                </a:lnTo>
                <a:lnTo>
                  <a:pt x="340636" y="40675"/>
                </a:lnTo>
                <a:lnTo>
                  <a:pt x="338094" y="40675"/>
                </a:lnTo>
                <a:lnTo>
                  <a:pt x="338094" y="40675"/>
                </a:lnTo>
                <a:lnTo>
                  <a:pt x="335552" y="40675"/>
                </a:lnTo>
                <a:lnTo>
                  <a:pt x="333010" y="40675"/>
                </a:lnTo>
                <a:lnTo>
                  <a:pt x="333010" y="38132"/>
                </a:lnTo>
                <a:lnTo>
                  <a:pt x="330467" y="38132"/>
                </a:lnTo>
                <a:lnTo>
                  <a:pt x="330467" y="35591"/>
                </a:lnTo>
                <a:lnTo>
                  <a:pt x="327925" y="35591"/>
                </a:lnTo>
                <a:lnTo>
                  <a:pt x="327925" y="33048"/>
                </a:lnTo>
                <a:lnTo>
                  <a:pt x="330467" y="30506"/>
                </a:lnTo>
                <a:lnTo>
                  <a:pt x="333010" y="27964"/>
                </a:lnTo>
                <a:lnTo>
                  <a:pt x="335552" y="27964"/>
                </a:lnTo>
                <a:lnTo>
                  <a:pt x="338094" y="27964"/>
                </a:lnTo>
                <a:lnTo>
                  <a:pt x="340636" y="27964"/>
                </a:lnTo>
                <a:lnTo>
                  <a:pt x="343178" y="27964"/>
                </a:lnTo>
                <a:lnTo>
                  <a:pt x="357159" y="25422"/>
                </a:lnTo>
                <a:lnTo>
                  <a:pt x="359701" y="25422"/>
                </a:lnTo>
                <a:lnTo>
                  <a:pt x="359701" y="27964"/>
                </a:lnTo>
                <a:lnTo>
                  <a:pt x="362243" y="27964"/>
                </a:lnTo>
                <a:lnTo>
                  <a:pt x="364785" y="27964"/>
                </a:lnTo>
                <a:lnTo>
                  <a:pt x="367327" y="27964"/>
                </a:lnTo>
                <a:lnTo>
                  <a:pt x="367327" y="30506"/>
                </a:lnTo>
                <a:lnTo>
                  <a:pt x="369869" y="30506"/>
                </a:lnTo>
                <a:lnTo>
                  <a:pt x="369869" y="33048"/>
                </a:lnTo>
                <a:lnTo>
                  <a:pt x="369869" y="35591"/>
                </a:lnTo>
                <a:lnTo>
                  <a:pt x="372411" y="35591"/>
                </a:lnTo>
                <a:lnTo>
                  <a:pt x="372411" y="38132"/>
                </a:lnTo>
                <a:lnTo>
                  <a:pt x="372411" y="41946"/>
                </a:lnTo>
                <a:close/>
                <a:moveTo>
                  <a:pt x="39402" y="69909"/>
                </a:moveTo>
                <a:lnTo>
                  <a:pt x="39402" y="86434"/>
                </a:lnTo>
                <a:lnTo>
                  <a:pt x="41944" y="92789"/>
                </a:lnTo>
                <a:lnTo>
                  <a:pt x="39402" y="97873"/>
                </a:lnTo>
                <a:lnTo>
                  <a:pt x="22879" y="77536"/>
                </a:lnTo>
                <a:lnTo>
                  <a:pt x="22879" y="80078"/>
                </a:lnTo>
                <a:lnTo>
                  <a:pt x="25421" y="80078"/>
                </a:lnTo>
                <a:lnTo>
                  <a:pt x="25421" y="77536"/>
                </a:lnTo>
                <a:lnTo>
                  <a:pt x="25421" y="74994"/>
                </a:lnTo>
                <a:lnTo>
                  <a:pt x="25421" y="69909"/>
                </a:lnTo>
                <a:lnTo>
                  <a:pt x="25421" y="64825"/>
                </a:lnTo>
                <a:lnTo>
                  <a:pt x="25421" y="59741"/>
                </a:lnTo>
                <a:lnTo>
                  <a:pt x="25421" y="55928"/>
                </a:lnTo>
                <a:lnTo>
                  <a:pt x="27963" y="53385"/>
                </a:lnTo>
                <a:lnTo>
                  <a:pt x="20337" y="44488"/>
                </a:lnTo>
                <a:lnTo>
                  <a:pt x="20337" y="41946"/>
                </a:lnTo>
                <a:lnTo>
                  <a:pt x="17795" y="41946"/>
                </a:lnTo>
                <a:lnTo>
                  <a:pt x="15252" y="41946"/>
                </a:lnTo>
                <a:lnTo>
                  <a:pt x="12710" y="41946"/>
                </a:lnTo>
                <a:lnTo>
                  <a:pt x="10168" y="41946"/>
                </a:lnTo>
                <a:lnTo>
                  <a:pt x="10168" y="35591"/>
                </a:lnTo>
                <a:lnTo>
                  <a:pt x="7626" y="35591"/>
                </a:lnTo>
                <a:lnTo>
                  <a:pt x="5084" y="35591"/>
                </a:lnTo>
                <a:lnTo>
                  <a:pt x="5084" y="33048"/>
                </a:lnTo>
                <a:lnTo>
                  <a:pt x="0" y="30506"/>
                </a:lnTo>
                <a:lnTo>
                  <a:pt x="0" y="27964"/>
                </a:lnTo>
                <a:lnTo>
                  <a:pt x="0" y="25422"/>
                </a:lnTo>
                <a:lnTo>
                  <a:pt x="2542" y="25422"/>
                </a:lnTo>
                <a:lnTo>
                  <a:pt x="5084" y="22880"/>
                </a:lnTo>
                <a:lnTo>
                  <a:pt x="5084" y="20338"/>
                </a:lnTo>
                <a:lnTo>
                  <a:pt x="5084" y="15253"/>
                </a:lnTo>
                <a:lnTo>
                  <a:pt x="5084" y="12711"/>
                </a:lnTo>
                <a:lnTo>
                  <a:pt x="13981" y="17795"/>
                </a:lnTo>
                <a:lnTo>
                  <a:pt x="13981" y="20338"/>
                </a:lnTo>
                <a:lnTo>
                  <a:pt x="30505" y="36862"/>
                </a:lnTo>
                <a:lnTo>
                  <a:pt x="33047" y="39404"/>
                </a:lnTo>
                <a:lnTo>
                  <a:pt x="35589" y="44488"/>
                </a:lnTo>
                <a:lnTo>
                  <a:pt x="35589" y="49572"/>
                </a:lnTo>
                <a:lnTo>
                  <a:pt x="35589" y="54657"/>
                </a:lnTo>
                <a:lnTo>
                  <a:pt x="39402" y="69909"/>
                </a:lnTo>
                <a:close/>
                <a:moveTo>
                  <a:pt x="223701" y="8898"/>
                </a:moveTo>
                <a:lnTo>
                  <a:pt x="226243" y="8898"/>
                </a:lnTo>
                <a:lnTo>
                  <a:pt x="228785" y="8898"/>
                </a:lnTo>
                <a:lnTo>
                  <a:pt x="231327" y="6355"/>
                </a:lnTo>
                <a:lnTo>
                  <a:pt x="233869" y="6355"/>
                </a:lnTo>
                <a:lnTo>
                  <a:pt x="236411" y="6355"/>
                </a:lnTo>
                <a:lnTo>
                  <a:pt x="238953" y="8898"/>
                </a:lnTo>
                <a:lnTo>
                  <a:pt x="241495" y="8898"/>
                </a:lnTo>
                <a:lnTo>
                  <a:pt x="241495" y="11440"/>
                </a:lnTo>
                <a:lnTo>
                  <a:pt x="244038" y="11440"/>
                </a:lnTo>
                <a:lnTo>
                  <a:pt x="244038" y="13982"/>
                </a:lnTo>
                <a:lnTo>
                  <a:pt x="244038" y="16525"/>
                </a:lnTo>
                <a:lnTo>
                  <a:pt x="246580" y="16525"/>
                </a:lnTo>
                <a:lnTo>
                  <a:pt x="246580" y="19066"/>
                </a:lnTo>
                <a:lnTo>
                  <a:pt x="246580" y="21608"/>
                </a:lnTo>
                <a:lnTo>
                  <a:pt x="246580" y="24151"/>
                </a:lnTo>
                <a:lnTo>
                  <a:pt x="246580" y="26693"/>
                </a:lnTo>
                <a:lnTo>
                  <a:pt x="246580" y="29235"/>
                </a:lnTo>
                <a:lnTo>
                  <a:pt x="244038" y="31777"/>
                </a:lnTo>
                <a:lnTo>
                  <a:pt x="246580" y="34319"/>
                </a:lnTo>
                <a:lnTo>
                  <a:pt x="246580" y="36862"/>
                </a:lnTo>
                <a:lnTo>
                  <a:pt x="246580" y="39404"/>
                </a:lnTo>
                <a:lnTo>
                  <a:pt x="249122" y="41946"/>
                </a:lnTo>
                <a:lnTo>
                  <a:pt x="249122" y="44488"/>
                </a:lnTo>
                <a:lnTo>
                  <a:pt x="246580" y="47030"/>
                </a:lnTo>
                <a:lnTo>
                  <a:pt x="246580" y="49572"/>
                </a:lnTo>
                <a:lnTo>
                  <a:pt x="244038" y="49572"/>
                </a:lnTo>
                <a:lnTo>
                  <a:pt x="241495" y="52115"/>
                </a:lnTo>
                <a:lnTo>
                  <a:pt x="238953" y="52115"/>
                </a:lnTo>
                <a:lnTo>
                  <a:pt x="236411" y="54657"/>
                </a:lnTo>
                <a:lnTo>
                  <a:pt x="233869" y="52115"/>
                </a:lnTo>
                <a:lnTo>
                  <a:pt x="231327" y="52115"/>
                </a:lnTo>
                <a:lnTo>
                  <a:pt x="228785" y="52115"/>
                </a:lnTo>
                <a:lnTo>
                  <a:pt x="228785" y="54657"/>
                </a:lnTo>
                <a:lnTo>
                  <a:pt x="226243" y="54657"/>
                </a:lnTo>
                <a:lnTo>
                  <a:pt x="223701" y="54657"/>
                </a:lnTo>
                <a:lnTo>
                  <a:pt x="223701" y="57198"/>
                </a:lnTo>
                <a:lnTo>
                  <a:pt x="221159" y="57198"/>
                </a:lnTo>
                <a:lnTo>
                  <a:pt x="221159" y="59741"/>
                </a:lnTo>
                <a:lnTo>
                  <a:pt x="218617" y="59741"/>
                </a:lnTo>
                <a:lnTo>
                  <a:pt x="218617" y="62283"/>
                </a:lnTo>
                <a:lnTo>
                  <a:pt x="218617" y="64825"/>
                </a:lnTo>
                <a:lnTo>
                  <a:pt x="218617" y="67368"/>
                </a:lnTo>
                <a:lnTo>
                  <a:pt x="218617" y="69909"/>
                </a:lnTo>
                <a:lnTo>
                  <a:pt x="218617" y="72451"/>
                </a:lnTo>
                <a:lnTo>
                  <a:pt x="218617" y="74994"/>
                </a:lnTo>
                <a:lnTo>
                  <a:pt x="221159" y="74994"/>
                </a:lnTo>
                <a:lnTo>
                  <a:pt x="221159" y="77536"/>
                </a:lnTo>
                <a:lnTo>
                  <a:pt x="223701" y="77536"/>
                </a:lnTo>
                <a:lnTo>
                  <a:pt x="223701" y="80078"/>
                </a:lnTo>
                <a:lnTo>
                  <a:pt x="223701" y="82620"/>
                </a:lnTo>
                <a:lnTo>
                  <a:pt x="226243" y="82620"/>
                </a:lnTo>
                <a:lnTo>
                  <a:pt x="226243" y="85162"/>
                </a:lnTo>
                <a:lnTo>
                  <a:pt x="228785" y="85162"/>
                </a:lnTo>
                <a:lnTo>
                  <a:pt x="231327" y="85162"/>
                </a:lnTo>
                <a:lnTo>
                  <a:pt x="233869" y="85162"/>
                </a:lnTo>
                <a:lnTo>
                  <a:pt x="236411" y="85162"/>
                </a:lnTo>
                <a:lnTo>
                  <a:pt x="238953" y="85162"/>
                </a:lnTo>
                <a:lnTo>
                  <a:pt x="238953" y="82620"/>
                </a:lnTo>
                <a:lnTo>
                  <a:pt x="241495" y="82620"/>
                </a:lnTo>
                <a:lnTo>
                  <a:pt x="241495" y="80078"/>
                </a:lnTo>
                <a:lnTo>
                  <a:pt x="244038" y="80078"/>
                </a:lnTo>
                <a:lnTo>
                  <a:pt x="244038" y="77536"/>
                </a:lnTo>
                <a:lnTo>
                  <a:pt x="246580" y="77536"/>
                </a:lnTo>
                <a:lnTo>
                  <a:pt x="249122" y="74994"/>
                </a:lnTo>
                <a:lnTo>
                  <a:pt x="251664" y="74994"/>
                </a:lnTo>
                <a:lnTo>
                  <a:pt x="254206" y="74994"/>
                </a:lnTo>
                <a:lnTo>
                  <a:pt x="256748" y="74994"/>
                </a:lnTo>
                <a:lnTo>
                  <a:pt x="256748" y="77536"/>
                </a:lnTo>
                <a:lnTo>
                  <a:pt x="259290" y="77536"/>
                </a:lnTo>
                <a:lnTo>
                  <a:pt x="259290" y="80078"/>
                </a:lnTo>
                <a:lnTo>
                  <a:pt x="261832" y="80078"/>
                </a:lnTo>
                <a:lnTo>
                  <a:pt x="261832" y="82620"/>
                </a:lnTo>
                <a:lnTo>
                  <a:pt x="264374" y="85162"/>
                </a:lnTo>
                <a:lnTo>
                  <a:pt x="264374" y="87705"/>
                </a:lnTo>
                <a:lnTo>
                  <a:pt x="264374" y="90247"/>
                </a:lnTo>
                <a:lnTo>
                  <a:pt x="266916" y="90247"/>
                </a:lnTo>
                <a:lnTo>
                  <a:pt x="266916" y="92789"/>
                </a:lnTo>
                <a:lnTo>
                  <a:pt x="269458" y="92789"/>
                </a:lnTo>
                <a:lnTo>
                  <a:pt x="272000" y="95331"/>
                </a:lnTo>
                <a:lnTo>
                  <a:pt x="274542" y="95331"/>
                </a:lnTo>
                <a:lnTo>
                  <a:pt x="274542" y="97873"/>
                </a:lnTo>
                <a:lnTo>
                  <a:pt x="277084" y="97873"/>
                </a:lnTo>
                <a:lnTo>
                  <a:pt x="279626" y="97873"/>
                </a:lnTo>
                <a:lnTo>
                  <a:pt x="279626" y="100415"/>
                </a:lnTo>
                <a:lnTo>
                  <a:pt x="282168" y="100415"/>
                </a:lnTo>
                <a:lnTo>
                  <a:pt x="284710" y="100415"/>
                </a:lnTo>
                <a:lnTo>
                  <a:pt x="287252" y="100415"/>
                </a:lnTo>
                <a:lnTo>
                  <a:pt x="289794" y="102958"/>
                </a:lnTo>
                <a:lnTo>
                  <a:pt x="292336" y="105500"/>
                </a:lnTo>
                <a:lnTo>
                  <a:pt x="292336" y="108041"/>
                </a:lnTo>
                <a:lnTo>
                  <a:pt x="292336" y="110584"/>
                </a:lnTo>
                <a:lnTo>
                  <a:pt x="292336" y="113126"/>
                </a:lnTo>
                <a:lnTo>
                  <a:pt x="292336" y="115668"/>
                </a:lnTo>
                <a:lnTo>
                  <a:pt x="294879" y="115668"/>
                </a:lnTo>
                <a:lnTo>
                  <a:pt x="294879" y="118211"/>
                </a:lnTo>
                <a:lnTo>
                  <a:pt x="294879" y="120752"/>
                </a:lnTo>
                <a:lnTo>
                  <a:pt x="297421" y="120752"/>
                </a:lnTo>
                <a:lnTo>
                  <a:pt x="297421" y="123294"/>
                </a:lnTo>
                <a:lnTo>
                  <a:pt x="299963" y="123294"/>
                </a:lnTo>
                <a:lnTo>
                  <a:pt x="299963" y="125837"/>
                </a:lnTo>
                <a:lnTo>
                  <a:pt x="302505" y="125837"/>
                </a:lnTo>
                <a:lnTo>
                  <a:pt x="305047" y="125837"/>
                </a:lnTo>
                <a:lnTo>
                  <a:pt x="307589" y="125837"/>
                </a:lnTo>
                <a:lnTo>
                  <a:pt x="310131" y="125837"/>
                </a:lnTo>
                <a:lnTo>
                  <a:pt x="312673" y="125837"/>
                </a:lnTo>
                <a:lnTo>
                  <a:pt x="315215" y="125837"/>
                </a:lnTo>
                <a:lnTo>
                  <a:pt x="315215" y="128379"/>
                </a:lnTo>
                <a:lnTo>
                  <a:pt x="317757" y="128379"/>
                </a:lnTo>
                <a:lnTo>
                  <a:pt x="320299" y="128379"/>
                </a:lnTo>
                <a:lnTo>
                  <a:pt x="322841" y="128379"/>
                </a:lnTo>
                <a:lnTo>
                  <a:pt x="322841" y="125837"/>
                </a:lnTo>
                <a:lnTo>
                  <a:pt x="325383" y="125837"/>
                </a:lnTo>
                <a:lnTo>
                  <a:pt x="327925" y="125837"/>
                </a:lnTo>
                <a:lnTo>
                  <a:pt x="330467" y="125837"/>
                </a:lnTo>
                <a:lnTo>
                  <a:pt x="333010" y="125837"/>
                </a:lnTo>
                <a:lnTo>
                  <a:pt x="335552" y="125837"/>
                </a:lnTo>
                <a:lnTo>
                  <a:pt x="335552" y="128379"/>
                </a:lnTo>
                <a:lnTo>
                  <a:pt x="338094" y="128379"/>
                </a:lnTo>
                <a:lnTo>
                  <a:pt x="338094" y="130921"/>
                </a:lnTo>
                <a:lnTo>
                  <a:pt x="338094" y="133463"/>
                </a:lnTo>
                <a:lnTo>
                  <a:pt x="340636" y="136005"/>
                </a:lnTo>
                <a:lnTo>
                  <a:pt x="340636" y="138548"/>
                </a:lnTo>
                <a:lnTo>
                  <a:pt x="340636" y="141090"/>
                </a:lnTo>
                <a:lnTo>
                  <a:pt x="340636" y="143632"/>
                </a:lnTo>
                <a:lnTo>
                  <a:pt x="340636" y="146174"/>
                </a:lnTo>
                <a:lnTo>
                  <a:pt x="340636" y="148716"/>
                </a:lnTo>
                <a:lnTo>
                  <a:pt x="343178" y="148716"/>
                </a:lnTo>
                <a:lnTo>
                  <a:pt x="343178" y="151258"/>
                </a:lnTo>
                <a:lnTo>
                  <a:pt x="343178" y="153801"/>
                </a:lnTo>
                <a:lnTo>
                  <a:pt x="345720" y="153801"/>
                </a:lnTo>
                <a:lnTo>
                  <a:pt x="345720" y="156343"/>
                </a:lnTo>
                <a:lnTo>
                  <a:pt x="348262" y="156343"/>
                </a:lnTo>
                <a:lnTo>
                  <a:pt x="348262" y="158884"/>
                </a:lnTo>
                <a:lnTo>
                  <a:pt x="348262" y="161427"/>
                </a:lnTo>
                <a:lnTo>
                  <a:pt x="350804" y="163969"/>
                </a:lnTo>
                <a:lnTo>
                  <a:pt x="348262" y="163969"/>
                </a:lnTo>
                <a:lnTo>
                  <a:pt x="348262" y="166511"/>
                </a:lnTo>
                <a:lnTo>
                  <a:pt x="348262" y="169054"/>
                </a:lnTo>
                <a:lnTo>
                  <a:pt x="348262" y="171595"/>
                </a:lnTo>
                <a:lnTo>
                  <a:pt x="348262" y="174138"/>
                </a:lnTo>
                <a:lnTo>
                  <a:pt x="348262" y="176680"/>
                </a:lnTo>
                <a:lnTo>
                  <a:pt x="348262" y="179222"/>
                </a:lnTo>
                <a:lnTo>
                  <a:pt x="350804" y="179222"/>
                </a:lnTo>
                <a:lnTo>
                  <a:pt x="350804" y="181764"/>
                </a:lnTo>
                <a:lnTo>
                  <a:pt x="353346" y="181764"/>
                </a:lnTo>
                <a:lnTo>
                  <a:pt x="353346" y="184306"/>
                </a:lnTo>
                <a:lnTo>
                  <a:pt x="355888" y="184306"/>
                </a:lnTo>
                <a:lnTo>
                  <a:pt x="355888" y="186848"/>
                </a:lnTo>
                <a:lnTo>
                  <a:pt x="355888" y="189391"/>
                </a:lnTo>
                <a:lnTo>
                  <a:pt x="355888" y="191933"/>
                </a:lnTo>
                <a:lnTo>
                  <a:pt x="355888" y="194475"/>
                </a:lnTo>
                <a:lnTo>
                  <a:pt x="355888" y="197017"/>
                </a:lnTo>
                <a:lnTo>
                  <a:pt x="353346" y="199559"/>
                </a:lnTo>
                <a:lnTo>
                  <a:pt x="350804" y="202101"/>
                </a:lnTo>
                <a:lnTo>
                  <a:pt x="350804" y="204644"/>
                </a:lnTo>
                <a:lnTo>
                  <a:pt x="348262" y="204644"/>
                </a:lnTo>
                <a:lnTo>
                  <a:pt x="348262" y="207186"/>
                </a:lnTo>
                <a:lnTo>
                  <a:pt x="348262" y="209727"/>
                </a:lnTo>
                <a:lnTo>
                  <a:pt x="348262" y="212270"/>
                </a:lnTo>
                <a:lnTo>
                  <a:pt x="348262" y="214812"/>
                </a:lnTo>
                <a:lnTo>
                  <a:pt x="348262" y="217354"/>
                </a:lnTo>
                <a:lnTo>
                  <a:pt x="350804" y="217354"/>
                </a:lnTo>
                <a:lnTo>
                  <a:pt x="350804" y="219897"/>
                </a:lnTo>
                <a:lnTo>
                  <a:pt x="350804" y="222438"/>
                </a:lnTo>
                <a:lnTo>
                  <a:pt x="353346" y="224981"/>
                </a:lnTo>
                <a:lnTo>
                  <a:pt x="353346" y="227523"/>
                </a:lnTo>
                <a:lnTo>
                  <a:pt x="355888" y="227523"/>
                </a:lnTo>
                <a:lnTo>
                  <a:pt x="355888" y="230065"/>
                </a:lnTo>
                <a:lnTo>
                  <a:pt x="358430" y="230065"/>
                </a:lnTo>
                <a:lnTo>
                  <a:pt x="360972" y="232607"/>
                </a:lnTo>
                <a:lnTo>
                  <a:pt x="363514" y="232607"/>
                </a:lnTo>
                <a:lnTo>
                  <a:pt x="363514" y="235149"/>
                </a:lnTo>
                <a:lnTo>
                  <a:pt x="363514" y="237691"/>
                </a:lnTo>
                <a:lnTo>
                  <a:pt x="366056" y="237691"/>
                </a:lnTo>
                <a:lnTo>
                  <a:pt x="366056" y="240234"/>
                </a:lnTo>
                <a:lnTo>
                  <a:pt x="366056" y="242776"/>
                </a:lnTo>
                <a:lnTo>
                  <a:pt x="368598" y="242776"/>
                </a:lnTo>
                <a:lnTo>
                  <a:pt x="368598" y="245318"/>
                </a:lnTo>
                <a:lnTo>
                  <a:pt x="368598" y="247860"/>
                </a:lnTo>
                <a:lnTo>
                  <a:pt x="371140" y="247860"/>
                </a:lnTo>
                <a:lnTo>
                  <a:pt x="373682" y="250402"/>
                </a:lnTo>
                <a:lnTo>
                  <a:pt x="376224" y="250402"/>
                </a:lnTo>
                <a:lnTo>
                  <a:pt x="376224" y="252944"/>
                </a:lnTo>
                <a:lnTo>
                  <a:pt x="378766" y="252944"/>
                </a:lnTo>
                <a:lnTo>
                  <a:pt x="378766" y="255487"/>
                </a:lnTo>
                <a:lnTo>
                  <a:pt x="381308" y="255487"/>
                </a:lnTo>
                <a:lnTo>
                  <a:pt x="381308" y="258029"/>
                </a:lnTo>
                <a:lnTo>
                  <a:pt x="383851" y="258029"/>
                </a:lnTo>
                <a:lnTo>
                  <a:pt x="383851" y="260570"/>
                </a:lnTo>
                <a:lnTo>
                  <a:pt x="386393" y="263113"/>
                </a:lnTo>
                <a:lnTo>
                  <a:pt x="386393" y="265655"/>
                </a:lnTo>
                <a:lnTo>
                  <a:pt x="386393" y="268197"/>
                </a:lnTo>
                <a:lnTo>
                  <a:pt x="386393" y="270740"/>
                </a:lnTo>
                <a:lnTo>
                  <a:pt x="386393" y="273281"/>
                </a:lnTo>
                <a:lnTo>
                  <a:pt x="388935" y="275824"/>
                </a:lnTo>
                <a:lnTo>
                  <a:pt x="388935" y="278366"/>
                </a:lnTo>
                <a:lnTo>
                  <a:pt x="391477" y="280908"/>
                </a:lnTo>
                <a:lnTo>
                  <a:pt x="391477" y="283450"/>
                </a:lnTo>
                <a:lnTo>
                  <a:pt x="394019" y="283450"/>
                </a:lnTo>
                <a:lnTo>
                  <a:pt x="394019" y="285992"/>
                </a:lnTo>
                <a:lnTo>
                  <a:pt x="396561" y="288534"/>
                </a:lnTo>
                <a:lnTo>
                  <a:pt x="399103" y="291077"/>
                </a:lnTo>
                <a:lnTo>
                  <a:pt x="399103" y="293619"/>
                </a:lnTo>
                <a:lnTo>
                  <a:pt x="399103" y="296161"/>
                </a:lnTo>
                <a:lnTo>
                  <a:pt x="399103" y="298703"/>
                </a:lnTo>
                <a:lnTo>
                  <a:pt x="401645" y="298703"/>
                </a:lnTo>
                <a:lnTo>
                  <a:pt x="401645" y="301245"/>
                </a:lnTo>
                <a:lnTo>
                  <a:pt x="401645" y="303787"/>
                </a:lnTo>
                <a:lnTo>
                  <a:pt x="399103" y="303787"/>
                </a:lnTo>
                <a:lnTo>
                  <a:pt x="399103" y="306330"/>
                </a:lnTo>
                <a:lnTo>
                  <a:pt x="399103" y="308872"/>
                </a:lnTo>
                <a:lnTo>
                  <a:pt x="399103" y="311414"/>
                </a:lnTo>
                <a:lnTo>
                  <a:pt x="399103" y="313956"/>
                </a:lnTo>
                <a:lnTo>
                  <a:pt x="399103" y="316498"/>
                </a:lnTo>
                <a:lnTo>
                  <a:pt x="401645" y="316498"/>
                </a:lnTo>
                <a:lnTo>
                  <a:pt x="401645" y="319040"/>
                </a:lnTo>
                <a:lnTo>
                  <a:pt x="401645" y="321583"/>
                </a:lnTo>
                <a:lnTo>
                  <a:pt x="401645" y="324124"/>
                </a:lnTo>
                <a:lnTo>
                  <a:pt x="404187" y="324124"/>
                </a:lnTo>
                <a:lnTo>
                  <a:pt x="404187" y="326667"/>
                </a:lnTo>
                <a:lnTo>
                  <a:pt x="404187" y="329209"/>
                </a:lnTo>
                <a:lnTo>
                  <a:pt x="404187" y="331751"/>
                </a:lnTo>
                <a:lnTo>
                  <a:pt x="404187" y="334293"/>
                </a:lnTo>
                <a:lnTo>
                  <a:pt x="406729" y="334293"/>
                </a:lnTo>
                <a:lnTo>
                  <a:pt x="406729" y="336835"/>
                </a:lnTo>
                <a:lnTo>
                  <a:pt x="406729" y="339377"/>
                </a:lnTo>
                <a:lnTo>
                  <a:pt x="409271" y="339377"/>
                </a:lnTo>
                <a:lnTo>
                  <a:pt x="411813" y="341920"/>
                </a:lnTo>
                <a:lnTo>
                  <a:pt x="414355" y="341920"/>
                </a:lnTo>
                <a:lnTo>
                  <a:pt x="416897" y="341920"/>
                </a:lnTo>
                <a:lnTo>
                  <a:pt x="416897" y="344462"/>
                </a:lnTo>
                <a:lnTo>
                  <a:pt x="419439" y="344462"/>
                </a:lnTo>
                <a:lnTo>
                  <a:pt x="419439" y="347004"/>
                </a:lnTo>
                <a:lnTo>
                  <a:pt x="421981" y="349546"/>
                </a:lnTo>
                <a:lnTo>
                  <a:pt x="421981" y="352088"/>
                </a:lnTo>
                <a:lnTo>
                  <a:pt x="421981" y="354630"/>
                </a:lnTo>
                <a:lnTo>
                  <a:pt x="421981" y="357173"/>
                </a:lnTo>
                <a:lnTo>
                  <a:pt x="421981" y="359715"/>
                </a:lnTo>
                <a:lnTo>
                  <a:pt x="424523" y="359715"/>
                </a:lnTo>
                <a:lnTo>
                  <a:pt x="424523" y="362257"/>
                </a:lnTo>
                <a:lnTo>
                  <a:pt x="427066" y="362257"/>
                </a:lnTo>
                <a:lnTo>
                  <a:pt x="429608" y="362257"/>
                </a:lnTo>
                <a:lnTo>
                  <a:pt x="429608" y="364799"/>
                </a:lnTo>
                <a:lnTo>
                  <a:pt x="432150" y="364799"/>
                </a:lnTo>
                <a:lnTo>
                  <a:pt x="434692" y="367341"/>
                </a:lnTo>
                <a:lnTo>
                  <a:pt x="437234" y="369883"/>
                </a:lnTo>
                <a:lnTo>
                  <a:pt x="439776" y="372426"/>
                </a:lnTo>
                <a:lnTo>
                  <a:pt x="439776" y="374967"/>
                </a:lnTo>
                <a:lnTo>
                  <a:pt x="439776" y="377510"/>
                </a:lnTo>
                <a:lnTo>
                  <a:pt x="439776" y="380052"/>
                </a:lnTo>
                <a:lnTo>
                  <a:pt x="439776" y="382594"/>
                </a:lnTo>
                <a:lnTo>
                  <a:pt x="439776" y="385137"/>
                </a:lnTo>
                <a:lnTo>
                  <a:pt x="442318" y="385137"/>
                </a:lnTo>
                <a:lnTo>
                  <a:pt x="442318" y="387678"/>
                </a:lnTo>
                <a:lnTo>
                  <a:pt x="444860" y="387678"/>
                </a:lnTo>
                <a:lnTo>
                  <a:pt x="444860" y="390220"/>
                </a:lnTo>
                <a:lnTo>
                  <a:pt x="447402" y="390220"/>
                </a:lnTo>
                <a:lnTo>
                  <a:pt x="449944" y="392763"/>
                </a:lnTo>
                <a:lnTo>
                  <a:pt x="452486" y="392763"/>
                </a:lnTo>
                <a:lnTo>
                  <a:pt x="452486" y="395305"/>
                </a:lnTo>
                <a:lnTo>
                  <a:pt x="455028" y="395305"/>
                </a:lnTo>
                <a:lnTo>
                  <a:pt x="455028" y="397847"/>
                </a:lnTo>
                <a:lnTo>
                  <a:pt x="457570" y="397847"/>
                </a:lnTo>
                <a:lnTo>
                  <a:pt x="460112" y="397847"/>
                </a:lnTo>
                <a:lnTo>
                  <a:pt x="460112" y="400389"/>
                </a:lnTo>
                <a:lnTo>
                  <a:pt x="462654" y="402931"/>
                </a:lnTo>
                <a:lnTo>
                  <a:pt x="462654" y="405473"/>
                </a:lnTo>
                <a:lnTo>
                  <a:pt x="462654" y="408016"/>
                </a:lnTo>
                <a:lnTo>
                  <a:pt x="465196" y="408016"/>
                </a:lnTo>
                <a:lnTo>
                  <a:pt x="465196" y="410558"/>
                </a:lnTo>
                <a:lnTo>
                  <a:pt x="467738" y="413100"/>
                </a:lnTo>
                <a:lnTo>
                  <a:pt x="467738" y="415642"/>
                </a:lnTo>
                <a:lnTo>
                  <a:pt x="467738" y="418184"/>
                </a:lnTo>
                <a:lnTo>
                  <a:pt x="467738" y="420726"/>
                </a:lnTo>
                <a:lnTo>
                  <a:pt x="470280" y="423269"/>
                </a:lnTo>
                <a:lnTo>
                  <a:pt x="470280" y="425810"/>
                </a:lnTo>
                <a:lnTo>
                  <a:pt x="472823" y="428353"/>
                </a:lnTo>
                <a:lnTo>
                  <a:pt x="472823" y="430895"/>
                </a:lnTo>
                <a:lnTo>
                  <a:pt x="472823" y="433437"/>
                </a:lnTo>
                <a:lnTo>
                  <a:pt x="472823" y="435980"/>
                </a:lnTo>
                <a:lnTo>
                  <a:pt x="475365" y="435980"/>
                </a:lnTo>
                <a:lnTo>
                  <a:pt x="475365" y="438521"/>
                </a:lnTo>
                <a:lnTo>
                  <a:pt x="477907" y="441063"/>
                </a:lnTo>
                <a:lnTo>
                  <a:pt x="480449" y="441063"/>
                </a:lnTo>
                <a:lnTo>
                  <a:pt x="480449" y="443606"/>
                </a:lnTo>
                <a:lnTo>
                  <a:pt x="482991" y="443606"/>
                </a:lnTo>
                <a:lnTo>
                  <a:pt x="482991" y="446148"/>
                </a:lnTo>
                <a:lnTo>
                  <a:pt x="485533" y="448690"/>
                </a:lnTo>
                <a:lnTo>
                  <a:pt x="485533" y="451232"/>
                </a:lnTo>
                <a:lnTo>
                  <a:pt x="485533" y="453774"/>
                </a:lnTo>
                <a:lnTo>
                  <a:pt x="485533" y="456316"/>
                </a:lnTo>
                <a:lnTo>
                  <a:pt x="485533" y="458859"/>
                </a:lnTo>
                <a:lnTo>
                  <a:pt x="485533" y="461401"/>
                </a:lnTo>
                <a:lnTo>
                  <a:pt x="488075" y="461401"/>
                </a:lnTo>
                <a:lnTo>
                  <a:pt x="488075" y="463943"/>
                </a:lnTo>
                <a:lnTo>
                  <a:pt x="488075" y="466485"/>
                </a:lnTo>
                <a:lnTo>
                  <a:pt x="488075" y="469027"/>
                </a:lnTo>
                <a:lnTo>
                  <a:pt x="488075" y="471570"/>
                </a:lnTo>
                <a:lnTo>
                  <a:pt x="490617" y="476653"/>
                </a:lnTo>
                <a:lnTo>
                  <a:pt x="493159" y="476653"/>
                </a:lnTo>
                <a:lnTo>
                  <a:pt x="493159" y="474112"/>
                </a:lnTo>
                <a:lnTo>
                  <a:pt x="495701" y="471570"/>
                </a:lnTo>
                <a:lnTo>
                  <a:pt x="495701" y="469027"/>
                </a:lnTo>
                <a:lnTo>
                  <a:pt x="498243" y="469027"/>
                </a:lnTo>
                <a:lnTo>
                  <a:pt x="500785" y="466485"/>
                </a:lnTo>
                <a:lnTo>
                  <a:pt x="503327" y="463943"/>
                </a:lnTo>
                <a:lnTo>
                  <a:pt x="505869" y="463943"/>
                </a:lnTo>
                <a:lnTo>
                  <a:pt x="508411" y="463943"/>
                </a:lnTo>
                <a:lnTo>
                  <a:pt x="510953" y="463943"/>
                </a:lnTo>
                <a:lnTo>
                  <a:pt x="510953" y="466485"/>
                </a:lnTo>
                <a:lnTo>
                  <a:pt x="513495" y="466485"/>
                </a:lnTo>
                <a:lnTo>
                  <a:pt x="516037" y="466485"/>
                </a:lnTo>
                <a:lnTo>
                  <a:pt x="518579" y="463943"/>
                </a:lnTo>
                <a:lnTo>
                  <a:pt x="521121" y="463943"/>
                </a:lnTo>
                <a:lnTo>
                  <a:pt x="521121" y="461401"/>
                </a:lnTo>
                <a:lnTo>
                  <a:pt x="523664" y="461401"/>
                </a:lnTo>
                <a:lnTo>
                  <a:pt x="523664" y="458859"/>
                </a:lnTo>
                <a:lnTo>
                  <a:pt x="526206" y="458859"/>
                </a:lnTo>
                <a:lnTo>
                  <a:pt x="526206" y="456316"/>
                </a:lnTo>
                <a:lnTo>
                  <a:pt x="528748" y="456316"/>
                </a:lnTo>
                <a:lnTo>
                  <a:pt x="528748" y="453774"/>
                </a:lnTo>
                <a:lnTo>
                  <a:pt x="528748" y="411829"/>
                </a:lnTo>
                <a:lnTo>
                  <a:pt x="531290" y="411829"/>
                </a:lnTo>
                <a:lnTo>
                  <a:pt x="531290" y="409286"/>
                </a:lnTo>
                <a:lnTo>
                  <a:pt x="531290" y="406744"/>
                </a:lnTo>
                <a:lnTo>
                  <a:pt x="531290" y="404203"/>
                </a:lnTo>
                <a:lnTo>
                  <a:pt x="528748" y="404203"/>
                </a:lnTo>
                <a:lnTo>
                  <a:pt x="528748" y="401660"/>
                </a:lnTo>
                <a:lnTo>
                  <a:pt x="528748" y="399118"/>
                </a:lnTo>
                <a:lnTo>
                  <a:pt x="528748" y="396576"/>
                </a:lnTo>
                <a:lnTo>
                  <a:pt x="528748" y="394033"/>
                </a:lnTo>
                <a:lnTo>
                  <a:pt x="528748" y="391492"/>
                </a:lnTo>
                <a:lnTo>
                  <a:pt x="531290" y="391492"/>
                </a:lnTo>
                <a:lnTo>
                  <a:pt x="531290" y="388950"/>
                </a:lnTo>
                <a:lnTo>
                  <a:pt x="531290" y="386407"/>
                </a:lnTo>
                <a:lnTo>
                  <a:pt x="531290" y="386407"/>
                </a:lnTo>
                <a:lnTo>
                  <a:pt x="531290" y="383865"/>
                </a:lnTo>
                <a:lnTo>
                  <a:pt x="531290" y="381323"/>
                </a:lnTo>
                <a:lnTo>
                  <a:pt x="533832" y="378781"/>
                </a:lnTo>
                <a:lnTo>
                  <a:pt x="536374" y="376239"/>
                </a:lnTo>
                <a:lnTo>
                  <a:pt x="538916" y="376239"/>
                </a:lnTo>
                <a:lnTo>
                  <a:pt x="541458" y="376239"/>
                </a:lnTo>
                <a:lnTo>
                  <a:pt x="544000" y="376239"/>
                </a:lnTo>
                <a:lnTo>
                  <a:pt x="546542" y="378781"/>
                </a:lnTo>
                <a:lnTo>
                  <a:pt x="549084" y="378781"/>
                </a:lnTo>
                <a:lnTo>
                  <a:pt x="549084" y="381323"/>
                </a:lnTo>
                <a:lnTo>
                  <a:pt x="551626" y="381323"/>
                </a:lnTo>
                <a:lnTo>
                  <a:pt x="551626" y="383865"/>
                </a:lnTo>
                <a:lnTo>
                  <a:pt x="554168" y="383865"/>
                </a:lnTo>
                <a:lnTo>
                  <a:pt x="554168" y="386407"/>
                </a:lnTo>
                <a:lnTo>
                  <a:pt x="556710" y="386407"/>
                </a:lnTo>
                <a:lnTo>
                  <a:pt x="556710" y="388950"/>
                </a:lnTo>
                <a:lnTo>
                  <a:pt x="559252" y="388950"/>
                </a:lnTo>
                <a:lnTo>
                  <a:pt x="559252" y="391492"/>
                </a:lnTo>
                <a:lnTo>
                  <a:pt x="559252" y="394033"/>
                </a:lnTo>
                <a:lnTo>
                  <a:pt x="561795" y="394033"/>
                </a:lnTo>
                <a:lnTo>
                  <a:pt x="561795" y="396576"/>
                </a:lnTo>
                <a:lnTo>
                  <a:pt x="561795" y="399118"/>
                </a:lnTo>
                <a:lnTo>
                  <a:pt x="559252" y="401660"/>
                </a:lnTo>
                <a:lnTo>
                  <a:pt x="559252" y="404203"/>
                </a:lnTo>
                <a:lnTo>
                  <a:pt x="559252" y="406744"/>
                </a:lnTo>
                <a:lnTo>
                  <a:pt x="559252" y="409286"/>
                </a:lnTo>
                <a:lnTo>
                  <a:pt x="561795" y="411829"/>
                </a:lnTo>
                <a:lnTo>
                  <a:pt x="561795" y="414371"/>
                </a:lnTo>
                <a:lnTo>
                  <a:pt x="561795" y="416913"/>
                </a:lnTo>
                <a:lnTo>
                  <a:pt x="561795" y="419455"/>
                </a:lnTo>
                <a:lnTo>
                  <a:pt x="561795" y="421997"/>
                </a:lnTo>
                <a:lnTo>
                  <a:pt x="561795" y="424540"/>
                </a:lnTo>
                <a:lnTo>
                  <a:pt x="564337" y="424540"/>
                </a:lnTo>
                <a:lnTo>
                  <a:pt x="564337" y="427082"/>
                </a:lnTo>
                <a:lnTo>
                  <a:pt x="566879" y="429624"/>
                </a:lnTo>
                <a:lnTo>
                  <a:pt x="566879" y="432166"/>
                </a:lnTo>
                <a:lnTo>
                  <a:pt x="569421" y="432166"/>
                </a:lnTo>
                <a:lnTo>
                  <a:pt x="569421" y="434708"/>
                </a:lnTo>
                <a:lnTo>
                  <a:pt x="571963" y="434708"/>
                </a:lnTo>
                <a:lnTo>
                  <a:pt x="574505" y="434708"/>
                </a:lnTo>
                <a:lnTo>
                  <a:pt x="577047" y="434708"/>
                </a:lnTo>
                <a:lnTo>
                  <a:pt x="579589" y="434708"/>
                </a:lnTo>
                <a:lnTo>
                  <a:pt x="582131" y="434708"/>
                </a:lnTo>
                <a:lnTo>
                  <a:pt x="582131" y="432166"/>
                </a:lnTo>
                <a:lnTo>
                  <a:pt x="584673" y="413100"/>
                </a:lnTo>
                <a:lnTo>
                  <a:pt x="584673" y="394033"/>
                </a:lnTo>
                <a:lnTo>
                  <a:pt x="582131" y="391492"/>
                </a:lnTo>
                <a:lnTo>
                  <a:pt x="579589" y="388950"/>
                </a:lnTo>
                <a:lnTo>
                  <a:pt x="554168" y="388950"/>
                </a:lnTo>
                <a:lnTo>
                  <a:pt x="554168" y="386407"/>
                </a:lnTo>
                <a:lnTo>
                  <a:pt x="551626" y="386407"/>
                </a:lnTo>
                <a:lnTo>
                  <a:pt x="551626" y="383865"/>
                </a:lnTo>
                <a:lnTo>
                  <a:pt x="549084" y="381323"/>
                </a:lnTo>
                <a:lnTo>
                  <a:pt x="549084" y="378781"/>
                </a:lnTo>
                <a:lnTo>
                  <a:pt x="549084" y="376239"/>
                </a:lnTo>
                <a:lnTo>
                  <a:pt x="549084" y="373697"/>
                </a:lnTo>
                <a:lnTo>
                  <a:pt x="549084" y="371154"/>
                </a:lnTo>
                <a:lnTo>
                  <a:pt x="546542" y="368612"/>
                </a:lnTo>
                <a:lnTo>
                  <a:pt x="546542" y="366070"/>
                </a:lnTo>
                <a:lnTo>
                  <a:pt x="544000" y="363528"/>
                </a:lnTo>
                <a:lnTo>
                  <a:pt x="541458" y="360986"/>
                </a:lnTo>
                <a:lnTo>
                  <a:pt x="541458" y="358443"/>
                </a:lnTo>
                <a:lnTo>
                  <a:pt x="538916" y="358443"/>
                </a:lnTo>
                <a:lnTo>
                  <a:pt x="538916" y="355901"/>
                </a:lnTo>
                <a:lnTo>
                  <a:pt x="538916" y="353360"/>
                </a:lnTo>
                <a:lnTo>
                  <a:pt x="538916" y="350817"/>
                </a:lnTo>
                <a:lnTo>
                  <a:pt x="538916" y="348275"/>
                </a:lnTo>
                <a:lnTo>
                  <a:pt x="541458" y="345733"/>
                </a:lnTo>
                <a:lnTo>
                  <a:pt x="541458" y="343190"/>
                </a:lnTo>
                <a:lnTo>
                  <a:pt x="544000" y="343190"/>
                </a:lnTo>
                <a:lnTo>
                  <a:pt x="544000" y="340649"/>
                </a:lnTo>
                <a:lnTo>
                  <a:pt x="546542" y="340649"/>
                </a:lnTo>
                <a:lnTo>
                  <a:pt x="546542" y="338107"/>
                </a:lnTo>
                <a:lnTo>
                  <a:pt x="541458" y="315227"/>
                </a:lnTo>
                <a:lnTo>
                  <a:pt x="538916" y="308872"/>
                </a:lnTo>
                <a:lnTo>
                  <a:pt x="536374" y="308872"/>
                </a:lnTo>
                <a:lnTo>
                  <a:pt x="533832" y="308872"/>
                </a:lnTo>
                <a:lnTo>
                  <a:pt x="533832" y="306330"/>
                </a:lnTo>
                <a:lnTo>
                  <a:pt x="531290" y="306330"/>
                </a:lnTo>
                <a:lnTo>
                  <a:pt x="528748" y="308872"/>
                </a:lnTo>
                <a:lnTo>
                  <a:pt x="528748" y="308872"/>
                </a:lnTo>
                <a:lnTo>
                  <a:pt x="528748" y="311414"/>
                </a:lnTo>
                <a:lnTo>
                  <a:pt x="526206" y="311414"/>
                </a:lnTo>
                <a:lnTo>
                  <a:pt x="523664" y="311414"/>
                </a:lnTo>
                <a:lnTo>
                  <a:pt x="523664" y="313956"/>
                </a:lnTo>
                <a:lnTo>
                  <a:pt x="521121" y="313956"/>
                </a:lnTo>
                <a:lnTo>
                  <a:pt x="521121" y="316498"/>
                </a:lnTo>
                <a:lnTo>
                  <a:pt x="518579" y="316498"/>
                </a:lnTo>
                <a:lnTo>
                  <a:pt x="518579" y="319040"/>
                </a:lnTo>
                <a:lnTo>
                  <a:pt x="518579" y="321583"/>
                </a:lnTo>
                <a:lnTo>
                  <a:pt x="516037" y="321583"/>
                </a:lnTo>
                <a:lnTo>
                  <a:pt x="516037" y="324124"/>
                </a:lnTo>
                <a:lnTo>
                  <a:pt x="513495" y="324124"/>
                </a:lnTo>
                <a:lnTo>
                  <a:pt x="513495" y="326667"/>
                </a:lnTo>
                <a:lnTo>
                  <a:pt x="510953" y="326667"/>
                </a:lnTo>
                <a:lnTo>
                  <a:pt x="508411" y="326667"/>
                </a:lnTo>
                <a:lnTo>
                  <a:pt x="505869" y="326667"/>
                </a:lnTo>
                <a:lnTo>
                  <a:pt x="503327" y="326667"/>
                </a:lnTo>
                <a:lnTo>
                  <a:pt x="500785" y="326667"/>
                </a:lnTo>
                <a:lnTo>
                  <a:pt x="500785" y="324124"/>
                </a:lnTo>
                <a:lnTo>
                  <a:pt x="498243" y="324124"/>
                </a:lnTo>
                <a:lnTo>
                  <a:pt x="495701" y="321583"/>
                </a:lnTo>
                <a:lnTo>
                  <a:pt x="493159" y="319040"/>
                </a:lnTo>
                <a:lnTo>
                  <a:pt x="493159" y="316498"/>
                </a:lnTo>
                <a:lnTo>
                  <a:pt x="493159" y="313956"/>
                </a:lnTo>
                <a:lnTo>
                  <a:pt x="493159" y="311414"/>
                </a:lnTo>
                <a:lnTo>
                  <a:pt x="493159" y="310143"/>
                </a:lnTo>
                <a:lnTo>
                  <a:pt x="493159" y="307600"/>
                </a:lnTo>
                <a:lnTo>
                  <a:pt x="493159" y="305058"/>
                </a:lnTo>
                <a:lnTo>
                  <a:pt x="493159" y="302517"/>
                </a:lnTo>
                <a:lnTo>
                  <a:pt x="493159" y="299974"/>
                </a:lnTo>
                <a:lnTo>
                  <a:pt x="493159" y="297432"/>
                </a:lnTo>
                <a:lnTo>
                  <a:pt x="493159" y="294890"/>
                </a:lnTo>
                <a:lnTo>
                  <a:pt x="495701" y="292347"/>
                </a:lnTo>
                <a:lnTo>
                  <a:pt x="495701" y="289806"/>
                </a:lnTo>
                <a:lnTo>
                  <a:pt x="498243" y="289806"/>
                </a:lnTo>
                <a:lnTo>
                  <a:pt x="498243" y="287264"/>
                </a:lnTo>
                <a:lnTo>
                  <a:pt x="500785" y="287264"/>
                </a:lnTo>
                <a:lnTo>
                  <a:pt x="500785" y="284721"/>
                </a:lnTo>
                <a:lnTo>
                  <a:pt x="503327" y="284721"/>
                </a:lnTo>
                <a:lnTo>
                  <a:pt x="503327" y="284721"/>
                </a:lnTo>
                <a:lnTo>
                  <a:pt x="505869" y="282179"/>
                </a:lnTo>
                <a:lnTo>
                  <a:pt x="508411" y="279637"/>
                </a:lnTo>
                <a:lnTo>
                  <a:pt x="510953" y="279637"/>
                </a:lnTo>
                <a:lnTo>
                  <a:pt x="513495" y="279637"/>
                </a:lnTo>
                <a:lnTo>
                  <a:pt x="516037" y="279637"/>
                </a:lnTo>
                <a:lnTo>
                  <a:pt x="518579" y="279637"/>
                </a:lnTo>
                <a:lnTo>
                  <a:pt x="518579" y="277095"/>
                </a:lnTo>
                <a:lnTo>
                  <a:pt x="521121" y="277095"/>
                </a:lnTo>
                <a:lnTo>
                  <a:pt x="523664" y="274553"/>
                </a:lnTo>
                <a:lnTo>
                  <a:pt x="523664" y="272010"/>
                </a:lnTo>
                <a:lnTo>
                  <a:pt x="526206" y="272010"/>
                </a:lnTo>
                <a:lnTo>
                  <a:pt x="526206" y="269468"/>
                </a:lnTo>
                <a:lnTo>
                  <a:pt x="526206" y="266926"/>
                </a:lnTo>
                <a:lnTo>
                  <a:pt x="526206" y="264384"/>
                </a:lnTo>
                <a:lnTo>
                  <a:pt x="526206" y="261842"/>
                </a:lnTo>
                <a:lnTo>
                  <a:pt x="526206" y="259300"/>
                </a:lnTo>
                <a:lnTo>
                  <a:pt x="526206" y="242776"/>
                </a:lnTo>
                <a:lnTo>
                  <a:pt x="523664" y="242776"/>
                </a:lnTo>
                <a:lnTo>
                  <a:pt x="518579" y="242776"/>
                </a:lnTo>
                <a:lnTo>
                  <a:pt x="510953" y="242776"/>
                </a:lnTo>
                <a:lnTo>
                  <a:pt x="508411" y="249131"/>
                </a:lnTo>
                <a:lnTo>
                  <a:pt x="500785" y="263113"/>
                </a:lnTo>
                <a:lnTo>
                  <a:pt x="498243" y="265655"/>
                </a:lnTo>
                <a:lnTo>
                  <a:pt x="495701" y="265655"/>
                </a:lnTo>
                <a:lnTo>
                  <a:pt x="490617" y="260570"/>
                </a:lnTo>
                <a:lnTo>
                  <a:pt x="488075" y="246589"/>
                </a:lnTo>
                <a:lnTo>
                  <a:pt x="480449" y="232607"/>
                </a:lnTo>
                <a:lnTo>
                  <a:pt x="477907" y="230065"/>
                </a:lnTo>
                <a:lnTo>
                  <a:pt x="477907" y="230065"/>
                </a:lnTo>
                <a:lnTo>
                  <a:pt x="475365" y="230065"/>
                </a:lnTo>
                <a:lnTo>
                  <a:pt x="475365" y="227523"/>
                </a:lnTo>
                <a:lnTo>
                  <a:pt x="472823" y="227523"/>
                </a:lnTo>
                <a:lnTo>
                  <a:pt x="470280" y="227523"/>
                </a:lnTo>
                <a:lnTo>
                  <a:pt x="470280" y="230065"/>
                </a:lnTo>
                <a:lnTo>
                  <a:pt x="467738" y="230065"/>
                </a:lnTo>
                <a:lnTo>
                  <a:pt x="465196" y="230065"/>
                </a:lnTo>
                <a:lnTo>
                  <a:pt x="462654" y="227523"/>
                </a:lnTo>
                <a:lnTo>
                  <a:pt x="460112" y="227523"/>
                </a:lnTo>
                <a:lnTo>
                  <a:pt x="457570" y="224981"/>
                </a:lnTo>
                <a:lnTo>
                  <a:pt x="457570" y="222438"/>
                </a:lnTo>
                <a:lnTo>
                  <a:pt x="455028" y="219897"/>
                </a:lnTo>
                <a:lnTo>
                  <a:pt x="455028" y="217354"/>
                </a:lnTo>
                <a:lnTo>
                  <a:pt x="455028" y="214812"/>
                </a:lnTo>
                <a:lnTo>
                  <a:pt x="457570" y="212270"/>
                </a:lnTo>
                <a:lnTo>
                  <a:pt x="457570" y="209727"/>
                </a:lnTo>
                <a:lnTo>
                  <a:pt x="457570" y="207186"/>
                </a:lnTo>
                <a:lnTo>
                  <a:pt x="460112" y="204644"/>
                </a:lnTo>
                <a:lnTo>
                  <a:pt x="460112" y="208457"/>
                </a:lnTo>
                <a:lnTo>
                  <a:pt x="457570" y="205914"/>
                </a:lnTo>
                <a:lnTo>
                  <a:pt x="457570" y="203372"/>
                </a:lnTo>
                <a:lnTo>
                  <a:pt x="455028" y="200831"/>
                </a:lnTo>
                <a:lnTo>
                  <a:pt x="455028" y="198288"/>
                </a:lnTo>
                <a:lnTo>
                  <a:pt x="455028" y="195746"/>
                </a:lnTo>
                <a:lnTo>
                  <a:pt x="455028" y="193204"/>
                </a:lnTo>
                <a:lnTo>
                  <a:pt x="455028" y="190661"/>
                </a:lnTo>
                <a:lnTo>
                  <a:pt x="452486" y="190661"/>
                </a:lnTo>
                <a:lnTo>
                  <a:pt x="452486" y="188120"/>
                </a:lnTo>
                <a:lnTo>
                  <a:pt x="449944" y="185578"/>
                </a:lnTo>
                <a:lnTo>
                  <a:pt x="447402" y="183035"/>
                </a:lnTo>
                <a:lnTo>
                  <a:pt x="447402" y="183035"/>
                </a:lnTo>
                <a:lnTo>
                  <a:pt x="447402" y="180493"/>
                </a:lnTo>
                <a:lnTo>
                  <a:pt x="449944" y="177951"/>
                </a:lnTo>
                <a:lnTo>
                  <a:pt x="449944" y="175409"/>
                </a:lnTo>
                <a:lnTo>
                  <a:pt x="449944" y="172867"/>
                </a:lnTo>
                <a:lnTo>
                  <a:pt x="452486" y="172867"/>
                </a:lnTo>
                <a:lnTo>
                  <a:pt x="452486" y="170324"/>
                </a:lnTo>
                <a:lnTo>
                  <a:pt x="455028" y="170324"/>
                </a:lnTo>
                <a:lnTo>
                  <a:pt x="457570" y="170324"/>
                </a:lnTo>
                <a:lnTo>
                  <a:pt x="457570" y="167782"/>
                </a:lnTo>
                <a:lnTo>
                  <a:pt x="457570" y="165240"/>
                </a:lnTo>
                <a:lnTo>
                  <a:pt x="460112" y="165240"/>
                </a:lnTo>
                <a:lnTo>
                  <a:pt x="460112" y="162698"/>
                </a:lnTo>
                <a:lnTo>
                  <a:pt x="460112" y="157614"/>
                </a:lnTo>
                <a:lnTo>
                  <a:pt x="460112" y="157614"/>
                </a:lnTo>
                <a:lnTo>
                  <a:pt x="462654" y="155071"/>
                </a:lnTo>
                <a:lnTo>
                  <a:pt x="460112" y="155071"/>
                </a:lnTo>
                <a:lnTo>
                  <a:pt x="460112" y="152529"/>
                </a:lnTo>
                <a:lnTo>
                  <a:pt x="460112" y="149988"/>
                </a:lnTo>
                <a:lnTo>
                  <a:pt x="460112" y="147445"/>
                </a:lnTo>
                <a:lnTo>
                  <a:pt x="457570" y="147445"/>
                </a:lnTo>
                <a:lnTo>
                  <a:pt x="457570" y="144903"/>
                </a:lnTo>
                <a:lnTo>
                  <a:pt x="457570" y="142361"/>
                </a:lnTo>
                <a:lnTo>
                  <a:pt x="457570" y="139818"/>
                </a:lnTo>
                <a:lnTo>
                  <a:pt x="460112" y="137277"/>
                </a:lnTo>
                <a:lnTo>
                  <a:pt x="462654" y="134734"/>
                </a:lnTo>
                <a:lnTo>
                  <a:pt x="465196" y="134734"/>
                </a:lnTo>
                <a:lnTo>
                  <a:pt x="465196" y="132192"/>
                </a:lnTo>
                <a:lnTo>
                  <a:pt x="467738" y="132192"/>
                </a:lnTo>
                <a:lnTo>
                  <a:pt x="467738" y="132192"/>
                </a:lnTo>
                <a:lnTo>
                  <a:pt x="470280" y="132192"/>
                </a:lnTo>
                <a:lnTo>
                  <a:pt x="472823" y="129650"/>
                </a:lnTo>
                <a:lnTo>
                  <a:pt x="475365" y="129650"/>
                </a:lnTo>
                <a:lnTo>
                  <a:pt x="477907" y="129650"/>
                </a:lnTo>
                <a:lnTo>
                  <a:pt x="480449" y="132192"/>
                </a:lnTo>
                <a:lnTo>
                  <a:pt x="482991" y="132192"/>
                </a:lnTo>
                <a:lnTo>
                  <a:pt x="482991" y="134734"/>
                </a:lnTo>
                <a:lnTo>
                  <a:pt x="485533" y="134734"/>
                </a:lnTo>
                <a:lnTo>
                  <a:pt x="485533" y="137277"/>
                </a:lnTo>
                <a:lnTo>
                  <a:pt x="488075" y="137277"/>
                </a:lnTo>
                <a:lnTo>
                  <a:pt x="488075" y="139818"/>
                </a:lnTo>
                <a:lnTo>
                  <a:pt x="490617" y="139818"/>
                </a:lnTo>
                <a:lnTo>
                  <a:pt x="493159" y="139818"/>
                </a:lnTo>
                <a:lnTo>
                  <a:pt x="493159" y="142361"/>
                </a:lnTo>
                <a:lnTo>
                  <a:pt x="495701" y="142361"/>
                </a:lnTo>
                <a:lnTo>
                  <a:pt x="498243" y="144903"/>
                </a:lnTo>
                <a:lnTo>
                  <a:pt x="498243" y="147445"/>
                </a:lnTo>
                <a:lnTo>
                  <a:pt x="500785" y="147445"/>
                </a:lnTo>
                <a:lnTo>
                  <a:pt x="500785" y="149988"/>
                </a:lnTo>
                <a:lnTo>
                  <a:pt x="500785" y="152529"/>
                </a:lnTo>
                <a:lnTo>
                  <a:pt x="500785" y="155071"/>
                </a:lnTo>
                <a:lnTo>
                  <a:pt x="500785" y="157614"/>
                </a:lnTo>
                <a:lnTo>
                  <a:pt x="503327" y="157614"/>
                </a:lnTo>
                <a:lnTo>
                  <a:pt x="503327" y="160156"/>
                </a:lnTo>
                <a:lnTo>
                  <a:pt x="503327" y="162698"/>
                </a:lnTo>
                <a:lnTo>
                  <a:pt x="503327" y="165240"/>
                </a:lnTo>
                <a:lnTo>
                  <a:pt x="500785" y="167782"/>
                </a:lnTo>
                <a:lnTo>
                  <a:pt x="500785" y="170324"/>
                </a:lnTo>
                <a:lnTo>
                  <a:pt x="498243" y="170324"/>
                </a:lnTo>
                <a:lnTo>
                  <a:pt x="498243" y="172867"/>
                </a:lnTo>
                <a:lnTo>
                  <a:pt x="495701" y="172867"/>
                </a:lnTo>
                <a:lnTo>
                  <a:pt x="493159" y="172867"/>
                </a:lnTo>
                <a:lnTo>
                  <a:pt x="493159" y="175409"/>
                </a:lnTo>
                <a:lnTo>
                  <a:pt x="490617" y="175409"/>
                </a:lnTo>
                <a:lnTo>
                  <a:pt x="490617" y="177951"/>
                </a:lnTo>
                <a:lnTo>
                  <a:pt x="488075" y="177951"/>
                </a:lnTo>
                <a:lnTo>
                  <a:pt x="488075" y="180493"/>
                </a:lnTo>
                <a:lnTo>
                  <a:pt x="488075" y="183035"/>
                </a:lnTo>
                <a:lnTo>
                  <a:pt x="488075" y="185578"/>
                </a:lnTo>
                <a:lnTo>
                  <a:pt x="488075" y="188120"/>
                </a:lnTo>
                <a:lnTo>
                  <a:pt x="488075" y="190661"/>
                </a:lnTo>
                <a:lnTo>
                  <a:pt x="488075" y="193204"/>
                </a:lnTo>
                <a:lnTo>
                  <a:pt x="490617" y="193204"/>
                </a:lnTo>
                <a:lnTo>
                  <a:pt x="490617" y="195746"/>
                </a:lnTo>
                <a:lnTo>
                  <a:pt x="493159" y="195746"/>
                </a:lnTo>
                <a:lnTo>
                  <a:pt x="493159" y="198288"/>
                </a:lnTo>
                <a:lnTo>
                  <a:pt x="495701" y="198288"/>
                </a:lnTo>
                <a:lnTo>
                  <a:pt x="495701" y="200831"/>
                </a:lnTo>
                <a:lnTo>
                  <a:pt x="498243" y="203372"/>
                </a:lnTo>
                <a:lnTo>
                  <a:pt x="498243" y="205914"/>
                </a:lnTo>
                <a:lnTo>
                  <a:pt x="498243" y="208457"/>
                </a:lnTo>
                <a:lnTo>
                  <a:pt x="498243" y="210999"/>
                </a:lnTo>
                <a:lnTo>
                  <a:pt x="495701" y="210999"/>
                </a:lnTo>
                <a:lnTo>
                  <a:pt x="495701" y="213541"/>
                </a:lnTo>
                <a:lnTo>
                  <a:pt x="493159" y="213541"/>
                </a:lnTo>
                <a:lnTo>
                  <a:pt x="493159" y="216083"/>
                </a:lnTo>
                <a:lnTo>
                  <a:pt x="493159" y="218625"/>
                </a:lnTo>
                <a:lnTo>
                  <a:pt x="493159" y="221167"/>
                </a:lnTo>
                <a:lnTo>
                  <a:pt x="490617" y="223710"/>
                </a:lnTo>
                <a:lnTo>
                  <a:pt x="490617" y="226252"/>
                </a:lnTo>
                <a:lnTo>
                  <a:pt x="490617" y="228794"/>
                </a:lnTo>
                <a:lnTo>
                  <a:pt x="493159" y="231336"/>
                </a:lnTo>
                <a:lnTo>
                  <a:pt x="495701" y="233878"/>
                </a:lnTo>
                <a:lnTo>
                  <a:pt x="503327" y="233878"/>
                </a:lnTo>
                <a:lnTo>
                  <a:pt x="514766" y="228794"/>
                </a:lnTo>
                <a:lnTo>
                  <a:pt x="519851" y="228794"/>
                </a:lnTo>
                <a:lnTo>
                  <a:pt x="533832" y="233878"/>
                </a:lnTo>
                <a:lnTo>
                  <a:pt x="538916" y="238963"/>
                </a:lnTo>
                <a:lnTo>
                  <a:pt x="541458" y="244047"/>
                </a:lnTo>
                <a:lnTo>
                  <a:pt x="544000" y="255487"/>
                </a:lnTo>
                <a:lnTo>
                  <a:pt x="544000" y="258029"/>
                </a:lnTo>
                <a:lnTo>
                  <a:pt x="546542" y="260570"/>
                </a:lnTo>
                <a:lnTo>
                  <a:pt x="549084" y="260570"/>
                </a:lnTo>
                <a:lnTo>
                  <a:pt x="549084" y="263113"/>
                </a:lnTo>
                <a:lnTo>
                  <a:pt x="551626" y="263113"/>
                </a:lnTo>
                <a:lnTo>
                  <a:pt x="554168" y="265655"/>
                </a:lnTo>
                <a:lnTo>
                  <a:pt x="554168" y="268197"/>
                </a:lnTo>
                <a:lnTo>
                  <a:pt x="554168" y="270740"/>
                </a:lnTo>
                <a:lnTo>
                  <a:pt x="554168" y="273281"/>
                </a:lnTo>
                <a:lnTo>
                  <a:pt x="554168" y="275824"/>
                </a:lnTo>
                <a:lnTo>
                  <a:pt x="554168" y="278366"/>
                </a:lnTo>
                <a:lnTo>
                  <a:pt x="551626" y="278366"/>
                </a:lnTo>
                <a:lnTo>
                  <a:pt x="551626" y="280908"/>
                </a:lnTo>
                <a:lnTo>
                  <a:pt x="549084" y="280908"/>
                </a:lnTo>
                <a:lnTo>
                  <a:pt x="549084" y="283450"/>
                </a:lnTo>
                <a:lnTo>
                  <a:pt x="549084" y="285992"/>
                </a:lnTo>
                <a:lnTo>
                  <a:pt x="546542" y="285992"/>
                </a:lnTo>
                <a:lnTo>
                  <a:pt x="546542" y="288534"/>
                </a:lnTo>
                <a:lnTo>
                  <a:pt x="546542" y="291077"/>
                </a:lnTo>
                <a:lnTo>
                  <a:pt x="546542" y="293619"/>
                </a:lnTo>
                <a:lnTo>
                  <a:pt x="546542" y="296161"/>
                </a:lnTo>
                <a:lnTo>
                  <a:pt x="549084" y="296161"/>
                </a:lnTo>
                <a:lnTo>
                  <a:pt x="549084" y="298703"/>
                </a:lnTo>
                <a:lnTo>
                  <a:pt x="551626" y="301245"/>
                </a:lnTo>
                <a:lnTo>
                  <a:pt x="551626" y="303787"/>
                </a:lnTo>
                <a:lnTo>
                  <a:pt x="551626" y="306330"/>
                </a:lnTo>
                <a:lnTo>
                  <a:pt x="551626" y="308872"/>
                </a:lnTo>
                <a:lnTo>
                  <a:pt x="554168" y="308872"/>
                </a:lnTo>
                <a:lnTo>
                  <a:pt x="554168" y="311414"/>
                </a:lnTo>
                <a:lnTo>
                  <a:pt x="561795" y="317769"/>
                </a:lnTo>
                <a:lnTo>
                  <a:pt x="566879" y="322854"/>
                </a:lnTo>
                <a:lnTo>
                  <a:pt x="566879" y="334293"/>
                </a:lnTo>
                <a:lnTo>
                  <a:pt x="569421" y="336835"/>
                </a:lnTo>
                <a:lnTo>
                  <a:pt x="571963" y="336835"/>
                </a:lnTo>
                <a:lnTo>
                  <a:pt x="574505" y="339377"/>
                </a:lnTo>
                <a:lnTo>
                  <a:pt x="577047" y="339377"/>
                </a:lnTo>
                <a:lnTo>
                  <a:pt x="577047" y="341920"/>
                </a:lnTo>
                <a:lnTo>
                  <a:pt x="579589" y="341920"/>
                </a:lnTo>
                <a:lnTo>
                  <a:pt x="579589" y="344462"/>
                </a:lnTo>
                <a:lnTo>
                  <a:pt x="579589" y="347004"/>
                </a:lnTo>
                <a:lnTo>
                  <a:pt x="579589" y="349546"/>
                </a:lnTo>
                <a:lnTo>
                  <a:pt x="579589" y="352088"/>
                </a:lnTo>
                <a:lnTo>
                  <a:pt x="579589" y="354630"/>
                </a:lnTo>
                <a:lnTo>
                  <a:pt x="577047" y="354630"/>
                </a:lnTo>
                <a:lnTo>
                  <a:pt x="577047" y="357173"/>
                </a:lnTo>
                <a:lnTo>
                  <a:pt x="577047" y="359715"/>
                </a:lnTo>
                <a:lnTo>
                  <a:pt x="577047" y="362257"/>
                </a:lnTo>
                <a:lnTo>
                  <a:pt x="577047" y="364799"/>
                </a:lnTo>
                <a:lnTo>
                  <a:pt x="579589" y="364799"/>
                </a:lnTo>
                <a:lnTo>
                  <a:pt x="579589" y="367341"/>
                </a:lnTo>
                <a:lnTo>
                  <a:pt x="579589" y="372426"/>
                </a:lnTo>
                <a:lnTo>
                  <a:pt x="579589" y="377510"/>
                </a:lnTo>
                <a:lnTo>
                  <a:pt x="579589" y="380052"/>
                </a:lnTo>
                <a:lnTo>
                  <a:pt x="579589" y="382594"/>
                </a:lnTo>
                <a:lnTo>
                  <a:pt x="579589" y="387678"/>
                </a:lnTo>
                <a:lnTo>
                  <a:pt x="579589" y="390220"/>
                </a:lnTo>
                <a:lnTo>
                  <a:pt x="577047" y="390220"/>
                </a:lnTo>
                <a:lnTo>
                  <a:pt x="577047" y="392763"/>
                </a:lnTo>
                <a:lnTo>
                  <a:pt x="577047" y="395305"/>
                </a:lnTo>
                <a:lnTo>
                  <a:pt x="574505" y="395305"/>
                </a:lnTo>
                <a:lnTo>
                  <a:pt x="574505" y="397847"/>
                </a:lnTo>
                <a:lnTo>
                  <a:pt x="571963" y="402931"/>
                </a:lnTo>
                <a:lnTo>
                  <a:pt x="571963" y="405473"/>
                </a:lnTo>
                <a:lnTo>
                  <a:pt x="566879" y="386407"/>
                </a:lnTo>
                <a:lnTo>
                  <a:pt x="566879" y="388950"/>
                </a:lnTo>
                <a:lnTo>
                  <a:pt x="569421" y="391492"/>
                </a:lnTo>
                <a:lnTo>
                  <a:pt x="569421" y="394033"/>
                </a:lnTo>
                <a:lnTo>
                  <a:pt x="571963" y="399118"/>
                </a:lnTo>
                <a:lnTo>
                  <a:pt x="571963" y="401660"/>
                </a:lnTo>
                <a:lnTo>
                  <a:pt x="571963" y="404203"/>
                </a:lnTo>
                <a:lnTo>
                  <a:pt x="574505" y="410558"/>
                </a:lnTo>
                <a:lnTo>
                  <a:pt x="574505" y="413100"/>
                </a:lnTo>
                <a:lnTo>
                  <a:pt x="574505" y="415642"/>
                </a:lnTo>
                <a:lnTo>
                  <a:pt x="574505" y="418184"/>
                </a:lnTo>
                <a:lnTo>
                  <a:pt x="574505" y="420726"/>
                </a:lnTo>
                <a:lnTo>
                  <a:pt x="571963" y="423269"/>
                </a:lnTo>
                <a:lnTo>
                  <a:pt x="571963" y="425810"/>
                </a:lnTo>
                <a:lnTo>
                  <a:pt x="569421" y="430895"/>
                </a:lnTo>
                <a:lnTo>
                  <a:pt x="564337" y="437250"/>
                </a:lnTo>
                <a:lnTo>
                  <a:pt x="561795" y="442335"/>
                </a:lnTo>
                <a:lnTo>
                  <a:pt x="561795" y="444876"/>
                </a:lnTo>
                <a:lnTo>
                  <a:pt x="561795" y="447419"/>
                </a:lnTo>
                <a:lnTo>
                  <a:pt x="561795" y="449961"/>
                </a:lnTo>
                <a:lnTo>
                  <a:pt x="561795" y="452503"/>
                </a:lnTo>
                <a:lnTo>
                  <a:pt x="561795" y="455046"/>
                </a:lnTo>
                <a:lnTo>
                  <a:pt x="564337" y="455046"/>
                </a:lnTo>
                <a:lnTo>
                  <a:pt x="566879" y="461401"/>
                </a:lnTo>
                <a:lnTo>
                  <a:pt x="569421" y="461401"/>
                </a:lnTo>
                <a:lnTo>
                  <a:pt x="571963" y="463943"/>
                </a:lnTo>
                <a:lnTo>
                  <a:pt x="574505" y="463943"/>
                </a:lnTo>
                <a:lnTo>
                  <a:pt x="577047" y="463943"/>
                </a:lnTo>
                <a:lnTo>
                  <a:pt x="579589" y="463943"/>
                </a:lnTo>
                <a:lnTo>
                  <a:pt x="582131" y="466485"/>
                </a:lnTo>
                <a:lnTo>
                  <a:pt x="584673" y="469027"/>
                </a:lnTo>
                <a:lnTo>
                  <a:pt x="587215" y="469027"/>
                </a:lnTo>
                <a:lnTo>
                  <a:pt x="587215" y="471570"/>
                </a:lnTo>
                <a:lnTo>
                  <a:pt x="601196" y="483009"/>
                </a:lnTo>
                <a:lnTo>
                  <a:pt x="601196" y="485551"/>
                </a:lnTo>
                <a:lnTo>
                  <a:pt x="603738" y="485551"/>
                </a:lnTo>
                <a:lnTo>
                  <a:pt x="603738" y="488093"/>
                </a:lnTo>
                <a:lnTo>
                  <a:pt x="603738" y="490636"/>
                </a:lnTo>
                <a:lnTo>
                  <a:pt x="606281" y="490636"/>
                </a:lnTo>
                <a:lnTo>
                  <a:pt x="617720" y="504617"/>
                </a:lnTo>
                <a:lnTo>
                  <a:pt x="620262" y="504617"/>
                </a:lnTo>
                <a:lnTo>
                  <a:pt x="622804" y="509702"/>
                </a:lnTo>
                <a:lnTo>
                  <a:pt x="625346" y="509702"/>
                </a:lnTo>
                <a:lnTo>
                  <a:pt x="630430" y="512244"/>
                </a:lnTo>
                <a:lnTo>
                  <a:pt x="632972" y="512244"/>
                </a:lnTo>
                <a:lnTo>
                  <a:pt x="635514" y="512244"/>
                </a:lnTo>
                <a:lnTo>
                  <a:pt x="638056" y="512244"/>
                </a:lnTo>
                <a:lnTo>
                  <a:pt x="640598" y="512244"/>
                </a:lnTo>
                <a:lnTo>
                  <a:pt x="640598" y="514786"/>
                </a:lnTo>
                <a:lnTo>
                  <a:pt x="643140" y="514786"/>
                </a:lnTo>
                <a:lnTo>
                  <a:pt x="643140" y="517328"/>
                </a:lnTo>
                <a:lnTo>
                  <a:pt x="648224" y="522413"/>
                </a:lnTo>
                <a:lnTo>
                  <a:pt x="648224" y="524955"/>
                </a:lnTo>
                <a:lnTo>
                  <a:pt x="650767" y="524955"/>
                </a:lnTo>
                <a:lnTo>
                  <a:pt x="650767" y="530039"/>
                </a:lnTo>
                <a:lnTo>
                  <a:pt x="650767" y="541479"/>
                </a:lnTo>
                <a:lnTo>
                  <a:pt x="650767" y="546563"/>
                </a:lnTo>
                <a:lnTo>
                  <a:pt x="650767" y="560545"/>
                </a:lnTo>
                <a:lnTo>
                  <a:pt x="648224" y="565629"/>
                </a:lnTo>
                <a:lnTo>
                  <a:pt x="648224" y="568171"/>
                </a:lnTo>
                <a:lnTo>
                  <a:pt x="645682" y="587237"/>
                </a:lnTo>
                <a:lnTo>
                  <a:pt x="648224" y="593592"/>
                </a:lnTo>
                <a:lnTo>
                  <a:pt x="650767" y="598677"/>
                </a:lnTo>
                <a:lnTo>
                  <a:pt x="677458" y="612659"/>
                </a:lnTo>
                <a:lnTo>
                  <a:pt x="680000" y="617743"/>
                </a:lnTo>
                <a:lnTo>
                  <a:pt x="685084" y="624099"/>
                </a:lnTo>
                <a:lnTo>
                  <a:pt x="685084" y="629182"/>
                </a:lnTo>
                <a:lnTo>
                  <a:pt x="680000" y="631725"/>
                </a:lnTo>
                <a:lnTo>
                  <a:pt x="674916" y="631725"/>
                </a:lnTo>
                <a:lnTo>
                  <a:pt x="663477" y="626641"/>
                </a:lnTo>
                <a:lnTo>
                  <a:pt x="660935" y="626641"/>
                </a:lnTo>
                <a:lnTo>
                  <a:pt x="658393" y="635538"/>
                </a:lnTo>
                <a:lnTo>
                  <a:pt x="660935" y="644435"/>
                </a:lnTo>
                <a:lnTo>
                  <a:pt x="663477" y="649520"/>
                </a:lnTo>
                <a:lnTo>
                  <a:pt x="668561" y="649520"/>
                </a:lnTo>
                <a:lnTo>
                  <a:pt x="682542" y="652062"/>
                </a:lnTo>
                <a:lnTo>
                  <a:pt x="687626" y="652062"/>
                </a:lnTo>
                <a:lnTo>
                  <a:pt x="692710" y="660959"/>
                </a:lnTo>
                <a:lnTo>
                  <a:pt x="690168" y="669857"/>
                </a:lnTo>
                <a:lnTo>
                  <a:pt x="685084" y="672399"/>
                </a:lnTo>
                <a:lnTo>
                  <a:pt x="677458" y="674942"/>
                </a:lnTo>
                <a:lnTo>
                  <a:pt x="660935" y="672399"/>
                </a:lnTo>
                <a:lnTo>
                  <a:pt x="652037" y="667315"/>
                </a:lnTo>
                <a:lnTo>
                  <a:pt x="640598" y="653333"/>
                </a:lnTo>
                <a:lnTo>
                  <a:pt x="631701" y="644435"/>
                </a:lnTo>
                <a:lnTo>
                  <a:pt x="621533" y="641893"/>
                </a:lnTo>
                <a:lnTo>
                  <a:pt x="583402" y="632996"/>
                </a:lnTo>
                <a:lnTo>
                  <a:pt x="561795" y="626641"/>
                </a:lnTo>
                <a:lnTo>
                  <a:pt x="533832" y="612659"/>
                </a:lnTo>
                <a:lnTo>
                  <a:pt x="526206" y="607575"/>
                </a:lnTo>
                <a:lnTo>
                  <a:pt x="521121" y="605032"/>
                </a:lnTo>
                <a:lnTo>
                  <a:pt x="518579" y="599948"/>
                </a:lnTo>
                <a:lnTo>
                  <a:pt x="518579" y="594864"/>
                </a:lnTo>
                <a:lnTo>
                  <a:pt x="521121" y="592322"/>
                </a:lnTo>
                <a:lnTo>
                  <a:pt x="526206" y="592322"/>
                </a:lnTo>
                <a:lnTo>
                  <a:pt x="545271" y="601219"/>
                </a:lnTo>
                <a:lnTo>
                  <a:pt x="564337" y="603761"/>
                </a:lnTo>
                <a:lnTo>
                  <a:pt x="611365" y="603761"/>
                </a:lnTo>
                <a:lnTo>
                  <a:pt x="616449" y="601219"/>
                </a:lnTo>
                <a:lnTo>
                  <a:pt x="618991" y="592322"/>
                </a:lnTo>
                <a:lnTo>
                  <a:pt x="618991" y="573256"/>
                </a:lnTo>
                <a:lnTo>
                  <a:pt x="616449" y="570713"/>
                </a:lnTo>
                <a:lnTo>
                  <a:pt x="613907" y="565629"/>
                </a:lnTo>
                <a:lnTo>
                  <a:pt x="613907" y="563087"/>
                </a:lnTo>
                <a:lnTo>
                  <a:pt x="608823" y="560545"/>
                </a:lnTo>
                <a:lnTo>
                  <a:pt x="578318" y="551647"/>
                </a:lnTo>
                <a:lnTo>
                  <a:pt x="566879" y="551647"/>
                </a:lnTo>
                <a:lnTo>
                  <a:pt x="557981" y="554189"/>
                </a:lnTo>
                <a:lnTo>
                  <a:pt x="554168" y="554189"/>
                </a:lnTo>
                <a:lnTo>
                  <a:pt x="549084" y="554189"/>
                </a:lnTo>
                <a:lnTo>
                  <a:pt x="544000" y="547834"/>
                </a:lnTo>
                <a:lnTo>
                  <a:pt x="538916" y="545292"/>
                </a:lnTo>
                <a:lnTo>
                  <a:pt x="538916" y="540207"/>
                </a:lnTo>
                <a:lnTo>
                  <a:pt x="536374" y="531310"/>
                </a:lnTo>
                <a:lnTo>
                  <a:pt x="533832" y="526226"/>
                </a:lnTo>
                <a:lnTo>
                  <a:pt x="522393" y="532581"/>
                </a:lnTo>
                <a:lnTo>
                  <a:pt x="514766" y="537666"/>
                </a:lnTo>
                <a:lnTo>
                  <a:pt x="503327" y="535123"/>
                </a:lnTo>
                <a:lnTo>
                  <a:pt x="495701" y="537666"/>
                </a:lnTo>
                <a:lnTo>
                  <a:pt x="493159" y="537666"/>
                </a:lnTo>
                <a:lnTo>
                  <a:pt x="490617" y="537666"/>
                </a:lnTo>
                <a:lnTo>
                  <a:pt x="488075" y="535123"/>
                </a:lnTo>
                <a:lnTo>
                  <a:pt x="485533" y="535123"/>
                </a:lnTo>
                <a:lnTo>
                  <a:pt x="485533" y="532581"/>
                </a:lnTo>
                <a:lnTo>
                  <a:pt x="482991" y="532581"/>
                </a:lnTo>
                <a:lnTo>
                  <a:pt x="480449" y="532581"/>
                </a:lnTo>
                <a:lnTo>
                  <a:pt x="477907" y="532581"/>
                </a:lnTo>
                <a:lnTo>
                  <a:pt x="477907" y="535123"/>
                </a:lnTo>
                <a:lnTo>
                  <a:pt x="477907" y="535123"/>
                </a:lnTo>
                <a:lnTo>
                  <a:pt x="475365" y="535123"/>
                </a:lnTo>
                <a:lnTo>
                  <a:pt x="475365" y="532581"/>
                </a:lnTo>
                <a:lnTo>
                  <a:pt x="472823" y="532581"/>
                </a:lnTo>
                <a:lnTo>
                  <a:pt x="415626" y="518599"/>
                </a:lnTo>
                <a:lnTo>
                  <a:pt x="414355" y="518599"/>
                </a:lnTo>
                <a:lnTo>
                  <a:pt x="411813" y="518599"/>
                </a:lnTo>
                <a:lnTo>
                  <a:pt x="409271" y="518599"/>
                </a:lnTo>
                <a:lnTo>
                  <a:pt x="406729" y="518599"/>
                </a:lnTo>
                <a:lnTo>
                  <a:pt x="406729" y="516057"/>
                </a:lnTo>
                <a:lnTo>
                  <a:pt x="404187" y="516057"/>
                </a:lnTo>
                <a:lnTo>
                  <a:pt x="401645" y="516057"/>
                </a:lnTo>
                <a:lnTo>
                  <a:pt x="401645" y="513515"/>
                </a:lnTo>
                <a:lnTo>
                  <a:pt x="399103" y="513515"/>
                </a:lnTo>
                <a:lnTo>
                  <a:pt x="399103" y="510973"/>
                </a:lnTo>
                <a:lnTo>
                  <a:pt x="396561" y="510973"/>
                </a:lnTo>
                <a:lnTo>
                  <a:pt x="396561" y="508430"/>
                </a:lnTo>
                <a:lnTo>
                  <a:pt x="396561" y="505889"/>
                </a:lnTo>
                <a:lnTo>
                  <a:pt x="394019" y="505889"/>
                </a:lnTo>
                <a:lnTo>
                  <a:pt x="394019" y="503346"/>
                </a:lnTo>
                <a:lnTo>
                  <a:pt x="396561" y="500804"/>
                </a:lnTo>
                <a:lnTo>
                  <a:pt x="396561" y="500804"/>
                </a:lnTo>
                <a:lnTo>
                  <a:pt x="394019" y="500804"/>
                </a:lnTo>
                <a:lnTo>
                  <a:pt x="394019" y="498262"/>
                </a:lnTo>
                <a:lnTo>
                  <a:pt x="391477" y="495719"/>
                </a:lnTo>
                <a:lnTo>
                  <a:pt x="391477" y="493178"/>
                </a:lnTo>
                <a:lnTo>
                  <a:pt x="394019" y="490636"/>
                </a:lnTo>
                <a:lnTo>
                  <a:pt x="394019" y="488093"/>
                </a:lnTo>
                <a:lnTo>
                  <a:pt x="394019" y="485551"/>
                </a:lnTo>
                <a:lnTo>
                  <a:pt x="396561" y="485551"/>
                </a:lnTo>
                <a:lnTo>
                  <a:pt x="396561" y="483009"/>
                </a:lnTo>
                <a:lnTo>
                  <a:pt x="399103" y="480467"/>
                </a:lnTo>
                <a:lnTo>
                  <a:pt x="399103" y="477925"/>
                </a:lnTo>
                <a:lnTo>
                  <a:pt x="401645" y="477925"/>
                </a:lnTo>
                <a:lnTo>
                  <a:pt x="404187" y="475383"/>
                </a:lnTo>
                <a:lnTo>
                  <a:pt x="406729" y="475383"/>
                </a:lnTo>
                <a:lnTo>
                  <a:pt x="406729" y="475383"/>
                </a:lnTo>
                <a:lnTo>
                  <a:pt x="409271" y="475383"/>
                </a:lnTo>
                <a:lnTo>
                  <a:pt x="411813" y="477925"/>
                </a:lnTo>
                <a:lnTo>
                  <a:pt x="423252" y="484280"/>
                </a:lnTo>
                <a:lnTo>
                  <a:pt x="437234" y="498262"/>
                </a:lnTo>
                <a:lnTo>
                  <a:pt x="453757" y="504617"/>
                </a:lnTo>
                <a:lnTo>
                  <a:pt x="463925" y="507159"/>
                </a:lnTo>
                <a:lnTo>
                  <a:pt x="480449" y="509702"/>
                </a:lnTo>
                <a:lnTo>
                  <a:pt x="488075" y="504617"/>
                </a:lnTo>
                <a:lnTo>
                  <a:pt x="490617" y="504617"/>
                </a:lnTo>
                <a:lnTo>
                  <a:pt x="493159" y="504617"/>
                </a:lnTo>
                <a:lnTo>
                  <a:pt x="495701" y="504617"/>
                </a:lnTo>
                <a:lnTo>
                  <a:pt x="498243" y="504617"/>
                </a:lnTo>
                <a:lnTo>
                  <a:pt x="500785" y="507159"/>
                </a:lnTo>
                <a:lnTo>
                  <a:pt x="503327" y="507159"/>
                </a:lnTo>
                <a:lnTo>
                  <a:pt x="503327" y="509702"/>
                </a:lnTo>
                <a:lnTo>
                  <a:pt x="514766" y="512244"/>
                </a:lnTo>
                <a:lnTo>
                  <a:pt x="533832" y="507159"/>
                </a:lnTo>
                <a:lnTo>
                  <a:pt x="536374" y="502075"/>
                </a:lnTo>
                <a:lnTo>
                  <a:pt x="536374" y="496991"/>
                </a:lnTo>
                <a:lnTo>
                  <a:pt x="536374" y="491906"/>
                </a:lnTo>
                <a:lnTo>
                  <a:pt x="536374" y="488093"/>
                </a:lnTo>
                <a:lnTo>
                  <a:pt x="536374" y="483009"/>
                </a:lnTo>
                <a:lnTo>
                  <a:pt x="536374" y="480467"/>
                </a:lnTo>
                <a:lnTo>
                  <a:pt x="536374" y="477925"/>
                </a:lnTo>
                <a:lnTo>
                  <a:pt x="533832" y="472840"/>
                </a:lnTo>
                <a:lnTo>
                  <a:pt x="531290" y="470298"/>
                </a:lnTo>
                <a:lnTo>
                  <a:pt x="528748" y="470298"/>
                </a:lnTo>
                <a:lnTo>
                  <a:pt x="518579" y="470298"/>
                </a:lnTo>
                <a:lnTo>
                  <a:pt x="513495" y="470298"/>
                </a:lnTo>
                <a:lnTo>
                  <a:pt x="510953" y="467756"/>
                </a:lnTo>
                <a:lnTo>
                  <a:pt x="508411" y="462672"/>
                </a:lnTo>
                <a:lnTo>
                  <a:pt x="505869" y="460130"/>
                </a:lnTo>
                <a:lnTo>
                  <a:pt x="500785" y="455046"/>
                </a:lnTo>
                <a:lnTo>
                  <a:pt x="490617" y="452503"/>
                </a:lnTo>
                <a:lnTo>
                  <a:pt x="490617" y="452503"/>
                </a:lnTo>
                <a:lnTo>
                  <a:pt x="480449" y="452503"/>
                </a:lnTo>
                <a:lnTo>
                  <a:pt x="477907" y="452503"/>
                </a:lnTo>
                <a:lnTo>
                  <a:pt x="475365" y="449961"/>
                </a:lnTo>
                <a:lnTo>
                  <a:pt x="470280" y="447419"/>
                </a:lnTo>
                <a:lnTo>
                  <a:pt x="467738" y="447419"/>
                </a:lnTo>
                <a:lnTo>
                  <a:pt x="457570" y="442335"/>
                </a:lnTo>
                <a:lnTo>
                  <a:pt x="446131" y="442335"/>
                </a:lnTo>
                <a:lnTo>
                  <a:pt x="441047" y="442335"/>
                </a:lnTo>
                <a:lnTo>
                  <a:pt x="439776" y="449961"/>
                </a:lnTo>
                <a:lnTo>
                  <a:pt x="437234" y="452503"/>
                </a:lnTo>
                <a:lnTo>
                  <a:pt x="432150" y="452503"/>
                </a:lnTo>
                <a:lnTo>
                  <a:pt x="427066" y="449961"/>
                </a:lnTo>
                <a:lnTo>
                  <a:pt x="427066" y="447419"/>
                </a:lnTo>
                <a:lnTo>
                  <a:pt x="424523" y="442335"/>
                </a:lnTo>
                <a:lnTo>
                  <a:pt x="424523" y="439793"/>
                </a:lnTo>
                <a:lnTo>
                  <a:pt x="424523" y="437250"/>
                </a:lnTo>
                <a:lnTo>
                  <a:pt x="424523" y="434708"/>
                </a:lnTo>
                <a:lnTo>
                  <a:pt x="424523" y="432166"/>
                </a:lnTo>
                <a:lnTo>
                  <a:pt x="424523" y="429624"/>
                </a:lnTo>
                <a:lnTo>
                  <a:pt x="424523" y="427082"/>
                </a:lnTo>
                <a:lnTo>
                  <a:pt x="424523" y="424540"/>
                </a:lnTo>
                <a:lnTo>
                  <a:pt x="424523" y="421997"/>
                </a:lnTo>
                <a:lnTo>
                  <a:pt x="421981" y="419455"/>
                </a:lnTo>
                <a:lnTo>
                  <a:pt x="421981" y="416913"/>
                </a:lnTo>
                <a:lnTo>
                  <a:pt x="421981" y="414371"/>
                </a:lnTo>
                <a:lnTo>
                  <a:pt x="421981" y="411829"/>
                </a:lnTo>
                <a:lnTo>
                  <a:pt x="421981" y="411829"/>
                </a:lnTo>
                <a:lnTo>
                  <a:pt x="421981" y="409286"/>
                </a:lnTo>
                <a:lnTo>
                  <a:pt x="421981" y="406744"/>
                </a:lnTo>
                <a:lnTo>
                  <a:pt x="421981" y="404203"/>
                </a:lnTo>
                <a:lnTo>
                  <a:pt x="419439" y="404203"/>
                </a:lnTo>
                <a:lnTo>
                  <a:pt x="419439" y="401660"/>
                </a:lnTo>
                <a:lnTo>
                  <a:pt x="419439" y="399118"/>
                </a:lnTo>
                <a:lnTo>
                  <a:pt x="416897" y="399118"/>
                </a:lnTo>
                <a:lnTo>
                  <a:pt x="416897" y="396576"/>
                </a:lnTo>
                <a:lnTo>
                  <a:pt x="414355" y="396576"/>
                </a:lnTo>
                <a:lnTo>
                  <a:pt x="414355" y="396576"/>
                </a:lnTo>
                <a:lnTo>
                  <a:pt x="411813" y="396576"/>
                </a:lnTo>
                <a:lnTo>
                  <a:pt x="409271" y="399118"/>
                </a:lnTo>
                <a:lnTo>
                  <a:pt x="406729" y="399118"/>
                </a:lnTo>
                <a:lnTo>
                  <a:pt x="406729" y="401660"/>
                </a:lnTo>
                <a:lnTo>
                  <a:pt x="404187" y="401660"/>
                </a:lnTo>
                <a:lnTo>
                  <a:pt x="401645" y="401660"/>
                </a:lnTo>
                <a:lnTo>
                  <a:pt x="401645" y="404203"/>
                </a:lnTo>
                <a:lnTo>
                  <a:pt x="399103" y="404203"/>
                </a:lnTo>
                <a:lnTo>
                  <a:pt x="396561" y="406744"/>
                </a:lnTo>
                <a:lnTo>
                  <a:pt x="394019" y="406744"/>
                </a:lnTo>
                <a:lnTo>
                  <a:pt x="391477" y="409286"/>
                </a:lnTo>
                <a:lnTo>
                  <a:pt x="388935" y="409286"/>
                </a:lnTo>
                <a:lnTo>
                  <a:pt x="386393" y="409286"/>
                </a:lnTo>
                <a:lnTo>
                  <a:pt x="386393" y="406744"/>
                </a:lnTo>
                <a:lnTo>
                  <a:pt x="383851" y="406744"/>
                </a:lnTo>
                <a:lnTo>
                  <a:pt x="383851" y="404203"/>
                </a:lnTo>
                <a:lnTo>
                  <a:pt x="381308" y="404203"/>
                </a:lnTo>
                <a:lnTo>
                  <a:pt x="381308" y="401660"/>
                </a:lnTo>
                <a:lnTo>
                  <a:pt x="381308" y="399118"/>
                </a:lnTo>
                <a:lnTo>
                  <a:pt x="381308" y="396576"/>
                </a:lnTo>
                <a:lnTo>
                  <a:pt x="381308" y="394033"/>
                </a:lnTo>
                <a:lnTo>
                  <a:pt x="378766" y="394033"/>
                </a:lnTo>
                <a:lnTo>
                  <a:pt x="378766" y="391492"/>
                </a:lnTo>
                <a:lnTo>
                  <a:pt x="378766" y="388950"/>
                </a:lnTo>
                <a:lnTo>
                  <a:pt x="378766" y="386407"/>
                </a:lnTo>
                <a:lnTo>
                  <a:pt x="378766" y="386407"/>
                </a:lnTo>
                <a:lnTo>
                  <a:pt x="378766" y="383865"/>
                </a:lnTo>
                <a:lnTo>
                  <a:pt x="378766" y="381323"/>
                </a:lnTo>
                <a:lnTo>
                  <a:pt x="378766" y="378781"/>
                </a:lnTo>
                <a:lnTo>
                  <a:pt x="378766" y="376239"/>
                </a:lnTo>
                <a:lnTo>
                  <a:pt x="378766" y="373697"/>
                </a:lnTo>
                <a:lnTo>
                  <a:pt x="378766" y="371154"/>
                </a:lnTo>
                <a:lnTo>
                  <a:pt x="378766" y="368612"/>
                </a:lnTo>
                <a:lnTo>
                  <a:pt x="378766" y="366070"/>
                </a:lnTo>
                <a:lnTo>
                  <a:pt x="376224" y="366070"/>
                </a:lnTo>
                <a:lnTo>
                  <a:pt x="376224" y="363528"/>
                </a:lnTo>
                <a:lnTo>
                  <a:pt x="376224" y="360986"/>
                </a:lnTo>
                <a:lnTo>
                  <a:pt x="376224" y="360986"/>
                </a:lnTo>
                <a:lnTo>
                  <a:pt x="376224" y="358443"/>
                </a:lnTo>
                <a:lnTo>
                  <a:pt x="376224" y="355901"/>
                </a:lnTo>
                <a:lnTo>
                  <a:pt x="376224" y="353360"/>
                </a:lnTo>
                <a:lnTo>
                  <a:pt x="376224" y="353360"/>
                </a:lnTo>
                <a:lnTo>
                  <a:pt x="376224" y="350817"/>
                </a:lnTo>
                <a:lnTo>
                  <a:pt x="376224" y="348275"/>
                </a:lnTo>
                <a:lnTo>
                  <a:pt x="376224" y="345733"/>
                </a:lnTo>
                <a:lnTo>
                  <a:pt x="373682" y="345733"/>
                </a:lnTo>
                <a:lnTo>
                  <a:pt x="373682" y="343190"/>
                </a:lnTo>
                <a:lnTo>
                  <a:pt x="371140" y="340649"/>
                </a:lnTo>
                <a:lnTo>
                  <a:pt x="368598" y="338107"/>
                </a:lnTo>
                <a:lnTo>
                  <a:pt x="366056" y="338107"/>
                </a:lnTo>
                <a:lnTo>
                  <a:pt x="366056" y="335564"/>
                </a:lnTo>
                <a:lnTo>
                  <a:pt x="363514" y="335564"/>
                </a:lnTo>
                <a:lnTo>
                  <a:pt x="360972" y="335564"/>
                </a:lnTo>
                <a:lnTo>
                  <a:pt x="360972" y="335564"/>
                </a:lnTo>
                <a:lnTo>
                  <a:pt x="358430" y="335564"/>
                </a:lnTo>
                <a:lnTo>
                  <a:pt x="355888" y="335564"/>
                </a:lnTo>
                <a:lnTo>
                  <a:pt x="353346" y="333022"/>
                </a:lnTo>
                <a:lnTo>
                  <a:pt x="350804" y="333022"/>
                </a:lnTo>
                <a:lnTo>
                  <a:pt x="348262" y="333022"/>
                </a:lnTo>
                <a:lnTo>
                  <a:pt x="345720" y="333022"/>
                </a:lnTo>
                <a:lnTo>
                  <a:pt x="345720" y="330480"/>
                </a:lnTo>
                <a:lnTo>
                  <a:pt x="343178" y="330480"/>
                </a:lnTo>
                <a:lnTo>
                  <a:pt x="340636" y="330480"/>
                </a:lnTo>
                <a:lnTo>
                  <a:pt x="338094" y="330480"/>
                </a:lnTo>
                <a:lnTo>
                  <a:pt x="338094" y="327938"/>
                </a:lnTo>
                <a:lnTo>
                  <a:pt x="338094" y="327938"/>
                </a:lnTo>
                <a:lnTo>
                  <a:pt x="335552" y="327938"/>
                </a:lnTo>
                <a:lnTo>
                  <a:pt x="335552" y="325396"/>
                </a:lnTo>
                <a:lnTo>
                  <a:pt x="333010" y="325396"/>
                </a:lnTo>
                <a:lnTo>
                  <a:pt x="330467" y="322854"/>
                </a:lnTo>
                <a:lnTo>
                  <a:pt x="327925" y="322854"/>
                </a:lnTo>
                <a:lnTo>
                  <a:pt x="327925" y="320311"/>
                </a:lnTo>
                <a:lnTo>
                  <a:pt x="327925" y="317769"/>
                </a:lnTo>
                <a:lnTo>
                  <a:pt x="325383" y="317769"/>
                </a:lnTo>
                <a:lnTo>
                  <a:pt x="325383" y="315227"/>
                </a:lnTo>
                <a:lnTo>
                  <a:pt x="325383" y="312685"/>
                </a:lnTo>
                <a:lnTo>
                  <a:pt x="325383" y="310143"/>
                </a:lnTo>
                <a:lnTo>
                  <a:pt x="322841" y="310143"/>
                </a:lnTo>
                <a:lnTo>
                  <a:pt x="322841" y="310143"/>
                </a:lnTo>
                <a:lnTo>
                  <a:pt x="322841" y="307600"/>
                </a:lnTo>
                <a:lnTo>
                  <a:pt x="322841" y="305058"/>
                </a:lnTo>
                <a:lnTo>
                  <a:pt x="322841" y="302517"/>
                </a:lnTo>
                <a:lnTo>
                  <a:pt x="322841" y="299974"/>
                </a:lnTo>
                <a:lnTo>
                  <a:pt x="322841" y="297432"/>
                </a:lnTo>
                <a:lnTo>
                  <a:pt x="322841" y="294890"/>
                </a:lnTo>
                <a:lnTo>
                  <a:pt x="322841" y="292347"/>
                </a:lnTo>
                <a:lnTo>
                  <a:pt x="325383" y="292347"/>
                </a:lnTo>
                <a:lnTo>
                  <a:pt x="325383" y="289806"/>
                </a:lnTo>
                <a:lnTo>
                  <a:pt x="325383" y="287264"/>
                </a:lnTo>
                <a:lnTo>
                  <a:pt x="325383" y="284721"/>
                </a:lnTo>
                <a:lnTo>
                  <a:pt x="325383" y="284721"/>
                </a:lnTo>
                <a:lnTo>
                  <a:pt x="325383" y="282179"/>
                </a:lnTo>
                <a:lnTo>
                  <a:pt x="325383" y="279637"/>
                </a:lnTo>
                <a:lnTo>
                  <a:pt x="325383" y="277095"/>
                </a:lnTo>
                <a:lnTo>
                  <a:pt x="325383" y="274553"/>
                </a:lnTo>
                <a:lnTo>
                  <a:pt x="325383" y="272010"/>
                </a:lnTo>
                <a:lnTo>
                  <a:pt x="325383" y="269468"/>
                </a:lnTo>
                <a:lnTo>
                  <a:pt x="325383" y="266926"/>
                </a:lnTo>
                <a:lnTo>
                  <a:pt x="325383" y="264384"/>
                </a:lnTo>
                <a:lnTo>
                  <a:pt x="325383" y="261842"/>
                </a:lnTo>
                <a:lnTo>
                  <a:pt x="325383" y="259300"/>
                </a:lnTo>
                <a:lnTo>
                  <a:pt x="322841" y="259300"/>
                </a:lnTo>
                <a:lnTo>
                  <a:pt x="322841" y="259300"/>
                </a:lnTo>
                <a:lnTo>
                  <a:pt x="322841" y="256757"/>
                </a:lnTo>
                <a:lnTo>
                  <a:pt x="320299" y="256757"/>
                </a:lnTo>
                <a:lnTo>
                  <a:pt x="320299" y="254215"/>
                </a:lnTo>
                <a:lnTo>
                  <a:pt x="317757" y="254215"/>
                </a:lnTo>
                <a:lnTo>
                  <a:pt x="317757" y="251674"/>
                </a:lnTo>
                <a:lnTo>
                  <a:pt x="315215" y="251674"/>
                </a:lnTo>
                <a:lnTo>
                  <a:pt x="312673" y="251674"/>
                </a:lnTo>
                <a:lnTo>
                  <a:pt x="312673" y="249131"/>
                </a:lnTo>
                <a:lnTo>
                  <a:pt x="310131" y="249131"/>
                </a:lnTo>
                <a:lnTo>
                  <a:pt x="307589" y="249131"/>
                </a:lnTo>
                <a:lnTo>
                  <a:pt x="307589" y="246589"/>
                </a:lnTo>
                <a:lnTo>
                  <a:pt x="305047" y="246589"/>
                </a:lnTo>
                <a:lnTo>
                  <a:pt x="302505" y="246589"/>
                </a:lnTo>
                <a:lnTo>
                  <a:pt x="299963" y="246589"/>
                </a:lnTo>
                <a:lnTo>
                  <a:pt x="299963" y="244047"/>
                </a:lnTo>
                <a:lnTo>
                  <a:pt x="299963" y="244047"/>
                </a:lnTo>
                <a:lnTo>
                  <a:pt x="297421" y="244047"/>
                </a:lnTo>
                <a:lnTo>
                  <a:pt x="294879" y="244047"/>
                </a:lnTo>
                <a:lnTo>
                  <a:pt x="292336" y="244047"/>
                </a:lnTo>
                <a:lnTo>
                  <a:pt x="292336" y="241504"/>
                </a:lnTo>
                <a:lnTo>
                  <a:pt x="289794" y="241504"/>
                </a:lnTo>
                <a:lnTo>
                  <a:pt x="287252" y="241504"/>
                </a:lnTo>
                <a:lnTo>
                  <a:pt x="284710" y="241504"/>
                </a:lnTo>
                <a:lnTo>
                  <a:pt x="282168" y="241504"/>
                </a:lnTo>
                <a:lnTo>
                  <a:pt x="282168" y="238963"/>
                </a:lnTo>
                <a:lnTo>
                  <a:pt x="279626" y="238963"/>
                </a:lnTo>
                <a:lnTo>
                  <a:pt x="277084" y="238963"/>
                </a:lnTo>
                <a:lnTo>
                  <a:pt x="277084" y="236421"/>
                </a:lnTo>
                <a:lnTo>
                  <a:pt x="274542" y="236421"/>
                </a:lnTo>
                <a:lnTo>
                  <a:pt x="272000" y="236421"/>
                </a:lnTo>
                <a:lnTo>
                  <a:pt x="272000" y="233878"/>
                </a:lnTo>
                <a:lnTo>
                  <a:pt x="269458" y="233878"/>
                </a:lnTo>
                <a:lnTo>
                  <a:pt x="269458" y="233878"/>
                </a:lnTo>
                <a:lnTo>
                  <a:pt x="266916" y="233878"/>
                </a:lnTo>
                <a:lnTo>
                  <a:pt x="266916" y="231336"/>
                </a:lnTo>
                <a:lnTo>
                  <a:pt x="266916" y="228794"/>
                </a:lnTo>
                <a:lnTo>
                  <a:pt x="264374" y="228794"/>
                </a:lnTo>
                <a:lnTo>
                  <a:pt x="264374" y="226252"/>
                </a:lnTo>
                <a:lnTo>
                  <a:pt x="264374" y="223710"/>
                </a:lnTo>
                <a:lnTo>
                  <a:pt x="264374" y="221167"/>
                </a:lnTo>
                <a:lnTo>
                  <a:pt x="264374" y="218625"/>
                </a:lnTo>
                <a:lnTo>
                  <a:pt x="264374" y="216083"/>
                </a:lnTo>
                <a:lnTo>
                  <a:pt x="264374" y="213541"/>
                </a:lnTo>
                <a:lnTo>
                  <a:pt x="264374" y="210999"/>
                </a:lnTo>
                <a:lnTo>
                  <a:pt x="264374" y="208457"/>
                </a:lnTo>
                <a:lnTo>
                  <a:pt x="266916" y="208457"/>
                </a:lnTo>
                <a:lnTo>
                  <a:pt x="266916" y="208457"/>
                </a:lnTo>
                <a:lnTo>
                  <a:pt x="266916" y="205914"/>
                </a:lnTo>
                <a:lnTo>
                  <a:pt x="266916" y="203372"/>
                </a:lnTo>
                <a:lnTo>
                  <a:pt x="266916" y="200831"/>
                </a:lnTo>
                <a:lnTo>
                  <a:pt x="266916" y="198288"/>
                </a:lnTo>
                <a:lnTo>
                  <a:pt x="266916" y="195746"/>
                </a:lnTo>
                <a:lnTo>
                  <a:pt x="266916" y="193204"/>
                </a:lnTo>
                <a:lnTo>
                  <a:pt x="269458" y="193204"/>
                </a:lnTo>
                <a:lnTo>
                  <a:pt x="269458" y="190661"/>
                </a:lnTo>
                <a:lnTo>
                  <a:pt x="269458" y="188120"/>
                </a:lnTo>
                <a:lnTo>
                  <a:pt x="269458" y="183035"/>
                </a:lnTo>
                <a:lnTo>
                  <a:pt x="266916" y="177951"/>
                </a:lnTo>
                <a:lnTo>
                  <a:pt x="261832" y="175409"/>
                </a:lnTo>
                <a:lnTo>
                  <a:pt x="261832" y="175409"/>
                </a:lnTo>
                <a:lnTo>
                  <a:pt x="254206" y="180493"/>
                </a:lnTo>
                <a:lnTo>
                  <a:pt x="249122" y="185578"/>
                </a:lnTo>
                <a:lnTo>
                  <a:pt x="244038" y="194475"/>
                </a:lnTo>
                <a:lnTo>
                  <a:pt x="244038" y="197017"/>
                </a:lnTo>
                <a:lnTo>
                  <a:pt x="244038" y="202101"/>
                </a:lnTo>
                <a:lnTo>
                  <a:pt x="244038" y="199559"/>
                </a:lnTo>
                <a:lnTo>
                  <a:pt x="241495" y="197017"/>
                </a:lnTo>
                <a:lnTo>
                  <a:pt x="241495" y="194475"/>
                </a:lnTo>
                <a:lnTo>
                  <a:pt x="241495" y="191933"/>
                </a:lnTo>
                <a:lnTo>
                  <a:pt x="238953" y="189391"/>
                </a:lnTo>
                <a:lnTo>
                  <a:pt x="238953" y="186848"/>
                </a:lnTo>
                <a:lnTo>
                  <a:pt x="238953" y="184306"/>
                </a:lnTo>
                <a:lnTo>
                  <a:pt x="238953" y="181764"/>
                </a:lnTo>
                <a:lnTo>
                  <a:pt x="238953" y="183035"/>
                </a:lnTo>
                <a:lnTo>
                  <a:pt x="238953" y="180493"/>
                </a:lnTo>
                <a:lnTo>
                  <a:pt x="241495" y="177951"/>
                </a:lnTo>
                <a:lnTo>
                  <a:pt x="241495" y="175409"/>
                </a:lnTo>
                <a:lnTo>
                  <a:pt x="241495" y="172867"/>
                </a:lnTo>
                <a:lnTo>
                  <a:pt x="238953" y="172867"/>
                </a:lnTo>
                <a:lnTo>
                  <a:pt x="238953" y="170324"/>
                </a:lnTo>
                <a:lnTo>
                  <a:pt x="236411" y="167782"/>
                </a:lnTo>
                <a:lnTo>
                  <a:pt x="233869" y="165240"/>
                </a:lnTo>
                <a:lnTo>
                  <a:pt x="231327" y="165240"/>
                </a:lnTo>
                <a:lnTo>
                  <a:pt x="231327" y="162698"/>
                </a:lnTo>
                <a:lnTo>
                  <a:pt x="228785" y="162698"/>
                </a:lnTo>
                <a:lnTo>
                  <a:pt x="226243" y="162698"/>
                </a:lnTo>
                <a:lnTo>
                  <a:pt x="223701" y="160156"/>
                </a:lnTo>
                <a:lnTo>
                  <a:pt x="223701" y="160156"/>
                </a:lnTo>
                <a:lnTo>
                  <a:pt x="223701" y="157614"/>
                </a:lnTo>
                <a:lnTo>
                  <a:pt x="221159" y="157614"/>
                </a:lnTo>
                <a:lnTo>
                  <a:pt x="221159" y="157614"/>
                </a:lnTo>
                <a:lnTo>
                  <a:pt x="218617" y="155071"/>
                </a:lnTo>
                <a:lnTo>
                  <a:pt x="218617" y="152529"/>
                </a:lnTo>
                <a:lnTo>
                  <a:pt x="218617" y="149988"/>
                </a:lnTo>
                <a:lnTo>
                  <a:pt x="216075" y="149988"/>
                </a:lnTo>
                <a:lnTo>
                  <a:pt x="216075" y="147445"/>
                </a:lnTo>
                <a:lnTo>
                  <a:pt x="213533" y="147445"/>
                </a:lnTo>
                <a:lnTo>
                  <a:pt x="213533" y="144903"/>
                </a:lnTo>
                <a:lnTo>
                  <a:pt x="210991" y="144903"/>
                </a:lnTo>
                <a:lnTo>
                  <a:pt x="210991" y="142361"/>
                </a:lnTo>
                <a:lnTo>
                  <a:pt x="208449" y="139818"/>
                </a:lnTo>
                <a:lnTo>
                  <a:pt x="208449" y="137277"/>
                </a:lnTo>
                <a:lnTo>
                  <a:pt x="208449" y="134734"/>
                </a:lnTo>
                <a:lnTo>
                  <a:pt x="208449" y="132192"/>
                </a:lnTo>
                <a:lnTo>
                  <a:pt x="208449" y="132192"/>
                </a:lnTo>
                <a:lnTo>
                  <a:pt x="205907" y="129650"/>
                </a:lnTo>
                <a:lnTo>
                  <a:pt x="205907" y="127108"/>
                </a:lnTo>
                <a:lnTo>
                  <a:pt x="203364" y="127108"/>
                </a:lnTo>
                <a:lnTo>
                  <a:pt x="200822" y="124566"/>
                </a:lnTo>
                <a:lnTo>
                  <a:pt x="200822" y="122024"/>
                </a:lnTo>
                <a:lnTo>
                  <a:pt x="198280" y="119481"/>
                </a:lnTo>
                <a:lnTo>
                  <a:pt x="198280" y="116939"/>
                </a:lnTo>
                <a:lnTo>
                  <a:pt x="195738" y="116939"/>
                </a:lnTo>
                <a:lnTo>
                  <a:pt x="193196" y="116939"/>
                </a:lnTo>
                <a:lnTo>
                  <a:pt x="193196" y="114397"/>
                </a:lnTo>
                <a:lnTo>
                  <a:pt x="190654" y="114397"/>
                </a:lnTo>
                <a:lnTo>
                  <a:pt x="188112" y="111855"/>
                </a:lnTo>
                <a:lnTo>
                  <a:pt x="188112" y="109313"/>
                </a:lnTo>
                <a:lnTo>
                  <a:pt x="185570" y="106771"/>
                </a:lnTo>
                <a:lnTo>
                  <a:pt x="185570" y="106771"/>
                </a:lnTo>
                <a:lnTo>
                  <a:pt x="185570" y="104228"/>
                </a:lnTo>
                <a:lnTo>
                  <a:pt x="185570" y="101686"/>
                </a:lnTo>
                <a:lnTo>
                  <a:pt x="185570" y="101686"/>
                </a:lnTo>
                <a:lnTo>
                  <a:pt x="185570" y="99145"/>
                </a:lnTo>
                <a:lnTo>
                  <a:pt x="185570" y="96602"/>
                </a:lnTo>
                <a:lnTo>
                  <a:pt x="183028" y="96602"/>
                </a:lnTo>
                <a:lnTo>
                  <a:pt x="183028" y="94060"/>
                </a:lnTo>
                <a:lnTo>
                  <a:pt x="183028" y="91518"/>
                </a:lnTo>
                <a:lnTo>
                  <a:pt x="183028" y="88975"/>
                </a:lnTo>
                <a:lnTo>
                  <a:pt x="183028" y="86434"/>
                </a:lnTo>
                <a:lnTo>
                  <a:pt x="183028" y="83891"/>
                </a:lnTo>
                <a:lnTo>
                  <a:pt x="180486" y="83891"/>
                </a:lnTo>
                <a:lnTo>
                  <a:pt x="180486" y="81349"/>
                </a:lnTo>
                <a:lnTo>
                  <a:pt x="177944" y="78807"/>
                </a:lnTo>
                <a:lnTo>
                  <a:pt x="177944" y="76265"/>
                </a:lnTo>
                <a:lnTo>
                  <a:pt x="175402" y="73723"/>
                </a:lnTo>
                <a:lnTo>
                  <a:pt x="175402" y="71181"/>
                </a:lnTo>
                <a:lnTo>
                  <a:pt x="175402" y="68638"/>
                </a:lnTo>
                <a:lnTo>
                  <a:pt x="175402" y="66096"/>
                </a:lnTo>
                <a:lnTo>
                  <a:pt x="172860" y="66096"/>
                </a:lnTo>
                <a:lnTo>
                  <a:pt x="172860" y="63554"/>
                </a:lnTo>
                <a:lnTo>
                  <a:pt x="172860" y="61012"/>
                </a:lnTo>
                <a:lnTo>
                  <a:pt x="172860" y="58470"/>
                </a:lnTo>
                <a:lnTo>
                  <a:pt x="172860" y="55928"/>
                </a:lnTo>
                <a:lnTo>
                  <a:pt x="172860" y="53385"/>
                </a:lnTo>
                <a:lnTo>
                  <a:pt x="172860" y="55928"/>
                </a:lnTo>
                <a:lnTo>
                  <a:pt x="172860" y="53385"/>
                </a:lnTo>
                <a:lnTo>
                  <a:pt x="170318" y="53385"/>
                </a:lnTo>
                <a:lnTo>
                  <a:pt x="170318" y="50843"/>
                </a:lnTo>
                <a:lnTo>
                  <a:pt x="170318" y="48301"/>
                </a:lnTo>
                <a:lnTo>
                  <a:pt x="167776" y="45759"/>
                </a:lnTo>
                <a:lnTo>
                  <a:pt x="170318" y="45759"/>
                </a:lnTo>
                <a:lnTo>
                  <a:pt x="170318" y="43217"/>
                </a:lnTo>
                <a:lnTo>
                  <a:pt x="170318" y="40675"/>
                </a:lnTo>
                <a:lnTo>
                  <a:pt x="170318" y="38132"/>
                </a:lnTo>
                <a:lnTo>
                  <a:pt x="172860" y="38132"/>
                </a:lnTo>
                <a:lnTo>
                  <a:pt x="175402" y="35591"/>
                </a:lnTo>
                <a:lnTo>
                  <a:pt x="177944" y="35591"/>
                </a:lnTo>
                <a:lnTo>
                  <a:pt x="180486" y="35591"/>
                </a:lnTo>
                <a:lnTo>
                  <a:pt x="180486" y="33048"/>
                </a:lnTo>
                <a:lnTo>
                  <a:pt x="183028" y="33048"/>
                </a:lnTo>
                <a:lnTo>
                  <a:pt x="183028" y="30506"/>
                </a:lnTo>
                <a:lnTo>
                  <a:pt x="185570" y="30506"/>
                </a:lnTo>
                <a:lnTo>
                  <a:pt x="185570" y="30506"/>
                </a:lnTo>
                <a:lnTo>
                  <a:pt x="185570" y="27964"/>
                </a:lnTo>
                <a:lnTo>
                  <a:pt x="185570" y="25422"/>
                </a:lnTo>
                <a:lnTo>
                  <a:pt x="185570" y="22880"/>
                </a:lnTo>
                <a:lnTo>
                  <a:pt x="185570" y="20338"/>
                </a:lnTo>
                <a:lnTo>
                  <a:pt x="185570" y="17795"/>
                </a:lnTo>
                <a:lnTo>
                  <a:pt x="185570" y="15253"/>
                </a:lnTo>
                <a:lnTo>
                  <a:pt x="188112" y="15253"/>
                </a:lnTo>
                <a:lnTo>
                  <a:pt x="188112" y="12711"/>
                </a:lnTo>
                <a:lnTo>
                  <a:pt x="190654" y="12711"/>
                </a:lnTo>
                <a:lnTo>
                  <a:pt x="190654" y="10169"/>
                </a:lnTo>
                <a:lnTo>
                  <a:pt x="193196" y="7627"/>
                </a:lnTo>
                <a:lnTo>
                  <a:pt x="193196" y="5085"/>
                </a:lnTo>
                <a:lnTo>
                  <a:pt x="193196" y="5085"/>
                </a:lnTo>
                <a:lnTo>
                  <a:pt x="195738" y="5085"/>
                </a:lnTo>
                <a:lnTo>
                  <a:pt x="195738" y="2542"/>
                </a:lnTo>
                <a:lnTo>
                  <a:pt x="198280" y="2542"/>
                </a:lnTo>
                <a:lnTo>
                  <a:pt x="200822" y="0"/>
                </a:lnTo>
                <a:lnTo>
                  <a:pt x="203364" y="0"/>
                </a:lnTo>
                <a:lnTo>
                  <a:pt x="205907" y="0"/>
                </a:lnTo>
                <a:lnTo>
                  <a:pt x="208449" y="0"/>
                </a:lnTo>
                <a:lnTo>
                  <a:pt x="210991" y="0"/>
                </a:lnTo>
                <a:lnTo>
                  <a:pt x="210991" y="2542"/>
                </a:lnTo>
                <a:lnTo>
                  <a:pt x="213533" y="2542"/>
                </a:lnTo>
                <a:lnTo>
                  <a:pt x="213533" y="5085"/>
                </a:lnTo>
                <a:lnTo>
                  <a:pt x="216075" y="5085"/>
                </a:lnTo>
                <a:lnTo>
                  <a:pt x="216075" y="7627"/>
                </a:lnTo>
                <a:lnTo>
                  <a:pt x="218617" y="7627"/>
                </a:lnTo>
                <a:lnTo>
                  <a:pt x="221159" y="7627"/>
                </a:lnTo>
                <a:lnTo>
                  <a:pt x="223701" y="10169"/>
                </a:lnTo>
                <a:lnTo>
                  <a:pt x="223701" y="10169"/>
                </a:lnTo>
                <a:close/>
              </a:path>
            </a:pathLst>
          </a:custGeom>
          <a:solidFill>
            <a:srgbClr val="FDB913"/>
          </a:solidFill>
          <a:ln w="3649"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3A8EF2A-3876-4DAD-8571-4334DE45A249}"/>
              </a:ext>
            </a:extLst>
          </p:cNvPr>
          <p:cNvSpPr/>
          <p:nvPr userDrawn="1"/>
        </p:nvSpPr>
        <p:spPr>
          <a:xfrm>
            <a:off x="6981757" y="2978130"/>
            <a:ext cx="796934" cy="1128714"/>
          </a:xfrm>
          <a:custGeom>
            <a:avLst/>
            <a:gdLst>
              <a:gd name="connsiteX0" fmla="*/ 597383 w 796934"/>
              <a:gd name="connsiteY0" fmla="*/ 533852 h 1128714"/>
              <a:gd name="connsiteX1" fmla="*/ 594841 w 796934"/>
              <a:gd name="connsiteY1" fmla="*/ 533852 h 1128714"/>
              <a:gd name="connsiteX2" fmla="*/ 592299 w 796934"/>
              <a:gd name="connsiteY2" fmla="*/ 531309 h 1128714"/>
              <a:gd name="connsiteX3" fmla="*/ 592299 w 796934"/>
              <a:gd name="connsiteY3" fmla="*/ 528767 h 1128714"/>
              <a:gd name="connsiteX4" fmla="*/ 592299 w 796934"/>
              <a:gd name="connsiteY4" fmla="*/ 526225 h 1128714"/>
              <a:gd name="connsiteX5" fmla="*/ 594841 w 796934"/>
              <a:gd name="connsiteY5" fmla="*/ 526225 h 1128714"/>
              <a:gd name="connsiteX6" fmla="*/ 594841 w 796934"/>
              <a:gd name="connsiteY6" fmla="*/ 523683 h 1128714"/>
              <a:gd name="connsiteX7" fmla="*/ 597383 w 796934"/>
              <a:gd name="connsiteY7" fmla="*/ 523683 h 1128714"/>
              <a:gd name="connsiteX8" fmla="*/ 597383 w 796934"/>
              <a:gd name="connsiteY8" fmla="*/ 526225 h 1128714"/>
              <a:gd name="connsiteX9" fmla="*/ 599925 w 796934"/>
              <a:gd name="connsiteY9" fmla="*/ 526225 h 1128714"/>
              <a:gd name="connsiteX10" fmla="*/ 599925 w 796934"/>
              <a:gd name="connsiteY10" fmla="*/ 528767 h 1128714"/>
              <a:gd name="connsiteX11" fmla="*/ 599925 w 796934"/>
              <a:gd name="connsiteY11" fmla="*/ 531309 h 1128714"/>
              <a:gd name="connsiteX12" fmla="*/ 597383 w 796934"/>
              <a:gd name="connsiteY12" fmla="*/ 533852 h 1128714"/>
              <a:gd name="connsiteX13" fmla="*/ 588486 w 796934"/>
              <a:gd name="connsiteY13" fmla="*/ 531309 h 1128714"/>
              <a:gd name="connsiteX14" fmla="*/ 585944 w 796934"/>
              <a:gd name="connsiteY14" fmla="*/ 531309 h 1128714"/>
              <a:gd name="connsiteX15" fmla="*/ 585944 w 796934"/>
              <a:gd name="connsiteY15" fmla="*/ 528767 h 1128714"/>
              <a:gd name="connsiteX16" fmla="*/ 585944 w 796934"/>
              <a:gd name="connsiteY16" fmla="*/ 526225 h 1128714"/>
              <a:gd name="connsiteX17" fmla="*/ 585944 w 796934"/>
              <a:gd name="connsiteY17" fmla="*/ 523683 h 1128714"/>
              <a:gd name="connsiteX18" fmla="*/ 588486 w 796934"/>
              <a:gd name="connsiteY18" fmla="*/ 523683 h 1128714"/>
              <a:gd name="connsiteX19" fmla="*/ 588486 w 796934"/>
              <a:gd name="connsiteY19" fmla="*/ 521141 h 1128714"/>
              <a:gd name="connsiteX20" fmla="*/ 591028 w 796934"/>
              <a:gd name="connsiteY20" fmla="*/ 523683 h 1128714"/>
              <a:gd name="connsiteX21" fmla="*/ 593570 w 796934"/>
              <a:gd name="connsiteY21" fmla="*/ 526225 h 1128714"/>
              <a:gd name="connsiteX22" fmla="*/ 593570 w 796934"/>
              <a:gd name="connsiteY22" fmla="*/ 528767 h 1128714"/>
              <a:gd name="connsiteX23" fmla="*/ 591028 w 796934"/>
              <a:gd name="connsiteY23" fmla="*/ 528767 h 1128714"/>
              <a:gd name="connsiteX24" fmla="*/ 591028 w 796934"/>
              <a:gd name="connsiteY24" fmla="*/ 531309 h 1128714"/>
              <a:gd name="connsiteX25" fmla="*/ 588486 w 796934"/>
              <a:gd name="connsiteY25" fmla="*/ 531309 h 1128714"/>
              <a:gd name="connsiteX26" fmla="*/ 561795 w 796934"/>
              <a:gd name="connsiteY26" fmla="*/ 531309 h 1128714"/>
              <a:gd name="connsiteX27" fmla="*/ 559252 w 796934"/>
              <a:gd name="connsiteY27" fmla="*/ 531309 h 1128714"/>
              <a:gd name="connsiteX28" fmla="*/ 559252 w 796934"/>
              <a:gd name="connsiteY28" fmla="*/ 528767 h 1128714"/>
              <a:gd name="connsiteX29" fmla="*/ 556710 w 796934"/>
              <a:gd name="connsiteY29" fmla="*/ 528767 h 1128714"/>
              <a:gd name="connsiteX30" fmla="*/ 556710 w 796934"/>
              <a:gd name="connsiteY30" fmla="*/ 526225 h 1128714"/>
              <a:gd name="connsiteX31" fmla="*/ 556710 w 796934"/>
              <a:gd name="connsiteY31" fmla="*/ 523683 h 1128714"/>
              <a:gd name="connsiteX32" fmla="*/ 559252 w 796934"/>
              <a:gd name="connsiteY32" fmla="*/ 523683 h 1128714"/>
              <a:gd name="connsiteX33" fmla="*/ 559252 w 796934"/>
              <a:gd name="connsiteY33" fmla="*/ 521141 h 1128714"/>
              <a:gd name="connsiteX34" fmla="*/ 561795 w 796934"/>
              <a:gd name="connsiteY34" fmla="*/ 521141 h 1128714"/>
              <a:gd name="connsiteX35" fmla="*/ 561795 w 796934"/>
              <a:gd name="connsiteY35" fmla="*/ 523683 h 1128714"/>
              <a:gd name="connsiteX36" fmla="*/ 564336 w 796934"/>
              <a:gd name="connsiteY36" fmla="*/ 523683 h 1128714"/>
              <a:gd name="connsiteX37" fmla="*/ 564336 w 796934"/>
              <a:gd name="connsiteY37" fmla="*/ 526225 h 1128714"/>
              <a:gd name="connsiteX38" fmla="*/ 564336 w 796934"/>
              <a:gd name="connsiteY38" fmla="*/ 528767 h 1128714"/>
              <a:gd name="connsiteX39" fmla="*/ 561795 w 796934"/>
              <a:gd name="connsiteY39" fmla="*/ 531309 h 1128714"/>
              <a:gd name="connsiteX40" fmla="*/ 611364 w 796934"/>
              <a:gd name="connsiteY40" fmla="*/ 508430 h 1128714"/>
              <a:gd name="connsiteX41" fmla="*/ 613906 w 796934"/>
              <a:gd name="connsiteY41" fmla="*/ 508430 h 1128714"/>
              <a:gd name="connsiteX42" fmla="*/ 621532 w 796934"/>
              <a:gd name="connsiteY42" fmla="*/ 505888 h 1128714"/>
              <a:gd name="connsiteX43" fmla="*/ 624074 w 796934"/>
              <a:gd name="connsiteY43" fmla="*/ 503346 h 1128714"/>
              <a:gd name="connsiteX44" fmla="*/ 624074 w 796934"/>
              <a:gd name="connsiteY44" fmla="*/ 505888 h 1128714"/>
              <a:gd name="connsiteX45" fmla="*/ 626617 w 796934"/>
              <a:gd name="connsiteY45" fmla="*/ 505888 h 1128714"/>
              <a:gd name="connsiteX46" fmla="*/ 629159 w 796934"/>
              <a:gd name="connsiteY46" fmla="*/ 505888 h 1128714"/>
              <a:gd name="connsiteX47" fmla="*/ 636785 w 796934"/>
              <a:gd name="connsiteY47" fmla="*/ 510972 h 1128714"/>
              <a:gd name="connsiteX48" fmla="*/ 634243 w 796934"/>
              <a:gd name="connsiteY48" fmla="*/ 513514 h 1128714"/>
              <a:gd name="connsiteX49" fmla="*/ 629159 w 796934"/>
              <a:gd name="connsiteY49" fmla="*/ 518599 h 1128714"/>
              <a:gd name="connsiteX50" fmla="*/ 626617 w 796934"/>
              <a:gd name="connsiteY50" fmla="*/ 518599 h 1128714"/>
              <a:gd name="connsiteX51" fmla="*/ 626617 w 796934"/>
              <a:gd name="connsiteY51" fmla="*/ 521141 h 1128714"/>
              <a:gd name="connsiteX52" fmla="*/ 624074 w 796934"/>
              <a:gd name="connsiteY52" fmla="*/ 521141 h 1128714"/>
              <a:gd name="connsiteX53" fmla="*/ 621532 w 796934"/>
              <a:gd name="connsiteY53" fmla="*/ 521141 h 1128714"/>
              <a:gd name="connsiteX54" fmla="*/ 613906 w 796934"/>
              <a:gd name="connsiteY54" fmla="*/ 523683 h 1128714"/>
              <a:gd name="connsiteX55" fmla="*/ 611364 w 796934"/>
              <a:gd name="connsiteY55" fmla="*/ 523683 h 1128714"/>
              <a:gd name="connsiteX56" fmla="*/ 606281 w 796934"/>
              <a:gd name="connsiteY56" fmla="*/ 521141 h 1128714"/>
              <a:gd name="connsiteX57" fmla="*/ 603738 w 796934"/>
              <a:gd name="connsiteY57" fmla="*/ 521141 h 1128714"/>
              <a:gd name="connsiteX58" fmla="*/ 598654 w 796934"/>
              <a:gd name="connsiteY58" fmla="*/ 514786 h 1128714"/>
              <a:gd name="connsiteX59" fmla="*/ 596112 w 796934"/>
              <a:gd name="connsiteY59" fmla="*/ 512243 h 1128714"/>
              <a:gd name="connsiteX60" fmla="*/ 598654 w 796934"/>
              <a:gd name="connsiteY60" fmla="*/ 512243 h 1128714"/>
              <a:gd name="connsiteX61" fmla="*/ 598654 w 796934"/>
              <a:gd name="connsiteY61" fmla="*/ 509701 h 1128714"/>
              <a:gd name="connsiteX62" fmla="*/ 598654 w 796934"/>
              <a:gd name="connsiteY62" fmla="*/ 507159 h 1128714"/>
              <a:gd name="connsiteX63" fmla="*/ 601196 w 796934"/>
              <a:gd name="connsiteY63" fmla="*/ 504616 h 1128714"/>
              <a:gd name="connsiteX64" fmla="*/ 606281 w 796934"/>
              <a:gd name="connsiteY64" fmla="*/ 504616 h 1128714"/>
              <a:gd name="connsiteX65" fmla="*/ 608822 w 796934"/>
              <a:gd name="connsiteY65" fmla="*/ 504616 h 1128714"/>
              <a:gd name="connsiteX66" fmla="*/ 608822 w 796934"/>
              <a:gd name="connsiteY66" fmla="*/ 507159 h 1128714"/>
              <a:gd name="connsiteX67" fmla="*/ 611364 w 796934"/>
              <a:gd name="connsiteY67" fmla="*/ 508430 h 1128714"/>
              <a:gd name="connsiteX68" fmla="*/ 240224 w 796934"/>
              <a:gd name="connsiteY68" fmla="*/ 466484 h 1128714"/>
              <a:gd name="connsiteX69" fmla="*/ 237682 w 796934"/>
              <a:gd name="connsiteY69" fmla="*/ 466484 h 1128714"/>
              <a:gd name="connsiteX70" fmla="*/ 237682 w 796934"/>
              <a:gd name="connsiteY70" fmla="*/ 463943 h 1128714"/>
              <a:gd name="connsiteX71" fmla="*/ 237682 w 796934"/>
              <a:gd name="connsiteY71" fmla="*/ 461400 h 1128714"/>
              <a:gd name="connsiteX72" fmla="*/ 235140 w 796934"/>
              <a:gd name="connsiteY72" fmla="*/ 461400 h 1128714"/>
              <a:gd name="connsiteX73" fmla="*/ 237682 w 796934"/>
              <a:gd name="connsiteY73" fmla="*/ 461400 h 1128714"/>
              <a:gd name="connsiteX74" fmla="*/ 237682 w 796934"/>
              <a:gd name="connsiteY74" fmla="*/ 458858 h 1128714"/>
              <a:gd name="connsiteX75" fmla="*/ 237682 w 796934"/>
              <a:gd name="connsiteY75" fmla="*/ 456316 h 1128714"/>
              <a:gd name="connsiteX76" fmla="*/ 240224 w 796934"/>
              <a:gd name="connsiteY76" fmla="*/ 456316 h 1128714"/>
              <a:gd name="connsiteX77" fmla="*/ 242766 w 796934"/>
              <a:gd name="connsiteY77" fmla="*/ 456316 h 1128714"/>
              <a:gd name="connsiteX78" fmla="*/ 242766 w 796934"/>
              <a:gd name="connsiteY78" fmla="*/ 458858 h 1128714"/>
              <a:gd name="connsiteX79" fmla="*/ 242766 w 796934"/>
              <a:gd name="connsiteY79" fmla="*/ 461400 h 1128714"/>
              <a:gd name="connsiteX80" fmla="*/ 242766 w 796934"/>
              <a:gd name="connsiteY80" fmla="*/ 463943 h 1128714"/>
              <a:gd name="connsiteX81" fmla="*/ 242766 w 796934"/>
              <a:gd name="connsiteY81" fmla="*/ 466484 h 1128714"/>
              <a:gd name="connsiteX82" fmla="*/ 240224 w 796934"/>
              <a:gd name="connsiteY82" fmla="*/ 466484 h 1128714"/>
              <a:gd name="connsiteX83" fmla="*/ 240224 w 796934"/>
              <a:gd name="connsiteY83" fmla="*/ 455045 h 1128714"/>
              <a:gd name="connsiteX84" fmla="*/ 237682 w 796934"/>
              <a:gd name="connsiteY84" fmla="*/ 452503 h 1128714"/>
              <a:gd name="connsiteX85" fmla="*/ 237682 w 796934"/>
              <a:gd name="connsiteY85" fmla="*/ 449960 h 1128714"/>
              <a:gd name="connsiteX86" fmla="*/ 237682 w 796934"/>
              <a:gd name="connsiteY86" fmla="*/ 447418 h 1128714"/>
              <a:gd name="connsiteX87" fmla="*/ 237682 w 796934"/>
              <a:gd name="connsiteY87" fmla="*/ 444876 h 1128714"/>
              <a:gd name="connsiteX88" fmla="*/ 240224 w 796934"/>
              <a:gd name="connsiteY88" fmla="*/ 444876 h 1128714"/>
              <a:gd name="connsiteX89" fmla="*/ 242766 w 796934"/>
              <a:gd name="connsiteY89" fmla="*/ 444876 h 1128714"/>
              <a:gd name="connsiteX90" fmla="*/ 242766 w 796934"/>
              <a:gd name="connsiteY90" fmla="*/ 447418 h 1128714"/>
              <a:gd name="connsiteX91" fmla="*/ 245308 w 796934"/>
              <a:gd name="connsiteY91" fmla="*/ 447418 h 1128714"/>
              <a:gd name="connsiteX92" fmla="*/ 245308 w 796934"/>
              <a:gd name="connsiteY92" fmla="*/ 449960 h 1128714"/>
              <a:gd name="connsiteX93" fmla="*/ 242766 w 796934"/>
              <a:gd name="connsiteY93" fmla="*/ 449960 h 1128714"/>
              <a:gd name="connsiteX94" fmla="*/ 242766 w 796934"/>
              <a:gd name="connsiteY94" fmla="*/ 452503 h 1128714"/>
              <a:gd name="connsiteX95" fmla="*/ 242766 w 796934"/>
              <a:gd name="connsiteY95" fmla="*/ 455045 h 1128714"/>
              <a:gd name="connsiteX96" fmla="*/ 240224 w 796934"/>
              <a:gd name="connsiteY96" fmla="*/ 455045 h 1128714"/>
              <a:gd name="connsiteX97" fmla="*/ 161421 w 796934"/>
              <a:gd name="connsiteY97" fmla="*/ 381323 h 1128714"/>
              <a:gd name="connsiteX98" fmla="*/ 161421 w 796934"/>
              <a:gd name="connsiteY98" fmla="*/ 383864 h 1128714"/>
              <a:gd name="connsiteX99" fmla="*/ 158879 w 796934"/>
              <a:gd name="connsiteY99" fmla="*/ 383864 h 1128714"/>
              <a:gd name="connsiteX100" fmla="*/ 156336 w 796934"/>
              <a:gd name="connsiteY100" fmla="*/ 383864 h 1128714"/>
              <a:gd name="connsiteX101" fmla="*/ 149981 w 796934"/>
              <a:gd name="connsiteY101" fmla="*/ 383864 h 1128714"/>
              <a:gd name="connsiteX102" fmla="*/ 147439 w 796934"/>
              <a:gd name="connsiteY102" fmla="*/ 383864 h 1128714"/>
              <a:gd name="connsiteX103" fmla="*/ 147439 w 796934"/>
              <a:gd name="connsiteY103" fmla="*/ 381323 h 1128714"/>
              <a:gd name="connsiteX104" fmla="*/ 144897 w 796934"/>
              <a:gd name="connsiteY104" fmla="*/ 376238 h 1128714"/>
              <a:gd name="connsiteX105" fmla="*/ 144897 w 796934"/>
              <a:gd name="connsiteY105" fmla="*/ 373696 h 1128714"/>
              <a:gd name="connsiteX106" fmla="*/ 147439 w 796934"/>
              <a:gd name="connsiteY106" fmla="*/ 371153 h 1128714"/>
              <a:gd name="connsiteX107" fmla="*/ 152523 w 796934"/>
              <a:gd name="connsiteY107" fmla="*/ 371153 h 1128714"/>
              <a:gd name="connsiteX108" fmla="*/ 152523 w 796934"/>
              <a:gd name="connsiteY108" fmla="*/ 373696 h 1128714"/>
              <a:gd name="connsiteX109" fmla="*/ 157607 w 796934"/>
              <a:gd name="connsiteY109" fmla="*/ 376238 h 1128714"/>
              <a:gd name="connsiteX110" fmla="*/ 160149 w 796934"/>
              <a:gd name="connsiteY110" fmla="*/ 378780 h 1128714"/>
              <a:gd name="connsiteX111" fmla="*/ 161421 w 796934"/>
              <a:gd name="connsiteY111" fmla="*/ 381323 h 1128714"/>
              <a:gd name="connsiteX112" fmla="*/ 149981 w 796934"/>
              <a:gd name="connsiteY112" fmla="*/ 369883 h 1128714"/>
              <a:gd name="connsiteX113" fmla="*/ 149981 w 796934"/>
              <a:gd name="connsiteY113" fmla="*/ 367340 h 1128714"/>
              <a:gd name="connsiteX114" fmla="*/ 147439 w 796934"/>
              <a:gd name="connsiteY114" fmla="*/ 367340 h 1128714"/>
              <a:gd name="connsiteX115" fmla="*/ 147439 w 796934"/>
              <a:gd name="connsiteY115" fmla="*/ 364798 h 1128714"/>
              <a:gd name="connsiteX116" fmla="*/ 144897 w 796934"/>
              <a:gd name="connsiteY116" fmla="*/ 364798 h 1128714"/>
              <a:gd name="connsiteX117" fmla="*/ 144897 w 796934"/>
              <a:gd name="connsiteY117" fmla="*/ 362257 h 1128714"/>
              <a:gd name="connsiteX118" fmla="*/ 147439 w 796934"/>
              <a:gd name="connsiteY118" fmla="*/ 362257 h 1128714"/>
              <a:gd name="connsiteX119" fmla="*/ 147439 w 796934"/>
              <a:gd name="connsiteY119" fmla="*/ 359714 h 1128714"/>
              <a:gd name="connsiteX120" fmla="*/ 149981 w 796934"/>
              <a:gd name="connsiteY120" fmla="*/ 359714 h 1128714"/>
              <a:gd name="connsiteX121" fmla="*/ 152523 w 796934"/>
              <a:gd name="connsiteY121" fmla="*/ 359714 h 1128714"/>
              <a:gd name="connsiteX122" fmla="*/ 152523 w 796934"/>
              <a:gd name="connsiteY122" fmla="*/ 362257 h 1128714"/>
              <a:gd name="connsiteX123" fmla="*/ 152523 w 796934"/>
              <a:gd name="connsiteY123" fmla="*/ 364798 h 1128714"/>
              <a:gd name="connsiteX124" fmla="*/ 152523 w 796934"/>
              <a:gd name="connsiteY124" fmla="*/ 367340 h 1128714"/>
              <a:gd name="connsiteX125" fmla="*/ 149981 w 796934"/>
              <a:gd name="connsiteY125" fmla="*/ 367340 h 1128714"/>
              <a:gd name="connsiteX126" fmla="*/ 149981 w 796934"/>
              <a:gd name="connsiteY126" fmla="*/ 369883 h 1128714"/>
              <a:gd name="connsiteX127" fmla="*/ 221158 w 796934"/>
              <a:gd name="connsiteY127" fmla="*/ 341919 h 1128714"/>
              <a:gd name="connsiteX128" fmla="*/ 221158 w 796934"/>
              <a:gd name="connsiteY128" fmla="*/ 344461 h 1128714"/>
              <a:gd name="connsiteX129" fmla="*/ 218617 w 796934"/>
              <a:gd name="connsiteY129" fmla="*/ 341919 h 1128714"/>
              <a:gd name="connsiteX130" fmla="*/ 213533 w 796934"/>
              <a:gd name="connsiteY130" fmla="*/ 339377 h 1128714"/>
              <a:gd name="connsiteX131" fmla="*/ 210990 w 796934"/>
              <a:gd name="connsiteY131" fmla="*/ 336835 h 1128714"/>
              <a:gd name="connsiteX132" fmla="*/ 208448 w 796934"/>
              <a:gd name="connsiteY132" fmla="*/ 334293 h 1128714"/>
              <a:gd name="connsiteX133" fmla="*/ 205907 w 796934"/>
              <a:gd name="connsiteY133" fmla="*/ 334293 h 1128714"/>
              <a:gd name="connsiteX134" fmla="*/ 205907 w 796934"/>
              <a:gd name="connsiteY134" fmla="*/ 329208 h 1128714"/>
              <a:gd name="connsiteX135" fmla="*/ 205907 w 796934"/>
              <a:gd name="connsiteY135" fmla="*/ 326666 h 1128714"/>
              <a:gd name="connsiteX136" fmla="*/ 208448 w 796934"/>
              <a:gd name="connsiteY136" fmla="*/ 324124 h 1128714"/>
              <a:gd name="connsiteX137" fmla="*/ 208448 w 796934"/>
              <a:gd name="connsiteY137" fmla="*/ 321582 h 1128714"/>
              <a:gd name="connsiteX138" fmla="*/ 210990 w 796934"/>
              <a:gd name="connsiteY138" fmla="*/ 321582 h 1128714"/>
              <a:gd name="connsiteX139" fmla="*/ 210990 w 796934"/>
              <a:gd name="connsiteY139" fmla="*/ 324124 h 1128714"/>
              <a:gd name="connsiteX140" fmla="*/ 213533 w 796934"/>
              <a:gd name="connsiteY140" fmla="*/ 324124 h 1128714"/>
              <a:gd name="connsiteX141" fmla="*/ 218617 w 796934"/>
              <a:gd name="connsiteY141" fmla="*/ 330480 h 1128714"/>
              <a:gd name="connsiteX142" fmla="*/ 221158 w 796934"/>
              <a:gd name="connsiteY142" fmla="*/ 335563 h 1128714"/>
              <a:gd name="connsiteX143" fmla="*/ 221158 w 796934"/>
              <a:gd name="connsiteY143" fmla="*/ 341919 h 1128714"/>
              <a:gd name="connsiteX144" fmla="*/ 681271 w 796934"/>
              <a:gd name="connsiteY144" fmla="*/ 308871 h 1128714"/>
              <a:gd name="connsiteX145" fmla="*/ 678729 w 796934"/>
              <a:gd name="connsiteY145" fmla="*/ 306329 h 1128714"/>
              <a:gd name="connsiteX146" fmla="*/ 678729 w 796934"/>
              <a:gd name="connsiteY146" fmla="*/ 303787 h 1128714"/>
              <a:gd name="connsiteX147" fmla="*/ 678729 w 796934"/>
              <a:gd name="connsiteY147" fmla="*/ 301244 h 1128714"/>
              <a:gd name="connsiteX148" fmla="*/ 678729 w 796934"/>
              <a:gd name="connsiteY148" fmla="*/ 299974 h 1128714"/>
              <a:gd name="connsiteX149" fmla="*/ 681271 w 796934"/>
              <a:gd name="connsiteY149" fmla="*/ 299974 h 1128714"/>
              <a:gd name="connsiteX150" fmla="*/ 683813 w 796934"/>
              <a:gd name="connsiteY150" fmla="*/ 299974 h 1128714"/>
              <a:gd name="connsiteX151" fmla="*/ 683813 w 796934"/>
              <a:gd name="connsiteY151" fmla="*/ 302516 h 1128714"/>
              <a:gd name="connsiteX152" fmla="*/ 686355 w 796934"/>
              <a:gd name="connsiteY152" fmla="*/ 302516 h 1128714"/>
              <a:gd name="connsiteX153" fmla="*/ 686355 w 796934"/>
              <a:gd name="connsiteY153" fmla="*/ 305058 h 1128714"/>
              <a:gd name="connsiteX154" fmla="*/ 686355 w 796934"/>
              <a:gd name="connsiteY154" fmla="*/ 307600 h 1128714"/>
              <a:gd name="connsiteX155" fmla="*/ 683813 w 796934"/>
              <a:gd name="connsiteY155" fmla="*/ 307600 h 1128714"/>
              <a:gd name="connsiteX156" fmla="*/ 683813 w 796934"/>
              <a:gd name="connsiteY156" fmla="*/ 310142 h 1128714"/>
              <a:gd name="connsiteX157" fmla="*/ 681271 w 796934"/>
              <a:gd name="connsiteY157" fmla="*/ 310142 h 1128714"/>
              <a:gd name="connsiteX158" fmla="*/ 690168 w 796934"/>
              <a:gd name="connsiteY158" fmla="*/ 306329 h 1128714"/>
              <a:gd name="connsiteX159" fmla="*/ 687626 w 796934"/>
              <a:gd name="connsiteY159" fmla="*/ 306329 h 1128714"/>
              <a:gd name="connsiteX160" fmla="*/ 685084 w 796934"/>
              <a:gd name="connsiteY160" fmla="*/ 306329 h 1128714"/>
              <a:gd name="connsiteX161" fmla="*/ 685084 w 796934"/>
              <a:gd name="connsiteY161" fmla="*/ 303787 h 1128714"/>
              <a:gd name="connsiteX162" fmla="*/ 685084 w 796934"/>
              <a:gd name="connsiteY162" fmla="*/ 301244 h 1128714"/>
              <a:gd name="connsiteX163" fmla="*/ 685084 w 796934"/>
              <a:gd name="connsiteY163" fmla="*/ 299974 h 1128714"/>
              <a:gd name="connsiteX164" fmla="*/ 687626 w 796934"/>
              <a:gd name="connsiteY164" fmla="*/ 299974 h 1128714"/>
              <a:gd name="connsiteX165" fmla="*/ 690168 w 796934"/>
              <a:gd name="connsiteY165" fmla="*/ 299974 h 1128714"/>
              <a:gd name="connsiteX166" fmla="*/ 692710 w 796934"/>
              <a:gd name="connsiteY166" fmla="*/ 299974 h 1128714"/>
              <a:gd name="connsiteX167" fmla="*/ 692710 w 796934"/>
              <a:gd name="connsiteY167" fmla="*/ 302516 h 1128714"/>
              <a:gd name="connsiteX168" fmla="*/ 692710 w 796934"/>
              <a:gd name="connsiteY168" fmla="*/ 305058 h 1128714"/>
              <a:gd name="connsiteX169" fmla="*/ 692710 w 796934"/>
              <a:gd name="connsiteY169" fmla="*/ 307600 h 1128714"/>
              <a:gd name="connsiteX170" fmla="*/ 690168 w 796934"/>
              <a:gd name="connsiteY170" fmla="*/ 307600 h 1128714"/>
              <a:gd name="connsiteX171" fmla="*/ 130916 w 796934"/>
              <a:gd name="connsiteY171" fmla="*/ 381323 h 1128714"/>
              <a:gd name="connsiteX172" fmla="*/ 130916 w 796934"/>
              <a:gd name="connsiteY172" fmla="*/ 383864 h 1128714"/>
              <a:gd name="connsiteX173" fmla="*/ 128374 w 796934"/>
              <a:gd name="connsiteY173" fmla="*/ 383864 h 1128714"/>
              <a:gd name="connsiteX174" fmla="*/ 130916 w 796934"/>
              <a:gd name="connsiteY174" fmla="*/ 386407 h 1128714"/>
              <a:gd name="connsiteX175" fmla="*/ 133458 w 796934"/>
              <a:gd name="connsiteY175" fmla="*/ 386407 h 1128714"/>
              <a:gd name="connsiteX176" fmla="*/ 136000 w 796934"/>
              <a:gd name="connsiteY176" fmla="*/ 388949 h 1128714"/>
              <a:gd name="connsiteX177" fmla="*/ 138542 w 796934"/>
              <a:gd name="connsiteY177" fmla="*/ 394033 h 1128714"/>
              <a:gd name="connsiteX178" fmla="*/ 141084 w 796934"/>
              <a:gd name="connsiteY178" fmla="*/ 394033 h 1128714"/>
              <a:gd name="connsiteX179" fmla="*/ 141084 w 796934"/>
              <a:gd name="connsiteY179" fmla="*/ 391491 h 1128714"/>
              <a:gd name="connsiteX180" fmla="*/ 143626 w 796934"/>
              <a:gd name="connsiteY180" fmla="*/ 391491 h 1128714"/>
              <a:gd name="connsiteX181" fmla="*/ 143626 w 796934"/>
              <a:gd name="connsiteY181" fmla="*/ 388949 h 1128714"/>
              <a:gd name="connsiteX182" fmla="*/ 146168 w 796934"/>
              <a:gd name="connsiteY182" fmla="*/ 388949 h 1128714"/>
              <a:gd name="connsiteX183" fmla="*/ 148710 w 796934"/>
              <a:gd name="connsiteY183" fmla="*/ 394033 h 1128714"/>
              <a:gd name="connsiteX184" fmla="*/ 151252 w 796934"/>
              <a:gd name="connsiteY184" fmla="*/ 396575 h 1128714"/>
              <a:gd name="connsiteX185" fmla="*/ 151252 w 796934"/>
              <a:gd name="connsiteY185" fmla="*/ 399117 h 1128714"/>
              <a:gd name="connsiteX186" fmla="*/ 151252 w 796934"/>
              <a:gd name="connsiteY186" fmla="*/ 401660 h 1128714"/>
              <a:gd name="connsiteX187" fmla="*/ 151252 w 796934"/>
              <a:gd name="connsiteY187" fmla="*/ 404202 h 1128714"/>
              <a:gd name="connsiteX188" fmla="*/ 153794 w 796934"/>
              <a:gd name="connsiteY188" fmla="*/ 404202 h 1128714"/>
              <a:gd name="connsiteX189" fmla="*/ 156336 w 796934"/>
              <a:gd name="connsiteY189" fmla="*/ 409286 h 1128714"/>
              <a:gd name="connsiteX190" fmla="*/ 156336 w 796934"/>
              <a:gd name="connsiteY190" fmla="*/ 411828 h 1128714"/>
              <a:gd name="connsiteX191" fmla="*/ 158879 w 796934"/>
              <a:gd name="connsiteY191" fmla="*/ 414370 h 1128714"/>
              <a:gd name="connsiteX192" fmla="*/ 161421 w 796934"/>
              <a:gd name="connsiteY192" fmla="*/ 414370 h 1128714"/>
              <a:gd name="connsiteX193" fmla="*/ 161421 w 796934"/>
              <a:gd name="connsiteY193" fmla="*/ 411828 h 1128714"/>
              <a:gd name="connsiteX194" fmla="*/ 163962 w 796934"/>
              <a:gd name="connsiteY194" fmla="*/ 411828 h 1128714"/>
              <a:gd name="connsiteX195" fmla="*/ 166504 w 796934"/>
              <a:gd name="connsiteY195" fmla="*/ 409286 h 1128714"/>
              <a:gd name="connsiteX196" fmla="*/ 166504 w 796934"/>
              <a:gd name="connsiteY196" fmla="*/ 411828 h 1128714"/>
              <a:gd name="connsiteX197" fmla="*/ 171589 w 796934"/>
              <a:gd name="connsiteY197" fmla="*/ 414370 h 1128714"/>
              <a:gd name="connsiteX198" fmla="*/ 174131 w 796934"/>
              <a:gd name="connsiteY198" fmla="*/ 414370 h 1128714"/>
              <a:gd name="connsiteX199" fmla="*/ 176672 w 796934"/>
              <a:gd name="connsiteY199" fmla="*/ 419455 h 1128714"/>
              <a:gd name="connsiteX200" fmla="*/ 179215 w 796934"/>
              <a:gd name="connsiteY200" fmla="*/ 424539 h 1128714"/>
              <a:gd name="connsiteX201" fmla="*/ 181757 w 796934"/>
              <a:gd name="connsiteY201" fmla="*/ 424539 h 1128714"/>
              <a:gd name="connsiteX202" fmla="*/ 190654 w 796934"/>
              <a:gd name="connsiteY202" fmla="*/ 427081 h 1128714"/>
              <a:gd name="connsiteX203" fmla="*/ 195738 w 796934"/>
              <a:gd name="connsiteY203" fmla="*/ 433436 h 1128714"/>
              <a:gd name="connsiteX204" fmla="*/ 198280 w 796934"/>
              <a:gd name="connsiteY204" fmla="*/ 438521 h 1128714"/>
              <a:gd name="connsiteX205" fmla="*/ 200822 w 796934"/>
              <a:gd name="connsiteY205" fmla="*/ 443605 h 1128714"/>
              <a:gd name="connsiteX206" fmla="*/ 203364 w 796934"/>
              <a:gd name="connsiteY206" fmla="*/ 446147 h 1128714"/>
              <a:gd name="connsiteX207" fmla="*/ 205907 w 796934"/>
              <a:gd name="connsiteY207" fmla="*/ 452503 h 1128714"/>
              <a:gd name="connsiteX208" fmla="*/ 208448 w 796934"/>
              <a:gd name="connsiteY208" fmla="*/ 455045 h 1128714"/>
              <a:gd name="connsiteX209" fmla="*/ 208448 w 796934"/>
              <a:gd name="connsiteY209" fmla="*/ 457587 h 1128714"/>
              <a:gd name="connsiteX210" fmla="*/ 210990 w 796934"/>
              <a:gd name="connsiteY210" fmla="*/ 457587 h 1128714"/>
              <a:gd name="connsiteX211" fmla="*/ 216075 w 796934"/>
              <a:gd name="connsiteY211" fmla="*/ 460129 h 1128714"/>
              <a:gd name="connsiteX212" fmla="*/ 218617 w 796934"/>
              <a:gd name="connsiteY212" fmla="*/ 460129 h 1128714"/>
              <a:gd name="connsiteX213" fmla="*/ 218617 w 796934"/>
              <a:gd name="connsiteY213" fmla="*/ 462671 h 1128714"/>
              <a:gd name="connsiteX214" fmla="*/ 221158 w 796934"/>
              <a:gd name="connsiteY214" fmla="*/ 467756 h 1128714"/>
              <a:gd name="connsiteX215" fmla="*/ 223701 w 796934"/>
              <a:gd name="connsiteY215" fmla="*/ 467756 h 1128714"/>
              <a:gd name="connsiteX216" fmla="*/ 226243 w 796934"/>
              <a:gd name="connsiteY216" fmla="*/ 470298 h 1128714"/>
              <a:gd name="connsiteX217" fmla="*/ 228785 w 796934"/>
              <a:gd name="connsiteY217" fmla="*/ 470298 h 1128714"/>
              <a:gd name="connsiteX218" fmla="*/ 231327 w 796934"/>
              <a:gd name="connsiteY218" fmla="*/ 472839 h 1128714"/>
              <a:gd name="connsiteX219" fmla="*/ 231327 w 796934"/>
              <a:gd name="connsiteY219" fmla="*/ 475382 h 1128714"/>
              <a:gd name="connsiteX220" fmla="*/ 231327 w 796934"/>
              <a:gd name="connsiteY220" fmla="*/ 480466 h 1128714"/>
              <a:gd name="connsiteX221" fmla="*/ 233869 w 796934"/>
              <a:gd name="connsiteY221" fmla="*/ 483009 h 1128714"/>
              <a:gd name="connsiteX222" fmla="*/ 233869 w 796934"/>
              <a:gd name="connsiteY222" fmla="*/ 485550 h 1128714"/>
              <a:gd name="connsiteX223" fmla="*/ 233869 w 796934"/>
              <a:gd name="connsiteY223" fmla="*/ 490635 h 1128714"/>
              <a:gd name="connsiteX224" fmla="*/ 236411 w 796934"/>
              <a:gd name="connsiteY224" fmla="*/ 490635 h 1128714"/>
              <a:gd name="connsiteX225" fmla="*/ 236411 w 796934"/>
              <a:gd name="connsiteY225" fmla="*/ 493177 h 1128714"/>
              <a:gd name="connsiteX226" fmla="*/ 238953 w 796934"/>
              <a:gd name="connsiteY226" fmla="*/ 490635 h 1128714"/>
              <a:gd name="connsiteX227" fmla="*/ 241495 w 796934"/>
              <a:gd name="connsiteY227" fmla="*/ 493177 h 1128714"/>
              <a:gd name="connsiteX228" fmla="*/ 246579 w 796934"/>
              <a:gd name="connsiteY228" fmla="*/ 498261 h 1128714"/>
              <a:gd name="connsiteX229" fmla="*/ 246579 w 796934"/>
              <a:gd name="connsiteY229" fmla="*/ 500803 h 1128714"/>
              <a:gd name="connsiteX230" fmla="*/ 246579 w 796934"/>
              <a:gd name="connsiteY230" fmla="*/ 503346 h 1128714"/>
              <a:gd name="connsiteX231" fmla="*/ 249121 w 796934"/>
              <a:gd name="connsiteY231" fmla="*/ 505888 h 1128714"/>
              <a:gd name="connsiteX232" fmla="*/ 249121 w 796934"/>
              <a:gd name="connsiteY232" fmla="*/ 508430 h 1128714"/>
              <a:gd name="connsiteX233" fmla="*/ 251663 w 796934"/>
              <a:gd name="connsiteY233" fmla="*/ 508430 h 1128714"/>
              <a:gd name="connsiteX234" fmla="*/ 251663 w 796934"/>
              <a:gd name="connsiteY234" fmla="*/ 510972 h 1128714"/>
              <a:gd name="connsiteX235" fmla="*/ 254206 w 796934"/>
              <a:gd name="connsiteY235" fmla="*/ 510972 h 1128714"/>
              <a:gd name="connsiteX236" fmla="*/ 254206 w 796934"/>
              <a:gd name="connsiteY236" fmla="*/ 508430 h 1128714"/>
              <a:gd name="connsiteX237" fmla="*/ 256748 w 796934"/>
              <a:gd name="connsiteY237" fmla="*/ 508430 h 1128714"/>
              <a:gd name="connsiteX238" fmla="*/ 256748 w 796934"/>
              <a:gd name="connsiteY238" fmla="*/ 505888 h 1128714"/>
              <a:gd name="connsiteX239" fmla="*/ 259289 w 796934"/>
              <a:gd name="connsiteY239" fmla="*/ 508430 h 1128714"/>
              <a:gd name="connsiteX240" fmla="*/ 259289 w 796934"/>
              <a:gd name="connsiteY240" fmla="*/ 510972 h 1128714"/>
              <a:gd name="connsiteX241" fmla="*/ 259289 w 796934"/>
              <a:gd name="connsiteY241" fmla="*/ 513514 h 1128714"/>
              <a:gd name="connsiteX242" fmla="*/ 261831 w 796934"/>
              <a:gd name="connsiteY242" fmla="*/ 513514 h 1128714"/>
              <a:gd name="connsiteX243" fmla="*/ 261831 w 796934"/>
              <a:gd name="connsiteY243" fmla="*/ 516056 h 1128714"/>
              <a:gd name="connsiteX244" fmla="*/ 261831 w 796934"/>
              <a:gd name="connsiteY244" fmla="*/ 518599 h 1128714"/>
              <a:gd name="connsiteX245" fmla="*/ 264374 w 796934"/>
              <a:gd name="connsiteY245" fmla="*/ 521141 h 1128714"/>
              <a:gd name="connsiteX246" fmla="*/ 266916 w 796934"/>
              <a:gd name="connsiteY246" fmla="*/ 523683 h 1128714"/>
              <a:gd name="connsiteX247" fmla="*/ 266916 w 796934"/>
              <a:gd name="connsiteY247" fmla="*/ 526225 h 1128714"/>
              <a:gd name="connsiteX248" fmla="*/ 269458 w 796934"/>
              <a:gd name="connsiteY248" fmla="*/ 532580 h 1128714"/>
              <a:gd name="connsiteX249" fmla="*/ 272000 w 796934"/>
              <a:gd name="connsiteY249" fmla="*/ 535123 h 1128714"/>
              <a:gd name="connsiteX250" fmla="*/ 272000 w 796934"/>
              <a:gd name="connsiteY250" fmla="*/ 540207 h 1128714"/>
              <a:gd name="connsiteX251" fmla="*/ 272000 w 796934"/>
              <a:gd name="connsiteY251" fmla="*/ 542749 h 1128714"/>
              <a:gd name="connsiteX252" fmla="*/ 272000 w 796934"/>
              <a:gd name="connsiteY252" fmla="*/ 545291 h 1128714"/>
              <a:gd name="connsiteX253" fmla="*/ 269458 w 796934"/>
              <a:gd name="connsiteY253" fmla="*/ 545291 h 1128714"/>
              <a:gd name="connsiteX254" fmla="*/ 266916 w 796934"/>
              <a:gd name="connsiteY254" fmla="*/ 547833 h 1128714"/>
              <a:gd name="connsiteX255" fmla="*/ 264374 w 796934"/>
              <a:gd name="connsiteY255" fmla="*/ 547833 h 1128714"/>
              <a:gd name="connsiteX256" fmla="*/ 261831 w 796934"/>
              <a:gd name="connsiteY256" fmla="*/ 547833 h 1128714"/>
              <a:gd name="connsiteX257" fmla="*/ 261831 w 796934"/>
              <a:gd name="connsiteY257" fmla="*/ 550376 h 1128714"/>
              <a:gd name="connsiteX258" fmla="*/ 259289 w 796934"/>
              <a:gd name="connsiteY258" fmla="*/ 552918 h 1128714"/>
              <a:gd name="connsiteX259" fmla="*/ 259289 w 796934"/>
              <a:gd name="connsiteY259" fmla="*/ 555459 h 1128714"/>
              <a:gd name="connsiteX260" fmla="*/ 256748 w 796934"/>
              <a:gd name="connsiteY260" fmla="*/ 555459 h 1128714"/>
              <a:gd name="connsiteX261" fmla="*/ 251663 w 796934"/>
              <a:gd name="connsiteY261" fmla="*/ 555459 h 1128714"/>
              <a:gd name="connsiteX262" fmla="*/ 249121 w 796934"/>
              <a:gd name="connsiteY262" fmla="*/ 558002 h 1128714"/>
              <a:gd name="connsiteX263" fmla="*/ 246579 w 796934"/>
              <a:gd name="connsiteY263" fmla="*/ 558002 h 1128714"/>
              <a:gd name="connsiteX264" fmla="*/ 246579 w 796934"/>
              <a:gd name="connsiteY264" fmla="*/ 560544 h 1128714"/>
              <a:gd name="connsiteX265" fmla="*/ 246579 w 796934"/>
              <a:gd name="connsiteY265" fmla="*/ 565629 h 1128714"/>
              <a:gd name="connsiteX266" fmla="*/ 249121 w 796934"/>
              <a:gd name="connsiteY266" fmla="*/ 565629 h 1128714"/>
              <a:gd name="connsiteX267" fmla="*/ 251663 w 796934"/>
              <a:gd name="connsiteY267" fmla="*/ 565629 h 1128714"/>
              <a:gd name="connsiteX268" fmla="*/ 254206 w 796934"/>
              <a:gd name="connsiteY268" fmla="*/ 565629 h 1128714"/>
              <a:gd name="connsiteX269" fmla="*/ 256748 w 796934"/>
              <a:gd name="connsiteY269" fmla="*/ 565629 h 1128714"/>
              <a:gd name="connsiteX270" fmla="*/ 259289 w 796934"/>
              <a:gd name="connsiteY270" fmla="*/ 565629 h 1128714"/>
              <a:gd name="connsiteX271" fmla="*/ 261831 w 796934"/>
              <a:gd name="connsiteY271" fmla="*/ 565629 h 1128714"/>
              <a:gd name="connsiteX272" fmla="*/ 264374 w 796934"/>
              <a:gd name="connsiteY272" fmla="*/ 570712 h 1128714"/>
              <a:gd name="connsiteX273" fmla="*/ 266916 w 796934"/>
              <a:gd name="connsiteY273" fmla="*/ 570712 h 1128714"/>
              <a:gd name="connsiteX274" fmla="*/ 269458 w 796934"/>
              <a:gd name="connsiteY274" fmla="*/ 573255 h 1128714"/>
              <a:gd name="connsiteX275" fmla="*/ 269458 w 796934"/>
              <a:gd name="connsiteY275" fmla="*/ 575797 h 1128714"/>
              <a:gd name="connsiteX276" fmla="*/ 272000 w 796934"/>
              <a:gd name="connsiteY276" fmla="*/ 575797 h 1128714"/>
              <a:gd name="connsiteX277" fmla="*/ 274542 w 796934"/>
              <a:gd name="connsiteY277" fmla="*/ 580881 h 1128714"/>
              <a:gd name="connsiteX278" fmla="*/ 274542 w 796934"/>
              <a:gd name="connsiteY278" fmla="*/ 583423 h 1128714"/>
              <a:gd name="connsiteX279" fmla="*/ 279626 w 796934"/>
              <a:gd name="connsiteY279" fmla="*/ 589779 h 1128714"/>
              <a:gd name="connsiteX280" fmla="*/ 282168 w 796934"/>
              <a:gd name="connsiteY280" fmla="*/ 594863 h 1128714"/>
              <a:gd name="connsiteX281" fmla="*/ 284710 w 796934"/>
              <a:gd name="connsiteY281" fmla="*/ 599947 h 1128714"/>
              <a:gd name="connsiteX282" fmla="*/ 287252 w 796934"/>
              <a:gd name="connsiteY282" fmla="*/ 599947 h 1128714"/>
              <a:gd name="connsiteX283" fmla="*/ 289794 w 796934"/>
              <a:gd name="connsiteY283" fmla="*/ 605032 h 1128714"/>
              <a:gd name="connsiteX284" fmla="*/ 299962 w 796934"/>
              <a:gd name="connsiteY284" fmla="*/ 611387 h 1128714"/>
              <a:gd name="connsiteX285" fmla="*/ 299962 w 796934"/>
              <a:gd name="connsiteY285" fmla="*/ 613929 h 1128714"/>
              <a:gd name="connsiteX286" fmla="*/ 302505 w 796934"/>
              <a:gd name="connsiteY286" fmla="*/ 613929 h 1128714"/>
              <a:gd name="connsiteX287" fmla="*/ 302505 w 796934"/>
              <a:gd name="connsiteY287" fmla="*/ 616472 h 1128714"/>
              <a:gd name="connsiteX288" fmla="*/ 305047 w 796934"/>
              <a:gd name="connsiteY288" fmla="*/ 616472 h 1128714"/>
              <a:gd name="connsiteX289" fmla="*/ 307589 w 796934"/>
              <a:gd name="connsiteY289" fmla="*/ 616472 h 1128714"/>
              <a:gd name="connsiteX290" fmla="*/ 312673 w 796934"/>
              <a:gd name="connsiteY290" fmla="*/ 616472 h 1128714"/>
              <a:gd name="connsiteX291" fmla="*/ 315215 w 796934"/>
              <a:gd name="connsiteY291" fmla="*/ 616472 h 1128714"/>
              <a:gd name="connsiteX292" fmla="*/ 317757 w 796934"/>
              <a:gd name="connsiteY292" fmla="*/ 616472 h 1128714"/>
              <a:gd name="connsiteX293" fmla="*/ 320299 w 796934"/>
              <a:gd name="connsiteY293" fmla="*/ 616472 h 1128714"/>
              <a:gd name="connsiteX294" fmla="*/ 322841 w 796934"/>
              <a:gd name="connsiteY294" fmla="*/ 616472 h 1128714"/>
              <a:gd name="connsiteX295" fmla="*/ 325383 w 796934"/>
              <a:gd name="connsiteY295" fmla="*/ 616472 h 1128714"/>
              <a:gd name="connsiteX296" fmla="*/ 327925 w 796934"/>
              <a:gd name="connsiteY296" fmla="*/ 616472 h 1128714"/>
              <a:gd name="connsiteX297" fmla="*/ 333010 w 796934"/>
              <a:gd name="connsiteY297" fmla="*/ 611387 h 1128714"/>
              <a:gd name="connsiteX298" fmla="*/ 338093 w 796934"/>
              <a:gd name="connsiteY298" fmla="*/ 608845 h 1128714"/>
              <a:gd name="connsiteX299" fmla="*/ 338093 w 796934"/>
              <a:gd name="connsiteY299" fmla="*/ 606302 h 1128714"/>
              <a:gd name="connsiteX300" fmla="*/ 340635 w 796934"/>
              <a:gd name="connsiteY300" fmla="*/ 606302 h 1128714"/>
              <a:gd name="connsiteX301" fmla="*/ 343178 w 796934"/>
              <a:gd name="connsiteY301" fmla="*/ 606302 h 1128714"/>
              <a:gd name="connsiteX302" fmla="*/ 345720 w 796934"/>
              <a:gd name="connsiteY302" fmla="*/ 606302 h 1128714"/>
              <a:gd name="connsiteX303" fmla="*/ 345720 w 796934"/>
              <a:gd name="connsiteY303" fmla="*/ 603761 h 1128714"/>
              <a:gd name="connsiteX304" fmla="*/ 350803 w 796934"/>
              <a:gd name="connsiteY304" fmla="*/ 601219 h 1128714"/>
              <a:gd name="connsiteX305" fmla="*/ 353346 w 796934"/>
              <a:gd name="connsiteY305" fmla="*/ 598676 h 1128714"/>
              <a:gd name="connsiteX306" fmla="*/ 355888 w 796934"/>
              <a:gd name="connsiteY306" fmla="*/ 596134 h 1128714"/>
              <a:gd name="connsiteX307" fmla="*/ 358430 w 796934"/>
              <a:gd name="connsiteY307" fmla="*/ 596134 h 1128714"/>
              <a:gd name="connsiteX308" fmla="*/ 358430 w 796934"/>
              <a:gd name="connsiteY308" fmla="*/ 598676 h 1128714"/>
              <a:gd name="connsiteX309" fmla="*/ 358430 w 796934"/>
              <a:gd name="connsiteY309" fmla="*/ 596134 h 1128714"/>
              <a:gd name="connsiteX310" fmla="*/ 360972 w 796934"/>
              <a:gd name="connsiteY310" fmla="*/ 598676 h 1128714"/>
              <a:gd name="connsiteX311" fmla="*/ 363514 w 796934"/>
              <a:gd name="connsiteY311" fmla="*/ 598676 h 1128714"/>
              <a:gd name="connsiteX312" fmla="*/ 366056 w 796934"/>
              <a:gd name="connsiteY312" fmla="*/ 601219 h 1128714"/>
              <a:gd name="connsiteX313" fmla="*/ 368598 w 796934"/>
              <a:gd name="connsiteY313" fmla="*/ 601219 h 1128714"/>
              <a:gd name="connsiteX314" fmla="*/ 371140 w 796934"/>
              <a:gd name="connsiteY314" fmla="*/ 601219 h 1128714"/>
              <a:gd name="connsiteX315" fmla="*/ 371140 w 796934"/>
              <a:gd name="connsiteY315" fmla="*/ 598676 h 1128714"/>
              <a:gd name="connsiteX316" fmla="*/ 373682 w 796934"/>
              <a:gd name="connsiteY316" fmla="*/ 598676 h 1128714"/>
              <a:gd name="connsiteX317" fmla="*/ 373682 w 796934"/>
              <a:gd name="connsiteY317" fmla="*/ 601219 h 1128714"/>
              <a:gd name="connsiteX318" fmla="*/ 376224 w 796934"/>
              <a:gd name="connsiteY318" fmla="*/ 603761 h 1128714"/>
              <a:gd name="connsiteX319" fmla="*/ 378766 w 796934"/>
              <a:gd name="connsiteY319" fmla="*/ 603761 h 1128714"/>
              <a:gd name="connsiteX320" fmla="*/ 381308 w 796934"/>
              <a:gd name="connsiteY320" fmla="*/ 603761 h 1128714"/>
              <a:gd name="connsiteX321" fmla="*/ 386392 w 796934"/>
              <a:gd name="connsiteY321" fmla="*/ 601219 h 1128714"/>
              <a:gd name="connsiteX322" fmla="*/ 388934 w 796934"/>
              <a:gd name="connsiteY322" fmla="*/ 601219 h 1128714"/>
              <a:gd name="connsiteX323" fmla="*/ 391476 w 796934"/>
              <a:gd name="connsiteY323" fmla="*/ 598676 h 1128714"/>
              <a:gd name="connsiteX324" fmla="*/ 399102 w 796934"/>
              <a:gd name="connsiteY324" fmla="*/ 593592 h 1128714"/>
              <a:gd name="connsiteX325" fmla="*/ 401645 w 796934"/>
              <a:gd name="connsiteY325" fmla="*/ 591050 h 1128714"/>
              <a:gd name="connsiteX326" fmla="*/ 404187 w 796934"/>
              <a:gd name="connsiteY326" fmla="*/ 591050 h 1128714"/>
              <a:gd name="connsiteX327" fmla="*/ 404187 w 796934"/>
              <a:gd name="connsiteY327" fmla="*/ 588508 h 1128714"/>
              <a:gd name="connsiteX328" fmla="*/ 406729 w 796934"/>
              <a:gd name="connsiteY328" fmla="*/ 588508 h 1128714"/>
              <a:gd name="connsiteX329" fmla="*/ 406729 w 796934"/>
              <a:gd name="connsiteY329" fmla="*/ 585966 h 1128714"/>
              <a:gd name="connsiteX330" fmla="*/ 411813 w 796934"/>
              <a:gd name="connsiteY330" fmla="*/ 583423 h 1128714"/>
              <a:gd name="connsiteX331" fmla="*/ 414355 w 796934"/>
              <a:gd name="connsiteY331" fmla="*/ 580881 h 1128714"/>
              <a:gd name="connsiteX332" fmla="*/ 416897 w 796934"/>
              <a:gd name="connsiteY332" fmla="*/ 580881 h 1128714"/>
              <a:gd name="connsiteX333" fmla="*/ 419439 w 796934"/>
              <a:gd name="connsiteY333" fmla="*/ 580881 h 1128714"/>
              <a:gd name="connsiteX334" fmla="*/ 421981 w 796934"/>
              <a:gd name="connsiteY334" fmla="*/ 583423 h 1128714"/>
              <a:gd name="connsiteX335" fmla="*/ 424523 w 796934"/>
              <a:gd name="connsiteY335" fmla="*/ 583423 h 1128714"/>
              <a:gd name="connsiteX336" fmla="*/ 424523 w 796934"/>
              <a:gd name="connsiteY336" fmla="*/ 585966 h 1128714"/>
              <a:gd name="connsiteX337" fmla="*/ 427065 w 796934"/>
              <a:gd name="connsiteY337" fmla="*/ 585966 h 1128714"/>
              <a:gd name="connsiteX338" fmla="*/ 427065 w 796934"/>
              <a:gd name="connsiteY338" fmla="*/ 583423 h 1128714"/>
              <a:gd name="connsiteX339" fmla="*/ 429607 w 796934"/>
              <a:gd name="connsiteY339" fmla="*/ 583423 h 1128714"/>
              <a:gd name="connsiteX340" fmla="*/ 432150 w 796934"/>
              <a:gd name="connsiteY340" fmla="*/ 583423 h 1128714"/>
              <a:gd name="connsiteX341" fmla="*/ 434692 w 796934"/>
              <a:gd name="connsiteY341" fmla="*/ 583423 h 1128714"/>
              <a:gd name="connsiteX342" fmla="*/ 439775 w 796934"/>
              <a:gd name="connsiteY342" fmla="*/ 583423 h 1128714"/>
              <a:gd name="connsiteX343" fmla="*/ 442318 w 796934"/>
              <a:gd name="connsiteY343" fmla="*/ 583423 h 1128714"/>
              <a:gd name="connsiteX344" fmla="*/ 442318 w 796934"/>
              <a:gd name="connsiteY344" fmla="*/ 580881 h 1128714"/>
              <a:gd name="connsiteX345" fmla="*/ 444860 w 796934"/>
              <a:gd name="connsiteY345" fmla="*/ 580881 h 1128714"/>
              <a:gd name="connsiteX346" fmla="*/ 447402 w 796934"/>
              <a:gd name="connsiteY346" fmla="*/ 578339 h 1128714"/>
              <a:gd name="connsiteX347" fmla="*/ 455028 w 796934"/>
              <a:gd name="connsiteY347" fmla="*/ 575797 h 1128714"/>
              <a:gd name="connsiteX348" fmla="*/ 460112 w 796934"/>
              <a:gd name="connsiteY348" fmla="*/ 575797 h 1128714"/>
              <a:gd name="connsiteX349" fmla="*/ 465196 w 796934"/>
              <a:gd name="connsiteY349" fmla="*/ 575797 h 1128714"/>
              <a:gd name="connsiteX350" fmla="*/ 467738 w 796934"/>
              <a:gd name="connsiteY350" fmla="*/ 578339 h 1128714"/>
              <a:gd name="connsiteX351" fmla="*/ 470280 w 796934"/>
              <a:gd name="connsiteY351" fmla="*/ 578339 h 1128714"/>
              <a:gd name="connsiteX352" fmla="*/ 472823 w 796934"/>
              <a:gd name="connsiteY352" fmla="*/ 578339 h 1128714"/>
              <a:gd name="connsiteX353" fmla="*/ 477906 w 796934"/>
              <a:gd name="connsiteY353" fmla="*/ 575797 h 1128714"/>
              <a:gd name="connsiteX354" fmla="*/ 486804 w 796934"/>
              <a:gd name="connsiteY354" fmla="*/ 573255 h 1128714"/>
              <a:gd name="connsiteX355" fmla="*/ 489346 w 796934"/>
              <a:gd name="connsiteY355" fmla="*/ 573255 h 1128714"/>
              <a:gd name="connsiteX356" fmla="*/ 489346 w 796934"/>
              <a:gd name="connsiteY356" fmla="*/ 570712 h 1128714"/>
              <a:gd name="connsiteX357" fmla="*/ 489346 w 796934"/>
              <a:gd name="connsiteY357" fmla="*/ 568170 h 1128714"/>
              <a:gd name="connsiteX358" fmla="*/ 491888 w 796934"/>
              <a:gd name="connsiteY358" fmla="*/ 568170 h 1128714"/>
              <a:gd name="connsiteX359" fmla="*/ 494429 w 796934"/>
              <a:gd name="connsiteY359" fmla="*/ 568170 h 1128714"/>
              <a:gd name="connsiteX360" fmla="*/ 496972 w 796934"/>
              <a:gd name="connsiteY360" fmla="*/ 568170 h 1128714"/>
              <a:gd name="connsiteX361" fmla="*/ 499514 w 796934"/>
              <a:gd name="connsiteY361" fmla="*/ 568170 h 1128714"/>
              <a:gd name="connsiteX362" fmla="*/ 508411 w 796934"/>
              <a:gd name="connsiteY362" fmla="*/ 565629 h 1128714"/>
              <a:gd name="connsiteX363" fmla="*/ 516037 w 796934"/>
              <a:gd name="connsiteY363" fmla="*/ 563086 h 1128714"/>
              <a:gd name="connsiteX364" fmla="*/ 521121 w 796934"/>
              <a:gd name="connsiteY364" fmla="*/ 558002 h 1128714"/>
              <a:gd name="connsiteX365" fmla="*/ 523664 w 796934"/>
              <a:gd name="connsiteY365" fmla="*/ 555459 h 1128714"/>
              <a:gd name="connsiteX366" fmla="*/ 523664 w 796934"/>
              <a:gd name="connsiteY366" fmla="*/ 552918 h 1128714"/>
              <a:gd name="connsiteX367" fmla="*/ 523664 w 796934"/>
              <a:gd name="connsiteY367" fmla="*/ 550376 h 1128714"/>
              <a:gd name="connsiteX368" fmla="*/ 526205 w 796934"/>
              <a:gd name="connsiteY368" fmla="*/ 547833 h 1128714"/>
              <a:gd name="connsiteX369" fmla="*/ 528747 w 796934"/>
              <a:gd name="connsiteY369" fmla="*/ 545291 h 1128714"/>
              <a:gd name="connsiteX370" fmla="*/ 533832 w 796934"/>
              <a:gd name="connsiteY370" fmla="*/ 545291 h 1128714"/>
              <a:gd name="connsiteX371" fmla="*/ 538915 w 796934"/>
              <a:gd name="connsiteY371" fmla="*/ 545291 h 1128714"/>
              <a:gd name="connsiteX372" fmla="*/ 546542 w 796934"/>
              <a:gd name="connsiteY372" fmla="*/ 550376 h 1128714"/>
              <a:gd name="connsiteX373" fmla="*/ 551626 w 796934"/>
              <a:gd name="connsiteY373" fmla="*/ 550376 h 1128714"/>
              <a:gd name="connsiteX374" fmla="*/ 551626 w 796934"/>
              <a:gd name="connsiteY374" fmla="*/ 552918 h 1128714"/>
              <a:gd name="connsiteX375" fmla="*/ 549084 w 796934"/>
              <a:gd name="connsiteY375" fmla="*/ 558002 h 1128714"/>
              <a:gd name="connsiteX376" fmla="*/ 549084 w 796934"/>
              <a:gd name="connsiteY376" fmla="*/ 560544 h 1128714"/>
              <a:gd name="connsiteX377" fmla="*/ 546542 w 796934"/>
              <a:gd name="connsiteY377" fmla="*/ 563086 h 1128714"/>
              <a:gd name="connsiteX378" fmla="*/ 546542 w 796934"/>
              <a:gd name="connsiteY378" fmla="*/ 565629 h 1128714"/>
              <a:gd name="connsiteX379" fmla="*/ 544000 w 796934"/>
              <a:gd name="connsiteY379" fmla="*/ 574526 h 1128714"/>
              <a:gd name="connsiteX380" fmla="*/ 544000 w 796934"/>
              <a:gd name="connsiteY380" fmla="*/ 579610 h 1128714"/>
              <a:gd name="connsiteX381" fmla="*/ 544000 w 796934"/>
              <a:gd name="connsiteY381" fmla="*/ 582152 h 1128714"/>
              <a:gd name="connsiteX382" fmla="*/ 546542 w 796934"/>
              <a:gd name="connsiteY382" fmla="*/ 582152 h 1128714"/>
              <a:gd name="connsiteX383" fmla="*/ 546542 w 796934"/>
              <a:gd name="connsiteY383" fmla="*/ 584695 h 1128714"/>
              <a:gd name="connsiteX384" fmla="*/ 546542 w 796934"/>
              <a:gd name="connsiteY384" fmla="*/ 587236 h 1128714"/>
              <a:gd name="connsiteX385" fmla="*/ 546542 w 796934"/>
              <a:gd name="connsiteY385" fmla="*/ 589779 h 1128714"/>
              <a:gd name="connsiteX386" fmla="*/ 546542 w 796934"/>
              <a:gd name="connsiteY386" fmla="*/ 598676 h 1128714"/>
              <a:gd name="connsiteX387" fmla="*/ 546542 w 796934"/>
              <a:gd name="connsiteY387" fmla="*/ 603761 h 1128714"/>
              <a:gd name="connsiteX388" fmla="*/ 549084 w 796934"/>
              <a:gd name="connsiteY388" fmla="*/ 608845 h 1128714"/>
              <a:gd name="connsiteX389" fmla="*/ 554168 w 796934"/>
              <a:gd name="connsiteY389" fmla="*/ 611387 h 1128714"/>
              <a:gd name="connsiteX390" fmla="*/ 556710 w 796934"/>
              <a:gd name="connsiteY390" fmla="*/ 613929 h 1128714"/>
              <a:gd name="connsiteX391" fmla="*/ 556710 w 796934"/>
              <a:gd name="connsiteY391" fmla="*/ 616472 h 1128714"/>
              <a:gd name="connsiteX392" fmla="*/ 531290 w 796934"/>
              <a:gd name="connsiteY392" fmla="*/ 616472 h 1128714"/>
              <a:gd name="connsiteX393" fmla="*/ 528747 w 796934"/>
              <a:gd name="connsiteY393" fmla="*/ 616472 h 1128714"/>
              <a:gd name="connsiteX394" fmla="*/ 528747 w 796934"/>
              <a:gd name="connsiteY394" fmla="*/ 613929 h 1128714"/>
              <a:gd name="connsiteX395" fmla="*/ 526205 w 796934"/>
              <a:gd name="connsiteY395" fmla="*/ 613929 h 1128714"/>
              <a:gd name="connsiteX396" fmla="*/ 523664 w 796934"/>
              <a:gd name="connsiteY396" fmla="*/ 613929 h 1128714"/>
              <a:gd name="connsiteX397" fmla="*/ 521121 w 796934"/>
              <a:gd name="connsiteY397" fmla="*/ 613929 h 1128714"/>
              <a:gd name="connsiteX398" fmla="*/ 521121 w 796934"/>
              <a:gd name="connsiteY398" fmla="*/ 616472 h 1128714"/>
              <a:gd name="connsiteX399" fmla="*/ 518579 w 796934"/>
              <a:gd name="connsiteY399" fmla="*/ 616472 h 1128714"/>
              <a:gd name="connsiteX400" fmla="*/ 516037 w 796934"/>
              <a:gd name="connsiteY400" fmla="*/ 616472 h 1128714"/>
              <a:gd name="connsiteX401" fmla="*/ 516037 w 796934"/>
              <a:gd name="connsiteY401" fmla="*/ 619013 h 1128714"/>
              <a:gd name="connsiteX402" fmla="*/ 513495 w 796934"/>
              <a:gd name="connsiteY402" fmla="*/ 619013 h 1128714"/>
              <a:gd name="connsiteX403" fmla="*/ 513495 w 796934"/>
              <a:gd name="connsiteY403" fmla="*/ 621555 h 1128714"/>
              <a:gd name="connsiteX404" fmla="*/ 516037 w 796934"/>
              <a:gd name="connsiteY404" fmla="*/ 626640 h 1128714"/>
              <a:gd name="connsiteX405" fmla="*/ 516037 w 796934"/>
              <a:gd name="connsiteY405" fmla="*/ 632995 h 1128714"/>
              <a:gd name="connsiteX406" fmla="*/ 510953 w 796934"/>
              <a:gd name="connsiteY406" fmla="*/ 649519 h 1128714"/>
              <a:gd name="connsiteX407" fmla="*/ 510953 w 796934"/>
              <a:gd name="connsiteY407" fmla="*/ 652062 h 1128714"/>
              <a:gd name="connsiteX408" fmla="*/ 510953 w 796934"/>
              <a:gd name="connsiteY408" fmla="*/ 654604 h 1128714"/>
              <a:gd name="connsiteX409" fmla="*/ 513495 w 796934"/>
              <a:gd name="connsiteY409" fmla="*/ 657145 h 1128714"/>
              <a:gd name="connsiteX410" fmla="*/ 510953 w 796934"/>
              <a:gd name="connsiteY410" fmla="*/ 659688 h 1128714"/>
              <a:gd name="connsiteX411" fmla="*/ 510953 w 796934"/>
              <a:gd name="connsiteY411" fmla="*/ 664772 h 1128714"/>
              <a:gd name="connsiteX412" fmla="*/ 508411 w 796934"/>
              <a:gd name="connsiteY412" fmla="*/ 664772 h 1128714"/>
              <a:gd name="connsiteX413" fmla="*/ 508411 w 796934"/>
              <a:gd name="connsiteY413" fmla="*/ 667315 h 1128714"/>
              <a:gd name="connsiteX414" fmla="*/ 505869 w 796934"/>
              <a:gd name="connsiteY414" fmla="*/ 667315 h 1128714"/>
              <a:gd name="connsiteX415" fmla="*/ 505869 w 796934"/>
              <a:gd name="connsiteY415" fmla="*/ 669856 h 1128714"/>
              <a:gd name="connsiteX416" fmla="*/ 505869 w 796934"/>
              <a:gd name="connsiteY416" fmla="*/ 672399 h 1128714"/>
              <a:gd name="connsiteX417" fmla="*/ 505869 w 796934"/>
              <a:gd name="connsiteY417" fmla="*/ 674941 h 1128714"/>
              <a:gd name="connsiteX418" fmla="*/ 503327 w 796934"/>
              <a:gd name="connsiteY418" fmla="*/ 680025 h 1128714"/>
              <a:gd name="connsiteX419" fmla="*/ 500785 w 796934"/>
              <a:gd name="connsiteY419" fmla="*/ 680025 h 1128714"/>
              <a:gd name="connsiteX420" fmla="*/ 500785 w 796934"/>
              <a:gd name="connsiteY420" fmla="*/ 682567 h 1128714"/>
              <a:gd name="connsiteX421" fmla="*/ 498243 w 796934"/>
              <a:gd name="connsiteY421" fmla="*/ 685109 h 1128714"/>
              <a:gd name="connsiteX422" fmla="*/ 493159 w 796934"/>
              <a:gd name="connsiteY422" fmla="*/ 694007 h 1128714"/>
              <a:gd name="connsiteX423" fmla="*/ 493159 w 796934"/>
              <a:gd name="connsiteY423" fmla="*/ 696549 h 1128714"/>
              <a:gd name="connsiteX424" fmla="*/ 493159 w 796934"/>
              <a:gd name="connsiteY424" fmla="*/ 699092 h 1128714"/>
              <a:gd name="connsiteX425" fmla="*/ 493159 w 796934"/>
              <a:gd name="connsiteY425" fmla="*/ 701633 h 1128714"/>
              <a:gd name="connsiteX426" fmla="*/ 493159 w 796934"/>
              <a:gd name="connsiteY426" fmla="*/ 701633 h 1128714"/>
              <a:gd name="connsiteX427" fmla="*/ 493159 w 796934"/>
              <a:gd name="connsiteY427" fmla="*/ 704175 h 1128714"/>
              <a:gd name="connsiteX428" fmla="*/ 493159 w 796934"/>
              <a:gd name="connsiteY428" fmla="*/ 706718 h 1128714"/>
              <a:gd name="connsiteX429" fmla="*/ 490617 w 796934"/>
              <a:gd name="connsiteY429" fmla="*/ 706718 h 1128714"/>
              <a:gd name="connsiteX430" fmla="*/ 490617 w 796934"/>
              <a:gd name="connsiteY430" fmla="*/ 709260 h 1128714"/>
              <a:gd name="connsiteX431" fmla="*/ 490617 w 796934"/>
              <a:gd name="connsiteY431" fmla="*/ 711802 h 1128714"/>
              <a:gd name="connsiteX432" fmla="*/ 490617 w 796934"/>
              <a:gd name="connsiteY432" fmla="*/ 714344 h 1128714"/>
              <a:gd name="connsiteX433" fmla="*/ 488074 w 796934"/>
              <a:gd name="connsiteY433" fmla="*/ 714344 h 1128714"/>
              <a:gd name="connsiteX434" fmla="*/ 488074 w 796934"/>
              <a:gd name="connsiteY434" fmla="*/ 716886 h 1128714"/>
              <a:gd name="connsiteX435" fmla="*/ 488074 w 796934"/>
              <a:gd name="connsiteY435" fmla="*/ 719428 h 1128714"/>
              <a:gd name="connsiteX436" fmla="*/ 485533 w 796934"/>
              <a:gd name="connsiteY436" fmla="*/ 719428 h 1128714"/>
              <a:gd name="connsiteX437" fmla="*/ 482991 w 796934"/>
              <a:gd name="connsiteY437" fmla="*/ 721971 h 1128714"/>
              <a:gd name="connsiteX438" fmla="*/ 480448 w 796934"/>
              <a:gd name="connsiteY438" fmla="*/ 727055 h 1128714"/>
              <a:gd name="connsiteX439" fmla="*/ 477906 w 796934"/>
              <a:gd name="connsiteY439" fmla="*/ 727055 h 1128714"/>
              <a:gd name="connsiteX440" fmla="*/ 477906 w 796934"/>
              <a:gd name="connsiteY440" fmla="*/ 729597 h 1128714"/>
              <a:gd name="connsiteX441" fmla="*/ 477906 w 796934"/>
              <a:gd name="connsiteY441" fmla="*/ 732139 h 1128714"/>
              <a:gd name="connsiteX442" fmla="*/ 477906 w 796934"/>
              <a:gd name="connsiteY442" fmla="*/ 737224 h 1128714"/>
              <a:gd name="connsiteX443" fmla="*/ 475364 w 796934"/>
              <a:gd name="connsiteY443" fmla="*/ 743579 h 1128714"/>
              <a:gd name="connsiteX444" fmla="*/ 472823 w 796934"/>
              <a:gd name="connsiteY444" fmla="*/ 748663 h 1128714"/>
              <a:gd name="connsiteX445" fmla="*/ 472823 w 796934"/>
              <a:gd name="connsiteY445" fmla="*/ 751205 h 1128714"/>
              <a:gd name="connsiteX446" fmla="*/ 470280 w 796934"/>
              <a:gd name="connsiteY446" fmla="*/ 753748 h 1128714"/>
              <a:gd name="connsiteX447" fmla="*/ 470280 w 796934"/>
              <a:gd name="connsiteY447" fmla="*/ 756290 h 1128714"/>
              <a:gd name="connsiteX448" fmla="*/ 467738 w 796934"/>
              <a:gd name="connsiteY448" fmla="*/ 761374 h 1128714"/>
              <a:gd name="connsiteX449" fmla="*/ 462654 w 796934"/>
              <a:gd name="connsiteY449" fmla="*/ 766458 h 1128714"/>
              <a:gd name="connsiteX450" fmla="*/ 462654 w 796934"/>
              <a:gd name="connsiteY450" fmla="*/ 769001 h 1128714"/>
              <a:gd name="connsiteX451" fmla="*/ 462654 w 796934"/>
              <a:gd name="connsiteY451" fmla="*/ 771542 h 1128714"/>
              <a:gd name="connsiteX452" fmla="*/ 457570 w 796934"/>
              <a:gd name="connsiteY452" fmla="*/ 777898 h 1128714"/>
              <a:gd name="connsiteX453" fmla="*/ 457570 w 796934"/>
              <a:gd name="connsiteY453" fmla="*/ 780440 h 1128714"/>
              <a:gd name="connsiteX454" fmla="*/ 455028 w 796934"/>
              <a:gd name="connsiteY454" fmla="*/ 770271 h 1128714"/>
              <a:gd name="connsiteX455" fmla="*/ 455028 w 796934"/>
              <a:gd name="connsiteY455" fmla="*/ 772814 h 1128714"/>
              <a:gd name="connsiteX456" fmla="*/ 455028 w 796934"/>
              <a:gd name="connsiteY456" fmla="*/ 775356 h 1128714"/>
              <a:gd name="connsiteX457" fmla="*/ 455028 w 796934"/>
              <a:gd name="connsiteY457" fmla="*/ 777898 h 1128714"/>
              <a:gd name="connsiteX458" fmla="*/ 455028 w 796934"/>
              <a:gd name="connsiteY458" fmla="*/ 780440 h 1128714"/>
              <a:gd name="connsiteX459" fmla="*/ 455028 w 796934"/>
              <a:gd name="connsiteY459" fmla="*/ 782982 h 1128714"/>
              <a:gd name="connsiteX460" fmla="*/ 455028 w 796934"/>
              <a:gd name="connsiteY460" fmla="*/ 785525 h 1128714"/>
              <a:gd name="connsiteX461" fmla="*/ 452486 w 796934"/>
              <a:gd name="connsiteY461" fmla="*/ 785525 h 1128714"/>
              <a:gd name="connsiteX462" fmla="*/ 447402 w 796934"/>
              <a:gd name="connsiteY462" fmla="*/ 799506 h 1128714"/>
              <a:gd name="connsiteX463" fmla="*/ 444860 w 796934"/>
              <a:gd name="connsiteY463" fmla="*/ 802048 h 1128714"/>
              <a:gd name="connsiteX464" fmla="*/ 439775 w 796934"/>
              <a:gd name="connsiteY464" fmla="*/ 813488 h 1128714"/>
              <a:gd name="connsiteX465" fmla="*/ 437233 w 796934"/>
              <a:gd name="connsiteY465" fmla="*/ 818572 h 1128714"/>
              <a:gd name="connsiteX466" fmla="*/ 434692 w 796934"/>
              <a:gd name="connsiteY466" fmla="*/ 823657 h 1128714"/>
              <a:gd name="connsiteX467" fmla="*/ 429607 w 796934"/>
              <a:gd name="connsiteY467" fmla="*/ 830012 h 1128714"/>
              <a:gd name="connsiteX468" fmla="*/ 427065 w 796934"/>
              <a:gd name="connsiteY468" fmla="*/ 832555 h 1128714"/>
              <a:gd name="connsiteX469" fmla="*/ 427065 w 796934"/>
              <a:gd name="connsiteY469" fmla="*/ 835096 h 1128714"/>
              <a:gd name="connsiteX470" fmla="*/ 421981 w 796934"/>
              <a:gd name="connsiteY470" fmla="*/ 841451 h 1128714"/>
              <a:gd name="connsiteX471" fmla="*/ 421981 w 796934"/>
              <a:gd name="connsiteY471" fmla="*/ 843994 h 1128714"/>
              <a:gd name="connsiteX472" fmla="*/ 419439 w 796934"/>
              <a:gd name="connsiteY472" fmla="*/ 846536 h 1128714"/>
              <a:gd name="connsiteX473" fmla="*/ 419439 w 796934"/>
              <a:gd name="connsiteY473" fmla="*/ 849078 h 1128714"/>
              <a:gd name="connsiteX474" fmla="*/ 416897 w 796934"/>
              <a:gd name="connsiteY474" fmla="*/ 854162 h 1128714"/>
              <a:gd name="connsiteX475" fmla="*/ 416897 w 796934"/>
              <a:gd name="connsiteY475" fmla="*/ 856704 h 1128714"/>
              <a:gd name="connsiteX476" fmla="*/ 416897 w 796934"/>
              <a:gd name="connsiteY476" fmla="*/ 859247 h 1128714"/>
              <a:gd name="connsiteX477" fmla="*/ 416897 w 796934"/>
              <a:gd name="connsiteY477" fmla="*/ 859247 h 1128714"/>
              <a:gd name="connsiteX478" fmla="*/ 416897 w 796934"/>
              <a:gd name="connsiteY478" fmla="*/ 861789 h 1128714"/>
              <a:gd name="connsiteX479" fmla="*/ 414355 w 796934"/>
              <a:gd name="connsiteY479" fmla="*/ 861789 h 1128714"/>
              <a:gd name="connsiteX480" fmla="*/ 414355 w 796934"/>
              <a:gd name="connsiteY480" fmla="*/ 864331 h 1128714"/>
              <a:gd name="connsiteX481" fmla="*/ 409271 w 796934"/>
              <a:gd name="connsiteY481" fmla="*/ 873228 h 1128714"/>
              <a:gd name="connsiteX482" fmla="*/ 406729 w 796934"/>
              <a:gd name="connsiteY482" fmla="*/ 873228 h 1128714"/>
              <a:gd name="connsiteX483" fmla="*/ 406729 w 796934"/>
              <a:gd name="connsiteY483" fmla="*/ 875771 h 1128714"/>
              <a:gd name="connsiteX484" fmla="*/ 404187 w 796934"/>
              <a:gd name="connsiteY484" fmla="*/ 878313 h 1128714"/>
              <a:gd name="connsiteX485" fmla="*/ 401645 w 796934"/>
              <a:gd name="connsiteY485" fmla="*/ 880855 h 1128714"/>
              <a:gd name="connsiteX486" fmla="*/ 401645 w 796934"/>
              <a:gd name="connsiteY486" fmla="*/ 883398 h 1128714"/>
              <a:gd name="connsiteX487" fmla="*/ 399102 w 796934"/>
              <a:gd name="connsiteY487" fmla="*/ 888481 h 1128714"/>
              <a:gd name="connsiteX488" fmla="*/ 396561 w 796934"/>
              <a:gd name="connsiteY488" fmla="*/ 891024 h 1128714"/>
              <a:gd name="connsiteX489" fmla="*/ 391476 w 796934"/>
              <a:gd name="connsiteY489" fmla="*/ 896108 h 1128714"/>
              <a:gd name="connsiteX490" fmla="*/ 391476 w 796934"/>
              <a:gd name="connsiteY490" fmla="*/ 898650 h 1128714"/>
              <a:gd name="connsiteX491" fmla="*/ 388934 w 796934"/>
              <a:gd name="connsiteY491" fmla="*/ 898650 h 1128714"/>
              <a:gd name="connsiteX492" fmla="*/ 386392 w 796934"/>
              <a:gd name="connsiteY492" fmla="*/ 903734 h 1128714"/>
              <a:gd name="connsiteX493" fmla="*/ 383851 w 796934"/>
              <a:gd name="connsiteY493" fmla="*/ 906277 h 1128714"/>
              <a:gd name="connsiteX494" fmla="*/ 383851 w 796934"/>
              <a:gd name="connsiteY494" fmla="*/ 908819 h 1128714"/>
              <a:gd name="connsiteX495" fmla="*/ 378766 w 796934"/>
              <a:gd name="connsiteY495" fmla="*/ 915174 h 1128714"/>
              <a:gd name="connsiteX496" fmla="*/ 373682 w 796934"/>
              <a:gd name="connsiteY496" fmla="*/ 920258 h 1128714"/>
              <a:gd name="connsiteX497" fmla="*/ 366056 w 796934"/>
              <a:gd name="connsiteY497" fmla="*/ 929156 h 1128714"/>
              <a:gd name="connsiteX498" fmla="*/ 363514 w 796934"/>
              <a:gd name="connsiteY498" fmla="*/ 931698 h 1128714"/>
              <a:gd name="connsiteX499" fmla="*/ 358430 w 796934"/>
              <a:gd name="connsiteY499" fmla="*/ 936782 h 1128714"/>
              <a:gd name="connsiteX500" fmla="*/ 355888 w 796934"/>
              <a:gd name="connsiteY500" fmla="*/ 941867 h 1128714"/>
              <a:gd name="connsiteX501" fmla="*/ 353346 w 796934"/>
              <a:gd name="connsiteY501" fmla="*/ 946951 h 1128714"/>
              <a:gd name="connsiteX502" fmla="*/ 350803 w 796934"/>
              <a:gd name="connsiteY502" fmla="*/ 949493 h 1128714"/>
              <a:gd name="connsiteX503" fmla="*/ 348261 w 796934"/>
              <a:gd name="connsiteY503" fmla="*/ 952035 h 1128714"/>
              <a:gd name="connsiteX504" fmla="*/ 348261 w 796934"/>
              <a:gd name="connsiteY504" fmla="*/ 954577 h 1128714"/>
              <a:gd name="connsiteX505" fmla="*/ 345720 w 796934"/>
              <a:gd name="connsiteY505" fmla="*/ 954577 h 1128714"/>
              <a:gd name="connsiteX506" fmla="*/ 343178 w 796934"/>
              <a:gd name="connsiteY506" fmla="*/ 957120 h 1128714"/>
              <a:gd name="connsiteX507" fmla="*/ 338093 w 796934"/>
              <a:gd name="connsiteY507" fmla="*/ 959662 h 1128714"/>
              <a:gd name="connsiteX508" fmla="*/ 335551 w 796934"/>
              <a:gd name="connsiteY508" fmla="*/ 962204 h 1128714"/>
              <a:gd name="connsiteX509" fmla="*/ 330467 w 796934"/>
              <a:gd name="connsiteY509" fmla="*/ 967288 h 1128714"/>
              <a:gd name="connsiteX510" fmla="*/ 322841 w 796934"/>
              <a:gd name="connsiteY510" fmla="*/ 972373 h 1128714"/>
              <a:gd name="connsiteX511" fmla="*/ 320299 w 796934"/>
              <a:gd name="connsiteY511" fmla="*/ 974914 h 1128714"/>
              <a:gd name="connsiteX512" fmla="*/ 317757 w 796934"/>
              <a:gd name="connsiteY512" fmla="*/ 974914 h 1128714"/>
              <a:gd name="connsiteX513" fmla="*/ 317757 w 796934"/>
              <a:gd name="connsiteY513" fmla="*/ 977457 h 1128714"/>
              <a:gd name="connsiteX514" fmla="*/ 315215 w 796934"/>
              <a:gd name="connsiteY514" fmla="*/ 977457 h 1128714"/>
              <a:gd name="connsiteX515" fmla="*/ 312673 w 796934"/>
              <a:gd name="connsiteY515" fmla="*/ 979999 h 1128714"/>
              <a:gd name="connsiteX516" fmla="*/ 310130 w 796934"/>
              <a:gd name="connsiteY516" fmla="*/ 979999 h 1128714"/>
              <a:gd name="connsiteX517" fmla="*/ 307589 w 796934"/>
              <a:gd name="connsiteY517" fmla="*/ 982541 h 1128714"/>
              <a:gd name="connsiteX518" fmla="*/ 305047 w 796934"/>
              <a:gd name="connsiteY518" fmla="*/ 985084 h 1128714"/>
              <a:gd name="connsiteX519" fmla="*/ 297420 w 796934"/>
              <a:gd name="connsiteY519" fmla="*/ 991439 h 1128714"/>
              <a:gd name="connsiteX520" fmla="*/ 294879 w 796934"/>
              <a:gd name="connsiteY520" fmla="*/ 993980 h 1128714"/>
              <a:gd name="connsiteX521" fmla="*/ 287252 w 796934"/>
              <a:gd name="connsiteY521" fmla="*/ 1000336 h 1128714"/>
              <a:gd name="connsiteX522" fmla="*/ 279626 w 796934"/>
              <a:gd name="connsiteY522" fmla="*/ 1006691 h 1128714"/>
              <a:gd name="connsiteX523" fmla="*/ 277084 w 796934"/>
              <a:gd name="connsiteY523" fmla="*/ 1009234 h 1128714"/>
              <a:gd name="connsiteX524" fmla="*/ 277084 w 796934"/>
              <a:gd name="connsiteY524" fmla="*/ 1011776 h 1128714"/>
              <a:gd name="connsiteX525" fmla="*/ 272000 w 796934"/>
              <a:gd name="connsiteY525" fmla="*/ 1016860 h 1128714"/>
              <a:gd name="connsiteX526" fmla="*/ 269458 w 796934"/>
              <a:gd name="connsiteY526" fmla="*/ 1019402 h 1128714"/>
              <a:gd name="connsiteX527" fmla="*/ 266916 w 796934"/>
              <a:gd name="connsiteY527" fmla="*/ 1021944 h 1128714"/>
              <a:gd name="connsiteX528" fmla="*/ 261831 w 796934"/>
              <a:gd name="connsiteY528" fmla="*/ 1027029 h 1128714"/>
              <a:gd name="connsiteX529" fmla="*/ 256748 w 796934"/>
              <a:gd name="connsiteY529" fmla="*/ 1033384 h 1128714"/>
              <a:gd name="connsiteX530" fmla="*/ 264374 w 796934"/>
              <a:gd name="connsiteY530" fmla="*/ 1033384 h 1128714"/>
              <a:gd name="connsiteX531" fmla="*/ 261831 w 796934"/>
              <a:gd name="connsiteY531" fmla="*/ 1039740 h 1128714"/>
              <a:gd name="connsiteX532" fmla="*/ 259289 w 796934"/>
              <a:gd name="connsiteY532" fmla="*/ 1039740 h 1128714"/>
              <a:gd name="connsiteX533" fmla="*/ 259289 w 796934"/>
              <a:gd name="connsiteY533" fmla="*/ 1042282 h 1128714"/>
              <a:gd name="connsiteX534" fmla="*/ 259289 w 796934"/>
              <a:gd name="connsiteY534" fmla="*/ 1044823 h 1128714"/>
              <a:gd name="connsiteX535" fmla="*/ 256748 w 796934"/>
              <a:gd name="connsiteY535" fmla="*/ 1044823 h 1128714"/>
              <a:gd name="connsiteX536" fmla="*/ 254206 w 796934"/>
              <a:gd name="connsiteY536" fmla="*/ 1049908 h 1128714"/>
              <a:gd name="connsiteX537" fmla="*/ 249121 w 796934"/>
              <a:gd name="connsiteY537" fmla="*/ 1056264 h 1128714"/>
              <a:gd name="connsiteX538" fmla="*/ 244038 w 796934"/>
              <a:gd name="connsiteY538" fmla="*/ 1061348 h 1128714"/>
              <a:gd name="connsiteX539" fmla="*/ 241495 w 796934"/>
              <a:gd name="connsiteY539" fmla="*/ 1066432 h 1128714"/>
              <a:gd name="connsiteX540" fmla="*/ 238953 w 796934"/>
              <a:gd name="connsiteY540" fmla="*/ 1068974 h 1128714"/>
              <a:gd name="connsiteX541" fmla="*/ 236411 w 796934"/>
              <a:gd name="connsiteY541" fmla="*/ 1074059 h 1128714"/>
              <a:gd name="connsiteX542" fmla="*/ 233869 w 796934"/>
              <a:gd name="connsiteY542" fmla="*/ 1076600 h 1128714"/>
              <a:gd name="connsiteX543" fmla="*/ 231327 w 796934"/>
              <a:gd name="connsiteY543" fmla="*/ 1079143 h 1128714"/>
              <a:gd name="connsiteX544" fmla="*/ 228785 w 796934"/>
              <a:gd name="connsiteY544" fmla="*/ 1081685 h 1128714"/>
              <a:gd name="connsiteX545" fmla="*/ 228785 w 796934"/>
              <a:gd name="connsiteY545" fmla="*/ 1084227 h 1128714"/>
              <a:gd name="connsiteX546" fmla="*/ 226243 w 796934"/>
              <a:gd name="connsiteY546" fmla="*/ 1084227 h 1128714"/>
              <a:gd name="connsiteX547" fmla="*/ 226243 w 796934"/>
              <a:gd name="connsiteY547" fmla="*/ 1086770 h 1128714"/>
              <a:gd name="connsiteX548" fmla="*/ 223701 w 796934"/>
              <a:gd name="connsiteY548" fmla="*/ 1091853 h 1128714"/>
              <a:gd name="connsiteX549" fmla="*/ 221158 w 796934"/>
              <a:gd name="connsiteY549" fmla="*/ 1096938 h 1128714"/>
              <a:gd name="connsiteX550" fmla="*/ 218617 w 796934"/>
              <a:gd name="connsiteY550" fmla="*/ 1099480 h 1128714"/>
              <a:gd name="connsiteX551" fmla="*/ 218617 w 796934"/>
              <a:gd name="connsiteY551" fmla="*/ 1102022 h 1128714"/>
              <a:gd name="connsiteX552" fmla="*/ 213533 w 796934"/>
              <a:gd name="connsiteY552" fmla="*/ 1095667 h 1128714"/>
              <a:gd name="connsiteX553" fmla="*/ 213533 w 796934"/>
              <a:gd name="connsiteY553" fmla="*/ 1093125 h 1128714"/>
              <a:gd name="connsiteX554" fmla="*/ 213533 w 796934"/>
              <a:gd name="connsiteY554" fmla="*/ 1075330 h 1128714"/>
              <a:gd name="connsiteX555" fmla="*/ 213533 w 796934"/>
              <a:gd name="connsiteY555" fmla="*/ 1072787 h 1128714"/>
              <a:gd name="connsiteX556" fmla="*/ 216075 w 796934"/>
              <a:gd name="connsiteY556" fmla="*/ 1072787 h 1128714"/>
              <a:gd name="connsiteX557" fmla="*/ 216075 w 796934"/>
              <a:gd name="connsiteY557" fmla="*/ 1070245 h 1128714"/>
              <a:gd name="connsiteX558" fmla="*/ 216075 w 796934"/>
              <a:gd name="connsiteY558" fmla="*/ 1067704 h 1128714"/>
              <a:gd name="connsiteX559" fmla="*/ 216075 w 796934"/>
              <a:gd name="connsiteY559" fmla="*/ 1065161 h 1128714"/>
              <a:gd name="connsiteX560" fmla="*/ 216075 w 796934"/>
              <a:gd name="connsiteY560" fmla="*/ 1062619 h 1128714"/>
              <a:gd name="connsiteX561" fmla="*/ 218617 w 796934"/>
              <a:gd name="connsiteY561" fmla="*/ 1062619 h 1128714"/>
              <a:gd name="connsiteX562" fmla="*/ 218617 w 796934"/>
              <a:gd name="connsiteY562" fmla="*/ 1062619 h 1128714"/>
              <a:gd name="connsiteX563" fmla="*/ 218617 w 796934"/>
              <a:gd name="connsiteY563" fmla="*/ 1060077 h 1128714"/>
              <a:gd name="connsiteX564" fmla="*/ 221158 w 796934"/>
              <a:gd name="connsiteY564" fmla="*/ 1060077 h 1128714"/>
              <a:gd name="connsiteX565" fmla="*/ 221158 w 796934"/>
              <a:gd name="connsiteY565" fmla="*/ 1057534 h 1128714"/>
              <a:gd name="connsiteX566" fmla="*/ 226243 w 796934"/>
              <a:gd name="connsiteY566" fmla="*/ 1051179 h 1128714"/>
              <a:gd name="connsiteX567" fmla="*/ 245308 w 796934"/>
              <a:gd name="connsiteY567" fmla="*/ 1020674 h 1128714"/>
              <a:gd name="connsiteX568" fmla="*/ 247850 w 796934"/>
              <a:gd name="connsiteY568" fmla="*/ 1015589 h 1128714"/>
              <a:gd name="connsiteX569" fmla="*/ 250393 w 796934"/>
              <a:gd name="connsiteY569" fmla="*/ 1013047 h 1128714"/>
              <a:gd name="connsiteX570" fmla="*/ 250393 w 796934"/>
              <a:gd name="connsiteY570" fmla="*/ 1010505 h 1128714"/>
              <a:gd name="connsiteX571" fmla="*/ 250393 w 796934"/>
              <a:gd name="connsiteY571" fmla="*/ 1007963 h 1128714"/>
              <a:gd name="connsiteX572" fmla="*/ 247850 w 796934"/>
              <a:gd name="connsiteY572" fmla="*/ 1007963 h 1128714"/>
              <a:gd name="connsiteX573" fmla="*/ 247850 w 796934"/>
              <a:gd name="connsiteY573" fmla="*/ 1005420 h 1128714"/>
              <a:gd name="connsiteX574" fmla="*/ 247850 w 796934"/>
              <a:gd name="connsiteY574" fmla="*/ 1002878 h 1128714"/>
              <a:gd name="connsiteX575" fmla="*/ 247850 w 796934"/>
              <a:gd name="connsiteY575" fmla="*/ 1000336 h 1128714"/>
              <a:gd name="connsiteX576" fmla="*/ 245308 w 796934"/>
              <a:gd name="connsiteY576" fmla="*/ 1000336 h 1128714"/>
              <a:gd name="connsiteX577" fmla="*/ 245308 w 796934"/>
              <a:gd name="connsiteY577" fmla="*/ 999065 h 1128714"/>
              <a:gd name="connsiteX578" fmla="*/ 242766 w 796934"/>
              <a:gd name="connsiteY578" fmla="*/ 999065 h 1128714"/>
              <a:gd name="connsiteX579" fmla="*/ 240224 w 796934"/>
              <a:gd name="connsiteY579" fmla="*/ 999065 h 1128714"/>
              <a:gd name="connsiteX580" fmla="*/ 237682 w 796934"/>
              <a:gd name="connsiteY580" fmla="*/ 999065 h 1128714"/>
              <a:gd name="connsiteX581" fmla="*/ 235140 w 796934"/>
              <a:gd name="connsiteY581" fmla="*/ 996523 h 1128714"/>
              <a:gd name="connsiteX582" fmla="*/ 232598 w 796934"/>
              <a:gd name="connsiteY582" fmla="*/ 996523 h 1128714"/>
              <a:gd name="connsiteX583" fmla="*/ 230056 w 796934"/>
              <a:gd name="connsiteY583" fmla="*/ 996523 h 1128714"/>
              <a:gd name="connsiteX584" fmla="*/ 227514 w 796934"/>
              <a:gd name="connsiteY584" fmla="*/ 996523 h 1128714"/>
              <a:gd name="connsiteX585" fmla="*/ 224972 w 796934"/>
              <a:gd name="connsiteY585" fmla="*/ 996523 h 1128714"/>
              <a:gd name="connsiteX586" fmla="*/ 226243 w 796934"/>
              <a:gd name="connsiteY586" fmla="*/ 999065 h 1128714"/>
              <a:gd name="connsiteX587" fmla="*/ 223701 w 796934"/>
              <a:gd name="connsiteY587" fmla="*/ 999065 h 1128714"/>
              <a:gd name="connsiteX588" fmla="*/ 221158 w 796934"/>
              <a:gd name="connsiteY588" fmla="*/ 999065 h 1128714"/>
              <a:gd name="connsiteX589" fmla="*/ 218617 w 796934"/>
              <a:gd name="connsiteY589" fmla="*/ 999065 h 1128714"/>
              <a:gd name="connsiteX590" fmla="*/ 216075 w 796934"/>
              <a:gd name="connsiteY590" fmla="*/ 1001607 h 1128714"/>
              <a:gd name="connsiteX591" fmla="*/ 213533 w 796934"/>
              <a:gd name="connsiteY591" fmla="*/ 1001607 h 1128714"/>
              <a:gd name="connsiteX592" fmla="*/ 210990 w 796934"/>
              <a:gd name="connsiteY592" fmla="*/ 1004150 h 1128714"/>
              <a:gd name="connsiteX593" fmla="*/ 208448 w 796934"/>
              <a:gd name="connsiteY593" fmla="*/ 1004150 h 1128714"/>
              <a:gd name="connsiteX594" fmla="*/ 208448 w 796934"/>
              <a:gd name="connsiteY594" fmla="*/ 1006691 h 1128714"/>
              <a:gd name="connsiteX595" fmla="*/ 205907 w 796934"/>
              <a:gd name="connsiteY595" fmla="*/ 1006691 h 1128714"/>
              <a:gd name="connsiteX596" fmla="*/ 205907 w 796934"/>
              <a:gd name="connsiteY596" fmla="*/ 1009234 h 1128714"/>
              <a:gd name="connsiteX597" fmla="*/ 203364 w 796934"/>
              <a:gd name="connsiteY597" fmla="*/ 1009234 h 1128714"/>
              <a:gd name="connsiteX598" fmla="*/ 203364 w 796934"/>
              <a:gd name="connsiteY598" fmla="*/ 1011776 h 1128714"/>
              <a:gd name="connsiteX599" fmla="*/ 200822 w 796934"/>
              <a:gd name="connsiteY599" fmla="*/ 1014318 h 1128714"/>
              <a:gd name="connsiteX600" fmla="*/ 200822 w 796934"/>
              <a:gd name="connsiteY600" fmla="*/ 1016860 h 1128714"/>
              <a:gd name="connsiteX601" fmla="*/ 200822 w 796934"/>
              <a:gd name="connsiteY601" fmla="*/ 1019402 h 1128714"/>
              <a:gd name="connsiteX602" fmla="*/ 198280 w 796934"/>
              <a:gd name="connsiteY602" fmla="*/ 1019402 h 1128714"/>
              <a:gd name="connsiteX603" fmla="*/ 198280 w 796934"/>
              <a:gd name="connsiteY603" fmla="*/ 1021944 h 1128714"/>
              <a:gd name="connsiteX604" fmla="*/ 198280 w 796934"/>
              <a:gd name="connsiteY604" fmla="*/ 1024487 h 1128714"/>
              <a:gd name="connsiteX605" fmla="*/ 195738 w 796934"/>
              <a:gd name="connsiteY605" fmla="*/ 1024487 h 1128714"/>
              <a:gd name="connsiteX606" fmla="*/ 195738 w 796934"/>
              <a:gd name="connsiteY606" fmla="*/ 1027029 h 1128714"/>
              <a:gd name="connsiteX607" fmla="*/ 195738 w 796934"/>
              <a:gd name="connsiteY607" fmla="*/ 1029571 h 1128714"/>
              <a:gd name="connsiteX608" fmla="*/ 195738 w 796934"/>
              <a:gd name="connsiteY608" fmla="*/ 1032113 h 1128714"/>
              <a:gd name="connsiteX609" fmla="*/ 193196 w 796934"/>
              <a:gd name="connsiteY609" fmla="*/ 1034655 h 1128714"/>
              <a:gd name="connsiteX610" fmla="*/ 193196 w 796934"/>
              <a:gd name="connsiteY610" fmla="*/ 1037197 h 1128714"/>
              <a:gd name="connsiteX611" fmla="*/ 193196 w 796934"/>
              <a:gd name="connsiteY611" fmla="*/ 1039740 h 1128714"/>
              <a:gd name="connsiteX612" fmla="*/ 193196 w 796934"/>
              <a:gd name="connsiteY612" fmla="*/ 1042282 h 1128714"/>
              <a:gd name="connsiteX613" fmla="*/ 193196 w 796934"/>
              <a:gd name="connsiteY613" fmla="*/ 1044823 h 1128714"/>
              <a:gd name="connsiteX614" fmla="*/ 190654 w 796934"/>
              <a:gd name="connsiteY614" fmla="*/ 1044823 h 1128714"/>
              <a:gd name="connsiteX615" fmla="*/ 190654 w 796934"/>
              <a:gd name="connsiteY615" fmla="*/ 1047366 h 1128714"/>
              <a:gd name="connsiteX616" fmla="*/ 190654 w 796934"/>
              <a:gd name="connsiteY616" fmla="*/ 1049908 h 1128714"/>
              <a:gd name="connsiteX617" fmla="*/ 190654 w 796934"/>
              <a:gd name="connsiteY617" fmla="*/ 1052450 h 1128714"/>
              <a:gd name="connsiteX618" fmla="*/ 190654 w 796934"/>
              <a:gd name="connsiteY618" fmla="*/ 1054993 h 1128714"/>
              <a:gd name="connsiteX619" fmla="*/ 190654 w 796934"/>
              <a:gd name="connsiteY619" fmla="*/ 1057534 h 1128714"/>
              <a:gd name="connsiteX620" fmla="*/ 188112 w 796934"/>
              <a:gd name="connsiteY620" fmla="*/ 1057534 h 1128714"/>
              <a:gd name="connsiteX621" fmla="*/ 188112 w 796934"/>
              <a:gd name="connsiteY621" fmla="*/ 1060077 h 1128714"/>
              <a:gd name="connsiteX622" fmla="*/ 188112 w 796934"/>
              <a:gd name="connsiteY622" fmla="*/ 1062619 h 1128714"/>
              <a:gd name="connsiteX623" fmla="*/ 188112 w 796934"/>
              <a:gd name="connsiteY623" fmla="*/ 1065161 h 1128714"/>
              <a:gd name="connsiteX624" fmla="*/ 188112 w 796934"/>
              <a:gd name="connsiteY624" fmla="*/ 1067704 h 1128714"/>
              <a:gd name="connsiteX625" fmla="*/ 188112 w 796934"/>
              <a:gd name="connsiteY625" fmla="*/ 1070245 h 1128714"/>
              <a:gd name="connsiteX626" fmla="*/ 185570 w 796934"/>
              <a:gd name="connsiteY626" fmla="*/ 1072787 h 1128714"/>
              <a:gd name="connsiteX627" fmla="*/ 185570 w 796934"/>
              <a:gd name="connsiteY627" fmla="*/ 1075330 h 1128714"/>
              <a:gd name="connsiteX628" fmla="*/ 185570 w 796934"/>
              <a:gd name="connsiteY628" fmla="*/ 1077872 h 1128714"/>
              <a:gd name="connsiteX629" fmla="*/ 185570 w 796934"/>
              <a:gd name="connsiteY629" fmla="*/ 1080414 h 1128714"/>
              <a:gd name="connsiteX630" fmla="*/ 185570 w 796934"/>
              <a:gd name="connsiteY630" fmla="*/ 1082956 h 1128714"/>
              <a:gd name="connsiteX631" fmla="*/ 183028 w 796934"/>
              <a:gd name="connsiteY631" fmla="*/ 1082956 h 1128714"/>
              <a:gd name="connsiteX632" fmla="*/ 183028 w 796934"/>
              <a:gd name="connsiteY632" fmla="*/ 1085498 h 1128714"/>
              <a:gd name="connsiteX633" fmla="*/ 183028 w 796934"/>
              <a:gd name="connsiteY633" fmla="*/ 1088040 h 1128714"/>
              <a:gd name="connsiteX634" fmla="*/ 183028 w 796934"/>
              <a:gd name="connsiteY634" fmla="*/ 1090583 h 1128714"/>
              <a:gd name="connsiteX635" fmla="*/ 180486 w 796934"/>
              <a:gd name="connsiteY635" fmla="*/ 1090583 h 1128714"/>
              <a:gd name="connsiteX636" fmla="*/ 180486 w 796934"/>
              <a:gd name="connsiteY636" fmla="*/ 1093125 h 1128714"/>
              <a:gd name="connsiteX637" fmla="*/ 180486 w 796934"/>
              <a:gd name="connsiteY637" fmla="*/ 1095667 h 1128714"/>
              <a:gd name="connsiteX638" fmla="*/ 180486 w 796934"/>
              <a:gd name="connsiteY638" fmla="*/ 1098209 h 1128714"/>
              <a:gd name="connsiteX639" fmla="*/ 177944 w 796934"/>
              <a:gd name="connsiteY639" fmla="*/ 1098209 h 1128714"/>
              <a:gd name="connsiteX640" fmla="*/ 177944 w 796934"/>
              <a:gd name="connsiteY640" fmla="*/ 1100751 h 1128714"/>
              <a:gd name="connsiteX641" fmla="*/ 177944 w 796934"/>
              <a:gd name="connsiteY641" fmla="*/ 1103293 h 1128714"/>
              <a:gd name="connsiteX642" fmla="*/ 175402 w 796934"/>
              <a:gd name="connsiteY642" fmla="*/ 1103293 h 1128714"/>
              <a:gd name="connsiteX643" fmla="*/ 175402 w 796934"/>
              <a:gd name="connsiteY643" fmla="*/ 1105836 h 1128714"/>
              <a:gd name="connsiteX644" fmla="*/ 172860 w 796934"/>
              <a:gd name="connsiteY644" fmla="*/ 1108377 h 1128714"/>
              <a:gd name="connsiteX645" fmla="*/ 170317 w 796934"/>
              <a:gd name="connsiteY645" fmla="*/ 1110920 h 1128714"/>
              <a:gd name="connsiteX646" fmla="*/ 167776 w 796934"/>
              <a:gd name="connsiteY646" fmla="*/ 1113462 h 1128714"/>
              <a:gd name="connsiteX647" fmla="*/ 165234 w 796934"/>
              <a:gd name="connsiteY647" fmla="*/ 1116004 h 1128714"/>
              <a:gd name="connsiteX648" fmla="*/ 162691 w 796934"/>
              <a:gd name="connsiteY648" fmla="*/ 1116004 h 1128714"/>
              <a:gd name="connsiteX649" fmla="*/ 162691 w 796934"/>
              <a:gd name="connsiteY649" fmla="*/ 1118547 h 1128714"/>
              <a:gd name="connsiteX650" fmla="*/ 157607 w 796934"/>
              <a:gd name="connsiteY650" fmla="*/ 1121088 h 1128714"/>
              <a:gd name="connsiteX651" fmla="*/ 155066 w 796934"/>
              <a:gd name="connsiteY651" fmla="*/ 1123630 h 1128714"/>
              <a:gd name="connsiteX652" fmla="*/ 152523 w 796934"/>
              <a:gd name="connsiteY652" fmla="*/ 1123630 h 1128714"/>
              <a:gd name="connsiteX653" fmla="*/ 152523 w 796934"/>
              <a:gd name="connsiteY653" fmla="*/ 1126173 h 1128714"/>
              <a:gd name="connsiteX654" fmla="*/ 149981 w 796934"/>
              <a:gd name="connsiteY654" fmla="*/ 1126173 h 1128714"/>
              <a:gd name="connsiteX655" fmla="*/ 149981 w 796934"/>
              <a:gd name="connsiteY655" fmla="*/ 1128715 h 1128714"/>
              <a:gd name="connsiteX656" fmla="*/ 147439 w 796934"/>
              <a:gd name="connsiteY656" fmla="*/ 1119817 h 1128714"/>
              <a:gd name="connsiteX657" fmla="*/ 144897 w 796934"/>
              <a:gd name="connsiteY657" fmla="*/ 1108377 h 1128714"/>
              <a:gd name="connsiteX658" fmla="*/ 142355 w 796934"/>
              <a:gd name="connsiteY658" fmla="*/ 1099480 h 1128714"/>
              <a:gd name="connsiteX659" fmla="*/ 139813 w 796934"/>
              <a:gd name="connsiteY659" fmla="*/ 1094396 h 1128714"/>
              <a:gd name="connsiteX660" fmla="*/ 139813 w 796934"/>
              <a:gd name="connsiteY660" fmla="*/ 1091853 h 1128714"/>
              <a:gd name="connsiteX661" fmla="*/ 137271 w 796934"/>
              <a:gd name="connsiteY661" fmla="*/ 1086770 h 1128714"/>
              <a:gd name="connsiteX662" fmla="*/ 134729 w 796934"/>
              <a:gd name="connsiteY662" fmla="*/ 1081685 h 1128714"/>
              <a:gd name="connsiteX663" fmla="*/ 132186 w 796934"/>
              <a:gd name="connsiteY663" fmla="*/ 1076600 h 1128714"/>
              <a:gd name="connsiteX664" fmla="*/ 129645 w 796934"/>
              <a:gd name="connsiteY664" fmla="*/ 1071517 h 1128714"/>
              <a:gd name="connsiteX665" fmla="*/ 127103 w 796934"/>
              <a:gd name="connsiteY665" fmla="*/ 1066432 h 1128714"/>
              <a:gd name="connsiteX666" fmla="*/ 127103 w 796934"/>
              <a:gd name="connsiteY666" fmla="*/ 1063890 h 1128714"/>
              <a:gd name="connsiteX667" fmla="*/ 124561 w 796934"/>
              <a:gd name="connsiteY667" fmla="*/ 1058806 h 1128714"/>
              <a:gd name="connsiteX668" fmla="*/ 122018 w 796934"/>
              <a:gd name="connsiteY668" fmla="*/ 1053721 h 1128714"/>
              <a:gd name="connsiteX669" fmla="*/ 129645 w 796934"/>
              <a:gd name="connsiteY669" fmla="*/ 1033384 h 1128714"/>
              <a:gd name="connsiteX670" fmla="*/ 129645 w 796934"/>
              <a:gd name="connsiteY670" fmla="*/ 1030842 h 1128714"/>
              <a:gd name="connsiteX671" fmla="*/ 129645 w 796934"/>
              <a:gd name="connsiteY671" fmla="*/ 1028300 h 1128714"/>
              <a:gd name="connsiteX672" fmla="*/ 129645 w 796934"/>
              <a:gd name="connsiteY672" fmla="*/ 1025757 h 1128714"/>
              <a:gd name="connsiteX673" fmla="*/ 132186 w 796934"/>
              <a:gd name="connsiteY673" fmla="*/ 1025757 h 1128714"/>
              <a:gd name="connsiteX674" fmla="*/ 132186 w 796934"/>
              <a:gd name="connsiteY674" fmla="*/ 1023216 h 1128714"/>
              <a:gd name="connsiteX675" fmla="*/ 132186 w 796934"/>
              <a:gd name="connsiteY675" fmla="*/ 1020674 h 1128714"/>
              <a:gd name="connsiteX676" fmla="*/ 132186 w 796934"/>
              <a:gd name="connsiteY676" fmla="*/ 1018131 h 1128714"/>
              <a:gd name="connsiteX677" fmla="*/ 132186 w 796934"/>
              <a:gd name="connsiteY677" fmla="*/ 1015589 h 1128714"/>
              <a:gd name="connsiteX678" fmla="*/ 132186 w 796934"/>
              <a:gd name="connsiteY678" fmla="*/ 1013047 h 1128714"/>
              <a:gd name="connsiteX679" fmla="*/ 134729 w 796934"/>
              <a:gd name="connsiteY679" fmla="*/ 996523 h 1128714"/>
              <a:gd name="connsiteX680" fmla="*/ 134729 w 796934"/>
              <a:gd name="connsiteY680" fmla="*/ 993980 h 1128714"/>
              <a:gd name="connsiteX681" fmla="*/ 134729 w 796934"/>
              <a:gd name="connsiteY681" fmla="*/ 991439 h 1128714"/>
              <a:gd name="connsiteX682" fmla="*/ 134729 w 796934"/>
              <a:gd name="connsiteY682" fmla="*/ 988897 h 1128714"/>
              <a:gd name="connsiteX683" fmla="*/ 134729 w 796934"/>
              <a:gd name="connsiteY683" fmla="*/ 986354 h 1128714"/>
              <a:gd name="connsiteX684" fmla="*/ 134729 w 796934"/>
              <a:gd name="connsiteY684" fmla="*/ 983812 h 1128714"/>
              <a:gd name="connsiteX685" fmla="*/ 134729 w 796934"/>
              <a:gd name="connsiteY685" fmla="*/ 981270 h 1128714"/>
              <a:gd name="connsiteX686" fmla="*/ 134729 w 796934"/>
              <a:gd name="connsiteY686" fmla="*/ 973644 h 1128714"/>
              <a:gd name="connsiteX687" fmla="*/ 134729 w 796934"/>
              <a:gd name="connsiteY687" fmla="*/ 971101 h 1128714"/>
              <a:gd name="connsiteX688" fmla="*/ 132186 w 796934"/>
              <a:gd name="connsiteY688" fmla="*/ 971101 h 1128714"/>
              <a:gd name="connsiteX689" fmla="*/ 132186 w 796934"/>
              <a:gd name="connsiteY689" fmla="*/ 968559 h 1128714"/>
              <a:gd name="connsiteX690" fmla="*/ 132186 w 796934"/>
              <a:gd name="connsiteY690" fmla="*/ 966017 h 1128714"/>
              <a:gd name="connsiteX691" fmla="*/ 132186 w 796934"/>
              <a:gd name="connsiteY691" fmla="*/ 963475 h 1128714"/>
              <a:gd name="connsiteX692" fmla="*/ 132186 w 796934"/>
              <a:gd name="connsiteY692" fmla="*/ 960933 h 1128714"/>
              <a:gd name="connsiteX693" fmla="*/ 129645 w 796934"/>
              <a:gd name="connsiteY693" fmla="*/ 960933 h 1128714"/>
              <a:gd name="connsiteX694" fmla="*/ 129645 w 796934"/>
              <a:gd name="connsiteY694" fmla="*/ 958391 h 1128714"/>
              <a:gd name="connsiteX695" fmla="*/ 129645 w 796934"/>
              <a:gd name="connsiteY695" fmla="*/ 955848 h 1128714"/>
              <a:gd name="connsiteX696" fmla="*/ 129645 w 796934"/>
              <a:gd name="connsiteY696" fmla="*/ 953307 h 1128714"/>
              <a:gd name="connsiteX697" fmla="*/ 127103 w 796934"/>
              <a:gd name="connsiteY697" fmla="*/ 953307 h 1128714"/>
              <a:gd name="connsiteX698" fmla="*/ 127103 w 796934"/>
              <a:gd name="connsiteY698" fmla="*/ 950764 h 1128714"/>
              <a:gd name="connsiteX699" fmla="*/ 127103 w 796934"/>
              <a:gd name="connsiteY699" fmla="*/ 948222 h 1128714"/>
              <a:gd name="connsiteX700" fmla="*/ 124561 w 796934"/>
              <a:gd name="connsiteY700" fmla="*/ 948222 h 1128714"/>
              <a:gd name="connsiteX701" fmla="*/ 124561 w 796934"/>
              <a:gd name="connsiteY701" fmla="*/ 948222 h 1128714"/>
              <a:gd name="connsiteX702" fmla="*/ 124561 w 796934"/>
              <a:gd name="connsiteY702" fmla="*/ 945680 h 1128714"/>
              <a:gd name="connsiteX703" fmla="*/ 122018 w 796934"/>
              <a:gd name="connsiteY703" fmla="*/ 945680 h 1128714"/>
              <a:gd name="connsiteX704" fmla="*/ 122018 w 796934"/>
              <a:gd name="connsiteY704" fmla="*/ 943137 h 1128714"/>
              <a:gd name="connsiteX705" fmla="*/ 122018 w 796934"/>
              <a:gd name="connsiteY705" fmla="*/ 940596 h 1128714"/>
              <a:gd name="connsiteX706" fmla="*/ 119476 w 796934"/>
              <a:gd name="connsiteY706" fmla="*/ 940596 h 1128714"/>
              <a:gd name="connsiteX707" fmla="*/ 119476 w 796934"/>
              <a:gd name="connsiteY707" fmla="*/ 938054 h 1128714"/>
              <a:gd name="connsiteX708" fmla="*/ 116935 w 796934"/>
              <a:gd name="connsiteY708" fmla="*/ 935511 h 1128714"/>
              <a:gd name="connsiteX709" fmla="*/ 116935 w 796934"/>
              <a:gd name="connsiteY709" fmla="*/ 932969 h 1128714"/>
              <a:gd name="connsiteX710" fmla="*/ 114393 w 796934"/>
              <a:gd name="connsiteY710" fmla="*/ 932969 h 1128714"/>
              <a:gd name="connsiteX711" fmla="*/ 114393 w 796934"/>
              <a:gd name="connsiteY711" fmla="*/ 930427 h 1128714"/>
              <a:gd name="connsiteX712" fmla="*/ 114393 w 796934"/>
              <a:gd name="connsiteY712" fmla="*/ 927885 h 1128714"/>
              <a:gd name="connsiteX713" fmla="*/ 111850 w 796934"/>
              <a:gd name="connsiteY713" fmla="*/ 927885 h 1128714"/>
              <a:gd name="connsiteX714" fmla="*/ 111850 w 796934"/>
              <a:gd name="connsiteY714" fmla="*/ 925343 h 1128714"/>
              <a:gd name="connsiteX715" fmla="*/ 109308 w 796934"/>
              <a:gd name="connsiteY715" fmla="*/ 925343 h 1128714"/>
              <a:gd name="connsiteX716" fmla="*/ 109308 w 796934"/>
              <a:gd name="connsiteY716" fmla="*/ 922801 h 1128714"/>
              <a:gd name="connsiteX717" fmla="*/ 109308 w 796934"/>
              <a:gd name="connsiteY717" fmla="*/ 922801 h 1128714"/>
              <a:gd name="connsiteX718" fmla="*/ 106766 w 796934"/>
              <a:gd name="connsiteY718" fmla="*/ 922801 h 1128714"/>
              <a:gd name="connsiteX719" fmla="*/ 106766 w 796934"/>
              <a:gd name="connsiteY719" fmla="*/ 920258 h 1128714"/>
              <a:gd name="connsiteX720" fmla="*/ 111850 w 796934"/>
              <a:gd name="connsiteY720" fmla="*/ 920258 h 1128714"/>
              <a:gd name="connsiteX721" fmla="*/ 111850 w 796934"/>
              <a:gd name="connsiteY721" fmla="*/ 917716 h 1128714"/>
              <a:gd name="connsiteX722" fmla="*/ 111850 w 796934"/>
              <a:gd name="connsiteY722" fmla="*/ 915174 h 1128714"/>
              <a:gd name="connsiteX723" fmla="*/ 109308 w 796934"/>
              <a:gd name="connsiteY723" fmla="*/ 915174 h 1128714"/>
              <a:gd name="connsiteX724" fmla="*/ 109308 w 796934"/>
              <a:gd name="connsiteY724" fmla="*/ 912632 h 1128714"/>
              <a:gd name="connsiteX725" fmla="*/ 106766 w 796934"/>
              <a:gd name="connsiteY725" fmla="*/ 912632 h 1128714"/>
              <a:gd name="connsiteX726" fmla="*/ 106766 w 796934"/>
              <a:gd name="connsiteY726" fmla="*/ 910090 h 1128714"/>
              <a:gd name="connsiteX727" fmla="*/ 104224 w 796934"/>
              <a:gd name="connsiteY727" fmla="*/ 910090 h 1128714"/>
              <a:gd name="connsiteX728" fmla="*/ 104224 w 796934"/>
              <a:gd name="connsiteY728" fmla="*/ 907547 h 1128714"/>
              <a:gd name="connsiteX729" fmla="*/ 104224 w 796934"/>
              <a:gd name="connsiteY729" fmla="*/ 905005 h 1128714"/>
              <a:gd name="connsiteX730" fmla="*/ 101682 w 796934"/>
              <a:gd name="connsiteY730" fmla="*/ 905005 h 1128714"/>
              <a:gd name="connsiteX731" fmla="*/ 101682 w 796934"/>
              <a:gd name="connsiteY731" fmla="*/ 902464 h 1128714"/>
              <a:gd name="connsiteX732" fmla="*/ 99140 w 796934"/>
              <a:gd name="connsiteY732" fmla="*/ 902464 h 1128714"/>
              <a:gd name="connsiteX733" fmla="*/ 99140 w 796934"/>
              <a:gd name="connsiteY733" fmla="*/ 899921 h 1128714"/>
              <a:gd name="connsiteX734" fmla="*/ 96598 w 796934"/>
              <a:gd name="connsiteY734" fmla="*/ 899921 h 1128714"/>
              <a:gd name="connsiteX735" fmla="*/ 96598 w 796934"/>
              <a:gd name="connsiteY735" fmla="*/ 897379 h 1128714"/>
              <a:gd name="connsiteX736" fmla="*/ 94056 w 796934"/>
              <a:gd name="connsiteY736" fmla="*/ 897379 h 1128714"/>
              <a:gd name="connsiteX737" fmla="*/ 94056 w 796934"/>
              <a:gd name="connsiteY737" fmla="*/ 897379 h 1128714"/>
              <a:gd name="connsiteX738" fmla="*/ 91514 w 796934"/>
              <a:gd name="connsiteY738" fmla="*/ 894837 h 1128714"/>
              <a:gd name="connsiteX739" fmla="*/ 91514 w 796934"/>
              <a:gd name="connsiteY739" fmla="*/ 892294 h 1128714"/>
              <a:gd name="connsiteX740" fmla="*/ 88972 w 796934"/>
              <a:gd name="connsiteY740" fmla="*/ 892294 h 1128714"/>
              <a:gd name="connsiteX741" fmla="*/ 88972 w 796934"/>
              <a:gd name="connsiteY741" fmla="*/ 889753 h 1128714"/>
              <a:gd name="connsiteX742" fmla="*/ 86430 w 796934"/>
              <a:gd name="connsiteY742" fmla="*/ 889753 h 1128714"/>
              <a:gd name="connsiteX743" fmla="*/ 86430 w 796934"/>
              <a:gd name="connsiteY743" fmla="*/ 887211 h 1128714"/>
              <a:gd name="connsiteX744" fmla="*/ 83888 w 796934"/>
              <a:gd name="connsiteY744" fmla="*/ 887211 h 1128714"/>
              <a:gd name="connsiteX745" fmla="*/ 83888 w 796934"/>
              <a:gd name="connsiteY745" fmla="*/ 884668 h 1128714"/>
              <a:gd name="connsiteX746" fmla="*/ 81345 w 796934"/>
              <a:gd name="connsiteY746" fmla="*/ 884668 h 1128714"/>
              <a:gd name="connsiteX747" fmla="*/ 81345 w 796934"/>
              <a:gd name="connsiteY747" fmla="*/ 882126 h 1128714"/>
              <a:gd name="connsiteX748" fmla="*/ 78804 w 796934"/>
              <a:gd name="connsiteY748" fmla="*/ 882126 h 1128714"/>
              <a:gd name="connsiteX749" fmla="*/ 78804 w 796934"/>
              <a:gd name="connsiteY749" fmla="*/ 879584 h 1128714"/>
              <a:gd name="connsiteX750" fmla="*/ 76262 w 796934"/>
              <a:gd name="connsiteY750" fmla="*/ 879584 h 1128714"/>
              <a:gd name="connsiteX751" fmla="*/ 76262 w 796934"/>
              <a:gd name="connsiteY751" fmla="*/ 877042 h 1128714"/>
              <a:gd name="connsiteX752" fmla="*/ 73719 w 796934"/>
              <a:gd name="connsiteY752" fmla="*/ 877042 h 1128714"/>
              <a:gd name="connsiteX753" fmla="*/ 73719 w 796934"/>
              <a:gd name="connsiteY753" fmla="*/ 874500 h 1128714"/>
              <a:gd name="connsiteX754" fmla="*/ 73719 w 796934"/>
              <a:gd name="connsiteY754" fmla="*/ 874500 h 1128714"/>
              <a:gd name="connsiteX755" fmla="*/ 73719 w 796934"/>
              <a:gd name="connsiteY755" fmla="*/ 871958 h 1128714"/>
              <a:gd name="connsiteX756" fmla="*/ 71177 w 796934"/>
              <a:gd name="connsiteY756" fmla="*/ 871958 h 1128714"/>
              <a:gd name="connsiteX757" fmla="*/ 71177 w 796934"/>
              <a:gd name="connsiteY757" fmla="*/ 871958 h 1128714"/>
              <a:gd name="connsiteX758" fmla="*/ 68635 w 796934"/>
              <a:gd name="connsiteY758" fmla="*/ 871958 h 1128714"/>
              <a:gd name="connsiteX759" fmla="*/ 68635 w 796934"/>
              <a:gd name="connsiteY759" fmla="*/ 869415 h 1128714"/>
              <a:gd name="connsiteX760" fmla="*/ 66094 w 796934"/>
              <a:gd name="connsiteY760" fmla="*/ 869415 h 1128714"/>
              <a:gd name="connsiteX761" fmla="*/ 66094 w 796934"/>
              <a:gd name="connsiteY761" fmla="*/ 866873 h 1128714"/>
              <a:gd name="connsiteX762" fmla="*/ 63551 w 796934"/>
              <a:gd name="connsiteY762" fmla="*/ 866873 h 1128714"/>
              <a:gd name="connsiteX763" fmla="*/ 63551 w 796934"/>
              <a:gd name="connsiteY763" fmla="*/ 864331 h 1128714"/>
              <a:gd name="connsiteX764" fmla="*/ 61009 w 796934"/>
              <a:gd name="connsiteY764" fmla="*/ 864331 h 1128714"/>
              <a:gd name="connsiteX765" fmla="*/ 61009 w 796934"/>
              <a:gd name="connsiteY765" fmla="*/ 861789 h 1128714"/>
              <a:gd name="connsiteX766" fmla="*/ 58467 w 796934"/>
              <a:gd name="connsiteY766" fmla="*/ 861789 h 1128714"/>
              <a:gd name="connsiteX767" fmla="*/ 55925 w 796934"/>
              <a:gd name="connsiteY767" fmla="*/ 859247 h 1128714"/>
              <a:gd name="connsiteX768" fmla="*/ 53383 w 796934"/>
              <a:gd name="connsiteY768" fmla="*/ 859247 h 1128714"/>
              <a:gd name="connsiteX769" fmla="*/ 53383 w 796934"/>
              <a:gd name="connsiteY769" fmla="*/ 856704 h 1128714"/>
              <a:gd name="connsiteX770" fmla="*/ 50841 w 796934"/>
              <a:gd name="connsiteY770" fmla="*/ 856704 h 1128714"/>
              <a:gd name="connsiteX771" fmla="*/ 50841 w 796934"/>
              <a:gd name="connsiteY771" fmla="*/ 854162 h 1128714"/>
              <a:gd name="connsiteX772" fmla="*/ 48299 w 796934"/>
              <a:gd name="connsiteY772" fmla="*/ 854162 h 1128714"/>
              <a:gd name="connsiteX773" fmla="*/ 45757 w 796934"/>
              <a:gd name="connsiteY773" fmla="*/ 854162 h 1128714"/>
              <a:gd name="connsiteX774" fmla="*/ 45757 w 796934"/>
              <a:gd name="connsiteY774" fmla="*/ 851621 h 1128714"/>
              <a:gd name="connsiteX775" fmla="*/ 43214 w 796934"/>
              <a:gd name="connsiteY775" fmla="*/ 851621 h 1128714"/>
              <a:gd name="connsiteX776" fmla="*/ 40673 w 796934"/>
              <a:gd name="connsiteY776" fmla="*/ 851621 h 1128714"/>
              <a:gd name="connsiteX777" fmla="*/ 40673 w 796934"/>
              <a:gd name="connsiteY777" fmla="*/ 849078 h 1128714"/>
              <a:gd name="connsiteX778" fmla="*/ 38131 w 796934"/>
              <a:gd name="connsiteY778" fmla="*/ 849078 h 1128714"/>
              <a:gd name="connsiteX779" fmla="*/ 35589 w 796934"/>
              <a:gd name="connsiteY779" fmla="*/ 849078 h 1128714"/>
              <a:gd name="connsiteX780" fmla="*/ 35589 w 796934"/>
              <a:gd name="connsiteY780" fmla="*/ 849078 h 1128714"/>
              <a:gd name="connsiteX781" fmla="*/ 33046 w 796934"/>
              <a:gd name="connsiteY781" fmla="*/ 849078 h 1128714"/>
              <a:gd name="connsiteX782" fmla="*/ 30504 w 796934"/>
              <a:gd name="connsiteY782" fmla="*/ 849078 h 1128714"/>
              <a:gd name="connsiteX783" fmla="*/ 30504 w 796934"/>
              <a:gd name="connsiteY783" fmla="*/ 846536 h 1128714"/>
              <a:gd name="connsiteX784" fmla="*/ 27963 w 796934"/>
              <a:gd name="connsiteY784" fmla="*/ 846536 h 1128714"/>
              <a:gd name="connsiteX785" fmla="*/ 25421 w 796934"/>
              <a:gd name="connsiteY785" fmla="*/ 846536 h 1128714"/>
              <a:gd name="connsiteX786" fmla="*/ 22878 w 796934"/>
              <a:gd name="connsiteY786" fmla="*/ 846536 h 1128714"/>
              <a:gd name="connsiteX787" fmla="*/ 20336 w 796934"/>
              <a:gd name="connsiteY787" fmla="*/ 846536 h 1128714"/>
              <a:gd name="connsiteX788" fmla="*/ 17794 w 796934"/>
              <a:gd name="connsiteY788" fmla="*/ 843994 h 1128714"/>
              <a:gd name="connsiteX789" fmla="*/ 15252 w 796934"/>
              <a:gd name="connsiteY789" fmla="*/ 843994 h 1128714"/>
              <a:gd name="connsiteX790" fmla="*/ 12710 w 796934"/>
              <a:gd name="connsiteY790" fmla="*/ 843994 h 1128714"/>
              <a:gd name="connsiteX791" fmla="*/ 12710 w 796934"/>
              <a:gd name="connsiteY791" fmla="*/ 841451 h 1128714"/>
              <a:gd name="connsiteX792" fmla="*/ 10168 w 796934"/>
              <a:gd name="connsiteY792" fmla="*/ 841451 h 1128714"/>
              <a:gd name="connsiteX793" fmla="*/ 10168 w 796934"/>
              <a:gd name="connsiteY793" fmla="*/ 838910 h 1128714"/>
              <a:gd name="connsiteX794" fmla="*/ 7626 w 796934"/>
              <a:gd name="connsiteY794" fmla="*/ 838910 h 1128714"/>
              <a:gd name="connsiteX795" fmla="*/ 7626 w 796934"/>
              <a:gd name="connsiteY795" fmla="*/ 836368 h 1128714"/>
              <a:gd name="connsiteX796" fmla="*/ 7626 w 796934"/>
              <a:gd name="connsiteY796" fmla="*/ 833825 h 1128714"/>
              <a:gd name="connsiteX797" fmla="*/ 5084 w 796934"/>
              <a:gd name="connsiteY797" fmla="*/ 833825 h 1128714"/>
              <a:gd name="connsiteX798" fmla="*/ 5084 w 796934"/>
              <a:gd name="connsiteY798" fmla="*/ 831283 h 1128714"/>
              <a:gd name="connsiteX799" fmla="*/ 5084 w 796934"/>
              <a:gd name="connsiteY799" fmla="*/ 828741 h 1128714"/>
              <a:gd name="connsiteX800" fmla="*/ 5084 w 796934"/>
              <a:gd name="connsiteY800" fmla="*/ 826199 h 1128714"/>
              <a:gd name="connsiteX801" fmla="*/ 5084 w 796934"/>
              <a:gd name="connsiteY801" fmla="*/ 823657 h 1128714"/>
              <a:gd name="connsiteX802" fmla="*/ 5084 w 796934"/>
              <a:gd name="connsiteY802" fmla="*/ 821115 h 1128714"/>
              <a:gd name="connsiteX803" fmla="*/ 2542 w 796934"/>
              <a:gd name="connsiteY803" fmla="*/ 821115 h 1128714"/>
              <a:gd name="connsiteX804" fmla="*/ 2542 w 796934"/>
              <a:gd name="connsiteY804" fmla="*/ 818572 h 1128714"/>
              <a:gd name="connsiteX805" fmla="*/ 2542 w 796934"/>
              <a:gd name="connsiteY805" fmla="*/ 821115 h 1128714"/>
              <a:gd name="connsiteX806" fmla="*/ 2542 w 796934"/>
              <a:gd name="connsiteY806" fmla="*/ 818572 h 1128714"/>
              <a:gd name="connsiteX807" fmla="*/ 2542 w 796934"/>
              <a:gd name="connsiteY807" fmla="*/ 816030 h 1128714"/>
              <a:gd name="connsiteX808" fmla="*/ 2542 w 796934"/>
              <a:gd name="connsiteY808" fmla="*/ 813488 h 1128714"/>
              <a:gd name="connsiteX809" fmla="*/ 2542 w 796934"/>
              <a:gd name="connsiteY809" fmla="*/ 810946 h 1128714"/>
              <a:gd name="connsiteX810" fmla="*/ 2542 w 796934"/>
              <a:gd name="connsiteY810" fmla="*/ 808404 h 1128714"/>
              <a:gd name="connsiteX811" fmla="*/ 2542 w 796934"/>
              <a:gd name="connsiteY811" fmla="*/ 805861 h 1128714"/>
              <a:gd name="connsiteX812" fmla="*/ 2542 w 796934"/>
              <a:gd name="connsiteY812" fmla="*/ 803319 h 1128714"/>
              <a:gd name="connsiteX813" fmla="*/ 0 w 796934"/>
              <a:gd name="connsiteY813" fmla="*/ 803319 h 1128714"/>
              <a:gd name="connsiteX814" fmla="*/ 0 w 796934"/>
              <a:gd name="connsiteY814" fmla="*/ 800778 h 1128714"/>
              <a:gd name="connsiteX815" fmla="*/ 0 w 796934"/>
              <a:gd name="connsiteY815" fmla="*/ 798235 h 1128714"/>
              <a:gd name="connsiteX816" fmla="*/ 0 w 796934"/>
              <a:gd name="connsiteY816" fmla="*/ 795693 h 1128714"/>
              <a:gd name="connsiteX817" fmla="*/ 0 w 796934"/>
              <a:gd name="connsiteY817" fmla="*/ 795693 h 1128714"/>
              <a:gd name="connsiteX818" fmla="*/ 0 w 796934"/>
              <a:gd name="connsiteY818" fmla="*/ 793151 h 1128714"/>
              <a:gd name="connsiteX819" fmla="*/ 0 w 796934"/>
              <a:gd name="connsiteY819" fmla="*/ 790608 h 1128714"/>
              <a:gd name="connsiteX820" fmla="*/ 0 w 796934"/>
              <a:gd name="connsiteY820" fmla="*/ 788067 h 1128714"/>
              <a:gd name="connsiteX821" fmla="*/ 0 w 796934"/>
              <a:gd name="connsiteY821" fmla="*/ 785525 h 1128714"/>
              <a:gd name="connsiteX822" fmla="*/ 2542 w 796934"/>
              <a:gd name="connsiteY822" fmla="*/ 782982 h 1128714"/>
              <a:gd name="connsiteX823" fmla="*/ 2542 w 796934"/>
              <a:gd name="connsiteY823" fmla="*/ 780440 h 1128714"/>
              <a:gd name="connsiteX824" fmla="*/ 5084 w 796934"/>
              <a:gd name="connsiteY824" fmla="*/ 780440 h 1128714"/>
              <a:gd name="connsiteX825" fmla="*/ 5084 w 796934"/>
              <a:gd name="connsiteY825" fmla="*/ 777898 h 1128714"/>
              <a:gd name="connsiteX826" fmla="*/ 7626 w 796934"/>
              <a:gd name="connsiteY826" fmla="*/ 777898 h 1128714"/>
              <a:gd name="connsiteX827" fmla="*/ 10168 w 796934"/>
              <a:gd name="connsiteY827" fmla="*/ 777898 h 1128714"/>
              <a:gd name="connsiteX828" fmla="*/ 12710 w 796934"/>
              <a:gd name="connsiteY828" fmla="*/ 777898 h 1128714"/>
              <a:gd name="connsiteX829" fmla="*/ 15252 w 796934"/>
              <a:gd name="connsiteY829" fmla="*/ 777898 h 1128714"/>
              <a:gd name="connsiteX830" fmla="*/ 17794 w 796934"/>
              <a:gd name="connsiteY830" fmla="*/ 777898 h 1128714"/>
              <a:gd name="connsiteX831" fmla="*/ 17794 w 796934"/>
              <a:gd name="connsiteY831" fmla="*/ 780440 h 1128714"/>
              <a:gd name="connsiteX832" fmla="*/ 20336 w 796934"/>
              <a:gd name="connsiteY832" fmla="*/ 780440 h 1128714"/>
              <a:gd name="connsiteX833" fmla="*/ 20336 w 796934"/>
              <a:gd name="connsiteY833" fmla="*/ 782982 h 1128714"/>
              <a:gd name="connsiteX834" fmla="*/ 20336 w 796934"/>
              <a:gd name="connsiteY834" fmla="*/ 785525 h 1128714"/>
              <a:gd name="connsiteX835" fmla="*/ 20336 w 796934"/>
              <a:gd name="connsiteY835" fmla="*/ 788067 h 1128714"/>
              <a:gd name="connsiteX836" fmla="*/ 22878 w 796934"/>
              <a:gd name="connsiteY836" fmla="*/ 788067 h 1128714"/>
              <a:gd name="connsiteX837" fmla="*/ 25421 w 796934"/>
              <a:gd name="connsiteY837" fmla="*/ 793151 h 1128714"/>
              <a:gd name="connsiteX838" fmla="*/ 25421 w 796934"/>
              <a:gd name="connsiteY838" fmla="*/ 795693 h 1128714"/>
              <a:gd name="connsiteX839" fmla="*/ 27963 w 796934"/>
              <a:gd name="connsiteY839" fmla="*/ 795693 h 1128714"/>
              <a:gd name="connsiteX840" fmla="*/ 27963 w 796934"/>
              <a:gd name="connsiteY840" fmla="*/ 798235 h 1128714"/>
              <a:gd name="connsiteX841" fmla="*/ 27963 w 796934"/>
              <a:gd name="connsiteY841" fmla="*/ 800778 h 1128714"/>
              <a:gd name="connsiteX842" fmla="*/ 30504 w 796934"/>
              <a:gd name="connsiteY842" fmla="*/ 800778 h 1128714"/>
              <a:gd name="connsiteX843" fmla="*/ 30504 w 796934"/>
              <a:gd name="connsiteY843" fmla="*/ 803319 h 1128714"/>
              <a:gd name="connsiteX844" fmla="*/ 33046 w 796934"/>
              <a:gd name="connsiteY844" fmla="*/ 803319 h 1128714"/>
              <a:gd name="connsiteX845" fmla="*/ 35589 w 796934"/>
              <a:gd name="connsiteY845" fmla="*/ 803319 h 1128714"/>
              <a:gd name="connsiteX846" fmla="*/ 38131 w 796934"/>
              <a:gd name="connsiteY846" fmla="*/ 805861 h 1128714"/>
              <a:gd name="connsiteX847" fmla="*/ 40673 w 796934"/>
              <a:gd name="connsiteY847" fmla="*/ 805861 h 1128714"/>
              <a:gd name="connsiteX848" fmla="*/ 50841 w 796934"/>
              <a:gd name="connsiteY848" fmla="*/ 808404 h 1128714"/>
              <a:gd name="connsiteX849" fmla="*/ 53383 w 796934"/>
              <a:gd name="connsiteY849" fmla="*/ 805861 h 1128714"/>
              <a:gd name="connsiteX850" fmla="*/ 53383 w 796934"/>
              <a:gd name="connsiteY850" fmla="*/ 803319 h 1128714"/>
              <a:gd name="connsiteX851" fmla="*/ 53383 w 796934"/>
              <a:gd name="connsiteY851" fmla="*/ 800778 h 1128714"/>
              <a:gd name="connsiteX852" fmla="*/ 55925 w 796934"/>
              <a:gd name="connsiteY852" fmla="*/ 800778 h 1128714"/>
              <a:gd name="connsiteX853" fmla="*/ 55925 w 796934"/>
              <a:gd name="connsiteY853" fmla="*/ 798235 h 1128714"/>
              <a:gd name="connsiteX854" fmla="*/ 55925 w 796934"/>
              <a:gd name="connsiteY854" fmla="*/ 795693 h 1128714"/>
              <a:gd name="connsiteX855" fmla="*/ 58467 w 796934"/>
              <a:gd name="connsiteY855" fmla="*/ 795693 h 1128714"/>
              <a:gd name="connsiteX856" fmla="*/ 58467 w 796934"/>
              <a:gd name="connsiteY856" fmla="*/ 793151 h 1128714"/>
              <a:gd name="connsiteX857" fmla="*/ 58467 w 796934"/>
              <a:gd name="connsiteY857" fmla="*/ 790608 h 1128714"/>
              <a:gd name="connsiteX858" fmla="*/ 58467 w 796934"/>
              <a:gd name="connsiteY858" fmla="*/ 788067 h 1128714"/>
              <a:gd name="connsiteX859" fmla="*/ 61009 w 796934"/>
              <a:gd name="connsiteY859" fmla="*/ 788067 h 1128714"/>
              <a:gd name="connsiteX860" fmla="*/ 61009 w 796934"/>
              <a:gd name="connsiteY860" fmla="*/ 785525 h 1128714"/>
              <a:gd name="connsiteX861" fmla="*/ 61009 w 796934"/>
              <a:gd name="connsiteY861" fmla="*/ 782982 h 1128714"/>
              <a:gd name="connsiteX862" fmla="*/ 63551 w 796934"/>
              <a:gd name="connsiteY862" fmla="*/ 782982 h 1128714"/>
              <a:gd name="connsiteX863" fmla="*/ 63551 w 796934"/>
              <a:gd name="connsiteY863" fmla="*/ 780440 h 1128714"/>
              <a:gd name="connsiteX864" fmla="*/ 63551 w 796934"/>
              <a:gd name="connsiteY864" fmla="*/ 777898 h 1128714"/>
              <a:gd name="connsiteX865" fmla="*/ 63551 w 796934"/>
              <a:gd name="connsiteY865" fmla="*/ 775356 h 1128714"/>
              <a:gd name="connsiteX866" fmla="*/ 66094 w 796934"/>
              <a:gd name="connsiteY866" fmla="*/ 775356 h 1128714"/>
              <a:gd name="connsiteX867" fmla="*/ 66094 w 796934"/>
              <a:gd name="connsiteY867" fmla="*/ 772814 h 1128714"/>
              <a:gd name="connsiteX868" fmla="*/ 66094 w 796934"/>
              <a:gd name="connsiteY868" fmla="*/ 770271 h 1128714"/>
              <a:gd name="connsiteX869" fmla="*/ 68635 w 796934"/>
              <a:gd name="connsiteY869" fmla="*/ 770271 h 1128714"/>
              <a:gd name="connsiteX870" fmla="*/ 68635 w 796934"/>
              <a:gd name="connsiteY870" fmla="*/ 770271 h 1128714"/>
              <a:gd name="connsiteX871" fmla="*/ 68635 w 796934"/>
              <a:gd name="connsiteY871" fmla="*/ 767729 h 1128714"/>
              <a:gd name="connsiteX872" fmla="*/ 68635 w 796934"/>
              <a:gd name="connsiteY872" fmla="*/ 765187 h 1128714"/>
              <a:gd name="connsiteX873" fmla="*/ 71177 w 796934"/>
              <a:gd name="connsiteY873" fmla="*/ 765187 h 1128714"/>
              <a:gd name="connsiteX874" fmla="*/ 71177 w 796934"/>
              <a:gd name="connsiteY874" fmla="*/ 762645 h 1128714"/>
              <a:gd name="connsiteX875" fmla="*/ 71177 w 796934"/>
              <a:gd name="connsiteY875" fmla="*/ 760103 h 1128714"/>
              <a:gd name="connsiteX876" fmla="*/ 71177 w 796934"/>
              <a:gd name="connsiteY876" fmla="*/ 757561 h 1128714"/>
              <a:gd name="connsiteX877" fmla="*/ 73719 w 796934"/>
              <a:gd name="connsiteY877" fmla="*/ 757561 h 1128714"/>
              <a:gd name="connsiteX878" fmla="*/ 73719 w 796934"/>
              <a:gd name="connsiteY878" fmla="*/ 755018 h 1128714"/>
              <a:gd name="connsiteX879" fmla="*/ 73719 w 796934"/>
              <a:gd name="connsiteY879" fmla="*/ 752476 h 1128714"/>
              <a:gd name="connsiteX880" fmla="*/ 73719 w 796934"/>
              <a:gd name="connsiteY880" fmla="*/ 749935 h 1128714"/>
              <a:gd name="connsiteX881" fmla="*/ 76262 w 796934"/>
              <a:gd name="connsiteY881" fmla="*/ 749935 h 1128714"/>
              <a:gd name="connsiteX882" fmla="*/ 76262 w 796934"/>
              <a:gd name="connsiteY882" fmla="*/ 747392 h 1128714"/>
              <a:gd name="connsiteX883" fmla="*/ 76262 w 796934"/>
              <a:gd name="connsiteY883" fmla="*/ 744850 h 1128714"/>
              <a:gd name="connsiteX884" fmla="*/ 78804 w 796934"/>
              <a:gd name="connsiteY884" fmla="*/ 742308 h 1128714"/>
              <a:gd name="connsiteX885" fmla="*/ 78804 w 796934"/>
              <a:gd name="connsiteY885" fmla="*/ 739765 h 1128714"/>
              <a:gd name="connsiteX886" fmla="*/ 78804 w 796934"/>
              <a:gd name="connsiteY886" fmla="*/ 737224 h 1128714"/>
              <a:gd name="connsiteX887" fmla="*/ 81345 w 796934"/>
              <a:gd name="connsiteY887" fmla="*/ 734682 h 1128714"/>
              <a:gd name="connsiteX888" fmla="*/ 81345 w 796934"/>
              <a:gd name="connsiteY888" fmla="*/ 732139 h 1128714"/>
              <a:gd name="connsiteX889" fmla="*/ 81345 w 796934"/>
              <a:gd name="connsiteY889" fmla="*/ 729597 h 1128714"/>
              <a:gd name="connsiteX890" fmla="*/ 83888 w 796934"/>
              <a:gd name="connsiteY890" fmla="*/ 729597 h 1128714"/>
              <a:gd name="connsiteX891" fmla="*/ 83888 w 796934"/>
              <a:gd name="connsiteY891" fmla="*/ 727055 h 1128714"/>
              <a:gd name="connsiteX892" fmla="*/ 83888 w 796934"/>
              <a:gd name="connsiteY892" fmla="*/ 724513 h 1128714"/>
              <a:gd name="connsiteX893" fmla="*/ 83888 w 796934"/>
              <a:gd name="connsiteY893" fmla="*/ 721971 h 1128714"/>
              <a:gd name="connsiteX894" fmla="*/ 86430 w 796934"/>
              <a:gd name="connsiteY894" fmla="*/ 721971 h 1128714"/>
              <a:gd name="connsiteX895" fmla="*/ 86430 w 796934"/>
              <a:gd name="connsiteY895" fmla="*/ 719428 h 1128714"/>
              <a:gd name="connsiteX896" fmla="*/ 86430 w 796934"/>
              <a:gd name="connsiteY896" fmla="*/ 716886 h 1128714"/>
              <a:gd name="connsiteX897" fmla="*/ 86430 w 796934"/>
              <a:gd name="connsiteY897" fmla="*/ 719428 h 1128714"/>
              <a:gd name="connsiteX898" fmla="*/ 88972 w 796934"/>
              <a:gd name="connsiteY898" fmla="*/ 719428 h 1128714"/>
              <a:gd name="connsiteX899" fmla="*/ 88972 w 796934"/>
              <a:gd name="connsiteY899" fmla="*/ 716886 h 1128714"/>
              <a:gd name="connsiteX900" fmla="*/ 88972 w 796934"/>
              <a:gd name="connsiteY900" fmla="*/ 714344 h 1128714"/>
              <a:gd name="connsiteX901" fmla="*/ 91514 w 796934"/>
              <a:gd name="connsiteY901" fmla="*/ 714344 h 1128714"/>
              <a:gd name="connsiteX902" fmla="*/ 91514 w 796934"/>
              <a:gd name="connsiteY902" fmla="*/ 711802 h 1128714"/>
              <a:gd name="connsiteX903" fmla="*/ 91514 w 796934"/>
              <a:gd name="connsiteY903" fmla="*/ 709260 h 1128714"/>
              <a:gd name="connsiteX904" fmla="*/ 94056 w 796934"/>
              <a:gd name="connsiteY904" fmla="*/ 709260 h 1128714"/>
              <a:gd name="connsiteX905" fmla="*/ 94056 w 796934"/>
              <a:gd name="connsiteY905" fmla="*/ 706718 h 1128714"/>
              <a:gd name="connsiteX906" fmla="*/ 94056 w 796934"/>
              <a:gd name="connsiteY906" fmla="*/ 704175 h 1128714"/>
              <a:gd name="connsiteX907" fmla="*/ 96598 w 796934"/>
              <a:gd name="connsiteY907" fmla="*/ 704175 h 1128714"/>
              <a:gd name="connsiteX908" fmla="*/ 96598 w 796934"/>
              <a:gd name="connsiteY908" fmla="*/ 701633 h 1128714"/>
              <a:gd name="connsiteX909" fmla="*/ 96598 w 796934"/>
              <a:gd name="connsiteY909" fmla="*/ 699092 h 1128714"/>
              <a:gd name="connsiteX910" fmla="*/ 99140 w 796934"/>
              <a:gd name="connsiteY910" fmla="*/ 699092 h 1128714"/>
              <a:gd name="connsiteX911" fmla="*/ 99140 w 796934"/>
              <a:gd name="connsiteY911" fmla="*/ 696549 h 1128714"/>
              <a:gd name="connsiteX912" fmla="*/ 99140 w 796934"/>
              <a:gd name="connsiteY912" fmla="*/ 694007 h 1128714"/>
              <a:gd name="connsiteX913" fmla="*/ 101682 w 796934"/>
              <a:gd name="connsiteY913" fmla="*/ 694007 h 1128714"/>
              <a:gd name="connsiteX914" fmla="*/ 101682 w 796934"/>
              <a:gd name="connsiteY914" fmla="*/ 694007 h 1128714"/>
              <a:gd name="connsiteX915" fmla="*/ 101682 w 796934"/>
              <a:gd name="connsiteY915" fmla="*/ 691465 h 1128714"/>
              <a:gd name="connsiteX916" fmla="*/ 104224 w 796934"/>
              <a:gd name="connsiteY916" fmla="*/ 691465 h 1128714"/>
              <a:gd name="connsiteX917" fmla="*/ 104224 w 796934"/>
              <a:gd name="connsiteY917" fmla="*/ 688922 h 1128714"/>
              <a:gd name="connsiteX918" fmla="*/ 104224 w 796934"/>
              <a:gd name="connsiteY918" fmla="*/ 686381 h 1128714"/>
              <a:gd name="connsiteX919" fmla="*/ 106766 w 796934"/>
              <a:gd name="connsiteY919" fmla="*/ 686381 h 1128714"/>
              <a:gd name="connsiteX920" fmla="*/ 106766 w 796934"/>
              <a:gd name="connsiteY920" fmla="*/ 683839 h 1128714"/>
              <a:gd name="connsiteX921" fmla="*/ 106766 w 796934"/>
              <a:gd name="connsiteY921" fmla="*/ 681296 h 1128714"/>
              <a:gd name="connsiteX922" fmla="*/ 109308 w 796934"/>
              <a:gd name="connsiteY922" fmla="*/ 681296 h 1128714"/>
              <a:gd name="connsiteX923" fmla="*/ 109308 w 796934"/>
              <a:gd name="connsiteY923" fmla="*/ 678754 h 1128714"/>
              <a:gd name="connsiteX924" fmla="*/ 109308 w 796934"/>
              <a:gd name="connsiteY924" fmla="*/ 676212 h 1128714"/>
              <a:gd name="connsiteX925" fmla="*/ 111850 w 796934"/>
              <a:gd name="connsiteY925" fmla="*/ 676212 h 1128714"/>
              <a:gd name="connsiteX926" fmla="*/ 111850 w 796934"/>
              <a:gd name="connsiteY926" fmla="*/ 673670 h 1128714"/>
              <a:gd name="connsiteX927" fmla="*/ 114393 w 796934"/>
              <a:gd name="connsiteY927" fmla="*/ 673670 h 1128714"/>
              <a:gd name="connsiteX928" fmla="*/ 114393 w 796934"/>
              <a:gd name="connsiteY928" fmla="*/ 671128 h 1128714"/>
              <a:gd name="connsiteX929" fmla="*/ 114393 w 796934"/>
              <a:gd name="connsiteY929" fmla="*/ 668585 h 1128714"/>
              <a:gd name="connsiteX930" fmla="*/ 116935 w 796934"/>
              <a:gd name="connsiteY930" fmla="*/ 668585 h 1128714"/>
              <a:gd name="connsiteX931" fmla="*/ 116935 w 796934"/>
              <a:gd name="connsiteY931" fmla="*/ 668585 h 1128714"/>
              <a:gd name="connsiteX932" fmla="*/ 119476 w 796934"/>
              <a:gd name="connsiteY932" fmla="*/ 668585 h 1128714"/>
              <a:gd name="connsiteX933" fmla="*/ 119476 w 796934"/>
              <a:gd name="connsiteY933" fmla="*/ 666043 h 1128714"/>
              <a:gd name="connsiteX934" fmla="*/ 119476 w 796934"/>
              <a:gd name="connsiteY934" fmla="*/ 663501 h 1128714"/>
              <a:gd name="connsiteX935" fmla="*/ 122018 w 796934"/>
              <a:gd name="connsiteY935" fmla="*/ 663501 h 1128714"/>
              <a:gd name="connsiteX936" fmla="*/ 122018 w 796934"/>
              <a:gd name="connsiteY936" fmla="*/ 660959 h 1128714"/>
              <a:gd name="connsiteX937" fmla="*/ 124561 w 796934"/>
              <a:gd name="connsiteY937" fmla="*/ 660959 h 1128714"/>
              <a:gd name="connsiteX938" fmla="*/ 124561 w 796934"/>
              <a:gd name="connsiteY938" fmla="*/ 658417 h 1128714"/>
              <a:gd name="connsiteX939" fmla="*/ 127103 w 796934"/>
              <a:gd name="connsiteY939" fmla="*/ 658417 h 1128714"/>
              <a:gd name="connsiteX940" fmla="*/ 127103 w 796934"/>
              <a:gd name="connsiteY940" fmla="*/ 655875 h 1128714"/>
              <a:gd name="connsiteX941" fmla="*/ 127103 w 796934"/>
              <a:gd name="connsiteY941" fmla="*/ 653332 h 1128714"/>
              <a:gd name="connsiteX942" fmla="*/ 129645 w 796934"/>
              <a:gd name="connsiteY942" fmla="*/ 653332 h 1128714"/>
              <a:gd name="connsiteX943" fmla="*/ 129645 w 796934"/>
              <a:gd name="connsiteY943" fmla="*/ 650790 h 1128714"/>
              <a:gd name="connsiteX944" fmla="*/ 132186 w 796934"/>
              <a:gd name="connsiteY944" fmla="*/ 650790 h 1128714"/>
              <a:gd name="connsiteX945" fmla="*/ 132186 w 796934"/>
              <a:gd name="connsiteY945" fmla="*/ 648249 h 1128714"/>
              <a:gd name="connsiteX946" fmla="*/ 134729 w 796934"/>
              <a:gd name="connsiteY946" fmla="*/ 648249 h 1128714"/>
              <a:gd name="connsiteX947" fmla="*/ 134729 w 796934"/>
              <a:gd name="connsiteY947" fmla="*/ 645706 h 1128714"/>
              <a:gd name="connsiteX948" fmla="*/ 137271 w 796934"/>
              <a:gd name="connsiteY948" fmla="*/ 645706 h 1128714"/>
              <a:gd name="connsiteX949" fmla="*/ 137271 w 796934"/>
              <a:gd name="connsiteY949" fmla="*/ 643164 h 1128714"/>
              <a:gd name="connsiteX950" fmla="*/ 139813 w 796934"/>
              <a:gd name="connsiteY950" fmla="*/ 640622 h 1128714"/>
              <a:gd name="connsiteX951" fmla="*/ 139813 w 796934"/>
              <a:gd name="connsiteY951" fmla="*/ 638079 h 1128714"/>
              <a:gd name="connsiteX952" fmla="*/ 142355 w 796934"/>
              <a:gd name="connsiteY952" fmla="*/ 638079 h 1128714"/>
              <a:gd name="connsiteX953" fmla="*/ 156336 w 796934"/>
              <a:gd name="connsiteY953" fmla="*/ 619013 h 1128714"/>
              <a:gd name="connsiteX954" fmla="*/ 158879 w 796934"/>
              <a:gd name="connsiteY954" fmla="*/ 613929 h 1128714"/>
              <a:gd name="connsiteX955" fmla="*/ 158879 w 796934"/>
              <a:gd name="connsiteY955" fmla="*/ 611387 h 1128714"/>
              <a:gd name="connsiteX956" fmla="*/ 158879 w 796934"/>
              <a:gd name="connsiteY956" fmla="*/ 608845 h 1128714"/>
              <a:gd name="connsiteX957" fmla="*/ 161421 w 796934"/>
              <a:gd name="connsiteY957" fmla="*/ 608845 h 1128714"/>
              <a:gd name="connsiteX958" fmla="*/ 161421 w 796934"/>
              <a:gd name="connsiteY958" fmla="*/ 606302 h 1128714"/>
              <a:gd name="connsiteX959" fmla="*/ 161421 w 796934"/>
              <a:gd name="connsiteY959" fmla="*/ 603761 h 1128714"/>
              <a:gd name="connsiteX960" fmla="*/ 161421 w 796934"/>
              <a:gd name="connsiteY960" fmla="*/ 605032 h 1128714"/>
              <a:gd name="connsiteX961" fmla="*/ 161421 w 796934"/>
              <a:gd name="connsiteY961" fmla="*/ 602489 h 1128714"/>
              <a:gd name="connsiteX962" fmla="*/ 158879 w 796934"/>
              <a:gd name="connsiteY962" fmla="*/ 565629 h 1128714"/>
              <a:gd name="connsiteX963" fmla="*/ 158879 w 796934"/>
              <a:gd name="connsiteY963" fmla="*/ 563086 h 1128714"/>
              <a:gd name="connsiteX964" fmla="*/ 158879 w 796934"/>
              <a:gd name="connsiteY964" fmla="*/ 560544 h 1128714"/>
              <a:gd name="connsiteX965" fmla="*/ 158879 w 796934"/>
              <a:gd name="connsiteY965" fmla="*/ 558002 h 1128714"/>
              <a:gd name="connsiteX966" fmla="*/ 149981 w 796934"/>
              <a:gd name="connsiteY966" fmla="*/ 558002 h 1128714"/>
              <a:gd name="connsiteX967" fmla="*/ 149981 w 796934"/>
              <a:gd name="connsiteY967" fmla="*/ 555459 h 1128714"/>
              <a:gd name="connsiteX968" fmla="*/ 147439 w 796934"/>
              <a:gd name="connsiteY968" fmla="*/ 555459 h 1128714"/>
              <a:gd name="connsiteX969" fmla="*/ 147439 w 796934"/>
              <a:gd name="connsiteY969" fmla="*/ 554189 h 1128714"/>
              <a:gd name="connsiteX970" fmla="*/ 144897 w 796934"/>
              <a:gd name="connsiteY970" fmla="*/ 554189 h 1128714"/>
              <a:gd name="connsiteX971" fmla="*/ 142355 w 796934"/>
              <a:gd name="connsiteY971" fmla="*/ 554189 h 1128714"/>
              <a:gd name="connsiteX972" fmla="*/ 142355 w 796934"/>
              <a:gd name="connsiteY972" fmla="*/ 551646 h 1128714"/>
              <a:gd name="connsiteX973" fmla="*/ 142355 w 796934"/>
              <a:gd name="connsiteY973" fmla="*/ 549104 h 1128714"/>
              <a:gd name="connsiteX974" fmla="*/ 139813 w 796934"/>
              <a:gd name="connsiteY974" fmla="*/ 549104 h 1128714"/>
              <a:gd name="connsiteX975" fmla="*/ 139813 w 796934"/>
              <a:gd name="connsiteY975" fmla="*/ 546563 h 1128714"/>
              <a:gd name="connsiteX976" fmla="*/ 139813 w 796934"/>
              <a:gd name="connsiteY976" fmla="*/ 544020 h 1128714"/>
              <a:gd name="connsiteX977" fmla="*/ 137271 w 796934"/>
              <a:gd name="connsiteY977" fmla="*/ 537665 h 1128714"/>
              <a:gd name="connsiteX978" fmla="*/ 137271 w 796934"/>
              <a:gd name="connsiteY978" fmla="*/ 535123 h 1128714"/>
              <a:gd name="connsiteX979" fmla="*/ 137271 w 796934"/>
              <a:gd name="connsiteY979" fmla="*/ 532580 h 1128714"/>
              <a:gd name="connsiteX980" fmla="*/ 137271 w 796934"/>
              <a:gd name="connsiteY980" fmla="*/ 530038 h 1128714"/>
              <a:gd name="connsiteX981" fmla="*/ 137271 w 796934"/>
              <a:gd name="connsiteY981" fmla="*/ 528767 h 1128714"/>
              <a:gd name="connsiteX982" fmla="*/ 137271 w 796934"/>
              <a:gd name="connsiteY982" fmla="*/ 523683 h 1128714"/>
              <a:gd name="connsiteX983" fmla="*/ 139813 w 796934"/>
              <a:gd name="connsiteY983" fmla="*/ 514786 h 1128714"/>
              <a:gd name="connsiteX984" fmla="*/ 139813 w 796934"/>
              <a:gd name="connsiteY984" fmla="*/ 512243 h 1128714"/>
              <a:gd name="connsiteX985" fmla="*/ 139813 w 796934"/>
              <a:gd name="connsiteY985" fmla="*/ 509701 h 1128714"/>
              <a:gd name="connsiteX986" fmla="*/ 139813 w 796934"/>
              <a:gd name="connsiteY986" fmla="*/ 507159 h 1128714"/>
              <a:gd name="connsiteX987" fmla="*/ 139813 w 796934"/>
              <a:gd name="connsiteY987" fmla="*/ 504616 h 1128714"/>
              <a:gd name="connsiteX988" fmla="*/ 139813 w 796934"/>
              <a:gd name="connsiteY988" fmla="*/ 503346 h 1128714"/>
              <a:gd name="connsiteX989" fmla="*/ 139813 w 796934"/>
              <a:gd name="connsiteY989" fmla="*/ 500803 h 1128714"/>
              <a:gd name="connsiteX990" fmla="*/ 142355 w 796934"/>
              <a:gd name="connsiteY990" fmla="*/ 491906 h 1128714"/>
              <a:gd name="connsiteX991" fmla="*/ 149981 w 796934"/>
              <a:gd name="connsiteY991" fmla="*/ 455045 h 1128714"/>
              <a:gd name="connsiteX992" fmla="*/ 149981 w 796934"/>
              <a:gd name="connsiteY992" fmla="*/ 452503 h 1128714"/>
              <a:gd name="connsiteX993" fmla="*/ 147439 w 796934"/>
              <a:gd name="connsiteY993" fmla="*/ 449960 h 1128714"/>
              <a:gd name="connsiteX994" fmla="*/ 147439 w 796934"/>
              <a:gd name="connsiteY994" fmla="*/ 447418 h 1128714"/>
              <a:gd name="connsiteX995" fmla="*/ 144897 w 796934"/>
              <a:gd name="connsiteY995" fmla="*/ 447418 h 1128714"/>
              <a:gd name="connsiteX996" fmla="*/ 144897 w 796934"/>
              <a:gd name="connsiteY996" fmla="*/ 444876 h 1128714"/>
              <a:gd name="connsiteX997" fmla="*/ 144897 w 796934"/>
              <a:gd name="connsiteY997" fmla="*/ 442334 h 1128714"/>
              <a:gd name="connsiteX998" fmla="*/ 142355 w 796934"/>
              <a:gd name="connsiteY998" fmla="*/ 442334 h 1128714"/>
              <a:gd name="connsiteX999" fmla="*/ 142355 w 796934"/>
              <a:gd name="connsiteY999" fmla="*/ 437250 h 1128714"/>
              <a:gd name="connsiteX1000" fmla="*/ 139813 w 796934"/>
              <a:gd name="connsiteY1000" fmla="*/ 434707 h 1128714"/>
              <a:gd name="connsiteX1001" fmla="*/ 139813 w 796934"/>
              <a:gd name="connsiteY1001" fmla="*/ 432166 h 1128714"/>
              <a:gd name="connsiteX1002" fmla="*/ 139813 w 796934"/>
              <a:gd name="connsiteY1002" fmla="*/ 429623 h 1128714"/>
              <a:gd name="connsiteX1003" fmla="*/ 123290 w 796934"/>
              <a:gd name="connsiteY1003" fmla="*/ 396575 h 1128714"/>
              <a:gd name="connsiteX1004" fmla="*/ 120748 w 796934"/>
              <a:gd name="connsiteY1004" fmla="*/ 394033 h 1128714"/>
              <a:gd name="connsiteX1005" fmla="*/ 120748 w 796934"/>
              <a:gd name="connsiteY1005" fmla="*/ 388949 h 1128714"/>
              <a:gd name="connsiteX1006" fmla="*/ 118205 w 796934"/>
              <a:gd name="connsiteY1006" fmla="*/ 388949 h 1128714"/>
              <a:gd name="connsiteX1007" fmla="*/ 118205 w 796934"/>
              <a:gd name="connsiteY1007" fmla="*/ 386407 h 1128714"/>
              <a:gd name="connsiteX1008" fmla="*/ 99140 w 796934"/>
              <a:gd name="connsiteY1008" fmla="*/ 358443 h 1128714"/>
              <a:gd name="connsiteX1009" fmla="*/ 99140 w 796934"/>
              <a:gd name="connsiteY1009" fmla="*/ 355901 h 1128714"/>
              <a:gd name="connsiteX1010" fmla="*/ 99140 w 796934"/>
              <a:gd name="connsiteY1010" fmla="*/ 353359 h 1128714"/>
              <a:gd name="connsiteX1011" fmla="*/ 99140 w 796934"/>
              <a:gd name="connsiteY1011" fmla="*/ 350817 h 1128714"/>
              <a:gd name="connsiteX1012" fmla="*/ 99140 w 796934"/>
              <a:gd name="connsiteY1012" fmla="*/ 348274 h 1128714"/>
              <a:gd name="connsiteX1013" fmla="*/ 99140 w 796934"/>
              <a:gd name="connsiteY1013" fmla="*/ 341919 h 1128714"/>
              <a:gd name="connsiteX1014" fmla="*/ 94056 w 796934"/>
              <a:gd name="connsiteY1014" fmla="*/ 325395 h 1128714"/>
              <a:gd name="connsiteX1015" fmla="*/ 94056 w 796934"/>
              <a:gd name="connsiteY1015" fmla="*/ 322853 h 1128714"/>
              <a:gd name="connsiteX1016" fmla="*/ 91514 w 796934"/>
              <a:gd name="connsiteY1016" fmla="*/ 317769 h 1128714"/>
              <a:gd name="connsiteX1017" fmla="*/ 91514 w 796934"/>
              <a:gd name="connsiteY1017" fmla="*/ 315227 h 1128714"/>
              <a:gd name="connsiteX1018" fmla="*/ 91514 w 796934"/>
              <a:gd name="connsiteY1018" fmla="*/ 308871 h 1128714"/>
              <a:gd name="connsiteX1019" fmla="*/ 88972 w 796934"/>
              <a:gd name="connsiteY1019" fmla="*/ 289805 h 1128714"/>
              <a:gd name="connsiteX1020" fmla="*/ 88972 w 796934"/>
              <a:gd name="connsiteY1020" fmla="*/ 287263 h 1128714"/>
              <a:gd name="connsiteX1021" fmla="*/ 86430 w 796934"/>
              <a:gd name="connsiteY1021" fmla="*/ 287263 h 1128714"/>
              <a:gd name="connsiteX1022" fmla="*/ 83888 w 796934"/>
              <a:gd name="connsiteY1022" fmla="*/ 287263 h 1128714"/>
              <a:gd name="connsiteX1023" fmla="*/ 83888 w 796934"/>
              <a:gd name="connsiteY1023" fmla="*/ 284720 h 1128714"/>
              <a:gd name="connsiteX1024" fmla="*/ 88972 w 796934"/>
              <a:gd name="connsiteY1024" fmla="*/ 278365 h 1128714"/>
              <a:gd name="connsiteX1025" fmla="*/ 88972 w 796934"/>
              <a:gd name="connsiteY1025" fmla="*/ 275823 h 1128714"/>
              <a:gd name="connsiteX1026" fmla="*/ 88972 w 796934"/>
              <a:gd name="connsiteY1026" fmla="*/ 273281 h 1128714"/>
              <a:gd name="connsiteX1027" fmla="*/ 91514 w 796934"/>
              <a:gd name="connsiteY1027" fmla="*/ 273281 h 1128714"/>
              <a:gd name="connsiteX1028" fmla="*/ 91514 w 796934"/>
              <a:gd name="connsiteY1028" fmla="*/ 270739 h 1128714"/>
              <a:gd name="connsiteX1029" fmla="*/ 91514 w 796934"/>
              <a:gd name="connsiteY1029" fmla="*/ 274552 h 1128714"/>
              <a:gd name="connsiteX1030" fmla="*/ 94056 w 796934"/>
              <a:gd name="connsiteY1030" fmla="*/ 277094 h 1128714"/>
              <a:gd name="connsiteX1031" fmla="*/ 99140 w 796934"/>
              <a:gd name="connsiteY1031" fmla="*/ 279637 h 1128714"/>
              <a:gd name="connsiteX1032" fmla="*/ 99140 w 796934"/>
              <a:gd name="connsiteY1032" fmla="*/ 282178 h 1128714"/>
              <a:gd name="connsiteX1033" fmla="*/ 101682 w 796934"/>
              <a:gd name="connsiteY1033" fmla="*/ 284720 h 1128714"/>
              <a:gd name="connsiteX1034" fmla="*/ 104224 w 796934"/>
              <a:gd name="connsiteY1034" fmla="*/ 289805 h 1128714"/>
              <a:gd name="connsiteX1035" fmla="*/ 104224 w 796934"/>
              <a:gd name="connsiteY1035" fmla="*/ 294889 h 1128714"/>
              <a:gd name="connsiteX1036" fmla="*/ 106766 w 796934"/>
              <a:gd name="connsiteY1036" fmla="*/ 297431 h 1128714"/>
              <a:gd name="connsiteX1037" fmla="*/ 106766 w 796934"/>
              <a:gd name="connsiteY1037" fmla="*/ 299974 h 1128714"/>
              <a:gd name="connsiteX1038" fmla="*/ 111850 w 796934"/>
              <a:gd name="connsiteY1038" fmla="*/ 306329 h 1128714"/>
              <a:gd name="connsiteX1039" fmla="*/ 111850 w 796934"/>
              <a:gd name="connsiteY1039" fmla="*/ 311414 h 1128714"/>
              <a:gd name="connsiteX1040" fmla="*/ 114393 w 796934"/>
              <a:gd name="connsiteY1040" fmla="*/ 317769 h 1128714"/>
              <a:gd name="connsiteX1041" fmla="*/ 116935 w 796934"/>
              <a:gd name="connsiteY1041" fmla="*/ 324124 h 1128714"/>
              <a:gd name="connsiteX1042" fmla="*/ 119476 w 796934"/>
              <a:gd name="connsiteY1042" fmla="*/ 330480 h 1128714"/>
              <a:gd name="connsiteX1043" fmla="*/ 119476 w 796934"/>
              <a:gd name="connsiteY1043" fmla="*/ 333021 h 1128714"/>
              <a:gd name="connsiteX1044" fmla="*/ 119476 w 796934"/>
              <a:gd name="connsiteY1044" fmla="*/ 335563 h 1128714"/>
              <a:gd name="connsiteX1045" fmla="*/ 119476 w 796934"/>
              <a:gd name="connsiteY1045" fmla="*/ 338106 h 1128714"/>
              <a:gd name="connsiteX1046" fmla="*/ 119476 w 796934"/>
              <a:gd name="connsiteY1046" fmla="*/ 340648 h 1128714"/>
              <a:gd name="connsiteX1047" fmla="*/ 119476 w 796934"/>
              <a:gd name="connsiteY1047" fmla="*/ 343190 h 1128714"/>
              <a:gd name="connsiteX1048" fmla="*/ 122018 w 796934"/>
              <a:gd name="connsiteY1048" fmla="*/ 345732 h 1128714"/>
              <a:gd name="connsiteX1049" fmla="*/ 122018 w 796934"/>
              <a:gd name="connsiteY1049" fmla="*/ 348274 h 1128714"/>
              <a:gd name="connsiteX1050" fmla="*/ 122018 w 796934"/>
              <a:gd name="connsiteY1050" fmla="*/ 350817 h 1128714"/>
              <a:gd name="connsiteX1051" fmla="*/ 122018 w 796934"/>
              <a:gd name="connsiteY1051" fmla="*/ 353359 h 1128714"/>
              <a:gd name="connsiteX1052" fmla="*/ 122018 w 796934"/>
              <a:gd name="connsiteY1052" fmla="*/ 355901 h 1128714"/>
              <a:gd name="connsiteX1053" fmla="*/ 122018 w 796934"/>
              <a:gd name="connsiteY1053" fmla="*/ 358443 h 1128714"/>
              <a:gd name="connsiteX1054" fmla="*/ 122018 w 796934"/>
              <a:gd name="connsiteY1054" fmla="*/ 360985 h 1128714"/>
              <a:gd name="connsiteX1055" fmla="*/ 122018 w 796934"/>
              <a:gd name="connsiteY1055" fmla="*/ 363527 h 1128714"/>
              <a:gd name="connsiteX1056" fmla="*/ 124561 w 796934"/>
              <a:gd name="connsiteY1056" fmla="*/ 369883 h 1128714"/>
              <a:gd name="connsiteX1057" fmla="*/ 127103 w 796934"/>
              <a:gd name="connsiteY1057" fmla="*/ 372425 h 1128714"/>
              <a:gd name="connsiteX1058" fmla="*/ 127103 w 796934"/>
              <a:gd name="connsiteY1058" fmla="*/ 374967 h 1128714"/>
              <a:gd name="connsiteX1059" fmla="*/ 129645 w 796934"/>
              <a:gd name="connsiteY1059" fmla="*/ 380051 h 1128714"/>
              <a:gd name="connsiteX1060" fmla="*/ 130916 w 796934"/>
              <a:gd name="connsiteY1060" fmla="*/ 381323 h 1128714"/>
              <a:gd name="connsiteX1061" fmla="*/ 223701 w 796934"/>
              <a:gd name="connsiteY1061" fmla="*/ 629182 h 1128714"/>
              <a:gd name="connsiteX1062" fmla="*/ 221158 w 796934"/>
              <a:gd name="connsiteY1062" fmla="*/ 629182 h 1128714"/>
              <a:gd name="connsiteX1063" fmla="*/ 221158 w 796934"/>
              <a:gd name="connsiteY1063" fmla="*/ 631724 h 1128714"/>
              <a:gd name="connsiteX1064" fmla="*/ 218617 w 796934"/>
              <a:gd name="connsiteY1064" fmla="*/ 631724 h 1128714"/>
              <a:gd name="connsiteX1065" fmla="*/ 216075 w 796934"/>
              <a:gd name="connsiteY1065" fmla="*/ 634266 h 1128714"/>
              <a:gd name="connsiteX1066" fmla="*/ 213533 w 796934"/>
              <a:gd name="connsiteY1066" fmla="*/ 634266 h 1128714"/>
              <a:gd name="connsiteX1067" fmla="*/ 210990 w 796934"/>
              <a:gd name="connsiteY1067" fmla="*/ 634266 h 1128714"/>
              <a:gd name="connsiteX1068" fmla="*/ 208448 w 796934"/>
              <a:gd name="connsiteY1068" fmla="*/ 634266 h 1128714"/>
              <a:gd name="connsiteX1069" fmla="*/ 205907 w 796934"/>
              <a:gd name="connsiteY1069" fmla="*/ 634266 h 1128714"/>
              <a:gd name="connsiteX1070" fmla="*/ 205907 w 796934"/>
              <a:gd name="connsiteY1070" fmla="*/ 630453 h 1128714"/>
              <a:gd name="connsiteX1071" fmla="*/ 203364 w 796934"/>
              <a:gd name="connsiteY1071" fmla="*/ 630453 h 1128714"/>
              <a:gd name="connsiteX1072" fmla="*/ 200822 w 796934"/>
              <a:gd name="connsiteY1072" fmla="*/ 630453 h 1128714"/>
              <a:gd name="connsiteX1073" fmla="*/ 200822 w 796934"/>
              <a:gd name="connsiteY1073" fmla="*/ 627911 h 1128714"/>
              <a:gd name="connsiteX1074" fmla="*/ 198280 w 796934"/>
              <a:gd name="connsiteY1074" fmla="*/ 627911 h 1128714"/>
              <a:gd name="connsiteX1075" fmla="*/ 190654 w 796934"/>
              <a:gd name="connsiteY1075" fmla="*/ 630453 h 1128714"/>
              <a:gd name="connsiteX1076" fmla="*/ 185570 w 796934"/>
              <a:gd name="connsiteY1076" fmla="*/ 632995 h 1128714"/>
              <a:gd name="connsiteX1077" fmla="*/ 177944 w 796934"/>
              <a:gd name="connsiteY1077" fmla="*/ 632995 h 1128714"/>
              <a:gd name="connsiteX1078" fmla="*/ 172860 w 796934"/>
              <a:gd name="connsiteY1078" fmla="*/ 635538 h 1128714"/>
              <a:gd name="connsiteX1079" fmla="*/ 170317 w 796934"/>
              <a:gd name="connsiteY1079" fmla="*/ 638079 h 1128714"/>
              <a:gd name="connsiteX1080" fmla="*/ 160149 w 796934"/>
              <a:gd name="connsiteY1080" fmla="*/ 649519 h 1128714"/>
              <a:gd name="connsiteX1081" fmla="*/ 160149 w 796934"/>
              <a:gd name="connsiteY1081" fmla="*/ 652062 h 1128714"/>
              <a:gd name="connsiteX1082" fmla="*/ 157607 w 796934"/>
              <a:gd name="connsiteY1082" fmla="*/ 652062 h 1128714"/>
              <a:gd name="connsiteX1083" fmla="*/ 157607 w 796934"/>
              <a:gd name="connsiteY1083" fmla="*/ 654604 h 1128714"/>
              <a:gd name="connsiteX1084" fmla="*/ 157607 w 796934"/>
              <a:gd name="connsiteY1084" fmla="*/ 657145 h 1128714"/>
              <a:gd name="connsiteX1085" fmla="*/ 155066 w 796934"/>
              <a:gd name="connsiteY1085" fmla="*/ 657145 h 1128714"/>
              <a:gd name="connsiteX1086" fmla="*/ 155066 w 796934"/>
              <a:gd name="connsiteY1086" fmla="*/ 659688 h 1128714"/>
              <a:gd name="connsiteX1087" fmla="*/ 152523 w 796934"/>
              <a:gd name="connsiteY1087" fmla="*/ 659688 h 1128714"/>
              <a:gd name="connsiteX1088" fmla="*/ 152523 w 796934"/>
              <a:gd name="connsiteY1088" fmla="*/ 662230 h 1128714"/>
              <a:gd name="connsiteX1089" fmla="*/ 149981 w 796934"/>
              <a:gd name="connsiteY1089" fmla="*/ 662230 h 1128714"/>
              <a:gd name="connsiteX1090" fmla="*/ 149981 w 796934"/>
              <a:gd name="connsiteY1090" fmla="*/ 664772 h 1128714"/>
              <a:gd name="connsiteX1091" fmla="*/ 149981 w 796934"/>
              <a:gd name="connsiteY1091" fmla="*/ 667315 h 1128714"/>
              <a:gd name="connsiteX1092" fmla="*/ 147439 w 796934"/>
              <a:gd name="connsiteY1092" fmla="*/ 667315 h 1128714"/>
              <a:gd name="connsiteX1093" fmla="*/ 147439 w 796934"/>
              <a:gd name="connsiteY1093" fmla="*/ 669856 h 1128714"/>
              <a:gd name="connsiteX1094" fmla="*/ 149981 w 796934"/>
              <a:gd name="connsiteY1094" fmla="*/ 669856 h 1128714"/>
              <a:gd name="connsiteX1095" fmla="*/ 149981 w 796934"/>
              <a:gd name="connsiteY1095" fmla="*/ 672399 h 1128714"/>
              <a:gd name="connsiteX1096" fmla="*/ 147439 w 796934"/>
              <a:gd name="connsiteY1096" fmla="*/ 674941 h 1128714"/>
              <a:gd name="connsiteX1097" fmla="*/ 147439 w 796934"/>
              <a:gd name="connsiteY1097" fmla="*/ 677483 h 1128714"/>
              <a:gd name="connsiteX1098" fmla="*/ 144897 w 796934"/>
              <a:gd name="connsiteY1098" fmla="*/ 677483 h 1128714"/>
              <a:gd name="connsiteX1099" fmla="*/ 144897 w 796934"/>
              <a:gd name="connsiteY1099" fmla="*/ 680025 h 1128714"/>
              <a:gd name="connsiteX1100" fmla="*/ 142355 w 796934"/>
              <a:gd name="connsiteY1100" fmla="*/ 680025 h 1128714"/>
              <a:gd name="connsiteX1101" fmla="*/ 142355 w 796934"/>
              <a:gd name="connsiteY1101" fmla="*/ 682567 h 1128714"/>
              <a:gd name="connsiteX1102" fmla="*/ 142355 w 796934"/>
              <a:gd name="connsiteY1102" fmla="*/ 685109 h 1128714"/>
              <a:gd name="connsiteX1103" fmla="*/ 139813 w 796934"/>
              <a:gd name="connsiteY1103" fmla="*/ 685109 h 1128714"/>
              <a:gd name="connsiteX1104" fmla="*/ 139813 w 796934"/>
              <a:gd name="connsiteY1104" fmla="*/ 687652 h 1128714"/>
              <a:gd name="connsiteX1105" fmla="*/ 137271 w 796934"/>
              <a:gd name="connsiteY1105" fmla="*/ 687652 h 1128714"/>
              <a:gd name="connsiteX1106" fmla="*/ 137271 w 796934"/>
              <a:gd name="connsiteY1106" fmla="*/ 690194 h 1128714"/>
              <a:gd name="connsiteX1107" fmla="*/ 137271 w 796934"/>
              <a:gd name="connsiteY1107" fmla="*/ 692736 h 1128714"/>
              <a:gd name="connsiteX1108" fmla="*/ 134729 w 796934"/>
              <a:gd name="connsiteY1108" fmla="*/ 692736 h 1128714"/>
              <a:gd name="connsiteX1109" fmla="*/ 134729 w 796934"/>
              <a:gd name="connsiteY1109" fmla="*/ 695278 h 1128714"/>
              <a:gd name="connsiteX1110" fmla="*/ 132186 w 796934"/>
              <a:gd name="connsiteY1110" fmla="*/ 695278 h 1128714"/>
              <a:gd name="connsiteX1111" fmla="*/ 132186 w 796934"/>
              <a:gd name="connsiteY1111" fmla="*/ 697820 h 1128714"/>
              <a:gd name="connsiteX1112" fmla="*/ 129645 w 796934"/>
              <a:gd name="connsiteY1112" fmla="*/ 700362 h 1128714"/>
              <a:gd name="connsiteX1113" fmla="*/ 129645 w 796934"/>
              <a:gd name="connsiteY1113" fmla="*/ 702905 h 1128714"/>
              <a:gd name="connsiteX1114" fmla="*/ 127103 w 796934"/>
              <a:gd name="connsiteY1114" fmla="*/ 702905 h 1128714"/>
              <a:gd name="connsiteX1115" fmla="*/ 127103 w 796934"/>
              <a:gd name="connsiteY1115" fmla="*/ 705447 h 1128714"/>
              <a:gd name="connsiteX1116" fmla="*/ 127103 w 796934"/>
              <a:gd name="connsiteY1116" fmla="*/ 707988 h 1128714"/>
              <a:gd name="connsiteX1117" fmla="*/ 124561 w 796934"/>
              <a:gd name="connsiteY1117" fmla="*/ 707988 h 1128714"/>
              <a:gd name="connsiteX1118" fmla="*/ 124561 w 796934"/>
              <a:gd name="connsiteY1118" fmla="*/ 710531 h 1128714"/>
              <a:gd name="connsiteX1119" fmla="*/ 122018 w 796934"/>
              <a:gd name="connsiteY1119" fmla="*/ 710531 h 1128714"/>
              <a:gd name="connsiteX1120" fmla="*/ 122018 w 796934"/>
              <a:gd name="connsiteY1120" fmla="*/ 713073 h 1128714"/>
              <a:gd name="connsiteX1121" fmla="*/ 122018 w 796934"/>
              <a:gd name="connsiteY1121" fmla="*/ 715615 h 1128714"/>
              <a:gd name="connsiteX1122" fmla="*/ 119476 w 796934"/>
              <a:gd name="connsiteY1122" fmla="*/ 715615 h 1128714"/>
              <a:gd name="connsiteX1123" fmla="*/ 119476 w 796934"/>
              <a:gd name="connsiteY1123" fmla="*/ 718158 h 1128714"/>
              <a:gd name="connsiteX1124" fmla="*/ 116935 w 796934"/>
              <a:gd name="connsiteY1124" fmla="*/ 720699 h 1128714"/>
              <a:gd name="connsiteX1125" fmla="*/ 116935 w 796934"/>
              <a:gd name="connsiteY1125" fmla="*/ 723242 h 1128714"/>
              <a:gd name="connsiteX1126" fmla="*/ 114393 w 796934"/>
              <a:gd name="connsiteY1126" fmla="*/ 723242 h 1128714"/>
              <a:gd name="connsiteX1127" fmla="*/ 114393 w 796934"/>
              <a:gd name="connsiteY1127" fmla="*/ 725784 h 1128714"/>
              <a:gd name="connsiteX1128" fmla="*/ 114393 w 796934"/>
              <a:gd name="connsiteY1128" fmla="*/ 728326 h 1128714"/>
              <a:gd name="connsiteX1129" fmla="*/ 111850 w 796934"/>
              <a:gd name="connsiteY1129" fmla="*/ 728326 h 1128714"/>
              <a:gd name="connsiteX1130" fmla="*/ 111850 w 796934"/>
              <a:gd name="connsiteY1130" fmla="*/ 730868 h 1128714"/>
              <a:gd name="connsiteX1131" fmla="*/ 111850 w 796934"/>
              <a:gd name="connsiteY1131" fmla="*/ 733410 h 1128714"/>
              <a:gd name="connsiteX1132" fmla="*/ 111850 w 796934"/>
              <a:gd name="connsiteY1132" fmla="*/ 733410 h 1128714"/>
              <a:gd name="connsiteX1133" fmla="*/ 111850 w 796934"/>
              <a:gd name="connsiteY1133" fmla="*/ 735952 h 1128714"/>
              <a:gd name="connsiteX1134" fmla="*/ 111850 w 796934"/>
              <a:gd name="connsiteY1134" fmla="*/ 738495 h 1128714"/>
              <a:gd name="connsiteX1135" fmla="*/ 109308 w 796934"/>
              <a:gd name="connsiteY1135" fmla="*/ 738495 h 1128714"/>
              <a:gd name="connsiteX1136" fmla="*/ 109308 w 796934"/>
              <a:gd name="connsiteY1136" fmla="*/ 741037 h 1128714"/>
              <a:gd name="connsiteX1137" fmla="*/ 109308 w 796934"/>
              <a:gd name="connsiteY1137" fmla="*/ 743579 h 1128714"/>
              <a:gd name="connsiteX1138" fmla="*/ 106766 w 796934"/>
              <a:gd name="connsiteY1138" fmla="*/ 743579 h 1128714"/>
              <a:gd name="connsiteX1139" fmla="*/ 106766 w 796934"/>
              <a:gd name="connsiteY1139" fmla="*/ 746121 h 1128714"/>
              <a:gd name="connsiteX1140" fmla="*/ 106766 w 796934"/>
              <a:gd name="connsiteY1140" fmla="*/ 748663 h 1128714"/>
              <a:gd name="connsiteX1141" fmla="*/ 104224 w 796934"/>
              <a:gd name="connsiteY1141" fmla="*/ 748663 h 1128714"/>
              <a:gd name="connsiteX1142" fmla="*/ 104224 w 796934"/>
              <a:gd name="connsiteY1142" fmla="*/ 751205 h 1128714"/>
              <a:gd name="connsiteX1143" fmla="*/ 104224 w 796934"/>
              <a:gd name="connsiteY1143" fmla="*/ 753748 h 1128714"/>
              <a:gd name="connsiteX1144" fmla="*/ 101682 w 796934"/>
              <a:gd name="connsiteY1144" fmla="*/ 753748 h 1128714"/>
              <a:gd name="connsiteX1145" fmla="*/ 101682 w 796934"/>
              <a:gd name="connsiteY1145" fmla="*/ 756290 h 1128714"/>
              <a:gd name="connsiteX1146" fmla="*/ 101682 w 796934"/>
              <a:gd name="connsiteY1146" fmla="*/ 758831 h 1128714"/>
              <a:gd name="connsiteX1147" fmla="*/ 99140 w 796934"/>
              <a:gd name="connsiteY1147" fmla="*/ 758831 h 1128714"/>
              <a:gd name="connsiteX1148" fmla="*/ 99140 w 796934"/>
              <a:gd name="connsiteY1148" fmla="*/ 761374 h 1128714"/>
              <a:gd name="connsiteX1149" fmla="*/ 99140 w 796934"/>
              <a:gd name="connsiteY1149" fmla="*/ 763916 h 1128714"/>
              <a:gd name="connsiteX1150" fmla="*/ 96598 w 796934"/>
              <a:gd name="connsiteY1150" fmla="*/ 763916 h 1128714"/>
              <a:gd name="connsiteX1151" fmla="*/ 96598 w 796934"/>
              <a:gd name="connsiteY1151" fmla="*/ 766458 h 1128714"/>
              <a:gd name="connsiteX1152" fmla="*/ 96598 w 796934"/>
              <a:gd name="connsiteY1152" fmla="*/ 769001 h 1128714"/>
              <a:gd name="connsiteX1153" fmla="*/ 94056 w 796934"/>
              <a:gd name="connsiteY1153" fmla="*/ 769001 h 1128714"/>
              <a:gd name="connsiteX1154" fmla="*/ 94056 w 796934"/>
              <a:gd name="connsiteY1154" fmla="*/ 771542 h 1128714"/>
              <a:gd name="connsiteX1155" fmla="*/ 94056 w 796934"/>
              <a:gd name="connsiteY1155" fmla="*/ 774085 h 1128714"/>
              <a:gd name="connsiteX1156" fmla="*/ 94056 w 796934"/>
              <a:gd name="connsiteY1156" fmla="*/ 776627 h 1128714"/>
              <a:gd name="connsiteX1157" fmla="*/ 91514 w 796934"/>
              <a:gd name="connsiteY1157" fmla="*/ 776627 h 1128714"/>
              <a:gd name="connsiteX1158" fmla="*/ 91514 w 796934"/>
              <a:gd name="connsiteY1158" fmla="*/ 779169 h 1128714"/>
              <a:gd name="connsiteX1159" fmla="*/ 91514 w 796934"/>
              <a:gd name="connsiteY1159" fmla="*/ 781711 h 1128714"/>
              <a:gd name="connsiteX1160" fmla="*/ 88972 w 796934"/>
              <a:gd name="connsiteY1160" fmla="*/ 781711 h 1128714"/>
              <a:gd name="connsiteX1161" fmla="*/ 88972 w 796934"/>
              <a:gd name="connsiteY1161" fmla="*/ 784253 h 1128714"/>
              <a:gd name="connsiteX1162" fmla="*/ 88972 w 796934"/>
              <a:gd name="connsiteY1162" fmla="*/ 786795 h 1128714"/>
              <a:gd name="connsiteX1163" fmla="*/ 86430 w 796934"/>
              <a:gd name="connsiteY1163" fmla="*/ 789338 h 1128714"/>
              <a:gd name="connsiteX1164" fmla="*/ 86430 w 796934"/>
              <a:gd name="connsiteY1164" fmla="*/ 791880 h 1128714"/>
              <a:gd name="connsiteX1165" fmla="*/ 86430 w 796934"/>
              <a:gd name="connsiteY1165" fmla="*/ 794422 h 1128714"/>
              <a:gd name="connsiteX1166" fmla="*/ 83888 w 796934"/>
              <a:gd name="connsiteY1166" fmla="*/ 794422 h 1128714"/>
              <a:gd name="connsiteX1167" fmla="*/ 83888 w 796934"/>
              <a:gd name="connsiteY1167" fmla="*/ 796964 h 1128714"/>
              <a:gd name="connsiteX1168" fmla="*/ 83888 w 796934"/>
              <a:gd name="connsiteY1168" fmla="*/ 799506 h 1128714"/>
              <a:gd name="connsiteX1169" fmla="*/ 83888 w 796934"/>
              <a:gd name="connsiteY1169" fmla="*/ 802048 h 1128714"/>
              <a:gd name="connsiteX1170" fmla="*/ 81345 w 796934"/>
              <a:gd name="connsiteY1170" fmla="*/ 802048 h 1128714"/>
              <a:gd name="connsiteX1171" fmla="*/ 81345 w 796934"/>
              <a:gd name="connsiteY1171" fmla="*/ 804591 h 1128714"/>
              <a:gd name="connsiteX1172" fmla="*/ 81345 w 796934"/>
              <a:gd name="connsiteY1172" fmla="*/ 807133 h 1128714"/>
              <a:gd name="connsiteX1173" fmla="*/ 81345 w 796934"/>
              <a:gd name="connsiteY1173" fmla="*/ 809675 h 1128714"/>
              <a:gd name="connsiteX1174" fmla="*/ 78804 w 796934"/>
              <a:gd name="connsiteY1174" fmla="*/ 809675 h 1128714"/>
              <a:gd name="connsiteX1175" fmla="*/ 78804 w 796934"/>
              <a:gd name="connsiteY1175" fmla="*/ 812217 h 1128714"/>
              <a:gd name="connsiteX1176" fmla="*/ 78804 w 796934"/>
              <a:gd name="connsiteY1176" fmla="*/ 814759 h 1128714"/>
              <a:gd name="connsiteX1177" fmla="*/ 78804 w 796934"/>
              <a:gd name="connsiteY1177" fmla="*/ 817301 h 1128714"/>
              <a:gd name="connsiteX1178" fmla="*/ 76262 w 796934"/>
              <a:gd name="connsiteY1178" fmla="*/ 817301 h 1128714"/>
              <a:gd name="connsiteX1179" fmla="*/ 76262 w 796934"/>
              <a:gd name="connsiteY1179" fmla="*/ 819844 h 1128714"/>
              <a:gd name="connsiteX1180" fmla="*/ 76262 w 796934"/>
              <a:gd name="connsiteY1180" fmla="*/ 822385 h 1128714"/>
              <a:gd name="connsiteX1181" fmla="*/ 76262 w 796934"/>
              <a:gd name="connsiteY1181" fmla="*/ 824928 h 1128714"/>
              <a:gd name="connsiteX1182" fmla="*/ 73719 w 796934"/>
              <a:gd name="connsiteY1182" fmla="*/ 824928 h 1128714"/>
              <a:gd name="connsiteX1183" fmla="*/ 73719 w 796934"/>
              <a:gd name="connsiteY1183" fmla="*/ 827470 h 1128714"/>
              <a:gd name="connsiteX1184" fmla="*/ 73719 w 796934"/>
              <a:gd name="connsiteY1184" fmla="*/ 821115 h 1128714"/>
              <a:gd name="connsiteX1185" fmla="*/ 78804 w 796934"/>
              <a:gd name="connsiteY1185" fmla="*/ 827470 h 1128714"/>
              <a:gd name="connsiteX1186" fmla="*/ 78804 w 796934"/>
              <a:gd name="connsiteY1186" fmla="*/ 830012 h 1128714"/>
              <a:gd name="connsiteX1187" fmla="*/ 78804 w 796934"/>
              <a:gd name="connsiteY1187" fmla="*/ 832555 h 1128714"/>
              <a:gd name="connsiteX1188" fmla="*/ 81345 w 796934"/>
              <a:gd name="connsiteY1188" fmla="*/ 832555 h 1128714"/>
              <a:gd name="connsiteX1189" fmla="*/ 81345 w 796934"/>
              <a:gd name="connsiteY1189" fmla="*/ 835096 h 1128714"/>
              <a:gd name="connsiteX1190" fmla="*/ 81345 w 796934"/>
              <a:gd name="connsiteY1190" fmla="*/ 837638 h 1128714"/>
              <a:gd name="connsiteX1191" fmla="*/ 81345 w 796934"/>
              <a:gd name="connsiteY1191" fmla="*/ 840181 h 1128714"/>
              <a:gd name="connsiteX1192" fmla="*/ 81345 w 796934"/>
              <a:gd name="connsiteY1192" fmla="*/ 842723 h 1128714"/>
              <a:gd name="connsiteX1193" fmla="*/ 81345 w 796934"/>
              <a:gd name="connsiteY1193" fmla="*/ 845265 h 1128714"/>
              <a:gd name="connsiteX1194" fmla="*/ 81345 w 796934"/>
              <a:gd name="connsiteY1194" fmla="*/ 847807 h 1128714"/>
              <a:gd name="connsiteX1195" fmla="*/ 83888 w 796934"/>
              <a:gd name="connsiteY1195" fmla="*/ 847807 h 1128714"/>
              <a:gd name="connsiteX1196" fmla="*/ 83888 w 796934"/>
              <a:gd name="connsiteY1196" fmla="*/ 850349 h 1128714"/>
              <a:gd name="connsiteX1197" fmla="*/ 83888 w 796934"/>
              <a:gd name="connsiteY1197" fmla="*/ 852891 h 1128714"/>
              <a:gd name="connsiteX1198" fmla="*/ 83888 w 796934"/>
              <a:gd name="connsiteY1198" fmla="*/ 855434 h 1128714"/>
              <a:gd name="connsiteX1199" fmla="*/ 86430 w 796934"/>
              <a:gd name="connsiteY1199" fmla="*/ 855434 h 1128714"/>
              <a:gd name="connsiteX1200" fmla="*/ 86430 w 796934"/>
              <a:gd name="connsiteY1200" fmla="*/ 857976 h 1128714"/>
              <a:gd name="connsiteX1201" fmla="*/ 86430 w 796934"/>
              <a:gd name="connsiteY1201" fmla="*/ 860518 h 1128714"/>
              <a:gd name="connsiteX1202" fmla="*/ 88972 w 796934"/>
              <a:gd name="connsiteY1202" fmla="*/ 860518 h 1128714"/>
              <a:gd name="connsiteX1203" fmla="*/ 91514 w 796934"/>
              <a:gd name="connsiteY1203" fmla="*/ 860518 h 1128714"/>
              <a:gd name="connsiteX1204" fmla="*/ 94056 w 796934"/>
              <a:gd name="connsiteY1204" fmla="*/ 860518 h 1128714"/>
              <a:gd name="connsiteX1205" fmla="*/ 94056 w 796934"/>
              <a:gd name="connsiteY1205" fmla="*/ 857976 h 1128714"/>
              <a:gd name="connsiteX1206" fmla="*/ 94056 w 796934"/>
              <a:gd name="connsiteY1206" fmla="*/ 855434 h 1128714"/>
              <a:gd name="connsiteX1207" fmla="*/ 96598 w 796934"/>
              <a:gd name="connsiteY1207" fmla="*/ 855434 h 1128714"/>
              <a:gd name="connsiteX1208" fmla="*/ 96598 w 796934"/>
              <a:gd name="connsiteY1208" fmla="*/ 852891 h 1128714"/>
              <a:gd name="connsiteX1209" fmla="*/ 96598 w 796934"/>
              <a:gd name="connsiteY1209" fmla="*/ 850349 h 1128714"/>
              <a:gd name="connsiteX1210" fmla="*/ 96598 w 796934"/>
              <a:gd name="connsiteY1210" fmla="*/ 846536 h 1128714"/>
              <a:gd name="connsiteX1211" fmla="*/ 96598 w 796934"/>
              <a:gd name="connsiteY1211" fmla="*/ 843994 h 1128714"/>
              <a:gd name="connsiteX1212" fmla="*/ 96598 w 796934"/>
              <a:gd name="connsiteY1212" fmla="*/ 841451 h 1128714"/>
              <a:gd name="connsiteX1213" fmla="*/ 96598 w 796934"/>
              <a:gd name="connsiteY1213" fmla="*/ 838910 h 1128714"/>
              <a:gd name="connsiteX1214" fmla="*/ 99140 w 796934"/>
              <a:gd name="connsiteY1214" fmla="*/ 838910 h 1128714"/>
              <a:gd name="connsiteX1215" fmla="*/ 101682 w 796934"/>
              <a:gd name="connsiteY1215" fmla="*/ 827470 h 1128714"/>
              <a:gd name="connsiteX1216" fmla="*/ 101682 w 796934"/>
              <a:gd name="connsiteY1216" fmla="*/ 824928 h 1128714"/>
              <a:gd name="connsiteX1217" fmla="*/ 104224 w 796934"/>
              <a:gd name="connsiteY1217" fmla="*/ 824928 h 1128714"/>
              <a:gd name="connsiteX1218" fmla="*/ 104224 w 796934"/>
              <a:gd name="connsiteY1218" fmla="*/ 822385 h 1128714"/>
              <a:gd name="connsiteX1219" fmla="*/ 104224 w 796934"/>
              <a:gd name="connsiteY1219" fmla="*/ 821115 h 1128714"/>
              <a:gd name="connsiteX1220" fmla="*/ 104224 w 796934"/>
              <a:gd name="connsiteY1220" fmla="*/ 818572 h 1128714"/>
              <a:gd name="connsiteX1221" fmla="*/ 106766 w 796934"/>
              <a:gd name="connsiteY1221" fmla="*/ 818572 h 1128714"/>
              <a:gd name="connsiteX1222" fmla="*/ 106766 w 796934"/>
              <a:gd name="connsiteY1222" fmla="*/ 816030 h 1128714"/>
              <a:gd name="connsiteX1223" fmla="*/ 109308 w 796934"/>
              <a:gd name="connsiteY1223" fmla="*/ 813488 h 1128714"/>
              <a:gd name="connsiteX1224" fmla="*/ 109308 w 796934"/>
              <a:gd name="connsiteY1224" fmla="*/ 810946 h 1128714"/>
              <a:gd name="connsiteX1225" fmla="*/ 111850 w 796934"/>
              <a:gd name="connsiteY1225" fmla="*/ 810946 h 1128714"/>
              <a:gd name="connsiteX1226" fmla="*/ 114393 w 796934"/>
              <a:gd name="connsiteY1226" fmla="*/ 810946 h 1128714"/>
              <a:gd name="connsiteX1227" fmla="*/ 116935 w 796934"/>
              <a:gd name="connsiteY1227" fmla="*/ 810946 h 1128714"/>
              <a:gd name="connsiteX1228" fmla="*/ 119476 w 796934"/>
              <a:gd name="connsiteY1228" fmla="*/ 810946 h 1128714"/>
              <a:gd name="connsiteX1229" fmla="*/ 119476 w 796934"/>
              <a:gd name="connsiteY1229" fmla="*/ 813488 h 1128714"/>
              <a:gd name="connsiteX1230" fmla="*/ 122018 w 796934"/>
              <a:gd name="connsiteY1230" fmla="*/ 813488 h 1128714"/>
              <a:gd name="connsiteX1231" fmla="*/ 122018 w 796934"/>
              <a:gd name="connsiteY1231" fmla="*/ 816030 h 1128714"/>
              <a:gd name="connsiteX1232" fmla="*/ 124561 w 796934"/>
              <a:gd name="connsiteY1232" fmla="*/ 816030 h 1128714"/>
              <a:gd name="connsiteX1233" fmla="*/ 124561 w 796934"/>
              <a:gd name="connsiteY1233" fmla="*/ 818572 h 1128714"/>
              <a:gd name="connsiteX1234" fmla="*/ 127103 w 796934"/>
              <a:gd name="connsiteY1234" fmla="*/ 818572 h 1128714"/>
              <a:gd name="connsiteX1235" fmla="*/ 127103 w 796934"/>
              <a:gd name="connsiteY1235" fmla="*/ 821115 h 1128714"/>
              <a:gd name="connsiteX1236" fmla="*/ 129645 w 796934"/>
              <a:gd name="connsiteY1236" fmla="*/ 821115 h 1128714"/>
              <a:gd name="connsiteX1237" fmla="*/ 129645 w 796934"/>
              <a:gd name="connsiteY1237" fmla="*/ 823657 h 1128714"/>
              <a:gd name="connsiteX1238" fmla="*/ 132186 w 796934"/>
              <a:gd name="connsiteY1238" fmla="*/ 823657 h 1128714"/>
              <a:gd name="connsiteX1239" fmla="*/ 132186 w 796934"/>
              <a:gd name="connsiteY1239" fmla="*/ 826199 h 1128714"/>
              <a:gd name="connsiteX1240" fmla="*/ 134729 w 796934"/>
              <a:gd name="connsiteY1240" fmla="*/ 826199 h 1128714"/>
              <a:gd name="connsiteX1241" fmla="*/ 137271 w 796934"/>
              <a:gd name="connsiteY1241" fmla="*/ 826199 h 1128714"/>
              <a:gd name="connsiteX1242" fmla="*/ 137271 w 796934"/>
              <a:gd name="connsiteY1242" fmla="*/ 828741 h 1128714"/>
              <a:gd name="connsiteX1243" fmla="*/ 139813 w 796934"/>
              <a:gd name="connsiteY1243" fmla="*/ 828741 h 1128714"/>
              <a:gd name="connsiteX1244" fmla="*/ 142355 w 796934"/>
              <a:gd name="connsiteY1244" fmla="*/ 828741 h 1128714"/>
              <a:gd name="connsiteX1245" fmla="*/ 142355 w 796934"/>
              <a:gd name="connsiteY1245" fmla="*/ 826199 h 1128714"/>
              <a:gd name="connsiteX1246" fmla="*/ 144897 w 796934"/>
              <a:gd name="connsiteY1246" fmla="*/ 826199 h 1128714"/>
              <a:gd name="connsiteX1247" fmla="*/ 147439 w 796934"/>
              <a:gd name="connsiteY1247" fmla="*/ 823657 h 1128714"/>
              <a:gd name="connsiteX1248" fmla="*/ 147439 w 796934"/>
              <a:gd name="connsiteY1248" fmla="*/ 821115 h 1128714"/>
              <a:gd name="connsiteX1249" fmla="*/ 149981 w 796934"/>
              <a:gd name="connsiteY1249" fmla="*/ 821115 h 1128714"/>
              <a:gd name="connsiteX1250" fmla="*/ 149981 w 796934"/>
              <a:gd name="connsiteY1250" fmla="*/ 818572 h 1128714"/>
              <a:gd name="connsiteX1251" fmla="*/ 152523 w 796934"/>
              <a:gd name="connsiteY1251" fmla="*/ 816030 h 1128714"/>
              <a:gd name="connsiteX1252" fmla="*/ 152523 w 796934"/>
              <a:gd name="connsiteY1252" fmla="*/ 813488 h 1128714"/>
              <a:gd name="connsiteX1253" fmla="*/ 155066 w 796934"/>
              <a:gd name="connsiteY1253" fmla="*/ 813488 h 1128714"/>
              <a:gd name="connsiteX1254" fmla="*/ 155066 w 796934"/>
              <a:gd name="connsiteY1254" fmla="*/ 810946 h 1128714"/>
              <a:gd name="connsiteX1255" fmla="*/ 155066 w 796934"/>
              <a:gd name="connsiteY1255" fmla="*/ 808404 h 1128714"/>
              <a:gd name="connsiteX1256" fmla="*/ 157607 w 796934"/>
              <a:gd name="connsiteY1256" fmla="*/ 808404 h 1128714"/>
              <a:gd name="connsiteX1257" fmla="*/ 157607 w 796934"/>
              <a:gd name="connsiteY1257" fmla="*/ 805861 h 1128714"/>
              <a:gd name="connsiteX1258" fmla="*/ 157607 w 796934"/>
              <a:gd name="connsiteY1258" fmla="*/ 803319 h 1128714"/>
              <a:gd name="connsiteX1259" fmla="*/ 160149 w 796934"/>
              <a:gd name="connsiteY1259" fmla="*/ 803319 h 1128714"/>
              <a:gd name="connsiteX1260" fmla="*/ 160149 w 796934"/>
              <a:gd name="connsiteY1260" fmla="*/ 800778 h 1128714"/>
              <a:gd name="connsiteX1261" fmla="*/ 162691 w 796934"/>
              <a:gd name="connsiteY1261" fmla="*/ 800778 h 1128714"/>
              <a:gd name="connsiteX1262" fmla="*/ 162691 w 796934"/>
              <a:gd name="connsiteY1262" fmla="*/ 798235 h 1128714"/>
              <a:gd name="connsiteX1263" fmla="*/ 165234 w 796934"/>
              <a:gd name="connsiteY1263" fmla="*/ 798235 h 1128714"/>
              <a:gd name="connsiteX1264" fmla="*/ 165234 w 796934"/>
              <a:gd name="connsiteY1264" fmla="*/ 795693 h 1128714"/>
              <a:gd name="connsiteX1265" fmla="*/ 167776 w 796934"/>
              <a:gd name="connsiteY1265" fmla="*/ 795693 h 1128714"/>
              <a:gd name="connsiteX1266" fmla="*/ 167776 w 796934"/>
              <a:gd name="connsiteY1266" fmla="*/ 795693 h 1128714"/>
              <a:gd name="connsiteX1267" fmla="*/ 170317 w 796934"/>
              <a:gd name="connsiteY1267" fmla="*/ 795693 h 1128714"/>
              <a:gd name="connsiteX1268" fmla="*/ 170317 w 796934"/>
              <a:gd name="connsiteY1268" fmla="*/ 793151 h 1128714"/>
              <a:gd name="connsiteX1269" fmla="*/ 172860 w 796934"/>
              <a:gd name="connsiteY1269" fmla="*/ 793151 h 1128714"/>
              <a:gd name="connsiteX1270" fmla="*/ 172860 w 796934"/>
              <a:gd name="connsiteY1270" fmla="*/ 790608 h 1128714"/>
              <a:gd name="connsiteX1271" fmla="*/ 175402 w 796934"/>
              <a:gd name="connsiteY1271" fmla="*/ 790608 h 1128714"/>
              <a:gd name="connsiteX1272" fmla="*/ 175402 w 796934"/>
              <a:gd name="connsiteY1272" fmla="*/ 788067 h 1128714"/>
              <a:gd name="connsiteX1273" fmla="*/ 177944 w 796934"/>
              <a:gd name="connsiteY1273" fmla="*/ 788067 h 1128714"/>
              <a:gd name="connsiteX1274" fmla="*/ 177944 w 796934"/>
              <a:gd name="connsiteY1274" fmla="*/ 785525 h 1128714"/>
              <a:gd name="connsiteX1275" fmla="*/ 177944 w 796934"/>
              <a:gd name="connsiteY1275" fmla="*/ 782982 h 1128714"/>
              <a:gd name="connsiteX1276" fmla="*/ 180486 w 796934"/>
              <a:gd name="connsiteY1276" fmla="*/ 782982 h 1128714"/>
              <a:gd name="connsiteX1277" fmla="*/ 180486 w 796934"/>
              <a:gd name="connsiteY1277" fmla="*/ 780440 h 1128714"/>
              <a:gd name="connsiteX1278" fmla="*/ 180486 w 796934"/>
              <a:gd name="connsiteY1278" fmla="*/ 777898 h 1128714"/>
              <a:gd name="connsiteX1279" fmla="*/ 183028 w 796934"/>
              <a:gd name="connsiteY1279" fmla="*/ 777898 h 1128714"/>
              <a:gd name="connsiteX1280" fmla="*/ 183028 w 796934"/>
              <a:gd name="connsiteY1280" fmla="*/ 775356 h 1128714"/>
              <a:gd name="connsiteX1281" fmla="*/ 183028 w 796934"/>
              <a:gd name="connsiteY1281" fmla="*/ 772814 h 1128714"/>
              <a:gd name="connsiteX1282" fmla="*/ 183028 w 796934"/>
              <a:gd name="connsiteY1282" fmla="*/ 770271 h 1128714"/>
              <a:gd name="connsiteX1283" fmla="*/ 185570 w 796934"/>
              <a:gd name="connsiteY1283" fmla="*/ 770271 h 1128714"/>
              <a:gd name="connsiteX1284" fmla="*/ 185570 w 796934"/>
              <a:gd name="connsiteY1284" fmla="*/ 770271 h 1128714"/>
              <a:gd name="connsiteX1285" fmla="*/ 185570 w 796934"/>
              <a:gd name="connsiteY1285" fmla="*/ 767729 h 1128714"/>
              <a:gd name="connsiteX1286" fmla="*/ 185570 w 796934"/>
              <a:gd name="connsiteY1286" fmla="*/ 765187 h 1128714"/>
              <a:gd name="connsiteX1287" fmla="*/ 185570 w 796934"/>
              <a:gd name="connsiteY1287" fmla="*/ 762645 h 1128714"/>
              <a:gd name="connsiteX1288" fmla="*/ 188112 w 796934"/>
              <a:gd name="connsiteY1288" fmla="*/ 762645 h 1128714"/>
              <a:gd name="connsiteX1289" fmla="*/ 190654 w 796934"/>
              <a:gd name="connsiteY1289" fmla="*/ 743579 h 1128714"/>
              <a:gd name="connsiteX1290" fmla="*/ 190654 w 796934"/>
              <a:gd name="connsiteY1290" fmla="*/ 741037 h 1128714"/>
              <a:gd name="connsiteX1291" fmla="*/ 193196 w 796934"/>
              <a:gd name="connsiteY1291" fmla="*/ 741037 h 1128714"/>
              <a:gd name="connsiteX1292" fmla="*/ 193196 w 796934"/>
              <a:gd name="connsiteY1292" fmla="*/ 738495 h 1128714"/>
              <a:gd name="connsiteX1293" fmla="*/ 193196 w 796934"/>
              <a:gd name="connsiteY1293" fmla="*/ 735952 h 1128714"/>
              <a:gd name="connsiteX1294" fmla="*/ 193196 w 796934"/>
              <a:gd name="connsiteY1294" fmla="*/ 733410 h 1128714"/>
              <a:gd name="connsiteX1295" fmla="*/ 193196 w 796934"/>
              <a:gd name="connsiteY1295" fmla="*/ 730868 h 1128714"/>
              <a:gd name="connsiteX1296" fmla="*/ 193196 w 796934"/>
              <a:gd name="connsiteY1296" fmla="*/ 728326 h 1128714"/>
              <a:gd name="connsiteX1297" fmla="*/ 193196 w 796934"/>
              <a:gd name="connsiteY1297" fmla="*/ 725784 h 1128714"/>
              <a:gd name="connsiteX1298" fmla="*/ 193196 w 796934"/>
              <a:gd name="connsiteY1298" fmla="*/ 723242 h 1128714"/>
              <a:gd name="connsiteX1299" fmla="*/ 190654 w 796934"/>
              <a:gd name="connsiteY1299" fmla="*/ 723242 h 1128714"/>
              <a:gd name="connsiteX1300" fmla="*/ 190654 w 796934"/>
              <a:gd name="connsiteY1300" fmla="*/ 720699 h 1128714"/>
              <a:gd name="connsiteX1301" fmla="*/ 188112 w 796934"/>
              <a:gd name="connsiteY1301" fmla="*/ 720699 h 1128714"/>
              <a:gd name="connsiteX1302" fmla="*/ 188112 w 796934"/>
              <a:gd name="connsiteY1302" fmla="*/ 718158 h 1128714"/>
              <a:gd name="connsiteX1303" fmla="*/ 185570 w 796934"/>
              <a:gd name="connsiteY1303" fmla="*/ 718158 h 1128714"/>
              <a:gd name="connsiteX1304" fmla="*/ 185570 w 796934"/>
              <a:gd name="connsiteY1304" fmla="*/ 719428 h 1128714"/>
              <a:gd name="connsiteX1305" fmla="*/ 180486 w 796934"/>
              <a:gd name="connsiteY1305" fmla="*/ 710531 h 1128714"/>
              <a:gd name="connsiteX1306" fmla="*/ 180486 w 796934"/>
              <a:gd name="connsiteY1306" fmla="*/ 707988 h 1128714"/>
              <a:gd name="connsiteX1307" fmla="*/ 180486 w 796934"/>
              <a:gd name="connsiteY1307" fmla="*/ 705447 h 1128714"/>
              <a:gd name="connsiteX1308" fmla="*/ 180486 w 796934"/>
              <a:gd name="connsiteY1308" fmla="*/ 702905 h 1128714"/>
              <a:gd name="connsiteX1309" fmla="*/ 180486 w 796934"/>
              <a:gd name="connsiteY1309" fmla="*/ 700362 h 1128714"/>
              <a:gd name="connsiteX1310" fmla="*/ 180486 w 796934"/>
              <a:gd name="connsiteY1310" fmla="*/ 697820 h 1128714"/>
              <a:gd name="connsiteX1311" fmla="*/ 180486 w 796934"/>
              <a:gd name="connsiteY1311" fmla="*/ 695278 h 1128714"/>
              <a:gd name="connsiteX1312" fmla="*/ 183028 w 796934"/>
              <a:gd name="connsiteY1312" fmla="*/ 695278 h 1128714"/>
              <a:gd name="connsiteX1313" fmla="*/ 183028 w 796934"/>
              <a:gd name="connsiteY1313" fmla="*/ 694007 h 1128714"/>
              <a:gd name="connsiteX1314" fmla="*/ 183028 w 796934"/>
              <a:gd name="connsiteY1314" fmla="*/ 691465 h 1128714"/>
              <a:gd name="connsiteX1315" fmla="*/ 185570 w 796934"/>
              <a:gd name="connsiteY1315" fmla="*/ 691465 h 1128714"/>
              <a:gd name="connsiteX1316" fmla="*/ 185570 w 796934"/>
              <a:gd name="connsiteY1316" fmla="*/ 688922 h 1128714"/>
              <a:gd name="connsiteX1317" fmla="*/ 188112 w 796934"/>
              <a:gd name="connsiteY1317" fmla="*/ 688922 h 1128714"/>
              <a:gd name="connsiteX1318" fmla="*/ 195738 w 796934"/>
              <a:gd name="connsiteY1318" fmla="*/ 682567 h 1128714"/>
              <a:gd name="connsiteX1319" fmla="*/ 195738 w 796934"/>
              <a:gd name="connsiteY1319" fmla="*/ 680025 h 1128714"/>
              <a:gd name="connsiteX1320" fmla="*/ 198280 w 796934"/>
              <a:gd name="connsiteY1320" fmla="*/ 680025 h 1128714"/>
              <a:gd name="connsiteX1321" fmla="*/ 200822 w 796934"/>
              <a:gd name="connsiteY1321" fmla="*/ 680025 h 1128714"/>
              <a:gd name="connsiteX1322" fmla="*/ 203364 w 796934"/>
              <a:gd name="connsiteY1322" fmla="*/ 680025 h 1128714"/>
              <a:gd name="connsiteX1323" fmla="*/ 203364 w 796934"/>
              <a:gd name="connsiteY1323" fmla="*/ 677483 h 1128714"/>
              <a:gd name="connsiteX1324" fmla="*/ 205907 w 796934"/>
              <a:gd name="connsiteY1324" fmla="*/ 677483 h 1128714"/>
              <a:gd name="connsiteX1325" fmla="*/ 208448 w 796934"/>
              <a:gd name="connsiteY1325" fmla="*/ 677483 h 1128714"/>
              <a:gd name="connsiteX1326" fmla="*/ 210990 w 796934"/>
              <a:gd name="connsiteY1326" fmla="*/ 677483 h 1128714"/>
              <a:gd name="connsiteX1327" fmla="*/ 210990 w 796934"/>
              <a:gd name="connsiteY1327" fmla="*/ 674941 h 1128714"/>
              <a:gd name="connsiteX1328" fmla="*/ 213533 w 796934"/>
              <a:gd name="connsiteY1328" fmla="*/ 674941 h 1128714"/>
              <a:gd name="connsiteX1329" fmla="*/ 216075 w 796934"/>
              <a:gd name="connsiteY1329" fmla="*/ 674941 h 1128714"/>
              <a:gd name="connsiteX1330" fmla="*/ 218617 w 796934"/>
              <a:gd name="connsiteY1330" fmla="*/ 674941 h 1128714"/>
              <a:gd name="connsiteX1331" fmla="*/ 218617 w 796934"/>
              <a:gd name="connsiteY1331" fmla="*/ 672399 h 1128714"/>
              <a:gd name="connsiteX1332" fmla="*/ 221158 w 796934"/>
              <a:gd name="connsiteY1332" fmla="*/ 672399 h 1128714"/>
              <a:gd name="connsiteX1333" fmla="*/ 223701 w 796934"/>
              <a:gd name="connsiteY1333" fmla="*/ 672399 h 1128714"/>
              <a:gd name="connsiteX1334" fmla="*/ 226243 w 796934"/>
              <a:gd name="connsiteY1334" fmla="*/ 672399 h 1128714"/>
              <a:gd name="connsiteX1335" fmla="*/ 228785 w 796934"/>
              <a:gd name="connsiteY1335" fmla="*/ 669856 h 1128714"/>
              <a:gd name="connsiteX1336" fmla="*/ 231327 w 796934"/>
              <a:gd name="connsiteY1336" fmla="*/ 669856 h 1128714"/>
              <a:gd name="connsiteX1337" fmla="*/ 233869 w 796934"/>
              <a:gd name="connsiteY1337" fmla="*/ 669856 h 1128714"/>
              <a:gd name="connsiteX1338" fmla="*/ 236411 w 796934"/>
              <a:gd name="connsiteY1338" fmla="*/ 669856 h 1128714"/>
              <a:gd name="connsiteX1339" fmla="*/ 238953 w 796934"/>
              <a:gd name="connsiteY1339" fmla="*/ 669856 h 1128714"/>
              <a:gd name="connsiteX1340" fmla="*/ 241495 w 796934"/>
              <a:gd name="connsiteY1340" fmla="*/ 669856 h 1128714"/>
              <a:gd name="connsiteX1341" fmla="*/ 241495 w 796934"/>
              <a:gd name="connsiteY1341" fmla="*/ 668585 h 1128714"/>
              <a:gd name="connsiteX1342" fmla="*/ 252934 w 796934"/>
              <a:gd name="connsiteY1342" fmla="*/ 668585 h 1128714"/>
              <a:gd name="connsiteX1343" fmla="*/ 255476 w 796934"/>
              <a:gd name="connsiteY1343" fmla="*/ 668585 h 1128714"/>
              <a:gd name="connsiteX1344" fmla="*/ 263103 w 796934"/>
              <a:gd name="connsiteY1344" fmla="*/ 668585 h 1128714"/>
              <a:gd name="connsiteX1345" fmla="*/ 265644 w 796934"/>
              <a:gd name="connsiteY1345" fmla="*/ 668585 h 1128714"/>
              <a:gd name="connsiteX1346" fmla="*/ 265644 w 796934"/>
              <a:gd name="connsiteY1346" fmla="*/ 666043 h 1128714"/>
              <a:gd name="connsiteX1347" fmla="*/ 268187 w 796934"/>
              <a:gd name="connsiteY1347" fmla="*/ 666043 h 1128714"/>
              <a:gd name="connsiteX1348" fmla="*/ 270729 w 796934"/>
              <a:gd name="connsiteY1348" fmla="*/ 663501 h 1128714"/>
              <a:gd name="connsiteX1349" fmla="*/ 270729 w 796934"/>
              <a:gd name="connsiteY1349" fmla="*/ 660959 h 1128714"/>
              <a:gd name="connsiteX1350" fmla="*/ 270729 w 796934"/>
              <a:gd name="connsiteY1350" fmla="*/ 658417 h 1128714"/>
              <a:gd name="connsiteX1351" fmla="*/ 270729 w 796934"/>
              <a:gd name="connsiteY1351" fmla="*/ 655875 h 1128714"/>
              <a:gd name="connsiteX1352" fmla="*/ 270729 w 796934"/>
              <a:gd name="connsiteY1352" fmla="*/ 653332 h 1128714"/>
              <a:gd name="connsiteX1353" fmla="*/ 273271 w 796934"/>
              <a:gd name="connsiteY1353" fmla="*/ 650790 h 1128714"/>
              <a:gd name="connsiteX1354" fmla="*/ 273271 w 796934"/>
              <a:gd name="connsiteY1354" fmla="*/ 648249 h 1128714"/>
              <a:gd name="connsiteX1355" fmla="*/ 273271 w 796934"/>
              <a:gd name="connsiteY1355" fmla="*/ 645706 h 1128714"/>
              <a:gd name="connsiteX1356" fmla="*/ 273271 w 796934"/>
              <a:gd name="connsiteY1356" fmla="*/ 643164 h 1128714"/>
              <a:gd name="connsiteX1357" fmla="*/ 273271 w 796934"/>
              <a:gd name="connsiteY1357" fmla="*/ 643164 h 1128714"/>
              <a:gd name="connsiteX1358" fmla="*/ 273271 w 796934"/>
              <a:gd name="connsiteY1358" fmla="*/ 640622 h 1128714"/>
              <a:gd name="connsiteX1359" fmla="*/ 273271 w 796934"/>
              <a:gd name="connsiteY1359" fmla="*/ 638079 h 1128714"/>
              <a:gd name="connsiteX1360" fmla="*/ 273271 w 796934"/>
              <a:gd name="connsiteY1360" fmla="*/ 635538 h 1128714"/>
              <a:gd name="connsiteX1361" fmla="*/ 273271 w 796934"/>
              <a:gd name="connsiteY1361" fmla="*/ 632995 h 1128714"/>
              <a:gd name="connsiteX1362" fmla="*/ 273271 w 796934"/>
              <a:gd name="connsiteY1362" fmla="*/ 630453 h 1128714"/>
              <a:gd name="connsiteX1363" fmla="*/ 270729 w 796934"/>
              <a:gd name="connsiteY1363" fmla="*/ 630453 h 1128714"/>
              <a:gd name="connsiteX1364" fmla="*/ 270729 w 796934"/>
              <a:gd name="connsiteY1364" fmla="*/ 627911 h 1128714"/>
              <a:gd name="connsiteX1365" fmla="*/ 270729 w 796934"/>
              <a:gd name="connsiteY1365" fmla="*/ 625369 h 1128714"/>
              <a:gd name="connsiteX1366" fmla="*/ 270729 w 796934"/>
              <a:gd name="connsiteY1366" fmla="*/ 622827 h 1128714"/>
              <a:gd name="connsiteX1367" fmla="*/ 270729 w 796934"/>
              <a:gd name="connsiteY1367" fmla="*/ 620285 h 1128714"/>
              <a:gd name="connsiteX1368" fmla="*/ 270729 w 796934"/>
              <a:gd name="connsiteY1368" fmla="*/ 617742 h 1128714"/>
              <a:gd name="connsiteX1369" fmla="*/ 270729 w 796934"/>
              <a:gd name="connsiteY1369" fmla="*/ 617742 h 1128714"/>
              <a:gd name="connsiteX1370" fmla="*/ 270729 w 796934"/>
              <a:gd name="connsiteY1370" fmla="*/ 615200 h 1128714"/>
              <a:gd name="connsiteX1371" fmla="*/ 270729 w 796934"/>
              <a:gd name="connsiteY1371" fmla="*/ 612658 h 1128714"/>
              <a:gd name="connsiteX1372" fmla="*/ 270729 w 796934"/>
              <a:gd name="connsiteY1372" fmla="*/ 610116 h 1128714"/>
              <a:gd name="connsiteX1373" fmla="*/ 268187 w 796934"/>
              <a:gd name="connsiteY1373" fmla="*/ 607574 h 1128714"/>
              <a:gd name="connsiteX1374" fmla="*/ 268187 w 796934"/>
              <a:gd name="connsiteY1374" fmla="*/ 605032 h 1128714"/>
              <a:gd name="connsiteX1375" fmla="*/ 268187 w 796934"/>
              <a:gd name="connsiteY1375" fmla="*/ 602489 h 1128714"/>
              <a:gd name="connsiteX1376" fmla="*/ 265644 w 796934"/>
              <a:gd name="connsiteY1376" fmla="*/ 602489 h 1128714"/>
              <a:gd name="connsiteX1377" fmla="*/ 265644 w 796934"/>
              <a:gd name="connsiteY1377" fmla="*/ 599947 h 1128714"/>
              <a:gd name="connsiteX1378" fmla="*/ 263103 w 796934"/>
              <a:gd name="connsiteY1378" fmla="*/ 599947 h 1128714"/>
              <a:gd name="connsiteX1379" fmla="*/ 260561 w 796934"/>
              <a:gd name="connsiteY1379" fmla="*/ 599947 h 1128714"/>
              <a:gd name="connsiteX1380" fmla="*/ 260561 w 796934"/>
              <a:gd name="connsiteY1380" fmla="*/ 597406 h 1128714"/>
              <a:gd name="connsiteX1381" fmla="*/ 258019 w 796934"/>
              <a:gd name="connsiteY1381" fmla="*/ 597406 h 1128714"/>
              <a:gd name="connsiteX1382" fmla="*/ 255476 w 796934"/>
              <a:gd name="connsiteY1382" fmla="*/ 597406 h 1128714"/>
              <a:gd name="connsiteX1383" fmla="*/ 252934 w 796934"/>
              <a:gd name="connsiteY1383" fmla="*/ 597406 h 1128714"/>
              <a:gd name="connsiteX1384" fmla="*/ 250393 w 796934"/>
              <a:gd name="connsiteY1384" fmla="*/ 597406 h 1128714"/>
              <a:gd name="connsiteX1385" fmla="*/ 250393 w 796934"/>
              <a:gd name="connsiteY1385" fmla="*/ 599947 h 1128714"/>
              <a:gd name="connsiteX1386" fmla="*/ 247850 w 796934"/>
              <a:gd name="connsiteY1386" fmla="*/ 599947 h 1128714"/>
              <a:gd name="connsiteX1387" fmla="*/ 247850 w 796934"/>
              <a:gd name="connsiteY1387" fmla="*/ 602489 h 1128714"/>
              <a:gd name="connsiteX1388" fmla="*/ 247850 w 796934"/>
              <a:gd name="connsiteY1388" fmla="*/ 605032 h 1128714"/>
              <a:gd name="connsiteX1389" fmla="*/ 245308 w 796934"/>
              <a:gd name="connsiteY1389" fmla="*/ 605032 h 1128714"/>
              <a:gd name="connsiteX1390" fmla="*/ 245308 w 796934"/>
              <a:gd name="connsiteY1390" fmla="*/ 607574 h 1128714"/>
              <a:gd name="connsiteX1391" fmla="*/ 245308 w 796934"/>
              <a:gd name="connsiteY1391" fmla="*/ 610116 h 1128714"/>
              <a:gd name="connsiteX1392" fmla="*/ 245308 w 796934"/>
              <a:gd name="connsiteY1392" fmla="*/ 612658 h 1128714"/>
              <a:gd name="connsiteX1393" fmla="*/ 242766 w 796934"/>
              <a:gd name="connsiteY1393" fmla="*/ 612658 h 1128714"/>
              <a:gd name="connsiteX1394" fmla="*/ 242766 w 796934"/>
              <a:gd name="connsiteY1394" fmla="*/ 615200 h 1128714"/>
              <a:gd name="connsiteX1395" fmla="*/ 242766 w 796934"/>
              <a:gd name="connsiteY1395" fmla="*/ 617742 h 1128714"/>
              <a:gd name="connsiteX1396" fmla="*/ 242766 w 796934"/>
              <a:gd name="connsiteY1396" fmla="*/ 620285 h 1128714"/>
              <a:gd name="connsiteX1397" fmla="*/ 240224 w 796934"/>
              <a:gd name="connsiteY1397" fmla="*/ 620285 h 1128714"/>
              <a:gd name="connsiteX1398" fmla="*/ 240224 w 796934"/>
              <a:gd name="connsiteY1398" fmla="*/ 622827 h 1128714"/>
              <a:gd name="connsiteX1399" fmla="*/ 240224 w 796934"/>
              <a:gd name="connsiteY1399" fmla="*/ 625369 h 1128714"/>
              <a:gd name="connsiteX1400" fmla="*/ 237682 w 796934"/>
              <a:gd name="connsiteY1400" fmla="*/ 625369 h 1128714"/>
              <a:gd name="connsiteX1401" fmla="*/ 237682 w 796934"/>
              <a:gd name="connsiteY1401" fmla="*/ 627911 h 1128714"/>
              <a:gd name="connsiteX1402" fmla="*/ 226243 w 796934"/>
              <a:gd name="connsiteY1402" fmla="*/ 627911 h 1128714"/>
              <a:gd name="connsiteX1403" fmla="*/ 226243 w 796934"/>
              <a:gd name="connsiteY1403" fmla="*/ 630453 h 1128714"/>
              <a:gd name="connsiteX1404" fmla="*/ 223701 w 796934"/>
              <a:gd name="connsiteY1404" fmla="*/ 630453 h 1128714"/>
              <a:gd name="connsiteX1405" fmla="*/ 183028 w 796934"/>
              <a:gd name="connsiteY1405" fmla="*/ 102957 h 1128714"/>
              <a:gd name="connsiteX1406" fmla="*/ 202093 w 796934"/>
              <a:gd name="connsiteY1406" fmla="*/ 123294 h 1128714"/>
              <a:gd name="connsiteX1407" fmla="*/ 212262 w 796934"/>
              <a:gd name="connsiteY1407" fmla="*/ 134734 h 1128714"/>
              <a:gd name="connsiteX1408" fmla="*/ 214803 w 796934"/>
              <a:gd name="connsiteY1408" fmla="*/ 137276 h 1128714"/>
              <a:gd name="connsiteX1409" fmla="*/ 222430 w 796934"/>
              <a:gd name="connsiteY1409" fmla="*/ 148715 h 1128714"/>
              <a:gd name="connsiteX1410" fmla="*/ 224972 w 796934"/>
              <a:gd name="connsiteY1410" fmla="*/ 155071 h 1128714"/>
              <a:gd name="connsiteX1411" fmla="*/ 232598 w 796934"/>
              <a:gd name="connsiteY1411" fmla="*/ 166511 h 1128714"/>
              <a:gd name="connsiteX1412" fmla="*/ 232598 w 796934"/>
              <a:gd name="connsiteY1412" fmla="*/ 169053 h 1128714"/>
              <a:gd name="connsiteX1413" fmla="*/ 232598 w 796934"/>
              <a:gd name="connsiteY1413" fmla="*/ 171595 h 1128714"/>
              <a:gd name="connsiteX1414" fmla="*/ 235140 w 796934"/>
              <a:gd name="connsiteY1414" fmla="*/ 171595 h 1128714"/>
              <a:gd name="connsiteX1415" fmla="*/ 235140 w 796934"/>
              <a:gd name="connsiteY1415" fmla="*/ 174137 h 1128714"/>
              <a:gd name="connsiteX1416" fmla="*/ 235140 w 796934"/>
              <a:gd name="connsiteY1416" fmla="*/ 176679 h 1128714"/>
              <a:gd name="connsiteX1417" fmla="*/ 237682 w 796934"/>
              <a:gd name="connsiteY1417" fmla="*/ 179221 h 1128714"/>
              <a:gd name="connsiteX1418" fmla="*/ 237682 w 796934"/>
              <a:gd name="connsiteY1418" fmla="*/ 181764 h 1128714"/>
              <a:gd name="connsiteX1419" fmla="*/ 240224 w 796934"/>
              <a:gd name="connsiteY1419" fmla="*/ 184306 h 1128714"/>
              <a:gd name="connsiteX1420" fmla="*/ 240224 w 796934"/>
              <a:gd name="connsiteY1420" fmla="*/ 186847 h 1128714"/>
              <a:gd name="connsiteX1421" fmla="*/ 242766 w 796934"/>
              <a:gd name="connsiteY1421" fmla="*/ 189390 h 1128714"/>
              <a:gd name="connsiteX1422" fmla="*/ 242766 w 796934"/>
              <a:gd name="connsiteY1422" fmla="*/ 191932 h 1128714"/>
              <a:gd name="connsiteX1423" fmla="*/ 245308 w 796934"/>
              <a:gd name="connsiteY1423" fmla="*/ 194474 h 1128714"/>
              <a:gd name="connsiteX1424" fmla="*/ 245308 w 796934"/>
              <a:gd name="connsiteY1424" fmla="*/ 197017 h 1128714"/>
              <a:gd name="connsiteX1425" fmla="*/ 247850 w 796934"/>
              <a:gd name="connsiteY1425" fmla="*/ 199558 h 1128714"/>
              <a:gd name="connsiteX1426" fmla="*/ 250393 w 796934"/>
              <a:gd name="connsiteY1426" fmla="*/ 202101 h 1128714"/>
              <a:gd name="connsiteX1427" fmla="*/ 250393 w 796934"/>
              <a:gd name="connsiteY1427" fmla="*/ 204643 h 1128714"/>
              <a:gd name="connsiteX1428" fmla="*/ 252934 w 796934"/>
              <a:gd name="connsiteY1428" fmla="*/ 204643 h 1128714"/>
              <a:gd name="connsiteX1429" fmla="*/ 252934 w 796934"/>
              <a:gd name="connsiteY1429" fmla="*/ 207185 h 1128714"/>
              <a:gd name="connsiteX1430" fmla="*/ 255476 w 796934"/>
              <a:gd name="connsiteY1430" fmla="*/ 209727 h 1128714"/>
              <a:gd name="connsiteX1431" fmla="*/ 255476 w 796934"/>
              <a:gd name="connsiteY1431" fmla="*/ 212269 h 1128714"/>
              <a:gd name="connsiteX1432" fmla="*/ 258019 w 796934"/>
              <a:gd name="connsiteY1432" fmla="*/ 212269 h 1128714"/>
              <a:gd name="connsiteX1433" fmla="*/ 258019 w 796934"/>
              <a:gd name="connsiteY1433" fmla="*/ 214811 h 1128714"/>
              <a:gd name="connsiteX1434" fmla="*/ 260561 w 796934"/>
              <a:gd name="connsiteY1434" fmla="*/ 217354 h 1128714"/>
              <a:gd name="connsiteX1435" fmla="*/ 263103 w 796934"/>
              <a:gd name="connsiteY1435" fmla="*/ 217354 h 1128714"/>
              <a:gd name="connsiteX1436" fmla="*/ 263103 w 796934"/>
              <a:gd name="connsiteY1436" fmla="*/ 219896 h 1128714"/>
              <a:gd name="connsiteX1437" fmla="*/ 265644 w 796934"/>
              <a:gd name="connsiteY1437" fmla="*/ 222438 h 1128714"/>
              <a:gd name="connsiteX1438" fmla="*/ 265644 w 796934"/>
              <a:gd name="connsiteY1438" fmla="*/ 224980 h 1128714"/>
              <a:gd name="connsiteX1439" fmla="*/ 268187 w 796934"/>
              <a:gd name="connsiteY1439" fmla="*/ 224980 h 1128714"/>
              <a:gd name="connsiteX1440" fmla="*/ 270729 w 796934"/>
              <a:gd name="connsiteY1440" fmla="*/ 227522 h 1128714"/>
              <a:gd name="connsiteX1441" fmla="*/ 270729 w 796934"/>
              <a:gd name="connsiteY1441" fmla="*/ 230064 h 1128714"/>
              <a:gd name="connsiteX1442" fmla="*/ 273271 w 796934"/>
              <a:gd name="connsiteY1442" fmla="*/ 230064 h 1128714"/>
              <a:gd name="connsiteX1443" fmla="*/ 275813 w 796934"/>
              <a:gd name="connsiteY1443" fmla="*/ 232607 h 1128714"/>
              <a:gd name="connsiteX1444" fmla="*/ 278355 w 796934"/>
              <a:gd name="connsiteY1444" fmla="*/ 235149 h 1128714"/>
              <a:gd name="connsiteX1445" fmla="*/ 280897 w 796934"/>
              <a:gd name="connsiteY1445" fmla="*/ 235149 h 1128714"/>
              <a:gd name="connsiteX1446" fmla="*/ 280897 w 796934"/>
              <a:gd name="connsiteY1446" fmla="*/ 237691 h 1128714"/>
              <a:gd name="connsiteX1447" fmla="*/ 283439 w 796934"/>
              <a:gd name="connsiteY1447" fmla="*/ 237691 h 1128714"/>
              <a:gd name="connsiteX1448" fmla="*/ 285981 w 796934"/>
              <a:gd name="connsiteY1448" fmla="*/ 237691 h 1128714"/>
              <a:gd name="connsiteX1449" fmla="*/ 285981 w 796934"/>
              <a:gd name="connsiteY1449" fmla="*/ 240233 h 1128714"/>
              <a:gd name="connsiteX1450" fmla="*/ 288524 w 796934"/>
              <a:gd name="connsiteY1450" fmla="*/ 240233 h 1128714"/>
              <a:gd name="connsiteX1451" fmla="*/ 288524 w 796934"/>
              <a:gd name="connsiteY1451" fmla="*/ 242775 h 1128714"/>
              <a:gd name="connsiteX1452" fmla="*/ 291065 w 796934"/>
              <a:gd name="connsiteY1452" fmla="*/ 242775 h 1128714"/>
              <a:gd name="connsiteX1453" fmla="*/ 293607 w 796934"/>
              <a:gd name="connsiteY1453" fmla="*/ 242775 h 1128714"/>
              <a:gd name="connsiteX1454" fmla="*/ 293607 w 796934"/>
              <a:gd name="connsiteY1454" fmla="*/ 245317 h 1128714"/>
              <a:gd name="connsiteX1455" fmla="*/ 296149 w 796934"/>
              <a:gd name="connsiteY1455" fmla="*/ 245317 h 1128714"/>
              <a:gd name="connsiteX1456" fmla="*/ 298692 w 796934"/>
              <a:gd name="connsiteY1456" fmla="*/ 245317 h 1128714"/>
              <a:gd name="connsiteX1457" fmla="*/ 298692 w 796934"/>
              <a:gd name="connsiteY1457" fmla="*/ 247860 h 1128714"/>
              <a:gd name="connsiteX1458" fmla="*/ 301234 w 796934"/>
              <a:gd name="connsiteY1458" fmla="*/ 247860 h 1128714"/>
              <a:gd name="connsiteX1459" fmla="*/ 301234 w 796934"/>
              <a:gd name="connsiteY1459" fmla="*/ 250401 h 1128714"/>
              <a:gd name="connsiteX1460" fmla="*/ 303775 w 796934"/>
              <a:gd name="connsiteY1460" fmla="*/ 250401 h 1128714"/>
              <a:gd name="connsiteX1461" fmla="*/ 306317 w 796934"/>
              <a:gd name="connsiteY1461" fmla="*/ 252944 h 1128714"/>
              <a:gd name="connsiteX1462" fmla="*/ 308860 w 796934"/>
              <a:gd name="connsiteY1462" fmla="*/ 252944 h 1128714"/>
              <a:gd name="connsiteX1463" fmla="*/ 308860 w 796934"/>
              <a:gd name="connsiteY1463" fmla="*/ 255486 h 1128714"/>
              <a:gd name="connsiteX1464" fmla="*/ 311402 w 796934"/>
              <a:gd name="connsiteY1464" fmla="*/ 255486 h 1128714"/>
              <a:gd name="connsiteX1465" fmla="*/ 311402 w 796934"/>
              <a:gd name="connsiteY1465" fmla="*/ 258028 h 1128714"/>
              <a:gd name="connsiteX1466" fmla="*/ 313944 w 796934"/>
              <a:gd name="connsiteY1466" fmla="*/ 260570 h 1128714"/>
              <a:gd name="connsiteX1467" fmla="*/ 313944 w 796934"/>
              <a:gd name="connsiteY1467" fmla="*/ 263112 h 1128714"/>
              <a:gd name="connsiteX1468" fmla="*/ 316486 w 796934"/>
              <a:gd name="connsiteY1468" fmla="*/ 263112 h 1128714"/>
              <a:gd name="connsiteX1469" fmla="*/ 316486 w 796934"/>
              <a:gd name="connsiteY1469" fmla="*/ 265654 h 1128714"/>
              <a:gd name="connsiteX1470" fmla="*/ 316486 w 796934"/>
              <a:gd name="connsiteY1470" fmla="*/ 268197 h 1128714"/>
              <a:gd name="connsiteX1471" fmla="*/ 316486 w 796934"/>
              <a:gd name="connsiteY1471" fmla="*/ 270739 h 1128714"/>
              <a:gd name="connsiteX1472" fmla="*/ 319028 w 796934"/>
              <a:gd name="connsiteY1472" fmla="*/ 273281 h 1128714"/>
              <a:gd name="connsiteX1473" fmla="*/ 319028 w 796934"/>
              <a:gd name="connsiteY1473" fmla="*/ 275823 h 1128714"/>
              <a:gd name="connsiteX1474" fmla="*/ 319028 w 796934"/>
              <a:gd name="connsiteY1474" fmla="*/ 278365 h 1128714"/>
              <a:gd name="connsiteX1475" fmla="*/ 319028 w 796934"/>
              <a:gd name="connsiteY1475" fmla="*/ 280907 h 1128714"/>
              <a:gd name="connsiteX1476" fmla="*/ 319028 w 796934"/>
              <a:gd name="connsiteY1476" fmla="*/ 283450 h 1128714"/>
              <a:gd name="connsiteX1477" fmla="*/ 321570 w 796934"/>
              <a:gd name="connsiteY1477" fmla="*/ 283450 h 1128714"/>
              <a:gd name="connsiteX1478" fmla="*/ 321570 w 796934"/>
              <a:gd name="connsiteY1478" fmla="*/ 285992 h 1128714"/>
              <a:gd name="connsiteX1479" fmla="*/ 321570 w 796934"/>
              <a:gd name="connsiteY1479" fmla="*/ 288534 h 1128714"/>
              <a:gd name="connsiteX1480" fmla="*/ 321570 w 796934"/>
              <a:gd name="connsiteY1480" fmla="*/ 291076 h 1128714"/>
              <a:gd name="connsiteX1481" fmla="*/ 321570 w 796934"/>
              <a:gd name="connsiteY1481" fmla="*/ 293618 h 1128714"/>
              <a:gd name="connsiteX1482" fmla="*/ 321570 w 796934"/>
              <a:gd name="connsiteY1482" fmla="*/ 296160 h 1128714"/>
              <a:gd name="connsiteX1483" fmla="*/ 321570 w 796934"/>
              <a:gd name="connsiteY1483" fmla="*/ 298703 h 1128714"/>
              <a:gd name="connsiteX1484" fmla="*/ 321570 w 796934"/>
              <a:gd name="connsiteY1484" fmla="*/ 301244 h 1128714"/>
              <a:gd name="connsiteX1485" fmla="*/ 324112 w 796934"/>
              <a:gd name="connsiteY1485" fmla="*/ 301244 h 1128714"/>
              <a:gd name="connsiteX1486" fmla="*/ 324112 w 796934"/>
              <a:gd name="connsiteY1486" fmla="*/ 303787 h 1128714"/>
              <a:gd name="connsiteX1487" fmla="*/ 324112 w 796934"/>
              <a:gd name="connsiteY1487" fmla="*/ 306329 h 1128714"/>
              <a:gd name="connsiteX1488" fmla="*/ 324112 w 796934"/>
              <a:gd name="connsiteY1488" fmla="*/ 308871 h 1128714"/>
              <a:gd name="connsiteX1489" fmla="*/ 324112 w 796934"/>
              <a:gd name="connsiteY1489" fmla="*/ 311414 h 1128714"/>
              <a:gd name="connsiteX1490" fmla="*/ 324112 w 796934"/>
              <a:gd name="connsiteY1490" fmla="*/ 313955 h 1128714"/>
              <a:gd name="connsiteX1491" fmla="*/ 324112 w 796934"/>
              <a:gd name="connsiteY1491" fmla="*/ 316497 h 1128714"/>
              <a:gd name="connsiteX1492" fmla="*/ 324112 w 796934"/>
              <a:gd name="connsiteY1492" fmla="*/ 319040 h 1128714"/>
              <a:gd name="connsiteX1493" fmla="*/ 324112 w 796934"/>
              <a:gd name="connsiteY1493" fmla="*/ 321582 h 1128714"/>
              <a:gd name="connsiteX1494" fmla="*/ 326654 w 796934"/>
              <a:gd name="connsiteY1494" fmla="*/ 344461 h 1128714"/>
              <a:gd name="connsiteX1495" fmla="*/ 326654 w 796934"/>
              <a:gd name="connsiteY1495" fmla="*/ 347003 h 1128714"/>
              <a:gd name="connsiteX1496" fmla="*/ 326654 w 796934"/>
              <a:gd name="connsiteY1496" fmla="*/ 349546 h 1128714"/>
              <a:gd name="connsiteX1497" fmla="*/ 326654 w 796934"/>
              <a:gd name="connsiteY1497" fmla="*/ 352087 h 1128714"/>
              <a:gd name="connsiteX1498" fmla="*/ 326654 w 796934"/>
              <a:gd name="connsiteY1498" fmla="*/ 354630 h 1128714"/>
              <a:gd name="connsiteX1499" fmla="*/ 326654 w 796934"/>
              <a:gd name="connsiteY1499" fmla="*/ 357172 h 1128714"/>
              <a:gd name="connsiteX1500" fmla="*/ 326654 w 796934"/>
              <a:gd name="connsiteY1500" fmla="*/ 359714 h 1128714"/>
              <a:gd name="connsiteX1501" fmla="*/ 329196 w 796934"/>
              <a:gd name="connsiteY1501" fmla="*/ 359714 h 1128714"/>
              <a:gd name="connsiteX1502" fmla="*/ 329196 w 796934"/>
              <a:gd name="connsiteY1502" fmla="*/ 362257 h 1128714"/>
              <a:gd name="connsiteX1503" fmla="*/ 329196 w 796934"/>
              <a:gd name="connsiteY1503" fmla="*/ 364798 h 1128714"/>
              <a:gd name="connsiteX1504" fmla="*/ 329196 w 796934"/>
              <a:gd name="connsiteY1504" fmla="*/ 367340 h 1128714"/>
              <a:gd name="connsiteX1505" fmla="*/ 329196 w 796934"/>
              <a:gd name="connsiteY1505" fmla="*/ 369883 h 1128714"/>
              <a:gd name="connsiteX1506" fmla="*/ 329196 w 796934"/>
              <a:gd name="connsiteY1506" fmla="*/ 372425 h 1128714"/>
              <a:gd name="connsiteX1507" fmla="*/ 331738 w 796934"/>
              <a:gd name="connsiteY1507" fmla="*/ 372425 h 1128714"/>
              <a:gd name="connsiteX1508" fmla="*/ 331738 w 796934"/>
              <a:gd name="connsiteY1508" fmla="*/ 374967 h 1128714"/>
              <a:gd name="connsiteX1509" fmla="*/ 331738 w 796934"/>
              <a:gd name="connsiteY1509" fmla="*/ 377509 h 1128714"/>
              <a:gd name="connsiteX1510" fmla="*/ 331738 w 796934"/>
              <a:gd name="connsiteY1510" fmla="*/ 380051 h 1128714"/>
              <a:gd name="connsiteX1511" fmla="*/ 334280 w 796934"/>
              <a:gd name="connsiteY1511" fmla="*/ 380051 h 1128714"/>
              <a:gd name="connsiteX1512" fmla="*/ 334280 w 796934"/>
              <a:gd name="connsiteY1512" fmla="*/ 382593 h 1128714"/>
              <a:gd name="connsiteX1513" fmla="*/ 334280 w 796934"/>
              <a:gd name="connsiteY1513" fmla="*/ 385136 h 1128714"/>
              <a:gd name="connsiteX1514" fmla="*/ 334280 w 796934"/>
              <a:gd name="connsiteY1514" fmla="*/ 387678 h 1128714"/>
              <a:gd name="connsiteX1515" fmla="*/ 336822 w 796934"/>
              <a:gd name="connsiteY1515" fmla="*/ 387678 h 1128714"/>
              <a:gd name="connsiteX1516" fmla="*/ 336822 w 796934"/>
              <a:gd name="connsiteY1516" fmla="*/ 390220 h 1128714"/>
              <a:gd name="connsiteX1517" fmla="*/ 339365 w 796934"/>
              <a:gd name="connsiteY1517" fmla="*/ 392762 h 1128714"/>
              <a:gd name="connsiteX1518" fmla="*/ 339365 w 796934"/>
              <a:gd name="connsiteY1518" fmla="*/ 395304 h 1128714"/>
              <a:gd name="connsiteX1519" fmla="*/ 341906 w 796934"/>
              <a:gd name="connsiteY1519" fmla="*/ 397846 h 1128714"/>
              <a:gd name="connsiteX1520" fmla="*/ 341906 w 796934"/>
              <a:gd name="connsiteY1520" fmla="*/ 400389 h 1128714"/>
              <a:gd name="connsiteX1521" fmla="*/ 344448 w 796934"/>
              <a:gd name="connsiteY1521" fmla="*/ 400389 h 1128714"/>
              <a:gd name="connsiteX1522" fmla="*/ 344448 w 796934"/>
              <a:gd name="connsiteY1522" fmla="*/ 402930 h 1128714"/>
              <a:gd name="connsiteX1523" fmla="*/ 346991 w 796934"/>
              <a:gd name="connsiteY1523" fmla="*/ 402930 h 1128714"/>
              <a:gd name="connsiteX1524" fmla="*/ 346991 w 796934"/>
              <a:gd name="connsiteY1524" fmla="*/ 405473 h 1128714"/>
              <a:gd name="connsiteX1525" fmla="*/ 349533 w 796934"/>
              <a:gd name="connsiteY1525" fmla="*/ 405473 h 1128714"/>
              <a:gd name="connsiteX1526" fmla="*/ 349533 w 796934"/>
              <a:gd name="connsiteY1526" fmla="*/ 408015 h 1128714"/>
              <a:gd name="connsiteX1527" fmla="*/ 352075 w 796934"/>
              <a:gd name="connsiteY1527" fmla="*/ 408015 h 1128714"/>
              <a:gd name="connsiteX1528" fmla="*/ 352075 w 796934"/>
              <a:gd name="connsiteY1528" fmla="*/ 410557 h 1128714"/>
              <a:gd name="connsiteX1529" fmla="*/ 354616 w 796934"/>
              <a:gd name="connsiteY1529" fmla="*/ 410557 h 1128714"/>
              <a:gd name="connsiteX1530" fmla="*/ 357159 w 796934"/>
              <a:gd name="connsiteY1530" fmla="*/ 413100 h 1128714"/>
              <a:gd name="connsiteX1531" fmla="*/ 359701 w 796934"/>
              <a:gd name="connsiteY1531" fmla="*/ 413100 h 1128714"/>
              <a:gd name="connsiteX1532" fmla="*/ 359701 w 796934"/>
              <a:gd name="connsiteY1532" fmla="*/ 415641 h 1128714"/>
              <a:gd name="connsiteX1533" fmla="*/ 362243 w 796934"/>
              <a:gd name="connsiteY1533" fmla="*/ 415641 h 1128714"/>
              <a:gd name="connsiteX1534" fmla="*/ 362243 w 796934"/>
              <a:gd name="connsiteY1534" fmla="*/ 418183 h 1128714"/>
              <a:gd name="connsiteX1535" fmla="*/ 364785 w 796934"/>
              <a:gd name="connsiteY1535" fmla="*/ 418183 h 1128714"/>
              <a:gd name="connsiteX1536" fmla="*/ 367327 w 796934"/>
              <a:gd name="connsiteY1536" fmla="*/ 418183 h 1128714"/>
              <a:gd name="connsiteX1537" fmla="*/ 367327 w 796934"/>
              <a:gd name="connsiteY1537" fmla="*/ 420726 h 1128714"/>
              <a:gd name="connsiteX1538" fmla="*/ 369869 w 796934"/>
              <a:gd name="connsiteY1538" fmla="*/ 420726 h 1128714"/>
              <a:gd name="connsiteX1539" fmla="*/ 372411 w 796934"/>
              <a:gd name="connsiteY1539" fmla="*/ 420726 h 1128714"/>
              <a:gd name="connsiteX1540" fmla="*/ 372411 w 796934"/>
              <a:gd name="connsiteY1540" fmla="*/ 423268 h 1128714"/>
              <a:gd name="connsiteX1541" fmla="*/ 374953 w 796934"/>
              <a:gd name="connsiteY1541" fmla="*/ 423268 h 1128714"/>
              <a:gd name="connsiteX1542" fmla="*/ 377495 w 796934"/>
              <a:gd name="connsiteY1542" fmla="*/ 423268 h 1128714"/>
              <a:gd name="connsiteX1543" fmla="*/ 380037 w 796934"/>
              <a:gd name="connsiteY1543" fmla="*/ 423268 h 1128714"/>
              <a:gd name="connsiteX1544" fmla="*/ 382579 w 796934"/>
              <a:gd name="connsiteY1544" fmla="*/ 423268 h 1128714"/>
              <a:gd name="connsiteX1545" fmla="*/ 385121 w 796934"/>
              <a:gd name="connsiteY1545" fmla="*/ 423268 h 1128714"/>
              <a:gd name="connsiteX1546" fmla="*/ 387664 w 796934"/>
              <a:gd name="connsiteY1546" fmla="*/ 423268 h 1128714"/>
              <a:gd name="connsiteX1547" fmla="*/ 390206 w 796934"/>
              <a:gd name="connsiteY1547" fmla="*/ 423268 h 1128714"/>
              <a:gd name="connsiteX1548" fmla="*/ 392747 w 796934"/>
              <a:gd name="connsiteY1548" fmla="*/ 423268 h 1128714"/>
              <a:gd name="connsiteX1549" fmla="*/ 395289 w 796934"/>
              <a:gd name="connsiteY1549" fmla="*/ 423268 h 1128714"/>
              <a:gd name="connsiteX1550" fmla="*/ 397832 w 796934"/>
              <a:gd name="connsiteY1550" fmla="*/ 423268 h 1128714"/>
              <a:gd name="connsiteX1551" fmla="*/ 405457 w 796934"/>
              <a:gd name="connsiteY1551" fmla="*/ 420726 h 1128714"/>
              <a:gd name="connsiteX1552" fmla="*/ 405457 w 796934"/>
              <a:gd name="connsiteY1552" fmla="*/ 418183 h 1128714"/>
              <a:gd name="connsiteX1553" fmla="*/ 408000 w 796934"/>
              <a:gd name="connsiteY1553" fmla="*/ 418183 h 1128714"/>
              <a:gd name="connsiteX1554" fmla="*/ 410542 w 796934"/>
              <a:gd name="connsiteY1554" fmla="*/ 415641 h 1128714"/>
              <a:gd name="connsiteX1555" fmla="*/ 413084 w 796934"/>
              <a:gd name="connsiteY1555" fmla="*/ 415641 h 1128714"/>
              <a:gd name="connsiteX1556" fmla="*/ 415626 w 796934"/>
              <a:gd name="connsiteY1556" fmla="*/ 413100 h 1128714"/>
              <a:gd name="connsiteX1557" fmla="*/ 425794 w 796934"/>
              <a:gd name="connsiteY1557" fmla="*/ 410557 h 1128714"/>
              <a:gd name="connsiteX1558" fmla="*/ 428337 w 796934"/>
              <a:gd name="connsiteY1558" fmla="*/ 408015 h 1128714"/>
              <a:gd name="connsiteX1559" fmla="*/ 430878 w 796934"/>
              <a:gd name="connsiteY1559" fmla="*/ 408015 h 1128714"/>
              <a:gd name="connsiteX1560" fmla="*/ 433420 w 796934"/>
              <a:gd name="connsiteY1560" fmla="*/ 408015 h 1128714"/>
              <a:gd name="connsiteX1561" fmla="*/ 444860 w 796934"/>
              <a:gd name="connsiteY1561" fmla="*/ 402930 h 1128714"/>
              <a:gd name="connsiteX1562" fmla="*/ 453757 w 796934"/>
              <a:gd name="connsiteY1562" fmla="*/ 397846 h 1128714"/>
              <a:gd name="connsiteX1563" fmla="*/ 472823 w 796934"/>
              <a:gd name="connsiteY1563" fmla="*/ 391491 h 1128714"/>
              <a:gd name="connsiteX1564" fmla="*/ 482991 w 796934"/>
              <a:gd name="connsiteY1564" fmla="*/ 386407 h 1128714"/>
              <a:gd name="connsiteX1565" fmla="*/ 485533 w 796934"/>
              <a:gd name="connsiteY1565" fmla="*/ 383864 h 1128714"/>
              <a:gd name="connsiteX1566" fmla="*/ 488074 w 796934"/>
              <a:gd name="connsiteY1566" fmla="*/ 383864 h 1128714"/>
              <a:gd name="connsiteX1567" fmla="*/ 490617 w 796934"/>
              <a:gd name="connsiteY1567" fmla="*/ 383864 h 1128714"/>
              <a:gd name="connsiteX1568" fmla="*/ 502056 w 796934"/>
              <a:gd name="connsiteY1568" fmla="*/ 378780 h 1128714"/>
              <a:gd name="connsiteX1569" fmla="*/ 504598 w 796934"/>
              <a:gd name="connsiteY1569" fmla="*/ 376238 h 1128714"/>
              <a:gd name="connsiteX1570" fmla="*/ 507140 w 796934"/>
              <a:gd name="connsiteY1570" fmla="*/ 376238 h 1128714"/>
              <a:gd name="connsiteX1571" fmla="*/ 509682 w 796934"/>
              <a:gd name="connsiteY1571" fmla="*/ 376238 h 1128714"/>
              <a:gd name="connsiteX1572" fmla="*/ 512224 w 796934"/>
              <a:gd name="connsiteY1572" fmla="*/ 376238 h 1128714"/>
              <a:gd name="connsiteX1573" fmla="*/ 514766 w 796934"/>
              <a:gd name="connsiteY1573" fmla="*/ 376238 h 1128714"/>
              <a:gd name="connsiteX1574" fmla="*/ 517309 w 796934"/>
              <a:gd name="connsiteY1574" fmla="*/ 376238 h 1128714"/>
              <a:gd name="connsiteX1575" fmla="*/ 517309 w 796934"/>
              <a:gd name="connsiteY1575" fmla="*/ 378780 h 1128714"/>
              <a:gd name="connsiteX1576" fmla="*/ 519850 w 796934"/>
              <a:gd name="connsiteY1576" fmla="*/ 378780 h 1128714"/>
              <a:gd name="connsiteX1577" fmla="*/ 522392 w 796934"/>
              <a:gd name="connsiteY1577" fmla="*/ 378780 h 1128714"/>
              <a:gd name="connsiteX1578" fmla="*/ 524934 w 796934"/>
              <a:gd name="connsiteY1578" fmla="*/ 378780 h 1128714"/>
              <a:gd name="connsiteX1579" fmla="*/ 524934 w 796934"/>
              <a:gd name="connsiteY1579" fmla="*/ 376238 h 1128714"/>
              <a:gd name="connsiteX1580" fmla="*/ 527477 w 796934"/>
              <a:gd name="connsiteY1580" fmla="*/ 376238 h 1128714"/>
              <a:gd name="connsiteX1581" fmla="*/ 544000 w 796934"/>
              <a:gd name="connsiteY1581" fmla="*/ 371153 h 1128714"/>
              <a:gd name="connsiteX1582" fmla="*/ 546542 w 796934"/>
              <a:gd name="connsiteY1582" fmla="*/ 371153 h 1128714"/>
              <a:gd name="connsiteX1583" fmla="*/ 549084 w 796934"/>
              <a:gd name="connsiteY1583" fmla="*/ 371153 h 1128714"/>
              <a:gd name="connsiteX1584" fmla="*/ 549084 w 796934"/>
              <a:gd name="connsiteY1584" fmla="*/ 368612 h 1128714"/>
              <a:gd name="connsiteX1585" fmla="*/ 551626 w 796934"/>
              <a:gd name="connsiteY1585" fmla="*/ 368612 h 1128714"/>
              <a:gd name="connsiteX1586" fmla="*/ 554168 w 796934"/>
              <a:gd name="connsiteY1586" fmla="*/ 366070 h 1128714"/>
              <a:gd name="connsiteX1587" fmla="*/ 556710 w 796934"/>
              <a:gd name="connsiteY1587" fmla="*/ 366070 h 1128714"/>
              <a:gd name="connsiteX1588" fmla="*/ 556710 w 796934"/>
              <a:gd name="connsiteY1588" fmla="*/ 363527 h 1128714"/>
              <a:gd name="connsiteX1589" fmla="*/ 564336 w 796934"/>
              <a:gd name="connsiteY1589" fmla="*/ 357172 h 1128714"/>
              <a:gd name="connsiteX1590" fmla="*/ 583401 w 796934"/>
              <a:gd name="connsiteY1590" fmla="*/ 343190 h 1128714"/>
              <a:gd name="connsiteX1591" fmla="*/ 585944 w 796934"/>
              <a:gd name="connsiteY1591" fmla="*/ 343190 h 1128714"/>
              <a:gd name="connsiteX1592" fmla="*/ 585944 w 796934"/>
              <a:gd name="connsiteY1592" fmla="*/ 325395 h 1128714"/>
              <a:gd name="connsiteX1593" fmla="*/ 588486 w 796934"/>
              <a:gd name="connsiteY1593" fmla="*/ 325395 h 1128714"/>
              <a:gd name="connsiteX1594" fmla="*/ 591028 w 796934"/>
              <a:gd name="connsiteY1594" fmla="*/ 322853 h 1128714"/>
              <a:gd name="connsiteX1595" fmla="*/ 593570 w 796934"/>
              <a:gd name="connsiteY1595" fmla="*/ 322853 h 1128714"/>
              <a:gd name="connsiteX1596" fmla="*/ 603738 w 796934"/>
              <a:gd name="connsiteY1596" fmla="*/ 317769 h 1128714"/>
              <a:gd name="connsiteX1597" fmla="*/ 606281 w 796934"/>
              <a:gd name="connsiteY1597" fmla="*/ 317769 h 1128714"/>
              <a:gd name="connsiteX1598" fmla="*/ 608822 w 796934"/>
              <a:gd name="connsiteY1598" fmla="*/ 317769 h 1128714"/>
              <a:gd name="connsiteX1599" fmla="*/ 611364 w 796934"/>
              <a:gd name="connsiteY1599" fmla="*/ 317769 h 1128714"/>
              <a:gd name="connsiteX1600" fmla="*/ 613906 w 796934"/>
              <a:gd name="connsiteY1600" fmla="*/ 317769 h 1128714"/>
              <a:gd name="connsiteX1601" fmla="*/ 616449 w 796934"/>
              <a:gd name="connsiteY1601" fmla="*/ 317769 h 1128714"/>
              <a:gd name="connsiteX1602" fmla="*/ 618991 w 796934"/>
              <a:gd name="connsiteY1602" fmla="*/ 317769 h 1128714"/>
              <a:gd name="connsiteX1603" fmla="*/ 621532 w 796934"/>
              <a:gd name="connsiteY1603" fmla="*/ 317769 h 1128714"/>
              <a:gd name="connsiteX1604" fmla="*/ 624074 w 796934"/>
              <a:gd name="connsiteY1604" fmla="*/ 317769 h 1128714"/>
              <a:gd name="connsiteX1605" fmla="*/ 626617 w 796934"/>
              <a:gd name="connsiteY1605" fmla="*/ 317769 h 1128714"/>
              <a:gd name="connsiteX1606" fmla="*/ 629159 w 796934"/>
              <a:gd name="connsiteY1606" fmla="*/ 317769 h 1128714"/>
              <a:gd name="connsiteX1607" fmla="*/ 631701 w 796934"/>
              <a:gd name="connsiteY1607" fmla="*/ 317769 h 1128714"/>
              <a:gd name="connsiteX1608" fmla="*/ 634243 w 796934"/>
              <a:gd name="connsiteY1608" fmla="*/ 317769 h 1128714"/>
              <a:gd name="connsiteX1609" fmla="*/ 636785 w 796934"/>
              <a:gd name="connsiteY1609" fmla="*/ 317769 h 1128714"/>
              <a:gd name="connsiteX1610" fmla="*/ 639327 w 796934"/>
              <a:gd name="connsiteY1610" fmla="*/ 317769 h 1128714"/>
              <a:gd name="connsiteX1611" fmla="*/ 641869 w 796934"/>
              <a:gd name="connsiteY1611" fmla="*/ 317769 h 1128714"/>
              <a:gd name="connsiteX1612" fmla="*/ 641869 w 796934"/>
              <a:gd name="connsiteY1612" fmla="*/ 315227 h 1128714"/>
              <a:gd name="connsiteX1613" fmla="*/ 644411 w 796934"/>
              <a:gd name="connsiteY1613" fmla="*/ 315227 h 1128714"/>
              <a:gd name="connsiteX1614" fmla="*/ 646953 w 796934"/>
              <a:gd name="connsiteY1614" fmla="*/ 315227 h 1128714"/>
              <a:gd name="connsiteX1615" fmla="*/ 649495 w 796934"/>
              <a:gd name="connsiteY1615" fmla="*/ 315227 h 1128714"/>
              <a:gd name="connsiteX1616" fmla="*/ 652037 w 796934"/>
              <a:gd name="connsiteY1616" fmla="*/ 315227 h 1128714"/>
              <a:gd name="connsiteX1617" fmla="*/ 654579 w 796934"/>
              <a:gd name="connsiteY1617" fmla="*/ 315227 h 1128714"/>
              <a:gd name="connsiteX1618" fmla="*/ 654579 w 796934"/>
              <a:gd name="connsiteY1618" fmla="*/ 312684 h 1128714"/>
              <a:gd name="connsiteX1619" fmla="*/ 657122 w 796934"/>
              <a:gd name="connsiteY1619" fmla="*/ 312684 h 1128714"/>
              <a:gd name="connsiteX1620" fmla="*/ 664748 w 796934"/>
              <a:gd name="connsiteY1620" fmla="*/ 312684 h 1128714"/>
              <a:gd name="connsiteX1621" fmla="*/ 669832 w 796934"/>
              <a:gd name="connsiteY1621" fmla="*/ 307600 h 1128714"/>
              <a:gd name="connsiteX1622" fmla="*/ 669832 w 796934"/>
              <a:gd name="connsiteY1622" fmla="*/ 305058 h 1128714"/>
              <a:gd name="connsiteX1623" fmla="*/ 672373 w 796934"/>
              <a:gd name="connsiteY1623" fmla="*/ 302516 h 1128714"/>
              <a:gd name="connsiteX1624" fmla="*/ 672373 w 796934"/>
              <a:gd name="connsiteY1624" fmla="*/ 299974 h 1128714"/>
              <a:gd name="connsiteX1625" fmla="*/ 674916 w 796934"/>
              <a:gd name="connsiteY1625" fmla="*/ 297431 h 1128714"/>
              <a:gd name="connsiteX1626" fmla="*/ 674916 w 796934"/>
              <a:gd name="connsiteY1626" fmla="*/ 294889 h 1128714"/>
              <a:gd name="connsiteX1627" fmla="*/ 674916 w 796934"/>
              <a:gd name="connsiteY1627" fmla="*/ 292347 h 1128714"/>
              <a:gd name="connsiteX1628" fmla="*/ 674916 w 796934"/>
              <a:gd name="connsiteY1628" fmla="*/ 289805 h 1128714"/>
              <a:gd name="connsiteX1629" fmla="*/ 674916 w 796934"/>
              <a:gd name="connsiteY1629" fmla="*/ 287263 h 1128714"/>
              <a:gd name="connsiteX1630" fmla="*/ 677458 w 796934"/>
              <a:gd name="connsiteY1630" fmla="*/ 284720 h 1128714"/>
              <a:gd name="connsiteX1631" fmla="*/ 677458 w 796934"/>
              <a:gd name="connsiteY1631" fmla="*/ 282178 h 1128714"/>
              <a:gd name="connsiteX1632" fmla="*/ 677458 w 796934"/>
              <a:gd name="connsiteY1632" fmla="*/ 279637 h 1128714"/>
              <a:gd name="connsiteX1633" fmla="*/ 680000 w 796934"/>
              <a:gd name="connsiteY1633" fmla="*/ 279637 h 1128714"/>
              <a:gd name="connsiteX1634" fmla="*/ 680000 w 796934"/>
              <a:gd name="connsiteY1634" fmla="*/ 277094 h 1128714"/>
              <a:gd name="connsiteX1635" fmla="*/ 682542 w 796934"/>
              <a:gd name="connsiteY1635" fmla="*/ 277094 h 1128714"/>
              <a:gd name="connsiteX1636" fmla="*/ 685084 w 796934"/>
              <a:gd name="connsiteY1636" fmla="*/ 274552 h 1128714"/>
              <a:gd name="connsiteX1637" fmla="*/ 687626 w 796934"/>
              <a:gd name="connsiteY1637" fmla="*/ 274552 h 1128714"/>
              <a:gd name="connsiteX1638" fmla="*/ 692710 w 796934"/>
              <a:gd name="connsiteY1638" fmla="*/ 272010 h 1128714"/>
              <a:gd name="connsiteX1639" fmla="*/ 692710 w 796934"/>
              <a:gd name="connsiteY1639" fmla="*/ 274552 h 1128714"/>
              <a:gd name="connsiteX1640" fmla="*/ 695253 w 796934"/>
              <a:gd name="connsiteY1640" fmla="*/ 274552 h 1128714"/>
              <a:gd name="connsiteX1641" fmla="*/ 697794 w 796934"/>
              <a:gd name="connsiteY1641" fmla="*/ 274552 h 1128714"/>
              <a:gd name="connsiteX1642" fmla="*/ 700336 w 796934"/>
              <a:gd name="connsiteY1642" fmla="*/ 274552 h 1128714"/>
              <a:gd name="connsiteX1643" fmla="*/ 702878 w 796934"/>
              <a:gd name="connsiteY1643" fmla="*/ 272010 h 1128714"/>
              <a:gd name="connsiteX1644" fmla="*/ 705421 w 796934"/>
              <a:gd name="connsiteY1644" fmla="*/ 272010 h 1128714"/>
              <a:gd name="connsiteX1645" fmla="*/ 707963 w 796934"/>
              <a:gd name="connsiteY1645" fmla="*/ 272010 h 1128714"/>
              <a:gd name="connsiteX1646" fmla="*/ 707963 w 796934"/>
              <a:gd name="connsiteY1646" fmla="*/ 269467 h 1128714"/>
              <a:gd name="connsiteX1647" fmla="*/ 710504 w 796934"/>
              <a:gd name="connsiteY1647" fmla="*/ 269467 h 1128714"/>
              <a:gd name="connsiteX1648" fmla="*/ 713046 w 796934"/>
              <a:gd name="connsiteY1648" fmla="*/ 266926 h 1128714"/>
              <a:gd name="connsiteX1649" fmla="*/ 715589 w 796934"/>
              <a:gd name="connsiteY1649" fmla="*/ 264384 h 1128714"/>
              <a:gd name="connsiteX1650" fmla="*/ 715589 w 796934"/>
              <a:gd name="connsiteY1650" fmla="*/ 261841 h 1128714"/>
              <a:gd name="connsiteX1651" fmla="*/ 718131 w 796934"/>
              <a:gd name="connsiteY1651" fmla="*/ 259299 h 1128714"/>
              <a:gd name="connsiteX1652" fmla="*/ 718131 w 796934"/>
              <a:gd name="connsiteY1652" fmla="*/ 256757 h 1128714"/>
              <a:gd name="connsiteX1653" fmla="*/ 718131 w 796934"/>
              <a:gd name="connsiteY1653" fmla="*/ 254215 h 1128714"/>
              <a:gd name="connsiteX1654" fmla="*/ 718131 w 796934"/>
              <a:gd name="connsiteY1654" fmla="*/ 251673 h 1128714"/>
              <a:gd name="connsiteX1655" fmla="*/ 720673 w 796934"/>
              <a:gd name="connsiteY1655" fmla="*/ 249131 h 1128714"/>
              <a:gd name="connsiteX1656" fmla="*/ 720673 w 796934"/>
              <a:gd name="connsiteY1656" fmla="*/ 249131 h 1128714"/>
              <a:gd name="connsiteX1657" fmla="*/ 720673 w 796934"/>
              <a:gd name="connsiteY1657" fmla="*/ 246588 h 1128714"/>
              <a:gd name="connsiteX1658" fmla="*/ 723214 w 796934"/>
              <a:gd name="connsiteY1658" fmla="*/ 244046 h 1128714"/>
              <a:gd name="connsiteX1659" fmla="*/ 723214 w 796934"/>
              <a:gd name="connsiteY1659" fmla="*/ 241504 h 1128714"/>
              <a:gd name="connsiteX1660" fmla="*/ 725757 w 796934"/>
              <a:gd name="connsiteY1660" fmla="*/ 241504 h 1128714"/>
              <a:gd name="connsiteX1661" fmla="*/ 725757 w 796934"/>
              <a:gd name="connsiteY1661" fmla="*/ 238962 h 1128714"/>
              <a:gd name="connsiteX1662" fmla="*/ 728299 w 796934"/>
              <a:gd name="connsiteY1662" fmla="*/ 236420 h 1128714"/>
              <a:gd name="connsiteX1663" fmla="*/ 730841 w 796934"/>
              <a:gd name="connsiteY1663" fmla="*/ 233877 h 1128714"/>
              <a:gd name="connsiteX1664" fmla="*/ 733383 w 796934"/>
              <a:gd name="connsiteY1664" fmla="*/ 231335 h 1128714"/>
              <a:gd name="connsiteX1665" fmla="*/ 735925 w 796934"/>
              <a:gd name="connsiteY1665" fmla="*/ 231335 h 1128714"/>
              <a:gd name="connsiteX1666" fmla="*/ 735925 w 796934"/>
              <a:gd name="connsiteY1666" fmla="*/ 228794 h 1128714"/>
              <a:gd name="connsiteX1667" fmla="*/ 738467 w 796934"/>
              <a:gd name="connsiteY1667" fmla="*/ 228794 h 1128714"/>
              <a:gd name="connsiteX1668" fmla="*/ 741009 w 796934"/>
              <a:gd name="connsiteY1668" fmla="*/ 228794 h 1128714"/>
              <a:gd name="connsiteX1669" fmla="*/ 741009 w 796934"/>
              <a:gd name="connsiteY1669" fmla="*/ 226251 h 1128714"/>
              <a:gd name="connsiteX1670" fmla="*/ 743551 w 796934"/>
              <a:gd name="connsiteY1670" fmla="*/ 226251 h 1128714"/>
              <a:gd name="connsiteX1671" fmla="*/ 746094 w 796934"/>
              <a:gd name="connsiteY1671" fmla="*/ 226251 h 1128714"/>
              <a:gd name="connsiteX1672" fmla="*/ 748635 w 796934"/>
              <a:gd name="connsiteY1672" fmla="*/ 223709 h 1128714"/>
              <a:gd name="connsiteX1673" fmla="*/ 751177 w 796934"/>
              <a:gd name="connsiteY1673" fmla="*/ 223709 h 1128714"/>
              <a:gd name="connsiteX1674" fmla="*/ 751177 w 796934"/>
              <a:gd name="connsiteY1674" fmla="*/ 223709 h 1128714"/>
              <a:gd name="connsiteX1675" fmla="*/ 753719 w 796934"/>
              <a:gd name="connsiteY1675" fmla="*/ 221167 h 1128714"/>
              <a:gd name="connsiteX1676" fmla="*/ 756262 w 796934"/>
              <a:gd name="connsiteY1676" fmla="*/ 221167 h 1128714"/>
              <a:gd name="connsiteX1677" fmla="*/ 756262 w 796934"/>
              <a:gd name="connsiteY1677" fmla="*/ 218624 h 1128714"/>
              <a:gd name="connsiteX1678" fmla="*/ 758804 w 796934"/>
              <a:gd name="connsiteY1678" fmla="*/ 216083 h 1128714"/>
              <a:gd name="connsiteX1679" fmla="*/ 758804 w 796934"/>
              <a:gd name="connsiteY1679" fmla="*/ 213541 h 1128714"/>
              <a:gd name="connsiteX1680" fmla="*/ 761345 w 796934"/>
              <a:gd name="connsiteY1680" fmla="*/ 213541 h 1128714"/>
              <a:gd name="connsiteX1681" fmla="*/ 761345 w 796934"/>
              <a:gd name="connsiteY1681" fmla="*/ 210998 h 1128714"/>
              <a:gd name="connsiteX1682" fmla="*/ 763888 w 796934"/>
              <a:gd name="connsiteY1682" fmla="*/ 208456 h 1128714"/>
              <a:gd name="connsiteX1683" fmla="*/ 763888 w 796934"/>
              <a:gd name="connsiteY1683" fmla="*/ 205914 h 1128714"/>
              <a:gd name="connsiteX1684" fmla="*/ 766430 w 796934"/>
              <a:gd name="connsiteY1684" fmla="*/ 203372 h 1128714"/>
              <a:gd name="connsiteX1685" fmla="*/ 766430 w 796934"/>
              <a:gd name="connsiteY1685" fmla="*/ 200830 h 1128714"/>
              <a:gd name="connsiteX1686" fmla="*/ 766430 w 796934"/>
              <a:gd name="connsiteY1686" fmla="*/ 198287 h 1128714"/>
              <a:gd name="connsiteX1687" fmla="*/ 768972 w 796934"/>
              <a:gd name="connsiteY1687" fmla="*/ 195745 h 1128714"/>
              <a:gd name="connsiteX1688" fmla="*/ 768972 w 796934"/>
              <a:gd name="connsiteY1688" fmla="*/ 193203 h 1128714"/>
              <a:gd name="connsiteX1689" fmla="*/ 768972 w 796934"/>
              <a:gd name="connsiteY1689" fmla="*/ 190661 h 1128714"/>
              <a:gd name="connsiteX1690" fmla="*/ 768972 w 796934"/>
              <a:gd name="connsiteY1690" fmla="*/ 188119 h 1128714"/>
              <a:gd name="connsiteX1691" fmla="*/ 771514 w 796934"/>
              <a:gd name="connsiteY1691" fmla="*/ 188119 h 1128714"/>
              <a:gd name="connsiteX1692" fmla="*/ 771514 w 796934"/>
              <a:gd name="connsiteY1692" fmla="*/ 185577 h 1128714"/>
              <a:gd name="connsiteX1693" fmla="*/ 771514 w 796934"/>
              <a:gd name="connsiteY1693" fmla="*/ 185577 h 1128714"/>
              <a:gd name="connsiteX1694" fmla="*/ 771514 w 796934"/>
              <a:gd name="connsiteY1694" fmla="*/ 183034 h 1128714"/>
              <a:gd name="connsiteX1695" fmla="*/ 774056 w 796934"/>
              <a:gd name="connsiteY1695" fmla="*/ 180492 h 1128714"/>
              <a:gd name="connsiteX1696" fmla="*/ 774056 w 796934"/>
              <a:gd name="connsiteY1696" fmla="*/ 177951 h 1128714"/>
              <a:gd name="connsiteX1697" fmla="*/ 774056 w 796934"/>
              <a:gd name="connsiteY1697" fmla="*/ 175408 h 1128714"/>
              <a:gd name="connsiteX1698" fmla="*/ 776598 w 796934"/>
              <a:gd name="connsiteY1698" fmla="*/ 175408 h 1128714"/>
              <a:gd name="connsiteX1699" fmla="*/ 776598 w 796934"/>
              <a:gd name="connsiteY1699" fmla="*/ 172866 h 1128714"/>
              <a:gd name="connsiteX1700" fmla="*/ 776598 w 796934"/>
              <a:gd name="connsiteY1700" fmla="*/ 172866 h 1128714"/>
              <a:gd name="connsiteX1701" fmla="*/ 779140 w 796934"/>
              <a:gd name="connsiteY1701" fmla="*/ 172866 h 1128714"/>
              <a:gd name="connsiteX1702" fmla="*/ 779140 w 796934"/>
              <a:gd name="connsiteY1702" fmla="*/ 170324 h 1128714"/>
              <a:gd name="connsiteX1703" fmla="*/ 781682 w 796934"/>
              <a:gd name="connsiteY1703" fmla="*/ 170324 h 1128714"/>
              <a:gd name="connsiteX1704" fmla="*/ 781682 w 796934"/>
              <a:gd name="connsiteY1704" fmla="*/ 167781 h 1128714"/>
              <a:gd name="connsiteX1705" fmla="*/ 784224 w 796934"/>
              <a:gd name="connsiteY1705" fmla="*/ 167781 h 1128714"/>
              <a:gd name="connsiteX1706" fmla="*/ 784224 w 796934"/>
              <a:gd name="connsiteY1706" fmla="*/ 165240 h 1128714"/>
              <a:gd name="connsiteX1707" fmla="*/ 786766 w 796934"/>
              <a:gd name="connsiteY1707" fmla="*/ 165240 h 1128714"/>
              <a:gd name="connsiteX1708" fmla="*/ 786766 w 796934"/>
              <a:gd name="connsiteY1708" fmla="*/ 162698 h 1128714"/>
              <a:gd name="connsiteX1709" fmla="*/ 789308 w 796934"/>
              <a:gd name="connsiteY1709" fmla="*/ 162698 h 1128714"/>
              <a:gd name="connsiteX1710" fmla="*/ 791850 w 796934"/>
              <a:gd name="connsiteY1710" fmla="*/ 162698 h 1128714"/>
              <a:gd name="connsiteX1711" fmla="*/ 794393 w 796934"/>
              <a:gd name="connsiteY1711" fmla="*/ 162698 h 1128714"/>
              <a:gd name="connsiteX1712" fmla="*/ 794393 w 796934"/>
              <a:gd name="connsiteY1712" fmla="*/ 165240 h 1128714"/>
              <a:gd name="connsiteX1713" fmla="*/ 794393 w 796934"/>
              <a:gd name="connsiteY1713" fmla="*/ 167781 h 1128714"/>
              <a:gd name="connsiteX1714" fmla="*/ 796935 w 796934"/>
              <a:gd name="connsiteY1714" fmla="*/ 172866 h 1128714"/>
              <a:gd name="connsiteX1715" fmla="*/ 796935 w 796934"/>
              <a:gd name="connsiteY1715" fmla="*/ 175408 h 1128714"/>
              <a:gd name="connsiteX1716" fmla="*/ 794393 w 796934"/>
              <a:gd name="connsiteY1716" fmla="*/ 177951 h 1128714"/>
              <a:gd name="connsiteX1717" fmla="*/ 791850 w 796934"/>
              <a:gd name="connsiteY1717" fmla="*/ 177951 h 1128714"/>
              <a:gd name="connsiteX1718" fmla="*/ 760075 w 796934"/>
              <a:gd name="connsiteY1718" fmla="*/ 177951 h 1128714"/>
              <a:gd name="connsiteX1719" fmla="*/ 757532 w 796934"/>
              <a:gd name="connsiteY1719" fmla="*/ 177951 h 1128714"/>
              <a:gd name="connsiteX1720" fmla="*/ 757532 w 796934"/>
              <a:gd name="connsiteY1720" fmla="*/ 180492 h 1128714"/>
              <a:gd name="connsiteX1721" fmla="*/ 757532 w 796934"/>
              <a:gd name="connsiteY1721" fmla="*/ 183034 h 1128714"/>
              <a:gd name="connsiteX1722" fmla="*/ 752449 w 796934"/>
              <a:gd name="connsiteY1722" fmla="*/ 188119 h 1128714"/>
              <a:gd name="connsiteX1723" fmla="*/ 749907 w 796934"/>
              <a:gd name="connsiteY1723" fmla="*/ 193203 h 1128714"/>
              <a:gd name="connsiteX1724" fmla="*/ 749907 w 796934"/>
              <a:gd name="connsiteY1724" fmla="*/ 195745 h 1128714"/>
              <a:gd name="connsiteX1725" fmla="*/ 749907 w 796934"/>
              <a:gd name="connsiteY1725" fmla="*/ 198287 h 1128714"/>
              <a:gd name="connsiteX1726" fmla="*/ 749907 w 796934"/>
              <a:gd name="connsiteY1726" fmla="*/ 200830 h 1128714"/>
              <a:gd name="connsiteX1727" fmla="*/ 747364 w 796934"/>
              <a:gd name="connsiteY1727" fmla="*/ 205914 h 1128714"/>
              <a:gd name="connsiteX1728" fmla="*/ 747364 w 796934"/>
              <a:gd name="connsiteY1728" fmla="*/ 210998 h 1128714"/>
              <a:gd name="connsiteX1729" fmla="*/ 744822 w 796934"/>
              <a:gd name="connsiteY1729" fmla="*/ 213541 h 1128714"/>
              <a:gd name="connsiteX1730" fmla="*/ 744822 w 796934"/>
              <a:gd name="connsiteY1730" fmla="*/ 216083 h 1128714"/>
              <a:gd name="connsiteX1731" fmla="*/ 744822 w 796934"/>
              <a:gd name="connsiteY1731" fmla="*/ 218624 h 1128714"/>
              <a:gd name="connsiteX1732" fmla="*/ 744822 w 796934"/>
              <a:gd name="connsiteY1732" fmla="*/ 227522 h 1128714"/>
              <a:gd name="connsiteX1733" fmla="*/ 747364 w 796934"/>
              <a:gd name="connsiteY1733" fmla="*/ 227522 h 1128714"/>
              <a:gd name="connsiteX1734" fmla="*/ 747364 w 796934"/>
              <a:gd name="connsiteY1734" fmla="*/ 230064 h 1128714"/>
              <a:gd name="connsiteX1735" fmla="*/ 747364 w 796934"/>
              <a:gd name="connsiteY1735" fmla="*/ 232607 h 1128714"/>
              <a:gd name="connsiteX1736" fmla="*/ 744822 w 796934"/>
              <a:gd name="connsiteY1736" fmla="*/ 235149 h 1128714"/>
              <a:gd name="connsiteX1737" fmla="*/ 747364 w 796934"/>
              <a:gd name="connsiteY1737" fmla="*/ 237691 h 1128714"/>
              <a:gd name="connsiteX1738" fmla="*/ 747364 w 796934"/>
              <a:gd name="connsiteY1738" fmla="*/ 242775 h 1128714"/>
              <a:gd name="connsiteX1739" fmla="*/ 749907 w 796934"/>
              <a:gd name="connsiteY1739" fmla="*/ 245317 h 1128714"/>
              <a:gd name="connsiteX1740" fmla="*/ 749907 w 796934"/>
              <a:gd name="connsiteY1740" fmla="*/ 247860 h 1128714"/>
              <a:gd name="connsiteX1741" fmla="*/ 747364 w 796934"/>
              <a:gd name="connsiteY1741" fmla="*/ 247860 h 1128714"/>
              <a:gd name="connsiteX1742" fmla="*/ 747364 w 796934"/>
              <a:gd name="connsiteY1742" fmla="*/ 250401 h 1128714"/>
              <a:gd name="connsiteX1743" fmla="*/ 744822 w 796934"/>
              <a:gd name="connsiteY1743" fmla="*/ 250401 h 1128714"/>
              <a:gd name="connsiteX1744" fmla="*/ 742280 w 796934"/>
              <a:gd name="connsiteY1744" fmla="*/ 250401 h 1128714"/>
              <a:gd name="connsiteX1745" fmla="*/ 739738 w 796934"/>
              <a:gd name="connsiteY1745" fmla="*/ 250401 h 1128714"/>
              <a:gd name="connsiteX1746" fmla="*/ 737196 w 796934"/>
              <a:gd name="connsiteY1746" fmla="*/ 250401 h 1128714"/>
              <a:gd name="connsiteX1747" fmla="*/ 732112 w 796934"/>
              <a:gd name="connsiteY1747" fmla="*/ 250401 h 1128714"/>
              <a:gd name="connsiteX1748" fmla="*/ 729570 w 796934"/>
              <a:gd name="connsiteY1748" fmla="*/ 250401 h 1128714"/>
              <a:gd name="connsiteX1749" fmla="*/ 724486 w 796934"/>
              <a:gd name="connsiteY1749" fmla="*/ 252944 h 1128714"/>
              <a:gd name="connsiteX1750" fmla="*/ 721944 w 796934"/>
              <a:gd name="connsiteY1750" fmla="*/ 249131 h 1128714"/>
              <a:gd name="connsiteX1751" fmla="*/ 719402 w 796934"/>
              <a:gd name="connsiteY1751" fmla="*/ 249131 h 1128714"/>
              <a:gd name="connsiteX1752" fmla="*/ 719402 w 796934"/>
              <a:gd name="connsiteY1752" fmla="*/ 251673 h 1128714"/>
              <a:gd name="connsiteX1753" fmla="*/ 716859 w 796934"/>
              <a:gd name="connsiteY1753" fmla="*/ 251673 h 1128714"/>
              <a:gd name="connsiteX1754" fmla="*/ 714318 w 796934"/>
              <a:gd name="connsiteY1754" fmla="*/ 251673 h 1128714"/>
              <a:gd name="connsiteX1755" fmla="*/ 714318 w 796934"/>
              <a:gd name="connsiteY1755" fmla="*/ 254215 h 1128714"/>
              <a:gd name="connsiteX1756" fmla="*/ 711776 w 796934"/>
              <a:gd name="connsiteY1756" fmla="*/ 256757 h 1128714"/>
              <a:gd name="connsiteX1757" fmla="*/ 709233 w 796934"/>
              <a:gd name="connsiteY1757" fmla="*/ 259299 h 1128714"/>
              <a:gd name="connsiteX1758" fmla="*/ 709233 w 796934"/>
              <a:gd name="connsiteY1758" fmla="*/ 261841 h 1128714"/>
              <a:gd name="connsiteX1759" fmla="*/ 709233 w 796934"/>
              <a:gd name="connsiteY1759" fmla="*/ 266926 h 1128714"/>
              <a:gd name="connsiteX1760" fmla="*/ 706691 w 796934"/>
              <a:gd name="connsiteY1760" fmla="*/ 272010 h 1128714"/>
              <a:gd name="connsiteX1761" fmla="*/ 706691 w 796934"/>
              <a:gd name="connsiteY1761" fmla="*/ 274552 h 1128714"/>
              <a:gd name="connsiteX1762" fmla="*/ 706691 w 796934"/>
              <a:gd name="connsiteY1762" fmla="*/ 277094 h 1128714"/>
              <a:gd name="connsiteX1763" fmla="*/ 706691 w 796934"/>
              <a:gd name="connsiteY1763" fmla="*/ 279637 h 1128714"/>
              <a:gd name="connsiteX1764" fmla="*/ 704149 w 796934"/>
              <a:gd name="connsiteY1764" fmla="*/ 282178 h 1128714"/>
              <a:gd name="connsiteX1765" fmla="*/ 701608 w 796934"/>
              <a:gd name="connsiteY1765" fmla="*/ 282178 h 1128714"/>
              <a:gd name="connsiteX1766" fmla="*/ 701608 w 796934"/>
              <a:gd name="connsiteY1766" fmla="*/ 284720 h 1128714"/>
              <a:gd name="connsiteX1767" fmla="*/ 701608 w 796934"/>
              <a:gd name="connsiteY1767" fmla="*/ 287263 h 1128714"/>
              <a:gd name="connsiteX1768" fmla="*/ 699065 w 796934"/>
              <a:gd name="connsiteY1768" fmla="*/ 287263 h 1128714"/>
              <a:gd name="connsiteX1769" fmla="*/ 699065 w 796934"/>
              <a:gd name="connsiteY1769" fmla="*/ 289805 h 1128714"/>
              <a:gd name="connsiteX1770" fmla="*/ 696523 w 796934"/>
              <a:gd name="connsiteY1770" fmla="*/ 289805 h 1128714"/>
              <a:gd name="connsiteX1771" fmla="*/ 693981 w 796934"/>
              <a:gd name="connsiteY1771" fmla="*/ 289805 h 1128714"/>
              <a:gd name="connsiteX1772" fmla="*/ 691439 w 796934"/>
              <a:gd name="connsiteY1772" fmla="*/ 289805 h 1128714"/>
              <a:gd name="connsiteX1773" fmla="*/ 686355 w 796934"/>
              <a:gd name="connsiteY1773" fmla="*/ 289805 h 1128714"/>
              <a:gd name="connsiteX1774" fmla="*/ 683813 w 796934"/>
              <a:gd name="connsiteY1774" fmla="*/ 289805 h 1128714"/>
              <a:gd name="connsiteX1775" fmla="*/ 683813 w 796934"/>
              <a:gd name="connsiteY1775" fmla="*/ 289805 h 1128714"/>
              <a:gd name="connsiteX1776" fmla="*/ 681271 w 796934"/>
              <a:gd name="connsiteY1776" fmla="*/ 289805 h 1128714"/>
              <a:gd name="connsiteX1777" fmla="*/ 676187 w 796934"/>
              <a:gd name="connsiteY1777" fmla="*/ 292347 h 1128714"/>
              <a:gd name="connsiteX1778" fmla="*/ 671103 w 796934"/>
              <a:gd name="connsiteY1778" fmla="*/ 292347 h 1128714"/>
              <a:gd name="connsiteX1779" fmla="*/ 668560 w 796934"/>
              <a:gd name="connsiteY1779" fmla="*/ 294889 h 1128714"/>
              <a:gd name="connsiteX1780" fmla="*/ 666018 w 796934"/>
              <a:gd name="connsiteY1780" fmla="*/ 297431 h 1128714"/>
              <a:gd name="connsiteX1781" fmla="*/ 666018 w 796934"/>
              <a:gd name="connsiteY1781" fmla="*/ 299974 h 1128714"/>
              <a:gd name="connsiteX1782" fmla="*/ 666018 w 796934"/>
              <a:gd name="connsiteY1782" fmla="*/ 302516 h 1128714"/>
              <a:gd name="connsiteX1783" fmla="*/ 663477 w 796934"/>
              <a:gd name="connsiteY1783" fmla="*/ 302516 h 1128714"/>
              <a:gd name="connsiteX1784" fmla="*/ 660935 w 796934"/>
              <a:gd name="connsiteY1784" fmla="*/ 305058 h 1128714"/>
              <a:gd name="connsiteX1785" fmla="*/ 660935 w 796934"/>
              <a:gd name="connsiteY1785" fmla="*/ 307600 h 1128714"/>
              <a:gd name="connsiteX1786" fmla="*/ 660935 w 796934"/>
              <a:gd name="connsiteY1786" fmla="*/ 310142 h 1128714"/>
              <a:gd name="connsiteX1787" fmla="*/ 660935 w 796934"/>
              <a:gd name="connsiteY1787" fmla="*/ 312684 h 1128714"/>
              <a:gd name="connsiteX1788" fmla="*/ 663477 w 796934"/>
              <a:gd name="connsiteY1788" fmla="*/ 312684 h 1128714"/>
              <a:gd name="connsiteX1789" fmla="*/ 663477 w 796934"/>
              <a:gd name="connsiteY1789" fmla="*/ 315227 h 1128714"/>
              <a:gd name="connsiteX1790" fmla="*/ 660935 w 796934"/>
              <a:gd name="connsiteY1790" fmla="*/ 320310 h 1128714"/>
              <a:gd name="connsiteX1791" fmla="*/ 660935 w 796934"/>
              <a:gd name="connsiteY1791" fmla="*/ 322853 h 1128714"/>
              <a:gd name="connsiteX1792" fmla="*/ 655850 w 796934"/>
              <a:gd name="connsiteY1792" fmla="*/ 327937 h 1128714"/>
              <a:gd name="connsiteX1793" fmla="*/ 655850 w 796934"/>
              <a:gd name="connsiteY1793" fmla="*/ 330480 h 1128714"/>
              <a:gd name="connsiteX1794" fmla="*/ 653308 w 796934"/>
              <a:gd name="connsiteY1794" fmla="*/ 330480 h 1128714"/>
              <a:gd name="connsiteX1795" fmla="*/ 650767 w 796934"/>
              <a:gd name="connsiteY1795" fmla="*/ 333021 h 1128714"/>
              <a:gd name="connsiteX1796" fmla="*/ 648224 w 796934"/>
              <a:gd name="connsiteY1796" fmla="*/ 333021 h 1128714"/>
              <a:gd name="connsiteX1797" fmla="*/ 645682 w 796934"/>
              <a:gd name="connsiteY1797" fmla="*/ 335563 h 1128714"/>
              <a:gd name="connsiteX1798" fmla="*/ 645682 w 796934"/>
              <a:gd name="connsiteY1798" fmla="*/ 325395 h 1128714"/>
              <a:gd name="connsiteX1799" fmla="*/ 643140 w 796934"/>
              <a:gd name="connsiteY1799" fmla="*/ 325395 h 1128714"/>
              <a:gd name="connsiteX1800" fmla="*/ 643140 w 796934"/>
              <a:gd name="connsiteY1800" fmla="*/ 322853 h 1128714"/>
              <a:gd name="connsiteX1801" fmla="*/ 640598 w 796934"/>
              <a:gd name="connsiteY1801" fmla="*/ 322853 h 1128714"/>
              <a:gd name="connsiteX1802" fmla="*/ 638056 w 796934"/>
              <a:gd name="connsiteY1802" fmla="*/ 322853 h 1128714"/>
              <a:gd name="connsiteX1803" fmla="*/ 632972 w 796934"/>
              <a:gd name="connsiteY1803" fmla="*/ 322853 h 1128714"/>
              <a:gd name="connsiteX1804" fmla="*/ 624074 w 796934"/>
              <a:gd name="connsiteY1804" fmla="*/ 322853 h 1128714"/>
              <a:gd name="connsiteX1805" fmla="*/ 621532 w 796934"/>
              <a:gd name="connsiteY1805" fmla="*/ 325395 h 1128714"/>
              <a:gd name="connsiteX1806" fmla="*/ 616449 w 796934"/>
              <a:gd name="connsiteY1806" fmla="*/ 327937 h 1128714"/>
              <a:gd name="connsiteX1807" fmla="*/ 613906 w 796934"/>
              <a:gd name="connsiteY1807" fmla="*/ 330480 h 1128714"/>
              <a:gd name="connsiteX1808" fmla="*/ 611364 w 796934"/>
              <a:gd name="connsiteY1808" fmla="*/ 330480 h 1128714"/>
              <a:gd name="connsiteX1809" fmla="*/ 608822 w 796934"/>
              <a:gd name="connsiteY1809" fmla="*/ 333021 h 1128714"/>
              <a:gd name="connsiteX1810" fmla="*/ 606281 w 796934"/>
              <a:gd name="connsiteY1810" fmla="*/ 335563 h 1128714"/>
              <a:gd name="connsiteX1811" fmla="*/ 603738 w 796934"/>
              <a:gd name="connsiteY1811" fmla="*/ 335563 h 1128714"/>
              <a:gd name="connsiteX1812" fmla="*/ 601196 w 796934"/>
              <a:gd name="connsiteY1812" fmla="*/ 335563 h 1128714"/>
              <a:gd name="connsiteX1813" fmla="*/ 596112 w 796934"/>
              <a:gd name="connsiteY1813" fmla="*/ 335563 h 1128714"/>
              <a:gd name="connsiteX1814" fmla="*/ 591028 w 796934"/>
              <a:gd name="connsiteY1814" fmla="*/ 338106 h 1128714"/>
              <a:gd name="connsiteX1815" fmla="*/ 588486 w 796934"/>
              <a:gd name="connsiteY1815" fmla="*/ 340648 h 1128714"/>
              <a:gd name="connsiteX1816" fmla="*/ 585944 w 796934"/>
              <a:gd name="connsiteY1816" fmla="*/ 340648 h 1128714"/>
              <a:gd name="connsiteX1817" fmla="*/ 583401 w 796934"/>
              <a:gd name="connsiteY1817" fmla="*/ 343190 h 1128714"/>
              <a:gd name="connsiteX1818" fmla="*/ 580860 w 796934"/>
              <a:gd name="connsiteY1818" fmla="*/ 343190 h 1128714"/>
              <a:gd name="connsiteX1819" fmla="*/ 578318 w 796934"/>
              <a:gd name="connsiteY1819" fmla="*/ 345732 h 1128714"/>
              <a:gd name="connsiteX1820" fmla="*/ 575776 w 796934"/>
              <a:gd name="connsiteY1820" fmla="*/ 345732 h 1128714"/>
              <a:gd name="connsiteX1821" fmla="*/ 573233 w 796934"/>
              <a:gd name="connsiteY1821" fmla="*/ 345732 h 1128714"/>
              <a:gd name="connsiteX1822" fmla="*/ 570691 w 796934"/>
              <a:gd name="connsiteY1822" fmla="*/ 348274 h 1128714"/>
              <a:gd name="connsiteX1823" fmla="*/ 568150 w 796934"/>
              <a:gd name="connsiteY1823" fmla="*/ 348274 h 1128714"/>
              <a:gd name="connsiteX1824" fmla="*/ 565607 w 796934"/>
              <a:gd name="connsiteY1824" fmla="*/ 350817 h 1128714"/>
              <a:gd name="connsiteX1825" fmla="*/ 563065 w 796934"/>
              <a:gd name="connsiteY1825" fmla="*/ 353359 h 1128714"/>
              <a:gd name="connsiteX1826" fmla="*/ 557981 w 796934"/>
              <a:gd name="connsiteY1826" fmla="*/ 358443 h 1128714"/>
              <a:gd name="connsiteX1827" fmla="*/ 555439 w 796934"/>
              <a:gd name="connsiteY1827" fmla="*/ 360985 h 1128714"/>
              <a:gd name="connsiteX1828" fmla="*/ 555439 w 796934"/>
              <a:gd name="connsiteY1828" fmla="*/ 363527 h 1128714"/>
              <a:gd name="connsiteX1829" fmla="*/ 552897 w 796934"/>
              <a:gd name="connsiteY1829" fmla="*/ 369883 h 1128714"/>
              <a:gd name="connsiteX1830" fmla="*/ 555439 w 796934"/>
              <a:gd name="connsiteY1830" fmla="*/ 374967 h 1128714"/>
              <a:gd name="connsiteX1831" fmla="*/ 555439 w 796934"/>
              <a:gd name="connsiteY1831" fmla="*/ 380051 h 1128714"/>
              <a:gd name="connsiteX1832" fmla="*/ 555439 w 796934"/>
              <a:gd name="connsiteY1832" fmla="*/ 382593 h 1128714"/>
              <a:gd name="connsiteX1833" fmla="*/ 555439 w 796934"/>
              <a:gd name="connsiteY1833" fmla="*/ 387678 h 1128714"/>
              <a:gd name="connsiteX1834" fmla="*/ 550355 w 796934"/>
              <a:gd name="connsiteY1834" fmla="*/ 390220 h 1128714"/>
              <a:gd name="connsiteX1835" fmla="*/ 547813 w 796934"/>
              <a:gd name="connsiteY1835" fmla="*/ 390220 h 1128714"/>
              <a:gd name="connsiteX1836" fmla="*/ 537645 w 796934"/>
              <a:gd name="connsiteY1836" fmla="*/ 395304 h 1128714"/>
              <a:gd name="connsiteX1837" fmla="*/ 535103 w 796934"/>
              <a:gd name="connsiteY1837" fmla="*/ 397846 h 1128714"/>
              <a:gd name="connsiteX1838" fmla="*/ 532560 w 796934"/>
              <a:gd name="connsiteY1838" fmla="*/ 400389 h 1128714"/>
              <a:gd name="connsiteX1839" fmla="*/ 530019 w 796934"/>
              <a:gd name="connsiteY1839" fmla="*/ 400389 h 1128714"/>
              <a:gd name="connsiteX1840" fmla="*/ 522392 w 796934"/>
              <a:gd name="connsiteY1840" fmla="*/ 405473 h 1128714"/>
              <a:gd name="connsiteX1841" fmla="*/ 519850 w 796934"/>
              <a:gd name="connsiteY1841" fmla="*/ 405473 h 1128714"/>
              <a:gd name="connsiteX1842" fmla="*/ 517309 w 796934"/>
              <a:gd name="connsiteY1842" fmla="*/ 408015 h 1128714"/>
              <a:gd name="connsiteX1843" fmla="*/ 514766 w 796934"/>
              <a:gd name="connsiteY1843" fmla="*/ 408015 h 1128714"/>
              <a:gd name="connsiteX1844" fmla="*/ 518579 w 796934"/>
              <a:gd name="connsiteY1844" fmla="*/ 408015 h 1128714"/>
              <a:gd name="connsiteX1845" fmla="*/ 513495 w 796934"/>
              <a:gd name="connsiteY1845" fmla="*/ 410557 h 1128714"/>
              <a:gd name="connsiteX1846" fmla="*/ 508411 w 796934"/>
              <a:gd name="connsiteY1846" fmla="*/ 410557 h 1128714"/>
              <a:gd name="connsiteX1847" fmla="*/ 503327 w 796934"/>
              <a:gd name="connsiteY1847" fmla="*/ 413100 h 1128714"/>
              <a:gd name="connsiteX1848" fmla="*/ 500785 w 796934"/>
              <a:gd name="connsiteY1848" fmla="*/ 413100 h 1128714"/>
              <a:gd name="connsiteX1849" fmla="*/ 498243 w 796934"/>
              <a:gd name="connsiteY1849" fmla="*/ 413100 h 1128714"/>
              <a:gd name="connsiteX1850" fmla="*/ 498243 w 796934"/>
              <a:gd name="connsiteY1850" fmla="*/ 415641 h 1128714"/>
              <a:gd name="connsiteX1851" fmla="*/ 489346 w 796934"/>
              <a:gd name="connsiteY1851" fmla="*/ 421996 h 1128714"/>
              <a:gd name="connsiteX1852" fmla="*/ 486804 w 796934"/>
              <a:gd name="connsiteY1852" fmla="*/ 421996 h 1128714"/>
              <a:gd name="connsiteX1853" fmla="*/ 484261 w 796934"/>
              <a:gd name="connsiteY1853" fmla="*/ 421996 h 1128714"/>
              <a:gd name="connsiteX1854" fmla="*/ 484261 w 796934"/>
              <a:gd name="connsiteY1854" fmla="*/ 419455 h 1128714"/>
              <a:gd name="connsiteX1855" fmla="*/ 481719 w 796934"/>
              <a:gd name="connsiteY1855" fmla="*/ 419455 h 1128714"/>
              <a:gd name="connsiteX1856" fmla="*/ 474093 w 796934"/>
              <a:gd name="connsiteY1856" fmla="*/ 424539 h 1128714"/>
              <a:gd name="connsiteX1857" fmla="*/ 466467 w 796934"/>
              <a:gd name="connsiteY1857" fmla="*/ 427081 h 1128714"/>
              <a:gd name="connsiteX1858" fmla="*/ 463925 w 796934"/>
              <a:gd name="connsiteY1858" fmla="*/ 429623 h 1128714"/>
              <a:gd name="connsiteX1859" fmla="*/ 456299 w 796934"/>
              <a:gd name="connsiteY1859" fmla="*/ 432166 h 1128714"/>
              <a:gd name="connsiteX1860" fmla="*/ 455028 w 796934"/>
              <a:gd name="connsiteY1860" fmla="*/ 427081 h 1128714"/>
              <a:gd name="connsiteX1861" fmla="*/ 455028 w 796934"/>
              <a:gd name="connsiteY1861" fmla="*/ 429623 h 1128714"/>
              <a:gd name="connsiteX1862" fmla="*/ 452486 w 796934"/>
              <a:gd name="connsiteY1862" fmla="*/ 432166 h 1128714"/>
              <a:gd name="connsiteX1863" fmla="*/ 452486 w 796934"/>
              <a:gd name="connsiteY1863" fmla="*/ 434707 h 1128714"/>
              <a:gd name="connsiteX1864" fmla="*/ 452486 w 796934"/>
              <a:gd name="connsiteY1864" fmla="*/ 437250 h 1128714"/>
              <a:gd name="connsiteX1865" fmla="*/ 444860 w 796934"/>
              <a:gd name="connsiteY1865" fmla="*/ 443605 h 1128714"/>
              <a:gd name="connsiteX1866" fmla="*/ 442318 w 796934"/>
              <a:gd name="connsiteY1866" fmla="*/ 448690 h 1128714"/>
              <a:gd name="connsiteX1867" fmla="*/ 439775 w 796934"/>
              <a:gd name="connsiteY1867" fmla="*/ 448690 h 1128714"/>
              <a:gd name="connsiteX1868" fmla="*/ 437233 w 796934"/>
              <a:gd name="connsiteY1868" fmla="*/ 448690 h 1128714"/>
              <a:gd name="connsiteX1869" fmla="*/ 434692 w 796934"/>
              <a:gd name="connsiteY1869" fmla="*/ 448690 h 1128714"/>
              <a:gd name="connsiteX1870" fmla="*/ 432150 w 796934"/>
              <a:gd name="connsiteY1870" fmla="*/ 451232 h 1128714"/>
              <a:gd name="connsiteX1871" fmla="*/ 427065 w 796934"/>
              <a:gd name="connsiteY1871" fmla="*/ 451232 h 1128714"/>
              <a:gd name="connsiteX1872" fmla="*/ 424523 w 796934"/>
              <a:gd name="connsiteY1872" fmla="*/ 451232 h 1128714"/>
              <a:gd name="connsiteX1873" fmla="*/ 421981 w 796934"/>
              <a:gd name="connsiteY1873" fmla="*/ 451232 h 1128714"/>
              <a:gd name="connsiteX1874" fmla="*/ 421981 w 796934"/>
              <a:gd name="connsiteY1874" fmla="*/ 448690 h 1128714"/>
              <a:gd name="connsiteX1875" fmla="*/ 419439 w 796934"/>
              <a:gd name="connsiteY1875" fmla="*/ 448690 h 1128714"/>
              <a:gd name="connsiteX1876" fmla="*/ 416897 w 796934"/>
              <a:gd name="connsiteY1876" fmla="*/ 448690 h 1128714"/>
              <a:gd name="connsiteX1877" fmla="*/ 416897 w 796934"/>
              <a:gd name="connsiteY1877" fmla="*/ 448690 h 1128714"/>
              <a:gd name="connsiteX1878" fmla="*/ 414355 w 796934"/>
              <a:gd name="connsiteY1878" fmla="*/ 451232 h 1128714"/>
              <a:gd name="connsiteX1879" fmla="*/ 411813 w 796934"/>
              <a:gd name="connsiteY1879" fmla="*/ 453773 h 1128714"/>
              <a:gd name="connsiteX1880" fmla="*/ 409271 w 796934"/>
              <a:gd name="connsiteY1880" fmla="*/ 453773 h 1128714"/>
              <a:gd name="connsiteX1881" fmla="*/ 406729 w 796934"/>
              <a:gd name="connsiteY1881" fmla="*/ 456316 h 1128714"/>
              <a:gd name="connsiteX1882" fmla="*/ 404187 w 796934"/>
              <a:gd name="connsiteY1882" fmla="*/ 456316 h 1128714"/>
              <a:gd name="connsiteX1883" fmla="*/ 404187 w 796934"/>
              <a:gd name="connsiteY1883" fmla="*/ 458858 h 1128714"/>
              <a:gd name="connsiteX1884" fmla="*/ 399102 w 796934"/>
              <a:gd name="connsiteY1884" fmla="*/ 463943 h 1128714"/>
              <a:gd name="connsiteX1885" fmla="*/ 396561 w 796934"/>
              <a:gd name="connsiteY1885" fmla="*/ 466484 h 1128714"/>
              <a:gd name="connsiteX1886" fmla="*/ 394019 w 796934"/>
              <a:gd name="connsiteY1886" fmla="*/ 466484 h 1128714"/>
              <a:gd name="connsiteX1887" fmla="*/ 391476 w 796934"/>
              <a:gd name="connsiteY1887" fmla="*/ 469026 h 1128714"/>
              <a:gd name="connsiteX1888" fmla="*/ 388934 w 796934"/>
              <a:gd name="connsiteY1888" fmla="*/ 469026 h 1128714"/>
              <a:gd name="connsiteX1889" fmla="*/ 381308 w 796934"/>
              <a:gd name="connsiteY1889" fmla="*/ 471569 h 1128714"/>
              <a:gd name="connsiteX1890" fmla="*/ 378766 w 796934"/>
              <a:gd name="connsiteY1890" fmla="*/ 471569 h 1128714"/>
              <a:gd name="connsiteX1891" fmla="*/ 378766 w 796934"/>
              <a:gd name="connsiteY1891" fmla="*/ 474111 h 1128714"/>
              <a:gd name="connsiteX1892" fmla="*/ 378766 w 796934"/>
              <a:gd name="connsiteY1892" fmla="*/ 474111 h 1128714"/>
              <a:gd name="connsiteX1893" fmla="*/ 376224 w 796934"/>
              <a:gd name="connsiteY1893" fmla="*/ 476653 h 1128714"/>
              <a:gd name="connsiteX1894" fmla="*/ 373682 w 796934"/>
              <a:gd name="connsiteY1894" fmla="*/ 476653 h 1128714"/>
              <a:gd name="connsiteX1895" fmla="*/ 366056 w 796934"/>
              <a:gd name="connsiteY1895" fmla="*/ 479195 h 1128714"/>
              <a:gd name="connsiteX1896" fmla="*/ 360972 w 796934"/>
              <a:gd name="connsiteY1896" fmla="*/ 479195 h 1128714"/>
              <a:gd name="connsiteX1897" fmla="*/ 358430 w 796934"/>
              <a:gd name="connsiteY1897" fmla="*/ 476653 h 1128714"/>
              <a:gd name="connsiteX1898" fmla="*/ 355888 w 796934"/>
              <a:gd name="connsiteY1898" fmla="*/ 476653 h 1128714"/>
              <a:gd name="connsiteX1899" fmla="*/ 350803 w 796934"/>
              <a:gd name="connsiteY1899" fmla="*/ 479195 h 1128714"/>
              <a:gd name="connsiteX1900" fmla="*/ 348261 w 796934"/>
              <a:gd name="connsiteY1900" fmla="*/ 479195 h 1128714"/>
              <a:gd name="connsiteX1901" fmla="*/ 345720 w 796934"/>
              <a:gd name="connsiteY1901" fmla="*/ 479195 h 1128714"/>
              <a:gd name="connsiteX1902" fmla="*/ 343178 w 796934"/>
              <a:gd name="connsiteY1902" fmla="*/ 479195 h 1128714"/>
              <a:gd name="connsiteX1903" fmla="*/ 340635 w 796934"/>
              <a:gd name="connsiteY1903" fmla="*/ 477924 h 1128714"/>
              <a:gd name="connsiteX1904" fmla="*/ 338093 w 796934"/>
              <a:gd name="connsiteY1904" fmla="*/ 477924 h 1128714"/>
              <a:gd name="connsiteX1905" fmla="*/ 335551 w 796934"/>
              <a:gd name="connsiteY1905" fmla="*/ 480466 h 1128714"/>
              <a:gd name="connsiteX1906" fmla="*/ 335551 w 796934"/>
              <a:gd name="connsiteY1906" fmla="*/ 483009 h 1128714"/>
              <a:gd name="connsiteX1907" fmla="*/ 333010 w 796934"/>
              <a:gd name="connsiteY1907" fmla="*/ 485550 h 1128714"/>
              <a:gd name="connsiteX1908" fmla="*/ 333010 w 796934"/>
              <a:gd name="connsiteY1908" fmla="*/ 488093 h 1128714"/>
              <a:gd name="connsiteX1909" fmla="*/ 330467 w 796934"/>
              <a:gd name="connsiteY1909" fmla="*/ 490635 h 1128714"/>
              <a:gd name="connsiteX1910" fmla="*/ 327925 w 796934"/>
              <a:gd name="connsiteY1910" fmla="*/ 490635 h 1128714"/>
              <a:gd name="connsiteX1911" fmla="*/ 325383 w 796934"/>
              <a:gd name="connsiteY1911" fmla="*/ 490635 h 1128714"/>
              <a:gd name="connsiteX1912" fmla="*/ 322841 w 796934"/>
              <a:gd name="connsiteY1912" fmla="*/ 493177 h 1128714"/>
              <a:gd name="connsiteX1913" fmla="*/ 320299 w 796934"/>
              <a:gd name="connsiteY1913" fmla="*/ 493177 h 1128714"/>
              <a:gd name="connsiteX1914" fmla="*/ 320299 w 796934"/>
              <a:gd name="connsiteY1914" fmla="*/ 495719 h 1128714"/>
              <a:gd name="connsiteX1915" fmla="*/ 317757 w 796934"/>
              <a:gd name="connsiteY1915" fmla="*/ 500803 h 1128714"/>
              <a:gd name="connsiteX1916" fmla="*/ 317757 w 796934"/>
              <a:gd name="connsiteY1916" fmla="*/ 503346 h 1128714"/>
              <a:gd name="connsiteX1917" fmla="*/ 317757 w 796934"/>
              <a:gd name="connsiteY1917" fmla="*/ 505888 h 1128714"/>
              <a:gd name="connsiteX1918" fmla="*/ 315215 w 796934"/>
              <a:gd name="connsiteY1918" fmla="*/ 503346 h 1128714"/>
              <a:gd name="connsiteX1919" fmla="*/ 312673 w 796934"/>
              <a:gd name="connsiteY1919" fmla="*/ 505888 h 1128714"/>
              <a:gd name="connsiteX1920" fmla="*/ 310130 w 796934"/>
              <a:gd name="connsiteY1920" fmla="*/ 505888 h 1128714"/>
              <a:gd name="connsiteX1921" fmla="*/ 310130 w 796934"/>
              <a:gd name="connsiteY1921" fmla="*/ 503346 h 1128714"/>
              <a:gd name="connsiteX1922" fmla="*/ 307589 w 796934"/>
              <a:gd name="connsiteY1922" fmla="*/ 503346 h 1128714"/>
              <a:gd name="connsiteX1923" fmla="*/ 305047 w 796934"/>
              <a:gd name="connsiteY1923" fmla="*/ 505888 h 1128714"/>
              <a:gd name="connsiteX1924" fmla="*/ 305047 w 796934"/>
              <a:gd name="connsiteY1924" fmla="*/ 503346 h 1128714"/>
              <a:gd name="connsiteX1925" fmla="*/ 302505 w 796934"/>
              <a:gd name="connsiteY1925" fmla="*/ 500803 h 1128714"/>
              <a:gd name="connsiteX1926" fmla="*/ 302505 w 796934"/>
              <a:gd name="connsiteY1926" fmla="*/ 500803 h 1128714"/>
              <a:gd name="connsiteX1927" fmla="*/ 302505 w 796934"/>
              <a:gd name="connsiteY1927" fmla="*/ 503346 h 1128714"/>
              <a:gd name="connsiteX1928" fmla="*/ 299962 w 796934"/>
              <a:gd name="connsiteY1928" fmla="*/ 503346 h 1128714"/>
              <a:gd name="connsiteX1929" fmla="*/ 299962 w 796934"/>
              <a:gd name="connsiteY1929" fmla="*/ 505888 h 1128714"/>
              <a:gd name="connsiteX1930" fmla="*/ 297420 w 796934"/>
              <a:gd name="connsiteY1930" fmla="*/ 505888 h 1128714"/>
              <a:gd name="connsiteX1931" fmla="*/ 297420 w 796934"/>
              <a:gd name="connsiteY1931" fmla="*/ 508430 h 1128714"/>
              <a:gd name="connsiteX1932" fmla="*/ 292336 w 796934"/>
              <a:gd name="connsiteY1932" fmla="*/ 510972 h 1128714"/>
              <a:gd name="connsiteX1933" fmla="*/ 289794 w 796934"/>
              <a:gd name="connsiteY1933" fmla="*/ 510972 h 1128714"/>
              <a:gd name="connsiteX1934" fmla="*/ 279626 w 796934"/>
              <a:gd name="connsiteY1934" fmla="*/ 510972 h 1128714"/>
              <a:gd name="connsiteX1935" fmla="*/ 279626 w 796934"/>
              <a:gd name="connsiteY1935" fmla="*/ 508430 h 1128714"/>
              <a:gd name="connsiteX1936" fmla="*/ 274542 w 796934"/>
              <a:gd name="connsiteY1936" fmla="*/ 508430 h 1128714"/>
              <a:gd name="connsiteX1937" fmla="*/ 272000 w 796934"/>
              <a:gd name="connsiteY1937" fmla="*/ 505888 h 1128714"/>
              <a:gd name="connsiteX1938" fmla="*/ 266916 w 796934"/>
              <a:gd name="connsiteY1938" fmla="*/ 505888 h 1128714"/>
              <a:gd name="connsiteX1939" fmla="*/ 264374 w 796934"/>
              <a:gd name="connsiteY1939" fmla="*/ 508430 h 1128714"/>
              <a:gd name="connsiteX1940" fmla="*/ 264374 w 796934"/>
              <a:gd name="connsiteY1940" fmla="*/ 508430 h 1128714"/>
              <a:gd name="connsiteX1941" fmla="*/ 264374 w 796934"/>
              <a:gd name="connsiteY1941" fmla="*/ 510972 h 1128714"/>
              <a:gd name="connsiteX1942" fmla="*/ 261831 w 796934"/>
              <a:gd name="connsiteY1942" fmla="*/ 508430 h 1128714"/>
              <a:gd name="connsiteX1943" fmla="*/ 264374 w 796934"/>
              <a:gd name="connsiteY1943" fmla="*/ 508430 h 1128714"/>
              <a:gd name="connsiteX1944" fmla="*/ 266916 w 796934"/>
              <a:gd name="connsiteY1944" fmla="*/ 503346 h 1128714"/>
              <a:gd name="connsiteX1945" fmla="*/ 266916 w 796934"/>
              <a:gd name="connsiteY1945" fmla="*/ 500803 h 1128714"/>
              <a:gd name="connsiteX1946" fmla="*/ 264374 w 796934"/>
              <a:gd name="connsiteY1946" fmla="*/ 495719 h 1128714"/>
              <a:gd name="connsiteX1947" fmla="*/ 261831 w 796934"/>
              <a:gd name="connsiteY1947" fmla="*/ 493177 h 1128714"/>
              <a:gd name="connsiteX1948" fmla="*/ 261831 w 796934"/>
              <a:gd name="connsiteY1948" fmla="*/ 490635 h 1128714"/>
              <a:gd name="connsiteX1949" fmla="*/ 259289 w 796934"/>
              <a:gd name="connsiteY1949" fmla="*/ 485550 h 1128714"/>
              <a:gd name="connsiteX1950" fmla="*/ 256748 w 796934"/>
              <a:gd name="connsiteY1950" fmla="*/ 483009 h 1128714"/>
              <a:gd name="connsiteX1951" fmla="*/ 256748 w 796934"/>
              <a:gd name="connsiteY1951" fmla="*/ 480466 h 1128714"/>
              <a:gd name="connsiteX1952" fmla="*/ 256748 w 796934"/>
              <a:gd name="connsiteY1952" fmla="*/ 477924 h 1128714"/>
              <a:gd name="connsiteX1953" fmla="*/ 259289 w 796934"/>
              <a:gd name="connsiteY1953" fmla="*/ 469026 h 1128714"/>
              <a:gd name="connsiteX1954" fmla="*/ 259289 w 796934"/>
              <a:gd name="connsiteY1954" fmla="*/ 466484 h 1128714"/>
              <a:gd name="connsiteX1955" fmla="*/ 259289 w 796934"/>
              <a:gd name="connsiteY1955" fmla="*/ 463943 h 1128714"/>
              <a:gd name="connsiteX1956" fmla="*/ 259289 w 796934"/>
              <a:gd name="connsiteY1956" fmla="*/ 461400 h 1128714"/>
              <a:gd name="connsiteX1957" fmla="*/ 256748 w 796934"/>
              <a:gd name="connsiteY1957" fmla="*/ 455045 h 1128714"/>
              <a:gd name="connsiteX1958" fmla="*/ 254206 w 796934"/>
              <a:gd name="connsiteY1958" fmla="*/ 452503 h 1128714"/>
              <a:gd name="connsiteX1959" fmla="*/ 251663 w 796934"/>
              <a:gd name="connsiteY1959" fmla="*/ 449960 h 1128714"/>
              <a:gd name="connsiteX1960" fmla="*/ 251663 w 796934"/>
              <a:gd name="connsiteY1960" fmla="*/ 444876 h 1128714"/>
              <a:gd name="connsiteX1961" fmla="*/ 251663 w 796934"/>
              <a:gd name="connsiteY1961" fmla="*/ 442334 h 1128714"/>
              <a:gd name="connsiteX1962" fmla="*/ 251663 w 796934"/>
              <a:gd name="connsiteY1962" fmla="*/ 435979 h 1128714"/>
              <a:gd name="connsiteX1963" fmla="*/ 249121 w 796934"/>
              <a:gd name="connsiteY1963" fmla="*/ 430894 h 1128714"/>
              <a:gd name="connsiteX1964" fmla="*/ 249121 w 796934"/>
              <a:gd name="connsiteY1964" fmla="*/ 427081 h 1128714"/>
              <a:gd name="connsiteX1965" fmla="*/ 249121 w 796934"/>
              <a:gd name="connsiteY1965" fmla="*/ 421996 h 1128714"/>
              <a:gd name="connsiteX1966" fmla="*/ 246579 w 796934"/>
              <a:gd name="connsiteY1966" fmla="*/ 419455 h 1128714"/>
              <a:gd name="connsiteX1967" fmla="*/ 246579 w 796934"/>
              <a:gd name="connsiteY1967" fmla="*/ 416913 h 1128714"/>
              <a:gd name="connsiteX1968" fmla="*/ 246579 w 796934"/>
              <a:gd name="connsiteY1968" fmla="*/ 414370 h 1128714"/>
              <a:gd name="connsiteX1969" fmla="*/ 246579 w 796934"/>
              <a:gd name="connsiteY1969" fmla="*/ 411828 h 1128714"/>
              <a:gd name="connsiteX1970" fmla="*/ 246579 w 796934"/>
              <a:gd name="connsiteY1970" fmla="*/ 409286 h 1128714"/>
              <a:gd name="connsiteX1971" fmla="*/ 246579 w 796934"/>
              <a:gd name="connsiteY1971" fmla="*/ 406744 h 1128714"/>
              <a:gd name="connsiteX1972" fmla="*/ 244038 w 796934"/>
              <a:gd name="connsiteY1972" fmla="*/ 401660 h 1128714"/>
              <a:gd name="connsiteX1973" fmla="*/ 244038 w 796934"/>
              <a:gd name="connsiteY1973" fmla="*/ 401660 h 1128714"/>
              <a:gd name="connsiteX1974" fmla="*/ 241495 w 796934"/>
              <a:gd name="connsiteY1974" fmla="*/ 399117 h 1128714"/>
              <a:gd name="connsiteX1975" fmla="*/ 238953 w 796934"/>
              <a:gd name="connsiteY1975" fmla="*/ 399117 h 1128714"/>
              <a:gd name="connsiteX1976" fmla="*/ 236411 w 796934"/>
              <a:gd name="connsiteY1976" fmla="*/ 399117 h 1128714"/>
              <a:gd name="connsiteX1977" fmla="*/ 236411 w 796934"/>
              <a:gd name="connsiteY1977" fmla="*/ 396575 h 1128714"/>
              <a:gd name="connsiteX1978" fmla="*/ 236411 w 796934"/>
              <a:gd name="connsiteY1978" fmla="*/ 394033 h 1128714"/>
              <a:gd name="connsiteX1979" fmla="*/ 236411 w 796934"/>
              <a:gd name="connsiteY1979" fmla="*/ 396575 h 1128714"/>
              <a:gd name="connsiteX1980" fmla="*/ 233869 w 796934"/>
              <a:gd name="connsiteY1980" fmla="*/ 396575 h 1128714"/>
              <a:gd name="connsiteX1981" fmla="*/ 233869 w 796934"/>
              <a:gd name="connsiteY1981" fmla="*/ 394033 h 1128714"/>
              <a:gd name="connsiteX1982" fmla="*/ 231327 w 796934"/>
              <a:gd name="connsiteY1982" fmla="*/ 394033 h 1128714"/>
              <a:gd name="connsiteX1983" fmla="*/ 231327 w 796934"/>
              <a:gd name="connsiteY1983" fmla="*/ 391491 h 1128714"/>
              <a:gd name="connsiteX1984" fmla="*/ 231327 w 796934"/>
              <a:gd name="connsiteY1984" fmla="*/ 388949 h 1128714"/>
              <a:gd name="connsiteX1985" fmla="*/ 231327 w 796934"/>
              <a:gd name="connsiteY1985" fmla="*/ 386407 h 1128714"/>
              <a:gd name="connsiteX1986" fmla="*/ 233869 w 796934"/>
              <a:gd name="connsiteY1986" fmla="*/ 386407 h 1128714"/>
              <a:gd name="connsiteX1987" fmla="*/ 236411 w 796934"/>
              <a:gd name="connsiteY1987" fmla="*/ 386407 h 1128714"/>
              <a:gd name="connsiteX1988" fmla="*/ 236411 w 796934"/>
              <a:gd name="connsiteY1988" fmla="*/ 388949 h 1128714"/>
              <a:gd name="connsiteX1989" fmla="*/ 241495 w 796934"/>
              <a:gd name="connsiteY1989" fmla="*/ 386407 h 1128714"/>
              <a:gd name="connsiteX1990" fmla="*/ 238953 w 796934"/>
              <a:gd name="connsiteY1990" fmla="*/ 383864 h 1128714"/>
              <a:gd name="connsiteX1991" fmla="*/ 238953 w 796934"/>
              <a:gd name="connsiteY1991" fmla="*/ 381323 h 1128714"/>
              <a:gd name="connsiteX1992" fmla="*/ 238953 w 796934"/>
              <a:gd name="connsiteY1992" fmla="*/ 378780 h 1128714"/>
              <a:gd name="connsiteX1993" fmla="*/ 236411 w 796934"/>
              <a:gd name="connsiteY1993" fmla="*/ 376238 h 1128714"/>
              <a:gd name="connsiteX1994" fmla="*/ 238953 w 796934"/>
              <a:gd name="connsiteY1994" fmla="*/ 376238 h 1128714"/>
              <a:gd name="connsiteX1995" fmla="*/ 238953 w 796934"/>
              <a:gd name="connsiteY1995" fmla="*/ 376238 h 1128714"/>
              <a:gd name="connsiteX1996" fmla="*/ 238953 w 796934"/>
              <a:gd name="connsiteY1996" fmla="*/ 373696 h 1128714"/>
              <a:gd name="connsiteX1997" fmla="*/ 241495 w 796934"/>
              <a:gd name="connsiteY1997" fmla="*/ 371153 h 1128714"/>
              <a:gd name="connsiteX1998" fmla="*/ 244038 w 796934"/>
              <a:gd name="connsiteY1998" fmla="*/ 366070 h 1128714"/>
              <a:gd name="connsiteX1999" fmla="*/ 244038 w 796934"/>
              <a:gd name="connsiteY1999" fmla="*/ 360985 h 1128714"/>
              <a:gd name="connsiteX2000" fmla="*/ 241495 w 796934"/>
              <a:gd name="connsiteY2000" fmla="*/ 352087 h 1128714"/>
              <a:gd name="connsiteX2001" fmla="*/ 241495 w 796934"/>
              <a:gd name="connsiteY2001" fmla="*/ 350817 h 1128714"/>
              <a:gd name="connsiteX2002" fmla="*/ 241495 w 796934"/>
              <a:gd name="connsiteY2002" fmla="*/ 345732 h 1128714"/>
              <a:gd name="connsiteX2003" fmla="*/ 238953 w 796934"/>
              <a:gd name="connsiteY2003" fmla="*/ 343190 h 1128714"/>
              <a:gd name="connsiteX2004" fmla="*/ 238953 w 796934"/>
              <a:gd name="connsiteY2004" fmla="*/ 340648 h 1128714"/>
              <a:gd name="connsiteX2005" fmla="*/ 238953 w 796934"/>
              <a:gd name="connsiteY2005" fmla="*/ 338106 h 1128714"/>
              <a:gd name="connsiteX2006" fmla="*/ 238953 w 796934"/>
              <a:gd name="connsiteY2006" fmla="*/ 335563 h 1128714"/>
              <a:gd name="connsiteX2007" fmla="*/ 236411 w 796934"/>
              <a:gd name="connsiteY2007" fmla="*/ 333021 h 1128714"/>
              <a:gd name="connsiteX2008" fmla="*/ 236411 w 796934"/>
              <a:gd name="connsiteY2008" fmla="*/ 330480 h 1128714"/>
              <a:gd name="connsiteX2009" fmla="*/ 233869 w 796934"/>
              <a:gd name="connsiteY2009" fmla="*/ 330480 h 1128714"/>
              <a:gd name="connsiteX2010" fmla="*/ 231327 w 796934"/>
              <a:gd name="connsiteY2010" fmla="*/ 327937 h 1128714"/>
              <a:gd name="connsiteX2011" fmla="*/ 231327 w 796934"/>
              <a:gd name="connsiteY2011" fmla="*/ 325395 h 1128714"/>
              <a:gd name="connsiteX2012" fmla="*/ 231327 w 796934"/>
              <a:gd name="connsiteY2012" fmla="*/ 325395 h 1128714"/>
              <a:gd name="connsiteX2013" fmla="*/ 231327 w 796934"/>
              <a:gd name="connsiteY2013" fmla="*/ 322853 h 1128714"/>
              <a:gd name="connsiteX2014" fmla="*/ 228785 w 796934"/>
              <a:gd name="connsiteY2014" fmla="*/ 320310 h 1128714"/>
              <a:gd name="connsiteX2015" fmla="*/ 226243 w 796934"/>
              <a:gd name="connsiteY2015" fmla="*/ 322853 h 1128714"/>
              <a:gd name="connsiteX2016" fmla="*/ 226243 w 796934"/>
              <a:gd name="connsiteY2016" fmla="*/ 320310 h 1128714"/>
              <a:gd name="connsiteX2017" fmla="*/ 223701 w 796934"/>
              <a:gd name="connsiteY2017" fmla="*/ 315227 h 1128714"/>
              <a:gd name="connsiteX2018" fmla="*/ 223701 w 796934"/>
              <a:gd name="connsiteY2018" fmla="*/ 312684 h 1128714"/>
              <a:gd name="connsiteX2019" fmla="*/ 223701 w 796934"/>
              <a:gd name="connsiteY2019" fmla="*/ 310142 h 1128714"/>
              <a:gd name="connsiteX2020" fmla="*/ 223701 w 796934"/>
              <a:gd name="connsiteY2020" fmla="*/ 307600 h 1128714"/>
              <a:gd name="connsiteX2021" fmla="*/ 223701 w 796934"/>
              <a:gd name="connsiteY2021" fmla="*/ 305058 h 1128714"/>
              <a:gd name="connsiteX2022" fmla="*/ 218617 w 796934"/>
              <a:gd name="connsiteY2022" fmla="*/ 299974 h 1128714"/>
              <a:gd name="connsiteX2023" fmla="*/ 216075 w 796934"/>
              <a:gd name="connsiteY2023" fmla="*/ 294889 h 1128714"/>
              <a:gd name="connsiteX2024" fmla="*/ 208448 w 796934"/>
              <a:gd name="connsiteY2024" fmla="*/ 288534 h 1128714"/>
              <a:gd name="connsiteX2025" fmla="*/ 205907 w 796934"/>
              <a:gd name="connsiteY2025" fmla="*/ 288534 h 1128714"/>
              <a:gd name="connsiteX2026" fmla="*/ 203364 w 796934"/>
              <a:gd name="connsiteY2026" fmla="*/ 285992 h 1128714"/>
              <a:gd name="connsiteX2027" fmla="*/ 200822 w 796934"/>
              <a:gd name="connsiteY2027" fmla="*/ 283450 h 1128714"/>
              <a:gd name="connsiteX2028" fmla="*/ 198280 w 796934"/>
              <a:gd name="connsiteY2028" fmla="*/ 277094 h 1128714"/>
              <a:gd name="connsiteX2029" fmla="*/ 195738 w 796934"/>
              <a:gd name="connsiteY2029" fmla="*/ 272010 h 1128714"/>
              <a:gd name="connsiteX2030" fmla="*/ 193196 w 796934"/>
              <a:gd name="connsiteY2030" fmla="*/ 269467 h 1128714"/>
              <a:gd name="connsiteX2031" fmla="*/ 193196 w 796934"/>
              <a:gd name="connsiteY2031" fmla="*/ 266926 h 1128714"/>
              <a:gd name="connsiteX2032" fmla="*/ 193196 w 796934"/>
              <a:gd name="connsiteY2032" fmla="*/ 264384 h 1128714"/>
              <a:gd name="connsiteX2033" fmla="*/ 193196 w 796934"/>
              <a:gd name="connsiteY2033" fmla="*/ 261841 h 1128714"/>
              <a:gd name="connsiteX2034" fmla="*/ 193196 w 796934"/>
              <a:gd name="connsiteY2034" fmla="*/ 259299 h 1128714"/>
              <a:gd name="connsiteX2035" fmla="*/ 190654 w 796934"/>
              <a:gd name="connsiteY2035" fmla="*/ 259299 h 1128714"/>
              <a:gd name="connsiteX2036" fmla="*/ 190654 w 796934"/>
              <a:gd name="connsiteY2036" fmla="*/ 256757 h 1128714"/>
              <a:gd name="connsiteX2037" fmla="*/ 188112 w 796934"/>
              <a:gd name="connsiteY2037" fmla="*/ 254215 h 1128714"/>
              <a:gd name="connsiteX2038" fmla="*/ 185570 w 796934"/>
              <a:gd name="connsiteY2038" fmla="*/ 254215 h 1128714"/>
              <a:gd name="connsiteX2039" fmla="*/ 183028 w 796934"/>
              <a:gd name="connsiteY2039" fmla="*/ 249131 h 1128714"/>
              <a:gd name="connsiteX2040" fmla="*/ 185570 w 796934"/>
              <a:gd name="connsiteY2040" fmla="*/ 246588 h 1128714"/>
              <a:gd name="connsiteX2041" fmla="*/ 185570 w 796934"/>
              <a:gd name="connsiteY2041" fmla="*/ 249131 h 1128714"/>
              <a:gd name="connsiteX2042" fmla="*/ 183028 w 796934"/>
              <a:gd name="connsiteY2042" fmla="*/ 246588 h 1128714"/>
              <a:gd name="connsiteX2043" fmla="*/ 180486 w 796934"/>
              <a:gd name="connsiteY2043" fmla="*/ 244046 h 1128714"/>
              <a:gd name="connsiteX2044" fmla="*/ 183028 w 796934"/>
              <a:gd name="connsiteY2044" fmla="*/ 241504 h 1128714"/>
              <a:gd name="connsiteX2045" fmla="*/ 183028 w 796934"/>
              <a:gd name="connsiteY2045" fmla="*/ 238962 h 1128714"/>
              <a:gd name="connsiteX2046" fmla="*/ 183028 w 796934"/>
              <a:gd name="connsiteY2046" fmla="*/ 236420 h 1128714"/>
              <a:gd name="connsiteX2047" fmla="*/ 180486 w 796934"/>
              <a:gd name="connsiteY2047" fmla="*/ 236420 h 1128714"/>
              <a:gd name="connsiteX2048" fmla="*/ 177944 w 796934"/>
              <a:gd name="connsiteY2048" fmla="*/ 236420 h 1128714"/>
              <a:gd name="connsiteX2049" fmla="*/ 177944 w 796934"/>
              <a:gd name="connsiteY2049" fmla="*/ 233877 h 1128714"/>
              <a:gd name="connsiteX2050" fmla="*/ 177944 w 796934"/>
              <a:gd name="connsiteY2050" fmla="*/ 231335 h 1128714"/>
              <a:gd name="connsiteX2051" fmla="*/ 175402 w 796934"/>
              <a:gd name="connsiteY2051" fmla="*/ 222438 h 1128714"/>
              <a:gd name="connsiteX2052" fmla="*/ 170317 w 796934"/>
              <a:gd name="connsiteY2052" fmla="*/ 219896 h 1128714"/>
              <a:gd name="connsiteX2053" fmla="*/ 170317 w 796934"/>
              <a:gd name="connsiteY2053" fmla="*/ 217354 h 1128714"/>
              <a:gd name="connsiteX2054" fmla="*/ 167776 w 796934"/>
              <a:gd name="connsiteY2054" fmla="*/ 214811 h 1128714"/>
              <a:gd name="connsiteX2055" fmla="*/ 170317 w 796934"/>
              <a:gd name="connsiteY2055" fmla="*/ 214811 h 1128714"/>
              <a:gd name="connsiteX2056" fmla="*/ 170317 w 796934"/>
              <a:gd name="connsiteY2056" fmla="*/ 212269 h 1128714"/>
              <a:gd name="connsiteX2057" fmla="*/ 170317 w 796934"/>
              <a:gd name="connsiteY2057" fmla="*/ 209727 h 1128714"/>
              <a:gd name="connsiteX2058" fmla="*/ 167776 w 796934"/>
              <a:gd name="connsiteY2058" fmla="*/ 209727 h 1128714"/>
              <a:gd name="connsiteX2059" fmla="*/ 167776 w 796934"/>
              <a:gd name="connsiteY2059" fmla="*/ 207185 h 1128714"/>
              <a:gd name="connsiteX2060" fmla="*/ 165234 w 796934"/>
              <a:gd name="connsiteY2060" fmla="*/ 207185 h 1128714"/>
              <a:gd name="connsiteX2061" fmla="*/ 162691 w 796934"/>
              <a:gd name="connsiteY2061" fmla="*/ 207185 h 1128714"/>
              <a:gd name="connsiteX2062" fmla="*/ 160149 w 796934"/>
              <a:gd name="connsiteY2062" fmla="*/ 200830 h 1128714"/>
              <a:gd name="connsiteX2063" fmla="*/ 157607 w 796934"/>
              <a:gd name="connsiteY2063" fmla="*/ 198287 h 1128714"/>
              <a:gd name="connsiteX2064" fmla="*/ 152523 w 796934"/>
              <a:gd name="connsiteY2064" fmla="*/ 195745 h 1128714"/>
              <a:gd name="connsiteX2065" fmla="*/ 149981 w 796934"/>
              <a:gd name="connsiteY2065" fmla="*/ 195745 h 1128714"/>
              <a:gd name="connsiteX2066" fmla="*/ 149981 w 796934"/>
              <a:gd name="connsiteY2066" fmla="*/ 193203 h 1128714"/>
              <a:gd name="connsiteX2067" fmla="*/ 147439 w 796934"/>
              <a:gd name="connsiteY2067" fmla="*/ 190661 h 1128714"/>
              <a:gd name="connsiteX2068" fmla="*/ 144897 w 796934"/>
              <a:gd name="connsiteY2068" fmla="*/ 188119 h 1128714"/>
              <a:gd name="connsiteX2069" fmla="*/ 142355 w 796934"/>
              <a:gd name="connsiteY2069" fmla="*/ 185577 h 1128714"/>
              <a:gd name="connsiteX2070" fmla="*/ 139813 w 796934"/>
              <a:gd name="connsiteY2070" fmla="*/ 185577 h 1128714"/>
              <a:gd name="connsiteX2071" fmla="*/ 137271 w 796934"/>
              <a:gd name="connsiteY2071" fmla="*/ 185577 h 1128714"/>
              <a:gd name="connsiteX2072" fmla="*/ 134729 w 796934"/>
              <a:gd name="connsiteY2072" fmla="*/ 183034 h 1128714"/>
              <a:gd name="connsiteX2073" fmla="*/ 129645 w 796934"/>
              <a:gd name="connsiteY2073" fmla="*/ 180492 h 1128714"/>
              <a:gd name="connsiteX2074" fmla="*/ 127103 w 796934"/>
              <a:gd name="connsiteY2074" fmla="*/ 177951 h 1128714"/>
              <a:gd name="connsiteX2075" fmla="*/ 127103 w 796934"/>
              <a:gd name="connsiteY2075" fmla="*/ 175408 h 1128714"/>
              <a:gd name="connsiteX2076" fmla="*/ 124561 w 796934"/>
              <a:gd name="connsiteY2076" fmla="*/ 172866 h 1128714"/>
              <a:gd name="connsiteX2077" fmla="*/ 122018 w 796934"/>
              <a:gd name="connsiteY2077" fmla="*/ 167781 h 1128714"/>
              <a:gd name="connsiteX2078" fmla="*/ 119476 w 796934"/>
              <a:gd name="connsiteY2078" fmla="*/ 165240 h 1128714"/>
              <a:gd name="connsiteX2079" fmla="*/ 119476 w 796934"/>
              <a:gd name="connsiteY2079" fmla="*/ 160155 h 1128714"/>
              <a:gd name="connsiteX2080" fmla="*/ 116935 w 796934"/>
              <a:gd name="connsiteY2080" fmla="*/ 160155 h 1128714"/>
              <a:gd name="connsiteX2081" fmla="*/ 114393 w 796934"/>
              <a:gd name="connsiteY2081" fmla="*/ 157613 h 1128714"/>
              <a:gd name="connsiteX2082" fmla="*/ 111850 w 796934"/>
              <a:gd name="connsiteY2082" fmla="*/ 151258 h 1128714"/>
              <a:gd name="connsiteX2083" fmla="*/ 109308 w 796934"/>
              <a:gd name="connsiteY2083" fmla="*/ 148715 h 1128714"/>
              <a:gd name="connsiteX2084" fmla="*/ 109308 w 796934"/>
              <a:gd name="connsiteY2084" fmla="*/ 143631 h 1128714"/>
              <a:gd name="connsiteX2085" fmla="*/ 109308 w 796934"/>
              <a:gd name="connsiteY2085" fmla="*/ 138547 h 1128714"/>
              <a:gd name="connsiteX2086" fmla="*/ 111850 w 796934"/>
              <a:gd name="connsiteY2086" fmla="*/ 138547 h 1128714"/>
              <a:gd name="connsiteX2087" fmla="*/ 111850 w 796934"/>
              <a:gd name="connsiteY2087" fmla="*/ 136004 h 1128714"/>
              <a:gd name="connsiteX2088" fmla="*/ 111850 w 796934"/>
              <a:gd name="connsiteY2088" fmla="*/ 133463 h 1128714"/>
              <a:gd name="connsiteX2089" fmla="*/ 109308 w 796934"/>
              <a:gd name="connsiteY2089" fmla="*/ 130921 h 1128714"/>
              <a:gd name="connsiteX2090" fmla="*/ 109308 w 796934"/>
              <a:gd name="connsiteY2090" fmla="*/ 134734 h 1128714"/>
              <a:gd name="connsiteX2091" fmla="*/ 106766 w 796934"/>
              <a:gd name="connsiteY2091" fmla="*/ 132191 h 1128714"/>
              <a:gd name="connsiteX2092" fmla="*/ 106766 w 796934"/>
              <a:gd name="connsiteY2092" fmla="*/ 129649 h 1128714"/>
              <a:gd name="connsiteX2093" fmla="*/ 106766 w 796934"/>
              <a:gd name="connsiteY2093" fmla="*/ 127108 h 1128714"/>
              <a:gd name="connsiteX2094" fmla="*/ 104224 w 796934"/>
              <a:gd name="connsiteY2094" fmla="*/ 127108 h 1128714"/>
              <a:gd name="connsiteX2095" fmla="*/ 104224 w 796934"/>
              <a:gd name="connsiteY2095" fmla="*/ 124565 h 1128714"/>
              <a:gd name="connsiteX2096" fmla="*/ 104224 w 796934"/>
              <a:gd name="connsiteY2096" fmla="*/ 113125 h 1128714"/>
              <a:gd name="connsiteX2097" fmla="*/ 106766 w 796934"/>
              <a:gd name="connsiteY2097" fmla="*/ 110583 h 1128714"/>
              <a:gd name="connsiteX2098" fmla="*/ 109308 w 796934"/>
              <a:gd name="connsiteY2098" fmla="*/ 104228 h 1128714"/>
              <a:gd name="connsiteX2099" fmla="*/ 109308 w 796934"/>
              <a:gd name="connsiteY2099" fmla="*/ 101686 h 1128714"/>
              <a:gd name="connsiteX2100" fmla="*/ 111850 w 796934"/>
              <a:gd name="connsiteY2100" fmla="*/ 101686 h 1128714"/>
              <a:gd name="connsiteX2101" fmla="*/ 116935 w 796934"/>
              <a:gd name="connsiteY2101" fmla="*/ 95331 h 1128714"/>
              <a:gd name="connsiteX2102" fmla="*/ 116935 w 796934"/>
              <a:gd name="connsiteY2102" fmla="*/ 92788 h 1128714"/>
              <a:gd name="connsiteX2103" fmla="*/ 119476 w 796934"/>
              <a:gd name="connsiteY2103" fmla="*/ 90246 h 1128714"/>
              <a:gd name="connsiteX2104" fmla="*/ 119476 w 796934"/>
              <a:gd name="connsiteY2104" fmla="*/ 87704 h 1128714"/>
              <a:gd name="connsiteX2105" fmla="*/ 122018 w 796934"/>
              <a:gd name="connsiteY2105" fmla="*/ 85161 h 1128714"/>
              <a:gd name="connsiteX2106" fmla="*/ 124561 w 796934"/>
              <a:gd name="connsiteY2106" fmla="*/ 80078 h 1128714"/>
              <a:gd name="connsiteX2107" fmla="*/ 127103 w 796934"/>
              <a:gd name="connsiteY2107" fmla="*/ 73722 h 1128714"/>
              <a:gd name="connsiteX2108" fmla="*/ 127103 w 796934"/>
              <a:gd name="connsiteY2108" fmla="*/ 71180 h 1128714"/>
              <a:gd name="connsiteX2109" fmla="*/ 127103 w 796934"/>
              <a:gd name="connsiteY2109" fmla="*/ 68638 h 1128714"/>
              <a:gd name="connsiteX2110" fmla="*/ 129645 w 796934"/>
              <a:gd name="connsiteY2110" fmla="*/ 68638 h 1128714"/>
              <a:gd name="connsiteX2111" fmla="*/ 129645 w 796934"/>
              <a:gd name="connsiteY2111" fmla="*/ 66095 h 1128714"/>
              <a:gd name="connsiteX2112" fmla="*/ 129645 w 796934"/>
              <a:gd name="connsiteY2112" fmla="*/ 63554 h 1128714"/>
              <a:gd name="connsiteX2113" fmla="*/ 129645 w 796934"/>
              <a:gd name="connsiteY2113" fmla="*/ 61011 h 1128714"/>
              <a:gd name="connsiteX2114" fmla="*/ 127103 w 796934"/>
              <a:gd name="connsiteY2114" fmla="*/ 61011 h 1128714"/>
              <a:gd name="connsiteX2115" fmla="*/ 127103 w 796934"/>
              <a:gd name="connsiteY2115" fmla="*/ 58469 h 1128714"/>
              <a:gd name="connsiteX2116" fmla="*/ 127103 w 796934"/>
              <a:gd name="connsiteY2116" fmla="*/ 58469 h 1128714"/>
              <a:gd name="connsiteX2117" fmla="*/ 124561 w 796934"/>
              <a:gd name="connsiteY2117" fmla="*/ 55927 h 1128714"/>
              <a:gd name="connsiteX2118" fmla="*/ 122018 w 796934"/>
              <a:gd name="connsiteY2118" fmla="*/ 53385 h 1128714"/>
              <a:gd name="connsiteX2119" fmla="*/ 122018 w 796934"/>
              <a:gd name="connsiteY2119" fmla="*/ 50843 h 1128714"/>
              <a:gd name="connsiteX2120" fmla="*/ 119476 w 796934"/>
              <a:gd name="connsiteY2120" fmla="*/ 50843 h 1128714"/>
              <a:gd name="connsiteX2121" fmla="*/ 97869 w 796934"/>
              <a:gd name="connsiteY2121" fmla="*/ 31777 h 1128714"/>
              <a:gd name="connsiteX2122" fmla="*/ 88972 w 796934"/>
              <a:gd name="connsiteY2122" fmla="*/ 22879 h 1128714"/>
              <a:gd name="connsiteX2123" fmla="*/ 86430 w 796934"/>
              <a:gd name="connsiteY2123" fmla="*/ 22879 h 1128714"/>
              <a:gd name="connsiteX2124" fmla="*/ 83888 w 796934"/>
              <a:gd name="connsiteY2124" fmla="*/ 20337 h 1128714"/>
              <a:gd name="connsiteX2125" fmla="*/ 83888 w 796934"/>
              <a:gd name="connsiteY2125" fmla="*/ 17795 h 1128714"/>
              <a:gd name="connsiteX2126" fmla="*/ 81345 w 796934"/>
              <a:gd name="connsiteY2126" fmla="*/ 17795 h 1128714"/>
              <a:gd name="connsiteX2127" fmla="*/ 76262 w 796934"/>
              <a:gd name="connsiteY2127" fmla="*/ 12711 h 1128714"/>
              <a:gd name="connsiteX2128" fmla="*/ 73719 w 796934"/>
              <a:gd name="connsiteY2128" fmla="*/ 10168 h 1128714"/>
              <a:gd name="connsiteX2129" fmla="*/ 73719 w 796934"/>
              <a:gd name="connsiteY2129" fmla="*/ 7626 h 1128714"/>
              <a:gd name="connsiteX2130" fmla="*/ 71177 w 796934"/>
              <a:gd name="connsiteY2130" fmla="*/ 7626 h 1128714"/>
              <a:gd name="connsiteX2131" fmla="*/ 71177 w 796934"/>
              <a:gd name="connsiteY2131" fmla="*/ 7626 h 1128714"/>
              <a:gd name="connsiteX2132" fmla="*/ 71177 w 796934"/>
              <a:gd name="connsiteY2132" fmla="*/ 5084 h 1128714"/>
              <a:gd name="connsiteX2133" fmla="*/ 68635 w 796934"/>
              <a:gd name="connsiteY2133" fmla="*/ 5084 h 1128714"/>
              <a:gd name="connsiteX2134" fmla="*/ 71177 w 796934"/>
              <a:gd name="connsiteY2134" fmla="*/ 2542 h 1128714"/>
              <a:gd name="connsiteX2135" fmla="*/ 71177 w 796934"/>
              <a:gd name="connsiteY2135" fmla="*/ 0 h 1128714"/>
              <a:gd name="connsiteX2136" fmla="*/ 73719 w 796934"/>
              <a:gd name="connsiteY2136" fmla="*/ 0 h 1128714"/>
              <a:gd name="connsiteX2137" fmla="*/ 76262 w 796934"/>
              <a:gd name="connsiteY2137" fmla="*/ 0 h 1128714"/>
              <a:gd name="connsiteX2138" fmla="*/ 78804 w 796934"/>
              <a:gd name="connsiteY2138" fmla="*/ 0 h 1128714"/>
              <a:gd name="connsiteX2139" fmla="*/ 106766 w 796934"/>
              <a:gd name="connsiteY2139" fmla="*/ 22879 h 1128714"/>
              <a:gd name="connsiteX2140" fmla="*/ 109308 w 796934"/>
              <a:gd name="connsiteY2140" fmla="*/ 22879 h 1128714"/>
              <a:gd name="connsiteX2141" fmla="*/ 109308 w 796934"/>
              <a:gd name="connsiteY2141" fmla="*/ 25422 h 1128714"/>
              <a:gd name="connsiteX2142" fmla="*/ 116935 w 796934"/>
              <a:gd name="connsiteY2142" fmla="*/ 30505 h 1128714"/>
              <a:gd name="connsiteX2143" fmla="*/ 119476 w 796934"/>
              <a:gd name="connsiteY2143" fmla="*/ 33048 h 1128714"/>
              <a:gd name="connsiteX2144" fmla="*/ 124561 w 796934"/>
              <a:gd name="connsiteY2144" fmla="*/ 39403 h 1128714"/>
              <a:gd name="connsiteX2145" fmla="*/ 127103 w 796934"/>
              <a:gd name="connsiteY2145" fmla="*/ 39403 h 1128714"/>
              <a:gd name="connsiteX2146" fmla="*/ 127103 w 796934"/>
              <a:gd name="connsiteY2146" fmla="*/ 41945 h 1128714"/>
              <a:gd name="connsiteX2147" fmla="*/ 134729 w 796934"/>
              <a:gd name="connsiteY2147" fmla="*/ 48301 h 1128714"/>
              <a:gd name="connsiteX2148" fmla="*/ 134729 w 796934"/>
              <a:gd name="connsiteY2148" fmla="*/ 50843 h 1128714"/>
              <a:gd name="connsiteX2149" fmla="*/ 144897 w 796934"/>
              <a:gd name="connsiteY2149" fmla="*/ 62282 h 1128714"/>
              <a:gd name="connsiteX2150" fmla="*/ 153794 w 796934"/>
              <a:gd name="connsiteY2150" fmla="*/ 78806 h 1128714"/>
              <a:gd name="connsiteX2151" fmla="*/ 161421 w 796934"/>
              <a:gd name="connsiteY2151" fmla="*/ 87704 h 1128714"/>
              <a:gd name="connsiteX2152" fmla="*/ 183028 w 796934"/>
              <a:gd name="connsiteY2152" fmla="*/ 102957 h 1128714"/>
              <a:gd name="connsiteX2153" fmla="*/ 142355 w 796934"/>
              <a:gd name="connsiteY2153" fmla="*/ 137276 h 1128714"/>
              <a:gd name="connsiteX2154" fmla="*/ 142355 w 796934"/>
              <a:gd name="connsiteY2154" fmla="*/ 139818 h 1128714"/>
              <a:gd name="connsiteX2155" fmla="*/ 142355 w 796934"/>
              <a:gd name="connsiteY2155" fmla="*/ 142360 h 1128714"/>
              <a:gd name="connsiteX2156" fmla="*/ 142355 w 796934"/>
              <a:gd name="connsiteY2156" fmla="*/ 144902 h 1128714"/>
              <a:gd name="connsiteX2157" fmla="*/ 142355 w 796934"/>
              <a:gd name="connsiteY2157" fmla="*/ 147444 h 1128714"/>
              <a:gd name="connsiteX2158" fmla="*/ 144897 w 796934"/>
              <a:gd name="connsiteY2158" fmla="*/ 147444 h 1128714"/>
              <a:gd name="connsiteX2159" fmla="*/ 144897 w 796934"/>
              <a:gd name="connsiteY2159" fmla="*/ 149987 h 1128714"/>
              <a:gd name="connsiteX2160" fmla="*/ 144897 w 796934"/>
              <a:gd name="connsiteY2160" fmla="*/ 152529 h 1128714"/>
              <a:gd name="connsiteX2161" fmla="*/ 147439 w 796934"/>
              <a:gd name="connsiteY2161" fmla="*/ 152529 h 1128714"/>
              <a:gd name="connsiteX2162" fmla="*/ 147439 w 796934"/>
              <a:gd name="connsiteY2162" fmla="*/ 155071 h 1128714"/>
              <a:gd name="connsiteX2163" fmla="*/ 161421 w 796934"/>
              <a:gd name="connsiteY2163" fmla="*/ 169053 h 1128714"/>
              <a:gd name="connsiteX2164" fmla="*/ 161421 w 796934"/>
              <a:gd name="connsiteY2164" fmla="*/ 171595 h 1128714"/>
              <a:gd name="connsiteX2165" fmla="*/ 163962 w 796934"/>
              <a:gd name="connsiteY2165" fmla="*/ 171595 h 1128714"/>
              <a:gd name="connsiteX2166" fmla="*/ 163962 w 796934"/>
              <a:gd name="connsiteY2166" fmla="*/ 174137 h 1128714"/>
              <a:gd name="connsiteX2167" fmla="*/ 166504 w 796934"/>
              <a:gd name="connsiteY2167" fmla="*/ 174137 h 1128714"/>
              <a:gd name="connsiteX2168" fmla="*/ 166504 w 796934"/>
              <a:gd name="connsiteY2168" fmla="*/ 176679 h 1128714"/>
              <a:gd name="connsiteX2169" fmla="*/ 169047 w 796934"/>
              <a:gd name="connsiteY2169" fmla="*/ 179221 h 1128714"/>
              <a:gd name="connsiteX2170" fmla="*/ 169047 w 796934"/>
              <a:gd name="connsiteY2170" fmla="*/ 181764 h 1128714"/>
              <a:gd name="connsiteX2171" fmla="*/ 171589 w 796934"/>
              <a:gd name="connsiteY2171" fmla="*/ 181764 h 1128714"/>
              <a:gd name="connsiteX2172" fmla="*/ 174131 w 796934"/>
              <a:gd name="connsiteY2172" fmla="*/ 181764 h 1128714"/>
              <a:gd name="connsiteX2173" fmla="*/ 174131 w 796934"/>
              <a:gd name="connsiteY2173" fmla="*/ 184306 h 1128714"/>
              <a:gd name="connsiteX2174" fmla="*/ 176672 w 796934"/>
              <a:gd name="connsiteY2174" fmla="*/ 184306 h 1128714"/>
              <a:gd name="connsiteX2175" fmla="*/ 176672 w 796934"/>
              <a:gd name="connsiteY2175" fmla="*/ 186847 h 1128714"/>
              <a:gd name="connsiteX2176" fmla="*/ 179215 w 796934"/>
              <a:gd name="connsiteY2176" fmla="*/ 186847 h 1128714"/>
              <a:gd name="connsiteX2177" fmla="*/ 179215 w 796934"/>
              <a:gd name="connsiteY2177" fmla="*/ 189390 h 1128714"/>
              <a:gd name="connsiteX2178" fmla="*/ 181757 w 796934"/>
              <a:gd name="connsiteY2178" fmla="*/ 189390 h 1128714"/>
              <a:gd name="connsiteX2179" fmla="*/ 181757 w 796934"/>
              <a:gd name="connsiteY2179" fmla="*/ 191932 h 1128714"/>
              <a:gd name="connsiteX2180" fmla="*/ 184299 w 796934"/>
              <a:gd name="connsiteY2180" fmla="*/ 191932 h 1128714"/>
              <a:gd name="connsiteX2181" fmla="*/ 186841 w 796934"/>
              <a:gd name="connsiteY2181" fmla="*/ 191932 h 1128714"/>
              <a:gd name="connsiteX2182" fmla="*/ 186841 w 796934"/>
              <a:gd name="connsiteY2182" fmla="*/ 194474 h 1128714"/>
              <a:gd name="connsiteX2183" fmla="*/ 189383 w 796934"/>
              <a:gd name="connsiteY2183" fmla="*/ 194474 h 1128714"/>
              <a:gd name="connsiteX2184" fmla="*/ 189383 w 796934"/>
              <a:gd name="connsiteY2184" fmla="*/ 197017 h 1128714"/>
              <a:gd name="connsiteX2185" fmla="*/ 191925 w 796934"/>
              <a:gd name="connsiteY2185" fmla="*/ 197017 h 1128714"/>
              <a:gd name="connsiteX2186" fmla="*/ 191925 w 796934"/>
              <a:gd name="connsiteY2186" fmla="*/ 199558 h 1128714"/>
              <a:gd name="connsiteX2187" fmla="*/ 194467 w 796934"/>
              <a:gd name="connsiteY2187" fmla="*/ 199558 h 1128714"/>
              <a:gd name="connsiteX2188" fmla="*/ 194467 w 796934"/>
              <a:gd name="connsiteY2188" fmla="*/ 202101 h 1128714"/>
              <a:gd name="connsiteX2189" fmla="*/ 197009 w 796934"/>
              <a:gd name="connsiteY2189" fmla="*/ 202101 h 1128714"/>
              <a:gd name="connsiteX2190" fmla="*/ 197009 w 796934"/>
              <a:gd name="connsiteY2190" fmla="*/ 204643 h 1128714"/>
              <a:gd name="connsiteX2191" fmla="*/ 199552 w 796934"/>
              <a:gd name="connsiteY2191" fmla="*/ 204643 h 1128714"/>
              <a:gd name="connsiteX2192" fmla="*/ 199552 w 796934"/>
              <a:gd name="connsiteY2192" fmla="*/ 207185 h 1128714"/>
              <a:gd name="connsiteX2193" fmla="*/ 202093 w 796934"/>
              <a:gd name="connsiteY2193" fmla="*/ 207185 h 1128714"/>
              <a:gd name="connsiteX2194" fmla="*/ 202093 w 796934"/>
              <a:gd name="connsiteY2194" fmla="*/ 209727 h 1128714"/>
              <a:gd name="connsiteX2195" fmla="*/ 204635 w 796934"/>
              <a:gd name="connsiteY2195" fmla="*/ 212269 h 1128714"/>
              <a:gd name="connsiteX2196" fmla="*/ 204635 w 796934"/>
              <a:gd name="connsiteY2196" fmla="*/ 214811 h 1128714"/>
              <a:gd name="connsiteX2197" fmla="*/ 207177 w 796934"/>
              <a:gd name="connsiteY2197" fmla="*/ 214811 h 1128714"/>
              <a:gd name="connsiteX2198" fmla="*/ 207177 w 796934"/>
              <a:gd name="connsiteY2198" fmla="*/ 217354 h 1128714"/>
              <a:gd name="connsiteX2199" fmla="*/ 209720 w 796934"/>
              <a:gd name="connsiteY2199" fmla="*/ 217354 h 1128714"/>
              <a:gd name="connsiteX2200" fmla="*/ 209720 w 796934"/>
              <a:gd name="connsiteY2200" fmla="*/ 219896 h 1128714"/>
              <a:gd name="connsiteX2201" fmla="*/ 212262 w 796934"/>
              <a:gd name="connsiteY2201" fmla="*/ 219896 h 1128714"/>
              <a:gd name="connsiteX2202" fmla="*/ 212262 w 796934"/>
              <a:gd name="connsiteY2202" fmla="*/ 222438 h 1128714"/>
              <a:gd name="connsiteX2203" fmla="*/ 212262 w 796934"/>
              <a:gd name="connsiteY2203" fmla="*/ 224980 h 1128714"/>
              <a:gd name="connsiteX2204" fmla="*/ 214803 w 796934"/>
              <a:gd name="connsiteY2204" fmla="*/ 224980 h 1128714"/>
              <a:gd name="connsiteX2205" fmla="*/ 214803 w 796934"/>
              <a:gd name="connsiteY2205" fmla="*/ 227522 h 1128714"/>
              <a:gd name="connsiteX2206" fmla="*/ 217345 w 796934"/>
              <a:gd name="connsiteY2206" fmla="*/ 227522 h 1128714"/>
              <a:gd name="connsiteX2207" fmla="*/ 217345 w 796934"/>
              <a:gd name="connsiteY2207" fmla="*/ 230064 h 1128714"/>
              <a:gd name="connsiteX2208" fmla="*/ 217345 w 796934"/>
              <a:gd name="connsiteY2208" fmla="*/ 232607 h 1128714"/>
              <a:gd name="connsiteX2209" fmla="*/ 219888 w 796934"/>
              <a:gd name="connsiteY2209" fmla="*/ 232607 h 1128714"/>
              <a:gd name="connsiteX2210" fmla="*/ 219888 w 796934"/>
              <a:gd name="connsiteY2210" fmla="*/ 235149 h 1128714"/>
              <a:gd name="connsiteX2211" fmla="*/ 222430 w 796934"/>
              <a:gd name="connsiteY2211" fmla="*/ 235149 h 1128714"/>
              <a:gd name="connsiteX2212" fmla="*/ 222430 w 796934"/>
              <a:gd name="connsiteY2212" fmla="*/ 237691 h 1128714"/>
              <a:gd name="connsiteX2213" fmla="*/ 222430 w 796934"/>
              <a:gd name="connsiteY2213" fmla="*/ 240233 h 1128714"/>
              <a:gd name="connsiteX2214" fmla="*/ 224972 w 796934"/>
              <a:gd name="connsiteY2214" fmla="*/ 240233 h 1128714"/>
              <a:gd name="connsiteX2215" fmla="*/ 224972 w 796934"/>
              <a:gd name="connsiteY2215" fmla="*/ 242775 h 1128714"/>
              <a:gd name="connsiteX2216" fmla="*/ 227514 w 796934"/>
              <a:gd name="connsiteY2216" fmla="*/ 242775 h 1128714"/>
              <a:gd name="connsiteX2217" fmla="*/ 227514 w 796934"/>
              <a:gd name="connsiteY2217" fmla="*/ 245317 h 1128714"/>
              <a:gd name="connsiteX2218" fmla="*/ 227514 w 796934"/>
              <a:gd name="connsiteY2218" fmla="*/ 247860 h 1128714"/>
              <a:gd name="connsiteX2219" fmla="*/ 244038 w 796934"/>
              <a:gd name="connsiteY2219" fmla="*/ 278365 h 1128714"/>
              <a:gd name="connsiteX2220" fmla="*/ 260561 w 796934"/>
              <a:gd name="connsiteY2220" fmla="*/ 298703 h 1128714"/>
              <a:gd name="connsiteX2221" fmla="*/ 263103 w 796934"/>
              <a:gd name="connsiteY2221" fmla="*/ 298703 h 1128714"/>
              <a:gd name="connsiteX2222" fmla="*/ 263103 w 796934"/>
              <a:gd name="connsiteY2222" fmla="*/ 301244 h 1128714"/>
              <a:gd name="connsiteX2223" fmla="*/ 263103 w 796934"/>
              <a:gd name="connsiteY2223" fmla="*/ 303787 h 1128714"/>
              <a:gd name="connsiteX2224" fmla="*/ 265644 w 796934"/>
              <a:gd name="connsiteY2224" fmla="*/ 303787 h 1128714"/>
              <a:gd name="connsiteX2225" fmla="*/ 265644 w 796934"/>
              <a:gd name="connsiteY2225" fmla="*/ 306329 h 1128714"/>
              <a:gd name="connsiteX2226" fmla="*/ 268187 w 796934"/>
              <a:gd name="connsiteY2226" fmla="*/ 308871 h 1128714"/>
              <a:gd name="connsiteX2227" fmla="*/ 268187 w 796934"/>
              <a:gd name="connsiteY2227" fmla="*/ 311414 h 1128714"/>
              <a:gd name="connsiteX2228" fmla="*/ 268187 w 796934"/>
              <a:gd name="connsiteY2228" fmla="*/ 313955 h 1128714"/>
              <a:gd name="connsiteX2229" fmla="*/ 268187 w 796934"/>
              <a:gd name="connsiteY2229" fmla="*/ 316497 h 1128714"/>
              <a:gd name="connsiteX2230" fmla="*/ 270729 w 796934"/>
              <a:gd name="connsiteY2230" fmla="*/ 316497 h 1128714"/>
              <a:gd name="connsiteX2231" fmla="*/ 279626 w 796934"/>
              <a:gd name="connsiteY2231" fmla="*/ 397846 h 1128714"/>
              <a:gd name="connsiteX2232" fmla="*/ 284710 w 796934"/>
              <a:gd name="connsiteY2232" fmla="*/ 414370 h 1128714"/>
              <a:gd name="connsiteX2233" fmla="*/ 284710 w 796934"/>
              <a:gd name="connsiteY2233" fmla="*/ 416913 h 1128714"/>
              <a:gd name="connsiteX2234" fmla="*/ 284710 w 796934"/>
              <a:gd name="connsiteY2234" fmla="*/ 419455 h 1128714"/>
              <a:gd name="connsiteX2235" fmla="*/ 287252 w 796934"/>
              <a:gd name="connsiteY2235" fmla="*/ 419455 h 1128714"/>
              <a:gd name="connsiteX2236" fmla="*/ 287252 w 796934"/>
              <a:gd name="connsiteY2236" fmla="*/ 421996 h 1128714"/>
              <a:gd name="connsiteX2237" fmla="*/ 287252 w 796934"/>
              <a:gd name="connsiteY2237" fmla="*/ 424539 h 1128714"/>
              <a:gd name="connsiteX2238" fmla="*/ 287252 w 796934"/>
              <a:gd name="connsiteY2238" fmla="*/ 427081 h 1128714"/>
              <a:gd name="connsiteX2239" fmla="*/ 287252 w 796934"/>
              <a:gd name="connsiteY2239" fmla="*/ 429623 h 1128714"/>
              <a:gd name="connsiteX2240" fmla="*/ 287252 w 796934"/>
              <a:gd name="connsiteY2240" fmla="*/ 432166 h 1128714"/>
              <a:gd name="connsiteX2241" fmla="*/ 284710 w 796934"/>
              <a:gd name="connsiteY2241" fmla="*/ 438521 h 1128714"/>
              <a:gd name="connsiteX2242" fmla="*/ 284710 w 796934"/>
              <a:gd name="connsiteY2242" fmla="*/ 441063 h 1128714"/>
              <a:gd name="connsiteX2243" fmla="*/ 284710 w 796934"/>
              <a:gd name="connsiteY2243" fmla="*/ 443605 h 1128714"/>
              <a:gd name="connsiteX2244" fmla="*/ 284710 w 796934"/>
              <a:gd name="connsiteY2244" fmla="*/ 446147 h 1128714"/>
              <a:gd name="connsiteX2245" fmla="*/ 282168 w 796934"/>
              <a:gd name="connsiteY2245" fmla="*/ 446147 h 1128714"/>
              <a:gd name="connsiteX2246" fmla="*/ 282168 w 796934"/>
              <a:gd name="connsiteY2246" fmla="*/ 448690 h 1128714"/>
              <a:gd name="connsiteX2247" fmla="*/ 282168 w 796934"/>
              <a:gd name="connsiteY2247" fmla="*/ 451232 h 1128714"/>
              <a:gd name="connsiteX2248" fmla="*/ 282168 w 796934"/>
              <a:gd name="connsiteY2248" fmla="*/ 453773 h 1128714"/>
              <a:gd name="connsiteX2249" fmla="*/ 282168 w 796934"/>
              <a:gd name="connsiteY2249" fmla="*/ 456316 h 1128714"/>
              <a:gd name="connsiteX2250" fmla="*/ 282168 w 796934"/>
              <a:gd name="connsiteY2250" fmla="*/ 458858 h 1128714"/>
              <a:gd name="connsiteX2251" fmla="*/ 282168 w 796934"/>
              <a:gd name="connsiteY2251" fmla="*/ 461400 h 1128714"/>
              <a:gd name="connsiteX2252" fmla="*/ 282168 w 796934"/>
              <a:gd name="connsiteY2252" fmla="*/ 463943 h 1128714"/>
              <a:gd name="connsiteX2253" fmla="*/ 282168 w 796934"/>
              <a:gd name="connsiteY2253" fmla="*/ 466484 h 1128714"/>
              <a:gd name="connsiteX2254" fmla="*/ 282168 w 796934"/>
              <a:gd name="connsiteY2254" fmla="*/ 469026 h 1128714"/>
              <a:gd name="connsiteX2255" fmla="*/ 282168 w 796934"/>
              <a:gd name="connsiteY2255" fmla="*/ 471569 h 1128714"/>
              <a:gd name="connsiteX2256" fmla="*/ 282168 w 796934"/>
              <a:gd name="connsiteY2256" fmla="*/ 474111 h 1128714"/>
              <a:gd name="connsiteX2257" fmla="*/ 284710 w 796934"/>
              <a:gd name="connsiteY2257" fmla="*/ 474111 h 1128714"/>
              <a:gd name="connsiteX2258" fmla="*/ 284710 w 796934"/>
              <a:gd name="connsiteY2258" fmla="*/ 476653 h 1128714"/>
              <a:gd name="connsiteX2259" fmla="*/ 287252 w 796934"/>
              <a:gd name="connsiteY2259" fmla="*/ 476653 h 1128714"/>
              <a:gd name="connsiteX2260" fmla="*/ 289794 w 796934"/>
              <a:gd name="connsiteY2260" fmla="*/ 476653 h 1128714"/>
              <a:gd name="connsiteX2261" fmla="*/ 292336 w 796934"/>
              <a:gd name="connsiteY2261" fmla="*/ 476653 h 1128714"/>
              <a:gd name="connsiteX2262" fmla="*/ 302505 w 796934"/>
              <a:gd name="connsiteY2262" fmla="*/ 474111 h 1128714"/>
              <a:gd name="connsiteX2263" fmla="*/ 307589 w 796934"/>
              <a:gd name="connsiteY2263" fmla="*/ 471569 h 1128714"/>
              <a:gd name="connsiteX2264" fmla="*/ 310130 w 796934"/>
              <a:gd name="connsiteY2264" fmla="*/ 471569 h 1128714"/>
              <a:gd name="connsiteX2265" fmla="*/ 312673 w 796934"/>
              <a:gd name="connsiteY2265" fmla="*/ 471569 h 1128714"/>
              <a:gd name="connsiteX2266" fmla="*/ 312673 w 796934"/>
              <a:gd name="connsiteY2266" fmla="*/ 469026 h 1128714"/>
              <a:gd name="connsiteX2267" fmla="*/ 315215 w 796934"/>
              <a:gd name="connsiteY2267" fmla="*/ 469026 h 1128714"/>
              <a:gd name="connsiteX2268" fmla="*/ 317757 w 796934"/>
              <a:gd name="connsiteY2268" fmla="*/ 469026 h 1128714"/>
              <a:gd name="connsiteX2269" fmla="*/ 320299 w 796934"/>
              <a:gd name="connsiteY2269" fmla="*/ 469026 h 1128714"/>
              <a:gd name="connsiteX2270" fmla="*/ 322841 w 796934"/>
              <a:gd name="connsiteY2270" fmla="*/ 469026 h 1128714"/>
              <a:gd name="connsiteX2271" fmla="*/ 325383 w 796934"/>
              <a:gd name="connsiteY2271" fmla="*/ 466484 h 1128714"/>
              <a:gd name="connsiteX2272" fmla="*/ 327925 w 796934"/>
              <a:gd name="connsiteY2272" fmla="*/ 466484 h 1128714"/>
              <a:gd name="connsiteX2273" fmla="*/ 330467 w 796934"/>
              <a:gd name="connsiteY2273" fmla="*/ 466484 h 1128714"/>
              <a:gd name="connsiteX2274" fmla="*/ 339365 w 796934"/>
              <a:gd name="connsiteY2274" fmla="*/ 466484 h 1128714"/>
              <a:gd name="connsiteX2275" fmla="*/ 341906 w 796934"/>
              <a:gd name="connsiteY2275" fmla="*/ 466484 h 1128714"/>
              <a:gd name="connsiteX2276" fmla="*/ 344448 w 796934"/>
              <a:gd name="connsiteY2276" fmla="*/ 466484 h 1128714"/>
              <a:gd name="connsiteX2277" fmla="*/ 346991 w 796934"/>
              <a:gd name="connsiteY2277" fmla="*/ 466484 h 1128714"/>
              <a:gd name="connsiteX2278" fmla="*/ 349533 w 796934"/>
              <a:gd name="connsiteY2278" fmla="*/ 466484 h 1128714"/>
              <a:gd name="connsiteX2279" fmla="*/ 352075 w 796934"/>
              <a:gd name="connsiteY2279" fmla="*/ 466484 h 1128714"/>
              <a:gd name="connsiteX2280" fmla="*/ 354616 w 796934"/>
              <a:gd name="connsiteY2280" fmla="*/ 463943 h 1128714"/>
              <a:gd name="connsiteX2281" fmla="*/ 357159 w 796934"/>
              <a:gd name="connsiteY2281" fmla="*/ 463943 h 1128714"/>
              <a:gd name="connsiteX2282" fmla="*/ 357159 w 796934"/>
              <a:gd name="connsiteY2282" fmla="*/ 461400 h 1128714"/>
              <a:gd name="connsiteX2283" fmla="*/ 357159 w 796934"/>
              <a:gd name="connsiteY2283" fmla="*/ 458858 h 1128714"/>
              <a:gd name="connsiteX2284" fmla="*/ 357159 w 796934"/>
              <a:gd name="connsiteY2284" fmla="*/ 456316 h 1128714"/>
              <a:gd name="connsiteX2285" fmla="*/ 357159 w 796934"/>
              <a:gd name="connsiteY2285" fmla="*/ 453773 h 1128714"/>
              <a:gd name="connsiteX2286" fmla="*/ 354616 w 796934"/>
              <a:gd name="connsiteY2286" fmla="*/ 451232 h 1128714"/>
              <a:gd name="connsiteX2287" fmla="*/ 354616 w 796934"/>
              <a:gd name="connsiteY2287" fmla="*/ 448690 h 1128714"/>
              <a:gd name="connsiteX2288" fmla="*/ 352075 w 796934"/>
              <a:gd name="connsiteY2288" fmla="*/ 448690 h 1128714"/>
              <a:gd name="connsiteX2289" fmla="*/ 352075 w 796934"/>
              <a:gd name="connsiteY2289" fmla="*/ 446147 h 1128714"/>
              <a:gd name="connsiteX2290" fmla="*/ 349533 w 796934"/>
              <a:gd name="connsiteY2290" fmla="*/ 446147 h 1128714"/>
              <a:gd name="connsiteX2291" fmla="*/ 349533 w 796934"/>
              <a:gd name="connsiteY2291" fmla="*/ 443605 h 1128714"/>
              <a:gd name="connsiteX2292" fmla="*/ 340635 w 796934"/>
              <a:gd name="connsiteY2292" fmla="*/ 443605 h 1128714"/>
              <a:gd name="connsiteX2293" fmla="*/ 338093 w 796934"/>
              <a:gd name="connsiteY2293" fmla="*/ 443605 h 1128714"/>
              <a:gd name="connsiteX2294" fmla="*/ 338093 w 796934"/>
              <a:gd name="connsiteY2294" fmla="*/ 441063 h 1128714"/>
              <a:gd name="connsiteX2295" fmla="*/ 335551 w 796934"/>
              <a:gd name="connsiteY2295" fmla="*/ 441063 h 1128714"/>
              <a:gd name="connsiteX2296" fmla="*/ 333010 w 796934"/>
              <a:gd name="connsiteY2296" fmla="*/ 441063 h 1128714"/>
              <a:gd name="connsiteX2297" fmla="*/ 333010 w 796934"/>
              <a:gd name="connsiteY2297" fmla="*/ 427081 h 1128714"/>
              <a:gd name="connsiteX2298" fmla="*/ 330467 w 796934"/>
              <a:gd name="connsiteY2298" fmla="*/ 427081 h 1128714"/>
              <a:gd name="connsiteX2299" fmla="*/ 327925 w 796934"/>
              <a:gd name="connsiteY2299" fmla="*/ 427081 h 1128714"/>
              <a:gd name="connsiteX2300" fmla="*/ 327925 w 796934"/>
              <a:gd name="connsiteY2300" fmla="*/ 424539 h 1128714"/>
              <a:gd name="connsiteX2301" fmla="*/ 325383 w 796934"/>
              <a:gd name="connsiteY2301" fmla="*/ 424539 h 1128714"/>
              <a:gd name="connsiteX2302" fmla="*/ 322841 w 796934"/>
              <a:gd name="connsiteY2302" fmla="*/ 424539 h 1128714"/>
              <a:gd name="connsiteX2303" fmla="*/ 322841 w 796934"/>
              <a:gd name="connsiteY2303" fmla="*/ 421996 h 1128714"/>
              <a:gd name="connsiteX2304" fmla="*/ 320299 w 796934"/>
              <a:gd name="connsiteY2304" fmla="*/ 421996 h 1128714"/>
              <a:gd name="connsiteX2305" fmla="*/ 320299 w 796934"/>
              <a:gd name="connsiteY2305" fmla="*/ 419455 h 1128714"/>
              <a:gd name="connsiteX2306" fmla="*/ 317757 w 796934"/>
              <a:gd name="connsiteY2306" fmla="*/ 419455 h 1128714"/>
              <a:gd name="connsiteX2307" fmla="*/ 317757 w 796934"/>
              <a:gd name="connsiteY2307" fmla="*/ 416913 h 1128714"/>
              <a:gd name="connsiteX2308" fmla="*/ 315215 w 796934"/>
              <a:gd name="connsiteY2308" fmla="*/ 416913 h 1128714"/>
              <a:gd name="connsiteX2309" fmla="*/ 312673 w 796934"/>
              <a:gd name="connsiteY2309" fmla="*/ 414370 h 1128714"/>
              <a:gd name="connsiteX2310" fmla="*/ 310130 w 796934"/>
              <a:gd name="connsiteY2310" fmla="*/ 411828 h 1128714"/>
              <a:gd name="connsiteX2311" fmla="*/ 307589 w 796934"/>
              <a:gd name="connsiteY2311" fmla="*/ 411828 h 1128714"/>
              <a:gd name="connsiteX2312" fmla="*/ 307589 w 796934"/>
              <a:gd name="connsiteY2312" fmla="*/ 409286 h 1128714"/>
              <a:gd name="connsiteX2313" fmla="*/ 305047 w 796934"/>
              <a:gd name="connsiteY2313" fmla="*/ 409286 h 1128714"/>
              <a:gd name="connsiteX2314" fmla="*/ 305047 w 796934"/>
              <a:gd name="connsiteY2314" fmla="*/ 406744 h 1128714"/>
              <a:gd name="connsiteX2315" fmla="*/ 302505 w 796934"/>
              <a:gd name="connsiteY2315" fmla="*/ 406744 h 1128714"/>
              <a:gd name="connsiteX2316" fmla="*/ 302505 w 796934"/>
              <a:gd name="connsiteY2316" fmla="*/ 404202 h 1128714"/>
              <a:gd name="connsiteX2317" fmla="*/ 299962 w 796934"/>
              <a:gd name="connsiteY2317" fmla="*/ 401660 h 1128714"/>
              <a:gd name="connsiteX2318" fmla="*/ 299962 w 796934"/>
              <a:gd name="connsiteY2318" fmla="*/ 401660 h 1128714"/>
              <a:gd name="connsiteX2319" fmla="*/ 297420 w 796934"/>
              <a:gd name="connsiteY2319" fmla="*/ 401660 h 1128714"/>
              <a:gd name="connsiteX2320" fmla="*/ 297420 w 796934"/>
              <a:gd name="connsiteY2320" fmla="*/ 399117 h 1128714"/>
              <a:gd name="connsiteX2321" fmla="*/ 294879 w 796934"/>
              <a:gd name="connsiteY2321" fmla="*/ 399117 h 1128714"/>
              <a:gd name="connsiteX2322" fmla="*/ 294879 w 796934"/>
              <a:gd name="connsiteY2322" fmla="*/ 396575 h 1128714"/>
              <a:gd name="connsiteX2323" fmla="*/ 294879 w 796934"/>
              <a:gd name="connsiteY2323" fmla="*/ 394033 h 1128714"/>
              <a:gd name="connsiteX2324" fmla="*/ 292336 w 796934"/>
              <a:gd name="connsiteY2324" fmla="*/ 394033 h 1128714"/>
              <a:gd name="connsiteX2325" fmla="*/ 292336 w 796934"/>
              <a:gd name="connsiteY2325" fmla="*/ 391491 h 1128714"/>
              <a:gd name="connsiteX2326" fmla="*/ 292336 w 796934"/>
              <a:gd name="connsiteY2326" fmla="*/ 388949 h 1128714"/>
              <a:gd name="connsiteX2327" fmla="*/ 292336 w 796934"/>
              <a:gd name="connsiteY2327" fmla="*/ 386407 h 1128714"/>
              <a:gd name="connsiteX2328" fmla="*/ 289794 w 796934"/>
              <a:gd name="connsiteY2328" fmla="*/ 386407 h 1128714"/>
              <a:gd name="connsiteX2329" fmla="*/ 289794 w 796934"/>
              <a:gd name="connsiteY2329" fmla="*/ 383864 h 1128714"/>
              <a:gd name="connsiteX2330" fmla="*/ 289794 w 796934"/>
              <a:gd name="connsiteY2330" fmla="*/ 381323 h 1128714"/>
              <a:gd name="connsiteX2331" fmla="*/ 289794 w 796934"/>
              <a:gd name="connsiteY2331" fmla="*/ 378780 h 1128714"/>
              <a:gd name="connsiteX2332" fmla="*/ 289794 w 796934"/>
              <a:gd name="connsiteY2332" fmla="*/ 376238 h 1128714"/>
              <a:gd name="connsiteX2333" fmla="*/ 289794 w 796934"/>
              <a:gd name="connsiteY2333" fmla="*/ 376238 h 1128714"/>
              <a:gd name="connsiteX2334" fmla="*/ 289794 w 796934"/>
              <a:gd name="connsiteY2334" fmla="*/ 376238 h 1128714"/>
              <a:gd name="connsiteX2335" fmla="*/ 289794 w 796934"/>
              <a:gd name="connsiteY2335" fmla="*/ 373696 h 1128714"/>
              <a:gd name="connsiteX2336" fmla="*/ 289794 w 796934"/>
              <a:gd name="connsiteY2336" fmla="*/ 371153 h 1128714"/>
              <a:gd name="connsiteX2337" fmla="*/ 289794 w 796934"/>
              <a:gd name="connsiteY2337" fmla="*/ 368612 h 1128714"/>
              <a:gd name="connsiteX2338" fmla="*/ 289794 w 796934"/>
              <a:gd name="connsiteY2338" fmla="*/ 366070 h 1128714"/>
              <a:gd name="connsiteX2339" fmla="*/ 289794 w 796934"/>
              <a:gd name="connsiteY2339" fmla="*/ 363527 h 1128714"/>
              <a:gd name="connsiteX2340" fmla="*/ 289794 w 796934"/>
              <a:gd name="connsiteY2340" fmla="*/ 360985 h 1128714"/>
              <a:gd name="connsiteX2341" fmla="*/ 289794 w 796934"/>
              <a:gd name="connsiteY2341" fmla="*/ 358443 h 1128714"/>
              <a:gd name="connsiteX2342" fmla="*/ 289794 w 796934"/>
              <a:gd name="connsiteY2342" fmla="*/ 355901 h 1128714"/>
              <a:gd name="connsiteX2343" fmla="*/ 289794 w 796934"/>
              <a:gd name="connsiteY2343" fmla="*/ 353359 h 1128714"/>
              <a:gd name="connsiteX2344" fmla="*/ 289794 w 796934"/>
              <a:gd name="connsiteY2344" fmla="*/ 350817 h 1128714"/>
              <a:gd name="connsiteX2345" fmla="*/ 289794 w 796934"/>
              <a:gd name="connsiteY2345" fmla="*/ 350817 h 1128714"/>
              <a:gd name="connsiteX2346" fmla="*/ 289794 w 796934"/>
              <a:gd name="connsiteY2346" fmla="*/ 348274 h 1128714"/>
              <a:gd name="connsiteX2347" fmla="*/ 289794 w 796934"/>
              <a:gd name="connsiteY2347" fmla="*/ 345732 h 1128714"/>
              <a:gd name="connsiteX2348" fmla="*/ 289794 w 796934"/>
              <a:gd name="connsiteY2348" fmla="*/ 343190 h 1128714"/>
              <a:gd name="connsiteX2349" fmla="*/ 292336 w 796934"/>
              <a:gd name="connsiteY2349" fmla="*/ 280907 h 1128714"/>
              <a:gd name="connsiteX2350" fmla="*/ 284710 w 796934"/>
              <a:gd name="connsiteY2350" fmla="*/ 264384 h 1128714"/>
              <a:gd name="connsiteX2351" fmla="*/ 268187 w 796934"/>
              <a:gd name="connsiteY2351" fmla="*/ 255486 h 1128714"/>
              <a:gd name="connsiteX2352" fmla="*/ 268187 w 796934"/>
              <a:gd name="connsiteY2352" fmla="*/ 252944 h 1128714"/>
              <a:gd name="connsiteX2353" fmla="*/ 265644 w 796934"/>
              <a:gd name="connsiteY2353" fmla="*/ 252944 h 1128714"/>
              <a:gd name="connsiteX2354" fmla="*/ 264374 w 796934"/>
              <a:gd name="connsiteY2354" fmla="*/ 252944 h 1128714"/>
              <a:gd name="connsiteX2355" fmla="*/ 264374 w 796934"/>
              <a:gd name="connsiteY2355" fmla="*/ 250401 h 1128714"/>
              <a:gd name="connsiteX2356" fmla="*/ 261831 w 796934"/>
              <a:gd name="connsiteY2356" fmla="*/ 250401 h 1128714"/>
              <a:gd name="connsiteX2357" fmla="*/ 261831 w 796934"/>
              <a:gd name="connsiteY2357" fmla="*/ 249131 h 1128714"/>
              <a:gd name="connsiteX2358" fmla="*/ 259289 w 796934"/>
              <a:gd name="connsiteY2358" fmla="*/ 249131 h 1128714"/>
              <a:gd name="connsiteX2359" fmla="*/ 259289 w 796934"/>
              <a:gd name="connsiteY2359" fmla="*/ 246588 h 1128714"/>
              <a:gd name="connsiteX2360" fmla="*/ 256748 w 796934"/>
              <a:gd name="connsiteY2360" fmla="*/ 246588 h 1128714"/>
              <a:gd name="connsiteX2361" fmla="*/ 256748 w 796934"/>
              <a:gd name="connsiteY2361" fmla="*/ 244046 h 1128714"/>
              <a:gd name="connsiteX2362" fmla="*/ 254206 w 796934"/>
              <a:gd name="connsiteY2362" fmla="*/ 244046 h 1128714"/>
              <a:gd name="connsiteX2363" fmla="*/ 254206 w 796934"/>
              <a:gd name="connsiteY2363" fmla="*/ 241504 h 1128714"/>
              <a:gd name="connsiteX2364" fmla="*/ 251663 w 796934"/>
              <a:gd name="connsiteY2364" fmla="*/ 238962 h 1128714"/>
              <a:gd name="connsiteX2365" fmla="*/ 251663 w 796934"/>
              <a:gd name="connsiteY2365" fmla="*/ 236420 h 1128714"/>
              <a:gd name="connsiteX2366" fmla="*/ 249121 w 796934"/>
              <a:gd name="connsiteY2366" fmla="*/ 236420 h 1128714"/>
              <a:gd name="connsiteX2367" fmla="*/ 249121 w 796934"/>
              <a:gd name="connsiteY2367" fmla="*/ 233877 h 1128714"/>
              <a:gd name="connsiteX2368" fmla="*/ 246579 w 796934"/>
              <a:gd name="connsiteY2368" fmla="*/ 233877 h 1128714"/>
              <a:gd name="connsiteX2369" fmla="*/ 246579 w 796934"/>
              <a:gd name="connsiteY2369" fmla="*/ 231335 h 1128714"/>
              <a:gd name="connsiteX2370" fmla="*/ 246579 w 796934"/>
              <a:gd name="connsiteY2370" fmla="*/ 228794 h 1128714"/>
              <a:gd name="connsiteX2371" fmla="*/ 244038 w 796934"/>
              <a:gd name="connsiteY2371" fmla="*/ 228794 h 1128714"/>
              <a:gd name="connsiteX2372" fmla="*/ 244038 w 796934"/>
              <a:gd name="connsiteY2372" fmla="*/ 226251 h 1128714"/>
              <a:gd name="connsiteX2373" fmla="*/ 241495 w 796934"/>
              <a:gd name="connsiteY2373" fmla="*/ 226251 h 1128714"/>
              <a:gd name="connsiteX2374" fmla="*/ 241495 w 796934"/>
              <a:gd name="connsiteY2374" fmla="*/ 223709 h 1128714"/>
              <a:gd name="connsiteX2375" fmla="*/ 241495 w 796934"/>
              <a:gd name="connsiteY2375" fmla="*/ 223709 h 1128714"/>
              <a:gd name="connsiteX2376" fmla="*/ 238953 w 796934"/>
              <a:gd name="connsiteY2376" fmla="*/ 223709 h 1128714"/>
              <a:gd name="connsiteX2377" fmla="*/ 238953 w 796934"/>
              <a:gd name="connsiteY2377" fmla="*/ 221167 h 1128714"/>
              <a:gd name="connsiteX2378" fmla="*/ 236411 w 796934"/>
              <a:gd name="connsiteY2378" fmla="*/ 221167 h 1128714"/>
              <a:gd name="connsiteX2379" fmla="*/ 236411 w 796934"/>
              <a:gd name="connsiteY2379" fmla="*/ 218624 h 1128714"/>
              <a:gd name="connsiteX2380" fmla="*/ 236411 w 796934"/>
              <a:gd name="connsiteY2380" fmla="*/ 216083 h 1128714"/>
              <a:gd name="connsiteX2381" fmla="*/ 233869 w 796934"/>
              <a:gd name="connsiteY2381" fmla="*/ 216083 h 1128714"/>
              <a:gd name="connsiteX2382" fmla="*/ 233869 w 796934"/>
              <a:gd name="connsiteY2382" fmla="*/ 213541 h 1128714"/>
              <a:gd name="connsiteX2383" fmla="*/ 231327 w 796934"/>
              <a:gd name="connsiteY2383" fmla="*/ 213541 h 1128714"/>
              <a:gd name="connsiteX2384" fmla="*/ 231327 w 796934"/>
              <a:gd name="connsiteY2384" fmla="*/ 210998 h 1128714"/>
              <a:gd name="connsiteX2385" fmla="*/ 231327 w 796934"/>
              <a:gd name="connsiteY2385" fmla="*/ 208456 h 1128714"/>
              <a:gd name="connsiteX2386" fmla="*/ 228785 w 796934"/>
              <a:gd name="connsiteY2386" fmla="*/ 208456 h 1128714"/>
              <a:gd name="connsiteX2387" fmla="*/ 228785 w 796934"/>
              <a:gd name="connsiteY2387" fmla="*/ 205914 h 1128714"/>
              <a:gd name="connsiteX2388" fmla="*/ 226243 w 796934"/>
              <a:gd name="connsiteY2388" fmla="*/ 205914 h 1128714"/>
              <a:gd name="connsiteX2389" fmla="*/ 226243 w 796934"/>
              <a:gd name="connsiteY2389" fmla="*/ 203372 h 1128714"/>
              <a:gd name="connsiteX2390" fmla="*/ 226243 w 796934"/>
              <a:gd name="connsiteY2390" fmla="*/ 200830 h 1128714"/>
              <a:gd name="connsiteX2391" fmla="*/ 226243 w 796934"/>
              <a:gd name="connsiteY2391" fmla="*/ 200830 h 1128714"/>
              <a:gd name="connsiteX2392" fmla="*/ 226243 w 796934"/>
              <a:gd name="connsiteY2392" fmla="*/ 198287 h 1128714"/>
              <a:gd name="connsiteX2393" fmla="*/ 226243 w 796934"/>
              <a:gd name="connsiteY2393" fmla="*/ 198287 h 1128714"/>
              <a:gd name="connsiteX2394" fmla="*/ 223701 w 796934"/>
              <a:gd name="connsiteY2394" fmla="*/ 198287 h 1128714"/>
              <a:gd name="connsiteX2395" fmla="*/ 223701 w 796934"/>
              <a:gd name="connsiteY2395" fmla="*/ 195745 h 1128714"/>
              <a:gd name="connsiteX2396" fmla="*/ 221158 w 796934"/>
              <a:gd name="connsiteY2396" fmla="*/ 195745 h 1128714"/>
              <a:gd name="connsiteX2397" fmla="*/ 221158 w 796934"/>
              <a:gd name="connsiteY2397" fmla="*/ 193203 h 1128714"/>
              <a:gd name="connsiteX2398" fmla="*/ 221158 w 796934"/>
              <a:gd name="connsiteY2398" fmla="*/ 190661 h 1128714"/>
              <a:gd name="connsiteX2399" fmla="*/ 218617 w 796934"/>
              <a:gd name="connsiteY2399" fmla="*/ 190661 h 1128714"/>
              <a:gd name="connsiteX2400" fmla="*/ 218617 w 796934"/>
              <a:gd name="connsiteY2400" fmla="*/ 188119 h 1128714"/>
              <a:gd name="connsiteX2401" fmla="*/ 216075 w 796934"/>
              <a:gd name="connsiteY2401" fmla="*/ 188119 h 1128714"/>
              <a:gd name="connsiteX2402" fmla="*/ 216075 w 796934"/>
              <a:gd name="connsiteY2402" fmla="*/ 185577 h 1128714"/>
              <a:gd name="connsiteX2403" fmla="*/ 216075 w 796934"/>
              <a:gd name="connsiteY2403" fmla="*/ 183034 h 1128714"/>
              <a:gd name="connsiteX2404" fmla="*/ 213533 w 796934"/>
              <a:gd name="connsiteY2404" fmla="*/ 183034 h 1128714"/>
              <a:gd name="connsiteX2405" fmla="*/ 213533 w 796934"/>
              <a:gd name="connsiteY2405" fmla="*/ 180492 h 1128714"/>
              <a:gd name="connsiteX2406" fmla="*/ 210990 w 796934"/>
              <a:gd name="connsiteY2406" fmla="*/ 180492 h 1128714"/>
              <a:gd name="connsiteX2407" fmla="*/ 210990 w 796934"/>
              <a:gd name="connsiteY2407" fmla="*/ 177951 h 1128714"/>
              <a:gd name="connsiteX2408" fmla="*/ 210990 w 796934"/>
              <a:gd name="connsiteY2408" fmla="*/ 175408 h 1128714"/>
              <a:gd name="connsiteX2409" fmla="*/ 208448 w 796934"/>
              <a:gd name="connsiteY2409" fmla="*/ 175408 h 1128714"/>
              <a:gd name="connsiteX2410" fmla="*/ 208448 w 796934"/>
              <a:gd name="connsiteY2410" fmla="*/ 172866 h 1128714"/>
              <a:gd name="connsiteX2411" fmla="*/ 205907 w 796934"/>
              <a:gd name="connsiteY2411" fmla="*/ 172866 h 1128714"/>
              <a:gd name="connsiteX2412" fmla="*/ 205907 w 796934"/>
              <a:gd name="connsiteY2412" fmla="*/ 172866 h 1128714"/>
              <a:gd name="connsiteX2413" fmla="*/ 203364 w 796934"/>
              <a:gd name="connsiteY2413" fmla="*/ 172866 h 1128714"/>
              <a:gd name="connsiteX2414" fmla="*/ 203364 w 796934"/>
              <a:gd name="connsiteY2414" fmla="*/ 170324 h 1128714"/>
              <a:gd name="connsiteX2415" fmla="*/ 203364 w 796934"/>
              <a:gd name="connsiteY2415" fmla="*/ 167781 h 1128714"/>
              <a:gd name="connsiteX2416" fmla="*/ 200822 w 796934"/>
              <a:gd name="connsiteY2416" fmla="*/ 167781 h 1128714"/>
              <a:gd name="connsiteX2417" fmla="*/ 200822 w 796934"/>
              <a:gd name="connsiteY2417" fmla="*/ 165240 h 1128714"/>
              <a:gd name="connsiteX2418" fmla="*/ 198280 w 796934"/>
              <a:gd name="connsiteY2418" fmla="*/ 165240 h 1128714"/>
              <a:gd name="connsiteX2419" fmla="*/ 198280 w 796934"/>
              <a:gd name="connsiteY2419" fmla="*/ 162698 h 1128714"/>
              <a:gd name="connsiteX2420" fmla="*/ 195738 w 796934"/>
              <a:gd name="connsiteY2420" fmla="*/ 162698 h 1128714"/>
              <a:gd name="connsiteX2421" fmla="*/ 195738 w 796934"/>
              <a:gd name="connsiteY2421" fmla="*/ 160155 h 1128714"/>
              <a:gd name="connsiteX2422" fmla="*/ 195738 w 796934"/>
              <a:gd name="connsiteY2422" fmla="*/ 157613 h 1128714"/>
              <a:gd name="connsiteX2423" fmla="*/ 193196 w 796934"/>
              <a:gd name="connsiteY2423" fmla="*/ 157613 h 1128714"/>
              <a:gd name="connsiteX2424" fmla="*/ 193196 w 796934"/>
              <a:gd name="connsiteY2424" fmla="*/ 155071 h 1128714"/>
              <a:gd name="connsiteX2425" fmla="*/ 190654 w 796934"/>
              <a:gd name="connsiteY2425" fmla="*/ 155071 h 1128714"/>
              <a:gd name="connsiteX2426" fmla="*/ 190654 w 796934"/>
              <a:gd name="connsiteY2426" fmla="*/ 152529 h 1128714"/>
              <a:gd name="connsiteX2427" fmla="*/ 188112 w 796934"/>
              <a:gd name="connsiteY2427" fmla="*/ 152529 h 1128714"/>
              <a:gd name="connsiteX2428" fmla="*/ 188112 w 796934"/>
              <a:gd name="connsiteY2428" fmla="*/ 149987 h 1128714"/>
              <a:gd name="connsiteX2429" fmla="*/ 188112 w 796934"/>
              <a:gd name="connsiteY2429" fmla="*/ 149987 h 1128714"/>
              <a:gd name="connsiteX2430" fmla="*/ 188112 w 796934"/>
              <a:gd name="connsiteY2430" fmla="*/ 147444 h 1128714"/>
              <a:gd name="connsiteX2431" fmla="*/ 185570 w 796934"/>
              <a:gd name="connsiteY2431" fmla="*/ 147444 h 1128714"/>
              <a:gd name="connsiteX2432" fmla="*/ 185570 w 796934"/>
              <a:gd name="connsiteY2432" fmla="*/ 147444 h 1128714"/>
              <a:gd name="connsiteX2433" fmla="*/ 185570 w 796934"/>
              <a:gd name="connsiteY2433" fmla="*/ 144902 h 1128714"/>
              <a:gd name="connsiteX2434" fmla="*/ 183028 w 796934"/>
              <a:gd name="connsiteY2434" fmla="*/ 144902 h 1128714"/>
              <a:gd name="connsiteX2435" fmla="*/ 183028 w 796934"/>
              <a:gd name="connsiteY2435" fmla="*/ 142360 h 1128714"/>
              <a:gd name="connsiteX2436" fmla="*/ 180486 w 796934"/>
              <a:gd name="connsiteY2436" fmla="*/ 142360 h 1128714"/>
              <a:gd name="connsiteX2437" fmla="*/ 180486 w 796934"/>
              <a:gd name="connsiteY2437" fmla="*/ 139818 h 1128714"/>
              <a:gd name="connsiteX2438" fmla="*/ 177944 w 796934"/>
              <a:gd name="connsiteY2438" fmla="*/ 139818 h 1128714"/>
              <a:gd name="connsiteX2439" fmla="*/ 177944 w 796934"/>
              <a:gd name="connsiteY2439" fmla="*/ 137276 h 1128714"/>
              <a:gd name="connsiteX2440" fmla="*/ 175402 w 796934"/>
              <a:gd name="connsiteY2440" fmla="*/ 137276 h 1128714"/>
              <a:gd name="connsiteX2441" fmla="*/ 175402 w 796934"/>
              <a:gd name="connsiteY2441" fmla="*/ 134734 h 1128714"/>
              <a:gd name="connsiteX2442" fmla="*/ 172860 w 796934"/>
              <a:gd name="connsiteY2442" fmla="*/ 134734 h 1128714"/>
              <a:gd name="connsiteX2443" fmla="*/ 172860 w 796934"/>
              <a:gd name="connsiteY2443" fmla="*/ 132191 h 1128714"/>
              <a:gd name="connsiteX2444" fmla="*/ 170317 w 796934"/>
              <a:gd name="connsiteY2444" fmla="*/ 132191 h 1128714"/>
              <a:gd name="connsiteX2445" fmla="*/ 170317 w 796934"/>
              <a:gd name="connsiteY2445" fmla="*/ 129649 h 1128714"/>
              <a:gd name="connsiteX2446" fmla="*/ 167776 w 796934"/>
              <a:gd name="connsiteY2446" fmla="*/ 129649 h 1128714"/>
              <a:gd name="connsiteX2447" fmla="*/ 167776 w 796934"/>
              <a:gd name="connsiteY2447" fmla="*/ 127108 h 1128714"/>
              <a:gd name="connsiteX2448" fmla="*/ 165234 w 796934"/>
              <a:gd name="connsiteY2448" fmla="*/ 127108 h 1128714"/>
              <a:gd name="connsiteX2449" fmla="*/ 162691 w 796934"/>
              <a:gd name="connsiteY2449" fmla="*/ 124565 h 1128714"/>
              <a:gd name="connsiteX2450" fmla="*/ 160149 w 796934"/>
              <a:gd name="connsiteY2450" fmla="*/ 124565 h 1128714"/>
              <a:gd name="connsiteX2451" fmla="*/ 160149 w 796934"/>
              <a:gd name="connsiteY2451" fmla="*/ 122023 h 1128714"/>
              <a:gd name="connsiteX2452" fmla="*/ 157607 w 796934"/>
              <a:gd name="connsiteY2452" fmla="*/ 122023 h 1128714"/>
              <a:gd name="connsiteX2453" fmla="*/ 157607 w 796934"/>
              <a:gd name="connsiteY2453" fmla="*/ 119481 h 1128714"/>
              <a:gd name="connsiteX2454" fmla="*/ 155066 w 796934"/>
              <a:gd name="connsiteY2454" fmla="*/ 119481 h 1128714"/>
              <a:gd name="connsiteX2455" fmla="*/ 155066 w 796934"/>
              <a:gd name="connsiteY2455" fmla="*/ 116938 h 1128714"/>
              <a:gd name="connsiteX2456" fmla="*/ 152523 w 796934"/>
              <a:gd name="connsiteY2456" fmla="*/ 116938 h 1128714"/>
              <a:gd name="connsiteX2457" fmla="*/ 149981 w 796934"/>
              <a:gd name="connsiteY2457" fmla="*/ 116938 h 1128714"/>
              <a:gd name="connsiteX2458" fmla="*/ 149981 w 796934"/>
              <a:gd name="connsiteY2458" fmla="*/ 114397 h 1128714"/>
              <a:gd name="connsiteX2459" fmla="*/ 149981 w 796934"/>
              <a:gd name="connsiteY2459" fmla="*/ 114397 h 1128714"/>
              <a:gd name="connsiteX2460" fmla="*/ 147439 w 796934"/>
              <a:gd name="connsiteY2460" fmla="*/ 114397 h 1128714"/>
              <a:gd name="connsiteX2461" fmla="*/ 144897 w 796934"/>
              <a:gd name="connsiteY2461" fmla="*/ 114397 h 1128714"/>
              <a:gd name="connsiteX2462" fmla="*/ 142355 w 796934"/>
              <a:gd name="connsiteY2462" fmla="*/ 114397 h 1128714"/>
              <a:gd name="connsiteX2463" fmla="*/ 142355 w 796934"/>
              <a:gd name="connsiteY2463" fmla="*/ 116938 h 1128714"/>
              <a:gd name="connsiteX2464" fmla="*/ 139813 w 796934"/>
              <a:gd name="connsiteY2464" fmla="*/ 116938 h 1128714"/>
              <a:gd name="connsiteX2465" fmla="*/ 139813 w 796934"/>
              <a:gd name="connsiteY2465" fmla="*/ 119481 h 1128714"/>
              <a:gd name="connsiteX2466" fmla="*/ 139813 w 796934"/>
              <a:gd name="connsiteY2466" fmla="*/ 122023 h 1128714"/>
              <a:gd name="connsiteX2467" fmla="*/ 139813 w 796934"/>
              <a:gd name="connsiteY2467" fmla="*/ 124565 h 1128714"/>
              <a:gd name="connsiteX2468" fmla="*/ 139813 w 796934"/>
              <a:gd name="connsiteY2468" fmla="*/ 127108 h 1128714"/>
              <a:gd name="connsiteX2469" fmla="*/ 139813 w 796934"/>
              <a:gd name="connsiteY2469" fmla="*/ 129649 h 1128714"/>
              <a:gd name="connsiteX2470" fmla="*/ 139813 w 796934"/>
              <a:gd name="connsiteY2470" fmla="*/ 132191 h 1128714"/>
              <a:gd name="connsiteX2471" fmla="*/ 139813 w 796934"/>
              <a:gd name="connsiteY2471" fmla="*/ 134734 h 1128714"/>
              <a:gd name="connsiteX2472" fmla="*/ 142355 w 796934"/>
              <a:gd name="connsiteY2472" fmla="*/ 137276 h 112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Lst>
            <a:rect l="l" t="t" r="r" b="b"/>
            <a:pathLst>
              <a:path w="796934" h="1128714">
                <a:moveTo>
                  <a:pt x="597383" y="533852"/>
                </a:moveTo>
                <a:lnTo>
                  <a:pt x="594841" y="533852"/>
                </a:lnTo>
                <a:lnTo>
                  <a:pt x="592299" y="531309"/>
                </a:lnTo>
                <a:lnTo>
                  <a:pt x="592299" y="528767"/>
                </a:lnTo>
                <a:lnTo>
                  <a:pt x="592299" y="526225"/>
                </a:lnTo>
                <a:lnTo>
                  <a:pt x="594841" y="526225"/>
                </a:lnTo>
                <a:lnTo>
                  <a:pt x="594841" y="523683"/>
                </a:lnTo>
                <a:lnTo>
                  <a:pt x="597383" y="523683"/>
                </a:lnTo>
                <a:lnTo>
                  <a:pt x="597383" y="526225"/>
                </a:lnTo>
                <a:lnTo>
                  <a:pt x="599925" y="526225"/>
                </a:lnTo>
                <a:lnTo>
                  <a:pt x="599925" y="528767"/>
                </a:lnTo>
                <a:lnTo>
                  <a:pt x="599925" y="531309"/>
                </a:lnTo>
                <a:lnTo>
                  <a:pt x="597383" y="533852"/>
                </a:lnTo>
                <a:close/>
                <a:moveTo>
                  <a:pt x="588486" y="531309"/>
                </a:moveTo>
                <a:lnTo>
                  <a:pt x="585944" y="531309"/>
                </a:lnTo>
                <a:lnTo>
                  <a:pt x="585944" y="528767"/>
                </a:lnTo>
                <a:lnTo>
                  <a:pt x="585944" y="526225"/>
                </a:lnTo>
                <a:lnTo>
                  <a:pt x="585944" y="523683"/>
                </a:lnTo>
                <a:lnTo>
                  <a:pt x="588486" y="523683"/>
                </a:lnTo>
                <a:lnTo>
                  <a:pt x="588486" y="521141"/>
                </a:lnTo>
                <a:lnTo>
                  <a:pt x="591028" y="523683"/>
                </a:lnTo>
                <a:lnTo>
                  <a:pt x="593570" y="526225"/>
                </a:lnTo>
                <a:lnTo>
                  <a:pt x="593570" y="528767"/>
                </a:lnTo>
                <a:lnTo>
                  <a:pt x="591028" y="528767"/>
                </a:lnTo>
                <a:lnTo>
                  <a:pt x="591028" y="531309"/>
                </a:lnTo>
                <a:lnTo>
                  <a:pt x="588486" y="531309"/>
                </a:lnTo>
                <a:close/>
                <a:moveTo>
                  <a:pt x="561795" y="531309"/>
                </a:moveTo>
                <a:lnTo>
                  <a:pt x="559252" y="531309"/>
                </a:lnTo>
                <a:lnTo>
                  <a:pt x="559252" y="528767"/>
                </a:lnTo>
                <a:lnTo>
                  <a:pt x="556710" y="528767"/>
                </a:lnTo>
                <a:lnTo>
                  <a:pt x="556710" y="526225"/>
                </a:lnTo>
                <a:lnTo>
                  <a:pt x="556710" y="523683"/>
                </a:lnTo>
                <a:lnTo>
                  <a:pt x="559252" y="523683"/>
                </a:lnTo>
                <a:lnTo>
                  <a:pt x="559252" y="521141"/>
                </a:lnTo>
                <a:lnTo>
                  <a:pt x="561795" y="521141"/>
                </a:lnTo>
                <a:lnTo>
                  <a:pt x="561795" y="523683"/>
                </a:lnTo>
                <a:lnTo>
                  <a:pt x="564336" y="523683"/>
                </a:lnTo>
                <a:lnTo>
                  <a:pt x="564336" y="526225"/>
                </a:lnTo>
                <a:lnTo>
                  <a:pt x="564336" y="528767"/>
                </a:lnTo>
                <a:lnTo>
                  <a:pt x="561795" y="531309"/>
                </a:lnTo>
                <a:close/>
                <a:moveTo>
                  <a:pt x="611364" y="508430"/>
                </a:moveTo>
                <a:lnTo>
                  <a:pt x="613906" y="508430"/>
                </a:lnTo>
                <a:lnTo>
                  <a:pt x="621532" y="505888"/>
                </a:lnTo>
                <a:lnTo>
                  <a:pt x="624074" y="503346"/>
                </a:lnTo>
                <a:lnTo>
                  <a:pt x="624074" y="505888"/>
                </a:lnTo>
                <a:lnTo>
                  <a:pt x="626617" y="505888"/>
                </a:lnTo>
                <a:lnTo>
                  <a:pt x="629159" y="505888"/>
                </a:lnTo>
                <a:lnTo>
                  <a:pt x="636785" y="510972"/>
                </a:lnTo>
                <a:lnTo>
                  <a:pt x="634243" y="513514"/>
                </a:lnTo>
                <a:lnTo>
                  <a:pt x="629159" y="518599"/>
                </a:lnTo>
                <a:lnTo>
                  <a:pt x="626617" y="518599"/>
                </a:lnTo>
                <a:lnTo>
                  <a:pt x="626617" y="521141"/>
                </a:lnTo>
                <a:lnTo>
                  <a:pt x="624074" y="521141"/>
                </a:lnTo>
                <a:lnTo>
                  <a:pt x="621532" y="521141"/>
                </a:lnTo>
                <a:lnTo>
                  <a:pt x="613906" y="523683"/>
                </a:lnTo>
                <a:lnTo>
                  <a:pt x="611364" y="523683"/>
                </a:lnTo>
                <a:lnTo>
                  <a:pt x="606281" y="521141"/>
                </a:lnTo>
                <a:lnTo>
                  <a:pt x="603738" y="521141"/>
                </a:lnTo>
                <a:lnTo>
                  <a:pt x="598654" y="514786"/>
                </a:lnTo>
                <a:lnTo>
                  <a:pt x="596112" y="512243"/>
                </a:lnTo>
                <a:lnTo>
                  <a:pt x="598654" y="512243"/>
                </a:lnTo>
                <a:lnTo>
                  <a:pt x="598654" y="509701"/>
                </a:lnTo>
                <a:lnTo>
                  <a:pt x="598654" y="507159"/>
                </a:lnTo>
                <a:lnTo>
                  <a:pt x="601196" y="504616"/>
                </a:lnTo>
                <a:lnTo>
                  <a:pt x="606281" y="504616"/>
                </a:lnTo>
                <a:lnTo>
                  <a:pt x="608822" y="504616"/>
                </a:lnTo>
                <a:lnTo>
                  <a:pt x="608822" y="507159"/>
                </a:lnTo>
                <a:lnTo>
                  <a:pt x="611364" y="508430"/>
                </a:lnTo>
                <a:close/>
                <a:moveTo>
                  <a:pt x="240224" y="466484"/>
                </a:moveTo>
                <a:lnTo>
                  <a:pt x="237682" y="466484"/>
                </a:lnTo>
                <a:lnTo>
                  <a:pt x="237682" y="463943"/>
                </a:lnTo>
                <a:lnTo>
                  <a:pt x="237682" y="461400"/>
                </a:lnTo>
                <a:lnTo>
                  <a:pt x="235140" y="461400"/>
                </a:lnTo>
                <a:lnTo>
                  <a:pt x="237682" y="461400"/>
                </a:lnTo>
                <a:lnTo>
                  <a:pt x="237682" y="458858"/>
                </a:lnTo>
                <a:lnTo>
                  <a:pt x="237682" y="456316"/>
                </a:lnTo>
                <a:lnTo>
                  <a:pt x="240224" y="456316"/>
                </a:lnTo>
                <a:lnTo>
                  <a:pt x="242766" y="456316"/>
                </a:lnTo>
                <a:lnTo>
                  <a:pt x="242766" y="458858"/>
                </a:lnTo>
                <a:lnTo>
                  <a:pt x="242766" y="461400"/>
                </a:lnTo>
                <a:lnTo>
                  <a:pt x="242766" y="463943"/>
                </a:lnTo>
                <a:lnTo>
                  <a:pt x="242766" y="466484"/>
                </a:lnTo>
                <a:lnTo>
                  <a:pt x="240224" y="466484"/>
                </a:lnTo>
                <a:close/>
                <a:moveTo>
                  <a:pt x="240224" y="455045"/>
                </a:moveTo>
                <a:lnTo>
                  <a:pt x="237682" y="452503"/>
                </a:lnTo>
                <a:lnTo>
                  <a:pt x="237682" y="449960"/>
                </a:lnTo>
                <a:lnTo>
                  <a:pt x="237682" y="447418"/>
                </a:lnTo>
                <a:lnTo>
                  <a:pt x="237682" y="444876"/>
                </a:lnTo>
                <a:lnTo>
                  <a:pt x="240224" y="444876"/>
                </a:lnTo>
                <a:lnTo>
                  <a:pt x="242766" y="444876"/>
                </a:lnTo>
                <a:lnTo>
                  <a:pt x="242766" y="447418"/>
                </a:lnTo>
                <a:lnTo>
                  <a:pt x="245308" y="447418"/>
                </a:lnTo>
                <a:lnTo>
                  <a:pt x="245308" y="449960"/>
                </a:lnTo>
                <a:lnTo>
                  <a:pt x="242766" y="449960"/>
                </a:lnTo>
                <a:lnTo>
                  <a:pt x="242766" y="452503"/>
                </a:lnTo>
                <a:lnTo>
                  <a:pt x="242766" y="455045"/>
                </a:lnTo>
                <a:lnTo>
                  <a:pt x="240224" y="455045"/>
                </a:lnTo>
                <a:close/>
                <a:moveTo>
                  <a:pt x="161421" y="381323"/>
                </a:moveTo>
                <a:lnTo>
                  <a:pt x="161421" y="383864"/>
                </a:lnTo>
                <a:lnTo>
                  <a:pt x="158879" y="383864"/>
                </a:lnTo>
                <a:lnTo>
                  <a:pt x="156336" y="383864"/>
                </a:lnTo>
                <a:lnTo>
                  <a:pt x="149981" y="383864"/>
                </a:lnTo>
                <a:lnTo>
                  <a:pt x="147439" y="383864"/>
                </a:lnTo>
                <a:lnTo>
                  <a:pt x="147439" y="381323"/>
                </a:lnTo>
                <a:lnTo>
                  <a:pt x="144897" y="376238"/>
                </a:lnTo>
                <a:lnTo>
                  <a:pt x="144897" y="373696"/>
                </a:lnTo>
                <a:lnTo>
                  <a:pt x="147439" y="371153"/>
                </a:lnTo>
                <a:lnTo>
                  <a:pt x="152523" y="371153"/>
                </a:lnTo>
                <a:lnTo>
                  <a:pt x="152523" y="373696"/>
                </a:lnTo>
                <a:lnTo>
                  <a:pt x="157607" y="376238"/>
                </a:lnTo>
                <a:lnTo>
                  <a:pt x="160149" y="378780"/>
                </a:lnTo>
                <a:lnTo>
                  <a:pt x="161421" y="381323"/>
                </a:lnTo>
                <a:close/>
                <a:moveTo>
                  <a:pt x="149981" y="369883"/>
                </a:moveTo>
                <a:lnTo>
                  <a:pt x="149981" y="367340"/>
                </a:lnTo>
                <a:lnTo>
                  <a:pt x="147439" y="367340"/>
                </a:lnTo>
                <a:lnTo>
                  <a:pt x="147439" y="364798"/>
                </a:lnTo>
                <a:lnTo>
                  <a:pt x="144897" y="364798"/>
                </a:lnTo>
                <a:lnTo>
                  <a:pt x="144897" y="362257"/>
                </a:lnTo>
                <a:lnTo>
                  <a:pt x="147439" y="362257"/>
                </a:lnTo>
                <a:lnTo>
                  <a:pt x="147439" y="359714"/>
                </a:lnTo>
                <a:lnTo>
                  <a:pt x="149981" y="359714"/>
                </a:lnTo>
                <a:lnTo>
                  <a:pt x="152523" y="359714"/>
                </a:lnTo>
                <a:lnTo>
                  <a:pt x="152523" y="362257"/>
                </a:lnTo>
                <a:lnTo>
                  <a:pt x="152523" y="364798"/>
                </a:lnTo>
                <a:lnTo>
                  <a:pt x="152523" y="367340"/>
                </a:lnTo>
                <a:lnTo>
                  <a:pt x="149981" y="367340"/>
                </a:lnTo>
                <a:lnTo>
                  <a:pt x="149981" y="369883"/>
                </a:lnTo>
                <a:close/>
                <a:moveTo>
                  <a:pt x="221158" y="341919"/>
                </a:moveTo>
                <a:lnTo>
                  <a:pt x="221158" y="344461"/>
                </a:lnTo>
                <a:lnTo>
                  <a:pt x="218617" y="341919"/>
                </a:lnTo>
                <a:lnTo>
                  <a:pt x="213533" y="339377"/>
                </a:lnTo>
                <a:lnTo>
                  <a:pt x="210990" y="336835"/>
                </a:lnTo>
                <a:lnTo>
                  <a:pt x="208448" y="334293"/>
                </a:lnTo>
                <a:lnTo>
                  <a:pt x="205907" y="334293"/>
                </a:lnTo>
                <a:lnTo>
                  <a:pt x="205907" y="329208"/>
                </a:lnTo>
                <a:lnTo>
                  <a:pt x="205907" y="326666"/>
                </a:lnTo>
                <a:lnTo>
                  <a:pt x="208448" y="324124"/>
                </a:lnTo>
                <a:lnTo>
                  <a:pt x="208448" y="321582"/>
                </a:lnTo>
                <a:lnTo>
                  <a:pt x="210990" y="321582"/>
                </a:lnTo>
                <a:lnTo>
                  <a:pt x="210990" y="324124"/>
                </a:lnTo>
                <a:lnTo>
                  <a:pt x="213533" y="324124"/>
                </a:lnTo>
                <a:lnTo>
                  <a:pt x="218617" y="330480"/>
                </a:lnTo>
                <a:lnTo>
                  <a:pt x="221158" y="335563"/>
                </a:lnTo>
                <a:lnTo>
                  <a:pt x="221158" y="341919"/>
                </a:lnTo>
                <a:close/>
                <a:moveTo>
                  <a:pt x="681271" y="308871"/>
                </a:moveTo>
                <a:lnTo>
                  <a:pt x="678729" y="306329"/>
                </a:lnTo>
                <a:lnTo>
                  <a:pt x="678729" y="303787"/>
                </a:lnTo>
                <a:lnTo>
                  <a:pt x="678729" y="301244"/>
                </a:lnTo>
                <a:lnTo>
                  <a:pt x="678729" y="299974"/>
                </a:lnTo>
                <a:lnTo>
                  <a:pt x="681271" y="299974"/>
                </a:lnTo>
                <a:lnTo>
                  <a:pt x="683813" y="299974"/>
                </a:lnTo>
                <a:lnTo>
                  <a:pt x="683813" y="302516"/>
                </a:lnTo>
                <a:lnTo>
                  <a:pt x="686355" y="302516"/>
                </a:lnTo>
                <a:lnTo>
                  <a:pt x="686355" y="305058"/>
                </a:lnTo>
                <a:lnTo>
                  <a:pt x="686355" y="307600"/>
                </a:lnTo>
                <a:lnTo>
                  <a:pt x="683813" y="307600"/>
                </a:lnTo>
                <a:lnTo>
                  <a:pt x="683813" y="310142"/>
                </a:lnTo>
                <a:lnTo>
                  <a:pt x="681271" y="310142"/>
                </a:lnTo>
                <a:close/>
                <a:moveTo>
                  <a:pt x="690168" y="306329"/>
                </a:moveTo>
                <a:lnTo>
                  <a:pt x="687626" y="306329"/>
                </a:lnTo>
                <a:lnTo>
                  <a:pt x="685084" y="306329"/>
                </a:lnTo>
                <a:lnTo>
                  <a:pt x="685084" y="303787"/>
                </a:lnTo>
                <a:lnTo>
                  <a:pt x="685084" y="301244"/>
                </a:lnTo>
                <a:lnTo>
                  <a:pt x="685084" y="299974"/>
                </a:lnTo>
                <a:lnTo>
                  <a:pt x="687626" y="299974"/>
                </a:lnTo>
                <a:lnTo>
                  <a:pt x="690168" y="299974"/>
                </a:lnTo>
                <a:lnTo>
                  <a:pt x="692710" y="299974"/>
                </a:lnTo>
                <a:lnTo>
                  <a:pt x="692710" y="302516"/>
                </a:lnTo>
                <a:lnTo>
                  <a:pt x="692710" y="305058"/>
                </a:lnTo>
                <a:lnTo>
                  <a:pt x="692710" y="307600"/>
                </a:lnTo>
                <a:lnTo>
                  <a:pt x="690168" y="307600"/>
                </a:lnTo>
                <a:close/>
                <a:moveTo>
                  <a:pt x="130916" y="381323"/>
                </a:moveTo>
                <a:lnTo>
                  <a:pt x="130916" y="383864"/>
                </a:lnTo>
                <a:lnTo>
                  <a:pt x="128374" y="383864"/>
                </a:lnTo>
                <a:lnTo>
                  <a:pt x="130916" y="386407"/>
                </a:lnTo>
                <a:lnTo>
                  <a:pt x="133458" y="386407"/>
                </a:lnTo>
                <a:lnTo>
                  <a:pt x="136000" y="388949"/>
                </a:lnTo>
                <a:lnTo>
                  <a:pt x="138542" y="394033"/>
                </a:lnTo>
                <a:lnTo>
                  <a:pt x="141084" y="394033"/>
                </a:lnTo>
                <a:lnTo>
                  <a:pt x="141084" y="391491"/>
                </a:lnTo>
                <a:lnTo>
                  <a:pt x="143626" y="391491"/>
                </a:lnTo>
                <a:lnTo>
                  <a:pt x="143626" y="388949"/>
                </a:lnTo>
                <a:lnTo>
                  <a:pt x="146168" y="388949"/>
                </a:lnTo>
                <a:lnTo>
                  <a:pt x="148710" y="394033"/>
                </a:lnTo>
                <a:lnTo>
                  <a:pt x="151252" y="396575"/>
                </a:lnTo>
                <a:lnTo>
                  <a:pt x="151252" y="399117"/>
                </a:lnTo>
                <a:lnTo>
                  <a:pt x="151252" y="401660"/>
                </a:lnTo>
                <a:lnTo>
                  <a:pt x="151252" y="404202"/>
                </a:lnTo>
                <a:lnTo>
                  <a:pt x="153794" y="404202"/>
                </a:lnTo>
                <a:lnTo>
                  <a:pt x="156336" y="409286"/>
                </a:lnTo>
                <a:lnTo>
                  <a:pt x="156336" y="411828"/>
                </a:lnTo>
                <a:lnTo>
                  <a:pt x="158879" y="414370"/>
                </a:lnTo>
                <a:lnTo>
                  <a:pt x="161421" y="414370"/>
                </a:lnTo>
                <a:lnTo>
                  <a:pt x="161421" y="411828"/>
                </a:lnTo>
                <a:lnTo>
                  <a:pt x="163962" y="411828"/>
                </a:lnTo>
                <a:lnTo>
                  <a:pt x="166504" y="409286"/>
                </a:lnTo>
                <a:lnTo>
                  <a:pt x="166504" y="411828"/>
                </a:lnTo>
                <a:lnTo>
                  <a:pt x="171589" y="414370"/>
                </a:lnTo>
                <a:lnTo>
                  <a:pt x="174131" y="414370"/>
                </a:lnTo>
                <a:lnTo>
                  <a:pt x="176672" y="419455"/>
                </a:lnTo>
                <a:lnTo>
                  <a:pt x="179215" y="424539"/>
                </a:lnTo>
                <a:lnTo>
                  <a:pt x="181757" y="424539"/>
                </a:lnTo>
                <a:lnTo>
                  <a:pt x="190654" y="427081"/>
                </a:lnTo>
                <a:lnTo>
                  <a:pt x="195738" y="433436"/>
                </a:lnTo>
                <a:lnTo>
                  <a:pt x="198280" y="438521"/>
                </a:lnTo>
                <a:lnTo>
                  <a:pt x="200822" y="443605"/>
                </a:lnTo>
                <a:lnTo>
                  <a:pt x="203364" y="446147"/>
                </a:lnTo>
                <a:lnTo>
                  <a:pt x="205907" y="452503"/>
                </a:lnTo>
                <a:lnTo>
                  <a:pt x="208448" y="455045"/>
                </a:lnTo>
                <a:lnTo>
                  <a:pt x="208448" y="457587"/>
                </a:lnTo>
                <a:lnTo>
                  <a:pt x="210990" y="457587"/>
                </a:lnTo>
                <a:lnTo>
                  <a:pt x="216075" y="460129"/>
                </a:lnTo>
                <a:lnTo>
                  <a:pt x="218617" y="460129"/>
                </a:lnTo>
                <a:lnTo>
                  <a:pt x="218617" y="462671"/>
                </a:lnTo>
                <a:lnTo>
                  <a:pt x="221158" y="467756"/>
                </a:lnTo>
                <a:lnTo>
                  <a:pt x="223701" y="467756"/>
                </a:lnTo>
                <a:lnTo>
                  <a:pt x="226243" y="470298"/>
                </a:lnTo>
                <a:lnTo>
                  <a:pt x="228785" y="470298"/>
                </a:lnTo>
                <a:lnTo>
                  <a:pt x="231327" y="472839"/>
                </a:lnTo>
                <a:lnTo>
                  <a:pt x="231327" y="475382"/>
                </a:lnTo>
                <a:lnTo>
                  <a:pt x="231327" y="480466"/>
                </a:lnTo>
                <a:lnTo>
                  <a:pt x="233869" y="483009"/>
                </a:lnTo>
                <a:lnTo>
                  <a:pt x="233869" y="485550"/>
                </a:lnTo>
                <a:lnTo>
                  <a:pt x="233869" y="490635"/>
                </a:lnTo>
                <a:lnTo>
                  <a:pt x="236411" y="490635"/>
                </a:lnTo>
                <a:lnTo>
                  <a:pt x="236411" y="493177"/>
                </a:lnTo>
                <a:lnTo>
                  <a:pt x="238953" y="490635"/>
                </a:lnTo>
                <a:lnTo>
                  <a:pt x="241495" y="493177"/>
                </a:lnTo>
                <a:lnTo>
                  <a:pt x="246579" y="498261"/>
                </a:lnTo>
                <a:lnTo>
                  <a:pt x="246579" y="500803"/>
                </a:lnTo>
                <a:lnTo>
                  <a:pt x="246579" y="503346"/>
                </a:lnTo>
                <a:lnTo>
                  <a:pt x="249121" y="505888"/>
                </a:lnTo>
                <a:lnTo>
                  <a:pt x="249121" y="508430"/>
                </a:lnTo>
                <a:lnTo>
                  <a:pt x="251663" y="508430"/>
                </a:lnTo>
                <a:lnTo>
                  <a:pt x="251663" y="510972"/>
                </a:lnTo>
                <a:lnTo>
                  <a:pt x="254206" y="510972"/>
                </a:lnTo>
                <a:lnTo>
                  <a:pt x="254206" y="508430"/>
                </a:lnTo>
                <a:lnTo>
                  <a:pt x="256748" y="508430"/>
                </a:lnTo>
                <a:lnTo>
                  <a:pt x="256748" y="505888"/>
                </a:lnTo>
                <a:lnTo>
                  <a:pt x="259289" y="508430"/>
                </a:lnTo>
                <a:lnTo>
                  <a:pt x="259289" y="510972"/>
                </a:lnTo>
                <a:lnTo>
                  <a:pt x="259289" y="513514"/>
                </a:lnTo>
                <a:lnTo>
                  <a:pt x="261831" y="513514"/>
                </a:lnTo>
                <a:lnTo>
                  <a:pt x="261831" y="516056"/>
                </a:lnTo>
                <a:lnTo>
                  <a:pt x="261831" y="518599"/>
                </a:lnTo>
                <a:lnTo>
                  <a:pt x="264374" y="521141"/>
                </a:lnTo>
                <a:lnTo>
                  <a:pt x="266916" y="523683"/>
                </a:lnTo>
                <a:lnTo>
                  <a:pt x="266916" y="526225"/>
                </a:lnTo>
                <a:lnTo>
                  <a:pt x="269458" y="532580"/>
                </a:lnTo>
                <a:lnTo>
                  <a:pt x="272000" y="535123"/>
                </a:lnTo>
                <a:lnTo>
                  <a:pt x="272000" y="540207"/>
                </a:lnTo>
                <a:lnTo>
                  <a:pt x="272000" y="542749"/>
                </a:lnTo>
                <a:lnTo>
                  <a:pt x="272000" y="545291"/>
                </a:lnTo>
                <a:lnTo>
                  <a:pt x="269458" y="545291"/>
                </a:lnTo>
                <a:lnTo>
                  <a:pt x="266916" y="547833"/>
                </a:lnTo>
                <a:lnTo>
                  <a:pt x="264374" y="547833"/>
                </a:lnTo>
                <a:lnTo>
                  <a:pt x="261831" y="547833"/>
                </a:lnTo>
                <a:lnTo>
                  <a:pt x="261831" y="550376"/>
                </a:lnTo>
                <a:lnTo>
                  <a:pt x="259289" y="552918"/>
                </a:lnTo>
                <a:lnTo>
                  <a:pt x="259289" y="555459"/>
                </a:lnTo>
                <a:lnTo>
                  <a:pt x="256748" y="555459"/>
                </a:lnTo>
                <a:lnTo>
                  <a:pt x="251663" y="555459"/>
                </a:lnTo>
                <a:lnTo>
                  <a:pt x="249121" y="558002"/>
                </a:lnTo>
                <a:lnTo>
                  <a:pt x="246579" y="558002"/>
                </a:lnTo>
                <a:lnTo>
                  <a:pt x="246579" y="560544"/>
                </a:lnTo>
                <a:lnTo>
                  <a:pt x="246579" y="565629"/>
                </a:lnTo>
                <a:lnTo>
                  <a:pt x="249121" y="565629"/>
                </a:lnTo>
                <a:lnTo>
                  <a:pt x="251663" y="565629"/>
                </a:lnTo>
                <a:lnTo>
                  <a:pt x="254206" y="565629"/>
                </a:lnTo>
                <a:lnTo>
                  <a:pt x="256748" y="565629"/>
                </a:lnTo>
                <a:lnTo>
                  <a:pt x="259289" y="565629"/>
                </a:lnTo>
                <a:lnTo>
                  <a:pt x="261831" y="565629"/>
                </a:lnTo>
                <a:lnTo>
                  <a:pt x="264374" y="570712"/>
                </a:lnTo>
                <a:lnTo>
                  <a:pt x="266916" y="570712"/>
                </a:lnTo>
                <a:lnTo>
                  <a:pt x="269458" y="573255"/>
                </a:lnTo>
                <a:lnTo>
                  <a:pt x="269458" y="575797"/>
                </a:lnTo>
                <a:lnTo>
                  <a:pt x="272000" y="575797"/>
                </a:lnTo>
                <a:lnTo>
                  <a:pt x="274542" y="580881"/>
                </a:lnTo>
                <a:lnTo>
                  <a:pt x="274542" y="583423"/>
                </a:lnTo>
                <a:lnTo>
                  <a:pt x="279626" y="589779"/>
                </a:lnTo>
                <a:lnTo>
                  <a:pt x="282168" y="594863"/>
                </a:lnTo>
                <a:lnTo>
                  <a:pt x="284710" y="599947"/>
                </a:lnTo>
                <a:lnTo>
                  <a:pt x="287252" y="599947"/>
                </a:lnTo>
                <a:lnTo>
                  <a:pt x="289794" y="605032"/>
                </a:lnTo>
                <a:lnTo>
                  <a:pt x="299962" y="611387"/>
                </a:lnTo>
                <a:lnTo>
                  <a:pt x="299962" y="613929"/>
                </a:lnTo>
                <a:lnTo>
                  <a:pt x="302505" y="613929"/>
                </a:lnTo>
                <a:lnTo>
                  <a:pt x="302505" y="616472"/>
                </a:lnTo>
                <a:lnTo>
                  <a:pt x="305047" y="616472"/>
                </a:lnTo>
                <a:lnTo>
                  <a:pt x="307589" y="616472"/>
                </a:lnTo>
                <a:lnTo>
                  <a:pt x="312673" y="616472"/>
                </a:lnTo>
                <a:lnTo>
                  <a:pt x="315215" y="616472"/>
                </a:lnTo>
                <a:lnTo>
                  <a:pt x="317757" y="616472"/>
                </a:lnTo>
                <a:lnTo>
                  <a:pt x="320299" y="616472"/>
                </a:lnTo>
                <a:lnTo>
                  <a:pt x="322841" y="616472"/>
                </a:lnTo>
                <a:lnTo>
                  <a:pt x="325383" y="616472"/>
                </a:lnTo>
                <a:lnTo>
                  <a:pt x="327925" y="616472"/>
                </a:lnTo>
                <a:lnTo>
                  <a:pt x="333010" y="611387"/>
                </a:lnTo>
                <a:lnTo>
                  <a:pt x="338093" y="608845"/>
                </a:lnTo>
                <a:lnTo>
                  <a:pt x="338093" y="606302"/>
                </a:lnTo>
                <a:lnTo>
                  <a:pt x="340635" y="606302"/>
                </a:lnTo>
                <a:lnTo>
                  <a:pt x="343178" y="606302"/>
                </a:lnTo>
                <a:lnTo>
                  <a:pt x="345720" y="606302"/>
                </a:lnTo>
                <a:lnTo>
                  <a:pt x="345720" y="603761"/>
                </a:lnTo>
                <a:lnTo>
                  <a:pt x="350803" y="601219"/>
                </a:lnTo>
                <a:lnTo>
                  <a:pt x="353346" y="598676"/>
                </a:lnTo>
                <a:lnTo>
                  <a:pt x="355888" y="596134"/>
                </a:lnTo>
                <a:lnTo>
                  <a:pt x="358430" y="596134"/>
                </a:lnTo>
                <a:lnTo>
                  <a:pt x="358430" y="598676"/>
                </a:lnTo>
                <a:lnTo>
                  <a:pt x="358430" y="596134"/>
                </a:lnTo>
                <a:lnTo>
                  <a:pt x="360972" y="598676"/>
                </a:lnTo>
                <a:lnTo>
                  <a:pt x="363514" y="598676"/>
                </a:lnTo>
                <a:lnTo>
                  <a:pt x="366056" y="601219"/>
                </a:lnTo>
                <a:lnTo>
                  <a:pt x="368598" y="601219"/>
                </a:lnTo>
                <a:lnTo>
                  <a:pt x="371140" y="601219"/>
                </a:lnTo>
                <a:lnTo>
                  <a:pt x="371140" y="598676"/>
                </a:lnTo>
                <a:lnTo>
                  <a:pt x="373682" y="598676"/>
                </a:lnTo>
                <a:lnTo>
                  <a:pt x="373682" y="601219"/>
                </a:lnTo>
                <a:lnTo>
                  <a:pt x="376224" y="603761"/>
                </a:lnTo>
                <a:lnTo>
                  <a:pt x="378766" y="603761"/>
                </a:lnTo>
                <a:lnTo>
                  <a:pt x="381308" y="603761"/>
                </a:lnTo>
                <a:lnTo>
                  <a:pt x="386392" y="601219"/>
                </a:lnTo>
                <a:lnTo>
                  <a:pt x="388934" y="601219"/>
                </a:lnTo>
                <a:lnTo>
                  <a:pt x="391476" y="598676"/>
                </a:lnTo>
                <a:lnTo>
                  <a:pt x="399102" y="593592"/>
                </a:lnTo>
                <a:lnTo>
                  <a:pt x="401645" y="591050"/>
                </a:lnTo>
                <a:lnTo>
                  <a:pt x="404187" y="591050"/>
                </a:lnTo>
                <a:lnTo>
                  <a:pt x="404187" y="588508"/>
                </a:lnTo>
                <a:lnTo>
                  <a:pt x="406729" y="588508"/>
                </a:lnTo>
                <a:lnTo>
                  <a:pt x="406729" y="585966"/>
                </a:lnTo>
                <a:lnTo>
                  <a:pt x="411813" y="583423"/>
                </a:lnTo>
                <a:lnTo>
                  <a:pt x="414355" y="580881"/>
                </a:lnTo>
                <a:lnTo>
                  <a:pt x="416897" y="580881"/>
                </a:lnTo>
                <a:lnTo>
                  <a:pt x="419439" y="580881"/>
                </a:lnTo>
                <a:lnTo>
                  <a:pt x="421981" y="583423"/>
                </a:lnTo>
                <a:lnTo>
                  <a:pt x="424523" y="583423"/>
                </a:lnTo>
                <a:lnTo>
                  <a:pt x="424523" y="585966"/>
                </a:lnTo>
                <a:lnTo>
                  <a:pt x="427065" y="585966"/>
                </a:lnTo>
                <a:lnTo>
                  <a:pt x="427065" y="583423"/>
                </a:lnTo>
                <a:lnTo>
                  <a:pt x="429607" y="583423"/>
                </a:lnTo>
                <a:lnTo>
                  <a:pt x="432150" y="583423"/>
                </a:lnTo>
                <a:lnTo>
                  <a:pt x="434692" y="583423"/>
                </a:lnTo>
                <a:lnTo>
                  <a:pt x="439775" y="583423"/>
                </a:lnTo>
                <a:lnTo>
                  <a:pt x="442318" y="583423"/>
                </a:lnTo>
                <a:lnTo>
                  <a:pt x="442318" y="580881"/>
                </a:lnTo>
                <a:lnTo>
                  <a:pt x="444860" y="580881"/>
                </a:lnTo>
                <a:lnTo>
                  <a:pt x="447402" y="578339"/>
                </a:lnTo>
                <a:lnTo>
                  <a:pt x="455028" y="575797"/>
                </a:lnTo>
                <a:lnTo>
                  <a:pt x="460112" y="575797"/>
                </a:lnTo>
                <a:lnTo>
                  <a:pt x="465196" y="575797"/>
                </a:lnTo>
                <a:lnTo>
                  <a:pt x="467738" y="578339"/>
                </a:lnTo>
                <a:lnTo>
                  <a:pt x="470280" y="578339"/>
                </a:lnTo>
                <a:lnTo>
                  <a:pt x="472823" y="578339"/>
                </a:lnTo>
                <a:lnTo>
                  <a:pt x="477906" y="575797"/>
                </a:lnTo>
                <a:lnTo>
                  <a:pt x="486804" y="573255"/>
                </a:lnTo>
                <a:lnTo>
                  <a:pt x="489346" y="573255"/>
                </a:lnTo>
                <a:lnTo>
                  <a:pt x="489346" y="570712"/>
                </a:lnTo>
                <a:lnTo>
                  <a:pt x="489346" y="568170"/>
                </a:lnTo>
                <a:lnTo>
                  <a:pt x="491888" y="568170"/>
                </a:lnTo>
                <a:lnTo>
                  <a:pt x="494429" y="568170"/>
                </a:lnTo>
                <a:lnTo>
                  <a:pt x="496972" y="568170"/>
                </a:lnTo>
                <a:lnTo>
                  <a:pt x="499514" y="568170"/>
                </a:lnTo>
                <a:lnTo>
                  <a:pt x="508411" y="565629"/>
                </a:lnTo>
                <a:lnTo>
                  <a:pt x="516037" y="563086"/>
                </a:lnTo>
                <a:lnTo>
                  <a:pt x="521121" y="558002"/>
                </a:lnTo>
                <a:lnTo>
                  <a:pt x="523664" y="555459"/>
                </a:lnTo>
                <a:lnTo>
                  <a:pt x="523664" y="552918"/>
                </a:lnTo>
                <a:lnTo>
                  <a:pt x="523664" y="550376"/>
                </a:lnTo>
                <a:lnTo>
                  <a:pt x="526205" y="547833"/>
                </a:lnTo>
                <a:lnTo>
                  <a:pt x="528747" y="545291"/>
                </a:lnTo>
                <a:lnTo>
                  <a:pt x="533832" y="545291"/>
                </a:lnTo>
                <a:lnTo>
                  <a:pt x="538915" y="545291"/>
                </a:lnTo>
                <a:lnTo>
                  <a:pt x="546542" y="550376"/>
                </a:lnTo>
                <a:lnTo>
                  <a:pt x="551626" y="550376"/>
                </a:lnTo>
                <a:lnTo>
                  <a:pt x="551626" y="552918"/>
                </a:lnTo>
                <a:lnTo>
                  <a:pt x="549084" y="558002"/>
                </a:lnTo>
                <a:lnTo>
                  <a:pt x="549084" y="560544"/>
                </a:lnTo>
                <a:lnTo>
                  <a:pt x="546542" y="563086"/>
                </a:lnTo>
                <a:lnTo>
                  <a:pt x="546542" y="565629"/>
                </a:lnTo>
                <a:lnTo>
                  <a:pt x="544000" y="574526"/>
                </a:lnTo>
                <a:lnTo>
                  <a:pt x="544000" y="579610"/>
                </a:lnTo>
                <a:lnTo>
                  <a:pt x="544000" y="582152"/>
                </a:lnTo>
                <a:lnTo>
                  <a:pt x="546542" y="582152"/>
                </a:lnTo>
                <a:lnTo>
                  <a:pt x="546542" y="584695"/>
                </a:lnTo>
                <a:lnTo>
                  <a:pt x="546542" y="587236"/>
                </a:lnTo>
                <a:lnTo>
                  <a:pt x="546542" y="589779"/>
                </a:lnTo>
                <a:lnTo>
                  <a:pt x="546542" y="598676"/>
                </a:lnTo>
                <a:lnTo>
                  <a:pt x="546542" y="603761"/>
                </a:lnTo>
                <a:lnTo>
                  <a:pt x="549084" y="608845"/>
                </a:lnTo>
                <a:lnTo>
                  <a:pt x="554168" y="611387"/>
                </a:lnTo>
                <a:lnTo>
                  <a:pt x="556710" y="613929"/>
                </a:lnTo>
                <a:lnTo>
                  <a:pt x="556710" y="616472"/>
                </a:lnTo>
                <a:lnTo>
                  <a:pt x="531290" y="616472"/>
                </a:lnTo>
                <a:lnTo>
                  <a:pt x="528747" y="616472"/>
                </a:lnTo>
                <a:lnTo>
                  <a:pt x="528747" y="613929"/>
                </a:lnTo>
                <a:lnTo>
                  <a:pt x="526205" y="613929"/>
                </a:lnTo>
                <a:lnTo>
                  <a:pt x="523664" y="613929"/>
                </a:lnTo>
                <a:lnTo>
                  <a:pt x="521121" y="613929"/>
                </a:lnTo>
                <a:lnTo>
                  <a:pt x="521121" y="616472"/>
                </a:lnTo>
                <a:lnTo>
                  <a:pt x="518579" y="616472"/>
                </a:lnTo>
                <a:lnTo>
                  <a:pt x="516037" y="616472"/>
                </a:lnTo>
                <a:lnTo>
                  <a:pt x="516037" y="619013"/>
                </a:lnTo>
                <a:lnTo>
                  <a:pt x="513495" y="619013"/>
                </a:lnTo>
                <a:lnTo>
                  <a:pt x="513495" y="621555"/>
                </a:lnTo>
                <a:lnTo>
                  <a:pt x="516037" y="626640"/>
                </a:lnTo>
                <a:lnTo>
                  <a:pt x="516037" y="632995"/>
                </a:lnTo>
                <a:lnTo>
                  <a:pt x="510953" y="649519"/>
                </a:lnTo>
                <a:lnTo>
                  <a:pt x="510953" y="652062"/>
                </a:lnTo>
                <a:lnTo>
                  <a:pt x="510953" y="654604"/>
                </a:lnTo>
                <a:lnTo>
                  <a:pt x="513495" y="657145"/>
                </a:lnTo>
                <a:lnTo>
                  <a:pt x="510953" y="659688"/>
                </a:lnTo>
                <a:lnTo>
                  <a:pt x="510953" y="664772"/>
                </a:lnTo>
                <a:lnTo>
                  <a:pt x="508411" y="664772"/>
                </a:lnTo>
                <a:lnTo>
                  <a:pt x="508411" y="667315"/>
                </a:lnTo>
                <a:lnTo>
                  <a:pt x="505869" y="667315"/>
                </a:lnTo>
                <a:lnTo>
                  <a:pt x="505869" y="669856"/>
                </a:lnTo>
                <a:lnTo>
                  <a:pt x="505869" y="672399"/>
                </a:lnTo>
                <a:lnTo>
                  <a:pt x="505869" y="674941"/>
                </a:lnTo>
                <a:lnTo>
                  <a:pt x="503327" y="680025"/>
                </a:lnTo>
                <a:lnTo>
                  <a:pt x="500785" y="680025"/>
                </a:lnTo>
                <a:lnTo>
                  <a:pt x="500785" y="682567"/>
                </a:lnTo>
                <a:lnTo>
                  <a:pt x="498243" y="685109"/>
                </a:lnTo>
                <a:lnTo>
                  <a:pt x="493159" y="694007"/>
                </a:lnTo>
                <a:lnTo>
                  <a:pt x="493159" y="696549"/>
                </a:lnTo>
                <a:lnTo>
                  <a:pt x="493159" y="699092"/>
                </a:lnTo>
                <a:lnTo>
                  <a:pt x="493159" y="701633"/>
                </a:lnTo>
                <a:lnTo>
                  <a:pt x="493159" y="701633"/>
                </a:lnTo>
                <a:lnTo>
                  <a:pt x="493159" y="704175"/>
                </a:lnTo>
                <a:lnTo>
                  <a:pt x="493159" y="706718"/>
                </a:lnTo>
                <a:lnTo>
                  <a:pt x="490617" y="706718"/>
                </a:lnTo>
                <a:lnTo>
                  <a:pt x="490617" y="709260"/>
                </a:lnTo>
                <a:lnTo>
                  <a:pt x="490617" y="711802"/>
                </a:lnTo>
                <a:lnTo>
                  <a:pt x="490617" y="714344"/>
                </a:lnTo>
                <a:lnTo>
                  <a:pt x="488074" y="714344"/>
                </a:lnTo>
                <a:lnTo>
                  <a:pt x="488074" y="716886"/>
                </a:lnTo>
                <a:lnTo>
                  <a:pt x="488074" y="719428"/>
                </a:lnTo>
                <a:lnTo>
                  <a:pt x="485533" y="719428"/>
                </a:lnTo>
                <a:lnTo>
                  <a:pt x="482991" y="721971"/>
                </a:lnTo>
                <a:lnTo>
                  <a:pt x="480448" y="727055"/>
                </a:lnTo>
                <a:lnTo>
                  <a:pt x="477906" y="727055"/>
                </a:lnTo>
                <a:lnTo>
                  <a:pt x="477906" y="729597"/>
                </a:lnTo>
                <a:lnTo>
                  <a:pt x="477906" y="732139"/>
                </a:lnTo>
                <a:lnTo>
                  <a:pt x="477906" y="737224"/>
                </a:lnTo>
                <a:lnTo>
                  <a:pt x="475364" y="743579"/>
                </a:lnTo>
                <a:lnTo>
                  <a:pt x="472823" y="748663"/>
                </a:lnTo>
                <a:lnTo>
                  <a:pt x="472823" y="751205"/>
                </a:lnTo>
                <a:lnTo>
                  <a:pt x="470280" y="753748"/>
                </a:lnTo>
                <a:lnTo>
                  <a:pt x="470280" y="756290"/>
                </a:lnTo>
                <a:lnTo>
                  <a:pt x="467738" y="761374"/>
                </a:lnTo>
                <a:lnTo>
                  <a:pt x="462654" y="766458"/>
                </a:lnTo>
                <a:lnTo>
                  <a:pt x="462654" y="769001"/>
                </a:lnTo>
                <a:lnTo>
                  <a:pt x="462654" y="771542"/>
                </a:lnTo>
                <a:lnTo>
                  <a:pt x="457570" y="777898"/>
                </a:lnTo>
                <a:lnTo>
                  <a:pt x="457570" y="780440"/>
                </a:lnTo>
                <a:lnTo>
                  <a:pt x="455028" y="770271"/>
                </a:lnTo>
                <a:lnTo>
                  <a:pt x="455028" y="772814"/>
                </a:lnTo>
                <a:lnTo>
                  <a:pt x="455028" y="775356"/>
                </a:lnTo>
                <a:lnTo>
                  <a:pt x="455028" y="777898"/>
                </a:lnTo>
                <a:lnTo>
                  <a:pt x="455028" y="780440"/>
                </a:lnTo>
                <a:lnTo>
                  <a:pt x="455028" y="782982"/>
                </a:lnTo>
                <a:lnTo>
                  <a:pt x="455028" y="785525"/>
                </a:lnTo>
                <a:lnTo>
                  <a:pt x="452486" y="785525"/>
                </a:lnTo>
                <a:lnTo>
                  <a:pt x="447402" y="799506"/>
                </a:lnTo>
                <a:lnTo>
                  <a:pt x="444860" y="802048"/>
                </a:lnTo>
                <a:lnTo>
                  <a:pt x="439775" y="813488"/>
                </a:lnTo>
                <a:lnTo>
                  <a:pt x="437233" y="818572"/>
                </a:lnTo>
                <a:lnTo>
                  <a:pt x="434692" y="823657"/>
                </a:lnTo>
                <a:lnTo>
                  <a:pt x="429607" y="830012"/>
                </a:lnTo>
                <a:lnTo>
                  <a:pt x="427065" y="832555"/>
                </a:lnTo>
                <a:lnTo>
                  <a:pt x="427065" y="835096"/>
                </a:lnTo>
                <a:lnTo>
                  <a:pt x="421981" y="841451"/>
                </a:lnTo>
                <a:lnTo>
                  <a:pt x="421981" y="843994"/>
                </a:lnTo>
                <a:lnTo>
                  <a:pt x="419439" y="846536"/>
                </a:lnTo>
                <a:lnTo>
                  <a:pt x="419439" y="849078"/>
                </a:lnTo>
                <a:lnTo>
                  <a:pt x="416897" y="854162"/>
                </a:lnTo>
                <a:lnTo>
                  <a:pt x="416897" y="856704"/>
                </a:lnTo>
                <a:lnTo>
                  <a:pt x="416897" y="859247"/>
                </a:lnTo>
                <a:lnTo>
                  <a:pt x="416897" y="859247"/>
                </a:lnTo>
                <a:lnTo>
                  <a:pt x="416897" y="861789"/>
                </a:lnTo>
                <a:lnTo>
                  <a:pt x="414355" y="861789"/>
                </a:lnTo>
                <a:lnTo>
                  <a:pt x="414355" y="864331"/>
                </a:lnTo>
                <a:lnTo>
                  <a:pt x="409271" y="873228"/>
                </a:lnTo>
                <a:lnTo>
                  <a:pt x="406729" y="873228"/>
                </a:lnTo>
                <a:lnTo>
                  <a:pt x="406729" y="875771"/>
                </a:lnTo>
                <a:lnTo>
                  <a:pt x="404187" y="878313"/>
                </a:lnTo>
                <a:lnTo>
                  <a:pt x="401645" y="880855"/>
                </a:lnTo>
                <a:lnTo>
                  <a:pt x="401645" y="883398"/>
                </a:lnTo>
                <a:lnTo>
                  <a:pt x="399102" y="888481"/>
                </a:lnTo>
                <a:lnTo>
                  <a:pt x="396561" y="891024"/>
                </a:lnTo>
                <a:lnTo>
                  <a:pt x="391476" y="896108"/>
                </a:lnTo>
                <a:lnTo>
                  <a:pt x="391476" y="898650"/>
                </a:lnTo>
                <a:lnTo>
                  <a:pt x="388934" y="898650"/>
                </a:lnTo>
                <a:lnTo>
                  <a:pt x="386392" y="903734"/>
                </a:lnTo>
                <a:lnTo>
                  <a:pt x="383851" y="906277"/>
                </a:lnTo>
                <a:lnTo>
                  <a:pt x="383851" y="908819"/>
                </a:lnTo>
                <a:lnTo>
                  <a:pt x="378766" y="915174"/>
                </a:lnTo>
                <a:lnTo>
                  <a:pt x="373682" y="920258"/>
                </a:lnTo>
                <a:lnTo>
                  <a:pt x="366056" y="929156"/>
                </a:lnTo>
                <a:lnTo>
                  <a:pt x="363514" y="931698"/>
                </a:lnTo>
                <a:lnTo>
                  <a:pt x="358430" y="936782"/>
                </a:lnTo>
                <a:lnTo>
                  <a:pt x="355888" y="941867"/>
                </a:lnTo>
                <a:lnTo>
                  <a:pt x="353346" y="946951"/>
                </a:lnTo>
                <a:lnTo>
                  <a:pt x="350803" y="949493"/>
                </a:lnTo>
                <a:lnTo>
                  <a:pt x="348261" y="952035"/>
                </a:lnTo>
                <a:lnTo>
                  <a:pt x="348261" y="954577"/>
                </a:lnTo>
                <a:lnTo>
                  <a:pt x="345720" y="954577"/>
                </a:lnTo>
                <a:lnTo>
                  <a:pt x="343178" y="957120"/>
                </a:lnTo>
                <a:lnTo>
                  <a:pt x="338093" y="959662"/>
                </a:lnTo>
                <a:lnTo>
                  <a:pt x="335551" y="962204"/>
                </a:lnTo>
                <a:lnTo>
                  <a:pt x="330467" y="967288"/>
                </a:lnTo>
                <a:lnTo>
                  <a:pt x="322841" y="972373"/>
                </a:lnTo>
                <a:lnTo>
                  <a:pt x="320299" y="974914"/>
                </a:lnTo>
                <a:lnTo>
                  <a:pt x="317757" y="974914"/>
                </a:lnTo>
                <a:lnTo>
                  <a:pt x="317757" y="977457"/>
                </a:lnTo>
                <a:lnTo>
                  <a:pt x="315215" y="977457"/>
                </a:lnTo>
                <a:lnTo>
                  <a:pt x="312673" y="979999"/>
                </a:lnTo>
                <a:lnTo>
                  <a:pt x="310130" y="979999"/>
                </a:lnTo>
                <a:lnTo>
                  <a:pt x="307589" y="982541"/>
                </a:lnTo>
                <a:lnTo>
                  <a:pt x="305047" y="985084"/>
                </a:lnTo>
                <a:lnTo>
                  <a:pt x="297420" y="991439"/>
                </a:lnTo>
                <a:lnTo>
                  <a:pt x="294879" y="993980"/>
                </a:lnTo>
                <a:lnTo>
                  <a:pt x="287252" y="1000336"/>
                </a:lnTo>
                <a:lnTo>
                  <a:pt x="279626" y="1006691"/>
                </a:lnTo>
                <a:lnTo>
                  <a:pt x="277084" y="1009234"/>
                </a:lnTo>
                <a:lnTo>
                  <a:pt x="277084" y="1011776"/>
                </a:lnTo>
                <a:lnTo>
                  <a:pt x="272000" y="1016860"/>
                </a:lnTo>
                <a:lnTo>
                  <a:pt x="269458" y="1019402"/>
                </a:lnTo>
                <a:lnTo>
                  <a:pt x="266916" y="1021944"/>
                </a:lnTo>
                <a:lnTo>
                  <a:pt x="261831" y="1027029"/>
                </a:lnTo>
                <a:lnTo>
                  <a:pt x="256748" y="1033384"/>
                </a:lnTo>
                <a:lnTo>
                  <a:pt x="264374" y="1033384"/>
                </a:lnTo>
                <a:lnTo>
                  <a:pt x="261831" y="1039740"/>
                </a:lnTo>
                <a:lnTo>
                  <a:pt x="259289" y="1039740"/>
                </a:lnTo>
                <a:lnTo>
                  <a:pt x="259289" y="1042282"/>
                </a:lnTo>
                <a:lnTo>
                  <a:pt x="259289" y="1044823"/>
                </a:lnTo>
                <a:lnTo>
                  <a:pt x="256748" y="1044823"/>
                </a:lnTo>
                <a:lnTo>
                  <a:pt x="254206" y="1049908"/>
                </a:lnTo>
                <a:lnTo>
                  <a:pt x="249121" y="1056264"/>
                </a:lnTo>
                <a:lnTo>
                  <a:pt x="244038" y="1061348"/>
                </a:lnTo>
                <a:lnTo>
                  <a:pt x="241495" y="1066432"/>
                </a:lnTo>
                <a:lnTo>
                  <a:pt x="238953" y="1068974"/>
                </a:lnTo>
                <a:lnTo>
                  <a:pt x="236411" y="1074059"/>
                </a:lnTo>
                <a:lnTo>
                  <a:pt x="233869" y="1076600"/>
                </a:lnTo>
                <a:lnTo>
                  <a:pt x="231327" y="1079143"/>
                </a:lnTo>
                <a:lnTo>
                  <a:pt x="228785" y="1081685"/>
                </a:lnTo>
                <a:lnTo>
                  <a:pt x="228785" y="1084227"/>
                </a:lnTo>
                <a:lnTo>
                  <a:pt x="226243" y="1084227"/>
                </a:lnTo>
                <a:lnTo>
                  <a:pt x="226243" y="1086770"/>
                </a:lnTo>
                <a:lnTo>
                  <a:pt x="223701" y="1091853"/>
                </a:lnTo>
                <a:lnTo>
                  <a:pt x="221158" y="1096938"/>
                </a:lnTo>
                <a:lnTo>
                  <a:pt x="218617" y="1099480"/>
                </a:lnTo>
                <a:lnTo>
                  <a:pt x="218617" y="1102022"/>
                </a:lnTo>
                <a:lnTo>
                  <a:pt x="213533" y="1095667"/>
                </a:lnTo>
                <a:lnTo>
                  <a:pt x="213533" y="1093125"/>
                </a:lnTo>
                <a:lnTo>
                  <a:pt x="213533" y="1075330"/>
                </a:lnTo>
                <a:lnTo>
                  <a:pt x="213533" y="1072787"/>
                </a:lnTo>
                <a:lnTo>
                  <a:pt x="216075" y="1072787"/>
                </a:lnTo>
                <a:lnTo>
                  <a:pt x="216075" y="1070245"/>
                </a:lnTo>
                <a:lnTo>
                  <a:pt x="216075" y="1067704"/>
                </a:lnTo>
                <a:lnTo>
                  <a:pt x="216075" y="1065161"/>
                </a:lnTo>
                <a:lnTo>
                  <a:pt x="216075" y="1062619"/>
                </a:lnTo>
                <a:lnTo>
                  <a:pt x="218617" y="1062619"/>
                </a:lnTo>
                <a:lnTo>
                  <a:pt x="218617" y="1062619"/>
                </a:lnTo>
                <a:lnTo>
                  <a:pt x="218617" y="1060077"/>
                </a:lnTo>
                <a:lnTo>
                  <a:pt x="221158" y="1060077"/>
                </a:lnTo>
                <a:lnTo>
                  <a:pt x="221158" y="1057534"/>
                </a:lnTo>
                <a:lnTo>
                  <a:pt x="226243" y="1051179"/>
                </a:lnTo>
                <a:lnTo>
                  <a:pt x="245308" y="1020674"/>
                </a:lnTo>
                <a:lnTo>
                  <a:pt x="247850" y="1015589"/>
                </a:lnTo>
                <a:lnTo>
                  <a:pt x="250393" y="1013047"/>
                </a:lnTo>
                <a:lnTo>
                  <a:pt x="250393" y="1010505"/>
                </a:lnTo>
                <a:lnTo>
                  <a:pt x="250393" y="1007963"/>
                </a:lnTo>
                <a:lnTo>
                  <a:pt x="247850" y="1007963"/>
                </a:lnTo>
                <a:lnTo>
                  <a:pt x="247850" y="1005420"/>
                </a:lnTo>
                <a:lnTo>
                  <a:pt x="247850" y="1002878"/>
                </a:lnTo>
                <a:lnTo>
                  <a:pt x="247850" y="1000336"/>
                </a:lnTo>
                <a:lnTo>
                  <a:pt x="245308" y="1000336"/>
                </a:lnTo>
                <a:lnTo>
                  <a:pt x="245308" y="999065"/>
                </a:lnTo>
                <a:lnTo>
                  <a:pt x="242766" y="999065"/>
                </a:lnTo>
                <a:lnTo>
                  <a:pt x="240224" y="999065"/>
                </a:lnTo>
                <a:lnTo>
                  <a:pt x="237682" y="999065"/>
                </a:lnTo>
                <a:lnTo>
                  <a:pt x="235140" y="996523"/>
                </a:lnTo>
                <a:lnTo>
                  <a:pt x="232598" y="996523"/>
                </a:lnTo>
                <a:lnTo>
                  <a:pt x="230056" y="996523"/>
                </a:lnTo>
                <a:lnTo>
                  <a:pt x="227514" y="996523"/>
                </a:lnTo>
                <a:lnTo>
                  <a:pt x="224972" y="996523"/>
                </a:lnTo>
                <a:lnTo>
                  <a:pt x="226243" y="999065"/>
                </a:lnTo>
                <a:lnTo>
                  <a:pt x="223701" y="999065"/>
                </a:lnTo>
                <a:lnTo>
                  <a:pt x="221158" y="999065"/>
                </a:lnTo>
                <a:lnTo>
                  <a:pt x="218617" y="999065"/>
                </a:lnTo>
                <a:lnTo>
                  <a:pt x="216075" y="1001607"/>
                </a:lnTo>
                <a:lnTo>
                  <a:pt x="213533" y="1001607"/>
                </a:lnTo>
                <a:lnTo>
                  <a:pt x="210990" y="1004150"/>
                </a:lnTo>
                <a:lnTo>
                  <a:pt x="208448" y="1004150"/>
                </a:lnTo>
                <a:lnTo>
                  <a:pt x="208448" y="1006691"/>
                </a:lnTo>
                <a:lnTo>
                  <a:pt x="205907" y="1006691"/>
                </a:lnTo>
                <a:lnTo>
                  <a:pt x="205907" y="1009234"/>
                </a:lnTo>
                <a:lnTo>
                  <a:pt x="203364" y="1009234"/>
                </a:lnTo>
                <a:lnTo>
                  <a:pt x="203364" y="1011776"/>
                </a:lnTo>
                <a:lnTo>
                  <a:pt x="200822" y="1014318"/>
                </a:lnTo>
                <a:lnTo>
                  <a:pt x="200822" y="1016860"/>
                </a:lnTo>
                <a:lnTo>
                  <a:pt x="200822" y="1019402"/>
                </a:lnTo>
                <a:lnTo>
                  <a:pt x="198280" y="1019402"/>
                </a:lnTo>
                <a:lnTo>
                  <a:pt x="198280" y="1021944"/>
                </a:lnTo>
                <a:lnTo>
                  <a:pt x="198280" y="1024487"/>
                </a:lnTo>
                <a:lnTo>
                  <a:pt x="195738" y="1024487"/>
                </a:lnTo>
                <a:lnTo>
                  <a:pt x="195738" y="1027029"/>
                </a:lnTo>
                <a:lnTo>
                  <a:pt x="195738" y="1029571"/>
                </a:lnTo>
                <a:lnTo>
                  <a:pt x="195738" y="1032113"/>
                </a:lnTo>
                <a:lnTo>
                  <a:pt x="193196" y="1034655"/>
                </a:lnTo>
                <a:lnTo>
                  <a:pt x="193196" y="1037197"/>
                </a:lnTo>
                <a:lnTo>
                  <a:pt x="193196" y="1039740"/>
                </a:lnTo>
                <a:lnTo>
                  <a:pt x="193196" y="1042282"/>
                </a:lnTo>
                <a:lnTo>
                  <a:pt x="193196" y="1044823"/>
                </a:lnTo>
                <a:lnTo>
                  <a:pt x="190654" y="1044823"/>
                </a:lnTo>
                <a:lnTo>
                  <a:pt x="190654" y="1047366"/>
                </a:lnTo>
                <a:lnTo>
                  <a:pt x="190654" y="1049908"/>
                </a:lnTo>
                <a:lnTo>
                  <a:pt x="190654" y="1052450"/>
                </a:lnTo>
                <a:lnTo>
                  <a:pt x="190654" y="1054993"/>
                </a:lnTo>
                <a:lnTo>
                  <a:pt x="190654" y="1057534"/>
                </a:lnTo>
                <a:lnTo>
                  <a:pt x="188112" y="1057534"/>
                </a:lnTo>
                <a:lnTo>
                  <a:pt x="188112" y="1060077"/>
                </a:lnTo>
                <a:lnTo>
                  <a:pt x="188112" y="1062619"/>
                </a:lnTo>
                <a:lnTo>
                  <a:pt x="188112" y="1065161"/>
                </a:lnTo>
                <a:lnTo>
                  <a:pt x="188112" y="1067704"/>
                </a:lnTo>
                <a:lnTo>
                  <a:pt x="188112" y="1070245"/>
                </a:lnTo>
                <a:lnTo>
                  <a:pt x="185570" y="1072787"/>
                </a:lnTo>
                <a:lnTo>
                  <a:pt x="185570" y="1075330"/>
                </a:lnTo>
                <a:lnTo>
                  <a:pt x="185570" y="1077872"/>
                </a:lnTo>
                <a:lnTo>
                  <a:pt x="185570" y="1080414"/>
                </a:lnTo>
                <a:lnTo>
                  <a:pt x="185570" y="1082956"/>
                </a:lnTo>
                <a:lnTo>
                  <a:pt x="183028" y="1082956"/>
                </a:lnTo>
                <a:lnTo>
                  <a:pt x="183028" y="1085498"/>
                </a:lnTo>
                <a:lnTo>
                  <a:pt x="183028" y="1088040"/>
                </a:lnTo>
                <a:lnTo>
                  <a:pt x="183028" y="1090583"/>
                </a:lnTo>
                <a:lnTo>
                  <a:pt x="180486" y="1090583"/>
                </a:lnTo>
                <a:lnTo>
                  <a:pt x="180486" y="1093125"/>
                </a:lnTo>
                <a:lnTo>
                  <a:pt x="180486" y="1095667"/>
                </a:lnTo>
                <a:lnTo>
                  <a:pt x="180486" y="1098209"/>
                </a:lnTo>
                <a:lnTo>
                  <a:pt x="177944" y="1098209"/>
                </a:lnTo>
                <a:lnTo>
                  <a:pt x="177944" y="1100751"/>
                </a:lnTo>
                <a:lnTo>
                  <a:pt x="177944" y="1103293"/>
                </a:lnTo>
                <a:lnTo>
                  <a:pt x="175402" y="1103293"/>
                </a:lnTo>
                <a:lnTo>
                  <a:pt x="175402" y="1105836"/>
                </a:lnTo>
                <a:lnTo>
                  <a:pt x="172860" y="1108377"/>
                </a:lnTo>
                <a:lnTo>
                  <a:pt x="170317" y="1110920"/>
                </a:lnTo>
                <a:lnTo>
                  <a:pt x="167776" y="1113462"/>
                </a:lnTo>
                <a:lnTo>
                  <a:pt x="165234" y="1116004"/>
                </a:lnTo>
                <a:lnTo>
                  <a:pt x="162691" y="1116004"/>
                </a:lnTo>
                <a:lnTo>
                  <a:pt x="162691" y="1118547"/>
                </a:lnTo>
                <a:lnTo>
                  <a:pt x="157607" y="1121088"/>
                </a:lnTo>
                <a:lnTo>
                  <a:pt x="155066" y="1123630"/>
                </a:lnTo>
                <a:lnTo>
                  <a:pt x="152523" y="1123630"/>
                </a:lnTo>
                <a:lnTo>
                  <a:pt x="152523" y="1126173"/>
                </a:lnTo>
                <a:lnTo>
                  <a:pt x="149981" y="1126173"/>
                </a:lnTo>
                <a:lnTo>
                  <a:pt x="149981" y="1128715"/>
                </a:lnTo>
                <a:lnTo>
                  <a:pt x="147439" y="1119817"/>
                </a:lnTo>
                <a:lnTo>
                  <a:pt x="144897" y="1108377"/>
                </a:lnTo>
                <a:lnTo>
                  <a:pt x="142355" y="1099480"/>
                </a:lnTo>
                <a:lnTo>
                  <a:pt x="139813" y="1094396"/>
                </a:lnTo>
                <a:lnTo>
                  <a:pt x="139813" y="1091853"/>
                </a:lnTo>
                <a:lnTo>
                  <a:pt x="137271" y="1086770"/>
                </a:lnTo>
                <a:lnTo>
                  <a:pt x="134729" y="1081685"/>
                </a:lnTo>
                <a:lnTo>
                  <a:pt x="132186" y="1076600"/>
                </a:lnTo>
                <a:lnTo>
                  <a:pt x="129645" y="1071517"/>
                </a:lnTo>
                <a:lnTo>
                  <a:pt x="127103" y="1066432"/>
                </a:lnTo>
                <a:lnTo>
                  <a:pt x="127103" y="1063890"/>
                </a:lnTo>
                <a:lnTo>
                  <a:pt x="124561" y="1058806"/>
                </a:lnTo>
                <a:lnTo>
                  <a:pt x="122018" y="1053721"/>
                </a:lnTo>
                <a:lnTo>
                  <a:pt x="129645" y="1033384"/>
                </a:lnTo>
                <a:lnTo>
                  <a:pt x="129645" y="1030842"/>
                </a:lnTo>
                <a:lnTo>
                  <a:pt x="129645" y="1028300"/>
                </a:lnTo>
                <a:lnTo>
                  <a:pt x="129645" y="1025757"/>
                </a:lnTo>
                <a:lnTo>
                  <a:pt x="132186" y="1025757"/>
                </a:lnTo>
                <a:lnTo>
                  <a:pt x="132186" y="1023216"/>
                </a:lnTo>
                <a:lnTo>
                  <a:pt x="132186" y="1020674"/>
                </a:lnTo>
                <a:lnTo>
                  <a:pt x="132186" y="1018131"/>
                </a:lnTo>
                <a:lnTo>
                  <a:pt x="132186" y="1015589"/>
                </a:lnTo>
                <a:lnTo>
                  <a:pt x="132186" y="1013047"/>
                </a:lnTo>
                <a:lnTo>
                  <a:pt x="134729" y="996523"/>
                </a:lnTo>
                <a:lnTo>
                  <a:pt x="134729" y="993980"/>
                </a:lnTo>
                <a:lnTo>
                  <a:pt x="134729" y="991439"/>
                </a:lnTo>
                <a:lnTo>
                  <a:pt x="134729" y="988897"/>
                </a:lnTo>
                <a:lnTo>
                  <a:pt x="134729" y="986354"/>
                </a:lnTo>
                <a:lnTo>
                  <a:pt x="134729" y="983812"/>
                </a:lnTo>
                <a:lnTo>
                  <a:pt x="134729" y="981270"/>
                </a:lnTo>
                <a:lnTo>
                  <a:pt x="134729" y="973644"/>
                </a:lnTo>
                <a:lnTo>
                  <a:pt x="134729" y="971101"/>
                </a:lnTo>
                <a:lnTo>
                  <a:pt x="132186" y="971101"/>
                </a:lnTo>
                <a:lnTo>
                  <a:pt x="132186" y="968559"/>
                </a:lnTo>
                <a:lnTo>
                  <a:pt x="132186" y="966017"/>
                </a:lnTo>
                <a:lnTo>
                  <a:pt x="132186" y="963475"/>
                </a:lnTo>
                <a:lnTo>
                  <a:pt x="132186" y="960933"/>
                </a:lnTo>
                <a:lnTo>
                  <a:pt x="129645" y="960933"/>
                </a:lnTo>
                <a:lnTo>
                  <a:pt x="129645" y="958391"/>
                </a:lnTo>
                <a:lnTo>
                  <a:pt x="129645" y="955848"/>
                </a:lnTo>
                <a:lnTo>
                  <a:pt x="129645" y="953307"/>
                </a:lnTo>
                <a:lnTo>
                  <a:pt x="127103" y="953307"/>
                </a:lnTo>
                <a:lnTo>
                  <a:pt x="127103" y="950764"/>
                </a:lnTo>
                <a:lnTo>
                  <a:pt x="127103" y="948222"/>
                </a:lnTo>
                <a:lnTo>
                  <a:pt x="124561" y="948222"/>
                </a:lnTo>
                <a:lnTo>
                  <a:pt x="124561" y="948222"/>
                </a:lnTo>
                <a:lnTo>
                  <a:pt x="124561" y="945680"/>
                </a:lnTo>
                <a:lnTo>
                  <a:pt x="122018" y="945680"/>
                </a:lnTo>
                <a:lnTo>
                  <a:pt x="122018" y="943137"/>
                </a:lnTo>
                <a:lnTo>
                  <a:pt x="122018" y="940596"/>
                </a:lnTo>
                <a:lnTo>
                  <a:pt x="119476" y="940596"/>
                </a:lnTo>
                <a:lnTo>
                  <a:pt x="119476" y="938054"/>
                </a:lnTo>
                <a:lnTo>
                  <a:pt x="116935" y="935511"/>
                </a:lnTo>
                <a:lnTo>
                  <a:pt x="116935" y="932969"/>
                </a:lnTo>
                <a:lnTo>
                  <a:pt x="114393" y="932969"/>
                </a:lnTo>
                <a:lnTo>
                  <a:pt x="114393" y="930427"/>
                </a:lnTo>
                <a:lnTo>
                  <a:pt x="114393" y="927885"/>
                </a:lnTo>
                <a:lnTo>
                  <a:pt x="111850" y="927885"/>
                </a:lnTo>
                <a:lnTo>
                  <a:pt x="111850" y="925343"/>
                </a:lnTo>
                <a:lnTo>
                  <a:pt x="109308" y="925343"/>
                </a:lnTo>
                <a:lnTo>
                  <a:pt x="109308" y="922801"/>
                </a:lnTo>
                <a:lnTo>
                  <a:pt x="109308" y="922801"/>
                </a:lnTo>
                <a:lnTo>
                  <a:pt x="106766" y="922801"/>
                </a:lnTo>
                <a:lnTo>
                  <a:pt x="106766" y="920258"/>
                </a:lnTo>
                <a:lnTo>
                  <a:pt x="111850" y="920258"/>
                </a:lnTo>
                <a:lnTo>
                  <a:pt x="111850" y="917716"/>
                </a:lnTo>
                <a:lnTo>
                  <a:pt x="111850" y="915174"/>
                </a:lnTo>
                <a:lnTo>
                  <a:pt x="109308" y="915174"/>
                </a:lnTo>
                <a:lnTo>
                  <a:pt x="109308" y="912632"/>
                </a:lnTo>
                <a:lnTo>
                  <a:pt x="106766" y="912632"/>
                </a:lnTo>
                <a:lnTo>
                  <a:pt x="106766" y="910090"/>
                </a:lnTo>
                <a:lnTo>
                  <a:pt x="104224" y="910090"/>
                </a:lnTo>
                <a:lnTo>
                  <a:pt x="104224" y="907547"/>
                </a:lnTo>
                <a:lnTo>
                  <a:pt x="104224" y="905005"/>
                </a:lnTo>
                <a:lnTo>
                  <a:pt x="101682" y="905005"/>
                </a:lnTo>
                <a:lnTo>
                  <a:pt x="101682" y="902464"/>
                </a:lnTo>
                <a:lnTo>
                  <a:pt x="99140" y="902464"/>
                </a:lnTo>
                <a:lnTo>
                  <a:pt x="99140" y="899921"/>
                </a:lnTo>
                <a:lnTo>
                  <a:pt x="96598" y="899921"/>
                </a:lnTo>
                <a:lnTo>
                  <a:pt x="96598" y="897379"/>
                </a:lnTo>
                <a:lnTo>
                  <a:pt x="94056" y="897379"/>
                </a:lnTo>
                <a:lnTo>
                  <a:pt x="94056" y="897379"/>
                </a:lnTo>
                <a:lnTo>
                  <a:pt x="91514" y="894837"/>
                </a:lnTo>
                <a:lnTo>
                  <a:pt x="91514" y="892294"/>
                </a:lnTo>
                <a:lnTo>
                  <a:pt x="88972" y="892294"/>
                </a:lnTo>
                <a:lnTo>
                  <a:pt x="88972" y="889753"/>
                </a:lnTo>
                <a:lnTo>
                  <a:pt x="86430" y="889753"/>
                </a:lnTo>
                <a:lnTo>
                  <a:pt x="86430" y="887211"/>
                </a:lnTo>
                <a:lnTo>
                  <a:pt x="83888" y="887211"/>
                </a:lnTo>
                <a:lnTo>
                  <a:pt x="83888" y="884668"/>
                </a:lnTo>
                <a:lnTo>
                  <a:pt x="81345" y="884668"/>
                </a:lnTo>
                <a:lnTo>
                  <a:pt x="81345" y="882126"/>
                </a:lnTo>
                <a:lnTo>
                  <a:pt x="78804" y="882126"/>
                </a:lnTo>
                <a:lnTo>
                  <a:pt x="78804" y="879584"/>
                </a:lnTo>
                <a:lnTo>
                  <a:pt x="76262" y="879584"/>
                </a:lnTo>
                <a:lnTo>
                  <a:pt x="76262" y="877042"/>
                </a:lnTo>
                <a:lnTo>
                  <a:pt x="73719" y="877042"/>
                </a:lnTo>
                <a:lnTo>
                  <a:pt x="73719" y="874500"/>
                </a:lnTo>
                <a:lnTo>
                  <a:pt x="73719" y="874500"/>
                </a:lnTo>
                <a:lnTo>
                  <a:pt x="73719" y="871958"/>
                </a:lnTo>
                <a:lnTo>
                  <a:pt x="71177" y="871958"/>
                </a:lnTo>
                <a:lnTo>
                  <a:pt x="71177" y="871958"/>
                </a:lnTo>
                <a:lnTo>
                  <a:pt x="68635" y="871958"/>
                </a:lnTo>
                <a:lnTo>
                  <a:pt x="68635" y="869415"/>
                </a:lnTo>
                <a:lnTo>
                  <a:pt x="66094" y="869415"/>
                </a:lnTo>
                <a:lnTo>
                  <a:pt x="66094" y="866873"/>
                </a:lnTo>
                <a:lnTo>
                  <a:pt x="63551" y="866873"/>
                </a:lnTo>
                <a:lnTo>
                  <a:pt x="63551" y="864331"/>
                </a:lnTo>
                <a:lnTo>
                  <a:pt x="61009" y="864331"/>
                </a:lnTo>
                <a:lnTo>
                  <a:pt x="61009" y="861789"/>
                </a:lnTo>
                <a:lnTo>
                  <a:pt x="58467" y="861789"/>
                </a:lnTo>
                <a:lnTo>
                  <a:pt x="55925" y="859247"/>
                </a:lnTo>
                <a:lnTo>
                  <a:pt x="53383" y="859247"/>
                </a:lnTo>
                <a:lnTo>
                  <a:pt x="53383" y="856704"/>
                </a:lnTo>
                <a:lnTo>
                  <a:pt x="50841" y="856704"/>
                </a:lnTo>
                <a:lnTo>
                  <a:pt x="50841" y="854162"/>
                </a:lnTo>
                <a:lnTo>
                  <a:pt x="48299" y="854162"/>
                </a:lnTo>
                <a:lnTo>
                  <a:pt x="45757" y="854162"/>
                </a:lnTo>
                <a:lnTo>
                  <a:pt x="45757" y="851621"/>
                </a:lnTo>
                <a:lnTo>
                  <a:pt x="43214" y="851621"/>
                </a:lnTo>
                <a:lnTo>
                  <a:pt x="40673" y="851621"/>
                </a:lnTo>
                <a:lnTo>
                  <a:pt x="40673" y="849078"/>
                </a:lnTo>
                <a:lnTo>
                  <a:pt x="38131" y="849078"/>
                </a:lnTo>
                <a:lnTo>
                  <a:pt x="35589" y="849078"/>
                </a:lnTo>
                <a:lnTo>
                  <a:pt x="35589" y="849078"/>
                </a:lnTo>
                <a:lnTo>
                  <a:pt x="33046" y="849078"/>
                </a:lnTo>
                <a:lnTo>
                  <a:pt x="30504" y="849078"/>
                </a:lnTo>
                <a:lnTo>
                  <a:pt x="30504" y="846536"/>
                </a:lnTo>
                <a:lnTo>
                  <a:pt x="27963" y="846536"/>
                </a:lnTo>
                <a:lnTo>
                  <a:pt x="25421" y="846536"/>
                </a:lnTo>
                <a:lnTo>
                  <a:pt x="22878" y="846536"/>
                </a:lnTo>
                <a:lnTo>
                  <a:pt x="20336" y="846536"/>
                </a:lnTo>
                <a:lnTo>
                  <a:pt x="17794" y="843994"/>
                </a:lnTo>
                <a:lnTo>
                  <a:pt x="15252" y="843994"/>
                </a:lnTo>
                <a:lnTo>
                  <a:pt x="12710" y="843994"/>
                </a:lnTo>
                <a:lnTo>
                  <a:pt x="12710" y="841451"/>
                </a:lnTo>
                <a:lnTo>
                  <a:pt x="10168" y="841451"/>
                </a:lnTo>
                <a:lnTo>
                  <a:pt x="10168" y="838910"/>
                </a:lnTo>
                <a:lnTo>
                  <a:pt x="7626" y="838910"/>
                </a:lnTo>
                <a:lnTo>
                  <a:pt x="7626" y="836368"/>
                </a:lnTo>
                <a:lnTo>
                  <a:pt x="7626" y="833825"/>
                </a:lnTo>
                <a:lnTo>
                  <a:pt x="5084" y="833825"/>
                </a:lnTo>
                <a:lnTo>
                  <a:pt x="5084" y="831283"/>
                </a:lnTo>
                <a:lnTo>
                  <a:pt x="5084" y="828741"/>
                </a:lnTo>
                <a:lnTo>
                  <a:pt x="5084" y="826199"/>
                </a:lnTo>
                <a:lnTo>
                  <a:pt x="5084" y="823657"/>
                </a:lnTo>
                <a:lnTo>
                  <a:pt x="5084" y="821115"/>
                </a:lnTo>
                <a:lnTo>
                  <a:pt x="2542" y="821115"/>
                </a:lnTo>
                <a:lnTo>
                  <a:pt x="2542" y="818572"/>
                </a:lnTo>
                <a:lnTo>
                  <a:pt x="2542" y="821115"/>
                </a:lnTo>
                <a:lnTo>
                  <a:pt x="2542" y="818572"/>
                </a:lnTo>
                <a:lnTo>
                  <a:pt x="2542" y="816030"/>
                </a:lnTo>
                <a:lnTo>
                  <a:pt x="2542" y="813488"/>
                </a:lnTo>
                <a:lnTo>
                  <a:pt x="2542" y="810946"/>
                </a:lnTo>
                <a:lnTo>
                  <a:pt x="2542" y="808404"/>
                </a:lnTo>
                <a:lnTo>
                  <a:pt x="2542" y="805861"/>
                </a:lnTo>
                <a:lnTo>
                  <a:pt x="2542" y="803319"/>
                </a:lnTo>
                <a:lnTo>
                  <a:pt x="0" y="803319"/>
                </a:lnTo>
                <a:lnTo>
                  <a:pt x="0" y="800778"/>
                </a:lnTo>
                <a:lnTo>
                  <a:pt x="0" y="798235"/>
                </a:lnTo>
                <a:lnTo>
                  <a:pt x="0" y="795693"/>
                </a:lnTo>
                <a:lnTo>
                  <a:pt x="0" y="795693"/>
                </a:lnTo>
                <a:lnTo>
                  <a:pt x="0" y="793151"/>
                </a:lnTo>
                <a:lnTo>
                  <a:pt x="0" y="790608"/>
                </a:lnTo>
                <a:lnTo>
                  <a:pt x="0" y="788067"/>
                </a:lnTo>
                <a:lnTo>
                  <a:pt x="0" y="785525"/>
                </a:lnTo>
                <a:lnTo>
                  <a:pt x="2542" y="782982"/>
                </a:lnTo>
                <a:lnTo>
                  <a:pt x="2542" y="780440"/>
                </a:lnTo>
                <a:lnTo>
                  <a:pt x="5084" y="780440"/>
                </a:lnTo>
                <a:lnTo>
                  <a:pt x="5084" y="777898"/>
                </a:lnTo>
                <a:lnTo>
                  <a:pt x="7626" y="777898"/>
                </a:lnTo>
                <a:lnTo>
                  <a:pt x="10168" y="777898"/>
                </a:lnTo>
                <a:lnTo>
                  <a:pt x="12710" y="777898"/>
                </a:lnTo>
                <a:lnTo>
                  <a:pt x="15252" y="777898"/>
                </a:lnTo>
                <a:lnTo>
                  <a:pt x="17794" y="777898"/>
                </a:lnTo>
                <a:lnTo>
                  <a:pt x="17794" y="780440"/>
                </a:lnTo>
                <a:lnTo>
                  <a:pt x="20336" y="780440"/>
                </a:lnTo>
                <a:lnTo>
                  <a:pt x="20336" y="782982"/>
                </a:lnTo>
                <a:lnTo>
                  <a:pt x="20336" y="785525"/>
                </a:lnTo>
                <a:lnTo>
                  <a:pt x="20336" y="788067"/>
                </a:lnTo>
                <a:lnTo>
                  <a:pt x="22878" y="788067"/>
                </a:lnTo>
                <a:lnTo>
                  <a:pt x="25421" y="793151"/>
                </a:lnTo>
                <a:lnTo>
                  <a:pt x="25421" y="795693"/>
                </a:lnTo>
                <a:lnTo>
                  <a:pt x="27963" y="795693"/>
                </a:lnTo>
                <a:lnTo>
                  <a:pt x="27963" y="798235"/>
                </a:lnTo>
                <a:lnTo>
                  <a:pt x="27963" y="800778"/>
                </a:lnTo>
                <a:lnTo>
                  <a:pt x="30504" y="800778"/>
                </a:lnTo>
                <a:lnTo>
                  <a:pt x="30504" y="803319"/>
                </a:lnTo>
                <a:lnTo>
                  <a:pt x="33046" y="803319"/>
                </a:lnTo>
                <a:lnTo>
                  <a:pt x="35589" y="803319"/>
                </a:lnTo>
                <a:lnTo>
                  <a:pt x="38131" y="805861"/>
                </a:lnTo>
                <a:lnTo>
                  <a:pt x="40673" y="805861"/>
                </a:lnTo>
                <a:lnTo>
                  <a:pt x="50841" y="808404"/>
                </a:lnTo>
                <a:lnTo>
                  <a:pt x="53383" y="805861"/>
                </a:lnTo>
                <a:lnTo>
                  <a:pt x="53383" y="803319"/>
                </a:lnTo>
                <a:lnTo>
                  <a:pt x="53383" y="800778"/>
                </a:lnTo>
                <a:lnTo>
                  <a:pt x="55925" y="800778"/>
                </a:lnTo>
                <a:lnTo>
                  <a:pt x="55925" y="798235"/>
                </a:lnTo>
                <a:lnTo>
                  <a:pt x="55925" y="795693"/>
                </a:lnTo>
                <a:lnTo>
                  <a:pt x="58467" y="795693"/>
                </a:lnTo>
                <a:lnTo>
                  <a:pt x="58467" y="793151"/>
                </a:lnTo>
                <a:lnTo>
                  <a:pt x="58467" y="790608"/>
                </a:lnTo>
                <a:lnTo>
                  <a:pt x="58467" y="788067"/>
                </a:lnTo>
                <a:lnTo>
                  <a:pt x="61009" y="788067"/>
                </a:lnTo>
                <a:lnTo>
                  <a:pt x="61009" y="785525"/>
                </a:lnTo>
                <a:lnTo>
                  <a:pt x="61009" y="782982"/>
                </a:lnTo>
                <a:lnTo>
                  <a:pt x="63551" y="782982"/>
                </a:lnTo>
                <a:lnTo>
                  <a:pt x="63551" y="780440"/>
                </a:lnTo>
                <a:lnTo>
                  <a:pt x="63551" y="777898"/>
                </a:lnTo>
                <a:lnTo>
                  <a:pt x="63551" y="775356"/>
                </a:lnTo>
                <a:lnTo>
                  <a:pt x="66094" y="775356"/>
                </a:lnTo>
                <a:lnTo>
                  <a:pt x="66094" y="772814"/>
                </a:lnTo>
                <a:lnTo>
                  <a:pt x="66094" y="770271"/>
                </a:lnTo>
                <a:lnTo>
                  <a:pt x="68635" y="770271"/>
                </a:lnTo>
                <a:lnTo>
                  <a:pt x="68635" y="770271"/>
                </a:lnTo>
                <a:lnTo>
                  <a:pt x="68635" y="767729"/>
                </a:lnTo>
                <a:lnTo>
                  <a:pt x="68635" y="765187"/>
                </a:lnTo>
                <a:lnTo>
                  <a:pt x="71177" y="765187"/>
                </a:lnTo>
                <a:lnTo>
                  <a:pt x="71177" y="762645"/>
                </a:lnTo>
                <a:lnTo>
                  <a:pt x="71177" y="760103"/>
                </a:lnTo>
                <a:lnTo>
                  <a:pt x="71177" y="757561"/>
                </a:lnTo>
                <a:lnTo>
                  <a:pt x="73719" y="757561"/>
                </a:lnTo>
                <a:lnTo>
                  <a:pt x="73719" y="755018"/>
                </a:lnTo>
                <a:lnTo>
                  <a:pt x="73719" y="752476"/>
                </a:lnTo>
                <a:lnTo>
                  <a:pt x="73719" y="749935"/>
                </a:lnTo>
                <a:lnTo>
                  <a:pt x="76262" y="749935"/>
                </a:lnTo>
                <a:lnTo>
                  <a:pt x="76262" y="747392"/>
                </a:lnTo>
                <a:lnTo>
                  <a:pt x="76262" y="744850"/>
                </a:lnTo>
                <a:lnTo>
                  <a:pt x="78804" y="742308"/>
                </a:lnTo>
                <a:lnTo>
                  <a:pt x="78804" y="739765"/>
                </a:lnTo>
                <a:lnTo>
                  <a:pt x="78804" y="737224"/>
                </a:lnTo>
                <a:lnTo>
                  <a:pt x="81345" y="734682"/>
                </a:lnTo>
                <a:lnTo>
                  <a:pt x="81345" y="732139"/>
                </a:lnTo>
                <a:lnTo>
                  <a:pt x="81345" y="729597"/>
                </a:lnTo>
                <a:lnTo>
                  <a:pt x="83888" y="729597"/>
                </a:lnTo>
                <a:lnTo>
                  <a:pt x="83888" y="727055"/>
                </a:lnTo>
                <a:lnTo>
                  <a:pt x="83888" y="724513"/>
                </a:lnTo>
                <a:lnTo>
                  <a:pt x="83888" y="721971"/>
                </a:lnTo>
                <a:lnTo>
                  <a:pt x="86430" y="721971"/>
                </a:lnTo>
                <a:lnTo>
                  <a:pt x="86430" y="719428"/>
                </a:lnTo>
                <a:lnTo>
                  <a:pt x="86430" y="716886"/>
                </a:lnTo>
                <a:lnTo>
                  <a:pt x="86430" y="719428"/>
                </a:lnTo>
                <a:lnTo>
                  <a:pt x="88972" y="719428"/>
                </a:lnTo>
                <a:lnTo>
                  <a:pt x="88972" y="716886"/>
                </a:lnTo>
                <a:lnTo>
                  <a:pt x="88972" y="714344"/>
                </a:lnTo>
                <a:lnTo>
                  <a:pt x="91514" y="714344"/>
                </a:lnTo>
                <a:lnTo>
                  <a:pt x="91514" y="711802"/>
                </a:lnTo>
                <a:lnTo>
                  <a:pt x="91514" y="709260"/>
                </a:lnTo>
                <a:lnTo>
                  <a:pt x="94056" y="709260"/>
                </a:lnTo>
                <a:lnTo>
                  <a:pt x="94056" y="706718"/>
                </a:lnTo>
                <a:lnTo>
                  <a:pt x="94056" y="704175"/>
                </a:lnTo>
                <a:lnTo>
                  <a:pt x="96598" y="704175"/>
                </a:lnTo>
                <a:lnTo>
                  <a:pt x="96598" y="701633"/>
                </a:lnTo>
                <a:lnTo>
                  <a:pt x="96598" y="699092"/>
                </a:lnTo>
                <a:lnTo>
                  <a:pt x="99140" y="699092"/>
                </a:lnTo>
                <a:lnTo>
                  <a:pt x="99140" y="696549"/>
                </a:lnTo>
                <a:lnTo>
                  <a:pt x="99140" y="694007"/>
                </a:lnTo>
                <a:lnTo>
                  <a:pt x="101682" y="694007"/>
                </a:lnTo>
                <a:lnTo>
                  <a:pt x="101682" y="694007"/>
                </a:lnTo>
                <a:lnTo>
                  <a:pt x="101682" y="691465"/>
                </a:lnTo>
                <a:lnTo>
                  <a:pt x="104224" y="691465"/>
                </a:lnTo>
                <a:lnTo>
                  <a:pt x="104224" y="688922"/>
                </a:lnTo>
                <a:lnTo>
                  <a:pt x="104224" y="686381"/>
                </a:lnTo>
                <a:lnTo>
                  <a:pt x="106766" y="686381"/>
                </a:lnTo>
                <a:lnTo>
                  <a:pt x="106766" y="683839"/>
                </a:lnTo>
                <a:lnTo>
                  <a:pt x="106766" y="681296"/>
                </a:lnTo>
                <a:lnTo>
                  <a:pt x="109308" y="681296"/>
                </a:lnTo>
                <a:lnTo>
                  <a:pt x="109308" y="678754"/>
                </a:lnTo>
                <a:lnTo>
                  <a:pt x="109308" y="676212"/>
                </a:lnTo>
                <a:lnTo>
                  <a:pt x="111850" y="676212"/>
                </a:lnTo>
                <a:lnTo>
                  <a:pt x="111850" y="673670"/>
                </a:lnTo>
                <a:lnTo>
                  <a:pt x="114393" y="673670"/>
                </a:lnTo>
                <a:lnTo>
                  <a:pt x="114393" y="671128"/>
                </a:lnTo>
                <a:lnTo>
                  <a:pt x="114393" y="668585"/>
                </a:lnTo>
                <a:lnTo>
                  <a:pt x="116935" y="668585"/>
                </a:lnTo>
                <a:lnTo>
                  <a:pt x="116935" y="668585"/>
                </a:lnTo>
                <a:lnTo>
                  <a:pt x="119476" y="668585"/>
                </a:lnTo>
                <a:lnTo>
                  <a:pt x="119476" y="666043"/>
                </a:lnTo>
                <a:lnTo>
                  <a:pt x="119476" y="663501"/>
                </a:lnTo>
                <a:lnTo>
                  <a:pt x="122018" y="663501"/>
                </a:lnTo>
                <a:lnTo>
                  <a:pt x="122018" y="660959"/>
                </a:lnTo>
                <a:lnTo>
                  <a:pt x="124561" y="660959"/>
                </a:lnTo>
                <a:lnTo>
                  <a:pt x="124561" y="658417"/>
                </a:lnTo>
                <a:lnTo>
                  <a:pt x="127103" y="658417"/>
                </a:lnTo>
                <a:lnTo>
                  <a:pt x="127103" y="655875"/>
                </a:lnTo>
                <a:lnTo>
                  <a:pt x="127103" y="653332"/>
                </a:lnTo>
                <a:lnTo>
                  <a:pt x="129645" y="653332"/>
                </a:lnTo>
                <a:lnTo>
                  <a:pt x="129645" y="650790"/>
                </a:lnTo>
                <a:lnTo>
                  <a:pt x="132186" y="650790"/>
                </a:lnTo>
                <a:lnTo>
                  <a:pt x="132186" y="648249"/>
                </a:lnTo>
                <a:lnTo>
                  <a:pt x="134729" y="648249"/>
                </a:lnTo>
                <a:lnTo>
                  <a:pt x="134729" y="645706"/>
                </a:lnTo>
                <a:lnTo>
                  <a:pt x="137271" y="645706"/>
                </a:lnTo>
                <a:lnTo>
                  <a:pt x="137271" y="643164"/>
                </a:lnTo>
                <a:lnTo>
                  <a:pt x="139813" y="640622"/>
                </a:lnTo>
                <a:lnTo>
                  <a:pt x="139813" y="638079"/>
                </a:lnTo>
                <a:lnTo>
                  <a:pt x="142355" y="638079"/>
                </a:lnTo>
                <a:lnTo>
                  <a:pt x="156336" y="619013"/>
                </a:lnTo>
                <a:lnTo>
                  <a:pt x="158879" y="613929"/>
                </a:lnTo>
                <a:lnTo>
                  <a:pt x="158879" y="611387"/>
                </a:lnTo>
                <a:lnTo>
                  <a:pt x="158879" y="608845"/>
                </a:lnTo>
                <a:lnTo>
                  <a:pt x="161421" y="608845"/>
                </a:lnTo>
                <a:lnTo>
                  <a:pt x="161421" y="606302"/>
                </a:lnTo>
                <a:lnTo>
                  <a:pt x="161421" y="603761"/>
                </a:lnTo>
                <a:lnTo>
                  <a:pt x="161421" y="605032"/>
                </a:lnTo>
                <a:lnTo>
                  <a:pt x="161421" y="602489"/>
                </a:lnTo>
                <a:lnTo>
                  <a:pt x="158879" y="565629"/>
                </a:lnTo>
                <a:lnTo>
                  <a:pt x="158879" y="563086"/>
                </a:lnTo>
                <a:lnTo>
                  <a:pt x="158879" y="560544"/>
                </a:lnTo>
                <a:lnTo>
                  <a:pt x="158879" y="558002"/>
                </a:lnTo>
                <a:lnTo>
                  <a:pt x="149981" y="558002"/>
                </a:lnTo>
                <a:lnTo>
                  <a:pt x="149981" y="555459"/>
                </a:lnTo>
                <a:lnTo>
                  <a:pt x="147439" y="555459"/>
                </a:lnTo>
                <a:lnTo>
                  <a:pt x="147439" y="554189"/>
                </a:lnTo>
                <a:lnTo>
                  <a:pt x="144897" y="554189"/>
                </a:lnTo>
                <a:lnTo>
                  <a:pt x="142355" y="554189"/>
                </a:lnTo>
                <a:lnTo>
                  <a:pt x="142355" y="551646"/>
                </a:lnTo>
                <a:lnTo>
                  <a:pt x="142355" y="549104"/>
                </a:lnTo>
                <a:lnTo>
                  <a:pt x="139813" y="549104"/>
                </a:lnTo>
                <a:lnTo>
                  <a:pt x="139813" y="546563"/>
                </a:lnTo>
                <a:lnTo>
                  <a:pt x="139813" y="544020"/>
                </a:lnTo>
                <a:lnTo>
                  <a:pt x="137271" y="537665"/>
                </a:lnTo>
                <a:lnTo>
                  <a:pt x="137271" y="535123"/>
                </a:lnTo>
                <a:lnTo>
                  <a:pt x="137271" y="532580"/>
                </a:lnTo>
                <a:lnTo>
                  <a:pt x="137271" y="530038"/>
                </a:lnTo>
                <a:lnTo>
                  <a:pt x="137271" y="528767"/>
                </a:lnTo>
                <a:lnTo>
                  <a:pt x="137271" y="523683"/>
                </a:lnTo>
                <a:lnTo>
                  <a:pt x="139813" y="514786"/>
                </a:lnTo>
                <a:lnTo>
                  <a:pt x="139813" y="512243"/>
                </a:lnTo>
                <a:lnTo>
                  <a:pt x="139813" y="509701"/>
                </a:lnTo>
                <a:lnTo>
                  <a:pt x="139813" y="507159"/>
                </a:lnTo>
                <a:lnTo>
                  <a:pt x="139813" y="504616"/>
                </a:lnTo>
                <a:lnTo>
                  <a:pt x="139813" y="503346"/>
                </a:lnTo>
                <a:lnTo>
                  <a:pt x="139813" y="500803"/>
                </a:lnTo>
                <a:lnTo>
                  <a:pt x="142355" y="491906"/>
                </a:lnTo>
                <a:lnTo>
                  <a:pt x="149981" y="455045"/>
                </a:lnTo>
                <a:lnTo>
                  <a:pt x="149981" y="452503"/>
                </a:lnTo>
                <a:lnTo>
                  <a:pt x="147439" y="449960"/>
                </a:lnTo>
                <a:lnTo>
                  <a:pt x="147439" y="447418"/>
                </a:lnTo>
                <a:lnTo>
                  <a:pt x="144897" y="447418"/>
                </a:lnTo>
                <a:lnTo>
                  <a:pt x="144897" y="444876"/>
                </a:lnTo>
                <a:lnTo>
                  <a:pt x="144897" y="442334"/>
                </a:lnTo>
                <a:lnTo>
                  <a:pt x="142355" y="442334"/>
                </a:lnTo>
                <a:lnTo>
                  <a:pt x="142355" y="437250"/>
                </a:lnTo>
                <a:lnTo>
                  <a:pt x="139813" y="434707"/>
                </a:lnTo>
                <a:lnTo>
                  <a:pt x="139813" y="432166"/>
                </a:lnTo>
                <a:lnTo>
                  <a:pt x="139813" y="429623"/>
                </a:lnTo>
                <a:lnTo>
                  <a:pt x="123290" y="396575"/>
                </a:lnTo>
                <a:lnTo>
                  <a:pt x="120748" y="394033"/>
                </a:lnTo>
                <a:lnTo>
                  <a:pt x="120748" y="388949"/>
                </a:lnTo>
                <a:lnTo>
                  <a:pt x="118205" y="388949"/>
                </a:lnTo>
                <a:lnTo>
                  <a:pt x="118205" y="386407"/>
                </a:lnTo>
                <a:lnTo>
                  <a:pt x="99140" y="358443"/>
                </a:lnTo>
                <a:lnTo>
                  <a:pt x="99140" y="355901"/>
                </a:lnTo>
                <a:lnTo>
                  <a:pt x="99140" y="353359"/>
                </a:lnTo>
                <a:lnTo>
                  <a:pt x="99140" y="350817"/>
                </a:lnTo>
                <a:lnTo>
                  <a:pt x="99140" y="348274"/>
                </a:lnTo>
                <a:lnTo>
                  <a:pt x="99140" y="341919"/>
                </a:lnTo>
                <a:lnTo>
                  <a:pt x="94056" y="325395"/>
                </a:lnTo>
                <a:lnTo>
                  <a:pt x="94056" y="322853"/>
                </a:lnTo>
                <a:lnTo>
                  <a:pt x="91514" y="317769"/>
                </a:lnTo>
                <a:lnTo>
                  <a:pt x="91514" y="315227"/>
                </a:lnTo>
                <a:lnTo>
                  <a:pt x="91514" y="308871"/>
                </a:lnTo>
                <a:lnTo>
                  <a:pt x="88972" y="289805"/>
                </a:lnTo>
                <a:lnTo>
                  <a:pt x="88972" y="287263"/>
                </a:lnTo>
                <a:lnTo>
                  <a:pt x="86430" y="287263"/>
                </a:lnTo>
                <a:lnTo>
                  <a:pt x="83888" y="287263"/>
                </a:lnTo>
                <a:lnTo>
                  <a:pt x="83888" y="284720"/>
                </a:lnTo>
                <a:lnTo>
                  <a:pt x="88972" y="278365"/>
                </a:lnTo>
                <a:lnTo>
                  <a:pt x="88972" y="275823"/>
                </a:lnTo>
                <a:lnTo>
                  <a:pt x="88972" y="273281"/>
                </a:lnTo>
                <a:lnTo>
                  <a:pt x="91514" y="273281"/>
                </a:lnTo>
                <a:lnTo>
                  <a:pt x="91514" y="270739"/>
                </a:lnTo>
                <a:lnTo>
                  <a:pt x="91514" y="274552"/>
                </a:lnTo>
                <a:lnTo>
                  <a:pt x="94056" y="277094"/>
                </a:lnTo>
                <a:lnTo>
                  <a:pt x="99140" y="279637"/>
                </a:lnTo>
                <a:lnTo>
                  <a:pt x="99140" y="282178"/>
                </a:lnTo>
                <a:lnTo>
                  <a:pt x="101682" y="284720"/>
                </a:lnTo>
                <a:lnTo>
                  <a:pt x="104224" y="289805"/>
                </a:lnTo>
                <a:lnTo>
                  <a:pt x="104224" y="294889"/>
                </a:lnTo>
                <a:lnTo>
                  <a:pt x="106766" y="297431"/>
                </a:lnTo>
                <a:lnTo>
                  <a:pt x="106766" y="299974"/>
                </a:lnTo>
                <a:lnTo>
                  <a:pt x="111850" y="306329"/>
                </a:lnTo>
                <a:lnTo>
                  <a:pt x="111850" y="311414"/>
                </a:lnTo>
                <a:lnTo>
                  <a:pt x="114393" y="317769"/>
                </a:lnTo>
                <a:lnTo>
                  <a:pt x="116935" y="324124"/>
                </a:lnTo>
                <a:lnTo>
                  <a:pt x="119476" y="330480"/>
                </a:lnTo>
                <a:lnTo>
                  <a:pt x="119476" y="333021"/>
                </a:lnTo>
                <a:lnTo>
                  <a:pt x="119476" y="335563"/>
                </a:lnTo>
                <a:lnTo>
                  <a:pt x="119476" y="338106"/>
                </a:lnTo>
                <a:lnTo>
                  <a:pt x="119476" y="340648"/>
                </a:lnTo>
                <a:lnTo>
                  <a:pt x="119476" y="343190"/>
                </a:lnTo>
                <a:lnTo>
                  <a:pt x="122018" y="345732"/>
                </a:lnTo>
                <a:lnTo>
                  <a:pt x="122018" y="348274"/>
                </a:lnTo>
                <a:lnTo>
                  <a:pt x="122018" y="350817"/>
                </a:lnTo>
                <a:lnTo>
                  <a:pt x="122018" y="353359"/>
                </a:lnTo>
                <a:lnTo>
                  <a:pt x="122018" y="355901"/>
                </a:lnTo>
                <a:lnTo>
                  <a:pt x="122018" y="358443"/>
                </a:lnTo>
                <a:lnTo>
                  <a:pt x="122018" y="360985"/>
                </a:lnTo>
                <a:lnTo>
                  <a:pt x="122018" y="363527"/>
                </a:lnTo>
                <a:lnTo>
                  <a:pt x="124561" y="369883"/>
                </a:lnTo>
                <a:lnTo>
                  <a:pt x="127103" y="372425"/>
                </a:lnTo>
                <a:lnTo>
                  <a:pt x="127103" y="374967"/>
                </a:lnTo>
                <a:lnTo>
                  <a:pt x="129645" y="380051"/>
                </a:lnTo>
                <a:lnTo>
                  <a:pt x="130916" y="381323"/>
                </a:lnTo>
                <a:close/>
                <a:moveTo>
                  <a:pt x="223701" y="629182"/>
                </a:moveTo>
                <a:lnTo>
                  <a:pt x="221158" y="629182"/>
                </a:lnTo>
                <a:lnTo>
                  <a:pt x="221158" y="631724"/>
                </a:lnTo>
                <a:lnTo>
                  <a:pt x="218617" y="631724"/>
                </a:lnTo>
                <a:lnTo>
                  <a:pt x="216075" y="634266"/>
                </a:lnTo>
                <a:lnTo>
                  <a:pt x="213533" y="634266"/>
                </a:lnTo>
                <a:lnTo>
                  <a:pt x="210990" y="634266"/>
                </a:lnTo>
                <a:lnTo>
                  <a:pt x="208448" y="634266"/>
                </a:lnTo>
                <a:lnTo>
                  <a:pt x="205907" y="634266"/>
                </a:lnTo>
                <a:lnTo>
                  <a:pt x="205907" y="630453"/>
                </a:lnTo>
                <a:lnTo>
                  <a:pt x="203364" y="630453"/>
                </a:lnTo>
                <a:lnTo>
                  <a:pt x="200822" y="630453"/>
                </a:lnTo>
                <a:lnTo>
                  <a:pt x="200822" y="627911"/>
                </a:lnTo>
                <a:lnTo>
                  <a:pt x="198280" y="627911"/>
                </a:lnTo>
                <a:lnTo>
                  <a:pt x="190654" y="630453"/>
                </a:lnTo>
                <a:lnTo>
                  <a:pt x="185570" y="632995"/>
                </a:lnTo>
                <a:lnTo>
                  <a:pt x="177944" y="632995"/>
                </a:lnTo>
                <a:lnTo>
                  <a:pt x="172860" y="635538"/>
                </a:lnTo>
                <a:lnTo>
                  <a:pt x="170317" y="638079"/>
                </a:lnTo>
                <a:lnTo>
                  <a:pt x="160149" y="649519"/>
                </a:lnTo>
                <a:lnTo>
                  <a:pt x="160149" y="652062"/>
                </a:lnTo>
                <a:lnTo>
                  <a:pt x="157607" y="652062"/>
                </a:lnTo>
                <a:lnTo>
                  <a:pt x="157607" y="654604"/>
                </a:lnTo>
                <a:lnTo>
                  <a:pt x="157607" y="657145"/>
                </a:lnTo>
                <a:lnTo>
                  <a:pt x="155066" y="657145"/>
                </a:lnTo>
                <a:lnTo>
                  <a:pt x="155066" y="659688"/>
                </a:lnTo>
                <a:lnTo>
                  <a:pt x="152523" y="659688"/>
                </a:lnTo>
                <a:lnTo>
                  <a:pt x="152523" y="662230"/>
                </a:lnTo>
                <a:lnTo>
                  <a:pt x="149981" y="662230"/>
                </a:lnTo>
                <a:lnTo>
                  <a:pt x="149981" y="664772"/>
                </a:lnTo>
                <a:lnTo>
                  <a:pt x="149981" y="667315"/>
                </a:lnTo>
                <a:lnTo>
                  <a:pt x="147439" y="667315"/>
                </a:lnTo>
                <a:lnTo>
                  <a:pt x="147439" y="669856"/>
                </a:lnTo>
                <a:lnTo>
                  <a:pt x="149981" y="669856"/>
                </a:lnTo>
                <a:lnTo>
                  <a:pt x="149981" y="672399"/>
                </a:lnTo>
                <a:lnTo>
                  <a:pt x="147439" y="674941"/>
                </a:lnTo>
                <a:lnTo>
                  <a:pt x="147439" y="677483"/>
                </a:lnTo>
                <a:lnTo>
                  <a:pt x="144897" y="677483"/>
                </a:lnTo>
                <a:lnTo>
                  <a:pt x="144897" y="680025"/>
                </a:lnTo>
                <a:lnTo>
                  <a:pt x="142355" y="680025"/>
                </a:lnTo>
                <a:lnTo>
                  <a:pt x="142355" y="682567"/>
                </a:lnTo>
                <a:lnTo>
                  <a:pt x="142355" y="685109"/>
                </a:lnTo>
                <a:lnTo>
                  <a:pt x="139813" y="685109"/>
                </a:lnTo>
                <a:lnTo>
                  <a:pt x="139813" y="687652"/>
                </a:lnTo>
                <a:lnTo>
                  <a:pt x="137271" y="687652"/>
                </a:lnTo>
                <a:lnTo>
                  <a:pt x="137271" y="690194"/>
                </a:lnTo>
                <a:lnTo>
                  <a:pt x="137271" y="692736"/>
                </a:lnTo>
                <a:lnTo>
                  <a:pt x="134729" y="692736"/>
                </a:lnTo>
                <a:lnTo>
                  <a:pt x="134729" y="695278"/>
                </a:lnTo>
                <a:lnTo>
                  <a:pt x="132186" y="695278"/>
                </a:lnTo>
                <a:lnTo>
                  <a:pt x="132186" y="697820"/>
                </a:lnTo>
                <a:lnTo>
                  <a:pt x="129645" y="700362"/>
                </a:lnTo>
                <a:lnTo>
                  <a:pt x="129645" y="702905"/>
                </a:lnTo>
                <a:lnTo>
                  <a:pt x="127103" y="702905"/>
                </a:lnTo>
                <a:lnTo>
                  <a:pt x="127103" y="705447"/>
                </a:lnTo>
                <a:lnTo>
                  <a:pt x="127103" y="707988"/>
                </a:lnTo>
                <a:lnTo>
                  <a:pt x="124561" y="707988"/>
                </a:lnTo>
                <a:lnTo>
                  <a:pt x="124561" y="710531"/>
                </a:lnTo>
                <a:lnTo>
                  <a:pt x="122018" y="710531"/>
                </a:lnTo>
                <a:lnTo>
                  <a:pt x="122018" y="713073"/>
                </a:lnTo>
                <a:lnTo>
                  <a:pt x="122018" y="715615"/>
                </a:lnTo>
                <a:lnTo>
                  <a:pt x="119476" y="715615"/>
                </a:lnTo>
                <a:lnTo>
                  <a:pt x="119476" y="718158"/>
                </a:lnTo>
                <a:lnTo>
                  <a:pt x="116935" y="720699"/>
                </a:lnTo>
                <a:lnTo>
                  <a:pt x="116935" y="723242"/>
                </a:lnTo>
                <a:lnTo>
                  <a:pt x="114393" y="723242"/>
                </a:lnTo>
                <a:lnTo>
                  <a:pt x="114393" y="725784"/>
                </a:lnTo>
                <a:lnTo>
                  <a:pt x="114393" y="728326"/>
                </a:lnTo>
                <a:lnTo>
                  <a:pt x="111850" y="728326"/>
                </a:lnTo>
                <a:lnTo>
                  <a:pt x="111850" y="730868"/>
                </a:lnTo>
                <a:lnTo>
                  <a:pt x="111850" y="733410"/>
                </a:lnTo>
                <a:lnTo>
                  <a:pt x="111850" y="733410"/>
                </a:lnTo>
                <a:lnTo>
                  <a:pt x="111850" y="735952"/>
                </a:lnTo>
                <a:lnTo>
                  <a:pt x="111850" y="738495"/>
                </a:lnTo>
                <a:lnTo>
                  <a:pt x="109308" y="738495"/>
                </a:lnTo>
                <a:lnTo>
                  <a:pt x="109308" y="741037"/>
                </a:lnTo>
                <a:lnTo>
                  <a:pt x="109308" y="743579"/>
                </a:lnTo>
                <a:lnTo>
                  <a:pt x="106766" y="743579"/>
                </a:lnTo>
                <a:lnTo>
                  <a:pt x="106766" y="746121"/>
                </a:lnTo>
                <a:lnTo>
                  <a:pt x="106766" y="748663"/>
                </a:lnTo>
                <a:lnTo>
                  <a:pt x="104224" y="748663"/>
                </a:lnTo>
                <a:lnTo>
                  <a:pt x="104224" y="751205"/>
                </a:lnTo>
                <a:lnTo>
                  <a:pt x="104224" y="753748"/>
                </a:lnTo>
                <a:lnTo>
                  <a:pt x="101682" y="753748"/>
                </a:lnTo>
                <a:lnTo>
                  <a:pt x="101682" y="756290"/>
                </a:lnTo>
                <a:lnTo>
                  <a:pt x="101682" y="758831"/>
                </a:lnTo>
                <a:lnTo>
                  <a:pt x="99140" y="758831"/>
                </a:lnTo>
                <a:lnTo>
                  <a:pt x="99140" y="761374"/>
                </a:lnTo>
                <a:lnTo>
                  <a:pt x="99140" y="763916"/>
                </a:lnTo>
                <a:lnTo>
                  <a:pt x="96598" y="763916"/>
                </a:lnTo>
                <a:lnTo>
                  <a:pt x="96598" y="766458"/>
                </a:lnTo>
                <a:lnTo>
                  <a:pt x="96598" y="769001"/>
                </a:lnTo>
                <a:lnTo>
                  <a:pt x="94056" y="769001"/>
                </a:lnTo>
                <a:lnTo>
                  <a:pt x="94056" y="771542"/>
                </a:lnTo>
                <a:lnTo>
                  <a:pt x="94056" y="774085"/>
                </a:lnTo>
                <a:lnTo>
                  <a:pt x="94056" y="776627"/>
                </a:lnTo>
                <a:lnTo>
                  <a:pt x="91514" y="776627"/>
                </a:lnTo>
                <a:lnTo>
                  <a:pt x="91514" y="779169"/>
                </a:lnTo>
                <a:lnTo>
                  <a:pt x="91514" y="781711"/>
                </a:lnTo>
                <a:lnTo>
                  <a:pt x="88972" y="781711"/>
                </a:lnTo>
                <a:lnTo>
                  <a:pt x="88972" y="784253"/>
                </a:lnTo>
                <a:lnTo>
                  <a:pt x="88972" y="786795"/>
                </a:lnTo>
                <a:lnTo>
                  <a:pt x="86430" y="789338"/>
                </a:lnTo>
                <a:lnTo>
                  <a:pt x="86430" y="791880"/>
                </a:lnTo>
                <a:lnTo>
                  <a:pt x="86430" y="794422"/>
                </a:lnTo>
                <a:lnTo>
                  <a:pt x="83888" y="794422"/>
                </a:lnTo>
                <a:lnTo>
                  <a:pt x="83888" y="796964"/>
                </a:lnTo>
                <a:lnTo>
                  <a:pt x="83888" y="799506"/>
                </a:lnTo>
                <a:lnTo>
                  <a:pt x="83888" y="802048"/>
                </a:lnTo>
                <a:lnTo>
                  <a:pt x="81345" y="802048"/>
                </a:lnTo>
                <a:lnTo>
                  <a:pt x="81345" y="804591"/>
                </a:lnTo>
                <a:lnTo>
                  <a:pt x="81345" y="807133"/>
                </a:lnTo>
                <a:lnTo>
                  <a:pt x="81345" y="809675"/>
                </a:lnTo>
                <a:lnTo>
                  <a:pt x="78804" y="809675"/>
                </a:lnTo>
                <a:lnTo>
                  <a:pt x="78804" y="812217"/>
                </a:lnTo>
                <a:lnTo>
                  <a:pt x="78804" y="814759"/>
                </a:lnTo>
                <a:lnTo>
                  <a:pt x="78804" y="817301"/>
                </a:lnTo>
                <a:lnTo>
                  <a:pt x="76262" y="817301"/>
                </a:lnTo>
                <a:lnTo>
                  <a:pt x="76262" y="819844"/>
                </a:lnTo>
                <a:lnTo>
                  <a:pt x="76262" y="822385"/>
                </a:lnTo>
                <a:lnTo>
                  <a:pt x="76262" y="824928"/>
                </a:lnTo>
                <a:lnTo>
                  <a:pt x="73719" y="824928"/>
                </a:lnTo>
                <a:lnTo>
                  <a:pt x="73719" y="827470"/>
                </a:lnTo>
                <a:lnTo>
                  <a:pt x="73719" y="821115"/>
                </a:lnTo>
                <a:lnTo>
                  <a:pt x="78804" y="827470"/>
                </a:lnTo>
                <a:lnTo>
                  <a:pt x="78804" y="830012"/>
                </a:lnTo>
                <a:lnTo>
                  <a:pt x="78804" y="832555"/>
                </a:lnTo>
                <a:lnTo>
                  <a:pt x="81345" y="832555"/>
                </a:lnTo>
                <a:lnTo>
                  <a:pt x="81345" y="835096"/>
                </a:lnTo>
                <a:lnTo>
                  <a:pt x="81345" y="837638"/>
                </a:lnTo>
                <a:lnTo>
                  <a:pt x="81345" y="840181"/>
                </a:lnTo>
                <a:lnTo>
                  <a:pt x="81345" y="842723"/>
                </a:lnTo>
                <a:lnTo>
                  <a:pt x="81345" y="845265"/>
                </a:lnTo>
                <a:lnTo>
                  <a:pt x="81345" y="847807"/>
                </a:lnTo>
                <a:lnTo>
                  <a:pt x="83888" y="847807"/>
                </a:lnTo>
                <a:lnTo>
                  <a:pt x="83888" y="850349"/>
                </a:lnTo>
                <a:lnTo>
                  <a:pt x="83888" y="852891"/>
                </a:lnTo>
                <a:lnTo>
                  <a:pt x="83888" y="855434"/>
                </a:lnTo>
                <a:lnTo>
                  <a:pt x="86430" y="855434"/>
                </a:lnTo>
                <a:lnTo>
                  <a:pt x="86430" y="857976"/>
                </a:lnTo>
                <a:lnTo>
                  <a:pt x="86430" y="860518"/>
                </a:lnTo>
                <a:lnTo>
                  <a:pt x="88972" y="860518"/>
                </a:lnTo>
                <a:lnTo>
                  <a:pt x="91514" y="860518"/>
                </a:lnTo>
                <a:lnTo>
                  <a:pt x="94056" y="860518"/>
                </a:lnTo>
                <a:lnTo>
                  <a:pt x="94056" y="857976"/>
                </a:lnTo>
                <a:lnTo>
                  <a:pt x="94056" y="855434"/>
                </a:lnTo>
                <a:lnTo>
                  <a:pt x="96598" y="855434"/>
                </a:lnTo>
                <a:lnTo>
                  <a:pt x="96598" y="852891"/>
                </a:lnTo>
                <a:lnTo>
                  <a:pt x="96598" y="850349"/>
                </a:lnTo>
                <a:lnTo>
                  <a:pt x="96598" y="846536"/>
                </a:lnTo>
                <a:lnTo>
                  <a:pt x="96598" y="843994"/>
                </a:lnTo>
                <a:lnTo>
                  <a:pt x="96598" y="841451"/>
                </a:lnTo>
                <a:lnTo>
                  <a:pt x="96598" y="838910"/>
                </a:lnTo>
                <a:lnTo>
                  <a:pt x="99140" y="838910"/>
                </a:lnTo>
                <a:lnTo>
                  <a:pt x="101682" y="827470"/>
                </a:lnTo>
                <a:lnTo>
                  <a:pt x="101682" y="824928"/>
                </a:lnTo>
                <a:lnTo>
                  <a:pt x="104224" y="824928"/>
                </a:lnTo>
                <a:lnTo>
                  <a:pt x="104224" y="822385"/>
                </a:lnTo>
                <a:lnTo>
                  <a:pt x="104224" y="821115"/>
                </a:lnTo>
                <a:lnTo>
                  <a:pt x="104224" y="818572"/>
                </a:lnTo>
                <a:lnTo>
                  <a:pt x="106766" y="818572"/>
                </a:lnTo>
                <a:lnTo>
                  <a:pt x="106766" y="816030"/>
                </a:lnTo>
                <a:lnTo>
                  <a:pt x="109308" y="813488"/>
                </a:lnTo>
                <a:lnTo>
                  <a:pt x="109308" y="810946"/>
                </a:lnTo>
                <a:lnTo>
                  <a:pt x="111850" y="810946"/>
                </a:lnTo>
                <a:lnTo>
                  <a:pt x="114393" y="810946"/>
                </a:lnTo>
                <a:lnTo>
                  <a:pt x="116935" y="810946"/>
                </a:lnTo>
                <a:lnTo>
                  <a:pt x="119476" y="810946"/>
                </a:lnTo>
                <a:lnTo>
                  <a:pt x="119476" y="813488"/>
                </a:lnTo>
                <a:lnTo>
                  <a:pt x="122018" y="813488"/>
                </a:lnTo>
                <a:lnTo>
                  <a:pt x="122018" y="816030"/>
                </a:lnTo>
                <a:lnTo>
                  <a:pt x="124561" y="816030"/>
                </a:lnTo>
                <a:lnTo>
                  <a:pt x="124561" y="818572"/>
                </a:lnTo>
                <a:lnTo>
                  <a:pt x="127103" y="818572"/>
                </a:lnTo>
                <a:lnTo>
                  <a:pt x="127103" y="821115"/>
                </a:lnTo>
                <a:lnTo>
                  <a:pt x="129645" y="821115"/>
                </a:lnTo>
                <a:lnTo>
                  <a:pt x="129645" y="823657"/>
                </a:lnTo>
                <a:lnTo>
                  <a:pt x="132186" y="823657"/>
                </a:lnTo>
                <a:lnTo>
                  <a:pt x="132186" y="826199"/>
                </a:lnTo>
                <a:lnTo>
                  <a:pt x="134729" y="826199"/>
                </a:lnTo>
                <a:lnTo>
                  <a:pt x="137271" y="826199"/>
                </a:lnTo>
                <a:lnTo>
                  <a:pt x="137271" y="828741"/>
                </a:lnTo>
                <a:lnTo>
                  <a:pt x="139813" y="828741"/>
                </a:lnTo>
                <a:lnTo>
                  <a:pt x="142355" y="828741"/>
                </a:lnTo>
                <a:lnTo>
                  <a:pt x="142355" y="826199"/>
                </a:lnTo>
                <a:lnTo>
                  <a:pt x="144897" y="826199"/>
                </a:lnTo>
                <a:lnTo>
                  <a:pt x="147439" y="823657"/>
                </a:lnTo>
                <a:lnTo>
                  <a:pt x="147439" y="821115"/>
                </a:lnTo>
                <a:lnTo>
                  <a:pt x="149981" y="821115"/>
                </a:lnTo>
                <a:lnTo>
                  <a:pt x="149981" y="818572"/>
                </a:lnTo>
                <a:lnTo>
                  <a:pt x="152523" y="816030"/>
                </a:lnTo>
                <a:lnTo>
                  <a:pt x="152523" y="813488"/>
                </a:lnTo>
                <a:lnTo>
                  <a:pt x="155066" y="813488"/>
                </a:lnTo>
                <a:lnTo>
                  <a:pt x="155066" y="810946"/>
                </a:lnTo>
                <a:lnTo>
                  <a:pt x="155066" y="808404"/>
                </a:lnTo>
                <a:lnTo>
                  <a:pt x="157607" y="808404"/>
                </a:lnTo>
                <a:lnTo>
                  <a:pt x="157607" y="805861"/>
                </a:lnTo>
                <a:lnTo>
                  <a:pt x="157607" y="803319"/>
                </a:lnTo>
                <a:lnTo>
                  <a:pt x="160149" y="803319"/>
                </a:lnTo>
                <a:lnTo>
                  <a:pt x="160149" y="800778"/>
                </a:lnTo>
                <a:lnTo>
                  <a:pt x="162691" y="800778"/>
                </a:lnTo>
                <a:lnTo>
                  <a:pt x="162691" y="798235"/>
                </a:lnTo>
                <a:lnTo>
                  <a:pt x="165234" y="798235"/>
                </a:lnTo>
                <a:lnTo>
                  <a:pt x="165234" y="795693"/>
                </a:lnTo>
                <a:lnTo>
                  <a:pt x="167776" y="795693"/>
                </a:lnTo>
                <a:lnTo>
                  <a:pt x="167776" y="795693"/>
                </a:lnTo>
                <a:lnTo>
                  <a:pt x="170317" y="795693"/>
                </a:lnTo>
                <a:lnTo>
                  <a:pt x="170317" y="793151"/>
                </a:lnTo>
                <a:lnTo>
                  <a:pt x="172860" y="793151"/>
                </a:lnTo>
                <a:lnTo>
                  <a:pt x="172860" y="790608"/>
                </a:lnTo>
                <a:lnTo>
                  <a:pt x="175402" y="790608"/>
                </a:lnTo>
                <a:lnTo>
                  <a:pt x="175402" y="788067"/>
                </a:lnTo>
                <a:lnTo>
                  <a:pt x="177944" y="788067"/>
                </a:lnTo>
                <a:lnTo>
                  <a:pt x="177944" y="785525"/>
                </a:lnTo>
                <a:lnTo>
                  <a:pt x="177944" y="782982"/>
                </a:lnTo>
                <a:lnTo>
                  <a:pt x="180486" y="782982"/>
                </a:lnTo>
                <a:lnTo>
                  <a:pt x="180486" y="780440"/>
                </a:lnTo>
                <a:lnTo>
                  <a:pt x="180486" y="777898"/>
                </a:lnTo>
                <a:lnTo>
                  <a:pt x="183028" y="777898"/>
                </a:lnTo>
                <a:lnTo>
                  <a:pt x="183028" y="775356"/>
                </a:lnTo>
                <a:lnTo>
                  <a:pt x="183028" y="772814"/>
                </a:lnTo>
                <a:lnTo>
                  <a:pt x="183028" y="770271"/>
                </a:lnTo>
                <a:lnTo>
                  <a:pt x="185570" y="770271"/>
                </a:lnTo>
                <a:lnTo>
                  <a:pt x="185570" y="770271"/>
                </a:lnTo>
                <a:lnTo>
                  <a:pt x="185570" y="767729"/>
                </a:lnTo>
                <a:lnTo>
                  <a:pt x="185570" y="765187"/>
                </a:lnTo>
                <a:lnTo>
                  <a:pt x="185570" y="762645"/>
                </a:lnTo>
                <a:lnTo>
                  <a:pt x="188112" y="762645"/>
                </a:lnTo>
                <a:lnTo>
                  <a:pt x="190654" y="743579"/>
                </a:lnTo>
                <a:lnTo>
                  <a:pt x="190654" y="741037"/>
                </a:lnTo>
                <a:lnTo>
                  <a:pt x="193196" y="741037"/>
                </a:lnTo>
                <a:lnTo>
                  <a:pt x="193196" y="738495"/>
                </a:lnTo>
                <a:lnTo>
                  <a:pt x="193196" y="735952"/>
                </a:lnTo>
                <a:lnTo>
                  <a:pt x="193196" y="733410"/>
                </a:lnTo>
                <a:lnTo>
                  <a:pt x="193196" y="730868"/>
                </a:lnTo>
                <a:lnTo>
                  <a:pt x="193196" y="728326"/>
                </a:lnTo>
                <a:lnTo>
                  <a:pt x="193196" y="725784"/>
                </a:lnTo>
                <a:lnTo>
                  <a:pt x="193196" y="723242"/>
                </a:lnTo>
                <a:lnTo>
                  <a:pt x="190654" y="723242"/>
                </a:lnTo>
                <a:lnTo>
                  <a:pt x="190654" y="720699"/>
                </a:lnTo>
                <a:lnTo>
                  <a:pt x="188112" y="720699"/>
                </a:lnTo>
                <a:lnTo>
                  <a:pt x="188112" y="718158"/>
                </a:lnTo>
                <a:lnTo>
                  <a:pt x="185570" y="718158"/>
                </a:lnTo>
                <a:lnTo>
                  <a:pt x="185570" y="719428"/>
                </a:lnTo>
                <a:lnTo>
                  <a:pt x="180486" y="710531"/>
                </a:lnTo>
                <a:lnTo>
                  <a:pt x="180486" y="707988"/>
                </a:lnTo>
                <a:lnTo>
                  <a:pt x="180486" y="705447"/>
                </a:lnTo>
                <a:lnTo>
                  <a:pt x="180486" y="702905"/>
                </a:lnTo>
                <a:lnTo>
                  <a:pt x="180486" y="700362"/>
                </a:lnTo>
                <a:lnTo>
                  <a:pt x="180486" y="697820"/>
                </a:lnTo>
                <a:lnTo>
                  <a:pt x="180486" y="695278"/>
                </a:lnTo>
                <a:lnTo>
                  <a:pt x="183028" y="695278"/>
                </a:lnTo>
                <a:lnTo>
                  <a:pt x="183028" y="694007"/>
                </a:lnTo>
                <a:lnTo>
                  <a:pt x="183028" y="691465"/>
                </a:lnTo>
                <a:lnTo>
                  <a:pt x="185570" y="691465"/>
                </a:lnTo>
                <a:lnTo>
                  <a:pt x="185570" y="688922"/>
                </a:lnTo>
                <a:lnTo>
                  <a:pt x="188112" y="688922"/>
                </a:lnTo>
                <a:lnTo>
                  <a:pt x="195738" y="682567"/>
                </a:lnTo>
                <a:lnTo>
                  <a:pt x="195738" y="680025"/>
                </a:lnTo>
                <a:lnTo>
                  <a:pt x="198280" y="680025"/>
                </a:lnTo>
                <a:lnTo>
                  <a:pt x="200822" y="680025"/>
                </a:lnTo>
                <a:lnTo>
                  <a:pt x="203364" y="680025"/>
                </a:lnTo>
                <a:lnTo>
                  <a:pt x="203364" y="677483"/>
                </a:lnTo>
                <a:lnTo>
                  <a:pt x="205907" y="677483"/>
                </a:lnTo>
                <a:lnTo>
                  <a:pt x="208448" y="677483"/>
                </a:lnTo>
                <a:lnTo>
                  <a:pt x="210990" y="677483"/>
                </a:lnTo>
                <a:lnTo>
                  <a:pt x="210990" y="674941"/>
                </a:lnTo>
                <a:lnTo>
                  <a:pt x="213533" y="674941"/>
                </a:lnTo>
                <a:lnTo>
                  <a:pt x="216075" y="674941"/>
                </a:lnTo>
                <a:lnTo>
                  <a:pt x="218617" y="674941"/>
                </a:lnTo>
                <a:lnTo>
                  <a:pt x="218617" y="672399"/>
                </a:lnTo>
                <a:lnTo>
                  <a:pt x="221158" y="672399"/>
                </a:lnTo>
                <a:lnTo>
                  <a:pt x="223701" y="672399"/>
                </a:lnTo>
                <a:lnTo>
                  <a:pt x="226243" y="672399"/>
                </a:lnTo>
                <a:lnTo>
                  <a:pt x="228785" y="669856"/>
                </a:lnTo>
                <a:lnTo>
                  <a:pt x="231327" y="669856"/>
                </a:lnTo>
                <a:lnTo>
                  <a:pt x="233869" y="669856"/>
                </a:lnTo>
                <a:lnTo>
                  <a:pt x="236411" y="669856"/>
                </a:lnTo>
                <a:lnTo>
                  <a:pt x="238953" y="669856"/>
                </a:lnTo>
                <a:lnTo>
                  <a:pt x="241495" y="669856"/>
                </a:lnTo>
                <a:lnTo>
                  <a:pt x="241495" y="668585"/>
                </a:lnTo>
                <a:lnTo>
                  <a:pt x="252934" y="668585"/>
                </a:lnTo>
                <a:lnTo>
                  <a:pt x="255476" y="668585"/>
                </a:lnTo>
                <a:lnTo>
                  <a:pt x="263103" y="668585"/>
                </a:lnTo>
                <a:lnTo>
                  <a:pt x="265644" y="668585"/>
                </a:lnTo>
                <a:lnTo>
                  <a:pt x="265644" y="666043"/>
                </a:lnTo>
                <a:lnTo>
                  <a:pt x="268187" y="666043"/>
                </a:lnTo>
                <a:lnTo>
                  <a:pt x="270729" y="663501"/>
                </a:lnTo>
                <a:lnTo>
                  <a:pt x="270729" y="660959"/>
                </a:lnTo>
                <a:lnTo>
                  <a:pt x="270729" y="658417"/>
                </a:lnTo>
                <a:lnTo>
                  <a:pt x="270729" y="655875"/>
                </a:lnTo>
                <a:lnTo>
                  <a:pt x="270729" y="653332"/>
                </a:lnTo>
                <a:lnTo>
                  <a:pt x="273271" y="650790"/>
                </a:lnTo>
                <a:lnTo>
                  <a:pt x="273271" y="648249"/>
                </a:lnTo>
                <a:lnTo>
                  <a:pt x="273271" y="645706"/>
                </a:lnTo>
                <a:lnTo>
                  <a:pt x="273271" y="643164"/>
                </a:lnTo>
                <a:lnTo>
                  <a:pt x="273271" y="643164"/>
                </a:lnTo>
                <a:lnTo>
                  <a:pt x="273271" y="640622"/>
                </a:lnTo>
                <a:lnTo>
                  <a:pt x="273271" y="638079"/>
                </a:lnTo>
                <a:lnTo>
                  <a:pt x="273271" y="635538"/>
                </a:lnTo>
                <a:lnTo>
                  <a:pt x="273271" y="632995"/>
                </a:lnTo>
                <a:lnTo>
                  <a:pt x="273271" y="630453"/>
                </a:lnTo>
                <a:lnTo>
                  <a:pt x="270729" y="630453"/>
                </a:lnTo>
                <a:lnTo>
                  <a:pt x="270729" y="627911"/>
                </a:lnTo>
                <a:lnTo>
                  <a:pt x="270729" y="625369"/>
                </a:lnTo>
                <a:lnTo>
                  <a:pt x="270729" y="622827"/>
                </a:lnTo>
                <a:lnTo>
                  <a:pt x="270729" y="620285"/>
                </a:lnTo>
                <a:lnTo>
                  <a:pt x="270729" y="617742"/>
                </a:lnTo>
                <a:lnTo>
                  <a:pt x="270729" y="617742"/>
                </a:lnTo>
                <a:lnTo>
                  <a:pt x="270729" y="615200"/>
                </a:lnTo>
                <a:lnTo>
                  <a:pt x="270729" y="612658"/>
                </a:lnTo>
                <a:lnTo>
                  <a:pt x="270729" y="610116"/>
                </a:lnTo>
                <a:lnTo>
                  <a:pt x="268187" y="607574"/>
                </a:lnTo>
                <a:lnTo>
                  <a:pt x="268187" y="605032"/>
                </a:lnTo>
                <a:lnTo>
                  <a:pt x="268187" y="602489"/>
                </a:lnTo>
                <a:lnTo>
                  <a:pt x="265644" y="602489"/>
                </a:lnTo>
                <a:lnTo>
                  <a:pt x="265644" y="599947"/>
                </a:lnTo>
                <a:lnTo>
                  <a:pt x="263103" y="599947"/>
                </a:lnTo>
                <a:lnTo>
                  <a:pt x="260561" y="599947"/>
                </a:lnTo>
                <a:lnTo>
                  <a:pt x="260561" y="597406"/>
                </a:lnTo>
                <a:lnTo>
                  <a:pt x="258019" y="597406"/>
                </a:lnTo>
                <a:lnTo>
                  <a:pt x="255476" y="597406"/>
                </a:lnTo>
                <a:lnTo>
                  <a:pt x="252934" y="597406"/>
                </a:lnTo>
                <a:lnTo>
                  <a:pt x="250393" y="597406"/>
                </a:lnTo>
                <a:lnTo>
                  <a:pt x="250393" y="599947"/>
                </a:lnTo>
                <a:lnTo>
                  <a:pt x="247850" y="599947"/>
                </a:lnTo>
                <a:lnTo>
                  <a:pt x="247850" y="602489"/>
                </a:lnTo>
                <a:lnTo>
                  <a:pt x="247850" y="605032"/>
                </a:lnTo>
                <a:lnTo>
                  <a:pt x="245308" y="605032"/>
                </a:lnTo>
                <a:lnTo>
                  <a:pt x="245308" y="607574"/>
                </a:lnTo>
                <a:lnTo>
                  <a:pt x="245308" y="610116"/>
                </a:lnTo>
                <a:lnTo>
                  <a:pt x="245308" y="612658"/>
                </a:lnTo>
                <a:lnTo>
                  <a:pt x="242766" y="612658"/>
                </a:lnTo>
                <a:lnTo>
                  <a:pt x="242766" y="615200"/>
                </a:lnTo>
                <a:lnTo>
                  <a:pt x="242766" y="617742"/>
                </a:lnTo>
                <a:lnTo>
                  <a:pt x="242766" y="620285"/>
                </a:lnTo>
                <a:lnTo>
                  <a:pt x="240224" y="620285"/>
                </a:lnTo>
                <a:lnTo>
                  <a:pt x="240224" y="622827"/>
                </a:lnTo>
                <a:lnTo>
                  <a:pt x="240224" y="625369"/>
                </a:lnTo>
                <a:lnTo>
                  <a:pt x="237682" y="625369"/>
                </a:lnTo>
                <a:lnTo>
                  <a:pt x="237682" y="627911"/>
                </a:lnTo>
                <a:lnTo>
                  <a:pt x="226243" y="627911"/>
                </a:lnTo>
                <a:lnTo>
                  <a:pt x="226243" y="630453"/>
                </a:lnTo>
                <a:lnTo>
                  <a:pt x="223701" y="630453"/>
                </a:lnTo>
                <a:close/>
                <a:moveTo>
                  <a:pt x="183028" y="102957"/>
                </a:moveTo>
                <a:lnTo>
                  <a:pt x="202093" y="123294"/>
                </a:lnTo>
                <a:lnTo>
                  <a:pt x="212262" y="134734"/>
                </a:lnTo>
                <a:lnTo>
                  <a:pt x="214803" y="137276"/>
                </a:lnTo>
                <a:lnTo>
                  <a:pt x="222430" y="148715"/>
                </a:lnTo>
                <a:lnTo>
                  <a:pt x="224972" y="155071"/>
                </a:lnTo>
                <a:lnTo>
                  <a:pt x="232598" y="166511"/>
                </a:lnTo>
                <a:lnTo>
                  <a:pt x="232598" y="169053"/>
                </a:lnTo>
                <a:lnTo>
                  <a:pt x="232598" y="171595"/>
                </a:lnTo>
                <a:lnTo>
                  <a:pt x="235140" y="171595"/>
                </a:lnTo>
                <a:lnTo>
                  <a:pt x="235140" y="174137"/>
                </a:lnTo>
                <a:lnTo>
                  <a:pt x="235140" y="176679"/>
                </a:lnTo>
                <a:lnTo>
                  <a:pt x="237682" y="179221"/>
                </a:lnTo>
                <a:lnTo>
                  <a:pt x="237682" y="181764"/>
                </a:lnTo>
                <a:lnTo>
                  <a:pt x="240224" y="184306"/>
                </a:lnTo>
                <a:lnTo>
                  <a:pt x="240224" y="186847"/>
                </a:lnTo>
                <a:lnTo>
                  <a:pt x="242766" y="189390"/>
                </a:lnTo>
                <a:lnTo>
                  <a:pt x="242766" y="191932"/>
                </a:lnTo>
                <a:lnTo>
                  <a:pt x="245308" y="194474"/>
                </a:lnTo>
                <a:lnTo>
                  <a:pt x="245308" y="197017"/>
                </a:lnTo>
                <a:lnTo>
                  <a:pt x="247850" y="199558"/>
                </a:lnTo>
                <a:lnTo>
                  <a:pt x="250393" y="202101"/>
                </a:lnTo>
                <a:lnTo>
                  <a:pt x="250393" y="204643"/>
                </a:lnTo>
                <a:lnTo>
                  <a:pt x="252934" y="204643"/>
                </a:lnTo>
                <a:lnTo>
                  <a:pt x="252934" y="207185"/>
                </a:lnTo>
                <a:lnTo>
                  <a:pt x="255476" y="209727"/>
                </a:lnTo>
                <a:lnTo>
                  <a:pt x="255476" y="212269"/>
                </a:lnTo>
                <a:lnTo>
                  <a:pt x="258019" y="212269"/>
                </a:lnTo>
                <a:lnTo>
                  <a:pt x="258019" y="214811"/>
                </a:lnTo>
                <a:lnTo>
                  <a:pt x="260561" y="217354"/>
                </a:lnTo>
                <a:lnTo>
                  <a:pt x="263103" y="217354"/>
                </a:lnTo>
                <a:lnTo>
                  <a:pt x="263103" y="219896"/>
                </a:lnTo>
                <a:lnTo>
                  <a:pt x="265644" y="222438"/>
                </a:lnTo>
                <a:lnTo>
                  <a:pt x="265644" y="224980"/>
                </a:lnTo>
                <a:lnTo>
                  <a:pt x="268187" y="224980"/>
                </a:lnTo>
                <a:lnTo>
                  <a:pt x="270729" y="227522"/>
                </a:lnTo>
                <a:lnTo>
                  <a:pt x="270729" y="230064"/>
                </a:lnTo>
                <a:lnTo>
                  <a:pt x="273271" y="230064"/>
                </a:lnTo>
                <a:lnTo>
                  <a:pt x="275813" y="232607"/>
                </a:lnTo>
                <a:lnTo>
                  <a:pt x="278355" y="235149"/>
                </a:lnTo>
                <a:lnTo>
                  <a:pt x="280897" y="235149"/>
                </a:lnTo>
                <a:lnTo>
                  <a:pt x="280897" y="237691"/>
                </a:lnTo>
                <a:lnTo>
                  <a:pt x="283439" y="237691"/>
                </a:lnTo>
                <a:lnTo>
                  <a:pt x="285981" y="237691"/>
                </a:lnTo>
                <a:lnTo>
                  <a:pt x="285981" y="240233"/>
                </a:lnTo>
                <a:lnTo>
                  <a:pt x="288524" y="240233"/>
                </a:lnTo>
                <a:lnTo>
                  <a:pt x="288524" y="242775"/>
                </a:lnTo>
                <a:lnTo>
                  <a:pt x="291065" y="242775"/>
                </a:lnTo>
                <a:lnTo>
                  <a:pt x="293607" y="242775"/>
                </a:lnTo>
                <a:lnTo>
                  <a:pt x="293607" y="245317"/>
                </a:lnTo>
                <a:lnTo>
                  <a:pt x="296149" y="245317"/>
                </a:lnTo>
                <a:lnTo>
                  <a:pt x="298692" y="245317"/>
                </a:lnTo>
                <a:lnTo>
                  <a:pt x="298692" y="247860"/>
                </a:lnTo>
                <a:lnTo>
                  <a:pt x="301234" y="247860"/>
                </a:lnTo>
                <a:lnTo>
                  <a:pt x="301234" y="250401"/>
                </a:lnTo>
                <a:lnTo>
                  <a:pt x="303775" y="250401"/>
                </a:lnTo>
                <a:lnTo>
                  <a:pt x="306317" y="252944"/>
                </a:lnTo>
                <a:lnTo>
                  <a:pt x="308860" y="252944"/>
                </a:lnTo>
                <a:lnTo>
                  <a:pt x="308860" y="255486"/>
                </a:lnTo>
                <a:lnTo>
                  <a:pt x="311402" y="255486"/>
                </a:lnTo>
                <a:lnTo>
                  <a:pt x="311402" y="258028"/>
                </a:lnTo>
                <a:lnTo>
                  <a:pt x="313944" y="260570"/>
                </a:lnTo>
                <a:lnTo>
                  <a:pt x="313944" y="263112"/>
                </a:lnTo>
                <a:lnTo>
                  <a:pt x="316486" y="263112"/>
                </a:lnTo>
                <a:lnTo>
                  <a:pt x="316486" y="265654"/>
                </a:lnTo>
                <a:lnTo>
                  <a:pt x="316486" y="268197"/>
                </a:lnTo>
                <a:lnTo>
                  <a:pt x="316486" y="270739"/>
                </a:lnTo>
                <a:lnTo>
                  <a:pt x="319028" y="273281"/>
                </a:lnTo>
                <a:lnTo>
                  <a:pt x="319028" y="275823"/>
                </a:lnTo>
                <a:lnTo>
                  <a:pt x="319028" y="278365"/>
                </a:lnTo>
                <a:lnTo>
                  <a:pt x="319028" y="280907"/>
                </a:lnTo>
                <a:lnTo>
                  <a:pt x="319028" y="283450"/>
                </a:lnTo>
                <a:lnTo>
                  <a:pt x="321570" y="283450"/>
                </a:lnTo>
                <a:lnTo>
                  <a:pt x="321570" y="285992"/>
                </a:lnTo>
                <a:lnTo>
                  <a:pt x="321570" y="288534"/>
                </a:lnTo>
                <a:lnTo>
                  <a:pt x="321570" y="291076"/>
                </a:lnTo>
                <a:lnTo>
                  <a:pt x="321570" y="293618"/>
                </a:lnTo>
                <a:lnTo>
                  <a:pt x="321570" y="296160"/>
                </a:lnTo>
                <a:lnTo>
                  <a:pt x="321570" y="298703"/>
                </a:lnTo>
                <a:lnTo>
                  <a:pt x="321570" y="301244"/>
                </a:lnTo>
                <a:lnTo>
                  <a:pt x="324112" y="301244"/>
                </a:lnTo>
                <a:lnTo>
                  <a:pt x="324112" y="303787"/>
                </a:lnTo>
                <a:lnTo>
                  <a:pt x="324112" y="306329"/>
                </a:lnTo>
                <a:lnTo>
                  <a:pt x="324112" y="308871"/>
                </a:lnTo>
                <a:lnTo>
                  <a:pt x="324112" y="311414"/>
                </a:lnTo>
                <a:lnTo>
                  <a:pt x="324112" y="313955"/>
                </a:lnTo>
                <a:lnTo>
                  <a:pt x="324112" y="316497"/>
                </a:lnTo>
                <a:lnTo>
                  <a:pt x="324112" y="319040"/>
                </a:lnTo>
                <a:lnTo>
                  <a:pt x="324112" y="321582"/>
                </a:lnTo>
                <a:lnTo>
                  <a:pt x="326654" y="344461"/>
                </a:lnTo>
                <a:lnTo>
                  <a:pt x="326654" y="347003"/>
                </a:lnTo>
                <a:lnTo>
                  <a:pt x="326654" y="349546"/>
                </a:lnTo>
                <a:lnTo>
                  <a:pt x="326654" y="352087"/>
                </a:lnTo>
                <a:lnTo>
                  <a:pt x="326654" y="354630"/>
                </a:lnTo>
                <a:lnTo>
                  <a:pt x="326654" y="357172"/>
                </a:lnTo>
                <a:lnTo>
                  <a:pt x="326654" y="359714"/>
                </a:lnTo>
                <a:lnTo>
                  <a:pt x="329196" y="359714"/>
                </a:lnTo>
                <a:lnTo>
                  <a:pt x="329196" y="362257"/>
                </a:lnTo>
                <a:lnTo>
                  <a:pt x="329196" y="364798"/>
                </a:lnTo>
                <a:lnTo>
                  <a:pt x="329196" y="367340"/>
                </a:lnTo>
                <a:lnTo>
                  <a:pt x="329196" y="369883"/>
                </a:lnTo>
                <a:lnTo>
                  <a:pt x="329196" y="372425"/>
                </a:lnTo>
                <a:lnTo>
                  <a:pt x="331738" y="372425"/>
                </a:lnTo>
                <a:lnTo>
                  <a:pt x="331738" y="374967"/>
                </a:lnTo>
                <a:lnTo>
                  <a:pt x="331738" y="377509"/>
                </a:lnTo>
                <a:lnTo>
                  <a:pt x="331738" y="380051"/>
                </a:lnTo>
                <a:lnTo>
                  <a:pt x="334280" y="380051"/>
                </a:lnTo>
                <a:lnTo>
                  <a:pt x="334280" y="382593"/>
                </a:lnTo>
                <a:lnTo>
                  <a:pt x="334280" y="385136"/>
                </a:lnTo>
                <a:lnTo>
                  <a:pt x="334280" y="387678"/>
                </a:lnTo>
                <a:lnTo>
                  <a:pt x="336822" y="387678"/>
                </a:lnTo>
                <a:lnTo>
                  <a:pt x="336822" y="390220"/>
                </a:lnTo>
                <a:lnTo>
                  <a:pt x="339365" y="392762"/>
                </a:lnTo>
                <a:lnTo>
                  <a:pt x="339365" y="395304"/>
                </a:lnTo>
                <a:lnTo>
                  <a:pt x="341906" y="397846"/>
                </a:lnTo>
                <a:lnTo>
                  <a:pt x="341906" y="400389"/>
                </a:lnTo>
                <a:lnTo>
                  <a:pt x="344448" y="400389"/>
                </a:lnTo>
                <a:lnTo>
                  <a:pt x="344448" y="402930"/>
                </a:lnTo>
                <a:lnTo>
                  <a:pt x="346991" y="402930"/>
                </a:lnTo>
                <a:lnTo>
                  <a:pt x="346991" y="405473"/>
                </a:lnTo>
                <a:lnTo>
                  <a:pt x="349533" y="405473"/>
                </a:lnTo>
                <a:lnTo>
                  <a:pt x="349533" y="408015"/>
                </a:lnTo>
                <a:lnTo>
                  <a:pt x="352075" y="408015"/>
                </a:lnTo>
                <a:lnTo>
                  <a:pt x="352075" y="410557"/>
                </a:lnTo>
                <a:lnTo>
                  <a:pt x="354616" y="410557"/>
                </a:lnTo>
                <a:lnTo>
                  <a:pt x="357159" y="413100"/>
                </a:lnTo>
                <a:lnTo>
                  <a:pt x="359701" y="413100"/>
                </a:lnTo>
                <a:lnTo>
                  <a:pt x="359701" y="415641"/>
                </a:lnTo>
                <a:lnTo>
                  <a:pt x="362243" y="415641"/>
                </a:lnTo>
                <a:lnTo>
                  <a:pt x="362243" y="418183"/>
                </a:lnTo>
                <a:lnTo>
                  <a:pt x="364785" y="418183"/>
                </a:lnTo>
                <a:lnTo>
                  <a:pt x="367327" y="418183"/>
                </a:lnTo>
                <a:lnTo>
                  <a:pt x="367327" y="420726"/>
                </a:lnTo>
                <a:lnTo>
                  <a:pt x="369869" y="420726"/>
                </a:lnTo>
                <a:lnTo>
                  <a:pt x="372411" y="420726"/>
                </a:lnTo>
                <a:lnTo>
                  <a:pt x="372411" y="423268"/>
                </a:lnTo>
                <a:lnTo>
                  <a:pt x="374953" y="423268"/>
                </a:lnTo>
                <a:lnTo>
                  <a:pt x="377495" y="423268"/>
                </a:lnTo>
                <a:lnTo>
                  <a:pt x="380037" y="423268"/>
                </a:lnTo>
                <a:lnTo>
                  <a:pt x="382579" y="423268"/>
                </a:lnTo>
                <a:lnTo>
                  <a:pt x="385121" y="423268"/>
                </a:lnTo>
                <a:lnTo>
                  <a:pt x="387664" y="423268"/>
                </a:lnTo>
                <a:lnTo>
                  <a:pt x="390206" y="423268"/>
                </a:lnTo>
                <a:lnTo>
                  <a:pt x="392747" y="423268"/>
                </a:lnTo>
                <a:lnTo>
                  <a:pt x="395289" y="423268"/>
                </a:lnTo>
                <a:lnTo>
                  <a:pt x="397832" y="423268"/>
                </a:lnTo>
                <a:lnTo>
                  <a:pt x="405457" y="420726"/>
                </a:lnTo>
                <a:lnTo>
                  <a:pt x="405457" y="418183"/>
                </a:lnTo>
                <a:lnTo>
                  <a:pt x="408000" y="418183"/>
                </a:lnTo>
                <a:lnTo>
                  <a:pt x="410542" y="415641"/>
                </a:lnTo>
                <a:lnTo>
                  <a:pt x="413084" y="415641"/>
                </a:lnTo>
                <a:lnTo>
                  <a:pt x="415626" y="413100"/>
                </a:lnTo>
                <a:lnTo>
                  <a:pt x="425794" y="410557"/>
                </a:lnTo>
                <a:lnTo>
                  <a:pt x="428337" y="408015"/>
                </a:lnTo>
                <a:lnTo>
                  <a:pt x="430878" y="408015"/>
                </a:lnTo>
                <a:lnTo>
                  <a:pt x="433420" y="408015"/>
                </a:lnTo>
                <a:lnTo>
                  <a:pt x="444860" y="402930"/>
                </a:lnTo>
                <a:lnTo>
                  <a:pt x="453757" y="397846"/>
                </a:lnTo>
                <a:lnTo>
                  <a:pt x="472823" y="391491"/>
                </a:lnTo>
                <a:lnTo>
                  <a:pt x="482991" y="386407"/>
                </a:lnTo>
                <a:lnTo>
                  <a:pt x="485533" y="383864"/>
                </a:lnTo>
                <a:lnTo>
                  <a:pt x="488074" y="383864"/>
                </a:lnTo>
                <a:lnTo>
                  <a:pt x="490617" y="383864"/>
                </a:lnTo>
                <a:lnTo>
                  <a:pt x="502056" y="378780"/>
                </a:lnTo>
                <a:lnTo>
                  <a:pt x="504598" y="376238"/>
                </a:lnTo>
                <a:lnTo>
                  <a:pt x="507140" y="376238"/>
                </a:lnTo>
                <a:lnTo>
                  <a:pt x="509682" y="376238"/>
                </a:lnTo>
                <a:lnTo>
                  <a:pt x="512224" y="376238"/>
                </a:lnTo>
                <a:lnTo>
                  <a:pt x="514766" y="376238"/>
                </a:lnTo>
                <a:lnTo>
                  <a:pt x="517309" y="376238"/>
                </a:lnTo>
                <a:lnTo>
                  <a:pt x="517309" y="378780"/>
                </a:lnTo>
                <a:lnTo>
                  <a:pt x="519850" y="378780"/>
                </a:lnTo>
                <a:lnTo>
                  <a:pt x="522392" y="378780"/>
                </a:lnTo>
                <a:lnTo>
                  <a:pt x="524934" y="378780"/>
                </a:lnTo>
                <a:lnTo>
                  <a:pt x="524934" y="376238"/>
                </a:lnTo>
                <a:lnTo>
                  <a:pt x="527477" y="376238"/>
                </a:lnTo>
                <a:lnTo>
                  <a:pt x="544000" y="371153"/>
                </a:lnTo>
                <a:lnTo>
                  <a:pt x="546542" y="371153"/>
                </a:lnTo>
                <a:lnTo>
                  <a:pt x="549084" y="371153"/>
                </a:lnTo>
                <a:lnTo>
                  <a:pt x="549084" y="368612"/>
                </a:lnTo>
                <a:lnTo>
                  <a:pt x="551626" y="368612"/>
                </a:lnTo>
                <a:lnTo>
                  <a:pt x="554168" y="366070"/>
                </a:lnTo>
                <a:lnTo>
                  <a:pt x="556710" y="366070"/>
                </a:lnTo>
                <a:lnTo>
                  <a:pt x="556710" y="363527"/>
                </a:lnTo>
                <a:lnTo>
                  <a:pt x="564336" y="357172"/>
                </a:lnTo>
                <a:lnTo>
                  <a:pt x="583401" y="343190"/>
                </a:lnTo>
                <a:lnTo>
                  <a:pt x="585944" y="343190"/>
                </a:lnTo>
                <a:lnTo>
                  <a:pt x="585944" y="325395"/>
                </a:lnTo>
                <a:lnTo>
                  <a:pt x="588486" y="325395"/>
                </a:lnTo>
                <a:lnTo>
                  <a:pt x="591028" y="322853"/>
                </a:lnTo>
                <a:lnTo>
                  <a:pt x="593570" y="322853"/>
                </a:lnTo>
                <a:lnTo>
                  <a:pt x="603738" y="317769"/>
                </a:lnTo>
                <a:lnTo>
                  <a:pt x="606281" y="317769"/>
                </a:lnTo>
                <a:lnTo>
                  <a:pt x="608822" y="317769"/>
                </a:lnTo>
                <a:lnTo>
                  <a:pt x="611364" y="317769"/>
                </a:lnTo>
                <a:lnTo>
                  <a:pt x="613906" y="317769"/>
                </a:lnTo>
                <a:lnTo>
                  <a:pt x="616449" y="317769"/>
                </a:lnTo>
                <a:lnTo>
                  <a:pt x="618991" y="317769"/>
                </a:lnTo>
                <a:lnTo>
                  <a:pt x="621532" y="317769"/>
                </a:lnTo>
                <a:lnTo>
                  <a:pt x="624074" y="317769"/>
                </a:lnTo>
                <a:lnTo>
                  <a:pt x="626617" y="317769"/>
                </a:lnTo>
                <a:lnTo>
                  <a:pt x="629159" y="317769"/>
                </a:lnTo>
                <a:lnTo>
                  <a:pt x="631701" y="317769"/>
                </a:lnTo>
                <a:lnTo>
                  <a:pt x="634243" y="317769"/>
                </a:lnTo>
                <a:lnTo>
                  <a:pt x="636785" y="317769"/>
                </a:lnTo>
                <a:lnTo>
                  <a:pt x="639327" y="317769"/>
                </a:lnTo>
                <a:lnTo>
                  <a:pt x="641869" y="317769"/>
                </a:lnTo>
                <a:lnTo>
                  <a:pt x="641869" y="315227"/>
                </a:lnTo>
                <a:lnTo>
                  <a:pt x="644411" y="315227"/>
                </a:lnTo>
                <a:lnTo>
                  <a:pt x="646953" y="315227"/>
                </a:lnTo>
                <a:lnTo>
                  <a:pt x="649495" y="315227"/>
                </a:lnTo>
                <a:lnTo>
                  <a:pt x="652037" y="315227"/>
                </a:lnTo>
                <a:lnTo>
                  <a:pt x="654579" y="315227"/>
                </a:lnTo>
                <a:lnTo>
                  <a:pt x="654579" y="312684"/>
                </a:lnTo>
                <a:lnTo>
                  <a:pt x="657122" y="312684"/>
                </a:lnTo>
                <a:lnTo>
                  <a:pt x="664748" y="312684"/>
                </a:lnTo>
                <a:lnTo>
                  <a:pt x="669832" y="307600"/>
                </a:lnTo>
                <a:lnTo>
                  <a:pt x="669832" y="305058"/>
                </a:lnTo>
                <a:lnTo>
                  <a:pt x="672373" y="302516"/>
                </a:lnTo>
                <a:lnTo>
                  <a:pt x="672373" y="299974"/>
                </a:lnTo>
                <a:lnTo>
                  <a:pt x="674916" y="297431"/>
                </a:lnTo>
                <a:lnTo>
                  <a:pt x="674916" y="294889"/>
                </a:lnTo>
                <a:lnTo>
                  <a:pt x="674916" y="292347"/>
                </a:lnTo>
                <a:lnTo>
                  <a:pt x="674916" y="289805"/>
                </a:lnTo>
                <a:lnTo>
                  <a:pt x="674916" y="287263"/>
                </a:lnTo>
                <a:lnTo>
                  <a:pt x="677458" y="284720"/>
                </a:lnTo>
                <a:lnTo>
                  <a:pt x="677458" y="282178"/>
                </a:lnTo>
                <a:lnTo>
                  <a:pt x="677458" y="279637"/>
                </a:lnTo>
                <a:lnTo>
                  <a:pt x="680000" y="279637"/>
                </a:lnTo>
                <a:lnTo>
                  <a:pt x="680000" y="277094"/>
                </a:lnTo>
                <a:lnTo>
                  <a:pt x="682542" y="277094"/>
                </a:lnTo>
                <a:lnTo>
                  <a:pt x="685084" y="274552"/>
                </a:lnTo>
                <a:lnTo>
                  <a:pt x="687626" y="274552"/>
                </a:lnTo>
                <a:lnTo>
                  <a:pt x="692710" y="272010"/>
                </a:lnTo>
                <a:lnTo>
                  <a:pt x="692710" y="274552"/>
                </a:lnTo>
                <a:lnTo>
                  <a:pt x="695253" y="274552"/>
                </a:lnTo>
                <a:lnTo>
                  <a:pt x="697794" y="274552"/>
                </a:lnTo>
                <a:lnTo>
                  <a:pt x="700336" y="274552"/>
                </a:lnTo>
                <a:lnTo>
                  <a:pt x="702878" y="272010"/>
                </a:lnTo>
                <a:lnTo>
                  <a:pt x="705421" y="272010"/>
                </a:lnTo>
                <a:lnTo>
                  <a:pt x="707963" y="272010"/>
                </a:lnTo>
                <a:lnTo>
                  <a:pt x="707963" y="269467"/>
                </a:lnTo>
                <a:lnTo>
                  <a:pt x="710504" y="269467"/>
                </a:lnTo>
                <a:lnTo>
                  <a:pt x="713046" y="266926"/>
                </a:lnTo>
                <a:lnTo>
                  <a:pt x="715589" y="264384"/>
                </a:lnTo>
                <a:lnTo>
                  <a:pt x="715589" y="261841"/>
                </a:lnTo>
                <a:lnTo>
                  <a:pt x="718131" y="259299"/>
                </a:lnTo>
                <a:lnTo>
                  <a:pt x="718131" y="256757"/>
                </a:lnTo>
                <a:lnTo>
                  <a:pt x="718131" y="254215"/>
                </a:lnTo>
                <a:lnTo>
                  <a:pt x="718131" y="251673"/>
                </a:lnTo>
                <a:lnTo>
                  <a:pt x="720673" y="249131"/>
                </a:lnTo>
                <a:lnTo>
                  <a:pt x="720673" y="249131"/>
                </a:lnTo>
                <a:lnTo>
                  <a:pt x="720673" y="246588"/>
                </a:lnTo>
                <a:lnTo>
                  <a:pt x="723214" y="244046"/>
                </a:lnTo>
                <a:lnTo>
                  <a:pt x="723214" y="241504"/>
                </a:lnTo>
                <a:lnTo>
                  <a:pt x="725757" y="241504"/>
                </a:lnTo>
                <a:lnTo>
                  <a:pt x="725757" y="238962"/>
                </a:lnTo>
                <a:lnTo>
                  <a:pt x="728299" y="236420"/>
                </a:lnTo>
                <a:lnTo>
                  <a:pt x="730841" y="233877"/>
                </a:lnTo>
                <a:lnTo>
                  <a:pt x="733383" y="231335"/>
                </a:lnTo>
                <a:lnTo>
                  <a:pt x="735925" y="231335"/>
                </a:lnTo>
                <a:lnTo>
                  <a:pt x="735925" y="228794"/>
                </a:lnTo>
                <a:lnTo>
                  <a:pt x="738467" y="228794"/>
                </a:lnTo>
                <a:lnTo>
                  <a:pt x="741009" y="228794"/>
                </a:lnTo>
                <a:lnTo>
                  <a:pt x="741009" y="226251"/>
                </a:lnTo>
                <a:lnTo>
                  <a:pt x="743551" y="226251"/>
                </a:lnTo>
                <a:lnTo>
                  <a:pt x="746094" y="226251"/>
                </a:lnTo>
                <a:lnTo>
                  <a:pt x="748635" y="223709"/>
                </a:lnTo>
                <a:lnTo>
                  <a:pt x="751177" y="223709"/>
                </a:lnTo>
                <a:lnTo>
                  <a:pt x="751177" y="223709"/>
                </a:lnTo>
                <a:lnTo>
                  <a:pt x="753719" y="221167"/>
                </a:lnTo>
                <a:lnTo>
                  <a:pt x="756262" y="221167"/>
                </a:lnTo>
                <a:lnTo>
                  <a:pt x="756262" y="218624"/>
                </a:lnTo>
                <a:lnTo>
                  <a:pt x="758804" y="216083"/>
                </a:lnTo>
                <a:lnTo>
                  <a:pt x="758804" y="213541"/>
                </a:lnTo>
                <a:lnTo>
                  <a:pt x="761345" y="213541"/>
                </a:lnTo>
                <a:lnTo>
                  <a:pt x="761345" y="210998"/>
                </a:lnTo>
                <a:lnTo>
                  <a:pt x="763888" y="208456"/>
                </a:lnTo>
                <a:lnTo>
                  <a:pt x="763888" y="205914"/>
                </a:lnTo>
                <a:lnTo>
                  <a:pt x="766430" y="203372"/>
                </a:lnTo>
                <a:lnTo>
                  <a:pt x="766430" y="200830"/>
                </a:lnTo>
                <a:lnTo>
                  <a:pt x="766430" y="198287"/>
                </a:lnTo>
                <a:lnTo>
                  <a:pt x="768972" y="195745"/>
                </a:lnTo>
                <a:lnTo>
                  <a:pt x="768972" y="193203"/>
                </a:lnTo>
                <a:lnTo>
                  <a:pt x="768972" y="190661"/>
                </a:lnTo>
                <a:lnTo>
                  <a:pt x="768972" y="188119"/>
                </a:lnTo>
                <a:lnTo>
                  <a:pt x="771514" y="188119"/>
                </a:lnTo>
                <a:lnTo>
                  <a:pt x="771514" y="185577"/>
                </a:lnTo>
                <a:lnTo>
                  <a:pt x="771514" y="185577"/>
                </a:lnTo>
                <a:lnTo>
                  <a:pt x="771514" y="183034"/>
                </a:lnTo>
                <a:lnTo>
                  <a:pt x="774056" y="180492"/>
                </a:lnTo>
                <a:lnTo>
                  <a:pt x="774056" y="177951"/>
                </a:lnTo>
                <a:lnTo>
                  <a:pt x="774056" y="175408"/>
                </a:lnTo>
                <a:lnTo>
                  <a:pt x="776598" y="175408"/>
                </a:lnTo>
                <a:lnTo>
                  <a:pt x="776598" y="172866"/>
                </a:lnTo>
                <a:lnTo>
                  <a:pt x="776598" y="172866"/>
                </a:lnTo>
                <a:lnTo>
                  <a:pt x="779140" y="172866"/>
                </a:lnTo>
                <a:lnTo>
                  <a:pt x="779140" y="170324"/>
                </a:lnTo>
                <a:lnTo>
                  <a:pt x="781682" y="170324"/>
                </a:lnTo>
                <a:lnTo>
                  <a:pt x="781682" y="167781"/>
                </a:lnTo>
                <a:lnTo>
                  <a:pt x="784224" y="167781"/>
                </a:lnTo>
                <a:lnTo>
                  <a:pt x="784224" y="165240"/>
                </a:lnTo>
                <a:lnTo>
                  <a:pt x="786766" y="165240"/>
                </a:lnTo>
                <a:lnTo>
                  <a:pt x="786766" y="162698"/>
                </a:lnTo>
                <a:lnTo>
                  <a:pt x="789308" y="162698"/>
                </a:lnTo>
                <a:lnTo>
                  <a:pt x="791850" y="162698"/>
                </a:lnTo>
                <a:lnTo>
                  <a:pt x="794393" y="162698"/>
                </a:lnTo>
                <a:lnTo>
                  <a:pt x="794393" y="165240"/>
                </a:lnTo>
                <a:lnTo>
                  <a:pt x="794393" y="167781"/>
                </a:lnTo>
                <a:lnTo>
                  <a:pt x="796935" y="172866"/>
                </a:lnTo>
                <a:lnTo>
                  <a:pt x="796935" y="175408"/>
                </a:lnTo>
                <a:lnTo>
                  <a:pt x="794393" y="177951"/>
                </a:lnTo>
                <a:lnTo>
                  <a:pt x="791850" y="177951"/>
                </a:lnTo>
                <a:lnTo>
                  <a:pt x="760075" y="177951"/>
                </a:lnTo>
                <a:lnTo>
                  <a:pt x="757532" y="177951"/>
                </a:lnTo>
                <a:lnTo>
                  <a:pt x="757532" y="180492"/>
                </a:lnTo>
                <a:lnTo>
                  <a:pt x="757532" y="183034"/>
                </a:lnTo>
                <a:lnTo>
                  <a:pt x="752449" y="188119"/>
                </a:lnTo>
                <a:lnTo>
                  <a:pt x="749907" y="193203"/>
                </a:lnTo>
                <a:lnTo>
                  <a:pt x="749907" y="195745"/>
                </a:lnTo>
                <a:lnTo>
                  <a:pt x="749907" y="198287"/>
                </a:lnTo>
                <a:lnTo>
                  <a:pt x="749907" y="200830"/>
                </a:lnTo>
                <a:lnTo>
                  <a:pt x="747364" y="205914"/>
                </a:lnTo>
                <a:lnTo>
                  <a:pt x="747364" y="210998"/>
                </a:lnTo>
                <a:lnTo>
                  <a:pt x="744822" y="213541"/>
                </a:lnTo>
                <a:lnTo>
                  <a:pt x="744822" y="216083"/>
                </a:lnTo>
                <a:lnTo>
                  <a:pt x="744822" y="218624"/>
                </a:lnTo>
                <a:lnTo>
                  <a:pt x="744822" y="227522"/>
                </a:lnTo>
                <a:lnTo>
                  <a:pt x="747364" y="227522"/>
                </a:lnTo>
                <a:lnTo>
                  <a:pt x="747364" y="230064"/>
                </a:lnTo>
                <a:lnTo>
                  <a:pt x="747364" y="232607"/>
                </a:lnTo>
                <a:lnTo>
                  <a:pt x="744822" y="235149"/>
                </a:lnTo>
                <a:lnTo>
                  <a:pt x="747364" y="237691"/>
                </a:lnTo>
                <a:lnTo>
                  <a:pt x="747364" y="242775"/>
                </a:lnTo>
                <a:lnTo>
                  <a:pt x="749907" y="245317"/>
                </a:lnTo>
                <a:lnTo>
                  <a:pt x="749907" y="247860"/>
                </a:lnTo>
                <a:lnTo>
                  <a:pt x="747364" y="247860"/>
                </a:lnTo>
                <a:lnTo>
                  <a:pt x="747364" y="250401"/>
                </a:lnTo>
                <a:lnTo>
                  <a:pt x="744822" y="250401"/>
                </a:lnTo>
                <a:lnTo>
                  <a:pt x="742280" y="250401"/>
                </a:lnTo>
                <a:lnTo>
                  <a:pt x="739738" y="250401"/>
                </a:lnTo>
                <a:lnTo>
                  <a:pt x="737196" y="250401"/>
                </a:lnTo>
                <a:lnTo>
                  <a:pt x="732112" y="250401"/>
                </a:lnTo>
                <a:lnTo>
                  <a:pt x="729570" y="250401"/>
                </a:lnTo>
                <a:lnTo>
                  <a:pt x="724486" y="252944"/>
                </a:lnTo>
                <a:lnTo>
                  <a:pt x="721944" y="249131"/>
                </a:lnTo>
                <a:lnTo>
                  <a:pt x="719402" y="249131"/>
                </a:lnTo>
                <a:lnTo>
                  <a:pt x="719402" y="251673"/>
                </a:lnTo>
                <a:lnTo>
                  <a:pt x="716859" y="251673"/>
                </a:lnTo>
                <a:lnTo>
                  <a:pt x="714318" y="251673"/>
                </a:lnTo>
                <a:lnTo>
                  <a:pt x="714318" y="254215"/>
                </a:lnTo>
                <a:lnTo>
                  <a:pt x="711776" y="256757"/>
                </a:lnTo>
                <a:lnTo>
                  <a:pt x="709233" y="259299"/>
                </a:lnTo>
                <a:lnTo>
                  <a:pt x="709233" y="261841"/>
                </a:lnTo>
                <a:lnTo>
                  <a:pt x="709233" y="266926"/>
                </a:lnTo>
                <a:lnTo>
                  <a:pt x="706691" y="272010"/>
                </a:lnTo>
                <a:lnTo>
                  <a:pt x="706691" y="274552"/>
                </a:lnTo>
                <a:lnTo>
                  <a:pt x="706691" y="277094"/>
                </a:lnTo>
                <a:lnTo>
                  <a:pt x="706691" y="279637"/>
                </a:lnTo>
                <a:lnTo>
                  <a:pt x="704149" y="282178"/>
                </a:lnTo>
                <a:lnTo>
                  <a:pt x="701608" y="282178"/>
                </a:lnTo>
                <a:lnTo>
                  <a:pt x="701608" y="284720"/>
                </a:lnTo>
                <a:lnTo>
                  <a:pt x="701608" y="287263"/>
                </a:lnTo>
                <a:lnTo>
                  <a:pt x="699065" y="287263"/>
                </a:lnTo>
                <a:lnTo>
                  <a:pt x="699065" y="289805"/>
                </a:lnTo>
                <a:lnTo>
                  <a:pt x="696523" y="289805"/>
                </a:lnTo>
                <a:lnTo>
                  <a:pt x="693981" y="289805"/>
                </a:lnTo>
                <a:lnTo>
                  <a:pt x="691439" y="289805"/>
                </a:lnTo>
                <a:lnTo>
                  <a:pt x="686355" y="289805"/>
                </a:lnTo>
                <a:lnTo>
                  <a:pt x="683813" y="289805"/>
                </a:lnTo>
                <a:lnTo>
                  <a:pt x="683813" y="289805"/>
                </a:lnTo>
                <a:lnTo>
                  <a:pt x="681271" y="289805"/>
                </a:lnTo>
                <a:lnTo>
                  <a:pt x="676187" y="292347"/>
                </a:lnTo>
                <a:lnTo>
                  <a:pt x="671103" y="292347"/>
                </a:lnTo>
                <a:lnTo>
                  <a:pt x="668560" y="294889"/>
                </a:lnTo>
                <a:lnTo>
                  <a:pt x="666018" y="297431"/>
                </a:lnTo>
                <a:lnTo>
                  <a:pt x="666018" y="299974"/>
                </a:lnTo>
                <a:lnTo>
                  <a:pt x="666018" y="302516"/>
                </a:lnTo>
                <a:lnTo>
                  <a:pt x="663477" y="302516"/>
                </a:lnTo>
                <a:lnTo>
                  <a:pt x="660935" y="305058"/>
                </a:lnTo>
                <a:lnTo>
                  <a:pt x="660935" y="307600"/>
                </a:lnTo>
                <a:lnTo>
                  <a:pt x="660935" y="310142"/>
                </a:lnTo>
                <a:lnTo>
                  <a:pt x="660935" y="312684"/>
                </a:lnTo>
                <a:lnTo>
                  <a:pt x="663477" y="312684"/>
                </a:lnTo>
                <a:lnTo>
                  <a:pt x="663477" y="315227"/>
                </a:lnTo>
                <a:lnTo>
                  <a:pt x="660935" y="320310"/>
                </a:lnTo>
                <a:lnTo>
                  <a:pt x="660935" y="322853"/>
                </a:lnTo>
                <a:lnTo>
                  <a:pt x="655850" y="327937"/>
                </a:lnTo>
                <a:lnTo>
                  <a:pt x="655850" y="330480"/>
                </a:lnTo>
                <a:lnTo>
                  <a:pt x="653308" y="330480"/>
                </a:lnTo>
                <a:lnTo>
                  <a:pt x="650767" y="333021"/>
                </a:lnTo>
                <a:lnTo>
                  <a:pt x="648224" y="333021"/>
                </a:lnTo>
                <a:lnTo>
                  <a:pt x="645682" y="335563"/>
                </a:lnTo>
                <a:lnTo>
                  <a:pt x="645682" y="325395"/>
                </a:lnTo>
                <a:lnTo>
                  <a:pt x="643140" y="325395"/>
                </a:lnTo>
                <a:lnTo>
                  <a:pt x="643140" y="322853"/>
                </a:lnTo>
                <a:lnTo>
                  <a:pt x="640598" y="322853"/>
                </a:lnTo>
                <a:lnTo>
                  <a:pt x="638056" y="322853"/>
                </a:lnTo>
                <a:lnTo>
                  <a:pt x="632972" y="322853"/>
                </a:lnTo>
                <a:lnTo>
                  <a:pt x="624074" y="322853"/>
                </a:lnTo>
                <a:lnTo>
                  <a:pt x="621532" y="325395"/>
                </a:lnTo>
                <a:lnTo>
                  <a:pt x="616449" y="327937"/>
                </a:lnTo>
                <a:lnTo>
                  <a:pt x="613906" y="330480"/>
                </a:lnTo>
                <a:lnTo>
                  <a:pt x="611364" y="330480"/>
                </a:lnTo>
                <a:lnTo>
                  <a:pt x="608822" y="333021"/>
                </a:lnTo>
                <a:lnTo>
                  <a:pt x="606281" y="335563"/>
                </a:lnTo>
                <a:lnTo>
                  <a:pt x="603738" y="335563"/>
                </a:lnTo>
                <a:lnTo>
                  <a:pt x="601196" y="335563"/>
                </a:lnTo>
                <a:lnTo>
                  <a:pt x="596112" y="335563"/>
                </a:lnTo>
                <a:lnTo>
                  <a:pt x="591028" y="338106"/>
                </a:lnTo>
                <a:lnTo>
                  <a:pt x="588486" y="340648"/>
                </a:lnTo>
                <a:lnTo>
                  <a:pt x="585944" y="340648"/>
                </a:lnTo>
                <a:lnTo>
                  <a:pt x="583401" y="343190"/>
                </a:lnTo>
                <a:lnTo>
                  <a:pt x="580860" y="343190"/>
                </a:lnTo>
                <a:lnTo>
                  <a:pt x="578318" y="345732"/>
                </a:lnTo>
                <a:lnTo>
                  <a:pt x="575776" y="345732"/>
                </a:lnTo>
                <a:lnTo>
                  <a:pt x="573233" y="345732"/>
                </a:lnTo>
                <a:lnTo>
                  <a:pt x="570691" y="348274"/>
                </a:lnTo>
                <a:lnTo>
                  <a:pt x="568150" y="348274"/>
                </a:lnTo>
                <a:lnTo>
                  <a:pt x="565607" y="350817"/>
                </a:lnTo>
                <a:lnTo>
                  <a:pt x="563065" y="353359"/>
                </a:lnTo>
                <a:lnTo>
                  <a:pt x="557981" y="358443"/>
                </a:lnTo>
                <a:lnTo>
                  <a:pt x="555439" y="360985"/>
                </a:lnTo>
                <a:lnTo>
                  <a:pt x="555439" y="363527"/>
                </a:lnTo>
                <a:lnTo>
                  <a:pt x="552897" y="369883"/>
                </a:lnTo>
                <a:lnTo>
                  <a:pt x="555439" y="374967"/>
                </a:lnTo>
                <a:lnTo>
                  <a:pt x="555439" y="380051"/>
                </a:lnTo>
                <a:lnTo>
                  <a:pt x="555439" y="382593"/>
                </a:lnTo>
                <a:lnTo>
                  <a:pt x="555439" y="387678"/>
                </a:lnTo>
                <a:lnTo>
                  <a:pt x="550355" y="390220"/>
                </a:lnTo>
                <a:lnTo>
                  <a:pt x="547813" y="390220"/>
                </a:lnTo>
                <a:lnTo>
                  <a:pt x="537645" y="395304"/>
                </a:lnTo>
                <a:lnTo>
                  <a:pt x="535103" y="397846"/>
                </a:lnTo>
                <a:lnTo>
                  <a:pt x="532560" y="400389"/>
                </a:lnTo>
                <a:lnTo>
                  <a:pt x="530019" y="400389"/>
                </a:lnTo>
                <a:lnTo>
                  <a:pt x="522392" y="405473"/>
                </a:lnTo>
                <a:lnTo>
                  <a:pt x="519850" y="405473"/>
                </a:lnTo>
                <a:lnTo>
                  <a:pt x="517309" y="408015"/>
                </a:lnTo>
                <a:lnTo>
                  <a:pt x="514766" y="408015"/>
                </a:lnTo>
                <a:lnTo>
                  <a:pt x="518579" y="408015"/>
                </a:lnTo>
                <a:lnTo>
                  <a:pt x="513495" y="410557"/>
                </a:lnTo>
                <a:lnTo>
                  <a:pt x="508411" y="410557"/>
                </a:lnTo>
                <a:lnTo>
                  <a:pt x="503327" y="413100"/>
                </a:lnTo>
                <a:lnTo>
                  <a:pt x="500785" y="413100"/>
                </a:lnTo>
                <a:lnTo>
                  <a:pt x="498243" y="413100"/>
                </a:lnTo>
                <a:lnTo>
                  <a:pt x="498243" y="415641"/>
                </a:lnTo>
                <a:lnTo>
                  <a:pt x="489346" y="421996"/>
                </a:lnTo>
                <a:lnTo>
                  <a:pt x="486804" y="421996"/>
                </a:lnTo>
                <a:lnTo>
                  <a:pt x="484261" y="421996"/>
                </a:lnTo>
                <a:lnTo>
                  <a:pt x="484261" y="419455"/>
                </a:lnTo>
                <a:lnTo>
                  <a:pt x="481719" y="419455"/>
                </a:lnTo>
                <a:lnTo>
                  <a:pt x="474093" y="424539"/>
                </a:lnTo>
                <a:lnTo>
                  <a:pt x="466467" y="427081"/>
                </a:lnTo>
                <a:lnTo>
                  <a:pt x="463925" y="429623"/>
                </a:lnTo>
                <a:lnTo>
                  <a:pt x="456299" y="432166"/>
                </a:lnTo>
                <a:lnTo>
                  <a:pt x="455028" y="427081"/>
                </a:lnTo>
                <a:lnTo>
                  <a:pt x="455028" y="429623"/>
                </a:lnTo>
                <a:lnTo>
                  <a:pt x="452486" y="432166"/>
                </a:lnTo>
                <a:lnTo>
                  <a:pt x="452486" y="434707"/>
                </a:lnTo>
                <a:lnTo>
                  <a:pt x="452486" y="437250"/>
                </a:lnTo>
                <a:lnTo>
                  <a:pt x="444860" y="443605"/>
                </a:lnTo>
                <a:lnTo>
                  <a:pt x="442318" y="448690"/>
                </a:lnTo>
                <a:lnTo>
                  <a:pt x="439775" y="448690"/>
                </a:lnTo>
                <a:lnTo>
                  <a:pt x="437233" y="448690"/>
                </a:lnTo>
                <a:lnTo>
                  <a:pt x="434692" y="448690"/>
                </a:lnTo>
                <a:lnTo>
                  <a:pt x="432150" y="451232"/>
                </a:lnTo>
                <a:lnTo>
                  <a:pt x="427065" y="451232"/>
                </a:lnTo>
                <a:lnTo>
                  <a:pt x="424523" y="451232"/>
                </a:lnTo>
                <a:lnTo>
                  <a:pt x="421981" y="451232"/>
                </a:lnTo>
                <a:lnTo>
                  <a:pt x="421981" y="448690"/>
                </a:lnTo>
                <a:lnTo>
                  <a:pt x="419439" y="448690"/>
                </a:lnTo>
                <a:lnTo>
                  <a:pt x="416897" y="448690"/>
                </a:lnTo>
                <a:lnTo>
                  <a:pt x="416897" y="448690"/>
                </a:lnTo>
                <a:lnTo>
                  <a:pt x="414355" y="451232"/>
                </a:lnTo>
                <a:lnTo>
                  <a:pt x="411813" y="453773"/>
                </a:lnTo>
                <a:lnTo>
                  <a:pt x="409271" y="453773"/>
                </a:lnTo>
                <a:lnTo>
                  <a:pt x="406729" y="456316"/>
                </a:lnTo>
                <a:lnTo>
                  <a:pt x="404187" y="456316"/>
                </a:lnTo>
                <a:lnTo>
                  <a:pt x="404187" y="458858"/>
                </a:lnTo>
                <a:lnTo>
                  <a:pt x="399102" y="463943"/>
                </a:lnTo>
                <a:lnTo>
                  <a:pt x="396561" y="466484"/>
                </a:lnTo>
                <a:lnTo>
                  <a:pt x="394019" y="466484"/>
                </a:lnTo>
                <a:lnTo>
                  <a:pt x="391476" y="469026"/>
                </a:lnTo>
                <a:lnTo>
                  <a:pt x="388934" y="469026"/>
                </a:lnTo>
                <a:lnTo>
                  <a:pt x="381308" y="471569"/>
                </a:lnTo>
                <a:lnTo>
                  <a:pt x="378766" y="471569"/>
                </a:lnTo>
                <a:lnTo>
                  <a:pt x="378766" y="474111"/>
                </a:lnTo>
                <a:lnTo>
                  <a:pt x="378766" y="474111"/>
                </a:lnTo>
                <a:lnTo>
                  <a:pt x="376224" y="476653"/>
                </a:lnTo>
                <a:lnTo>
                  <a:pt x="373682" y="476653"/>
                </a:lnTo>
                <a:lnTo>
                  <a:pt x="366056" y="479195"/>
                </a:lnTo>
                <a:lnTo>
                  <a:pt x="360972" y="479195"/>
                </a:lnTo>
                <a:lnTo>
                  <a:pt x="358430" y="476653"/>
                </a:lnTo>
                <a:lnTo>
                  <a:pt x="355888" y="476653"/>
                </a:lnTo>
                <a:lnTo>
                  <a:pt x="350803" y="479195"/>
                </a:lnTo>
                <a:lnTo>
                  <a:pt x="348261" y="479195"/>
                </a:lnTo>
                <a:lnTo>
                  <a:pt x="345720" y="479195"/>
                </a:lnTo>
                <a:lnTo>
                  <a:pt x="343178" y="479195"/>
                </a:lnTo>
                <a:lnTo>
                  <a:pt x="340635" y="477924"/>
                </a:lnTo>
                <a:lnTo>
                  <a:pt x="338093" y="477924"/>
                </a:lnTo>
                <a:lnTo>
                  <a:pt x="335551" y="480466"/>
                </a:lnTo>
                <a:lnTo>
                  <a:pt x="335551" y="483009"/>
                </a:lnTo>
                <a:lnTo>
                  <a:pt x="333010" y="485550"/>
                </a:lnTo>
                <a:lnTo>
                  <a:pt x="333010" y="488093"/>
                </a:lnTo>
                <a:lnTo>
                  <a:pt x="330467" y="490635"/>
                </a:lnTo>
                <a:lnTo>
                  <a:pt x="327925" y="490635"/>
                </a:lnTo>
                <a:lnTo>
                  <a:pt x="325383" y="490635"/>
                </a:lnTo>
                <a:lnTo>
                  <a:pt x="322841" y="493177"/>
                </a:lnTo>
                <a:lnTo>
                  <a:pt x="320299" y="493177"/>
                </a:lnTo>
                <a:lnTo>
                  <a:pt x="320299" y="495719"/>
                </a:lnTo>
                <a:lnTo>
                  <a:pt x="317757" y="500803"/>
                </a:lnTo>
                <a:lnTo>
                  <a:pt x="317757" y="503346"/>
                </a:lnTo>
                <a:lnTo>
                  <a:pt x="317757" y="505888"/>
                </a:lnTo>
                <a:lnTo>
                  <a:pt x="315215" y="503346"/>
                </a:lnTo>
                <a:lnTo>
                  <a:pt x="312673" y="505888"/>
                </a:lnTo>
                <a:lnTo>
                  <a:pt x="310130" y="505888"/>
                </a:lnTo>
                <a:lnTo>
                  <a:pt x="310130" y="503346"/>
                </a:lnTo>
                <a:lnTo>
                  <a:pt x="307589" y="503346"/>
                </a:lnTo>
                <a:lnTo>
                  <a:pt x="305047" y="505888"/>
                </a:lnTo>
                <a:lnTo>
                  <a:pt x="305047" y="503346"/>
                </a:lnTo>
                <a:lnTo>
                  <a:pt x="302505" y="500803"/>
                </a:lnTo>
                <a:lnTo>
                  <a:pt x="302505" y="500803"/>
                </a:lnTo>
                <a:lnTo>
                  <a:pt x="302505" y="503346"/>
                </a:lnTo>
                <a:lnTo>
                  <a:pt x="299962" y="503346"/>
                </a:lnTo>
                <a:lnTo>
                  <a:pt x="299962" y="505888"/>
                </a:lnTo>
                <a:lnTo>
                  <a:pt x="297420" y="505888"/>
                </a:lnTo>
                <a:lnTo>
                  <a:pt x="297420" y="508430"/>
                </a:lnTo>
                <a:lnTo>
                  <a:pt x="292336" y="510972"/>
                </a:lnTo>
                <a:lnTo>
                  <a:pt x="289794" y="510972"/>
                </a:lnTo>
                <a:lnTo>
                  <a:pt x="279626" y="510972"/>
                </a:lnTo>
                <a:lnTo>
                  <a:pt x="279626" y="508430"/>
                </a:lnTo>
                <a:lnTo>
                  <a:pt x="274542" y="508430"/>
                </a:lnTo>
                <a:lnTo>
                  <a:pt x="272000" y="505888"/>
                </a:lnTo>
                <a:lnTo>
                  <a:pt x="266916" y="505888"/>
                </a:lnTo>
                <a:lnTo>
                  <a:pt x="264374" y="508430"/>
                </a:lnTo>
                <a:lnTo>
                  <a:pt x="264374" y="508430"/>
                </a:lnTo>
                <a:lnTo>
                  <a:pt x="264374" y="510972"/>
                </a:lnTo>
                <a:lnTo>
                  <a:pt x="261831" y="508430"/>
                </a:lnTo>
                <a:lnTo>
                  <a:pt x="264374" y="508430"/>
                </a:lnTo>
                <a:lnTo>
                  <a:pt x="266916" y="503346"/>
                </a:lnTo>
                <a:lnTo>
                  <a:pt x="266916" y="500803"/>
                </a:lnTo>
                <a:lnTo>
                  <a:pt x="264374" y="495719"/>
                </a:lnTo>
                <a:lnTo>
                  <a:pt x="261831" y="493177"/>
                </a:lnTo>
                <a:lnTo>
                  <a:pt x="261831" y="490635"/>
                </a:lnTo>
                <a:lnTo>
                  <a:pt x="259289" y="485550"/>
                </a:lnTo>
                <a:lnTo>
                  <a:pt x="256748" y="483009"/>
                </a:lnTo>
                <a:lnTo>
                  <a:pt x="256748" y="480466"/>
                </a:lnTo>
                <a:lnTo>
                  <a:pt x="256748" y="477924"/>
                </a:lnTo>
                <a:lnTo>
                  <a:pt x="259289" y="469026"/>
                </a:lnTo>
                <a:lnTo>
                  <a:pt x="259289" y="466484"/>
                </a:lnTo>
                <a:lnTo>
                  <a:pt x="259289" y="463943"/>
                </a:lnTo>
                <a:lnTo>
                  <a:pt x="259289" y="461400"/>
                </a:lnTo>
                <a:lnTo>
                  <a:pt x="256748" y="455045"/>
                </a:lnTo>
                <a:lnTo>
                  <a:pt x="254206" y="452503"/>
                </a:lnTo>
                <a:lnTo>
                  <a:pt x="251663" y="449960"/>
                </a:lnTo>
                <a:lnTo>
                  <a:pt x="251663" y="444876"/>
                </a:lnTo>
                <a:lnTo>
                  <a:pt x="251663" y="442334"/>
                </a:lnTo>
                <a:lnTo>
                  <a:pt x="251663" y="435979"/>
                </a:lnTo>
                <a:lnTo>
                  <a:pt x="249121" y="430894"/>
                </a:lnTo>
                <a:lnTo>
                  <a:pt x="249121" y="427081"/>
                </a:lnTo>
                <a:lnTo>
                  <a:pt x="249121" y="421996"/>
                </a:lnTo>
                <a:lnTo>
                  <a:pt x="246579" y="419455"/>
                </a:lnTo>
                <a:lnTo>
                  <a:pt x="246579" y="416913"/>
                </a:lnTo>
                <a:lnTo>
                  <a:pt x="246579" y="414370"/>
                </a:lnTo>
                <a:lnTo>
                  <a:pt x="246579" y="411828"/>
                </a:lnTo>
                <a:lnTo>
                  <a:pt x="246579" y="409286"/>
                </a:lnTo>
                <a:lnTo>
                  <a:pt x="246579" y="406744"/>
                </a:lnTo>
                <a:lnTo>
                  <a:pt x="244038" y="401660"/>
                </a:lnTo>
                <a:lnTo>
                  <a:pt x="244038" y="401660"/>
                </a:lnTo>
                <a:lnTo>
                  <a:pt x="241495" y="399117"/>
                </a:lnTo>
                <a:lnTo>
                  <a:pt x="238953" y="399117"/>
                </a:lnTo>
                <a:lnTo>
                  <a:pt x="236411" y="399117"/>
                </a:lnTo>
                <a:lnTo>
                  <a:pt x="236411" y="396575"/>
                </a:lnTo>
                <a:lnTo>
                  <a:pt x="236411" y="394033"/>
                </a:lnTo>
                <a:lnTo>
                  <a:pt x="236411" y="396575"/>
                </a:lnTo>
                <a:lnTo>
                  <a:pt x="233869" y="396575"/>
                </a:lnTo>
                <a:lnTo>
                  <a:pt x="233869" y="394033"/>
                </a:lnTo>
                <a:lnTo>
                  <a:pt x="231327" y="394033"/>
                </a:lnTo>
                <a:lnTo>
                  <a:pt x="231327" y="391491"/>
                </a:lnTo>
                <a:lnTo>
                  <a:pt x="231327" y="388949"/>
                </a:lnTo>
                <a:lnTo>
                  <a:pt x="231327" y="386407"/>
                </a:lnTo>
                <a:lnTo>
                  <a:pt x="233869" y="386407"/>
                </a:lnTo>
                <a:lnTo>
                  <a:pt x="236411" y="386407"/>
                </a:lnTo>
                <a:lnTo>
                  <a:pt x="236411" y="388949"/>
                </a:lnTo>
                <a:lnTo>
                  <a:pt x="241495" y="386407"/>
                </a:lnTo>
                <a:lnTo>
                  <a:pt x="238953" y="383864"/>
                </a:lnTo>
                <a:lnTo>
                  <a:pt x="238953" y="381323"/>
                </a:lnTo>
                <a:lnTo>
                  <a:pt x="238953" y="378780"/>
                </a:lnTo>
                <a:lnTo>
                  <a:pt x="236411" y="376238"/>
                </a:lnTo>
                <a:lnTo>
                  <a:pt x="238953" y="376238"/>
                </a:lnTo>
                <a:lnTo>
                  <a:pt x="238953" y="376238"/>
                </a:lnTo>
                <a:lnTo>
                  <a:pt x="238953" y="373696"/>
                </a:lnTo>
                <a:lnTo>
                  <a:pt x="241495" y="371153"/>
                </a:lnTo>
                <a:lnTo>
                  <a:pt x="244038" y="366070"/>
                </a:lnTo>
                <a:lnTo>
                  <a:pt x="244038" y="360985"/>
                </a:lnTo>
                <a:lnTo>
                  <a:pt x="241495" y="352087"/>
                </a:lnTo>
                <a:lnTo>
                  <a:pt x="241495" y="350817"/>
                </a:lnTo>
                <a:lnTo>
                  <a:pt x="241495" y="345732"/>
                </a:lnTo>
                <a:lnTo>
                  <a:pt x="238953" y="343190"/>
                </a:lnTo>
                <a:lnTo>
                  <a:pt x="238953" y="340648"/>
                </a:lnTo>
                <a:lnTo>
                  <a:pt x="238953" y="338106"/>
                </a:lnTo>
                <a:lnTo>
                  <a:pt x="238953" y="335563"/>
                </a:lnTo>
                <a:lnTo>
                  <a:pt x="236411" y="333021"/>
                </a:lnTo>
                <a:lnTo>
                  <a:pt x="236411" y="330480"/>
                </a:lnTo>
                <a:lnTo>
                  <a:pt x="233869" y="330480"/>
                </a:lnTo>
                <a:lnTo>
                  <a:pt x="231327" y="327937"/>
                </a:lnTo>
                <a:lnTo>
                  <a:pt x="231327" y="325395"/>
                </a:lnTo>
                <a:lnTo>
                  <a:pt x="231327" y="325395"/>
                </a:lnTo>
                <a:lnTo>
                  <a:pt x="231327" y="322853"/>
                </a:lnTo>
                <a:lnTo>
                  <a:pt x="228785" y="320310"/>
                </a:lnTo>
                <a:lnTo>
                  <a:pt x="226243" y="322853"/>
                </a:lnTo>
                <a:lnTo>
                  <a:pt x="226243" y="320310"/>
                </a:lnTo>
                <a:lnTo>
                  <a:pt x="223701" y="315227"/>
                </a:lnTo>
                <a:lnTo>
                  <a:pt x="223701" y="312684"/>
                </a:lnTo>
                <a:lnTo>
                  <a:pt x="223701" y="310142"/>
                </a:lnTo>
                <a:lnTo>
                  <a:pt x="223701" y="307600"/>
                </a:lnTo>
                <a:lnTo>
                  <a:pt x="223701" y="305058"/>
                </a:lnTo>
                <a:lnTo>
                  <a:pt x="218617" y="299974"/>
                </a:lnTo>
                <a:lnTo>
                  <a:pt x="216075" y="294889"/>
                </a:lnTo>
                <a:lnTo>
                  <a:pt x="208448" y="288534"/>
                </a:lnTo>
                <a:lnTo>
                  <a:pt x="205907" y="288534"/>
                </a:lnTo>
                <a:lnTo>
                  <a:pt x="203364" y="285992"/>
                </a:lnTo>
                <a:lnTo>
                  <a:pt x="200822" y="283450"/>
                </a:lnTo>
                <a:lnTo>
                  <a:pt x="198280" y="277094"/>
                </a:lnTo>
                <a:lnTo>
                  <a:pt x="195738" y="272010"/>
                </a:lnTo>
                <a:lnTo>
                  <a:pt x="193196" y="269467"/>
                </a:lnTo>
                <a:lnTo>
                  <a:pt x="193196" y="266926"/>
                </a:lnTo>
                <a:lnTo>
                  <a:pt x="193196" y="264384"/>
                </a:lnTo>
                <a:lnTo>
                  <a:pt x="193196" y="261841"/>
                </a:lnTo>
                <a:lnTo>
                  <a:pt x="193196" y="259299"/>
                </a:lnTo>
                <a:lnTo>
                  <a:pt x="190654" y="259299"/>
                </a:lnTo>
                <a:lnTo>
                  <a:pt x="190654" y="256757"/>
                </a:lnTo>
                <a:lnTo>
                  <a:pt x="188112" y="254215"/>
                </a:lnTo>
                <a:lnTo>
                  <a:pt x="185570" y="254215"/>
                </a:lnTo>
                <a:lnTo>
                  <a:pt x="183028" y="249131"/>
                </a:lnTo>
                <a:lnTo>
                  <a:pt x="185570" y="246588"/>
                </a:lnTo>
                <a:lnTo>
                  <a:pt x="185570" y="249131"/>
                </a:lnTo>
                <a:lnTo>
                  <a:pt x="183028" y="246588"/>
                </a:lnTo>
                <a:lnTo>
                  <a:pt x="180486" y="244046"/>
                </a:lnTo>
                <a:lnTo>
                  <a:pt x="183028" y="241504"/>
                </a:lnTo>
                <a:lnTo>
                  <a:pt x="183028" y="238962"/>
                </a:lnTo>
                <a:lnTo>
                  <a:pt x="183028" y="236420"/>
                </a:lnTo>
                <a:lnTo>
                  <a:pt x="180486" y="236420"/>
                </a:lnTo>
                <a:lnTo>
                  <a:pt x="177944" y="236420"/>
                </a:lnTo>
                <a:lnTo>
                  <a:pt x="177944" y="233877"/>
                </a:lnTo>
                <a:lnTo>
                  <a:pt x="177944" y="231335"/>
                </a:lnTo>
                <a:lnTo>
                  <a:pt x="175402" y="222438"/>
                </a:lnTo>
                <a:lnTo>
                  <a:pt x="170317" y="219896"/>
                </a:lnTo>
                <a:lnTo>
                  <a:pt x="170317" y="217354"/>
                </a:lnTo>
                <a:lnTo>
                  <a:pt x="167776" y="214811"/>
                </a:lnTo>
                <a:lnTo>
                  <a:pt x="170317" y="214811"/>
                </a:lnTo>
                <a:lnTo>
                  <a:pt x="170317" y="212269"/>
                </a:lnTo>
                <a:lnTo>
                  <a:pt x="170317" y="209727"/>
                </a:lnTo>
                <a:lnTo>
                  <a:pt x="167776" y="209727"/>
                </a:lnTo>
                <a:lnTo>
                  <a:pt x="167776" y="207185"/>
                </a:lnTo>
                <a:lnTo>
                  <a:pt x="165234" y="207185"/>
                </a:lnTo>
                <a:lnTo>
                  <a:pt x="162691" y="207185"/>
                </a:lnTo>
                <a:lnTo>
                  <a:pt x="160149" y="200830"/>
                </a:lnTo>
                <a:lnTo>
                  <a:pt x="157607" y="198287"/>
                </a:lnTo>
                <a:lnTo>
                  <a:pt x="152523" y="195745"/>
                </a:lnTo>
                <a:lnTo>
                  <a:pt x="149981" y="195745"/>
                </a:lnTo>
                <a:lnTo>
                  <a:pt x="149981" y="193203"/>
                </a:lnTo>
                <a:lnTo>
                  <a:pt x="147439" y="190661"/>
                </a:lnTo>
                <a:lnTo>
                  <a:pt x="144897" y="188119"/>
                </a:lnTo>
                <a:lnTo>
                  <a:pt x="142355" y="185577"/>
                </a:lnTo>
                <a:lnTo>
                  <a:pt x="139813" y="185577"/>
                </a:lnTo>
                <a:lnTo>
                  <a:pt x="137271" y="185577"/>
                </a:lnTo>
                <a:lnTo>
                  <a:pt x="134729" y="183034"/>
                </a:lnTo>
                <a:lnTo>
                  <a:pt x="129645" y="180492"/>
                </a:lnTo>
                <a:lnTo>
                  <a:pt x="127103" y="177951"/>
                </a:lnTo>
                <a:lnTo>
                  <a:pt x="127103" y="175408"/>
                </a:lnTo>
                <a:lnTo>
                  <a:pt x="124561" y="172866"/>
                </a:lnTo>
                <a:lnTo>
                  <a:pt x="122018" y="167781"/>
                </a:lnTo>
                <a:lnTo>
                  <a:pt x="119476" y="165240"/>
                </a:lnTo>
                <a:lnTo>
                  <a:pt x="119476" y="160155"/>
                </a:lnTo>
                <a:lnTo>
                  <a:pt x="116935" y="160155"/>
                </a:lnTo>
                <a:lnTo>
                  <a:pt x="114393" y="157613"/>
                </a:lnTo>
                <a:lnTo>
                  <a:pt x="111850" y="151258"/>
                </a:lnTo>
                <a:lnTo>
                  <a:pt x="109308" y="148715"/>
                </a:lnTo>
                <a:lnTo>
                  <a:pt x="109308" y="143631"/>
                </a:lnTo>
                <a:lnTo>
                  <a:pt x="109308" y="138547"/>
                </a:lnTo>
                <a:lnTo>
                  <a:pt x="111850" y="138547"/>
                </a:lnTo>
                <a:lnTo>
                  <a:pt x="111850" y="136004"/>
                </a:lnTo>
                <a:lnTo>
                  <a:pt x="111850" y="133463"/>
                </a:lnTo>
                <a:lnTo>
                  <a:pt x="109308" y="130921"/>
                </a:lnTo>
                <a:lnTo>
                  <a:pt x="109308" y="134734"/>
                </a:lnTo>
                <a:lnTo>
                  <a:pt x="106766" y="132191"/>
                </a:lnTo>
                <a:lnTo>
                  <a:pt x="106766" y="129649"/>
                </a:lnTo>
                <a:lnTo>
                  <a:pt x="106766" y="127108"/>
                </a:lnTo>
                <a:lnTo>
                  <a:pt x="104224" y="127108"/>
                </a:lnTo>
                <a:lnTo>
                  <a:pt x="104224" y="124565"/>
                </a:lnTo>
                <a:lnTo>
                  <a:pt x="104224" y="113125"/>
                </a:lnTo>
                <a:lnTo>
                  <a:pt x="106766" y="110583"/>
                </a:lnTo>
                <a:lnTo>
                  <a:pt x="109308" y="104228"/>
                </a:lnTo>
                <a:lnTo>
                  <a:pt x="109308" y="101686"/>
                </a:lnTo>
                <a:lnTo>
                  <a:pt x="111850" y="101686"/>
                </a:lnTo>
                <a:lnTo>
                  <a:pt x="116935" y="95331"/>
                </a:lnTo>
                <a:lnTo>
                  <a:pt x="116935" y="92788"/>
                </a:lnTo>
                <a:lnTo>
                  <a:pt x="119476" y="90246"/>
                </a:lnTo>
                <a:lnTo>
                  <a:pt x="119476" y="87704"/>
                </a:lnTo>
                <a:lnTo>
                  <a:pt x="122018" y="85161"/>
                </a:lnTo>
                <a:lnTo>
                  <a:pt x="124561" y="80078"/>
                </a:lnTo>
                <a:lnTo>
                  <a:pt x="127103" y="73722"/>
                </a:lnTo>
                <a:lnTo>
                  <a:pt x="127103" y="71180"/>
                </a:lnTo>
                <a:lnTo>
                  <a:pt x="127103" y="68638"/>
                </a:lnTo>
                <a:lnTo>
                  <a:pt x="129645" y="68638"/>
                </a:lnTo>
                <a:lnTo>
                  <a:pt x="129645" y="66095"/>
                </a:lnTo>
                <a:lnTo>
                  <a:pt x="129645" y="63554"/>
                </a:lnTo>
                <a:lnTo>
                  <a:pt x="129645" y="61011"/>
                </a:lnTo>
                <a:lnTo>
                  <a:pt x="127103" y="61011"/>
                </a:lnTo>
                <a:lnTo>
                  <a:pt x="127103" y="58469"/>
                </a:lnTo>
                <a:lnTo>
                  <a:pt x="127103" y="58469"/>
                </a:lnTo>
                <a:lnTo>
                  <a:pt x="124561" y="55927"/>
                </a:lnTo>
                <a:lnTo>
                  <a:pt x="122018" y="53385"/>
                </a:lnTo>
                <a:lnTo>
                  <a:pt x="122018" y="50843"/>
                </a:lnTo>
                <a:lnTo>
                  <a:pt x="119476" y="50843"/>
                </a:lnTo>
                <a:lnTo>
                  <a:pt x="97869" y="31777"/>
                </a:lnTo>
                <a:lnTo>
                  <a:pt x="88972" y="22879"/>
                </a:lnTo>
                <a:lnTo>
                  <a:pt x="86430" y="22879"/>
                </a:lnTo>
                <a:lnTo>
                  <a:pt x="83888" y="20337"/>
                </a:lnTo>
                <a:lnTo>
                  <a:pt x="83888" y="17795"/>
                </a:lnTo>
                <a:lnTo>
                  <a:pt x="81345" y="17795"/>
                </a:lnTo>
                <a:lnTo>
                  <a:pt x="76262" y="12711"/>
                </a:lnTo>
                <a:lnTo>
                  <a:pt x="73719" y="10168"/>
                </a:lnTo>
                <a:lnTo>
                  <a:pt x="73719" y="7626"/>
                </a:lnTo>
                <a:lnTo>
                  <a:pt x="71177" y="7626"/>
                </a:lnTo>
                <a:lnTo>
                  <a:pt x="71177" y="7626"/>
                </a:lnTo>
                <a:lnTo>
                  <a:pt x="71177" y="5084"/>
                </a:lnTo>
                <a:lnTo>
                  <a:pt x="68635" y="5084"/>
                </a:lnTo>
                <a:lnTo>
                  <a:pt x="71177" y="2542"/>
                </a:lnTo>
                <a:lnTo>
                  <a:pt x="71177" y="0"/>
                </a:lnTo>
                <a:lnTo>
                  <a:pt x="73719" y="0"/>
                </a:lnTo>
                <a:lnTo>
                  <a:pt x="76262" y="0"/>
                </a:lnTo>
                <a:lnTo>
                  <a:pt x="78804" y="0"/>
                </a:lnTo>
                <a:lnTo>
                  <a:pt x="106766" y="22879"/>
                </a:lnTo>
                <a:lnTo>
                  <a:pt x="109308" y="22879"/>
                </a:lnTo>
                <a:lnTo>
                  <a:pt x="109308" y="25422"/>
                </a:lnTo>
                <a:lnTo>
                  <a:pt x="116935" y="30505"/>
                </a:lnTo>
                <a:lnTo>
                  <a:pt x="119476" y="33048"/>
                </a:lnTo>
                <a:lnTo>
                  <a:pt x="124561" y="39403"/>
                </a:lnTo>
                <a:lnTo>
                  <a:pt x="127103" y="39403"/>
                </a:lnTo>
                <a:lnTo>
                  <a:pt x="127103" y="41945"/>
                </a:lnTo>
                <a:lnTo>
                  <a:pt x="134729" y="48301"/>
                </a:lnTo>
                <a:lnTo>
                  <a:pt x="134729" y="50843"/>
                </a:lnTo>
                <a:lnTo>
                  <a:pt x="144897" y="62282"/>
                </a:lnTo>
                <a:lnTo>
                  <a:pt x="153794" y="78806"/>
                </a:lnTo>
                <a:lnTo>
                  <a:pt x="161421" y="87704"/>
                </a:lnTo>
                <a:lnTo>
                  <a:pt x="183028" y="102957"/>
                </a:lnTo>
                <a:close/>
                <a:moveTo>
                  <a:pt x="142355" y="137276"/>
                </a:moveTo>
                <a:lnTo>
                  <a:pt x="142355" y="139818"/>
                </a:lnTo>
                <a:lnTo>
                  <a:pt x="142355" y="142360"/>
                </a:lnTo>
                <a:lnTo>
                  <a:pt x="142355" y="144902"/>
                </a:lnTo>
                <a:lnTo>
                  <a:pt x="142355" y="147444"/>
                </a:lnTo>
                <a:lnTo>
                  <a:pt x="144897" y="147444"/>
                </a:lnTo>
                <a:lnTo>
                  <a:pt x="144897" y="149987"/>
                </a:lnTo>
                <a:lnTo>
                  <a:pt x="144897" y="152529"/>
                </a:lnTo>
                <a:lnTo>
                  <a:pt x="147439" y="152529"/>
                </a:lnTo>
                <a:lnTo>
                  <a:pt x="147439" y="155071"/>
                </a:lnTo>
                <a:lnTo>
                  <a:pt x="161421" y="169053"/>
                </a:lnTo>
                <a:lnTo>
                  <a:pt x="161421" y="171595"/>
                </a:lnTo>
                <a:lnTo>
                  <a:pt x="163962" y="171595"/>
                </a:lnTo>
                <a:lnTo>
                  <a:pt x="163962" y="174137"/>
                </a:lnTo>
                <a:lnTo>
                  <a:pt x="166504" y="174137"/>
                </a:lnTo>
                <a:lnTo>
                  <a:pt x="166504" y="176679"/>
                </a:lnTo>
                <a:lnTo>
                  <a:pt x="169047" y="179221"/>
                </a:lnTo>
                <a:lnTo>
                  <a:pt x="169047" y="181764"/>
                </a:lnTo>
                <a:lnTo>
                  <a:pt x="171589" y="181764"/>
                </a:lnTo>
                <a:lnTo>
                  <a:pt x="174131" y="181764"/>
                </a:lnTo>
                <a:lnTo>
                  <a:pt x="174131" y="184306"/>
                </a:lnTo>
                <a:lnTo>
                  <a:pt x="176672" y="184306"/>
                </a:lnTo>
                <a:lnTo>
                  <a:pt x="176672" y="186847"/>
                </a:lnTo>
                <a:lnTo>
                  <a:pt x="179215" y="186847"/>
                </a:lnTo>
                <a:lnTo>
                  <a:pt x="179215" y="189390"/>
                </a:lnTo>
                <a:lnTo>
                  <a:pt x="181757" y="189390"/>
                </a:lnTo>
                <a:lnTo>
                  <a:pt x="181757" y="191932"/>
                </a:lnTo>
                <a:lnTo>
                  <a:pt x="184299" y="191932"/>
                </a:lnTo>
                <a:lnTo>
                  <a:pt x="186841" y="191932"/>
                </a:lnTo>
                <a:lnTo>
                  <a:pt x="186841" y="194474"/>
                </a:lnTo>
                <a:lnTo>
                  <a:pt x="189383" y="194474"/>
                </a:lnTo>
                <a:lnTo>
                  <a:pt x="189383" y="197017"/>
                </a:lnTo>
                <a:lnTo>
                  <a:pt x="191925" y="197017"/>
                </a:lnTo>
                <a:lnTo>
                  <a:pt x="191925" y="199558"/>
                </a:lnTo>
                <a:lnTo>
                  <a:pt x="194467" y="199558"/>
                </a:lnTo>
                <a:lnTo>
                  <a:pt x="194467" y="202101"/>
                </a:lnTo>
                <a:lnTo>
                  <a:pt x="197009" y="202101"/>
                </a:lnTo>
                <a:lnTo>
                  <a:pt x="197009" y="204643"/>
                </a:lnTo>
                <a:lnTo>
                  <a:pt x="199552" y="204643"/>
                </a:lnTo>
                <a:lnTo>
                  <a:pt x="199552" y="207185"/>
                </a:lnTo>
                <a:lnTo>
                  <a:pt x="202093" y="207185"/>
                </a:lnTo>
                <a:lnTo>
                  <a:pt x="202093" y="209727"/>
                </a:lnTo>
                <a:lnTo>
                  <a:pt x="204635" y="212269"/>
                </a:lnTo>
                <a:lnTo>
                  <a:pt x="204635" y="214811"/>
                </a:lnTo>
                <a:lnTo>
                  <a:pt x="207177" y="214811"/>
                </a:lnTo>
                <a:lnTo>
                  <a:pt x="207177" y="217354"/>
                </a:lnTo>
                <a:lnTo>
                  <a:pt x="209720" y="217354"/>
                </a:lnTo>
                <a:lnTo>
                  <a:pt x="209720" y="219896"/>
                </a:lnTo>
                <a:lnTo>
                  <a:pt x="212262" y="219896"/>
                </a:lnTo>
                <a:lnTo>
                  <a:pt x="212262" y="222438"/>
                </a:lnTo>
                <a:lnTo>
                  <a:pt x="212262" y="224980"/>
                </a:lnTo>
                <a:lnTo>
                  <a:pt x="214803" y="224980"/>
                </a:lnTo>
                <a:lnTo>
                  <a:pt x="214803" y="227522"/>
                </a:lnTo>
                <a:lnTo>
                  <a:pt x="217345" y="227522"/>
                </a:lnTo>
                <a:lnTo>
                  <a:pt x="217345" y="230064"/>
                </a:lnTo>
                <a:lnTo>
                  <a:pt x="217345" y="232607"/>
                </a:lnTo>
                <a:lnTo>
                  <a:pt x="219888" y="232607"/>
                </a:lnTo>
                <a:lnTo>
                  <a:pt x="219888" y="235149"/>
                </a:lnTo>
                <a:lnTo>
                  <a:pt x="222430" y="235149"/>
                </a:lnTo>
                <a:lnTo>
                  <a:pt x="222430" y="237691"/>
                </a:lnTo>
                <a:lnTo>
                  <a:pt x="222430" y="240233"/>
                </a:lnTo>
                <a:lnTo>
                  <a:pt x="224972" y="240233"/>
                </a:lnTo>
                <a:lnTo>
                  <a:pt x="224972" y="242775"/>
                </a:lnTo>
                <a:lnTo>
                  <a:pt x="227514" y="242775"/>
                </a:lnTo>
                <a:lnTo>
                  <a:pt x="227514" y="245317"/>
                </a:lnTo>
                <a:lnTo>
                  <a:pt x="227514" y="247860"/>
                </a:lnTo>
                <a:lnTo>
                  <a:pt x="244038" y="278365"/>
                </a:lnTo>
                <a:lnTo>
                  <a:pt x="260561" y="298703"/>
                </a:lnTo>
                <a:lnTo>
                  <a:pt x="263103" y="298703"/>
                </a:lnTo>
                <a:lnTo>
                  <a:pt x="263103" y="301244"/>
                </a:lnTo>
                <a:lnTo>
                  <a:pt x="263103" y="303787"/>
                </a:lnTo>
                <a:lnTo>
                  <a:pt x="265644" y="303787"/>
                </a:lnTo>
                <a:lnTo>
                  <a:pt x="265644" y="306329"/>
                </a:lnTo>
                <a:lnTo>
                  <a:pt x="268187" y="308871"/>
                </a:lnTo>
                <a:lnTo>
                  <a:pt x="268187" y="311414"/>
                </a:lnTo>
                <a:lnTo>
                  <a:pt x="268187" y="313955"/>
                </a:lnTo>
                <a:lnTo>
                  <a:pt x="268187" y="316497"/>
                </a:lnTo>
                <a:lnTo>
                  <a:pt x="270729" y="316497"/>
                </a:lnTo>
                <a:lnTo>
                  <a:pt x="279626" y="397846"/>
                </a:lnTo>
                <a:lnTo>
                  <a:pt x="284710" y="414370"/>
                </a:lnTo>
                <a:lnTo>
                  <a:pt x="284710" y="416913"/>
                </a:lnTo>
                <a:lnTo>
                  <a:pt x="284710" y="419455"/>
                </a:lnTo>
                <a:lnTo>
                  <a:pt x="287252" y="419455"/>
                </a:lnTo>
                <a:lnTo>
                  <a:pt x="287252" y="421996"/>
                </a:lnTo>
                <a:lnTo>
                  <a:pt x="287252" y="424539"/>
                </a:lnTo>
                <a:lnTo>
                  <a:pt x="287252" y="427081"/>
                </a:lnTo>
                <a:lnTo>
                  <a:pt x="287252" y="429623"/>
                </a:lnTo>
                <a:lnTo>
                  <a:pt x="287252" y="432166"/>
                </a:lnTo>
                <a:lnTo>
                  <a:pt x="284710" y="438521"/>
                </a:lnTo>
                <a:lnTo>
                  <a:pt x="284710" y="441063"/>
                </a:lnTo>
                <a:lnTo>
                  <a:pt x="284710" y="443605"/>
                </a:lnTo>
                <a:lnTo>
                  <a:pt x="284710" y="446147"/>
                </a:lnTo>
                <a:lnTo>
                  <a:pt x="282168" y="446147"/>
                </a:lnTo>
                <a:lnTo>
                  <a:pt x="282168" y="448690"/>
                </a:lnTo>
                <a:lnTo>
                  <a:pt x="282168" y="451232"/>
                </a:lnTo>
                <a:lnTo>
                  <a:pt x="282168" y="453773"/>
                </a:lnTo>
                <a:lnTo>
                  <a:pt x="282168" y="456316"/>
                </a:lnTo>
                <a:lnTo>
                  <a:pt x="282168" y="458858"/>
                </a:lnTo>
                <a:lnTo>
                  <a:pt x="282168" y="461400"/>
                </a:lnTo>
                <a:lnTo>
                  <a:pt x="282168" y="463943"/>
                </a:lnTo>
                <a:lnTo>
                  <a:pt x="282168" y="466484"/>
                </a:lnTo>
                <a:lnTo>
                  <a:pt x="282168" y="469026"/>
                </a:lnTo>
                <a:lnTo>
                  <a:pt x="282168" y="471569"/>
                </a:lnTo>
                <a:lnTo>
                  <a:pt x="282168" y="474111"/>
                </a:lnTo>
                <a:lnTo>
                  <a:pt x="284710" y="474111"/>
                </a:lnTo>
                <a:lnTo>
                  <a:pt x="284710" y="476653"/>
                </a:lnTo>
                <a:lnTo>
                  <a:pt x="287252" y="476653"/>
                </a:lnTo>
                <a:lnTo>
                  <a:pt x="289794" y="476653"/>
                </a:lnTo>
                <a:lnTo>
                  <a:pt x="292336" y="476653"/>
                </a:lnTo>
                <a:lnTo>
                  <a:pt x="302505" y="474111"/>
                </a:lnTo>
                <a:lnTo>
                  <a:pt x="307589" y="471569"/>
                </a:lnTo>
                <a:lnTo>
                  <a:pt x="310130" y="471569"/>
                </a:lnTo>
                <a:lnTo>
                  <a:pt x="312673" y="471569"/>
                </a:lnTo>
                <a:lnTo>
                  <a:pt x="312673" y="469026"/>
                </a:lnTo>
                <a:lnTo>
                  <a:pt x="315215" y="469026"/>
                </a:lnTo>
                <a:lnTo>
                  <a:pt x="317757" y="469026"/>
                </a:lnTo>
                <a:lnTo>
                  <a:pt x="320299" y="469026"/>
                </a:lnTo>
                <a:lnTo>
                  <a:pt x="322841" y="469026"/>
                </a:lnTo>
                <a:lnTo>
                  <a:pt x="325383" y="466484"/>
                </a:lnTo>
                <a:lnTo>
                  <a:pt x="327925" y="466484"/>
                </a:lnTo>
                <a:lnTo>
                  <a:pt x="330467" y="466484"/>
                </a:lnTo>
                <a:lnTo>
                  <a:pt x="339365" y="466484"/>
                </a:lnTo>
                <a:lnTo>
                  <a:pt x="341906" y="466484"/>
                </a:lnTo>
                <a:lnTo>
                  <a:pt x="344448" y="466484"/>
                </a:lnTo>
                <a:lnTo>
                  <a:pt x="346991" y="466484"/>
                </a:lnTo>
                <a:lnTo>
                  <a:pt x="349533" y="466484"/>
                </a:lnTo>
                <a:lnTo>
                  <a:pt x="352075" y="466484"/>
                </a:lnTo>
                <a:lnTo>
                  <a:pt x="354616" y="463943"/>
                </a:lnTo>
                <a:lnTo>
                  <a:pt x="357159" y="463943"/>
                </a:lnTo>
                <a:lnTo>
                  <a:pt x="357159" y="461400"/>
                </a:lnTo>
                <a:lnTo>
                  <a:pt x="357159" y="458858"/>
                </a:lnTo>
                <a:lnTo>
                  <a:pt x="357159" y="456316"/>
                </a:lnTo>
                <a:lnTo>
                  <a:pt x="357159" y="453773"/>
                </a:lnTo>
                <a:lnTo>
                  <a:pt x="354616" y="451232"/>
                </a:lnTo>
                <a:lnTo>
                  <a:pt x="354616" y="448690"/>
                </a:lnTo>
                <a:lnTo>
                  <a:pt x="352075" y="448690"/>
                </a:lnTo>
                <a:lnTo>
                  <a:pt x="352075" y="446147"/>
                </a:lnTo>
                <a:lnTo>
                  <a:pt x="349533" y="446147"/>
                </a:lnTo>
                <a:lnTo>
                  <a:pt x="349533" y="443605"/>
                </a:lnTo>
                <a:lnTo>
                  <a:pt x="340635" y="443605"/>
                </a:lnTo>
                <a:lnTo>
                  <a:pt x="338093" y="443605"/>
                </a:lnTo>
                <a:lnTo>
                  <a:pt x="338093" y="441063"/>
                </a:lnTo>
                <a:lnTo>
                  <a:pt x="335551" y="441063"/>
                </a:lnTo>
                <a:lnTo>
                  <a:pt x="333010" y="441063"/>
                </a:lnTo>
                <a:lnTo>
                  <a:pt x="333010" y="427081"/>
                </a:lnTo>
                <a:lnTo>
                  <a:pt x="330467" y="427081"/>
                </a:lnTo>
                <a:lnTo>
                  <a:pt x="327925" y="427081"/>
                </a:lnTo>
                <a:lnTo>
                  <a:pt x="327925" y="424539"/>
                </a:lnTo>
                <a:lnTo>
                  <a:pt x="325383" y="424539"/>
                </a:lnTo>
                <a:lnTo>
                  <a:pt x="322841" y="424539"/>
                </a:lnTo>
                <a:lnTo>
                  <a:pt x="322841" y="421996"/>
                </a:lnTo>
                <a:lnTo>
                  <a:pt x="320299" y="421996"/>
                </a:lnTo>
                <a:lnTo>
                  <a:pt x="320299" y="419455"/>
                </a:lnTo>
                <a:lnTo>
                  <a:pt x="317757" y="419455"/>
                </a:lnTo>
                <a:lnTo>
                  <a:pt x="317757" y="416913"/>
                </a:lnTo>
                <a:lnTo>
                  <a:pt x="315215" y="416913"/>
                </a:lnTo>
                <a:lnTo>
                  <a:pt x="312673" y="414370"/>
                </a:lnTo>
                <a:lnTo>
                  <a:pt x="310130" y="411828"/>
                </a:lnTo>
                <a:lnTo>
                  <a:pt x="307589" y="411828"/>
                </a:lnTo>
                <a:lnTo>
                  <a:pt x="307589" y="409286"/>
                </a:lnTo>
                <a:lnTo>
                  <a:pt x="305047" y="409286"/>
                </a:lnTo>
                <a:lnTo>
                  <a:pt x="305047" y="406744"/>
                </a:lnTo>
                <a:lnTo>
                  <a:pt x="302505" y="406744"/>
                </a:lnTo>
                <a:lnTo>
                  <a:pt x="302505" y="404202"/>
                </a:lnTo>
                <a:lnTo>
                  <a:pt x="299962" y="401660"/>
                </a:lnTo>
                <a:lnTo>
                  <a:pt x="299962" y="401660"/>
                </a:lnTo>
                <a:lnTo>
                  <a:pt x="297420" y="401660"/>
                </a:lnTo>
                <a:lnTo>
                  <a:pt x="297420" y="399117"/>
                </a:lnTo>
                <a:lnTo>
                  <a:pt x="294879" y="399117"/>
                </a:lnTo>
                <a:lnTo>
                  <a:pt x="294879" y="396575"/>
                </a:lnTo>
                <a:lnTo>
                  <a:pt x="294879" y="394033"/>
                </a:lnTo>
                <a:lnTo>
                  <a:pt x="292336" y="394033"/>
                </a:lnTo>
                <a:lnTo>
                  <a:pt x="292336" y="391491"/>
                </a:lnTo>
                <a:lnTo>
                  <a:pt x="292336" y="388949"/>
                </a:lnTo>
                <a:lnTo>
                  <a:pt x="292336" y="386407"/>
                </a:lnTo>
                <a:lnTo>
                  <a:pt x="289794" y="386407"/>
                </a:lnTo>
                <a:lnTo>
                  <a:pt x="289794" y="383864"/>
                </a:lnTo>
                <a:lnTo>
                  <a:pt x="289794" y="381323"/>
                </a:lnTo>
                <a:lnTo>
                  <a:pt x="289794" y="378780"/>
                </a:lnTo>
                <a:lnTo>
                  <a:pt x="289794" y="376238"/>
                </a:lnTo>
                <a:lnTo>
                  <a:pt x="289794" y="376238"/>
                </a:lnTo>
                <a:lnTo>
                  <a:pt x="289794" y="376238"/>
                </a:lnTo>
                <a:lnTo>
                  <a:pt x="289794" y="373696"/>
                </a:lnTo>
                <a:lnTo>
                  <a:pt x="289794" y="371153"/>
                </a:lnTo>
                <a:lnTo>
                  <a:pt x="289794" y="368612"/>
                </a:lnTo>
                <a:lnTo>
                  <a:pt x="289794" y="366070"/>
                </a:lnTo>
                <a:lnTo>
                  <a:pt x="289794" y="363527"/>
                </a:lnTo>
                <a:lnTo>
                  <a:pt x="289794" y="360985"/>
                </a:lnTo>
                <a:lnTo>
                  <a:pt x="289794" y="358443"/>
                </a:lnTo>
                <a:lnTo>
                  <a:pt x="289794" y="355901"/>
                </a:lnTo>
                <a:lnTo>
                  <a:pt x="289794" y="353359"/>
                </a:lnTo>
                <a:lnTo>
                  <a:pt x="289794" y="350817"/>
                </a:lnTo>
                <a:lnTo>
                  <a:pt x="289794" y="350817"/>
                </a:lnTo>
                <a:lnTo>
                  <a:pt x="289794" y="348274"/>
                </a:lnTo>
                <a:lnTo>
                  <a:pt x="289794" y="345732"/>
                </a:lnTo>
                <a:lnTo>
                  <a:pt x="289794" y="343190"/>
                </a:lnTo>
                <a:lnTo>
                  <a:pt x="292336" y="280907"/>
                </a:lnTo>
                <a:lnTo>
                  <a:pt x="284710" y="264384"/>
                </a:lnTo>
                <a:lnTo>
                  <a:pt x="268187" y="255486"/>
                </a:lnTo>
                <a:lnTo>
                  <a:pt x="268187" y="252944"/>
                </a:lnTo>
                <a:lnTo>
                  <a:pt x="265644" y="252944"/>
                </a:lnTo>
                <a:lnTo>
                  <a:pt x="264374" y="252944"/>
                </a:lnTo>
                <a:lnTo>
                  <a:pt x="264374" y="250401"/>
                </a:lnTo>
                <a:lnTo>
                  <a:pt x="261831" y="250401"/>
                </a:lnTo>
                <a:lnTo>
                  <a:pt x="261831" y="249131"/>
                </a:lnTo>
                <a:lnTo>
                  <a:pt x="259289" y="249131"/>
                </a:lnTo>
                <a:lnTo>
                  <a:pt x="259289" y="246588"/>
                </a:lnTo>
                <a:lnTo>
                  <a:pt x="256748" y="246588"/>
                </a:lnTo>
                <a:lnTo>
                  <a:pt x="256748" y="244046"/>
                </a:lnTo>
                <a:lnTo>
                  <a:pt x="254206" y="244046"/>
                </a:lnTo>
                <a:lnTo>
                  <a:pt x="254206" y="241504"/>
                </a:lnTo>
                <a:lnTo>
                  <a:pt x="251663" y="238962"/>
                </a:lnTo>
                <a:lnTo>
                  <a:pt x="251663" y="236420"/>
                </a:lnTo>
                <a:lnTo>
                  <a:pt x="249121" y="236420"/>
                </a:lnTo>
                <a:lnTo>
                  <a:pt x="249121" y="233877"/>
                </a:lnTo>
                <a:lnTo>
                  <a:pt x="246579" y="233877"/>
                </a:lnTo>
                <a:lnTo>
                  <a:pt x="246579" y="231335"/>
                </a:lnTo>
                <a:lnTo>
                  <a:pt x="246579" y="228794"/>
                </a:lnTo>
                <a:lnTo>
                  <a:pt x="244038" y="228794"/>
                </a:lnTo>
                <a:lnTo>
                  <a:pt x="244038" y="226251"/>
                </a:lnTo>
                <a:lnTo>
                  <a:pt x="241495" y="226251"/>
                </a:lnTo>
                <a:lnTo>
                  <a:pt x="241495" y="223709"/>
                </a:lnTo>
                <a:lnTo>
                  <a:pt x="241495" y="223709"/>
                </a:lnTo>
                <a:lnTo>
                  <a:pt x="238953" y="223709"/>
                </a:lnTo>
                <a:lnTo>
                  <a:pt x="238953" y="221167"/>
                </a:lnTo>
                <a:lnTo>
                  <a:pt x="236411" y="221167"/>
                </a:lnTo>
                <a:lnTo>
                  <a:pt x="236411" y="218624"/>
                </a:lnTo>
                <a:lnTo>
                  <a:pt x="236411" y="216083"/>
                </a:lnTo>
                <a:lnTo>
                  <a:pt x="233869" y="216083"/>
                </a:lnTo>
                <a:lnTo>
                  <a:pt x="233869" y="213541"/>
                </a:lnTo>
                <a:lnTo>
                  <a:pt x="231327" y="213541"/>
                </a:lnTo>
                <a:lnTo>
                  <a:pt x="231327" y="210998"/>
                </a:lnTo>
                <a:lnTo>
                  <a:pt x="231327" y="208456"/>
                </a:lnTo>
                <a:lnTo>
                  <a:pt x="228785" y="208456"/>
                </a:lnTo>
                <a:lnTo>
                  <a:pt x="228785" y="205914"/>
                </a:lnTo>
                <a:lnTo>
                  <a:pt x="226243" y="205914"/>
                </a:lnTo>
                <a:lnTo>
                  <a:pt x="226243" y="203372"/>
                </a:lnTo>
                <a:lnTo>
                  <a:pt x="226243" y="200830"/>
                </a:lnTo>
                <a:lnTo>
                  <a:pt x="226243" y="200830"/>
                </a:lnTo>
                <a:lnTo>
                  <a:pt x="226243" y="198287"/>
                </a:lnTo>
                <a:lnTo>
                  <a:pt x="226243" y="198287"/>
                </a:lnTo>
                <a:lnTo>
                  <a:pt x="223701" y="198287"/>
                </a:lnTo>
                <a:lnTo>
                  <a:pt x="223701" y="195745"/>
                </a:lnTo>
                <a:lnTo>
                  <a:pt x="221158" y="195745"/>
                </a:lnTo>
                <a:lnTo>
                  <a:pt x="221158" y="193203"/>
                </a:lnTo>
                <a:lnTo>
                  <a:pt x="221158" y="190661"/>
                </a:lnTo>
                <a:lnTo>
                  <a:pt x="218617" y="190661"/>
                </a:lnTo>
                <a:lnTo>
                  <a:pt x="218617" y="188119"/>
                </a:lnTo>
                <a:lnTo>
                  <a:pt x="216075" y="188119"/>
                </a:lnTo>
                <a:lnTo>
                  <a:pt x="216075" y="185577"/>
                </a:lnTo>
                <a:lnTo>
                  <a:pt x="216075" y="183034"/>
                </a:lnTo>
                <a:lnTo>
                  <a:pt x="213533" y="183034"/>
                </a:lnTo>
                <a:lnTo>
                  <a:pt x="213533" y="180492"/>
                </a:lnTo>
                <a:lnTo>
                  <a:pt x="210990" y="180492"/>
                </a:lnTo>
                <a:lnTo>
                  <a:pt x="210990" y="177951"/>
                </a:lnTo>
                <a:lnTo>
                  <a:pt x="210990" y="175408"/>
                </a:lnTo>
                <a:lnTo>
                  <a:pt x="208448" y="175408"/>
                </a:lnTo>
                <a:lnTo>
                  <a:pt x="208448" y="172866"/>
                </a:lnTo>
                <a:lnTo>
                  <a:pt x="205907" y="172866"/>
                </a:lnTo>
                <a:lnTo>
                  <a:pt x="205907" y="172866"/>
                </a:lnTo>
                <a:lnTo>
                  <a:pt x="203364" y="172866"/>
                </a:lnTo>
                <a:lnTo>
                  <a:pt x="203364" y="170324"/>
                </a:lnTo>
                <a:lnTo>
                  <a:pt x="203364" y="167781"/>
                </a:lnTo>
                <a:lnTo>
                  <a:pt x="200822" y="167781"/>
                </a:lnTo>
                <a:lnTo>
                  <a:pt x="200822" y="165240"/>
                </a:lnTo>
                <a:lnTo>
                  <a:pt x="198280" y="165240"/>
                </a:lnTo>
                <a:lnTo>
                  <a:pt x="198280" y="162698"/>
                </a:lnTo>
                <a:lnTo>
                  <a:pt x="195738" y="162698"/>
                </a:lnTo>
                <a:lnTo>
                  <a:pt x="195738" y="160155"/>
                </a:lnTo>
                <a:lnTo>
                  <a:pt x="195738" y="157613"/>
                </a:lnTo>
                <a:lnTo>
                  <a:pt x="193196" y="157613"/>
                </a:lnTo>
                <a:lnTo>
                  <a:pt x="193196" y="155071"/>
                </a:lnTo>
                <a:lnTo>
                  <a:pt x="190654" y="155071"/>
                </a:lnTo>
                <a:lnTo>
                  <a:pt x="190654" y="152529"/>
                </a:lnTo>
                <a:lnTo>
                  <a:pt x="188112" y="152529"/>
                </a:lnTo>
                <a:lnTo>
                  <a:pt x="188112" y="149987"/>
                </a:lnTo>
                <a:lnTo>
                  <a:pt x="188112" y="149987"/>
                </a:lnTo>
                <a:lnTo>
                  <a:pt x="188112" y="147444"/>
                </a:lnTo>
                <a:lnTo>
                  <a:pt x="185570" y="147444"/>
                </a:lnTo>
                <a:lnTo>
                  <a:pt x="185570" y="147444"/>
                </a:lnTo>
                <a:lnTo>
                  <a:pt x="185570" y="144902"/>
                </a:lnTo>
                <a:lnTo>
                  <a:pt x="183028" y="144902"/>
                </a:lnTo>
                <a:lnTo>
                  <a:pt x="183028" y="142360"/>
                </a:lnTo>
                <a:lnTo>
                  <a:pt x="180486" y="142360"/>
                </a:lnTo>
                <a:lnTo>
                  <a:pt x="180486" y="139818"/>
                </a:lnTo>
                <a:lnTo>
                  <a:pt x="177944" y="139818"/>
                </a:lnTo>
                <a:lnTo>
                  <a:pt x="177944" y="137276"/>
                </a:lnTo>
                <a:lnTo>
                  <a:pt x="175402" y="137276"/>
                </a:lnTo>
                <a:lnTo>
                  <a:pt x="175402" y="134734"/>
                </a:lnTo>
                <a:lnTo>
                  <a:pt x="172860" y="134734"/>
                </a:lnTo>
                <a:lnTo>
                  <a:pt x="172860" y="132191"/>
                </a:lnTo>
                <a:lnTo>
                  <a:pt x="170317" y="132191"/>
                </a:lnTo>
                <a:lnTo>
                  <a:pt x="170317" y="129649"/>
                </a:lnTo>
                <a:lnTo>
                  <a:pt x="167776" y="129649"/>
                </a:lnTo>
                <a:lnTo>
                  <a:pt x="167776" y="127108"/>
                </a:lnTo>
                <a:lnTo>
                  <a:pt x="165234" y="127108"/>
                </a:lnTo>
                <a:lnTo>
                  <a:pt x="162691" y="124565"/>
                </a:lnTo>
                <a:lnTo>
                  <a:pt x="160149" y="124565"/>
                </a:lnTo>
                <a:lnTo>
                  <a:pt x="160149" y="122023"/>
                </a:lnTo>
                <a:lnTo>
                  <a:pt x="157607" y="122023"/>
                </a:lnTo>
                <a:lnTo>
                  <a:pt x="157607" y="119481"/>
                </a:lnTo>
                <a:lnTo>
                  <a:pt x="155066" y="119481"/>
                </a:lnTo>
                <a:lnTo>
                  <a:pt x="155066" y="116938"/>
                </a:lnTo>
                <a:lnTo>
                  <a:pt x="152523" y="116938"/>
                </a:lnTo>
                <a:lnTo>
                  <a:pt x="149981" y="116938"/>
                </a:lnTo>
                <a:lnTo>
                  <a:pt x="149981" y="114397"/>
                </a:lnTo>
                <a:lnTo>
                  <a:pt x="149981" y="114397"/>
                </a:lnTo>
                <a:lnTo>
                  <a:pt x="147439" y="114397"/>
                </a:lnTo>
                <a:lnTo>
                  <a:pt x="144897" y="114397"/>
                </a:lnTo>
                <a:lnTo>
                  <a:pt x="142355" y="114397"/>
                </a:lnTo>
                <a:lnTo>
                  <a:pt x="142355" y="116938"/>
                </a:lnTo>
                <a:lnTo>
                  <a:pt x="139813" y="116938"/>
                </a:lnTo>
                <a:lnTo>
                  <a:pt x="139813" y="119481"/>
                </a:lnTo>
                <a:lnTo>
                  <a:pt x="139813" y="122023"/>
                </a:lnTo>
                <a:lnTo>
                  <a:pt x="139813" y="124565"/>
                </a:lnTo>
                <a:lnTo>
                  <a:pt x="139813" y="127108"/>
                </a:lnTo>
                <a:lnTo>
                  <a:pt x="139813" y="129649"/>
                </a:lnTo>
                <a:lnTo>
                  <a:pt x="139813" y="132191"/>
                </a:lnTo>
                <a:lnTo>
                  <a:pt x="139813" y="134734"/>
                </a:lnTo>
                <a:lnTo>
                  <a:pt x="142355" y="137276"/>
                </a:lnTo>
                <a:close/>
              </a:path>
            </a:pathLst>
          </a:custGeom>
          <a:solidFill>
            <a:srgbClr val="FDB913"/>
          </a:solidFill>
          <a:ln w="3649"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070CAC8-28A8-470D-8F7D-9188CE6200A1}"/>
              </a:ext>
            </a:extLst>
          </p:cNvPr>
          <p:cNvSpPr/>
          <p:nvPr userDrawn="1"/>
        </p:nvSpPr>
        <p:spPr>
          <a:xfrm>
            <a:off x="3056822" y="4996598"/>
            <a:ext cx="397831" cy="892295"/>
          </a:xfrm>
          <a:custGeom>
            <a:avLst/>
            <a:gdLst>
              <a:gd name="connsiteX0" fmla="*/ 195738 w 397831"/>
              <a:gd name="connsiteY0" fmla="*/ 790609 h 892295"/>
              <a:gd name="connsiteX1" fmla="*/ 193196 w 397831"/>
              <a:gd name="connsiteY1" fmla="*/ 790609 h 892295"/>
              <a:gd name="connsiteX2" fmla="*/ 193196 w 397831"/>
              <a:gd name="connsiteY2" fmla="*/ 788067 h 892295"/>
              <a:gd name="connsiteX3" fmla="*/ 193196 w 397831"/>
              <a:gd name="connsiteY3" fmla="*/ 785525 h 892295"/>
              <a:gd name="connsiteX4" fmla="*/ 195738 w 397831"/>
              <a:gd name="connsiteY4" fmla="*/ 785525 h 892295"/>
              <a:gd name="connsiteX5" fmla="*/ 198280 w 397831"/>
              <a:gd name="connsiteY5" fmla="*/ 788067 h 892295"/>
              <a:gd name="connsiteX6" fmla="*/ 195738 w 397831"/>
              <a:gd name="connsiteY6" fmla="*/ 790609 h 892295"/>
              <a:gd name="connsiteX7" fmla="*/ 209720 w 397831"/>
              <a:gd name="connsiteY7" fmla="*/ 748663 h 892295"/>
              <a:gd name="connsiteX8" fmla="*/ 207178 w 397831"/>
              <a:gd name="connsiteY8" fmla="*/ 748663 h 892295"/>
              <a:gd name="connsiteX9" fmla="*/ 204636 w 397831"/>
              <a:gd name="connsiteY9" fmla="*/ 751205 h 892295"/>
              <a:gd name="connsiteX10" fmla="*/ 202093 w 397831"/>
              <a:gd name="connsiteY10" fmla="*/ 748663 h 892295"/>
              <a:gd name="connsiteX11" fmla="*/ 202093 w 397831"/>
              <a:gd name="connsiteY11" fmla="*/ 746122 h 892295"/>
              <a:gd name="connsiteX12" fmla="*/ 204636 w 397831"/>
              <a:gd name="connsiteY12" fmla="*/ 746122 h 892295"/>
              <a:gd name="connsiteX13" fmla="*/ 209720 w 397831"/>
              <a:gd name="connsiteY13" fmla="*/ 746122 h 892295"/>
              <a:gd name="connsiteX14" fmla="*/ 209720 w 397831"/>
              <a:gd name="connsiteY14" fmla="*/ 748663 h 892295"/>
              <a:gd name="connsiteX15" fmla="*/ 5084 w 397831"/>
              <a:gd name="connsiteY15" fmla="*/ 416913 h 892295"/>
              <a:gd name="connsiteX16" fmla="*/ 2542 w 397831"/>
              <a:gd name="connsiteY16" fmla="*/ 416913 h 892295"/>
              <a:gd name="connsiteX17" fmla="*/ 2542 w 397831"/>
              <a:gd name="connsiteY17" fmla="*/ 414370 h 892295"/>
              <a:gd name="connsiteX18" fmla="*/ 0 w 397831"/>
              <a:gd name="connsiteY18" fmla="*/ 414370 h 892295"/>
              <a:gd name="connsiteX19" fmla="*/ 0 w 397831"/>
              <a:gd name="connsiteY19" fmla="*/ 411828 h 892295"/>
              <a:gd name="connsiteX20" fmla="*/ 2542 w 397831"/>
              <a:gd name="connsiteY20" fmla="*/ 411828 h 892295"/>
              <a:gd name="connsiteX21" fmla="*/ 2542 w 397831"/>
              <a:gd name="connsiteY21" fmla="*/ 409286 h 892295"/>
              <a:gd name="connsiteX22" fmla="*/ 5084 w 397831"/>
              <a:gd name="connsiteY22" fmla="*/ 409286 h 892295"/>
              <a:gd name="connsiteX23" fmla="*/ 7626 w 397831"/>
              <a:gd name="connsiteY23" fmla="*/ 409286 h 892295"/>
              <a:gd name="connsiteX24" fmla="*/ 7626 w 397831"/>
              <a:gd name="connsiteY24" fmla="*/ 411828 h 892295"/>
              <a:gd name="connsiteX25" fmla="*/ 7626 w 397831"/>
              <a:gd name="connsiteY25" fmla="*/ 414370 h 892295"/>
              <a:gd name="connsiteX26" fmla="*/ 7626 w 397831"/>
              <a:gd name="connsiteY26" fmla="*/ 416913 h 892295"/>
              <a:gd name="connsiteX27" fmla="*/ 5084 w 397831"/>
              <a:gd name="connsiteY27" fmla="*/ 416913 h 892295"/>
              <a:gd name="connsiteX28" fmla="*/ 67365 w 397831"/>
              <a:gd name="connsiteY28" fmla="*/ 413100 h 892295"/>
              <a:gd name="connsiteX29" fmla="*/ 64823 w 397831"/>
              <a:gd name="connsiteY29" fmla="*/ 413100 h 892295"/>
              <a:gd name="connsiteX30" fmla="*/ 64823 w 397831"/>
              <a:gd name="connsiteY30" fmla="*/ 410557 h 892295"/>
              <a:gd name="connsiteX31" fmla="*/ 64823 w 397831"/>
              <a:gd name="connsiteY31" fmla="*/ 408015 h 892295"/>
              <a:gd name="connsiteX32" fmla="*/ 64823 w 397831"/>
              <a:gd name="connsiteY32" fmla="*/ 405473 h 892295"/>
              <a:gd name="connsiteX33" fmla="*/ 67365 w 397831"/>
              <a:gd name="connsiteY33" fmla="*/ 405473 h 892295"/>
              <a:gd name="connsiteX34" fmla="*/ 69907 w 397831"/>
              <a:gd name="connsiteY34" fmla="*/ 405473 h 892295"/>
              <a:gd name="connsiteX35" fmla="*/ 69907 w 397831"/>
              <a:gd name="connsiteY35" fmla="*/ 408015 h 892295"/>
              <a:gd name="connsiteX36" fmla="*/ 72449 w 397831"/>
              <a:gd name="connsiteY36" fmla="*/ 408015 h 892295"/>
              <a:gd name="connsiteX37" fmla="*/ 72449 w 397831"/>
              <a:gd name="connsiteY37" fmla="*/ 410557 h 892295"/>
              <a:gd name="connsiteX38" fmla="*/ 69907 w 397831"/>
              <a:gd name="connsiteY38" fmla="*/ 410557 h 892295"/>
              <a:gd name="connsiteX39" fmla="*/ 69907 w 397831"/>
              <a:gd name="connsiteY39" fmla="*/ 413100 h 892295"/>
              <a:gd name="connsiteX40" fmla="*/ 67365 w 397831"/>
              <a:gd name="connsiteY40" fmla="*/ 413100 h 892295"/>
              <a:gd name="connsiteX41" fmla="*/ 33047 w 397831"/>
              <a:gd name="connsiteY41" fmla="*/ 139818 h 892295"/>
              <a:gd name="connsiteX42" fmla="*/ 30505 w 397831"/>
              <a:gd name="connsiteY42" fmla="*/ 139818 h 892295"/>
              <a:gd name="connsiteX43" fmla="*/ 30505 w 397831"/>
              <a:gd name="connsiteY43" fmla="*/ 137276 h 892295"/>
              <a:gd name="connsiteX44" fmla="*/ 27963 w 397831"/>
              <a:gd name="connsiteY44" fmla="*/ 137276 h 892295"/>
              <a:gd name="connsiteX45" fmla="*/ 27963 w 397831"/>
              <a:gd name="connsiteY45" fmla="*/ 134734 h 892295"/>
              <a:gd name="connsiteX46" fmla="*/ 30505 w 397831"/>
              <a:gd name="connsiteY46" fmla="*/ 132191 h 892295"/>
              <a:gd name="connsiteX47" fmla="*/ 33047 w 397831"/>
              <a:gd name="connsiteY47" fmla="*/ 132191 h 892295"/>
              <a:gd name="connsiteX48" fmla="*/ 35589 w 397831"/>
              <a:gd name="connsiteY48" fmla="*/ 132191 h 892295"/>
              <a:gd name="connsiteX49" fmla="*/ 35589 w 397831"/>
              <a:gd name="connsiteY49" fmla="*/ 134734 h 892295"/>
              <a:gd name="connsiteX50" fmla="*/ 35589 w 397831"/>
              <a:gd name="connsiteY50" fmla="*/ 137276 h 892295"/>
              <a:gd name="connsiteX51" fmla="*/ 35589 w 397831"/>
              <a:gd name="connsiteY51" fmla="*/ 139818 h 892295"/>
              <a:gd name="connsiteX52" fmla="*/ 33047 w 397831"/>
              <a:gd name="connsiteY52" fmla="*/ 139818 h 892295"/>
              <a:gd name="connsiteX53" fmla="*/ 26692 w 397831"/>
              <a:gd name="connsiteY53" fmla="*/ 137276 h 892295"/>
              <a:gd name="connsiteX54" fmla="*/ 24150 w 397831"/>
              <a:gd name="connsiteY54" fmla="*/ 134734 h 892295"/>
              <a:gd name="connsiteX55" fmla="*/ 24150 w 397831"/>
              <a:gd name="connsiteY55" fmla="*/ 132191 h 892295"/>
              <a:gd name="connsiteX56" fmla="*/ 21608 w 397831"/>
              <a:gd name="connsiteY56" fmla="*/ 132191 h 892295"/>
              <a:gd name="connsiteX57" fmla="*/ 21608 w 397831"/>
              <a:gd name="connsiteY57" fmla="*/ 129650 h 892295"/>
              <a:gd name="connsiteX58" fmla="*/ 24150 w 397831"/>
              <a:gd name="connsiteY58" fmla="*/ 129650 h 892295"/>
              <a:gd name="connsiteX59" fmla="*/ 24150 w 397831"/>
              <a:gd name="connsiteY59" fmla="*/ 127108 h 892295"/>
              <a:gd name="connsiteX60" fmla="*/ 26692 w 397831"/>
              <a:gd name="connsiteY60" fmla="*/ 127108 h 892295"/>
              <a:gd name="connsiteX61" fmla="*/ 29234 w 397831"/>
              <a:gd name="connsiteY61" fmla="*/ 127108 h 892295"/>
              <a:gd name="connsiteX62" fmla="*/ 29234 w 397831"/>
              <a:gd name="connsiteY62" fmla="*/ 129650 h 892295"/>
              <a:gd name="connsiteX63" fmla="*/ 29234 w 397831"/>
              <a:gd name="connsiteY63" fmla="*/ 132191 h 892295"/>
              <a:gd name="connsiteX64" fmla="*/ 29234 w 397831"/>
              <a:gd name="connsiteY64" fmla="*/ 134734 h 892295"/>
              <a:gd name="connsiteX65" fmla="*/ 26692 w 397831"/>
              <a:gd name="connsiteY65" fmla="*/ 134734 h 892295"/>
              <a:gd name="connsiteX66" fmla="*/ 26692 w 397831"/>
              <a:gd name="connsiteY66" fmla="*/ 137276 h 892295"/>
              <a:gd name="connsiteX67" fmla="*/ 367327 w 397831"/>
              <a:gd name="connsiteY67" fmla="*/ 7626 h 892295"/>
              <a:gd name="connsiteX68" fmla="*/ 367327 w 397831"/>
              <a:gd name="connsiteY68" fmla="*/ 10168 h 892295"/>
              <a:gd name="connsiteX69" fmla="*/ 367327 w 397831"/>
              <a:gd name="connsiteY69" fmla="*/ 12711 h 892295"/>
              <a:gd name="connsiteX70" fmla="*/ 369869 w 397831"/>
              <a:gd name="connsiteY70" fmla="*/ 12711 h 892295"/>
              <a:gd name="connsiteX71" fmla="*/ 369869 w 397831"/>
              <a:gd name="connsiteY71" fmla="*/ 15253 h 892295"/>
              <a:gd name="connsiteX72" fmla="*/ 367327 w 397831"/>
              <a:gd name="connsiteY72" fmla="*/ 31777 h 892295"/>
              <a:gd name="connsiteX73" fmla="*/ 364785 w 397831"/>
              <a:gd name="connsiteY73" fmla="*/ 40675 h 892295"/>
              <a:gd name="connsiteX74" fmla="*/ 364785 w 397831"/>
              <a:gd name="connsiteY74" fmla="*/ 47030 h 892295"/>
              <a:gd name="connsiteX75" fmla="*/ 364785 w 397831"/>
              <a:gd name="connsiteY75" fmla="*/ 55927 h 892295"/>
              <a:gd name="connsiteX76" fmla="*/ 367327 w 397831"/>
              <a:gd name="connsiteY76" fmla="*/ 72451 h 892295"/>
              <a:gd name="connsiteX77" fmla="*/ 367327 w 397831"/>
              <a:gd name="connsiteY77" fmla="*/ 78807 h 892295"/>
              <a:gd name="connsiteX78" fmla="*/ 367327 w 397831"/>
              <a:gd name="connsiteY78" fmla="*/ 83891 h 892295"/>
              <a:gd name="connsiteX79" fmla="*/ 369869 w 397831"/>
              <a:gd name="connsiteY79" fmla="*/ 86433 h 892295"/>
              <a:gd name="connsiteX80" fmla="*/ 372411 w 397831"/>
              <a:gd name="connsiteY80" fmla="*/ 88975 h 892295"/>
              <a:gd name="connsiteX81" fmla="*/ 374953 w 397831"/>
              <a:gd name="connsiteY81" fmla="*/ 91518 h 892295"/>
              <a:gd name="connsiteX82" fmla="*/ 377495 w 397831"/>
              <a:gd name="connsiteY82" fmla="*/ 91518 h 892295"/>
              <a:gd name="connsiteX83" fmla="*/ 380037 w 397831"/>
              <a:gd name="connsiteY83" fmla="*/ 91518 h 892295"/>
              <a:gd name="connsiteX84" fmla="*/ 382580 w 397831"/>
              <a:gd name="connsiteY84" fmla="*/ 88975 h 892295"/>
              <a:gd name="connsiteX85" fmla="*/ 390206 w 397831"/>
              <a:gd name="connsiteY85" fmla="*/ 83891 h 892295"/>
              <a:gd name="connsiteX86" fmla="*/ 390206 w 397831"/>
              <a:gd name="connsiteY86" fmla="*/ 86433 h 892295"/>
              <a:gd name="connsiteX87" fmla="*/ 387664 w 397831"/>
              <a:gd name="connsiteY87" fmla="*/ 88975 h 892295"/>
              <a:gd name="connsiteX88" fmla="*/ 387664 w 397831"/>
              <a:gd name="connsiteY88" fmla="*/ 91518 h 892295"/>
              <a:gd name="connsiteX89" fmla="*/ 390206 w 397831"/>
              <a:gd name="connsiteY89" fmla="*/ 94059 h 892295"/>
              <a:gd name="connsiteX90" fmla="*/ 390206 w 397831"/>
              <a:gd name="connsiteY90" fmla="*/ 96601 h 892295"/>
              <a:gd name="connsiteX91" fmla="*/ 390206 w 397831"/>
              <a:gd name="connsiteY91" fmla="*/ 99144 h 892295"/>
              <a:gd name="connsiteX92" fmla="*/ 392748 w 397831"/>
              <a:gd name="connsiteY92" fmla="*/ 99144 h 892295"/>
              <a:gd name="connsiteX93" fmla="*/ 392748 w 397831"/>
              <a:gd name="connsiteY93" fmla="*/ 101686 h 892295"/>
              <a:gd name="connsiteX94" fmla="*/ 395290 w 397831"/>
              <a:gd name="connsiteY94" fmla="*/ 101686 h 892295"/>
              <a:gd name="connsiteX95" fmla="*/ 395290 w 397831"/>
              <a:gd name="connsiteY95" fmla="*/ 104228 h 892295"/>
              <a:gd name="connsiteX96" fmla="*/ 395290 w 397831"/>
              <a:gd name="connsiteY96" fmla="*/ 106770 h 892295"/>
              <a:gd name="connsiteX97" fmla="*/ 395290 w 397831"/>
              <a:gd name="connsiteY97" fmla="*/ 109312 h 892295"/>
              <a:gd name="connsiteX98" fmla="*/ 395290 w 397831"/>
              <a:gd name="connsiteY98" fmla="*/ 111854 h 892295"/>
              <a:gd name="connsiteX99" fmla="*/ 395290 w 397831"/>
              <a:gd name="connsiteY99" fmla="*/ 114397 h 892295"/>
              <a:gd name="connsiteX100" fmla="*/ 395290 w 397831"/>
              <a:gd name="connsiteY100" fmla="*/ 116939 h 892295"/>
              <a:gd name="connsiteX101" fmla="*/ 395290 w 397831"/>
              <a:gd name="connsiteY101" fmla="*/ 119481 h 892295"/>
              <a:gd name="connsiteX102" fmla="*/ 395290 w 397831"/>
              <a:gd name="connsiteY102" fmla="*/ 122023 h 892295"/>
              <a:gd name="connsiteX103" fmla="*/ 395290 w 397831"/>
              <a:gd name="connsiteY103" fmla="*/ 124565 h 892295"/>
              <a:gd name="connsiteX104" fmla="*/ 395290 w 397831"/>
              <a:gd name="connsiteY104" fmla="*/ 127108 h 892295"/>
              <a:gd name="connsiteX105" fmla="*/ 395290 w 397831"/>
              <a:gd name="connsiteY105" fmla="*/ 129650 h 892295"/>
              <a:gd name="connsiteX106" fmla="*/ 397832 w 397831"/>
              <a:gd name="connsiteY106" fmla="*/ 132191 h 892295"/>
              <a:gd name="connsiteX107" fmla="*/ 397832 w 397831"/>
              <a:gd name="connsiteY107" fmla="*/ 134734 h 892295"/>
              <a:gd name="connsiteX108" fmla="*/ 397832 w 397831"/>
              <a:gd name="connsiteY108" fmla="*/ 137276 h 892295"/>
              <a:gd name="connsiteX109" fmla="*/ 397832 w 397831"/>
              <a:gd name="connsiteY109" fmla="*/ 139818 h 892295"/>
              <a:gd name="connsiteX110" fmla="*/ 397832 w 397831"/>
              <a:gd name="connsiteY110" fmla="*/ 142361 h 892295"/>
              <a:gd name="connsiteX111" fmla="*/ 395290 w 397831"/>
              <a:gd name="connsiteY111" fmla="*/ 142361 h 892295"/>
              <a:gd name="connsiteX112" fmla="*/ 395290 w 397831"/>
              <a:gd name="connsiteY112" fmla="*/ 144902 h 892295"/>
              <a:gd name="connsiteX113" fmla="*/ 392748 w 397831"/>
              <a:gd name="connsiteY113" fmla="*/ 147444 h 892295"/>
              <a:gd name="connsiteX114" fmla="*/ 392748 w 397831"/>
              <a:gd name="connsiteY114" fmla="*/ 149987 h 892295"/>
              <a:gd name="connsiteX115" fmla="*/ 392748 w 397831"/>
              <a:gd name="connsiteY115" fmla="*/ 152529 h 892295"/>
              <a:gd name="connsiteX116" fmla="*/ 390206 w 397831"/>
              <a:gd name="connsiteY116" fmla="*/ 155071 h 892295"/>
              <a:gd name="connsiteX117" fmla="*/ 392748 w 397831"/>
              <a:gd name="connsiteY117" fmla="*/ 157613 h 892295"/>
              <a:gd name="connsiteX118" fmla="*/ 392748 w 397831"/>
              <a:gd name="connsiteY118" fmla="*/ 160155 h 892295"/>
              <a:gd name="connsiteX119" fmla="*/ 392748 w 397831"/>
              <a:gd name="connsiteY119" fmla="*/ 162698 h 892295"/>
              <a:gd name="connsiteX120" fmla="*/ 390206 w 397831"/>
              <a:gd name="connsiteY120" fmla="*/ 165240 h 892295"/>
              <a:gd name="connsiteX121" fmla="*/ 390206 w 397831"/>
              <a:gd name="connsiteY121" fmla="*/ 167782 h 892295"/>
              <a:gd name="connsiteX122" fmla="*/ 390206 w 397831"/>
              <a:gd name="connsiteY122" fmla="*/ 170324 h 892295"/>
              <a:gd name="connsiteX123" fmla="*/ 385122 w 397831"/>
              <a:gd name="connsiteY123" fmla="*/ 181764 h 892295"/>
              <a:gd name="connsiteX124" fmla="*/ 385122 w 397831"/>
              <a:gd name="connsiteY124" fmla="*/ 184306 h 892295"/>
              <a:gd name="connsiteX125" fmla="*/ 382580 w 397831"/>
              <a:gd name="connsiteY125" fmla="*/ 184306 h 892295"/>
              <a:gd name="connsiteX126" fmla="*/ 382580 w 397831"/>
              <a:gd name="connsiteY126" fmla="*/ 186848 h 892295"/>
              <a:gd name="connsiteX127" fmla="*/ 380037 w 397831"/>
              <a:gd name="connsiteY127" fmla="*/ 186848 h 892295"/>
              <a:gd name="connsiteX128" fmla="*/ 380037 w 397831"/>
              <a:gd name="connsiteY128" fmla="*/ 189390 h 892295"/>
              <a:gd name="connsiteX129" fmla="*/ 377495 w 397831"/>
              <a:gd name="connsiteY129" fmla="*/ 191932 h 892295"/>
              <a:gd name="connsiteX130" fmla="*/ 377495 w 397831"/>
              <a:gd name="connsiteY130" fmla="*/ 194474 h 892295"/>
              <a:gd name="connsiteX131" fmla="*/ 377495 w 397831"/>
              <a:gd name="connsiteY131" fmla="*/ 197017 h 892295"/>
              <a:gd name="connsiteX132" fmla="*/ 377495 w 397831"/>
              <a:gd name="connsiteY132" fmla="*/ 199559 h 892295"/>
              <a:gd name="connsiteX133" fmla="*/ 377495 w 397831"/>
              <a:gd name="connsiteY133" fmla="*/ 202101 h 892295"/>
              <a:gd name="connsiteX134" fmla="*/ 377495 w 397831"/>
              <a:gd name="connsiteY134" fmla="*/ 204643 h 892295"/>
              <a:gd name="connsiteX135" fmla="*/ 377495 w 397831"/>
              <a:gd name="connsiteY135" fmla="*/ 207185 h 892295"/>
              <a:gd name="connsiteX136" fmla="*/ 377495 w 397831"/>
              <a:gd name="connsiteY136" fmla="*/ 209727 h 892295"/>
              <a:gd name="connsiteX137" fmla="*/ 377495 w 397831"/>
              <a:gd name="connsiteY137" fmla="*/ 212270 h 892295"/>
              <a:gd name="connsiteX138" fmla="*/ 377495 w 397831"/>
              <a:gd name="connsiteY138" fmla="*/ 214811 h 892295"/>
              <a:gd name="connsiteX139" fmla="*/ 377495 w 397831"/>
              <a:gd name="connsiteY139" fmla="*/ 217354 h 892295"/>
              <a:gd name="connsiteX140" fmla="*/ 374953 w 397831"/>
              <a:gd name="connsiteY140" fmla="*/ 217354 h 892295"/>
              <a:gd name="connsiteX141" fmla="*/ 374953 w 397831"/>
              <a:gd name="connsiteY141" fmla="*/ 219896 h 892295"/>
              <a:gd name="connsiteX142" fmla="*/ 372411 w 397831"/>
              <a:gd name="connsiteY142" fmla="*/ 222438 h 892295"/>
              <a:gd name="connsiteX143" fmla="*/ 369869 w 397831"/>
              <a:gd name="connsiteY143" fmla="*/ 227522 h 892295"/>
              <a:gd name="connsiteX144" fmla="*/ 360972 w 397831"/>
              <a:gd name="connsiteY144" fmla="*/ 238962 h 892295"/>
              <a:gd name="connsiteX145" fmla="*/ 360972 w 397831"/>
              <a:gd name="connsiteY145" fmla="*/ 241504 h 892295"/>
              <a:gd name="connsiteX146" fmla="*/ 353346 w 397831"/>
              <a:gd name="connsiteY146" fmla="*/ 252944 h 892295"/>
              <a:gd name="connsiteX147" fmla="*/ 353346 w 397831"/>
              <a:gd name="connsiteY147" fmla="*/ 255486 h 892295"/>
              <a:gd name="connsiteX148" fmla="*/ 353346 w 397831"/>
              <a:gd name="connsiteY148" fmla="*/ 258028 h 892295"/>
              <a:gd name="connsiteX149" fmla="*/ 350804 w 397831"/>
              <a:gd name="connsiteY149" fmla="*/ 264384 h 892295"/>
              <a:gd name="connsiteX150" fmla="*/ 350804 w 397831"/>
              <a:gd name="connsiteY150" fmla="*/ 266926 h 892295"/>
              <a:gd name="connsiteX151" fmla="*/ 350804 w 397831"/>
              <a:gd name="connsiteY151" fmla="*/ 269468 h 892295"/>
              <a:gd name="connsiteX152" fmla="*/ 353346 w 397831"/>
              <a:gd name="connsiteY152" fmla="*/ 272010 h 892295"/>
              <a:gd name="connsiteX153" fmla="*/ 355888 w 397831"/>
              <a:gd name="connsiteY153" fmla="*/ 277094 h 892295"/>
              <a:gd name="connsiteX154" fmla="*/ 358430 w 397831"/>
              <a:gd name="connsiteY154" fmla="*/ 279637 h 892295"/>
              <a:gd name="connsiteX155" fmla="*/ 358430 w 397831"/>
              <a:gd name="connsiteY155" fmla="*/ 282179 h 892295"/>
              <a:gd name="connsiteX156" fmla="*/ 360972 w 397831"/>
              <a:gd name="connsiteY156" fmla="*/ 282179 h 892295"/>
              <a:gd name="connsiteX157" fmla="*/ 363514 w 397831"/>
              <a:gd name="connsiteY157" fmla="*/ 284720 h 892295"/>
              <a:gd name="connsiteX158" fmla="*/ 363514 w 397831"/>
              <a:gd name="connsiteY158" fmla="*/ 287263 h 892295"/>
              <a:gd name="connsiteX159" fmla="*/ 363514 w 397831"/>
              <a:gd name="connsiteY159" fmla="*/ 289805 h 892295"/>
              <a:gd name="connsiteX160" fmla="*/ 363514 w 397831"/>
              <a:gd name="connsiteY160" fmla="*/ 292347 h 892295"/>
              <a:gd name="connsiteX161" fmla="*/ 363514 w 397831"/>
              <a:gd name="connsiteY161" fmla="*/ 294890 h 892295"/>
              <a:gd name="connsiteX162" fmla="*/ 363514 w 397831"/>
              <a:gd name="connsiteY162" fmla="*/ 297431 h 892295"/>
              <a:gd name="connsiteX163" fmla="*/ 360972 w 397831"/>
              <a:gd name="connsiteY163" fmla="*/ 297431 h 892295"/>
              <a:gd name="connsiteX164" fmla="*/ 360972 w 397831"/>
              <a:gd name="connsiteY164" fmla="*/ 299974 h 892295"/>
              <a:gd name="connsiteX165" fmla="*/ 358430 w 397831"/>
              <a:gd name="connsiteY165" fmla="*/ 305058 h 892295"/>
              <a:gd name="connsiteX166" fmla="*/ 353346 w 397831"/>
              <a:gd name="connsiteY166" fmla="*/ 311414 h 892295"/>
              <a:gd name="connsiteX167" fmla="*/ 353346 w 397831"/>
              <a:gd name="connsiteY167" fmla="*/ 313956 h 892295"/>
              <a:gd name="connsiteX168" fmla="*/ 353346 w 397831"/>
              <a:gd name="connsiteY168" fmla="*/ 316497 h 892295"/>
              <a:gd name="connsiteX169" fmla="*/ 353346 w 397831"/>
              <a:gd name="connsiteY169" fmla="*/ 321582 h 892295"/>
              <a:gd name="connsiteX170" fmla="*/ 350804 w 397831"/>
              <a:gd name="connsiteY170" fmla="*/ 326667 h 892295"/>
              <a:gd name="connsiteX171" fmla="*/ 350804 w 397831"/>
              <a:gd name="connsiteY171" fmla="*/ 329208 h 892295"/>
              <a:gd name="connsiteX172" fmla="*/ 350804 w 397831"/>
              <a:gd name="connsiteY172" fmla="*/ 331750 h 892295"/>
              <a:gd name="connsiteX173" fmla="*/ 348262 w 397831"/>
              <a:gd name="connsiteY173" fmla="*/ 336835 h 892295"/>
              <a:gd name="connsiteX174" fmla="*/ 345720 w 397831"/>
              <a:gd name="connsiteY174" fmla="*/ 339377 h 892295"/>
              <a:gd name="connsiteX175" fmla="*/ 343178 w 397831"/>
              <a:gd name="connsiteY175" fmla="*/ 344461 h 892295"/>
              <a:gd name="connsiteX176" fmla="*/ 343178 w 397831"/>
              <a:gd name="connsiteY176" fmla="*/ 347003 h 892295"/>
              <a:gd name="connsiteX177" fmla="*/ 343178 w 397831"/>
              <a:gd name="connsiteY177" fmla="*/ 349546 h 892295"/>
              <a:gd name="connsiteX178" fmla="*/ 343178 w 397831"/>
              <a:gd name="connsiteY178" fmla="*/ 352088 h 892295"/>
              <a:gd name="connsiteX179" fmla="*/ 345720 w 397831"/>
              <a:gd name="connsiteY179" fmla="*/ 357172 h 892295"/>
              <a:gd name="connsiteX180" fmla="*/ 348262 w 397831"/>
              <a:gd name="connsiteY180" fmla="*/ 359714 h 892295"/>
              <a:gd name="connsiteX181" fmla="*/ 348262 w 397831"/>
              <a:gd name="connsiteY181" fmla="*/ 362257 h 892295"/>
              <a:gd name="connsiteX182" fmla="*/ 350804 w 397831"/>
              <a:gd name="connsiteY182" fmla="*/ 362257 h 892295"/>
              <a:gd name="connsiteX183" fmla="*/ 350804 w 397831"/>
              <a:gd name="connsiteY183" fmla="*/ 364799 h 892295"/>
              <a:gd name="connsiteX184" fmla="*/ 350804 w 397831"/>
              <a:gd name="connsiteY184" fmla="*/ 367340 h 892295"/>
              <a:gd name="connsiteX185" fmla="*/ 350804 w 397831"/>
              <a:gd name="connsiteY185" fmla="*/ 369883 h 892295"/>
              <a:gd name="connsiteX186" fmla="*/ 350804 w 397831"/>
              <a:gd name="connsiteY186" fmla="*/ 372425 h 892295"/>
              <a:gd name="connsiteX187" fmla="*/ 350804 w 397831"/>
              <a:gd name="connsiteY187" fmla="*/ 374967 h 892295"/>
              <a:gd name="connsiteX188" fmla="*/ 350804 w 397831"/>
              <a:gd name="connsiteY188" fmla="*/ 377510 h 892295"/>
              <a:gd name="connsiteX189" fmla="*/ 348262 w 397831"/>
              <a:gd name="connsiteY189" fmla="*/ 377510 h 892295"/>
              <a:gd name="connsiteX190" fmla="*/ 348262 w 397831"/>
              <a:gd name="connsiteY190" fmla="*/ 380051 h 892295"/>
              <a:gd name="connsiteX191" fmla="*/ 348262 w 397831"/>
              <a:gd name="connsiteY191" fmla="*/ 382593 h 892295"/>
              <a:gd name="connsiteX192" fmla="*/ 348262 w 397831"/>
              <a:gd name="connsiteY192" fmla="*/ 385136 h 892295"/>
              <a:gd name="connsiteX193" fmla="*/ 350804 w 397831"/>
              <a:gd name="connsiteY193" fmla="*/ 387678 h 892295"/>
              <a:gd name="connsiteX194" fmla="*/ 350804 w 397831"/>
              <a:gd name="connsiteY194" fmla="*/ 390220 h 892295"/>
              <a:gd name="connsiteX195" fmla="*/ 355888 w 397831"/>
              <a:gd name="connsiteY195" fmla="*/ 396576 h 892295"/>
              <a:gd name="connsiteX196" fmla="*/ 358430 w 397831"/>
              <a:gd name="connsiteY196" fmla="*/ 401660 h 892295"/>
              <a:gd name="connsiteX197" fmla="*/ 360972 w 397831"/>
              <a:gd name="connsiteY197" fmla="*/ 404202 h 892295"/>
              <a:gd name="connsiteX198" fmla="*/ 360972 w 397831"/>
              <a:gd name="connsiteY198" fmla="*/ 406744 h 892295"/>
              <a:gd name="connsiteX199" fmla="*/ 360972 w 397831"/>
              <a:gd name="connsiteY199" fmla="*/ 409286 h 892295"/>
              <a:gd name="connsiteX200" fmla="*/ 360972 w 397831"/>
              <a:gd name="connsiteY200" fmla="*/ 411828 h 892295"/>
              <a:gd name="connsiteX201" fmla="*/ 360972 w 397831"/>
              <a:gd name="connsiteY201" fmla="*/ 414370 h 892295"/>
              <a:gd name="connsiteX202" fmla="*/ 360972 w 397831"/>
              <a:gd name="connsiteY202" fmla="*/ 416913 h 892295"/>
              <a:gd name="connsiteX203" fmla="*/ 363514 w 397831"/>
              <a:gd name="connsiteY203" fmla="*/ 419455 h 892295"/>
              <a:gd name="connsiteX204" fmla="*/ 366056 w 397831"/>
              <a:gd name="connsiteY204" fmla="*/ 421997 h 892295"/>
              <a:gd name="connsiteX205" fmla="*/ 366056 w 397831"/>
              <a:gd name="connsiteY205" fmla="*/ 424539 h 892295"/>
              <a:gd name="connsiteX206" fmla="*/ 366056 w 397831"/>
              <a:gd name="connsiteY206" fmla="*/ 427081 h 892295"/>
              <a:gd name="connsiteX207" fmla="*/ 366056 w 397831"/>
              <a:gd name="connsiteY207" fmla="*/ 429623 h 892295"/>
              <a:gd name="connsiteX208" fmla="*/ 366056 w 397831"/>
              <a:gd name="connsiteY208" fmla="*/ 432166 h 892295"/>
              <a:gd name="connsiteX209" fmla="*/ 366056 w 397831"/>
              <a:gd name="connsiteY209" fmla="*/ 441063 h 892295"/>
              <a:gd name="connsiteX210" fmla="*/ 368598 w 397831"/>
              <a:gd name="connsiteY210" fmla="*/ 446147 h 892295"/>
              <a:gd name="connsiteX211" fmla="*/ 368598 w 397831"/>
              <a:gd name="connsiteY211" fmla="*/ 448690 h 892295"/>
              <a:gd name="connsiteX212" fmla="*/ 368598 w 397831"/>
              <a:gd name="connsiteY212" fmla="*/ 451232 h 892295"/>
              <a:gd name="connsiteX213" fmla="*/ 368598 w 397831"/>
              <a:gd name="connsiteY213" fmla="*/ 453774 h 892295"/>
              <a:gd name="connsiteX214" fmla="*/ 366056 w 397831"/>
              <a:gd name="connsiteY214" fmla="*/ 453774 h 892295"/>
              <a:gd name="connsiteX215" fmla="*/ 366056 w 397831"/>
              <a:gd name="connsiteY215" fmla="*/ 456316 h 892295"/>
              <a:gd name="connsiteX216" fmla="*/ 363514 w 397831"/>
              <a:gd name="connsiteY216" fmla="*/ 456316 h 892295"/>
              <a:gd name="connsiteX217" fmla="*/ 363514 w 397831"/>
              <a:gd name="connsiteY217" fmla="*/ 458858 h 892295"/>
              <a:gd name="connsiteX218" fmla="*/ 360972 w 397831"/>
              <a:gd name="connsiteY218" fmla="*/ 458858 h 892295"/>
              <a:gd name="connsiteX219" fmla="*/ 358430 w 397831"/>
              <a:gd name="connsiteY219" fmla="*/ 461400 h 892295"/>
              <a:gd name="connsiteX220" fmla="*/ 353346 w 397831"/>
              <a:gd name="connsiteY220" fmla="*/ 470298 h 892295"/>
              <a:gd name="connsiteX221" fmla="*/ 350804 w 397831"/>
              <a:gd name="connsiteY221" fmla="*/ 472840 h 892295"/>
              <a:gd name="connsiteX222" fmla="*/ 350804 w 397831"/>
              <a:gd name="connsiteY222" fmla="*/ 475382 h 892295"/>
              <a:gd name="connsiteX223" fmla="*/ 353346 w 397831"/>
              <a:gd name="connsiteY223" fmla="*/ 498262 h 892295"/>
              <a:gd name="connsiteX224" fmla="*/ 353346 w 397831"/>
              <a:gd name="connsiteY224" fmla="*/ 504617 h 892295"/>
              <a:gd name="connsiteX225" fmla="*/ 355888 w 397831"/>
              <a:gd name="connsiteY225" fmla="*/ 516056 h 892295"/>
              <a:gd name="connsiteX226" fmla="*/ 355888 w 397831"/>
              <a:gd name="connsiteY226" fmla="*/ 521141 h 892295"/>
              <a:gd name="connsiteX227" fmla="*/ 358430 w 397831"/>
              <a:gd name="connsiteY227" fmla="*/ 521141 h 892295"/>
              <a:gd name="connsiteX228" fmla="*/ 358430 w 397831"/>
              <a:gd name="connsiteY228" fmla="*/ 523683 h 892295"/>
              <a:gd name="connsiteX229" fmla="*/ 358430 w 397831"/>
              <a:gd name="connsiteY229" fmla="*/ 540207 h 892295"/>
              <a:gd name="connsiteX230" fmla="*/ 358430 w 397831"/>
              <a:gd name="connsiteY230" fmla="*/ 542749 h 892295"/>
              <a:gd name="connsiteX231" fmla="*/ 358430 w 397831"/>
              <a:gd name="connsiteY231" fmla="*/ 545291 h 892295"/>
              <a:gd name="connsiteX232" fmla="*/ 350804 w 397831"/>
              <a:gd name="connsiteY232" fmla="*/ 559273 h 892295"/>
              <a:gd name="connsiteX233" fmla="*/ 350804 w 397831"/>
              <a:gd name="connsiteY233" fmla="*/ 561816 h 892295"/>
              <a:gd name="connsiteX234" fmla="*/ 348262 w 397831"/>
              <a:gd name="connsiteY234" fmla="*/ 564357 h 892295"/>
              <a:gd name="connsiteX235" fmla="*/ 345720 w 397831"/>
              <a:gd name="connsiteY235" fmla="*/ 564357 h 892295"/>
              <a:gd name="connsiteX236" fmla="*/ 343178 w 397831"/>
              <a:gd name="connsiteY236" fmla="*/ 566899 h 892295"/>
              <a:gd name="connsiteX237" fmla="*/ 340636 w 397831"/>
              <a:gd name="connsiteY237" fmla="*/ 566899 h 892295"/>
              <a:gd name="connsiteX238" fmla="*/ 340636 w 397831"/>
              <a:gd name="connsiteY238" fmla="*/ 569442 h 892295"/>
              <a:gd name="connsiteX239" fmla="*/ 338094 w 397831"/>
              <a:gd name="connsiteY239" fmla="*/ 569442 h 892295"/>
              <a:gd name="connsiteX240" fmla="*/ 338094 w 397831"/>
              <a:gd name="connsiteY240" fmla="*/ 571984 h 892295"/>
              <a:gd name="connsiteX241" fmla="*/ 335551 w 397831"/>
              <a:gd name="connsiteY241" fmla="*/ 571984 h 892295"/>
              <a:gd name="connsiteX242" fmla="*/ 335551 w 397831"/>
              <a:gd name="connsiteY242" fmla="*/ 574526 h 892295"/>
              <a:gd name="connsiteX243" fmla="*/ 335551 w 397831"/>
              <a:gd name="connsiteY243" fmla="*/ 577068 h 892295"/>
              <a:gd name="connsiteX244" fmla="*/ 335551 w 397831"/>
              <a:gd name="connsiteY244" fmla="*/ 591050 h 892295"/>
              <a:gd name="connsiteX245" fmla="*/ 335551 w 397831"/>
              <a:gd name="connsiteY245" fmla="*/ 593592 h 892295"/>
              <a:gd name="connsiteX246" fmla="*/ 338094 w 397831"/>
              <a:gd name="connsiteY246" fmla="*/ 596134 h 892295"/>
              <a:gd name="connsiteX247" fmla="*/ 340636 w 397831"/>
              <a:gd name="connsiteY247" fmla="*/ 605032 h 892295"/>
              <a:gd name="connsiteX248" fmla="*/ 340636 w 397831"/>
              <a:gd name="connsiteY248" fmla="*/ 611387 h 892295"/>
              <a:gd name="connsiteX249" fmla="*/ 343178 w 397831"/>
              <a:gd name="connsiteY249" fmla="*/ 613929 h 892295"/>
              <a:gd name="connsiteX250" fmla="*/ 343178 w 397831"/>
              <a:gd name="connsiteY250" fmla="*/ 616472 h 892295"/>
              <a:gd name="connsiteX251" fmla="*/ 345720 w 397831"/>
              <a:gd name="connsiteY251" fmla="*/ 619014 h 892295"/>
              <a:gd name="connsiteX252" fmla="*/ 345720 w 397831"/>
              <a:gd name="connsiteY252" fmla="*/ 630453 h 892295"/>
              <a:gd name="connsiteX253" fmla="*/ 345720 w 397831"/>
              <a:gd name="connsiteY253" fmla="*/ 632995 h 892295"/>
              <a:gd name="connsiteX254" fmla="*/ 345720 w 397831"/>
              <a:gd name="connsiteY254" fmla="*/ 635538 h 892295"/>
              <a:gd name="connsiteX255" fmla="*/ 343178 w 397831"/>
              <a:gd name="connsiteY255" fmla="*/ 638080 h 892295"/>
              <a:gd name="connsiteX256" fmla="*/ 340636 w 397831"/>
              <a:gd name="connsiteY256" fmla="*/ 640622 h 892295"/>
              <a:gd name="connsiteX257" fmla="*/ 333010 w 397831"/>
              <a:gd name="connsiteY257" fmla="*/ 645706 h 892295"/>
              <a:gd name="connsiteX258" fmla="*/ 327925 w 397831"/>
              <a:gd name="connsiteY258" fmla="*/ 648249 h 892295"/>
              <a:gd name="connsiteX259" fmla="*/ 327925 w 397831"/>
              <a:gd name="connsiteY259" fmla="*/ 650791 h 892295"/>
              <a:gd name="connsiteX260" fmla="*/ 325383 w 397831"/>
              <a:gd name="connsiteY260" fmla="*/ 650791 h 892295"/>
              <a:gd name="connsiteX261" fmla="*/ 325383 w 397831"/>
              <a:gd name="connsiteY261" fmla="*/ 653332 h 892295"/>
              <a:gd name="connsiteX262" fmla="*/ 325383 w 397831"/>
              <a:gd name="connsiteY262" fmla="*/ 655875 h 892295"/>
              <a:gd name="connsiteX263" fmla="*/ 322841 w 397831"/>
              <a:gd name="connsiteY263" fmla="*/ 660959 h 892295"/>
              <a:gd name="connsiteX264" fmla="*/ 325383 w 397831"/>
              <a:gd name="connsiteY264" fmla="*/ 663502 h 892295"/>
              <a:gd name="connsiteX265" fmla="*/ 325383 w 397831"/>
              <a:gd name="connsiteY265" fmla="*/ 666043 h 892295"/>
              <a:gd name="connsiteX266" fmla="*/ 327925 w 397831"/>
              <a:gd name="connsiteY266" fmla="*/ 668585 h 892295"/>
              <a:gd name="connsiteX267" fmla="*/ 327925 w 397831"/>
              <a:gd name="connsiteY267" fmla="*/ 671128 h 892295"/>
              <a:gd name="connsiteX268" fmla="*/ 327925 w 397831"/>
              <a:gd name="connsiteY268" fmla="*/ 673670 h 892295"/>
              <a:gd name="connsiteX269" fmla="*/ 327925 w 397831"/>
              <a:gd name="connsiteY269" fmla="*/ 678754 h 892295"/>
              <a:gd name="connsiteX270" fmla="*/ 327925 w 397831"/>
              <a:gd name="connsiteY270" fmla="*/ 683839 h 892295"/>
              <a:gd name="connsiteX271" fmla="*/ 327925 w 397831"/>
              <a:gd name="connsiteY271" fmla="*/ 686381 h 892295"/>
              <a:gd name="connsiteX272" fmla="*/ 327925 w 397831"/>
              <a:gd name="connsiteY272" fmla="*/ 688923 h 892295"/>
              <a:gd name="connsiteX273" fmla="*/ 327925 w 397831"/>
              <a:gd name="connsiteY273" fmla="*/ 691465 h 892295"/>
              <a:gd name="connsiteX274" fmla="*/ 325383 w 397831"/>
              <a:gd name="connsiteY274" fmla="*/ 700362 h 892295"/>
              <a:gd name="connsiteX275" fmla="*/ 325383 w 397831"/>
              <a:gd name="connsiteY275" fmla="*/ 702905 h 892295"/>
              <a:gd name="connsiteX276" fmla="*/ 325383 w 397831"/>
              <a:gd name="connsiteY276" fmla="*/ 705447 h 892295"/>
              <a:gd name="connsiteX277" fmla="*/ 325383 w 397831"/>
              <a:gd name="connsiteY277" fmla="*/ 707989 h 892295"/>
              <a:gd name="connsiteX278" fmla="*/ 327925 w 397831"/>
              <a:gd name="connsiteY278" fmla="*/ 707989 h 892295"/>
              <a:gd name="connsiteX279" fmla="*/ 330467 w 397831"/>
              <a:gd name="connsiteY279" fmla="*/ 714345 h 892295"/>
              <a:gd name="connsiteX280" fmla="*/ 330467 w 397831"/>
              <a:gd name="connsiteY280" fmla="*/ 716886 h 892295"/>
              <a:gd name="connsiteX281" fmla="*/ 330467 w 397831"/>
              <a:gd name="connsiteY281" fmla="*/ 719428 h 892295"/>
              <a:gd name="connsiteX282" fmla="*/ 330467 w 397831"/>
              <a:gd name="connsiteY282" fmla="*/ 721971 h 892295"/>
              <a:gd name="connsiteX283" fmla="*/ 327925 w 397831"/>
              <a:gd name="connsiteY283" fmla="*/ 724513 h 892295"/>
              <a:gd name="connsiteX284" fmla="*/ 327925 w 397831"/>
              <a:gd name="connsiteY284" fmla="*/ 727055 h 892295"/>
              <a:gd name="connsiteX285" fmla="*/ 325383 w 397831"/>
              <a:gd name="connsiteY285" fmla="*/ 727055 h 892295"/>
              <a:gd name="connsiteX286" fmla="*/ 325383 w 397831"/>
              <a:gd name="connsiteY286" fmla="*/ 729597 h 892295"/>
              <a:gd name="connsiteX287" fmla="*/ 322841 w 397831"/>
              <a:gd name="connsiteY287" fmla="*/ 735952 h 892295"/>
              <a:gd name="connsiteX288" fmla="*/ 322841 w 397831"/>
              <a:gd name="connsiteY288" fmla="*/ 738495 h 892295"/>
              <a:gd name="connsiteX289" fmla="*/ 322841 w 397831"/>
              <a:gd name="connsiteY289" fmla="*/ 741037 h 892295"/>
              <a:gd name="connsiteX290" fmla="*/ 325383 w 397831"/>
              <a:gd name="connsiteY290" fmla="*/ 741037 h 892295"/>
              <a:gd name="connsiteX291" fmla="*/ 325383 w 397831"/>
              <a:gd name="connsiteY291" fmla="*/ 743579 h 892295"/>
              <a:gd name="connsiteX292" fmla="*/ 325383 w 397831"/>
              <a:gd name="connsiteY292" fmla="*/ 746122 h 892295"/>
              <a:gd name="connsiteX293" fmla="*/ 327925 w 397831"/>
              <a:gd name="connsiteY293" fmla="*/ 752477 h 892295"/>
              <a:gd name="connsiteX294" fmla="*/ 325383 w 397831"/>
              <a:gd name="connsiteY294" fmla="*/ 755018 h 892295"/>
              <a:gd name="connsiteX295" fmla="*/ 325383 w 397831"/>
              <a:gd name="connsiteY295" fmla="*/ 760103 h 892295"/>
              <a:gd name="connsiteX296" fmla="*/ 322841 w 397831"/>
              <a:gd name="connsiteY296" fmla="*/ 762645 h 892295"/>
              <a:gd name="connsiteX297" fmla="*/ 322841 w 397831"/>
              <a:gd name="connsiteY297" fmla="*/ 765188 h 892295"/>
              <a:gd name="connsiteX298" fmla="*/ 322841 w 397831"/>
              <a:gd name="connsiteY298" fmla="*/ 767729 h 892295"/>
              <a:gd name="connsiteX299" fmla="*/ 325383 w 397831"/>
              <a:gd name="connsiteY299" fmla="*/ 767729 h 892295"/>
              <a:gd name="connsiteX300" fmla="*/ 325383 w 397831"/>
              <a:gd name="connsiteY300" fmla="*/ 770271 h 892295"/>
              <a:gd name="connsiteX301" fmla="*/ 327925 w 397831"/>
              <a:gd name="connsiteY301" fmla="*/ 772814 h 892295"/>
              <a:gd name="connsiteX302" fmla="*/ 327925 w 397831"/>
              <a:gd name="connsiteY302" fmla="*/ 775356 h 892295"/>
              <a:gd name="connsiteX303" fmla="*/ 327925 w 397831"/>
              <a:gd name="connsiteY303" fmla="*/ 777898 h 892295"/>
              <a:gd name="connsiteX304" fmla="*/ 330467 w 397831"/>
              <a:gd name="connsiteY304" fmla="*/ 777898 h 892295"/>
              <a:gd name="connsiteX305" fmla="*/ 327925 w 397831"/>
              <a:gd name="connsiteY305" fmla="*/ 777898 h 892295"/>
              <a:gd name="connsiteX306" fmla="*/ 327925 w 397831"/>
              <a:gd name="connsiteY306" fmla="*/ 780440 h 892295"/>
              <a:gd name="connsiteX307" fmla="*/ 327925 w 397831"/>
              <a:gd name="connsiteY307" fmla="*/ 782982 h 892295"/>
              <a:gd name="connsiteX308" fmla="*/ 327925 w 397831"/>
              <a:gd name="connsiteY308" fmla="*/ 785525 h 892295"/>
              <a:gd name="connsiteX309" fmla="*/ 325383 w 397831"/>
              <a:gd name="connsiteY309" fmla="*/ 788067 h 892295"/>
              <a:gd name="connsiteX310" fmla="*/ 325383 w 397831"/>
              <a:gd name="connsiteY310" fmla="*/ 790609 h 892295"/>
              <a:gd name="connsiteX311" fmla="*/ 322841 w 397831"/>
              <a:gd name="connsiteY311" fmla="*/ 790609 h 892295"/>
              <a:gd name="connsiteX312" fmla="*/ 322841 w 397831"/>
              <a:gd name="connsiteY312" fmla="*/ 793151 h 892295"/>
              <a:gd name="connsiteX313" fmla="*/ 322841 w 397831"/>
              <a:gd name="connsiteY313" fmla="*/ 802048 h 892295"/>
              <a:gd name="connsiteX314" fmla="*/ 322841 w 397831"/>
              <a:gd name="connsiteY314" fmla="*/ 804591 h 892295"/>
              <a:gd name="connsiteX315" fmla="*/ 322841 w 397831"/>
              <a:gd name="connsiteY315" fmla="*/ 807133 h 892295"/>
              <a:gd name="connsiteX316" fmla="*/ 325383 w 397831"/>
              <a:gd name="connsiteY316" fmla="*/ 812217 h 892295"/>
              <a:gd name="connsiteX317" fmla="*/ 325383 w 397831"/>
              <a:gd name="connsiteY317" fmla="*/ 817301 h 892295"/>
              <a:gd name="connsiteX318" fmla="*/ 325383 w 397831"/>
              <a:gd name="connsiteY318" fmla="*/ 819844 h 892295"/>
              <a:gd name="connsiteX319" fmla="*/ 325383 w 397831"/>
              <a:gd name="connsiteY319" fmla="*/ 822386 h 892295"/>
              <a:gd name="connsiteX320" fmla="*/ 325383 w 397831"/>
              <a:gd name="connsiteY320" fmla="*/ 824928 h 892295"/>
              <a:gd name="connsiteX321" fmla="*/ 320299 w 397831"/>
              <a:gd name="connsiteY321" fmla="*/ 830012 h 892295"/>
              <a:gd name="connsiteX322" fmla="*/ 315215 w 397831"/>
              <a:gd name="connsiteY322" fmla="*/ 835097 h 892295"/>
              <a:gd name="connsiteX323" fmla="*/ 312673 w 397831"/>
              <a:gd name="connsiteY323" fmla="*/ 837638 h 892295"/>
              <a:gd name="connsiteX324" fmla="*/ 312673 w 397831"/>
              <a:gd name="connsiteY324" fmla="*/ 840181 h 892295"/>
              <a:gd name="connsiteX325" fmla="*/ 312673 w 397831"/>
              <a:gd name="connsiteY325" fmla="*/ 846536 h 892295"/>
              <a:gd name="connsiteX326" fmla="*/ 312673 w 397831"/>
              <a:gd name="connsiteY326" fmla="*/ 849078 h 892295"/>
              <a:gd name="connsiteX327" fmla="*/ 312673 w 397831"/>
              <a:gd name="connsiteY327" fmla="*/ 851621 h 892295"/>
              <a:gd name="connsiteX328" fmla="*/ 312673 w 397831"/>
              <a:gd name="connsiteY328" fmla="*/ 854163 h 892295"/>
              <a:gd name="connsiteX329" fmla="*/ 312673 w 397831"/>
              <a:gd name="connsiteY329" fmla="*/ 856704 h 892295"/>
              <a:gd name="connsiteX330" fmla="*/ 312673 w 397831"/>
              <a:gd name="connsiteY330" fmla="*/ 859247 h 892295"/>
              <a:gd name="connsiteX331" fmla="*/ 303776 w 397831"/>
              <a:gd name="connsiteY331" fmla="*/ 865602 h 892295"/>
              <a:gd name="connsiteX332" fmla="*/ 301234 w 397831"/>
              <a:gd name="connsiteY332" fmla="*/ 865602 h 892295"/>
              <a:gd name="connsiteX333" fmla="*/ 301234 w 397831"/>
              <a:gd name="connsiteY333" fmla="*/ 868144 h 892295"/>
              <a:gd name="connsiteX334" fmla="*/ 299963 w 397831"/>
              <a:gd name="connsiteY334" fmla="*/ 868144 h 892295"/>
              <a:gd name="connsiteX335" fmla="*/ 294879 w 397831"/>
              <a:gd name="connsiteY335" fmla="*/ 870687 h 892295"/>
              <a:gd name="connsiteX336" fmla="*/ 292336 w 397831"/>
              <a:gd name="connsiteY336" fmla="*/ 870687 h 892295"/>
              <a:gd name="connsiteX337" fmla="*/ 287252 w 397831"/>
              <a:gd name="connsiteY337" fmla="*/ 873229 h 892295"/>
              <a:gd name="connsiteX338" fmla="*/ 273271 w 397831"/>
              <a:gd name="connsiteY338" fmla="*/ 879584 h 892295"/>
              <a:gd name="connsiteX339" fmla="*/ 270729 w 397831"/>
              <a:gd name="connsiteY339" fmla="*/ 879584 h 892295"/>
              <a:gd name="connsiteX340" fmla="*/ 265645 w 397831"/>
              <a:gd name="connsiteY340" fmla="*/ 882126 h 892295"/>
              <a:gd name="connsiteX341" fmla="*/ 263103 w 397831"/>
              <a:gd name="connsiteY341" fmla="*/ 882126 h 892295"/>
              <a:gd name="connsiteX342" fmla="*/ 261832 w 397831"/>
              <a:gd name="connsiteY342" fmla="*/ 882126 h 892295"/>
              <a:gd name="connsiteX343" fmla="*/ 259290 w 397831"/>
              <a:gd name="connsiteY343" fmla="*/ 882126 h 892295"/>
              <a:gd name="connsiteX344" fmla="*/ 256748 w 397831"/>
              <a:gd name="connsiteY344" fmla="*/ 882126 h 892295"/>
              <a:gd name="connsiteX345" fmla="*/ 254206 w 397831"/>
              <a:gd name="connsiteY345" fmla="*/ 882126 h 892295"/>
              <a:gd name="connsiteX346" fmla="*/ 251664 w 397831"/>
              <a:gd name="connsiteY346" fmla="*/ 882126 h 892295"/>
              <a:gd name="connsiteX347" fmla="*/ 249122 w 397831"/>
              <a:gd name="connsiteY347" fmla="*/ 882126 h 892295"/>
              <a:gd name="connsiteX348" fmla="*/ 246579 w 397831"/>
              <a:gd name="connsiteY348" fmla="*/ 882126 h 892295"/>
              <a:gd name="connsiteX349" fmla="*/ 244038 w 397831"/>
              <a:gd name="connsiteY349" fmla="*/ 882126 h 892295"/>
              <a:gd name="connsiteX350" fmla="*/ 244038 w 397831"/>
              <a:gd name="connsiteY350" fmla="*/ 884668 h 892295"/>
              <a:gd name="connsiteX351" fmla="*/ 241495 w 397831"/>
              <a:gd name="connsiteY351" fmla="*/ 884668 h 892295"/>
              <a:gd name="connsiteX352" fmla="*/ 238954 w 397831"/>
              <a:gd name="connsiteY352" fmla="*/ 884668 h 892295"/>
              <a:gd name="connsiteX353" fmla="*/ 238954 w 397831"/>
              <a:gd name="connsiteY353" fmla="*/ 887211 h 892295"/>
              <a:gd name="connsiteX354" fmla="*/ 236411 w 397831"/>
              <a:gd name="connsiteY354" fmla="*/ 889753 h 892295"/>
              <a:gd name="connsiteX355" fmla="*/ 236411 w 397831"/>
              <a:gd name="connsiteY355" fmla="*/ 889753 h 892295"/>
              <a:gd name="connsiteX356" fmla="*/ 233869 w 397831"/>
              <a:gd name="connsiteY356" fmla="*/ 892295 h 892295"/>
              <a:gd name="connsiteX357" fmla="*/ 231327 w 397831"/>
              <a:gd name="connsiteY357" fmla="*/ 892295 h 892295"/>
              <a:gd name="connsiteX358" fmla="*/ 228785 w 397831"/>
              <a:gd name="connsiteY358" fmla="*/ 892295 h 892295"/>
              <a:gd name="connsiteX359" fmla="*/ 226243 w 397831"/>
              <a:gd name="connsiteY359" fmla="*/ 892295 h 892295"/>
              <a:gd name="connsiteX360" fmla="*/ 223701 w 397831"/>
              <a:gd name="connsiteY360" fmla="*/ 892295 h 892295"/>
              <a:gd name="connsiteX361" fmla="*/ 221159 w 397831"/>
              <a:gd name="connsiteY361" fmla="*/ 889753 h 892295"/>
              <a:gd name="connsiteX362" fmla="*/ 216075 w 397831"/>
              <a:gd name="connsiteY362" fmla="*/ 889753 h 892295"/>
              <a:gd name="connsiteX363" fmla="*/ 202093 w 397831"/>
              <a:gd name="connsiteY363" fmla="*/ 887211 h 892295"/>
              <a:gd name="connsiteX364" fmla="*/ 188112 w 397831"/>
              <a:gd name="connsiteY364" fmla="*/ 889753 h 892295"/>
              <a:gd name="connsiteX365" fmla="*/ 185570 w 397831"/>
              <a:gd name="connsiteY365" fmla="*/ 892295 h 892295"/>
              <a:gd name="connsiteX366" fmla="*/ 180486 w 397831"/>
              <a:gd name="connsiteY366" fmla="*/ 892295 h 892295"/>
              <a:gd name="connsiteX367" fmla="*/ 177944 w 397831"/>
              <a:gd name="connsiteY367" fmla="*/ 892295 h 892295"/>
              <a:gd name="connsiteX368" fmla="*/ 175402 w 397831"/>
              <a:gd name="connsiteY368" fmla="*/ 892295 h 892295"/>
              <a:gd name="connsiteX369" fmla="*/ 175402 w 397831"/>
              <a:gd name="connsiteY369" fmla="*/ 889753 h 892295"/>
              <a:gd name="connsiteX370" fmla="*/ 172860 w 397831"/>
              <a:gd name="connsiteY370" fmla="*/ 887211 h 892295"/>
              <a:gd name="connsiteX371" fmla="*/ 172860 w 397831"/>
              <a:gd name="connsiteY371" fmla="*/ 884668 h 892295"/>
              <a:gd name="connsiteX372" fmla="*/ 172860 w 397831"/>
              <a:gd name="connsiteY372" fmla="*/ 882126 h 892295"/>
              <a:gd name="connsiteX373" fmla="*/ 175402 w 397831"/>
              <a:gd name="connsiteY373" fmla="*/ 879584 h 892295"/>
              <a:gd name="connsiteX374" fmla="*/ 183028 w 397831"/>
              <a:gd name="connsiteY374" fmla="*/ 877042 h 892295"/>
              <a:gd name="connsiteX375" fmla="*/ 188112 w 397831"/>
              <a:gd name="connsiteY375" fmla="*/ 874500 h 892295"/>
              <a:gd name="connsiteX376" fmla="*/ 195738 w 397831"/>
              <a:gd name="connsiteY376" fmla="*/ 869415 h 892295"/>
              <a:gd name="connsiteX377" fmla="*/ 195738 w 397831"/>
              <a:gd name="connsiteY377" fmla="*/ 863060 h 892295"/>
              <a:gd name="connsiteX378" fmla="*/ 195738 w 397831"/>
              <a:gd name="connsiteY378" fmla="*/ 860518 h 892295"/>
              <a:gd name="connsiteX379" fmla="*/ 195738 w 397831"/>
              <a:gd name="connsiteY379" fmla="*/ 857976 h 892295"/>
              <a:gd name="connsiteX380" fmla="*/ 203364 w 397831"/>
              <a:gd name="connsiteY380" fmla="*/ 851621 h 892295"/>
              <a:gd name="connsiteX381" fmla="*/ 203364 w 397831"/>
              <a:gd name="connsiteY381" fmla="*/ 849078 h 892295"/>
              <a:gd name="connsiteX382" fmla="*/ 205907 w 397831"/>
              <a:gd name="connsiteY382" fmla="*/ 849078 h 892295"/>
              <a:gd name="connsiteX383" fmla="*/ 205907 w 397831"/>
              <a:gd name="connsiteY383" fmla="*/ 851621 h 892295"/>
              <a:gd name="connsiteX384" fmla="*/ 208449 w 397831"/>
              <a:gd name="connsiteY384" fmla="*/ 851621 h 892295"/>
              <a:gd name="connsiteX385" fmla="*/ 210991 w 397831"/>
              <a:gd name="connsiteY385" fmla="*/ 851621 h 892295"/>
              <a:gd name="connsiteX386" fmla="*/ 210991 w 397831"/>
              <a:gd name="connsiteY386" fmla="*/ 849078 h 892295"/>
              <a:gd name="connsiteX387" fmla="*/ 213533 w 397831"/>
              <a:gd name="connsiteY387" fmla="*/ 849078 h 892295"/>
              <a:gd name="connsiteX388" fmla="*/ 213533 w 397831"/>
              <a:gd name="connsiteY388" fmla="*/ 846536 h 892295"/>
              <a:gd name="connsiteX389" fmla="*/ 216075 w 397831"/>
              <a:gd name="connsiteY389" fmla="*/ 846536 h 892295"/>
              <a:gd name="connsiteX390" fmla="*/ 221159 w 397831"/>
              <a:gd name="connsiteY390" fmla="*/ 837638 h 892295"/>
              <a:gd name="connsiteX391" fmla="*/ 221159 w 397831"/>
              <a:gd name="connsiteY391" fmla="*/ 835097 h 892295"/>
              <a:gd name="connsiteX392" fmla="*/ 221159 w 397831"/>
              <a:gd name="connsiteY392" fmla="*/ 832555 h 892295"/>
              <a:gd name="connsiteX393" fmla="*/ 221159 w 397831"/>
              <a:gd name="connsiteY393" fmla="*/ 830012 h 892295"/>
              <a:gd name="connsiteX394" fmla="*/ 218617 w 397831"/>
              <a:gd name="connsiteY394" fmla="*/ 830012 h 892295"/>
              <a:gd name="connsiteX395" fmla="*/ 218617 w 397831"/>
              <a:gd name="connsiteY395" fmla="*/ 827470 h 892295"/>
              <a:gd name="connsiteX396" fmla="*/ 216075 w 397831"/>
              <a:gd name="connsiteY396" fmla="*/ 827470 h 892295"/>
              <a:gd name="connsiteX397" fmla="*/ 216075 w 397831"/>
              <a:gd name="connsiteY397" fmla="*/ 785525 h 892295"/>
              <a:gd name="connsiteX398" fmla="*/ 205907 w 397831"/>
              <a:gd name="connsiteY398" fmla="*/ 782982 h 892295"/>
              <a:gd name="connsiteX399" fmla="*/ 205907 w 397831"/>
              <a:gd name="connsiteY399" fmla="*/ 780440 h 892295"/>
              <a:gd name="connsiteX400" fmla="*/ 203364 w 397831"/>
              <a:gd name="connsiteY400" fmla="*/ 780440 h 892295"/>
              <a:gd name="connsiteX401" fmla="*/ 203364 w 397831"/>
              <a:gd name="connsiteY401" fmla="*/ 777898 h 892295"/>
              <a:gd name="connsiteX402" fmla="*/ 205907 w 397831"/>
              <a:gd name="connsiteY402" fmla="*/ 777898 h 892295"/>
              <a:gd name="connsiteX403" fmla="*/ 205907 w 397831"/>
              <a:gd name="connsiteY403" fmla="*/ 775356 h 892295"/>
              <a:gd name="connsiteX404" fmla="*/ 208449 w 397831"/>
              <a:gd name="connsiteY404" fmla="*/ 775356 h 892295"/>
              <a:gd name="connsiteX405" fmla="*/ 210991 w 397831"/>
              <a:gd name="connsiteY405" fmla="*/ 775356 h 892295"/>
              <a:gd name="connsiteX406" fmla="*/ 213533 w 397831"/>
              <a:gd name="connsiteY406" fmla="*/ 775356 h 892295"/>
              <a:gd name="connsiteX407" fmla="*/ 213533 w 397831"/>
              <a:gd name="connsiteY407" fmla="*/ 772814 h 892295"/>
              <a:gd name="connsiteX408" fmla="*/ 216075 w 397831"/>
              <a:gd name="connsiteY408" fmla="*/ 772814 h 892295"/>
              <a:gd name="connsiteX409" fmla="*/ 218617 w 397831"/>
              <a:gd name="connsiteY409" fmla="*/ 772814 h 892295"/>
              <a:gd name="connsiteX410" fmla="*/ 223701 w 397831"/>
              <a:gd name="connsiteY410" fmla="*/ 770271 h 892295"/>
              <a:gd name="connsiteX411" fmla="*/ 218617 w 397831"/>
              <a:gd name="connsiteY411" fmla="*/ 767729 h 892295"/>
              <a:gd name="connsiteX412" fmla="*/ 221159 w 397831"/>
              <a:gd name="connsiteY412" fmla="*/ 762645 h 892295"/>
              <a:gd name="connsiteX413" fmla="*/ 221159 w 397831"/>
              <a:gd name="connsiteY413" fmla="*/ 760103 h 892295"/>
              <a:gd name="connsiteX414" fmla="*/ 228785 w 397831"/>
              <a:gd name="connsiteY414" fmla="*/ 757561 h 892295"/>
              <a:gd name="connsiteX415" fmla="*/ 228785 w 397831"/>
              <a:gd name="connsiteY415" fmla="*/ 755018 h 892295"/>
              <a:gd name="connsiteX416" fmla="*/ 231327 w 397831"/>
              <a:gd name="connsiteY416" fmla="*/ 755018 h 892295"/>
              <a:gd name="connsiteX417" fmla="*/ 231327 w 397831"/>
              <a:gd name="connsiteY417" fmla="*/ 752477 h 892295"/>
              <a:gd name="connsiteX418" fmla="*/ 233869 w 397831"/>
              <a:gd name="connsiteY418" fmla="*/ 752477 h 892295"/>
              <a:gd name="connsiteX419" fmla="*/ 236411 w 397831"/>
              <a:gd name="connsiteY419" fmla="*/ 752477 h 892295"/>
              <a:gd name="connsiteX420" fmla="*/ 238954 w 397831"/>
              <a:gd name="connsiteY420" fmla="*/ 752477 h 892295"/>
              <a:gd name="connsiteX421" fmla="*/ 241495 w 397831"/>
              <a:gd name="connsiteY421" fmla="*/ 752477 h 892295"/>
              <a:gd name="connsiteX422" fmla="*/ 241495 w 397831"/>
              <a:gd name="connsiteY422" fmla="*/ 755018 h 892295"/>
              <a:gd name="connsiteX423" fmla="*/ 244038 w 397831"/>
              <a:gd name="connsiteY423" fmla="*/ 755018 h 892295"/>
              <a:gd name="connsiteX424" fmla="*/ 244038 w 397831"/>
              <a:gd name="connsiteY424" fmla="*/ 757561 h 892295"/>
              <a:gd name="connsiteX425" fmla="*/ 246579 w 397831"/>
              <a:gd name="connsiteY425" fmla="*/ 757561 h 892295"/>
              <a:gd name="connsiteX426" fmla="*/ 246579 w 397831"/>
              <a:gd name="connsiteY426" fmla="*/ 760103 h 892295"/>
              <a:gd name="connsiteX427" fmla="*/ 249122 w 397831"/>
              <a:gd name="connsiteY427" fmla="*/ 760103 h 892295"/>
              <a:gd name="connsiteX428" fmla="*/ 249122 w 397831"/>
              <a:gd name="connsiteY428" fmla="*/ 762645 h 892295"/>
              <a:gd name="connsiteX429" fmla="*/ 249122 w 397831"/>
              <a:gd name="connsiteY429" fmla="*/ 765188 h 892295"/>
              <a:gd name="connsiteX430" fmla="*/ 246579 w 397831"/>
              <a:gd name="connsiteY430" fmla="*/ 790609 h 892295"/>
              <a:gd name="connsiteX431" fmla="*/ 244038 w 397831"/>
              <a:gd name="connsiteY431" fmla="*/ 796965 h 892295"/>
              <a:gd name="connsiteX432" fmla="*/ 244038 w 397831"/>
              <a:gd name="connsiteY432" fmla="*/ 799506 h 892295"/>
              <a:gd name="connsiteX433" fmla="*/ 244038 w 397831"/>
              <a:gd name="connsiteY433" fmla="*/ 805861 h 892295"/>
              <a:gd name="connsiteX434" fmla="*/ 249122 w 397831"/>
              <a:gd name="connsiteY434" fmla="*/ 805861 h 892295"/>
              <a:gd name="connsiteX435" fmla="*/ 251664 w 397831"/>
              <a:gd name="connsiteY435" fmla="*/ 805861 h 892295"/>
              <a:gd name="connsiteX436" fmla="*/ 254206 w 397831"/>
              <a:gd name="connsiteY436" fmla="*/ 805861 h 892295"/>
              <a:gd name="connsiteX437" fmla="*/ 254206 w 397831"/>
              <a:gd name="connsiteY437" fmla="*/ 800778 h 892295"/>
              <a:gd name="connsiteX438" fmla="*/ 256748 w 397831"/>
              <a:gd name="connsiteY438" fmla="*/ 794422 h 892295"/>
              <a:gd name="connsiteX439" fmla="*/ 256748 w 397831"/>
              <a:gd name="connsiteY439" fmla="*/ 789338 h 892295"/>
              <a:gd name="connsiteX440" fmla="*/ 256748 w 397831"/>
              <a:gd name="connsiteY440" fmla="*/ 786795 h 892295"/>
              <a:gd name="connsiteX441" fmla="*/ 254206 w 397831"/>
              <a:gd name="connsiteY441" fmla="*/ 781711 h 892295"/>
              <a:gd name="connsiteX442" fmla="*/ 254206 w 397831"/>
              <a:gd name="connsiteY442" fmla="*/ 779169 h 892295"/>
              <a:gd name="connsiteX443" fmla="*/ 254206 w 397831"/>
              <a:gd name="connsiteY443" fmla="*/ 776627 h 892295"/>
              <a:gd name="connsiteX444" fmla="*/ 256748 w 397831"/>
              <a:gd name="connsiteY444" fmla="*/ 776627 h 892295"/>
              <a:gd name="connsiteX445" fmla="*/ 259290 w 397831"/>
              <a:gd name="connsiteY445" fmla="*/ 776627 h 892295"/>
              <a:gd name="connsiteX446" fmla="*/ 259290 w 397831"/>
              <a:gd name="connsiteY446" fmla="*/ 771543 h 892295"/>
              <a:gd name="connsiteX447" fmla="*/ 261832 w 397831"/>
              <a:gd name="connsiteY447" fmla="*/ 769001 h 892295"/>
              <a:gd name="connsiteX448" fmla="*/ 261832 w 397831"/>
              <a:gd name="connsiteY448" fmla="*/ 755018 h 892295"/>
              <a:gd name="connsiteX449" fmla="*/ 266916 w 397831"/>
              <a:gd name="connsiteY449" fmla="*/ 735952 h 892295"/>
              <a:gd name="connsiteX450" fmla="*/ 272000 w 397831"/>
              <a:gd name="connsiteY450" fmla="*/ 729597 h 892295"/>
              <a:gd name="connsiteX451" fmla="*/ 274542 w 397831"/>
              <a:gd name="connsiteY451" fmla="*/ 718158 h 892295"/>
              <a:gd name="connsiteX452" fmla="*/ 274542 w 397831"/>
              <a:gd name="connsiteY452" fmla="*/ 713073 h 892295"/>
              <a:gd name="connsiteX453" fmla="*/ 274542 w 397831"/>
              <a:gd name="connsiteY453" fmla="*/ 704175 h 892295"/>
              <a:gd name="connsiteX454" fmla="*/ 277084 w 397831"/>
              <a:gd name="connsiteY454" fmla="*/ 695278 h 892295"/>
              <a:gd name="connsiteX455" fmla="*/ 279626 w 397831"/>
              <a:gd name="connsiteY455" fmla="*/ 688923 h 892295"/>
              <a:gd name="connsiteX456" fmla="*/ 279626 w 397831"/>
              <a:gd name="connsiteY456" fmla="*/ 683839 h 892295"/>
              <a:gd name="connsiteX457" fmla="*/ 277084 w 397831"/>
              <a:gd name="connsiteY457" fmla="*/ 681296 h 892295"/>
              <a:gd name="connsiteX458" fmla="*/ 272000 w 397831"/>
              <a:gd name="connsiteY458" fmla="*/ 681296 h 892295"/>
              <a:gd name="connsiteX459" fmla="*/ 269458 w 397831"/>
              <a:gd name="connsiteY459" fmla="*/ 681296 h 892295"/>
              <a:gd name="connsiteX460" fmla="*/ 264374 w 397831"/>
              <a:gd name="connsiteY460" fmla="*/ 695278 h 892295"/>
              <a:gd name="connsiteX461" fmla="*/ 250393 w 397831"/>
              <a:gd name="connsiteY461" fmla="*/ 720700 h 892295"/>
              <a:gd name="connsiteX462" fmla="*/ 252935 w 397831"/>
              <a:gd name="connsiteY462" fmla="*/ 723242 h 892295"/>
              <a:gd name="connsiteX463" fmla="*/ 258019 w 397831"/>
              <a:gd name="connsiteY463" fmla="*/ 728326 h 892295"/>
              <a:gd name="connsiteX464" fmla="*/ 246579 w 397831"/>
              <a:gd name="connsiteY464" fmla="*/ 742308 h 892295"/>
              <a:gd name="connsiteX465" fmla="*/ 236411 w 397831"/>
              <a:gd name="connsiteY465" fmla="*/ 742308 h 892295"/>
              <a:gd name="connsiteX466" fmla="*/ 227514 w 397831"/>
              <a:gd name="connsiteY466" fmla="*/ 739766 h 892295"/>
              <a:gd name="connsiteX467" fmla="*/ 222430 w 397831"/>
              <a:gd name="connsiteY467" fmla="*/ 739766 h 892295"/>
              <a:gd name="connsiteX468" fmla="*/ 219888 w 397831"/>
              <a:gd name="connsiteY468" fmla="*/ 739766 h 892295"/>
              <a:gd name="connsiteX469" fmla="*/ 219888 w 397831"/>
              <a:gd name="connsiteY469" fmla="*/ 737224 h 892295"/>
              <a:gd name="connsiteX470" fmla="*/ 217346 w 397831"/>
              <a:gd name="connsiteY470" fmla="*/ 737224 h 892295"/>
              <a:gd name="connsiteX471" fmla="*/ 219888 w 397831"/>
              <a:gd name="connsiteY471" fmla="*/ 732139 h 892295"/>
              <a:gd name="connsiteX472" fmla="*/ 224972 w 397831"/>
              <a:gd name="connsiteY472" fmla="*/ 729597 h 892295"/>
              <a:gd name="connsiteX473" fmla="*/ 227514 w 397831"/>
              <a:gd name="connsiteY473" fmla="*/ 724513 h 892295"/>
              <a:gd name="connsiteX474" fmla="*/ 227514 w 397831"/>
              <a:gd name="connsiteY474" fmla="*/ 718158 h 892295"/>
              <a:gd name="connsiteX475" fmla="*/ 227514 w 397831"/>
              <a:gd name="connsiteY475" fmla="*/ 715615 h 892295"/>
              <a:gd name="connsiteX476" fmla="*/ 227514 w 397831"/>
              <a:gd name="connsiteY476" fmla="*/ 713073 h 892295"/>
              <a:gd name="connsiteX477" fmla="*/ 223701 w 397831"/>
              <a:gd name="connsiteY477" fmla="*/ 713073 h 892295"/>
              <a:gd name="connsiteX478" fmla="*/ 226243 w 397831"/>
              <a:gd name="connsiteY478" fmla="*/ 704175 h 892295"/>
              <a:gd name="connsiteX479" fmla="*/ 231327 w 397831"/>
              <a:gd name="connsiteY479" fmla="*/ 695278 h 892295"/>
              <a:gd name="connsiteX480" fmla="*/ 236411 w 397831"/>
              <a:gd name="connsiteY480" fmla="*/ 690194 h 892295"/>
              <a:gd name="connsiteX481" fmla="*/ 238954 w 397831"/>
              <a:gd name="connsiteY481" fmla="*/ 690194 h 892295"/>
              <a:gd name="connsiteX482" fmla="*/ 238954 w 397831"/>
              <a:gd name="connsiteY482" fmla="*/ 687652 h 892295"/>
              <a:gd name="connsiteX483" fmla="*/ 241495 w 397831"/>
              <a:gd name="connsiteY483" fmla="*/ 682568 h 892295"/>
              <a:gd name="connsiteX484" fmla="*/ 238954 w 397831"/>
              <a:gd name="connsiteY484" fmla="*/ 682568 h 892295"/>
              <a:gd name="connsiteX485" fmla="*/ 236411 w 397831"/>
              <a:gd name="connsiteY485" fmla="*/ 680025 h 892295"/>
              <a:gd name="connsiteX486" fmla="*/ 236411 w 397831"/>
              <a:gd name="connsiteY486" fmla="*/ 677483 h 892295"/>
              <a:gd name="connsiteX487" fmla="*/ 236411 w 397831"/>
              <a:gd name="connsiteY487" fmla="*/ 674941 h 892295"/>
              <a:gd name="connsiteX488" fmla="*/ 236411 w 397831"/>
              <a:gd name="connsiteY488" fmla="*/ 672399 h 892295"/>
              <a:gd name="connsiteX489" fmla="*/ 236411 w 397831"/>
              <a:gd name="connsiteY489" fmla="*/ 669857 h 892295"/>
              <a:gd name="connsiteX490" fmla="*/ 233869 w 397831"/>
              <a:gd name="connsiteY490" fmla="*/ 669857 h 892295"/>
              <a:gd name="connsiteX491" fmla="*/ 233869 w 397831"/>
              <a:gd name="connsiteY491" fmla="*/ 667315 h 892295"/>
              <a:gd name="connsiteX492" fmla="*/ 233869 w 397831"/>
              <a:gd name="connsiteY492" fmla="*/ 664772 h 892295"/>
              <a:gd name="connsiteX493" fmla="*/ 231327 w 397831"/>
              <a:gd name="connsiteY493" fmla="*/ 659688 h 892295"/>
              <a:gd name="connsiteX494" fmla="*/ 233869 w 397831"/>
              <a:gd name="connsiteY494" fmla="*/ 657146 h 892295"/>
              <a:gd name="connsiteX495" fmla="*/ 238954 w 397831"/>
              <a:gd name="connsiteY495" fmla="*/ 648249 h 892295"/>
              <a:gd name="connsiteX496" fmla="*/ 241495 w 397831"/>
              <a:gd name="connsiteY496" fmla="*/ 645706 h 892295"/>
              <a:gd name="connsiteX497" fmla="*/ 241495 w 397831"/>
              <a:gd name="connsiteY497" fmla="*/ 643164 h 892295"/>
              <a:gd name="connsiteX498" fmla="*/ 238954 w 397831"/>
              <a:gd name="connsiteY498" fmla="*/ 640622 h 892295"/>
              <a:gd name="connsiteX499" fmla="*/ 241495 w 397831"/>
              <a:gd name="connsiteY499" fmla="*/ 634266 h 892295"/>
              <a:gd name="connsiteX500" fmla="*/ 244038 w 397831"/>
              <a:gd name="connsiteY500" fmla="*/ 631725 h 892295"/>
              <a:gd name="connsiteX501" fmla="*/ 244038 w 397831"/>
              <a:gd name="connsiteY501" fmla="*/ 632995 h 892295"/>
              <a:gd name="connsiteX502" fmla="*/ 241495 w 397831"/>
              <a:gd name="connsiteY502" fmla="*/ 630453 h 892295"/>
              <a:gd name="connsiteX503" fmla="*/ 244038 w 397831"/>
              <a:gd name="connsiteY503" fmla="*/ 630453 h 892295"/>
              <a:gd name="connsiteX504" fmla="*/ 249122 w 397831"/>
              <a:gd name="connsiteY504" fmla="*/ 627911 h 892295"/>
              <a:gd name="connsiteX505" fmla="*/ 254206 w 397831"/>
              <a:gd name="connsiteY505" fmla="*/ 627911 h 892295"/>
              <a:gd name="connsiteX506" fmla="*/ 254206 w 397831"/>
              <a:gd name="connsiteY506" fmla="*/ 625369 h 892295"/>
              <a:gd name="connsiteX507" fmla="*/ 254206 w 397831"/>
              <a:gd name="connsiteY507" fmla="*/ 622827 h 892295"/>
              <a:gd name="connsiteX508" fmla="*/ 256748 w 397831"/>
              <a:gd name="connsiteY508" fmla="*/ 617742 h 892295"/>
              <a:gd name="connsiteX509" fmla="*/ 256748 w 397831"/>
              <a:gd name="connsiteY509" fmla="*/ 615200 h 892295"/>
              <a:gd name="connsiteX510" fmla="*/ 259290 w 397831"/>
              <a:gd name="connsiteY510" fmla="*/ 612659 h 892295"/>
              <a:gd name="connsiteX511" fmla="*/ 259290 w 397831"/>
              <a:gd name="connsiteY511" fmla="*/ 610116 h 892295"/>
              <a:gd name="connsiteX512" fmla="*/ 259290 w 397831"/>
              <a:gd name="connsiteY512" fmla="*/ 607574 h 892295"/>
              <a:gd name="connsiteX513" fmla="*/ 259290 w 397831"/>
              <a:gd name="connsiteY513" fmla="*/ 602489 h 892295"/>
              <a:gd name="connsiteX514" fmla="*/ 256748 w 397831"/>
              <a:gd name="connsiteY514" fmla="*/ 597406 h 892295"/>
              <a:gd name="connsiteX515" fmla="*/ 254206 w 397831"/>
              <a:gd name="connsiteY515" fmla="*/ 592321 h 892295"/>
              <a:gd name="connsiteX516" fmla="*/ 251664 w 397831"/>
              <a:gd name="connsiteY516" fmla="*/ 583423 h 892295"/>
              <a:gd name="connsiteX517" fmla="*/ 249122 w 397831"/>
              <a:gd name="connsiteY517" fmla="*/ 580882 h 892295"/>
              <a:gd name="connsiteX518" fmla="*/ 249122 w 397831"/>
              <a:gd name="connsiteY518" fmla="*/ 582152 h 892295"/>
              <a:gd name="connsiteX519" fmla="*/ 249122 w 397831"/>
              <a:gd name="connsiteY519" fmla="*/ 577068 h 892295"/>
              <a:gd name="connsiteX520" fmla="*/ 249122 w 397831"/>
              <a:gd name="connsiteY520" fmla="*/ 574526 h 892295"/>
              <a:gd name="connsiteX521" fmla="*/ 249122 w 397831"/>
              <a:gd name="connsiteY521" fmla="*/ 571984 h 892295"/>
              <a:gd name="connsiteX522" fmla="*/ 251664 w 397831"/>
              <a:gd name="connsiteY522" fmla="*/ 571984 h 892295"/>
              <a:gd name="connsiteX523" fmla="*/ 251664 w 397831"/>
              <a:gd name="connsiteY523" fmla="*/ 569442 h 892295"/>
              <a:gd name="connsiteX524" fmla="*/ 251664 w 397831"/>
              <a:gd name="connsiteY524" fmla="*/ 564357 h 892295"/>
              <a:gd name="connsiteX525" fmla="*/ 251664 w 397831"/>
              <a:gd name="connsiteY525" fmla="*/ 561816 h 892295"/>
              <a:gd name="connsiteX526" fmla="*/ 249122 w 397831"/>
              <a:gd name="connsiteY526" fmla="*/ 561816 h 892295"/>
              <a:gd name="connsiteX527" fmla="*/ 249122 w 397831"/>
              <a:gd name="connsiteY527" fmla="*/ 559273 h 892295"/>
              <a:gd name="connsiteX528" fmla="*/ 249122 w 397831"/>
              <a:gd name="connsiteY528" fmla="*/ 556731 h 892295"/>
              <a:gd name="connsiteX529" fmla="*/ 246579 w 397831"/>
              <a:gd name="connsiteY529" fmla="*/ 554189 h 892295"/>
              <a:gd name="connsiteX530" fmla="*/ 244038 w 397831"/>
              <a:gd name="connsiteY530" fmla="*/ 551646 h 892295"/>
              <a:gd name="connsiteX531" fmla="*/ 244038 w 397831"/>
              <a:gd name="connsiteY531" fmla="*/ 546563 h 892295"/>
              <a:gd name="connsiteX532" fmla="*/ 244038 w 397831"/>
              <a:gd name="connsiteY532" fmla="*/ 544020 h 892295"/>
              <a:gd name="connsiteX533" fmla="*/ 246579 w 397831"/>
              <a:gd name="connsiteY533" fmla="*/ 544020 h 892295"/>
              <a:gd name="connsiteX534" fmla="*/ 246579 w 397831"/>
              <a:gd name="connsiteY534" fmla="*/ 541478 h 892295"/>
              <a:gd name="connsiteX535" fmla="*/ 246579 w 397831"/>
              <a:gd name="connsiteY535" fmla="*/ 538936 h 892295"/>
              <a:gd name="connsiteX536" fmla="*/ 244038 w 397831"/>
              <a:gd name="connsiteY536" fmla="*/ 538936 h 892295"/>
              <a:gd name="connsiteX537" fmla="*/ 244038 w 397831"/>
              <a:gd name="connsiteY537" fmla="*/ 536394 h 892295"/>
              <a:gd name="connsiteX538" fmla="*/ 244038 w 397831"/>
              <a:gd name="connsiteY538" fmla="*/ 531309 h 892295"/>
              <a:gd name="connsiteX539" fmla="*/ 246579 w 397831"/>
              <a:gd name="connsiteY539" fmla="*/ 531309 h 892295"/>
              <a:gd name="connsiteX540" fmla="*/ 249122 w 397831"/>
              <a:gd name="connsiteY540" fmla="*/ 531309 h 892295"/>
              <a:gd name="connsiteX541" fmla="*/ 251664 w 397831"/>
              <a:gd name="connsiteY541" fmla="*/ 533852 h 892295"/>
              <a:gd name="connsiteX542" fmla="*/ 254206 w 397831"/>
              <a:gd name="connsiteY542" fmla="*/ 533852 h 892295"/>
              <a:gd name="connsiteX543" fmla="*/ 256748 w 397831"/>
              <a:gd name="connsiteY543" fmla="*/ 533852 h 892295"/>
              <a:gd name="connsiteX544" fmla="*/ 259290 w 397831"/>
              <a:gd name="connsiteY544" fmla="*/ 531309 h 892295"/>
              <a:gd name="connsiteX545" fmla="*/ 261832 w 397831"/>
              <a:gd name="connsiteY545" fmla="*/ 531309 h 892295"/>
              <a:gd name="connsiteX546" fmla="*/ 261832 w 397831"/>
              <a:gd name="connsiteY546" fmla="*/ 528767 h 892295"/>
              <a:gd name="connsiteX547" fmla="*/ 261832 w 397831"/>
              <a:gd name="connsiteY547" fmla="*/ 531309 h 892295"/>
              <a:gd name="connsiteX548" fmla="*/ 261832 w 397831"/>
              <a:gd name="connsiteY548" fmla="*/ 524954 h 892295"/>
              <a:gd name="connsiteX549" fmla="*/ 264374 w 397831"/>
              <a:gd name="connsiteY549" fmla="*/ 519869 h 892295"/>
              <a:gd name="connsiteX550" fmla="*/ 266916 w 397831"/>
              <a:gd name="connsiteY550" fmla="*/ 519869 h 892295"/>
              <a:gd name="connsiteX551" fmla="*/ 269458 w 397831"/>
              <a:gd name="connsiteY551" fmla="*/ 519869 h 892295"/>
              <a:gd name="connsiteX552" fmla="*/ 269458 w 397831"/>
              <a:gd name="connsiteY552" fmla="*/ 517328 h 892295"/>
              <a:gd name="connsiteX553" fmla="*/ 269458 w 397831"/>
              <a:gd name="connsiteY553" fmla="*/ 512243 h 892295"/>
              <a:gd name="connsiteX554" fmla="*/ 272000 w 397831"/>
              <a:gd name="connsiteY554" fmla="*/ 509701 h 892295"/>
              <a:gd name="connsiteX555" fmla="*/ 274542 w 397831"/>
              <a:gd name="connsiteY555" fmla="*/ 504617 h 892295"/>
              <a:gd name="connsiteX556" fmla="*/ 274542 w 397831"/>
              <a:gd name="connsiteY556" fmla="*/ 498262 h 892295"/>
              <a:gd name="connsiteX557" fmla="*/ 274542 w 397831"/>
              <a:gd name="connsiteY557" fmla="*/ 493177 h 892295"/>
              <a:gd name="connsiteX558" fmla="*/ 277084 w 397831"/>
              <a:gd name="connsiteY558" fmla="*/ 490635 h 892295"/>
              <a:gd name="connsiteX559" fmla="*/ 282168 w 397831"/>
              <a:gd name="connsiteY559" fmla="*/ 488093 h 892295"/>
              <a:gd name="connsiteX560" fmla="*/ 282168 w 397831"/>
              <a:gd name="connsiteY560" fmla="*/ 485551 h 892295"/>
              <a:gd name="connsiteX561" fmla="*/ 282168 w 397831"/>
              <a:gd name="connsiteY561" fmla="*/ 483009 h 892295"/>
              <a:gd name="connsiteX562" fmla="*/ 282168 w 397831"/>
              <a:gd name="connsiteY562" fmla="*/ 480466 h 892295"/>
              <a:gd name="connsiteX563" fmla="*/ 279626 w 397831"/>
              <a:gd name="connsiteY563" fmla="*/ 477924 h 892295"/>
              <a:gd name="connsiteX564" fmla="*/ 282168 w 397831"/>
              <a:gd name="connsiteY564" fmla="*/ 475382 h 892295"/>
              <a:gd name="connsiteX565" fmla="*/ 284710 w 397831"/>
              <a:gd name="connsiteY565" fmla="*/ 472840 h 892295"/>
              <a:gd name="connsiteX566" fmla="*/ 287252 w 397831"/>
              <a:gd name="connsiteY566" fmla="*/ 467756 h 892295"/>
              <a:gd name="connsiteX567" fmla="*/ 289795 w 397831"/>
              <a:gd name="connsiteY567" fmla="*/ 465213 h 892295"/>
              <a:gd name="connsiteX568" fmla="*/ 289795 w 397831"/>
              <a:gd name="connsiteY568" fmla="*/ 462671 h 892295"/>
              <a:gd name="connsiteX569" fmla="*/ 292336 w 397831"/>
              <a:gd name="connsiteY569" fmla="*/ 462671 h 892295"/>
              <a:gd name="connsiteX570" fmla="*/ 294879 w 397831"/>
              <a:gd name="connsiteY570" fmla="*/ 460130 h 892295"/>
              <a:gd name="connsiteX571" fmla="*/ 294879 w 397831"/>
              <a:gd name="connsiteY571" fmla="*/ 457587 h 892295"/>
              <a:gd name="connsiteX572" fmla="*/ 297420 w 397831"/>
              <a:gd name="connsiteY572" fmla="*/ 457587 h 892295"/>
              <a:gd name="connsiteX573" fmla="*/ 297420 w 397831"/>
              <a:gd name="connsiteY573" fmla="*/ 455045 h 892295"/>
              <a:gd name="connsiteX574" fmla="*/ 297420 w 397831"/>
              <a:gd name="connsiteY574" fmla="*/ 452503 h 892295"/>
              <a:gd name="connsiteX575" fmla="*/ 297420 w 397831"/>
              <a:gd name="connsiteY575" fmla="*/ 455045 h 892295"/>
              <a:gd name="connsiteX576" fmla="*/ 299963 w 397831"/>
              <a:gd name="connsiteY576" fmla="*/ 452503 h 892295"/>
              <a:gd name="connsiteX577" fmla="*/ 299963 w 397831"/>
              <a:gd name="connsiteY577" fmla="*/ 449960 h 892295"/>
              <a:gd name="connsiteX578" fmla="*/ 302505 w 397831"/>
              <a:gd name="connsiteY578" fmla="*/ 447419 h 892295"/>
              <a:gd name="connsiteX579" fmla="*/ 302505 w 397831"/>
              <a:gd name="connsiteY579" fmla="*/ 444876 h 892295"/>
              <a:gd name="connsiteX580" fmla="*/ 302505 w 397831"/>
              <a:gd name="connsiteY580" fmla="*/ 439792 h 892295"/>
              <a:gd name="connsiteX581" fmla="*/ 302505 w 397831"/>
              <a:gd name="connsiteY581" fmla="*/ 437250 h 892295"/>
              <a:gd name="connsiteX582" fmla="*/ 302505 w 397831"/>
              <a:gd name="connsiteY582" fmla="*/ 434708 h 892295"/>
              <a:gd name="connsiteX583" fmla="*/ 305047 w 397831"/>
              <a:gd name="connsiteY583" fmla="*/ 434708 h 892295"/>
              <a:gd name="connsiteX584" fmla="*/ 305047 w 397831"/>
              <a:gd name="connsiteY584" fmla="*/ 432166 h 892295"/>
              <a:gd name="connsiteX585" fmla="*/ 305047 w 397831"/>
              <a:gd name="connsiteY585" fmla="*/ 429623 h 892295"/>
              <a:gd name="connsiteX586" fmla="*/ 302505 w 397831"/>
              <a:gd name="connsiteY586" fmla="*/ 429623 h 892295"/>
              <a:gd name="connsiteX587" fmla="*/ 302505 w 397831"/>
              <a:gd name="connsiteY587" fmla="*/ 429623 h 892295"/>
              <a:gd name="connsiteX588" fmla="*/ 307589 w 397831"/>
              <a:gd name="connsiteY588" fmla="*/ 423268 h 892295"/>
              <a:gd name="connsiteX589" fmla="*/ 307589 w 397831"/>
              <a:gd name="connsiteY589" fmla="*/ 420726 h 892295"/>
              <a:gd name="connsiteX590" fmla="*/ 310131 w 397831"/>
              <a:gd name="connsiteY590" fmla="*/ 418183 h 892295"/>
              <a:gd name="connsiteX591" fmla="*/ 310131 w 397831"/>
              <a:gd name="connsiteY591" fmla="*/ 415642 h 892295"/>
              <a:gd name="connsiteX592" fmla="*/ 312673 w 397831"/>
              <a:gd name="connsiteY592" fmla="*/ 415642 h 892295"/>
              <a:gd name="connsiteX593" fmla="*/ 315215 w 397831"/>
              <a:gd name="connsiteY593" fmla="*/ 415642 h 892295"/>
              <a:gd name="connsiteX594" fmla="*/ 315215 w 397831"/>
              <a:gd name="connsiteY594" fmla="*/ 413100 h 892295"/>
              <a:gd name="connsiteX595" fmla="*/ 315215 w 397831"/>
              <a:gd name="connsiteY595" fmla="*/ 410557 h 892295"/>
              <a:gd name="connsiteX596" fmla="*/ 317757 w 397831"/>
              <a:gd name="connsiteY596" fmla="*/ 405473 h 892295"/>
              <a:gd name="connsiteX597" fmla="*/ 315215 w 397831"/>
              <a:gd name="connsiteY597" fmla="*/ 405473 h 892295"/>
              <a:gd name="connsiteX598" fmla="*/ 315215 w 397831"/>
              <a:gd name="connsiteY598" fmla="*/ 400389 h 892295"/>
              <a:gd name="connsiteX599" fmla="*/ 315215 w 397831"/>
              <a:gd name="connsiteY599" fmla="*/ 395304 h 892295"/>
              <a:gd name="connsiteX600" fmla="*/ 312673 w 397831"/>
              <a:gd name="connsiteY600" fmla="*/ 390220 h 892295"/>
              <a:gd name="connsiteX601" fmla="*/ 312673 w 397831"/>
              <a:gd name="connsiteY601" fmla="*/ 387678 h 892295"/>
              <a:gd name="connsiteX602" fmla="*/ 315215 w 397831"/>
              <a:gd name="connsiteY602" fmla="*/ 387678 h 892295"/>
              <a:gd name="connsiteX603" fmla="*/ 320299 w 397831"/>
              <a:gd name="connsiteY603" fmla="*/ 385136 h 892295"/>
              <a:gd name="connsiteX604" fmla="*/ 320299 w 397831"/>
              <a:gd name="connsiteY604" fmla="*/ 380051 h 892295"/>
              <a:gd name="connsiteX605" fmla="*/ 322841 w 397831"/>
              <a:gd name="connsiteY605" fmla="*/ 374967 h 892295"/>
              <a:gd name="connsiteX606" fmla="*/ 322841 w 397831"/>
              <a:gd name="connsiteY606" fmla="*/ 372425 h 892295"/>
              <a:gd name="connsiteX607" fmla="*/ 322841 w 397831"/>
              <a:gd name="connsiteY607" fmla="*/ 369883 h 892295"/>
              <a:gd name="connsiteX608" fmla="*/ 322841 w 397831"/>
              <a:gd name="connsiteY608" fmla="*/ 364799 h 892295"/>
              <a:gd name="connsiteX609" fmla="*/ 325383 w 397831"/>
              <a:gd name="connsiteY609" fmla="*/ 359714 h 892295"/>
              <a:gd name="connsiteX610" fmla="*/ 322841 w 397831"/>
              <a:gd name="connsiteY610" fmla="*/ 357172 h 892295"/>
              <a:gd name="connsiteX611" fmla="*/ 320299 w 397831"/>
              <a:gd name="connsiteY611" fmla="*/ 354630 h 892295"/>
              <a:gd name="connsiteX612" fmla="*/ 320299 w 397831"/>
              <a:gd name="connsiteY612" fmla="*/ 352088 h 892295"/>
              <a:gd name="connsiteX613" fmla="*/ 320299 w 397831"/>
              <a:gd name="connsiteY613" fmla="*/ 347003 h 892295"/>
              <a:gd name="connsiteX614" fmla="*/ 320299 w 397831"/>
              <a:gd name="connsiteY614" fmla="*/ 344461 h 892295"/>
              <a:gd name="connsiteX615" fmla="*/ 322841 w 397831"/>
              <a:gd name="connsiteY615" fmla="*/ 339377 h 892295"/>
              <a:gd name="connsiteX616" fmla="*/ 320299 w 397831"/>
              <a:gd name="connsiteY616" fmla="*/ 334293 h 892295"/>
              <a:gd name="connsiteX617" fmla="*/ 320299 w 397831"/>
              <a:gd name="connsiteY617" fmla="*/ 331750 h 892295"/>
              <a:gd name="connsiteX618" fmla="*/ 320299 w 397831"/>
              <a:gd name="connsiteY618" fmla="*/ 329208 h 892295"/>
              <a:gd name="connsiteX619" fmla="*/ 320299 w 397831"/>
              <a:gd name="connsiteY619" fmla="*/ 326667 h 892295"/>
              <a:gd name="connsiteX620" fmla="*/ 320299 w 397831"/>
              <a:gd name="connsiteY620" fmla="*/ 324124 h 892295"/>
              <a:gd name="connsiteX621" fmla="*/ 317757 w 397831"/>
              <a:gd name="connsiteY621" fmla="*/ 317769 h 892295"/>
              <a:gd name="connsiteX622" fmla="*/ 315215 w 397831"/>
              <a:gd name="connsiteY622" fmla="*/ 312684 h 892295"/>
              <a:gd name="connsiteX623" fmla="*/ 315215 w 397831"/>
              <a:gd name="connsiteY623" fmla="*/ 310142 h 892295"/>
              <a:gd name="connsiteX624" fmla="*/ 315215 w 397831"/>
              <a:gd name="connsiteY624" fmla="*/ 315227 h 892295"/>
              <a:gd name="connsiteX625" fmla="*/ 315215 w 397831"/>
              <a:gd name="connsiteY625" fmla="*/ 312684 h 892295"/>
              <a:gd name="connsiteX626" fmla="*/ 315215 w 397831"/>
              <a:gd name="connsiteY626" fmla="*/ 310142 h 892295"/>
              <a:gd name="connsiteX627" fmla="*/ 315215 w 397831"/>
              <a:gd name="connsiteY627" fmla="*/ 307600 h 892295"/>
              <a:gd name="connsiteX628" fmla="*/ 315215 w 397831"/>
              <a:gd name="connsiteY628" fmla="*/ 302516 h 892295"/>
              <a:gd name="connsiteX629" fmla="*/ 315215 w 397831"/>
              <a:gd name="connsiteY629" fmla="*/ 297431 h 892295"/>
              <a:gd name="connsiteX630" fmla="*/ 315215 w 397831"/>
              <a:gd name="connsiteY630" fmla="*/ 294890 h 892295"/>
              <a:gd name="connsiteX631" fmla="*/ 315215 w 397831"/>
              <a:gd name="connsiteY631" fmla="*/ 292347 h 892295"/>
              <a:gd name="connsiteX632" fmla="*/ 315215 w 397831"/>
              <a:gd name="connsiteY632" fmla="*/ 285992 h 892295"/>
              <a:gd name="connsiteX633" fmla="*/ 317757 w 397831"/>
              <a:gd name="connsiteY633" fmla="*/ 283450 h 892295"/>
              <a:gd name="connsiteX634" fmla="*/ 320299 w 397831"/>
              <a:gd name="connsiteY634" fmla="*/ 283450 h 892295"/>
              <a:gd name="connsiteX635" fmla="*/ 320299 w 397831"/>
              <a:gd name="connsiteY635" fmla="*/ 285992 h 892295"/>
              <a:gd name="connsiteX636" fmla="*/ 320299 w 397831"/>
              <a:gd name="connsiteY636" fmla="*/ 283450 h 892295"/>
              <a:gd name="connsiteX637" fmla="*/ 325383 w 397831"/>
              <a:gd name="connsiteY637" fmla="*/ 280907 h 892295"/>
              <a:gd name="connsiteX638" fmla="*/ 325383 w 397831"/>
              <a:gd name="connsiteY638" fmla="*/ 278365 h 892295"/>
              <a:gd name="connsiteX639" fmla="*/ 330467 w 397831"/>
              <a:gd name="connsiteY639" fmla="*/ 269468 h 892295"/>
              <a:gd name="connsiteX640" fmla="*/ 330467 w 397831"/>
              <a:gd name="connsiteY640" fmla="*/ 266926 h 892295"/>
              <a:gd name="connsiteX641" fmla="*/ 327925 w 397831"/>
              <a:gd name="connsiteY641" fmla="*/ 266926 h 892295"/>
              <a:gd name="connsiteX642" fmla="*/ 327925 w 397831"/>
              <a:gd name="connsiteY642" fmla="*/ 264384 h 892295"/>
              <a:gd name="connsiteX643" fmla="*/ 327925 w 397831"/>
              <a:gd name="connsiteY643" fmla="*/ 255486 h 892295"/>
              <a:gd name="connsiteX644" fmla="*/ 327925 w 397831"/>
              <a:gd name="connsiteY644" fmla="*/ 252944 h 892295"/>
              <a:gd name="connsiteX645" fmla="*/ 327925 w 397831"/>
              <a:gd name="connsiteY645" fmla="*/ 250402 h 892295"/>
              <a:gd name="connsiteX646" fmla="*/ 327925 w 397831"/>
              <a:gd name="connsiteY646" fmla="*/ 247860 h 892295"/>
              <a:gd name="connsiteX647" fmla="*/ 327925 w 397831"/>
              <a:gd name="connsiteY647" fmla="*/ 245317 h 892295"/>
              <a:gd name="connsiteX648" fmla="*/ 325383 w 397831"/>
              <a:gd name="connsiteY648" fmla="*/ 245317 h 892295"/>
              <a:gd name="connsiteX649" fmla="*/ 325383 w 397831"/>
              <a:gd name="connsiteY649" fmla="*/ 242775 h 892295"/>
              <a:gd name="connsiteX650" fmla="*/ 322841 w 397831"/>
              <a:gd name="connsiteY650" fmla="*/ 242775 h 892295"/>
              <a:gd name="connsiteX651" fmla="*/ 322841 w 397831"/>
              <a:gd name="connsiteY651" fmla="*/ 240233 h 892295"/>
              <a:gd name="connsiteX652" fmla="*/ 322841 w 397831"/>
              <a:gd name="connsiteY652" fmla="*/ 237691 h 892295"/>
              <a:gd name="connsiteX653" fmla="*/ 322841 w 397831"/>
              <a:gd name="connsiteY653" fmla="*/ 232607 h 892295"/>
              <a:gd name="connsiteX654" fmla="*/ 320299 w 397831"/>
              <a:gd name="connsiteY654" fmla="*/ 232607 h 892295"/>
              <a:gd name="connsiteX655" fmla="*/ 320299 w 397831"/>
              <a:gd name="connsiteY655" fmla="*/ 230064 h 892295"/>
              <a:gd name="connsiteX656" fmla="*/ 322841 w 397831"/>
              <a:gd name="connsiteY656" fmla="*/ 227522 h 892295"/>
              <a:gd name="connsiteX657" fmla="*/ 325383 w 397831"/>
              <a:gd name="connsiteY657" fmla="*/ 222438 h 892295"/>
              <a:gd name="connsiteX658" fmla="*/ 327925 w 397831"/>
              <a:gd name="connsiteY658" fmla="*/ 219896 h 892295"/>
              <a:gd name="connsiteX659" fmla="*/ 330467 w 397831"/>
              <a:gd name="connsiteY659" fmla="*/ 219896 h 892295"/>
              <a:gd name="connsiteX660" fmla="*/ 330467 w 397831"/>
              <a:gd name="connsiteY660" fmla="*/ 217354 h 892295"/>
              <a:gd name="connsiteX661" fmla="*/ 330467 w 397831"/>
              <a:gd name="connsiteY661" fmla="*/ 214811 h 892295"/>
              <a:gd name="connsiteX662" fmla="*/ 330467 w 397831"/>
              <a:gd name="connsiteY662" fmla="*/ 212270 h 892295"/>
              <a:gd name="connsiteX663" fmla="*/ 333010 w 397831"/>
              <a:gd name="connsiteY663" fmla="*/ 212270 h 892295"/>
              <a:gd name="connsiteX664" fmla="*/ 333010 w 397831"/>
              <a:gd name="connsiteY664" fmla="*/ 213541 h 892295"/>
              <a:gd name="connsiteX665" fmla="*/ 333010 w 397831"/>
              <a:gd name="connsiteY665" fmla="*/ 208456 h 892295"/>
              <a:gd name="connsiteX666" fmla="*/ 333010 w 397831"/>
              <a:gd name="connsiteY666" fmla="*/ 203372 h 892295"/>
              <a:gd name="connsiteX667" fmla="*/ 335551 w 397831"/>
              <a:gd name="connsiteY667" fmla="*/ 197017 h 892295"/>
              <a:gd name="connsiteX668" fmla="*/ 335551 w 397831"/>
              <a:gd name="connsiteY668" fmla="*/ 191932 h 892295"/>
              <a:gd name="connsiteX669" fmla="*/ 335551 w 397831"/>
              <a:gd name="connsiteY669" fmla="*/ 189390 h 892295"/>
              <a:gd name="connsiteX670" fmla="*/ 338094 w 397831"/>
              <a:gd name="connsiteY670" fmla="*/ 189390 h 892295"/>
              <a:gd name="connsiteX671" fmla="*/ 338094 w 397831"/>
              <a:gd name="connsiteY671" fmla="*/ 188119 h 892295"/>
              <a:gd name="connsiteX672" fmla="*/ 340636 w 397831"/>
              <a:gd name="connsiteY672" fmla="*/ 188119 h 892295"/>
              <a:gd name="connsiteX673" fmla="*/ 340636 w 397831"/>
              <a:gd name="connsiteY673" fmla="*/ 185577 h 892295"/>
              <a:gd name="connsiteX674" fmla="*/ 343178 w 397831"/>
              <a:gd name="connsiteY674" fmla="*/ 185577 h 892295"/>
              <a:gd name="connsiteX675" fmla="*/ 343178 w 397831"/>
              <a:gd name="connsiteY675" fmla="*/ 180493 h 892295"/>
              <a:gd name="connsiteX676" fmla="*/ 343178 w 397831"/>
              <a:gd name="connsiteY676" fmla="*/ 177951 h 892295"/>
              <a:gd name="connsiteX677" fmla="*/ 343178 w 397831"/>
              <a:gd name="connsiteY677" fmla="*/ 175408 h 892295"/>
              <a:gd name="connsiteX678" fmla="*/ 343178 w 397831"/>
              <a:gd name="connsiteY678" fmla="*/ 172866 h 892295"/>
              <a:gd name="connsiteX679" fmla="*/ 340636 w 397831"/>
              <a:gd name="connsiteY679" fmla="*/ 166511 h 892295"/>
              <a:gd name="connsiteX680" fmla="*/ 340636 w 397831"/>
              <a:gd name="connsiteY680" fmla="*/ 163968 h 892295"/>
              <a:gd name="connsiteX681" fmla="*/ 343178 w 397831"/>
              <a:gd name="connsiteY681" fmla="*/ 163968 h 892295"/>
              <a:gd name="connsiteX682" fmla="*/ 345720 w 397831"/>
              <a:gd name="connsiteY682" fmla="*/ 163968 h 892295"/>
              <a:gd name="connsiteX683" fmla="*/ 345720 w 397831"/>
              <a:gd name="connsiteY683" fmla="*/ 162698 h 892295"/>
              <a:gd name="connsiteX684" fmla="*/ 348262 w 397831"/>
              <a:gd name="connsiteY684" fmla="*/ 160155 h 892295"/>
              <a:gd name="connsiteX685" fmla="*/ 345720 w 397831"/>
              <a:gd name="connsiteY685" fmla="*/ 157613 h 892295"/>
              <a:gd name="connsiteX686" fmla="*/ 345720 w 397831"/>
              <a:gd name="connsiteY686" fmla="*/ 155071 h 892295"/>
              <a:gd name="connsiteX687" fmla="*/ 348262 w 397831"/>
              <a:gd name="connsiteY687" fmla="*/ 149987 h 892295"/>
              <a:gd name="connsiteX688" fmla="*/ 350804 w 397831"/>
              <a:gd name="connsiteY688" fmla="*/ 144902 h 892295"/>
              <a:gd name="connsiteX689" fmla="*/ 350804 w 397831"/>
              <a:gd name="connsiteY689" fmla="*/ 142361 h 892295"/>
              <a:gd name="connsiteX690" fmla="*/ 350804 w 397831"/>
              <a:gd name="connsiteY690" fmla="*/ 137276 h 892295"/>
              <a:gd name="connsiteX691" fmla="*/ 353346 w 397831"/>
              <a:gd name="connsiteY691" fmla="*/ 132191 h 892295"/>
              <a:gd name="connsiteX692" fmla="*/ 350804 w 397831"/>
              <a:gd name="connsiteY692" fmla="*/ 127108 h 892295"/>
              <a:gd name="connsiteX693" fmla="*/ 350804 w 397831"/>
              <a:gd name="connsiteY693" fmla="*/ 124565 h 892295"/>
              <a:gd name="connsiteX694" fmla="*/ 350804 w 397831"/>
              <a:gd name="connsiteY694" fmla="*/ 122023 h 892295"/>
              <a:gd name="connsiteX695" fmla="*/ 353346 w 397831"/>
              <a:gd name="connsiteY695" fmla="*/ 119481 h 892295"/>
              <a:gd name="connsiteX696" fmla="*/ 353346 w 397831"/>
              <a:gd name="connsiteY696" fmla="*/ 116939 h 892295"/>
              <a:gd name="connsiteX697" fmla="*/ 353346 w 397831"/>
              <a:gd name="connsiteY697" fmla="*/ 114397 h 892295"/>
              <a:gd name="connsiteX698" fmla="*/ 350804 w 397831"/>
              <a:gd name="connsiteY698" fmla="*/ 114397 h 892295"/>
              <a:gd name="connsiteX699" fmla="*/ 350804 w 397831"/>
              <a:gd name="connsiteY699" fmla="*/ 111854 h 892295"/>
              <a:gd name="connsiteX700" fmla="*/ 348262 w 397831"/>
              <a:gd name="connsiteY700" fmla="*/ 109312 h 892295"/>
              <a:gd name="connsiteX701" fmla="*/ 350804 w 397831"/>
              <a:gd name="connsiteY701" fmla="*/ 106770 h 892295"/>
              <a:gd name="connsiteX702" fmla="*/ 350804 w 397831"/>
              <a:gd name="connsiteY702" fmla="*/ 104228 h 892295"/>
              <a:gd name="connsiteX703" fmla="*/ 353346 w 397831"/>
              <a:gd name="connsiteY703" fmla="*/ 99144 h 892295"/>
              <a:gd name="connsiteX704" fmla="*/ 355888 w 397831"/>
              <a:gd name="connsiteY704" fmla="*/ 96601 h 892295"/>
              <a:gd name="connsiteX705" fmla="*/ 355888 w 397831"/>
              <a:gd name="connsiteY705" fmla="*/ 94059 h 892295"/>
              <a:gd name="connsiteX706" fmla="*/ 358430 w 397831"/>
              <a:gd name="connsiteY706" fmla="*/ 91518 h 892295"/>
              <a:gd name="connsiteX707" fmla="*/ 360972 w 397831"/>
              <a:gd name="connsiteY707" fmla="*/ 86433 h 892295"/>
              <a:gd name="connsiteX708" fmla="*/ 360972 w 397831"/>
              <a:gd name="connsiteY708" fmla="*/ 83891 h 892295"/>
              <a:gd name="connsiteX709" fmla="*/ 358430 w 397831"/>
              <a:gd name="connsiteY709" fmla="*/ 81348 h 892295"/>
              <a:gd name="connsiteX710" fmla="*/ 358430 w 397831"/>
              <a:gd name="connsiteY710" fmla="*/ 86433 h 892295"/>
              <a:gd name="connsiteX711" fmla="*/ 358430 w 397831"/>
              <a:gd name="connsiteY711" fmla="*/ 81348 h 892295"/>
              <a:gd name="connsiteX712" fmla="*/ 355888 w 397831"/>
              <a:gd name="connsiteY712" fmla="*/ 78807 h 892295"/>
              <a:gd name="connsiteX713" fmla="*/ 355888 w 397831"/>
              <a:gd name="connsiteY713" fmla="*/ 76265 h 892295"/>
              <a:gd name="connsiteX714" fmla="*/ 355888 w 397831"/>
              <a:gd name="connsiteY714" fmla="*/ 71180 h 892295"/>
              <a:gd name="connsiteX715" fmla="*/ 355888 w 397831"/>
              <a:gd name="connsiteY715" fmla="*/ 64825 h 892295"/>
              <a:gd name="connsiteX716" fmla="*/ 355888 w 397831"/>
              <a:gd name="connsiteY716" fmla="*/ 58469 h 892295"/>
              <a:gd name="connsiteX717" fmla="*/ 355888 w 397831"/>
              <a:gd name="connsiteY717" fmla="*/ 55927 h 892295"/>
              <a:gd name="connsiteX718" fmla="*/ 355888 w 397831"/>
              <a:gd name="connsiteY718" fmla="*/ 53385 h 892295"/>
              <a:gd name="connsiteX719" fmla="*/ 355888 w 397831"/>
              <a:gd name="connsiteY719" fmla="*/ 50843 h 892295"/>
              <a:gd name="connsiteX720" fmla="*/ 358430 w 397831"/>
              <a:gd name="connsiteY720" fmla="*/ 50843 h 892295"/>
              <a:gd name="connsiteX721" fmla="*/ 358430 w 397831"/>
              <a:gd name="connsiteY721" fmla="*/ 48301 h 892295"/>
              <a:gd name="connsiteX722" fmla="*/ 358430 w 397831"/>
              <a:gd name="connsiteY722" fmla="*/ 45758 h 892295"/>
              <a:gd name="connsiteX723" fmla="*/ 358430 w 397831"/>
              <a:gd name="connsiteY723" fmla="*/ 43216 h 892295"/>
              <a:gd name="connsiteX724" fmla="*/ 355888 w 397831"/>
              <a:gd name="connsiteY724" fmla="*/ 43216 h 892295"/>
              <a:gd name="connsiteX725" fmla="*/ 355888 w 397831"/>
              <a:gd name="connsiteY725" fmla="*/ 40675 h 892295"/>
              <a:gd name="connsiteX726" fmla="*/ 358430 w 397831"/>
              <a:gd name="connsiteY726" fmla="*/ 35590 h 892295"/>
              <a:gd name="connsiteX727" fmla="*/ 358430 w 397831"/>
              <a:gd name="connsiteY727" fmla="*/ 35590 h 892295"/>
              <a:gd name="connsiteX728" fmla="*/ 358430 w 397831"/>
              <a:gd name="connsiteY728" fmla="*/ 33048 h 892295"/>
              <a:gd name="connsiteX729" fmla="*/ 360972 w 397831"/>
              <a:gd name="connsiteY729" fmla="*/ 33048 h 892295"/>
              <a:gd name="connsiteX730" fmla="*/ 360972 w 397831"/>
              <a:gd name="connsiteY730" fmla="*/ 30505 h 892295"/>
              <a:gd name="connsiteX731" fmla="*/ 360972 w 397831"/>
              <a:gd name="connsiteY731" fmla="*/ 27964 h 892295"/>
              <a:gd name="connsiteX732" fmla="*/ 360972 w 397831"/>
              <a:gd name="connsiteY732" fmla="*/ 25422 h 892295"/>
              <a:gd name="connsiteX733" fmla="*/ 360972 w 397831"/>
              <a:gd name="connsiteY733" fmla="*/ 22879 h 892295"/>
              <a:gd name="connsiteX734" fmla="*/ 358430 w 397831"/>
              <a:gd name="connsiteY734" fmla="*/ 20337 h 892295"/>
              <a:gd name="connsiteX735" fmla="*/ 355888 w 397831"/>
              <a:gd name="connsiteY735" fmla="*/ 22879 h 892295"/>
              <a:gd name="connsiteX736" fmla="*/ 353346 w 397831"/>
              <a:gd name="connsiteY736" fmla="*/ 22879 h 892295"/>
              <a:gd name="connsiteX737" fmla="*/ 353346 w 397831"/>
              <a:gd name="connsiteY737" fmla="*/ 17795 h 892295"/>
              <a:gd name="connsiteX738" fmla="*/ 353346 w 397831"/>
              <a:gd name="connsiteY738" fmla="*/ 11439 h 892295"/>
              <a:gd name="connsiteX739" fmla="*/ 355888 w 397831"/>
              <a:gd name="connsiteY739" fmla="*/ 5084 h 892295"/>
              <a:gd name="connsiteX740" fmla="*/ 358430 w 397831"/>
              <a:gd name="connsiteY740" fmla="*/ 2542 h 892295"/>
              <a:gd name="connsiteX741" fmla="*/ 358430 w 397831"/>
              <a:gd name="connsiteY741" fmla="*/ 5084 h 892295"/>
              <a:gd name="connsiteX742" fmla="*/ 358430 w 397831"/>
              <a:gd name="connsiteY742" fmla="*/ 7626 h 892295"/>
              <a:gd name="connsiteX743" fmla="*/ 360972 w 397831"/>
              <a:gd name="connsiteY743" fmla="*/ 7626 h 892295"/>
              <a:gd name="connsiteX744" fmla="*/ 360972 w 397831"/>
              <a:gd name="connsiteY744" fmla="*/ 5084 h 892295"/>
              <a:gd name="connsiteX745" fmla="*/ 363514 w 397831"/>
              <a:gd name="connsiteY745" fmla="*/ 5084 h 892295"/>
              <a:gd name="connsiteX746" fmla="*/ 363514 w 397831"/>
              <a:gd name="connsiteY746" fmla="*/ 2542 h 892295"/>
              <a:gd name="connsiteX747" fmla="*/ 363514 w 397831"/>
              <a:gd name="connsiteY747" fmla="*/ 0 h 892295"/>
              <a:gd name="connsiteX748" fmla="*/ 366056 w 397831"/>
              <a:gd name="connsiteY748" fmla="*/ 0 h 892295"/>
              <a:gd name="connsiteX749" fmla="*/ 366056 w 397831"/>
              <a:gd name="connsiteY749" fmla="*/ 2542 h 892295"/>
              <a:gd name="connsiteX750" fmla="*/ 368598 w 397831"/>
              <a:gd name="connsiteY750" fmla="*/ 2542 h 892295"/>
              <a:gd name="connsiteX751" fmla="*/ 371140 w 397831"/>
              <a:gd name="connsiteY751" fmla="*/ 2542 h 892295"/>
              <a:gd name="connsiteX752" fmla="*/ 373682 w 397831"/>
              <a:gd name="connsiteY752" fmla="*/ 2542 h 892295"/>
              <a:gd name="connsiteX753" fmla="*/ 373682 w 397831"/>
              <a:gd name="connsiteY753" fmla="*/ 5084 h 892295"/>
              <a:gd name="connsiteX754" fmla="*/ 376224 w 397831"/>
              <a:gd name="connsiteY754" fmla="*/ 5084 h 892295"/>
              <a:gd name="connsiteX755" fmla="*/ 376224 w 397831"/>
              <a:gd name="connsiteY755" fmla="*/ 7626 h 89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Lst>
            <a:rect l="l" t="t" r="r" b="b"/>
            <a:pathLst>
              <a:path w="397831" h="892295">
                <a:moveTo>
                  <a:pt x="195738" y="790609"/>
                </a:moveTo>
                <a:lnTo>
                  <a:pt x="193196" y="790609"/>
                </a:lnTo>
                <a:lnTo>
                  <a:pt x="193196" y="788067"/>
                </a:lnTo>
                <a:lnTo>
                  <a:pt x="193196" y="785525"/>
                </a:lnTo>
                <a:lnTo>
                  <a:pt x="195738" y="785525"/>
                </a:lnTo>
                <a:lnTo>
                  <a:pt x="198280" y="788067"/>
                </a:lnTo>
                <a:lnTo>
                  <a:pt x="195738" y="790609"/>
                </a:lnTo>
                <a:close/>
                <a:moveTo>
                  <a:pt x="209720" y="748663"/>
                </a:moveTo>
                <a:lnTo>
                  <a:pt x="207178" y="748663"/>
                </a:lnTo>
                <a:lnTo>
                  <a:pt x="204636" y="751205"/>
                </a:lnTo>
                <a:lnTo>
                  <a:pt x="202093" y="748663"/>
                </a:lnTo>
                <a:lnTo>
                  <a:pt x="202093" y="746122"/>
                </a:lnTo>
                <a:lnTo>
                  <a:pt x="204636" y="746122"/>
                </a:lnTo>
                <a:lnTo>
                  <a:pt x="209720" y="746122"/>
                </a:lnTo>
                <a:lnTo>
                  <a:pt x="209720" y="748663"/>
                </a:lnTo>
                <a:close/>
                <a:moveTo>
                  <a:pt x="5084" y="416913"/>
                </a:moveTo>
                <a:lnTo>
                  <a:pt x="2542" y="416913"/>
                </a:lnTo>
                <a:lnTo>
                  <a:pt x="2542" y="414370"/>
                </a:lnTo>
                <a:lnTo>
                  <a:pt x="0" y="414370"/>
                </a:lnTo>
                <a:lnTo>
                  <a:pt x="0" y="411828"/>
                </a:lnTo>
                <a:lnTo>
                  <a:pt x="2542" y="411828"/>
                </a:lnTo>
                <a:lnTo>
                  <a:pt x="2542" y="409286"/>
                </a:lnTo>
                <a:lnTo>
                  <a:pt x="5084" y="409286"/>
                </a:lnTo>
                <a:lnTo>
                  <a:pt x="7626" y="409286"/>
                </a:lnTo>
                <a:lnTo>
                  <a:pt x="7626" y="411828"/>
                </a:lnTo>
                <a:lnTo>
                  <a:pt x="7626" y="414370"/>
                </a:lnTo>
                <a:lnTo>
                  <a:pt x="7626" y="416913"/>
                </a:lnTo>
                <a:lnTo>
                  <a:pt x="5084" y="416913"/>
                </a:lnTo>
                <a:close/>
                <a:moveTo>
                  <a:pt x="67365" y="413100"/>
                </a:moveTo>
                <a:lnTo>
                  <a:pt x="64823" y="413100"/>
                </a:lnTo>
                <a:lnTo>
                  <a:pt x="64823" y="410557"/>
                </a:lnTo>
                <a:lnTo>
                  <a:pt x="64823" y="408015"/>
                </a:lnTo>
                <a:lnTo>
                  <a:pt x="64823" y="405473"/>
                </a:lnTo>
                <a:lnTo>
                  <a:pt x="67365" y="405473"/>
                </a:lnTo>
                <a:lnTo>
                  <a:pt x="69907" y="405473"/>
                </a:lnTo>
                <a:lnTo>
                  <a:pt x="69907" y="408015"/>
                </a:lnTo>
                <a:lnTo>
                  <a:pt x="72449" y="408015"/>
                </a:lnTo>
                <a:lnTo>
                  <a:pt x="72449" y="410557"/>
                </a:lnTo>
                <a:lnTo>
                  <a:pt x="69907" y="410557"/>
                </a:lnTo>
                <a:lnTo>
                  <a:pt x="69907" y="413100"/>
                </a:lnTo>
                <a:lnTo>
                  <a:pt x="67365" y="413100"/>
                </a:lnTo>
                <a:close/>
                <a:moveTo>
                  <a:pt x="33047" y="139818"/>
                </a:moveTo>
                <a:lnTo>
                  <a:pt x="30505" y="139818"/>
                </a:lnTo>
                <a:lnTo>
                  <a:pt x="30505" y="137276"/>
                </a:lnTo>
                <a:lnTo>
                  <a:pt x="27963" y="137276"/>
                </a:lnTo>
                <a:lnTo>
                  <a:pt x="27963" y="134734"/>
                </a:lnTo>
                <a:lnTo>
                  <a:pt x="30505" y="132191"/>
                </a:lnTo>
                <a:lnTo>
                  <a:pt x="33047" y="132191"/>
                </a:lnTo>
                <a:lnTo>
                  <a:pt x="35589" y="132191"/>
                </a:lnTo>
                <a:lnTo>
                  <a:pt x="35589" y="134734"/>
                </a:lnTo>
                <a:lnTo>
                  <a:pt x="35589" y="137276"/>
                </a:lnTo>
                <a:lnTo>
                  <a:pt x="35589" y="139818"/>
                </a:lnTo>
                <a:lnTo>
                  <a:pt x="33047" y="139818"/>
                </a:lnTo>
                <a:close/>
                <a:moveTo>
                  <a:pt x="26692" y="137276"/>
                </a:moveTo>
                <a:lnTo>
                  <a:pt x="24150" y="134734"/>
                </a:lnTo>
                <a:lnTo>
                  <a:pt x="24150" y="132191"/>
                </a:lnTo>
                <a:lnTo>
                  <a:pt x="21608" y="132191"/>
                </a:lnTo>
                <a:lnTo>
                  <a:pt x="21608" y="129650"/>
                </a:lnTo>
                <a:lnTo>
                  <a:pt x="24150" y="129650"/>
                </a:lnTo>
                <a:lnTo>
                  <a:pt x="24150" y="127108"/>
                </a:lnTo>
                <a:lnTo>
                  <a:pt x="26692" y="127108"/>
                </a:lnTo>
                <a:lnTo>
                  <a:pt x="29234" y="127108"/>
                </a:lnTo>
                <a:lnTo>
                  <a:pt x="29234" y="129650"/>
                </a:lnTo>
                <a:lnTo>
                  <a:pt x="29234" y="132191"/>
                </a:lnTo>
                <a:lnTo>
                  <a:pt x="29234" y="134734"/>
                </a:lnTo>
                <a:lnTo>
                  <a:pt x="26692" y="134734"/>
                </a:lnTo>
                <a:lnTo>
                  <a:pt x="26692" y="137276"/>
                </a:lnTo>
                <a:close/>
                <a:moveTo>
                  <a:pt x="367327" y="7626"/>
                </a:moveTo>
                <a:lnTo>
                  <a:pt x="367327" y="10168"/>
                </a:lnTo>
                <a:lnTo>
                  <a:pt x="367327" y="12711"/>
                </a:lnTo>
                <a:lnTo>
                  <a:pt x="369869" y="12711"/>
                </a:lnTo>
                <a:lnTo>
                  <a:pt x="369869" y="15253"/>
                </a:lnTo>
                <a:lnTo>
                  <a:pt x="367327" y="31777"/>
                </a:lnTo>
                <a:lnTo>
                  <a:pt x="364785" y="40675"/>
                </a:lnTo>
                <a:lnTo>
                  <a:pt x="364785" y="47030"/>
                </a:lnTo>
                <a:lnTo>
                  <a:pt x="364785" y="55927"/>
                </a:lnTo>
                <a:lnTo>
                  <a:pt x="367327" y="72451"/>
                </a:lnTo>
                <a:lnTo>
                  <a:pt x="367327" y="78807"/>
                </a:lnTo>
                <a:lnTo>
                  <a:pt x="367327" y="83891"/>
                </a:lnTo>
                <a:lnTo>
                  <a:pt x="369869" y="86433"/>
                </a:lnTo>
                <a:lnTo>
                  <a:pt x="372411" y="88975"/>
                </a:lnTo>
                <a:lnTo>
                  <a:pt x="374953" y="91518"/>
                </a:lnTo>
                <a:lnTo>
                  <a:pt x="377495" y="91518"/>
                </a:lnTo>
                <a:lnTo>
                  <a:pt x="380037" y="91518"/>
                </a:lnTo>
                <a:lnTo>
                  <a:pt x="382580" y="88975"/>
                </a:lnTo>
                <a:lnTo>
                  <a:pt x="390206" y="83891"/>
                </a:lnTo>
                <a:lnTo>
                  <a:pt x="390206" y="86433"/>
                </a:lnTo>
                <a:lnTo>
                  <a:pt x="387664" y="88975"/>
                </a:lnTo>
                <a:lnTo>
                  <a:pt x="387664" y="91518"/>
                </a:lnTo>
                <a:lnTo>
                  <a:pt x="390206" y="94059"/>
                </a:lnTo>
                <a:lnTo>
                  <a:pt x="390206" y="96601"/>
                </a:lnTo>
                <a:lnTo>
                  <a:pt x="390206" y="99144"/>
                </a:lnTo>
                <a:lnTo>
                  <a:pt x="392748" y="99144"/>
                </a:lnTo>
                <a:lnTo>
                  <a:pt x="392748" y="101686"/>
                </a:lnTo>
                <a:lnTo>
                  <a:pt x="395290" y="101686"/>
                </a:lnTo>
                <a:lnTo>
                  <a:pt x="395290" y="104228"/>
                </a:lnTo>
                <a:lnTo>
                  <a:pt x="395290" y="106770"/>
                </a:lnTo>
                <a:lnTo>
                  <a:pt x="395290" y="109312"/>
                </a:lnTo>
                <a:lnTo>
                  <a:pt x="395290" y="111854"/>
                </a:lnTo>
                <a:lnTo>
                  <a:pt x="395290" y="114397"/>
                </a:lnTo>
                <a:lnTo>
                  <a:pt x="395290" y="116939"/>
                </a:lnTo>
                <a:lnTo>
                  <a:pt x="395290" y="119481"/>
                </a:lnTo>
                <a:lnTo>
                  <a:pt x="395290" y="122023"/>
                </a:lnTo>
                <a:lnTo>
                  <a:pt x="395290" y="124565"/>
                </a:lnTo>
                <a:lnTo>
                  <a:pt x="395290" y="127108"/>
                </a:lnTo>
                <a:lnTo>
                  <a:pt x="395290" y="129650"/>
                </a:lnTo>
                <a:lnTo>
                  <a:pt x="397832" y="132191"/>
                </a:lnTo>
                <a:lnTo>
                  <a:pt x="397832" y="134734"/>
                </a:lnTo>
                <a:lnTo>
                  <a:pt x="397832" y="137276"/>
                </a:lnTo>
                <a:lnTo>
                  <a:pt x="397832" y="139818"/>
                </a:lnTo>
                <a:lnTo>
                  <a:pt x="397832" y="142361"/>
                </a:lnTo>
                <a:lnTo>
                  <a:pt x="395290" y="142361"/>
                </a:lnTo>
                <a:lnTo>
                  <a:pt x="395290" y="144902"/>
                </a:lnTo>
                <a:lnTo>
                  <a:pt x="392748" y="147444"/>
                </a:lnTo>
                <a:lnTo>
                  <a:pt x="392748" y="149987"/>
                </a:lnTo>
                <a:lnTo>
                  <a:pt x="392748" y="152529"/>
                </a:lnTo>
                <a:lnTo>
                  <a:pt x="390206" y="155071"/>
                </a:lnTo>
                <a:lnTo>
                  <a:pt x="392748" y="157613"/>
                </a:lnTo>
                <a:lnTo>
                  <a:pt x="392748" y="160155"/>
                </a:lnTo>
                <a:lnTo>
                  <a:pt x="392748" y="162698"/>
                </a:lnTo>
                <a:lnTo>
                  <a:pt x="390206" y="165240"/>
                </a:lnTo>
                <a:lnTo>
                  <a:pt x="390206" y="167782"/>
                </a:lnTo>
                <a:lnTo>
                  <a:pt x="390206" y="170324"/>
                </a:lnTo>
                <a:lnTo>
                  <a:pt x="385122" y="181764"/>
                </a:lnTo>
                <a:lnTo>
                  <a:pt x="385122" y="184306"/>
                </a:lnTo>
                <a:lnTo>
                  <a:pt x="382580" y="184306"/>
                </a:lnTo>
                <a:lnTo>
                  <a:pt x="382580" y="186848"/>
                </a:lnTo>
                <a:lnTo>
                  <a:pt x="380037" y="186848"/>
                </a:lnTo>
                <a:lnTo>
                  <a:pt x="380037" y="189390"/>
                </a:lnTo>
                <a:lnTo>
                  <a:pt x="377495" y="191932"/>
                </a:lnTo>
                <a:lnTo>
                  <a:pt x="377495" y="194474"/>
                </a:lnTo>
                <a:lnTo>
                  <a:pt x="377495" y="197017"/>
                </a:lnTo>
                <a:lnTo>
                  <a:pt x="377495" y="199559"/>
                </a:lnTo>
                <a:lnTo>
                  <a:pt x="377495" y="202101"/>
                </a:lnTo>
                <a:lnTo>
                  <a:pt x="377495" y="204643"/>
                </a:lnTo>
                <a:lnTo>
                  <a:pt x="377495" y="207185"/>
                </a:lnTo>
                <a:lnTo>
                  <a:pt x="377495" y="209727"/>
                </a:lnTo>
                <a:lnTo>
                  <a:pt x="377495" y="212270"/>
                </a:lnTo>
                <a:lnTo>
                  <a:pt x="377495" y="214811"/>
                </a:lnTo>
                <a:lnTo>
                  <a:pt x="377495" y="217354"/>
                </a:lnTo>
                <a:lnTo>
                  <a:pt x="374953" y="217354"/>
                </a:lnTo>
                <a:lnTo>
                  <a:pt x="374953" y="219896"/>
                </a:lnTo>
                <a:lnTo>
                  <a:pt x="372411" y="222438"/>
                </a:lnTo>
                <a:lnTo>
                  <a:pt x="369869" y="227522"/>
                </a:lnTo>
                <a:lnTo>
                  <a:pt x="360972" y="238962"/>
                </a:lnTo>
                <a:lnTo>
                  <a:pt x="360972" y="241504"/>
                </a:lnTo>
                <a:lnTo>
                  <a:pt x="353346" y="252944"/>
                </a:lnTo>
                <a:lnTo>
                  <a:pt x="353346" y="255486"/>
                </a:lnTo>
                <a:lnTo>
                  <a:pt x="353346" y="258028"/>
                </a:lnTo>
                <a:lnTo>
                  <a:pt x="350804" y="264384"/>
                </a:lnTo>
                <a:lnTo>
                  <a:pt x="350804" y="266926"/>
                </a:lnTo>
                <a:lnTo>
                  <a:pt x="350804" y="269468"/>
                </a:lnTo>
                <a:lnTo>
                  <a:pt x="353346" y="272010"/>
                </a:lnTo>
                <a:lnTo>
                  <a:pt x="355888" y="277094"/>
                </a:lnTo>
                <a:lnTo>
                  <a:pt x="358430" y="279637"/>
                </a:lnTo>
                <a:lnTo>
                  <a:pt x="358430" y="282179"/>
                </a:lnTo>
                <a:lnTo>
                  <a:pt x="360972" y="282179"/>
                </a:lnTo>
                <a:lnTo>
                  <a:pt x="363514" y="284720"/>
                </a:lnTo>
                <a:lnTo>
                  <a:pt x="363514" y="287263"/>
                </a:lnTo>
                <a:lnTo>
                  <a:pt x="363514" y="289805"/>
                </a:lnTo>
                <a:lnTo>
                  <a:pt x="363514" y="292347"/>
                </a:lnTo>
                <a:lnTo>
                  <a:pt x="363514" y="294890"/>
                </a:lnTo>
                <a:lnTo>
                  <a:pt x="363514" y="297431"/>
                </a:lnTo>
                <a:lnTo>
                  <a:pt x="360972" y="297431"/>
                </a:lnTo>
                <a:lnTo>
                  <a:pt x="360972" y="299974"/>
                </a:lnTo>
                <a:lnTo>
                  <a:pt x="358430" y="305058"/>
                </a:lnTo>
                <a:lnTo>
                  <a:pt x="353346" y="311414"/>
                </a:lnTo>
                <a:lnTo>
                  <a:pt x="353346" y="313956"/>
                </a:lnTo>
                <a:lnTo>
                  <a:pt x="353346" y="316497"/>
                </a:lnTo>
                <a:lnTo>
                  <a:pt x="353346" y="321582"/>
                </a:lnTo>
                <a:lnTo>
                  <a:pt x="350804" y="326667"/>
                </a:lnTo>
                <a:lnTo>
                  <a:pt x="350804" y="329208"/>
                </a:lnTo>
                <a:lnTo>
                  <a:pt x="350804" y="331750"/>
                </a:lnTo>
                <a:lnTo>
                  <a:pt x="348262" y="336835"/>
                </a:lnTo>
                <a:lnTo>
                  <a:pt x="345720" y="339377"/>
                </a:lnTo>
                <a:lnTo>
                  <a:pt x="343178" y="344461"/>
                </a:lnTo>
                <a:lnTo>
                  <a:pt x="343178" y="347003"/>
                </a:lnTo>
                <a:lnTo>
                  <a:pt x="343178" y="349546"/>
                </a:lnTo>
                <a:lnTo>
                  <a:pt x="343178" y="352088"/>
                </a:lnTo>
                <a:lnTo>
                  <a:pt x="345720" y="357172"/>
                </a:lnTo>
                <a:lnTo>
                  <a:pt x="348262" y="359714"/>
                </a:lnTo>
                <a:lnTo>
                  <a:pt x="348262" y="362257"/>
                </a:lnTo>
                <a:lnTo>
                  <a:pt x="350804" y="362257"/>
                </a:lnTo>
                <a:lnTo>
                  <a:pt x="350804" y="364799"/>
                </a:lnTo>
                <a:lnTo>
                  <a:pt x="350804" y="367340"/>
                </a:lnTo>
                <a:lnTo>
                  <a:pt x="350804" y="369883"/>
                </a:lnTo>
                <a:lnTo>
                  <a:pt x="350804" y="372425"/>
                </a:lnTo>
                <a:lnTo>
                  <a:pt x="350804" y="374967"/>
                </a:lnTo>
                <a:lnTo>
                  <a:pt x="350804" y="377510"/>
                </a:lnTo>
                <a:lnTo>
                  <a:pt x="348262" y="377510"/>
                </a:lnTo>
                <a:lnTo>
                  <a:pt x="348262" y="380051"/>
                </a:lnTo>
                <a:lnTo>
                  <a:pt x="348262" y="382593"/>
                </a:lnTo>
                <a:lnTo>
                  <a:pt x="348262" y="385136"/>
                </a:lnTo>
                <a:lnTo>
                  <a:pt x="350804" y="387678"/>
                </a:lnTo>
                <a:lnTo>
                  <a:pt x="350804" y="390220"/>
                </a:lnTo>
                <a:lnTo>
                  <a:pt x="355888" y="396576"/>
                </a:lnTo>
                <a:lnTo>
                  <a:pt x="358430" y="401660"/>
                </a:lnTo>
                <a:lnTo>
                  <a:pt x="360972" y="404202"/>
                </a:lnTo>
                <a:lnTo>
                  <a:pt x="360972" y="406744"/>
                </a:lnTo>
                <a:lnTo>
                  <a:pt x="360972" y="409286"/>
                </a:lnTo>
                <a:lnTo>
                  <a:pt x="360972" y="411828"/>
                </a:lnTo>
                <a:lnTo>
                  <a:pt x="360972" y="414370"/>
                </a:lnTo>
                <a:lnTo>
                  <a:pt x="360972" y="416913"/>
                </a:lnTo>
                <a:lnTo>
                  <a:pt x="363514" y="419455"/>
                </a:lnTo>
                <a:lnTo>
                  <a:pt x="366056" y="421997"/>
                </a:lnTo>
                <a:lnTo>
                  <a:pt x="366056" y="424539"/>
                </a:lnTo>
                <a:lnTo>
                  <a:pt x="366056" y="427081"/>
                </a:lnTo>
                <a:lnTo>
                  <a:pt x="366056" y="429623"/>
                </a:lnTo>
                <a:lnTo>
                  <a:pt x="366056" y="432166"/>
                </a:lnTo>
                <a:lnTo>
                  <a:pt x="366056" y="441063"/>
                </a:lnTo>
                <a:lnTo>
                  <a:pt x="368598" y="446147"/>
                </a:lnTo>
                <a:lnTo>
                  <a:pt x="368598" y="448690"/>
                </a:lnTo>
                <a:lnTo>
                  <a:pt x="368598" y="451232"/>
                </a:lnTo>
                <a:lnTo>
                  <a:pt x="368598" y="453774"/>
                </a:lnTo>
                <a:lnTo>
                  <a:pt x="366056" y="453774"/>
                </a:lnTo>
                <a:lnTo>
                  <a:pt x="366056" y="456316"/>
                </a:lnTo>
                <a:lnTo>
                  <a:pt x="363514" y="456316"/>
                </a:lnTo>
                <a:lnTo>
                  <a:pt x="363514" y="458858"/>
                </a:lnTo>
                <a:lnTo>
                  <a:pt x="360972" y="458858"/>
                </a:lnTo>
                <a:lnTo>
                  <a:pt x="358430" y="461400"/>
                </a:lnTo>
                <a:lnTo>
                  <a:pt x="353346" y="470298"/>
                </a:lnTo>
                <a:lnTo>
                  <a:pt x="350804" y="472840"/>
                </a:lnTo>
                <a:lnTo>
                  <a:pt x="350804" y="475382"/>
                </a:lnTo>
                <a:lnTo>
                  <a:pt x="353346" y="498262"/>
                </a:lnTo>
                <a:lnTo>
                  <a:pt x="353346" y="504617"/>
                </a:lnTo>
                <a:lnTo>
                  <a:pt x="355888" y="516056"/>
                </a:lnTo>
                <a:lnTo>
                  <a:pt x="355888" y="521141"/>
                </a:lnTo>
                <a:lnTo>
                  <a:pt x="358430" y="521141"/>
                </a:lnTo>
                <a:lnTo>
                  <a:pt x="358430" y="523683"/>
                </a:lnTo>
                <a:lnTo>
                  <a:pt x="358430" y="540207"/>
                </a:lnTo>
                <a:lnTo>
                  <a:pt x="358430" y="542749"/>
                </a:lnTo>
                <a:lnTo>
                  <a:pt x="358430" y="545291"/>
                </a:lnTo>
                <a:lnTo>
                  <a:pt x="350804" y="559273"/>
                </a:lnTo>
                <a:lnTo>
                  <a:pt x="350804" y="561816"/>
                </a:lnTo>
                <a:lnTo>
                  <a:pt x="348262" y="564357"/>
                </a:lnTo>
                <a:lnTo>
                  <a:pt x="345720" y="564357"/>
                </a:lnTo>
                <a:lnTo>
                  <a:pt x="343178" y="566899"/>
                </a:lnTo>
                <a:lnTo>
                  <a:pt x="340636" y="566899"/>
                </a:lnTo>
                <a:lnTo>
                  <a:pt x="340636" y="569442"/>
                </a:lnTo>
                <a:lnTo>
                  <a:pt x="338094" y="569442"/>
                </a:lnTo>
                <a:lnTo>
                  <a:pt x="338094" y="571984"/>
                </a:lnTo>
                <a:lnTo>
                  <a:pt x="335551" y="571984"/>
                </a:lnTo>
                <a:lnTo>
                  <a:pt x="335551" y="574526"/>
                </a:lnTo>
                <a:lnTo>
                  <a:pt x="335551" y="577068"/>
                </a:lnTo>
                <a:lnTo>
                  <a:pt x="335551" y="591050"/>
                </a:lnTo>
                <a:lnTo>
                  <a:pt x="335551" y="593592"/>
                </a:lnTo>
                <a:lnTo>
                  <a:pt x="338094" y="596134"/>
                </a:lnTo>
                <a:lnTo>
                  <a:pt x="340636" y="605032"/>
                </a:lnTo>
                <a:lnTo>
                  <a:pt x="340636" y="611387"/>
                </a:lnTo>
                <a:lnTo>
                  <a:pt x="343178" y="613929"/>
                </a:lnTo>
                <a:lnTo>
                  <a:pt x="343178" y="616472"/>
                </a:lnTo>
                <a:lnTo>
                  <a:pt x="345720" y="619014"/>
                </a:lnTo>
                <a:lnTo>
                  <a:pt x="345720" y="630453"/>
                </a:lnTo>
                <a:lnTo>
                  <a:pt x="345720" y="632995"/>
                </a:lnTo>
                <a:lnTo>
                  <a:pt x="345720" y="635538"/>
                </a:lnTo>
                <a:lnTo>
                  <a:pt x="343178" y="638080"/>
                </a:lnTo>
                <a:lnTo>
                  <a:pt x="340636" y="640622"/>
                </a:lnTo>
                <a:lnTo>
                  <a:pt x="333010" y="645706"/>
                </a:lnTo>
                <a:lnTo>
                  <a:pt x="327925" y="648249"/>
                </a:lnTo>
                <a:lnTo>
                  <a:pt x="327925" y="650791"/>
                </a:lnTo>
                <a:lnTo>
                  <a:pt x="325383" y="650791"/>
                </a:lnTo>
                <a:lnTo>
                  <a:pt x="325383" y="653332"/>
                </a:lnTo>
                <a:lnTo>
                  <a:pt x="325383" y="655875"/>
                </a:lnTo>
                <a:lnTo>
                  <a:pt x="322841" y="660959"/>
                </a:lnTo>
                <a:lnTo>
                  <a:pt x="325383" y="663502"/>
                </a:lnTo>
                <a:lnTo>
                  <a:pt x="325383" y="666043"/>
                </a:lnTo>
                <a:lnTo>
                  <a:pt x="327925" y="668585"/>
                </a:lnTo>
                <a:lnTo>
                  <a:pt x="327925" y="671128"/>
                </a:lnTo>
                <a:lnTo>
                  <a:pt x="327925" y="673670"/>
                </a:lnTo>
                <a:lnTo>
                  <a:pt x="327925" y="678754"/>
                </a:lnTo>
                <a:lnTo>
                  <a:pt x="327925" y="683839"/>
                </a:lnTo>
                <a:lnTo>
                  <a:pt x="327925" y="686381"/>
                </a:lnTo>
                <a:lnTo>
                  <a:pt x="327925" y="688923"/>
                </a:lnTo>
                <a:lnTo>
                  <a:pt x="327925" y="691465"/>
                </a:lnTo>
                <a:lnTo>
                  <a:pt x="325383" y="700362"/>
                </a:lnTo>
                <a:lnTo>
                  <a:pt x="325383" y="702905"/>
                </a:lnTo>
                <a:lnTo>
                  <a:pt x="325383" y="705447"/>
                </a:lnTo>
                <a:lnTo>
                  <a:pt x="325383" y="707989"/>
                </a:lnTo>
                <a:lnTo>
                  <a:pt x="327925" y="707989"/>
                </a:lnTo>
                <a:lnTo>
                  <a:pt x="330467" y="714345"/>
                </a:lnTo>
                <a:lnTo>
                  <a:pt x="330467" y="716886"/>
                </a:lnTo>
                <a:lnTo>
                  <a:pt x="330467" y="719428"/>
                </a:lnTo>
                <a:lnTo>
                  <a:pt x="330467" y="721971"/>
                </a:lnTo>
                <a:lnTo>
                  <a:pt x="327925" y="724513"/>
                </a:lnTo>
                <a:lnTo>
                  <a:pt x="327925" y="727055"/>
                </a:lnTo>
                <a:lnTo>
                  <a:pt x="325383" y="727055"/>
                </a:lnTo>
                <a:lnTo>
                  <a:pt x="325383" y="729597"/>
                </a:lnTo>
                <a:lnTo>
                  <a:pt x="322841" y="735952"/>
                </a:lnTo>
                <a:lnTo>
                  <a:pt x="322841" y="738495"/>
                </a:lnTo>
                <a:lnTo>
                  <a:pt x="322841" y="741037"/>
                </a:lnTo>
                <a:lnTo>
                  <a:pt x="325383" y="741037"/>
                </a:lnTo>
                <a:lnTo>
                  <a:pt x="325383" y="743579"/>
                </a:lnTo>
                <a:lnTo>
                  <a:pt x="325383" y="746122"/>
                </a:lnTo>
                <a:lnTo>
                  <a:pt x="327925" y="752477"/>
                </a:lnTo>
                <a:lnTo>
                  <a:pt x="325383" y="755018"/>
                </a:lnTo>
                <a:lnTo>
                  <a:pt x="325383" y="760103"/>
                </a:lnTo>
                <a:lnTo>
                  <a:pt x="322841" y="762645"/>
                </a:lnTo>
                <a:lnTo>
                  <a:pt x="322841" y="765188"/>
                </a:lnTo>
                <a:lnTo>
                  <a:pt x="322841" y="767729"/>
                </a:lnTo>
                <a:lnTo>
                  <a:pt x="325383" y="767729"/>
                </a:lnTo>
                <a:lnTo>
                  <a:pt x="325383" y="770271"/>
                </a:lnTo>
                <a:lnTo>
                  <a:pt x="327925" y="772814"/>
                </a:lnTo>
                <a:lnTo>
                  <a:pt x="327925" y="775356"/>
                </a:lnTo>
                <a:lnTo>
                  <a:pt x="327925" y="777898"/>
                </a:lnTo>
                <a:lnTo>
                  <a:pt x="330467" y="777898"/>
                </a:lnTo>
                <a:lnTo>
                  <a:pt x="327925" y="777898"/>
                </a:lnTo>
                <a:lnTo>
                  <a:pt x="327925" y="780440"/>
                </a:lnTo>
                <a:lnTo>
                  <a:pt x="327925" y="782982"/>
                </a:lnTo>
                <a:lnTo>
                  <a:pt x="327925" y="785525"/>
                </a:lnTo>
                <a:lnTo>
                  <a:pt x="325383" y="788067"/>
                </a:lnTo>
                <a:lnTo>
                  <a:pt x="325383" y="790609"/>
                </a:lnTo>
                <a:lnTo>
                  <a:pt x="322841" y="790609"/>
                </a:lnTo>
                <a:lnTo>
                  <a:pt x="322841" y="793151"/>
                </a:lnTo>
                <a:lnTo>
                  <a:pt x="322841" y="802048"/>
                </a:lnTo>
                <a:lnTo>
                  <a:pt x="322841" y="804591"/>
                </a:lnTo>
                <a:lnTo>
                  <a:pt x="322841" y="807133"/>
                </a:lnTo>
                <a:lnTo>
                  <a:pt x="325383" y="812217"/>
                </a:lnTo>
                <a:lnTo>
                  <a:pt x="325383" y="817301"/>
                </a:lnTo>
                <a:lnTo>
                  <a:pt x="325383" y="819844"/>
                </a:lnTo>
                <a:lnTo>
                  <a:pt x="325383" y="822386"/>
                </a:lnTo>
                <a:lnTo>
                  <a:pt x="325383" y="824928"/>
                </a:lnTo>
                <a:lnTo>
                  <a:pt x="320299" y="830012"/>
                </a:lnTo>
                <a:lnTo>
                  <a:pt x="315215" y="835097"/>
                </a:lnTo>
                <a:lnTo>
                  <a:pt x="312673" y="837638"/>
                </a:lnTo>
                <a:lnTo>
                  <a:pt x="312673" y="840181"/>
                </a:lnTo>
                <a:lnTo>
                  <a:pt x="312673" y="846536"/>
                </a:lnTo>
                <a:lnTo>
                  <a:pt x="312673" y="849078"/>
                </a:lnTo>
                <a:lnTo>
                  <a:pt x="312673" y="851621"/>
                </a:lnTo>
                <a:lnTo>
                  <a:pt x="312673" y="854163"/>
                </a:lnTo>
                <a:lnTo>
                  <a:pt x="312673" y="856704"/>
                </a:lnTo>
                <a:lnTo>
                  <a:pt x="312673" y="859247"/>
                </a:lnTo>
                <a:lnTo>
                  <a:pt x="303776" y="865602"/>
                </a:lnTo>
                <a:lnTo>
                  <a:pt x="301234" y="865602"/>
                </a:lnTo>
                <a:lnTo>
                  <a:pt x="301234" y="868144"/>
                </a:lnTo>
                <a:lnTo>
                  <a:pt x="299963" y="868144"/>
                </a:lnTo>
                <a:lnTo>
                  <a:pt x="294879" y="870687"/>
                </a:lnTo>
                <a:lnTo>
                  <a:pt x="292336" y="870687"/>
                </a:lnTo>
                <a:lnTo>
                  <a:pt x="287252" y="873229"/>
                </a:lnTo>
                <a:lnTo>
                  <a:pt x="273271" y="879584"/>
                </a:lnTo>
                <a:lnTo>
                  <a:pt x="270729" y="879584"/>
                </a:lnTo>
                <a:lnTo>
                  <a:pt x="265645" y="882126"/>
                </a:lnTo>
                <a:lnTo>
                  <a:pt x="263103" y="882126"/>
                </a:lnTo>
                <a:lnTo>
                  <a:pt x="261832" y="882126"/>
                </a:lnTo>
                <a:lnTo>
                  <a:pt x="259290" y="882126"/>
                </a:lnTo>
                <a:lnTo>
                  <a:pt x="256748" y="882126"/>
                </a:lnTo>
                <a:lnTo>
                  <a:pt x="254206" y="882126"/>
                </a:lnTo>
                <a:lnTo>
                  <a:pt x="251664" y="882126"/>
                </a:lnTo>
                <a:lnTo>
                  <a:pt x="249122" y="882126"/>
                </a:lnTo>
                <a:lnTo>
                  <a:pt x="246579" y="882126"/>
                </a:lnTo>
                <a:lnTo>
                  <a:pt x="244038" y="882126"/>
                </a:lnTo>
                <a:lnTo>
                  <a:pt x="244038" y="884668"/>
                </a:lnTo>
                <a:lnTo>
                  <a:pt x="241495" y="884668"/>
                </a:lnTo>
                <a:lnTo>
                  <a:pt x="238954" y="884668"/>
                </a:lnTo>
                <a:lnTo>
                  <a:pt x="238954" y="887211"/>
                </a:lnTo>
                <a:lnTo>
                  <a:pt x="236411" y="889753"/>
                </a:lnTo>
                <a:lnTo>
                  <a:pt x="236411" y="889753"/>
                </a:lnTo>
                <a:lnTo>
                  <a:pt x="233869" y="892295"/>
                </a:lnTo>
                <a:lnTo>
                  <a:pt x="231327" y="892295"/>
                </a:lnTo>
                <a:lnTo>
                  <a:pt x="228785" y="892295"/>
                </a:lnTo>
                <a:lnTo>
                  <a:pt x="226243" y="892295"/>
                </a:lnTo>
                <a:lnTo>
                  <a:pt x="223701" y="892295"/>
                </a:lnTo>
                <a:lnTo>
                  <a:pt x="221159" y="889753"/>
                </a:lnTo>
                <a:lnTo>
                  <a:pt x="216075" y="889753"/>
                </a:lnTo>
                <a:lnTo>
                  <a:pt x="202093" y="887211"/>
                </a:lnTo>
                <a:lnTo>
                  <a:pt x="188112" y="889753"/>
                </a:lnTo>
                <a:lnTo>
                  <a:pt x="185570" y="892295"/>
                </a:lnTo>
                <a:lnTo>
                  <a:pt x="180486" y="892295"/>
                </a:lnTo>
                <a:lnTo>
                  <a:pt x="177944" y="892295"/>
                </a:lnTo>
                <a:lnTo>
                  <a:pt x="175402" y="892295"/>
                </a:lnTo>
                <a:lnTo>
                  <a:pt x="175402" y="889753"/>
                </a:lnTo>
                <a:lnTo>
                  <a:pt x="172860" y="887211"/>
                </a:lnTo>
                <a:lnTo>
                  <a:pt x="172860" y="884668"/>
                </a:lnTo>
                <a:lnTo>
                  <a:pt x="172860" y="882126"/>
                </a:lnTo>
                <a:lnTo>
                  <a:pt x="175402" y="879584"/>
                </a:lnTo>
                <a:lnTo>
                  <a:pt x="183028" y="877042"/>
                </a:lnTo>
                <a:lnTo>
                  <a:pt x="188112" y="874500"/>
                </a:lnTo>
                <a:lnTo>
                  <a:pt x="195738" y="869415"/>
                </a:lnTo>
                <a:lnTo>
                  <a:pt x="195738" y="863060"/>
                </a:lnTo>
                <a:lnTo>
                  <a:pt x="195738" y="860518"/>
                </a:lnTo>
                <a:lnTo>
                  <a:pt x="195738" y="857976"/>
                </a:lnTo>
                <a:lnTo>
                  <a:pt x="203364" y="851621"/>
                </a:lnTo>
                <a:lnTo>
                  <a:pt x="203364" y="849078"/>
                </a:lnTo>
                <a:lnTo>
                  <a:pt x="205907" y="849078"/>
                </a:lnTo>
                <a:lnTo>
                  <a:pt x="205907" y="851621"/>
                </a:lnTo>
                <a:lnTo>
                  <a:pt x="208449" y="851621"/>
                </a:lnTo>
                <a:lnTo>
                  <a:pt x="210991" y="851621"/>
                </a:lnTo>
                <a:lnTo>
                  <a:pt x="210991" y="849078"/>
                </a:lnTo>
                <a:lnTo>
                  <a:pt x="213533" y="849078"/>
                </a:lnTo>
                <a:lnTo>
                  <a:pt x="213533" y="846536"/>
                </a:lnTo>
                <a:lnTo>
                  <a:pt x="216075" y="846536"/>
                </a:lnTo>
                <a:lnTo>
                  <a:pt x="221159" y="837638"/>
                </a:lnTo>
                <a:lnTo>
                  <a:pt x="221159" y="835097"/>
                </a:lnTo>
                <a:lnTo>
                  <a:pt x="221159" y="832555"/>
                </a:lnTo>
                <a:lnTo>
                  <a:pt x="221159" y="830012"/>
                </a:lnTo>
                <a:lnTo>
                  <a:pt x="218617" y="830012"/>
                </a:lnTo>
                <a:lnTo>
                  <a:pt x="218617" y="827470"/>
                </a:lnTo>
                <a:lnTo>
                  <a:pt x="216075" y="827470"/>
                </a:lnTo>
                <a:lnTo>
                  <a:pt x="216075" y="785525"/>
                </a:lnTo>
                <a:lnTo>
                  <a:pt x="205907" y="782982"/>
                </a:lnTo>
                <a:lnTo>
                  <a:pt x="205907" y="780440"/>
                </a:lnTo>
                <a:lnTo>
                  <a:pt x="203364" y="780440"/>
                </a:lnTo>
                <a:lnTo>
                  <a:pt x="203364" y="777898"/>
                </a:lnTo>
                <a:lnTo>
                  <a:pt x="205907" y="777898"/>
                </a:lnTo>
                <a:lnTo>
                  <a:pt x="205907" y="775356"/>
                </a:lnTo>
                <a:lnTo>
                  <a:pt x="208449" y="775356"/>
                </a:lnTo>
                <a:lnTo>
                  <a:pt x="210991" y="775356"/>
                </a:lnTo>
                <a:lnTo>
                  <a:pt x="213533" y="775356"/>
                </a:lnTo>
                <a:lnTo>
                  <a:pt x="213533" y="772814"/>
                </a:lnTo>
                <a:lnTo>
                  <a:pt x="216075" y="772814"/>
                </a:lnTo>
                <a:lnTo>
                  <a:pt x="218617" y="772814"/>
                </a:lnTo>
                <a:lnTo>
                  <a:pt x="223701" y="770271"/>
                </a:lnTo>
                <a:lnTo>
                  <a:pt x="218617" y="767729"/>
                </a:lnTo>
                <a:lnTo>
                  <a:pt x="221159" y="762645"/>
                </a:lnTo>
                <a:lnTo>
                  <a:pt x="221159" y="760103"/>
                </a:lnTo>
                <a:lnTo>
                  <a:pt x="228785" y="757561"/>
                </a:lnTo>
                <a:lnTo>
                  <a:pt x="228785" y="755018"/>
                </a:lnTo>
                <a:lnTo>
                  <a:pt x="231327" y="755018"/>
                </a:lnTo>
                <a:lnTo>
                  <a:pt x="231327" y="752477"/>
                </a:lnTo>
                <a:lnTo>
                  <a:pt x="233869" y="752477"/>
                </a:lnTo>
                <a:lnTo>
                  <a:pt x="236411" y="752477"/>
                </a:lnTo>
                <a:lnTo>
                  <a:pt x="238954" y="752477"/>
                </a:lnTo>
                <a:lnTo>
                  <a:pt x="241495" y="752477"/>
                </a:lnTo>
                <a:lnTo>
                  <a:pt x="241495" y="755018"/>
                </a:lnTo>
                <a:lnTo>
                  <a:pt x="244038" y="755018"/>
                </a:lnTo>
                <a:lnTo>
                  <a:pt x="244038" y="757561"/>
                </a:lnTo>
                <a:lnTo>
                  <a:pt x="246579" y="757561"/>
                </a:lnTo>
                <a:lnTo>
                  <a:pt x="246579" y="760103"/>
                </a:lnTo>
                <a:lnTo>
                  <a:pt x="249122" y="760103"/>
                </a:lnTo>
                <a:lnTo>
                  <a:pt x="249122" y="762645"/>
                </a:lnTo>
                <a:lnTo>
                  <a:pt x="249122" y="765188"/>
                </a:lnTo>
                <a:lnTo>
                  <a:pt x="246579" y="790609"/>
                </a:lnTo>
                <a:lnTo>
                  <a:pt x="244038" y="796965"/>
                </a:lnTo>
                <a:lnTo>
                  <a:pt x="244038" y="799506"/>
                </a:lnTo>
                <a:lnTo>
                  <a:pt x="244038" y="805861"/>
                </a:lnTo>
                <a:lnTo>
                  <a:pt x="249122" y="805861"/>
                </a:lnTo>
                <a:lnTo>
                  <a:pt x="251664" y="805861"/>
                </a:lnTo>
                <a:lnTo>
                  <a:pt x="254206" y="805861"/>
                </a:lnTo>
                <a:lnTo>
                  <a:pt x="254206" y="800778"/>
                </a:lnTo>
                <a:lnTo>
                  <a:pt x="256748" y="794422"/>
                </a:lnTo>
                <a:lnTo>
                  <a:pt x="256748" y="789338"/>
                </a:lnTo>
                <a:lnTo>
                  <a:pt x="256748" y="786795"/>
                </a:lnTo>
                <a:lnTo>
                  <a:pt x="254206" y="781711"/>
                </a:lnTo>
                <a:lnTo>
                  <a:pt x="254206" y="779169"/>
                </a:lnTo>
                <a:lnTo>
                  <a:pt x="254206" y="776627"/>
                </a:lnTo>
                <a:lnTo>
                  <a:pt x="256748" y="776627"/>
                </a:lnTo>
                <a:lnTo>
                  <a:pt x="259290" y="776627"/>
                </a:lnTo>
                <a:lnTo>
                  <a:pt x="259290" y="771543"/>
                </a:lnTo>
                <a:lnTo>
                  <a:pt x="261832" y="769001"/>
                </a:lnTo>
                <a:lnTo>
                  <a:pt x="261832" y="755018"/>
                </a:lnTo>
                <a:lnTo>
                  <a:pt x="266916" y="735952"/>
                </a:lnTo>
                <a:lnTo>
                  <a:pt x="272000" y="729597"/>
                </a:lnTo>
                <a:lnTo>
                  <a:pt x="274542" y="718158"/>
                </a:lnTo>
                <a:lnTo>
                  <a:pt x="274542" y="713073"/>
                </a:lnTo>
                <a:lnTo>
                  <a:pt x="274542" y="704175"/>
                </a:lnTo>
                <a:lnTo>
                  <a:pt x="277084" y="695278"/>
                </a:lnTo>
                <a:lnTo>
                  <a:pt x="279626" y="688923"/>
                </a:lnTo>
                <a:lnTo>
                  <a:pt x="279626" y="683839"/>
                </a:lnTo>
                <a:lnTo>
                  <a:pt x="277084" y="681296"/>
                </a:lnTo>
                <a:lnTo>
                  <a:pt x="272000" y="681296"/>
                </a:lnTo>
                <a:lnTo>
                  <a:pt x="269458" y="681296"/>
                </a:lnTo>
                <a:lnTo>
                  <a:pt x="264374" y="695278"/>
                </a:lnTo>
                <a:lnTo>
                  <a:pt x="250393" y="720700"/>
                </a:lnTo>
                <a:lnTo>
                  <a:pt x="252935" y="723242"/>
                </a:lnTo>
                <a:lnTo>
                  <a:pt x="258019" y="728326"/>
                </a:lnTo>
                <a:lnTo>
                  <a:pt x="246579" y="742308"/>
                </a:lnTo>
                <a:lnTo>
                  <a:pt x="236411" y="742308"/>
                </a:lnTo>
                <a:lnTo>
                  <a:pt x="227514" y="739766"/>
                </a:lnTo>
                <a:lnTo>
                  <a:pt x="222430" y="739766"/>
                </a:lnTo>
                <a:lnTo>
                  <a:pt x="219888" y="739766"/>
                </a:lnTo>
                <a:lnTo>
                  <a:pt x="219888" y="737224"/>
                </a:lnTo>
                <a:lnTo>
                  <a:pt x="217346" y="737224"/>
                </a:lnTo>
                <a:lnTo>
                  <a:pt x="219888" y="732139"/>
                </a:lnTo>
                <a:lnTo>
                  <a:pt x="224972" y="729597"/>
                </a:lnTo>
                <a:lnTo>
                  <a:pt x="227514" y="724513"/>
                </a:lnTo>
                <a:lnTo>
                  <a:pt x="227514" y="718158"/>
                </a:lnTo>
                <a:lnTo>
                  <a:pt x="227514" y="715615"/>
                </a:lnTo>
                <a:lnTo>
                  <a:pt x="227514" y="713073"/>
                </a:lnTo>
                <a:lnTo>
                  <a:pt x="223701" y="713073"/>
                </a:lnTo>
                <a:lnTo>
                  <a:pt x="226243" y="704175"/>
                </a:lnTo>
                <a:lnTo>
                  <a:pt x="231327" y="695278"/>
                </a:lnTo>
                <a:lnTo>
                  <a:pt x="236411" y="690194"/>
                </a:lnTo>
                <a:lnTo>
                  <a:pt x="238954" y="690194"/>
                </a:lnTo>
                <a:lnTo>
                  <a:pt x="238954" y="687652"/>
                </a:lnTo>
                <a:lnTo>
                  <a:pt x="241495" y="682568"/>
                </a:lnTo>
                <a:lnTo>
                  <a:pt x="238954" y="682568"/>
                </a:lnTo>
                <a:lnTo>
                  <a:pt x="236411" y="680025"/>
                </a:lnTo>
                <a:lnTo>
                  <a:pt x="236411" y="677483"/>
                </a:lnTo>
                <a:lnTo>
                  <a:pt x="236411" y="674941"/>
                </a:lnTo>
                <a:lnTo>
                  <a:pt x="236411" y="672399"/>
                </a:lnTo>
                <a:lnTo>
                  <a:pt x="236411" y="669857"/>
                </a:lnTo>
                <a:lnTo>
                  <a:pt x="233869" y="669857"/>
                </a:lnTo>
                <a:lnTo>
                  <a:pt x="233869" y="667315"/>
                </a:lnTo>
                <a:lnTo>
                  <a:pt x="233869" y="664772"/>
                </a:lnTo>
                <a:lnTo>
                  <a:pt x="231327" y="659688"/>
                </a:lnTo>
                <a:lnTo>
                  <a:pt x="233869" y="657146"/>
                </a:lnTo>
                <a:lnTo>
                  <a:pt x="238954" y="648249"/>
                </a:lnTo>
                <a:lnTo>
                  <a:pt x="241495" y="645706"/>
                </a:lnTo>
                <a:lnTo>
                  <a:pt x="241495" y="643164"/>
                </a:lnTo>
                <a:lnTo>
                  <a:pt x="238954" y="640622"/>
                </a:lnTo>
                <a:lnTo>
                  <a:pt x="241495" y="634266"/>
                </a:lnTo>
                <a:lnTo>
                  <a:pt x="244038" y="631725"/>
                </a:lnTo>
                <a:lnTo>
                  <a:pt x="244038" y="632995"/>
                </a:lnTo>
                <a:lnTo>
                  <a:pt x="241495" y="630453"/>
                </a:lnTo>
                <a:lnTo>
                  <a:pt x="244038" y="630453"/>
                </a:lnTo>
                <a:lnTo>
                  <a:pt x="249122" y="627911"/>
                </a:lnTo>
                <a:lnTo>
                  <a:pt x="254206" y="627911"/>
                </a:lnTo>
                <a:lnTo>
                  <a:pt x="254206" y="625369"/>
                </a:lnTo>
                <a:lnTo>
                  <a:pt x="254206" y="622827"/>
                </a:lnTo>
                <a:lnTo>
                  <a:pt x="256748" y="617742"/>
                </a:lnTo>
                <a:lnTo>
                  <a:pt x="256748" y="615200"/>
                </a:lnTo>
                <a:lnTo>
                  <a:pt x="259290" y="612659"/>
                </a:lnTo>
                <a:lnTo>
                  <a:pt x="259290" y="610116"/>
                </a:lnTo>
                <a:lnTo>
                  <a:pt x="259290" y="607574"/>
                </a:lnTo>
                <a:lnTo>
                  <a:pt x="259290" y="602489"/>
                </a:lnTo>
                <a:lnTo>
                  <a:pt x="256748" y="597406"/>
                </a:lnTo>
                <a:lnTo>
                  <a:pt x="254206" y="592321"/>
                </a:lnTo>
                <a:lnTo>
                  <a:pt x="251664" y="583423"/>
                </a:lnTo>
                <a:lnTo>
                  <a:pt x="249122" y="580882"/>
                </a:lnTo>
                <a:lnTo>
                  <a:pt x="249122" y="582152"/>
                </a:lnTo>
                <a:lnTo>
                  <a:pt x="249122" y="577068"/>
                </a:lnTo>
                <a:lnTo>
                  <a:pt x="249122" y="574526"/>
                </a:lnTo>
                <a:lnTo>
                  <a:pt x="249122" y="571984"/>
                </a:lnTo>
                <a:lnTo>
                  <a:pt x="251664" y="571984"/>
                </a:lnTo>
                <a:lnTo>
                  <a:pt x="251664" y="569442"/>
                </a:lnTo>
                <a:lnTo>
                  <a:pt x="251664" y="564357"/>
                </a:lnTo>
                <a:lnTo>
                  <a:pt x="251664" y="561816"/>
                </a:lnTo>
                <a:lnTo>
                  <a:pt x="249122" y="561816"/>
                </a:lnTo>
                <a:lnTo>
                  <a:pt x="249122" y="559273"/>
                </a:lnTo>
                <a:lnTo>
                  <a:pt x="249122" y="556731"/>
                </a:lnTo>
                <a:lnTo>
                  <a:pt x="246579" y="554189"/>
                </a:lnTo>
                <a:lnTo>
                  <a:pt x="244038" y="551646"/>
                </a:lnTo>
                <a:lnTo>
                  <a:pt x="244038" y="546563"/>
                </a:lnTo>
                <a:lnTo>
                  <a:pt x="244038" y="544020"/>
                </a:lnTo>
                <a:lnTo>
                  <a:pt x="246579" y="544020"/>
                </a:lnTo>
                <a:lnTo>
                  <a:pt x="246579" y="541478"/>
                </a:lnTo>
                <a:lnTo>
                  <a:pt x="246579" y="538936"/>
                </a:lnTo>
                <a:lnTo>
                  <a:pt x="244038" y="538936"/>
                </a:lnTo>
                <a:lnTo>
                  <a:pt x="244038" y="536394"/>
                </a:lnTo>
                <a:lnTo>
                  <a:pt x="244038" y="531309"/>
                </a:lnTo>
                <a:lnTo>
                  <a:pt x="246579" y="531309"/>
                </a:lnTo>
                <a:lnTo>
                  <a:pt x="249122" y="531309"/>
                </a:lnTo>
                <a:lnTo>
                  <a:pt x="251664" y="533852"/>
                </a:lnTo>
                <a:lnTo>
                  <a:pt x="254206" y="533852"/>
                </a:lnTo>
                <a:lnTo>
                  <a:pt x="256748" y="533852"/>
                </a:lnTo>
                <a:lnTo>
                  <a:pt x="259290" y="531309"/>
                </a:lnTo>
                <a:lnTo>
                  <a:pt x="261832" y="531309"/>
                </a:lnTo>
                <a:lnTo>
                  <a:pt x="261832" y="528767"/>
                </a:lnTo>
                <a:lnTo>
                  <a:pt x="261832" y="531309"/>
                </a:lnTo>
                <a:lnTo>
                  <a:pt x="261832" y="524954"/>
                </a:lnTo>
                <a:lnTo>
                  <a:pt x="264374" y="519869"/>
                </a:lnTo>
                <a:lnTo>
                  <a:pt x="266916" y="519869"/>
                </a:lnTo>
                <a:lnTo>
                  <a:pt x="269458" y="519869"/>
                </a:lnTo>
                <a:lnTo>
                  <a:pt x="269458" y="517328"/>
                </a:lnTo>
                <a:lnTo>
                  <a:pt x="269458" y="512243"/>
                </a:lnTo>
                <a:lnTo>
                  <a:pt x="272000" y="509701"/>
                </a:lnTo>
                <a:lnTo>
                  <a:pt x="274542" y="504617"/>
                </a:lnTo>
                <a:lnTo>
                  <a:pt x="274542" y="498262"/>
                </a:lnTo>
                <a:lnTo>
                  <a:pt x="274542" y="493177"/>
                </a:lnTo>
                <a:lnTo>
                  <a:pt x="277084" y="490635"/>
                </a:lnTo>
                <a:lnTo>
                  <a:pt x="282168" y="488093"/>
                </a:lnTo>
                <a:lnTo>
                  <a:pt x="282168" y="485551"/>
                </a:lnTo>
                <a:lnTo>
                  <a:pt x="282168" y="483009"/>
                </a:lnTo>
                <a:lnTo>
                  <a:pt x="282168" y="480466"/>
                </a:lnTo>
                <a:lnTo>
                  <a:pt x="279626" y="477924"/>
                </a:lnTo>
                <a:lnTo>
                  <a:pt x="282168" y="475382"/>
                </a:lnTo>
                <a:lnTo>
                  <a:pt x="284710" y="472840"/>
                </a:lnTo>
                <a:lnTo>
                  <a:pt x="287252" y="467756"/>
                </a:lnTo>
                <a:lnTo>
                  <a:pt x="289795" y="465213"/>
                </a:lnTo>
                <a:lnTo>
                  <a:pt x="289795" y="462671"/>
                </a:lnTo>
                <a:lnTo>
                  <a:pt x="292336" y="462671"/>
                </a:lnTo>
                <a:lnTo>
                  <a:pt x="294879" y="460130"/>
                </a:lnTo>
                <a:lnTo>
                  <a:pt x="294879" y="457587"/>
                </a:lnTo>
                <a:lnTo>
                  <a:pt x="297420" y="457587"/>
                </a:lnTo>
                <a:lnTo>
                  <a:pt x="297420" y="455045"/>
                </a:lnTo>
                <a:lnTo>
                  <a:pt x="297420" y="452503"/>
                </a:lnTo>
                <a:lnTo>
                  <a:pt x="297420" y="455045"/>
                </a:lnTo>
                <a:lnTo>
                  <a:pt x="299963" y="452503"/>
                </a:lnTo>
                <a:lnTo>
                  <a:pt x="299963" y="449960"/>
                </a:lnTo>
                <a:lnTo>
                  <a:pt x="302505" y="447419"/>
                </a:lnTo>
                <a:lnTo>
                  <a:pt x="302505" y="444876"/>
                </a:lnTo>
                <a:lnTo>
                  <a:pt x="302505" y="439792"/>
                </a:lnTo>
                <a:lnTo>
                  <a:pt x="302505" y="437250"/>
                </a:lnTo>
                <a:lnTo>
                  <a:pt x="302505" y="434708"/>
                </a:lnTo>
                <a:lnTo>
                  <a:pt x="305047" y="434708"/>
                </a:lnTo>
                <a:lnTo>
                  <a:pt x="305047" y="432166"/>
                </a:lnTo>
                <a:lnTo>
                  <a:pt x="305047" y="429623"/>
                </a:lnTo>
                <a:lnTo>
                  <a:pt x="302505" y="429623"/>
                </a:lnTo>
                <a:lnTo>
                  <a:pt x="302505" y="429623"/>
                </a:lnTo>
                <a:lnTo>
                  <a:pt x="307589" y="423268"/>
                </a:lnTo>
                <a:lnTo>
                  <a:pt x="307589" y="420726"/>
                </a:lnTo>
                <a:lnTo>
                  <a:pt x="310131" y="418183"/>
                </a:lnTo>
                <a:lnTo>
                  <a:pt x="310131" y="415642"/>
                </a:lnTo>
                <a:lnTo>
                  <a:pt x="312673" y="415642"/>
                </a:lnTo>
                <a:lnTo>
                  <a:pt x="315215" y="415642"/>
                </a:lnTo>
                <a:lnTo>
                  <a:pt x="315215" y="413100"/>
                </a:lnTo>
                <a:lnTo>
                  <a:pt x="315215" y="410557"/>
                </a:lnTo>
                <a:lnTo>
                  <a:pt x="317757" y="405473"/>
                </a:lnTo>
                <a:lnTo>
                  <a:pt x="315215" y="405473"/>
                </a:lnTo>
                <a:lnTo>
                  <a:pt x="315215" y="400389"/>
                </a:lnTo>
                <a:lnTo>
                  <a:pt x="315215" y="395304"/>
                </a:lnTo>
                <a:lnTo>
                  <a:pt x="312673" y="390220"/>
                </a:lnTo>
                <a:lnTo>
                  <a:pt x="312673" y="387678"/>
                </a:lnTo>
                <a:lnTo>
                  <a:pt x="315215" y="387678"/>
                </a:lnTo>
                <a:lnTo>
                  <a:pt x="320299" y="385136"/>
                </a:lnTo>
                <a:lnTo>
                  <a:pt x="320299" y="380051"/>
                </a:lnTo>
                <a:lnTo>
                  <a:pt x="322841" y="374967"/>
                </a:lnTo>
                <a:lnTo>
                  <a:pt x="322841" y="372425"/>
                </a:lnTo>
                <a:lnTo>
                  <a:pt x="322841" y="369883"/>
                </a:lnTo>
                <a:lnTo>
                  <a:pt x="322841" y="364799"/>
                </a:lnTo>
                <a:lnTo>
                  <a:pt x="325383" y="359714"/>
                </a:lnTo>
                <a:lnTo>
                  <a:pt x="322841" y="357172"/>
                </a:lnTo>
                <a:lnTo>
                  <a:pt x="320299" y="354630"/>
                </a:lnTo>
                <a:lnTo>
                  <a:pt x="320299" y="352088"/>
                </a:lnTo>
                <a:lnTo>
                  <a:pt x="320299" y="347003"/>
                </a:lnTo>
                <a:lnTo>
                  <a:pt x="320299" y="344461"/>
                </a:lnTo>
                <a:lnTo>
                  <a:pt x="322841" y="339377"/>
                </a:lnTo>
                <a:lnTo>
                  <a:pt x="320299" y="334293"/>
                </a:lnTo>
                <a:lnTo>
                  <a:pt x="320299" y="331750"/>
                </a:lnTo>
                <a:lnTo>
                  <a:pt x="320299" y="329208"/>
                </a:lnTo>
                <a:lnTo>
                  <a:pt x="320299" y="326667"/>
                </a:lnTo>
                <a:lnTo>
                  <a:pt x="320299" y="324124"/>
                </a:lnTo>
                <a:lnTo>
                  <a:pt x="317757" y="317769"/>
                </a:lnTo>
                <a:lnTo>
                  <a:pt x="315215" y="312684"/>
                </a:lnTo>
                <a:lnTo>
                  <a:pt x="315215" y="310142"/>
                </a:lnTo>
                <a:lnTo>
                  <a:pt x="315215" y="315227"/>
                </a:lnTo>
                <a:lnTo>
                  <a:pt x="315215" y="312684"/>
                </a:lnTo>
                <a:lnTo>
                  <a:pt x="315215" y="310142"/>
                </a:lnTo>
                <a:lnTo>
                  <a:pt x="315215" y="307600"/>
                </a:lnTo>
                <a:lnTo>
                  <a:pt x="315215" y="302516"/>
                </a:lnTo>
                <a:lnTo>
                  <a:pt x="315215" y="297431"/>
                </a:lnTo>
                <a:lnTo>
                  <a:pt x="315215" y="294890"/>
                </a:lnTo>
                <a:lnTo>
                  <a:pt x="315215" y="292347"/>
                </a:lnTo>
                <a:lnTo>
                  <a:pt x="315215" y="285992"/>
                </a:lnTo>
                <a:lnTo>
                  <a:pt x="317757" y="283450"/>
                </a:lnTo>
                <a:lnTo>
                  <a:pt x="320299" y="283450"/>
                </a:lnTo>
                <a:lnTo>
                  <a:pt x="320299" y="285992"/>
                </a:lnTo>
                <a:lnTo>
                  <a:pt x="320299" y="283450"/>
                </a:lnTo>
                <a:lnTo>
                  <a:pt x="325383" y="280907"/>
                </a:lnTo>
                <a:lnTo>
                  <a:pt x="325383" y="278365"/>
                </a:lnTo>
                <a:lnTo>
                  <a:pt x="330467" y="269468"/>
                </a:lnTo>
                <a:lnTo>
                  <a:pt x="330467" y="266926"/>
                </a:lnTo>
                <a:lnTo>
                  <a:pt x="327925" y="266926"/>
                </a:lnTo>
                <a:lnTo>
                  <a:pt x="327925" y="264384"/>
                </a:lnTo>
                <a:lnTo>
                  <a:pt x="327925" y="255486"/>
                </a:lnTo>
                <a:lnTo>
                  <a:pt x="327925" y="252944"/>
                </a:lnTo>
                <a:lnTo>
                  <a:pt x="327925" y="250402"/>
                </a:lnTo>
                <a:lnTo>
                  <a:pt x="327925" y="247860"/>
                </a:lnTo>
                <a:lnTo>
                  <a:pt x="327925" y="245317"/>
                </a:lnTo>
                <a:lnTo>
                  <a:pt x="325383" y="245317"/>
                </a:lnTo>
                <a:lnTo>
                  <a:pt x="325383" y="242775"/>
                </a:lnTo>
                <a:lnTo>
                  <a:pt x="322841" y="242775"/>
                </a:lnTo>
                <a:lnTo>
                  <a:pt x="322841" y="240233"/>
                </a:lnTo>
                <a:lnTo>
                  <a:pt x="322841" y="237691"/>
                </a:lnTo>
                <a:lnTo>
                  <a:pt x="322841" y="232607"/>
                </a:lnTo>
                <a:lnTo>
                  <a:pt x="320299" y="232607"/>
                </a:lnTo>
                <a:lnTo>
                  <a:pt x="320299" y="230064"/>
                </a:lnTo>
                <a:lnTo>
                  <a:pt x="322841" y="227522"/>
                </a:lnTo>
                <a:lnTo>
                  <a:pt x="325383" y="222438"/>
                </a:lnTo>
                <a:lnTo>
                  <a:pt x="327925" y="219896"/>
                </a:lnTo>
                <a:lnTo>
                  <a:pt x="330467" y="219896"/>
                </a:lnTo>
                <a:lnTo>
                  <a:pt x="330467" y="217354"/>
                </a:lnTo>
                <a:lnTo>
                  <a:pt x="330467" y="214811"/>
                </a:lnTo>
                <a:lnTo>
                  <a:pt x="330467" y="212270"/>
                </a:lnTo>
                <a:lnTo>
                  <a:pt x="333010" y="212270"/>
                </a:lnTo>
                <a:lnTo>
                  <a:pt x="333010" y="213541"/>
                </a:lnTo>
                <a:lnTo>
                  <a:pt x="333010" y="208456"/>
                </a:lnTo>
                <a:lnTo>
                  <a:pt x="333010" y="203372"/>
                </a:lnTo>
                <a:lnTo>
                  <a:pt x="335551" y="197017"/>
                </a:lnTo>
                <a:lnTo>
                  <a:pt x="335551" y="191932"/>
                </a:lnTo>
                <a:lnTo>
                  <a:pt x="335551" y="189390"/>
                </a:lnTo>
                <a:lnTo>
                  <a:pt x="338094" y="189390"/>
                </a:lnTo>
                <a:lnTo>
                  <a:pt x="338094" y="188119"/>
                </a:lnTo>
                <a:lnTo>
                  <a:pt x="340636" y="188119"/>
                </a:lnTo>
                <a:lnTo>
                  <a:pt x="340636" y="185577"/>
                </a:lnTo>
                <a:lnTo>
                  <a:pt x="343178" y="185577"/>
                </a:lnTo>
                <a:lnTo>
                  <a:pt x="343178" y="180493"/>
                </a:lnTo>
                <a:lnTo>
                  <a:pt x="343178" y="177951"/>
                </a:lnTo>
                <a:lnTo>
                  <a:pt x="343178" y="175408"/>
                </a:lnTo>
                <a:lnTo>
                  <a:pt x="343178" y="172866"/>
                </a:lnTo>
                <a:lnTo>
                  <a:pt x="340636" y="166511"/>
                </a:lnTo>
                <a:lnTo>
                  <a:pt x="340636" y="163968"/>
                </a:lnTo>
                <a:lnTo>
                  <a:pt x="343178" y="163968"/>
                </a:lnTo>
                <a:lnTo>
                  <a:pt x="345720" y="163968"/>
                </a:lnTo>
                <a:lnTo>
                  <a:pt x="345720" y="162698"/>
                </a:lnTo>
                <a:lnTo>
                  <a:pt x="348262" y="160155"/>
                </a:lnTo>
                <a:lnTo>
                  <a:pt x="345720" y="157613"/>
                </a:lnTo>
                <a:lnTo>
                  <a:pt x="345720" y="155071"/>
                </a:lnTo>
                <a:lnTo>
                  <a:pt x="348262" y="149987"/>
                </a:lnTo>
                <a:lnTo>
                  <a:pt x="350804" y="144902"/>
                </a:lnTo>
                <a:lnTo>
                  <a:pt x="350804" y="142361"/>
                </a:lnTo>
                <a:lnTo>
                  <a:pt x="350804" y="137276"/>
                </a:lnTo>
                <a:lnTo>
                  <a:pt x="353346" y="132191"/>
                </a:lnTo>
                <a:lnTo>
                  <a:pt x="350804" y="127108"/>
                </a:lnTo>
                <a:lnTo>
                  <a:pt x="350804" y="124565"/>
                </a:lnTo>
                <a:lnTo>
                  <a:pt x="350804" y="122023"/>
                </a:lnTo>
                <a:lnTo>
                  <a:pt x="353346" y="119481"/>
                </a:lnTo>
                <a:lnTo>
                  <a:pt x="353346" y="116939"/>
                </a:lnTo>
                <a:lnTo>
                  <a:pt x="353346" y="114397"/>
                </a:lnTo>
                <a:lnTo>
                  <a:pt x="350804" y="114397"/>
                </a:lnTo>
                <a:lnTo>
                  <a:pt x="350804" y="111854"/>
                </a:lnTo>
                <a:lnTo>
                  <a:pt x="348262" y="109312"/>
                </a:lnTo>
                <a:lnTo>
                  <a:pt x="350804" y="106770"/>
                </a:lnTo>
                <a:lnTo>
                  <a:pt x="350804" y="104228"/>
                </a:lnTo>
                <a:lnTo>
                  <a:pt x="353346" y="99144"/>
                </a:lnTo>
                <a:lnTo>
                  <a:pt x="355888" y="96601"/>
                </a:lnTo>
                <a:lnTo>
                  <a:pt x="355888" y="94059"/>
                </a:lnTo>
                <a:lnTo>
                  <a:pt x="358430" y="91518"/>
                </a:lnTo>
                <a:lnTo>
                  <a:pt x="360972" y="86433"/>
                </a:lnTo>
                <a:lnTo>
                  <a:pt x="360972" y="83891"/>
                </a:lnTo>
                <a:lnTo>
                  <a:pt x="358430" y="81348"/>
                </a:lnTo>
                <a:lnTo>
                  <a:pt x="358430" y="86433"/>
                </a:lnTo>
                <a:lnTo>
                  <a:pt x="358430" y="81348"/>
                </a:lnTo>
                <a:lnTo>
                  <a:pt x="355888" y="78807"/>
                </a:lnTo>
                <a:lnTo>
                  <a:pt x="355888" y="76265"/>
                </a:lnTo>
                <a:lnTo>
                  <a:pt x="355888" y="71180"/>
                </a:lnTo>
                <a:lnTo>
                  <a:pt x="355888" y="64825"/>
                </a:lnTo>
                <a:lnTo>
                  <a:pt x="355888" y="58469"/>
                </a:lnTo>
                <a:lnTo>
                  <a:pt x="355888" y="55927"/>
                </a:lnTo>
                <a:lnTo>
                  <a:pt x="355888" y="53385"/>
                </a:lnTo>
                <a:lnTo>
                  <a:pt x="355888" y="50843"/>
                </a:lnTo>
                <a:lnTo>
                  <a:pt x="358430" y="50843"/>
                </a:lnTo>
                <a:lnTo>
                  <a:pt x="358430" y="48301"/>
                </a:lnTo>
                <a:lnTo>
                  <a:pt x="358430" y="45758"/>
                </a:lnTo>
                <a:lnTo>
                  <a:pt x="358430" y="43216"/>
                </a:lnTo>
                <a:lnTo>
                  <a:pt x="355888" y="43216"/>
                </a:lnTo>
                <a:lnTo>
                  <a:pt x="355888" y="40675"/>
                </a:lnTo>
                <a:lnTo>
                  <a:pt x="358430" y="35590"/>
                </a:lnTo>
                <a:lnTo>
                  <a:pt x="358430" y="35590"/>
                </a:lnTo>
                <a:lnTo>
                  <a:pt x="358430" y="33048"/>
                </a:lnTo>
                <a:lnTo>
                  <a:pt x="360972" y="33048"/>
                </a:lnTo>
                <a:lnTo>
                  <a:pt x="360972" y="30505"/>
                </a:lnTo>
                <a:lnTo>
                  <a:pt x="360972" y="27964"/>
                </a:lnTo>
                <a:lnTo>
                  <a:pt x="360972" y="25422"/>
                </a:lnTo>
                <a:lnTo>
                  <a:pt x="360972" y="22879"/>
                </a:lnTo>
                <a:lnTo>
                  <a:pt x="358430" y="20337"/>
                </a:lnTo>
                <a:lnTo>
                  <a:pt x="355888" y="22879"/>
                </a:lnTo>
                <a:lnTo>
                  <a:pt x="353346" y="22879"/>
                </a:lnTo>
                <a:lnTo>
                  <a:pt x="353346" y="17795"/>
                </a:lnTo>
                <a:lnTo>
                  <a:pt x="353346" y="11439"/>
                </a:lnTo>
                <a:lnTo>
                  <a:pt x="355888" y="5084"/>
                </a:lnTo>
                <a:lnTo>
                  <a:pt x="358430" y="2542"/>
                </a:lnTo>
                <a:lnTo>
                  <a:pt x="358430" y="5084"/>
                </a:lnTo>
                <a:lnTo>
                  <a:pt x="358430" y="7626"/>
                </a:lnTo>
                <a:lnTo>
                  <a:pt x="360972" y="7626"/>
                </a:lnTo>
                <a:lnTo>
                  <a:pt x="360972" y="5084"/>
                </a:lnTo>
                <a:lnTo>
                  <a:pt x="363514" y="5084"/>
                </a:lnTo>
                <a:lnTo>
                  <a:pt x="363514" y="2542"/>
                </a:lnTo>
                <a:lnTo>
                  <a:pt x="363514" y="0"/>
                </a:lnTo>
                <a:lnTo>
                  <a:pt x="366056" y="0"/>
                </a:lnTo>
                <a:lnTo>
                  <a:pt x="366056" y="2542"/>
                </a:lnTo>
                <a:lnTo>
                  <a:pt x="368598" y="2542"/>
                </a:lnTo>
                <a:lnTo>
                  <a:pt x="371140" y="2542"/>
                </a:lnTo>
                <a:lnTo>
                  <a:pt x="373682" y="2542"/>
                </a:lnTo>
                <a:lnTo>
                  <a:pt x="373682" y="5084"/>
                </a:lnTo>
                <a:lnTo>
                  <a:pt x="376224" y="5084"/>
                </a:lnTo>
                <a:lnTo>
                  <a:pt x="376224" y="7626"/>
                </a:lnTo>
                <a:close/>
              </a:path>
            </a:pathLst>
          </a:custGeom>
          <a:solidFill>
            <a:srgbClr val="FDB913"/>
          </a:solidFill>
          <a:ln w="3649"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37D05025-2054-4489-BAB6-57E660D9B634}"/>
              </a:ext>
            </a:extLst>
          </p:cNvPr>
          <p:cNvSpPr/>
          <p:nvPr userDrawn="1"/>
        </p:nvSpPr>
        <p:spPr>
          <a:xfrm>
            <a:off x="6821607" y="2373097"/>
            <a:ext cx="1034617" cy="509701"/>
          </a:xfrm>
          <a:custGeom>
            <a:avLst/>
            <a:gdLst>
              <a:gd name="connsiteX0" fmla="*/ 12710 w 1034617"/>
              <a:gd name="connsiteY0" fmla="*/ 61011 h 509701"/>
              <a:gd name="connsiteX1" fmla="*/ 15252 w 1034617"/>
              <a:gd name="connsiteY1" fmla="*/ 54656 h 509701"/>
              <a:gd name="connsiteX2" fmla="*/ 15252 w 1034617"/>
              <a:gd name="connsiteY2" fmla="*/ 52115 h 509701"/>
              <a:gd name="connsiteX3" fmla="*/ 17795 w 1034617"/>
              <a:gd name="connsiteY3" fmla="*/ 52115 h 509701"/>
              <a:gd name="connsiteX4" fmla="*/ 20337 w 1034617"/>
              <a:gd name="connsiteY4" fmla="*/ 49572 h 509701"/>
              <a:gd name="connsiteX5" fmla="*/ 22879 w 1034617"/>
              <a:gd name="connsiteY5" fmla="*/ 49572 h 509701"/>
              <a:gd name="connsiteX6" fmla="*/ 25421 w 1034617"/>
              <a:gd name="connsiteY6" fmla="*/ 49572 h 509701"/>
              <a:gd name="connsiteX7" fmla="*/ 27963 w 1034617"/>
              <a:gd name="connsiteY7" fmla="*/ 49572 h 509701"/>
              <a:gd name="connsiteX8" fmla="*/ 30505 w 1034617"/>
              <a:gd name="connsiteY8" fmla="*/ 49572 h 509701"/>
              <a:gd name="connsiteX9" fmla="*/ 38131 w 1034617"/>
              <a:gd name="connsiteY9" fmla="*/ 49572 h 509701"/>
              <a:gd name="connsiteX10" fmla="*/ 49570 w 1034617"/>
              <a:gd name="connsiteY10" fmla="*/ 47030 h 509701"/>
              <a:gd name="connsiteX11" fmla="*/ 52113 w 1034617"/>
              <a:gd name="connsiteY11" fmla="*/ 47030 h 509701"/>
              <a:gd name="connsiteX12" fmla="*/ 54655 w 1034617"/>
              <a:gd name="connsiteY12" fmla="*/ 47030 h 509701"/>
              <a:gd name="connsiteX13" fmla="*/ 54655 w 1034617"/>
              <a:gd name="connsiteY13" fmla="*/ 44488 h 509701"/>
              <a:gd name="connsiteX14" fmla="*/ 57196 w 1034617"/>
              <a:gd name="connsiteY14" fmla="*/ 44488 h 509701"/>
              <a:gd name="connsiteX15" fmla="*/ 59738 w 1034617"/>
              <a:gd name="connsiteY15" fmla="*/ 44488 h 509701"/>
              <a:gd name="connsiteX16" fmla="*/ 62281 w 1034617"/>
              <a:gd name="connsiteY16" fmla="*/ 44488 h 509701"/>
              <a:gd name="connsiteX17" fmla="*/ 64823 w 1034617"/>
              <a:gd name="connsiteY17" fmla="*/ 41945 h 509701"/>
              <a:gd name="connsiteX18" fmla="*/ 67365 w 1034617"/>
              <a:gd name="connsiteY18" fmla="*/ 44488 h 509701"/>
              <a:gd name="connsiteX19" fmla="*/ 78804 w 1034617"/>
              <a:gd name="connsiteY19" fmla="*/ 47030 h 509701"/>
              <a:gd name="connsiteX20" fmla="*/ 81346 w 1034617"/>
              <a:gd name="connsiteY20" fmla="*/ 47030 h 509701"/>
              <a:gd name="connsiteX21" fmla="*/ 83888 w 1034617"/>
              <a:gd name="connsiteY21" fmla="*/ 49572 h 509701"/>
              <a:gd name="connsiteX22" fmla="*/ 86431 w 1034617"/>
              <a:gd name="connsiteY22" fmla="*/ 49572 h 509701"/>
              <a:gd name="connsiteX23" fmla="*/ 88972 w 1034617"/>
              <a:gd name="connsiteY23" fmla="*/ 47030 h 509701"/>
              <a:gd name="connsiteX24" fmla="*/ 96599 w 1034617"/>
              <a:gd name="connsiteY24" fmla="*/ 47030 h 509701"/>
              <a:gd name="connsiteX25" fmla="*/ 113122 w 1034617"/>
              <a:gd name="connsiteY25" fmla="*/ 47030 h 509701"/>
              <a:gd name="connsiteX26" fmla="*/ 120748 w 1034617"/>
              <a:gd name="connsiteY26" fmla="*/ 49572 h 509701"/>
              <a:gd name="connsiteX27" fmla="*/ 123290 w 1034617"/>
              <a:gd name="connsiteY27" fmla="*/ 49572 h 509701"/>
              <a:gd name="connsiteX28" fmla="*/ 125832 w 1034617"/>
              <a:gd name="connsiteY28" fmla="*/ 49572 h 509701"/>
              <a:gd name="connsiteX29" fmla="*/ 128374 w 1034617"/>
              <a:gd name="connsiteY29" fmla="*/ 49572 h 509701"/>
              <a:gd name="connsiteX30" fmla="*/ 147440 w 1034617"/>
              <a:gd name="connsiteY30" fmla="*/ 58470 h 509701"/>
              <a:gd name="connsiteX31" fmla="*/ 158879 w 1034617"/>
              <a:gd name="connsiteY31" fmla="*/ 67367 h 509701"/>
              <a:gd name="connsiteX32" fmla="*/ 158879 w 1034617"/>
              <a:gd name="connsiteY32" fmla="*/ 69909 h 509701"/>
              <a:gd name="connsiteX33" fmla="*/ 161421 w 1034617"/>
              <a:gd name="connsiteY33" fmla="*/ 69909 h 509701"/>
              <a:gd name="connsiteX34" fmla="*/ 163963 w 1034617"/>
              <a:gd name="connsiteY34" fmla="*/ 72451 h 509701"/>
              <a:gd name="connsiteX35" fmla="*/ 166505 w 1034617"/>
              <a:gd name="connsiteY35" fmla="*/ 74994 h 509701"/>
              <a:gd name="connsiteX36" fmla="*/ 169047 w 1034617"/>
              <a:gd name="connsiteY36" fmla="*/ 74994 h 509701"/>
              <a:gd name="connsiteX37" fmla="*/ 171589 w 1034617"/>
              <a:gd name="connsiteY37" fmla="*/ 74994 h 509701"/>
              <a:gd name="connsiteX38" fmla="*/ 174131 w 1034617"/>
              <a:gd name="connsiteY38" fmla="*/ 74994 h 509701"/>
              <a:gd name="connsiteX39" fmla="*/ 176673 w 1034617"/>
              <a:gd name="connsiteY39" fmla="*/ 74994 h 509701"/>
              <a:gd name="connsiteX40" fmla="*/ 179215 w 1034617"/>
              <a:gd name="connsiteY40" fmla="*/ 74994 h 509701"/>
              <a:gd name="connsiteX41" fmla="*/ 181758 w 1034617"/>
              <a:gd name="connsiteY41" fmla="*/ 74994 h 509701"/>
              <a:gd name="connsiteX42" fmla="*/ 189383 w 1034617"/>
              <a:gd name="connsiteY42" fmla="*/ 68638 h 509701"/>
              <a:gd name="connsiteX43" fmla="*/ 191926 w 1034617"/>
              <a:gd name="connsiteY43" fmla="*/ 68638 h 509701"/>
              <a:gd name="connsiteX44" fmla="*/ 191926 w 1034617"/>
              <a:gd name="connsiteY44" fmla="*/ 66096 h 509701"/>
              <a:gd name="connsiteX45" fmla="*/ 194468 w 1034617"/>
              <a:gd name="connsiteY45" fmla="*/ 63554 h 509701"/>
              <a:gd name="connsiteX46" fmla="*/ 197009 w 1034617"/>
              <a:gd name="connsiteY46" fmla="*/ 61011 h 509701"/>
              <a:gd name="connsiteX47" fmla="*/ 199552 w 1034617"/>
              <a:gd name="connsiteY47" fmla="*/ 61011 h 509701"/>
              <a:gd name="connsiteX48" fmla="*/ 199552 w 1034617"/>
              <a:gd name="connsiteY48" fmla="*/ 58470 h 509701"/>
              <a:gd name="connsiteX49" fmla="*/ 202094 w 1034617"/>
              <a:gd name="connsiteY49" fmla="*/ 58470 h 509701"/>
              <a:gd name="connsiteX50" fmla="*/ 204636 w 1034617"/>
              <a:gd name="connsiteY50" fmla="*/ 58470 h 509701"/>
              <a:gd name="connsiteX51" fmla="*/ 216075 w 1034617"/>
              <a:gd name="connsiteY51" fmla="*/ 58470 h 509701"/>
              <a:gd name="connsiteX52" fmla="*/ 223701 w 1034617"/>
              <a:gd name="connsiteY52" fmla="*/ 58470 h 509701"/>
              <a:gd name="connsiteX53" fmla="*/ 232599 w 1034617"/>
              <a:gd name="connsiteY53" fmla="*/ 58470 h 509701"/>
              <a:gd name="connsiteX54" fmla="*/ 235140 w 1034617"/>
              <a:gd name="connsiteY54" fmla="*/ 58470 h 509701"/>
              <a:gd name="connsiteX55" fmla="*/ 237682 w 1034617"/>
              <a:gd name="connsiteY55" fmla="*/ 58470 h 509701"/>
              <a:gd name="connsiteX56" fmla="*/ 240225 w 1034617"/>
              <a:gd name="connsiteY56" fmla="*/ 58470 h 509701"/>
              <a:gd name="connsiteX57" fmla="*/ 242767 w 1034617"/>
              <a:gd name="connsiteY57" fmla="*/ 61011 h 509701"/>
              <a:gd name="connsiteX58" fmla="*/ 245309 w 1034617"/>
              <a:gd name="connsiteY58" fmla="*/ 61011 h 509701"/>
              <a:gd name="connsiteX59" fmla="*/ 245309 w 1034617"/>
              <a:gd name="connsiteY59" fmla="*/ 63554 h 509701"/>
              <a:gd name="connsiteX60" fmla="*/ 247850 w 1034617"/>
              <a:gd name="connsiteY60" fmla="*/ 63554 h 509701"/>
              <a:gd name="connsiteX61" fmla="*/ 269458 w 1034617"/>
              <a:gd name="connsiteY61" fmla="*/ 66096 h 509701"/>
              <a:gd name="connsiteX62" fmla="*/ 272000 w 1034617"/>
              <a:gd name="connsiteY62" fmla="*/ 66096 h 509701"/>
              <a:gd name="connsiteX63" fmla="*/ 274543 w 1034617"/>
              <a:gd name="connsiteY63" fmla="*/ 66096 h 509701"/>
              <a:gd name="connsiteX64" fmla="*/ 277085 w 1034617"/>
              <a:gd name="connsiteY64" fmla="*/ 66096 h 509701"/>
              <a:gd name="connsiteX65" fmla="*/ 293608 w 1034617"/>
              <a:gd name="connsiteY65" fmla="*/ 61011 h 509701"/>
              <a:gd name="connsiteX66" fmla="*/ 301234 w 1034617"/>
              <a:gd name="connsiteY66" fmla="*/ 58470 h 509701"/>
              <a:gd name="connsiteX67" fmla="*/ 303776 w 1034617"/>
              <a:gd name="connsiteY67" fmla="*/ 58470 h 509701"/>
              <a:gd name="connsiteX68" fmla="*/ 306318 w 1034617"/>
              <a:gd name="connsiteY68" fmla="*/ 58470 h 509701"/>
              <a:gd name="connsiteX69" fmla="*/ 306318 w 1034617"/>
              <a:gd name="connsiteY69" fmla="*/ 55928 h 509701"/>
              <a:gd name="connsiteX70" fmla="*/ 308860 w 1034617"/>
              <a:gd name="connsiteY70" fmla="*/ 55928 h 509701"/>
              <a:gd name="connsiteX71" fmla="*/ 308860 w 1034617"/>
              <a:gd name="connsiteY71" fmla="*/ 53385 h 509701"/>
              <a:gd name="connsiteX72" fmla="*/ 311402 w 1034617"/>
              <a:gd name="connsiteY72" fmla="*/ 50843 h 509701"/>
              <a:gd name="connsiteX73" fmla="*/ 311402 w 1034617"/>
              <a:gd name="connsiteY73" fmla="*/ 48301 h 509701"/>
              <a:gd name="connsiteX74" fmla="*/ 313944 w 1034617"/>
              <a:gd name="connsiteY74" fmla="*/ 45759 h 509701"/>
              <a:gd name="connsiteX75" fmla="*/ 316486 w 1034617"/>
              <a:gd name="connsiteY75" fmla="*/ 43217 h 509701"/>
              <a:gd name="connsiteX76" fmla="*/ 319029 w 1034617"/>
              <a:gd name="connsiteY76" fmla="*/ 40675 h 509701"/>
              <a:gd name="connsiteX77" fmla="*/ 321571 w 1034617"/>
              <a:gd name="connsiteY77" fmla="*/ 40675 h 509701"/>
              <a:gd name="connsiteX78" fmla="*/ 324112 w 1034617"/>
              <a:gd name="connsiteY78" fmla="*/ 40675 h 509701"/>
              <a:gd name="connsiteX79" fmla="*/ 326654 w 1034617"/>
              <a:gd name="connsiteY79" fmla="*/ 40675 h 509701"/>
              <a:gd name="connsiteX80" fmla="*/ 335552 w 1034617"/>
              <a:gd name="connsiteY80" fmla="*/ 40675 h 509701"/>
              <a:gd name="connsiteX81" fmla="*/ 346991 w 1034617"/>
              <a:gd name="connsiteY81" fmla="*/ 40675 h 509701"/>
              <a:gd name="connsiteX82" fmla="*/ 349533 w 1034617"/>
              <a:gd name="connsiteY82" fmla="*/ 40675 h 509701"/>
              <a:gd name="connsiteX83" fmla="*/ 352075 w 1034617"/>
              <a:gd name="connsiteY83" fmla="*/ 40675 h 509701"/>
              <a:gd name="connsiteX84" fmla="*/ 354617 w 1034617"/>
              <a:gd name="connsiteY84" fmla="*/ 43217 h 509701"/>
              <a:gd name="connsiteX85" fmla="*/ 357159 w 1034617"/>
              <a:gd name="connsiteY85" fmla="*/ 43217 h 509701"/>
              <a:gd name="connsiteX86" fmla="*/ 359702 w 1034617"/>
              <a:gd name="connsiteY86" fmla="*/ 43217 h 509701"/>
              <a:gd name="connsiteX87" fmla="*/ 359702 w 1034617"/>
              <a:gd name="connsiteY87" fmla="*/ 45759 h 509701"/>
              <a:gd name="connsiteX88" fmla="*/ 362243 w 1034617"/>
              <a:gd name="connsiteY88" fmla="*/ 45759 h 509701"/>
              <a:gd name="connsiteX89" fmla="*/ 408000 w 1034617"/>
              <a:gd name="connsiteY89" fmla="*/ 43217 h 509701"/>
              <a:gd name="connsiteX90" fmla="*/ 408000 w 1034617"/>
              <a:gd name="connsiteY90" fmla="*/ 40675 h 509701"/>
              <a:gd name="connsiteX91" fmla="*/ 410543 w 1034617"/>
              <a:gd name="connsiteY91" fmla="*/ 40675 h 509701"/>
              <a:gd name="connsiteX92" fmla="*/ 413084 w 1034617"/>
              <a:gd name="connsiteY92" fmla="*/ 40675 h 509701"/>
              <a:gd name="connsiteX93" fmla="*/ 415626 w 1034617"/>
              <a:gd name="connsiteY93" fmla="*/ 40675 h 509701"/>
              <a:gd name="connsiteX94" fmla="*/ 415626 w 1034617"/>
              <a:gd name="connsiteY94" fmla="*/ 40675 h 509701"/>
              <a:gd name="connsiteX95" fmla="*/ 420711 w 1034617"/>
              <a:gd name="connsiteY95" fmla="*/ 35590 h 509701"/>
              <a:gd name="connsiteX96" fmla="*/ 420711 w 1034617"/>
              <a:gd name="connsiteY96" fmla="*/ 33048 h 509701"/>
              <a:gd name="connsiteX97" fmla="*/ 423253 w 1034617"/>
              <a:gd name="connsiteY97" fmla="*/ 33048 h 509701"/>
              <a:gd name="connsiteX98" fmla="*/ 425794 w 1034617"/>
              <a:gd name="connsiteY98" fmla="*/ 27964 h 509701"/>
              <a:gd name="connsiteX99" fmla="*/ 425794 w 1034617"/>
              <a:gd name="connsiteY99" fmla="*/ 25422 h 509701"/>
              <a:gd name="connsiteX100" fmla="*/ 425794 w 1034617"/>
              <a:gd name="connsiteY100" fmla="*/ 22879 h 509701"/>
              <a:gd name="connsiteX101" fmla="*/ 425794 w 1034617"/>
              <a:gd name="connsiteY101" fmla="*/ 20338 h 509701"/>
              <a:gd name="connsiteX102" fmla="*/ 425794 w 1034617"/>
              <a:gd name="connsiteY102" fmla="*/ 17795 h 509701"/>
              <a:gd name="connsiteX103" fmla="*/ 423253 w 1034617"/>
              <a:gd name="connsiteY103" fmla="*/ 17795 h 509701"/>
              <a:gd name="connsiteX104" fmla="*/ 423253 w 1034617"/>
              <a:gd name="connsiteY104" fmla="*/ 15253 h 509701"/>
              <a:gd name="connsiteX105" fmla="*/ 420711 w 1034617"/>
              <a:gd name="connsiteY105" fmla="*/ 15253 h 509701"/>
              <a:gd name="connsiteX106" fmla="*/ 420711 w 1034617"/>
              <a:gd name="connsiteY106" fmla="*/ 15253 h 509701"/>
              <a:gd name="connsiteX107" fmla="*/ 420711 w 1034617"/>
              <a:gd name="connsiteY107" fmla="*/ 12711 h 509701"/>
              <a:gd name="connsiteX108" fmla="*/ 420711 w 1034617"/>
              <a:gd name="connsiteY108" fmla="*/ 10168 h 509701"/>
              <a:gd name="connsiteX109" fmla="*/ 423253 w 1034617"/>
              <a:gd name="connsiteY109" fmla="*/ 10168 h 509701"/>
              <a:gd name="connsiteX110" fmla="*/ 423253 w 1034617"/>
              <a:gd name="connsiteY110" fmla="*/ 7627 h 509701"/>
              <a:gd name="connsiteX111" fmla="*/ 425794 w 1034617"/>
              <a:gd name="connsiteY111" fmla="*/ 7627 h 509701"/>
              <a:gd name="connsiteX112" fmla="*/ 428337 w 1034617"/>
              <a:gd name="connsiteY112" fmla="*/ 5085 h 509701"/>
              <a:gd name="connsiteX113" fmla="*/ 430879 w 1034617"/>
              <a:gd name="connsiteY113" fmla="*/ 5085 h 509701"/>
              <a:gd name="connsiteX114" fmla="*/ 455029 w 1034617"/>
              <a:gd name="connsiteY114" fmla="*/ 0 h 509701"/>
              <a:gd name="connsiteX115" fmla="*/ 457570 w 1034617"/>
              <a:gd name="connsiteY115" fmla="*/ 0 h 509701"/>
              <a:gd name="connsiteX116" fmla="*/ 460112 w 1034617"/>
              <a:gd name="connsiteY116" fmla="*/ 0 h 509701"/>
              <a:gd name="connsiteX117" fmla="*/ 462655 w 1034617"/>
              <a:gd name="connsiteY117" fmla="*/ 2542 h 509701"/>
              <a:gd name="connsiteX118" fmla="*/ 465197 w 1034617"/>
              <a:gd name="connsiteY118" fmla="*/ 2542 h 509701"/>
              <a:gd name="connsiteX119" fmla="*/ 467739 w 1034617"/>
              <a:gd name="connsiteY119" fmla="*/ 2542 h 509701"/>
              <a:gd name="connsiteX120" fmla="*/ 467739 w 1034617"/>
              <a:gd name="connsiteY120" fmla="*/ 5085 h 509701"/>
              <a:gd name="connsiteX121" fmla="*/ 470280 w 1034617"/>
              <a:gd name="connsiteY121" fmla="*/ 7627 h 509701"/>
              <a:gd name="connsiteX122" fmla="*/ 472823 w 1034617"/>
              <a:gd name="connsiteY122" fmla="*/ 13982 h 509701"/>
              <a:gd name="connsiteX123" fmla="*/ 472823 w 1034617"/>
              <a:gd name="connsiteY123" fmla="*/ 16524 h 509701"/>
              <a:gd name="connsiteX124" fmla="*/ 472823 w 1034617"/>
              <a:gd name="connsiteY124" fmla="*/ 21608 h 509701"/>
              <a:gd name="connsiteX125" fmla="*/ 472823 w 1034617"/>
              <a:gd name="connsiteY125" fmla="*/ 24151 h 509701"/>
              <a:gd name="connsiteX126" fmla="*/ 472823 w 1034617"/>
              <a:gd name="connsiteY126" fmla="*/ 26693 h 509701"/>
              <a:gd name="connsiteX127" fmla="*/ 472823 w 1034617"/>
              <a:gd name="connsiteY127" fmla="*/ 29235 h 509701"/>
              <a:gd name="connsiteX128" fmla="*/ 475365 w 1034617"/>
              <a:gd name="connsiteY128" fmla="*/ 31777 h 509701"/>
              <a:gd name="connsiteX129" fmla="*/ 477907 w 1034617"/>
              <a:gd name="connsiteY129" fmla="*/ 34319 h 509701"/>
              <a:gd name="connsiteX130" fmla="*/ 480449 w 1034617"/>
              <a:gd name="connsiteY130" fmla="*/ 34319 h 509701"/>
              <a:gd name="connsiteX131" fmla="*/ 480449 w 1034617"/>
              <a:gd name="connsiteY131" fmla="*/ 36862 h 509701"/>
              <a:gd name="connsiteX132" fmla="*/ 482991 w 1034617"/>
              <a:gd name="connsiteY132" fmla="*/ 36862 h 509701"/>
              <a:gd name="connsiteX133" fmla="*/ 485533 w 1034617"/>
              <a:gd name="connsiteY133" fmla="*/ 36862 h 509701"/>
              <a:gd name="connsiteX134" fmla="*/ 488075 w 1034617"/>
              <a:gd name="connsiteY134" fmla="*/ 36862 h 509701"/>
              <a:gd name="connsiteX135" fmla="*/ 490617 w 1034617"/>
              <a:gd name="connsiteY135" fmla="*/ 36862 h 509701"/>
              <a:gd name="connsiteX136" fmla="*/ 493159 w 1034617"/>
              <a:gd name="connsiteY136" fmla="*/ 36862 h 509701"/>
              <a:gd name="connsiteX137" fmla="*/ 495701 w 1034617"/>
              <a:gd name="connsiteY137" fmla="*/ 36862 h 509701"/>
              <a:gd name="connsiteX138" fmla="*/ 498243 w 1034617"/>
              <a:gd name="connsiteY138" fmla="*/ 36862 h 509701"/>
              <a:gd name="connsiteX139" fmla="*/ 498243 w 1034617"/>
              <a:gd name="connsiteY139" fmla="*/ 39404 h 509701"/>
              <a:gd name="connsiteX140" fmla="*/ 509683 w 1034617"/>
              <a:gd name="connsiteY140" fmla="*/ 44488 h 509701"/>
              <a:gd name="connsiteX141" fmla="*/ 512225 w 1034617"/>
              <a:gd name="connsiteY141" fmla="*/ 47030 h 509701"/>
              <a:gd name="connsiteX142" fmla="*/ 512225 w 1034617"/>
              <a:gd name="connsiteY142" fmla="*/ 49572 h 509701"/>
              <a:gd name="connsiteX143" fmla="*/ 514766 w 1034617"/>
              <a:gd name="connsiteY143" fmla="*/ 52115 h 509701"/>
              <a:gd name="connsiteX144" fmla="*/ 514766 w 1034617"/>
              <a:gd name="connsiteY144" fmla="*/ 54656 h 509701"/>
              <a:gd name="connsiteX145" fmla="*/ 512225 w 1034617"/>
              <a:gd name="connsiteY145" fmla="*/ 57198 h 509701"/>
              <a:gd name="connsiteX146" fmla="*/ 512225 w 1034617"/>
              <a:gd name="connsiteY146" fmla="*/ 59741 h 509701"/>
              <a:gd name="connsiteX147" fmla="*/ 512225 w 1034617"/>
              <a:gd name="connsiteY147" fmla="*/ 66096 h 509701"/>
              <a:gd name="connsiteX148" fmla="*/ 512225 w 1034617"/>
              <a:gd name="connsiteY148" fmla="*/ 68638 h 509701"/>
              <a:gd name="connsiteX149" fmla="*/ 512225 w 1034617"/>
              <a:gd name="connsiteY149" fmla="*/ 71181 h 509701"/>
              <a:gd name="connsiteX150" fmla="*/ 517309 w 1034617"/>
              <a:gd name="connsiteY150" fmla="*/ 77536 h 509701"/>
              <a:gd name="connsiteX151" fmla="*/ 522393 w 1034617"/>
              <a:gd name="connsiteY151" fmla="*/ 86433 h 509701"/>
              <a:gd name="connsiteX152" fmla="*/ 524935 w 1034617"/>
              <a:gd name="connsiteY152" fmla="*/ 86433 h 509701"/>
              <a:gd name="connsiteX153" fmla="*/ 524935 w 1034617"/>
              <a:gd name="connsiteY153" fmla="*/ 88975 h 509701"/>
              <a:gd name="connsiteX154" fmla="*/ 527477 w 1034617"/>
              <a:gd name="connsiteY154" fmla="*/ 91518 h 509701"/>
              <a:gd name="connsiteX155" fmla="*/ 530019 w 1034617"/>
              <a:gd name="connsiteY155" fmla="*/ 91518 h 509701"/>
              <a:gd name="connsiteX156" fmla="*/ 530019 w 1034617"/>
              <a:gd name="connsiteY156" fmla="*/ 94060 h 509701"/>
              <a:gd name="connsiteX157" fmla="*/ 532561 w 1034617"/>
              <a:gd name="connsiteY157" fmla="*/ 94060 h 509701"/>
              <a:gd name="connsiteX158" fmla="*/ 565607 w 1034617"/>
              <a:gd name="connsiteY158" fmla="*/ 102958 h 509701"/>
              <a:gd name="connsiteX159" fmla="*/ 568150 w 1034617"/>
              <a:gd name="connsiteY159" fmla="*/ 102958 h 509701"/>
              <a:gd name="connsiteX160" fmla="*/ 570692 w 1034617"/>
              <a:gd name="connsiteY160" fmla="*/ 102958 h 509701"/>
              <a:gd name="connsiteX161" fmla="*/ 573234 w 1034617"/>
              <a:gd name="connsiteY161" fmla="*/ 102958 h 509701"/>
              <a:gd name="connsiteX162" fmla="*/ 575776 w 1034617"/>
              <a:gd name="connsiteY162" fmla="*/ 102958 h 509701"/>
              <a:gd name="connsiteX163" fmla="*/ 583402 w 1034617"/>
              <a:gd name="connsiteY163" fmla="*/ 105499 h 509701"/>
              <a:gd name="connsiteX164" fmla="*/ 588487 w 1034617"/>
              <a:gd name="connsiteY164" fmla="*/ 105499 h 509701"/>
              <a:gd name="connsiteX165" fmla="*/ 588487 w 1034617"/>
              <a:gd name="connsiteY165" fmla="*/ 108041 h 509701"/>
              <a:gd name="connsiteX166" fmla="*/ 591028 w 1034617"/>
              <a:gd name="connsiteY166" fmla="*/ 108041 h 509701"/>
              <a:gd name="connsiteX167" fmla="*/ 593570 w 1034617"/>
              <a:gd name="connsiteY167" fmla="*/ 108041 h 509701"/>
              <a:gd name="connsiteX168" fmla="*/ 596112 w 1034617"/>
              <a:gd name="connsiteY168" fmla="*/ 110584 h 509701"/>
              <a:gd name="connsiteX169" fmla="*/ 598655 w 1034617"/>
              <a:gd name="connsiteY169" fmla="*/ 110584 h 509701"/>
              <a:gd name="connsiteX170" fmla="*/ 598655 w 1034617"/>
              <a:gd name="connsiteY170" fmla="*/ 113126 h 509701"/>
              <a:gd name="connsiteX171" fmla="*/ 601197 w 1034617"/>
              <a:gd name="connsiteY171" fmla="*/ 113126 h 509701"/>
              <a:gd name="connsiteX172" fmla="*/ 601197 w 1034617"/>
              <a:gd name="connsiteY172" fmla="*/ 115668 h 509701"/>
              <a:gd name="connsiteX173" fmla="*/ 601197 w 1034617"/>
              <a:gd name="connsiteY173" fmla="*/ 118210 h 509701"/>
              <a:gd name="connsiteX174" fmla="*/ 603738 w 1034617"/>
              <a:gd name="connsiteY174" fmla="*/ 118210 h 509701"/>
              <a:gd name="connsiteX175" fmla="*/ 603738 w 1034617"/>
              <a:gd name="connsiteY175" fmla="*/ 120752 h 509701"/>
              <a:gd name="connsiteX176" fmla="*/ 603738 w 1034617"/>
              <a:gd name="connsiteY176" fmla="*/ 123294 h 509701"/>
              <a:gd name="connsiteX177" fmla="*/ 606281 w 1034617"/>
              <a:gd name="connsiteY177" fmla="*/ 123294 h 509701"/>
              <a:gd name="connsiteX178" fmla="*/ 606281 w 1034617"/>
              <a:gd name="connsiteY178" fmla="*/ 125837 h 509701"/>
              <a:gd name="connsiteX179" fmla="*/ 606281 w 1034617"/>
              <a:gd name="connsiteY179" fmla="*/ 128379 h 509701"/>
              <a:gd name="connsiteX180" fmla="*/ 606281 w 1034617"/>
              <a:gd name="connsiteY180" fmla="*/ 130921 h 509701"/>
              <a:gd name="connsiteX181" fmla="*/ 608823 w 1034617"/>
              <a:gd name="connsiteY181" fmla="*/ 130921 h 509701"/>
              <a:gd name="connsiteX182" fmla="*/ 608823 w 1034617"/>
              <a:gd name="connsiteY182" fmla="*/ 133463 h 509701"/>
              <a:gd name="connsiteX183" fmla="*/ 608823 w 1034617"/>
              <a:gd name="connsiteY183" fmla="*/ 136005 h 509701"/>
              <a:gd name="connsiteX184" fmla="*/ 611365 w 1034617"/>
              <a:gd name="connsiteY184" fmla="*/ 136005 h 509701"/>
              <a:gd name="connsiteX185" fmla="*/ 611365 w 1034617"/>
              <a:gd name="connsiteY185" fmla="*/ 138548 h 509701"/>
              <a:gd name="connsiteX186" fmla="*/ 611365 w 1034617"/>
              <a:gd name="connsiteY186" fmla="*/ 141090 h 509701"/>
              <a:gd name="connsiteX187" fmla="*/ 613907 w 1034617"/>
              <a:gd name="connsiteY187" fmla="*/ 141090 h 509701"/>
              <a:gd name="connsiteX188" fmla="*/ 613907 w 1034617"/>
              <a:gd name="connsiteY188" fmla="*/ 143631 h 509701"/>
              <a:gd name="connsiteX189" fmla="*/ 613907 w 1034617"/>
              <a:gd name="connsiteY189" fmla="*/ 146174 h 509701"/>
              <a:gd name="connsiteX190" fmla="*/ 616449 w 1034617"/>
              <a:gd name="connsiteY190" fmla="*/ 146174 h 509701"/>
              <a:gd name="connsiteX191" fmla="*/ 616449 w 1034617"/>
              <a:gd name="connsiteY191" fmla="*/ 148716 h 509701"/>
              <a:gd name="connsiteX192" fmla="*/ 616449 w 1034617"/>
              <a:gd name="connsiteY192" fmla="*/ 151258 h 509701"/>
              <a:gd name="connsiteX193" fmla="*/ 618991 w 1034617"/>
              <a:gd name="connsiteY193" fmla="*/ 151258 h 509701"/>
              <a:gd name="connsiteX194" fmla="*/ 618991 w 1034617"/>
              <a:gd name="connsiteY194" fmla="*/ 153801 h 509701"/>
              <a:gd name="connsiteX195" fmla="*/ 618991 w 1034617"/>
              <a:gd name="connsiteY195" fmla="*/ 156342 h 509701"/>
              <a:gd name="connsiteX196" fmla="*/ 621533 w 1034617"/>
              <a:gd name="connsiteY196" fmla="*/ 156342 h 509701"/>
              <a:gd name="connsiteX197" fmla="*/ 621533 w 1034617"/>
              <a:gd name="connsiteY197" fmla="*/ 158884 h 509701"/>
              <a:gd name="connsiteX198" fmla="*/ 621533 w 1034617"/>
              <a:gd name="connsiteY198" fmla="*/ 161427 h 509701"/>
              <a:gd name="connsiteX199" fmla="*/ 624075 w 1034617"/>
              <a:gd name="connsiteY199" fmla="*/ 161427 h 509701"/>
              <a:gd name="connsiteX200" fmla="*/ 624075 w 1034617"/>
              <a:gd name="connsiteY200" fmla="*/ 163969 h 509701"/>
              <a:gd name="connsiteX201" fmla="*/ 632973 w 1034617"/>
              <a:gd name="connsiteY201" fmla="*/ 170324 h 509701"/>
              <a:gd name="connsiteX202" fmla="*/ 663477 w 1034617"/>
              <a:gd name="connsiteY202" fmla="*/ 184306 h 509701"/>
              <a:gd name="connsiteX203" fmla="*/ 666019 w 1034617"/>
              <a:gd name="connsiteY203" fmla="*/ 184306 h 509701"/>
              <a:gd name="connsiteX204" fmla="*/ 668561 w 1034617"/>
              <a:gd name="connsiteY204" fmla="*/ 184306 h 509701"/>
              <a:gd name="connsiteX205" fmla="*/ 668561 w 1034617"/>
              <a:gd name="connsiteY205" fmla="*/ 186848 h 509701"/>
              <a:gd name="connsiteX206" fmla="*/ 671103 w 1034617"/>
              <a:gd name="connsiteY206" fmla="*/ 186848 h 509701"/>
              <a:gd name="connsiteX207" fmla="*/ 673645 w 1034617"/>
              <a:gd name="connsiteY207" fmla="*/ 186848 h 509701"/>
              <a:gd name="connsiteX208" fmla="*/ 673645 w 1034617"/>
              <a:gd name="connsiteY208" fmla="*/ 189391 h 509701"/>
              <a:gd name="connsiteX209" fmla="*/ 676187 w 1034617"/>
              <a:gd name="connsiteY209" fmla="*/ 189391 h 509701"/>
              <a:gd name="connsiteX210" fmla="*/ 678729 w 1034617"/>
              <a:gd name="connsiteY210" fmla="*/ 189391 h 509701"/>
              <a:gd name="connsiteX211" fmla="*/ 681272 w 1034617"/>
              <a:gd name="connsiteY211" fmla="*/ 189391 h 509701"/>
              <a:gd name="connsiteX212" fmla="*/ 681272 w 1034617"/>
              <a:gd name="connsiteY212" fmla="*/ 191933 h 509701"/>
              <a:gd name="connsiteX213" fmla="*/ 683814 w 1034617"/>
              <a:gd name="connsiteY213" fmla="*/ 191933 h 509701"/>
              <a:gd name="connsiteX214" fmla="*/ 686355 w 1034617"/>
              <a:gd name="connsiteY214" fmla="*/ 191933 h 509701"/>
              <a:gd name="connsiteX215" fmla="*/ 688897 w 1034617"/>
              <a:gd name="connsiteY215" fmla="*/ 191933 h 509701"/>
              <a:gd name="connsiteX216" fmla="*/ 688897 w 1034617"/>
              <a:gd name="connsiteY216" fmla="*/ 194474 h 509701"/>
              <a:gd name="connsiteX217" fmla="*/ 691440 w 1034617"/>
              <a:gd name="connsiteY217" fmla="*/ 194474 h 509701"/>
              <a:gd name="connsiteX218" fmla="*/ 693982 w 1034617"/>
              <a:gd name="connsiteY218" fmla="*/ 194474 h 509701"/>
              <a:gd name="connsiteX219" fmla="*/ 696524 w 1034617"/>
              <a:gd name="connsiteY219" fmla="*/ 194474 h 509701"/>
              <a:gd name="connsiteX220" fmla="*/ 699065 w 1034617"/>
              <a:gd name="connsiteY220" fmla="*/ 194474 h 509701"/>
              <a:gd name="connsiteX221" fmla="*/ 699065 w 1034617"/>
              <a:gd name="connsiteY221" fmla="*/ 197017 h 509701"/>
              <a:gd name="connsiteX222" fmla="*/ 701608 w 1034617"/>
              <a:gd name="connsiteY222" fmla="*/ 197017 h 509701"/>
              <a:gd name="connsiteX223" fmla="*/ 704150 w 1034617"/>
              <a:gd name="connsiteY223" fmla="*/ 197017 h 509701"/>
              <a:gd name="connsiteX224" fmla="*/ 706692 w 1034617"/>
              <a:gd name="connsiteY224" fmla="*/ 197017 h 509701"/>
              <a:gd name="connsiteX225" fmla="*/ 709234 w 1034617"/>
              <a:gd name="connsiteY225" fmla="*/ 197017 h 509701"/>
              <a:gd name="connsiteX226" fmla="*/ 711776 w 1034617"/>
              <a:gd name="connsiteY226" fmla="*/ 197017 h 509701"/>
              <a:gd name="connsiteX227" fmla="*/ 714318 w 1034617"/>
              <a:gd name="connsiteY227" fmla="*/ 197017 h 509701"/>
              <a:gd name="connsiteX228" fmla="*/ 716860 w 1034617"/>
              <a:gd name="connsiteY228" fmla="*/ 197017 h 509701"/>
              <a:gd name="connsiteX229" fmla="*/ 719402 w 1034617"/>
              <a:gd name="connsiteY229" fmla="*/ 197017 h 509701"/>
              <a:gd name="connsiteX230" fmla="*/ 721945 w 1034617"/>
              <a:gd name="connsiteY230" fmla="*/ 197017 h 509701"/>
              <a:gd name="connsiteX231" fmla="*/ 724486 w 1034617"/>
              <a:gd name="connsiteY231" fmla="*/ 197017 h 509701"/>
              <a:gd name="connsiteX232" fmla="*/ 727028 w 1034617"/>
              <a:gd name="connsiteY232" fmla="*/ 197017 h 509701"/>
              <a:gd name="connsiteX233" fmla="*/ 729570 w 1034617"/>
              <a:gd name="connsiteY233" fmla="*/ 197017 h 509701"/>
              <a:gd name="connsiteX234" fmla="*/ 732113 w 1034617"/>
              <a:gd name="connsiteY234" fmla="*/ 197017 h 509701"/>
              <a:gd name="connsiteX235" fmla="*/ 734655 w 1034617"/>
              <a:gd name="connsiteY235" fmla="*/ 197017 h 509701"/>
              <a:gd name="connsiteX236" fmla="*/ 737196 w 1034617"/>
              <a:gd name="connsiteY236" fmla="*/ 197017 h 509701"/>
              <a:gd name="connsiteX237" fmla="*/ 748636 w 1034617"/>
              <a:gd name="connsiteY237" fmla="*/ 197017 h 509701"/>
              <a:gd name="connsiteX238" fmla="*/ 753720 w 1034617"/>
              <a:gd name="connsiteY238" fmla="*/ 197017 h 509701"/>
              <a:gd name="connsiteX239" fmla="*/ 756262 w 1034617"/>
              <a:gd name="connsiteY239" fmla="*/ 197017 h 509701"/>
              <a:gd name="connsiteX240" fmla="*/ 780412 w 1034617"/>
              <a:gd name="connsiteY240" fmla="*/ 197017 h 509701"/>
              <a:gd name="connsiteX241" fmla="*/ 790580 w 1034617"/>
              <a:gd name="connsiteY241" fmla="*/ 194474 h 509701"/>
              <a:gd name="connsiteX242" fmla="*/ 793122 w 1034617"/>
              <a:gd name="connsiteY242" fmla="*/ 194474 h 509701"/>
              <a:gd name="connsiteX243" fmla="*/ 795664 w 1034617"/>
              <a:gd name="connsiteY243" fmla="*/ 194474 h 509701"/>
              <a:gd name="connsiteX244" fmla="*/ 798206 w 1034617"/>
              <a:gd name="connsiteY244" fmla="*/ 194474 h 509701"/>
              <a:gd name="connsiteX245" fmla="*/ 800748 w 1034617"/>
              <a:gd name="connsiteY245" fmla="*/ 191933 h 509701"/>
              <a:gd name="connsiteX246" fmla="*/ 803290 w 1034617"/>
              <a:gd name="connsiteY246" fmla="*/ 191933 h 509701"/>
              <a:gd name="connsiteX247" fmla="*/ 805832 w 1034617"/>
              <a:gd name="connsiteY247" fmla="*/ 191933 h 509701"/>
              <a:gd name="connsiteX248" fmla="*/ 808374 w 1034617"/>
              <a:gd name="connsiteY248" fmla="*/ 189391 h 509701"/>
              <a:gd name="connsiteX249" fmla="*/ 810917 w 1034617"/>
              <a:gd name="connsiteY249" fmla="*/ 189391 h 509701"/>
              <a:gd name="connsiteX250" fmla="*/ 813458 w 1034617"/>
              <a:gd name="connsiteY250" fmla="*/ 189391 h 509701"/>
              <a:gd name="connsiteX251" fmla="*/ 813458 w 1034617"/>
              <a:gd name="connsiteY251" fmla="*/ 186848 h 509701"/>
              <a:gd name="connsiteX252" fmla="*/ 816000 w 1034617"/>
              <a:gd name="connsiteY252" fmla="*/ 186848 h 509701"/>
              <a:gd name="connsiteX253" fmla="*/ 818542 w 1034617"/>
              <a:gd name="connsiteY253" fmla="*/ 186848 h 509701"/>
              <a:gd name="connsiteX254" fmla="*/ 818542 w 1034617"/>
              <a:gd name="connsiteY254" fmla="*/ 184306 h 509701"/>
              <a:gd name="connsiteX255" fmla="*/ 821085 w 1034617"/>
              <a:gd name="connsiteY255" fmla="*/ 184306 h 509701"/>
              <a:gd name="connsiteX256" fmla="*/ 823627 w 1034617"/>
              <a:gd name="connsiteY256" fmla="*/ 184306 h 509701"/>
              <a:gd name="connsiteX257" fmla="*/ 826168 w 1034617"/>
              <a:gd name="connsiteY257" fmla="*/ 181764 h 509701"/>
              <a:gd name="connsiteX258" fmla="*/ 828710 w 1034617"/>
              <a:gd name="connsiteY258" fmla="*/ 181764 h 509701"/>
              <a:gd name="connsiteX259" fmla="*/ 831253 w 1034617"/>
              <a:gd name="connsiteY259" fmla="*/ 179222 h 509701"/>
              <a:gd name="connsiteX260" fmla="*/ 833795 w 1034617"/>
              <a:gd name="connsiteY260" fmla="*/ 179222 h 509701"/>
              <a:gd name="connsiteX261" fmla="*/ 833795 w 1034617"/>
              <a:gd name="connsiteY261" fmla="*/ 176680 h 509701"/>
              <a:gd name="connsiteX262" fmla="*/ 836337 w 1034617"/>
              <a:gd name="connsiteY262" fmla="*/ 176680 h 509701"/>
              <a:gd name="connsiteX263" fmla="*/ 838879 w 1034617"/>
              <a:gd name="connsiteY263" fmla="*/ 176680 h 509701"/>
              <a:gd name="connsiteX264" fmla="*/ 841421 w 1034617"/>
              <a:gd name="connsiteY264" fmla="*/ 174138 h 509701"/>
              <a:gd name="connsiteX265" fmla="*/ 843963 w 1034617"/>
              <a:gd name="connsiteY265" fmla="*/ 174138 h 509701"/>
              <a:gd name="connsiteX266" fmla="*/ 846505 w 1034617"/>
              <a:gd name="connsiteY266" fmla="*/ 171595 h 509701"/>
              <a:gd name="connsiteX267" fmla="*/ 849047 w 1034617"/>
              <a:gd name="connsiteY267" fmla="*/ 171595 h 509701"/>
              <a:gd name="connsiteX268" fmla="*/ 849047 w 1034617"/>
              <a:gd name="connsiteY268" fmla="*/ 169053 h 509701"/>
              <a:gd name="connsiteX269" fmla="*/ 851589 w 1034617"/>
              <a:gd name="connsiteY269" fmla="*/ 169053 h 509701"/>
              <a:gd name="connsiteX270" fmla="*/ 854131 w 1034617"/>
              <a:gd name="connsiteY270" fmla="*/ 169053 h 509701"/>
              <a:gd name="connsiteX271" fmla="*/ 854131 w 1034617"/>
              <a:gd name="connsiteY271" fmla="*/ 166511 h 509701"/>
              <a:gd name="connsiteX272" fmla="*/ 856673 w 1034617"/>
              <a:gd name="connsiteY272" fmla="*/ 166511 h 509701"/>
              <a:gd name="connsiteX273" fmla="*/ 859215 w 1034617"/>
              <a:gd name="connsiteY273" fmla="*/ 166511 h 509701"/>
              <a:gd name="connsiteX274" fmla="*/ 859215 w 1034617"/>
              <a:gd name="connsiteY274" fmla="*/ 163969 h 509701"/>
              <a:gd name="connsiteX275" fmla="*/ 861758 w 1034617"/>
              <a:gd name="connsiteY275" fmla="*/ 163969 h 509701"/>
              <a:gd name="connsiteX276" fmla="*/ 864299 w 1034617"/>
              <a:gd name="connsiteY276" fmla="*/ 161427 h 509701"/>
              <a:gd name="connsiteX277" fmla="*/ 866841 w 1034617"/>
              <a:gd name="connsiteY277" fmla="*/ 161427 h 509701"/>
              <a:gd name="connsiteX278" fmla="*/ 866841 w 1034617"/>
              <a:gd name="connsiteY278" fmla="*/ 158884 h 509701"/>
              <a:gd name="connsiteX279" fmla="*/ 869383 w 1034617"/>
              <a:gd name="connsiteY279" fmla="*/ 158884 h 509701"/>
              <a:gd name="connsiteX280" fmla="*/ 871926 w 1034617"/>
              <a:gd name="connsiteY280" fmla="*/ 156342 h 509701"/>
              <a:gd name="connsiteX281" fmla="*/ 874468 w 1034617"/>
              <a:gd name="connsiteY281" fmla="*/ 156342 h 509701"/>
              <a:gd name="connsiteX282" fmla="*/ 874468 w 1034617"/>
              <a:gd name="connsiteY282" fmla="*/ 153801 h 509701"/>
              <a:gd name="connsiteX283" fmla="*/ 877009 w 1034617"/>
              <a:gd name="connsiteY283" fmla="*/ 153801 h 509701"/>
              <a:gd name="connsiteX284" fmla="*/ 887178 w 1034617"/>
              <a:gd name="connsiteY284" fmla="*/ 147445 h 509701"/>
              <a:gd name="connsiteX285" fmla="*/ 889720 w 1034617"/>
              <a:gd name="connsiteY285" fmla="*/ 144903 h 509701"/>
              <a:gd name="connsiteX286" fmla="*/ 889720 w 1034617"/>
              <a:gd name="connsiteY286" fmla="*/ 142361 h 509701"/>
              <a:gd name="connsiteX287" fmla="*/ 889720 w 1034617"/>
              <a:gd name="connsiteY287" fmla="*/ 139818 h 509701"/>
              <a:gd name="connsiteX288" fmla="*/ 889720 w 1034617"/>
              <a:gd name="connsiteY288" fmla="*/ 137276 h 509701"/>
              <a:gd name="connsiteX289" fmla="*/ 889720 w 1034617"/>
              <a:gd name="connsiteY289" fmla="*/ 134734 h 509701"/>
              <a:gd name="connsiteX290" fmla="*/ 887178 w 1034617"/>
              <a:gd name="connsiteY290" fmla="*/ 134734 h 509701"/>
              <a:gd name="connsiteX291" fmla="*/ 887178 w 1034617"/>
              <a:gd name="connsiteY291" fmla="*/ 132192 h 509701"/>
              <a:gd name="connsiteX292" fmla="*/ 884636 w 1034617"/>
              <a:gd name="connsiteY292" fmla="*/ 132192 h 509701"/>
              <a:gd name="connsiteX293" fmla="*/ 884636 w 1034617"/>
              <a:gd name="connsiteY293" fmla="*/ 129650 h 509701"/>
              <a:gd name="connsiteX294" fmla="*/ 882094 w 1034617"/>
              <a:gd name="connsiteY294" fmla="*/ 129650 h 509701"/>
              <a:gd name="connsiteX295" fmla="*/ 879552 w 1034617"/>
              <a:gd name="connsiteY295" fmla="*/ 129650 h 509701"/>
              <a:gd name="connsiteX296" fmla="*/ 870654 w 1034617"/>
              <a:gd name="connsiteY296" fmla="*/ 127108 h 509701"/>
              <a:gd name="connsiteX297" fmla="*/ 868113 w 1034617"/>
              <a:gd name="connsiteY297" fmla="*/ 127108 h 509701"/>
              <a:gd name="connsiteX298" fmla="*/ 865571 w 1034617"/>
              <a:gd name="connsiteY298" fmla="*/ 124565 h 509701"/>
              <a:gd name="connsiteX299" fmla="*/ 863028 w 1034617"/>
              <a:gd name="connsiteY299" fmla="*/ 124565 h 509701"/>
              <a:gd name="connsiteX300" fmla="*/ 849047 w 1034617"/>
              <a:gd name="connsiteY300" fmla="*/ 115668 h 509701"/>
              <a:gd name="connsiteX301" fmla="*/ 846505 w 1034617"/>
              <a:gd name="connsiteY301" fmla="*/ 113126 h 509701"/>
              <a:gd name="connsiteX302" fmla="*/ 843963 w 1034617"/>
              <a:gd name="connsiteY302" fmla="*/ 113126 h 509701"/>
              <a:gd name="connsiteX303" fmla="*/ 843963 w 1034617"/>
              <a:gd name="connsiteY303" fmla="*/ 110584 h 509701"/>
              <a:gd name="connsiteX304" fmla="*/ 843963 w 1034617"/>
              <a:gd name="connsiteY304" fmla="*/ 108041 h 509701"/>
              <a:gd name="connsiteX305" fmla="*/ 841421 w 1034617"/>
              <a:gd name="connsiteY305" fmla="*/ 102958 h 509701"/>
              <a:gd name="connsiteX306" fmla="*/ 841421 w 1034617"/>
              <a:gd name="connsiteY306" fmla="*/ 97873 h 509701"/>
              <a:gd name="connsiteX307" fmla="*/ 841421 w 1034617"/>
              <a:gd name="connsiteY307" fmla="*/ 91518 h 509701"/>
              <a:gd name="connsiteX308" fmla="*/ 841421 w 1034617"/>
              <a:gd name="connsiteY308" fmla="*/ 88975 h 509701"/>
              <a:gd name="connsiteX309" fmla="*/ 832523 w 1034617"/>
              <a:gd name="connsiteY309" fmla="*/ 80078 h 509701"/>
              <a:gd name="connsiteX310" fmla="*/ 829982 w 1034617"/>
              <a:gd name="connsiteY310" fmla="*/ 80078 h 509701"/>
              <a:gd name="connsiteX311" fmla="*/ 829982 w 1034617"/>
              <a:gd name="connsiteY311" fmla="*/ 77536 h 509701"/>
              <a:gd name="connsiteX312" fmla="*/ 827440 w 1034617"/>
              <a:gd name="connsiteY312" fmla="*/ 77536 h 509701"/>
              <a:gd name="connsiteX313" fmla="*/ 827440 w 1034617"/>
              <a:gd name="connsiteY313" fmla="*/ 74994 h 509701"/>
              <a:gd name="connsiteX314" fmla="*/ 824898 w 1034617"/>
              <a:gd name="connsiteY314" fmla="*/ 74994 h 509701"/>
              <a:gd name="connsiteX315" fmla="*/ 824898 w 1034617"/>
              <a:gd name="connsiteY315" fmla="*/ 72451 h 509701"/>
              <a:gd name="connsiteX316" fmla="*/ 793122 w 1034617"/>
              <a:gd name="connsiteY316" fmla="*/ 72451 h 509701"/>
              <a:gd name="connsiteX317" fmla="*/ 793122 w 1034617"/>
              <a:gd name="connsiteY317" fmla="*/ 69909 h 509701"/>
              <a:gd name="connsiteX318" fmla="*/ 790580 w 1034617"/>
              <a:gd name="connsiteY318" fmla="*/ 69909 h 509701"/>
              <a:gd name="connsiteX319" fmla="*/ 790580 w 1034617"/>
              <a:gd name="connsiteY319" fmla="*/ 67367 h 509701"/>
              <a:gd name="connsiteX320" fmla="*/ 790580 w 1034617"/>
              <a:gd name="connsiteY320" fmla="*/ 66096 h 509701"/>
              <a:gd name="connsiteX321" fmla="*/ 788037 w 1034617"/>
              <a:gd name="connsiteY321" fmla="*/ 66096 h 509701"/>
              <a:gd name="connsiteX322" fmla="*/ 788037 w 1034617"/>
              <a:gd name="connsiteY322" fmla="*/ 63554 h 509701"/>
              <a:gd name="connsiteX323" fmla="*/ 785496 w 1034617"/>
              <a:gd name="connsiteY323" fmla="*/ 63554 h 509701"/>
              <a:gd name="connsiteX324" fmla="*/ 785496 w 1034617"/>
              <a:gd name="connsiteY324" fmla="*/ 61011 h 509701"/>
              <a:gd name="connsiteX325" fmla="*/ 785496 w 1034617"/>
              <a:gd name="connsiteY325" fmla="*/ 58470 h 509701"/>
              <a:gd name="connsiteX326" fmla="*/ 785496 w 1034617"/>
              <a:gd name="connsiteY326" fmla="*/ 55928 h 509701"/>
              <a:gd name="connsiteX327" fmla="*/ 782954 w 1034617"/>
              <a:gd name="connsiteY327" fmla="*/ 55928 h 509701"/>
              <a:gd name="connsiteX328" fmla="*/ 785496 w 1034617"/>
              <a:gd name="connsiteY328" fmla="*/ 53385 h 509701"/>
              <a:gd name="connsiteX329" fmla="*/ 788037 w 1034617"/>
              <a:gd name="connsiteY329" fmla="*/ 53385 h 509701"/>
              <a:gd name="connsiteX330" fmla="*/ 790580 w 1034617"/>
              <a:gd name="connsiteY330" fmla="*/ 53385 h 509701"/>
              <a:gd name="connsiteX331" fmla="*/ 793122 w 1034617"/>
              <a:gd name="connsiteY331" fmla="*/ 53385 h 509701"/>
              <a:gd name="connsiteX332" fmla="*/ 795664 w 1034617"/>
              <a:gd name="connsiteY332" fmla="*/ 53385 h 509701"/>
              <a:gd name="connsiteX333" fmla="*/ 795664 w 1034617"/>
              <a:gd name="connsiteY333" fmla="*/ 55928 h 509701"/>
              <a:gd name="connsiteX334" fmla="*/ 798206 w 1034617"/>
              <a:gd name="connsiteY334" fmla="*/ 55928 h 509701"/>
              <a:gd name="connsiteX335" fmla="*/ 800748 w 1034617"/>
              <a:gd name="connsiteY335" fmla="*/ 55928 h 509701"/>
              <a:gd name="connsiteX336" fmla="*/ 803290 w 1034617"/>
              <a:gd name="connsiteY336" fmla="*/ 55928 h 509701"/>
              <a:gd name="connsiteX337" fmla="*/ 803290 w 1034617"/>
              <a:gd name="connsiteY337" fmla="*/ 58470 h 509701"/>
              <a:gd name="connsiteX338" fmla="*/ 805832 w 1034617"/>
              <a:gd name="connsiteY338" fmla="*/ 58470 h 509701"/>
              <a:gd name="connsiteX339" fmla="*/ 808374 w 1034617"/>
              <a:gd name="connsiteY339" fmla="*/ 58470 h 509701"/>
              <a:gd name="connsiteX340" fmla="*/ 808374 w 1034617"/>
              <a:gd name="connsiteY340" fmla="*/ 61011 h 509701"/>
              <a:gd name="connsiteX341" fmla="*/ 810917 w 1034617"/>
              <a:gd name="connsiteY341" fmla="*/ 61011 h 509701"/>
              <a:gd name="connsiteX342" fmla="*/ 813458 w 1034617"/>
              <a:gd name="connsiteY342" fmla="*/ 61011 h 509701"/>
              <a:gd name="connsiteX343" fmla="*/ 813458 w 1034617"/>
              <a:gd name="connsiteY343" fmla="*/ 63554 h 509701"/>
              <a:gd name="connsiteX344" fmla="*/ 816000 w 1034617"/>
              <a:gd name="connsiteY344" fmla="*/ 63554 h 509701"/>
              <a:gd name="connsiteX345" fmla="*/ 818542 w 1034617"/>
              <a:gd name="connsiteY345" fmla="*/ 63554 h 509701"/>
              <a:gd name="connsiteX346" fmla="*/ 818542 w 1034617"/>
              <a:gd name="connsiteY346" fmla="*/ 66096 h 509701"/>
              <a:gd name="connsiteX347" fmla="*/ 821085 w 1034617"/>
              <a:gd name="connsiteY347" fmla="*/ 66096 h 509701"/>
              <a:gd name="connsiteX348" fmla="*/ 823627 w 1034617"/>
              <a:gd name="connsiteY348" fmla="*/ 66096 h 509701"/>
              <a:gd name="connsiteX349" fmla="*/ 823627 w 1034617"/>
              <a:gd name="connsiteY349" fmla="*/ 68638 h 509701"/>
              <a:gd name="connsiteX350" fmla="*/ 826168 w 1034617"/>
              <a:gd name="connsiteY350" fmla="*/ 68638 h 509701"/>
              <a:gd name="connsiteX351" fmla="*/ 840150 w 1034617"/>
              <a:gd name="connsiteY351" fmla="*/ 80078 h 509701"/>
              <a:gd name="connsiteX352" fmla="*/ 850318 w 1034617"/>
              <a:gd name="connsiteY352" fmla="*/ 85162 h 509701"/>
              <a:gd name="connsiteX353" fmla="*/ 871926 w 1034617"/>
              <a:gd name="connsiteY353" fmla="*/ 96602 h 509701"/>
              <a:gd name="connsiteX354" fmla="*/ 871926 w 1034617"/>
              <a:gd name="connsiteY354" fmla="*/ 99144 h 509701"/>
              <a:gd name="connsiteX355" fmla="*/ 877009 w 1034617"/>
              <a:gd name="connsiteY355" fmla="*/ 101686 h 509701"/>
              <a:gd name="connsiteX356" fmla="*/ 879552 w 1034617"/>
              <a:gd name="connsiteY356" fmla="*/ 101686 h 509701"/>
              <a:gd name="connsiteX357" fmla="*/ 917682 w 1034617"/>
              <a:gd name="connsiteY357" fmla="*/ 122024 h 509701"/>
              <a:gd name="connsiteX358" fmla="*/ 922767 w 1034617"/>
              <a:gd name="connsiteY358" fmla="*/ 124565 h 509701"/>
              <a:gd name="connsiteX359" fmla="*/ 925309 w 1034617"/>
              <a:gd name="connsiteY359" fmla="*/ 124565 h 509701"/>
              <a:gd name="connsiteX360" fmla="*/ 927850 w 1034617"/>
              <a:gd name="connsiteY360" fmla="*/ 124565 h 509701"/>
              <a:gd name="connsiteX361" fmla="*/ 930393 w 1034617"/>
              <a:gd name="connsiteY361" fmla="*/ 124565 h 509701"/>
              <a:gd name="connsiteX362" fmla="*/ 932935 w 1034617"/>
              <a:gd name="connsiteY362" fmla="*/ 124565 h 509701"/>
              <a:gd name="connsiteX363" fmla="*/ 935477 w 1034617"/>
              <a:gd name="connsiteY363" fmla="*/ 124565 h 509701"/>
              <a:gd name="connsiteX364" fmla="*/ 938019 w 1034617"/>
              <a:gd name="connsiteY364" fmla="*/ 124565 h 509701"/>
              <a:gd name="connsiteX365" fmla="*/ 948187 w 1034617"/>
              <a:gd name="connsiteY365" fmla="*/ 127108 h 509701"/>
              <a:gd name="connsiteX366" fmla="*/ 950730 w 1034617"/>
              <a:gd name="connsiteY366" fmla="*/ 127108 h 509701"/>
              <a:gd name="connsiteX367" fmla="*/ 953271 w 1034617"/>
              <a:gd name="connsiteY367" fmla="*/ 127108 h 509701"/>
              <a:gd name="connsiteX368" fmla="*/ 967253 w 1034617"/>
              <a:gd name="connsiteY368" fmla="*/ 132192 h 509701"/>
              <a:gd name="connsiteX369" fmla="*/ 969795 w 1034617"/>
              <a:gd name="connsiteY369" fmla="*/ 132192 h 509701"/>
              <a:gd name="connsiteX370" fmla="*/ 969795 w 1034617"/>
              <a:gd name="connsiteY370" fmla="*/ 134734 h 509701"/>
              <a:gd name="connsiteX371" fmla="*/ 972336 w 1034617"/>
              <a:gd name="connsiteY371" fmla="*/ 134734 h 509701"/>
              <a:gd name="connsiteX372" fmla="*/ 1000299 w 1034617"/>
              <a:gd name="connsiteY372" fmla="*/ 151258 h 509701"/>
              <a:gd name="connsiteX373" fmla="*/ 1005384 w 1034617"/>
              <a:gd name="connsiteY373" fmla="*/ 156342 h 509701"/>
              <a:gd name="connsiteX374" fmla="*/ 1010467 w 1034617"/>
              <a:gd name="connsiteY374" fmla="*/ 158884 h 509701"/>
              <a:gd name="connsiteX375" fmla="*/ 1026991 w 1034617"/>
              <a:gd name="connsiteY375" fmla="*/ 172867 h 509701"/>
              <a:gd name="connsiteX376" fmla="*/ 1029533 w 1034617"/>
              <a:gd name="connsiteY376" fmla="*/ 175408 h 509701"/>
              <a:gd name="connsiteX377" fmla="*/ 1029533 w 1034617"/>
              <a:gd name="connsiteY377" fmla="*/ 177951 h 509701"/>
              <a:gd name="connsiteX378" fmla="*/ 1032075 w 1034617"/>
              <a:gd name="connsiteY378" fmla="*/ 183035 h 509701"/>
              <a:gd name="connsiteX379" fmla="*/ 1034617 w 1034617"/>
              <a:gd name="connsiteY379" fmla="*/ 185578 h 509701"/>
              <a:gd name="connsiteX380" fmla="*/ 1034617 w 1034617"/>
              <a:gd name="connsiteY380" fmla="*/ 188119 h 509701"/>
              <a:gd name="connsiteX381" fmla="*/ 1034617 w 1034617"/>
              <a:gd name="connsiteY381" fmla="*/ 190661 h 509701"/>
              <a:gd name="connsiteX382" fmla="*/ 1034617 w 1034617"/>
              <a:gd name="connsiteY382" fmla="*/ 193204 h 509701"/>
              <a:gd name="connsiteX383" fmla="*/ 1034617 w 1034617"/>
              <a:gd name="connsiteY383" fmla="*/ 195746 h 509701"/>
              <a:gd name="connsiteX384" fmla="*/ 1032075 w 1034617"/>
              <a:gd name="connsiteY384" fmla="*/ 195746 h 509701"/>
              <a:gd name="connsiteX385" fmla="*/ 1032075 w 1034617"/>
              <a:gd name="connsiteY385" fmla="*/ 198288 h 509701"/>
              <a:gd name="connsiteX386" fmla="*/ 1029533 w 1034617"/>
              <a:gd name="connsiteY386" fmla="*/ 198288 h 509701"/>
              <a:gd name="connsiteX387" fmla="*/ 1021907 w 1034617"/>
              <a:gd name="connsiteY387" fmla="*/ 198288 h 509701"/>
              <a:gd name="connsiteX388" fmla="*/ 1010467 w 1034617"/>
              <a:gd name="connsiteY388" fmla="*/ 200830 h 509701"/>
              <a:gd name="connsiteX389" fmla="*/ 1005384 w 1034617"/>
              <a:gd name="connsiteY389" fmla="*/ 195746 h 509701"/>
              <a:gd name="connsiteX390" fmla="*/ 986318 w 1034617"/>
              <a:gd name="connsiteY390" fmla="*/ 176680 h 509701"/>
              <a:gd name="connsiteX391" fmla="*/ 983776 w 1034617"/>
              <a:gd name="connsiteY391" fmla="*/ 176680 h 509701"/>
              <a:gd name="connsiteX392" fmla="*/ 983776 w 1034617"/>
              <a:gd name="connsiteY392" fmla="*/ 174138 h 509701"/>
              <a:gd name="connsiteX393" fmla="*/ 981234 w 1034617"/>
              <a:gd name="connsiteY393" fmla="*/ 174138 h 509701"/>
              <a:gd name="connsiteX394" fmla="*/ 978692 w 1034617"/>
              <a:gd name="connsiteY394" fmla="*/ 171595 h 509701"/>
              <a:gd name="connsiteX395" fmla="*/ 976150 w 1034617"/>
              <a:gd name="connsiteY395" fmla="*/ 171595 h 509701"/>
              <a:gd name="connsiteX396" fmla="*/ 959626 w 1034617"/>
              <a:gd name="connsiteY396" fmla="*/ 171595 h 509701"/>
              <a:gd name="connsiteX397" fmla="*/ 958355 w 1034617"/>
              <a:gd name="connsiteY397" fmla="*/ 171595 h 509701"/>
              <a:gd name="connsiteX398" fmla="*/ 955813 w 1034617"/>
              <a:gd name="connsiteY398" fmla="*/ 171595 h 509701"/>
              <a:gd name="connsiteX399" fmla="*/ 953271 w 1034617"/>
              <a:gd name="connsiteY399" fmla="*/ 171595 h 509701"/>
              <a:gd name="connsiteX400" fmla="*/ 953271 w 1034617"/>
              <a:gd name="connsiteY400" fmla="*/ 174138 h 509701"/>
              <a:gd name="connsiteX401" fmla="*/ 950730 w 1034617"/>
              <a:gd name="connsiteY401" fmla="*/ 174138 h 509701"/>
              <a:gd name="connsiteX402" fmla="*/ 950730 w 1034617"/>
              <a:gd name="connsiteY402" fmla="*/ 176680 h 509701"/>
              <a:gd name="connsiteX403" fmla="*/ 948187 w 1034617"/>
              <a:gd name="connsiteY403" fmla="*/ 176680 h 509701"/>
              <a:gd name="connsiteX404" fmla="*/ 948187 w 1034617"/>
              <a:gd name="connsiteY404" fmla="*/ 179222 h 509701"/>
              <a:gd name="connsiteX405" fmla="*/ 948187 w 1034617"/>
              <a:gd name="connsiteY405" fmla="*/ 181764 h 509701"/>
              <a:gd name="connsiteX406" fmla="*/ 948187 w 1034617"/>
              <a:gd name="connsiteY406" fmla="*/ 184306 h 509701"/>
              <a:gd name="connsiteX407" fmla="*/ 945645 w 1034617"/>
              <a:gd name="connsiteY407" fmla="*/ 186848 h 509701"/>
              <a:gd name="connsiteX408" fmla="*/ 943103 w 1034617"/>
              <a:gd name="connsiteY408" fmla="*/ 189391 h 509701"/>
              <a:gd name="connsiteX409" fmla="*/ 940561 w 1034617"/>
              <a:gd name="connsiteY409" fmla="*/ 189391 h 509701"/>
              <a:gd name="connsiteX410" fmla="*/ 938019 w 1034617"/>
              <a:gd name="connsiteY410" fmla="*/ 189391 h 509701"/>
              <a:gd name="connsiteX411" fmla="*/ 929122 w 1034617"/>
              <a:gd name="connsiteY411" fmla="*/ 191933 h 509701"/>
              <a:gd name="connsiteX412" fmla="*/ 926580 w 1034617"/>
              <a:gd name="connsiteY412" fmla="*/ 191933 h 509701"/>
              <a:gd name="connsiteX413" fmla="*/ 924038 w 1034617"/>
              <a:gd name="connsiteY413" fmla="*/ 191933 h 509701"/>
              <a:gd name="connsiteX414" fmla="*/ 912599 w 1034617"/>
              <a:gd name="connsiteY414" fmla="*/ 189391 h 509701"/>
              <a:gd name="connsiteX415" fmla="*/ 910057 w 1034617"/>
              <a:gd name="connsiteY415" fmla="*/ 189391 h 509701"/>
              <a:gd name="connsiteX416" fmla="*/ 907514 w 1034617"/>
              <a:gd name="connsiteY416" fmla="*/ 189391 h 509701"/>
              <a:gd name="connsiteX417" fmla="*/ 904972 w 1034617"/>
              <a:gd name="connsiteY417" fmla="*/ 189391 h 509701"/>
              <a:gd name="connsiteX418" fmla="*/ 902430 w 1034617"/>
              <a:gd name="connsiteY418" fmla="*/ 189391 h 509701"/>
              <a:gd name="connsiteX419" fmla="*/ 899888 w 1034617"/>
              <a:gd name="connsiteY419" fmla="*/ 186848 h 509701"/>
              <a:gd name="connsiteX420" fmla="*/ 899888 w 1034617"/>
              <a:gd name="connsiteY420" fmla="*/ 184306 h 509701"/>
              <a:gd name="connsiteX421" fmla="*/ 897346 w 1034617"/>
              <a:gd name="connsiteY421" fmla="*/ 184306 h 509701"/>
              <a:gd name="connsiteX422" fmla="*/ 897346 w 1034617"/>
              <a:gd name="connsiteY422" fmla="*/ 181764 h 509701"/>
              <a:gd name="connsiteX423" fmla="*/ 897346 w 1034617"/>
              <a:gd name="connsiteY423" fmla="*/ 179222 h 509701"/>
              <a:gd name="connsiteX424" fmla="*/ 897346 w 1034617"/>
              <a:gd name="connsiteY424" fmla="*/ 176680 h 509701"/>
              <a:gd name="connsiteX425" fmla="*/ 897346 w 1034617"/>
              <a:gd name="connsiteY425" fmla="*/ 174138 h 509701"/>
              <a:gd name="connsiteX426" fmla="*/ 899888 w 1034617"/>
              <a:gd name="connsiteY426" fmla="*/ 174138 h 509701"/>
              <a:gd name="connsiteX427" fmla="*/ 899888 w 1034617"/>
              <a:gd name="connsiteY427" fmla="*/ 167782 h 509701"/>
              <a:gd name="connsiteX428" fmla="*/ 899888 w 1034617"/>
              <a:gd name="connsiteY428" fmla="*/ 165240 h 509701"/>
              <a:gd name="connsiteX429" fmla="*/ 899888 w 1034617"/>
              <a:gd name="connsiteY429" fmla="*/ 162698 h 509701"/>
              <a:gd name="connsiteX430" fmla="*/ 899888 w 1034617"/>
              <a:gd name="connsiteY430" fmla="*/ 160156 h 509701"/>
              <a:gd name="connsiteX431" fmla="*/ 897346 w 1034617"/>
              <a:gd name="connsiteY431" fmla="*/ 160156 h 509701"/>
              <a:gd name="connsiteX432" fmla="*/ 897346 w 1034617"/>
              <a:gd name="connsiteY432" fmla="*/ 157614 h 509701"/>
              <a:gd name="connsiteX433" fmla="*/ 894804 w 1034617"/>
              <a:gd name="connsiteY433" fmla="*/ 155071 h 509701"/>
              <a:gd name="connsiteX434" fmla="*/ 892262 w 1034617"/>
              <a:gd name="connsiteY434" fmla="*/ 152529 h 509701"/>
              <a:gd name="connsiteX435" fmla="*/ 889720 w 1034617"/>
              <a:gd name="connsiteY435" fmla="*/ 152529 h 509701"/>
              <a:gd name="connsiteX436" fmla="*/ 887178 w 1034617"/>
              <a:gd name="connsiteY436" fmla="*/ 149987 h 509701"/>
              <a:gd name="connsiteX437" fmla="*/ 884636 w 1034617"/>
              <a:gd name="connsiteY437" fmla="*/ 149987 h 509701"/>
              <a:gd name="connsiteX438" fmla="*/ 882094 w 1034617"/>
              <a:gd name="connsiteY438" fmla="*/ 149987 h 509701"/>
              <a:gd name="connsiteX439" fmla="*/ 882094 w 1034617"/>
              <a:gd name="connsiteY439" fmla="*/ 149987 h 509701"/>
              <a:gd name="connsiteX440" fmla="*/ 863028 w 1034617"/>
              <a:gd name="connsiteY440" fmla="*/ 155071 h 509701"/>
              <a:gd name="connsiteX441" fmla="*/ 860486 w 1034617"/>
              <a:gd name="connsiteY441" fmla="*/ 157614 h 509701"/>
              <a:gd name="connsiteX442" fmla="*/ 857944 w 1034617"/>
              <a:gd name="connsiteY442" fmla="*/ 157614 h 509701"/>
              <a:gd name="connsiteX443" fmla="*/ 855402 w 1034617"/>
              <a:gd name="connsiteY443" fmla="*/ 157614 h 509701"/>
              <a:gd name="connsiteX444" fmla="*/ 852860 w 1034617"/>
              <a:gd name="connsiteY444" fmla="*/ 160156 h 509701"/>
              <a:gd name="connsiteX445" fmla="*/ 850318 w 1034617"/>
              <a:gd name="connsiteY445" fmla="*/ 160156 h 509701"/>
              <a:gd name="connsiteX446" fmla="*/ 850318 w 1034617"/>
              <a:gd name="connsiteY446" fmla="*/ 162698 h 509701"/>
              <a:gd name="connsiteX447" fmla="*/ 847776 w 1034617"/>
              <a:gd name="connsiteY447" fmla="*/ 162698 h 509701"/>
              <a:gd name="connsiteX448" fmla="*/ 845234 w 1034617"/>
              <a:gd name="connsiteY448" fmla="*/ 162698 h 509701"/>
              <a:gd name="connsiteX449" fmla="*/ 845234 w 1034617"/>
              <a:gd name="connsiteY449" fmla="*/ 165240 h 509701"/>
              <a:gd name="connsiteX450" fmla="*/ 793122 w 1034617"/>
              <a:gd name="connsiteY450" fmla="*/ 193204 h 509701"/>
              <a:gd name="connsiteX451" fmla="*/ 790580 w 1034617"/>
              <a:gd name="connsiteY451" fmla="*/ 195746 h 509701"/>
              <a:gd name="connsiteX452" fmla="*/ 788037 w 1034617"/>
              <a:gd name="connsiteY452" fmla="*/ 195746 h 509701"/>
              <a:gd name="connsiteX453" fmla="*/ 785496 w 1034617"/>
              <a:gd name="connsiteY453" fmla="*/ 198288 h 509701"/>
              <a:gd name="connsiteX454" fmla="*/ 782954 w 1034617"/>
              <a:gd name="connsiteY454" fmla="*/ 198288 h 509701"/>
              <a:gd name="connsiteX455" fmla="*/ 782954 w 1034617"/>
              <a:gd name="connsiteY455" fmla="*/ 200830 h 509701"/>
              <a:gd name="connsiteX456" fmla="*/ 780412 w 1034617"/>
              <a:gd name="connsiteY456" fmla="*/ 200830 h 509701"/>
              <a:gd name="connsiteX457" fmla="*/ 777869 w 1034617"/>
              <a:gd name="connsiteY457" fmla="*/ 203372 h 509701"/>
              <a:gd name="connsiteX458" fmla="*/ 775327 w 1034617"/>
              <a:gd name="connsiteY458" fmla="*/ 203372 h 509701"/>
              <a:gd name="connsiteX459" fmla="*/ 772786 w 1034617"/>
              <a:gd name="connsiteY459" fmla="*/ 205914 h 509701"/>
              <a:gd name="connsiteX460" fmla="*/ 770243 w 1034617"/>
              <a:gd name="connsiteY460" fmla="*/ 205914 h 509701"/>
              <a:gd name="connsiteX461" fmla="*/ 767701 w 1034617"/>
              <a:gd name="connsiteY461" fmla="*/ 208457 h 509701"/>
              <a:gd name="connsiteX462" fmla="*/ 767701 w 1034617"/>
              <a:gd name="connsiteY462" fmla="*/ 208457 h 509701"/>
              <a:gd name="connsiteX463" fmla="*/ 760075 w 1034617"/>
              <a:gd name="connsiteY463" fmla="*/ 208457 h 509701"/>
              <a:gd name="connsiteX464" fmla="*/ 760075 w 1034617"/>
              <a:gd name="connsiteY464" fmla="*/ 210999 h 509701"/>
              <a:gd name="connsiteX465" fmla="*/ 752449 w 1034617"/>
              <a:gd name="connsiteY465" fmla="*/ 213541 h 509701"/>
              <a:gd name="connsiteX466" fmla="*/ 749907 w 1034617"/>
              <a:gd name="connsiteY466" fmla="*/ 213541 h 509701"/>
              <a:gd name="connsiteX467" fmla="*/ 730841 w 1034617"/>
              <a:gd name="connsiteY467" fmla="*/ 218625 h 509701"/>
              <a:gd name="connsiteX468" fmla="*/ 729570 w 1034617"/>
              <a:gd name="connsiteY468" fmla="*/ 218625 h 509701"/>
              <a:gd name="connsiteX469" fmla="*/ 727028 w 1034617"/>
              <a:gd name="connsiteY469" fmla="*/ 218625 h 509701"/>
              <a:gd name="connsiteX470" fmla="*/ 715589 w 1034617"/>
              <a:gd name="connsiteY470" fmla="*/ 216083 h 509701"/>
              <a:gd name="connsiteX471" fmla="*/ 713047 w 1034617"/>
              <a:gd name="connsiteY471" fmla="*/ 216083 h 509701"/>
              <a:gd name="connsiteX472" fmla="*/ 710505 w 1034617"/>
              <a:gd name="connsiteY472" fmla="*/ 216083 h 509701"/>
              <a:gd name="connsiteX473" fmla="*/ 710505 w 1034617"/>
              <a:gd name="connsiteY473" fmla="*/ 213541 h 509701"/>
              <a:gd name="connsiteX474" fmla="*/ 707963 w 1034617"/>
              <a:gd name="connsiteY474" fmla="*/ 213541 h 509701"/>
              <a:gd name="connsiteX475" fmla="*/ 705421 w 1034617"/>
              <a:gd name="connsiteY475" fmla="*/ 213541 h 509701"/>
              <a:gd name="connsiteX476" fmla="*/ 702879 w 1034617"/>
              <a:gd name="connsiteY476" fmla="*/ 213541 h 509701"/>
              <a:gd name="connsiteX477" fmla="*/ 664748 w 1034617"/>
              <a:gd name="connsiteY477" fmla="*/ 219896 h 509701"/>
              <a:gd name="connsiteX478" fmla="*/ 664748 w 1034617"/>
              <a:gd name="connsiteY478" fmla="*/ 222438 h 509701"/>
              <a:gd name="connsiteX479" fmla="*/ 662206 w 1034617"/>
              <a:gd name="connsiteY479" fmla="*/ 222438 h 509701"/>
              <a:gd name="connsiteX480" fmla="*/ 659664 w 1034617"/>
              <a:gd name="connsiteY480" fmla="*/ 222438 h 509701"/>
              <a:gd name="connsiteX481" fmla="*/ 659664 w 1034617"/>
              <a:gd name="connsiteY481" fmla="*/ 224981 h 509701"/>
              <a:gd name="connsiteX482" fmla="*/ 657122 w 1034617"/>
              <a:gd name="connsiteY482" fmla="*/ 224981 h 509701"/>
              <a:gd name="connsiteX483" fmla="*/ 657122 w 1034617"/>
              <a:gd name="connsiteY483" fmla="*/ 227523 h 509701"/>
              <a:gd name="connsiteX484" fmla="*/ 657122 w 1034617"/>
              <a:gd name="connsiteY484" fmla="*/ 230065 h 509701"/>
              <a:gd name="connsiteX485" fmla="*/ 657122 w 1034617"/>
              <a:gd name="connsiteY485" fmla="*/ 241504 h 509701"/>
              <a:gd name="connsiteX486" fmla="*/ 657122 w 1034617"/>
              <a:gd name="connsiteY486" fmla="*/ 244047 h 509701"/>
              <a:gd name="connsiteX487" fmla="*/ 662206 w 1034617"/>
              <a:gd name="connsiteY487" fmla="*/ 264384 h 509701"/>
              <a:gd name="connsiteX488" fmla="*/ 662206 w 1034617"/>
              <a:gd name="connsiteY488" fmla="*/ 278366 h 509701"/>
              <a:gd name="connsiteX489" fmla="*/ 662206 w 1034617"/>
              <a:gd name="connsiteY489" fmla="*/ 280908 h 509701"/>
              <a:gd name="connsiteX490" fmla="*/ 662206 w 1034617"/>
              <a:gd name="connsiteY490" fmla="*/ 283450 h 509701"/>
              <a:gd name="connsiteX491" fmla="*/ 664748 w 1034617"/>
              <a:gd name="connsiteY491" fmla="*/ 285992 h 509701"/>
              <a:gd name="connsiteX492" fmla="*/ 667290 w 1034617"/>
              <a:gd name="connsiteY492" fmla="*/ 288534 h 509701"/>
              <a:gd name="connsiteX493" fmla="*/ 669832 w 1034617"/>
              <a:gd name="connsiteY493" fmla="*/ 288534 h 509701"/>
              <a:gd name="connsiteX494" fmla="*/ 672374 w 1034617"/>
              <a:gd name="connsiteY494" fmla="*/ 291077 h 509701"/>
              <a:gd name="connsiteX495" fmla="*/ 674916 w 1034617"/>
              <a:gd name="connsiteY495" fmla="*/ 291077 h 509701"/>
              <a:gd name="connsiteX496" fmla="*/ 677459 w 1034617"/>
              <a:gd name="connsiteY496" fmla="*/ 291077 h 509701"/>
              <a:gd name="connsiteX497" fmla="*/ 680000 w 1034617"/>
              <a:gd name="connsiteY497" fmla="*/ 291077 h 509701"/>
              <a:gd name="connsiteX498" fmla="*/ 682542 w 1034617"/>
              <a:gd name="connsiteY498" fmla="*/ 291077 h 509701"/>
              <a:gd name="connsiteX499" fmla="*/ 685084 w 1034617"/>
              <a:gd name="connsiteY499" fmla="*/ 291077 h 509701"/>
              <a:gd name="connsiteX500" fmla="*/ 687627 w 1034617"/>
              <a:gd name="connsiteY500" fmla="*/ 293619 h 509701"/>
              <a:gd name="connsiteX501" fmla="*/ 706692 w 1034617"/>
              <a:gd name="connsiteY501" fmla="*/ 305058 h 509701"/>
              <a:gd name="connsiteX502" fmla="*/ 706692 w 1034617"/>
              <a:gd name="connsiteY502" fmla="*/ 307600 h 509701"/>
              <a:gd name="connsiteX503" fmla="*/ 709234 w 1034617"/>
              <a:gd name="connsiteY503" fmla="*/ 307600 h 509701"/>
              <a:gd name="connsiteX504" fmla="*/ 709234 w 1034617"/>
              <a:gd name="connsiteY504" fmla="*/ 310143 h 509701"/>
              <a:gd name="connsiteX505" fmla="*/ 711776 w 1034617"/>
              <a:gd name="connsiteY505" fmla="*/ 310143 h 509701"/>
              <a:gd name="connsiteX506" fmla="*/ 711776 w 1034617"/>
              <a:gd name="connsiteY506" fmla="*/ 312685 h 509701"/>
              <a:gd name="connsiteX507" fmla="*/ 711776 w 1034617"/>
              <a:gd name="connsiteY507" fmla="*/ 315227 h 509701"/>
              <a:gd name="connsiteX508" fmla="*/ 714318 w 1034617"/>
              <a:gd name="connsiteY508" fmla="*/ 317769 h 509701"/>
              <a:gd name="connsiteX509" fmla="*/ 724486 w 1034617"/>
              <a:gd name="connsiteY509" fmla="*/ 345733 h 509701"/>
              <a:gd name="connsiteX510" fmla="*/ 724486 w 1034617"/>
              <a:gd name="connsiteY510" fmla="*/ 348275 h 509701"/>
              <a:gd name="connsiteX511" fmla="*/ 724486 w 1034617"/>
              <a:gd name="connsiteY511" fmla="*/ 350817 h 509701"/>
              <a:gd name="connsiteX512" fmla="*/ 724486 w 1034617"/>
              <a:gd name="connsiteY512" fmla="*/ 353359 h 509701"/>
              <a:gd name="connsiteX513" fmla="*/ 721945 w 1034617"/>
              <a:gd name="connsiteY513" fmla="*/ 355901 h 509701"/>
              <a:gd name="connsiteX514" fmla="*/ 719402 w 1034617"/>
              <a:gd name="connsiteY514" fmla="*/ 358443 h 509701"/>
              <a:gd name="connsiteX515" fmla="*/ 719402 w 1034617"/>
              <a:gd name="connsiteY515" fmla="*/ 360986 h 509701"/>
              <a:gd name="connsiteX516" fmla="*/ 719402 w 1034617"/>
              <a:gd name="connsiteY516" fmla="*/ 363528 h 509701"/>
              <a:gd name="connsiteX517" fmla="*/ 719402 w 1034617"/>
              <a:gd name="connsiteY517" fmla="*/ 366070 h 509701"/>
              <a:gd name="connsiteX518" fmla="*/ 719402 w 1034617"/>
              <a:gd name="connsiteY518" fmla="*/ 368612 h 509701"/>
              <a:gd name="connsiteX519" fmla="*/ 721945 w 1034617"/>
              <a:gd name="connsiteY519" fmla="*/ 371154 h 509701"/>
              <a:gd name="connsiteX520" fmla="*/ 724486 w 1034617"/>
              <a:gd name="connsiteY520" fmla="*/ 371154 h 509701"/>
              <a:gd name="connsiteX521" fmla="*/ 724486 w 1034617"/>
              <a:gd name="connsiteY521" fmla="*/ 373697 h 509701"/>
              <a:gd name="connsiteX522" fmla="*/ 727028 w 1034617"/>
              <a:gd name="connsiteY522" fmla="*/ 373697 h 509701"/>
              <a:gd name="connsiteX523" fmla="*/ 741010 w 1034617"/>
              <a:gd name="connsiteY523" fmla="*/ 385136 h 509701"/>
              <a:gd name="connsiteX524" fmla="*/ 754991 w 1034617"/>
              <a:gd name="connsiteY524" fmla="*/ 399118 h 509701"/>
              <a:gd name="connsiteX525" fmla="*/ 765159 w 1034617"/>
              <a:gd name="connsiteY525" fmla="*/ 408016 h 509701"/>
              <a:gd name="connsiteX526" fmla="*/ 774056 w 1034617"/>
              <a:gd name="connsiteY526" fmla="*/ 416913 h 509701"/>
              <a:gd name="connsiteX527" fmla="*/ 774056 w 1034617"/>
              <a:gd name="connsiteY527" fmla="*/ 419455 h 509701"/>
              <a:gd name="connsiteX528" fmla="*/ 793122 w 1034617"/>
              <a:gd name="connsiteY528" fmla="*/ 435979 h 509701"/>
              <a:gd name="connsiteX529" fmla="*/ 795664 w 1034617"/>
              <a:gd name="connsiteY529" fmla="*/ 435979 h 509701"/>
              <a:gd name="connsiteX530" fmla="*/ 795664 w 1034617"/>
              <a:gd name="connsiteY530" fmla="*/ 438521 h 509701"/>
              <a:gd name="connsiteX531" fmla="*/ 798206 w 1034617"/>
              <a:gd name="connsiteY531" fmla="*/ 438521 h 509701"/>
              <a:gd name="connsiteX532" fmla="*/ 824898 w 1034617"/>
              <a:gd name="connsiteY532" fmla="*/ 452503 h 509701"/>
              <a:gd name="connsiteX533" fmla="*/ 841421 w 1034617"/>
              <a:gd name="connsiteY533" fmla="*/ 461400 h 509701"/>
              <a:gd name="connsiteX534" fmla="*/ 843963 w 1034617"/>
              <a:gd name="connsiteY534" fmla="*/ 461400 h 509701"/>
              <a:gd name="connsiteX535" fmla="*/ 846505 w 1034617"/>
              <a:gd name="connsiteY535" fmla="*/ 461400 h 509701"/>
              <a:gd name="connsiteX536" fmla="*/ 860486 w 1034617"/>
              <a:gd name="connsiteY536" fmla="*/ 456316 h 509701"/>
              <a:gd name="connsiteX537" fmla="*/ 863028 w 1034617"/>
              <a:gd name="connsiteY537" fmla="*/ 453774 h 509701"/>
              <a:gd name="connsiteX538" fmla="*/ 865571 w 1034617"/>
              <a:gd name="connsiteY538" fmla="*/ 453774 h 509701"/>
              <a:gd name="connsiteX539" fmla="*/ 868113 w 1034617"/>
              <a:gd name="connsiteY539" fmla="*/ 453774 h 509701"/>
              <a:gd name="connsiteX540" fmla="*/ 870654 w 1034617"/>
              <a:gd name="connsiteY540" fmla="*/ 456316 h 509701"/>
              <a:gd name="connsiteX541" fmla="*/ 889720 w 1034617"/>
              <a:gd name="connsiteY541" fmla="*/ 465214 h 509701"/>
              <a:gd name="connsiteX542" fmla="*/ 892262 w 1034617"/>
              <a:gd name="connsiteY542" fmla="*/ 465214 h 509701"/>
              <a:gd name="connsiteX543" fmla="*/ 894804 w 1034617"/>
              <a:gd name="connsiteY543" fmla="*/ 467756 h 509701"/>
              <a:gd name="connsiteX544" fmla="*/ 897346 w 1034617"/>
              <a:gd name="connsiteY544" fmla="*/ 470298 h 509701"/>
              <a:gd name="connsiteX545" fmla="*/ 897346 w 1034617"/>
              <a:gd name="connsiteY545" fmla="*/ 472840 h 509701"/>
              <a:gd name="connsiteX546" fmla="*/ 897346 w 1034617"/>
              <a:gd name="connsiteY546" fmla="*/ 475383 h 509701"/>
              <a:gd name="connsiteX547" fmla="*/ 897346 w 1034617"/>
              <a:gd name="connsiteY547" fmla="*/ 477925 h 509701"/>
              <a:gd name="connsiteX548" fmla="*/ 897346 w 1034617"/>
              <a:gd name="connsiteY548" fmla="*/ 480466 h 509701"/>
              <a:gd name="connsiteX549" fmla="*/ 894804 w 1034617"/>
              <a:gd name="connsiteY549" fmla="*/ 485551 h 509701"/>
              <a:gd name="connsiteX550" fmla="*/ 892262 w 1034617"/>
              <a:gd name="connsiteY550" fmla="*/ 488093 h 509701"/>
              <a:gd name="connsiteX551" fmla="*/ 889720 w 1034617"/>
              <a:gd name="connsiteY551" fmla="*/ 490636 h 509701"/>
              <a:gd name="connsiteX552" fmla="*/ 865571 w 1034617"/>
              <a:gd name="connsiteY552" fmla="*/ 507159 h 509701"/>
              <a:gd name="connsiteX553" fmla="*/ 865571 w 1034617"/>
              <a:gd name="connsiteY553" fmla="*/ 509702 h 509701"/>
              <a:gd name="connsiteX554" fmla="*/ 863028 w 1034617"/>
              <a:gd name="connsiteY554" fmla="*/ 509702 h 509701"/>
              <a:gd name="connsiteX555" fmla="*/ 860486 w 1034617"/>
              <a:gd name="connsiteY555" fmla="*/ 509702 h 509701"/>
              <a:gd name="connsiteX556" fmla="*/ 857944 w 1034617"/>
              <a:gd name="connsiteY556" fmla="*/ 509702 h 509701"/>
              <a:gd name="connsiteX557" fmla="*/ 855402 w 1034617"/>
              <a:gd name="connsiteY557" fmla="*/ 509702 h 509701"/>
              <a:gd name="connsiteX558" fmla="*/ 852860 w 1034617"/>
              <a:gd name="connsiteY558" fmla="*/ 507159 h 509701"/>
              <a:gd name="connsiteX559" fmla="*/ 850318 w 1034617"/>
              <a:gd name="connsiteY559" fmla="*/ 507159 h 509701"/>
              <a:gd name="connsiteX560" fmla="*/ 850318 w 1034617"/>
              <a:gd name="connsiteY560" fmla="*/ 504617 h 509701"/>
              <a:gd name="connsiteX561" fmla="*/ 850318 w 1034617"/>
              <a:gd name="connsiteY561" fmla="*/ 502075 h 509701"/>
              <a:gd name="connsiteX562" fmla="*/ 847776 w 1034617"/>
              <a:gd name="connsiteY562" fmla="*/ 502075 h 509701"/>
              <a:gd name="connsiteX563" fmla="*/ 847776 w 1034617"/>
              <a:gd name="connsiteY563" fmla="*/ 499533 h 509701"/>
              <a:gd name="connsiteX564" fmla="*/ 847776 w 1034617"/>
              <a:gd name="connsiteY564" fmla="*/ 496991 h 509701"/>
              <a:gd name="connsiteX565" fmla="*/ 847776 w 1034617"/>
              <a:gd name="connsiteY565" fmla="*/ 494449 h 509701"/>
              <a:gd name="connsiteX566" fmla="*/ 847776 w 1034617"/>
              <a:gd name="connsiteY566" fmla="*/ 485551 h 509701"/>
              <a:gd name="connsiteX567" fmla="*/ 843963 w 1034617"/>
              <a:gd name="connsiteY567" fmla="*/ 485551 h 509701"/>
              <a:gd name="connsiteX568" fmla="*/ 843963 w 1034617"/>
              <a:gd name="connsiteY568" fmla="*/ 483009 h 509701"/>
              <a:gd name="connsiteX569" fmla="*/ 841421 w 1034617"/>
              <a:gd name="connsiteY569" fmla="*/ 483009 h 509701"/>
              <a:gd name="connsiteX570" fmla="*/ 841421 w 1034617"/>
              <a:gd name="connsiteY570" fmla="*/ 480466 h 509701"/>
              <a:gd name="connsiteX571" fmla="*/ 838879 w 1034617"/>
              <a:gd name="connsiteY571" fmla="*/ 480466 h 509701"/>
              <a:gd name="connsiteX572" fmla="*/ 836337 w 1034617"/>
              <a:gd name="connsiteY572" fmla="*/ 480466 h 509701"/>
              <a:gd name="connsiteX573" fmla="*/ 833795 w 1034617"/>
              <a:gd name="connsiteY573" fmla="*/ 480466 h 509701"/>
              <a:gd name="connsiteX574" fmla="*/ 831253 w 1034617"/>
              <a:gd name="connsiteY574" fmla="*/ 480466 h 509701"/>
              <a:gd name="connsiteX575" fmla="*/ 831253 w 1034617"/>
              <a:gd name="connsiteY575" fmla="*/ 483009 h 509701"/>
              <a:gd name="connsiteX576" fmla="*/ 828710 w 1034617"/>
              <a:gd name="connsiteY576" fmla="*/ 483009 h 509701"/>
              <a:gd name="connsiteX577" fmla="*/ 826168 w 1034617"/>
              <a:gd name="connsiteY577" fmla="*/ 483009 h 509701"/>
              <a:gd name="connsiteX578" fmla="*/ 807103 w 1034617"/>
              <a:gd name="connsiteY578" fmla="*/ 480466 h 509701"/>
              <a:gd name="connsiteX579" fmla="*/ 785496 w 1034617"/>
              <a:gd name="connsiteY579" fmla="*/ 475383 h 509701"/>
              <a:gd name="connsiteX580" fmla="*/ 768972 w 1034617"/>
              <a:gd name="connsiteY580" fmla="*/ 470298 h 509701"/>
              <a:gd name="connsiteX581" fmla="*/ 767701 w 1034617"/>
              <a:gd name="connsiteY581" fmla="*/ 470298 h 509701"/>
              <a:gd name="connsiteX582" fmla="*/ 751178 w 1034617"/>
              <a:gd name="connsiteY582" fmla="*/ 467756 h 509701"/>
              <a:gd name="connsiteX583" fmla="*/ 748636 w 1034617"/>
              <a:gd name="connsiteY583" fmla="*/ 467756 h 509701"/>
              <a:gd name="connsiteX584" fmla="*/ 746094 w 1034617"/>
              <a:gd name="connsiteY584" fmla="*/ 467756 h 509701"/>
              <a:gd name="connsiteX585" fmla="*/ 746094 w 1034617"/>
              <a:gd name="connsiteY585" fmla="*/ 470298 h 509701"/>
              <a:gd name="connsiteX586" fmla="*/ 743551 w 1034617"/>
              <a:gd name="connsiteY586" fmla="*/ 470298 h 509701"/>
              <a:gd name="connsiteX587" fmla="*/ 741010 w 1034617"/>
              <a:gd name="connsiteY587" fmla="*/ 470298 h 509701"/>
              <a:gd name="connsiteX588" fmla="*/ 738468 w 1034617"/>
              <a:gd name="connsiteY588" fmla="*/ 472840 h 509701"/>
              <a:gd name="connsiteX589" fmla="*/ 735926 w 1034617"/>
              <a:gd name="connsiteY589" fmla="*/ 472840 h 509701"/>
              <a:gd name="connsiteX590" fmla="*/ 719402 w 1034617"/>
              <a:gd name="connsiteY590" fmla="*/ 467756 h 509701"/>
              <a:gd name="connsiteX591" fmla="*/ 719402 w 1034617"/>
              <a:gd name="connsiteY591" fmla="*/ 465214 h 509701"/>
              <a:gd name="connsiteX592" fmla="*/ 716860 w 1034617"/>
              <a:gd name="connsiteY592" fmla="*/ 465214 h 509701"/>
              <a:gd name="connsiteX593" fmla="*/ 697795 w 1034617"/>
              <a:gd name="connsiteY593" fmla="*/ 451232 h 509701"/>
              <a:gd name="connsiteX594" fmla="*/ 695253 w 1034617"/>
              <a:gd name="connsiteY594" fmla="*/ 451232 h 509701"/>
              <a:gd name="connsiteX595" fmla="*/ 692710 w 1034617"/>
              <a:gd name="connsiteY595" fmla="*/ 448690 h 509701"/>
              <a:gd name="connsiteX596" fmla="*/ 692710 w 1034617"/>
              <a:gd name="connsiteY596" fmla="*/ 446148 h 509701"/>
              <a:gd name="connsiteX597" fmla="*/ 681272 w 1034617"/>
              <a:gd name="connsiteY597" fmla="*/ 434708 h 509701"/>
              <a:gd name="connsiteX598" fmla="*/ 681272 w 1034617"/>
              <a:gd name="connsiteY598" fmla="*/ 434708 h 509701"/>
              <a:gd name="connsiteX599" fmla="*/ 678729 w 1034617"/>
              <a:gd name="connsiteY599" fmla="*/ 432166 h 509701"/>
              <a:gd name="connsiteX600" fmla="*/ 676187 w 1034617"/>
              <a:gd name="connsiteY600" fmla="*/ 420726 h 509701"/>
              <a:gd name="connsiteX601" fmla="*/ 673645 w 1034617"/>
              <a:gd name="connsiteY601" fmla="*/ 415642 h 509701"/>
              <a:gd name="connsiteX602" fmla="*/ 673645 w 1034617"/>
              <a:gd name="connsiteY602" fmla="*/ 413100 h 509701"/>
              <a:gd name="connsiteX603" fmla="*/ 673645 w 1034617"/>
              <a:gd name="connsiteY603" fmla="*/ 410557 h 509701"/>
              <a:gd name="connsiteX604" fmla="*/ 671103 w 1034617"/>
              <a:gd name="connsiteY604" fmla="*/ 410557 h 509701"/>
              <a:gd name="connsiteX605" fmla="*/ 671103 w 1034617"/>
              <a:gd name="connsiteY605" fmla="*/ 409286 h 509701"/>
              <a:gd name="connsiteX606" fmla="*/ 663477 w 1034617"/>
              <a:gd name="connsiteY606" fmla="*/ 404202 h 509701"/>
              <a:gd name="connsiteX607" fmla="*/ 660935 w 1034617"/>
              <a:gd name="connsiteY607" fmla="*/ 404202 h 509701"/>
              <a:gd name="connsiteX608" fmla="*/ 653309 w 1034617"/>
              <a:gd name="connsiteY608" fmla="*/ 397846 h 509701"/>
              <a:gd name="connsiteX609" fmla="*/ 641869 w 1034617"/>
              <a:gd name="connsiteY609" fmla="*/ 388950 h 509701"/>
              <a:gd name="connsiteX610" fmla="*/ 631701 w 1034617"/>
              <a:gd name="connsiteY610" fmla="*/ 380052 h 509701"/>
              <a:gd name="connsiteX611" fmla="*/ 629159 w 1034617"/>
              <a:gd name="connsiteY611" fmla="*/ 380052 h 509701"/>
              <a:gd name="connsiteX612" fmla="*/ 620262 w 1034617"/>
              <a:gd name="connsiteY612" fmla="*/ 368612 h 509701"/>
              <a:gd name="connsiteX613" fmla="*/ 617720 w 1034617"/>
              <a:gd name="connsiteY613" fmla="*/ 368612 h 509701"/>
              <a:gd name="connsiteX614" fmla="*/ 617720 w 1034617"/>
              <a:gd name="connsiteY614" fmla="*/ 366070 h 509701"/>
              <a:gd name="connsiteX615" fmla="*/ 612636 w 1034617"/>
              <a:gd name="connsiteY615" fmla="*/ 360986 h 509701"/>
              <a:gd name="connsiteX616" fmla="*/ 612636 w 1034617"/>
              <a:gd name="connsiteY616" fmla="*/ 355901 h 509701"/>
              <a:gd name="connsiteX617" fmla="*/ 610093 w 1034617"/>
              <a:gd name="connsiteY617" fmla="*/ 355901 h 509701"/>
              <a:gd name="connsiteX618" fmla="*/ 610093 w 1034617"/>
              <a:gd name="connsiteY618" fmla="*/ 353359 h 509701"/>
              <a:gd name="connsiteX619" fmla="*/ 610093 w 1034617"/>
              <a:gd name="connsiteY619" fmla="*/ 350817 h 509701"/>
              <a:gd name="connsiteX620" fmla="*/ 607552 w 1034617"/>
              <a:gd name="connsiteY620" fmla="*/ 350817 h 509701"/>
              <a:gd name="connsiteX621" fmla="*/ 605010 w 1034617"/>
              <a:gd name="connsiteY621" fmla="*/ 345733 h 509701"/>
              <a:gd name="connsiteX622" fmla="*/ 599925 w 1034617"/>
              <a:gd name="connsiteY622" fmla="*/ 340648 h 509701"/>
              <a:gd name="connsiteX623" fmla="*/ 597383 w 1034617"/>
              <a:gd name="connsiteY623" fmla="*/ 338107 h 509701"/>
              <a:gd name="connsiteX624" fmla="*/ 585944 w 1034617"/>
              <a:gd name="connsiteY624" fmla="*/ 331751 h 509701"/>
              <a:gd name="connsiteX625" fmla="*/ 583402 w 1034617"/>
              <a:gd name="connsiteY625" fmla="*/ 329209 h 509701"/>
              <a:gd name="connsiteX626" fmla="*/ 575776 w 1034617"/>
              <a:gd name="connsiteY626" fmla="*/ 329209 h 509701"/>
              <a:gd name="connsiteX627" fmla="*/ 577047 w 1034617"/>
              <a:gd name="connsiteY627" fmla="*/ 329209 h 509701"/>
              <a:gd name="connsiteX628" fmla="*/ 574505 w 1034617"/>
              <a:gd name="connsiteY628" fmla="*/ 329209 h 509701"/>
              <a:gd name="connsiteX629" fmla="*/ 574505 w 1034617"/>
              <a:gd name="connsiteY629" fmla="*/ 326667 h 509701"/>
              <a:gd name="connsiteX630" fmla="*/ 541458 w 1034617"/>
              <a:gd name="connsiteY630" fmla="*/ 312685 h 509701"/>
              <a:gd name="connsiteX631" fmla="*/ 536374 w 1034617"/>
              <a:gd name="connsiteY631" fmla="*/ 310143 h 509701"/>
              <a:gd name="connsiteX632" fmla="*/ 526206 w 1034617"/>
              <a:gd name="connsiteY632" fmla="*/ 307600 h 509701"/>
              <a:gd name="connsiteX633" fmla="*/ 523664 w 1034617"/>
              <a:gd name="connsiteY633" fmla="*/ 305058 h 509701"/>
              <a:gd name="connsiteX634" fmla="*/ 521121 w 1034617"/>
              <a:gd name="connsiteY634" fmla="*/ 302516 h 509701"/>
              <a:gd name="connsiteX635" fmla="*/ 513496 w 1034617"/>
              <a:gd name="connsiteY635" fmla="*/ 296160 h 509701"/>
              <a:gd name="connsiteX636" fmla="*/ 508411 w 1034617"/>
              <a:gd name="connsiteY636" fmla="*/ 291077 h 509701"/>
              <a:gd name="connsiteX637" fmla="*/ 505870 w 1034617"/>
              <a:gd name="connsiteY637" fmla="*/ 288534 h 509701"/>
              <a:gd name="connsiteX638" fmla="*/ 500785 w 1034617"/>
              <a:gd name="connsiteY638" fmla="*/ 282179 h 509701"/>
              <a:gd name="connsiteX639" fmla="*/ 498243 w 1034617"/>
              <a:gd name="connsiteY639" fmla="*/ 279637 h 509701"/>
              <a:gd name="connsiteX640" fmla="*/ 498243 w 1034617"/>
              <a:gd name="connsiteY640" fmla="*/ 277094 h 509701"/>
              <a:gd name="connsiteX641" fmla="*/ 498243 w 1034617"/>
              <a:gd name="connsiteY641" fmla="*/ 274553 h 509701"/>
              <a:gd name="connsiteX642" fmla="*/ 500785 w 1034617"/>
              <a:gd name="connsiteY642" fmla="*/ 260570 h 509701"/>
              <a:gd name="connsiteX643" fmla="*/ 500785 w 1034617"/>
              <a:gd name="connsiteY643" fmla="*/ 249131 h 509701"/>
              <a:gd name="connsiteX644" fmla="*/ 500785 w 1034617"/>
              <a:gd name="connsiteY644" fmla="*/ 246589 h 509701"/>
              <a:gd name="connsiteX645" fmla="*/ 500785 w 1034617"/>
              <a:gd name="connsiteY645" fmla="*/ 244047 h 509701"/>
              <a:gd name="connsiteX646" fmla="*/ 498243 w 1034617"/>
              <a:gd name="connsiteY646" fmla="*/ 241504 h 509701"/>
              <a:gd name="connsiteX647" fmla="*/ 498243 w 1034617"/>
              <a:gd name="connsiteY647" fmla="*/ 238962 h 509701"/>
              <a:gd name="connsiteX648" fmla="*/ 495701 w 1034617"/>
              <a:gd name="connsiteY648" fmla="*/ 236421 h 509701"/>
              <a:gd name="connsiteX649" fmla="*/ 493159 w 1034617"/>
              <a:gd name="connsiteY649" fmla="*/ 233878 h 509701"/>
              <a:gd name="connsiteX650" fmla="*/ 479178 w 1034617"/>
              <a:gd name="connsiteY650" fmla="*/ 219896 h 509701"/>
              <a:gd name="connsiteX651" fmla="*/ 479178 w 1034617"/>
              <a:gd name="connsiteY651" fmla="*/ 218625 h 509701"/>
              <a:gd name="connsiteX652" fmla="*/ 476636 w 1034617"/>
              <a:gd name="connsiteY652" fmla="*/ 216083 h 509701"/>
              <a:gd name="connsiteX653" fmla="*/ 471552 w 1034617"/>
              <a:gd name="connsiteY653" fmla="*/ 202101 h 509701"/>
              <a:gd name="connsiteX654" fmla="*/ 471552 w 1034617"/>
              <a:gd name="connsiteY654" fmla="*/ 199559 h 509701"/>
              <a:gd name="connsiteX655" fmla="*/ 471552 w 1034617"/>
              <a:gd name="connsiteY655" fmla="*/ 197017 h 509701"/>
              <a:gd name="connsiteX656" fmla="*/ 471552 w 1034617"/>
              <a:gd name="connsiteY656" fmla="*/ 194474 h 509701"/>
              <a:gd name="connsiteX657" fmla="*/ 469010 w 1034617"/>
              <a:gd name="connsiteY657" fmla="*/ 194474 h 509701"/>
              <a:gd name="connsiteX658" fmla="*/ 469010 w 1034617"/>
              <a:gd name="connsiteY658" fmla="*/ 193204 h 509701"/>
              <a:gd name="connsiteX659" fmla="*/ 466467 w 1034617"/>
              <a:gd name="connsiteY659" fmla="*/ 193204 h 509701"/>
              <a:gd name="connsiteX660" fmla="*/ 439776 w 1034617"/>
              <a:gd name="connsiteY660" fmla="*/ 174138 h 509701"/>
              <a:gd name="connsiteX661" fmla="*/ 437234 w 1034617"/>
              <a:gd name="connsiteY661" fmla="*/ 174138 h 509701"/>
              <a:gd name="connsiteX662" fmla="*/ 432150 w 1034617"/>
              <a:gd name="connsiteY662" fmla="*/ 171595 h 509701"/>
              <a:gd name="connsiteX663" fmla="*/ 429608 w 1034617"/>
              <a:gd name="connsiteY663" fmla="*/ 171595 h 509701"/>
              <a:gd name="connsiteX664" fmla="*/ 421981 w 1034617"/>
              <a:gd name="connsiteY664" fmla="*/ 169053 h 509701"/>
              <a:gd name="connsiteX665" fmla="*/ 416898 w 1034617"/>
              <a:gd name="connsiteY665" fmla="*/ 169053 h 509701"/>
              <a:gd name="connsiteX666" fmla="*/ 411813 w 1034617"/>
              <a:gd name="connsiteY666" fmla="*/ 169053 h 509701"/>
              <a:gd name="connsiteX667" fmla="*/ 409271 w 1034617"/>
              <a:gd name="connsiteY667" fmla="*/ 169053 h 509701"/>
              <a:gd name="connsiteX668" fmla="*/ 406729 w 1034617"/>
              <a:gd name="connsiteY668" fmla="*/ 169053 h 509701"/>
              <a:gd name="connsiteX669" fmla="*/ 401645 w 1034617"/>
              <a:gd name="connsiteY669" fmla="*/ 163969 h 509701"/>
              <a:gd name="connsiteX670" fmla="*/ 399103 w 1034617"/>
              <a:gd name="connsiteY670" fmla="*/ 163969 h 509701"/>
              <a:gd name="connsiteX671" fmla="*/ 394019 w 1034617"/>
              <a:gd name="connsiteY671" fmla="*/ 158884 h 509701"/>
              <a:gd name="connsiteX672" fmla="*/ 391477 w 1034617"/>
              <a:gd name="connsiteY672" fmla="*/ 156342 h 509701"/>
              <a:gd name="connsiteX673" fmla="*/ 391477 w 1034617"/>
              <a:gd name="connsiteY673" fmla="*/ 153801 h 509701"/>
              <a:gd name="connsiteX674" fmla="*/ 391477 w 1034617"/>
              <a:gd name="connsiteY674" fmla="*/ 151258 h 509701"/>
              <a:gd name="connsiteX675" fmla="*/ 388935 w 1034617"/>
              <a:gd name="connsiteY675" fmla="*/ 151258 h 509701"/>
              <a:gd name="connsiteX676" fmla="*/ 388935 w 1034617"/>
              <a:gd name="connsiteY676" fmla="*/ 148716 h 509701"/>
              <a:gd name="connsiteX677" fmla="*/ 386393 w 1034617"/>
              <a:gd name="connsiteY677" fmla="*/ 148716 h 509701"/>
              <a:gd name="connsiteX678" fmla="*/ 386393 w 1034617"/>
              <a:gd name="connsiteY678" fmla="*/ 146174 h 509701"/>
              <a:gd name="connsiteX679" fmla="*/ 378767 w 1034617"/>
              <a:gd name="connsiteY679" fmla="*/ 141090 h 509701"/>
              <a:gd name="connsiteX680" fmla="*/ 376225 w 1034617"/>
              <a:gd name="connsiteY680" fmla="*/ 141090 h 509701"/>
              <a:gd name="connsiteX681" fmla="*/ 373683 w 1034617"/>
              <a:gd name="connsiteY681" fmla="*/ 141090 h 509701"/>
              <a:gd name="connsiteX682" fmla="*/ 371140 w 1034617"/>
              <a:gd name="connsiteY682" fmla="*/ 141090 h 509701"/>
              <a:gd name="connsiteX683" fmla="*/ 368598 w 1034617"/>
              <a:gd name="connsiteY683" fmla="*/ 141090 h 509701"/>
              <a:gd name="connsiteX684" fmla="*/ 366057 w 1034617"/>
              <a:gd name="connsiteY684" fmla="*/ 141090 h 509701"/>
              <a:gd name="connsiteX685" fmla="*/ 363514 w 1034617"/>
              <a:gd name="connsiteY685" fmla="*/ 141090 h 509701"/>
              <a:gd name="connsiteX686" fmla="*/ 363514 w 1034617"/>
              <a:gd name="connsiteY686" fmla="*/ 143631 h 509701"/>
              <a:gd name="connsiteX687" fmla="*/ 360972 w 1034617"/>
              <a:gd name="connsiteY687" fmla="*/ 143631 h 509701"/>
              <a:gd name="connsiteX688" fmla="*/ 358430 w 1034617"/>
              <a:gd name="connsiteY688" fmla="*/ 146174 h 509701"/>
              <a:gd name="connsiteX689" fmla="*/ 355888 w 1034617"/>
              <a:gd name="connsiteY689" fmla="*/ 146174 h 509701"/>
              <a:gd name="connsiteX690" fmla="*/ 353346 w 1034617"/>
              <a:gd name="connsiteY690" fmla="*/ 146174 h 509701"/>
              <a:gd name="connsiteX691" fmla="*/ 350804 w 1034617"/>
              <a:gd name="connsiteY691" fmla="*/ 146174 h 509701"/>
              <a:gd name="connsiteX692" fmla="*/ 348262 w 1034617"/>
              <a:gd name="connsiteY692" fmla="*/ 146174 h 509701"/>
              <a:gd name="connsiteX693" fmla="*/ 320299 w 1034617"/>
              <a:gd name="connsiteY693" fmla="*/ 141090 h 509701"/>
              <a:gd name="connsiteX694" fmla="*/ 317757 w 1034617"/>
              <a:gd name="connsiteY694" fmla="*/ 138548 h 509701"/>
              <a:gd name="connsiteX695" fmla="*/ 315216 w 1034617"/>
              <a:gd name="connsiteY695" fmla="*/ 136005 h 509701"/>
              <a:gd name="connsiteX696" fmla="*/ 312673 w 1034617"/>
              <a:gd name="connsiteY696" fmla="*/ 136005 h 509701"/>
              <a:gd name="connsiteX697" fmla="*/ 312673 w 1034617"/>
              <a:gd name="connsiteY697" fmla="*/ 133463 h 509701"/>
              <a:gd name="connsiteX698" fmla="*/ 310131 w 1034617"/>
              <a:gd name="connsiteY698" fmla="*/ 130921 h 509701"/>
              <a:gd name="connsiteX699" fmla="*/ 310131 w 1034617"/>
              <a:gd name="connsiteY699" fmla="*/ 128379 h 509701"/>
              <a:gd name="connsiteX700" fmla="*/ 307589 w 1034617"/>
              <a:gd name="connsiteY700" fmla="*/ 128379 h 509701"/>
              <a:gd name="connsiteX701" fmla="*/ 305047 w 1034617"/>
              <a:gd name="connsiteY701" fmla="*/ 125837 h 509701"/>
              <a:gd name="connsiteX702" fmla="*/ 305047 w 1034617"/>
              <a:gd name="connsiteY702" fmla="*/ 123294 h 509701"/>
              <a:gd name="connsiteX703" fmla="*/ 302505 w 1034617"/>
              <a:gd name="connsiteY703" fmla="*/ 123294 h 509701"/>
              <a:gd name="connsiteX704" fmla="*/ 293608 w 1034617"/>
              <a:gd name="connsiteY704" fmla="*/ 116939 h 509701"/>
              <a:gd name="connsiteX705" fmla="*/ 293608 w 1034617"/>
              <a:gd name="connsiteY705" fmla="*/ 114397 h 509701"/>
              <a:gd name="connsiteX706" fmla="*/ 291066 w 1034617"/>
              <a:gd name="connsiteY706" fmla="*/ 114397 h 509701"/>
              <a:gd name="connsiteX707" fmla="*/ 288524 w 1034617"/>
              <a:gd name="connsiteY707" fmla="*/ 114397 h 509701"/>
              <a:gd name="connsiteX708" fmla="*/ 285981 w 1034617"/>
              <a:gd name="connsiteY708" fmla="*/ 114397 h 509701"/>
              <a:gd name="connsiteX709" fmla="*/ 283440 w 1034617"/>
              <a:gd name="connsiteY709" fmla="*/ 114397 h 509701"/>
              <a:gd name="connsiteX710" fmla="*/ 280898 w 1034617"/>
              <a:gd name="connsiteY710" fmla="*/ 114397 h 509701"/>
              <a:gd name="connsiteX711" fmla="*/ 278355 w 1034617"/>
              <a:gd name="connsiteY711" fmla="*/ 116939 h 509701"/>
              <a:gd name="connsiteX712" fmla="*/ 275813 w 1034617"/>
              <a:gd name="connsiteY712" fmla="*/ 116939 h 509701"/>
              <a:gd name="connsiteX713" fmla="*/ 275813 w 1034617"/>
              <a:gd name="connsiteY713" fmla="*/ 119481 h 509701"/>
              <a:gd name="connsiteX714" fmla="*/ 273271 w 1034617"/>
              <a:gd name="connsiteY714" fmla="*/ 122024 h 509701"/>
              <a:gd name="connsiteX715" fmla="*/ 270730 w 1034617"/>
              <a:gd name="connsiteY715" fmla="*/ 122024 h 509701"/>
              <a:gd name="connsiteX716" fmla="*/ 268187 w 1034617"/>
              <a:gd name="connsiteY716" fmla="*/ 124565 h 509701"/>
              <a:gd name="connsiteX717" fmla="*/ 265645 w 1034617"/>
              <a:gd name="connsiteY717" fmla="*/ 124565 h 509701"/>
              <a:gd name="connsiteX718" fmla="*/ 263103 w 1034617"/>
              <a:gd name="connsiteY718" fmla="*/ 127108 h 509701"/>
              <a:gd name="connsiteX719" fmla="*/ 272000 w 1034617"/>
              <a:gd name="connsiteY719" fmla="*/ 127108 h 509701"/>
              <a:gd name="connsiteX720" fmla="*/ 255477 w 1034617"/>
              <a:gd name="connsiteY720" fmla="*/ 127108 h 509701"/>
              <a:gd name="connsiteX721" fmla="*/ 244038 w 1034617"/>
              <a:gd name="connsiteY721" fmla="*/ 129650 h 509701"/>
              <a:gd name="connsiteX722" fmla="*/ 241495 w 1034617"/>
              <a:gd name="connsiteY722" fmla="*/ 129650 h 509701"/>
              <a:gd name="connsiteX723" fmla="*/ 238954 w 1034617"/>
              <a:gd name="connsiteY723" fmla="*/ 129650 h 509701"/>
              <a:gd name="connsiteX724" fmla="*/ 236412 w 1034617"/>
              <a:gd name="connsiteY724" fmla="*/ 129650 h 509701"/>
              <a:gd name="connsiteX725" fmla="*/ 233869 w 1034617"/>
              <a:gd name="connsiteY725" fmla="*/ 132192 h 509701"/>
              <a:gd name="connsiteX726" fmla="*/ 231327 w 1034617"/>
              <a:gd name="connsiteY726" fmla="*/ 134734 h 509701"/>
              <a:gd name="connsiteX727" fmla="*/ 228785 w 1034617"/>
              <a:gd name="connsiteY727" fmla="*/ 134734 h 509701"/>
              <a:gd name="connsiteX728" fmla="*/ 228785 w 1034617"/>
              <a:gd name="connsiteY728" fmla="*/ 137276 h 509701"/>
              <a:gd name="connsiteX729" fmla="*/ 226244 w 1034617"/>
              <a:gd name="connsiteY729" fmla="*/ 139818 h 509701"/>
              <a:gd name="connsiteX730" fmla="*/ 223701 w 1034617"/>
              <a:gd name="connsiteY730" fmla="*/ 139818 h 509701"/>
              <a:gd name="connsiteX731" fmla="*/ 221159 w 1034617"/>
              <a:gd name="connsiteY731" fmla="*/ 142361 h 509701"/>
              <a:gd name="connsiteX732" fmla="*/ 218617 w 1034617"/>
              <a:gd name="connsiteY732" fmla="*/ 142361 h 509701"/>
              <a:gd name="connsiteX733" fmla="*/ 216075 w 1034617"/>
              <a:gd name="connsiteY733" fmla="*/ 142361 h 509701"/>
              <a:gd name="connsiteX734" fmla="*/ 213533 w 1034617"/>
              <a:gd name="connsiteY734" fmla="*/ 142361 h 509701"/>
              <a:gd name="connsiteX735" fmla="*/ 210991 w 1034617"/>
              <a:gd name="connsiteY735" fmla="*/ 142361 h 509701"/>
              <a:gd name="connsiteX736" fmla="*/ 210991 w 1034617"/>
              <a:gd name="connsiteY736" fmla="*/ 142361 h 509701"/>
              <a:gd name="connsiteX737" fmla="*/ 208449 w 1034617"/>
              <a:gd name="connsiteY737" fmla="*/ 142361 h 509701"/>
              <a:gd name="connsiteX738" fmla="*/ 205907 w 1034617"/>
              <a:gd name="connsiteY738" fmla="*/ 139818 h 509701"/>
              <a:gd name="connsiteX739" fmla="*/ 205907 w 1034617"/>
              <a:gd name="connsiteY739" fmla="*/ 137276 h 509701"/>
              <a:gd name="connsiteX740" fmla="*/ 203364 w 1034617"/>
              <a:gd name="connsiteY740" fmla="*/ 134734 h 509701"/>
              <a:gd name="connsiteX741" fmla="*/ 205907 w 1034617"/>
              <a:gd name="connsiteY741" fmla="*/ 132192 h 509701"/>
              <a:gd name="connsiteX742" fmla="*/ 205907 w 1034617"/>
              <a:gd name="connsiteY742" fmla="*/ 129650 h 509701"/>
              <a:gd name="connsiteX743" fmla="*/ 203364 w 1034617"/>
              <a:gd name="connsiteY743" fmla="*/ 129650 h 509701"/>
              <a:gd name="connsiteX744" fmla="*/ 203364 w 1034617"/>
              <a:gd name="connsiteY744" fmla="*/ 127108 h 509701"/>
              <a:gd name="connsiteX745" fmla="*/ 203364 w 1034617"/>
              <a:gd name="connsiteY745" fmla="*/ 124565 h 509701"/>
              <a:gd name="connsiteX746" fmla="*/ 200823 w 1034617"/>
              <a:gd name="connsiteY746" fmla="*/ 122024 h 509701"/>
              <a:gd name="connsiteX747" fmla="*/ 198281 w 1034617"/>
              <a:gd name="connsiteY747" fmla="*/ 122024 h 509701"/>
              <a:gd name="connsiteX748" fmla="*/ 189383 w 1034617"/>
              <a:gd name="connsiteY748" fmla="*/ 115668 h 509701"/>
              <a:gd name="connsiteX749" fmla="*/ 189383 w 1034617"/>
              <a:gd name="connsiteY749" fmla="*/ 113126 h 509701"/>
              <a:gd name="connsiteX750" fmla="*/ 186841 w 1034617"/>
              <a:gd name="connsiteY750" fmla="*/ 113126 h 509701"/>
              <a:gd name="connsiteX751" fmla="*/ 184299 w 1034617"/>
              <a:gd name="connsiteY751" fmla="*/ 113126 h 509701"/>
              <a:gd name="connsiteX752" fmla="*/ 181758 w 1034617"/>
              <a:gd name="connsiteY752" fmla="*/ 113126 h 509701"/>
              <a:gd name="connsiteX753" fmla="*/ 179215 w 1034617"/>
              <a:gd name="connsiteY753" fmla="*/ 113126 h 509701"/>
              <a:gd name="connsiteX754" fmla="*/ 176673 w 1034617"/>
              <a:gd name="connsiteY754" fmla="*/ 113126 h 509701"/>
              <a:gd name="connsiteX755" fmla="*/ 138542 w 1034617"/>
              <a:gd name="connsiteY755" fmla="*/ 129650 h 509701"/>
              <a:gd name="connsiteX756" fmla="*/ 136000 w 1034617"/>
              <a:gd name="connsiteY756" fmla="*/ 132192 h 509701"/>
              <a:gd name="connsiteX757" fmla="*/ 133458 w 1034617"/>
              <a:gd name="connsiteY757" fmla="*/ 134734 h 509701"/>
              <a:gd name="connsiteX758" fmla="*/ 130917 w 1034617"/>
              <a:gd name="connsiteY758" fmla="*/ 137276 h 509701"/>
              <a:gd name="connsiteX759" fmla="*/ 123290 w 1034617"/>
              <a:gd name="connsiteY759" fmla="*/ 139818 h 509701"/>
              <a:gd name="connsiteX760" fmla="*/ 120748 w 1034617"/>
              <a:gd name="connsiteY760" fmla="*/ 139818 h 509701"/>
              <a:gd name="connsiteX761" fmla="*/ 106767 w 1034617"/>
              <a:gd name="connsiteY761" fmla="*/ 148716 h 509701"/>
              <a:gd name="connsiteX762" fmla="*/ 95327 w 1034617"/>
              <a:gd name="connsiteY762" fmla="*/ 160156 h 509701"/>
              <a:gd name="connsiteX763" fmla="*/ 92786 w 1034617"/>
              <a:gd name="connsiteY763" fmla="*/ 162698 h 509701"/>
              <a:gd name="connsiteX764" fmla="*/ 90243 w 1034617"/>
              <a:gd name="connsiteY764" fmla="*/ 162698 h 509701"/>
              <a:gd name="connsiteX765" fmla="*/ 87701 w 1034617"/>
              <a:gd name="connsiteY765" fmla="*/ 162698 h 509701"/>
              <a:gd name="connsiteX766" fmla="*/ 76262 w 1034617"/>
              <a:gd name="connsiteY766" fmla="*/ 156342 h 509701"/>
              <a:gd name="connsiteX767" fmla="*/ 73720 w 1034617"/>
              <a:gd name="connsiteY767" fmla="*/ 156342 h 509701"/>
              <a:gd name="connsiteX768" fmla="*/ 71178 w 1034617"/>
              <a:gd name="connsiteY768" fmla="*/ 156342 h 509701"/>
              <a:gd name="connsiteX769" fmla="*/ 68636 w 1034617"/>
              <a:gd name="connsiteY769" fmla="*/ 156342 h 509701"/>
              <a:gd name="connsiteX770" fmla="*/ 66094 w 1034617"/>
              <a:gd name="connsiteY770" fmla="*/ 156342 h 509701"/>
              <a:gd name="connsiteX771" fmla="*/ 63551 w 1034617"/>
              <a:gd name="connsiteY771" fmla="*/ 156342 h 509701"/>
              <a:gd name="connsiteX772" fmla="*/ 63551 w 1034617"/>
              <a:gd name="connsiteY772" fmla="*/ 158884 h 509701"/>
              <a:gd name="connsiteX773" fmla="*/ 61010 w 1034617"/>
              <a:gd name="connsiteY773" fmla="*/ 158884 h 509701"/>
              <a:gd name="connsiteX774" fmla="*/ 58468 w 1034617"/>
              <a:gd name="connsiteY774" fmla="*/ 158884 h 509701"/>
              <a:gd name="connsiteX775" fmla="*/ 55926 w 1034617"/>
              <a:gd name="connsiteY775" fmla="*/ 158884 h 509701"/>
              <a:gd name="connsiteX776" fmla="*/ 53383 w 1034617"/>
              <a:gd name="connsiteY776" fmla="*/ 158884 h 509701"/>
              <a:gd name="connsiteX777" fmla="*/ 48300 w 1034617"/>
              <a:gd name="connsiteY777" fmla="*/ 158884 h 509701"/>
              <a:gd name="connsiteX778" fmla="*/ 45757 w 1034617"/>
              <a:gd name="connsiteY778" fmla="*/ 156342 h 509701"/>
              <a:gd name="connsiteX779" fmla="*/ 43215 w 1034617"/>
              <a:gd name="connsiteY779" fmla="*/ 156342 h 509701"/>
              <a:gd name="connsiteX780" fmla="*/ 40673 w 1034617"/>
              <a:gd name="connsiteY780" fmla="*/ 153801 h 509701"/>
              <a:gd name="connsiteX781" fmla="*/ 19065 w 1034617"/>
              <a:gd name="connsiteY781" fmla="*/ 137276 h 509701"/>
              <a:gd name="connsiteX782" fmla="*/ 16524 w 1034617"/>
              <a:gd name="connsiteY782" fmla="*/ 137276 h 509701"/>
              <a:gd name="connsiteX783" fmla="*/ 16524 w 1034617"/>
              <a:gd name="connsiteY783" fmla="*/ 134734 h 509701"/>
              <a:gd name="connsiteX784" fmla="*/ 5084 w 1034617"/>
              <a:gd name="connsiteY784" fmla="*/ 118210 h 509701"/>
              <a:gd name="connsiteX785" fmla="*/ 5084 w 1034617"/>
              <a:gd name="connsiteY785" fmla="*/ 116939 h 509701"/>
              <a:gd name="connsiteX786" fmla="*/ 2542 w 1034617"/>
              <a:gd name="connsiteY786" fmla="*/ 111854 h 509701"/>
              <a:gd name="connsiteX787" fmla="*/ 0 w 1034617"/>
              <a:gd name="connsiteY787" fmla="*/ 109313 h 509701"/>
              <a:gd name="connsiteX788" fmla="*/ 0 w 1034617"/>
              <a:gd name="connsiteY788" fmla="*/ 104228 h 509701"/>
              <a:gd name="connsiteX789" fmla="*/ 0 w 1034617"/>
              <a:gd name="connsiteY789" fmla="*/ 101686 h 509701"/>
              <a:gd name="connsiteX790" fmla="*/ 0 w 1034617"/>
              <a:gd name="connsiteY790" fmla="*/ 99144 h 509701"/>
              <a:gd name="connsiteX791" fmla="*/ 2542 w 1034617"/>
              <a:gd name="connsiteY791" fmla="*/ 96602 h 509701"/>
              <a:gd name="connsiteX792" fmla="*/ 5084 w 1034617"/>
              <a:gd name="connsiteY792" fmla="*/ 94060 h 509701"/>
              <a:gd name="connsiteX793" fmla="*/ 5084 w 1034617"/>
              <a:gd name="connsiteY793" fmla="*/ 91518 h 509701"/>
              <a:gd name="connsiteX794" fmla="*/ 7627 w 1034617"/>
              <a:gd name="connsiteY794" fmla="*/ 91518 h 509701"/>
              <a:gd name="connsiteX795" fmla="*/ 7627 w 1034617"/>
              <a:gd name="connsiteY795" fmla="*/ 91518 h 509701"/>
              <a:gd name="connsiteX796" fmla="*/ 7627 w 1034617"/>
              <a:gd name="connsiteY796" fmla="*/ 88975 h 509701"/>
              <a:gd name="connsiteX797" fmla="*/ 7627 w 1034617"/>
              <a:gd name="connsiteY797" fmla="*/ 86433 h 509701"/>
              <a:gd name="connsiteX798" fmla="*/ 5084 w 1034617"/>
              <a:gd name="connsiteY798" fmla="*/ 86433 h 509701"/>
              <a:gd name="connsiteX799" fmla="*/ 5084 w 1034617"/>
              <a:gd name="connsiteY799" fmla="*/ 83891 h 509701"/>
              <a:gd name="connsiteX800" fmla="*/ 5084 w 1034617"/>
              <a:gd name="connsiteY800" fmla="*/ 81349 h 509701"/>
              <a:gd name="connsiteX801" fmla="*/ 2542 w 1034617"/>
              <a:gd name="connsiteY801" fmla="*/ 81349 h 509701"/>
              <a:gd name="connsiteX802" fmla="*/ 2542 w 1034617"/>
              <a:gd name="connsiteY802" fmla="*/ 78807 h 509701"/>
              <a:gd name="connsiteX803" fmla="*/ 0 w 1034617"/>
              <a:gd name="connsiteY803" fmla="*/ 76265 h 509701"/>
              <a:gd name="connsiteX804" fmla="*/ 0 w 1034617"/>
              <a:gd name="connsiteY804" fmla="*/ 73722 h 509701"/>
              <a:gd name="connsiteX805" fmla="*/ 5084 w 1034617"/>
              <a:gd name="connsiteY805" fmla="*/ 62283 h 509701"/>
              <a:gd name="connsiteX806" fmla="*/ 12710 w 1034617"/>
              <a:gd name="connsiteY806" fmla="*/ 61011 h 509701"/>
              <a:gd name="connsiteX807" fmla="*/ 493159 w 1034617"/>
              <a:gd name="connsiteY807" fmla="*/ 119481 h 509701"/>
              <a:gd name="connsiteX808" fmla="*/ 493159 w 1034617"/>
              <a:gd name="connsiteY808" fmla="*/ 116939 h 509701"/>
              <a:gd name="connsiteX809" fmla="*/ 490617 w 1034617"/>
              <a:gd name="connsiteY809" fmla="*/ 116939 h 509701"/>
              <a:gd name="connsiteX810" fmla="*/ 490617 w 1034617"/>
              <a:gd name="connsiteY810" fmla="*/ 114397 h 509701"/>
              <a:gd name="connsiteX811" fmla="*/ 488075 w 1034617"/>
              <a:gd name="connsiteY811" fmla="*/ 114397 h 509701"/>
              <a:gd name="connsiteX812" fmla="*/ 485533 w 1034617"/>
              <a:gd name="connsiteY812" fmla="*/ 114397 h 509701"/>
              <a:gd name="connsiteX813" fmla="*/ 482991 w 1034617"/>
              <a:gd name="connsiteY813" fmla="*/ 114397 h 509701"/>
              <a:gd name="connsiteX814" fmla="*/ 480449 w 1034617"/>
              <a:gd name="connsiteY814" fmla="*/ 114397 h 509701"/>
              <a:gd name="connsiteX815" fmla="*/ 477907 w 1034617"/>
              <a:gd name="connsiteY815" fmla="*/ 114397 h 509701"/>
              <a:gd name="connsiteX816" fmla="*/ 477907 w 1034617"/>
              <a:gd name="connsiteY816" fmla="*/ 116939 h 509701"/>
              <a:gd name="connsiteX817" fmla="*/ 477907 w 1034617"/>
              <a:gd name="connsiteY817" fmla="*/ 119481 h 509701"/>
              <a:gd name="connsiteX818" fmla="*/ 477907 w 1034617"/>
              <a:gd name="connsiteY818" fmla="*/ 116939 h 509701"/>
              <a:gd name="connsiteX819" fmla="*/ 475365 w 1034617"/>
              <a:gd name="connsiteY819" fmla="*/ 116939 h 509701"/>
              <a:gd name="connsiteX820" fmla="*/ 475365 w 1034617"/>
              <a:gd name="connsiteY820" fmla="*/ 119481 h 509701"/>
              <a:gd name="connsiteX821" fmla="*/ 477907 w 1034617"/>
              <a:gd name="connsiteY821" fmla="*/ 119481 h 509701"/>
              <a:gd name="connsiteX822" fmla="*/ 480449 w 1034617"/>
              <a:gd name="connsiteY822" fmla="*/ 119481 h 509701"/>
              <a:gd name="connsiteX823" fmla="*/ 482991 w 1034617"/>
              <a:gd name="connsiteY823" fmla="*/ 119481 h 509701"/>
              <a:gd name="connsiteX824" fmla="*/ 482991 w 1034617"/>
              <a:gd name="connsiteY824" fmla="*/ 122024 h 509701"/>
              <a:gd name="connsiteX825" fmla="*/ 482991 w 1034617"/>
              <a:gd name="connsiteY825" fmla="*/ 124565 h 509701"/>
              <a:gd name="connsiteX826" fmla="*/ 480449 w 1034617"/>
              <a:gd name="connsiteY826" fmla="*/ 124565 h 509701"/>
              <a:gd name="connsiteX827" fmla="*/ 477907 w 1034617"/>
              <a:gd name="connsiteY827" fmla="*/ 124565 h 509701"/>
              <a:gd name="connsiteX828" fmla="*/ 477907 w 1034617"/>
              <a:gd name="connsiteY828" fmla="*/ 127108 h 509701"/>
              <a:gd name="connsiteX829" fmla="*/ 477907 w 1034617"/>
              <a:gd name="connsiteY829" fmla="*/ 129650 h 509701"/>
              <a:gd name="connsiteX830" fmla="*/ 477907 w 1034617"/>
              <a:gd name="connsiteY830" fmla="*/ 132192 h 509701"/>
              <a:gd name="connsiteX831" fmla="*/ 480449 w 1034617"/>
              <a:gd name="connsiteY831" fmla="*/ 132192 h 509701"/>
              <a:gd name="connsiteX832" fmla="*/ 482991 w 1034617"/>
              <a:gd name="connsiteY832" fmla="*/ 132192 h 509701"/>
              <a:gd name="connsiteX833" fmla="*/ 485533 w 1034617"/>
              <a:gd name="connsiteY833" fmla="*/ 134734 h 509701"/>
              <a:gd name="connsiteX834" fmla="*/ 485533 w 1034617"/>
              <a:gd name="connsiteY834" fmla="*/ 137276 h 509701"/>
              <a:gd name="connsiteX835" fmla="*/ 482991 w 1034617"/>
              <a:gd name="connsiteY835" fmla="*/ 137276 h 509701"/>
              <a:gd name="connsiteX836" fmla="*/ 485533 w 1034617"/>
              <a:gd name="connsiteY836" fmla="*/ 137276 h 509701"/>
              <a:gd name="connsiteX837" fmla="*/ 485533 w 1034617"/>
              <a:gd name="connsiteY837" fmla="*/ 139818 h 509701"/>
              <a:gd name="connsiteX838" fmla="*/ 485533 w 1034617"/>
              <a:gd name="connsiteY838" fmla="*/ 142361 h 509701"/>
              <a:gd name="connsiteX839" fmla="*/ 485533 w 1034617"/>
              <a:gd name="connsiteY839" fmla="*/ 144903 h 509701"/>
              <a:gd name="connsiteX840" fmla="*/ 485533 w 1034617"/>
              <a:gd name="connsiteY840" fmla="*/ 147445 h 509701"/>
              <a:gd name="connsiteX841" fmla="*/ 488075 w 1034617"/>
              <a:gd name="connsiteY841" fmla="*/ 147445 h 509701"/>
              <a:gd name="connsiteX842" fmla="*/ 485533 w 1034617"/>
              <a:gd name="connsiteY842" fmla="*/ 149987 h 509701"/>
              <a:gd name="connsiteX843" fmla="*/ 488075 w 1034617"/>
              <a:gd name="connsiteY843" fmla="*/ 149987 h 509701"/>
              <a:gd name="connsiteX844" fmla="*/ 488075 w 1034617"/>
              <a:gd name="connsiteY844" fmla="*/ 152529 h 509701"/>
              <a:gd name="connsiteX845" fmla="*/ 488075 w 1034617"/>
              <a:gd name="connsiteY845" fmla="*/ 155071 h 509701"/>
              <a:gd name="connsiteX846" fmla="*/ 490617 w 1034617"/>
              <a:gd name="connsiteY846" fmla="*/ 155071 h 509701"/>
              <a:gd name="connsiteX847" fmla="*/ 490617 w 1034617"/>
              <a:gd name="connsiteY847" fmla="*/ 157614 h 509701"/>
              <a:gd name="connsiteX848" fmla="*/ 493159 w 1034617"/>
              <a:gd name="connsiteY848" fmla="*/ 157614 h 509701"/>
              <a:gd name="connsiteX849" fmla="*/ 495701 w 1034617"/>
              <a:gd name="connsiteY849" fmla="*/ 157614 h 509701"/>
              <a:gd name="connsiteX850" fmla="*/ 495701 w 1034617"/>
              <a:gd name="connsiteY850" fmla="*/ 160156 h 509701"/>
              <a:gd name="connsiteX851" fmla="*/ 498243 w 1034617"/>
              <a:gd name="connsiteY851" fmla="*/ 160156 h 509701"/>
              <a:gd name="connsiteX852" fmla="*/ 500785 w 1034617"/>
              <a:gd name="connsiteY852" fmla="*/ 160156 h 509701"/>
              <a:gd name="connsiteX853" fmla="*/ 500785 w 1034617"/>
              <a:gd name="connsiteY853" fmla="*/ 162698 h 509701"/>
              <a:gd name="connsiteX854" fmla="*/ 503328 w 1034617"/>
              <a:gd name="connsiteY854" fmla="*/ 162698 h 509701"/>
              <a:gd name="connsiteX855" fmla="*/ 503328 w 1034617"/>
              <a:gd name="connsiteY855" fmla="*/ 160156 h 509701"/>
              <a:gd name="connsiteX856" fmla="*/ 500785 w 1034617"/>
              <a:gd name="connsiteY856" fmla="*/ 160156 h 509701"/>
              <a:gd name="connsiteX857" fmla="*/ 503328 w 1034617"/>
              <a:gd name="connsiteY857" fmla="*/ 160156 h 509701"/>
              <a:gd name="connsiteX858" fmla="*/ 500785 w 1034617"/>
              <a:gd name="connsiteY858" fmla="*/ 160156 h 509701"/>
              <a:gd name="connsiteX859" fmla="*/ 500785 w 1034617"/>
              <a:gd name="connsiteY859" fmla="*/ 157614 h 509701"/>
              <a:gd name="connsiteX860" fmla="*/ 498243 w 1034617"/>
              <a:gd name="connsiteY860" fmla="*/ 157614 h 509701"/>
              <a:gd name="connsiteX861" fmla="*/ 500785 w 1034617"/>
              <a:gd name="connsiteY861" fmla="*/ 157614 h 509701"/>
              <a:gd name="connsiteX862" fmla="*/ 500785 w 1034617"/>
              <a:gd name="connsiteY862" fmla="*/ 155071 h 509701"/>
              <a:gd name="connsiteX863" fmla="*/ 503328 w 1034617"/>
              <a:gd name="connsiteY863" fmla="*/ 155071 h 509701"/>
              <a:gd name="connsiteX864" fmla="*/ 505870 w 1034617"/>
              <a:gd name="connsiteY864" fmla="*/ 155071 h 509701"/>
              <a:gd name="connsiteX865" fmla="*/ 505870 w 1034617"/>
              <a:gd name="connsiteY865" fmla="*/ 152529 h 509701"/>
              <a:gd name="connsiteX866" fmla="*/ 508411 w 1034617"/>
              <a:gd name="connsiteY866" fmla="*/ 152529 h 509701"/>
              <a:gd name="connsiteX867" fmla="*/ 508411 w 1034617"/>
              <a:gd name="connsiteY867" fmla="*/ 149987 h 509701"/>
              <a:gd name="connsiteX868" fmla="*/ 510953 w 1034617"/>
              <a:gd name="connsiteY868" fmla="*/ 149987 h 509701"/>
              <a:gd name="connsiteX869" fmla="*/ 510953 w 1034617"/>
              <a:gd name="connsiteY869" fmla="*/ 147445 h 509701"/>
              <a:gd name="connsiteX870" fmla="*/ 508411 w 1034617"/>
              <a:gd name="connsiteY870" fmla="*/ 147445 h 509701"/>
              <a:gd name="connsiteX871" fmla="*/ 505870 w 1034617"/>
              <a:gd name="connsiteY871" fmla="*/ 147445 h 509701"/>
              <a:gd name="connsiteX872" fmla="*/ 505870 w 1034617"/>
              <a:gd name="connsiteY872" fmla="*/ 142361 h 509701"/>
              <a:gd name="connsiteX873" fmla="*/ 503328 w 1034617"/>
              <a:gd name="connsiteY873" fmla="*/ 142361 h 509701"/>
              <a:gd name="connsiteX874" fmla="*/ 503328 w 1034617"/>
              <a:gd name="connsiteY874" fmla="*/ 139818 h 509701"/>
              <a:gd name="connsiteX875" fmla="*/ 500785 w 1034617"/>
              <a:gd name="connsiteY875" fmla="*/ 139818 h 509701"/>
              <a:gd name="connsiteX876" fmla="*/ 500785 w 1034617"/>
              <a:gd name="connsiteY876" fmla="*/ 137276 h 509701"/>
              <a:gd name="connsiteX877" fmla="*/ 503328 w 1034617"/>
              <a:gd name="connsiteY877" fmla="*/ 137276 h 509701"/>
              <a:gd name="connsiteX878" fmla="*/ 505870 w 1034617"/>
              <a:gd name="connsiteY878" fmla="*/ 137276 h 509701"/>
              <a:gd name="connsiteX879" fmla="*/ 505870 w 1034617"/>
              <a:gd name="connsiteY879" fmla="*/ 134734 h 509701"/>
              <a:gd name="connsiteX880" fmla="*/ 503328 w 1034617"/>
              <a:gd name="connsiteY880" fmla="*/ 134734 h 509701"/>
              <a:gd name="connsiteX881" fmla="*/ 503328 w 1034617"/>
              <a:gd name="connsiteY881" fmla="*/ 132192 h 509701"/>
              <a:gd name="connsiteX882" fmla="*/ 500785 w 1034617"/>
              <a:gd name="connsiteY882" fmla="*/ 132192 h 509701"/>
              <a:gd name="connsiteX883" fmla="*/ 498243 w 1034617"/>
              <a:gd name="connsiteY883" fmla="*/ 132192 h 509701"/>
              <a:gd name="connsiteX884" fmla="*/ 498243 w 1034617"/>
              <a:gd name="connsiteY884" fmla="*/ 129650 h 509701"/>
              <a:gd name="connsiteX885" fmla="*/ 495701 w 1034617"/>
              <a:gd name="connsiteY885" fmla="*/ 129650 h 509701"/>
              <a:gd name="connsiteX886" fmla="*/ 495701 w 1034617"/>
              <a:gd name="connsiteY886" fmla="*/ 132192 h 509701"/>
              <a:gd name="connsiteX887" fmla="*/ 493159 w 1034617"/>
              <a:gd name="connsiteY887" fmla="*/ 132192 h 509701"/>
              <a:gd name="connsiteX888" fmla="*/ 490617 w 1034617"/>
              <a:gd name="connsiteY888" fmla="*/ 132192 h 509701"/>
              <a:gd name="connsiteX889" fmla="*/ 490617 w 1034617"/>
              <a:gd name="connsiteY889" fmla="*/ 129650 h 509701"/>
              <a:gd name="connsiteX890" fmla="*/ 490617 w 1034617"/>
              <a:gd name="connsiteY890" fmla="*/ 127108 h 509701"/>
              <a:gd name="connsiteX891" fmla="*/ 490617 w 1034617"/>
              <a:gd name="connsiteY891" fmla="*/ 124565 h 509701"/>
              <a:gd name="connsiteX892" fmla="*/ 493159 w 1034617"/>
              <a:gd name="connsiteY892" fmla="*/ 124565 h 509701"/>
              <a:gd name="connsiteX893" fmla="*/ 495701 w 1034617"/>
              <a:gd name="connsiteY893" fmla="*/ 124565 h 509701"/>
              <a:gd name="connsiteX894" fmla="*/ 495701 w 1034617"/>
              <a:gd name="connsiteY894" fmla="*/ 122024 h 509701"/>
              <a:gd name="connsiteX895" fmla="*/ 495701 w 1034617"/>
              <a:gd name="connsiteY895" fmla="*/ 119481 h 509701"/>
              <a:gd name="connsiteX896" fmla="*/ 493159 w 1034617"/>
              <a:gd name="connsiteY896" fmla="*/ 119481 h 50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Lst>
            <a:rect l="l" t="t" r="r" b="b"/>
            <a:pathLst>
              <a:path w="1034617" h="509701">
                <a:moveTo>
                  <a:pt x="12710" y="61011"/>
                </a:moveTo>
                <a:lnTo>
                  <a:pt x="15252" y="54656"/>
                </a:lnTo>
                <a:lnTo>
                  <a:pt x="15252" y="52115"/>
                </a:lnTo>
                <a:lnTo>
                  <a:pt x="17795" y="52115"/>
                </a:lnTo>
                <a:lnTo>
                  <a:pt x="20337" y="49572"/>
                </a:lnTo>
                <a:lnTo>
                  <a:pt x="22879" y="49572"/>
                </a:lnTo>
                <a:lnTo>
                  <a:pt x="25421" y="49572"/>
                </a:lnTo>
                <a:lnTo>
                  <a:pt x="27963" y="49572"/>
                </a:lnTo>
                <a:lnTo>
                  <a:pt x="30505" y="49572"/>
                </a:lnTo>
                <a:lnTo>
                  <a:pt x="38131" y="49572"/>
                </a:lnTo>
                <a:lnTo>
                  <a:pt x="49570" y="47030"/>
                </a:lnTo>
                <a:lnTo>
                  <a:pt x="52113" y="47030"/>
                </a:lnTo>
                <a:lnTo>
                  <a:pt x="54655" y="47030"/>
                </a:lnTo>
                <a:lnTo>
                  <a:pt x="54655" y="44488"/>
                </a:lnTo>
                <a:lnTo>
                  <a:pt x="57196" y="44488"/>
                </a:lnTo>
                <a:lnTo>
                  <a:pt x="59738" y="44488"/>
                </a:lnTo>
                <a:lnTo>
                  <a:pt x="62281" y="44488"/>
                </a:lnTo>
                <a:lnTo>
                  <a:pt x="64823" y="41945"/>
                </a:lnTo>
                <a:lnTo>
                  <a:pt x="67365" y="44488"/>
                </a:lnTo>
                <a:lnTo>
                  <a:pt x="78804" y="47030"/>
                </a:lnTo>
                <a:lnTo>
                  <a:pt x="81346" y="47030"/>
                </a:lnTo>
                <a:lnTo>
                  <a:pt x="83888" y="49572"/>
                </a:lnTo>
                <a:lnTo>
                  <a:pt x="86431" y="49572"/>
                </a:lnTo>
                <a:lnTo>
                  <a:pt x="88972" y="47030"/>
                </a:lnTo>
                <a:lnTo>
                  <a:pt x="96599" y="47030"/>
                </a:lnTo>
                <a:lnTo>
                  <a:pt x="113122" y="47030"/>
                </a:lnTo>
                <a:lnTo>
                  <a:pt x="120748" y="49572"/>
                </a:lnTo>
                <a:lnTo>
                  <a:pt x="123290" y="49572"/>
                </a:lnTo>
                <a:lnTo>
                  <a:pt x="125832" y="49572"/>
                </a:lnTo>
                <a:lnTo>
                  <a:pt x="128374" y="49572"/>
                </a:lnTo>
                <a:lnTo>
                  <a:pt x="147440" y="58470"/>
                </a:lnTo>
                <a:lnTo>
                  <a:pt x="158879" y="67367"/>
                </a:lnTo>
                <a:lnTo>
                  <a:pt x="158879" y="69909"/>
                </a:lnTo>
                <a:lnTo>
                  <a:pt x="161421" y="69909"/>
                </a:lnTo>
                <a:lnTo>
                  <a:pt x="163963" y="72451"/>
                </a:lnTo>
                <a:lnTo>
                  <a:pt x="166505" y="74994"/>
                </a:lnTo>
                <a:lnTo>
                  <a:pt x="169047" y="74994"/>
                </a:lnTo>
                <a:lnTo>
                  <a:pt x="171589" y="74994"/>
                </a:lnTo>
                <a:lnTo>
                  <a:pt x="174131" y="74994"/>
                </a:lnTo>
                <a:lnTo>
                  <a:pt x="176673" y="74994"/>
                </a:lnTo>
                <a:lnTo>
                  <a:pt x="179215" y="74994"/>
                </a:lnTo>
                <a:lnTo>
                  <a:pt x="181758" y="74994"/>
                </a:lnTo>
                <a:lnTo>
                  <a:pt x="189383" y="68638"/>
                </a:lnTo>
                <a:lnTo>
                  <a:pt x="191926" y="68638"/>
                </a:lnTo>
                <a:lnTo>
                  <a:pt x="191926" y="66096"/>
                </a:lnTo>
                <a:lnTo>
                  <a:pt x="194468" y="63554"/>
                </a:lnTo>
                <a:lnTo>
                  <a:pt x="197009" y="61011"/>
                </a:lnTo>
                <a:lnTo>
                  <a:pt x="199552" y="61011"/>
                </a:lnTo>
                <a:lnTo>
                  <a:pt x="199552" y="58470"/>
                </a:lnTo>
                <a:lnTo>
                  <a:pt x="202094" y="58470"/>
                </a:lnTo>
                <a:lnTo>
                  <a:pt x="204636" y="58470"/>
                </a:lnTo>
                <a:lnTo>
                  <a:pt x="216075" y="58470"/>
                </a:lnTo>
                <a:lnTo>
                  <a:pt x="223701" y="58470"/>
                </a:lnTo>
                <a:lnTo>
                  <a:pt x="232599" y="58470"/>
                </a:lnTo>
                <a:lnTo>
                  <a:pt x="235140" y="58470"/>
                </a:lnTo>
                <a:lnTo>
                  <a:pt x="237682" y="58470"/>
                </a:lnTo>
                <a:lnTo>
                  <a:pt x="240225" y="58470"/>
                </a:lnTo>
                <a:lnTo>
                  <a:pt x="242767" y="61011"/>
                </a:lnTo>
                <a:lnTo>
                  <a:pt x="245309" y="61011"/>
                </a:lnTo>
                <a:lnTo>
                  <a:pt x="245309" y="63554"/>
                </a:lnTo>
                <a:lnTo>
                  <a:pt x="247850" y="63554"/>
                </a:lnTo>
                <a:lnTo>
                  <a:pt x="269458" y="66096"/>
                </a:lnTo>
                <a:lnTo>
                  <a:pt x="272000" y="66096"/>
                </a:lnTo>
                <a:lnTo>
                  <a:pt x="274543" y="66096"/>
                </a:lnTo>
                <a:lnTo>
                  <a:pt x="277085" y="66096"/>
                </a:lnTo>
                <a:lnTo>
                  <a:pt x="293608" y="61011"/>
                </a:lnTo>
                <a:lnTo>
                  <a:pt x="301234" y="58470"/>
                </a:lnTo>
                <a:lnTo>
                  <a:pt x="303776" y="58470"/>
                </a:lnTo>
                <a:lnTo>
                  <a:pt x="306318" y="58470"/>
                </a:lnTo>
                <a:lnTo>
                  <a:pt x="306318" y="55928"/>
                </a:lnTo>
                <a:lnTo>
                  <a:pt x="308860" y="55928"/>
                </a:lnTo>
                <a:lnTo>
                  <a:pt x="308860" y="53385"/>
                </a:lnTo>
                <a:lnTo>
                  <a:pt x="311402" y="50843"/>
                </a:lnTo>
                <a:lnTo>
                  <a:pt x="311402" y="48301"/>
                </a:lnTo>
                <a:lnTo>
                  <a:pt x="313944" y="45759"/>
                </a:lnTo>
                <a:lnTo>
                  <a:pt x="316486" y="43217"/>
                </a:lnTo>
                <a:lnTo>
                  <a:pt x="319029" y="40675"/>
                </a:lnTo>
                <a:lnTo>
                  <a:pt x="321571" y="40675"/>
                </a:lnTo>
                <a:lnTo>
                  <a:pt x="324112" y="40675"/>
                </a:lnTo>
                <a:lnTo>
                  <a:pt x="326654" y="40675"/>
                </a:lnTo>
                <a:lnTo>
                  <a:pt x="335552" y="40675"/>
                </a:lnTo>
                <a:lnTo>
                  <a:pt x="346991" y="40675"/>
                </a:lnTo>
                <a:lnTo>
                  <a:pt x="349533" y="40675"/>
                </a:lnTo>
                <a:lnTo>
                  <a:pt x="352075" y="40675"/>
                </a:lnTo>
                <a:lnTo>
                  <a:pt x="354617" y="43217"/>
                </a:lnTo>
                <a:lnTo>
                  <a:pt x="357159" y="43217"/>
                </a:lnTo>
                <a:lnTo>
                  <a:pt x="359702" y="43217"/>
                </a:lnTo>
                <a:lnTo>
                  <a:pt x="359702" y="45759"/>
                </a:lnTo>
                <a:lnTo>
                  <a:pt x="362243" y="45759"/>
                </a:lnTo>
                <a:lnTo>
                  <a:pt x="408000" y="43217"/>
                </a:lnTo>
                <a:lnTo>
                  <a:pt x="408000" y="40675"/>
                </a:lnTo>
                <a:lnTo>
                  <a:pt x="410543" y="40675"/>
                </a:lnTo>
                <a:lnTo>
                  <a:pt x="413084" y="40675"/>
                </a:lnTo>
                <a:lnTo>
                  <a:pt x="415626" y="40675"/>
                </a:lnTo>
                <a:lnTo>
                  <a:pt x="415626" y="40675"/>
                </a:lnTo>
                <a:lnTo>
                  <a:pt x="420711" y="35590"/>
                </a:lnTo>
                <a:lnTo>
                  <a:pt x="420711" y="33048"/>
                </a:lnTo>
                <a:lnTo>
                  <a:pt x="423253" y="33048"/>
                </a:lnTo>
                <a:lnTo>
                  <a:pt x="425794" y="27964"/>
                </a:lnTo>
                <a:lnTo>
                  <a:pt x="425794" y="25422"/>
                </a:lnTo>
                <a:lnTo>
                  <a:pt x="425794" y="22879"/>
                </a:lnTo>
                <a:lnTo>
                  <a:pt x="425794" y="20338"/>
                </a:lnTo>
                <a:lnTo>
                  <a:pt x="425794" y="17795"/>
                </a:lnTo>
                <a:lnTo>
                  <a:pt x="423253" y="17795"/>
                </a:lnTo>
                <a:lnTo>
                  <a:pt x="423253" y="15253"/>
                </a:lnTo>
                <a:lnTo>
                  <a:pt x="420711" y="15253"/>
                </a:lnTo>
                <a:lnTo>
                  <a:pt x="420711" y="15253"/>
                </a:lnTo>
                <a:lnTo>
                  <a:pt x="420711" y="12711"/>
                </a:lnTo>
                <a:lnTo>
                  <a:pt x="420711" y="10168"/>
                </a:lnTo>
                <a:lnTo>
                  <a:pt x="423253" y="10168"/>
                </a:lnTo>
                <a:lnTo>
                  <a:pt x="423253" y="7627"/>
                </a:lnTo>
                <a:lnTo>
                  <a:pt x="425794" y="7627"/>
                </a:lnTo>
                <a:lnTo>
                  <a:pt x="428337" y="5085"/>
                </a:lnTo>
                <a:lnTo>
                  <a:pt x="430879" y="5085"/>
                </a:lnTo>
                <a:lnTo>
                  <a:pt x="455029" y="0"/>
                </a:lnTo>
                <a:lnTo>
                  <a:pt x="457570" y="0"/>
                </a:lnTo>
                <a:lnTo>
                  <a:pt x="460112" y="0"/>
                </a:lnTo>
                <a:lnTo>
                  <a:pt x="462655" y="2542"/>
                </a:lnTo>
                <a:lnTo>
                  <a:pt x="465197" y="2542"/>
                </a:lnTo>
                <a:lnTo>
                  <a:pt x="467739" y="2542"/>
                </a:lnTo>
                <a:lnTo>
                  <a:pt x="467739" y="5085"/>
                </a:lnTo>
                <a:lnTo>
                  <a:pt x="470280" y="7627"/>
                </a:lnTo>
                <a:lnTo>
                  <a:pt x="472823" y="13982"/>
                </a:lnTo>
                <a:lnTo>
                  <a:pt x="472823" y="16524"/>
                </a:lnTo>
                <a:lnTo>
                  <a:pt x="472823" y="21608"/>
                </a:lnTo>
                <a:lnTo>
                  <a:pt x="472823" y="24151"/>
                </a:lnTo>
                <a:lnTo>
                  <a:pt x="472823" y="26693"/>
                </a:lnTo>
                <a:lnTo>
                  <a:pt x="472823" y="29235"/>
                </a:lnTo>
                <a:lnTo>
                  <a:pt x="475365" y="31777"/>
                </a:lnTo>
                <a:lnTo>
                  <a:pt x="477907" y="34319"/>
                </a:lnTo>
                <a:lnTo>
                  <a:pt x="480449" y="34319"/>
                </a:lnTo>
                <a:lnTo>
                  <a:pt x="480449" y="36862"/>
                </a:lnTo>
                <a:lnTo>
                  <a:pt x="482991" y="36862"/>
                </a:lnTo>
                <a:lnTo>
                  <a:pt x="485533" y="36862"/>
                </a:lnTo>
                <a:lnTo>
                  <a:pt x="488075" y="36862"/>
                </a:lnTo>
                <a:lnTo>
                  <a:pt x="490617" y="36862"/>
                </a:lnTo>
                <a:lnTo>
                  <a:pt x="493159" y="36862"/>
                </a:lnTo>
                <a:lnTo>
                  <a:pt x="495701" y="36862"/>
                </a:lnTo>
                <a:lnTo>
                  <a:pt x="498243" y="36862"/>
                </a:lnTo>
                <a:lnTo>
                  <a:pt x="498243" y="39404"/>
                </a:lnTo>
                <a:lnTo>
                  <a:pt x="509683" y="44488"/>
                </a:lnTo>
                <a:lnTo>
                  <a:pt x="512225" y="47030"/>
                </a:lnTo>
                <a:lnTo>
                  <a:pt x="512225" y="49572"/>
                </a:lnTo>
                <a:lnTo>
                  <a:pt x="514766" y="52115"/>
                </a:lnTo>
                <a:lnTo>
                  <a:pt x="514766" y="54656"/>
                </a:lnTo>
                <a:lnTo>
                  <a:pt x="512225" y="57198"/>
                </a:lnTo>
                <a:lnTo>
                  <a:pt x="512225" y="59741"/>
                </a:lnTo>
                <a:lnTo>
                  <a:pt x="512225" y="66096"/>
                </a:lnTo>
                <a:lnTo>
                  <a:pt x="512225" y="68638"/>
                </a:lnTo>
                <a:lnTo>
                  <a:pt x="512225" y="71181"/>
                </a:lnTo>
                <a:lnTo>
                  <a:pt x="517309" y="77536"/>
                </a:lnTo>
                <a:lnTo>
                  <a:pt x="522393" y="86433"/>
                </a:lnTo>
                <a:lnTo>
                  <a:pt x="524935" y="86433"/>
                </a:lnTo>
                <a:lnTo>
                  <a:pt x="524935" y="88975"/>
                </a:lnTo>
                <a:lnTo>
                  <a:pt x="527477" y="91518"/>
                </a:lnTo>
                <a:lnTo>
                  <a:pt x="530019" y="91518"/>
                </a:lnTo>
                <a:lnTo>
                  <a:pt x="530019" y="94060"/>
                </a:lnTo>
                <a:lnTo>
                  <a:pt x="532561" y="94060"/>
                </a:lnTo>
                <a:lnTo>
                  <a:pt x="565607" y="102958"/>
                </a:lnTo>
                <a:lnTo>
                  <a:pt x="568150" y="102958"/>
                </a:lnTo>
                <a:lnTo>
                  <a:pt x="570692" y="102958"/>
                </a:lnTo>
                <a:lnTo>
                  <a:pt x="573234" y="102958"/>
                </a:lnTo>
                <a:lnTo>
                  <a:pt x="575776" y="102958"/>
                </a:lnTo>
                <a:lnTo>
                  <a:pt x="583402" y="105499"/>
                </a:lnTo>
                <a:lnTo>
                  <a:pt x="588487" y="105499"/>
                </a:lnTo>
                <a:lnTo>
                  <a:pt x="588487" y="108041"/>
                </a:lnTo>
                <a:lnTo>
                  <a:pt x="591028" y="108041"/>
                </a:lnTo>
                <a:lnTo>
                  <a:pt x="593570" y="108041"/>
                </a:lnTo>
                <a:lnTo>
                  <a:pt x="596112" y="110584"/>
                </a:lnTo>
                <a:lnTo>
                  <a:pt x="598655" y="110584"/>
                </a:lnTo>
                <a:lnTo>
                  <a:pt x="598655" y="113126"/>
                </a:lnTo>
                <a:lnTo>
                  <a:pt x="601197" y="113126"/>
                </a:lnTo>
                <a:lnTo>
                  <a:pt x="601197" y="115668"/>
                </a:lnTo>
                <a:lnTo>
                  <a:pt x="601197" y="118210"/>
                </a:lnTo>
                <a:lnTo>
                  <a:pt x="603738" y="118210"/>
                </a:lnTo>
                <a:lnTo>
                  <a:pt x="603738" y="120752"/>
                </a:lnTo>
                <a:lnTo>
                  <a:pt x="603738" y="123294"/>
                </a:lnTo>
                <a:lnTo>
                  <a:pt x="606281" y="123294"/>
                </a:lnTo>
                <a:lnTo>
                  <a:pt x="606281" y="125837"/>
                </a:lnTo>
                <a:lnTo>
                  <a:pt x="606281" y="128379"/>
                </a:lnTo>
                <a:lnTo>
                  <a:pt x="606281" y="130921"/>
                </a:lnTo>
                <a:lnTo>
                  <a:pt x="608823" y="130921"/>
                </a:lnTo>
                <a:lnTo>
                  <a:pt x="608823" y="133463"/>
                </a:lnTo>
                <a:lnTo>
                  <a:pt x="608823" y="136005"/>
                </a:lnTo>
                <a:lnTo>
                  <a:pt x="611365" y="136005"/>
                </a:lnTo>
                <a:lnTo>
                  <a:pt x="611365" y="138548"/>
                </a:lnTo>
                <a:lnTo>
                  <a:pt x="611365" y="141090"/>
                </a:lnTo>
                <a:lnTo>
                  <a:pt x="613907" y="141090"/>
                </a:lnTo>
                <a:lnTo>
                  <a:pt x="613907" y="143631"/>
                </a:lnTo>
                <a:lnTo>
                  <a:pt x="613907" y="146174"/>
                </a:lnTo>
                <a:lnTo>
                  <a:pt x="616449" y="146174"/>
                </a:lnTo>
                <a:lnTo>
                  <a:pt x="616449" y="148716"/>
                </a:lnTo>
                <a:lnTo>
                  <a:pt x="616449" y="151258"/>
                </a:lnTo>
                <a:lnTo>
                  <a:pt x="618991" y="151258"/>
                </a:lnTo>
                <a:lnTo>
                  <a:pt x="618991" y="153801"/>
                </a:lnTo>
                <a:lnTo>
                  <a:pt x="618991" y="156342"/>
                </a:lnTo>
                <a:lnTo>
                  <a:pt x="621533" y="156342"/>
                </a:lnTo>
                <a:lnTo>
                  <a:pt x="621533" y="158884"/>
                </a:lnTo>
                <a:lnTo>
                  <a:pt x="621533" y="161427"/>
                </a:lnTo>
                <a:lnTo>
                  <a:pt x="624075" y="161427"/>
                </a:lnTo>
                <a:lnTo>
                  <a:pt x="624075" y="163969"/>
                </a:lnTo>
                <a:lnTo>
                  <a:pt x="632973" y="170324"/>
                </a:lnTo>
                <a:lnTo>
                  <a:pt x="663477" y="184306"/>
                </a:lnTo>
                <a:lnTo>
                  <a:pt x="666019" y="184306"/>
                </a:lnTo>
                <a:lnTo>
                  <a:pt x="668561" y="184306"/>
                </a:lnTo>
                <a:lnTo>
                  <a:pt x="668561" y="186848"/>
                </a:lnTo>
                <a:lnTo>
                  <a:pt x="671103" y="186848"/>
                </a:lnTo>
                <a:lnTo>
                  <a:pt x="673645" y="186848"/>
                </a:lnTo>
                <a:lnTo>
                  <a:pt x="673645" y="189391"/>
                </a:lnTo>
                <a:lnTo>
                  <a:pt x="676187" y="189391"/>
                </a:lnTo>
                <a:lnTo>
                  <a:pt x="678729" y="189391"/>
                </a:lnTo>
                <a:lnTo>
                  <a:pt x="681272" y="189391"/>
                </a:lnTo>
                <a:lnTo>
                  <a:pt x="681272" y="191933"/>
                </a:lnTo>
                <a:lnTo>
                  <a:pt x="683814" y="191933"/>
                </a:lnTo>
                <a:lnTo>
                  <a:pt x="686355" y="191933"/>
                </a:lnTo>
                <a:lnTo>
                  <a:pt x="688897" y="191933"/>
                </a:lnTo>
                <a:lnTo>
                  <a:pt x="688897" y="194474"/>
                </a:lnTo>
                <a:lnTo>
                  <a:pt x="691440" y="194474"/>
                </a:lnTo>
                <a:lnTo>
                  <a:pt x="693982" y="194474"/>
                </a:lnTo>
                <a:lnTo>
                  <a:pt x="696524" y="194474"/>
                </a:lnTo>
                <a:lnTo>
                  <a:pt x="699065" y="194474"/>
                </a:lnTo>
                <a:lnTo>
                  <a:pt x="699065" y="197017"/>
                </a:lnTo>
                <a:lnTo>
                  <a:pt x="701608" y="197017"/>
                </a:lnTo>
                <a:lnTo>
                  <a:pt x="704150" y="197017"/>
                </a:lnTo>
                <a:lnTo>
                  <a:pt x="706692" y="197017"/>
                </a:lnTo>
                <a:lnTo>
                  <a:pt x="709234" y="197017"/>
                </a:lnTo>
                <a:lnTo>
                  <a:pt x="711776" y="197017"/>
                </a:lnTo>
                <a:lnTo>
                  <a:pt x="714318" y="197017"/>
                </a:lnTo>
                <a:lnTo>
                  <a:pt x="716860" y="197017"/>
                </a:lnTo>
                <a:lnTo>
                  <a:pt x="719402" y="197017"/>
                </a:lnTo>
                <a:lnTo>
                  <a:pt x="721945" y="197017"/>
                </a:lnTo>
                <a:lnTo>
                  <a:pt x="724486" y="197017"/>
                </a:lnTo>
                <a:lnTo>
                  <a:pt x="727028" y="197017"/>
                </a:lnTo>
                <a:lnTo>
                  <a:pt x="729570" y="197017"/>
                </a:lnTo>
                <a:lnTo>
                  <a:pt x="732113" y="197017"/>
                </a:lnTo>
                <a:lnTo>
                  <a:pt x="734655" y="197017"/>
                </a:lnTo>
                <a:lnTo>
                  <a:pt x="737196" y="197017"/>
                </a:lnTo>
                <a:lnTo>
                  <a:pt x="748636" y="197017"/>
                </a:lnTo>
                <a:lnTo>
                  <a:pt x="753720" y="197017"/>
                </a:lnTo>
                <a:lnTo>
                  <a:pt x="756262" y="197017"/>
                </a:lnTo>
                <a:lnTo>
                  <a:pt x="780412" y="197017"/>
                </a:lnTo>
                <a:lnTo>
                  <a:pt x="790580" y="194474"/>
                </a:lnTo>
                <a:lnTo>
                  <a:pt x="793122" y="194474"/>
                </a:lnTo>
                <a:lnTo>
                  <a:pt x="795664" y="194474"/>
                </a:lnTo>
                <a:lnTo>
                  <a:pt x="798206" y="194474"/>
                </a:lnTo>
                <a:lnTo>
                  <a:pt x="800748" y="191933"/>
                </a:lnTo>
                <a:lnTo>
                  <a:pt x="803290" y="191933"/>
                </a:lnTo>
                <a:lnTo>
                  <a:pt x="805832" y="191933"/>
                </a:lnTo>
                <a:lnTo>
                  <a:pt x="808374" y="189391"/>
                </a:lnTo>
                <a:lnTo>
                  <a:pt x="810917" y="189391"/>
                </a:lnTo>
                <a:lnTo>
                  <a:pt x="813458" y="189391"/>
                </a:lnTo>
                <a:lnTo>
                  <a:pt x="813458" y="186848"/>
                </a:lnTo>
                <a:lnTo>
                  <a:pt x="816000" y="186848"/>
                </a:lnTo>
                <a:lnTo>
                  <a:pt x="818542" y="186848"/>
                </a:lnTo>
                <a:lnTo>
                  <a:pt x="818542" y="184306"/>
                </a:lnTo>
                <a:lnTo>
                  <a:pt x="821085" y="184306"/>
                </a:lnTo>
                <a:lnTo>
                  <a:pt x="823627" y="184306"/>
                </a:lnTo>
                <a:lnTo>
                  <a:pt x="826168" y="181764"/>
                </a:lnTo>
                <a:lnTo>
                  <a:pt x="828710" y="181764"/>
                </a:lnTo>
                <a:lnTo>
                  <a:pt x="831253" y="179222"/>
                </a:lnTo>
                <a:lnTo>
                  <a:pt x="833795" y="179222"/>
                </a:lnTo>
                <a:lnTo>
                  <a:pt x="833795" y="176680"/>
                </a:lnTo>
                <a:lnTo>
                  <a:pt x="836337" y="176680"/>
                </a:lnTo>
                <a:lnTo>
                  <a:pt x="838879" y="176680"/>
                </a:lnTo>
                <a:lnTo>
                  <a:pt x="841421" y="174138"/>
                </a:lnTo>
                <a:lnTo>
                  <a:pt x="843963" y="174138"/>
                </a:lnTo>
                <a:lnTo>
                  <a:pt x="846505" y="171595"/>
                </a:lnTo>
                <a:lnTo>
                  <a:pt x="849047" y="171595"/>
                </a:lnTo>
                <a:lnTo>
                  <a:pt x="849047" y="169053"/>
                </a:lnTo>
                <a:lnTo>
                  <a:pt x="851589" y="169053"/>
                </a:lnTo>
                <a:lnTo>
                  <a:pt x="854131" y="169053"/>
                </a:lnTo>
                <a:lnTo>
                  <a:pt x="854131" y="166511"/>
                </a:lnTo>
                <a:lnTo>
                  <a:pt x="856673" y="166511"/>
                </a:lnTo>
                <a:lnTo>
                  <a:pt x="859215" y="166511"/>
                </a:lnTo>
                <a:lnTo>
                  <a:pt x="859215" y="163969"/>
                </a:lnTo>
                <a:lnTo>
                  <a:pt x="861758" y="163969"/>
                </a:lnTo>
                <a:lnTo>
                  <a:pt x="864299" y="161427"/>
                </a:lnTo>
                <a:lnTo>
                  <a:pt x="866841" y="161427"/>
                </a:lnTo>
                <a:lnTo>
                  <a:pt x="866841" y="158884"/>
                </a:lnTo>
                <a:lnTo>
                  <a:pt x="869383" y="158884"/>
                </a:lnTo>
                <a:lnTo>
                  <a:pt x="871926" y="156342"/>
                </a:lnTo>
                <a:lnTo>
                  <a:pt x="874468" y="156342"/>
                </a:lnTo>
                <a:lnTo>
                  <a:pt x="874468" y="153801"/>
                </a:lnTo>
                <a:lnTo>
                  <a:pt x="877009" y="153801"/>
                </a:lnTo>
                <a:lnTo>
                  <a:pt x="887178" y="147445"/>
                </a:lnTo>
                <a:lnTo>
                  <a:pt x="889720" y="144903"/>
                </a:lnTo>
                <a:lnTo>
                  <a:pt x="889720" y="142361"/>
                </a:lnTo>
                <a:lnTo>
                  <a:pt x="889720" y="139818"/>
                </a:lnTo>
                <a:lnTo>
                  <a:pt x="889720" y="137276"/>
                </a:lnTo>
                <a:lnTo>
                  <a:pt x="889720" y="134734"/>
                </a:lnTo>
                <a:lnTo>
                  <a:pt x="887178" y="134734"/>
                </a:lnTo>
                <a:lnTo>
                  <a:pt x="887178" y="132192"/>
                </a:lnTo>
                <a:lnTo>
                  <a:pt x="884636" y="132192"/>
                </a:lnTo>
                <a:lnTo>
                  <a:pt x="884636" y="129650"/>
                </a:lnTo>
                <a:lnTo>
                  <a:pt x="882094" y="129650"/>
                </a:lnTo>
                <a:lnTo>
                  <a:pt x="879552" y="129650"/>
                </a:lnTo>
                <a:lnTo>
                  <a:pt x="870654" y="127108"/>
                </a:lnTo>
                <a:lnTo>
                  <a:pt x="868113" y="127108"/>
                </a:lnTo>
                <a:lnTo>
                  <a:pt x="865571" y="124565"/>
                </a:lnTo>
                <a:lnTo>
                  <a:pt x="863028" y="124565"/>
                </a:lnTo>
                <a:lnTo>
                  <a:pt x="849047" y="115668"/>
                </a:lnTo>
                <a:lnTo>
                  <a:pt x="846505" y="113126"/>
                </a:lnTo>
                <a:lnTo>
                  <a:pt x="843963" y="113126"/>
                </a:lnTo>
                <a:lnTo>
                  <a:pt x="843963" y="110584"/>
                </a:lnTo>
                <a:lnTo>
                  <a:pt x="843963" y="108041"/>
                </a:lnTo>
                <a:lnTo>
                  <a:pt x="841421" y="102958"/>
                </a:lnTo>
                <a:lnTo>
                  <a:pt x="841421" y="97873"/>
                </a:lnTo>
                <a:lnTo>
                  <a:pt x="841421" y="91518"/>
                </a:lnTo>
                <a:lnTo>
                  <a:pt x="841421" y="88975"/>
                </a:lnTo>
                <a:lnTo>
                  <a:pt x="832523" y="80078"/>
                </a:lnTo>
                <a:lnTo>
                  <a:pt x="829982" y="80078"/>
                </a:lnTo>
                <a:lnTo>
                  <a:pt x="829982" y="77536"/>
                </a:lnTo>
                <a:lnTo>
                  <a:pt x="827440" y="77536"/>
                </a:lnTo>
                <a:lnTo>
                  <a:pt x="827440" y="74994"/>
                </a:lnTo>
                <a:lnTo>
                  <a:pt x="824898" y="74994"/>
                </a:lnTo>
                <a:lnTo>
                  <a:pt x="824898" y="72451"/>
                </a:lnTo>
                <a:lnTo>
                  <a:pt x="793122" y="72451"/>
                </a:lnTo>
                <a:lnTo>
                  <a:pt x="793122" y="69909"/>
                </a:lnTo>
                <a:lnTo>
                  <a:pt x="790580" y="69909"/>
                </a:lnTo>
                <a:lnTo>
                  <a:pt x="790580" y="67367"/>
                </a:lnTo>
                <a:lnTo>
                  <a:pt x="790580" y="66096"/>
                </a:lnTo>
                <a:lnTo>
                  <a:pt x="788037" y="66096"/>
                </a:lnTo>
                <a:lnTo>
                  <a:pt x="788037" y="63554"/>
                </a:lnTo>
                <a:lnTo>
                  <a:pt x="785496" y="63554"/>
                </a:lnTo>
                <a:lnTo>
                  <a:pt x="785496" y="61011"/>
                </a:lnTo>
                <a:lnTo>
                  <a:pt x="785496" y="58470"/>
                </a:lnTo>
                <a:lnTo>
                  <a:pt x="785496" y="55928"/>
                </a:lnTo>
                <a:lnTo>
                  <a:pt x="782954" y="55928"/>
                </a:lnTo>
                <a:lnTo>
                  <a:pt x="785496" y="53385"/>
                </a:lnTo>
                <a:lnTo>
                  <a:pt x="788037" y="53385"/>
                </a:lnTo>
                <a:lnTo>
                  <a:pt x="790580" y="53385"/>
                </a:lnTo>
                <a:lnTo>
                  <a:pt x="793122" y="53385"/>
                </a:lnTo>
                <a:lnTo>
                  <a:pt x="795664" y="53385"/>
                </a:lnTo>
                <a:lnTo>
                  <a:pt x="795664" y="55928"/>
                </a:lnTo>
                <a:lnTo>
                  <a:pt x="798206" y="55928"/>
                </a:lnTo>
                <a:lnTo>
                  <a:pt x="800748" y="55928"/>
                </a:lnTo>
                <a:lnTo>
                  <a:pt x="803290" y="55928"/>
                </a:lnTo>
                <a:lnTo>
                  <a:pt x="803290" y="58470"/>
                </a:lnTo>
                <a:lnTo>
                  <a:pt x="805832" y="58470"/>
                </a:lnTo>
                <a:lnTo>
                  <a:pt x="808374" y="58470"/>
                </a:lnTo>
                <a:lnTo>
                  <a:pt x="808374" y="61011"/>
                </a:lnTo>
                <a:lnTo>
                  <a:pt x="810917" y="61011"/>
                </a:lnTo>
                <a:lnTo>
                  <a:pt x="813458" y="61011"/>
                </a:lnTo>
                <a:lnTo>
                  <a:pt x="813458" y="63554"/>
                </a:lnTo>
                <a:lnTo>
                  <a:pt x="816000" y="63554"/>
                </a:lnTo>
                <a:lnTo>
                  <a:pt x="818542" y="63554"/>
                </a:lnTo>
                <a:lnTo>
                  <a:pt x="818542" y="66096"/>
                </a:lnTo>
                <a:lnTo>
                  <a:pt x="821085" y="66096"/>
                </a:lnTo>
                <a:lnTo>
                  <a:pt x="823627" y="66096"/>
                </a:lnTo>
                <a:lnTo>
                  <a:pt x="823627" y="68638"/>
                </a:lnTo>
                <a:lnTo>
                  <a:pt x="826168" y="68638"/>
                </a:lnTo>
                <a:lnTo>
                  <a:pt x="840150" y="80078"/>
                </a:lnTo>
                <a:lnTo>
                  <a:pt x="850318" y="85162"/>
                </a:lnTo>
                <a:lnTo>
                  <a:pt x="871926" y="96602"/>
                </a:lnTo>
                <a:lnTo>
                  <a:pt x="871926" y="99144"/>
                </a:lnTo>
                <a:lnTo>
                  <a:pt x="877009" y="101686"/>
                </a:lnTo>
                <a:lnTo>
                  <a:pt x="879552" y="101686"/>
                </a:lnTo>
                <a:lnTo>
                  <a:pt x="917682" y="122024"/>
                </a:lnTo>
                <a:lnTo>
                  <a:pt x="922767" y="124565"/>
                </a:lnTo>
                <a:lnTo>
                  <a:pt x="925309" y="124565"/>
                </a:lnTo>
                <a:lnTo>
                  <a:pt x="927850" y="124565"/>
                </a:lnTo>
                <a:lnTo>
                  <a:pt x="930393" y="124565"/>
                </a:lnTo>
                <a:lnTo>
                  <a:pt x="932935" y="124565"/>
                </a:lnTo>
                <a:lnTo>
                  <a:pt x="935477" y="124565"/>
                </a:lnTo>
                <a:lnTo>
                  <a:pt x="938019" y="124565"/>
                </a:lnTo>
                <a:lnTo>
                  <a:pt x="948187" y="127108"/>
                </a:lnTo>
                <a:lnTo>
                  <a:pt x="950730" y="127108"/>
                </a:lnTo>
                <a:lnTo>
                  <a:pt x="953271" y="127108"/>
                </a:lnTo>
                <a:lnTo>
                  <a:pt x="967253" y="132192"/>
                </a:lnTo>
                <a:lnTo>
                  <a:pt x="969795" y="132192"/>
                </a:lnTo>
                <a:lnTo>
                  <a:pt x="969795" y="134734"/>
                </a:lnTo>
                <a:lnTo>
                  <a:pt x="972336" y="134734"/>
                </a:lnTo>
                <a:lnTo>
                  <a:pt x="1000299" y="151258"/>
                </a:lnTo>
                <a:lnTo>
                  <a:pt x="1005384" y="156342"/>
                </a:lnTo>
                <a:lnTo>
                  <a:pt x="1010467" y="158884"/>
                </a:lnTo>
                <a:lnTo>
                  <a:pt x="1026991" y="172867"/>
                </a:lnTo>
                <a:lnTo>
                  <a:pt x="1029533" y="175408"/>
                </a:lnTo>
                <a:lnTo>
                  <a:pt x="1029533" y="177951"/>
                </a:lnTo>
                <a:lnTo>
                  <a:pt x="1032075" y="183035"/>
                </a:lnTo>
                <a:lnTo>
                  <a:pt x="1034617" y="185578"/>
                </a:lnTo>
                <a:lnTo>
                  <a:pt x="1034617" y="188119"/>
                </a:lnTo>
                <a:lnTo>
                  <a:pt x="1034617" y="190661"/>
                </a:lnTo>
                <a:lnTo>
                  <a:pt x="1034617" y="193204"/>
                </a:lnTo>
                <a:lnTo>
                  <a:pt x="1034617" y="195746"/>
                </a:lnTo>
                <a:lnTo>
                  <a:pt x="1032075" y="195746"/>
                </a:lnTo>
                <a:lnTo>
                  <a:pt x="1032075" y="198288"/>
                </a:lnTo>
                <a:lnTo>
                  <a:pt x="1029533" y="198288"/>
                </a:lnTo>
                <a:lnTo>
                  <a:pt x="1021907" y="198288"/>
                </a:lnTo>
                <a:lnTo>
                  <a:pt x="1010467" y="200830"/>
                </a:lnTo>
                <a:lnTo>
                  <a:pt x="1005384" y="195746"/>
                </a:lnTo>
                <a:lnTo>
                  <a:pt x="986318" y="176680"/>
                </a:lnTo>
                <a:lnTo>
                  <a:pt x="983776" y="176680"/>
                </a:lnTo>
                <a:lnTo>
                  <a:pt x="983776" y="174138"/>
                </a:lnTo>
                <a:lnTo>
                  <a:pt x="981234" y="174138"/>
                </a:lnTo>
                <a:lnTo>
                  <a:pt x="978692" y="171595"/>
                </a:lnTo>
                <a:lnTo>
                  <a:pt x="976150" y="171595"/>
                </a:lnTo>
                <a:lnTo>
                  <a:pt x="959626" y="171595"/>
                </a:lnTo>
                <a:lnTo>
                  <a:pt x="958355" y="171595"/>
                </a:lnTo>
                <a:lnTo>
                  <a:pt x="955813" y="171595"/>
                </a:lnTo>
                <a:lnTo>
                  <a:pt x="953271" y="171595"/>
                </a:lnTo>
                <a:lnTo>
                  <a:pt x="953271" y="174138"/>
                </a:lnTo>
                <a:lnTo>
                  <a:pt x="950730" y="174138"/>
                </a:lnTo>
                <a:lnTo>
                  <a:pt x="950730" y="176680"/>
                </a:lnTo>
                <a:lnTo>
                  <a:pt x="948187" y="176680"/>
                </a:lnTo>
                <a:lnTo>
                  <a:pt x="948187" y="179222"/>
                </a:lnTo>
                <a:lnTo>
                  <a:pt x="948187" y="181764"/>
                </a:lnTo>
                <a:lnTo>
                  <a:pt x="948187" y="184306"/>
                </a:lnTo>
                <a:lnTo>
                  <a:pt x="945645" y="186848"/>
                </a:lnTo>
                <a:lnTo>
                  <a:pt x="943103" y="189391"/>
                </a:lnTo>
                <a:lnTo>
                  <a:pt x="940561" y="189391"/>
                </a:lnTo>
                <a:lnTo>
                  <a:pt x="938019" y="189391"/>
                </a:lnTo>
                <a:lnTo>
                  <a:pt x="929122" y="191933"/>
                </a:lnTo>
                <a:lnTo>
                  <a:pt x="926580" y="191933"/>
                </a:lnTo>
                <a:lnTo>
                  <a:pt x="924038" y="191933"/>
                </a:lnTo>
                <a:lnTo>
                  <a:pt x="912599" y="189391"/>
                </a:lnTo>
                <a:lnTo>
                  <a:pt x="910057" y="189391"/>
                </a:lnTo>
                <a:lnTo>
                  <a:pt x="907514" y="189391"/>
                </a:lnTo>
                <a:lnTo>
                  <a:pt x="904972" y="189391"/>
                </a:lnTo>
                <a:lnTo>
                  <a:pt x="902430" y="189391"/>
                </a:lnTo>
                <a:lnTo>
                  <a:pt x="899888" y="186848"/>
                </a:lnTo>
                <a:lnTo>
                  <a:pt x="899888" y="184306"/>
                </a:lnTo>
                <a:lnTo>
                  <a:pt x="897346" y="184306"/>
                </a:lnTo>
                <a:lnTo>
                  <a:pt x="897346" y="181764"/>
                </a:lnTo>
                <a:lnTo>
                  <a:pt x="897346" y="179222"/>
                </a:lnTo>
                <a:lnTo>
                  <a:pt x="897346" y="176680"/>
                </a:lnTo>
                <a:lnTo>
                  <a:pt x="897346" y="174138"/>
                </a:lnTo>
                <a:lnTo>
                  <a:pt x="899888" y="174138"/>
                </a:lnTo>
                <a:lnTo>
                  <a:pt x="899888" y="167782"/>
                </a:lnTo>
                <a:lnTo>
                  <a:pt x="899888" y="165240"/>
                </a:lnTo>
                <a:lnTo>
                  <a:pt x="899888" y="162698"/>
                </a:lnTo>
                <a:lnTo>
                  <a:pt x="899888" y="160156"/>
                </a:lnTo>
                <a:lnTo>
                  <a:pt x="897346" y="160156"/>
                </a:lnTo>
                <a:lnTo>
                  <a:pt x="897346" y="157614"/>
                </a:lnTo>
                <a:lnTo>
                  <a:pt x="894804" y="155071"/>
                </a:lnTo>
                <a:lnTo>
                  <a:pt x="892262" y="152529"/>
                </a:lnTo>
                <a:lnTo>
                  <a:pt x="889720" y="152529"/>
                </a:lnTo>
                <a:lnTo>
                  <a:pt x="887178" y="149987"/>
                </a:lnTo>
                <a:lnTo>
                  <a:pt x="884636" y="149987"/>
                </a:lnTo>
                <a:lnTo>
                  <a:pt x="882094" y="149987"/>
                </a:lnTo>
                <a:lnTo>
                  <a:pt x="882094" y="149987"/>
                </a:lnTo>
                <a:lnTo>
                  <a:pt x="863028" y="155071"/>
                </a:lnTo>
                <a:lnTo>
                  <a:pt x="860486" y="157614"/>
                </a:lnTo>
                <a:lnTo>
                  <a:pt x="857944" y="157614"/>
                </a:lnTo>
                <a:lnTo>
                  <a:pt x="855402" y="157614"/>
                </a:lnTo>
                <a:lnTo>
                  <a:pt x="852860" y="160156"/>
                </a:lnTo>
                <a:lnTo>
                  <a:pt x="850318" y="160156"/>
                </a:lnTo>
                <a:lnTo>
                  <a:pt x="850318" y="162698"/>
                </a:lnTo>
                <a:lnTo>
                  <a:pt x="847776" y="162698"/>
                </a:lnTo>
                <a:lnTo>
                  <a:pt x="845234" y="162698"/>
                </a:lnTo>
                <a:lnTo>
                  <a:pt x="845234" y="165240"/>
                </a:lnTo>
                <a:lnTo>
                  <a:pt x="793122" y="193204"/>
                </a:lnTo>
                <a:lnTo>
                  <a:pt x="790580" y="195746"/>
                </a:lnTo>
                <a:lnTo>
                  <a:pt x="788037" y="195746"/>
                </a:lnTo>
                <a:lnTo>
                  <a:pt x="785496" y="198288"/>
                </a:lnTo>
                <a:lnTo>
                  <a:pt x="782954" y="198288"/>
                </a:lnTo>
                <a:lnTo>
                  <a:pt x="782954" y="200830"/>
                </a:lnTo>
                <a:lnTo>
                  <a:pt x="780412" y="200830"/>
                </a:lnTo>
                <a:lnTo>
                  <a:pt x="777869" y="203372"/>
                </a:lnTo>
                <a:lnTo>
                  <a:pt x="775327" y="203372"/>
                </a:lnTo>
                <a:lnTo>
                  <a:pt x="772786" y="205914"/>
                </a:lnTo>
                <a:lnTo>
                  <a:pt x="770243" y="205914"/>
                </a:lnTo>
                <a:lnTo>
                  <a:pt x="767701" y="208457"/>
                </a:lnTo>
                <a:lnTo>
                  <a:pt x="767701" y="208457"/>
                </a:lnTo>
                <a:lnTo>
                  <a:pt x="760075" y="208457"/>
                </a:lnTo>
                <a:lnTo>
                  <a:pt x="760075" y="210999"/>
                </a:lnTo>
                <a:lnTo>
                  <a:pt x="752449" y="213541"/>
                </a:lnTo>
                <a:lnTo>
                  <a:pt x="749907" y="213541"/>
                </a:lnTo>
                <a:lnTo>
                  <a:pt x="730841" y="218625"/>
                </a:lnTo>
                <a:lnTo>
                  <a:pt x="729570" y="218625"/>
                </a:lnTo>
                <a:lnTo>
                  <a:pt x="727028" y="218625"/>
                </a:lnTo>
                <a:lnTo>
                  <a:pt x="715589" y="216083"/>
                </a:lnTo>
                <a:lnTo>
                  <a:pt x="713047" y="216083"/>
                </a:lnTo>
                <a:lnTo>
                  <a:pt x="710505" y="216083"/>
                </a:lnTo>
                <a:lnTo>
                  <a:pt x="710505" y="213541"/>
                </a:lnTo>
                <a:lnTo>
                  <a:pt x="707963" y="213541"/>
                </a:lnTo>
                <a:lnTo>
                  <a:pt x="705421" y="213541"/>
                </a:lnTo>
                <a:lnTo>
                  <a:pt x="702879" y="213541"/>
                </a:lnTo>
                <a:lnTo>
                  <a:pt x="664748" y="219896"/>
                </a:lnTo>
                <a:lnTo>
                  <a:pt x="664748" y="222438"/>
                </a:lnTo>
                <a:lnTo>
                  <a:pt x="662206" y="222438"/>
                </a:lnTo>
                <a:lnTo>
                  <a:pt x="659664" y="222438"/>
                </a:lnTo>
                <a:lnTo>
                  <a:pt x="659664" y="224981"/>
                </a:lnTo>
                <a:lnTo>
                  <a:pt x="657122" y="224981"/>
                </a:lnTo>
                <a:lnTo>
                  <a:pt x="657122" y="227523"/>
                </a:lnTo>
                <a:lnTo>
                  <a:pt x="657122" y="230065"/>
                </a:lnTo>
                <a:lnTo>
                  <a:pt x="657122" y="241504"/>
                </a:lnTo>
                <a:lnTo>
                  <a:pt x="657122" y="244047"/>
                </a:lnTo>
                <a:lnTo>
                  <a:pt x="662206" y="264384"/>
                </a:lnTo>
                <a:lnTo>
                  <a:pt x="662206" y="278366"/>
                </a:lnTo>
                <a:lnTo>
                  <a:pt x="662206" y="280908"/>
                </a:lnTo>
                <a:lnTo>
                  <a:pt x="662206" y="283450"/>
                </a:lnTo>
                <a:lnTo>
                  <a:pt x="664748" y="285992"/>
                </a:lnTo>
                <a:lnTo>
                  <a:pt x="667290" y="288534"/>
                </a:lnTo>
                <a:lnTo>
                  <a:pt x="669832" y="288534"/>
                </a:lnTo>
                <a:lnTo>
                  <a:pt x="672374" y="291077"/>
                </a:lnTo>
                <a:lnTo>
                  <a:pt x="674916" y="291077"/>
                </a:lnTo>
                <a:lnTo>
                  <a:pt x="677459" y="291077"/>
                </a:lnTo>
                <a:lnTo>
                  <a:pt x="680000" y="291077"/>
                </a:lnTo>
                <a:lnTo>
                  <a:pt x="682542" y="291077"/>
                </a:lnTo>
                <a:lnTo>
                  <a:pt x="685084" y="291077"/>
                </a:lnTo>
                <a:lnTo>
                  <a:pt x="687627" y="293619"/>
                </a:lnTo>
                <a:lnTo>
                  <a:pt x="706692" y="305058"/>
                </a:lnTo>
                <a:lnTo>
                  <a:pt x="706692" y="307600"/>
                </a:lnTo>
                <a:lnTo>
                  <a:pt x="709234" y="307600"/>
                </a:lnTo>
                <a:lnTo>
                  <a:pt x="709234" y="310143"/>
                </a:lnTo>
                <a:lnTo>
                  <a:pt x="711776" y="310143"/>
                </a:lnTo>
                <a:lnTo>
                  <a:pt x="711776" y="312685"/>
                </a:lnTo>
                <a:lnTo>
                  <a:pt x="711776" y="315227"/>
                </a:lnTo>
                <a:lnTo>
                  <a:pt x="714318" y="317769"/>
                </a:lnTo>
                <a:lnTo>
                  <a:pt x="724486" y="345733"/>
                </a:lnTo>
                <a:lnTo>
                  <a:pt x="724486" y="348275"/>
                </a:lnTo>
                <a:lnTo>
                  <a:pt x="724486" y="350817"/>
                </a:lnTo>
                <a:lnTo>
                  <a:pt x="724486" y="353359"/>
                </a:lnTo>
                <a:lnTo>
                  <a:pt x="721945" y="355901"/>
                </a:lnTo>
                <a:lnTo>
                  <a:pt x="719402" y="358443"/>
                </a:lnTo>
                <a:lnTo>
                  <a:pt x="719402" y="360986"/>
                </a:lnTo>
                <a:lnTo>
                  <a:pt x="719402" y="363528"/>
                </a:lnTo>
                <a:lnTo>
                  <a:pt x="719402" y="366070"/>
                </a:lnTo>
                <a:lnTo>
                  <a:pt x="719402" y="368612"/>
                </a:lnTo>
                <a:lnTo>
                  <a:pt x="721945" y="371154"/>
                </a:lnTo>
                <a:lnTo>
                  <a:pt x="724486" y="371154"/>
                </a:lnTo>
                <a:lnTo>
                  <a:pt x="724486" y="373697"/>
                </a:lnTo>
                <a:lnTo>
                  <a:pt x="727028" y="373697"/>
                </a:lnTo>
                <a:lnTo>
                  <a:pt x="741010" y="385136"/>
                </a:lnTo>
                <a:lnTo>
                  <a:pt x="754991" y="399118"/>
                </a:lnTo>
                <a:lnTo>
                  <a:pt x="765159" y="408016"/>
                </a:lnTo>
                <a:lnTo>
                  <a:pt x="774056" y="416913"/>
                </a:lnTo>
                <a:lnTo>
                  <a:pt x="774056" y="419455"/>
                </a:lnTo>
                <a:lnTo>
                  <a:pt x="793122" y="435979"/>
                </a:lnTo>
                <a:lnTo>
                  <a:pt x="795664" y="435979"/>
                </a:lnTo>
                <a:lnTo>
                  <a:pt x="795664" y="438521"/>
                </a:lnTo>
                <a:lnTo>
                  <a:pt x="798206" y="438521"/>
                </a:lnTo>
                <a:lnTo>
                  <a:pt x="824898" y="452503"/>
                </a:lnTo>
                <a:lnTo>
                  <a:pt x="841421" y="461400"/>
                </a:lnTo>
                <a:lnTo>
                  <a:pt x="843963" y="461400"/>
                </a:lnTo>
                <a:lnTo>
                  <a:pt x="846505" y="461400"/>
                </a:lnTo>
                <a:lnTo>
                  <a:pt x="860486" y="456316"/>
                </a:lnTo>
                <a:lnTo>
                  <a:pt x="863028" y="453774"/>
                </a:lnTo>
                <a:lnTo>
                  <a:pt x="865571" y="453774"/>
                </a:lnTo>
                <a:lnTo>
                  <a:pt x="868113" y="453774"/>
                </a:lnTo>
                <a:lnTo>
                  <a:pt x="870654" y="456316"/>
                </a:lnTo>
                <a:lnTo>
                  <a:pt x="889720" y="465214"/>
                </a:lnTo>
                <a:lnTo>
                  <a:pt x="892262" y="465214"/>
                </a:lnTo>
                <a:lnTo>
                  <a:pt x="894804" y="467756"/>
                </a:lnTo>
                <a:lnTo>
                  <a:pt x="897346" y="470298"/>
                </a:lnTo>
                <a:lnTo>
                  <a:pt x="897346" y="472840"/>
                </a:lnTo>
                <a:lnTo>
                  <a:pt x="897346" y="475383"/>
                </a:lnTo>
                <a:lnTo>
                  <a:pt x="897346" y="477925"/>
                </a:lnTo>
                <a:lnTo>
                  <a:pt x="897346" y="480466"/>
                </a:lnTo>
                <a:lnTo>
                  <a:pt x="894804" y="485551"/>
                </a:lnTo>
                <a:lnTo>
                  <a:pt x="892262" y="488093"/>
                </a:lnTo>
                <a:lnTo>
                  <a:pt x="889720" y="490636"/>
                </a:lnTo>
                <a:lnTo>
                  <a:pt x="865571" y="507159"/>
                </a:lnTo>
                <a:lnTo>
                  <a:pt x="865571" y="509702"/>
                </a:lnTo>
                <a:lnTo>
                  <a:pt x="863028" y="509702"/>
                </a:lnTo>
                <a:lnTo>
                  <a:pt x="860486" y="509702"/>
                </a:lnTo>
                <a:lnTo>
                  <a:pt x="857944" y="509702"/>
                </a:lnTo>
                <a:lnTo>
                  <a:pt x="855402" y="509702"/>
                </a:lnTo>
                <a:lnTo>
                  <a:pt x="852860" y="507159"/>
                </a:lnTo>
                <a:lnTo>
                  <a:pt x="850318" y="507159"/>
                </a:lnTo>
                <a:lnTo>
                  <a:pt x="850318" y="504617"/>
                </a:lnTo>
                <a:lnTo>
                  <a:pt x="850318" y="502075"/>
                </a:lnTo>
                <a:lnTo>
                  <a:pt x="847776" y="502075"/>
                </a:lnTo>
                <a:lnTo>
                  <a:pt x="847776" y="499533"/>
                </a:lnTo>
                <a:lnTo>
                  <a:pt x="847776" y="496991"/>
                </a:lnTo>
                <a:lnTo>
                  <a:pt x="847776" y="494449"/>
                </a:lnTo>
                <a:lnTo>
                  <a:pt x="847776" y="485551"/>
                </a:lnTo>
                <a:lnTo>
                  <a:pt x="843963" y="485551"/>
                </a:lnTo>
                <a:lnTo>
                  <a:pt x="843963" y="483009"/>
                </a:lnTo>
                <a:lnTo>
                  <a:pt x="841421" y="483009"/>
                </a:lnTo>
                <a:lnTo>
                  <a:pt x="841421" y="480466"/>
                </a:lnTo>
                <a:lnTo>
                  <a:pt x="838879" y="480466"/>
                </a:lnTo>
                <a:lnTo>
                  <a:pt x="836337" y="480466"/>
                </a:lnTo>
                <a:lnTo>
                  <a:pt x="833795" y="480466"/>
                </a:lnTo>
                <a:lnTo>
                  <a:pt x="831253" y="480466"/>
                </a:lnTo>
                <a:lnTo>
                  <a:pt x="831253" y="483009"/>
                </a:lnTo>
                <a:lnTo>
                  <a:pt x="828710" y="483009"/>
                </a:lnTo>
                <a:lnTo>
                  <a:pt x="826168" y="483009"/>
                </a:lnTo>
                <a:lnTo>
                  <a:pt x="807103" y="480466"/>
                </a:lnTo>
                <a:lnTo>
                  <a:pt x="785496" y="475383"/>
                </a:lnTo>
                <a:lnTo>
                  <a:pt x="768972" y="470298"/>
                </a:lnTo>
                <a:lnTo>
                  <a:pt x="767701" y="470298"/>
                </a:lnTo>
                <a:lnTo>
                  <a:pt x="751178" y="467756"/>
                </a:lnTo>
                <a:lnTo>
                  <a:pt x="748636" y="467756"/>
                </a:lnTo>
                <a:lnTo>
                  <a:pt x="746094" y="467756"/>
                </a:lnTo>
                <a:lnTo>
                  <a:pt x="746094" y="470298"/>
                </a:lnTo>
                <a:lnTo>
                  <a:pt x="743551" y="470298"/>
                </a:lnTo>
                <a:lnTo>
                  <a:pt x="741010" y="470298"/>
                </a:lnTo>
                <a:lnTo>
                  <a:pt x="738468" y="472840"/>
                </a:lnTo>
                <a:lnTo>
                  <a:pt x="735926" y="472840"/>
                </a:lnTo>
                <a:lnTo>
                  <a:pt x="719402" y="467756"/>
                </a:lnTo>
                <a:lnTo>
                  <a:pt x="719402" y="465214"/>
                </a:lnTo>
                <a:lnTo>
                  <a:pt x="716860" y="465214"/>
                </a:lnTo>
                <a:lnTo>
                  <a:pt x="697795" y="451232"/>
                </a:lnTo>
                <a:lnTo>
                  <a:pt x="695253" y="451232"/>
                </a:lnTo>
                <a:lnTo>
                  <a:pt x="692710" y="448690"/>
                </a:lnTo>
                <a:lnTo>
                  <a:pt x="692710" y="446148"/>
                </a:lnTo>
                <a:lnTo>
                  <a:pt x="681272" y="434708"/>
                </a:lnTo>
                <a:lnTo>
                  <a:pt x="681272" y="434708"/>
                </a:lnTo>
                <a:lnTo>
                  <a:pt x="678729" y="432166"/>
                </a:lnTo>
                <a:lnTo>
                  <a:pt x="676187" y="420726"/>
                </a:lnTo>
                <a:lnTo>
                  <a:pt x="673645" y="415642"/>
                </a:lnTo>
                <a:lnTo>
                  <a:pt x="673645" y="413100"/>
                </a:lnTo>
                <a:lnTo>
                  <a:pt x="673645" y="410557"/>
                </a:lnTo>
                <a:lnTo>
                  <a:pt x="671103" y="410557"/>
                </a:lnTo>
                <a:lnTo>
                  <a:pt x="671103" y="409286"/>
                </a:lnTo>
                <a:lnTo>
                  <a:pt x="663477" y="404202"/>
                </a:lnTo>
                <a:lnTo>
                  <a:pt x="660935" y="404202"/>
                </a:lnTo>
                <a:lnTo>
                  <a:pt x="653309" y="397846"/>
                </a:lnTo>
                <a:lnTo>
                  <a:pt x="641869" y="388950"/>
                </a:lnTo>
                <a:lnTo>
                  <a:pt x="631701" y="380052"/>
                </a:lnTo>
                <a:lnTo>
                  <a:pt x="629159" y="380052"/>
                </a:lnTo>
                <a:lnTo>
                  <a:pt x="620262" y="368612"/>
                </a:lnTo>
                <a:lnTo>
                  <a:pt x="617720" y="368612"/>
                </a:lnTo>
                <a:lnTo>
                  <a:pt x="617720" y="366070"/>
                </a:lnTo>
                <a:lnTo>
                  <a:pt x="612636" y="360986"/>
                </a:lnTo>
                <a:lnTo>
                  <a:pt x="612636" y="355901"/>
                </a:lnTo>
                <a:lnTo>
                  <a:pt x="610093" y="355901"/>
                </a:lnTo>
                <a:lnTo>
                  <a:pt x="610093" y="353359"/>
                </a:lnTo>
                <a:lnTo>
                  <a:pt x="610093" y="350817"/>
                </a:lnTo>
                <a:lnTo>
                  <a:pt x="607552" y="350817"/>
                </a:lnTo>
                <a:lnTo>
                  <a:pt x="605010" y="345733"/>
                </a:lnTo>
                <a:lnTo>
                  <a:pt x="599925" y="340648"/>
                </a:lnTo>
                <a:lnTo>
                  <a:pt x="597383" y="338107"/>
                </a:lnTo>
                <a:lnTo>
                  <a:pt x="585944" y="331751"/>
                </a:lnTo>
                <a:lnTo>
                  <a:pt x="583402" y="329209"/>
                </a:lnTo>
                <a:lnTo>
                  <a:pt x="575776" y="329209"/>
                </a:lnTo>
                <a:lnTo>
                  <a:pt x="577047" y="329209"/>
                </a:lnTo>
                <a:lnTo>
                  <a:pt x="574505" y="329209"/>
                </a:lnTo>
                <a:lnTo>
                  <a:pt x="574505" y="326667"/>
                </a:lnTo>
                <a:lnTo>
                  <a:pt x="541458" y="312685"/>
                </a:lnTo>
                <a:lnTo>
                  <a:pt x="536374" y="310143"/>
                </a:lnTo>
                <a:lnTo>
                  <a:pt x="526206" y="307600"/>
                </a:lnTo>
                <a:lnTo>
                  <a:pt x="523664" y="305058"/>
                </a:lnTo>
                <a:lnTo>
                  <a:pt x="521121" y="302516"/>
                </a:lnTo>
                <a:lnTo>
                  <a:pt x="513496" y="296160"/>
                </a:lnTo>
                <a:lnTo>
                  <a:pt x="508411" y="291077"/>
                </a:lnTo>
                <a:lnTo>
                  <a:pt x="505870" y="288534"/>
                </a:lnTo>
                <a:lnTo>
                  <a:pt x="500785" y="282179"/>
                </a:lnTo>
                <a:lnTo>
                  <a:pt x="498243" y="279637"/>
                </a:lnTo>
                <a:lnTo>
                  <a:pt x="498243" y="277094"/>
                </a:lnTo>
                <a:lnTo>
                  <a:pt x="498243" y="274553"/>
                </a:lnTo>
                <a:lnTo>
                  <a:pt x="500785" y="260570"/>
                </a:lnTo>
                <a:lnTo>
                  <a:pt x="500785" y="249131"/>
                </a:lnTo>
                <a:lnTo>
                  <a:pt x="500785" y="246589"/>
                </a:lnTo>
                <a:lnTo>
                  <a:pt x="500785" y="244047"/>
                </a:lnTo>
                <a:lnTo>
                  <a:pt x="498243" y="241504"/>
                </a:lnTo>
                <a:lnTo>
                  <a:pt x="498243" y="238962"/>
                </a:lnTo>
                <a:lnTo>
                  <a:pt x="495701" y="236421"/>
                </a:lnTo>
                <a:lnTo>
                  <a:pt x="493159" y="233878"/>
                </a:lnTo>
                <a:lnTo>
                  <a:pt x="479178" y="219896"/>
                </a:lnTo>
                <a:lnTo>
                  <a:pt x="479178" y="218625"/>
                </a:lnTo>
                <a:lnTo>
                  <a:pt x="476636" y="216083"/>
                </a:lnTo>
                <a:lnTo>
                  <a:pt x="471552" y="202101"/>
                </a:lnTo>
                <a:lnTo>
                  <a:pt x="471552" y="199559"/>
                </a:lnTo>
                <a:lnTo>
                  <a:pt x="471552" y="197017"/>
                </a:lnTo>
                <a:lnTo>
                  <a:pt x="471552" y="194474"/>
                </a:lnTo>
                <a:lnTo>
                  <a:pt x="469010" y="194474"/>
                </a:lnTo>
                <a:lnTo>
                  <a:pt x="469010" y="193204"/>
                </a:lnTo>
                <a:lnTo>
                  <a:pt x="466467" y="193204"/>
                </a:lnTo>
                <a:lnTo>
                  <a:pt x="439776" y="174138"/>
                </a:lnTo>
                <a:lnTo>
                  <a:pt x="437234" y="174138"/>
                </a:lnTo>
                <a:lnTo>
                  <a:pt x="432150" y="171595"/>
                </a:lnTo>
                <a:lnTo>
                  <a:pt x="429608" y="171595"/>
                </a:lnTo>
                <a:lnTo>
                  <a:pt x="421981" y="169053"/>
                </a:lnTo>
                <a:lnTo>
                  <a:pt x="416898" y="169053"/>
                </a:lnTo>
                <a:lnTo>
                  <a:pt x="411813" y="169053"/>
                </a:lnTo>
                <a:lnTo>
                  <a:pt x="409271" y="169053"/>
                </a:lnTo>
                <a:lnTo>
                  <a:pt x="406729" y="169053"/>
                </a:lnTo>
                <a:lnTo>
                  <a:pt x="401645" y="163969"/>
                </a:lnTo>
                <a:lnTo>
                  <a:pt x="399103" y="163969"/>
                </a:lnTo>
                <a:lnTo>
                  <a:pt x="394019" y="158884"/>
                </a:lnTo>
                <a:lnTo>
                  <a:pt x="391477" y="156342"/>
                </a:lnTo>
                <a:lnTo>
                  <a:pt x="391477" y="153801"/>
                </a:lnTo>
                <a:lnTo>
                  <a:pt x="391477" y="151258"/>
                </a:lnTo>
                <a:lnTo>
                  <a:pt x="388935" y="151258"/>
                </a:lnTo>
                <a:lnTo>
                  <a:pt x="388935" y="148716"/>
                </a:lnTo>
                <a:lnTo>
                  <a:pt x="386393" y="148716"/>
                </a:lnTo>
                <a:lnTo>
                  <a:pt x="386393" y="146174"/>
                </a:lnTo>
                <a:lnTo>
                  <a:pt x="378767" y="141090"/>
                </a:lnTo>
                <a:lnTo>
                  <a:pt x="376225" y="141090"/>
                </a:lnTo>
                <a:lnTo>
                  <a:pt x="373683" y="141090"/>
                </a:lnTo>
                <a:lnTo>
                  <a:pt x="371140" y="141090"/>
                </a:lnTo>
                <a:lnTo>
                  <a:pt x="368598" y="141090"/>
                </a:lnTo>
                <a:lnTo>
                  <a:pt x="366057" y="141090"/>
                </a:lnTo>
                <a:lnTo>
                  <a:pt x="363514" y="141090"/>
                </a:lnTo>
                <a:lnTo>
                  <a:pt x="363514" y="143631"/>
                </a:lnTo>
                <a:lnTo>
                  <a:pt x="360972" y="143631"/>
                </a:lnTo>
                <a:lnTo>
                  <a:pt x="358430" y="146174"/>
                </a:lnTo>
                <a:lnTo>
                  <a:pt x="355888" y="146174"/>
                </a:lnTo>
                <a:lnTo>
                  <a:pt x="353346" y="146174"/>
                </a:lnTo>
                <a:lnTo>
                  <a:pt x="350804" y="146174"/>
                </a:lnTo>
                <a:lnTo>
                  <a:pt x="348262" y="146174"/>
                </a:lnTo>
                <a:lnTo>
                  <a:pt x="320299" y="141090"/>
                </a:lnTo>
                <a:lnTo>
                  <a:pt x="317757" y="138548"/>
                </a:lnTo>
                <a:lnTo>
                  <a:pt x="315216" y="136005"/>
                </a:lnTo>
                <a:lnTo>
                  <a:pt x="312673" y="136005"/>
                </a:lnTo>
                <a:lnTo>
                  <a:pt x="312673" y="133463"/>
                </a:lnTo>
                <a:lnTo>
                  <a:pt x="310131" y="130921"/>
                </a:lnTo>
                <a:lnTo>
                  <a:pt x="310131" y="128379"/>
                </a:lnTo>
                <a:lnTo>
                  <a:pt x="307589" y="128379"/>
                </a:lnTo>
                <a:lnTo>
                  <a:pt x="305047" y="125837"/>
                </a:lnTo>
                <a:lnTo>
                  <a:pt x="305047" y="123294"/>
                </a:lnTo>
                <a:lnTo>
                  <a:pt x="302505" y="123294"/>
                </a:lnTo>
                <a:lnTo>
                  <a:pt x="293608" y="116939"/>
                </a:lnTo>
                <a:lnTo>
                  <a:pt x="293608" y="114397"/>
                </a:lnTo>
                <a:lnTo>
                  <a:pt x="291066" y="114397"/>
                </a:lnTo>
                <a:lnTo>
                  <a:pt x="288524" y="114397"/>
                </a:lnTo>
                <a:lnTo>
                  <a:pt x="285981" y="114397"/>
                </a:lnTo>
                <a:lnTo>
                  <a:pt x="283440" y="114397"/>
                </a:lnTo>
                <a:lnTo>
                  <a:pt x="280898" y="114397"/>
                </a:lnTo>
                <a:lnTo>
                  <a:pt x="278355" y="116939"/>
                </a:lnTo>
                <a:lnTo>
                  <a:pt x="275813" y="116939"/>
                </a:lnTo>
                <a:lnTo>
                  <a:pt x="275813" y="119481"/>
                </a:lnTo>
                <a:lnTo>
                  <a:pt x="273271" y="122024"/>
                </a:lnTo>
                <a:lnTo>
                  <a:pt x="270730" y="122024"/>
                </a:lnTo>
                <a:lnTo>
                  <a:pt x="268187" y="124565"/>
                </a:lnTo>
                <a:lnTo>
                  <a:pt x="265645" y="124565"/>
                </a:lnTo>
                <a:lnTo>
                  <a:pt x="263103" y="127108"/>
                </a:lnTo>
                <a:lnTo>
                  <a:pt x="272000" y="127108"/>
                </a:lnTo>
                <a:lnTo>
                  <a:pt x="255477" y="127108"/>
                </a:lnTo>
                <a:lnTo>
                  <a:pt x="244038" y="129650"/>
                </a:lnTo>
                <a:lnTo>
                  <a:pt x="241495" y="129650"/>
                </a:lnTo>
                <a:lnTo>
                  <a:pt x="238954" y="129650"/>
                </a:lnTo>
                <a:lnTo>
                  <a:pt x="236412" y="129650"/>
                </a:lnTo>
                <a:lnTo>
                  <a:pt x="233869" y="132192"/>
                </a:lnTo>
                <a:lnTo>
                  <a:pt x="231327" y="134734"/>
                </a:lnTo>
                <a:lnTo>
                  <a:pt x="228785" y="134734"/>
                </a:lnTo>
                <a:lnTo>
                  <a:pt x="228785" y="137276"/>
                </a:lnTo>
                <a:lnTo>
                  <a:pt x="226244" y="139818"/>
                </a:lnTo>
                <a:lnTo>
                  <a:pt x="223701" y="139818"/>
                </a:lnTo>
                <a:lnTo>
                  <a:pt x="221159" y="142361"/>
                </a:lnTo>
                <a:lnTo>
                  <a:pt x="218617" y="142361"/>
                </a:lnTo>
                <a:lnTo>
                  <a:pt x="216075" y="142361"/>
                </a:lnTo>
                <a:lnTo>
                  <a:pt x="213533" y="142361"/>
                </a:lnTo>
                <a:lnTo>
                  <a:pt x="210991" y="142361"/>
                </a:lnTo>
                <a:lnTo>
                  <a:pt x="210991" y="142361"/>
                </a:lnTo>
                <a:lnTo>
                  <a:pt x="208449" y="142361"/>
                </a:lnTo>
                <a:lnTo>
                  <a:pt x="205907" y="139818"/>
                </a:lnTo>
                <a:lnTo>
                  <a:pt x="205907" y="137276"/>
                </a:lnTo>
                <a:lnTo>
                  <a:pt x="203364" y="134734"/>
                </a:lnTo>
                <a:lnTo>
                  <a:pt x="205907" y="132192"/>
                </a:lnTo>
                <a:lnTo>
                  <a:pt x="205907" y="129650"/>
                </a:lnTo>
                <a:lnTo>
                  <a:pt x="203364" y="129650"/>
                </a:lnTo>
                <a:lnTo>
                  <a:pt x="203364" y="127108"/>
                </a:lnTo>
                <a:lnTo>
                  <a:pt x="203364" y="124565"/>
                </a:lnTo>
                <a:lnTo>
                  <a:pt x="200823" y="122024"/>
                </a:lnTo>
                <a:lnTo>
                  <a:pt x="198281" y="122024"/>
                </a:lnTo>
                <a:lnTo>
                  <a:pt x="189383" y="115668"/>
                </a:lnTo>
                <a:lnTo>
                  <a:pt x="189383" y="113126"/>
                </a:lnTo>
                <a:lnTo>
                  <a:pt x="186841" y="113126"/>
                </a:lnTo>
                <a:lnTo>
                  <a:pt x="184299" y="113126"/>
                </a:lnTo>
                <a:lnTo>
                  <a:pt x="181758" y="113126"/>
                </a:lnTo>
                <a:lnTo>
                  <a:pt x="179215" y="113126"/>
                </a:lnTo>
                <a:lnTo>
                  <a:pt x="176673" y="113126"/>
                </a:lnTo>
                <a:lnTo>
                  <a:pt x="138542" y="129650"/>
                </a:lnTo>
                <a:lnTo>
                  <a:pt x="136000" y="132192"/>
                </a:lnTo>
                <a:lnTo>
                  <a:pt x="133458" y="134734"/>
                </a:lnTo>
                <a:lnTo>
                  <a:pt x="130917" y="137276"/>
                </a:lnTo>
                <a:lnTo>
                  <a:pt x="123290" y="139818"/>
                </a:lnTo>
                <a:lnTo>
                  <a:pt x="120748" y="139818"/>
                </a:lnTo>
                <a:lnTo>
                  <a:pt x="106767" y="148716"/>
                </a:lnTo>
                <a:lnTo>
                  <a:pt x="95327" y="160156"/>
                </a:lnTo>
                <a:lnTo>
                  <a:pt x="92786" y="162698"/>
                </a:lnTo>
                <a:lnTo>
                  <a:pt x="90243" y="162698"/>
                </a:lnTo>
                <a:lnTo>
                  <a:pt x="87701" y="162698"/>
                </a:lnTo>
                <a:lnTo>
                  <a:pt x="76262" y="156342"/>
                </a:lnTo>
                <a:lnTo>
                  <a:pt x="73720" y="156342"/>
                </a:lnTo>
                <a:lnTo>
                  <a:pt x="71178" y="156342"/>
                </a:lnTo>
                <a:lnTo>
                  <a:pt x="68636" y="156342"/>
                </a:lnTo>
                <a:lnTo>
                  <a:pt x="66094" y="156342"/>
                </a:lnTo>
                <a:lnTo>
                  <a:pt x="63551" y="156342"/>
                </a:lnTo>
                <a:lnTo>
                  <a:pt x="63551" y="158884"/>
                </a:lnTo>
                <a:lnTo>
                  <a:pt x="61010" y="158884"/>
                </a:lnTo>
                <a:lnTo>
                  <a:pt x="58468" y="158884"/>
                </a:lnTo>
                <a:lnTo>
                  <a:pt x="55926" y="158884"/>
                </a:lnTo>
                <a:lnTo>
                  <a:pt x="53383" y="158884"/>
                </a:lnTo>
                <a:lnTo>
                  <a:pt x="48300" y="158884"/>
                </a:lnTo>
                <a:lnTo>
                  <a:pt x="45757" y="156342"/>
                </a:lnTo>
                <a:lnTo>
                  <a:pt x="43215" y="156342"/>
                </a:lnTo>
                <a:lnTo>
                  <a:pt x="40673" y="153801"/>
                </a:lnTo>
                <a:lnTo>
                  <a:pt x="19065" y="137276"/>
                </a:lnTo>
                <a:lnTo>
                  <a:pt x="16524" y="137276"/>
                </a:lnTo>
                <a:lnTo>
                  <a:pt x="16524" y="134734"/>
                </a:lnTo>
                <a:lnTo>
                  <a:pt x="5084" y="118210"/>
                </a:lnTo>
                <a:lnTo>
                  <a:pt x="5084" y="116939"/>
                </a:lnTo>
                <a:lnTo>
                  <a:pt x="2542" y="111854"/>
                </a:lnTo>
                <a:lnTo>
                  <a:pt x="0" y="109313"/>
                </a:lnTo>
                <a:lnTo>
                  <a:pt x="0" y="104228"/>
                </a:lnTo>
                <a:lnTo>
                  <a:pt x="0" y="101686"/>
                </a:lnTo>
                <a:lnTo>
                  <a:pt x="0" y="99144"/>
                </a:lnTo>
                <a:lnTo>
                  <a:pt x="2542" y="96602"/>
                </a:lnTo>
                <a:lnTo>
                  <a:pt x="5084" y="94060"/>
                </a:lnTo>
                <a:lnTo>
                  <a:pt x="5084" y="91518"/>
                </a:lnTo>
                <a:lnTo>
                  <a:pt x="7627" y="91518"/>
                </a:lnTo>
                <a:lnTo>
                  <a:pt x="7627" y="91518"/>
                </a:lnTo>
                <a:lnTo>
                  <a:pt x="7627" y="88975"/>
                </a:lnTo>
                <a:lnTo>
                  <a:pt x="7627" y="86433"/>
                </a:lnTo>
                <a:lnTo>
                  <a:pt x="5084" y="86433"/>
                </a:lnTo>
                <a:lnTo>
                  <a:pt x="5084" y="83891"/>
                </a:lnTo>
                <a:lnTo>
                  <a:pt x="5084" y="81349"/>
                </a:lnTo>
                <a:lnTo>
                  <a:pt x="2542" y="81349"/>
                </a:lnTo>
                <a:lnTo>
                  <a:pt x="2542" y="78807"/>
                </a:lnTo>
                <a:lnTo>
                  <a:pt x="0" y="76265"/>
                </a:lnTo>
                <a:lnTo>
                  <a:pt x="0" y="73722"/>
                </a:lnTo>
                <a:lnTo>
                  <a:pt x="5084" y="62283"/>
                </a:lnTo>
                <a:lnTo>
                  <a:pt x="12710" y="61011"/>
                </a:lnTo>
                <a:close/>
                <a:moveTo>
                  <a:pt x="493159" y="119481"/>
                </a:moveTo>
                <a:lnTo>
                  <a:pt x="493159" y="116939"/>
                </a:lnTo>
                <a:lnTo>
                  <a:pt x="490617" y="116939"/>
                </a:lnTo>
                <a:lnTo>
                  <a:pt x="490617" y="114397"/>
                </a:lnTo>
                <a:lnTo>
                  <a:pt x="488075" y="114397"/>
                </a:lnTo>
                <a:lnTo>
                  <a:pt x="485533" y="114397"/>
                </a:lnTo>
                <a:lnTo>
                  <a:pt x="482991" y="114397"/>
                </a:lnTo>
                <a:lnTo>
                  <a:pt x="480449" y="114397"/>
                </a:lnTo>
                <a:lnTo>
                  <a:pt x="477907" y="114397"/>
                </a:lnTo>
                <a:lnTo>
                  <a:pt x="477907" y="116939"/>
                </a:lnTo>
                <a:lnTo>
                  <a:pt x="477907" y="119481"/>
                </a:lnTo>
                <a:lnTo>
                  <a:pt x="477907" y="116939"/>
                </a:lnTo>
                <a:lnTo>
                  <a:pt x="475365" y="116939"/>
                </a:lnTo>
                <a:lnTo>
                  <a:pt x="475365" y="119481"/>
                </a:lnTo>
                <a:lnTo>
                  <a:pt x="477907" y="119481"/>
                </a:lnTo>
                <a:lnTo>
                  <a:pt x="480449" y="119481"/>
                </a:lnTo>
                <a:lnTo>
                  <a:pt x="482991" y="119481"/>
                </a:lnTo>
                <a:lnTo>
                  <a:pt x="482991" y="122024"/>
                </a:lnTo>
                <a:lnTo>
                  <a:pt x="482991" y="124565"/>
                </a:lnTo>
                <a:lnTo>
                  <a:pt x="480449" y="124565"/>
                </a:lnTo>
                <a:lnTo>
                  <a:pt x="477907" y="124565"/>
                </a:lnTo>
                <a:lnTo>
                  <a:pt x="477907" y="127108"/>
                </a:lnTo>
                <a:lnTo>
                  <a:pt x="477907" y="129650"/>
                </a:lnTo>
                <a:lnTo>
                  <a:pt x="477907" y="132192"/>
                </a:lnTo>
                <a:lnTo>
                  <a:pt x="480449" y="132192"/>
                </a:lnTo>
                <a:lnTo>
                  <a:pt x="482991" y="132192"/>
                </a:lnTo>
                <a:lnTo>
                  <a:pt x="485533" y="134734"/>
                </a:lnTo>
                <a:lnTo>
                  <a:pt x="485533" y="137276"/>
                </a:lnTo>
                <a:lnTo>
                  <a:pt x="482991" y="137276"/>
                </a:lnTo>
                <a:lnTo>
                  <a:pt x="485533" y="137276"/>
                </a:lnTo>
                <a:lnTo>
                  <a:pt x="485533" y="139818"/>
                </a:lnTo>
                <a:lnTo>
                  <a:pt x="485533" y="142361"/>
                </a:lnTo>
                <a:lnTo>
                  <a:pt x="485533" y="144903"/>
                </a:lnTo>
                <a:lnTo>
                  <a:pt x="485533" y="147445"/>
                </a:lnTo>
                <a:lnTo>
                  <a:pt x="488075" y="147445"/>
                </a:lnTo>
                <a:lnTo>
                  <a:pt x="485533" y="149987"/>
                </a:lnTo>
                <a:lnTo>
                  <a:pt x="488075" y="149987"/>
                </a:lnTo>
                <a:lnTo>
                  <a:pt x="488075" y="152529"/>
                </a:lnTo>
                <a:lnTo>
                  <a:pt x="488075" y="155071"/>
                </a:lnTo>
                <a:lnTo>
                  <a:pt x="490617" y="155071"/>
                </a:lnTo>
                <a:lnTo>
                  <a:pt x="490617" y="157614"/>
                </a:lnTo>
                <a:lnTo>
                  <a:pt x="493159" y="157614"/>
                </a:lnTo>
                <a:lnTo>
                  <a:pt x="495701" y="157614"/>
                </a:lnTo>
                <a:lnTo>
                  <a:pt x="495701" y="160156"/>
                </a:lnTo>
                <a:lnTo>
                  <a:pt x="498243" y="160156"/>
                </a:lnTo>
                <a:lnTo>
                  <a:pt x="500785" y="160156"/>
                </a:lnTo>
                <a:lnTo>
                  <a:pt x="500785" y="162698"/>
                </a:lnTo>
                <a:lnTo>
                  <a:pt x="503328" y="162698"/>
                </a:lnTo>
                <a:lnTo>
                  <a:pt x="503328" y="160156"/>
                </a:lnTo>
                <a:lnTo>
                  <a:pt x="500785" y="160156"/>
                </a:lnTo>
                <a:lnTo>
                  <a:pt x="503328" y="160156"/>
                </a:lnTo>
                <a:lnTo>
                  <a:pt x="500785" y="160156"/>
                </a:lnTo>
                <a:lnTo>
                  <a:pt x="500785" y="157614"/>
                </a:lnTo>
                <a:lnTo>
                  <a:pt x="498243" y="157614"/>
                </a:lnTo>
                <a:lnTo>
                  <a:pt x="500785" y="157614"/>
                </a:lnTo>
                <a:lnTo>
                  <a:pt x="500785" y="155071"/>
                </a:lnTo>
                <a:lnTo>
                  <a:pt x="503328" y="155071"/>
                </a:lnTo>
                <a:lnTo>
                  <a:pt x="505870" y="155071"/>
                </a:lnTo>
                <a:lnTo>
                  <a:pt x="505870" y="152529"/>
                </a:lnTo>
                <a:lnTo>
                  <a:pt x="508411" y="152529"/>
                </a:lnTo>
                <a:lnTo>
                  <a:pt x="508411" y="149987"/>
                </a:lnTo>
                <a:lnTo>
                  <a:pt x="510953" y="149987"/>
                </a:lnTo>
                <a:lnTo>
                  <a:pt x="510953" y="147445"/>
                </a:lnTo>
                <a:lnTo>
                  <a:pt x="508411" y="147445"/>
                </a:lnTo>
                <a:lnTo>
                  <a:pt x="505870" y="147445"/>
                </a:lnTo>
                <a:lnTo>
                  <a:pt x="505870" y="142361"/>
                </a:lnTo>
                <a:lnTo>
                  <a:pt x="503328" y="142361"/>
                </a:lnTo>
                <a:lnTo>
                  <a:pt x="503328" y="139818"/>
                </a:lnTo>
                <a:lnTo>
                  <a:pt x="500785" y="139818"/>
                </a:lnTo>
                <a:lnTo>
                  <a:pt x="500785" y="137276"/>
                </a:lnTo>
                <a:lnTo>
                  <a:pt x="503328" y="137276"/>
                </a:lnTo>
                <a:lnTo>
                  <a:pt x="505870" y="137276"/>
                </a:lnTo>
                <a:lnTo>
                  <a:pt x="505870" y="134734"/>
                </a:lnTo>
                <a:lnTo>
                  <a:pt x="503328" y="134734"/>
                </a:lnTo>
                <a:lnTo>
                  <a:pt x="503328" y="132192"/>
                </a:lnTo>
                <a:lnTo>
                  <a:pt x="500785" y="132192"/>
                </a:lnTo>
                <a:lnTo>
                  <a:pt x="498243" y="132192"/>
                </a:lnTo>
                <a:lnTo>
                  <a:pt x="498243" y="129650"/>
                </a:lnTo>
                <a:lnTo>
                  <a:pt x="495701" y="129650"/>
                </a:lnTo>
                <a:lnTo>
                  <a:pt x="495701" y="132192"/>
                </a:lnTo>
                <a:lnTo>
                  <a:pt x="493159" y="132192"/>
                </a:lnTo>
                <a:lnTo>
                  <a:pt x="490617" y="132192"/>
                </a:lnTo>
                <a:lnTo>
                  <a:pt x="490617" y="129650"/>
                </a:lnTo>
                <a:lnTo>
                  <a:pt x="490617" y="127108"/>
                </a:lnTo>
                <a:lnTo>
                  <a:pt x="490617" y="124565"/>
                </a:lnTo>
                <a:lnTo>
                  <a:pt x="493159" y="124565"/>
                </a:lnTo>
                <a:lnTo>
                  <a:pt x="495701" y="124565"/>
                </a:lnTo>
                <a:lnTo>
                  <a:pt x="495701" y="122024"/>
                </a:lnTo>
                <a:lnTo>
                  <a:pt x="495701" y="119481"/>
                </a:lnTo>
                <a:lnTo>
                  <a:pt x="493159" y="119481"/>
                </a:lnTo>
                <a:close/>
              </a:path>
            </a:pathLst>
          </a:custGeom>
          <a:solidFill>
            <a:srgbClr val="FDB913"/>
          </a:solidFill>
          <a:ln w="3649" cap="flat">
            <a:noFill/>
            <a:prstDash val="solid"/>
            <a:miter/>
          </a:ln>
        </p:spPr>
        <p:txBody>
          <a:bodyPr rtlCol="0" anchor="ctr"/>
          <a:lstStyle/>
          <a:p>
            <a:endParaRPr lang="en-US"/>
          </a:p>
        </p:txBody>
      </p:sp>
      <p:grpSp>
        <p:nvGrpSpPr>
          <p:cNvPr id="30" name="Graphic 1">
            <a:extLst>
              <a:ext uri="{FF2B5EF4-FFF2-40B4-BE49-F238E27FC236}">
                <a16:creationId xmlns:a16="http://schemas.microsoft.com/office/drawing/2014/main" id="{23E63429-1CAB-441A-AB34-F807FBE473C5}"/>
              </a:ext>
            </a:extLst>
          </p:cNvPr>
          <p:cNvGrpSpPr/>
          <p:nvPr userDrawn="1"/>
        </p:nvGrpSpPr>
        <p:grpSpPr>
          <a:xfrm>
            <a:off x="48299" y="2200231"/>
            <a:ext cx="42259222" cy="8679446"/>
            <a:chOff x="59738" y="8414985"/>
            <a:chExt cx="42259222" cy="8679446"/>
          </a:xfrm>
        </p:grpSpPr>
        <p:sp>
          <p:nvSpPr>
            <p:cNvPr id="31" name="Freeform: Shape 30">
              <a:extLst>
                <a:ext uri="{FF2B5EF4-FFF2-40B4-BE49-F238E27FC236}">
                  <a16:creationId xmlns:a16="http://schemas.microsoft.com/office/drawing/2014/main" id="{6E667850-A05A-4909-9297-2C7F878F7AA6}"/>
                </a:ext>
              </a:extLst>
            </p:cNvPr>
            <p:cNvSpPr/>
            <p:nvPr/>
          </p:nvSpPr>
          <p:spPr>
            <a:xfrm>
              <a:off x="2897445" y="9069589"/>
              <a:ext cx="909283" cy="690193"/>
            </a:xfrm>
            <a:custGeom>
              <a:avLst/>
              <a:gdLst>
                <a:gd name="connsiteX0" fmla="*/ 693209 w 909283"/>
                <a:gd name="connsiteY0" fmla="*/ 690194 h 690193"/>
                <a:gd name="connsiteX1" fmla="*/ 689396 w 909283"/>
                <a:gd name="connsiteY1" fmla="*/ 690194 h 690193"/>
                <a:gd name="connsiteX2" fmla="*/ 667788 w 909283"/>
                <a:gd name="connsiteY2" fmla="*/ 687652 h 690193"/>
                <a:gd name="connsiteX3" fmla="*/ 663975 w 909283"/>
                <a:gd name="connsiteY3" fmla="*/ 682568 h 690193"/>
                <a:gd name="connsiteX4" fmla="*/ 669059 w 909283"/>
                <a:gd name="connsiteY4" fmla="*/ 678754 h 690193"/>
                <a:gd name="connsiteX5" fmla="*/ 690667 w 909283"/>
                <a:gd name="connsiteY5" fmla="*/ 681296 h 690193"/>
                <a:gd name="connsiteX6" fmla="*/ 693209 w 909283"/>
                <a:gd name="connsiteY6" fmla="*/ 681296 h 690193"/>
                <a:gd name="connsiteX7" fmla="*/ 698293 w 909283"/>
                <a:gd name="connsiteY7" fmla="*/ 686381 h 690193"/>
                <a:gd name="connsiteX8" fmla="*/ 693209 w 909283"/>
                <a:gd name="connsiteY8" fmla="*/ 690194 h 690193"/>
                <a:gd name="connsiteX9" fmla="*/ 742779 w 909283"/>
                <a:gd name="connsiteY9" fmla="*/ 686381 h 690193"/>
                <a:gd name="connsiteX10" fmla="*/ 737695 w 909283"/>
                <a:gd name="connsiteY10" fmla="*/ 682568 h 690193"/>
                <a:gd name="connsiteX11" fmla="*/ 740237 w 909283"/>
                <a:gd name="connsiteY11" fmla="*/ 676212 h 690193"/>
                <a:gd name="connsiteX12" fmla="*/ 742779 w 909283"/>
                <a:gd name="connsiteY12" fmla="*/ 674941 h 690193"/>
                <a:gd name="connsiteX13" fmla="*/ 765658 w 909283"/>
                <a:gd name="connsiteY13" fmla="*/ 672399 h 690193"/>
                <a:gd name="connsiteX14" fmla="*/ 772013 w 909283"/>
                <a:gd name="connsiteY14" fmla="*/ 676212 h 690193"/>
                <a:gd name="connsiteX15" fmla="*/ 768200 w 909283"/>
                <a:gd name="connsiteY15" fmla="*/ 682568 h 690193"/>
                <a:gd name="connsiteX16" fmla="*/ 765658 w 909283"/>
                <a:gd name="connsiteY16" fmla="*/ 683839 h 690193"/>
                <a:gd name="connsiteX17" fmla="*/ 744050 w 909283"/>
                <a:gd name="connsiteY17" fmla="*/ 686381 h 690193"/>
                <a:gd name="connsiteX18" fmla="*/ 742779 w 909283"/>
                <a:gd name="connsiteY18" fmla="*/ 686381 h 690193"/>
                <a:gd name="connsiteX19" fmla="*/ 619489 w 909283"/>
                <a:gd name="connsiteY19" fmla="*/ 683839 h 690193"/>
                <a:gd name="connsiteX20" fmla="*/ 619489 w 909283"/>
                <a:gd name="connsiteY20" fmla="*/ 683839 h 690193"/>
                <a:gd name="connsiteX21" fmla="*/ 608050 w 909283"/>
                <a:gd name="connsiteY21" fmla="*/ 682568 h 690193"/>
                <a:gd name="connsiteX22" fmla="*/ 594069 w 909283"/>
                <a:gd name="connsiteY22" fmla="*/ 677483 h 690193"/>
                <a:gd name="connsiteX23" fmla="*/ 591527 w 909283"/>
                <a:gd name="connsiteY23" fmla="*/ 671128 h 690193"/>
                <a:gd name="connsiteX24" fmla="*/ 597882 w 909283"/>
                <a:gd name="connsiteY24" fmla="*/ 668585 h 690193"/>
                <a:gd name="connsiteX25" fmla="*/ 611863 w 909283"/>
                <a:gd name="connsiteY25" fmla="*/ 673670 h 690193"/>
                <a:gd name="connsiteX26" fmla="*/ 620760 w 909283"/>
                <a:gd name="connsiteY26" fmla="*/ 674941 h 690193"/>
                <a:gd name="connsiteX27" fmla="*/ 624574 w 909283"/>
                <a:gd name="connsiteY27" fmla="*/ 680025 h 690193"/>
                <a:gd name="connsiteX28" fmla="*/ 619489 w 909283"/>
                <a:gd name="connsiteY28" fmla="*/ 683839 h 690193"/>
                <a:gd name="connsiteX29" fmla="*/ 815228 w 909283"/>
                <a:gd name="connsiteY29" fmla="*/ 676212 h 690193"/>
                <a:gd name="connsiteX30" fmla="*/ 810144 w 909283"/>
                <a:gd name="connsiteY30" fmla="*/ 672399 h 690193"/>
                <a:gd name="connsiteX31" fmla="*/ 813957 w 909283"/>
                <a:gd name="connsiteY31" fmla="*/ 666043 h 690193"/>
                <a:gd name="connsiteX32" fmla="*/ 824125 w 909283"/>
                <a:gd name="connsiteY32" fmla="*/ 663502 h 690193"/>
                <a:gd name="connsiteX33" fmla="*/ 836835 w 909283"/>
                <a:gd name="connsiteY33" fmla="*/ 660959 h 690193"/>
                <a:gd name="connsiteX34" fmla="*/ 843190 w 909283"/>
                <a:gd name="connsiteY34" fmla="*/ 663502 h 690193"/>
                <a:gd name="connsiteX35" fmla="*/ 840648 w 909283"/>
                <a:gd name="connsiteY35" fmla="*/ 669857 h 690193"/>
                <a:gd name="connsiteX36" fmla="*/ 838106 w 909283"/>
                <a:gd name="connsiteY36" fmla="*/ 671128 h 690193"/>
                <a:gd name="connsiteX37" fmla="*/ 815228 w 909283"/>
                <a:gd name="connsiteY37" fmla="*/ 676212 h 690193"/>
                <a:gd name="connsiteX38" fmla="*/ 815228 w 909283"/>
                <a:gd name="connsiteY38" fmla="*/ 676212 h 690193"/>
                <a:gd name="connsiteX39" fmla="*/ 550854 w 909283"/>
                <a:gd name="connsiteY39" fmla="*/ 658417 h 690193"/>
                <a:gd name="connsiteX40" fmla="*/ 548312 w 909283"/>
                <a:gd name="connsiteY40" fmla="*/ 657146 h 690193"/>
                <a:gd name="connsiteX41" fmla="*/ 543228 w 909283"/>
                <a:gd name="connsiteY41" fmla="*/ 653332 h 690193"/>
                <a:gd name="connsiteX42" fmla="*/ 527975 w 909283"/>
                <a:gd name="connsiteY42" fmla="*/ 641893 h 690193"/>
                <a:gd name="connsiteX43" fmla="*/ 526704 w 909283"/>
                <a:gd name="connsiteY43" fmla="*/ 635538 h 690193"/>
                <a:gd name="connsiteX44" fmla="*/ 533059 w 909283"/>
                <a:gd name="connsiteY44" fmla="*/ 634266 h 690193"/>
                <a:gd name="connsiteX45" fmla="*/ 547041 w 909283"/>
                <a:gd name="connsiteY45" fmla="*/ 645706 h 690193"/>
                <a:gd name="connsiteX46" fmla="*/ 552125 w 909283"/>
                <a:gd name="connsiteY46" fmla="*/ 648249 h 690193"/>
                <a:gd name="connsiteX47" fmla="*/ 553396 w 909283"/>
                <a:gd name="connsiteY47" fmla="*/ 654604 h 690193"/>
                <a:gd name="connsiteX48" fmla="*/ 550854 w 909283"/>
                <a:gd name="connsiteY48" fmla="*/ 658417 h 690193"/>
                <a:gd name="connsiteX49" fmla="*/ 881321 w 909283"/>
                <a:gd name="connsiteY49" fmla="*/ 645706 h 690193"/>
                <a:gd name="connsiteX50" fmla="*/ 878779 w 909283"/>
                <a:gd name="connsiteY50" fmla="*/ 644435 h 690193"/>
                <a:gd name="connsiteX51" fmla="*/ 877508 w 909283"/>
                <a:gd name="connsiteY51" fmla="*/ 638080 h 690193"/>
                <a:gd name="connsiteX52" fmla="*/ 881321 w 909283"/>
                <a:gd name="connsiteY52" fmla="*/ 632995 h 690193"/>
                <a:gd name="connsiteX53" fmla="*/ 885134 w 909283"/>
                <a:gd name="connsiteY53" fmla="*/ 631725 h 690193"/>
                <a:gd name="connsiteX54" fmla="*/ 885134 w 909283"/>
                <a:gd name="connsiteY54" fmla="*/ 631725 h 690193"/>
                <a:gd name="connsiteX55" fmla="*/ 887676 w 909283"/>
                <a:gd name="connsiteY55" fmla="*/ 629182 h 690193"/>
                <a:gd name="connsiteX56" fmla="*/ 891489 w 909283"/>
                <a:gd name="connsiteY56" fmla="*/ 621555 h 690193"/>
                <a:gd name="connsiteX57" fmla="*/ 897845 w 909283"/>
                <a:gd name="connsiteY57" fmla="*/ 619014 h 690193"/>
                <a:gd name="connsiteX58" fmla="*/ 900386 w 909283"/>
                <a:gd name="connsiteY58" fmla="*/ 625369 h 690193"/>
                <a:gd name="connsiteX59" fmla="*/ 896573 w 909283"/>
                <a:gd name="connsiteY59" fmla="*/ 632995 h 690193"/>
                <a:gd name="connsiteX60" fmla="*/ 895302 w 909283"/>
                <a:gd name="connsiteY60" fmla="*/ 634266 h 690193"/>
                <a:gd name="connsiteX61" fmla="*/ 890218 w 909283"/>
                <a:gd name="connsiteY61" fmla="*/ 639351 h 690193"/>
                <a:gd name="connsiteX62" fmla="*/ 886405 w 909283"/>
                <a:gd name="connsiteY62" fmla="*/ 640622 h 690193"/>
                <a:gd name="connsiteX63" fmla="*/ 883863 w 909283"/>
                <a:gd name="connsiteY63" fmla="*/ 644435 h 690193"/>
                <a:gd name="connsiteX64" fmla="*/ 881321 w 909283"/>
                <a:gd name="connsiteY64" fmla="*/ 645706 h 690193"/>
                <a:gd name="connsiteX65" fmla="*/ 498742 w 909283"/>
                <a:gd name="connsiteY65" fmla="*/ 607574 h 690193"/>
                <a:gd name="connsiteX66" fmla="*/ 494928 w 909283"/>
                <a:gd name="connsiteY66" fmla="*/ 605032 h 690193"/>
                <a:gd name="connsiteX67" fmla="*/ 493657 w 909283"/>
                <a:gd name="connsiteY67" fmla="*/ 603761 h 690193"/>
                <a:gd name="connsiteX68" fmla="*/ 482218 w 909283"/>
                <a:gd name="connsiteY68" fmla="*/ 583423 h 690193"/>
                <a:gd name="connsiteX69" fmla="*/ 484760 w 909283"/>
                <a:gd name="connsiteY69" fmla="*/ 577068 h 690193"/>
                <a:gd name="connsiteX70" fmla="*/ 491116 w 909283"/>
                <a:gd name="connsiteY70" fmla="*/ 579610 h 690193"/>
                <a:gd name="connsiteX71" fmla="*/ 502555 w 909283"/>
                <a:gd name="connsiteY71" fmla="*/ 599948 h 690193"/>
                <a:gd name="connsiteX72" fmla="*/ 501284 w 909283"/>
                <a:gd name="connsiteY72" fmla="*/ 606303 h 690193"/>
                <a:gd name="connsiteX73" fmla="*/ 498742 w 909283"/>
                <a:gd name="connsiteY73" fmla="*/ 607574 h 690193"/>
                <a:gd name="connsiteX74" fmla="*/ 904200 w 909283"/>
                <a:gd name="connsiteY74" fmla="*/ 580882 h 690193"/>
                <a:gd name="connsiteX75" fmla="*/ 899116 w 909283"/>
                <a:gd name="connsiteY75" fmla="*/ 575797 h 690193"/>
                <a:gd name="connsiteX76" fmla="*/ 899116 w 909283"/>
                <a:gd name="connsiteY76" fmla="*/ 559273 h 690193"/>
                <a:gd name="connsiteX77" fmla="*/ 897845 w 909283"/>
                <a:gd name="connsiteY77" fmla="*/ 552918 h 690193"/>
                <a:gd name="connsiteX78" fmla="*/ 901657 w 909283"/>
                <a:gd name="connsiteY78" fmla="*/ 547833 h 690193"/>
                <a:gd name="connsiteX79" fmla="*/ 908013 w 909283"/>
                <a:gd name="connsiteY79" fmla="*/ 551646 h 690193"/>
                <a:gd name="connsiteX80" fmla="*/ 909284 w 909283"/>
                <a:gd name="connsiteY80" fmla="*/ 559273 h 690193"/>
                <a:gd name="connsiteX81" fmla="*/ 909284 w 909283"/>
                <a:gd name="connsiteY81" fmla="*/ 577068 h 690193"/>
                <a:gd name="connsiteX82" fmla="*/ 904200 w 909283"/>
                <a:gd name="connsiteY82" fmla="*/ 580882 h 690193"/>
                <a:gd name="connsiteX83" fmla="*/ 458069 w 909283"/>
                <a:gd name="connsiteY83" fmla="*/ 547833 h 690193"/>
                <a:gd name="connsiteX84" fmla="*/ 454256 w 909283"/>
                <a:gd name="connsiteY84" fmla="*/ 546563 h 690193"/>
                <a:gd name="connsiteX85" fmla="*/ 447901 w 909283"/>
                <a:gd name="connsiteY85" fmla="*/ 540207 h 690193"/>
                <a:gd name="connsiteX86" fmla="*/ 435190 w 909283"/>
                <a:gd name="connsiteY86" fmla="*/ 531309 h 690193"/>
                <a:gd name="connsiteX87" fmla="*/ 433919 w 909283"/>
                <a:gd name="connsiteY87" fmla="*/ 524954 h 690193"/>
                <a:gd name="connsiteX88" fmla="*/ 440274 w 909283"/>
                <a:gd name="connsiteY88" fmla="*/ 523683 h 690193"/>
                <a:gd name="connsiteX89" fmla="*/ 452985 w 909283"/>
                <a:gd name="connsiteY89" fmla="*/ 532580 h 690193"/>
                <a:gd name="connsiteX90" fmla="*/ 459340 w 909283"/>
                <a:gd name="connsiteY90" fmla="*/ 538936 h 690193"/>
                <a:gd name="connsiteX91" fmla="*/ 459340 w 909283"/>
                <a:gd name="connsiteY91" fmla="*/ 545291 h 690193"/>
                <a:gd name="connsiteX92" fmla="*/ 458069 w 909283"/>
                <a:gd name="connsiteY92" fmla="*/ 547833 h 690193"/>
                <a:gd name="connsiteX93" fmla="*/ 888947 w 909283"/>
                <a:gd name="connsiteY93" fmla="*/ 510973 h 690193"/>
                <a:gd name="connsiteX94" fmla="*/ 883863 w 909283"/>
                <a:gd name="connsiteY94" fmla="*/ 508430 h 690193"/>
                <a:gd name="connsiteX95" fmla="*/ 873695 w 909283"/>
                <a:gd name="connsiteY95" fmla="*/ 486822 h 690193"/>
                <a:gd name="connsiteX96" fmla="*/ 876237 w 909283"/>
                <a:gd name="connsiteY96" fmla="*/ 480466 h 690193"/>
                <a:gd name="connsiteX97" fmla="*/ 882592 w 909283"/>
                <a:gd name="connsiteY97" fmla="*/ 483009 h 690193"/>
                <a:gd name="connsiteX98" fmla="*/ 892761 w 909283"/>
                <a:gd name="connsiteY98" fmla="*/ 504617 h 690193"/>
                <a:gd name="connsiteX99" fmla="*/ 890218 w 909283"/>
                <a:gd name="connsiteY99" fmla="*/ 510973 h 690193"/>
                <a:gd name="connsiteX100" fmla="*/ 888947 w 909283"/>
                <a:gd name="connsiteY100" fmla="*/ 510973 h 690193"/>
                <a:gd name="connsiteX101" fmla="*/ 395788 w 909283"/>
                <a:gd name="connsiteY101" fmla="*/ 509701 h 690193"/>
                <a:gd name="connsiteX102" fmla="*/ 394517 w 909283"/>
                <a:gd name="connsiteY102" fmla="*/ 509701 h 690193"/>
                <a:gd name="connsiteX103" fmla="*/ 371639 w 909283"/>
                <a:gd name="connsiteY103" fmla="*/ 502075 h 690193"/>
                <a:gd name="connsiteX104" fmla="*/ 367826 w 909283"/>
                <a:gd name="connsiteY104" fmla="*/ 495719 h 690193"/>
                <a:gd name="connsiteX105" fmla="*/ 374181 w 909283"/>
                <a:gd name="connsiteY105" fmla="*/ 491906 h 690193"/>
                <a:gd name="connsiteX106" fmla="*/ 398330 w 909283"/>
                <a:gd name="connsiteY106" fmla="*/ 499533 h 690193"/>
                <a:gd name="connsiteX107" fmla="*/ 400872 w 909283"/>
                <a:gd name="connsiteY107" fmla="*/ 505888 h 690193"/>
                <a:gd name="connsiteX108" fmla="*/ 395788 w 909283"/>
                <a:gd name="connsiteY108" fmla="*/ 509701 h 690193"/>
                <a:gd name="connsiteX109" fmla="*/ 324611 w 909283"/>
                <a:gd name="connsiteY109" fmla="*/ 488093 h 690193"/>
                <a:gd name="connsiteX110" fmla="*/ 323340 w 909283"/>
                <a:gd name="connsiteY110" fmla="*/ 488093 h 690193"/>
                <a:gd name="connsiteX111" fmla="*/ 322069 w 909283"/>
                <a:gd name="connsiteY111" fmla="*/ 488093 h 690193"/>
                <a:gd name="connsiteX112" fmla="*/ 310629 w 909283"/>
                <a:gd name="connsiteY112" fmla="*/ 485551 h 690193"/>
                <a:gd name="connsiteX113" fmla="*/ 299190 w 909283"/>
                <a:gd name="connsiteY113" fmla="*/ 481737 h 690193"/>
                <a:gd name="connsiteX114" fmla="*/ 296648 w 909283"/>
                <a:gd name="connsiteY114" fmla="*/ 475382 h 690193"/>
                <a:gd name="connsiteX115" fmla="*/ 303003 w 909283"/>
                <a:gd name="connsiteY115" fmla="*/ 472840 h 690193"/>
                <a:gd name="connsiteX116" fmla="*/ 314443 w 909283"/>
                <a:gd name="connsiteY116" fmla="*/ 476653 h 690193"/>
                <a:gd name="connsiteX117" fmla="*/ 325882 w 909283"/>
                <a:gd name="connsiteY117" fmla="*/ 479196 h 690193"/>
                <a:gd name="connsiteX118" fmla="*/ 327153 w 909283"/>
                <a:gd name="connsiteY118" fmla="*/ 479196 h 690193"/>
                <a:gd name="connsiteX119" fmla="*/ 330966 w 909283"/>
                <a:gd name="connsiteY119" fmla="*/ 485551 h 690193"/>
                <a:gd name="connsiteX120" fmla="*/ 324611 w 909283"/>
                <a:gd name="connsiteY120" fmla="*/ 488093 h 690193"/>
                <a:gd name="connsiteX121" fmla="*/ 252162 w 909283"/>
                <a:gd name="connsiteY121" fmla="*/ 472840 h 690193"/>
                <a:gd name="connsiteX122" fmla="*/ 252162 w 909283"/>
                <a:gd name="connsiteY122" fmla="*/ 472840 h 690193"/>
                <a:gd name="connsiteX123" fmla="*/ 226742 w 909283"/>
                <a:gd name="connsiteY123" fmla="*/ 469026 h 690193"/>
                <a:gd name="connsiteX124" fmla="*/ 222929 w 909283"/>
                <a:gd name="connsiteY124" fmla="*/ 463943 h 690193"/>
                <a:gd name="connsiteX125" fmla="*/ 228013 w 909283"/>
                <a:gd name="connsiteY125" fmla="*/ 460130 h 690193"/>
                <a:gd name="connsiteX126" fmla="*/ 252162 w 909283"/>
                <a:gd name="connsiteY126" fmla="*/ 463943 h 690193"/>
                <a:gd name="connsiteX127" fmla="*/ 255975 w 909283"/>
                <a:gd name="connsiteY127" fmla="*/ 469026 h 690193"/>
                <a:gd name="connsiteX128" fmla="*/ 252162 w 909283"/>
                <a:gd name="connsiteY128" fmla="*/ 472840 h 690193"/>
                <a:gd name="connsiteX129" fmla="*/ 177171 w 909283"/>
                <a:gd name="connsiteY129" fmla="*/ 467756 h 690193"/>
                <a:gd name="connsiteX130" fmla="*/ 160648 w 909283"/>
                <a:gd name="connsiteY130" fmla="*/ 467756 h 690193"/>
                <a:gd name="connsiteX131" fmla="*/ 151751 w 909283"/>
                <a:gd name="connsiteY131" fmla="*/ 466485 h 690193"/>
                <a:gd name="connsiteX132" fmla="*/ 147938 w 909283"/>
                <a:gd name="connsiteY132" fmla="*/ 461400 h 690193"/>
                <a:gd name="connsiteX133" fmla="*/ 153022 w 909283"/>
                <a:gd name="connsiteY133" fmla="*/ 457587 h 690193"/>
                <a:gd name="connsiteX134" fmla="*/ 161919 w 909283"/>
                <a:gd name="connsiteY134" fmla="*/ 458858 h 690193"/>
                <a:gd name="connsiteX135" fmla="*/ 177171 w 909283"/>
                <a:gd name="connsiteY135" fmla="*/ 458858 h 690193"/>
                <a:gd name="connsiteX136" fmla="*/ 182256 w 909283"/>
                <a:gd name="connsiteY136" fmla="*/ 463943 h 690193"/>
                <a:gd name="connsiteX137" fmla="*/ 177171 w 909283"/>
                <a:gd name="connsiteY137" fmla="*/ 467756 h 690193"/>
                <a:gd name="connsiteX138" fmla="*/ 103452 w 909283"/>
                <a:gd name="connsiteY138" fmla="*/ 460130 h 690193"/>
                <a:gd name="connsiteX139" fmla="*/ 102181 w 909283"/>
                <a:gd name="connsiteY139" fmla="*/ 460130 h 690193"/>
                <a:gd name="connsiteX140" fmla="*/ 88200 w 909283"/>
                <a:gd name="connsiteY140" fmla="*/ 455045 h 690193"/>
                <a:gd name="connsiteX141" fmla="*/ 86929 w 909283"/>
                <a:gd name="connsiteY141" fmla="*/ 455045 h 690193"/>
                <a:gd name="connsiteX142" fmla="*/ 78031 w 909283"/>
                <a:gd name="connsiteY142" fmla="*/ 449960 h 690193"/>
                <a:gd name="connsiteX143" fmla="*/ 76760 w 909283"/>
                <a:gd name="connsiteY143" fmla="*/ 443605 h 690193"/>
                <a:gd name="connsiteX144" fmla="*/ 83115 w 909283"/>
                <a:gd name="connsiteY144" fmla="*/ 442334 h 690193"/>
                <a:gd name="connsiteX145" fmla="*/ 90742 w 909283"/>
                <a:gd name="connsiteY145" fmla="*/ 447419 h 690193"/>
                <a:gd name="connsiteX146" fmla="*/ 103452 w 909283"/>
                <a:gd name="connsiteY146" fmla="*/ 451232 h 690193"/>
                <a:gd name="connsiteX147" fmla="*/ 105994 w 909283"/>
                <a:gd name="connsiteY147" fmla="*/ 457587 h 690193"/>
                <a:gd name="connsiteX148" fmla="*/ 103452 w 909283"/>
                <a:gd name="connsiteY148" fmla="*/ 460130 h 690193"/>
                <a:gd name="connsiteX149" fmla="*/ 858443 w 909283"/>
                <a:gd name="connsiteY149" fmla="*/ 444876 h 690193"/>
                <a:gd name="connsiteX150" fmla="*/ 853359 w 909283"/>
                <a:gd name="connsiteY150" fmla="*/ 442334 h 690193"/>
                <a:gd name="connsiteX151" fmla="*/ 843190 w 909283"/>
                <a:gd name="connsiteY151" fmla="*/ 419455 h 690193"/>
                <a:gd name="connsiteX152" fmla="*/ 845732 w 909283"/>
                <a:gd name="connsiteY152" fmla="*/ 413100 h 690193"/>
                <a:gd name="connsiteX153" fmla="*/ 852087 w 909283"/>
                <a:gd name="connsiteY153" fmla="*/ 415642 h 690193"/>
                <a:gd name="connsiteX154" fmla="*/ 862256 w 909283"/>
                <a:gd name="connsiteY154" fmla="*/ 438521 h 690193"/>
                <a:gd name="connsiteX155" fmla="*/ 859714 w 909283"/>
                <a:gd name="connsiteY155" fmla="*/ 444876 h 690193"/>
                <a:gd name="connsiteX156" fmla="*/ 858443 w 909283"/>
                <a:gd name="connsiteY156" fmla="*/ 444876 h 690193"/>
                <a:gd name="connsiteX157" fmla="*/ 827938 w 909283"/>
                <a:gd name="connsiteY157" fmla="*/ 378780 h 690193"/>
                <a:gd name="connsiteX158" fmla="*/ 822854 w 909283"/>
                <a:gd name="connsiteY158" fmla="*/ 376238 h 690193"/>
                <a:gd name="connsiteX159" fmla="*/ 820312 w 909283"/>
                <a:gd name="connsiteY159" fmla="*/ 372425 h 690193"/>
                <a:gd name="connsiteX160" fmla="*/ 807601 w 909283"/>
                <a:gd name="connsiteY160" fmla="*/ 359714 h 690193"/>
                <a:gd name="connsiteX161" fmla="*/ 807601 w 909283"/>
                <a:gd name="connsiteY161" fmla="*/ 353359 h 690193"/>
                <a:gd name="connsiteX162" fmla="*/ 815228 w 909283"/>
                <a:gd name="connsiteY162" fmla="*/ 353359 h 690193"/>
                <a:gd name="connsiteX163" fmla="*/ 829209 w 909283"/>
                <a:gd name="connsiteY163" fmla="*/ 367340 h 690193"/>
                <a:gd name="connsiteX164" fmla="*/ 830480 w 909283"/>
                <a:gd name="connsiteY164" fmla="*/ 368612 h 690193"/>
                <a:gd name="connsiteX165" fmla="*/ 833022 w 909283"/>
                <a:gd name="connsiteY165" fmla="*/ 373696 h 690193"/>
                <a:gd name="connsiteX166" fmla="*/ 830480 w 909283"/>
                <a:gd name="connsiteY166" fmla="*/ 380051 h 690193"/>
                <a:gd name="connsiteX167" fmla="*/ 827938 w 909283"/>
                <a:gd name="connsiteY167" fmla="*/ 378780 h 690193"/>
                <a:gd name="connsiteX168" fmla="*/ 770742 w 909283"/>
                <a:gd name="connsiteY168" fmla="*/ 335563 h 690193"/>
                <a:gd name="connsiteX169" fmla="*/ 768200 w 909283"/>
                <a:gd name="connsiteY169" fmla="*/ 334293 h 690193"/>
                <a:gd name="connsiteX170" fmla="*/ 764387 w 909283"/>
                <a:gd name="connsiteY170" fmla="*/ 331750 h 690193"/>
                <a:gd name="connsiteX171" fmla="*/ 746592 w 909283"/>
                <a:gd name="connsiteY171" fmla="*/ 326667 h 690193"/>
                <a:gd name="connsiteX172" fmla="*/ 742779 w 909283"/>
                <a:gd name="connsiteY172" fmla="*/ 320311 h 690193"/>
                <a:gd name="connsiteX173" fmla="*/ 749134 w 909283"/>
                <a:gd name="connsiteY173" fmla="*/ 316497 h 690193"/>
                <a:gd name="connsiteX174" fmla="*/ 766928 w 909283"/>
                <a:gd name="connsiteY174" fmla="*/ 321582 h 690193"/>
                <a:gd name="connsiteX175" fmla="*/ 768200 w 909283"/>
                <a:gd name="connsiteY175" fmla="*/ 321582 h 690193"/>
                <a:gd name="connsiteX176" fmla="*/ 773284 w 909283"/>
                <a:gd name="connsiteY176" fmla="*/ 324124 h 690193"/>
                <a:gd name="connsiteX177" fmla="*/ 774555 w 909283"/>
                <a:gd name="connsiteY177" fmla="*/ 330480 h 690193"/>
                <a:gd name="connsiteX178" fmla="*/ 770742 w 909283"/>
                <a:gd name="connsiteY178" fmla="*/ 335563 h 690193"/>
                <a:gd name="connsiteX179" fmla="*/ 702106 w 909283"/>
                <a:gd name="connsiteY179" fmla="*/ 311414 h 690193"/>
                <a:gd name="connsiteX180" fmla="*/ 699564 w 909283"/>
                <a:gd name="connsiteY180" fmla="*/ 311414 h 690193"/>
                <a:gd name="connsiteX181" fmla="*/ 677956 w 909283"/>
                <a:gd name="connsiteY181" fmla="*/ 301245 h 690193"/>
                <a:gd name="connsiteX182" fmla="*/ 676686 w 909283"/>
                <a:gd name="connsiteY182" fmla="*/ 299974 h 690193"/>
                <a:gd name="connsiteX183" fmla="*/ 675415 w 909283"/>
                <a:gd name="connsiteY183" fmla="*/ 293618 h 690193"/>
                <a:gd name="connsiteX184" fmla="*/ 681770 w 909283"/>
                <a:gd name="connsiteY184" fmla="*/ 292347 h 690193"/>
                <a:gd name="connsiteX185" fmla="*/ 683041 w 909283"/>
                <a:gd name="connsiteY185" fmla="*/ 292347 h 690193"/>
                <a:gd name="connsiteX186" fmla="*/ 704648 w 909283"/>
                <a:gd name="connsiteY186" fmla="*/ 302516 h 690193"/>
                <a:gd name="connsiteX187" fmla="*/ 707190 w 909283"/>
                <a:gd name="connsiteY187" fmla="*/ 308871 h 690193"/>
                <a:gd name="connsiteX188" fmla="*/ 702106 w 909283"/>
                <a:gd name="connsiteY188" fmla="*/ 311414 h 690193"/>
                <a:gd name="connsiteX189" fmla="*/ 637284 w 909283"/>
                <a:gd name="connsiteY189" fmla="*/ 275824 h 690193"/>
                <a:gd name="connsiteX190" fmla="*/ 634742 w 909283"/>
                <a:gd name="connsiteY190" fmla="*/ 275824 h 690193"/>
                <a:gd name="connsiteX191" fmla="*/ 633470 w 909283"/>
                <a:gd name="connsiteY191" fmla="*/ 274552 h 690193"/>
                <a:gd name="connsiteX192" fmla="*/ 614405 w 909283"/>
                <a:gd name="connsiteY192" fmla="*/ 263113 h 690193"/>
                <a:gd name="connsiteX193" fmla="*/ 616947 w 909283"/>
                <a:gd name="connsiteY193" fmla="*/ 259299 h 690193"/>
                <a:gd name="connsiteX194" fmla="*/ 619489 w 909283"/>
                <a:gd name="connsiteY194" fmla="*/ 255486 h 690193"/>
                <a:gd name="connsiteX195" fmla="*/ 639826 w 909283"/>
                <a:gd name="connsiteY195" fmla="*/ 268197 h 690193"/>
                <a:gd name="connsiteX196" fmla="*/ 642368 w 909283"/>
                <a:gd name="connsiteY196" fmla="*/ 274552 h 690193"/>
                <a:gd name="connsiteX197" fmla="*/ 637284 w 909283"/>
                <a:gd name="connsiteY197" fmla="*/ 275824 h 690193"/>
                <a:gd name="connsiteX198" fmla="*/ 573732 w 909283"/>
                <a:gd name="connsiteY198" fmla="*/ 237691 h 690193"/>
                <a:gd name="connsiteX199" fmla="*/ 571190 w 909283"/>
                <a:gd name="connsiteY199" fmla="*/ 236420 h 690193"/>
                <a:gd name="connsiteX200" fmla="*/ 550854 w 909283"/>
                <a:gd name="connsiteY200" fmla="*/ 222438 h 690193"/>
                <a:gd name="connsiteX201" fmla="*/ 549583 w 909283"/>
                <a:gd name="connsiteY201" fmla="*/ 216083 h 690193"/>
                <a:gd name="connsiteX202" fmla="*/ 555938 w 909283"/>
                <a:gd name="connsiteY202" fmla="*/ 214811 h 690193"/>
                <a:gd name="connsiteX203" fmla="*/ 576274 w 909283"/>
                <a:gd name="connsiteY203" fmla="*/ 228794 h 690193"/>
                <a:gd name="connsiteX204" fmla="*/ 577545 w 909283"/>
                <a:gd name="connsiteY204" fmla="*/ 235149 h 690193"/>
                <a:gd name="connsiteX205" fmla="*/ 573732 w 909283"/>
                <a:gd name="connsiteY205" fmla="*/ 237691 h 690193"/>
                <a:gd name="connsiteX206" fmla="*/ 4312 w 909283"/>
                <a:gd name="connsiteY206" fmla="*/ 228794 h 690193"/>
                <a:gd name="connsiteX207" fmla="*/ 499 w 909283"/>
                <a:gd name="connsiteY207" fmla="*/ 226251 h 690193"/>
                <a:gd name="connsiteX208" fmla="*/ 3041 w 909283"/>
                <a:gd name="connsiteY208" fmla="*/ 219896 h 690193"/>
                <a:gd name="connsiteX209" fmla="*/ 8125 w 909283"/>
                <a:gd name="connsiteY209" fmla="*/ 217354 h 690193"/>
                <a:gd name="connsiteX210" fmla="*/ 15751 w 909283"/>
                <a:gd name="connsiteY210" fmla="*/ 214811 h 690193"/>
                <a:gd name="connsiteX211" fmla="*/ 25919 w 909283"/>
                <a:gd name="connsiteY211" fmla="*/ 212270 h 690193"/>
                <a:gd name="connsiteX212" fmla="*/ 32274 w 909283"/>
                <a:gd name="connsiteY212" fmla="*/ 214811 h 690193"/>
                <a:gd name="connsiteX213" fmla="*/ 29732 w 909283"/>
                <a:gd name="connsiteY213" fmla="*/ 221167 h 690193"/>
                <a:gd name="connsiteX214" fmla="*/ 28461 w 909283"/>
                <a:gd name="connsiteY214" fmla="*/ 222438 h 690193"/>
                <a:gd name="connsiteX215" fmla="*/ 27190 w 909283"/>
                <a:gd name="connsiteY215" fmla="*/ 222438 h 690193"/>
                <a:gd name="connsiteX216" fmla="*/ 17022 w 909283"/>
                <a:gd name="connsiteY216" fmla="*/ 224981 h 690193"/>
                <a:gd name="connsiteX217" fmla="*/ 10667 w 909283"/>
                <a:gd name="connsiteY217" fmla="*/ 227522 h 690193"/>
                <a:gd name="connsiteX218" fmla="*/ 6854 w 909283"/>
                <a:gd name="connsiteY218" fmla="*/ 230064 h 690193"/>
                <a:gd name="connsiteX219" fmla="*/ 4312 w 909283"/>
                <a:gd name="connsiteY219" fmla="*/ 228794 h 690193"/>
                <a:gd name="connsiteX220" fmla="*/ 71676 w 909283"/>
                <a:gd name="connsiteY220" fmla="*/ 198287 h 690193"/>
                <a:gd name="connsiteX221" fmla="*/ 66592 w 909283"/>
                <a:gd name="connsiteY221" fmla="*/ 195745 h 690193"/>
                <a:gd name="connsiteX222" fmla="*/ 69134 w 909283"/>
                <a:gd name="connsiteY222" fmla="*/ 189390 h 690193"/>
                <a:gd name="connsiteX223" fmla="*/ 84387 w 909283"/>
                <a:gd name="connsiteY223" fmla="*/ 183034 h 690193"/>
                <a:gd name="connsiteX224" fmla="*/ 88200 w 909283"/>
                <a:gd name="connsiteY224" fmla="*/ 179221 h 690193"/>
                <a:gd name="connsiteX225" fmla="*/ 90742 w 909283"/>
                <a:gd name="connsiteY225" fmla="*/ 177951 h 690193"/>
                <a:gd name="connsiteX226" fmla="*/ 97097 w 909283"/>
                <a:gd name="connsiteY226" fmla="*/ 180493 h 690193"/>
                <a:gd name="connsiteX227" fmla="*/ 94555 w 909283"/>
                <a:gd name="connsiteY227" fmla="*/ 186848 h 690193"/>
                <a:gd name="connsiteX228" fmla="*/ 92013 w 909283"/>
                <a:gd name="connsiteY228" fmla="*/ 190661 h 690193"/>
                <a:gd name="connsiteX229" fmla="*/ 74218 w 909283"/>
                <a:gd name="connsiteY229" fmla="*/ 198287 h 690193"/>
                <a:gd name="connsiteX230" fmla="*/ 71676 w 909283"/>
                <a:gd name="connsiteY230" fmla="*/ 198287 h 690193"/>
                <a:gd name="connsiteX231" fmla="*/ 516536 w 909283"/>
                <a:gd name="connsiteY231" fmla="*/ 191932 h 690193"/>
                <a:gd name="connsiteX232" fmla="*/ 512723 w 909283"/>
                <a:gd name="connsiteY232" fmla="*/ 190661 h 690193"/>
                <a:gd name="connsiteX233" fmla="*/ 493657 w 909283"/>
                <a:gd name="connsiteY233" fmla="*/ 174138 h 690193"/>
                <a:gd name="connsiteX234" fmla="*/ 493657 w 909283"/>
                <a:gd name="connsiteY234" fmla="*/ 167782 h 690193"/>
                <a:gd name="connsiteX235" fmla="*/ 501284 w 909283"/>
                <a:gd name="connsiteY235" fmla="*/ 167782 h 690193"/>
                <a:gd name="connsiteX236" fmla="*/ 505097 w 909283"/>
                <a:gd name="connsiteY236" fmla="*/ 171595 h 690193"/>
                <a:gd name="connsiteX237" fmla="*/ 519078 w 909283"/>
                <a:gd name="connsiteY237" fmla="*/ 183034 h 690193"/>
                <a:gd name="connsiteX238" fmla="*/ 519078 w 909283"/>
                <a:gd name="connsiteY238" fmla="*/ 189390 h 690193"/>
                <a:gd name="connsiteX239" fmla="*/ 516536 w 909283"/>
                <a:gd name="connsiteY239" fmla="*/ 191932 h 690193"/>
                <a:gd name="connsiteX240" fmla="*/ 140312 w 909283"/>
                <a:gd name="connsiteY240" fmla="*/ 175408 h 690193"/>
                <a:gd name="connsiteX241" fmla="*/ 135228 w 909283"/>
                <a:gd name="connsiteY241" fmla="*/ 171595 h 690193"/>
                <a:gd name="connsiteX242" fmla="*/ 137770 w 909283"/>
                <a:gd name="connsiteY242" fmla="*/ 165240 h 690193"/>
                <a:gd name="connsiteX243" fmla="*/ 160648 w 909283"/>
                <a:gd name="connsiteY243" fmla="*/ 157613 h 690193"/>
                <a:gd name="connsiteX244" fmla="*/ 167003 w 909283"/>
                <a:gd name="connsiteY244" fmla="*/ 158884 h 690193"/>
                <a:gd name="connsiteX245" fmla="*/ 165732 w 909283"/>
                <a:gd name="connsiteY245" fmla="*/ 165240 h 690193"/>
                <a:gd name="connsiteX246" fmla="*/ 164461 w 909283"/>
                <a:gd name="connsiteY246" fmla="*/ 165240 h 690193"/>
                <a:gd name="connsiteX247" fmla="*/ 141583 w 909283"/>
                <a:gd name="connsiteY247" fmla="*/ 172866 h 690193"/>
                <a:gd name="connsiteX248" fmla="*/ 140312 w 909283"/>
                <a:gd name="connsiteY248" fmla="*/ 175408 h 690193"/>
                <a:gd name="connsiteX249" fmla="*/ 463153 w 909283"/>
                <a:gd name="connsiteY249" fmla="*/ 141089 h 690193"/>
                <a:gd name="connsiteX250" fmla="*/ 459340 w 909283"/>
                <a:gd name="connsiteY250" fmla="*/ 139818 h 690193"/>
                <a:gd name="connsiteX251" fmla="*/ 441546 w 909283"/>
                <a:gd name="connsiteY251" fmla="*/ 123294 h 690193"/>
                <a:gd name="connsiteX252" fmla="*/ 441546 w 909283"/>
                <a:gd name="connsiteY252" fmla="*/ 116939 h 690193"/>
                <a:gd name="connsiteX253" fmla="*/ 449171 w 909283"/>
                <a:gd name="connsiteY253" fmla="*/ 116939 h 690193"/>
                <a:gd name="connsiteX254" fmla="*/ 466966 w 909283"/>
                <a:gd name="connsiteY254" fmla="*/ 133463 h 690193"/>
                <a:gd name="connsiteX255" fmla="*/ 466966 w 909283"/>
                <a:gd name="connsiteY255" fmla="*/ 139818 h 690193"/>
                <a:gd name="connsiteX256" fmla="*/ 463153 w 909283"/>
                <a:gd name="connsiteY256" fmla="*/ 141089 h 690193"/>
                <a:gd name="connsiteX257" fmla="*/ 200050 w 909283"/>
                <a:gd name="connsiteY257" fmla="*/ 137276 h 690193"/>
                <a:gd name="connsiteX258" fmla="*/ 200050 w 909283"/>
                <a:gd name="connsiteY258" fmla="*/ 137276 h 690193"/>
                <a:gd name="connsiteX259" fmla="*/ 194966 w 909283"/>
                <a:gd name="connsiteY259" fmla="*/ 130921 h 690193"/>
                <a:gd name="connsiteX260" fmla="*/ 197508 w 909283"/>
                <a:gd name="connsiteY260" fmla="*/ 123294 h 690193"/>
                <a:gd name="connsiteX261" fmla="*/ 198779 w 909283"/>
                <a:gd name="connsiteY261" fmla="*/ 122023 h 690193"/>
                <a:gd name="connsiteX262" fmla="*/ 203863 w 909283"/>
                <a:gd name="connsiteY262" fmla="*/ 115668 h 690193"/>
                <a:gd name="connsiteX263" fmla="*/ 206405 w 909283"/>
                <a:gd name="connsiteY263" fmla="*/ 109312 h 690193"/>
                <a:gd name="connsiteX264" fmla="*/ 212760 w 909283"/>
                <a:gd name="connsiteY264" fmla="*/ 106770 h 690193"/>
                <a:gd name="connsiteX265" fmla="*/ 215302 w 909283"/>
                <a:gd name="connsiteY265" fmla="*/ 113125 h 690193"/>
                <a:gd name="connsiteX266" fmla="*/ 214031 w 909283"/>
                <a:gd name="connsiteY266" fmla="*/ 115668 h 690193"/>
                <a:gd name="connsiteX267" fmla="*/ 211489 w 909283"/>
                <a:gd name="connsiteY267" fmla="*/ 120752 h 690193"/>
                <a:gd name="connsiteX268" fmla="*/ 206405 w 909283"/>
                <a:gd name="connsiteY268" fmla="*/ 127108 h 690193"/>
                <a:gd name="connsiteX269" fmla="*/ 205134 w 909283"/>
                <a:gd name="connsiteY269" fmla="*/ 134734 h 690193"/>
                <a:gd name="connsiteX270" fmla="*/ 200050 w 909283"/>
                <a:gd name="connsiteY270" fmla="*/ 137276 h 690193"/>
                <a:gd name="connsiteX271" fmla="*/ 408499 w 909283"/>
                <a:gd name="connsiteY271" fmla="*/ 91518 h 690193"/>
                <a:gd name="connsiteX272" fmla="*/ 404685 w 909283"/>
                <a:gd name="connsiteY272" fmla="*/ 90246 h 690193"/>
                <a:gd name="connsiteX273" fmla="*/ 402144 w 909283"/>
                <a:gd name="connsiteY273" fmla="*/ 87704 h 690193"/>
                <a:gd name="connsiteX274" fmla="*/ 388162 w 909283"/>
                <a:gd name="connsiteY274" fmla="*/ 71180 h 690193"/>
                <a:gd name="connsiteX275" fmla="*/ 388162 w 909283"/>
                <a:gd name="connsiteY275" fmla="*/ 64825 h 690193"/>
                <a:gd name="connsiteX276" fmla="*/ 395788 w 909283"/>
                <a:gd name="connsiteY276" fmla="*/ 64825 h 690193"/>
                <a:gd name="connsiteX277" fmla="*/ 412312 w 909283"/>
                <a:gd name="connsiteY277" fmla="*/ 82620 h 690193"/>
                <a:gd name="connsiteX278" fmla="*/ 412312 w 909283"/>
                <a:gd name="connsiteY278" fmla="*/ 88975 h 690193"/>
                <a:gd name="connsiteX279" fmla="*/ 408499 w 909283"/>
                <a:gd name="connsiteY279" fmla="*/ 91518 h 690193"/>
                <a:gd name="connsiteX280" fmla="*/ 221657 w 909283"/>
                <a:gd name="connsiteY280" fmla="*/ 68638 h 690193"/>
                <a:gd name="connsiteX281" fmla="*/ 221657 w 909283"/>
                <a:gd name="connsiteY281" fmla="*/ 68638 h 690193"/>
                <a:gd name="connsiteX282" fmla="*/ 216573 w 909283"/>
                <a:gd name="connsiteY282" fmla="*/ 62282 h 690193"/>
                <a:gd name="connsiteX283" fmla="*/ 217845 w 909283"/>
                <a:gd name="connsiteY283" fmla="*/ 57198 h 690193"/>
                <a:gd name="connsiteX284" fmla="*/ 217845 w 909283"/>
                <a:gd name="connsiteY284" fmla="*/ 55927 h 690193"/>
                <a:gd name="connsiteX285" fmla="*/ 226742 w 909283"/>
                <a:gd name="connsiteY285" fmla="*/ 38132 h 690193"/>
                <a:gd name="connsiteX286" fmla="*/ 233097 w 909283"/>
                <a:gd name="connsiteY286" fmla="*/ 35590 h 690193"/>
                <a:gd name="connsiteX287" fmla="*/ 235639 w 909283"/>
                <a:gd name="connsiteY287" fmla="*/ 41945 h 690193"/>
                <a:gd name="connsiteX288" fmla="*/ 226742 w 909283"/>
                <a:gd name="connsiteY288" fmla="*/ 58469 h 690193"/>
                <a:gd name="connsiteX289" fmla="*/ 225471 w 909283"/>
                <a:gd name="connsiteY289" fmla="*/ 62282 h 690193"/>
                <a:gd name="connsiteX290" fmla="*/ 221657 w 909283"/>
                <a:gd name="connsiteY290" fmla="*/ 68638 h 690193"/>
                <a:gd name="connsiteX291" fmla="*/ 360199 w 909283"/>
                <a:gd name="connsiteY291" fmla="*/ 36861 h 690193"/>
                <a:gd name="connsiteX292" fmla="*/ 356387 w 909283"/>
                <a:gd name="connsiteY292" fmla="*/ 35590 h 690193"/>
                <a:gd name="connsiteX293" fmla="*/ 355115 w 909283"/>
                <a:gd name="connsiteY293" fmla="*/ 34319 h 690193"/>
                <a:gd name="connsiteX294" fmla="*/ 346218 w 909283"/>
                <a:gd name="connsiteY294" fmla="*/ 27964 h 690193"/>
                <a:gd name="connsiteX295" fmla="*/ 338592 w 909283"/>
                <a:gd name="connsiteY295" fmla="*/ 20337 h 690193"/>
                <a:gd name="connsiteX296" fmla="*/ 336050 w 909283"/>
                <a:gd name="connsiteY296" fmla="*/ 13982 h 690193"/>
                <a:gd name="connsiteX297" fmla="*/ 342405 w 909283"/>
                <a:gd name="connsiteY297" fmla="*/ 11439 h 690193"/>
                <a:gd name="connsiteX298" fmla="*/ 343676 w 909283"/>
                <a:gd name="connsiteY298" fmla="*/ 12711 h 690193"/>
                <a:gd name="connsiteX299" fmla="*/ 344947 w 909283"/>
                <a:gd name="connsiteY299" fmla="*/ 13982 h 690193"/>
                <a:gd name="connsiteX300" fmla="*/ 352573 w 909283"/>
                <a:gd name="connsiteY300" fmla="*/ 20337 h 690193"/>
                <a:gd name="connsiteX301" fmla="*/ 362742 w 909283"/>
                <a:gd name="connsiteY301" fmla="*/ 27964 h 690193"/>
                <a:gd name="connsiteX302" fmla="*/ 362742 w 909283"/>
                <a:gd name="connsiteY302" fmla="*/ 34319 h 690193"/>
                <a:gd name="connsiteX303" fmla="*/ 360199 w 909283"/>
                <a:gd name="connsiteY303" fmla="*/ 36861 h 690193"/>
                <a:gd name="connsiteX304" fmla="*/ 269957 w 909283"/>
                <a:gd name="connsiteY304" fmla="*/ 16524 h 690193"/>
                <a:gd name="connsiteX305" fmla="*/ 264873 w 909283"/>
                <a:gd name="connsiteY305" fmla="*/ 12711 h 690193"/>
                <a:gd name="connsiteX306" fmla="*/ 267415 w 909283"/>
                <a:gd name="connsiteY306" fmla="*/ 6355 h 690193"/>
                <a:gd name="connsiteX307" fmla="*/ 271228 w 909283"/>
                <a:gd name="connsiteY307" fmla="*/ 5084 h 690193"/>
                <a:gd name="connsiteX308" fmla="*/ 275041 w 909283"/>
                <a:gd name="connsiteY308" fmla="*/ 1271 h 690193"/>
                <a:gd name="connsiteX309" fmla="*/ 278854 w 909283"/>
                <a:gd name="connsiteY309" fmla="*/ 0 h 690193"/>
                <a:gd name="connsiteX310" fmla="*/ 291564 w 909283"/>
                <a:gd name="connsiteY310" fmla="*/ 0 h 690193"/>
                <a:gd name="connsiteX311" fmla="*/ 296648 w 909283"/>
                <a:gd name="connsiteY311" fmla="*/ 5084 h 690193"/>
                <a:gd name="connsiteX312" fmla="*/ 291564 w 909283"/>
                <a:gd name="connsiteY312" fmla="*/ 10168 h 690193"/>
                <a:gd name="connsiteX313" fmla="*/ 281396 w 909283"/>
                <a:gd name="connsiteY313" fmla="*/ 10168 h 690193"/>
                <a:gd name="connsiteX314" fmla="*/ 277583 w 909283"/>
                <a:gd name="connsiteY314" fmla="*/ 13982 h 690193"/>
                <a:gd name="connsiteX315" fmla="*/ 275041 w 909283"/>
                <a:gd name="connsiteY315" fmla="*/ 15253 h 690193"/>
                <a:gd name="connsiteX316" fmla="*/ 269957 w 909283"/>
                <a:gd name="connsiteY316" fmla="*/ 16524 h 690193"/>
                <a:gd name="connsiteX317" fmla="*/ 269957 w 909283"/>
                <a:gd name="connsiteY317" fmla="*/ 16524 h 69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909283" h="690193">
                  <a:moveTo>
                    <a:pt x="693209" y="690194"/>
                  </a:moveTo>
                  <a:lnTo>
                    <a:pt x="689396" y="690194"/>
                  </a:lnTo>
                  <a:lnTo>
                    <a:pt x="667788" y="687652"/>
                  </a:lnTo>
                  <a:cubicBezTo>
                    <a:pt x="665246" y="687652"/>
                    <a:pt x="662704" y="685109"/>
                    <a:pt x="663975" y="682568"/>
                  </a:cubicBezTo>
                  <a:cubicBezTo>
                    <a:pt x="663975" y="680025"/>
                    <a:pt x="666517" y="677483"/>
                    <a:pt x="669059" y="678754"/>
                  </a:cubicBezTo>
                  <a:lnTo>
                    <a:pt x="690667" y="681296"/>
                  </a:lnTo>
                  <a:lnTo>
                    <a:pt x="693209" y="681296"/>
                  </a:lnTo>
                  <a:cubicBezTo>
                    <a:pt x="695751" y="681296"/>
                    <a:pt x="698293" y="683839"/>
                    <a:pt x="698293" y="686381"/>
                  </a:cubicBezTo>
                  <a:cubicBezTo>
                    <a:pt x="698293" y="688923"/>
                    <a:pt x="695751" y="690194"/>
                    <a:pt x="693209" y="690194"/>
                  </a:cubicBezTo>
                  <a:moveTo>
                    <a:pt x="742779" y="686381"/>
                  </a:moveTo>
                  <a:cubicBezTo>
                    <a:pt x="740237" y="686381"/>
                    <a:pt x="738966" y="685109"/>
                    <a:pt x="737695" y="682568"/>
                  </a:cubicBezTo>
                  <a:cubicBezTo>
                    <a:pt x="736424" y="680025"/>
                    <a:pt x="737695" y="677483"/>
                    <a:pt x="740237" y="676212"/>
                  </a:cubicBezTo>
                  <a:lnTo>
                    <a:pt x="742779" y="674941"/>
                  </a:lnTo>
                  <a:lnTo>
                    <a:pt x="765658" y="672399"/>
                  </a:lnTo>
                  <a:cubicBezTo>
                    <a:pt x="768200" y="672399"/>
                    <a:pt x="770742" y="673670"/>
                    <a:pt x="772013" y="676212"/>
                  </a:cubicBezTo>
                  <a:cubicBezTo>
                    <a:pt x="773284" y="678754"/>
                    <a:pt x="770742" y="681296"/>
                    <a:pt x="768200" y="682568"/>
                  </a:cubicBezTo>
                  <a:lnTo>
                    <a:pt x="765658" y="683839"/>
                  </a:lnTo>
                  <a:lnTo>
                    <a:pt x="744050" y="686381"/>
                  </a:lnTo>
                  <a:cubicBezTo>
                    <a:pt x="744050" y="685109"/>
                    <a:pt x="742779" y="686381"/>
                    <a:pt x="742779" y="686381"/>
                  </a:cubicBezTo>
                  <a:moveTo>
                    <a:pt x="619489" y="683839"/>
                  </a:moveTo>
                  <a:cubicBezTo>
                    <a:pt x="619489" y="683839"/>
                    <a:pt x="618218" y="683839"/>
                    <a:pt x="619489" y="683839"/>
                  </a:cubicBezTo>
                  <a:lnTo>
                    <a:pt x="608050" y="682568"/>
                  </a:lnTo>
                  <a:lnTo>
                    <a:pt x="594069" y="677483"/>
                  </a:lnTo>
                  <a:cubicBezTo>
                    <a:pt x="591527" y="676212"/>
                    <a:pt x="590256" y="673670"/>
                    <a:pt x="591527" y="671128"/>
                  </a:cubicBezTo>
                  <a:cubicBezTo>
                    <a:pt x="592798" y="668585"/>
                    <a:pt x="595340" y="667315"/>
                    <a:pt x="597882" y="668585"/>
                  </a:cubicBezTo>
                  <a:lnTo>
                    <a:pt x="611863" y="673670"/>
                  </a:lnTo>
                  <a:lnTo>
                    <a:pt x="620760" y="674941"/>
                  </a:lnTo>
                  <a:cubicBezTo>
                    <a:pt x="623302" y="674941"/>
                    <a:pt x="625845" y="677483"/>
                    <a:pt x="624574" y="680025"/>
                  </a:cubicBezTo>
                  <a:cubicBezTo>
                    <a:pt x="623302" y="682568"/>
                    <a:pt x="622031" y="683839"/>
                    <a:pt x="619489" y="683839"/>
                  </a:cubicBezTo>
                  <a:moveTo>
                    <a:pt x="815228" y="676212"/>
                  </a:moveTo>
                  <a:cubicBezTo>
                    <a:pt x="812686" y="676212"/>
                    <a:pt x="811414" y="674941"/>
                    <a:pt x="810144" y="672399"/>
                  </a:cubicBezTo>
                  <a:cubicBezTo>
                    <a:pt x="808873" y="669857"/>
                    <a:pt x="811414" y="667315"/>
                    <a:pt x="813957" y="666043"/>
                  </a:cubicBezTo>
                  <a:lnTo>
                    <a:pt x="824125" y="663502"/>
                  </a:lnTo>
                  <a:lnTo>
                    <a:pt x="836835" y="660959"/>
                  </a:lnTo>
                  <a:cubicBezTo>
                    <a:pt x="839377" y="659688"/>
                    <a:pt x="841919" y="660959"/>
                    <a:pt x="843190" y="663502"/>
                  </a:cubicBezTo>
                  <a:cubicBezTo>
                    <a:pt x="844461" y="666043"/>
                    <a:pt x="843190" y="668585"/>
                    <a:pt x="840648" y="669857"/>
                  </a:cubicBezTo>
                  <a:lnTo>
                    <a:pt x="838106" y="671128"/>
                  </a:lnTo>
                  <a:lnTo>
                    <a:pt x="815228" y="676212"/>
                  </a:lnTo>
                  <a:cubicBezTo>
                    <a:pt x="816499" y="676212"/>
                    <a:pt x="816499" y="676212"/>
                    <a:pt x="815228" y="676212"/>
                  </a:cubicBezTo>
                  <a:moveTo>
                    <a:pt x="550854" y="658417"/>
                  </a:moveTo>
                  <a:cubicBezTo>
                    <a:pt x="549583" y="658417"/>
                    <a:pt x="549583" y="658417"/>
                    <a:pt x="548312" y="657146"/>
                  </a:cubicBezTo>
                  <a:lnTo>
                    <a:pt x="543228" y="653332"/>
                  </a:lnTo>
                  <a:lnTo>
                    <a:pt x="527975" y="641893"/>
                  </a:lnTo>
                  <a:cubicBezTo>
                    <a:pt x="525433" y="640622"/>
                    <a:pt x="525433" y="636809"/>
                    <a:pt x="526704" y="635538"/>
                  </a:cubicBezTo>
                  <a:cubicBezTo>
                    <a:pt x="527975" y="632995"/>
                    <a:pt x="531788" y="632995"/>
                    <a:pt x="533059" y="634266"/>
                  </a:cubicBezTo>
                  <a:lnTo>
                    <a:pt x="547041" y="645706"/>
                  </a:lnTo>
                  <a:lnTo>
                    <a:pt x="552125" y="648249"/>
                  </a:lnTo>
                  <a:cubicBezTo>
                    <a:pt x="554667" y="649519"/>
                    <a:pt x="554667" y="652062"/>
                    <a:pt x="553396" y="654604"/>
                  </a:cubicBezTo>
                  <a:cubicBezTo>
                    <a:pt x="553396" y="657146"/>
                    <a:pt x="552125" y="658417"/>
                    <a:pt x="550854" y="658417"/>
                  </a:cubicBezTo>
                  <a:moveTo>
                    <a:pt x="881321" y="645706"/>
                  </a:moveTo>
                  <a:cubicBezTo>
                    <a:pt x="880050" y="645706"/>
                    <a:pt x="878779" y="645706"/>
                    <a:pt x="878779" y="644435"/>
                  </a:cubicBezTo>
                  <a:cubicBezTo>
                    <a:pt x="876237" y="643164"/>
                    <a:pt x="876237" y="639351"/>
                    <a:pt x="877508" y="638080"/>
                  </a:cubicBezTo>
                  <a:lnTo>
                    <a:pt x="881321" y="632995"/>
                  </a:lnTo>
                  <a:cubicBezTo>
                    <a:pt x="882592" y="631725"/>
                    <a:pt x="883863" y="631725"/>
                    <a:pt x="885134" y="631725"/>
                  </a:cubicBezTo>
                  <a:lnTo>
                    <a:pt x="885134" y="631725"/>
                  </a:lnTo>
                  <a:lnTo>
                    <a:pt x="887676" y="629182"/>
                  </a:lnTo>
                  <a:lnTo>
                    <a:pt x="891489" y="621555"/>
                  </a:lnTo>
                  <a:cubicBezTo>
                    <a:pt x="892761" y="619014"/>
                    <a:pt x="895302" y="617742"/>
                    <a:pt x="897845" y="619014"/>
                  </a:cubicBezTo>
                  <a:cubicBezTo>
                    <a:pt x="900386" y="620285"/>
                    <a:pt x="901657" y="622827"/>
                    <a:pt x="900386" y="625369"/>
                  </a:cubicBezTo>
                  <a:lnTo>
                    <a:pt x="896573" y="632995"/>
                  </a:lnTo>
                  <a:cubicBezTo>
                    <a:pt x="896573" y="632995"/>
                    <a:pt x="896573" y="634266"/>
                    <a:pt x="895302" y="634266"/>
                  </a:cubicBezTo>
                  <a:lnTo>
                    <a:pt x="890218" y="639351"/>
                  </a:lnTo>
                  <a:cubicBezTo>
                    <a:pt x="888947" y="640622"/>
                    <a:pt x="887676" y="640622"/>
                    <a:pt x="886405" y="640622"/>
                  </a:cubicBezTo>
                  <a:lnTo>
                    <a:pt x="883863" y="644435"/>
                  </a:lnTo>
                  <a:cubicBezTo>
                    <a:pt x="883863" y="645706"/>
                    <a:pt x="882592" y="645706"/>
                    <a:pt x="881321" y="645706"/>
                  </a:cubicBezTo>
                  <a:moveTo>
                    <a:pt x="498742" y="607574"/>
                  </a:moveTo>
                  <a:cubicBezTo>
                    <a:pt x="497471" y="607574"/>
                    <a:pt x="494928" y="606303"/>
                    <a:pt x="494928" y="605032"/>
                  </a:cubicBezTo>
                  <a:lnTo>
                    <a:pt x="493657" y="603761"/>
                  </a:lnTo>
                  <a:lnTo>
                    <a:pt x="482218" y="583423"/>
                  </a:lnTo>
                  <a:cubicBezTo>
                    <a:pt x="480947" y="580882"/>
                    <a:pt x="482218" y="578339"/>
                    <a:pt x="484760" y="577068"/>
                  </a:cubicBezTo>
                  <a:cubicBezTo>
                    <a:pt x="487302" y="575797"/>
                    <a:pt x="489844" y="577068"/>
                    <a:pt x="491116" y="579610"/>
                  </a:cubicBezTo>
                  <a:lnTo>
                    <a:pt x="502555" y="599948"/>
                  </a:lnTo>
                  <a:cubicBezTo>
                    <a:pt x="503826" y="602489"/>
                    <a:pt x="503826" y="605032"/>
                    <a:pt x="501284" y="606303"/>
                  </a:cubicBezTo>
                  <a:cubicBezTo>
                    <a:pt x="500013" y="607574"/>
                    <a:pt x="498742" y="607574"/>
                    <a:pt x="498742" y="607574"/>
                  </a:cubicBezTo>
                  <a:moveTo>
                    <a:pt x="904200" y="580882"/>
                  </a:moveTo>
                  <a:cubicBezTo>
                    <a:pt x="901657" y="580882"/>
                    <a:pt x="899116" y="578339"/>
                    <a:pt x="899116" y="575797"/>
                  </a:cubicBezTo>
                  <a:lnTo>
                    <a:pt x="899116" y="559273"/>
                  </a:lnTo>
                  <a:lnTo>
                    <a:pt x="897845" y="552918"/>
                  </a:lnTo>
                  <a:cubicBezTo>
                    <a:pt x="897845" y="550376"/>
                    <a:pt x="899116" y="547833"/>
                    <a:pt x="901657" y="547833"/>
                  </a:cubicBezTo>
                  <a:cubicBezTo>
                    <a:pt x="904200" y="547833"/>
                    <a:pt x="906742" y="549105"/>
                    <a:pt x="908013" y="551646"/>
                  </a:cubicBezTo>
                  <a:lnTo>
                    <a:pt x="909284" y="559273"/>
                  </a:lnTo>
                  <a:lnTo>
                    <a:pt x="909284" y="577068"/>
                  </a:lnTo>
                  <a:cubicBezTo>
                    <a:pt x="909284" y="579610"/>
                    <a:pt x="906742" y="580882"/>
                    <a:pt x="904200" y="580882"/>
                  </a:cubicBezTo>
                  <a:moveTo>
                    <a:pt x="458069" y="547833"/>
                  </a:moveTo>
                  <a:cubicBezTo>
                    <a:pt x="456798" y="547833"/>
                    <a:pt x="455527" y="547833"/>
                    <a:pt x="454256" y="546563"/>
                  </a:cubicBezTo>
                  <a:lnTo>
                    <a:pt x="447901" y="540207"/>
                  </a:lnTo>
                  <a:lnTo>
                    <a:pt x="435190" y="531309"/>
                  </a:lnTo>
                  <a:cubicBezTo>
                    <a:pt x="432648" y="530039"/>
                    <a:pt x="432648" y="526225"/>
                    <a:pt x="433919" y="524954"/>
                  </a:cubicBezTo>
                  <a:cubicBezTo>
                    <a:pt x="435190" y="523683"/>
                    <a:pt x="439003" y="522412"/>
                    <a:pt x="440274" y="523683"/>
                  </a:cubicBezTo>
                  <a:lnTo>
                    <a:pt x="452985" y="532580"/>
                  </a:lnTo>
                  <a:lnTo>
                    <a:pt x="459340" y="538936"/>
                  </a:lnTo>
                  <a:cubicBezTo>
                    <a:pt x="461882" y="540207"/>
                    <a:pt x="461882" y="544020"/>
                    <a:pt x="459340" y="545291"/>
                  </a:cubicBezTo>
                  <a:cubicBezTo>
                    <a:pt x="460611" y="546563"/>
                    <a:pt x="459340" y="547833"/>
                    <a:pt x="458069" y="547833"/>
                  </a:cubicBezTo>
                  <a:moveTo>
                    <a:pt x="888947" y="510973"/>
                  </a:moveTo>
                  <a:cubicBezTo>
                    <a:pt x="887676" y="510973"/>
                    <a:pt x="885134" y="509701"/>
                    <a:pt x="883863" y="508430"/>
                  </a:cubicBezTo>
                  <a:lnTo>
                    <a:pt x="873695" y="486822"/>
                  </a:lnTo>
                  <a:cubicBezTo>
                    <a:pt x="872424" y="484279"/>
                    <a:pt x="873695" y="481737"/>
                    <a:pt x="876237" y="480466"/>
                  </a:cubicBezTo>
                  <a:cubicBezTo>
                    <a:pt x="878779" y="479196"/>
                    <a:pt x="881321" y="480466"/>
                    <a:pt x="882592" y="483009"/>
                  </a:cubicBezTo>
                  <a:lnTo>
                    <a:pt x="892761" y="504617"/>
                  </a:lnTo>
                  <a:cubicBezTo>
                    <a:pt x="894031" y="507159"/>
                    <a:pt x="892761" y="509701"/>
                    <a:pt x="890218" y="510973"/>
                  </a:cubicBezTo>
                  <a:cubicBezTo>
                    <a:pt x="890218" y="510973"/>
                    <a:pt x="890218" y="510973"/>
                    <a:pt x="888947" y="510973"/>
                  </a:cubicBezTo>
                  <a:moveTo>
                    <a:pt x="395788" y="509701"/>
                  </a:moveTo>
                  <a:cubicBezTo>
                    <a:pt x="395788" y="509701"/>
                    <a:pt x="394517" y="509701"/>
                    <a:pt x="394517" y="509701"/>
                  </a:cubicBezTo>
                  <a:lnTo>
                    <a:pt x="371639" y="502075"/>
                  </a:lnTo>
                  <a:cubicBezTo>
                    <a:pt x="369097" y="500803"/>
                    <a:pt x="367826" y="498262"/>
                    <a:pt x="367826" y="495719"/>
                  </a:cubicBezTo>
                  <a:cubicBezTo>
                    <a:pt x="369097" y="493177"/>
                    <a:pt x="371639" y="491906"/>
                    <a:pt x="374181" y="491906"/>
                  </a:cubicBezTo>
                  <a:lnTo>
                    <a:pt x="398330" y="499533"/>
                  </a:lnTo>
                  <a:cubicBezTo>
                    <a:pt x="400872" y="500803"/>
                    <a:pt x="402144" y="503346"/>
                    <a:pt x="400872" y="505888"/>
                  </a:cubicBezTo>
                  <a:cubicBezTo>
                    <a:pt x="399601" y="508430"/>
                    <a:pt x="397060" y="509701"/>
                    <a:pt x="395788" y="509701"/>
                  </a:cubicBezTo>
                  <a:moveTo>
                    <a:pt x="324611" y="488093"/>
                  </a:moveTo>
                  <a:cubicBezTo>
                    <a:pt x="324611" y="488093"/>
                    <a:pt x="323340" y="488093"/>
                    <a:pt x="323340" y="488093"/>
                  </a:cubicBezTo>
                  <a:lnTo>
                    <a:pt x="322069" y="488093"/>
                  </a:lnTo>
                  <a:lnTo>
                    <a:pt x="310629" y="485551"/>
                  </a:lnTo>
                  <a:lnTo>
                    <a:pt x="299190" y="481737"/>
                  </a:lnTo>
                  <a:cubicBezTo>
                    <a:pt x="296648" y="480466"/>
                    <a:pt x="295377" y="477924"/>
                    <a:pt x="296648" y="475382"/>
                  </a:cubicBezTo>
                  <a:cubicBezTo>
                    <a:pt x="297919" y="472840"/>
                    <a:pt x="300461" y="471569"/>
                    <a:pt x="303003" y="472840"/>
                  </a:cubicBezTo>
                  <a:lnTo>
                    <a:pt x="314443" y="476653"/>
                  </a:lnTo>
                  <a:lnTo>
                    <a:pt x="325882" y="479196"/>
                  </a:lnTo>
                  <a:cubicBezTo>
                    <a:pt x="325882" y="479196"/>
                    <a:pt x="327153" y="479196"/>
                    <a:pt x="327153" y="479196"/>
                  </a:cubicBezTo>
                  <a:cubicBezTo>
                    <a:pt x="329695" y="480466"/>
                    <a:pt x="330966" y="483009"/>
                    <a:pt x="330966" y="485551"/>
                  </a:cubicBezTo>
                  <a:cubicBezTo>
                    <a:pt x="328424" y="486822"/>
                    <a:pt x="325882" y="488093"/>
                    <a:pt x="324611" y="488093"/>
                  </a:cubicBezTo>
                  <a:moveTo>
                    <a:pt x="252162" y="472840"/>
                  </a:moveTo>
                  <a:cubicBezTo>
                    <a:pt x="250891" y="472840"/>
                    <a:pt x="250891" y="472840"/>
                    <a:pt x="252162" y="472840"/>
                  </a:cubicBezTo>
                  <a:lnTo>
                    <a:pt x="226742" y="469026"/>
                  </a:lnTo>
                  <a:cubicBezTo>
                    <a:pt x="224200" y="469026"/>
                    <a:pt x="221657" y="466485"/>
                    <a:pt x="222929" y="463943"/>
                  </a:cubicBezTo>
                  <a:cubicBezTo>
                    <a:pt x="222929" y="461400"/>
                    <a:pt x="225471" y="460130"/>
                    <a:pt x="228013" y="460130"/>
                  </a:cubicBezTo>
                  <a:lnTo>
                    <a:pt x="252162" y="463943"/>
                  </a:lnTo>
                  <a:cubicBezTo>
                    <a:pt x="254704" y="463943"/>
                    <a:pt x="257246" y="466485"/>
                    <a:pt x="255975" y="469026"/>
                  </a:cubicBezTo>
                  <a:cubicBezTo>
                    <a:pt x="255975" y="471569"/>
                    <a:pt x="253433" y="472840"/>
                    <a:pt x="252162" y="472840"/>
                  </a:cubicBezTo>
                  <a:moveTo>
                    <a:pt x="177171" y="467756"/>
                  </a:moveTo>
                  <a:lnTo>
                    <a:pt x="160648" y="467756"/>
                  </a:lnTo>
                  <a:lnTo>
                    <a:pt x="151751" y="466485"/>
                  </a:lnTo>
                  <a:cubicBezTo>
                    <a:pt x="149209" y="466485"/>
                    <a:pt x="146667" y="463943"/>
                    <a:pt x="147938" y="461400"/>
                  </a:cubicBezTo>
                  <a:cubicBezTo>
                    <a:pt x="147938" y="458858"/>
                    <a:pt x="150480" y="456316"/>
                    <a:pt x="153022" y="457587"/>
                  </a:cubicBezTo>
                  <a:lnTo>
                    <a:pt x="161919" y="458858"/>
                  </a:lnTo>
                  <a:lnTo>
                    <a:pt x="177171" y="458858"/>
                  </a:lnTo>
                  <a:cubicBezTo>
                    <a:pt x="179714" y="458858"/>
                    <a:pt x="182256" y="461400"/>
                    <a:pt x="182256" y="463943"/>
                  </a:cubicBezTo>
                  <a:cubicBezTo>
                    <a:pt x="182256" y="465213"/>
                    <a:pt x="180985" y="467756"/>
                    <a:pt x="177171" y="467756"/>
                  </a:cubicBezTo>
                  <a:moveTo>
                    <a:pt x="103452" y="460130"/>
                  </a:moveTo>
                  <a:cubicBezTo>
                    <a:pt x="103452" y="460130"/>
                    <a:pt x="102181" y="460130"/>
                    <a:pt x="102181" y="460130"/>
                  </a:cubicBezTo>
                  <a:lnTo>
                    <a:pt x="88200" y="455045"/>
                  </a:lnTo>
                  <a:cubicBezTo>
                    <a:pt x="88200" y="455045"/>
                    <a:pt x="86929" y="455045"/>
                    <a:pt x="86929" y="455045"/>
                  </a:cubicBezTo>
                  <a:lnTo>
                    <a:pt x="78031" y="449960"/>
                  </a:lnTo>
                  <a:cubicBezTo>
                    <a:pt x="75489" y="448690"/>
                    <a:pt x="75489" y="444876"/>
                    <a:pt x="76760" y="443605"/>
                  </a:cubicBezTo>
                  <a:cubicBezTo>
                    <a:pt x="78031" y="441063"/>
                    <a:pt x="81844" y="441063"/>
                    <a:pt x="83115" y="442334"/>
                  </a:cubicBezTo>
                  <a:lnTo>
                    <a:pt x="90742" y="447419"/>
                  </a:lnTo>
                  <a:lnTo>
                    <a:pt x="103452" y="451232"/>
                  </a:lnTo>
                  <a:cubicBezTo>
                    <a:pt x="105994" y="452503"/>
                    <a:pt x="107265" y="455045"/>
                    <a:pt x="105994" y="457587"/>
                  </a:cubicBezTo>
                  <a:cubicBezTo>
                    <a:pt x="108536" y="458858"/>
                    <a:pt x="105994" y="460130"/>
                    <a:pt x="103452" y="460130"/>
                  </a:cubicBezTo>
                  <a:moveTo>
                    <a:pt x="858443" y="444876"/>
                  </a:moveTo>
                  <a:cubicBezTo>
                    <a:pt x="855900" y="444876"/>
                    <a:pt x="854630" y="443605"/>
                    <a:pt x="853359" y="442334"/>
                  </a:cubicBezTo>
                  <a:lnTo>
                    <a:pt x="843190" y="419455"/>
                  </a:lnTo>
                  <a:cubicBezTo>
                    <a:pt x="841919" y="416913"/>
                    <a:pt x="843190" y="414370"/>
                    <a:pt x="845732" y="413100"/>
                  </a:cubicBezTo>
                  <a:cubicBezTo>
                    <a:pt x="848275" y="411828"/>
                    <a:pt x="850816" y="413100"/>
                    <a:pt x="852087" y="415642"/>
                  </a:cubicBezTo>
                  <a:lnTo>
                    <a:pt x="862256" y="438521"/>
                  </a:lnTo>
                  <a:cubicBezTo>
                    <a:pt x="863527" y="441063"/>
                    <a:pt x="862256" y="443605"/>
                    <a:pt x="859714" y="444876"/>
                  </a:cubicBezTo>
                  <a:cubicBezTo>
                    <a:pt x="859714" y="444876"/>
                    <a:pt x="859714" y="444876"/>
                    <a:pt x="858443" y="444876"/>
                  </a:cubicBezTo>
                  <a:moveTo>
                    <a:pt x="827938" y="378780"/>
                  </a:moveTo>
                  <a:cubicBezTo>
                    <a:pt x="826667" y="378780"/>
                    <a:pt x="824125" y="377510"/>
                    <a:pt x="822854" y="376238"/>
                  </a:cubicBezTo>
                  <a:lnTo>
                    <a:pt x="820312" y="372425"/>
                  </a:lnTo>
                  <a:lnTo>
                    <a:pt x="807601" y="359714"/>
                  </a:lnTo>
                  <a:cubicBezTo>
                    <a:pt x="805059" y="358443"/>
                    <a:pt x="805059" y="354630"/>
                    <a:pt x="807601" y="353359"/>
                  </a:cubicBezTo>
                  <a:cubicBezTo>
                    <a:pt x="810144" y="352088"/>
                    <a:pt x="812686" y="352088"/>
                    <a:pt x="815228" y="353359"/>
                  </a:cubicBezTo>
                  <a:lnTo>
                    <a:pt x="829209" y="367340"/>
                  </a:lnTo>
                  <a:cubicBezTo>
                    <a:pt x="829209" y="367340"/>
                    <a:pt x="830480" y="368612"/>
                    <a:pt x="830480" y="368612"/>
                  </a:cubicBezTo>
                  <a:lnTo>
                    <a:pt x="833022" y="373696"/>
                  </a:lnTo>
                  <a:cubicBezTo>
                    <a:pt x="834293" y="376238"/>
                    <a:pt x="833022" y="378780"/>
                    <a:pt x="830480" y="380051"/>
                  </a:cubicBezTo>
                  <a:cubicBezTo>
                    <a:pt x="829209" y="378780"/>
                    <a:pt x="829209" y="378780"/>
                    <a:pt x="827938" y="378780"/>
                  </a:cubicBezTo>
                  <a:moveTo>
                    <a:pt x="770742" y="335563"/>
                  </a:moveTo>
                  <a:cubicBezTo>
                    <a:pt x="769471" y="335563"/>
                    <a:pt x="768200" y="335563"/>
                    <a:pt x="768200" y="334293"/>
                  </a:cubicBezTo>
                  <a:lnTo>
                    <a:pt x="764387" y="331750"/>
                  </a:lnTo>
                  <a:lnTo>
                    <a:pt x="746592" y="326667"/>
                  </a:lnTo>
                  <a:cubicBezTo>
                    <a:pt x="744050" y="325395"/>
                    <a:pt x="742779" y="322853"/>
                    <a:pt x="742779" y="320311"/>
                  </a:cubicBezTo>
                  <a:cubicBezTo>
                    <a:pt x="744050" y="317769"/>
                    <a:pt x="746592" y="316497"/>
                    <a:pt x="749134" y="316497"/>
                  </a:cubicBezTo>
                  <a:lnTo>
                    <a:pt x="766928" y="321582"/>
                  </a:lnTo>
                  <a:cubicBezTo>
                    <a:pt x="766928" y="321582"/>
                    <a:pt x="768200" y="321582"/>
                    <a:pt x="768200" y="321582"/>
                  </a:cubicBezTo>
                  <a:lnTo>
                    <a:pt x="773284" y="324124"/>
                  </a:lnTo>
                  <a:cubicBezTo>
                    <a:pt x="775826" y="325395"/>
                    <a:pt x="775826" y="329208"/>
                    <a:pt x="774555" y="330480"/>
                  </a:cubicBezTo>
                  <a:cubicBezTo>
                    <a:pt x="774555" y="335563"/>
                    <a:pt x="773284" y="335563"/>
                    <a:pt x="770742" y="335563"/>
                  </a:cubicBezTo>
                  <a:moveTo>
                    <a:pt x="702106" y="311414"/>
                  </a:moveTo>
                  <a:cubicBezTo>
                    <a:pt x="700835" y="311414"/>
                    <a:pt x="700835" y="311414"/>
                    <a:pt x="699564" y="311414"/>
                  </a:cubicBezTo>
                  <a:lnTo>
                    <a:pt x="677956" y="301245"/>
                  </a:lnTo>
                  <a:cubicBezTo>
                    <a:pt x="677956" y="301245"/>
                    <a:pt x="676686" y="301245"/>
                    <a:pt x="676686" y="299974"/>
                  </a:cubicBezTo>
                  <a:cubicBezTo>
                    <a:pt x="674144" y="298703"/>
                    <a:pt x="674144" y="296160"/>
                    <a:pt x="675415" y="293618"/>
                  </a:cubicBezTo>
                  <a:cubicBezTo>
                    <a:pt x="676686" y="291076"/>
                    <a:pt x="680499" y="291076"/>
                    <a:pt x="681770" y="292347"/>
                  </a:cubicBezTo>
                  <a:lnTo>
                    <a:pt x="683041" y="292347"/>
                  </a:lnTo>
                  <a:lnTo>
                    <a:pt x="704648" y="302516"/>
                  </a:lnTo>
                  <a:cubicBezTo>
                    <a:pt x="707190" y="303787"/>
                    <a:pt x="708461" y="306329"/>
                    <a:pt x="707190" y="308871"/>
                  </a:cubicBezTo>
                  <a:cubicBezTo>
                    <a:pt x="705919" y="310142"/>
                    <a:pt x="703377" y="311414"/>
                    <a:pt x="702106" y="311414"/>
                  </a:cubicBezTo>
                  <a:moveTo>
                    <a:pt x="637284" y="275824"/>
                  </a:moveTo>
                  <a:cubicBezTo>
                    <a:pt x="636013" y="275824"/>
                    <a:pt x="636013" y="275824"/>
                    <a:pt x="634742" y="275824"/>
                  </a:cubicBezTo>
                  <a:lnTo>
                    <a:pt x="633470" y="274552"/>
                  </a:lnTo>
                  <a:lnTo>
                    <a:pt x="614405" y="263113"/>
                  </a:lnTo>
                  <a:lnTo>
                    <a:pt x="616947" y="259299"/>
                  </a:lnTo>
                  <a:lnTo>
                    <a:pt x="619489" y="255486"/>
                  </a:lnTo>
                  <a:lnTo>
                    <a:pt x="639826" y="268197"/>
                  </a:lnTo>
                  <a:cubicBezTo>
                    <a:pt x="642368" y="269468"/>
                    <a:pt x="643639" y="272010"/>
                    <a:pt x="642368" y="274552"/>
                  </a:cubicBezTo>
                  <a:cubicBezTo>
                    <a:pt x="639826" y="274552"/>
                    <a:pt x="638555" y="275824"/>
                    <a:pt x="637284" y="275824"/>
                  </a:cubicBezTo>
                  <a:moveTo>
                    <a:pt x="573732" y="237691"/>
                  </a:moveTo>
                  <a:cubicBezTo>
                    <a:pt x="572461" y="237691"/>
                    <a:pt x="571190" y="237691"/>
                    <a:pt x="571190" y="236420"/>
                  </a:cubicBezTo>
                  <a:lnTo>
                    <a:pt x="550854" y="222438"/>
                  </a:lnTo>
                  <a:cubicBezTo>
                    <a:pt x="548312" y="221167"/>
                    <a:pt x="548312" y="217354"/>
                    <a:pt x="549583" y="216083"/>
                  </a:cubicBezTo>
                  <a:cubicBezTo>
                    <a:pt x="550854" y="213541"/>
                    <a:pt x="554667" y="213541"/>
                    <a:pt x="555938" y="214811"/>
                  </a:cubicBezTo>
                  <a:lnTo>
                    <a:pt x="576274" y="228794"/>
                  </a:lnTo>
                  <a:cubicBezTo>
                    <a:pt x="578816" y="230064"/>
                    <a:pt x="578816" y="233877"/>
                    <a:pt x="577545" y="235149"/>
                  </a:cubicBezTo>
                  <a:cubicBezTo>
                    <a:pt x="577545" y="236420"/>
                    <a:pt x="575004" y="237691"/>
                    <a:pt x="573732" y="237691"/>
                  </a:cubicBezTo>
                  <a:moveTo>
                    <a:pt x="4312" y="228794"/>
                  </a:moveTo>
                  <a:cubicBezTo>
                    <a:pt x="3041" y="228794"/>
                    <a:pt x="499" y="227522"/>
                    <a:pt x="499" y="226251"/>
                  </a:cubicBezTo>
                  <a:cubicBezTo>
                    <a:pt x="-772" y="223709"/>
                    <a:pt x="499" y="221167"/>
                    <a:pt x="3041" y="219896"/>
                  </a:cubicBezTo>
                  <a:lnTo>
                    <a:pt x="8125" y="217354"/>
                  </a:lnTo>
                  <a:lnTo>
                    <a:pt x="15751" y="214811"/>
                  </a:lnTo>
                  <a:lnTo>
                    <a:pt x="25919" y="212270"/>
                  </a:lnTo>
                  <a:cubicBezTo>
                    <a:pt x="28461" y="210998"/>
                    <a:pt x="31003" y="212270"/>
                    <a:pt x="32274" y="214811"/>
                  </a:cubicBezTo>
                  <a:cubicBezTo>
                    <a:pt x="33545" y="217354"/>
                    <a:pt x="32274" y="219896"/>
                    <a:pt x="29732" y="221167"/>
                  </a:cubicBezTo>
                  <a:lnTo>
                    <a:pt x="28461" y="222438"/>
                  </a:lnTo>
                  <a:cubicBezTo>
                    <a:pt x="28461" y="222438"/>
                    <a:pt x="27190" y="222438"/>
                    <a:pt x="27190" y="222438"/>
                  </a:cubicBezTo>
                  <a:lnTo>
                    <a:pt x="17022" y="224981"/>
                  </a:lnTo>
                  <a:lnTo>
                    <a:pt x="10667" y="227522"/>
                  </a:lnTo>
                  <a:lnTo>
                    <a:pt x="6854" y="230064"/>
                  </a:lnTo>
                  <a:cubicBezTo>
                    <a:pt x="5583" y="228794"/>
                    <a:pt x="5583" y="228794"/>
                    <a:pt x="4312" y="228794"/>
                  </a:cubicBezTo>
                  <a:moveTo>
                    <a:pt x="71676" y="198287"/>
                  </a:moveTo>
                  <a:cubicBezTo>
                    <a:pt x="69134" y="198287"/>
                    <a:pt x="67863" y="197017"/>
                    <a:pt x="66592" y="195745"/>
                  </a:cubicBezTo>
                  <a:cubicBezTo>
                    <a:pt x="65321" y="193204"/>
                    <a:pt x="66592" y="190661"/>
                    <a:pt x="69134" y="189390"/>
                  </a:cubicBezTo>
                  <a:lnTo>
                    <a:pt x="84387" y="183034"/>
                  </a:lnTo>
                  <a:cubicBezTo>
                    <a:pt x="84387" y="181764"/>
                    <a:pt x="85658" y="180493"/>
                    <a:pt x="88200" y="179221"/>
                  </a:cubicBezTo>
                  <a:lnTo>
                    <a:pt x="90742" y="177951"/>
                  </a:lnTo>
                  <a:cubicBezTo>
                    <a:pt x="93284" y="176679"/>
                    <a:pt x="95826" y="177951"/>
                    <a:pt x="97097" y="180493"/>
                  </a:cubicBezTo>
                  <a:cubicBezTo>
                    <a:pt x="98368" y="183034"/>
                    <a:pt x="97097" y="185577"/>
                    <a:pt x="94555" y="186848"/>
                  </a:cubicBezTo>
                  <a:cubicBezTo>
                    <a:pt x="94555" y="188119"/>
                    <a:pt x="93284" y="189390"/>
                    <a:pt x="92013" y="190661"/>
                  </a:cubicBezTo>
                  <a:lnTo>
                    <a:pt x="74218" y="198287"/>
                  </a:lnTo>
                  <a:cubicBezTo>
                    <a:pt x="72947" y="198287"/>
                    <a:pt x="72947" y="198287"/>
                    <a:pt x="71676" y="198287"/>
                  </a:cubicBezTo>
                  <a:moveTo>
                    <a:pt x="516536" y="191932"/>
                  </a:moveTo>
                  <a:cubicBezTo>
                    <a:pt x="515265" y="191932"/>
                    <a:pt x="513994" y="191932"/>
                    <a:pt x="512723" y="190661"/>
                  </a:cubicBezTo>
                  <a:lnTo>
                    <a:pt x="493657" y="174138"/>
                  </a:lnTo>
                  <a:cubicBezTo>
                    <a:pt x="491116" y="172866"/>
                    <a:pt x="491116" y="169053"/>
                    <a:pt x="493657" y="167782"/>
                  </a:cubicBezTo>
                  <a:cubicBezTo>
                    <a:pt x="496200" y="166511"/>
                    <a:pt x="498742" y="166511"/>
                    <a:pt x="501284" y="167782"/>
                  </a:cubicBezTo>
                  <a:lnTo>
                    <a:pt x="505097" y="171595"/>
                  </a:lnTo>
                  <a:lnTo>
                    <a:pt x="519078" y="183034"/>
                  </a:lnTo>
                  <a:cubicBezTo>
                    <a:pt x="521620" y="184306"/>
                    <a:pt x="521620" y="188119"/>
                    <a:pt x="519078" y="189390"/>
                  </a:cubicBezTo>
                  <a:cubicBezTo>
                    <a:pt x="519078" y="191932"/>
                    <a:pt x="517807" y="191932"/>
                    <a:pt x="516536" y="191932"/>
                  </a:cubicBezTo>
                  <a:moveTo>
                    <a:pt x="140312" y="175408"/>
                  </a:moveTo>
                  <a:cubicBezTo>
                    <a:pt x="137770" y="175408"/>
                    <a:pt x="136499" y="174138"/>
                    <a:pt x="135228" y="171595"/>
                  </a:cubicBezTo>
                  <a:cubicBezTo>
                    <a:pt x="133957" y="169053"/>
                    <a:pt x="135228" y="166511"/>
                    <a:pt x="137770" y="165240"/>
                  </a:cubicBezTo>
                  <a:lnTo>
                    <a:pt x="160648" y="157613"/>
                  </a:lnTo>
                  <a:cubicBezTo>
                    <a:pt x="163190" y="156342"/>
                    <a:pt x="165732" y="157613"/>
                    <a:pt x="167003" y="158884"/>
                  </a:cubicBezTo>
                  <a:cubicBezTo>
                    <a:pt x="168274" y="161427"/>
                    <a:pt x="168274" y="163968"/>
                    <a:pt x="165732" y="165240"/>
                  </a:cubicBezTo>
                  <a:cubicBezTo>
                    <a:pt x="165732" y="165240"/>
                    <a:pt x="164461" y="165240"/>
                    <a:pt x="164461" y="165240"/>
                  </a:cubicBezTo>
                  <a:lnTo>
                    <a:pt x="141583" y="172866"/>
                  </a:lnTo>
                  <a:cubicBezTo>
                    <a:pt x="141583" y="175408"/>
                    <a:pt x="141583" y="175408"/>
                    <a:pt x="140312" y="175408"/>
                  </a:cubicBezTo>
                  <a:moveTo>
                    <a:pt x="463153" y="141089"/>
                  </a:moveTo>
                  <a:cubicBezTo>
                    <a:pt x="461882" y="141089"/>
                    <a:pt x="460611" y="141089"/>
                    <a:pt x="459340" y="139818"/>
                  </a:cubicBezTo>
                  <a:lnTo>
                    <a:pt x="441546" y="123294"/>
                  </a:lnTo>
                  <a:cubicBezTo>
                    <a:pt x="439003" y="122023"/>
                    <a:pt x="439003" y="118210"/>
                    <a:pt x="441546" y="116939"/>
                  </a:cubicBezTo>
                  <a:cubicBezTo>
                    <a:pt x="444087" y="115668"/>
                    <a:pt x="446630" y="115668"/>
                    <a:pt x="449171" y="116939"/>
                  </a:cubicBezTo>
                  <a:lnTo>
                    <a:pt x="466966" y="133463"/>
                  </a:lnTo>
                  <a:cubicBezTo>
                    <a:pt x="469508" y="134734"/>
                    <a:pt x="469508" y="138547"/>
                    <a:pt x="466966" y="139818"/>
                  </a:cubicBezTo>
                  <a:cubicBezTo>
                    <a:pt x="465695" y="141089"/>
                    <a:pt x="464424" y="141089"/>
                    <a:pt x="463153" y="141089"/>
                  </a:cubicBezTo>
                  <a:moveTo>
                    <a:pt x="200050" y="137276"/>
                  </a:moveTo>
                  <a:cubicBezTo>
                    <a:pt x="200050" y="137276"/>
                    <a:pt x="198779" y="137276"/>
                    <a:pt x="200050" y="137276"/>
                  </a:cubicBezTo>
                  <a:cubicBezTo>
                    <a:pt x="196237" y="136005"/>
                    <a:pt x="194966" y="133463"/>
                    <a:pt x="194966" y="130921"/>
                  </a:cubicBezTo>
                  <a:lnTo>
                    <a:pt x="197508" y="123294"/>
                  </a:lnTo>
                  <a:cubicBezTo>
                    <a:pt x="197508" y="123294"/>
                    <a:pt x="197508" y="122023"/>
                    <a:pt x="198779" y="122023"/>
                  </a:cubicBezTo>
                  <a:lnTo>
                    <a:pt x="203863" y="115668"/>
                  </a:lnTo>
                  <a:lnTo>
                    <a:pt x="206405" y="109312"/>
                  </a:lnTo>
                  <a:cubicBezTo>
                    <a:pt x="207676" y="106770"/>
                    <a:pt x="210218" y="105499"/>
                    <a:pt x="212760" y="106770"/>
                  </a:cubicBezTo>
                  <a:cubicBezTo>
                    <a:pt x="215302" y="108041"/>
                    <a:pt x="216573" y="110584"/>
                    <a:pt x="215302" y="113125"/>
                  </a:cubicBezTo>
                  <a:lnTo>
                    <a:pt x="214031" y="115668"/>
                  </a:lnTo>
                  <a:lnTo>
                    <a:pt x="211489" y="120752"/>
                  </a:lnTo>
                  <a:lnTo>
                    <a:pt x="206405" y="127108"/>
                  </a:lnTo>
                  <a:lnTo>
                    <a:pt x="205134" y="134734"/>
                  </a:lnTo>
                  <a:cubicBezTo>
                    <a:pt x="203863" y="136005"/>
                    <a:pt x="202592" y="137276"/>
                    <a:pt x="200050" y="137276"/>
                  </a:cubicBezTo>
                  <a:moveTo>
                    <a:pt x="408499" y="91518"/>
                  </a:moveTo>
                  <a:cubicBezTo>
                    <a:pt x="407228" y="91518"/>
                    <a:pt x="405957" y="91518"/>
                    <a:pt x="404685" y="90246"/>
                  </a:cubicBezTo>
                  <a:lnTo>
                    <a:pt x="402144" y="87704"/>
                  </a:lnTo>
                  <a:lnTo>
                    <a:pt x="388162" y="71180"/>
                  </a:lnTo>
                  <a:cubicBezTo>
                    <a:pt x="386891" y="68638"/>
                    <a:pt x="386891" y="66096"/>
                    <a:pt x="388162" y="64825"/>
                  </a:cubicBezTo>
                  <a:cubicBezTo>
                    <a:pt x="390704" y="63554"/>
                    <a:pt x="393246" y="63554"/>
                    <a:pt x="395788" y="64825"/>
                  </a:cubicBezTo>
                  <a:lnTo>
                    <a:pt x="412312" y="82620"/>
                  </a:lnTo>
                  <a:cubicBezTo>
                    <a:pt x="414854" y="83891"/>
                    <a:pt x="414854" y="87704"/>
                    <a:pt x="412312" y="88975"/>
                  </a:cubicBezTo>
                  <a:cubicBezTo>
                    <a:pt x="411041" y="91518"/>
                    <a:pt x="409770" y="91518"/>
                    <a:pt x="408499" y="91518"/>
                  </a:cubicBezTo>
                  <a:moveTo>
                    <a:pt x="221657" y="68638"/>
                  </a:moveTo>
                  <a:cubicBezTo>
                    <a:pt x="221657" y="68638"/>
                    <a:pt x="221657" y="68638"/>
                    <a:pt x="221657" y="68638"/>
                  </a:cubicBezTo>
                  <a:cubicBezTo>
                    <a:pt x="217845" y="67367"/>
                    <a:pt x="216573" y="64825"/>
                    <a:pt x="216573" y="62282"/>
                  </a:cubicBezTo>
                  <a:lnTo>
                    <a:pt x="217845" y="57198"/>
                  </a:lnTo>
                  <a:cubicBezTo>
                    <a:pt x="217845" y="57198"/>
                    <a:pt x="217845" y="55927"/>
                    <a:pt x="217845" y="55927"/>
                  </a:cubicBezTo>
                  <a:lnTo>
                    <a:pt x="226742" y="38132"/>
                  </a:lnTo>
                  <a:cubicBezTo>
                    <a:pt x="228013" y="35590"/>
                    <a:pt x="230555" y="34319"/>
                    <a:pt x="233097" y="35590"/>
                  </a:cubicBezTo>
                  <a:cubicBezTo>
                    <a:pt x="235639" y="36861"/>
                    <a:pt x="236910" y="39403"/>
                    <a:pt x="235639" y="41945"/>
                  </a:cubicBezTo>
                  <a:lnTo>
                    <a:pt x="226742" y="58469"/>
                  </a:lnTo>
                  <a:lnTo>
                    <a:pt x="225471" y="62282"/>
                  </a:lnTo>
                  <a:cubicBezTo>
                    <a:pt x="226742" y="67367"/>
                    <a:pt x="224200" y="68638"/>
                    <a:pt x="221657" y="68638"/>
                  </a:cubicBezTo>
                  <a:moveTo>
                    <a:pt x="360199" y="36861"/>
                  </a:moveTo>
                  <a:cubicBezTo>
                    <a:pt x="358929" y="36861"/>
                    <a:pt x="357658" y="36861"/>
                    <a:pt x="356387" y="35590"/>
                  </a:cubicBezTo>
                  <a:lnTo>
                    <a:pt x="355115" y="34319"/>
                  </a:lnTo>
                  <a:lnTo>
                    <a:pt x="346218" y="27964"/>
                  </a:lnTo>
                  <a:lnTo>
                    <a:pt x="338592" y="20337"/>
                  </a:lnTo>
                  <a:cubicBezTo>
                    <a:pt x="336050" y="19066"/>
                    <a:pt x="334779" y="16524"/>
                    <a:pt x="336050" y="13982"/>
                  </a:cubicBezTo>
                  <a:cubicBezTo>
                    <a:pt x="337321" y="11439"/>
                    <a:pt x="339863" y="10168"/>
                    <a:pt x="342405" y="11439"/>
                  </a:cubicBezTo>
                  <a:lnTo>
                    <a:pt x="343676" y="12711"/>
                  </a:lnTo>
                  <a:cubicBezTo>
                    <a:pt x="343676" y="12711"/>
                    <a:pt x="344947" y="12711"/>
                    <a:pt x="344947" y="13982"/>
                  </a:cubicBezTo>
                  <a:lnTo>
                    <a:pt x="352573" y="20337"/>
                  </a:lnTo>
                  <a:lnTo>
                    <a:pt x="362742" y="27964"/>
                  </a:lnTo>
                  <a:cubicBezTo>
                    <a:pt x="365284" y="29235"/>
                    <a:pt x="365284" y="33048"/>
                    <a:pt x="362742" y="34319"/>
                  </a:cubicBezTo>
                  <a:cubicBezTo>
                    <a:pt x="362742" y="36861"/>
                    <a:pt x="361471" y="36861"/>
                    <a:pt x="360199" y="36861"/>
                  </a:cubicBezTo>
                  <a:moveTo>
                    <a:pt x="269957" y="16524"/>
                  </a:moveTo>
                  <a:cubicBezTo>
                    <a:pt x="267415" y="16524"/>
                    <a:pt x="266143" y="15253"/>
                    <a:pt x="264873" y="12711"/>
                  </a:cubicBezTo>
                  <a:cubicBezTo>
                    <a:pt x="263601" y="10168"/>
                    <a:pt x="264873" y="7626"/>
                    <a:pt x="267415" y="6355"/>
                  </a:cubicBezTo>
                  <a:lnTo>
                    <a:pt x="271228" y="5084"/>
                  </a:lnTo>
                  <a:lnTo>
                    <a:pt x="275041" y="1271"/>
                  </a:lnTo>
                  <a:cubicBezTo>
                    <a:pt x="276312" y="0"/>
                    <a:pt x="277583" y="0"/>
                    <a:pt x="278854" y="0"/>
                  </a:cubicBezTo>
                  <a:lnTo>
                    <a:pt x="291564" y="0"/>
                  </a:lnTo>
                  <a:cubicBezTo>
                    <a:pt x="294106" y="0"/>
                    <a:pt x="296648" y="2542"/>
                    <a:pt x="296648" y="5084"/>
                  </a:cubicBezTo>
                  <a:cubicBezTo>
                    <a:pt x="296648" y="7626"/>
                    <a:pt x="294106" y="10168"/>
                    <a:pt x="291564" y="10168"/>
                  </a:cubicBezTo>
                  <a:lnTo>
                    <a:pt x="281396" y="10168"/>
                  </a:lnTo>
                  <a:lnTo>
                    <a:pt x="277583" y="13982"/>
                  </a:lnTo>
                  <a:cubicBezTo>
                    <a:pt x="277583" y="13982"/>
                    <a:pt x="276312" y="15253"/>
                    <a:pt x="275041" y="15253"/>
                  </a:cubicBezTo>
                  <a:lnTo>
                    <a:pt x="269957" y="16524"/>
                  </a:lnTo>
                  <a:cubicBezTo>
                    <a:pt x="271228" y="16524"/>
                    <a:pt x="271228" y="16524"/>
                    <a:pt x="269957" y="16524"/>
                  </a:cubicBezTo>
                </a:path>
              </a:pathLst>
            </a:custGeom>
            <a:solidFill>
              <a:srgbClr val="DF3D3D"/>
            </a:solidFill>
            <a:ln w="3649"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A6B68D8-78CB-4598-83BB-2ABEA42DB1EA}"/>
                </a:ext>
              </a:extLst>
            </p:cNvPr>
            <p:cNvSpPr/>
            <p:nvPr/>
          </p:nvSpPr>
          <p:spPr>
            <a:xfrm>
              <a:off x="2997084" y="11196099"/>
              <a:ext cx="430243" cy="879584"/>
            </a:xfrm>
            <a:custGeom>
              <a:avLst/>
              <a:gdLst>
                <a:gd name="connsiteX0" fmla="*/ 256748 w 430243"/>
                <a:gd name="connsiteY0" fmla="*/ 879584 h 879584"/>
                <a:gd name="connsiteX1" fmla="*/ 251664 w 430243"/>
                <a:gd name="connsiteY1" fmla="*/ 874500 h 879584"/>
                <a:gd name="connsiteX2" fmla="*/ 256748 w 430243"/>
                <a:gd name="connsiteY2" fmla="*/ 869416 h 879584"/>
                <a:gd name="connsiteX3" fmla="*/ 279626 w 430243"/>
                <a:gd name="connsiteY3" fmla="*/ 864331 h 879584"/>
                <a:gd name="connsiteX4" fmla="*/ 285981 w 430243"/>
                <a:gd name="connsiteY4" fmla="*/ 868144 h 879584"/>
                <a:gd name="connsiteX5" fmla="*/ 282168 w 430243"/>
                <a:gd name="connsiteY5" fmla="*/ 874500 h 879584"/>
                <a:gd name="connsiteX6" fmla="*/ 256748 w 430243"/>
                <a:gd name="connsiteY6" fmla="*/ 879584 h 879584"/>
                <a:gd name="connsiteX7" fmla="*/ 256748 w 430243"/>
                <a:gd name="connsiteY7" fmla="*/ 879584 h 879584"/>
                <a:gd name="connsiteX8" fmla="*/ 210991 w 430243"/>
                <a:gd name="connsiteY8" fmla="*/ 863061 h 879584"/>
                <a:gd name="connsiteX9" fmla="*/ 208449 w 430243"/>
                <a:gd name="connsiteY9" fmla="*/ 863061 h 879584"/>
                <a:gd name="connsiteX10" fmla="*/ 197009 w 430243"/>
                <a:gd name="connsiteY10" fmla="*/ 856705 h 879584"/>
                <a:gd name="connsiteX11" fmla="*/ 195738 w 430243"/>
                <a:gd name="connsiteY11" fmla="*/ 855434 h 879584"/>
                <a:gd name="connsiteX12" fmla="*/ 188112 w 430243"/>
                <a:gd name="connsiteY12" fmla="*/ 847808 h 879584"/>
                <a:gd name="connsiteX13" fmla="*/ 188112 w 430243"/>
                <a:gd name="connsiteY13" fmla="*/ 841452 h 879584"/>
                <a:gd name="connsiteX14" fmla="*/ 195738 w 430243"/>
                <a:gd name="connsiteY14" fmla="*/ 841452 h 879584"/>
                <a:gd name="connsiteX15" fmla="*/ 203364 w 430243"/>
                <a:gd name="connsiteY15" fmla="*/ 849078 h 879584"/>
                <a:gd name="connsiteX16" fmla="*/ 214804 w 430243"/>
                <a:gd name="connsiteY16" fmla="*/ 855434 h 879584"/>
                <a:gd name="connsiteX17" fmla="*/ 216075 w 430243"/>
                <a:gd name="connsiteY17" fmla="*/ 861789 h 879584"/>
                <a:gd name="connsiteX18" fmla="*/ 210991 w 430243"/>
                <a:gd name="connsiteY18" fmla="*/ 863061 h 879584"/>
                <a:gd name="connsiteX19" fmla="*/ 172860 w 430243"/>
                <a:gd name="connsiteY19" fmla="*/ 804591 h 879584"/>
                <a:gd name="connsiteX20" fmla="*/ 167776 w 430243"/>
                <a:gd name="connsiteY20" fmla="*/ 800778 h 879584"/>
                <a:gd name="connsiteX21" fmla="*/ 166505 w 430243"/>
                <a:gd name="connsiteY21" fmla="*/ 782982 h 879584"/>
                <a:gd name="connsiteX22" fmla="*/ 165234 w 430243"/>
                <a:gd name="connsiteY22" fmla="*/ 777898 h 879584"/>
                <a:gd name="connsiteX23" fmla="*/ 169047 w 430243"/>
                <a:gd name="connsiteY23" fmla="*/ 772814 h 879584"/>
                <a:gd name="connsiteX24" fmla="*/ 175402 w 430243"/>
                <a:gd name="connsiteY24" fmla="*/ 776627 h 879584"/>
                <a:gd name="connsiteX25" fmla="*/ 176673 w 430243"/>
                <a:gd name="connsiteY25" fmla="*/ 782982 h 879584"/>
                <a:gd name="connsiteX26" fmla="*/ 177944 w 430243"/>
                <a:gd name="connsiteY26" fmla="*/ 800778 h 879584"/>
                <a:gd name="connsiteX27" fmla="*/ 172860 w 430243"/>
                <a:gd name="connsiteY27" fmla="*/ 804591 h 879584"/>
                <a:gd name="connsiteX28" fmla="*/ 172860 w 430243"/>
                <a:gd name="connsiteY28" fmla="*/ 804591 h 879584"/>
                <a:gd name="connsiteX29" fmla="*/ 162692 w 430243"/>
                <a:gd name="connsiteY29" fmla="*/ 733411 h 879584"/>
                <a:gd name="connsiteX30" fmla="*/ 157607 w 430243"/>
                <a:gd name="connsiteY30" fmla="*/ 729598 h 879584"/>
                <a:gd name="connsiteX31" fmla="*/ 155065 w 430243"/>
                <a:gd name="connsiteY31" fmla="*/ 705447 h 879584"/>
                <a:gd name="connsiteX32" fmla="*/ 158879 w 430243"/>
                <a:gd name="connsiteY32" fmla="*/ 700362 h 879584"/>
                <a:gd name="connsiteX33" fmla="*/ 163963 w 430243"/>
                <a:gd name="connsiteY33" fmla="*/ 704176 h 879584"/>
                <a:gd name="connsiteX34" fmla="*/ 166505 w 430243"/>
                <a:gd name="connsiteY34" fmla="*/ 728326 h 879584"/>
                <a:gd name="connsiteX35" fmla="*/ 162692 w 430243"/>
                <a:gd name="connsiteY35" fmla="*/ 733411 h 879584"/>
                <a:gd name="connsiteX36" fmla="*/ 162692 w 430243"/>
                <a:gd name="connsiteY36" fmla="*/ 733411 h 879584"/>
                <a:gd name="connsiteX37" fmla="*/ 147439 w 430243"/>
                <a:gd name="connsiteY37" fmla="*/ 663502 h 879584"/>
                <a:gd name="connsiteX38" fmla="*/ 143626 w 430243"/>
                <a:gd name="connsiteY38" fmla="*/ 660959 h 879584"/>
                <a:gd name="connsiteX39" fmla="*/ 136000 w 430243"/>
                <a:gd name="connsiteY39" fmla="*/ 646978 h 879584"/>
                <a:gd name="connsiteX40" fmla="*/ 133458 w 430243"/>
                <a:gd name="connsiteY40" fmla="*/ 639351 h 879584"/>
                <a:gd name="connsiteX41" fmla="*/ 136000 w 430243"/>
                <a:gd name="connsiteY41" fmla="*/ 632995 h 879584"/>
                <a:gd name="connsiteX42" fmla="*/ 142355 w 430243"/>
                <a:gd name="connsiteY42" fmla="*/ 635538 h 879584"/>
                <a:gd name="connsiteX43" fmla="*/ 144897 w 430243"/>
                <a:gd name="connsiteY43" fmla="*/ 643164 h 879584"/>
                <a:gd name="connsiteX44" fmla="*/ 152523 w 430243"/>
                <a:gd name="connsiteY44" fmla="*/ 657146 h 879584"/>
                <a:gd name="connsiteX45" fmla="*/ 149981 w 430243"/>
                <a:gd name="connsiteY45" fmla="*/ 663502 h 879584"/>
                <a:gd name="connsiteX46" fmla="*/ 147439 w 430243"/>
                <a:gd name="connsiteY46" fmla="*/ 663502 h 879584"/>
                <a:gd name="connsiteX47" fmla="*/ 114393 w 430243"/>
                <a:gd name="connsiteY47" fmla="*/ 598676 h 879584"/>
                <a:gd name="connsiteX48" fmla="*/ 110579 w 430243"/>
                <a:gd name="connsiteY48" fmla="*/ 596135 h 879584"/>
                <a:gd name="connsiteX49" fmla="*/ 105495 w 430243"/>
                <a:gd name="connsiteY49" fmla="*/ 588508 h 879584"/>
                <a:gd name="connsiteX50" fmla="*/ 95327 w 430243"/>
                <a:gd name="connsiteY50" fmla="*/ 578339 h 879584"/>
                <a:gd name="connsiteX51" fmla="*/ 95327 w 430243"/>
                <a:gd name="connsiteY51" fmla="*/ 571984 h 879584"/>
                <a:gd name="connsiteX52" fmla="*/ 102953 w 430243"/>
                <a:gd name="connsiteY52" fmla="*/ 571984 h 879584"/>
                <a:gd name="connsiteX53" fmla="*/ 113121 w 430243"/>
                <a:gd name="connsiteY53" fmla="*/ 582152 h 879584"/>
                <a:gd name="connsiteX54" fmla="*/ 114393 w 430243"/>
                <a:gd name="connsiteY54" fmla="*/ 583424 h 879584"/>
                <a:gd name="connsiteX55" fmla="*/ 119477 w 430243"/>
                <a:gd name="connsiteY55" fmla="*/ 592321 h 879584"/>
                <a:gd name="connsiteX56" fmla="*/ 118206 w 430243"/>
                <a:gd name="connsiteY56" fmla="*/ 598676 h 879584"/>
                <a:gd name="connsiteX57" fmla="*/ 114393 w 430243"/>
                <a:gd name="connsiteY57" fmla="*/ 598676 h 879584"/>
                <a:gd name="connsiteX58" fmla="*/ 67365 w 430243"/>
                <a:gd name="connsiteY58" fmla="*/ 542749 h 879584"/>
                <a:gd name="connsiteX59" fmla="*/ 63551 w 430243"/>
                <a:gd name="connsiteY59" fmla="*/ 540207 h 879584"/>
                <a:gd name="connsiteX60" fmla="*/ 49570 w 430243"/>
                <a:gd name="connsiteY60" fmla="*/ 519870 h 879584"/>
                <a:gd name="connsiteX61" fmla="*/ 50841 w 430243"/>
                <a:gd name="connsiteY61" fmla="*/ 513515 h 879584"/>
                <a:gd name="connsiteX62" fmla="*/ 57196 w 430243"/>
                <a:gd name="connsiteY62" fmla="*/ 514786 h 879584"/>
                <a:gd name="connsiteX63" fmla="*/ 71177 w 430243"/>
                <a:gd name="connsiteY63" fmla="*/ 535123 h 879584"/>
                <a:gd name="connsiteX64" fmla="*/ 69907 w 430243"/>
                <a:gd name="connsiteY64" fmla="*/ 541478 h 879584"/>
                <a:gd name="connsiteX65" fmla="*/ 67365 w 430243"/>
                <a:gd name="connsiteY65" fmla="*/ 542749 h 879584"/>
                <a:gd name="connsiteX66" fmla="*/ 25421 w 430243"/>
                <a:gd name="connsiteY66" fmla="*/ 483009 h 879584"/>
                <a:gd name="connsiteX67" fmla="*/ 21607 w 430243"/>
                <a:gd name="connsiteY67" fmla="*/ 480466 h 879584"/>
                <a:gd name="connsiteX68" fmla="*/ 20336 w 430243"/>
                <a:gd name="connsiteY68" fmla="*/ 477924 h 879584"/>
                <a:gd name="connsiteX69" fmla="*/ 12710 w 430243"/>
                <a:gd name="connsiteY69" fmla="*/ 463943 h 879584"/>
                <a:gd name="connsiteX70" fmla="*/ 10168 w 430243"/>
                <a:gd name="connsiteY70" fmla="*/ 457587 h 879584"/>
                <a:gd name="connsiteX71" fmla="*/ 12710 w 430243"/>
                <a:gd name="connsiteY71" fmla="*/ 451232 h 879584"/>
                <a:gd name="connsiteX72" fmla="*/ 19065 w 430243"/>
                <a:gd name="connsiteY72" fmla="*/ 453774 h 879584"/>
                <a:gd name="connsiteX73" fmla="*/ 21607 w 430243"/>
                <a:gd name="connsiteY73" fmla="*/ 460130 h 879584"/>
                <a:gd name="connsiteX74" fmla="*/ 29234 w 430243"/>
                <a:gd name="connsiteY74" fmla="*/ 475383 h 879584"/>
                <a:gd name="connsiteX75" fmla="*/ 27963 w 430243"/>
                <a:gd name="connsiteY75" fmla="*/ 481738 h 879584"/>
                <a:gd name="connsiteX76" fmla="*/ 25421 w 430243"/>
                <a:gd name="connsiteY76" fmla="*/ 483009 h 879584"/>
                <a:gd name="connsiteX77" fmla="*/ 6355 w 430243"/>
                <a:gd name="connsiteY77" fmla="*/ 415642 h 879584"/>
                <a:gd name="connsiteX78" fmla="*/ 1271 w 430243"/>
                <a:gd name="connsiteY78" fmla="*/ 410557 h 879584"/>
                <a:gd name="connsiteX79" fmla="*/ 0 w 430243"/>
                <a:gd name="connsiteY79" fmla="*/ 394033 h 879584"/>
                <a:gd name="connsiteX80" fmla="*/ 1271 w 430243"/>
                <a:gd name="connsiteY80" fmla="*/ 386407 h 879584"/>
                <a:gd name="connsiteX81" fmla="*/ 6355 w 430243"/>
                <a:gd name="connsiteY81" fmla="*/ 382593 h 879584"/>
                <a:gd name="connsiteX82" fmla="*/ 10168 w 430243"/>
                <a:gd name="connsiteY82" fmla="*/ 387678 h 879584"/>
                <a:gd name="connsiteX83" fmla="*/ 8897 w 430243"/>
                <a:gd name="connsiteY83" fmla="*/ 395304 h 879584"/>
                <a:gd name="connsiteX84" fmla="*/ 10168 w 430243"/>
                <a:gd name="connsiteY84" fmla="*/ 411829 h 879584"/>
                <a:gd name="connsiteX85" fmla="*/ 6355 w 430243"/>
                <a:gd name="connsiteY85" fmla="*/ 415642 h 879584"/>
                <a:gd name="connsiteX86" fmla="*/ 6355 w 430243"/>
                <a:gd name="connsiteY86" fmla="*/ 415642 h 879584"/>
                <a:gd name="connsiteX87" fmla="*/ 10168 w 430243"/>
                <a:gd name="connsiteY87" fmla="*/ 343190 h 879584"/>
                <a:gd name="connsiteX88" fmla="*/ 10168 w 430243"/>
                <a:gd name="connsiteY88" fmla="*/ 343190 h 879584"/>
                <a:gd name="connsiteX89" fmla="*/ 5084 w 430243"/>
                <a:gd name="connsiteY89" fmla="*/ 338106 h 879584"/>
                <a:gd name="connsiteX90" fmla="*/ 6355 w 430243"/>
                <a:gd name="connsiteY90" fmla="*/ 313956 h 879584"/>
                <a:gd name="connsiteX91" fmla="*/ 11439 w 430243"/>
                <a:gd name="connsiteY91" fmla="*/ 308871 h 879584"/>
                <a:gd name="connsiteX92" fmla="*/ 16523 w 430243"/>
                <a:gd name="connsiteY92" fmla="*/ 313956 h 879584"/>
                <a:gd name="connsiteX93" fmla="*/ 15252 w 430243"/>
                <a:gd name="connsiteY93" fmla="*/ 338106 h 879584"/>
                <a:gd name="connsiteX94" fmla="*/ 10168 w 430243"/>
                <a:gd name="connsiteY94" fmla="*/ 343190 h 879584"/>
                <a:gd name="connsiteX95" fmla="*/ 16523 w 430243"/>
                <a:gd name="connsiteY95" fmla="*/ 270739 h 879584"/>
                <a:gd name="connsiteX96" fmla="*/ 16523 w 430243"/>
                <a:gd name="connsiteY96" fmla="*/ 270739 h 879584"/>
                <a:gd name="connsiteX97" fmla="*/ 11439 w 430243"/>
                <a:gd name="connsiteY97" fmla="*/ 265655 h 879584"/>
                <a:gd name="connsiteX98" fmla="*/ 15252 w 430243"/>
                <a:gd name="connsiteY98" fmla="*/ 241504 h 879584"/>
                <a:gd name="connsiteX99" fmla="*/ 21607 w 430243"/>
                <a:gd name="connsiteY99" fmla="*/ 237691 h 879584"/>
                <a:gd name="connsiteX100" fmla="*/ 25421 w 430243"/>
                <a:gd name="connsiteY100" fmla="*/ 242775 h 879584"/>
                <a:gd name="connsiteX101" fmla="*/ 21607 w 430243"/>
                <a:gd name="connsiteY101" fmla="*/ 266926 h 879584"/>
                <a:gd name="connsiteX102" fmla="*/ 16523 w 430243"/>
                <a:gd name="connsiteY102" fmla="*/ 270739 h 879584"/>
                <a:gd name="connsiteX103" fmla="*/ 30505 w 430243"/>
                <a:gd name="connsiteY103" fmla="*/ 199559 h 879584"/>
                <a:gd name="connsiteX104" fmla="*/ 30505 w 430243"/>
                <a:gd name="connsiteY104" fmla="*/ 199559 h 879584"/>
                <a:gd name="connsiteX105" fmla="*/ 25421 w 430243"/>
                <a:gd name="connsiteY105" fmla="*/ 193204 h 879584"/>
                <a:gd name="connsiteX106" fmla="*/ 27963 w 430243"/>
                <a:gd name="connsiteY106" fmla="*/ 180493 h 879584"/>
                <a:gd name="connsiteX107" fmla="*/ 31776 w 430243"/>
                <a:gd name="connsiteY107" fmla="*/ 169053 h 879584"/>
                <a:gd name="connsiteX108" fmla="*/ 38131 w 430243"/>
                <a:gd name="connsiteY108" fmla="*/ 166511 h 879584"/>
                <a:gd name="connsiteX109" fmla="*/ 40673 w 430243"/>
                <a:gd name="connsiteY109" fmla="*/ 172866 h 879584"/>
                <a:gd name="connsiteX110" fmla="*/ 36860 w 430243"/>
                <a:gd name="connsiteY110" fmla="*/ 183035 h 879584"/>
                <a:gd name="connsiteX111" fmla="*/ 34318 w 430243"/>
                <a:gd name="connsiteY111" fmla="*/ 194474 h 879584"/>
                <a:gd name="connsiteX112" fmla="*/ 30505 w 430243"/>
                <a:gd name="connsiteY112" fmla="*/ 199559 h 879584"/>
                <a:gd name="connsiteX113" fmla="*/ 59738 w 430243"/>
                <a:gd name="connsiteY113" fmla="*/ 134734 h 879584"/>
                <a:gd name="connsiteX114" fmla="*/ 55925 w 430243"/>
                <a:gd name="connsiteY114" fmla="*/ 133463 h 879584"/>
                <a:gd name="connsiteX115" fmla="*/ 55925 w 430243"/>
                <a:gd name="connsiteY115" fmla="*/ 127108 h 879584"/>
                <a:gd name="connsiteX116" fmla="*/ 73720 w 430243"/>
                <a:gd name="connsiteY116" fmla="*/ 110584 h 879584"/>
                <a:gd name="connsiteX117" fmla="*/ 81346 w 430243"/>
                <a:gd name="connsiteY117" fmla="*/ 110584 h 879584"/>
                <a:gd name="connsiteX118" fmla="*/ 81346 w 430243"/>
                <a:gd name="connsiteY118" fmla="*/ 116939 h 879584"/>
                <a:gd name="connsiteX119" fmla="*/ 63551 w 430243"/>
                <a:gd name="connsiteY119" fmla="*/ 133463 h 879584"/>
                <a:gd name="connsiteX120" fmla="*/ 59738 w 430243"/>
                <a:gd name="connsiteY120" fmla="*/ 134734 h 879584"/>
                <a:gd name="connsiteX121" fmla="*/ 122019 w 430243"/>
                <a:gd name="connsiteY121" fmla="*/ 97873 h 879584"/>
                <a:gd name="connsiteX122" fmla="*/ 116935 w 430243"/>
                <a:gd name="connsiteY122" fmla="*/ 95331 h 879584"/>
                <a:gd name="connsiteX123" fmla="*/ 119477 w 430243"/>
                <a:gd name="connsiteY123" fmla="*/ 88975 h 879584"/>
                <a:gd name="connsiteX124" fmla="*/ 128374 w 430243"/>
                <a:gd name="connsiteY124" fmla="*/ 85162 h 879584"/>
                <a:gd name="connsiteX125" fmla="*/ 142355 w 430243"/>
                <a:gd name="connsiteY125" fmla="*/ 81349 h 879584"/>
                <a:gd name="connsiteX126" fmla="*/ 148710 w 430243"/>
                <a:gd name="connsiteY126" fmla="*/ 85162 h 879584"/>
                <a:gd name="connsiteX127" fmla="*/ 144897 w 430243"/>
                <a:gd name="connsiteY127" fmla="*/ 91518 h 879584"/>
                <a:gd name="connsiteX128" fmla="*/ 130916 w 430243"/>
                <a:gd name="connsiteY128" fmla="*/ 95331 h 879584"/>
                <a:gd name="connsiteX129" fmla="*/ 122019 w 430243"/>
                <a:gd name="connsiteY129" fmla="*/ 99144 h 879584"/>
                <a:gd name="connsiteX130" fmla="*/ 122019 w 430243"/>
                <a:gd name="connsiteY130" fmla="*/ 97873 h 879584"/>
                <a:gd name="connsiteX131" fmla="*/ 193196 w 430243"/>
                <a:gd name="connsiteY131" fmla="*/ 77535 h 879584"/>
                <a:gd name="connsiteX132" fmla="*/ 188112 w 430243"/>
                <a:gd name="connsiteY132" fmla="*/ 73722 h 879584"/>
                <a:gd name="connsiteX133" fmla="*/ 191925 w 430243"/>
                <a:gd name="connsiteY133" fmla="*/ 67367 h 879584"/>
                <a:gd name="connsiteX134" fmla="*/ 197009 w 430243"/>
                <a:gd name="connsiteY134" fmla="*/ 66096 h 879584"/>
                <a:gd name="connsiteX135" fmla="*/ 214804 w 430243"/>
                <a:gd name="connsiteY135" fmla="*/ 59741 h 879584"/>
                <a:gd name="connsiteX136" fmla="*/ 221159 w 430243"/>
                <a:gd name="connsiteY136" fmla="*/ 62283 h 879584"/>
                <a:gd name="connsiteX137" fmla="*/ 218617 w 430243"/>
                <a:gd name="connsiteY137" fmla="*/ 68638 h 879584"/>
                <a:gd name="connsiteX138" fmla="*/ 194467 w 430243"/>
                <a:gd name="connsiteY138" fmla="*/ 76265 h 879584"/>
                <a:gd name="connsiteX139" fmla="*/ 193196 w 430243"/>
                <a:gd name="connsiteY139" fmla="*/ 77535 h 879584"/>
                <a:gd name="connsiteX140" fmla="*/ 263103 w 430243"/>
                <a:gd name="connsiteY140" fmla="*/ 54656 h 879584"/>
                <a:gd name="connsiteX141" fmla="*/ 258019 w 430243"/>
                <a:gd name="connsiteY141" fmla="*/ 50843 h 879584"/>
                <a:gd name="connsiteX142" fmla="*/ 261832 w 430243"/>
                <a:gd name="connsiteY142" fmla="*/ 44488 h 879584"/>
                <a:gd name="connsiteX143" fmla="*/ 285981 w 430243"/>
                <a:gd name="connsiteY143" fmla="*/ 36862 h 879584"/>
                <a:gd name="connsiteX144" fmla="*/ 292336 w 430243"/>
                <a:gd name="connsiteY144" fmla="*/ 40675 h 879584"/>
                <a:gd name="connsiteX145" fmla="*/ 288523 w 430243"/>
                <a:gd name="connsiteY145" fmla="*/ 47030 h 879584"/>
                <a:gd name="connsiteX146" fmla="*/ 264374 w 430243"/>
                <a:gd name="connsiteY146" fmla="*/ 53385 h 879584"/>
                <a:gd name="connsiteX147" fmla="*/ 263103 w 430243"/>
                <a:gd name="connsiteY147" fmla="*/ 54656 h 879584"/>
                <a:gd name="connsiteX148" fmla="*/ 334280 w 430243"/>
                <a:gd name="connsiteY148" fmla="*/ 33048 h 879584"/>
                <a:gd name="connsiteX149" fmla="*/ 329196 w 430243"/>
                <a:gd name="connsiteY149" fmla="*/ 30506 h 879584"/>
                <a:gd name="connsiteX150" fmla="*/ 331738 w 430243"/>
                <a:gd name="connsiteY150" fmla="*/ 24151 h 879584"/>
                <a:gd name="connsiteX151" fmla="*/ 354617 w 430243"/>
                <a:gd name="connsiteY151" fmla="*/ 15253 h 879584"/>
                <a:gd name="connsiteX152" fmla="*/ 360972 w 430243"/>
                <a:gd name="connsiteY152" fmla="*/ 17795 h 879584"/>
                <a:gd name="connsiteX153" fmla="*/ 358430 w 430243"/>
                <a:gd name="connsiteY153" fmla="*/ 24151 h 879584"/>
                <a:gd name="connsiteX154" fmla="*/ 355888 w 430243"/>
                <a:gd name="connsiteY154" fmla="*/ 25422 h 879584"/>
                <a:gd name="connsiteX155" fmla="*/ 335552 w 430243"/>
                <a:gd name="connsiteY155" fmla="*/ 33048 h 879584"/>
                <a:gd name="connsiteX156" fmla="*/ 334280 w 430243"/>
                <a:gd name="connsiteY156" fmla="*/ 33048 h 879584"/>
                <a:gd name="connsiteX157" fmla="*/ 425794 w 430243"/>
                <a:gd name="connsiteY157" fmla="*/ 20337 h 879584"/>
                <a:gd name="connsiteX158" fmla="*/ 421981 w 430243"/>
                <a:gd name="connsiteY158" fmla="*/ 19066 h 879584"/>
                <a:gd name="connsiteX159" fmla="*/ 416897 w 430243"/>
                <a:gd name="connsiteY159" fmla="*/ 13982 h 879584"/>
                <a:gd name="connsiteX160" fmla="*/ 411813 w 430243"/>
                <a:gd name="connsiteY160" fmla="*/ 10168 h 879584"/>
                <a:gd name="connsiteX161" fmla="*/ 404187 w 430243"/>
                <a:gd name="connsiteY161" fmla="*/ 10168 h 879584"/>
                <a:gd name="connsiteX162" fmla="*/ 399103 w 430243"/>
                <a:gd name="connsiteY162" fmla="*/ 5085 h 879584"/>
                <a:gd name="connsiteX163" fmla="*/ 404187 w 430243"/>
                <a:gd name="connsiteY163" fmla="*/ 0 h 879584"/>
                <a:gd name="connsiteX164" fmla="*/ 413084 w 430243"/>
                <a:gd name="connsiteY164" fmla="*/ 0 h 879584"/>
                <a:gd name="connsiteX165" fmla="*/ 415626 w 430243"/>
                <a:gd name="connsiteY165" fmla="*/ 1271 h 879584"/>
                <a:gd name="connsiteX166" fmla="*/ 423252 w 430243"/>
                <a:gd name="connsiteY166" fmla="*/ 6355 h 879584"/>
                <a:gd name="connsiteX167" fmla="*/ 428336 w 430243"/>
                <a:gd name="connsiteY167" fmla="*/ 11440 h 879584"/>
                <a:gd name="connsiteX168" fmla="*/ 428336 w 430243"/>
                <a:gd name="connsiteY168" fmla="*/ 17795 h 879584"/>
                <a:gd name="connsiteX169" fmla="*/ 425794 w 430243"/>
                <a:gd name="connsiteY169" fmla="*/ 20337 h 87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430243" h="879584">
                  <a:moveTo>
                    <a:pt x="256748" y="879584"/>
                  </a:moveTo>
                  <a:cubicBezTo>
                    <a:pt x="254206" y="879584"/>
                    <a:pt x="251664" y="877042"/>
                    <a:pt x="251664" y="874500"/>
                  </a:cubicBezTo>
                  <a:cubicBezTo>
                    <a:pt x="251664" y="871958"/>
                    <a:pt x="254206" y="869416"/>
                    <a:pt x="256748" y="869416"/>
                  </a:cubicBezTo>
                  <a:lnTo>
                    <a:pt x="279626" y="864331"/>
                  </a:lnTo>
                  <a:cubicBezTo>
                    <a:pt x="282168" y="864331"/>
                    <a:pt x="284710" y="865602"/>
                    <a:pt x="285981" y="868144"/>
                  </a:cubicBezTo>
                  <a:cubicBezTo>
                    <a:pt x="287252" y="870687"/>
                    <a:pt x="284710" y="873229"/>
                    <a:pt x="282168" y="874500"/>
                  </a:cubicBezTo>
                  <a:lnTo>
                    <a:pt x="256748" y="879584"/>
                  </a:lnTo>
                  <a:cubicBezTo>
                    <a:pt x="258019" y="879584"/>
                    <a:pt x="258019" y="879584"/>
                    <a:pt x="256748" y="879584"/>
                  </a:cubicBezTo>
                  <a:moveTo>
                    <a:pt x="210991" y="863061"/>
                  </a:moveTo>
                  <a:cubicBezTo>
                    <a:pt x="209720" y="863061"/>
                    <a:pt x="209720" y="863061"/>
                    <a:pt x="208449" y="863061"/>
                  </a:cubicBezTo>
                  <a:lnTo>
                    <a:pt x="197009" y="856705"/>
                  </a:lnTo>
                  <a:cubicBezTo>
                    <a:pt x="197009" y="856705"/>
                    <a:pt x="195738" y="856705"/>
                    <a:pt x="195738" y="855434"/>
                  </a:cubicBezTo>
                  <a:lnTo>
                    <a:pt x="188112" y="847808"/>
                  </a:lnTo>
                  <a:cubicBezTo>
                    <a:pt x="185570" y="846536"/>
                    <a:pt x="185570" y="842723"/>
                    <a:pt x="188112" y="841452"/>
                  </a:cubicBezTo>
                  <a:cubicBezTo>
                    <a:pt x="190654" y="840181"/>
                    <a:pt x="193196" y="840181"/>
                    <a:pt x="195738" y="841452"/>
                  </a:cubicBezTo>
                  <a:lnTo>
                    <a:pt x="203364" y="849078"/>
                  </a:lnTo>
                  <a:lnTo>
                    <a:pt x="214804" y="855434"/>
                  </a:lnTo>
                  <a:cubicBezTo>
                    <a:pt x="217346" y="856705"/>
                    <a:pt x="218617" y="859247"/>
                    <a:pt x="216075" y="861789"/>
                  </a:cubicBezTo>
                  <a:cubicBezTo>
                    <a:pt x="214804" y="861789"/>
                    <a:pt x="213533" y="863061"/>
                    <a:pt x="210991" y="863061"/>
                  </a:cubicBezTo>
                  <a:moveTo>
                    <a:pt x="172860" y="804591"/>
                  </a:moveTo>
                  <a:cubicBezTo>
                    <a:pt x="170318" y="804591"/>
                    <a:pt x="167776" y="803320"/>
                    <a:pt x="167776" y="800778"/>
                  </a:cubicBezTo>
                  <a:lnTo>
                    <a:pt x="166505" y="782982"/>
                  </a:lnTo>
                  <a:lnTo>
                    <a:pt x="165234" y="777898"/>
                  </a:lnTo>
                  <a:cubicBezTo>
                    <a:pt x="165234" y="775356"/>
                    <a:pt x="166505" y="772814"/>
                    <a:pt x="169047" y="772814"/>
                  </a:cubicBezTo>
                  <a:cubicBezTo>
                    <a:pt x="171589" y="772814"/>
                    <a:pt x="174131" y="774085"/>
                    <a:pt x="175402" y="776627"/>
                  </a:cubicBezTo>
                  <a:lnTo>
                    <a:pt x="176673" y="782982"/>
                  </a:lnTo>
                  <a:lnTo>
                    <a:pt x="177944" y="800778"/>
                  </a:lnTo>
                  <a:cubicBezTo>
                    <a:pt x="177944" y="802048"/>
                    <a:pt x="176673" y="804591"/>
                    <a:pt x="172860" y="804591"/>
                  </a:cubicBezTo>
                  <a:cubicBezTo>
                    <a:pt x="172860" y="804591"/>
                    <a:pt x="172860" y="804591"/>
                    <a:pt x="172860" y="804591"/>
                  </a:cubicBezTo>
                  <a:moveTo>
                    <a:pt x="162692" y="733411"/>
                  </a:moveTo>
                  <a:cubicBezTo>
                    <a:pt x="160149" y="733411"/>
                    <a:pt x="157607" y="732139"/>
                    <a:pt x="157607" y="729598"/>
                  </a:cubicBezTo>
                  <a:lnTo>
                    <a:pt x="155065" y="705447"/>
                  </a:lnTo>
                  <a:cubicBezTo>
                    <a:pt x="155065" y="702905"/>
                    <a:pt x="156336" y="700362"/>
                    <a:pt x="158879" y="700362"/>
                  </a:cubicBezTo>
                  <a:cubicBezTo>
                    <a:pt x="161421" y="700362"/>
                    <a:pt x="163963" y="701634"/>
                    <a:pt x="163963" y="704176"/>
                  </a:cubicBezTo>
                  <a:lnTo>
                    <a:pt x="166505" y="728326"/>
                  </a:lnTo>
                  <a:cubicBezTo>
                    <a:pt x="167776" y="730868"/>
                    <a:pt x="165234" y="733411"/>
                    <a:pt x="162692" y="733411"/>
                  </a:cubicBezTo>
                  <a:cubicBezTo>
                    <a:pt x="162692" y="733411"/>
                    <a:pt x="162692" y="733411"/>
                    <a:pt x="162692" y="733411"/>
                  </a:cubicBezTo>
                  <a:moveTo>
                    <a:pt x="147439" y="663502"/>
                  </a:moveTo>
                  <a:cubicBezTo>
                    <a:pt x="146168" y="663502"/>
                    <a:pt x="143626" y="662230"/>
                    <a:pt x="143626" y="660959"/>
                  </a:cubicBezTo>
                  <a:lnTo>
                    <a:pt x="136000" y="646978"/>
                  </a:lnTo>
                  <a:lnTo>
                    <a:pt x="133458" y="639351"/>
                  </a:lnTo>
                  <a:cubicBezTo>
                    <a:pt x="132187" y="636809"/>
                    <a:pt x="133458" y="634267"/>
                    <a:pt x="136000" y="632995"/>
                  </a:cubicBezTo>
                  <a:cubicBezTo>
                    <a:pt x="138542" y="631725"/>
                    <a:pt x="141084" y="632995"/>
                    <a:pt x="142355" y="635538"/>
                  </a:cubicBezTo>
                  <a:lnTo>
                    <a:pt x="144897" y="643164"/>
                  </a:lnTo>
                  <a:lnTo>
                    <a:pt x="152523" y="657146"/>
                  </a:lnTo>
                  <a:cubicBezTo>
                    <a:pt x="153794" y="659689"/>
                    <a:pt x="152523" y="662230"/>
                    <a:pt x="149981" y="663502"/>
                  </a:cubicBezTo>
                  <a:cubicBezTo>
                    <a:pt x="149981" y="662230"/>
                    <a:pt x="148710" y="663502"/>
                    <a:pt x="147439" y="663502"/>
                  </a:cubicBezTo>
                  <a:moveTo>
                    <a:pt x="114393" y="598676"/>
                  </a:moveTo>
                  <a:cubicBezTo>
                    <a:pt x="113121" y="598676"/>
                    <a:pt x="110579" y="597406"/>
                    <a:pt x="110579" y="596135"/>
                  </a:cubicBezTo>
                  <a:lnTo>
                    <a:pt x="105495" y="588508"/>
                  </a:lnTo>
                  <a:lnTo>
                    <a:pt x="95327" y="578339"/>
                  </a:lnTo>
                  <a:cubicBezTo>
                    <a:pt x="92785" y="577069"/>
                    <a:pt x="92785" y="573255"/>
                    <a:pt x="95327" y="571984"/>
                  </a:cubicBezTo>
                  <a:cubicBezTo>
                    <a:pt x="97869" y="570713"/>
                    <a:pt x="100411" y="570713"/>
                    <a:pt x="102953" y="571984"/>
                  </a:cubicBezTo>
                  <a:lnTo>
                    <a:pt x="113121" y="582152"/>
                  </a:lnTo>
                  <a:cubicBezTo>
                    <a:pt x="113121" y="582152"/>
                    <a:pt x="113121" y="582152"/>
                    <a:pt x="114393" y="583424"/>
                  </a:cubicBezTo>
                  <a:lnTo>
                    <a:pt x="119477" y="592321"/>
                  </a:lnTo>
                  <a:cubicBezTo>
                    <a:pt x="120748" y="594863"/>
                    <a:pt x="120748" y="597406"/>
                    <a:pt x="118206" y="598676"/>
                  </a:cubicBezTo>
                  <a:cubicBezTo>
                    <a:pt x="116935" y="598676"/>
                    <a:pt x="115663" y="598676"/>
                    <a:pt x="114393" y="598676"/>
                  </a:cubicBezTo>
                  <a:moveTo>
                    <a:pt x="67365" y="542749"/>
                  </a:moveTo>
                  <a:cubicBezTo>
                    <a:pt x="66093" y="542749"/>
                    <a:pt x="64822" y="541478"/>
                    <a:pt x="63551" y="540207"/>
                  </a:cubicBezTo>
                  <a:lnTo>
                    <a:pt x="49570" y="519870"/>
                  </a:lnTo>
                  <a:cubicBezTo>
                    <a:pt x="48299" y="517328"/>
                    <a:pt x="48299" y="514786"/>
                    <a:pt x="50841" y="513515"/>
                  </a:cubicBezTo>
                  <a:cubicBezTo>
                    <a:pt x="53383" y="512243"/>
                    <a:pt x="55925" y="512243"/>
                    <a:pt x="57196" y="514786"/>
                  </a:cubicBezTo>
                  <a:lnTo>
                    <a:pt x="71177" y="535123"/>
                  </a:lnTo>
                  <a:cubicBezTo>
                    <a:pt x="72449" y="537665"/>
                    <a:pt x="72449" y="540207"/>
                    <a:pt x="69907" y="541478"/>
                  </a:cubicBezTo>
                  <a:cubicBezTo>
                    <a:pt x="69907" y="542749"/>
                    <a:pt x="68635" y="542749"/>
                    <a:pt x="67365" y="542749"/>
                  </a:cubicBezTo>
                  <a:moveTo>
                    <a:pt x="25421" y="483009"/>
                  </a:moveTo>
                  <a:cubicBezTo>
                    <a:pt x="24149" y="483009"/>
                    <a:pt x="21607" y="481738"/>
                    <a:pt x="21607" y="480466"/>
                  </a:cubicBezTo>
                  <a:lnTo>
                    <a:pt x="20336" y="477924"/>
                  </a:lnTo>
                  <a:lnTo>
                    <a:pt x="12710" y="463943"/>
                  </a:lnTo>
                  <a:lnTo>
                    <a:pt x="10168" y="457587"/>
                  </a:lnTo>
                  <a:cubicBezTo>
                    <a:pt x="8897" y="455045"/>
                    <a:pt x="10168" y="452503"/>
                    <a:pt x="12710" y="451232"/>
                  </a:cubicBezTo>
                  <a:cubicBezTo>
                    <a:pt x="15252" y="449961"/>
                    <a:pt x="17794" y="451232"/>
                    <a:pt x="19065" y="453774"/>
                  </a:cubicBezTo>
                  <a:lnTo>
                    <a:pt x="21607" y="460130"/>
                  </a:lnTo>
                  <a:lnTo>
                    <a:pt x="29234" y="475383"/>
                  </a:lnTo>
                  <a:cubicBezTo>
                    <a:pt x="30505" y="477924"/>
                    <a:pt x="30505" y="480466"/>
                    <a:pt x="27963" y="481738"/>
                  </a:cubicBezTo>
                  <a:cubicBezTo>
                    <a:pt x="26691" y="483009"/>
                    <a:pt x="25421" y="483009"/>
                    <a:pt x="25421" y="483009"/>
                  </a:cubicBezTo>
                  <a:moveTo>
                    <a:pt x="6355" y="415642"/>
                  </a:moveTo>
                  <a:cubicBezTo>
                    <a:pt x="3813" y="415642"/>
                    <a:pt x="1271" y="413100"/>
                    <a:pt x="1271" y="410557"/>
                  </a:cubicBezTo>
                  <a:lnTo>
                    <a:pt x="0" y="394033"/>
                  </a:lnTo>
                  <a:lnTo>
                    <a:pt x="1271" y="386407"/>
                  </a:lnTo>
                  <a:cubicBezTo>
                    <a:pt x="1271" y="383865"/>
                    <a:pt x="3813" y="381323"/>
                    <a:pt x="6355" y="382593"/>
                  </a:cubicBezTo>
                  <a:cubicBezTo>
                    <a:pt x="8897" y="382593"/>
                    <a:pt x="11439" y="385136"/>
                    <a:pt x="10168" y="387678"/>
                  </a:cubicBezTo>
                  <a:lnTo>
                    <a:pt x="8897" y="395304"/>
                  </a:lnTo>
                  <a:lnTo>
                    <a:pt x="10168" y="411829"/>
                  </a:lnTo>
                  <a:cubicBezTo>
                    <a:pt x="11439" y="413100"/>
                    <a:pt x="8897" y="414370"/>
                    <a:pt x="6355" y="415642"/>
                  </a:cubicBezTo>
                  <a:cubicBezTo>
                    <a:pt x="6355" y="415642"/>
                    <a:pt x="6355" y="415642"/>
                    <a:pt x="6355" y="415642"/>
                  </a:cubicBezTo>
                  <a:moveTo>
                    <a:pt x="10168" y="343190"/>
                  </a:moveTo>
                  <a:cubicBezTo>
                    <a:pt x="10168" y="343190"/>
                    <a:pt x="10168" y="343190"/>
                    <a:pt x="10168" y="343190"/>
                  </a:cubicBezTo>
                  <a:cubicBezTo>
                    <a:pt x="7626" y="343190"/>
                    <a:pt x="5084" y="340648"/>
                    <a:pt x="5084" y="338106"/>
                  </a:cubicBezTo>
                  <a:lnTo>
                    <a:pt x="6355" y="313956"/>
                  </a:lnTo>
                  <a:cubicBezTo>
                    <a:pt x="6355" y="311414"/>
                    <a:pt x="8897" y="308871"/>
                    <a:pt x="11439" y="308871"/>
                  </a:cubicBezTo>
                  <a:cubicBezTo>
                    <a:pt x="13981" y="308871"/>
                    <a:pt x="16523" y="311414"/>
                    <a:pt x="16523" y="313956"/>
                  </a:cubicBezTo>
                  <a:lnTo>
                    <a:pt x="15252" y="338106"/>
                  </a:lnTo>
                  <a:cubicBezTo>
                    <a:pt x="15252" y="340648"/>
                    <a:pt x="12710" y="343190"/>
                    <a:pt x="10168" y="343190"/>
                  </a:cubicBezTo>
                  <a:moveTo>
                    <a:pt x="16523" y="270739"/>
                  </a:moveTo>
                  <a:cubicBezTo>
                    <a:pt x="16523" y="270739"/>
                    <a:pt x="16523" y="270739"/>
                    <a:pt x="16523" y="270739"/>
                  </a:cubicBezTo>
                  <a:cubicBezTo>
                    <a:pt x="12710" y="270739"/>
                    <a:pt x="11439" y="268197"/>
                    <a:pt x="11439" y="265655"/>
                  </a:cubicBezTo>
                  <a:lnTo>
                    <a:pt x="15252" y="241504"/>
                  </a:lnTo>
                  <a:cubicBezTo>
                    <a:pt x="15252" y="238962"/>
                    <a:pt x="17794" y="237691"/>
                    <a:pt x="21607" y="237691"/>
                  </a:cubicBezTo>
                  <a:cubicBezTo>
                    <a:pt x="24149" y="237691"/>
                    <a:pt x="26691" y="240234"/>
                    <a:pt x="25421" y="242775"/>
                  </a:cubicBezTo>
                  <a:lnTo>
                    <a:pt x="21607" y="266926"/>
                  </a:lnTo>
                  <a:cubicBezTo>
                    <a:pt x="21607" y="269468"/>
                    <a:pt x="19065" y="270739"/>
                    <a:pt x="16523" y="270739"/>
                  </a:cubicBezTo>
                  <a:moveTo>
                    <a:pt x="30505" y="199559"/>
                  </a:moveTo>
                  <a:cubicBezTo>
                    <a:pt x="30505" y="199559"/>
                    <a:pt x="30505" y="199559"/>
                    <a:pt x="30505" y="199559"/>
                  </a:cubicBezTo>
                  <a:cubicBezTo>
                    <a:pt x="26691" y="199559"/>
                    <a:pt x="25421" y="197017"/>
                    <a:pt x="25421" y="193204"/>
                  </a:cubicBezTo>
                  <a:lnTo>
                    <a:pt x="27963" y="180493"/>
                  </a:lnTo>
                  <a:lnTo>
                    <a:pt x="31776" y="169053"/>
                  </a:lnTo>
                  <a:cubicBezTo>
                    <a:pt x="33047" y="166511"/>
                    <a:pt x="35589" y="165240"/>
                    <a:pt x="38131" y="166511"/>
                  </a:cubicBezTo>
                  <a:cubicBezTo>
                    <a:pt x="40673" y="167782"/>
                    <a:pt x="41944" y="170324"/>
                    <a:pt x="40673" y="172866"/>
                  </a:cubicBezTo>
                  <a:lnTo>
                    <a:pt x="36860" y="183035"/>
                  </a:lnTo>
                  <a:lnTo>
                    <a:pt x="34318" y="194474"/>
                  </a:lnTo>
                  <a:cubicBezTo>
                    <a:pt x="35589" y="198287"/>
                    <a:pt x="33047" y="199559"/>
                    <a:pt x="30505" y="199559"/>
                  </a:cubicBezTo>
                  <a:moveTo>
                    <a:pt x="59738" y="134734"/>
                  </a:moveTo>
                  <a:cubicBezTo>
                    <a:pt x="58467" y="134734"/>
                    <a:pt x="57196" y="134734"/>
                    <a:pt x="55925" y="133463"/>
                  </a:cubicBezTo>
                  <a:cubicBezTo>
                    <a:pt x="53383" y="132192"/>
                    <a:pt x="53383" y="128378"/>
                    <a:pt x="55925" y="127108"/>
                  </a:cubicBezTo>
                  <a:lnTo>
                    <a:pt x="73720" y="110584"/>
                  </a:lnTo>
                  <a:cubicBezTo>
                    <a:pt x="76262" y="109312"/>
                    <a:pt x="78804" y="109312"/>
                    <a:pt x="81346" y="110584"/>
                  </a:cubicBezTo>
                  <a:cubicBezTo>
                    <a:pt x="83888" y="111854"/>
                    <a:pt x="83888" y="115668"/>
                    <a:pt x="81346" y="116939"/>
                  </a:cubicBezTo>
                  <a:lnTo>
                    <a:pt x="63551" y="133463"/>
                  </a:lnTo>
                  <a:cubicBezTo>
                    <a:pt x="62280" y="133463"/>
                    <a:pt x="61009" y="134734"/>
                    <a:pt x="59738" y="134734"/>
                  </a:cubicBezTo>
                  <a:moveTo>
                    <a:pt x="122019" y="97873"/>
                  </a:moveTo>
                  <a:cubicBezTo>
                    <a:pt x="119477" y="97873"/>
                    <a:pt x="118206" y="96601"/>
                    <a:pt x="116935" y="95331"/>
                  </a:cubicBezTo>
                  <a:cubicBezTo>
                    <a:pt x="115663" y="92788"/>
                    <a:pt x="116935" y="90246"/>
                    <a:pt x="119477" y="88975"/>
                  </a:cubicBezTo>
                  <a:lnTo>
                    <a:pt x="128374" y="85162"/>
                  </a:lnTo>
                  <a:lnTo>
                    <a:pt x="142355" y="81349"/>
                  </a:lnTo>
                  <a:cubicBezTo>
                    <a:pt x="144897" y="80078"/>
                    <a:pt x="147439" y="82620"/>
                    <a:pt x="148710" y="85162"/>
                  </a:cubicBezTo>
                  <a:cubicBezTo>
                    <a:pt x="149981" y="87705"/>
                    <a:pt x="147439" y="90246"/>
                    <a:pt x="144897" y="91518"/>
                  </a:cubicBezTo>
                  <a:lnTo>
                    <a:pt x="130916" y="95331"/>
                  </a:lnTo>
                  <a:lnTo>
                    <a:pt x="122019" y="99144"/>
                  </a:lnTo>
                  <a:cubicBezTo>
                    <a:pt x="123290" y="97873"/>
                    <a:pt x="122019" y="97873"/>
                    <a:pt x="122019" y="97873"/>
                  </a:cubicBezTo>
                  <a:moveTo>
                    <a:pt x="193196" y="77535"/>
                  </a:moveTo>
                  <a:cubicBezTo>
                    <a:pt x="190654" y="77535"/>
                    <a:pt x="189383" y="76265"/>
                    <a:pt x="188112" y="73722"/>
                  </a:cubicBezTo>
                  <a:cubicBezTo>
                    <a:pt x="186841" y="71180"/>
                    <a:pt x="189383" y="68638"/>
                    <a:pt x="191925" y="67367"/>
                  </a:cubicBezTo>
                  <a:lnTo>
                    <a:pt x="197009" y="66096"/>
                  </a:lnTo>
                  <a:lnTo>
                    <a:pt x="214804" y="59741"/>
                  </a:lnTo>
                  <a:cubicBezTo>
                    <a:pt x="217346" y="58469"/>
                    <a:pt x="219888" y="59741"/>
                    <a:pt x="221159" y="62283"/>
                  </a:cubicBezTo>
                  <a:cubicBezTo>
                    <a:pt x="222430" y="64825"/>
                    <a:pt x="221159" y="67367"/>
                    <a:pt x="218617" y="68638"/>
                  </a:cubicBezTo>
                  <a:lnTo>
                    <a:pt x="194467" y="76265"/>
                  </a:lnTo>
                  <a:cubicBezTo>
                    <a:pt x="193196" y="77535"/>
                    <a:pt x="193196" y="77535"/>
                    <a:pt x="193196" y="77535"/>
                  </a:cubicBezTo>
                  <a:moveTo>
                    <a:pt x="263103" y="54656"/>
                  </a:moveTo>
                  <a:cubicBezTo>
                    <a:pt x="260561" y="54656"/>
                    <a:pt x="259290" y="53385"/>
                    <a:pt x="258019" y="50843"/>
                  </a:cubicBezTo>
                  <a:cubicBezTo>
                    <a:pt x="256748" y="48301"/>
                    <a:pt x="259290" y="45758"/>
                    <a:pt x="261832" y="44488"/>
                  </a:cubicBezTo>
                  <a:lnTo>
                    <a:pt x="285981" y="36862"/>
                  </a:lnTo>
                  <a:cubicBezTo>
                    <a:pt x="288523" y="35590"/>
                    <a:pt x="291066" y="38132"/>
                    <a:pt x="292336" y="40675"/>
                  </a:cubicBezTo>
                  <a:cubicBezTo>
                    <a:pt x="293607" y="43217"/>
                    <a:pt x="291066" y="45758"/>
                    <a:pt x="288523" y="47030"/>
                  </a:cubicBezTo>
                  <a:lnTo>
                    <a:pt x="264374" y="53385"/>
                  </a:lnTo>
                  <a:cubicBezTo>
                    <a:pt x="264374" y="54656"/>
                    <a:pt x="264374" y="54656"/>
                    <a:pt x="263103" y="54656"/>
                  </a:cubicBezTo>
                  <a:moveTo>
                    <a:pt x="334280" y="33048"/>
                  </a:moveTo>
                  <a:cubicBezTo>
                    <a:pt x="331738" y="33048"/>
                    <a:pt x="330467" y="31777"/>
                    <a:pt x="329196" y="30506"/>
                  </a:cubicBezTo>
                  <a:cubicBezTo>
                    <a:pt x="327925" y="27964"/>
                    <a:pt x="329196" y="25422"/>
                    <a:pt x="331738" y="24151"/>
                  </a:cubicBezTo>
                  <a:lnTo>
                    <a:pt x="354617" y="15253"/>
                  </a:lnTo>
                  <a:cubicBezTo>
                    <a:pt x="357159" y="13982"/>
                    <a:pt x="359701" y="15253"/>
                    <a:pt x="360972" y="17795"/>
                  </a:cubicBezTo>
                  <a:cubicBezTo>
                    <a:pt x="362243" y="20337"/>
                    <a:pt x="360972" y="22879"/>
                    <a:pt x="358430" y="24151"/>
                  </a:cubicBezTo>
                  <a:lnTo>
                    <a:pt x="355888" y="25422"/>
                  </a:lnTo>
                  <a:lnTo>
                    <a:pt x="335552" y="33048"/>
                  </a:lnTo>
                  <a:cubicBezTo>
                    <a:pt x="335552" y="33048"/>
                    <a:pt x="334280" y="33048"/>
                    <a:pt x="334280" y="33048"/>
                  </a:cubicBezTo>
                  <a:moveTo>
                    <a:pt x="425794" y="20337"/>
                  </a:moveTo>
                  <a:cubicBezTo>
                    <a:pt x="424523" y="20337"/>
                    <a:pt x="423252" y="20337"/>
                    <a:pt x="421981" y="19066"/>
                  </a:cubicBezTo>
                  <a:lnTo>
                    <a:pt x="416897" y="13982"/>
                  </a:lnTo>
                  <a:lnTo>
                    <a:pt x="411813" y="10168"/>
                  </a:lnTo>
                  <a:lnTo>
                    <a:pt x="404187" y="10168"/>
                  </a:lnTo>
                  <a:cubicBezTo>
                    <a:pt x="401645" y="10168"/>
                    <a:pt x="399103" y="7626"/>
                    <a:pt x="399103" y="5085"/>
                  </a:cubicBezTo>
                  <a:cubicBezTo>
                    <a:pt x="399103" y="2542"/>
                    <a:pt x="401645" y="0"/>
                    <a:pt x="404187" y="0"/>
                  </a:cubicBezTo>
                  <a:lnTo>
                    <a:pt x="413084" y="0"/>
                  </a:lnTo>
                  <a:cubicBezTo>
                    <a:pt x="414355" y="0"/>
                    <a:pt x="415626" y="0"/>
                    <a:pt x="415626" y="1271"/>
                  </a:cubicBezTo>
                  <a:lnTo>
                    <a:pt x="423252" y="6355"/>
                  </a:lnTo>
                  <a:lnTo>
                    <a:pt x="428336" y="11440"/>
                  </a:lnTo>
                  <a:cubicBezTo>
                    <a:pt x="430879" y="12711"/>
                    <a:pt x="430879" y="16524"/>
                    <a:pt x="428336" y="17795"/>
                  </a:cubicBezTo>
                  <a:cubicBezTo>
                    <a:pt x="428336" y="20337"/>
                    <a:pt x="427065" y="20337"/>
                    <a:pt x="425794" y="20337"/>
                  </a:cubicBezTo>
                </a:path>
              </a:pathLst>
            </a:custGeom>
            <a:solidFill>
              <a:srgbClr val="FDB913"/>
            </a:solidFill>
            <a:ln w="3649"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E6510CC-2F1C-46EA-BAC3-DAF366739D00}"/>
                </a:ext>
              </a:extLst>
            </p:cNvPr>
            <p:cNvSpPr/>
            <p:nvPr/>
          </p:nvSpPr>
          <p:spPr>
            <a:xfrm>
              <a:off x="10586392" y="10258045"/>
              <a:ext cx="964709" cy="874499"/>
            </a:xfrm>
            <a:custGeom>
              <a:avLst/>
              <a:gdLst>
                <a:gd name="connsiteX0" fmla="*/ 936747 w 964709"/>
                <a:gd name="connsiteY0" fmla="*/ 874500 h 874499"/>
                <a:gd name="connsiteX1" fmla="*/ 934206 w 964709"/>
                <a:gd name="connsiteY1" fmla="*/ 874500 h 874499"/>
                <a:gd name="connsiteX2" fmla="*/ 930392 w 964709"/>
                <a:gd name="connsiteY2" fmla="*/ 871958 h 874499"/>
                <a:gd name="connsiteX3" fmla="*/ 927850 w 964709"/>
                <a:gd name="connsiteY3" fmla="*/ 871958 h 874499"/>
                <a:gd name="connsiteX4" fmla="*/ 924037 w 964709"/>
                <a:gd name="connsiteY4" fmla="*/ 869415 h 874499"/>
                <a:gd name="connsiteX5" fmla="*/ 924037 w 964709"/>
                <a:gd name="connsiteY5" fmla="*/ 869415 h 874499"/>
                <a:gd name="connsiteX6" fmla="*/ 918953 w 964709"/>
                <a:gd name="connsiteY6" fmla="*/ 864331 h 874499"/>
                <a:gd name="connsiteX7" fmla="*/ 918953 w 964709"/>
                <a:gd name="connsiteY7" fmla="*/ 863060 h 874499"/>
                <a:gd name="connsiteX8" fmla="*/ 926579 w 964709"/>
                <a:gd name="connsiteY8" fmla="*/ 859247 h 874499"/>
                <a:gd name="connsiteX9" fmla="*/ 927850 w 964709"/>
                <a:gd name="connsiteY9" fmla="*/ 859247 h 874499"/>
                <a:gd name="connsiteX10" fmla="*/ 931663 w 964709"/>
                <a:gd name="connsiteY10" fmla="*/ 861789 h 874499"/>
                <a:gd name="connsiteX11" fmla="*/ 934206 w 964709"/>
                <a:gd name="connsiteY11" fmla="*/ 861789 h 874499"/>
                <a:gd name="connsiteX12" fmla="*/ 935476 w 964709"/>
                <a:gd name="connsiteY12" fmla="*/ 861789 h 874499"/>
                <a:gd name="connsiteX13" fmla="*/ 936747 w 964709"/>
                <a:gd name="connsiteY13" fmla="*/ 861789 h 874499"/>
                <a:gd name="connsiteX14" fmla="*/ 939289 w 964709"/>
                <a:gd name="connsiteY14" fmla="*/ 861789 h 874499"/>
                <a:gd name="connsiteX15" fmla="*/ 944374 w 964709"/>
                <a:gd name="connsiteY15" fmla="*/ 866874 h 874499"/>
                <a:gd name="connsiteX16" fmla="*/ 941831 w 964709"/>
                <a:gd name="connsiteY16" fmla="*/ 870687 h 874499"/>
                <a:gd name="connsiteX17" fmla="*/ 936747 w 964709"/>
                <a:gd name="connsiteY17" fmla="*/ 874500 h 874499"/>
                <a:gd name="connsiteX18" fmla="*/ 887177 w 964709"/>
                <a:gd name="connsiteY18" fmla="*/ 838910 h 874499"/>
                <a:gd name="connsiteX19" fmla="*/ 883364 w 964709"/>
                <a:gd name="connsiteY19" fmla="*/ 837638 h 874499"/>
                <a:gd name="connsiteX20" fmla="*/ 882093 w 964709"/>
                <a:gd name="connsiteY20" fmla="*/ 836368 h 874499"/>
                <a:gd name="connsiteX21" fmla="*/ 880822 w 964709"/>
                <a:gd name="connsiteY21" fmla="*/ 835097 h 874499"/>
                <a:gd name="connsiteX22" fmla="*/ 878280 w 964709"/>
                <a:gd name="connsiteY22" fmla="*/ 832555 h 874499"/>
                <a:gd name="connsiteX23" fmla="*/ 877009 w 964709"/>
                <a:gd name="connsiteY23" fmla="*/ 831283 h 874499"/>
                <a:gd name="connsiteX24" fmla="*/ 871925 w 964709"/>
                <a:gd name="connsiteY24" fmla="*/ 826199 h 874499"/>
                <a:gd name="connsiteX25" fmla="*/ 870654 w 964709"/>
                <a:gd name="connsiteY25" fmla="*/ 824928 h 874499"/>
                <a:gd name="connsiteX26" fmla="*/ 868112 w 964709"/>
                <a:gd name="connsiteY26" fmla="*/ 821115 h 874499"/>
                <a:gd name="connsiteX27" fmla="*/ 868112 w 964709"/>
                <a:gd name="connsiteY27" fmla="*/ 818572 h 874499"/>
                <a:gd name="connsiteX28" fmla="*/ 873196 w 964709"/>
                <a:gd name="connsiteY28" fmla="*/ 813488 h 874499"/>
                <a:gd name="connsiteX29" fmla="*/ 877009 w 964709"/>
                <a:gd name="connsiteY29" fmla="*/ 816031 h 874499"/>
                <a:gd name="connsiteX30" fmla="*/ 879551 w 964709"/>
                <a:gd name="connsiteY30" fmla="*/ 821115 h 874499"/>
                <a:gd name="connsiteX31" fmla="*/ 879551 w 964709"/>
                <a:gd name="connsiteY31" fmla="*/ 821115 h 874499"/>
                <a:gd name="connsiteX32" fmla="*/ 882093 w 964709"/>
                <a:gd name="connsiteY32" fmla="*/ 822386 h 874499"/>
                <a:gd name="connsiteX33" fmla="*/ 887177 w 964709"/>
                <a:gd name="connsiteY33" fmla="*/ 824928 h 874499"/>
                <a:gd name="connsiteX34" fmla="*/ 889720 w 964709"/>
                <a:gd name="connsiteY34" fmla="*/ 828741 h 874499"/>
                <a:gd name="connsiteX35" fmla="*/ 889720 w 964709"/>
                <a:gd name="connsiteY35" fmla="*/ 828741 h 874499"/>
                <a:gd name="connsiteX36" fmla="*/ 889720 w 964709"/>
                <a:gd name="connsiteY36" fmla="*/ 835097 h 874499"/>
                <a:gd name="connsiteX37" fmla="*/ 887177 w 964709"/>
                <a:gd name="connsiteY37" fmla="*/ 838910 h 874499"/>
                <a:gd name="connsiteX38" fmla="*/ 953271 w 964709"/>
                <a:gd name="connsiteY38" fmla="*/ 833825 h 874499"/>
                <a:gd name="connsiteX39" fmla="*/ 953271 w 964709"/>
                <a:gd name="connsiteY39" fmla="*/ 833825 h 874499"/>
                <a:gd name="connsiteX40" fmla="*/ 946916 w 964709"/>
                <a:gd name="connsiteY40" fmla="*/ 828741 h 874499"/>
                <a:gd name="connsiteX41" fmla="*/ 948187 w 964709"/>
                <a:gd name="connsiteY41" fmla="*/ 826199 h 874499"/>
                <a:gd name="connsiteX42" fmla="*/ 948187 w 964709"/>
                <a:gd name="connsiteY42" fmla="*/ 814759 h 874499"/>
                <a:gd name="connsiteX43" fmla="*/ 949457 w 964709"/>
                <a:gd name="connsiteY43" fmla="*/ 804591 h 874499"/>
                <a:gd name="connsiteX44" fmla="*/ 954542 w 964709"/>
                <a:gd name="connsiteY44" fmla="*/ 800778 h 874499"/>
                <a:gd name="connsiteX45" fmla="*/ 958355 w 964709"/>
                <a:gd name="connsiteY45" fmla="*/ 805861 h 874499"/>
                <a:gd name="connsiteX46" fmla="*/ 957084 w 964709"/>
                <a:gd name="connsiteY46" fmla="*/ 814759 h 874499"/>
                <a:gd name="connsiteX47" fmla="*/ 957084 w 964709"/>
                <a:gd name="connsiteY47" fmla="*/ 828741 h 874499"/>
                <a:gd name="connsiteX48" fmla="*/ 953271 w 964709"/>
                <a:gd name="connsiteY48" fmla="*/ 833825 h 874499"/>
                <a:gd name="connsiteX49" fmla="*/ 850317 w 964709"/>
                <a:gd name="connsiteY49" fmla="*/ 794422 h 874499"/>
                <a:gd name="connsiteX50" fmla="*/ 846504 w 964709"/>
                <a:gd name="connsiteY50" fmla="*/ 793151 h 874499"/>
                <a:gd name="connsiteX51" fmla="*/ 843962 w 964709"/>
                <a:gd name="connsiteY51" fmla="*/ 790609 h 874499"/>
                <a:gd name="connsiteX52" fmla="*/ 842691 w 964709"/>
                <a:gd name="connsiteY52" fmla="*/ 786795 h 874499"/>
                <a:gd name="connsiteX53" fmla="*/ 842691 w 964709"/>
                <a:gd name="connsiteY53" fmla="*/ 786795 h 874499"/>
                <a:gd name="connsiteX54" fmla="*/ 837607 w 964709"/>
                <a:gd name="connsiteY54" fmla="*/ 781711 h 874499"/>
                <a:gd name="connsiteX55" fmla="*/ 836336 w 964709"/>
                <a:gd name="connsiteY55" fmla="*/ 777898 h 874499"/>
                <a:gd name="connsiteX56" fmla="*/ 836336 w 964709"/>
                <a:gd name="connsiteY56" fmla="*/ 776627 h 874499"/>
                <a:gd name="connsiteX57" fmla="*/ 833794 w 964709"/>
                <a:gd name="connsiteY57" fmla="*/ 772814 h 874499"/>
                <a:gd name="connsiteX58" fmla="*/ 835065 w 964709"/>
                <a:gd name="connsiteY58" fmla="*/ 766458 h 874499"/>
                <a:gd name="connsiteX59" fmla="*/ 841420 w 964709"/>
                <a:gd name="connsiteY59" fmla="*/ 767729 h 874499"/>
                <a:gd name="connsiteX60" fmla="*/ 845234 w 964709"/>
                <a:gd name="connsiteY60" fmla="*/ 772814 h 874499"/>
                <a:gd name="connsiteX61" fmla="*/ 846504 w 964709"/>
                <a:gd name="connsiteY61" fmla="*/ 775356 h 874499"/>
                <a:gd name="connsiteX62" fmla="*/ 846504 w 964709"/>
                <a:gd name="connsiteY62" fmla="*/ 775356 h 874499"/>
                <a:gd name="connsiteX63" fmla="*/ 851589 w 964709"/>
                <a:gd name="connsiteY63" fmla="*/ 780440 h 874499"/>
                <a:gd name="connsiteX64" fmla="*/ 852860 w 964709"/>
                <a:gd name="connsiteY64" fmla="*/ 784254 h 874499"/>
                <a:gd name="connsiteX65" fmla="*/ 852860 w 964709"/>
                <a:gd name="connsiteY65" fmla="*/ 784254 h 874499"/>
                <a:gd name="connsiteX66" fmla="*/ 854130 w 964709"/>
                <a:gd name="connsiteY66" fmla="*/ 785525 h 874499"/>
                <a:gd name="connsiteX67" fmla="*/ 854130 w 964709"/>
                <a:gd name="connsiteY67" fmla="*/ 791880 h 874499"/>
                <a:gd name="connsiteX68" fmla="*/ 850317 w 964709"/>
                <a:gd name="connsiteY68" fmla="*/ 794422 h 874499"/>
                <a:gd name="connsiteX69" fmla="*/ 957084 w 964709"/>
                <a:gd name="connsiteY69" fmla="*/ 761374 h 874499"/>
                <a:gd name="connsiteX70" fmla="*/ 952000 w 964709"/>
                <a:gd name="connsiteY70" fmla="*/ 756290 h 874499"/>
                <a:gd name="connsiteX71" fmla="*/ 952000 w 964709"/>
                <a:gd name="connsiteY71" fmla="*/ 751205 h 874499"/>
                <a:gd name="connsiteX72" fmla="*/ 954542 w 964709"/>
                <a:gd name="connsiteY72" fmla="*/ 747392 h 874499"/>
                <a:gd name="connsiteX73" fmla="*/ 954542 w 964709"/>
                <a:gd name="connsiteY73" fmla="*/ 734682 h 874499"/>
                <a:gd name="connsiteX74" fmla="*/ 959626 w 964709"/>
                <a:gd name="connsiteY74" fmla="*/ 729597 h 874499"/>
                <a:gd name="connsiteX75" fmla="*/ 964710 w 964709"/>
                <a:gd name="connsiteY75" fmla="*/ 734682 h 874499"/>
                <a:gd name="connsiteX76" fmla="*/ 964710 w 964709"/>
                <a:gd name="connsiteY76" fmla="*/ 751205 h 874499"/>
                <a:gd name="connsiteX77" fmla="*/ 962168 w 964709"/>
                <a:gd name="connsiteY77" fmla="*/ 755018 h 874499"/>
                <a:gd name="connsiteX78" fmla="*/ 962168 w 964709"/>
                <a:gd name="connsiteY78" fmla="*/ 755018 h 874499"/>
                <a:gd name="connsiteX79" fmla="*/ 957084 w 964709"/>
                <a:gd name="connsiteY79" fmla="*/ 761374 h 874499"/>
                <a:gd name="connsiteX80" fmla="*/ 812186 w 964709"/>
                <a:gd name="connsiteY80" fmla="*/ 737224 h 874499"/>
                <a:gd name="connsiteX81" fmla="*/ 808374 w 964709"/>
                <a:gd name="connsiteY81" fmla="*/ 735952 h 874499"/>
                <a:gd name="connsiteX82" fmla="*/ 804561 w 964709"/>
                <a:gd name="connsiteY82" fmla="*/ 730868 h 874499"/>
                <a:gd name="connsiteX83" fmla="*/ 804561 w 964709"/>
                <a:gd name="connsiteY83" fmla="*/ 730868 h 874499"/>
                <a:gd name="connsiteX84" fmla="*/ 800748 w 964709"/>
                <a:gd name="connsiteY84" fmla="*/ 727055 h 874499"/>
                <a:gd name="connsiteX85" fmla="*/ 799476 w 964709"/>
                <a:gd name="connsiteY85" fmla="*/ 725784 h 874499"/>
                <a:gd name="connsiteX86" fmla="*/ 796934 w 964709"/>
                <a:gd name="connsiteY86" fmla="*/ 723242 h 874499"/>
                <a:gd name="connsiteX87" fmla="*/ 794393 w 964709"/>
                <a:gd name="connsiteY87" fmla="*/ 719428 h 874499"/>
                <a:gd name="connsiteX88" fmla="*/ 794393 w 964709"/>
                <a:gd name="connsiteY88" fmla="*/ 718158 h 874499"/>
                <a:gd name="connsiteX89" fmla="*/ 795663 w 964709"/>
                <a:gd name="connsiteY89" fmla="*/ 714345 h 874499"/>
                <a:gd name="connsiteX90" fmla="*/ 802018 w 964709"/>
                <a:gd name="connsiteY90" fmla="*/ 714345 h 874499"/>
                <a:gd name="connsiteX91" fmla="*/ 803289 w 964709"/>
                <a:gd name="connsiteY91" fmla="*/ 715615 h 874499"/>
                <a:gd name="connsiteX92" fmla="*/ 805831 w 964709"/>
                <a:gd name="connsiteY92" fmla="*/ 718158 h 874499"/>
                <a:gd name="connsiteX93" fmla="*/ 808374 w 964709"/>
                <a:gd name="connsiteY93" fmla="*/ 721971 h 874499"/>
                <a:gd name="connsiteX94" fmla="*/ 808374 w 964709"/>
                <a:gd name="connsiteY94" fmla="*/ 721971 h 874499"/>
                <a:gd name="connsiteX95" fmla="*/ 812186 w 964709"/>
                <a:gd name="connsiteY95" fmla="*/ 725784 h 874499"/>
                <a:gd name="connsiteX96" fmla="*/ 813458 w 964709"/>
                <a:gd name="connsiteY96" fmla="*/ 727055 h 874499"/>
                <a:gd name="connsiteX97" fmla="*/ 815999 w 964709"/>
                <a:gd name="connsiteY97" fmla="*/ 730868 h 874499"/>
                <a:gd name="connsiteX98" fmla="*/ 815999 w 964709"/>
                <a:gd name="connsiteY98" fmla="*/ 732139 h 874499"/>
                <a:gd name="connsiteX99" fmla="*/ 812186 w 964709"/>
                <a:gd name="connsiteY99" fmla="*/ 737224 h 874499"/>
                <a:gd name="connsiteX100" fmla="*/ 955812 w 964709"/>
                <a:gd name="connsiteY100" fmla="*/ 694007 h 874499"/>
                <a:gd name="connsiteX101" fmla="*/ 955812 w 964709"/>
                <a:gd name="connsiteY101" fmla="*/ 694007 h 874499"/>
                <a:gd name="connsiteX102" fmla="*/ 949457 w 964709"/>
                <a:gd name="connsiteY102" fmla="*/ 688923 h 874499"/>
                <a:gd name="connsiteX103" fmla="*/ 949457 w 964709"/>
                <a:gd name="connsiteY103" fmla="*/ 672399 h 874499"/>
                <a:gd name="connsiteX104" fmla="*/ 948187 w 964709"/>
                <a:gd name="connsiteY104" fmla="*/ 671128 h 874499"/>
                <a:gd name="connsiteX105" fmla="*/ 946916 w 964709"/>
                <a:gd name="connsiteY105" fmla="*/ 667315 h 874499"/>
                <a:gd name="connsiteX106" fmla="*/ 946916 w 964709"/>
                <a:gd name="connsiteY106" fmla="*/ 666043 h 874499"/>
                <a:gd name="connsiteX107" fmla="*/ 952000 w 964709"/>
                <a:gd name="connsiteY107" fmla="*/ 660959 h 874499"/>
                <a:gd name="connsiteX108" fmla="*/ 957084 w 964709"/>
                <a:gd name="connsiteY108" fmla="*/ 664772 h 874499"/>
                <a:gd name="connsiteX109" fmla="*/ 958355 w 964709"/>
                <a:gd name="connsiteY109" fmla="*/ 666043 h 874499"/>
                <a:gd name="connsiteX110" fmla="*/ 959626 w 964709"/>
                <a:gd name="connsiteY110" fmla="*/ 669857 h 874499"/>
                <a:gd name="connsiteX111" fmla="*/ 959626 w 964709"/>
                <a:gd name="connsiteY111" fmla="*/ 685109 h 874499"/>
                <a:gd name="connsiteX112" fmla="*/ 960897 w 964709"/>
                <a:gd name="connsiteY112" fmla="*/ 687652 h 874499"/>
                <a:gd name="connsiteX113" fmla="*/ 955812 w 964709"/>
                <a:gd name="connsiteY113" fmla="*/ 694007 h 874499"/>
                <a:gd name="connsiteX114" fmla="*/ 770243 w 964709"/>
                <a:gd name="connsiteY114" fmla="*/ 691465 h 874499"/>
                <a:gd name="connsiteX115" fmla="*/ 770243 w 964709"/>
                <a:gd name="connsiteY115" fmla="*/ 691465 h 874499"/>
                <a:gd name="connsiteX116" fmla="*/ 766430 w 964709"/>
                <a:gd name="connsiteY116" fmla="*/ 690194 h 874499"/>
                <a:gd name="connsiteX117" fmla="*/ 763888 w 964709"/>
                <a:gd name="connsiteY117" fmla="*/ 687652 h 874499"/>
                <a:gd name="connsiteX118" fmla="*/ 762617 w 964709"/>
                <a:gd name="connsiteY118" fmla="*/ 683839 h 874499"/>
                <a:gd name="connsiteX119" fmla="*/ 762617 w 964709"/>
                <a:gd name="connsiteY119" fmla="*/ 683839 h 874499"/>
                <a:gd name="connsiteX120" fmla="*/ 756262 w 964709"/>
                <a:gd name="connsiteY120" fmla="*/ 677483 h 874499"/>
                <a:gd name="connsiteX121" fmla="*/ 752448 w 964709"/>
                <a:gd name="connsiteY121" fmla="*/ 674941 h 874499"/>
                <a:gd name="connsiteX122" fmla="*/ 751177 w 964709"/>
                <a:gd name="connsiteY122" fmla="*/ 672399 h 874499"/>
                <a:gd name="connsiteX123" fmla="*/ 753719 w 964709"/>
                <a:gd name="connsiteY123" fmla="*/ 666043 h 874499"/>
                <a:gd name="connsiteX124" fmla="*/ 760075 w 964709"/>
                <a:gd name="connsiteY124" fmla="*/ 667315 h 874499"/>
                <a:gd name="connsiteX125" fmla="*/ 762617 w 964709"/>
                <a:gd name="connsiteY125" fmla="*/ 668585 h 874499"/>
                <a:gd name="connsiteX126" fmla="*/ 772785 w 964709"/>
                <a:gd name="connsiteY126" fmla="*/ 677483 h 874499"/>
                <a:gd name="connsiteX127" fmla="*/ 774056 w 964709"/>
                <a:gd name="connsiteY127" fmla="*/ 681296 h 874499"/>
                <a:gd name="connsiteX128" fmla="*/ 774056 w 964709"/>
                <a:gd name="connsiteY128" fmla="*/ 681296 h 874499"/>
                <a:gd name="connsiteX129" fmla="*/ 776598 w 964709"/>
                <a:gd name="connsiteY129" fmla="*/ 685109 h 874499"/>
                <a:gd name="connsiteX130" fmla="*/ 770243 w 964709"/>
                <a:gd name="connsiteY130" fmla="*/ 691465 h 874499"/>
                <a:gd name="connsiteX131" fmla="*/ 719402 w 964709"/>
                <a:gd name="connsiteY131" fmla="*/ 641893 h 874499"/>
                <a:gd name="connsiteX132" fmla="*/ 716859 w 964709"/>
                <a:gd name="connsiteY132" fmla="*/ 641893 h 874499"/>
                <a:gd name="connsiteX133" fmla="*/ 714317 w 964709"/>
                <a:gd name="connsiteY133" fmla="*/ 640622 h 874499"/>
                <a:gd name="connsiteX134" fmla="*/ 711776 w 964709"/>
                <a:gd name="connsiteY134" fmla="*/ 638080 h 874499"/>
                <a:gd name="connsiteX135" fmla="*/ 710504 w 964709"/>
                <a:gd name="connsiteY135" fmla="*/ 634266 h 874499"/>
                <a:gd name="connsiteX136" fmla="*/ 706691 w 964709"/>
                <a:gd name="connsiteY136" fmla="*/ 632995 h 874499"/>
                <a:gd name="connsiteX137" fmla="*/ 705421 w 964709"/>
                <a:gd name="connsiteY137" fmla="*/ 631725 h 874499"/>
                <a:gd name="connsiteX138" fmla="*/ 697794 w 964709"/>
                <a:gd name="connsiteY138" fmla="*/ 625369 h 874499"/>
                <a:gd name="connsiteX139" fmla="*/ 700336 w 964709"/>
                <a:gd name="connsiteY139" fmla="*/ 621555 h 874499"/>
                <a:gd name="connsiteX140" fmla="*/ 704149 w 964709"/>
                <a:gd name="connsiteY140" fmla="*/ 617742 h 874499"/>
                <a:gd name="connsiteX141" fmla="*/ 711776 w 964709"/>
                <a:gd name="connsiteY141" fmla="*/ 625369 h 874499"/>
                <a:gd name="connsiteX142" fmla="*/ 715589 w 964709"/>
                <a:gd name="connsiteY142" fmla="*/ 627911 h 874499"/>
                <a:gd name="connsiteX143" fmla="*/ 718131 w 964709"/>
                <a:gd name="connsiteY143" fmla="*/ 630453 h 874499"/>
                <a:gd name="connsiteX144" fmla="*/ 719402 w 964709"/>
                <a:gd name="connsiteY144" fmla="*/ 634266 h 874499"/>
                <a:gd name="connsiteX145" fmla="*/ 720672 w 964709"/>
                <a:gd name="connsiteY145" fmla="*/ 634266 h 874499"/>
                <a:gd name="connsiteX146" fmla="*/ 723214 w 964709"/>
                <a:gd name="connsiteY146" fmla="*/ 640622 h 874499"/>
                <a:gd name="connsiteX147" fmla="*/ 719402 w 964709"/>
                <a:gd name="connsiteY147" fmla="*/ 641893 h 874499"/>
                <a:gd name="connsiteX148" fmla="*/ 945644 w 964709"/>
                <a:gd name="connsiteY148" fmla="*/ 626640 h 874499"/>
                <a:gd name="connsiteX149" fmla="*/ 940561 w 964709"/>
                <a:gd name="connsiteY149" fmla="*/ 621555 h 874499"/>
                <a:gd name="connsiteX150" fmla="*/ 940561 w 964709"/>
                <a:gd name="connsiteY150" fmla="*/ 616472 h 874499"/>
                <a:gd name="connsiteX151" fmla="*/ 939289 w 964709"/>
                <a:gd name="connsiteY151" fmla="*/ 615200 h 874499"/>
                <a:gd name="connsiteX152" fmla="*/ 938019 w 964709"/>
                <a:gd name="connsiteY152" fmla="*/ 611387 h 874499"/>
                <a:gd name="connsiteX153" fmla="*/ 938019 w 964709"/>
                <a:gd name="connsiteY153" fmla="*/ 603761 h 874499"/>
                <a:gd name="connsiteX154" fmla="*/ 936747 w 964709"/>
                <a:gd name="connsiteY154" fmla="*/ 599948 h 874499"/>
                <a:gd name="connsiteX155" fmla="*/ 939289 w 964709"/>
                <a:gd name="connsiteY155" fmla="*/ 593592 h 874499"/>
                <a:gd name="connsiteX156" fmla="*/ 945644 w 964709"/>
                <a:gd name="connsiteY156" fmla="*/ 596134 h 874499"/>
                <a:gd name="connsiteX157" fmla="*/ 948187 w 964709"/>
                <a:gd name="connsiteY157" fmla="*/ 601219 h 874499"/>
                <a:gd name="connsiteX158" fmla="*/ 948187 w 964709"/>
                <a:gd name="connsiteY158" fmla="*/ 603761 h 874499"/>
                <a:gd name="connsiteX159" fmla="*/ 948187 w 964709"/>
                <a:gd name="connsiteY159" fmla="*/ 611387 h 874499"/>
                <a:gd name="connsiteX160" fmla="*/ 949457 w 964709"/>
                <a:gd name="connsiteY160" fmla="*/ 612659 h 874499"/>
                <a:gd name="connsiteX161" fmla="*/ 950729 w 964709"/>
                <a:gd name="connsiteY161" fmla="*/ 616472 h 874499"/>
                <a:gd name="connsiteX162" fmla="*/ 950729 w 964709"/>
                <a:gd name="connsiteY162" fmla="*/ 622827 h 874499"/>
                <a:gd name="connsiteX163" fmla="*/ 945644 w 964709"/>
                <a:gd name="connsiteY163" fmla="*/ 626640 h 874499"/>
                <a:gd name="connsiteX164" fmla="*/ 667290 w 964709"/>
                <a:gd name="connsiteY164" fmla="*/ 593592 h 874499"/>
                <a:gd name="connsiteX165" fmla="*/ 664748 w 964709"/>
                <a:gd name="connsiteY165" fmla="*/ 592321 h 874499"/>
                <a:gd name="connsiteX166" fmla="*/ 662205 w 964709"/>
                <a:gd name="connsiteY166" fmla="*/ 591050 h 874499"/>
                <a:gd name="connsiteX167" fmla="*/ 645682 w 964709"/>
                <a:gd name="connsiteY167" fmla="*/ 575797 h 874499"/>
                <a:gd name="connsiteX168" fmla="*/ 645682 w 964709"/>
                <a:gd name="connsiteY168" fmla="*/ 569442 h 874499"/>
                <a:gd name="connsiteX169" fmla="*/ 653308 w 964709"/>
                <a:gd name="connsiteY169" fmla="*/ 569442 h 874499"/>
                <a:gd name="connsiteX170" fmla="*/ 671103 w 964709"/>
                <a:gd name="connsiteY170" fmla="*/ 585966 h 874499"/>
                <a:gd name="connsiteX171" fmla="*/ 672373 w 964709"/>
                <a:gd name="connsiteY171" fmla="*/ 592321 h 874499"/>
                <a:gd name="connsiteX172" fmla="*/ 667290 w 964709"/>
                <a:gd name="connsiteY172" fmla="*/ 593592 h 874499"/>
                <a:gd name="connsiteX173" fmla="*/ 931663 w 964709"/>
                <a:gd name="connsiteY173" fmla="*/ 560544 h 874499"/>
                <a:gd name="connsiteX174" fmla="*/ 926579 w 964709"/>
                <a:gd name="connsiteY174" fmla="*/ 555460 h 874499"/>
                <a:gd name="connsiteX175" fmla="*/ 926579 w 964709"/>
                <a:gd name="connsiteY175" fmla="*/ 554189 h 874499"/>
                <a:gd name="connsiteX176" fmla="*/ 924037 w 964709"/>
                <a:gd name="connsiteY176" fmla="*/ 550376 h 874499"/>
                <a:gd name="connsiteX177" fmla="*/ 924037 w 964709"/>
                <a:gd name="connsiteY177" fmla="*/ 545291 h 874499"/>
                <a:gd name="connsiteX178" fmla="*/ 921495 w 964709"/>
                <a:gd name="connsiteY178" fmla="*/ 541478 h 874499"/>
                <a:gd name="connsiteX179" fmla="*/ 921495 w 964709"/>
                <a:gd name="connsiteY179" fmla="*/ 536394 h 874499"/>
                <a:gd name="connsiteX180" fmla="*/ 926579 w 964709"/>
                <a:gd name="connsiteY180" fmla="*/ 531309 h 874499"/>
                <a:gd name="connsiteX181" fmla="*/ 931663 w 964709"/>
                <a:gd name="connsiteY181" fmla="*/ 535123 h 874499"/>
                <a:gd name="connsiteX182" fmla="*/ 931663 w 964709"/>
                <a:gd name="connsiteY182" fmla="*/ 536394 h 874499"/>
                <a:gd name="connsiteX183" fmla="*/ 934206 w 964709"/>
                <a:gd name="connsiteY183" fmla="*/ 540207 h 874499"/>
                <a:gd name="connsiteX184" fmla="*/ 934206 w 964709"/>
                <a:gd name="connsiteY184" fmla="*/ 545291 h 874499"/>
                <a:gd name="connsiteX185" fmla="*/ 936747 w 964709"/>
                <a:gd name="connsiteY185" fmla="*/ 549105 h 874499"/>
                <a:gd name="connsiteX186" fmla="*/ 936747 w 964709"/>
                <a:gd name="connsiteY186" fmla="*/ 554189 h 874499"/>
                <a:gd name="connsiteX187" fmla="*/ 931663 w 964709"/>
                <a:gd name="connsiteY187" fmla="*/ 560544 h 874499"/>
                <a:gd name="connsiteX188" fmla="*/ 613906 w 964709"/>
                <a:gd name="connsiteY188" fmla="*/ 545291 h 874499"/>
                <a:gd name="connsiteX189" fmla="*/ 610093 w 964709"/>
                <a:gd name="connsiteY189" fmla="*/ 544020 h 874499"/>
                <a:gd name="connsiteX190" fmla="*/ 602467 w 964709"/>
                <a:gd name="connsiteY190" fmla="*/ 536394 h 874499"/>
                <a:gd name="connsiteX191" fmla="*/ 598654 w 964709"/>
                <a:gd name="connsiteY191" fmla="*/ 533852 h 874499"/>
                <a:gd name="connsiteX192" fmla="*/ 596112 w 964709"/>
                <a:gd name="connsiteY192" fmla="*/ 531309 h 874499"/>
                <a:gd name="connsiteX193" fmla="*/ 594841 w 964709"/>
                <a:gd name="connsiteY193" fmla="*/ 528767 h 874499"/>
                <a:gd name="connsiteX194" fmla="*/ 592299 w 964709"/>
                <a:gd name="connsiteY194" fmla="*/ 527496 h 874499"/>
                <a:gd name="connsiteX195" fmla="*/ 592299 w 964709"/>
                <a:gd name="connsiteY195" fmla="*/ 521141 h 874499"/>
                <a:gd name="connsiteX196" fmla="*/ 597383 w 964709"/>
                <a:gd name="connsiteY196" fmla="*/ 519869 h 874499"/>
                <a:gd name="connsiteX197" fmla="*/ 598654 w 964709"/>
                <a:gd name="connsiteY197" fmla="*/ 519869 h 874499"/>
                <a:gd name="connsiteX198" fmla="*/ 602467 w 964709"/>
                <a:gd name="connsiteY198" fmla="*/ 522412 h 874499"/>
                <a:gd name="connsiteX199" fmla="*/ 603738 w 964709"/>
                <a:gd name="connsiteY199" fmla="*/ 526225 h 874499"/>
                <a:gd name="connsiteX200" fmla="*/ 607551 w 964709"/>
                <a:gd name="connsiteY200" fmla="*/ 527496 h 874499"/>
                <a:gd name="connsiteX201" fmla="*/ 608822 w 964709"/>
                <a:gd name="connsiteY201" fmla="*/ 528767 h 874499"/>
                <a:gd name="connsiteX202" fmla="*/ 616449 w 964709"/>
                <a:gd name="connsiteY202" fmla="*/ 536394 h 874499"/>
                <a:gd name="connsiteX203" fmla="*/ 616449 w 964709"/>
                <a:gd name="connsiteY203" fmla="*/ 542749 h 874499"/>
                <a:gd name="connsiteX204" fmla="*/ 613906 w 964709"/>
                <a:gd name="connsiteY204" fmla="*/ 545291 h 874499"/>
                <a:gd name="connsiteX205" fmla="*/ 910056 w 964709"/>
                <a:gd name="connsiteY205" fmla="*/ 502075 h 874499"/>
                <a:gd name="connsiteX206" fmla="*/ 904971 w 964709"/>
                <a:gd name="connsiteY206" fmla="*/ 496990 h 874499"/>
                <a:gd name="connsiteX207" fmla="*/ 904971 w 964709"/>
                <a:gd name="connsiteY207" fmla="*/ 496990 h 874499"/>
                <a:gd name="connsiteX208" fmla="*/ 902430 w 964709"/>
                <a:gd name="connsiteY208" fmla="*/ 493177 h 874499"/>
                <a:gd name="connsiteX209" fmla="*/ 902430 w 964709"/>
                <a:gd name="connsiteY209" fmla="*/ 493177 h 874499"/>
                <a:gd name="connsiteX210" fmla="*/ 899888 w 964709"/>
                <a:gd name="connsiteY210" fmla="*/ 489364 h 874499"/>
                <a:gd name="connsiteX211" fmla="*/ 899888 w 964709"/>
                <a:gd name="connsiteY211" fmla="*/ 489364 h 874499"/>
                <a:gd name="connsiteX212" fmla="*/ 897345 w 964709"/>
                <a:gd name="connsiteY212" fmla="*/ 485551 h 874499"/>
                <a:gd name="connsiteX213" fmla="*/ 897345 w 964709"/>
                <a:gd name="connsiteY213" fmla="*/ 481737 h 874499"/>
                <a:gd name="connsiteX214" fmla="*/ 902430 w 964709"/>
                <a:gd name="connsiteY214" fmla="*/ 476653 h 874499"/>
                <a:gd name="connsiteX215" fmla="*/ 907514 w 964709"/>
                <a:gd name="connsiteY215" fmla="*/ 480466 h 874499"/>
                <a:gd name="connsiteX216" fmla="*/ 910056 w 964709"/>
                <a:gd name="connsiteY216" fmla="*/ 484279 h 874499"/>
                <a:gd name="connsiteX217" fmla="*/ 910056 w 964709"/>
                <a:gd name="connsiteY217" fmla="*/ 484279 h 874499"/>
                <a:gd name="connsiteX218" fmla="*/ 912598 w 964709"/>
                <a:gd name="connsiteY218" fmla="*/ 488093 h 874499"/>
                <a:gd name="connsiteX219" fmla="*/ 912598 w 964709"/>
                <a:gd name="connsiteY219" fmla="*/ 488093 h 874499"/>
                <a:gd name="connsiteX220" fmla="*/ 915140 w 964709"/>
                <a:gd name="connsiteY220" fmla="*/ 491906 h 874499"/>
                <a:gd name="connsiteX221" fmla="*/ 915140 w 964709"/>
                <a:gd name="connsiteY221" fmla="*/ 495719 h 874499"/>
                <a:gd name="connsiteX222" fmla="*/ 910056 w 964709"/>
                <a:gd name="connsiteY222" fmla="*/ 502075 h 874499"/>
                <a:gd name="connsiteX223" fmla="*/ 559252 w 964709"/>
                <a:gd name="connsiteY223" fmla="*/ 496990 h 874499"/>
                <a:gd name="connsiteX224" fmla="*/ 555439 w 964709"/>
                <a:gd name="connsiteY224" fmla="*/ 495719 h 874499"/>
                <a:gd name="connsiteX225" fmla="*/ 549084 w 964709"/>
                <a:gd name="connsiteY225" fmla="*/ 490635 h 874499"/>
                <a:gd name="connsiteX226" fmla="*/ 545271 w 964709"/>
                <a:gd name="connsiteY226" fmla="*/ 489364 h 874499"/>
                <a:gd name="connsiteX227" fmla="*/ 536373 w 964709"/>
                <a:gd name="connsiteY227" fmla="*/ 480466 h 874499"/>
                <a:gd name="connsiteX228" fmla="*/ 536373 w 964709"/>
                <a:gd name="connsiteY228" fmla="*/ 474111 h 874499"/>
                <a:gd name="connsiteX229" fmla="*/ 544000 w 964709"/>
                <a:gd name="connsiteY229" fmla="*/ 474111 h 874499"/>
                <a:gd name="connsiteX230" fmla="*/ 551626 w 964709"/>
                <a:gd name="connsiteY230" fmla="*/ 481737 h 874499"/>
                <a:gd name="connsiteX231" fmla="*/ 555439 w 964709"/>
                <a:gd name="connsiteY231" fmla="*/ 483009 h 874499"/>
                <a:gd name="connsiteX232" fmla="*/ 561794 w 964709"/>
                <a:gd name="connsiteY232" fmla="*/ 489364 h 874499"/>
                <a:gd name="connsiteX233" fmla="*/ 561794 w 964709"/>
                <a:gd name="connsiteY233" fmla="*/ 495719 h 874499"/>
                <a:gd name="connsiteX234" fmla="*/ 559252 w 964709"/>
                <a:gd name="connsiteY234" fmla="*/ 496990 h 874499"/>
                <a:gd name="connsiteX235" fmla="*/ 499514 w 964709"/>
                <a:gd name="connsiteY235" fmla="*/ 449960 h 874499"/>
                <a:gd name="connsiteX236" fmla="*/ 494429 w 964709"/>
                <a:gd name="connsiteY236" fmla="*/ 444876 h 874499"/>
                <a:gd name="connsiteX237" fmla="*/ 490617 w 964709"/>
                <a:gd name="connsiteY237" fmla="*/ 442334 h 874499"/>
                <a:gd name="connsiteX238" fmla="*/ 489346 w 964709"/>
                <a:gd name="connsiteY238" fmla="*/ 441063 h 874499"/>
                <a:gd name="connsiteX239" fmla="*/ 485532 w 964709"/>
                <a:gd name="connsiteY239" fmla="*/ 437250 h 874499"/>
                <a:gd name="connsiteX240" fmla="*/ 481719 w 964709"/>
                <a:gd name="connsiteY240" fmla="*/ 435979 h 874499"/>
                <a:gd name="connsiteX241" fmla="*/ 479177 w 964709"/>
                <a:gd name="connsiteY241" fmla="*/ 429623 h 874499"/>
                <a:gd name="connsiteX242" fmla="*/ 485532 w 964709"/>
                <a:gd name="connsiteY242" fmla="*/ 427081 h 874499"/>
                <a:gd name="connsiteX243" fmla="*/ 490617 w 964709"/>
                <a:gd name="connsiteY243" fmla="*/ 429623 h 874499"/>
                <a:gd name="connsiteX244" fmla="*/ 491887 w 964709"/>
                <a:gd name="connsiteY244" fmla="*/ 430894 h 874499"/>
                <a:gd name="connsiteX245" fmla="*/ 495701 w 964709"/>
                <a:gd name="connsiteY245" fmla="*/ 434708 h 874499"/>
                <a:gd name="connsiteX246" fmla="*/ 499514 w 964709"/>
                <a:gd name="connsiteY246" fmla="*/ 437250 h 874499"/>
                <a:gd name="connsiteX247" fmla="*/ 500785 w 964709"/>
                <a:gd name="connsiteY247" fmla="*/ 438521 h 874499"/>
                <a:gd name="connsiteX248" fmla="*/ 505869 w 964709"/>
                <a:gd name="connsiteY248" fmla="*/ 443605 h 874499"/>
                <a:gd name="connsiteX249" fmla="*/ 503327 w 964709"/>
                <a:gd name="connsiteY249" fmla="*/ 447419 h 874499"/>
                <a:gd name="connsiteX250" fmla="*/ 499514 w 964709"/>
                <a:gd name="connsiteY250" fmla="*/ 449960 h 874499"/>
                <a:gd name="connsiteX251" fmla="*/ 883364 w 964709"/>
                <a:gd name="connsiteY251" fmla="*/ 448690 h 874499"/>
                <a:gd name="connsiteX252" fmla="*/ 879551 w 964709"/>
                <a:gd name="connsiteY252" fmla="*/ 447419 h 874499"/>
                <a:gd name="connsiteX253" fmla="*/ 878280 w 964709"/>
                <a:gd name="connsiteY253" fmla="*/ 446147 h 874499"/>
                <a:gd name="connsiteX254" fmla="*/ 877009 w 964709"/>
                <a:gd name="connsiteY254" fmla="*/ 442334 h 874499"/>
                <a:gd name="connsiteX255" fmla="*/ 877009 w 964709"/>
                <a:gd name="connsiteY255" fmla="*/ 442334 h 874499"/>
                <a:gd name="connsiteX256" fmla="*/ 873196 w 964709"/>
                <a:gd name="connsiteY256" fmla="*/ 438521 h 874499"/>
                <a:gd name="connsiteX257" fmla="*/ 871925 w 964709"/>
                <a:gd name="connsiteY257" fmla="*/ 434708 h 874499"/>
                <a:gd name="connsiteX258" fmla="*/ 871925 w 964709"/>
                <a:gd name="connsiteY258" fmla="*/ 434708 h 874499"/>
                <a:gd name="connsiteX259" fmla="*/ 869383 w 964709"/>
                <a:gd name="connsiteY259" fmla="*/ 430894 h 874499"/>
                <a:gd name="connsiteX260" fmla="*/ 869383 w 964709"/>
                <a:gd name="connsiteY260" fmla="*/ 430894 h 874499"/>
                <a:gd name="connsiteX261" fmla="*/ 868112 w 964709"/>
                <a:gd name="connsiteY261" fmla="*/ 429623 h 874499"/>
                <a:gd name="connsiteX262" fmla="*/ 866841 w 964709"/>
                <a:gd name="connsiteY262" fmla="*/ 425810 h 874499"/>
                <a:gd name="connsiteX263" fmla="*/ 871925 w 964709"/>
                <a:gd name="connsiteY263" fmla="*/ 420726 h 874499"/>
                <a:gd name="connsiteX264" fmla="*/ 875738 w 964709"/>
                <a:gd name="connsiteY264" fmla="*/ 423268 h 874499"/>
                <a:gd name="connsiteX265" fmla="*/ 877009 w 964709"/>
                <a:gd name="connsiteY265" fmla="*/ 424539 h 874499"/>
                <a:gd name="connsiteX266" fmla="*/ 878280 w 964709"/>
                <a:gd name="connsiteY266" fmla="*/ 425810 h 874499"/>
                <a:gd name="connsiteX267" fmla="*/ 880822 w 964709"/>
                <a:gd name="connsiteY267" fmla="*/ 429623 h 874499"/>
                <a:gd name="connsiteX268" fmla="*/ 880822 w 964709"/>
                <a:gd name="connsiteY268" fmla="*/ 432166 h 874499"/>
                <a:gd name="connsiteX269" fmla="*/ 884635 w 964709"/>
                <a:gd name="connsiteY269" fmla="*/ 435979 h 874499"/>
                <a:gd name="connsiteX270" fmla="*/ 885906 w 964709"/>
                <a:gd name="connsiteY270" fmla="*/ 439792 h 874499"/>
                <a:gd name="connsiteX271" fmla="*/ 885906 w 964709"/>
                <a:gd name="connsiteY271" fmla="*/ 441063 h 874499"/>
                <a:gd name="connsiteX272" fmla="*/ 885906 w 964709"/>
                <a:gd name="connsiteY272" fmla="*/ 447419 h 874499"/>
                <a:gd name="connsiteX273" fmla="*/ 883364 w 964709"/>
                <a:gd name="connsiteY273" fmla="*/ 448690 h 874499"/>
                <a:gd name="connsiteX274" fmla="*/ 446131 w 964709"/>
                <a:gd name="connsiteY274" fmla="*/ 408015 h 874499"/>
                <a:gd name="connsiteX275" fmla="*/ 441046 w 964709"/>
                <a:gd name="connsiteY275" fmla="*/ 404202 h 874499"/>
                <a:gd name="connsiteX276" fmla="*/ 438505 w 964709"/>
                <a:gd name="connsiteY276" fmla="*/ 400389 h 874499"/>
                <a:gd name="connsiteX277" fmla="*/ 438505 w 964709"/>
                <a:gd name="connsiteY277" fmla="*/ 400389 h 874499"/>
                <a:gd name="connsiteX278" fmla="*/ 435962 w 964709"/>
                <a:gd name="connsiteY278" fmla="*/ 396576 h 874499"/>
                <a:gd name="connsiteX279" fmla="*/ 435962 w 964709"/>
                <a:gd name="connsiteY279" fmla="*/ 396576 h 874499"/>
                <a:gd name="connsiteX280" fmla="*/ 433420 w 964709"/>
                <a:gd name="connsiteY280" fmla="*/ 395304 h 874499"/>
                <a:gd name="connsiteX281" fmla="*/ 428336 w 964709"/>
                <a:gd name="connsiteY281" fmla="*/ 390220 h 874499"/>
                <a:gd name="connsiteX282" fmla="*/ 434691 w 964709"/>
                <a:gd name="connsiteY282" fmla="*/ 385136 h 874499"/>
                <a:gd name="connsiteX283" fmla="*/ 435962 w 964709"/>
                <a:gd name="connsiteY283" fmla="*/ 385136 h 874499"/>
                <a:gd name="connsiteX284" fmla="*/ 439775 w 964709"/>
                <a:gd name="connsiteY284" fmla="*/ 386407 h 874499"/>
                <a:gd name="connsiteX285" fmla="*/ 444860 w 964709"/>
                <a:gd name="connsiteY285" fmla="*/ 391491 h 874499"/>
                <a:gd name="connsiteX286" fmla="*/ 446131 w 964709"/>
                <a:gd name="connsiteY286" fmla="*/ 392762 h 874499"/>
                <a:gd name="connsiteX287" fmla="*/ 448673 w 964709"/>
                <a:gd name="connsiteY287" fmla="*/ 396576 h 874499"/>
                <a:gd name="connsiteX288" fmla="*/ 448673 w 964709"/>
                <a:gd name="connsiteY288" fmla="*/ 396576 h 874499"/>
                <a:gd name="connsiteX289" fmla="*/ 451215 w 964709"/>
                <a:gd name="connsiteY289" fmla="*/ 400389 h 874499"/>
                <a:gd name="connsiteX290" fmla="*/ 451215 w 964709"/>
                <a:gd name="connsiteY290" fmla="*/ 404202 h 874499"/>
                <a:gd name="connsiteX291" fmla="*/ 446131 w 964709"/>
                <a:gd name="connsiteY291" fmla="*/ 408015 h 874499"/>
                <a:gd name="connsiteX292" fmla="*/ 849047 w 964709"/>
                <a:gd name="connsiteY292" fmla="*/ 395304 h 874499"/>
                <a:gd name="connsiteX293" fmla="*/ 847775 w 964709"/>
                <a:gd name="connsiteY293" fmla="*/ 395304 h 874499"/>
                <a:gd name="connsiteX294" fmla="*/ 842691 w 964709"/>
                <a:gd name="connsiteY294" fmla="*/ 390220 h 874499"/>
                <a:gd name="connsiteX295" fmla="*/ 842691 w 964709"/>
                <a:gd name="connsiteY295" fmla="*/ 390220 h 874499"/>
                <a:gd name="connsiteX296" fmla="*/ 841420 w 964709"/>
                <a:gd name="connsiteY296" fmla="*/ 388949 h 874499"/>
                <a:gd name="connsiteX297" fmla="*/ 840149 w 964709"/>
                <a:gd name="connsiteY297" fmla="*/ 385136 h 874499"/>
                <a:gd name="connsiteX298" fmla="*/ 840149 w 964709"/>
                <a:gd name="connsiteY298" fmla="*/ 385136 h 874499"/>
                <a:gd name="connsiteX299" fmla="*/ 838879 w 964709"/>
                <a:gd name="connsiteY299" fmla="*/ 383865 h 874499"/>
                <a:gd name="connsiteX300" fmla="*/ 837607 w 964709"/>
                <a:gd name="connsiteY300" fmla="*/ 382593 h 874499"/>
                <a:gd name="connsiteX301" fmla="*/ 835065 w 964709"/>
                <a:gd name="connsiteY301" fmla="*/ 378780 h 874499"/>
                <a:gd name="connsiteX302" fmla="*/ 835065 w 964709"/>
                <a:gd name="connsiteY302" fmla="*/ 378780 h 874499"/>
                <a:gd name="connsiteX303" fmla="*/ 833794 w 964709"/>
                <a:gd name="connsiteY303" fmla="*/ 377510 h 874499"/>
                <a:gd name="connsiteX304" fmla="*/ 833794 w 964709"/>
                <a:gd name="connsiteY304" fmla="*/ 371154 h 874499"/>
                <a:gd name="connsiteX305" fmla="*/ 841420 w 964709"/>
                <a:gd name="connsiteY305" fmla="*/ 371154 h 874499"/>
                <a:gd name="connsiteX306" fmla="*/ 845234 w 964709"/>
                <a:gd name="connsiteY306" fmla="*/ 374967 h 874499"/>
                <a:gd name="connsiteX307" fmla="*/ 846504 w 964709"/>
                <a:gd name="connsiteY307" fmla="*/ 376238 h 874499"/>
                <a:gd name="connsiteX308" fmla="*/ 849047 w 964709"/>
                <a:gd name="connsiteY308" fmla="*/ 380051 h 874499"/>
                <a:gd name="connsiteX309" fmla="*/ 849047 w 964709"/>
                <a:gd name="connsiteY309" fmla="*/ 380051 h 874499"/>
                <a:gd name="connsiteX310" fmla="*/ 850317 w 964709"/>
                <a:gd name="connsiteY310" fmla="*/ 381323 h 874499"/>
                <a:gd name="connsiteX311" fmla="*/ 851589 w 964709"/>
                <a:gd name="connsiteY311" fmla="*/ 385136 h 874499"/>
                <a:gd name="connsiteX312" fmla="*/ 851589 w 964709"/>
                <a:gd name="connsiteY312" fmla="*/ 385136 h 874499"/>
                <a:gd name="connsiteX313" fmla="*/ 852860 w 964709"/>
                <a:gd name="connsiteY313" fmla="*/ 386407 h 874499"/>
                <a:gd name="connsiteX314" fmla="*/ 854130 w 964709"/>
                <a:gd name="connsiteY314" fmla="*/ 388949 h 874499"/>
                <a:gd name="connsiteX315" fmla="*/ 855402 w 964709"/>
                <a:gd name="connsiteY315" fmla="*/ 392762 h 874499"/>
                <a:gd name="connsiteX316" fmla="*/ 849047 w 964709"/>
                <a:gd name="connsiteY316" fmla="*/ 395304 h 874499"/>
                <a:gd name="connsiteX317" fmla="*/ 405457 w 964709"/>
                <a:gd name="connsiteY317" fmla="*/ 372425 h 874499"/>
                <a:gd name="connsiteX318" fmla="*/ 405457 w 964709"/>
                <a:gd name="connsiteY318" fmla="*/ 372425 h 874499"/>
                <a:gd name="connsiteX319" fmla="*/ 400374 w 964709"/>
                <a:gd name="connsiteY319" fmla="*/ 369883 h 874499"/>
                <a:gd name="connsiteX320" fmla="*/ 397832 w 964709"/>
                <a:gd name="connsiteY320" fmla="*/ 368612 h 874499"/>
                <a:gd name="connsiteX321" fmla="*/ 397832 w 964709"/>
                <a:gd name="connsiteY321" fmla="*/ 368612 h 874499"/>
                <a:gd name="connsiteX322" fmla="*/ 392747 w 964709"/>
                <a:gd name="connsiteY322" fmla="*/ 366070 h 874499"/>
                <a:gd name="connsiteX323" fmla="*/ 390205 w 964709"/>
                <a:gd name="connsiteY323" fmla="*/ 363527 h 874499"/>
                <a:gd name="connsiteX324" fmla="*/ 388934 w 964709"/>
                <a:gd name="connsiteY324" fmla="*/ 362257 h 874499"/>
                <a:gd name="connsiteX325" fmla="*/ 386392 w 964709"/>
                <a:gd name="connsiteY325" fmla="*/ 359714 h 874499"/>
                <a:gd name="connsiteX326" fmla="*/ 386392 w 964709"/>
                <a:gd name="connsiteY326" fmla="*/ 353359 h 874499"/>
                <a:gd name="connsiteX327" fmla="*/ 394019 w 964709"/>
                <a:gd name="connsiteY327" fmla="*/ 353359 h 874499"/>
                <a:gd name="connsiteX328" fmla="*/ 395289 w 964709"/>
                <a:gd name="connsiteY328" fmla="*/ 354630 h 874499"/>
                <a:gd name="connsiteX329" fmla="*/ 400374 w 964709"/>
                <a:gd name="connsiteY329" fmla="*/ 357172 h 874499"/>
                <a:gd name="connsiteX330" fmla="*/ 402915 w 964709"/>
                <a:gd name="connsiteY330" fmla="*/ 358443 h 874499"/>
                <a:gd name="connsiteX331" fmla="*/ 402915 w 964709"/>
                <a:gd name="connsiteY331" fmla="*/ 358443 h 874499"/>
                <a:gd name="connsiteX332" fmla="*/ 408000 w 964709"/>
                <a:gd name="connsiteY332" fmla="*/ 360985 h 874499"/>
                <a:gd name="connsiteX333" fmla="*/ 410542 w 964709"/>
                <a:gd name="connsiteY333" fmla="*/ 364799 h 874499"/>
                <a:gd name="connsiteX334" fmla="*/ 410542 w 964709"/>
                <a:gd name="connsiteY334" fmla="*/ 366070 h 874499"/>
                <a:gd name="connsiteX335" fmla="*/ 410542 w 964709"/>
                <a:gd name="connsiteY335" fmla="*/ 366070 h 874499"/>
                <a:gd name="connsiteX336" fmla="*/ 405457 w 964709"/>
                <a:gd name="connsiteY336" fmla="*/ 372425 h 874499"/>
                <a:gd name="connsiteX337" fmla="*/ 808374 w 964709"/>
                <a:gd name="connsiteY337" fmla="*/ 343190 h 874499"/>
                <a:gd name="connsiteX338" fmla="*/ 804561 w 964709"/>
                <a:gd name="connsiteY338" fmla="*/ 341919 h 874499"/>
                <a:gd name="connsiteX339" fmla="*/ 791850 w 964709"/>
                <a:gd name="connsiteY339" fmla="*/ 329208 h 874499"/>
                <a:gd name="connsiteX340" fmla="*/ 790579 w 964709"/>
                <a:gd name="connsiteY340" fmla="*/ 327937 h 874499"/>
                <a:gd name="connsiteX341" fmla="*/ 789308 w 964709"/>
                <a:gd name="connsiteY341" fmla="*/ 326667 h 874499"/>
                <a:gd name="connsiteX342" fmla="*/ 788037 w 964709"/>
                <a:gd name="connsiteY342" fmla="*/ 325395 h 874499"/>
                <a:gd name="connsiteX343" fmla="*/ 788037 w 964709"/>
                <a:gd name="connsiteY343" fmla="*/ 319040 h 874499"/>
                <a:gd name="connsiteX344" fmla="*/ 794393 w 964709"/>
                <a:gd name="connsiteY344" fmla="*/ 319040 h 874499"/>
                <a:gd name="connsiteX345" fmla="*/ 794393 w 964709"/>
                <a:gd name="connsiteY345" fmla="*/ 319040 h 874499"/>
                <a:gd name="connsiteX346" fmla="*/ 799476 w 964709"/>
                <a:gd name="connsiteY346" fmla="*/ 324124 h 874499"/>
                <a:gd name="connsiteX347" fmla="*/ 799476 w 964709"/>
                <a:gd name="connsiteY347" fmla="*/ 324124 h 874499"/>
                <a:gd name="connsiteX348" fmla="*/ 810916 w 964709"/>
                <a:gd name="connsiteY348" fmla="*/ 335563 h 874499"/>
                <a:gd name="connsiteX349" fmla="*/ 810916 w 964709"/>
                <a:gd name="connsiteY349" fmla="*/ 341919 h 874499"/>
                <a:gd name="connsiteX350" fmla="*/ 808374 w 964709"/>
                <a:gd name="connsiteY350" fmla="*/ 343190 h 874499"/>
                <a:gd name="connsiteX351" fmla="*/ 358429 w 964709"/>
                <a:gd name="connsiteY351" fmla="*/ 341919 h 874499"/>
                <a:gd name="connsiteX352" fmla="*/ 357159 w 964709"/>
                <a:gd name="connsiteY352" fmla="*/ 341919 h 874499"/>
                <a:gd name="connsiteX353" fmla="*/ 353346 w 964709"/>
                <a:gd name="connsiteY353" fmla="*/ 339377 h 874499"/>
                <a:gd name="connsiteX354" fmla="*/ 353346 w 964709"/>
                <a:gd name="connsiteY354" fmla="*/ 339377 h 874499"/>
                <a:gd name="connsiteX355" fmla="*/ 348261 w 964709"/>
                <a:gd name="connsiteY355" fmla="*/ 336835 h 874499"/>
                <a:gd name="connsiteX356" fmla="*/ 346991 w 964709"/>
                <a:gd name="connsiteY356" fmla="*/ 335563 h 874499"/>
                <a:gd name="connsiteX357" fmla="*/ 345719 w 964709"/>
                <a:gd name="connsiteY357" fmla="*/ 334293 h 874499"/>
                <a:gd name="connsiteX358" fmla="*/ 340635 w 964709"/>
                <a:gd name="connsiteY358" fmla="*/ 331750 h 874499"/>
                <a:gd name="connsiteX359" fmla="*/ 336822 w 964709"/>
                <a:gd name="connsiteY359" fmla="*/ 327937 h 874499"/>
                <a:gd name="connsiteX360" fmla="*/ 341906 w 964709"/>
                <a:gd name="connsiteY360" fmla="*/ 322853 h 874499"/>
                <a:gd name="connsiteX361" fmla="*/ 345719 w 964709"/>
                <a:gd name="connsiteY361" fmla="*/ 322853 h 874499"/>
                <a:gd name="connsiteX362" fmla="*/ 350803 w 964709"/>
                <a:gd name="connsiteY362" fmla="*/ 325395 h 874499"/>
                <a:gd name="connsiteX363" fmla="*/ 352074 w 964709"/>
                <a:gd name="connsiteY363" fmla="*/ 326667 h 874499"/>
                <a:gd name="connsiteX364" fmla="*/ 353346 w 964709"/>
                <a:gd name="connsiteY364" fmla="*/ 327937 h 874499"/>
                <a:gd name="connsiteX365" fmla="*/ 357159 w 964709"/>
                <a:gd name="connsiteY365" fmla="*/ 330480 h 874499"/>
                <a:gd name="connsiteX366" fmla="*/ 357159 w 964709"/>
                <a:gd name="connsiteY366" fmla="*/ 330480 h 874499"/>
                <a:gd name="connsiteX367" fmla="*/ 362243 w 964709"/>
                <a:gd name="connsiteY367" fmla="*/ 334293 h 874499"/>
                <a:gd name="connsiteX368" fmla="*/ 363514 w 964709"/>
                <a:gd name="connsiteY368" fmla="*/ 338106 h 874499"/>
                <a:gd name="connsiteX369" fmla="*/ 358429 w 964709"/>
                <a:gd name="connsiteY369" fmla="*/ 341919 h 874499"/>
                <a:gd name="connsiteX370" fmla="*/ 308860 w 964709"/>
                <a:gd name="connsiteY370" fmla="*/ 316497 h 874499"/>
                <a:gd name="connsiteX371" fmla="*/ 307588 w 964709"/>
                <a:gd name="connsiteY371" fmla="*/ 316497 h 874499"/>
                <a:gd name="connsiteX372" fmla="*/ 303775 w 964709"/>
                <a:gd name="connsiteY372" fmla="*/ 313956 h 874499"/>
                <a:gd name="connsiteX373" fmla="*/ 303775 w 964709"/>
                <a:gd name="connsiteY373" fmla="*/ 313956 h 874499"/>
                <a:gd name="connsiteX374" fmla="*/ 298692 w 964709"/>
                <a:gd name="connsiteY374" fmla="*/ 311414 h 874499"/>
                <a:gd name="connsiteX375" fmla="*/ 297420 w 964709"/>
                <a:gd name="connsiteY375" fmla="*/ 310142 h 874499"/>
                <a:gd name="connsiteX376" fmla="*/ 296149 w 964709"/>
                <a:gd name="connsiteY376" fmla="*/ 308871 h 874499"/>
                <a:gd name="connsiteX377" fmla="*/ 291065 w 964709"/>
                <a:gd name="connsiteY377" fmla="*/ 306329 h 874499"/>
                <a:gd name="connsiteX378" fmla="*/ 288523 w 964709"/>
                <a:gd name="connsiteY378" fmla="*/ 302516 h 874499"/>
                <a:gd name="connsiteX379" fmla="*/ 293607 w 964709"/>
                <a:gd name="connsiteY379" fmla="*/ 297431 h 874499"/>
                <a:gd name="connsiteX380" fmla="*/ 296149 w 964709"/>
                <a:gd name="connsiteY380" fmla="*/ 297431 h 874499"/>
                <a:gd name="connsiteX381" fmla="*/ 301233 w 964709"/>
                <a:gd name="connsiteY381" fmla="*/ 299974 h 874499"/>
                <a:gd name="connsiteX382" fmla="*/ 302505 w 964709"/>
                <a:gd name="connsiteY382" fmla="*/ 301245 h 874499"/>
                <a:gd name="connsiteX383" fmla="*/ 303775 w 964709"/>
                <a:gd name="connsiteY383" fmla="*/ 302516 h 874499"/>
                <a:gd name="connsiteX384" fmla="*/ 307588 w 964709"/>
                <a:gd name="connsiteY384" fmla="*/ 305058 h 874499"/>
                <a:gd name="connsiteX385" fmla="*/ 307588 w 964709"/>
                <a:gd name="connsiteY385" fmla="*/ 305058 h 874499"/>
                <a:gd name="connsiteX386" fmla="*/ 312673 w 964709"/>
                <a:gd name="connsiteY386" fmla="*/ 307600 h 874499"/>
                <a:gd name="connsiteX387" fmla="*/ 315215 w 964709"/>
                <a:gd name="connsiteY387" fmla="*/ 311414 h 874499"/>
                <a:gd name="connsiteX388" fmla="*/ 308860 w 964709"/>
                <a:gd name="connsiteY388" fmla="*/ 316497 h 874499"/>
                <a:gd name="connsiteX389" fmla="*/ 757532 w 964709"/>
                <a:gd name="connsiteY389" fmla="*/ 298703 h 874499"/>
                <a:gd name="connsiteX390" fmla="*/ 753719 w 964709"/>
                <a:gd name="connsiteY390" fmla="*/ 297431 h 874499"/>
                <a:gd name="connsiteX391" fmla="*/ 747364 w 964709"/>
                <a:gd name="connsiteY391" fmla="*/ 292347 h 874499"/>
                <a:gd name="connsiteX392" fmla="*/ 742280 w 964709"/>
                <a:gd name="connsiteY392" fmla="*/ 288534 h 874499"/>
                <a:gd name="connsiteX393" fmla="*/ 739738 w 964709"/>
                <a:gd name="connsiteY393" fmla="*/ 287263 h 874499"/>
                <a:gd name="connsiteX394" fmla="*/ 738467 w 964709"/>
                <a:gd name="connsiteY394" fmla="*/ 285992 h 874499"/>
                <a:gd name="connsiteX395" fmla="*/ 734654 w 964709"/>
                <a:gd name="connsiteY395" fmla="*/ 282179 h 874499"/>
                <a:gd name="connsiteX396" fmla="*/ 734654 w 964709"/>
                <a:gd name="connsiteY396" fmla="*/ 275824 h 874499"/>
                <a:gd name="connsiteX397" fmla="*/ 742280 w 964709"/>
                <a:gd name="connsiteY397" fmla="*/ 275824 h 874499"/>
                <a:gd name="connsiteX398" fmla="*/ 744822 w 964709"/>
                <a:gd name="connsiteY398" fmla="*/ 278365 h 874499"/>
                <a:gd name="connsiteX399" fmla="*/ 748635 w 964709"/>
                <a:gd name="connsiteY399" fmla="*/ 280907 h 874499"/>
                <a:gd name="connsiteX400" fmla="*/ 751177 w 964709"/>
                <a:gd name="connsiteY400" fmla="*/ 283450 h 874499"/>
                <a:gd name="connsiteX401" fmla="*/ 752448 w 964709"/>
                <a:gd name="connsiteY401" fmla="*/ 284720 h 874499"/>
                <a:gd name="connsiteX402" fmla="*/ 760075 w 964709"/>
                <a:gd name="connsiteY402" fmla="*/ 291076 h 874499"/>
                <a:gd name="connsiteX403" fmla="*/ 760075 w 964709"/>
                <a:gd name="connsiteY403" fmla="*/ 297431 h 874499"/>
                <a:gd name="connsiteX404" fmla="*/ 757532 w 964709"/>
                <a:gd name="connsiteY404" fmla="*/ 298703 h 874499"/>
                <a:gd name="connsiteX405" fmla="*/ 261831 w 964709"/>
                <a:gd name="connsiteY405" fmla="*/ 287263 h 874499"/>
                <a:gd name="connsiteX406" fmla="*/ 259289 w 964709"/>
                <a:gd name="connsiteY406" fmla="*/ 287263 h 874499"/>
                <a:gd name="connsiteX407" fmla="*/ 259289 w 964709"/>
                <a:gd name="connsiteY407" fmla="*/ 287263 h 874499"/>
                <a:gd name="connsiteX408" fmla="*/ 254206 w 964709"/>
                <a:gd name="connsiteY408" fmla="*/ 284720 h 874499"/>
                <a:gd name="connsiteX409" fmla="*/ 251663 w 964709"/>
                <a:gd name="connsiteY409" fmla="*/ 282179 h 874499"/>
                <a:gd name="connsiteX410" fmla="*/ 249121 w 964709"/>
                <a:gd name="connsiteY410" fmla="*/ 279637 h 874499"/>
                <a:gd name="connsiteX411" fmla="*/ 247850 w 964709"/>
                <a:gd name="connsiteY411" fmla="*/ 278365 h 874499"/>
                <a:gd name="connsiteX412" fmla="*/ 246579 w 964709"/>
                <a:gd name="connsiteY412" fmla="*/ 277094 h 874499"/>
                <a:gd name="connsiteX413" fmla="*/ 241495 w 964709"/>
                <a:gd name="connsiteY413" fmla="*/ 272010 h 874499"/>
                <a:gd name="connsiteX414" fmla="*/ 241495 w 964709"/>
                <a:gd name="connsiteY414" fmla="*/ 270739 h 874499"/>
                <a:gd name="connsiteX415" fmla="*/ 246579 w 964709"/>
                <a:gd name="connsiteY415" fmla="*/ 265654 h 874499"/>
                <a:gd name="connsiteX416" fmla="*/ 250392 w 964709"/>
                <a:gd name="connsiteY416" fmla="*/ 266926 h 874499"/>
                <a:gd name="connsiteX417" fmla="*/ 252934 w 964709"/>
                <a:gd name="connsiteY417" fmla="*/ 268197 h 874499"/>
                <a:gd name="connsiteX418" fmla="*/ 254206 w 964709"/>
                <a:gd name="connsiteY418" fmla="*/ 269468 h 874499"/>
                <a:gd name="connsiteX419" fmla="*/ 259289 w 964709"/>
                <a:gd name="connsiteY419" fmla="*/ 272010 h 874499"/>
                <a:gd name="connsiteX420" fmla="*/ 261831 w 964709"/>
                <a:gd name="connsiteY420" fmla="*/ 274552 h 874499"/>
                <a:gd name="connsiteX421" fmla="*/ 264374 w 964709"/>
                <a:gd name="connsiteY421" fmla="*/ 277094 h 874499"/>
                <a:gd name="connsiteX422" fmla="*/ 266916 w 964709"/>
                <a:gd name="connsiteY422" fmla="*/ 280907 h 874499"/>
                <a:gd name="connsiteX423" fmla="*/ 261831 w 964709"/>
                <a:gd name="connsiteY423" fmla="*/ 287263 h 874499"/>
                <a:gd name="connsiteX424" fmla="*/ 700336 w 964709"/>
                <a:gd name="connsiteY424" fmla="*/ 256757 h 874499"/>
                <a:gd name="connsiteX425" fmla="*/ 696523 w 964709"/>
                <a:gd name="connsiteY425" fmla="*/ 255486 h 874499"/>
                <a:gd name="connsiteX426" fmla="*/ 690168 w 964709"/>
                <a:gd name="connsiteY426" fmla="*/ 249131 h 874499"/>
                <a:gd name="connsiteX427" fmla="*/ 686355 w 964709"/>
                <a:gd name="connsiteY427" fmla="*/ 247860 h 874499"/>
                <a:gd name="connsiteX428" fmla="*/ 682541 w 964709"/>
                <a:gd name="connsiteY428" fmla="*/ 244047 h 874499"/>
                <a:gd name="connsiteX429" fmla="*/ 678729 w 964709"/>
                <a:gd name="connsiteY429" fmla="*/ 242775 h 874499"/>
                <a:gd name="connsiteX430" fmla="*/ 676186 w 964709"/>
                <a:gd name="connsiteY430" fmla="*/ 241504 h 874499"/>
                <a:gd name="connsiteX431" fmla="*/ 676186 w 964709"/>
                <a:gd name="connsiteY431" fmla="*/ 235149 h 874499"/>
                <a:gd name="connsiteX432" fmla="*/ 683813 w 964709"/>
                <a:gd name="connsiteY432" fmla="*/ 235149 h 874499"/>
                <a:gd name="connsiteX433" fmla="*/ 685084 w 964709"/>
                <a:gd name="connsiteY433" fmla="*/ 235149 h 874499"/>
                <a:gd name="connsiteX434" fmla="*/ 688897 w 964709"/>
                <a:gd name="connsiteY434" fmla="*/ 236420 h 874499"/>
                <a:gd name="connsiteX435" fmla="*/ 692710 w 964709"/>
                <a:gd name="connsiteY435" fmla="*/ 240233 h 874499"/>
                <a:gd name="connsiteX436" fmla="*/ 696523 w 964709"/>
                <a:gd name="connsiteY436" fmla="*/ 241504 h 874499"/>
                <a:gd name="connsiteX437" fmla="*/ 704149 w 964709"/>
                <a:gd name="connsiteY437" fmla="*/ 247860 h 874499"/>
                <a:gd name="connsiteX438" fmla="*/ 704149 w 964709"/>
                <a:gd name="connsiteY438" fmla="*/ 254215 h 874499"/>
                <a:gd name="connsiteX439" fmla="*/ 700336 w 964709"/>
                <a:gd name="connsiteY439" fmla="*/ 256757 h 874499"/>
                <a:gd name="connsiteX440" fmla="*/ 219888 w 964709"/>
                <a:gd name="connsiteY440" fmla="*/ 251673 h 874499"/>
                <a:gd name="connsiteX441" fmla="*/ 218616 w 964709"/>
                <a:gd name="connsiteY441" fmla="*/ 251673 h 874499"/>
                <a:gd name="connsiteX442" fmla="*/ 217345 w 964709"/>
                <a:gd name="connsiteY442" fmla="*/ 251673 h 874499"/>
                <a:gd name="connsiteX443" fmla="*/ 212261 w 964709"/>
                <a:gd name="connsiteY443" fmla="*/ 249131 h 874499"/>
                <a:gd name="connsiteX444" fmla="*/ 209720 w 964709"/>
                <a:gd name="connsiteY444" fmla="*/ 246588 h 874499"/>
                <a:gd name="connsiteX445" fmla="*/ 207177 w 964709"/>
                <a:gd name="connsiteY445" fmla="*/ 244047 h 874499"/>
                <a:gd name="connsiteX446" fmla="*/ 204635 w 964709"/>
                <a:gd name="connsiteY446" fmla="*/ 241504 h 874499"/>
                <a:gd name="connsiteX447" fmla="*/ 202093 w 964709"/>
                <a:gd name="connsiteY447" fmla="*/ 237691 h 874499"/>
                <a:gd name="connsiteX448" fmla="*/ 202093 w 964709"/>
                <a:gd name="connsiteY448" fmla="*/ 236420 h 874499"/>
                <a:gd name="connsiteX449" fmla="*/ 202093 w 964709"/>
                <a:gd name="connsiteY449" fmla="*/ 235149 h 874499"/>
                <a:gd name="connsiteX450" fmla="*/ 207177 w 964709"/>
                <a:gd name="connsiteY450" fmla="*/ 230064 h 874499"/>
                <a:gd name="connsiteX451" fmla="*/ 212261 w 964709"/>
                <a:gd name="connsiteY451" fmla="*/ 232607 h 874499"/>
                <a:gd name="connsiteX452" fmla="*/ 214803 w 964709"/>
                <a:gd name="connsiteY452" fmla="*/ 235149 h 874499"/>
                <a:gd name="connsiteX453" fmla="*/ 217345 w 964709"/>
                <a:gd name="connsiteY453" fmla="*/ 237691 h 874499"/>
                <a:gd name="connsiteX454" fmla="*/ 219888 w 964709"/>
                <a:gd name="connsiteY454" fmla="*/ 240233 h 874499"/>
                <a:gd name="connsiteX455" fmla="*/ 222430 w 964709"/>
                <a:gd name="connsiteY455" fmla="*/ 242775 h 874499"/>
                <a:gd name="connsiteX456" fmla="*/ 223701 w 964709"/>
                <a:gd name="connsiteY456" fmla="*/ 244047 h 874499"/>
                <a:gd name="connsiteX457" fmla="*/ 223701 w 964709"/>
                <a:gd name="connsiteY457" fmla="*/ 251673 h 874499"/>
                <a:gd name="connsiteX458" fmla="*/ 219888 w 964709"/>
                <a:gd name="connsiteY458" fmla="*/ 251673 h 874499"/>
                <a:gd name="connsiteX459" fmla="*/ 179215 w 964709"/>
                <a:gd name="connsiteY459" fmla="*/ 219896 h 874499"/>
                <a:gd name="connsiteX460" fmla="*/ 179215 w 964709"/>
                <a:gd name="connsiteY460" fmla="*/ 219896 h 874499"/>
                <a:gd name="connsiteX461" fmla="*/ 176672 w 964709"/>
                <a:gd name="connsiteY461" fmla="*/ 219896 h 874499"/>
                <a:gd name="connsiteX462" fmla="*/ 171589 w 964709"/>
                <a:gd name="connsiteY462" fmla="*/ 217354 h 874499"/>
                <a:gd name="connsiteX463" fmla="*/ 170317 w 964709"/>
                <a:gd name="connsiteY463" fmla="*/ 217354 h 874499"/>
                <a:gd name="connsiteX464" fmla="*/ 161420 w 964709"/>
                <a:gd name="connsiteY464" fmla="*/ 210998 h 874499"/>
                <a:gd name="connsiteX465" fmla="*/ 160149 w 964709"/>
                <a:gd name="connsiteY465" fmla="*/ 209727 h 874499"/>
                <a:gd name="connsiteX466" fmla="*/ 156336 w 964709"/>
                <a:gd name="connsiteY466" fmla="*/ 205914 h 874499"/>
                <a:gd name="connsiteX467" fmla="*/ 157607 w 964709"/>
                <a:gd name="connsiteY467" fmla="*/ 199559 h 874499"/>
                <a:gd name="connsiteX468" fmla="*/ 163962 w 964709"/>
                <a:gd name="connsiteY468" fmla="*/ 200830 h 874499"/>
                <a:gd name="connsiteX469" fmla="*/ 166504 w 964709"/>
                <a:gd name="connsiteY469" fmla="*/ 204643 h 874499"/>
                <a:gd name="connsiteX470" fmla="*/ 175402 w 964709"/>
                <a:gd name="connsiteY470" fmla="*/ 209727 h 874499"/>
                <a:gd name="connsiteX471" fmla="*/ 180485 w 964709"/>
                <a:gd name="connsiteY471" fmla="*/ 212270 h 874499"/>
                <a:gd name="connsiteX472" fmla="*/ 183028 w 964709"/>
                <a:gd name="connsiteY472" fmla="*/ 216083 h 874499"/>
                <a:gd name="connsiteX473" fmla="*/ 179215 w 964709"/>
                <a:gd name="connsiteY473" fmla="*/ 219896 h 874499"/>
                <a:gd name="connsiteX474" fmla="*/ 641869 w 964709"/>
                <a:gd name="connsiteY474" fmla="*/ 216083 h 874499"/>
                <a:gd name="connsiteX475" fmla="*/ 638055 w 964709"/>
                <a:gd name="connsiteY475" fmla="*/ 214811 h 874499"/>
                <a:gd name="connsiteX476" fmla="*/ 634243 w 964709"/>
                <a:gd name="connsiteY476" fmla="*/ 210998 h 874499"/>
                <a:gd name="connsiteX477" fmla="*/ 618990 w 964709"/>
                <a:gd name="connsiteY477" fmla="*/ 200830 h 874499"/>
                <a:gd name="connsiteX478" fmla="*/ 617719 w 964709"/>
                <a:gd name="connsiteY478" fmla="*/ 194474 h 874499"/>
                <a:gd name="connsiteX479" fmla="*/ 624074 w 964709"/>
                <a:gd name="connsiteY479" fmla="*/ 193204 h 874499"/>
                <a:gd name="connsiteX480" fmla="*/ 640598 w 964709"/>
                <a:gd name="connsiteY480" fmla="*/ 204643 h 874499"/>
                <a:gd name="connsiteX481" fmla="*/ 644411 w 964709"/>
                <a:gd name="connsiteY481" fmla="*/ 208456 h 874499"/>
                <a:gd name="connsiteX482" fmla="*/ 644411 w 964709"/>
                <a:gd name="connsiteY482" fmla="*/ 214811 h 874499"/>
                <a:gd name="connsiteX483" fmla="*/ 641869 w 964709"/>
                <a:gd name="connsiteY483" fmla="*/ 216083 h 874499"/>
                <a:gd name="connsiteX484" fmla="*/ 583401 w 964709"/>
                <a:gd name="connsiteY484" fmla="*/ 172866 h 874499"/>
                <a:gd name="connsiteX485" fmla="*/ 579588 w 964709"/>
                <a:gd name="connsiteY485" fmla="*/ 171595 h 874499"/>
                <a:gd name="connsiteX486" fmla="*/ 573233 w 964709"/>
                <a:gd name="connsiteY486" fmla="*/ 165240 h 874499"/>
                <a:gd name="connsiteX487" fmla="*/ 569420 w 964709"/>
                <a:gd name="connsiteY487" fmla="*/ 162698 h 874499"/>
                <a:gd name="connsiteX488" fmla="*/ 568149 w 964709"/>
                <a:gd name="connsiteY488" fmla="*/ 161427 h 874499"/>
                <a:gd name="connsiteX489" fmla="*/ 566878 w 964709"/>
                <a:gd name="connsiteY489" fmla="*/ 160155 h 874499"/>
                <a:gd name="connsiteX490" fmla="*/ 563065 w 964709"/>
                <a:gd name="connsiteY490" fmla="*/ 158884 h 874499"/>
                <a:gd name="connsiteX491" fmla="*/ 560523 w 964709"/>
                <a:gd name="connsiteY491" fmla="*/ 156342 h 874499"/>
                <a:gd name="connsiteX492" fmla="*/ 559252 w 964709"/>
                <a:gd name="connsiteY492" fmla="*/ 149987 h 874499"/>
                <a:gd name="connsiteX493" fmla="*/ 565607 w 964709"/>
                <a:gd name="connsiteY493" fmla="*/ 147444 h 874499"/>
                <a:gd name="connsiteX494" fmla="*/ 566878 w 964709"/>
                <a:gd name="connsiteY494" fmla="*/ 147444 h 874499"/>
                <a:gd name="connsiteX495" fmla="*/ 568149 w 964709"/>
                <a:gd name="connsiteY495" fmla="*/ 148716 h 874499"/>
                <a:gd name="connsiteX496" fmla="*/ 569420 w 964709"/>
                <a:gd name="connsiteY496" fmla="*/ 149987 h 874499"/>
                <a:gd name="connsiteX497" fmla="*/ 573233 w 964709"/>
                <a:gd name="connsiteY497" fmla="*/ 151258 h 874499"/>
                <a:gd name="connsiteX498" fmla="*/ 574504 w 964709"/>
                <a:gd name="connsiteY498" fmla="*/ 152529 h 874499"/>
                <a:gd name="connsiteX499" fmla="*/ 578318 w 964709"/>
                <a:gd name="connsiteY499" fmla="*/ 155071 h 874499"/>
                <a:gd name="connsiteX500" fmla="*/ 579588 w 964709"/>
                <a:gd name="connsiteY500" fmla="*/ 156342 h 874499"/>
                <a:gd name="connsiteX501" fmla="*/ 585944 w 964709"/>
                <a:gd name="connsiteY501" fmla="*/ 162698 h 874499"/>
                <a:gd name="connsiteX502" fmla="*/ 585944 w 964709"/>
                <a:gd name="connsiteY502" fmla="*/ 169053 h 874499"/>
                <a:gd name="connsiteX503" fmla="*/ 583401 w 964709"/>
                <a:gd name="connsiteY503" fmla="*/ 172866 h 874499"/>
                <a:gd name="connsiteX504" fmla="*/ 133458 w 964709"/>
                <a:gd name="connsiteY504" fmla="*/ 166511 h 874499"/>
                <a:gd name="connsiteX505" fmla="*/ 129644 w 964709"/>
                <a:gd name="connsiteY505" fmla="*/ 163968 h 874499"/>
                <a:gd name="connsiteX506" fmla="*/ 128374 w 964709"/>
                <a:gd name="connsiteY506" fmla="*/ 161427 h 874499"/>
                <a:gd name="connsiteX507" fmla="*/ 127103 w 964709"/>
                <a:gd name="connsiteY507" fmla="*/ 158884 h 874499"/>
                <a:gd name="connsiteX508" fmla="*/ 127103 w 964709"/>
                <a:gd name="connsiteY508" fmla="*/ 158884 h 874499"/>
                <a:gd name="connsiteX509" fmla="*/ 124561 w 964709"/>
                <a:gd name="connsiteY509" fmla="*/ 155071 h 874499"/>
                <a:gd name="connsiteX510" fmla="*/ 124561 w 964709"/>
                <a:gd name="connsiteY510" fmla="*/ 155071 h 874499"/>
                <a:gd name="connsiteX511" fmla="*/ 123289 w 964709"/>
                <a:gd name="connsiteY511" fmla="*/ 153800 h 874499"/>
                <a:gd name="connsiteX512" fmla="*/ 122018 w 964709"/>
                <a:gd name="connsiteY512" fmla="*/ 152529 h 874499"/>
                <a:gd name="connsiteX513" fmla="*/ 119476 w 964709"/>
                <a:gd name="connsiteY513" fmla="*/ 149987 h 874499"/>
                <a:gd name="connsiteX514" fmla="*/ 116934 w 964709"/>
                <a:gd name="connsiteY514" fmla="*/ 146174 h 874499"/>
                <a:gd name="connsiteX515" fmla="*/ 122018 w 964709"/>
                <a:gd name="connsiteY515" fmla="*/ 141089 h 874499"/>
                <a:gd name="connsiteX516" fmla="*/ 123289 w 964709"/>
                <a:gd name="connsiteY516" fmla="*/ 141089 h 874499"/>
                <a:gd name="connsiteX517" fmla="*/ 128374 w 964709"/>
                <a:gd name="connsiteY517" fmla="*/ 143631 h 874499"/>
                <a:gd name="connsiteX518" fmla="*/ 130916 w 964709"/>
                <a:gd name="connsiteY518" fmla="*/ 147444 h 874499"/>
                <a:gd name="connsiteX519" fmla="*/ 130916 w 964709"/>
                <a:gd name="connsiteY519" fmla="*/ 147444 h 874499"/>
                <a:gd name="connsiteX520" fmla="*/ 132186 w 964709"/>
                <a:gd name="connsiteY520" fmla="*/ 148716 h 874499"/>
                <a:gd name="connsiteX521" fmla="*/ 133458 w 964709"/>
                <a:gd name="connsiteY521" fmla="*/ 149987 h 874499"/>
                <a:gd name="connsiteX522" fmla="*/ 135999 w 964709"/>
                <a:gd name="connsiteY522" fmla="*/ 153800 h 874499"/>
                <a:gd name="connsiteX523" fmla="*/ 135999 w 964709"/>
                <a:gd name="connsiteY523" fmla="*/ 156342 h 874499"/>
                <a:gd name="connsiteX524" fmla="*/ 137271 w 964709"/>
                <a:gd name="connsiteY524" fmla="*/ 157613 h 874499"/>
                <a:gd name="connsiteX525" fmla="*/ 135999 w 964709"/>
                <a:gd name="connsiteY525" fmla="*/ 163968 h 874499"/>
                <a:gd name="connsiteX526" fmla="*/ 133458 w 964709"/>
                <a:gd name="connsiteY526" fmla="*/ 166511 h 874499"/>
                <a:gd name="connsiteX527" fmla="*/ 524934 w 964709"/>
                <a:gd name="connsiteY527" fmla="*/ 132191 h 874499"/>
                <a:gd name="connsiteX528" fmla="*/ 523663 w 964709"/>
                <a:gd name="connsiteY528" fmla="*/ 132191 h 874499"/>
                <a:gd name="connsiteX529" fmla="*/ 522392 w 964709"/>
                <a:gd name="connsiteY529" fmla="*/ 132191 h 874499"/>
                <a:gd name="connsiteX530" fmla="*/ 519850 w 964709"/>
                <a:gd name="connsiteY530" fmla="*/ 132191 h 874499"/>
                <a:gd name="connsiteX531" fmla="*/ 514766 w 964709"/>
                <a:gd name="connsiteY531" fmla="*/ 129650 h 874499"/>
                <a:gd name="connsiteX532" fmla="*/ 513495 w 964709"/>
                <a:gd name="connsiteY532" fmla="*/ 128378 h 874499"/>
                <a:gd name="connsiteX533" fmla="*/ 509682 w 964709"/>
                <a:gd name="connsiteY533" fmla="*/ 124565 h 874499"/>
                <a:gd name="connsiteX534" fmla="*/ 505869 w 964709"/>
                <a:gd name="connsiteY534" fmla="*/ 122023 h 874499"/>
                <a:gd name="connsiteX535" fmla="*/ 504598 w 964709"/>
                <a:gd name="connsiteY535" fmla="*/ 120752 h 874499"/>
                <a:gd name="connsiteX536" fmla="*/ 503327 w 964709"/>
                <a:gd name="connsiteY536" fmla="*/ 119481 h 874499"/>
                <a:gd name="connsiteX537" fmla="*/ 499514 w 964709"/>
                <a:gd name="connsiteY537" fmla="*/ 114397 h 874499"/>
                <a:gd name="connsiteX538" fmla="*/ 504598 w 964709"/>
                <a:gd name="connsiteY538" fmla="*/ 109312 h 874499"/>
                <a:gd name="connsiteX539" fmla="*/ 505869 w 964709"/>
                <a:gd name="connsiteY539" fmla="*/ 109312 h 874499"/>
                <a:gd name="connsiteX540" fmla="*/ 509682 w 964709"/>
                <a:gd name="connsiteY540" fmla="*/ 110584 h 874499"/>
                <a:gd name="connsiteX541" fmla="*/ 510953 w 964709"/>
                <a:gd name="connsiteY541" fmla="*/ 111854 h 874499"/>
                <a:gd name="connsiteX542" fmla="*/ 514766 w 964709"/>
                <a:gd name="connsiteY542" fmla="*/ 114397 h 874499"/>
                <a:gd name="connsiteX543" fmla="*/ 516037 w 964709"/>
                <a:gd name="connsiteY543" fmla="*/ 115668 h 874499"/>
                <a:gd name="connsiteX544" fmla="*/ 519850 w 964709"/>
                <a:gd name="connsiteY544" fmla="*/ 119481 h 874499"/>
                <a:gd name="connsiteX545" fmla="*/ 522392 w 964709"/>
                <a:gd name="connsiteY545" fmla="*/ 120752 h 874499"/>
                <a:gd name="connsiteX546" fmla="*/ 523663 w 964709"/>
                <a:gd name="connsiteY546" fmla="*/ 120752 h 874499"/>
                <a:gd name="connsiteX547" fmla="*/ 527477 w 964709"/>
                <a:gd name="connsiteY547" fmla="*/ 122023 h 874499"/>
                <a:gd name="connsiteX548" fmla="*/ 527477 w 964709"/>
                <a:gd name="connsiteY548" fmla="*/ 129650 h 874499"/>
                <a:gd name="connsiteX549" fmla="*/ 524934 w 964709"/>
                <a:gd name="connsiteY549" fmla="*/ 132191 h 874499"/>
                <a:gd name="connsiteX550" fmla="*/ 91513 w 964709"/>
                <a:gd name="connsiteY550" fmla="*/ 123294 h 874499"/>
                <a:gd name="connsiteX551" fmla="*/ 88972 w 964709"/>
                <a:gd name="connsiteY551" fmla="*/ 122023 h 874499"/>
                <a:gd name="connsiteX552" fmla="*/ 74990 w 964709"/>
                <a:gd name="connsiteY552" fmla="*/ 111854 h 874499"/>
                <a:gd name="connsiteX553" fmla="*/ 69907 w 964709"/>
                <a:gd name="connsiteY553" fmla="*/ 108041 h 874499"/>
                <a:gd name="connsiteX554" fmla="*/ 68635 w 964709"/>
                <a:gd name="connsiteY554" fmla="*/ 104228 h 874499"/>
                <a:gd name="connsiteX555" fmla="*/ 73719 w 964709"/>
                <a:gd name="connsiteY555" fmla="*/ 99144 h 874499"/>
                <a:gd name="connsiteX556" fmla="*/ 74990 w 964709"/>
                <a:gd name="connsiteY556" fmla="*/ 99144 h 874499"/>
                <a:gd name="connsiteX557" fmla="*/ 80075 w 964709"/>
                <a:gd name="connsiteY557" fmla="*/ 101686 h 874499"/>
                <a:gd name="connsiteX558" fmla="*/ 81345 w 964709"/>
                <a:gd name="connsiteY558" fmla="*/ 101686 h 874499"/>
                <a:gd name="connsiteX559" fmla="*/ 96598 w 964709"/>
                <a:gd name="connsiteY559" fmla="*/ 113125 h 874499"/>
                <a:gd name="connsiteX560" fmla="*/ 97869 w 964709"/>
                <a:gd name="connsiteY560" fmla="*/ 119481 h 874499"/>
                <a:gd name="connsiteX561" fmla="*/ 91513 w 964709"/>
                <a:gd name="connsiteY561" fmla="*/ 123294 h 874499"/>
                <a:gd name="connsiteX562" fmla="*/ 465196 w 964709"/>
                <a:gd name="connsiteY562" fmla="*/ 99144 h 874499"/>
                <a:gd name="connsiteX563" fmla="*/ 465196 w 964709"/>
                <a:gd name="connsiteY563" fmla="*/ 99144 h 874499"/>
                <a:gd name="connsiteX564" fmla="*/ 460112 w 964709"/>
                <a:gd name="connsiteY564" fmla="*/ 97873 h 874499"/>
                <a:gd name="connsiteX565" fmla="*/ 458841 w 964709"/>
                <a:gd name="connsiteY565" fmla="*/ 96601 h 874499"/>
                <a:gd name="connsiteX566" fmla="*/ 456299 w 964709"/>
                <a:gd name="connsiteY566" fmla="*/ 96601 h 874499"/>
                <a:gd name="connsiteX567" fmla="*/ 451215 w 964709"/>
                <a:gd name="connsiteY567" fmla="*/ 94059 h 874499"/>
                <a:gd name="connsiteX568" fmla="*/ 449943 w 964709"/>
                <a:gd name="connsiteY568" fmla="*/ 92788 h 874499"/>
                <a:gd name="connsiteX569" fmla="*/ 448673 w 964709"/>
                <a:gd name="connsiteY569" fmla="*/ 91518 h 874499"/>
                <a:gd name="connsiteX570" fmla="*/ 444860 w 964709"/>
                <a:gd name="connsiteY570" fmla="*/ 90246 h 874499"/>
                <a:gd name="connsiteX571" fmla="*/ 443588 w 964709"/>
                <a:gd name="connsiteY571" fmla="*/ 88975 h 874499"/>
                <a:gd name="connsiteX572" fmla="*/ 438505 w 964709"/>
                <a:gd name="connsiteY572" fmla="*/ 83891 h 874499"/>
                <a:gd name="connsiteX573" fmla="*/ 443588 w 964709"/>
                <a:gd name="connsiteY573" fmla="*/ 78807 h 874499"/>
                <a:gd name="connsiteX574" fmla="*/ 444860 w 964709"/>
                <a:gd name="connsiteY574" fmla="*/ 78807 h 874499"/>
                <a:gd name="connsiteX575" fmla="*/ 448673 w 964709"/>
                <a:gd name="connsiteY575" fmla="*/ 80078 h 874499"/>
                <a:gd name="connsiteX576" fmla="*/ 449943 w 964709"/>
                <a:gd name="connsiteY576" fmla="*/ 81348 h 874499"/>
                <a:gd name="connsiteX577" fmla="*/ 453756 w 964709"/>
                <a:gd name="connsiteY577" fmla="*/ 82620 h 874499"/>
                <a:gd name="connsiteX578" fmla="*/ 455028 w 964709"/>
                <a:gd name="connsiteY578" fmla="*/ 83891 h 874499"/>
                <a:gd name="connsiteX579" fmla="*/ 458841 w 964709"/>
                <a:gd name="connsiteY579" fmla="*/ 86433 h 874499"/>
                <a:gd name="connsiteX580" fmla="*/ 458841 w 964709"/>
                <a:gd name="connsiteY580" fmla="*/ 86433 h 874499"/>
                <a:gd name="connsiteX581" fmla="*/ 462654 w 964709"/>
                <a:gd name="connsiteY581" fmla="*/ 87704 h 874499"/>
                <a:gd name="connsiteX582" fmla="*/ 463925 w 964709"/>
                <a:gd name="connsiteY582" fmla="*/ 88975 h 874499"/>
                <a:gd name="connsiteX583" fmla="*/ 467738 w 964709"/>
                <a:gd name="connsiteY583" fmla="*/ 94059 h 874499"/>
                <a:gd name="connsiteX584" fmla="*/ 465196 w 964709"/>
                <a:gd name="connsiteY584" fmla="*/ 99144 h 874499"/>
                <a:gd name="connsiteX585" fmla="*/ 40672 w 964709"/>
                <a:gd name="connsiteY585" fmla="*/ 92788 h 874499"/>
                <a:gd name="connsiteX586" fmla="*/ 36859 w 964709"/>
                <a:gd name="connsiteY586" fmla="*/ 91518 h 874499"/>
                <a:gd name="connsiteX587" fmla="*/ 35589 w 964709"/>
                <a:gd name="connsiteY587" fmla="*/ 91518 h 874499"/>
                <a:gd name="connsiteX588" fmla="*/ 31776 w 964709"/>
                <a:gd name="connsiteY588" fmla="*/ 88975 h 874499"/>
                <a:gd name="connsiteX589" fmla="*/ 31776 w 964709"/>
                <a:gd name="connsiteY589" fmla="*/ 88975 h 874499"/>
                <a:gd name="connsiteX590" fmla="*/ 27962 w 964709"/>
                <a:gd name="connsiteY590" fmla="*/ 86433 h 874499"/>
                <a:gd name="connsiteX591" fmla="*/ 27962 w 964709"/>
                <a:gd name="connsiteY591" fmla="*/ 86433 h 874499"/>
                <a:gd name="connsiteX592" fmla="*/ 22878 w 964709"/>
                <a:gd name="connsiteY592" fmla="*/ 83891 h 874499"/>
                <a:gd name="connsiteX593" fmla="*/ 20336 w 964709"/>
                <a:gd name="connsiteY593" fmla="*/ 80078 h 874499"/>
                <a:gd name="connsiteX594" fmla="*/ 25421 w 964709"/>
                <a:gd name="connsiteY594" fmla="*/ 74993 h 874499"/>
                <a:gd name="connsiteX595" fmla="*/ 27962 w 964709"/>
                <a:gd name="connsiteY595" fmla="*/ 74993 h 874499"/>
                <a:gd name="connsiteX596" fmla="*/ 31776 w 964709"/>
                <a:gd name="connsiteY596" fmla="*/ 77535 h 874499"/>
                <a:gd name="connsiteX597" fmla="*/ 31776 w 964709"/>
                <a:gd name="connsiteY597" fmla="*/ 77535 h 874499"/>
                <a:gd name="connsiteX598" fmla="*/ 35589 w 964709"/>
                <a:gd name="connsiteY598" fmla="*/ 80078 h 874499"/>
                <a:gd name="connsiteX599" fmla="*/ 35589 w 964709"/>
                <a:gd name="connsiteY599" fmla="*/ 80078 h 874499"/>
                <a:gd name="connsiteX600" fmla="*/ 39402 w 964709"/>
                <a:gd name="connsiteY600" fmla="*/ 82620 h 874499"/>
                <a:gd name="connsiteX601" fmla="*/ 39402 w 964709"/>
                <a:gd name="connsiteY601" fmla="*/ 82620 h 874499"/>
                <a:gd name="connsiteX602" fmla="*/ 44486 w 964709"/>
                <a:gd name="connsiteY602" fmla="*/ 87704 h 874499"/>
                <a:gd name="connsiteX603" fmla="*/ 44486 w 964709"/>
                <a:gd name="connsiteY603" fmla="*/ 88975 h 874499"/>
                <a:gd name="connsiteX604" fmla="*/ 40672 w 964709"/>
                <a:gd name="connsiteY604" fmla="*/ 92788 h 874499"/>
                <a:gd name="connsiteX605" fmla="*/ 404187 w 964709"/>
                <a:gd name="connsiteY605" fmla="*/ 72451 h 874499"/>
                <a:gd name="connsiteX606" fmla="*/ 400374 w 964709"/>
                <a:gd name="connsiteY606" fmla="*/ 71180 h 874499"/>
                <a:gd name="connsiteX607" fmla="*/ 399102 w 964709"/>
                <a:gd name="connsiteY607" fmla="*/ 71180 h 874499"/>
                <a:gd name="connsiteX608" fmla="*/ 396560 w 964709"/>
                <a:gd name="connsiteY608" fmla="*/ 71180 h 874499"/>
                <a:gd name="connsiteX609" fmla="*/ 392747 w 964709"/>
                <a:gd name="connsiteY609" fmla="*/ 69909 h 874499"/>
                <a:gd name="connsiteX610" fmla="*/ 388934 w 964709"/>
                <a:gd name="connsiteY610" fmla="*/ 69909 h 874499"/>
                <a:gd name="connsiteX611" fmla="*/ 385121 w 964709"/>
                <a:gd name="connsiteY611" fmla="*/ 68638 h 874499"/>
                <a:gd name="connsiteX612" fmla="*/ 383850 w 964709"/>
                <a:gd name="connsiteY612" fmla="*/ 67367 h 874499"/>
                <a:gd name="connsiteX613" fmla="*/ 381308 w 964709"/>
                <a:gd name="connsiteY613" fmla="*/ 67367 h 874499"/>
                <a:gd name="connsiteX614" fmla="*/ 377495 w 964709"/>
                <a:gd name="connsiteY614" fmla="*/ 66096 h 874499"/>
                <a:gd name="connsiteX615" fmla="*/ 376224 w 964709"/>
                <a:gd name="connsiteY615" fmla="*/ 64825 h 874499"/>
                <a:gd name="connsiteX616" fmla="*/ 376224 w 964709"/>
                <a:gd name="connsiteY616" fmla="*/ 58469 h 874499"/>
                <a:gd name="connsiteX617" fmla="*/ 382579 w 964709"/>
                <a:gd name="connsiteY617" fmla="*/ 58469 h 874499"/>
                <a:gd name="connsiteX618" fmla="*/ 385121 w 964709"/>
                <a:gd name="connsiteY618" fmla="*/ 58469 h 874499"/>
                <a:gd name="connsiteX619" fmla="*/ 388934 w 964709"/>
                <a:gd name="connsiteY619" fmla="*/ 59741 h 874499"/>
                <a:gd name="connsiteX620" fmla="*/ 390205 w 964709"/>
                <a:gd name="connsiteY620" fmla="*/ 61011 h 874499"/>
                <a:gd name="connsiteX621" fmla="*/ 392747 w 964709"/>
                <a:gd name="connsiteY621" fmla="*/ 61011 h 874499"/>
                <a:gd name="connsiteX622" fmla="*/ 395289 w 964709"/>
                <a:gd name="connsiteY622" fmla="*/ 61011 h 874499"/>
                <a:gd name="connsiteX623" fmla="*/ 399102 w 964709"/>
                <a:gd name="connsiteY623" fmla="*/ 62282 h 874499"/>
                <a:gd name="connsiteX624" fmla="*/ 400374 w 964709"/>
                <a:gd name="connsiteY624" fmla="*/ 62282 h 874499"/>
                <a:gd name="connsiteX625" fmla="*/ 404187 w 964709"/>
                <a:gd name="connsiteY625" fmla="*/ 63554 h 874499"/>
                <a:gd name="connsiteX626" fmla="*/ 406729 w 964709"/>
                <a:gd name="connsiteY626" fmla="*/ 66096 h 874499"/>
                <a:gd name="connsiteX627" fmla="*/ 406729 w 964709"/>
                <a:gd name="connsiteY627" fmla="*/ 72451 h 874499"/>
                <a:gd name="connsiteX628" fmla="*/ 404187 w 964709"/>
                <a:gd name="connsiteY628" fmla="*/ 72451 h 874499"/>
                <a:gd name="connsiteX629" fmla="*/ 5084 w 964709"/>
                <a:gd name="connsiteY629" fmla="*/ 58469 h 874499"/>
                <a:gd name="connsiteX630" fmla="*/ 0 w 964709"/>
                <a:gd name="connsiteY630" fmla="*/ 53385 h 874499"/>
                <a:gd name="connsiteX631" fmla="*/ 0 w 964709"/>
                <a:gd name="connsiteY631" fmla="*/ 49571 h 874499"/>
                <a:gd name="connsiteX632" fmla="*/ 2541 w 964709"/>
                <a:gd name="connsiteY632" fmla="*/ 45758 h 874499"/>
                <a:gd name="connsiteX633" fmla="*/ 2541 w 964709"/>
                <a:gd name="connsiteY633" fmla="*/ 45758 h 874499"/>
                <a:gd name="connsiteX634" fmla="*/ 5084 w 964709"/>
                <a:gd name="connsiteY634" fmla="*/ 41945 h 874499"/>
                <a:gd name="connsiteX635" fmla="*/ 5084 w 964709"/>
                <a:gd name="connsiteY635" fmla="*/ 41945 h 874499"/>
                <a:gd name="connsiteX636" fmla="*/ 7626 w 964709"/>
                <a:gd name="connsiteY636" fmla="*/ 38132 h 874499"/>
                <a:gd name="connsiteX637" fmla="*/ 12710 w 964709"/>
                <a:gd name="connsiteY637" fmla="*/ 35590 h 874499"/>
                <a:gd name="connsiteX638" fmla="*/ 13981 w 964709"/>
                <a:gd name="connsiteY638" fmla="*/ 35590 h 874499"/>
                <a:gd name="connsiteX639" fmla="*/ 19065 w 964709"/>
                <a:gd name="connsiteY639" fmla="*/ 40675 h 874499"/>
                <a:gd name="connsiteX640" fmla="*/ 17794 w 964709"/>
                <a:gd name="connsiteY640" fmla="*/ 44488 h 874499"/>
                <a:gd name="connsiteX641" fmla="*/ 15252 w 964709"/>
                <a:gd name="connsiteY641" fmla="*/ 47030 h 874499"/>
                <a:gd name="connsiteX642" fmla="*/ 15252 w 964709"/>
                <a:gd name="connsiteY642" fmla="*/ 47030 h 874499"/>
                <a:gd name="connsiteX643" fmla="*/ 12710 w 964709"/>
                <a:gd name="connsiteY643" fmla="*/ 50843 h 874499"/>
                <a:gd name="connsiteX644" fmla="*/ 12710 w 964709"/>
                <a:gd name="connsiteY644" fmla="*/ 50843 h 874499"/>
                <a:gd name="connsiteX645" fmla="*/ 10168 w 964709"/>
                <a:gd name="connsiteY645" fmla="*/ 54656 h 874499"/>
                <a:gd name="connsiteX646" fmla="*/ 5084 w 964709"/>
                <a:gd name="connsiteY646" fmla="*/ 58469 h 874499"/>
                <a:gd name="connsiteX647" fmla="*/ 338093 w 964709"/>
                <a:gd name="connsiteY647" fmla="*/ 50843 h 874499"/>
                <a:gd name="connsiteX648" fmla="*/ 336822 w 964709"/>
                <a:gd name="connsiteY648" fmla="*/ 50843 h 874499"/>
                <a:gd name="connsiteX649" fmla="*/ 325383 w 964709"/>
                <a:gd name="connsiteY649" fmla="*/ 47030 h 874499"/>
                <a:gd name="connsiteX650" fmla="*/ 322841 w 964709"/>
                <a:gd name="connsiteY650" fmla="*/ 44488 h 874499"/>
                <a:gd name="connsiteX651" fmla="*/ 322841 w 964709"/>
                <a:gd name="connsiteY651" fmla="*/ 44488 h 874499"/>
                <a:gd name="connsiteX652" fmla="*/ 319028 w 964709"/>
                <a:gd name="connsiteY652" fmla="*/ 43216 h 874499"/>
                <a:gd name="connsiteX653" fmla="*/ 317757 w 964709"/>
                <a:gd name="connsiteY653" fmla="*/ 41945 h 874499"/>
                <a:gd name="connsiteX654" fmla="*/ 312673 w 964709"/>
                <a:gd name="connsiteY654" fmla="*/ 36861 h 874499"/>
                <a:gd name="connsiteX655" fmla="*/ 317757 w 964709"/>
                <a:gd name="connsiteY655" fmla="*/ 31777 h 874499"/>
                <a:gd name="connsiteX656" fmla="*/ 320298 w 964709"/>
                <a:gd name="connsiteY656" fmla="*/ 31777 h 874499"/>
                <a:gd name="connsiteX657" fmla="*/ 324112 w 964709"/>
                <a:gd name="connsiteY657" fmla="*/ 33048 h 874499"/>
                <a:gd name="connsiteX658" fmla="*/ 325383 w 964709"/>
                <a:gd name="connsiteY658" fmla="*/ 34319 h 874499"/>
                <a:gd name="connsiteX659" fmla="*/ 327925 w 964709"/>
                <a:gd name="connsiteY659" fmla="*/ 34319 h 874499"/>
                <a:gd name="connsiteX660" fmla="*/ 333009 w 964709"/>
                <a:gd name="connsiteY660" fmla="*/ 38132 h 874499"/>
                <a:gd name="connsiteX661" fmla="*/ 340635 w 964709"/>
                <a:gd name="connsiteY661" fmla="*/ 40675 h 874499"/>
                <a:gd name="connsiteX662" fmla="*/ 344448 w 964709"/>
                <a:gd name="connsiteY662" fmla="*/ 47030 h 874499"/>
                <a:gd name="connsiteX663" fmla="*/ 338093 w 964709"/>
                <a:gd name="connsiteY663" fmla="*/ 50843 h 874499"/>
                <a:gd name="connsiteX664" fmla="*/ 275812 w 964709"/>
                <a:gd name="connsiteY664" fmla="*/ 26692 h 874499"/>
                <a:gd name="connsiteX665" fmla="*/ 269457 w 964709"/>
                <a:gd name="connsiteY665" fmla="*/ 26692 h 874499"/>
                <a:gd name="connsiteX666" fmla="*/ 265644 w 964709"/>
                <a:gd name="connsiteY666" fmla="*/ 25422 h 874499"/>
                <a:gd name="connsiteX667" fmla="*/ 264374 w 964709"/>
                <a:gd name="connsiteY667" fmla="*/ 24150 h 874499"/>
                <a:gd name="connsiteX668" fmla="*/ 261831 w 964709"/>
                <a:gd name="connsiteY668" fmla="*/ 24150 h 874499"/>
                <a:gd name="connsiteX669" fmla="*/ 258019 w 964709"/>
                <a:gd name="connsiteY669" fmla="*/ 22879 h 874499"/>
                <a:gd name="connsiteX670" fmla="*/ 256747 w 964709"/>
                <a:gd name="connsiteY670" fmla="*/ 21608 h 874499"/>
                <a:gd name="connsiteX671" fmla="*/ 251663 w 964709"/>
                <a:gd name="connsiteY671" fmla="*/ 21608 h 874499"/>
                <a:gd name="connsiteX672" fmla="*/ 247850 w 964709"/>
                <a:gd name="connsiteY672" fmla="*/ 20337 h 874499"/>
                <a:gd name="connsiteX673" fmla="*/ 247850 w 964709"/>
                <a:gd name="connsiteY673" fmla="*/ 13982 h 874499"/>
                <a:gd name="connsiteX674" fmla="*/ 252934 w 964709"/>
                <a:gd name="connsiteY674" fmla="*/ 12711 h 874499"/>
                <a:gd name="connsiteX675" fmla="*/ 259289 w 964709"/>
                <a:gd name="connsiteY675" fmla="*/ 12711 h 874499"/>
                <a:gd name="connsiteX676" fmla="*/ 263102 w 964709"/>
                <a:gd name="connsiteY676" fmla="*/ 13982 h 874499"/>
                <a:gd name="connsiteX677" fmla="*/ 264374 w 964709"/>
                <a:gd name="connsiteY677" fmla="*/ 15253 h 874499"/>
                <a:gd name="connsiteX678" fmla="*/ 266916 w 964709"/>
                <a:gd name="connsiteY678" fmla="*/ 15253 h 874499"/>
                <a:gd name="connsiteX679" fmla="*/ 270729 w 964709"/>
                <a:gd name="connsiteY679" fmla="*/ 16524 h 874499"/>
                <a:gd name="connsiteX680" fmla="*/ 272000 w 964709"/>
                <a:gd name="connsiteY680" fmla="*/ 17795 h 874499"/>
                <a:gd name="connsiteX681" fmla="*/ 275812 w 964709"/>
                <a:gd name="connsiteY681" fmla="*/ 17795 h 874499"/>
                <a:gd name="connsiteX682" fmla="*/ 280897 w 964709"/>
                <a:gd name="connsiteY682" fmla="*/ 22879 h 874499"/>
                <a:gd name="connsiteX683" fmla="*/ 275812 w 964709"/>
                <a:gd name="connsiteY683" fmla="*/ 26692 h 874499"/>
                <a:gd name="connsiteX684" fmla="*/ 45757 w 964709"/>
                <a:gd name="connsiteY684" fmla="*/ 17795 h 874499"/>
                <a:gd name="connsiteX685" fmla="*/ 43214 w 964709"/>
                <a:gd name="connsiteY685" fmla="*/ 17795 h 874499"/>
                <a:gd name="connsiteX686" fmla="*/ 38131 w 964709"/>
                <a:gd name="connsiteY686" fmla="*/ 12711 h 874499"/>
                <a:gd name="connsiteX687" fmla="*/ 40672 w 964709"/>
                <a:gd name="connsiteY687" fmla="*/ 7626 h 874499"/>
                <a:gd name="connsiteX688" fmla="*/ 44486 w 964709"/>
                <a:gd name="connsiteY688" fmla="*/ 5084 h 874499"/>
                <a:gd name="connsiteX689" fmla="*/ 54654 w 964709"/>
                <a:gd name="connsiteY689" fmla="*/ 5084 h 874499"/>
                <a:gd name="connsiteX690" fmla="*/ 58467 w 964709"/>
                <a:gd name="connsiteY690" fmla="*/ 2542 h 874499"/>
                <a:gd name="connsiteX691" fmla="*/ 61009 w 964709"/>
                <a:gd name="connsiteY691" fmla="*/ 2542 h 874499"/>
                <a:gd name="connsiteX692" fmla="*/ 66093 w 964709"/>
                <a:gd name="connsiteY692" fmla="*/ 7626 h 874499"/>
                <a:gd name="connsiteX693" fmla="*/ 62280 w 964709"/>
                <a:gd name="connsiteY693" fmla="*/ 12711 h 874499"/>
                <a:gd name="connsiteX694" fmla="*/ 58467 w 964709"/>
                <a:gd name="connsiteY694" fmla="*/ 15253 h 874499"/>
                <a:gd name="connsiteX695" fmla="*/ 48299 w 964709"/>
                <a:gd name="connsiteY695" fmla="*/ 15253 h 874499"/>
                <a:gd name="connsiteX696" fmla="*/ 45757 w 964709"/>
                <a:gd name="connsiteY696" fmla="*/ 17795 h 874499"/>
                <a:gd name="connsiteX697" fmla="*/ 208448 w 964709"/>
                <a:gd name="connsiteY697" fmla="*/ 12711 h 874499"/>
                <a:gd name="connsiteX698" fmla="*/ 204635 w 964709"/>
                <a:gd name="connsiteY698" fmla="*/ 12711 h 874499"/>
                <a:gd name="connsiteX699" fmla="*/ 200822 w 964709"/>
                <a:gd name="connsiteY699" fmla="*/ 11439 h 874499"/>
                <a:gd name="connsiteX700" fmla="*/ 199551 w 964709"/>
                <a:gd name="connsiteY700" fmla="*/ 10168 h 874499"/>
                <a:gd name="connsiteX701" fmla="*/ 183028 w 964709"/>
                <a:gd name="connsiteY701" fmla="*/ 10168 h 874499"/>
                <a:gd name="connsiteX702" fmla="*/ 177944 w 964709"/>
                <a:gd name="connsiteY702" fmla="*/ 5084 h 874499"/>
                <a:gd name="connsiteX703" fmla="*/ 183028 w 964709"/>
                <a:gd name="connsiteY703" fmla="*/ 0 h 874499"/>
                <a:gd name="connsiteX704" fmla="*/ 200822 w 964709"/>
                <a:gd name="connsiteY704" fmla="*/ 0 h 874499"/>
                <a:gd name="connsiteX705" fmla="*/ 204635 w 964709"/>
                <a:gd name="connsiteY705" fmla="*/ 1271 h 874499"/>
                <a:gd name="connsiteX706" fmla="*/ 205906 w 964709"/>
                <a:gd name="connsiteY706" fmla="*/ 2542 h 874499"/>
                <a:gd name="connsiteX707" fmla="*/ 210990 w 964709"/>
                <a:gd name="connsiteY707" fmla="*/ 7626 h 874499"/>
                <a:gd name="connsiteX708" fmla="*/ 208448 w 964709"/>
                <a:gd name="connsiteY708" fmla="*/ 12711 h 874499"/>
                <a:gd name="connsiteX709" fmla="*/ 111850 w 964709"/>
                <a:gd name="connsiteY709" fmla="*/ 10168 h 874499"/>
                <a:gd name="connsiteX710" fmla="*/ 106766 w 964709"/>
                <a:gd name="connsiteY710" fmla="*/ 6355 h 874499"/>
                <a:gd name="connsiteX711" fmla="*/ 111850 w 964709"/>
                <a:gd name="connsiteY711" fmla="*/ 1271 h 874499"/>
                <a:gd name="connsiteX712" fmla="*/ 137271 w 964709"/>
                <a:gd name="connsiteY712" fmla="*/ 0 h 874499"/>
                <a:gd name="connsiteX713" fmla="*/ 142355 w 964709"/>
                <a:gd name="connsiteY713" fmla="*/ 5084 h 874499"/>
                <a:gd name="connsiteX714" fmla="*/ 137271 w 964709"/>
                <a:gd name="connsiteY714" fmla="*/ 10168 h 874499"/>
                <a:gd name="connsiteX715" fmla="*/ 124561 w 964709"/>
                <a:gd name="connsiteY715" fmla="*/ 10168 h 874499"/>
                <a:gd name="connsiteX716" fmla="*/ 111850 w 964709"/>
                <a:gd name="connsiteY716" fmla="*/ 10168 h 874499"/>
                <a:gd name="connsiteX717" fmla="*/ 111850 w 964709"/>
                <a:gd name="connsiteY717" fmla="*/ 10168 h 87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Lst>
              <a:rect l="l" t="t" r="r" b="b"/>
              <a:pathLst>
                <a:path w="964709" h="874499">
                  <a:moveTo>
                    <a:pt x="936747" y="874500"/>
                  </a:moveTo>
                  <a:lnTo>
                    <a:pt x="934206" y="874500"/>
                  </a:lnTo>
                  <a:cubicBezTo>
                    <a:pt x="932934" y="874500"/>
                    <a:pt x="930392" y="873229"/>
                    <a:pt x="930392" y="871958"/>
                  </a:cubicBezTo>
                  <a:lnTo>
                    <a:pt x="927850" y="871958"/>
                  </a:lnTo>
                  <a:cubicBezTo>
                    <a:pt x="926579" y="871958"/>
                    <a:pt x="924037" y="870687"/>
                    <a:pt x="924037" y="869415"/>
                  </a:cubicBezTo>
                  <a:lnTo>
                    <a:pt x="924037" y="869415"/>
                  </a:lnTo>
                  <a:cubicBezTo>
                    <a:pt x="921495" y="869415"/>
                    <a:pt x="918953" y="866874"/>
                    <a:pt x="918953" y="864331"/>
                  </a:cubicBezTo>
                  <a:lnTo>
                    <a:pt x="918953" y="863060"/>
                  </a:lnTo>
                  <a:cubicBezTo>
                    <a:pt x="918953" y="859247"/>
                    <a:pt x="924037" y="856704"/>
                    <a:pt x="926579" y="859247"/>
                  </a:cubicBezTo>
                  <a:lnTo>
                    <a:pt x="927850" y="859247"/>
                  </a:lnTo>
                  <a:cubicBezTo>
                    <a:pt x="929121" y="859247"/>
                    <a:pt x="931663" y="860518"/>
                    <a:pt x="931663" y="861789"/>
                  </a:cubicBezTo>
                  <a:lnTo>
                    <a:pt x="934206" y="861789"/>
                  </a:lnTo>
                  <a:cubicBezTo>
                    <a:pt x="934206" y="861789"/>
                    <a:pt x="935476" y="861789"/>
                    <a:pt x="935476" y="861789"/>
                  </a:cubicBezTo>
                  <a:cubicBezTo>
                    <a:pt x="935476" y="861789"/>
                    <a:pt x="936747" y="861789"/>
                    <a:pt x="936747" y="861789"/>
                  </a:cubicBezTo>
                  <a:lnTo>
                    <a:pt x="939289" y="861789"/>
                  </a:lnTo>
                  <a:cubicBezTo>
                    <a:pt x="941831" y="861789"/>
                    <a:pt x="944374" y="864331"/>
                    <a:pt x="944374" y="866874"/>
                  </a:cubicBezTo>
                  <a:cubicBezTo>
                    <a:pt x="944374" y="869415"/>
                    <a:pt x="943102" y="870687"/>
                    <a:pt x="941831" y="870687"/>
                  </a:cubicBezTo>
                  <a:cubicBezTo>
                    <a:pt x="939289" y="874500"/>
                    <a:pt x="938019" y="874500"/>
                    <a:pt x="936747" y="874500"/>
                  </a:cubicBezTo>
                  <a:moveTo>
                    <a:pt x="887177" y="838910"/>
                  </a:moveTo>
                  <a:cubicBezTo>
                    <a:pt x="885906" y="838910"/>
                    <a:pt x="884635" y="838910"/>
                    <a:pt x="883364" y="837638"/>
                  </a:cubicBezTo>
                  <a:lnTo>
                    <a:pt x="882093" y="836368"/>
                  </a:lnTo>
                  <a:cubicBezTo>
                    <a:pt x="882093" y="836368"/>
                    <a:pt x="880822" y="835097"/>
                    <a:pt x="880822" y="835097"/>
                  </a:cubicBezTo>
                  <a:cubicBezTo>
                    <a:pt x="879551" y="835097"/>
                    <a:pt x="879551" y="833825"/>
                    <a:pt x="878280" y="832555"/>
                  </a:cubicBezTo>
                  <a:cubicBezTo>
                    <a:pt x="878280" y="832555"/>
                    <a:pt x="877009" y="832555"/>
                    <a:pt x="877009" y="831283"/>
                  </a:cubicBezTo>
                  <a:lnTo>
                    <a:pt x="871925" y="826199"/>
                  </a:lnTo>
                  <a:cubicBezTo>
                    <a:pt x="871925" y="826199"/>
                    <a:pt x="870654" y="824928"/>
                    <a:pt x="870654" y="824928"/>
                  </a:cubicBezTo>
                  <a:cubicBezTo>
                    <a:pt x="869383" y="823657"/>
                    <a:pt x="868112" y="822386"/>
                    <a:pt x="868112" y="821115"/>
                  </a:cubicBezTo>
                  <a:lnTo>
                    <a:pt x="868112" y="818572"/>
                  </a:lnTo>
                  <a:cubicBezTo>
                    <a:pt x="868112" y="816031"/>
                    <a:pt x="870654" y="813488"/>
                    <a:pt x="873196" y="813488"/>
                  </a:cubicBezTo>
                  <a:cubicBezTo>
                    <a:pt x="874467" y="813488"/>
                    <a:pt x="877009" y="814759"/>
                    <a:pt x="877009" y="816031"/>
                  </a:cubicBezTo>
                  <a:cubicBezTo>
                    <a:pt x="878280" y="817301"/>
                    <a:pt x="879551" y="818572"/>
                    <a:pt x="879551" y="821115"/>
                  </a:cubicBezTo>
                  <a:lnTo>
                    <a:pt x="879551" y="821115"/>
                  </a:lnTo>
                  <a:lnTo>
                    <a:pt x="882093" y="822386"/>
                  </a:lnTo>
                  <a:cubicBezTo>
                    <a:pt x="884635" y="822386"/>
                    <a:pt x="885906" y="823657"/>
                    <a:pt x="887177" y="824928"/>
                  </a:cubicBezTo>
                  <a:cubicBezTo>
                    <a:pt x="888448" y="826199"/>
                    <a:pt x="889720" y="827470"/>
                    <a:pt x="889720" y="828741"/>
                  </a:cubicBezTo>
                  <a:lnTo>
                    <a:pt x="889720" y="828741"/>
                  </a:lnTo>
                  <a:cubicBezTo>
                    <a:pt x="890990" y="830012"/>
                    <a:pt x="890990" y="833825"/>
                    <a:pt x="889720" y="835097"/>
                  </a:cubicBezTo>
                  <a:cubicBezTo>
                    <a:pt x="889720" y="838910"/>
                    <a:pt x="888448" y="838910"/>
                    <a:pt x="887177" y="838910"/>
                  </a:cubicBezTo>
                  <a:moveTo>
                    <a:pt x="953271" y="833825"/>
                  </a:moveTo>
                  <a:lnTo>
                    <a:pt x="953271" y="833825"/>
                  </a:lnTo>
                  <a:cubicBezTo>
                    <a:pt x="949457" y="833825"/>
                    <a:pt x="946916" y="831283"/>
                    <a:pt x="946916" y="828741"/>
                  </a:cubicBezTo>
                  <a:cubicBezTo>
                    <a:pt x="946916" y="827470"/>
                    <a:pt x="946916" y="826199"/>
                    <a:pt x="948187" y="826199"/>
                  </a:cubicBezTo>
                  <a:lnTo>
                    <a:pt x="948187" y="814759"/>
                  </a:lnTo>
                  <a:lnTo>
                    <a:pt x="949457" y="804591"/>
                  </a:lnTo>
                  <a:cubicBezTo>
                    <a:pt x="949457" y="802048"/>
                    <a:pt x="952000" y="799506"/>
                    <a:pt x="954542" y="800778"/>
                  </a:cubicBezTo>
                  <a:cubicBezTo>
                    <a:pt x="957084" y="800778"/>
                    <a:pt x="959626" y="803320"/>
                    <a:pt x="958355" y="805861"/>
                  </a:cubicBezTo>
                  <a:lnTo>
                    <a:pt x="957084" y="814759"/>
                  </a:lnTo>
                  <a:lnTo>
                    <a:pt x="957084" y="828741"/>
                  </a:lnTo>
                  <a:cubicBezTo>
                    <a:pt x="958355" y="831283"/>
                    <a:pt x="955812" y="833825"/>
                    <a:pt x="953271" y="833825"/>
                  </a:cubicBezTo>
                  <a:moveTo>
                    <a:pt x="850317" y="794422"/>
                  </a:moveTo>
                  <a:cubicBezTo>
                    <a:pt x="849047" y="794422"/>
                    <a:pt x="847775" y="794422"/>
                    <a:pt x="846504" y="793151"/>
                  </a:cubicBezTo>
                  <a:lnTo>
                    <a:pt x="843962" y="790609"/>
                  </a:lnTo>
                  <a:cubicBezTo>
                    <a:pt x="842691" y="789338"/>
                    <a:pt x="842691" y="788067"/>
                    <a:pt x="842691" y="786795"/>
                  </a:cubicBezTo>
                  <a:lnTo>
                    <a:pt x="842691" y="786795"/>
                  </a:lnTo>
                  <a:lnTo>
                    <a:pt x="837607" y="781711"/>
                  </a:lnTo>
                  <a:cubicBezTo>
                    <a:pt x="836336" y="780440"/>
                    <a:pt x="836336" y="779169"/>
                    <a:pt x="836336" y="777898"/>
                  </a:cubicBezTo>
                  <a:lnTo>
                    <a:pt x="836336" y="776627"/>
                  </a:lnTo>
                  <a:lnTo>
                    <a:pt x="833794" y="772814"/>
                  </a:lnTo>
                  <a:cubicBezTo>
                    <a:pt x="832523" y="770271"/>
                    <a:pt x="832523" y="767729"/>
                    <a:pt x="835065" y="766458"/>
                  </a:cubicBezTo>
                  <a:cubicBezTo>
                    <a:pt x="837607" y="765188"/>
                    <a:pt x="840149" y="766458"/>
                    <a:pt x="841420" y="767729"/>
                  </a:cubicBezTo>
                  <a:lnTo>
                    <a:pt x="845234" y="772814"/>
                  </a:lnTo>
                  <a:cubicBezTo>
                    <a:pt x="845234" y="774085"/>
                    <a:pt x="846504" y="774085"/>
                    <a:pt x="846504" y="775356"/>
                  </a:cubicBezTo>
                  <a:lnTo>
                    <a:pt x="846504" y="775356"/>
                  </a:lnTo>
                  <a:lnTo>
                    <a:pt x="851589" y="780440"/>
                  </a:lnTo>
                  <a:cubicBezTo>
                    <a:pt x="852860" y="781711"/>
                    <a:pt x="852860" y="782982"/>
                    <a:pt x="852860" y="784254"/>
                  </a:cubicBezTo>
                  <a:lnTo>
                    <a:pt x="852860" y="784254"/>
                  </a:lnTo>
                  <a:lnTo>
                    <a:pt x="854130" y="785525"/>
                  </a:lnTo>
                  <a:cubicBezTo>
                    <a:pt x="856672" y="786795"/>
                    <a:pt x="856672" y="790609"/>
                    <a:pt x="854130" y="791880"/>
                  </a:cubicBezTo>
                  <a:cubicBezTo>
                    <a:pt x="852860" y="793151"/>
                    <a:pt x="851589" y="794422"/>
                    <a:pt x="850317" y="794422"/>
                  </a:cubicBezTo>
                  <a:moveTo>
                    <a:pt x="957084" y="761374"/>
                  </a:moveTo>
                  <a:cubicBezTo>
                    <a:pt x="954542" y="761374"/>
                    <a:pt x="952000" y="760103"/>
                    <a:pt x="952000" y="756290"/>
                  </a:cubicBezTo>
                  <a:lnTo>
                    <a:pt x="952000" y="751205"/>
                  </a:lnTo>
                  <a:cubicBezTo>
                    <a:pt x="952000" y="749935"/>
                    <a:pt x="953271" y="747392"/>
                    <a:pt x="954542" y="747392"/>
                  </a:cubicBezTo>
                  <a:lnTo>
                    <a:pt x="954542" y="734682"/>
                  </a:lnTo>
                  <a:cubicBezTo>
                    <a:pt x="954542" y="732139"/>
                    <a:pt x="957084" y="729597"/>
                    <a:pt x="959626" y="729597"/>
                  </a:cubicBezTo>
                  <a:cubicBezTo>
                    <a:pt x="962168" y="729597"/>
                    <a:pt x="964710" y="732139"/>
                    <a:pt x="964710" y="734682"/>
                  </a:cubicBezTo>
                  <a:lnTo>
                    <a:pt x="964710" y="751205"/>
                  </a:lnTo>
                  <a:cubicBezTo>
                    <a:pt x="964710" y="752477"/>
                    <a:pt x="963439" y="755018"/>
                    <a:pt x="962168" y="755018"/>
                  </a:cubicBezTo>
                  <a:lnTo>
                    <a:pt x="962168" y="755018"/>
                  </a:lnTo>
                  <a:cubicBezTo>
                    <a:pt x="962168" y="758832"/>
                    <a:pt x="960897" y="761374"/>
                    <a:pt x="957084" y="761374"/>
                  </a:cubicBezTo>
                  <a:moveTo>
                    <a:pt x="812186" y="737224"/>
                  </a:moveTo>
                  <a:cubicBezTo>
                    <a:pt x="810916" y="737224"/>
                    <a:pt x="809644" y="737224"/>
                    <a:pt x="808374" y="735952"/>
                  </a:cubicBezTo>
                  <a:cubicBezTo>
                    <a:pt x="805831" y="735952"/>
                    <a:pt x="804561" y="733411"/>
                    <a:pt x="804561" y="730868"/>
                  </a:cubicBezTo>
                  <a:lnTo>
                    <a:pt x="804561" y="730868"/>
                  </a:lnTo>
                  <a:lnTo>
                    <a:pt x="800748" y="727055"/>
                  </a:lnTo>
                  <a:cubicBezTo>
                    <a:pt x="800748" y="727055"/>
                    <a:pt x="799476" y="725784"/>
                    <a:pt x="799476" y="725784"/>
                  </a:cubicBezTo>
                  <a:cubicBezTo>
                    <a:pt x="798205" y="725784"/>
                    <a:pt x="798205" y="724513"/>
                    <a:pt x="796934" y="723242"/>
                  </a:cubicBezTo>
                  <a:cubicBezTo>
                    <a:pt x="795663" y="721971"/>
                    <a:pt x="794393" y="720700"/>
                    <a:pt x="794393" y="719428"/>
                  </a:cubicBezTo>
                  <a:lnTo>
                    <a:pt x="794393" y="718158"/>
                  </a:lnTo>
                  <a:cubicBezTo>
                    <a:pt x="794393" y="716886"/>
                    <a:pt x="794393" y="715615"/>
                    <a:pt x="795663" y="714345"/>
                  </a:cubicBezTo>
                  <a:cubicBezTo>
                    <a:pt x="798205" y="713073"/>
                    <a:pt x="800748" y="711802"/>
                    <a:pt x="802018" y="714345"/>
                  </a:cubicBezTo>
                  <a:cubicBezTo>
                    <a:pt x="802018" y="714345"/>
                    <a:pt x="803289" y="715615"/>
                    <a:pt x="803289" y="715615"/>
                  </a:cubicBezTo>
                  <a:cubicBezTo>
                    <a:pt x="804561" y="715615"/>
                    <a:pt x="805831" y="716886"/>
                    <a:pt x="805831" y="718158"/>
                  </a:cubicBezTo>
                  <a:cubicBezTo>
                    <a:pt x="807103" y="719428"/>
                    <a:pt x="808374" y="720700"/>
                    <a:pt x="808374" y="721971"/>
                  </a:cubicBezTo>
                  <a:lnTo>
                    <a:pt x="808374" y="721971"/>
                  </a:lnTo>
                  <a:lnTo>
                    <a:pt x="812186" y="725784"/>
                  </a:lnTo>
                  <a:cubicBezTo>
                    <a:pt x="812186" y="725784"/>
                    <a:pt x="813458" y="727055"/>
                    <a:pt x="813458" y="727055"/>
                  </a:cubicBezTo>
                  <a:cubicBezTo>
                    <a:pt x="814729" y="728326"/>
                    <a:pt x="815999" y="729597"/>
                    <a:pt x="815999" y="730868"/>
                  </a:cubicBezTo>
                  <a:lnTo>
                    <a:pt x="815999" y="732139"/>
                  </a:lnTo>
                  <a:cubicBezTo>
                    <a:pt x="817271" y="734682"/>
                    <a:pt x="814729" y="737224"/>
                    <a:pt x="812186" y="737224"/>
                  </a:cubicBezTo>
                  <a:moveTo>
                    <a:pt x="955812" y="694007"/>
                  </a:moveTo>
                  <a:lnTo>
                    <a:pt x="955812" y="694007"/>
                  </a:lnTo>
                  <a:cubicBezTo>
                    <a:pt x="952000" y="694007"/>
                    <a:pt x="949457" y="691465"/>
                    <a:pt x="949457" y="688923"/>
                  </a:cubicBezTo>
                  <a:lnTo>
                    <a:pt x="949457" y="672399"/>
                  </a:lnTo>
                  <a:lnTo>
                    <a:pt x="948187" y="671128"/>
                  </a:lnTo>
                  <a:cubicBezTo>
                    <a:pt x="946916" y="669857"/>
                    <a:pt x="946916" y="668585"/>
                    <a:pt x="946916" y="667315"/>
                  </a:cubicBezTo>
                  <a:lnTo>
                    <a:pt x="946916" y="666043"/>
                  </a:lnTo>
                  <a:cubicBezTo>
                    <a:pt x="946916" y="663502"/>
                    <a:pt x="949457" y="660959"/>
                    <a:pt x="952000" y="660959"/>
                  </a:cubicBezTo>
                  <a:cubicBezTo>
                    <a:pt x="954542" y="660959"/>
                    <a:pt x="957084" y="662230"/>
                    <a:pt x="957084" y="664772"/>
                  </a:cubicBezTo>
                  <a:lnTo>
                    <a:pt x="958355" y="666043"/>
                  </a:lnTo>
                  <a:cubicBezTo>
                    <a:pt x="959626" y="667315"/>
                    <a:pt x="959626" y="668585"/>
                    <a:pt x="959626" y="669857"/>
                  </a:cubicBezTo>
                  <a:lnTo>
                    <a:pt x="959626" y="685109"/>
                  </a:lnTo>
                  <a:cubicBezTo>
                    <a:pt x="960897" y="686381"/>
                    <a:pt x="960897" y="686381"/>
                    <a:pt x="960897" y="687652"/>
                  </a:cubicBezTo>
                  <a:cubicBezTo>
                    <a:pt x="960897" y="692736"/>
                    <a:pt x="959626" y="694007"/>
                    <a:pt x="955812" y="694007"/>
                  </a:cubicBezTo>
                  <a:moveTo>
                    <a:pt x="770243" y="691465"/>
                  </a:moveTo>
                  <a:lnTo>
                    <a:pt x="770243" y="691465"/>
                  </a:lnTo>
                  <a:cubicBezTo>
                    <a:pt x="767700" y="691465"/>
                    <a:pt x="766430" y="691465"/>
                    <a:pt x="766430" y="690194"/>
                  </a:cubicBezTo>
                  <a:lnTo>
                    <a:pt x="763888" y="687652"/>
                  </a:lnTo>
                  <a:cubicBezTo>
                    <a:pt x="762617" y="686381"/>
                    <a:pt x="762617" y="685109"/>
                    <a:pt x="762617" y="683839"/>
                  </a:cubicBezTo>
                  <a:lnTo>
                    <a:pt x="762617" y="683839"/>
                  </a:lnTo>
                  <a:lnTo>
                    <a:pt x="756262" y="677483"/>
                  </a:lnTo>
                  <a:cubicBezTo>
                    <a:pt x="754990" y="677483"/>
                    <a:pt x="752448" y="676212"/>
                    <a:pt x="752448" y="674941"/>
                  </a:cubicBezTo>
                  <a:lnTo>
                    <a:pt x="751177" y="672399"/>
                  </a:lnTo>
                  <a:cubicBezTo>
                    <a:pt x="749907" y="669857"/>
                    <a:pt x="751177" y="667315"/>
                    <a:pt x="753719" y="666043"/>
                  </a:cubicBezTo>
                  <a:cubicBezTo>
                    <a:pt x="756262" y="664772"/>
                    <a:pt x="758803" y="666043"/>
                    <a:pt x="760075" y="667315"/>
                  </a:cubicBezTo>
                  <a:cubicBezTo>
                    <a:pt x="761345" y="667315"/>
                    <a:pt x="762617" y="667315"/>
                    <a:pt x="762617" y="668585"/>
                  </a:cubicBezTo>
                  <a:lnTo>
                    <a:pt x="772785" y="677483"/>
                  </a:lnTo>
                  <a:cubicBezTo>
                    <a:pt x="774056" y="678754"/>
                    <a:pt x="774056" y="680025"/>
                    <a:pt x="774056" y="681296"/>
                  </a:cubicBezTo>
                  <a:lnTo>
                    <a:pt x="774056" y="681296"/>
                  </a:lnTo>
                  <a:cubicBezTo>
                    <a:pt x="775327" y="682568"/>
                    <a:pt x="776598" y="683839"/>
                    <a:pt x="776598" y="685109"/>
                  </a:cubicBezTo>
                  <a:cubicBezTo>
                    <a:pt x="775327" y="690194"/>
                    <a:pt x="772785" y="691465"/>
                    <a:pt x="770243" y="691465"/>
                  </a:cubicBezTo>
                  <a:moveTo>
                    <a:pt x="719402" y="641893"/>
                  </a:moveTo>
                  <a:cubicBezTo>
                    <a:pt x="718131" y="641893"/>
                    <a:pt x="718131" y="641893"/>
                    <a:pt x="716859" y="641893"/>
                  </a:cubicBezTo>
                  <a:lnTo>
                    <a:pt x="714317" y="640622"/>
                  </a:lnTo>
                  <a:cubicBezTo>
                    <a:pt x="713046" y="640622"/>
                    <a:pt x="713046" y="639351"/>
                    <a:pt x="711776" y="638080"/>
                  </a:cubicBezTo>
                  <a:lnTo>
                    <a:pt x="710504" y="634266"/>
                  </a:lnTo>
                  <a:lnTo>
                    <a:pt x="706691" y="632995"/>
                  </a:lnTo>
                  <a:cubicBezTo>
                    <a:pt x="706691" y="632995"/>
                    <a:pt x="705421" y="632995"/>
                    <a:pt x="705421" y="631725"/>
                  </a:cubicBezTo>
                  <a:lnTo>
                    <a:pt x="697794" y="625369"/>
                  </a:lnTo>
                  <a:lnTo>
                    <a:pt x="700336" y="621555"/>
                  </a:lnTo>
                  <a:lnTo>
                    <a:pt x="704149" y="617742"/>
                  </a:lnTo>
                  <a:lnTo>
                    <a:pt x="711776" y="625369"/>
                  </a:lnTo>
                  <a:lnTo>
                    <a:pt x="715589" y="627911"/>
                  </a:lnTo>
                  <a:cubicBezTo>
                    <a:pt x="716859" y="627911"/>
                    <a:pt x="716859" y="629182"/>
                    <a:pt x="718131" y="630453"/>
                  </a:cubicBezTo>
                  <a:lnTo>
                    <a:pt x="719402" y="634266"/>
                  </a:lnTo>
                  <a:lnTo>
                    <a:pt x="720672" y="634266"/>
                  </a:lnTo>
                  <a:cubicBezTo>
                    <a:pt x="723214" y="635538"/>
                    <a:pt x="724486" y="638080"/>
                    <a:pt x="723214" y="640622"/>
                  </a:cubicBezTo>
                  <a:cubicBezTo>
                    <a:pt x="723214" y="641893"/>
                    <a:pt x="721944" y="641893"/>
                    <a:pt x="719402" y="641893"/>
                  </a:cubicBezTo>
                  <a:moveTo>
                    <a:pt x="945644" y="626640"/>
                  </a:moveTo>
                  <a:cubicBezTo>
                    <a:pt x="943102" y="626640"/>
                    <a:pt x="940561" y="624098"/>
                    <a:pt x="940561" y="621555"/>
                  </a:cubicBezTo>
                  <a:lnTo>
                    <a:pt x="940561" y="616472"/>
                  </a:lnTo>
                  <a:lnTo>
                    <a:pt x="939289" y="615200"/>
                  </a:lnTo>
                  <a:cubicBezTo>
                    <a:pt x="938019" y="613929"/>
                    <a:pt x="938019" y="612659"/>
                    <a:pt x="938019" y="611387"/>
                  </a:cubicBezTo>
                  <a:lnTo>
                    <a:pt x="938019" y="603761"/>
                  </a:lnTo>
                  <a:lnTo>
                    <a:pt x="936747" y="599948"/>
                  </a:lnTo>
                  <a:cubicBezTo>
                    <a:pt x="935476" y="597406"/>
                    <a:pt x="936747" y="594863"/>
                    <a:pt x="939289" y="593592"/>
                  </a:cubicBezTo>
                  <a:cubicBezTo>
                    <a:pt x="941831" y="592321"/>
                    <a:pt x="944374" y="593592"/>
                    <a:pt x="945644" y="596134"/>
                  </a:cubicBezTo>
                  <a:lnTo>
                    <a:pt x="948187" y="601219"/>
                  </a:lnTo>
                  <a:cubicBezTo>
                    <a:pt x="948187" y="602489"/>
                    <a:pt x="948187" y="602489"/>
                    <a:pt x="948187" y="603761"/>
                  </a:cubicBezTo>
                  <a:lnTo>
                    <a:pt x="948187" y="611387"/>
                  </a:lnTo>
                  <a:lnTo>
                    <a:pt x="949457" y="612659"/>
                  </a:lnTo>
                  <a:cubicBezTo>
                    <a:pt x="950729" y="613929"/>
                    <a:pt x="950729" y="615200"/>
                    <a:pt x="950729" y="616472"/>
                  </a:cubicBezTo>
                  <a:lnTo>
                    <a:pt x="950729" y="622827"/>
                  </a:lnTo>
                  <a:cubicBezTo>
                    <a:pt x="950729" y="624098"/>
                    <a:pt x="948187" y="626640"/>
                    <a:pt x="945644" y="626640"/>
                  </a:cubicBezTo>
                  <a:moveTo>
                    <a:pt x="667290" y="593592"/>
                  </a:moveTo>
                  <a:cubicBezTo>
                    <a:pt x="666018" y="593592"/>
                    <a:pt x="664748" y="593592"/>
                    <a:pt x="664748" y="592321"/>
                  </a:cubicBezTo>
                  <a:lnTo>
                    <a:pt x="662205" y="591050"/>
                  </a:lnTo>
                  <a:lnTo>
                    <a:pt x="645682" y="575797"/>
                  </a:lnTo>
                  <a:cubicBezTo>
                    <a:pt x="643140" y="574526"/>
                    <a:pt x="643140" y="570712"/>
                    <a:pt x="645682" y="569442"/>
                  </a:cubicBezTo>
                  <a:cubicBezTo>
                    <a:pt x="648224" y="568171"/>
                    <a:pt x="650766" y="568171"/>
                    <a:pt x="653308" y="569442"/>
                  </a:cubicBezTo>
                  <a:lnTo>
                    <a:pt x="671103" y="585966"/>
                  </a:lnTo>
                  <a:cubicBezTo>
                    <a:pt x="673645" y="587237"/>
                    <a:pt x="673645" y="591050"/>
                    <a:pt x="672373" y="592321"/>
                  </a:cubicBezTo>
                  <a:cubicBezTo>
                    <a:pt x="669831" y="593592"/>
                    <a:pt x="668560" y="593592"/>
                    <a:pt x="667290" y="593592"/>
                  </a:cubicBezTo>
                  <a:moveTo>
                    <a:pt x="931663" y="560544"/>
                  </a:moveTo>
                  <a:cubicBezTo>
                    <a:pt x="929121" y="560544"/>
                    <a:pt x="926579" y="558002"/>
                    <a:pt x="926579" y="555460"/>
                  </a:cubicBezTo>
                  <a:lnTo>
                    <a:pt x="926579" y="554189"/>
                  </a:lnTo>
                  <a:cubicBezTo>
                    <a:pt x="925308" y="552918"/>
                    <a:pt x="924037" y="551646"/>
                    <a:pt x="924037" y="550376"/>
                  </a:cubicBezTo>
                  <a:lnTo>
                    <a:pt x="924037" y="545291"/>
                  </a:lnTo>
                  <a:cubicBezTo>
                    <a:pt x="922766" y="544020"/>
                    <a:pt x="921495" y="542749"/>
                    <a:pt x="921495" y="541478"/>
                  </a:cubicBezTo>
                  <a:lnTo>
                    <a:pt x="921495" y="536394"/>
                  </a:lnTo>
                  <a:cubicBezTo>
                    <a:pt x="921495" y="533852"/>
                    <a:pt x="924037" y="531309"/>
                    <a:pt x="926579" y="531309"/>
                  </a:cubicBezTo>
                  <a:cubicBezTo>
                    <a:pt x="929121" y="531309"/>
                    <a:pt x="931663" y="532580"/>
                    <a:pt x="931663" y="535123"/>
                  </a:cubicBezTo>
                  <a:lnTo>
                    <a:pt x="931663" y="536394"/>
                  </a:lnTo>
                  <a:cubicBezTo>
                    <a:pt x="932934" y="537665"/>
                    <a:pt x="934206" y="538936"/>
                    <a:pt x="934206" y="540207"/>
                  </a:cubicBezTo>
                  <a:lnTo>
                    <a:pt x="934206" y="545291"/>
                  </a:lnTo>
                  <a:cubicBezTo>
                    <a:pt x="935476" y="546563"/>
                    <a:pt x="936747" y="547833"/>
                    <a:pt x="936747" y="549105"/>
                  </a:cubicBezTo>
                  <a:lnTo>
                    <a:pt x="936747" y="554189"/>
                  </a:lnTo>
                  <a:cubicBezTo>
                    <a:pt x="936747" y="558002"/>
                    <a:pt x="934206" y="560544"/>
                    <a:pt x="931663" y="560544"/>
                  </a:cubicBezTo>
                  <a:moveTo>
                    <a:pt x="613906" y="545291"/>
                  </a:moveTo>
                  <a:cubicBezTo>
                    <a:pt x="612635" y="545291"/>
                    <a:pt x="611364" y="545291"/>
                    <a:pt x="610093" y="544020"/>
                  </a:cubicBezTo>
                  <a:lnTo>
                    <a:pt x="602467" y="536394"/>
                  </a:lnTo>
                  <a:lnTo>
                    <a:pt x="598654" y="533852"/>
                  </a:lnTo>
                  <a:cubicBezTo>
                    <a:pt x="597383" y="533852"/>
                    <a:pt x="597383" y="532580"/>
                    <a:pt x="596112" y="531309"/>
                  </a:cubicBezTo>
                  <a:lnTo>
                    <a:pt x="594841" y="528767"/>
                  </a:lnTo>
                  <a:cubicBezTo>
                    <a:pt x="593569" y="528767"/>
                    <a:pt x="592299" y="528767"/>
                    <a:pt x="592299" y="527496"/>
                  </a:cubicBezTo>
                  <a:cubicBezTo>
                    <a:pt x="589757" y="526225"/>
                    <a:pt x="589757" y="522412"/>
                    <a:pt x="592299" y="521141"/>
                  </a:cubicBezTo>
                  <a:cubicBezTo>
                    <a:pt x="593569" y="519869"/>
                    <a:pt x="594841" y="519869"/>
                    <a:pt x="597383" y="519869"/>
                  </a:cubicBezTo>
                  <a:lnTo>
                    <a:pt x="598654" y="519869"/>
                  </a:lnTo>
                  <a:cubicBezTo>
                    <a:pt x="599925" y="519869"/>
                    <a:pt x="602467" y="521141"/>
                    <a:pt x="602467" y="522412"/>
                  </a:cubicBezTo>
                  <a:lnTo>
                    <a:pt x="603738" y="526225"/>
                  </a:lnTo>
                  <a:lnTo>
                    <a:pt x="607551" y="527496"/>
                  </a:lnTo>
                  <a:cubicBezTo>
                    <a:pt x="607551" y="527496"/>
                    <a:pt x="608822" y="527496"/>
                    <a:pt x="608822" y="528767"/>
                  </a:cubicBezTo>
                  <a:lnTo>
                    <a:pt x="616449" y="536394"/>
                  </a:lnTo>
                  <a:cubicBezTo>
                    <a:pt x="618990" y="537665"/>
                    <a:pt x="618990" y="541478"/>
                    <a:pt x="616449" y="542749"/>
                  </a:cubicBezTo>
                  <a:cubicBezTo>
                    <a:pt x="616449" y="544020"/>
                    <a:pt x="615177" y="545291"/>
                    <a:pt x="613906" y="545291"/>
                  </a:cubicBezTo>
                  <a:moveTo>
                    <a:pt x="910056" y="502075"/>
                  </a:moveTo>
                  <a:cubicBezTo>
                    <a:pt x="907514" y="502075"/>
                    <a:pt x="904971" y="499533"/>
                    <a:pt x="904971" y="496990"/>
                  </a:cubicBezTo>
                  <a:lnTo>
                    <a:pt x="904971" y="496990"/>
                  </a:lnTo>
                  <a:cubicBezTo>
                    <a:pt x="903701" y="495719"/>
                    <a:pt x="902430" y="494448"/>
                    <a:pt x="902430" y="493177"/>
                  </a:cubicBezTo>
                  <a:lnTo>
                    <a:pt x="902430" y="493177"/>
                  </a:lnTo>
                  <a:cubicBezTo>
                    <a:pt x="901158" y="491906"/>
                    <a:pt x="899888" y="490635"/>
                    <a:pt x="899888" y="489364"/>
                  </a:cubicBezTo>
                  <a:lnTo>
                    <a:pt x="899888" y="489364"/>
                  </a:lnTo>
                  <a:cubicBezTo>
                    <a:pt x="898616" y="488093"/>
                    <a:pt x="897345" y="486822"/>
                    <a:pt x="897345" y="485551"/>
                  </a:cubicBezTo>
                  <a:lnTo>
                    <a:pt x="897345" y="481737"/>
                  </a:lnTo>
                  <a:cubicBezTo>
                    <a:pt x="897345" y="479196"/>
                    <a:pt x="899888" y="476653"/>
                    <a:pt x="902430" y="476653"/>
                  </a:cubicBezTo>
                  <a:cubicBezTo>
                    <a:pt x="904971" y="476653"/>
                    <a:pt x="907514" y="477924"/>
                    <a:pt x="907514" y="480466"/>
                  </a:cubicBezTo>
                  <a:cubicBezTo>
                    <a:pt x="908785" y="481737"/>
                    <a:pt x="910056" y="483009"/>
                    <a:pt x="910056" y="484279"/>
                  </a:cubicBezTo>
                  <a:lnTo>
                    <a:pt x="910056" y="484279"/>
                  </a:lnTo>
                  <a:cubicBezTo>
                    <a:pt x="911326" y="485551"/>
                    <a:pt x="912598" y="486822"/>
                    <a:pt x="912598" y="488093"/>
                  </a:cubicBezTo>
                  <a:lnTo>
                    <a:pt x="912598" y="488093"/>
                  </a:lnTo>
                  <a:cubicBezTo>
                    <a:pt x="913869" y="489364"/>
                    <a:pt x="915140" y="490635"/>
                    <a:pt x="915140" y="491906"/>
                  </a:cubicBezTo>
                  <a:lnTo>
                    <a:pt x="915140" y="495719"/>
                  </a:lnTo>
                  <a:cubicBezTo>
                    <a:pt x="915140" y="499533"/>
                    <a:pt x="912598" y="502075"/>
                    <a:pt x="910056" y="502075"/>
                  </a:cubicBezTo>
                  <a:moveTo>
                    <a:pt x="559252" y="496990"/>
                  </a:moveTo>
                  <a:cubicBezTo>
                    <a:pt x="557981" y="496990"/>
                    <a:pt x="556710" y="496990"/>
                    <a:pt x="555439" y="495719"/>
                  </a:cubicBezTo>
                  <a:lnTo>
                    <a:pt x="549084" y="490635"/>
                  </a:lnTo>
                  <a:cubicBezTo>
                    <a:pt x="547813" y="490635"/>
                    <a:pt x="546542" y="490635"/>
                    <a:pt x="545271" y="489364"/>
                  </a:cubicBezTo>
                  <a:lnTo>
                    <a:pt x="536373" y="480466"/>
                  </a:lnTo>
                  <a:cubicBezTo>
                    <a:pt x="533832" y="479196"/>
                    <a:pt x="533832" y="475382"/>
                    <a:pt x="536373" y="474111"/>
                  </a:cubicBezTo>
                  <a:cubicBezTo>
                    <a:pt x="538915" y="472840"/>
                    <a:pt x="541458" y="472840"/>
                    <a:pt x="544000" y="474111"/>
                  </a:cubicBezTo>
                  <a:lnTo>
                    <a:pt x="551626" y="481737"/>
                  </a:lnTo>
                  <a:cubicBezTo>
                    <a:pt x="552897" y="481737"/>
                    <a:pt x="554168" y="481737"/>
                    <a:pt x="555439" y="483009"/>
                  </a:cubicBezTo>
                  <a:lnTo>
                    <a:pt x="561794" y="489364"/>
                  </a:lnTo>
                  <a:cubicBezTo>
                    <a:pt x="564336" y="490635"/>
                    <a:pt x="564336" y="494448"/>
                    <a:pt x="561794" y="495719"/>
                  </a:cubicBezTo>
                  <a:cubicBezTo>
                    <a:pt x="561794" y="496990"/>
                    <a:pt x="560523" y="496990"/>
                    <a:pt x="559252" y="496990"/>
                  </a:cubicBezTo>
                  <a:moveTo>
                    <a:pt x="499514" y="449960"/>
                  </a:moveTo>
                  <a:lnTo>
                    <a:pt x="494429" y="444876"/>
                  </a:lnTo>
                  <a:lnTo>
                    <a:pt x="490617" y="442334"/>
                  </a:lnTo>
                  <a:cubicBezTo>
                    <a:pt x="490617" y="442334"/>
                    <a:pt x="489346" y="442334"/>
                    <a:pt x="489346" y="441063"/>
                  </a:cubicBezTo>
                  <a:lnTo>
                    <a:pt x="485532" y="437250"/>
                  </a:lnTo>
                  <a:lnTo>
                    <a:pt x="481719" y="435979"/>
                  </a:lnTo>
                  <a:cubicBezTo>
                    <a:pt x="479177" y="434708"/>
                    <a:pt x="477906" y="432166"/>
                    <a:pt x="479177" y="429623"/>
                  </a:cubicBezTo>
                  <a:cubicBezTo>
                    <a:pt x="480448" y="427081"/>
                    <a:pt x="482991" y="425810"/>
                    <a:pt x="485532" y="427081"/>
                  </a:cubicBezTo>
                  <a:lnTo>
                    <a:pt x="490617" y="429623"/>
                  </a:lnTo>
                  <a:cubicBezTo>
                    <a:pt x="490617" y="429623"/>
                    <a:pt x="491887" y="429623"/>
                    <a:pt x="491887" y="430894"/>
                  </a:cubicBezTo>
                  <a:lnTo>
                    <a:pt x="495701" y="434708"/>
                  </a:lnTo>
                  <a:lnTo>
                    <a:pt x="499514" y="437250"/>
                  </a:lnTo>
                  <a:cubicBezTo>
                    <a:pt x="499514" y="437250"/>
                    <a:pt x="500785" y="437250"/>
                    <a:pt x="500785" y="438521"/>
                  </a:cubicBezTo>
                  <a:lnTo>
                    <a:pt x="505869" y="443605"/>
                  </a:lnTo>
                  <a:lnTo>
                    <a:pt x="503327" y="447419"/>
                  </a:lnTo>
                  <a:lnTo>
                    <a:pt x="499514" y="449960"/>
                  </a:lnTo>
                  <a:close/>
                  <a:moveTo>
                    <a:pt x="883364" y="448690"/>
                  </a:moveTo>
                  <a:cubicBezTo>
                    <a:pt x="882093" y="448690"/>
                    <a:pt x="880822" y="448690"/>
                    <a:pt x="879551" y="447419"/>
                  </a:cubicBezTo>
                  <a:lnTo>
                    <a:pt x="878280" y="446147"/>
                  </a:lnTo>
                  <a:cubicBezTo>
                    <a:pt x="877009" y="444876"/>
                    <a:pt x="877009" y="443605"/>
                    <a:pt x="877009" y="442334"/>
                  </a:cubicBezTo>
                  <a:lnTo>
                    <a:pt x="877009" y="442334"/>
                  </a:lnTo>
                  <a:lnTo>
                    <a:pt x="873196" y="438521"/>
                  </a:lnTo>
                  <a:cubicBezTo>
                    <a:pt x="871925" y="437250"/>
                    <a:pt x="871925" y="435979"/>
                    <a:pt x="871925" y="434708"/>
                  </a:cubicBezTo>
                  <a:lnTo>
                    <a:pt x="871925" y="434708"/>
                  </a:lnTo>
                  <a:cubicBezTo>
                    <a:pt x="870654" y="433436"/>
                    <a:pt x="869383" y="432166"/>
                    <a:pt x="869383" y="430894"/>
                  </a:cubicBezTo>
                  <a:lnTo>
                    <a:pt x="869383" y="430894"/>
                  </a:lnTo>
                  <a:lnTo>
                    <a:pt x="868112" y="429623"/>
                  </a:lnTo>
                  <a:cubicBezTo>
                    <a:pt x="866841" y="428353"/>
                    <a:pt x="866841" y="427081"/>
                    <a:pt x="866841" y="425810"/>
                  </a:cubicBezTo>
                  <a:cubicBezTo>
                    <a:pt x="866841" y="423268"/>
                    <a:pt x="869383" y="420726"/>
                    <a:pt x="871925" y="420726"/>
                  </a:cubicBezTo>
                  <a:cubicBezTo>
                    <a:pt x="873196" y="420726"/>
                    <a:pt x="875738" y="421997"/>
                    <a:pt x="875738" y="423268"/>
                  </a:cubicBezTo>
                  <a:lnTo>
                    <a:pt x="877009" y="424539"/>
                  </a:lnTo>
                  <a:cubicBezTo>
                    <a:pt x="877009" y="424539"/>
                    <a:pt x="878280" y="425810"/>
                    <a:pt x="878280" y="425810"/>
                  </a:cubicBezTo>
                  <a:cubicBezTo>
                    <a:pt x="879551" y="427081"/>
                    <a:pt x="880822" y="428353"/>
                    <a:pt x="880822" y="429623"/>
                  </a:cubicBezTo>
                  <a:lnTo>
                    <a:pt x="880822" y="432166"/>
                  </a:lnTo>
                  <a:lnTo>
                    <a:pt x="884635" y="435979"/>
                  </a:lnTo>
                  <a:cubicBezTo>
                    <a:pt x="885906" y="437250"/>
                    <a:pt x="885906" y="438521"/>
                    <a:pt x="885906" y="439792"/>
                  </a:cubicBezTo>
                  <a:lnTo>
                    <a:pt x="885906" y="441063"/>
                  </a:lnTo>
                  <a:cubicBezTo>
                    <a:pt x="888448" y="442334"/>
                    <a:pt x="888448" y="446147"/>
                    <a:pt x="885906" y="447419"/>
                  </a:cubicBezTo>
                  <a:cubicBezTo>
                    <a:pt x="885906" y="447419"/>
                    <a:pt x="884635" y="448690"/>
                    <a:pt x="883364" y="448690"/>
                  </a:cubicBezTo>
                  <a:moveTo>
                    <a:pt x="446131" y="408015"/>
                  </a:moveTo>
                  <a:cubicBezTo>
                    <a:pt x="443588" y="408015"/>
                    <a:pt x="441046" y="406744"/>
                    <a:pt x="441046" y="404202"/>
                  </a:cubicBezTo>
                  <a:cubicBezTo>
                    <a:pt x="439775" y="402931"/>
                    <a:pt x="438505" y="401660"/>
                    <a:pt x="438505" y="400389"/>
                  </a:cubicBezTo>
                  <a:lnTo>
                    <a:pt x="438505" y="400389"/>
                  </a:lnTo>
                  <a:cubicBezTo>
                    <a:pt x="437233" y="399117"/>
                    <a:pt x="435962" y="397846"/>
                    <a:pt x="435962" y="396576"/>
                  </a:cubicBezTo>
                  <a:lnTo>
                    <a:pt x="435962" y="396576"/>
                  </a:lnTo>
                  <a:lnTo>
                    <a:pt x="433420" y="395304"/>
                  </a:lnTo>
                  <a:cubicBezTo>
                    <a:pt x="430878" y="395304"/>
                    <a:pt x="428336" y="392762"/>
                    <a:pt x="428336" y="390220"/>
                  </a:cubicBezTo>
                  <a:cubicBezTo>
                    <a:pt x="428336" y="387678"/>
                    <a:pt x="432150" y="385136"/>
                    <a:pt x="434691" y="385136"/>
                  </a:cubicBezTo>
                  <a:lnTo>
                    <a:pt x="435962" y="385136"/>
                  </a:lnTo>
                  <a:cubicBezTo>
                    <a:pt x="437233" y="385136"/>
                    <a:pt x="438505" y="385136"/>
                    <a:pt x="439775" y="386407"/>
                  </a:cubicBezTo>
                  <a:lnTo>
                    <a:pt x="444860" y="391491"/>
                  </a:lnTo>
                  <a:cubicBezTo>
                    <a:pt x="444860" y="391491"/>
                    <a:pt x="446131" y="392762"/>
                    <a:pt x="446131" y="392762"/>
                  </a:cubicBezTo>
                  <a:cubicBezTo>
                    <a:pt x="447401" y="394033"/>
                    <a:pt x="448673" y="395304"/>
                    <a:pt x="448673" y="396576"/>
                  </a:cubicBezTo>
                  <a:lnTo>
                    <a:pt x="448673" y="396576"/>
                  </a:lnTo>
                  <a:cubicBezTo>
                    <a:pt x="449943" y="397846"/>
                    <a:pt x="451215" y="399117"/>
                    <a:pt x="451215" y="400389"/>
                  </a:cubicBezTo>
                  <a:lnTo>
                    <a:pt x="451215" y="404202"/>
                  </a:lnTo>
                  <a:cubicBezTo>
                    <a:pt x="451215" y="405473"/>
                    <a:pt x="448673" y="408015"/>
                    <a:pt x="446131" y="408015"/>
                  </a:cubicBezTo>
                  <a:moveTo>
                    <a:pt x="849047" y="395304"/>
                  </a:moveTo>
                  <a:lnTo>
                    <a:pt x="847775" y="395304"/>
                  </a:lnTo>
                  <a:cubicBezTo>
                    <a:pt x="845234" y="395304"/>
                    <a:pt x="842691" y="392762"/>
                    <a:pt x="842691" y="390220"/>
                  </a:cubicBezTo>
                  <a:lnTo>
                    <a:pt x="842691" y="390220"/>
                  </a:lnTo>
                  <a:lnTo>
                    <a:pt x="841420" y="388949"/>
                  </a:lnTo>
                  <a:cubicBezTo>
                    <a:pt x="840149" y="387678"/>
                    <a:pt x="840149" y="386407"/>
                    <a:pt x="840149" y="385136"/>
                  </a:cubicBezTo>
                  <a:lnTo>
                    <a:pt x="840149" y="385136"/>
                  </a:lnTo>
                  <a:lnTo>
                    <a:pt x="838879" y="383865"/>
                  </a:lnTo>
                  <a:cubicBezTo>
                    <a:pt x="838879" y="383865"/>
                    <a:pt x="837607" y="382593"/>
                    <a:pt x="837607" y="382593"/>
                  </a:cubicBezTo>
                  <a:cubicBezTo>
                    <a:pt x="836336" y="381323"/>
                    <a:pt x="835065" y="380051"/>
                    <a:pt x="835065" y="378780"/>
                  </a:cubicBezTo>
                  <a:lnTo>
                    <a:pt x="835065" y="378780"/>
                  </a:lnTo>
                  <a:lnTo>
                    <a:pt x="833794" y="377510"/>
                  </a:lnTo>
                  <a:cubicBezTo>
                    <a:pt x="831252" y="376238"/>
                    <a:pt x="831252" y="372425"/>
                    <a:pt x="833794" y="371154"/>
                  </a:cubicBezTo>
                  <a:cubicBezTo>
                    <a:pt x="836336" y="369883"/>
                    <a:pt x="838879" y="368612"/>
                    <a:pt x="841420" y="371154"/>
                  </a:cubicBezTo>
                  <a:lnTo>
                    <a:pt x="845234" y="374967"/>
                  </a:lnTo>
                  <a:cubicBezTo>
                    <a:pt x="845234" y="374967"/>
                    <a:pt x="846504" y="376238"/>
                    <a:pt x="846504" y="376238"/>
                  </a:cubicBezTo>
                  <a:cubicBezTo>
                    <a:pt x="847775" y="377510"/>
                    <a:pt x="849047" y="378780"/>
                    <a:pt x="849047" y="380051"/>
                  </a:cubicBezTo>
                  <a:lnTo>
                    <a:pt x="849047" y="380051"/>
                  </a:lnTo>
                  <a:lnTo>
                    <a:pt x="850317" y="381323"/>
                  </a:lnTo>
                  <a:cubicBezTo>
                    <a:pt x="851589" y="382593"/>
                    <a:pt x="851589" y="383865"/>
                    <a:pt x="851589" y="385136"/>
                  </a:cubicBezTo>
                  <a:lnTo>
                    <a:pt x="851589" y="385136"/>
                  </a:lnTo>
                  <a:lnTo>
                    <a:pt x="852860" y="386407"/>
                  </a:lnTo>
                  <a:cubicBezTo>
                    <a:pt x="852860" y="386407"/>
                    <a:pt x="854130" y="387678"/>
                    <a:pt x="854130" y="388949"/>
                  </a:cubicBezTo>
                  <a:cubicBezTo>
                    <a:pt x="855402" y="390220"/>
                    <a:pt x="855402" y="391491"/>
                    <a:pt x="855402" y="392762"/>
                  </a:cubicBezTo>
                  <a:cubicBezTo>
                    <a:pt x="854130" y="392762"/>
                    <a:pt x="852860" y="395304"/>
                    <a:pt x="849047" y="395304"/>
                  </a:cubicBezTo>
                  <a:moveTo>
                    <a:pt x="405457" y="372425"/>
                  </a:moveTo>
                  <a:lnTo>
                    <a:pt x="405457" y="372425"/>
                  </a:lnTo>
                  <a:cubicBezTo>
                    <a:pt x="402915" y="372425"/>
                    <a:pt x="401645" y="371154"/>
                    <a:pt x="400374" y="369883"/>
                  </a:cubicBezTo>
                  <a:cubicBezTo>
                    <a:pt x="399102" y="369883"/>
                    <a:pt x="399102" y="368612"/>
                    <a:pt x="397832" y="368612"/>
                  </a:cubicBezTo>
                  <a:lnTo>
                    <a:pt x="397832" y="368612"/>
                  </a:lnTo>
                  <a:cubicBezTo>
                    <a:pt x="395289" y="368612"/>
                    <a:pt x="394019" y="367340"/>
                    <a:pt x="392747" y="366070"/>
                  </a:cubicBezTo>
                  <a:cubicBezTo>
                    <a:pt x="391476" y="366070"/>
                    <a:pt x="391476" y="364799"/>
                    <a:pt x="390205" y="363527"/>
                  </a:cubicBezTo>
                  <a:cubicBezTo>
                    <a:pt x="390205" y="363527"/>
                    <a:pt x="388934" y="363527"/>
                    <a:pt x="388934" y="362257"/>
                  </a:cubicBezTo>
                  <a:lnTo>
                    <a:pt x="386392" y="359714"/>
                  </a:lnTo>
                  <a:cubicBezTo>
                    <a:pt x="383850" y="358443"/>
                    <a:pt x="383850" y="354630"/>
                    <a:pt x="386392" y="353359"/>
                  </a:cubicBezTo>
                  <a:cubicBezTo>
                    <a:pt x="388934" y="352088"/>
                    <a:pt x="391476" y="352088"/>
                    <a:pt x="394019" y="353359"/>
                  </a:cubicBezTo>
                  <a:lnTo>
                    <a:pt x="395289" y="354630"/>
                  </a:lnTo>
                  <a:cubicBezTo>
                    <a:pt x="397832" y="354630"/>
                    <a:pt x="399102" y="355901"/>
                    <a:pt x="400374" y="357172"/>
                  </a:cubicBezTo>
                  <a:cubicBezTo>
                    <a:pt x="401645" y="357172"/>
                    <a:pt x="401645" y="358443"/>
                    <a:pt x="402915" y="358443"/>
                  </a:cubicBezTo>
                  <a:lnTo>
                    <a:pt x="402915" y="358443"/>
                  </a:lnTo>
                  <a:cubicBezTo>
                    <a:pt x="405457" y="358443"/>
                    <a:pt x="406729" y="359714"/>
                    <a:pt x="408000" y="360985"/>
                  </a:cubicBezTo>
                  <a:cubicBezTo>
                    <a:pt x="409270" y="362257"/>
                    <a:pt x="410542" y="363527"/>
                    <a:pt x="410542" y="364799"/>
                  </a:cubicBezTo>
                  <a:lnTo>
                    <a:pt x="410542" y="366070"/>
                  </a:lnTo>
                  <a:cubicBezTo>
                    <a:pt x="410542" y="366070"/>
                    <a:pt x="410542" y="366070"/>
                    <a:pt x="410542" y="366070"/>
                  </a:cubicBezTo>
                  <a:cubicBezTo>
                    <a:pt x="410542" y="369883"/>
                    <a:pt x="408000" y="372425"/>
                    <a:pt x="405457" y="372425"/>
                  </a:cubicBezTo>
                  <a:moveTo>
                    <a:pt x="808374" y="343190"/>
                  </a:moveTo>
                  <a:cubicBezTo>
                    <a:pt x="807103" y="343190"/>
                    <a:pt x="805831" y="343190"/>
                    <a:pt x="804561" y="341919"/>
                  </a:cubicBezTo>
                  <a:lnTo>
                    <a:pt x="791850" y="329208"/>
                  </a:lnTo>
                  <a:cubicBezTo>
                    <a:pt x="791850" y="329208"/>
                    <a:pt x="790579" y="327937"/>
                    <a:pt x="790579" y="327937"/>
                  </a:cubicBezTo>
                  <a:cubicBezTo>
                    <a:pt x="790579" y="327937"/>
                    <a:pt x="789308" y="327937"/>
                    <a:pt x="789308" y="326667"/>
                  </a:cubicBezTo>
                  <a:lnTo>
                    <a:pt x="788037" y="325395"/>
                  </a:lnTo>
                  <a:cubicBezTo>
                    <a:pt x="785495" y="324124"/>
                    <a:pt x="785495" y="320311"/>
                    <a:pt x="788037" y="319040"/>
                  </a:cubicBezTo>
                  <a:cubicBezTo>
                    <a:pt x="789308" y="317769"/>
                    <a:pt x="793121" y="317769"/>
                    <a:pt x="794393" y="319040"/>
                  </a:cubicBezTo>
                  <a:lnTo>
                    <a:pt x="794393" y="319040"/>
                  </a:lnTo>
                  <a:cubicBezTo>
                    <a:pt x="796934" y="319040"/>
                    <a:pt x="799476" y="321582"/>
                    <a:pt x="799476" y="324124"/>
                  </a:cubicBezTo>
                  <a:lnTo>
                    <a:pt x="799476" y="324124"/>
                  </a:lnTo>
                  <a:lnTo>
                    <a:pt x="810916" y="335563"/>
                  </a:lnTo>
                  <a:cubicBezTo>
                    <a:pt x="813458" y="336835"/>
                    <a:pt x="813458" y="340648"/>
                    <a:pt x="810916" y="341919"/>
                  </a:cubicBezTo>
                  <a:cubicBezTo>
                    <a:pt x="810916" y="343190"/>
                    <a:pt x="809644" y="343190"/>
                    <a:pt x="808374" y="343190"/>
                  </a:cubicBezTo>
                  <a:moveTo>
                    <a:pt x="358429" y="341919"/>
                  </a:moveTo>
                  <a:lnTo>
                    <a:pt x="357159" y="341919"/>
                  </a:lnTo>
                  <a:cubicBezTo>
                    <a:pt x="355888" y="341919"/>
                    <a:pt x="353346" y="340648"/>
                    <a:pt x="353346" y="339377"/>
                  </a:cubicBezTo>
                  <a:lnTo>
                    <a:pt x="353346" y="339377"/>
                  </a:lnTo>
                  <a:cubicBezTo>
                    <a:pt x="350803" y="339377"/>
                    <a:pt x="349533" y="338106"/>
                    <a:pt x="348261" y="336835"/>
                  </a:cubicBezTo>
                  <a:cubicBezTo>
                    <a:pt x="348261" y="336835"/>
                    <a:pt x="346991" y="336835"/>
                    <a:pt x="346991" y="335563"/>
                  </a:cubicBezTo>
                  <a:lnTo>
                    <a:pt x="345719" y="334293"/>
                  </a:lnTo>
                  <a:cubicBezTo>
                    <a:pt x="343178" y="334293"/>
                    <a:pt x="341906" y="333022"/>
                    <a:pt x="340635" y="331750"/>
                  </a:cubicBezTo>
                  <a:cubicBezTo>
                    <a:pt x="339364" y="330480"/>
                    <a:pt x="336822" y="329208"/>
                    <a:pt x="336822" y="327937"/>
                  </a:cubicBezTo>
                  <a:cubicBezTo>
                    <a:pt x="336822" y="325395"/>
                    <a:pt x="338093" y="322853"/>
                    <a:pt x="341906" y="322853"/>
                  </a:cubicBezTo>
                  <a:lnTo>
                    <a:pt x="345719" y="322853"/>
                  </a:lnTo>
                  <a:cubicBezTo>
                    <a:pt x="348261" y="322853"/>
                    <a:pt x="349533" y="324124"/>
                    <a:pt x="350803" y="325395"/>
                  </a:cubicBezTo>
                  <a:cubicBezTo>
                    <a:pt x="350803" y="325395"/>
                    <a:pt x="352074" y="325395"/>
                    <a:pt x="352074" y="326667"/>
                  </a:cubicBezTo>
                  <a:lnTo>
                    <a:pt x="353346" y="327937"/>
                  </a:lnTo>
                  <a:cubicBezTo>
                    <a:pt x="354616" y="327937"/>
                    <a:pt x="357159" y="329208"/>
                    <a:pt x="357159" y="330480"/>
                  </a:cubicBezTo>
                  <a:lnTo>
                    <a:pt x="357159" y="330480"/>
                  </a:lnTo>
                  <a:cubicBezTo>
                    <a:pt x="359701" y="330480"/>
                    <a:pt x="360972" y="331750"/>
                    <a:pt x="362243" y="334293"/>
                  </a:cubicBezTo>
                  <a:cubicBezTo>
                    <a:pt x="363514" y="335563"/>
                    <a:pt x="363514" y="336835"/>
                    <a:pt x="363514" y="338106"/>
                  </a:cubicBezTo>
                  <a:cubicBezTo>
                    <a:pt x="363514" y="340648"/>
                    <a:pt x="362243" y="341919"/>
                    <a:pt x="358429" y="341919"/>
                  </a:cubicBezTo>
                  <a:moveTo>
                    <a:pt x="308860" y="316497"/>
                  </a:moveTo>
                  <a:lnTo>
                    <a:pt x="307588" y="316497"/>
                  </a:lnTo>
                  <a:cubicBezTo>
                    <a:pt x="306317" y="316497"/>
                    <a:pt x="303775" y="315227"/>
                    <a:pt x="303775" y="313956"/>
                  </a:cubicBezTo>
                  <a:lnTo>
                    <a:pt x="303775" y="313956"/>
                  </a:lnTo>
                  <a:cubicBezTo>
                    <a:pt x="301233" y="313956"/>
                    <a:pt x="299962" y="312684"/>
                    <a:pt x="298692" y="311414"/>
                  </a:cubicBezTo>
                  <a:cubicBezTo>
                    <a:pt x="298692" y="311414"/>
                    <a:pt x="297420" y="311414"/>
                    <a:pt x="297420" y="310142"/>
                  </a:cubicBezTo>
                  <a:lnTo>
                    <a:pt x="296149" y="308871"/>
                  </a:lnTo>
                  <a:cubicBezTo>
                    <a:pt x="293607" y="308871"/>
                    <a:pt x="292336" y="307600"/>
                    <a:pt x="291065" y="306329"/>
                  </a:cubicBezTo>
                  <a:cubicBezTo>
                    <a:pt x="289794" y="305058"/>
                    <a:pt x="288523" y="303787"/>
                    <a:pt x="288523" y="302516"/>
                  </a:cubicBezTo>
                  <a:cubicBezTo>
                    <a:pt x="288523" y="299974"/>
                    <a:pt x="291065" y="297431"/>
                    <a:pt x="293607" y="297431"/>
                  </a:cubicBezTo>
                  <a:lnTo>
                    <a:pt x="296149" y="297431"/>
                  </a:lnTo>
                  <a:cubicBezTo>
                    <a:pt x="298692" y="297431"/>
                    <a:pt x="299962" y="298703"/>
                    <a:pt x="301233" y="299974"/>
                  </a:cubicBezTo>
                  <a:cubicBezTo>
                    <a:pt x="301233" y="299974"/>
                    <a:pt x="302505" y="299974"/>
                    <a:pt x="302505" y="301245"/>
                  </a:cubicBezTo>
                  <a:lnTo>
                    <a:pt x="303775" y="302516"/>
                  </a:lnTo>
                  <a:cubicBezTo>
                    <a:pt x="305047" y="302516"/>
                    <a:pt x="307588" y="303787"/>
                    <a:pt x="307588" y="305058"/>
                  </a:cubicBezTo>
                  <a:lnTo>
                    <a:pt x="307588" y="305058"/>
                  </a:lnTo>
                  <a:cubicBezTo>
                    <a:pt x="310130" y="305058"/>
                    <a:pt x="311402" y="306329"/>
                    <a:pt x="312673" y="307600"/>
                  </a:cubicBezTo>
                  <a:cubicBezTo>
                    <a:pt x="313943" y="308871"/>
                    <a:pt x="315215" y="310142"/>
                    <a:pt x="315215" y="311414"/>
                  </a:cubicBezTo>
                  <a:cubicBezTo>
                    <a:pt x="313943" y="313956"/>
                    <a:pt x="312673" y="316497"/>
                    <a:pt x="308860" y="316497"/>
                  </a:cubicBezTo>
                  <a:moveTo>
                    <a:pt x="757532" y="298703"/>
                  </a:moveTo>
                  <a:cubicBezTo>
                    <a:pt x="756262" y="298703"/>
                    <a:pt x="754990" y="298703"/>
                    <a:pt x="753719" y="297431"/>
                  </a:cubicBezTo>
                  <a:lnTo>
                    <a:pt x="747364" y="292347"/>
                  </a:lnTo>
                  <a:cubicBezTo>
                    <a:pt x="744822" y="292347"/>
                    <a:pt x="742280" y="291076"/>
                    <a:pt x="742280" y="288534"/>
                  </a:cubicBezTo>
                  <a:lnTo>
                    <a:pt x="739738" y="287263"/>
                  </a:lnTo>
                  <a:cubicBezTo>
                    <a:pt x="739738" y="287263"/>
                    <a:pt x="738467" y="287263"/>
                    <a:pt x="738467" y="285992"/>
                  </a:cubicBezTo>
                  <a:lnTo>
                    <a:pt x="734654" y="282179"/>
                  </a:lnTo>
                  <a:cubicBezTo>
                    <a:pt x="732112" y="280907"/>
                    <a:pt x="732112" y="277094"/>
                    <a:pt x="734654" y="275824"/>
                  </a:cubicBezTo>
                  <a:cubicBezTo>
                    <a:pt x="737196" y="274552"/>
                    <a:pt x="739738" y="274552"/>
                    <a:pt x="742280" y="275824"/>
                  </a:cubicBezTo>
                  <a:lnTo>
                    <a:pt x="744822" y="278365"/>
                  </a:lnTo>
                  <a:lnTo>
                    <a:pt x="748635" y="280907"/>
                  </a:lnTo>
                  <a:cubicBezTo>
                    <a:pt x="749907" y="280907"/>
                    <a:pt x="749907" y="282179"/>
                    <a:pt x="751177" y="283450"/>
                  </a:cubicBezTo>
                  <a:cubicBezTo>
                    <a:pt x="751177" y="283450"/>
                    <a:pt x="752448" y="283450"/>
                    <a:pt x="752448" y="284720"/>
                  </a:cubicBezTo>
                  <a:lnTo>
                    <a:pt x="760075" y="291076"/>
                  </a:lnTo>
                  <a:cubicBezTo>
                    <a:pt x="762617" y="292347"/>
                    <a:pt x="762617" y="296160"/>
                    <a:pt x="760075" y="297431"/>
                  </a:cubicBezTo>
                  <a:cubicBezTo>
                    <a:pt x="760075" y="297431"/>
                    <a:pt x="758803" y="298703"/>
                    <a:pt x="757532" y="298703"/>
                  </a:cubicBezTo>
                  <a:moveTo>
                    <a:pt x="261831" y="287263"/>
                  </a:moveTo>
                  <a:cubicBezTo>
                    <a:pt x="260561" y="287263"/>
                    <a:pt x="260561" y="287263"/>
                    <a:pt x="259289" y="287263"/>
                  </a:cubicBezTo>
                  <a:lnTo>
                    <a:pt x="259289" y="287263"/>
                  </a:lnTo>
                  <a:cubicBezTo>
                    <a:pt x="256747" y="287263"/>
                    <a:pt x="255476" y="285992"/>
                    <a:pt x="254206" y="284720"/>
                  </a:cubicBezTo>
                  <a:cubicBezTo>
                    <a:pt x="252934" y="284720"/>
                    <a:pt x="252934" y="283450"/>
                    <a:pt x="251663" y="282179"/>
                  </a:cubicBezTo>
                  <a:cubicBezTo>
                    <a:pt x="250392" y="282179"/>
                    <a:pt x="250392" y="280907"/>
                    <a:pt x="249121" y="279637"/>
                  </a:cubicBezTo>
                  <a:cubicBezTo>
                    <a:pt x="249121" y="279637"/>
                    <a:pt x="247850" y="279637"/>
                    <a:pt x="247850" y="278365"/>
                  </a:cubicBezTo>
                  <a:lnTo>
                    <a:pt x="246579" y="277094"/>
                  </a:lnTo>
                  <a:cubicBezTo>
                    <a:pt x="244037" y="277094"/>
                    <a:pt x="241495" y="274552"/>
                    <a:pt x="241495" y="272010"/>
                  </a:cubicBezTo>
                  <a:lnTo>
                    <a:pt x="241495" y="270739"/>
                  </a:lnTo>
                  <a:cubicBezTo>
                    <a:pt x="241495" y="268197"/>
                    <a:pt x="244037" y="265654"/>
                    <a:pt x="246579" y="265654"/>
                  </a:cubicBezTo>
                  <a:cubicBezTo>
                    <a:pt x="247850" y="265654"/>
                    <a:pt x="249121" y="266926"/>
                    <a:pt x="250392" y="266926"/>
                  </a:cubicBezTo>
                  <a:cubicBezTo>
                    <a:pt x="251663" y="266926"/>
                    <a:pt x="251663" y="266926"/>
                    <a:pt x="252934" y="268197"/>
                  </a:cubicBezTo>
                  <a:lnTo>
                    <a:pt x="254206" y="269468"/>
                  </a:lnTo>
                  <a:cubicBezTo>
                    <a:pt x="256747" y="269468"/>
                    <a:pt x="258019" y="270739"/>
                    <a:pt x="259289" y="272010"/>
                  </a:cubicBezTo>
                  <a:cubicBezTo>
                    <a:pt x="260561" y="272010"/>
                    <a:pt x="260561" y="273281"/>
                    <a:pt x="261831" y="274552"/>
                  </a:cubicBezTo>
                  <a:cubicBezTo>
                    <a:pt x="263102" y="274552"/>
                    <a:pt x="263102" y="275824"/>
                    <a:pt x="264374" y="277094"/>
                  </a:cubicBezTo>
                  <a:cubicBezTo>
                    <a:pt x="265644" y="278365"/>
                    <a:pt x="266916" y="279637"/>
                    <a:pt x="266916" y="280907"/>
                  </a:cubicBezTo>
                  <a:cubicBezTo>
                    <a:pt x="266916" y="284720"/>
                    <a:pt x="264374" y="287263"/>
                    <a:pt x="261831" y="287263"/>
                  </a:cubicBezTo>
                  <a:moveTo>
                    <a:pt x="700336" y="256757"/>
                  </a:moveTo>
                  <a:cubicBezTo>
                    <a:pt x="699065" y="256757"/>
                    <a:pt x="697794" y="256757"/>
                    <a:pt x="696523" y="255486"/>
                  </a:cubicBezTo>
                  <a:lnTo>
                    <a:pt x="690168" y="249131"/>
                  </a:lnTo>
                  <a:cubicBezTo>
                    <a:pt x="688897" y="249131"/>
                    <a:pt x="687626" y="249131"/>
                    <a:pt x="686355" y="247860"/>
                  </a:cubicBezTo>
                  <a:lnTo>
                    <a:pt x="682541" y="244047"/>
                  </a:lnTo>
                  <a:cubicBezTo>
                    <a:pt x="681271" y="244047"/>
                    <a:pt x="680000" y="244047"/>
                    <a:pt x="678729" y="242775"/>
                  </a:cubicBezTo>
                  <a:lnTo>
                    <a:pt x="676186" y="241504"/>
                  </a:lnTo>
                  <a:cubicBezTo>
                    <a:pt x="673645" y="240233"/>
                    <a:pt x="673645" y="236420"/>
                    <a:pt x="676186" y="235149"/>
                  </a:cubicBezTo>
                  <a:cubicBezTo>
                    <a:pt x="678729" y="233877"/>
                    <a:pt x="681271" y="233877"/>
                    <a:pt x="683813" y="235149"/>
                  </a:cubicBezTo>
                  <a:lnTo>
                    <a:pt x="685084" y="235149"/>
                  </a:lnTo>
                  <a:cubicBezTo>
                    <a:pt x="686355" y="235149"/>
                    <a:pt x="687626" y="235149"/>
                    <a:pt x="688897" y="236420"/>
                  </a:cubicBezTo>
                  <a:lnTo>
                    <a:pt x="692710" y="240233"/>
                  </a:lnTo>
                  <a:cubicBezTo>
                    <a:pt x="693981" y="240233"/>
                    <a:pt x="695252" y="240233"/>
                    <a:pt x="696523" y="241504"/>
                  </a:cubicBezTo>
                  <a:lnTo>
                    <a:pt x="704149" y="247860"/>
                  </a:lnTo>
                  <a:cubicBezTo>
                    <a:pt x="706691" y="249131"/>
                    <a:pt x="706691" y="252944"/>
                    <a:pt x="704149" y="254215"/>
                  </a:cubicBezTo>
                  <a:cubicBezTo>
                    <a:pt x="702878" y="256757"/>
                    <a:pt x="701607" y="256757"/>
                    <a:pt x="700336" y="256757"/>
                  </a:cubicBezTo>
                  <a:moveTo>
                    <a:pt x="219888" y="251673"/>
                  </a:moveTo>
                  <a:cubicBezTo>
                    <a:pt x="218616" y="251673"/>
                    <a:pt x="218616" y="251673"/>
                    <a:pt x="218616" y="251673"/>
                  </a:cubicBezTo>
                  <a:lnTo>
                    <a:pt x="217345" y="251673"/>
                  </a:lnTo>
                  <a:cubicBezTo>
                    <a:pt x="214803" y="251673"/>
                    <a:pt x="213533" y="250402"/>
                    <a:pt x="212261" y="249131"/>
                  </a:cubicBezTo>
                  <a:cubicBezTo>
                    <a:pt x="210990" y="249131"/>
                    <a:pt x="209720" y="247860"/>
                    <a:pt x="209720" y="246588"/>
                  </a:cubicBezTo>
                  <a:cubicBezTo>
                    <a:pt x="208448" y="246588"/>
                    <a:pt x="208448" y="245317"/>
                    <a:pt x="207177" y="244047"/>
                  </a:cubicBezTo>
                  <a:cubicBezTo>
                    <a:pt x="205906" y="244047"/>
                    <a:pt x="205906" y="242775"/>
                    <a:pt x="204635" y="241504"/>
                  </a:cubicBezTo>
                  <a:cubicBezTo>
                    <a:pt x="203364" y="240233"/>
                    <a:pt x="202093" y="238962"/>
                    <a:pt x="202093" y="237691"/>
                  </a:cubicBezTo>
                  <a:lnTo>
                    <a:pt x="202093" y="236420"/>
                  </a:lnTo>
                  <a:cubicBezTo>
                    <a:pt x="202093" y="236420"/>
                    <a:pt x="202093" y="236420"/>
                    <a:pt x="202093" y="235149"/>
                  </a:cubicBezTo>
                  <a:cubicBezTo>
                    <a:pt x="202093" y="232607"/>
                    <a:pt x="204635" y="230064"/>
                    <a:pt x="207177" y="230064"/>
                  </a:cubicBezTo>
                  <a:cubicBezTo>
                    <a:pt x="209720" y="230064"/>
                    <a:pt x="210990" y="231336"/>
                    <a:pt x="212261" y="232607"/>
                  </a:cubicBezTo>
                  <a:cubicBezTo>
                    <a:pt x="213533" y="232607"/>
                    <a:pt x="214803" y="233877"/>
                    <a:pt x="214803" y="235149"/>
                  </a:cubicBezTo>
                  <a:cubicBezTo>
                    <a:pt x="216075" y="235149"/>
                    <a:pt x="216075" y="236420"/>
                    <a:pt x="217345" y="237691"/>
                  </a:cubicBezTo>
                  <a:cubicBezTo>
                    <a:pt x="218616" y="237691"/>
                    <a:pt x="218616" y="238962"/>
                    <a:pt x="219888" y="240233"/>
                  </a:cubicBezTo>
                  <a:cubicBezTo>
                    <a:pt x="221158" y="240233"/>
                    <a:pt x="221158" y="241504"/>
                    <a:pt x="222430" y="242775"/>
                  </a:cubicBezTo>
                  <a:cubicBezTo>
                    <a:pt x="222430" y="242775"/>
                    <a:pt x="223701" y="242775"/>
                    <a:pt x="223701" y="244047"/>
                  </a:cubicBezTo>
                  <a:cubicBezTo>
                    <a:pt x="226243" y="245317"/>
                    <a:pt x="226243" y="249131"/>
                    <a:pt x="223701" y="251673"/>
                  </a:cubicBezTo>
                  <a:cubicBezTo>
                    <a:pt x="222430" y="251673"/>
                    <a:pt x="221158" y="251673"/>
                    <a:pt x="219888" y="251673"/>
                  </a:cubicBezTo>
                  <a:moveTo>
                    <a:pt x="179215" y="219896"/>
                  </a:moveTo>
                  <a:cubicBezTo>
                    <a:pt x="177944" y="219896"/>
                    <a:pt x="177944" y="219896"/>
                    <a:pt x="179215" y="219896"/>
                  </a:cubicBezTo>
                  <a:lnTo>
                    <a:pt x="176672" y="219896"/>
                  </a:lnTo>
                  <a:cubicBezTo>
                    <a:pt x="174130" y="219896"/>
                    <a:pt x="172860" y="218625"/>
                    <a:pt x="171589" y="217354"/>
                  </a:cubicBezTo>
                  <a:cubicBezTo>
                    <a:pt x="171589" y="217354"/>
                    <a:pt x="171589" y="217354"/>
                    <a:pt x="170317" y="217354"/>
                  </a:cubicBezTo>
                  <a:lnTo>
                    <a:pt x="161420" y="210998"/>
                  </a:lnTo>
                  <a:cubicBezTo>
                    <a:pt x="161420" y="210998"/>
                    <a:pt x="160149" y="209727"/>
                    <a:pt x="160149" y="209727"/>
                  </a:cubicBezTo>
                  <a:lnTo>
                    <a:pt x="156336" y="205914"/>
                  </a:lnTo>
                  <a:cubicBezTo>
                    <a:pt x="155065" y="203372"/>
                    <a:pt x="155065" y="200830"/>
                    <a:pt x="157607" y="199559"/>
                  </a:cubicBezTo>
                  <a:cubicBezTo>
                    <a:pt x="160149" y="198287"/>
                    <a:pt x="162691" y="198287"/>
                    <a:pt x="163962" y="200830"/>
                  </a:cubicBezTo>
                  <a:lnTo>
                    <a:pt x="166504" y="204643"/>
                  </a:lnTo>
                  <a:lnTo>
                    <a:pt x="175402" y="209727"/>
                  </a:lnTo>
                  <a:cubicBezTo>
                    <a:pt x="177944" y="209727"/>
                    <a:pt x="179215" y="210998"/>
                    <a:pt x="180485" y="212270"/>
                  </a:cubicBezTo>
                  <a:cubicBezTo>
                    <a:pt x="181757" y="213541"/>
                    <a:pt x="183028" y="214811"/>
                    <a:pt x="183028" y="216083"/>
                  </a:cubicBezTo>
                  <a:cubicBezTo>
                    <a:pt x="184299" y="217354"/>
                    <a:pt x="181757" y="219896"/>
                    <a:pt x="179215" y="219896"/>
                  </a:cubicBezTo>
                  <a:moveTo>
                    <a:pt x="641869" y="216083"/>
                  </a:moveTo>
                  <a:cubicBezTo>
                    <a:pt x="640598" y="216083"/>
                    <a:pt x="639327" y="216083"/>
                    <a:pt x="638055" y="214811"/>
                  </a:cubicBezTo>
                  <a:lnTo>
                    <a:pt x="634243" y="210998"/>
                  </a:lnTo>
                  <a:lnTo>
                    <a:pt x="618990" y="200830"/>
                  </a:lnTo>
                  <a:cubicBezTo>
                    <a:pt x="616449" y="199559"/>
                    <a:pt x="616449" y="195745"/>
                    <a:pt x="617719" y="194474"/>
                  </a:cubicBezTo>
                  <a:cubicBezTo>
                    <a:pt x="618990" y="191932"/>
                    <a:pt x="622804" y="191932"/>
                    <a:pt x="624074" y="193204"/>
                  </a:cubicBezTo>
                  <a:lnTo>
                    <a:pt x="640598" y="204643"/>
                  </a:lnTo>
                  <a:lnTo>
                    <a:pt x="644411" y="208456"/>
                  </a:lnTo>
                  <a:cubicBezTo>
                    <a:pt x="646953" y="209727"/>
                    <a:pt x="646953" y="213541"/>
                    <a:pt x="644411" y="214811"/>
                  </a:cubicBezTo>
                  <a:cubicBezTo>
                    <a:pt x="644411" y="216083"/>
                    <a:pt x="643140" y="216083"/>
                    <a:pt x="641869" y="216083"/>
                  </a:cubicBezTo>
                  <a:moveTo>
                    <a:pt x="583401" y="172866"/>
                  </a:moveTo>
                  <a:cubicBezTo>
                    <a:pt x="582131" y="172866"/>
                    <a:pt x="580859" y="172866"/>
                    <a:pt x="579588" y="171595"/>
                  </a:cubicBezTo>
                  <a:lnTo>
                    <a:pt x="573233" y="165240"/>
                  </a:lnTo>
                  <a:lnTo>
                    <a:pt x="569420" y="162698"/>
                  </a:lnTo>
                  <a:cubicBezTo>
                    <a:pt x="569420" y="162698"/>
                    <a:pt x="568149" y="162698"/>
                    <a:pt x="568149" y="161427"/>
                  </a:cubicBezTo>
                  <a:lnTo>
                    <a:pt x="566878" y="160155"/>
                  </a:lnTo>
                  <a:cubicBezTo>
                    <a:pt x="565607" y="160155"/>
                    <a:pt x="564336" y="160155"/>
                    <a:pt x="563065" y="158884"/>
                  </a:cubicBezTo>
                  <a:lnTo>
                    <a:pt x="560523" y="156342"/>
                  </a:lnTo>
                  <a:cubicBezTo>
                    <a:pt x="559252" y="155071"/>
                    <a:pt x="557981" y="152529"/>
                    <a:pt x="559252" y="149987"/>
                  </a:cubicBezTo>
                  <a:cubicBezTo>
                    <a:pt x="560523" y="147444"/>
                    <a:pt x="563065" y="146174"/>
                    <a:pt x="565607" y="147444"/>
                  </a:cubicBezTo>
                  <a:lnTo>
                    <a:pt x="566878" y="147444"/>
                  </a:lnTo>
                  <a:cubicBezTo>
                    <a:pt x="566878" y="147444"/>
                    <a:pt x="568149" y="147444"/>
                    <a:pt x="568149" y="148716"/>
                  </a:cubicBezTo>
                  <a:lnTo>
                    <a:pt x="569420" y="149987"/>
                  </a:lnTo>
                  <a:cubicBezTo>
                    <a:pt x="570691" y="149987"/>
                    <a:pt x="571963" y="149987"/>
                    <a:pt x="573233" y="151258"/>
                  </a:cubicBezTo>
                  <a:lnTo>
                    <a:pt x="574504" y="152529"/>
                  </a:lnTo>
                  <a:lnTo>
                    <a:pt x="578318" y="155071"/>
                  </a:lnTo>
                  <a:cubicBezTo>
                    <a:pt x="578318" y="155071"/>
                    <a:pt x="579588" y="155071"/>
                    <a:pt x="579588" y="156342"/>
                  </a:cubicBezTo>
                  <a:lnTo>
                    <a:pt x="585944" y="162698"/>
                  </a:lnTo>
                  <a:cubicBezTo>
                    <a:pt x="588486" y="163968"/>
                    <a:pt x="588486" y="167782"/>
                    <a:pt x="585944" y="169053"/>
                  </a:cubicBezTo>
                  <a:cubicBezTo>
                    <a:pt x="585944" y="172866"/>
                    <a:pt x="584673" y="172866"/>
                    <a:pt x="583401" y="172866"/>
                  </a:cubicBezTo>
                  <a:moveTo>
                    <a:pt x="133458" y="166511"/>
                  </a:moveTo>
                  <a:cubicBezTo>
                    <a:pt x="132186" y="166511"/>
                    <a:pt x="130916" y="165240"/>
                    <a:pt x="129644" y="163968"/>
                  </a:cubicBezTo>
                  <a:lnTo>
                    <a:pt x="128374" y="161427"/>
                  </a:lnTo>
                  <a:cubicBezTo>
                    <a:pt x="128374" y="160155"/>
                    <a:pt x="127103" y="160155"/>
                    <a:pt x="127103" y="158884"/>
                  </a:cubicBezTo>
                  <a:lnTo>
                    <a:pt x="127103" y="158884"/>
                  </a:lnTo>
                  <a:cubicBezTo>
                    <a:pt x="125831" y="157613"/>
                    <a:pt x="124561" y="156342"/>
                    <a:pt x="124561" y="155071"/>
                  </a:cubicBezTo>
                  <a:lnTo>
                    <a:pt x="124561" y="155071"/>
                  </a:lnTo>
                  <a:lnTo>
                    <a:pt x="123289" y="153800"/>
                  </a:lnTo>
                  <a:cubicBezTo>
                    <a:pt x="123289" y="153800"/>
                    <a:pt x="122018" y="152529"/>
                    <a:pt x="122018" y="152529"/>
                  </a:cubicBezTo>
                  <a:cubicBezTo>
                    <a:pt x="120748" y="152529"/>
                    <a:pt x="119476" y="151258"/>
                    <a:pt x="119476" y="149987"/>
                  </a:cubicBezTo>
                  <a:cubicBezTo>
                    <a:pt x="118205" y="148716"/>
                    <a:pt x="116934" y="147444"/>
                    <a:pt x="116934" y="146174"/>
                  </a:cubicBezTo>
                  <a:cubicBezTo>
                    <a:pt x="116934" y="143631"/>
                    <a:pt x="119476" y="141089"/>
                    <a:pt x="122018" y="141089"/>
                  </a:cubicBezTo>
                  <a:lnTo>
                    <a:pt x="123289" y="141089"/>
                  </a:lnTo>
                  <a:cubicBezTo>
                    <a:pt x="125831" y="141089"/>
                    <a:pt x="127103" y="142361"/>
                    <a:pt x="128374" y="143631"/>
                  </a:cubicBezTo>
                  <a:cubicBezTo>
                    <a:pt x="129644" y="144902"/>
                    <a:pt x="130916" y="146174"/>
                    <a:pt x="130916" y="147444"/>
                  </a:cubicBezTo>
                  <a:lnTo>
                    <a:pt x="130916" y="147444"/>
                  </a:lnTo>
                  <a:lnTo>
                    <a:pt x="132186" y="148716"/>
                  </a:lnTo>
                  <a:cubicBezTo>
                    <a:pt x="132186" y="148716"/>
                    <a:pt x="133458" y="149987"/>
                    <a:pt x="133458" y="149987"/>
                  </a:cubicBezTo>
                  <a:cubicBezTo>
                    <a:pt x="134729" y="151258"/>
                    <a:pt x="135999" y="152529"/>
                    <a:pt x="135999" y="153800"/>
                  </a:cubicBezTo>
                  <a:lnTo>
                    <a:pt x="135999" y="156342"/>
                  </a:lnTo>
                  <a:lnTo>
                    <a:pt x="137271" y="157613"/>
                  </a:lnTo>
                  <a:cubicBezTo>
                    <a:pt x="138542" y="160155"/>
                    <a:pt x="138542" y="162698"/>
                    <a:pt x="135999" y="163968"/>
                  </a:cubicBezTo>
                  <a:cubicBezTo>
                    <a:pt x="134729" y="166511"/>
                    <a:pt x="133458" y="166511"/>
                    <a:pt x="133458" y="166511"/>
                  </a:cubicBezTo>
                  <a:moveTo>
                    <a:pt x="524934" y="132191"/>
                  </a:moveTo>
                  <a:cubicBezTo>
                    <a:pt x="524934" y="132191"/>
                    <a:pt x="523663" y="132191"/>
                    <a:pt x="523663" y="132191"/>
                  </a:cubicBezTo>
                  <a:lnTo>
                    <a:pt x="522392" y="132191"/>
                  </a:lnTo>
                  <a:cubicBezTo>
                    <a:pt x="521121" y="132191"/>
                    <a:pt x="521121" y="132191"/>
                    <a:pt x="519850" y="132191"/>
                  </a:cubicBezTo>
                  <a:lnTo>
                    <a:pt x="514766" y="129650"/>
                  </a:lnTo>
                  <a:cubicBezTo>
                    <a:pt x="514766" y="129650"/>
                    <a:pt x="513495" y="129650"/>
                    <a:pt x="513495" y="128378"/>
                  </a:cubicBezTo>
                  <a:lnTo>
                    <a:pt x="509682" y="124565"/>
                  </a:lnTo>
                  <a:lnTo>
                    <a:pt x="505869" y="122023"/>
                  </a:lnTo>
                  <a:cubicBezTo>
                    <a:pt x="505869" y="122023"/>
                    <a:pt x="504598" y="122023"/>
                    <a:pt x="504598" y="120752"/>
                  </a:cubicBezTo>
                  <a:lnTo>
                    <a:pt x="503327" y="119481"/>
                  </a:lnTo>
                  <a:cubicBezTo>
                    <a:pt x="500785" y="119481"/>
                    <a:pt x="499514" y="116939"/>
                    <a:pt x="499514" y="114397"/>
                  </a:cubicBezTo>
                  <a:cubicBezTo>
                    <a:pt x="499514" y="111854"/>
                    <a:pt x="502056" y="109312"/>
                    <a:pt x="504598" y="109312"/>
                  </a:cubicBezTo>
                  <a:lnTo>
                    <a:pt x="505869" y="109312"/>
                  </a:lnTo>
                  <a:cubicBezTo>
                    <a:pt x="507140" y="109312"/>
                    <a:pt x="508411" y="109312"/>
                    <a:pt x="509682" y="110584"/>
                  </a:cubicBezTo>
                  <a:lnTo>
                    <a:pt x="510953" y="111854"/>
                  </a:lnTo>
                  <a:lnTo>
                    <a:pt x="514766" y="114397"/>
                  </a:lnTo>
                  <a:cubicBezTo>
                    <a:pt x="514766" y="114397"/>
                    <a:pt x="516037" y="114397"/>
                    <a:pt x="516037" y="115668"/>
                  </a:cubicBezTo>
                  <a:lnTo>
                    <a:pt x="519850" y="119481"/>
                  </a:lnTo>
                  <a:lnTo>
                    <a:pt x="522392" y="120752"/>
                  </a:lnTo>
                  <a:lnTo>
                    <a:pt x="523663" y="120752"/>
                  </a:lnTo>
                  <a:cubicBezTo>
                    <a:pt x="524934" y="120752"/>
                    <a:pt x="526205" y="120752"/>
                    <a:pt x="527477" y="122023"/>
                  </a:cubicBezTo>
                  <a:cubicBezTo>
                    <a:pt x="530018" y="123294"/>
                    <a:pt x="530018" y="127108"/>
                    <a:pt x="527477" y="129650"/>
                  </a:cubicBezTo>
                  <a:cubicBezTo>
                    <a:pt x="527477" y="130921"/>
                    <a:pt x="526205" y="132191"/>
                    <a:pt x="524934" y="132191"/>
                  </a:cubicBezTo>
                  <a:moveTo>
                    <a:pt x="91513" y="123294"/>
                  </a:moveTo>
                  <a:cubicBezTo>
                    <a:pt x="90243" y="123294"/>
                    <a:pt x="88972" y="123294"/>
                    <a:pt x="88972" y="122023"/>
                  </a:cubicBezTo>
                  <a:lnTo>
                    <a:pt x="74990" y="111854"/>
                  </a:lnTo>
                  <a:cubicBezTo>
                    <a:pt x="72448" y="111854"/>
                    <a:pt x="71177" y="110584"/>
                    <a:pt x="69907" y="108041"/>
                  </a:cubicBezTo>
                  <a:cubicBezTo>
                    <a:pt x="68635" y="106770"/>
                    <a:pt x="68635" y="105499"/>
                    <a:pt x="68635" y="104228"/>
                  </a:cubicBezTo>
                  <a:cubicBezTo>
                    <a:pt x="68635" y="101686"/>
                    <a:pt x="71177" y="99144"/>
                    <a:pt x="73719" y="99144"/>
                  </a:cubicBezTo>
                  <a:lnTo>
                    <a:pt x="74990" y="99144"/>
                  </a:lnTo>
                  <a:cubicBezTo>
                    <a:pt x="77532" y="99144"/>
                    <a:pt x="78803" y="100415"/>
                    <a:pt x="80075" y="101686"/>
                  </a:cubicBezTo>
                  <a:cubicBezTo>
                    <a:pt x="80075" y="101686"/>
                    <a:pt x="80075" y="101686"/>
                    <a:pt x="81345" y="101686"/>
                  </a:cubicBezTo>
                  <a:lnTo>
                    <a:pt x="96598" y="113125"/>
                  </a:lnTo>
                  <a:cubicBezTo>
                    <a:pt x="99140" y="114397"/>
                    <a:pt x="99140" y="118210"/>
                    <a:pt x="97869" y="119481"/>
                  </a:cubicBezTo>
                  <a:cubicBezTo>
                    <a:pt x="94056" y="123294"/>
                    <a:pt x="92785" y="123294"/>
                    <a:pt x="91513" y="123294"/>
                  </a:cubicBezTo>
                  <a:moveTo>
                    <a:pt x="465196" y="99144"/>
                  </a:moveTo>
                  <a:lnTo>
                    <a:pt x="465196" y="99144"/>
                  </a:lnTo>
                  <a:cubicBezTo>
                    <a:pt x="462654" y="99144"/>
                    <a:pt x="461383" y="99144"/>
                    <a:pt x="460112" y="97873"/>
                  </a:cubicBezTo>
                  <a:lnTo>
                    <a:pt x="458841" y="96601"/>
                  </a:lnTo>
                  <a:lnTo>
                    <a:pt x="456299" y="96601"/>
                  </a:lnTo>
                  <a:cubicBezTo>
                    <a:pt x="453756" y="96601"/>
                    <a:pt x="452486" y="95331"/>
                    <a:pt x="451215" y="94059"/>
                  </a:cubicBezTo>
                  <a:cubicBezTo>
                    <a:pt x="451215" y="94059"/>
                    <a:pt x="449943" y="94059"/>
                    <a:pt x="449943" y="92788"/>
                  </a:cubicBezTo>
                  <a:lnTo>
                    <a:pt x="448673" y="91518"/>
                  </a:lnTo>
                  <a:cubicBezTo>
                    <a:pt x="447401" y="91518"/>
                    <a:pt x="446131" y="91518"/>
                    <a:pt x="444860" y="90246"/>
                  </a:cubicBezTo>
                  <a:lnTo>
                    <a:pt x="443588" y="88975"/>
                  </a:lnTo>
                  <a:cubicBezTo>
                    <a:pt x="441046" y="88975"/>
                    <a:pt x="438505" y="86433"/>
                    <a:pt x="438505" y="83891"/>
                  </a:cubicBezTo>
                  <a:cubicBezTo>
                    <a:pt x="438505" y="81348"/>
                    <a:pt x="441046" y="78807"/>
                    <a:pt x="443588" y="78807"/>
                  </a:cubicBezTo>
                  <a:lnTo>
                    <a:pt x="444860" y="78807"/>
                  </a:lnTo>
                  <a:cubicBezTo>
                    <a:pt x="446131" y="78807"/>
                    <a:pt x="447401" y="78807"/>
                    <a:pt x="448673" y="80078"/>
                  </a:cubicBezTo>
                  <a:lnTo>
                    <a:pt x="449943" y="81348"/>
                  </a:lnTo>
                  <a:cubicBezTo>
                    <a:pt x="451215" y="81348"/>
                    <a:pt x="452486" y="81348"/>
                    <a:pt x="453756" y="82620"/>
                  </a:cubicBezTo>
                  <a:lnTo>
                    <a:pt x="455028" y="83891"/>
                  </a:lnTo>
                  <a:cubicBezTo>
                    <a:pt x="456299" y="83891"/>
                    <a:pt x="458841" y="85162"/>
                    <a:pt x="458841" y="86433"/>
                  </a:cubicBezTo>
                  <a:lnTo>
                    <a:pt x="458841" y="86433"/>
                  </a:lnTo>
                  <a:cubicBezTo>
                    <a:pt x="460112" y="86433"/>
                    <a:pt x="461383" y="86433"/>
                    <a:pt x="462654" y="87704"/>
                  </a:cubicBezTo>
                  <a:lnTo>
                    <a:pt x="463925" y="88975"/>
                  </a:lnTo>
                  <a:cubicBezTo>
                    <a:pt x="466467" y="88975"/>
                    <a:pt x="467738" y="91518"/>
                    <a:pt x="467738" y="94059"/>
                  </a:cubicBezTo>
                  <a:cubicBezTo>
                    <a:pt x="470280" y="96601"/>
                    <a:pt x="469009" y="99144"/>
                    <a:pt x="465196" y="99144"/>
                  </a:cubicBezTo>
                  <a:moveTo>
                    <a:pt x="40672" y="92788"/>
                  </a:moveTo>
                  <a:cubicBezTo>
                    <a:pt x="39402" y="92788"/>
                    <a:pt x="38131" y="92788"/>
                    <a:pt x="36859" y="91518"/>
                  </a:cubicBezTo>
                  <a:lnTo>
                    <a:pt x="35589" y="91518"/>
                  </a:lnTo>
                  <a:cubicBezTo>
                    <a:pt x="34317" y="91518"/>
                    <a:pt x="31776" y="90246"/>
                    <a:pt x="31776" y="88975"/>
                  </a:cubicBezTo>
                  <a:lnTo>
                    <a:pt x="31776" y="88975"/>
                  </a:lnTo>
                  <a:cubicBezTo>
                    <a:pt x="30504" y="88975"/>
                    <a:pt x="27962" y="87704"/>
                    <a:pt x="27962" y="86433"/>
                  </a:cubicBezTo>
                  <a:lnTo>
                    <a:pt x="27962" y="86433"/>
                  </a:lnTo>
                  <a:cubicBezTo>
                    <a:pt x="25421" y="86433"/>
                    <a:pt x="24149" y="85162"/>
                    <a:pt x="22878" y="83891"/>
                  </a:cubicBezTo>
                  <a:cubicBezTo>
                    <a:pt x="21607" y="82620"/>
                    <a:pt x="20336" y="81348"/>
                    <a:pt x="20336" y="80078"/>
                  </a:cubicBezTo>
                  <a:cubicBezTo>
                    <a:pt x="20336" y="77535"/>
                    <a:pt x="22878" y="74993"/>
                    <a:pt x="25421" y="74993"/>
                  </a:cubicBezTo>
                  <a:lnTo>
                    <a:pt x="27962" y="74993"/>
                  </a:lnTo>
                  <a:cubicBezTo>
                    <a:pt x="29233" y="74993"/>
                    <a:pt x="31776" y="76265"/>
                    <a:pt x="31776" y="77535"/>
                  </a:cubicBezTo>
                  <a:lnTo>
                    <a:pt x="31776" y="77535"/>
                  </a:lnTo>
                  <a:cubicBezTo>
                    <a:pt x="33046" y="77535"/>
                    <a:pt x="35589" y="78807"/>
                    <a:pt x="35589" y="80078"/>
                  </a:cubicBezTo>
                  <a:lnTo>
                    <a:pt x="35589" y="80078"/>
                  </a:lnTo>
                  <a:cubicBezTo>
                    <a:pt x="36859" y="80078"/>
                    <a:pt x="39402" y="81348"/>
                    <a:pt x="39402" y="82620"/>
                  </a:cubicBezTo>
                  <a:lnTo>
                    <a:pt x="39402" y="82620"/>
                  </a:lnTo>
                  <a:cubicBezTo>
                    <a:pt x="41944" y="82620"/>
                    <a:pt x="44486" y="85162"/>
                    <a:pt x="44486" y="87704"/>
                  </a:cubicBezTo>
                  <a:lnTo>
                    <a:pt x="44486" y="88975"/>
                  </a:lnTo>
                  <a:cubicBezTo>
                    <a:pt x="45757" y="91518"/>
                    <a:pt x="43214" y="92788"/>
                    <a:pt x="40672" y="92788"/>
                  </a:cubicBezTo>
                  <a:moveTo>
                    <a:pt x="404187" y="72451"/>
                  </a:moveTo>
                  <a:cubicBezTo>
                    <a:pt x="402915" y="72451"/>
                    <a:pt x="401645" y="72451"/>
                    <a:pt x="400374" y="71180"/>
                  </a:cubicBezTo>
                  <a:lnTo>
                    <a:pt x="399102" y="71180"/>
                  </a:lnTo>
                  <a:cubicBezTo>
                    <a:pt x="397832" y="71180"/>
                    <a:pt x="397832" y="71180"/>
                    <a:pt x="396560" y="71180"/>
                  </a:cubicBezTo>
                  <a:lnTo>
                    <a:pt x="392747" y="69909"/>
                  </a:lnTo>
                  <a:lnTo>
                    <a:pt x="388934" y="69909"/>
                  </a:lnTo>
                  <a:cubicBezTo>
                    <a:pt x="387664" y="69909"/>
                    <a:pt x="386392" y="69909"/>
                    <a:pt x="385121" y="68638"/>
                  </a:cubicBezTo>
                  <a:lnTo>
                    <a:pt x="383850" y="67367"/>
                  </a:lnTo>
                  <a:lnTo>
                    <a:pt x="381308" y="67367"/>
                  </a:lnTo>
                  <a:cubicBezTo>
                    <a:pt x="380037" y="67367"/>
                    <a:pt x="378766" y="67367"/>
                    <a:pt x="377495" y="66096"/>
                  </a:cubicBezTo>
                  <a:lnTo>
                    <a:pt x="376224" y="64825"/>
                  </a:lnTo>
                  <a:cubicBezTo>
                    <a:pt x="373682" y="63554"/>
                    <a:pt x="373682" y="59741"/>
                    <a:pt x="376224" y="58469"/>
                  </a:cubicBezTo>
                  <a:cubicBezTo>
                    <a:pt x="377495" y="57198"/>
                    <a:pt x="381308" y="57198"/>
                    <a:pt x="382579" y="58469"/>
                  </a:cubicBezTo>
                  <a:lnTo>
                    <a:pt x="385121" y="58469"/>
                  </a:lnTo>
                  <a:cubicBezTo>
                    <a:pt x="386392" y="58469"/>
                    <a:pt x="387664" y="58469"/>
                    <a:pt x="388934" y="59741"/>
                  </a:cubicBezTo>
                  <a:lnTo>
                    <a:pt x="390205" y="61011"/>
                  </a:lnTo>
                  <a:lnTo>
                    <a:pt x="392747" y="61011"/>
                  </a:lnTo>
                  <a:cubicBezTo>
                    <a:pt x="394019" y="61011"/>
                    <a:pt x="394019" y="61011"/>
                    <a:pt x="395289" y="61011"/>
                  </a:cubicBezTo>
                  <a:lnTo>
                    <a:pt x="399102" y="62282"/>
                  </a:lnTo>
                  <a:lnTo>
                    <a:pt x="400374" y="62282"/>
                  </a:lnTo>
                  <a:cubicBezTo>
                    <a:pt x="401645" y="62282"/>
                    <a:pt x="402915" y="62282"/>
                    <a:pt x="404187" y="63554"/>
                  </a:cubicBezTo>
                  <a:lnTo>
                    <a:pt x="406729" y="66096"/>
                  </a:lnTo>
                  <a:cubicBezTo>
                    <a:pt x="409270" y="67367"/>
                    <a:pt x="409270" y="71180"/>
                    <a:pt x="406729" y="72451"/>
                  </a:cubicBezTo>
                  <a:cubicBezTo>
                    <a:pt x="406729" y="72451"/>
                    <a:pt x="405457" y="72451"/>
                    <a:pt x="404187" y="72451"/>
                  </a:cubicBezTo>
                  <a:moveTo>
                    <a:pt x="5084" y="58469"/>
                  </a:moveTo>
                  <a:cubicBezTo>
                    <a:pt x="2541" y="58469"/>
                    <a:pt x="0" y="55927"/>
                    <a:pt x="0" y="53385"/>
                  </a:cubicBezTo>
                  <a:lnTo>
                    <a:pt x="0" y="49571"/>
                  </a:lnTo>
                  <a:cubicBezTo>
                    <a:pt x="0" y="48301"/>
                    <a:pt x="1271" y="45758"/>
                    <a:pt x="2541" y="45758"/>
                  </a:cubicBezTo>
                  <a:lnTo>
                    <a:pt x="2541" y="45758"/>
                  </a:lnTo>
                  <a:cubicBezTo>
                    <a:pt x="2541" y="44488"/>
                    <a:pt x="3813" y="41945"/>
                    <a:pt x="5084" y="41945"/>
                  </a:cubicBezTo>
                  <a:lnTo>
                    <a:pt x="5084" y="41945"/>
                  </a:lnTo>
                  <a:cubicBezTo>
                    <a:pt x="5084" y="39403"/>
                    <a:pt x="6355" y="38132"/>
                    <a:pt x="7626" y="38132"/>
                  </a:cubicBezTo>
                  <a:cubicBezTo>
                    <a:pt x="8897" y="36861"/>
                    <a:pt x="10168" y="35590"/>
                    <a:pt x="12710" y="35590"/>
                  </a:cubicBezTo>
                  <a:lnTo>
                    <a:pt x="13981" y="35590"/>
                  </a:lnTo>
                  <a:cubicBezTo>
                    <a:pt x="16523" y="35590"/>
                    <a:pt x="19065" y="38132"/>
                    <a:pt x="19065" y="40675"/>
                  </a:cubicBezTo>
                  <a:cubicBezTo>
                    <a:pt x="19065" y="41945"/>
                    <a:pt x="17794" y="43216"/>
                    <a:pt x="17794" y="44488"/>
                  </a:cubicBezTo>
                  <a:cubicBezTo>
                    <a:pt x="17794" y="45758"/>
                    <a:pt x="16523" y="47030"/>
                    <a:pt x="15252" y="47030"/>
                  </a:cubicBezTo>
                  <a:lnTo>
                    <a:pt x="15252" y="47030"/>
                  </a:lnTo>
                  <a:cubicBezTo>
                    <a:pt x="15252" y="48301"/>
                    <a:pt x="13981" y="50843"/>
                    <a:pt x="12710" y="50843"/>
                  </a:cubicBezTo>
                  <a:lnTo>
                    <a:pt x="12710" y="50843"/>
                  </a:lnTo>
                  <a:cubicBezTo>
                    <a:pt x="12710" y="52114"/>
                    <a:pt x="11439" y="54656"/>
                    <a:pt x="10168" y="54656"/>
                  </a:cubicBezTo>
                  <a:cubicBezTo>
                    <a:pt x="10168" y="57198"/>
                    <a:pt x="7626" y="58469"/>
                    <a:pt x="5084" y="58469"/>
                  </a:cubicBezTo>
                  <a:moveTo>
                    <a:pt x="338093" y="50843"/>
                  </a:moveTo>
                  <a:cubicBezTo>
                    <a:pt x="338093" y="50843"/>
                    <a:pt x="336822" y="50843"/>
                    <a:pt x="336822" y="50843"/>
                  </a:cubicBezTo>
                  <a:lnTo>
                    <a:pt x="325383" y="47030"/>
                  </a:lnTo>
                  <a:cubicBezTo>
                    <a:pt x="324112" y="47030"/>
                    <a:pt x="322841" y="45758"/>
                    <a:pt x="322841" y="44488"/>
                  </a:cubicBezTo>
                  <a:lnTo>
                    <a:pt x="322841" y="44488"/>
                  </a:lnTo>
                  <a:cubicBezTo>
                    <a:pt x="321570" y="44488"/>
                    <a:pt x="320298" y="44488"/>
                    <a:pt x="319028" y="43216"/>
                  </a:cubicBezTo>
                  <a:lnTo>
                    <a:pt x="317757" y="41945"/>
                  </a:lnTo>
                  <a:cubicBezTo>
                    <a:pt x="315215" y="41945"/>
                    <a:pt x="312673" y="39403"/>
                    <a:pt x="312673" y="36861"/>
                  </a:cubicBezTo>
                  <a:cubicBezTo>
                    <a:pt x="312673" y="34319"/>
                    <a:pt x="315215" y="31777"/>
                    <a:pt x="317757" y="31777"/>
                  </a:cubicBezTo>
                  <a:lnTo>
                    <a:pt x="320298" y="31777"/>
                  </a:lnTo>
                  <a:cubicBezTo>
                    <a:pt x="321570" y="31777"/>
                    <a:pt x="322841" y="31777"/>
                    <a:pt x="324112" y="33048"/>
                  </a:cubicBezTo>
                  <a:lnTo>
                    <a:pt x="325383" y="34319"/>
                  </a:lnTo>
                  <a:lnTo>
                    <a:pt x="327925" y="34319"/>
                  </a:lnTo>
                  <a:cubicBezTo>
                    <a:pt x="330467" y="34319"/>
                    <a:pt x="331738" y="35590"/>
                    <a:pt x="333009" y="38132"/>
                  </a:cubicBezTo>
                  <a:lnTo>
                    <a:pt x="340635" y="40675"/>
                  </a:lnTo>
                  <a:cubicBezTo>
                    <a:pt x="343178" y="41945"/>
                    <a:pt x="344448" y="44488"/>
                    <a:pt x="344448" y="47030"/>
                  </a:cubicBezTo>
                  <a:cubicBezTo>
                    <a:pt x="341906" y="49571"/>
                    <a:pt x="339364" y="50843"/>
                    <a:pt x="338093" y="50843"/>
                  </a:cubicBezTo>
                  <a:moveTo>
                    <a:pt x="275812" y="26692"/>
                  </a:moveTo>
                  <a:lnTo>
                    <a:pt x="269457" y="26692"/>
                  </a:lnTo>
                  <a:cubicBezTo>
                    <a:pt x="268187" y="26692"/>
                    <a:pt x="266916" y="26692"/>
                    <a:pt x="265644" y="25422"/>
                  </a:cubicBezTo>
                  <a:lnTo>
                    <a:pt x="264374" y="24150"/>
                  </a:lnTo>
                  <a:lnTo>
                    <a:pt x="261831" y="24150"/>
                  </a:lnTo>
                  <a:cubicBezTo>
                    <a:pt x="260561" y="24150"/>
                    <a:pt x="259289" y="24150"/>
                    <a:pt x="258019" y="22879"/>
                  </a:cubicBezTo>
                  <a:lnTo>
                    <a:pt x="256747" y="21608"/>
                  </a:lnTo>
                  <a:lnTo>
                    <a:pt x="251663" y="21608"/>
                  </a:lnTo>
                  <a:cubicBezTo>
                    <a:pt x="250392" y="21608"/>
                    <a:pt x="249121" y="21608"/>
                    <a:pt x="247850" y="20337"/>
                  </a:cubicBezTo>
                  <a:cubicBezTo>
                    <a:pt x="245308" y="19066"/>
                    <a:pt x="245308" y="15253"/>
                    <a:pt x="247850" y="13982"/>
                  </a:cubicBezTo>
                  <a:cubicBezTo>
                    <a:pt x="249121" y="12711"/>
                    <a:pt x="250392" y="12711"/>
                    <a:pt x="252934" y="12711"/>
                  </a:cubicBezTo>
                  <a:lnTo>
                    <a:pt x="259289" y="12711"/>
                  </a:lnTo>
                  <a:cubicBezTo>
                    <a:pt x="260561" y="12711"/>
                    <a:pt x="261831" y="12711"/>
                    <a:pt x="263102" y="13982"/>
                  </a:cubicBezTo>
                  <a:lnTo>
                    <a:pt x="264374" y="15253"/>
                  </a:lnTo>
                  <a:lnTo>
                    <a:pt x="266916" y="15253"/>
                  </a:lnTo>
                  <a:cubicBezTo>
                    <a:pt x="268187" y="15253"/>
                    <a:pt x="269457" y="15253"/>
                    <a:pt x="270729" y="16524"/>
                  </a:cubicBezTo>
                  <a:lnTo>
                    <a:pt x="272000" y="17795"/>
                  </a:lnTo>
                  <a:lnTo>
                    <a:pt x="275812" y="17795"/>
                  </a:lnTo>
                  <a:cubicBezTo>
                    <a:pt x="278355" y="17795"/>
                    <a:pt x="280897" y="20337"/>
                    <a:pt x="280897" y="22879"/>
                  </a:cubicBezTo>
                  <a:cubicBezTo>
                    <a:pt x="279626" y="25422"/>
                    <a:pt x="278355" y="26692"/>
                    <a:pt x="275812" y="26692"/>
                  </a:cubicBezTo>
                  <a:moveTo>
                    <a:pt x="45757" y="17795"/>
                  </a:moveTo>
                  <a:lnTo>
                    <a:pt x="43214" y="17795"/>
                  </a:lnTo>
                  <a:cubicBezTo>
                    <a:pt x="40672" y="17795"/>
                    <a:pt x="38131" y="15253"/>
                    <a:pt x="38131" y="12711"/>
                  </a:cubicBezTo>
                  <a:cubicBezTo>
                    <a:pt x="38131" y="10168"/>
                    <a:pt x="39402" y="8898"/>
                    <a:pt x="40672" y="7626"/>
                  </a:cubicBezTo>
                  <a:cubicBezTo>
                    <a:pt x="41944" y="6355"/>
                    <a:pt x="43214" y="5084"/>
                    <a:pt x="44486" y="5084"/>
                  </a:cubicBezTo>
                  <a:lnTo>
                    <a:pt x="54654" y="5084"/>
                  </a:lnTo>
                  <a:cubicBezTo>
                    <a:pt x="55925" y="3813"/>
                    <a:pt x="57196" y="2542"/>
                    <a:pt x="58467" y="2542"/>
                  </a:cubicBezTo>
                  <a:lnTo>
                    <a:pt x="61009" y="2542"/>
                  </a:lnTo>
                  <a:cubicBezTo>
                    <a:pt x="63551" y="2542"/>
                    <a:pt x="66093" y="5084"/>
                    <a:pt x="66093" y="7626"/>
                  </a:cubicBezTo>
                  <a:cubicBezTo>
                    <a:pt x="66093" y="10168"/>
                    <a:pt x="64822" y="11439"/>
                    <a:pt x="62280" y="12711"/>
                  </a:cubicBezTo>
                  <a:cubicBezTo>
                    <a:pt x="61009" y="13982"/>
                    <a:pt x="59738" y="15253"/>
                    <a:pt x="58467" y="15253"/>
                  </a:cubicBezTo>
                  <a:lnTo>
                    <a:pt x="48299" y="15253"/>
                  </a:lnTo>
                  <a:cubicBezTo>
                    <a:pt x="48299" y="16524"/>
                    <a:pt x="47027" y="17795"/>
                    <a:pt x="45757" y="17795"/>
                  </a:cubicBezTo>
                  <a:moveTo>
                    <a:pt x="208448" y="12711"/>
                  </a:moveTo>
                  <a:lnTo>
                    <a:pt x="204635" y="12711"/>
                  </a:lnTo>
                  <a:cubicBezTo>
                    <a:pt x="203364" y="12711"/>
                    <a:pt x="202093" y="12711"/>
                    <a:pt x="200822" y="11439"/>
                  </a:cubicBezTo>
                  <a:lnTo>
                    <a:pt x="199551" y="10168"/>
                  </a:lnTo>
                  <a:lnTo>
                    <a:pt x="183028" y="10168"/>
                  </a:lnTo>
                  <a:cubicBezTo>
                    <a:pt x="180485" y="10168"/>
                    <a:pt x="177944" y="7626"/>
                    <a:pt x="177944" y="5084"/>
                  </a:cubicBezTo>
                  <a:cubicBezTo>
                    <a:pt x="177944" y="2542"/>
                    <a:pt x="180485" y="0"/>
                    <a:pt x="183028" y="0"/>
                  </a:cubicBezTo>
                  <a:lnTo>
                    <a:pt x="200822" y="0"/>
                  </a:lnTo>
                  <a:cubicBezTo>
                    <a:pt x="202093" y="0"/>
                    <a:pt x="203364" y="0"/>
                    <a:pt x="204635" y="1271"/>
                  </a:cubicBezTo>
                  <a:lnTo>
                    <a:pt x="205906" y="2542"/>
                  </a:lnTo>
                  <a:cubicBezTo>
                    <a:pt x="208448" y="2542"/>
                    <a:pt x="210990" y="5084"/>
                    <a:pt x="210990" y="7626"/>
                  </a:cubicBezTo>
                  <a:cubicBezTo>
                    <a:pt x="212261" y="11439"/>
                    <a:pt x="210990" y="12711"/>
                    <a:pt x="208448" y="12711"/>
                  </a:cubicBezTo>
                  <a:moveTo>
                    <a:pt x="111850" y="10168"/>
                  </a:moveTo>
                  <a:cubicBezTo>
                    <a:pt x="109308" y="10168"/>
                    <a:pt x="106766" y="8898"/>
                    <a:pt x="106766" y="6355"/>
                  </a:cubicBezTo>
                  <a:cubicBezTo>
                    <a:pt x="106766" y="3813"/>
                    <a:pt x="108037" y="1271"/>
                    <a:pt x="111850" y="1271"/>
                  </a:cubicBezTo>
                  <a:lnTo>
                    <a:pt x="137271" y="0"/>
                  </a:lnTo>
                  <a:cubicBezTo>
                    <a:pt x="139813" y="0"/>
                    <a:pt x="142355" y="2542"/>
                    <a:pt x="142355" y="5084"/>
                  </a:cubicBezTo>
                  <a:cubicBezTo>
                    <a:pt x="142355" y="7626"/>
                    <a:pt x="139813" y="10168"/>
                    <a:pt x="137271" y="10168"/>
                  </a:cubicBezTo>
                  <a:lnTo>
                    <a:pt x="124561" y="10168"/>
                  </a:lnTo>
                  <a:lnTo>
                    <a:pt x="111850" y="10168"/>
                  </a:lnTo>
                  <a:cubicBezTo>
                    <a:pt x="113121" y="10168"/>
                    <a:pt x="111850" y="10168"/>
                    <a:pt x="111850" y="10168"/>
                  </a:cubicBezTo>
                </a:path>
              </a:pathLst>
            </a:custGeom>
            <a:solidFill>
              <a:srgbClr val="DF3D3D"/>
            </a:solidFill>
            <a:ln w="3649"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75FF4DA-B043-414F-8880-B6525DDDDFF5}"/>
                </a:ext>
              </a:extLst>
            </p:cNvPr>
            <p:cNvSpPr/>
            <p:nvPr/>
          </p:nvSpPr>
          <p:spPr>
            <a:xfrm>
              <a:off x="7085482" y="9291192"/>
              <a:ext cx="677956" cy="539770"/>
            </a:xfrm>
            <a:custGeom>
              <a:avLst/>
              <a:gdLst>
                <a:gd name="connsiteX0" fmla="*/ 439003 w 677956"/>
                <a:gd name="connsiteY0" fmla="*/ 539771 h 539770"/>
                <a:gd name="connsiteX1" fmla="*/ 439003 w 677956"/>
                <a:gd name="connsiteY1" fmla="*/ 539771 h 539770"/>
                <a:gd name="connsiteX2" fmla="*/ 432648 w 677956"/>
                <a:gd name="connsiteY2" fmla="*/ 534687 h 539770"/>
                <a:gd name="connsiteX3" fmla="*/ 436461 w 677956"/>
                <a:gd name="connsiteY3" fmla="*/ 529602 h 539770"/>
                <a:gd name="connsiteX4" fmla="*/ 437732 w 677956"/>
                <a:gd name="connsiteY4" fmla="*/ 528332 h 539770"/>
                <a:gd name="connsiteX5" fmla="*/ 441545 w 677956"/>
                <a:gd name="connsiteY5" fmla="*/ 527060 h 539770"/>
                <a:gd name="connsiteX6" fmla="*/ 441545 w 677956"/>
                <a:gd name="connsiteY6" fmla="*/ 527060 h 539770"/>
                <a:gd name="connsiteX7" fmla="*/ 442816 w 677956"/>
                <a:gd name="connsiteY7" fmla="*/ 525789 h 539770"/>
                <a:gd name="connsiteX8" fmla="*/ 444088 w 677956"/>
                <a:gd name="connsiteY8" fmla="*/ 524519 h 539770"/>
                <a:gd name="connsiteX9" fmla="*/ 449171 w 677956"/>
                <a:gd name="connsiteY9" fmla="*/ 521976 h 539770"/>
                <a:gd name="connsiteX10" fmla="*/ 449171 w 677956"/>
                <a:gd name="connsiteY10" fmla="*/ 521976 h 539770"/>
                <a:gd name="connsiteX11" fmla="*/ 450443 w 677956"/>
                <a:gd name="connsiteY11" fmla="*/ 520705 h 539770"/>
                <a:gd name="connsiteX12" fmla="*/ 452984 w 677956"/>
                <a:gd name="connsiteY12" fmla="*/ 519434 h 539770"/>
                <a:gd name="connsiteX13" fmla="*/ 456798 w 677956"/>
                <a:gd name="connsiteY13" fmla="*/ 518163 h 539770"/>
                <a:gd name="connsiteX14" fmla="*/ 461882 w 677956"/>
                <a:gd name="connsiteY14" fmla="*/ 523247 h 539770"/>
                <a:gd name="connsiteX15" fmla="*/ 461882 w 677956"/>
                <a:gd name="connsiteY15" fmla="*/ 524519 h 539770"/>
                <a:gd name="connsiteX16" fmla="*/ 456798 w 677956"/>
                <a:gd name="connsiteY16" fmla="*/ 529602 h 539770"/>
                <a:gd name="connsiteX17" fmla="*/ 456798 w 677956"/>
                <a:gd name="connsiteY17" fmla="*/ 529602 h 539770"/>
                <a:gd name="connsiteX18" fmla="*/ 455526 w 677956"/>
                <a:gd name="connsiteY18" fmla="*/ 530874 h 539770"/>
                <a:gd name="connsiteX19" fmla="*/ 454256 w 677956"/>
                <a:gd name="connsiteY19" fmla="*/ 532145 h 539770"/>
                <a:gd name="connsiteX20" fmla="*/ 449171 w 677956"/>
                <a:gd name="connsiteY20" fmla="*/ 534687 h 539770"/>
                <a:gd name="connsiteX21" fmla="*/ 449171 w 677956"/>
                <a:gd name="connsiteY21" fmla="*/ 534687 h 539770"/>
                <a:gd name="connsiteX22" fmla="*/ 447901 w 677956"/>
                <a:gd name="connsiteY22" fmla="*/ 535958 h 539770"/>
                <a:gd name="connsiteX23" fmla="*/ 444088 w 677956"/>
                <a:gd name="connsiteY23" fmla="*/ 537229 h 539770"/>
                <a:gd name="connsiteX24" fmla="*/ 444088 w 677956"/>
                <a:gd name="connsiteY24" fmla="*/ 537229 h 539770"/>
                <a:gd name="connsiteX25" fmla="*/ 442816 w 677956"/>
                <a:gd name="connsiteY25" fmla="*/ 538500 h 539770"/>
                <a:gd name="connsiteX26" fmla="*/ 439003 w 677956"/>
                <a:gd name="connsiteY26" fmla="*/ 539771 h 539770"/>
                <a:gd name="connsiteX27" fmla="*/ 488574 w 677956"/>
                <a:gd name="connsiteY27" fmla="*/ 507994 h 539770"/>
                <a:gd name="connsiteX28" fmla="*/ 487302 w 677956"/>
                <a:gd name="connsiteY28" fmla="*/ 507994 h 539770"/>
                <a:gd name="connsiteX29" fmla="*/ 482218 w 677956"/>
                <a:gd name="connsiteY29" fmla="*/ 502910 h 539770"/>
                <a:gd name="connsiteX30" fmla="*/ 484760 w 677956"/>
                <a:gd name="connsiteY30" fmla="*/ 499097 h 539770"/>
                <a:gd name="connsiteX31" fmla="*/ 489844 w 677956"/>
                <a:gd name="connsiteY31" fmla="*/ 495283 h 539770"/>
                <a:gd name="connsiteX32" fmla="*/ 489844 w 677956"/>
                <a:gd name="connsiteY32" fmla="*/ 495283 h 539770"/>
                <a:gd name="connsiteX33" fmla="*/ 493657 w 677956"/>
                <a:gd name="connsiteY33" fmla="*/ 491470 h 539770"/>
                <a:gd name="connsiteX34" fmla="*/ 494929 w 677956"/>
                <a:gd name="connsiteY34" fmla="*/ 490199 h 539770"/>
                <a:gd name="connsiteX35" fmla="*/ 497470 w 677956"/>
                <a:gd name="connsiteY35" fmla="*/ 487657 h 539770"/>
                <a:gd name="connsiteX36" fmla="*/ 502555 w 677956"/>
                <a:gd name="connsiteY36" fmla="*/ 485115 h 539770"/>
                <a:gd name="connsiteX37" fmla="*/ 505097 w 677956"/>
                <a:gd name="connsiteY37" fmla="*/ 485115 h 539770"/>
                <a:gd name="connsiteX38" fmla="*/ 510180 w 677956"/>
                <a:gd name="connsiteY38" fmla="*/ 490199 h 539770"/>
                <a:gd name="connsiteX39" fmla="*/ 507639 w 677956"/>
                <a:gd name="connsiteY39" fmla="*/ 494012 h 539770"/>
                <a:gd name="connsiteX40" fmla="*/ 505097 w 677956"/>
                <a:gd name="connsiteY40" fmla="*/ 496555 h 539770"/>
                <a:gd name="connsiteX41" fmla="*/ 500012 w 677956"/>
                <a:gd name="connsiteY41" fmla="*/ 499097 h 539770"/>
                <a:gd name="connsiteX42" fmla="*/ 500012 w 677956"/>
                <a:gd name="connsiteY42" fmla="*/ 499097 h 539770"/>
                <a:gd name="connsiteX43" fmla="*/ 496199 w 677956"/>
                <a:gd name="connsiteY43" fmla="*/ 502910 h 539770"/>
                <a:gd name="connsiteX44" fmla="*/ 494929 w 677956"/>
                <a:gd name="connsiteY44" fmla="*/ 504181 h 539770"/>
                <a:gd name="connsiteX45" fmla="*/ 488574 w 677956"/>
                <a:gd name="connsiteY45" fmla="*/ 507994 h 539770"/>
                <a:gd name="connsiteX46" fmla="*/ 526704 w 677956"/>
                <a:gd name="connsiteY46" fmla="*/ 469862 h 539770"/>
                <a:gd name="connsiteX47" fmla="*/ 521620 w 677956"/>
                <a:gd name="connsiteY47" fmla="*/ 464778 h 539770"/>
                <a:gd name="connsiteX48" fmla="*/ 521620 w 677956"/>
                <a:gd name="connsiteY48" fmla="*/ 463506 h 539770"/>
                <a:gd name="connsiteX49" fmla="*/ 524162 w 677956"/>
                <a:gd name="connsiteY49" fmla="*/ 459693 h 539770"/>
                <a:gd name="connsiteX50" fmla="*/ 525433 w 677956"/>
                <a:gd name="connsiteY50" fmla="*/ 457151 h 539770"/>
                <a:gd name="connsiteX51" fmla="*/ 525433 w 677956"/>
                <a:gd name="connsiteY51" fmla="*/ 457151 h 539770"/>
                <a:gd name="connsiteX52" fmla="*/ 527975 w 677956"/>
                <a:gd name="connsiteY52" fmla="*/ 453338 h 539770"/>
                <a:gd name="connsiteX53" fmla="*/ 530517 w 677956"/>
                <a:gd name="connsiteY53" fmla="*/ 450796 h 539770"/>
                <a:gd name="connsiteX54" fmla="*/ 535601 w 677956"/>
                <a:gd name="connsiteY54" fmla="*/ 445712 h 539770"/>
                <a:gd name="connsiteX55" fmla="*/ 540685 w 677956"/>
                <a:gd name="connsiteY55" fmla="*/ 450796 h 539770"/>
                <a:gd name="connsiteX56" fmla="*/ 540685 w 677956"/>
                <a:gd name="connsiteY56" fmla="*/ 454609 h 539770"/>
                <a:gd name="connsiteX57" fmla="*/ 538143 w 677956"/>
                <a:gd name="connsiteY57" fmla="*/ 458422 h 539770"/>
                <a:gd name="connsiteX58" fmla="*/ 536872 w 677956"/>
                <a:gd name="connsiteY58" fmla="*/ 460965 h 539770"/>
                <a:gd name="connsiteX59" fmla="*/ 536872 w 677956"/>
                <a:gd name="connsiteY59" fmla="*/ 460965 h 539770"/>
                <a:gd name="connsiteX60" fmla="*/ 534330 w 677956"/>
                <a:gd name="connsiteY60" fmla="*/ 464778 h 539770"/>
                <a:gd name="connsiteX61" fmla="*/ 531788 w 677956"/>
                <a:gd name="connsiteY61" fmla="*/ 467320 h 539770"/>
                <a:gd name="connsiteX62" fmla="*/ 526704 w 677956"/>
                <a:gd name="connsiteY62" fmla="*/ 469862 h 539770"/>
                <a:gd name="connsiteX63" fmla="*/ 557209 w 677956"/>
                <a:gd name="connsiteY63" fmla="*/ 420290 h 539770"/>
                <a:gd name="connsiteX64" fmla="*/ 553396 w 677956"/>
                <a:gd name="connsiteY64" fmla="*/ 419019 h 539770"/>
                <a:gd name="connsiteX65" fmla="*/ 553396 w 677956"/>
                <a:gd name="connsiteY65" fmla="*/ 412663 h 539770"/>
                <a:gd name="connsiteX66" fmla="*/ 554666 w 677956"/>
                <a:gd name="connsiteY66" fmla="*/ 410122 h 539770"/>
                <a:gd name="connsiteX67" fmla="*/ 555938 w 677956"/>
                <a:gd name="connsiteY67" fmla="*/ 406308 h 539770"/>
                <a:gd name="connsiteX68" fmla="*/ 559751 w 677956"/>
                <a:gd name="connsiteY68" fmla="*/ 402495 h 539770"/>
                <a:gd name="connsiteX69" fmla="*/ 559751 w 677956"/>
                <a:gd name="connsiteY69" fmla="*/ 399953 h 539770"/>
                <a:gd name="connsiteX70" fmla="*/ 561022 w 677956"/>
                <a:gd name="connsiteY70" fmla="*/ 396139 h 539770"/>
                <a:gd name="connsiteX71" fmla="*/ 564835 w 677956"/>
                <a:gd name="connsiteY71" fmla="*/ 392326 h 539770"/>
                <a:gd name="connsiteX72" fmla="*/ 572461 w 677956"/>
                <a:gd name="connsiteY72" fmla="*/ 392326 h 539770"/>
                <a:gd name="connsiteX73" fmla="*/ 572461 w 677956"/>
                <a:gd name="connsiteY73" fmla="*/ 398682 h 539770"/>
                <a:gd name="connsiteX74" fmla="*/ 569919 w 677956"/>
                <a:gd name="connsiteY74" fmla="*/ 401224 h 539770"/>
                <a:gd name="connsiteX75" fmla="*/ 569919 w 677956"/>
                <a:gd name="connsiteY75" fmla="*/ 403766 h 539770"/>
                <a:gd name="connsiteX76" fmla="*/ 568648 w 677956"/>
                <a:gd name="connsiteY76" fmla="*/ 407579 h 539770"/>
                <a:gd name="connsiteX77" fmla="*/ 564835 w 677956"/>
                <a:gd name="connsiteY77" fmla="*/ 411393 h 539770"/>
                <a:gd name="connsiteX78" fmla="*/ 563564 w 677956"/>
                <a:gd name="connsiteY78" fmla="*/ 415206 h 539770"/>
                <a:gd name="connsiteX79" fmla="*/ 559751 w 677956"/>
                <a:gd name="connsiteY79" fmla="*/ 419019 h 539770"/>
                <a:gd name="connsiteX80" fmla="*/ 557209 w 677956"/>
                <a:gd name="connsiteY80" fmla="*/ 420290 h 539770"/>
                <a:gd name="connsiteX81" fmla="*/ 591527 w 677956"/>
                <a:gd name="connsiteY81" fmla="*/ 359279 h 539770"/>
                <a:gd name="connsiteX82" fmla="*/ 586442 w 677956"/>
                <a:gd name="connsiteY82" fmla="*/ 354194 h 539770"/>
                <a:gd name="connsiteX83" fmla="*/ 586442 w 677956"/>
                <a:gd name="connsiteY83" fmla="*/ 351652 h 539770"/>
                <a:gd name="connsiteX84" fmla="*/ 587714 w 677956"/>
                <a:gd name="connsiteY84" fmla="*/ 347839 h 539770"/>
                <a:gd name="connsiteX85" fmla="*/ 588984 w 677956"/>
                <a:gd name="connsiteY85" fmla="*/ 346568 h 539770"/>
                <a:gd name="connsiteX86" fmla="*/ 592797 w 677956"/>
                <a:gd name="connsiteY86" fmla="*/ 337670 h 539770"/>
                <a:gd name="connsiteX87" fmla="*/ 594069 w 677956"/>
                <a:gd name="connsiteY87" fmla="*/ 336399 h 539770"/>
                <a:gd name="connsiteX88" fmla="*/ 595339 w 677956"/>
                <a:gd name="connsiteY88" fmla="*/ 335128 h 539770"/>
                <a:gd name="connsiteX89" fmla="*/ 596611 w 677956"/>
                <a:gd name="connsiteY89" fmla="*/ 331315 h 539770"/>
                <a:gd name="connsiteX90" fmla="*/ 602966 w 677956"/>
                <a:gd name="connsiteY90" fmla="*/ 328773 h 539770"/>
                <a:gd name="connsiteX91" fmla="*/ 605508 w 677956"/>
                <a:gd name="connsiteY91" fmla="*/ 335128 h 539770"/>
                <a:gd name="connsiteX92" fmla="*/ 602966 w 677956"/>
                <a:gd name="connsiteY92" fmla="*/ 338941 h 539770"/>
                <a:gd name="connsiteX93" fmla="*/ 601695 w 677956"/>
                <a:gd name="connsiteY93" fmla="*/ 340213 h 539770"/>
                <a:gd name="connsiteX94" fmla="*/ 600424 w 677956"/>
                <a:gd name="connsiteY94" fmla="*/ 341483 h 539770"/>
                <a:gd name="connsiteX95" fmla="*/ 596611 w 677956"/>
                <a:gd name="connsiteY95" fmla="*/ 350381 h 539770"/>
                <a:gd name="connsiteX96" fmla="*/ 595339 w 677956"/>
                <a:gd name="connsiteY96" fmla="*/ 351652 h 539770"/>
                <a:gd name="connsiteX97" fmla="*/ 594069 w 677956"/>
                <a:gd name="connsiteY97" fmla="*/ 352923 h 539770"/>
                <a:gd name="connsiteX98" fmla="*/ 594069 w 677956"/>
                <a:gd name="connsiteY98" fmla="*/ 354194 h 539770"/>
                <a:gd name="connsiteX99" fmla="*/ 591527 w 677956"/>
                <a:gd name="connsiteY99" fmla="*/ 359279 h 539770"/>
                <a:gd name="connsiteX100" fmla="*/ 624573 w 677956"/>
                <a:gd name="connsiteY100" fmla="*/ 296996 h 539770"/>
                <a:gd name="connsiteX101" fmla="*/ 623302 w 677956"/>
                <a:gd name="connsiteY101" fmla="*/ 296996 h 539770"/>
                <a:gd name="connsiteX102" fmla="*/ 620760 w 677956"/>
                <a:gd name="connsiteY102" fmla="*/ 290640 h 539770"/>
                <a:gd name="connsiteX103" fmla="*/ 622032 w 677956"/>
                <a:gd name="connsiteY103" fmla="*/ 286827 h 539770"/>
                <a:gd name="connsiteX104" fmla="*/ 622032 w 677956"/>
                <a:gd name="connsiteY104" fmla="*/ 285556 h 539770"/>
                <a:gd name="connsiteX105" fmla="*/ 624573 w 677956"/>
                <a:gd name="connsiteY105" fmla="*/ 281743 h 539770"/>
                <a:gd name="connsiteX106" fmla="*/ 624573 w 677956"/>
                <a:gd name="connsiteY106" fmla="*/ 281743 h 539770"/>
                <a:gd name="connsiteX107" fmla="*/ 627115 w 677956"/>
                <a:gd name="connsiteY107" fmla="*/ 277930 h 539770"/>
                <a:gd name="connsiteX108" fmla="*/ 627115 w 677956"/>
                <a:gd name="connsiteY108" fmla="*/ 277930 h 539770"/>
                <a:gd name="connsiteX109" fmla="*/ 632200 w 677956"/>
                <a:gd name="connsiteY109" fmla="*/ 272845 h 539770"/>
                <a:gd name="connsiteX110" fmla="*/ 633470 w 677956"/>
                <a:gd name="connsiteY110" fmla="*/ 272845 h 539770"/>
                <a:gd name="connsiteX111" fmla="*/ 639825 w 677956"/>
                <a:gd name="connsiteY111" fmla="*/ 276659 h 539770"/>
                <a:gd name="connsiteX112" fmla="*/ 639825 w 677956"/>
                <a:gd name="connsiteY112" fmla="*/ 277930 h 539770"/>
                <a:gd name="connsiteX113" fmla="*/ 637283 w 677956"/>
                <a:gd name="connsiteY113" fmla="*/ 281743 h 539770"/>
                <a:gd name="connsiteX114" fmla="*/ 637283 w 677956"/>
                <a:gd name="connsiteY114" fmla="*/ 281743 h 539770"/>
                <a:gd name="connsiteX115" fmla="*/ 634742 w 677956"/>
                <a:gd name="connsiteY115" fmla="*/ 285556 h 539770"/>
                <a:gd name="connsiteX116" fmla="*/ 634742 w 677956"/>
                <a:gd name="connsiteY116" fmla="*/ 285556 h 539770"/>
                <a:gd name="connsiteX117" fmla="*/ 632200 w 677956"/>
                <a:gd name="connsiteY117" fmla="*/ 289370 h 539770"/>
                <a:gd name="connsiteX118" fmla="*/ 630928 w 677956"/>
                <a:gd name="connsiteY118" fmla="*/ 293183 h 539770"/>
                <a:gd name="connsiteX119" fmla="*/ 624573 w 677956"/>
                <a:gd name="connsiteY119" fmla="*/ 296996 h 539770"/>
                <a:gd name="connsiteX120" fmla="*/ 648723 w 677956"/>
                <a:gd name="connsiteY120" fmla="*/ 243610 h 539770"/>
                <a:gd name="connsiteX121" fmla="*/ 643638 w 677956"/>
                <a:gd name="connsiteY121" fmla="*/ 238527 h 539770"/>
                <a:gd name="connsiteX122" fmla="*/ 643638 w 677956"/>
                <a:gd name="connsiteY122" fmla="*/ 237255 h 539770"/>
                <a:gd name="connsiteX123" fmla="*/ 646181 w 677956"/>
                <a:gd name="connsiteY123" fmla="*/ 228357 h 539770"/>
                <a:gd name="connsiteX124" fmla="*/ 652536 w 677956"/>
                <a:gd name="connsiteY124" fmla="*/ 214376 h 539770"/>
                <a:gd name="connsiteX125" fmla="*/ 658891 w 677956"/>
                <a:gd name="connsiteY125" fmla="*/ 211834 h 539770"/>
                <a:gd name="connsiteX126" fmla="*/ 661433 w 677956"/>
                <a:gd name="connsiteY126" fmla="*/ 218189 h 539770"/>
                <a:gd name="connsiteX127" fmla="*/ 656349 w 677956"/>
                <a:gd name="connsiteY127" fmla="*/ 230900 h 539770"/>
                <a:gd name="connsiteX128" fmla="*/ 653807 w 677956"/>
                <a:gd name="connsiteY128" fmla="*/ 239797 h 539770"/>
                <a:gd name="connsiteX129" fmla="*/ 648723 w 677956"/>
                <a:gd name="connsiteY129" fmla="*/ 243610 h 539770"/>
                <a:gd name="connsiteX130" fmla="*/ 665246 w 677956"/>
                <a:gd name="connsiteY130" fmla="*/ 173701 h 539770"/>
                <a:gd name="connsiteX131" fmla="*/ 665246 w 677956"/>
                <a:gd name="connsiteY131" fmla="*/ 173701 h 539770"/>
                <a:gd name="connsiteX132" fmla="*/ 660162 w 677956"/>
                <a:gd name="connsiteY132" fmla="*/ 168617 h 539770"/>
                <a:gd name="connsiteX133" fmla="*/ 661433 w 677956"/>
                <a:gd name="connsiteY133" fmla="*/ 154635 h 539770"/>
                <a:gd name="connsiteX134" fmla="*/ 661433 w 677956"/>
                <a:gd name="connsiteY134" fmla="*/ 145737 h 539770"/>
                <a:gd name="connsiteX135" fmla="*/ 666518 w 677956"/>
                <a:gd name="connsiteY135" fmla="*/ 140654 h 539770"/>
                <a:gd name="connsiteX136" fmla="*/ 671601 w 677956"/>
                <a:gd name="connsiteY136" fmla="*/ 145737 h 539770"/>
                <a:gd name="connsiteX137" fmla="*/ 671601 w 677956"/>
                <a:gd name="connsiteY137" fmla="*/ 155907 h 539770"/>
                <a:gd name="connsiteX138" fmla="*/ 670330 w 677956"/>
                <a:gd name="connsiteY138" fmla="*/ 171159 h 539770"/>
                <a:gd name="connsiteX139" fmla="*/ 665246 w 677956"/>
                <a:gd name="connsiteY139" fmla="*/ 173701 h 539770"/>
                <a:gd name="connsiteX140" fmla="*/ 4311 w 677956"/>
                <a:gd name="connsiteY140" fmla="*/ 168617 h 539770"/>
                <a:gd name="connsiteX141" fmla="*/ 3041 w 677956"/>
                <a:gd name="connsiteY141" fmla="*/ 168617 h 539770"/>
                <a:gd name="connsiteX142" fmla="*/ 498 w 677956"/>
                <a:gd name="connsiteY142" fmla="*/ 162262 h 539770"/>
                <a:gd name="connsiteX143" fmla="*/ 498 w 677956"/>
                <a:gd name="connsiteY143" fmla="*/ 160990 h 539770"/>
                <a:gd name="connsiteX144" fmla="*/ 498 w 677956"/>
                <a:gd name="connsiteY144" fmla="*/ 154635 h 539770"/>
                <a:gd name="connsiteX145" fmla="*/ 498 w 677956"/>
                <a:gd name="connsiteY145" fmla="*/ 153364 h 539770"/>
                <a:gd name="connsiteX146" fmla="*/ 3041 w 677956"/>
                <a:gd name="connsiteY146" fmla="*/ 147009 h 539770"/>
                <a:gd name="connsiteX147" fmla="*/ 3041 w 677956"/>
                <a:gd name="connsiteY147" fmla="*/ 140654 h 539770"/>
                <a:gd name="connsiteX148" fmla="*/ 8124 w 677956"/>
                <a:gd name="connsiteY148" fmla="*/ 135569 h 539770"/>
                <a:gd name="connsiteX149" fmla="*/ 13209 w 677956"/>
                <a:gd name="connsiteY149" fmla="*/ 139382 h 539770"/>
                <a:gd name="connsiteX150" fmla="*/ 13209 w 677956"/>
                <a:gd name="connsiteY150" fmla="*/ 147009 h 539770"/>
                <a:gd name="connsiteX151" fmla="*/ 13209 w 677956"/>
                <a:gd name="connsiteY151" fmla="*/ 148280 h 539770"/>
                <a:gd name="connsiteX152" fmla="*/ 10667 w 677956"/>
                <a:gd name="connsiteY152" fmla="*/ 154635 h 539770"/>
                <a:gd name="connsiteX153" fmla="*/ 10667 w 677956"/>
                <a:gd name="connsiteY153" fmla="*/ 160990 h 539770"/>
                <a:gd name="connsiteX154" fmla="*/ 10667 w 677956"/>
                <a:gd name="connsiteY154" fmla="*/ 162262 h 539770"/>
                <a:gd name="connsiteX155" fmla="*/ 9396 w 677956"/>
                <a:gd name="connsiteY155" fmla="*/ 164804 h 539770"/>
                <a:gd name="connsiteX156" fmla="*/ 4311 w 677956"/>
                <a:gd name="connsiteY156" fmla="*/ 168617 h 539770"/>
                <a:gd name="connsiteX157" fmla="*/ 665246 w 677956"/>
                <a:gd name="connsiteY157" fmla="*/ 102521 h 539770"/>
                <a:gd name="connsiteX158" fmla="*/ 660162 w 677956"/>
                <a:gd name="connsiteY158" fmla="*/ 97437 h 539770"/>
                <a:gd name="connsiteX159" fmla="*/ 660162 w 677956"/>
                <a:gd name="connsiteY159" fmla="*/ 94894 h 539770"/>
                <a:gd name="connsiteX160" fmla="*/ 661433 w 677956"/>
                <a:gd name="connsiteY160" fmla="*/ 91081 h 539770"/>
                <a:gd name="connsiteX161" fmla="*/ 662704 w 677956"/>
                <a:gd name="connsiteY161" fmla="*/ 89811 h 539770"/>
                <a:gd name="connsiteX162" fmla="*/ 662704 w 677956"/>
                <a:gd name="connsiteY162" fmla="*/ 83455 h 539770"/>
                <a:gd name="connsiteX163" fmla="*/ 665246 w 677956"/>
                <a:gd name="connsiteY163" fmla="*/ 79642 h 539770"/>
                <a:gd name="connsiteX164" fmla="*/ 665246 w 677956"/>
                <a:gd name="connsiteY164" fmla="*/ 79642 h 539770"/>
                <a:gd name="connsiteX165" fmla="*/ 670330 w 677956"/>
                <a:gd name="connsiteY165" fmla="*/ 74558 h 539770"/>
                <a:gd name="connsiteX166" fmla="*/ 672873 w 677956"/>
                <a:gd name="connsiteY166" fmla="*/ 74558 h 539770"/>
                <a:gd name="connsiteX167" fmla="*/ 677956 w 677956"/>
                <a:gd name="connsiteY167" fmla="*/ 79642 h 539770"/>
                <a:gd name="connsiteX168" fmla="*/ 675414 w 677956"/>
                <a:gd name="connsiteY168" fmla="*/ 83455 h 539770"/>
                <a:gd name="connsiteX169" fmla="*/ 675414 w 677956"/>
                <a:gd name="connsiteY169" fmla="*/ 83455 h 539770"/>
                <a:gd name="connsiteX170" fmla="*/ 672873 w 677956"/>
                <a:gd name="connsiteY170" fmla="*/ 87268 h 539770"/>
                <a:gd name="connsiteX171" fmla="*/ 672873 w 677956"/>
                <a:gd name="connsiteY171" fmla="*/ 92353 h 539770"/>
                <a:gd name="connsiteX172" fmla="*/ 671601 w 677956"/>
                <a:gd name="connsiteY172" fmla="*/ 96166 h 539770"/>
                <a:gd name="connsiteX173" fmla="*/ 670330 w 677956"/>
                <a:gd name="connsiteY173" fmla="*/ 97437 h 539770"/>
                <a:gd name="connsiteX174" fmla="*/ 665246 w 677956"/>
                <a:gd name="connsiteY174" fmla="*/ 102521 h 539770"/>
                <a:gd name="connsiteX175" fmla="*/ 8124 w 677956"/>
                <a:gd name="connsiteY175" fmla="*/ 97437 h 539770"/>
                <a:gd name="connsiteX176" fmla="*/ 3041 w 677956"/>
                <a:gd name="connsiteY176" fmla="*/ 92353 h 539770"/>
                <a:gd name="connsiteX177" fmla="*/ 3041 w 677956"/>
                <a:gd name="connsiteY177" fmla="*/ 72015 h 539770"/>
                <a:gd name="connsiteX178" fmla="*/ 3041 w 677956"/>
                <a:gd name="connsiteY178" fmla="*/ 69473 h 539770"/>
                <a:gd name="connsiteX179" fmla="*/ 6854 w 677956"/>
                <a:gd name="connsiteY179" fmla="*/ 64389 h 539770"/>
                <a:gd name="connsiteX180" fmla="*/ 13209 w 677956"/>
                <a:gd name="connsiteY180" fmla="*/ 68202 h 539770"/>
                <a:gd name="connsiteX181" fmla="*/ 13209 w 677956"/>
                <a:gd name="connsiteY181" fmla="*/ 72015 h 539770"/>
                <a:gd name="connsiteX182" fmla="*/ 13209 w 677956"/>
                <a:gd name="connsiteY182" fmla="*/ 93624 h 539770"/>
                <a:gd name="connsiteX183" fmla="*/ 8124 w 677956"/>
                <a:gd name="connsiteY183" fmla="*/ 97437 h 539770"/>
                <a:gd name="connsiteX184" fmla="*/ 9396 w 677956"/>
                <a:gd name="connsiteY184" fmla="*/ 26257 h 539770"/>
                <a:gd name="connsiteX185" fmla="*/ 6854 w 677956"/>
                <a:gd name="connsiteY185" fmla="*/ 26257 h 539770"/>
                <a:gd name="connsiteX186" fmla="*/ 4311 w 677956"/>
                <a:gd name="connsiteY186" fmla="*/ 19901 h 539770"/>
                <a:gd name="connsiteX187" fmla="*/ 5583 w 677956"/>
                <a:gd name="connsiteY187" fmla="*/ 18630 h 539770"/>
                <a:gd name="connsiteX188" fmla="*/ 9396 w 677956"/>
                <a:gd name="connsiteY188" fmla="*/ 14817 h 539770"/>
                <a:gd name="connsiteX189" fmla="*/ 10667 w 677956"/>
                <a:gd name="connsiteY189" fmla="*/ 11004 h 539770"/>
                <a:gd name="connsiteX190" fmla="*/ 15751 w 677956"/>
                <a:gd name="connsiteY190" fmla="*/ 5919 h 539770"/>
                <a:gd name="connsiteX191" fmla="*/ 23377 w 677956"/>
                <a:gd name="connsiteY191" fmla="*/ 835 h 539770"/>
                <a:gd name="connsiteX192" fmla="*/ 29732 w 677956"/>
                <a:gd name="connsiteY192" fmla="*/ 2106 h 539770"/>
                <a:gd name="connsiteX193" fmla="*/ 28461 w 677956"/>
                <a:gd name="connsiteY193" fmla="*/ 8461 h 539770"/>
                <a:gd name="connsiteX194" fmla="*/ 20835 w 677956"/>
                <a:gd name="connsiteY194" fmla="*/ 13546 h 539770"/>
                <a:gd name="connsiteX195" fmla="*/ 18293 w 677956"/>
                <a:gd name="connsiteY195" fmla="*/ 16088 h 539770"/>
                <a:gd name="connsiteX196" fmla="*/ 17022 w 677956"/>
                <a:gd name="connsiteY196" fmla="*/ 19901 h 539770"/>
                <a:gd name="connsiteX197" fmla="*/ 11938 w 677956"/>
                <a:gd name="connsiteY197" fmla="*/ 24985 h 539770"/>
                <a:gd name="connsiteX198" fmla="*/ 9396 w 677956"/>
                <a:gd name="connsiteY198" fmla="*/ 26257 h 53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677956" h="539770">
                  <a:moveTo>
                    <a:pt x="439003" y="539771"/>
                  </a:moveTo>
                  <a:lnTo>
                    <a:pt x="439003" y="539771"/>
                  </a:lnTo>
                  <a:cubicBezTo>
                    <a:pt x="435190" y="539771"/>
                    <a:pt x="432648" y="537229"/>
                    <a:pt x="432648" y="534687"/>
                  </a:cubicBezTo>
                  <a:cubicBezTo>
                    <a:pt x="432648" y="532145"/>
                    <a:pt x="433919" y="530874"/>
                    <a:pt x="436461" y="529602"/>
                  </a:cubicBezTo>
                  <a:lnTo>
                    <a:pt x="437732" y="528332"/>
                  </a:lnTo>
                  <a:cubicBezTo>
                    <a:pt x="439003" y="527060"/>
                    <a:pt x="440274" y="527060"/>
                    <a:pt x="441545" y="527060"/>
                  </a:cubicBezTo>
                  <a:lnTo>
                    <a:pt x="441545" y="527060"/>
                  </a:lnTo>
                  <a:lnTo>
                    <a:pt x="442816" y="525789"/>
                  </a:lnTo>
                  <a:cubicBezTo>
                    <a:pt x="442816" y="525789"/>
                    <a:pt x="444088" y="524519"/>
                    <a:pt x="444088" y="524519"/>
                  </a:cubicBezTo>
                  <a:cubicBezTo>
                    <a:pt x="445358" y="523247"/>
                    <a:pt x="446629" y="521976"/>
                    <a:pt x="449171" y="521976"/>
                  </a:cubicBezTo>
                  <a:lnTo>
                    <a:pt x="449171" y="521976"/>
                  </a:lnTo>
                  <a:lnTo>
                    <a:pt x="450443" y="520705"/>
                  </a:lnTo>
                  <a:cubicBezTo>
                    <a:pt x="450443" y="520705"/>
                    <a:pt x="451713" y="519434"/>
                    <a:pt x="452984" y="519434"/>
                  </a:cubicBezTo>
                  <a:cubicBezTo>
                    <a:pt x="454256" y="518163"/>
                    <a:pt x="455526" y="518163"/>
                    <a:pt x="456798" y="518163"/>
                  </a:cubicBezTo>
                  <a:cubicBezTo>
                    <a:pt x="459339" y="518163"/>
                    <a:pt x="461882" y="520705"/>
                    <a:pt x="461882" y="523247"/>
                  </a:cubicBezTo>
                  <a:lnTo>
                    <a:pt x="461882" y="524519"/>
                  </a:lnTo>
                  <a:cubicBezTo>
                    <a:pt x="461882" y="527060"/>
                    <a:pt x="459339" y="529602"/>
                    <a:pt x="456798" y="529602"/>
                  </a:cubicBezTo>
                  <a:lnTo>
                    <a:pt x="456798" y="529602"/>
                  </a:lnTo>
                  <a:lnTo>
                    <a:pt x="455526" y="530874"/>
                  </a:lnTo>
                  <a:cubicBezTo>
                    <a:pt x="455526" y="530874"/>
                    <a:pt x="454256" y="532145"/>
                    <a:pt x="454256" y="532145"/>
                  </a:cubicBezTo>
                  <a:cubicBezTo>
                    <a:pt x="452984" y="533415"/>
                    <a:pt x="451713" y="534687"/>
                    <a:pt x="449171" y="534687"/>
                  </a:cubicBezTo>
                  <a:lnTo>
                    <a:pt x="449171" y="534687"/>
                  </a:lnTo>
                  <a:lnTo>
                    <a:pt x="447901" y="535958"/>
                  </a:lnTo>
                  <a:cubicBezTo>
                    <a:pt x="446629" y="537229"/>
                    <a:pt x="445358" y="537229"/>
                    <a:pt x="444088" y="537229"/>
                  </a:cubicBezTo>
                  <a:lnTo>
                    <a:pt x="444088" y="537229"/>
                  </a:lnTo>
                  <a:lnTo>
                    <a:pt x="442816" y="538500"/>
                  </a:lnTo>
                  <a:cubicBezTo>
                    <a:pt x="441545" y="539771"/>
                    <a:pt x="440274" y="539771"/>
                    <a:pt x="439003" y="539771"/>
                  </a:cubicBezTo>
                  <a:moveTo>
                    <a:pt x="488574" y="507994"/>
                  </a:moveTo>
                  <a:lnTo>
                    <a:pt x="487302" y="507994"/>
                  </a:lnTo>
                  <a:cubicBezTo>
                    <a:pt x="484760" y="507994"/>
                    <a:pt x="482218" y="505452"/>
                    <a:pt x="482218" y="502910"/>
                  </a:cubicBezTo>
                  <a:cubicBezTo>
                    <a:pt x="482218" y="501639"/>
                    <a:pt x="483489" y="500368"/>
                    <a:pt x="484760" y="499097"/>
                  </a:cubicBezTo>
                  <a:cubicBezTo>
                    <a:pt x="486031" y="496555"/>
                    <a:pt x="487302" y="495283"/>
                    <a:pt x="489844" y="495283"/>
                  </a:cubicBezTo>
                  <a:lnTo>
                    <a:pt x="489844" y="495283"/>
                  </a:lnTo>
                  <a:lnTo>
                    <a:pt x="493657" y="491470"/>
                  </a:lnTo>
                  <a:cubicBezTo>
                    <a:pt x="493657" y="491470"/>
                    <a:pt x="494929" y="490199"/>
                    <a:pt x="494929" y="490199"/>
                  </a:cubicBezTo>
                  <a:cubicBezTo>
                    <a:pt x="494929" y="488928"/>
                    <a:pt x="496199" y="488928"/>
                    <a:pt x="497470" y="487657"/>
                  </a:cubicBezTo>
                  <a:cubicBezTo>
                    <a:pt x="498742" y="486386"/>
                    <a:pt x="500012" y="485115"/>
                    <a:pt x="502555" y="485115"/>
                  </a:cubicBezTo>
                  <a:lnTo>
                    <a:pt x="505097" y="485115"/>
                  </a:lnTo>
                  <a:cubicBezTo>
                    <a:pt x="507639" y="485115"/>
                    <a:pt x="510180" y="487657"/>
                    <a:pt x="510180" y="490199"/>
                  </a:cubicBezTo>
                  <a:cubicBezTo>
                    <a:pt x="510180" y="491470"/>
                    <a:pt x="508910" y="494012"/>
                    <a:pt x="507639" y="494012"/>
                  </a:cubicBezTo>
                  <a:cubicBezTo>
                    <a:pt x="507639" y="495283"/>
                    <a:pt x="506367" y="496555"/>
                    <a:pt x="505097" y="496555"/>
                  </a:cubicBezTo>
                  <a:cubicBezTo>
                    <a:pt x="503825" y="497826"/>
                    <a:pt x="502555" y="499097"/>
                    <a:pt x="500012" y="499097"/>
                  </a:cubicBezTo>
                  <a:lnTo>
                    <a:pt x="500012" y="499097"/>
                  </a:lnTo>
                  <a:lnTo>
                    <a:pt x="496199" y="502910"/>
                  </a:lnTo>
                  <a:cubicBezTo>
                    <a:pt x="496199" y="502910"/>
                    <a:pt x="494929" y="504181"/>
                    <a:pt x="494929" y="504181"/>
                  </a:cubicBezTo>
                  <a:cubicBezTo>
                    <a:pt x="492386" y="506723"/>
                    <a:pt x="491115" y="507994"/>
                    <a:pt x="488574" y="507994"/>
                  </a:cubicBezTo>
                  <a:moveTo>
                    <a:pt x="526704" y="469862"/>
                  </a:moveTo>
                  <a:cubicBezTo>
                    <a:pt x="524162" y="469862"/>
                    <a:pt x="521620" y="467320"/>
                    <a:pt x="521620" y="464778"/>
                  </a:cubicBezTo>
                  <a:lnTo>
                    <a:pt x="521620" y="463506"/>
                  </a:lnTo>
                  <a:cubicBezTo>
                    <a:pt x="521620" y="460965"/>
                    <a:pt x="522891" y="459693"/>
                    <a:pt x="524162" y="459693"/>
                  </a:cubicBezTo>
                  <a:cubicBezTo>
                    <a:pt x="524162" y="458422"/>
                    <a:pt x="525433" y="458422"/>
                    <a:pt x="525433" y="457151"/>
                  </a:cubicBezTo>
                  <a:lnTo>
                    <a:pt x="525433" y="457151"/>
                  </a:lnTo>
                  <a:cubicBezTo>
                    <a:pt x="525433" y="454609"/>
                    <a:pt x="526704" y="453338"/>
                    <a:pt x="527975" y="453338"/>
                  </a:cubicBezTo>
                  <a:cubicBezTo>
                    <a:pt x="527975" y="452067"/>
                    <a:pt x="529246" y="452067"/>
                    <a:pt x="530517" y="450796"/>
                  </a:cubicBezTo>
                  <a:cubicBezTo>
                    <a:pt x="530517" y="448254"/>
                    <a:pt x="533060" y="445712"/>
                    <a:pt x="535601" y="445712"/>
                  </a:cubicBezTo>
                  <a:cubicBezTo>
                    <a:pt x="538143" y="445712"/>
                    <a:pt x="540685" y="448254"/>
                    <a:pt x="540685" y="450796"/>
                  </a:cubicBezTo>
                  <a:lnTo>
                    <a:pt x="540685" y="454609"/>
                  </a:lnTo>
                  <a:cubicBezTo>
                    <a:pt x="540685" y="457151"/>
                    <a:pt x="539415" y="458422"/>
                    <a:pt x="538143" y="458422"/>
                  </a:cubicBezTo>
                  <a:cubicBezTo>
                    <a:pt x="538143" y="459693"/>
                    <a:pt x="536872" y="459693"/>
                    <a:pt x="536872" y="460965"/>
                  </a:cubicBezTo>
                  <a:lnTo>
                    <a:pt x="536872" y="460965"/>
                  </a:lnTo>
                  <a:cubicBezTo>
                    <a:pt x="536872" y="463506"/>
                    <a:pt x="535601" y="464778"/>
                    <a:pt x="534330" y="464778"/>
                  </a:cubicBezTo>
                  <a:cubicBezTo>
                    <a:pt x="534330" y="466049"/>
                    <a:pt x="533060" y="467320"/>
                    <a:pt x="531788" y="467320"/>
                  </a:cubicBezTo>
                  <a:cubicBezTo>
                    <a:pt x="529246" y="468591"/>
                    <a:pt x="527975" y="469862"/>
                    <a:pt x="526704" y="469862"/>
                  </a:cubicBezTo>
                  <a:moveTo>
                    <a:pt x="557209" y="420290"/>
                  </a:moveTo>
                  <a:cubicBezTo>
                    <a:pt x="555938" y="420290"/>
                    <a:pt x="554666" y="420290"/>
                    <a:pt x="553396" y="419019"/>
                  </a:cubicBezTo>
                  <a:cubicBezTo>
                    <a:pt x="550853" y="417748"/>
                    <a:pt x="550853" y="413935"/>
                    <a:pt x="553396" y="412663"/>
                  </a:cubicBezTo>
                  <a:lnTo>
                    <a:pt x="554666" y="410122"/>
                  </a:lnTo>
                  <a:cubicBezTo>
                    <a:pt x="554666" y="408850"/>
                    <a:pt x="554666" y="407579"/>
                    <a:pt x="555938" y="406308"/>
                  </a:cubicBezTo>
                  <a:lnTo>
                    <a:pt x="559751" y="402495"/>
                  </a:lnTo>
                  <a:lnTo>
                    <a:pt x="559751" y="399953"/>
                  </a:lnTo>
                  <a:cubicBezTo>
                    <a:pt x="559751" y="398682"/>
                    <a:pt x="559751" y="397411"/>
                    <a:pt x="561022" y="396139"/>
                  </a:cubicBezTo>
                  <a:lnTo>
                    <a:pt x="564835" y="392326"/>
                  </a:lnTo>
                  <a:cubicBezTo>
                    <a:pt x="567377" y="391056"/>
                    <a:pt x="569919" y="391056"/>
                    <a:pt x="572461" y="392326"/>
                  </a:cubicBezTo>
                  <a:cubicBezTo>
                    <a:pt x="575003" y="393597"/>
                    <a:pt x="575003" y="397411"/>
                    <a:pt x="572461" y="398682"/>
                  </a:cubicBezTo>
                  <a:lnTo>
                    <a:pt x="569919" y="401224"/>
                  </a:lnTo>
                  <a:lnTo>
                    <a:pt x="569919" y="403766"/>
                  </a:lnTo>
                  <a:cubicBezTo>
                    <a:pt x="569919" y="405037"/>
                    <a:pt x="569919" y="406308"/>
                    <a:pt x="568648" y="407579"/>
                  </a:cubicBezTo>
                  <a:lnTo>
                    <a:pt x="564835" y="411393"/>
                  </a:lnTo>
                  <a:cubicBezTo>
                    <a:pt x="564835" y="412663"/>
                    <a:pt x="564835" y="413935"/>
                    <a:pt x="563564" y="415206"/>
                  </a:cubicBezTo>
                  <a:lnTo>
                    <a:pt x="559751" y="419019"/>
                  </a:lnTo>
                  <a:cubicBezTo>
                    <a:pt x="559751" y="420290"/>
                    <a:pt x="558480" y="420290"/>
                    <a:pt x="557209" y="420290"/>
                  </a:cubicBezTo>
                  <a:moveTo>
                    <a:pt x="591527" y="359279"/>
                  </a:moveTo>
                  <a:cubicBezTo>
                    <a:pt x="588984" y="359279"/>
                    <a:pt x="586442" y="356736"/>
                    <a:pt x="586442" y="354194"/>
                  </a:cubicBezTo>
                  <a:lnTo>
                    <a:pt x="586442" y="351652"/>
                  </a:lnTo>
                  <a:cubicBezTo>
                    <a:pt x="586442" y="350381"/>
                    <a:pt x="586442" y="349110"/>
                    <a:pt x="587714" y="347839"/>
                  </a:cubicBezTo>
                  <a:lnTo>
                    <a:pt x="588984" y="346568"/>
                  </a:lnTo>
                  <a:lnTo>
                    <a:pt x="592797" y="337670"/>
                  </a:lnTo>
                  <a:cubicBezTo>
                    <a:pt x="592797" y="337670"/>
                    <a:pt x="592797" y="336399"/>
                    <a:pt x="594069" y="336399"/>
                  </a:cubicBezTo>
                  <a:lnTo>
                    <a:pt x="595339" y="335128"/>
                  </a:lnTo>
                  <a:lnTo>
                    <a:pt x="596611" y="331315"/>
                  </a:lnTo>
                  <a:cubicBezTo>
                    <a:pt x="597882" y="328773"/>
                    <a:pt x="600424" y="327502"/>
                    <a:pt x="602966" y="328773"/>
                  </a:cubicBezTo>
                  <a:cubicBezTo>
                    <a:pt x="605508" y="330043"/>
                    <a:pt x="606779" y="332586"/>
                    <a:pt x="605508" y="335128"/>
                  </a:cubicBezTo>
                  <a:lnTo>
                    <a:pt x="602966" y="338941"/>
                  </a:lnTo>
                  <a:cubicBezTo>
                    <a:pt x="602966" y="338941"/>
                    <a:pt x="602966" y="340213"/>
                    <a:pt x="601695" y="340213"/>
                  </a:cubicBezTo>
                  <a:lnTo>
                    <a:pt x="600424" y="341483"/>
                  </a:lnTo>
                  <a:lnTo>
                    <a:pt x="596611" y="350381"/>
                  </a:lnTo>
                  <a:cubicBezTo>
                    <a:pt x="596611" y="350381"/>
                    <a:pt x="596611" y="351652"/>
                    <a:pt x="595339" y="351652"/>
                  </a:cubicBezTo>
                  <a:lnTo>
                    <a:pt x="594069" y="352923"/>
                  </a:lnTo>
                  <a:lnTo>
                    <a:pt x="594069" y="354194"/>
                  </a:lnTo>
                  <a:cubicBezTo>
                    <a:pt x="596611" y="358007"/>
                    <a:pt x="594069" y="359279"/>
                    <a:pt x="591527" y="359279"/>
                  </a:cubicBezTo>
                  <a:moveTo>
                    <a:pt x="624573" y="296996"/>
                  </a:moveTo>
                  <a:cubicBezTo>
                    <a:pt x="624573" y="296996"/>
                    <a:pt x="623302" y="296996"/>
                    <a:pt x="623302" y="296996"/>
                  </a:cubicBezTo>
                  <a:cubicBezTo>
                    <a:pt x="620760" y="295725"/>
                    <a:pt x="619489" y="293183"/>
                    <a:pt x="620760" y="290640"/>
                  </a:cubicBezTo>
                  <a:lnTo>
                    <a:pt x="622032" y="286827"/>
                  </a:lnTo>
                  <a:lnTo>
                    <a:pt x="622032" y="285556"/>
                  </a:lnTo>
                  <a:cubicBezTo>
                    <a:pt x="622032" y="284285"/>
                    <a:pt x="623302" y="281743"/>
                    <a:pt x="624573" y="281743"/>
                  </a:cubicBezTo>
                  <a:lnTo>
                    <a:pt x="624573" y="281743"/>
                  </a:lnTo>
                  <a:cubicBezTo>
                    <a:pt x="624573" y="280472"/>
                    <a:pt x="625844" y="277930"/>
                    <a:pt x="627115" y="277930"/>
                  </a:cubicBezTo>
                  <a:lnTo>
                    <a:pt x="627115" y="277930"/>
                  </a:lnTo>
                  <a:cubicBezTo>
                    <a:pt x="627115" y="275387"/>
                    <a:pt x="629657" y="272845"/>
                    <a:pt x="632200" y="272845"/>
                  </a:cubicBezTo>
                  <a:lnTo>
                    <a:pt x="633470" y="272845"/>
                  </a:lnTo>
                  <a:cubicBezTo>
                    <a:pt x="636013" y="271574"/>
                    <a:pt x="639825" y="274117"/>
                    <a:pt x="639825" y="276659"/>
                  </a:cubicBezTo>
                  <a:lnTo>
                    <a:pt x="639825" y="277930"/>
                  </a:lnTo>
                  <a:cubicBezTo>
                    <a:pt x="639825" y="279200"/>
                    <a:pt x="638555" y="281743"/>
                    <a:pt x="637283" y="281743"/>
                  </a:cubicBezTo>
                  <a:lnTo>
                    <a:pt x="637283" y="281743"/>
                  </a:lnTo>
                  <a:cubicBezTo>
                    <a:pt x="637283" y="283014"/>
                    <a:pt x="636013" y="285556"/>
                    <a:pt x="634742" y="285556"/>
                  </a:cubicBezTo>
                  <a:lnTo>
                    <a:pt x="634742" y="285556"/>
                  </a:lnTo>
                  <a:cubicBezTo>
                    <a:pt x="634742" y="286827"/>
                    <a:pt x="633470" y="289370"/>
                    <a:pt x="632200" y="289370"/>
                  </a:cubicBezTo>
                  <a:lnTo>
                    <a:pt x="630928" y="293183"/>
                  </a:lnTo>
                  <a:cubicBezTo>
                    <a:pt x="629657" y="295725"/>
                    <a:pt x="627115" y="296996"/>
                    <a:pt x="624573" y="296996"/>
                  </a:cubicBezTo>
                  <a:moveTo>
                    <a:pt x="648723" y="243610"/>
                  </a:moveTo>
                  <a:cubicBezTo>
                    <a:pt x="646181" y="243610"/>
                    <a:pt x="643638" y="242340"/>
                    <a:pt x="643638" y="238527"/>
                  </a:cubicBezTo>
                  <a:cubicBezTo>
                    <a:pt x="643638" y="238527"/>
                    <a:pt x="643638" y="237255"/>
                    <a:pt x="643638" y="237255"/>
                  </a:cubicBezTo>
                  <a:lnTo>
                    <a:pt x="646181" y="228357"/>
                  </a:lnTo>
                  <a:lnTo>
                    <a:pt x="652536" y="214376"/>
                  </a:lnTo>
                  <a:cubicBezTo>
                    <a:pt x="653807" y="211834"/>
                    <a:pt x="656349" y="210563"/>
                    <a:pt x="658891" y="211834"/>
                  </a:cubicBezTo>
                  <a:cubicBezTo>
                    <a:pt x="661433" y="213105"/>
                    <a:pt x="662704" y="215647"/>
                    <a:pt x="661433" y="218189"/>
                  </a:cubicBezTo>
                  <a:lnTo>
                    <a:pt x="656349" y="230900"/>
                  </a:lnTo>
                  <a:lnTo>
                    <a:pt x="653807" y="239797"/>
                  </a:lnTo>
                  <a:cubicBezTo>
                    <a:pt x="652536" y="242340"/>
                    <a:pt x="651265" y="243610"/>
                    <a:pt x="648723" y="243610"/>
                  </a:cubicBezTo>
                  <a:moveTo>
                    <a:pt x="665246" y="173701"/>
                  </a:moveTo>
                  <a:cubicBezTo>
                    <a:pt x="665246" y="173701"/>
                    <a:pt x="665246" y="173701"/>
                    <a:pt x="665246" y="173701"/>
                  </a:cubicBezTo>
                  <a:cubicBezTo>
                    <a:pt x="661433" y="173701"/>
                    <a:pt x="660162" y="171159"/>
                    <a:pt x="660162" y="168617"/>
                  </a:cubicBezTo>
                  <a:lnTo>
                    <a:pt x="661433" y="154635"/>
                  </a:lnTo>
                  <a:lnTo>
                    <a:pt x="661433" y="145737"/>
                  </a:lnTo>
                  <a:cubicBezTo>
                    <a:pt x="661433" y="143196"/>
                    <a:pt x="663975" y="140654"/>
                    <a:pt x="666518" y="140654"/>
                  </a:cubicBezTo>
                  <a:cubicBezTo>
                    <a:pt x="669059" y="140654"/>
                    <a:pt x="671601" y="143196"/>
                    <a:pt x="671601" y="145737"/>
                  </a:cubicBezTo>
                  <a:lnTo>
                    <a:pt x="671601" y="155907"/>
                  </a:lnTo>
                  <a:lnTo>
                    <a:pt x="670330" y="171159"/>
                  </a:lnTo>
                  <a:cubicBezTo>
                    <a:pt x="670330" y="172430"/>
                    <a:pt x="667788" y="173701"/>
                    <a:pt x="665246" y="173701"/>
                  </a:cubicBezTo>
                  <a:moveTo>
                    <a:pt x="4311" y="168617"/>
                  </a:moveTo>
                  <a:cubicBezTo>
                    <a:pt x="4311" y="168617"/>
                    <a:pt x="3041" y="168617"/>
                    <a:pt x="3041" y="168617"/>
                  </a:cubicBezTo>
                  <a:cubicBezTo>
                    <a:pt x="498" y="167346"/>
                    <a:pt x="-772" y="164804"/>
                    <a:pt x="498" y="162262"/>
                  </a:cubicBezTo>
                  <a:lnTo>
                    <a:pt x="498" y="160990"/>
                  </a:lnTo>
                  <a:lnTo>
                    <a:pt x="498" y="154635"/>
                  </a:lnTo>
                  <a:cubicBezTo>
                    <a:pt x="498" y="154635"/>
                    <a:pt x="498" y="153364"/>
                    <a:pt x="498" y="153364"/>
                  </a:cubicBezTo>
                  <a:lnTo>
                    <a:pt x="3041" y="147009"/>
                  </a:lnTo>
                  <a:lnTo>
                    <a:pt x="3041" y="140654"/>
                  </a:lnTo>
                  <a:cubicBezTo>
                    <a:pt x="3041" y="138111"/>
                    <a:pt x="5583" y="135569"/>
                    <a:pt x="8124" y="135569"/>
                  </a:cubicBezTo>
                  <a:cubicBezTo>
                    <a:pt x="10667" y="135569"/>
                    <a:pt x="13209" y="136841"/>
                    <a:pt x="13209" y="139382"/>
                  </a:cubicBezTo>
                  <a:lnTo>
                    <a:pt x="13209" y="147009"/>
                  </a:lnTo>
                  <a:cubicBezTo>
                    <a:pt x="13209" y="147009"/>
                    <a:pt x="13209" y="148280"/>
                    <a:pt x="13209" y="148280"/>
                  </a:cubicBezTo>
                  <a:lnTo>
                    <a:pt x="10667" y="154635"/>
                  </a:lnTo>
                  <a:lnTo>
                    <a:pt x="10667" y="160990"/>
                  </a:lnTo>
                  <a:cubicBezTo>
                    <a:pt x="10667" y="160990"/>
                    <a:pt x="10667" y="162262"/>
                    <a:pt x="10667" y="162262"/>
                  </a:cubicBezTo>
                  <a:lnTo>
                    <a:pt x="9396" y="164804"/>
                  </a:lnTo>
                  <a:cubicBezTo>
                    <a:pt x="8124" y="167346"/>
                    <a:pt x="6854" y="168617"/>
                    <a:pt x="4311" y="168617"/>
                  </a:cubicBezTo>
                  <a:moveTo>
                    <a:pt x="665246" y="102521"/>
                  </a:moveTo>
                  <a:cubicBezTo>
                    <a:pt x="662704" y="102521"/>
                    <a:pt x="660162" y="99979"/>
                    <a:pt x="660162" y="97437"/>
                  </a:cubicBezTo>
                  <a:lnTo>
                    <a:pt x="660162" y="94894"/>
                  </a:lnTo>
                  <a:cubicBezTo>
                    <a:pt x="660162" y="93624"/>
                    <a:pt x="660162" y="92353"/>
                    <a:pt x="661433" y="91081"/>
                  </a:cubicBezTo>
                  <a:lnTo>
                    <a:pt x="662704" y="89811"/>
                  </a:lnTo>
                  <a:lnTo>
                    <a:pt x="662704" y="83455"/>
                  </a:lnTo>
                  <a:cubicBezTo>
                    <a:pt x="662704" y="82184"/>
                    <a:pt x="663975" y="79642"/>
                    <a:pt x="665246" y="79642"/>
                  </a:cubicBezTo>
                  <a:lnTo>
                    <a:pt x="665246" y="79642"/>
                  </a:lnTo>
                  <a:cubicBezTo>
                    <a:pt x="665246" y="77100"/>
                    <a:pt x="667788" y="74558"/>
                    <a:pt x="670330" y="74558"/>
                  </a:cubicBezTo>
                  <a:lnTo>
                    <a:pt x="672873" y="74558"/>
                  </a:lnTo>
                  <a:cubicBezTo>
                    <a:pt x="675414" y="74558"/>
                    <a:pt x="677956" y="77100"/>
                    <a:pt x="677956" y="79642"/>
                  </a:cubicBezTo>
                  <a:cubicBezTo>
                    <a:pt x="677956" y="80913"/>
                    <a:pt x="676686" y="83455"/>
                    <a:pt x="675414" y="83455"/>
                  </a:cubicBezTo>
                  <a:lnTo>
                    <a:pt x="675414" y="83455"/>
                  </a:lnTo>
                  <a:cubicBezTo>
                    <a:pt x="675414" y="84726"/>
                    <a:pt x="674143" y="87268"/>
                    <a:pt x="672873" y="87268"/>
                  </a:cubicBezTo>
                  <a:lnTo>
                    <a:pt x="672873" y="92353"/>
                  </a:lnTo>
                  <a:cubicBezTo>
                    <a:pt x="672873" y="93624"/>
                    <a:pt x="672873" y="94894"/>
                    <a:pt x="671601" y="96166"/>
                  </a:cubicBezTo>
                  <a:lnTo>
                    <a:pt x="670330" y="97437"/>
                  </a:lnTo>
                  <a:cubicBezTo>
                    <a:pt x="670330" y="99979"/>
                    <a:pt x="667788" y="102521"/>
                    <a:pt x="665246" y="102521"/>
                  </a:cubicBezTo>
                  <a:moveTo>
                    <a:pt x="8124" y="97437"/>
                  </a:moveTo>
                  <a:cubicBezTo>
                    <a:pt x="5583" y="97437"/>
                    <a:pt x="3041" y="94894"/>
                    <a:pt x="3041" y="92353"/>
                  </a:cubicBezTo>
                  <a:lnTo>
                    <a:pt x="3041" y="72015"/>
                  </a:lnTo>
                  <a:lnTo>
                    <a:pt x="3041" y="69473"/>
                  </a:lnTo>
                  <a:cubicBezTo>
                    <a:pt x="3041" y="66931"/>
                    <a:pt x="4311" y="64389"/>
                    <a:pt x="6854" y="64389"/>
                  </a:cubicBezTo>
                  <a:cubicBezTo>
                    <a:pt x="9396" y="64389"/>
                    <a:pt x="11938" y="65660"/>
                    <a:pt x="13209" y="68202"/>
                  </a:cubicBezTo>
                  <a:lnTo>
                    <a:pt x="13209" y="72015"/>
                  </a:lnTo>
                  <a:lnTo>
                    <a:pt x="13209" y="93624"/>
                  </a:lnTo>
                  <a:cubicBezTo>
                    <a:pt x="13209" y="94894"/>
                    <a:pt x="10667" y="97437"/>
                    <a:pt x="8124" y="97437"/>
                  </a:cubicBezTo>
                  <a:moveTo>
                    <a:pt x="9396" y="26257"/>
                  </a:moveTo>
                  <a:cubicBezTo>
                    <a:pt x="8124" y="26257"/>
                    <a:pt x="8124" y="26257"/>
                    <a:pt x="6854" y="26257"/>
                  </a:cubicBezTo>
                  <a:cubicBezTo>
                    <a:pt x="4311" y="24985"/>
                    <a:pt x="3041" y="22444"/>
                    <a:pt x="4311" y="19901"/>
                  </a:cubicBezTo>
                  <a:cubicBezTo>
                    <a:pt x="4311" y="19901"/>
                    <a:pt x="5583" y="18630"/>
                    <a:pt x="5583" y="18630"/>
                  </a:cubicBezTo>
                  <a:lnTo>
                    <a:pt x="9396" y="14817"/>
                  </a:lnTo>
                  <a:cubicBezTo>
                    <a:pt x="9396" y="13546"/>
                    <a:pt x="9396" y="12274"/>
                    <a:pt x="10667" y="11004"/>
                  </a:cubicBezTo>
                  <a:lnTo>
                    <a:pt x="15751" y="5919"/>
                  </a:lnTo>
                  <a:lnTo>
                    <a:pt x="23377" y="835"/>
                  </a:lnTo>
                  <a:cubicBezTo>
                    <a:pt x="25919" y="-436"/>
                    <a:pt x="28461" y="-436"/>
                    <a:pt x="29732" y="2106"/>
                  </a:cubicBezTo>
                  <a:cubicBezTo>
                    <a:pt x="31003" y="4648"/>
                    <a:pt x="31003" y="7191"/>
                    <a:pt x="28461" y="8461"/>
                  </a:cubicBezTo>
                  <a:lnTo>
                    <a:pt x="20835" y="13546"/>
                  </a:lnTo>
                  <a:lnTo>
                    <a:pt x="18293" y="16088"/>
                  </a:lnTo>
                  <a:cubicBezTo>
                    <a:pt x="18293" y="17359"/>
                    <a:pt x="18293" y="18630"/>
                    <a:pt x="17022" y="19901"/>
                  </a:cubicBezTo>
                  <a:lnTo>
                    <a:pt x="11938" y="24985"/>
                  </a:lnTo>
                  <a:cubicBezTo>
                    <a:pt x="13209" y="24985"/>
                    <a:pt x="10667" y="26257"/>
                    <a:pt x="9396" y="26257"/>
                  </a:cubicBezTo>
                </a:path>
              </a:pathLst>
            </a:custGeom>
            <a:solidFill>
              <a:srgbClr val="FDB913"/>
            </a:solidFill>
            <a:ln w="3649"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0DB9BE9A-F691-4E2A-9648-3985FDDA2CA5}"/>
                </a:ext>
              </a:extLst>
            </p:cNvPr>
            <p:cNvSpPr/>
            <p:nvPr/>
          </p:nvSpPr>
          <p:spPr>
            <a:xfrm>
              <a:off x="8866690" y="9244499"/>
              <a:ext cx="887813" cy="698319"/>
            </a:xfrm>
            <a:custGeom>
              <a:avLst/>
              <a:gdLst>
                <a:gd name="connsiteX0" fmla="*/ 571963 w 887813"/>
                <a:gd name="connsiteY0" fmla="*/ 698319 h 698319"/>
                <a:gd name="connsiteX1" fmla="*/ 568150 w 887813"/>
                <a:gd name="connsiteY1" fmla="*/ 697048 h 698319"/>
                <a:gd name="connsiteX2" fmla="*/ 568150 w 887813"/>
                <a:gd name="connsiteY2" fmla="*/ 690692 h 698319"/>
                <a:gd name="connsiteX3" fmla="*/ 571963 w 887813"/>
                <a:gd name="connsiteY3" fmla="*/ 686879 h 698319"/>
                <a:gd name="connsiteX4" fmla="*/ 573234 w 887813"/>
                <a:gd name="connsiteY4" fmla="*/ 683066 h 698319"/>
                <a:gd name="connsiteX5" fmla="*/ 577047 w 887813"/>
                <a:gd name="connsiteY5" fmla="*/ 679253 h 698319"/>
                <a:gd name="connsiteX6" fmla="*/ 578318 w 887813"/>
                <a:gd name="connsiteY6" fmla="*/ 675439 h 698319"/>
                <a:gd name="connsiteX7" fmla="*/ 585944 w 887813"/>
                <a:gd name="connsiteY7" fmla="*/ 675439 h 698319"/>
                <a:gd name="connsiteX8" fmla="*/ 587215 w 887813"/>
                <a:gd name="connsiteY8" fmla="*/ 680524 h 698319"/>
                <a:gd name="connsiteX9" fmla="*/ 587215 w 887813"/>
                <a:gd name="connsiteY9" fmla="*/ 681795 h 698319"/>
                <a:gd name="connsiteX10" fmla="*/ 585944 w 887813"/>
                <a:gd name="connsiteY10" fmla="*/ 685609 h 698319"/>
                <a:gd name="connsiteX11" fmla="*/ 582131 w 887813"/>
                <a:gd name="connsiteY11" fmla="*/ 689422 h 698319"/>
                <a:gd name="connsiteX12" fmla="*/ 580860 w 887813"/>
                <a:gd name="connsiteY12" fmla="*/ 693235 h 698319"/>
                <a:gd name="connsiteX13" fmla="*/ 575776 w 887813"/>
                <a:gd name="connsiteY13" fmla="*/ 698319 h 698319"/>
                <a:gd name="connsiteX14" fmla="*/ 571963 w 887813"/>
                <a:gd name="connsiteY14" fmla="*/ 698319 h 698319"/>
                <a:gd name="connsiteX15" fmla="*/ 610093 w 887813"/>
                <a:gd name="connsiteY15" fmla="*/ 646205 h 698319"/>
                <a:gd name="connsiteX16" fmla="*/ 606281 w 887813"/>
                <a:gd name="connsiteY16" fmla="*/ 644934 h 698319"/>
                <a:gd name="connsiteX17" fmla="*/ 606281 w 887813"/>
                <a:gd name="connsiteY17" fmla="*/ 638579 h 698319"/>
                <a:gd name="connsiteX18" fmla="*/ 610093 w 887813"/>
                <a:gd name="connsiteY18" fmla="*/ 634766 h 698319"/>
                <a:gd name="connsiteX19" fmla="*/ 616449 w 887813"/>
                <a:gd name="connsiteY19" fmla="*/ 625868 h 698319"/>
                <a:gd name="connsiteX20" fmla="*/ 618991 w 887813"/>
                <a:gd name="connsiteY20" fmla="*/ 622055 h 698319"/>
                <a:gd name="connsiteX21" fmla="*/ 620262 w 887813"/>
                <a:gd name="connsiteY21" fmla="*/ 620783 h 698319"/>
                <a:gd name="connsiteX22" fmla="*/ 621533 w 887813"/>
                <a:gd name="connsiteY22" fmla="*/ 619512 h 698319"/>
                <a:gd name="connsiteX23" fmla="*/ 629159 w 887813"/>
                <a:gd name="connsiteY23" fmla="*/ 619512 h 698319"/>
                <a:gd name="connsiteX24" fmla="*/ 629159 w 887813"/>
                <a:gd name="connsiteY24" fmla="*/ 625868 h 698319"/>
                <a:gd name="connsiteX25" fmla="*/ 629159 w 887813"/>
                <a:gd name="connsiteY25" fmla="*/ 625868 h 698319"/>
                <a:gd name="connsiteX26" fmla="*/ 626617 w 887813"/>
                <a:gd name="connsiteY26" fmla="*/ 629681 h 698319"/>
                <a:gd name="connsiteX27" fmla="*/ 618991 w 887813"/>
                <a:gd name="connsiteY27" fmla="*/ 639849 h 698319"/>
                <a:gd name="connsiteX28" fmla="*/ 613907 w 887813"/>
                <a:gd name="connsiteY28" fmla="*/ 644934 h 698319"/>
                <a:gd name="connsiteX29" fmla="*/ 610093 w 887813"/>
                <a:gd name="connsiteY29" fmla="*/ 646205 h 698319"/>
                <a:gd name="connsiteX30" fmla="*/ 653309 w 887813"/>
                <a:gd name="connsiteY30" fmla="*/ 591549 h 698319"/>
                <a:gd name="connsiteX31" fmla="*/ 649496 w 887813"/>
                <a:gd name="connsiteY31" fmla="*/ 590278 h 698319"/>
                <a:gd name="connsiteX32" fmla="*/ 649496 w 887813"/>
                <a:gd name="connsiteY32" fmla="*/ 583923 h 698319"/>
                <a:gd name="connsiteX33" fmla="*/ 653309 w 887813"/>
                <a:gd name="connsiteY33" fmla="*/ 580109 h 698319"/>
                <a:gd name="connsiteX34" fmla="*/ 654579 w 887813"/>
                <a:gd name="connsiteY34" fmla="*/ 576296 h 698319"/>
                <a:gd name="connsiteX35" fmla="*/ 658393 w 887813"/>
                <a:gd name="connsiteY35" fmla="*/ 572483 h 698319"/>
                <a:gd name="connsiteX36" fmla="*/ 659664 w 887813"/>
                <a:gd name="connsiteY36" fmla="*/ 568669 h 698319"/>
                <a:gd name="connsiteX37" fmla="*/ 662206 w 887813"/>
                <a:gd name="connsiteY37" fmla="*/ 566127 h 698319"/>
                <a:gd name="connsiteX38" fmla="*/ 666019 w 887813"/>
                <a:gd name="connsiteY38" fmla="*/ 564856 h 698319"/>
                <a:gd name="connsiteX39" fmla="*/ 666019 w 887813"/>
                <a:gd name="connsiteY39" fmla="*/ 564856 h 698319"/>
                <a:gd name="connsiteX40" fmla="*/ 672374 w 887813"/>
                <a:gd name="connsiteY40" fmla="*/ 568669 h 698319"/>
                <a:gd name="connsiteX41" fmla="*/ 672374 w 887813"/>
                <a:gd name="connsiteY41" fmla="*/ 569940 h 698319"/>
                <a:gd name="connsiteX42" fmla="*/ 667290 w 887813"/>
                <a:gd name="connsiteY42" fmla="*/ 575025 h 698319"/>
                <a:gd name="connsiteX43" fmla="*/ 666019 w 887813"/>
                <a:gd name="connsiteY43" fmla="*/ 578838 h 698319"/>
                <a:gd name="connsiteX44" fmla="*/ 662206 w 887813"/>
                <a:gd name="connsiteY44" fmla="*/ 582651 h 698319"/>
                <a:gd name="connsiteX45" fmla="*/ 660935 w 887813"/>
                <a:gd name="connsiteY45" fmla="*/ 586464 h 698319"/>
                <a:gd name="connsiteX46" fmla="*/ 655851 w 887813"/>
                <a:gd name="connsiteY46" fmla="*/ 591549 h 698319"/>
                <a:gd name="connsiteX47" fmla="*/ 653309 w 887813"/>
                <a:gd name="connsiteY47" fmla="*/ 591549 h 698319"/>
                <a:gd name="connsiteX48" fmla="*/ 12710 w 887813"/>
                <a:gd name="connsiteY48" fmla="*/ 586464 h 698319"/>
                <a:gd name="connsiteX49" fmla="*/ 7627 w 887813"/>
                <a:gd name="connsiteY49" fmla="*/ 581380 h 698319"/>
                <a:gd name="connsiteX50" fmla="*/ 7627 w 887813"/>
                <a:gd name="connsiteY50" fmla="*/ 581380 h 698319"/>
                <a:gd name="connsiteX51" fmla="*/ 5084 w 887813"/>
                <a:gd name="connsiteY51" fmla="*/ 577567 h 698319"/>
                <a:gd name="connsiteX52" fmla="*/ 5084 w 887813"/>
                <a:gd name="connsiteY52" fmla="*/ 569940 h 698319"/>
                <a:gd name="connsiteX53" fmla="*/ 2542 w 887813"/>
                <a:gd name="connsiteY53" fmla="*/ 566127 h 698319"/>
                <a:gd name="connsiteX54" fmla="*/ 2542 w 887813"/>
                <a:gd name="connsiteY54" fmla="*/ 563585 h 698319"/>
                <a:gd name="connsiteX55" fmla="*/ 7627 w 887813"/>
                <a:gd name="connsiteY55" fmla="*/ 558501 h 698319"/>
                <a:gd name="connsiteX56" fmla="*/ 12710 w 887813"/>
                <a:gd name="connsiteY56" fmla="*/ 562314 h 698319"/>
                <a:gd name="connsiteX57" fmla="*/ 15252 w 887813"/>
                <a:gd name="connsiteY57" fmla="*/ 566127 h 698319"/>
                <a:gd name="connsiteX58" fmla="*/ 15252 w 887813"/>
                <a:gd name="connsiteY58" fmla="*/ 573753 h 698319"/>
                <a:gd name="connsiteX59" fmla="*/ 17795 w 887813"/>
                <a:gd name="connsiteY59" fmla="*/ 577567 h 698319"/>
                <a:gd name="connsiteX60" fmla="*/ 17795 w 887813"/>
                <a:gd name="connsiteY60" fmla="*/ 582651 h 698319"/>
                <a:gd name="connsiteX61" fmla="*/ 12710 w 887813"/>
                <a:gd name="connsiteY61" fmla="*/ 586464 h 698319"/>
                <a:gd name="connsiteX62" fmla="*/ 690169 w 887813"/>
                <a:gd name="connsiteY62" fmla="*/ 536893 h 698319"/>
                <a:gd name="connsiteX63" fmla="*/ 686355 w 887813"/>
                <a:gd name="connsiteY63" fmla="*/ 535621 h 698319"/>
                <a:gd name="connsiteX64" fmla="*/ 686355 w 887813"/>
                <a:gd name="connsiteY64" fmla="*/ 529266 h 698319"/>
                <a:gd name="connsiteX65" fmla="*/ 687627 w 887813"/>
                <a:gd name="connsiteY65" fmla="*/ 526724 h 698319"/>
                <a:gd name="connsiteX66" fmla="*/ 688897 w 887813"/>
                <a:gd name="connsiteY66" fmla="*/ 522910 h 698319"/>
                <a:gd name="connsiteX67" fmla="*/ 690169 w 887813"/>
                <a:gd name="connsiteY67" fmla="*/ 521639 h 698319"/>
                <a:gd name="connsiteX68" fmla="*/ 692710 w 887813"/>
                <a:gd name="connsiteY68" fmla="*/ 517826 h 698319"/>
                <a:gd name="connsiteX69" fmla="*/ 692710 w 887813"/>
                <a:gd name="connsiteY69" fmla="*/ 517826 h 698319"/>
                <a:gd name="connsiteX70" fmla="*/ 695253 w 887813"/>
                <a:gd name="connsiteY70" fmla="*/ 514013 h 698319"/>
                <a:gd name="connsiteX71" fmla="*/ 696524 w 887813"/>
                <a:gd name="connsiteY71" fmla="*/ 512742 h 698319"/>
                <a:gd name="connsiteX72" fmla="*/ 704150 w 887813"/>
                <a:gd name="connsiteY72" fmla="*/ 512742 h 698319"/>
                <a:gd name="connsiteX73" fmla="*/ 705421 w 887813"/>
                <a:gd name="connsiteY73" fmla="*/ 517826 h 698319"/>
                <a:gd name="connsiteX74" fmla="*/ 705421 w 887813"/>
                <a:gd name="connsiteY74" fmla="*/ 519097 h 698319"/>
                <a:gd name="connsiteX75" fmla="*/ 702879 w 887813"/>
                <a:gd name="connsiteY75" fmla="*/ 522910 h 698319"/>
                <a:gd name="connsiteX76" fmla="*/ 702879 w 887813"/>
                <a:gd name="connsiteY76" fmla="*/ 522910 h 698319"/>
                <a:gd name="connsiteX77" fmla="*/ 700337 w 887813"/>
                <a:gd name="connsiteY77" fmla="*/ 526724 h 698319"/>
                <a:gd name="connsiteX78" fmla="*/ 699065 w 887813"/>
                <a:gd name="connsiteY78" fmla="*/ 527995 h 698319"/>
                <a:gd name="connsiteX79" fmla="*/ 697795 w 887813"/>
                <a:gd name="connsiteY79" fmla="*/ 529266 h 698319"/>
                <a:gd name="connsiteX80" fmla="*/ 696524 w 887813"/>
                <a:gd name="connsiteY80" fmla="*/ 533079 h 698319"/>
                <a:gd name="connsiteX81" fmla="*/ 692710 w 887813"/>
                <a:gd name="connsiteY81" fmla="*/ 535621 h 698319"/>
                <a:gd name="connsiteX82" fmla="*/ 690169 w 887813"/>
                <a:gd name="connsiteY82" fmla="*/ 536893 h 698319"/>
                <a:gd name="connsiteX83" fmla="*/ 700337 w 887813"/>
                <a:gd name="connsiteY83" fmla="*/ 514013 h 698319"/>
                <a:gd name="connsiteX84" fmla="*/ 700337 w 887813"/>
                <a:gd name="connsiteY84" fmla="*/ 514013 h 698319"/>
                <a:gd name="connsiteX85" fmla="*/ 700337 w 887813"/>
                <a:gd name="connsiteY85" fmla="*/ 514013 h 698319"/>
                <a:gd name="connsiteX86" fmla="*/ 5084 w 887813"/>
                <a:gd name="connsiteY86" fmla="*/ 519097 h 698319"/>
                <a:gd name="connsiteX87" fmla="*/ 0 w 887813"/>
                <a:gd name="connsiteY87" fmla="*/ 514013 h 698319"/>
                <a:gd name="connsiteX88" fmla="*/ 0 w 887813"/>
                <a:gd name="connsiteY88" fmla="*/ 511471 h 698319"/>
                <a:gd name="connsiteX89" fmla="*/ 2542 w 887813"/>
                <a:gd name="connsiteY89" fmla="*/ 507658 h 698319"/>
                <a:gd name="connsiteX90" fmla="*/ 2542 w 887813"/>
                <a:gd name="connsiteY90" fmla="*/ 500031 h 698319"/>
                <a:gd name="connsiteX91" fmla="*/ 5084 w 887813"/>
                <a:gd name="connsiteY91" fmla="*/ 496218 h 698319"/>
                <a:gd name="connsiteX92" fmla="*/ 5084 w 887813"/>
                <a:gd name="connsiteY92" fmla="*/ 496218 h 698319"/>
                <a:gd name="connsiteX93" fmla="*/ 10169 w 887813"/>
                <a:gd name="connsiteY93" fmla="*/ 491133 h 698319"/>
                <a:gd name="connsiteX94" fmla="*/ 15252 w 887813"/>
                <a:gd name="connsiteY94" fmla="*/ 496218 h 698319"/>
                <a:gd name="connsiteX95" fmla="*/ 15252 w 887813"/>
                <a:gd name="connsiteY95" fmla="*/ 501303 h 698319"/>
                <a:gd name="connsiteX96" fmla="*/ 12710 w 887813"/>
                <a:gd name="connsiteY96" fmla="*/ 505116 h 698319"/>
                <a:gd name="connsiteX97" fmla="*/ 12710 w 887813"/>
                <a:gd name="connsiteY97" fmla="*/ 512742 h 698319"/>
                <a:gd name="connsiteX98" fmla="*/ 10169 w 887813"/>
                <a:gd name="connsiteY98" fmla="*/ 516555 h 698319"/>
                <a:gd name="connsiteX99" fmla="*/ 5084 w 887813"/>
                <a:gd name="connsiteY99" fmla="*/ 519097 h 698319"/>
                <a:gd name="connsiteX100" fmla="*/ 721945 w 887813"/>
                <a:gd name="connsiteY100" fmla="*/ 479694 h 698319"/>
                <a:gd name="connsiteX101" fmla="*/ 718131 w 887813"/>
                <a:gd name="connsiteY101" fmla="*/ 478423 h 698319"/>
                <a:gd name="connsiteX102" fmla="*/ 716860 w 887813"/>
                <a:gd name="connsiteY102" fmla="*/ 473339 h 698319"/>
                <a:gd name="connsiteX103" fmla="*/ 716860 w 887813"/>
                <a:gd name="connsiteY103" fmla="*/ 470796 h 698319"/>
                <a:gd name="connsiteX104" fmla="*/ 718131 w 887813"/>
                <a:gd name="connsiteY104" fmla="*/ 466983 h 698319"/>
                <a:gd name="connsiteX105" fmla="*/ 721945 w 887813"/>
                <a:gd name="connsiteY105" fmla="*/ 463170 h 698319"/>
                <a:gd name="connsiteX106" fmla="*/ 723215 w 887813"/>
                <a:gd name="connsiteY106" fmla="*/ 459356 h 698319"/>
                <a:gd name="connsiteX107" fmla="*/ 724486 w 887813"/>
                <a:gd name="connsiteY107" fmla="*/ 458086 h 698319"/>
                <a:gd name="connsiteX108" fmla="*/ 724486 w 887813"/>
                <a:gd name="connsiteY108" fmla="*/ 455543 h 698319"/>
                <a:gd name="connsiteX109" fmla="*/ 725757 w 887813"/>
                <a:gd name="connsiteY109" fmla="*/ 451730 h 698319"/>
                <a:gd name="connsiteX110" fmla="*/ 727028 w 887813"/>
                <a:gd name="connsiteY110" fmla="*/ 450460 h 698319"/>
                <a:gd name="connsiteX111" fmla="*/ 734655 w 887813"/>
                <a:gd name="connsiteY111" fmla="*/ 450460 h 698319"/>
                <a:gd name="connsiteX112" fmla="*/ 734655 w 887813"/>
                <a:gd name="connsiteY112" fmla="*/ 456815 h 698319"/>
                <a:gd name="connsiteX113" fmla="*/ 734655 w 887813"/>
                <a:gd name="connsiteY113" fmla="*/ 459356 h 698319"/>
                <a:gd name="connsiteX114" fmla="*/ 733383 w 887813"/>
                <a:gd name="connsiteY114" fmla="*/ 463170 h 698319"/>
                <a:gd name="connsiteX115" fmla="*/ 732113 w 887813"/>
                <a:gd name="connsiteY115" fmla="*/ 464441 h 698319"/>
                <a:gd name="connsiteX116" fmla="*/ 730841 w 887813"/>
                <a:gd name="connsiteY116" fmla="*/ 468254 h 698319"/>
                <a:gd name="connsiteX117" fmla="*/ 727028 w 887813"/>
                <a:gd name="connsiteY117" fmla="*/ 472067 h 698319"/>
                <a:gd name="connsiteX118" fmla="*/ 727028 w 887813"/>
                <a:gd name="connsiteY118" fmla="*/ 474610 h 698319"/>
                <a:gd name="connsiteX119" fmla="*/ 725757 w 887813"/>
                <a:gd name="connsiteY119" fmla="*/ 478423 h 698319"/>
                <a:gd name="connsiteX120" fmla="*/ 721945 w 887813"/>
                <a:gd name="connsiteY120" fmla="*/ 479694 h 698319"/>
                <a:gd name="connsiteX121" fmla="*/ 24150 w 887813"/>
                <a:gd name="connsiteY121" fmla="*/ 464441 h 698319"/>
                <a:gd name="connsiteX122" fmla="*/ 19065 w 887813"/>
                <a:gd name="connsiteY122" fmla="*/ 459356 h 698319"/>
                <a:gd name="connsiteX123" fmla="*/ 19065 w 887813"/>
                <a:gd name="connsiteY123" fmla="*/ 456815 h 698319"/>
                <a:gd name="connsiteX124" fmla="*/ 21608 w 887813"/>
                <a:gd name="connsiteY124" fmla="*/ 453001 h 698319"/>
                <a:gd name="connsiteX125" fmla="*/ 21608 w 887813"/>
                <a:gd name="connsiteY125" fmla="*/ 453001 h 698319"/>
                <a:gd name="connsiteX126" fmla="*/ 21608 w 887813"/>
                <a:gd name="connsiteY126" fmla="*/ 450460 h 698319"/>
                <a:gd name="connsiteX127" fmla="*/ 24150 w 887813"/>
                <a:gd name="connsiteY127" fmla="*/ 445375 h 698319"/>
                <a:gd name="connsiteX128" fmla="*/ 25421 w 887813"/>
                <a:gd name="connsiteY128" fmla="*/ 444104 h 698319"/>
                <a:gd name="connsiteX129" fmla="*/ 26692 w 887813"/>
                <a:gd name="connsiteY129" fmla="*/ 442833 h 698319"/>
                <a:gd name="connsiteX130" fmla="*/ 26692 w 887813"/>
                <a:gd name="connsiteY130" fmla="*/ 440290 h 698319"/>
                <a:gd name="connsiteX131" fmla="*/ 31776 w 887813"/>
                <a:gd name="connsiteY131" fmla="*/ 435207 h 698319"/>
                <a:gd name="connsiteX132" fmla="*/ 33047 w 887813"/>
                <a:gd name="connsiteY132" fmla="*/ 435207 h 698319"/>
                <a:gd name="connsiteX133" fmla="*/ 38131 w 887813"/>
                <a:gd name="connsiteY133" fmla="*/ 440290 h 698319"/>
                <a:gd name="connsiteX134" fmla="*/ 36860 w 887813"/>
                <a:gd name="connsiteY134" fmla="*/ 442833 h 698319"/>
                <a:gd name="connsiteX135" fmla="*/ 36860 w 887813"/>
                <a:gd name="connsiteY135" fmla="*/ 444104 h 698319"/>
                <a:gd name="connsiteX136" fmla="*/ 35589 w 887813"/>
                <a:gd name="connsiteY136" fmla="*/ 447917 h 698319"/>
                <a:gd name="connsiteX137" fmla="*/ 34318 w 887813"/>
                <a:gd name="connsiteY137" fmla="*/ 449188 h 698319"/>
                <a:gd name="connsiteX138" fmla="*/ 33047 w 887813"/>
                <a:gd name="connsiteY138" fmla="*/ 451730 h 698319"/>
                <a:gd name="connsiteX139" fmla="*/ 33047 w 887813"/>
                <a:gd name="connsiteY139" fmla="*/ 455543 h 698319"/>
                <a:gd name="connsiteX140" fmla="*/ 30505 w 887813"/>
                <a:gd name="connsiteY140" fmla="*/ 459356 h 698319"/>
                <a:gd name="connsiteX141" fmla="*/ 24150 w 887813"/>
                <a:gd name="connsiteY141" fmla="*/ 464441 h 698319"/>
                <a:gd name="connsiteX142" fmla="*/ 749907 w 887813"/>
                <a:gd name="connsiteY142" fmla="*/ 418683 h 698319"/>
                <a:gd name="connsiteX143" fmla="*/ 747365 w 887813"/>
                <a:gd name="connsiteY143" fmla="*/ 418683 h 698319"/>
                <a:gd name="connsiteX144" fmla="*/ 744823 w 887813"/>
                <a:gd name="connsiteY144" fmla="*/ 412327 h 698319"/>
                <a:gd name="connsiteX145" fmla="*/ 744823 w 887813"/>
                <a:gd name="connsiteY145" fmla="*/ 412327 h 698319"/>
                <a:gd name="connsiteX146" fmla="*/ 744823 w 887813"/>
                <a:gd name="connsiteY146" fmla="*/ 411056 h 698319"/>
                <a:gd name="connsiteX147" fmla="*/ 744823 w 887813"/>
                <a:gd name="connsiteY147" fmla="*/ 408513 h 698319"/>
                <a:gd name="connsiteX148" fmla="*/ 753720 w 887813"/>
                <a:gd name="connsiteY148" fmla="*/ 390719 h 698319"/>
                <a:gd name="connsiteX149" fmla="*/ 760075 w 887813"/>
                <a:gd name="connsiteY149" fmla="*/ 388177 h 698319"/>
                <a:gd name="connsiteX150" fmla="*/ 762617 w 887813"/>
                <a:gd name="connsiteY150" fmla="*/ 394532 h 698319"/>
                <a:gd name="connsiteX151" fmla="*/ 753720 w 887813"/>
                <a:gd name="connsiteY151" fmla="*/ 412327 h 698319"/>
                <a:gd name="connsiteX152" fmla="*/ 753720 w 887813"/>
                <a:gd name="connsiteY152" fmla="*/ 413598 h 698319"/>
                <a:gd name="connsiteX153" fmla="*/ 753720 w 887813"/>
                <a:gd name="connsiteY153" fmla="*/ 416140 h 698319"/>
                <a:gd name="connsiteX154" fmla="*/ 753720 w 887813"/>
                <a:gd name="connsiteY154" fmla="*/ 417411 h 698319"/>
                <a:gd name="connsiteX155" fmla="*/ 749907 w 887813"/>
                <a:gd name="connsiteY155" fmla="*/ 418683 h 698319"/>
                <a:gd name="connsiteX156" fmla="*/ 48300 w 887813"/>
                <a:gd name="connsiteY156" fmla="*/ 408513 h 698319"/>
                <a:gd name="connsiteX157" fmla="*/ 43215 w 887813"/>
                <a:gd name="connsiteY157" fmla="*/ 403430 h 698319"/>
                <a:gd name="connsiteX158" fmla="*/ 43215 w 887813"/>
                <a:gd name="connsiteY158" fmla="*/ 394532 h 698319"/>
                <a:gd name="connsiteX159" fmla="*/ 45757 w 887813"/>
                <a:gd name="connsiteY159" fmla="*/ 390719 h 698319"/>
                <a:gd name="connsiteX160" fmla="*/ 45757 w 887813"/>
                <a:gd name="connsiteY160" fmla="*/ 383092 h 698319"/>
                <a:gd name="connsiteX161" fmla="*/ 50841 w 887813"/>
                <a:gd name="connsiteY161" fmla="*/ 378008 h 698319"/>
                <a:gd name="connsiteX162" fmla="*/ 52113 w 887813"/>
                <a:gd name="connsiteY162" fmla="*/ 378008 h 698319"/>
                <a:gd name="connsiteX163" fmla="*/ 57196 w 887813"/>
                <a:gd name="connsiteY163" fmla="*/ 383092 h 698319"/>
                <a:gd name="connsiteX164" fmla="*/ 55926 w 887813"/>
                <a:gd name="connsiteY164" fmla="*/ 385634 h 698319"/>
                <a:gd name="connsiteX165" fmla="*/ 55926 w 887813"/>
                <a:gd name="connsiteY165" fmla="*/ 394532 h 698319"/>
                <a:gd name="connsiteX166" fmla="*/ 53383 w 887813"/>
                <a:gd name="connsiteY166" fmla="*/ 398345 h 698319"/>
                <a:gd name="connsiteX167" fmla="*/ 53383 w 887813"/>
                <a:gd name="connsiteY167" fmla="*/ 403430 h 698319"/>
                <a:gd name="connsiteX168" fmla="*/ 48300 w 887813"/>
                <a:gd name="connsiteY168" fmla="*/ 408513 h 698319"/>
                <a:gd name="connsiteX169" fmla="*/ 779141 w 887813"/>
                <a:gd name="connsiteY169" fmla="*/ 352587 h 698319"/>
                <a:gd name="connsiteX170" fmla="*/ 775327 w 887813"/>
                <a:gd name="connsiteY170" fmla="*/ 351315 h 698319"/>
                <a:gd name="connsiteX171" fmla="*/ 774056 w 887813"/>
                <a:gd name="connsiteY171" fmla="*/ 346231 h 698319"/>
                <a:gd name="connsiteX172" fmla="*/ 774056 w 887813"/>
                <a:gd name="connsiteY172" fmla="*/ 344960 h 698319"/>
                <a:gd name="connsiteX173" fmla="*/ 775327 w 887813"/>
                <a:gd name="connsiteY173" fmla="*/ 341147 h 698319"/>
                <a:gd name="connsiteX174" fmla="*/ 776599 w 887813"/>
                <a:gd name="connsiteY174" fmla="*/ 339876 h 698319"/>
                <a:gd name="connsiteX175" fmla="*/ 776599 w 887813"/>
                <a:gd name="connsiteY175" fmla="*/ 337334 h 698319"/>
                <a:gd name="connsiteX176" fmla="*/ 777869 w 887813"/>
                <a:gd name="connsiteY176" fmla="*/ 333520 h 698319"/>
                <a:gd name="connsiteX177" fmla="*/ 777869 w 887813"/>
                <a:gd name="connsiteY177" fmla="*/ 332249 h 698319"/>
                <a:gd name="connsiteX178" fmla="*/ 779141 w 887813"/>
                <a:gd name="connsiteY178" fmla="*/ 328436 h 698319"/>
                <a:gd name="connsiteX179" fmla="*/ 780412 w 887813"/>
                <a:gd name="connsiteY179" fmla="*/ 327165 h 698319"/>
                <a:gd name="connsiteX180" fmla="*/ 781682 w 887813"/>
                <a:gd name="connsiteY180" fmla="*/ 323352 h 698319"/>
                <a:gd name="connsiteX181" fmla="*/ 782954 w 887813"/>
                <a:gd name="connsiteY181" fmla="*/ 322080 h 698319"/>
                <a:gd name="connsiteX182" fmla="*/ 790580 w 887813"/>
                <a:gd name="connsiteY182" fmla="*/ 322080 h 698319"/>
                <a:gd name="connsiteX183" fmla="*/ 790580 w 887813"/>
                <a:gd name="connsiteY183" fmla="*/ 328436 h 698319"/>
                <a:gd name="connsiteX184" fmla="*/ 790580 w 887813"/>
                <a:gd name="connsiteY184" fmla="*/ 329707 h 698319"/>
                <a:gd name="connsiteX185" fmla="*/ 789309 w 887813"/>
                <a:gd name="connsiteY185" fmla="*/ 333520 h 698319"/>
                <a:gd name="connsiteX186" fmla="*/ 788037 w 887813"/>
                <a:gd name="connsiteY186" fmla="*/ 334791 h 698319"/>
                <a:gd name="connsiteX187" fmla="*/ 788037 w 887813"/>
                <a:gd name="connsiteY187" fmla="*/ 337334 h 698319"/>
                <a:gd name="connsiteX188" fmla="*/ 786767 w 887813"/>
                <a:gd name="connsiteY188" fmla="*/ 341147 h 698319"/>
                <a:gd name="connsiteX189" fmla="*/ 786767 w 887813"/>
                <a:gd name="connsiteY189" fmla="*/ 342418 h 698319"/>
                <a:gd name="connsiteX190" fmla="*/ 785496 w 887813"/>
                <a:gd name="connsiteY190" fmla="*/ 346231 h 698319"/>
                <a:gd name="connsiteX191" fmla="*/ 784224 w 887813"/>
                <a:gd name="connsiteY191" fmla="*/ 347502 h 698319"/>
                <a:gd name="connsiteX192" fmla="*/ 782954 w 887813"/>
                <a:gd name="connsiteY192" fmla="*/ 351315 h 698319"/>
                <a:gd name="connsiteX193" fmla="*/ 779141 w 887813"/>
                <a:gd name="connsiteY193" fmla="*/ 352587 h 698319"/>
                <a:gd name="connsiteX194" fmla="*/ 55926 w 887813"/>
                <a:gd name="connsiteY194" fmla="*/ 342418 h 698319"/>
                <a:gd name="connsiteX195" fmla="*/ 50841 w 887813"/>
                <a:gd name="connsiteY195" fmla="*/ 337334 h 698319"/>
                <a:gd name="connsiteX196" fmla="*/ 50841 w 887813"/>
                <a:gd name="connsiteY196" fmla="*/ 324623 h 698319"/>
                <a:gd name="connsiteX197" fmla="*/ 52113 w 887813"/>
                <a:gd name="connsiteY197" fmla="*/ 320810 h 698319"/>
                <a:gd name="connsiteX198" fmla="*/ 53383 w 887813"/>
                <a:gd name="connsiteY198" fmla="*/ 319538 h 698319"/>
                <a:gd name="connsiteX199" fmla="*/ 53383 w 887813"/>
                <a:gd name="connsiteY199" fmla="*/ 314454 h 698319"/>
                <a:gd name="connsiteX200" fmla="*/ 58468 w 887813"/>
                <a:gd name="connsiteY200" fmla="*/ 309370 h 698319"/>
                <a:gd name="connsiteX201" fmla="*/ 63551 w 887813"/>
                <a:gd name="connsiteY201" fmla="*/ 314454 h 698319"/>
                <a:gd name="connsiteX202" fmla="*/ 63551 w 887813"/>
                <a:gd name="connsiteY202" fmla="*/ 322080 h 698319"/>
                <a:gd name="connsiteX203" fmla="*/ 62281 w 887813"/>
                <a:gd name="connsiteY203" fmla="*/ 325894 h 698319"/>
                <a:gd name="connsiteX204" fmla="*/ 61010 w 887813"/>
                <a:gd name="connsiteY204" fmla="*/ 327165 h 698319"/>
                <a:gd name="connsiteX205" fmla="*/ 61010 w 887813"/>
                <a:gd name="connsiteY205" fmla="*/ 338604 h 698319"/>
                <a:gd name="connsiteX206" fmla="*/ 55926 w 887813"/>
                <a:gd name="connsiteY206" fmla="*/ 342418 h 698319"/>
                <a:gd name="connsiteX207" fmla="*/ 808374 w 887813"/>
                <a:gd name="connsiteY207" fmla="*/ 291575 h 698319"/>
                <a:gd name="connsiteX208" fmla="*/ 803290 w 887813"/>
                <a:gd name="connsiteY208" fmla="*/ 286491 h 698319"/>
                <a:gd name="connsiteX209" fmla="*/ 803290 w 887813"/>
                <a:gd name="connsiteY209" fmla="*/ 285220 h 698319"/>
                <a:gd name="connsiteX210" fmla="*/ 804561 w 887813"/>
                <a:gd name="connsiteY210" fmla="*/ 281406 h 698319"/>
                <a:gd name="connsiteX211" fmla="*/ 805832 w 887813"/>
                <a:gd name="connsiteY211" fmla="*/ 280135 h 698319"/>
                <a:gd name="connsiteX212" fmla="*/ 805832 w 887813"/>
                <a:gd name="connsiteY212" fmla="*/ 277593 h 698319"/>
                <a:gd name="connsiteX213" fmla="*/ 807103 w 887813"/>
                <a:gd name="connsiteY213" fmla="*/ 273780 h 698319"/>
                <a:gd name="connsiteX214" fmla="*/ 807103 w 887813"/>
                <a:gd name="connsiteY214" fmla="*/ 273780 h 698319"/>
                <a:gd name="connsiteX215" fmla="*/ 808374 w 887813"/>
                <a:gd name="connsiteY215" fmla="*/ 269967 h 698319"/>
                <a:gd name="connsiteX216" fmla="*/ 809645 w 887813"/>
                <a:gd name="connsiteY216" fmla="*/ 268695 h 698319"/>
                <a:gd name="connsiteX217" fmla="*/ 810917 w 887813"/>
                <a:gd name="connsiteY217" fmla="*/ 264882 h 698319"/>
                <a:gd name="connsiteX218" fmla="*/ 812187 w 887813"/>
                <a:gd name="connsiteY218" fmla="*/ 263611 h 698319"/>
                <a:gd name="connsiteX219" fmla="*/ 817272 w 887813"/>
                <a:gd name="connsiteY219" fmla="*/ 259798 h 698319"/>
                <a:gd name="connsiteX220" fmla="*/ 822355 w 887813"/>
                <a:gd name="connsiteY220" fmla="*/ 264882 h 698319"/>
                <a:gd name="connsiteX221" fmla="*/ 822355 w 887813"/>
                <a:gd name="connsiteY221" fmla="*/ 266154 h 698319"/>
                <a:gd name="connsiteX222" fmla="*/ 821085 w 887813"/>
                <a:gd name="connsiteY222" fmla="*/ 269967 h 698319"/>
                <a:gd name="connsiteX223" fmla="*/ 819813 w 887813"/>
                <a:gd name="connsiteY223" fmla="*/ 271237 h 698319"/>
                <a:gd name="connsiteX224" fmla="*/ 818542 w 887813"/>
                <a:gd name="connsiteY224" fmla="*/ 275051 h 698319"/>
                <a:gd name="connsiteX225" fmla="*/ 817272 w 887813"/>
                <a:gd name="connsiteY225" fmla="*/ 276322 h 698319"/>
                <a:gd name="connsiteX226" fmla="*/ 817272 w 887813"/>
                <a:gd name="connsiteY226" fmla="*/ 278864 h 698319"/>
                <a:gd name="connsiteX227" fmla="*/ 816000 w 887813"/>
                <a:gd name="connsiteY227" fmla="*/ 282677 h 698319"/>
                <a:gd name="connsiteX228" fmla="*/ 816000 w 887813"/>
                <a:gd name="connsiteY228" fmla="*/ 283948 h 698319"/>
                <a:gd name="connsiteX229" fmla="*/ 814729 w 887813"/>
                <a:gd name="connsiteY229" fmla="*/ 287761 h 698319"/>
                <a:gd name="connsiteX230" fmla="*/ 813458 w 887813"/>
                <a:gd name="connsiteY230" fmla="*/ 289033 h 698319"/>
                <a:gd name="connsiteX231" fmla="*/ 808374 w 887813"/>
                <a:gd name="connsiteY231" fmla="*/ 291575 h 698319"/>
                <a:gd name="connsiteX232" fmla="*/ 55926 w 887813"/>
                <a:gd name="connsiteY232" fmla="*/ 271237 h 698319"/>
                <a:gd name="connsiteX233" fmla="*/ 50841 w 887813"/>
                <a:gd name="connsiteY233" fmla="*/ 266154 h 698319"/>
                <a:gd name="connsiteX234" fmla="*/ 50841 w 887813"/>
                <a:gd name="connsiteY234" fmla="*/ 253443 h 698319"/>
                <a:gd name="connsiteX235" fmla="*/ 48300 w 887813"/>
                <a:gd name="connsiteY235" fmla="*/ 249629 h 698319"/>
                <a:gd name="connsiteX236" fmla="*/ 48300 w 887813"/>
                <a:gd name="connsiteY236" fmla="*/ 244545 h 698319"/>
                <a:gd name="connsiteX237" fmla="*/ 53383 w 887813"/>
                <a:gd name="connsiteY237" fmla="*/ 239461 h 698319"/>
                <a:gd name="connsiteX238" fmla="*/ 58468 w 887813"/>
                <a:gd name="connsiteY238" fmla="*/ 244545 h 698319"/>
                <a:gd name="connsiteX239" fmla="*/ 58468 w 887813"/>
                <a:gd name="connsiteY239" fmla="*/ 245816 h 698319"/>
                <a:gd name="connsiteX240" fmla="*/ 61010 w 887813"/>
                <a:gd name="connsiteY240" fmla="*/ 249629 h 698319"/>
                <a:gd name="connsiteX241" fmla="*/ 61010 w 887813"/>
                <a:gd name="connsiteY241" fmla="*/ 266154 h 698319"/>
                <a:gd name="connsiteX242" fmla="*/ 55926 w 887813"/>
                <a:gd name="connsiteY242" fmla="*/ 271237 h 698319"/>
                <a:gd name="connsiteX243" fmla="*/ 836337 w 887813"/>
                <a:gd name="connsiteY243" fmla="*/ 229292 h 698319"/>
                <a:gd name="connsiteX244" fmla="*/ 831253 w 887813"/>
                <a:gd name="connsiteY244" fmla="*/ 224208 h 698319"/>
                <a:gd name="connsiteX245" fmla="*/ 831253 w 887813"/>
                <a:gd name="connsiteY245" fmla="*/ 220394 h 698319"/>
                <a:gd name="connsiteX246" fmla="*/ 832523 w 887813"/>
                <a:gd name="connsiteY246" fmla="*/ 216581 h 698319"/>
                <a:gd name="connsiteX247" fmla="*/ 833795 w 887813"/>
                <a:gd name="connsiteY247" fmla="*/ 215311 h 698319"/>
                <a:gd name="connsiteX248" fmla="*/ 835066 w 887813"/>
                <a:gd name="connsiteY248" fmla="*/ 211497 h 698319"/>
                <a:gd name="connsiteX249" fmla="*/ 836337 w 887813"/>
                <a:gd name="connsiteY249" fmla="*/ 210226 h 698319"/>
                <a:gd name="connsiteX250" fmla="*/ 836337 w 887813"/>
                <a:gd name="connsiteY250" fmla="*/ 207684 h 698319"/>
                <a:gd name="connsiteX251" fmla="*/ 837608 w 887813"/>
                <a:gd name="connsiteY251" fmla="*/ 203871 h 698319"/>
                <a:gd name="connsiteX252" fmla="*/ 838879 w 887813"/>
                <a:gd name="connsiteY252" fmla="*/ 202600 h 698319"/>
                <a:gd name="connsiteX253" fmla="*/ 840150 w 887813"/>
                <a:gd name="connsiteY253" fmla="*/ 198786 h 698319"/>
                <a:gd name="connsiteX254" fmla="*/ 847776 w 887813"/>
                <a:gd name="connsiteY254" fmla="*/ 198786 h 698319"/>
                <a:gd name="connsiteX255" fmla="*/ 849047 w 887813"/>
                <a:gd name="connsiteY255" fmla="*/ 203871 h 698319"/>
                <a:gd name="connsiteX256" fmla="*/ 849047 w 887813"/>
                <a:gd name="connsiteY256" fmla="*/ 203871 h 698319"/>
                <a:gd name="connsiteX257" fmla="*/ 847776 w 887813"/>
                <a:gd name="connsiteY257" fmla="*/ 207684 h 698319"/>
                <a:gd name="connsiteX258" fmla="*/ 846505 w 887813"/>
                <a:gd name="connsiteY258" fmla="*/ 208955 h 698319"/>
                <a:gd name="connsiteX259" fmla="*/ 846505 w 887813"/>
                <a:gd name="connsiteY259" fmla="*/ 211497 h 698319"/>
                <a:gd name="connsiteX260" fmla="*/ 845234 w 887813"/>
                <a:gd name="connsiteY260" fmla="*/ 215311 h 698319"/>
                <a:gd name="connsiteX261" fmla="*/ 843963 w 887813"/>
                <a:gd name="connsiteY261" fmla="*/ 216581 h 698319"/>
                <a:gd name="connsiteX262" fmla="*/ 842692 w 887813"/>
                <a:gd name="connsiteY262" fmla="*/ 220394 h 698319"/>
                <a:gd name="connsiteX263" fmla="*/ 841421 w 887813"/>
                <a:gd name="connsiteY263" fmla="*/ 221666 h 698319"/>
                <a:gd name="connsiteX264" fmla="*/ 841421 w 887813"/>
                <a:gd name="connsiteY264" fmla="*/ 222937 h 698319"/>
                <a:gd name="connsiteX265" fmla="*/ 836337 w 887813"/>
                <a:gd name="connsiteY265" fmla="*/ 229292 h 698319"/>
                <a:gd name="connsiteX266" fmla="*/ 49570 w 887813"/>
                <a:gd name="connsiteY266" fmla="*/ 203871 h 698319"/>
                <a:gd name="connsiteX267" fmla="*/ 44486 w 887813"/>
                <a:gd name="connsiteY267" fmla="*/ 200058 h 698319"/>
                <a:gd name="connsiteX268" fmla="*/ 40673 w 887813"/>
                <a:gd name="connsiteY268" fmla="*/ 175907 h 698319"/>
                <a:gd name="connsiteX269" fmla="*/ 44486 w 887813"/>
                <a:gd name="connsiteY269" fmla="*/ 170823 h 698319"/>
                <a:gd name="connsiteX270" fmla="*/ 49570 w 887813"/>
                <a:gd name="connsiteY270" fmla="*/ 174636 h 698319"/>
                <a:gd name="connsiteX271" fmla="*/ 53383 w 887813"/>
                <a:gd name="connsiteY271" fmla="*/ 198786 h 698319"/>
                <a:gd name="connsiteX272" fmla="*/ 49570 w 887813"/>
                <a:gd name="connsiteY272" fmla="*/ 203871 h 698319"/>
                <a:gd name="connsiteX273" fmla="*/ 49570 w 887813"/>
                <a:gd name="connsiteY273" fmla="*/ 203871 h 698319"/>
                <a:gd name="connsiteX274" fmla="*/ 859215 w 887813"/>
                <a:gd name="connsiteY274" fmla="*/ 165738 h 698319"/>
                <a:gd name="connsiteX275" fmla="*/ 855402 w 887813"/>
                <a:gd name="connsiteY275" fmla="*/ 164468 h 698319"/>
                <a:gd name="connsiteX276" fmla="*/ 855402 w 887813"/>
                <a:gd name="connsiteY276" fmla="*/ 158112 h 698319"/>
                <a:gd name="connsiteX277" fmla="*/ 855402 w 887813"/>
                <a:gd name="connsiteY277" fmla="*/ 155570 h 698319"/>
                <a:gd name="connsiteX278" fmla="*/ 856673 w 887813"/>
                <a:gd name="connsiteY278" fmla="*/ 151757 h 698319"/>
                <a:gd name="connsiteX279" fmla="*/ 857944 w 887813"/>
                <a:gd name="connsiteY279" fmla="*/ 150485 h 698319"/>
                <a:gd name="connsiteX280" fmla="*/ 857944 w 887813"/>
                <a:gd name="connsiteY280" fmla="*/ 147943 h 698319"/>
                <a:gd name="connsiteX281" fmla="*/ 859215 w 887813"/>
                <a:gd name="connsiteY281" fmla="*/ 144130 h 698319"/>
                <a:gd name="connsiteX282" fmla="*/ 860486 w 887813"/>
                <a:gd name="connsiteY282" fmla="*/ 142859 h 698319"/>
                <a:gd name="connsiteX283" fmla="*/ 860486 w 887813"/>
                <a:gd name="connsiteY283" fmla="*/ 140317 h 698319"/>
                <a:gd name="connsiteX284" fmla="*/ 860486 w 887813"/>
                <a:gd name="connsiteY284" fmla="*/ 137775 h 698319"/>
                <a:gd name="connsiteX285" fmla="*/ 861758 w 887813"/>
                <a:gd name="connsiteY285" fmla="*/ 136504 h 698319"/>
                <a:gd name="connsiteX286" fmla="*/ 868113 w 887813"/>
                <a:gd name="connsiteY286" fmla="*/ 133961 h 698319"/>
                <a:gd name="connsiteX287" fmla="*/ 870654 w 887813"/>
                <a:gd name="connsiteY287" fmla="*/ 140317 h 698319"/>
                <a:gd name="connsiteX288" fmla="*/ 870654 w 887813"/>
                <a:gd name="connsiteY288" fmla="*/ 141588 h 698319"/>
                <a:gd name="connsiteX289" fmla="*/ 870654 w 887813"/>
                <a:gd name="connsiteY289" fmla="*/ 145401 h 698319"/>
                <a:gd name="connsiteX290" fmla="*/ 869383 w 887813"/>
                <a:gd name="connsiteY290" fmla="*/ 149215 h 698319"/>
                <a:gd name="connsiteX291" fmla="*/ 868113 w 887813"/>
                <a:gd name="connsiteY291" fmla="*/ 150485 h 698319"/>
                <a:gd name="connsiteX292" fmla="*/ 868113 w 887813"/>
                <a:gd name="connsiteY292" fmla="*/ 153028 h 698319"/>
                <a:gd name="connsiteX293" fmla="*/ 866841 w 887813"/>
                <a:gd name="connsiteY293" fmla="*/ 156841 h 698319"/>
                <a:gd name="connsiteX294" fmla="*/ 865571 w 887813"/>
                <a:gd name="connsiteY294" fmla="*/ 158112 h 698319"/>
                <a:gd name="connsiteX295" fmla="*/ 865571 w 887813"/>
                <a:gd name="connsiteY295" fmla="*/ 160654 h 698319"/>
                <a:gd name="connsiteX296" fmla="*/ 864299 w 887813"/>
                <a:gd name="connsiteY296" fmla="*/ 164468 h 698319"/>
                <a:gd name="connsiteX297" fmla="*/ 863028 w 887813"/>
                <a:gd name="connsiteY297" fmla="*/ 165738 h 698319"/>
                <a:gd name="connsiteX298" fmla="*/ 859215 w 887813"/>
                <a:gd name="connsiteY298" fmla="*/ 165738 h 698319"/>
                <a:gd name="connsiteX299" fmla="*/ 34318 w 887813"/>
                <a:gd name="connsiteY299" fmla="*/ 133961 h 698319"/>
                <a:gd name="connsiteX300" fmla="*/ 29234 w 887813"/>
                <a:gd name="connsiteY300" fmla="*/ 128877 h 698319"/>
                <a:gd name="connsiteX301" fmla="*/ 29234 w 887813"/>
                <a:gd name="connsiteY301" fmla="*/ 122521 h 698319"/>
                <a:gd name="connsiteX302" fmla="*/ 30505 w 887813"/>
                <a:gd name="connsiteY302" fmla="*/ 118708 h 698319"/>
                <a:gd name="connsiteX303" fmla="*/ 35589 w 887813"/>
                <a:gd name="connsiteY303" fmla="*/ 113625 h 698319"/>
                <a:gd name="connsiteX304" fmla="*/ 43215 w 887813"/>
                <a:gd name="connsiteY304" fmla="*/ 113625 h 698319"/>
                <a:gd name="connsiteX305" fmla="*/ 43215 w 887813"/>
                <a:gd name="connsiteY305" fmla="*/ 119980 h 698319"/>
                <a:gd name="connsiteX306" fmla="*/ 39402 w 887813"/>
                <a:gd name="connsiteY306" fmla="*/ 123793 h 698319"/>
                <a:gd name="connsiteX307" fmla="*/ 39402 w 887813"/>
                <a:gd name="connsiteY307" fmla="*/ 127606 h 698319"/>
                <a:gd name="connsiteX308" fmla="*/ 34318 w 887813"/>
                <a:gd name="connsiteY308" fmla="*/ 133961 h 698319"/>
                <a:gd name="connsiteX309" fmla="*/ 877009 w 887813"/>
                <a:gd name="connsiteY309" fmla="*/ 102185 h 698319"/>
                <a:gd name="connsiteX310" fmla="*/ 873196 w 887813"/>
                <a:gd name="connsiteY310" fmla="*/ 100914 h 698319"/>
                <a:gd name="connsiteX311" fmla="*/ 873196 w 887813"/>
                <a:gd name="connsiteY311" fmla="*/ 94558 h 698319"/>
                <a:gd name="connsiteX312" fmla="*/ 873196 w 887813"/>
                <a:gd name="connsiteY312" fmla="*/ 93287 h 698319"/>
                <a:gd name="connsiteX313" fmla="*/ 873196 w 887813"/>
                <a:gd name="connsiteY313" fmla="*/ 86931 h 698319"/>
                <a:gd name="connsiteX314" fmla="*/ 874468 w 887813"/>
                <a:gd name="connsiteY314" fmla="*/ 83118 h 698319"/>
                <a:gd name="connsiteX315" fmla="*/ 875739 w 887813"/>
                <a:gd name="connsiteY315" fmla="*/ 81848 h 698319"/>
                <a:gd name="connsiteX316" fmla="*/ 875739 w 887813"/>
                <a:gd name="connsiteY316" fmla="*/ 76763 h 698319"/>
                <a:gd name="connsiteX317" fmla="*/ 877009 w 887813"/>
                <a:gd name="connsiteY317" fmla="*/ 72950 h 698319"/>
                <a:gd name="connsiteX318" fmla="*/ 878281 w 887813"/>
                <a:gd name="connsiteY318" fmla="*/ 71678 h 698319"/>
                <a:gd name="connsiteX319" fmla="*/ 885907 w 887813"/>
                <a:gd name="connsiteY319" fmla="*/ 71678 h 698319"/>
                <a:gd name="connsiteX320" fmla="*/ 885907 w 887813"/>
                <a:gd name="connsiteY320" fmla="*/ 78034 h 698319"/>
                <a:gd name="connsiteX321" fmla="*/ 885907 w 887813"/>
                <a:gd name="connsiteY321" fmla="*/ 83118 h 698319"/>
                <a:gd name="connsiteX322" fmla="*/ 884636 w 887813"/>
                <a:gd name="connsiteY322" fmla="*/ 86931 h 698319"/>
                <a:gd name="connsiteX323" fmla="*/ 883364 w 887813"/>
                <a:gd name="connsiteY323" fmla="*/ 88203 h 698319"/>
                <a:gd name="connsiteX324" fmla="*/ 883364 w 887813"/>
                <a:gd name="connsiteY324" fmla="*/ 94558 h 698319"/>
                <a:gd name="connsiteX325" fmla="*/ 882094 w 887813"/>
                <a:gd name="connsiteY325" fmla="*/ 98371 h 698319"/>
                <a:gd name="connsiteX326" fmla="*/ 879552 w 887813"/>
                <a:gd name="connsiteY326" fmla="*/ 100914 h 698319"/>
                <a:gd name="connsiteX327" fmla="*/ 877009 w 887813"/>
                <a:gd name="connsiteY327" fmla="*/ 102185 h 698319"/>
                <a:gd name="connsiteX328" fmla="*/ 882094 w 887813"/>
                <a:gd name="connsiteY328" fmla="*/ 32275 h 698319"/>
                <a:gd name="connsiteX329" fmla="*/ 877009 w 887813"/>
                <a:gd name="connsiteY329" fmla="*/ 28462 h 698319"/>
                <a:gd name="connsiteX330" fmla="*/ 875739 w 887813"/>
                <a:gd name="connsiteY330" fmla="*/ 25920 h 698319"/>
                <a:gd name="connsiteX331" fmla="*/ 873196 w 887813"/>
                <a:gd name="connsiteY331" fmla="*/ 15752 h 698319"/>
                <a:gd name="connsiteX332" fmla="*/ 869383 w 887813"/>
                <a:gd name="connsiteY332" fmla="*/ 6854 h 698319"/>
                <a:gd name="connsiteX333" fmla="*/ 871926 w 887813"/>
                <a:gd name="connsiteY333" fmla="*/ 499 h 698319"/>
                <a:gd name="connsiteX334" fmla="*/ 878281 w 887813"/>
                <a:gd name="connsiteY334" fmla="*/ 3041 h 698319"/>
                <a:gd name="connsiteX335" fmla="*/ 883364 w 887813"/>
                <a:gd name="connsiteY335" fmla="*/ 14480 h 698319"/>
                <a:gd name="connsiteX336" fmla="*/ 885907 w 887813"/>
                <a:gd name="connsiteY336" fmla="*/ 25920 h 698319"/>
                <a:gd name="connsiteX337" fmla="*/ 883364 w 887813"/>
                <a:gd name="connsiteY337" fmla="*/ 32275 h 698319"/>
                <a:gd name="connsiteX338" fmla="*/ 882094 w 887813"/>
                <a:gd name="connsiteY338" fmla="*/ 32275 h 69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887813" h="698319">
                  <a:moveTo>
                    <a:pt x="571963" y="698319"/>
                  </a:moveTo>
                  <a:cubicBezTo>
                    <a:pt x="570692" y="698319"/>
                    <a:pt x="569421" y="698319"/>
                    <a:pt x="568150" y="697048"/>
                  </a:cubicBezTo>
                  <a:cubicBezTo>
                    <a:pt x="565607" y="695777"/>
                    <a:pt x="565607" y="691964"/>
                    <a:pt x="568150" y="690692"/>
                  </a:cubicBezTo>
                  <a:lnTo>
                    <a:pt x="571963" y="686879"/>
                  </a:lnTo>
                  <a:cubicBezTo>
                    <a:pt x="571963" y="685609"/>
                    <a:pt x="571963" y="684337"/>
                    <a:pt x="573234" y="683066"/>
                  </a:cubicBezTo>
                  <a:lnTo>
                    <a:pt x="577047" y="679253"/>
                  </a:lnTo>
                  <a:cubicBezTo>
                    <a:pt x="577047" y="677982"/>
                    <a:pt x="577047" y="676711"/>
                    <a:pt x="578318" y="675439"/>
                  </a:cubicBezTo>
                  <a:cubicBezTo>
                    <a:pt x="580860" y="672898"/>
                    <a:pt x="583402" y="672898"/>
                    <a:pt x="585944" y="675439"/>
                  </a:cubicBezTo>
                  <a:cubicBezTo>
                    <a:pt x="587215" y="676711"/>
                    <a:pt x="588487" y="679253"/>
                    <a:pt x="587215" y="680524"/>
                  </a:cubicBezTo>
                  <a:lnTo>
                    <a:pt x="587215" y="681795"/>
                  </a:lnTo>
                  <a:cubicBezTo>
                    <a:pt x="587215" y="683066"/>
                    <a:pt x="587215" y="684337"/>
                    <a:pt x="585944" y="685609"/>
                  </a:cubicBezTo>
                  <a:lnTo>
                    <a:pt x="582131" y="689422"/>
                  </a:lnTo>
                  <a:cubicBezTo>
                    <a:pt x="582131" y="690692"/>
                    <a:pt x="582131" y="691964"/>
                    <a:pt x="580860" y="693235"/>
                  </a:cubicBezTo>
                  <a:lnTo>
                    <a:pt x="575776" y="698319"/>
                  </a:lnTo>
                  <a:cubicBezTo>
                    <a:pt x="574505" y="697048"/>
                    <a:pt x="573234" y="698319"/>
                    <a:pt x="571963" y="698319"/>
                  </a:cubicBezTo>
                  <a:moveTo>
                    <a:pt x="610093" y="646205"/>
                  </a:moveTo>
                  <a:cubicBezTo>
                    <a:pt x="608823" y="646205"/>
                    <a:pt x="607552" y="646205"/>
                    <a:pt x="606281" y="644934"/>
                  </a:cubicBezTo>
                  <a:cubicBezTo>
                    <a:pt x="603738" y="643662"/>
                    <a:pt x="603738" y="639849"/>
                    <a:pt x="606281" y="638579"/>
                  </a:cubicBezTo>
                  <a:lnTo>
                    <a:pt x="610093" y="634766"/>
                  </a:lnTo>
                  <a:lnTo>
                    <a:pt x="616449" y="625868"/>
                  </a:lnTo>
                  <a:lnTo>
                    <a:pt x="618991" y="622055"/>
                  </a:lnTo>
                  <a:cubicBezTo>
                    <a:pt x="618991" y="622055"/>
                    <a:pt x="618991" y="620783"/>
                    <a:pt x="620262" y="620783"/>
                  </a:cubicBezTo>
                  <a:lnTo>
                    <a:pt x="621533" y="619512"/>
                  </a:lnTo>
                  <a:cubicBezTo>
                    <a:pt x="624075" y="618241"/>
                    <a:pt x="626617" y="618241"/>
                    <a:pt x="629159" y="619512"/>
                  </a:cubicBezTo>
                  <a:cubicBezTo>
                    <a:pt x="631701" y="620783"/>
                    <a:pt x="631701" y="624596"/>
                    <a:pt x="629159" y="625868"/>
                  </a:cubicBezTo>
                  <a:lnTo>
                    <a:pt x="629159" y="625868"/>
                  </a:lnTo>
                  <a:lnTo>
                    <a:pt x="626617" y="629681"/>
                  </a:lnTo>
                  <a:lnTo>
                    <a:pt x="618991" y="639849"/>
                  </a:lnTo>
                  <a:lnTo>
                    <a:pt x="613907" y="644934"/>
                  </a:lnTo>
                  <a:cubicBezTo>
                    <a:pt x="612636" y="646205"/>
                    <a:pt x="611365" y="646205"/>
                    <a:pt x="610093" y="646205"/>
                  </a:cubicBezTo>
                  <a:moveTo>
                    <a:pt x="653309" y="591549"/>
                  </a:moveTo>
                  <a:cubicBezTo>
                    <a:pt x="652038" y="591549"/>
                    <a:pt x="650767" y="591549"/>
                    <a:pt x="649496" y="590278"/>
                  </a:cubicBezTo>
                  <a:cubicBezTo>
                    <a:pt x="646954" y="589006"/>
                    <a:pt x="646954" y="585193"/>
                    <a:pt x="649496" y="583923"/>
                  </a:cubicBezTo>
                  <a:lnTo>
                    <a:pt x="653309" y="580109"/>
                  </a:lnTo>
                  <a:cubicBezTo>
                    <a:pt x="653309" y="578838"/>
                    <a:pt x="653309" y="577567"/>
                    <a:pt x="654579" y="576296"/>
                  </a:cubicBezTo>
                  <a:lnTo>
                    <a:pt x="658393" y="572483"/>
                  </a:lnTo>
                  <a:cubicBezTo>
                    <a:pt x="658393" y="571212"/>
                    <a:pt x="658393" y="569940"/>
                    <a:pt x="659664" y="568669"/>
                  </a:cubicBezTo>
                  <a:lnTo>
                    <a:pt x="662206" y="566127"/>
                  </a:lnTo>
                  <a:cubicBezTo>
                    <a:pt x="663477" y="564856"/>
                    <a:pt x="664748" y="564856"/>
                    <a:pt x="666019" y="564856"/>
                  </a:cubicBezTo>
                  <a:lnTo>
                    <a:pt x="666019" y="564856"/>
                  </a:lnTo>
                  <a:cubicBezTo>
                    <a:pt x="668561" y="563585"/>
                    <a:pt x="672374" y="564856"/>
                    <a:pt x="672374" y="568669"/>
                  </a:cubicBezTo>
                  <a:lnTo>
                    <a:pt x="672374" y="569940"/>
                  </a:lnTo>
                  <a:cubicBezTo>
                    <a:pt x="672374" y="572483"/>
                    <a:pt x="669832" y="575025"/>
                    <a:pt x="667290" y="575025"/>
                  </a:cubicBezTo>
                  <a:cubicBezTo>
                    <a:pt x="667290" y="576296"/>
                    <a:pt x="667290" y="577567"/>
                    <a:pt x="666019" y="578838"/>
                  </a:cubicBezTo>
                  <a:lnTo>
                    <a:pt x="662206" y="582651"/>
                  </a:lnTo>
                  <a:cubicBezTo>
                    <a:pt x="662206" y="583923"/>
                    <a:pt x="662206" y="585193"/>
                    <a:pt x="660935" y="586464"/>
                  </a:cubicBezTo>
                  <a:lnTo>
                    <a:pt x="655851" y="591549"/>
                  </a:lnTo>
                  <a:cubicBezTo>
                    <a:pt x="655851" y="590278"/>
                    <a:pt x="654579" y="591549"/>
                    <a:pt x="653309" y="591549"/>
                  </a:cubicBezTo>
                  <a:moveTo>
                    <a:pt x="12710" y="586464"/>
                  </a:moveTo>
                  <a:cubicBezTo>
                    <a:pt x="10169" y="586464"/>
                    <a:pt x="7627" y="583923"/>
                    <a:pt x="7627" y="581380"/>
                  </a:cubicBezTo>
                  <a:lnTo>
                    <a:pt x="7627" y="581380"/>
                  </a:lnTo>
                  <a:cubicBezTo>
                    <a:pt x="6355" y="580109"/>
                    <a:pt x="5084" y="578838"/>
                    <a:pt x="5084" y="577567"/>
                  </a:cubicBezTo>
                  <a:lnTo>
                    <a:pt x="5084" y="569940"/>
                  </a:lnTo>
                  <a:cubicBezTo>
                    <a:pt x="3814" y="568669"/>
                    <a:pt x="2542" y="567398"/>
                    <a:pt x="2542" y="566127"/>
                  </a:cubicBezTo>
                  <a:lnTo>
                    <a:pt x="2542" y="563585"/>
                  </a:lnTo>
                  <a:cubicBezTo>
                    <a:pt x="2542" y="561043"/>
                    <a:pt x="5084" y="558501"/>
                    <a:pt x="7627" y="558501"/>
                  </a:cubicBezTo>
                  <a:cubicBezTo>
                    <a:pt x="10169" y="558501"/>
                    <a:pt x="11440" y="559772"/>
                    <a:pt x="12710" y="562314"/>
                  </a:cubicBezTo>
                  <a:cubicBezTo>
                    <a:pt x="13982" y="563585"/>
                    <a:pt x="15252" y="564856"/>
                    <a:pt x="15252" y="566127"/>
                  </a:cubicBezTo>
                  <a:lnTo>
                    <a:pt x="15252" y="573753"/>
                  </a:lnTo>
                  <a:cubicBezTo>
                    <a:pt x="16524" y="575025"/>
                    <a:pt x="17795" y="576296"/>
                    <a:pt x="17795" y="577567"/>
                  </a:cubicBezTo>
                  <a:lnTo>
                    <a:pt x="17795" y="582651"/>
                  </a:lnTo>
                  <a:cubicBezTo>
                    <a:pt x="17795" y="583923"/>
                    <a:pt x="15252" y="586464"/>
                    <a:pt x="12710" y="586464"/>
                  </a:cubicBezTo>
                  <a:moveTo>
                    <a:pt x="690169" y="536893"/>
                  </a:moveTo>
                  <a:cubicBezTo>
                    <a:pt x="688897" y="536893"/>
                    <a:pt x="687627" y="536893"/>
                    <a:pt x="686355" y="535621"/>
                  </a:cubicBezTo>
                  <a:cubicBezTo>
                    <a:pt x="683814" y="534350"/>
                    <a:pt x="683814" y="530537"/>
                    <a:pt x="686355" y="529266"/>
                  </a:cubicBezTo>
                  <a:lnTo>
                    <a:pt x="687627" y="526724"/>
                  </a:lnTo>
                  <a:cubicBezTo>
                    <a:pt x="687627" y="525453"/>
                    <a:pt x="687627" y="524182"/>
                    <a:pt x="688897" y="522910"/>
                  </a:cubicBezTo>
                  <a:lnTo>
                    <a:pt x="690169" y="521639"/>
                  </a:lnTo>
                  <a:cubicBezTo>
                    <a:pt x="690169" y="520369"/>
                    <a:pt x="691440" y="517826"/>
                    <a:pt x="692710" y="517826"/>
                  </a:cubicBezTo>
                  <a:lnTo>
                    <a:pt x="692710" y="517826"/>
                  </a:lnTo>
                  <a:cubicBezTo>
                    <a:pt x="692710" y="515284"/>
                    <a:pt x="693982" y="514013"/>
                    <a:pt x="695253" y="514013"/>
                  </a:cubicBezTo>
                  <a:cubicBezTo>
                    <a:pt x="695253" y="514013"/>
                    <a:pt x="695253" y="512742"/>
                    <a:pt x="696524" y="512742"/>
                  </a:cubicBezTo>
                  <a:cubicBezTo>
                    <a:pt x="699065" y="510200"/>
                    <a:pt x="701608" y="510200"/>
                    <a:pt x="704150" y="512742"/>
                  </a:cubicBezTo>
                  <a:cubicBezTo>
                    <a:pt x="705421" y="514013"/>
                    <a:pt x="705421" y="515284"/>
                    <a:pt x="705421" y="517826"/>
                  </a:cubicBezTo>
                  <a:lnTo>
                    <a:pt x="705421" y="519097"/>
                  </a:lnTo>
                  <a:cubicBezTo>
                    <a:pt x="705421" y="520369"/>
                    <a:pt x="704150" y="522910"/>
                    <a:pt x="702879" y="522910"/>
                  </a:cubicBezTo>
                  <a:lnTo>
                    <a:pt x="702879" y="522910"/>
                  </a:lnTo>
                  <a:cubicBezTo>
                    <a:pt x="702879" y="525453"/>
                    <a:pt x="701608" y="526724"/>
                    <a:pt x="700337" y="526724"/>
                  </a:cubicBezTo>
                  <a:cubicBezTo>
                    <a:pt x="700337" y="526724"/>
                    <a:pt x="700337" y="527995"/>
                    <a:pt x="699065" y="527995"/>
                  </a:cubicBezTo>
                  <a:lnTo>
                    <a:pt x="697795" y="529266"/>
                  </a:lnTo>
                  <a:cubicBezTo>
                    <a:pt x="697795" y="530537"/>
                    <a:pt x="697795" y="531808"/>
                    <a:pt x="696524" y="533079"/>
                  </a:cubicBezTo>
                  <a:lnTo>
                    <a:pt x="692710" y="535621"/>
                  </a:lnTo>
                  <a:cubicBezTo>
                    <a:pt x="692710" y="535621"/>
                    <a:pt x="691440" y="536893"/>
                    <a:pt x="690169" y="536893"/>
                  </a:cubicBezTo>
                  <a:moveTo>
                    <a:pt x="700337" y="514013"/>
                  </a:moveTo>
                  <a:lnTo>
                    <a:pt x="700337" y="514013"/>
                  </a:lnTo>
                  <a:lnTo>
                    <a:pt x="700337" y="514013"/>
                  </a:lnTo>
                  <a:close/>
                  <a:moveTo>
                    <a:pt x="5084" y="519097"/>
                  </a:moveTo>
                  <a:cubicBezTo>
                    <a:pt x="2542" y="519097"/>
                    <a:pt x="0" y="516555"/>
                    <a:pt x="0" y="514013"/>
                  </a:cubicBezTo>
                  <a:lnTo>
                    <a:pt x="0" y="511471"/>
                  </a:lnTo>
                  <a:cubicBezTo>
                    <a:pt x="0" y="510200"/>
                    <a:pt x="1271" y="507658"/>
                    <a:pt x="2542" y="507658"/>
                  </a:cubicBezTo>
                  <a:lnTo>
                    <a:pt x="2542" y="500031"/>
                  </a:lnTo>
                  <a:cubicBezTo>
                    <a:pt x="2542" y="498760"/>
                    <a:pt x="3814" y="496218"/>
                    <a:pt x="5084" y="496218"/>
                  </a:cubicBezTo>
                  <a:lnTo>
                    <a:pt x="5084" y="496218"/>
                  </a:lnTo>
                  <a:cubicBezTo>
                    <a:pt x="5084" y="493676"/>
                    <a:pt x="7627" y="491133"/>
                    <a:pt x="10169" y="491133"/>
                  </a:cubicBezTo>
                  <a:cubicBezTo>
                    <a:pt x="12710" y="491133"/>
                    <a:pt x="15252" y="492405"/>
                    <a:pt x="15252" y="496218"/>
                  </a:cubicBezTo>
                  <a:lnTo>
                    <a:pt x="15252" y="501303"/>
                  </a:lnTo>
                  <a:cubicBezTo>
                    <a:pt x="15252" y="502573"/>
                    <a:pt x="13982" y="505116"/>
                    <a:pt x="12710" y="505116"/>
                  </a:cubicBezTo>
                  <a:lnTo>
                    <a:pt x="12710" y="512742"/>
                  </a:lnTo>
                  <a:cubicBezTo>
                    <a:pt x="12710" y="515284"/>
                    <a:pt x="11440" y="516555"/>
                    <a:pt x="10169" y="516555"/>
                  </a:cubicBezTo>
                  <a:cubicBezTo>
                    <a:pt x="8897" y="517826"/>
                    <a:pt x="7627" y="519097"/>
                    <a:pt x="5084" y="519097"/>
                  </a:cubicBezTo>
                  <a:moveTo>
                    <a:pt x="721945" y="479694"/>
                  </a:moveTo>
                  <a:cubicBezTo>
                    <a:pt x="720673" y="479694"/>
                    <a:pt x="719402" y="479694"/>
                    <a:pt x="718131" y="478423"/>
                  </a:cubicBezTo>
                  <a:cubicBezTo>
                    <a:pt x="716860" y="477152"/>
                    <a:pt x="715589" y="474610"/>
                    <a:pt x="716860" y="473339"/>
                  </a:cubicBezTo>
                  <a:lnTo>
                    <a:pt x="716860" y="470796"/>
                  </a:lnTo>
                  <a:cubicBezTo>
                    <a:pt x="716860" y="469526"/>
                    <a:pt x="716860" y="468254"/>
                    <a:pt x="718131" y="466983"/>
                  </a:cubicBezTo>
                  <a:lnTo>
                    <a:pt x="721945" y="463170"/>
                  </a:lnTo>
                  <a:cubicBezTo>
                    <a:pt x="721945" y="461899"/>
                    <a:pt x="721945" y="460628"/>
                    <a:pt x="723215" y="459356"/>
                  </a:cubicBezTo>
                  <a:lnTo>
                    <a:pt x="724486" y="458086"/>
                  </a:lnTo>
                  <a:lnTo>
                    <a:pt x="724486" y="455543"/>
                  </a:lnTo>
                  <a:cubicBezTo>
                    <a:pt x="724486" y="454273"/>
                    <a:pt x="724486" y="453001"/>
                    <a:pt x="725757" y="451730"/>
                  </a:cubicBezTo>
                  <a:lnTo>
                    <a:pt x="727028" y="450460"/>
                  </a:lnTo>
                  <a:cubicBezTo>
                    <a:pt x="729570" y="449188"/>
                    <a:pt x="732113" y="449188"/>
                    <a:pt x="734655" y="450460"/>
                  </a:cubicBezTo>
                  <a:cubicBezTo>
                    <a:pt x="735926" y="451730"/>
                    <a:pt x="737196" y="455543"/>
                    <a:pt x="734655" y="456815"/>
                  </a:cubicBezTo>
                  <a:lnTo>
                    <a:pt x="734655" y="459356"/>
                  </a:lnTo>
                  <a:cubicBezTo>
                    <a:pt x="734655" y="460628"/>
                    <a:pt x="734655" y="461899"/>
                    <a:pt x="733383" y="463170"/>
                  </a:cubicBezTo>
                  <a:lnTo>
                    <a:pt x="732113" y="464441"/>
                  </a:lnTo>
                  <a:cubicBezTo>
                    <a:pt x="732113" y="465712"/>
                    <a:pt x="732113" y="466983"/>
                    <a:pt x="730841" y="468254"/>
                  </a:cubicBezTo>
                  <a:lnTo>
                    <a:pt x="727028" y="472067"/>
                  </a:lnTo>
                  <a:lnTo>
                    <a:pt x="727028" y="474610"/>
                  </a:lnTo>
                  <a:cubicBezTo>
                    <a:pt x="727028" y="475881"/>
                    <a:pt x="727028" y="477152"/>
                    <a:pt x="725757" y="478423"/>
                  </a:cubicBezTo>
                  <a:cubicBezTo>
                    <a:pt x="724486" y="479694"/>
                    <a:pt x="723215" y="479694"/>
                    <a:pt x="721945" y="479694"/>
                  </a:cubicBezTo>
                  <a:moveTo>
                    <a:pt x="24150" y="464441"/>
                  </a:moveTo>
                  <a:cubicBezTo>
                    <a:pt x="21608" y="464441"/>
                    <a:pt x="19065" y="463170"/>
                    <a:pt x="19065" y="459356"/>
                  </a:cubicBezTo>
                  <a:lnTo>
                    <a:pt x="19065" y="456815"/>
                  </a:lnTo>
                  <a:cubicBezTo>
                    <a:pt x="19065" y="455543"/>
                    <a:pt x="20337" y="453001"/>
                    <a:pt x="21608" y="453001"/>
                  </a:cubicBezTo>
                  <a:lnTo>
                    <a:pt x="21608" y="453001"/>
                  </a:lnTo>
                  <a:cubicBezTo>
                    <a:pt x="21608" y="451730"/>
                    <a:pt x="21608" y="451730"/>
                    <a:pt x="21608" y="450460"/>
                  </a:cubicBezTo>
                  <a:lnTo>
                    <a:pt x="24150" y="445375"/>
                  </a:lnTo>
                  <a:cubicBezTo>
                    <a:pt x="24150" y="445375"/>
                    <a:pt x="24150" y="444104"/>
                    <a:pt x="25421" y="444104"/>
                  </a:cubicBezTo>
                  <a:lnTo>
                    <a:pt x="26692" y="442833"/>
                  </a:lnTo>
                  <a:lnTo>
                    <a:pt x="26692" y="440290"/>
                  </a:lnTo>
                  <a:cubicBezTo>
                    <a:pt x="26692" y="437749"/>
                    <a:pt x="29234" y="435207"/>
                    <a:pt x="31776" y="435207"/>
                  </a:cubicBezTo>
                  <a:lnTo>
                    <a:pt x="33047" y="435207"/>
                  </a:lnTo>
                  <a:cubicBezTo>
                    <a:pt x="35589" y="435207"/>
                    <a:pt x="38131" y="437749"/>
                    <a:pt x="38131" y="440290"/>
                  </a:cubicBezTo>
                  <a:cubicBezTo>
                    <a:pt x="38131" y="441562"/>
                    <a:pt x="38131" y="442833"/>
                    <a:pt x="36860" y="442833"/>
                  </a:cubicBezTo>
                  <a:lnTo>
                    <a:pt x="36860" y="444104"/>
                  </a:lnTo>
                  <a:cubicBezTo>
                    <a:pt x="36860" y="445375"/>
                    <a:pt x="36860" y="446646"/>
                    <a:pt x="35589" y="447917"/>
                  </a:cubicBezTo>
                  <a:lnTo>
                    <a:pt x="34318" y="449188"/>
                  </a:lnTo>
                  <a:lnTo>
                    <a:pt x="33047" y="451730"/>
                  </a:lnTo>
                  <a:lnTo>
                    <a:pt x="33047" y="455543"/>
                  </a:lnTo>
                  <a:cubicBezTo>
                    <a:pt x="33047" y="458086"/>
                    <a:pt x="31776" y="459356"/>
                    <a:pt x="30505" y="459356"/>
                  </a:cubicBezTo>
                  <a:cubicBezTo>
                    <a:pt x="27963" y="463170"/>
                    <a:pt x="26692" y="464441"/>
                    <a:pt x="24150" y="464441"/>
                  </a:cubicBezTo>
                  <a:moveTo>
                    <a:pt x="749907" y="418683"/>
                  </a:moveTo>
                  <a:cubicBezTo>
                    <a:pt x="748636" y="418683"/>
                    <a:pt x="748636" y="418683"/>
                    <a:pt x="747365" y="418683"/>
                  </a:cubicBezTo>
                  <a:cubicBezTo>
                    <a:pt x="744823" y="417411"/>
                    <a:pt x="743551" y="414869"/>
                    <a:pt x="744823" y="412327"/>
                  </a:cubicBezTo>
                  <a:lnTo>
                    <a:pt x="744823" y="412327"/>
                  </a:lnTo>
                  <a:lnTo>
                    <a:pt x="744823" y="411056"/>
                  </a:lnTo>
                  <a:cubicBezTo>
                    <a:pt x="744823" y="409785"/>
                    <a:pt x="744823" y="409785"/>
                    <a:pt x="744823" y="408513"/>
                  </a:cubicBezTo>
                  <a:lnTo>
                    <a:pt x="753720" y="390719"/>
                  </a:lnTo>
                  <a:cubicBezTo>
                    <a:pt x="754991" y="388177"/>
                    <a:pt x="757533" y="386906"/>
                    <a:pt x="760075" y="388177"/>
                  </a:cubicBezTo>
                  <a:cubicBezTo>
                    <a:pt x="762617" y="389447"/>
                    <a:pt x="763888" y="391990"/>
                    <a:pt x="762617" y="394532"/>
                  </a:cubicBezTo>
                  <a:lnTo>
                    <a:pt x="753720" y="412327"/>
                  </a:lnTo>
                  <a:lnTo>
                    <a:pt x="753720" y="413598"/>
                  </a:lnTo>
                  <a:cubicBezTo>
                    <a:pt x="753720" y="414869"/>
                    <a:pt x="753720" y="414869"/>
                    <a:pt x="753720" y="416140"/>
                  </a:cubicBezTo>
                  <a:lnTo>
                    <a:pt x="753720" y="417411"/>
                  </a:lnTo>
                  <a:cubicBezTo>
                    <a:pt x="753720" y="417411"/>
                    <a:pt x="752449" y="418683"/>
                    <a:pt x="749907" y="418683"/>
                  </a:cubicBezTo>
                  <a:moveTo>
                    <a:pt x="48300" y="408513"/>
                  </a:moveTo>
                  <a:cubicBezTo>
                    <a:pt x="45757" y="408513"/>
                    <a:pt x="43215" y="405972"/>
                    <a:pt x="43215" y="403430"/>
                  </a:cubicBezTo>
                  <a:lnTo>
                    <a:pt x="43215" y="394532"/>
                  </a:lnTo>
                  <a:cubicBezTo>
                    <a:pt x="43215" y="393261"/>
                    <a:pt x="44486" y="390719"/>
                    <a:pt x="45757" y="390719"/>
                  </a:cubicBezTo>
                  <a:lnTo>
                    <a:pt x="45757" y="383092"/>
                  </a:lnTo>
                  <a:cubicBezTo>
                    <a:pt x="45757" y="380550"/>
                    <a:pt x="48300" y="378008"/>
                    <a:pt x="50841" y="378008"/>
                  </a:cubicBezTo>
                  <a:lnTo>
                    <a:pt x="52113" y="378008"/>
                  </a:lnTo>
                  <a:cubicBezTo>
                    <a:pt x="54655" y="378008"/>
                    <a:pt x="57196" y="380550"/>
                    <a:pt x="57196" y="383092"/>
                  </a:cubicBezTo>
                  <a:cubicBezTo>
                    <a:pt x="57196" y="384363"/>
                    <a:pt x="57196" y="385634"/>
                    <a:pt x="55926" y="385634"/>
                  </a:cubicBezTo>
                  <a:lnTo>
                    <a:pt x="55926" y="394532"/>
                  </a:lnTo>
                  <a:cubicBezTo>
                    <a:pt x="55926" y="395803"/>
                    <a:pt x="54655" y="398345"/>
                    <a:pt x="53383" y="398345"/>
                  </a:cubicBezTo>
                  <a:lnTo>
                    <a:pt x="53383" y="403430"/>
                  </a:lnTo>
                  <a:cubicBezTo>
                    <a:pt x="53383" y="405972"/>
                    <a:pt x="50841" y="408513"/>
                    <a:pt x="48300" y="408513"/>
                  </a:cubicBezTo>
                  <a:moveTo>
                    <a:pt x="779141" y="352587"/>
                  </a:moveTo>
                  <a:cubicBezTo>
                    <a:pt x="777869" y="352587"/>
                    <a:pt x="776599" y="352587"/>
                    <a:pt x="775327" y="351315"/>
                  </a:cubicBezTo>
                  <a:cubicBezTo>
                    <a:pt x="774056" y="350044"/>
                    <a:pt x="772786" y="347502"/>
                    <a:pt x="774056" y="346231"/>
                  </a:cubicBezTo>
                  <a:lnTo>
                    <a:pt x="774056" y="344960"/>
                  </a:lnTo>
                  <a:cubicBezTo>
                    <a:pt x="774056" y="343689"/>
                    <a:pt x="774056" y="342418"/>
                    <a:pt x="775327" y="341147"/>
                  </a:cubicBezTo>
                  <a:lnTo>
                    <a:pt x="776599" y="339876"/>
                  </a:lnTo>
                  <a:cubicBezTo>
                    <a:pt x="776599" y="338604"/>
                    <a:pt x="776599" y="338604"/>
                    <a:pt x="776599" y="337334"/>
                  </a:cubicBezTo>
                  <a:lnTo>
                    <a:pt x="777869" y="333520"/>
                  </a:lnTo>
                  <a:lnTo>
                    <a:pt x="777869" y="332249"/>
                  </a:lnTo>
                  <a:cubicBezTo>
                    <a:pt x="777869" y="330978"/>
                    <a:pt x="777869" y="329707"/>
                    <a:pt x="779141" y="328436"/>
                  </a:cubicBezTo>
                  <a:lnTo>
                    <a:pt x="780412" y="327165"/>
                  </a:lnTo>
                  <a:cubicBezTo>
                    <a:pt x="780412" y="325894"/>
                    <a:pt x="780412" y="324623"/>
                    <a:pt x="781682" y="323352"/>
                  </a:cubicBezTo>
                  <a:lnTo>
                    <a:pt x="782954" y="322080"/>
                  </a:lnTo>
                  <a:cubicBezTo>
                    <a:pt x="785496" y="320810"/>
                    <a:pt x="788037" y="320810"/>
                    <a:pt x="790580" y="322080"/>
                  </a:cubicBezTo>
                  <a:cubicBezTo>
                    <a:pt x="793122" y="323352"/>
                    <a:pt x="793122" y="327165"/>
                    <a:pt x="790580" y="328436"/>
                  </a:cubicBezTo>
                  <a:lnTo>
                    <a:pt x="790580" y="329707"/>
                  </a:lnTo>
                  <a:cubicBezTo>
                    <a:pt x="790580" y="330978"/>
                    <a:pt x="790580" y="332249"/>
                    <a:pt x="789309" y="333520"/>
                  </a:cubicBezTo>
                  <a:lnTo>
                    <a:pt x="788037" y="334791"/>
                  </a:lnTo>
                  <a:cubicBezTo>
                    <a:pt x="788037" y="336063"/>
                    <a:pt x="788037" y="336063"/>
                    <a:pt x="788037" y="337334"/>
                  </a:cubicBezTo>
                  <a:lnTo>
                    <a:pt x="786767" y="341147"/>
                  </a:lnTo>
                  <a:lnTo>
                    <a:pt x="786767" y="342418"/>
                  </a:lnTo>
                  <a:cubicBezTo>
                    <a:pt x="786767" y="343689"/>
                    <a:pt x="786767" y="344960"/>
                    <a:pt x="785496" y="346231"/>
                  </a:cubicBezTo>
                  <a:lnTo>
                    <a:pt x="784224" y="347502"/>
                  </a:lnTo>
                  <a:cubicBezTo>
                    <a:pt x="784224" y="348774"/>
                    <a:pt x="784224" y="350044"/>
                    <a:pt x="782954" y="351315"/>
                  </a:cubicBezTo>
                  <a:cubicBezTo>
                    <a:pt x="781682" y="352587"/>
                    <a:pt x="780412" y="352587"/>
                    <a:pt x="779141" y="352587"/>
                  </a:cubicBezTo>
                  <a:moveTo>
                    <a:pt x="55926" y="342418"/>
                  </a:moveTo>
                  <a:cubicBezTo>
                    <a:pt x="53383" y="342418"/>
                    <a:pt x="50841" y="339876"/>
                    <a:pt x="50841" y="337334"/>
                  </a:cubicBezTo>
                  <a:lnTo>
                    <a:pt x="50841" y="324623"/>
                  </a:lnTo>
                  <a:cubicBezTo>
                    <a:pt x="50841" y="323352"/>
                    <a:pt x="50841" y="322080"/>
                    <a:pt x="52113" y="320810"/>
                  </a:cubicBezTo>
                  <a:lnTo>
                    <a:pt x="53383" y="319538"/>
                  </a:lnTo>
                  <a:lnTo>
                    <a:pt x="53383" y="314454"/>
                  </a:lnTo>
                  <a:cubicBezTo>
                    <a:pt x="53383" y="311912"/>
                    <a:pt x="55926" y="309370"/>
                    <a:pt x="58468" y="309370"/>
                  </a:cubicBezTo>
                  <a:cubicBezTo>
                    <a:pt x="61010" y="309370"/>
                    <a:pt x="63551" y="310641"/>
                    <a:pt x="63551" y="314454"/>
                  </a:cubicBezTo>
                  <a:lnTo>
                    <a:pt x="63551" y="322080"/>
                  </a:lnTo>
                  <a:cubicBezTo>
                    <a:pt x="63551" y="323352"/>
                    <a:pt x="63551" y="324623"/>
                    <a:pt x="62281" y="325894"/>
                  </a:cubicBezTo>
                  <a:lnTo>
                    <a:pt x="61010" y="327165"/>
                  </a:lnTo>
                  <a:lnTo>
                    <a:pt x="61010" y="338604"/>
                  </a:lnTo>
                  <a:cubicBezTo>
                    <a:pt x="59738" y="339876"/>
                    <a:pt x="58468" y="342418"/>
                    <a:pt x="55926" y="342418"/>
                  </a:cubicBezTo>
                  <a:moveTo>
                    <a:pt x="808374" y="291575"/>
                  </a:moveTo>
                  <a:cubicBezTo>
                    <a:pt x="805832" y="291575"/>
                    <a:pt x="803290" y="289033"/>
                    <a:pt x="803290" y="286491"/>
                  </a:cubicBezTo>
                  <a:lnTo>
                    <a:pt x="803290" y="285220"/>
                  </a:lnTo>
                  <a:cubicBezTo>
                    <a:pt x="803290" y="283948"/>
                    <a:pt x="803290" y="282677"/>
                    <a:pt x="804561" y="281406"/>
                  </a:cubicBezTo>
                  <a:lnTo>
                    <a:pt x="805832" y="280135"/>
                  </a:lnTo>
                  <a:cubicBezTo>
                    <a:pt x="805832" y="278864"/>
                    <a:pt x="805832" y="278864"/>
                    <a:pt x="805832" y="277593"/>
                  </a:cubicBezTo>
                  <a:lnTo>
                    <a:pt x="807103" y="273780"/>
                  </a:lnTo>
                  <a:lnTo>
                    <a:pt x="807103" y="273780"/>
                  </a:lnTo>
                  <a:cubicBezTo>
                    <a:pt x="807103" y="272509"/>
                    <a:pt x="807103" y="271237"/>
                    <a:pt x="808374" y="269967"/>
                  </a:cubicBezTo>
                  <a:lnTo>
                    <a:pt x="809645" y="268695"/>
                  </a:lnTo>
                  <a:cubicBezTo>
                    <a:pt x="809645" y="267424"/>
                    <a:pt x="809645" y="266154"/>
                    <a:pt x="810917" y="264882"/>
                  </a:cubicBezTo>
                  <a:lnTo>
                    <a:pt x="812187" y="263611"/>
                  </a:lnTo>
                  <a:cubicBezTo>
                    <a:pt x="812187" y="261069"/>
                    <a:pt x="814729" y="259798"/>
                    <a:pt x="817272" y="259798"/>
                  </a:cubicBezTo>
                  <a:cubicBezTo>
                    <a:pt x="819813" y="259798"/>
                    <a:pt x="822355" y="262340"/>
                    <a:pt x="822355" y="264882"/>
                  </a:cubicBezTo>
                  <a:lnTo>
                    <a:pt x="822355" y="266154"/>
                  </a:lnTo>
                  <a:cubicBezTo>
                    <a:pt x="822355" y="267424"/>
                    <a:pt x="822355" y="268695"/>
                    <a:pt x="821085" y="269967"/>
                  </a:cubicBezTo>
                  <a:lnTo>
                    <a:pt x="819813" y="271237"/>
                  </a:lnTo>
                  <a:cubicBezTo>
                    <a:pt x="819813" y="272509"/>
                    <a:pt x="819813" y="273780"/>
                    <a:pt x="818542" y="275051"/>
                  </a:cubicBezTo>
                  <a:lnTo>
                    <a:pt x="817272" y="276322"/>
                  </a:lnTo>
                  <a:cubicBezTo>
                    <a:pt x="817272" y="277593"/>
                    <a:pt x="817272" y="277593"/>
                    <a:pt x="817272" y="278864"/>
                  </a:cubicBezTo>
                  <a:lnTo>
                    <a:pt x="816000" y="282677"/>
                  </a:lnTo>
                  <a:lnTo>
                    <a:pt x="816000" y="283948"/>
                  </a:lnTo>
                  <a:cubicBezTo>
                    <a:pt x="816000" y="285220"/>
                    <a:pt x="816000" y="286491"/>
                    <a:pt x="814729" y="287761"/>
                  </a:cubicBezTo>
                  <a:lnTo>
                    <a:pt x="813458" y="289033"/>
                  </a:lnTo>
                  <a:cubicBezTo>
                    <a:pt x="812187" y="289033"/>
                    <a:pt x="809645" y="291575"/>
                    <a:pt x="808374" y="291575"/>
                  </a:cubicBezTo>
                  <a:moveTo>
                    <a:pt x="55926" y="271237"/>
                  </a:moveTo>
                  <a:cubicBezTo>
                    <a:pt x="53383" y="271237"/>
                    <a:pt x="50841" y="269967"/>
                    <a:pt x="50841" y="266154"/>
                  </a:cubicBezTo>
                  <a:lnTo>
                    <a:pt x="50841" y="253443"/>
                  </a:lnTo>
                  <a:cubicBezTo>
                    <a:pt x="49570" y="252171"/>
                    <a:pt x="48300" y="250901"/>
                    <a:pt x="48300" y="249629"/>
                  </a:cubicBezTo>
                  <a:lnTo>
                    <a:pt x="48300" y="244545"/>
                  </a:lnTo>
                  <a:cubicBezTo>
                    <a:pt x="48300" y="242003"/>
                    <a:pt x="50841" y="239461"/>
                    <a:pt x="53383" y="239461"/>
                  </a:cubicBezTo>
                  <a:cubicBezTo>
                    <a:pt x="55926" y="239461"/>
                    <a:pt x="58468" y="242003"/>
                    <a:pt x="58468" y="244545"/>
                  </a:cubicBezTo>
                  <a:lnTo>
                    <a:pt x="58468" y="245816"/>
                  </a:lnTo>
                  <a:cubicBezTo>
                    <a:pt x="59738" y="247087"/>
                    <a:pt x="61010" y="248358"/>
                    <a:pt x="61010" y="249629"/>
                  </a:cubicBezTo>
                  <a:lnTo>
                    <a:pt x="61010" y="266154"/>
                  </a:lnTo>
                  <a:cubicBezTo>
                    <a:pt x="59738" y="268695"/>
                    <a:pt x="58468" y="271237"/>
                    <a:pt x="55926" y="271237"/>
                  </a:cubicBezTo>
                  <a:moveTo>
                    <a:pt x="836337" y="229292"/>
                  </a:moveTo>
                  <a:cubicBezTo>
                    <a:pt x="833795" y="229292"/>
                    <a:pt x="831253" y="226750"/>
                    <a:pt x="831253" y="224208"/>
                  </a:cubicBezTo>
                  <a:lnTo>
                    <a:pt x="831253" y="220394"/>
                  </a:lnTo>
                  <a:cubicBezTo>
                    <a:pt x="831253" y="219124"/>
                    <a:pt x="831253" y="217852"/>
                    <a:pt x="832523" y="216581"/>
                  </a:cubicBezTo>
                  <a:lnTo>
                    <a:pt x="833795" y="215311"/>
                  </a:lnTo>
                  <a:cubicBezTo>
                    <a:pt x="833795" y="214039"/>
                    <a:pt x="833795" y="212768"/>
                    <a:pt x="835066" y="211497"/>
                  </a:cubicBezTo>
                  <a:lnTo>
                    <a:pt x="836337" y="210226"/>
                  </a:lnTo>
                  <a:lnTo>
                    <a:pt x="836337" y="207684"/>
                  </a:lnTo>
                  <a:cubicBezTo>
                    <a:pt x="836337" y="206413"/>
                    <a:pt x="836337" y="205141"/>
                    <a:pt x="837608" y="203871"/>
                  </a:cubicBezTo>
                  <a:lnTo>
                    <a:pt x="838879" y="202600"/>
                  </a:lnTo>
                  <a:cubicBezTo>
                    <a:pt x="838879" y="201328"/>
                    <a:pt x="838879" y="200058"/>
                    <a:pt x="840150" y="198786"/>
                  </a:cubicBezTo>
                  <a:cubicBezTo>
                    <a:pt x="842692" y="197515"/>
                    <a:pt x="845234" y="196244"/>
                    <a:pt x="847776" y="198786"/>
                  </a:cubicBezTo>
                  <a:cubicBezTo>
                    <a:pt x="849047" y="200058"/>
                    <a:pt x="850318" y="202600"/>
                    <a:pt x="849047" y="203871"/>
                  </a:cubicBezTo>
                  <a:lnTo>
                    <a:pt x="849047" y="203871"/>
                  </a:lnTo>
                  <a:cubicBezTo>
                    <a:pt x="849047" y="205141"/>
                    <a:pt x="849047" y="206413"/>
                    <a:pt x="847776" y="207684"/>
                  </a:cubicBezTo>
                  <a:lnTo>
                    <a:pt x="846505" y="208955"/>
                  </a:lnTo>
                  <a:lnTo>
                    <a:pt x="846505" y="211497"/>
                  </a:lnTo>
                  <a:cubicBezTo>
                    <a:pt x="846505" y="212768"/>
                    <a:pt x="846505" y="214039"/>
                    <a:pt x="845234" y="215311"/>
                  </a:cubicBezTo>
                  <a:lnTo>
                    <a:pt x="843963" y="216581"/>
                  </a:lnTo>
                  <a:cubicBezTo>
                    <a:pt x="843963" y="217852"/>
                    <a:pt x="843963" y="219124"/>
                    <a:pt x="842692" y="220394"/>
                  </a:cubicBezTo>
                  <a:lnTo>
                    <a:pt x="841421" y="221666"/>
                  </a:lnTo>
                  <a:lnTo>
                    <a:pt x="841421" y="222937"/>
                  </a:lnTo>
                  <a:cubicBezTo>
                    <a:pt x="841421" y="226750"/>
                    <a:pt x="838879" y="229292"/>
                    <a:pt x="836337" y="229292"/>
                  </a:cubicBezTo>
                  <a:moveTo>
                    <a:pt x="49570" y="203871"/>
                  </a:moveTo>
                  <a:cubicBezTo>
                    <a:pt x="47028" y="203871"/>
                    <a:pt x="45757" y="202600"/>
                    <a:pt x="44486" y="200058"/>
                  </a:cubicBezTo>
                  <a:lnTo>
                    <a:pt x="40673" y="175907"/>
                  </a:lnTo>
                  <a:cubicBezTo>
                    <a:pt x="40673" y="173364"/>
                    <a:pt x="41945" y="170823"/>
                    <a:pt x="44486" y="170823"/>
                  </a:cubicBezTo>
                  <a:cubicBezTo>
                    <a:pt x="47028" y="170823"/>
                    <a:pt x="49570" y="172094"/>
                    <a:pt x="49570" y="174636"/>
                  </a:cubicBezTo>
                  <a:lnTo>
                    <a:pt x="53383" y="198786"/>
                  </a:lnTo>
                  <a:cubicBezTo>
                    <a:pt x="54655" y="201328"/>
                    <a:pt x="53383" y="203871"/>
                    <a:pt x="49570" y="203871"/>
                  </a:cubicBezTo>
                  <a:cubicBezTo>
                    <a:pt x="49570" y="203871"/>
                    <a:pt x="49570" y="203871"/>
                    <a:pt x="49570" y="203871"/>
                  </a:cubicBezTo>
                  <a:moveTo>
                    <a:pt x="859215" y="165738"/>
                  </a:moveTo>
                  <a:cubicBezTo>
                    <a:pt x="857944" y="165738"/>
                    <a:pt x="856673" y="165738"/>
                    <a:pt x="855402" y="164468"/>
                  </a:cubicBezTo>
                  <a:cubicBezTo>
                    <a:pt x="854131" y="163196"/>
                    <a:pt x="852860" y="159383"/>
                    <a:pt x="855402" y="158112"/>
                  </a:cubicBezTo>
                  <a:lnTo>
                    <a:pt x="855402" y="155570"/>
                  </a:lnTo>
                  <a:cubicBezTo>
                    <a:pt x="855402" y="154298"/>
                    <a:pt x="855402" y="153028"/>
                    <a:pt x="856673" y="151757"/>
                  </a:cubicBezTo>
                  <a:lnTo>
                    <a:pt x="857944" y="150485"/>
                  </a:lnTo>
                  <a:lnTo>
                    <a:pt x="857944" y="147943"/>
                  </a:lnTo>
                  <a:cubicBezTo>
                    <a:pt x="857944" y="146672"/>
                    <a:pt x="857944" y="145401"/>
                    <a:pt x="859215" y="144130"/>
                  </a:cubicBezTo>
                  <a:lnTo>
                    <a:pt x="860486" y="142859"/>
                  </a:lnTo>
                  <a:lnTo>
                    <a:pt x="860486" y="140317"/>
                  </a:lnTo>
                  <a:cubicBezTo>
                    <a:pt x="860486" y="139046"/>
                    <a:pt x="860486" y="139046"/>
                    <a:pt x="860486" y="137775"/>
                  </a:cubicBezTo>
                  <a:lnTo>
                    <a:pt x="861758" y="136504"/>
                  </a:lnTo>
                  <a:cubicBezTo>
                    <a:pt x="863028" y="133961"/>
                    <a:pt x="865571" y="132691"/>
                    <a:pt x="868113" y="133961"/>
                  </a:cubicBezTo>
                  <a:cubicBezTo>
                    <a:pt x="870654" y="135232"/>
                    <a:pt x="871926" y="137775"/>
                    <a:pt x="870654" y="140317"/>
                  </a:cubicBezTo>
                  <a:lnTo>
                    <a:pt x="870654" y="141588"/>
                  </a:lnTo>
                  <a:lnTo>
                    <a:pt x="870654" y="145401"/>
                  </a:lnTo>
                  <a:cubicBezTo>
                    <a:pt x="870654" y="146672"/>
                    <a:pt x="870654" y="147943"/>
                    <a:pt x="869383" y="149215"/>
                  </a:cubicBezTo>
                  <a:lnTo>
                    <a:pt x="868113" y="150485"/>
                  </a:lnTo>
                  <a:lnTo>
                    <a:pt x="868113" y="153028"/>
                  </a:lnTo>
                  <a:cubicBezTo>
                    <a:pt x="868113" y="154298"/>
                    <a:pt x="868113" y="155570"/>
                    <a:pt x="866841" y="156841"/>
                  </a:cubicBezTo>
                  <a:lnTo>
                    <a:pt x="865571" y="158112"/>
                  </a:lnTo>
                  <a:lnTo>
                    <a:pt x="865571" y="160654"/>
                  </a:lnTo>
                  <a:cubicBezTo>
                    <a:pt x="865571" y="161925"/>
                    <a:pt x="865571" y="163196"/>
                    <a:pt x="864299" y="164468"/>
                  </a:cubicBezTo>
                  <a:lnTo>
                    <a:pt x="863028" y="165738"/>
                  </a:lnTo>
                  <a:cubicBezTo>
                    <a:pt x="861758" y="165738"/>
                    <a:pt x="860486" y="165738"/>
                    <a:pt x="859215" y="165738"/>
                  </a:cubicBezTo>
                  <a:moveTo>
                    <a:pt x="34318" y="133961"/>
                  </a:moveTo>
                  <a:cubicBezTo>
                    <a:pt x="31776" y="133961"/>
                    <a:pt x="29234" y="131419"/>
                    <a:pt x="29234" y="128877"/>
                  </a:cubicBezTo>
                  <a:lnTo>
                    <a:pt x="29234" y="122521"/>
                  </a:lnTo>
                  <a:cubicBezTo>
                    <a:pt x="29234" y="121251"/>
                    <a:pt x="29234" y="119980"/>
                    <a:pt x="30505" y="118708"/>
                  </a:cubicBezTo>
                  <a:lnTo>
                    <a:pt x="35589" y="113625"/>
                  </a:lnTo>
                  <a:cubicBezTo>
                    <a:pt x="38131" y="112353"/>
                    <a:pt x="40673" y="112353"/>
                    <a:pt x="43215" y="113625"/>
                  </a:cubicBezTo>
                  <a:cubicBezTo>
                    <a:pt x="45757" y="114895"/>
                    <a:pt x="45757" y="118708"/>
                    <a:pt x="43215" y="119980"/>
                  </a:cubicBezTo>
                  <a:lnTo>
                    <a:pt x="39402" y="123793"/>
                  </a:lnTo>
                  <a:lnTo>
                    <a:pt x="39402" y="127606"/>
                  </a:lnTo>
                  <a:cubicBezTo>
                    <a:pt x="39402" y="132691"/>
                    <a:pt x="36860" y="133961"/>
                    <a:pt x="34318" y="133961"/>
                  </a:cubicBezTo>
                  <a:moveTo>
                    <a:pt x="877009" y="102185"/>
                  </a:moveTo>
                  <a:cubicBezTo>
                    <a:pt x="875739" y="102185"/>
                    <a:pt x="874468" y="102185"/>
                    <a:pt x="873196" y="100914"/>
                  </a:cubicBezTo>
                  <a:cubicBezTo>
                    <a:pt x="870654" y="99642"/>
                    <a:pt x="870654" y="95829"/>
                    <a:pt x="873196" y="94558"/>
                  </a:cubicBezTo>
                  <a:lnTo>
                    <a:pt x="873196" y="93287"/>
                  </a:lnTo>
                  <a:lnTo>
                    <a:pt x="873196" y="86931"/>
                  </a:lnTo>
                  <a:cubicBezTo>
                    <a:pt x="873196" y="85661"/>
                    <a:pt x="873196" y="84389"/>
                    <a:pt x="874468" y="83118"/>
                  </a:cubicBezTo>
                  <a:lnTo>
                    <a:pt x="875739" y="81848"/>
                  </a:lnTo>
                  <a:lnTo>
                    <a:pt x="875739" y="76763"/>
                  </a:lnTo>
                  <a:cubicBezTo>
                    <a:pt x="875739" y="75492"/>
                    <a:pt x="875739" y="74221"/>
                    <a:pt x="877009" y="72950"/>
                  </a:cubicBezTo>
                  <a:lnTo>
                    <a:pt x="878281" y="71678"/>
                  </a:lnTo>
                  <a:cubicBezTo>
                    <a:pt x="880823" y="70408"/>
                    <a:pt x="883364" y="70408"/>
                    <a:pt x="885907" y="71678"/>
                  </a:cubicBezTo>
                  <a:cubicBezTo>
                    <a:pt x="888449" y="72950"/>
                    <a:pt x="888449" y="76763"/>
                    <a:pt x="885907" y="78034"/>
                  </a:cubicBezTo>
                  <a:lnTo>
                    <a:pt x="885907" y="83118"/>
                  </a:lnTo>
                  <a:cubicBezTo>
                    <a:pt x="885907" y="84389"/>
                    <a:pt x="885907" y="85661"/>
                    <a:pt x="884636" y="86931"/>
                  </a:cubicBezTo>
                  <a:lnTo>
                    <a:pt x="883364" y="88203"/>
                  </a:lnTo>
                  <a:lnTo>
                    <a:pt x="883364" y="94558"/>
                  </a:lnTo>
                  <a:cubicBezTo>
                    <a:pt x="883364" y="95829"/>
                    <a:pt x="883364" y="97100"/>
                    <a:pt x="882094" y="98371"/>
                  </a:cubicBezTo>
                  <a:lnTo>
                    <a:pt x="879552" y="100914"/>
                  </a:lnTo>
                  <a:cubicBezTo>
                    <a:pt x="879552" y="100914"/>
                    <a:pt x="878281" y="102185"/>
                    <a:pt x="877009" y="102185"/>
                  </a:cubicBezTo>
                  <a:moveTo>
                    <a:pt x="882094" y="32275"/>
                  </a:moveTo>
                  <a:cubicBezTo>
                    <a:pt x="879552" y="32275"/>
                    <a:pt x="878281" y="31005"/>
                    <a:pt x="877009" y="28462"/>
                  </a:cubicBezTo>
                  <a:lnTo>
                    <a:pt x="875739" y="25920"/>
                  </a:lnTo>
                  <a:lnTo>
                    <a:pt x="873196" y="15752"/>
                  </a:lnTo>
                  <a:lnTo>
                    <a:pt x="869383" y="6854"/>
                  </a:lnTo>
                  <a:cubicBezTo>
                    <a:pt x="868113" y="4312"/>
                    <a:pt x="869383" y="1769"/>
                    <a:pt x="871926" y="499"/>
                  </a:cubicBezTo>
                  <a:cubicBezTo>
                    <a:pt x="874468" y="-772"/>
                    <a:pt x="877009" y="499"/>
                    <a:pt x="878281" y="3041"/>
                  </a:cubicBezTo>
                  <a:lnTo>
                    <a:pt x="883364" y="14480"/>
                  </a:lnTo>
                  <a:lnTo>
                    <a:pt x="885907" y="25920"/>
                  </a:lnTo>
                  <a:cubicBezTo>
                    <a:pt x="887178" y="28462"/>
                    <a:pt x="885907" y="31005"/>
                    <a:pt x="883364" y="32275"/>
                  </a:cubicBezTo>
                  <a:cubicBezTo>
                    <a:pt x="883364" y="32275"/>
                    <a:pt x="883364" y="32275"/>
                    <a:pt x="882094" y="32275"/>
                  </a:cubicBezTo>
                </a:path>
              </a:pathLst>
            </a:custGeom>
            <a:solidFill>
              <a:srgbClr val="DF3D3D"/>
            </a:solidFill>
            <a:ln w="3649"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EFB30657-6DB5-4D74-8D0D-4DC0F407494E}"/>
                </a:ext>
              </a:extLst>
            </p:cNvPr>
            <p:cNvSpPr/>
            <p:nvPr/>
          </p:nvSpPr>
          <p:spPr>
            <a:xfrm>
              <a:off x="9924186" y="8455660"/>
              <a:ext cx="793121" cy="842722"/>
            </a:xfrm>
            <a:custGeom>
              <a:avLst/>
              <a:gdLst>
                <a:gd name="connsiteX0" fmla="*/ 66094 w 793121"/>
                <a:gd name="connsiteY0" fmla="*/ 842723 h 842722"/>
                <a:gd name="connsiteX1" fmla="*/ 62281 w 793121"/>
                <a:gd name="connsiteY1" fmla="*/ 842723 h 842722"/>
                <a:gd name="connsiteX2" fmla="*/ 58468 w 793121"/>
                <a:gd name="connsiteY2" fmla="*/ 841451 h 842722"/>
                <a:gd name="connsiteX3" fmla="*/ 57196 w 793121"/>
                <a:gd name="connsiteY3" fmla="*/ 840181 h 842722"/>
                <a:gd name="connsiteX4" fmla="*/ 53383 w 793121"/>
                <a:gd name="connsiteY4" fmla="*/ 840181 h 842722"/>
                <a:gd name="connsiteX5" fmla="*/ 49570 w 793121"/>
                <a:gd name="connsiteY5" fmla="*/ 838910 h 842722"/>
                <a:gd name="connsiteX6" fmla="*/ 48299 w 793121"/>
                <a:gd name="connsiteY6" fmla="*/ 837638 h 842722"/>
                <a:gd name="connsiteX7" fmla="*/ 44486 w 793121"/>
                <a:gd name="connsiteY7" fmla="*/ 836368 h 842722"/>
                <a:gd name="connsiteX8" fmla="*/ 43215 w 793121"/>
                <a:gd name="connsiteY8" fmla="*/ 835096 h 842722"/>
                <a:gd name="connsiteX9" fmla="*/ 39402 w 793121"/>
                <a:gd name="connsiteY9" fmla="*/ 830012 h 842722"/>
                <a:gd name="connsiteX10" fmla="*/ 44486 w 793121"/>
                <a:gd name="connsiteY10" fmla="*/ 824928 h 842722"/>
                <a:gd name="connsiteX11" fmla="*/ 45757 w 793121"/>
                <a:gd name="connsiteY11" fmla="*/ 824928 h 842722"/>
                <a:gd name="connsiteX12" fmla="*/ 49570 w 793121"/>
                <a:gd name="connsiteY12" fmla="*/ 826199 h 842722"/>
                <a:gd name="connsiteX13" fmla="*/ 50841 w 793121"/>
                <a:gd name="connsiteY13" fmla="*/ 827470 h 842722"/>
                <a:gd name="connsiteX14" fmla="*/ 54654 w 793121"/>
                <a:gd name="connsiteY14" fmla="*/ 828741 h 842722"/>
                <a:gd name="connsiteX15" fmla="*/ 55926 w 793121"/>
                <a:gd name="connsiteY15" fmla="*/ 830012 h 842722"/>
                <a:gd name="connsiteX16" fmla="*/ 61009 w 793121"/>
                <a:gd name="connsiteY16" fmla="*/ 830012 h 842722"/>
                <a:gd name="connsiteX17" fmla="*/ 64823 w 793121"/>
                <a:gd name="connsiteY17" fmla="*/ 831283 h 842722"/>
                <a:gd name="connsiteX18" fmla="*/ 66094 w 793121"/>
                <a:gd name="connsiteY18" fmla="*/ 832555 h 842722"/>
                <a:gd name="connsiteX19" fmla="*/ 67364 w 793121"/>
                <a:gd name="connsiteY19" fmla="*/ 832555 h 842722"/>
                <a:gd name="connsiteX20" fmla="*/ 72449 w 793121"/>
                <a:gd name="connsiteY20" fmla="*/ 837638 h 842722"/>
                <a:gd name="connsiteX21" fmla="*/ 66094 w 793121"/>
                <a:gd name="connsiteY21" fmla="*/ 842723 h 842722"/>
                <a:gd name="connsiteX22" fmla="*/ 127103 w 793121"/>
                <a:gd name="connsiteY22" fmla="*/ 837638 h 842722"/>
                <a:gd name="connsiteX23" fmla="*/ 115664 w 793121"/>
                <a:gd name="connsiteY23" fmla="*/ 837638 h 842722"/>
                <a:gd name="connsiteX24" fmla="*/ 110580 w 793121"/>
                <a:gd name="connsiteY24" fmla="*/ 832555 h 842722"/>
                <a:gd name="connsiteX25" fmla="*/ 115664 w 793121"/>
                <a:gd name="connsiteY25" fmla="*/ 827470 h 842722"/>
                <a:gd name="connsiteX26" fmla="*/ 122019 w 793121"/>
                <a:gd name="connsiteY26" fmla="*/ 827470 h 842722"/>
                <a:gd name="connsiteX27" fmla="*/ 125832 w 793121"/>
                <a:gd name="connsiteY27" fmla="*/ 824928 h 842722"/>
                <a:gd name="connsiteX28" fmla="*/ 137271 w 793121"/>
                <a:gd name="connsiteY28" fmla="*/ 824928 h 842722"/>
                <a:gd name="connsiteX29" fmla="*/ 142355 w 793121"/>
                <a:gd name="connsiteY29" fmla="*/ 830012 h 842722"/>
                <a:gd name="connsiteX30" fmla="*/ 137271 w 793121"/>
                <a:gd name="connsiteY30" fmla="*/ 835096 h 842722"/>
                <a:gd name="connsiteX31" fmla="*/ 129645 w 793121"/>
                <a:gd name="connsiteY31" fmla="*/ 835096 h 842722"/>
                <a:gd name="connsiteX32" fmla="*/ 127103 w 793121"/>
                <a:gd name="connsiteY32" fmla="*/ 837638 h 842722"/>
                <a:gd name="connsiteX33" fmla="*/ 186841 w 793121"/>
                <a:gd name="connsiteY33" fmla="*/ 826199 h 842722"/>
                <a:gd name="connsiteX34" fmla="*/ 184299 w 793121"/>
                <a:gd name="connsiteY34" fmla="*/ 826199 h 842722"/>
                <a:gd name="connsiteX35" fmla="*/ 179215 w 793121"/>
                <a:gd name="connsiteY35" fmla="*/ 821115 h 842722"/>
                <a:gd name="connsiteX36" fmla="*/ 184299 w 793121"/>
                <a:gd name="connsiteY36" fmla="*/ 816030 h 842722"/>
                <a:gd name="connsiteX37" fmla="*/ 185571 w 793121"/>
                <a:gd name="connsiteY37" fmla="*/ 816030 h 842722"/>
                <a:gd name="connsiteX38" fmla="*/ 199552 w 793121"/>
                <a:gd name="connsiteY38" fmla="*/ 812217 h 842722"/>
                <a:gd name="connsiteX39" fmla="*/ 200822 w 793121"/>
                <a:gd name="connsiteY39" fmla="*/ 812217 h 842722"/>
                <a:gd name="connsiteX40" fmla="*/ 207177 w 793121"/>
                <a:gd name="connsiteY40" fmla="*/ 812217 h 842722"/>
                <a:gd name="connsiteX41" fmla="*/ 210991 w 793121"/>
                <a:gd name="connsiteY41" fmla="*/ 813488 h 842722"/>
                <a:gd name="connsiteX42" fmla="*/ 210991 w 793121"/>
                <a:gd name="connsiteY42" fmla="*/ 819844 h 842722"/>
                <a:gd name="connsiteX43" fmla="*/ 210991 w 793121"/>
                <a:gd name="connsiteY43" fmla="*/ 819844 h 842722"/>
                <a:gd name="connsiteX44" fmla="*/ 207177 w 793121"/>
                <a:gd name="connsiteY44" fmla="*/ 821115 h 842722"/>
                <a:gd name="connsiteX45" fmla="*/ 200822 w 793121"/>
                <a:gd name="connsiteY45" fmla="*/ 821115 h 842722"/>
                <a:gd name="connsiteX46" fmla="*/ 186841 w 793121"/>
                <a:gd name="connsiteY46" fmla="*/ 824928 h 842722"/>
                <a:gd name="connsiteX47" fmla="*/ 186841 w 793121"/>
                <a:gd name="connsiteY47" fmla="*/ 826199 h 842722"/>
                <a:gd name="connsiteX48" fmla="*/ 631701 w 793121"/>
                <a:gd name="connsiteY48" fmla="*/ 812217 h 842722"/>
                <a:gd name="connsiteX49" fmla="*/ 629159 w 793121"/>
                <a:gd name="connsiteY49" fmla="*/ 812217 h 842722"/>
                <a:gd name="connsiteX50" fmla="*/ 606281 w 793121"/>
                <a:gd name="connsiteY50" fmla="*/ 809675 h 842722"/>
                <a:gd name="connsiteX51" fmla="*/ 602468 w 793121"/>
                <a:gd name="connsiteY51" fmla="*/ 804591 h 842722"/>
                <a:gd name="connsiteX52" fmla="*/ 607551 w 793121"/>
                <a:gd name="connsiteY52" fmla="*/ 800778 h 842722"/>
                <a:gd name="connsiteX53" fmla="*/ 630430 w 793121"/>
                <a:gd name="connsiteY53" fmla="*/ 803319 h 842722"/>
                <a:gd name="connsiteX54" fmla="*/ 631701 w 793121"/>
                <a:gd name="connsiteY54" fmla="*/ 803319 h 842722"/>
                <a:gd name="connsiteX55" fmla="*/ 636786 w 793121"/>
                <a:gd name="connsiteY55" fmla="*/ 808404 h 842722"/>
                <a:gd name="connsiteX56" fmla="*/ 631701 w 793121"/>
                <a:gd name="connsiteY56" fmla="*/ 812217 h 842722"/>
                <a:gd name="connsiteX57" fmla="*/ 255477 w 793121"/>
                <a:gd name="connsiteY57" fmla="*/ 812217 h 842722"/>
                <a:gd name="connsiteX58" fmla="*/ 250393 w 793121"/>
                <a:gd name="connsiteY58" fmla="*/ 808404 h 842722"/>
                <a:gd name="connsiteX59" fmla="*/ 254206 w 793121"/>
                <a:gd name="connsiteY59" fmla="*/ 803319 h 842722"/>
                <a:gd name="connsiteX60" fmla="*/ 278355 w 793121"/>
                <a:gd name="connsiteY60" fmla="*/ 798235 h 842722"/>
                <a:gd name="connsiteX61" fmla="*/ 284711 w 793121"/>
                <a:gd name="connsiteY61" fmla="*/ 802048 h 842722"/>
                <a:gd name="connsiteX62" fmla="*/ 280898 w 793121"/>
                <a:gd name="connsiteY62" fmla="*/ 807133 h 842722"/>
                <a:gd name="connsiteX63" fmla="*/ 255477 w 793121"/>
                <a:gd name="connsiteY63" fmla="*/ 812217 h 842722"/>
                <a:gd name="connsiteX64" fmla="*/ 255477 w 793121"/>
                <a:gd name="connsiteY64" fmla="*/ 812217 h 842722"/>
                <a:gd name="connsiteX65" fmla="*/ 16523 w 793121"/>
                <a:gd name="connsiteY65" fmla="*/ 808404 h 842722"/>
                <a:gd name="connsiteX66" fmla="*/ 15252 w 793121"/>
                <a:gd name="connsiteY66" fmla="*/ 808404 h 842722"/>
                <a:gd name="connsiteX67" fmla="*/ 10168 w 793121"/>
                <a:gd name="connsiteY67" fmla="*/ 803319 h 842722"/>
                <a:gd name="connsiteX68" fmla="*/ 10168 w 793121"/>
                <a:gd name="connsiteY68" fmla="*/ 803319 h 842722"/>
                <a:gd name="connsiteX69" fmla="*/ 8897 w 793121"/>
                <a:gd name="connsiteY69" fmla="*/ 802048 h 842722"/>
                <a:gd name="connsiteX70" fmla="*/ 7627 w 793121"/>
                <a:gd name="connsiteY70" fmla="*/ 800778 h 842722"/>
                <a:gd name="connsiteX71" fmla="*/ 5084 w 793121"/>
                <a:gd name="connsiteY71" fmla="*/ 796964 h 842722"/>
                <a:gd name="connsiteX72" fmla="*/ 5084 w 793121"/>
                <a:gd name="connsiteY72" fmla="*/ 796964 h 842722"/>
                <a:gd name="connsiteX73" fmla="*/ 2542 w 793121"/>
                <a:gd name="connsiteY73" fmla="*/ 793151 h 842722"/>
                <a:gd name="connsiteX74" fmla="*/ 2542 w 793121"/>
                <a:gd name="connsiteY74" fmla="*/ 788067 h 842722"/>
                <a:gd name="connsiteX75" fmla="*/ 7627 w 793121"/>
                <a:gd name="connsiteY75" fmla="*/ 782982 h 842722"/>
                <a:gd name="connsiteX76" fmla="*/ 12710 w 793121"/>
                <a:gd name="connsiteY76" fmla="*/ 788067 h 842722"/>
                <a:gd name="connsiteX77" fmla="*/ 12710 w 793121"/>
                <a:gd name="connsiteY77" fmla="*/ 789338 h 842722"/>
                <a:gd name="connsiteX78" fmla="*/ 15252 w 793121"/>
                <a:gd name="connsiteY78" fmla="*/ 793151 h 842722"/>
                <a:gd name="connsiteX79" fmla="*/ 15252 w 793121"/>
                <a:gd name="connsiteY79" fmla="*/ 793151 h 842722"/>
                <a:gd name="connsiteX80" fmla="*/ 17795 w 793121"/>
                <a:gd name="connsiteY80" fmla="*/ 796964 h 842722"/>
                <a:gd name="connsiteX81" fmla="*/ 17795 w 793121"/>
                <a:gd name="connsiteY81" fmla="*/ 796964 h 842722"/>
                <a:gd name="connsiteX82" fmla="*/ 19065 w 793121"/>
                <a:gd name="connsiteY82" fmla="*/ 798235 h 842722"/>
                <a:gd name="connsiteX83" fmla="*/ 20337 w 793121"/>
                <a:gd name="connsiteY83" fmla="*/ 799506 h 842722"/>
                <a:gd name="connsiteX84" fmla="*/ 22878 w 793121"/>
                <a:gd name="connsiteY84" fmla="*/ 803319 h 842722"/>
                <a:gd name="connsiteX85" fmla="*/ 16523 w 793121"/>
                <a:gd name="connsiteY85" fmla="*/ 808404 h 842722"/>
                <a:gd name="connsiteX86" fmla="*/ 667290 w 793121"/>
                <a:gd name="connsiteY86" fmla="*/ 802048 h 842722"/>
                <a:gd name="connsiteX87" fmla="*/ 662206 w 793121"/>
                <a:gd name="connsiteY87" fmla="*/ 796964 h 842722"/>
                <a:gd name="connsiteX88" fmla="*/ 662206 w 793121"/>
                <a:gd name="connsiteY88" fmla="*/ 795693 h 842722"/>
                <a:gd name="connsiteX89" fmla="*/ 664748 w 793121"/>
                <a:gd name="connsiteY89" fmla="*/ 791880 h 842722"/>
                <a:gd name="connsiteX90" fmla="*/ 664748 w 793121"/>
                <a:gd name="connsiteY90" fmla="*/ 791880 h 842722"/>
                <a:gd name="connsiteX91" fmla="*/ 667290 w 793121"/>
                <a:gd name="connsiteY91" fmla="*/ 788067 h 842722"/>
                <a:gd name="connsiteX92" fmla="*/ 668561 w 793121"/>
                <a:gd name="connsiteY92" fmla="*/ 786795 h 842722"/>
                <a:gd name="connsiteX93" fmla="*/ 669832 w 793121"/>
                <a:gd name="connsiteY93" fmla="*/ 785525 h 842722"/>
                <a:gd name="connsiteX94" fmla="*/ 671103 w 793121"/>
                <a:gd name="connsiteY94" fmla="*/ 781711 h 842722"/>
                <a:gd name="connsiteX95" fmla="*/ 672374 w 793121"/>
                <a:gd name="connsiteY95" fmla="*/ 780440 h 842722"/>
                <a:gd name="connsiteX96" fmla="*/ 673645 w 793121"/>
                <a:gd name="connsiteY96" fmla="*/ 776627 h 842722"/>
                <a:gd name="connsiteX97" fmla="*/ 674916 w 793121"/>
                <a:gd name="connsiteY97" fmla="*/ 774085 h 842722"/>
                <a:gd name="connsiteX98" fmla="*/ 674916 w 793121"/>
                <a:gd name="connsiteY98" fmla="*/ 772814 h 842722"/>
                <a:gd name="connsiteX99" fmla="*/ 677458 w 793121"/>
                <a:gd name="connsiteY99" fmla="*/ 769001 h 842722"/>
                <a:gd name="connsiteX100" fmla="*/ 677458 w 793121"/>
                <a:gd name="connsiteY100" fmla="*/ 769001 h 842722"/>
                <a:gd name="connsiteX101" fmla="*/ 678729 w 793121"/>
                <a:gd name="connsiteY101" fmla="*/ 765187 h 842722"/>
                <a:gd name="connsiteX102" fmla="*/ 680000 w 793121"/>
                <a:gd name="connsiteY102" fmla="*/ 763916 h 842722"/>
                <a:gd name="connsiteX103" fmla="*/ 680000 w 793121"/>
                <a:gd name="connsiteY103" fmla="*/ 761374 h 842722"/>
                <a:gd name="connsiteX104" fmla="*/ 680000 w 793121"/>
                <a:gd name="connsiteY104" fmla="*/ 758831 h 842722"/>
                <a:gd name="connsiteX105" fmla="*/ 681272 w 793121"/>
                <a:gd name="connsiteY105" fmla="*/ 755018 h 842722"/>
                <a:gd name="connsiteX106" fmla="*/ 687627 w 793121"/>
                <a:gd name="connsiteY106" fmla="*/ 752476 h 842722"/>
                <a:gd name="connsiteX107" fmla="*/ 690168 w 793121"/>
                <a:gd name="connsiteY107" fmla="*/ 758831 h 842722"/>
                <a:gd name="connsiteX108" fmla="*/ 688897 w 793121"/>
                <a:gd name="connsiteY108" fmla="*/ 761374 h 842722"/>
                <a:gd name="connsiteX109" fmla="*/ 688897 w 793121"/>
                <a:gd name="connsiteY109" fmla="*/ 765187 h 842722"/>
                <a:gd name="connsiteX110" fmla="*/ 687627 w 793121"/>
                <a:gd name="connsiteY110" fmla="*/ 769001 h 842722"/>
                <a:gd name="connsiteX111" fmla="*/ 686355 w 793121"/>
                <a:gd name="connsiteY111" fmla="*/ 770271 h 842722"/>
                <a:gd name="connsiteX112" fmla="*/ 686355 w 793121"/>
                <a:gd name="connsiteY112" fmla="*/ 772814 h 842722"/>
                <a:gd name="connsiteX113" fmla="*/ 683813 w 793121"/>
                <a:gd name="connsiteY113" fmla="*/ 776627 h 842722"/>
                <a:gd name="connsiteX114" fmla="*/ 683813 w 793121"/>
                <a:gd name="connsiteY114" fmla="*/ 776627 h 842722"/>
                <a:gd name="connsiteX115" fmla="*/ 681272 w 793121"/>
                <a:gd name="connsiteY115" fmla="*/ 780440 h 842722"/>
                <a:gd name="connsiteX116" fmla="*/ 681272 w 793121"/>
                <a:gd name="connsiteY116" fmla="*/ 780440 h 842722"/>
                <a:gd name="connsiteX117" fmla="*/ 680000 w 793121"/>
                <a:gd name="connsiteY117" fmla="*/ 784253 h 842722"/>
                <a:gd name="connsiteX118" fmla="*/ 678729 w 793121"/>
                <a:gd name="connsiteY118" fmla="*/ 785525 h 842722"/>
                <a:gd name="connsiteX119" fmla="*/ 677458 w 793121"/>
                <a:gd name="connsiteY119" fmla="*/ 789338 h 842722"/>
                <a:gd name="connsiteX120" fmla="*/ 676187 w 793121"/>
                <a:gd name="connsiteY120" fmla="*/ 790608 h 842722"/>
                <a:gd name="connsiteX121" fmla="*/ 673645 w 793121"/>
                <a:gd name="connsiteY121" fmla="*/ 794422 h 842722"/>
                <a:gd name="connsiteX122" fmla="*/ 673645 w 793121"/>
                <a:gd name="connsiteY122" fmla="*/ 794422 h 842722"/>
                <a:gd name="connsiteX123" fmla="*/ 669832 w 793121"/>
                <a:gd name="connsiteY123" fmla="*/ 799506 h 842722"/>
                <a:gd name="connsiteX124" fmla="*/ 667290 w 793121"/>
                <a:gd name="connsiteY124" fmla="*/ 802048 h 842722"/>
                <a:gd name="connsiteX125" fmla="*/ 672374 w 793121"/>
                <a:gd name="connsiteY125" fmla="*/ 789338 h 842722"/>
                <a:gd name="connsiteX126" fmla="*/ 672374 w 793121"/>
                <a:gd name="connsiteY126" fmla="*/ 789338 h 842722"/>
                <a:gd name="connsiteX127" fmla="*/ 672374 w 793121"/>
                <a:gd name="connsiteY127" fmla="*/ 789338 h 842722"/>
                <a:gd name="connsiteX128" fmla="*/ 681272 w 793121"/>
                <a:gd name="connsiteY128" fmla="*/ 767729 h 842722"/>
                <a:gd name="connsiteX129" fmla="*/ 681272 w 793121"/>
                <a:gd name="connsiteY129" fmla="*/ 767729 h 842722"/>
                <a:gd name="connsiteX130" fmla="*/ 681272 w 793121"/>
                <a:gd name="connsiteY130" fmla="*/ 767729 h 842722"/>
                <a:gd name="connsiteX131" fmla="*/ 561795 w 793121"/>
                <a:gd name="connsiteY131" fmla="*/ 800778 h 842722"/>
                <a:gd name="connsiteX132" fmla="*/ 560524 w 793121"/>
                <a:gd name="connsiteY132" fmla="*/ 800778 h 842722"/>
                <a:gd name="connsiteX133" fmla="*/ 557982 w 793121"/>
                <a:gd name="connsiteY133" fmla="*/ 800778 h 842722"/>
                <a:gd name="connsiteX134" fmla="*/ 552897 w 793121"/>
                <a:gd name="connsiteY134" fmla="*/ 798235 h 842722"/>
                <a:gd name="connsiteX135" fmla="*/ 545271 w 793121"/>
                <a:gd name="connsiteY135" fmla="*/ 796964 h 842722"/>
                <a:gd name="connsiteX136" fmla="*/ 542729 w 793121"/>
                <a:gd name="connsiteY136" fmla="*/ 796964 h 842722"/>
                <a:gd name="connsiteX137" fmla="*/ 538916 w 793121"/>
                <a:gd name="connsiteY137" fmla="*/ 795693 h 842722"/>
                <a:gd name="connsiteX138" fmla="*/ 537645 w 793121"/>
                <a:gd name="connsiteY138" fmla="*/ 794422 h 842722"/>
                <a:gd name="connsiteX139" fmla="*/ 532561 w 793121"/>
                <a:gd name="connsiteY139" fmla="*/ 789338 h 842722"/>
                <a:gd name="connsiteX140" fmla="*/ 537645 w 793121"/>
                <a:gd name="connsiteY140" fmla="*/ 784253 h 842722"/>
                <a:gd name="connsiteX141" fmla="*/ 540187 w 793121"/>
                <a:gd name="connsiteY141" fmla="*/ 784253 h 842722"/>
                <a:gd name="connsiteX142" fmla="*/ 544000 w 793121"/>
                <a:gd name="connsiteY142" fmla="*/ 785525 h 842722"/>
                <a:gd name="connsiteX143" fmla="*/ 545271 w 793121"/>
                <a:gd name="connsiteY143" fmla="*/ 786795 h 842722"/>
                <a:gd name="connsiteX144" fmla="*/ 547814 w 793121"/>
                <a:gd name="connsiteY144" fmla="*/ 786795 h 842722"/>
                <a:gd name="connsiteX145" fmla="*/ 549084 w 793121"/>
                <a:gd name="connsiteY145" fmla="*/ 786795 h 842722"/>
                <a:gd name="connsiteX146" fmla="*/ 556710 w 793121"/>
                <a:gd name="connsiteY146" fmla="*/ 789338 h 842722"/>
                <a:gd name="connsiteX147" fmla="*/ 561795 w 793121"/>
                <a:gd name="connsiteY147" fmla="*/ 791880 h 842722"/>
                <a:gd name="connsiteX148" fmla="*/ 566879 w 793121"/>
                <a:gd name="connsiteY148" fmla="*/ 796964 h 842722"/>
                <a:gd name="connsiteX149" fmla="*/ 561795 w 793121"/>
                <a:gd name="connsiteY149" fmla="*/ 800778 h 842722"/>
                <a:gd name="connsiteX150" fmla="*/ 334280 w 793121"/>
                <a:gd name="connsiteY150" fmla="*/ 798235 h 842722"/>
                <a:gd name="connsiteX151" fmla="*/ 327925 w 793121"/>
                <a:gd name="connsiteY151" fmla="*/ 798235 h 842722"/>
                <a:gd name="connsiteX152" fmla="*/ 322841 w 793121"/>
                <a:gd name="connsiteY152" fmla="*/ 793151 h 842722"/>
                <a:gd name="connsiteX153" fmla="*/ 327925 w 793121"/>
                <a:gd name="connsiteY153" fmla="*/ 788067 h 842722"/>
                <a:gd name="connsiteX154" fmla="*/ 333010 w 793121"/>
                <a:gd name="connsiteY154" fmla="*/ 788067 h 842722"/>
                <a:gd name="connsiteX155" fmla="*/ 334280 w 793121"/>
                <a:gd name="connsiteY155" fmla="*/ 786795 h 842722"/>
                <a:gd name="connsiteX156" fmla="*/ 338094 w 793121"/>
                <a:gd name="connsiteY156" fmla="*/ 785525 h 842722"/>
                <a:gd name="connsiteX157" fmla="*/ 352075 w 793121"/>
                <a:gd name="connsiteY157" fmla="*/ 785525 h 842722"/>
                <a:gd name="connsiteX158" fmla="*/ 357159 w 793121"/>
                <a:gd name="connsiteY158" fmla="*/ 788067 h 842722"/>
                <a:gd name="connsiteX159" fmla="*/ 354617 w 793121"/>
                <a:gd name="connsiteY159" fmla="*/ 794422 h 842722"/>
                <a:gd name="connsiteX160" fmla="*/ 354617 w 793121"/>
                <a:gd name="connsiteY160" fmla="*/ 794422 h 842722"/>
                <a:gd name="connsiteX161" fmla="*/ 352075 w 793121"/>
                <a:gd name="connsiteY161" fmla="*/ 794422 h 842722"/>
                <a:gd name="connsiteX162" fmla="*/ 339365 w 793121"/>
                <a:gd name="connsiteY162" fmla="*/ 794422 h 842722"/>
                <a:gd name="connsiteX163" fmla="*/ 338094 w 793121"/>
                <a:gd name="connsiteY163" fmla="*/ 795693 h 842722"/>
                <a:gd name="connsiteX164" fmla="*/ 334280 w 793121"/>
                <a:gd name="connsiteY164" fmla="*/ 798235 h 842722"/>
                <a:gd name="connsiteX165" fmla="*/ 399103 w 793121"/>
                <a:gd name="connsiteY165" fmla="*/ 790608 h 842722"/>
                <a:gd name="connsiteX166" fmla="*/ 394019 w 793121"/>
                <a:gd name="connsiteY166" fmla="*/ 786795 h 842722"/>
                <a:gd name="connsiteX167" fmla="*/ 397832 w 793121"/>
                <a:gd name="connsiteY167" fmla="*/ 781711 h 842722"/>
                <a:gd name="connsiteX168" fmla="*/ 409271 w 793121"/>
                <a:gd name="connsiteY168" fmla="*/ 780440 h 842722"/>
                <a:gd name="connsiteX169" fmla="*/ 416897 w 793121"/>
                <a:gd name="connsiteY169" fmla="*/ 780440 h 842722"/>
                <a:gd name="connsiteX170" fmla="*/ 418169 w 793121"/>
                <a:gd name="connsiteY170" fmla="*/ 779169 h 842722"/>
                <a:gd name="connsiteX171" fmla="*/ 427066 w 793121"/>
                <a:gd name="connsiteY171" fmla="*/ 782982 h 842722"/>
                <a:gd name="connsiteX172" fmla="*/ 424524 w 793121"/>
                <a:gd name="connsiteY172" fmla="*/ 788067 h 842722"/>
                <a:gd name="connsiteX173" fmla="*/ 423252 w 793121"/>
                <a:gd name="connsiteY173" fmla="*/ 789338 h 842722"/>
                <a:gd name="connsiteX174" fmla="*/ 419439 w 793121"/>
                <a:gd name="connsiteY174" fmla="*/ 790608 h 842722"/>
                <a:gd name="connsiteX175" fmla="*/ 408000 w 793121"/>
                <a:gd name="connsiteY175" fmla="*/ 790608 h 842722"/>
                <a:gd name="connsiteX176" fmla="*/ 399103 w 793121"/>
                <a:gd name="connsiteY176" fmla="*/ 790608 h 842722"/>
                <a:gd name="connsiteX177" fmla="*/ 399103 w 793121"/>
                <a:gd name="connsiteY177" fmla="*/ 790608 h 842722"/>
                <a:gd name="connsiteX178" fmla="*/ 493159 w 793121"/>
                <a:gd name="connsiteY178" fmla="*/ 786795 h 842722"/>
                <a:gd name="connsiteX179" fmla="*/ 488075 w 793121"/>
                <a:gd name="connsiteY179" fmla="*/ 786795 h 842722"/>
                <a:gd name="connsiteX180" fmla="*/ 484262 w 793121"/>
                <a:gd name="connsiteY180" fmla="*/ 785525 h 842722"/>
                <a:gd name="connsiteX181" fmla="*/ 482991 w 793121"/>
                <a:gd name="connsiteY181" fmla="*/ 784253 h 842722"/>
                <a:gd name="connsiteX182" fmla="*/ 469010 w 793121"/>
                <a:gd name="connsiteY182" fmla="*/ 784253 h 842722"/>
                <a:gd name="connsiteX183" fmla="*/ 463925 w 793121"/>
                <a:gd name="connsiteY183" fmla="*/ 779169 h 842722"/>
                <a:gd name="connsiteX184" fmla="*/ 469010 w 793121"/>
                <a:gd name="connsiteY184" fmla="*/ 774085 h 842722"/>
                <a:gd name="connsiteX185" fmla="*/ 485533 w 793121"/>
                <a:gd name="connsiteY185" fmla="*/ 774085 h 842722"/>
                <a:gd name="connsiteX186" fmla="*/ 489346 w 793121"/>
                <a:gd name="connsiteY186" fmla="*/ 775356 h 842722"/>
                <a:gd name="connsiteX187" fmla="*/ 490617 w 793121"/>
                <a:gd name="connsiteY187" fmla="*/ 776627 h 842722"/>
                <a:gd name="connsiteX188" fmla="*/ 493159 w 793121"/>
                <a:gd name="connsiteY188" fmla="*/ 776627 h 842722"/>
                <a:gd name="connsiteX189" fmla="*/ 498243 w 793121"/>
                <a:gd name="connsiteY189" fmla="*/ 781711 h 842722"/>
                <a:gd name="connsiteX190" fmla="*/ 493159 w 793121"/>
                <a:gd name="connsiteY190" fmla="*/ 786795 h 842722"/>
                <a:gd name="connsiteX191" fmla="*/ 5084 w 793121"/>
                <a:gd name="connsiteY191" fmla="*/ 747392 h 842722"/>
                <a:gd name="connsiteX192" fmla="*/ 0 w 793121"/>
                <a:gd name="connsiteY192" fmla="*/ 742308 h 842722"/>
                <a:gd name="connsiteX193" fmla="*/ 0 w 793121"/>
                <a:gd name="connsiteY193" fmla="*/ 718158 h 842722"/>
                <a:gd name="connsiteX194" fmla="*/ 5084 w 793121"/>
                <a:gd name="connsiteY194" fmla="*/ 713073 h 842722"/>
                <a:gd name="connsiteX195" fmla="*/ 10168 w 793121"/>
                <a:gd name="connsiteY195" fmla="*/ 718158 h 842722"/>
                <a:gd name="connsiteX196" fmla="*/ 10168 w 793121"/>
                <a:gd name="connsiteY196" fmla="*/ 742308 h 842722"/>
                <a:gd name="connsiteX197" fmla="*/ 5084 w 793121"/>
                <a:gd name="connsiteY197" fmla="*/ 747392 h 842722"/>
                <a:gd name="connsiteX198" fmla="*/ 695253 w 793121"/>
                <a:gd name="connsiteY198" fmla="*/ 721971 h 842722"/>
                <a:gd name="connsiteX199" fmla="*/ 690168 w 793121"/>
                <a:gd name="connsiteY199" fmla="*/ 716886 h 842722"/>
                <a:gd name="connsiteX200" fmla="*/ 690168 w 793121"/>
                <a:gd name="connsiteY200" fmla="*/ 697820 h 842722"/>
                <a:gd name="connsiteX201" fmla="*/ 691440 w 793121"/>
                <a:gd name="connsiteY201" fmla="*/ 694007 h 842722"/>
                <a:gd name="connsiteX202" fmla="*/ 692710 w 793121"/>
                <a:gd name="connsiteY202" fmla="*/ 692736 h 842722"/>
                <a:gd name="connsiteX203" fmla="*/ 697795 w 793121"/>
                <a:gd name="connsiteY203" fmla="*/ 687652 h 842722"/>
                <a:gd name="connsiteX204" fmla="*/ 702878 w 793121"/>
                <a:gd name="connsiteY204" fmla="*/ 692736 h 842722"/>
                <a:gd name="connsiteX205" fmla="*/ 702878 w 793121"/>
                <a:gd name="connsiteY205" fmla="*/ 694007 h 842722"/>
                <a:gd name="connsiteX206" fmla="*/ 701608 w 793121"/>
                <a:gd name="connsiteY206" fmla="*/ 697820 h 842722"/>
                <a:gd name="connsiteX207" fmla="*/ 700337 w 793121"/>
                <a:gd name="connsiteY207" fmla="*/ 699092 h 842722"/>
                <a:gd name="connsiteX208" fmla="*/ 700337 w 793121"/>
                <a:gd name="connsiteY208" fmla="*/ 715615 h 842722"/>
                <a:gd name="connsiteX209" fmla="*/ 695253 w 793121"/>
                <a:gd name="connsiteY209" fmla="*/ 721971 h 842722"/>
                <a:gd name="connsiteX210" fmla="*/ 15252 w 793121"/>
                <a:gd name="connsiteY210" fmla="*/ 680025 h 842722"/>
                <a:gd name="connsiteX211" fmla="*/ 11440 w 793121"/>
                <a:gd name="connsiteY211" fmla="*/ 678754 h 842722"/>
                <a:gd name="connsiteX212" fmla="*/ 11440 w 793121"/>
                <a:gd name="connsiteY212" fmla="*/ 672399 h 842722"/>
                <a:gd name="connsiteX213" fmla="*/ 11440 w 793121"/>
                <a:gd name="connsiteY213" fmla="*/ 671128 h 842722"/>
                <a:gd name="connsiteX214" fmla="*/ 12710 w 793121"/>
                <a:gd name="connsiteY214" fmla="*/ 667315 h 842722"/>
                <a:gd name="connsiteX215" fmla="*/ 13982 w 793121"/>
                <a:gd name="connsiteY215" fmla="*/ 666043 h 842722"/>
                <a:gd name="connsiteX216" fmla="*/ 13982 w 793121"/>
                <a:gd name="connsiteY216" fmla="*/ 663501 h 842722"/>
                <a:gd name="connsiteX217" fmla="*/ 16523 w 793121"/>
                <a:gd name="connsiteY217" fmla="*/ 659688 h 842722"/>
                <a:gd name="connsiteX218" fmla="*/ 16523 w 793121"/>
                <a:gd name="connsiteY218" fmla="*/ 659688 h 842722"/>
                <a:gd name="connsiteX219" fmla="*/ 17795 w 793121"/>
                <a:gd name="connsiteY219" fmla="*/ 655875 h 842722"/>
                <a:gd name="connsiteX220" fmla="*/ 19065 w 793121"/>
                <a:gd name="connsiteY220" fmla="*/ 654604 h 842722"/>
                <a:gd name="connsiteX221" fmla="*/ 24150 w 793121"/>
                <a:gd name="connsiteY221" fmla="*/ 650790 h 842722"/>
                <a:gd name="connsiteX222" fmla="*/ 29233 w 793121"/>
                <a:gd name="connsiteY222" fmla="*/ 655875 h 842722"/>
                <a:gd name="connsiteX223" fmla="*/ 29233 w 793121"/>
                <a:gd name="connsiteY223" fmla="*/ 657145 h 842722"/>
                <a:gd name="connsiteX224" fmla="*/ 27963 w 793121"/>
                <a:gd name="connsiteY224" fmla="*/ 660959 h 842722"/>
                <a:gd name="connsiteX225" fmla="*/ 26692 w 793121"/>
                <a:gd name="connsiteY225" fmla="*/ 662230 h 842722"/>
                <a:gd name="connsiteX226" fmla="*/ 26692 w 793121"/>
                <a:gd name="connsiteY226" fmla="*/ 664772 h 842722"/>
                <a:gd name="connsiteX227" fmla="*/ 24150 w 793121"/>
                <a:gd name="connsiteY227" fmla="*/ 668585 h 842722"/>
                <a:gd name="connsiteX228" fmla="*/ 24150 w 793121"/>
                <a:gd name="connsiteY228" fmla="*/ 668585 h 842722"/>
                <a:gd name="connsiteX229" fmla="*/ 22878 w 793121"/>
                <a:gd name="connsiteY229" fmla="*/ 672399 h 842722"/>
                <a:gd name="connsiteX230" fmla="*/ 21608 w 793121"/>
                <a:gd name="connsiteY230" fmla="*/ 673670 h 842722"/>
                <a:gd name="connsiteX231" fmla="*/ 20337 w 793121"/>
                <a:gd name="connsiteY231" fmla="*/ 677483 h 842722"/>
                <a:gd name="connsiteX232" fmla="*/ 17795 w 793121"/>
                <a:gd name="connsiteY232" fmla="*/ 678754 h 842722"/>
                <a:gd name="connsiteX233" fmla="*/ 15252 w 793121"/>
                <a:gd name="connsiteY233" fmla="*/ 680025 h 842722"/>
                <a:gd name="connsiteX234" fmla="*/ 697795 w 793121"/>
                <a:gd name="connsiteY234" fmla="*/ 650790 h 842722"/>
                <a:gd name="connsiteX235" fmla="*/ 695253 w 793121"/>
                <a:gd name="connsiteY235" fmla="*/ 649519 h 842722"/>
                <a:gd name="connsiteX236" fmla="*/ 691440 w 793121"/>
                <a:gd name="connsiteY236" fmla="*/ 644435 h 842722"/>
                <a:gd name="connsiteX237" fmla="*/ 691440 w 793121"/>
                <a:gd name="connsiteY237" fmla="*/ 630453 h 842722"/>
                <a:gd name="connsiteX238" fmla="*/ 690168 w 793121"/>
                <a:gd name="connsiteY238" fmla="*/ 629182 h 842722"/>
                <a:gd name="connsiteX239" fmla="*/ 688897 w 793121"/>
                <a:gd name="connsiteY239" fmla="*/ 625369 h 842722"/>
                <a:gd name="connsiteX240" fmla="*/ 688897 w 793121"/>
                <a:gd name="connsiteY240" fmla="*/ 624098 h 842722"/>
                <a:gd name="connsiteX241" fmla="*/ 693982 w 793121"/>
                <a:gd name="connsiteY241" fmla="*/ 619013 h 842722"/>
                <a:gd name="connsiteX242" fmla="*/ 699065 w 793121"/>
                <a:gd name="connsiteY242" fmla="*/ 622827 h 842722"/>
                <a:gd name="connsiteX243" fmla="*/ 700337 w 793121"/>
                <a:gd name="connsiteY243" fmla="*/ 624098 h 842722"/>
                <a:gd name="connsiteX244" fmla="*/ 701608 w 793121"/>
                <a:gd name="connsiteY244" fmla="*/ 627911 h 842722"/>
                <a:gd name="connsiteX245" fmla="*/ 701608 w 793121"/>
                <a:gd name="connsiteY245" fmla="*/ 640622 h 842722"/>
                <a:gd name="connsiteX246" fmla="*/ 704150 w 793121"/>
                <a:gd name="connsiteY246" fmla="*/ 644435 h 842722"/>
                <a:gd name="connsiteX247" fmla="*/ 704150 w 793121"/>
                <a:gd name="connsiteY247" fmla="*/ 645706 h 842722"/>
                <a:gd name="connsiteX248" fmla="*/ 697795 w 793121"/>
                <a:gd name="connsiteY248" fmla="*/ 650790 h 842722"/>
                <a:gd name="connsiteX249" fmla="*/ 43215 w 793121"/>
                <a:gd name="connsiteY249" fmla="*/ 626640 h 842722"/>
                <a:gd name="connsiteX250" fmla="*/ 39402 w 793121"/>
                <a:gd name="connsiteY250" fmla="*/ 625369 h 842722"/>
                <a:gd name="connsiteX251" fmla="*/ 39402 w 793121"/>
                <a:gd name="connsiteY251" fmla="*/ 619013 h 842722"/>
                <a:gd name="connsiteX252" fmla="*/ 40673 w 793121"/>
                <a:gd name="connsiteY252" fmla="*/ 617742 h 842722"/>
                <a:gd name="connsiteX253" fmla="*/ 43215 w 793121"/>
                <a:gd name="connsiteY253" fmla="*/ 613929 h 842722"/>
                <a:gd name="connsiteX254" fmla="*/ 45757 w 793121"/>
                <a:gd name="connsiteY254" fmla="*/ 611387 h 842722"/>
                <a:gd name="connsiteX255" fmla="*/ 47028 w 793121"/>
                <a:gd name="connsiteY255" fmla="*/ 610116 h 842722"/>
                <a:gd name="connsiteX256" fmla="*/ 48299 w 793121"/>
                <a:gd name="connsiteY256" fmla="*/ 608845 h 842722"/>
                <a:gd name="connsiteX257" fmla="*/ 52113 w 793121"/>
                <a:gd name="connsiteY257" fmla="*/ 603761 h 842722"/>
                <a:gd name="connsiteX258" fmla="*/ 55926 w 793121"/>
                <a:gd name="connsiteY258" fmla="*/ 602489 h 842722"/>
                <a:gd name="connsiteX259" fmla="*/ 61009 w 793121"/>
                <a:gd name="connsiteY259" fmla="*/ 607574 h 842722"/>
                <a:gd name="connsiteX260" fmla="*/ 61009 w 793121"/>
                <a:gd name="connsiteY260" fmla="*/ 608845 h 842722"/>
                <a:gd name="connsiteX261" fmla="*/ 58468 w 793121"/>
                <a:gd name="connsiteY261" fmla="*/ 612658 h 842722"/>
                <a:gd name="connsiteX262" fmla="*/ 57196 w 793121"/>
                <a:gd name="connsiteY262" fmla="*/ 613929 h 842722"/>
                <a:gd name="connsiteX263" fmla="*/ 55926 w 793121"/>
                <a:gd name="connsiteY263" fmla="*/ 615200 h 842722"/>
                <a:gd name="connsiteX264" fmla="*/ 53383 w 793121"/>
                <a:gd name="connsiteY264" fmla="*/ 619013 h 842722"/>
                <a:gd name="connsiteX265" fmla="*/ 50841 w 793121"/>
                <a:gd name="connsiteY265" fmla="*/ 621555 h 842722"/>
                <a:gd name="connsiteX266" fmla="*/ 49570 w 793121"/>
                <a:gd name="connsiteY266" fmla="*/ 622827 h 842722"/>
                <a:gd name="connsiteX267" fmla="*/ 47028 w 793121"/>
                <a:gd name="connsiteY267" fmla="*/ 625369 h 842722"/>
                <a:gd name="connsiteX268" fmla="*/ 43215 w 793121"/>
                <a:gd name="connsiteY268" fmla="*/ 626640 h 842722"/>
                <a:gd name="connsiteX269" fmla="*/ 681272 w 793121"/>
                <a:gd name="connsiteY269" fmla="*/ 591050 h 842722"/>
                <a:gd name="connsiteX270" fmla="*/ 678729 w 793121"/>
                <a:gd name="connsiteY270" fmla="*/ 589779 h 842722"/>
                <a:gd name="connsiteX271" fmla="*/ 676187 w 793121"/>
                <a:gd name="connsiteY271" fmla="*/ 585966 h 842722"/>
                <a:gd name="connsiteX272" fmla="*/ 676187 w 793121"/>
                <a:gd name="connsiteY272" fmla="*/ 583423 h 842722"/>
                <a:gd name="connsiteX273" fmla="*/ 674916 w 793121"/>
                <a:gd name="connsiteY273" fmla="*/ 582152 h 842722"/>
                <a:gd name="connsiteX274" fmla="*/ 673645 w 793121"/>
                <a:gd name="connsiteY274" fmla="*/ 578339 h 842722"/>
                <a:gd name="connsiteX275" fmla="*/ 673645 w 793121"/>
                <a:gd name="connsiteY275" fmla="*/ 578339 h 842722"/>
                <a:gd name="connsiteX276" fmla="*/ 672374 w 793121"/>
                <a:gd name="connsiteY276" fmla="*/ 577068 h 842722"/>
                <a:gd name="connsiteX277" fmla="*/ 671103 w 793121"/>
                <a:gd name="connsiteY277" fmla="*/ 573255 h 842722"/>
                <a:gd name="connsiteX278" fmla="*/ 671103 w 793121"/>
                <a:gd name="connsiteY278" fmla="*/ 571984 h 842722"/>
                <a:gd name="connsiteX279" fmla="*/ 669832 w 793121"/>
                <a:gd name="connsiteY279" fmla="*/ 568170 h 842722"/>
                <a:gd name="connsiteX280" fmla="*/ 669832 w 793121"/>
                <a:gd name="connsiteY280" fmla="*/ 565629 h 842722"/>
                <a:gd name="connsiteX281" fmla="*/ 669832 w 793121"/>
                <a:gd name="connsiteY281" fmla="*/ 563086 h 842722"/>
                <a:gd name="connsiteX282" fmla="*/ 674916 w 793121"/>
                <a:gd name="connsiteY282" fmla="*/ 558002 h 842722"/>
                <a:gd name="connsiteX283" fmla="*/ 680000 w 793121"/>
                <a:gd name="connsiteY283" fmla="*/ 563086 h 842722"/>
                <a:gd name="connsiteX284" fmla="*/ 680000 w 793121"/>
                <a:gd name="connsiteY284" fmla="*/ 564357 h 842722"/>
                <a:gd name="connsiteX285" fmla="*/ 681272 w 793121"/>
                <a:gd name="connsiteY285" fmla="*/ 568170 h 842722"/>
                <a:gd name="connsiteX286" fmla="*/ 681272 w 793121"/>
                <a:gd name="connsiteY286" fmla="*/ 570712 h 842722"/>
                <a:gd name="connsiteX287" fmla="*/ 681272 w 793121"/>
                <a:gd name="connsiteY287" fmla="*/ 570712 h 842722"/>
                <a:gd name="connsiteX288" fmla="*/ 682542 w 793121"/>
                <a:gd name="connsiteY288" fmla="*/ 571984 h 842722"/>
                <a:gd name="connsiteX289" fmla="*/ 683813 w 793121"/>
                <a:gd name="connsiteY289" fmla="*/ 575797 h 842722"/>
                <a:gd name="connsiteX290" fmla="*/ 683813 w 793121"/>
                <a:gd name="connsiteY290" fmla="*/ 575797 h 842722"/>
                <a:gd name="connsiteX291" fmla="*/ 685084 w 793121"/>
                <a:gd name="connsiteY291" fmla="*/ 577068 h 842722"/>
                <a:gd name="connsiteX292" fmla="*/ 686355 w 793121"/>
                <a:gd name="connsiteY292" fmla="*/ 580881 h 842722"/>
                <a:gd name="connsiteX293" fmla="*/ 686355 w 793121"/>
                <a:gd name="connsiteY293" fmla="*/ 584695 h 842722"/>
                <a:gd name="connsiteX294" fmla="*/ 685084 w 793121"/>
                <a:gd name="connsiteY294" fmla="*/ 589779 h 842722"/>
                <a:gd name="connsiteX295" fmla="*/ 681272 w 793121"/>
                <a:gd name="connsiteY295" fmla="*/ 591050 h 842722"/>
                <a:gd name="connsiteX296" fmla="*/ 85159 w 793121"/>
                <a:gd name="connsiteY296" fmla="*/ 574526 h 842722"/>
                <a:gd name="connsiteX297" fmla="*/ 81346 w 793121"/>
                <a:gd name="connsiteY297" fmla="*/ 573255 h 842722"/>
                <a:gd name="connsiteX298" fmla="*/ 81346 w 793121"/>
                <a:gd name="connsiteY298" fmla="*/ 566899 h 842722"/>
                <a:gd name="connsiteX299" fmla="*/ 85159 w 793121"/>
                <a:gd name="connsiteY299" fmla="*/ 563086 h 842722"/>
                <a:gd name="connsiteX300" fmla="*/ 94056 w 793121"/>
                <a:gd name="connsiteY300" fmla="*/ 552918 h 842722"/>
                <a:gd name="connsiteX301" fmla="*/ 95327 w 793121"/>
                <a:gd name="connsiteY301" fmla="*/ 549104 h 842722"/>
                <a:gd name="connsiteX302" fmla="*/ 101682 w 793121"/>
                <a:gd name="connsiteY302" fmla="*/ 546563 h 842722"/>
                <a:gd name="connsiteX303" fmla="*/ 104224 w 793121"/>
                <a:gd name="connsiteY303" fmla="*/ 552918 h 842722"/>
                <a:gd name="connsiteX304" fmla="*/ 101682 w 793121"/>
                <a:gd name="connsiteY304" fmla="*/ 556731 h 842722"/>
                <a:gd name="connsiteX305" fmla="*/ 101682 w 793121"/>
                <a:gd name="connsiteY305" fmla="*/ 558002 h 842722"/>
                <a:gd name="connsiteX306" fmla="*/ 87701 w 793121"/>
                <a:gd name="connsiteY306" fmla="*/ 573255 h 842722"/>
                <a:gd name="connsiteX307" fmla="*/ 85159 w 793121"/>
                <a:gd name="connsiteY307" fmla="*/ 574526 h 842722"/>
                <a:gd name="connsiteX308" fmla="*/ 657122 w 793121"/>
                <a:gd name="connsiteY308" fmla="*/ 526225 h 842722"/>
                <a:gd name="connsiteX309" fmla="*/ 652037 w 793121"/>
                <a:gd name="connsiteY309" fmla="*/ 522412 h 842722"/>
                <a:gd name="connsiteX310" fmla="*/ 650767 w 793121"/>
                <a:gd name="connsiteY310" fmla="*/ 521141 h 842722"/>
                <a:gd name="connsiteX311" fmla="*/ 649496 w 793121"/>
                <a:gd name="connsiteY311" fmla="*/ 517327 h 842722"/>
                <a:gd name="connsiteX312" fmla="*/ 649496 w 793121"/>
                <a:gd name="connsiteY312" fmla="*/ 514786 h 842722"/>
                <a:gd name="connsiteX313" fmla="*/ 648224 w 793121"/>
                <a:gd name="connsiteY313" fmla="*/ 513514 h 842722"/>
                <a:gd name="connsiteX314" fmla="*/ 646954 w 793121"/>
                <a:gd name="connsiteY314" fmla="*/ 509701 h 842722"/>
                <a:gd name="connsiteX315" fmla="*/ 646954 w 793121"/>
                <a:gd name="connsiteY315" fmla="*/ 507159 h 842722"/>
                <a:gd name="connsiteX316" fmla="*/ 645682 w 793121"/>
                <a:gd name="connsiteY316" fmla="*/ 505888 h 842722"/>
                <a:gd name="connsiteX317" fmla="*/ 644411 w 793121"/>
                <a:gd name="connsiteY317" fmla="*/ 502075 h 842722"/>
                <a:gd name="connsiteX318" fmla="*/ 644411 w 793121"/>
                <a:gd name="connsiteY318" fmla="*/ 498261 h 842722"/>
                <a:gd name="connsiteX319" fmla="*/ 649496 w 793121"/>
                <a:gd name="connsiteY319" fmla="*/ 493177 h 842722"/>
                <a:gd name="connsiteX320" fmla="*/ 654579 w 793121"/>
                <a:gd name="connsiteY320" fmla="*/ 498261 h 842722"/>
                <a:gd name="connsiteX321" fmla="*/ 654579 w 793121"/>
                <a:gd name="connsiteY321" fmla="*/ 499533 h 842722"/>
                <a:gd name="connsiteX322" fmla="*/ 655851 w 793121"/>
                <a:gd name="connsiteY322" fmla="*/ 500803 h 842722"/>
                <a:gd name="connsiteX323" fmla="*/ 657122 w 793121"/>
                <a:gd name="connsiteY323" fmla="*/ 504616 h 842722"/>
                <a:gd name="connsiteX324" fmla="*/ 657122 w 793121"/>
                <a:gd name="connsiteY324" fmla="*/ 507159 h 842722"/>
                <a:gd name="connsiteX325" fmla="*/ 658392 w 793121"/>
                <a:gd name="connsiteY325" fmla="*/ 508430 h 842722"/>
                <a:gd name="connsiteX326" fmla="*/ 659664 w 793121"/>
                <a:gd name="connsiteY326" fmla="*/ 512243 h 842722"/>
                <a:gd name="connsiteX327" fmla="*/ 659664 w 793121"/>
                <a:gd name="connsiteY327" fmla="*/ 514786 h 842722"/>
                <a:gd name="connsiteX328" fmla="*/ 660935 w 793121"/>
                <a:gd name="connsiteY328" fmla="*/ 516056 h 842722"/>
                <a:gd name="connsiteX329" fmla="*/ 662206 w 793121"/>
                <a:gd name="connsiteY329" fmla="*/ 519869 h 842722"/>
                <a:gd name="connsiteX330" fmla="*/ 662206 w 793121"/>
                <a:gd name="connsiteY330" fmla="*/ 521141 h 842722"/>
                <a:gd name="connsiteX331" fmla="*/ 657122 w 793121"/>
                <a:gd name="connsiteY331" fmla="*/ 526225 h 842722"/>
                <a:gd name="connsiteX332" fmla="*/ 128374 w 793121"/>
                <a:gd name="connsiteY332" fmla="*/ 521141 h 842722"/>
                <a:gd name="connsiteX333" fmla="*/ 124561 w 793121"/>
                <a:gd name="connsiteY333" fmla="*/ 519869 h 842722"/>
                <a:gd name="connsiteX334" fmla="*/ 124561 w 793121"/>
                <a:gd name="connsiteY334" fmla="*/ 513514 h 842722"/>
                <a:gd name="connsiteX335" fmla="*/ 125832 w 793121"/>
                <a:gd name="connsiteY335" fmla="*/ 512243 h 842722"/>
                <a:gd name="connsiteX336" fmla="*/ 128374 w 793121"/>
                <a:gd name="connsiteY336" fmla="*/ 508430 h 842722"/>
                <a:gd name="connsiteX337" fmla="*/ 129645 w 793121"/>
                <a:gd name="connsiteY337" fmla="*/ 507159 h 842722"/>
                <a:gd name="connsiteX338" fmla="*/ 130916 w 793121"/>
                <a:gd name="connsiteY338" fmla="*/ 505888 h 842722"/>
                <a:gd name="connsiteX339" fmla="*/ 133458 w 793121"/>
                <a:gd name="connsiteY339" fmla="*/ 502075 h 842722"/>
                <a:gd name="connsiteX340" fmla="*/ 137271 w 793121"/>
                <a:gd name="connsiteY340" fmla="*/ 499533 h 842722"/>
                <a:gd name="connsiteX341" fmla="*/ 144898 w 793121"/>
                <a:gd name="connsiteY341" fmla="*/ 503346 h 842722"/>
                <a:gd name="connsiteX342" fmla="*/ 144898 w 793121"/>
                <a:gd name="connsiteY342" fmla="*/ 504616 h 842722"/>
                <a:gd name="connsiteX343" fmla="*/ 142355 w 793121"/>
                <a:gd name="connsiteY343" fmla="*/ 508430 h 842722"/>
                <a:gd name="connsiteX344" fmla="*/ 139813 w 793121"/>
                <a:gd name="connsiteY344" fmla="*/ 510972 h 842722"/>
                <a:gd name="connsiteX345" fmla="*/ 138542 w 793121"/>
                <a:gd name="connsiteY345" fmla="*/ 512243 h 842722"/>
                <a:gd name="connsiteX346" fmla="*/ 137271 w 793121"/>
                <a:gd name="connsiteY346" fmla="*/ 513514 h 842722"/>
                <a:gd name="connsiteX347" fmla="*/ 134729 w 793121"/>
                <a:gd name="connsiteY347" fmla="*/ 517327 h 842722"/>
                <a:gd name="connsiteX348" fmla="*/ 133458 w 793121"/>
                <a:gd name="connsiteY348" fmla="*/ 518599 h 842722"/>
                <a:gd name="connsiteX349" fmla="*/ 130916 w 793121"/>
                <a:gd name="connsiteY349" fmla="*/ 521141 h 842722"/>
                <a:gd name="connsiteX350" fmla="*/ 128374 w 793121"/>
                <a:gd name="connsiteY350" fmla="*/ 521141 h 842722"/>
                <a:gd name="connsiteX351" fmla="*/ 162691 w 793121"/>
                <a:gd name="connsiteY351" fmla="*/ 469026 h 842722"/>
                <a:gd name="connsiteX352" fmla="*/ 158879 w 793121"/>
                <a:gd name="connsiteY352" fmla="*/ 467756 h 842722"/>
                <a:gd name="connsiteX353" fmla="*/ 158879 w 793121"/>
                <a:gd name="connsiteY353" fmla="*/ 461400 h 842722"/>
                <a:gd name="connsiteX354" fmla="*/ 162691 w 793121"/>
                <a:gd name="connsiteY354" fmla="*/ 457587 h 842722"/>
                <a:gd name="connsiteX355" fmla="*/ 165234 w 793121"/>
                <a:gd name="connsiteY355" fmla="*/ 453773 h 842722"/>
                <a:gd name="connsiteX356" fmla="*/ 172860 w 793121"/>
                <a:gd name="connsiteY356" fmla="*/ 442334 h 842722"/>
                <a:gd name="connsiteX357" fmla="*/ 179215 w 793121"/>
                <a:gd name="connsiteY357" fmla="*/ 441063 h 842722"/>
                <a:gd name="connsiteX358" fmla="*/ 180486 w 793121"/>
                <a:gd name="connsiteY358" fmla="*/ 447418 h 842722"/>
                <a:gd name="connsiteX359" fmla="*/ 171589 w 793121"/>
                <a:gd name="connsiteY359" fmla="*/ 462671 h 842722"/>
                <a:gd name="connsiteX360" fmla="*/ 170318 w 793121"/>
                <a:gd name="connsiteY360" fmla="*/ 463943 h 842722"/>
                <a:gd name="connsiteX361" fmla="*/ 166505 w 793121"/>
                <a:gd name="connsiteY361" fmla="*/ 467756 h 842722"/>
                <a:gd name="connsiteX362" fmla="*/ 162691 w 793121"/>
                <a:gd name="connsiteY362" fmla="*/ 469026 h 842722"/>
                <a:gd name="connsiteX363" fmla="*/ 645682 w 793121"/>
                <a:gd name="connsiteY363" fmla="*/ 458858 h 842722"/>
                <a:gd name="connsiteX364" fmla="*/ 640598 w 793121"/>
                <a:gd name="connsiteY364" fmla="*/ 455045 h 842722"/>
                <a:gd name="connsiteX365" fmla="*/ 640598 w 793121"/>
                <a:gd name="connsiteY365" fmla="*/ 435979 h 842722"/>
                <a:gd name="connsiteX366" fmla="*/ 641869 w 793121"/>
                <a:gd name="connsiteY366" fmla="*/ 432166 h 842722"/>
                <a:gd name="connsiteX367" fmla="*/ 643141 w 793121"/>
                <a:gd name="connsiteY367" fmla="*/ 430894 h 842722"/>
                <a:gd name="connsiteX368" fmla="*/ 648224 w 793121"/>
                <a:gd name="connsiteY368" fmla="*/ 427081 h 842722"/>
                <a:gd name="connsiteX369" fmla="*/ 653309 w 793121"/>
                <a:gd name="connsiteY369" fmla="*/ 432166 h 842722"/>
                <a:gd name="connsiteX370" fmla="*/ 653309 w 793121"/>
                <a:gd name="connsiteY370" fmla="*/ 433436 h 842722"/>
                <a:gd name="connsiteX371" fmla="*/ 652037 w 793121"/>
                <a:gd name="connsiteY371" fmla="*/ 437250 h 842722"/>
                <a:gd name="connsiteX372" fmla="*/ 650767 w 793121"/>
                <a:gd name="connsiteY372" fmla="*/ 438521 h 842722"/>
                <a:gd name="connsiteX373" fmla="*/ 650767 w 793121"/>
                <a:gd name="connsiteY373" fmla="*/ 455045 h 842722"/>
                <a:gd name="connsiteX374" fmla="*/ 645682 w 793121"/>
                <a:gd name="connsiteY374" fmla="*/ 458858 h 842722"/>
                <a:gd name="connsiteX375" fmla="*/ 198281 w 793121"/>
                <a:gd name="connsiteY375" fmla="*/ 410557 h 842722"/>
                <a:gd name="connsiteX376" fmla="*/ 194467 w 793121"/>
                <a:gd name="connsiteY376" fmla="*/ 409286 h 842722"/>
                <a:gd name="connsiteX377" fmla="*/ 194467 w 793121"/>
                <a:gd name="connsiteY377" fmla="*/ 402930 h 842722"/>
                <a:gd name="connsiteX378" fmla="*/ 197009 w 793121"/>
                <a:gd name="connsiteY378" fmla="*/ 400389 h 842722"/>
                <a:gd name="connsiteX379" fmla="*/ 198281 w 793121"/>
                <a:gd name="connsiteY379" fmla="*/ 396575 h 842722"/>
                <a:gd name="connsiteX380" fmla="*/ 199552 w 793121"/>
                <a:gd name="connsiteY380" fmla="*/ 395304 h 842722"/>
                <a:gd name="connsiteX381" fmla="*/ 202094 w 793121"/>
                <a:gd name="connsiteY381" fmla="*/ 391491 h 842722"/>
                <a:gd name="connsiteX382" fmla="*/ 204636 w 793121"/>
                <a:gd name="connsiteY382" fmla="*/ 388949 h 842722"/>
                <a:gd name="connsiteX383" fmla="*/ 205907 w 793121"/>
                <a:gd name="connsiteY383" fmla="*/ 387678 h 842722"/>
                <a:gd name="connsiteX384" fmla="*/ 207177 w 793121"/>
                <a:gd name="connsiteY384" fmla="*/ 386407 h 842722"/>
                <a:gd name="connsiteX385" fmla="*/ 214804 w 793121"/>
                <a:gd name="connsiteY385" fmla="*/ 386407 h 842722"/>
                <a:gd name="connsiteX386" fmla="*/ 214804 w 793121"/>
                <a:gd name="connsiteY386" fmla="*/ 392762 h 842722"/>
                <a:gd name="connsiteX387" fmla="*/ 214804 w 793121"/>
                <a:gd name="connsiteY387" fmla="*/ 392762 h 842722"/>
                <a:gd name="connsiteX388" fmla="*/ 212262 w 793121"/>
                <a:gd name="connsiteY388" fmla="*/ 396575 h 842722"/>
                <a:gd name="connsiteX389" fmla="*/ 209720 w 793121"/>
                <a:gd name="connsiteY389" fmla="*/ 399117 h 842722"/>
                <a:gd name="connsiteX390" fmla="*/ 208449 w 793121"/>
                <a:gd name="connsiteY390" fmla="*/ 400389 h 842722"/>
                <a:gd name="connsiteX391" fmla="*/ 207177 w 793121"/>
                <a:gd name="connsiteY391" fmla="*/ 401660 h 842722"/>
                <a:gd name="connsiteX392" fmla="*/ 205907 w 793121"/>
                <a:gd name="connsiteY392" fmla="*/ 405473 h 842722"/>
                <a:gd name="connsiteX393" fmla="*/ 202094 w 793121"/>
                <a:gd name="connsiteY393" fmla="*/ 409286 h 842722"/>
                <a:gd name="connsiteX394" fmla="*/ 198281 w 793121"/>
                <a:gd name="connsiteY394" fmla="*/ 410557 h 842722"/>
                <a:gd name="connsiteX395" fmla="*/ 653309 w 793121"/>
                <a:gd name="connsiteY395" fmla="*/ 390220 h 842722"/>
                <a:gd name="connsiteX396" fmla="*/ 650767 w 793121"/>
                <a:gd name="connsiteY396" fmla="*/ 390220 h 842722"/>
                <a:gd name="connsiteX397" fmla="*/ 648224 w 793121"/>
                <a:gd name="connsiteY397" fmla="*/ 383864 h 842722"/>
                <a:gd name="connsiteX398" fmla="*/ 649496 w 793121"/>
                <a:gd name="connsiteY398" fmla="*/ 380051 h 842722"/>
                <a:gd name="connsiteX399" fmla="*/ 649496 w 793121"/>
                <a:gd name="connsiteY399" fmla="*/ 372425 h 842722"/>
                <a:gd name="connsiteX400" fmla="*/ 652037 w 793121"/>
                <a:gd name="connsiteY400" fmla="*/ 362257 h 842722"/>
                <a:gd name="connsiteX401" fmla="*/ 658392 w 793121"/>
                <a:gd name="connsiteY401" fmla="*/ 358443 h 842722"/>
                <a:gd name="connsiteX402" fmla="*/ 662206 w 793121"/>
                <a:gd name="connsiteY402" fmla="*/ 363527 h 842722"/>
                <a:gd name="connsiteX403" fmla="*/ 659664 w 793121"/>
                <a:gd name="connsiteY403" fmla="*/ 373696 h 842722"/>
                <a:gd name="connsiteX404" fmla="*/ 659664 w 793121"/>
                <a:gd name="connsiteY404" fmla="*/ 382593 h 842722"/>
                <a:gd name="connsiteX405" fmla="*/ 659664 w 793121"/>
                <a:gd name="connsiteY405" fmla="*/ 385136 h 842722"/>
                <a:gd name="connsiteX406" fmla="*/ 657122 w 793121"/>
                <a:gd name="connsiteY406" fmla="*/ 390220 h 842722"/>
                <a:gd name="connsiteX407" fmla="*/ 653309 w 793121"/>
                <a:gd name="connsiteY407" fmla="*/ 390220 h 842722"/>
                <a:gd name="connsiteX408" fmla="*/ 241495 w 793121"/>
                <a:gd name="connsiteY408" fmla="*/ 364798 h 842722"/>
                <a:gd name="connsiteX409" fmla="*/ 236412 w 793121"/>
                <a:gd name="connsiteY409" fmla="*/ 359714 h 842722"/>
                <a:gd name="connsiteX410" fmla="*/ 236412 w 793121"/>
                <a:gd name="connsiteY410" fmla="*/ 357172 h 842722"/>
                <a:gd name="connsiteX411" fmla="*/ 238953 w 793121"/>
                <a:gd name="connsiteY411" fmla="*/ 353359 h 842722"/>
                <a:gd name="connsiteX412" fmla="*/ 244038 w 793121"/>
                <a:gd name="connsiteY412" fmla="*/ 350817 h 842722"/>
                <a:gd name="connsiteX413" fmla="*/ 244038 w 793121"/>
                <a:gd name="connsiteY413" fmla="*/ 350817 h 842722"/>
                <a:gd name="connsiteX414" fmla="*/ 247850 w 793121"/>
                <a:gd name="connsiteY414" fmla="*/ 347003 h 842722"/>
                <a:gd name="connsiteX415" fmla="*/ 249122 w 793121"/>
                <a:gd name="connsiteY415" fmla="*/ 345732 h 842722"/>
                <a:gd name="connsiteX416" fmla="*/ 254206 w 793121"/>
                <a:gd name="connsiteY416" fmla="*/ 343190 h 842722"/>
                <a:gd name="connsiteX417" fmla="*/ 254206 w 793121"/>
                <a:gd name="connsiteY417" fmla="*/ 343190 h 842722"/>
                <a:gd name="connsiteX418" fmla="*/ 260561 w 793121"/>
                <a:gd name="connsiteY418" fmla="*/ 343190 h 842722"/>
                <a:gd name="connsiteX419" fmla="*/ 260561 w 793121"/>
                <a:gd name="connsiteY419" fmla="*/ 349546 h 842722"/>
                <a:gd name="connsiteX420" fmla="*/ 259290 w 793121"/>
                <a:gd name="connsiteY420" fmla="*/ 350817 h 842722"/>
                <a:gd name="connsiteX421" fmla="*/ 258019 w 793121"/>
                <a:gd name="connsiteY421" fmla="*/ 352087 h 842722"/>
                <a:gd name="connsiteX422" fmla="*/ 252935 w 793121"/>
                <a:gd name="connsiteY422" fmla="*/ 354630 h 842722"/>
                <a:gd name="connsiteX423" fmla="*/ 252935 w 793121"/>
                <a:gd name="connsiteY423" fmla="*/ 354630 h 842722"/>
                <a:gd name="connsiteX424" fmla="*/ 249122 w 793121"/>
                <a:gd name="connsiteY424" fmla="*/ 358443 h 842722"/>
                <a:gd name="connsiteX425" fmla="*/ 247850 w 793121"/>
                <a:gd name="connsiteY425" fmla="*/ 359714 h 842722"/>
                <a:gd name="connsiteX426" fmla="*/ 245308 w 793121"/>
                <a:gd name="connsiteY426" fmla="*/ 362257 h 842722"/>
                <a:gd name="connsiteX427" fmla="*/ 241495 w 793121"/>
                <a:gd name="connsiteY427" fmla="*/ 364798 h 842722"/>
                <a:gd name="connsiteX428" fmla="*/ 294879 w 793121"/>
                <a:gd name="connsiteY428" fmla="*/ 325395 h 842722"/>
                <a:gd name="connsiteX429" fmla="*/ 291066 w 793121"/>
                <a:gd name="connsiteY429" fmla="*/ 322853 h 842722"/>
                <a:gd name="connsiteX430" fmla="*/ 292336 w 793121"/>
                <a:gd name="connsiteY430" fmla="*/ 316497 h 842722"/>
                <a:gd name="connsiteX431" fmla="*/ 312673 w 793121"/>
                <a:gd name="connsiteY431" fmla="*/ 302516 h 842722"/>
                <a:gd name="connsiteX432" fmla="*/ 320299 w 793121"/>
                <a:gd name="connsiteY432" fmla="*/ 306329 h 842722"/>
                <a:gd name="connsiteX433" fmla="*/ 317757 w 793121"/>
                <a:gd name="connsiteY433" fmla="*/ 311414 h 842722"/>
                <a:gd name="connsiteX434" fmla="*/ 298692 w 793121"/>
                <a:gd name="connsiteY434" fmla="*/ 325395 h 842722"/>
                <a:gd name="connsiteX435" fmla="*/ 294879 w 793121"/>
                <a:gd name="connsiteY435" fmla="*/ 325395 h 842722"/>
                <a:gd name="connsiteX436" fmla="*/ 667290 w 793121"/>
                <a:gd name="connsiteY436" fmla="*/ 324124 h 842722"/>
                <a:gd name="connsiteX437" fmla="*/ 662206 w 793121"/>
                <a:gd name="connsiteY437" fmla="*/ 319040 h 842722"/>
                <a:gd name="connsiteX438" fmla="*/ 663477 w 793121"/>
                <a:gd name="connsiteY438" fmla="*/ 315227 h 842722"/>
                <a:gd name="connsiteX439" fmla="*/ 664748 w 793121"/>
                <a:gd name="connsiteY439" fmla="*/ 313955 h 842722"/>
                <a:gd name="connsiteX440" fmla="*/ 664748 w 793121"/>
                <a:gd name="connsiteY440" fmla="*/ 307600 h 842722"/>
                <a:gd name="connsiteX441" fmla="*/ 667290 w 793121"/>
                <a:gd name="connsiteY441" fmla="*/ 303787 h 842722"/>
                <a:gd name="connsiteX442" fmla="*/ 667290 w 793121"/>
                <a:gd name="connsiteY442" fmla="*/ 303787 h 842722"/>
                <a:gd name="connsiteX443" fmla="*/ 668561 w 793121"/>
                <a:gd name="connsiteY443" fmla="*/ 299974 h 842722"/>
                <a:gd name="connsiteX444" fmla="*/ 669832 w 793121"/>
                <a:gd name="connsiteY444" fmla="*/ 298703 h 842722"/>
                <a:gd name="connsiteX445" fmla="*/ 674916 w 793121"/>
                <a:gd name="connsiteY445" fmla="*/ 294889 h 842722"/>
                <a:gd name="connsiteX446" fmla="*/ 680000 w 793121"/>
                <a:gd name="connsiteY446" fmla="*/ 299974 h 842722"/>
                <a:gd name="connsiteX447" fmla="*/ 680000 w 793121"/>
                <a:gd name="connsiteY447" fmla="*/ 301244 h 842722"/>
                <a:gd name="connsiteX448" fmla="*/ 678729 w 793121"/>
                <a:gd name="connsiteY448" fmla="*/ 305058 h 842722"/>
                <a:gd name="connsiteX449" fmla="*/ 677458 w 793121"/>
                <a:gd name="connsiteY449" fmla="*/ 306329 h 842722"/>
                <a:gd name="connsiteX450" fmla="*/ 677458 w 793121"/>
                <a:gd name="connsiteY450" fmla="*/ 308871 h 842722"/>
                <a:gd name="connsiteX451" fmla="*/ 674916 w 793121"/>
                <a:gd name="connsiteY451" fmla="*/ 312684 h 842722"/>
                <a:gd name="connsiteX452" fmla="*/ 674916 w 793121"/>
                <a:gd name="connsiteY452" fmla="*/ 317769 h 842722"/>
                <a:gd name="connsiteX453" fmla="*/ 673645 w 793121"/>
                <a:gd name="connsiteY453" fmla="*/ 321582 h 842722"/>
                <a:gd name="connsiteX454" fmla="*/ 671103 w 793121"/>
                <a:gd name="connsiteY454" fmla="*/ 322853 h 842722"/>
                <a:gd name="connsiteX455" fmla="*/ 667290 w 793121"/>
                <a:gd name="connsiteY455" fmla="*/ 324124 h 842722"/>
                <a:gd name="connsiteX456" fmla="*/ 672374 w 793121"/>
                <a:gd name="connsiteY456" fmla="*/ 302516 h 842722"/>
                <a:gd name="connsiteX457" fmla="*/ 672374 w 793121"/>
                <a:gd name="connsiteY457" fmla="*/ 302516 h 842722"/>
                <a:gd name="connsiteX458" fmla="*/ 672374 w 793121"/>
                <a:gd name="connsiteY458" fmla="*/ 302516 h 842722"/>
                <a:gd name="connsiteX459" fmla="*/ 352075 w 793121"/>
                <a:gd name="connsiteY459" fmla="*/ 288534 h 842722"/>
                <a:gd name="connsiteX460" fmla="*/ 348262 w 793121"/>
                <a:gd name="connsiteY460" fmla="*/ 287263 h 842722"/>
                <a:gd name="connsiteX461" fmla="*/ 348262 w 793121"/>
                <a:gd name="connsiteY461" fmla="*/ 280907 h 842722"/>
                <a:gd name="connsiteX462" fmla="*/ 348262 w 793121"/>
                <a:gd name="connsiteY462" fmla="*/ 280907 h 842722"/>
                <a:gd name="connsiteX463" fmla="*/ 349533 w 793121"/>
                <a:gd name="connsiteY463" fmla="*/ 279637 h 842722"/>
                <a:gd name="connsiteX464" fmla="*/ 363514 w 793121"/>
                <a:gd name="connsiteY464" fmla="*/ 273281 h 842722"/>
                <a:gd name="connsiteX465" fmla="*/ 364785 w 793121"/>
                <a:gd name="connsiteY465" fmla="*/ 272010 h 842722"/>
                <a:gd name="connsiteX466" fmla="*/ 368598 w 793121"/>
                <a:gd name="connsiteY466" fmla="*/ 270739 h 842722"/>
                <a:gd name="connsiteX467" fmla="*/ 369870 w 793121"/>
                <a:gd name="connsiteY467" fmla="*/ 270739 h 842722"/>
                <a:gd name="connsiteX468" fmla="*/ 371140 w 793121"/>
                <a:gd name="connsiteY468" fmla="*/ 269467 h 842722"/>
                <a:gd name="connsiteX469" fmla="*/ 377495 w 793121"/>
                <a:gd name="connsiteY469" fmla="*/ 272010 h 842722"/>
                <a:gd name="connsiteX470" fmla="*/ 374953 w 793121"/>
                <a:gd name="connsiteY470" fmla="*/ 278365 h 842722"/>
                <a:gd name="connsiteX471" fmla="*/ 372411 w 793121"/>
                <a:gd name="connsiteY471" fmla="*/ 279637 h 842722"/>
                <a:gd name="connsiteX472" fmla="*/ 369870 w 793121"/>
                <a:gd name="connsiteY472" fmla="*/ 279637 h 842722"/>
                <a:gd name="connsiteX473" fmla="*/ 369870 w 793121"/>
                <a:gd name="connsiteY473" fmla="*/ 279637 h 842722"/>
                <a:gd name="connsiteX474" fmla="*/ 368598 w 793121"/>
                <a:gd name="connsiteY474" fmla="*/ 280907 h 842722"/>
                <a:gd name="connsiteX475" fmla="*/ 367327 w 793121"/>
                <a:gd name="connsiteY475" fmla="*/ 282178 h 842722"/>
                <a:gd name="connsiteX476" fmla="*/ 353346 w 793121"/>
                <a:gd name="connsiteY476" fmla="*/ 288534 h 842722"/>
                <a:gd name="connsiteX477" fmla="*/ 352075 w 793121"/>
                <a:gd name="connsiteY477" fmla="*/ 288534 h 842722"/>
                <a:gd name="connsiteX478" fmla="*/ 687627 w 793121"/>
                <a:gd name="connsiteY478" fmla="*/ 259299 h 842722"/>
                <a:gd name="connsiteX479" fmla="*/ 683813 w 793121"/>
                <a:gd name="connsiteY479" fmla="*/ 258028 h 842722"/>
                <a:gd name="connsiteX480" fmla="*/ 683813 w 793121"/>
                <a:gd name="connsiteY480" fmla="*/ 251673 h 842722"/>
                <a:gd name="connsiteX481" fmla="*/ 683813 w 793121"/>
                <a:gd name="connsiteY481" fmla="*/ 246588 h 842722"/>
                <a:gd name="connsiteX482" fmla="*/ 685084 w 793121"/>
                <a:gd name="connsiteY482" fmla="*/ 242775 h 842722"/>
                <a:gd name="connsiteX483" fmla="*/ 686355 w 793121"/>
                <a:gd name="connsiteY483" fmla="*/ 241504 h 842722"/>
                <a:gd name="connsiteX484" fmla="*/ 686355 w 793121"/>
                <a:gd name="connsiteY484" fmla="*/ 236420 h 842722"/>
                <a:gd name="connsiteX485" fmla="*/ 687627 w 793121"/>
                <a:gd name="connsiteY485" fmla="*/ 232607 h 842722"/>
                <a:gd name="connsiteX486" fmla="*/ 688897 w 793121"/>
                <a:gd name="connsiteY486" fmla="*/ 231335 h 842722"/>
                <a:gd name="connsiteX487" fmla="*/ 693982 w 793121"/>
                <a:gd name="connsiteY487" fmla="*/ 226251 h 842722"/>
                <a:gd name="connsiteX488" fmla="*/ 699065 w 793121"/>
                <a:gd name="connsiteY488" fmla="*/ 231335 h 842722"/>
                <a:gd name="connsiteX489" fmla="*/ 699065 w 793121"/>
                <a:gd name="connsiteY489" fmla="*/ 233877 h 842722"/>
                <a:gd name="connsiteX490" fmla="*/ 697795 w 793121"/>
                <a:gd name="connsiteY490" fmla="*/ 237691 h 842722"/>
                <a:gd name="connsiteX491" fmla="*/ 696523 w 793121"/>
                <a:gd name="connsiteY491" fmla="*/ 238962 h 842722"/>
                <a:gd name="connsiteX492" fmla="*/ 696523 w 793121"/>
                <a:gd name="connsiteY492" fmla="*/ 244046 h 842722"/>
                <a:gd name="connsiteX493" fmla="*/ 695253 w 793121"/>
                <a:gd name="connsiteY493" fmla="*/ 247860 h 842722"/>
                <a:gd name="connsiteX494" fmla="*/ 693982 w 793121"/>
                <a:gd name="connsiteY494" fmla="*/ 249131 h 842722"/>
                <a:gd name="connsiteX495" fmla="*/ 693982 w 793121"/>
                <a:gd name="connsiteY495" fmla="*/ 254215 h 842722"/>
                <a:gd name="connsiteX496" fmla="*/ 692710 w 793121"/>
                <a:gd name="connsiteY496" fmla="*/ 258028 h 842722"/>
                <a:gd name="connsiteX497" fmla="*/ 691440 w 793121"/>
                <a:gd name="connsiteY497" fmla="*/ 259299 h 842722"/>
                <a:gd name="connsiteX498" fmla="*/ 687627 w 793121"/>
                <a:gd name="connsiteY498" fmla="*/ 259299 h 842722"/>
                <a:gd name="connsiteX499" fmla="*/ 411813 w 793121"/>
                <a:gd name="connsiteY499" fmla="*/ 255486 h 842722"/>
                <a:gd name="connsiteX500" fmla="*/ 408000 w 793121"/>
                <a:gd name="connsiteY500" fmla="*/ 254215 h 842722"/>
                <a:gd name="connsiteX501" fmla="*/ 408000 w 793121"/>
                <a:gd name="connsiteY501" fmla="*/ 247860 h 842722"/>
                <a:gd name="connsiteX502" fmla="*/ 409271 w 793121"/>
                <a:gd name="connsiteY502" fmla="*/ 246588 h 842722"/>
                <a:gd name="connsiteX503" fmla="*/ 413084 w 793121"/>
                <a:gd name="connsiteY503" fmla="*/ 245317 h 842722"/>
                <a:gd name="connsiteX504" fmla="*/ 413084 w 793121"/>
                <a:gd name="connsiteY504" fmla="*/ 245317 h 842722"/>
                <a:gd name="connsiteX505" fmla="*/ 416897 w 793121"/>
                <a:gd name="connsiteY505" fmla="*/ 241504 h 842722"/>
                <a:gd name="connsiteX506" fmla="*/ 418169 w 793121"/>
                <a:gd name="connsiteY506" fmla="*/ 240233 h 842722"/>
                <a:gd name="connsiteX507" fmla="*/ 420711 w 793121"/>
                <a:gd name="connsiteY507" fmla="*/ 237691 h 842722"/>
                <a:gd name="connsiteX508" fmla="*/ 423252 w 793121"/>
                <a:gd name="connsiteY508" fmla="*/ 235149 h 842722"/>
                <a:gd name="connsiteX509" fmla="*/ 428337 w 793121"/>
                <a:gd name="connsiteY509" fmla="*/ 232607 h 842722"/>
                <a:gd name="connsiteX510" fmla="*/ 433421 w 793121"/>
                <a:gd name="connsiteY510" fmla="*/ 237691 h 842722"/>
                <a:gd name="connsiteX511" fmla="*/ 433421 w 793121"/>
                <a:gd name="connsiteY511" fmla="*/ 240233 h 842722"/>
                <a:gd name="connsiteX512" fmla="*/ 430879 w 793121"/>
                <a:gd name="connsiteY512" fmla="*/ 244046 h 842722"/>
                <a:gd name="connsiteX513" fmla="*/ 428337 w 793121"/>
                <a:gd name="connsiteY513" fmla="*/ 246588 h 842722"/>
                <a:gd name="connsiteX514" fmla="*/ 423252 w 793121"/>
                <a:gd name="connsiteY514" fmla="*/ 249131 h 842722"/>
                <a:gd name="connsiteX515" fmla="*/ 423252 w 793121"/>
                <a:gd name="connsiteY515" fmla="*/ 249131 h 842722"/>
                <a:gd name="connsiteX516" fmla="*/ 419439 w 793121"/>
                <a:gd name="connsiteY516" fmla="*/ 252944 h 842722"/>
                <a:gd name="connsiteX517" fmla="*/ 415626 w 793121"/>
                <a:gd name="connsiteY517" fmla="*/ 254215 h 842722"/>
                <a:gd name="connsiteX518" fmla="*/ 415626 w 793121"/>
                <a:gd name="connsiteY518" fmla="*/ 254215 h 842722"/>
                <a:gd name="connsiteX519" fmla="*/ 411813 w 793121"/>
                <a:gd name="connsiteY519" fmla="*/ 255486 h 842722"/>
                <a:gd name="connsiteX520" fmla="*/ 455028 w 793121"/>
                <a:gd name="connsiteY520" fmla="*/ 214811 h 842722"/>
                <a:gd name="connsiteX521" fmla="*/ 449944 w 793121"/>
                <a:gd name="connsiteY521" fmla="*/ 209727 h 842722"/>
                <a:gd name="connsiteX522" fmla="*/ 449944 w 793121"/>
                <a:gd name="connsiteY522" fmla="*/ 209727 h 842722"/>
                <a:gd name="connsiteX523" fmla="*/ 451215 w 793121"/>
                <a:gd name="connsiteY523" fmla="*/ 205914 h 842722"/>
                <a:gd name="connsiteX524" fmla="*/ 452486 w 793121"/>
                <a:gd name="connsiteY524" fmla="*/ 204643 h 842722"/>
                <a:gd name="connsiteX525" fmla="*/ 455028 w 793121"/>
                <a:gd name="connsiteY525" fmla="*/ 200830 h 842722"/>
                <a:gd name="connsiteX526" fmla="*/ 456299 w 793121"/>
                <a:gd name="connsiteY526" fmla="*/ 199558 h 842722"/>
                <a:gd name="connsiteX527" fmla="*/ 457570 w 793121"/>
                <a:gd name="connsiteY527" fmla="*/ 198287 h 842722"/>
                <a:gd name="connsiteX528" fmla="*/ 460112 w 793121"/>
                <a:gd name="connsiteY528" fmla="*/ 194474 h 842722"/>
                <a:gd name="connsiteX529" fmla="*/ 461383 w 793121"/>
                <a:gd name="connsiteY529" fmla="*/ 193203 h 842722"/>
                <a:gd name="connsiteX530" fmla="*/ 463925 w 793121"/>
                <a:gd name="connsiteY530" fmla="*/ 190661 h 842722"/>
                <a:gd name="connsiteX531" fmla="*/ 471552 w 793121"/>
                <a:gd name="connsiteY531" fmla="*/ 190661 h 842722"/>
                <a:gd name="connsiteX532" fmla="*/ 471552 w 793121"/>
                <a:gd name="connsiteY532" fmla="*/ 197017 h 842722"/>
                <a:gd name="connsiteX533" fmla="*/ 470280 w 793121"/>
                <a:gd name="connsiteY533" fmla="*/ 198287 h 842722"/>
                <a:gd name="connsiteX534" fmla="*/ 467738 w 793121"/>
                <a:gd name="connsiteY534" fmla="*/ 202101 h 842722"/>
                <a:gd name="connsiteX535" fmla="*/ 466467 w 793121"/>
                <a:gd name="connsiteY535" fmla="*/ 203372 h 842722"/>
                <a:gd name="connsiteX536" fmla="*/ 465197 w 793121"/>
                <a:gd name="connsiteY536" fmla="*/ 204643 h 842722"/>
                <a:gd name="connsiteX537" fmla="*/ 462655 w 793121"/>
                <a:gd name="connsiteY537" fmla="*/ 208456 h 842722"/>
                <a:gd name="connsiteX538" fmla="*/ 461383 w 793121"/>
                <a:gd name="connsiteY538" fmla="*/ 209727 h 842722"/>
                <a:gd name="connsiteX539" fmla="*/ 460112 w 793121"/>
                <a:gd name="connsiteY539" fmla="*/ 210998 h 842722"/>
                <a:gd name="connsiteX540" fmla="*/ 455028 w 793121"/>
                <a:gd name="connsiteY540" fmla="*/ 214811 h 842722"/>
                <a:gd name="connsiteX541" fmla="*/ 700337 w 793121"/>
                <a:gd name="connsiteY541" fmla="*/ 191932 h 842722"/>
                <a:gd name="connsiteX542" fmla="*/ 696523 w 793121"/>
                <a:gd name="connsiteY542" fmla="*/ 190661 h 842722"/>
                <a:gd name="connsiteX543" fmla="*/ 695253 w 793121"/>
                <a:gd name="connsiteY543" fmla="*/ 185577 h 842722"/>
                <a:gd name="connsiteX544" fmla="*/ 695253 w 793121"/>
                <a:gd name="connsiteY544" fmla="*/ 169053 h 842722"/>
                <a:gd name="connsiteX545" fmla="*/ 696523 w 793121"/>
                <a:gd name="connsiteY545" fmla="*/ 165240 h 842722"/>
                <a:gd name="connsiteX546" fmla="*/ 697795 w 793121"/>
                <a:gd name="connsiteY546" fmla="*/ 163968 h 842722"/>
                <a:gd name="connsiteX547" fmla="*/ 702878 w 793121"/>
                <a:gd name="connsiteY547" fmla="*/ 160155 h 842722"/>
                <a:gd name="connsiteX548" fmla="*/ 707963 w 793121"/>
                <a:gd name="connsiteY548" fmla="*/ 165240 h 842722"/>
                <a:gd name="connsiteX549" fmla="*/ 707963 w 793121"/>
                <a:gd name="connsiteY549" fmla="*/ 166511 h 842722"/>
                <a:gd name="connsiteX550" fmla="*/ 706692 w 793121"/>
                <a:gd name="connsiteY550" fmla="*/ 170324 h 842722"/>
                <a:gd name="connsiteX551" fmla="*/ 705421 w 793121"/>
                <a:gd name="connsiteY551" fmla="*/ 171595 h 842722"/>
                <a:gd name="connsiteX552" fmla="*/ 705421 w 793121"/>
                <a:gd name="connsiteY552" fmla="*/ 188119 h 842722"/>
                <a:gd name="connsiteX553" fmla="*/ 704150 w 793121"/>
                <a:gd name="connsiteY553" fmla="*/ 191932 h 842722"/>
                <a:gd name="connsiteX554" fmla="*/ 700337 w 793121"/>
                <a:gd name="connsiteY554" fmla="*/ 191932 h 842722"/>
                <a:gd name="connsiteX555" fmla="*/ 490617 w 793121"/>
                <a:gd name="connsiteY555" fmla="*/ 161426 h 842722"/>
                <a:gd name="connsiteX556" fmla="*/ 488075 w 793121"/>
                <a:gd name="connsiteY556" fmla="*/ 161426 h 842722"/>
                <a:gd name="connsiteX557" fmla="*/ 485533 w 793121"/>
                <a:gd name="connsiteY557" fmla="*/ 155071 h 842722"/>
                <a:gd name="connsiteX558" fmla="*/ 485533 w 793121"/>
                <a:gd name="connsiteY558" fmla="*/ 153800 h 842722"/>
                <a:gd name="connsiteX559" fmla="*/ 485533 w 793121"/>
                <a:gd name="connsiteY559" fmla="*/ 152529 h 842722"/>
                <a:gd name="connsiteX560" fmla="*/ 488075 w 793121"/>
                <a:gd name="connsiteY560" fmla="*/ 148715 h 842722"/>
                <a:gd name="connsiteX561" fmla="*/ 489346 w 793121"/>
                <a:gd name="connsiteY561" fmla="*/ 147444 h 842722"/>
                <a:gd name="connsiteX562" fmla="*/ 490617 w 793121"/>
                <a:gd name="connsiteY562" fmla="*/ 146174 h 842722"/>
                <a:gd name="connsiteX563" fmla="*/ 491888 w 793121"/>
                <a:gd name="connsiteY563" fmla="*/ 142360 h 842722"/>
                <a:gd name="connsiteX564" fmla="*/ 493159 w 793121"/>
                <a:gd name="connsiteY564" fmla="*/ 141089 h 842722"/>
                <a:gd name="connsiteX565" fmla="*/ 496972 w 793121"/>
                <a:gd name="connsiteY565" fmla="*/ 136004 h 842722"/>
                <a:gd name="connsiteX566" fmla="*/ 500785 w 793121"/>
                <a:gd name="connsiteY566" fmla="*/ 134734 h 842722"/>
                <a:gd name="connsiteX567" fmla="*/ 505869 w 793121"/>
                <a:gd name="connsiteY567" fmla="*/ 139818 h 842722"/>
                <a:gd name="connsiteX568" fmla="*/ 505869 w 793121"/>
                <a:gd name="connsiteY568" fmla="*/ 141089 h 842722"/>
                <a:gd name="connsiteX569" fmla="*/ 503328 w 793121"/>
                <a:gd name="connsiteY569" fmla="*/ 144902 h 842722"/>
                <a:gd name="connsiteX570" fmla="*/ 502056 w 793121"/>
                <a:gd name="connsiteY570" fmla="*/ 146174 h 842722"/>
                <a:gd name="connsiteX571" fmla="*/ 500785 w 793121"/>
                <a:gd name="connsiteY571" fmla="*/ 147444 h 842722"/>
                <a:gd name="connsiteX572" fmla="*/ 499514 w 793121"/>
                <a:gd name="connsiteY572" fmla="*/ 151258 h 842722"/>
                <a:gd name="connsiteX573" fmla="*/ 498243 w 793121"/>
                <a:gd name="connsiteY573" fmla="*/ 152529 h 842722"/>
                <a:gd name="connsiteX574" fmla="*/ 495701 w 793121"/>
                <a:gd name="connsiteY574" fmla="*/ 156342 h 842722"/>
                <a:gd name="connsiteX575" fmla="*/ 495701 w 793121"/>
                <a:gd name="connsiteY575" fmla="*/ 156342 h 842722"/>
                <a:gd name="connsiteX576" fmla="*/ 494430 w 793121"/>
                <a:gd name="connsiteY576" fmla="*/ 158884 h 842722"/>
                <a:gd name="connsiteX577" fmla="*/ 490617 w 793121"/>
                <a:gd name="connsiteY577" fmla="*/ 161426 h 842722"/>
                <a:gd name="connsiteX578" fmla="*/ 732113 w 793121"/>
                <a:gd name="connsiteY578" fmla="*/ 142360 h 842722"/>
                <a:gd name="connsiteX579" fmla="*/ 727028 w 793121"/>
                <a:gd name="connsiteY579" fmla="*/ 142360 h 842722"/>
                <a:gd name="connsiteX580" fmla="*/ 721944 w 793121"/>
                <a:gd name="connsiteY580" fmla="*/ 137276 h 842722"/>
                <a:gd name="connsiteX581" fmla="*/ 727028 w 793121"/>
                <a:gd name="connsiteY581" fmla="*/ 132191 h 842722"/>
                <a:gd name="connsiteX582" fmla="*/ 727028 w 793121"/>
                <a:gd name="connsiteY582" fmla="*/ 132191 h 842722"/>
                <a:gd name="connsiteX583" fmla="*/ 730841 w 793121"/>
                <a:gd name="connsiteY583" fmla="*/ 129649 h 842722"/>
                <a:gd name="connsiteX584" fmla="*/ 730841 w 793121"/>
                <a:gd name="connsiteY584" fmla="*/ 129649 h 842722"/>
                <a:gd name="connsiteX585" fmla="*/ 733383 w 793121"/>
                <a:gd name="connsiteY585" fmla="*/ 128378 h 842722"/>
                <a:gd name="connsiteX586" fmla="*/ 738468 w 793121"/>
                <a:gd name="connsiteY586" fmla="*/ 125836 h 842722"/>
                <a:gd name="connsiteX587" fmla="*/ 741009 w 793121"/>
                <a:gd name="connsiteY587" fmla="*/ 125836 h 842722"/>
                <a:gd name="connsiteX588" fmla="*/ 743551 w 793121"/>
                <a:gd name="connsiteY588" fmla="*/ 125836 h 842722"/>
                <a:gd name="connsiteX589" fmla="*/ 749907 w 793121"/>
                <a:gd name="connsiteY589" fmla="*/ 129649 h 842722"/>
                <a:gd name="connsiteX590" fmla="*/ 749907 w 793121"/>
                <a:gd name="connsiteY590" fmla="*/ 129649 h 842722"/>
                <a:gd name="connsiteX591" fmla="*/ 744823 w 793121"/>
                <a:gd name="connsiteY591" fmla="*/ 134734 h 842722"/>
                <a:gd name="connsiteX592" fmla="*/ 741009 w 793121"/>
                <a:gd name="connsiteY592" fmla="*/ 134734 h 842722"/>
                <a:gd name="connsiteX593" fmla="*/ 739738 w 793121"/>
                <a:gd name="connsiteY593" fmla="*/ 134734 h 842722"/>
                <a:gd name="connsiteX594" fmla="*/ 734654 w 793121"/>
                <a:gd name="connsiteY594" fmla="*/ 138547 h 842722"/>
                <a:gd name="connsiteX595" fmla="*/ 734654 w 793121"/>
                <a:gd name="connsiteY595" fmla="*/ 138547 h 842722"/>
                <a:gd name="connsiteX596" fmla="*/ 732113 w 793121"/>
                <a:gd name="connsiteY596" fmla="*/ 142360 h 842722"/>
                <a:gd name="connsiteX597" fmla="*/ 735926 w 793121"/>
                <a:gd name="connsiteY597" fmla="*/ 133463 h 842722"/>
                <a:gd name="connsiteX598" fmla="*/ 735926 w 793121"/>
                <a:gd name="connsiteY598" fmla="*/ 133463 h 842722"/>
                <a:gd name="connsiteX599" fmla="*/ 735926 w 793121"/>
                <a:gd name="connsiteY599" fmla="*/ 133463 h 842722"/>
                <a:gd name="connsiteX600" fmla="*/ 524934 w 793121"/>
                <a:gd name="connsiteY600" fmla="*/ 110583 h 842722"/>
                <a:gd name="connsiteX601" fmla="*/ 519851 w 793121"/>
                <a:gd name="connsiteY601" fmla="*/ 105499 h 842722"/>
                <a:gd name="connsiteX602" fmla="*/ 519851 w 793121"/>
                <a:gd name="connsiteY602" fmla="*/ 105499 h 842722"/>
                <a:gd name="connsiteX603" fmla="*/ 522393 w 793121"/>
                <a:gd name="connsiteY603" fmla="*/ 101686 h 842722"/>
                <a:gd name="connsiteX604" fmla="*/ 523664 w 793121"/>
                <a:gd name="connsiteY604" fmla="*/ 100415 h 842722"/>
                <a:gd name="connsiteX605" fmla="*/ 531290 w 793121"/>
                <a:gd name="connsiteY605" fmla="*/ 92788 h 842722"/>
                <a:gd name="connsiteX606" fmla="*/ 535103 w 793121"/>
                <a:gd name="connsiteY606" fmla="*/ 87704 h 842722"/>
                <a:gd name="connsiteX607" fmla="*/ 538916 w 793121"/>
                <a:gd name="connsiteY607" fmla="*/ 85161 h 842722"/>
                <a:gd name="connsiteX608" fmla="*/ 544000 w 793121"/>
                <a:gd name="connsiteY608" fmla="*/ 90246 h 842722"/>
                <a:gd name="connsiteX609" fmla="*/ 544000 w 793121"/>
                <a:gd name="connsiteY609" fmla="*/ 91517 h 842722"/>
                <a:gd name="connsiteX610" fmla="*/ 541458 w 793121"/>
                <a:gd name="connsiteY610" fmla="*/ 95331 h 842722"/>
                <a:gd name="connsiteX611" fmla="*/ 540187 w 793121"/>
                <a:gd name="connsiteY611" fmla="*/ 96601 h 842722"/>
                <a:gd name="connsiteX612" fmla="*/ 532561 w 793121"/>
                <a:gd name="connsiteY612" fmla="*/ 104228 h 842722"/>
                <a:gd name="connsiteX613" fmla="*/ 527477 w 793121"/>
                <a:gd name="connsiteY613" fmla="*/ 109312 h 842722"/>
                <a:gd name="connsiteX614" fmla="*/ 524934 w 793121"/>
                <a:gd name="connsiteY614" fmla="*/ 110583 h 842722"/>
                <a:gd name="connsiteX615" fmla="*/ 524934 w 793121"/>
                <a:gd name="connsiteY615" fmla="*/ 110583 h 842722"/>
                <a:gd name="connsiteX616" fmla="*/ 781682 w 793121"/>
                <a:gd name="connsiteY616" fmla="*/ 108041 h 842722"/>
                <a:gd name="connsiteX617" fmla="*/ 776599 w 793121"/>
                <a:gd name="connsiteY617" fmla="*/ 106770 h 842722"/>
                <a:gd name="connsiteX618" fmla="*/ 772785 w 793121"/>
                <a:gd name="connsiteY618" fmla="*/ 104228 h 842722"/>
                <a:gd name="connsiteX619" fmla="*/ 777869 w 793121"/>
                <a:gd name="connsiteY619" fmla="*/ 94059 h 842722"/>
                <a:gd name="connsiteX620" fmla="*/ 780412 w 793121"/>
                <a:gd name="connsiteY620" fmla="*/ 87704 h 842722"/>
                <a:gd name="connsiteX621" fmla="*/ 782954 w 793121"/>
                <a:gd name="connsiteY621" fmla="*/ 82620 h 842722"/>
                <a:gd name="connsiteX622" fmla="*/ 788037 w 793121"/>
                <a:gd name="connsiteY622" fmla="*/ 78806 h 842722"/>
                <a:gd name="connsiteX623" fmla="*/ 793122 w 793121"/>
                <a:gd name="connsiteY623" fmla="*/ 83891 h 842722"/>
                <a:gd name="connsiteX624" fmla="*/ 793122 w 793121"/>
                <a:gd name="connsiteY624" fmla="*/ 83891 h 842722"/>
                <a:gd name="connsiteX625" fmla="*/ 793122 w 793121"/>
                <a:gd name="connsiteY625" fmla="*/ 86433 h 842722"/>
                <a:gd name="connsiteX626" fmla="*/ 790580 w 793121"/>
                <a:gd name="connsiteY626" fmla="*/ 91517 h 842722"/>
                <a:gd name="connsiteX627" fmla="*/ 788037 w 793121"/>
                <a:gd name="connsiteY627" fmla="*/ 97872 h 842722"/>
                <a:gd name="connsiteX628" fmla="*/ 781682 w 793121"/>
                <a:gd name="connsiteY628" fmla="*/ 108041 h 842722"/>
                <a:gd name="connsiteX629" fmla="*/ 566879 w 793121"/>
                <a:gd name="connsiteY629" fmla="*/ 63554 h 842722"/>
                <a:gd name="connsiteX630" fmla="*/ 561795 w 793121"/>
                <a:gd name="connsiteY630" fmla="*/ 58469 h 842722"/>
                <a:gd name="connsiteX631" fmla="*/ 561795 w 793121"/>
                <a:gd name="connsiteY631" fmla="*/ 57198 h 842722"/>
                <a:gd name="connsiteX632" fmla="*/ 566879 w 793121"/>
                <a:gd name="connsiteY632" fmla="*/ 52114 h 842722"/>
                <a:gd name="connsiteX633" fmla="*/ 568150 w 793121"/>
                <a:gd name="connsiteY633" fmla="*/ 48301 h 842722"/>
                <a:gd name="connsiteX634" fmla="*/ 578318 w 793121"/>
                <a:gd name="connsiteY634" fmla="*/ 38132 h 842722"/>
                <a:gd name="connsiteX635" fmla="*/ 585944 w 793121"/>
                <a:gd name="connsiteY635" fmla="*/ 38132 h 842722"/>
                <a:gd name="connsiteX636" fmla="*/ 585944 w 793121"/>
                <a:gd name="connsiteY636" fmla="*/ 44488 h 842722"/>
                <a:gd name="connsiteX637" fmla="*/ 577047 w 793121"/>
                <a:gd name="connsiteY637" fmla="*/ 53385 h 842722"/>
                <a:gd name="connsiteX638" fmla="*/ 575776 w 793121"/>
                <a:gd name="connsiteY638" fmla="*/ 57198 h 842722"/>
                <a:gd name="connsiteX639" fmla="*/ 573234 w 793121"/>
                <a:gd name="connsiteY639" fmla="*/ 59740 h 842722"/>
                <a:gd name="connsiteX640" fmla="*/ 571963 w 793121"/>
                <a:gd name="connsiteY640" fmla="*/ 61011 h 842722"/>
                <a:gd name="connsiteX641" fmla="*/ 566879 w 793121"/>
                <a:gd name="connsiteY641" fmla="*/ 63554 h 842722"/>
                <a:gd name="connsiteX642" fmla="*/ 771514 w 793121"/>
                <a:gd name="connsiteY642" fmla="*/ 53385 h 842722"/>
                <a:gd name="connsiteX643" fmla="*/ 766430 w 793121"/>
                <a:gd name="connsiteY643" fmla="*/ 48301 h 842722"/>
                <a:gd name="connsiteX644" fmla="*/ 766430 w 793121"/>
                <a:gd name="connsiteY644" fmla="*/ 47029 h 842722"/>
                <a:gd name="connsiteX645" fmla="*/ 765159 w 793121"/>
                <a:gd name="connsiteY645" fmla="*/ 45758 h 842722"/>
                <a:gd name="connsiteX646" fmla="*/ 763888 w 793121"/>
                <a:gd name="connsiteY646" fmla="*/ 41945 h 842722"/>
                <a:gd name="connsiteX647" fmla="*/ 763888 w 793121"/>
                <a:gd name="connsiteY647" fmla="*/ 39403 h 842722"/>
                <a:gd name="connsiteX648" fmla="*/ 756262 w 793121"/>
                <a:gd name="connsiteY648" fmla="*/ 31777 h 842722"/>
                <a:gd name="connsiteX649" fmla="*/ 756262 w 793121"/>
                <a:gd name="connsiteY649" fmla="*/ 25422 h 842722"/>
                <a:gd name="connsiteX650" fmla="*/ 763888 w 793121"/>
                <a:gd name="connsiteY650" fmla="*/ 25422 h 842722"/>
                <a:gd name="connsiteX651" fmla="*/ 772785 w 793121"/>
                <a:gd name="connsiteY651" fmla="*/ 34318 h 842722"/>
                <a:gd name="connsiteX652" fmla="*/ 774056 w 793121"/>
                <a:gd name="connsiteY652" fmla="*/ 38132 h 842722"/>
                <a:gd name="connsiteX653" fmla="*/ 774056 w 793121"/>
                <a:gd name="connsiteY653" fmla="*/ 40674 h 842722"/>
                <a:gd name="connsiteX654" fmla="*/ 775327 w 793121"/>
                <a:gd name="connsiteY654" fmla="*/ 41945 h 842722"/>
                <a:gd name="connsiteX655" fmla="*/ 776599 w 793121"/>
                <a:gd name="connsiteY655" fmla="*/ 45758 h 842722"/>
                <a:gd name="connsiteX656" fmla="*/ 776599 w 793121"/>
                <a:gd name="connsiteY656" fmla="*/ 49571 h 842722"/>
                <a:gd name="connsiteX657" fmla="*/ 771514 w 793121"/>
                <a:gd name="connsiteY657" fmla="*/ 53385 h 842722"/>
                <a:gd name="connsiteX658" fmla="*/ 715589 w 793121"/>
                <a:gd name="connsiteY658" fmla="*/ 15252 h 842722"/>
                <a:gd name="connsiteX659" fmla="*/ 715589 w 793121"/>
                <a:gd name="connsiteY659" fmla="*/ 15252 h 842722"/>
                <a:gd name="connsiteX660" fmla="*/ 699065 w 793121"/>
                <a:gd name="connsiteY660" fmla="*/ 12711 h 842722"/>
                <a:gd name="connsiteX661" fmla="*/ 690168 w 793121"/>
                <a:gd name="connsiteY661" fmla="*/ 12711 h 842722"/>
                <a:gd name="connsiteX662" fmla="*/ 685084 w 793121"/>
                <a:gd name="connsiteY662" fmla="*/ 7626 h 842722"/>
                <a:gd name="connsiteX663" fmla="*/ 690168 w 793121"/>
                <a:gd name="connsiteY663" fmla="*/ 2542 h 842722"/>
                <a:gd name="connsiteX664" fmla="*/ 699065 w 793121"/>
                <a:gd name="connsiteY664" fmla="*/ 2542 h 842722"/>
                <a:gd name="connsiteX665" fmla="*/ 715589 w 793121"/>
                <a:gd name="connsiteY665" fmla="*/ 5084 h 842722"/>
                <a:gd name="connsiteX666" fmla="*/ 719402 w 793121"/>
                <a:gd name="connsiteY666" fmla="*/ 10168 h 842722"/>
                <a:gd name="connsiteX667" fmla="*/ 715589 w 793121"/>
                <a:gd name="connsiteY667" fmla="*/ 15252 h 842722"/>
                <a:gd name="connsiteX668" fmla="*/ 617720 w 793121"/>
                <a:gd name="connsiteY668" fmla="*/ 13982 h 842722"/>
                <a:gd name="connsiteX669" fmla="*/ 613906 w 793121"/>
                <a:gd name="connsiteY669" fmla="*/ 11439 h 842722"/>
                <a:gd name="connsiteX670" fmla="*/ 615178 w 793121"/>
                <a:gd name="connsiteY670" fmla="*/ 5084 h 842722"/>
                <a:gd name="connsiteX671" fmla="*/ 616449 w 793121"/>
                <a:gd name="connsiteY671" fmla="*/ 3813 h 842722"/>
                <a:gd name="connsiteX672" fmla="*/ 618991 w 793121"/>
                <a:gd name="connsiteY672" fmla="*/ 2542 h 842722"/>
                <a:gd name="connsiteX673" fmla="*/ 632972 w 793121"/>
                <a:gd name="connsiteY673" fmla="*/ 0 h 842722"/>
                <a:gd name="connsiteX674" fmla="*/ 641869 w 793121"/>
                <a:gd name="connsiteY674" fmla="*/ 0 h 842722"/>
                <a:gd name="connsiteX675" fmla="*/ 646954 w 793121"/>
                <a:gd name="connsiteY675" fmla="*/ 5084 h 842722"/>
                <a:gd name="connsiteX676" fmla="*/ 641869 w 793121"/>
                <a:gd name="connsiteY676" fmla="*/ 10168 h 842722"/>
                <a:gd name="connsiteX677" fmla="*/ 634243 w 793121"/>
                <a:gd name="connsiteY677" fmla="*/ 10168 h 842722"/>
                <a:gd name="connsiteX678" fmla="*/ 621533 w 793121"/>
                <a:gd name="connsiteY678" fmla="*/ 12711 h 842722"/>
                <a:gd name="connsiteX679" fmla="*/ 617720 w 793121"/>
                <a:gd name="connsiteY679" fmla="*/ 13982 h 84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793121" h="842722">
                  <a:moveTo>
                    <a:pt x="66094" y="842723"/>
                  </a:moveTo>
                  <a:lnTo>
                    <a:pt x="62281" y="842723"/>
                  </a:lnTo>
                  <a:cubicBezTo>
                    <a:pt x="61009" y="842723"/>
                    <a:pt x="59738" y="842723"/>
                    <a:pt x="58468" y="841451"/>
                  </a:cubicBezTo>
                  <a:lnTo>
                    <a:pt x="57196" y="840181"/>
                  </a:lnTo>
                  <a:lnTo>
                    <a:pt x="53383" y="840181"/>
                  </a:lnTo>
                  <a:cubicBezTo>
                    <a:pt x="52113" y="840181"/>
                    <a:pt x="50841" y="840181"/>
                    <a:pt x="49570" y="838910"/>
                  </a:cubicBezTo>
                  <a:lnTo>
                    <a:pt x="48299" y="837638"/>
                  </a:lnTo>
                  <a:cubicBezTo>
                    <a:pt x="47028" y="837638"/>
                    <a:pt x="45757" y="837638"/>
                    <a:pt x="44486" y="836368"/>
                  </a:cubicBezTo>
                  <a:lnTo>
                    <a:pt x="43215" y="835096"/>
                  </a:lnTo>
                  <a:cubicBezTo>
                    <a:pt x="40673" y="835096"/>
                    <a:pt x="39402" y="832555"/>
                    <a:pt x="39402" y="830012"/>
                  </a:cubicBezTo>
                  <a:cubicBezTo>
                    <a:pt x="39402" y="827470"/>
                    <a:pt x="41944" y="824928"/>
                    <a:pt x="44486" y="824928"/>
                  </a:cubicBezTo>
                  <a:lnTo>
                    <a:pt x="45757" y="824928"/>
                  </a:lnTo>
                  <a:cubicBezTo>
                    <a:pt x="47028" y="824928"/>
                    <a:pt x="48299" y="824928"/>
                    <a:pt x="49570" y="826199"/>
                  </a:cubicBezTo>
                  <a:lnTo>
                    <a:pt x="50841" y="827470"/>
                  </a:lnTo>
                  <a:cubicBezTo>
                    <a:pt x="52113" y="827470"/>
                    <a:pt x="53383" y="827470"/>
                    <a:pt x="54654" y="828741"/>
                  </a:cubicBezTo>
                  <a:lnTo>
                    <a:pt x="55926" y="830012"/>
                  </a:lnTo>
                  <a:lnTo>
                    <a:pt x="61009" y="830012"/>
                  </a:lnTo>
                  <a:cubicBezTo>
                    <a:pt x="62281" y="830012"/>
                    <a:pt x="63551" y="830012"/>
                    <a:pt x="64823" y="831283"/>
                  </a:cubicBezTo>
                  <a:lnTo>
                    <a:pt x="66094" y="832555"/>
                  </a:lnTo>
                  <a:lnTo>
                    <a:pt x="67364" y="832555"/>
                  </a:lnTo>
                  <a:cubicBezTo>
                    <a:pt x="69907" y="832555"/>
                    <a:pt x="72449" y="835096"/>
                    <a:pt x="72449" y="837638"/>
                  </a:cubicBezTo>
                  <a:cubicBezTo>
                    <a:pt x="72449" y="840181"/>
                    <a:pt x="68636" y="842723"/>
                    <a:pt x="66094" y="842723"/>
                  </a:cubicBezTo>
                  <a:moveTo>
                    <a:pt x="127103" y="837638"/>
                  </a:moveTo>
                  <a:lnTo>
                    <a:pt x="115664" y="837638"/>
                  </a:lnTo>
                  <a:cubicBezTo>
                    <a:pt x="113122" y="837638"/>
                    <a:pt x="110580" y="835096"/>
                    <a:pt x="110580" y="832555"/>
                  </a:cubicBezTo>
                  <a:cubicBezTo>
                    <a:pt x="110580" y="830012"/>
                    <a:pt x="113122" y="827470"/>
                    <a:pt x="115664" y="827470"/>
                  </a:cubicBezTo>
                  <a:lnTo>
                    <a:pt x="122019" y="827470"/>
                  </a:lnTo>
                  <a:cubicBezTo>
                    <a:pt x="123290" y="826199"/>
                    <a:pt x="124561" y="824928"/>
                    <a:pt x="125832" y="824928"/>
                  </a:cubicBezTo>
                  <a:lnTo>
                    <a:pt x="137271" y="824928"/>
                  </a:lnTo>
                  <a:cubicBezTo>
                    <a:pt x="139813" y="824928"/>
                    <a:pt x="142355" y="827470"/>
                    <a:pt x="142355" y="830012"/>
                  </a:cubicBezTo>
                  <a:cubicBezTo>
                    <a:pt x="142355" y="832555"/>
                    <a:pt x="139813" y="835096"/>
                    <a:pt x="137271" y="835096"/>
                  </a:cubicBezTo>
                  <a:lnTo>
                    <a:pt x="129645" y="835096"/>
                  </a:lnTo>
                  <a:cubicBezTo>
                    <a:pt x="129645" y="836368"/>
                    <a:pt x="128374" y="837638"/>
                    <a:pt x="127103" y="837638"/>
                  </a:cubicBezTo>
                  <a:moveTo>
                    <a:pt x="186841" y="826199"/>
                  </a:moveTo>
                  <a:lnTo>
                    <a:pt x="184299" y="826199"/>
                  </a:lnTo>
                  <a:cubicBezTo>
                    <a:pt x="181757" y="826199"/>
                    <a:pt x="179215" y="823657"/>
                    <a:pt x="179215" y="821115"/>
                  </a:cubicBezTo>
                  <a:cubicBezTo>
                    <a:pt x="179215" y="818572"/>
                    <a:pt x="181757" y="816030"/>
                    <a:pt x="184299" y="816030"/>
                  </a:cubicBezTo>
                  <a:lnTo>
                    <a:pt x="185571" y="816030"/>
                  </a:lnTo>
                  <a:lnTo>
                    <a:pt x="199552" y="812217"/>
                  </a:lnTo>
                  <a:cubicBezTo>
                    <a:pt x="199552" y="812217"/>
                    <a:pt x="200822" y="812217"/>
                    <a:pt x="200822" y="812217"/>
                  </a:cubicBezTo>
                  <a:lnTo>
                    <a:pt x="207177" y="812217"/>
                  </a:lnTo>
                  <a:cubicBezTo>
                    <a:pt x="208449" y="812217"/>
                    <a:pt x="209720" y="812217"/>
                    <a:pt x="210991" y="813488"/>
                  </a:cubicBezTo>
                  <a:cubicBezTo>
                    <a:pt x="213533" y="814759"/>
                    <a:pt x="213533" y="818572"/>
                    <a:pt x="210991" y="819844"/>
                  </a:cubicBezTo>
                  <a:lnTo>
                    <a:pt x="210991" y="819844"/>
                  </a:lnTo>
                  <a:cubicBezTo>
                    <a:pt x="209720" y="821115"/>
                    <a:pt x="208449" y="821115"/>
                    <a:pt x="207177" y="821115"/>
                  </a:cubicBezTo>
                  <a:lnTo>
                    <a:pt x="200822" y="821115"/>
                  </a:lnTo>
                  <a:lnTo>
                    <a:pt x="186841" y="824928"/>
                  </a:lnTo>
                  <a:cubicBezTo>
                    <a:pt x="186841" y="826199"/>
                    <a:pt x="186841" y="826199"/>
                    <a:pt x="186841" y="826199"/>
                  </a:cubicBezTo>
                  <a:moveTo>
                    <a:pt x="631701" y="812217"/>
                  </a:moveTo>
                  <a:lnTo>
                    <a:pt x="629159" y="812217"/>
                  </a:lnTo>
                  <a:lnTo>
                    <a:pt x="606281" y="809675"/>
                  </a:lnTo>
                  <a:cubicBezTo>
                    <a:pt x="603738" y="809675"/>
                    <a:pt x="601196" y="807133"/>
                    <a:pt x="602468" y="804591"/>
                  </a:cubicBezTo>
                  <a:cubicBezTo>
                    <a:pt x="602468" y="802048"/>
                    <a:pt x="605010" y="799506"/>
                    <a:pt x="607551" y="800778"/>
                  </a:cubicBezTo>
                  <a:lnTo>
                    <a:pt x="630430" y="803319"/>
                  </a:lnTo>
                  <a:lnTo>
                    <a:pt x="631701" y="803319"/>
                  </a:lnTo>
                  <a:cubicBezTo>
                    <a:pt x="634243" y="803319"/>
                    <a:pt x="636786" y="805861"/>
                    <a:pt x="636786" y="808404"/>
                  </a:cubicBezTo>
                  <a:cubicBezTo>
                    <a:pt x="636786" y="809675"/>
                    <a:pt x="634243" y="812217"/>
                    <a:pt x="631701" y="812217"/>
                  </a:cubicBezTo>
                  <a:moveTo>
                    <a:pt x="255477" y="812217"/>
                  </a:moveTo>
                  <a:cubicBezTo>
                    <a:pt x="252935" y="812217"/>
                    <a:pt x="251663" y="810946"/>
                    <a:pt x="250393" y="808404"/>
                  </a:cubicBezTo>
                  <a:cubicBezTo>
                    <a:pt x="250393" y="805861"/>
                    <a:pt x="251663" y="803319"/>
                    <a:pt x="254206" y="803319"/>
                  </a:cubicBezTo>
                  <a:lnTo>
                    <a:pt x="278355" y="798235"/>
                  </a:lnTo>
                  <a:cubicBezTo>
                    <a:pt x="280898" y="798235"/>
                    <a:pt x="283439" y="799506"/>
                    <a:pt x="284711" y="802048"/>
                  </a:cubicBezTo>
                  <a:cubicBezTo>
                    <a:pt x="284711" y="804591"/>
                    <a:pt x="283439" y="807133"/>
                    <a:pt x="280898" y="807133"/>
                  </a:cubicBezTo>
                  <a:lnTo>
                    <a:pt x="255477" y="812217"/>
                  </a:lnTo>
                  <a:cubicBezTo>
                    <a:pt x="255477" y="812217"/>
                    <a:pt x="255477" y="812217"/>
                    <a:pt x="255477" y="812217"/>
                  </a:cubicBezTo>
                  <a:moveTo>
                    <a:pt x="16523" y="808404"/>
                  </a:moveTo>
                  <a:lnTo>
                    <a:pt x="15252" y="808404"/>
                  </a:lnTo>
                  <a:cubicBezTo>
                    <a:pt x="12710" y="808404"/>
                    <a:pt x="10168" y="805861"/>
                    <a:pt x="10168" y="803319"/>
                  </a:cubicBezTo>
                  <a:lnTo>
                    <a:pt x="10168" y="803319"/>
                  </a:lnTo>
                  <a:lnTo>
                    <a:pt x="8897" y="802048"/>
                  </a:lnTo>
                  <a:cubicBezTo>
                    <a:pt x="8897" y="802048"/>
                    <a:pt x="7627" y="800778"/>
                    <a:pt x="7627" y="800778"/>
                  </a:cubicBezTo>
                  <a:cubicBezTo>
                    <a:pt x="6355" y="799506"/>
                    <a:pt x="5084" y="798235"/>
                    <a:pt x="5084" y="796964"/>
                  </a:cubicBezTo>
                  <a:lnTo>
                    <a:pt x="5084" y="796964"/>
                  </a:lnTo>
                  <a:cubicBezTo>
                    <a:pt x="3813" y="795693"/>
                    <a:pt x="2542" y="794422"/>
                    <a:pt x="2542" y="793151"/>
                  </a:cubicBezTo>
                  <a:lnTo>
                    <a:pt x="2542" y="788067"/>
                  </a:lnTo>
                  <a:cubicBezTo>
                    <a:pt x="2542" y="785525"/>
                    <a:pt x="5084" y="782982"/>
                    <a:pt x="7627" y="782982"/>
                  </a:cubicBezTo>
                  <a:cubicBezTo>
                    <a:pt x="10168" y="782982"/>
                    <a:pt x="12710" y="784253"/>
                    <a:pt x="12710" y="788067"/>
                  </a:cubicBezTo>
                  <a:lnTo>
                    <a:pt x="12710" y="789338"/>
                  </a:lnTo>
                  <a:cubicBezTo>
                    <a:pt x="13982" y="790608"/>
                    <a:pt x="15252" y="791880"/>
                    <a:pt x="15252" y="793151"/>
                  </a:cubicBezTo>
                  <a:lnTo>
                    <a:pt x="15252" y="793151"/>
                  </a:lnTo>
                  <a:cubicBezTo>
                    <a:pt x="16523" y="794422"/>
                    <a:pt x="17795" y="795693"/>
                    <a:pt x="17795" y="796964"/>
                  </a:cubicBezTo>
                  <a:lnTo>
                    <a:pt x="17795" y="796964"/>
                  </a:lnTo>
                  <a:lnTo>
                    <a:pt x="19065" y="798235"/>
                  </a:lnTo>
                  <a:cubicBezTo>
                    <a:pt x="19065" y="798235"/>
                    <a:pt x="20337" y="799506"/>
                    <a:pt x="20337" y="799506"/>
                  </a:cubicBezTo>
                  <a:cubicBezTo>
                    <a:pt x="21608" y="800778"/>
                    <a:pt x="22878" y="802048"/>
                    <a:pt x="22878" y="803319"/>
                  </a:cubicBezTo>
                  <a:cubicBezTo>
                    <a:pt x="21608" y="805861"/>
                    <a:pt x="19065" y="808404"/>
                    <a:pt x="16523" y="808404"/>
                  </a:cubicBezTo>
                  <a:moveTo>
                    <a:pt x="667290" y="802048"/>
                  </a:moveTo>
                  <a:cubicBezTo>
                    <a:pt x="664748" y="802048"/>
                    <a:pt x="662206" y="799506"/>
                    <a:pt x="662206" y="796964"/>
                  </a:cubicBezTo>
                  <a:lnTo>
                    <a:pt x="662206" y="795693"/>
                  </a:lnTo>
                  <a:cubicBezTo>
                    <a:pt x="662206" y="794422"/>
                    <a:pt x="663477" y="791880"/>
                    <a:pt x="664748" y="791880"/>
                  </a:cubicBezTo>
                  <a:lnTo>
                    <a:pt x="664748" y="791880"/>
                  </a:lnTo>
                  <a:cubicBezTo>
                    <a:pt x="664748" y="789338"/>
                    <a:pt x="666019" y="788067"/>
                    <a:pt x="667290" y="788067"/>
                  </a:cubicBezTo>
                  <a:cubicBezTo>
                    <a:pt x="667290" y="788067"/>
                    <a:pt x="667290" y="786795"/>
                    <a:pt x="668561" y="786795"/>
                  </a:cubicBezTo>
                  <a:lnTo>
                    <a:pt x="669832" y="785525"/>
                  </a:lnTo>
                  <a:cubicBezTo>
                    <a:pt x="669832" y="784253"/>
                    <a:pt x="669832" y="782982"/>
                    <a:pt x="671103" y="781711"/>
                  </a:cubicBezTo>
                  <a:lnTo>
                    <a:pt x="672374" y="780440"/>
                  </a:lnTo>
                  <a:cubicBezTo>
                    <a:pt x="672374" y="779169"/>
                    <a:pt x="672374" y="777898"/>
                    <a:pt x="673645" y="776627"/>
                  </a:cubicBezTo>
                  <a:cubicBezTo>
                    <a:pt x="673645" y="775356"/>
                    <a:pt x="673645" y="775356"/>
                    <a:pt x="674916" y="774085"/>
                  </a:cubicBezTo>
                  <a:lnTo>
                    <a:pt x="674916" y="772814"/>
                  </a:lnTo>
                  <a:cubicBezTo>
                    <a:pt x="674916" y="771542"/>
                    <a:pt x="676187" y="769001"/>
                    <a:pt x="677458" y="769001"/>
                  </a:cubicBezTo>
                  <a:lnTo>
                    <a:pt x="677458" y="769001"/>
                  </a:lnTo>
                  <a:cubicBezTo>
                    <a:pt x="677458" y="767729"/>
                    <a:pt x="677458" y="766458"/>
                    <a:pt x="678729" y="765187"/>
                  </a:cubicBezTo>
                  <a:lnTo>
                    <a:pt x="680000" y="763916"/>
                  </a:lnTo>
                  <a:lnTo>
                    <a:pt x="680000" y="761374"/>
                  </a:lnTo>
                  <a:cubicBezTo>
                    <a:pt x="680000" y="760103"/>
                    <a:pt x="680000" y="760103"/>
                    <a:pt x="680000" y="758831"/>
                  </a:cubicBezTo>
                  <a:lnTo>
                    <a:pt x="681272" y="755018"/>
                  </a:lnTo>
                  <a:cubicBezTo>
                    <a:pt x="682542" y="752476"/>
                    <a:pt x="685084" y="751205"/>
                    <a:pt x="687627" y="752476"/>
                  </a:cubicBezTo>
                  <a:cubicBezTo>
                    <a:pt x="690168" y="753748"/>
                    <a:pt x="691440" y="756290"/>
                    <a:pt x="690168" y="758831"/>
                  </a:cubicBezTo>
                  <a:lnTo>
                    <a:pt x="688897" y="761374"/>
                  </a:lnTo>
                  <a:lnTo>
                    <a:pt x="688897" y="765187"/>
                  </a:lnTo>
                  <a:cubicBezTo>
                    <a:pt x="688897" y="766458"/>
                    <a:pt x="688897" y="767729"/>
                    <a:pt x="687627" y="769001"/>
                  </a:cubicBezTo>
                  <a:lnTo>
                    <a:pt x="686355" y="770271"/>
                  </a:lnTo>
                  <a:lnTo>
                    <a:pt x="686355" y="772814"/>
                  </a:lnTo>
                  <a:cubicBezTo>
                    <a:pt x="686355" y="774085"/>
                    <a:pt x="685084" y="776627"/>
                    <a:pt x="683813" y="776627"/>
                  </a:cubicBezTo>
                  <a:lnTo>
                    <a:pt x="683813" y="776627"/>
                  </a:lnTo>
                  <a:cubicBezTo>
                    <a:pt x="683813" y="777898"/>
                    <a:pt x="682542" y="780440"/>
                    <a:pt x="681272" y="780440"/>
                  </a:cubicBezTo>
                  <a:lnTo>
                    <a:pt x="681272" y="780440"/>
                  </a:lnTo>
                  <a:cubicBezTo>
                    <a:pt x="681272" y="781711"/>
                    <a:pt x="681272" y="782982"/>
                    <a:pt x="680000" y="784253"/>
                  </a:cubicBezTo>
                  <a:lnTo>
                    <a:pt x="678729" y="785525"/>
                  </a:lnTo>
                  <a:cubicBezTo>
                    <a:pt x="678729" y="786795"/>
                    <a:pt x="678729" y="788067"/>
                    <a:pt x="677458" y="789338"/>
                  </a:cubicBezTo>
                  <a:lnTo>
                    <a:pt x="676187" y="790608"/>
                  </a:lnTo>
                  <a:cubicBezTo>
                    <a:pt x="676187" y="791880"/>
                    <a:pt x="674916" y="794422"/>
                    <a:pt x="673645" y="794422"/>
                  </a:cubicBezTo>
                  <a:lnTo>
                    <a:pt x="673645" y="794422"/>
                  </a:lnTo>
                  <a:cubicBezTo>
                    <a:pt x="673645" y="796964"/>
                    <a:pt x="672374" y="798235"/>
                    <a:pt x="669832" y="799506"/>
                  </a:cubicBezTo>
                  <a:cubicBezTo>
                    <a:pt x="669832" y="802048"/>
                    <a:pt x="668561" y="802048"/>
                    <a:pt x="667290" y="802048"/>
                  </a:cubicBezTo>
                  <a:moveTo>
                    <a:pt x="672374" y="789338"/>
                  </a:moveTo>
                  <a:lnTo>
                    <a:pt x="672374" y="789338"/>
                  </a:lnTo>
                  <a:lnTo>
                    <a:pt x="672374" y="789338"/>
                  </a:lnTo>
                  <a:close/>
                  <a:moveTo>
                    <a:pt x="681272" y="767729"/>
                  </a:moveTo>
                  <a:lnTo>
                    <a:pt x="681272" y="767729"/>
                  </a:lnTo>
                  <a:lnTo>
                    <a:pt x="681272" y="767729"/>
                  </a:lnTo>
                  <a:close/>
                  <a:moveTo>
                    <a:pt x="561795" y="800778"/>
                  </a:moveTo>
                  <a:lnTo>
                    <a:pt x="560524" y="800778"/>
                  </a:lnTo>
                  <a:cubicBezTo>
                    <a:pt x="559252" y="800778"/>
                    <a:pt x="559252" y="800778"/>
                    <a:pt x="557982" y="800778"/>
                  </a:cubicBezTo>
                  <a:lnTo>
                    <a:pt x="552897" y="798235"/>
                  </a:lnTo>
                  <a:lnTo>
                    <a:pt x="545271" y="796964"/>
                  </a:lnTo>
                  <a:lnTo>
                    <a:pt x="542729" y="796964"/>
                  </a:lnTo>
                  <a:cubicBezTo>
                    <a:pt x="541458" y="796964"/>
                    <a:pt x="540187" y="796964"/>
                    <a:pt x="538916" y="795693"/>
                  </a:cubicBezTo>
                  <a:lnTo>
                    <a:pt x="537645" y="794422"/>
                  </a:lnTo>
                  <a:cubicBezTo>
                    <a:pt x="535103" y="794422"/>
                    <a:pt x="532561" y="791880"/>
                    <a:pt x="532561" y="789338"/>
                  </a:cubicBezTo>
                  <a:cubicBezTo>
                    <a:pt x="532561" y="786795"/>
                    <a:pt x="535103" y="784253"/>
                    <a:pt x="537645" y="784253"/>
                  </a:cubicBezTo>
                  <a:lnTo>
                    <a:pt x="540187" y="784253"/>
                  </a:lnTo>
                  <a:cubicBezTo>
                    <a:pt x="541458" y="784253"/>
                    <a:pt x="542729" y="784253"/>
                    <a:pt x="544000" y="785525"/>
                  </a:cubicBezTo>
                  <a:lnTo>
                    <a:pt x="545271" y="786795"/>
                  </a:lnTo>
                  <a:lnTo>
                    <a:pt x="547814" y="786795"/>
                  </a:lnTo>
                  <a:cubicBezTo>
                    <a:pt x="547814" y="786795"/>
                    <a:pt x="549084" y="786795"/>
                    <a:pt x="549084" y="786795"/>
                  </a:cubicBezTo>
                  <a:lnTo>
                    <a:pt x="556710" y="789338"/>
                  </a:lnTo>
                  <a:lnTo>
                    <a:pt x="561795" y="791880"/>
                  </a:lnTo>
                  <a:cubicBezTo>
                    <a:pt x="564337" y="791880"/>
                    <a:pt x="566879" y="794422"/>
                    <a:pt x="566879" y="796964"/>
                  </a:cubicBezTo>
                  <a:cubicBezTo>
                    <a:pt x="566879" y="798235"/>
                    <a:pt x="564337" y="800778"/>
                    <a:pt x="561795" y="800778"/>
                  </a:cubicBezTo>
                  <a:moveTo>
                    <a:pt x="334280" y="798235"/>
                  </a:moveTo>
                  <a:lnTo>
                    <a:pt x="327925" y="798235"/>
                  </a:lnTo>
                  <a:cubicBezTo>
                    <a:pt x="325384" y="798235"/>
                    <a:pt x="322841" y="795693"/>
                    <a:pt x="322841" y="793151"/>
                  </a:cubicBezTo>
                  <a:cubicBezTo>
                    <a:pt x="322841" y="790608"/>
                    <a:pt x="325384" y="788067"/>
                    <a:pt x="327925" y="788067"/>
                  </a:cubicBezTo>
                  <a:lnTo>
                    <a:pt x="333010" y="788067"/>
                  </a:lnTo>
                  <a:lnTo>
                    <a:pt x="334280" y="786795"/>
                  </a:lnTo>
                  <a:cubicBezTo>
                    <a:pt x="335552" y="785525"/>
                    <a:pt x="336822" y="785525"/>
                    <a:pt x="338094" y="785525"/>
                  </a:cubicBezTo>
                  <a:lnTo>
                    <a:pt x="352075" y="785525"/>
                  </a:lnTo>
                  <a:cubicBezTo>
                    <a:pt x="354617" y="785525"/>
                    <a:pt x="355888" y="786795"/>
                    <a:pt x="357159" y="788067"/>
                  </a:cubicBezTo>
                  <a:cubicBezTo>
                    <a:pt x="358430" y="790608"/>
                    <a:pt x="357159" y="793151"/>
                    <a:pt x="354617" y="794422"/>
                  </a:cubicBezTo>
                  <a:lnTo>
                    <a:pt x="354617" y="794422"/>
                  </a:lnTo>
                  <a:cubicBezTo>
                    <a:pt x="353346" y="794422"/>
                    <a:pt x="353346" y="794422"/>
                    <a:pt x="352075" y="794422"/>
                  </a:cubicBezTo>
                  <a:lnTo>
                    <a:pt x="339365" y="794422"/>
                  </a:lnTo>
                  <a:lnTo>
                    <a:pt x="338094" y="795693"/>
                  </a:lnTo>
                  <a:cubicBezTo>
                    <a:pt x="336822" y="798235"/>
                    <a:pt x="335552" y="798235"/>
                    <a:pt x="334280" y="798235"/>
                  </a:cubicBezTo>
                  <a:moveTo>
                    <a:pt x="399103" y="790608"/>
                  </a:moveTo>
                  <a:cubicBezTo>
                    <a:pt x="396561" y="790608"/>
                    <a:pt x="394019" y="789338"/>
                    <a:pt x="394019" y="786795"/>
                  </a:cubicBezTo>
                  <a:cubicBezTo>
                    <a:pt x="394019" y="784253"/>
                    <a:pt x="395290" y="781711"/>
                    <a:pt x="397832" y="781711"/>
                  </a:cubicBezTo>
                  <a:lnTo>
                    <a:pt x="409271" y="780440"/>
                  </a:lnTo>
                  <a:lnTo>
                    <a:pt x="416897" y="780440"/>
                  </a:lnTo>
                  <a:lnTo>
                    <a:pt x="418169" y="779169"/>
                  </a:lnTo>
                  <a:cubicBezTo>
                    <a:pt x="420711" y="776627"/>
                    <a:pt x="427066" y="779169"/>
                    <a:pt x="427066" y="782982"/>
                  </a:cubicBezTo>
                  <a:cubicBezTo>
                    <a:pt x="427066" y="785525"/>
                    <a:pt x="425794" y="786795"/>
                    <a:pt x="424524" y="788067"/>
                  </a:cubicBezTo>
                  <a:lnTo>
                    <a:pt x="423252" y="789338"/>
                  </a:lnTo>
                  <a:cubicBezTo>
                    <a:pt x="421981" y="790608"/>
                    <a:pt x="420711" y="790608"/>
                    <a:pt x="419439" y="790608"/>
                  </a:cubicBezTo>
                  <a:lnTo>
                    <a:pt x="408000" y="790608"/>
                  </a:lnTo>
                  <a:lnTo>
                    <a:pt x="399103" y="790608"/>
                  </a:lnTo>
                  <a:cubicBezTo>
                    <a:pt x="399103" y="790608"/>
                    <a:pt x="399103" y="790608"/>
                    <a:pt x="399103" y="790608"/>
                  </a:cubicBezTo>
                  <a:moveTo>
                    <a:pt x="493159" y="786795"/>
                  </a:moveTo>
                  <a:lnTo>
                    <a:pt x="488075" y="786795"/>
                  </a:lnTo>
                  <a:cubicBezTo>
                    <a:pt x="486804" y="786795"/>
                    <a:pt x="485533" y="786795"/>
                    <a:pt x="484262" y="785525"/>
                  </a:cubicBezTo>
                  <a:lnTo>
                    <a:pt x="482991" y="784253"/>
                  </a:lnTo>
                  <a:lnTo>
                    <a:pt x="469010" y="784253"/>
                  </a:lnTo>
                  <a:cubicBezTo>
                    <a:pt x="466467" y="784253"/>
                    <a:pt x="463925" y="781711"/>
                    <a:pt x="463925" y="779169"/>
                  </a:cubicBezTo>
                  <a:cubicBezTo>
                    <a:pt x="463925" y="776627"/>
                    <a:pt x="466467" y="774085"/>
                    <a:pt x="469010" y="774085"/>
                  </a:cubicBezTo>
                  <a:lnTo>
                    <a:pt x="485533" y="774085"/>
                  </a:lnTo>
                  <a:cubicBezTo>
                    <a:pt x="486804" y="774085"/>
                    <a:pt x="488075" y="774085"/>
                    <a:pt x="489346" y="775356"/>
                  </a:cubicBezTo>
                  <a:lnTo>
                    <a:pt x="490617" y="776627"/>
                  </a:lnTo>
                  <a:lnTo>
                    <a:pt x="493159" y="776627"/>
                  </a:lnTo>
                  <a:cubicBezTo>
                    <a:pt x="495701" y="776627"/>
                    <a:pt x="498243" y="779169"/>
                    <a:pt x="498243" y="781711"/>
                  </a:cubicBezTo>
                  <a:cubicBezTo>
                    <a:pt x="498243" y="784253"/>
                    <a:pt x="496972" y="786795"/>
                    <a:pt x="493159" y="786795"/>
                  </a:cubicBezTo>
                  <a:moveTo>
                    <a:pt x="5084" y="747392"/>
                  </a:moveTo>
                  <a:cubicBezTo>
                    <a:pt x="2542" y="747392"/>
                    <a:pt x="0" y="744850"/>
                    <a:pt x="0" y="742308"/>
                  </a:cubicBezTo>
                  <a:lnTo>
                    <a:pt x="0" y="718158"/>
                  </a:lnTo>
                  <a:cubicBezTo>
                    <a:pt x="0" y="715615"/>
                    <a:pt x="2542" y="713073"/>
                    <a:pt x="5084" y="713073"/>
                  </a:cubicBezTo>
                  <a:cubicBezTo>
                    <a:pt x="7627" y="713073"/>
                    <a:pt x="10168" y="715615"/>
                    <a:pt x="10168" y="718158"/>
                  </a:cubicBezTo>
                  <a:lnTo>
                    <a:pt x="10168" y="742308"/>
                  </a:lnTo>
                  <a:cubicBezTo>
                    <a:pt x="10168" y="744850"/>
                    <a:pt x="7627" y="747392"/>
                    <a:pt x="5084" y="747392"/>
                  </a:cubicBezTo>
                  <a:moveTo>
                    <a:pt x="695253" y="721971"/>
                  </a:moveTo>
                  <a:cubicBezTo>
                    <a:pt x="692710" y="721971"/>
                    <a:pt x="690168" y="720699"/>
                    <a:pt x="690168" y="716886"/>
                  </a:cubicBezTo>
                  <a:lnTo>
                    <a:pt x="690168" y="697820"/>
                  </a:lnTo>
                  <a:cubicBezTo>
                    <a:pt x="690168" y="696549"/>
                    <a:pt x="690168" y="695278"/>
                    <a:pt x="691440" y="694007"/>
                  </a:cubicBezTo>
                  <a:lnTo>
                    <a:pt x="692710" y="692736"/>
                  </a:lnTo>
                  <a:cubicBezTo>
                    <a:pt x="692710" y="690194"/>
                    <a:pt x="695253" y="687652"/>
                    <a:pt x="697795" y="687652"/>
                  </a:cubicBezTo>
                  <a:cubicBezTo>
                    <a:pt x="700337" y="687652"/>
                    <a:pt x="702878" y="690194"/>
                    <a:pt x="702878" y="692736"/>
                  </a:cubicBezTo>
                  <a:lnTo>
                    <a:pt x="702878" y="694007"/>
                  </a:lnTo>
                  <a:cubicBezTo>
                    <a:pt x="702878" y="695278"/>
                    <a:pt x="702878" y="696549"/>
                    <a:pt x="701608" y="697820"/>
                  </a:cubicBezTo>
                  <a:lnTo>
                    <a:pt x="700337" y="699092"/>
                  </a:lnTo>
                  <a:lnTo>
                    <a:pt x="700337" y="715615"/>
                  </a:lnTo>
                  <a:cubicBezTo>
                    <a:pt x="700337" y="719428"/>
                    <a:pt x="699065" y="721971"/>
                    <a:pt x="695253" y="721971"/>
                  </a:cubicBezTo>
                  <a:moveTo>
                    <a:pt x="15252" y="680025"/>
                  </a:moveTo>
                  <a:cubicBezTo>
                    <a:pt x="13982" y="680025"/>
                    <a:pt x="12710" y="680025"/>
                    <a:pt x="11440" y="678754"/>
                  </a:cubicBezTo>
                  <a:cubicBezTo>
                    <a:pt x="8897" y="677483"/>
                    <a:pt x="8897" y="673670"/>
                    <a:pt x="11440" y="672399"/>
                  </a:cubicBezTo>
                  <a:lnTo>
                    <a:pt x="11440" y="671128"/>
                  </a:lnTo>
                  <a:cubicBezTo>
                    <a:pt x="11440" y="669856"/>
                    <a:pt x="11440" y="668585"/>
                    <a:pt x="12710" y="667315"/>
                  </a:cubicBezTo>
                  <a:lnTo>
                    <a:pt x="13982" y="666043"/>
                  </a:lnTo>
                  <a:lnTo>
                    <a:pt x="13982" y="663501"/>
                  </a:lnTo>
                  <a:cubicBezTo>
                    <a:pt x="13982" y="662230"/>
                    <a:pt x="15252" y="659688"/>
                    <a:pt x="16523" y="659688"/>
                  </a:cubicBezTo>
                  <a:lnTo>
                    <a:pt x="16523" y="659688"/>
                  </a:lnTo>
                  <a:cubicBezTo>
                    <a:pt x="16523" y="658417"/>
                    <a:pt x="16523" y="657145"/>
                    <a:pt x="17795" y="655875"/>
                  </a:cubicBezTo>
                  <a:lnTo>
                    <a:pt x="19065" y="654604"/>
                  </a:lnTo>
                  <a:cubicBezTo>
                    <a:pt x="19065" y="652062"/>
                    <a:pt x="21608" y="650790"/>
                    <a:pt x="24150" y="650790"/>
                  </a:cubicBezTo>
                  <a:cubicBezTo>
                    <a:pt x="26692" y="650790"/>
                    <a:pt x="29233" y="653332"/>
                    <a:pt x="29233" y="655875"/>
                  </a:cubicBezTo>
                  <a:lnTo>
                    <a:pt x="29233" y="657145"/>
                  </a:lnTo>
                  <a:cubicBezTo>
                    <a:pt x="29233" y="658417"/>
                    <a:pt x="29233" y="659688"/>
                    <a:pt x="27963" y="660959"/>
                  </a:cubicBezTo>
                  <a:lnTo>
                    <a:pt x="26692" y="662230"/>
                  </a:lnTo>
                  <a:lnTo>
                    <a:pt x="26692" y="664772"/>
                  </a:lnTo>
                  <a:cubicBezTo>
                    <a:pt x="26692" y="666043"/>
                    <a:pt x="25421" y="668585"/>
                    <a:pt x="24150" y="668585"/>
                  </a:cubicBezTo>
                  <a:lnTo>
                    <a:pt x="24150" y="668585"/>
                  </a:lnTo>
                  <a:cubicBezTo>
                    <a:pt x="24150" y="669856"/>
                    <a:pt x="24150" y="671128"/>
                    <a:pt x="22878" y="672399"/>
                  </a:cubicBezTo>
                  <a:lnTo>
                    <a:pt x="21608" y="673670"/>
                  </a:lnTo>
                  <a:cubicBezTo>
                    <a:pt x="21608" y="674941"/>
                    <a:pt x="21608" y="676212"/>
                    <a:pt x="20337" y="677483"/>
                  </a:cubicBezTo>
                  <a:lnTo>
                    <a:pt x="17795" y="678754"/>
                  </a:lnTo>
                  <a:cubicBezTo>
                    <a:pt x="17795" y="680025"/>
                    <a:pt x="16523" y="680025"/>
                    <a:pt x="15252" y="680025"/>
                  </a:cubicBezTo>
                  <a:moveTo>
                    <a:pt x="697795" y="650790"/>
                  </a:moveTo>
                  <a:cubicBezTo>
                    <a:pt x="696523" y="650790"/>
                    <a:pt x="695253" y="650790"/>
                    <a:pt x="695253" y="649519"/>
                  </a:cubicBezTo>
                  <a:cubicBezTo>
                    <a:pt x="692710" y="649519"/>
                    <a:pt x="691440" y="646977"/>
                    <a:pt x="691440" y="644435"/>
                  </a:cubicBezTo>
                  <a:lnTo>
                    <a:pt x="691440" y="630453"/>
                  </a:lnTo>
                  <a:lnTo>
                    <a:pt x="690168" y="629182"/>
                  </a:lnTo>
                  <a:cubicBezTo>
                    <a:pt x="688897" y="627911"/>
                    <a:pt x="688897" y="626640"/>
                    <a:pt x="688897" y="625369"/>
                  </a:cubicBezTo>
                  <a:lnTo>
                    <a:pt x="688897" y="624098"/>
                  </a:lnTo>
                  <a:cubicBezTo>
                    <a:pt x="688897" y="621555"/>
                    <a:pt x="691440" y="619013"/>
                    <a:pt x="693982" y="619013"/>
                  </a:cubicBezTo>
                  <a:cubicBezTo>
                    <a:pt x="696523" y="619013"/>
                    <a:pt x="699065" y="620285"/>
                    <a:pt x="699065" y="622827"/>
                  </a:cubicBezTo>
                  <a:lnTo>
                    <a:pt x="700337" y="624098"/>
                  </a:lnTo>
                  <a:cubicBezTo>
                    <a:pt x="701608" y="625369"/>
                    <a:pt x="701608" y="626640"/>
                    <a:pt x="701608" y="627911"/>
                  </a:cubicBezTo>
                  <a:lnTo>
                    <a:pt x="701608" y="640622"/>
                  </a:lnTo>
                  <a:cubicBezTo>
                    <a:pt x="702878" y="641893"/>
                    <a:pt x="704150" y="643164"/>
                    <a:pt x="704150" y="644435"/>
                  </a:cubicBezTo>
                  <a:lnTo>
                    <a:pt x="704150" y="645706"/>
                  </a:lnTo>
                  <a:cubicBezTo>
                    <a:pt x="702878" y="649519"/>
                    <a:pt x="700337" y="650790"/>
                    <a:pt x="697795" y="650790"/>
                  </a:cubicBezTo>
                  <a:moveTo>
                    <a:pt x="43215" y="626640"/>
                  </a:moveTo>
                  <a:cubicBezTo>
                    <a:pt x="41944" y="626640"/>
                    <a:pt x="40673" y="626640"/>
                    <a:pt x="39402" y="625369"/>
                  </a:cubicBezTo>
                  <a:cubicBezTo>
                    <a:pt x="36860" y="624098"/>
                    <a:pt x="36860" y="620285"/>
                    <a:pt x="39402" y="619013"/>
                  </a:cubicBezTo>
                  <a:lnTo>
                    <a:pt x="40673" y="617742"/>
                  </a:lnTo>
                  <a:cubicBezTo>
                    <a:pt x="40673" y="615200"/>
                    <a:pt x="41944" y="613929"/>
                    <a:pt x="43215" y="613929"/>
                  </a:cubicBezTo>
                  <a:cubicBezTo>
                    <a:pt x="43215" y="612658"/>
                    <a:pt x="44486" y="612658"/>
                    <a:pt x="45757" y="611387"/>
                  </a:cubicBezTo>
                  <a:cubicBezTo>
                    <a:pt x="45757" y="611387"/>
                    <a:pt x="45757" y="610116"/>
                    <a:pt x="47028" y="610116"/>
                  </a:cubicBezTo>
                  <a:lnTo>
                    <a:pt x="48299" y="608845"/>
                  </a:lnTo>
                  <a:cubicBezTo>
                    <a:pt x="48299" y="606302"/>
                    <a:pt x="49570" y="605032"/>
                    <a:pt x="52113" y="603761"/>
                  </a:cubicBezTo>
                  <a:cubicBezTo>
                    <a:pt x="53383" y="602489"/>
                    <a:pt x="54654" y="602489"/>
                    <a:pt x="55926" y="602489"/>
                  </a:cubicBezTo>
                  <a:cubicBezTo>
                    <a:pt x="58468" y="602489"/>
                    <a:pt x="61009" y="605032"/>
                    <a:pt x="61009" y="607574"/>
                  </a:cubicBezTo>
                  <a:lnTo>
                    <a:pt x="61009" y="608845"/>
                  </a:lnTo>
                  <a:cubicBezTo>
                    <a:pt x="61009" y="611387"/>
                    <a:pt x="59738" y="612658"/>
                    <a:pt x="58468" y="612658"/>
                  </a:cubicBezTo>
                  <a:cubicBezTo>
                    <a:pt x="58468" y="612658"/>
                    <a:pt x="58468" y="613929"/>
                    <a:pt x="57196" y="613929"/>
                  </a:cubicBezTo>
                  <a:lnTo>
                    <a:pt x="55926" y="615200"/>
                  </a:lnTo>
                  <a:cubicBezTo>
                    <a:pt x="55926" y="617742"/>
                    <a:pt x="54654" y="619013"/>
                    <a:pt x="53383" y="619013"/>
                  </a:cubicBezTo>
                  <a:cubicBezTo>
                    <a:pt x="53383" y="620285"/>
                    <a:pt x="52113" y="620285"/>
                    <a:pt x="50841" y="621555"/>
                  </a:cubicBezTo>
                  <a:cubicBezTo>
                    <a:pt x="50841" y="621555"/>
                    <a:pt x="50841" y="622827"/>
                    <a:pt x="49570" y="622827"/>
                  </a:cubicBezTo>
                  <a:lnTo>
                    <a:pt x="47028" y="625369"/>
                  </a:lnTo>
                  <a:cubicBezTo>
                    <a:pt x="45757" y="626640"/>
                    <a:pt x="44486" y="626640"/>
                    <a:pt x="43215" y="626640"/>
                  </a:cubicBezTo>
                  <a:moveTo>
                    <a:pt x="681272" y="591050"/>
                  </a:moveTo>
                  <a:cubicBezTo>
                    <a:pt x="680000" y="591050"/>
                    <a:pt x="678729" y="591050"/>
                    <a:pt x="678729" y="589779"/>
                  </a:cubicBezTo>
                  <a:cubicBezTo>
                    <a:pt x="677458" y="588508"/>
                    <a:pt x="676187" y="587236"/>
                    <a:pt x="676187" y="585966"/>
                  </a:cubicBezTo>
                  <a:lnTo>
                    <a:pt x="676187" y="583423"/>
                  </a:lnTo>
                  <a:lnTo>
                    <a:pt x="674916" y="582152"/>
                  </a:lnTo>
                  <a:cubicBezTo>
                    <a:pt x="673645" y="580881"/>
                    <a:pt x="673645" y="579610"/>
                    <a:pt x="673645" y="578339"/>
                  </a:cubicBezTo>
                  <a:lnTo>
                    <a:pt x="673645" y="578339"/>
                  </a:lnTo>
                  <a:lnTo>
                    <a:pt x="672374" y="577068"/>
                  </a:lnTo>
                  <a:cubicBezTo>
                    <a:pt x="671103" y="575797"/>
                    <a:pt x="671103" y="574526"/>
                    <a:pt x="671103" y="573255"/>
                  </a:cubicBezTo>
                  <a:lnTo>
                    <a:pt x="671103" y="571984"/>
                  </a:lnTo>
                  <a:lnTo>
                    <a:pt x="669832" y="568170"/>
                  </a:lnTo>
                  <a:cubicBezTo>
                    <a:pt x="669832" y="566899"/>
                    <a:pt x="669832" y="566899"/>
                    <a:pt x="669832" y="565629"/>
                  </a:cubicBezTo>
                  <a:lnTo>
                    <a:pt x="669832" y="563086"/>
                  </a:lnTo>
                  <a:cubicBezTo>
                    <a:pt x="669832" y="560544"/>
                    <a:pt x="672374" y="558002"/>
                    <a:pt x="674916" y="558002"/>
                  </a:cubicBezTo>
                  <a:cubicBezTo>
                    <a:pt x="677458" y="558002"/>
                    <a:pt x="680000" y="560544"/>
                    <a:pt x="680000" y="563086"/>
                  </a:cubicBezTo>
                  <a:lnTo>
                    <a:pt x="680000" y="564357"/>
                  </a:lnTo>
                  <a:lnTo>
                    <a:pt x="681272" y="568170"/>
                  </a:lnTo>
                  <a:cubicBezTo>
                    <a:pt x="681272" y="569442"/>
                    <a:pt x="681272" y="569442"/>
                    <a:pt x="681272" y="570712"/>
                  </a:cubicBezTo>
                  <a:lnTo>
                    <a:pt x="681272" y="570712"/>
                  </a:lnTo>
                  <a:lnTo>
                    <a:pt x="682542" y="571984"/>
                  </a:lnTo>
                  <a:cubicBezTo>
                    <a:pt x="683813" y="573255"/>
                    <a:pt x="683813" y="574526"/>
                    <a:pt x="683813" y="575797"/>
                  </a:cubicBezTo>
                  <a:lnTo>
                    <a:pt x="683813" y="575797"/>
                  </a:lnTo>
                  <a:lnTo>
                    <a:pt x="685084" y="577068"/>
                  </a:lnTo>
                  <a:cubicBezTo>
                    <a:pt x="686355" y="578339"/>
                    <a:pt x="686355" y="579610"/>
                    <a:pt x="686355" y="580881"/>
                  </a:cubicBezTo>
                  <a:lnTo>
                    <a:pt x="686355" y="584695"/>
                  </a:lnTo>
                  <a:cubicBezTo>
                    <a:pt x="686355" y="585966"/>
                    <a:pt x="686355" y="588508"/>
                    <a:pt x="685084" y="589779"/>
                  </a:cubicBezTo>
                  <a:cubicBezTo>
                    <a:pt x="683813" y="589779"/>
                    <a:pt x="682542" y="591050"/>
                    <a:pt x="681272" y="591050"/>
                  </a:cubicBezTo>
                  <a:moveTo>
                    <a:pt x="85159" y="574526"/>
                  </a:moveTo>
                  <a:cubicBezTo>
                    <a:pt x="83888" y="574526"/>
                    <a:pt x="82617" y="574526"/>
                    <a:pt x="81346" y="573255"/>
                  </a:cubicBezTo>
                  <a:cubicBezTo>
                    <a:pt x="78804" y="571984"/>
                    <a:pt x="78804" y="568170"/>
                    <a:pt x="81346" y="566899"/>
                  </a:cubicBezTo>
                  <a:lnTo>
                    <a:pt x="85159" y="563086"/>
                  </a:lnTo>
                  <a:lnTo>
                    <a:pt x="94056" y="552918"/>
                  </a:lnTo>
                  <a:lnTo>
                    <a:pt x="95327" y="549104"/>
                  </a:lnTo>
                  <a:cubicBezTo>
                    <a:pt x="96599" y="546563"/>
                    <a:pt x="99140" y="545291"/>
                    <a:pt x="101682" y="546563"/>
                  </a:cubicBezTo>
                  <a:cubicBezTo>
                    <a:pt x="104224" y="547833"/>
                    <a:pt x="105495" y="550376"/>
                    <a:pt x="104224" y="552918"/>
                  </a:cubicBezTo>
                  <a:lnTo>
                    <a:pt x="101682" y="556731"/>
                  </a:lnTo>
                  <a:cubicBezTo>
                    <a:pt x="101682" y="556731"/>
                    <a:pt x="101682" y="556731"/>
                    <a:pt x="101682" y="558002"/>
                  </a:cubicBezTo>
                  <a:lnTo>
                    <a:pt x="87701" y="573255"/>
                  </a:lnTo>
                  <a:cubicBezTo>
                    <a:pt x="87701" y="574526"/>
                    <a:pt x="86430" y="574526"/>
                    <a:pt x="85159" y="574526"/>
                  </a:cubicBezTo>
                  <a:moveTo>
                    <a:pt x="657122" y="526225"/>
                  </a:moveTo>
                  <a:cubicBezTo>
                    <a:pt x="654579" y="526225"/>
                    <a:pt x="652037" y="524954"/>
                    <a:pt x="652037" y="522412"/>
                  </a:cubicBezTo>
                  <a:lnTo>
                    <a:pt x="650767" y="521141"/>
                  </a:lnTo>
                  <a:cubicBezTo>
                    <a:pt x="649496" y="519869"/>
                    <a:pt x="649496" y="518599"/>
                    <a:pt x="649496" y="517327"/>
                  </a:cubicBezTo>
                  <a:lnTo>
                    <a:pt x="649496" y="514786"/>
                  </a:lnTo>
                  <a:lnTo>
                    <a:pt x="648224" y="513514"/>
                  </a:lnTo>
                  <a:cubicBezTo>
                    <a:pt x="646954" y="512243"/>
                    <a:pt x="646954" y="510972"/>
                    <a:pt x="646954" y="509701"/>
                  </a:cubicBezTo>
                  <a:lnTo>
                    <a:pt x="646954" y="507159"/>
                  </a:lnTo>
                  <a:lnTo>
                    <a:pt x="645682" y="505888"/>
                  </a:lnTo>
                  <a:cubicBezTo>
                    <a:pt x="644411" y="504616"/>
                    <a:pt x="644411" y="503346"/>
                    <a:pt x="644411" y="502075"/>
                  </a:cubicBezTo>
                  <a:lnTo>
                    <a:pt x="644411" y="498261"/>
                  </a:lnTo>
                  <a:cubicBezTo>
                    <a:pt x="644411" y="495719"/>
                    <a:pt x="646954" y="493177"/>
                    <a:pt x="649496" y="493177"/>
                  </a:cubicBezTo>
                  <a:cubicBezTo>
                    <a:pt x="652037" y="493177"/>
                    <a:pt x="654579" y="495719"/>
                    <a:pt x="654579" y="498261"/>
                  </a:cubicBezTo>
                  <a:lnTo>
                    <a:pt x="654579" y="499533"/>
                  </a:lnTo>
                  <a:lnTo>
                    <a:pt x="655851" y="500803"/>
                  </a:lnTo>
                  <a:cubicBezTo>
                    <a:pt x="657122" y="502075"/>
                    <a:pt x="657122" y="503346"/>
                    <a:pt x="657122" y="504616"/>
                  </a:cubicBezTo>
                  <a:lnTo>
                    <a:pt x="657122" y="507159"/>
                  </a:lnTo>
                  <a:lnTo>
                    <a:pt x="658392" y="508430"/>
                  </a:lnTo>
                  <a:cubicBezTo>
                    <a:pt x="659664" y="509701"/>
                    <a:pt x="659664" y="510972"/>
                    <a:pt x="659664" y="512243"/>
                  </a:cubicBezTo>
                  <a:lnTo>
                    <a:pt x="659664" y="514786"/>
                  </a:lnTo>
                  <a:lnTo>
                    <a:pt x="660935" y="516056"/>
                  </a:lnTo>
                  <a:cubicBezTo>
                    <a:pt x="662206" y="517327"/>
                    <a:pt x="662206" y="518599"/>
                    <a:pt x="662206" y="519869"/>
                  </a:cubicBezTo>
                  <a:lnTo>
                    <a:pt x="662206" y="521141"/>
                  </a:lnTo>
                  <a:cubicBezTo>
                    <a:pt x="662206" y="524954"/>
                    <a:pt x="660935" y="526225"/>
                    <a:pt x="657122" y="526225"/>
                  </a:cubicBezTo>
                  <a:moveTo>
                    <a:pt x="128374" y="521141"/>
                  </a:moveTo>
                  <a:cubicBezTo>
                    <a:pt x="127103" y="521141"/>
                    <a:pt x="125832" y="521141"/>
                    <a:pt x="124561" y="519869"/>
                  </a:cubicBezTo>
                  <a:cubicBezTo>
                    <a:pt x="122019" y="518599"/>
                    <a:pt x="122019" y="514786"/>
                    <a:pt x="124561" y="513514"/>
                  </a:cubicBezTo>
                  <a:lnTo>
                    <a:pt x="125832" y="512243"/>
                  </a:lnTo>
                  <a:cubicBezTo>
                    <a:pt x="125832" y="509701"/>
                    <a:pt x="127103" y="508430"/>
                    <a:pt x="128374" y="508430"/>
                  </a:cubicBezTo>
                  <a:cubicBezTo>
                    <a:pt x="128374" y="508430"/>
                    <a:pt x="128374" y="507159"/>
                    <a:pt x="129645" y="507159"/>
                  </a:cubicBezTo>
                  <a:lnTo>
                    <a:pt x="130916" y="505888"/>
                  </a:lnTo>
                  <a:cubicBezTo>
                    <a:pt x="130916" y="503346"/>
                    <a:pt x="132187" y="502075"/>
                    <a:pt x="133458" y="502075"/>
                  </a:cubicBezTo>
                  <a:cubicBezTo>
                    <a:pt x="134729" y="500803"/>
                    <a:pt x="136000" y="499533"/>
                    <a:pt x="137271" y="499533"/>
                  </a:cubicBezTo>
                  <a:cubicBezTo>
                    <a:pt x="139813" y="496990"/>
                    <a:pt x="144898" y="499533"/>
                    <a:pt x="144898" y="503346"/>
                  </a:cubicBezTo>
                  <a:lnTo>
                    <a:pt x="144898" y="504616"/>
                  </a:lnTo>
                  <a:cubicBezTo>
                    <a:pt x="144898" y="507159"/>
                    <a:pt x="143626" y="508430"/>
                    <a:pt x="142355" y="508430"/>
                  </a:cubicBezTo>
                  <a:cubicBezTo>
                    <a:pt x="142355" y="509701"/>
                    <a:pt x="141085" y="509701"/>
                    <a:pt x="139813" y="510972"/>
                  </a:cubicBezTo>
                  <a:cubicBezTo>
                    <a:pt x="139813" y="510972"/>
                    <a:pt x="139813" y="512243"/>
                    <a:pt x="138542" y="512243"/>
                  </a:cubicBezTo>
                  <a:lnTo>
                    <a:pt x="137271" y="513514"/>
                  </a:lnTo>
                  <a:cubicBezTo>
                    <a:pt x="137271" y="516056"/>
                    <a:pt x="136000" y="517327"/>
                    <a:pt x="134729" y="517327"/>
                  </a:cubicBezTo>
                  <a:cubicBezTo>
                    <a:pt x="134729" y="517327"/>
                    <a:pt x="134729" y="518599"/>
                    <a:pt x="133458" y="518599"/>
                  </a:cubicBezTo>
                  <a:lnTo>
                    <a:pt x="130916" y="521141"/>
                  </a:lnTo>
                  <a:cubicBezTo>
                    <a:pt x="132187" y="519869"/>
                    <a:pt x="129645" y="521141"/>
                    <a:pt x="128374" y="521141"/>
                  </a:cubicBezTo>
                  <a:moveTo>
                    <a:pt x="162691" y="469026"/>
                  </a:moveTo>
                  <a:cubicBezTo>
                    <a:pt x="161421" y="469026"/>
                    <a:pt x="160150" y="469026"/>
                    <a:pt x="158879" y="467756"/>
                  </a:cubicBezTo>
                  <a:cubicBezTo>
                    <a:pt x="156336" y="466484"/>
                    <a:pt x="156336" y="462671"/>
                    <a:pt x="158879" y="461400"/>
                  </a:cubicBezTo>
                  <a:lnTo>
                    <a:pt x="162691" y="457587"/>
                  </a:lnTo>
                  <a:lnTo>
                    <a:pt x="165234" y="453773"/>
                  </a:lnTo>
                  <a:lnTo>
                    <a:pt x="172860" y="442334"/>
                  </a:lnTo>
                  <a:cubicBezTo>
                    <a:pt x="174131" y="439792"/>
                    <a:pt x="177944" y="439792"/>
                    <a:pt x="179215" y="441063"/>
                  </a:cubicBezTo>
                  <a:cubicBezTo>
                    <a:pt x="181757" y="442334"/>
                    <a:pt x="181757" y="444876"/>
                    <a:pt x="180486" y="447418"/>
                  </a:cubicBezTo>
                  <a:lnTo>
                    <a:pt x="171589" y="462671"/>
                  </a:lnTo>
                  <a:cubicBezTo>
                    <a:pt x="171589" y="462671"/>
                    <a:pt x="171589" y="463943"/>
                    <a:pt x="170318" y="463943"/>
                  </a:cubicBezTo>
                  <a:lnTo>
                    <a:pt x="166505" y="467756"/>
                  </a:lnTo>
                  <a:cubicBezTo>
                    <a:pt x="165234" y="467756"/>
                    <a:pt x="163963" y="469026"/>
                    <a:pt x="162691" y="469026"/>
                  </a:cubicBezTo>
                  <a:moveTo>
                    <a:pt x="645682" y="458858"/>
                  </a:moveTo>
                  <a:cubicBezTo>
                    <a:pt x="643141" y="458858"/>
                    <a:pt x="640598" y="457587"/>
                    <a:pt x="640598" y="455045"/>
                  </a:cubicBezTo>
                  <a:lnTo>
                    <a:pt x="640598" y="435979"/>
                  </a:lnTo>
                  <a:cubicBezTo>
                    <a:pt x="640598" y="434707"/>
                    <a:pt x="640598" y="433436"/>
                    <a:pt x="641869" y="432166"/>
                  </a:cubicBezTo>
                  <a:lnTo>
                    <a:pt x="643141" y="430894"/>
                  </a:lnTo>
                  <a:cubicBezTo>
                    <a:pt x="643141" y="428352"/>
                    <a:pt x="645682" y="427081"/>
                    <a:pt x="648224" y="427081"/>
                  </a:cubicBezTo>
                  <a:cubicBezTo>
                    <a:pt x="650767" y="427081"/>
                    <a:pt x="653309" y="429623"/>
                    <a:pt x="653309" y="432166"/>
                  </a:cubicBezTo>
                  <a:lnTo>
                    <a:pt x="653309" y="433436"/>
                  </a:lnTo>
                  <a:cubicBezTo>
                    <a:pt x="653309" y="434707"/>
                    <a:pt x="653309" y="435979"/>
                    <a:pt x="652037" y="437250"/>
                  </a:cubicBezTo>
                  <a:lnTo>
                    <a:pt x="650767" y="438521"/>
                  </a:lnTo>
                  <a:lnTo>
                    <a:pt x="650767" y="455045"/>
                  </a:lnTo>
                  <a:cubicBezTo>
                    <a:pt x="650767" y="456316"/>
                    <a:pt x="648224" y="458858"/>
                    <a:pt x="645682" y="458858"/>
                  </a:cubicBezTo>
                  <a:moveTo>
                    <a:pt x="198281" y="410557"/>
                  </a:moveTo>
                  <a:cubicBezTo>
                    <a:pt x="197009" y="410557"/>
                    <a:pt x="195739" y="410557"/>
                    <a:pt x="194467" y="409286"/>
                  </a:cubicBezTo>
                  <a:cubicBezTo>
                    <a:pt x="191926" y="408015"/>
                    <a:pt x="191926" y="404202"/>
                    <a:pt x="194467" y="402930"/>
                  </a:cubicBezTo>
                  <a:lnTo>
                    <a:pt x="197009" y="400389"/>
                  </a:lnTo>
                  <a:cubicBezTo>
                    <a:pt x="197009" y="399117"/>
                    <a:pt x="197009" y="397846"/>
                    <a:pt x="198281" y="396575"/>
                  </a:cubicBezTo>
                  <a:lnTo>
                    <a:pt x="199552" y="395304"/>
                  </a:lnTo>
                  <a:cubicBezTo>
                    <a:pt x="199552" y="392762"/>
                    <a:pt x="200822" y="391491"/>
                    <a:pt x="202094" y="391491"/>
                  </a:cubicBezTo>
                  <a:cubicBezTo>
                    <a:pt x="202094" y="390220"/>
                    <a:pt x="203364" y="390220"/>
                    <a:pt x="204636" y="388949"/>
                  </a:cubicBezTo>
                  <a:cubicBezTo>
                    <a:pt x="204636" y="388949"/>
                    <a:pt x="204636" y="387678"/>
                    <a:pt x="205907" y="387678"/>
                  </a:cubicBezTo>
                  <a:lnTo>
                    <a:pt x="207177" y="386407"/>
                  </a:lnTo>
                  <a:cubicBezTo>
                    <a:pt x="209720" y="385136"/>
                    <a:pt x="212262" y="385136"/>
                    <a:pt x="214804" y="386407"/>
                  </a:cubicBezTo>
                  <a:cubicBezTo>
                    <a:pt x="216075" y="387678"/>
                    <a:pt x="217346" y="391491"/>
                    <a:pt x="214804" y="392762"/>
                  </a:cubicBezTo>
                  <a:lnTo>
                    <a:pt x="214804" y="392762"/>
                  </a:lnTo>
                  <a:cubicBezTo>
                    <a:pt x="214804" y="395304"/>
                    <a:pt x="213533" y="396575"/>
                    <a:pt x="212262" y="396575"/>
                  </a:cubicBezTo>
                  <a:cubicBezTo>
                    <a:pt x="212262" y="397846"/>
                    <a:pt x="210991" y="397846"/>
                    <a:pt x="209720" y="399117"/>
                  </a:cubicBezTo>
                  <a:cubicBezTo>
                    <a:pt x="209720" y="399117"/>
                    <a:pt x="209720" y="400389"/>
                    <a:pt x="208449" y="400389"/>
                  </a:cubicBezTo>
                  <a:lnTo>
                    <a:pt x="207177" y="401660"/>
                  </a:lnTo>
                  <a:cubicBezTo>
                    <a:pt x="207177" y="402930"/>
                    <a:pt x="207177" y="404202"/>
                    <a:pt x="205907" y="405473"/>
                  </a:cubicBezTo>
                  <a:lnTo>
                    <a:pt x="202094" y="409286"/>
                  </a:lnTo>
                  <a:cubicBezTo>
                    <a:pt x="200822" y="410557"/>
                    <a:pt x="199552" y="410557"/>
                    <a:pt x="198281" y="410557"/>
                  </a:cubicBezTo>
                  <a:moveTo>
                    <a:pt x="653309" y="390220"/>
                  </a:moveTo>
                  <a:cubicBezTo>
                    <a:pt x="652037" y="390220"/>
                    <a:pt x="652037" y="390220"/>
                    <a:pt x="650767" y="390220"/>
                  </a:cubicBezTo>
                  <a:cubicBezTo>
                    <a:pt x="648224" y="388949"/>
                    <a:pt x="646954" y="386407"/>
                    <a:pt x="648224" y="383864"/>
                  </a:cubicBezTo>
                  <a:lnTo>
                    <a:pt x="649496" y="380051"/>
                  </a:lnTo>
                  <a:lnTo>
                    <a:pt x="649496" y="372425"/>
                  </a:lnTo>
                  <a:lnTo>
                    <a:pt x="652037" y="362257"/>
                  </a:lnTo>
                  <a:cubicBezTo>
                    <a:pt x="652037" y="359714"/>
                    <a:pt x="655851" y="358443"/>
                    <a:pt x="658392" y="358443"/>
                  </a:cubicBezTo>
                  <a:cubicBezTo>
                    <a:pt x="660935" y="358443"/>
                    <a:pt x="662206" y="360985"/>
                    <a:pt x="662206" y="363527"/>
                  </a:cubicBezTo>
                  <a:lnTo>
                    <a:pt x="659664" y="373696"/>
                  </a:lnTo>
                  <a:lnTo>
                    <a:pt x="659664" y="382593"/>
                  </a:lnTo>
                  <a:cubicBezTo>
                    <a:pt x="659664" y="383864"/>
                    <a:pt x="659664" y="383864"/>
                    <a:pt x="659664" y="385136"/>
                  </a:cubicBezTo>
                  <a:lnTo>
                    <a:pt x="657122" y="390220"/>
                  </a:lnTo>
                  <a:cubicBezTo>
                    <a:pt x="657122" y="390220"/>
                    <a:pt x="654579" y="390220"/>
                    <a:pt x="653309" y="390220"/>
                  </a:cubicBezTo>
                  <a:moveTo>
                    <a:pt x="241495" y="364798"/>
                  </a:moveTo>
                  <a:cubicBezTo>
                    <a:pt x="238953" y="364798"/>
                    <a:pt x="236412" y="362257"/>
                    <a:pt x="236412" y="359714"/>
                  </a:cubicBezTo>
                  <a:lnTo>
                    <a:pt x="236412" y="357172"/>
                  </a:lnTo>
                  <a:cubicBezTo>
                    <a:pt x="236412" y="354630"/>
                    <a:pt x="237682" y="353359"/>
                    <a:pt x="238953" y="353359"/>
                  </a:cubicBezTo>
                  <a:cubicBezTo>
                    <a:pt x="240225" y="352087"/>
                    <a:pt x="241495" y="350817"/>
                    <a:pt x="244038" y="350817"/>
                  </a:cubicBezTo>
                  <a:lnTo>
                    <a:pt x="244038" y="350817"/>
                  </a:lnTo>
                  <a:lnTo>
                    <a:pt x="247850" y="347003"/>
                  </a:lnTo>
                  <a:cubicBezTo>
                    <a:pt x="247850" y="347003"/>
                    <a:pt x="249122" y="345732"/>
                    <a:pt x="249122" y="345732"/>
                  </a:cubicBezTo>
                  <a:cubicBezTo>
                    <a:pt x="250393" y="344461"/>
                    <a:pt x="251663" y="343190"/>
                    <a:pt x="254206" y="343190"/>
                  </a:cubicBezTo>
                  <a:lnTo>
                    <a:pt x="254206" y="343190"/>
                  </a:lnTo>
                  <a:cubicBezTo>
                    <a:pt x="256748" y="341919"/>
                    <a:pt x="259290" y="341919"/>
                    <a:pt x="260561" y="343190"/>
                  </a:cubicBezTo>
                  <a:cubicBezTo>
                    <a:pt x="263103" y="344461"/>
                    <a:pt x="263103" y="348274"/>
                    <a:pt x="260561" y="349546"/>
                  </a:cubicBezTo>
                  <a:lnTo>
                    <a:pt x="259290" y="350817"/>
                  </a:lnTo>
                  <a:cubicBezTo>
                    <a:pt x="259290" y="350817"/>
                    <a:pt x="258019" y="352087"/>
                    <a:pt x="258019" y="352087"/>
                  </a:cubicBezTo>
                  <a:cubicBezTo>
                    <a:pt x="256748" y="353359"/>
                    <a:pt x="255477" y="354630"/>
                    <a:pt x="252935" y="354630"/>
                  </a:cubicBezTo>
                  <a:lnTo>
                    <a:pt x="252935" y="354630"/>
                  </a:lnTo>
                  <a:lnTo>
                    <a:pt x="249122" y="358443"/>
                  </a:lnTo>
                  <a:cubicBezTo>
                    <a:pt x="249122" y="358443"/>
                    <a:pt x="247850" y="359714"/>
                    <a:pt x="247850" y="359714"/>
                  </a:cubicBezTo>
                  <a:cubicBezTo>
                    <a:pt x="247850" y="360985"/>
                    <a:pt x="246580" y="362257"/>
                    <a:pt x="245308" y="362257"/>
                  </a:cubicBezTo>
                  <a:cubicBezTo>
                    <a:pt x="244038" y="363527"/>
                    <a:pt x="242767" y="364798"/>
                    <a:pt x="241495" y="364798"/>
                  </a:cubicBezTo>
                  <a:moveTo>
                    <a:pt x="294879" y="325395"/>
                  </a:moveTo>
                  <a:cubicBezTo>
                    <a:pt x="293608" y="325395"/>
                    <a:pt x="292336" y="324124"/>
                    <a:pt x="291066" y="322853"/>
                  </a:cubicBezTo>
                  <a:cubicBezTo>
                    <a:pt x="289794" y="320310"/>
                    <a:pt x="289794" y="317769"/>
                    <a:pt x="292336" y="316497"/>
                  </a:cubicBezTo>
                  <a:lnTo>
                    <a:pt x="312673" y="302516"/>
                  </a:lnTo>
                  <a:cubicBezTo>
                    <a:pt x="315215" y="299974"/>
                    <a:pt x="320299" y="302516"/>
                    <a:pt x="320299" y="306329"/>
                  </a:cubicBezTo>
                  <a:cubicBezTo>
                    <a:pt x="320299" y="308871"/>
                    <a:pt x="319029" y="310142"/>
                    <a:pt x="317757" y="311414"/>
                  </a:cubicBezTo>
                  <a:lnTo>
                    <a:pt x="298692" y="325395"/>
                  </a:lnTo>
                  <a:cubicBezTo>
                    <a:pt x="297421" y="325395"/>
                    <a:pt x="296149" y="325395"/>
                    <a:pt x="294879" y="325395"/>
                  </a:cubicBezTo>
                  <a:moveTo>
                    <a:pt x="667290" y="324124"/>
                  </a:moveTo>
                  <a:cubicBezTo>
                    <a:pt x="664748" y="324124"/>
                    <a:pt x="662206" y="321582"/>
                    <a:pt x="662206" y="319040"/>
                  </a:cubicBezTo>
                  <a:cubicBezTo>
                    <a:pt x="662206" y="317769"/>
                    <a:pt x="662206" y="316497"/>
                    <a:pt x="663477" y="315227"/>
                  </a:cubicBezTo>
                  <a:lnTo>
                    <a:pt x="664748" y="313955"/>
                  </a:lnTo>
                  <a:lnTo>
                    <a:pt x="664748" y="307600"/>
                  </a:lnTo>
                  <a:cubicBezTo>
                    <a:pt x="664748" y="306329"/>
                    <a:pt x="666019" y="303787"/>
                    <a:pt x="667290" y="303787"/>
                  </a:cubicBezTo>
                  <a:lnTo>
                    <a:pt x="667290" y="303787"/>
                  </a:lnTo>
                  <a:cubicBezTo>
                    <a:pt x="667290" y="302516"/>
                    <a:pt x="667290" y="301244"/>
                    <a:pt x="668561" y="299974"/>
                  </a:cubicBezTo>
                  <a:lnTo>
                    <a:pt x="669832" y="298703"/>
                  </a:lnTo>
                  <a:cubicBezTo>
                    <a:pt x="669832" y="296160"/>
                    <a:pt x="672374" y="294889"/>
                    <a:pt x="674916" y="294889"/>
                  </a:cubicBezTo>
                  <a:cubicBezTo>
                    <a:pt x="677458" y="294889"/>
                    <a:pt x="680000" y="297431"/>
                    <a:pt x="680000" y="299974"/>
                  </a:cubicBezTo>
                  <a:lnTo>
                    <a:pt x="680000" y="301244"/>
                  </a:lnTo>
                  <a:cubicBezTo>
                    <a:pt x="680000" y="302516"/>
                    <a:pt x="680000" y="303787"/>
                    <a:pt x="678729" y="305058"/>
                  </a:cubicBezTo>
                  <a:lnTo>
                    <a:pt x="677458" y="306329"/>
                  </a:lnTo>
                  <a:lnTo>
                    <a:pt x="677458" y="308871"/>
                  </a:lnTo>
                  <a:cubicBezTo>
                    <a:pt x="677458" y="310142"/>
                    <a:pt x="676187" y="312684"/>
                    <a:pt x="674916" y="312684"/>
                  </a:cubicBezTo>
                  <a:lnTo>
                    <a:pt x="674916" y="317769"/>
                  </a:lnTo>
                  <a:cubicBezTo>
                    <a:pt x="674916" y="319040"/>
                    <a:pt x="674916" y="320310"/>
                    <a:pt x="673645" y="321582"/>
                  </a:cubicBezTo>
                  <a:lnTo>
                    <a:pt x="671103" y="322853"/>
                  </a:lnTo>
                  <a:cubicBezTo>
                    <a:pt x="669832" y="322853"/>
                    <a:pt x="668561" y="324124"/>
                    <a:pt x="667290" y="324124"/>
                  </a:cubicBezTo>
                  <a:moveTo>
                    <a:pt x="672374" y="302516"/>
                  </a:moveTo>
                  <a:lnTo>
                    <a:pt x="672374" y="302516"/>
                  </a:lnTo>
                  <a:lnTo>
                    <a:pt x="672374" y="302516"/>
                  </a:lnTo>
                  <a:close/>
                  <a:moveTo>
                    <a:pt x="352075" y="288534"/>
                  </a:moveTo>
                  <a:cubicBezTo>
                    <a:pt x="350804" y="288534"/>
                    <a:pt x="349533" y="288534"/>
                    <a:pt x="348262" y="287263"/>
                  </a:cubicBezTo>
                  <a:cubicBezTo>
                    <a:pt x="345720" y="285992"/>
                    <a:pt x="345720" y="282178"/>
                    <a:pt x="348262" y="280907"/>
                  </a:cubicBezTo>
                  <a:lnTo>
                    <a:pt x="348262" y="280907"/>
                  </a:lnTo>
                  <a:cubicBezTo>
                    <a:pt x="348262" y="280907"/>
                    <a:pt x="349533" y="279637"/>
                    <a:pt x="349533" y="279637"/>
                  </a:cubicBezTo>
                  <a:lnTo>
                    <a:pt x="363514" y="273281"/>
                  </a:lnTo>
                  <a:lnTo>
                    <a:pt x="364785" y="272010"/>
                  </a:lnTo>
                  <a:cubicBezTo>
                    <a:pt x="366056" y="270739"/>
                    <a:pt x="367327" y="270739"/>
                    <a:pt x="368598" y="270739"/>
                  </a:cubicBezTo>
                  <a:lnTo>
                    <a:pt x="369870" y="270739"/>
                  </a:lnTo>
                  <a:lnTo>
                    <a:pt x="371140" y="269467"/>
                  </a:lnTo>
                  <a:cubicBezTo>
                    <a:pt x="373683" y="268197"/>
                    <a:pt x="376225" y="269467"/>
                    <a:pt x="377495" y="272010"/>
                  </a:cubicBezTo>
                  <a:cubicBezTo>
                    <a:pt x="378766" y="274552"/>
                    <a:pt x="377495" y="277094"/>
                    <a:pt x="374953" y="278365"/>
                  </a:cubicBezTo>
                  <a:lnTo>
                    <a:pt x="372411" y="279637"/>
                  </a:lnTo>
                  <a:cubicBezTo>
                    <a:pt x="371140" y="279637"/>
                    <a:pt x="371140" y="279637"/>
                    <a:pt x="369870" y="279637"/>
                  </a:cubicBezTo>
                  <a:lnTo>
                    <a:pt x="369870" y="279637"/>
                  </a:lnTo>
                  <a:lnTo>
                    <a:pt x="368598" y="280907"/>
                  </a:lnTo>
                  <a:cubicBezTo>
                    <a:pt x="368598" y="280907"/>
                    <a:pt x="367327" y="282178"/>
                    <a:pt x="367327" y="282178"/>
                  </a:cubicBezTo>
                  <a:lnTo>
                    <a:pt x="353346" y="288534"/>
                  </a:lnTo>
                  <a:cubicBezTo>
                    <a:pt x="354617" y="288534"/>
                    <a:pt x="353346" y="288534"/>
                    <a:pt x="352075" y="288534"/>
                  </a:cubicBezTo>
                  <a:moveTo>
                    <a:pt x="687627" y="259299"/>
                  </a:moveTo>
                  <a:cubicBezTo>
                    <a:pt x="686355" y="259299"/>
                    <a:pt x="685084" y="259299"/>
                    <a:pt x="683813" y="258028"/>
                  </a:cubicBezTo>
                  <a:cubicBezTo>
                    <a:pt x="682542" y="256757"/>
                    <a:pt x="681272" y="254215"/>
                    <a:pt x="683813" y="251673"/>
                  </a:cubicBezTo>
                  <a:lnTo>
                    <a:pt x="683813" y="246588"/>
                  </a:lnTo>
                  <a:cubicBezTo>
                    <a:pt x="683813" y="245317"/>
                    <a:pt x="683813" y="244046"/>
                    <a:pt x="685084" y="242775"/>
                  </a:cubicBezTo>
                  <a:lnTo>
                    <a:pt x="686355" y="241504"/>
                  </a:lnTo>
                  <a:lnTo>
                    <a:pt x="686355" y="236420"/>
                  </a:lnTo>
                  <a:cubicBezTo>
                    <a:pt x="686355" y="235149"/>
                    <a:pt x="686355" y="233877"/>
                    <a:pt x="687627" y="232607"/>
                  </a:cubicBezTo>
                  <a:lnTo>
                    <a:pt x="688897" y="231335"/>
                  </a:lnTo>
                  <a:cubicBezTo>
                    <a:pt x="688897" y="228794"/>
                    <a:pt x="691440" y="226251"/>
                    <a:pt x="693982" y="226251"/>
                  </a:cubicBezTo>
                  <a:cubicBezTo>
                    <a:pt x="696523" y="226251"/>
                    <a:pt x="699065" y="228794"/>
                    <a:pt x="699065" y="231335"/>
                  </a:cubicBezTo>
                  <a:lnTo>
                    <a:pt x="699065" y="233877"/>
                  </a:lnTo>
                  <a:cubicBezTo>
                    <a:pt x="699065" y="235149"/>
                    <a:pt x="699065" y="236420"/>
                    <a:pt x="697795" y="237691"/>
                  </a:cubicBezTo>
                  <a:lnTo>
                    <a:pt x="696523" y="238962"/>
                  </a:lnTo>
                  <a:lnTo>
                    <a:pt x="696523" y="244046"/>
                  </a:lnTo>
                  <a:cubicBezTo>
                    <a:pt x="696523" y="245317"/>
                    <a:pt x="696523" y="246588"/>
                    <a:pt x="695253" y="247860"/>
                  </a:cubicBezTo>
                  <a:lnTo>
                    <a:pt x="693982" y="249131"/>
                  </a:lnTo>
                  <a:lnTo>
                    <a:pt x="693982" y="254215"/>
                  </a:lnTo>
                  <a:cubicBezTo>
                    <a:pt x="693982" y="255486"/>
                    <a:pt x="693982" y="256757"/>
                    <a:pt x="692710" y="258028"/>
                  </a:cubicBezTo>
                  <a:lnTo>
                    <a:pt x="691440" y="259299"/>
                  </a:lnTo>
                  <a:cubicBezTo>
                    <a:pt x="690168" y="259299"/>
                    <a:pt x="688897" y="259299"/>
                    <a:pt x="687627" y="259299"/>
                  </a:cubicBezTo>
                  <a:moveTo>
                    <a:pt x="411813" y="255486"/>
                  </a:moveTo>
                  <a:cubicBezTo>
                    <a:pt x="410542" y="255486"/>
                    <a:pt x="409271" y="255486"/>
                    <a:pt x="408000" y="254215"/>
                  </a:cubicBezTo>
                  <a:cubicBezTo>
                    <a:pt x="405458" y="252944"/>
                    <a:pt x="405458" y="249131"/>
                    <a:pt x="408000" y="247860"/>
                  </a:cubicBezTo>
                  <a:lnTo>
                    <a:pt x="409271" y="246588"/>
                  </a:lnTo>
                  <a:cubicBezTo>
                    <a:pt x="410542" y="245317"/>
                    <a:pt x="411813" y="245317"/>
                    <a:pt x="413084" y="245317"/>
                  </a:cubicBezTo>
                  <a:lnTo>
                    <a:pt x="413084" y="245317"/>
                  </a:lnTo>
                  <a:lnTo>
                    <a:pt x="416897" y="241504"/>
                  </a:lnTo>
                  <a:cubicBezTo>
                    <a:pt x="416897" y="241504"/>
                    <a:pt x="418169" y="240233"/>
                    <a:pt x="418169" y="240233"/>
                  </a:cubicBezTo>
                  <a:cubicBezTo>
                    <a:pt x="418169" y="238962"/>
                    <a:pt x="419439" y="238962"/>
                    <a:pt x="420711" y="237691"/>
                  </a:cubicBezTo>
                  <a:cubicBezTo>
                    <a:pt x="420711" y="236420"/>
                    <a:pt x="421981" y="236420"/>
                    <a:pt x="423252" y="235149"/>
                  </a:cubicBezTo>
                  <a:cubicBezTo>
                    <a:pt x="424524" y="233877"/>
                    <a:pt x="425794" y="232607"/>
                    <a:pt x="428337" y="232607"/>
                  </a:cubicBezTo>
                  <a:cubicBezTo>
                    <a:pt x="430879" y="232607"/>
                    <a:pt x="433421" y="235149"/>
                    <a:pt x="433421" y="237691"/>
                  </a:cubicBezTo>
                  <a:lnTo>
                    <a:pt x="433421" y="240233"/>
                  </a:lnTo>
                  <a:cubicBezTo>
                    <a:pt x="433421" y="242775"/>
                    <a:pt x="432150" y="244046"/>
                    <a:pt x="430879" y="244046"/>
                  </a:cubicBezTo>
                  <a:cubicBezTo>
                    <a:pt x="430879" y="245317"/>
                    <a:pt x="429607" y="245317"/>
                    <a:pt x="428337" y="246588"/>
                  </a:cubicBezTo>
                  <a:cubicBezTo>
                    <a:pt x="427066" y="247860"/>
                    <a:pt x="425794" y="249131"/>
                    <a:pt x="423252" y="249131"/>
                  </a:cubicBezTo>
                  <a:lnTo>
                    <a:pt x="423252" y="249131"/>
                  </a:lnTo>
                  <a:lnTo>
                    <a:pt x="419439" y="252944"/>
                  </a:lnTo>
                  <a:cubicBezTo>
                    <a:pt x="418169" y="254215"/>
                    <a:pt x="416897" y="254215"/>
                    <a:pt x="415626" y="254215"/>
                  </a:cubicBezTo>
                  <a:lnTo>
                    <a:pt x="415626" y="254215"/>
                  </a:lnTo>
                  <a:cubicBezTo>
                    <a:pt x="413084" y="254215"/>
                    <a:pt x="413084" y="255486"/>
                    <a:pt x="411813" y="255486"/>
                  </a:cubicBezTo>
                  <a:moveTo>
                    <a:pt x="455028" y="214811"/>
                  </a:moveTo>
                  <a:cubicBezTo>
                    <a:pt x="452486" y="214811"/>
                    <a:pt x="449944" y="213541"/>
                    <a:pt x="449944" y="209727"/>
                  </a:cubicBezTo>
                  <a:lnTo>
                    <a:pt x="449944" y="209727"/>
                  </a:lnTo>
                  <a:cubicBezTo>
                    <a:pt x="449944" y="208456"/>
                    <a:pt x="449944" y="207185"/>
                    <a:pt x="451215" y="205914"/>
                  </a:cubicBezTo>
                  <a:lnTo>
                    <a:pt x="452486" y="204643"/>
                  </a:lnTo>
                  <a:cubicBezTo>
                    <a:pt x="452486" y="202101"/>
                    <a:pt x="453757" y="200830"/>
                    <a:pt x="455028" y="200830"/>
                  </a:cubicBezTo>
                  <a:cubicBezTo>
                    <a:pt x="455028" y="200830"/>
                    <a:pt x="455028" y="199558"/>
                    <a:pt x="456299" y="199558"/>
                  </a:cubicBezTo>
                  <a:lnTo>
                    <a:pt x="457570" y="198287"/>
                  </a:lnTo>
                  <a:cubicBezTo>
                    <a:pt x="457570" y="195745"/>
                    <a:pt x="458842" y="194474"/>
                    <a:pt x="460112" y="194474"/>
                  </a:cubicBezTo>
                  <a:cubicBezTo>
                    <a:pt x="460112" y="194474"/>
                    <a:pt x="460112" y="193203"/>
                    <a:pt x="461383" y="193203"/>
                  </a:cubicBezTo>
                  <a:lnTo>
                    <a:pt x="463925" y="190661"/>
                  </a:lnTo>
                  <a:cubicBezTo>
                    <a:pt x="466467" y="189390"/>
                    <a:pt x="469010" y="189390"/>
                    <a:pt x="471552" y="190661"/>
                  </a:cubicBezTo>
                  <a:cubicBezTo>
                    <a:pt x="474093" y="191932"/>
                    <a:pt x="474093" y="195745"/>
                    <a:pt x="471552" y="197017"/>
                  </a:cubicBezTo>
                  <a:lnTo>
                    <a:pt x="470280" y="198287"/>
                  </a:lnTo>
                  <a:cubicBezTo>
                    <a:pt x="470280" y="200830"/>
                    <a:pt x="469010" y="202101"/>
                    <a:pt x="467738" y="202101"/>
                  </a:cubicBezTo>
                  <a:cubicBezTo>
                    <a:pt x="467738" y="202101"/>
                    <a:pt x="467738" y="203372"/>
                    <a:pt x="466467" y="203372"/>
                  </a:cubicBezTo>
                  <a:lnTo>
                    <a:pt x="465197" y="204643"/>
                  </a:lnTo>
                  <a:cubicBezTo>
                    <a:pt x="465197" y="207185"/>
                    <a:pt x="463925" y="208456"/>
                    <a:pt x="462655" y="208456"/>
                  </a:cubicBezTo>
                  <a:cubicBezTo>
                    <a:pt x="462655" y="208456"/>
                    <a:pt x="462655" y="209727"/>
                    <a:pt x="461383" y="209727"/>
                  </a:cubicBezTo>
                  <a:lnTo>
                    <a:pt x="460112" y="210998"/>
                  </a:lnTo>
                  <a:cubicBezTo>
                    <a:pt x="458842" y="213541"/>
                    <a:pt x="457570" y="214811"/>
                    <a:pt x="455028" y="214811"/>
                  </a:cubicBezTo>
                  <a:moveTo>
                    <a:pt x="700337" y="191932"/>
                  </a:moveTo>
                  <a:cubicBezTo>
                    <a:pt x="699065" y="191932"/>
                    <a:pt x="697795" y="191932"/>
                    <a:pt x="696523" y="190661"/>
                  </a:cubicBezTo>
                  <a:cubicBezTo>
                    <a:pt x="695253" y="189390"/>
                    <a:pt x="693982" y="186847"/>
                    <a:pt x="695253" y="185577"/>
                  </a:cubicBezTo>
                  <a:lnTo>
                    <a:pt x="695253" y="169053"/>
                  </a:lnTo>
                  <a:cubicBezTo>
                    <a:pt x="695253" y="167781"/>
                    <a:pt x="695253" y="166511"/>
                    <a:pt x="696523" y="165240"/>
                  </a:cubicBezTo>
                  <a:lnTo>
                    <a:pt x="697795" y="163968"/>
                  </a:lnTo>
                  <a:cubicBezTo>
                    <a:pt x="697795" y="161426"/>
                    <a:pt x="700337" y="160155"/>
                    <a:pt x="702878" y="160155"/>
                  </a:cubicBezTo>
                  <a:cubicBezTo>
                    <a:pt x="705421" y="160155"/>
                    <a:pt x="707963" y="162698"/>
                    <a:pt x="707963" y="165240"/>
                  </a:cubicBezTo>
                  <a:lnTo>
                    <a:pt x="707963" y="166511"/>
                  </a:lnTo>
                  <a:cubicBezTo>
                    <a:pt x="707963" y="167781"/>
                    <a:pt x="707963" y="169053"/>
                    <a:pt x="706692" y="170324"/>
                  </a:cubicBezTo>
                  <a:lnTo>
                    <a:pt x="705421" y="171595"/>
                  </a:lnTo>
                  <a:lnTo>
                    <a:pt x="705421" y="188119"/>
                  </a:lnTo>
                  <a:cubicBezTo>
                    <a:pt x="705421" y="189390"/>
                    <a:pt x="705421" y="190661"/>
                    <a:pt x="704150" y="191932"/>
                  </a:cubicBezTo>
                  <a:cubicBezTo>
                    <a:pt x="702878" y="190661"/>
                    <a:pt x="701608" y="191932"/>
                    <a:pt x="700337" y="191932"/>
                  </a:cubicBezTo>
                  <a:moveTo>
                    <a:pt x="490617" y="161426"/>
                  </a:moveTo>
                  <a:cubicBezTo>
                    <a:pt x="489346" y="161426"/>
                    <a:pt x="489346" y="161426"/>
                    <a:pt x="488075" y="161426"/>
                  </a:cubicBezTo>
                  <a:cubicBezTo>
                    <a:pt x="485533" y="160155"/>
                    <a:pt x="484262" y="157613"/>
                    <a:pt x="485533" y="155071"/>
                  </a:cubicBezTo>
                  <a:lnTo>
                    <a:pt x="485533" y="153800"/>
                  </a:lnTo>
                  <a:lnTo>
                    <a:pt x="485533" y="152529"/>
                  </a:lnTo>
                  <a:cubicBezTo>
                    <a:pt x="485533" y="149987"/>
                    <a:pt x="486804" y="148715"/>
                    <a:pt x="488075" y="148715"/>
                  </a:cubicBezTo>
                  <a:cubicBezTo>
                    <a:pt x="488075" y="148715"/>
                    <a:pt x="488075" y="147444"/>
                    <a:pt x="489346" y="147444"/>
                  </a:cubicBezTo>
                  <a:lnTo>
                    <a:pt x="490617" y="146174"/>
                  </a:lnTo>
                  <a:cubicBezTo>
                    <a:pt x="490617" y="144902"/>
                    <a:pt x="490617" y="143631"/>
                    <a:pt x="491888" y="142360"/>
                  </a:cubicBezTo>
                  <a:lnTo>
                    <a:pt x="493159" y="141089"/>
                  </a:lnTo>
                  <a:cubicBezTo>
                    <a:pt x="493159" y="138547"/>
                    <a:pt x="494430" y="137276"/>
                    <a:pt x="496972" y="136004"/>
                  </a:cubicBezTo>
                  <a:cubicBezTo>
                    <a:pt x="498243" y="134734"/>
                    <a:pt x="499514" y="134734"/>
                    <a:pt x="500785" y="134734"/>
                  </a:cubicBezTo>
                  <a:cubicBezTo>
                    <a:pt x="503328" y="134734"/>
                    <a:pt x="505869" y="137276"/>
                    <a:pt x="505869" y="139818"/>
                  </a:cubicBezTo>
                  <a:lnTo>
                    <a:pt x="505869" y="141089"/>
                  </a:lnTo>
                  <a:cubicBezTo>
                    <a:pt x="505869" y="143631"/>
                    <a:pt x="504598" y="144902"/>
                    <a:pt x="503328" y="144902"/>
                  </a:cubicBezTo>
                  <a:cubicBezTo>
                    <a:pt x="503328" y="144902"/>
                    <a:pt x="503328" y="146174"/>
                    <a:pt x="502056" y="146174"/>
                  </a:cubicBezTo>
                  <a:lnTo>
                    <a:pt x="500785" y="147444"/>
                  </a:lnTo>
                  <a:cubicBezTo>
                    <a:pt x="500785" y="148715"/>
                    <a:pt x="500785" y="149987"/>
                    <a:pt x="499514" y="151258"/>
                  </a:cubicBezTo>
                  <a:lnTo>
                    <a:pt x="498243" y="152529"/>
                  </a:lnTo>
                  <a:cubicBezTo>
                    <a:pt x="498243" y="155071"/>
                    <a:pt x="496972" y="156342"/>
                    <a:pt x="495701" y="156342"/>
                  </a:cubicBezTo>
                  <a:cubicBezTo>
                    <a:pt x="495701" y="156342"/>
                    <a:pt x="495701" y="156342"/>
                    <a:pt x="495701" y="156342"/>
                  </a:cubicBezTo>
                  <a:lnTo>
                    <a:pt x="494430" y="158884"/>
                  </a:lnTo>
                  <a:cubicBezTo>
                    <a:pt x="493159" y="160155"/>
                    <a:pt x="491888" y="161426"/>
                    <a:pt x="490617" y="161426"/>
                  </a:cubicBezTo>
                  <a:moveTo>
                    <a:pt x="732113" y="142360"/>
                  </a:moveTo>
                  <a:lnTo>
                    <a:pt x="727028" y="142360"/>
                  </a:lnTo>
                  <a:cubicBezTo>
                    <a:pt x="724486" y="142360"/>
                    <a:pt x="721944" y="139818"/>
                    <a:pt x="721944" y="137276"/>
                  </a:cubicBezTo>
                  <a:cubicBezTo>
                    <a:pt x="721944" y="134734"/>
                    <a:pt x="724486" y="132191"/>
                    <a:pt x="727028" y="132191"/>
                  </a:cubicBezTo>
                  <a:lnTo>
                    <a:pt x="727028" y="132191"/>
                  </a:lnTo>
                  <a:cubicBezTo>
                    <a:pt x="728299" y="130921"/>
                    <a:pt x="729570" y="129649"/>
                    <a:pt x="730841" y="129649"/>
                  </a:cubicBezTo>
                  <a:lnTo>
                    <a:pt x="730841" y="129649"/>
                  </a:lnTo>
                  <a:cubicBezTo>
                    <a:pt x="730841" y="128378"/>
                    <a:pt x="732113" y="128378"/>
                    <a:pt x="733383" y="128378"/>
                  </a:cubicBezTo>
                  <a:lnTo>
                    <a:pt x="738468" y="125836"/>
                  </a:lnTo>
                  <a:cubicBezTo>
                    <a:pt x="739738" y="125836"/>
                    <a:pt x="739738" y="125836"/>
                    <a:pt x="741009" y="125836"/>
                  </a:cubicBezTo>
                  <a:lnTo>
                    <a:pt x="743551" y="125836"/>
                  </a:lnTo>
                  <a:cubicBezTo>
                    <a:pt x="746094" y="124565"/>
                    <a:pt x="749907" y="127108"/>
                    <a:pt x="749907" y="129649"/>
                  </a:cubicBezTo>
                  <a:lnTo>
                    <a:pt x="749907" y="129649"/>
                  </a:lnTo>
                  <a:cubicBezTo>
                    <a:pt x="749907" y="132191"/>
                    <a:pt x="747364" y="134734"/>
                    <a:pt x="744823" y="134734"/>
                  </a:cubicBezTo>
                  <a:lnTo>
                    <a:pt x="741009" y="134734"/>
                  </a:lnTo>
                  <a:lnTo>
                    <a:pt x="739738" y="134734"/>
                  </a:lnTo>
                  <a:cubicBezTo>
                    <a:pt x="739738" y="137276"/>
                    <a:pt x="737196" y="138547"/>
                    <a:pt x="734654" y="138547"/>
                  </a:cubicBezTo>
                  <a:lnTo>
                    <a:pt x="734654" y="138547"/>
                  </a:lnTo>
                  <a:cubicBezTo>
                    <a:pt x="734654" y="142360"/>
                    <a:pt x="733383" y="142360"/>
                    <a:pt x="732113" y="142360"/>
                  </a:cubicBezTo>
                  <a:moveTo>
                    <a:pt x="735926" y="133463"/>
                  </a:moveTo>
                  <a:lnTo>
                    <a:pt x="735926" y="133463"/>
                  </a:lnTo>
                  <a:lnTo>
                    <a:pt x="735926" y="133463"/>
                  </a:lnTo>
                  <a:close/>
                  <a:moveTo>
                    <a:pt x="524934" y="110583"/>
                  </a:moveTo>
                  <a:cubicBezTo>
                    <a:pt x="522393" y="110583"/>
                    <a:pt x="519851" y="108041"/>
                    <a:pt x="519851" y="105499"/>
                  </a:cubicBezTo>
                  <a:lnTo>
                    <a:pt x="519851" y="105499"/>
                  </a:lnTo>
                  <a:cubicBezTo>
                    <a:pt x="519851" y="102957"/>
                    <a:pt x="521121" y="101686"/>
                    <a:pt x="522393" y="101686"/>
                  </a:cubicBezTo>
                  <a:cubicBezTo>
                    <a:pt x="522393" y="101686"/>
                    <a:pt x="522393" y="100415"/>
                    <a:pt x="523664" y="100415"/>
                  </a:cubicBezTo>
                  <a:lnTo>
                    <a:pt x="531290" y="92788"/>
                  </a:lnTo>
                  <a:cubicBezTo>
                    <a:pt x="531290" y="90246"/>
                    <a:pt x="532561" y="88975"/>
                    <a:pt x="535103" y="87704"/>
                  </a:cubicBezTo>
                  <a:cubicBezTo>
                    <a:pt x="536374" y="86433"/>
                    <a:pt x="537645" y="85161"/>
                    <a:pt x="538916" y="85161"/>
                  </a:cubicBezTo>
                  <a:cubicBezTo>
                    <a:pt x="541458" y="85161"/>
                    <a:pt x="544000" y="87704"/>
                    <a:pt x="544000" y="90246"/>
                  </a:cubicBezTo>
                  <a:lnTo>
                    <a:pt x="544000" y="91517"/>
                  </a:lnTo>
                  <a:cubicBezTo>
                    <a:pt x="544000" y="94059"/>
                    <a:pt x="542729" y="95331"/>
                    <a:pt x="541458" y="95331"/>
                  </a:cubicBezTo>
                  <a:cubicBezTo>
                    <a:pt x="541458" y="95331"/>
                    <a:pt x="541458" y="96601"/>
                    <a:pt x="540187" y="96601"/>
                  </a:cubicBezTo>
                  <a:lnTo>
                    <a:pt x="532561" y="104228"/>
                  </a:lnTo>
                  <a:cubicBezTo>
                    <a:pt x="532561" y="106770"/>
                    <a:pt x="530019" y="109312"/>
                    <a:pt x="527477" y="109312"/>
                  </a:cubicBezTo>
                  <a:lnTo>
                    <a:pt x="524934" y="110583"/>
                  </a:lnTo>
                  <a:cubicBezTo>
                    <a:pt x="524934" y="110583"/>
                    <a:pt x="524934" y="110583"/>
                    <a:pt x="524934" y="110583"/>
                  </a:cubicBezTo>
                  <a:moveTo>
                    <a:pt x="781682" y="108041"/>
                  </a:moveTo>
                  <a:lnTo>
                    <a:pt x="776599" y="106770"/>
                  </a:lnTo>
                  <a:lnTo>
                    <a:pt x="772785" y="104228"/>
                  </a:lnTo>
                  <a:lnTo>
                    <a:pt x="777869" y="94059"/>
                  </a:lnTo>
                  <a:lnTo>
                    <a:pt x="780412" y="87704"/>
                  </a:lnTo>
                  <a:lnTo>
                    <a:pt x="782954" y="82620"/>
                  </a:lnTo>
                  <a:cubicBezTo>
                    <a:pt x="784224" y="81348"/>
                    <a:pt x="785495" y="78806"/>
                    <a:pt x="788037" y="78806"/>
                  </a:cubicBezTo>
                  <a:cubicBezTo>
                    <a:pt x="790580" y="78806"/>
                    <a:pt x="793122" y="81348"/>
                    <a:pt x="793122" y="83891"/>
                  </a:cubicBezTo>
                  <a:lnTo>
                    <a:pt x="793122" y="83891"/>
                  </a:lnTo>
                  <a:cubicBezTo>
                    <a:pt x="793122" y="85161"/>
                    <a:pt x="793122" y="85161"/>
                    <a:pt x="793122" y="86433"/>
                  </a:cubicBezTo>
                  <a:lnTo>
                    <a:pt x="790580" y="91517"/>
                  </a:lnTo>
                  <a:lnTo>
                    <a:pt x="788037" y="97872"/>
                  </a:lnTo>
                  <a:lnTo>
                    <a:pt x="781682" y="108041"/>
                  </a:lnTo>
                  <a:close/>
                  <a:moveTo>
                    <a:pt x="566879" y="63554"/>
                  </a:moveTo>
                  <a:cubicBezTo>
                    <a:pt x="564337" y="63554"/>
                    <a:pt x="561795" y="61011"/>
                    <a:pt x="561795" y="58469"/>
                  </a:cubicBezTo>
                  <a:lnTo>
                    <a:pt x="561795" y="57198"/>
                  </a:lnTo>
                  <a:cubicBezTo>
                    <a:pt x="561795" y="54656"/>
                    <a:pt x="564337" y="52114"/>
                    <a:pt x="566879" y="52114"/>
                  </a:cubicBezTo>
                  <a:cubicBezTo>
                    <a:pt x="566879" y="50843"/>
                    <a:pt x="566879" y="49571"/>
                    <a:pt x="568150" y="48301"/>
                  </a:cubicBezTo>
                  <a:lnTo>
                    <a:pt x="578318" y="38132"/>
                  </a:lnTo>
                  <a:cubicBezTo>
                    <a:pt x="580860" y="36861"/>
                    <a:pt x="583402" y="36861"/>
                    <a:pt x="585944" y="38132"/>
                  </a:cubicBezTo>
                  <a:cubicBezTo>
                    <a:pt x="588486" y="39403"/>
                    <a:pt x="588486" y="43216"/>
                    <a:pt x="585944" y="44488"/>
                  </a:cubicBezTo>
                  <a:lnTo>
                    <a:pt x="577047" y="53385"/>
                  </a:lnTo>
                  <a:cubicBezTo>
                    <a:pt x="577047" y="54656"/>
                    <a:pt x="577047" y="55927"/>
                    <a:pt x="575776" y="57198"/>
                  </a:cubicBezTo>
                  <a:lnTo>
                    <a:pt x="573234" y="59740"/>
                  </a:lnTo>
                  <a:cubicBezTo>
                    <a:pt x="573234" y="59740"/>
                    <a:pt x="571963" y="61011"/>
                    <a:pt x="571963" y="61011"/>
                  </a:cubicBezTo>
                  <a:cubicBezTo>
                    <a:pt x="570692" y="62282"/>
                    <a:pt x="569420" y="63554"/>
                    <a:pt x="566879" y="63554"/>
                  </a:cubicBezTo>
                  <a:moveTo>
                    <a:pt x="771514" y="53385"/>
                  </a:moveTo>
                  <a:cubicBezTo>
                    <a:pt x="768972" y="53385"/>
                    <a:pt x="766430" y="50843"/>
                    <a:pt x="766430" y="48301"/>
                  </a:cubicBezTo>
                  <a:lnTo>
                    <a:pt x="766430" y="47029"/>
                  </a:lnTo>
                  <a:lnTo>
                    <a:pt x="765159" y="45758"/>
                  </a:lnTo>
                  <a:cubicBezTo>
                    <a:pt x="763888" y="44488"/>
                    <a:pt x="763888" y="43216"/>
                    <a:pt x="763888" y="41945"/>
                  </a:cubicBezTo>
                  <a:lnTo>
                    <a:pt x="763888" y="39403"/>
                  </a:lnTo>
                  <a:lnTo>
                    <a:pt x="756262" y="31777"/>
                  </a:lnTo>
                  <a:cubicBezTo>
                    <a:pt x="753719" y="30505"/>
                    <a:pt x="753719" y="26692"/>
                    <a:pt x="756262" y="25422"/>
                  </a:cubicBezTo>
                  <a:cubicBezTo>
                    <a:pt x="758804" y="24150"/>
                    <a:pt x="761346" y="24150"/>
                    <a:pt x="763888" y="25422"/>
                  </a:cubicBezTo>
                  <a:lnTo>
                    <a:pt x="772785" y="34318"/>
                  </a:lnTo>
                  <a:cubicBezTo>
                    <a:pt x="774056" y="35590"/>
                    <a:pt x="774056" y="36861"/>
                    <a:pt x="774056" y="38132"/>
                  </a:cubicBezTo>
                  <a:lnTo>
                    <a:pt x="774056" y="40674"/>
                  </a:lnTo>
                  <a:lnTo>
                    <a:pt x="775327" y="41945"/>
                  </a:lnTo>
                  <a:cubicBezTo>
                    <a:pt x="776599" y="43216"/>
                    <a:pt x="776599" y="44488"/>
                    <a:pt x="776599" y="45758"/>
                  </a:cubicBezTo>
                  <a:lnTo>
                    <a:pt x="776599" y="49571"/>
                  </a:lnTo>
                  <a:cubicBezTo>
                    <a:pt x="776599" y="52114"/>
                    <a:pt x="775327" y="53385"/>
                    <a:pt x="771514" y="53385"/>
                  </a:cubicBezTo>
                  <a:moveTo>
                    <a:pt x="715589" y="15252"/>
                  </a:moveTo>
                  <a:cubicBezTo>
                    <a:pt x="715589" y="15252"/>
                    <a:pt x="715589" y="15252"/>
                    <a:pt x="715589" y="15252"/>
                  </a:cubicBezTo>
                  <a:lnTo>
                    <a:pt x="699065" y="12711"/>
                  </a:lnTo>
                  <a:lnTo>
                    <a:pt x="690168" y="12711"/>
                  </a:lnTo>
                  <a:cubicBezTo>
                    <a:pt x="687627" y="12711"/>
                    <a:pt x="685084" y="10168"/>
                    <a:pt x="685084" y="7626"/>
                  </a:cubicBezTo>
                  <a:cubicBezTo>
                    <a:pt x="685084" y="5084"/>
                    <a:pt x="687627" y="2542"/>
                    <a:pt x="690168" y="2542"/>
                  </a:cubicBezTo>
                  <a:lnTo>
                    <a:pt x="699065" y="2542"/>
                  </a:lnTo>
                  <a:lnTo>
                    <a:pt x="715589" y="5084"/>
                  </a:lnTo>
                  <a:cubicBezTo>
                    <a:pt x="718131" y="5084"/>
                    <a:pt x="720673" y="7626"/>
                    <a:pt x="719402" y="10168"/>
                  </a:cubicBezTo>
                  <a:cubicBezTo>
                    <a:pt x="720673" y="13982"/>
                    <a:pt x="718131" y="15252"/>
                    <a:pt x="715589" y="15252"/>
                  </a:cubicBezTo>
                  <a:moveTo>
                    <a:pt x="617720" y="13982"/>
                  </a:moveTo>
                  <a:cubicBezTo>
                    <a:pt x="616449" y="13982"/>
                    <a:pt x="613906" y="12711"/>
                    <a:pt x="613906" y="11439"/>
                  </a:cubicBezTo>
                  <a:cubicBezTo>
                    <a:pt x="612636" y="8897"/>
                    <a:pt x="612636" y="6355"/>
                    <a:pt x="615178" y="5084"/>
                  </a:cubicBezTo>
                  <a:lnTo>
                    <a:pt x="616449" y="3813"/>
                  </a:lnTo>
                  <a:cubicBezTo>
                    <a:pt x="616449" y="3813"/>
                    <a:pt x="617720" y="3813"/>
                    <a:pt x="618991" y="2542"/>
                  </a:cubicBezTo>
                  <a:lnTo>
                    <a:pt x="632972" y="0"/>
                  </a:lnTo>
                  <a:lnTo>
                    <a:pt x="641869" y="0"/>
                  </a:lnTo>
                  <a:cubicBezTo>
                    <a:pt x="644411" y="0"/>
                    <a:pt x="646954" y="2542"/>
                    <a:pt x="646954" y="5084"/>
                  </a:cubicBezTo>
                  <a:cubicBezTo>
                    <a:pt x="646954" y="7626"/>
                    <a:pt x="644411" y="10168"/>
                    <a:pt x="641869" y="10168"/>
                  </a:cubicBezTo>
                  <a:lnTo>
                    <a:pt x="634243" y="10168"/>
                  </a:lnTo>
                  <a:lnTo>
                    <a:pt x="621533" y="12711"/>
                  </a:lnTo>
                  <a:cubicBezTo>
                    <a:pt x="620262" y="13982"/>
                    <a:pt x="618991" y="13982"/>
                    <a:pt x="617720" y="13982"/>
                  </a:cubicBezTo>
                </a:path>
              </a:pathLst>
            </a:custGeom>
            <a:solidFill>
              <a:srgbClr val="2A5CAA"/>
            </a:solidFill>
            <a:ln w="3649"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A65657B-4B9F-443B-9F92-845D57197631}"/>
                </a:ext>
              </a:extLst>
            </p:cNvPr>
            <p:cNvSpPr/>
            <p:nvPr/>
          </p:nvSpPr>
          <p:spPr>
            <a:xfrm>
              <a:off x="7133009" y="10325412"/>
              <a:ext cx="832523" cy="1079143"/>
            </a:xfrm>
            <a:custGeom>
              <a:avLst/>
              <a:gdLst>
                <a:gd name="connsiteX0" fmla="*/ 252934 w 832523"/>
                <a:gd name="connsiteY0" fmla="*/ 1079143 h 1079143"/>
                <a:gd name="connsiteX1" fmla="*/ 228785 w 832523"/>
                <a:gd name="connsiteY1" fmla="*/ 1079143 h 1079143"/>
                <a:gd name="connsiteX2" fmla="*/ 223701 w 832523"/>
                <a:gd name="connsiteY2" fmla="*/ 1074059 h 1079143"/>
                <a:gd name="connsiteX3" fmla="*/ 228785 w 832523"/>
                <a:gd name="connsiteY3" fmla="*/ 1068974 h 1079143"/>
                <a:gd name="connsiteX4" fmla="*/ 251663 w 832523"/>
                <a:gd name="connsiteY4" fmla="*/ 1068974 h 1079143"/>
                <a:gd name="connsiteX5" fmla="*/ 256748 w 832523"/>
                <a:gd name="connsiteY5" fmla="*/ 1070246 h 1079143"/>
                <a:gd name="connsiteX6" fmla="*/ 256748 w 832523"/>
                <a:gd name="connsiteY6" fmla="*/ 1076601 h 1079143"/>
                <a:gd name="connsiteX7" fmla="*/ 256748 w 832523"/>
                <a:gd name="connsiteY7" fmla="*/ 1076601 h 1079143"/>
                <a:gd name="connsiteX8" fmla="*/ 252934 w 832523"/>
                <a:gd name="connsiteY8" fmla="*/ 1079143 h 1079143"/>
                <a:gd name="connsiteX9" fmla="*/ 183028 w 832523"/>
                <a:gd name="connsiteY9" fmla="*/ 1071517 h 1079143"/>
                <a:gd name="connsiteX10" fmla="*/ 180486 w 832523"/>
                <a:gd name="connsiteY10" fmla="*/ 1071517 h 1079143"/>
                <a:gd name="connsiteX11" fmla="*/ 176672 w 832523"/>
                <a:gd name="connsiteY11" fmla="*/ 1068974 h 1079143"/>
                <a:gd name="connsiteX12" fmla="*/ 174131 w 832523"/>
                <a:gd name="connsiteY12" fmla="*/ 1068974 h 1079143"/>
                <a:gd name="connsiteX13" fmla="*/ 170317 w 832523"/>
                <a:gd name="connsiteY13" fmla="*/ 1066433 h 1079143"/>
                <a:gd name="connsiteX14" fmla="*/ 170317 w 832523"/>
                <a:gd name="connsiteY14" fmla="*/ 1066433 h 1079143"/>
                <a:gd name="connsiteX15" fmla="*/ 166504 w 832523"/>
                <a:gd name="connsiteY15" fmla="*/ 1063890 h 1079143"/>
                <a:gd name="connsiteX16" fmla="*/ 161421 w 832523"/>
                <a:gd name="connsiteY16" fmla="*/ 1058806 h 1079143"/>
                <a:gd name="connsiteX17" fmla="*/ 166504 w 832523"/>
                <a:gd name="connsiteY17" fmla="*/ 1053722 h 1079143"/>
                <a:gd name="connsiteX18" fmla="*/ 170317 w 832523"/>
                <a:gd name="connsiteY18" fmla="*/ 1053722 h 1079143"/>
                <a:gd name="connsiteX19" fmla="*/ 174131 w 832523"/>
                <a:gd name="connsiteY19" fmla="*/ 1056264 h 1079143"/>
                <a:gd name="connsiteX20" fmla="*/ 174131 w 832523"/>
                <a:gd name="connsiteY20" fmla="*/ 1056264 h 1079143"/>
                <a:gd name="connsiteX21" fmla="*/ 177944 w 832523"/>
                <a:gd name="connsiteY21" fmla="*/ 1058806 h 1079143"/>
                <a:gd name="connsiteX22" fmla="*/ 180486 w 832523"/>
                <a:gd name="connsiteY22" fmla="*/ 1058806 h 1079143"/>
                <a:gd name="connsiteX23" fmla="*/ 185570 w 832523"/>
                <a:gd name="connsiteY23" fmla="*/ 1061348 h 1079143"/>
                <a:gd name="connsiteX24" fmla="*/ 188112 w 832523"/>
                <a:gd name="connsiteY24" fmla="*/ 1065161 h 1079143"/>
                <a:gd name="connsiteX25" fmla="*/ 183028 w 832523"/>
                <a:gd name="connsiteY25" fmla="*/ 1071517 h 1079143"/>
                <a:gd name="connsiteX26" fmla="*/ 298692 w 832523"/>
                <a:gd name="connsiteY26" fmla="*/ 1067704 h 1079143"/>
                <a:gd name="connsiteX27" fmla="*/ 297420 w 832523"/>
                <a:gd name="connsiteY27" fmla="*/ 1067704 h 1079143"/>
                <a:gd name="connsiteX28" fmla="*/ 292336 w 832523"/>
                <a:gd name="connsiteY28" fmla="*/ 1062619 h 1079143"/>
                <a:gd name="connsiteX29" fmla="*/ 296149 w 832523"/>
                <a:gd name="connsiteY29" fmla="*/ 1057535 h 1079143"/>
                <a:gd name="connsiteX30" fmla="*/ 297420 w 832523"/>
                <a:gd name="connsiteY30" fmla="*/ 1056264 h 1079143"/>
                <a:gd name="connsiteX31" fmla="*/ 301234 w 832523"/>
                <a:gd name="connsiteY31" fmla="*/ 1054993 h 1079143"/>
                <a:gd name="connsiteX32" fmla="*/ 303775 w 832523"/>
                <a:gd name="connsiteY32" fmla="*/ 1054993 h 1079143"/>
                <a:gd name="connsiteX33" fmla="*/ 305047 w 832523"/>
                <a:gd name="connsiteY33" fmla="*/ 1053722 h 1079143"/>
                <a:gd name="connsiteX34" fmla="*/ 308860 w 832523"/>
                <a:gd name="connsiteY34" fmla="*/ 1052450 h 1079143"/>
                <a:gd name="connsiteX35" fmla="*/ 308860 w 832523"/>
                <a:gd name="connsiteY35" fmla="*/ 1052450 h 1079143"/>
                <a:gd name="connsiteX36" fmla="*/ 312673 w 832523"/>
                <a:gd name="connsiteY36" fmla="*/ 1049908 h 1079143"/>
                <a:gd name="connsiteX37" fmla="*/ 317757 w 832523"/>
                <a:gd name="connsiteY37" fmla="*/ 1049908 h 1079143"/>
                <a:gd name="connsiteX38" fmla="*/ 322841 w 832523"/>
                <a:gd name="connsiteY38" fmla="*/ 1054993 h 1079143"/>
                <a:gd name="connsiteX39" fmla="*/ 317757 w 832523"/>
                <a:gd name="connsiteY39" fmla="*/ 1060077 h 1079143"/>
                <a:gd name="connsiteX40" fmla="*/ 317757 w 832523"/>
                <a:gd name="connsiteY40" fmla="*/ 1060077 h 1079143"/>
                <a:gd name="connsiteX41" fmla="*/ 313944 w 832523"/>
                <a:gd name="connsiteY41" fmla="*/ 1062619 h 1079143"/>
                <a:gd name="connsiteX42" fmla="*/ 311402 w 832523"/>
                <a:gd name="connsiteY42" fmla="*/ 1062619 h 1079143"/>
                <a:gd name="connsiteX43" fmla="*/ 310130 w 832523"/>
                <a:gd name="connsiteY43" fmla="*/ 1063890 h 1079143"/>
                <a:gd name="connsiteX44" fmla="*/ 306317 w 832523"/>
                <a:gd name="connsiteY44" fmla="*/ 1065161 h 1079143"/>
                <a:gd name="connsiteX45" fmla="*/ 302505 w 832523"/>
                <a:gd name="connsiteY45" fmla="*/ 1065161 h 1079143"/>
                <a:gd name="connsiteX46" fmla="*/ 301234 w 832523"/>
                <a:gd name="connsiteY46" fmla="*/ 1066433 h 1079143"/>
                <a:gd name="connsiteX47" fmla="*/ 298692 w 832523"/>
                <a:gd name="connsiteY47" fmla="*/ 1067704 h 1079143"/>
                <a:gd name="connsiteX48" fmla="*/ 132186 w 832523"/>
                <a:gd name="connsiteY48" fmla="*/ 1043553 h 1079143"/>
                <a:gd name="connsiteX49" fmla="*/ 132186 w 832523"/>
                <a:gd name="connsiteY49" fmla="*/ 1043553 h 1079143"/>
                <a:gd name="connsiteX50" fmla="*/ 128374 w 832523"/>
                <a:gd name="connsiteY50" fmla="*/ 1042282 h 1079143"/>
                <a:gd name="connsiteX51" fmla="*/ 127103 w 832523"/>
                <a:gd name="connsiteY51" fmla="*/ 1041011 h 1079143"/>
                <a:gd name="connsiteX52" fmla="*/ 122018 w 832523"/>
                <a:gd name="connsiteY52" fmla="*/ 1038469 h 1079143"/>
                <a:gd name="connsiteX53" fmla="*/ 119476 w 832523"/>
                <a:gd name="connsiteY53" fmla="*/ 1035927 h 1079143"/>
                <a:gd name="connsiteX54" fmla="*/ 116935 w 832523"/>
                <a:gd name="connsiteY54" fmla="*/ 1033384 h 1079143"/>
                <a:gd name="connsiteX55" fmla="*/ 115663 w 832523"/>
                <a:gd name="connsiteY55" fmla="*/ 1032114 h 1079143"/>
                <a:gd name="connsiteX56" fmla="*/ 113121 w 832523"/>
                <a:gd name="connsiteY56" fmla="*/ 1029571 h 1079143"/>
                <a:gd name="connsiteX57" fmla="*/ 113121 w 832523"/>
                <a:gd name="connsiteY57" fmla="*/ 1021945 h 1079143"/>
                <a:gd name="connsiteX58" fmla="*/ 119476 w 832523"/>
                <a:gd name="connsiteY58" fmla="*/ 1021945 h 1079143"/>
                <a:gd name="connsiteX59" fmla="*/ 120748 w 832523"/>
                <a:gd name="connsiteY59" fmla="*/ 1023216 h 1079143"/>
                <a:gd name="connsiteX60" fmla="*/ 125831 w 832523"/>
                <a:gd name="connsiteY60" fmla="*/ 1025758 h 1079143"/>
                <a:gd name="connsiteX61" fmla="*/ 128374 w 832523"/>
                <a:gd name="connsiteY61" fmla="*/ 1028300 h 1079143"/>
                <a:gd name="connsiteX62" fmla="*/ 130916 w 832523"/>
                <a:gd name="connsiteY62" fmla="*/ 1030842 h 1079143"/>
                <a:gd name="connsiteX63" fmla="*/ 132186 w 832523"/>
                <a:gd name="connsiteY63" fmla="*/ 1032114 h 1079143"/>
                <a:gd name="connsiteX64" fmla="*/ 133458 w 832523"/>
                <a:gd name="connsiteY64" fmla="*/ 1033384 h 1079143"/>
                <a:gd name="connsiteX65" fmla="*/ 136000 w 832523"/>
                <a:gd name="connsiteY65" fmla="*/ 1037197 h 1079143"/>
                <a:gd name="connsiteX66" fmla="*/ 132186 w 832523"/>
                <a:gd name="connsiteY66" fmla="*/ 1043553 h 1079143"/>
                <a:gd name="connsiteX67" fmla="*/ 88972 w 832523"/>
                <a:gd name="connsiteY67" fmla="*/ 1005420 h 1079143"/>
                <a:gd name="connsiteX68" fmla="*/ 86430 w 832523"/>
                <a:gd name="connsiteY68" fmla="*/ 1004150 h 1079143"/>
                <a:gd name="connsiteX69" fmla="*/ 82617 w 832523"/>
                <a:gd name="connsiteY69" fmla="*/ 999065 h 1079143"/>
                <a:gd name="connsiteX70" fmla="*/ 77532 w 832523"/>
                <a:gd name="connsiteY70" fmla="*/ 993981 h 1079143"/>
                <a:gd name="connsiteX71" fmla="*/ 77532 w 832523"/>
                <a:gd name="connsiteY71" fmla="*/ 993981 h 1079143"/>
                <a:gd name="connsiteX72" fmla="*/ 73719 w 832523"/>
                <a:gd name="connsiteY72" fmla="*/ 990168 h 1079143"/>
                <a:gd name="connsiteX73" fmla="*/ 72449 w 832523"/>
                <a:gd name="connsiteY73" fmla="*/ 988897 h 1079143"/>
                <a:gd name="connsiteX74" fmla="*/ 69907 w 832523"/>
                <a:gd name="connsiteY74" fmla="*/ 985084 h 1079143"/>
                <a:gd name="connsiteX75" fmla="*/ 74990 w 832523"/>
                <a:gd name="connsiteY75" fmla="*/ 979999 h 1079143"/>
                <a:gd name="connsiteX76" fmla="*/ 76262 w 832523"/>
                <a:gd name="connsiteY76" fmla="*/ 979999 h 1079143"/>
                <a:gd name="connsiteX77" fmla="*/ 81345 w 832523"/>
                <a:gd name="connsiteY77" fmla="*/ 985084 h 1079143"/>
                <a:gd name="connsiteX78" fmla="*/ 81345 w 832523"/>
                <a:gd name="connsiteY78" fmla="*/ 985084 h 1079143"/>
                <a:gd name="connsiteX79" fmla="*/ 85159 w 832523"/>
                <a:gd name="connsiteY79" fmla="*/ 988897 h 1079143"/>
                <a:gd name="connsiteX80" fmla="*/ 86430 w 832523"/>
                <a:gd name="connsiteY80" fmla="*/ 990168 h 1079143"/>
                <a:gd name="connsiteX81" fmla="*/ 87700 w 832523"/>
                <a:gd name="connsiteY81" fmla="*/ 991439 h 1079143"/>
                <a:gd name="connsiteX82" fmla="*/ 90243 w 832523"/>
                <a:gd name="connsiteY82" fmla="*/ 993981 h 1079143"/>
                <a:gd name="connsiteX83" fmla="*/ 91514 w 832523"/>
                <a:gd name="connsiteY83" fmla="*/ 995252 h 1079143"/>
                <a:gd name="connsiteX84" fmla="*/ 94056 w 832523"/>
                <a:gd name="connsiteY84" fmla="*/ 999065 h 1079143"/>
                <a:gd name="connsiteX85" fmla="*/ 94056 w 832523"/>
                <a:gd name="connsiteY85" fmla="*/ 1000337 h 1079143"/>
                <a:gd name="connsiteX86" fmla="*/ 88972 w 832523"/>
                <a:gd name="connsiteY86" fmla="*/ 1005420 h 1079143"/>
                <a:gd name="connsiteX87" fmla="*/ 45757 w 832523"/>
                <a:gd name="connsiteY87" fmla="*/ 953307 h 1079143"/>
                <a:gd name="connsiteX88" fmla="*/ 41944 w 832523"/>
                <a:gd name="connsiteY88" fmla="*/ 952036 h 1079143"/>
                <a:gd name="connsiteX89" fmla="*/ 41944 w 832523"/>
                <a:gd name="connsiteY89" fmla="*/ 952036 h 1079143"/>
                <a:gd name="connsiteX90" fmla="*/ 40673 w 832523"/>
                <a:gd name="connsiteY90" fmla="*/ 948222 h 1079143"/>
                <a:gd name="connsiteX91" fmla="*/ 40673 w 832523"/>
                <a:gd name="connsiteY91" fmla="*/ 948222 h 1079143"/>
                <a:gd name="connsiteX92" fmla="*/ 39402 w 832523"/>
                <a:gd name="connsiteY92" fmla="*/ 946951 h 1079143"/>
                <a:gd name="connsiteX93" fmla="*/ 38131 w 832523"/>
                <a:gd name="connsiteY93" fmla="*/ 945681 h 1079143"/>
                <a:gd name="connsiteX94" fmla="*/ 35589 w 832523"/>
                <a:gd name="connsiteY94" fmla="*/ 941867 h 1079143"/>
                <a:gd name="connsiteX95" fmla="*/ 35589 w 832523"/>
                <a:gd name="connsiteY95" fmla="*/ 941867 h 1079143"/>
                <a:gd name="connsiteX96" fmla="*/ 34318 w 832523"/>
                <a:gd name="connsiteY96" fmla="*/ 940596 h 1079143"/>
                <a:gd name="connsiteX97" fmla="*/ 33046 w 832523"/>
                <a:gd name="connsiteY97" fmla="*/ 939325 h 1079143"/>
                <a:gd name="connsiteX98" fmla="*/ 30504 w 832523"/>
                <a:gd name="connsiteY98" fmla="*/ 935511 h 1079143"/>
                <a:gd name="connsiteX99" fmla="*/ 30504 w 832523"/>
                <a:gd name="connsiteY99" fmla="*/ 931698 h 1079143"/>
                <a:gd name="connsiteX100" fmla="*/ 35589 w 832523"/>
                <a:gd name="connsiteY100" fmla="*/ 926614 h 1079143"/>
                <a:gd name="connsiteX101" fmla="*/ 40673 w 832523"/>
                <a:gd name="connsiteY101" fmla="*/ 930427 h 1079143"/>
                <a:gd name="connsiteX102" fmla="*/ 43214 w 832523"/>
                <a:gd name="connsiteY102" fmla="*/ 934241 h 1079143"/>
                <a:gd name="connsiteX103" fmla="*/ 43214 w 832523"/>
                <a:gd name="connsiteY103" fmla="*/ 934241 h 1079143"/>
                <a:gd name="connsiteX104" fmla="*/ 44486 w 832523"/>
                <a:gd name="connsiteY104" fmla="*/ 935511 h 1079143"/>
                <a:gd name="connsiteX105" fmla="*/ 45757 w 832523"/>
                <a:gd name="connsiteY105" fmla="*/ 936783 h 1079143"/>
                <a:gd name="connsiteX106" fmla="*/ 48299 w 832523"/>
                <a:gd name="connsiteY106" fmla="*/ 940596 h 1079143"/>
                <a:gd name="connsiteX107" fmla="*/ 48299 w 832523"/>
                <a:gd name="connsiteY107" fmla="*/ 940596 h 1079143"/>
                <a:gd name="connsiteX108" fmla="*/ 49570 w 832523"/>
                <a:gd name="connsiteY108" fmla="*/ 941867 h 1079143"/>
                <a:gd name="connsiteX109" fmla="*/ 50841 w 832523"/>
                <a:gd name="connsiteY109" fmla="*/ 945681 h 1079143"/>
                <a:gd name="connsiteX110" fmla="*/ 50841 w 832523"/>
                <a:gd name="connsiteY110" fmla="*/ 948222 h 1079143"/>
                <a:gd name="connsiteX111" fmla="*/ 49570 w 832523"/>
                <a:gd name="connsiteY111" fmla="*/ 952036 h 1079143"/>
                <a:gd name="connsiteX112" fmla="*/ 45757 w 832523"/>
                <a:gd name="connsiteY112" fmla="*/ 953307 h 1079143"/>
                <a:gd name="connsiteX113" fmla="*/ 724486 w 832523"/>
                <a:gd name="connsiteY113" fmla="*/ 905006 h 1079143"/>
                <a:gd name="connsiteX114" fmla="*/ 720673 w 832523"/>
                <a:gd name="connsiteY114" fmla="*/ 903734 h 1079143"/>
                <a:gd name="connsiteX115" fmla="*/ 720673 w 832523"/>
                <a:gd name="connsiteY115" fmla="*/ 897379 h 1079143"/>
                <a:gd name="connsiteX116" fmla="*/ 723214 w 832523"/>
                <a:gd name="connsiteY116" fmla="*/ 894838 h 1079143"/>
                <a:gd name="connsiteX117" fmla="*/ 732112 w 832523"/>
                <a:gd name="connsiteY117" fmla="*/ 898651 h 1079143"/>
                <a:gd name="connsiteX118" fmla="*/ 729570 w 832523"/>
                <a:gd name="connsiteY118" fmla="*/ 903734 h 1079143"/>
                <a:gd name="connsiteX119" fmla="*/ 728299 w 832523"/>
                <a:gd name="connsiteY119" fmla="*/ 905006 h 1079143"/>
                <a:gd name="connsiteX120" fmla="*/ 724486 w 832523"/>
                <a:gd name="connsiteY120" fmla="*/ 905006 h 1079143"/>
                <a:gd name="connsiteX121" fmla="*/ 17794 w 832523"/>
                <a:gd name="connsiteY121" fmla="*/ 901193 h 1079143"/>
                <a:gd name="connsiteX122" fmla="*/ 12710 w 832523"/>
                <a:gd name="connsiteY122" fmla="*/ 898651 h 1079143"/>
                <a:gd name="connsiteX123" fmla="*/ 11439 w 832523"/>
                <a:gd name="connsiteY123" fmla="*/ 897379 h 1079143"/>
                <a:gd name="connsiteX124" fmla="*/ 10168 w 832523"/>
                <a:gd name="connsiteY124" fmla="*/ 893566 h 1079143"/>
                <a:gd name="connsiteX125" fmla="*/ 10168 w 832523"/>
                <a:gd name="connsiteY125" fmla="*/ 893566 h 1079143"/>
                <a:gd name="connsiteX126" fmla="*/ 7626 w 832523"/>
                <a:gd name="connsiteY126" fmla="*/ 889753 h 1079143"/>
                <a:gd name="connsiteX127" fmla="*/ 7626 w 832523"/>
                <a:gd name="connsiteY127" fmla="*/ 887211 h 1079143"/>
                <a:gd name="connsiteX128" fmla="*/ 5084 w 832523"/>
                <a:gd name="connsiteY128" fmla="*/ 883398 h 1079143"/>
                <a:gd name="connsiteX129" fmla="*/ 5084 w 832523"/>
                <a:gd name="connsiteY129" fmla="*/ 879584 h 1079143"/>
                <a:gd name="connsiteX130" fmla="*/ 10168 w 832523"/>
                <a:gd name="connsiteY130" fmla="*/ 874500 h 1079143"/>
                <a:gd name="connsiteX131" fmla="*/ 15252 w 832523"/>
                <a:gd name="connsiteY131" fmla="*/ 879584 h 1079143"/>
                <a:gd name="connsiteX132" fmla="*/ 17794 w 832523"/>
                <a:gd name="connsiteY132" fmla="*/ 883398 h 1079143"/>
                <a:gd name="connsiteX133" fmla="*/ 17794 w 832523"/>
                <a:gd name="connsiteY133" fmla="*/ 885940 h 1079143"/>
                <a:gd name="connsiteX134" fmla="*/ 20336 w 832523"/>
                <a:gd name="connsiteY134" fmla="*/ 889753 h 1079143"/>
                <a:gd name="connsiteX135" fmla="*/ 20336 w 832523"/>
                <a:gd name="connsiteY135" fmla="*/ 892295 h 1079143"/>
                <a:gd name="connsiteX136" fmla="*/ 21608 w 832523"/>
                <a:gd name="connsiteY136" fmla="*/ 893566 h 1079143"/>
                <a:gd name="connsiteX137" fmla="*/ 22878 w 832523"/>
                <a:gd name="connsiteY137" fmla="*/ 897379 h 1079143"/>
                <a:gd name="connsiteX138" fmla="*/ 17794 w 832523"/>
                <a:gd name="connsiteY138" fmla="*/ 901193 h 1079143"/>
                <a:gd name="connsiteX139" fmla="*/ 762617 w 832523"/>
                <a:gd name="connsiteY139" fmla="*/ 884668 h 1079143"/>
                <a:gd name="connsiteX140" fmla="*/ 757532 w 832523"/>
                <a:gd name="connsiteY140" fmla="*/ 879584 h 1079143"/>
                <a:gd name="connsiteX141" fmla="*/ 757532 w 832523"/>
                <a:gd name="connsiteY141" fmla="*/ 878313 h 1079143"/>
                <a:gd name="connsiteX142" fmla="*/ 757532 w 832523"/>
                <a:gd name="connsiteY142" fmla="*/ 877042 h 1079143"/>
                <a:gd name="connsiteX143" fmla="*/ 762617 w 832523"/>
                <a:gd name="connsiteY143" fmla="*/ 871958 h 1079143"/>
                <a:gd name="connsiteX144" fmla="*/ 767700 w 832523"/>
                <a:gd name="connsiteY144" fmla="*/ 866874 h 1079143"/>
                <a:gd name="connsiteX145" fmla="*/ 767700 w 832523"/>
                <a:gd name="connsiteY145" fmla="*/ 866874 h 1079143"/>
                <a:gd name="connsiteX146" fmla="*/ 771514 w 832523"/>
                <a:gd name="connsiteY146" fmla="*/ 863061 h 1079143"/>
                <a:gd name="connsiteX147" fmla="*/ 776598 w 832523"/>
                <a:gd name="connsiteY147" fmla="*/ 859247 h 1079143"/>
                <a:gd name="connsiteX148" fmla="*/ 781682 w 832523"/>
                <a:gd name="connsiteY148" fmla="*/ 864331 h 1079143"/>
                <a:gd name="connsiteX149" fmla="*/ 781682 w 832523"/>
                <a:gd name="connsiteY149" fmla="*/ 865602 h 1079143"/>
                <a:gd name="connsiteX150" fmla="*/ 780411 w 832523"/>
                <a:gd name="connsiteY150" fmla="*/ 869416 h 1079143"/>
                <a:gd name="connsiteX151" fmla="*/ 772785 w 832523"/>
                <a:gd name="connsiteY151" fmla="*/ 875771 h 1079143"/>
                <a:gd name="connsiteX152" fmla="*/ 771514 w 832523"/>
                <a:gd name="connsiteY152" fmla="*/ 877042 h 1079143"/>
                <a:gd name="connsiteX153" fmla="*/ 770243 w 832523"/>
                <a:gd name="connsiteY153" fmla="*/ 878313 h 1079143"/>
                <a:gd name="connsiteX154" fmla="*/ 767700 w 832523"/>
                <a:gd name="connsiteY154" fmla="*/ 880855 h 1079143"/>
                <a:gd name="connsiteX155" fmla="*/ 766430 w 832523"/>
                <a:gd name="connsiteY155" fmla="*/ 882127 h 1079143"/>
                <a:gd name="connsiteX156" fmla="*/ 762617 w 832523"/>
                <a:gd name="connsiteY156" fmla="*/ 884668 h 1079143"/>
                <a:gd name="connsiteX157" fmla="*/ 800748 w 832523"/>
                <a:gd name="connsiteY157" fmla="*/ 840181 h 1079143"/>
                <a:gd name="connsiteX158" fmla="*/ 796935 w 832523"/>
                <a:gd name="connsiteY158" fmla="*/ 838910 h 1079143"/>
                <a:gd name="connsiteX159" fmla="*/ 796935 w 832523"/>
                <a:gd name="connsiteY159" fmla="*/ 832555 h 1079143"/>
                <a:gd name="connsiteX160" fmla="*/ 796935 w 832523"/>
                <a:gd name="connsiteY160" fmla="*/ 831284 h 1079143"/>
                <a:gd name="connsiteX161" fmla="*/ 799476 w 832523"/>
                <a:gd name="connsiteY161" fmla="*/ 827470 h 1079143"/>
                <a:gd name="connsiteX162" fmla="*/ 799476 w 832523"/>
                <a:gd name="connsiteY162" fmla="*/ 827470 h 1079143"/>
                <a:gd name="connsiteX163" fmla="*/ 802018 w 832523"/>
                <a:gd name="connsiteY163" fmla="*/ 823657 h 1079143"/>
                <a:gd name="connsiteX164" fmla="*/ 803290 w 832523"/>
                <a:gd name="connsiteY164" fmla="*/ 822386 h 1079143"/>
                <a:gd name="connsiteX165" fmla="*/ 804561 w 832523"/>
                <a:gd name="connsiteY165" fmla="*/ 821115 h 1079143"/>
                <a:gd name="connsiteX166" fmla="*/ 804561 w 832523"/>
                <a:gd name="connsiteY166" fmla="*/ 818573 h 1079143"/>
                <a:gd name="connsiteX167" fmla="*/ 809645 w 832523"/>
                <a:gd name="connsiteY167" fmla="*/ 813488 h 1079143"/>
                <a:gd name="connsiteX168" fmla="*/ 814729 w 832523"/>
                <a:gd name="connsiteY168" fmla="*/ 818573 h 1079143"/>
                <a:gd name="connsiteX169" fmla="*/ 814729 w 832523"/>
                <a:gd name="connsiteY169" fmla="*/ 822386 h 1079143"/>
                <a:gd name="connsiteX170" fmla="*/ 813458 w 832523"/>
                <a:gd name="connsiteY170" fmla="*/ 826199 h 1079143"/>
                <a:gd name="connsiteX171" fmla="*/ 812186 w 832523"/>
                <a:gd name="connsiteY171" fmla="*/ 827470 h 1079143"/>
                <a:gd name="connsiteX172" fmla="*/ 809645 w 832523"/>
                <a:gd name="connsiteY172" fmla="*/ 831284 h 1079143"/>
                <a:gd name="connsiteX173" fmla="*/ 809645 w 832523"/>
                <a:gd name="connsiteY173" fmla="*/ 831284 h 1079143"/>
                <a:gd name="connsiteX174" fmla="*/ 807103 w 832523"/>
                <a:gd name="connsiteY174" fmla="*/ 835097 h 1079143"/>
                <a:gd name="connsiteX175" fmla="*/ 805831 w 832523"/>
                <a:gd name="connsiteY175" fmla="*/ 836368 h 1079143"/>
                <a:gd name="connsiteX176" fmla="*/ 803290 w 832523"/>
                <a:gd name="connsiteY176" fmla="*/ 837639 h 1079143"/>
                <a:gd name="connsiteX177" fmla="*/ 800748 w 832523"/>
                <a:gd name="connsiteY177" fmla="*/ 840181 h 1079143"/>
                <a:gd name="connsiteX178" fmla="*/ 808374 w 832523"/>
                <a:gd name="connsiteY178" fmla="*/ 823657 h 1079143"/>
                <a:gd name="connsiteX179" fmla="*/ 808374 w 832523"/>
                <a:gd name="connsiteY179" fmla="*/ 823657 h 1079143"/>
                <a:gd name="connsiteX180" fmla="*/ 808374 w 832523"/>
                <a:gd name="connsiteY180" fmla="*/ 823657 h 1079143"/>
                <a:gd name="connsiteX181" fmla="*/ 5084 w 832523"/>
                <a:gd name="connsiteY181" fmla="*/ 837639 h 1079143"/>
                <a:gd name="connsiteX182" fmla="*/ 0 w 832523"/>
                <a:gd name="connsiteY182" fmla="*/ 832555 h 1079143"/>
                <a:gd name="connsiteX183" fmla="*/ 0 w 832523"/>
                <a:gd name="connsiteY183" fmla="*/ 817301 h 1079143"/>
                <a:gd name="connsiteX184" fmla="*/ 2542 w 832523"/>
                <a:gd name="connsiteY184" fmla="*/ 813488 h 1079143"/>
                <a:gd name="connsiteX185" fmla="*/ 2542 w 832523"/>
                <a:gd name="connsiteY185" fmla="*/ 812218 h 1079143"/>
                <a:gd name="connsiteX186" fmla="*/ 7626 w 832523"/>
                <a:gd name="connsiteY186" fmla="*/ 807133 h 1079143"/>
                <a:gd name="connsiteX187" fmla="*/ 12710 w 832523"/>
                <a:gd name="connsiteY187" fmla="*/ 812218 h 1079143"/>
                <a:gd name="connsiteX188" fmla="*/ 12710 w 832523"/>
                <a:gd name="connsiteY188" fmla="*/ 818573 h 1079143"/>
                <a:gd name="connsiteX189" fmla="*/ 10168 w 832523"/>
                <a:gd name="connsiteY189" fmla="*/ 822386 h 1079143"/>
                <a:gd name="connsiteX190" fmla="*/ 10168 w 832523"/>
                <a:gd name="connsiteY190" fmla="*/ 833825 h 1079143"/>
                <a:gd name="connsiteX191" fmla="*/ 5084 w 832523"/>
                <a:gd name="connsiteY191" fmla="*/ 837639 h 1079143"/>
                <a:gd name="connsiteX192" fmla="*/ 824897 w 832523"/>
                <a:gd name="connsiteY192" fmla="*/ 784254 h 1079143"/>
                <a:gd name="connsiteX193" fmla="*/ 819813 w 832523"/>
                <a:gd name="connsiteY193" fmla="*/ 779169 h 1079143"/>
                <a:gd name="connsiteX194" fmla="*/ 819813 w 832523"/>
                <a:gd name="connsiteY194" fmla="*/ 769001 h 1079143"/>
                <a:gd name="connsiteX195" fmla="*/ 821084 w 832523"/>
                <a:gd name="connsiteY195" fmla="*/ 765188 h 1079143"/>
                <a:gd name="connsiteX196" fmla="*/ 822355 w 832523"/>
                <a:gd name="connsiteY196" fmla="*/ 763916 h 1079143"/>
                <a:gd name="connsiteX197" fmla="*/ 822355 w 832523"/>
                <a:gd name="connsiteY197" fmla="*/ 756290 h 1079143"/>
                <a:gd name="connsiteX198" fmla="*/ 827439 w 832523"/>
                <a:gd name="connsiteY198" fmla="*/ 751205 h 1079143"/>
                <a:gd name="connsiteX199" fmla="*/ 832523 w 832523"/>
                <a:gd name="connsiteY199" fmla="*/ 756290 h 1079143"/>
                <a:gd name="connsiteX200" fmla="*/ 832523 w 832523"/>
                <a:gd name="connsiteY200" fmla="*/ 767730 h 1079143"/>
                <a:gd name="connsiteX201" fmla="*/ 831252 w 832523"/>
                <a:gd name="connsiteY201" fmla="*/ 771543 h 1079143"/>
                <a:gd name="connsiteX202" fmla="*/ 829981 w 832523"/>
                <a:gd name="connsiteY202" fmla="*/ 772814 h 1079143"/>
                <a:gd name="connsiteX203" fmla="*/ 829981 w 832523"/>
                <a:gd name="connsiteY203" fmla="*/ 779169 h 1079143"/>
                <a:gd name="connsiteX204" fmla="*/ 824897 w 832523"/>
                <a:gd name="connsiteY204" fmla="*/ 784254 h 1079143"/>
                <a:gd name="connsiteX205" fmla="*/ 21608 w 832523"/>
                <a:gd name="connsiteY205" fmla="*/ 776627 h 1079143"/>
                <a:gd name="connsiteX206" fmla="*/ 16523 w 832523"/>
                <a:gd name="connsiteY206" fmla="*/ 771543 h 1079143"/>
                <a:gd name="connsiteX207" fmla="*/ 16523 w 832523"/>
                <a:gd name="connsiteY207" fmla="*/ 770271 h 1079143"/>
                <a:gd name="connsiteX208" fmla="*/ 17794 w 832523"/>
                <a:gd name="connsiteY208" fmla="*/ 766458 h 1079143"/>
                <a:gd name="connsiteX209" fmla="*/ 19065 w 832523"/>
                <a:gd name="connsiteY209" fmla="*/ 765188 h 1079143"/>
                <a:gd name="connsiteX210" fmla="*/ 19065 w 832523"/>
                <a:gd name="connsiteY210" fmla="*/ 762645 h 1079143"/>
                <a:gd name="connsiteX211" fmla="*/ 20336 w 832523"/>
                <a:gd name="connsiteY211" fmla="*/ 758832 h 1079143"/>
                <a:gd name="connsiteX212" fmla="*/ 21608 w 832523"/>
                <a:gd name="connsiteY212" fmla="*/ 757561 h 1079143"/>
                <a:gd name="connsiteX213" fmla="*/ 22878 w 832523"/>
                <a:gd name="connsiteY213" fmla="*/ 753748 h 1079143"/>
                <a:gd name="connsiteX214" fmla="*/ 24149 w 832523"/>
                <a:gd name="connsiteY214" fmla="*/ 752477 h 1079143"/>
                <a:gd name="connsiteX215" fmla="*/ 25421 w 832523"/>
                <a:gd name="connsiteY215" fmla="*/ 748664 h 1079143"/>
                <a:gd name="connsiteX216" fmla="*/ 27963 w 832523"/>
                <a:gd name="connsiteY216" fmla="*/ 746122 h 1079143"/>
                <a:gd name="connsiteX217" fmla="*/ 35589 w 832523"/>
                <a:gd name="connsiteY217" fmla="*/ 746122 h 1079143"/>
                <a:gd name="connsiteX218" fmla="*/ 35589 w 832523"/>
                <a:gd name="connsiteY218" fmla="*/ 752477 h 1079143"/>
                <a:gd name="connsiteX219" fmla="*/ 34318 w 832523"/>
                <a:gd name="connsiteY219" fmla="*/ 753748 h 1079143"/>
                <a:gd name="connsiteX220" fmla="*/ 33046 w 832523"/>
                <a:gd name="connsiteY220" fmla="*/ 757561 h 1079143"/>
                <a:gd name="connsiteX221" fmla="*/ 31776 w 832523"/>
                <a:gd name="connsiteY221" fmla="*/ 758832 h 1079143"/>
                <a:gd name="connsiteX222" fmla="*/ 30504 w 832523"/>
                <a:gd name="connsiteY222" fmla="*/ 762645 h 1079143"/>
                <a:gd name="connsiteX223" fmla="*/ 29233 w 832523"/>
                <a:gd name="connsiteY223" fmla="*/ 763916 h 1079143"/>
                <a:gd name="connsiteX224" fmla="*/ 29233 w 832523"/>
                <a:gd name="connsiteY224" fmla="*/ 766458 h 1079143"/>
                <a:gd name="connsiteX225" fmla="*/ 27963 w 832523"/>
                <a:gd name="connsiteY225" fmla="*/ 770271 h 1079143"/>
                <a:gd name="connsiteX226" fmla="*/ 26691 w 832523"/>
                <a:gd name="connsiteY226" fmla="*/ 771543 h 1079143"/>
                <a:gd name="connsiteX227" fmla="*/ 21608 w 832523"/>
                <a:gd name="connsiteY227" fmla="*/ 776627 h 1079143"/>
                <a:gd name="connsiteX228" fmla="*/ 50841 w 832523"/>
                <a:gd name="connsiteY228" fmla="*/ 714345 h 1079143"/>
                <a:gd name="connsiteX229" fmla="*/ 47028 w 832523"/>
                <a:gd name="connsiteY229" fmla="*/ 713073 h 1079143"/>
                <a:gd name="connsiteX230" fmla="*/ 47028 w 832523"/>
                <a:gd name="connsiteY230" fmla="*/ 706718 h 1079143"/>
                <a:gd name="connsiteX231" fmla="*/ 47028 w 832523"/>
                <a:gd name="connsiteY231" fmla="*/ 706718 h 1079143"/>
                <a:gd name="connsiteX232" fmla="*/ 47028 w 832523"/>
                <a:gd name="connsiteY232" fmla="*/ 704176 h 1079143"/>
                <a:gd name="connsiteX233" fmla="*/ 48299 w 832523"/>
                <a:gd name="connsiteY233" fmla="*/ 700362 h 1079143"/>
                <a:gd name="connsiteX234" fmla="*/ 48299 w 832523"/>
                <a:gd name="connsiteY234" fmla="*/ 699092 h 1079143"/>
                <a:gd name="connsiteX235" fmla="*/ 49570 w 832523"/>
                <a:gd name="connsiteY235" fmla="*/ 695278 h 1079143"/>
                <a:gd name="connsiteX236" fmla="*/ 50841 w 832523"/>
                <a:gd name="connsiteY236" fmla="*/ 694007 h 1079143"/>
                <a:gd name="connsiteX237" fmla="*/ 53383 w 832523"/>
                <a:gd name="connsiteY237" fmla="*/ 690194 h 1079143"/>
                <a:gd name="connsiteX238" fmla="*/ 58467 w 832523"/>
                <a:gd name="connsiteY238" fmla="*/ 685110 h 1079143"/>
                <a:gd name="connsiteX239" fmla="*/ 63551 w 832523"/>
                <a:gd name="connsiteY239" fmla="*/ 690194 h 1079143"/>
                <a:gd name="connsiteX240" fmla="*/ 63551 w 832523"/>
                <a:gd name="connsiteY240" fmla="*/ 694007 h 1079143"/>
                <a:gd name="connsiteX241" fmla="*/ 61009 w 832523"/>
                <a:gd name="connsiteY241" fmla="*/ 697821 h 1079143"/>
                <a:gd name="connsiteX242" fmla="*/ 59738 w 832523"/>
                <a:gd name="connsiteY242" fmla="*/ 699092 h 1079143"/>
                <a:gd name="connsiteX243" fmla="*/ 58467 w 832523"/>
                <a:gd name="connsiteY243" fmla="*/ 700362 h 1079143"/>
                <a:gd name="connsiteX244" fmla="*/ 58467 w 832523"/>
                <a:gd name="connsiteY244" fmla="*/ 702905 h 1079143"/>
                <a:gd name="connsiteX245" fmla="*/ 57196 w 832523"/>
                <a:gd name="connsiteY245" fmla="*/ 706718 h 1079143"/>
                <a:gd name="connsiteX246" fmla="*/ 57196 w 832523"/>
                <a:gd name="connsiteY246" fmla="*/ 707989 h 1079143"/>
                <a:gd name="connsiteX247" fmla="*/ 55925 w 832523"/>
                <a:gd name="connsiteY247" fmla="*/ 711802 h 1079143"/>
                <a:gd name="connsiteX248" fmla="*/ 54654 w 832523"/>
                <a:gd name="connsiteY248" fmla="*/ 713073 h 1079143"/>
                <a:gd name="connsiteX249" fmla="*/ 50841 w 832523"/>
                <a:gd name="connsiteY249" fmla="*/ 714345 h 1079143"/>
                <a:gd name="connsiteX250" fmla="*/ 824897 w 832523"/>
                <a:gd name="connsiteY250" fmla="*/ 714345 h 1079143"/>
                <a:gd name="connsiteX251" fmla="*/ 819813 w 832523"/>
                <a:gd name="connsiteY251" fmla="*/ 709260 h 1079143"/>
                <a:gd name="connsiteX252" fmla="*/ 819813 w 832523"/>
                <a:gd name="connsiteY252" fmla="*/ 705447 h 1079143"/>
                <a:gd name="connsiteX253" fmla="*/ 817271 w 832523"/>
                <a:gd name="connsiteY253" fmla="*/ 701634 h 1079143"/>
                <a:gd name="connsiteX254" fmla="*/ 817271 w 832523"/>
                <a:gd name="connsiteY254" fmla="*/ 691465 h 1079143"/>
                <a:gd name="connsiteX255" fmla="*/ 817271 w 832523"/>
                <a:gd name="connsiteY255" fmla="*/ 685110 h 1079143"/>
                <a:gd name="connsiteX256" fmla="*/ 824897 w 832523"/>
                <a:gd name="connsiteY256" fmla="*/ 685110 h 1079143"/>
                <a:gd name="connsiteX257" fmla="*/ 826168 w 832523"/>
                <a:gd name="connsiteY257" fmla="*/ 686381 h 1079143"/>
                <a:gd name="connsiteX258" fmla="*/ 827439 w 832523"/>
                <a:gd name="connsiteY258" fmla="*/ 690194 h 1079143"/>
                <a:gd name="connsiteX259" fmla="*/ 827439 w 832523"/>
                <a:gd name="connsiteY259" fmla="*/ 697821 h 1079143"/>
                <a:gd name="connsiteX260" fmla="*/ 829981 w 832523"/>
                <a:gd name="connsiteY260" fmla="*/ 701634 h 1079143"/>
                <a:gd name="connsiteX261" fmla="*/ 829981 w 832523"/>
                <a:gd name="connsiteY261" fmla="*/ 710532 h 1079143"/>
                <a:gd name="connsiteX262" fmla="*/ 824897 w 832523"/>
                <a:gd name="connsiteY262" fmla="*/ 714345 h 1079143"/>
                <a:gd name="connsiteX263" fmla="*/ 74990 w 832523"/>
                <a:gd name="connsiteY263" fmla="*/ 653333 h 1079143"/>
                <a:gd name="connsiteX264" fmla="*/ 69907 w 832523"/>
                <a:gd name="connsiteY264" fmla="*/ 648249 h 1079143"/>
                <a:gd name="connsiteX265" fmla="*/ 69907 w 832523"/>
                <a:gd name="connsiteY265" fmla="*/ 644435 h 1079143"/>
                <a:gd name="connsiteX266" fmla="*/ 71177 w 832523"/>
                <a:gd name="connsiteY266" fmla="*/ 640622 h 1079143"/>
                <a:gd name="connsiteX267" fmla="*/ 72449 w 832523"/>
                <a:gd name="connsiteY267" fmla="*/ 639351 h 1079143"/>
                <a:gd name="connsiteX268" fmla="*/ 72449 w 832523"/>
                <a:gd name="connsiteY268" fmla="*/ 632995 h 1079143"/>
                <a:gd name="connsiteX269" fmla="*/ 73719 w 832523"/>
                <a:gd name="connsiteY269" fmla="*/ 629182 h 1079143"/>
                <a:gd name="connsiteX270" fmla="*/ 74990 w 832523"/>
                <a:gd name="connsiteY270" fmla="*/ 627912 h 1079143"/>
                <a:gd name="connsiteX271" fmla="*/ 74990 w 832523"/>
                <a:gd name="connsiteY271" fmla="*/ 625369 h 1079143"/>
                <a:gd name="connsiteX272" fmla="*/ 80075 w 832523"/>
                <a:gd name="connsiteY272" fmla="*/ 620285 h 1079143"/>
                <a:gd name="connsiteX273" fmla="*/ 85159 w 832523"/>
                <a:gd name="connsiteY273" fmla="*/ 625369 h 1079143"/>
                <a:gd name="connsiteX274" fmla="*/ 85159 w 832523"/>
                <a:gd name="connsiteY274" fmla="*/ 630453 h 1079143"/>
                <a:gd name="connsiteX275" fmla="*/ 83888 w 832523"/>
                <a:gd name="connsiteY275" fmla="*/ 634267 h 1079143"/>
                <a:gd name="connsiteX276" fmla="*/ 82617 w 832523"/>
                <a:gd name="connsiteY276" fmla="*/ 635538 h 1079143"/>
                <a:gd name="connsiteX277" fmla="*/ 82617 w 832523"/>
                <a:gd name="connsiteY277" fmla="*/ 641893 h 1079143"/>
                <a:gd name="connsiteX278" fmla="*/ 81345 w 832523"/>
                <a:gd name="connsiteY278" fmla="*/ 645706 h 1079143"/>
                <a:gd name="connsiteX279" fmla="*/ 80075 w 832523"/>
                <a:gd name="connsiteY279" fmla="*/ 646978 h 1079143"/>
                <a:gd name="connsiteX280" fmla="*/ 80075 w 832523"/>
                <a:gd name="connsiteY280" fmla="*/ 648249 h 1079143"/>
                <a:gd name="connsiteX281" fmla="*/ 74990 w 832523"/>
                <a:gd name="connsiteY281" fmla="*/ 653333 h 1079143"/>
                <a:gd name="connsiteX282" fmla="*/ 808374 w 832523"/>
                <a:gd name="connsiteY282" fmla="*/ 649519 h 1079143"/>
                <a:gd name="connsiteX283" fmla="*/ 804561 w 832523"/>
                <a:gd name="connsiteY283" fmla="*/ 648249 h 1079143"/>
                <a:gd name="connsiteX284" fmla="*/ 802018 w 832523"/>
                <a:gd name="connsiteY284" fmla="*/ 645706 h 1079143"/>
                <a:gd name="connsiteX285" fmla="*/ 800748 w 832523"/>
                <a:gd name="connsiteY285" fmla="*/ 641893 h 1079143"/>
                <a:gd name="connsiteX286" fmla="*/ 800748 w 832523"/>
                <a:gd name="connsiteY286" fmla="*/ 641893 h 1079143"/>
                <a:gd name="connsiteX287" fmla="*/ 799476 w 832523"/>
                <a:gd name="connsiteY287" fmla="*/ 640622 h 1079143"/>
                <a:gd name="connsiteX288" fmla="*/ 798205 w 832523"/>
                <a:gd name="connsiteY288" fmla="*/ 636809 h 1079143"/>
                <a:gd name="connsiteX289" fmla="*/ 798205 w 832523"/>
                <a:gd name="connsiteY289" fmla="*/ 636809 h 1079143"/>
                <a:gd name="connsiteX290" fmla="*/ 795663 w 832523"/>
                <a:gd name="connsiteY290" fmla="*/ 632995 h 1079143"/>
                <a:gd name="connsiteX291" fmla="*/ 795663 w 832523"/>
                <a:gd name="connsiteY291" fmla="*/ 632995 h 1079143"/>
                <a:gd name="connsiteX292" fmla="*/ 794393 w 832523"/>
                <a:gd name="connsiteY292" fmla="*/ 631725 h 1079143"/>
                <a:gd name="connsiteX293" fmla="*/ 793121 w 832523"/>
                <a:gd name="connsiteY293" fmla="*/ 627912 h 1079143"/>
                <a:gd name="connsiteX294" fmla="*/ 793121 w 832523"/>
                <a:gd name="connsiteY294" fmla="*/ 625369 h 1079143"/>
                <a:gd name="connsiteX295" fmla="*/ 798205 w 832523"/>
                <a:gd name="connsiteY295" fmla="*/ 620285 h 1079143"/>
                <a:gd name="connsiteX296" fmla="*/ 803290 w 832523"/>
                <a:gd name="connsiteY296" fmla="*/ 625369 h 1079143"/>
                <a:gd name="connsiteX297" fmla="*/ 803290 w 832523"/>
                <a:gd name="connsiteY297" fmla="*/ 626640 h 1079143"/>
                <a:gd name="connsiteX298" fmla="*/ 804561 w 832523"/>
                <a:gd name="connsiteY298" fmla="*/ 627912 h 1079143"/>
                <a:gd name="connsiteX299" fmla="*/ 805831 w 832523"/>
                <a:gd name="connsiteY299" fmla="*/ 629182 h 1079143"/>
                <a:gd name="connsiteX300" fmla="*/ 808374 w 832523"/>
                <a:gd name="connsiteY300" fmla="*/ 632995 h 1079143"/>
                <a:gd name="connsiteX301" fmla="*/ 808374 w 832523"/>
                <a:gd name="connsiteY301" fmla="*/ 635538 h 1079143"/>
                <a:gd name="connsiteX302" fmla="*/ 809645 w 832523"/>
                <a:gd name="connsiteY302" fmla="*/ 636809 h 1079143"/>
                <a:gd name="connsiteX303" fmla="*/ 810916 w 832523"/>
                <a:gd name="connsiteY303" fmla="*/ 640622 h 1079143"/>
                <a:gd name="connsiteX304" fmla="*/ 810916 w 832523"/>
                <a:gd name="connsiteY304" fmla="*/ 640622 h 1079143"/>
                <a:gd name="connsiteX305" fmla="*/ 812186 w 832523"/>
                <a:gd name="connsiteY305" fmla="*/ 641893 h 1079143"/>
                <a:gd name="connsiteX306" fmla="*/ 812186 w 832523"/>
                <a:gd name="connsiteY306" fmla="*/ 648249 h 1079143"/>
                <a:gd name="connsiteX307" fmla="*/ 808374 w 832523"/>
                <a:gd name="connsiteY307" fmla="*/ 649519 h 1079143"/>
                <a:gd name="connsiteX308" fmla="*/ 776598 w 832523"/>
                <a:gd name="connsiteY308" fmla="*/ 596135 h 1079143"/>
                <a:gd name="connsiteX309" fmla="*/ 772785 w 832523"/>
                <a:gd name="connsiteY309" fmla="*/ 593592 h 1079143"/>
                <a:gd name="connsiteX310" fmla="*/ 771514 w 832523"/>
                <a:gd name="connsiteY310" fmla="*/ 591050 h 1079143"/>
                <a:gd name="connsiteX311" fmla="*/ 770243 w 832523"/>
                <a:gd name="connsiteY311" fmla="*/ 589779 h 1079143"/>
                <a:gd name="connsiteX312" fmla="*/ 768972 w 832523"/>
                <a:gd name="connsiteY312" fmla="*/ 585966 h 1079143"/>
                <a:gd name="connsiteX313" fmla="*/ 768972 w 832523"/>
                <a:gd name="connsiteY313" fmla="*/ 584695 h 1079143"/>
                <a:gd name="connsiteX314" fmla="*/ 762617 w 832523"/>
                <a:gd name="connsiteY314" fmla="*/ 577069 h 1079143"/>
                <a:gd name="connsiteX315" fmla="*/ 761345 w 832523"/>
                <a:gd name="connsiteY315" fmla="*/ 573255 h 1079143"/>
                <a:gd name="connsiteX316" fmla="*/ 763888 w 832523"/>
                <a:gd name="connsiteY316" fmla="*/ 566899 h 1079143"/>
                <a:gd name="connsiteX317" fmla="*/ 770243 w 832523"/>
                <a:gd name="connsiteY317" fmla="*/ 569442 h 1079143"/>
                <a:gd name="connsiteX318" fmla="*/ 771514 w 832523"/>
                <a:gd name="connsiteY318" fmla="*/ 571984 h 1079143"/>
                <a:gd name="connsiteX319" fmla="*/ 777869 w 832523"/>
                <a:gd name="connsiteY319" fmla="*/ 580882 h 1079143"/>
                <a:gd name="connsiteX320" fmla="*/ 779140 w 832523"/>
                <a:gd name="connsiteY320" fmla="*/ 583424 h 1079143"/>
                <a:gd name="connsiteX321" fmla="*/ 779140 w 832523"/>
                <a:gd name="connsiteY321" fmla="*/ 583424 h 1079143"/>
                <a:gd name="connsiteX322" fmla="*/ 780411 w 832523"/>
                <a:gd name="connsiteY322" fmla="*/ 584695 h 1079143"/>
                <a:gd name="connsiteX323" fmla="*/ 781682 w 832523"/>
                <a:gd name="connsiteY323" fmla="*/ 585966 h 1079143"/>
                <a:gd name="connsiteX324" fmla="*/ 782953 w 832523"/>
                <a:gd name="connsiteY324" fmla="*/ 589779 h 1079143"/>
                <a:gd name="connsiteX325" fmla="*/ 780411 w 832523"/>
                <a:gd name="connsiteY325" fmla="*/ 596135 h 1079143"/>
                <a:gd name="connsiteX326" fmla="*/ 776598 w 832523"/>
                <a:gd name="connsiteY326" fmla="*/ 596135 h 1079143"/>
                <a:gd name="connsiteX327" fmla="*/ 86430 w 832523"/>
                <a:gd name="connsiteY327" fmla="*/ 585966 h 1079143"/>
                <a:gd name="connsiteX328" fmla="*/ 85159 w 832523"/>
                <a:gd name="connsiteY328" fmla="*/ 585966 h 1079143"/>
                <a:gd name="connsiteX329" fmla="*/ 81345 w 832523"/>
                <a:gd name="connsiteY329" fmla="*/ 580882 h 1079143"/>
                <a:gd name="connsiteX330" fmla="*/ 81345 w 832523"/>
                <a:gd name="connsiteY330" fmla="*/ 569442 h 1079143"/>
                <a:gd name="connsiteX331" fmla="*/ 83888 w 832523"/>
                <a:gd name="connsiteY331" fmla="*/ 556731 h 1079143"/>
                <a:gd name="connsiteX332" fmla="*/ 88972 w 832523"/>
                <a:gd name="connsiteY332" fmla="*/ 552918 h 1079143"/>
                <a:gd name="connsiteX333" fmla="*/ 92785 w 832523"/>
                <a:gd name="connsiteY333" fmla="*/ 558002 h 1079143"/>
                <a:gd name="connsiteX334" fmla="*/ 90243 w 832523"/>
                <a:gd name="connsiteY334" fmla="*/ 570713 h 1079143"/>
                <a:gd name="connsiteX335" fmla="*/ 90243 w 832523"/>
                <a:gd name="connsiteY335" fmla="*/ 580882 h 1079143"/>
                <a:gd name="connsiteX336" fmla="*/ 90243 w 832523"/>
                <a:gd name="connsiteY336" fmla="*/ 582152 h 1079143"/>
                <a:gd name="connsiteX337" fmla="*/ 86430 w 832523"/>
                <a:gd name="connsiteY337" fmla="*/ 585966 h 1079143"/>
                <a:gd name="connsiteX338" fmla="*/ 741009 w 832523"/>
                <a:gd name="connsiteY338" fmla="*/ 538936 h 1079143"/>
                <a:gd name="connsiteX339" fmla="*/ 738467 w 832523"/>
                <a:gd name="connsiteY339" fmla="*/ 538936 h 1079143"/>
                <a:gd name="connsiteX340" fmla="*/ 738467 w 832523"/>
                <a:gd name="connsiteY340" fmla="*/ 538936 h 1079143"/>
                <a:gd name="connsiteX341" fmla="*/ 733383 w 832523"/>
                <a:gd name="connsiteY341" fmla="*/ 533852 h 1079143"/>
                <a:gd name="connsiteX342" fmla="*/ 733383 w 832523"/>
                <a:gd name="connsiteY342" fmla="*/ 533852 h 1079143"/>
                <a:gd name="connsiteX343" fmla="*/ 730841 w 832523"/>
                <a:gd name="connsiteY343" fmla="*/ 530039 h 1079143"/>
                <a:gd name="connsiteX344" fmla="*/ 730841 w 832523"/>
                <a:gd name="connsiteY344" fmla="*/ 530039 h 1079143"/>
                <a:gd name="connsiteX345" fmla="*/ 728299 w 832523"/>
                <a:gd name="connsiteY345" fmla="*/ 526226 h 1079143"/>
                <a:gd name="connsiteX346" fmla="*/ 728299 w 832523"/>
                <a:gd name="connsiteY346" fmla="*/ 526226 h 1079143"/>
                <a:gd name="connsiteX347" fmla="*/ 725757 w 832523"/>
                <a:gd name="connsiteY347" fmla="*/ 522412 h 1079143"/>
                <a:gd name="connsiteX348" fmla="*/ 732112 w 832523"/>
                <a:gd name="connsiteY348" fmla="*/ 517328 h 1079143"/>
                <a:gd name="connsiteX349" fmla="*/ 733383 w 832523"/>
                <a:gd name="connsiteY349" fmla="*/ 517328 h 1079143"/>
                <a:gd name="connsiteX350" fmla="*/ 738467 w 832523"/>
                <a:gd name="connsiteY350" fmla="*/ 522412 h 1079143"/>
                <a:gd name="connsiteX351" fmla="*/ 738467 w 832523"/>
                <a:gd name="connsiteY351" fmla="*/ 522412 h 1079143"/>
                <a:gd name="connsiteX352" fmla="*/ 741009 w 832523"/>
                <a:gd name="connsiteY352" fmla="*/ 526226 h 1079143"/>
                <a:gd name="connsiteX353" fmla="*/ 741009 w 832523"/>
                <a:gd name="connsiteY353" fmla="*/ 526226 h 1079143"/>
                <a:gd name="connsiteX354" fmla="*/ 743551 w 832523"/>
                <a:gd name="connsiteY354" fmla="*/ 530039 h 1079143"/>
                <a:gd name="connsiteX355" fmla="*/ 743551 w 832523"/>
                <a:gd name="connsiteY355" fmla="*/ 530039 h 1079143"/>
                <a:gd name="connsiteX356" fmla="*/ 746094 w 832523"/>
                <a:gd name="connsiteY356" fmla="*/ 533852 h 1079143"/>
                <a:gd name="connsiteX357" fmla="*/ 741009 w 832523"/>
                <a:gd name="connsiteY357" fmla="*/ 538936 h 1079143"/>
                <a:gd name="connsiteX358" fmla="*/ 95327 w 832523"/>
                <a:gd name="connsiteY358" fmla="*/ 514786 h 1079143"/>
                <a:gd name="connsiteX359" fmla="*/ 92785 w 832523"/>
                <a:gd name="connsiteY359" fmla="*/ 514786 h 1079143"/>
                <a:gd name="connsiteX360" fmla="*/ 90243 w 832523"/>
                <a:gd name="connsiteY360" fmla="*/ 508430 h 1079143"/>
                <a:gd name="connsiteX361" fmla="*/ 90243 w 832523"/>
                <a:gd name="connsiteY361" fmla="*/ 507159 h 1079143"/>
                <a:gd name="connsiteX362" fmla="*/ 90243 w 832523"/>
                <a:gd name="connsiteY362" fmla="*/ 494449 h 1079143"/>
                <a:gd name="connsiteX363" fmla="*/ 92785 w 832523"/>
                <a:gd name="connsiteY363" fmla="*/ 490635 h 1079143"/>
                <a:gd name="connsiteX364" fmla="*/ 92785 w 832523"/>
                <a:gd name="connsiteY364" fmla="*/ 488093 h 1079143"/>
                <a:gd name="connsiteX365" fmla="*/ 97869 w 832523"/>
                <a:gd name="connsiteY365" fmla="*/ 483009 h 1079143"/>
                <a:gd name="connsiteX366" fmla="*/ 102953 w 832523"/>
                <a:gd name="connsiteY366" fmla="*/ 488093 h 1079143"/>
                <a:gd name="connsiteX367" fmla="*/ 102953 w 832523"/>
                <a:gd name="connsiteY367" fmla="*/ 494449 h 1079143"/>
                <a:gd name="connsiteX368" fmla="*/ 100411 w 832523"/>
                <a:gd name="connsiteY368" fmla="*/ 498262 h 1079143"/>
                <a:gd name="connsiteX369" fmla="*/ 100411 w 832523"/>
                <a:gd name="connsiteY369" fmla="*/ 508430 h 1079143"/>
                <a:gd name="connsiteX370" fmla="*/ 100411 w 832523"/>
                <a:gd name="connsiteY370" fmla="*/ 510973 h 1079143"/>
                <a:gd name="connsiteX371" fmla="*/ 99140 w 832523"/>
                <a:gd name="connsiteY371" fmla="*/ 512243 h 1079143"/>
                <a:gd name="connsiteX372" fmla="*/ 95327 w 832523"/>
                <a:gd name="connsiteY372" fmla="*/ 514786 h 1079143"/>
                <a:gd name="connsiteX373" fmla="*/ 715589 w 832523"/>
                <a:gd name="connsiteY373" fmla="*/ 485551 h 1079143"/>
                <a:gd name="connsiteX374" fmla="*/ 711776 w 832523"/>
                <a:gd name="connsiteY374" fmla="*/ 483009 h 1079143"/>
                <a:gd name="connsiteX375" fmla="*/ 710504 w 832523"/>
                <a:gd name="connsiteY375" fmla="*/ 481738 h 1079143"/>
                <a:gd name="connsiteX376" fmla="*/ 709233 w 832523"/>
                <a:gd name="connsiteY376" fmla="*/ 477924 h 1079143"/>
                <a:gd name="connsiteX377" fmla="*/ 709233 w 832523"/>
                <a:gd name="connsiteY377" fmla="*/ 475383 h 1079143"/>
                <a:gd name="connsiteX378" fmla="*/ 707963 w 832523"/>
                <a:gd name="connsiteY378" fmla="*/ 474111 h 1079143"/>
                <a:gd name="connsiteX379" fmla="*/ 706691 w 832523"/>
                <a:gd name="connsiteY379" fmla="*/ 470298 h 1079143"/>
                <a:gd name="connsiteX380" fmla="*/ 706691 w 832523"/>
                <a:gd name="connsiteY380" fmla="*/ 470298 h 1079143"/>
                <a:gd name="connsiteX381" fmla="*/ 705421 w 832523"/>
                <a:gd name="connsiteY381" fmla="*/ 469027 h 1079143"/>
                <a:gd name="connsiteX382" fmla="*/ 704149 w 832523"/>
                <a:gd name="connsiteY382" fmla="*/ 465213 h 1079143"/>
                <a:gd name="connsiteX383" fmla="*/ 704149 w 832523"/>
                <a:gd name="connsiteY383" fmla="*/ 460130 h 1079143"/>
                <a:gd name="connsiteX384" fmla="*/ 706691 w 832523"/>
                <a:gd name="connsiteY384" fmla="*/ 460130 h 1079143"/>
                <a:gd name="connsiteX385" fmla="*/ 706691 w 832523"/>
                <a:gd name="connsiteY385" fmla="*/ 455045 h 1079143"/>
                <a:gd name="connsiteX386" fmla="*/ 709233 w 832523"/>
                <a:gd name="connsiteY386" fmla="*/ 455045 h 1079143"/>
                <a:gd name="connsiteX387" fmla="*/ 714318 w 832523"/>
                <a:gd name="connsiteY387" fmla="*/ 460130 h 1079143"/>
                <a:gd name="connsiteX388" fmla="*/ 714318 w 832523"/>
                <a:gd name="connsiteY388" fmla="*/ 462672 h 1079143"/>
                <a:gd name="connsiteX389" fmla="*/ 715589 w 832523"/>
                <a:gd name="connsiteY389" fmla="*/ 463943 h 1079143"/>
                <a:gd name="connsiteX390" fmla="*/ 716859 w 832523"/>
                <a:gd name="connsiteY390" fmla="*/ 467756 h 1079143"/>
                <a:gd name="connsiteX391" fmla="*/ 716859 w 832523"/>
                <a:gd name="connsiteY391" fmla="*/ 467756 h 1079143"/>
                <a:gd name="connsiteX392" fmla="*/ 718131 w 832523"/>
                <a:gd name="connsiteY392" fmla="*/ 469027 h 1079143"/>
                <a:gd name="connsiteX393" fmla="*/ 719402 w 832523"/>
                <a:gd name="connsiteY393" fmla="*/ 472840 h 1079143"/>
                <a:gd name="connsiteX394" fmla="*/ 719402 w 832523"/>
                <a:gd name="connsiteY394" fmla="*/ 475383 h 1079143"/>
                <a:gd name="connsiteX395" fmla="*/ 720673 w 832523"/>
                <a:gd name="connsiteY395" fmla="*/ 476653 h 1079143"/>
                <a:gd name="connsiteX396" fmla="*/ 721944 w 832523"/>
                <a:gd name="connsiteY396" fmla="*/ 480466 h 1079143"/>
                <a:gd name="connsiteX397" fmla="*/ 715589 w 832523"/>
                <a:gd name="connsiteY397" fmla="*/ 485551 h 1079143"/>
                <a:gd name="connsiteX398" fmla="*/ 100411 w 832523"/>
                <a:gd name="connsiteY398" fmla="*/ 446147 h 1079143"/>
                <a:gd name="connsiteX399" fmla="*/ 95327 w 832523"/>
                <a:gd name="connsiteY399" fmla="*/ 441063 h 1079143"/>
                <a:gd name="connsiteX400" fmla="*/ 95327 w 832523"/>
                <a:gd name="connsiteY400" fmla="*/ 416913 h 1079143"/>
                <a:gd name="connsiteX401" fmla="*/ 100411 w 832523"/>
                <a:gd name="connsiteY401" fmla="*/ 411829 h 1079143"/>
                <a:gd name="connsiteX402" fmla="*/ 105495 w 832523"/>
                <a:gd name="connsiteY402" fmla="*/ 416913 h 1079143"/>
                <a:gd name="connsiteX403" fmla="*/ 105495 w 832523"/>
                <a:gd name="connsiteY403" fmla="*/ 441063 h 1079143"/>
                <a:gd name="connsiteX404" fmla="*/ 100411 w 832523"/>
                <a:gd name="connsiteY404" fmla="*/ 446147 h 1079143"/>
                <a:gd name="connsiteX405" fmla="*/ 692710 w 832523"/>
                <a:gd name="connsiteY405" fmla="*/ 429623 h 1079143"/>
                <a:gd name="connsiteX406" fmla="*/ 688897 w 832523"/>
                <a:gd name="connsiteY406" fmla="*/ 428353 h 1079143"/>
                <a:gd name="connsiteX407" fmla="*/ 687626 w 832523"/>
                <a:gd name="connsiteY407" fmla="*/ 427081 h 1079143"/>
                <a:gd name="connsiteX408" fmla="*/ 686355 w 832523"/>
                <a:gd name="connsiteY408" fmla="*/ 423268 h 1079143"/>
                <a:gd name="connsiteX409" fmla="*/ 686355 w 832523"/>
                <a:gd name="connsiteY409" fmla="*/ 416913 h 1079143"/>
                <a:gd name="connsiteX410" fmla="*/ 683813 w 832523"/>
                <a:gd name="connsiteY410" fmla="*/ 413100 h 1079143"/>
                <a:gd name="connsiteX411" fmla="*/ 683813 w 832523"/>
                <a:gd name="connsiteY411" fmla="*/ 410557 h 1079143"/>
                <a:gd name="connsiteX412" fmla="*/ 683813 w 832523"/>
                <a:gd name="connsiteY412" fmla="*/ 409286 h 1079143"/>
                <a:gd name="connsiteX413" fmla="*/ 682542 w 832523"/>
                <a:gd name="connsiteY413" fmla="*/ 405473 h 1079143"/>
                <a:gd name="connsiteX414" fmla="*/ 682542 w 832523"/>
                <a:gd name="connsiteY414" fmla="*/ 402931 h 1079143"/>
                <a:gd name="connsiteX415" fmla="*/ 682542 w 832523"/>
                <a:gd name="connsiteY415" fmla="*/ 400389 h 1079143"/>
                <a:gd name="connsiteX416" fmla="*/ 687626 w 832523"/>
                <a:gd name="connsiteY416" fmla="*/ 395304 h 1079143"/>
                <a:gd name="connsiteX417" fmla="*/ 692710 w 832523"/>
                <a:gd name="connsiteY417" fmla="*/ 400389 h 1079143"/>
                <a:gd name="connsiteX418" fmla="*/ 692710 w 832523"/>
                <a:gd name="connsiteY418" fmla="*/ 401660 h 1079143"/>
                <a:gd name="connsiteX419" fmla="*/ 693981 w 832523"/>
                <a:gd name="connsiteY419" fmla="*/ 405473 h 1079143"/>
                <a:gd name="connsiteX420" fmla="*/ 693981 w 832523"/>
                <a:gd name="connsiteY420" fmla="*/ 408015 h 1079143"/>
                <a:gd name="connsiteX421" fmla="*/ 693981 w 832523"/>
                <a:gd name="connsiteY421" fmla="*/ 409286 h 1079143"/>
                <a:gd name="connsiteX422" fmla="*/ 695253 w 832523"/>
                <a:gd name="connsiteY422" fmla="*/ 413100 h 1079143"/>
                <a:gd name="connsiteX423" fmla="*/ 695253 w 832523"/>
                <a:gd name="connsiteY423" fmla="*/ 415642 h 1079143"/>
                <a:gd name="connsiteX424" fmla="*/ 695253 w 832523"/>
                <a:gd name="connsiteY424" fmla="*/ 420726 h 1079143"/>
                <a:gd name="connsiteX425" fmla="*/ 695253 w 832523"/>
                <a:gd name="connsiteY425" fmla="*/ 427081 h 1079143"/>
                <a:gd name="connsiteX426" fmla="*/ 692710 w 832523"/>
                <a:gd name="connsiteY426" fmla="*/ 429623 h 1079143"/>
                <a:gd name="connsiteX427" fmla="*/ 110580 w 832523"/>
                <a:gd name="connsiteY427" fmla="*/ 381323 h 1079143"/>
                <a:gd name="connsiteX428" fmla="*/ 105495 w 832523"/>
                <a:gd name="connsiteY428" fmla="*/ 376238 h 1079143"/>
                <a:gd name="connsiteX429" fmla="*/ 105495 w 832523"/>
                <a:gd name="connsiteY429" fmla="*/ 376238 h 1079143"/>
                <a:gd name="connsiteX430" fmla="*/ 106766 w 832523"/>
                <a:gd name="connsiteY430" fmla="*/ 372425 h 1079143"/>
                <a:gd name="connsiteX431" fmla="*/ 108037 w 832523"/>
                <a:gd name="connsiteY431" fmla="*/ 371154 h 1079143"/>
                <a:gd name="connsiteX432" fmla="*/ 108037 w 832523"/>
                <a:gd name="connsiteY432" fmla="*/ 368612 h 1079143"/>
                <a:gd name="connsiteX433" fmla="*/ 110580 w 832523"/>
                <a:gd name="connsiteY433" fmla="*/ 364799 h 1079143"/>
                <a:gd name="connsiteX434" fmla="*/ 110580 w 832523"/>
                <a:gd name="connsiteY434" fmla="*/ 364799 h 1079143"/>
                <a:gd name="connsiteX435" fmla="*/ 113121 w 832523"/>
                <a:gd name="connsiteY435" fmla="*/ 360986 h 1079143"/>
                <a:gd name="connsiteX436" fmla="*/ 113121 w 832523"/>
                <a:gd name="connsiteY436" fmla="*/ 360986 h 1079143"/>
                <a:gd name="connsiteX437" fmla="*/ 118205 w 832523"/>
                <a:gd name="connsiteY437" fmla="*/ 355901 h 1079143"/>
                <a:gd name="connsiteX438" fmla="*/ 120748 w 832523"/>
                <a:gd name="connsiteY438" fmla="*/ 355901 h 1079143"/>
                <a:gd name="connsiteX439" fmla="*/ 125831 w 832523"/>
                <a:gd name="connsiteY439" fmla="*/ 360986 h 1079143"/>
                <a:gd name="connsiteX440" fmla="*/ 123290 w 832523"/>
                <a:gd name="connsiteY440" fmla="*/ 364799 h 1079143"/>
                <a:gd name="connsiteX441" fmla="*/ 123290 w 832523"/>
                <a:gd name="connsiteY441" fmla="*/ 366070 h 1079143"/>
                <a:gd name="connsiteX442" fmla="*/ 120748 w 832523"/>
                <a:gd name="connsiteY442" fmla="*/ 369883 h 1079143"/>
                <a:gd name="connsiteX443" fmla="*/ 120748 w 832523"/>
                <a:gd name="connsiteY443" fmla="*/ 369883 h 1079143"/>
                <a:gd name="connsiteX444" fmla="*/ 118205 w 832523"/>
                <a:gd name="connsiteY444" fmla="*/ 373697 h 1079143"/>
                <a:gd name="connsiteX445" fmla="*/ 118205 w 832523"/>
                <a:gd name="connsiteY445" fmla="*/ 373697 h 1079143"/>
                <a:gd name="connsiteX446" fmla="*/ 116935 w 832523"/>
                <a:gd name="connsiteY446" fmla="*/ 377510 h 1079143"/>
                <a:gd name="connsiteX447" fmla="*/ 114393 w 832523"/>
                <a:gd name="connsiteY447" fmla="*/ 380052 h 1079143"/>
                <a:gd name="connsiteX448" fmla="*/ 110580 w 832523"/>
                <a:gd name="connsiteY448" fmla="*/ 381323 h 1079143"/>
                <a:gd name="connsiteX449" fmla="*/ 673645 w 832523"/>
                <a:gd name="connsiteY449" fmla="*/ 362257 h 1079143"/>
                <a:gd name="connsiteX450" fmla="*/ 668560 w 832523"/>
                <a:gd name="connsiteY450" fmla="*/ 359714 h 1079143"/>
                <a:gd name="connsiteX451" fmla="*/ 667290 w 832523"/>
                <a:gd name="connsiteY451" fmla="*/ 357172 h 1079143"/>
                <a:gd name="connsiteX452" fmla="*/ 667290 w 832523"/>
                <a:gd name="connsiteY452" fmla="*/ 354630 h 1079143"/>
                <a:gd name="connsiteX453" fmla="*/ 667290 w 832523"/>
                <a:gd name="connsiteY453" fmla="*/ 349546 h 1079143"/>
                <a:gd name="connsiteX454" fmla="*/ 666018 w 832523"/>
                <a:gd name="connsiteY454" fmla="*/ 345733 h 1079143"/>
                <a:gd name="connsiteX455" fmla="*/ 666018 w 832523"/>
                <a:gd name="connsiteY455" fmla="*/ 343190 h 1079143"/>
                <a:gd name="connsiteX456" fmla="*/ 666018 w 832523"/>
                <a:gd name="connsiteY456" fmla="*/ 340648 h 1079143"/>
                <a:gd name="connsiteX457" fmla="*/ 664748 w 832523"/>
                <a:gd name="connsiteY457" fmla="*/ 339377 h 1079143"/>
                <a:gd name="connsiteX458" fmla="*/ 663477 w 832523"/>
                <a:gd name="connsiteY458" fmla="*/ 335564 h 1079143"/>
                <a:gd name="connsiteX459" fmla="*/ 663477 w 832523"/>
                <a:gd name="connsiteY459" fmla="*/ 334293 h 1079143"/>
                <a:gd name="connsiteX460" fmla="*/ 668560 w 832523"/>
                <a:gd name="connsiteY460" fmla="*/ 329209 h 1079143"/>
                <a:gd name="connsiteX461" fmla="*/ 673645 w 832523"/>
                <a:gd name="connsiteY461" fmla="*/ 334293 h 1079143"/>
                <a:gd name="connsiteX462" fmla="*/ 674916 w 832523"/>
                <a:gd name="connsiteY462" fmla="*/ 335564 h 1079143"/>
                <a:gd name="connsiteX463" fmla="*/ 676187 w 832523"/>
                <a:gd name="connsiteY463" fmla="*/ 339377 h 1079143"/>
                <a:gd name="connsiteX464" fmla="*/ 676187 w 832523"/>
                <a:gd name="connsiteY464" fmla="*/ 343190 h 1079143"/>
                <a:gd name="connsiteX465" fmla="*/ 677458 w 832523"/>
                <a:gd name="connsiteY465" fmla="*/ 347003 h 1079143"/>
                <a:gd name="connsiteX466" fmla="*/ 677458 w 832523"/>
                <a:gd name="connsiteY466" fmla="*/ 349546 h 1079143"/>
                <a:gd name="connsiteX467" fmla="*/ 677458 w 832523"/>
                <a:gd name="connsiteY467" fmla="*/ 355901 h 1079143"/>
                <a:gd name="connsiteX468" fmla="*/ 677458 w 832523"/>
                <a:gd name="connsiteY468" fmla="*/ 357172 h 1079143"/>
                <a:gd name="connsiteX469" fmla="*/ 674916 w 832523"/>
                <a:gd name="connsiteY469" fmla="*/ 363527 h 1079143"/>
                <a:gd name="connsiteX470" fmla="*/ 673645 w 832523"/>
                <a:gd name="connsiteY470" fmla="*/ 362257 h 1079143"/>
                <a:gd name="connsiteX471" fmla="*/ 138542 w 832523"/>
                <a:gd name="connsiteY471" fmla="*/ 330480 h 1079143"/>
                <a:gd name="connsiteX472" fmla="*/ 134729 w 832523"/>
                <a:gd name="connsiteY472" fmla="*/ 329209 h 1079143"/>
                <a:gd name="connsiteX473" fmla="*/ 134729 w 832523"/>
                <a:gd name="connsiteY473" fmla="*/ 322854 h 1079143"/>
                <a:gd name="connsiteX474" fmla="*/ 138542 w 832523"/>
                <a:gd name="connsiteY474" fmla="*/ 319040 h 1079143"/>
                <a:gd name="connsiteX475" fmla="*/ 142355 w 832523"/>
                <a:gd name="connsiteY475" fmla="*/ 310143 h 1079143"/>
                <a:gd name="connsiteX476" fmla="*/ 143626 w 832523"/>
                <a:gd name="connsiteY476" fmla="*/ 308871 h 1079143"/>
                <a:gd name="connsiteX477" fmla="*/ 144897 w 832523"/>
                <a:gd name="connsiteY477" fmla="*/ 307600 h 1079143"/>
                <a:gd name="connsiteX478" fmla="*/ 149981 w 832523"/>
                <a:gd name="connsiteY478" fmla="*/ 302516 h 1079143"/>
                <a:gd name="connsiteX479" fmla="*/ 151252 w 832523"/>
                <a:gd name="connsiteY479" fmla="*/ 302516 h 1079143"/>
                <a:gd name="connsiteX480" fmla="*/ 156336 w 832523"/>
                <a:gd name="connsiteY480" fmla="*/ 307600 h 1079143"/>
                <a:gd name="connsiteX481" fmla="*/ 153794 w 832523"/>
                <a:gd name="connsiteY481" fmla="*/ 311414 h 1079143"/>
                <a:gd name="connsiteX482" fmla="*/ 152523 w 832523"/>
                <a:gd name="connsiteY482" fmla="*/ 312684 h 1079143"/>
                <a:gd name="connsiteX483" fmla="*/ 151252 w 832523"/>
                <a:gd name="connsiteY483" fmla="*/ 313956 h 1079143"/>
                <a:gd name="connsiteX484" fmla="*/ 147439 w 832523"/>
                <a:gd name="connsiteY484" fmla="*/ 322854 h 1079143"/>
                <a:gd name="connsiteX485" fmla="*/ 146168 w 832523"/>
                <a:gd name="connsiteY485" fmla="*/ 324124 h 1079143"/>
                <a:gd name="connsiteX486" fmla="*/ 141084 w 832523"/>
                <a:gd name="connsiteY486" fmla="*/ 329209 h 1079143"/>
                <a:gd name="connsiteX487" fmla="*/ 138542 w 832523"/>
                <a:gd name="connsiteY487" fmla="*/ 330480 h 1079143"/>
                <a:gd name="connsiteX488" fmla="*/ 658392 w 832523"/>
                <a:gd name="connsiteY488" fmla="*/ 294890 h 1079143"/>
                <a:gd name="connsiteX489" fmla="*/ 653308 w 832523"/>
                <a:gd name="connsiteY489" fmla="*/ 289805 h 1079143"/>
                <a:gd name="connsiteX490" fmla="*/ 653308 w 832523"/>
                <a:gd name="connsiteY490" fmla="*/ 283450 h 1079143"/>
                <a:gd name="connsiteX491" fmla="*/ 652037 w 832523"/>
                <a:gd name="connsiteY491" fmla="*/ 282179 h 1079143"/>
                <a:gd name="connsiteX492" fmla="*/ 650767 w 832523"/>
                <a:gd name="connsiteY492" fmla="*/ 278366 h 1079143"/>
                <a:gd name="connsiteX493" fmla="*/ 650767 w 832523"/>
                <a:gd name="connsiteY493" fmla="*/ 266926 h 1079143"/>
                <a:gd name="connsiteX494" fmla="*/ 655850 w 832523"/>
                <a:gd name="connsiteY494" fmla="*/ 261841 h 1079143"/>
                <a:gd name="connsiteX495" fmla="*/ 660935 w 832523"/>
                <a:gd name="connsiteY495" fmla="*/ 265655 h 1079143"/>
                <a:gd name="connsiteX496" fmla="*/ 660935 w 832523"/>
                <a:gd name="connsiteY496" fmla="*/ 275824 h 1079143"/>
                <a:gd name="connsiteX497" fmla="*/ 662205 w 832523"/>
                <a:gd name="connsiteY497" fmla="*/ 277094 h 1079143"/>
                <a:gd name="connsiteX498" fmla="*/ 663477 w 832523"/>
                <a:gd name="connsiteY498" fmla="*/ 280907 h 1079143"/>
                <a:gd name="connsiteX499" fmla="*/ 663477 w 832523"/>
                <a:gd name="connsiteY499" fmla="*/ 289805 h 1079143"/>
                <a:gd name="connsiteX500" fmla="*/ 658392 w 832523"/>
                <a:gd name="connsiteY500" fmla="*/ 294890 h 1079143"/>
                <a:gd name="connsiteX501" fmla="*/ 181757 w 832523"/>
                <a:gd name="connsiteY501" fmla="*/ 285992 h 1079143"/>
                <a:gd name="connsiteX502" fmla="*/ 177944 w 832523"/>
                <a:gd name="connsiteY502" fmla="*/ 284721 h 1079143"/>
                <a:gd name="connsiteX503" fmla="*/ 177944 w 832523"/>
                <a:gd name="connsiteY503" fmla="*/ 278366 h 1079143"/>
                <a:gd name="connsiteX504" fmla="*/ 177944 w 832523"/>
                <a:gd name="connsiteY504" fmla="*/ 278366 h 1079143"/>
                <a:gd name="connsiteX505" fmla="*/ 179215 w 832523"/>
                <a:gd name="connsiteY505" fmla="*/ 277094 h 1079143"/>
                <a:gd name="connsiteX506" fmla="*/ 184299 w 832523"/>
                <a:gd name="connsiteY506" fmla="*/ 274552 h 1079143"/>
                <a:gd name="connsiteX507" fmla="*/ 184299 w 832523"/>
                <a:gd name="connsiteY507" fmla="*/ 274552 h 1079143"/>
                <a:gd name="connsiteX508" fmla="*/ 185570 w 832523"/>
                <a:gd name="connsiteY508" fmla="*/ 273281 h 1079143"/>
                <a:gd name="connsiteX509" fmla="*/ 189383 w 832523"/>
                <a:gd name="connsiteY509" fmla="*/ 272010 h 1079143"/>
                <a:gd name="connsiteX510" fmla="*/ 189383 w 832523"/>
                <a:gd name="connsiteY510" fmla="*/ 272010 h 1079143"/>
                <a:gd name="connsiteX511" fmla="*/ 190654 w 832523"/>
                <a:gd name="connsiteY511" fmla="*/ 270739 h 1079143"/>
                <a:gd name="connsiteX512" fmla="*/ 191925 w 832523"/>
                <a:gd name="connsiteY512" fmla="*/ 269468 h 1079143"/>
                <a:gd name="connsiteX513" fmla="*/ 197009 w 832523"/>
                <a:gd name="connsiteY513" fmla="*/ 266926 h 1079143"/>
                <a:gd name="connsiteX514" fmla="*/ 200822 w 832523"/>
                <a:gd name="connsiteY514" fmla="*/ 266926 h 1079143"/>
                <a:gd name="connsiteX515" fmla="*/ 205907 w 832523"/>
                <a:gd name="connsiteY515" fmla="*/ 272010 h 1079143"/>
                <a:gd name="connsiteX516" fmla="*/ 202093 w 832523"/>
                <a:gd name="connsiteY516" fmla="*/ 277094 h 1079143"/>
                <a:gd name="connsiteX517" fmla="*/ 198280 w 832523"/>
                <a:gd name="connsiteY517" fmla="*/ 279637 h 1079143"/>
                <a:gd name="connsiteX518" fmla="*/ 198280 w 832523"/>
                <a:gd name="connsiteY518" fmla="*/ 279637 h 1079143"/>
                <a:gd name="connsiteX519" fmla="*/ 197009 w 832523"/>
                <a:gd name="connsiteY519" fmla="*/ 280907 h 1079143"/>
                <a:gd name="connsiteX520" fmla="*/ 193196 w 832523"/>
                <a:gd name="connsiteY520" fmla="*/ 282179 h 1079143"/>
                <a:gd name="connsiteX521" fmla="*/ 193196 w 832523"/>
                <a:gd name="connsiteY521" fmla="*/ 282179 h 1079143"/>
                <a:gd name="connsiteX522" fmla="*/ 191925 w 832523"/>
                <a:gd name="connsiteY522" fmla="*/ 283450 h 1079143"/>
                <a:gd name="connsiteX523" fmla="*/ 190654 w 832523"/>
                <a:gd name="connsiteY523" fmla="*/ 284721 h 1079143"/>
                <a:gd name="connsiteX524" fmla="*/ 185570 w 832523"/>
                <a:gd name="connsiteY524" fmla="*/ 287263 h 1079143"/>
                <a:gd name="connsiteX525" fmla="*/ 181757 w 832523"/>
                <a:gd name="connsiteY525" fmla="*/ 285992 h 1079143"/>
                <a:gd name="connsiteX526" fmla="*/ 181757 w 832523"/>
                <a:gd name="connsiteY526" fmla="*/ 285992 h 1079143"/>
                <a:gd name="connsiteX527" fmla="*/ 241495 w 832523"/>
                <a:gd name="connsiteY527" fmla="*/ 258028 h 1079143"/>
                <a:gd name="connsiteX528" fmla="*/ 236411 w 832523"/>
                <a:gd name="connsiteY528" fmla="*/ 252944 h 1079143"/>
                <a:gd name="connsiteX529" fmla="*/ 238953 w 832523"/>
                <a:gd name="connsiteY529" fmla="*/ 247860 h 1079143"/>
                <a:gd name="connsiteX530" fmla="*/ 240224 w 832523"/>
                <a:gd name="connsiteY530" fmla="*/ 246589 h 1079143"/>
                <a:gd name="connsiteX531" fmla="*/ 244038 w 832523"/>
                <a:gd name="connsiteY531" fmla="*/ 245317 h 1079143"/>
                <a:gd name="connsiteX532" fmla="*/ 244038 w 832523"/>
                <a:gd name="connsiteY532" fmla="*/ 245317 h 1079143"/>
                <a:gd name="connsiteX533" fmla="*/ 247850 w 832523"/>
                <a:gd name="connsiteY533" fmla="*/ 242775 h 1079143"/>
                <a:gd name="connsiteX534" fmla="*/ 247850 w 832523"/>
                <a:gd name="connsiteY534" fmla="*/ 242775 h 1079143"/>
                <a:gd name="connsiteX535" fmla="*/ 249121 w 832523"/>
                <a:gd name="connsiteY535" fmla="*/ 241504 h 1079143"/>
                <a:gd name="connsiteX536" fmla="*/ 252934 w 832523"/>
                <a:gd name="connsiteY536" fmla="*/ 240234 h 1079143"/>
                <a:gd name="connsiteX537" fmla="*/ 252934 w 832523"/>
                <a:gd name="connsiteY537" fmla="*/ 240234 h 1079143"/>
                <a:gd name="connsiteX538" fmla="*/ 254206 w 832523"/>
                <a:gd name="connsiteY538" fmla="*/ 238962 h 1079143"/>
                <a:gd name="connsiteX539" fmla="*/ 258019 w 832523"/>
                <a:gd name="connsiteY539" fmla="*/ 237691 h 1079143"/>
                <a:gd name="connsiteX540" fmla="*/ 260561 w 832523"/>
                <a:gd name="connsiteY540" fmla="*/ 237691 h 1079143"/>
                <a:gd name="connsiteX541" fmla="*/ 265644 w 832523"/>
                <a:gd name="connsiteY541" fmla="*/ 242775 h 1079143"/>
                <a:gd name="connsiteX542" fmla="*/ 260561 w 832523"/>
                <a:gd name="connsiteY542" fmla="*/ 247860 h 1079143"/>
                <a:gd name="connsiteX543" fmla="*/ 260561 w 832523"/>
                <a:gd name="connsiteY543" fmla="*/ 247860 h 1079143"/>
                <a:gd name="connsiteX544" fmla="*/ 259289 w 832523"/>
                <a:gd name="connsiteY544" fmla="*/ 249131 h 1079143"/>
                <a:gd name="connsiteX545" fmla="*/ 255476 w 832523"/>
                <a:gd name="connsiteY545" fmla="*/ 250402 h 1079143"/>
                <a:gd name="connsiteX546" fmla="*/ 255476 w 832523"/>
                <a:gd name="connsiteY546" fmla="*/ 250402 h 1079143"/>
                <a:gd name="connsiteX547" fmla="*/ 254206 w 832523"/>
                <a:gd name="connsiteY547" fmla="*/ 251673 h 1079143"/>
                <a:gd name="connsiteX548" fmla="*/ 252934 w 832523"/>
                <a:gd name="connsiteY548" fmla="*/ 252944 h 1079143"/>
                <a:gd name="connsiteX549" fmla="*/ 247850 w 832523"/>
                <a:gd name="connsiteY549" fmla="*/ 255486 h 1079143"/>
                <a:gd name="connsiteX550" fmla="*/ 245308 w 832523"/>
                <a:gd name="connsiteY550" fmla="*/ 255486 h 1079143"/>
                <a:gd name="connsiteX551" fmla="*/ 244038 w 832523"/>
                <a:gd name="connsiteY551" fmla="*/ 256757 h 1079143"/>
                <a:gd name="connsiteX552" fmla="*/ 241495 w 832523"/>
                <a:gd name="connsiteY552" fmla="*/ 258028 h 1079143"/>
                <a:gd name="connsiteX553" fmla="*/ 650767 w 832523"/>
                <a:gd name="connsiteY553" fmla="*/ 224981 h 1079143"/>
                <a:gd name="connsiteX554" fmla="*/ 645682 w 832523"/>
                <a:gd name="connsiteY554" fmla="*/ 219896 h 1079143"/>
                <a:gd name="connsiteX555" fmla="*/ 645682 w 832523"/>
                <a:gd name="connsiteY555" fmla="*/ 213541 h 1079143"/>
                <a:gd name="connsiteX556" fmla="*/ 644411 w 832523"/>
                <a:gd name="connsiteY556" fmla="*/ 212270 h 1079143"/>
                <a:gd name="connsiteX557" fmla="*/ 643140 w 832523"/>
                <a:gd name="connsiteY557" fmla="*/ 208457 h 1079143"/>
                <a:gd name="connsiteX558" fmla="*/ 643140 w 832523"/>
                <a:gd name="connsiteY558" fmla="*/ 195746 h 1079143"/>
                <a:gd name="connsiteX559" fmla="*/ 648224 w 832523"/>
                <a:gd name="connsiteY559" fmla="*/ 190661 h 1079143"/>
                <a:gd name="connsiteX560" fmla="*/ 653308 w 832523"/>
                <a:gd name="connsiteY560" fmla="*/ 195746 h 1079143"/>
                <a:gd name="connsiteX561" fmla="*/ 653308 w 832523"/>
                <a:gd name="connsiteY561" fmla="*/ 205914 h 1079143"/>
                <a:gd name="connsiteX562" fmla="*/ 654579 w 832523"/>
                <a:gd name="connsiteY562" fmla="*/ 207185 h 1079143"/>
                <a:gd name="connsiteX563" fmla="*/ 655850 w 832523"/>
                <a:gd name="connsiteY563" fmla="*/ 210998 h 1079143"/>
                <a:gd name="connsiteX564" fmla="*/ 655850 w 832523"/>
                <a:gd name="connsiteY564" fmla="*/ 218625 h 1079143"/>
                <a:gd name="connsiteX565" fmla="*/ 650767 w 832523"/>
                <a:gd name="connsiteY565" fmla="*/ 224981 h 1079143"/>
                <a:gd name="connsiteX566" fmla="*/ 291065 w 832523"/>
                <a:gd name="connsiteY566" fmla="*/ 223709 h 1079143"/>
                <a:gd name="connsiteX567" fmla="*/ 287252 w 832523"/>
                <a:gd name="connsiteY567" fmla="*/ 222438 h 1079143"/>
                <a:gd name="connsiteX568" fmla="*/ 287252 w 832523"/>
                <a:gd name="connsiteY568" fmla="*/ 216083 h 1079143"/>
                <a:gd name="connsiteX569" fmla="*/ 293607 w 832523"/>
                <a:gd name="connsiteY569" fmla="*/ 209727 h 1079143"/>
                <a:gd name="connsiteX570" fmla="*/ 296149 w 832523"/>
                <a:gd name="connsiteY570" fmla="*/ 205914 h 1079143"/>
                <a:gd name="connsiteX571" fmla="*/ 298692 w 832523"/>
                <a:gd name="connsiteY571" fmla="*/ 203372 h 1079143"/>
                <a:gd name="connsiteX572" fmla="*/ 303775 w 832523"/>
                <a:gd name="connsiteY572" fmla="*/ 200830 h 1079143"/>
                <a:gd name="connsiteX573" fmla="*/ 306317 w 832523"/>
                <a:gd name="connsiteY573" fmla="*/ 200830 h 1079143"/>
                <a:gd name="connsiteX574" fmla="*/ 311402 w 832523"/>
                <a:gd name="connsiteY574" fmla="*/ 205914 h 1079143"/>
                <a:gd name="connsiteX575" fmla="*/ 308860 w 832523"/>
                <a:gd name="connsiteY575" fmla="*/ 209727 h 1079143"/>
                <a:gd name="connsiteX576" fmla="*/ 306317 w 832523"/>
                <a:gd name="connsiteY576" fmla="*/ 212270 h 1079143"/>
                <a:gd name="connsiteX577" fmla="*/ 303775 w 832523"/>
                <a:gd name="connsiteY577" fmla="*/ 214812 h 1079143"/>
                <a:gd name="connsiteX578" fmla="*/ 302505 w 832523"/>
                <a:gd name="connsiteY578" fmla="*/ 216083 h 1079143"/>
                <a:gd name="connsiteX579" fmla="*/ 294879 w 832523"/>
                <a:gd name="connsiteY579" fmla="*/ 222438 h 1079143"/>
                <a:gd name="connsiteX580" fmla="*/ 291065 w 832523"/>
                <a:gd name="connsiteY580" fmla="*/ 223709 h 1079143"/>
                <a:gd name="connsiteX581" fmla="*/ 331738 w 832523"/>
                <a:gd name="connsiteY581" fmla="*/ 174138 h 1079143"/>
                <a:gd name="connsiteX582" fmla="*/ 329196 w 832523"/>
                <a:gd name="connsiteY582" fmla="*/ 174138 h 1079143"/>
                <a:gd name="connsiteX583" fmla="*/ 326654 w 832523"/>
                <a:gd name="connsiteY583" fmla="*/ 167782 h 1079143"/>
                <a:gd name="connsiteX584" fmla="*/ 327925 w 832523"/>
                <a:gd name="connsiteY584" fmla="*/ 163969 h 1079143"/>
                <a:gd name="connsiteX585" fmla="*/ 329196 w 832523"/>
                <a:gd name="connsiteY585" fmla="*/ 162698 h 1079143"/>
                <a:gd name="connsiteX586" fmla="*/ 334280 w 832523"/>
                <a:gd name="connsiteY586" fmla="*/ 157614 h 1079143"/>
                <a:gd name="connsiteX587" fmla="*/ 341906 w 832523"/>
                <a:gd name="connsiteY587" fmla="*/ 147444 h 1079143"/>
                <a:gd name="connsiteX588" fmla="*/ 348261 w 832523"/>
                <a:gd name="connsiteY588" fmla="*/ 146174 h 1079143"/>
                <a:gd name="connsiteX589" fmla="*/ 349533 w 832523"/>
                <a:gd name="connsiteY589" fmla="*/ 152529 h 1079143"/>
                <a:gd name="connsiteX590" fmla="*/ 341906 w 832523"/>
                <a:gd name="connsiteY590" fmla="*/ 163969 h 1079143"/>
                <a:gd name="connsiteX591" fmla="*/ 336822 w 832523"/>
                <a:gd name="connsiteY591" fmla="*/ 169053 h 1079143"/>
                <a:gd name="connsiteX592" fmla="*/ 335551 w 832523"/>
                <a:gd name="connsiteY592" fmla="*/ 171595 h 1079143"/>
                <a:gd name="connsiteX593" fmla="*/ 331738 w 832523"/>
                <a:gd name="connsiteY593" fmla="*/ 174138 h 1079143"/>
                <a:gd name="connsiteX594" fmla="*/ 640598 w 832523"/>
                <a:gd name="connsiteY594" fmla="*/ 156342 h 1079143"/>
                <a:gd name="connsiteX595" fmla="*/ 635514 w 832523"/>
                <a:gd name="connsiteY595" fmla="*/ 151258 h 1079143"/>
                <a:gd name="connsiteX596" fmla="*/ 635514 w 832523"/>
                <a:gd name="connsiteY596" fmla="*/ 148716 h 1079143"/>
                <a:gd name="connsiteX597" fmla="*/ 632972 w 832523"/>
                <a:gd name="connsiteY597" fmla="*/ 144903 h 1079143"/>
                <a:gd name="connsiteX598" fmla="*/ 632972 w 832523"/>
                <a:gd name="connsiteY598" fmla="*/ 139818 h 1079143"/>
                <a:gd name="connsiteX599" fmla="*/ 631701 w 832523"/>
                <a:gd name="connsiteY599" fmla="*/ 138548 h 1079143"/>
                <a:gd name="connsiteX600" fmla="*/ 630430 w 832523"/>
                <a:gd name="connsiteY600" fmla="*/ 134734 h 1079143"/>
                <a:gd name="connsiteX601" fmla="*/ 630430 w 832523"/>
                <a:gd name="connsiteY601" fmla="*/ 129650 h 1079143"/>
                <a:gd name="connsiteX602" fmla="*/ 635514 w 832523"/>
                <a:gd name="connsiteY602" fmla="*/ 124565 h 1079143"/>
                <a:gd name="connsiteX603" fmla="*/ 640598 w 832523"/>
                <a:gd name="connsiteY603" fmla="*/ 129650 h 1079143"/>
                <a:gd name="connsiteX604" fmla="*/ 640598 w 832523"/>
                <a:gd name="connsiteY604" fmla="*/ 132192 h 1079143"/>
                <a:gd name="connsiteX605" fmla="*/ 641869 w 832523"/>
                <a:gd name="connsiteY605" fmla="*/ 133463 h 1079143"/>
                <a:gd name="connsiteX606" fmla="*/ 643140 w 832523"/>
                <a:gd name="connsiteY606" fmla="*/ 137276 h 1079143"/>
                <a:gd name="connsiteX607" fmla="*/ 643140 w 832523"/>
                <a:gd name="connsiteY607" fmla="*/ 139818 h 1079143"/>
                <a:gd name="connsiteX608" fmla="*/ 645682 w 832523"/>
                <a:gd name="connsiteY608" fmla="*/ 143631 h 1079143"/>
                <a:gd name="connsiteX609" fmla="*/ 645682 w 832523"/>
                <a:gd name="connsiteY609" fmla="*/ 149987 h 1079143"/>
                <a:gd name="connsiteX610" fmla="*/ 640598 w 832523"/>
                <a:gd name="connsiteY610" fmla="*/ 156342 h 1079143"/>
                <a:gd name="connsiteX611" fmla="*/ 372411 w 832523"/>
                <a:gd name="connsiteY611" fmla="*/ 122023 h 1079143"/>
                <a:gd name="connsiteX612" fmla="*/ 367327 w 832523"/>
                <a:gd name="connsiteY612" fmla="*/ 116939 h 1079143"/>
                <a:gd name="connsiteX613" fmla="*/ 367327 w 832523"/>
                <a:gd name="connsiteY613" fmla="*/ 115668 h 1079143"/>
                <a:gd name="connsiteX614" fmla="*/ 369869 w 832523"/>
                <a:gd name="connsiteY614" fmla="*/ 111854 h 1079143"/>
                <a:gd name="connsiteX615" fmla="*/ 372411 w 832523"/>
                <a:gd name="connsiteY615" fmla="*/ 109312 h 1079143"/>
                <a:gd name="connsiteX616" fmla="*/ 373682 w 832523"/>
                <a:gd name="connsiteY616" fmla="*/ 108041 h 1079143"/>
                <a:gd name="connsiteX617" fmla="*/ 382579 w 832523"/>
                <a:gd name="connsiteY617" fmla="*/ 99144 h 1079143"/>
                <a:gd name="connsiteX618" fmla="*/ 390206 w 832523"/>
                <a:gd name="connsiteY618" fmla="*/ 99144 h 1079143"/>
                <a:gd name="connsiteX619" fmla="*/ 390206 w 832523"/>
                <a:gd name="connsiteY619" fmla="*/ 105499 h 1079143"/>
                <a:gd name="connsiteX620" fmla="*/ 382579 w 832523"/>
                <a:gd name="connsiteY620" fmla="*/ 113126 h 1079143"/>
                <a:gd name="connsiteX621" fmla="*/ 380037 w 832523"/>
                <a:gd name="connsiteY621" fmla="*/ 116939 h 1079143"/>
                <a:gd name="connsiteX622" fmla="*/ 377495 w 832523"/>
                <a:gd name="connsiteY622" fmla="*/ 119481 h 1079143"/>
                <a:gd name="connsiteX623" fmla="*/ 372411 w 832523"/>
                <a:gd name="connsiteY623" fmla="*/ 122023 h 1079143"/>
                <a:gd name="connsiteX624" fmla="*/ 624074 w 832523"/>
                <a:gd name="connsiteY624" fmla="*/ 91518 h 1079143"/>
                <a:gd name="connsiteX625" fmla="*/ 621532 w 832523"/>
                <a:gd name="connsiteY625" fmla="*/ 91518 h 1079143"/>
                <a:gd name="connsiteX626" fmla="*/ 616449 w 832523"/>
                <a:gd name="connsiteY626" fmla="*/ 86433 h 1079143"/>
                <a:gd name="connsiteX627" fmla="*/ 616449 w 832523"/>
                <a:gd name="connsiteY627" fmla="*/ 83891 h 1079143"/>
                <a:gd name="connsiteX628" fmla="*/ 613906 w 832523"/>
                <a:gd name="connsiteY628" fmla="*/ 80078 h 1079143"/>
                <a:gd name="connsiteX629" fmla="*/ 613906 w 832523"/>
                <a:gd name="connsiteY629" fmla="*/ 77535 h 1079143"/>
                <a:gd name="connsiteX630" fmla="*/ 611364 w 832523"/>
                <a:gd name="connsiteY630" fmla="*/ 73722 h 1079143"/>
                <a:gd name="connsiteX631" fmla="*/ 611364 w 832523"/>
                <a:gd name="connsiteY631" fmla="*/ 69909 h 1079143"/>
                <a:gd name="connsiteX632" fmla="*/ 616449 w 832523"/>
                <a:gd name="connsiteY632" fmla="*/ 64825 h 1079143"/>
                <a:gd name="connsiteX633" fmla="*/ 621532 w 832523"/>
                <a:gd name="connsiteY633" fmla="*/ 68638 h 1079143"/>
                <a:gd name="connsiteX634" fmla="*/ 624074 w 832523"/>
                <a:gd name="connsiteY634" fmla="*/ 72451 h 1079143"/>
                <a:gd name="connsiteX635" fmla="*/ 624074 w 832523"/>
                <a:gd name="connsiteY635" fmla="*/ 74994 h 1079143"/>
                <a:gd name="connsiteX636" fmla="*/ 626617 w 832523"/>
                <a:gd name="connsiteY636" fmla="*/ 78807 h 1079143"/>
                <a:gd name="connsiteX637" fmla="*/ 626617 w 832523"/>
                <a:gd name="connsiteY637" fmla="*/ 81349 h 1079143"/>
                <a:gd name="connsiteX638" fmla="*/ 629159 w 832523"/>
                <a:gd name="connsiteY638" fmla="*/ 85162 h 1079143"/>
                <a:gd name="connsiteX639" fmla="*/ 624074 w 832523"/>
                <a:gd name="connsiteY639" fmla="*/ 91518 h 1079143"/>
                <a:gd name="connsiteX640" fmla="*/ 416897 w 832523"/>
                <a:gd name="connsiteY640" fmla="*/ 74994 h 1079143"/>
                <a:gd name="connsiteX641" fmla="*/ 411813 w 832523"/>
                <a:gd name="connsiteY641" fmla="*/ 69909 h 1079143"/>
                <a:gd name="connsiteX642" fmla="*/ 411813 w 832523"/>
                <a:gd name="connsiteY642" fmla="*/ 67367 h 1079143"/>
                <a:gd name="connsiteX643" fmla="*/ 411813 w 832523"/>
                <a:gd name="connsiteY643" fmla="*/ 67367 h 1079143"/>
                <a:gd name="connsiteX644" fmla="*/ 414355 w 832523"/>
                <a:gd name="connsiteY644" fmla="*/ 63554 h 1079143"/>
                <a:gd name="connsiteX645" fmla="*/ 416897 w 832523"/>
                <a:gd name="connsiteY645" fmla="*/ 61011 h 1079143"/>
                <a:gd name="connsiteX646" fmla="*/ 418168 w 832523"/>
                <a:gd name="connsiteY646" fmla="*/ 59741 h 1079143"/>
                <a:gd name="connsiteX647" fmla="*/ 419439 w 832523"/>
                <a:gd name="connsiteY647" fmla="*/ 58469 h 1079143"/>
                <a:gd name="connsiteX648" fmla="*/ 421981 w 832523"/>
                <a:gd name="connsiteY648" fmla="*/ 54656 h 1079143"/>
                <a:gd name="connsiteX649" fmla="*/ 427065 w 832523"/>
                <a:gd name="connsiteY649" fmla="*/ 52114 h 1079143"/>
                <a:gd name="connsiteX650" fmla="*/ 428337 w 832523"/>
                <a:gd name="connsiteY650" fmla="*/ 52114 h 1079143"/>
                <a:gd name="connsiteX651" fmla="*/ 433420 w 832523"/>
                <a:gd name="connsiteY651" fmla="*/ 57198 h 1079143"/>
                <a:gd name="connsiteX652" fmla="*/ 432150 w 832523"/>
                <a:gd name="connsiteY652" fmla="*/ 61011 h 1079143"/>
                <a:gd name="connsiteX653" fmla="*/ 429607 w 832523"/>
                <a:gd name="connsiteY653" fmla="*/ 63554 h 1079143"/>
                <a:gd name="connsiteX654" fmla="*/ 428337 w 832523"/>
                <a:gd name="connsiteY654" fmla="*/ 64825 h 1079143"/>
                <a:gd name="connsiteX655" fmla="*/ 427065 w 832523"/>
                <a:gd name="connsiteY655" fmla="*/ 66096 h 1079143"/>
                <a:gd name="connsiteX656" fmla="*/ 424523 w 832523"/>
                <a:gd name="connsiteY656" fmla="*/ 69909 h 1079143"/>
                <a:gd name="connsiteX657" fmla="*/ 421981 w 832523"/>
                <a:gd name="connsiteY657" fmla="*/ 72451 h 1079143"/>
                <a:gd name="connsiteX658" fmla="*/ 416897 w 832523"/>
                <a:gd name="connsiteY658" fmla="*/ 74994 h 1079143"/>
                <a:gd name="connsiteX659" fmla="*/ 598654 w 832523"/>
                <a:gd name="connsiteY659" fmla="*/ 39403 h 1079143"/>
                <a:gd name="connsiteX660" fmla="*/ 597383 w 832523"/>
                <a:gd name="connsiteY660" fmla="*/ 39403 h 1079143"/>
                <a:gd name="connsiteX661" fmla="*/ 597383 w 832523"/>
                <a:gd name="connsiteY661" fmla="*/ 39403 h 1079143"/>
                <a:gd name="connsiteX662" fmla="*/ 592299 w 832523"/>
                <a:gd name="connsiteY662" fmla="*/ 34319 h 1079143"/>
                <a:gd name="connsiteX663" fmla="*/ 592299 w 832523"/>
                <a:gd name="connsiteY663" fmla="*/ 34319 h 1079143"/>
                <a:gd name="connsiteX664" fmla="*/ 589757 w 832523"/>
                <a:gd name="connsiteY664" fmla="*/ 33048 h 1079143"/>
                <a:gd name="connsiteX665" fmla="*/ 584673 w 832523"/>
                <a:gd name="connsiteY665" fmla="*/ 30506 h 1079143"/>
                <a:gd name="connsiteX666" fmla="*/ 582131 w 832523"/>
                <a:gd name="connsiteY666" fmla="*/ 27964 h 1079143"/>
                <a:gd name="connsiteX667" fmla="*/ 579588 w 832523"/>
                <a:gd name="connsiteY667" fmla="*/ 24151 h 1079143"/>
                <a:gd name="connsiteX668" fmla="*/ 584673 w 832523"/>
                <a:gd name="connsiteY668" fmla="*/ 19066 h 1079143"/>
                <a:gd name="connsiteX669" fmla="*/ 587215 w 832523"/>
                <a:gd name="connsiteY669" fmla="*/ 19066 h 1079143"/>
                <a:gd name="connsiteX670" fmla="*/ 587215 w 832523"/>
                <a:gd name="connsiteY670" fmla="*/ 19066 h 1079143"/>
                <a:gd name="connsiteX671" fmla="*/ 592299 w 832523"/>
                <a:gd name="connsiteY671" fmla="*/ 21608 h 1079143"/>
                <a:gd name="connsiteX672" fmla="*/ 594841 w 832523"/>
                <a:gd name="connsiteY672" fmla="*/ 24151 h 1079143"/>
                <a:gd name="connsiteX673" fmla="*/ 596112 w 832523"/>
                <a:gd name="connsiteY673" fmla="*/ 25422 h 1079143"/>
                <a:gd name="connsiteX674" fmla="*/ 601196 w 832523"/>
                <a:gd name="connsiteY674" fmla="*/ 30506 h 1079143"/>
                <a:gd name="connsiteX675" fmla="*/ 602467 w 832523"/>
                <a:gd name="connsiteY675" fmla="*/ 31777 h 1079143"/>
                <a:gd name="connsiteX676" fmla="*/ 605009 w 832523"/>
                <a:gd name="connsiteY676" fmla="*/ 35590 h 1079143"/>
                <a:gd name="connsiteX677" fmla="*/ 598654 w 832523"/>
                <a:gd name="connsiteY677" fmla="*/ 39403 h 1079143"/>
                <a:gd name="connsiteX678" fmla="*/ 455028 w 832523"/>
                <a:gd name="connsiteY678" fmla="*/ 24151 h 1079143"/>
                <a:gd name="connsiteX679" fmla="*/ 453757 w 832523"/>
                <a:gd name="connsiteY679" fmla="*/ 24151 h 1079143"/>
                <a:gd name="connsiteX680" fmla="*/ 448673 w 832523"/>
                <a:gd name="connsiteY680" fmla="*/ 19066 h 1079143"/>
                <a:gd name="connsiteX681" fmla="*/ 452486 w 832523"/>
                <a:gd name="connsiteY681" fmla="*/ 13982 h 1079143"/>
                <a:gd name="connsiteX682" fmla="*/ 453757 w 832523"/>
                <a:gd name="connsiteY682" fmla="*/ 12711 h 1079143"/>
                <a:gd name="connsiteX683" fmla="*/ 457570 w 832523"/>
                <a:gd name="connsiteY683" fmla="*/ 11440 h 1079143"/>
                <a:gd name="connsiteX684" fmla="*/ 457570 w 832523"/>
                <a:gd name="connsiteY684" fmla="*/ 11440 h 1079143"/>
                <a:gd name="connsiteX685" fmla="*/ 461383 w 832523"/>
                <a:gd name="connsiteY685" fmla="*/ 8898 h 1079143"/>
                <a:gd name="connsiteX686" fmla="*/ 466467 w 832523"/>
                <a:gd name="connsiteY686" fmla="*/ 8898 h 1079143"/>
                <a:gd name="connsiteX687" fmla="*/ 467738 w 832523"/>
                <a:gd name="connsiteY687" fmla="*/ 7626 h 1079143"/>
                <a:gd name="connsiteX688" fmla="*/ 471551 w 832523"/>
                <a:gd name="connsiteY688" fmla="*/ 6355 h 1079143"/>
                <a:gd name="connsiteX689" fmla="*/ 474093 w 832523"/>
                <a:gd name="connsiteY689" fmla="*/ 6355 h 1079143"/>
                <a:gd name="connsiteX690" fmla="*/ 479178 w 832523"/>
                <a:gd name="connsiteY690" fmla="*/ 11440 h 1079143"/>
                <a:gd name="connsiteX691" fmla="*/ 474093 w 832523"/>
                <a:gd name="connsiteY691" fmla="*/ 16524 h 1079143"/>
                <a:gd name="connsiteX692" fmla="*/ 474093 w 832523"/>
                <a:gd name="connsiteY692" fmla="*/ 16524 h 1079143"/>
                <a:gd name="connsiteX693" fmla="*/ 472823 w 832523"/>
                <a:gd name="connsiteY693" fmla="*/ 17795 h 1079143"/>
                <a:gd name="connsiteX694" fmla="*/ 469009 w 832523"/>
                <a:gd name="connsiteY694" fmla="*/ 19066 h 1079143"/>
                <a:gd name="connsiteX695" fmla="*/ 466467 w 832523"/>
                <a:gd name="connsiteY695" fmla="*/ 19066 h 1079143"/>
                <a:gd name="connsiteX696" fmla="*/ 462654 w 832523"/>
                <a:gd name="connsiteY696" fmla="*/ 21608 h 1079143"/>
                <a:gd name="connsiteX697" fmla="*/ 460112 w 832523"/>
                <a:gd name="connsiteY697" fmla="*/ 21608 h 1079143"/>
                <a:gd name="connsiteX698" fmla="*/ 458841 w 832523"/>
                <a:gd name="connsiteY698" fmla="*/ 22879 h 1079143"/>
                <a:gd name="connsiteX699" fmla="*/ 455028 w 832523"/>
                <a:gd name="connsiteY699" fmla="*/ 24151 h 1079143"/>
                <a:gd name="connsiteX700" fmla="*/ 545271 w 832523"/>
                <a:gd name="connsiteY700" fmla="*/ 10168 h 1079143"/>
                <a:gd name="connsiteX701" fmla="*/ 519850 w 832523"/>
                <a:gd name="connsiteY701" fmla="*/ 10168 h 1079143"/>
                <a:gd name="connsiteX702" fmla="*/ 514766 w 832523"/>
                <a:gd name="connsiteY702" fmla="*/ 5085 h 1079143"/>
                <a:gd name="connsiteX703" fmla="*/ 519850 w 832523"/>
                <a:gd name="connsiteY703" fmla="*/ 0 h 1079143"/>
                <a:gd name="connsiteX704" fmla="*/ 545271 w 832523"/>
                <a:gd name="connsiteY704" fmla="*/ 0 h 1079143"/>
                <a:gd name="connsiteX705" fmla="*/ 550355 w 832523"/>
                <a:gd name="connsiteY705" fmla="*/ 5085 h 1079143"/>
                <a:gd name="connsiteX706" fmla="*/ 545271 w 832523"/>
                <a:gd name="connsiteY706" fmla="*/ 10168 h 107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Lst>
              <a:rect l="l" t="t" r="r" b="b"/>
              <a:pathLst>
                <a:path w="832523" h="1079143">
                  <a:moveTo>
                    <a:pt x="252934" y="1079143"/>
                  </a:moveTo>
                  <a:lnTo>
                    <a:pt x="228785" y="1079143"/>
                  </a:lnTo>
                  <a:cubicBezTo>
                    <a:pt x="226243" y="1079143"/>
                    <a:pt x="223701" y="1076601"/>
                    <a:pt x="223701" y="1074059"/>
                  </a:cubicBezTo>
                  <a:cubicBezTo>
                    <a:pt x="223701" y="1071517"/>
                    <a:pt x="226243" y="1068974"/>
                    <a:pt x="228785" y="1068974"/>
                  </a:cubicBezTo>
                  <a:lnTo>
                    <a:pt x="251663" y="1068974"/>
                  </a:lnTo>
                  <a:cubicBezTo>
                    <a:pt x="252934" y="1068974"/>
                    <a:pt x="255476" y="1068974"/>
                    <a:pt x="256748" y="1070246"/>
                  </a:cubicBezTo>
                  <a:cubicBezTo>
                    <a:pt x="259289" y="1071517"/>
                    <a:pt x="259289" y="1075330"/>
                    <a:pt x="256748" y="1076601"/>
                  </a:cubicBezTo>
                  <a:lnTo>
                    <a:pt x="256748" y="1076601"/>
                  </a:lnTo>
                  <a:cubicBezTo>
                    <a:pt x="255476" y="1077872"/>
                    <a:pt x="254206" y="1079143"/>
                    <a:pt x="252934" y="1079143"/>
                  </a:cubicBezTo>
                  <a:moveTo>
                    <a:pt x="183028" y="1071517"/>
                  </a:moveTo>
                  <a:lnTo>
                    <a:pt x="180486" y="1071517"/>
                  </a:lnTo>
                  <a:cubicBezTo>
                    <a:pt x="179215" y="1071517"/>
                    <a:pt x="176672" y="1070246"/>
                    <a:pt x="176672" y="1068974"/>
                  </a:cubicBezTo>
                  <a:lnTo>
                    <a:pt x="174131" y="1068974"/>
                  </a:lnTo>
                  <a:cubicBezTo>
                    <a:pt x="172860" y="1068974"/>
                    <a:pt x="170317" y="1067704"/>
                    <a:pt x="170317" y="1066433"/>
                  </a:cubicBezTo>
                  <a:lnTo>
                    <a:pt x="170317" y="1066433"/>
                  </a:lnTo>
                  <a:cubicBezTo>
                    <a:pt x="169047" y="1066433"/>
                    <a:pt x="166504" y="1065161"/>
                    <a:pt x="166504" y="1063890"/>
                  </a:cubicBezTo>
                  <a:cubicBezTo>
                    <a:pt x="163962" y="1063890"/>
                    <a:pt x="161421" y="1061348"/>
                    <a:pt x="161421" y="1058806"/>
                  </a:cubicBezTo>
                  <a:cubicBezTo>
                    <a:pt x="161421" y="1056264"/>
                    <a:pt x="163962" y="1053722"/>
                    <a:pt x="166504" y="1053722"/>
                  </a:cubicBezTo>
                  <a:lnTo>
                    <a:pt x="170317" y="1053722"/>
                  </a:lnTo>
                  <a:cubicBezTo>
                    <a:pt x="171589" y="1053722"/>
                    <a:pt x="174131" y="1054993"/>
                    <a:pt x="174131" y="1056264"/>
                  </a:cubicBezTo>
                  <a:lnTo>
                    <a:pt x="174131" y="1056264"/>
                  </a:lnTo>
                  <a:cubicBezTo>
                    <a:pt x="175402" y="1056264"/>
                    <a:pt x="177944" y="1057535"/>
                    <a:pt x="177944" y="1058806"/>
                  </a:cubicBezTo>
                  <a:lnTo>
                    <a:pt x="180486" y="1058806"/>
                  </a:lnTo>
                  <a:cubicBezTo>
                    <a:pt x="183028" y="1058806"/>
                    <a:pt x="184299" y="1060077"/>
                    <a:pt x="185570" y="1061348"/>
                  </a:cubicBezTo>
                  <a:cubicBezTo>
                    <a:pt x="186841" y="1062619"/>
                    <a:pt x="188112" y="1063890"/>
                    <a:pt x="188112" y="1065161"/>
                  </a:cubicBezTo>
                  <a:cubicBezTo>
                    <a:pt x="188112" y="1070246"/>
                    <a:pt x="186841" y="1071517"/>
                    <a:pt x="183028" y="1071517"/>
                  </a:cubicBezTo>
                  <a:moveTo>
                    <a:pt x="298692" y="1067704"/>
                  </a:moveTo>
                  <a:lnTo>
                    <a:pt x="297420" y="1067704"/>
                  </a:lnTo>
                  <a:cubicBezTo>
                    <a:pt x="294879" y="1067704"/>
                    <a:pt x="292336" y="1065161"/>
                    <a:pt x="292336" y="1062619"/>
                  </a:cubicBezTo>
                  <a:cubicBezTo>
                    <a:pt x="292336" y="1060077"/>
                    <a:pt x="293607" y="1058806"/>
                    <a:pt x="296149" y="1057535"/>
                  </a:cubicBezTo>
                  <a:lnTo>
                    <a:pt x="297420" y="1056264"/>
                  </a:lnTo>
                  <a:cubicBezTo>
                    <a:pt x="298692" y="1054993"/>
                    <a:pt x="299962" y="1054993"/>
                    <a:pt x="301234" y="1054993"/>
                  </a:cubicBezTo>
                  <a:lnTo>
                    <a:pt x="303775" y="1054993"/>
                  </a:lnTo>
                  <a:lnTo>
                    <a:pt x="305047" y="1053722"/>
                  </a:lnTo>
                  <a:cubicBezTo>
                    <a:pt x="306317" y="1052450"/>
                    <a:pt x="307589" y="1052450"/>
                    <a:pt x="308860" y="1052450"/>
                  </a:cubicBezTo>
                  <a:lnTo>
                    <a:pt x="308860" y="1052450"/>
                  </a:lnTo>
                  <a:cubicBezTo>
                    <a:pt x="310130" y="1051180"/>
                    <a:pt x="311402" y="1049908"/>
                    <a:pt x="312673" y="1049908"/>
                  </a:cubicBezTo>
                  <a:lnTo>
                    <a:pt x="317757" y="1049908"/>
                  </a:lnTo>
                  <a:cubicBezTo>
                    <a:pt x="320299" y="1049908"/>
                    <a:pt x="322841" y="1052450"/>
                    <a:pt x="322841" y="1054993"/>
                  </a:cubicBezTo>
                  <a:cubicBezTo>
                    <a:pt x="322841" y="1057535"/>
                    <a:pt x="320299" y="1060077"/>
                    <a:pt x="317757" y="1060077"/>
                  </a:cubicBezTo>
                  <a:lnTo>
                    <a:pt x="317757" y="1060077"/>
                  </a:lnTo>
                  <a:cubicBezTo>
                    <a:pt x="316486" y="1061348"/>
                    <a:pt x="315215" y="1062619"/>
                    <a:pt x="313944" y="1062619"/>
                  </a:cubicBezTo>
                  <a:lnTo>
                    <a:pt x="311402" y="1062619"/>
                  </a:lnTo>
                  <a:lnTo>
                    <a:pt x="310130" y="1063890"/>
                  </a:lnTo>
                  <a:cubicBezTo>
                    <a:pt x="308860" y="1065161"/>
                    <a:pt x="307589" y="1065161"/>
                    <a:pt x="306317" y="1065161"/>
                  </a:cubicBezTo>
                  <a:lnTo>
                    <a:pt x="302505" y="1065161"/>
                  </a:lnTo>
                  <a:lnTo>
                    <a:pt x="301234" y="1066433"/>
                  </a:lnTo>
                  <a:cubicBezTo>
                    <a:pt x="301234" y="1066433"/>
                    <a:pt x="299962" y="1067704"/>
                    <a:pt x="298692" y="1067704"/>
                  </a:cubicBezTo>
                  <a:moveTo>
                    <a:pt x="132186" y="1043553"/>
                  </a:moveTo>
                  <a:lnTo>
                    <a:pt x="132186" y="1043553"/>
                  </a:lnTo>
                  <a:cubicBezTo>
                    <a:pt x="130916" y="1043553"/>
                    <a:pt x="129645" y="1043553"/>
                    <a:pt x="128374" y="1042282"/>
                  </a:cubicBezTo>
                  <a:lnTo>
                    <a:pt x="127103" y="1041011"/>
                  </a:lnTo>
                  <a:cubicBezTo>
                    <a:pt x="124561" y="1041011"/>
                    <a:pt x="123290" y="1039740"/>
                    <a:pt x="122018" y="1038469"/>
                  </a:cubicBezTo>
                  <a:cubicBezTo>
                    <a:pt x="120748" y="1038469"/>
                    <a:pt x="120748" y="1037197"/>
                    <a:pt x="119476" y="1035927"/>
                  </a:cubicBezTo>
                  <a:cubicBezTo>
                    <a:pt x="118205" y="1035927"/>
                    <a:pt x="118205" y="1034656"/>
                    <a:pt x="116935" y="1033384"/>
                  </a:cubicBezTo>
                  <a:cubicBezTo>
                    <a:pt x="116935" y="1033384"/>
                    <a:pt x="115663" y="1033384"/>
                    <a:pt x="115663" y="1032114"/>
                  </a:cubicBezTo>
                  <a:lnTo>
                    <a:pt x="113121" y="1029571"/>
                  </a:lnTo>
                  <a:cubicBezTo>
                    <a:pt x="110580" y="1028300"/>
                    <a:pt x="110580" y="1024487"/>
                    <a:pt x="113121" y="1021945"/>
                  </a:cubicBezTo>
                  <a:cubicBezTo>
                    <a:pt x="115663" y="1020674"/>
                    <a:pt x="118205" y="1019403"/>
                    <a:pt x="119476" y="1021945"/>
                  </a:cubicBezTo>
                  <a:lnTo>
                    <a:pt x="120748" y="1023216"/>
                  </a:lnTo>
                  <a:cubicBezTo>
                    <a:pt x="123290" y="1023216"/>
                    <a:pt x="124561" y="1024487"/>
                    <a:pt x="125831" y="1025758"/>
                  </a:cubicBezTo>
                  <a:cubicBezTo>
                    <a:pt x="127103" y="1025758"/>
                    <a:pt x="127103" y="1027029"/>
                    <a:pt x="128374" y="1028300"/>
                  </a:cubicBezTo>
                  <a:cubicBezTo>
                    <a:pt x="129645" y="1028300"/>
                    <a:pt x="129645" y="1029571"/>
                    <a:pt x="130916" y="1030842"/>
                  </a:cubicBezTo>
                  <a:cubicBezTo>
                    <a:pt x="130916" y="1030842"/>
                    <a:pt x="132186" y="1030842"/>
                    <a:pt x="132186" y="1032114"/>
                  </a:cubicBezTo>
                  <a:lnTo>
                    <a:pt x="133458" y="1033384"/>
                  </a:lnTo>
                  <a:cubicBezTo>
                    <a:pt x="134729" y="1034656"/>
                    <a:pt x="136000" y="1035927"/>
                    <a:pt x="136000" y="1037197"/>
                  </a:cubicBezTo>
                  <a:cubicBezTo>
                    <a:pt x="137271" y="1042282"/>
                    <a:pt x="134729" y="1043553"/>
                    <a:pt x="132186" y="1043553"/>
                  </a:cubicBezTo>
                  <a:moveTo>
                    <a:pt x="88972" y="1005420"/>
                  </a:moveTo>
                  <a:cubicBezTo>
                    <a:pt x="87700" y="1005420"/>
                    <a:pt x="86430" y="1005420"/>
                    <a:pt x="86430" y="1004150"/>
                  </a:cubicBezTo>
                  <a:cubicBezTo>
                    <a:pt x="83888" y="1004150"/>
                    <a:pt x="82617" y="1001607"/>
                    <a:pt x="82617" y="999065"/>
                  </a:cubicBezTo>
                  <a:cubicBezTo>
                    <a:pt x="80075" y="999065"/>
                    <a:pt x="77532" y="996524"/>
                    <a:pt x="77532" y="993981"/>
                  </a:cubicBezTo>
                  <a:lnTo>
                    <a:pt x="77532" y="993981"/>
                  </a:lnTo>
                  <a:lnTo>
                    <a:pt x="73719" y="990168"/>
                  </a:lnTo>
                  <a:cubicBezTo>
                    <a:pt x="73719" y="990168"/>
                    <a:pt x="72449" y="988897"/>
                    <a:pt x="72449" y="988897"/>
                  </a:cubicBezTo>
                  <a:cubicBezTo>
                    <a:pt x="71177" y="987626"/>
                    <a:pt x="69907" y="986354"/>
                    <a:pt x="69907" y="985084"/>
                  </a:cubicBezTo>
                  <a:cubicBezTo>
                    <a:pt x="69907" y="982541"/>
                    <a:pt x="72449" y="979999"/>
                    <a:pt x="74990" y="979999"/>
                  </a:cubicBezTo>
                  <a:lnTo>
                    <a:pt x="76262" y="979999"/>
                  </a:lnTo>
                  <a:cubicBezTo>
                    <a:pt x="78804" y="979999"/>
                    <a:pt x="81345" y="982541"/>
                    <a:pt x="81345" y="985084"/>
                  </a:cubicBezTo>
                  <a:lnTo>
                    <a:pt x="81345" y="985084"/>
                  </a:lnTo>
                  <a:lnTo>
                    <a:pt x="85159" y="988897"/>
                  </a:lnTo>
                  <a:cubicBezTo>
                    <a:pt x="85159" y="988897"/>
                    <a:pt x="86430" y="990168"/>
                    <a:pt x="86430" y="990168"/>
                  </a:cubicBezTo>
                  <a:cubicBezTo>
                    <a:pt x="86430" y="990168"/>
                    <a:pt x="87700" y="990168"/>
                    <a:pt x="87700" y="991439"/>
                  </a:cubicBezTo>
                  <a:lnTo>
                    <a:pt x="90243" y="993981"/>
                  </a:lnTo>
                  <a:cubicBezTo>
                    <a:pt x="90243" y="993981"/>
                    <a:pt x="91514" y="995252"/>
                    <a:pt x="91514" y="995252"/>
                  </a:cubicBezTo>
                  <a:cubicBezTo>
                    <a:pt x="92785" y="996524"/>
                    <a:pt x="94056" y="997794"/>
                    <a:pt x="94056" y="999065"/>
                  </a:cubicBezTo>
                  <a:lnTo>
                    <a:pt x="94056" y="1000337"/>
                  </a:lnTo>
                  <a:cubicBezTo>
                    <a:pt x="94056" y="1004150"/>
                    <a:pt x="91514" y="1005420"/>
                    <a:pt x="88972" y="1005420"/>
                  </a:cubicBezTo>
                  <a:moveTo>
                    <a:pt x="45757" y="953307"/>
                  </a:moveTo>
                  <a:cubicBezTo>
                    <a:pt x="44486" y="953307"/>
                    <a:pt x="43214" y="953307"/>
                    <a:pt x="41944" y="952036"/>
                  </a:cubicBezTo>
                  <a:lnTo>
                    <a:pt x="41944" y="952036"/>
                  </a:lnTo>
                  <a:cubicBezTo>
                    <a:pt x="40673" y="950764"/>
                    <a:pt x="40673" y="949494"/>
                    <a:pt x="40673" y="948222"/>
                  </a:cubicBezTo>
                  <a:lnTo>
                    <a:pt x="40673" y="948222"/>
                  </a:lnTo>
                  <a:lnTo>
                    <a:pt x="39402" y="946951"/>
                  </a:lnTo>
                  <a:cubicBezTo>
                    <a:pt x="39402" y="946951"/>
                    <a:pt x="38131" y="945681"/>
                    <a:pt x="38131" y="945681"/>
                  </a:cubicBezTo>
                  <a:cubicBezTo>
                    <a:pt x="36859" y="944409"/>
                    <a:pt x="35589" y="943138"/>
                    <a:pt x="35589" y="941867"/>
                  </a:cubicBezTo>
                  <a:lnTo>
                    <a:pt x="35589" y="941867"/>
                  </a:lnTo>
                  <a:lnTo>
                    <a:pt x="34318" y="940596"/>
                  </a:lnTo>
                  <a:cubicBezTo>
                    <a:pt x="34318" y="940596"/>
                    <a:pt x="33046" y="939325"/>
                    <a:pt x="33046" y="939325"/>
                  </a:cubicBezTo>
                  <a:cubicBezTo>
                    <a:pt x="31776" y="938054"/>
                    <a:pt x="30504" y="936783"/>
                    <a:pt x="30504" y="935511"/>
                  </a:cubicBezTo>
                  <a:lnTo>
                    <a:pt x="30504" y="931698"/>
                  </a:lnTo>
                  <a:cubicBezTo>
                    <a:pt x="30504" y="929156"/>
                    <a:pt x="33046" y="926614"/>
                    <a:pt x="35589" y="926614"/>
                  </a:cubicBezTo>
                  <a:cubicBezTo>
                    <a:pt x="38131" y="926614"/>
                    <a:pt x="40673" y="927885"/>
                    <a:pt x="40673" y="930427"/>
                  </a:cubicBezTo>
                  <a:cubicBezTo>
                    <a:pt x="41944" y="931698"/>
                    <a:pt x="43214" y="932970"/>
                    <a:pt x="43214" y="934241"/>
                  </a:cubicBezTo>
                  <a:lnTo>
                    <a:pt x="43214" y="934241"/>
                  </a:lnTo>
                  <a:lnTo>
                    <a:pt x="44486" y="935511"/>
                  </a:lnTo>
                  <a:cubicBezTo>
                    <a:pt x="44486" y="935511"/>
                    <a:pt x="45757" y="936783"/>
                    <a:pt x="45757" y="936783"/>
                  </a:cubicBezTo>
                  <a:cubicBezTo>
                    <a:pt x="47028" y="938054"/>
                    <a:pt x="48299" y="939325"/>
                    <a:pt x="48299" y="940596"/>
                  </a:cubicBezTo>
                  <a:lnTo>
                    <a:pt x="48299" y="940596"/>
                  </a:lnTo>
                  <a:lnTo>
                    <a:pt x="49570" y="941867"/>
                  </a:lnTo>
                  <a:cubicBezTo>
                    <a:pt x="50841" y="943138"/>
                    <a:pt x="50841" y="944409"/>
                    <a:pt x="50841" y="945681"/>
                  </a:cubicBezTo>
                  <a:lnTo>
                    <a:pt x="50841" y="948222"/>
                  </a:lnTo>
                  <a:cubicBezTo>
                    <a:pt x="50841" y="949494"/>
                    <a:pt x="50841" y="950764"/>
                    <a:pt x="49570" y="952036"/>
                  </a:cubicBezTo>
                  <a:cubicBezTo>
                    <a:pt x="48299" y="953307"/>
                    <a:pt x="47028" y="953307"/>
                    <a:pt x="45757" y="953307"/>
                  </a:cubicBezTo>
                  <a:moveTo>
                    <a:pt x="724486" y="905006"/>
                  </a:moveTo>
                  <a:cubicBezTo>
                    <a:pt x="723214" y="905006"/>
                    <a:pt x="721944" y="905006"/>
                    <a:pt x="720673" y="903734"/>
                  </a:cubicBezTo>
                  <a:cubicBezTo>
                    <a:pt x="718131" y="902464"/>
                    <a:pt x="718131" y="898651"/>
                    <a:pt x="720673" y="897379"/>
                  </a:cubicBezTo>
                  <a:lnTo>
                    <a:pt x="723214" y="894838"/>
                  </a:lnTo>
                  <a:cubicBezTo>
                    <a:pt x="725757" y="892295"/>
                    <a:pt x="732112" y="894838"/>
                    <a:pt x="732112" y="898651"/>
                  </a:cubicBezTo>
                  <a:cubicBezTo>
                    <a:pt x="732112" y="901193"/>
                    <a:pt x="730841" y="902464"/>
                    <a:pt x="729570" y="903734"/>
                  </a:cubicBezTo>
                  <a:lnTo>
                    <a:pt x="728299" y="905006"/>
                  </a:lnTo>
                  <a:cubicBezTo>
                    <a:pt x="727028" y="905006"/>
                    <a:pt x="725757" y="905006"/>
                    <a:pt x="724486" y="905006"/>
                  </a:cubicBezTo>
                  <a:moveTo>
                    <a:pt x="17794" y="901193"/>
                  </a:moveTo>
                  <a:cubicBezTo>
                    <a:pt x="15252" y="901193"/>
                    <a:pt x="13981" y="899921"/>
                    <a:pt x="12710" y="898651"/>
                  </a:cubicBezTo>
                  <a:lnTo>
                    <a:pt x="11439" y="897379"/>
                  </a:lnTo>
                  <a:cubicBezTo>
                    <a:pt x="10168" y="896108"/>
                    <a:pt x="10168" y="894838"/>
                    <a:pt x="10168" y="893566"/>
                  </a:cubicBezTo>
                  <a:lnTo>
                    <a:pt x="10168" y="893566"/>
                  </a:lnTo>
                  <a:cubicBezTo>
                    <a:pt x="8897" y="892295"/>
                    <a:pt x="7626" y="891024"/>
                    <a:pt x="7626" y="889753"/>
                  </a:cubicBezTo>
                  <a:lnTo>
                    <a:pt x="7626" y="887211"/>
                  </a:lnTo>
                  <a:cubicBezTo>
                    <a:pt x="6355" y="885940"/>
                    <a:pt x="5084" y="884668"/>
                    <a:pt x="5084" y="883398"/>
                  </a:cubicBezTo>
                  <a:lnTo>
                    <a:pt x="5084" y="879584"/>
                  </a:lnTo>
                  <a:cubicBezTo>
                    <a:pt x="5084" y="877042"/>
                    <a:pt x="7626" y="874500"/>
                    <a:pt x="10168" y="874500"/>
                  </a:cubicBezTo>
                  <a:cubicBezTo>
                    <a:pt x="12710" y="874500"/>
                    <a:pt x="15252" y="877042"/>
                    <a:pt x="15252" y="879584"/>
                  </a:cubicBezTo>
                  <a:cubicBezTo>
                    <a:pt x="16523" y="880855"/>
                    <a:pt x="17794" y="882127"/>
                    <a:pt x="17794" y="883398"/>
                  </a:cubicBezTo>
                  <a:lnTo>
                    <a:pt x="17794" y="885940"/>
                  </a:lnTo>
                  <a:cubicBezTo>
                    <a:pt x="19065" y="887211"/>
                    <a:pt x="20336" y="888482"/>
                    <a:pt x="20336" y="889753"/>
                  </a:cubicBezTo>
                  <a:lnTo>
                    <a:pt x="20336" y="892295"/>
                  </a:lnTo>
                  <a:lnTo>
                    <a:pt x="21608" y="893566"/>
                  </a:lnTo>
                  <a:cubicBezTo>
                    <a:pt x="22878" y="894838"/>
                    <a:pt x="22878" y="896108"/>
                    <a:pt x="22878" y="897379"/>
                  </a:cubicBezTo>
                  <a:cubicBezTo>
                    <a:pt x="21608" y="898651"/>
                    <a:pt x="20336" y="901193"/>
                    <a:pt x="17794" y="901193"/>
                  </a:cubicBezTo>
                  <a:moveTo>
                    <a:pt x="762617" y="884668"/>
                  </a:moveTo>
                  <a:cubicBezTo>
                    <a:pt x="760075" y="884668"/>
                    <a:pt x="757532" y="882127"/>
                    <a:pt x="757532" y="879584"/>
                  </a:cubicBezTo>
                  <a:cubicBezTo>
                    <a:pt x="757532" y="879584"/>
                    <a:pt x="757532" y="879584"/>
                    <a:pt x="757532" y="878313"/>
                  </a:cubicBezTo>
                  <a:lnTo>
                    <a:pt x="757532" y="877042"/>
                  </a:lnTo>
                  <a:cubicBezTo>
                    <a:pt x="757532" y="874500"/>
                    <a:pt x="760075" y="871958"/>
                    <a:pt x="762617" y="871958"/>
                  </a:cubicBezTo>
                  <a:cubicBezTo>
                    <a:pt x="762617" y="869416"/>
                    <a:pt x="765159" y="866874"/>
                    <a:pt x="767700" y="866874"/>
                  </a:cubicBezTo>
                  <a:lnTo>
                    <a:pt x="767700" y="866874"/>
                  </a:lnTo>
                  <a:lnTo>
                    <a:pt x="771514" y="863061"/>
                  </a:lnTo>
                  <a:cubicBezTo>
                    <a:pt x="771514" y="860518"/>
                    <a:pt x="774056" y="859247"/>
                    <a:pt x="776598" y="859247"/>
                  </a:cubicBezTo>
                  <a:cubicBezTo>
                    <a:pt x="779140" y="859247"/>
                    <a:pt x="781682" y="861789"/>
                    <a:pt x="781682" y="864331"/>
                  </a:cubicBezTo>
                  <a:lnTo>
                    <a:pt x="781682" y="865602"/>
                  </a:lnTo>
                  <a:cubicBezTo>
                    <a:pt x="781682" y="866874"/>
                    <a:pt x="781682" y="868144"/>
                    <a:pt x="780411" y="869416"/>
                  </a:cubicBezTo>
                  <a:lnTo>
                    <a:pt x="772785" y="875771"/>
                  </a:lnTo>
                  <a:cubicBezTo>
                    <a:pt x="772785" y="875771"/>
                    <a:pt x="771514" y="877042"/>
                    <a:pt x="771514" y="877042"/>
                  </a:cubicBezTo>
                  <a:cubicBezTo>
                    <a:pt x="771514" y="877042"/>
                    <a:pt x="771514" y="878313"/>
                    <a:pt x="770243" y="878313"/>
                  </a:cubicBezTo>
                  <a:lnTo>
                    <a:pt x="767700" y="880855"/>
                  </a:lnTo>
                  <a:cubicBezTo>
                    <a:pt x="767700" y="880855"/>
                    <a:pt x="766430" y="882127"/>
                    <a:pt x="766430" y="882127"/>
                  </a:cubicBezTo>
                  <a:cubicBezTo>
                    <a:pt x="766430" y="883398"/>
                    <a:pt x="765159" y="884668"/>
                    <a:pt x="762617" y="884668"/>
                  </a:cubicBezTo>
                  <a:moveTo>
                    <a:pt x="800748" y="840181"/>
                  </a:moveTo>
                  <a:cubicBezTo>
                    <a:pt x="799476" y="840181"/>
                    <a:pt x="798205" y="840181"/>
                    <a:pt x="796935" y="838910"/>
                  </a:cubicBezTo>
                  <a:cubicBezTo>
                    <a:pt x="794393" y="837639"/>
                    <a:pt x="794393" y="833825"/>
                    <a:pt x="796935" y="832555"/>
                  </a:cubicBezTo>
                  <a:lnTo>
                    <a:pt x="796935" y="831284"/>
                  </a:lnTo>
                  <a:cubicBezTo>
                    <a:pt x="796935" y="830012"/>
                    <a:pt x="798205" y="827470"/>
                    <a:pt x="799476" y="827470"/>
                  </a:cubicBezTo>
                  <a:lnTo>
                    <a:pt x="799476" y="827470"/>
                  </a:lnTo>
                  <a:cubicBezTo>
                    <a:pt x="799476" y="824928"/>
                    <a:pt x="800748" y="823657"/>
                    <a:pt x="802018" y="823657"/>
                  </a:cubicBezTo>
                  <a:cubicBezTo>
                    <a:pt x="802018" y="823657"/>
                    <a:pt x="802018" y="822386"/>
                    <a:pt x="803290" y="822386"/>
                  </a:cubicBezTo>
                  <a:lnTo>
                    <a:pt x="804561" y="821115"/>
                  </a:lnTo>
                  <a:lnTo>
                    <a:pt x="804561" y="818573"/>
                  </a:lnTo>
                  <a:cubicBezTo>
                    <a:pt x="804561" y="816031"/>
                    <a:pt x="807103" y="813488"/>
                    <a:pt x="809645" y="813488"/>
                  </a:cubicBezTo>
                  <a:cubicBezTo>
                    <a:pt x="812186" y="813488"/>
                    <a:pt x="814729" y="816031"/>
                    <a:pt x="814729" y="818573"/>
                  </a:cubicBezTo>
                  <a:lnTo>
                    <a:pt x="814729" y="822386"/>
                  </a:lnTo>
                  <a:cubicBezTo>
                    <a:pt x="814729" y="823657"/>
                    <a:pt x="814729" y="824928"/>
                    <a:pt x="813458" y="826199"/>
                  </a:cubicBezTo>
                  <a:lnTo>
                    <a:pt x="812186" y="827470"/>
                  </a:lnTo>
                  <a:cubicBezTo>
                    <a:pt x="812186" y="828741"/>
                    <a:pt x="810916" y="831284"/>
                    <a:pt x="809645" y="831284"/>
                  </a:cubicBezTo>
                  <a:lnTo>
                    <a:pt x="809645" y="831284"/>
                  </a:lnTo>
                  <a:cubicBezTo>
                    <a:pt x="809645" y="833825"/>
                    <a:pt x="808374" y="835097"/>
                    <a:pt x="807103" y="835097"/>
                  </a:cubicBezTo>
                  <a:cubicBezTo>
                    <a:pt x="807103" y="835097"/>
                    <a:pt x="807103" y="836368"/>
                    <a:pt x="805831" y="836368"/>
                  </a:cubicBezTo>
                  <a:lnTo>
                    <a:pt x="803290" y="837639"/>
                  </a:lnTo>
                  <a:cubicBezTo>
                    <a:pt x="803290" y="838910"/>
                    <a:pt x="802018" y="840181"/>
                    <a:pt x="800748" y="840181"/>
                  </a:cubicBezTo>
                  <a:moveTo>
                    <a:pt x="808374" y="823657"/>
                  </a:moveTo>
                  <a:lnTo>
                    <a:pt x="808374" y="823657"/>
                  </a:lnTo>
                  <a:lnTo>
                    <a:pt x="808374" y="823657"/>
                  </a:lnTo>
                  <a:close/>
                  <a:moveTo>
                    <a:pt x="5084" y="837639"/>
                  </a:moveTo>
                  <a:cubicBezTo>
                    <a:pt x="2542" y="837639"/>
                    <a:pt x="0" y="835097"/>
                    <a:pt x="0" y="832555"/>
                  </a:cubicBezTo>
                  <a:lnTo>
                    <a:pt x="0" y="817301"/>
                  </a:lnTo>
                  <a:cubicBezTo>
                    <a:pt x="0" y="816031"/>
                    <a:pt x="1271" y="813488"/>
                    <a:pt x="2542" y="813488"/>
                  </a:cubicBezTo>
                  <a:lnTo>
                    <a:pt x="2542" y="812218"/>
                  </a:lnTo>
                  <a:cubicBezTo>
                    <a:pt x="2542" y="809675"/>
                    <a:pt x="5084" y="807133"/>
                    <a:pt x="7626" y="807133"/>
                  </a:cubicBezTo>
                  <a:cubicBezTo>
                    <a:pt x="10168" y="807133"/>
                    <a:pt x="12710" y="809675"/>
                    <a:pt x="12710" y="812218"/>
                  </a:cubicBezTo>
                  <a:lnTo>
                    <a:pt x="12710" y="818573"/>
                  </a:lnTo>
                  <a:cubicBezTo>
                    <a:pt x="12710" y="819844"/>
                    <a:pt x="11439" y="822386"/>
                    <a:pt x="10168" y="822386"/>
                  </a:cubicBezTo>
                  <a:lnTo>
                    <a:pt x="10168" y="833825"/>
                  </a:lnTo>
                  <a:cubicBezTo>
                    <a:pt x="10168" y="835097"/>
                    <a:pt x="7626" y="837639"/>
                    <a:pt x="5084" y="837639"/>
                  </a:cubicBezTo>
                  <a:moveTo>
                    <a:pt x="824897" y="784254"/>
                  </a:moveTo>
                  <a:cubicBezTo>
                    <a:pt x="822355" y="784254"/>
                    <a:pt x="819813" y="781711"/>
                    <a:pt x="819813" y="779169"/>
                  </a:cubicBezTo>
                  <a:lnTo>
                    <a:pt x="819813" y="769001"/>
                  </a:lnTo>
                  <a:cubicBezTo>
                    <a:pt x="819813" y="767730"/>
                    <a:pt x="819813" y="766458"/>
                    <a:pt x="821084" y="765188"/>
                  </a:cubicBezTo>
                  <a:lnTo>
                    <a:pt x="822355" y="763916"/>
                  </a:lnTo>
                  <a:lnTo>
                    <a:pt x="822355" y="756290"/>
                  </a:lnTo>
                  <a:cubicBezTo>
                    <a:pt x="822355" y="753748"/>
                    <a:pt x="824897" y="751205"/>
                    <a:pt x="827439" y="751205"/>
                  </a:cubicBezTo>
                  <a:cubicBezTo>
                    <a:pt x="829981" y="751205"/>
                    <a:pt x="832523" y="753748"/>
                    <a:pt x="832523" y="756290"/>
                  </a:cubicBezTo>
                  <a:lnTo>
                    <a:pt x="832523" y="767730"/>
                  </a:lnTo>
                  <a:cubicBezTo>
                    <a:pt x="832523" y="769001"/>
                    <a:pt x="832523" y="770271"/>
                    <a:pt x="831252" y="771543"/>
                  </a:cubicBezTo>
                  <a:lnTo>
                    <a:pt x="829981" y="772814"/>
                  </a:lnTo>
                  <a:lnTo>
                    <a:pt x="829981" y="779169"/>
                  </a:lnTo>
                  <a:cubicBezTo>
                    <a:pt x="829981" y="782982"/>
                    <a:pt x="827439" y="784254"/>
                    <a:pt x="824897" y="784254"/>
                  </a:cubicBezTo>
                  <a:moveTo>
                    <a:pt x="21608" y="776627"/>
                  </a:moveTo>
                  <a:cubicBezTo>
                    <a:pt x="19065" y="776627"/>
                    <a:pt x="16523" y="774085"/>
                    <a:pt x="16523" y="771543"/>
                  </a:cubicBezTo>
                  <a:lnTo>
                    <a:pt x="16523" y="770271"/>
                  </a:lnTo>
                  <a:cubicBezTo>
                    <a:pt x="16523" y="769001"/>
                    <a:pt x="16523" y="767730"/>
                    <a:pt x="17794" y="766458"/>
                  </a:cubicBezTo>
                  <a:lnTo>
                    <a:pt x="19065" y="765188"/>
                  </a:lnTo>
                  <a:lnTo>
                    <a:pt x="19065" y="762645"/>
                  </a:lnTo>
                  <a:cubicBezTo>
                    <a:pt x="19065" y="761375"/>
                    <a:pt x="19065" y="760103"/>
                    <a:pt x="20336" y="758832"/>
                  </a:cubicBezTo>
                  <a:lnTo>
                    <a:pt x="21608" y="757561"/>
                  </a:lnTo>
                  <a:cubicBezTo>
                    <a:pt x="21608" y="756290"/>
                    <a:pt x="21608" y="755019"/>
                    <a:pt x="22878" y="753748"/>
                  </a:cubicBezTo>
                  <a:lnTo>
                    <a:pt x="24149" y="752477"/>
                  </a:lnTo>
                  <a:cubicBezTo>
                    <a:pt x="24149" y="751205"/>
                    <a:pt x="24149" y="749935"/>
                    <a:pt x="25421" y="748664"/>
                  </a:cubicBezTo>
                  <a:lnTo>
                    <a:pt x="27963" y="746122"/>
                  </a:lnTo>
                  <a:cubicBezTo>
                    <a:pt x="30504" y="744850"/>
                    <a:pt x="33046" y="744850"/>
                    <a:pt x="35589" y="746122"/>
                  </a:cubicBezTo>
                  <a:cubicBezTo>
                    <a:pt x="38131" y="747392"/>
                    <a:pt x="38131" y="751205"/>
                    <a:pt x="35589" y="752477"/>
                  </a:cubicBezTo>
                  <a:lnTo>
                    <a:pt x="34318" y="753748"/>
                  </a:lnTo>
                  <a:cubicBezTo>
                    <a:pt x="34318" y="755019"/>
                    <a:pt x="34318" y="756290"/>
                    <a:pt x="33046" y="757561"/>
                  </a:cubicBezTo>
                  <a:lnTo>
                    <a:pt x="31776" y="758832"/>
                  </a:lnTo>
                  <a:cubicBezTo>
                    <a:pt x="31776" y="760103"/>
                    <a:pt x="31776" y="761375"/>
                    <a:pt x="30504" y="762645"/>
                  </a:cubicBezTo>
                  <a:lnTo>
                    <a:pt x="29233" y="763916"/>
                  </a:lnTo>
                  <a:lnTo>
                    <a:pt x="29233" y="766458"/>
                  </a:lnTo>
                  <a:cubicBezTo>
                    <a:pt x="29233" y="767730"/>
                    <a:pt x="29233" y="769001"/>
                    <a:pt x="27963" y="770271"/>
                  </a:cubicBezTo>
                  <a:lnTo>
                    <a:pt x="26691" y="771543"/>
                  </a:lnTo>
                  <a:cubicBezTo>
                    <a:pt x="26691" y="775356"/>
                    <a:pt x="24149" y="776627"/>
                    <a:pt x="21608" y="776627"/>
                  </a:cubicBezTo>
                  <a:moveTo>
                    <a:pt x="50841" y="714345"/>
                  </a:moveTo>
                  <a:cubicBezTo>
                    <a:pt x="49570" y="714345"/>
                    <a:pt x="48299" y="714345"/>
                    <a:pt x="47028" y="713073"/>
                  </a:cubicBezTo>
                  <a:cubicBezTo>
                    <a:pt x="44486" y="711802"/>
                    <a:pt x="44486" y="707989"/>
                    <a:pt x="47028" y="706718"/>
                  </a:cubicBezTo>
                  <a:lnTo>
                    <a:pt x="47028" y="706718"/>
                  </a:lnTo>
                  <a:cubicBezTo>
                    <a:pt x="47028" y="705447"/>
                    <a:pt x="47028" y="705447"/>
                    <a:pt x="47028" y="704176"/>
                  </a:cubicBezTo>
                  <a:lnTo>
                    <a:pt x="48299" y="700362"/>
                  </a:lnTo>
                  <a:lnTo>
                    <a:pt x="48299" y="699092"/>
                  </a:lnTo>
                  <a:cubicBezTo>
                    <a:pt x="48299" y="697821"/>
                    <a:pt x="48299" y="696549"/>
                    <a:pt x="49570" y="695278"/>
                  </a:cubicBezTo>
                  <a:lnTo>
                    <a:pt x="50841" y="694007"/>
                  </a:lnTo>
                  <a:cubicBezTo>
                    <a:pt x="50841" y="692736"/>
                    <a:pt x="52112" y="690194"/>
                    <a:pt x="53383" y="690194"/>
                  </a:cubicBezTo>
                  <a:cubicBezTo>
                    <a:pt x="53383" y="687652"/>
                    <a:pt x="55925" y="685110"/>
                    <a:pt x="58467" y="685110"/>
                  </a:cubicBezTo>
                  <a:cubicBezTo>
                    <a:pt x="61009" y="685110"/>
                    <a:pt x="63551" y="687652"/>
                    <a:pt x="63551" y="690194"/>
                  </a:cubicBezTo>
                  <a:lnTo>
                    <a:pt x="63551" y="694007"/>
                  </a:lnTo>
                  <a:cubicBezTo>
                    <a:pt x="63551" y="696549"/>
                    <a:pt x="62280" y="697821"/>
                    <a:pt x="61009" y="697821"/>
                  </a:cubicBezTo>
                  <a:cubicBezTo>
                    <a:pt x="61009" y="697821"/>
                    <a:pt x="61009" y="699092"/>
                    <a:pt x="59738" y="699092"/>
                  </a:cubicBezTo>
                  <a:lnTo>
                    <a:pt x="58467" y="700362"/>
                  </a:lnTo>
                  <a:cubicBezTo>
                    <a:pt x="58467" y="701634"/>
                    <a:pt x="58467" y="701634"/>
                    <a:pt x="58467" y="702905"/>
                  </a:cubicBezTo>
                  <a:lnTo>
                    <a:pt x="57196" y="706718"/>
                  </a:lnTo>
                  <a:lnTo>
                    <a:pt x="57196" y="707989"/>
                  </a:lnTo>
                  <a:cubicBezTo>
                    <a:pt x="57196" y="709260"/>
                    <a:pt x="57196" y="710532"/>
                    <a:pt x="55925" y="711802"/>
                  </a:cubicBezTo>
                  <a:lnTo>
                    <a:pt x="54654" y="713073"/>
                  </a:lnTo>
                  <a:cubicBezTo>
                    <a:pt x="53383" y="714345"/>
                    <a:pt x="52112" y="714345"/>
                    <a:pt x="50841" y="714345"/>
                  </a:cubicBezTo>
                  <a:moveTo>
                    <a:pt x="824897" y="714345"/>
                  </a:moveTo>
                  <a:cubicBezTo>
                    <a:pt x="822355" y="714345"/>
                    <a:pt x="819813" y="711802"/>
                    <a:pt x="819813" y="709260"/>
                  </a:cubicBezTo>
                  <a:lnTo>
                    <a:pt x="819813" y="705447"/>
                  </a:lnTo>
                  <a:cubicBezTo>
                    <a:pt x="818542" y="704176"/>
                    <a:pt x="817271" y="702905"/>
                    <a:pt x="817271" y="701634"/>
                  </a:cubicBezTo>
                  <a:lnTo>
                    <a:pt x="817271" y="691465"/>
                  </a:lnTo>
                  <a:cubicBezTo>
                    <a:pt x="816000" y="690194"/>
                    <a:pt x="816000" y="686381"/>
                    <a:pt x="817271" y="685110"/>
                  </a:cubicBezTo>
                  <a:cubicBezTo>
                    <a:pt x="819813" y="683839"/>
                    <a:pt x="822355" y="683839"/>
                    <a:pt x="824897" y="685110"/>
                  </a:cubicBezTo>
                  <a:lnTo>
                    <a:pt x="826168" y="686381"/>
                  </a:lnTo>
                  <a:cubicBezTo>
                    <a:pt x="827439" y="687652"/>
                    <a:pt x="827439" y="688923"/>
                    <a:pt x="827439" y="690194"/>
                  </a:cubicBezTo>
                  <a:lnTo>
                    <a:pt x="827439" y="697821"/>
                  </a:lnTo>
                  <a:cubicBezTo>
                    <a:pt x="828710" y="699092"/>
                    <a:pt x="829981" y="700362"/>
                    <a:pt x="829981" y="701634"/>
                  </a:cubicBezTo>
                  <a:lnTo>
                    <a:pt x="829981" y="710532"/>
                  </a:lnTo>
                  <a:cubicBezTo>
                    <a:pt x="829981" y="711802"/>
                    <a:pt x="827439" y="714345"/>
                    <a:pt x="824897" y="714345"/>
                  </a:cubicBezTo>
                  <a:moveTo>
                    <a:pt x="74990" y="653333"/>
                  </a:moveTo>
                  <a:cubicBezTo>
                    <a:pt x="72449" y="653333"/>
                    <a:pt x="69907" y="650791"/>
                    <a:pt x="69907" y="648249"/>
                  </a:cubicBezTo>
                  <a:lnTo>
                    <a:pt x="69907" y="644435"/>
                  </a:lnTo>
                  <a:cubicBezTo>
                    <a:pt x="69907" y="643164"/>
                    <a:pt x="69907" y="641893"/>
                    <a:pt x="71177" y="640622"/>
                  </a:cubicBezTo>
                  <a:lnTo>
                    <a:pt x="72449" y="639351"/>
                  </a:lnTo>
                  <a:lnTo>
                    <a:pt x="72449" y="632995"/>
                  </a:lnTo>
                  <a:cubicBezTo>
                    <a:pt x="72449" y="631725"/>
                    <a:pt x="72449" y="630453"/>
                    <a:pt x="73719" y="629182"/>
                  </a:cubicBezTo>
                  <a:lnTo>
                    <a:pt x="74990" y="627912"/>
                  </a:lnTo>
                  <a:lnTo>
                    <a:pt x="74990" y="625369"/>
                  </a:lnTo>
                  <a:cubicBezTo>
                    <a:pt x="74990" y="622827"/>
                    <a:pt x="77532" y="620285"/>
                    <a:pt x="80075" y="620285"/>
                  </a:cubicBezTo>
                  <a:cubicBezTo>
                    <a:pt x="82617" y="620285"/>
                    <a:pt x="85159" y="622827"/>
                    <a:pt x="85159" y="625369"/>
                  </a:cubicBezTo>
                  <a:lnTo>
                    <a:pt x="85159" y="630453"/>
                  </a:lnTo>
                  <a:cubicBezTo>
                    <a:pt x="85159" y="631725"/>
                    <a:pt x="85159" y="632995"/>
                    <a:pt x="83888" y="634267"/>
                  </a:cubicBezTo>
                  <a:lnTo>
                    <a:pt x="82617" y="635538"/>
                  </a:lnTo>
                  <a:lnTo>
                    <a:pt x="82617" y="641893"/>
                  </a:lnTo>
                  <a:cubicBezTo>
                    <a:pt x="82617" y="643164"/>
                    <a:pt x="82617" y="644435"/>
                    <a:pt x="81345" y="645706"/>
                  </a:cubicBezTo>
                  <a:lnTo>
                    <a:pt x="80075" y="646978"/>
                  </a:lnTo>
                  <a:lnTo>
                    <a:pt x="80075" y="648249"/>
                  </a:lnTo>
                  <a:cubicBezTo>
                    <a:pt x="78804" y="652062"/>
                    <a:pt x="77532" y="653333"/>
                    <a:pt x="74990" y="653333"/>
                  </a:cubicBezTo>
                  <a:moveTo>
                    <a:pt x="808374" y="649519"/>
                  </a:moveTo>
                  <a:cubicBezTo>
                    <a:pt x="807103" y="649519"/>
                    <a:pt x="805831" y="649519"/>
                    <a:pt x="804561" y="648249"/>
                  </a:cubicBezTo>
                  <a:lnTo>
                    <a:pt x="802018" y="645706"/>
                  </a:lnTo>
                  <a:cubicBezTo>
                    <a:pt x="800748" y="644435"/>
                    <a:pt x="800748" y="643164"/>
                    <a:pt x="800748" y="641893"/>
                  </a:cubicBezTo>
                  <a:lnTo>
                    <a:pt x="800748" y="641893"/>
                  </a:lnTo>
                  <a:lnTo>
                    <a:pt x="799476" y="640622"/>
                  </a:lnTo>
                  <a:cubicBezTo>
                    <a:pt x="798205" y="639351"/>
                    <a:pt x="798205" y="638080"/>
                    <a:pt x="798205" y="636809"/>
                  </a:cubicBezTo>
                  <a:lnTo>
                    <a:pt x="798205" y="636809"/>
                  </a:lnTo>
                  <a:cubicBezTo>
                    <a:pt x="796935" y="635538"/>
                    <a:pt x="795663" y="634267"/>
                    <a:pt x="795663" y="632995"/>
                  </a:cubicBezTo>
                  <a:lnTo>
                    <a:pt x="795663" y="632995"/>
                  </a:lnTo>
                  <a:lnTo>
                    <a:pt x="794393" y="631725"/>
                  </a:lnTo>
                  <a:cubicBezTo>
                    <a:pt x="793121" y="630453"/>
                    <a:pt x="793121" y="629182"/>
                    <a:pt x="793121" y="627912"/>
                  </a:cubicBezTo>
                  <a:lnTo>
                    <a:pt x="793121" y="625369"/>
                  </a:lnTo>
                  <a:cubicBezTo>
                    <a:pt x="793121" y="622827"/>
                    <a:pt x="795663" y="620285"/>
                    <a:pt x="798205" y="620285"/>
                  </a:cubicBezTo>
                  <a:cubicBezTo>
                    <a:pt x="800748" y="620285"/>
                    <a:pt x="803290" y="621556"/>
                    <a:pt x="803290" y="625369"/>
                  </a:cubicBezTo>
                  <a:lnTo>
                    <a:pt x="803290" y="626640"/>
                  </a:lnTo>
                  <a:lnTo>
                    <a:pt x="804561" y="627912"/>
                  </a:lnTo>
                  <a:cubicBezTo>
                    <a:pt x="804561" y="627912"/>
                    <a:pt x="805831" y="629182"/>
                    <a:pt x="805831" y="629182"/>
                  </a:cubicBezTo>
                  <a:cubicBezTo>
                    <a:pt x="807103" y="630453"/>
                    <a:pt x="808374" y="631725"/>
                    <a:pt x="808374" y="632995"/>
                  </a:cubicBezTo>
                  <a:lnTo>
                    <a:pt x="808374" y="635538"/>
                  </a:lnTo>
                  <a:lnTo>
                    <a:pt x="809645" y="636809"/>
                  </a:lnTo>
                  <a:cubicBezTo>
                    <a:pt x="810916" y="638080"/>
                    <a:pt x="810916" y="639351"/>
                    <a:pt x="810916" y="640622"/>
                  </a:cubicBezTo>
                  <a:lnTo>
                    <a:pt x="810916" y="640622"/>
                  </a:lnTo>
                  <a:lnTo>
                    <a:pt x="812186" y="641893"/>
                  </a:lnTo>
                  <a:cubicBezTo>
                    <a:pt x="814729" y="643164"/>
                    <a:pt x="814729" y="646978"/>
                    <a:pt x="812186" y="648249"/>
                  </a:cubicBezTo>
                  <a:cubicBezTo>
                    <a:pt x="810916" y="649519"/>
                    <a:pt x="809645" y="649519"/>
                    <a:pt x="808374" y="649519"/>
                  </a:cubicBezTo>
                  <a:moveTo>
                    <a:pt x="776598" y="596135"/>
                  </a:moveTo>
                  <a:cubicBezTo>
                    <a:pt x="775327" y="596135"/>
                    <a:pt x="772785" y="594863"/>
                    <a:pt x="772785" y="593592"/>
                  </a:cubicBezTo>
                  <a:lnTo>
                    <a:pt x="771514" y="591050"/>
                  </a:lnTo>
                  <a:lnTo>
                    <a:pt x="770243" y="589779"/>
                  </a:lnTo>
                  <a:cubicBezTo>
                    <a:pt x="768972" y="588508"/>
                    <a:pt x="768972" y="587237"/>
                    <a:pt x="768972" y="585966"/>
                  </a:cubicBezTo>
                  <a:lnTo>
                    <a:pt x="768972" y="584695"/>
                  </a:lnTo>
                  <a:lnTo>
                    <a:pt x="762617" y="577069"/>
                  </a:lnTo>
                  <a:lnTo>
                    <a:pt x="761345" y="573255"/>
                  </a:lnTo>
                  <a:cubicBezTo>
                    <a:pt x="760075" y="570713"/>
                    <a:pt x="761345" y="568171"/>
                    <a:pt x="763888" y="566899"/>
                  </a:cubicBezTo>
                  <a:cubicBezTo>
                    <a:pt x="766430" y="565629"/>
                    <a:pt x="768972" y="566899"/>
                    <a:pt x="770243" y="569442"/>
                  </a:cubicBezTo>
                  <a:lnTo>
                    <a:pt x="771514" y="571984"/>
                  </a:lnTo>
                  <a:lnTo>
                    <a:pt x="777869" y="580882"/>
                  </a:lnTo>
                  <a:cubicBezTo>
                    <a:pt x="779140" y="582152"/>
                    <a:pt x="779140" y="582152"/>
                    <a:pt x="779140" y="583424"/>
                  </a:cubicBezTo>
                  <a:lnTo>
                    <a:pt x="779140" y="583424"/>
                  </a:lnTo>
                  <a:lnTo>
                    <a:pt x="780411" y="584695"/>
                  </a:lnTo>
                  <a:cubicBezTo>
                    <a:pt x="780411" y="584695"/>
                    <a:pt x="781682" y="585966"/>
                    <a:pt x="781682" y="585966"/>
                  </a:cubicBezTo>
                  <a:lnTo>
                    <a:pt x="782953" y="589779"/>
                  </a:lnTo>
                  <a:cubicBezTo>
                    <a:pt x="784224" y="592321"/>
                    <a:pt x="782953" y="594863"/>
                    <a:pt x="780411" y="596135"/>
                  </a:cubicBezTo>
                  <a:cubicBezTo>
                    <a:pt x="777869" y="596135"/>
                    <a:pt x="776598" y="596135"/>
                    <a:pt x="776598" y="596135"/>
                  </a:cubicBezTo>
                  <a:moveTo>
                    <a:pt x="86430" y="585966"/>
                  </a:moveTo>
                  <a:cubicBezTo>
                    <a:pt x="86430" y="585966"/>
                    <a:pt x="85159" y="585966"/>
                    <a:pt x="85159" y="585966"/>
                  </a:cubicBezTo>
                  <a:cubicBezTo>
                    <a:pt x="82617" y="584695"/>
                    <a:pt x="81345" y="583424"/>
                    <a:pt x="81345" y="580882"/>
                  </a:cubicBezTo>
                  <a:lnTo>
                    <a:pt x="81345" y="569442"/>
                  </a:lnTo>
                  <a:lnTo>
                    <a:pt x="83888" y="556731"/>
                  </a:lnTo>
                  <a:cubicBezTo>
                    <a:pt x="83888" y="554189"/>
                    <a:pt x="86430" y="552918"/>
                    <a:pt x="88972" y="552918"/>
                  </a:cubicBezTo>
                  <a:cubicBezTo>
                    <a:pt x="91514" y="552918"/>
                    <a:pt x="94056" y="555460"/>
                    <a:pt x="92785" y="558002"/>
                  </a:cubicBezTo>
                  <a:lnTo>
                    <a:pt x="90243" y="570713"/>
                  </a:lnTo>
                  <a:lnTo>
                    <a:pt x="90243" y="580882"/>
                  </a:lnTo>
                  <a:cubicBezTo>
                    <a:pt x="90243" y="580882"/>
                    <a:pt x="90243" y="582152"/>
                    <a:pt x="90243" y="582152"/>
                  </a:cubicBezTo>
                  <a:cubicBezTo>
                    <a:pt x="90243" y="583424"/>
                    <a:pt x="87700" y="585966"/>
                    <a:pt x="86430" y="585966"/>
                  </a:cubicBezTo>
                  <a:moveTo>
                    <a:pt x="741009" y="538936"/>
                  </a:moveTo>
                  <a:cubicBezTo>
                    <a:pt x="739738" y="538936"/>
                    <a:pt x="739738" y="538936"/>
                    <a:pt x="738467" y="538936"/>
                  </a:cubicBezTo>
                  <a:lnTo>
                    <a:pt x="738467" y="538936"/>
                  </a:lnTo>
                  <a:cubicBezTo>
                    <a:pt x="735925" y="538936"/>
                    <a:pt x="733383" y="536394"/>
                    <a:pt x="733383" y="533852"/>
                  </a:cubicBezTo>
                  <a:lnTo>
                    <a:pt x="733383" y="533852"/>
                  </a:lnTo>
                  <a:cubicBezTo>
                    <a:pt x="732112" y="532581"/>
                    <a:pt x="730841" y="531309"/>
                    <a:pt x="730841" y="530039"/>
                  </a:cubicBezTo>
                  <a:lnTo>
                    <a:pt x="730841" y="530039"/>
                  </a:lnTo>
                  <a:cubicBezTo>
                    <a:pt x="729570" y="528767"/>
                    <a:pt x="728299" y="527496"/>
                    <a:pt x="728299" y="526226"/>
                  </a:cubicBezTo>
                  <a:lnTo>
                    <a:pt x="728299" y="526226"/>
                  </a:lnTo>
                  <a:cubicBezTo>
                    <a:pt x="727028" y="524954"/>
                    <a:pt x="725757" y="523683"/>
                    <a:pt x="725757" y="522412"/>
                  </a:cubicBezTo>
                  <a:cubicBezTo>
                    <a:pt x="725757" y="519870"/>
                    <a:pt x="728299" y="517328"/>
                    <a:pt x="732112" y="517328"/>
                  </a:cubicBezTo>
                  <a:lnTo>
                    <a:pt x="733383" y="517328"/>
                  </a:lnTo>
                  <a:cubicBezTo>
                    <a:pt x="735925" y="517328"/>
                    <a:pt x="738467" y="519870"/>
                    <a:pt x="738467" y="522412"/>
                  </a:cubicBezTo>
                  <a:lnTo>
                    <a:pt x="738467" y="522412"/>
                  </a:lnTo>
                  <a:cubicBezTo>
                    <a:pt x="739738" y="523683"/>
                    <a:pt x="741009" y="524954"/>
                    <a:pt x="741009" y="526226"/>
                  </a:cubicBezTo>
                  <a:lnTo>
                    <a:pt x="741009" y="526226"/>
                  </a:lnTo>
                  <a:cubicBezTo>
                    <a:pt x="742280" y="527496"/>
                    <a:pt x="743551" y="528767"/>
                    <a:pt x="743551" y="530039"/>
                  </a:cubicBezTo>
                  <a:lnTo>
                    <a:pt x="743551" y="530039"/>
                  </a:lnTo>
                  <a:cubicBezTo>
                    <a:pt x="744822" y="531309"/>
                    <a:pt x="746094" y="532581"/>
                    <a:pt x="746094" y="533852"/>
                  </a:cubicBezTo>
                  <a:cubicBezTo>
                    <a:pt x="746094" y="536394"/>
                    <a:pt x="743551" y="538936"/>
                    <a:pt x="741009" y="538936"/>
                  </a:cubicBezTo>
                  <a:moveTo>
                    <a:pt x="95327" y="514786"/>
                  </a:moveTo>
                  <a:cubicBezTo>
                    <a:pt x="94056" y="514786"/>
                    <a:pt x="94056" y="514786"/>
                    <a:pt x="92785" y="514786"/>
                  </a:cubicBezTo>
                  <a:cubicBezTo>
                    <a:pt x="90243" y="513515"/>
                    <a:pt x="88972" y="510973"/>
                    <a:pt x="90243" y="508430"/>
                  </a:cubicBezTo>
                  <a:lnTo>
                    <a:pt x="90243" y="507159"/>
                  </a:lnTo>
                  <a:lnTo>
                    <a:pt x="90243" y="494449"/>
                  </a:lnTo>
                  <a:cubicBezTo>
                    <a:pt x="90243" y="493177"/>
                    <a:pt x="91514" y="490635"/>
                    <a:pt x="92785" y="490635"/>
                  </a:cubicBezTo>
                  <a:lnTo>
                    <a:pt x="92785" y="488093"/>
                  </a:lnTo>
                  <a:cubicBezTo>
                    <a:pt x="92785" y="485551"/>
                    <a:pt x="95327" y="483009"/>
                    <a:pt x="97869" y="483009"/>
                  </a:cubicBezTo>
                  <a:cubicBezTo>
                    <a:pt x="100411" y="483009"/>
                    <a:pt x="102953" y="485551"/>
                    <a:pt x="102953" y="488093"/>
                  </a:cubicBezTo>
                  <a:lnTo>
                    <a:pt x="102953" y="494449"/>
                  </a:lnTo>
                  <a:cubicBezTo>
                    <a:pt x="102953" y="495719"/>
                    <a:pt x="101682" y="498262"/>
                    <a:pt x="100411" y="498262"/>
                  </a:cubicBezTo>
                  <a:lnTo>
                    <a:pt x="100411" y="508430"/>
                  </a:lnTo>
                  <a:cubicBezTo>
                    <a:pt x="100411" y="509701"/>
                    <a:pt x="100411" y="509701"/>
                    <a:pt x="100411" y="510973"/>
                  </a:cubicBezTo>
                  <a:lnTo>
                    <a:pt x="99140" y="512243"/>
                  </a:lnTo>
                  <a:cubicBezTo>
                    <a:pt x="99140" y="514786"/>
                    <a:pt x="96598" y="514786"/>
                    <a:pt x="95327" y="514786"/>
                  </a:cubicBezTo>
                  <a:moveTo>
                    <a:pt x="715589" y="485551"/>
                  </a:moveTo>
                  <a:cubicBezTo>
                    <a:pt x="713046" y="485551"/>
                    <a:pt x="711776" y="484279"/>
                    <a:pt x="711776" y="483009"/>
                  </a:cubicBezTo>
                  <a:lnTo>
                    <a:pt x="710504" y="481738"/>
                  </a:lnTo>
                  <a:cubicBezTo>
                    <a:pt x="709233" y="480466"/>
                    <a:pt x="709233" y="479196"/>
                    <a:pt x="709233" y="477924"/>
                  </a:cubicBezTo>
                  <a:lnTo>
                    <a:pt x="709233" y="475383"/>
                  </a:lnTo>
                  <a:lnTo>
                    <a:pt x="707963" y="474111"/>
                  </a:lnTo>
                  <a:cubicBezTo>
                    <a:pt x="706691" y="472840"/>
                    <a:pt x="706691" y="471569"/>
                    <a:pt x="706691" y="470298"/>
                  </a:cubicBezTo>
                  <a:lnTo>
                    <a:pt x="706691" y="470298"/>
                  </a:lnTo>
                  <a:lnTo>
                    <a:pt x="705421" y="469027"/>
                  </a:lnTo>
                  <a:cubicBezTo>
                    <a:pt x="704149" y="467756"/>
                    <a:pt x="704149" y="466485"/>
                    <a:pt x="704149" y="465213"/>
                  </a:cubicBezTo>
                  <a:lnTo>
                    <a:pt x="704149" y="460130"/>
                  </a:lnTo>
                  <a:lnTo>
                    <a:pt x="706691" y="460130"/>
                  </a:lnTo>
                  <a:lnTo>
                    <a:pt x="706691" y="455045"/>
                  </a:lnTo>
                  <a:lnTo>
                    <a:pt x="709233" y="455045"/>
                  </a:lnTo>
                  <a:cubicBezTo>
                    <a:pt x="711776" y="455045"/>
                    <a:pt x="714318" y="457587"/>
                    <a:pt x="714318" y="460130"/>
                  </a:cubicBezTo>
                  <a:lnTo>
                    <a:pt x="714318" y="462672"/>
                  </a:lnTo>
                  <a:lnTo>
                    <a:pt x="715589" y="463943"/>
                  </a:lnTo>
                  <a:cubicBezTo>
                    <a:pt x="716859" y="465213"/>
                    <a:pt x="716859" y="466485"/>
                    <a:pt x="716859" y="467756"/>
                  </a:cubicBezTo>
                  <a:lnTo>
                    <a:pt x="716859" y="467756"/>
                  </a:lnTo>
                  <a:lnTo>
                    <a:pt x="718131" y="469027"/>
                  </a:lnTo>
                  <a:cubicBezTo>
                    <a:pt x="719402" y="470298"/>
                    <a:pt x="719402" y="471569"/>
                    <a:pt x="719402" y="472840"/>
                  </a:cubicBezTo>
                  <a:lnTo>
                    <a:pt x="719402" y="475383"/>
                  </a:lnTo>
                  <a:lnTo>
                    <a:pt x="720673" y="476653"/>
                  </a:lnTo>
                  <a:cubicBezTo>
                    <a:pt x="721944" y="477924"/>
                    <a:pt x="721944" y="479196"/>
                    <a:pt x="721944" y="480466"/>
                  </a:cubicBezTo>
                  <a:cubicBezTo>
                    <a:pt x="719402" y="483009"/>
                    <a:pt x="718131" y="485551"/>
                    <a:pt x="715589" y="485551"/>
                  </a:cubicBezTo>
                  <a:moveTo>
                    <a:pt x="100411" y="446147"/>
                  </a:moveTo>
                  <a:cubicBezTo>
                    <a:pt x="97869" y="446147"/>
                    <a:pt x="95327" y="443606"/>
                    <a:pt x="95327" y="441063"/>
                  </a:cubicBezTo>
                  <a:lnTo>
                    <a:pt x="95327" y="416913"/>
                  </a:lnTo>
                  <a:cubicBezTo>
                    <a:pt x="95327" y="414370"/>
                    <a:pt x="97869" y="411829"/>
                    <a:pt x="100411" y="411829"/>
                  </a:cubicBezTo>
                  <a:cubicBezTo>
                    <a:pt x="102953" y="411829"/>
                    <a:pt x="105495" y="414370"/>
                    <a:pt x="105495" y="416913"/>
                  </a:cubicBezTo>
                  <a:lnTo>
                    <a:pt x="105495" y="441063"/>
                  </a:lnTo>
                  <a:cubicBezTo>
                    <a:pt x="105495" y="443606"/>
                    <a:pt x="102953" y="446147"/>
                    <a:pt x="100411" y="446147"/>
                  </a:cubicBezTo>
                  <a:moveTo>
                    <a:pt x="692710" y="429623"/>
                  </a:moveTo>
                  <a:cubicBezTo>
                    <a:pt x="691439" y="429623"/>
                    <a:pt x="690168" y="429623"/>
                    <a:pt x="688897" y="428353"/>
                  </a:cubicBezTo>
                  <a:lnTo>
                    <a:pt x="687626" y="427081"/>
                  </a:lnTo>
                  <a:cubicBezTo>
                    <a:pt x="686355" y="425810"/>
                    <a:pt x="686355" y="424540"/>
                    <a:pt x="686355" y="423268"/>
                  </a:cubicBezTo>
                  <a:lnTo>
                    <a:pt x="686355" y="416913"/>
                  </a:lnTo>
                  <a:lnTo>
                    <a:pt x="683813" y="413100"/>
                  </a:lnTo>
                  <a:cubicBezTo>
                    <a:pt x="683813" y="411829"/>
                    <a:pt x="683813" y="411829"/>
                    <a:pt x="683813" y="410557"/>
                  </a:cubicBezTo>
                  <a:lnTo>
                    <a:pt x="683813" y="409286"/>
                  </a:lnTo>
                  <a:lnTo>
                    <a:pt x="682542" y="405473"/>
                  </a:lnTo>
                  <a:cubicBezTo>
                    <a:pt x="682542" y="404202"/>
                    <a:pt x="682542" y="404202"/>
                    <a:pt x="682542" y="402931"/>
                  </a:cubicBezTo>
                  <a:lnTo>
                    <a:pt x="682542" y="400389"/>
                  </a:lnTo>
                  <a:cubicBezTo>
                    <a:pt x="682542" y="397846"/>
                    <a:pt x="685084" y="395304"/>
                    <a:pt x="687626" y="395304"/>
                  </a:cubicBezTo>
                  <a:cubicBezTo>
                    <a:pt x="690168" y="395304"/>
                    <a:pt x="692710" y="397846"/>
                    <a:pt x="692710" y="400389"/>
                  </a:cubicBezTo>
                  <a:lnTo>
                    <a:pt x="692710" y="401660"/>
                  </a:lnTo>
                  <a:lnTo>
                    <a:pt x="693981" y="405473"/>
                  </a:lnTo>
                  <a:cubicBezTo>
                    <a:pt x="693981" y="406744"/>
                    <a:pt x="693981" y="406744"/>
                    <a:pt x="693981" y="408015"/>
                  </a:cubicBezTo>
                  <a:lnTo>
                    <a:pt x="693981" y="409286"/>
                  </a:lnTo>
                  <a:lnTo>
                    <a:pt x="695253" y="413100"/>
                  </a:lnTo>
                  <a:cubicBezTo>
                    <a:pt x="695253" y="414370"/>
                    <a:pt x="695253" y="414370"/>
                    <a:pt x="695253" y="415642"/>
                  </a:cubicBezTo>
                  <a:lnTo>
                    <a:pt x="695253" y="420726"/>
                  </a:lnTo>
                  <a:cubicBezTo>
                    <a:pt x="697794" y="421997"/>
                    <a:pt x="697794" y="425810"/>
                    <a:pt x="695253" y="427081"/>
                  </a:cubicBezTo>
                  <a:cubicBezTo>
                    <a:pt x="695253" y="428353"/>
                    <a:pt x="693981" y="429623"/>
                    <a:pt x="692710" y="429623"/>
                  </a:cubicBezTo>
                  <a:moveTo>
                    <a:pt x="110580" y="381323"/>
                  </a:moveTo>
                  <a:cubicBezTo>
                    <a:pt x="108037" y="381323"/>
                    <a:pt x="105495" y="378780"/>
                    <a:pt x="105495" y="376238"/>
                  </a:cubicBezTo>
                  <a:lnTo>
                    <a:pt x="105495" y="376238"/>
                  </a:lnTo>
                  <a:cubicBezTo>
                    <a:pt x="105495" y="374967"/>
                    <a:pt x="105495" y="373697"/>
                    <a:pt x="106766" y="372425"/>
                  </a:cubicBezTo>
                  <a:lnTo>
                    <a:pt x="108037" y="371154"/>
                  </a:lnTo>
                  <a:lnTo>
                    <a:pt x="108037" y="368612"/>
                  </a:lnTo>
                  <a:cubicBezTo>
                    <a:pt x="108037" y="367341"/>
                    <a:pt x="109308" y="364799"/>
                    <a:pt x="110580" y="364799"/>
                  </a:cubicBezTo>
                  <a:lnTo>
                    <a:pt x="110580" y="364799"/>
                  </a:lnTo>
                  <a:cubicBezTo>
                    <a:pt x="110580" y="363527"/>
                    <a:pt x="111850" y="360986"/>
                    <a:pt x="113121" y="360986"/>
                  </a:cubicBezTo>
                  <a:lnTo>
                    <a:pt x="113121" y="360986"/>
                  </a:lnTo>
                  <a:cubicBezTo>
                    <a:pt x="113121" y="358443"/>
                    <a:pt x="115663" y="355901"/>
                    <a:pt x="118205" y="355901"/>
                  </a:cubicBezTo>
                  <a:lnTo>
                    <a:pt x="120748" y="355901"/>
                  </a:lnTo>
                  <a:cubicBezTo>
                    <a:pt x="123290" y="355901"/>
                    <a:pt x="125831" y="358443"/>
                    <a:pt x="125831" y="360986"/>
                  </a:cubicBezTo>
                  <a:cubicBezTo>
                    <a:pt x="125831" y="362257"/>
                    <a:pt x="124561" y="363527"/>
                    <a:pt x="123290" y="364799"/>
                  </a:cubicBezTo>
                  <a:lnTo>
                    <a:pt x="123290" y="366070"/>
                  </a:lnTo>
                  <a:cubicBezTo>
                    <a:pt x="123290" y="367341"/>
                    <a:pt x="122018" y="369883"/>
                    <a:pt x="120748" y="369883"/>
                  </a:cubicBezTo>
                  <a:lnTo>
                    <a:pt x="120748" y="369883"/>
                  </a:lnTo>
                  <a:cubicBezTo>
                    <a:pt x="120748" y="371154"/>
                    <a:pt x="119476" y="373697"/>
                    <a:pt x="118205" y="373697"/>
                  </a:cubicBezTo>
                  <a:lnTo>
                    <a:pt x="118205" y="373697"/>
                  </a:lnTo>
                  <a:cubicBezTo>
                    <a:pt x="118205" y="374967"/>
                    <a:pt x="118205" y="376238"/>
                    <a:pt x="116935" y="377510"/>
                  </a:cubicBezTo>
                  <a:lnTo>
                    <a:pt x="114393" y="380052"/>
                  </a:lnTo>
                  <a:cubicBezTo>
                    <a:pt x="113121" y="381323"/>
                    <a:pt x="111850" y="381323"/>
                    <a:pt x="110580" y="381323"/>
                  </a:cubicBezTo>
                  <a:moveTo>
                    <a:pt x="673645" y="362257"/>
                  </a:moveTo>
                  <a:cubicBezTo>
                    <a:pt x="672373" y="362257"/>
                    <a:pt x="669832" y="360986"/>
                    <a:pt x="668560" y="359714"/>
                  </a:cubicBezTo>
                  <a:lnTo>
                    <a:pt x="667290" y="357172"/>
                  </a:lnTo>
                  <a:cubicBezTo>
                    <a:pt x="667290" y="355901"/>
                    <a:pt x="667290" y="355901"/>
                    <a:pt x="667290" y="354630"/>
                  </a:cubicBezTo>
                  <a:lnTo>
                    <a:pt x="667290" y="349546"/>
                  </a:lnTo>
                  <a:lnTo>
                    <a:pt x="666018" y="345733"/>
                  </a:lnTo>
                  <a:cubicBezTo>
                    <a:pt x="666018" y="344461"/>
                    <a:pt x="666018" y="344461"/>
                    <a:pt x="666018" y="343190"/>
                  </a:cubicBezTo>
                  <a:lnTo>
                    <a:pt x="666018" y="340648"/>
                  </a:lnTo>
                  <a:lnTo>
                    <a:pt x="664748" y="339377"/>
                  </a:lnTo>
                  <a:cubicBezTo>
                    <a:pt x="663477" y="338106"/>
                    <a:pt x="663477" y="336835"/>
                    <a:pt x="663477" y="335564"/>
                  </a:cubicBezTo>
                  <a:lnTo>
                    <a:pt x="663477" y="334293"/>
                  </a:lnTo>
                  <a:cubicBezTo>
                    <a:pt x="663477" y="331750"/>
                    <a:pt x="666018" y="329209"/>
                    <a:pt x="668560" y="329209"/>
                  </a:cubicBezTo>
                  <a:cubicBezTo>
                    <a:pt x="671103" y="329209"/>
                    <a:pt x="673645" y="331750"/>
                    <a:pt x="673645" y="334293"/>
                  </a:cubicBezTo>
                  <a:lnTo>
                    <a:pt x="674916" y="335564"/>
                  </a:lnTo>
                  <a:cubicBezTo>
                    <a:pt x="676187" y="336835"/>
                    <a:pt x="676187" y="338106"/>
                    <a:pt x="676187" y="339377"/>
                  </a:cubicBezTo>
                  <a:lnTo>
                    <a:pt x="676187" y="343190"/>
                  </a:lnTo>
                  <a:lnTo>
                    <a:pt x="677458" y="347003"/>
                  </a:lnTo>
                  <a:cubicBezTo>
                    <a:pt x="677458" y="348275"/>
                    <a:pt x="677458" y="348275"/>
                    <a:pt x="677458" y="349546"/>
                  </a:cubicBezTo>
                  <a:lnTo>
                    <a:pt x="677458" y="355901"/>
                  </a:lnTo>
                  <a:lnTo>
                    <a:pt x="677458" y="357172"/>
                  </a:lnTo>
                  <a:cubicBezTo>
                    <a:pt x="678729" y="359714"/>
                    <a:pt x="677458" y="362257"/>
                    <a:pt x="674916" y="363527"/>
                  </a:cubicBezTo>
                  <a:cubicBezTo>
                    <a:pt x="674916" y="362257"/>
                    <a:pt x="673645" y="362257"/>
                    <a:pt x="673645" y="362257"/>
                  </a:cubicBezTo>
                  <a:moveTo>
                    <a:pt x="138542" y="330480"/>
                  </a:moveTo>
                  <a:cubicBezTo>
                    <a:pt x="137271" y="330480"/>
                    <a:pt x="136000" y="330480"/>
                    <a:pt x="134729" y="329209"/>
                  </a:cubicBezTo>
                  <a:cubicBezTo>
                    <a:pt x="132186" y="327937"/>
                    <a:pt x="132186" y="324124"/>
                    <a:pt x="134729" y="322854"/>
                  </a:cubicBezTo>
                  <a:lnTo>
                    <a:pt x="138542" y="319040"/>
                  </a:lnTo>
                  <a:lnTo>
                    <a:pt x="142355" y="310143"/>
                  </a:lnTo>
                  <a:cubicBezTo>
                    <a:pt x="142355" y="310143"/>
                    <a:pt x="142355" y="308871"/>
                    <a:pt x="143626" y="308871"/>
                  </a:cubicBezTo>
                  <a:lnTo>
                    <a:pt x="144897" y="307600"/>
                  </a:lnTo>
                  <a:cubicBezTo>
                    <a:pt x="144897" y="305058"/>
                    <a:pt x="147439" y="302516"/>
                    <a:pt x="149981" y="302516"/>
                  </a:cubicBezTo>
                  <a:lnTo>
                    <a:pt x="151252" y="302516"/>
                  </a:lnTo>
                  <a:cubicBezTo>
                    <a:pt x="153794" y="302516"/>
                    <a:pt x="156336" y="305058"/>
                    <a:pt x="156336" y="307600"/>
                  </a:cubicBezTo>
                  <a:cubicBezTo>
                    <a:pt x="156336" y="308871"/>
                    <a:pt x="155066" y="310143"/>
                    <a:pt x="153794" y="311414"/>
                  </a:cubicBezTo>
                  <a:cubicBezTo>
                    <a:pt x="153794" y="312684"/>
                    <a:pt x="152523" y="312684"/>
                    <a:pt x="152523" y="312684"/>
                  </a:cubicBezTo>
                  <a:lnTo>
                    <a:pt x="151252" y="313956"/>
                  </a:lnTo>
                  <a:lnTo>
                    <a:pt x="147439" y="322854"/>
                  </a:lnTo>
                  <a:cubicBezTo>
                    <a:pt x="147439" y="322854"/>
                    <a:pt x="147439" y="324124"/>
                    <a:pt x="146168" y="324124"/>
                  </a:cubicBezTo>
                  <a:lnTo>
                    <a:pt x="141084" y="329209"/>
                  </a:lnTo>
                  <a:cubicBezTo>
                    <a:pt x="141084" y="330480"/>
                    <a:pt x="139813" y="330480"/>
                    <a:pt x="138542" y="330480"/>
                  </a:cubicBezTo>
                  <a:moveTo>
                    <a:pt x="658392" y="294890"/>
                  </a:moveTo>
                  <a:cubicBezTo>
                    <a:pt x="655850" y="294890"/>
                    <a:pt x="653308" y="292347"/>
                    <a:pt x="653308" y="289805"/>
                  </a:cubicBezTo>
                  <a:lnTo>
                    <a:pt x="653308" y="283450"/>
                  </a:lnTo>
                  <a:lnTo>
                    <a:pt x="652037" y="282179"/>
                  </a:lnTo>
                  <a:cubicBezTo>
                    <a:pt x="650767" y="280907"/>
                    <a:pt x="650767" y="279637"/>
                    <a:pt x="650767" y="278366"/>
                  </a:cubicBezTo>
                  <a:lnTo>
                    <a:pt x="650767" y="266926"/>
                  </a:lnTo>
                  <a:cubicBezTo>
                    <a:pt x="650767" y="264384"/>
                    <a:pt x="653308" y="261841"/>
                    <a:pt x="655850" y="261841"/>
                  </a:cubicBezTo>
                  <a:cubicBezTo>
                    <a:pt x="658392" y="261841"/>
                    <a:pt x="660935" y="263113"/>
                    <a:pt x="660935" y="265655"/>
                  </a:cubicBezTo>
                  <a:lnTo>
                    <a:pt x="660935" y="275824"/>
                  </a:lnTo>
                  <a:lnTo>
                    <a:pt x="662205" y="277094"/>
                  </a:lnTo>
                  <a:cubicBezTo>
                    <a:pt x="663477" y="278366"/>
                    <a:pt x="663477" y="279637"/>
                    <a:pt x="663477" y="280907"/>
                  </a:cubicBezTo>
                  <a:lnTo>
                    <a:pt x="663477" y="289805"/>
                  </a:lnTo>
                  <a:cubicBezTo>
                    <a:pt x="662205" y="292347"/>
                    <a:pt x="660935" y="294890"/>
                    <a:pt x="658392" y="294890"/>
                  </a:cubicBezTo>
                  <a:moveTo>
                    <a:pt x="181757" y="285992"/>
                  </a:moveTo>
                  <a:cubicBezTo>
                    <a:pt x="180486" y="285992"/>
                    <a:pt x="179215" y="285992"/>
                    <a:pt x="177944" y="284721"/>
                  </a:cubicBezTo>
                  <a:cubicBezTo>
                    <a:pt x="175402" y="283450"/>
                    <a:pt x="175402" y="279637"/>
                    <a:pt x="177944" y="278366"/>
                  </a:cubicBezTo>
                  <a:lnTo>
                    <a:pt x="177944" y="278366"/>
                  </a:lnTo>
                  <a:cubicBezTo>
                    <a:pt x="177944" y="278366"/>
                    <a:pt x="179215" y="277094"/>
                    <a:pt x="179215" y="277094"/>
                  </a:cubicBezTo>
                  <a:cubicBezTo>
                    <a:pt x="180486" y="275824"/>
                    <a:pt x="181757" y="274552"/>
                    <a:pt x="184299" y="274552"/>
                  </a:cubicBezTo>
                  <a:lnTo>
                    <a:pt x="184299" y="274552"/>
                  </a:lnTo>
                  <a:lnTo>
                    <a:pt x="185570" y="273281"/>
                  </a:lnTo>
                  <a:cubicBezTo>
                    <a:pt x="186841" y="272010"/>
                    <a:pt x="188112" y="272010"/>
                    <a:pt x="189383" y="272010"/>
                  </a:cubicBezTo>
                  <a:lnTo>
                    <a:pt x="189383" y="272010"/>
                  </a:lnTo>
                  <a:lnTo>
                    <a:pt x="190654" y="270739"/>
                  </a:lnTo>
                  <a:cubicBezTo>
                    <a:pt x="190654" y="270739"/>
                    <a:pt x="191925" y="269468"/>
                    <a:pt x="191925" y="269468"/>
                  </a:cubicBezTo>
                  <a:cubicBezTo>
                    <a:pt x="193196" y="268197"/>
                    <a:pt x="194467" y="266926"/>
                    <a:pt x="197009" y="266926"/>
                  </a:cubicBezTo>
                  <a:lnTo>
                    <a:pt x="200822" y="266926"/>
                  </a:lnTo>
                  <a:cubicBezTo>
                    <a:pt x="203364" y="266926"/>
                    <a:pt x="205907" y="269468"/>
                    <a:pt x="205907" y="272010"/>
                  </a:cubicBezTo>
                  <a:cubicBezTo>
                    <a:pt x="205907" y="274552"/>
                    <a:pt x="204635" y="277094"/>
                    <a:pt x="202093" y="277094"/>
                  </a:cubicBezTo>
                  <a:cubicBezTo>
                    <a:pt x="200822" y="278366"/>
                    <a:pt x="199552" y="279637"/>
                    <a:pt x="198280" y="279637"/>
                  </a:cubicBezTo>
                  <a:lnTo>
                    <a:pt x="198280" y="279637"/>
                  </a:lnTo>
                  <a:lnTo>
                    <a:pt x="197009" y="280907"/>
                  </a:lnTo>
                  <a:cubicBezTo>
                    <a:pt x="195738" y="282179"/>
                    <a:pt x="194467" y="282179"/>
                    <a:pt x="193196" y="282179"/>
                  </a:cubicBezTo>
                  <a:lnTo>
                    <a:pt x="193196" y="282179"/>
                  </a:lnTo>
                  <a:lnTo>
                    <a:pt x="191925" y="283450"/>
                  </a:lnTo>
                  <a:cubicBezTo>
                    <a:pt x="191925" y="283450"/>
                    <a:pt x="190654" y="284721"/>
                    <a:pt x="190654" y="284721"/>
                  </a:cubicBezTo>
                  <a:cubicBezTo>
                    <a:pt x="189383" y="285992"/>
                    <a:pt x="188112" y="287263"/>
                    <a:pt x="185570" y="287263"/>
                  </a:cubicBezTo>
                  <a:lnTo>
                    <a:pt x="181757" y="285992"/>
                  </a:lnTo>
                  <a:cubicBezTo>
                    <a:pt x="181757" y="285992"/>
                    <a:pt x="181757" y="285992"/>
                    <a:pt x="181757" y="285992"/>
                  </a:cubicBezTo>
                  <a:moveTo>
                    <a:pt x="241495" y="258028"/>
                  </a:moveTo>
                  <a:cubicBezTo>
                    <a:pt x="238953" y="258028"/>
                    <a:pt x="236411" y="255486"/>
                    <a:pt x="236411" y="252944"/>
                  </a:cubicBezTo>
                  <a:cubicBezTo>
                    <a:pt x="236411" y="250402"/>
                    <a:pt x="237682" y="249131"/>
                    <a:pt x="238953" y="247860"/>
                  </a:cubicBezTo>
                  <a:lnTo>
                    <a:pt x="240224" y="246589"/>
                  </a:lnTo>
                  <a:cubicBezTo>
                    <a:pt x="241495" y="245317"/>
                    <a:pt x="242766" y="245317"/>
                    <a:pt x="244038" y="245317"/>
                  </a:cubicBezTo>
                  <a:lnTo>
                    <a:pt x="244038" y="245317"/>
                  </a:lnTo>
                  <a:cubicBezTo>
                    <a:pt x="245308" y="244047"/>
                    <a:pt x="246579" y="242775"/>
                    <a:pt x="247850" y="242775"/>
                  </a:cubicBezTo>
                  <a:lnTo>
                    <a:pt x="247850" y="242775"/>
                  </a:lnTo>
                  <a:lnTo>
                    <a:pt x="249121" y="241504"/>
                  </a:lnTo>
                  <a:cubicBezTo>
                    <a:pt x="250393" y="240234"/>
                    <a:pt x="251663" y="240234"/>
                    <a:pt x="252934" y="240234"/>
                  </a:cubicBezTo>
                  <a:lnTo>
                    <a:pt x="252934" y="240234"/>
                  </a:lnTo>
                  <a:lnTo>
                    <a:pt x="254206" y="238962"/>
                  </a:lnTo>
                  <a:cubicBezTo>
                    <a:pt x="255476" y="237691"/>
                    <a:pt x="256748" y="237691"/>
                    <a:pt x="258019" y="237691"/>
                  </a:cubicBezTo>
                  <a:lnTo>
                    <a:pt x="260561" y="237691"/>
                  </a:lnTo>
                  <a:cubicBezTo>
                    <a:pt x="263103" y="237691"/>
                    <a:pt x="265644" y="240234"/>
                    <a:pt x="265644" y="242775"/>
                  </a:cubicBezTo>
                  <a:cubicBezTo>
                    <a:pt x="265644" y="245317"/>
                    <a:pt x="263103" y="247860"/>
                    <a:pt x="260561" y="247860"/>
                  </a:cubicBezTo>
                  <a:lnTo>
                    <a:pt x="260561" y="247860"/>
                  </a:lnTo>
                  <a:lnTo>
                    <a:pt x="259289" y="249131"/>
                  </a:lnTo>
                  <a:cubicBezTo>
                    <a:pt x="258019" y="250402"/>
                    <a:pt x="256748" y="250402"/>
                    <a:pt x="255476" y="250402"/>
                  </a:cubicBezTo>
                  <a:lnTo>
                    <a:pt x="255476" y="250402"/>
                  </a:lnTo>
                  <a:lnTo>
                    <a:pt x="254206" y="251673"/>
                  </a:lnTo>
                  <a:cubicBezTo>
                    <a:pt x="254206" y="251673"/>
                    <a:pt x="252934" y="252944"/>
                    <a:pt x="252934" y="252944"/>
                  </a:cubicBezTo>
                  <a:cubicBezTo>
                    <a:pt x="251663" y="254215"/>
                    <a:pt x="250393" y="255486"/>
                    <a:pt x="247850" y="255486"/>
                  </a:cubicBezTo>
                  <a:lnTo>
                    <a:pt x="245308" y="255486"/>
                  </a:lnTo>
                  <a:lnTo>
                    <a:pt x="244038" y="256757"/>
                  </a:lnTo>
                  <a:cubicBezTo>
                    <a:pt x="244038" y="258028"/>
                    <a:pt x="242766" y="258028"/>
                    <a:pt x="241495" y="258028"/>
                  </a:cubicBezTo>
                  <a:moveTo>
                    <a:pt x="650767" y="224981"/>
                  </a:moveTo>
                  <a:cubicBezTo>
                    <a:pt x="648224" y="224981"/>
                    <a:pt x="645682" y="222438"/>
                    <a:pt x="645682" y="219896"/>
                  </a:cubicBezTo>
                  <a:lnTo>
                    <a:pt x="645682" y="213541"/>
                  </a:lnTo>
                  <a:lnTo>
                    <a:pt x="644411" y="212270"/>
                  </a:lnTo>
                  <a:cubicBezTo>
                    <a:pt x="643140" y="210998"/>
                    <a:pt x="643140" y="209727"/>
                    <a:pt x="643140" y="208457"/>
                  </a:cubicBezTo>
                  <a:lnTo>
                    <a:pt x="643140" y="195746"/>
                  </a:lnTo>
                  <a:cubicBezTo>
                    <a:pt x="643140" y="193204"/>
                    <a:pt x="645682" y="190661"/>
                    <a:pt x="648224" y="190661"/>
                  </a:cubicBezTo>
                  <a:cubicBezTo>
                    <a:pt x="650767" y="190661"/>
                    <a:pt x="653308" y="193204"/>
                    <a:pt x="653308" y="195746"/>
                  </a:cubicBezTo>
                  <a:lnTo>
                    <a:pt x="653308" y="205914"/>
                  </a:lnTo>
                  <a:lnTo>
                    <a:pt x="654579" y="207185"/>
                  </a:lnTo>
                  <a:cubicBezTo>
                    <a:pt x="655850" y="208457"/>
                    <a:pt x="655850" y="209727"/>
                    <a:pt x="655850" y="210998"/>
                  </a:cubicBezTo>
                  <a:lnTo>
                    <a:pt x="655850" y="218625"/>
                  </a:lnTo>
                  <a:cubicBezTo>
                    <a:pt x="655850" y="222438"/>
                    <a:pt x="653308" y="224981"/>
                    <a:pt x="650767" y="224981"/>
                  </a:cubicBezTo>
                  <a:moveTo>
                    <a:pt x="291065" y="223709"/>
                  </a:moveTo>
                  <a:cubicBezTo>
                    <a:pt x="289794" y="223709"/>
                    <a:pt x="288524" y="223709"/>
                    <a:pt x="287252" y="222438"/>
                  </a:cubicBezTo>
                  <a:cubicBezTo>
                    <a:pt x="284710" y="221167"/>
                    <a:pt x="284710" y="217354"/>
                    <a:pt x="287252" y="216083"/>
                  </a:cubicBezTo>
                  <a:lnTo>
                    <a:pt x="293607" y="209727"/>
                  </a:lnTo>
                  <a:cubicBezTo>
                    <a:pt x="293607" y="207185"/>
                    <a:pt x="294879" y="205914"/>
                    <a:pt x="296149" y="205914"/>
                  </a:cubicBezTo>
                  <a:cubicBezTo>
                    <a:pt x="296149" y="204643"/>
                    <a:pt x="297420" y="204643"/>
                    <a:pt x="298692" y="203372"/>
                  </a:cubicBezTo>
                  <a:cubicBezTo>
                    <a:pt x="299962" y="202101"/>
                    <a:pt x="301234" y="200830"/>
                    <a:pt x="303775" y="200830"/>
                  </a:cubicBezTo>
                  <a:lnTo>
                    <a:pt x="306317" y="200830"/>
                  </a:lnTo>
                  <a:cubicBezTo>
                    <a:pt x="308860" y="200830"/>
                    <a:pt x="311402" y="203372"/>
                    <a:pt x="311402" y="205914"/>
                  </a:cubicBezTo>
                  <a:cubicBezTo>
                    <a:pt x="311402" y="207185"/>
                    <a:pt x="310130" y="209727"/>
                    <a:pt x="308860" y="209727"/>
                  </a:cubicBezTo>
                  <a:cubicBezTo>
                    <a:pt x="308860" y="210998"/>
                    <a:pt x="307589" y="212270"/>
                    <a:pt x="306317" y="212270"/>
                  </a:cubicBezTo>
                  <a:cubicBezTo>
                    <a:pt x="306317" y="213541"/>
                    <a:pt x="305047" y="213541"/>
                    <a:pt x="303775" y="214812"/>
                  </a:cubicBezTo>
                  <a:cubicBezTo>
                    <a:pt x="303775" y="214812"/>
                    <a:pt x="303775" y="216083"/>
                    <a:pt x="302505" y="216083"/>
                  </a:cubicBezTo>
                  <a:lnTo>
                    <a:pt x="294879" y="222438"/>
                  </a:lnTo>
                  <a:cubicBezTo>
                    <a:pt x="293607" y="223709"/>
                    <a:pt x="292336" y="223709"/>
                    <a:pt x="291065" y="223709"/>
                  </a:cubicBezTo>
                  <a:moveTo>
                    <a:pt x="331738" y="174138"/>
                  </a:moveTo>
                  <a:cubicBezTo>
                    <a:pt x="330467" y="174138"/>
                    <a:pt x="330467" y="174138"/>
                    <a:pt x="329196" y="174138"/>
                  </a:cubicBezTo>
                  <a:cubicBezTo>
                    <a:pt x="326654" y="172866"/>
                    <a:pt x="325383" y="170324"/>
                    <a:pt x="326654" y="167782"/>
                  </a:cubicBezTo>
                  <a:lnTo>
                    <a:pt x="327925" y="163969"/>
                  </a:lnTo>
                  <a:cubicBezTo>
                    <a:pt x="327925" y="163969"/>
                    <a:pt x="327925" y="162698"/>
                    <a:pt x="329196" y="162698"/>
                  </a:cubicBezTo>
                  <a:lnTo>
                    <a:pt x="334280" y="157614"/>
                  </a:lnTo>
                  <a:lnTo>
                    <a:pt x="341906" y="147444"/>
                  </a:lnTo>
                  <a:cubicBezTo>
                    <a:pt x="343178" y="144903"/>
                    <a:pt x="346991" y="144903"/>
                    <a:pt x="348261" y="146174"/>
                  </a:cubicBezTo>
                  <a:cubicBezTo>
                    <a:pt x="350803" y="147444"/>
                    <a:pt x="350803" y="151258"/>
                    <a:pt x="349533" y="152529"/>
                  </a:cubicBezTo>
                  <a:lnTo>
                    <a:pt x="341906" y="163969"/>
                  </a:lnTo>
                  <a:lnTo>
                    <a:pt x="336822" y="169053"/>
                  </a:lnTo>
                  <a:lnTo>
                    <a:pt x="335551" y="171595"/>
                  </a:lnTo>
                  <a:cubicBezTo>
                    <a:pt x="335551" y="172866"/>
                    <a:pt x="334280" y="174138"/>
                    <a:pt x="331738" y="174138"/>
                  </a:cubicBezTo>
                  <a:moveTo>
                    <a:pt x="640598" y="156342"/>
                  </a:moveTo>
                  <a:cubicBezTo>
                    <a:pt x="638056" y="156342"/>
                    <a:pt x="635514" y="153800"/>
                    <a:pt x="635514" y="151258"/>
                  </a:cubicBezTo>
                  <a:lnTo>
                    <a:pt x="635514" y="148716"/>
                  </a:lnTo>
                  <a:cubicBezTo>
                    <a:pt x="634243" y="147444"/>
                    <a:pt x="632972" y="146174"/>
                    <a:pt x="632972" y="144903"/>
                  </a:cubicBezTo>
                  <a:lnTo>
                    <a:pt x="632972" y="139818"/>
                  </a:lnTo>
                  <a:lnTo>
                    <a:pt x="631701" y="138548"/>
                  </a:lnTo>
                  <a:cubicBezTo>
                    <a:pt x="630430" y="137276"/>
                    <a:pt x="630430" y="136005"/>
                    <a:pt x="630430" y="134734"/>
                  </a:cubicBezTo>
                  <a:lnTo>
                    <a:pt x="630430" y="129650"/>
                  </a:lnTo>
                  <a:cubicBezTo>
                    <a:pt x="630430" y="127108"/>
                    <a:pt x="632972" y="124565"/>
                    <a:pt x="635514" y="124565"/>
                  </a:cubicBezTo>
                  <a:cubicBezTo>
                    <a:pt x="638056" y="124565"/>
                    <a:pt x="640598" y="127108"/>
                    <a:pt x="640598" y="129650"/>
                  </a:cubicBezTo>
                  <a:lnTo>
                    <a:pt x="640598" y="132192"/>
                  </a:lnTo>
                  <a:lnTo>
                    <a:pt x="641869" y="133463"/>
                  </a:lnTo>
                  <a:cubicBezTo>
                    <a:pt x="643140" y="134734"/>
                    <a:pt x="643140" y="136005"/>
                    <a:pt x="643140" y="137276"/>
                  </a:cubicBezTo>
                  <a:lnTo>
                    <a:pt x="643140" y="139818"/>
                  </a:lnTo>
                  <a:cubicBezTo>
                    <a:pt x="644411" y="141089"/>
                    <a:pt x="645682" y="142361"/>
                    <a:pt x="645682" y="143631"/>
                  </a:cubicBezTo>
                  <a:lnTo>
                    <a:pt x="645682" y="149987"/>
                  </a:lnTo>
                  <a:cubicBezTo>
                    <a:pt x="645682" y="153800"/>
                    <a:pt x="644411" y="156342"/>
                    <a:pt x="640598" y="156342"/>
                  </a:cubicBezTo>
                  <a:moveTo>
                    <a:pt x="372411" y="122023"/>
                  </a:moveTo>
                  <a:cubicBezTo>
                    <a:pt x="369869" y="122023"/>
                    <a:pt x="367327" y="119481"/>
                    <a:pt x="367327" y="116939"/>
                  </a:cubicBezTo>
                  <a:lnTo>
                    <a:pt x="367327" y="115668"/>
                  </a:lnTo>
                  <a:cubicBezTo>
                    <a:pt x="367327" y="113126"/>
                    <a:pt x="368598" y="111854"/>
                    <a:pt x="369869" y="111854"/>
                  </a:cubicBezTo>
                  <a:cubicBezTo>
                    <a:pt x="369869" y="110584"/>
                    <a:pt x="371140" y="110584"/>
                    <a:pt x="372411" y="109312"/>
                  </a:cubicBezTo>
                  <a:cubicBezTo>
                    <a:pt x="372411" y="109312"/>
                    <a:pt x="372411" y="108041"/>
                    <a:pt x="373682" y="108041"/>
                  </a:cubicBezTo>
                  <a:lnTo>
                    <a:pt x="382579" y="99144"/>
                  </a:lnTo>
                  <a:cubicBezTo>
                    <a:pt x="385121" y="97873"/>
                    <a:pt x="387664" y="97873"/>
                    <a:pt x="390206" y="99144"/>
                  </a:cubicBezTo>
                  <a:cubicBezTo>
                    <a:pt x="392747" y="100415"/>
                    <a:pt x="392747" y="104228"/>
                    <a:pt x="390206" y="105499"/>
                  </a:cubicBezTo>
                  <a:lnTo>
                    <a:pt x="382579" y="113126"/>
                  </a:lnTo>
                  <a:cubicBezTo>
                    <a:pt x="382579" y="115668"/>
                    <a:pt x="381308" y="116939"/>
                    <a:pt x="380037" y="116939"/>
                  </a:cubicBezTo>
                  <a:cubicBezTo>
                    <a:pt x="380037" y="118210"/>
                    <a:pt x="378766" y="119481"/>
                    <a:pt x="377495" y="119481"/>
                  </a:cubicBezTo>
                  <a:cubicBezTo>
                    <a:pt x="374953" y="120752"/>
                    <a:pt x="373682" y="122023"/>
                    <a:pt x="372411" y="122023"/>
                  </a:cubicBezTo>
                  <a:moveTo>
                    <a:pt x="624074" y="91518"/>
                  </a:moveTo>
                  <a:lnTo>
                    <a:pt x="621532" y="91518"/>
                  </a:lnTo>
                  <a:cubicBezTo>
                    <a:pt x="618991" y="91518"/>
                    <a:pt x="616449" y="88975"/>
                    <a:pt x="616449" y="86433"/>
                  </a:cubicBezTo>
                  <a:lnTo>
                    <a:pt x="616449" y="83891"/>
                  </a:lnTo>
                  <a:cubicBezTo>
                    <a:pt x="615177" y="82620"/>
                    <a:pt x="613906" y="81349"/>
                    <a:pt x="613906" y="80078"/>
                  </a:cubicBezTo>
                  <a:lnTo>
                    <a:pt x="613906" y="77535"/>
                  </a:lnTo>
                  <a:cubicBezTo>
                    <a:pt x="612636" y="76265"/>
                    <a:pt x="611364" y="74994"/>
                    <a:pt x="611364" y="73722"/>
                  </a:cubicBezTo>
                  <a:lnTo>
                    <a:pt x="611364" y="69909"/>
                  </a:lnTo>
                  <a:cubicBezTo>
                    <a:pt x="611364" y="67367"/>
                    <a:pt x="613906" y="64825"/>
                    <a:pt x="616449" y="64825"/>
                  </a:cubicBezTo>
                  <a:cubicBezTo>
                    <a:pt x="618991" y="64825"/>
                    <a:pt x="621532" y="67367"/>
                    <a:pt x="621532" y="68638"/>
                  </a:cubicBezTo>
                  <a:cubicBezTo>
                    <a:pt x="622804" y="69909"/>
                    <a:pt x="624074" y="71180"/>
                    <a:pt x="624074" y="72451"/>
                  </a:cubicBezTo>
                  <a:lnTo>
                    <a:pt x="624074" y="74994"/>
                  </a:lnTo>
                  <a:cubicBezTo>
                    <a:pt x="625346" y="76265"/>
                    <a:pt x="626617" y="77535"/>
                    <a:pt x="626617" y="78807"/>
                  </a:cubicBezTo>
                  <a:lnTo>
                    <a:pt x="626617" y="81349"/>
                  </a:lnTo>
                  <a:cubicBezTo>
                    <a:pt x="627887" y="82620"/>
                    <a:pt x="629159" y="83891"/>
                    <a:pt x="629159" y="85162"/>
                  </a:cubicBezTo>
                  <a:cubicBezTo>
                    <a:pt x="629159" y="90246"/>
                    <a:pt x="626617" y="91518"/>
                    <a:pt x="624074" y="91518"/>
                  </a:cubicBezTo>
                  <a:moveTo>
                    <a:pt x="416897" y="74994"/>
                  </a:moveTo>
                  <a:cubicBezTo>
                    <a:pt x="414355" y="74994"/>
                    <a:pt x="411813" y="72451"/>
                    <a:pt x="411813" y="69909"/>
                  </a:cubicBezTo>
                  <a:cubicBezTo>
                    <a:pt x="411813" y="68638"/>
                    <a:pt x="411813" y="68638"/>
                    <a:pt x="411813" y="67367"/>
                  </a:cubicBezTo>
                  <a:lnTo>
                    <a:pt x="411813" y="67367"/>
                  </a:lnTo>
                  <a:cubicBezTo>
                    <a:pt x="411813" y="64825"/>
                    <a:pt x="413084" y="63554"/>
                    <a:pt x="414355" y="63554"/>
                  </a:cubicBezTo>
                  <a:cubicBezTo>
                    <a:pt x="414355" y="62283"/>
                    <a:pt x="415626" y="62283"/>
                    <a:pt x="416897" y="61011"/>
                  </a:cubicBezTo>
                  <a:cubicBezTo>
                    <a:pt x="416897" y="61011"/>
                    <a:pt x="416897" y="59741"/>
                    <a:pt x="418168" y="59741"/>
                  </a:cubicBezTo>
                  <a:lnTo>
                    <a:pt x="419439" y="58469"/>
                  </a:lnTo>
                  <a:cubicBezTo>
                    <a:pt x="419439" y="55928"/>
                    <a:pt x="420710" y="54656"/>
                    <a:pt x="421981" y="54656"/>
                  </a:cubicBezTo>
                  <a:cubicBezTo>
                    <a:pt x="423252" y="53385"/>
                    <a:pt x="424523" y="52114"/>
                    <a:pt x="427065" y="52114"/>
                  </a:cubicBezTo>
                  <a:lnTo>
                    <a:pt x="428337" y="52114"/>
                  </a:lnTo>
                  <a:cubicBezTo>
                    <a:pt x="430878" y="52114"/>
                    <a:pt x="433420" y="54656"/>
                    <a:pt x="433420" y="57198"/>
                  </a:cubicBezTo>
                  <a:cubicBezTo>
                    <a:pt x="433420" y="58469"/>
                    <a:pt x="432150" y="59741"/>
                    <a:pt x="432150" y="61011"/>
                  </a:cubicBezTo>
                  <a:cubicBezTo>
                    <a:pt x="432150" y="62283"/>
                    <a:pt x="430878" y="63554"/>
                    <a:pt x="429607" y="63554"/>
                  </a:cubicBezTo>
                  <a:cubicBezTo>
                    <a:pt x="429607" y="63554"/>
                    <a:pt x="429607" y="64825"/>
                    <a:pt x="428337" y="64825"/>
                  </a:cubicBezTo>
                  <a:lnTo>
                    <a:pt x="427065" y="66096"/>
                  </a:lnTo>
                  <a:cubicBezTo>
                    <a:pt x="427065" y="68638"/>
                    <a:pt x="425794" y="69909"/>
                    <a:pt x="424523" y="69909"/>
                  </a:cubicBezTo>
                  <a:cubicBezTo>
                    <a:pt x="424523" y="71180"/>
                    <a:pt x="423252" y="71180"/>
                    <a:pt x="421981" y="72451"/>
                  </a:cubicBezTo>
                  <a:cubicBezTo>
                    <a:pt x="420710" y="74994"/>
                    <a:pt x="419439" y="74994"/>
                    <a:pt x="416897" y="74994"/>
                  </a:cubicBezTo>
                  <a:moveTo>
                    <a:pt x="598654" y="39403"/>
                  </a:moveTo>
                  <a:cubicBezTo>
                    <a:pt x="598654" y="39403"/>
                    <a:pt x="597383" y="39403"/>
                    <a:pt x="597383" y="39403"/>
                  </a:cubicBezTo>
                  <a:lnTo>
                    <a:pt x="597383" y="39403"/>
                  </a:lnTo>
                  <a:cubicBezTo>
                    <a:pt x="594841" y="39403"/>
                    <a:pt x="592299" y="36862"/>
                    <a:pt x="592299" y="34319"/>
                  </a:cubicBezTo>
                  <a:lnTo>
                    <a:pt x="592299" y="34319"/>
                  </a:lnTo>
                  <a:lnTo>
                    <a:pt x="589757" y="33048"/>
                  </a:lnTo>
                  <a:cubicBezTo>
                    <a:pt x="587215" y="33048"/>
                    <a:pt x="585944" y="31777"/>
                    <a:pt x="584673" y="30506"/>
                  </a:cubicBezTo>
                  <a:cubicBezTo>
                    <a:pt x="583401" y="30506"/>
                    <a:pt x="583401" y="29235"/>
                    <a:pt x="582131" y="27964"/>
                  </a:cubicBezTo>
                  <a:cubicBezTo>
                    <a:pt x="580860" y="26692"/>
                    <a:pt x="579588" y="25422"/>
                    <a:pt x="579588" y="24151"/>
                  </a:cubicBezTo>
                  <a:cubicBezTo>
                    <a:pt x="579588" y="21608"/>
                    <a:pt x="582131" y="19066"/>
                    <a:pt x="584673" y="19066"/>
                  </a:cubicBezTo>
                  <a:cubicBezTo>
                    <a:pt x="585944" y="19066"/>
                    <a:pt x="585944" y="19066"/>
                    <a:pt x="587215" y="19066"/>
                  </a:cubicBezTo>
                  <a:lnTo>
                    <a:pt x="587215" y="19066"/>
                  </a:lnTo>
                  <a:cubicBezTo>
                    <a:pt x="589757" y="19066"/>
                    <a:pt x="591028" y="20337"/>
                    <a:pt x="592299" y="21608"/>
                  </a:cubicBezTo>
                  <a:cubicBezTo>
                    <a:pt x="593570" y="21608"/>
                    <a:pt x="593570" y="22879"/>
                    <a:pt x="594841" y="24151"/>
                  </a:cubicBezTo>
                  <a:cubicBezTo>
                    <a:pt x="594841" y="24151"/>
                    <a:pt x="596112" y="24151"/>
                    <a:pt x="596112" y="25422"/>
                  </a:cubicBezTo>
                  <a:lnTo>
                    <a:pt x="601196" y="30506"/>
                  </a:lnTo>
                  <a:cubicBezTo>
                    <a:pt x="601196" y="30506"/>
                    <a:pt x="602467" y="31777"/>
                    <a:pt x="602467" y="31777"/>
                  </a:cubicBezTo>
                  <a:cubicBezTo>
                    <a:pt x="603738" y="33048"/>
                    <a:pt x="605009" y="34319"/>
                    <a:pt x="605009" y="35590"/>
                  </a:cubicBezTo>
                  <a:cubicBezTo>
                    <a:pt x="603738" y="36862"/>
                    <a:pt x="601196" y="39403"/>
                    <a:pt x="598654" y="39403"/>
                  </a:cubicBezTo>
                  <a:moveTo>
                    <a:pt x="455028" y="24151"/>
                  </a:moveTo>
                  <a:lnTo>
                    <a:pt x="453757" y="24151"/>
                  </a:lnTo>
                  <a:cubicBezTo>
                    <a:pt x="451215" y="24151"/>
                    <a:pt x="448673" y="21608"/>
                    <a:pt x="448673" y="19066"/>
                  </a:cubicBezTo>
                  <a:cubicBezTo>
                    <a:pt x="448673" y="16524"/>
                    <a:pt x="449943" y="15253"/>
                    <a:pt x="452486" y="13982"/>
                  </a:cubicBezTo>
                  <a:lnTo>
                    <a:pt x="453757" y="12711"/>
                  </a:lnTo>
                  <a:cubicBezTo>
                    <a:pt x="455028" y="11440"/>
                    <a:pt x="456299" y="11440"/>
                    <a:pt x="457570" y="11440"/>
                  </a:cubicBezTo>
                  <a:lnTo>
                    <a:pt x="457570" y="11440"/>
                  </a:lnTo>
                  <a:cubicBezTo>
                    <a:pt x="458841" y="10168"/>
                    <a:pt x="460112" y="8898"/>
                    <a:pt x="461383" y="8898"/>
                  </a:cubicBezTo>
                  <a:lnTo>
                    <a:pt x="466467" y="8898"/>
                  </a:lnTo>
                  <a:lnTo>
                    <a:pt x="467738" y="7626"/>
                  </a:lnTo>
                  <a:cubicBezTo>
                    <a:pt x="469009" y="6355"/>
                    <a:pt x="470280" y="6355"/>
                    <a:pt x="471551" y="6355"/>
                  </a:cubicBezTo>
                  <a:lnTo>
                    <a:pt x="474093" y="6355"/>
                  </a:lnTo>
                  <a:cubicBezTo>
                    <a:pt x="476636" y="6355"/>
                    <a:pt x="479178" y="8898"/>
                    <a:pt x="479178" y="11440"/>
                  </a:cubicBezTo>
                  <a:cubicBezTo>
                    <a:pt x="479178" y="13982"/>
                    <a:pt x="476636" y="16524"/>
                    <a:pt x="474093" y="16524"/>
                  </a:cubicBezTo>
                  <a:lnTo>
                    <a:pt x="474093" y="16524"/>
                  </a:lnTo>
                  <a:lnTo>
                    <a:pt x="472823" y="17795"/>
                  </a:lnTo>
                  <a:cubicBezTo>
                    <a:pt x="471551" y="19066"/>
                    <a:pt x="470280" y="19066"/>
                    <a:pt x="469009" y="19066"/>
                  </a:cubicBezTo>
                  <a:lnTo>
                    <a:pt x="466467" y="19066"/>
                  </a:lnTo>
                  <a:cubicBezTo>
                    <a:pt x="465196" y="20337"/>
                    <a:pt x="463925" y="21608"/>
                    <a:pt x="462654" y="21608"/>
                  </a:cubicBezTo>
                  <a:lnTo>
                    <a:pt x="460112" y="21608"/>
                  </a:lnTo>
                  <a:lnTo>
                    <a:pt x="458841" y="22879"/>
                  </a:lnTo>
                  <a:cubicBezTo>
                    <a:pt x="457570" y="24151"/>
                    <a:pt x="456299" y="24151"/>
                    <a:pt x="455028" y="24151"/>
                  </a:cubicBezTo>
                  <a:moveTo>
                    <a:pt x="545271" y="10168"/>
                  </a:moveTo>
                  <a:lnTo>
                    <a:pt x="519850" y="10168"/>
                  </a:lnTo>
                  <a:cubicBezTo>
                    <a:pt x="517309" y="10168"/>
                    <a:pt x="514766" y="7626"/>
                    <a:pt x="514766" y="5085"/>
                  </a:cubicBezTo>
                  <a:cubicBezTo>
                    <a:pt x="514766" y="2542"/>
                    <a:pt x="517309" y="0"/>
                    <a:pt x="519850" y="0"/>
                  </a:cubicBezTo>
                  <a:lnTo>
                    <a:pt x="545271" y="0"/>
                  </a:lnTo>
                  <a:cubicBezTo>
                    <a:pt x="547813" y="0"/>
                    <a:pt x="550355" y="2542"/>
                    <a:pt x="550355" y="5085"/>
                  </a:cubicBezTo>
                  <a:cubicBezTo>
                    <a:pt x="550355" y="7626"/>
                    <a:pt x="547813" y="10168"/>
                    <a:pt x="545271" y="10168"/>
                  </a:cubicBezTo>
                </a:path>
              </a:pathLst>
            </a:custGeom>
            <a:solidFill>
              <a:srgbClr val="DF3D3D"/>
            </a:solidFill>
            <a:ln w="3649"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C4CBDE2E-EEC3-46E3-9D7F-2CB5E3CFB171}"/>
                </a:ext>
              </a:extLst>
            </p:cNvPr>
            <p:cNvSpPr/>
            <p:nvPr/>
          </p:nvSpPr>
          <p:spPr>
            <a:xfrm>
              <a:off x="7458392" y="11220249"/>
              <a:ext cx="404186" cy="158884"/>
            </a:xfrm>
            <a:custGeom>
              <a:avLst/>
              <a:gdLst>
                <a:gd name="connsiteX0" fmla="*/ 8897 w 404186"/>
                <a:gd name="connsiteY0" fmla="*/ 158884 h 158884"/>
                <a:gd name="connsiteX1" fmla="*/ 5084 w 404186"/>
                <a:gd name="connsiteY1" fmla="*/ 158884 h 158884"/>
                <a:gd name="connsiteX2" fmla="*/ 0 w 404186"/>
                <a:gd name="connsiteY2" fmla="*/ 153800 h 158884"/>
                <a:gd name="connsiteX3" fmla="*/ 5084 w 404186"/>
                <a:gd name="connsiteY3" fmla="*/ 148715 h 158884"/>
                <a:gd name="connsiteX4" fmla="*/ 5084 w 404186"/>
                <a:gd name="connsiteY4" fmla="*/ 148715 h 158884"/>
                <a:gd name="connsiteX5" fmla="*/ 8897 w 404186"/>
                <a:gd name="connsiteY5" fmla="*/ 146174 h 158884"/>
                <a:gd name="connsiteX6" fmla="*/ 8897 w 404186"/>
                <a:gd name="connsiteY6" fmla="*/ 146174 h 158884"/>
                <a:gd name="connsiteX7" fmla="*/ 12710 w 404186"/>
                <a:gd name="connsiteY7" fmla="*/ 143631 h 158884"/>
                <a:gd name="connsiteX8" fmla="*/ 15252 w 404186"/>
                <a:gd name="connsiteY8" fmla="*/ 143631 h 158884"/>
                <a:gd name="connsiteX9" fmla="*/ 16523 w 404186"/>
                <a:gd name="connsiteY9" fmla="*/ 142360 h 158884"/>
                <a:gd name="connsiteX10" fmla="*/ 20337 w 404186"/>
                <a:gd name="connsiteY10" fmla="*/ 141089 h 158884"/>
                <a:gd name="connsiteX11" fmla="*/ 22878 w 404186"/>
                <a:gd name="connsiteY11" fmla="*/ 141089 h 158884"/>
                <a:gd name="connsiteX12" fmla="*/ 27963 w 404186"/>
                <a:gd name="connsiteY12" fmla="*/ 143631 h 158884"/>
                <a:gd name="connsiteX13" fmla="*/ 25421 w 404186"/>
                <a:gd name="connsiteY13" fmla="*/ 149987 h 158884"/>
                <a:gd name="connsiteX14" fmla="*/ 25421 w 404186"/>
                <a:gd name="connsiteY14" fmla="*/ 149987 h 158884"/>
                <a:gd name="connsiteX15" fmla="*/ 22878 w 404186"/>
                <a:gd name="connsiteY15" fmla="*/ 149987 h 158884"/>
                <a:gd name="connsiteX16" fmla="*/ 22878 w 404186"/>
                <a:gd name="connsiteY16" fmla="*/ 149987 h 158884"/>
                <a:gd name="connsiteX17" fmla="*/ 21608 w 404186"/>
                <a:gd name="connsiteY17" fmla="*/ 151258 h 158884"/>
                <a:gd name="connsiteX18" fmla="*/ 17795 w 404186"/>
                <a:gd name="connsiteY18" fmla="*/ 152529 h 158884"/>
                <a:gd name="connsiteX19" fmla="*/ 17795 w 404186"/>
                <a:gd name="connsiteY19" fmla="*/ 152529 h 158884"/>
                <a:gd name="connsiteX20" fmla="*/ 13982 w 404186"/>
                <a:gd name="connsiteY20" fmla="*/ 155071 h 158884"/>
                <a:gd name="connsiteX21" fmla="*/ 13982 w 404186"/>
                <a:gd name="connsiteY21" fmla="*/ 155071 h 158884"/>
                <a:gd name="connsiteX22" fmla="*/ 8897 w 404186"/>
                <a:gd name="connsiteY22" fmla="*/ 158884 h 158884"/>
                <a:gd name="connsiteX23" fmla="*/ 66094 w 404186"/>
                <a:gd name="connsiteY23" fmla="*/ 130921 h 158884"/>
                <a:gd name="connsiteX24" fmla="*/ 64823 w 404186"/>
                <a:gd name="connsiteY24" fmla="*/ 130921 h 158884"/>
                <a:gd name="connsiteX25" fmla="*/ 59738 w 404186"/>
                <a:gd name="connsiteY25" fmla="*/ 125836 h 158884"/>
                <a:gd name="connsiteX26" fmla="*/ 61009 w 404186"/>
                <a:gd name="connsiteY26" fmla="*/ 122023 h 158884"/>
                <a:gd name="connsiteX27" fmla="*/ 66094 w 404186"/>
                <a:gd name="connsiteY27" fmla="*/ 118210 h 158884"/>
                <a:gd name="connsiteX28" fmla="*/ 66094 w 404186"/>
                <a:gd name="connsiteY28" fmla="*/ 118210 h 158884"/>
                <a:gd name="connsiteX29" fmla="*/ 67364 w 404186"/>
                <a:gd name="connsiteY29" fmla="*/ 116938 h 158884"/>
                <a:gd name="connsiteX30" fmla="*/ 71178 w 404186"/>
                <a:gd name="connsiteY30" fmla="*/ 115668 h 158884"/>
                <a:gd name="connsiteX31" fmla="*/ 71178 w 404186"/>
                <a:gd name="connsiteY31" fmla="*/ 115668 h 158884"/>
                <a:gd name="connsiteX32" fmla="*/ 74991 w 404186"/>
                <a:gd name="connsiteY32" fmla="*/ 111854 h 158884"/>
                <a:gd name="connsiteX33" fmla="*/ 76262 w 404186"/>
                <a:gd name="connsiteY33" fmla="*/ 110583 h 158884"/>
                <a:gd name="connsiteX34" fmla="*/ 81346 w 404186"/>
                <a:gd name="connsiteY34" fmla="*/ 108041 h 158884"/>
                <a:gd name="connsiteX35" fmla="*/ 82617 w 404186"/>
                <a:gd name="connsiteY35" fmla="*/ 108041 h 158884"/>
                <a:gd name="connsiteX36" fmla="*/ 87701 w 404186"/>
                <a:gd name="connsiteY36" fmla="*/ 113125 h 158884"/>
                <a:gd name="connsiteX37" fmla="*/ 86430 w 404186"/>
                <a:gd name="connsiteY37" fmla="*/ 116938 h 158884"/>
                <a:gd name="connsiteX38" fmla="*/ 81346 w 404186"/>
                <a:gd name="connsiteY38" fmla="*/ 120752 h 158884"/>
                <a:gd name="connsiteX39" fmla="*/ 81346 w 404186"/>
                <a:gd name="connsiteY39" fmla="*/ 120752 h 158884"/>
                <a:gd name="connsiteX40" fmla="*/ 77533 w 404186"/>
                <a:gd name="connsiteY40" fmla="*/ 124565 h 158884"/>
                <a:gd name="connsiteX41" fmla="*/ 73719 w 404186"/>
                <a:gd name="connsiteY41" fmla="*/ 125836 h 158884"/>
                <a:gd name="connsiteX42" fmla="*/ 73719 w 404186"/>
                <a:gd name="connsiteY42" fmla="*/ 125836 h 158884"/>
                <a:gd name="connsiteX43" fmla="*/ 72449 w 404186"/>
                <a:gd name="connsiteY43" fmla="*/ 127108 h 158884"/>
                <a:gd name="connsiteX44" fmla="*/ 71178 w 404186"/>
                <a:gd name="connsiteY44" fmla="*/ 128378 h 158884"/>
                <a:gd name="connsiteX45" fmla="*/ 66094 w 404186"/>
                <a:gd name="connsiteY45" fmla="*/ 130921 h 158884"/>
                <a:gd name="connsiteX46" fmla="*/ 118205 w 404186"/>
                <a:gd name="connsiteY46" fmla="*/ 94059 h 158884"/>
                <a:gd name="connsiteX47" fmla="*/ 114393 w 404186"/>
                <a:gd name="connsiteY47" fmla="*/ 92788 h 158884"/>
                <a:gd name="connsiteX48" fmla="*/ 114393 w 404186"/>
                <a:gd name="connsiteY48" fmla="*/ 86433 h 158884"/>
                <a:gd name="connsiteX49" fmla="*/ 116935 w 404186"/>
                <a:gd name="connsiteY49" fmla="*/ 83891 h 158884"/>
                <a:gd name="connsiteX50" fmla="*/ 118205 w 404186"/>
                <a:gd name="connsiteY50" fmla="*/ 82620 h 158884"/>
                <a:gd name="connsiteX51" fmla="*/ 123290 w 404186"/>
                <a:gd name="connsiteY51" fmla="*/ 80078 h 158884"/>
                <a:gd name="connsiteX52" fmla="*/ 123290 w 404186"/>
                <a:gd name="connsiteY52" fmla="*/ 80078 h 158884"/>
                <a:gd name="connsiteX53" fmla="*/ 124561 w 404186"/>
                <a:gd name="connsiteY53" fmla="*/ 78806 h 158884"/>
                <a:gd name="connsiteX54" fmla="*/ 125832 w 404186"/>
                <a:gd name="connsiteY54" fmla="*/ 77535 h 158884"/>
                <a:gd name="connsiteX55" fmla="*/ 130916 w 404186"/>
                <a:gd name="connsiteY55" fmla="*/ 74993 h 158884"/>
                <a:gd name="connsiteX56" fmla="*/ 130916 w 404186"/>
                <a:gd name="connsiteY56" fmla="*/ 74993 h 158884"/>
                <a:gd name="connsiteX57" fmla="*/ 132187 w 404186"/>
                <a:gd name="connsiteY57" fmla="*/ 73722 h 158884"/>
                <a:gd name="connsiteX58" fmla="*/ 141085 w 404186"/>
                <a:gd name="connsiteY58" fmla="*/ 77535 h 158884"/>
                <a:gd name="connsiteX59" fmla="*/ 138542 w 404186"/>
                <a:gd name="connsiteY59" fmla="*/ 81348 h 158884"/>
                <a:gd name="connsiteX60" fmla="*/ 137271 w 404186"/>
                <a:gd name="connsiteY60" fmla="*/ 82620 h 158884"/>
                <a:gd name="connsiteX61" fmla="*/ 136000 w 404186"/>
                <a:gd name="connsiteY61" fmla="*/ 83891 h 158884"/>
                <a:gd name="connsiteX62" fmla="*/ 130916 w 404186"/>
                <a:gd name="connsiteY62" fmla="*/ 86433 h 158884"/>
                <a:gd name="connsiteX63" fmla="*/ 130916 w 404186"/>
                <a:gd name="connsiteY63" fmla="*/ 86433 h 158884"/>
                <a:gd name="connsiteX64" fmla="*/ 129645 w 404186"/>
                <a:gd name="connsiteY64" fmla="*/ 87704 h 158884"/>
                <a:gd name="connsiteX65" fmla="*/ 128374 w 404186"/>
                <a:gd name="connsiteY65" fmla="*/ 88975 h 158884"/>
                <a:gd name="connsiteX66" fmla="*/ 123290 w 404186"/>
                <a:gd name="connsiteY66" fmla="*/ 91517 h 158884"/>
                <a:gd name="connsiteX67" fmla="*/ 123290 w 404186"/>
                <a:gd name="connsiteY67" fmla="*/ 91517 h 158884"/>
                <a:gd name="connsiteX68" fmla="*/ 122019 w 404186"/>
                <a:gd name="connsiteY68" fmla="*/ 92788 h 158884"/>
                <a:gd name="connsiteX69" fmla="*/ 118205 w 404186"/>
                <a:gd name="connsiteY69" fmla="*/ 94059 h 158884"/>
                <a:gd name="connsiteX70" fmla="*/ 175402 w 404186"/>
                <a:gd name="connsiteY70" fmla="*/ 61011 h 158884"/>
                <a:gd name="connsiteX71" fmla="*/ 171589 w 404186"/>
                <a:gd name="connsiteY71" fmla="*/ 59740 h 158884"/>
                <a:gd name="connsiteX72" fmla="*/ 171589 w 404186"/>
                <a:gd name="connsiteY72" fmla="*/ 53385 h 158884"/>
                <a:gd name="connsiteX73" fmla="*/ 175402 w 404186"/>
                <a:gd name="connsiteY73" fmla="*/ 52114 h 158884"/>
                <a:gd name="connsiteX74" fmla="*/ 175402 w 404186"/>
                <a:gd name="connsiteY74" fmla="*/ 52114 h 158884"/>
                <a:gd name="connsiteX75" fmla="*/ 176673 w 404186"/>
                <a:gd name="connsiteY75" fmla="*/ 50843 h 158884"/>
                <a:gd name="connsiteX76" fmla="*/ 180486 w 404186"/>
                <a:gd name="connsiteY76" fmla="*/ 49571 h 158884"/>
                <a:gd name="connsiteX77" fmla="*/ 183028 w 404186"/>
                <a:gd name="connsiteY77" fmla="*/ 49571 h 158884"/>
                <a:gd name="connsiteX78" fmla="*/ 184299 w 404186"/>
                <a:gd name="connsiteY78" fmla="*/ 48301 h 158884"/>
                <a:gd name="connsiteX79" fmla="*/ 188112 w 404186"/>
                <a:gd name="connsiteY79" fmla="*/ 47029 h 158884"/>
                <a:gd name="connsiteX80" fmla="*/ 188112 w 404186"/>
                <a:gd name="connsiteY80" fmla="*/ 47029 h 158884"/>
                <a:gd name="connsiteX81" fmla="*/ 189383 w 404186"/>
                <a:gd name="connsiteY81" fmla="*/ 45758 h 158884"/>
                <a:gd name="connsiteX82" fmla="*/ 190654 w 404186"/>
                <a:gd name="connsiteY82" fmla="*/ 44488 h 158884"/>
                <a:gd name="connsiteX83" fmla="*/ 194467 w 404186"/>
                <a:gd name="connsiteY83" fmla="*/ 41945 h 158884"/>
                <a:gd name="connsiteX84" fmla="*/ 199552 w 404186"/>
                <a:gd name="connsiteY84" fmla="*/ 47029 h 158884"/>
                <a:gd name="connsiteX85" fmla="*/ 199552 w 404186"/>
                <a:gd name="connsiteY85" fmla="*/ 49571 h 158884"/>
                <a:gd name="connsiteX86" fmla="*/ 194467 w 404186"/>
                <a:gd name="connsiteY86" fmla="*/ 54656 h 158884"/>
                <a:gd name="connsiteX87" fmla="*/ 194467 w 404186"/>
                <a:gd name="connsiteY87" fmla="*/ 54656 h 158884"/>
                <a:gd name="connsiteX88" fmla="*/ 193196 w 404186"/>
                <a:gd name="connsiteY88" fmla="*/ 55927 h 158884"/>
                <a:gd name="connsiteX89" fmla="*/ 189383 w 404186"/>
                <a:gd name="connsiteY89" fmla="*/ 57198 h 158884"/>
                <a:gd name="connsiteX90" fmla="*/ 189383 w 404186"/>
                <a:gd name="connsiteY90" fmla="*/ 57198 h 158884"/>
                <a:gd name="connsiteX91" fmla="*/ 188112 w 404186"/>
                <a:gd name="connsiteY91" fmla="*/ 58469 h 158884"/>
                <a:gd name="connsiteX92" fmla="*/ 184299 w 404186"/>
                <a:gd name="connsiteY92" fmla="*/ 59740 h 158884"/>
                <a:gd name="connsiteX93" fmla="*/ 181757 w 404186"/>
                <a:gd name="connsiteY93" fmla="*/ 59740 h 158884"/>
                <a:gd name="connsiteX94" fmla="*/ 180486 w 404186"/>
                <a:gd name="connsiteY94" fmla="*/ 61011 h 158884"/>
                <a:gd name="connsiteX95" fmla="*/ 176673 w 404186"/>
                <a:gd name="connsiteY95" fmla="*/ 62282 h 158884"/>
                <a:gd name="connsiteX96" fmla="*/ 175402 w 404186"/>
                <a:gd name="connsiteY96" fmla="*/ 61011 h 158884"/>
                <a:gd name="connsiteX97" fmla="*/ 175402 w 404186"/>
                <a:gd name="connsiteY97" fmla="*/ 61011 h 158884"/>
                <a:gd name="connsiteX98" fmla="*/ 240225 w 404186"/>
                <a:gd name="connsiteY98" fmla="*/ 38132 h 158884"/>
                <a:gd name="connsiteX99" fmla="*/ 238953 w 404186"/>
                <a:gd name="connsiteY99" fmla="*/ 38132 h 158884"/>
                <a:gd name="connsiteX100" fmla="*/ 233869 w 404186"/>
                <a:gd name="connsiteY100" fmla="*/ 33048 h 158884"/>
                <a:gd name="connsiteX101" fmla="*/ 237682 w 404186"/>
                <a:gd name="connsiteY101" fmla="*/ 27963 h 158884"/>
                <a:gd name="connsiteX102" fmla="*/ 238953 w 404186"/>
                <a:gd name="connsiteY102" fmla="*/ 26692 h 158884"/>
                <a:gd name="connsiteX103" fmla="*/ 242767 w 404186"/>
                <a:gd name="connsiteY103" fmla="*/ 25422 h 158884"/>
                <a:gd name="connsiteX104" fmla="*/ 247850 w 404186"/>
                <a:gd name="connsiteY104" fmla="*/ 25422 h 158884"/>
                <a:gd name="connsiteX105" fmla="*/ 249122 w 404186"/>
                <a:gd name="connsiteY105" fmla="*/ 24150 h 158884"/>
                <a:gd name="connsiteX106" fmla="*/ 252935 w 404186"/>
                <a:gd name="connsiteY106" fmla="*/ 22879 h 158884"/>
                <a:gd name="connsiteX107" fmla="*/ 255477 w 404186"/>
                <a:gd name="connsiteY107" fmla="*/ 22879 h 158884"/>
                <a:gd name="connsiteX108" fmla="*/ 256748 w 404186"/>
                <a:gd name="connsiteY108" fmla="*/ 21608 h 158884"/>
                <a:gd name="connsiteX109" fmla="*/ 260561 w 404186"/>
                <a:gd name="connsiteY109" fmla="*/ 20337 h 158884"/>
                <a:gd name="connsiteX110" fmla="*/ 261832 w 404186"/>
                <a:gd name="connsiteY110" fmla="*/ 20337 h 158884"/>
                <a:gd name="connsiteX111" fmla="*/ 266916 w 404186"/>
                <a:gd name="connsiteY111" fmla="*/ 25422 h 158884"/>
                <a:gd name="connsiteX112" fmla="*/ 263103 w 404186"/>
                <a:gd name="connsiteY112" fmla="*/ 30505 h 158884"/>
                <a:gd name="connsiteX113" fmla="*/ 261832 w 404186"/>
                <a:gd name="connsiteY113" fmla="*/ 31777 h 158884"/>
                <a:gd name="connsiteX114" fmla="*/ 258019 w 404186"/>
                <a:gd name="connsiteY114" fmla="*/ 33048 h 158884"/>
                <a:gd name="connsiteX115" fmla="*/ 255477 w 404186"/>
                <a:gd name="connsiteY115" fmla="*/ 33048 h 158884"/>
                <a:gd name="connsiteX116" fmla="*/ 254206 w 404186"/>
                <a:gd name="connsiteY116" fmla="*/ 34318 h 158884"/>
                <a:gd name="connsiteX117" fmla="*/ 250393 w 404186"/>
                <a:gd name="connsiteY117" fmla="*/ 35590 h 158884"/>
                <a:gd name="connsiteX118" fmla="*/ 244038 w 404186"/>
                <a:gd name="connsiteY118" fmla="*/ 35590 h 158884"/>
                <a:gd name="connsiteX119" fmla="*/ 242767 w 404186"/>
                <a:gd name="connsiteY119" fmla="*/ 36861 h 158884"/>
                <a:gd name="connsiteX120" fmla="*/ 240225 w 404186"/>
                <a:gd name="connsiteY120" fmla="*/ 38132 h 158884"/>
                <a:gd name="connsiteX121" fmla="*/ 305047 w 404186"/>
                <a:gd name="connsiteY121" fmla="*/ 20337 h 158884"/>
                <a:gd name="connsiteX122" fmla="*/ 301234 w 404186"/>
                <a:gd name="connsiteY122" fmla="*/ 19066 h 158884"/>
                <a:gd name="connsiteX123" fmla="*/ 301234 w 404186"/>
                <a:gd name="connsiteY123" fmla="*/ 12711 h 158884"/>
                <a:gd name="connsiteX124" fmla="*/ 302505 w 404186"/>
                <a:gd name="connsiteY124" fmla="*/ 11439 h 158884"/>
                <a:gd name="connsiteX125" fmla="*/ 306318 w 404186"/>
                <a:gd name="connsiteY125" fmla="*/ 10168 h 158884"/>
                <a:gd name="connsiteX126" fmla="*/ 321570 w 404186"/>
                <a:gd name="connsiteY126" fmla="*/ 10168 h 158884"/>
                <a:gd name="connsiteX127" fmla="*/ 322841 w 404186"/>
                <a:gd name="connsiteY127" fmla="*/ 8897 h 158884"/>
                <a:gd name="connsiteX128" fmla="*/ 326654 w 404186"/>
                <a:gd name="connsiteY128" fmla="*/ 7626 h 158884"/>
                <a:gd name="connsiteX129" fmla="*/ 330467 w 404186"/>
                <a:gd name="connsiteY129" fmla="*/ 7626 h 158884"/>
                <a:gd name="connsiteX130" fmla="*/ 335552 w 404186"/>
                <a:gd name="connsiteY130" fmla="*/ 12711 h 158884"/>
                <a:gd name="connsiteX131" fmla="*/ 330467 w 404186"/>
                <a:gd name="connsiteY131" fmla="*/ 17795 h 158884"/>
                <a:gd name="connsiteX132" fmla="*/ 329197 w 404186"/>
                <a:gd name="connsiteY132" fmla="*/ 17795 h 158884"/>
                <a:gd name="connsiteX133" fmla="*/ 327925 w 404186"/>
                <a:gd name="connsiteY133" fmla="*/ 19066 h 158884"/>
                <a:gd name="connsiteX134" fmla="*/ 324112 w 404186"/>
                <a:gd name="connsiteY134" fmla="*/ 20337 h 158884"/>
                <a:gd name="connsiteX135" fmla="*/ 307589 w 404186"/>
                <a:gd name="connsiteY135" fmla="*/ 20337 h 158884"/>
                <a:gd name="connsiteX136" fmla="*/ 305047 w 404186"/>
                <a:gd name="connsiteY136" fmla="*/ 20337 h 158884"/>
                <a:gd name="connsiteX137" fmla="*/ 380038 w 404186"/>
                <a:gd name="connsiteY137" fmla="*/ 15252 h 158884"/>
                <a:gd name="connsiteX138" fmla="*/ 377495 w 404186"/>
                <a:gd name="connsiteY138" fmla="*/ 15252 h 158884"/>
                <a:gd name="connsiteX139" fmla="*/ 372411 w 404186"/>
                <a:gd name="connsiteY139" fmla="*/ 10168 h 158884"/>
                <a:gd name="connsiteX140" fmla="*/ 377495 w 404186"/>
                <a:gd name="connsiteY140" fmla="*/ 5084 h 158884"/>
                <a:gd name="connsiteX141" fmla="*/ 377495 w 404186"/>
                <a:gd name="connsiteY141" fmla="*/ 5084 h 158884"/>
                <a:gd name="connsiteX142" fmla="*/ 378766 w 404186"/>
                <a:gd name="connsiteY142" fmla="*/ 3813 h 158884"/>
                <a:gd name="connsiteX143" fmla="*/ 382580 w 404186"/>
                <a:gd name="connsiteY143" fmla="*/ 2542 h 158884"/>
                <a:gd name="connsiteX144" fmla="*/ 387664 w 404186"/>
                <a:gd name="connsiteY144" fmla="*/ 2542 h 158884"/>
                <a:gd name="connsiteX145" fmla="*/ 391476 w 404186"/>
                <a:gd name="connsiteY145" fmla="*/ 0 h 158884"/>
                <a:gd name="connsiteX146" fmla="*/ 399103 w 404186"/>
                <a:gd name="connsiteY146" fmla="*/ 0 h 158884"/>
                <a:gd name="connsiteX147" fmla="*/ 404187 w 404186"/>
                <a:gd name="connsiteY147" fmla="*/ 5084 h 158884"/>
                <a:gd name="connsiteX148" fmla="*/ 399103 w 404186"/>
                <a:gd name="connsiteY148" fmla="*/ 10168 h 158884"/>
                <a:gd name="connsiteX149" fmla="*/ 396561 w 404186"/>
                <a:gd name="connsiteY149" fmla="*/ 10168 h 158884"/>
                <a:gd name="connsiteX150" fmla="*/ 392748 w 404186"/>
                <a:gd name="connsiteY150" fmla="*/ 12711 h 158884"/>
                <a:gd name="connsiteX151" fmla="*/ 385121 w 404186"/>
                <a:gd name="connsiteY151" fmla="*/ 12711 h 158884"/>
                <a:gd name="connsiteX152" fmla="*/ 383851 w 404186"/>
                <a:gd name="connsiteY152" fmla="*/ 13982 h 158884"/>
                <a:gd name="connsiteX153" fmla="*/ 380038 w 404186"/>
                <a:gd name="connsiteY153" fmla="*/ 15252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04186" h="158884">
                  <a:moveTo>
                    <a:pt x="8897" y="158884"/>
                  </a:moveTo>
                  <a:lnTo>
                    <a:pt x="5084" y="158884"/>
                  </a:lnTo>
                  <a:cubicBezTo>
                    <a:pt x="2542" y="158884"/>
                    <a:pt x="0" y="156342"/>
                    <a:pt x="0" y="153800"/>
                  </a:cubicBezTo>
                  <a:cubicBezTo>
                    <a:pt x="0" y="151258"/>
                    <a:pt x="2542" y="148715"/>
                    <a:pt x="5084" y="148715"/>
                  </a:cubicBezTo>
                  <a:lnTo>
                    <a:pt x="5084" y="148715"/>
                  </a:lnTo>
                  <a:cubicBezTo>
                    <a:pt x="6355" y="147444"/>
                    <a:pt x="7627" y="146174"/>
                    <a:pt x="8897" y="146174"/>
                  </a:cubicBezTo>
                  <a:lnTo>
                    <a:pt x="8897" y="146174"/>
                  </a:lnTo>
                  <a:cubicBezTo>
                    <a:pt x="10168" y="144902"/>
                    <a:pt x="11440" y="143631"/>
                    <a:pt x="12710" y="143631"/>
                  </a:cubicBezTo>
                  <a:lnTo>
                    <a:pt x="15252" y="143631"/>
                  </a:lnTo>
                  <a:lnTo>
                    <a:pt x="16523" y="142360"/>
                  </a:lnTo>
                  <a:cubicBezTo>
                    <a:pt x="17795" y="141089"/>
                    <a:pt x="19065" y="141089"/>
                    <a:pt x="20337" y="141089"/>
                  </a:cubicBezTo>
                  <a:lnTo>
                    <a:pt x="22878" y="141089"/>
                  </a:lnTo>
                  <a:cubicBezTo>
                    <a:pt x="25421" y="141089"/>
                    <a:pt x="26692" y="142360"/>
                    <a:pt x="27963" y="143631"/>
                  </a:cubicBezTo>
                  <a:cubicBezTo>
                    <a:pt x="29233" y="146174"/>
                    <a:pt x="27963" y="148715"/>
                    <a:pt x="25421" y="149987"/>
                  </a:cubicBezTo>
                  <a:lnTo>
                    <a:pt x="25421" y="149987"/>
                  </a:lnTo>
                  <a:cubicBezTo>
                    <a:pt x="24150" y="149987"/>
                    <a:pt x="24150" y="149987"/>
                    <a:pt x="22878" y="149987"/>
                  </a:cubicBezTo>
                  <a:lnTo>
                    <a:pt x="22878" y="149987"/>
                  </a:lnTo>
                  <a:lnTo>
                    <a:pt x="21608" y="151258"/>
                  </a:lnTo>
                  <a:cubicBezTo>
                    <a:pt x="20337" y="152529"/>
                    <a:pt x="19065" y="152529"/>
                    <a:pt x="17795" y="152529"/>
                  </a:cubicBezTo>
                  <a:lnTo>
                    <a:pt x="17795" y="152529"/>
                  </a:lnTo>
                  <a:cubicBezTo>
                    <a:pt x="16523" y="153800"/>
                    <a:pt x="15252" y="155071"/>
                    <a:pt x="13982" y="155071"/>
                  </a:cubicBezTo>
                  <a:lnTo>
                    <a:pt x="13982" y="155071"/>
                  </a:lnTo>
                  <a:cubicBezTo>
                    <a:pt x="11440" y="157613"/>
                    <a:pt x="10168" y="158884"/>
                    <a:pt x="8897" y="158884"/>
                  </a:cubicBezTo>
                  <a:moveTo>
                    <a:pt x="66094" y="130921"/>
                  </a:moveTo>
                  <a:lnTo>
                    <a:pt x="64823" y="130921"/>
                  </a:lnTo>
                  <a:cubicBezTo>
                    <a:pt x="62281" y="130921"/>
                    <a:pt x="59738" y="128378"/>
                    <a:pt x="59738" y="125836"/>
                  </a:cubicBezTo>
                  <a:cubicBezTo>
                    <a:pt x="59738" y="124565"/>
                    <a:pt x="61009" y="123294"/>
                    <a:pt x="61009" y="122023"/>
                  </a:cubicBezTo>
                  <a:cubicBezTo>
                    <a:pt x="61009" y="119481"/>
                    <a:pt x="63551" y="118210"/>
                    <a:pt x="66094" y="118210"/>
                  </a:cubicBezTo>
                  <a:lnTo>
                    <a:pt x="66094" y="118210"/>
                  </a:lnTo>
                  <a:lnTo>
                    <a:pt x="67364" y="116938"/>
                  </a:lnTo>
                  <a:cubicBezTo>
                    <a:pt x="68636" y="115668"/>
                    <a:pt x="69907" y="115668"/>
                    <a:pt x="71178" y="115668"/>
                  </a:cubicBezTo>
                  <a:lnTo>
                    <a:pt x="71178" y="115668"/>
                  </a:lnTo>
                  <a:lnTo>
                    <a:pt x="74991" y="111854"/>
                  </a:lnTo>
                  <a:cubicBezTo>
                    <a:pt x="74991" y="111854"/>
                    <a:pt x="76262" y="110583"/>
                    <a:pt x="76262" y="110583"/>
                  </a:cubicBezTo>
                  <a:cubicBezTo>
                    <a:pt x="77533" y="109312"/>
                    <a:pt x="78804" y="108041"/>
                    <a:pt x="81346" y="108041"/>
                  </a:cubicBezTo>
                  <a:lnTo>
                    <a:pt x="82617" y="108041"/>
                  </a:lnTo>
                  <a:cubicBezTo>
                    <a:pt x="85159" y="108041"/>
                    <a:pt x="87701" y="110583"/>
                    <a:pt x="87701" y="113125"/>
                  </a:cubicBezTo>
                  <a:cubicBezTo>
                    <a:pt x="87701" y="114397"/>
                    <a:pt x="87701" y="115668"/>
                    <a:pt x="86430" y="116938"/>
                  </a:cubicBezTo>
                  <a:cubicBezTo>
                    <a:pt x="86430" y="119481"/>
                    <a:pt x="83888" y="120752"/>
                    <a:pt x="81346" y="120752"/>
                  </a:cubicBezTo>
                  <a:lnTo>
                    <a:pt x="81346" y="120752"/>
                  </a:lnTo>
                  <a:lnTo>
                    <a:pt x="77533" y="124565"/>
                  </a:lnTo>
                  <a:cubicBezTo>
                    <a:pt x="76262" y="125836"/>
                    <a:pt x="74991" y="125836"/>
                    <a:pt x="73719" y="125836"/>
                  </a:cubicBezTo>
                  <a:lnTo>
                    <a:pt x="73719" y="125836"/>
                  </a:lnTo>
                  <a:lnTo>
                    <a:pt x="72449" y="127108"/>
                  </a:lnTo>
                  <a:cubicBezTo>
                    <a:pt x="72449" y="127108"/>
                    <a:pt x="71178" y="128378"/>
                    <a:pt x="71178" y="128378"/>
                  </a:cubicBezTo>
                  <a:cubicBezTo>
                    <a:pt x="69907" y="129649"/>
                    <a:pt x="67364" y="130921"/>
                    <a:pt x="66094" y="130921"/>
                  </a:cubicBezTo>
                  <a:moveTo>
                    <a:pt x="118205" y="94059"/>
                  </a:moveTo>
                  <a:cubicBezTo>
                    <a:pt x="116935" y="94059"/>
                    <a:pt x="115664" y="94059"/>
                    <a:pt x="114393" y="92788"/>
                  </a:cubicBezTo>
                  <a:cubicBezTo>
                    <a:pt x="111850" y="91517"/>
                    <a:pt x="111850" y="87704"/>
                    <a:pt x="114393" y="86433"/>
                  </a:cubicBezTo>
                  <a:lnTo>
                    <a:pt x="116935" y="83891"/>
                  </a:lnTo>
                  <a:cubicBezTo>
                    <a:pt x="116935" y="83891"/>
                    <a:pt x="118205" y="82620"/>
                    <a:pt x="118205" y="82620"/>
                  </a:cubicBezTo>
                  <a:cubicBezTo>
                    <a:pt x="119477" y="81348"/>
                    <a:pt x="120748" y="80078"/>
                    <a:pt x="123290" y="80078"/>
                  </a:cubicBezTo>
                  <a:lnTo>
                    <a:pt x="123290" y="80078"/>
                  </a:lnTo>
                  <a:lnTo>
                    <a:pt x="124561" y="78806"/>
                  </a:lnTo>
                  <a:cubicBezTo>
                    <a:pt x="124561" y="78806"/>
                    <a:pt x="125832" y="77535"/>
                    <a:pt x="125832" y="77535"/>
                  </a:cubicBezTo>
                  <a:cubicBezTo>
                    <a:pt x="127103" y="76265"/>
                    <a:pt x="128374" y="74993"/>
                    <a:pt x="130916" y="74993"/>
                  </a:cubicBezTo>
                  <a:lnTo>
                    <a:pt x="130916" y="74993"/>
                  </a:lnTo>
                  <a:lnTo>
                    <a:pt x="132187" y="73722"/>
                  </a:lnTo>
                  <a:cubicBezTo>
                    <a:pt x="134729" y="71180"/>
                    <a:pt x="141085" y="73722"/>
                    <a:pt x="141085" y="77535"/>
                  </a:cubicBezTo>
                  <a:cubicBezTo>
                    <a:pt x="141085" y="80078"/>
                    <a:pt x="139813" y="81348"/>
                    <a:pt x="138542" y="81348"/>
                  </a:cubicBezTo>
                  <a:lnTo>
                    <a:pt x="137271" y="82620"/>
                  </a:lnTo>
                  <a:cubicBezTo>
                    <a:pt x="137271" y="82620"/>
                    <a:pt x="136000" y="83891"/>
                    <a:pt x="136000" y="83891"/>
                  </a:cubicBezTo>
                  <a:cubicBezTo>
                    <a:pt x="134729" y="85161"/>
                    <a:pt x="133458" y="86433"/>
                    <a:pt x="130916" y="86433"/>
                  </a:cubicBezTo>
                  <a:lnTo>
                    <a:pt x="130916" y="86433"/>
                  </a:lnTo>
                  <a:lnTo>
                    <a:pt x="129645" y="87704"/>
                  </a:lnTo>
                  <a:cubicBezTo>
                    <a:pt x="129645" y="87704"/>
                    <a:pt x="128374" y="88975"/>
                    <a:pt x="128374" y="88975"/>
                  </a:cubicBezTo>
                  <a:cubicBezTo>
                    <a:pt x="127103" y="90246"/>
                    <a:pt x="125832" y="91517"/>
                    <a:pt x="123290" y="91517"/>
                  </a:cubicBezTo>
                  <a:lnTo>
                    <a:pt x="123290" y="91517"/>
                  </a:lnTo>
                  <a:lnTo>
                    <a:pt x="122019" y="92788"/>
                  </a:lnTo>
                  <a:cubicBezTo>
                    <a:pt x="120748" y="92788"/>
                    <a:pt x="119477" y="94059"/>
                    <a:pt x="118205" y="94059"/>
                  </a:cubicBezTo>
                  <a:moveTo>
                    <a:pt x="175402" y="61011"/>
                  </a:moveTo>
                  <a:cubicBezTo>
                    <a:pt x="174131" y="61011"/>
                    <a:pt x="172860" y="61011"/>
                    <a:pt x="171589" y="59740"/>
                  </a:cubicBezTo>
                  <a:cubicBezTo>
                    <a:pt x="169047" y="58469"/>
                    <a:pt x="169047" y="54656"/>
                    <a:pt x="171589" y="53385"/>
                  </a:cubicBezTo>
                  <a:cubicBezTo>
                    <a:pt x="172860" y="52114"/>
                    <a:pt x="174131" y="52114"/>
                    <a:pt x="175402" y="52114"/>
                  </a:cubicBezTo>
                  <a:lnTo>
                    <a:pt x="175402" y="52114"/>
                  </a:lnTo>
                  <a:lnTo>
                    <a:pt x="176673" y="50843"/>
                  </a:lnTo>
                  <a:cubicBezTo>
                    <a:pt x="177944" y="49571"/>
                    <a:pt x="179215" y="49571"/>
                    <a:pt x="180486" y="49571"/>
                  </a:cubicBezTo>
                  <a:lnTo>
                    <a:pt x="183028" y="49571"/>
                  </a:lnTo>
                  <a:lnTo>
                    <a:pt x="184299" y="48301"/>
                  </a:lnTo>
                  <a:cubicBezTo>
                    <a:pt x="185571" y="47029"/>
                    <a:pt x="186841" y="47029"/>
                    <a:pt x="188112" y="47029"/>
                  </a:cubicBezTo>
                  <a:lnTo>
                    <a:pt x="188112" y="47029"/>
                  </a:lnTo>
                  <a:lnTo>
                    <a:pt x="189383" y="45758"/>
                  </a:lnTo>
                  <a:cubicBezTo>
                    <a:pt x="189383" y="45758"/>
                    <a:pt x="190654" y="44488"/>
                    <a:pt x="190654" y="44488"/>
                  </a:cubicBezTo>
                  <a:cubicBezTo>
                    <a:pt x="191926" y="43216"/>
                    <a:pt x="193196" y="41945"/>
                    <a:pt x="194467" y="41945"/>
                  </a:cubicBezTo>
                  <a:cubicBezTo>
                    <a:pt x="197009" y="41945"/>
                    <a:pt x="199552" y="44488"/>
                    <a:pt x="199552" y="47029"/>
                  </a:cubicBezTo>
                  <a:lnTo>
                    <a:pt x="199552" y="49571"/>
                  </a:lnTo>
                  <a:cubicBezTo>
                    <a:pt x="199552" y="52114"/>
                    <a:pt x="197009" y="54656"/>
                    <a:pt x="194467" y="54656"/>
                  </a:cubicBezTo>
                  <a:lnTo>
                    <a:pt x="194467" y="54656"/>
                  </a:lnTo>
                  <a:lnTo>
                    <a:pt x="193196" y="55927"/>
                  </a:lnTo>
                  <a:cubicBezTo>
                    <a:pt x="191926" y="57198"/>
                    <a:pt x="190654" y="57198"/>
                    <a:pt x="189383" y="57198"/>
                  </a:cubicBezTo>
                  <a:lnTo>
                    <a:pt x="189383" y="57198"/>
                  </a:lnTo>
                  <a:lnTo>
                    <a:pt x="188112" y="58469"/>
                  </a:lnTo>
                  <a:cubicBezTo>
                    <a:pt x="186841" y="59740"/>
                    <a:pt x="185571" y="59740"/>
                    <a:pt x="184299" y="59740"/>
                  </a:cubicBezTo>
                  <a:lnTo>
                    <a:pt x="181757" y="59740"/>
                  </a:lnTo>
                  <a:lnTo>
                    <a:pt x="180486" y="61011"/>
                  </a:lnTo>
                  <a:cubicBezTo>
                    <a:pt x="179215" y="62282"/>
                    <a:pt x="177944" y="62282"/>
                    <a:pt x="176673" y="62282"/>
                  </a:cubicBezTo>
                  <a:lnTo>
                    <a:pt x="175402" y="61011"/>
                  </a:lnTo>
                  <a:cubicBezTo>
                    <a:pt x="175402" y="61011"/>
                    <a:pt x="175402" y="61011"/>
                    <a:pt x="175402" y="61011"/>
                  </a:cubicBezTo>
                  <a:moveTo>
                    <a:pt x="240225" y="38132"/>
                  </a:moveTo>
                  <a:lnTo>
                    <a:pt x="238953" y="38132"/>
                  </a:lnTo>
                  <a:cubicBezTo>
                    <a:pt x="236412" y="38132"/>
                    <a:pt x="233869" y="35590"/>
                    <a:pt x="233869" y="33048"/>
                  </a:cubicBezTo>
                  <a:cubicBezTo>
                    <a:pt x="233869" y="30505"/>
                    <a:pt x="235140" y="29235"/>
                    <a:pt x="237682" y="27963"/>
                  </a:cubicBezTo>
                  <a:lnTo>
                    <a:pt x="238953" y="26692"/>
                  </a:lnTo>
                  <a:cubicBezTo>
                    <a:pt x="240225" y="25422"/>
                    <a:pt x="241495" y="25422"/>
                    <a:pt x="242767" y="25422"/>
                  </a:cubicBezTo>
                  <a:lnTo>
                    <a:pt x="247850" y="25422"/>
                  </a:lnTo>
                  <a:lnTo>
                    <a:pt x="249122" y="24150"/>
                  </a:lnTo>
                  <a:cubicBezTo>
                    <a:pt x="250393" y="22879"/>
                    <a:pt x="251663" y="22879"/>
                    <a:pt x="252935" y="22879"/>
                  </a:cubicBezTo>
                  <a:lnTo>
                    <a:pt x="255477" y="22879"/>
                  </a:lnTo>
                  <a:lnTo>
                    <a:pt x="256748" y="21608"/>
                  </a:lnTo>
                  <a:cubicBezTo>
                    <a:pt x="258019" y="20337"/>
                    <a:pt x="259290" y="20337"/>
                    <a:pt x="260561" y="20337"/>
                  </a:cubicBezTo>
                  <a:lnTo>
                    <a:pt x="261832" y="20337"/>
                  </a:lnTo>
                  <a:cubicBezTo>
                    <a:pt x="264374" y="20337"/>
                    <a:pt x="266916" y="22879"/>
                    <a:pt x="266916" y="25422"/>
                  </a:cubicBezTo>
                  <a:cubicBezTo>
                    <a:pt x="266916" y="27963"/>
                    <a:pt x="264374" y="30505"/>
                    <a:pt x="263103" y="30505"/>
                  </a:cubicBezTo>
                  <a:lnTo>
                    <a:pt x="261832" y="31777"/>
                  </a:lnTo>
                  <a:cubicBezTo>
                    <a:pt x="260561" y="33048"/>
                    <a:pt x="259290" y="33048"/>
                    <a:pt x="258019" y="33048"/>
                  </a:cubicBezTo>
                  <a:lnTo>
                    <a:pt x="255477" y="33048"/>
                  </a:lnTo>
                  <a:lnTo>
                    <a:pt x="254206" y="34318"/>
                  </a:lnTo>
                  <a:cubicBezTo>
                    <a:pt x="252935" y="35590"/>
                    <a:pt x="251663" y="35590"/>
                    <a:pt x="250393" y="35590"/>
                  </a:cubicBezTo>
                  <a:lnTo>
                    <a:pt x="244038" y="35590"/>
                  </a:lnTo>
                  <a:lnTo>
                    <a:pt x="242767" y="36861"/>
                  </a:lnTo>
                  <a:cubicBezTo>
                    <a:pt x="242767" y="38132"/>
                    <a:pt x="241495" y="38132"/>
                    <a:pt x="240225" y="38132"/>
                  </a:cubicBezTo>
                  <a:moveTo>
                    <a:pt x="305047" y="20337"/>
                  </a:moveTo>
                  <a:cubicBezTo>
                    <a:pt x="303776" y="20337"/>
                    <a:pt x="302505" y="20337"/>
                    <a:pt x="301234" y="19066"/>
                  </a:cubicBezTo>
                  <a:cubicBezTo>
                    <a:pt x="298692" y="17795"/>
                    <a:pt x="298692" y="13982"/>
                    <a:pt x="301234" y="12711"/>
                  </a:cubicBezTo>
                  <a:lnTo>
                    <a:pt x="302505" y="11439"/>
                  </a:lnTo>
                  <a:cubicBezTo>
                    <a:pt x="303776" y="10168"/>
                    <a:pt x="305047" y="10168"/>
                    <a:pt x="306318" y="10168"/>
                  </a:cubicBezTo>
                  <a:lnTo>
                    <a:pt x="321570" y="10168"/>
                  </a:lnTo>
                  <a:lnTo>
                    <a:pt x="322841" y="8897"/>
                  </a:lnTo>
                  <a:cubicBezTo>
                    <a:pt x="324112" y="7626"/>
                    <a:pt x="325384" y="7626"/>
                    <a:pt x="326654" y="7626"/>
                  </a:cubicBezTo>
                  <a:lnTo>
                    <a:pt x="330467" y="7626"/>
                  </a:lnTo>
                  <a:cubicBezTo>
                    <a:pt x="333010" y="7626"/>
                    <a:pt x="335552" y="10168"/>
                    <a:pt x="335552" y="12711"/>
                  </a:cubicBezTo>
                  <a:cubicBezTo>
                    <a:pt x="335552" y="15252"/>
                    <a:pt x="333010" y="17795"/>
                    <a:pt x="330467" y="17795"/>
                  </a:cubicBezTo>
                  <a:lnTo>
                    <a:pt x="329197" y="17795"/>
                  </a:lnTo>
                  <a:lnTo>
                    <a:pt x="327925" y="19066"/>
                  </a:lnTo>
                  <a:cubicBezTo>
                    <a:pt x="326654" y="20337"/>
                    <a:pt x="325384" y="20337"/>
                    <a:pt x="324112" y="20337"/>
                  </a:cubicBezTo>
                  <a:lnTo>
                    <a:pt x="307589" y="20337"/>
                  </a:lnTo>
                  <a:cubicBezTo>
                    <a:pt x="307589" y="20337"/>
                    <a:pt x="306318" y="20337"/>
                    <a:pt x="305047" y="20337"/>
                  </a:cubicBezTo>
                  <a:moveTo>
                    <a:pt x="380038" y="15252"/>
                  </a:moveTo>
                  <a:lnTo>
                    <a:pt x="377495" y="15252"/>
                  </a:lnTo>
                  <a:cubicBezTo>
                    <a:pt x="374953" y="15252"/>
                    <a:pt x="372411" y="12711"/>
                    <a:pt x="372411" y="10168"/>
                  </a:cubicBezTo>
                  <a:cubicBezTo>
                    <a:pt x="372411" y="7626"/>
                    <a:pt x="374953" y="5084"/>
                    <a:pt x="377495" y="5084"/>
                  </a:cubicBezTo>
                  <a:lnTo>
                    <a:pt x="377495" y="5084"/>
                  </a:lnTo>
                  <a:lnTo>
                    <a:pt x="378766" y="3813"/>
                  </a:lnTo>
                  <a:cubicBezTo>
                    <a:pt x="380038" y="2542"/>
                    <a:pt x="381308" y="2542"/>
                    <a:pt x="382580" y="2542"/>
                  </a:cubicBezTo>
                  <a:lnTo>
                    <a:pt x="387664" y="2542"/>
                  </a:lnTo>
                  <a:cubicBezTo>
                    <a:pt x="388935" y="1271"/>
                    <a:pt x="390206" y="0"/>
                    <a:pt x="391476" y="0"/>
                  </a:cubicBezTo>
                  <a:lnTo>
                    <a:pt x="399103" y="0"/>
                  </a:lnTo>
                  <a:cubicBezTo>
                    <a:pt x="401645" y="0"/>
                    <a:pt x="404187" y="2542"/>
                    <a:pt x="404187" y="5084"/>
                  </a:cubicBezTo>
                  <a:cubicBezTo>
                    <a:pt x="404187" y="7626"/>
                    <a:pt x="401645" y="10168"/>
                    <a:pt x="399103" y="10168"/>
                  </a:cubicBezTo>
                  <a:lnTo>
                    <a:pt x="396561" y="10168"/>
                  </a:lnTo>
                  <a:cubicBezTo>
                    <a:pt x="395290" y="11439"/>
                    <a:pt x="394019" y="12711"/>
                    <a:pt x="392748" y="12711"/>
                  </a:cubicBezTo>
                  <a:lnTo>
                    <a:pt x="385121" y="12711"/>
                  </a:lnTo>
                  <a:lnTo>
                    <a:pt x="383851" y="13982"/>
                  </a:lnTo>
                  <a:cubicBezTo>
                    <a:pt x="382580" y="13982"/>
                    <a:pt x="381308" y="15252"/>
                    <a:pt x="380038" y="15252"/>
                  </a:cubicBezTo>
                </a:path>
              </a:pathLst>
            </a:custGeom>
            <a:solidFill>
              <a:srgbClr val="DF3D3D"/>
            </a:solidFill>
            <a:ln w="3649"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CE18C550-06B8-4A77-AD0E-330CEE9B35B7}"/>
                </a:ext>
              </a:extLst>
            </p:cNvPr>
            <p:cNvSpPr/>
            <p:nvPr/>
          </p:nvSpPr>
          <p:spPr>
            <a:xfrm>
              <a:off x="4679925" y="8453118"/>
              <a:ext cx="2254803" cy="1267262"/>
            </a:xfrm>
            <a:custGeom>
              <a:avLst/>
              <a:gdLst>
                <a:gd name="connsiteX0" fmla="*/ 291065 w 2254803"/>
                <a:gd name="connsiteY0" fmla="*/ 1267263 h 1267262"/>
                <a:gd name="connsiteX1" fmla="*/ 283439 w 2254803"/>
                <a:gd name="connsiteY1" fmla="*/ 1267263 h 1267262"/>
                <a:gd name="connsiteX2" fmla="*/ 278355 w 2254803"/>
                <a:gd name="connsiteY2" fmla="*/ 1262178 h 1267262"/>
                <a:gd name="connsiteX3" fmla="*/ 283439 w 2254803"/>
                <a:gd name="connsiteY3" fmla="*/ 1257093 h 1267262"/>
                <a:gd name="connsiteX4" fmla="*/ 289794 w 2254803"/>
                <a:gd name="connsiteY4" fmla="*/ 1257093 h 1267262"/>
                <a:gd name="connsiteX5" fmla="*/ 296149 w 2254803"/>
                <a:gd name="connsiteY5" fmla="*/ 1254552 h 1267262"/>
                <a:gd name="connsiteX6" fmla="*/ 299962 w 2254803"/>
                <a:gd name="connsiteY6" fmla="*/ 1252009 h 1267262"/>
                <a:gd name="connsiteX7" fmla="*/ 305047 w 2254803"/>
                <a:gd name="connsiteY7" fmla="*/ 1250738 h 1267262"/>
                <a:gd name="connsiteX8" fmla="*/ 311402 w 2254803"/>
                <a:gd name="connsiteY8" fmla="*/ 1253280 h 1267262"/>
                <a:gd name="connsiteX9" fmla="*/ 308860 w 2254803"/>
                <a:gd name="connsiteY9" fmla="*/ 1259636 h 1267262"/>
                <a:gd name="connsiteX10" fmla="*/ 305047 w 2254803"/>
                <a:gd name="connsiteY10" fmla="*/ 1260907 h 1267262"/>
                <a:gd name="connsiteX11" fmla="*/ 301233 w 2254803"/>
                <a:gd name="connsiteY11" fmla="*/ 1263449 h 1267262"/>
                <a:gd name="connsiteX12" fmla="*/ 293607 w 2254803"/>
                <a:gd name="connsiteY12" fmla="*/ 1265991 h 1267262"/>
                <a:gd name="connsiteX13" fmla="*/ 291065 w 2254803"/>
                <a:gd name="connsiteY13" fmla="*/ 1267263 h 1267262"/>
                <a:gd name="connsiteX14" fmla="*/ 235140 w 2254803"/>
                <a:gd name="connsiteY14" fmla="*/ 1263449 h 1267262"/>
                <a:gd name="connsiteX15" fmla="*/ 232598 w 2254803"/>
                <a:gd name="connsiteY15" fmla="*/ 1263449 h 1267262"/>
                <a:gd name="connsiteX16" fmla="*/ 230056 w 2254803"/>
                <a:gd name="connsiteY16" fmla="*/ 1262178 h 1267262"/>
                <a:gd name="connsiteX17" fmla="*/ 223701 w 2254803"/>
                <a:gd name="connsiteY17" fmla="*/ 1262178 h 1267262"/>
                <a:gd name="connsiteX18" fmla="*/ 222430 w 2254803"/>
                <a:gd name="connsiteY18" fmla="*/ 1262178 h 1267262"/>
                <a:gd name="connsiteX19" fmla="*/ 209720 w 2254803"/>
                <a:gd name="connsiteY19" fmla="*/ 1258365 h 1267262"/>
                <a:gd name="connsiteX20" fmla="*/ 207177 w 2254803"/>
                <a:gd name="connsiteY20" fmla="*/ 1252009 h 1267262"/>
                <a:gd name="connsiteX21" fmla="*/ 213533 w 2254803"/>
                <a:gd name="connsiteY21" fmla="*/ 1249467 h 1267262"/>
                <a:gd name="connsiteX22" fmla="*/ 224972 w 2254803"/>
                <a:gd name="connsiteY22" fmla="*/ 1253280 h 1267262"/>
                <a:gd name="connsiteX23" fmla="*/ 231327 w 2254803"/>
                <a:gd name="connsiteY23" fmla="*/ 1253280 h 1267262"/>
                <a:gd name="connsiteX24" fmla="*/ 233869 w 2254803"/>
                <a:gd name="connsiteY24" fmla="*/ 1253280 h 1267262"/>
                <a:gd name="connsiteX25" fmla="*/ 237682 w 2254803"/>
                <a:gd name="connsiteY25" fmla="*/ 1254552 h 1267262"/>
                <a:gd name="connsiteX26" fmla="*/ 240224 w 2254803"/>
                <a:gd name="connsiteY26" fmla="*/ 1260907 h 1267262"/>
                <a:gd name="connsiteX27" fmla="*/ 235140 w 2254803"/>
                <a:gd name="connsiteY27" fmla="*/ 1263449 h 1267262"/>
                <a:gd name="connsiteX28" fmla="*/ 345719 w 2254803"/>
                <a:gd name="connsiteY28" fmla="*/ 1231672 h 1267262"/>
                <a:gd name="connsiteX29" fmla="*/ 341906 w 2254803"/>
                <a:gd name="connsiteY29" fmla="*/ 1230401 h 1267262"/>
                <a:gd name="connsiteX30" fmla="*/ 341906 w 2254803"/>
                <a:gd name="connsiteY30" fmla="*/ 1224046 h 1267262"/>
                <a:gd name="connsiteX31" fmla="*/ 350803 w 2254803"/>
                <a:gd name="connsiteY31" fmla="*/ 1215148 h 1267262"/>
                <a:gd name="connsiteX32" fmla="*/ 357159 w 2254803"/>
                <a:gd name="connsiteY32" fmla="*/ 1206250 h 1267262"/>
                <a:gd name="connsiteX33" fmla="*/ 363514 w 2254803"/>
                <a:gd name="connsiteY33" fmla="*/ 1204980 h 1267262"/>
                <a:gd name="connsiteX34" fmla="*/ 364785 w 2254803"/>
                <a:gd name="connsiteY34" fmla="*/ 1211335 h 1267262"/>
                <a:gd name="connsiteX35" fmla="*/ 358430 w 2254803"/>
                <a:gd name="connsiteY35" fmla="*/ 1220233 h 1267262"/>
                <a:gd name="connsiteX36" fmla="*/ 348262 w 2254803"/>
                <a:gd name="connsiteY36" fmla="*/ 1230401 h 1267262"/>
                <a:gd name="connsiteX37" fmla="*/ 345719 w 2254803"/>
                <a:gd name="connsiteY37" fmla="*/ 1231672 h 1267262"/>
                <a:gd name="connsiteX38" fmla="*/ 175402 w 2254803"/>
                <a:gd name="connsiteY38" fmla="*/ 1227859 h 1267262"/>
                <a:gd name="connsiteX39" fmla="*/ 171589 w 2254803"/>
                <a:gd name="connsiteY39" fmla="*/ 1225316 h 1267262"/>
                <a:gd name="connsiteX40" fmla="*/ 169047 w 2254803"/>
                <a:gd name="connsiteY40" fmla="*/ 1220233 h 1267262"/>
                <a:gd name="connsiteX41" fmla="*/ 169047 w 2254803"/>
                <a:gd name="connsiteY41" fmla="*/ 1218961 h 1267262"/>
                <a:gd name="connsiteX42" fmla="*/ 162691 w 2254803"/>
                <a:gd name="connsiteY42" fmla="*/ 1201166 h 1267262"/>
                <a:gd name="connsiteX43" fmla="*/ 166504 w 2254803"/>
                <a:gd name="connsiteY43" fmla="*/ 1194811 h 1267262"/>
                <a:gd name="connsiteX44" fmla="*/ 172860 w 2254803"/>
                <a:gd name="connsiteY44" fmla="*/ 1198624 h 1267262"/>
                <a:gd name="connsiteX45" fmla="*/ 174131 w 2254803"/>
                <a:gd name="connsiteY45" fmla="*/ 1202437 h 1267262"/>
                <a:gd name="connsiteX46" fmla="*/ 179215 w 2254803"/>
                <a:gd name="connsiteY46" fmla="*/ 1215148 h 1267262"/>
                <a:gd name="connsiteX47" fmla="*/ 181757 w 2254803"/>
                <a:gd name="connsiteY47" fmla="*/ 1218961 h 1267262"/>
                <a:gd name="connsiteX48" fmla="*/ 180486 w 2254803"/>
                <a:gd name="connsiteY48" fmla="*/ 1225316 h 1267262"/>
                <a:gd name="connsiteX49" fmla="*/ 175402 w 2254803"/>
                <a:gd name="connsiteY49" fmla="*/ 1227859 h 1267262"/>
                <a:gd name="connsiteX50" fmla="*/ 388934 w 2254803"/>
                <a:gd name="connsiteY50" fmla="*/ 1173203 h 1267262"/>
                <a:gd name="connsiteX51" fmla="*/ 386392 w 2254803"/>
                <a:gd name="connsiteY51" fmla="*/ 1173203 h 1267262"/>
                <a:gd name="connsiteX52" fmla="*/ 383850 w 2254803"/>
                <a:gd name="connsiteY52" fmla="*/ 1166847 h 1267262"/>
                <a:gd name="connsiteX53" fmla="*/ 383850 w 2254803"/>
                <a:gd name="connsiteY53" fmla="*/ 1165576 h 1267262"/>
                <a:gd name="connsiteX54" fmla="*/ 392748 w 2254803"/>
                <a:gd name="connsiteY54" fmla="*/ 1151594 h 1267262"/>
                <a:gd name="connsiteX55" fmla="*/ 394019 w 2254803"/>
                <a:gd name="connsiteY55" fmla="*/ 1146510 h 1267262"/>
                <a:gd name="connsiteX56" fmla="*/ 400374 w 2254803"/>
                <a:gd name="connsiteY56" fmla="*/ 1142696 h 1267262"/>
                <a:gd name="connsiteX57" fmla="*/ 404187 w 2254803"/>
                <a:gd name="connsiteY57" fmla="*/ 1149052 h 1267262"/>
                <a:gd name="connsiteX58" fmla="*/ 402916 w 2254803"/>
                <a:gd name="connsiteY58" fmla="*/ 1155407 h 1267262"/>
                <a:gd name="connsiteX59" fmla="*/ 401645 w 2254803"/>
                <a:gd name="connsiteY59" fmla="*/ 1156679 h 1267262"/>
                <a:gd name="connsiteX60" fmla="*/ 391476 w 2254803"/>
                <a:gd name="connsiteY60" fmla="*/ 1170660 h 1267262"/>
                <a:gd name="connsiteX61" fmla="*/ 388934 w 2254803"/>
                <a:gd name="connsiteY61" fmla="*/ 1173203 h 1267262"/>
                <a:gd name="connsiteX62" fmla="*/ 157607 w 2254803"/>
                <a:gd name="connsiteY62" fmla="*/ 1157950 h 1267262"/>
                <a:gd name="connsiteX63" fmla="*/ 152523 w 2254803"/>
                <a:gd name="connsiteY63" fmla="*/ 1152866 h 1267262"/>
                <a:gd name="connsiteX64" fmla="*/ 152523 w 2254803"/>
                <a:gd name="connsiteY64" fmla="*/ 1129986 h 1267262"/>
                <a:gd name="connsiteX65" fmla="*/ 156336 w 2254803"/>
                <a:gd name="connsiteY65" fmla="*/ 1124902 h 1267262"/>
                <a:gd name="connsiteX66" fmla="*/ 162691 w 2254803"/>
                <a:gd name="connsiteY66" fmla="*/ 1127444 h 1267262"/>
                <a:gd name="connsiteX67" fmla="*/ 162691 w 2254803"/>
                <a:gd name="connsiteY67" fmla="*/ 1129986 h 1267262"/>
                <a:gd name="connsiteX68" fmla="*/ 162691 w 2254803"/>
                <a:gd name="connsiteY68" fmla="*/ 1152866 h 1267262"/>
                <a:gd name="connsiteX69" fmla="*/ 157607 w 2254803"/>
                <a:gd name="connsiteY69" fmla="*/ 1157950 h 1267262"/>
                <a:gd name="connsiteX70" fmla="*/ 414355 w 2254803"/>
                <a:gd name="connsiteY70" fmla="*/ 1105836 h 1267262"/>
                <a:gd name="connsiteX71" fmla="*/ 414355 w 2254803"/>
                <a:gd name="connsiteY71" fmla="*/ 1105836 h 1267262"/>
                <a:gd name="connsiteX72" fmla="*/ 409271 w 2254803"/>
                <a:gd name="connsiteY72" fmla="*/ 1099480 h 1267262"/>
                <a:gd name="connsiteX73" fmla="*/ 410542 w 2254803"/>
                <a:gd name="connsiteY73" fmla="*/ 1095667 h 1267262"/>
                <a:gd name="connsiteX74" fmla="*/ 413084 w 2254803"/>
                <a:gd name="connsiteY74" fmla="*/ 1089312 h 1267262"/>
                <a:gd name="connsiteX75" fmla="*/ 413084 w 2254803"/>
                <a:gd name="connsiteY75" fmla="*/ 1080414 h 1267262"/>
                <a:gd name="connsiteX76" fmla="*/ 413084 w 2254803"/>
                <a:gd name="connsiteY76" fmla="*/ 1079143 h 1267262"/>
                <a:gd name="connsiteX77" fmla="*/ 414355 w 2254803"/>
                <a:gd name="connsiteY77" fmla="*/ 1076601 h 1267262"/>
                <a:gd name="connsiteX78" fmla="*/ 420710 w 2254803"/>
                <a:gd name="connsiteY78" fmla="*/ 1074059 h 1267262"/>
                <a:gd name="connsiteX79" fmla="*/ 423252 w 2254803"/>
                <a:gd name="connsiteY79" fmla="*/ 1080414 h 1267262"/>
                <a:gd name="connsiteX80" fmla="*/ 421981 w 2254803"/>
                <a:gd name="connsiteY80" fmla="*/ 1082957 h 1267262"/>
                <a:gd name="connsiteX81" fmla="*/ 421981 w 2254803"/>
                <a:gd name="connsiteY81" fmla="*/ 1091853 h 1267262"/>
                <a:gd name="connsiteX82" fmla="*/ 421981 w 2254803"/>
                <a:gd name="connsiteY82" fmla="*/ 1093125 h 1267262"/>
                <a:gd name="connsiteX83" fmla="*/ 418168 w 2254803"/>
                <a:gd name="connsiteY83" fmla="*/ 1103293 h 1267262"/>
                <a:gd name="connsiteX84" fmla="*/ 414355 w 2254803"/>
                <a:gd name="connsiteY84" fmla="*/ 1105836 h 1267262"/>
                <a:gd name="connsiteX85" fmla="*/ 155065 w 2254803"/>
                <a:gd name="connsiteY85" fmla="*/ 1085498 h 1267262"/>
                <a:gd name="connsiteX86" fmla="*/ 149981 w 2254803"/>
                <a:gd name="connsiteY86" fmla="*/ 1080414 h 1267262"/>
                <a:gd name="connsiteX87" fmla="*/ 149981 w 2254803"/>
                <a:gd name="connsiteY87" fmla="*/ 1056264 h 1267262"/>
                <a:gd name="connsiteX88" fmla="*/ 155065 w 2254803"/>
                <a:gd name="connsiteY88" fmla="*/ 1051180 h 1267262"/>
                <a:gd name="connsiteX89" fmla="*/ 160149 w 2254803"/>
                <a:gd name="connsiteY89" fmla="*/ 1056264 h 1267262"/>
                <a:gd name="connsiteX90" fmla="*/ 160149 w 2254803"/>
                <a:gd name="connsiteY90" fmla="*/ 1080414 h 1267262"/>
                <a:gd name="connsiteX91" fmla="*/ 155065 w 2254803"/>
                <a:gd name="connsiteY91" fmla="*/ 1085498 h 1267262"/>
                <a:gd name="connsiteX92" fmla="*/ 423252 w 2254803"/>
                <a:gd name="connsiteY92" fmla="*/ 1034655 h 1267262"/>
                <a:gd name="connsiteX93" fmla="*/ 423252 w 2254803"/>
                <a:gd name="connsiteY93" fmla="*/ 1034655 h 1267262"/>
                <a:gd name="connsiteX94" fmla="*/ 418168 w 2254803"/>
                <a:gd name="connsiteY94" fmla="*/ 1028300 h 1267262"/>
                <a:gd name="connsiteX95" fmla="*/ 419439 w 2254803"/>
                <a:gd name="connsiteY95" fmla="*/ 1021944 h 1267262"/>
                <a:gd name="connsiteX96" fmla="*/ 419439 w 2254803"/>
                <a:gd name="connsiteY96" fmla="*/ 1006692 h 1267262"/>
                <a:gd name="connsiteX97" fmla="*/ 419439 w 2254803"/>
                <a:gd name="connsiteY97" fmla="*/ 1005420 h 1267262"/>
                <a:gd name="connsiteX98" fmla="*/ 425794 w 2254803"/>
                <a:gd name="connsiteY98" fmla="*/ 1001607 h 1267262"/>
                <a:gd name="connsiteX99" fmla="*/ 429607 w 2254803"/>
                <a:gd name="connsiteY99" fmla="*/ 1006692 h 1267262"/>
                <a:gd name="connsiteX100" fmla="*/ 429607 w 2254803"/>
                <a:gd name="connsiteY100" fmla="*/ 1021944 h 1267262"/>
                <a:gd name="connsiteX101" fmla="*/ 429607 w 2254803"/>
                <a:gd name="connsiteY101" fmla="*/ 1023216 h 1267262"/>
                <a:gd name="connsiteX102" fmla="*/ 428336 w 2254803"/>
                <a:gd name="connsiteY102" fmla="*/ 1030842 h 1267262"/>
                <a:gd name="connsiteX103" fmla="*/ 423252 w 2254803"/>
                <a:gd name="connsiteY103" fmla="*/ 1034655 h 1267262"/>
                <a:gd name="connsiteX104" fmla="*/ 153794 w 2254803"/>
                <a:gd name="connsiteY104" fmla="*/ 1014318 h 1267262"/>
                <a:gd name="connsiteX105" fmla="*/ 148710 w 2254803"/>
                <a:gd name="connsiteY105" fmla="*/ 1009234 h 1267262"/>
                <a:gd name="connsiteX106" fmla="*/ 148710 w 2254803"/>
                <a:gd name="connsiteY106" fmla="*/ 1005420 h 1267262"/>
                <a:gd name="connsiteX107" fmla="*/ 146168 w 2254803"/>
                <a:gd name="connsiteY107" fmla="*/ 999065 h 1267262"/>
                <a:gd name="connsiteX108" fmla="*/ 146168 w 2254803"/>
                <a:gd name="connsiteY108" fmla="*/ 997794 h 1267262"/>
                <a:gd name="connsiteX109" fmla="*/ 146168 w 2254803"/>
                <a:gd name="connsiteY109" fmla="*/ 985084 h 1267262"/>
                <a:gd name="connsiteX110" fmla="*/ 151252 w 2254803"/>
                <a:gd name="connsiteY110" fmla="*/ 979999 h 1267262"/>
                <a:gd name="connsiteX111" fmla="*/ 156336 w 2254803"/>
                <a:gd name="connsiteY111" fmla="*/ 985084 h 1267262"/>
                <a:gd name="connsiteX112" fmla="*/ 156336 w 2254803"/>
                <a:gd name="connsiteY112" fmla="*/ 996523 h 1267262"/>
                <a:gd name="connsiteX113" fmla="*/ 158879 w 2254803"/>
                <a:gd name="connsiteY113" fmla="*/ 1002878 h 1267262"/>
                <a:gd name="connsiteX114" fmla="*/ 158879 w 2254803"/>
                <a:gd name="connsiteY114" fmla="*/ 1004150 h 1267262"/>
                <a:gd name="connsiteX115" fmla="*/ 158879 w 2254803"/>
                <a:gd name="connsiteY115" fmla="*/ 1007963 h 1267262"/>
                <a:gd name="connsiteX116" fmla="*/ 153794 w 2254803"/>
                <a:gd name="connsiteY116" fmla="*/ 1014318 h 1267262"/>
                <a:gd name="connsiteX117" fmla="*/ 434691 w 2254803"/>
                <a:gd name="connsiteY117" fmla="*/ 964746 h 1267262"/>
                <a:gd name="connsiteX118" fmla="*/ 434691 w 2254803"/>
                <a:gd name="connsiteY118" fmla="*/ 964746 h 1267262"/>
                <a:gd name="connsiteX119" fmla="*/ 429607 w 2254803"/>
                <a:gd name="connsiteY119" fmla="*/ 958391 h 1267262"/>
                <a:gd name="connsiteX120" fmla="*/ 432150 w 2254803"/>
                <a:gd name="connsiteY120" fmla="*/ 950764 h 1267262"/>
                <a:gd name="connsiteX121" fmla="*/ 437234 w 2254803"/>
                <a:gd name="connsiteY121" fmla="*/ 935511 h 1267262"/>
                <a:gd name="connsiteX122" fmla="*/ 443589 w 2254803"/>
                <a:gd name="connsiteY122" fmla="*/ 931698 h 1267262"/>
                <a:gd name="connsiteX123" fmla="*/ 447402 w 2254803"/>
                <a:gd name="connsiteY123" fmla="*/ 938054 h 1267262"/>
                <a:gd name="connsiteX124" fmla="*/ 447402 w 2254803"/>
                <a:gd name="connsiteY124" fmla="*/ 939324 h 1267262"/>
                <a:gd name="connsiteX125" fmla="*/ 442318 w 2254803"/>
                <a:gd name="connsiteY125" fmla="*/ 953307 h 1267262"/>
                <a:gd name="connsiteX126" fmla="*/ 439775 w 2254803"/>
                <a:gd name="connsiteY126" fmla="*/ 960933 h 1267262"/>
                <a:gd name="connsiteX127" fmla="*/ 434691 w 2254803"/>
                <a:gd name="connsiteY127" fmla="*/ 964746 h 1267262"/>
                <a:gd name="connsiteX128" fmla="*/ 147439 w 2254803"/>
                <a:gd name="connsiteY128" fmla="*/ 941867 h 1267262"/>
                <a:gd name="connsiteX129" fmla="*/ 142355 w 2254803"/>
                <a:gd name="connsiteY129" fmla="*/ 938054 h 1267262"/>
                <a:gd name="connsiteX130" fmla="*/ 141084 w 2254803"/>
                <a:gd name="connsiteY130" fmla="*/ 934241 h 1267262"/>
                <a:gd name="connsiteX131" fmla="*/ 141084 w 2254803"/>
                <a:gd name="connsiteY131" fmla="*/ 932969 h 1267262"/>
                <a:gd name="connsiteX132" fmla="*/ 141084 w 2254803"/>
                <a:gd name="connsiteY132" fmla="*/ 913903 h 1267262"/>
                <a:gd name="connsiteX133" fmla="*/ 146168 w 2254803"/>
                <a:gd name="connsiteY133" fmla="*/ 908819 h 1267262"/>
                <a:gd name="connsiteX134" fmla="*/ 151252 w 2254803"/>
                <a:gd name="connsiteY134" fmla="*/ 913903 h 1267262"/>
                <a:gd name="connsiteX135" fmla="*/ 151252 w 2254803"/>
                <a:gd name="connsiteY135" fmla="*/ 932969 h 1267262"/>
                <a:gd name="connsiteX136" fmla="*/ 152523 w 2254803"/>
                <a:gd name="connsiteY136" fmla="*/ 936783 h 1267262"/>
                <a:gd name="connsiteX137" fmla="*/ 149981 w 2254803"/>
                <a:gd name="connsiteY137" fmla="*/ 943138 h 1267262"/>
                <a:gd name="connsiteX138" fmla="*/ 147439 w 2254803"/>
                <a:gd name="connsiteY138" fmla="*/ 941867 h 1267262"/>
                <a:gd name="connsiteX139" fmla="*/ 456299 w 2254803"/>
                <a:gd name="connsiteY139" fmla="*/ 894837 h 1267262"/>
                <a:gd name="connsiteX140" fmla="*/ 455028 w 2254803"/>
                <a:gd name="connsiteY140" fmla="*/ 894837 h 1267262"/>
                <a:gd name="connsiteX141" fmla="*/ 452486 w 2254803"/>
                <a:gd name="connsiteY141" fmla="*/ 888481 h 1267262"/>
                <a:gd name="connsiteX142" fmla="*/ 457570 w 2254803"/>
                <a:gd name="connsiteY142" fmla="*/ 875771 h 1267262"/>
                <a:gd name="connsiteX143" fmla="*/ 460112 w 2254803"/>
                <a:gd name="connsiteY143" fmla="*/ 866874 h 1267262"/>
                <a:gd name="connsiteX144" fmla="*/ 461383 w 2254803"/>
                <a:gd name="connsiteY144" fmla="*/ 865602 h 1267262"/>
                <a:gd name="connsiteX145" fmla="*/ 469009 w 2254803"/>
                <a:gd name="connsiteY145" fmla="*/ 864331 h 1267262"/>
                <a:gd name="connsiteX146" fmla="*/ 470280 w 2254803"/>
                <a:gd name="connsiteY146" fmla="*/ 870687 h 1267262"/>
                <a:gd name="connsiteX147" fmla="*/ 467738 w 2254803"/>
                <a:gd name="connsiteY147" fmla="*/ 879584 h 1267262"/>
                <a:gd name="connsiteX148" fmla="*/ 462654 w 2254803"/>
                <a:gd name="connsiteY148" fmla="*/ 893566 h 1267262"/>
                <a:gd name="connsiteX149" fmla="*/ 456299 w 2254803"/>
                <a:gd name="connsiteY149" fmla="*/ 894837 h 1267262"/>
                <a:gd name="connsiteX150" fmla="*/ 148710 w 2254803"/>
                <a:gd name="connsiteY150" fmla="*/ 870687 h 1267262"/>
                <a:gd name="connsiteX151" fmla="*/ 143626 w 2254803"/>
                <a:gd name="connsiteY151" fmla="*/ 865602 h 1267262"/>
                <a:gd name="connsiteX152" fmla="*/ 143626 w 2254803"/>
                <a:gd name="connsiteY152" fmla="*/ 841452 h 1267262"/>
                <a:gd name="connsiteX153" fmla="*/ 148710 w 2254803"/>
                <a:gd name="connsiteY153" fmla="*/ 836368 h 1267262"/>
                <a:gd name="connsiteX154" fmla="*/ 153794 w 2254803"/>
                <a:gd name="connsiteY154" fmla="*/ 841452 h 1267262"/>
                <a:gd name="connsiteX155" fmla="*/ 153794 w 2254803"/>
                <a:gd name="connsiteY155" fmla="*/ 865602 h 1267262"/>
                <a:gd name="connsiteX156" fmla="*/ 148710 w 2254803"/>
                <a:gd name="connsiteY156" fmla="*/ 870687 h 1267262"/>
                <a:gd name="connsiteX157" fmla="*/ 486804 w 2254803"/>
                <a:gd name="connsiteY157" fmla="*/ 830012 h 1267262"/>
                <a:gd name="connsiteX158" fmla="*/ 484261 w 2254803"/>
                <a:gd name="connsiteY158" fmla="*/ 828741 h 1267262"/>
                <a:gd name="connsiteX159" fmla="*/ 482991 w 2254803"/>
                <a:gd name="connsiteY159" fmla="*/ 822386 h 1267262"/>
                <a:gd name="connsiteX160" fmla="*/ 485532 w 2254803"/>
                <a:gd name="connsiteY160" fmla="*/ 818572 h 1267262"/>
                <a:gd name="connsiteX161" fmla="*/ 490617 w 2254803"/>
                <a:gd name="connsiteY161" fmla="*/ 813488 h 1267262"/>
                <a:gd name="connsiteX162" fmla="*/ 494430 w 2254803"/>
                <a:gd name="connsiteY162" fmla="*/ 807133 h 1267262"/>
                <a:gd name="connsiteX163" fmla="*/ 498243 w 2254803"/>
                <a:gd name="connsiteY163" fmla="*/ 803320 h 1267262"/>
                <a:gd name="connsiteX164" fmla="*/ 505869 w 2254803"/>
                <a:gd name="connsiteY164" fmla="*/ 803320 h 1267262"/>
                <a:gd name="connsiteX165" fmla="*/ 505869 w 2254803"/>
                <a:gd name="connsiteY165" fmla="*/ 809675 h 1267262"/>
                <a:gd name="connsiteX166" fmla="*/ 502056 w 2254803"/>
                <a:gd name="connsiteY166" fmla="*/ 813488 h 1267262"/>
                <a:gd name="connsiteX167" fmla="*/ 498243 w 2254803"/>
                <a:gd name="connsiteY167" fmla="*/ 819844 h 1267262"/>
                <a:gd name="connsiteX168" fmla="*/ 493159 w 2254803"/>
                <a:gd name="connsiteY168" fmla="*/ 824928 h 1267262"/>
                <a:gd name="connsiteX169" fmla="*/ 490617 w 2254803"/>
                <a:gd name="connsiteY169" fmla="*/ 827470 h 1267262"/>
                <a:gd name="connsiteX170" fmla="*/ 486804 w 2254803"/>
                <a:gd name="connsiteY170" fmla="*/ 830012 h 1267262"/>
                <a:gd name="connsiteX171" fmla="*/ 148710 w 2254803"/>
                <a:gd name="connsiteY171" fmla="*/ 798235 h 1267262"/>
                <a:gd name="connsiteX172" fmla="*/ 143626 w 2254803"/>
                <a:gd name="connsiteY172" fmla="*/ 793151 h 1267262"/>
                <a:gd name="connsiteX173" fmla="*/ 143626 w 2254803"/>
                <a:gd name="connsiteY173" fmla="*/ 769001 h 1267262"/>
                <a:gd name="connsiteX174" fmla="*/ 148710 w 2254803"/>
                <a:gd name="connsiteY174" fmla="*/ 763916 h 1267262"/>
                <a:gd name="connsiteX175" fmla="*/ 153794 w 2254803"/>
                <a:gd name="connsiteY175" fmla="*/ 769001 h 1267262"/>
                <a:gd name="connsiteX176" fmla="*/ 153794 w 2254803"/>
                <a:gd name="connsiteY176" fmla="*/ 793151 h 1267262"/>
                <a:gd name="connsiteX177" fmla="*/ 148710 w 2254803"/>
                <a:gd name="connsiteY177" fmla="*/ 798235 h 1267262"/>
                <a:gd name="connsiteX178" fmla="*/ 530018 w 2254803"/>
                <a:gd name="connsiteY178" fmla="*/ 772814 h 1267262"/>
                <a:gd name="connsiteX179" fmla="*/ 527477 w 2254803"/>
                <a:gd name="connsiteY179" fmla="*/ 771543 h 1267262"/>
                <a:gd name="connsiteX180" fmla="*/ 526206 w 2254803"/>
                <a:gd name="connsiteY180" fmla="*/ 765188 h 1267262"/>
                <a:gd name="connsiteX181" fmla="*/ 530018 w 2254803"/>
                <a:gd name="connsiteY181" fmla="*/ 758832 h 1267262"/>
                <a:gd name="connsiteX182" fmla="*/ 535103 w 2254803"/>
                <a:gd name="connsiteY182" fmla="*/ 753748 h 1267262"/>
                <a:gd name="connsiteX183" fmla="*/ 537645 w 2254803"/>
                <a:gd name="connsiteY183" fmla="*/ 747392 h 1267262"/>
                <a:gd name="connsiteX184" fmla="*/ 538916 w 2254803"/>
                <a:gd name="connsiteY184" fmla="*/ 746122 h 1267262"/>
                <a:gd name="connsiteX185" fmla="*/ 541458 w 2254803"/>
                <a:gd name="connsiteY185" fmla="*/ 743579 h 1267262"/>
                <a:gd name="connsiteX186" fmla="*/ 549084 w 2254803"/>
                <a:gd name="connsiteY186" fmla="*/ 743579 h 1267262"/>
                <a:gd name="connsiteX187" fmla="*/ 549084 w 2254803"/>
                <a:gd name="connsiteY187" fmla="*/ 749935 h 1267262"/>
                <a:gd name="connsiteX188" fmla="*/ 547813 w 2254803"/>
                <a:gd name="connsiteY188" fmla="*/ 751205 h 1267262"/>
                <a:gd name="connsiteX189" fmla="*/ 545271 w 2254803"/>
                <a:gd name="connsiteY189" fmla="*/ 757561 h 1267262"/>
                <a:gd name="connsiteX190" fmla="*/ 544000 w 2254803"/>
                <a:gd name="connsiteY190" fmla="*/ 758832 h 1267262"/>
                <a:gd name="connsiteX191" fmla="*/ 538916 w 2254803"/>
                <a:gd name="connsiteY191" fmla="*/ 763916 h 1267262"/>
                <a:gd name="connsiteX192" fmla="*/ 535103 w 2254803"/>
                <a:gd name="connsiteY192" fmla="*/ 769001 h 1267262"/>
                <a:gd name="connsiteX193" fmla="*/ 530018 w 2254803"/>
                <a:gd name="connsiteY193" fmla="*/ 772814 h 1267262"/>
                <a:gd name="connsiteX194" fmla="*/ 146168 w 2254803"/>
                <a:gd name="connsiteY194" fmla="*/ 725784 h 1267262"/>
                <a:gd name="connsiteX195" fmla="*/ 141084 w 2254803"/>
                <a:gd name="connsiteY195" fmla="*/ 720700 h 1267262"/>
                <a:gd name="connsiteX196" fmla="*/ 141084 w 2254803"/>
                <a:gd name="connsiteY196" fmla="*/ 709260 h 1267262"/>
                <a:gd name="connsiteX197" fmla="*/ 138542 w 2254803"/>
                <a:gd name="connsiteY197" fmla="*/ 702905 h 1267262"/>
                <a:gd name="connsiteX198" fmla="*/ 138542 w 2254803"/>
                <a:gd name="connsiteY198" fmla="*/ 701634 h 1267262"/>
                <a:gd name="connsiteX199" fmla="*/ 138542 w 2254803"/>
                <a:gd name="connsiteY199" fmla="*/ 697820 h 1267262"/>
                <a:gd name="connsiteX200" fmla="*/ 143626 w 2254803"/>
                <a:gd name="connsiteY200" fmla="*/ 692736 h 1267262"/>
                <a:gd name="connsiteX201" fmla="*/ 148710 w 2254803"/>
                <a:gd name="connsiteY201" fmla="*/ 697820 h 1267262"/>
                <a:gd name="connsiteX202" fmla="*/ 148710 w 2254803"/>
                <a:gd name="connsiteY202" fmla="*/ 701634 h 1267262"/>
                <a:gd name="connsiteX203" fmla="*/ 151252 w 2254803"/>
                <a:gd name="connsiteY203" fmla="*/ 707989 h 1267262"/>
                <a:gd name="connsiteX204" fmla="*/ 151252 w 2254803"/>
                <a:gd name="connsiteY204" fmla="*/ 709260 h 1267262"/>
                <a:gd name="connsiteX205" fmla="*/ 151252 w 2254803"/>
                <a:gd name="connsiteY205" fmla="*/ 721971 h 1267262"/>
                <a:gd name="connsiteX206" fmla="*/ 146168 w 2254803"/>
                <a:gd name="connsiteY206" fmla="*/ 725784 h 1267262"/>
                <a:gd name="connsiteX207" fmla="*/ 577047 w 2254803"/>
                <a:gd name="connsiteY207" fmla="*/ 718158 h 1267262"/>
                <a:gd name="connsiteX208" fmla="*/ 573233 w 2254803"/>
                <a:gd name="connsiteY208" fmla="*/ 716886 h 1267262"/>
                <a:gd name="connsiteX209" fmla="*/ 573233 w 2254803"/>
                <a:gd name="connsiteY209" fmla="*/ 710531 h 1267262"/>
                <a:gd name="connsiteX210" fmla="*/ 578318 w 2254803"/>
                <a:gd name="connsiteY210" fmla="*/ 705447 h 1267262"/>
                <a:gd name="connsiteX211" fmla="*/ 585944 w 2254803"/>
                <a:gd name="connsiteY211" fmla="*/ 700362 h 1267262"/>
                <a:gd name="connsiteX212" fmla="*/ 592299 w 2254803"/>
                <a:gd name="connsiteY212" fmla="*/ 695278 h 1267262"/>
                <a:gd name="connsiteX213" fmla="*/ 599925 w 2254803"/>
                <a:gd name="connsiteY213" fmla="*/ 695278 h 1267262"/>
                <a:gd name="connsiteX214" fmla="*/ 599925 w 2254803"/>
                <a:gd name="connsiteY214" fmla="*/ 701634 h 1267262"/>
                <a:gd name="connsiteX215" fmla="*/ 593570 w 2254803"/>
                <a:gd name="connsiteY215" fmla="*/ 707989 h 1267262"/>
                <a:gd name="connsiteX216" fmla="*/ 585944 w 2254803"/>
                <a:gd name="connsiteY216" fmla="*/ 713073 h 1267262"/>
                <a:gd name="connsiteX217" fmla="*/ 582131 w 2254803"/>
                <a:gd name="connsiteY217" fmla="*/ 716886 h 1267262"/>
                <a:gd name="connsiteX218" fmla="*/ 577047 w 2254803"/>
                <a:gd name="connsiteY218" fmla="*/ 718158 h 1267262"/>
                <a:gd name="connsiteX219" fmla="*/ 636785 w 2254803"/>
                <a:gd name="connsiteY219" fmla="*/ 677483 h 1267262"/>
                <a:gd name="connsiteX220" fmla="*/ 631701 w 2254803"/>
                <a:gd name="connsiteY220" fmla="*/ 673670 h 1267262"/>
                <a:gd name="connsiteX221" fmla="*/ 634243 w 2254803"/>
                <a:gd name="connsiteY221" fmla="*/ 667315 h 1267262"/>
                <a:gd name="connsiteX222" fmla="*/ 638056 w 2254803"/>
                <a:gd name="connsiteY222" fmla="*/ 666043 h 1267262"/>
                <a:gd name="connsiteX223" fmla="*/ 641869 w 2254803"/>
                <a:gd name="connsiteY223" fmla="*/ 663502 h 1267262"/>
                <a:gd name="connsiteX224" fmla="*/ 657121 w 2254803"/>
                <a:gd name="connsiteY224" fmla="*/ 658417 h 1267262"/>
                <a:gd name="connsiteX225" fmla="*/ 663476 w 2254803"/>
                <a:gd name="connsiteY225" fmla="*/ 660959 h 1267262"/>
                <a:gd name="connsiteX226" fmla="*/ 660935 w 2254803"/>
                <a:gd name="connsiteY226" fmla="*/ 667315 h 1267262"/>
                <a:gd name="connsiteX227" fmla="*/ 646953 w 2254803"/>
                <a:gd name="connsiteY227" fmla="*/ 672399 h 1267262"/>
                <a:gd name="connsiteX228" fmla="*/ 643140 w 2254803"/>
                <a:gd name="connsiteY228" fmla="*/ 674941 h 1267262"/>
                <a:gd name="connsiteX229" fmla="*/ 638056 w 2254803"/>
                <a:gd name="connsiteY229" fmla="*/ 676212 h 1267262"/>
                <a:gd name="connsiteX230" fmla="*/ 636785 w 2254803"/>
                <a:gd name="connsiteY230" fmla="*/ 677483 h 1267262"/>
                <a:gd name="connsiteX231" fmla="*/ 129645 w 2254803"/>
                <a:gd name="connsiteY231" fmla="*/ 655875 h 1267262"/>
                <a:gd name="connsiteX232" fmla="*/ 124561 w 2254803"/>
                <a:gd name="connsiteY232" fmla="*/ 652062 h 1267262"/>
                <a:gd name="connsiteX233" fmla="*/ 123289 w 2254803"/>
                <a:gd name="connsiteY233" fmla="*/ 649519 h 1267262"/>
                <a:gd name="connsiteX234" fmla="*/ 116934 w 2254803"/>
                <a:gd name="connsiteY234" fmla="*/ 630453 h 1267262"/>
                <a:gd name="connsiteX235" fmla="*/ 119477 w 2254803"/>
                <a:gd name="connsiteY235" fmla="*/ 624098 h 1267262"/>
                <a:gd name="connsiteX236" fmla="*/ 125832 w 2254803"/>
                <a:gd name="connsiteY236" fmla="*/ 626640 h 1267262"/>
                <a:gd name="connsiteX237" fmla="*/ 133458 w 2254803"/>
                <a:gd name="connsiteY237" fmla="*/ 649519 h 1267262"/>
                <a:gd name="connsiteX238" fmla="*/ 129645 w 2254803"/>
                <a:gd name="connsiteY238" fmla="*/ 655875 h 1267262"/>
                <a:gd name="connsiteX239" fmla="*/ 129645 w 2254803"/>
                <a:gd name="connsiteY239" fmla="*/ 655875 h 1267262"/>
                <a:gd name="connsiteX240" fmla="*/ 110579 w 2254803"/>
                <a:gd name="connsiteY240" fmla="*/ 585966 h 1267262"/>
                <a:gd name="connsiteX241" fmla="*/ 105495 w 2254803"/>
                <a:gd name="connsiteY241" fmla="*/ 580882 h 1267262"/>
                <a:gd name="connsiteX242" fmla="*/ 105495 w 2254803"/>
                <a:gd name="connsiteY242" fmla="*/ 575797 h 1267262"/>
                <a:gd name="connsiteX243" fmla="*/ 100411 w 2254803"/>
                <a:gd name="connsiteY243" fmla="*/ 558002 h 1267262"/>
                <a:gd name="connsiteX244" fmla="*/ 104224 w 2254803"/>
                <a:gd name="connsiteY244" fmla="*/ 551646 h 1267262"/>
                <a:gd name="connsiteX245" fmla="*/ 110579 w 2254803"/>
                <a:gd name="connsiteY245" fmla="*/ 555460 h 1267262"/>
                <a:gd name="connsiteX246" fmla="*/ 111850 w 2254803"/>
                <a:gd name="connsiteY246" fmla="*/ 559273 h 1267262"/>
                <a:gd name="connsiteX247" fmla="*/ 116934 w 2254803"/>
                <a:gd name="connsiteY247" fmla="*/ 573255 h 1267262"/>
                <a:gd name="connsiteX248" fmla="*/ 116934 w 2254803"/>
                <a:gd name="connsiteY248" fmla="*/ 574526 h 1267262"/>
                <a:gd name="connsiteX249" fmla="*/ 116934 w 2254803"/>
                <a:gd name="connsiteY249" fmla="*/ 579610 h 1267262"/>
                <a:gd name="connsiteX250" fmla="*/ 110579 w 2254803"/>
                <a:gd name="connsiteY250" fmla="*/ 585966 h 1267262"/>
                <a:gd name="connsiteX251" fmla="*/ 1774355 w 2254803"/>
                <a:gd name="connsiteY251" fmla="*/ 536394 h 1267262"/>
                <a:gd name="connsiteX252" fmla="*/ 1769271 w 2254803"/>
                <a:gd name="connsiteY252" fmla="*/ 533852 h 1267262"/>
                <a:gd name="connsiteX253" fmla="*/ 1770542 w 2254803"/>
                <a:gd name="connsiteY253" fmla="*/ 527496 h 1267262"/>
                <a:gd name="connsiteX254" fmla="*/ 1770542 w 2254803"/>
                <a:gd name="connsiteY254" fmla="*/ 527496 h 1267262"/>
                <a:gd name="connsiteX255" fmla="*/ 1783252 w 2254803"/>
                <a:gd name="connsiteY255" fmla="*/ 514786 h 1267262"/>
                <a:gd name="connsiteX256" fmla="*/ 1783252 w 2254803"/>
                <a:gd name="connsiteY256" fmla="*/ 512243 h 1267262"/>
                <a:gd name="connsiteX257" fmla="*/ 1783252 w 2254803"/>
                <a:gd name="connsiteY257" fmla="*/ 510973 h 1267262"/>
                <a:gd name="connsiteX258" fmla="*/ 1789607 w 2254803"/>
                <a:gd name="connsiteY258" fmla="*/ 508430 h 1267262"/>
                <a:gd name="connsiteX259" fmla="*/ 1792150 w 2254803"/>
                <a:gd name="connsiteY259" fmla="*/ 514786 h 1267262"/>
                <a:gd name="connsiteX260" fmla="*/ 1792150 w 2254803"/>
                <a:gd name="connsiteY260" fmla="*/ 514786 h 1267262"/>
                <a:gd name="connsiteX261" fmla="*/ 1792150 w 2254803"/>
                <a:gd name="connsiteY261" fmla="*/ 516056 h 1267262"/>
                <a:gd name="connsiteX262" fmla="*/ 1790878 w 2254803"/>
                <a:gd name="connsiteY262" fmla="*/ 519869 h 1267262"/>
                <a:gd name="connsiteX263" fmla="*/ 1776897 w 2254803"/>
                <a:gd name="connsiteY263" fmla="*/ 533852 h 1267262"/>
                <a:gd name="connsiteX264" fmla="*/ 1775626 w 2254803"/>
                <a:gd name="connsiteY264" fmla="*/ 535123 h 1267262"/>
                <a:gd name="connsiteX265" fmla="*/ 1774355 w 2254803"/>
                <a:gd name="connsiteY265" fmla="*/ 536394 h 1267262"/>
                <a:gd name="connsiteX266" fmla="*/ 1731140 w 2254803"/>
                <a:gd name="connsiteY266" fmla="*/ 527496 h 1267262"/>
                <a:gd name="connsiteX267" fmla="*/ 1729869 w 2254803"/>
                <a:gd name="connsiteY267" fmla="*/ 527496 h 1267262"/>
                <a:gd name="connsiteX268" fmla="*/ 1724785 w 2254803"/>
                <a:gd name="connsiteY268" fmla="*/ 524954 h 1267262"/>
                <a:gd name="connsiteX269" fmla="*/ 1722243 w 2254803"/>
                <a:gd name="connsiteY269" fmla="*/ 522412 h 1267262"/>
                <a:gd name="connsiteX270" fmla="*/ 1720972 w 2254803"/>
                <a:gd name="connsiteY270" fmla="*/ 521141 h 1267262"/>
                <a:gd name="connsiteX271" fmla="*/ 1719701 w 2254803"/>
                <a:gd name="connsiteY271" fmla="*/ 519869 h 1267262"/>
                <a:gd name="connsiteX272" fmla="*/ 1717159 w 2254803"/>
                <a:gd name="connsiteY272" fmla="*/ 519869 h 1267262"/>
                <a:gd name="connsiteX273" fmla="*/ 1713346 w 2254803"/>
                <a:gd name="connsiteY273" fmla="*/ 518599 h 1267262"/>
                <a:gd name="connsiteX274" fmla="*/ 1713346 w 2254803"/>
                <a:gd name="connsiteY274" fmla="*/ 518599 h 1267262"/>
                <a:gd name="connsiteX275" fmla="*/ 1708262 w 2254803"/>
                <a:gd name="connsiteY275" fmla="*/ 513514 h 1267262"/>
                <a:gd name="connsiteX276" fmla="*/ 1713346 w 2254803"/>
                <a:gd name="connsiteY276" fmla="*/ 508430 h 1267262"/>
                <a:gd name="connsiteX277" fmla="*/ 1715888 w 2254803"/>
                <a:gd name="connsiteY277" fmla="*/ 508430 h 1267262"/>
                <a:gd name="connsiteX278" fmla="*/ 1719701 w 2254803"/>
                <a:gd name="connsiteY278" fmla="*/ 509701 h 1267262"/>
                <a:gd name="connsiteX279" fmla="*/ 1720972 w 2254803"/>
                <a:gd name="connsiteY279" fmla="*/ 510973 h 1267262"/>
                <a:gd name="connsiteX280" fmla="*/ 1723514 w 2254803"/>
                <a:gd name="connsiteY280" fmla="*/ 510973 h 1267262"/>
                <a:gd name="connsiteX281" fmla="*/ 1727327 w 2254803"/>
                <a:gd name="connsiteY281" fmla="*/ 512243 h 1267262"/>
                <a:gd name="connsiteX282" fmla="*/ 1728598 w 2254803"/>
                <a:gd name="connsiteY282" fmla="*/ 513514 h 1267262"/>
                <a:gd name="connsiteX283" fmla="*/ 1733682 w 2254803"/>
                <a:gd name="connsiteY283" fmla="*/ 516056 h 1267262"/>
                <a:gd name="connsiteX284" fmla="*/ 1736224 w 2254803"/>
                <a:gd name="connsiteY284" fmla="*/ 518599 h 1267262"/>
                <a:gd name="connsiteX285" fmla="*/ 1738766 w 2254803"/>
                <a:gd name="connsiteY285" fmla="*/ 522412 h 1267262"/>
                <a:gd name="connsiteX286" fmla="*/ 1731140 w 2254803"/>
                <a:gd name="connsiteY286" fmla="*/ 527496 h 1267262"/>
                <a:gd name="connsiteX287" fmla="*/ 2084486 w 2254803"/>
                <a:gd name="connsiteY287" fmla="*/ 518599 h 1267262"/>
                <a:gd name="connsiteX288" fmla="*/ 2079402 w 2254803"/>
                <a:gd name="connsiteY288" fmla="*/ 516056 h 1267262"/>
                <a:gd name="connsiteX289" fmla="*/ 2073046 w 2254803"/>
                <a:gd name="connsiteY289" fmla="*/ 513514 h 1267262"/>
                <a:gd name="connsiteX290" fmla="*/ 2070504 w 2254803"/>
                <a:gd name="connsiteY290" fmla="*/ 512243 h 1267262"/>
                <a:gd name="connsiteX291" fmla="*/ 2069233 w 2254803"/>
                <a:gd name="connsiteY291" fmla="*/ 510973 h 1267262"/>
                <a:gd name="connsiteX292" fmla="*/ 2062878 w 2254803"/>
                <a:gd name="connsiteY292" fmla="*/ 510973 h 1267262"/>
                <a:gd name="connsiteX293" fmla="*/ 2057794 w 2254803"/>
                <a:gd name="connsiteY293" fmla="*/ 505888 h 1267262"/>
                <a:gd name="connsiteX294" fmla="*/ 2062878 w 2254803"/>
                <a:gd name="connsiteY294" fmla="*/ 500803 h 1267262"/>
                <a:gd name="connsiteX295" fmla="*/ 2071776 w 2254803"/>
                <a:gd name="connsiteY295" fmla="*/ 500803 h 1267262"/>
                <a:gd name="connsiteX296" fmla="*/ 2075589 w 2254803"/>
                <a:gd name="connsiteY296" fmla="*/ 502075 h 1267262"/>
                <a:gd name="connsiteX297" fmla="*/ 2076859 w 2254803"/>
                <a:gd name="connsiteY297" fmla="*/ 503346 h 1267262"/>
                <a:gd name="connsiteX298" fmla="*/ 2081944 w 2254803"/>
                <a:gd name="connsiteY298" fmla="*/ 504617 h 1267262"/>
                <a:gd name="connsiteX299" fmla="*/ 2083214 w 2254803"/>
                <a:gd name="connsiteY299" fmla="*/ 504617 h 1267262"/>
                <a:gd name="connsiteX300" fmla="*/ 2088299 w 2254803"/>
                <a:gd name="connsiteY300" fmla="*/ 509701 h 1267262"/>
                <a:gd name="connsiteX301" fmla="*/ 2088299 w 2254803"/>
                <a:gd name="connsiteY301" fmla="*/ 510973 h 1267262"/>
                <a:gd name="connsiteX302" fmla="*/ 2088299 w 2254803"/>
                <a:gd name="connsiteY302" fmla="*/ 512243 h 1267262"/>
                <a:gd name="connsiteX303" fmla="*/ 2084486 w 2254803"/>
                <a:gd name="connsiteY303" fmla="*/ 518599 h 1267262"/>
                <a:gd name="connsiteX304" fmla="*/ 91514 w 2254803"/>
                <a:gd name="connsiteY304" fmla="*/ 516056 h 1267262"/>
                <a:gd name="connsiteX305" fmla="*/ 87701 w 2254803"/>
                <a:gd name="connsiteY305" fmla="*/ 513514 h 1267262"/>
                <a:gd name="connsiteX306" fmla="*/ 82617 w 2254803"/>
                <a:gd name="connsiteY306" fmla="*/ 499533 h 1267262"/>
                <a:gd name="connsiteX307" fmla="*/ 78804 w 2254803"/>
                <a:gd name="connsiteY307" fmla="*/ 493177 h 1267262"/>
                <a:gd name="connsiteX308" fmla="*/ 78804 w 2254803"/>
                <a:gd name="connsiteY308" fmla="*/ 491906 h 1267262"/>
                <a:gd name="connsiteX309" fmla="*/ 81346 w 2254803"/>
                <a:gd name="connsiteY309" fmla="*/ 485551 h 1267262"/>
                <a:gd name="connsiteX310" fmla="*/ 87701 w 2254803"/>
                <a:gd name="connsiteY310" fmla="*/ 488093 h 1267262"/>
                <a:gd name="connsiteX311" fmla="*/ 92785 w 2254803"/>
                <a:gd name="connsiteY311" fmla="*/ 494448 h 1267262"/>
                <a:gd name="connsiteX312" fmla="*/ 92785 w 2254803"/>
                <a:gd name="connsiteY312" fmla="*/ 495719 h 1267262"/>
                <a:gd name="connsiteX313" fmla="*/ 97869 w 2254803"/>
                <a:gd name="connsiteY313" fmla="*/ 509701 h 1267262"/>
                <a:gd name="connsiteX314" fmla="*/ 95327 w 2254803"/>
                <a:gd name="connsiteY314" fmla="*/ 516056 h 1267262"/>
                <a:gd name="connsiteX315" fmla="*/ 91514 w 2254803"/>
                <a:gd name="connsiteY315" fmla="*/ 516056 h 1267262"/>
                <a:gd name="connsiteX316" fmla="*/ 2245907 w 2254803"/>
                <a:gd name="connsiteY316" fmla="*/ 510973 h 1267262"/>
                <a:gd name="connsiteX317" fmla="*/ 2243365 w 2254803"/>
                <a:gd name="connsiteY317" fmla="*/ 510973 h 1267262"/>
                <a:gd name="connsiteX318" fmla="*/ 2239552 w 2254803"/>
                <a:gd name="connsiteY318" fmla="*/ 509701 h 1267262"/>
                <a:gd name="connsiteX319" fmla="*/ 2239552 w 2254803"/>
                <a:gd name="connsiteY319" fmla="*/ 509701 h 1267262"/>
                <a:gd name="connsiteX320" fmla="*/ 2235738 w 2254803"/>
                <a:gd name="connsiteY320" fmla="*/ 510973 h 1267262"/>
                <a:gd name="connsiteX321" fmla="*/ 2228112 w 2254803"/>
                <a:gd name="connsiteY321" fmla="*/ 510973 h 1267262"/>
                <a:gd name="connsiteX322" fmla="*/ 2223028 w 2254803"/>
                <a:gd name="connsiteY322" fmla="*/ 505888 h 1267262"/>
                <a:gd name="connsiteX323" fmla="*/ 2229383 w 2254803"/>
                <a:gd name="connsiteY323" fmla="*/ 500803 h 1267262"/>
                <a:gd name="connsiteX324" fmla="*/ 2233196 w 2254803"/>
                <a:gd name="connsiteY324" fmla="*/ 500803 h 1267262"/>
                <a:gd name="connsiteX325" fmla="*/ 2234467 w 2254803"/>
                <a:gd name="connsiteY325" fmla="*/ 499533 h 1267262"/>
                <a:gd name="connsiteX326" fmla="*/ 2238280 w 2254803"/>
                <a:gd name="connsiteY326" fmla="*/ 498262 h 1267262"/>
                <a:gd name="connsiteX327" fmla="*/ 2243365 w 2254803"/>
                <a:gd name="connsiteY327" fmla="*/ 498262 h 1267262"/>
                <a:gd name="connsiteX328" fmla="*/ 2245907 w 2254803"/>
                <a:gd name="connsiteY328" fmla="*/ 498262 h 1267262"/>
                <a:gd name="connsiteX329" fmla="*/ 2248448 w 2254803"/>
                <a:gd name="connsiteY329" fmla="*/ 498262 h 1267262"/>
                <a:gd name="connsiteX330" fmla="*/ 2249720 w 2254803"/>
                <a:gd name="connsiteY330" fmla="*/ 498262 h 1267262"/>
                <a:gd name="connsiteX331" fmla="*/ 2254803 w 2254803"/>
                <a:gd name="connsiteY331" fmla="*/ 503346 h 1267262"/>
                <a:gd name="connsiteX332" fmla="*/ 2250990 w 2254803"/>
                <a:gd name="connsiteY332" fmla="*/ 508430 h 1267262"/>
                <a:gd name="connsiteX333" fmla="*/ 2249720 w 2254803"/>
                <a:gd name="connsiteY333" fmla="*/ 509701 h 1267262"/>
                <a:gd name="connsiteX334" fmla="*/ 2245907 w 2254803"/>
                <a:gd name="connsiteY334" fmla="*/ 510973 h 1267262"/>
                <a:gd name="connsiteX335" fmla="*/ 2134056 w 2254803"/>
                <a:gd name="connsiteY335" fmla="*/ 507159 h 1267262"/>
                <a:gd name="connsiteX336" fmla="*/ 2128972 w 2254803"/>
                <a:gd name="connsiteY336" fmla="*/ 507159 h 1267262"/>
                <a:gd name="connsiteX337" fmla="*/ 2125159 w 2254803"/>
                <a:gd name="connsiteY337" fmla="*/ 505888 h 1267262"/>
                <a:gd name="connsiteX338" fmla="*/ 2125159 w 2254803"/>
                <a:gd name="connsiteY338" fmla="*/ 505888 h 1267262"/>
                <a:gd name="connsiteX339" fmla="*/ 2118804 w 2254803"/>
                <a:gd name="connsiteY339" fmla="*/ 504617 h 1267262"/>
                <a:gd name="connsiteX340" fmla="*/ 2118804 w 2254803"/>
                <a:gd name="connsiteY340" fmla="*/ 498262 h 1267262"/>
                <a:gd name="connsiteX341" fmla="*/ 2123888 w 2254803"/>
                <a:gd name="connsiteY341" fmla="*/ 493177 h 1267262"/>
                <a:gd name="connsiteX342" fmla="*/ 2126430 w 2254803"/>
                <a:gd name="connsiteY342" fmla="*/ 493177 h 1267262"/>
                <a:gd name="connsiteX343" fmla="*/ 2130243 w 2254803"/>
                <a:gd name="connsiteY343" fmla="*/ 494448 h 1267262"/>
                <a:gd name="connsiteX344" fmla="*/ 2131514 w 2254803"/>
                <a:gd name="connsiteY344" fmla="*/ 493177 h 1267262"/>
                <a:gd name="connsiteX345" fmla="*/ 2137869 w 2254803"/>
                <a:gd name="connsiteY345" fmla="*/ 490635 h 1267262"/>
                <a:gd name="connsiteX346" fmla="*/ 2140411 w 2254803"/>
                <a:gd name="connsiteY346" fmla="*/ 496990 h 1267262"/>
                <a:gd name="connsiteX347" fmla="*/ 2139140 w 2254803"/>
                <a:gd name="connsiteY347" fmla="*/ 498262 h 1267262"/>
                <a:gd name="connsiteX348" fmla="*/ 2139140 w 2254803"/>
                <a:gd name="connsiteY348" fmla="*/ 502075 h 1267262"/>
                <a:gd name="connsiteX349" fmla="*/ 2134056 w 2254803"/>
                <a:gd name="connsiteY349" fmla="*/ 507159 h 1267262"/>
                <a:gd name="connsiteX350" fmla="*/ 1668860 w 2254803"/>
                <a:gd name="connsiteY350" fmla="*/ 507159 h 1267262"/>
                <a:gd name="connsiteX351" fmla="*/ 1657420 w 2254803"/>
                <a:gd name="connsiteY351" fmla="*/ 507159 h 1267262"/>
                <a:gd name="connsiteX352" fmla="*/ 1653607 w 2254803"/>
                <a:gd name="connsiteY352" fmla="*/ 505888 h 1267262"/>
                <a:gd name="connsiteX353" fmla="*/ 1652336 w 2254803"/>
                <a:gd name="connsiteY353" fmla="*/ 504617 h 1267262"/>
                <a:gd name="connsiteX354" fmla="*/ 1649794 w 2254803"/>
                <a:gd name="connsiteY354" fmla="*/ 504617 h 1267262"/>
                <a:gd name="connsiteX355" fmla="*/ 1645981 w 2254803"/>
                <a:gd name="connsiteY355" fmla="*/ 503346 h 1267262"/>
                <a:gd name="connsiteX356" fmla="*/ 1644710 w 2254803"/>
                <a:gd name="connsiteY356" fmla="*/ 502075 h 1267262"/>
                <a:gd name="connsiteX357" fmla="*/ 1639626 w 2254803"/>
                <a:gd name="connsiteY357" fmla="*/ 496990 h 1267262"/>
                <a:gd name="connsiteX358" fmla="*/ 1644710 w 2254803"/>
                <a:gd name="connsiteY358" fmla="*/ 491906 h 1267262"/>
                <a:gd name="connsiteX359" fmla="*/ 1647252 w 2254803"/>
                <a:gd name="connsiteY359" fmla="*/ 491906 h 1267262"/>
                <a:gd name="connsiteX360" fmla="*/ 1651065 w 2254803"/>
                <a:gd name="connsiteY360" fmla="*/ 493177 h 1267262"/>
                <a:gd name="connsiteX361" fmla="*/ 1652336 w 2254803"/>
                <a:gd name="connsiteY361" fmla="*/ 494448 h 1267262"/>
                <a:gd name="connsiteX362" fmla="*/ 1654878 w 2254803"/>
                <a:gd name="connsiteY362" fmla="*/ 494448 h 1267262"/>
                <a:gd name="connsiteX363" fmla="*/ 1658692 w 2254803"/>
                <a:gd name="connsiteY363" fmla="*/ 495719 h 1267262"/>
                <a:gd name="connsiteX364" fmla="*/ 1659962 w 2254803"/>
                <a:gd name="connsiteY364" fmla="*/ 496990 h 1267262"/>
                <a:gd name="connsiteX365" fmla="*/ 1668860 w 2254803"/>
                <a:gd name="connsiteY365" fmla="*/ 496990 h 1267262"/>
                <a:gd name="connsiteX366" fmla="*/ 1673944 w 2254803"/>
                <a:gd name="connsiteY366" fmla="*/ 502075 h 1267262"/>
                <a:gd name="connsiteX367" fmla="*/ 1668860 w 2254803"/>
                <a:gd name="connsiteY367" fmla="*/ 507159 h 1267262"/>
                <a:gd name="connsiteX368" fmla="*/ 2193794 w 2254803"/>
                <a:gd name="connsiteY368" fmla="*/ 500803 h 1267262"/>
                <a:gd name="connsiteX369" fmla="*/ 2189981 w 2254803"/>
                <a:gd name="connsiteY369" fmla="*/ 499533 h 1267262"/>
                <a:gd name="connsiteX370" fmla="*/ 2186168 w 2254803"/>
                <a:gd name="connsiteY370" fmla="*/ 496990 h 1267262"/>
                <a:gd name="connsiteX371" fmla="*/ 2183626 w 2254803"/>
                <a:gd name="connsiteY371" fmla="*/ 498262 h 1267262"/>
                <a:gd name="connsiteX372" fmla="*/ 2176000 w 2254803"/>
                <a:gd name="connsiteY372" fmla="*/ 498262 h 1267262"/>
                <a:gd name="connsiteX373" fmla="*/ 2170916 w 2254803"/>
                <a:gd name="connsiteY373" fmla="*/ 493177 h 1267262"/>
                <a:gd name="connsiteX374" fmla="*/ 2176000 w 2254803"/>
                <a:gd name="connsiteY374" fmla="*/ 488093 h 1267262"/>
                <a:gd name="connsiteX375" fmla="*/ 2179813 w 2254803"/>
                <a:gd name="connsiteY375" fmla="*/ 488093 h 1267262"/>
                <a:gd name="connsiteX376" fmla="*/ 2183626 w 2254803"/>
                <a:gd name="connsiteY376" fmla="*/ 485551 h 1267262"/>
                <a:gd name="connsiteX377" fmla="*/ 2188710 w 2254803"/>
                <a:gd name="connsiteY377" fmla="*/ 485551 h 1267262"/>
                <a:gd name="connsiteX378" fmla="*/ 2192523 w 2254803"/>
                <a:gd name="connsiteY378" fmla="*/ 486822 h 1267262"/>
                <a:gd name="connsiteX379" fmla="*/ 2195066 w 2254803"/>
                <a:gd name="connsiteY379" fmla="*/ 489364 h 1267262"/>
                <a:gd name="connsiteX380" fmla="*/ 2196336 w 2254803"/>
                <a:gd name="connsiteY380" fmla="*/ 490635 h 1267262"/>
                <a:gd name="connsiteX381" fmla="*/ 2198879 w 2254803"/>
                <a:gd name="connsiteY381" fmla="*/ 494448 h 1267262"/>
                <a:gd name="connsiteX382" fmla="*/ 2198879 w 2254803"/>
                <a:gd name="connsiteY382" fmla="*/ 495719 h 1267262"/>
                <a:gd name="connsiteX383" fmla="*/ 2193794 w 2254803"/>
                <a:gd name="connsiteY383" fmla="*/ 500803 h 1267262"/>
                <a:gd name="connsiteX384" fmla="*/ 2028560 w 2254803"/>
                <a:gd name="connsiteY384" fmla="*/ 499533 h 1267262"/>
                <a:gd name="connsiteX385" fmla="*/ 2024748 w 2254803"/>
                <a:gd name="connsiteY385" fmla="*/ 499533 h 1267262"/>
                <a:gd name="connsiteX386" fmla="*/ 2022205 w 2254803"/>
                <a:gd name="connsiteY386" fmla="*/ 499533 h 1267262"/>
                <a:gd name="connsiteX387" fmla="*/ 2018392 w 2254803"/>
                <a:gd name="connsiteY387" fmla="*/ 498262 h 1267262"/>
                <a:gd name="connsiteX388" fmla="*/ 2009495 w 2254803"/>
                <a:gd name="connsiteY388" fmla="*/ 498262 h 1267262"/>
                <a:gd name="connsiteX389" fmla="*/ 2006953 w 2254803"/>
                <a:gd name="connsiteY389" fmla="*/ 498262 h 1267262"/>
                <a:gd name="connsiteX390" fmla="*/ 2003140 w 2254803"/>
                <a:gd name="connsiteY390" fmla="*/ 495719 h 1267262"/>
                <a:gd name="connsiteX391" fmla="*/ 1999327 w 2254803"/>
                <a:gd name="connsiteY391" fmla="*/ 490635 h 1267262"/>
                <a:gd name="connsiteX392" fmla="*/ 2004411 w 2254803"/>
                <a:gd name="connsiteY392" fmla="*/ 485551 h 1267262"/>
                <a:gd name="connsiteX393" fmla="*/ 2004411 w 2254803"/>
                <a:gd name="connsiteY393" fmla="*/ 485551 h 1267262"/>
                <a:gd name="connsiteX394" fmla="*/ 2006953 w 2254803"/>
                <a:gd name="connsiteY394" fmla="*/ 485551 h 1267262"/>
                <a:gd name="connsiteX395" fmla="*/ 2010767 w 2254803"/>
                <a:gd name="connsiteY395" fmla="*/ 486822 h 1267262"/>
                <a:gd name="connsiteX396" fmla="*/ 2019663 w 2254803"/>
                <a:gd name="connsiteY396" fmla="*/ 486822 h 1267262"/>
                <a:gd name="connsiteX397" fmla="*/ 2022205 w 2254803"/>
                <a:gd name="connsiteY397" fmla="*/ 486822 h 1267262"/>
                <a:gd name="connsiteX398" fmla="*/ 2026018 w 2254803"/>
                <a:gd name="connsiteY398" fmla="*/ 488093 h 1267262"/>
                <a:gd name="connsiteX399" fmla="*/ 2028560 w 2254803"/>
                <a:gd name="connsiteY399" fmla="*/ 488093 h 1267262"/>
                <a:gd name="connsiteX400" fmla="*/ 2033645 w 2254803"/>
                <a:gd name="connsiteY400" fmla="*/ 493177 h 1267262"/>
                <a:gd name="connsiteX401" fmla="*/ 2028560 w 2254803"/>
                <a:gd name="connsiteY401" fmla="*/ 499533 h 1267262"/>
                <a:gd name="connsiteX402" fmla="*/ 1961196 w 2254803"/>
                <a:gd name="connsiteY402" fmla="*/ 494448 h 1267262"/>
                <a:gd name="connsiteX403" fmla="*/ 1956112 w 2254803"/>
                <a:gd name="connsiteY403" fmla="*/ 489364 h 1267262"/>
                <a:gd name="connsiteX404" fmla="*/ 1956112 w 2254803"/>
                <a:gd name="connsiteY404" fmla="*/ 484279 h 1267262"/>
                <a:gd name="connsiteX405" fmla="*/ 1952299 w 2254803"/>
                <a:gd name="connsiteY405" fmla="*/ 480466 h 1267262"/>
                <a:gd name="connsiteX406" fmla="*/ 1951028 w 2254803"/>
                <a:gd name="connsiteY406" fmla="*/ 476653 h 1267262"/>
                <a:gd name="connsiteX407" fmla="*/ 1951028 w 2254803"/>
                <a:gd name="connsiteY407" fmla="*/ 475382 h 1267262"/>
                <a:gd name="connsiteX408" fmla="*/ 1949757 w 2254803"/>
                <a:gd name="connsiteY408" fmla="*/ 471569 h 1267262"/>
                <a:gd name="connsiteX409" fmla="*/ 1954841 w 2254803"/>
                <a:gd name="connsiteY409" fmla="*/ 466485 h 1267262"/>
                <a:gd name="connsiteX410" fmla="*/ 1958654 w 2254803"/>
                <a:gd name="connsiteY410" fmla="*/ 466485 h 1267262"/>
                <a:gd name="connsiteX411" fmla="*/ 1963738 w 2254803"/>
                <a:gd name="connsiteY411" fmla="*/ 471569 h 1267262"/>
                <a:gd name="connsiteX412" fmla="*/ 1963738 w 2254803"/>
                <a:gd name="connsiteY412" fmla="*/ 474111 h 1267262"/>
                <a:gd name="connsiteX413" fmla="*/ 1963738 w 2254803"/>
                <a:gd name="connsiteY413" fmla="*/ 476653 h 1267262"/>
                <a:gd name="connsiteX414" fmla="*/ 1965009 w 2254803"/>
                <a:gd name="connsiteY414" fmla="*/ 477924 h 1267262"/>
                <a:gd name="connsiteX415" fmla="*/ 1966281 w 2254803"/>
                <a:gd name="connsiteY415" fmla="*/ 481737 h 1267262"/>
                <a:gd name="connsiteX416" fmla="*/ 1966281 w 2254803"/>
                <a:gd name="connsiteY416" fmla="*/ 488093 h 1267262"/>
                <a:gd name="connsiteX417" fmla="*/ 1961196 w 2254803"/>
                <a:gd name="connsiteY417" fmla="*/ 494448 h 1267262"/>
                <a:gd name="connsiteX418" fmla="*/ 1912897 w 2254803"/>
                <a:gd name="connsiteY418" fmla="*/ 471569 h 1267262"/>
                <a:gd name="connsiteX419" fmla="*/ 1909084 w 2254803"/>
                <a:gd name="connsiteY419" fmla="*/ 470298 h 1267262"/>
                <a:gd name="connsiteX420" fmla="*/ 1907813 w 2254803"/>
                <a:gd name="connsiteY420" fmla="*/ 469026 h 1267262"/>
                <a:gd name="connsiteX421" fmla="*/ 1896374 w 2254803"/>
                <a:gd name="connsiteY421" fmla="*/ 469026 h 1267262"/>
                <a:gd name="connsiteX422" fmla="*/ 1891290 w 2254803"/>
                <a:gd name="connsiteY422" fmla="*/ 466485 h 1267262"/>
                <a:gd name="connsiteX423" fmla="*/ 1888747 w 2254803"/>
                <a:gd name="connsiteY423" fmla="*/ 462671 h 1267262"/>
                <a:gd name="connsiteX424" fmla="*/ 1888747 w 2254803"/>
                <a:gd name="connsiteY424" fmla="*/ 460130 h 1267262"/>
                <a:gd name="connsiteX425" fmla="*/ 1893832 w 2254803"/>
                <a:gd name="connsiteY425" fmla="*/ 455045 h 1267262"/>
                <a:gd name="connsiteX426" fmla="*/ 1898915 w 2254803"/>
                <a:gd name="connsiteY426" fmla="*/ 457587 h 1267262"/>
                <a:gd name="connsiteX427" fmla="*/ 1901458 w 2254803"/>
                <a:gd name="connsiteY427" fmla="*/ 458858 h 1267262"/>
                <a:gd name="connsiteX428" fmla="*/ 1911626 w 2254803"/>
                <a:gd name="connsiteY428" fmla="*/ 458858 h 1267262"/>
                <a:gd name="connsiteX429" fmla="*/ 1915439 w 2254803"/>
                <a:gd name="connsiteY429" fmla="*/ 460130 h 1267262"/>
                <a:gd name="connsiteX430" fmla="*/ 1917981 w 2254803"/>
                <a:gd name="connsiteY430" fmla="*/ 462671 h 1267262"/>
                <a:gd name="connsiteX431" fmla="*/ 1917981 w 2254803"/>
                <a:gd name="connsiteY431" fmla="*/ 469026 h 1267262"/>
                <a:gd name="connsiteX432" fmla="*/ 1912897 w 2254803"/>
                <a:gd name="connsiteY432" fmla="*/ 471569 h 1267262"/>
                <a:gd name="connsiteX433" fmla="*/ 63551 w 2254803"/>
                <a:gd name="connsiteY433" fmla="*/ 449960 h 1267262"/>
                <a:gd name="connsiteX434" fmla="*/ 58467 w 2254803"/>
                <a:gd name="connsiteY434" fmla="*/ 446147 h 1267262"/>
                <a:gd name="connsiteX435" fmla="*/ 53383 w 2254803"/>
                <a:gd name="connsiteY435" fmla="*/ 432166 h 1267262"/>
                <a:gd name="connsiteX436" fmla="*/ 49570 w 2254803"/>
                <a:gd name="connsiteY436" fmla="*/ 428353 h 1267262"/>
                <a:gd name="connsiteX437" fmla="*/ 48299 w 2254803"/>
                <a:gd name="connsiteY437" fmla="*/ 427081 h 1267262"/>
                <a:gd name="connsiteX438" fmla="*/ 48299 w 2254803"/>
                <a:gd name="connsiteY438" fmla="*/ 425810 h 1267262"/>
                <a:gd name="connsiteX439" fmla="*/ 50841 w 2254803"/>
                <a:gd name="connsiteY439" fmla="*/ 419455 h 1267262"/>
                <a:gd name="connsiteX440" fmla="*/ 57196 w 2254803"/>
                <a:gd name="connsiteY440" fmla="*/ 421997 h 1267262"/>
                <a:gd name="connsiteX441" fmla="*/ 57196 w 2254803"/>
                <a:gd name="connsiteY441" fmla="*/ 421997 h 1267262"/>
                <a:gd name="connsiteX442" fmla="*/ 61009 w 2254803"/>
                <a:gd name="connsiteY442" fmla="*/ 425810 h 1267262"/>
                <a:gd name="connsiteX443" fmla="*/ 62280 w 2254803"/>
                <a:gd name="connsiteY443" fmla="*/ 427081 h 1267262"/>
                <a:gd name="connsiteX444" fmla="*/ 67364 w 2254803"/>
                <a:gd name="connsiteY444" fmla="*/ 442334 h 1267262"/>
                <a:gd name="connsiteX445" fmla="*/ 64822 w 2254803"/>
                <a:gd name="connsiteY445" fmla="*/ 448690 h 1267262"/>
                <a:gd name="connsiteX446" fmla="*/ 63551 w 2254803"/>
                <a:gd name="connsiteY446" fmla="*/ 449960 h 1267262"/>
                <a:gd name="connsiteX447" fmla="*/ 29233 w 2254803"/>
                <a:gd name="connsiteY447" fmla="*/ 381323 h 1267262"/>
                <a:gd name="connsiteX448" fmla="*/ 21607 w 2254803"/>
                <a:gd name="connsiteY448" fmla="*/ 358443 h 1267262"/>
                <a:gd name="connsiteX449" fmla="*/ 24149 w 2254803"/>
                <a:gd name="connsiteY449" fmla="*/ 352088 h 1267262"/>
                <a:gd name="connsiteX450" fmla="*/ 30505 w 2254803"/>
                <a:gd name="connsiteY450" fmla="*/ 354630 h 1267262"/>
                <a:gd name="connsiteX451" fmla="*/ 38131 w 2254803"/>
                <a:gd name="connsiteY451" fmla="*/ 377510 h 1267262"/>
                <a:gd name="connsiteX452" fmla="*/ 33046 w 2254803"/>
                <a:gd name="connsiteY452" fmla="*/ 380051 h 1267262"/>
                <a:gd name="connsiteX453" fmla="*/ 29233 w 2254803"/>
                <a:gd name="connsiteY453" fmla="*/ 381323 h 1267262"/>
                <a:gd name="connsiteX454" fmla="*/ 12710 w 2254803"/>
                <a:gd name="connsiteY454" fmla="*/ 316497 h 1267262"/>
                <a:gd name="connsiteX455" fmla="*/ 7626 w 2254803"/>
                <a:gd name="connsiteY455" fmla="*/ 312684 h 1267262"/>
                <a:gd name="connsiteX456" fmla="*/ 5084 w 2254803"/>
                <a:gd name="connsiteY456" fmla="*/ 306329 h 1267262"/>
                <a:gd name="connsiteX457" fmla="*/ 5084 w 2254803"/>
                <a:gd name="connsiteY457" fmla="*/ 305058 h 1267262"/>
                <a:gd name="connsiteX458" fmla="*/ 5084 w 2254803"/>
                <a:gd name="connsiteY458" fmla="*/ 298703 h 1267262"/>
                <a:gd name="connsiteX459" fmla="*/ 2542 w 2254803"/>
                <a:gd name="connsiteY459" fmla="*/ 292347 h 1267262"/>
                <a:gd name="connsiteX460" fmla="*/ 2542 w 2254803"/>
                <a:gd name="connsiteY460" fmla="*/ 291076 h 1267262"/>
                <a:gd name="connsiteX461" fmla="*/ 2542 w 2254803"/>
                <a:gd name="connsiteY461" fmla="*/ 287263 h 1267262"/>
                <a:gd name="connsiteX462" fmla="*/ 7626 w 2254803"/>
                <a:gd name="connsiteY462" fmla="*/ 282179 h 1267262"/>
                <a:gd name="connsiteX463" fmla="*/ 12710 w 2254803"/>
                <a:gd name="connsiteY463" fmla="*/ 287263 h 1267262"/>
                <a:gd name="connsiteX464" fmla="*/ 12710 w 2254803"/>
                <a:gd name="connsiteY464" fmla="*/ 289805 h 1267262"/>
                <a:gd name="connsiteX465" fmla="*/ 15252 w 2254803"/>
                <a:gd name="connsiteY465" fmla="*/ 296160 h 1267262"/>
                <a:gd name="connsiteX466" fmla="*/ 15252 w 2254803"/>
                <a:gd name="connsiteY466" fmla="*/ 297431 h 1267262"/>
                <a:gd name="connsiteX467" fmla="*/ 15252 w 2254803"/>
                <a:gd name="connsiteY467" fmla="*/ 303787 h 1267262"/>
                <a:gd name="connsiteX468" fmla="*/ 16523 w 2254803"/>
                <a:gd name="connsiteY468" fmla="*/ 308871 h 1267262"/>
                <a:gd name="connsiteX469" fmla="*/ 13981 w 2254803"/>
                <a:gd name="connsiteY469" fmla="*/ 315227 h 1267262"/>
                <a:gd name="connsiteX470" fmla="*/ 12710 w 2254803"/>
                <a:gd name="connsiteY470" fmla="*/ 316497 h 1267262"/>
                <a:gd name="connsiteX471" fmla="*/ 618990 w 2254803"/>
                <a:gd name="connsiteY471" fmla="*/ 249131 h 1267262"/>
                <a:gd name="connsiteX472" fmla="*/ 603738 w 2254803"/>
                <a:gd name="connsiteY472" fmla="*/ 249131 h 1267262"/>
                <a:gd name="connsiteX473" fmla="*/ 602467 w 2254803"/>
                <a:gd name="connsiteY473" fmla="*/ 249131 h 1267262"/>
                <a:gd name="connsiteX474" fmla="*/ 594841 w 2254803"/>
                <a:gd name="connsiteY474" fmla="*/ 246588 h 1267262"/>
                <a:gd name="connsiteX475" fmla="*/ 589757 w 2254803"/>
                <a:gd name="connsiteY475" fmla="*/ 241504 h 1267262"/>
                <a:gd name="connsiteX476" fmla="*/ 594841 w 2254803"/>
                <a:gd name="connsiteY476" fmla="*/ 236420 h 1267262"/>
                <a:gd name="connsiteX477" fmla="*/ 597383 w 2254803"/>
                <a:gd name="connsiteY477" fmla="*/ 236420 h 1267262"/>
                <a:gd name="connsiteX478" fmla="*/ 598654 w 2254803"/>
                <a:gd name="connsiteY478" fmla="*/ 236420 h 1267262"/>
                <a:gd name="connsiteX479" fmla="*/ 605009 w 2254803"/>
                <a:gd name="connsiteY479" fmla="*/ 238962 h 1267262"/>
                <a:gd name="connsiteX480" fmla="*/ 618990 w 2254803"/>
                <a:gd name="connsiteY480" fmla="*/ 238962 h 1267262"/>
                <a:gd name="connsiteX481" fmla="*/ 624074 w 2254803"/>
                <a:gd name="connsiteY481" fmla="*/ 244047 h 1267262"/>
                <a:gd name="connsiteX482" fmla="*/ 618990 w 2254803"/>
                <a:gd name="connsiteY482" fmla="*/ 249131 h 1267262"/>
                <a:gd name="connsiteX483" fmla="*/ 5084 w 2254803"/>
                <a:gd name="connsiteY483" fmla="*/ 244047 h 1267262"/>
                <a:gd name="connsiteX484" fmla="*/ 0 w 2254803"/>
                <a:gd name="connsiteY484" fmla="*/ 238962 h 1267262"/>
                <a:gd name="connsiteX485" fmla="*/ 0 w 2254803"/>
                <a:gd name="connsiteY485" fmla="*/ 214811 h 1267262"/>
                <a:gd name="connsiteX486" fmla="*/ 5084 w 2254803"/>
                <a:gd name="connsiteY486" fmla="*/ 209727 h 1267262"/>
                <a:gd name="connsiteX487" fmla="*/ 10168 w 2254803"/>
                <a:gd name="connsiteY487" fmla="*/ 214811 h 1267262"/>
                <a:gd name="connsiteX488" fmla="*/ 10168 w 2254803"/>
                <a:gd name="connsiteY488" fmla="*/ 238962 h 1267262"/>
                <a:gd name="connsiteX489" fmla="*/ 5084 w 2254803"/>
                <a:gd name="connsiteY489" fmla="*/ 244047 h 1267262"/>
                <a:gd name="connsiteX490" fmla="*/ 545271 w 2254803"/>
                <a:gd name="connsiteY490" fmla="*/ 241504 h 1267262"/>
                <a:gd name="connsiteX491" fmla="*/ 542729 w 2254803"/>
                <a:gd name="connsiteY491" fmla="*/ 241504 h 1267262"/>
                <a:gd name="connsiteX492" fmla="*/ 541458 w 2254803"/>
                <a:gd name="connsiteY492" fmla="*/ 240233 h 1267262"/>
                <a:gd name="connsiteX493" fmla="*/ 536374 w 2254803"/>
                <a:gd name="connsiteY493" fmla="*/ 238962 h 1267262"/>
                <a:gd name="connsiteX494" fmla="*/ 530018 w 2254803"/>
                <a:gd name="connsiteY494" fmla="*/ 238962 h 1267262"/>
                <a:gd name="connsiteX495" fmla="*/ 528747 w 2254803"/>
                <a:gd name="connsiteY495" fmla="*/ 238962 h 1267262"/>
                <a:gd name="connsiteX496" fmla="*/ 521121 w 2254803"/>
                <a:gd name="connsiteY496" fmla="*/ 236420 h 1267262"/>
                <a:gd name="connsiteX497" fmla="*/ 519850 w 2254803"/>
                <a:gd name="connsiteY497" fmla="*/ 236420 h 1267262"/>
                <a:gd name="connsiteX498" fmla="*/ 517308 w 2254803"/>
                <a:gd name="connsiteY498" fmla="*/ 230064 h 1267262"/>
                <a:gd name="connsiteX499" fmla="*/ 523663 w 2254803"/>
                <a:gd name="connsiteY499" fmla="*/ 227522 h 1267262"/>
                <a:gd name="connsiteX500" fmla="*/ 523663 w 2254803"/>
                <a:gd name="connsiteY500" fmla="*/ 227522 h 1267262"/>
                <a:gd name="connsiteX501" fmla="*/ 530018 w 2254803"/>
                <a:gd name="connsiteY501" fmla="*/ 228794 h 1267262"/>
                <a:gd name="connsiteX502" fmla="*/ 536374 w 2254803"/>
                <a:gd name="connsiteY502" fmla="*/ 228794 h 1267262"/>
                <a:gd name="connsiteX503" fmla="*/ 537645 w 2254803"/>
                <a:gd name="connsiteY503" fmla="*/ 228794 h 1267262"/>
                <a:gd name="connsiteX504" fmla="*/ 547813 w 2254803"/>
                <a:gd name="connsiteY504" fmla="*/ 232607 h 1267262"/>
                <a:gd name="connsiteX505" fmla="*/ 550355 w 2254803"/>
                <a:gd name="connsiteY505" fmla="*/ 238962 h 1267262"/>
                <a:gd name="connsiteX506" fmla="*/ 545271 w 2254803"/>
                <a:gd name="connsiteY506" fmla="*/ 241504 h 1267262"/>
                <a:gd name="connsiteX507" fmla="*/ 666019 w 2254803"/>
                <a:gd name="connsiteY507" fmla="*/ 238962 h 1267262"/>
                <a:gd name="connsiteX508" fmla="*/ 662205 w 2254803"/>
                <a:gd name="connsiteY508" fmla="*/ 236420 h 1267262"/>
                <a:gd name="connsiteX509" fmla="*/ 664748 w 2254803"/>
                <a:gd name="connsiteY509" fmla="*/ 230064 h 1267262"/>
                <a:gd name="connsiteX510" fmla="*/ 666019 w 2254803"/>
                <a:gd name="connsiteY510" fmla="*/ 228794 h 1267262"/>
                <a:gd name="connsiteX511" fmla="*/ 672374 w 2254803"/>
                <a:gd name="connsiteY511" fmla="*/ 226251 h 1267262"/>
                <a:gd name="connsiteX512" fmla="*/ 676187 w 2254803"/>
                <a:gd name="connsiteY512" fmla="*/ 222438 h 1267262"/>
                <a:gd name="connsiteX513" fmla="*/ 678729 w 2254803"/>
                <a:gd name="connsiteY513" fmla="*/ 221167 h 1267262"/>
                <a:gd name="connsiteX514" fmla="*/ 685084 w 2254803"/>
                <a:gd name="connsiteY514" fmla="*/ 218625 h 1267262"/>
                <a:gd name="connsiteX515" fmla="*/ 692710 w 2254803"/>
                <a:gd name="connsiteY515" fmla="*/ 218625 h 1267262"/>
                <a:gd name="connsiteX516" fmla="*/ 692710 w 2254803"/>
                <a:gd name="connsiteY516" fmla="*/ 224981 h 1267262"/>
                <a:gd name="connsiteX517" fmla="*/ 691439 w 2254803"/>
                <a:gd name="connsiteY517" fmla="*/ 226251 h 1267262"/>
                <a:gd name="connsiteX518" fmla="*/ 688897 w 2254803"/>
                <a:gd name="connsiteY518" fmla="*/ 227522 h 1267262"/>
                <a:gd name="connsiteX519" fmla="*/ 682542 w 2254803"/>
                <a:gd name="connsiteY519" fmla="*/ 230064 h 1267262"/>
                <a:gd name="connsiteX520" fmla="*/ 678729 w 2254803"/>
                <a:gd name="connsiteY520" fmla="*/ 233877 h 1267262"/>
                <a:gd name="connsiteX521" fmla="*/ 676187 w 2254803"/>
                <a:gd name="connsiteY521" fmla="*/ 235149 h 1267262"/>
                <a:gd name="connsiteX522" fmla="*/ 668560 w 2254803"/>
                <a:gd name="connsiteY522" fmla="*/ 237691 h 1267262"/>
                <a:gd name="connsiteX523" fmla="*/ 666019 w 2254803"/>
                <a:gd name="connsiteY523" fmla="*/ 238962 h 1267262"/>
                <a:gd name="connsiteX524" fmla="*/ 474093 w 2254803"/>
                <a:gd name="connsiteY524" fmla="*/ 223709 h 1267262"/>
                <a:gd name="connsiteX525" fmla="*/ 470280 w 2254803"/>
                <a:gd name="connsiteY525" fmla="*/ 223709 h 1267262"/>
                <a:gd name="connsiteX526" fmla="*/ 469009 w 2254803"/>
                <a:gd name="connsiteY526" fmla="*/ 223709 h 1267262"/>
                <a:gd name="connsiteX527" fmla="*/ 462654 w 2254803"/>
                <a:gd name="connsiteY527" fmla="*/ 221167 h 1267262"/>
                <a:gd name="connsiteX528" fmla="*/ 458841 w 2254803"/>
                <a:gd name="connsiteY528" fmla="*/ 221167 h 1267262"/>
                <a:gd name="connsiteX529" fmla="*/ 457570 w 2254803"/>
                <a:gd name="connsiteY529" fmla="*/ 221167 h 1267262"/>
                <a:gd name="connsiteX530" fmla="*/ 449944 w 2254803"/>
                <a:gd name="connsiteY530" fmla="*/ 218625 h 1267262"/>
                <a:gd name="connsiteX531" fmla="*/ 451215 w 2254803"/>
                <a:gd name="connsiteY531" fmla="*/ 213541 h 1267262"/>
                <a:gd name="connsiteX532" fmla="*/ 452486 w 2254803"/>
                <a:gd name="connsiteY532" fmla="*/ 208456 h 1267262"/>
                <a:gd name="connsiteX533" fmla="*/ 460112 w 2254803"/>
                <a:gd name="connsiteY533" fmla="*/ 210998 h 1267262"/>
                <a:gd name="connsiteX534" fmla="*/ 463925 w 2254803"/>
                <a:gd name="connsiteY534" fmla="*/ 210998 h 1267262"/>
                <a:gd name="connsiteX535" fmla="*/ 465196 w 2254803"/>
                <a:gd name="connsiteY535" fmla="*/ 210998 h 1267262"/>
                <a:gd name="connsiteX536" fmla="*/ 471551 w 2254803"/>
                <a:gd name="connsiteY536" fmla="*/ 213541 h 1267262"/>
                <a:gd name="connsiteX537" fmla="*/ 475364 w 2254803"/>
                <a:gd name="connsiteY537" fmla="*/ 213541 h 1267262"/>
                <a:gd name="connsiteX538" fmla="*/ 480448 w 2254803"/>
                <a:gd name="connsiteY538" fmla="*/ 218625 h 1267262"/>
                <a:gd name="connsiteX539" fmla="*/ 474093 w 2254803"/>
                <a:gd name="connsiteY539" fmla="*/ 223709 h 1267262"/>
                <a:gd name="connsiteX540" fmla="*/ 402916 w 2254803"/>
                <a:gd name="connsiteY540" fmla="*/ 209727 h 1267262"/>
                <a:gd name="connsiteX541" fmla="*/ 401645 w 2254803"/>
                <a:gd name="connsiteY541" fmla="*/ 209727 h 1267262"/>
                <a:gd name="connsiteX542" fmla="*/ 383850 w 2254803"/>
                <a:gd name="connsiteY542" fmla="*/ 203372 h 1267262"/>
                <a:gd name="connsiteX543" fmla="*/ 378766 w 2254803"/>
                <a:gd name="connsiteY543" fmla="*/ 200830 h 1267262"/>
                <a:gd name="connsiteX544" fmla="*/ 374953 w 2254803"/>
                <a:gd name="connsiteY544" fmla="*/ 197017 h 1267262"/>
                <a:gd name="connsiteX545" fmla="*/ 380037 w 2254803"/>
                <a:gd name="connsiteY545" fmla="*/ 191932 h 1267262"/>
                <a:gd name="connsiteX546" fmla="*/ 380037 w 2254803"/>
                <a:gd name="connsiteY546" fmla="*/ 191932 h 1267262"/>
                <a:gd name="connsiteX547" fmla="*/ 382579 w 2254803"/>
                <a:gd name="connsiteY547" fmla="*/ 191932 h 1267262"/>
                <a:gd name="connsiteX548" fmla="*/ 387664 w 2254803"/>
                <a:gd name="connsiteY548" fmla="*/ 194474 h 1267262"/>
                <a:gd name="connsiteX549" fmla="*/ 405458 w 2254803"/>
                <a:gd name="connsiteY549" fmla="*/ 199559 h 1267262"/>
                <a:gd name="connsiteX550" fmla="*/ 408000 w 2254803"/>
                <a:gd name="connsiteY550" fmla="*/ 205914 h 1267262"/>
                <a:gd name="connsiteX551" fmla="*/ 402916 w 2254803"/>
                <a:gd name="connsiteY551" fmla="*/ 209727 h 1267262"/>
                <a:gd name="connsiteX552" fmla="*/ 730841 w 2254803"/>
                <a:gd name="connsiteY552" fmla="*/ 205914 h 1267262"/>
                <a:gd name="connsiteX553" fmla="*/ 727028 w 2254803"/>
                <a:gd name="connsiteY553" fmla="*/ 203372 h 1267262"/>
                <a:gd name="connsiteX554" fmla="*/ 729570 w 2254803"/>
                <a:gd name="connsiteY554" fmla="*/ 197017 h 1267262"/>
                <a:gd name="connsiteX555" fmla="*/ 751177 w 2254803"/>
                <a:gd name="connsiteY555" fmla="*/ 185577 h 1267262"/>
                <a:gd name="connsiteX556" fmla="*/ 757532 w 2254803"/>
                <a:gd name="connsiteY556" fmla="*/ 188119 h 1267262"/>
                <a:gd name="connsiteX557" fmla="*/ 754991 w 2254803"/>
                <a:gd name="connsiteY557" fmla="*/ 194474 h 1267262"/>
                <a:gd name="connsiteX558" fmla="*/ 733383 w 2254803"/>
                <a:gd name="connsiteY558" fmla="*/ 205914 h 1267262"/>
                <a:gd name="connsiteX559" fmla="*/ 730841 w 2254803"/>
                <a:gd name="connsiteY559" fmla="*/ 205914 h 1267262"/>
                <a:gd name="connsiteX560" fmla="*/ 331738 w 2254803"/>
                <a:gd name="connsiteY560" fmla="*/ 188119 h 1267262"/>
                <a:gd name="connsiteX561" fmla="*/ 330467 w 2254803"/>
                <a:gd name="connsiteY561" fmla="*/ 188119 h 1267262"/>
                <a:gd name="connsiteX562" fmla="*/ 319028 w 2254803"/>
                <a:gd name="connsiteY562" fmla="*/ 184306 h 1267262"/>
                <a:gd name="connsiteX563" fmla="*/ 315215 w 2254803"/>
                <a:gd name="connsiteY563" fmla="*/ 181764 h 1267262"/>
                <a:gd name="connsiteX564" fmla="*/ 310131 w 2254803"/>
                <a:gd name="connsiteY564" fmla="*/ 181764 h 1267262"/>
                <a:gd name="connsiteX565" fmla="*/ 305047 w 2254803"/>
                <a:gd name="connsiteY565" fmla="*/ 176679 h 1267262"/>
                <a:gd name="connsiteX566" fmla="*/ 310131 w 2254803"/>
                <a:gd name="connsiteY566" fmla="*/ 171595 h 1267262"/>
                <a:gd name="connsiteX567" fmla="*/ 316486 w 2254803"/>
                <a:gd name="connsiteY567" fmla="*/ 171595 h 1267262"/>
                <a:gd name="connsiteX568" fmla="*/ 319028 w 2254803"/>
                <a:gd name="connsiteY568" fmla="*/ 171595 h 1267262"/>
                <a:gd name="connsiteX569" fmla="*/ 324112 w 2254803"/>
                <a:gd name="connsiteY569" fmla="*/ 174138 h 1267262"/>
                <a:gd name="connsiteX570" fmla="*/ 335551 w 2254803"/>
                <a:gd name="connsiteY570" fmla="*/ 177951 h 1267262"/>
                <a:gd name="connsiteX571" fmla="*/ 338093 w 2254803"/>
                <a:gd name="connsiteY571" fmla="*/ 184306 h 1267262"/>
                <a:gd name="connsiteX572" fmla="*/ 331738 w 2254803"/>
                <a:gd name="connsiteY572" fmla="*/ 188119 h 1267262"/>
                <a:gd name="connsiteX573" fmla="*/ 799477 w 2254803"/>
                <a:gd name="connsiteY573" fmla="*/ 179221 h 1267262"/>
                <a:gd name="connsiteX574" fmla="*/ 794393 w 2254803"/>
                <a:gd name="connsiteY574" fmla="*/ 175408 h 1267262"/>
                <a:gd name="connsiteX575" fmla="*/ 796934 w 2254803"/>
                <a:gd name="connsiteY575" fmla="*/ 169053 h 1267262"/>
                <a:gd name="connsiteX576" fmla="*/ 808374 w 2254803"/>
                <a:gd name="connsiteY576" fmla="*/ 165240 h 1267262"/>
                <a:gd name="connsiteX577" fmla="*/ 809645 w 2254803"/>
                <a:gd name="connsiteY577" fmla="*/ 165240 h 1267262"/>
                <a:gd name="connsiteX578" fmla="*/ 819813 w 2254803"/>
                <a:gd name="connsiteY578" fmla="*/ 165240 h 1267262"/>
                <a:gd name="connsiteX579" fmla="*/ 824897 w 2254803"/>
                <a:gd name="connsiteY579" fmla="*/ 170324 h 1267262"/>
                <a:gd name="connsiteX580" fmla="*/ 819813 w 2254803"/>
                <a:gd name="connsiteY580" fmla="*/ 175408 h 1267262"/>
                <a:gd name="connsiteX581" fmla="*/ 810916 w 2254803"/>
                <a:gd name="connsiteY581" fmla="*/ 175408 h 1267262"/>
                <a:gd name="connsiteX582" fmla="*/ 800748 w 2254803"/>
                <a:gd name="connsiteY582" fmla="*/ 179221 h 1267262"/>
                <a:gd name="connsiteX583" fmla="*/ 799477 w 2254803"/>
                <a:gd name="connsiteY583" fmla="*/ 179221 h 1267262"/>
                <a:gd name="connsiteX584" fmla="*/ 20336 w 2254803"/>
                <a:gd name="connsiteY584" fmla="*/ 176679 h 1267262"/>
                <a:gd name="connsiteX585" fmla="*/ 16523 w 2254803"/>
                <a:gd name="connsiteY585" fmla="*/ 175408 h 1267262"/>
                <a:gd name="connsiteX586" fmla="*/ 16523 w 2254803"/>
                <a:gd name="connsiteY586" fmla="*/ 169053 h 1267262"/>
                <a:gd name="connsiteX587" fmla="*/ 20336 w 2254803"/>
                <a:gd name="connsiteY587" fmla="*/ 165240 h 1267262"/>
                <a:gd name="connsiteX588" fmla="*/ 21607 w 2254803"/>
                <a:gd name="connsiteY588" fmla="*/ 163968 h 1267262"/>
                <a:gd name="connsiteX589" fmla="*/ 38131 w 2254803"/>
                <a:gd name="connsiteY589" fmla="*/ 155071 h 1267262"/>
                <a:gd name="connsiteX590" fmla="*/ 44486 w 2254803"/>
                <a:gd name="connsiteY590" fmla="*/ 156342 h 1267262"/>
                <a:gd name="connsiteX591" fmla="*/ 43215 w 2254803"/>
                <a:gd name="connsiteY591" fmla="*/ 162698 h 1267262"/>
                <a:gd name="connsiteX592" fmla="*/ 26691 w 2254803"/>
                <a:gd name="connsiteY592" fmla="*/ 171595 h 1267262"/>
                <a:gd name="connsiteX593" fmla="*/ 22878 w 2254803"/>
                <a:gd name="connsiteY593" fmla="*/ 175408 h 1267262"/>
                <a:gd name="connsiteX594" fmla="*/ 20336 w 2254803"/>
                <a:gd name="connsiteY594" fmla="*/ 176679 h 1267262"/>
                <a:gd name="connsiteX595" fmla="*/ 260561 w 2254803"/>
                <a:gd name="connsiteY595" fmla="*/ 170324 h 1267262"/>
                <a:gd name="connsiteX596" fmla="*/ 259290 w 2254803"/>
                <a:gd name="connsiteY596" fmla="*/ 170324 h 1267262"/>
                <a:gd name="connsiteX597" fmla="*/ 254206 w 2254803"/>
                <a:gd name="connsiteY597" fmla="*/ 169053 h 1267262"/>
                <a:gd name="connsiteX598" fmla="*/ 236411 w 2254803"/>
                <a:gd name="connsiteY598" fmla="*/ 166511 h 1267262"/>
                <a:gd name="connsiteX599" fmla="*/ 232598 w 2254803"/>
                <a:gd name="connsiteY599" fmla="*/ 161427 h 1267262"/>
                <a:gd name="connsiteX600" fmla="*/ 238953 w 2254803"/>
                <a:gd name="connsiteY600" fmla="*/ 157613 h 1267262"/>
                <a:gd name="connsiteX601" fmla="*/ 258019 w 2254803"/>
                <a:gd name="connsiteY601" fmla="*/ 161427 h 1267262"/>
                <a:gd name="connsiteX602" fmla="*/ 264374 w 2254803"/>
                <a:gd name="connsiteY602" fmla="*/ 163968 h 1267262"/>
                <a:gd name="connsiteX603" fmla="*/ 266916 w 2254803"/>
                <a:gd name="connsiteY603" fmla="*/ 170324 h 1267262"/>
                <a:gd name="connsiteX604" fmla="*/ 260561 w 2254803"/>
                <a:gd name="connsiteY604" fmla="*/ 170324 h 1267262"/>
                <a:gd name="connsiteX605" fmla="*/ 188112 w 2254803"/>
                <a:gd name="connsiteY605" fmla="*/ 156342 h 1267262"/>
                <a:gd name="connsiteX606" fmla="*/ 188112 w 2254803"/>
                <a:gd name="connsiteY606" fmla="*/ 156342 h 1267262"/>
                <a:gd name="connsiteX607" fmla="*/ 174131 w 2254803"/>
                <a:gd name="connsiteY607" fmla="*/ 153800 h 1267262"/>
                <a:gd name="connsiteX608" fmla="*/ 170318 w 2254803"/>
                <a:gd name="connsiteY608" fmla="*/ 153800 h 1267262"/>
                <a:gd name="connsiteX609" fmla="*/ 169047 w 2254803"/>
                <a:gd name="connsiteY609" fmla="*/ 153800 h 1267262"/>
                <a:gd name="connsiteX610" fmla="*/ 162691 w 2254803"/>
                <a:gd name="connsiteY610" fmla="*/ 151258 h 1267262"/>
                <a:gd name="connsiteX611" fmla="*/ 160149 w 2254803"/>
                <a:gd name="connsiteY611" fmla="*/ 144902 h 1267262"/>
                <a:gd name="connsiteX612" fmla="*/ 166504 w 2254803"/>
                <a:gd name="connsiteY612" fmla="*/ 142361 h 1267262"/>
                <a:gd name="connsiteX613" fmla="*/ 171589 w 2254803"/>
                <a:gd name="connsiteY613" fmla="*/ 143631 h 1267262"/>
                <a:gd name="connsiteX614" fmla="*/ 175402 w 2254803"/>
                <a:gd name="connsiteY614" fmla="*/ 143631 h 1267262"/>
                <a:gd name="connsiteX615" fmla="*/ 189383 w 2254803"/>
                <a:gd name="connsiteY615" fmla="*/ 146174 h 1267262"/>
                <a:gd name="connsiteX616" fmla="*/ 193196 w 2254803"/>
                <a:gd name="connsiteY616" fmla="*/ 151258 h 1267262"/>
                <a:gd name="connsiteX617" fmla="*/ 188112 w 2254803"/>
                <a:gd name="connsiteY617" fmla="*/ 156342 h 1267262"/>
                <a:gd name="connsiteX618" fmla="*/ 88972 w 2254803"/>
                <a:gd name="connsiteY618" fmla="*/ 153800 h 1267262"/>
                <a:gd name="connsiteX619" fmla="*/ 83888 w 2254803"/>
                <a:gd name="connsiteY619" fmla="*/ 148716 h 1267262"/>
                <a:gd name="connsiteX620" fmla="*/ 88972 w 2254803"/>
                <a:gd name="connsiteY620" fmla="*/ 143631 h 1267262"/>
                <a:gd name="connsiteX621" fmla="*/ 113121 w 2254803"/>
                <a:gd name="connsiteY621" fmla="*/ 142361 h 1267262"/>
                <a:gd name="connsiteX622" fmla="*/ 118205 w 2254803"/>
                <a:gd name="connsiteY622" fmla="*/ 147444 h 1267262"/>
                <a:gd name="connsiteX623" fmla="*/ 113121 w 2254803"/>
                <a:gd name="connsiteY623" fmla="*/ 152529 h 1267262"/>
                <a:gd name="connsiteX624" fmla="*/ 88972 w 2254803"/>
                <a:gd name="connsiteY624" fmla="*/ 153800 h 1267262"/>
                <a:gd name="connsiteX625" fmla="*/ 88972 w 2254803"/>
                <a:gd name="connsiteY625" fmla="*/ 153800 h 1267262"/>
                <a:gd name="connsiteX626" fmla="*/ 1529047 w 2254803"/>
                <a:gd name="connsiteY626" fmla="*/ 55927 h 1267262"/>
                <a:gd name="connsiteX627" fmla="*/ 1523963 w 2254803"/>
                <a:gd name="connsiteY627" fmla="*/ 53385 h 1267262"/>
                <a:gd name="connsiteX628" fmla="*/ 1522691 w 2254803"/>
                <a:gd name="connsiteY628" fmla="*/ 49571 h 1267262"/>
                <a:gd name="connsiteX629" fmla="*/ 1522691 w 2254803"/>
                <a:gd name="connsiteY629" fmla="*/ 47030 h 1267262"/>
                <a:gd name="connsiteX630" fmla="*/ 1522691 w 2254803"/>
                <a:gd name="connsiteY630" fmla="*/ 35590 h 1267262"/>
                <a:gd name="connsiteX631" fmla="*/ 1527775 w 2254803"/>
                <a:gd name="connsiteY631" fmla="*/ 30505 h 1267262"/>
                <a:gd name="connsiteX632" fmla="*/ 1531589 w 2254803"/>
                <a:gd name="connsiteY632" fmla="*/ 30505 h 1267262"/>
                <a:gd name="connsiteX633" fmla="*/ 1535402 w 2254803"/>
                <a:gd name="connsiteY633" fmla="*/ 29235 h 1267262"/>
                <a:gd name="connsiteX634" fmla="*/ 1540486 w 2254803"/>
                <a:gd name="connsiteY634" fmla="*/ 34319 h 1267262"/>
                <a:gd name="connsiteX635" fmla="*/ 1540486 w 2254803"/>
                <a:gd name="connsiteY635" fmla="*/ 35590 h 1267262"/>
                <a:gd name="connsiteX636" fmla="*/ 1535402 w 2254803"/>
                <a:gd name="connsiteY636" fmla="*/ 40675 h 1267262"/>
                <a:gd name="connsiteX637" fmla="*/ 1532860 w 2254803"/>
                <a:gd name="connsiteY637" fmla="*/ 40675 h 1267262"/>
                <a:gd name="connsiteX638" fmla="*/ 1532860 w 2254803"/>
                <a:gd name="connsiteY638" fmla="*/ 45758 h 1267262"/>
                <a:gd name="connsiteX639" fmla="*/ 1534131 w 2254803"/>
                <a:gd name="connsiteY639" fmla="*/ 48301 h 1267262"/>
                <a:gd name="connsiteX640" fmla="*/ 1531589 w 2254803"/>
                <a:gd name="connsiteY640" fmla="*/ 54656 h 1267262"/>
                <a:gd name="connsiteX641" fmla="*/ 1529047 w 2254803"/>
                <a:gd name="connsiteY641" fmla="*/ 55927 h 1267262"/>
                <a:gd name="connsiteX642" fmla="*/ 1546841 w 2254803"/>
                <a:gd name="connsiteY642" fmla="*/ 17795 h 1267262"/>
                <a:gd name="connsiteX643" fmla="*/ 1545570 w 2254803"/>
                <a:gd name="connsiteY643" fmla="*/ 17795 h 1267262"/>
                <a:gd name="connsiteX644" fmla="*/ 1540486 w 2254803"/>
                <a:gd name="connsiteY644" fmla="*/ 12711 h 1267262"/>
                <a:gd name="connsiteX645" fmla="*/ 1545570 w 2254803"/>
                <a:gd name="connsiteY645" fmla="*/ 7626 h 1267262"/>
                <a:gd name="connsiteX646" fmla="*/ 1546841 w 2254803"/>
                <a:gd name="connsiteY646" fmla="*/ 6355 h 1267262"/>
                <a:gd name="connsiteX647" fmla="*/ 1550654 w 2254803"/>
                <a:gd name="connsiteY647" fmla="*/ 5084 h 1267262"/>
                <a:gd name="connsiteX648" fmla="*/ 1550654 w 2254803"/>
                <a:gd name="connsiteY648" fmla="*/ 5084 h 1267262"/>
                <a:gd name="connsiteX649" fmla="*/ 1551925 w 2254803"/>
                <a:gd name="connsiteY649" fmla="*/ 3813 h 1267262"/>
                <a:gd name="connsiteX650" fmla="*/ 1554467 w 2254803"/>
                <a:gd name="connsiteY650" fmla="*/ 1271 h 1267262"/>
                <a:gd name="connsiteX651" fmla="*/ 1558280 w 2254803"/>
                <a:gd name="connsiteY651" fmla="*/ 0 h 1267262"/>
                <a:gd name="connsiteX652" fmla="*/ 1560822 w 2254803"/>
                <a:gd name="connsiteY652" fmla="*/ 0 h 1267262"/>
                <a:gd name="connsiteX653" fmla="*/ 1564635 w 2254803"/>
                <a:gd name="connsiteY653" fmla="*/ 1271 h 1267262"/>
                <a:gd name="connsiteX654" fmla="*/ 1567177 w 2254803"/>
                <a:gd name="connsiteY654" fmla="*/ 3813 h 1267262"/>
                <a:gd name="connsiteX655" fmla="*/ 1567177 w 2254803"/>
                <a:gd name="connsiteY655" fmla="*/ 10168 h 1267262"/>
                <a:gd name="connsiteX656" fmla="*/ 1563364 w 2254803"/>
                <a:gd name="connsiteY656" fmla="*/ 11439 h 1267262"/>
                <a:gd name="connsiteX657" fmla="*/ 1559551 w 2254803"/>
                <a:gd name="connsiteY657" fmla="*/ 13982 h 1267262"/>
                <a:gd name="connsiteX658" fmla="*/ 1554467 w 2254803"/>
                <a:gd name="connsiteY658" fmla="*/ 13982 h 1267262"/>
                <a:gd name="connsiteX659" fmla="*/ 1553196 w 2254803"/>
                <a:gd name="connsiteY659" fmla="*/ 15253 h 1267262"/>
                <a:gd name="connsiteX660" fmla="*/ 1546841 w 2254803"/>
                <a:gd name="connsiteY660" fmla="*/ 17795 h 126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Lst>
              <a:rect l="l" t="t" r="r" b="b"/>
              <a:pathLst>
                <a:path w="2254803" h="1267262">
                  <a:moveTo>
                    <a:pt x="291065" y="1267263"/>
                  </a:moveTo>
                  <a:lnTo>
                    <a:pt x="283439" y="1267263"/>
                  </a:lnTo>
                  <a:cubicBezTo>
                    <a:pt x="280897" y="1267263"/>
                    <a:pt x="278355" y="1264720"/>
                    <a:pt x="278355" y="1262178"/>
                  </a:cubicBezTo>
                  <a:cubicBezTo>
                    <a:pt x="278355" y="1259636"/>
                    <a:pt x="280897" y="1257093"/>
                    <a:pt x="283439" y="1257093"/>
                  </a:cubicBezTo>
                  <a:lnTo>
                    <a:pt x="289794" y="1257093"/>
                  </a:lnTo>
                  <a:lnTo>
                    <a:pt x="296149" y="1254552"/>
                  </a:lnTo>
                  <a:lnTo>
                    <a:pt x="299962" y="1252009"/>
                  </a:lnTo>
                  <a:lnTo>
                    <a:pt x="305047" y="1250738"/>
                  </a:lnTo>
                  <a:cubicBezTo>
                    <a:pt x="307589" y="1249467"/>
                    <a:pt x="310131" y="1250738"/>
                    <a:pt x="311402" y="1253280"/>
                  </a:cubicBezTo>
                  <a:cubicBezTo>
                    <a:pt x="312673" y="1255823"/>
                    <a:pt x="311402" y="1258365"/>
                    <a:pt x="308860" y="1259636"/>
                  </a:cubicBezTo>
                  <a:lnTo>
                    <a:pt x="305047" y="1260907"/>
                  </a:lnTo>
                  <a:lnTo>
                    <a:pt x="301233" y="1263449"/>
                  </a:lnTo>
                  <a:lnTo>
                    <a:pt x="293607" y="1265991"/>
                  </a:lnTo>
                  <a:cubicBezTo>
                    <a:pt x="292336" y="1267263"/>
                    <a:pt x="292336" y="1267263"/>
                    <a:pt x="291065" y="1267263"/>
                  </a:cubicBezTo>
                  <a:moveTo>
                    <a:pt x="235140" y="1263449"/>
                  </a:moveTo>
                  <a:cubicBezTo>
                    <a:pt x="233869" y="1263449"/>
                    <a:pt x="233869" y="1263449"/>
                    <a:pt x="232598" y="1263449"/>
                  </a:cubicBezTo>
                  <a:lnTo>
                    <a:pt x="230056" y="1262178"/>
                  </a:lnTo>
                  <a:lnTo>
                    <a:pt x="223701" y="1262178"/>
                  </a:lnTo>
                  <a:cubicBezTo>
                    <a:pt x="223701" y="1262178"/>
                    <a:pt x="222430" y="1262178"/>
                    <a:pt x="222430" y="1262178"/>
                  </a:cubicBezTo>
                  <a:lnTo>
                    <a:pt x="209720" y="1258365"/>
                  </a:lnTo>
                  <a:cubicBezTo>
                    <a:pt x="207177" y="1257093"/>
                    <a:pt x="205906" y="1254552"/>
                    <a:pt x="207177" y="1252009"/>
                  </a:cubicBezTo>
                  <a:cubicBezTo>
                    <a:pt x="208449" y="1249467"/>
                    <a:pt x="210990" y="1248196"/>
                    <a:pt x="213533" y="1249467"/>
                  </a:cubicBezTo>
                  <a:lnTo>
                    <a:pt x="224972" y="1253280"/>
                  </a:lnTo>
                  <a:lnTo>
                    <a:pt x="231327" y="1253280"/>
                  </a:lnTo>
                  <a:cubicBezTo>
                    <a:pt x="232598" y="1253280"/>
                    <a:pt x="232598" y="1253280"/>
                    <a:pt x="233869" y="1253280"/>
                  </a:cubicBezTo>
                  <a:lnTo>
                    <a:pt x="237682" y="1254552"/>
                  </a:lnTo>
                  <a:cubicBezTo>
                    <a:pt x="240224" y="1255823"/>
                    <a:pt x="241495" y="1258365"/>
                    <a:pt x="240224" y="1260907"/>
                  </a:cubicBezTo>
                  <a:cubicBezTo>
                    <a:pt x="238953" y="1263449"/>
                    <a:pt x="237682" y="1263449"/>
                    <a:pt x="235140" y="1263449"/>
                  </a:cubicBezTo>
                  <a:moveTo>
                    <a:pt x="345719" y="1231672"/>
                  </a:moveTo>
                  <a:cubicBezTo>
                    <a:pt x="344448" y="1231672"/>
                    <a:pt x="343178" y="1231672"/>
                    <a:pt x="341906" y="1230401"/>
                  </a:cubicBezTo>
                  <a:cubicBezTo>
                    <a:pt x="339364" y="1229130"/>
                    <a:pt x="339364" y="1225316"/>
                    <a:pt x="341906" y="1224046"/>
                  </a:cubicBezTo>
                  <a:lnTo>
                    <a:pt x="350803" y="1215148"/>
                  </a:lnTo>
                  <a:lnTo>
                    <a:pt x="357159" y="1206250"/>
                  </a:lnTo>
                  <a:cubicBezTo>
                    <a:pt x="358430" y="1203709"/>
                    <a:pt x="362243" y="1203709"/>
                    <a:pt x="363514" y="1204980"/>
                  </a:cubicBezTo>
                  <a:cubicBezTo>
                    <a:pt x="366056" y="1206250"/>
                    <a:pt x="366056" y="1210064"/>
                    <a:pt x="364785" y="1211335"/>
                  </a:cubicBezTo>
                  <a:lnTo>
                    <a:pt x="358430" y="1220233"/>
                  </a:lnTo>
                  <a:lnTo>
                    <a:pt x="348262" y="1230401"/>
                  </a:lnTo>
                  <a:cubicBezTo>
                    <a:pt x="348262" y="1231672"/>
                    <a:pt x="346991" y="1231672"/>
                    <a:pt x="345719" y="1231672"/>
                  </a:cubicBezTo>
                  <a:moveTo>
                    <a:pt x="175402" y="1227859"/>
                  </a:moveTo>
                  <a:cubicBezTo>
                    <a:pt x="174131" y="1227859"/>
                    <a:pt x="171589" y="1226588"/>
                    <a:pt x="171589" y="1225316"/>
                  </a:cubicBezTo>
                  <a:lnTo>
                    <a:pt x="169047" y="1220233"/>
                  </a:lnTo>
                  <a:cubicBezTo>
                    <a:pt x="169047" y="1220233"/>
                    <a:pt x="169047" y="1218961"/>
                    <a:pt x="169047" y="1218961"/>
                  </a:cubicBezTo>
                  <a:lnTo>
                    <a:pt x="162691" y="1201166"/>
                  </a:lnTo>
                  <a:cubicBezTo>
                    <a:pt x="161420" y="1198624"/>
                    <a:pt x="163963" y="1196082"/>
                    <a:pt x="166504" y="1194811"/>
                  </a:cubicBezTo>
                  <a:cubicBezTo>
                    <a:pt x="169047" y="1194811"/>
                    <a:pt x="171589" y="1196082"/>
                    <a:pt x="172860" y="1198624"/>
                  </a:cubicBezTo>
                  <a:lnTo>
                    <a:pt x="174131" y="1202437"/>
                  </a:lnTo>
                  <a:lnTo>
                    <a:pt x="179215" y="1215148"/>
                  </a:lnTo>
                  <a:lnTo>
                    <a:pt x="181757" y="1218961"/>
                  </a:lnTo>
                  <a:cubicBezTo>
                    <a:pt x="183028" y="1221503"/>
                    <a:pt x="183028" y="1224046"/>
                    <a:pt x="180486" y="1225316"/>
                  </a:cubicBezTo>
                  <a:cubicBezTo>
                    <a:pt x="176673" y="1226588"/>
                    <a:pt x="176673" y="1227859"/>
                    <a:pt x="175402" y="1227859"/>
                  </a:cubicBezTo>
                  <a:moveTo>
                    <a:pt x="388934" y="1173203"/>
                  </a:moveTo>
                  <a:cubicBezTo>
                    <a:pt x="387664" y="1173203"/>
                    <a:pt x="387664" y="1173203"/>
                    <a:pt x="386392" y="1173203"/>
                  </a:cubicBezTo>
                  <a:cubicBezTo>
                    <a:pt x="383850" y="1171932"/>
                    <a:pt x="382579" y="1169390"/>
                    <a:pt x="383850" y="1166847"/>
                  </a:cubicBezTo>
                  <a:lnTo>
                    <a:pt x="383850" y="1165576"/>
                  </a:lnTo>
                  <a:lnTo>
                    <a:pt x="392748" y="1151594"/>
                  </a:lnTo>
                  <a:lnTo>
                    <a:pt x="394019" y="1146510"/>
                  </a:lnTo>
                  <a:cubicBezTo>
                    <a:pt x="395289" y="1143968"/>
                    <a:pt x="397832" y="1142696"/>
                    <a:pt x="400374" y="1142696"/>
                  </a:cubicBezTo>
                  <a:cubicBezTo>
                    <a:pt x="402916" y="1143968"/>
                    <a:pt x="404187" y="1146510"/>
                    <a:pt x="404187" y="1149052"/>
                  </a:cubicBezTo>
                  <a:lnTo>
                    <a:pt x="402916" y="1155407"/>
                  </a:lnTo>
                  <a:cubicBezTo>
                    <a:pt x="402916" y="1155407"/>
                    <a:pt x="402916" y="1156679"/>
                    <a:pt x="401645" y="1156679"/>
                  </a:cubicBezTo>
                  <a:lnTo>
                    <a:pt x="391476" y="1170660"/>
                  </a:lnTo>
                  <a:cubicBezTo>
                    <a:pt x="391476" y="1171932"/>
                    <a:pt x="390205" y="1173203"/>
                    <a:pt x="388934" y="1173203"/>
                  </a:cubicBezTo>
                  <a:moveTo>
                    <a:pt x="157607" y="1157950"/>
                  </a:moveTo>
                  <a:cubicBezTo>
                    <a:pt x="155065" y="1157950"/>
                    <a:pt x="152523" y="1155407"/>
                    <a:pt x="152523" y="1152866"/>
                  </a:cubicBezTo>
                  <a:lnTo>
                    <a:pt x="152523" y="1129986"/>
                  </a:lnTo>
                  <a:cubicBezTo>
                    <a:pt x="152523" y="1127444"/>
                    <a:pt x="153794" y="1124902"/>
                    <a:pt x="156336" y="1124902"/>
                  </a:cubicBezTo>
                  <a:cubicBezTo>
                    <a:pt x="158879" y="1123630"/>
                    <a:pt x="161420" y="1124902"/>
                    <a:pt x="162691" y="1127444"/>
                  </a:cubicBezTo>
                  <a:cubicBezTo>
                    <a:pt x="162691" y="1127444"/>
                    <a:pt x="162691" y="1128715"/>
                    <a:pt x="162691" y="1129986"/>
                  </a:cubicBezTo>
                  <a:lnTo>
                    <a:pt x="162691" y="1152866"/>
                  </a:lnTo>
                  <a:cubicBezTo>
                    <a:pt x="162691" y="1155407"/>
                    <a:pt x="160149" y="1157950"/>
                    <a:pt x="157607" y="1157950"/>
                  </a:cubicBezTo>
                  <a:moveTo>
                    <a:pt x="414355" y="1105836"/>
                  </a:moveTo>
                  <a:cubicBezTo>
                    <a:pt x="413084" y="1105836"/>
                    <a:pt x="413084" y="1105836"/>
                    <a:pt x="414355" y="1105836"/>
                  </a:cubicBezTo>
                  <a:cubicBezTo>
                    <a:pt x="410542" y="1104564"/>
                    <a:pt x="409271" y="1102023"/>
                    <a:pt x="409271" y="1099480"/>
                  </a:cubicBezTo>
                  <a:lnTo>
                    <a:pt x="410542" y="1095667"/>
                  </a:lnTo>
                  <a:lnTo>
                    <a:pt x="413084" y="1089312"/>
                  </a:lnTo>
                  <a:lnTo>
                    <a:pt x="413084" y="1080414"/>
                  </a:lnTo>
                  <a:cubicBezTo>
                    <a:pt x="413084" y="1080414"/>
                    <a:pt x="413084" y="1079143"/>
                    <a:pt x="413084" y="1079143"/>
                  </a:cubicBezTo>
                  <a:lnTo>
                    <a:pt x="414355" y="1076601"/>
                  </a:lnTo>
                  <a:cubicBezTo>
                    <a:pt x="415626" y="1074059"/>
                    <a:pt x="418168" y="1072787"/>
                    <a:pt x="420710" y="1074059"/>
                  </a:cubicBezTo>
                  <a:cubicBezTo>
                    <a:pt x="423252" y="1075330"/>
                    <a:pt x="424523" y="1077872"/>
                    <a:pt x="423252" y="1080414"/>
                  </a:cubicBezTo>
                  <a:lnTo>
                    <a:pt x="421981" y="1082957"/>
                  </a:lnTo>
                  <a:lnTo>
                    <a:pt x="421981" y="1091853"/>
                  </a:lnTo>
                  <a:cubicBezTo>
                    <a:pt x="421981" y="1091853"/>
                    <a:pt x="421981" y="1093125"/>
                    <a:pt x="421981" y="1093125"/>
                  </a:cubicBezTo>
                  <a:lnTo>
                    <a:pt x="418168" y="1103293"/>
                  </a:lnTo>
                  <a:cubicBezTo>
                    <a:pt x="418168" y="1104564"/>
                    <a:pt x="416897" y="1105836"/>
                    <a:pt x="414355" y="1105836"/>
                  </a:cubicBezTo>
                  <a:moveTo>
                    <a:pt x="155065" y="1085498"/>
                  </a:moveTo>
                  <a:cubicBezTo>
                    <a:pt x="152523" y="1085498"/>
                    <a:pt x="149981" y="1082957"/>
                    <a:pt x="149981" y="1080414"/>
                  </a:cubicBezTo>
                  <a:lnTo>
                    <a:pt x="149981" y="1056264"/>
                  </a:lnTo>
                  <a:cubicBezTo>
                    <a:pt x="149981" y="1053721"/>
                    <a:pt x="152523" y="1051180"/>
                    <a:pt x="155065" y="1051180"/>
                  </a:cubicBezTo>
                  <a:cubicBezTo>
                    <a:pt x="157607" y="1051180"/>
                    <a:pt x="160149" y="1053721"/>
                    <a:pt x="160149" y="1056264"/>
                  </a:cubicBezTo>
                  <a:lnTo>
                    <a:pt x="160149" y="1080414"/>
                  </a:lnTo>
                  <a:cubicBezTo>
                    <a:pt x="160149" y="1084227"/>
                    <a:pt x="158879" y="1085498"/>
                    <a:pt x="155065" y="1085498"/>
                  </a:cubicBezTo>
                  <a:moveTo>
                    <a:pt x="423252" y="1034655"/>
                  </a:moveTo>
                  <a:cubicBezTo>
                    <a:pt x="421981" y="1034655"/>
                    <a:pt x="421981" y="1034655"/>
                    <a:pt x="423252" y="1034655"/>
                  </a:cubicBezTo>
                  <a:cubicBezTo>
                    <a:pt x="419439" y="1033384"/>
                    <a:pt x="418168" y="1030842"/>
                    <a:pt x="418168" y="1028300"/>
                  </a:cubicBezTo>
                  <a:lnTo>
                    <a:pt x="419439" y="1021944"/>
                  </a:lnTo>
                  <a:lnTo>
                    <a:pt x="419439" y="1006692"/>
                  </a:lnTo>
                  <a:cubicBezTo>
                    <a:pt x="419439" y="1006692"/>
                    <a:pt x="419439" y="1005420"/>
                    <a:pt x="419439" y="1005420"/>
                  </a:cubicBezTo>
                  <a:cubicBezTo>
                    <a:pt x="420710" y="1002878"/>
                    <a:pt x="423252" y="1001607"/>
                    <a:pt x="425794" y="1001607"/>
                  </a:cubicBezTo>
                  <a:cubicBezTo>
                    <a:pt x="428336" y="1002878"/>
                    <a:pt x="429607" y="1005420"/>
                    <a:pt x="429607" y="1006692"/>
                  </a:cubicBezTo>
                  <a:lnTo>
                    <a:pt x="429607" y="1021944"/>
                  </a:lnTo>
                  <a:cubicBezTo>
                    <a:pt x="429607" y="1021944"/>
                    <a:pt x="429607" y="1023216"/>
                    <a:pt x="429607" y="1023216"/>
                  </a:cubicBezTo>
                  <a:lnTo>
                    <a:pt x="428336" y="1030842"/>
                  </a:lnTo>
                  <a:cubicBezTo>
                    <a:pt x="427065" y="1033384"/>
                    <a:pt x="424523" y="1034655"/>
                    <a:pt x="423252" y="1034655"/>
                  </a:cubicBezTo>
                  <a:moveTo>
                    <a:pt x="153794" y="1014318"/>
                  </a:moveTo>
                  <a:cubicBezTo>
                    <a:pt x="151252" y="1014318"/>
                    <a:pt x="148710" y="1011776"/>
                    <a:pt x="148710" y="1009234"/>
                  </a:cubicBezTo>
                  <a:lnTo>
                    <a:pt x="148710" y="1005420"/>
                  </a:lnTo>
                  <a:lnTo>
                    <a:pt x="146168" y="999065"/>
                  </a:lnTo>
                  <a:cubicBezTo>
                    <a:pt x="146168" y="999065"/>
                    <a:pt x="146168" y="997794"/>
                    <a:pt x="146168" y="997794"/>
                  </a:cubicBezTo>
                  <a:lnTo>
                    <a:pt x="146168" y="985084"/>
                  </a:lnTo>
                  <a:cubicBezTo>
                    <a:pt x="146168" y="982541"/>
                    <a:pt x="148710" y="979999"/>
                    <a:pt x="151252" y="979999"/>
                  </a:cubicBezTo>
                  <a:cubicBezTo>
                    <a:pt x="153794" y="979999"/>
                    <a:pt x="156336" y="982541"/>
                    <a:pt x="156336" y="985084"/>
                  </a:cubicBezTo>
                  <a:lnTo>
                    <a:pt x="156336" y="996523"/>
                  </a:lnTo>
                  <a:lnTo>
                    <a:pt x="158879" y="1002878"/>
                  </a:lnTo>
                  <a:cubicBezTo>
                    <a:pt x="158879" y="1002878"/>
                    <a:pt x="158879" y="1004150"/>
                    <a:pt x="158879" y="1004150"/>
                  </a:cubicBezTo>
                  <a:lnTo>
                    <a:pt x="158879" y="1007963"/>
                  </a:lnTo>
                  <a:cubicBezTo>
                    <a:pt x="157607" y="1011776"/>
                    <a:pt x="156336" y="1014318"/>
                    <a:pt x="153794" y="1014318"/>
                  </a:cubicBezTo>
                  <a:moveTo>
                    <a:pt x="434691" y="964746"/>
                  </a:moveTo>
                  <a:cubicBezTo>
                    <a:pt x="433420" y="964746"/>
                    <a:pt x="433420" y="964746"/>
                    <a:pt x="434691" y="964746"/>
                  </a:cubicBezTo>
                  <a:cubicBezTo>
                    <a:pt x="430878" y="963475"/>
                    <a:pt x="429607" y="960933"/>
                    <a:pt x="429607" y="958391"/>
                  </a:cubicBezTo>
                  <a:lnTo>
                    <a:pt x="432150" y="950764"/>
                  </a:lnTo>
                  <a:lnTo>
                    <a:pt x="437234" y="935511"/>
                  </a:lnTo>
                  <a:cubicBezTo>
                    <a:pt x="438505" y="932969"/>
                    <a:pt x="441046" y="931698"/>
                    <a:pt x="443589" y="931698"/>
                  </a:cubicBezTo>
                  <a:cubicBezTo>
                    <a:pt x="446131" y="932969"/>
                    <a:pt x="447402" y="935511"/>
                    <a:pt x="447402" y="938054"/>
                  </a:cubicBezTo>
                  <a:lnTo>
                    <a:pt x="447402" y="939324"/>
                  </a:lnTo>
                  <a:lnTo>
                    <a:pt x="442318" y="953307"/>
                  </a:lnTo>
                  <a:lnTo>
                    <a:pt x="439775" y="960933"/>
                  </a:lnTo>
                  <a:cubicBezTo>
                    <a:pt x="438505" y="963475"/>
                    <a:pt x="437234" y="964746"/>
                    <a:pt x="434691" y="964746"/>
                  </a:cubicBezTo>
                  <a:moveTo>
                    <a:pt x="147439" y="941867"/>
                  </a:moveTo>
                  <a:cubicBezTo>
                    <a:pt x="144897" y="941867"/>
                    <a:pt x="143626" y="940596"/>
                    <a:pt x="142355" y="938054"/>
                  </a:cubicBezTo>
                  <a:lnTo>
                    <a:pt x="141084" y="934241"/>
                  </a:lnTo>
                  <a:cubicBezTo>
                    <a:pt x="141084" y="934241"/>
                    <a:pt x="141084" y="932969"/>
                    <a:pt x="141084" y="932969"/>
                  </a:cubicBezTo>
                  <a:lnTo>
                    <a:pt x="141084" y="913903"/>
                  </a:lnTo>
                  <a:cubicBezTo>
                    <a:pt x="141084" y="911361"/>
                    <a:pt x="143626" y="908819"/>
                    <a:pt x="146168" y="908819"/>
                  </a:cubicBezTo>
                  <a:cubicBezTo>
                    <a:pt x="148710" y="908819"/>
                    <a:pt x="151252" y="911361"/>
                    <a:pt x="151252" y="913903"/>
                  </a:cubicBezTo>
                  <a:lnTo>
                    <a:pt x="151252" y="932969"/>
                  </a:lnTo>
                  <a:lnTo>
                    <a:pt x="152523" y="936783"/>
                  </a:lnTo>
                  <a:cubicBezTo>
                    <a:pt x="153794" y="939324"/>
                    <a:pt x="152523" y="941867"/>
                    <a:pt x="149981" y="943138"/>
                  </a:cubicBezTo>
                  <a:cubicBezTo>
                    <a:pt x="148710" y="941867"/>
                    <a:pt x="147439" y="941867"/>
                    <a:pt x="147439" y="941867"/>
                  </a:cubicBezTo>
                  <a:moveTo>
                    <a:pt x="456299" y="894837"/>
                  </a:moveTo>
                  <a:cubicBezTo>
                    <a:pt x="456299" y="894837"/>
                    <a:pt x="455028" y="894837"/>
                    <a:pt x="455028" y="894837"/>
                  </a:cubicBezTo>
                  <a:cubicBezTo>
                    <a:pt x="452486" y="893566"/>
                    <a:pt x="451215" y="891024"/>
                    <a:pt x="452486" y="888481"/>
                  </a:cubicBezTo>
                  <a:lnTo>
                    <a:pt x="457570" y="875771"/>
                  </a:lnTo>
                  <a:lnTo>
                    <a:pt x="460112" y="866874"/>
                  </a:lnTo>
                  <a:cubicBezTo>
                    <a:pt x="460112" y="866874"/>
                    <a:pt x="460112" y="865602"/>
                    <a:pt x="461383" y="865602"/>
                  </a:cubicBezTo>
                  <a:cubicBezTo>
                    <a:pt x="462654" y="863060"/>
                    <a:pt x="466467" y="863060"/>
                    <a:pt x="469009" y="864331"/>
                  </a:cubicBezTo>
                  <a:cubicBezTo>
                    <a:pt x="471551" y="865602"/>
                    <a:pt x="471551" y="868144"/>
                    <a:pt x="470280" y="870687"/>
                  </a:cubicBezTo>
                  <a:lnTo>
                    <a:pt x="467738" y="879584"/>
                  </a:lnTo>
                  <a:lnTo>
                    <a:pt x="462654" y="893566"/>
                  </a:lnTo>
                  <a:cubicBezTo>
                    <a:pt x="460112" y="893566"/>
                    <a:pt x="457570" y="894837"/>
                    <a:pt x="456299" y="894837"/>
                  </a:cubicBezTo>
                  <a:moveTo>
                    <a:pt x="148710" y="870687"/>
                  </a:moveTo>
                  <a:cubicBezTo>
                    <a:pt x="146168" y="870687"/>
                    <a:pt x="143626" y="868144"/>
                    <a:pt x="143626" y="865602"/>
                  </a:cubicBezTo>
                  <a:lnTo>
                    <a:pt x="143626" y="841452"/>
                  </a:lnTo>
                  <a:cubicBezTo>
                    <a:pt x="143626" y="838910"/>
                    <a:pt x="146168" y="836368"/>
                    <a:pt x="148710" y="836368"/>
                  </a:cubicBezTo>
                  <a:cubicBezTo>
                    <a:pt x="151252" y="836368"/>
                    <a:pt x="153794" y="838910"/>
                    <a:pt x="153794" y="841452"/>
                  </a:cubicBezTo>
                  <a:lnTo>
                    <a:pt x="153794" y="865602"/>
                  </a:lnTo>
                  <a:cubicBezTo>
                    <a:pt x="153794" y="868144"/>
                    <a:pt x="151252" y="870687"/>
                    <a:pt x="148710" y="870687"/>
                  </a:cubicBezTo>
                  <a:moveTo>
                    <a:pt x="486804" y="830012"/>
                  </a:moveTo>
                  <a:cubicBezTo>
                    <a:pt x="485532" y="830012"/>
                    <a:pt x="485532" y="830012"/>
                    <a:pt x="484261" y="828741"/>
                  </a:cubicBezTo>
                  <a:cubicBezTo>
                    <a:pt x="481720" y="827470"/>
                    <a:pt x="481720" y="823657"/>
                    <a:pt x="482991" y="822386"/>
                  </a:cubicBezTo>
                  <a:lnTo>
                    <a:pt x="485532" y="818572"/>
                  </a:lnTo>
                  <a:lnTo>
                    <a:pt x="490617" y="813488"/>
                  </a:lnTo>
                  <a:lnTo>
                    <a:pt x="494430" y="807133"/>
                  </a:lnTo>
                  <a:lnTo>
                    <a:pt x="498243" y="803320"/>
                  </a:lnTo>
                  <a:cubicBezTo>
                    <a:pt x="500785" y="802048"/>
                    <a:pt x="503327" y="802048"/>
                    <a:pt x="505869" y="803320"/>
                  </a:cubicBezTo>
                  <a:cubicBezTo>
                    <a:pt x="508411" y="804591"/>
                    <a:pt x="508411" y="808404"/>
                    <a:pt x="505869" y="809675"/>
                  </a:cubicBezTo>
                  <a:lnTo>
                    <a:pt x="502056" y="813488"/>
                  </a:lnTo>
                  <a:lnTo>
                    <a:pt x="498243" y="819844"/>
                  </a:lnTo>
                  <a:lnTo>
                    <a:pt x="493159" y="824928"/>
                  </a:lnTo>
                  <a:lnTo>
                    <a:pt x="490617" y="827470"/>
                  </a:lnTo>
                  <a:cubicBezTo>
                    <a:pt x="489346" y="830012"/>
                    <a:pt x="488075" y="830012"/>
                    <a:pt x="486804" y="830012"/>
                  </a:cubicBezTo>
                  <a:moveTo>
                    <a:pt x="148710" y="798235"/>
                  </a:moveTo>
                  <a:cubicBezTo>
                    <a:pt x="146168" y="798235"/>
                    <a:pt x="143626" y="795693"/>
                    <a:pt x="143626" y="793151"/>
                  </a:cubicBezTo>
                  <a:lnTo>
                    <a:pt x="143626" y="769001"/>
                  </a:lnTo>
                  <a:cubicBezTo>
                    <a:pt x="143626" y="766458"/>
                    <a:pt x="146168" y="763916"/>
                    <a:pt x="148710" y="763916"/>
                  </a:cubicBezTo>
                  <a:cubicBezTo>
                    <a:pt x="151252" y="763916"/>
                    <a:pt x="153794" y="766458"/>
                    <a:pt x="153794" y="769001"/>
                  </a:cubicBezTo>
                  <a:lnTo>
                    <a:pt x="153794" y="793151"/>
                  </a:lnTo>
                  <a:cubicBezTo>
                    <a:pt x="153794" y="795693"/>
                    <a:pt x="151252" y="798235"/>
                    <a:pt x="148710" y="798235"/>
                  </a:cubicBezTo>
                  <a:moveTo>
                    <a:pt x="530018" y="772814"/>
                  </a:moveTo>
                  <a:cubicBezTo>
                    <a:pt x="528747" y="772814"/>
                    <a:pt x="528747" y="772814"/>
                    <a:pt x="527477" y="771543"/>
                  </a:cubicBezTo>
                  <a:cubicBezTo>
                    <a:pt x="524934" y="770271"/>
                    <a:pt x="524934" y="766458"/>
                    <a:pt x="526206" y="765188"/>
                  </a:cubicBezTo>
                  <a:lnTo>
                    <a:pt x="530018" y="758832"/>
                  </a:lnTo>
                  <a:lnTo>
                    <a:pt x="535103" y="753748"/>
                  </a:lnTo>
                  <a:lnTo>
                    <a:pt x="537645" y="747392"/>
                  </a:lnTo>
                  <a:cubicBezTo>
                    <a:pt x="537645" y="746122"/>
                    <a:pt x="538916" y="746122"/>
                    <a:pt x="538916" y="746122"/>
                  </a:cubicBezTo>
                  <a:lnTo>
                    <a:pt x="541458" y="743579"/>
                  </a:lnTo>
                  <a:cubicBezTo>
                    <a:pt x="544000" y="742308"/>
                    <a:pt x="546542" y="742308"/>
                    <a:pt x="549084" y="743579"/>
                  </a:cubicBezTo>
                  <a:cubicBezTo>
                    <a:pt x="551626" y="744850"/>
                    <a:pt x="551626" y="748663"/>
                    <a:pt x="549084" y="749935"/>
                  </a:cubicBezTo>
                  <a:lnTo>
                    <a:pt x="547813" y="751205"/>
                  </a:lnTo>
                  <a:lnTo>
                    <a:pt x="545271" y="757561"/>
                  </a:lnTo>
                  <a:cubicBezTo>
                    <a:pt x="545271" y="758832"/>
                    <a:pt x="544000" y="758832"/>
                    <a:pt x="544000" y="758832"/>
                  </a:cubicBezTo>
                  <a:lnTo>
                    <a:pt x="538916" y="763916"/>
                  </a:lnTo>
                  <a:lnTo>
                    <a:pt x="535103" y="769001"/>
                  </a:lnTo>
                  <a:cubicBezTo>
                    <a:pt x="532561" y="771543"/>
                    <a:pt x="531290" y="772814"/>
                    <a:pt x="530018" y="772814"/>
                  </a:cubicBezTo>
                  <a:moveTo>
                    <a:pt x="146168" y="725784"/>
                  </a:moveTo>
                  <a:cubicBezTo>
                    <a:pt x="143626" y="725784"/>
                    <a:pt x="141084" y="723242"/>
                    <a:pt x="141084" y="720700"/>
                  </a:cubicBezTo>
                  <a:lnTo>
                    <a:pt x="141084" y="709260"/>
                  </a:lnTo>
                  <a:lnTo>
                    <a:pt x="138542" y="702905"/>
                  </a:lnTo>
                  <a:cubicBezTo>
                    <a:pt x="138542" y="702905"/>
                    <a:pt x="138542" y="701634"/>
                    <a:pt x="138542" y="701634"/>
                  </a:cubicBezTo>
                  <a:lnTo>
                    <a:pt x="138542" y="697820"/>
                  </a:lnTo>
                  <a:cubicBezTo>
                    <a:pt x="138542" y="695278"/>
                    <a:pt x="141084" y="692736"/>
                    <a:pt x="143626" y="692736"/>
                  </a:cubicBezTo>
                  <a:cubicBezTo>
                    <a:pt x="146168" y="692736"/>
                    <a:pt x="148710" y="695278"/>
                    <a:pt x="148710" y="697820"/>
                  </a:cubicBezTo>
                  <a:lnTo>
                    <a:pt x="148710" y="701634"/>
                  </a:lnTo>
                  <a:lnTo>
                    <a:pt x="151252" y="707989"/>
                  </a:lnTo>
                  <a:cubicBezTo>
                    <a:pt x="151252" y="707989"/>
                    <a:pt x="151252" y="709260"/>
                    <a:pt x="151252" y="709260"/>
                  </a:cubicBezTo>
                  <a:lnTo>
                    <a:pt x="151252" y="721971"/>
                  </a:lnTo>
                  <a:cubicBezTo>
                    <a:pt x="151252" y="723242"/>
                    <a:pt x="148710" y="725784"/>
                    <a:pt x="146168" y="725784"/>
                  </a:cubicBezTo>
                  <a:moveTo>
                    <a:pt x="577047" y="718158"/>
                  </a:moveTo>
                  <a:cubicBezTo>
                    <a:pt x="575776" y="718158"/>
                    <a:pt x="574504" y="718158"/>
                    <a:pt x="573233" y="716886"/>
                  </a:cubicBezTo>
                  <a:cubicBezTo>
                    <a:pt x="570692" y="715615"/>
                    <a:pt x="570692" y="711802"/>
                    <a:pt x="573233" y="710531"/>
                  </a:cubicBezTo>
                  <a:lnTo>
                    <a:pt x="578318" y="705447"/>
                  </a:lnTo>
                  <a:lnTo>
                    <a:pt x="585944" y="700362"/>
                  </a:lnTo>
                  <a:lnTo>
                    <a:pt x="592299" y="695278"/>
                  </a:lnTo>
                  <a:cubicBezTo>
                    <a:pt x="594841" y="694007"/>
                    <a:pt x="597383" y="694007"/>
                    <a:pt x="599925" y="695278"/>
                  </a:cubicBezTo>
                  <a:cubicBezTo>
                    <a:pt x="601196" y="697820"/>
                    <a:pt x="601196" y="700362"/>
                    <a:pt x="599925" y="701634"/>
                  </a:cubicBezTo>
                  <a:lnTo>
                    <a:pt x="593570" y="707989"/>
                  </a:lnTo>
                  <a:lnTo>
                    <a:pt x="585944" y="713073"/>
                  </a:lnTo>
                  <a:lnTo>
                    <a:pt x="582131" y="716886"/>
                  </a:lnTo>
                  <a:cubicBezTo>
                    <a:pt x="579588" y="716886"/>
                    <a:pt x="578318" y="718158"/>
                    <a:pt x="577047" y="718158"/>
                  </a:cubicBezTo>
                  <a:moveTo>
                    <a:pt x="636785" y="677483"/>
                  </a:moveTo>
                  <a:cubicBezTo>
                    <a:pt x="634243" y="677483"/>
                    <a:pt x="632972" y="676212"/>
                    <a:pt x="631701" y="673670"/>
                  </a:cubicBezTo>
                  <a:cubicBezTo>
                    <a:pt x="630430" y="671128"/>
                    <a:pt x="631701" y="668585"/>
                    <a:pt x="634243" y="667315"/>
                  </a:cubicBezTo>
                  <a:lnTo>
                    <a:pt x="638056" y="666043"/>
                  </a:lnTo>
                  <a:lnTo>
                    <a:pt x="641869" y="663502"/>
                  </a:lnTo>
                  <a:lnTo>
                    <a:pt x="657121" y="658417"/>
                  </a:lnTo>
                  <a:cubicBezTo>
                    <a:pt x="659663" y="657146"/>
                    <a:pt x="662205" y="658417"/>
                    <a:pt x="663476" y="660959"/>
                  </a:cubicBezTo>
                  <a:cubicBezTo>
                    <a:pt x="664748" y="663502"/>
                    <a:pt x="663476" y="666043"/>
                    <a:pt x="660935" y="667315"/>
                  </a:cubicBezTo>
                  <a:lnTo>
                    <a:pt x="646953" y="672399"/>
                  </a:lnTo>
                  <a:lnTo>
                    <a:pt x="643140" y="674941"/>
                  </a:lnTo>
                  <a:lnTo>
                    <a:pt x="638056" y="676212"/>
                  </a:lnTo>
                  <a:cubicBezTo>
                    <a:pt x="638056" y="677483"/>
                    <a:pt x="638056" y="677483"/>
                    <a:pt x="636785" y="677483"/>
                  </a:cubicBezTo>
                  <a:moveTo>
                    <a:pt x="129645" y="655875"/>
                  </a:moveTo>
                  <a:cubicBezTo>
                    <a:pt x="127103" y="655875"/>
                    <a:pt x="125832" y="654604"/>
                    <a:pt x="124561" y="652062"/>
                  </a:cubicBezTo>
                  <a:lnTo>
                    <a:pt x="123289" y="649519"/>
                  </a:lnTo>
                  <a:lnTo>
                    <a:pt x="116934" y="630453"/>
                  </a:lnTo>
                  <a:cubicBezTo>
                    <a:pt x="115663" y="627911"/>
                    <a:pt x="116934" y="625369"/>
                    <a:pt x="119477" y="624098"/>
                  </a:cubicBezTo>
                  <a:cubicBezTo>
                    <a:pt x="122018" y="622827"/>
                    <a:pt x="124561" y="624098"/>
                    <a:pt x="125832" y="626640"/>
                  </a:cubicBezTo>
                  <a:lnTo>
                    <a:pt x="133458" y="649519"/>
                  </a:lnTo>
                  <a:cubicBezTo>
                    <a:pt x="136000" y="652062"/>
                    <a:pt x="133458" y="654604"/>
                    <a:pt x="129645" y="655875"/>
                  </a:cubicBezTo>
                  <a:cubicBezTo>
                    <a:pt x="130916" y="655875"/>
                    <a:pt x="130916" y="655875"/>
                    <a:pt x="129645" y="655875"/>
                  </a:cubicBezTo>
                  <a:moveTo>
                    <a:pt x="110579" y="585966"/>
                  </a:moveTo>
                  <a:cubicBezTo>
                    <a:pt x="108037" y="585966"/>
                    <a:pt x="105495" y="583423"/>
                    <a:pt x="105495" y="580882"/>
                  </a:cubicBezTo>
                  <a:lnTo>
                    <a:pt x="105495" y="575797"/>
                  </a:lnTo>
                  <a:lnTo>
                    <a:pt x="100411" y="558002"/>
                  </a:lnTo>
                  <a:cubicBezTo>
                    <a:pt x="99140" y="555460"/>
                    <a:pt x="101682" y="552918"/>
                    <a:pt x="104224" y="551646"/>
                  </a:cubicBezTo>
                  <a:cubicBezTo>
                    <a:pt x="106766" y="550376"/>
                    <a:pt x="109308" y="552918"/>
                    <a:pt x="110579" y="555460"/>
                  </a:cubicBezTo>
                  <a:lnTo>
                    <a:pt x="111850" y="559273"/>
                  </a:lnTo>
                  <a:lnTo>
                    <a:pt x="116934" y="573255"/>
                  </a:lnTo>
                  <a:cubicBezTo>
                    <a:pt x="116934" y="573255"/>
                    <a:pt x="116934" y="574526"/>
                    <a:pt x="116934" y="574526"/>
                  </a:cubicBezTo>
                  <a:lnTo>
                    <a:pt x="116934" y="579610"/>
                  </a:lnTo>
                  <a:cubicBezTo>
                    <a:pt x="115663" y="584695"/>
                    <a:pt x="113121" y="585966"/>
                    <a:pt x="110579" y="585966"/>
                  </a:cubicBezTo>
                  <a:moveTo>
                    <a:pt x="1774355" y="536394"/>
                  </a:moveTo>
                  <a:cubicBezTo>
                    <a:pt x="1773084" y="536394"/>
                    <a:pt x="1770542" y="535123"/>
                    <a:pt x="1769271" y="533852"/>
                  </a:cubicBezTo>
                  <a:cubicBezTo>
                    <a:pt x="1768000" y="531309"/>
                    <a:pt x="1768000" y="528767"/>
                    <a:pt x="1770542" y="527496"/>
                  </a:cubicBezTo>
                  <a:lnTo>
                    <a:pt x="1770542" y="527496"/>
                  </a:lnTo>
                  <a:lnTo>
                    <a:pt x="1783252" y="514786"/>
                  </a:lnTo>
                  <a:cubicBezTo>
                    <a:pt x="1783252" y="513514"/>
                    <a:pt x="1783252" y="513514"/>
                    <a:pt x="1783252" y="512243"/>
                  </a:cubicBezTo>
                  <a:lnTo>
                    <a:pt x="1783252" y="510973"/>
                  </a:lnTo>
                  <a:cubicBezTo>
                    <a:pt x="1784523" y="508430"/>
                    <a:pt x="1787065" y="507159"/>
                    <a:pt x="1789607" y="508430"/>
                  </a:cubicBezTo>
                  <a:cubicBezTo>
                    <a:pt x="1792150" y="509701"/>
                    <a:pt x="1793420" y="512243"/>
                    <a:pt x="1792150" y="514786"/>
                  </a:cubicBezTo>
                  <a:lnTo>
                    <a:pt x="1792150" y="514786"/>
                  </a:lnTo>
                  <a:lnTo>
                    <a:pt x="1792150" y="516056"/>
                  </a:lnTo>
                  <a:cubicBezTo>
                    <a:pt x="1792150" y="517328"/>
                    <a:pt x="1792150" y="518599"/>
                    <a:pt x="1790878" y="519869"/>
                  </a:cubicBezTo>
                  <a:lnTo>
                    <a:pt x="1776897" y="533852"/>
                  </a:lnTo>
                  <a:cubicBezTo>
                    <a:pt x="1776897" y="533852"/>
                    <a:pt x="1775626" y="535123"/>
                    <a:pt x="1775626" y="535123"/>
                  </a:cubicBezTo>
                  <a:cubicBezTo>
                    <a:pt x="1776897" y="536394"/>
                    <a:pt x="1775626" y="536394"/>
                    <a:pt x="1774355" y="536394"/>
                  </a:cubicBezTo>
                  <a:moveTo>
                    <a:pt x="1731140" y="527496"/>
                  </a:moveTo>
                  <a:lnTo>
                    <a:pt x="1729869" y="527496"/>
                  </a:lnTo>
                  <a:cubicBezTo>
                    <a:pt x="1727327" y="527496"/>
                    <a:pt x="1726056" y="526225"/>
                    <a:pt x="1724785" y="524954"/>
                  </a:cubicBezTo>
                  <a:cubicBezTo>
                    <a:pt x="1723514" y="524954"/>
                    <a:pt x="1723514" y="523683"/>
                    <a:pt x="1722243" y="522412"/>
                  </a:cubicBezTo>
                  <a:cubicBezTo>
                    <a:pt x="1722243" y="522412"/>
                    <a:pt x="1720972" y="522412"/>
                    <a:pt x="1720972" y="521141"/>
                  </a:cubicBezTo>
                  <a:lnTo>
                    <a:pt x="1719701" y="519869"/>
                  </a:lnTo>
                  <a:lnTo>
                    <a:pt x="1717159" y="519869"/>
                  </a:lnTo>
                  <a:cubicBezTo>
                    <a:pt x="1715888" y="519869"/>
                    <a:pt x="1714617" y="519869"/>
                    <a:pt x="1713346" y="518599"/>
                  </a:cubicBezTo>
                  <a:lnTo>
                    <a:pt x="1713346" y="518599"/>
                  </a:lnTo>
                  <a:cubicBezTo>
                    <a:pt x="1710803" y="518599"/>
                    <a:pt x="1708262" y="516056"/>
                    <a:pt x="1708262" y="513514"/>
                  </a:cubicBezTo>
                  <a:cubicBezTo>
                    <a:pt x="1708262" y="510973"/>
                    <a:pt x="1710803" y="508430"/>
                    <a:pt x="1713346" y="508430"/>
                  </a:cubicBezTo>
                  <a:lnTo>
                    <a:pt x="1715888" y="508430"/>
                  </a:lnTo>
                  <a:cubicBezTo>
                    <a:pt x="1717159" y="508430"/>
                    <a:pt x="1718430" y="508430"/>
                    <a:pt x="1719701" y="509701"/>
                  </a:cubicBezTo>
                  <a:lnTo>
                    <a:pt x="1720972" y="510973"/>
                  </a:lnTo>
                  <a:lnTo>
                    <a:pt x="1723514" y="510973"/>
                  </a:lnTo>
                  <a:cubicBezTo>
                    <a:pt x="1724785" y="510973"/>
                    <a:pt x="1726056" y="510973"/>
                    <a:pt x="1727327" y="512243"/>
                  </a:cubicBezTo>
                  <a:lnTo>
                    <a:pt x="1728598" y="513514"/>
                  </a:lnTo>
                  <a:cubicBezTo>
                    <a:pt x="1731140" y="513514"/>
                    <a:pt x="1732411" y="514786"/>
                    <a:pt x="1733682" y="516056"/>
                  </a:cubicBezTo>
                  <a:cubicBezTo>
                    <a:pt x="1734953" y="516056"/>
                    <a:pt x="1736224" y="517328"/>
                    <a:pt x="1736224" y="518599"/>
                  </a:cubicBezTo>
                  <a:cubicBezTo>
                    <a:pt x="1737495" y="519869"/>
                    <a:pt x="1738766" y="521141"/>
                    <a:pt x="1738766" y="522412"/>
                  </a:cubicBezTo>
                  <a:cubicBezTo>
                    <a:pt x="1736224" y="524954"/>
                    <a:pt x="1733682" y="527496"/>
                    <a:pt x="1731140" y="527496"/>
                  </a:cubicBezTo>
                  <a:moveTo>
                    <a:pt x="2084486" y="518599"/>
                  </a:moveTo>
                  <a:cubicBezTo>
                    <a:pt x="2081944" y="518599"/>
                    <a:pt x="2080673" y="517328"/>
                    <a:pt x="2079402" y="516056"/>
                  </a:cubicBezTo>
                  <a:lnTo>
                    <a:pt x="2073046" y="513514"/>
                  </a:lnTo>
                  <a:cubicBezTo>
                    <a:pt x="2071776" y="513514"/>
                    <a:pt x="2071776" y="513514"/>
                    <a:pt x="2070504" y="512243"/>
                  </a:cubicBezTo>
                  <a:lnTo>
                    <a:pt x="2069233" y="510973"/>
                  </a:lnTo>
                  <a:lnTo>
                    <a:pt x="2062878" y="510973"/>
                  </a:lnTo>
                  <a:cubicBezTo>
                    <a:pt x="2060336" y="510973"/>
                    <a:pt x="2057794" y="508430"/>
                    <a:pt x="2057794" y="505888"/>
                  </a:cubicBezTo>
                  <a:cubicBezTo>
                    <a:pt x="2057794" y="503346"/>
                    <a:pt x="2060336" y="500803"/>
                    <a:pt x="2062878" y="500803"/>
                  </a:cubicBezTo>
                  <a:lnTo>
                    <a:pt x="2071776" y="500803"/>
                  </a:lnTo>
                  <a:cubicBezTo>
                    <a:pt x="2073046" y="500803"/>
                    <a:pt x="2074318" y="500803"/>
                    <a:pt x="2075589" y="502075"/>
                  </a:cubicBezTo>
                  <a:lnTo>
                    <a:pt x="2076859" y="503346"/>
                  </a:lnTo>
                  <a:lnTo>
                    <a:pt x="2081944" y="504617"/>
                  </a:lnTo>
                  <a:lnTo>
                    <a:pt x="2083214" y="504617"/>
                  </a:lnTo>
                  <a:cubicBezTo>
                    <a:pt x="2085757" y="504617"/>
                    <a:pt x="2088299" y="507159"/>
                    <a:pt x="2088299" y="509701"/>
                  </a:cubicBezTo>
                  <a:lnTo>
                    <a:pt x="2088299" y="510973"/>
                  </a:lnTo>
                  <a:cubicBezTo>
                    <a:pt x="2088299" y="510973"/>
                    <a:pt x="2088299" y="512243"/>
                    <a:pt x="2088299" y="512243"/>
                  </a:cubicBezTo>
                  <a:cubicBezTo>
                    <a:pt x="2089570" y="516056"/>
                    <a:pt x="2087028" y="518599"/>
                    <a:pt x="2084486" y="518599"/>
                  </a:cubicBezTo>
                  <a:moveTo>
                    <a:pt x="91514" y="516056"/>
                  </a:moveTo>
                  <a:cubicBezTo>
                    <a:pt x="88972" y="516056"/>
                    <a:pt x="87701" y="514786"/>
                    <a:pt x="87701" y="513514"/>
                  </a:cubicBezTo>
                  <a:lnTo>
                    <a:pt x="82617" y="499533"/>
                  </a:lnTo>
                  <a:lnTo>
                    <a:pt x="78804" y="493177"/>
                  </a:lnTo>
                  <a:cubicBezTo>
                    <a:pt x="78804" y="493177"/>
                    <a:pt x="78804" y="491906"/>
                    <a:pt x="78804" y="491906"/>
                  </a:cubicBezTo>
                  <a:cubicBezTo>
                    <a:pt x="77532" y="489364"/>
                    <a:pt x="78804" y="486822"/>
                    <a:pt x="81346" y="485551"/>
                  </a:cubicBezTo>
                  <a:cubicBezTo>
                    <a:pt x="83888" y="484279"/>
                    <a:pt x="86430" y="485551"/>
                    <a:pt x="87701" y="488093"/>
                  </a:cubicBezTo>
                  <a:lnTo>
                    <a:pt x="92785" y="494448"/>
                  </a:lnTo>
                  <a:cubicBezTo>
                    <a:pt x="92785" y="494448"/>
                    <a:pt x="92785" y="495719"/>
                    <a:pt x="92785" y="495719"/>
                  </a:cubicBezTo>
                  <a:lnTo>
                    <a:pt x="97869" y="509701"/>
                  </a:lnTo>
                  <a:cubicBezTo>
                    <a:pt x="99140" y="512243"/>
                    <a:pt x="97869" y="514786"/>
                    <a:pt x="95327" y="516056"/>
                  </a:cubicBezTo>
                  <a:cubicBezTo>
                    <a:pt x="92785" y="516056"/>
                    <a:pt x="91514" y="516056"/>
                    <a:pt x="91514" y="516056"/>
                  </a:cubicBezTo>
                  <a:moveTo>
                    <a:pt x="2245907" y="510973"/>
                  </a:moveTo>
                  <a:lnTo>
                    <a:pt x="2243365" y="510973"/>
                  </a:lnTo>
                  <a:cubicBezTo>
                    <a:pt x="2242093" y="510973"/>
                    <a:pt x="2240822" y="510973"/>
                    <a:pt x="2239552" y="509701"/>
                  </a:cubicBezTo>
                  <a:lnTo>
                    <a:pt x="2239552" y="509701"/>
                  </a:lnTo>
                  <a:cubicBezTo>
                    <a:pt x="2238280" y="510973"/>
                    <a:pt x="2237009" y="510973"/>
                    <a:pt x="2235738" y="510973"/>
                  </a:cubicBezTo>
                  <a:lnTo>
                    <a:pt x="2228112" y="510973"/>
                  </a:lnTo>
                  <a:cubicBezTo>
                    <a:pt x="2225570" y="510973"/>
                    <a:pt x="2223028" y="508430"/>
                    <a:pt x="2223028" y="505888"/>
                  </a:cubicBezTo>
                  <a:cubicBezTo>
                    <a:pt x="2223028" y="503346"/>
                    <a:pt x="2226841" y="500803"/>
                    <a:pt x="2229383" y="500803"/>
                  </a:cubicBezTo>
                  <a:lnTo>
                    <a:pt x="2233196" y="500803"/>
                  </a:lnTo>
                  <a:lnTo>
                    <a:pt x="2234467" y="499533"/>
                  </a:lnTo>
                  <a:cubicBezTo>
                    <a:pt x="2235738" y="498262"/>
                    <a:pt x="2237009" y="498262"/>
                    <a:pt x="2238280" y="498262"/>
                  </a:cubicBezTo>
                  <a:lnTo>
                    <a:pt x="2243365" y="498262"/>
                  </a:lnTo>
                  <a:cubicBezTo>
                    <a:pt x="2244635" y="498262"/>
                    <a:pt x="2244635" y="498262"/>
                    <a:pt x="2245907" y="498262"/>
                  </a:cubicBezTo>
                  <a:cubicBezTo>
                    <a:pt x="2247177" y="498262"/>
                    <a:pt x="2247177" y="498262"/>
                    <a:pt x="2248448" y="498262"/>
                  </a:cubicBezTo>
                  <a:lnTo>
                    <a:pt x="2249720" y="498262"/>
                  </a:lnTo>
                  <a:cubicBezTo>
                    <a:pt x="2252262" y="498262"/>
                    <a:pt x="2254803" y="500803"/>
                    <a:pt x="2254803" y="503346"/>
                  </a:cubicBezTo>
                  <a:cubicBezTo>
                    <a:pt x="2254803" y="505888"/>
                    <a:pt x="2253533" y="507159"/>
                    <a:pt x="2250990" y="508430"/>
                  </a:cubicBezTo>
                  <a:lnTo>
                    <a:pt x="2249720" y="509701"/>
                  </a:lnTo>
                  <a:cubicBezTo>
                    <a:pt x="2248448" y="510973"/>
                    <a:pt x="2247177" y="510973"/>
                    <a:pt x="2245907" y="510973"/>
                  </a:cubicBezTo>
                  <a:moveTo>
                    <a:pt x="2134056" y="507159"/>
                  </a:moveTo>
                  <a:lnTo>
                    <a:pt x="2128972" y="507159"/>
                  </a:lnTo>
                  <a:cubicBezTo>
                    <a:pt x="2127701" y="507159"/>
                    <a:pt x="2126430" y="507159"/>
                    <a:pt x="2125159" y="505888"/>
                  </a:cubicBezTo>
                  <a:lnTo>
                    <a:pt x="2125159" y="505888"/>
                  </a:lnTo>
                  <a:cubicBezTo>
                    <a:pt x="2122617" y="507159"/>
                    <a:pt x="2120075" y="505888"/>
                    <a:pt x="2118804" y="504617"/>
                  </a:cubicBezTo>
                  <a:cubicBezTo>
                    <a:pt x="2117532" y="502075"/>
                    <a:pt x="2117532" y="500803"/>
                    <a:pt x="2118804" y="498262"/>
                  </a:cubicBezTo>
                  <a:cubicBezTo>
                    <a:pt x="2118804" y="495719"/>
                    <a:pt x="2121345" y="493177"/>
                    <a:pt x="2123888" y="493177"/>
                  </a:cubicBezTo>
                  <a:lnTo>
                    <a:pt x="2126430" y="493177"/>
                  </a:lnTo>
                  <a:cubicBezTo>
                    <a:pt x="2127701" y="493177"/>
                    <a:pt x="2128972" y="493177"/>
                    <a:pt x="2130243" y="494448"/>
                  </a:cubicBezTo>
                  <a:lnTo>
                    <a:pt x="2131514" y="493177"/>
                  </a:lnTo>
                  <a:cubicBezTo>
                    <a:pt x="2132785" y="490635"/>
                    <a:pt x="2135327" y="489364"/>
                    <a:pt x="2137869" y="490635"/>
                  </a:cubicBezTo>
                  <a:cubicBezTo>
                    <a:pt x="2140411" y="491906"/>
                    <a:pt x="2141682" y="494448"/>
                    <a:pt x="2140411" y="496990"/>
                  </a:cubicBezTo>
                  <a:lnTo>
                    <a:pt x="2139140" y="498262"/>
                  </a:lnTo>
                  <a:lnTo>
                    <a:pt x="2139140" y="502075"/>
                  </a:lnTo>
                  <a:cubicBezTo>
                    <a:pt x="2139140" y="504617"/>
                    <a:pt x="2137869" y="507159"/>
                    <a:pt x="2134056" y="507159"/>
                  </a:cubicBezTo>
                  <a:moveTo>
                    <a:pt x="1668860" y="507159"/>
                  </a:moveTo>
                  <a:lnTo>
                    <a:pt x="1657420" y="507159"/>
                  </a:lnTo>
                  <a:cubicBezTo>
                    <a:pt x="1656149" y="507159"/>
                    <a:pt x="1654878" y="507159"/>
                    <a:pt x="1653607" y="505888"/>
                  </a:cubicBezTo>
                  <a:lnTo>
                    <a:pt x="1652336" y="504617"/>
                  </a:lnTo>
                  <a:lnTo>
                    <a:pt x="1649794" y="504617"/>
                  </a:lnTo>
                  <a:cubicBezTo>
                    <a:pt x="1648523" y="504617"/>
                    <a:pt x="1647252" y="504617"/>
                    <a:pt x="1645981" y="503346"/>
                  </a:cubicBezTo>
                  <a:lnTo>
                    <a:pt x="1644710" y="502075"/>
                  </a:lnTo>
                  <a:cubicBezTo>
                    <a:pt x="1642168" y="502075"/>
                    <a:pt x="1639626" y="499533"/>
                    <a:pt x="1639626" y="496990"/>
                  </a:cubicBezTo>
                  <a:cubicBezTo>
                    <a:pt x="1639626" y="494448"/>
                    <a:pt x="1642168" y="491906"/>
                    <a:pt x="1644710" y="491906"/>
                  </a:cubicBezTo>
                  <a:lnTo>
                    <a:pt x="1647252" y="491906"/>
                  </a:lnTo>
                  <a:cubicBezTo>
                    <a:pt x="1648523" y="491906"/>
                    <a:pt x="1649794" y="491906"/>
                    <a:pt x="1651065" y="493177"/>
                  </a:cubicBezTo>
                  <a:lnTo>
                    <a:pt x="1652336" y="494448"/>
                  </a:lnTo>
                  <a:lnTo>
                    <a:pt x="1654878" y="494448"/>
                  </a:lnTo>
                  <a:cubicBezTo>
                    <a:pt x="1656149" y="494448"/>
                    <a:pt x="1657420" y="494448"/>
                    <a:pt x="1658692" y="495719"/>
                  </a:cubicBezTo>
                  <a:lnTo>
                    <a:pt x="1659962" y="496990"/>
                  </a:lnTo>
                  <a:lnTo>
                    <a:pt x="1668860" y="496990"/>
                  </a:lnTo>
                  <a:cubicBezTo>
                    <a:pt x="1671402" y="496990"/>
                    <a:pt x="1673944" y="499533"/>
                    <a:pt x="1673944" y="502075"/>
                  </a:cubicBezTo>
                  <a:cubicBezTo>
                    <a:pt x="1673944" y="504617"/>
                    <a:pt x="1671402" y="507159"/>
                    <a:pt x="1668860" y="507159"/>
                  </a:cubicBezTo>
                  <a:moveTo>
                    <a:pt x="2193794" y="500803"/>
                  </a:moveTo>
                  <a:cubicBezTo>
                    <a:pt x="2192523" y="500803"/>
                    <a:pt x="2191252" y="500803"/>
                    <a:pt x="2189981" y="499533"/>
                  </a:cubicBezTo>
                  <a:cubicBezTo>
                    <a:pt x="2188710" y="499533"/>
                    <a:pt x="2187439" y="498262"/>
                    <a:pt x="2186168" y="496990"/>
                  </a:cubicBezTo>
                  <a:cubicBezTo>
                    <a:pt x="2184897" y="496990"/>
                    <a:pt x="2184897" y="498262"/>
                    <a:pt x="2183626" y="498262"/>
                  </a:cubicBezTo>
                  <a:lnTo>
                    <a:pt x="2176000" y="498262"/>
                  </a:lnTo>
                  <a:cubicBezTo>
                    <a:pt x="2173458" y="498262"/>
                    <a:pt x="2170916" y="495719"/>
                    <a:pt x="2170916" y="493177"/>
                  </a:cubicBezTo>
                  <a:cubicBezTo>
                    <a:pt x="2170916" y="490635"/>
                    <a:pt x="2172187" y="488093"/>
                    <a:pt x="2176000" y="488093"/>
                  </a:cubicBezTo>
                  <a:lnTo>
                    <a:pt x="2179813" y="488093"/>
                  </a:lnTo>
                  <a:cubicBezTo>
                    <a:pt x="2181084" y="486822"/>
                    <a:pt x="2182355" y="485551"/>
                    <a:pt x="2183626" y="485551"/>
                  </a:cubicBezTo>
                  <a:lnTo>
                    <a:pt x="2188710" y="485551"/>
                  </a:lnTo>
                  <a:cubicBezTo>
                    <a:pt x="2189981" y="485551"/>
                    <a:pt x="2191252" y="485551"/>
                    <a:pt x="2192523" y="486822"/>
                  </a:cubicBezTo>
                  <a:lnTo>
                    <a:pt x="2195066" y="489364"/>
                  </a:lnTo>
                  <a:cubicBezTo>
                    <a:pt x="2195066" y="489364"/>
                    <a:pt x="2196336" y="490635"/>
                    <a:pt x="2196336" y="490635"/>
                  </a:cubicBezTo>
                  <a:cubicBezTo>
                    <a:pt x="2197607" y="491906"/>
                    <a:pt x="2198879" y="493177"/>
                    <a:pt x="2198879" y="494448"/>
                  </a:cubicBezTo>
                  <a:lnTo>
                    <a:pt x="2198879" y="495719"/>
                  </a:lnTo>
                  <a:cubicBezTo>
                    <a:pt x="2198879" y="499533"/>
                    <a:pt x="2196336" y="500803"/>
                    <a:pt x="2193794" y="500803"/>
                  </a:cubicBezTo>
                  <a:moveTo>
                    <a:pt x="2028560" y="499533"/>
                  </a:moveTo>
                  <a:lnTo>
                    <a:pt x="2024748" y="499533"/>
                  </a:lnTo>
                  <a:cubicBezTo>
                    <a:pt x="2023477" y="499533"/>
                    <a:pt x="2023477" y="499533"/>
                    <a:pt x="2022205" y="499533"/>
                  </a:cubicBezTo>
                  <a:lnTo>
                    <a:pt x="2018392" y="498262"/>
                  </a:lnTo>
                  <a:lnTo>
                    <a:pt x="2009495" y="498262"/>
                  </a:lnTo>
                  <a:cubicBezTo>
                    <a:pt x="2008224" y="498262"/>
                    <a:pt x="2008224" y="498262"/>
                    <a:pt x="2006953" y="498262"/>
                  </a:cubicBezTo>
                  <a:lnTo>
                    <a:pt x="2003140" y="495719"/>
                  </a:lnTo>
                  <a:cubicBezTo>
                    <a:pt x="2001869" y="494448"/>
                    <a:pt x="1999327" y="493177"/>
                    <a:pt x="1999327" y="490635"/>
                  </a:cubicBezTo>
                  <a:cubicBezTo>
                    <a:pt x="1999327" y="488093"/>
                    <a:pt x="2001869" y="485551"/>
                    <a:pt x="2004411" y="485551"/>
                  </a:cubicBezTo>
                  <a:lnTo>
                    <a:pt x="2004411" y="485551"/>
                  </a:lnTo>
                  <a:cubicBezTo>
                    <a:pt x="2005682" y="485551"/>
                    <a:pt x="2005682" y="485551"/>
                    <a:pt x="2006953" y="485551"/>
                  </a:cubicBezTo>
                  <a:lnTo>
                    <a:pt x="2010767" y="486822"/>
                  </a:lnTo>
                  <a:lnTo>
                    <a:pt x="2019663" y="486822"/>
                  </a:lnTo>
                  <a:cubicBezTo>
                    <a:pt x="2020935" y="486822"/>
                    <a:pt x="2020935" y="486822"/>
                    <a:pt x="2022205" y="486822"/>
                  </a:cubicBezTo>
                  <a:lnTo>
                    <a:pt x="2026018" y="488093"/>
                  </a:lnTo>
                  <a:lnTo>
                    <a:pt x="2028560" y="488093"/>
                  </a:lnTo>
                  <a:cubicBezTo>
                    <a:pt x="2031103" y="488093"/>
                    <a:pt x="2033645" y="490635"/>
                    <a:pt x="2033645" y="493177"/>
                  </a:cubicBezTo>
                  <a:cubicBezTo>
                    <a:pt x="2033645" y="495719"/>
                    <a:pt x="2032373" y="499533"/>
                    <a:pt x="2028560" y="499533"/>
                  </a:cubicBezTo>
                  <a:moveTo>
                    <a:pt x="1961196" y="494448"/>
                  </a:moveTo>
                  <a:cubicBezTo>
                    <a:pt x="1958654" y="494448"/>
                    <a:pt x="1956112" y="491906"/>
                    <a:pt x="1956112" y="489364"/>
                  </a:cubicBezTo>
                  <a:lnTo>
                    <a:pt x="1956112" y="484279"/>
                  </a:lnTo>
                  <a:lnTo>
                    <a:pt x="1952299" y="480466"/>
                  </a:lnTo>
                  <a:cubicBezTo>
                    <a:pt x="1951028" y="479196"/>
                    <a:pt x="1951028" y="477924"/>
                    <a:pt x="1951028" y="476653"/>
                  </a:cubicBezTo>
                  <a:lnTo>
                    <a:pt x="1951028" y="475382"/>
                  </a:lnTo>
                  <a:cubicBezTo>
                    <a:pt x="1949757" y="474111"/>
                    <a:pt x="1949757" y="472840"/>
                    <a:pt x="1949757" y="471569"/>
                  </a:cubicBezTo>
                  <a:cubicBezTo>
                    <a:pt x="1949757" y="469026"/>
                    <a:pt x="1952299" y="466485"/>
                    <a:pt x="1954841" y="466485"/>
                  </a:cubicBezTo>
                  <a:lnTo>
                    <a:pt x="1958654" y="466485"/>
                  </a:lnTo>
                  <a:cubicBezTo>
                    <a:pt x="1961196" y="466485"/>
                    <a:pt x="1963738" y="469026"/>
                    <a:pt x="1963738" y="471569"/>
                  </a:cubicBezTo>
                  <a:lnTo>
                    <a:pt x="1963738" y="474111"/>
                  </a:lnTo>
                  <a:cubicBezTo>
                    <a:pt x="1963738" y="475382"/>
                    <a:pt x="1963738" y="475382"/>
                    <a:pt x="1963738" y="476653"/>
                  </a:cubicBezTo>
                  <a:lnTo>
                    <a:pt x="1965009" y="477924"/>
                  </a:lnTo>
                  <a:cubicBezTo>
                    <a:pt x="1966281" y="479196"/>
                    <a:pt x="1966281" y="480466"/>
                    <a:pt x="1966281" y="481737"/>
                  </a:cubicBezTo>
                  <a:lnTo>
                    <a:pt x="1966281" y="488093"/>
                  </a:lnTo>
                  <a:cubicBezTo>
                    <a:pt x="1966281" y="493177"/>
                    <a:pt x="1963738" y="494448"/>
                    <a:pt x="1961196" y="494448"/>
                  </a:cubicBezTo>
                  <a:moveTo>
                    <a:pt x="1912897" y="471569"/>
                  </a:moveTo>
                  <a:cubicBezTo>
                    <a:pt x="1911626" y="471569"/>
                    <a:pt x="1910355" y="471569"/>
                    <a:pt x="1909084" y="470298"/>
                  </a:cubicBezTo>
                  <a:lnTo>
                    <a:pt x="1907813" y="469026"/>
                  </a:lnTo>
                  <a:lnTo>
                    <a:pt x="1896374" y="469026"/>
                  </a:lnTo>
                  <a:cubicBezTo>
                    <a:pt x="1893832" y="469026"/>
                    <a:pt x="1892560" y="467756"/>
                    <a:pt x="1891290" y="466485"/>
                  </a:cubicBezTo>
                  <a:cubicBezTo>
                    <a:pt x="1890019" y="465213"/>
                    <a:pt x="1888747" y="463943"/>
                    <a:pt x="1888747" y="462671"/>
                  </a:cubicBezTo>
                  <a:lnTo>
                    <a:pt x="1888747" y="460130"/>
                  </a:lnTo>
                  <a:cubicBezTo>
                    <a:pt x="1888747" y="457587"/>
                    <a:pt x="1891290" y="455045"/>
                    <a:pt x="1893832" y="455045"/>
                  </a:cubicBezTo>
                  <a:cubicBezTo>
                    <a:pt x="1896374" y="455045"/>
                    <a:pt x="1897645" y="456316"/>
                    <a:pt x="1898915" y="457587"/>
                  </a:cubicBezTo>
                  <a:cubicBezTo>
                    <a:pt x="1900187" y="457587"/>
                    <a:pt x="1900187" y="458858"/>
                    <a:pt x="1901458" y="458858"/>
                  </a:cubicBezTo>
                  <a:lnTo>
                    <a:pt x="1911626" y="458858"/>
                  </a:lnTo>
                  <a:cubicBezTo>
                    <a:pt x="1912897" y="458858"/>
                    <a:pt x="1914168" y="458858"/>
                    <a:pt x="1915439" y="460130"/>
                  </a:cubicBezTo>
                  <a:lnTo>
                    <a:pt x="1917981" y="462671"/>
                  </a:lnTo>
                  <a:cubicBezTo>
                    <a:pt x="1920523" y="463943"/>
                    <a:pt x="1920523" y="467756"/>
                    <a:pt x="1917981" y="469026"/>
                  </a:cubicBezTo>
                  <a:cubicBezTo>
                    <a:pt x="1915439" y="471569"/>
                    <a:pt x="1914168" y="471569"/>
                    <a:pt x="1912897" y="471569"/>
                  </a:cubicBezTo>
                  <a:moveTo>
                    <a:pt x="63551" y="449960"/>
                  </a:moveTo>
                  <a:cubicBezTo>
                    <a:pt x="61009" y="449960"/>
                    <a:pt x="59738" y="448690"/>
                    <a:pt x="58467" y="446147"/>
                  </a:cubicBezTo>
                  <a:lnTo>
                    <a:pt x="53383" y="432166"/>
                  </a:lnTo>
                  <a:lnTo>
                    <a:pt x="49570" y="428353"/>
                  </a:lnTo>
                  <a:cubicBezTo>
                    <a:pt x="49570" y="428353"/>
                    <a:pt x="48299" y="427081"/>
                    <a:pt x="48299" y="427081"/>
                  </a:cubicBezTo>
                  <a:lnTo>
                    <a:pt x="48299" y="425810"/>
                  </a:lnTo>
                  <a:cubicBezTo>
                    <a:pt x="47028" y="423268"/>
                    <a:pt x="48299" y="420726"/>
                    <a:pt x="50841" y="419455"/>
                  </a:cubicBezTo>
                  <a:cubicBezTo>
                    <a:pt x="53383" y="418183"/>
                    <a:pt x="55925" y="419455"/>
                    <a:pt x="57196" y="421997"/>
                  </a:cubicBezTo>
                  <a:lnTo>
                    <a:pt x="57196" y="421997"/>
                  </a:lnTo>
                  <a:lnTo>
                    <a:pt x="61009" y="425810"/>
                  </a:lnTo>
                  <a:cubicBezTo>
                    <a:pt x="61009" y="425810"/>
                    <a:pt x="62280" y="427081"/>
                    <a:pt x="62280" y="427081"/>
                  </a:cubicBezTo>
                  <a:lnTo>
                    <a:pt x="67364" y="442334"/>
                  </a:lnTo>
                  <a:cubicBezTo>
                    <a:pt x="68635" y="444876"/>
                    <a:pt x="67364" y="447419"/>
                    <a:pt x="64822" y="448690"/>
                  </a:cubicBezTo>
                  <a:cubicBezTo>
                    <a:pt x="64822" y="449960"/>
                    <a:pt x="63551" y="449960"/>
                    <a:pt x="63551" y="449960"/>
                  </a:cubicBezTo>
                  <a:moveTo>
                    <a:pt x="29233" y="381323"/>
                  </a:moveTo>
                  <a:lnTo>
                    <a:pt x="21607" y="358443"/>
                  </a:lnTo>
                  <a:cubicBezTo>
                    <a:pt x="20336" y="355901"/>
                    <a:pt x="21607" y="353359"/>
                    <a:pt x="24149" y="352088"/>
                  </a:cubicBezTo>
                  <a:cubicBezTo>
                    <a:pt x="26691" y="350817"/>
                    <a:pt x="29233" y="352088"/>
                    <a:pt x="30505" y="354630"/>
                  </a:cubicBezTo>
                  <a:lnTo>
                    <a:pt x="38131" y="377510"/>
                  </a:lnTo>
                  <a:lnTo>
                    <a:pt x="33046" y="380051"/>
                  </a:lnTo>
                  <a:lnTo>
                    <a:pt x="29233" y="381323"/>
                  </a:lnTo>
                  <a:close/>
                  <a:moveTo>
                    <a:pt x="12710" y="316497"/>
                  </a:moveTo>
                  <a:cubicBezTo>
                    <a:pt x="10168" y="316497"/>
                    <a:pt x="8897" y="315227"/>
                    <a:pt x="7626" y="312684"/>
                  </a:cubicBezTo>
                  <a:lnTo>
                    <a:pt x="5084" y="306329"/>
                  </a:lnTo>
                  <a:cubicBezTo>
                    <a:pt x="5084" y="306329"/>
                    <a:pt x="5084" y="305058"/>
                    <a:pt x="5084" y="305058"/>
                  </a:cubicBezTo>
                  <a:lnTo>
                    <a:pt x="5084" y="298703"/>
                  </a:lnTo>
                  <a:lnTo>
                    <a:pt x="2542" y="292347"/>
                  </a:lnTo>
                  <a:cubicBezTo>
                    <a:pt x="2542" y="292347"/>
                    <a:pt x="2542" y="291076"/>
                    <a:pt x="2542" y="291076"/>
                  </a:cubicBezTo>
                  <a:lnTo>
                    <a:pt x="2542" y="287263"/>
                  </a:lnTo>
                  <a:cubicBezTo>
                    <a:pt x="2542" y="284720"/>
                    <a:pt x="5084" y="282179"/>
                    <a:pt x="7626" y="282179"/>
                  </a:cubicBezTo>
                  <a:cubicBezTo>
                    <a:pt x="10168" y="282179"/>
                    <a:pt x="12710" y="284720"/>
                    <a:pt x="12710" y="287263"/>
                  </a:cubicBezTo>
                  <a:lnTo>
                    <a:pt x="12710" y="289805"/>
                  </a:lnTo>
                  <a:lnTo>
                    <a:pt x="15252" y="296160"/>
                  </a:lnTo>
                  <a:cubicBezTo>
                    <a:pt x="15252" y="296160"/>
                    <a:pt x="15252" y="297431"/>
                    <a:pt x="15252" y="297431"/>
                  </a:cubicBezTo>
                  <a:lnTo>
                    <a:pt x="15252" y="303787"/>
                  </a:lnTo>
                  <a:lnTo>
                    <a:pt x="16523" y="308871"/>
                  </a:lnTo>
                  <a:cubicBezTo>
                    <a:pt x="17794" y="311414"/>
                    <a:pt x="16523" y="313956"/>
                    <a:pt x="13981" y="315227"/>
                  </a:cubicBezTo>
                  <a:cubicBezTo>
                    <a:pt x="13981" y="315227"/>
                    <a:pt x="12710" y="316497"/>
                    <a:pt x="12710" y="316497"/>
                  </a:cubicBezTo>
                  <a:moveTo>
                    <a:pt x="618990" y="249131"/>
                  </a:moveTo>
                  <a:lnTo>
                    <a:pt x="603738" y="249131"/>
                  </a:lnTo>
                  <a:cubicBezTo>
                    <a:pt x="603738" y="249131"/>
                    <a:pt x="602467" y="249131"/>
                    <a:pt x="602467" y="249131"/>
                  </a:cubicBezTo>
                  <a:lnTo>
                    <a:pt x="594841" y="246588"/>
                  </a:lnTo>
                  <a:cubicBezTo>
                    <a:pt x="592299" y="246588"/>
                    <a:pt x="589757" y="244047"/>
                    <a:pt x="589757" y="241504"/>
                  </a:cubicBezTo>
                  <a:cubicBezTo>
                    <a:pt x="589757" y="238962"/>
                    <a:pt x="592299" y="236420"/>
                    <a:pt x="594841" y="236420"/>
                  </a:cubicBezTo>
                  <a:lnTo>
                    <a:pt x="597383" y="236420"/>
                  </a:lnTo>
                  <a:cubicBezTo>
                    <a:pt x="597383" y="236420"/>
                    <a:pt x="598654" y="236420"/>
                    <a:pt x="598654" y="236420"/>
                  </a:cubicBezTo>
                  <a:lnTo>
                    <a:pt x="605009" y="238962"/>
                  </a:lnTo>
                  <a:lnTo>
                    <a:pt x="618990" y="238962"/>
                  </a:lnTo>
                  <a:cubicBezTo>
                    <a:pt x="621533" y="238962"/>
                    <a:pt x="624074" y="241504"/>
                    <a:pt x="624074" y="244047"/>
                  </a:cubicBezTo>
                  <a:cubicBezTo>
                    <a:pt x="624074" y="246588"/>
                    <a:pt x="621533" y="249131"/>
                    <a:pt x="618990" y="249131"/>
                  </a:cubicBezTo>
                  <a:moveTo>
                    <a:pt x="5084" y="244047"/>
                  </a:moveTo>
                  <a:cubicBezTo>
                    <a:pt x="2542" y="244047"/>
                    <a:pt x="0" y="241504"/>
                    <a:pt x="0" y="238962"/>
                  </a:cubicBezTo>
                  <a:lnTo>
                    <a:pt x="0" y="214811"/>
                  </a:lnTo>
                  <a:cubicBezTo>
                    <a:pt x="0" y="212270"/>
                    <a:pt x="2542" y="209727"/>
                    <a:pt x="5084" y="209727"/>
                  </a:cubicBezTo>
                  <a:cubicBezTo>
                    <a:pt x="7626" y="209727"/>
                    <a:pt x="10168" y="212270"/>
                    <a:pt x="10168" y="214811"/>
                  </a:cubicBezTo>
                  <a:lnTo>
                    <a:pt x="10168" y="238962"/>
                  </a:lnTo>
                  <a:cubicBezTo>
                    <a:pt x="10168" y="242775"/>
                    <a:pt x="8897" y="244047"/>
                    <a:pt x="5084" y="244047"/>
                  </a:cubicBezTo>
                  <a:moveTo>
                    <a:pt x="545271" y="241504"/>
                  </a:moveTo>
                  <a:cubicBezTo>
                    <a:pt x="544000" y="241504"/>
                    <a:pt x="544000" y="241504"/>
                    <a:pt x="542729" y="241504"/>
                  </a:cubicBezTo>
                  <a:lnTo>
                    <a:pt x="541458" y="240233"/>
                  </a:lnTo>
                  <a:lnTo>
                    <a:pt x="536374" y="238962"/>
                  </a:lnTo>
                  <a:lnTo>
                    <a:pt x="530018" y="238962"/>
                  </a:lnTo>
                  <a:cubicBezTo>
                    <a:pt x="530018" y="238962"/>
                    <a:pt x="528747" y="238962"/>
                    <a:pt x="528747" y="238962"/>
                  </a:cubicBezTo>
                  <a:lnTo>
                    <a:pt x="521121" y="236420"/>
                  </a:lnTo>
                  <a:cubicBezTo>
                    <a:pt x="521121" y="236420"/>
                    <a:pt x="519850" y="236420"/>
                    <a:pt x="519850" y="236420"/>
                  </a:cubicBezTo>
                  <a:cubicBezTo>
                    <a:pt x="517308" y="235149"/>
                    <a:pt x="516037" y="232607"/>
                    <a:pt x="517308" y="230064"/>
                  </a:cubicBezTo>
                  <a:cubicBezTo>
                    <a:pt x="518579" y="227522"/>
                    <a:pt x="521121" y="226251"/>
                    <a:pt x="523663" y="227522"/>
                  </a:cubicBezTo>
                  <a:lnTo>
                    <a:pt x="523663" y="227522"/>
                  </a:lnTo>
                  <a:lnTo>
                    <a:pt x="530018" y="228794"/>
                  </a:lnTo>
                  <a:lnTo>
                    <a:pt x="536374" y="228794"/>
                  </a:lnTo>
                  <a:cubicBezTo>
                    <a:pt x="536374" y="228794"/>
                    <a:pt x="537645" y="228794"/>
                    <a:pt x="537645" y="228794"/>
                  </a:cubicBezTo>
                  <a:lnTo>
                    <a:pt x="547813" y="232607"/>
                  </a:lnTo>
                  <a:cubicBezTo>
                    <a:pt x="550355" y="233877"/>
                    <a:pt x="551626" y="236420"/>
                    <a:pt x="550355" y="238962"/>
                  </a:cubicBezTo>
                  <a:cubicBezTo>
                    <a:pt x="549084" y="240233"/>
                    <a:pt x="547813" y="241504"/>
                    <a:pt x="545271" y="241504"/>
                  </a:cubicBezTo>
                  <a:moveTo>
                    <a:pt x="666019" y="238962"/>
                  </a:moveTo>
                  <a:cubicBezTo>
                    <a:pt x="664748" y="238962"/>
                    <a:pt x="662205" y="237691"/>
                    <a:pt x="662205" y="236420"/>
                  </a:cubicBezTo>
                  <a:cubicBezTo>
                    <a:pt x="660935" y="233877"/>
                    <a:pt x="662205" y="231336"/>
                    <a:pt x="664748" y="230064"/>
                  </a:cubicBezTo>
                  <a:lnTo>
                    <a:pt x="666019" y="228794"/>
                  </a:lnTo>
                  <a:lnTo>
                    <a:pt x="672374" y="226251"/>
                  </a:lnTo>
                  <a:lnTo>
                    <a:pt x="676187" y="222438"/>
                  </a:lnTo>
                  <a:cubicBezTo>
                    <a:pt x="676187" y="222438"/>
                    <a:pt x="677458" y="221167"/>
                    <a:pt x="678729" y="221167"/>
                  </a:cubicBezTo>
                  <a:lnTo>
                    <a:pt x="685084" y="218625"/>
                  </a:lnTo>
                  <a:cubicBezTo>
                    <a:pt x="687626" y="217354"/>
                    <a:pt x="690168" y="217354"/>
                    <a:pt x="692710" y="218625"/>
                  </a:cubicBezTo>
                  <a:cubicBezTo>
                    <a:pt x="695252" y="219896"/>
                    <a:pt x="695252" y="223709"/>
                    <a:pt x="692710" y="224981"/>
                  </a:cubicBezTo>
                  <a:lnTo>
                    <a:pt x="691439" y="226251"/>
                  </a:lnTo>
                  <a:cubicBezTo>
                    <a:pt x="691439" y="226251"/>
                    <a:pt x="690168" y="227522"/>
                    <a:pt x="688897" y="227522"/>
                  </a:cubicBezTo>
                  <a:lnTo>
                    <a:pt x="682542" y="230064"/>
                  </a:lnTo>
                  <a:lnTo>
                    <a:pt x="678729" y="233877"/>
                  </a:lnTo>
                  <a:cubicBezTo>
                    <a:pt x="678729" y="233877"/>
                    <a:pt x="677458" y="235149"/>
                    <a:pt x="676187" y="235149"/>
                  </a:cubicBezTo>
                  <a:lnTo>
                    <a:pt x="668560" y="237691"/>
                  </a:lnTo>
                  <a:cubicBezTo>
                    <a:pt x="667290" y="238962"/>
                    <a:pt x="667290" y="238962"/>
                    <a:pt x="666019" y="238962"/>
                  </a:cubicBezTo>
                  <a:moveTo>
                    <a:pt x="474093" y="223709"/>
                  </a:moveTo>
                  <a:lnTo>
                    <a:pt x="470280" y="223709"/>
                  </a:lnTo>
                  <a:cubicBezTo>
                    <a:pt x="470280" y="223709"/>
                    <a:pt x="469009" y="223709"/>
                    <a:pt x="469009" y="223709"/>
                  </a:cubicBezTo>
                  <a:lnTo>
                    <a:pt x="462654" y="221167"/>
                  </a:lnTo>
                  <a:lnTo>
                    <a:pt x="458841" y="221167"/>
                  </a:lnTo>
                  <a:cubicBezTo>
                    <a:pt x="458841" y="221167"/>
                    <a:pt x="457570" y="221167"/>
                    <a:pt x="457570" y="221167"/>
                  </a:cubicBezTo>
                  <a:lnTo>
                    <a:pt x="449944" y="218625"/>
                  </a:lnTo>
                  <a:lnTo>
                    <a:pt x="451215" y="213541"/>
                  </a:lnTo>
                  <a:lnTo>
                    <a:pt x="452486" y="208456"/>
                  </a:lnTo>
                  <a:lnTo>
                    <a:pt x="460112" y="210998"/>
                  </a:lnTo>
                  <a:lnTo>
                    <a:pt x="463925" y="210998"/>
                  </a:lnTo>
                  <a:cubicBezTo>
                    <a:pt x="463925" y="210998"/>
                    <a:pt x="465196" y="210998"/>
                    <a:pt x="465196" y="210998"/>
                  </a:cubicBezTo>
                  <a:lnTo>
                    <a:pt x="471551" y="213541"/>
                  </a:lnTo>
                  <a:lnTo>
                    <a:pt x="475364" y="213541"/>
                  </a:lnTo>
                  <a:cubicBezTo>
                    <a:pt x="477906" y="213541"/>
                    <a:pt x="480448" y="216083"/>
                    <a:pt x="480448" y="218625"/>
                  </a:cubicBezTo>
                  <a:cubicBezTo>
                    <a:pt x="480448" y="221167"/>
                    <a:pt x="476636" y="223709"/>
                    <a:pt x="474093" y="223709"/>
                  </a:cubicBezTo>
                  <a:moveTo>
                    <a:pt x="402916" y="209727"/>
                  </a:moveTo>
                  <a:cubicBezTo>
                    <a:pt x="402916" y="209727"/>
                    <a:pt x="401645" y="209727"/>
                    <a:pt x="401645" y="209727"/>
                  </a:cubicBezTo>
                  <a:lnTo>
                    <a:pt x="383850" y="203372"/>
                  </a:lnTo>
                  <a:lnTo>
                    <a:pt x="378766" y="200830"/>
                  </a:lnTo>
                  <a:cubicBezTo>
                    <a:pt x="377495" y="199559"/>
                    <a:pt x="374953" y="198287"/>
                    <a:pt x="374953" y="197017"/>
                  </a:cubicBezTo>
                  <a:cubicBezTo>
                    <a:pt x="374953" y="194474"/>
                    <a:pt x="377495" y="191932"/>
                    <a:pt x="380037" y="191932"/>
                  </a:cubicBezTo>
                  <a:lnTo>
                    <a:pt x="380037" y="191932"/>
                  </a:lnTo>
                  <a:cubicBezTo>
                    <a:pt x="381308" y="191932"/>
                    <a:pt x="381308" y="191932"/>
                    <a:pt x="382579" y="191932"/>
                  </a:cubicBezTo>
                  <a:lnTo>
                    <a:pt x="387664" y="194474"/>
                  </a:lnTo>
                  <a:lnTo>
                    <a:pt x="405458" y="199559"/>
                  </a:lnTo>
                  <a:cubicBezTo>
                    <a:pt x="408000" y="200830"/>
                    <a:pt x="409271" y="203372"/>
                    <a:pt x="408000" y="205914"/>
                  </a:cubicBezTo>
                  <a:cubicBezTo>
                    <a:pt x="406729" y="208456"/>
                    <a:pt x="404187" y="209727"/>
                    <a:pt x="402916" y="209727"/>
                  </a:cubicBezTo>
                  <a:moveTo>
                    <a:pt x="730841" y="205914"/>
                  </a:moveTo>
                  <a:cubicBezTo>
                    <a:pt x="729570" y="205914"/>
                    <a:pt x="727028" y="204643"/>
                    <a:pt x="727028" y="203372"/>
                  </a:cubicBezTo>
                  <a:cubicBezTo>
                    <a:pt x="725757" y="200830"/>
                    <a:pt x="727028" y="198287"/>
                    <a:pt x="729570" y="197017"/>
                  </a:cubicBezTo>
                  <a:lnTo>
                    <a:pt x="751177" y="185577"/>
                  </a:lnTo>
                  <a:cubicBezTo>
                    <a:pt x="753719" y="184306"/>
                    <a:pt x="756262" y="185577"/>
                    <a:pt x="757532" y="188119"/>
                  </a:cubicBezTo>
                  <a:cubicBezTo>
                    <a:pt x="758804" y="190661"/>
                    <a:pt x="757532" y="193204"/>
                    <a:pt x="754991" y="194474"/>
                  </a:cubicBezTo>
                  <a:lnTo>
                    <a:pt x="733383" y="205914"/>
                  </a:lnTo>
                  <a:cubicBezTo>
                    <a:pt x="732112" y="204643"/>
                    <a:pt x="732112" y="205914"/>
                    <a:pt x="730841" y="205914"/>
                  </a:cubicBezTo>
                  <a:moveTo>
                    <a:pt x="331738" y="188119"/>
                  </a:moveTo>
                  <a:cubicBezTo>
                    <a:pt x="331738" y="188119"/>
                    <a:pt x="330467" y="188119"/>
                    <a:pt x="330467" y="188119"/>
                  </a:cubicBezTo>
                  <a:lnTo>
                    <a:pt x="319028" y="184306"/>
                  </a:lnTo>
                  <a:lnTo>
                    <a:pt x="315215" y="181764"/>
                  </a:lnTo>
                  <a:lnTo>
                    <a:pt x="310131" y="181764"/>
                  </a:lnTo>
                  <a:cubicBezTo>
                    <a:pt x="307589" y="181764"/>
                    <a:pt x="305047" y="179221"/>
                    <a:pt x="305047" y="176679"/>
                  </a:cubicBezTo>
                  <a:cubicBezTo>
                    <a:pt x="305047" y="174138"/>
                    <a:pt x="307589" y="171595"/>
                    <a:pt x="310131" y="171595"/>
                  </a:cubicBezTo>
                  <a:lnTo>
                    <a:pt x="316486" y="171595"/>
                  </a:lnTo>
                  <a:cubicBezTo>
                    <a:pt x="317757" y="171595"/>
                    <a:pt x="317757" y="171595"/>
                    <a:pt x="319028" y="171595"/>
                  </a:cubicBezTo>
                  <a:lnTo>
                    <a:pt x="324112" y="174138"/>
                  </a:lnTo>
                  <a:lnTo>
                    <a:pt x="335551" y="177951"/>
                  </a:lnTo>
                  <a:cubicBezTo>
                    <a:pt x="338093" y="179221"/>
                    <a:pt x="339364" y="181764"/>
                    <a:pt x="338093" y="184306"/>
                  </a:cubicBezTo>
                  <a:cubicBezTo>
                    <a:pt x="335551" y="186848"/>
                    <a:pt x="334280" y="188119"/>
                    <a:pt x="331738" y="188119"/>
                  </a:cubicBezTo>
                  <a:moveTo>
                    <a:pt x="799477" y="179221"/>
                  </a:moveTo>
                  <a:cubicBezTo>
                    <a:pt x="796934" y="179221"/>
                    <a:pt x="795663" y="177951"/>
                    <a:pt x="794393" y="175408"/>
                  </a:cubicBezTo>
                  <a:cubicBezTo>
                    <a:pt x="793121" y="172866"/>
                    <a:pt x="794393" y="170324"/>
                    <a:pt x="796934" y="169053"/>
                  </a:cubicBezTo>
                  <a:lnTo>
                    <a:pt x="808374" y="165240"/>
                  </a:lnTo>
                  <a:cubicBezTo>
                    <a:pt x="808374" y="165240"/>
                    <a:pt x="809645" y="165240"/>
                    <a:pt x="809645" y="165240"/>
                  </a:cubicBezTo>
                  <a:lnTo>
                    <a:pt x="819813" y="165240"/>
                  </a:lnTo>
                  <a:cubicBezTo>
                    <a:pt x="822355" y="165240"/>
                    <a:pt x="824897" y="167782"/>
                    <a:pt x="824897" y="170324"/>
                  </a:cubicBezTo>
                  <a:cubicBezTo>
                    <a:pt x="824897" y="172866"/>
                    <a:pt x="822355" y="175408"/>
                    <a:pt x="819813" y="175408"/>
                  </a:cubicBezTo>
                  <a:lnTo>
                    <a:pt x="810916" y="175408"/>
                  </a:lnTo>
                  <a:lnTo>
                    <a:pt x="800748" y="179221"/>
                  </a:lnTo>
                  <a:cubicBezTo>
                    <a:pt x="800748" y="179221"/>
                    <a:pt x="800748" y="179221"/>
                    <a:pt x="799477" y="179221"/>
                  </a:cubicBezTo>
                  <a:moveTo>
                    <a:pt x="20336" y="176679"/>
                  </a:moveTo>
                  <a:cubicBezTo>
                    <a:pt x="19065" y="176679"/>
                    <a:pt x="17794" y="176679"/>
                    <a:pt x="16523" y="175408"/>
                  </a:cubicBezTo>
                  <a:cubicBezTo>
                    <a:pt x="13981" y="174138"/>
                    <a:pt x="13981" y="170324"/>
                    <a:pt x="16523" y="169053"/>
                  </a:cubicBezTo>
                  <a:lnTo>
                    <a:pt x="20336" y="165240"/>
                  </a:lnTo>
                  <a:cubicBezTo>
                    <a:pt x="20336" y="165240"/>
                    <a:pt x="21607" y="165240"/>
                    <a:pt x="21607" y="163968"/>
                  </a:cubicBezTo>
                  <a:lnTo>
                    <a:pt x="38131" y="155071"/>
                  </a:lnTo>
                  <a:cubicBezTo>
                    <a:pt x="40673" y="153800"/>
                    <a:pt x="43215" y="155071"/>
                    <a:pt x="44486" y="156342"/>
                  </a:cubicBezTo>
                  <a:cubicBezTo>
                    <a:pt x="45757" y="158884"/>
                    <a:pt x="44486" y="161427"/>
                    <a:pt x="43215" y="162698"/>
                  </a:cubicBezTo>
                  <a:lnTo>
                    <a:pt x="26691" y="171595"/>
                  </a:lnTo>
                  <a:lnTo>
                    <a:pt x="22878" y="175408"/>
                  </a:lnTo>
                  <a:cubicBezTo>
                    <a:pt x="22878" y="176679"/>
                    <a:pt x="21607" y="176679"/>
                    <a:pt x="20336" y="176679"/>
                  </a:cubicBezTo>
                  <a:moveTo>
                    <a:pt x="260561" y="170324"/>
                  </a:moveTo>
                  <a:cubicBezTo>
                    <a:pt x="260561" y="170324"/>
                    <a:pt x="259290" y="170324"/>
                    <a:pt x="259290" y="170324"/>
                  </a:cubicBezTo>
                  <a:lnTo>
                    <a:pt x="254206" y="169053"/>
                  </a:lnTo>
                  <a:lnTo>
                    <a:pt x="236411" y="166511"/>
                  </a:lnTo>
                  <a:cubicBezTo>
                    <a:pt x="233869" y="166511"/>
                    <a:pt x="231327" y="163968"/>
                    <a:pt x="232598" y="161427"/>
                  </a:cubicBezTo>
                  <a:cubicBezTo>
                    <a:pt x="232598" y="158884"/>
                    <a:pt x="235140" y="157613"/>
                    <a:pt x="238953" y="157613"/>
                  </a:cubicBezTo>
                  <a:lnTo>
                    <a:pt x="258019" y="161427"/>
                  </a:lnTo>
                  <a:lnTo>
                    <a:pt x="264374" y="163968"/>
                  </a:lnTo>
                  <a:cubicBezTo>
                    <a:pt x="266916" y="165240"/>
                    <a:pt x="268187" y="167782"/>
                    <a:pt x="266916" y="170324"/>
                  </a:cubicBezTo>
                  <a:cubicBezTo>
                    <a:pt x="264374" y="169053"/>
                    <a:pt x="263103" y="170324"/>
                    <a:pt x="260561" y="170324"/>
                  </a:cubicBezTo>
                  <a:moveTo>
                    <a:pt x="188112" y="156342"/>
                  </a:moveTo>
                  <a:cubicBezTo>
                    <a:pt x="188112" y="156342"/>
                    <a:pt x="186841" y="156342"/>
                    <a:pt x="188112" y="156342"/>
                  </a:cubicBezTo>
                  <a:lnTo>
                    <a:pt x="174131" y="153800"/>
                  </a:lnTo>
                  <a:lnTo>
                    <a:pt x="170318" y="153800"/>
                  </a:lnTo>
                  <a:cubicBezTo>
                    <a:pt x="170318" y="153800"/>
                    <a:pt x="169047" y="153800"/>
                    <a:pt x="169047" y="153800"/>
                  </a:cubicBezTo>
                  <a:lnTo>
                    <a:pt x="162691" y="151258"/>
                  </a:lnTo>
                  <a:cubicBezTo>
                    <a:pt x="160149" y="149987"/>
                    <a:pt x="158879" y="147444"/>
                    <a:pt x="160149" y="144902"/>
                  </a:cubicBezTo>
                  <a:cubicBezTo>
                    <a:pt x="161420" y="142361"/>
                    <a:pt x="163963" y="141089"/>
                    <a:pt x="166504" y="142361"/>
                  </a:cubicBezTo>
                  <a:lnTo>
                    <a:pt x="171589" y="143631"/>
                  </a:lnTo>
                  <a:lnTo>
                    <a:pt x="175402" y="143631"/>
                  </a:lnTo>
                  <a:lnTo>
                    <a:pt x="189383" y="146174"/>
                  </a:lnTo>
                  <a:cubicBezTo>
                    <a:pt x="191925" y="146174"/>
                    <a:pt x="194467" y="148716"/>
                    <a:pt x="193196" y="151258"/>
                  </a:cubicBezTo>
                  <a:cubicBezTo>
                    <a:pt x="191925" y="155071"/>
                    <a:pt x="190654" y="156342"/>
                    <a:pt x="188112" y="156342"/>
                  </a:cubicBezTo>
                  <a:moveTo>
                    <a:pt x="88972" y="153800"/>
                  </a:moveTo>
                  <a:cubicBezTo>
                    <a:pt x="86430" y="153800"/>
                    <a:pt x="83888" y="151258"/>
                    <a:pt x="83888" y="148716"/>
                  </a:cubicBezTo>
                  <a:cubicBezTo>
                    <a:pt x="83888" y="146174"/>
                    <a:pt x="85159" y="143631"/>
                    <a:pt x="88972" y="143631"/>
                  </a:cubicBezTo>
                  <a:lnTo>
                    <a:pt x="113121" y="142361"/>
                  </a:lnTo>
                  <a:cubicBezTo>
                    <a:pt x="115663" y="142361"/>
                    <a:pt x="118205" y="143631"/>
                    <a:pt x="118205" y="147444"/>
                  </a:cubicBezTo>
                  <a:cubicBezTo>
                    <a:pt x="118205" y="149987"/>
                    <a:pt x="116934" y="152529"/>
                    <a:pt x="113121" y="152529"/>
                  </a:cubicBezTo>
                  <a:lnTo>
                    <a:pt x="88972" y="153800"/>
                  </a:lnTo>
                  <a:cubicBezTo>
                    <a:pt x="88972" y="153800"/>
                    <a:pt x="88972" y="153800"/>
                    <a:pt x="88972" y="153800"/>
                  </a:cubicBezTo>
                  <a:moveTo>
                    <a:pt x="1529047" y="55927"/>
                  </a:moveTo>
                  <a:cubicBezTo>
                    <a:pt x="1527775" y="55927"/>
                    <a:pt x="1525234" y="54656"/>
                    <a:pt x="1523963" y="53385"/>
                  </a:cubicBezTo>
                  <a:lnTo>
                    <a:pt x="1522691" y="49571"/>
                  </a:lnTo>
                  <a:cubicBezTo>
                    <a:pt x="1522691" y="48301"/>
                    <a:pt x="1522691" y="48301"/>
                    <a:pt x="1522691" y="47030"/>
                  </a:cubicBezTo>
                  <a:lnTo>
                    <a:pt x="1522691" y="35590"/>
                  </a:lnTo>
                  <a:cubicBezTo>
                    <a:pt x="1522691" y="33048"/>
                    <a:pt x="1525234" y="30505"/>
                    <a:pt x="1527775" y="30505"/>
                  </a:cubicBezTo>
                  <a:lnTo>
                    <a:pt x="1531589" y="30505"/>
                  </a:lnTo>
                  <a:cubicBezTo>
                    <a:pt x="1532860" y="29235"/>
                    <a:pt x="1534131" y="29235"/>
                    <a:pt x="1535402" y="29235"/>
                  </a:cubicBezTo>
                  <a:cubicBezTo>
                    <a:pt x="1537944" y="29235"/>
                    <a:pt x="1540486" y="31777"/>
                    <a:pt x="1540486" y="34319"/>
                  </a:cubicBezTo>
                  <a:lnTo>
                    <a:pt x="1540486" y="35590"/>
                  </a:lnTo>
                  <a:cubicBezTo>
                    <a:pt x="1540486" y="38132"/>
                    <a:pt x="1537944" y="40675"/>
                    <a:pt x="1535402" y="40675"/>
                  </a:cubicBezTo>
                  <a:lnTo>
                    <a:pt x="1532860" y="40675"/>
                  </a:lnTo>
                  <a:lnTo>
                    <a:pt x="1532860" y="45758"/>
                  </a:lnTo>
                  <a:lnTo>
                    <a:pt x="1534131" y="48301"/>
                  </a:lnTo>
                  <a:cubicBezTo>
                    <a:pt x="1535402" y="50843"/>
                    <a:pt x="1534131" y="53385"/>
                    <a:pt x="1531589" y="54656"/>
                  </a:cubicBezTo>
                  <a:cubicBezTo>
                    <a:pt x="1530318" y="55927"/>
                    <a:pt x="1530318" y="55927"/>
                    <a:pt x="1529047" y="55927"/>
                  </a:cubicBezTo>
                  <a:moveTo>
                    <a:pt x="1546841" y="17795"/>
                  </a:moveTo>
                  <a:lnTo>
                    <a:pt x="1545570" y="17795"/>
                  </a:lnTo>
                  <a:cubicBezTo>
                    <a:pt x="1543028" y="17795"/>
                    <a:pt x="1540486" y="15253"/>
                    <a:pt x="1540486" y="12711"/>
                  </a:cubicBezTo>
                  <a:cubicBezTo>
                    <a:pt x="1540486" y="10168"/>
                    <a:pt x="1543028" y="7626"/>
                    <a:pt x="1545570" y="7626"/>
                  </a:cubicBezTo>
                  <a:lnTo>
                    <a:pt x="1546841" y="6355"/>
                  </a:lnTo>
                  <a:cubicBezTo>
                    <a:pt x="1548112" y="5084"/>
                    <a:pt x="1549383" y="5084"/>
                    <a:pt x="1550654" y="5084"/>
                  </a:cubicBezTo>
                  <a:lnTo>
                    <a:pt x="1550654" y="5084"/>
                  </a:lnTo>
                  <a:cubicBezTo>
                    <a:pt x="1550654" y="5084"/>
                    <a:pt x="1550654" y="5084"/>
                    <a:pt x="1551925" y="3813"/>
                  </a:cubicBezTo>
                  <a:lnTo>
                    <a:pt x="1554467" y="1271"/>
                  </a:lnTo>
                  <a:cubicBezTo>
                    <a:pt x="1555738" y="0"/>
                    <a:pt x="1557009" y="0"/>
                    <a:pt x="1558280" y="0"/>
                  </a:cubicBezTo>
                  <a:lnTo>
                    <a:pt x="1560822" y="0"/>
                  </a:lnTo>
                  <a:cubicBezTo>
                    <a:pt x="1562093" y="0"/>
                    <a:pt x="1563364" y="0"/>
                    <a:pt x="1564635" y="1271"/>
                  </a:cubicBezTo>
                  <a:lnTo>
                    <a:pt x="1567177" y="3813"/>
                  </a:lnTo>
                  <a:cubicBezTo>
                    <a:pt x="1569720" y="5084"/>
                    <a:pt x="1569720" y="8898"/>
                    <a:pt x="1567177" y="10168"/>
                  </a:cubicBezTo>
                  <a:cubicBezTo>
                    <a:pt x="1565906" y="11439"/>
                    <a:pt x="1564635" y="11439"/>
                    <a:pt x="1563364" y="11439"/>
                  </a:cubicBezTo>
                  <a:cubicBezTo>
                    <a:pt x="1562093" y="12711"/>
                    <a:pt x="1560822" y="13982"/>
                    <a:pt x="1559551" y="13982"/>
                  </a:cubicBezTo>
                  <a:lnTo>
                    <a:pt x="1554467" y="13982"/>
                  </a:lnTo>
                  <a:lnTo>
                    <a:pt x="1553196" y="15253"/>
                  </a:lnTo>
                  <a:cubicBezTo>
                    <a:pt x="1549383" y="17795"/>
                    <a:pt x="1548112" y="17795"/>
                    <a:pt x="1546841" y="17795"/>
                  </a:cubicBezTo>
                </a:path>
              </a:pathLst>
            </a:custGeom>
            <a:solidFill>
              <a:srgbClr val="DF3D3D"/>
            </a:solidFill>
            <a:ln w="3649"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F61E97F-E068-429F-9952-EC1942032B9F}"/>
                </a:ext>
              </a:extLst>
            </p:cNvPr>
            <p:cNvSpPr/>
            <p:nvPr/>
          </p:nvSpPr>
          <p:spPr>
            <a:xfrm>
              <a:off x="1879850" y="9234829"/>
              <a:ext cx="1040199" cy="841452"/>
            </a:xfrm>
            <a:custGeom>
              <a:avLst/>
              <a:gdLst>
                <a:gd name="connsiteX0" fmla="*/ 1035888 w 1040199"/>
                <a:gd name="connsiteY0" fmla="*/ 841452 h 841452"/>
                <a:gd name="connsiteX1" fmla="*/ 1033346 w 1040199"/>
                <a:gd name="connsiteY1" fmla="*/ 841452 h 841452"/>
                <a:gd name="connsiteX2" fmla="*/ 1011738 w 1040199"/>
                <a:gd name="connsiteY2" fmla="*/ 830012 h 841452"/>
                <a:gd name="connsiteX3" fmla="*/ 1009196 w 1040199"/>
                <a:gd name="connsiteY3" fmla="*/ 823657 h 841452"/>
                <a:gd name="connsiteX4" fmla="*/ 1015552 w 1040199"/>
                <a:gd name="connsiteY4" fmla="*/ 821115 h 841452"/>
                <a:gd name="connsiteX5" fmla="*/ 1037159 w 1040199"/>
                <a:gd name="connsiteY5" fmla="*/ 832555 h 841452"/>
                <a:gd name="connsiteX6" fmla="*/ 1039701 w 1040199"/>
                <a:gd name="connsiteY6" fmla="*/ 838910 h 841452"/>
                <a:gd name="connsiteX7" fmla="*/ 1035888 w 1040199"/>
                <a:gd name="connsiteY7" fmla="*/ 841452 h 841452"/>
                <a:gd name="connsiteX8" fmla="*/ 972336 w 1040199"/>
                <a:gd name="connsiteY8" fmla="*/ 808404 h 841452"/>
                <a:gd name="connsiteX9" fmla="*/ 971066 w 1040199"/>
                <a:gd name="connsiteY9" fmla="*/ 808404 h 841452"/>
                <a:gd name="connsiteX10" fmla="*/ 968524 w 1040199"/>
                <a:gd name="connsiteY10" fmla="*/ 807133 h 841452"/>
                <a:gd name="connsiteX11" fmla="*/ 948187 w 1040199"/>
                <a:gd name="connsiteY11" fmla="*/ 795693 h 841452"/>
                <a:gd name="connsiteX12" fmla="*/ 946916 w 1040199"/>
                <a:gd name="connsiteY12" fmla="*/ 789338 h 841452"/>
                <a:gd name="connsiteX13" fmla="*/ 953271 w 1040199"/>
                <a:gd name="connsiteY13" fmla="*/ 788067 h 841452"/>
                <a:gd name="connsiteX14" fmla="*/ 973608 w 1040199"/>
                <a:gd name="connsiteY14" fmla="*/ 799506 h 841452"/>
                <a:gd name="connsiteX15" fmla="*/ 976150 w 1040199"/>
                <a:gd name="connsiteY15" fmla="*/ 805861 h 841452"/>
                <a:gd name="connsiteX16" fmla="*/ 972336 w 1040199"/>
                <a:gd name="connsiteY16" fmla="*/ 808404 h 841452"/>
                <a:gd name="connsiteX17" fmla="*/ 908785 w 1040199"/>
                <a:gd name="connsiteY17" fmla="*/ 770271 h 841452"/>
                <a:gd name="connsiteX18" fmla="*/ 906243 w 1040199"/>
                <a:gd name="connsiteY18" fmla="*/ 769001 h 841452"/>
                <a:gd name="connsiteX19" fmla="*/ 898617 w 1040199"/>
                <a:gd name="connsiteY19" fmla="*/ 763916 h 841452"/>
                <a:gd name="connsiteX20" fmla="*/ 885907 w 1040199"/>
                <a:gd name="connsiteY20" fmla="*/ 755018 h 841452"/>
                <a:gd name="connsiteX21" fmla="*/ 884636 w 1040199"/>
                <a:gd name="connsiteY21" fmla="*/ 748663 h 841452"/>
                <a:gd name="connsiteX22" fmla="*/ 890991 w 1040199"/>
                <a:gd name="connsiteY22" fmla="*/ 747392 h 841452"/>
                <a:gd name="connsiteX23" fmla="*/ 903701 w 1040199"/>
                <a:gd name="connsiteY23" fmla="*/ 756290 h 841452"/>
                <a:gd name="connsiteX24" fmla="*/ 911327 w 1040199"/>
                <a:gd name="connsiteY24" fmla="*/ 761374 h 841452"/>
                <a:gd name="connsiteX25" fmla="*/ 912598 w 1040199"/>
                <a:gd name="connsiteY25" fmla="*/ 767729 h 841452"/>
                <a:gd name="connsiteX26" fmla="*/ 908785 w 1040199"/>
                <a:gd name="connsiteY26" fmla="*/ 770271 h 841452"/>
                <a:gd name="connsiteX27" fmla="*/ 847776 w 1040199"/>
                <a:gd name="connsiteY27" fmla="*/ 728326 h 841452"/>
                <a:gd name="connsiteX28" fmla="*/ 845234 w 1040199"/>
                <a:gd name="connsiteY28" fmla="*/ 727055 h 841452"/>
                <a:gd name="connsiteX29" fmla="*/ 824897 w 1040199"/>
                <a:gd name="connsiteY29" fmla="*/ 713073 h 841452"/>
                <a:gd name="connsiteX30" fmla="*/ 823626 w 1040199"/>
                <a:gd name="connsiteY30" fmla="*/ 706718 h 841452"/>
                <a:gd name="connsiteX31" fmla="*/ 829981 w 1040199"/>
                <a:gd name="connsiteY31" fmla="*/ 705447 h 841452"/>
                <a:gd name="connsiteX32" fmla="*/ 850318 w 1040199"/>
                <a:gd name="connsiteY32" fmla="*/ 719428 h 841452"/>
                <a:gd name="connsiteX33" fmla="*/ 851589 w 1040199"/>
                <a:gd name="connsiteY33" fmla="*/ 725784 h 841452"/>
                <a:gd name="connsiteX34" fmla="*/ 847776 w 1040199"/>
                <a:gd name="connsiteY34" fmla="*/ 728326 h 841452"/>
                <a:gd name="connsiteX35" fmla="*/ 785495 w 1040199"/>
                <a:gd name="connsiteY35" fmla="*/ 688923 h 841452"/>
                <a:gd name="connsiteX36" fmla="*/ 782953 w 1040199"/>
                <a:gd name="connsiteY36" fmla="*/ 688923 h 841452"/>
                <a:gd name="connsiteX37" fmla="*/ 761346 w 1040199"/>
                <a:gd name="connsiteY37" fmla="*/ 677483 h 841452"/>
                <a:gd name="connsiteX38" fmla="*/ 760075 w 1040199"/>
                <a:gd name="connsiteY38" fmla="*/ 671128 h 841452"/>
                <a:gd name="connsiteX39" fmla="*/ 766430 w 1040199"/>
                <a:gd name="connsiteY39" fmla="*/ 669857 h 841452"/>
                <a:gd name="connsiteX40" fmla="*/ 788037 w 1040199"/>
                <a:gd name="connsiteY40" fmla="*/ 681296 h 841452"/>
                <a:gd name="connsiteX41" fmla="*/ 789308 w 1040199"/>
                <a:gd name="connsiteY41" fmla="*/ 687652 h 841452"/>
                <a:gd name="connsiteX42" fmla="*/ 785495 w 1040199"/>
                <a:gd name="connsiteY42" fmla="*/ 688923 h 841452"/>
                <a:gd name="connsiteX43" fmla="*/ 718131 w 1040199"/>
                <a:gd name="connsiteY43" fmla="*/ 658417 h 841452"/>
                <a:gd name="connsiteX44" fmla="*/ 716860 w 1040199"/>
                <a:gd name="connsiteY44" fmla="*/ 658417 h 841452"/>
                <a:gd name="connsiteX45" fmla="*/ 695253 w 1040199"/>
                <a:gd name="connsiteY45" fmla="*/ 649519 h 841452"/>
                <a:gd name="connsiteX46" fmla="*/ 691439 w 1040199"/>
                <a:gd name="connsiteY46" fmla="*/ 643164 h 841452"/>
                <a:gd name="connsiteX47" fmla="*/ 697795 w 1040199"/>
                <a:gd name="connsiteY47" fmla="*/ 639351 h 841452"/>
                <a:gd name="connsiteX48" fmla="*/ 700337 w 1040199"/>
                <a:gd name="connsiteY48" fmla="*/ 639351 h 841452"/>
                <a:gd name="connsiteX49" fmla="*/ 721944 w 1040199"/>
                <a:gd name="connsiteY49" fmla="*/ 648249 h 841452"/>
                <a:gd name="connsiteX50" fmla="*/ 724486 w 1040199"/>
                <a:gd name="connsiteY50" fmla="*/ 654604 h 841452"/>
                <a:gd name="connsiteX51" fmla="*/ 718131 w 1040199"/>
                <a:gd name="connsiteY51" fmla="*/ 658417 h 841452"/>
                <a:gd name="connsiteX52" fmla="*/ 646953 w 1040199"/>
                <a:gd name="connsiteY52" fmla="*/ 638080 h 841452"/>
                <a:gd name="connsiteX53" fmla="*/ 645682 w 1040199"/>
                <a:gd name="connsiteY53" fmla="*/ 638080 h 841452"/>
                <a:gd name="connsiteX54" fmla="*/ 622804 w 1040199"/>
                <a:gd name="connsiteY54" fmla="*/ 631725 h 841452"/>
                <a:gd name="connsiteX55" fmla="*/ 618991 w 1040199"/>
                <a:gd name="connsiteY55" fmla="*/ 625369 h 841452"/>
                <a:gd name="connsiteX56" fmla="*/ 624075 w 1040199"/>
                <a:gd name="connsiteY56" fmla="*/ 621555 h 841452"/>
                <a:gd name="connsiteX57" fmla="*/ 625346 w 1040199"/>
                <a:gd name="connsiteY57" fmla="*/ 621555 h 841452"/>
                <a:gd name="connsiteX58" fmla="*/ 648224 w 1040199"/>
                <a:gd name="connsiteY58" fmla="*/ 627911 h 841452"/>
                <a:gd name="connsiteX59" fmla="*/ 652037 w 1040199"/>
                <a:gd name="connsiteY59" fmla="*/ 634266 h 841452"/>
                <a:gd name="connsiteX60" fmla="*/ 646953 w 1040199"/>
                <a:gd name="connsiteY60" fmla="*/ 638080 h 841452"/>
                <a:gd name="connsiteX61" fmla="*/ 574505 w 1040199"/>
                <a:gd name="connsiteY61" fmla="*/ 620285 h 841452"/>
                <a:gd name="connsiteX62" fmla="*/ 574505 w 1040199"/>
                <a:gd name="connsiteY62" fmla="*/ 620285 h 841452"/>
                <a:gd name="connsiteX63" fmla="*/ 549084 w 1040199"/>
                <a:gd name="connsiteY63" fmla="*/ 615200 h 841452"/>
                <a:gd name="connsiteX64" fmla="*/ 545271 w 1040199"/>
                <a:gd name="connsiteY64" fmla="*/ 610116 h 841452"/>
                <a:gd name="connsiteX65" fmla="*/ 551626 w 1040199"/>
                <a:gd name="connsiteY65" fmla="*/ 606303 h 841452"/>
                <a:gd name="connsiteX66" fmla="*/ 575776 w 1040199"/>
                <a:gd name="connsiteY66" fmla="*/ 611387 h 841452"/>
                <a:gd name="connsiteX67" fmla="*/ 579589 w 1040199"/>
                <a:gd name="connsiteY67" fmla="*/ 616472 h 841452"/>
                <a:gd name="connsiteX68" fmla="*/ 574505 w 1040199"/>
                <a:gd name="connsiteY68" fmla="*/ 620285 h 841452"/>
                <a:gd name="connsiteX69" fmla="*/ 274542 w 1040199"/>
                <a:gd name="connsiteY69" fmla="*/ 607574 h 841452"/>
                <a:gd name="connsiteX70" fmla="*/ 265645 w 1040199"/>
                <a:gd name="connsiteY70" fmla="*/ 607574 h 841452"/>
                <a:gd name="connsiteX71" fmla="*/ 264374 w 1040199"/>
                <a:gd name="connsiteY71" fmla="*/ 607574 h 841452"/>
                <a:gd name="connsiteX72" fmla="*/ 255477 w 1040199"/>
                <a:gd name="connsiteY72" fmla="*/ 605032 h 841452"/>
                <a:gd name="connsiteX73" fmla="*/ 251664 w 1040199"/>
                <a:gd name="connsiteY73" fmla="*/ 599948 h 841452"/>
                <a:gd name="connsiteX74" fmla="*/ 258019 w 1040199"/>
                <a:gd name="connsiteY74" fmla="*/ 594863 h 841452"/>
                <a:gd name="connsiteX75" fmla="*/ 266916 w 1040199"/>
                <a:gd name="connsiteY75" fmla="*/ 597406 h 841452"/>
                <a:gd name="connsiteX76" fmla="*/ 280897 w 1040199"/>
                <a:gd name="connsiteY76" fmla="*/ 597406 h 841452"/>
                <a:gd name="connsiteX77" fmla="*/ 285981 w 1040199"/>
                <a:gd name="connsiteY77" fmla="*/ 601219 h 841452"/>
                <a:gd name="connsiteX78" fmla="*/ 282168 w 1040199"/>
                <a:gd name="connsiteY78" fmla="*/ 606303 h 841452"/>
                <a:gd name="connsiteX79" fmla="*/ 282168 w 1040199"/>
                <a:gd name="connsiteY79" fmla="*/ 606303 h 841452"/>
                <a:gd name="connsiteX80" fmla="*/ 274542 w 1040199"/>
                <a:gd name="connsiteY80" fmla="*/ 607574 h 841452"/>
                <a:gd name="connsiteX81" fmla="*/ 502056 w 1040199"/>
                <a:gd name="connsiteY81" fmla="*/ 607574 h 841452"/>
                <a:gd name="connsiteX82" fmla="*/ 502056 w 1040199"/>
                <a:gd name="connsiteY82" fmla="*/ 607574 h 841452"/>
                <a:gd name="connsiteX83" fmla="*/ 476636 w 1040199"/>
                <a:gd name="connsiteY83" fmla="*/ 605032 h 841452"/>
                <a:gd name="connsiteX84" fmla="*/ 471551 w 1040199"/>
                <a:gd name="connsiteY84" fmla="*/ 599948 h 841452"/>
                <a:gd name="connsiteX85" fmla="*/ 476636 w 1040199"/>
                <a:gd name="connsiteY85" fmla="*/ 594863 h 841452"/>
                <a:gd name="connsiteX86" fmla="*/ 482991 w 1040199"/>
                <a:gd name="connsiteY86" fmla="*/ 594863 h 841452"/>
                <a:gd name="connsiteX87" fmla="*/ 500785 w 1040199"/>
                <a:gd name="connsiteY87" fmla="*/ 597406 h 841452"/>
                <a:gd name="connsiteX88" fmla="*/ 504598 w 1040199"/>
                <a:gd name="connsiteY88" fmla="*/ 602489 h 841452"/>
                <a:gd name="connsiteX89" fmla="*/ 502056 w 1040199"/>
                <a:gd name="connsiteY89" fmla="*/ 607574 h 841452"/>
                <a:gd name="connsiteX90" fmla="*/ 205907 w 1040199"/>
                <a:gd name="connsiteY90" fmla="*/ 603761 h 841452"/>
                <a:gd name="connsiteX91" fmla="*/ 205907 w 1040199"/>
                <a:gd name="connsiteY91" fmla="*/ 603761 h 841452"/>
                <a:gd name="connsiteX92" fmla="*/ 180486 w 1040199"/>
                <a:gd name="connsiteY92" fmla="*/ 598676 h 841452"/>
                <a:gd name="connsiteX93" fmla="*/ 176673 w 1040199"/>
                <a:gd name="connsiteY93" fmla="*/ 592321 h 841452"/>
                <a:gd name="connsiteX94" fmla="*/ 183028 w 1040199"/>
                <a:gd name="connsiteY94" fmla="*/ 588508 h 841452"/>
                <a:gd name="connsiteX95" fmla="*/ 207178 w 1040199"/>
                <a:gd name="connsiteY95" fmla="*/ 593592 h 841452"/>
                <a:gd name="connsiteX96" fmla="*/ 210991 w 1040199"/>
                <a:gd name="connsiteY96" fmla="*/ 599948 h 841452"/>
                <a:gd name="connsiteX97" fmla="*/ 205907 w 1040199"/>
                <a:gd name="connsiteY97" fmla="*/ 603761 h 841452"/>
                <a:gd name="connsiteX98" fmla="*/ 427066 w 1040199"/>
                <a:gd name="connsiteY98" fmla="*/ 602489 h 841452"/>
                <a:gd name="connsiteX99" fmla="*/ 427066 w 1040199"/>
                <a:gd name="connsiteY99" fmla="*/ 602489 h 841452"/>
                <a:gd name="connsiteX100" fmla="*/ 401645 w 1040199"/>
                <a:gd name="connsiteY100" fmla="*/ 601219 h 841452"/>
                <a:gd name="connsiteX101" fmla="*/ 396561 w 1040199"/>
                <a:gd name="connsiteY101" fmla="*/ 596134 h 841452"/>
                <a:gd name="connsiteX102" fmla="*/ 401645 w 1040199"/>
                <a:gd name="connsiteY102" fmla="*/ 591050 h 841452"/>
                <a:gd name="connsiteX103" fmla="*/ 425794 w 1040199"/>
                <a:gd name="connsiteY103" fmla="*/ 592321 h 841452"/>
                <a:gd name="connsiteX104" fmla="*/ 430879 w 1040199"/>
                <a:gd name="connsiteY104" fmla="*/ 597406 h 841452"/>
                <a:gd name="connsiteX105" fmla="*/ 427066 w 1040199"/>
                <a:gd name="connsiteY105" fmla="*/ 602489 h 841452"/>
                <a:gd name="connsiteX106" fmla="*/ 327925 w 1040199"/>
                <a:gd name="connsiteY106" fmla="*/ 601219 h 841452"/>
                <a:gd name="connsiteX107" fmla="*/ 322841 w 1040199"/>
                <a:gd name="connsiteY107" fmla="*/ 597406 h 841452"/>
                <a:gd name="connsiteX108" fmla="*/ 327925 w 1040199"/>
                <a:gd name="connsiteY108" fmla="*/ 592321 h 841452"/>
                <a:gd name="connsiteX109" fmla="*/ 335552 w 1040199"/>
                <a:gd name="connsiteY109" fmla="*/ 592321 h 841452"/>
                <a:gd name="connsiteX110" fmla="*/ 353346 w 1040199"/>
                <a:gd name="connsiteY110" fmla="*/ 592321 h 841452"/>
                <a:gd name="connsiteX111" fmla="*/ 358430 w 1040199"/>
                <a:gd name="connsiteY111" fmla="*/ 597406 h 841452"/>
                <a:gd name="connsiteX112" fmla="*/ 353346 w 1040199"/>
                <a:gd name="connsiteY112" fmla="*/ 602489 h 841452"/>
                <a:gd name="connsiteX113" fmla="*/ 336822 w 1040199"/>
                <a:gd name="connsiteY113" fmla="*/ 602489 h 841452"/>
                <a:gd name="connsiteX114" fmla="*/ 327925 w 1040199"/>
                <a:gd name="connsiteY114" fmla="*/ 601219 h 841452"/>
                <a:gd name="connsiteX115" fmla="*/ 327925 w 1040199"/>
                <a:gd name="connsiteY115" fmla="*/ 601219 h 841452"/>
                <a:gd name="connsiteX116" fmla="*/ 141084 w 1040199"/>
                <a:gd name="connsiteY116" fmla="*/ 571984 h 841452"/>
                <a:gd name="connsiteX117" fmla="*/ 137271 w 1040199"/>
                <a:gd name="connsiteY117" fmla="*/ 570712 h 841452"/>
                <a:gd name="connsiteX118" fmla="*/ 120748 w 1040199"/>
                <a:gd name="connsiteY118" fmla="*/ 552918 h 841452"/>
                <a:gd name="connsiteX119" fmla="*/ 122019 w 1040199"/>
                <a:gd name="connsiteY119" fmla="*/ 545291 h 841452"/>
                <a:gd name="connsiteX120" fmla="*/ 128374 w 1040199"/>
                <a:gd name="connsiteY120" fmla="*/ 546563 h 841452"/>
                <a:gd name="connsiteX121" fmla="*/ 144897 w 1040199"/>
                <a:gd name="connsiteY121" fmla="*/ 564357 h 841452"/>
                <a:gd name="connsiteX122" fmla="*/ 144897 w 1040199"/>
                <a:gd name="connsiteY122" fmla="*/ 570712 h 841452"/>
                <a:gd name="connsiteX123" fmla="*/ 141084 w 1040199"/>
                <a:gd name="connsiteY123" fmla="*/ 571984 h 841452"/>
                <a:gd name="connsiteX124" fmla="*/ 96598 w 1040199"/>
                <a:gd name="connsiteY124" fmla="*/ 514786 h 841452"/>
                <a:gd name="connsiteX125" fmla="*/ 92785 w 1040199"/>
                <a:gd name="connsiteY125" fmla="*/ 512243 h 841452"/>
                <a:gd name="connsiteX126" fmla="*/ 80075 w 1040199"/>
                <a:gd name="connsiteY126" fmla="*/ 490635 h 841452"/>
                <a:gd name="connsiteX127" fmla="*/ 82617 w 1040199"/>
                <a:gd name="connsiteY127" fmla="*/ 484279 h 841452"/>
                <a:gd name="connsiteX128" fmla="*/ 88972 w 1040199"/>
                <a:gd name="connsiteY128" fmla="*/ 486822 h 841452"/>
                <a:gd name="connsiteX129" fmla="*/ 92785 w 1040199"/>
                <a:gd name="connsiteY129" fmla="*/ 494448 h 841452"/>
                <a:gd name="connsiteX130" fmla="*/ 100411 w 1040199"/>
                <a:gd name="connsiteY130" fmla="*/ 507159 h 841452"/>
                <a:gd name="connsiteX131" fmla="*/ 99140 w 1040199"/>
                <a:gd name="connsiteY131" fmla="*/ 513514 h 841452"/>
                <a:gd name="connsiteX132" fmla="*/ 96598 w 1040199"/>
                <a:gd name="connsiteY132" fmla="*/ 514786 h 841452"/>
                <a:gd name="connsiteX133" fmla="*/ 61009 w 1040199"/>
                <a:gd name="connsiteY133" fmla="*/ 449960 h 841452"/>
                <a:gd name="connsiteX134" fmla="*/ 55925 w 1040199"/>
                <a:gd name="connsiteY134" fmla="*/ 447419 h 841452"/>
                <a:gd name="connsiteX135" fmla="*/ 45757 w 1040199"/>
                <a:gd name="connsiteY135" fmla="*/ 424539 h 841452"/>
                <a:gd name="connsiteX136" fmla="*/ 48299 w 1040199"/>
                <a:gd name="connsiteY136" fmla="*/ 418183 h 841452"/>
                <a:gd name="connsiteX137" fmla="*/ 54654 w 1040199"/>
                <a:gd name="connsiteY137" fmla="*/ 420726 h 841452"/>
                <a:gd name="connsiteX138" fmla="*/ 58467 w 1040199"/>
                <a:gd name="connsiteY138" fmla="*/ 428353 h 841452"/>
                <a:gd name="connsiteX139" fmla="*/ 64823 w 1040199"/>
                <a:gd name="connsiteY139" fmla="*/ 442334 h 841452"/>
                <a:gd name="connsiteX140" fmla="*/ 62280 w 1040199"/>
                <a:gd name="connsiteY140" fmla="*/ 448690 h 841452"/>
                <a:gd name="connsiteX141" fmla="*/ 61009 w 1040199"/>
                <a:gd name="connsiteY141" fmla="*/ 449960 h 841452"/>
                <a:gd name="connsiteX142" fmla="*/ 35589 w 1040199"/>
                <a:gd name="connsiteY142" fmla="*/ 382593 h 841452"/>
                <a:gd name="connsiteX143" fmla="*/ 30505 w 1040199"/>
                <a:gd name="connsiteY143" fmla="*/ 378780 h 841452"/>
                <a:gd name="connsiteX144" fmla="*/ 24150 w 1040199"/>
                <a:gd name="connsiteY144" fmla="*/ 355901 h 841452"/>
                <a:gd name="connsiteX145" fmla="*/ 29234 w 1040199"/>
                <a:gd name="connsiteY145" fmla="*/ 354630 h 841452"/>
                <a:gd name="connsiteX146" fmla="*/ 34318 w 1040199"/>
                <a:gd name="connsiteY146" fmla="*/ 353359 h 841452"/>
                <a:gd name="connsiteX147" fmla="*/ 40673 w 1040199"/>
                <a:gd name="connsiteY147" fmla="*/ 376238 h 841452"/>
                <a:gd name="connsiteX148" fmla="*/ 36860 w 1040199"/>
                <a:gd name="connsiteY148" fmla="*/ 382593 h 841452"/>
                <a:gd name="connsiteX149" fmla="*/ 35589 w 1040199"/>
                <a:gd name="connsiteY149" fmla="*/ 382593 h 841452"/>
                <a:gd name="connsiteX150" fmla="*/ 17795 w 1040199"/>
                <a:gd name="connsiteY150" fmla="*/ 312684 h 841452"/>
                <a:gd name="connsiteX151" fmla="*/ 12710 w 1040199"/>
                <a:gd name="connsiteY151" fmla="*/ 308871 h 841452"/>
                <a:gd name="connsiteX152" fmla="*/ 7626 w 1040199"/>
                <a:gd name="connsiteY152" fmla="*/ 284720 h 841452"/>
                <a:gd name="connsiteX153" fmla="*/ 11439 w 1040199"/>
                <a:gd name="connsiteY153" fmla="*/ 278365 h 841452"/>
                <a:gd name="connsiteX154" fmla="*/ 17795 w 1040199"/>
                <a:gd name="connsiteY154" fmla="*/ 282179 h 841452"/>
                <a:gd name="connsiteX155" fmla="*/ 22879 w 1040199"/>
                <a:gd name="connsiteY155" fmla="*/ 305058 h 841452"/>
                <a:gd name="connsiteX156" fmla="*/ 17795 w 1040199"/>
                <a:gd name="connsiteY156" fmla="*/ 312684 h 841452"/>
                <a:gd name="connsiteX157" fmla="*/ 17795 w 1040199"/>
                <a:gd name="connsiteY157" fmla="*/ 312684 h 841452"/>
                <a:gd name="connsiteX158" fmla="*/ 5084 w 1040199"/>
                <a:gd name="connsiteY158" fmla="*/ 241504 h 841452"/>
                <a:gd name="connsiteX159" fmla="*/ 0 w 1040199"/>
                <a:gd name="connsiteY159" fmla="*/ 236420 h 841452"/>
                <a:gd name="connsiteX160" fmla="*/ 0 w 1040199"/>
                <a:gd name="connsiteY160" fmla="*/ 210998 h 841452"/>
                <a:gd name="connsiteX161" fmla="*/ 6355 w 1040199"/>
                <a:gd name="connsiteY161" fmla="*/ 207185 h 841452"/>
                <a:gd name="connsiteX162" fmla="*/ 10168 w 1040199"/>
                <a:gd name="connsiteY162" fmla="*/ 212270 h 841452"/>
                <a:gd name="connsiteX163" fmla="*/ 10168 w 1040199"/>
                <a:gd name="connsiteY163" fmla="*/ 213541 h 841452"/>
                <a:gd name="connsiteX164" fmla="*/ 10168 w 1040199"/>
                <a:gd name="connsiteY164" fmla="*/ 235149 h 841452"/>
                <a:gd name="connsiteX165" fmla="*/ 5084 w 1040199"/>
                <a:gd name="connsiteY165" fmla="*/ 241504 h 841452"/>
                <a:gd name="connsiteX166" fmla="*/ 761346 w 1040199"/>
                <a:gd name="connsiteY166" fmla="*/ 179221 h 841452"/>
                <a:gd name="connsiteX167" fmla="*/ 735925 w 1040199"/>
                <a:gd name="connsiteY167" fmla="*/ 179221 h 841452"/>
                <a:gd name="connsiteX168" fmla="*/ 730841 w 1040199"/>
                <a:gd name="connsiteY168" fmla="*/ 174138 h 841452"/>
                <a:gd name="connsiteX169" fmla="*/ 735925 w 1040199"/>
                <a:gd name="connsiteY169" fmla="*/ 169053 h 841452"/>
                <a:gd name="connsiteX170" fmla="*/ 761346 w 1040199"/>
                <a:gd name="connsiteY170" fmla="*/ 169053 h 841452"/>
                <a:gd name="connsiteX171" fmla="*/ 766430 w 1040199"/>
                <a:gd name="connsiteY171" fmla="*/ 174138 h 841452"/>
                <a:gd name="connsiteX172" fmla="*/ 761346 w 1040199"/>
                <a:gd name="connsiteY172" fmla="*/ 179221 h 841452"/>
                <a:gd name="connsiteX173" fmla="*/ 24150 w 1040199"/>
                <a:gd name="connsiteY173" fmla="*/ 174138 h 841452"/>
                <a:gd name="connsiteX174" fmla="*/ 20337 w 1040199"/>
                <a:gd name="connsiteY174" fmla="*/ 172866 h 841452"/>
                <a:gd name="connsiteX175" fmla="*/ 20337 w 1040199"/>
                <a:gd name="connsiteY175" fmla="*/ 166511 h 841452"/>
                <a:gd name="connsiteX176" fmla="*/ 24150 w 1040199"/>
                <a:gd name="connsiteY176" fmla="*/ 162698 h 841452"/>
                <a:gd name="connsiteX177" fmla="*/ 26692 w 1040199"/>
                <a:gd name="connsiteY177" fmla="*/ 161427 h 841452"/>
                <a:gd name="connsiteX178" fmla="*/ 44486 w 1040199"/>
                <a:gd name="connsiteY178" fmla="*/ 157613 h 841452"/>
                <a:gd name="connsiteX179" fmla="*/ 50841 w 1040199"/>
                <a:gd name="connsiteY179" fmla="*/ 161427 h 841452"/>
                <a:gd name="connsiteX180" fmla="*/ 47028 w 1040199"/>
                <a:gd name="connsiteY180" fmla="*/ 167782 h 841452"/>
                <a:gd name="connsiteX181" fmla="*/ 30505 w 1040199"/>
                <a:gd name="connsiteY181" fmla="*/ 171595 h 841452"/>
                <a:gd name="connsiteX182" fmla="*/ 26692 w 1040199"/>
                <a:gd name="connsiteY182" fmla="*/ 175408 h 841452"/>
                <a:gd name="connsiteX183" fmla="*/ 24150 w 1040199"/>
                <a:gd name="connsiteY183" fmla="*/ 174138 h 841452"/>
                <a:gd name="connsiteX184" fmla="*/ 809645 w 1040199"/>
                <a:gd name="connsiteY184" fmla="*/ 166511 h 841452"/>
                <a:gd name="connsiteX185" fmla="*/ 805832 w 1040199"/>
                <a:gd name="connsiteY185" fmla="*/ 163968 h 841452"/>
                <a:gd name="connsiteX186" fmla="*/ 808374 w 1040199"/>
                <a:gd name="connsiteY186" fmla="*/ 157613 h 841452"/>
                <a:gd name="connsiteX187" fmla="*/ 814729 w 1040199"/>
                <a:gd name="connsiteY187" fmla="*/ 153800 h 841452"/>
                <a:gd name="connsiteX188" fmla="*/ 821084 w 1040199"/>
                <a:gd name="connsiteY188" fmla="*/ 147444 h 841452"/>
                <a:gd name="connsiteX189" fmla="*/ 823626 w 1040199"/>
                <a:gd name="connsiteY189" fmla="*/ 143631 h 841452"/>
                <a:gd name="connsiteX190" fmla="*/ 829981 w 1040199"/>
                <a:gd name="connsiteY190" fmla="*/ 142361 h 841452"/>
                <a:gd name="connsiteX191" fmla="*/ 831252 w 1040199"/>
                <a:gd name="connsiteY191" fmla="*/ 148716 h 841452"/>
                <a:gd name="connsiteX192" fmla="*/ 827439 w 1040199"/>
                <a:gd name="connsiteY192" fmla="*/ 153800 h 841452"/>
                <a:gd name="connsiteX193" fmla="*/ 819813 w 1040199"/>
                <a:gd name="connsiteY193" fmla="*/ 161427 h 841452"/>
                <a:gd name="connsiteX194" fmla="*/ 818542 w 1040199"/>
                <a:gd name="connsiteY194" fmla="*/ 162698 h 841452"/>
                <a:gd name="connsiteX195" fmla="*/ 810916 w 1040199"/>
                <a:gd name="connsiteY195" fmla="*/ 166511 h 841452"/>
                <a:gd name="connsiteX196" fmla="*/ 809645 w 1040199"/>
                <a:gd name="connsiteY196" fmla="*/ 166511 h 841452"/>
                <a:gd name="connsiteX197" fmla="*/ 696523 w 1040199"/>
                <a:gd name="connsiteY197" fmla="*/ 153800 h 841452"/>
                <a:gd name="connsiteX198" fmla="*/ 692710 w 1040199"/>
                <a:gd name="connsiteY198" fmla="*/ 151258 h 841452"/>
                <a:gd name="connsiteX199" fmla="*/ 680000 w 1040199"/>
                <a:gd name="connsiteY199" fmla="*/ 130921 h 841452"/>
                <a:gd name="connsiteX200" fmla="*/ 681271 w 1040199"/>
                <a:gd name="connsiteY200" fmla="*/ 124565 h 841452"/>
                <a:gd name="connsiteX201" fmla="*/ 687626 w 1040199"/>
                <a:gd name="connsiteY201" fmla="*/ 125836 h 841452"/>
                <a:gd name="connsiteX202" fmla="*/ 700337 w 1040199"/>
                <a:gd name="connsiteY202" fmla="*/ 146174 h 841452"/>
                <a:gd name="connsiteX203" fmla="*/ 699065 w 1040199"/>
                <a:gd name="connsiteY203" fmla="*/ 152529 h 841452"/>
                <a:gd name="connsiteX204" fmla="*/ 696523 w 1040199"/>
                <a:gd name="connsiteY204" fmla="*/ 153800 h 841452"/>
                <a:gd name="connsiteX205" fmla="*/ 94056 w 1040199"/>
                <a:gd name="connsiteY205" fmla="*/ 152529 h 841452"/>
                <a:gd name="connsiteX206" fmla="*/ 88972 w 1040199"/>
                <a:gd name="connsiteY206" fmla="*/ 148716 h 841452"/>
                <a:gd name="connsiteX207" fmla="*/ 91514 w 1040199"/>
                <a:gd name="connsiteY207" fmla="*/ 142361 h 841452"/>
                <a:gd name="connsiteX208" fmla="*/ 114393 w 1040199"/>
                <a:gd name="connsiteY208" fmla="*/ 134734 h 841452"/>
                <a:gd name="connsiteX209" fmla="*/ 120748 w 1040199"/>
                <a:gd name="connsiteY209" fmla="*/ 137276 h 841452"/>
                <a:gd name="connsiteX210" fmla="*/ 118206 w 1040199"/>
                <a:gd name="connsiteY210" fmla="*/ 143631 h 841452"/>
                <a:gd name="connsiteX211" fmla="*/ 94056 w 1040199"/>
                <a:gd name="connsiteY211" fmla="*/ 151258 h 841452"/>
                <a:gd name="connsiteX212" fmla="*/ 94056 w 1040199"/>
                <a:gd name="connsiteY212" fmla="*/ 152529 h 841452"/>
                <a:gd name="connsiteX213" fmla="*/ 163963 w 1040199"/>
                <a:gd name="connsiteY213" fmla="*/ 125836 h 841452"/>
                <a:gd name="connsiteX214" fmla="*/ 160150 w 1040199"/>
                <a:gd name="connsiteY214" fmla="*/ 123294 h 841452"/>
                <a:gd name="connsiteX215" fmla="*/ 162692 w 1040199"/>
                <a:gd name="connsiteY215" fmla="*/ 116939 h 841452"/>
                <a:gd name="connsiteX216" fmla="*/ 184299 w 1040199"/>
                <a:gd name="connsiteY216" fmla="*/ 105499 h 841452"/>
                <a:gd name="connsiteX217" fmla="*/ 190654 w 1040199"/>
                <a:gd name="connsiteY217" fmla="*/ 108041 h 841452"/>
                <a:gd name="connsiteX218" fmla="*/ 188112 w 1040199"/>
                <a:gd name="connsiteY218" fmla="*/ 114397 h 841452"/>
                <a:gd name="connsiteX219" fmla="*/ 166505 w 1040199"/>
                <a:gd name="connsiteY219" fmla="*/ 125836 h 841452"/>
                <a:gd name="connsiteX220" fmla="*/ 163963 w 1040199"/>
                <a:gd name="connsiteY220" fmla="*/ 125836 h 841452"/>
                <a:gd name="connsiteX221" fmla="*/ 845234 w 1040199"/>
                <a:gd name="connsiteY221" fmla="*/ 106770 h 841452"/>
                <a:gd name="connsiteX222" fmla="*/ 842692 w 1040199"/>
                <a:gd name="connsiteY222" fmla="*/ 105499 h 841452"/>
                <a:gd name="connsiteX223" fmla="*/ 841421 w 1040199"/>
                <a:gd name="connsiteY223" fmla="*/ 99144 h 841452"/>
                <a:gd name="connsiteX224" fmla="*/ 842692 w 1040199"/>
                <a:gd name="connsiteY224" fmla="*/ 97873 h 841452"/>
                <a:gd name="connsiteX225" fmla="*/ 850318 w 1040199"/>
                <a:gd name="connsiteY225" fmla="*/ 90246 h 841452"/>
                <a:gd name="connsiteX226" fmla="*/ 851589 w 1040199"/>
                <a:gd name="connsiteY226" fmla="*/ 88975 h 841452"/>
                <a:gd name="connsiteX227" fmla="*/ 863028 w 1040199"/>
                <a:gd name="connsiteY227" fmla="*/ 83891 h 841452"/>
                <a:gd name="connsiteX228" fmla="*/ 869383 w 1040199"/>
                <a:gd name="connsiteY228" fmla="*/ 86433 h 841452"/>
                <a:gd name="connsiteX229" fmla="*/ 866841 w 1040199"/>
                <a:gd name="connsiteY229" fmla="*/ 92788 h 841452"/>
                <a:gd name="connsiteX230" fmla="*/ 855402 w 1040199"/>
                <a:gd name="connsiteY230" fmla="*/ 97873 h 841452"/>
                <a:gd name="connsiteX231" fmla="*/ 849047 w 1040199"/>
                <a:gd name="connsiteY231" fmla="*/ 104228 h 841452"/>
                <a:gd name="connsiteX232" fmla="*/ 845234 w 1040199"/>
                <a:gd name="connsiteY232" fmla="*/ 106770 h 841452"/>
                <a:gd name="connsiteX233" fmla="*/ 653309 w 1040199"/>
                <a:gd name="connsiteY233" fmla="*/ 95331 h 841452"/>
                <a:gd name="connsiteX234" fmla="*/ 649495 w 1040199"/>
                <a:gd name="connsiteY234" fmla="*/ 94059 h 841452"/>
                <a:gd name="connsiteX235" fmla="*/ 648224 w 1040199"/>
                <a:gd name="connsiteY235" fmla="*/ 92788 h 841452"/>
                <a:gd name="connsiteX236" fmla="*/ 648224 w 1040199"/>
                <a:gd name="connsiteY236" fmla="*/ 91518 h 841452"/>
                <a:gd name="connsiteX237" fmla="*/ 638056 w 1040199"/>
                <a:gd name="connsiteY237" fmla="*/ 71180 h 841452"/>
                <a:gd name="connsiteX238" fmla="*/ 640598 w 1040199"/>
                <a:gd name="connsiteY238" fmla="*/ 64825 h 841452"/>
                <a:gd name="connsiteX239" fmla="*/ 646953 w 1040199"/>
                <a:gd name="connsiteY239" fmla="*/ 67367 h 841452"/>
                <a:gd name="connsiteX240" fmla="*/ 649495 w 1040199"/>
                <a:gd name="connsiteY240" fmla="*/ 73722 h 841452"/>
                <a:gd name="connsiteX241" fmla="*/ 657122 w 1040199"/>
                <a:gd name="connsiteY241" fmla="*/ 87704 h 841452"/>
                <a:gd name="connsiteX242" fmla="*/ 655851 w 1040199"/>
                <a:gd name="connsiteY242" fmla="*/ 94059 h 841452"/>
                <a:gd name="connsiteX243" fmla="*/ 653309 w 1040199"/>
                <a:gd name="connsiteY243" fmla="*/ 95331 h 841452"/>
                <a:gd name="connsiteX244" fmla="*/ 227514 w 1040199"/>
                <a:gd name="connsiteY244" fmla="*/ 88975 h 841452"/>
                <a:gd name="connsiteX245" fmla="*/ 223701 w 1040199"/>
                <a:gd name="connsiteY245" fmla="*/ 86433 h 841452"/>
                <a:gd name="connsiteX246" fmla="*/ 224972 w 1040199"/>
                <a:gd name="connsiteY246" fmla="*/ 80078 h 841452"/>
                <a:gd name="connsiteX247" fmla="*/ 236411 w 1040199"/>
                <a:gd name="connsiteY247" fmla="*/ 72451 h 841452"/>
                <a:gd name="connsiteX248" fmla="*/ 245308 w 1040199"/>
                <a:gd name="connsiteY248" fmla="*/ 64825 h 841452"/>
                <a:gd name="connsiteX249" fmla="*/ 252935 w 1040199"/>
                <a:gd name="connsiteY249" fmla="*/ 64825 h 841452"/>
                <a:gd name="connsiteX250" fmla="*/ 252935 w 1040199"/>
                <a:gd name="connsiteY250" fmla="*/ 71180 h 841452"/>
                <a:gd name="connsiteX251" fmla="*/ 244038 w 1040199"/>
                <a:gd name="connsiteY251" fmla="*/ 78807 h 841452"/>
                <a:gd name="connsiteX252" fmla="*/ 232598 w 1040199"/>
                <a:gd name="connsiteY252" fmla="*/ 86433 h 841452"/>
                <a:gd name="connsiteX253" fmla="*/ 227514 w 1040199"/>
                <a:gd name="connsiteY253" fmla="*/ 88975 h 841452"/>
                <a:gd name="connsiteX254" fmla="*/ 912598 w 1040199"/>
                <a:gd name="connsiteY254" fmla="*/ 80078 h 841452"/>
                <a:gd name="connsiteX255" fmla="*/ 907514 w 1040199"/>
                <a:gd name="connsiteY255" fmla="*/ 76265 h 841452"/>
                <a:gd name="connsiteX256" fmla="*/ 911327 w 1040199"/>
                <a:gd name="connsiteY256" fmla="*/ 71180 h 841452"/>
                <a:gd name="connsiteX257" fmla="*/ 911327 w 1040199"/>
                <a:gd name="connsiteY257" fmla="*/ 71180 h 841452"/>
                <a:gd name="connsiteX258" fmla="*/ 935477 w 1040199"/>
                <a:gd name="connsiteY258" fmla="*/ 67367 h 841452"/>
                <a:gd name="connsiteX259" fmla="*/ 940561 w 1040199"/>
                <a:gd name="connsiteY259" fmla="*/ 71180 h 841452"/>
                <a:gd name="connsiteX260" fmla="*/ 936748 w 1040199"/>
                <a:gd name="connsiteY260" fmla="*/ 76265 h 841452"/>
                <a:gd name="connsiteX261" fmla="*/ 912598 w 1040199"/>
                <a:gd name="connsiteY261" fmla="*/ 80078 h 841452"/>
                <a:gd name="connsiteX262" fmla="*/ 912598 w 1040199"/>
                <a:gd name="connsiteY262" fmla="*/ 80078 h 841452"/>
                <a:gd name="connsiteX263" fmla="*/ 993944 w 1040199"/>
                <a:gd name="connsiteY263" fmla="*/ 68638 h 841452"/>
                <a:gd name="connsiteX264" fmla="*/ 986318 w 1040199"/>
                <a:gd name="connsiteY264" fmla="*/ 68638 h 841452"/>
                <a:gd name="connsiteX265" fmla="*/ 981234 w 1040199"/>
                <a:gd name="connsiteY265" fmla="*/ 63554 h 841452"/>
                <a:gd name="connsiteX266" fmla="*/ 986318 w 1040199"/>
                <a:gd name="connsiteY266" fmla="*/ 58469 h 841452"/>
                <a:gd name="connsiteX267" fmla="*/ 993944 w 1040199"/>
                <a:gd name="connsiteY267" fmla="*/ 58469 h 841452"/>
                <a:gd name="connsiteX268" fmla="*/ 1002841 w 1040199"/>
                <a:gd name="connsiteY268" fmla="*/ 55927 h 841452"/>
                <a:gd name="connsiteX269" fmla="*/ 1004112 w 1040199"/>
                <a:gd name="connsiteY269" fmla="*/ 55927 h 841452"/>
                <a:gd name="connsiteX270" fmla="*/ 1010467 w 1040199"/>
                <a:gd name="connsiteY270" fmla="*/ 55927 h 841452"/>
                <a:gd name="connsiteX271" fmla="*/ 1015552 w 1040199"/>
                <a:gd name="connsiteY271" fmla="*/ 59741 h 841452"/>
                <a:gd name="connsiteX272" fmla="*/ 1011738 w 1040199"/>
                <a:gd name="connsiteY272" fmla="*/ 64825 h 841452"/>
                <a:gd name="connsiteX273" fmla="*/ 1009196 w 1040199"/>
                <a:gd name="connsiteY273" fmla="*/ 64825 h 841452"/>
                <a:gd name="connsiteX274" fmla="*/ 1004112 w 1040199"/>
                <a:gd name="connsiteY274" fmla="*/ 64825 h 841452"/>
                <a:gd name="connsiteX275" fmla="*/ 993944 w 1040199"/>
                <a:gd name="connsiteY275" fmla="*/ 68638 h 841452"/>
                <a:gd name="connsiteX276" fmla="*/ 993944 w 1040199"/>
                <a:gd name="connsiteY276" fmla="*/ 68638 h 841452"/>
                <a:gd name="connsiteX277" fmla="*/ 283439 w 1040199"/>
                <a:gd name="connsiteY277" fmla="*/ 41945 h 841452"/>
                <a:gd name="connsiteX278" fmla="*/ 279626 w 1040199"/>
                <a:gd name="connsiteY278" fmla="*/ 40675 h 841452"/>
                <a:gd name="connsiteX279" fmla="*/ 280897 w 1040199"/>
                <a:gd name="connsiteY279" fmla="*/ 34319 h 841452"/>
                <a:gd name="connsiteX280" fmla="*/ 282168 w 1040199"/>
                <a:gd name="connsiteY280" fmla="*/ 33048 h 841452"/>
                <a:gd name="connsiteX281" fmla="*/ 291066 w 1040199"/>
                <a:gd name="connsiteY281" fmla="*/ 20337 h 841452"/>
                <a:gd name="connsiteX282" fmla="*/ 293608 w 1040199"/>
                <a:gd name="connsiteY282" fmla="*/ 17795 h 841452"/>
                <a:gd name="connsiteX283" fmla="*/ 299963 w 1040199"/>
                <a:gd name="connsiteY283" fmla="*/ 15253 h 841452"/>
                <a:gd name="connsiteX284" fmla="*/ 302505 w 1040199"/>
                <a:gd name="connsiteY284" fmla="*/ 21608 h 841452"/>
                <a:gd name="connsiteX285" fmla="*/ 301234 w 1040199"/>
                <a:gd name="connsiteY285" fmla="*/ 24150 h 841452"/>
                <a:gd name="connsiteX286" fmla="*/ 297421 w 1040199"/>
                <a:gd name="connsiteY286" fmla="*/ 27964 h 841452"/>
                <a:gd name="connsiteX287" fmla="*/ 289794 w 1040199"/>
                <a:gd name="connsiteY287" fmla="*/ 39403 h 841452"/>
                <a:gd name="connsiteX288" fmla="*/ 288524 w 1040199"/>
                <a:gd name="connsiteY288" fmla="*/ 40675 h 841452"/>
                <a:gd name="connsiteX289" fmla="*/ 285981 w 1040199"/>
                <a:gd name="connsiteY289" fmla="*/ 41945 h 841452"/>
                <a:gd name="connsiteX290" fmla="*/ 283439 w 1040199"/>
                <a:gd name="connsiteY290" fmla="*/ 41945 h 841452"/>
                <a:gd name="connsiteX291" fmla="*/ 631701 w 1040199"/>
                <a:gd name="connsiteY291" fmla="*/ 26692 h 841452"/>
                <a:gd name="connsiteX292" fmla="*/ 626617 w 1040199"/>
                <a:gd name="connsiteY292" fmla="*/ 21608 h 841452"/>
                <a:gd name="connsiteX293" fmla="*/ 626617 w 1040199"/>
                <a:gd name="connsiteY293" fmla="*/ 16524 h 841452"/>
                <a:gd name="connsiteX294" fmla="*/ 625346 w 1040199"/>
                <a:gd name="connsiteY294" fmla="*/ 15253 h 841452"/>
                <a:gd name="connsiteX295" fmla="*/ 624075 w 1040199"/>
                <a:gd name="connsiteY295" fmla="*/ 11439 h 841452"/>
                <a:gd name="connsiteX296" fmla="*/ 624075 w 1040199"/>
                <a:gd name="connsiteY296" fmla="*/ 11439 h 841452"/>
                <a:gd name="connsiteX297" fmla="*/ 621533 w 1040199"/>
                <a:gd name="connsiteY297" fmla="*/ 10168 h 841452"/>
                <a:gd name="connsiteX298" fmla="*/ 618991 w 1040199"/>
                <a:gd name="connsiteY298" fmla="*/ 10168 h 841452"/>
                <a:gd name="connsiteX299" fmla="*/ 613907 w 1040199"/>
                <a:gd name="connsiteY299" fmla="*/ 5084 h 841452"/>
                <a:gd name="connsiteX300" fmla="*/ 618991 w 1040199"/>
                <a:gd name="connsiteY300" fmla="*/ 0 h 841452"/>
                <a:gd name="connsiteX301" fmla="*/ 624075 w 1040199"/>
                <a:gd name="connsiteY301" fmla="*/ 0 h 841452"/>
                <a:gd name="connsiteX302" fmla="*/ 627888 w 1040199"/>
                <a:gd name="connsiteY302" fmla="*/ 1271 h 841452"/>
                <a:gd name="connsiteX303" fmla="*/ 632972 w 1040199"/>
                <a:gd name="connsiteY303" fmla="*/ 6355 h 841452"/>
                <a:gd name="connsiteX304" fmla="*/ 634243 w 1040199"/>
                <a:gd name="connsiteY304" fmla="*/ 10168 h 841452"/>
                <a:gd name="connsiteX305" fmla="*/ 634243 w 1040199"/>
                <a:gd name="connsiteY305" fmla="*/ 10168 h 841452"/>
                <a:gd name="connsiteX306" fmla="*/ 635514 w 1040199"/>
                <a:gd name="connsiteY306" fmla="*/ 11439 h 841452"/>
                <a:gd name="connsiteX307" fmla="*/ 636785 w 1040199"/>
                <a:gd name="connsiteY307" fmla="*/ 15253 h 841452"/>
                <a:gd name="connsiteX308" fmla="*/ 636785 w 1040199"/>
                <a:gd name="connsiteY308" fmla="*/ 21608 h 841452"/>
                <a:gd name="connsiteX309" fmla="*/ 631701 w 1040199"/>
                <a:gd name="connsiteY309" fmla="*/ 26692 h 84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Lst>
              <a:rect l="l" t="t" r="r" b="b"/>
              <a:pathLst>
                <a:path w="1040199" h="841452">
                  <a:moveTo>
                    <a:pt x="1035888" y="841452"/>
                  </a:moveTo>
                  <a:cubicBezTo>
                    <a:pt x="1034617" y="841452"/>
                    <a:pt x="1034617" y="841452"/>
                    <a:pt x="1033346" y="841452"/>
                  </a:cubicBezTo>
                  <a:lnTo>
                    <a:pt x="1011738" y="830012"/>
                  </a:lnTo>
                  <a:cubicBezTo>
                    <a:pt x="1009196" y="828741"/>
                    <a:pt x="1007925" y="826199"/>
                    <a:pt x="1009196" y="823657"/>
                  </a:cubicBezTo>
                  <a:cubicBezTo>
                    <a:pt x="1010467" y="821115"/>
                    <a:pt x="1013010" y="819844"/>
                    <a:pt x="1015552" y="821115"/>
                  </a:cubicBezTo>
                  <a:lnTo>
                    <a:pt x="1037159" y="832555"/>
                  </a:lnTo>
                  <a:cubicBezTo>
                    <a:pt x="1039701" y="833825"/>
                    <a:pt x="1040972" y="836368"/>
                    <a:pt x="1039701" y="838910"/>
                  </a:cubicBezTo>
                  <a:cubicBezTo>
                    <a:pt x="1039701" y="841452"/>
                    <a:pt x="1038430" y="841452"/>
                    <a:pt x="1035888" y="841452"/>
                  </a:cubicBezTo>
                  <a:moveTo>
                    <a:pt x="972336" y="808404"/>
                  </a:moveTo>
                  <a:cubicBezTo>
                    <a:pt x="972336" y="808404"/>
                    <a:pt x="971066" y="808404"/>
                    <a:pt x="971066" y="808404"/>
                  </a:cubicBezTo>
                  <a:lnTo>
                    <a:pt x="968524" y="807133"/>
                  </a:lnTo>
                  <a:lnTo>
                    <a:pt x="948187" y="795693"/>
                  </a:lnTo>
                  <a:cubicBezTo>
                    <a:pt x="945645" y="794422"/>
                    <a:pt x="944374" y="791880"/>
                    <a:pt x="946916" y="789338"/>
                  </a:cubicBezTo>
                  <a:cubicBezTo>
                    <a:pt x="948187" y="786795"/>
                    <a:pt x="950729" y="786795"/>
                    <a:pt x="953271" y="788067"/>
                  </a:cubicBezTo>
                  <a:lnTo>
                    <a:pt x="973608" y="799506"/>
                  </a:lnTo>
                  <a:cubicBezTo>
                    <a:pt x="976150" y="800778"/>
                    <a:pt x="977421" y="803320"/>
                    <a:pt x="976150" y="805861"/>
                  </a:cubicBezTo>
                  <a:cubicBezTo>
                    <a:pt x="976150" y="807133"/>
                    <a:pt x="973608" y="808404"/>
                    <a:pt x="972336" y="808404"/>
                  </a:cubicBezTo>
                  <a:moveTo>
                    <a:pt x="908785" y="770271"/>
                  </a:moveTo>
                  <a:cubicBezTo>
                    <a:pt x="907514" y="770271"/>
                    <a:pt x="907514" y="770271"/>
                    <a:pt x="906243" y="769001"/>
                  </a:cubicBezTo>
                  <a:lnTo>
                    <a:pt x="898617" y="763916"/>
                  </a:lnTo>
                  <a:lnTo>
                    <a:pt x="885907" y="755018"/>
                  </a:lnTo>
                  <a:cubicBezTo>
                    <a:pt x="883364" y="753748"/>
                    <a:pt x="883364" y="749935"/>
                    <a:pt x="884636" y="748663"/>
                  </a:cubicBezTo>
                  <a:cubicBezTo>
                    <a:pt x="885907" y="746122"/>
                    <a:pt x="889720" y="746122"/>
                    <a:pt x="890991" y="747392"/>
                  </a:cubicBezTo>
                  <a:lnTo>
                    <a:pt x="903701" y="756290"/>
                  </a:lnTo>
                  <a:lnTo>
                    <a:pt x="911327" y="761374"/>
                  </a:lnTo>
                  <a:cubicBezTo>
                    <a:pt x="913869" y="762645"/>
                    <a:pt x="913869" y="766458"/>
                    <a:pt x="912598" y="767729"/>
                  </a:cubicBezTo>
                  <a:cubicBezTo>
                    <a:pt x="911327" y="770271"/>
                    <a:pt x="910056" y="770271"/>
                    <a:pt x="908785" y="770271"/>
                  </a:cubicBezTo>
                  <a:moveTo>
                    <a:pt x="847776" y="728326"/>
                  </a:moveTo>
                  <a:cubicBezTo>
                    <a:pt x="846505" y="728326"/>
                    <a:pt x="845234" y="728326"/>
                    <a:pt x="845234" y="727055"/>
                  </a:cubicBezTo>
                  <a:lnTo>
                    <a:pt x="824897" y="713073"/>
                  </a:lnTo>
                  <a:cubicBezTo>
                    <a:pt x="822355" y="711802"/>
                    <a:pt x="822355" y="707989"/>
                    <a:pt x="823626" y="706718"/>
                  </a:cubicBezTo>
                  <a:cubicBezTo>
                    <a:pt x="824897" y="704175"/>
                    <a:pt x="828710" y="704175"/>
                    <a:pt x="829981" y="705447"/>
                  </a:cubicBezTo>
                  <a:lnTo>
                    <a:pt x="850318" y="719428"/>
                  </a:lnTo>
                  <a:cubicBezTo>
                    <a:pt x="852860" y="720700"/>
                    <a:pt x="852860" y="724513"/>
                    <a:pt x="851589" y="725784"/>
                  </a:cubicBezTo>
                  <a:cubicBezTo>
                    <a:pt x="851589" y="727055"/>
                    <a:pt x="849047" y="728326"/>
                    <a:pt x="847776" y="728326"/>
                  </a:cubicBezTo>
                  <a:moveTo>
                    <a:pt x="785495" y="688923"/>
                  </a:moveTo>
                  <a:cubicBezTo>
                    <a:pt x="784224" y="688923"/>
                    <a:pt x="784224" y="688923"/>
                    <a:pt x="782953" y="688923"/>
                  </a:cubicBezTo>
                  <a:lnTo>
                    <a:pt x="761346" y="677483"/>
                  </a:lnTo>
                  <a:cubicBezTo>
                    <a:pt x="758804" y="676212"/>
                    <a:pt x="757533" y="673670"/>
                    <a:pt x="760075" y="671128"/>
                  </a:cubicBezTo>
                  <a:cubicBezTo>
                    <a:pt x="761346" y="668585"/>
                    <a:pt x="763888" y="668585"/>
                    <a:pt x="766430" y="669857"/>
                  </a:cubicBezTo>
                  <a:lnTo>
                    <a:pt x="788037" y="681296"/>
                  </a:lnTo>
                  <a:cubicBezTo>
                    <a:pt x="790580" y="682568"/>
                    <a:pt x="791851" y="685109"/>
                    <a:pt x="789308" y="687652"/>
                  </a:cubicBezTo>
                  <a:cubicBezTo>
                    <a:pt x="789308" y="688923"/>
                    <a:pt x="786766" y="688923"/>
                    <a:pt x="785495" y="688923"/>
                  </a:cubicBezTo>
                  <a:moveTo>
                    <a:pt x="718131" y="658417"/>
                  </a:moveTo>
                  <a:cubicBezTo>
                    <a:pt x="716860" y="658417"/>
                    <a:pt x="716860" y="658417"/>
                    <a:pt x="716860" y="658417"/>
                  </a:cubicBezTo>
                  <a:lnTo>
                    <a:pt x="695253" y="649519"/>
                  </a:lnTo>
                  <a:cubicBezTo>
                    <a:pt x="692710" y="649519"/>
                    <a:pt x="691439" y="646977"/>
                    <a:pt x="691439" y="643164"/>
                  </a:cubicBezTo>
                  <a:cubicBezTo>
                    <a:pt x="691439" y="640622"/>
                    <a:pt x="695253" y="639351"/>
                    <a:pt x="697795" y="639351"/>
                  </a:cubicBezTo>
                  <a:lnTo>
                    <a:pt x="700337" y="639351"/>
                  </a:lnTo>
                  <a:lnTo>
                    <a:pt x="721944" y="648249"/>
                  </a:lnTo>
                  <a:cubicBezTo>
                    <a:pt x="724486" y="649519"/>
                    <a:pt x="725757" y="652062"/>
                    <a:pt x="724486" y="654604"/>
                  </a:cubicBezTo>
                  <a:cubicBezTo>
                    <a:pt x="721944" y="657146"/>
                    <a:pt x="720673" y="658417"/>
                    <a:pt x="718131" y="658417"/>
                  </a:cubicBezTo>
                  <a:moveTo>
                    <a:pt x="646953" y="638080"/>
                  </a:moveTo>
                  <a:cubicBezTo>
                    <a:pt x="646953" y="638080"/>
                    <a:pt x="645682" y="638080"/>
                    <a:pt x="645682" y="638080"/>
                  </a:cubicBezTo>
                  <a:lnTo>
                    <a:pt x="622804" y="631725"/>
                  </a:lnTo>
                  <a:cubicBezTo>
                    <a:pt x="620262" y="630453"/>
                    <a:pt x="617720" y="627911"/>
                    <a:pt x="618991" y="625369"/>
                  </a:cubicBezTo>
                  <a:cubicBezTo>
                    <a:pt x="620262" y="622827"/>
                    <a:pt x="621533" y="621555"/>
                    <a:pt x="624075" y="621555"/>
                  </a:cubicBezTo>
                  <a:cubicBezTo>
                    <a:pt x="624075" y="621555"/>
                    <a:pt x="625346" y="621555"/>
                    <a:pt x="625346" y="621555"/>
                  </a:cubicBezTo>
                  <a:lnTo>
                    <a:pt x="648224" y="627911"/>
                  </a:lnTo>
                  <a:cubicBezTo>
                    <a:pt x="650767" y="629182"/>
                    <a:pt x="652037" y="631725"/>
                    <a:pt x="652037" y="634266"/>
                  </a:cubicBezTo>
                  <a:cubicBezTo>
                    <a:pt x="650767" y="636809"/>
                    <a:pt x="649495" y="638080"/>
                    <a:pt x="646953" y="638080"/>
                  </a:cubicBezTo>
                  <a:moveTo>
                    <a:pt x="574505" y="620285"/>
                  </a:moveTo>
                  <a:cubicBezTo>
                    <a:pt x="574505" y="620285"/>
                    <a:pt x="574505" y="620285"/>
                    <a:pt x="574505" y="620285"/>
                  </a:cubicBezTo>
                  <a:lnTo>
                    <a:pt x="549084" y="615200"/>
                  </a:lnTo>
                  <a:cubicBezTo>
                    <a:pt x="546542" y="615200"/>
                    <a:pt x="545271" y="612659"/>
                    <a:pt x="545271" y="610116"/>
                  </a:cubicBezTo>
                  <a:cubicBezTo>
                    <a:pt x="545271" y="607574"/>
                    <a:pt x="547813" y="606303"/>
                    <a:pt x="551626" y="606303"/>
                  </a:cubicBezTo>
                  <a:lnTo>
                    <a:pt x="575776" y="611387"/>
                  </a:lnTo>
                  <a:cubicBezTo>
                    <a:pt x="578318" y="611387"/>
                    <a:pt x="579589" y="613929"/>
                    <a:pt x="579589" y="616472"/>
                  </a:cubicBezTo>
                  <a:cubicBezTo>
                    <a:pt x="579589" y="619014"/>
                    <a:pt x="577047" y="620285"/>
                    <a:pt x="574505" y="620285"/>
                  </a:cubicBezTo>
                  <a:moveTo>
                    <a:pt x="274542" y="607574"/>
                  </a:moveTo>
                  <a:lnTo>
                    <a:pt x="265645" y="607574"/>
                  </a:lnTo>
                  <a:cubicBezTo>
                    <a:pt x="265645" y="607574"/>
                    <a:pt x="264374" y="607574"/>
                    <a:pt x="264374" y="607574"/>
                  </a:cubicBezTo>
                  <a:lnTo>
                    <a:pt x="255477" y="605032"/>
                  </a:lnTo>
                  <a:cubicBezTo>
                    <a:pt x="252935" y="605032"/>
                    <a:pt x="251664" y="602489"/>
                    <a:pt x="251664" y="599948"/>
                  </a:cubicBezTo>
                  <a:cubicBezTo>
                    <a:pt x="251664" y="597406"/>
                    <a:pt x="255477" y="594863"/>
                    <a:pt x="258019" y="594863"/>
                  </a:cubicBezTo>
                  <a:lnTo>
                    <a:pt x="266916" y="597406"/>
                  </a:lnTo>
                  <a:lnTo>
                    <a:pt x="280897" y="597406"/>
                  </a:lnTo>
                  <a:cubicBezTo>
                    <a:pt x="283439" y="597406"/>
                    <a:pt x="285981" y="598676"/>
                    <a:pt x="285981" y="601219"/>
                  </a:cubicBezTo>
                  <a:cubicBezTo>
                    <a:pt x="285981" y="603761"/>
                    <a:pt x="284710" y="606303"/>
                    <a:pt x="282168" y="606303"/>
                  </a:cubicBezTo>
                  <a:lnTo>
                    <a:pt x="282168" y="606303"/>
                  </a:lnTo>
                  <a:lnTo>
                    <a:pt x="274542" y="607574"/>
                  </a:lnTo>
                  <a:close/>
                  <a:moveTo>
                    <a:pt x="502056" y="607574"/>
                  </a:moveTo>
                  <a:cubicBezTo>
                    <a:pt x="502056" y="607574"/>
                    <a:pt x="500785" y="607574"/>
                    <a:pt x="502056" y="607574"/>
                  </a:cubicBezTo>
                  <a:lnTo>
                    <a:pt x="476636" y="605032"/>
                  </a:lnTo>
                  <a:cubicBezTo>
                    <a:pt x="474093" y="605032"/>
                    <a:pt x="471551" y="602489"/>
                    <a:pt x="471551" y="599948"/>
                  </a:cubicBezTo>
                  <a:cubicBezTo>
                    <a:pt x="471551" y="597406"/>
                    <a:pt x="474093" y="594863"/>
                    <a:pt x="476636" y="594863"/>
                  </a:cubicBezTo>
                  <a:lnTo>
                    <a:pt x="482991" y="594863"/>
                  </a:lnTo>
                  <a:lnTo>
                    <a:pt x="500785" y="597406"/>
                  </a:lnTo>
                  <a:cubicBezTo>
                    <a:pt x="503327" y="597406"/>
                    <a:pt x="505869" y="599948"/>
                    <a:pt x="504598" y="602489"/>
                  </a:cubicBezTo>
                  <a:cubicBezTo>
                    <a:pt x="505869" y="606303"/>
                    <a:pt x="504598" y="607574"/>
                    <a:pt x="502056" y="607574"/>
                  </a:cubicBezTo>
                  <a:moveTo>
                    <a:pt x="205907" y="603761"/>
                  </a:moveTo>
                  <a:cubicBezTo>
                    <a:pt x="204636" y="603761"/>
                    <a:pt x="204636" y="603761"/>
                    <a:pt x="205907" y="603761"/>
                  </a:cubicBezTo>
                  <a:lnTo>
                    <a:pt x="180486" y="598676"/>
                  </a:lnTo>
                  <a:cubicBezTo>
                    <a:pt x="177944" y="598676"/>
                    <a:pt x="176673" y="596134"/>
                    <a:pt x="176673" y="592321"/>
                  </a:cubicBezTo>
                  <a:cubicBezTo>
                    <a:pt x="176673" y="589779"/>
                    <a:pt x="180486" y="588508"/>
                    <a:pt x="183028" y="588508"/>
                  </a:cubicBezTo>
                  <a:lnTo>
                    <a:pt x="207178" y="593592"/>
                  </a:lnTo>
                  <a:cubicBezTo>
                    <a:pt x="209720" y="593592"/>
                    <a:pt x="210991" y="596134"/>
                    <a:pt x="210991" y="599948"/>
                  </a:cubicBezTo>
                  <a:cubicBezTo>
                    <a:pt x="209720" y="602489"/>
                    <a:pt x="207178" y="603761"/>
                    <a:pt x="205907" y="603761"/>
                  </a:cubicBezTo>
                  <a:moveTo>
                    <a:pt x="427066" y="602489"/>
                  </a:moveTo>
                  <a:cubicBezTo>
                    <a:pt x="427066" y="602489"/>
                    <a:pt x="427066" y="602489"/>
                    <a:pt x="427066" y="602489"/>
                  </a:cubicBezTo>
                  <a:lnTo>
                    <a:pt x="401645" y="601219"/>
                  </a:lnTo>
                  <a:cubicBezTo>
                    <a:pt x="399103" y="601219"/>
                    <a:pt x="396561" y="598676"/>
                    <a:pt x="396561" y="596134"/>
                  </a:cubicBezTo>
                  <a:cubicBezTo>
                    <a:pt x="396561" y="593592"/>
                    <a:pt x="399103" y="591050"/>
                    <a:pt x="401645" y="591050"/>
                  </a:cubicBezTo>
                  <a:lnTo>
                    <a:pt x="425794" y="592321"/>
                  </a:lnTo>
                  <a:cubicBezTo>
                    <a:pt x="428337" y="592321"/>
                    <a:pt x="430879" y="594863"/>
                    <a:pt x="430879" y="597406"/>
                  </a:cubicBezTo>
                  <a:cubicBezTo>
                    <a:pt x="432150" y="599948"/>
                    <a:pt x="429608" y="602489"/>
                    <a:pt x="427066" y="602489"/>
                  </a:cubicBezTo>
                  <a:moveTo>
                    <a:pt x="327925" y="601219"/>
                  </a:moveTo>
                  <a:cubicBezTo>
                    <a:pt x="325383" y="601219"/>
                    <a:pt x="322841" y="598676"/>
                    <a:pt x="322841" y="597406"/>
                  </a:cubicBezTo>
                  <a:cubicBezTo>
                    <a:pt x="322841" y="594863"/>
                    <a:pt x="324112" y="592321"/>
                    <a:pt x="327925" y="592321"/>
                  </a:cubicBezTo>
                  <a:lnTo>
                    <a:pt x="335552" y="592321"/>
                  </a:lnTo>
                  <a:lnTo>
                    <a:pt x="353346" y="592321"/>
                  </a:lnTo>
                  <a:cubicBezTo>
                    <a:pt x="355888" y="592321"/>
                    <a:pt x="358430" y="594863"/>
                    <a:pt x="358430" y="597406"/>
                  </a:cubicBezTo>
                  <a:cubicBezTo>
                    <a:pt x="358430" y="599948"/>
                    <a:pt x="355888" y="602489"/>
                    <a:pt x="353346" y="602489"/>
                  </a:cubicBezTo>
                  <a:lnTo>
                    <a:pt x="336822" y="602489"/>
                  </a:lnTo>
                  <a:lnTo>
                    <a:pt x="327925" y="601219"/>
                  </a:lnTo>
                  <a:cubicBezTo>
                    <a:pt x="329196" y="601219"/>
                    <a:pt x="327925" y="601219"/>
                    <a:pt x="327925" y="601219"/>
                  </a:cubicBezTo>
                  <a:moveTo>
                    <a:pt x="141084" y="571984"/>
                  </a:moveTo>
                  <a:cubicBezTo>
                    <a:pt x="139813" y="571984"/>
                    <a:pt x="138542" y="571984"/>
                    <a:pt x="137271" y="570712"/>
                  </a:cubicBezTo>
                  <a:lnTo>
                    <a:pt x="120748" y="552918"/>
                  </a:lnTo>
                  <a:cubicBezTo>
                    <a:pt x="119477" y="550376"/>
                    <a:pt x="119477" y="547833"/>
                    <a:pt x="122019" y="545291"/>
                  </a:cubicBezTo>
                  <a:cubicBezTo>
                    <a:pt x="124561" y="544020"/>
                    <a:pt x="127103" y="544020"/>
                    <a:pt x="128374" y="546563"/>
                  </a:cubicBezTo>
                  <a:lnTo>
                    <a:pt x="144897" y="564357"/>
                  </a:lnTo>
                  <a:cubicBezTo>
                    <a:pt x="146168" y="566899"/>
                    <a:pt x="146168" y="569442"/>
                    <a:pt x="144897" y="570712"/>
                  </a:cubicBezTo>
                  <a:cubicBezTo>
                    <a:pt x="143626" y="571984"/>
                    <a:pt x="142355" y="571984"/>
                    <a:pt x="141084" y="571984"/>
                  </a:cubicBezTo>
                  <a:moveTo>
                    <a:pt x="96598" y="514786"/>
                  </a:moveTo>
                  <a:cubicBezTo>
                    <a:pt x="95327" y="514786"/>
                    <a:pt x="92785" y="513514"/>
                    <a:pt x="92785" y="512243"/>
                  </a:cubicBezTo>
                  <a:lnTo>
                    <a:pt x="80075" y="490635"/>
                  </a:lnTo>
                  <a:cubicBezTo>
                    <a:pt x="78804" y="488093"/>
                    <a:pt x="80075" y="485551"/>
                    <a:pt x="82617" y="484279"/>
                  </a:cubicBezTo>
                  <a:cubicBezTo>
                    <a:pt x="85159" y="483009"/>
                    <a:pt x="87701" y="484279"/>
                    <a:pt x="88972" y="486822"/>
                  </a:cubicBezTo>
                  <a:lnTo>
                    <a:pt x="92785" y="494448"/>
                  </a:lnTo>
                  <a:lnTo>
                    <a:pt x="100411" y="507159"/>
                  </a:lnTo>
                  <a:cubicBezTo>
                    <a:pt x="101682" y="509701"/>
                    <a:pt x="101682" y="512243"/>
                    <a:pt x="99140" y="513514"/>
                  </a:cubicBezTo>
                  <a:cubicBezTo>
                    <a:pt x="97869" y="513514"/>
                    <a:pt x="97869" y="514786"/>
                    <a:pt x="96598" y="514786"/>
                  </a:cubicBezTo>
                  <a:moveTo>
                    <a:pt x="61009" y="449960"/>
                  </a:moveTo>
                  <a:cubicBezTo>
                    <a:pt x="59738" y="449960"/>
                    <a:pt x="57196" y="448690"/>
                    <a:pt x="55925" y="447419"/>
                  </a:cubicBezTo>
                  <a:lnTo>
                    <a:pt x="45757" y="424539"/>
                  </a:lnTo>
                  <a:cubicBezTo>
                    <a:pt x="44486" y="421997"/>
                    <a:pt x="45757" y="419455"/>
                    <a:pt x="48299" y="418183"/>
                  </a:cubicBezTo>
                  <a:cubicBezTo>
                    <a:pt x="50841" y="416913"/>
                    <a:pt x="53383" y="418183"/>
                    <a:pt x="54654" y="420726"/>
                  </a:cubicBezTo>
                  <a:lnTo>
                    <a:pt x="58467" y="428353"/>
                  </a:lnTo>
                  <a:lnTo>
                    <a:pt x="64823" y="442334"/>
                  </a:lnTo>
                  <a:cubicBezTo>
                    <a:pt x="66094" y="444876"/>
                    <a:pt x="64823" y="447419"/>
                    <a:pt x="62280" y="448690"/>
                  </a:cubicBezTo>
                  <a:cubicBezTo>
                    <a:pt x="63551" y="449960"/>
                    <a:pt x="62280" y="449960"/>
                    <a:pt x="61009" y="449960"/>
                  </a:cubicBezTo>
                  <a:moveTo>
                    <a:pt x="35589" y="382593"/>
                  </a:moveTo>
                  <a:cubicBezTo>
                    <a:pt x="33047" y="382593"/>
                    <a:pt x="31776" y="381323"/>
                    <a:pt x="30505" y="378780"/>
                  </a:cubicBezTo>
                  <a:lnTo>
                    <a:pt x="24150" y="355901"/>
                  </a:lnTo>
                  <a:lnTo>
                    <a:pt x="29234" y="354630"/>
                  </a:lnTo>
                  <a:lnTo>
                    <a:pt x="34318" y="353359"/>
                  </a:lnTo>
                  <a:lnTo>
                    <a:pt x="40673" y="376238"/>
                  </a:lnTo>
                  <a:cubicBezTo>
                    <a:pt x="41944" y="378780"/>
                    <a:pt x="39402" y="381323"/>
                    <a:pt x="36860" y="382593"/>
                  </a:cubicBezTo>
                  <a:cubicBezTo>
                    <a:pt x="35589" y="382593"/>
                    <a:pt x="35589" y="382593"/>
                    <a:pt x="35589" y="382593"/>
                  </a:cubicBezTo>
                  <a:moveTo>
                    <a:pt x="17795" y="312684"/>
                  </a:moveTo>
                  <a:cubicBezTo>
                    <a:pt x="15252" y="312684"/>
                    <a:pt x="13981" y="311414"/>
                    <a:pt x="12710" y="308871"/>
                  </a:cubicBezTo>
                  <a:lnTo>
                    <a:pt x="7626" y="284720"/>
                  </a:lnTo>
                  <a:cubicBezTo>
                    <a:pt x="7626" y="282179"/>
                    <a:pt x="8897" y="279637"/>
                    <a:pt x="11439" y="278365"/>
                  </a:cubicBezTo>
                  <a:cubicBezTo>
                    <a:pt x="13981" y="278365"/>
                    <a:pt x="16523" y="279637"/>
                    <a:pt x="17795" y="282179"/>
                  </a:cubicBezTo>
                  <a:lnTo>
                    <a:pt x="22879" y="305058"/>
                  </a:lnTo>
                  <a:cubicBezTo>
                    <a:pt x="22879" y="308871"/>
                    <a:pt x="21608" y="311414"/>
                    <a:pt x="17795" y="312684"/>
                  </a:cubicBezTo>
                  <a:cubicBezTo>
                    <a:pt x="17795" y="312684"/>
                    <a:pt x="17795" y="312684"/>
                    <a:pt x="17795" y="312684"/>
                  </a:cubicBezTo>
                  <a:moveTo>
                    <a:pt x="5084" y="241504"/>
                  </a:moveTo>
                  <a:cubicBezTo>
                    <a:pt x="2542" y="241504"/>
                    <a:pt x="0" y="238962"/>
                    <a:pt x="0" y="236420"/>
                  </a:cubicBezTo>
                  <a:lnTo>
                    <a:pt x="0" y="210998"/>
                  </a:lnTo>
                  <a:cubicBezTo>
                    <a:pt x="0" y="208456"/>
                    <a:pt x="2542" y="207185"/>
                    <a:pt x="6355" y="207185"/>
                  </a:cubicBezTo>
                  <a:cubicBezTo>
                    <a:pt x="8897" y="207185"/>
                    <a:pt x="10168" y="209727"/>
                    <a:pt x="10168" y="212270"/>
                  </a:cubicBezTo>
                  <a:lnTo>
                    <a:pt x="10168" y="213541"/>
                  </a:lnTo>
                  <a:lnTo>
                    <a:pt x="10168" y="235149"/>
                  </a:lnTo>
                  <a:cubicBezTo>
                    <a:pt x="10168" y="238962"/>
                    <a:pt x="7626" y="241504"/>
                    <a:pt x="5084" y="241504"/>
                  </a:cubicBezTo>
                  <a:moveTo>
                    <a:pt x="761346" y="179221"/>
                  </a:moveTo>
                  <a:lnTo>
                    <a:pt x="735925" y="179221"/>
                  </a:lnTo>
                  <a:cubicBezTo>
                    <a:pt x="733383" y="179221"/>
                    <a:pt x="730841" y="176679"/>
                    <a:pt x="730841" y="174138"/>
                  </a:cubicBezTo>
                  <a:cubicBezTo>
                    <a:pt x="730841" y="171595"/>
                    <a:pt x="733383" y="169053"/>
                    <a:pt x="735925" y="169053"/>
                  </a:cubicBezTo>
                  <a:lnTo>
                    <a:pt x="761346" y="169053"/>
                  </a:lnTo>
                  <a:cubicBezTo>
                    <a:pt x="763888" y="169053"/>
                    <a:pt x="766430" y="171595"/>
                    <a:pt x="766430" y="174138"/>
                  </a:cubicBezTo>
                  <a:cubicBezTo>
                    <a:pt x="766430" y="176679"/>
                    <a:pt x="763888" y="179221"/>
                    <a:pt x="761346" y="179221"/>
                  </a:cubicBezTo>
                  <a:moveTo>
                    <a:pt x="24150" y="174138"/>
                  </a:moveTo>
                  <a:cubicBezTo>
                    <a:pt x="22879" y="174138"/>
                    <a:pt x="21608" y="174138"/>
                    <a:pt x="20337" y="172866"/>
                  </a:cubicBezTo>
                  <a:cubicBezTo>
                    <a:pt x="17795" y="171595"/>
                    <a:pt x="17795" y="167782"/>
                    <a:pt x="20337" y="166511"/>
                  </a:cubicBezTo>
                  <a:lnTo>
                    <a:pt x="24150" y="162698"/>
                  </a:lnTo>
                  <a:cubicBezTo>
                    <a:pt x="24150" y="162698"/>
                    <a:pt x="25421" y="161427"/>
                    <a:pt x="26692" y="161427"/>
                  </a:cubicBezTo>
                  <a:lnTo>
                    <a:pt x="44486" y="157613"/>
                  </a:lnTo>
                  <a:cubicBezTo>
                    <a:pt x="47028" y="157613"/>
                    <a:pt x="49570" y="158884"/>
                    <a:pt x="50841" y="161427"/>
                  </a:cubicBezTo>
                  <a:cubicBezTo>
                    <a:pt x="52112" y="163968"/>
                    <a:pt x="49570" y="166511"/>
                    <a:pt x="47028" y="167782"/>
                  </a:cubicBezTo>
                  <a:lnTo>
                    <a:pt x="30505" y="171595"/>
                  </a:lnTo>
                  <a:lnTo>
                    <a:pt x="26692" y="175408"/>
                  </a:lnTo>
                  <a:cubicBezTo>
                    <a:pt x="26692" y="174138"/>
                    <a:pt x="25421" y="174138"/>
                    <a:pt x="24150" y="174138"/>
                  </a:cubicBezTo>
                  <a:moveTo>
                    <a:pt x="809645" y="166511"/>
                  </a:moveTo>
                  <a:cubicBezTo>
                    <a:pt x="808374" y="166511"/>
                    <a:pt x="805832" y="165240"/>
                    <a:pt x="805832" y="163968"/>
                  </a:cubicBezTo>
                  <a:cubicBezTo>
                    <a:pt x="804561" y="161427"/>
                    <a:pt x="805832" y="158884"/>
                    <a:pt x="808374" y="157613"/>
                  </a:cubicBezTo>
                  <a:lnTo>
                    <a:pt x="814729" y="153800"/>
                  </a:lnTo>
                  <a:lnTo>
                    <a:pt x="821084" y="147444"/>
                  </a:lnTo>
                  <a:lnTo>
                    <a:pt x="823626" y="143631"/>
                  </a:lnTo>
                  <a:cubicBezTo>
                    <a:pt x="824897" y="141089"/>
                    <a:pt x="828710" y="141089"/>
                    <a:pt x="829981" y="142361"/>
                  </a:cubicBezTo>
                  <a:cubicBezTo>
                    <a:pt x="832523" y="143631"/>
                    <a:pt x="832523" y="147444"/>
                    <a:pt x="831252" y="148716"/>
                  </a:cubicBezTo>
                  <a:lnTo>
                    <a:pt x="827439" y="153800"/>
                  </a:lnTo>
                  <a:lnTo>
                    <a:pt x="819813" y="161427"/>
                  </a:lnTo>
                  <a:cubicBezTo>
                    <a:pt x="819813" y="161427"/>
                    <a:pt x="818542" y="162698"/>
                    <a:pt x="818542" y="162698"/>
                  </a:cubicBezTo>
                  <a:lnTo>
                    <a:pt x="810916" y="166511"/>
                  </a:lnTo>
                  <a:cubicBezTo>
                    <a:pt x="810916" y="166511"/>
                    <a:pt x="809645" y="166511"/>
                    <a:pt x="809645" y="166511"/>
                  </a:cubicBezTo>
                  <a:moveTo>
                    <a:pt x="696523" y="153800"/>
                  </a:moveTo>
                  <a:cubicBezTo>
                    <a:pt x="695253" y="153800"/>
                    <a:pt x="692710" y="152529"/>
                    <a:pt x="692710" y="151258"/>
                  </a:cubicBezTo>
                  <a:lnTo>
                    <a:pt x="680000" y="130921"/>
                  </a:lnTo>
                  <a:cubicBezTo>
                    <a:pt x="678729" y="128378"/>
                    <a:pt x="678729" y="125836"/>
                    <a:pt x="681271" y="124565"/>
                  </a:cubicBezTo>
                  <a:cubicBezTo>
                    <a:pt x="683813" y="123294"/>
                    <a:pt x="686355" y="124565"/>
                    <a:pt x="687626" y="125836"/>
                  </a:cubicBezTo>
                  <a:lnTo>
                    <a:pt x="700337" y="146174"/>
                  </a:lnTo>
                  <a:cubicBezTo>
                    <a:pt x="701608" y="148716"/>
                    <a:pt x="701608" y="151258"/>
                    <a:pt x="699065" y="152529"/>
                  </a:cubicBezTo>
                  <a:cubicBezTo>
                    <a:pt x="697795" y="153800"/>
                    <a:pt x="697795" y="153800"/>
                    <a:pt x="696523" y="153800"/>
                  </a:cubicBezTo>
                  <a:moveTo>
                    <a:pt x="94056" y="152529"/>
                  </a:moveTo>
                  <a:cubicBezTo>
                    <a:pt x="91514" y="152529"/>
                    <a:pt x="90243" y="151258"/>
                    <a:pt x="88972" y="148716"/>
                  </a:cubicBezTo>
                  <a:cubicBezTo>
                    <a:pt x="87701" y="146174"/>
                    <a:pt x="88972" y="143631"/>
                    <a:pt x="91514" y="142361"/>
                  </a:cubicBezTo>
                  <a:lnTo>
                    <a:pt x="114393" y="134734"/>
                  </a:lnTo>
                  <a:cubicBezTo>
                    <a:pt x="116935" y="133463"/>
                    <a:pt x="119477" y="134734"/>
                    <a:pt x="120748" y="137276"/>
                  </a:cubicBezTo>
                  <a:cubicBezTo>
                    <a:pt x="122019" y="139818"/>
                    <a:pt x="120748" y="142361"/>
                    <a:pt x="118206" y="143631"/>
                  </a:cubicBezTo>
                  <a:lnTo>
                    <a:pt x="94056" y="151258"/>
                  </a:lnTo>
                  <a:cubicBezTo>
                    <a:pt x="95327" y="152529"/>
                    <a:pt x="95327" y="152529"/>
                    <a:pt x="94056" y="152529"/>
                  </a:cubicBezTo>
                  <a:moveTo>
                    <a:pt x="163963" y="125836"/>
                  </a:moveTo>
                  <a:cubicBezTo>
                    <a:pt x="162692" y="125836"/>
                    <a:pt x="160150" y="124565"/>
                    <a:pt x="160150" y="123294"/>
                  </a:cubicBezTo>
                  <a:cubicBezTo>
                    <a:pt x="158879" y="120752"/>
                    <a:pt x="160150" y="118210"/>
                    <a:pt x="162692" y="116939"/>
                  </a:cubicBezTo>
                  <a:lnTo>
                    <a:pt x="184299" y="105499"/>
                  </a:lnTo>
                  <a:cubicBezTo>
                    <a:pt x="186841" y="104228"/>
                    <a:pt x="189383" y="105499"/>
                    <a:pt x="190654" y="108041"/>
                  </a:cubicBezTo>
                  <a:cubicBezTo>
                    <a:pt x="191925" y="110584"/>
                    <a:pt x="190654" y="113125"/>
                    <a:pt x="188112" y="114397"/>
                  </a:cubicBezTo>
                  <a:lnTo>
                    <a:pt x="166505" y="125836"/>
                  </a:lnTo>
                  <a:cubicBezTo>
                    <a:pt x="165234" y="125836"/>
                    <a:pt x="163963" y="125836"/>
                    <a:pt x="163963" y="125836"/>
                  </a:cubicBezTo>
                  <a:moveTo>
                    <a:pt x="845234" y="106770"/>
                  </a:moveTo>
                  <a:cubicBezTo>
                    <a:pt x="843963" y="106770"/>
                    <a:pt x="843963" y="106770"/>
                    <a:pt x="842692" y="105499"/>
                  </a:cubicBezTo>
                  <a:cubicBezTo>
                    <a:pt x="840150" y="104228"/>
                    <a:pt x="840150" y="100415"/>
                    <a:pt x="841421" y="99144"/>
                  </a:cubicBezTo>
                  <a:lnTo>
                    <a:pt x="842692" y="97873"/>
                  </a:lnTo>
                  <a:lnTo>
                    <a:pt x="850318" y="90246"/>
                  </a:lnTo>
                  <a:cubicBezTo>
                    <a:pt x="850318" y="90246"/>
                    <a:pt x="851589" y="88975"/>
                    <a:pt x="851589" y="88975"/>
                  </a:cubicBezTo>
                  <a:lnTo>
                    <a:pt x="863028" y="83891"/>
                  </a:lnTo>
                  <a:cubicBezTo>
                    <a:pt x="865570" y="82620"/>
                    <a:pt x="868112" y="83891"/>
                    <a:pt x="869383" y="86433"/>
                  </a:cubicBezTo>
                  <a:cubicBezTo>
                    <a:pt x="870654" y="88975"/>
                    <a:pt x="869383" y="91518"/>
                    <a:pt x="866841" y="92788"/>
                  </a:cubicBezTo>
                  <a:lnTo>
                    <a:pt x="855402" y="97873"/>
                  </a:lnTo>
                  <a:lnTo>
                    <a:pt x="849047" y="104228"/>
                  </a:lnTo>
                  <a:cubicBezTo>
                    <a:pt x="847776" y="105499"/>
                    <a:pt x="846505" y="106770"/>
                    <a:pt x="845234" y="106770"/>
                  </a:cubicBezTo>
                  <a:moveTo>
                    <a:pt x="653309" y="95331"/>
                  </a:moveTo>
                  <a:cubicBezTo>
                    <a:pt x="652037" y="95331"/>
                    <a:pt x="650767" y="95331"/>
                    <a:pt x="649495" y="94059"/>
                  </a:cubicBezTo>
                  <a:lnTo>
                    <a:pt x="648224" y="92788"/>
                  </a:lnTo>
                  <a:cubicBezTo>
                    <a:pt x="648224" y="92788"/>
                    <a:pt x="648224" y="92788"/>
                    <a:pt x="648224" y="91518"/>
                  </a:cubicBezTo>
                  <a:lnTo>
                    <a:pt x="638056" y="71180"/>
                  </a:lnTo>
                  <a:cubicBezTo>
                    <a:pt x="636785" y="68638"/>
                    <a:pt x="638056" y="66096"/>
                    <a:pt x="640598" y="64825"/>
                  </a:cubicBezTo>
                  <a:cubicBezTo>
                    <a:pt x="643140" y="63554"/>
                    <a:pt x="645682" y="64825"/>
                    <a:pt x="646953" y="67367"/>
                  </a:cubicBezTo>
                  <a:lnTo>
                    <a:pt x="649495" y="73722"/>
                  </a:lnTo>
                  <a:lnTo>
                    <a:pt x="657122" y="87704"/>
                  </a:lnTo>
                  <a:cubicBezTo>
                    <a:pt x="658393" y="90246"/>
                    <a:pt x="658393" y="92788"/>
                    <a:pt x="655851" y="94059"/>
                  </a:cubicBezTo>
                  <a:cubicBezTo>
                    <a:pt x="655851" y="94059"/>
                    <a:pt x="654579" y="95331"/>
                    <a:pt x="653309" y="95331"/>
                  </a:cubicBezTo>
                  <a:moveTo>
                    <a:pt x="227514" y="88975"/>
                  </a:moveTo>
                  <a:cubicBezTo>
                    <a:pt x="226243" y="88975"/>
                    <a:pt x="224972" y="87704"/>
                    <a:pt x="223701" y="86433"/>
                  </a:cubicBezTo>
                  <a:cubicBezTo>
                    <a:pt x="222430" y="83891"/>
                    <a:pt x="222430" y="81348"/>
                    <a:pt x="224972" y="80078"/>
                  </a:cubicBezTo>
                  <a:lnTo>
                    <a:pt x="236411" y="72451"/>
                  </a:lnTo>
                  <a:lnTo>
                    <a:pt x="245308" y="64825"/>
                  </a:lnTo>
                  <a:cubicBezTo>
                    <a:pt x="247850" y="63554"/>
                    <a:pt x="250393" y="63554"/>
                    <a:pt x="252935" y="64825"/>
                  </a:cubicBezTo>
                  <a:cubicBezTo>
                    <a:pt x="254206" y="67367"/>
                    <a:pt x="254206" y="69909"/>
                    <a:pt x="252935" y="71180"/>
                  </a:cubicBezTo>
                  <a:lnTo>
                    <a:pt x="244038" y="78807"/>
                  </a:lnTo>
                  <a:lnTo>
                    <a:pt x="232598" y="86433"/>
                  </a:lnTo>
                  <a:cubicBezTo>
                    <a:pt x="230056" y="88975"/>
                    <a:pt x="228785" y="88975"/>
                    <a:pt x="227514" y="88975"/>
                  </a:cubicBezTo>
                  <a:moveTo>
                    <a:pt x="912598" y="80078"/>
                  </a:moveTo>
                  <a:cubicBezTo>
                    <a:pt x="910056" y="80078"/>
                    <a:pt x="907514" y="78807"/>
                    <a:pt x="907514" y="76265"/>
                  </a:cubicBezTo>
                  <a:cubicBezTo>
                    <a:pt x="907514" y="73722"/>
                    <a:pt x="908785" y="71180"/>
                    <a:pt x="911327" y="71180"/>
                  </a:cubicBezTo>
                  <a:lnTo>
                    <a:pt x="911327" y="71180"/>
                  </a:lnTo>
                  <a:lnTo>
                    <a:pt x="935477" y="67367"/>
                  </a:lnTo>
                  <a:cubicBezTo>
                    <a:pt x="938019" y="67367"/>
                    <a:pt x="940561" y="68638"/>
                    <a:pt x="940561" y="71180"/>
                  </a:cubicBezTo>
                  <a:cubicBezTo>
                    <a:pt x="940561" y="73722"/>
                    <a:pt x="939290" y="76265"/>
                    <a:pt x="936748" y="76265"/>
                  </a:cubicBezTo>
                  <a:lnTo>
                    <a:pt x="912598" y="80078"/>
                  </a:lnTo>
                  <a:cubicBezTo>
                    <a:pt x="912598" y="80078"/>
                    <a:pt x="912598" y="80078"/>
                    <a:pt x="912598" y="80078"/>
                  </a:cubicBezTo>
                  <a:moveTo>
                    <a:pt x="993944" y="68638"/>
                  </a:moveTo>
                  <a:lnTo>
                    <a:pt x="986318" y="68638"/>
                  </a:lnTo>
                  <a:cubicBezTo>
                    <a:pt x="983776" y="68638"/>
                    <a:pt x="981234" y="66096"/>
                    <a:pt x="981234" y="63554"/>
                  </a:cubicBezTo>
                  <a:cubicBezTo>
                    <a:pt x="981234" y="61011"/>
                    <a:pt x="983776" y="58469"/>
                    <a:pt x="986318" y="58469"/>
                  </a:cubicBezTo>
                  <a:lnTo>
                    <a:pt x="993944" y="58469"/>
                  </a:lnTo>
                  <a:lnTo>
                    <a:pt x="1002841" y="55927"/>
                  </a:lnTo>
                  <a:cubicBezTo>
                    <a:pt x="1002841" y="55927"/>
                    <a:pt x="1004112" y="55927"/>
                    <a:pt x="1004112" y="55927"/>
                  </a:cubicBezTo>
                  <a:lnTo>
                    <a:pt x="1010467" y="55927"/>
                  </a:lnTo>
                  <a:cubicBezTo>
                    <a:pt x="1013010" y="55927"/>
                    <a:pt x="1015552" y="57198"/>
                    <a:pt x="1015552" y="59741"/>
                  </a:cubicBezTo>
                  <a:cubicBezTo>
                    <a:pt x="1015552" y="62282"/>
                    <a:pt x="1014280" y="64825"/>
                    <a:pt x="1011738" y="64825"/>
                  </a:cubicBezTo>
                  <a:lnTo>
                    <a:pt x="1009196" y="64825"/>
                  </a:lnTo>
                  <a:lnTo>
                    <a:pt x="1004112" y="64825"/>
                  </a:lnTo>
                  <a:lnTo>
                    <a:pt x="993944" y="68638"/>
                  </a:lnTo>
                  <a:cubicBezTo>
                    <a:pt x="993944" y="67367"/>
                    <a:pt x="993944" y="68638"/>
                    <a:pt x="993944" y="68638"/>
                  </a:cubicBezTo>
                  <a:moveTo>
                    <a:pt x="283439" y="41945"/>
                  </a:moveTo>
                  <a:cubicBezTo>
                    <a:pt x="282168" y="41945"/>
                    <a:pt x="280897" y="41945"/>
                    <a:pt x="279626" y="40675"/>
                  </a:cubicBezTo>
                  <a:cubicBezTo>
                    <a:pt x="278355" y="38132"/>
                    <a:pt x="278355" y="35590"/>
                    <a:pt x="280897" y="34319"/>
                  </a:cubicBezTo>
                  <a:lnTo>
                    <a:pt x="282168" y="33048"/>
                  </a:lnTo>
                  <a:lnTo>
                    <a:pt x="291066" y="20337"/>
                  </a:lnTo>
                  <a:cubicBezTo>
                    <a:pt x="292336" y="19066"/>
                    <a:pt x="292336" y="19066"/>
                    <a:pt x="293608" y="17795"/>
                  </a:cubicBezTo>
                  <a:cubicBezTo>
                    <a:pt x="294879" y="16524"/>
                    <a:pt x="297421" y="15253"/>
                    <a:pt x="299963" y="15253"/>
                  </a:cubicBezTo>
                  <a:cubicBezTo>
                    <a:pt x="302505" y="16524"/>
                    <a:pt x="303776" y="19066"/>
                    <a:pt x="302505" y="21608"/>
                  </a:cubicBezTo>
                  <a:lnTo>
                    <a:pt x="301234" y="24150"/>
                  </a:lnTo>
                  <a:cubicBezTo>
                    <a:pt x="299963" y="25422"/>
                    <a:pt x="298692" y="27964"/>
                    <a:pt x="297421" y="27964"/>
                  </a:cubicBezTo>
                  <a:lnTo>
                    <a:pt x="289794" y="39403"/>
                  </a:lnTo>
                  <a:cubicBezTo>
                    <a:pt x="289794" y="39403"/>
                    <a:pt x="289794" y="40675"/>
                    <a:pt x="288524" y="40675"/>
                  </a:cubicBezTo>
                  <a:lnTo>
                    <a:pt x="285981" y="41945"/>
                  </a:lnTo>
                  <a:cubicBezTo>
                    <a:pt x="285981" y="41945"/>
                    <a:pt x="284710" y="41945"/>
                    <a:pt x="283439" y="41945"/>
                  </a:cubicBezTo>
                  <a:moveTo>
                    <a:pt x="631701" y="26692"/>
                  </a:moveTo>
                  <a:cubicBezTo>
                    <a:pt x="629159" y="26692"/>
                    <a:pt x="626617" y="24150"/>
                    <a:pt x="626617" y="21608"/>
                  </a:cubicBezTo>
                  <a:lnTo>
                    <a:pt x="626617" y="16524"/>
                  </a:lnTo>
                  <a:lnTo>
                    <a:pt x="625346" y="15253"/>
                  </a:lnTo>
                  <a:cubicBezTo>
                    <a:pt x="624075" y="13982"/>
                    <a:pt x="624075" y="12711"/>
                    <a:pt x="624075" y="11439"/>
                  </a:cubicBezTo>
                  <a:lnTo>
                    <a:pt x="624075" y="11439"/>
                  </a:lnTo>
                  <a:lnTo>
                    <a:pt x="621533" y="10168"/>
                  </a:lnTo>
                  <a:lnTo>
                    <a:pt x="618991" y="10168"/>
                  </a:lnTo>
                  <a:cubicBezTo>
                    <a:pt x="616449" y="10168"/>
                    <a:pt x="613907" y="7626"/>
                    <a:pt x="613907" y="5084"/>
                  </a:cubicBezTo>
                  <a:cubicBezTo>
                    <a:pt x="613907" y="2542"/>
                    <a:pt x="616449" y="0"/>
                    <a:pt x="618991" y="0"/>
                  </a:cubicBezTo>
                  <a:lnTo>
                    <a:pt x="624075" y="0"/>
                  </a:lnTo>
                  <a:cubicBezTo>
                    <a:pt x="625346" y="0"/>
                    <a:pt x="626617" y="0"/>
                    <a:pt x="627888" y="1271"/>
                  </a:cubicBezTo>
                  <a:lnTo>
                    <a:pt x="632972" y="6355"/>
                  </a:lnTo>
                  <a:cubicBezTo>
                    <a:pt x="634243" y="7626"/>
                    <a:pt x="634243" y="8898"/>
                    <a:pt x="634243" y="10168"/>
                  </a:cubicBezTo>
                  <a:lnTo>
                    <a:pt x="634243" y="10168"/>
                  </a:lnTo>
                  <a:lnTo>
                    <a:pt x="635514" y="11439"/>
                  </a:lnTo>
                  <a:cubicBezTo>
                    <a:pt x="636785" y="12711"/>
                    <a:pt x="636785" y="13982"/>
                    <a:pt x="636785" y="15253"/>
                  </a:cubicBezTo>
                  <a:lnTo>
                    <a:pt x="636785" y="21608"/>
                  </a:lnTo>
                  <a:cubicBezTo>
                    <a:pt x="636785" y="24150"/>
                    <a:pt x="634243" y="26692"/>
                    <a:pt x="631701" y="26692"/>
                  </a:cubicBezTo>
                </a:path>
              </a:pathLst>
            </a:custGeom>
            <a:solidFill>
              <a:srgbClr val="65C8D0"/>
            </a:solidFill>
            <a:ln w="3649"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EC9997E-C309-4C32-A0F5-5FFD40B76ACA}"/>
                </a:ext>
              </a:extLst>
            </p:cNvPr>
            <p:cNvSpPr/>
            <p:nvPr/>
          </p:nvSpPr>
          <p:spPr>
            <a:xfrm>
              <a:off x="2889046" y="9288214"/>
              <a:ext cx="69271" cy="212268"/>
            </a:xfrm>
            <a:custGeom>
              <a:avLst/>
              <a:gdLst>
                <a:gd name="connsiteX0" fmla="*/ 64822 w 69271"/>
                <a:gd name="connsiteY0" fmla="*/ 212269 h 212268"/>
                <a:gd name="connsiteX1" fmla="*/ 61009 w 69271"/>
                <a:gd name="connsiteY1" fmla="*/ 210998 h 212268"/>
                <a:gd name="connsiteX2" fmla="*/ 47028 w 69271"/>
                <a:gd name="connsiteY2" fmla="*/ 191932 h 212268"/>
                <a:gd name="connsiteX3" fmla="*/ 47028 w 69271"/>
                <a:gd name="connsiteY3" fmla="*/ 185577 h 212268"/>
                <a:gd name="connsiteX4" fmla="*/ 53383 w 69271"/>
                <a:gd name="connsiteY4" fmla="*/ 185577 h 212268"/>
                <a:gd name="connsiteX5" fmla="*/ 67365 w 69271"/>
                <a:gd name="connsiteY5" fmla="*/ 204643 h 212268"/>
                <a:gd name="connsiteX6" fmla="*/ 67365 w 69271"/>
                <a:gd name="connsiteY6" fmla="*/ 210998 h 212268"/>
                <a:gd name="connsiteX7" fmla="*/ 64822 w 69271"/>
                <a:gd name="connsiteY7" fmla="*/ 212269 h 212268"/>
                <a:gd name="connsiteX8" fmla="*/ 33047 w 69271"/>
                <a:gd name="connsiteY8" fmla="*/ 165240 h 212268"/>
                <a:gd name="connsiteX9" fmla="*/ 29234 w 69271"/>
                <a:gd name="connsiteY9" fmla="*/ 162698 h 212268"/>
                <a:gd name="connsiteX10" fmla="*/ 19065 w 69271"/>
                <a:gd name="connsiteY10" fmla="*/ 144902 h 212268"/>
                <a:gd name="connsiteX11" fmla="*/ 17794 w 69271"/>
                <a:gd name="connsiteY11" fmla="*/ 139818 h 212268"/>
                <a:gd name="connsiteX12" fmla="*/ 20336 w 69271"/>
                <a:gd name="connsiteY12" fmla="*/ 133463 h 212268"/>
                <a:gd name="connsiteX13" fmla="*/ 26691 w 69271"/>
                <a:gd name="connsiteY13" fmla="*/ 136004 h 212268"/>
                <a:gd name="connsiteX14" fmla="*/ 27963 w 69271"/>
                <a:gd name="connsiteY14" fmla="*/ 139818 h 212268"/>
                <a:gd name="connsiteX15" fmla="*/ 38131 w 69271"/>
                <a:gd name="connsiteY15" fmla="*/ 156342 h 212268"/>
                <a:gd name="connsiteX16" fmla="*/ 36860 w 69271"/>
                <a:gd name="connsiteY16" fmla="*/ 162698 h 212268"/>
                <a:gd name="connsiteX17" fmla="*/ 33047 w 69271"/>
                <a:gd name="connsiteY17" fmla="*/ 165240 h 212268"/>
                <a:gd name="connsiteX18" fmla="*/ 8897 w 69271"/>
                <a:gd name="connsiteY18" fmla="*/ 106770 h 212268"/>
                <a:gd name="connsiteX19" fmla="*/ 3813 w 69271"/>
                <a:gd name="connsiteY19" fmla="*/ 102957 h 212268"/>
                <a:gd name="connsiteX20" fmla="*/ 2542 w 69271"/>
                <a:gd name="connsiteY20" fmla="*/ 100415 h 212268"/>
                <a:gd name="connsiteX21" fmla="*/ 2542 w 69271"/>
                <a:gd name="connsiteY21" fmla="*/ 99144 h 212268"/>
                <a:gd name="connsiteX22" fmla="*/ 2542 w 69271"/>
                <a:gd name="connsiteY22" fmla="*/ 90246 h 212268"/>
                <a:gd name="connsiteX23" fmla="*/ 0 w 69271"/>
                <a:gd name="connsiteY23" fmla="*/ 83891 h 212268"/>
                <a:gd name="connsiteX24" fmla="*/ 0 w 69271"/>
                <a:gd name="connsiteY24" fmla="*/ 82620 h 212268"/>
                <a:gd name="connsiteX25" fmla="*/ 0 w 69271"/>
                <a:gd name="connsiteY25" fmla="*/ 77535 h 212268"/>
                <a:gd name="connsiteX26" fmla="*/ 5084 w 69271"/>
                <a:gd name="connsiteY26" fmla="*/ 72451 h 212268"/>
                <a:gd name="connsiteX27" fmla="*/ 10168 w 69271"/>
                <a:gd name="connsiteY27" fmla="*/ 77535 h 212268"/>
                <a:gd name="connsiteX28" fmla="*/ 10168 w 69271"/>
                <a:gd name="connsiteY28" fmla="*/ 81348 h 212268"/>
                <a:gd name="connsiteX29" fmla="*/ 12710 w 69271"/>
                <a:gd name="connsiteY29" fmla="*/ 87704 h 212268"/>
                <a:gd name="connsiteX30" fmla="*/ 12710 w 69271"/>
                <a:gd name="connsiteY30" fmla="*/ 88975 h 212268"/>
                <a:gd name="connsiteX31" fmla="*/ 12710 w 69271"/>
                <a:gd name="connsiteY31" fmla="*/ 97872 h 212268"/>
                <a:gd name="connsiteX32" fmla="*/ 13981 w 69271"/>
                <a:gd name="connsiteY32" fmla="*/ 99144 h 212268"/>
                <a:gd name="connsiteX33" fmla="*/ 11439 w 69271"/>
                <a:gd name="connsiteY33" fmla="*/ 105499 h 212268"/>
                <a:gd name="connsiteX34" fmla="*/ 8897 w 69271"/>
                <a:gd name="connsiteY34" fmla="*/ 106770 h 212268"/>
                <a:gd name="connsiteX35" fmla="*/ 8897 w 69271"/>
                <a:gd name="connsiteY35" fmla="*/ 34318 h 212268"/>
                <a:gd name="connsiteX36" fmla="*/ 8897 w 69271"/>
                <a:gd name="connsiteY36" fmla="*/ 34318 h 212268"/>
                <a:gd name="connsiteX37" fmla="*/ 3813 w 69271"/>
                <a:gd name="connsiteY37" fmla="*/ 29235 h 212268"/>
                <a:gd name="connsiteX38" fmla="*/ 5084 w 69271"/>
                <a:gd name="connsiteY38" fmla="*/ 15252 h 212268"/>
                <a:gd name="connsiteX39" fmla="*/ 5084 w 69271"/>
                <a:gd name="connsiteY39" fmla="*/ 12711 h 212268"/>
                <a:gd name="connsiteX40" fmla="*/ 5084 w 69271"/>
                <a:gd name="connsiteY40" fmla="*/ 10168 h 212268"/>
                <a:gd name="connsiteX41" fmla="*/ 6355 w 69271"/>
                <a:gd name="connsiteY41" fmla="*/ 6355 h 212268"/>
                <a:gd name="connsiteX42" fmla="*/ 6355 w 69271"/>
                <a:gd name="connsiteY42" fmla="*/ 5084 h 212268"/>
                <a:gd name="connsiteX43" fmla="*/ 11439 w 69271"/>
                <a:gd name="connsiteY43" fmla="*/ 0 h 212268"/>
                <a:gd name="connsiteX44" fmla="*/ 16523 w 69271"/>
                <a:gd name="connsiteY44" fmla="*/ 5084 h 212268"/>
                <a:gd name="connsiteX45" fmla="*/ 16523 w 69271"/>
                <a:gd name="connsiteY45" fmla="*/ 7626 h 212268"/>
                <a:gd name="connsiteX46" fmla="*/ 16523 w 69271"/>
                <a:gd name="connsiteY46" fmla="*/ 10168 h 212268"/>
                <a:gd name="connsiteX47" fmla="*/ 15252 w 69271"/>
                <a:gd name="connsiteY47" fmla="*/ 13982 h 212268"/>
                <a:gd name="connsiteX48" fmla="*/ 15252 w 69271"/>
                <a:gd name="connsiteY48" fmla="*/ 15252 h 212268"/>
                <a:gd name="connsiteX49" fmla="*/ 13981 w 69271"/>
                <a:gd name="connsiteY49" fmla="*/ 30505 h 212268"/>
                <a:gd name="connsiteX50" fmla="*/ 8897 w 69271"/>
                <a:gd name="connsiteY50" fmla="*/ 34318 h 21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9271" h="212268">
                  <a:moveTo>
                    <a:pt x="64822" y="212269"/>
                  </a:moveTo>
                  <a:cubicBezTo>
                    <a:pt x="63551" y="212269"/>
                    <a:pt x="62280" y="212269"/>
                    <a:pt x="61009" y="210998"/>
                  </a:cubicBezTo>
                  <a:cubicBezTo>
                    <a:pt x="61009" y="210998"/>
                    <a:pt x="47028" y="191932"/>
                    <a:pt x="47028" y="191932"/>
                  </a:cubicBezTo>
                  <a:cubicBezTo>
                    <a:pt x="45757" y="189390"/>
                    <a:pt x="45757" y="186847"/>
                    <a:pt x="47028" y="185577"/>
                  </a:cubicBezTo>
                  <a:cubicBezTo>
                    <a:pt x="49570" y="183034"/>
                    <a:pt x="52112" y="183034"/>
                    <a:pt x="53383" y="185577"/>
                  </a:cubicBezTo>
                  <a:lnTo>
                    <a:pt x="67365" y="204643"/>
                  </a:lnTo>
                  <a:cubicBezTo>
                    <a:pt x="69907" y="205914"/>
                    <a:pt x="69907" y="209727"/>
                    <a:pt x="67365" y="210998"/>
                  </a:cubicBezTo>
                  <a:cubicBezTo>
                    <a:pt x="67365" y="212269"/>
                    <a:pt x="66093" y="212269"/>
                    <a:pt x="64822" y="212269"/>
                  </a:cubicBezTo>
                  <a:moveTo>
                    <a:pt x="33047" y="165240"/>
                  </a:moveTo>
                  <a:cubicBezTo>
                    <a:pt x="31776" y="165240"/>
                    <a:pt x="29234" y="163968"/>
                    <a:pt x="29234" y="162698"/>
                  </a:cubicBezTo>
                  <a:lnTo>
                    <a:pt x="19065" y="144902"/>
                  </a:lnTo>
                  <a:lnTo>
                    <a:pt x="17794" y="139818"/>
                  </a:lnTo>
                  <a:cubicBezTo>
                    <a:pt x="16523" y="137276"/>
                    <a:pt x="17794" y="134734"/>
                    <a:pt x="20336" y="133463"/>
                  </a:cubicBezTo>
                  <a:cubicBezTo>
                    <a:pt x="22879" y="132191"/>
                    <a:pt x="25421" y="133463"/>
                    <a:pt x="26691" y="136004"/>
                  </a:cubicBezTo>
                  <a:lnTo>
                    <a:pt x="27963" y="139818"/>
                  </a:lnTo>
                  <a:lnTo>
                    <a:pt x="38131" y="156342"/>
                  </a:lnTo>
                  <a:cubicBezTo>
                    <a:pt x="39402" y="158884"/>
                    <a:pt x="39402" y="161426"/>
                    <a:pt x="36860" y="162698"/>
                  </a:cubicBezTo>
                  <a:cubicBezTo>
                    <a:pt x="34318" y="163968"/>
                    <a:pt x="34318" y="165240"/>
                    <a:pt x="33047" y="165240"/>
                  </a:cubicBezTo>
                  <a:moveTo>
                    <a:pt x="8897" y="106770"/>
                  </a:moveTo>
                  <a:cubicBezTo>
                    <a:pt x="6355" y="106770"/>
                    <a:pt x="5084" y="105499"/>
                    <a:pt x="3813" y="102957"/>
                  </a:cubicBezTo>
                  <a:lnTo>
                    <a:pt x="2542" y="100415"/>
                  </a:lnTo>
                  <a:cubicBezTo>
                    <a:pt x="2542" y="100415"/>
                    <a:pt x="2542" y="99144"/>
                    <a:pt x="2542" y="99144"/>
                  </a:cubicBezTo>
                  <a:lnTo>
                    <a:pt x="2542" y="90246"/>
                  </a:lnTo>
                  <a:lnTo>
                    <a:pt x="0" y="83891"/>
                  </a:lnTo>
                  <a:cubicBezTo>
                    <a:pt x="0" y="83891"/>
                    <a:pt x="0" y="82620"/>
                    <a:pt x="0" y="82620"/>
                  </a:cubicBezTo>
                  <a:lnTo>
                    <a:pt x="0" y="77535"/>
                  </a:lnTo>
                  <a:cubicBezTo>
                    <a:pt x="0" y="74993"/>
                    <a:pt x="2542" y="72451"/>
                    <a:pt x="5084" y="72451"/>
                  </a:cubicBezTo>
                  <a:cubicBezTo>
                    <a:pt x="7626" y="72451"/>
                    <a:pt x="10168" y="74993"/>
                    <a:pt x="10168" y="77535"/>
                  </a:cubicBezTo>
                  <a:lnTo>
                    <a:pt x="10168" y="81348"/>
                  </a:lnTo>
                  <a:lnTo>
                    <a:pt x="12710" y="87704"/>
                  </a:lnTo>
                  <a:cubicBezTo>
                    <a:pt x="12710" y="87704"/>
                    <a:pt x="12710" y="88975"/>
                    <a:pt x="12710" y="88975"/>
                  </a:cubicBezTo>
                  <a:lnTo>
                    <a:pt x="12710" y="97872"/>
                  </a:lnTo>
                  <a:lnTo>
                    <a:pt x="13981" y="99144"/>
                  </a:lnTo>
                  <a:cubicBezTo>
                    <a:pt x="15252" y="101686"/>
                    <a:pt x="13981" y="104228"/>
                    <a:pt x="11439" y="105499"/>
                  </a:cubicBezTo>
                  <a:cubicBezTo>
                    <a:pt x="10168" y="105499"/>
                    <a:pt x="8897" y="106770"/>
                    <a:pt x="8897" y="106770"/>
                  </a:cubicBezTo>
                  <a:moveTo>
                    <a:pt x="8897" y="34318"/>
                  </a:moveTo>
                  <a:cubicBezTo>
                    <a:pt x="8897" y="34318"/>
                    <a:pt x="8897" y="34318"/>
                    <a:pt x="8897" y="34318"/>
                  </a:cubicBezTo>
                  <a:cubicBezTo>
                    <a:pt x="6355" y="34318"/>
                    <a:pt x="3813" y="31777"/>
                    <a:pt x="3813" y="29235"/>
                  </a:cubicBezTo>
                  <a:lnTo>
                    <a:pt x="5084" y="15252"/>
                  </a:lnTo>
                  <a:lnTo>
                    <a:pt x="5084" y="12711"/>
                  </a:lnTo>
                  <a:cubicBezTo>
                    <a:pt x="5084" y="11439"/>
                    <a:pt x="5084" y="11439"/>
                    <a:pt x="5084" y="10168"/>
                  </a:cubicBezTo>
                  <a:lnTo>
                    <a:pt x="6355" y="6355"/>
                  </a:lnTo>
                  <a:lnTo>
                    <a:pt x="6355" y="5084"/>
                  </a:lnTo>
                  <a:cubicBezTo>
                    <a:pt x="6355" y="2542"/>
                    <a:pt x="8897" y="0"/>
                    <a:pt x="11439" y="0"/>
                  </a:cubicBezTo>
                  <a:cubicBezTo>
                    <a:pt x="13981" y="0"/>
                    <a:pt x="16523" y="2542"/>
                    <a:pt x="16523" y="5084"/>
                  </a:cubicBezTo>
                  <a:lnTo>
                    <a:pt x="16523" y="7626"/>
                  </a:lnTo>
                  <a:cubicBezTo>
                    <a:pt x="16523" y="8897"/>
                    <a:pt x="16523" y="8897"/>
                    <a:pt x="16523" y="10168"/>
                  </a:cubicBezTo>
                  <a:lnTo>
                    <a:pt x="15252" y="13982"/>
                  </a:lnTo>
                  <a:lnTo>
                    <a:pt x="15252" y="15252"/>
                  </a:lnTo>
                  <a:lnTo>
                    <a:pt x="13981" y="30505"/>
                  </a:lnTo>
                  <a:cubicBezTo>
                    <a:pt x="13981" y="33048"/>
                    <a:pt x="11439" y="34318"/>
                    <a:pt x="8897" y="34318"/>
                  </a:cubicBezTo>
                </a:path>
              </a:pathLst>
            </a:custGeom>
            <a:solidFill>
              <a:srgbClr val="DF3D3D"/>
            </a:solidFill>
            <a:ln w="3649"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52FD4EA-85D2-4E18-92FB-E0AD561D6CDE}"/>
                </a:ext>
              </a:extLst>
            </p:cNvPr>
            <p:cNvSpPr/>
            <p:nvPr/>
          </p:nvSpPr>
          <p:spPr>
            <a:xfrm>
              <a:off x="2910155" y="9860198"/>
              <a:ext cx="212760" cy="216082"/>
            </a:xfrm>
            <a:custGeom>
              <a:avLst/>
              <a:gdLst>
                <a:gd name="connsiteX0" fmla="*/ 5583 w 212760"/>
                <a:gd name="connsiteY0" fmla="*/ 216083 h 216082"/>
                <a:gd name="connsiteX1" fmla="*/ 499 w 212760"/>
                <a:gd name="connsiteY1" fmla="*/ 212269 h 216082"/>
                <a:gd name="connsiteX2" fmla="*/ 3041 w 212760"/>
                <a:gd name="connsiteY2" fmla="*/ 205914 h 216082"/>
                <a:gd name="connsiteX3" fmla="*/ 25919 w 212760"/>
                <a:gd name="connsiteY3" fmla="*/ 198287 h 216082"/>
                <a:gd name="connsiteX4" fmla="*/ 32274 w 212760"/>
                <a:gd name="connsiteY4" fmla="*/ 200830 h 216082"/>
                <a:gd name="connsiteX5" fmla="*/ 29732 w 212760"/>
                <a:gd name="connsiteY5" fmla="*/ 207185 h 216082"/>
                <a:gd name="connsiteX6" fmla="*/ 6854 w 212760"/>
                <a:gd name="connsiteY6" fmla="*/ 214811 h 216082"/>
                <a:gd name="connsiteX7" fmla="*/ 5583 w 212760"/>
                <a:gd name="connsiteY7" fmla="*/ 216083 h 216082"/>
                <a:gd name="connsiteX8" fmla="*/ 75489 w 212760"/>
                <a:gd name="connsiteY8" fmla="*/ 190661 h 216082"/>
                <a:gd name="connsiteX9" fmla="*/ 70405 w 212760"/>
                <a:gd name="connsiteY9" fmla="*/ 188119 h 216082"/>
                <a:gd name="connsiteX10" fmla="*/ 72947 w 212760"/>
                <a:gd name="connsiteY10" fmla="*/ 181764 h 216082"/>
                <a:gd name="connsiteX11" fmla="*/ 95826 w 212760"/>
                <a:gd name="connsiteY11" fmla="*/ 171595 h 216082"/>
                <a:gd name="connsiteX12" fmla="*/ 102181 w 212760"/>
                <a:gd name="connsiteY12" fmla="*/ 174137 h 216082"/>
                <a:gd name="connsiteX13" fmla="*/ 99639 w 212760"/>
                <a:gd name="connsiteY13" fmla="*/ 180492 h 216082"/>
                <a:gd name="connsiteX14" fmla="*/ 76760 w 212760"/>
                <a:gd name="connsiteY14" fmla="*/ 190661 h 216082"/>
                <a:gd name="connsiteX15" fmla="*/ 75489 w 212760"/>
                <a:gd name="connsiteY15" fmla="*/ 190661 h 216082"/>
                <a:gd name="connsiteX16" fmla="*/ 140312 w 212760"/>
                <a:gd name="connsiteY16" fmla="*/ 155071 h 216082"/>
                <a:gd name="connsiteX17" fmla="*/ 136499 w 212760"/>
                <a:gd name="connsiteY17" fmla="*/ 153800 h 216082"/>
                <a:gd name="connsiteX18" fmla="*/ 136499 w 212760"/>
                <a:gd name="connsiteY18" fmla="*/ 147444 h 216082"/>
                <a:gd name="connsiteX19" fmla="*/ 154293 w 212760"/>
                <a:gd name="connsiteY19" fmla="*/ 130921 h 216082"/>
                <a:gd name="connsiteX20" fmla="*/ 161919 w 212760"/>
                <a:gd name="connsiteY20" fmla="*/ 130921 h 216082"/>
                <a:gd name="connsiteX21" fmla="*/ 161919 w 212760"/>
                <a:gd name="connsiteY21" fmla="*/ 137276 h 216082"/>
                <a:gd name="connsiteX22" fmla="*/ 144125 w 212760"/>
                <a:gd name="connsiteY22" fmla="*/ 153800 h 216082"/>
                <a:gd name="connsiteX23" fmla="*/ 140312 w 212760"/>
                <a:gd name="connsiteY23" fmla="*/ 155071 h 216082"/>
                <a:gd name="connsiteX24" fmla="*/ 191153 w 212760"/>
                <a:gd name="connsiteY24" fmla="*/ 102957 h 216082"/>
                <a:gd name="connsiteX25" fmla="*/ 187340 w 212760"/>
                <a:gd name="connsiteY25" fmla="*/ 101686 h 216082"/>
                <a:gd name="connsiteX26" fmla="*/ 187340 w 212760"/>
                <a:gd name="connsiteY26" fmla="*/ 95331 h 216082"/>
                <a:gd name="connsiteX27" fmla="*/ 188611 w 212760"/>
                <a:gd name="connsiteY27" fmla="*/ 94059 h 216082"/>
                <a:gd name="connsiteX28" fmla="*/ 192424 w 212760"/>
                <a:gd name="connsiteY28" fmla="*/ 83891 h 216082"/>
                <a:gd name="connsiteX29" fmla="*/ 193695 w 212760"/>
                <a:gd name="connsiteY29" fmla="*/ 82620 h 216082"/>
                <a:gd name="connsiteX30" fmla="*/ 194966 w 212760"/>
                <a:gd name="connsiteY30" fmla="*/ 81348 h 216082"/>
                <a:gd name="connsiteX31" fmla="*/ 196237 w 212760"/>
                <a:gd name="connsiteY31" fmla="*/ 77535 h 216082"/>
                <a:gd name="connsiteX32" fmla="*/ 202592 w 212760"/>
                <a:gd name="connsiteY32" fmla="*/ 73722 h 216082"/>
                <a:gd name="connsiteX33" fmla="*/ 206405 w 212760"/>
                <a:gd name="connsiteY33" fmla="*/ 80078 h 216082"/>
                <a:gd name="connsiteX34" fmla="*/ 205134 w 212760"/>
                <a:gd name="connsiteY34" fmla="*/ 85161 h 216082"/>
                <a:gd name="connsiteX35" fmla="*/ 203863 w 212760"/>
                <a:gd name="connsiteY35" fmla="*/ 87704 h 216082"/>
                <a:gd name="connsiteX36" fmla="*/ 202592 w 212760"/>
                <a:gd name="connsiteY36" fmla="*/ 88975 h 216082"/>
                <a:gd name="connsiteX37" fmla="*/ 198779 w 212760"/>
                <a:gd name="connsiteY37" fmla="*/ 99144 h 216082"/>
                <a:gd name="connsiteX38" fmla="*/ 197508 w 212760"/>
                <a:gd name="connsiteY38" fmla="*/ 100415 h 216082"/>
                <a:gd name="connsiteX39" fmla="*/ 194966 w 212760"/>
                <a:gd name="connsiteY39" fmla="*/ 102957 h 216082"/>
                <a:gd name="connsiteX40" fmla="*/ 191153 w 212760"/>
                <a:gd name="connsiteY40" fmla="*/ 102957 h 216082"/>
                <a:gd name="connsiteX41" fmla="*/ 207676 w 212760"/>
                <a:gd name="connsiteY41" fmla="*/ 34318 h 216082"/>
                <a:gd name="connsiteX42" fmla="*/ 202592 w 212760"/>
                <a:gd name="connsiteY42" fmla="*/ 29235 h 216082"/>
                <a:gd name="connsiteX43" fmla="*/ 202592 w 212760"/>
                <a:gd name="connsiteY43" fmla="*/ 5084 h 216082"/>
                <a:gd name="connsiteX44" fmla="*/ 207676 w 212760"/>
                <a:gd name="connsiteY44" fmla="*/ 0 h 216082"/>
                <a:gd name="connsiteX45" fmla="*/ 212760 w 212760"/>
                <a:gd name="connsiteY45" fmla="*/ 5084 h 216082"/>
                <a:gd name="connsiteX46" fmla="*/ 212760 w 212760"/>
                <a:gd name="connsiteY46" fmla="*/ 29235 h 216082"/>
                <a:gd name="connsiteX47" fmla="*/ 207676 w 212760"/>
                <a:gd name="connsiteY47" fmla="*/ 34318 h 21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12760" h="216082">
                  <a:moveTo>
                    <a:pt x="5583" y="216083"/>
                  </a:moveTo>
                  <a:cubicBezTo>
                    <a:pt x="3041" y="216083"/>
                    <a:pt x="1770" y="214811"/>
                    <a:pt x="499" y="212269"/>
                  </a:cubicBezTo>
                  <a:cubicBezTo>
                    <a:pt x="-772" y="209727"/>
                    <a:pt x="499" y="207185"/>
                    <a:pt x="3041" y="205914"/>
                  </a:cubicBezTo>
                  <a:lnTo>
                    <a:pt x="25919" y="198287"/>
                  </a:lnTo>
                  <a:cubicBezTo>
                    <a:pt x="28461" y="197017"/>
                    <a:pt x="31003" y="198287"/>
                    <a:pt x="32274" y="200830"/>
                  </a:cubicBezTo>
                  <a:cubicBezTo>
                    <a:pt x="33545" y="203372"/>
                    <a:pt x="32274" y="205914"/>
                    <a:pt x="29732" y="207185"/>
                  </a:cubicBezTo>
                  <a:lnTo>
                    <a:pt x="6854" y="214811"/>
                  </a:lnTo>
                  <a:cubicBezTo>
                    <a:pt x="6854" y="216083"/>
                    <a:pt x="6854" y="216083"/>
                    <a:pt x="5583" y="216083"/>
                  </a:cubicBezTo>
                  <a:moveTo>
                    <a:pt x="75489" y="190661"/>
                  </a:moveTo>
                  <a:cubicBezTo>
                    <a:pt x="74218" y="190661"/>
                    <a:pt x="71676" y="189390"/>
                    <a:pt x="70405" y="188119"/>
                  </a:cubicBezTo>
                  <a:cubicBezTo>
                    <a:pt x="69134" y="185577"/>
                    <a:pt x="70405" y="183034"/>
                    <a:pt x="72947" y="181764"/>
                  </a:cubicBezTo>
                  <a:lnTo>
                    <a:pt x="95826" y="171595"/>
                  </a:lnTo>
                  <a:cubicBezTo>
                    <a:pt x="98368" y="170324"/>
                    <a:pt x="100910" y="171595"/>
                    <a:pt x="102181" y="174137"/>
                  </a:cubicBezTo>
                  <a:cubicBezTo>
                    <a:pt x="103452" y="176679"/>
                    <a:pt x="102181" y="179221"/>
                    <a:pt x="99639" y="180492"/>
                  </a:cubicBezTo>
                  <a:lnTo>
                    <a:pt x="76760" y="190661"/>
                  </a:lnTo>
                  <a:cubicBezTo>
                    <a:pt x="76760" y="190661"/>
                    <a:pt x="76760" y="190661"/>
                    <a:pt x="75489" y="190661"/>
                  </a:cubicBezTo>
                  <a:moveTo>
                    <a:pt x="140312" y="155071"/>
                  </a:moveTo>
                  <a:cubicBezTo>
                    <a:pt x="139041" y="155071"/>
                    <a:pt x="137770" y="155071"/>
                    <a:pt x="136499" y="153800"/>
                  </a:cubicBezTo>
                  <a:cubicBezTo>
                    <a:pt x="133957" y="152529"/>
                    <a:pt x="133957" y="148715"/>
                    <a:pt x="136499" y="147444"/>
                  </a:cubicBezTo>
                  <a:lnTo>
                    <a:pt x="154293" y="130921"/>
                  </a:lnTo>
                  <a:cubicBezTo>
                    <a:pt x="156835" y="129649"/>
                    <a:pt x="159377" y="129649"/>
                    <a:pt x="161919" y="130921"/>
                  </a:cubicBezTo>
                  <a:cubicBezTo>
                    <a:pt x="164461" y="132191"/>
                    <a:pt x="164461" y="136004"/>
                    <a:pt x="161919" y="137276"/>
                  </a:cubicBezTo>
                  <a:lnTo>
                    <a:pt x="144125" y="153800"/>
                  </a:lnTo>
                  <a:cubicBezTo>
                    <a:pt x="142854" y="155071"/>
                    <a:pt x="141583" y="155071"/>
                    <a:pt x="140312" y="155071"/>
                  </a:cubicBezTo>
                  <a:moveTo>
                    <a:pt x="191153" y="102957"/>
                  </a:moveTo>
                  <a:cubicBezTo>
                    <a:pt x="189882" y="102957"/>
                    <a:pt x="188611" y="102957"/>
                    <a:pt x="187340" y="101686"/>
                  </a:cubicBezTo>
                  <a:cubicBezTo>
                    <a:pt x="184798" y="100415"/>
                    <a:pt x="184798" y="96601"/>
                    <a:pt x="187340" y="95331"/>
                  </a:cubicBezTo>
                  <a:lnTo>
                    <a:pt x="188611" y="94059"/>
                  </a:lnTo>
                  <a:lnTo>
                    <a:pt x="192424" y="83891"/>
                  </a:lnTo>
                  <a:cubicBezTo>
                    <a:pt x="192424" y="83891"/>
                    <a:pt x="192424" y="82620"/>
                    <a:pt x="193695" y="82620"/>
                  </a:cubicBezTo>
                  <a:lnTo>
                    <a:pt x="194966" y="81348"/>
                  </a:lnTo>
                  <a:lnTo>
                    <a:pt x="196237" y="77535"/>
                  </a:lnTo>
                  <a:cubicBezTo>
                    <a:pt x="197508" y="74993"/>
                    <a:pt x="200050" y="73722"/>
                    <a:pt x="202592" y="73722"/>
                  </a:cubicBezTo>
                  <a:cubicBezTo>
                    <a:pt x="205134" y="74993"/>
                    <a:pt x="206405" y="77535"/>
                    <a:pt x="206405" y="80078"/>
                  </a:cubicBezTo>
                  <a:lnTo>
                    <a:pt x="205134" y="85161"/>
                  </a:lnTo>
                  <a:cubicBezTo>
                    <a:pt x="205134" y="86433"/>
                    <a:pt x="203863" y="86433"/>
                    <a:pt x="203863" y="87704"/>
                  </a:cubicBezTo>
                  <a:lnTo>
                    <a:pt x="202592" y="88975"/>
                  </a:lnTo>
                  <a:lnTo>
                    <a:pt x="198779" y="99144"/>
                  </a:lnTo>
                  <a:cubicBezTo>
                    <a:pt x="198779" y="99144"/>
                    <a:pt x="198779" y="100415"/>
                    <a:pt x="197508" y="100415"/>
                  </a:cubicBezTo>
                  <a:lnTo>
                    <a:pt x="194966" y="102957"/>
                  </a:lnTo>
                  <a:cubicBezTo>
                    <a:pt x="193695" y="102957"/>
                    <a:pt x="192424" y="102957"/>
                    <a:pt x="191153" y="102957"/>
                  </a:cubicBezTo>
                  <a:moveTo>
                    <a:pt x="207676" y="34318"/>
                  </a:moveTo>
                  <a:cubicBezTo>
                    <a:pt x="205134" y="34318"/>
                    <a:pt x="202592" y="31777"/>
                    <a:pt x="202592" y="29235"/>
                  </a:cubicBezTo>
                  <a:lnTo>
                    <a:pt x="202592" y="5084"/>
                  </a:lnTo>
                  <a:cubicBezTo>
                    <a:pt x="202592" y="2542"/>
                    <a:pt x="205134" y="0"/>
                    <a:pt x="207676" y="0"/>
                  </a:cubicBezTo>
                  <a:cubicBezTo>
                    <a:pt x="210218" y="0"/>
                    <a:pt x="212760" y="2542"/>
                    <a:pt x="212760" y="5084"/>
                  </a:cubicBezTo>
                  <a:lnTo>
                    <a:pt x="212760" y="29235"/>
                  </a:lnTo>
                  <a:cubicBezTo>
                    <a:pt x="212760" y="31777"/>
                    <a:pt x="211489" y="34318"/>
                    <a:pt x="207676" y="34318"/>
                  </a:cubicBezTo>
                </a:path>
              </a:pathLst>
            </a:custGeom>
            <a:solidFill>
              <a:srgbClr val="65C8D0"/>
            </a:solidFill>
            <a:ln w="3649"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18C2590-446A-4757-AFC9-DDC03600A106}"/>
                </a:ext>
              </a:extLst>
            </p:cNvPr>
            <p:cNvSpPr/>
            <p:nvPr/>
          </p:nvSpPr>
          <p:spPr>
            <a:xfrm>
              <a:off x="2998990" y="9545289"/>
              <a:ext cx="125196" cy="290758"/>
            </a:xfrm>
            <a:custGeom>
              <a:avLst/>
              <a:gdLst>
                <a:gd name="connsiteX0" fmla="*/ 120112 w 125196"/>
                <a:gd name="connsiteY0" fmla="*/ 290759 h 290758"/>
                <a:gd name="connsiteX1" fmla="*/ 115028 w 125196"/>
                <a:gd name="connsiteY1" fmla="*/ 285674 h 290758"/>
                <a:gd name="connsiteX2" fmla="*/ 115028 w 125196"/>
                <a:gd name="connsiteY2" fmla="*/ 265337 h 290758"/>
                <a:gd name="connsiteX3" fmla="*/ 120112 w 125196"/>
                <a:gd name="connsiteY3" fmla="*/ 260253 h 290758"/>
                <a:gd name="connsiteX4" fmla="*/ 125196 w 125196"/>
                <a:gd name="connsiteY4" fmla="*/ 265337 h 290758"/>
                <a:gd name="connsiteX5" fmla="*/ 125196 w 125196"/>
                <a:gd name="connsiteY5" fmla="*/ 285674 h 290758"/>
                <a:gd name="connsiteX6" fmla="*/ 120112 w 125196"/>
                <a:gd name="connsiteY6" fmla="*/ 290759 h 290758"/>
                <a:gd name="connsiteX7" fmla="*/ 112486 w 125196"/>
                <a:gd name="connsiteY7" fmla="*/ 223392 h 290758"/>
                <a:gd name="connsiteX8" fmla="*/ 107402 w 125196"/>
                <a:gd name="connsiteY8" fmla="*/ 219579 h 290758"/>
                <a:gd name="connsiteX9" fmla="*/ 99776 w 125196"/>
                <a:gd name="connsiteY9" fmla="*/ 196699 h 290758"/>
                <a:gd name="connsiteX10" fmla="*/ 103589 w 125196"/>
                <a:gd name="connsiteY10" fmla="*/ 190343 h 290758"/>
                <a:gd name="connsiteX11" fmla="*/ 109944 w 125196"/>
                <a:gd name="connsiteY11" fmla="*/ 194157 h 290758"/>
                <a:gd name="connsiteX12" fmla="*/ 117570 w 125196"/>
                <a:gd name="connsiteY12" fmla="*/ 217037 h 290758"/>
                <a:gd name="connsiteX13" fmla="*/ 113757 w 125196"/>
                <a:gd name="connsiteY13" fmla="*/ 223392 h 290758"/>
                <a:gd name="connsiteX14" fmla="*/ 112486 w 125196"/>
                <a:gd name="connsiteY14" fmla="*/ 223392 h 290758"/>
                <a:gd name="connsiteX15" fmla="*/ 89608 w 125196"/>
                <a:gd name="connsiteY15" fmla="*/ 153483 h 290758"/>
                <a:gd name="connsiteX16" fmla="*/ 84523 w 125196"/>
                <a:gd name="connsiteY16" fmla="*/ 149670 h 290758"/>
                <a:gd name="connsiteX17" fmla="*/ 75626 w 125196"/>
                <a:gd name="connsiteY17" fmla="*/ 128061 h 290758"/>
                <a:gd name="connsiteX18" fmla="*/ 78168 w 125196"/>
                <a:gd name="connsiteY18" fmla="*/ 121706 h 290758"/>
                <a:gd name="connsiteX19" fmla="*/ 84523 w 125196"/>
                <a:gd name="connsiteY19" fmla="*/ 124248 h 290758"/>
                <a:gd name="connsiteX20" fmla="*/ 85794 w 125196"/>
                <a:gd name="connsiteY20" fmla="*/ 125519 h 290758"/>
                <a:gd name="connsiteX21" fmla="*/ 94692 w 125196"/>
                <a:gd name="connsiteY21" fmla="*/ 147127 h 290758"/>
                <a:gd name="connsiteX22" fmla="*/ 92150 w 125196"/>
                <a:gd name="connsiteY22" fmla="*/ 153483 h 290758"/>
                <a:gd name="connsiteX23" fmla="*/ 89608 w 125196"/>
                <a:gd name="connsiteY23" fmla="*/ 153483 h 290758"/>
                <a:gd name="connsiteX24" fmla="*/ 59103 w 125196"/>
                <a:gd name="connsiteY24" fmla="*/ 88657 h 290758"/>
                <a:gd name="connsiteX25" fmla="*/ 54019 w 125196"/>
                <a:gd name="connsiteY25" fmla="*/ 86116 h 290758"/>
                <a:gd name="connsiteX26" fmla="*/ 42580 w 125196"/>
                <a:gd name="connsiteY26" fmla="*/ 64507 h 290758"/>
                <a:gd name="connsiteX27" fmla="*/ 45122 w 125196"/>
                <a:gd name="connsiteY27" fmla="*/ 58152 h 290758"/>
                <a:gd name="connsiteX28" fmla="*/ 51477 w 125196"/>
                <a:gd name="connsiteY28" fmla="*/ 59423 h 290758"/>
                <a:gd name="connsiteX29" fmla="*/ 62916 w 125196"/>
                <a:gd name="connsiteY29" fmla="*/ 81031 h 290758"/>
                <a:gd name="connsiteX30" fmla="*/ 60374 w 125196"/>
                <a:gd name="connsiteY30" fmla="*/ 87387 h 290758"/>
                <a:gd name="connsiteX31" fmla="*/ 59103 w 125196"/>
                <a:gd name="connsiteY31" fmla="*/ 88657 h 290758"/>
                <a:gd name="connsiteX32" fmla="*/ 22243 w 125196"/>
                <a:gd name="connsiteY32" fmla="*/ 25104 h 290758"/>
                <a:gd name="connsiteX33" fmla="*/ 18430 w 125196"/>
                <a:gd name="connsiteY33" fmla="*/ 23833 h 290758"/>
                <a:gd name="connsiteX34" fmla="*/ 8262 w 125196"/>
                <a:gd name="connsiteY34" fmla="*/ 13664 h 290758"/>
                <a:gd name="connsiteX35" fmla="*/ 1907 w 125196"/>
                <a:gd name="connsiteY35" fmla="*/ 7309 h 290758"/>
                <a:gd name="connsiteX36" fmla="*/ 1907 w 125196"/>
                <a:gd name="connsiteY36" fmla="*/ 954 h 290758"/>
                <a:gd name="connsiteX37" fmla="*/ 9533 w 125196"/>
                <a:gd name="connsiteY37" fmla="*/ 954 h 290758"/>
                <a:gd name="connsiteX38" fmla="*/ 17159 w 125196"/>
                <a:gd name="connsiteY38" fmla="*/ 7309 h 290758"/>
                <a:gd name="connsiteX39" fmla="*/ 27327 w 125196"/>
                <a:gd name="connsiteY39" fmla="*/ 18748 h 290758"/>
                <a:gd name="connsiteX40" fmla="*/ 27327 w 125196"/>
                <a:gd name="connsiteY40" fmla="*/ 25104 h 290758"/>
                <a:gd name="connsiteX41" fmla="*/ 22243 w 125196"/>
                <a:gd name="connsiteY41" fmla="*/ 25104 h 29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5196" h="290758">
                  <a:moveTo>
                    <a:pt x="120112" y="290759"/>
                  </a:moveTo>
                  <a:cubicBezTo>
                    <a:pt x="117570" y="290759"/>
                    <a:pt x="115028" y="288216"/>
                    <a:pt x="115028" y="285674"/>
                  </a:cubicBezTo>
                  <a:lnTo>
                    <a:pt x="115028" y="265337"/>
                  </a:lnTo>
                  <a:cubicBezTo>
                    <a:pt x="115028" y="262795"/>
                    <a:pt x="117570" y="260253"/>
                    <a:pt x="120112" y="260253"/>
                  </a:cubicBezTo>
                  <a:cubicBezTo>
                    <a:pt x="122654" y="260253"/>
                    <a:pt x="125196" y="262795"/>
                    <a:pt x="125196" y="265337"/>
                  </a:cubicBezTo>
                  <a:lnTo>
                    <a:pt x="125196" y="285674"/>
                  </a:lnTo>
                  <a:cubicBezTo>
                    <a:pt x="123925" y="288216"/>
                    <a:pt x="122654" y="290759"/>
                    <a:pt x="120112" y="290759"/>
                  </a:cubicBezTo>
                  <a:moveTo>
                    <a:pt x="112486" y="223392"/>
                  </a:moveTo>
                  <a:cubicBezTo>
                    <a:pt x="109944" y="223392"/>
                    <a:pt x="108673" y="222120"/>
                    <a:pt x="107402" y="219579"/>
                  </a:cubicBezTo>
                  <a:lnTo>
                    <a:pt x="99776" y="196699"/>
                  </a:lnTo>
                  <a:cubicBezTo>
                    <a:pt x="98505" y="194157"/>
                    <a:pt x="101047" y="191615"/>
                    <a:pt x="103589" y="190343"/>
                  </a:cubicBezTo>
                  <a:cubicBezTo>
                    <a:pt x="106131" y="189073"/>
                    <a:pt x="108673" y="191615"/>
                    <a:pt x="109944" y="194157"/>
                  </a:cubicBezTo>
                  <a:lnTo>
                    <a:pt x="117570" y="217037"/>
                  </a:lnTo>
                  <a:cubicBezTo>
                    <a:pt x="118841" y="219579"/>
                    <a:pt x="116299" y="222120"/>
                    <a:pt x="113757" y="223392"/>
                  </a:cubicBezTo>
                  <a:cubicBezTo>
                    <a:pt x="113757" y="223392"/>
                    <a:pt x="112486" y="223392"/>
                    <a:pt x="112486" y="223392"/>
                  </a:cubicBezTo>
                  <a:moveTo>
                    <a:pt x="89608" y="153483"/>
                  </a:moveTo>
                  <a:cubicBezTo>
                    <a:pt x="87065" y="153483"/>
                    <a:pt x="85794" y="152211"/>
                    <a:pt x="84523" y="149670"/>
                  </a:cubicBezTo>
                  <a:lnTo>
                    <a:pt x="75626" y="128061"/>
                  </a:lnTo>
                  <a:cubicBezTo>
                    <a:pt x="74355" y="125519"/>
                    <a:pt x="75626" y="122977"/>
                    <a:pt x="78168" y="121706"/>
                  </a:cubicBezTo>
                  <a:cubicBezTo>
                    <a:pt x="80710" y="120434"/>
                    <a:pt x="83252" y="121706"/>
                    <a:pt x="84523" y="124248"/>
                  </a:cubicBezTo>
                  <a:lnTo>
                    <a:pt x="85794" y="125519"/>
                  </a:lnTo>
                  <a:lnTo>
                    <a:pt x="94692" y="147127"/>
                  </a:lnTo>
                  <a:cubicBezTo>
                    <a:pt x="95963" y="149670"/>
                    <a:pt x="94692" y="152211"/>
                    <a:pt x="92150" y="153483"/>
                  </a:cubicBezTo>
                  <a:cubicBezTo>
                    <a:pt x="90879" y="153483"/>
                    <a:pt x="89608" y="153483"/>
                    <a:pt x="89608" y="153483"/>
                  </a:cubicBezTo>
                  <a:moveTo>
                    <a:pt x="59103" y="88657"/>
                  </a:moveTo>
                  <a:cubicBezTo>
                    <a:pt x="57832" y="88657"/>
                    <a:pt x="55290" y="87387"/>
                    <a:pt x="54019" y="86116"/>
                  </a:cubicBezTo>
                  <a:lnTo>
                    <a:pt x="42580" y="64507"/>
                  </a:lnTo>
                  <a:cubicBezTo>
                    <a:pt x="41308" y="61965"/>
                    <a:pt x="42580" y="59423"/>
                    <a:pt x="45122" y="58152"/>
                  </a:cubicBezTo>
                  <a:cubicBezTo>
                    <a:pt x="47664" y="56881"/>
                    <a:pt x="50206" y="58152"/>
                    <a:pt x="51477" y="59423"/>
                  </a:cubicBezTo>
                  <a:lnTo>
                    <a:pt x="62916" y="81031"/>
                  </a:lnTo>
                  <a:cubicBezTo>
                    <a:pt x="64187" y="83574"/>
                    <a:pt x="62916" y="86116"/>
                    <a:pt x="60374" y="87387"/>
                  </a:cubicBezTo>
                  <a:cubicBezTo>
                    <a:pt x="60374" y="88657"/>
                    <a:pt x="59103" y="88657"/>
                    <a:pt x="59103" y="88657"/>
                  </a:cubicBezTo>
                  <a:moveTo>
                    <a:pt x="22243" y="25104"/>
                  </a:moveTo>
                  <a:cubicBezTo>
                    <a:pt x="20972" y="25104"/>
                    <a:pt x="19701" y="25104"/>
                    <a:pt x="18430" y="23833"/>
                  </a:cubicBezTo>
                  <a:lnTo>
                    <a:pt x="8262" y="13664"/>
                  </a:lnTo>
                  <a:lnTo>
                    <a:pt x="1907" y="7309"/>
                  </a:lnTo>
                  <a:cubicBezTo>
                    <a:pt x="-636" y="6037"/>
                    <a:pt x="-636" y="2224"/>
                    <a:pt x="1907" y="954"/>
                  </a:cubicBezTo>
                  <a:cubicBezTo>
                    <a:pt x="4449" y="-318"/>
                    <a:pt x="6991" y="-318"/>
                    <a:pt x="9533" y="954"/>
                  </a:cubicBezTo>
                  <a:lnTo>
                    <a:pt x="17159" y="7309"/>
                  </a:lnTo>
                  <a:lnTo>
                    <a:pt x="27327" y="18748"/>
                  </a:lnTo>
                  <a:cubicBezTo>
                    <a:pt x="28598" y="21291"/>
                    <a:pt x="28598" y="23833"/>
                    <a:pt x="27327" y="25104"/>
                  </a:cubicBezTo>
                  <a:cubicBezTo>
                    <a:pt x="24785" y="25104"/>
                    <a:pt x="23514" y="25104"/>
                    <a:pt x="22243" y="25104"/>
                  </a:cubicBezTo>
                </a:path>
              </a:pathLst>
            </a:custGeom>
            <a:solidFill>
              <a:srgbClr val="65C8D0"/>
            </a:solidFill>
            <a:ln w="3649"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440DD28B-B22E-4C67-8301-8E447DD56B38}"/>
                </a:ext>
              </a:extLst>
            </p:cNvPr>
            <p:cNvSpPr/>
            <p:nvPr/>
          </p:nvSpPr>
          <p:spPr>
            <a:xfrm>
              <a:off x="11107513" y="11025774"/>
              <a:ext cx="489872" cy="227522"/>
            </a:xfrm>
            <a:custGeom>
              <a:avLst/>
              <a:gdLst>
                <a:gd name="connsiteX0" fmla="*/ 432150 w 489872"/>
                <a:gd name="connsiteY0" fmla="*/ 227523 h 227522"/>
                <a:gd name="connsiteX1" fmla="*/ 421981 w 489872"/>
                <a:gd name="connsiteY1" fmla="*/ 227523 h 227522"/>
                <a:gd name="connsiteX2" fmla="*/ 418168 w 489872"/>
                <a:gd name="connsiteY2" fmla="*/ 226252 h 227522"/>
                <a:gd name="connsiteX3" fmla="*/ 416897 w 489872"/>
                <a:gd name="connsiteY3" fmla="*/ 224981 h 227522"/>
                <a:gd name="connsiteX4" fmla="*/ 408000 w 489872"/>
                <a:gd name="connsiteY4" fmla="*/ 224981 h 227522"/>
                <a:gd name="connsiteX5" fmla="*/ 402915 w 489872"/>
                <a:gd name="connsiteY5" fmla="*/ 219897 h 227522"/>
                <a:gd name="connsiteX6" fmla="*/ 408000 w 489872"/>
                <a:gd name="connsiteY6" fmla="*/ 214812 h 227522"/>
                <a:gd name="connsiteX7" fmla="*/ 419439 w 489872"/>
                <a:gd name="connsiteY7" fmla="*/ 214812 h 227522"/>
                <a:gd name="connsiteX8" fmla="*/ 423252 w 489872"/>
                <a:gd name="connsiteY8" fmla="*/ 216083 h 227522"/>
                <a:gd name="connsiteX9" fmla="*/ 424523 w 489872"/>
                <a:gd name="connsiteY9" fmla="*/ 217354 h 227522"/>
                <a:gd name="connsiteX10" fmla="*/ 432150 w 489872"/>
                <a:gd name="connsiteY10" fmla="*/ 217354 h 227522"/>
                <a:gd name="connsiteX11" fmla="*/ 437233 w 489872"/>
                <a:gd name="connsiteY11" fmla="*/ 222438 h 227522"/>
                <a:gd name="connsiteX12" fmla="*/ 432150 w 489872"/>
                <a:gd name="connsiteY12" fmla="*/ 227523 h 227522"/>
                <a:gd name="connsiteX13" fmla="*/ 461383 w 489872"/>
                <a:gd name="connsiteY13" fmla="*/ 208457 h 227522"/>
                <a:gd name="connsiteX14" fmla="*/ 463925 w 489872"/>
                <a:gd name="connsiteY14" fmla="*/ 202101 h 227522"/>
                <a:gd name="connsiteX15" fmla="*/ 466467 w 489872"/>
                <a:gd name="connsiteY15" fmla="*/ 200831 h 227522"/>
                <a:gd name="connsiteX16" fmla="*/ 474093 w 489872"/>
                <a:gd name="connsiteY16" fmla="*/ 194475 h 227522"/>
                <a:gd name="connsiteX17" fmla="*/ 475364 w 489872"/>
                <a:gd name="connsiteY17" fmla="*/ 194475 h 227522"/>
                <a:gd name="connsiteX18" fmla="*/ 477906 w 489872"/>
                <a:gd name="connsiteY18" fmla="*/ 193204 h 227522"/>
                <a:gd name="connsiteX19" fmla="*/ 480448 w 489872"/>
                <a:gd name="connsiteY19" fmla="*/ 189391 h 227522"/>
                <a:gd name="connsiteX20" fmla="*/ 482991 w 489872"/>
                <a:gd name="connsiteY20" fmla="*/ 188120 h 227522"/>
                <a:gd name="connsiteX21" fmla="*/ 489346 w 489872"/>
                <a:gd name="connsiteY21" fmla="*/ 190661 h 227522"/>
                <a:gd name="connsiteX22" fmla="*/ 488074 w 489872"/>
                <a:gd name="connsiteY22" fmla="*/ 195746 h 227522"/>
                <a:gd name="connsiteX23" fmla="*/ 485532 w 489872"/>
                <a:gd name="connsiteY23" fmla="*/ 199559 h 227522"/>
                <a:gd name="connsiteX24" fmla="*/ 479177 w 489872"/>
                <a:gd name="connsiteY24" fmla="*/ 202101 h 227522"/>
                <a:gd name="connsiteX25" fmla="*/ 471551 w 489872"/>
                <a:gd name="connsiteY25" fmla="*/ 208457 h 227522"/>
                <a:gd name="connsiteX26" fmla="*/ 470280 w 489872"/>
                <a:gd name="connsiteY26" fmla="*/ 208457 h 227522"/>
                <a:gd name="connsiteX27" fmla="*/ 363514 w 489872"/>
                <a:gd name="connsiteY27" fmla="*/ 218625 h 227522"/>
                <a:gd name="connsiteX28" fmla="*/ 363514 w 489872"/>
                <a:gd name="connsiteY28" fmla="*/ 218625 h 227522"/>
                <a:gd name="connsiteX29" fmla="*/ 359701 w 489872"/>
                <a:gd name="connsiteY29" fmla="*/ 217354 h 227522"/>
                <a:gd name="connsiteX30" fmla="*/ 358429 w 489872"/>
                <a:gd name="connsiteY30" fmla="*/ 216083 h 227522"/>
                <a:gd name="connsiteX31" fmla="*/ 355888 w 489872"/>
                <a:gd name="connsiteY31" fmla="*/ 216083 h 227522"/>
                <a:gd name="connsiteX32" fmla="*/ 352074 w 489872"/>
                <a:gd name="connsiteY32" fmla="*/ 214812 h 227522"/>
                <a:gd name="connsiteX33" fmla="*/ 350803 w 489872"/>
                <a:gd name="connsiteY33" fmla="*/ 213541 h 227522"/>
                <a:gd name="connsiteX34" fmla="*/ 345719 w 489872"/>
                <a:gd name="connsiteY34" fmla="*/ 213541 h 227522"/>
                <a:gd name="connsiteX35" fmla="*/ 340635 w 489872"/>
                <a:gd name="connsiteY35" fmla="*/ 210999 h 227522"/>
                <a:gd name="connsiteX36" fmla="*/ 336822 w 489872"/>
                <a:gd name="connsiteY36" fmla="*/ 207186 h 227522"/>
                <a:gd name="connsiteX37" fmla="*/ 341906 w 489872"/>
                <a:gd name="connsiteY37" fmla="*/ 202101 h 227522"/>
                <a:gd name="connsiteX38" fmla="*/ 344448 w 489872"/>
                <a:gd name="connsiteY38" fmla="*/ 202101 h 227522"/>
                <a:gd name="connsiteX39" fmla="*/ 348261 w 489872"/>
                <a:gd name="connsiteY39" fmla="*/ 204644 h 227522"/>
                <a:gd name="connsiteX40" fmla="*/ 350803 w 489872"/>
                <a:gd name="connsiteY40" fmla="*/ 204644 h 227522"/>
                <a:gd name="connsiteX41" fmla="*/ 354616 w 489872"/>
                <a:gd name="connsiteY41" fmla="*/ 205914 h 227522"/>
                <a:gd name="connsiteX42" fmla="*/ 355888 w 489872"/>
                <a:gd name="connsiteY42" fmla="*/ 207186 h 227522"/>
                <a:gd name="connsiteX43" fmla="*/ 358429 w 489872"/>
                <a:gd name="connsiteY43" fmla="*/ 207186 h 227522"/>
                <a:gd name="connsiteX44" fmla="*/ 362243 w 489872"/>
                <a:gd name="connsiteY44" fmla="*/ 208457 h 227522"/>
                <a:gd name="connsiteX45" fmla="*/ 363514 w 489872"/>
                <a:gd name="connsiteY45" fmla="*/ 209727 h 227522"/>
                <a:gd name="connsiteX46" fmla="*/ 366056 w 489872"/>
                <a:gd name="connsiteY46" fmla="*/ 213541 h 227522"/>
                <a:gd name="connsiteX47" fmla="*/ 363514 w 489872"/>
                <a:gd name="connsiteY47" fmla="*/ 218625 h 227522"/>
                <a:gd name="connsiteX48" fmla="*/ 298692 w 489872"/>
                <a:gd name="connsiteY48" fmla="*/ 197017 h 227522"/>
                <a:gd name="connsiteX49" fmla="*/ 294878 w 489872"/>
                <a:gd name="connsiteY49" fmla="*/ 195746 h 227522"/>
                <a:gd name="connsiteX50" fmla="*/ 293607 w 489872"/>
                <a:gd name="connsiteY50" fmla="*/ 195746 h 227522"/>
                <a:gd name="connsiteX51" fmla="*/ 291065 w 489872"/>
                <a:gd name="connsiteY51" fmla="*/ 195746 h 227522"/>
                <a:gd name="connsiteX52" fmla="*/ 287252 w 489872"/>
                <a:gd name="connsiteY52" fmla="*/ 193204 h 227522"/>
                <a:gd name="connsiteX53" fmla="*/ 284710 w 489872"/>
                <a:gd name="connsiteY53" fmla="*/ 193204 h 227522"/>
                <a:gd name="connsiteX54" fmla="*/ 280897 w 489872"/>
                <a:gd name="connsiteY54" fmla="*/ 191933 h 227522"/>
                <a:gd name="connsiteX55" fmla="*/ 279626 w 489872"/>
                <a:gd name="connsiteY55" fmla="*/ 190661 h 227522"/>
                <a:gd name="connsiteX56" fmla="*/ 275812 w 489872"/>
                <a:gd name="connsiteY56" fmla="*/ 189391 h 227522"/>
                <a:gd name="connsiteX57" fmla="*/ 274542 w 489872"/>
                <a:gd name="connsiteY57" fmla="*/ 188120 h 227522"/>
                <a:gd name="connsiteX58" fmla="*/ 274542 w 489872"/>
                <a:gd name="connsiteY58" fmla="*/ 181764 h 227522"/>
                <a:gd name="connsiteX59" fmla="*/ 280897 w 489872"/>
                <a:gd name="connsiteY59" fmla="*/ 181764 h 227522"/>
                <a:gd name="connsiteX60" fmla="*/ 280897 w 489872"/>
                <a:gd name="connsiteY60" fmla="*/ 181764 h 227522"/>
                <a:gd name="connsiteX61" fmla="*/ 284710 w 489872"/>
                <a:gd name="connsiteY61" fmla="*/ 183035 h 227522"/>
                <a:gd name="connsiteX62" fmla="*/ 285981 w 489872"/>
                <a:gd name="connsiteY62" fmla="*/ 184306 h 227522"/>
                <a:gd name="connsiteX63" fmla="*/ 291065 w 489872"/>
                <a:gd name="connsiteY63" fmla="*/ 184306 h 227522"/>
                <a:gd name="connsiteX64" fmla="*/ 294878 w 489872"/>
                <a:gd name="connsiteY64" fmla="*/ 186848 h 227522"/>
                <a:gd name="connsiteX65" fmla="*/ 294878 w 489872"/>
                <a:gd name="connsiteY65" fmla="*/ 186848 h 227522"/>
                <a:gd name="connsiteX66" fmla="*/ 298692 w 489872"/>
                <a:gd name="connsiteY66" fmla="*/ 188120 h 227522"/>
                <a:gd name="connsiteX67" fmla="*/ 301233 w 489872"/>
                <a:gd name="connsiteY67" fmla="*/ 190661 h 227522"/>
                <a:gd name="connsiteX68" fmla="*/ 301233 w 489872"/>
                <a:gd name="connsiteY68" fmla="*/ 197017 h 227522"/>
                <a:gd name="connsiteX69" fmla="*/ 298692 w 489872"/>
                <a:gd name="connsiteY69" fmla="*/ 197017 h 227522"/>
                <a:gd name="connsiteX70" fmla="*/ 233869 w 489872"/>
                <a:gd name="connsiteY70" fmla="*/ 176680 h 227522"/>
                <a:gd name="connsiteX71" fmla="*/ 232598 w 489872"/>
                <a:gd name="connsiteY71" fmla="*/ 176680 h 227522"/>
                <a:gd name="connsiteX72" fmla="*/ 231326 w 489872"/>
                <a:gd name="connsiteY72" fmla="*/ 176680 h 227522"/>
                <a:gd name="connsiteX73" fmla="*/ 214803 w 489872"/>
                <a:gd name="connsiteY73" fmla="*/ 170324 h 227522"/>
                <a:gd name="connsiteX74" fmla="*/ 210990 w 489872"/>
                <a:gd name="connsiteY74" fmla="*/ 170324 h 227522"/>
                <a:gd name="connsiteX75" fmla="*/ 207177 w 489872"/>
                <a:gd name="connsiteY75" fmla="*/ 169054 h 227522"/>
                <a:gd name="connsiteX76" fmla="*/ 207177 w 489872"/>
                <a:gd name="connsiteY76" fmla="*/ 162698 h 227522"/>
                <a:gd name="connsiteX77" fmla="*/ 212261 w 489872"/>
                <a:gd name="connsiteY77" fmla="*/ 161427 h 227522"/>
                <a:gd name="connsiteX78" fmla="*/ 216075 w 489872"/>
                <a:gd name="connsiteY78" fmla="*/ 161427 h 227522"/>
                <a:gd name="connsiteX79" fmla="*/ 218616 w 489872"/>
                <a:gd name="connsiteY79" fmla="*/ 161427 h 227522"/>
                <a:gd name="connsiteX80" fmla="*/ 223701 w 489872"/>
                <a:gd name="connsiteY80" fmla="*/ 163969 h 227522"/>
                <a:gd name="connsiteX81" fmla="*/ 235140 w 489872"/>
                <a:gd name="connsiteY81" fmla="*/ 167782 h 227522"/>
                <a:gd name="connsiteX82" fmla="*/ 240224 w 489872"/>
                <a:gd name="connsiteY82" fmla="*/ 172867 h 227522"/>
                <a:gd name="connsiteX83" fmla="*/ 233869 w 489872"/>
                <a:gd name="connsiteY83" fmla="*/ 176680 h 227522"/>
                <a:gd name="connsiteX84" fmla="*/ 475364 w 489872"/>
                <a:gd name="connsiteY84" fmla="*/ 156343 h 227522"/>
                <a:gd name="connsiteX85" fmla="*/ 471551 w 489872"/>
                <a:gd name="connsiteY85" fmla="*/ 156343 h 227522"/>
                <a:gd name="connsiteX86" fmla="*/ 466467 w 489872"/>
                <a:gd name="connsiteY86" fmla="*/ 153801 h 227522"/>
                <a:gd name="connsiteX87" fmla="*/ 463925 w 489872"/>
                <a:gd name="connsiteY87" fmla="*/ 152529 h 227522"/>
                <a:gd name="connsiteX88" fmla="*/ 463925 w 489872"/>
                <a:gd name="connsiteY88" fmla="*/ 152529 h 227522"/>
                <a:gd name="connsiteX89" fmla="*/ 460112 w 489872"/>
                <a:gd name="connsiteY89" fmla="*/ 149988 h 227522"/>
                <a:gd name="connsiteX90" fmla="*/ 460112 w 489872"/>
                <a:gd name="connsiteY90" fmla="*/ 149988 h 227522"/>
                <a:gd name="connsiteX91" fmla="*/ 455028 w 489872"/>
                <a:gd name="connsiteY91" fmla="*/ 144903 h 227522"/>
                <a:gd name="connsiteX92" fmla="*/ 455028 w 489872"/>
                <a:gd name="connsiteY92" fmla="*/ 143632 h 227522"/>
                <a:gd name="connsiteX93" fmla="*/ 455028 w 489872"/>
                <a:gd name="connsiteY93" fmla="*/ 143632 h 227522"/>
                <a:gd name="connsiteX94" fmla="*/ 460112 w 489872"/>
                <a:gd name="connsiteY94" fmla="*/ 138548 h 227522"/>
                <a:gd name="connsiteX95" fmla="*/ 460112 w 489872"/>
                <a:gd name="connsiteY95" fmla="*/ 138548 h 227522"/>
                <a:gd name="connsiteX96" fmla="*/ 463925 w 489872"/>
                <a:gd name="connsiteY96" fmla="*/ 141090 h 227522"/>
                <a:gd name="connsiteX97" fmla="*/ 463925 w 489872"/>
                <a:gd name="connsiteY97" fmla="*/ 141090 h 227522"/>
                <a:gd name="connsiteX98" fmla="*/ 467738 w 489872"/>
                <a:gd name="connsiteY98" fmla="*/ 143632 h 227522"/>
                <a:gd name="connsiteX99" fmla="*/ 467738 w 489872"/>
                <a:gd name="connsiteY99" fmla="*/ 143632 h 227522"/>
                <a:gd name="connsiteX100" fmla="*/ 472822 w 489872"/>
                <a:gd name="connsiteY100" fmla="*/ 146174 h 227522"/>
                <a:gd name="connsiteX101" fmla="*/ 475364 w 489872"/>
                <a:gd name="connsiteY101" fmla="*/ 148716 h 227522"/>
                <a:gd name="connsiteX102" fmla="*/ 479177 w 489872"/>
                <a:gd name="connsiteY102" fmla="*/ 152529 h 227522"/>
                <a:gd name="connsiteX103" fmla="*/ 475364 w 489872"/>
                <a:gd name="connsiteY103" fmla="*/ 156343 h 227522"/>
                <a:gd name="connsiteX104" fmla="*/ 169047 w 489872"/>
                <a:gd name="connsiteY104" fmla="*/ 156343 h 227522"/>
                <a:gd name="connsiteX105" fmla="*/ 162691 w 489872"/>
                <a:gd name="connsiteY105" fmla="*/ 156343 h 227522"/>
                <a:gd name="connsiteX106" fmla="*/ 158879 w 489872"/>
                <a:gd name="connsiteY106" fmla="*/ 155071 h 227522"/>
                <a:gd name="connsiteX107" fmla="*/ 157607 w 489872"/>
                <a:gd name="connsiteY107" fmla="*/ 153801 h 227522"/>
                <a:gd name="connsiteX108" fmla="*/ 153794 w 489872"/>
                <a:gd name="connsiteY108" fmla="*/ 152529 h 227522"/>
                <a:gd name="connsiteX109" fmla="*/ 152523 w 489872"/>
                <a:gd name="connsiteY109" fmla="*/ 151258 h 227522"/>
                <a:gd name="connsiteX110" fmla="*/ 149981 w 489872"/>
                <a:gd name="connsiteY110" fmla="*/ 151258 h 227522"/>
                <a:gd name="connsiteX111" fmla="*/ 146168 w 489872"/>
                <a:gd name="connsiteY111" fmla="*/ 149988 h 227522"/>
                <a:gd name="connsiteX112" fmla="*/ 144897 w 489872"/>
                <a:gd name="connsiteY112" fmla="*/ 148716 h 227522"/>
                <a:gd name="connsiteX113" fmla="*/ 141084 w 489872"/>
                <a:gd name="connsiteY113" fmla="*/ 143632 h 227522"/>
                <a:gd name="connsiteX114" fmla="*/ 146168 w 489872"/>
                <a:gd name="connsiteY114" fmla="*/ 138548 h 227522"/>
                <a:gd name="connsiteX115" fmla="*/ 147439 w 489872"/>
                <a:gd name="connsiteY115" fmla="*/ 138548 h 227522"/>
                <a:gd name="connsiteX116" fmla="*/ 151252 w 489872"/>
                <a:gd name="connsiteY116" fmla="*/ 139818 h 227522"/>
                <a:gd name="connsiteX117" fmla="*/ 152523 w 489872"/>
                <a:gd name="connsiteY117" fmla="*/ 141090 h 227522"/>
                <a:gd name="connsiteX118" fmla="*/ 155065 w 489872"/>
                <a:gd name="connsiteY118" fmla="*/ 141090 h 227522"/>
                <a:gd name="connsiteX119" fmla="*/ 158879 w 489872"/>
                <a:gd name="connsiteY119" fmla="*/ 142361 h 227522"/>
                <a:gd name="connsiteX120" fmla="*/ 160149 w 489872"/>
                <a:gd name="connsiteY120" fmla="*/ 143632 h 227522"/>
                <a:gd name="connsiteX121" fmla="*/ 163962 w 489872"/>
                <a:gd name="connsiteY121" fmla="*/ 144903 h 227522"/>
                <a:gd name="connsiteX122" fmla="*/ 165234 w 489872"/>
                <a:gd name="connsiteY122" fmla="*/ 146174 h 227522"/>
                <a:gd name="connsiteX123" fmla="*/ 169047 w 489872"/>
                <a:gd name="connsiteY123" fmla="*/ 146174 h 227522"/>
                <a:gd name="connsiteX124" fmla="*/ 174130 w 489872"/>
                <a:gd name="connsiteY124" fmla="*/ 151258 h 227522"/>
                <a:gd name="connsiteX125" fmla="*/ 169047 w 489872"/>
                <a:gd name="connsiteY125" fmla="*/ 156343 h 227522"/>
                <a:gd name="connsiteX126" fmla="*/ 105495 w 489872"/>
                <a:gd name="connsiteY126" fmla="*/ 133463 h 227522"/>
                <a:gd name="connsiteX127" fmla="*/ 102953 w 489872"/>
                <a:gd name="connsiteY127" fmla="*/ 133463 h 227522"/>
                <a:gd name="connsiteX128" fmla="*/ 99140 w 489872"/>
                <a:gd name="connsiteY128" fmla="*/ 130921 h 227522"/>
                <a:gd name="connsiteX129" fmla="*/ 99140 w 489872"/>
                <a:gd name="connsiteY129" fmla="*/ 130921 h 227522"/>
                <a:gd name="connsiteX130" fmla="*/ 95327 w 489872"/>
                <a:gd name="connsiteY130" fmla="*/ 128379 h 227522"/>
                <a:gd name="connsiteX131" fmla="*/ 95327 w 489872"/>
                <a:gd name="connsiteY131" fmla="*/ 128379 h 227522"/>
                <a:gd name="connsiteX132" fmla="*/ 91513 w 489872"/>
                <a:gd name="connsiteY132" fmla="*/ 125837 h 227522"/>
                <a:gd name="connsiteX133" fmla="*/ 91513 w 489872"/>
                <a:gd name="connsiteY133" fmla="*/ 125837 h 227522"/>
                <a:gd name="connsiteX134" fmla="*/ 86430 w 489872"/>
                <a:gd name="connsiteY134" fmla="*/ 120752 h 227522"/>
                <a:gd name="connsiteX135" fmla="*/ 91513 w 489872"/>
                <a:gd name="connsiteY135" fmla="*/ 115668 h 227522"/>
                <a:gd name="connsiteX136" fmla="*/ 94056 w 489872"/>
                <a:gd name="connsiteY136" fmla="*/ 115668 h 227522"/>
                <a:gd name="connsiteX137" fmla="*/ 96598 w 489872"/>
                <a:gd name="connsiteY137" fmla="*/ 115668 h 227522"/>
                <a:gd name="connsiteX138" fmla="*/ 100411 w 489872"/>
                <a:gd name="connsiteY138" fmla="*/ 118211 h 227522"/>
                <a:gd name="connsiteX139" fmla="*/ 100411 w 489872"/>
                <a:gd name="connsiteY139" fmla="*/ 118211 h 227522"/>
                <a:gd name="connsiteX140" fmla="*/ 104224 w 489872"/>
                <a:gd name="connsiteY140" fmla="*/ 120752 h 227522"/>
                <a:gd name="connsiteX141" fmla="*/ 104224 w 489872"/>
                <a:gd name="connsiteY141" fmla="*/ 120752 h 227522"/>
                <a:gd name="connsiteX142" fmla="*/ 109308 w 489872"/>
                <a:gd name="connsiteY142" fmla="*/ 123294 h 227522"/>
                <a:gd name="connsiteX143" fmla="*/ 111850 w 489872"/>
                <a:gd name="connsiteY143" fmla="*/ 127108 h 227522"/>
                <a:gd name="connsiteX144" fmla="*/ 105495 w 489872"/>
                <a:gd name="connsiteY144" fmla="*/ 133463 h 227522"/>
                <a:gd name="connsiteX145" fmla="*/ 420710 w 489872"/>
                <a:gd name="connsiteY145" fmla="*/ 132192 h 227522"/>
                <a:gd name="connsiteX146" fmla="*/ 418168 w 489872"/>
                <a:gd name="connsiteY146" fmla="*/ 130921 h 227522"/>
                <a:gd name="connsiteX147" fmla="*/ 413084 w 489872"/>
                <a:gd name="connsiteY147" fmla="*/ 128379 h 227522"/>
                <a:gd name="connsiteX148" fmla="*/ 410542 w 489872"/>
                <a:gd name="connsiteY148" fmla="*/ 128379 h 227522"/>
                <a:gd name="connsiteX149" fmla="*/ 406729 w 489872"/>
                <a:gd name="connsiteY149" fmla="*/ 125837 h 227522"/>
                <a:gd name="connsiteX150" fmla="*/ 406729 w 489872"/>
                <a:gd name="connsiteY150" fmla="*/ 125837 h 227522"/>
                <a:gd name="connsiteX151" fmla="*/ 402915 w 489872"/>
                <a:gd name="connsiteY151" fmla="*/ 124566 h 227522"/>
                <a:gd name="connsiteX152" fmla="*/ 401645 w 489872"/>
                <a:gd name="connsiteY152" fmla="*/ 123294 h 227522"/>
                <a:gd name="connsiteX153" fmla="*/ 396560 w 489872"/>
                <a:gd name="connsiteY153" fmla="*/ 118211 h 227522"/>
                <a:gd name="connsiteX154" fmla="*/ 401645 w 489872"/>
                <a:gd name="connsiteY154" fmla="*/ 113126 h 227522"/>
                <a:gd name="connsiteX155" fmla="*/ 404187 w 489872"/>
                <a:gd name="connsiteY155" fmla="*/ 113126 h 227522"/>
                <a:gd name="connsiteX156" fmla="*/ 408000 w 489872"/>
                <a:gd name="connsiteY156" fmla="*/ 114397 h 227522"/>
                <a:gd name="connsiteX157" fmla="*/ 409270 w 489872"/>
                <a:gd name="connsiteY157" fmla="*/ 115668 h 227522"/>
                <a:gd name="connsiteX158" fmla="*/ 411813 w 489872"/>
                <a:gd name="connsiteY158" fmla="*/ 115668 h 227522"/>
                <a:gd name="connsiteX159" fmla="*/ 415626 w 489872"/>
                <a:gd name="connsiteY159" fmla="*/ 118211 h 227522"/>
                <a:gd name="connsiteX160" fmla="*/ 415626 w 489872"/>
                <a:gd name="connsiteY160" fmla="*/ 118211 h 227522"/>
                <a:gd name="connsiteX161" fmla="*/ 418168 w 489872"/>
                <a:gd name="connsiteY161" fmla="*/ 119481 h 227522"/>
                <a:gd name="connsiteX162" fmla="*/ 424523 w 489872"/>
                <a:gd name="connsiteY162" fmla="*/ 123294 h 227522"/>
                <a:gd name="connsiteX163" fmla="*/ 425794 w 489872"/>
                <a:gd name="connsiteY163" fmla="*/ 129650 h 227522"/>
                <a:gd name="connsiteX164" fmla="*/ 420710 w 489872"/>
                <a:gd name="connsiteY164" fmla="*/ 132192 h 227522"/>
                <a:gd name="connsiteX165" fmla="*/ 55925 w 489872"/>
                <a:gd name="connsiteY165" fmla="*/ 105500 h 227522"/>
                <a:gd name="connsiteX166" fmla="*/ 52112 w 489872"/>
                <a:gd name="connsiteY166" fmla="*/ 104228 h 227522"/>
                <a:gd name="connsiteX167" fmla="*/ 50841 w 489872"/>
                <a:gd name="connsiteY167" fmla="*/ 102958 h 227522"/>
                <a:gd name="connsiteX168" fmla="*/ 45757 w 489872"/>
                <a:gd name="connsiteY168" fmla="*/ 100415 h 227522"/>
                <a:gd name="connsiteX169" fmla="*/ 43214 w 489872"/>
                <a:gd name="connsiteY169" fmla="*/ 97873 h 227522"/>
                <a:gd name="connsiteX170" fmla="*/ 40672 w 489872"/>
                <a:gd name="connsiteY170" fmla="*/ 95331 h 227522"/>
                <a:gd name="connsiteX171" fmla="*/ 38131 w 489872"/>
                <a:gd name="connsiteY171" fmla="*/ 92789 h 227522"/>
                <a:gd name="connsiteX172" fmla="*/ 35589 w 489872"/>
                <a:gd name="connsiteY172" fmla="*/ 88975 h 227522"/>
                <a:gd name="connsiteX173" fmla="*/ 40672 w 489872"/>
                <a:gd name="connsiteY173" fmla="*/ 83891 h 227522"/>
                <a:gd name="connsiteX174" fmla="*/ 43214 w 489872"/>
                <a:gd name="connsiteY174" fmla="*/ 83891 h 227522"/>
                <a:gd name="connsiteX175" fmla="*/ 48299 w 489872"/>
                <a:gd name="connsiteY175" fmla="*/ 86434 h 227522"/>
                <a:gd name="connsiteX176" fmla="*/ 50841 w 489872"/>
                <a:gd name="connsiteY176" fmla="*/ 88975 h 227522"/>
                <a:gd name="connsiteX177" fmla="*/ 53383 w 489872"/>
                <a:gd name="connsiteY177" fmla="*/ 91518 h 227522"/>
                <a:gd name="connsiteX178" fmla="*/ 55925 w 489872"/>
                <a:gd name="connsiteY178" fmla="*/ 94060 h 227522"/>
                <a:gd name="connsiteX179" fmla="*/ 57196 w 489872"/>
                <a:gd name="connsiteY179" fmla="*/ 95331 h 227522"/>
                <a:gd name="connsiteX180" fmla="*/ 59738 w 489872"/>
                <a:gd name="connsiteY180" fmla="*/ 97873 h 227522"/>
                <a:gd name="connsiteX181" fmla="*/ 59738 w 489872"/>
                <a:gd name="connsiteY181" fmla="*/ 104228 h 227522"/>
                <a:gd name="connsiteX182" fmla="*/ 55925 w 489872"/>
                <a:gd name="connsiteY182" fmla="*/ 105500 h 227522"/>
                <a:gd name="connsiteX183" fmla="*/ 363514 w 489872"/>
                <a:gd name="connsiteY183" fmla="*/ 102958 h 227522"/>
                <a:gd name="connsiteX184" fmla="*/ 360972 w 489872"/>
                <a:gd name="connsiteY184" fmla="*/ 102958 h 227522"/>
                <a:gd name="connsiteX185" fmla="*/ 355888 w 489872"/>
                <a:gd name="connsiteY185" fmla="*/ 100415 h 227522"/>
                <a:gd name="connsiteX186" fmla="*/ 354616 w 489872"/>
                <a:gd name="connsiteY186" fmla="*/ 99145 h 227522"/>
                <a:gd name="connsiteX187" fmla="*/ 353346 w 489872"/>
                <a:gd name="connsiteY187" fmla="*/ 97873 h 227522"/>
                <a:gd name="connsiteX188" fmla="*/ 349533 w 489872"/>
                <a:gd name="connsiteY188" fmla="*/ 96602 h 227522"/>
                <a:gd name="connsiteX189" fmla="*/ 348261 w 489872"/>
                <a:gd name="connsiteY189" fmla="*/ 95331 h 227522"/>
                <a:gd name="connsiteX190" fmla="*/ 344448 w 489872"/>
                <a:gd name="connsiteY190" fmla="*/ 94060 h 227522"/>
                <a:gd name="connsiteX191" fmla="*/ 343178 w 489872"/>
                <a:gd name="connsiteY191" fmla="*/ 94060 h 227522"/>
                <a:gd name="connsiteX192" fmla="*/ 339364 w 489872"/>
                <a:gd name="connsiteY192" fmla="*/ 92789 h 227522"/>
                <a:gd name="connsiteX193" fmla="*/ 338093 w 489872"/>
                <a:gd name="connsiteY193" fmla="*/ 91518 h 227522"/>
                <a:gd name="connsiteX194" fmla="*/ 338093 w 489872"/>
                <a:gd name="connsiteY194" fmla="*/ 85162 h 227522"/>
                <a:gd name="connsiteX195" fmla="*/ 344448 w 489872"/>
                <a:gd name="connsiteY195" fmla="*/ 85162 h 227522"/>
                <a:gd name="connsiteX196" fmla="*/ 344448 w 489872"/>
                <a:gd name="connsiteY196" fmla="*/ 85162 h 227522"/>
                <a:gd name="connsiteX197" fmla="*/ 346991 w 489872"/>
                <a:gd name="connsiteY197" fmla="*/ 85162 h 227522"/>
                <a:gd name="connsiteX198" fmla="*/ 352074 w 489872"/>
                <a:gd name="connsiteY198" fmla="*/ 87705 h 227522"/>
                <a:gd name="connsiteX199" fmla="*/ 353346 w 489872"/>
                <a:gd name="connsiteY199" fmla="*/ 88975 h 227522"/>
                <a:gd name="connsiteX200" fmla="*/ 354616 w 489872"/>
                <a:gd name="connsiteY200" fmla="*/ 90247 h 227522"/>
                <a:gd name="connsiteX201" fmla="*/ 358429 w 489872"/>
                <a:gd name="connsiteY201" fmla="*/ 91518 h 227522"/>
                <a:gd name="connsiteX202" fmla="*/ 359701 w 489872"/>
                <a:gd name="connsiteY202" fmla="*/ 92789 h 227522"/>
                <a:gd name="connsiteX203" fmla="*/ 364784 w 489872"/>
                <a:gd name="connsiteY203" fmla="*/ 95331 h 227522"/>
                <a:gd name="connsiteX204" fmla="*/ 367327 w 489872"/>
                <a:gd name="connsiteY204" fmla="*/ 101686 h 227522"/>
                <a:gd name="connsiteX205" fmla="*/ 363514 w 489872"/>
                <a:gd name="connsiteY205" fmla="*/ 102958 h 227522"/>
                <a:gd name="connsiteX206" fmla="*/ 306317 w 489872"/>
                <a:gd name="connsiteY206" fmla="*/ 69909 h 227522"/>
                <a:gd name="connsiteX207" fmla="*/ 302505 w 489872"/>
                <a:gd name="connsiteY207" fmla="*/ 68638 h 227522"/>
                <a:gd name="connsiteX208" fmla="*/ 301233 w 489872"/>
                <a:gd name="connsiteY208" fmla="*/ 67368 h 227522"/>
                <a:gd name="connsiteX209" fmla="*/ 297420 w 489872"/>
                <a:gd name="connsiteY209" fmla="*/ 66096 h 227522"/>
                <a:gd name="connsiteX210" fmla="*/ 296149 w 489872"/>
                <a:gd name="connsiteY210" fmla="*/ 64825 h 227522"/>
                <a:gd name="connsiteX211" fmla="*/ 292336 w 489872"/>
                <a:gd name="connsiteY211" fmla="*/ 63554 h 227522"/>
                <a:gd name="connsiteX212" fmla="*/ 291065 w 489872"/>
                <a:gd name="connsiteY212" fmla="*/ 62283 h 227522"/>
                <a:gd name="connsiteX213" fmla="*/ 287252 w 489872"/>
                <a:gd name="connsiteY213" fmla="*/ 61012 h 227522"/>
                <a:gd name="connsiteX214" fmla="*/ 285981 w 489872"/>
                <a:gd name="connsiteY214" fmla="*/ 59741 h 227522"/>
                <a:gd name="connsiteX215" fmla="*/ 282168 w 489872"/>
                <a:gd name="connsiteY215" fmla="*/ 58470 h 227522"/>
                <a:gd name="connsiteX216" fmla="*/ 280897 w 489872"/>
                <a:gd name="connsiteY216" fmla="*/ 57198 h 227522"/>
                <a:gd name="connsiteX217" fmla="*/ 280897 w 489872"/>
                <a:gd name="connsiteY217" fmla="*/ 50843 h 227522"/>
                <a:gd name="connsiteX218" fmla="*/ 287252 w 489872"/>
                <a:gd name="connsiteY218" fmla="*/ 50843 h 227522"/>
                <a:gd name="connsiteX219" fmla="*/ 287252 w 489872"/>
                <a:gd name="connsiteY219" fmla="*/ 50843 h 227522"/>
                <a:gd name="connsiteX220" fmla="*/ 291065 w 489872"/>
                <a:gd name="connsiteY220" fmla="*/ 52115 h 227522"/>
                <a:gd name="connsiteX221" fmla="*/ 292336 w 489872"/>
                <a:gd name="connsiteY221" fmla="*/ 53385 h 227522"/>
                <a:gd name="connsiteX222" fmla="*/ 296149 w 489872"/>
                <a:gd name="connsiteY222" fmla="*/ 54657 h 227522"/>
                <a:gd name="connsiteX223" fmla="*/ 297420 w 489872"/>
                <a:gd name="connsiteY223" fmla="*/ 55928 h 227522"/>
                <a:gd name="connsiteX224" fmla="*/ 301233 w 489872"/>
                <a:gd name="connsiteY224" fmla="*/ 57198 h 227522"/>
                <a:gd name="connsiteX225" fmla="*/ 302505 w 489872"/>
                <a:gd name="connsiteY225" fmla="*/ 58470 h 227522"/>
                <a:gd name="connsiteX226" fmla="*/ 306317 w 489872"/>
                <a:gd name="connsiteY226" fmla="*/ 59741 h 227522"/>
                <a:gd name="connsiteX227" fmla="*/ 307588 w 489872"/>
                <a:gd name="connsiteY227" fmla="*/ 61012 h 227522"/>
                <a:gd name="connsiteX228" fmla="*/ 310130 w 489872"/>
                <a:gd name="connsiteY228" fmla="*/ 64825 h 227522"/>
                <a:gd name="connsiteX229" fmla="*/ 306317 w 489872"/>
                <a:gd name="connsiteY229" fmla="*/ 69909 h 227522"/>
                <a:gd name="connsiteX230" fmla="*/ 12710 w 489872"/>
                <a:gd name="connsiteY230" fmla="*/ 62283 h 227522"/>
                <a:gd name="connsiteX231" fmla="*/ 7626 w 489872"/>
                <a:gd name="connsiteY231" fmla="*/ 57198 h 227522"/>
                <a:gd name="connsiteX232" fmla="*/ 7626 w 489872"/>
                <a:gd name="connsiteY232" fmla="*/ 57198 h 227522"/>
                <a:gd name="connsiteX233" fmla="*/ 5084 w 489872"/>
                <a:gd name="connsiteY233" fmla="*/ 54657 h 227522"/>
                <a:gd name="connsiteX234" fmla="*/ 2541 w 489872"/>
                <a:gd name="connsiteY234" fmla="*/ 50843 h 227522"/>
                <a:gd name="connsiteX235" fmla="*/ 2541 w 489872"/>
                <a:gd name="connsiteY235" fmla="*/ 48301 h 227522"/>
                <a:gd name="connsiteX236" fmla="*/ 0 w 489872"/>
                <a:gd name="connsiteY236" fmla="*/ 44488 h 227522"/>
                <a:gd name="connsiteX237" fmla="*/ 0 w 489872"/>
                <a:gd name="connsiteY237" fmla="*/ 40675 h 227522"/>
                <a:gd name="connsiteX238" fmla="*/ 5084 w 489872"/>
                <a:gd name="connsiteY238" fmla="*/ 35591 h 227522"/>
                <a:gd name="connsiteX239" fmla="*/ 10168 w 489872"/>
                <a:gd name="connsiteY239" fmla="*/ 40675 h 227522"/>
                <a:gd name="connsiteX240" fmla="*/ 12710 w 489872"/>
                <a:gd name="connsiteY240" fmla="*/ 44488 h 227522"/>
                <a:gd name="connsiteX241" fmla="*/ 12710 w 489872"/>
                <a:gd name="connsiteY241" fmla="*/ 47030 h 227522"/>
                <a:gd name="connsiteX242" fmla="*/ 15252 w 489872"/>
                <a:gd name="connsiteY242" fmla="*/ 49572 h 227522"/>
                <a:gd name="connsiteX243" fmla="*/ 17794 w 489872"/>
                <a:gd name="connsiteY243" fmla="*/ 53385 h 227522"/>
                <a:gd name="connsiteX244" fmla="*/ 17794 w 489872"/>
                <a:gd name="connsiteY244" fmla="*/ 57198 h 227522"/>
                <a:gd name="connsiteX245" fmla="*/ 12710 w 489872"/>
                <a:gd name="connsiteY245" fmla="*/ 62283 h 227522"/>
                <a:gd name="connsiteX246" fmla="*/ 246579 w 489872"/>
                <a:gd name="connsiteY246" fmla="*/ 43217 h 227522"/>
                <a:gd name="connsiteX247" fmla="*/ 242766 w 489872"/>
                <a:gd name="connsiteY247" fmla="*/ 41946 h 227522"/>
                <a:gd name="connsiteX248" fmla="*/ 240224 w 489872"/>
                <a:gd name="connsiteY248" fmla="*/ 41946 h 227522"/>
                <a:gd name="connsiteX249" fmla="*/ 236411 w 489872"/>
                <a:gd name="connsiteY249" fmla="*/ 39404 h 227522"/>
                <a:gd name="connsiteX250" fmla="*/ 233869 w 489872"/>
                <a:gd name="connsiteY250" fmla="*/ 39404 h 227522"/>
                <a:gd name="connsiteX251" fmla="*/ 230056 w 489872"/>
                <a:gd name="connsiteY251" fmla="*/ 36862 h 227522"/>
                <a:gd name="connsiteX252" fmla="*/ 230056 w 489872"/>
                <a:gd name="connsiteY252" fmla="*/ 36862 h 227522"/>
                <a:gd name="connsiteX253" fmla="*/ 226243 w 489872"/>
                <a:gd name="connsiteY253" fmla="*/ 35591 h 227522"/>
                <a:gd name="connsiteX254" fmla="*/ 224971 w 489872"/>
                <a:gd name="connsiteY254" fmla="*/ 34319 h 227522"/>
                <a:gd name="connsiteX255" fmla="*/ 224971 w 489872"/>
                <a:gd name="connsiteY255" fmla="*/ 27964 h 227522"/>
                <a:gd name="connsiteX256" fmla="*/ 231326 w 489872"/>
                <a:gd name="connsiteY256" fmla="*/ 27964 h 227522"/>
                <a:gd name="connsiteX257" fmla="*/ 233869 w 489872"/>
                <a:gd name="connsiteY257" fmla="*/ 27964 h 227522"/>
                <a:gd name="connsiteX258" fmla="*/ 237682 w 489872"/>
                <a:gd name="connsiteY258" fmla="*/ 30506 h 227522"/>
                <a:gd name="connsiteX259" fmla="*/ 240224 w 489872"/>
                <a:gd name="connsiteY259" fmla="*/ 30506 h 227522"/>
                <a:gd name="connsiteX260" fmla="*/ 244037 w 489872"/>
                <a:gd name="connsiteY260" fmla="*/ 33048 h 227522"/>
                <a:gd name="connsiteX261" fmla="*/ 244037 w 489872"/>
                <a:gd name="connsiteY261" fmla="*/ 33048 h 227522"/>
                <a:gd name="connsiteX262" fmla="*/ 247850 w 489872"/>
                <a:gd name="connsiteY262" fmla="*/ 34319 h 227522"/>
                <a:gd name="connsiteX263" fmla="*/ 249121 w 489872"/>
                <a:gd name="connsiteY263" fmla="*/ 35591 h 227522"/>
                <a:gd name="connsiteX264" fmla="*/ 249121 w 489872"/>
                <a:gd name="connsiteY264" fmla="*/ 41946 h 227522"/>
                <a:gd name="connsiteX265" fmla="*/ 246579 w 489872"/>
                <a:gd name="connsiteY265" fmla="*/ 43217 h 227522"/>
                <a:gd name="connsiteX266" fmla="*/ 186841 w 489872"/>
                <a:gd name="connsiteY266" fmla="*/ 24151 h 227522"/>
                <a:gd name="connsiteX267" fmla="*/ 179215 w 489872"/>
                <a:gd name="connsiteY267" fmla="*/ 24151 h 227522"/>
                <a:gd name="connsiteX268" fmla="*/ 175402 w 489872"/>
                <a:gd name="connsiteY268" fmla="*/ 22880 h 227522"/>
                <a:gd name="connsiteX269" fmla="*/ 174130 w 489872"/>
                <a:gd name="connsiteY269" fmla="*/ 21608 h 227522"/>
                <a:gd name="connsiteX270" fmla="*/ 166504 w 489872"/>
                <a:gd name="connsiteY270" fmla="*/ 21608 h 227522"/>
                <a:gd name="connsiteX271" fmla="*/ 162691 w 489872"/>
                <a:gd name="connsiteY271" fmla="*/ 20338 h 227522"/>
                <a:gd name="connsiteX272" fmla="*/ 161420 w 489872"/>
                <a:gd name="connsiteY272" fmla="*/ 19066 h 227522"/>
                <a:gd name="connsiteX273" fmla="*/ 157607 w 489872"/>
                <a:gd name="connsiteY273" fmla="*/ 13982 h 227522"/>
                <a:gd name="connsiteX274" fmla="*/ 162691 w 489872"/>
                <a:gd name="connsiteY274" fmla="*/ 8898 h 227522"/>
                <a:gd name="connsiteX275" fmla="*/ 163962 w 489872"/>
                <a:gd name="connsiteY275" fmla="*/ 8898 h 227522"/>
                <a:gd name="connsiteX276" fmla="*/ 167775 w 489872"/>
                <a:gd name="connsiteY276" fmla="*/ 10169 h 227522"/>
                <a:gd name="connsiteX277" fmla="*/ 169047 w 489872"/>
                <a:gd name="connsiteY277" fmla="*/ 11440 h 227522"/>
                <a:gd name="connsiteX278" fmla="*/ 176672 w 489872"/>
                <a:gd name="connsiteY278" fmla="*/ 11440 h 227522"/>
                <a:gd name="connsiteX279" fmla="*/ 180485 w 489872"/>
                <a:gd name="connsiteY279" fmla="*/ 12711 h 227522"/>
                <a:gd name="connsiteX280" fmla="*/ 181757 w 489872"/>
                <a:gd name="connsiteY280" fmla="*/ 13982 h 227522"/>
                <a:gd name="connsiteX281" fmla="*/ 186841 w 489872"/>
                <a:gd name="connsiteY281" fmla="*/ 13982 h 227522"/>
                <a:gd name="connsiteX282" fmla="*/ 191925 w 489872"/>
                <a:gd name="connsiteY282" fmla="*/ 19066 h 227522"/>
                <a:gd name="connsiteX283" fmla="*/ 186841 w 489872"/>
                <a:gd name="connsiteY283" fmla="*/ 24151 h 227522"/>
                <a:gd name="connsiteX284" fmla="*/ 31776 w 489872"/>
                <a:gd name="connsiteY284" fmla="*/ 21608 h 227522"/>
                <a:gd name="connsiteX285" fmla="*/ 26691 w 489872"/>
                <a:gd name="connsiteY285" fmla="*/ 16525 h 227522"/>
                <a:gd name="connsiteX286" fmla="*/ 26691 w 489872"/>
                <a:gd name="connsiteY286" fmla="*/ 13982 h 227522"/>
                <a:gd name="connsiteX287" fmla="*/ 31776 w 489872"/>
                <a:gd name="connsiteY287" fmla="*/ 8898 h 227522"/>
                <a:gd name="connsiteX288" fmla="*/ 34317 w 489872"/>
                <a:gd name="connsiteY288" fmla="*/ 8898 h 227522"/>
                <a:gd name="connsiteX289" fmla="*/ 38131 w 489872"/>
                <a:gd name="connsiteY289" fmla="*/ 6355 h 227522"/>
                <a:gd name="connsiteX290" fmla="*/ 40672 w 489872"/>
                <a:gd name="connsiteY290" fmla="*/ 6355 h 227522"/>
                <a:gd name="connsiteX291" fmla="*/ 44486 w 489872"/>
                <a:gd name="connsiteY291" fmla="*/ 3814 h 227522"/>
                <a:gd name="connsiteX292" fmla="*/ 48299 w 489872"/>
                <a:gd name="connsiteY292" fmla="*/ 3814 h 227522"/>
                <a:gd name="connsiteX293" fmla="*/ 53383 w 489872"/>
                <a:gd name="connsiteY293" fmla="*/ 8898 h 227522"/>
                <a:gd name="connsiteX294" fmla="*/ 49570 w 489872"/>
                <a:gd name="connsiteY294" fmla="*/ 13982 h 227522"/>
                <a:gd name="connsiteX295" fmla="*/ 45757 w 489872"/>
                <a:gd name="connsiteY295" fmla="*/ 16525 h 227522"/>
                <a:gd name="connsiteX296" fmla="*/ 43214 w 489872"/>
                <a:gd name="connsiteY296" fmla="*/ 16525 h 227522"/>
                <a:gd name="connsiteX297" fmla="*/ 39402 w 489872"/>
                <a:gd name="connsiteY297" fmla="*/ 19066 h 227522"/>
                <a:gd name="connsiteX298" fmla="*/ 36859 w 489872"/>
                <a:gd name="connsiteY298" fmla="*/ 19066 h 227522"/>
                <a:gd name="connsiteX299" fmla="*/ 31776 w 489872"/>
                <a:gd name="connsiteY299" fmla="*/ 21608 h 227522"/>
                <a:gd name="connsiteX300" fmla="*/ 119476 w 489872"/>
                <a:gd name="connsiteY300" fmla="*/ 12711 h 227522"/>
                <a:gd name="connsiteX301" fmla="*/ 115663 w 489872"/>
                <a:gd name="connsiteY301" fmla="*/ 11440 h 227522"/>
                <a:gd name="connsiteX302" fmla="*/ 114393 w 489872"/>
                <a:gd name="connsiteY302" fmla="*/ 10169 h 227522"/>
                <a:gd name="connsiteX303" fmla="*/ 95327 w 489872"/>
                <a:gd name="connsiteY303" fmla="*/ 10169 h 227522"/>
                <a:gd name="connsiteX304" fmla="*/ 90243 w 489872"/>
                <a:gd name="connsiteY304" fmla="*/ 5085 h 227522"/>
                <a:gd name="connsiteX305" fmla="*/ 95327 w 489872"/>
                <a:gd name="connsiteY305" fmla="*/ 0 h 227522"/>
                <a:gd name="connsiteX306" fmla="*/ 116934 w 489872"/>
                <a:gd name="connsiteY306" fmla="*/ 0 h 227522"/>
                <a:gd name="connsiteX307" fmla="*/ 120748 w 489872"/>
                <a:gd name="connsiteY307" fmla="*/ 1272 h 227522"/>
                <a:gd name="connsiteX308" fmla="*/ 123289 w 489872"/>
                <a:gd name="connsiteY308" fmla="*/ 3814 h 227522"/>
                <a:gd name="connsiteX309" fmla="*/ 123289 w 489872"/>
                <a:gd name="connsiteY309" fmla="*/ 10169 h 227522"/>
                <a:gd name="connsiteX310" fmla="*/ 119476 w 489872"/>
                <a:gd name="connsiteY310" fmla="*/ 12711 h 22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489872" h="227522">
                  <a:moveTo>
                    <a:pt x="432150" y="227523"/>
                  </a:moveTo>
                  <a:lnTo>
                    <a:pt x="421981" y="227523"/>
                  </a:lnTo>
                  <a:cubicBezTo>
                    <a:pt x="420710" y="227523"/>
                    <a:pt x="419439" y="227523"/>
                    <a:pt x="418168" y="226252"/>
                  </a:cubicBezTo>
                  <a:lnTo>
                    <a:pt x="416897" y="224981"/>
                  </a:lnTo>
                  <a:lnTo>
                    <a:pt x="408000" y="224981"/>
                  </a:lnTo>
                  <a:cubicBezTo>
                    <a:pt x="405457" y="224981"/>
                    <a:pt x="402915" y="222438"/>
                    <a:pt x="402915" y="219897"/>
                  </a:cubicBezTo>
                  <a:cubicBezTo>
                    <a:pt x="402915" y="217354"/>
                    <a:pt x="405457" y="214812"/>
                    <a:pt x="408000" y="214812"/>
                  </a:cubicBezTo>
                  <a:lnTo>
                    <a:pt x="419439" y="214812"/>
                  </a:lnTo>
                  <a:cubicBezTo>
                    <a:pt x="420710" y="214812"/>
                    <a:pt x="421981" y="214812"/>
                    <a:pt x="423252" y="216083"/>
                  </a:cubicBezTo>
                  <a:lnTo>
                    <a:pt x="424523" y="217354"/>
                  </a:lnTo>
                  <a:lnTo>
                    <a:pt x="432150" y="217354"/>
                  </a:lnTo>
                  <a:cubicBezTo>
                    <a:pt x="434691" y="217354"/>
                    <a:pt x="437233" y="219897"/>
                    <a:pt x="437233" y="222438"/>
                  </a:cubicBezTo>
                  <a:cubicBezTo>
                    <a:pt x="437233" y="226252"/>
                    <a:pt x="434691" y="227523"/>
                    <a:pt x="432150" y="227523"/>
                  </a:cubicBezTo>
                  <a:moveTo>
                    <a:pt x="461383" y="208457"/>
                  </a:moveTo>
                  <a:cubicBezTo>
                    <a:pt x="460112" y="205914"/>
                    <a:pt x="461383" y="203372"/>
                    <a:pt x="463925" y="202101"/>
                  </a:cubicBezTo>
                  <a:lnTo>
                    <a:pt x="466467" y="200831"/>
                  </a:lnTo>
                  <a:lnTo>
                    <a:pt x="474093" y="194475"/>
                  </a:lnTo>
                  <a:cubicBezTo>
                    <a:pt x="474093" y="194475"/>
                    <a:pt x="475364" y="194475"/>
                    <a:pt x="475364" y="194475"/>
                  </a:cubicBezTo>
                  <a:lnTo>
                    <a:pt x="477906" y="193204"/>
                  </a:lnTo>
                  <a:cubicBezTo>
                    <a:pt x="477906" y="191933"/>
                    <a:pt x="479177" y="190661"/>
                    <a:pt x="480448" y="189391"/>
                  </a:cubicBezTo>
                  <a:lnTo>
                    <a:pt x="482991" y="188120"/>
                  </a:lnTo>
                  <a:cubicBezTo>
                    <a:pt x="485532" y="186848"/>
                    <a:pt x="488074" y="188120"/>
                    <a:pt x="489346" y="190661"/>
                  </a:cubicBezTo>
                  <a:cubicBezTo>
                    <a:pt x="490617" y="191933"/>
                    <a:pt x="489346" y="194475"/>
                    <a:pt x="488074" y="195746"/>
                  </a:cubicBezTo>
                  <a:cubicBezTo>
                    <a:pt x="488074" y="197017"/>
                    <a:pt x="486804" y="199559"/>
                    <a:pt x="485532" y="199559"/>
                  </a:cubicBezTo>
                  <a:lnTo>
                    <a:pt x="479177" y="202101"/>
                  </a:lnTo>
                  <a:lnTo>
                    <a:pt x="471551" y="208457"/>
                  </a:lnTo>
                  <a:cubicBezTo>
                    <a:pt x="471551" y="208457"/>
                    <a:pt x="470280" y="208457"/>
                    <a:pt x="470280" y="208457"/>
                  </a:cubicBezTo>
                  <a:moveTo>
                    <a:pt x="363514" y="218625"/>
                  </a:moveTo>
                  <a:lnTo>
                    <a:pt x="363514" y="218625"/>
                  </a:lnTo>
                  <a:cubicBezTo>
                    <a:pt x="360972" y="218625"/>
                    <a:pt x="359701" y="218625"/>
                    <a:pt x="359701" y="217354"/>
                  </a:cubicBezTo>
                  <a:lnTo>
                    <a:pt x="358429" y="216083"/>
                  </a:lnTo>
                  <a:lnTo>
                    <a:pt x="355888" y="216083"/>
                  </a:lnTo>
                  <a:cubicBezTo>
                    <a:pt x="354616" y="216083"/>
                    <a:pt x="353346" y="216083"/>
                    <a:pt x="352074" y="214812"/>
                  </a:cubicBezTo>
                  <a:lnTo>
                    <a:pt x="350803" y="213541"/>
                  </a:lnTo>
                  <a:lnTo>
                    <a:pt x="345719" y="213541"/>
                  </a:lnTo>
                  <a:cubicBezTo>
                    <a:pt x="343178" y="213541"/>
                    <a:pt x="341906" y="212270"/>
                    <a:pt x="340635" y="210999"/>
                  </a:cubicBezTo>
                  <a:cubicBezTo>
                    <a:pt x="339364" y="209727"/>
                    <a:pt x="336822" y="208457"/>
                    <a:pt x="336822" y="207186"/>
                  </a:cubicBezTo>
                  <a:cubicBezTo>
                    <a:pt x="336822" y="204644"/>
                    <a:pt x="338093" y="202101"/>
                    <a:pt x="341906" y="202101"/>
                  </a:cubicBezTo>
                  <a:lnTo>
                    <a:pt x="344448" y="202101"/>
                  </a:lnTo>
                  <a:cubicBezTo>
                    <a:pt x="345719" y="202101"/>
                    <a:pt x="348261" y="203372"/>
                    <a:pt x="348261" y="204644"/>
                  </a:cubicBezTo>
                  <a:lnTo>
                    <a:pt x="350803" y="204644"/>
                  </a:lnTo>
                  <a:cubicBezTo>
                    <a:pt x="352074" y="204644"/>
                    <a:pt x="353346" y="204644"/>
                    <a:pt x="354616" y="205914"/>
                  </a:cubicBezTo>
                  <a:lnTo>
                    <a:pt x="355888" y="207186"/>
                  </a:lnTo>
                  <a:lnTo>
                    <a:pt x="358429" y="207186"/>
                  </a:lnTo>
                  <a:cubicBezTo>
                    <a:pt x="359701" y="207186"/>
                    <a:pt x="360972" y="207186"/>
                    <a:pt x="362243" y="208457"/>
                  </a:cubicBezTo>
                  <a:lnTo>
                    <a:pt x="363514" y="209727"/>
                  </a:lnTo>
                  <a:cubicBezTo>
                    <a:pt x="364784" y="210999"/>
                    <a:pt x="366056" y="212270"/>
                    <a:pt x="366056" y="213541"/>
                  </a:cubicBezTo>
                  <a:cubicBezTo>
                    <a:pt x="368598" y="216083"/>
                    <a:pt x="366056" y="218625"/>
                    <a:pt x="363514" y="218625"/>
                  </a:cubicBezTo>
                  <a:moveTo>
                    <a:pt x="298692" y="197017"/>
                  </a:moveTo>
                  <a:cubicBezTo>
                    <a:pt x="297420" y="197017"/>
                    <a:pt x="296149" y="197017"/>
                    <a:pt x="294878" y="195746"/>
                  </a:cubicBezTo>
                  <a:lnTo>
                    <a:pt x="293607" y="195746"/>
                  </a:lnTo>
                  <a:lnTo>
                    <a:pt x="291065" y="195746"/>
                  </a:lnTo>
                  <a:cubicBezTo>
                    <a:pt x="289794" y="195746"/>
                    <a:pt x="287252" y="194475"/>
                    <a:pt x="287252" y="193204"/>
                  </a:cubicBezTo>
                  <a:lnTo>
                    <a:pt x="284710" y="193204"/>
                  </a:lnTo>
                  <a:cubicBezTo>
                    <a:pt x="283439" y="193204"/>
                    <a:pt x="282168" y="193204"/>
                    <a:pt x="280897" y="191933"/>
                  </a:cubicBezTo>
                  <a:lnTo>
                    <a:pt x="279626" y="190661"/>
                  </a:lnTo>
                  <a:cubicBezTo>
                    <a:pt x="278355" y="190661"/>
                    <a:pt x="277084" y="190661"/>
                    <a:pt x="275812" y="189391"/>
                  </a:cubicBezTo>
                  <a:lnTo>
                    <a:pt x="274542" y="188120"/>
                  </a:lnTo>
                  <a:cubicBezTo>
                    <a:pt x="272000" y="186848"/>
                    <a:pt x="272000" y="183035"/>
                    <a:pt x="274542" y="181764"/>
                  </a:cubicBezTo>
                  <a:cubicBezTo>
                    <a:pt x="275812" y="180493"/>
                    <a:pt x="279626" y="180493"/>
                    <a:pt x="280897" y="181764"/>
                  </a:cubicBezTo>
                  <a:lnTo>
                    <a:pt x="280897" y="181764"/>
                  </a:lnTo>
                  <a:cubicBezTo>
                    <a:pt x="282168" y="181764"/>
                    <a:pt x="283439" y="181764"/>
                    <a:pt x="284710" y="183035"/>
                  </a:cubicBezTo>
                  <a:lnTo>
                    <a:pt x="285981" y="184306"/>
                  </a:lnTo>
                  <a:lnTo>
                    <a:pt x="291065" y="184306"/>
                  </a:lnTo>
                  <a:cubicBezTo>
                    <a:pt x="292336" y="184306"/>
                    <a:pt x="294878" y="185578"/>
                    <a:pt x="294878" y="186848"/>
                  </a:cubicBezTo>
                  <a:lnTo>
                    <a:pt x="294878" y="186848"/>
                  </a:lnTo>
                  <a:cubicBezTo>
                    <a:pt x="296149" y="186848"/>
                    <a:pt x="297420" y="186848"/>
                    <a:pt x="298692" y="188120"/>
                  </a:cubicBezTo>
                  <a:lnTo>
                    <a:pt x="301233" y="190661"/>
                  </a:lnTo>
                  <a:cubicBezTo>
                    <a:pt x="303775" y="191933"/>
                    <a:pt x="303775" y="195746"/>
                    <a:pt x="301233" y="197017"/>
                  </a:cubicBezTo>
                  <a:cubicBezTo>
                    <a:pt x="301233" y="197017"/>
                    <a:pt x="299962" y="197017"/>
                    <a:pt x="298692" y="197017"/>
                  </a:cubicBezTo>
                  <a:moveTo>
                    <a:pt x="233869" y="176680"/>
                  </a:moveTo>
                  <a:lnTo>
                    <a:pt x="232598" y="176680"/>
                  </a:lnTo>
                  <a:cubicBezTo>
                    <a:pt x="232598" y="176680"/>
                    <a:pt x="231326" y="176680"/>
                    <a:pt x="231326" y="176680"/>
                  </a:cubicBezTo>
                  <a:lnTo>
                    <a:pt x="214803" y="170324"/>
                  </a:lnTo>
                  <a:lnTo>
                    <a:pt x="210990" y="170324"/>
                  </a:lnTo>
                  <a:cubicBezTo>
                    <a:pt x="209720" y="170324"/>
                    <a:pt x="208448" y="170324"/>
                    <a:pt x="207177" y="169054"/>
                  </a:cubicBezTo>
                  <a:cubicBezTo>
                    <a:pt x="204635" y="167782"/>
                    <a:pt x="204635" y="163969"/>
                    <a:pt x="207177" y="162698"/>
                  </a:cubicBezTo>
                  <a:cubicBezTo>
                    <a:pt x="208448" y="161427"/>
                    <a:pt x="209720" y="161427"/>
                    <a:pt x="212261" y="161427"/>
                  </a:cubicBezTo>
                  <a:lnTo>
                    <a:pt x="216075" y="161427"/>
                  </a:lnTo>
                  <a:cubicBezTo>
                    <a:pt x="217345" y="161427"/>
                    <a:pt x="217345" y="161427"/>
                    <a:pt x="218616" y="161427"/>
                  </a:cubicBezTo>
                  <a:lnTo>
                    <a:pt x="223701" y="163969"/>
                  </a:lnTo>
                  <a:lnTo>
                    <a:pt x="235140" y="167782"/>
                  </a:lnTo>
                  <a:cubicBezTo>
                    <a:pt x="237682" y="167782"/>
                    <a:pt x="240224" y="170324"/>
                    <a:pt x="240224" y="172867"/>
                  </a:cubicBezTo>
                  <a:cubicBezTo>
                    <a:pt x="237682" y="174138"/>
                    <a:pt x="236411" y="176680"/>
                    <a:pt x="233869" y="176680"/>
                  </a:cubicBezTo>
                  <a:moveTo>
                    <a:pt x="475364" y="156343"/>
                  </a:moveTo>
                  <a:lnTo>
                    <a:pt x="471551" y="156343"/>
                  </a:lnTo>
                  <a:cubicBezTo>
                    <a:pt x="469009" y="156343"/>
                    <a:pt x="467738" y="155071"/>
                    <a:pt x="466467" y="153801"/>
                  </a:cubicBezTo>
                  <a:cubicBezTo>
                    <a:pt x="465196" y="153801"/>
                    <a:pt x="465196" y="152529"/>
                    <a:pt x="463925" y="152529"/>
                  </a:cubicBezTo>
                  <a:lnTo>
                    <a:pt x="463925" y="152529"/>
                  </a:lnTo>
                  <a:cubicBezTo>
                    <a:pt x="462654" y="152529"/>
                    <a:pt x="460112" y="151258"/>
                    <a:pt x="460112" y="149988"/>
                  </a:cubicBezTo>
                  <a:lnTo>
                    <a:pt x="460112" y="149988"/>
                  </a:lnTo>
                  <a:cubicBezTo>
                    <a:pt x="457570" y="149988"/>
                    <a:pt x="455028" y="147445"/>
                    <a:pt x="455028" y="144903"/>
                  </a:cubicBezTo>
                  <a:lnTo>
                    <a:pt x="455028" y="143632"/>
                  </a:lnTo>
                  <a:cubicBezTo>
                    <a:pt x="455028" y="143632"/>
                    <a:pt x="455028" y="143632"/>
                    <a:pt x="455028" y="143632"/>
                  </a:cubicBezTo>
                  <a:cubicBezTo>
                    <a:pt x="455028" y="141090"/>
                    <a:pt x="457570" y="138548"/>
                    <a:pt x="460112" y="138548"/>
                  </a:cubicBezTo>
                  <a:lnTo>
                    <a:pt x="460112" y="138548"/>
                  </a:lnTo>
                  <a:cubicBezTo>
                    <a:pt x="461383" y="138548"/>
                    <a:pt x="463925" y="139818"/>
                    <a:pt x="463925" y="141090"/>
                  </a:cubicBezTo>
                  <a:lnTo>
                    <a:pt x="463925" y="141090"/>
                  </a:lnTo>
                  <a:cubicBezTo>
                    <a:pt x="465196" y="141090"/>
                    <a:pt x="467738" y="142361"/>
                    <a:pt x="467738" y="143632"/>
                  </a:cubicBezTo>
                  <a:lnTo>
                    <a:pt x="467738" y="143632"/>
                  </a:lnTo>
                  <a:cubicBezTo>
                    <a:pt x="470280" y="143632"/>
                    <a:pt x="471551" y="144903"/>
                    <a:pt x="472822" y="146174"/>
                  </a:cubicBezTo>
                  <a:cubicBezTo>
                    <a:pt x="474093" y="146174"/>
                    <a:pt x="474093" y="147445"/>
                    <a:pt x="475364" y="148716"/>
                  </a:cubicBezTo>
                  <a:cubicBezTo>
                    <a:pt x="476636" y="149988"/>
                    <a:pt x="479177" y="151258"/>
                    <a:pt x="479177" y="152529"/>
                  </a:cubicBezTo>
                  <a:cubicBezTo>
                    <a:pt x="480448" y="153801"/>
                    <a:pt x="477906" y="156343"/>
                    <a:pt x="475364" y="156343"/>
                  </a:cubicBezTo>
                  <a:moveTo>
                    <a:pt x="169047" y="156343"/>
                  </a:moveTo>
                  <a:lnTo>
                    <a:pt x="162691" y="156343"/>
                  </a:lnTo>
                  <a:cubicBezTo>
                    <a:pt x="161420" y="156343"/>
                    <a:pt x="160149" y="156343"/>
                    <a:pt x="158879" y="155071"/>
                  </a:cubicBezTo>
                  <a:lnTo>
                    <a:pt x="157607" y="153801"/>
                  </a:lnTo>
                  <a:cubicBezTo>
                    <a:pt x="156336" y="153801"/>
                    <a:pt x="155065" y="153801"/>
                    <a:pt x="153794" y="152529"/>
                  </a:cubicBezTo>
                  <a:lnTo>
                    <a:pt x="152523" y="151258"/>
                  </a:lnTo>
                  <a:lnTo>
                    <a:pt x="149981" y="151258"/>
                  </a:lnTo>
                  <a:cubicBezTo>
                    <a:pt x="148710" y="151258"/>
                    <a:pt x="147439" y="151258"/>
                    <a:pt x="146168" y="149988"/>
                  </a:cubicBezTo>
                  <a:lnTo>
                    <a:pt x="144897" y="148716"/>
                  </a:lnTo>
                  <a:cubicBezTo>
                    <a:pt x="142355" y="148716"/>
                    <a:pt x="141084" y="146174"/>
                    <a:pt x="141084" y="143632"/>
                  </a:cubicBezTo>
                  <a:cubicBezTo>
                    <a:pt x="141084" y="141090"/>
                    <a:pt x="143626" y="138548"/>
                    <a:pt x="146168" y="138548"/>
                  </a:cubicBezTo>
                  <a:lnTo>
                    <a:pt x="147439" y="138548"/>
                  </a:lnTo>
                  <a:cubicBezTo>
                    <a:pt x="148710" y="138548"/>
                    <a:pt x="149981" y="138548"/>
                    <a:pt x="151252" y="139818"/>
                  </a:cubicBezTo>
                  <a:lnTo>
                    <a:pt x="152523" y="141090"/>
                  </a:lnTo>
                  <a:lnTo>
                    <a:pt x="155065" y="141090"/>
                  </a:lnTo>
                  <a:cubicBezTo>
                    <a:pt x="156336" y="141090"/>
                    <a:pt x="157607" y="141090"/>
                    <a:pt x="158879" y="142361"/>
                  </a:cubicBezTo>
                  <a:lnTo>
                    <a:pt x="160149" y="143632"/>
                  </a:lnTo>
                  <a:cubicBezTo>
                    <a:pt x="161420" y="143632"/>
                    <a:pt x="162691" y="143632"/>
                    <a:pt x="163962" y="144903"/>
                  </a:cubicBezTo>
                  <a:lnTo>
                    <a:pt x="165234" y="146174"/>
                  </a:lnTo>
                  <a:lnTo>
                    <a:pt x="169047" y="146174"/>
                  </a:lnTo>
                  <a:cubicBezTo>
                    <a:pt x="171589" y="146174"/>
                    <a:pt x="174130" y="148716"/>
                    <a:pt x="174130" y="151258"/>
                  </a:cubicBezTo>
                  <a:cubicBezTo>
                    <a:pt x="174130" y="153801"/>
                    <a:pt x="171589" y="156343"/>
                    <a:pt x="169047" y="156343"/>
                  </a:cubicBezTo>
                  <a:moveTo>
                    <a:pt x="105495" y="133463"/>
                  </a:moveTo>
                  <a:lnTo>
                    <a:pt x="102953" y="133463"/>
                  </a:lnTo>
                  <a:cubicBezTo>
                    <a:pt x="101682" y="133463"/>
                    <a:pt x="99140" y="132192"/>
                    <a:pt x="99140" y="130921"/>
                  </a:cubicBezTo>
                  <a:lnTo>
                    <a:pt x="99140" y="130921"/>
                  </a:lnTo>
                  <a:cubicBezTo>
                    <a:pt x="97869" y="130921"/>
                    <a:pt x="95327" y="129650"/>
                    <a:pt x="95327" y="128379"/>
                  </a:cubicBezTo>
                  <a:lnTo>
                    <a:pt x="95327" y="128379"/>
                  </a:lnTo>
                  <a:cubicBezTo>
                    <a:pt x="94056" y="128379"/>
                    <a:pt x="91513" y="127108"/>
                    <a:pt x="91513" y="125837"/>
                  </a:cubicBezTo>
                  <a:lnTo>
                    <a:pt x="91513" y="125837"/>
                  </a:lnTo>
                  <a:cubicBezTo>
                    <a:pt x="88972" y="125837"/>
                    <a:pt x="86430" y="123294"/>
                    <a:pt x="86430" y="120752"/>
                  </a:cubicBezTo>
                  <a:cubicBezTo>
                    <a:pt x="86430" y="118211"/>
                    <a:pt x="88972" y="115668"/>
                    <a:pt x="91513" y="115668"/>
                  </a:cubicBezTo>
                  <a:cubicBezTo>
                    <a:pt x="92785" y="115668"/>
                    <a:pt x="92785" y="115668"/>
                    <a:pt x="94056" y="115668"/>
                  </a:cubicBezTo>
                  <a:lnTo>
                    <a:pt x="96598" y="115668"/>
                  </a:lnTo>
                  <a:cubicBezTo>
                    <a:pt x="97869" y="115668"/>
                    <a:pt x="100411" y="116939"/>
                    <a:pt x="100411" y="118211"/>
                  </a:cubicBezTo>
                  <a:lnTo>
                    <a:pt x="100411" y="118211"/>
                  </a:lnTo>
                  <a:cubicBezTo>
                    <a:pt x="101682" y="118211"/>
                    <a:pt x="104224" y="119481"/>
                    <a:pt x="104224" y="120752"/>
                  </a:cubicBezTo>
                  <a:lnTo>
                    <a:pt x="104224" y="120752"/>
                  </a:lnTo>
                  <a:cubicBezTo>
                    <a:pt x="106766" y="120752"/>
                    <a:pt x="108037" y="122024"/>
                    <a:pt x="109308" y="123294"/>
                  </a:cubicBezTo>
                  <a:cubicBezTo>
                    <a:pt x="110579" y="124566"/>
                    <a:pt x="111850" y="125837"/>
                    <a:pt x="111850" y="127108"/>
                  </a:cubicBezTo>
                  <a:cubicBezTo>
                    <a:pt x="110579" y="130921"/>
                    <a:pt x="108037" y="133463"/>
                    <a:pt x="105495" y="133463"/>
                  </a:cubicBezTo>
                  <a:moveTo>
                    <a:pt x="420710" y="132192"/>
                  </a:moveTo>
                  <a:cubicBezTo>
                    <a:pt x="419439" y="132192"/>
                    <a:pt x="418168" y="132192"/>
                    <a:pt x="418168" y="130921"/>
                  </a:cubicBezTo>
                  <a:lnTo>
                    <a:pt x="413084" y="128379"/>
                  </a:lnTo>
                  <a:lnTo>
                    <a:pt x="410542" y="128379"/>
                  </a:lnTo>
                  <a:cubicBezTo>
                    <a:pt x="409270" y="128379"/>
                    <a:pt x="406729" y="127108"/>
                    <a:pt x="406729" y="125837"/>
                  </a:cubicBezTo>
                  <a:lnTo>
                    <a:pt x="406729" y="125837"/>
                  </a:lnTo>
                  <a:cubicBezTo>
                    <a:pt x="405457" y="125837"/>
                    <a:pt x="404187" y="125837"/>
                    <a:pt x="402915" y="124566"/>
                  </a:cubicBezTo>
                  <a:lnTo>
                    <a:pt x="401645" y="123294"/>
                  </a:lnTo>
                  <a:cubicBezTo>
                    <a:pt x="399102" y="123294"/>
                    <a:pt x="396560" y="120752"/>
                    <a:pt x="396560" y="118211"/>
                  </a:cubicBezTo>
                  <a:cubicBezTo>
                    <a:pt x="396560" y="115668"/>
                    <a:pt x="399102" y="113126"/>
                    <a:pt x="401645" y="113126"/>
                  </a:cubicBezTo>
                  <a:lnTo>
                    <a:pt x="404187" y="113126"/>
                  </a:lnTo>
                  <a:cubicBezTo>
                    <a:pt x="405457" y="113126"/>
                    <a:pt x="406729" y="113126"/>
                    <a:pt x="408000" y="114397"/>
                  </a:cubicBezTo>
                  <a:lnTo>
                    <a:pt x="409270" y="115668"/>
                  </a:lnTo>
                  <a:lnTo>
                    <a:pt x="411813" y="115668"/>
                  </a:lnTo>
                  <a:cubicBezTo>
                    <a:pt x="413084" y="115668"/>
                    <a:pt x="415626" y="116939"/>
                    <a:pt x="415626" y="118211"/>
                  </a:cubicBezTo>
                  <a:lnTo>
                    <a:pt x="415626" y="118211"/>
                  </a:lnTo>
                  <a:cubicBezTo>
                    <a:pt x="416897" y="118211"/>
                    <a:pt x="418168" y="118211"/>
                    <a:pt x="418168" y="119481"/>
                  </a:cubicBezTo>
                  <a:lnTo>
                    <a:pt x="424523" y="123294"/>
                  </a:lnTo>
                  <a:cubicBezTo>
                    <a:pt x="427065" y="124566"/>
                    <a:pt x="427065" y="128379"/>
                    <a:pt x="425794" y="129650"/>
                  </a:cubicBezTo>
                  <a:cubicBezTo>
                    <a:pt x="424523" y="130921"/>
                    <a:pt x="421981" y="132192"/>
                    <a:pt x="420710" y="132192"/>
                  </a:cubicBezTo>
                  <a:moveTo>
                    <a:pt x="55925" y="105500"/>
                  </a:moveTo>
                  <a:cubicBezTo>
                    <a:pt x="54654" y="105500"/>
                    <a:pt x="53383" y="105500"/>
                    <a:pt x="52112" y="104228"/>
                  </a:cubicBezTo>
                  <a:lnTo>
                    <a:pt x="50841" y="102958"/>
                  </a:lnTo>
                  <a:cubicBezTo>
                    <a:pt x="48299" y="102958"/>
                    <a:pt x="47027" y="101686"/>
                    <a:pt x="45757" y="100415"/>
                  </a:cubicBezTo>
                  <a:cubicBezTo>
                    <a:pt x="44486" y="100415"/>
                    <a:pt x="44486" y="99145"/>
                    <a:pt x="43214" y="97873"/>
                  </a:cubicBezTo>
                  <a:cubicBezTo>
                    <a:pt x="41944" y="97873"/>
                    <a:pt x="41944" y="96602"/>
                    <a:pt x="40672" y="95331"/>
                  </a:cubicBezTo>
                  <a:cubicBezTo>
                    <a:pt x="39402" y="95331"/>
                    <a:pt x="39402" y="94060"/>
                    <a:pt x="38131" y="92789"/>
                  </a:cubicBezTo>
                  <a:cubicBezTo>
                    <a:pt x="36859" y="91518"/>
                    <a:pt x="35589" y="90247"/>
                    <a:pt x="35589" y="88975"/>
                  </a:cubicBezTo>
                  <a:cubicBezTo>
                    <a:pt x="35589" y="86434"/>
                    <a:pt x="38131" y="83891"/>
                    <a:pt x="40672" y="83891"/>
                  </a:cubicBezTo>
                  <a:lnTo>
                    <a:pt x="43214" y="83891"/>
                  </a:lnTo>
                  <a:cubicBezTo>
                    <a:pt x="45757" y="83891"/>
                    <a:pt x="47027" y="85162"/>
                    <a:pt x="48299" y="86434"/>
                  </a:cubicBezTo>
                  <a:cubicBezTo>
                    <a:pt x="49570" y="86434"/>
                    <a:pt x="50841" y="87705"/>
                    <a:pt x="50841" y="88975"/>
                  </a:cubicBezTo>
                  <a:cubicBezTo>
                    <a:pt x="52112" y="88975"/>
                    <a:pt x="52112" y="90247"/>
                    <a:pt x="53383" y="91518"/>
                  </a:cubicBezTo>
                  <a:cubicBezTo>
                    <a:pt x="54654" y="91518"/>
                    <a:pt x="54654" y="92789"/>
                    <a:pt x="55925" y="94060"/>
                  </a:cubicBezTo>
                  <a:cubicBezTo>
                    <a:pt x="55925" y="94060"/>
                    <a:pt x="57196" y="94060"/>
                    <a:pt x="57196" y="95331"/>
                  </a:cubicBezTo>
                  <a:lnTo>
                    <a:pt x="59738" y="97873"/>
                  </a:lnTo>
                  <a:cubicBezTo>
                    <a:pt x="62280" y="99145"/>
                    <a:pt x="62280" y="102958"/>
                    <a:pt x="59738" y="104228"/>
                  </a:cubicBezTo>
                  <a:cubicBezTo>
                    <a:pt x="58467" y="104228"/>
                    <a:pt x="57196" y="105500"/>
                    <a:pt x="55925" y="105500"/>
                  </a:cubicBezTo>
                  <a:moveTo>
                    <a:pt x="363514" y="102958"/>
                  </a:moveTo>
                  <a:cubicBezTo>
                    <a:pt x="362243" y="102958"/>
                    <a:pt x="362243" y="102958"/>
                    <a:pt x="360972" y="102958"/>
                  </a:cubicBezTo>
                  <a:lnTo>
                    <a:pt x="355888" y="100415"/>
                  </a:lnTo>
                  <a:cubicBezTo>
                    <a:pt x="355888" y="100415"/>
                    <a:pt x="354616" y="100415"/>
                    <a:pt x="354616" y="99145"/>
                  </a:cubicBezTo>
                  <a:lnTo>
                    <a:pt x="353346" y="97873"/>
                  </a:lnTo>
                  <a:cubicBezTo>
                    <a:pt x="352074" y="97873"/>
                    <a:pt x="350803" y="97873"/>
                    <a:pt x="349533" y="96602"/>
                  </a:cubicBezTo>
                  <a:lnTo>
                    <a:pt x="348261" y="95331"/>
                  </a:lnTo>
                  <a:lnTo>
                    <a:pt x="344448" y="94060"/>
                  </a:lnTo>
                  <a:lnTo>
                    <a:pt x="343178" y="94060"/>
                  </a:lnTo>
                  <a:cubicBezTo>
                    <a:pt x="341906" y="94060"/>
                    <a:pt x="340635" y="94060"/>
                    <a:pt x="339364" y="92789"/>
                  </a:cubicBezTo>
                  <a:lnTo>
                    <a:pt x="338093" y="91518"/>
                  </a:lnTo>
                  <a:cubicBezTo>
                    <a:pt x="335551" y="90247"/>
                    <a:pt x="335551" y="86434"/>
                    <a:pt x="338093" y="85162"/>
                  </a:cubicBezTo>
                  <a:cubicBezTo>
                    <a:pt x="340635" y="83891"/>
                    <a:pt x="343178" y="83891"/>
                    <a:pt x="344448" y="85162"/>
                  </a:cubicBezTo>
                  <a:lnTo>
                    <a:pt x="344448" y="85162"/>
                  </a:lnTo>
                  <a:cubicBezTo>
                    <a:pt x="345719" y="85162"/>
                    <a:pt x="345719" y="85162"/>
                    <a:pt x="346991" y="85162"/>
                  </a:cubicBezTo>
                  <a:lnTo>
                    <a:pt x="352074" y="87705"/>
                  </a:lnTo>
                  <a:cubicBezTo>
                    <a:pt x="352074" y="87705"/>
                    <a:pt x="353346" y="87705"/>
                    <a:pt x="353346" y="88975"/>
                  </a:cubicBezTo>
                  <a:lnTo>
                    <a:pt x="354616" y="90247"/>
                  </a:lnTo>
                  <a:cubicBezTo>
                    <a:pt x="355888" y="90247"/>
                    <a:pt x="357159" y="90247"/>
                    <a:pt x="358429" y="91518"/>
                  </a:cubicBezTo>
                  <a:lnTo>
                    <a:pt x="359701" y="92789"/>
                  </a:lnTo>
                  <a:lnTo>
                    <a:pt x="364784" y="95331"/>
                  </a:lnTo>
                  <a:cubicBezTo>
                    <a:pt x="367327" y="96602"/>
                    <a:pt x="368598" y="99145"/>
                    <a:pt x="367327" y="101686"/>
                  </a:cubicBezTo>
                  <a:cubicBezTo>
                    <a:pt x="367327" y="101686"/>
                    <a:pt x="364784" y="102958"/>
                    <a:pt x="363514" y="102958"/>
                  </a:cubicBezTo>
                  <a:moveTo>
                    <a:pt x="306317" y="69909"/>
                  </a:moveTo>
                  <a:cubicBezTo>
                    <a:pt x="305047" y="69909"/>
                    <a:pt x="303775" y="69909"/>
                    <a:pt x="302505" y="68638"/>
                  </a:cubicBezTo>
                  <a:lnTo>
                    <a:pt x="301233" y="67368"/>
                  </a:lnTo>
                  <a:cubicBezTo>
                    <a:pt x="299962" y="67368"/>
                    <a:pt x="298692" y="67368"/>
                    <a:pt x="297420" y="66096"/>
                  </a:cubicBezTo>
                  <a:lnTo>
                    <a:pt x="296149" y="64825"/>
                  </a:lnTo>
                  <a:cubicBezTo>
                    <a:pt x="294878" y="64825"/>
                    <a:pt x="293607" y="64825"/>
                    <a:pt x="292336" y="63554"/>
                  </a:cubicBezTo>
                  <a:lnTo>
                    <a:pt x="291065" y="62283"/>
                  </a:lnTo>
                  <a:cubicBezTo>
                    <a:pt x="289794" y="62283"/>
                    <a:pt x="288523" y="62283"/>
                    <a:pt x="287252" y="61012"/>
                  </a:cubicBezTo>
                  <a:lnTo>
                    <a:pt x="285981" y="59741"/>
                  </a:lnTo>
                  <a:cubicBezTo>
                    <a:pt x="284710" y="59741"/>
                    <a:pt x="283439" y="59741"/>
                    <a:pt x="282168" y="58470"/>
                  </a:cubicBezTo>
                  <a:lnTo>
                    <a:pt x="280897" y="57198"/>
                  </a:lnTo>
                  <a:cubicBezTo>
                    <a:pt x="278355" y="55928"/>
                    <a:pt x="278355" y="52115"/>
                    <a:pt x="280897" y="50843"/>
                  </a:cubicBezTo>
                  <a:cubicBezTo>
                    <a:pt x="282168" y="49572"/>
                    <a:pt x="284710" y="49572"/>
                    <a:pt x="287252" y="50843"/>
                  </a:cubicBezTo>
                  <a:lnTo>
                    <a:pt x="287252" y="50843"/>
                  </a:lnTo>
                  <a:cubicBezTo>
                    <a:pt x="288523" y="50843"/>
                    <a:pt x="289794" y="50843"/>
                    <a:pt x="291065" y="52115"/>
                  </a:cubicBezTo>
                  <a:lnTo>
                    <a:pt x="292336" y="53385"/>
                  </a:lnTo>
                  <a:cubicBezTo>
                    <a:pt x="293607" y="53385"/>
                    <a:pt x="294878" y="53385"/>
                    <a:pt x="296149" y="54657"/>
                  </a:cubicBezTo>
                  <a:lnTo>
                    <a:pt x="297420" y="55928"/>
                  </a:lnTo>
                  <a:cubicBezTo>
                    <a:pt x="298692" y="55928"/>
                    <a:pt x="299962" y="55928"/>
                    <a:pt x="301233" y="57198"/>
                  </a:cubicBezTo>
                  <a:lnTo>
                    <a:pt x="302505" y="58470"/>
                  </a:lnTo>
                  <a:cubicBezTo>
                    <a:pt x="303775" y="58470"/>
                    <a:pt x="305047" y="58470"/>
                    <a:pt x="306317" y="59741"/>
                  </a:cubicBezTo>
                  <a:lnTo>
                    <a:pt x="307588" y="61012"/>
                  </a:lnTo>
                  <a:cubicBezTo>
                    <a:pt x="308860" y="62283"/>
                    <a:pt x="310130" y="63554"/>
                    <a:pt x="310130" y="64825"/>
                  </a:cubicBezTo>
                  <a:cubicBezTo>
                    <a:pt x="311402" y="68638"/>
                    <a:pt x="308860" y="69909"/>
                    <a:pt x="306317" y="69909"/>
                  </a:cubicBezTo>
                  <a:moveTo>
                    <a:pt x="12710" y="62283"/>
                  </a:moveTo>
                  <a:cubicBezTo>
                    <a:pt x="10168" y="62283"/>
                    <a:pt x="7626" y="59741"/>
                    <a:pt x="7626" y="57198"/>
                  </a:cubicBezTo>
                  <a:lnTo>
                    <a:pt x="7626" y="57198"/>
                  </a:lnTo>
                  <a:cubicBezTo>
                    <a:pt x="6355" y="57198"/>
                    <a:pt x="6355" y="55928"/>
                    <a:pt x="5084" y="54657"/>
                  </a:cubicBezTo>
                  <a:cubicBezTo>
                    <a:pt x="3813" y="53385"/>
                    <a:pt x="2541" y="52115"/>
                    <a:pt x="2541" y="50843"/>
                  </a:cubicBezTo>
                  <a:lnTo>
                    <a:pt x="2541" y="48301"/>
                  </a:lnTo>
                  <a:cubicBezTo>
                    <a:pt x="1271" y="47030"/>
                    <a:pt x="0" y="45759"/>
                    <a:pt x="0" y="44488"/>
                  </a:cubicBezTo>
                  <a:lnTo>
                    <a:pt x="0" y="40675"/>
                  </a:lnTo>
                  <a:cubicBezTo>
                    <a:pt x="0" y="38132"/>
                    <a:pt x="2541" y="35591"/>
                    <a:pt x="5084" y="35591"/>
                  </a:cubicBezTo>
                  <a:cubicBezTo>
                    <a:pt x="7626" y="35591"/>
                    <a:pt x="10168" y="38132"/>
                    <a:pt x="10168" y="40675"/>
                  </a:cubicBezTo>
                  <a:cubicBezTo>
                    <a:pt x="11439" y="41946"/>
                    <a:pt x="12710" y="43217"/>
                    <a:pt x="12710" y="44488"/>
                  </a:cubicBezTo>
                  <a:lnTo>
                    <a:pt x="12710" y="47030"/>
                  </a:lnTo>
                  <a:cubicBezTo>
                    <a:pt x="13981" y="47030"/>
                    <a:pt x="13981" y="48301"/>
                    <a:pt x="15252" y="49572"/>
                  </a:cubicBezTo>
                  <a:cubicBezTo>
                    <a:pt x="16523" y="50843"/>
                    <a:pt x="17794" y="52115"/>
                    <a:pt x="17794" y="53385"/>
                  </a:cubicBezTo>
                  <a:lnTo>
                    <a:pt x="17794" y="57198"/>
                  </a:lnTo>
                  <a:cubicBezTo>
                    <a:pt x="17794" y="61012"/>
                    <a:pt x="15252" y="62283"/>
                    <a:pt x="12710" y="62283"/>
                  </a:cubicBezTo>
                  <a:moveTo>
                    <a:pt x="246579" y="43217"/>
                  </a:moveTo>
                  <a:cubicBezTo>
                    <a:pt x="245308" y="43217"/>
                    <a:pt x="244037" y="43217"/>
                    <a:pt x="242766" y="41946"/>
                  </a:cubicBezTo>
                  <a:lnTo>
                    <a:pt x="240224" y="41946"/>
                  </a:lnTo>
                  <a:cubicBezTo>
                    <a:pt x="238953" y="41946"/>
                    <a:pt x="236411" y="40675"/>
                    <a:pt x="236411" y="39404"/>
                  </a:cubicBezTo>
                  <a:lnTo>
                    <a:pt x="233869" y="39404"/>
                  </a:lnTo>
                  <a:cubicBezTo>
                    <a:pt x="232598" y="39404"/>
                    <a:pt x="230056" y="38132"/>
                    <a:pt x="230056" y="36862"/>
                  </a:cubicBezTo>
                  <a:lnTo>
                    <a:pt x="230056" y="36862"/>
                  </a:lnTo>
                  <a:cubicBezTo>
                    <a:pt x="228785" y="36862"/>
                    <a:pt x="227514" y="36862"/>
                    <a:pt x="226243" y="35591"/>
                  </a:cubicBezTo>
                  <a:lnTo>
                    <a:pt x="224971" y="34319"/>
                  </a:lnTo>
                  <a:cubicBezTo>
                    <a:pt x="222430" y="33048"/>
                    <a:pt x="222430" y="29235"/>
                    <a:pt x="224971" y="27964"/>
                  </a:cubicBezTo>
                  <a:cubicBezTo>
                    <a:pt x="226243" y="26693"/>
                    <a:pt x="230056" y="26693"/>
                    <a:pt x="231326" y="27964"/>
                  </a:cubicBezTo>
                  <a:lnTo>
                    <a:pt x="233869" y="27964"/>
                  </a:lnTo>
                  <a:cubicBezTo>
                    <a:pt x="235140" y="27964"/>
                    <a:pt x="237682" y="29235"/>
                    <a:pt x="237682" y="30506"/>
                  </a:cubicBezTo>
                  <a:lnTo>
                    <a:pt x="240224" y="30506"/>
                  </a:lnTo>
                  <a:cubicBezTo>
                    <a:pt x="241495" y="30506"/>
                    <a:pt x="244037" y="31777"/>
                    <a:pt x="244037" y="33048"/>
                  </a:cubicBezTo>
                  <a:lnTo>
                    <a:pt x="244037" y="33048"/>
                  </a:lnTo>
                  <a:cubicBezTo>
                    <a:pt x="245308" y="33048"/>
                    <a:pt x="246579" y="33048"/>
                    <a:pt x="247850" y="34319"/>
                  </a:cubicBezTo>
                  <a:lnTo>
                    <a:pt x="249121" y="35591"/>
                  </a:lnTo>
                  <a:cubicBezTo>
                    <a:pt x="251663" y="36862"/>
                    <a:pt x="251663" y="40675"/>
                    <a:pt x="249121" y="41946"/>
                  </a:cubicBezTo>
                  <a:cubicBezTo>
                    <a:pt x="249121" y="43217"/>
                    <a:pt x="247850" y="43217"/>
                    <a:pt x="246579" y="43217"/>
                  </a:cubicBezTo>
                  <a:moveTo>
                    <a:pt x="186841" y="24151"/>
                  </a:moveTo>
                  <a:lnTo>
                    <a:pt x="179215" y="24151"/>
                  </a:lnTo>
                  <a:cubicBezTo>
                    <a:pt x="177944" y="24151"/>
                    <a:pt x="176672" y="24151"/>
                    <a:pt x="175402" y="22880"/>
                  </a:cubicBezTo>
                  <a:lnTo>
                    <a:pt x="174130" y="21608"/>
                  </a:lnTo>
                  <a:lnTo>
                    <a:pt x="166504" y="21608"/>
                  </a:lnTo>
                  <a:cubicBezTo>
                    <a:pt x="165234" y="21608"/>
                    <a:pt x="163962" y="21608"/>
                    <a:pt x="162691" y="20338"/>
                  </a:cubicBezTo>
                  <a:lnTo>
                    <a:pt x="161420" y="19066"/>
                  </a:lnTo>
                  <a:cubicBezTo>
                    <a:pt x="158879" y="19066"/>
                    <a:pt x="157607" y="16525"/>
                    <a:pt x="157607" y="13982"/>
                  </a:cubicBezTo>
                  <a:cubicBezTo>
                    <a:pt x="157607" y="11440"/>
                    <a:pt x="160149" y="8898"/>
                    <a:pt x="162691" y="8898"/>
                  </a:cubicBezTo>
                  <a:lnTo>
                    <a:pt x="163962" y="8898"/>
                  </a:lnTo>
                  <a:cubicBezTo>
                    <a:pt x="165234" y="8898"/>
                    <a:pt x="166504" y="8898"/>
                    <a:pt x="167775" y="10169"/>
                  </a:cubicBezTo>
                  <a:lnTo>
                    <a:pt x="169047" y="11440"/>
                  </a:lnTo>
                  <a:lnTo>
                    <a:pt x="176672" y="11440"/>
                  </a:lnTo>
                  <a:cubicBezTo>
                    <a:pt x="177944" y="11440"/>
                    <a:pt x="179215" y="11440"/>
                    <a:pt x="180485" y="12711"/>
                  </a:cubicBezTo>
                  <a:lnTo>
                    <a:pt x="181757" y="13982"/>
                  </a:lnTo>
                  <a:lnTo>
                    <a:pt x="186841" y="13982"/>
                  </a:lnTo>
                  <a:cubicBezTo>
                    <a:pt x="189383" y="13982"/>
                    <a:pt x="191925" y="16525"/>
                    <a:pt x="191925" y="19066"/>
                  </a:cubicBezTo>
                  <a:cubicBezTo>
                    <a:pt x="190654" y="21608"/>
                    <a:pt x="189383" y="24151"/>
                    <a:pt x="186841" y="24151"/>
                  </a:cubicBezTo>
                  <a:moveTo>
                    <a:pt x="31776" y="21608"/>
                  </a:moveTo>
                  <a:cubicBezTo>
                    <a:pt x="29233" y="21608"/>
                    <a:pt x="26691" y="19066"/>
                    <a:pt x="26691" y="16525"/>
                  </a:cubicBezTo>
                  <a:lnTo>
                    <a:pt x="26691" y="13982"/>
                  </a:lnTo>
                  <a:cubicBezTo>
                    <a:pt x="26691" y="11440"/>
                    <a:pt x="29233" y="8898"/>
                    <a:pt x="31776" y="8898"/>
                  </a:cubicBezTo>
                  <a:lnTo>
                    <a:pt x="34317" y="8898"/>
                  </a:lnTo>
                  <a:cubicBezTo>
                    <a:pt x="35589" y="7627"/>
                    <a:pt x="36859" y="6355"/>
                    <a:pt x="38131" y="6355"/>
                  </a:cubicBezTo>
                  <a:lnTo>
                    <a:pt x="40672" y="6355"/>
                  </a:lnTo>
                  <a:cubicBezTo>
                    <a:pt x="41944" y="5085"/>
                    <a:pt x="43214" y="3814"/>
                    <a:pt x="44486" y="3814"/>
                  </a:cubicBezTo>
                  <a:lnTo>
                    <a:pt x="48299" y="3814"/>
                  </a:lnTo>
                  <a:cubicBezTo>
                    <a:pt x="50841" y="3814"/>
                    <a:pt x="53383" y="6355"/>
                    <a:pt x="53383" y="8898"/>
                  </a:cubicBezTo>
                  <a:cubicBezTo>
                    <a:pt x="53383" y="11440"/>
                    <a:pt x="52112" y="12711"/>
                    <a:pt x="49570" y="13982"/>
                  </a:cubicBezTo>
                  <a:cubicBezTo>
                    <a:pt x="48299" y="15253"/>
                    <a:pt x="47027" y="16525"/>
                    <a:pt x="45757" y="16525"/>
                  </a:cubicBezTo>
                  <a:lnTo>
                    <a:pt x="43214" y="16525"/>
                  </a:lnTo>
                  <a:cubicBezTo>
                    <a:pt x="41944" y="17795"/>
                    <a:pt x="40672" y="19066"/>
                    <a:pt x="39402" y="19066"/>
                  </a:cubicBezTo>
                  <a:lnTo>
                    <a:pt x="36859" y="19066"/>
                  </a:lnTo>
                  <a:cubicBezTo>
                    <a:pt x="35589" y="20338"/>
                    <a:pt x="33046" y="21608"/>
                    <a:pt x="31776" y="21608"/>
                  </a:cubicBezTo>
                  <a:moveTo>
                    <a:pt x="119476" y="12711"/>
                  </a:moveTo>
                  <a:cubicBezTo>
                    <a:pt x="118205" y="12711"/>
                    <a:pt x="116934" y="12711"/>
                    <a:pt x="115663" y="11440"/>
                  </a:cubicBezTo>
                  <a:lnTo>
                    <a:pt x="114393" y="10169"/>
                  </a:lnTo>
                  <a:lnTo>
                    <a:pt x="95327" y="10169"/>
                  </a:lnTo>
                  <a:cubicBezTo>
                    <a:pt x="92785" y="10169"/>
                    <a:pt x="90243" y="7627"/>
                    <a:pt x="90243" y="5085"/>
                  </a:cubicBezTo>
                  <a:cubicBezTo>
                    <a:pt x="90243" y="2542"/>
                    <a:pt x="92785" y="0"/>
                    <a:pt x="95327" y="0"/>
                  </a:cubicBezTo>
                  <a:lnTo>
                    <a:pt x="116934" y="0"/>
                  </a:lnTo>
                  <a:cubicBezTo>
                    <a:pt x="118205" y="0"/>
                    <a:pt x="119476" y="0"/>
                    <a:pt x="120748" y="1272"/>
                  </a:cubicBezTo>
                  <a:lnTo>
                    <a:pt x="123289" y="3814"/>
                  </a:lnTo>
                  <a:cubicBezTo>
                    <a:pt x="125831" y="5085"/>
                    <a:pt x="125831" y="8898"/>
                    <a:pt x="123289" y="10169"/>
                  </a:cubicBezTo>
                  <a:cubicBezTo>
                    <a:pt x="122018" y="11440"/>
                    <a:pt x="120748" y="12711"/>
                    <a:pt x="119476" y="12711"/>
                  </a:cubicBezTo>
                </a:path>
              </a:pathLst>
            </a:custGeom>
            <a:solidFill>
              <a:srgbClr val="2A5CAA"/>
            </a:solidFill>
            <a:ln w="3649"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C2E2699F-281C-44BC-9FB5-9330940AD378}"/>
                </a:ext>
              </a:extLst>
            </p:cNvPr>
            <p:cNvSpPr/>
            <p:nvPr/>
          </p:nvSpPr>
          <p:spPr>
            <a:xfrm>
              <a:off x="11099887" y="11404555"/>
              <a:ext cx="943440" cy="938053"/>
            </a:xfrm>
            <a:custGeom>
              <a:avLst/>
              <a:gdLst>
                <a:gd name="connsiteX0" fmla="*/ 204636 w 943440"/>
                <a:gd name="connsiteY0" fmla="*/ 938054 h 938053"/>
                <a:gd name="connsiteX1" fmla="*/ 179215 w 943440"/>
                <a:gd name="connsiteY1" fmla="*/ 938054 h 938053"/>
                <a:gd name="connsiteX2" fmla="*/ 174131 w 943440"/>
                <a:gd name="connsiteY2" fmla="*/ 932969 h 938053"/>
                <a:gd name="connsiteX3" fmla="*/ 179215 w 943440"/>
                <a:gd name="connsiteY3" fmla="*/ 927885 h 938053"/>
                <a:gd name="connsiteX4" fmla="*/ 204636 w 943440"/>
                <a:gd name="connsiteY4" fmla="*/ 927885 h 938053"/>
                <a:gd name="connsiteX5" fmla="*/ 209720 w 943440"/>
                <a:gd name="connsiteY5" fmla="*/ 932969 h 938053"/>
                <a:gd name="connsiteX6" fmla="*/ 204636 w 943440"/>
                <a:gd name="connsiteY6" fmla="*/ 938054 h 938053"/>
                <a:gd name="connsiteX7" fmla="*/ 254206 w 943440"/>
                <a:gd name="connsiteY7" fmla="*/ 936782 h 938053"/>
                <a:gd name="connsiteX8" fmla="*/ 249122 w 943440"/>
                <a:gd name="connsiteY8" fmla="*/ 932969 h 938053"/>
                <a:gd name="connsiteX9" fmla="*/ 252935 w 943440"/>
                <a:gd name="connsiteY9" fmla="*/ 927885 h 938053"/>
                <a:gd name="connsiteX10" fmla="*/ 277084 w 943440"/>
                <a:gd name="connsiteY10" fmla="*/ 924071 h 938053"/>
                <a:gd name="connsiteX11" fmla="*/ 282168 w 943440"/>
                <a:gd name="connsiteY11" fmla="*/ 927885 h 938053"/>
                <a:gd name="connsiteX12" fmla="*/ 278355 w 943440"/>
                <a:gd name="connsiteY12" fmla="*/ 932969 h 938053"/>
                <a:gd name="connsiteX13" fmla="*/ 254206 w 943440"/>
                <a:gd name="connsiteY13" fmla="*/ 936782 h 938053"/>
                <a:gd name="connsiteX14" fmla="*/ 254206 w 943440"/>
                <a:gd name="connsiteY14" fmla="*/ 936782 h 938053"/>
                <a:gd name="connsiteX15" fmla="*/ 129645 w 943440"/>
                <a:gd name="connsiteY15" fmla="*/ 935511 h 938053"/>
                <a:gd name="connsiteX16" fmla="*/ 129645 w 943440"/>
                <a:gd name="connsiteY16" fmla="*/ 935511 h 938053"/>
                <a:gd name="connsiteX17" fmla="*/ 104224 w 943440"/>
                <a:gd name="connsiteY17" fmla="*/ 932969 h 938053"/>
                <a:gd name="connsiteX18" fmla="*/ 99140 w 943440"/>
                <a:gd name="connsiteY18" fmla="*/ 927885 h 938053"/>
                <a:gd name="connsiteX19" fmla="*/ 104224 w 943440"/>
                <a:gd name="connsiteY19" fmla="*/ 924071 h 938053"/>
                <a:gd name="connsiteX20" fmla="*/ 128374 w 943440"/>
                <a:gd name="connsiteY20" fmla="*/ 926614 h 938053"/>
                <a:gd name="connsiteX21" fmla="*/ 133458 w 943440"/>
                <a:gd name="connsiteY21" fmla="*/ 931698 h 938053"/>
                <a:gd name="connsiteX22" fmla="*/ 129645 w 943440"/>
                <a:gd name="connsiteY22" fmla="*/ 935511 h 938053"/>
                <a:gd name="connsiteX23" fmla="*/ 55926 w 943440"/>
                <a:gd name="connsiteY23" fmla="*/ 929156 h 938053"/>
                <a:gd name="connsiteX24" fmla="*/ 55926 w 943440"/>
                <a:gd name="connsiteY24" fmla="*/ 929156 h 938053"/>
                <a:gd name="connsiteX25" fmla="*/ 53383 w 943440"/>
                <a:gd name="connsiteY25" fmla="*/ 929156 h 938053"/>
                <a:gd name="connsiteX26" fmla="*/ 34318 w 943440"/>
                <a:gd name="connsiteY26" fmla="*/ 924071 h 938053"/>
                <a:gd name="connsiteX27" fmla="*/ 33047 w 943440"/>
                <a:gd name="connsiteY27" fmla="*/ 924071 h 938053"/>
                <a:gd name="connsiteX28" fmla="*/ 30505 w 943440"/>
                <a:gd name="connsiteY28" fmla="*/ 922801 h 938053"/>
                <a:gd name="connsiteX29" fmla="*/ 27963 w 943440"/>
                <a:gd name="connsiteY29" fmla="*/ 916445 h 938053"/>
                <a:gd name="connsiteX30" fmla="*/ 34318 w 943440"/>
                <a:gd name="connsiteY30" fmla="*/ 913903 h 938053"/>
                <a:gd name="connsiteX31" fmla="*/ 36860 w 943440"/>
                <a:gd name="connsiteY31" fmla="*/ 915174 h 938053"/>
                <a:gd name="connsiteX32" fmla="*/ 57196 w 943440"/>
                <a:gd name="connsiteY32" fmla="*/ 920258 h 938053"/>
                <a:gd name="connsiteX33" fmla="*/ 61009 w 943440"/>
                <a:gd name="connsiteY33" fmla="*/ 925343 h 938053"/>
                <a:gd name="connsiteX34" fmla="*/ 55926 w 943440"/>
                <a:gd name="connsiteY34" fmla="*/ 929156 h 938053"/>
                <a:gd name="connsiteX35" fmla="*/ 327925 w 943440"/>
                <a:gd name="connsiteY35" fmla="*/ 924071 h 938053"/>
                <a:gd name="connsiteX36" fmla="*/ 322841 w 943440"/>
                <a:gd name="connsiteY36" fmla="*/ 920258 h 938053"/>
                <a:gd name="connsiteX37" fmla="*/ 326654 w 943440"/>
                <a:gd name="connsiteY37" fmla="*/ 915174 h 938053"/>
                <a:gd name="connsiteX38" fmla="*/ 350804 w 943440"/>
                <a:gd name="connsiteY38" fmla="*/ 911361 h 938053"/>
                <a:gd name="connsiteX39" fmla="*/ 355888 w 943440"/>
                <a:gd name="connsiteY39" fmla="*/ 915174 h 938053"/>
                <a:gd name="connsiteX40" fmla="*/ 352075 w 943440"/>
                <a:gd name="connsiteY40" fmla="*/ 920258 h 938053"/>
                <a:gd name="connsiteX41" fmla="*/ 327925 w 943440"/>
                <a:gd name="connsiteY41" fmla="*/ 924071 h 938053"/>
                <a:gd name="connsiteX42" fmla="*/ 327925 w 943440"/>
                <a:gd name="connsiteY42" fmla="*/ 924071 h 938053"/>
                <a:gd name="connsiteX43" fmla="*/ 400374 w 943440"/>
                <a:gd name="connsiteY43" fmla="*/ 910090 h 938053"/>
                <a:gd name="connsiteX44" fmla="*/ 395290 w 943440"/>
                <a:gd name="connsiteY44" fmla="*/ 906277 h 938053"/>
                <a:gd name="connsiteX45" fmla="*/ 397832 w 943440"/>
                <a:gd name="connsiteY45" fmla="*/ 899921 h 938053"/>
                <a:gd name="connsiteX46" fmla="*/ 415626 w 943440"/>
                <a:gd name="connsiteY46" fmla="*/ 893566 h 938053"/>
                <a:gd name="connsiteX47" fmla="*/ 419439 w 943440"/>
                <a:gd name="connsiteY47" fmla="*/ 891024 h 938053"/>
                <a:gd name="connsiteX48" fmla="*/ 425794 w 943440"/>
                <a:gd name="connsiteY48" fmla="*/ 893566 h 938053"/>
                <a:gd name="connsiteX49" fmla="*/ 423252 w 943440"/>
                <a:gd name="connsiteY49" fmla="*/ 899921 h 938053"/>
                <a:gd name="connsiteX50" fmla="*/ 418169 w 943440"/>
                <a:gd name="connsiteY50" fmla="*/ 902464 h 938053"/>
                <a:gd name="connsiteX51" fmla="*/ 399103 w 943440"/>
                <a:gd name="connsiteY51" fmla="*/ 908819 h 938053"/>
                <a:gd name="connsiteX52" fmla="*/ 400374 w 943440"/>
                <a:gd name="connsiteY52" fmla="*/ 910090 h 938053"/>
                <a:gd name="connsiteX53" fmla="*/ 8897 w 943440"/>
                <a:gd name="connsiteY53" fmla="*/ 883398 h 938053"/>
                <a:gd name="connsiteX54" fmla="*/ 3813 w 943440"/>
                <a:gd name="connsiteY54" fmla="*/ 879584 h 938053"/>
                <a:gd name="connsiteX55" fmla="*/ 0 w 943440"/>
                <a:gd name="connsiteY55" fmla="*/ 864331 h 938053"/>
                <a:gd name="connsiteX56" fmla="*/ 0 w 943440"/>
                <a:gd name="connsiteY56" fmla="*/ 861789 h 938053"/>
                <a:gd name="connsiteX57" fmla="*/ 1271 w 943440"/>
                <a:gd name="connsiteY57" fmla="*/ 852891 h 938053"/>
                <a:gd name="connsiteX58" fmla="*/ 7627 w 943440"/>
                <a:gd name="connsiteY58" fmla="*/ 849078 h 938053"/>
                <a:gd name="connsiteX59" fmla="*/ 11440 w 943440"/>
                <a:gd name="connsiteY59" fmla="*/ 854162 h 938053"/>
                <a:gd name="connsiteX60" fmla="*/ 10168 w 943440"/>
                <a:gd name="connsiteY60" fmla="*/ 861789 h 938053"/>
                <a:gd name="connsiteX61" fmla="*/ 12710 w 943440"/>
                <a:gd name="connsiteY61" fmla="*/ 875771 h 938053"/>
                <a:gd name="connsiteX62" fmla="*/ 8897 w 943440"/>
                <a:gd name="connsiteY62" fmla="*/ 883398 h 938053"/>
                <a:gd name="connsiteX63" fmla="*/ 8897 w 943440"/>
                <a:gd name="connsiteY63" fmla="*/ 883398 h 938053"/>
                <a:gd name="connsiteX64" fmla="*/ 466467 w 943440"/>
                <a:gd name="connsiteY64" fmla="*/ 879584 h 938053"/>
                <a:gd name="connsiteX65" fmla="*/ 462655 w 943440"/>
                <a:gd name="connsiteY65" fmla="*/ 877042 h 938053"/>
                <a:gd name="connsiteX66" fmla="*/ 463925 w 943440"/>
                <a:gd name="connsiteY66" fmla="*/ 870687 h 938053"/>
                <a:gd name="connsiteX67" fmla="*/ 469010 w 943440"/>
                <a:gd name="connsiteY67" fmla="*/ 866873 h 938053"/>
                <a:gd name="connsiteX68" fmla="*/ 481720 w 943440"/>
                <a:gd name="connsiteY68" fmla="*/ 855434 h 938053"/>
                <a:gd name="connsiteX69" fmla="*/ 488075 w 943440"/>
                <a:gd name="connsiteY69" fmla="*/ 856704 h 938053"/>
                <a:gd name="connsiteX70" fmla="*/ 486804 w 943440"/>
                <a:gd name="connsiteY70" fmla="*/ 863060 h 938053"/>
                <a:gd name="connsiteX71" fmla="*/ 485533 w 943440"/>
                <a:gd name="connsiteY71" fmla="*/ 864331 h 938053"/>
                <a:gd name="connsiteX72" fmla="*/ 474093 w 943440"/>
                <a:gd name="connsiteY72" fmla="*/ 875771 h 938053"/>
                <a:gd name="connsiteX73" fmla="*/ 467738 w 943440"/>
                <a:gd name="connsiteY73" fmla="*/ 879584 h 938053"/>
                <a:gd name="connsiteX74" fmla="*/ 466467 w 943440"/>
                <a:gd name="connsiteY74" fmla="*/ 879584 h 938053"/>
                <a:gd name="connsiteX75" fmla="*/ 523664 w 943440"/>
                <a:gd name="connsiteY75" fmla="*/ 832555 h 938053"/>
                <a:gd name="connsiteX76" fmla="*/ 519851 w 943440"/>
                <a:gd name="connsiteY76" fmla="*/ 830012 h 938053"/>
                <a:gd name="connsiteX77" fmla="*/ 521121 w 943440"/>
                <a:gd name="connsiteY77" fmla="*/ 823657 h 938053"/>
                <a:gd name="connsiteX78" fmla="*/ 541458 w 943440"/>
                <a:gd name="connsiteY78" fmla="*/ 809675 h 938053"/>
                <a:gd name="connsiteX79" fmla="*/ 547814 w 943440"/>
                <a:gd name="connsiteY79" fmla="*/ 810946 h 938053"/>
                <a:gd name="connsiteX80" fmla="*/ 546542 w 943440"/>
                <a:gd name="connsiteY80" fmla="*/ 817301 h 938053"/>
                <a:gd name="connsiteX81" fmla="*/ 526206 w 943440"/>
                <a:gd name="connsiteY81" fmla="*/ 831283 h 938053"/>
                <a:gd name="connsiteX82" fmla="*/ 523664 w 943440"/>
                <a:gd name="connsiteY82" fmla="*/ 832555 h 938053"/>
                <a:gd name="connsiteX83" fmla="*/ 29233 w 943440"/>
                <a:gd name="connsiteY83" fmla="*/ 817301 h 938053"/>
                <a:gd name="connsiteX84" fmla="*/ 25421 w 943440"/>
                <a:gd name="connsiteY84" fmla="*/ 816030 h 938053"/>
                <a:gd name="connsiteX85" fmla="*/ 25421 w 943440"/>
                <a:gd name="connsiteY85" fmla="*/ 809675 h 938053"/>
                <a:gd name="connsiteX86" fmla="*/ 41944 w 943440"/>
                <a:gd name="connsiteY86" fmla="*/ 791880 h 938053"/>
                <a:gd name="connsiteX87" fmla="*/ 49570 w 943440"/>
                <a:gd name="connsiteY87" fmla="*/ 791880 h 938053"/>
                <a:gd name="connsiteX88" fmla="*/ 49570 w 943440"/>
                <a:gd name="connsiteY88" fmla="*/ 798235 h 938053"/>
                <a:gd name="connsiteX89" fmla="*/ 33047 w 943440"/>
                <a:gd name="connsiteY89" fmla="*/ 816030 h 938053"/>
                <a:gd name="connsiteX90" fmla="*/ 29233 w 943440"/>
                <a:gd name="connsiteY90" fmla="*/ 817301 h 938053"/>
                <a:gd name="connsiteX91" fmla="*/ 589757 w 943440"/>
                <a:gd name="connsiteY91" fmla="*/ 800778 h 938053"/>
                <a:gd name="connsiteX92" fmla="*/ 584673 w 943440"/>
                <a:gd name="connsiteY92" fmla="*/ 796964 h 938053"/>
                <a:gd name="connsiteX93" fmla="*/ 587215 w 943440"/>
                <a:gd name="connsiteY93" fmla="*/ 790608 h 938053"/>
                <a:gd name="connsiteX94" fmla="*/ 592300 w 943440"/>
                <a:gd name="connsiteY94" fmla="*/ 789338 h 938053"/>
                <a:gd name="connsiteX95" fmla="*/ 611365 w 943440"/>
                <a:gd name="connsiteY95" fmla="*/ 784253 h 938053"/>
                <a:gd name="connsiteX96" fmla="*/ 613906 w 943440"/>
                <a:gd name="connsiteY96" fmla="*/ 793151 h 938053"/>
                <a:gd name="connsiteX97" fmla="*/ 613906 w 943440"/>
                <a:gd name="connsiteY97" fmla="*/ 793151 h 938053"/>
                <a:gd name="connsiteX98" fmla="*/ 591028 w 943440"/>
                <a:gd name="connsiteY98" fmla="*/ 799506 h 938053"/>
                <a:gd name="connsiteX99" fmla="*/ 589757 w 943440"/>
                <a:gd name="connsiteY99" fmla="*/ 800778 h 938053"/>
                <a:gd name="connsiteX100" fmla="*/ 662206 w 943440"/>
                <a:gd name="connsiteY100" fmla="*/ 784253 h 938053"/>
                <a:gd name="connsiteX101" fmla="*/ 657122 w 943440"/>
                <a:gd name="connsiteY101" fmla="*/ 780440 h 938053"/>
                <a:gd name="connsiteX102" fmla="*/ 660935 w 943440"/>
                <a:gd name="connsiteY102" fmla="*/ 774085 h 938053"/>
                <a:gd name="connsiteX103" fmla="*/ 685084 w 943440"/>
                <a:gd name="connsiteY103" fmla="*/ 769001 h 938053"/>
                <a:gd name="connsiteX104" fmla="*/ 691440 w 943440"/>
                <a:gd name="connsiteY104" fmla="*/ 772814 h 938053"/>
                <a:gd name="connsiteX105" fmla="*/ 687627 w 943440"/>
                <a:gd name="connsiteY105" fmla="*/ 779169 h 938053"/>
                <a:gd name="connsiteX106" fmla="*/ 662206 w 943440"/>
                <a:gd name="connsiteY106" fmla="*/ 784253 h 938053"/>
                <a:gd name="connsiteX107" fmla="*/ 662206 w 943440"/>
                <a:gd name="connsiteY107" fmla="*/ 784253 h 938053"/>
                <a:gd name="connsiteX108" fmla="*/ 734654 w 943440"/>
                <a:gd name="connsiteY108" fmla="*/ 767729 h 938053"/>
                <a:gd name="connsiteX109" fmla="*/ 729570 w 943440"/>
                <a:gd name="connsiteY109" fmla="*/ 763916 h 938053"/>
                <a:gd name="connsiteX110" fmla="*/ 733383 w 943440"/>
                <a:gd name="connsiteY110" fmla="*/ 757561 h 938053"/>
                <a:gd name="connsiteX111" fmla="*/ 763888 w 943440"/>
                <a:gd name="connsiteY111" fmla="*/ 749935 h 938053"/>
                <a:gd name="connsiteX112" fmla="*/ 770243 w 943440"/>
                <a:gd name="connsiteY112" fmla="*/ 753748 h 938053"/>
                <a:gd name="connsiteX113" fmla="*/ 766430 w 943440"/>
                <a:gd name="connsiteY113" fmla="*/ 760103 h 938053"/>
                <a:gd name="connsiteX114" fmla="*/ 760075 w 943440"/>
                <a:gd name="connsiteY114" fmla="*/ 761374 h 938053"/>
                <a:gd name="connsiteX115" fmla="*/ 760075 w 943440"/>
                <a:gd name="connsiteY115" fmla="*/ 761374 h 938053"/>
                <a:gd name="connsiteX116" fmla="*/ 760075 w 943440"/>
                <a:gd name="connsiteY116" fmla="*/ 761374 h 938053"/>
                <a:gd name="connsiteX117" fmla="*/ 734654 w 943440"/>
                <a:gd name="connsiteY117" fmla="*/ 767729 h 938053"/>
                <a:gd name="connsiteX118" fmla="*/ 734654 w 943440"/>
                <a:gd name="connsiteY118" fmla="*/ 767729 h 938053"/>
                <a:gd name="connsiteX119" fmla="*/ 77533 w 943440"/>
                <a:gd name="connsiteY119" fmla="*/ 762645 h 938053"/>
                <a:gd name="connsiteX120" fmla="*/ 73719 w 943440"/>
                <a:gd name="connsiteY120" fmla="*/ 761374 h 938053"/>
                <a:gd name="connsiteX121" fmla="*/ 73719 w 943440"/>
                <a:gd name="connsiteY121" fmla="*/ 755018 h 938053"/>
                <a:gd name="connsiteX122" fmla="*/ 82617 w 943440"/>
                <a:gd name="connsiteY122" fmla="*/ 744850 h 938053"/>
                <a:gd name="connsiteX123" fmla="*/ 88972 w 943440"/>
                <a:gd name="connsiteY123" fmla="*/ 735952 h 938053"/>
                <a:gd name="connsiteX124" fmla="*/ 95327 w 943440"/>
                <a:gd name="connsiteY124" fmla="*/ 734682 h 938053"/>
                <a:gd name="connsiteX125" fmla="*/ 96599 w 943440"/>
                <a:gd name="connsiteY125" fmla="*/ 741037 h 938053"/>
                <a:gd name="connsiteX126" fmla="*/ 90243 w 943440"/>
                <a:gd name="connsiteY126" fmla="*/ 749935 h 938053"/>
                <a:gd name="connsiteX127" fmla="*/ 81346 w 943440"/>
                <a:gd name="connsiteY127" fmla="*/ 760103 h 938053"/>
                <a:gd name="connsiteX128" fmla="*/ 77533 w 943440"/>
                <a:gd name="connsiteY128" fmla="*/ 762645 h 938053"/>
                <a:gd name="connsiteX129" fmla="*/ 807103 w 943440"/>
                <a:gd name="connsiteY129" fmla="*/ 738495 h 938053"/>
                <a:gd name="connsiteX130" fmla="*/ 804561 w 943440"/>
                <a:gd name="connsiteY130" fmla="*/ 738495 h 938053"/>
                <a:gd name="connsiteX131" fmla="*/ 802019 w 943440"/>
                <a:gd name="connsiteY131" fmla="*/ 732139 h 938053"/>
                <a:gd name="connsiteX132" fmla="*/ 803290 w 943440"/>
                <a:gd name="connsiteY132" fmla="*/ 730868 h 938053"/>
                <a:gd name="connsiteX133" fmla="*/ 804561 w 943440"/>
                <a:gd name="connsiteY133" fmla="*/ 729597 h 938053"/>
                <a:gd name="connsiteX134" fmla="*/ 819813 w 943440"/>
                <a:gd name="connsiteY134" fmla="*/ 713073 h 938053"/>
                <a:gd name="connsiteX135" fmla="*/ 827440 w 943440"/>
                <a:gd name="connsiteY135" fmla="*/ 713073 h 938053"/>
                <a:gd name="connsiteX136" fmla="*/ 827440 w 943440"/>
                <a:gd name="connsiteY136" fmla="*/ 719428 h 938053"/>
                <a:gd name="connsiteX137" fmla="*/ 812187 w 943440"/>
                <a:gd name="connsiteY137" fmla="*/ 737224 h 938053"/>
                <a:gd name="connsiteX138" fmla="*/ 807103 w 943440"/>
                <a:gd name="connsiteY138" fmla="*/ 738495 h 938053"/>
                <a:gd name="connsiteX139" fmla="*/ 119477 w 943440"/>
                <a:gd name="connsiteY139" fmla="*/ 702905 h 938053"/>
                <a:gd name="connsiteX140" fmla="*/ 116935 w 943440"/>
                <a:gd name="connsiteY140" fmla="*/ 702905 h 938053"/>
                <a:gd name="connsiteX141" fmla="*/ 114393 w 943440"/>
                <a:gd name="connsiteY141" fmla="*/ 696549 h 938053"/>
                <a:gd name="connsiteX142" fmla="*/ 124561 w 943440"/>
                <a:gd name="connsiteY142" fmla="*/ 674941 h 938053"/>
                <a:gd name="connsiteX143" fmla="*/ 130916 w 943440"/>
                <a:gd name="connsiteY143" fmla="*/ 672399 h 938053"/>
                <a:gd name="connsiteX144" fmla="*/ 133458 w 943440"/>
                <a:gd name="connsiteY144" fmla="*/ 678754 h 938053"/>
                <a:gd name="connsiteX145" fmla="*/ 123290 w 943440"/>
                <a:gd name="connsiteY145" fmla="*/ 700362 h 938053"/>
                <a:gd name="connsiteX146" fmla="*/ 119477 w 943440"/>
                <a:gd name="connsiteY146" fmla="*/ 702905 h 938053"/>
                <a:gd name="connsiteX147" fmla="*/ 855402 w 943440"/>
                <a:gd name="connsiteY147" fmla="*/ 683839 h 938053"/>
                <a:gd name="connsiteX148" fmla="*/ 851589 w 943440"/>
                <a:gd name="connsiteY148" fmla="*/ 682567 h 938053"/>
                <a:gd name="connsiteX149" fmla="*/ 851589 w 943440"/>
                <a:gd name="connsiteY149" fmla="*/ 676212 h 938053"/>
                <a:gd name="connsiteX150" fmla="*/ 856673 w 943440"/>
                <a:gd name="connsiteY150" fmla="*/ 671128 h 938053"/>
                <a:gd name="connsiteX151" fmla="*/ 870654 w 943440"/>
                <a:gd name="connsiteY151" fmla="*/ 659688 h 938053"/>
                <a:gd name="connsiteX152" fmla="*/ 877009 w 943440"/>
                <a:gd name="connsiteY152" fmla="*/ 659688 h 938053"/>
                <a:gd name="connsiteX153" fmla="*/ 877009 w 943440"/>
                <a:gd name="connsiteY153" fmla="*/ 666043 h 938053"/>
                <a:gd name="connsiteX154" fmla="*/ 863028 w 943440"/>
                <a:gd name="connsiteY154" fmla="*/ 677483 h 938053"/>
                <a:gd name="connsiteX155" fmla="*/ 857944 w 943440"/>
                <a:gd name="connsiteY155" fmla="*/ 682567 h 938053"/>
                <a:gd name="connsiteX156" fmla="*/ 855402 w 943440"/>
                <a:gd name="connsiteY156" fmla="*/ 683839 h 938053"/>
                <a:gd name="connsiteX157" fmla="*/ 146168 w 943440"/>
                <a:gd name="connsiteY157" fmla="*/ 635538 h 938053"/>
                <a:gd name="connsiteX158" fmla="*/ 144898 w 943440"/>
                <a:gd name="connsiteY158" fmla="*/ 635538 h 938053"/>
                <a:gd name="connsiteX159" fmla="*/ 142355 w 943440"/>
                <a:gd name="connsiteY159" fmla="*/ 629182 h 938053"/>
                <a:gd name="connsiteX160" fmla="*/ 149981 w 943440"/>
                <a:gd name="connsiteY160" fmla="*/ 606302 h 938053"/>
                <a:gd name="connsiteX161" fmla="*/ 156336 w 943440"/>
                <a:gd name="connsiteY161" fmla="*/ 602489 h 938053"/>
                <a:gd name="connsiteX162" fmla="*/ 160150 w 943440"/>
                <a:gd name="connsiteY162" fmla="*/ 608845 h 938053"/>
                <a:gd name="connsiteX163" fmla="*/ 158879 w 943440"/>
                <a:gd name="connsiteY163" fmla="*/ 612658 h 938053"/>
                <a:gd name="connsiteX164" fmla="*/ 151253 w 943440"/>
                <a:gd name="connsiteY164" fmla="*/ 632995 h 938053"/>
                <a:gd name="connsiteX165" fmla="*/ 146168 w 943440"/>
                <a:gd name="connsiteY165" fmla="*/ 635538 h 938053"/>
                <a:gd name="connsiteX166" fmla="*/ 911327 w 943440"/>
                <a:gd name="connsiteY166" fmla="*/ 634266 h 938053"/>
                <a:gd name="connsiteX167" fmla="*/ 907514 w 943440"/>
                <a:gd name="connsiteY167" fmla="*/ 632995 h 938053"/>
                <a:gd name="connsiteX168" fmla="*/ 907514 w 943440"/>
                <a:gd name="connsiteY168" fmla="*/ 626640 h 938053"/>
                <a:gd name="connsiteX169" fmla="*/ 916412 w 943440"/>
                <a:gd name="connsiteY169" fmla="*/ 617742 h 938053"/>
                <a:gd name="connsiteX170" fmla="*/ 922767 w 943440"/>
                <a:gd name="connsiteY170" fmla="*/ 608845 h 938053"/>
                <a:gd name="connsiteX171" fmla="*/ 929122 w 943440"/>
                <a:gd name="connsiteY171" fmla="*/ 607574 h 938053"/>
                <a:gd name="connsiteX172" fmla="*/ 930393 w 943440"/>
                <a:gd name="connsiteY172" fmla="*/ 613929 h 938053"/>
                <a:gd name="connsiteX173" fmla="*/ 924038 w 943440"/>
                <a:gd name="connsiteY173" fmla="*/ 622827 h 938053"/>
                <a:gd name="connsiteX174" fmla="*/ 922767 w 943440"/>
                <a:gd name="connsiteY174" fmla="*/ 624098 h 938053"/>
                <a:gd name="connsiteX175" fmla="*/ 913869 w 943440"/>
                <a:gd name="connsiteY175" fmla="*/ 632995 h 938053"/>
                <a:gd name="connsiteX176" fmla="*/ 911327 w 943440"/>
                <a:gd name="connsiteY176" fmla="*/ 634266 h 938053"/>
                <a:gd name="connsiteX177" fmla="*/ 939290 w 943440"/>
                <a:gd name="connsiteY177" fmla="*/ 570712 h 938053"/>
                <a:gd name="connsiteX178" fmla="*/ 939290 w 943440"/>
                <a:gd name="connsiteY178" fmla="*/ 570712 h 938053"/>
                <a:gd name="connsiteX179" fmla="*/ 934206 w 943440"/>
                <a:gd name="connsiteY179" fmla="*/ 565629 h 938053"/>
                <a:gd name="connsiteX180" fmla="*/ 934206 w 943440"/>
                <a:gd name="connsiteY180" fmla="*/ 559273 h 938053"/>
                <a:gd name="connsiteX181" fmla="*/ 927850 w 943440"/>
                <a:gd name="connsiteY181" fmla="*/ 545291 h 938053"/>
                <a:gd name="connsiteX182" fmla="*/ 930393 w 943440"/>
                <a:gd name="connsiteY182" fmla="*/ 538936 h 938053"/>
                <a:gd name="connsiteX183" fmla="*/ 936748 w 943440"/>
                <a:gd name="connsiteY183" fmla="*/ 541478 h 938053"/>
                <a:gd name="connsiteX184" fmla="*/ 943103 w 943440"/>
                <a:gd name="connsiteY184" fmla="*/ 556731 h 938053"/>
                <a:gd name="connsiteX185" fmla="*/ 943103 w 943440"/>
                <a:gd name="connsiteY185" fmla="*/ 559273 h 938053"/>
                <a:gd name="connsiteX186" fmla="*/ 943103 w 943440"/>
                <a:gd name="connsiteY186" fmla="*/ 566899 h 938053"/>
                <a:gd name="connsiteX187" fmla="*/ 939290 w 943440"/>
                <a:gd name="connsiteY187" fmla="*/ 570712 h 938053"/>
                <a:gd name="connsiteX188" fmla="*/ 165234 w 943440"/>
                <a:gd name="connsiteY188" fmla="*/ 565629 h 938053"/>
                <a:gd name="connsiteX189" fmla="*/ 165234 w 943440"/>
                <a:gd name="connsiteY189" fmla="*/ 565629 h 938053"/>
                <a:gd name="connsiteX190" fmla="*/ 160150 w 943440"/>
                <a:gd name="connsiteY190" fmla="*/ 559273 h 938053"/>
                <a:gd name="connsiteX191" fmla="*/ 162691 w 943440"/>
                <a:gd name="connsiteY191" fmla="*/ 545291 h 938053"/>
                <a:gd name="connsiteX192" fmla="*/ 162691 w 943440"/>
                <a:gd name="connsiteY192" fmla="*/ 536393 h 938053"/>
                <a:gd name="connsiteX193" fmla="*/ 167776 w 943440"/>
                <a:gd name="connsiteY193" fmla="*/ 531309 h 938053"/>
                <a:gd name="connsiteX194" fmla="*/ 172860 w 943440"/>
                <a:gd name="connsiteY194" fmla="*/ 536393 h 938053"/>
                <a:gd name="connsiteX195" fmla="*/ 172860 w 943440"/>
                <a:gd name="connsiteY195" fmla="*/ 546563 h 938053"/>
                <a:gd name="connsiteX196" fmla="*/ 170318 w 943440"/>
                <a:gd name="connsiteY196" fmla="*/ 561815 h 938053"/>
                <a:gd name="connsiteX197" fmla="*/ 165234 w 943440"/>
                <a:gd name="connsiteY197" fmla="*/ 565629 h 938053"/>
                <a:gd name="connsiteX198" fmla="*/ 913869 w 943440"/>
                <a:gd name="connsiteY198" fmla="*/ 503346 h 938053"/>
                <a:gd name="connsiteX199" fmla="*/ 908785 w 943440"/>
                <a:gd name="connsiteY199" fmla="*/ 500803 h 938053"/>
                <a:gd name="connsiteX200" fmla="*/ 903701 w 943440"/>
                <a:gd name="connsiteY200" fmla="*/ 488093 h 938053"/>
                <a:gd name="connsiteX201" fmla="*/ 899888 w 943440"/>
                <a:gd name="connsiteY201" fmla="*/ 479195 h 938053"/>
                <a:gd name="connsiteX202" fmla="*/ 902430 w 943440"/>
                <a:gd name="connsiteY202" fmla="*/ 472839 h 938053"/>
                <a:gd name="connsiteX203" fmla="*/ 908785 w 943440"/>
                <a:gd name="connsiteY203" fmla="*/ 475382 h 938053"/>
                <a:gd name="connsiteX204" fmla="*/ 913869 w 943440"/>
                <a:gd name="connsiteY204" fmla="*/ 485550 h 938053"/>
                <a:gd name="connsiteX205" fmla="*/ 918953 w 943440"/>
                <a:gd name="connsiteY205" fmla="*/ 498261 h 938053"/>
                <a:gd name="connsiteX206" fmla="*/ 916412 w 943440"/>
                <a:gd name="connsiteY206" fmla="*/ 504616 h 938053"/>
                <a:gd name="connsiteX207" fmla="*/ 913869 w 943440"/>
                <a:gd name="connsiteY207" fmla="*/ 503346 h 938053"/>
                <a:gd name="connsiteX208" fmla="*/ 165234 w 943440"/>
                <a:gd name="connsiteY208" fmla="*/ 493177 h 938053"/>
                <a:gd name="connsiteX209" fmla="*/ 160150 w 943440"/>
                <a:gd name="connsiteY209" fmla="*/ 489364 h 938053"/>
                <a:gd name="connsiteX210" fmla="*/ 152523 w 943440"/>
                <a:gd name="connsiteY210" fmla="*/ 470298 h 938053"/>
                <a:gd name="connsiteX211" fmla="*/ 151253 w 943440"/>
                <a:gd name="connsiteY211" fmla="*/ 467756 h 938053"/>
                <a:gd name="connsiteX212" fmla="*/ 152523 w 943440"/>
                <a:gd name="connsiteY212" fmla="*/ 461400 h 938053"/>
                <a:gd name="connsiteX213" fmla="*/ 158879 w 943440"/>
                <a:gd name="connsiteY213" fmla="*/ 462671 h 938053"/>
                <a:gd name="connsiteX214" fmla="*/ 161421 w 943440"/>
                <a:gd name="connsiteY214" fmla="*/ 466484 h 938053"/>
                <a:gd name="connsiteX215" fmla="*/ 169047 w 943440"/>
                <a:gd name="connsiteY215" fmla="*/ 486822 h 938053"/>
                <a:gd name="connsiteX216" fmla="*/ 166505 w 943440"/>
                <a:gd name="connsiteY216" fmla="*/ 493177 h 938053"/>
                <a:gd name="connsiteX217" fmla="*/ 165234 w 943440"/>
                <a:gd name="connsiteY217" fmla="*/ 493177 h 938053"/>
                <a:gd name="connsiteX218" fmla="*/ 880822 w 943440"/>
                <a:gd name="connsiteY218" fmla="*/ 438521 h 938053"/>
                <a:gd name="connsiteX219" fmla="*/ 877009 w 943440"/>
                <a:gd name="connsiteY219" fmla="*/ 435979 h 938053"/>
                <a:gd name="connsiteX220" fmla="*/ 864299 w 943440"/>
                <a:gd name="connsiteY220" fmla="*/ 415641 h 938053"/>
                <a:gd name="connsiteX221" fmla="*/ 865571 w 943440"/>
                <a:gd name="connsiteY221" fmla="*/ 409286 h 938053"/>
                <a:gd name="connsiteX222" fmla="*/ 871926 w 943440"/>
                <a:gd name="connsiteY222" fmla="*/ 410557 h 938053"/>
                <a:gd name="connsiteX223" fmla="*/ 875739 w 943440"/>
                <a:gd name="connsiteY223" fmla="*/ 416913 h 938053"/>
                <a:gd name="connsiteX224" fmla="*/ 884636 w 943440"/>
                <a:gd name="connsiteY224" fmla="*/ 432166 h 938053"/>
                <a:gd name="connsiteX225" fmla="*/ 883364 w 943440"/>
                <a:gd name="connsiteY225" fmla="*/ 438521 h 938053"/>
                <a:gd name="connsiteX226" fmla="*/ 880822 w 943440"/>
                <a:gd name="connsiteY226" fmla="*/ 438521 h 938053"/>
                <a:gd name="connsiteX227" fmla="*/ 128374 w 943440"/>
                <a:gd name="connsiteY227" fmla="*/ 432166 h 938053"/>
                <a:gd name="connsiteX228" fmla="*/ 124561 w 943440"/>
                <a:gd name="connsiteY228" fmla="*/ 430894 h 938053"/>
                <a:gd name="connsiteX229" fmla="*/ 108037 w 943440"/>
                <a:gd name="connsiteY229" fmla="*/ 413100 h 938053"/>
                <a:gd name="connsiteX230" fmla="*/ 108037 w 943440"/>
                <a:gd name="connsiteY230" fmla="*/ 406744 h 938053"/>
                <a:gd name="connsiteX231" fmla="*/ 114393 w 943440"/>
                <a:gd name="connsiteY231" fmla="*/ 406744 h 938053"/>
                <a:gd name="connsiteX232" fmla="*/ 130916 w 943440"/>
                <a:gd name="connsiteY232" fmla="*/ 424539 h 938053"/>
                <a:gd name="connsiteX233" fmla="*/ 130916 w 943440"/>
                <a:gd name="connsiteY233" fmla="*/ 430894 h 938053"/>
                <a:gd name="connsiteX234" fmla="*/ 128374 w 943440"/>
                <a:gd name="connsiteY234" fmla="*/ 432166 h 938053"/>
                <a:gd name="connsiteX235" fmla="*/ 76262 w 943440"/>
                <a:gd name="connsiteY235" fmla="*/ 380051 h 938053"/>
                <a:gd name="connsiteX236" fmla="*/ 72449 w 943440"/>
                <a:gd name="connsiteY236" fmla="*/ 377509 h 938053"/>
                <a:gd name="connsiteX237" fmla="*/ 58468 w 943440"/>
                <a:gd name="connsiteY237" fmla="*/ 357172 h 938053"/>
                <a:gd name="connsiteX238" fmla="*/ 59738 w 943440"/>
                <a:gd name="connsiteY238" fmla="*/ 350817 h 938053"/>
                <a:gd name="connsiteX239" fmla="*/ 66094 w 943440"/>
                <a:gd name="connsiteY239" fmla="*/ 352087 h 938053"/>
                <a:gd name="connsiteX240" fmla="*/ 80075 w 943440"/>
                <a:gd name="connsiteY240" fmla="*/ 372425 h 938053"/>
                <a:gd name="connsiteX241" fmla="*/ 78804 w 943440"/>
                <a:gd name="connsiteY241" fmla="*/ 378780 h 938053"/>
                <a:gd name="connsiteX242" fmla="*/ 76262 w 943440"/>
                <a:gd name="connsiteY242" fmla="*/ 380051 h 938053"/>
                <a:gd name="connsiteX243" fmla="*/ 840150 w 943440"/>
                <a:gd name="connsiteY243" fmla="*/ 372425 h 938053"/>
                <a:gd name="connsiteX244" fmla="*/ 832523 w 943440"/>
                <a:gd name="connsiteY244" fmla="*/ 349546 h 938053"/>
                <a:gd name="connsiteX245" fmla="*/ 835066 w 943440"/>
                <a:gd name="connsiteY245" fmla="*/ 343190 h 938053"/>
                <a:gd name="connsiteX246" fmla="*/ 841421 w 943440"/>
                <a:gd name="connsiteY246" fmla="*/ 345732 h 938053"/>
                <a:gd name="connsiteX247" fmla="*/ 849047 w 943440"/>
                <a:gd name="connsiteY247" fmla="*/ 367340 h 938053"/>
                <a:gd name="connsiteX248" fmla="*/ 843963 w 943440"/>
                <a:gd name="connsiteY248" fmla="*/ 369883 h 938053"/>
                <a:gd name="connsiteX249" fmla="*/ 840150 w 943440"/>
                <a:gd name="connsiteY249" fmla="*/ 372425 h 938053"/>
                <a:gd name="connsiteX250" fmla="*/ 40673 w 943440"/>
                <a:gd name="connsiteY250" fmla="*/ 317769 h 938053"/>
                <a:gd name="connsiteX251" fmla="*/ 35589 w 943440"/>
                <a:gd name="connsiteY251" fmla="*/ 313955 h 938053"/>
                <a:gd name="connsiteX252" fmla="*/ 27963 w 943440"/>
                <a:gd name="connsiteY252" fmla="*/ 291076 h 938053"/>
                <a:gd name="connsiteX253" fmla="*/ 30505 w 943440"/>
                <a:gd name="connsiteY253" fmla="*/ 284720 h 938053"/>
                <a:gd name="connsiteX254" fmla="*/ 36860 w 943440"/>
                <a:gd name="connsiteY254" fmla="*/ 287263 h 938053"/>
                <a:gd name="connsiteX255" fmla="*/ 44486 w 943440"/>
                <a:gd name="connsiteY255" fmla="*/ 310142 h 938053"/>
                <a:gd name="connsiteX256" fmla="*/ 41944 w 943440"/>
                <a:gd name="connsiteY256" fmla="*/ 316497 h 938053"/>
                <a:gd name="connsiteX257" fmla="*/ 40673 w 943440"/>
                <a:gd name="connsiteY257" fmla="*/ 317769 h 938053"/>
                <a:gd name="connsiteX258" fmla="*/ 826168 w 943440"/>
                <a:gd name="connsiteY258" fmla="*/ 306329 h 938053"/>
                <a:gd name="connsiteX259" fmla="*/ 821085 w 943440"/>
                <a:gd name="connsiteY259" fmla="*/ 302516 h 938053"/>
                <a:gd name="connsiteX260" fmla="*/ 818542 w 943440"/>
                <a:gd name="connsiteY260" fmla="*/ 278365 h 938053"/>
                <a:gd name="connsiteX261" fmla="*/ 823626 w 943440"/>
                <a:gd name="connsiteY261" fmla="*/ 273281 h 938053"/>
                <a:gd name="connsiteX262" fmla="*/ 828710 w 943440"/>
                <a:gd name="connsiteY262" fmla="*/ 277094 h 938053"/>
                <a:gd name="connsiteX263" fmla="*/ 831253 w 943440"/>
                <a:gd name="connsiteY263" fmla="*/ 301244 h 938053"/>
                <a:gd name="connsiteX264" fmla="*/ 826168 w 943440"/>
                <a:gd name="connsiteY264" fmla="*/ 306329 h 938053"/>
                <a:gd name="connsiteX265" fmla="*/ 826168 w 943440"/>
                <a:gd name="connsiteY265" fmla="*/ 306329 h 938053"/>
                <a:gd name="connsiteX266" fmla="*/ 17795 w 943440"/>
                <a:gd name="connsiteY266" fmla="*/ 247860 h 938053"/>
                <a:gd name="connsiteX267" fmla="*/ 12710 w 943440"/>
                <a:gd name="connsiteY267" fmla="*/ 244046 h 938053"/>
                <a:gd name="connsiteX268" fmla="*/ 7627 w 943440"/>
                <a:gd name="connsiteY268" fmla="*/ 227522 h 938053"/>
                <a:gd name="connsiteX269" fmla="*/ 7627 w 943440"/>
                <a:gd name="connsiteY269" fmla="*/ 226251 h 938053"/>
                <a:gd name="connsiteX270" fmla="*/ 7627 w 943440"/>
                <a:gd name="connsiteY270" fmla="*/ 219896 h 938053"/>
                <a:gd name="connsiteX271" fmla="*/ 12710 w 943440"/>
                <a:gd name="connsiteY271" fmla="*/ 214811 h 938053"/>
                <a:gd name="connsiteX272" fmla="*/ 17795 w 943440"/>
                <a:gd name="connsiteY272" fmla="*/ 219896 h 938053"/>
                <a:gd name="connsiteX273" fmla="*/ 17795 w 943440"/>
                <a:gd name="connsiteY273" fmla="*/ 226251 h 938053"/>
                <a:gd name="connsiteX274" fmla="*/ 22878 w 943440"/>
                <a:gd name="connsiteY274" fmla="*/ 242775 h 938053"/>
                <a:gd name="connsiteX275" fmla="*/ 19065 w 943440"/>
                <a:gd name="connsiteY275" fmla="*/ 249131 h 938053"/>
                <a:gd name="connsiteX276" fmla="*/ 17795 w 943440"/>
                <a:gd name="connsiteY276" fmla="*/ 247860 h 938053"/>
                <a:gd name="connsiteX277" fmla="*/ 828710 w 943440"/>
                <a:gd name="connsiteY277" fmla="*/ 233877 h 938053"/>
                <a:gd name="connsiteX278" fmla="*/ 828710 w 943440"/>
                <a:gd name="connsiteY278" fmla="*/ 233877 h 938053"/>
                <a:gd name="connsiteX279" fmla="*/ 823626 w 943440"/>
                <a:gd name="connsiteY279" fmla="*/ 228794 h 938053"/>
                <a:gd name="connsiteX280" fmla="*/ 824898 w 943440"/>
                <a:gd name="connsiteY280" fmla="*/ 217354 h 938053"/>
                <a:gd name="connsiteX281" fmla="*/ 828710 w 943440"/>
                <a:gd name="connsiteY281" fmla="*/ 204643 h 938053"/>
                <a:gd name="connsiteX282" fmla="*/ 835066 w 943440"/>
                <a:gd name="connsiteY282" fmla="*/ 200830 h 938053"/>
                <a:gd name="connsiteX283" fmla="*/ 838879 w 943440"/>
                <a:gd name="connsiteY283" fmla="*/ 207185 h 938053"/>
                <a:gd name="connsiteX284" fmla="*/ 835066 w 943440"/>
                <a:gd name="connsiteY284" fmla="*/ 218624 h 938053"/>
                <a:gd name="connsiteX285" fmla="*/ 833795 w 943440"/>
                <a:gd name="connsiteY285" fmla="*/ 230064 h 938053"/>
                <a:gd name="connsiteX286" fmla="*/ 828710 w 943440"/>
                <a:gd name="connsiteY286" fmla="*/ 233877 h 938053"/>
                <a:gd name="connsiteX287" fmla="*/ 10168 w 943440"/>
                <a:gd name="connsiteY287" fmla="*/ 176679 h 938053"/>
                <a:gd name="connsiteX288" fmla="*/ 5084 w 943440"/>
                <a:gd name="connsiteY288" fmla="*/ 171595 h 938053"/>
                <a:gd name="connsiteX289" fmla="*/ 5084 w 943440"/>
                <a:gd name="connsiteY289" fmla="*/ 170324 h 938053"/>
                <a:gd name="connsiteX290" fmla="*/ 5084 w 943440"/>
                <a:gd name="connsiteY290" fmla="*/ 169053 h 938053"/>
                <a:gd name="connsiteX291" fmla="*/ 10168 w 943440"/>
                <a:gd name="connsiteY291" fmla="*/ 146174 h 938053"/>
                <a:gd name="connsiteX292" fmla="*/ 16523 w 943440"/>
                <a:gd name="connsiteY292" fmla="*/ 142360 h 938053"/>
                <a:gd name="connsiteX293" fmla="*/ 20337 w 943440"/>
                <a:gd name="connsiteY293" fmla="*/ 148715 h 938053"/>
                <a:gd name="connsiteX294" fmla="*/ 15252 w 943440"/>
                <a:gd name="connsiteY294" fmla="*/ 170324 h 938053"/>
                <a:gd name="connsiteX295" fmla="*/ 15252 w 943440"/>
                <a:gd name="connsiteY295" fmla="*/ 170324 h 938053"/>
                <a:gd name="connsiteX296" fmla="*/ 10168 w 943440"/>
                <a:gd name="connsiteY296" fmla="*/ 176679 h 938053"/>
                <a:gd name="connsiteX297" fmla="*/ 10168 w 943440"/>
                <a:gd name="connsiteY297" fmla="*/ 176679 h 938053"/>
                <a:gd name="connsiteX298" fmla="*/ 846505 w 943440"/>
                <a:gd name="connsiteY298" fmla="*/ 163968 h 938053"/>
                <a:gd name="connsiteX299" fmla="*/ 845234 w 943440"/>
                <a:gd name="connsiteY299" fmla="*/ 163968 h 938053"/>
                <a:gd name="connsiteX300" fmla="*/ 842691 w 943440"/>
                <a:gd name="connsiteY300" fmla="*/ 157613 h 938053"/>
                <a:gd name="connsiteX301" fmla="*/ 851589 w 943440"/>
                <a:gd name="connsiteY301" fmla="*/ 134734 h 938053"/>
                <a:gd name="connsiteX302" fmla="*/ 857944 w 943440"/>
                <a:gd name="connsiteY302" fmla="*/ 132191 h 938053"/>
                <a:gd name="connsiteX303" fmla="*/ 860486 w 943440"/>
                <a:gd name="connsiteY303" fmla="*/ 138547 h 938053"/>
                <a:gd name="connsiteX304" fmla="*/ 851589 w 943440"/>
                <a:gd name="connsiteY304" fmla="*/ 161426 h 938053"/>
                <a:gd name="connsiteX305" fmla="*/ 846505 w 943440"/>
                <a:gd name="connsiteY305" fmla="*/ 163968 h 938053"/>
                <a:gd name="connsiteX306" fmla="*/ 35589 w 943440"/>
                <a:gd name="connsiteY306" fmla="*/ 109312 h 938053"/>
                <a:gd name="connsiteX307" fmla="*/ 33047 w 943440"/>
                <a:gd name="connsiteY307" fmla="*/ 109312 h 938053"/>
                <a:gd name="connsiteX308" fmla="*/ 30505 w 943440"/>
                <a:gd name="connsiteY308" fmla="*/ 102957 h 938053"/>
                <a:gd name="connsiteX309" fmla="*/ 31776 w 943440"/>
                <a:gd name="connsiteY309" fmla="*/ 100415 h 938053"/>
                <a:gd name="connsiteX310" fmla="*/ 31776 w 943440"/>
                <a:gd name="connsiteY310" fmla="*/ 99144 h 938053"/>
                <a:gd name="connsiteX311" fmla="*/ 45757 w 943440"/>
                <a:gd name="connsiteY311" fmla="*/ 82620 h 938053"/>
                <a:gd name="connsiteX312" fmla="*/ 53383 w 943440"/>
                <a:gd name="connsiteY312" fmla="*/ 82620 h 938053"/>
                <a:gd name="connsiteX313" fmla="*/ 53383 w 943440"/>
                <a:gd name="connsiteY313" fmla="*/ 88975 h 938053"/>
                <a:gd name="connsiteX314" fmla="*/ 39402 w 943440"/>
                <a:gd name="connsiteY314" fmla="*/ 104228 h 938053"/>
                <a:gd name="connsiteX315" fmla="*/ 38131 w 943440"/>
                <a:gd name="connsiteY315" fmla="*/ 106770 h 938053"/>
                <a:gd name="connsiteX316" fmla="*/ 35589 w 943440"/>
                <a:gd name="connsiteY316" fmla="*/ 109312 h 938053"/>
                <a:gd name="connsiteX317" fmla="*/ 573234 w 943440"/>
                <a:gd name="connsiteY317" fmla="*/ 105499 h 938053"/>
                <a:gd name="connsiteX318" fmla="*/ 568150 w 943440"/>
                <a:gd name="connsiteY318" fmla="*/ 101686 h 938053"/>
                <a:gd name="connsiteX319" fmla="*/ 571963 w 943440"/>
                <a:gd name="connsiteY319" fmla="*/ 95331 h 938053"/>
                <a:gd name="connsiteX320" fmla="*/ 587215 w 943440"/>
                <a:gd name="connsiteY320" fmla="*/ 91517 h 938053"/>
                <a:gd name="connsiteX321" fmla="*/ 593570 w 943440"/>
                <a:gd name="connsiteY321" fmla="*/ 88975 h 938053"/>
                <a:gd name="connsiteX322" fmla="*/ 599925 w 943440"/>
                <a:gd name="connsiteY322" fmla="*/ 91517 h 938053"/>
                <a:gd name="connsiteX323" fmla="*/ 597383 w 943440"/>
                <a:gd name="connsiteY323" fmla="*/ 97872 h 938053"/>
                <a:gd name="connsiteX324" fmla="*/ 589757 w 943440"/>
                <a:gd name="connsiteY324" fmla="*/ 101686 h 938053"/>
                <a:gd name="connsiteX325" fmla="*/ 573234 w 943440"/>
                <a:gd name="connsiteY325" fmla="*/ 105499 h 938053"/>
                <a:gd name="connsiteX326" fmla="*/ 573234 w 943440"/>
                <a:gd name="connsiteY326" fmla="*/ 105499 h 938053"/>
                <a:gd name="connsiteX327" fmla="*/ 524934 w 943440"/>
                <a:gd name="connsiteY327" fmla="*/ 104228 h 938053"/>
                <a:gd name="connsiteX328" fmla="*/ 524934 w 943440"/>
                <a:gd name="connsiteY328" fmla="*/ 104228 h 938053"/>
                <a:gd name="connsiteX329" fmla="*/ 517309 w 943440"/>
                <a:gd name="connsiteY329" fmla="*/ 102957 h 938053"/>
                <a:gd name="connsiteX330" fmla="*/ 516038 w 943440"/>
                <a:gd name="connsiteY330" fmla="*/ 102957 h 938053"/>
                <a:gd name="connsiteX331" fmla="*/ 499514 w 943440"/>
                <a:gd name="connsiteY331" fmla="*/ 95331 h 938053"/>
                <a:gd name="connsiteX332" fmla="*/ 496972 w 943440"/>
                <a:gd name="connsiteY332" fmla="*/ 88975 h 938053"/>
                <a:gd name="connsiteX333" fmla="*/ 503328 w 943440"/>
                <a:gd name="connsiteY333" fmla="*/ 86433 h 938053"/>
                <a:gd name="connsiteX334" fmla="*/ 519851 w 943440"/>
                <a:gd name="connsiteY334" fmla="*/ 92788 h 938053"/>
                <a:gd name="connsiteX335" fmla="*/ 526206 w 943440"/>
                <a:gd name="connsiteY335" fmla="*/ 94059 h 938053"/>
                <a:gd name="connsiteX336" fmla="*/ 530019 w 943440"/>
                <a:gd name="connsiteY336" fmla="*/ 99144 h 938053"/>
                <a:gd name="connsiteX337" fmla="*/ 524934 w 943440"/>
                <a:gd name="connsiteY337" fmla="*/ 104228 h 938053"/>
                <a:gd name="connsiteX338" fmla="*/ 869383 w 943440"/>
                <a:gd name="connsiteY338" fmla="*/ 95331 h 938053"/>
                <a:gd name="connsiteX339" fmla="*/ 869383 w 943440"/>
                <a:gd name="connsiteY339" fmla="*/ 95331 h 938053"/>
                <a:gd name="connsiteX340" fmla="*/ 864299 w 943440"/>
                <a:gd name="connsiteY340" fmla="*/ 88975 h 938053"/>
                <a:gd name="connsiteX341" fmla="*/ 865571 w 943440"/>
                <a:gd name="connsiteY341" fmla="*/ 83891 h 938053"/>
                <a:gd name="connsiteX342" fmla="*/ 868112 w 943440"/>
                <a:gd name="connsiteY342" fmla="*/ 66095 h 938053"/>
                <a:gd name="connsiteX343" fmla="*/ 871926 w 943440"/>
                <a:gd name="connsiteY343" fmla="*/ 62282 h 938053"/>
                <a:gd name="connsiteX344" fmla="*/ 877009 w 943440"/>
                <a:gd name="connsiteY344" fmla="*/ 66095 h 938053"/>
                <a:gd name="connsiteX345" fmla="*/ 877009 w 943440"/>
                <a:gd name="connsiteY345" fmla="*/ 66095 h 938053"/>
                <a:gd name="connsiteX346" fmla="*/ 877009 w 943440"/>
                <a:gd name="connsiteY346" fmla="*/ 67367 h 938053"/>
                <a:gd name="connsiteX347" fmla="*/ 874467 w 943440"/>
                <a:gd name="connsiteY347" fmla="*/ 86433 h 938053"/>
                <a:gd name="connsiteX348" fmla="*/ 873196 w 943440"/>
                <a:gd name="connsiteY348" fmla="*/ 91517 h 938053"/>
                <a:gd name="connsiteX349" fmla="*/ 869383 w 943440"/>
                <a:gd name="connsiteY349" fmla="*/ 95331 h 938053"/>
                <a:gd name="connsiteX350" fmla="*/ 643141 w 943440"/>
                <a:gd name="connsiteY350" fmla="*/ 78806 h 938053"/>
                <a:gd name="connsiteX351" fmla="*/ 639327 w 943440"/>
                <a:gd name="connsiteY351" fmla="*/ 76265 h 938053"/>
                <a:gd name="connsiteX352" fmla="*/ 641869 w 943440"/>
                <a:gd name="connsiteY352" fmla="*/ 69909 h 938053"/>
                <a:gd name="connsiteX353" fmla="*/ 663477 w 943440"/>
                <a:gd name="connsiteY353" fmla="*/ 59740 h 938053"/>
                <a:gd name="connsiteX354" fmla="*/ 669832 w 943440"/>
                <a:gd name="connsiteY354" fmla="*/ 62282 h 938053"/>
                <a:gd name="connsiteX355" fmla="*/ 667290 w 943440"/>
                <a:gd name="connsiteY355" fmla="*/ 68638 h 938053"/>
                <a:gd name="connsiteX356" fmla="*/ 645682 w 943440"/>
                <a:gd name="connsiteY356" fmla="*/ 78806 h 938053"/>
                <a:gd name="connsiteX357" fmla="*/ 643141 w 943440"/>
                <a:gd name="connsiteY357" fmla="*/ 78806 h 938053"/>
                <a:gd name="connsiteX358" fmla="*/ 462655 w 943440"/>
                <a:gd name="connsiteY358" fmla="*/ 68638 h 938053"/>
                <a:gd name="connsiteX359" fmla="*/ 458842 w 943440"/>
                <a:gd name="connsiteY359" fmla="*/ 66095 h 938053"/>
                <a:gd name="connsiteX360" fmla="*/ 452486 w 943440"/>
                <a:gd name="connsiteY360" fmla="*/ 57198 h 938053"/>
                <a:gd name="connsiteX361" fmla="*/ 442318 w 943440"/>
                <a:gd name="connsiteY361" fmla="*/ 48301 h 938053"/>
                <a:gd name="connsiteX362" fmla="*/ 442318 w 943440"/>
                <a:gd name="connsiteY362" fmla="*/ 41945 h 938053"/>
                <a:gd name="connsiteX363" fmla="*/ 449944 w 943440"/>
                <a:gd name="connsiteY363" fmla="*/ 41945 h 938053"/>
                <a:gd name="connsiteX364" fmla="*/ 460112 w 943440"/>
                <a:gd name="connsiteY364" fmla="*/ 50843 h 938053"/>
                <a:gd name="connsiteX365" fmla="*/ 461383 w 943440"/>
                <a:gd name="connsiteY365" fmla="*/ 52114 h 938053"/>
                <a:gd name="connsiteX366" fmla="*/ 467738 w 943440"/>
                <a:gd name="connsiteY366" fmla="*/ 61011 h 938053"/>
                <a:gd name="connsiteX367" fmla="*/ 466467 w 943440"/>
                <a:gd name="connsiteY367" fmla="*/ 67367 h 938053"/>
                <a:gd name="connsiteX368" fmla="*/ 462655 w 943440"/>
                <a:gd name="connsiteY368" fmla="*/ 68638 h 938053"/>
                <a:gd name="connsiteX369" fmla="*/ 88972 w 943440"/>
                <a:gd name="connsiteY369" fmla="*/ 59740 h 938053"/>
                <a:gd name="connsiteX370" fmla="*/ 85159 w 943440"/>
                <a:gd name="connsiteY370" fmla="*/ 57198 h 938053"/>
                <a:gd name="connsiteX371" fmla="*/ 87701 w 943440"/>
                <a:gd name="connsiteY371" fmla="*/ 50843 h 938053"/>
                <a:gd name="connsiteX372" fmla="*/ 109309 w 943440"/>
                <a:gd name="connsiteY372" fmla="*/ 39403 h 938053"/>
                <a:gd name="connsiteX373" fmla="*/ 115664 w 943440"/>
                <a:gd name="connsiteY373" fmla="*/ 41945 h 938053"/>
                <a:gd name="connsiteX374" fmla="*/ 113122 w 943440"/>
                <a:gd name="connsiteY374" fmla="*/ 48301 h 938053"/>
                <a:gd name="connsiteX375" fmla="*/ 91514 w 943440"/>
                <a:gd name="connsiteY375" fmla="*/ 59740 h 938053"/>
                <a:gd name="connsiteX376" fmla="*/ 88972 w 943440"/>
                <a:gd name="connsiteY376" fmla="*/ 59740 h 938053"/>
                <a:gd name="connsiteX377" fmla="*/ 707963 w 943440"/>
                <a:gd name="connsiteY377" fmla="*/ 43216 h 938053"/>
                <a:gd name="connsiteX378" fmla="*/ 704150 w 943440"/>
                <a:gd name="connsiteY378" fmla="*/ 40674 h 938053"/>
                <a:gd name="connsiteX379" fmla="*/ 705421 w 943440"/>
                <a:gd name="connsiteY379" fmla="*/ 34318 h 938053"/>
                <a:gd name="connsiteX380" fmla="*/ 713047 w 943440"/>
                <a:gd name="connsiteY380" fmla="*/ 29235 h 938053"/>
                <a:gd name="connsiteX381" fmla="*/ 724486 w 943440"/>
                <a:gd name="connsiteY381" fmla="*/ 20337 h 938053"/>
                <a:gd name="connsiteX382" fmla="*/ 732113 w 943440"/>
                <a:gd name="connsiteY382" fmla="*/ 20337 h 938053"/>
                <a:gd name="connsiteX383" fmla="*/ 732113 w 943440"/>
                <a:gd name="connsiteY383" fmla="*/ 26692 h 938053"/>
                <a:gd name="connsiteX384" fmla="*/ 720673 w 943440"/>
                <a:gd name="connsiteY384" fmla="*/ 36861 h 938053"/>
                <a:gd name="connsiteX385" fmla="*/ 711776 w 943440"/>
                <a:gd name="connsiteY385" fmla="*/ 41945 h 938053"/>
                <a:gd name="connsiteX386" fmla="*/ 707963 w 943440"/>
                <a:gd name="connsiteY386" fmla="*/ 43216 h 938053"/>
                <a:gd name="connsiteX387" fmla="*/ 158879 w 943440"/>
                <a:gd name="connsiteY387" fmla="*/ 36861 h 938053"/>
                <a:gd name="connsiteX388" fmla="*/ 153795 w 943440"/>
                <a:gd name="connsiteY388" fmla="*/ 33048 h 938053"/>
                <a:gd name="connsiteX389" fmla="*/ 157608 w 943440"/>
                <a:gd name="connsiteY389" fmla="*/ 27963 h 938053"/>
                <a:gd name="connsiteX390" fmla="*/ 181757 w 943440"/>
                <a:gd name="connsiteY390" fmla="*/ 22879 h 938053"/>
                <a:gd name="connsiteX391" fmla="*/ 188112 w 943440"/>
                <a:gd name="connsiteY391" fmla="*/ 26692 h 938053"/>
                <a:gd name="connsiteX392" fmla="*/ 184299 w 943440"/>
                <a:gd name="connsiteY392" fmla="*/ 31777 h 938053"/>
                <a:gd name="connsiteX393" fmla="*/ 158879 w 943440"/>
                <a:gd name="connsiteY393" fmla="*/ 36861 h 938053"/>
                <a:gd name="connsiteX394" fmla="*/ 158879 w 943440"/>
                <a:gd name="connsiteY394" fmla="*/ 36861 h 938053"/>
                <a:gd name="connsiteX395" fmla="*/ 854131 w 943440"/>
                <a:gd name="connsiteY395" fmla="*/ 27963 h 938053"/>
                <a:gd name="connsiteX396" fmla="*/ 850318 w 943440"/>
                <a:gd name="connsiteY396" fmla="*/ 26692 h 938053"/>
                <a:gd name="connsiteX397" fmla="*/ 849047 w 943440"/>
                <a:gd name="connsiteY397" fmla="*/ 24150 h 938053"/>
                <a:gd name="connsiteX398" fmla="*/ 831253 w 943440"/>
                <a:gd name="connsiteY398" fmla="*/ 17795 h 938053"/>
                <a:gd name="connsiteX399" fmla="*/ 828710 w 943440"/>
                <a:gd name="connsiteY399" fmla="*/ 11439 h 938053"/>
                <a:gd name="connsiteX400" fmla="*/ 835066 w 943440"/>
                <a:gd name="connsiteY400" fmla="*/ 8897 h 938053"/>
                <a:gd name="connsiteX401" fmla="*/ 854131 w 943440"/>
                <a:gd name="connsiteY401" fmla="*/ 15252 h 938053"/>
                <a:gd name="connsiteX402" fmla="*/ 856673 w 943440"/>
                <a:gd name="connsiteY402" fmla="*/ 16524 h 938053"/>
                <a:gd name="connsiteX403" fmla="*/ 859215 w 943440"/>
                <a:gd name="connsiteY403" fmla="*/ 19066 h 938053"/>
                <a:gd name="connsiteX404" fmla="*/ 859215 w 943440"/>
                <a:gd name="connsiteY404" fmla="*/ 25422 h 938053"/>
                <a:gd name="connsiteX405" fmla="*/ 854131 w 943440"/>
                <a:gd name="connsiteY405" fmla="*/ 27963 h 938053"/>
                <a:gd name="connsiteX406" fmla="*/ 232598 w 943440"/>
                <a:gd name="connsiteY406" fmla="*/ 26692 h 938053"/>
                <a:gd name="connsiteX407" fmla="*/ 227514 w 943440"/>
                <a:gd name="connsiteY407" fmla="*/ 22879 h 938053"/>
                <a:gd name="connsiteX408" fmla="*/ 231327 w 943440"/>
                <a:gd name="connsiteY408" fmla="*/ 17795 h 938053"/>
                <a:gd name="connsiteX409" fmla="*/ 255477 w 943440"/>
                <a:gd name="connsiteY409" fmla="*/ 15252 h 938053"/>
                <a:gd name="connsiteX410" fmla="*/ 260561 w 943440"/>
                <a:gd name="connsiteY410" fmla="*/ 19066 h 938053"/>
                <a:gd name="connsiteX411" fmla="*/ 256748 w 943440"/>
                <a:gd name="connsiteY411" fmla="*/ 24150 h 938053"/>
                <a:gd name="connsiteX412" fmla="*/ 232598 w 943440"/>
                <a:gd name="connsiteY412" fmla="*/ 26692 h 938053"/>
                <a:gd name="connsiteX413" fmla="*/ 232598 w 943440"/>
                <a:gd name="connsiteY413" fmla="*/ 26692 h 938053"/>
                <a:gd name="connsiteX414" fmla="*/ 404187 w 943440"/>
                <a:gd name="connsiteY414" fmla="*/ 26692 h 938053"/>
                <a:gd name="connsiteX415" fmla="*/ 402916 w 943440"/>
                <a:gd name="connsiteY415" fmla="*/ 26692 h 938053"/>
                <a:gd name="connsiteX416" fmla="*/ 392748 w 943440"/>
                <a:gd name="connsiteY416" fmla="*/ 22879 h 938053"/>
                <a:gd name="connsiteX417" fmla="*/ 380038 w 943440"/>
                <a:gd name="connsiteY417" fmla="*/ 20337 h 938053"/>
                <a:gd name="connsiteX418" fmla="*/ 376225 w 943440"/>
                <a:gd name="connsiteY418" fmla="*/ 13982 h 938053"/>
                <a:gd name="connsiteX419" fmla="*/ 382580 w 943440"/>
                <a:gd name="connsiteY419" fmla="*/ 10168 h 938053"/>
                <a:gd name="connsiteX420" fmla="*/ 396561 w 943440"/>
                <a:gd name="connsiteY420" fmla="*/ 12711 h 938053"/>
                <a:gd name="connsiteX421" fmla="*/ 406729 w 943440"/>
                <a:gd name="connsiteY421" fmla="*/ 16524 h 938053"/>
                <a:gd name="connsiteX422" fmla="*/ 409271 w 943440"/>
                <a:gd name="connsiteY422" fmla="*/ 22879 h 938053"/>
                <a:gd name="connsiteX423" fmla="*/ 404187 w 943440"/>
                <a:gd name="connsiteY423" fmla="*/ 26692 h 938053"/>
                <a:gd name="connsiteX424" fmla="*/ 306318 w 943440"/>
                <a:gd name="connsiteY424" fmla="*/ 20337 h 938053"/>
                <a:gd name="connsiteX425" fmla="*/ 301234 w 943440"/>
                <a:gd name="connsiteY425" fmla="*/ 16524 h 938053"/>
                <a:gd name="connsiteX426" fmla="*/ 306318 w 943440"/>
                <a:gd name="connsiteY426" fmla="*/ 11439 h 938053"/>
                <a:gd name="connsiteX427" fmla="*/ 330467 w 943440"/>
                <a:gd name="connsiteY427" fmla="*/ 8897 h 938053"/>
                <a:gd name="connsiteX428" fmla="*/ 335552 w 943440"/>
                <a:gd name="connsiteY428" fmla="*/ 12711 h 938053"/>
                <a:gd name="connsiteX429" fmla="*/ 330467 w 943440"/>
                <a:gd name="connsiteY429" fmla="*/ 17795 h 938053"/>
                <a:gd name="connsiteX430" fmla="*/ 306318 w 943440"/>
                <a:gd name="connsiteY430" fmla="*/ 20337 h 938053"/>
                <a:gd name="connsiteX431" fmla="*/ 306318 w 943440"/>
                <a:gd name="connsiteY431" fmla="*/ 20337 h 938053"/>
                <a:gd name="connsiteX432" fmla="*/ 758804 w 943440"/>
                <a:gd name="connsiteY432" fmla="*/ 11439 h 938053"/>
                <a:gd name="connsiteX433" fmla="*/ 753719 w 943440"/>
                <a:gd name="connsiteY433" fmla="*/ 7626 h 938053"/>
                <a:gd name="connsiteX434" fmla="*/ 757533 w 943440"/>
                <a:gd name="connsiteY434" fmla="*/ 2542 h 938053"/>
                <a:gd name="connsiteX435" fmla="*/ 768972 w 943440"/>
                <a:gd name="connsiteY435" fmla="*/ 0 h 938053"/>
                <a:gd name="connsiteX436" fmla="*/ 770243 w 943440"/>
                <a:gd name="connsiteY436" fmla="*/ 0 h 938053"/>
                <a:gd name="connsiteX437" fmla="*/ 782954 w 943440"/>
                <a:gd name="connsiteY437" fmla="*/ 1271 h 938053"/>
                <a:gd name="connsiteX438" fmla="*/ 786767 w 943440"/>
                <a:gd name="connsiteY438" fmla="*/ 6355 h 938053"/>
                <a:gd name="connsiteX439" fmla="*/ 781682 w 943440"/>
                <a:gd name="connsiteY439" fmla="*/ 10168 h 938053"/>
                <a:gd name="connsiteX440" fmla="*/ 770243 w 943440"/>
                <a:gd name="connsiteY440" fmla="*/ 8897 h 938053"/>
                <a:gd name="connsiteX441" fmla="*/ 758804 w 943440"/>
                <a:gd name="connsiteY441" fmla="*/ 11439 h 938053"/>
                <a:gd name="connsiteX442" fmla="*/ 758804 w 943440"/>
                <a:gd name="connsiteY442" fmla="*/ 11439 h 93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Lst>
              <a:rect l="l" t="t" r="r" b="b"/>
              <a:pathLst>
                <a:path w="943440" h="938053">
                  <a:moveTo>
                    <a:pt x="204636" y="938054"/>
                  </a:moveTo>
                  <a:lnTo>
                    <a:pt x="179215" y="938054"/>
                  </a:lnTo>
                  <a:cubicBezTo>
                    <a:pt x="176673" y="938054"/>
                    <a:pt x="174131" y="935511"/>
                    <a:pt x="174131" y="932969"/>
                  </a:cubicBezTo>
                  <a:cubicBezTo>
                    <a:pt x="174131" y="930427"/>
                    <a:pt x="176673" y="927885"/>
                    <a:pt x="179215" y="927885"/>
                  </a:cubicBezTo>
                  <a:lnTo>
                    <a:pt x="204636" y="927885"/>
                  </a:lnTo>
                  <a:cubicBezTo>
                    <a:pt x="207177" y="927885"/>
                    <a:pt x="209720" y="930427"/>
                    <a:pt x="209720" y="932969"/>
                  </a:cubicBezTo>
                  <a:cubicBezTo>
                    <a:pt x="209720" y="935511"/>
                    <a:pt x="207177" y="938054"/>
                    <a:pt x="204636" y="938054"/>
                  </a:cubicBezTo>
                  <a:moveTo>
                    <a:pt x="254206" y="936782"/>
                  </a:moveTo>
                  <a:cubicBezTo>
                    <a:pt x="251663" y="936782"/>
                    <a:pt x="249122" y="935511"/>
                    <a:pt x="249122" y="932969"/>
                  </a:cubicBezTo>
                  <a:cubicBezTo>
                    <a:pt x="249122" y="930427"/>
                    <a:pt x="250393" y="927885"/>
                    <a:pt x="252935" y="927885"/>
                  </a:cubicBezTo>
                  <a:lnTo>
                    <a:pt x="277084" y="924071"/>
                  </a:lnTo>
                  <a:cubicBezTo>
                    <a:pt x="279626" y="924071"/>
                    <a:pt x="282168" y="925343"/>
                    <a:pt x="282168" y="927885"/>
                  </a:cubicBezTo>
                  <a:cubicBezTo>
                    <a:pt x="282168" y="930427"/>
                    <a:pt x="280898" y="932969"/>
                    <a:pt x="278355" y="932969"/>
                  </a:cubicBezTo>
                  <a:lnTo>
                    <a:pt x="254206" y="936782"/>
                  </a:lnTo>
                  <a:cubicBezTo>
                    <a:pt x="254206" y="936782"/>
                    <a:pt x="254206" y="936782"/>
                    <a:pt x="254206" y="936782"/>
                  </a:cubicBezTo>
                  <a:moveTo>
                    <a:pt x="129645" y="935511"/>
                  </a:moveTo>
                  <a:cubicBezTo>
                    <a:pt x="129645" y="935511"/>
                    <a:pt x="129645" y="935511"/>
                    <a:pt x="129645" y="935511"/>
                  </a:cubicBezTo>
                  <a:lnTo>
                    <a:pt x="104224" y="932969"/>
                  </a:lnTo>
                  <a:cubicBezTo>
                    <a:pt x="101682" y="932969"/>
                    <a:pt x="99140" y="930427"/>
                    <a:pt x="99140" y="927885"/>
                  </a:cubicBezTo>
                  <a:cubicBezTo>
                    <a:pt x="99140" y="925343"/>
                    <a:pt x="101682" y="922801"/>
                    <a:pt x="104224" y="924071"/>
                  </a:cubicBezTo>
                  <a:lnTo>
                    <a:pt x="128374" y="926614"/>
                  </a:lnTo>
                  <a:cubicBezTo>
                    <a:pt x="130916" y="926614"/>
                    <a:pt x="133458" y="929156"/>
                    <a:pt x="133458" y="931698"/>
                  </a:cubicBezTo>
                  <a:cubicBezTo>
                    <a:pt x="134729" y="934241"/>
                    <a:pt x="132187" y="935511"/>
                    <a:pt x="129645" y="935511"/>
                  </a:cubicBezTo>
                  <a:moveTo>
                    <a:pt x="55926" y="929156"/>
                  </a:moveTo>
                  <a:cubicBezTo>
                    <a:pt x="55926" y="929156"/>
                    <a:pt x="55926" y="929156"/>
                    <a:pt x="55926" y="929156"/>
                  </a:cubicBezTo>
                  <a:lnTo>
                    <a:pt x="53383" y="929156"/>
                  </a:lnTo>
                  <a:lnTo>
                    <a:pt x="34318" y="924071"/>
                  </a:lnTo>
                  <a:cubicBezTo>
                    <a:pt x="34318" y="924071"/>
                    <a:pt x="33047" y="924071"/>
                    <a:pt x="33047" y="924071"/>
                  </a:cubicBezTo>
                  <a:lnTo>
                    <a:pt x="30505" y="922801"/>
                  </a:lnTo>
                  <a:cubicBezTo>
                    <a:pt x="27963" y="921530"/>
                    <a:pt x="26692" y="918987"/>
                    <a:pt x="27963" y="916445"/>
                  </a:cubicBezTo>
                  <a:cubicBezTo>
                    <a:pt x="29233" y="913903"/>
                    <a:pt x="31776" y="912632"/>
                    <a:pt x="34318" y="913903"/>
                  </a:cubicBezTo>
                  <a:lnTo>
                    <a:pt x="36860" y="915174"/>
                  </a:lnTo>
                  <a:lnTo>
                    <a:pt x="57196" y="920258"/>
                  </a:lnTo>
                  <a:cubicBezTo>
                    <a:pt x="59738" y="920258"/>
                    <a:pt x="62281" y="922801"/>
                    <a:pt x="61009" y="925343"/>
                  </a:cubicBezTo>
                  <a:cubicBezTo>
                    <a:pt x="61009" y="926614"/>
                    <a:pt x="58468" y="929156"/>
                    <a:pt x="55926" y="929156"/>
                  </a:cubicBezTo>
                  <a:moveTo>
                    <a:pt x="327925" y="924071"/>
                  </a:moveTo>
                  <a:cubicBezTo>
                    <a:pt x="325384" y="924071"/>
                    <a:pt x="322841" y="922801"/>
                    <a:pt x="322841" y="920258"/>
                  </a:cubicBezTo>
                  <a:cubicBezTo>
                    <a:pt x="322841" y="917716"/>
                    <a:pt x="324112" y="915174"/>
                    <a:pt x="326654" y="915174"/>
                  </a:cubicBezTo>
                  <a:lnTo>
                    <a:pt x="350804" y="911361"/>
                  </a:lnTo>
                  <a:cubicBezTo>
                    <a:pt x="353346" y="911361"/>
                    <a:pt x="355888" y="912632"/>
                    <a:pt x="355888" y="915174"/>
                  </a:cubicBezTo>
                  <a:cubicBezTo>
                    <a:pt x="355888" y="917716"/>
                    <a:pt x="354617" y="920258"/>
                    <a:pt x="352075" y="920258"/>
                  </a:cubicBezTo>
                  <a:lnTo>
                    <a:pt x="327925" y="924071"/>
                  </a:lnTo>
                  <a:cubicBezTo>
                    <a:pt x="327925" y="924071"/>
                    <a:pt x="327925" y="924071"/>
                    <a:pt x="327925" y="924071"/>
                  </a:cubicBezTo>
                  <a:moveTo>
                    <a:pt x="400374" y="910090"/>
                  </a:moveTo>
                  <a:cubicBezTo>
                    <a:pt x="397832" y="910090"/>
                    <a:pt x="396561" y="908819"/>
                    <a:pt x="395290" y="906277"/>
                  </a:cubicBezTo>
                  <a:cubicBezTo>
                    <a:pt x="394019" y="903734"/>
                    <a:pt x="395290" y="901192"/>
                    <a:pt x="397832" y="899921"/>
                  </a:cubicBezTo>
                  <a:lnTo>
                    <a:pt x="415626" y="893566"/>
                  </a:lnTo>
                  <a:lnTo>
                    <a:pt x="419439" y="891024"/>
                  </a:lnTo>
                  <a:cubicBezTo>
                    <a:pt x="421981" y="889753"/>
                    <a:pt x="424524" y="891024"/>
                    <a:pt x="425794" y="893566"/>
                  </a:cubicBezTo>
                  <a:cubicBezTo>
                    <a:pt x="427066" y="896108"/>
                    <a:pt x="425794" y="898650"/>
                    <a:pt x="423252" y="899921"/>
                  </a:cubicBezTo>
                  <a:lnTo>
                    <a:pt x="418169" y="902464"/>
                  </a:lnTo>
                  <a:lnTo>
                    <a:pt x="399103" y="908819"/>
                  </a:lnTo>
                  <a:cubicBezTo>
                    <a:pt x="400374" y="910090"/>
                    <a:pt x="400374" y="910090"/>
                    <a:pt x="400374" y="910090"/>
                  </a:cubicBezTo>
                  <a:moveTo>
                    <a:pt x="8897" y="883398"/>
                  </a:moveTo>
                  <a:cubicBezTo>
                    <a:pt x="6355" y="883398"/>
                    <a:pt x="5084" y="882126"/>
                    <a:pt x="3813" y="879584"/>
                  </a:cubicBezTo>
                  <a:lnTo>
                    <a:pt x="0" y="864331"/>
                  </a:lnTo>
                  <a:cubicBezTo>
                    <a:pt x="0" y="863060"/>
                    <a:pt x="0" y="863060"/>
                    <a:pt x="0" y="861789"/>
                  </a:cubicBezTo>
                  <a:lnTo>
                    <a:pt x="1271" y="852891"/>
                  </a:lnTo>
                  <a:cubicBezTo>
                    <a:pt x="1271" y="850349"/>
                    <a:pt x="5084" y="849078"/>
                    <a:pt x="7627" y="849078"/>
                  </a:cubicBezTo>
                  <a:cubicBezTo>
                    <a:pt x="10168" y="849078"/>
                    <a:pt x="11440" y="851621"/>
                    <a:pt x="11440" y="854162"/>
                  </a:cubicBezTo>
                  <a:lnTo>
                    <a:pt x="10168" y="861789"/>
                  </a:lnTo>
                  <a:lnTo>
                    <a:pt x="12710" y="875771"/>
                  </a:lnTo>
                  <a:cubicBezTo>
                    <a:pt x="15252" y="879584"/>
                    <a:pt x="12710" y="882126"/>
                    <a:pt x="8897" y="883398"/>
                  </a:cubicBezTo>
                  <a:cubicBezTo>
                    <a:pt x="10168" y="883398"/>
                    <a:pt x="10168" y="883398"/>
                    <a:pt x="8897" y="883398"/>
                  </a:cubicBezTo>
                  <a:moveTo>
                    <a:pt x="466467" y="879584"/>
                  </a:moveTo>
                  <a:cubicBezTo>
                    <a:pt x="465197" y="879584"/>
                    <a:pt x="463925" y="878313"/>
                    <a:pt x="462655" y="877042"/>
                  </a:cubicBezTo>
                  <a:cubicBezTo>
                    <a:pt x="461383" y="874500"/>
                    <a:pt x="461383" y="871958"/>
                    <a:pt x="463925" y="870687"/>
                  </a:cubicBezTo>
                  <a:lnTo>
                    <a:pt x="469010" y="866873"/>
                  </a:lnTo>
                  <a:lnTo>
                    <a:pt x="481720" y="855434"/>
                  </a:lnTo>
                  <a:cubicBezTo>
                    <a:pt x="484262" y="854162"/>
                    <a:pt x="486804" y="854162"/>
                    <a:pt x="488075" y="856704"/>
                  </a:cubicBezTo>
                  <a:cubicBezTo>
                    <a:pt x="489346" y="859247"/>
                    <a:pt x="489346" y="861789"/>
                    <a:pt x="486804" y="863060"/>
                  </a:cubicBezTo>
                  <a:lnTo>
                    <a:pt x="485533" y="864331"/>
                  </a:lnTo>
                  <a:lnTo>
                    <a:pt x="474093" y="875771"/>
                  </a:lnTo>
                  <a:lnTo>
                    <a:pt x="467738" y="879584"/>
                  </a:lnTo>
                  <a:cubicBezTo>
                    <a:pt x="469010" y="878313"/>
                    <a:pt x="467738" y="879584"/>
                    <a:pt x="466467" y="879584"/>
                  </a:cubicBezTo>
                  <a:moveTo>
                    <a:pt x="523664" y="832555"/>
                  </a:moveTo>
                  <a:cubicBezTo>
                    <a:pt x="522393" y="832555"/>
                    <a:pt x="521121" y="831283"/>
                    <a:pt x="519851" y="830012"/>
                  </a:cubicBezTo>
                  <a:cubicBezTo>
                    <a:pt x="518579" y="827470"/>
                    <a:pt x="518579" y="824928"/>
                    <a:pt x="521121" y="823657"/>
                  </a:cubicBezTo>
                  <a:lnTo>
                    <a:pt x="541458" y="809675"/>
                  </a:lnTo>
                  <a:cubicBezTo>
                    <a:pt x="544000" y="808404"/>
                    <a:pt x="546542" y="808404"/>
                    <a:pt x="547814" y="810946"/>
                  </a:cubicBezTo>
                  <a:cubicBezTo>
                    <a:pt x="549084" y="813488"/>
                    <a:pt x="549084" y="816030"/>
                    <a:pt x="546542" y="817301"/>
                  </a:cubicBezTo>
                  <a:lnTo>
                    <a:pt x="526206" y="831283"/>
                  </a:lnTo>
                  <a:cubicBezTo>
                    <a:pt x="524934" y="831283"/>
                    <a:pt x="524934" y="832555"/>
                    <a:pt x="523664" y="832555"/>
                  </a:cubicBezTo>
                  <a:moveTo>
                    <a:pt x="29233" y="817301"/>
                  </a:moveTo>
                  <a:cubicBezTo>
                    <a:pt x="27963" y="817301"/>
                    <a:pt x="26692" y="817301"/>
                    <a:pt x="25421" y="816030"/>
                  </a:cubicBezTo>
                  <a:cubicBezTo>
                    <a:pt x="22878" y="814759"/>
                    <a:pt x="22878" y="810946"/>
                    <a:pt x="25421" y="809675"/>
                  </a:cubicBezTo>
                  <a:lnTo>
                    <a:pt x="41944" y="791880"/>
                  </a:lnTo>
                  <a:cubicBezTo>
                    <a:pt x="43215" y="789338"/>
                    <a:pt x="47028" y="789338"/>
                    <a:pt x="49570" y="791880"/>
                  </a:cubicBezTo>
                  <a:cubicBezTo>
                    <a:pt x="52113" y="793151"/>
                    <a:pt x="52113" y="796964"/>
                    <a:pt x="49570" y="798235"/>
                  </a:cubicBezTo>
                  <a:lnTo>
                    <a:pt x="33047" y="816030"/>
                  </a:lnTo>
                  <a:cubicBezTo>
                    <a:pt x="31776" y="817301"/>
                    <a:pt x="30505" y="817301"/>
                    <a:pt x="29233" y="817301"/>
                  </a:cubicBezTo>
                  <a:moveTo>
                    <a:pt x="589757" y="800778"/>
                  </a:moveTo>
                  <a:cubicBezTo>
                    <a:pt x="587215" y="800778"/>
                    <a:pt x="585944" y="799506"/>
                    <a:pt x="584673" y="796964"/>
                  </a:cubicBezTo>
                  <a:cubicBezTo>
                    <a:pt x="583402" y="794422"/>
                    <a:pt x="584673" y="791880"/>
                    <a:pt x="587215" y="790608"/>
                  </a:cubicBezTo>
                  <a:lnTo>
                    <a:pt x="592300" y="789338"/>
                  </a:lnTo>
                  <a:lnTo>
                    <a:pt x="611365" y="784253"/>
                  </a:lnTo>
                  <a:lnTo>
                    <a:pt x="613906" y="793151"/>
                  </a:lnTo>
                  <a:lnTo>
                    <a:pt x="613906" y="793151"/>
                  </a:lnTo>
                  <a:lnTo>
                    <a:pt x="591028" y="799506"/>
                  </a:lnTo>
                  <a:cubicBezTo>
                    <a:pt x="591028" y="800778"/>
                    <a:pt x="589757" y="800778"/>
                    <a:pt x="589757" y="800778"/>
                  </a:cubicBezTo>
                  <a:moveTo>
                    <a:pt x="662206" y="784253"/>
                  </a:moveTo>
                  <a:cubicBezTo>
                    <a:pt x="659664" y="784253"/>
                    <a:pt x="658392" y="782982"/>
                    <a:pt x="657122" y="780440"/>
                  </a:cubicBezTo>
                  <a:cubicBezTo>
                    <a:pt x="657122" y="777898"/>
                    <a:pt x="658392" y="775356"/>
                    <a:pt x="660935" y="774085"/>
                  </a:cubicBezTo>
                  <a:lnTo>
                    <a:pt x="685084" y="769001"/>
                  </a:lnTo>
                  <a:cubicBezTo>
                    <a:pt x="687627" y="767729"/>
                    <a:pt x="690168" y="770271"/>
                    <a:pt x="691440" y="772814"/>
                  </a:cubicBezTo>
                  <a:cubicBezTo>
                    <a:pt x="691440" y="775356"/>
                    <a:pt x="690168" y="777898"/>
                    <a:pt x="687627" y="779169"/>
                  </a:cubicBezTo>
                  <a:lnTo>
                    <a:pt x="662206" y="784253"/>
                  </a:lnTo>
                  <a:cubicBezTo>
                    <a:pt x="662206" y="784253"/>
                    <a:pt x="662206" y="784253"/>
                    <a:pt x="662206" y="784253"/>
                  </a:cubicBezTo>
                  <a:moveTo>
                    <a:pt x="734654" y="767729"/>
                  </a:moveTo>
                  <a:cubicBezTo>
                    <a:pt x="732113" y="767729"/>
                    <a:pt x="730841" y="766458"/>
                    <a:pt x="729570" y="763916"/>
                  </a:cubicBezTo>
                  <a:cubicBezTo>
                    <a:pt x="728299" y="761374"/>
                    <a:pt x="730841" y="758831"/>
                    <a:pt x="733383" y="757561"/>
                  </a:cubicBezTo>
                  <a:lnTo>
                    <a:pt x="763888" y="749935"/>
                  </a:lnTo>
                  <a:cubicBezTo>
                    <a:pt x="766430" y="748663"/>
                    <a:pt x="768972" y="751205"/>
                    <a:pt x="770243" y="753748"/>
                  </a:cubicBezTo>
                  <a:cubicBezTo>
                    <a:pt x="771514" y="756290"/>
                    <a:pt x="768972" y="758831"/>
                    <a:pt x="766430" y="760103"/>
                  </a:cubicBezTo>
                  <a:lnTo>
                    <a:pt x="760075" y="761374"/>
                  </a:lnTo>
                  <a:cubicBezTo>
                    <a:pt x="760075" y="761374"/>
                    <a:pt x="760075" y="761374"/>
                    <a:pt x="760075" y="761374"/>
                  </a:cubicBezTo>
                  <a:cubicBezTo>
                    <a:pt x="760075" y="761374"/>
                    <a:pt x="760075" y="761374"/>
                    <a:pt x="760075" y="761374"/>
                  </a:cubicBezTo>
                  <a:lnTo>
                    <a:pt x="734654" y="767729"/>
                  </a:lnTo>
                  <a:cubicBezTo>
                    <a:pt x="734654" y="767729"/>
                    <a:pt x="734654" y="767729"/>
                    <a:pt x="734654" y="767729"/>
                  </a:cubicBezTo>
                  <a:moveTo>
                    <a:pt x="77533" y="762645"/>
                  </a:moveTo>
                  <a:cubicBezTo>
                    <a:pt x="76262" y="762645"/>
                    <a:pt x="74991" y="762645"/>
                    <a:pt x="73719" y="761374"/>
                  </a:cubicBezTo>
                  <a:cubicBezTo>
                    <a:pt x="71178" y="760103"/>
                    <a:pt x="71178" y="756290"/>
                    <a:pt x="73719" y="755018"/>
                  </a:cubicBezTo>
                  <a:lnTo>
                    <a:pt x="82617" y="744850"/>
                  </a:lnTo>
                  <a:lnTo>
                    <a:pt x="88972" y="735952"/>
                  </a:lnTo>
                  <a:cubicBezTo>
                    <a:pt x="90243" y="733410"/>
                    <a:pt x="94056" y="733410"/>
                    <a:pt x="95327" y="734682"/>
                  </a:cubicBezTo>
                  <a:cubicBezTo>
                    <a:pt x="97869" y="735952"/>
                    <a:pt x="97869" y="739765"/>
                    <a:pt x="96599" y="741037"/>
                  </a:cubicBezTo>
                  <a:lnTo>
                    <a:pt x="90243" y="749935"/>
                  </a:lnTo>
                  <a:lnTo>
                    <a:pt x="81346" y="760103"/>
                  </a:lnTo>
                  <a:cubicBezTo>
                    <a:pt x="81346" y="762645"/>
                    <a:pt x="78804" y="762645"/>
                    <a:pt x="77533" y="762645"/>
                  </a:cubicBezTo>
                  <a:moveTo>
                    <a:pt x="807103" y="738495"/>
                  </a:moveTo>
                  <a:cubicBezTo>
                    <a:pt x="805832" y="738495"/>
                    <a:pt x="805832" y="738495"/>
                    <a:pt x="804561" y="738495"/>
                  </a:cubicBezTo>
                  <a:cubicBezTo>
                    <a:pt x="802019" y="737224"/>
                    <a:pt x="800748" y="734682"/>
                    <a:pt x="802019" y="732139"/>
                  </a:cubicBezTo>
                  <a:lnTo>
                    <a:pt x="803290" y="730868"/>
                  </a:lnTo>
                  <a:cubicBezTo>
                    <a:pt x="803290" y="730868"/>
                    <a:pt x="803290" y="729597"/>
                    <a:pt x="804561" y="729597"/>
                  </a:cubicBezTo>
                  <a:lnTo>
                    <a:pt x="819813" y="713073"/>
                  </a:lnTo>
                  <a:cubicBezTo>
                    <a:pt x="821085" y="710531"/>
                    <a:pt x="824898" y="710531"/>
                    <a:pt x="827440" y="713073"/>
                  </a:cubicBezTo>
                  <a:cubicBezTo>
                    <a:pt x="829981" y="714344"/>
                    <a:pt x="829981" y="718158"/>
                    <a:pt x="827440" y="719428"/>
                  </a:cubicBezTo>
                  <a:lnTo>
                    <a:pt x="812187" y="737224"/>
                  </a:lnTo>
                  <a:cubicBezTo>
                    <a:pt x="810916" y="737224"/>
                    <a:pt x="809645" y="738495"/>
                    <a:pt x="807103" y="738495"/>
                  </a:cubicBezTo>
                  <a:moveTo>
                    <a:pt x="119477" y="702905"/>
                  </a:moveTo>
                  <a:cubicBezTo>
                    <a:pt x="118205" y="702905"/>
                    <a:pt x="118205" y="702905"/>
                    <a:pt x="116935" y="702905"/>
                  </a:cubicBezTo>
                  <a:cubicBezTo>
                    <a:pt x="114393" y="701633"/>
                    <a:pt x="113122" y="699092"/>
                    <a:pt x="114393" y="696549"/>
                  </a:cubicBezTo>
                  <a:lnTo>
                    <a:pt x="124561" y="674941"/>
                  </a:lnTo>
                  <a:cubicBezTo>
                    <a:pt x="125832" y="672399"/>
                    <a:pt x="128374" y="671128"/>
                    <a:pt x="130916" y="672399"/>
                  </a:cubicBezTo>
                  <a:cubicBezTo>
                    <a:pt x="133458" y="673670"/>
                    <a:pt x="134729" y="676212"/>
                    <a:pt x="133458" y="678754"/>
                  </a:cubicBezTo>
                  <a:lnTo>
                    <a:pt x="123290" y="700362"/>
                  </a:lnTo>
                  <a:cubicBezTo>
                    <a:pt x="123290" y="701633"/>
                    <a:pt x="120748" y="702905"/>
                    <a:pt x="119477" y="702905"/>
                  </a:cubicBezTo>
                  <a:moveTo>
                    <a:pt x="855402" y="683839"/>
                  </a:moveTo>
                  <a:cubicBezTo>
                    <a:pt x="854131" y="683839"/>
                    <a:pt x="852860" y="683839"/>
                    <a:pt x="851589" y="682567"/>
                  </a:cubicBezTo>
                  <a:cubicBezTo>
                    <a:pt x="849047" y="681296"/>
                    <a:pt x="849047" y="677483"/>
                    <a:pt x="851589" y="676212"/>
                  </a:cubicBezTo>
                  <a:lnTo>
                    <a:pt x="856673" y="671128"/>
                  </a:lnTo>
                  <a:lnTo>
                    <a:pt x="870654" y="659688"/>
                  </a:lnTo>
                  <a:cubicBezTo>
                    <a:pt x="873196" y="658417"/>
                    <a:pt x="875739" y="658417"/>
                    <a:pt x="877009" y="659688"/>
                  </a:cubicBezTo>
                  <a:cubicBezTo>
                    <a:pt x="878281" y="662230"/>
                    <a:pt x="878281" y="664772"/>
                    <a:pt x="877009" y="666043"/>
                  </a:cubicBezTo>
                  <a:lnTo>
                    <a:pt x="863028" y="677483"/>
                  </a:lnTo>
                  <a:lnTo>
                    <a:pt x="857944" y="682567"/>
                  </a:lnTo>
                  <a:cubicBezTo>
                    <a:pt x="857944" y="682567"/>
                    <a:pt x="856673" y="683839"/>
                    <a:pt x="855402" y="683839"/>
                  </a:cubicBezTo>
                  <a:moveTo>
                    <a:pt x="146168" y="635538"/>
                  </a:moveTo>
                  <a:cubicBezTo>
                    <a:pt x="146168" y="635538"/>
                    <a:pt x="144898" y="635538"/>
                    <a:pt x="144898" y="635538"/>
                  </a:cubicBezTo>
                  <a:cubicBezTo>
                    <a:pt x="142355" y="634266"/>
                    <a:pt x="141085" y="631724"/>
                    <a:pt x="142355" y="629182"/>
                  </a:cubicBezTo>
                  <a:lnTo>
                    <a:pt x="149981" y="606302"/>
                  </a:lnTo>
                  <a:cubicBezTo>
                    <a:pt x="149981" y="603761"/>
                    <a:pt x="153795" y="602489"/>
                    <a:pt x="156336" y="602489"/>
                  </a:cubicBezTo>
                  <a:cubicBezTo>
                    <a:pt x="158879" y="602489"/>
                    <a:pt x="160150" y="606302"/>
                    <a:pt x="160150" y="608845"/>
                  </a:cubicBezTo>
                  <a:lnTo>
                    <a:pt x="158879" y="612658"/>
                  </a:lnTo>
                  <a:lnTo>
                    <a:pt x="151253" y="632995"/>
                  </a:lnTo>
                  <a:cubicBezTo>
                    <a:pt x="149981" y="634266"/>
                    <a:pt x="148710" y="635538"/>
                    <a:pt x="146168" y="635538"/>
                  </a:cubicBezTo>
                  <a:moveTo>
                    <a:pt x="911327" y="634266"/>
                  </a:moveTo>
                  <a:cubicBezTo>
                    <a:pt x="910057" y="634266"/>
                    <a:pt x="908785" y="634266"/>
                    <a:pt x="907514" y="632995"/>
                  </a:cubicBezTo>
                  <a:cubicBezTo>
                    <a:pt x="904972" y="631724"/>
                    <a:pt x="904972" y="627911"/>
                    <a:pt x="907514" y="626640"/>
                  </a:cubicBezTo>
                  <a:lnTo>
                    <a:pt x="916412" y="617742"/>
                  </a:lnTo>
                  <a:lnTo>
                    <a:pt x="922767" y="608845"/>
                  </a:lnTo>
                  <a:cubicBezTo>
                    <a:pt x="924038" y="606302"/>
                    <a:pt x="927850" y="606302"/>
                    <a:pt x="929122" y="607574"/>
                  </a:cubicBezTo>
                  <a:cubicBezTo>
                    <a:pt x="931663" y="608845"/>
                    <a:pt x="931663" y="611387"/>
                    <a:pt x="930393" y="613929"/>
                  </a:cubicBezTo>
                  <a:lnTo>
                    <a:pt x="924038" y="622827"/>
                  </a:lnTo>
                  <a:cubicBezTo>
                    <a:pt x="924038" y="622827"/>
                    <a:pt x="924038" y="622827"/>
                    <a:pt x="922767" y="624098"/>
                  </a:cubicBezTo>
                  <a:lnTo>
                    <a:pt x="913869" y="632995"/>
                  </a:lnTo>
                  <a:cubicBezTo>
                    <a:pt x="913869" y="634266"/>
                    <a:pt x="912598" y="634266"/>
                    <a:pt x="911327" y="634266"/>
                  </a:cubicBezTo>
                  <a:moveTo>
                    <a:pt x="939290" y="570712"/>
                  </a:moveTo>
                  <a:cubicBezTo>
                    <a:pt x="939290" y="570712"/>
                    <a:pt x="939290" y="570712"/>
                    <a:pt x="939290" y="570712"/>
                  </a:cubicBezTo>
                  <a:cubicBezTo>
                    <a:pt x="936748" y="570712"/>
                    <a:pt x="934206" y="568170"/>
                    <a:pt x="934206" y="565629"/>
                  </a:cubicBezTo>
                  <a:lnTo>
                    <a:pt x="934206" y="559273"/>
                  </a:lnTo>
                  <a:lnTo>
                    <a:pt x="927850" y="545291"/>
                  </a:lnTo>
                  <a:cubicBezTo>
                    <a:pt x="926580" y="542749"/>
                    <a:pt x="927850" y="540207"/>
                    <a:pt x="930393" y="538936"/>
                  </a:cubicBezTo>
                  <a:cubicBezTo>
                    <a:pt x="932935" y="537665"/>
                    <a:pt x="935477" y="538936"/>
                    <a:pt x="936748" y="541478"/>
                  </a:cubicBezTo>
                  <a:lnTo>
                    <a:pt x="943103" y="556731"/>
                  </a:lnTo>
                  <a:cubicBezTo>
                    <a:pt x="943103" y="558002"/>
                    <a:pt x="943103" y="558002"/>
                    <a:pt x="943103" y="559273"/>
                  </a:cubicBezTo>
                  <a:lnTo>
                    <a:pt x="943103" y="566899"/>
                  </a:lnTo>
                  <a:cubicBezTo>
                    <a:pt x="944374" y="568170"/>
                    <a:pt x="941832" y="570712"/>
                    <a:pt x="939290" y="570712"/>
                  </a:cubicBezTo>
                  <a:moveTo>
                    <a:pt x="165234" y="565629"/>
                  </a:moveTo>
                  <a:cubicBezTo>
                    <a:pt x="165234" y="565629"/>
                    <a:pt x="163963" y="565629"/>
                    <a:pt x="165234" y="565629"/>
                  </a:cubicBezTo>
                  <a:cubicBezTo>
                    <a:pt x="161421" y="565629"/>
                    <a:pt x="160150" y="563086"/>
                    <a:pt x="160150" y="559273"/>
                  </a:cubicBezTo>
                  <a:lnTo>
                    <a:pt x="162691" y="545291"/>
                  </a:lnTo>
                  <a:lnTo>
                    <a:pt x="162691" y="536393"/>
                  </a:lnTo>
                  <a:cubicBezTo>
                    <a:pt x="162691" y="533852"/>
                    <a:pt x="165234" y="531309"/>
                    <a:pt x="167776" y="531309"/>
                  </a:cubicBezTo>
                  <a:cubicBezTo>
                    <a:pt x="170318" y="531309"/>
                    <a:pt x="172860" y="533852"/>
                    <a:pt x="172860" y="536393"/>
                  </a:cubicBezTo>
                  <a:lnTo>
                    <a:pt x="172860" y="546563"/>
                  </a:lnTo>
                  <a:lnTo>
                    <a:pt x="170318" y="561815"/>
                  </a:lnTo>
                  <a:cubicBezTo>
                    <a:pt x="169047" y="564357"/>
                    <a:pt x="167776" y="565629"/>
                    <a:pt x="165234" y="565629"/>
                  </a:cubicBezTo>
                  <a:moveTo>
                    <a:pt x="913869" y="503346"/>
                  </a:moveTo>
                  <a:cubicBezTo>
                    <a:pt x="911327" y="503346"/>
                    <a:pt x="910057" y="502075"/>
                    <a:pt x="908785" y="500803"/>
                  </a:cubicBezTo>
                  <a:lnTo>
                    <a:pt x="903701" y="488093"/>
                  </a:lnTo>
                  <a:lnTo>
                    <a:pt x="899888" y="479195"/>
                  </a:lnTo>
                  <a:cubicBezTo>
                    <a:pt x="898617" y="476653"/>
                    <a:pt x="899888" y="474111"/>
                    <a:pt x="902430" y="472839"/>
                  </a:cubicBezTo>
                  <a:cubicBezTo>
                    <a:pt x="904972" y="471569"/>
                    <a:pt x="907514" y="472839"/>
                    <a:pt x="908785" y="475382"/>
                  </a:cubicBezTo>
                  <a:lnTo>
                    <a:pt x="913869" y="485550"/>
                  </a:lnTo>
                  <a:lnTo>
                    <a:pt x="918953" y="498261"/>
                  </a:lnTo>
                  <a:cubicBezTo>
                    <a:pt x="920225" y="500803"/>
                    <a:pt x="918953" y="503346"/>
                    <a:pt x="916412" y="504616"/>
                  </a:cubicBezTo>
                  <a:cubicBezTo>
                    <a:pt x="915140" y="503346"/>
                    <a:pt x="913869" y="503346"/>
                    <a:pt x="913869" y="503346"/>
                  </a:cubicBezTo>
                  <a:moveTo>
                    <a:pt x="165234" y="493177"/>
                  </a:moveTo>
                  <a:cubicBezTo>
                    <a:pt x="162691" y="493177"/>
                    <a:pt x="161421" y="491906"/>
                    <a:pt x="160150" y="489364"/>
                  </a:cubicBezTo>
                  <a:lnTo>
                    <a:pt x="152523" y="470298"/>
                  </a:lnTo>
                  <a:lnTo>
                    <a:pt x="151253" y="467756"/>
                  </a:lnTo>
                  <a:cubicBezTo>
                    <a:pt x="149981" y="465213"/>
                    <a:pt x="151253" y="462671"/>
                    <a:pt x="152523" y="461400"/>
                  </a:cubicBezTo>
                  <a:cubicBezTo>
                    <a:pt x="155066" y="460129"/>
                    <a:pt x="157608" y="461400"/>
                    <a:pt x="158879" y="462671"/>
                  </a:cubicBezTo>
                  <a:lnTo>
                    <a:pt x="161421" y="466484"/>
                  </a:lnTo>
                  <a:lnTo>
                    <a:pt x="169047" y="486822"/>
                  </a:lnTo>
                  <a:cubicBezTo>
                    <a:pt x="170318" y="489364"/>
                    <a:pt x="169047" y="491906"/>
                    <a:pt x="166505" y="493177"/>
                  </a:cubicBezTo>
                  <a:cubicBezTo>
                    <a:pt x="166505" y="493177"/>
                    <a:pt x="166505" y="493177"/>
                    <a:pt x="165234" y="493177"/>
                  </a:cubicBezTo>
                  <a:moveTo>
                    <a:pt x="880822" y="438521"/>
                  </a:moveTo>
                  <a:cubicBezTo>
                    <a:pt x="879552" y="438521"/>
                    <a:pt x="877009" y="437250"/>
                    <a:pt x="877009" y="435979"/>
                  </a:cubicBezTo>
                  <a:lnTo>
                    <a:pt x="864299" y="415641"/>
                  </a:lnTo>
                  <a:cubicBezTo>
                    <a:pt x="863028" y="413100"/>
                    <a:pt x="863028" y="410557"/>
                    <a:pt x="865571" y="409286"/>
                  </a:cubicBezTo>
                  <a:cubicBezTo>
                    <a:pt x="868112" y="408015"/>
                    <a:pt x="870654" y="408015"/>
                    <a:pt x="871926" y="410557"/>
                  </a:cubicBezTo>
                  <a:lnTo>
                    <a:pt x="875739" y="416913"/>
                  </a:lnTo>
                  <a:lnTo>
                    <a:pt x="884636" y="432166"/>
                  </a:lnTo>
                  <a:cubicBezTo>
                    <a:pt x="885907" y="434707"/>
                    <a:pt x="884636" y="437250"/>
                    <a:pt x="883364" y="438521"/>
                  </a:cubicBezTo>
                  <a:cubicBezTo>
                    <a:pt x="883364" y="438521"/>
                    <a:pt x="882094" y="438521"/>
                    <a:pt x="880822" y="438521"/>
                  </a:cubicBezTo>
                  <a:moveTo>
                    <a:pt x="128374" y="432166"/>
                  </a:moveTo>
                  <a:cubicBezTo>
                    <a:pt x="127103" y="432166"/>
                    <a:pt x="125832" y="432166"/>
                    <a:pt x="124561" y="430894"/>
                  </a:cubicBezTo>
                  <a:lnTo>
                    <a:pt x="108037" y="413100"/>
                  </a:lnTo>
                  <a:cubicBezTo>
                    <a:pt x="106767" y="410557"/>
                    <a:pt x="106767" y="408015"/>
                    <a:pt x="108037" y="406744"/>
                  </a:cubicBezTo>
                  <a:cubicBezTo>
                    <a:pt x="110580" y="405473"/>
                    <a:pt x="113122" y="405473"/>
                    <a:pt x="114393" y="406744"/>
                  </a:cubicBezTo>
                  <a:lnTo>
                    <a:pt x="130916" y="424539"/>
                  </a:lnTo>
                  <a:cubicBezTo>
                    <a:pt x="132187" y="427081"/>
                    <a:pt x="132187" y="429623"/>
                    <a:pt x="130916" y="430894"/>
                  </a:cubicBezTo>
                  <a:cubicBezTo>
                    <a:pt x="130916" y="430894"/>
                    <a:pt x="129645" y="432166"/>
                    <a:pt x="128374" y="432166"/>
                  </a:cubicBezTo>
                  <a:moveTo>
                    <a:pt x="76262" y="380051"/>
                  </a:moveTo>
                  <a:cubicBezTo>
                    <a:pt x="74991" y="380051"/>
                    <a:pt x="73719" y="378780"/>
                    <a:pt x="72449" y="377509"/>
                  </a:cubicBezTo>
                  <a:lnTo>
                    <a:pt x="58468" y="357172"/>
                  </a:lnTo>
                  <a:cubicBezTo>
                    <a:pt x="57196" y="354630"/>
                    <a:pt x="57196" y="352087"/>
                    <a:pt x="59738" y="350817"/>
                  </a:cubicBezTo>
                  <a:cubicBezTo>
                    <a:pt x="62281" y="349546"/>
                    <a:pt x="64823" y="349546"/>
                    <a:pt x="66094" y="352087"/>
                  </a:cubicBezTo>
                  <a:lnTo>
                    <a:pt x="80075" y="372425"/>
                  </a:lnTo>
                  <a:cubicBezTo>
                    <a:pt x="81346" y="374967"/>
                    <a:pt x="81346" y="377509"/>
                    <a:pt x="78804" y="378780"/>
                  </a:cubicBezTo>
                  <a:cubicBezTo>
                    <a:pt x="77533" y="380051"/>
                    <a:pt x="77533" y="380051"/>
                    <a:pt x="76262" y="380051"/>
                  </a:cubicBezTo>
                  <a:moveTo>
                    <a:pt x="840150" y="372425"/>
                  </a:moveTo>
                  <a:lnTo>
                    <a:pt x="832523" y="349546"/>
                  </a:lnTo>
                  <a:cubicBezTo>
                    <a:pt x="831253" y="347003"/>
                    <a:pt x="832523" y="344461"/>
                    <a:pt x="835066" y="343190"/>
                  </a:cubicBezTo>
                  <a:cubicBezTo>
                    <a:pt x="837608" y="341919"/>
                    <a:pt x="840150" y="343190"/>
                    <a:pt x="841421" y="345732"/>
                  </a:cubicBezTo>
                  <a:lnTo>
                    <a:pt x="849047" y="367340"/>
                  </a:lnTo>
                  <a:lnTo>
                    <a:pt x="843963" y="369883"/>
                  </a:lnTo>
                  <a:lnTo>
                    <a:pt x="840150" y="372425"/>
                  </a:lnTo>
                  <a:close/>
                  <a:moveTo>
                    <a:pt x="40673" y="317769"/>
                  </a:moveTo>
                  <a:cubicBezTo>
                    <a:pt x="38131" y="317769"/>
                    <a:pt x="36860" y="316497"/>
                    <a:pt x="35589" y="313955"/>
                  </a:cubicBezTo>
                  <a:lnTo>
                    <a:pt x="27963" y="291076"/>
                  </a:lnTo>
                  <a:cubicBezTo>
                    <a:pt x="26692" y="288534"/>
                    <a:pt x="27963" y="285992"/>
                    <a:pt x="30505" y="284720"/>
                  </a:cubicBezTo>
                  <a:cubicBezTo>
                    <a:pt x="33047" y="283450"/>
                    <a:pt x="35589" y="284720"/>
                    <a:pt x="36860" y="287263"/>
                  </a:cubicBezTo>
                  <a:lnTo>
                    <a:pt x="44486" y="310142"/>
                  </a:lnTo>
                  <a:cubicBezTo>
                    <a:pt x="45757" y="312684"/>
                    <a:pt x="44486" y="315227"/>
                    <a:pt x="41944" y="316497"/>
                  </a:cubicBezTo>
                  <a:cubicBezTo>
                    <a:pt x="40673" y="317769"/>
                    <a:pt x="40673" y="317769"/>
                    <a:pt x="40673" y="317769"/>
                  </a:cubicBezTo>
                  <a:moveTo>
                    <a:pt x="826168" y="306329"/>
                  </a:moveTo>
                  <a:cubicBezTo>
                    <a:pt x="823626" y="306329"/>
                    <a:pt x="821085" y="303787"/>
                    <a:pt x="821085" y="302516"/>
                  </a:cubicBezTo>
                  <a:lnTo>
                    <a:pt x="818542" y="278365"/>
                  </a:lnTo>
                  <a:cubicBezTo>
                    <a:pt x="818542" y="275823"/>
                    <a:pt x="819813" y="273281"/>
                    <a:pt x="823626" y="273281"/>
                  </a:cubicBezTo>
                  <a:cubicBezTo>
                    <a:pt x="826168" y="273281"/>
                    <a:pt x="828710" y="274552"/>
                    <a:pt x="828710" y="277094"/>
                  </a:cubicBezTo>
                  <a:lnTo>
                    <a:pt x="831253" y="301244"/>
                  </a:lnTo>
                  <a:cubicBezTo>
                    <a:pt x="831253" y="303787"/>
                    <a:pt x="828710" y="306329"/>
                    <a:pt x="826168" y="306329"/>
                  </a:cubicBezTo>
                  <a:cubicBezTo>
                    <a:pt x="826168" y="306329"/>
                    <a:pt x="826168" y="306329"/>
                    <a:pt x="826168" y="306329"/>
                  </a:cubicBezTo>
                  <a:moveTo>
                    <a:pt x="17795" y="247860"/>
                  </a:moveTo>
                  <a:cubicBezTo>
                    <a:pt x="15252" y="247860"/>
                    <a:pt x="13982" y="246588"/>
                    <a:pt x="12710" y="244046"/>
                  </a:cubicBezTo>
                  <a:lnTo>
                    <a:pt x="7627" y="227522"/>
                  </a:lnTo>
                  <a:cubicBezTo>
                    <a:pt x="7627" y="227522"/>
                    <a:pt x="7627" y="226251"/>
                    <a:pt x="7627" y="226251"/>
                  </a:cubicBezTo>
                  <a:lnTo>
                    <a:pt x="7627" y="219896"/>
                  </a:lnTo>
                  <a:cubicBezTo>
                    <a:pt x="7627" y="217354"/>
                    <a:pt x="10168" y="214811"/>
                    <a:pt x="12710" y="214811"/>
                  </a:cubicBezTo>
                  <a:cubicBezTo>
                    <a:pt x="15252" y="214811"/>
                    <a:pt x="17795" y="217354"/>
                    <a:pt x="17795" y="219896"/>
                  </a:cubicBezTo>
                  <a:lnTo>
                    <a:pt x="17795" y="226251"/>
                  </a:lnTo>
                  <a:lnTo>
                    <a:pt x="22878" y="242775"/>
                  </a:lnTo>
                  <a:cubicBezTo>
                    <a:pt x="24150" y="245317"/>
                    <a:pt x="21608" y="247860"/>
                    <a:pt x="19065" y="249131"/>
                  </a:cubicBezTo>
                  <a:cubicBezTo>
                    <a:pt x="19065" y="247860"/>
                    <a:pt x="19065" y="247860"/>
                    <a:pt x="17795" y="247860"/>
                  </a:cubicBezTo>
                  <a:moveTo>
                    <a:pt x="828710" y="233877"/>
                  </a:moveTo>
                  <a:cubicBezTo>
                    <a:pt x="827440" y="233877"/>
                    <a:pt x="827440" y="233877"/>
                    <a:pt x="828710" y="233877"/>
                  </a:cubicBezTo>
                  <a:cubicBezTo>
                    <a:pt x="824898" y="233877"/>
                    <a:pt x="823626" y="231335"/>
                    <a:pt x="823626" y="228794"/>
                  </a:cubicBezTo>
                  <a:lnTo>
                    <a:pt x="824898" y="217354"/>
                  </a:lnTo>
                  <a:lnTo>
                    <a:pt x="828710" y="204643"/>
                  </a:lnTo>
                  <a:cubicBezTo>
                    <a:pt x="829981" y="202101"/>
                    <a:pt x="832523" y="200830"/>
                    <a:pt x="835066" y="200830"/>
                  </a:cubicBezTo>
                  <a:cubicBezTo>
                    <a:pt x="837608" y="202101"/>
                    <a:pt x="838879" y="204643"/>
                    <a:pt x="838879" y="207185"/>
                  </a:cubicBezTo>
                  <a:lnTo>
                    <a:pt x="835066" y="218624"/>
                  </a:lnTo>
                  <a:lnTo>
                    <a:pt x="833795" y="230064"/>
                  </a:lnTo>
                  <a:cubicBezTo>
                    <a:pt x="832523" y="232607"/>
                    <a:pt x="831253" y="233877"/>
                    <a:pt x="828710" y="233877"/>
                  </a:cubicBezTo>
                  <a:moveTo>
                    <a:pt x="10168" y="176679"/>
                  </a:moveTo>
                  <a:cubicBezTo>
                    <a:pt x="7627" y="176679"/>
                    <a:pt x="5084" y="174137"/>
                    <a:pt x="5084" y="171595"/>
                  </a:cubicBezTo>
                  <a:lnTo>
                    <a:pt x="5084" y="170324"/>
                  </a:lnTo>
                  <a:cubicBezTo>
                    <a:pt x="5084" y="170324"/>
                    <a:pt x="5084" y="169053"/>
                    <a:pt x="5084" y="169053"/>
                  </a:cubicBezTo>
                  <a:lnTo>
                    <a:pt x="10168" y="146174"/>
                  </a:lnTo>
                  <a:cubicBezTo>
                    <a:pt x="10168" y="143631"/>
                    <a:pt x="13982" y="142360"/>
                    <a:pt x="16523" y="142360"/>
                  </a:cubicBezTo>
                  <a:cubicBezTo>
                    <a:pt x="19065" y="142360"/>
                    <a:pt x="20337" y="146174"/>
                    <a:pt x="20337" y="148715"/>
                  </a:cubicBezTo>
                  <a:lnTo>
                    <a:pt x="15252" y="170324"/>
                  </a:lnTo>
                  <a:lnTo>
                    <a:pt x="15252" y="170324"/>
                  </a:lnTo>
                  <a:cubicBezTo>
                    <a:pt x="15252" y="174137"/>
                    <a:pt x="13982" y="176679"/>
                    <a:pt x="10168" y="176679"/>
                  </a:cubicBezTo>
                  <a:lnTo>
                    <a:pt x="10168" y="176679"/>
                  </a:lnTo>
                  <a:close/>
                  <a:moveTo>
                    <a:pt x="846505" y="163968"/>
                  </a:moveTo>
                  <a:cubicBezTo>
                    <a:pt x="846505" y="163968"/>
                    <a:pt x="845234" y="163968"/>
                    <a:pt x="845234" y="163968"/>
                  </a:cubicBezTo>
                  <a:cubicBezTo>
                    <a:pt x="842691" y="162698"/>
                    <a:pt x="841421" y="160155"/>
                    <a:pt x="842691" y="157613"/>
                  </a:cubicBezTo>
                  <a:lnTo>
                    <a:pt x="851589" y="134734"/>
                  </a:lnTo>
                  <a:cubicBezTo>
                    <a:pt x="852860" y="132191"/>
                    <a:pt x="855402" y="130921"/>
                    <a:pt x="857944" y="132191"/>
                  </a:cubicBezTo>
                  <a:cubicBezTo>
                    <a:pt x="860486" y="133463"/>
                    <a:pt x="861757" y="136004"/>
                    <a:pt x="860486" y="138547"/>
                  </a:cubicBezTo>
                  <a:lnTo>
                    <a:pt x="851589" y="161426"/>
                  </a:lnTo>
                  <a:cubicBezTo>
                    <a:pt x="850318" y="162698"/>
                    <a:pt x="849047" y="163968"/>
                    <a:pt x="846505" y="163968"/>
                  </a:cubicBezTo>
                  <a:moveTo>
                    <a:pt x="35589" y="109312"/>
                  </a:moveTo>
                  <a:cubicBezTo>
                    <a:pt x="34318" y="109312"/>
                    <a:pt x="34318" y="109312"/>
                    <a:pt x="33047" y="109312"/>
                  </a:cubicBezTo>
                  <a:cubicBezTo>
                    <a:pt x="30505" y="108041"/>
                    <a:pt x="29233" y="105499"/>
                    <a:pt x="30505" y="102957"/>
                  </a:cubicBezTo>
                  <a:lnTo>
                    <a:pt x="31776" y="100415"/>
                  </a:lnTo>
                  <a:cubicBezTo>
                    <a:pt x="31776" y="100415"/>
                    <a:pt x="31776" y="100415"/>
                    <a:pt x="31776" y="99144"/>
                  </a:cubicBezTo>
                  <a:lnTo>
                    <a:pt x="45757" y="82620"/>
                  </a:lnTo>
                  <a:cubicBezTo>
                    <a:pt x="47028" y="80078"/>
                    <a:pt x="50841" y="80078"/>
                    <a:pt x="53383" y="82620"/>
                  </a:cubicBezTo>
                  <a:cubicBezTo>
                    <a:pt x="55926" y="83891"/>
                    <a:pt x="55926" y="87704"/>
                    <a:pt x="53383" y="88975"/>
                  </a:cubicBezTo>
                  <a:lnTo>
                    <a:pt x="39402" y="104228"/>
                  </a:lnTo>
                  <a:lnTo>
                    <a:pt x="38131" y="106770"/>
                  </a:lnTo>
                  <a:cubicBezTo>
                    <a:pt x="39402" y="108041"/>
                    <a:pt x="36860" y="109312"/>
                    <a:pt x="35589" y="109312"/>
                  </a:cubicBezTo>
                  <a:moveTo>
                    <a:pt x="573234" y="105499"/>
                  </a:moveTo>
                  <a:cubicBezTo>
                    <a:pt x="570692" y="105499"/>
                    <a:pt x="569420" y="104228"/>
                    <a:pt x="568150" y="101686"/>
                  </a:cubicBezTo>
                  <a:cubicBezTo>
                    <a:pt x="568150" y="99144"/>
                    <a:pt x="569420" y="96601"/>
                    <a:pt x="571963" y="95331"/>
                  </a:cubicBezTo>
                  <a:lnTo>
                    <a:pt x="587215" y="91517"/>
                  </a:lnTo>
                  <a:lnTo>
                    <a:pt x="593570" y="88975"/>
                  </a:lnTo>
                  <a:cubicBezTo>
                    <a:pt x="596112" y="87704"/>
                    <a:pt x="598655" y="88975"/>
                    <a:pt x="599925" y="91517"/>
                  </a:cubicBezTo>
                  <a:cubicBezTo>
                    <a:pt x="601196" y="94059"/>
                    <a:pt x="599925" y="96601"/>
                    <a:pt x="597383" y="97872"/>
                  </a:cubicBezTo>
                  <a:lnTo>
                    <a:pt x="589757" y="101686"/>
                  </a:lnTo>
                  <a:lnTo>
                    <a:pt x="573234" y="105499"/>
                  </a:lnTo>
                  <a:cubicBezTo>
                    <a:pt x="574505" y="105499"/>
                    <a:pt x="574505" y="105499"/>
                    <a:pt x="573234" y="105499"/>
                  </a:cubicBezTo>
                  <a:moveTo>
                    <a:pt x="524934" y="104228"/>
                  </a:moveTo>
                  <a:cubicBezTo>
                    <a:pt x="524934" y="104228"/>
                    <a:pt x="523664" y="104228"/>
                    <a:pt x="524934" y="104228"/>
                  </a:cubicBezTo>
                  <a:lnTo>
                    <a:pt x="517309" y="102957"/>
                  </a:lnTo>
                  <a:cubicBezTo>
                    <a:pt x="517309" y="102957"/>
                    <a:pt x="516038" y="102957"/>
                    <a:pt x="516038" y="102957"/>
                  </a:cubicBezTo>
                  <a:lnTo>
                    <a:pt x="499514" y="95331"/>
                  </a:lnTo>
                  <a:cubicBezTo>
                    <a:pt x="496972" y="94059"/>
                    <a:pt x="495701" y="91517"/>
                    <a:pt x="496972" y="88975"/>
                  </a:cubicBezTo>
                  <a:cubicBezTo>
                    <a:pt x="498243" y="86433"/>
                    <a:pt x="500785" y="85161"/>
                    <a:pt x="503328" y="86433"/>
                  </a:cubicBezTo>
                  <a:lnTo>
                    <a:pt x="519851" y="92788"/>
                  </a:lnTo>
                  <a:lnTo>
                    <a:pt x="526206" y="94059"/>
                  </a:lnTo>
                  <a:cubicBezTo>
                    <a:pt x="528748" y="94059"/>
                    <a:pt x="531290" y="96601"/>
                    <a:pt x="530019" y="99144"/>
                  </a:cubicBezTo>
                  <a:cubicBezTo>
                    <a:pt x="528748" y="102957"/>
                    <a:pt x="527477" y="104228"/>
                    <a:pt x="524934" y="104228"/>
                  </a:cubicBezTo>
                  <a:moveTo>
                    <a:pt x="869383" y="95331"/>
                  </a:moveTo>
                  <a:cubicBezTo>
                    <a:pt x="869383" y="95331"/>
                    <a:pt x="868112" y="95331"/>
                    <a:pt x="869383" y="95331"/>
                  </a:cubicBezTo>
                  <a:cubicBezTo>
                    <a:pt x="865571" y="94059"/>
                    <a:pt x="864299" y="91517"/>
                    <a:pt x="864299" y="88975"/>
                  </a:cubicBezTo>
                  <a:lnTo>
                    <a:pt x="865571" y="83891"/>
                  </a:lnTo>
                  <a:lnTo>
                    <a:pt x="868112" y="66095"/>
                  </a:lnTo>
                  <a:cubicBezTo>
                    <a:pt x="868112" y="63554"/>
                    <a:pt x="870654" y="62282"/>
                    <a:pt x="871926" y="62282"/>
                  </a:cubicBezTo>
                  <a:cubicBezTo>
                    <a:pt x="874467" y="62282"/>
                    <a:pt x="877009" y="63554"/>
                    <a:pt x="877009" y="66095"/>
                  </a:cubicBezTo>
                  <a:lnTo>
                    <a:pt x="877009" y="66095"/>
                  </a:lnTo>
                  <a:cubicBezTo>
                    <a:pt x="877009" y="66095"/>
                    <a:pt x="877009" y="67367"/>
                    <a:pt x="877009" y="67367"/>
                  </a:cubicBezTo>
                  <a:lnTo>
                    <a:pt x="874467" y="86433"/>
                  </a:lnTo>
                  <a:lnTo>
                    <a:pt x="873196" y="91517"/>
                  </a:lnTo>
                  <a:cubicBezTo>
                    <a:pt x="873196" y="94059"/>
                    <a:pt x="871926" y="95331"/>
                    <a:pt x="869383" y="95331"/>
                  </a:cubicBezTo>
                  <a:moveTo>
                    <a:pt x="643141" y="78806"/>
                  </a:moveTo>
                  <a:cubicBezTo>
                    <a:pt x="641869" y="78806"/>
                    <a:pt x="639327" y="77535"/>
                    <a:pt x="639327" y="76265"/>
                  </a:cubicBezTo>
                  <a:cubicBezTo>
                    <a:pt x="638056" y="73722"/>
                    <a:pt x="639327" y="71180"/>
                    <a:pt x="641869" y="69909"/>
                  </a:cubicBezTo>
                  <a:lnTo>
                    <a:pt x="663477" y="59740"/>
                  </a:lnTo>
                  <a:cubicBezTo>
                    <a:pt x="666019" y="58469"/>
                    <a:pt x="668561" y="59740"/>
                    <a:pt x="669832" y="62282"/>
                  </a:cubicBezTo>
                  <a:cubicBezTo>
                    <a:pt x="671103" y="64825"/>
                    <a:pt x="669832" y="67367"/>
                    <a:pt x="667290" y="68638"/>
                  </a:cubicBezTo>
                  <a:lnTo>
                    <a:pt x="645682" y="78806"/>
                  </a:lnTo>
                  <a:cubicBezTo>
                    <a:pt x="644411" y="78806"/>
                    <a:pt x="643141" y="78806"/>
                    <a:pt x="643141" y="78806"/>
                  </a:cubicBezTo>
                  <a:moveTo>
                    <a:pt x="462655" y="68638"/>
                  </a:moveTo>
                  <a:cubicBezTo>
                    <a:pt x="461383" y="68638"/>
                    <a:pt x="460112" y="67367"/>
                    <a:pt x="458842" y="66095"/>
                  </a:cubicBezTo>
                  <a:lnTo>
                    <a:pt x="452486" y="57198"/>
                  </a:lnTo>
                  <a:lnTo>
                    <a:pt x="442318" y="48301"/>
                  </a:lnTo>
                  <a:cubicBezTo>
                    <a:pt x="439776" y="47029"/>
                    <a:pt x="439776" y="43216"/>
                    <a:pt x="442318" y="41945"/>
                  </a:cubicBezTo>
                  <a:cubicBezTo>
                    <a:pt x="443589" y="39403"/>
                    <a:pt x="447402" y="39403"/>
                    <a:pt x="449944" y="41945"/>
                  </a:cubicBezTo>
                  <a:lnTo>
                    <a:pt x="460112" y="50843"/>
                  </a:lnTo>
                  <a:cubicBezTo>
                    <a:pt x="460112" y="50843"/>
                    <a:pt x="460112" y="50843"/>
                    <a:pt x="461383" y="52114"/>
                  </a:cubicBezTo>
                  <a:lnTo>
                    <a:pt x="467738" y="61011"/>
                  </a:lnTo>
                  <a:cubicBezTo>
                    <a:pt x="469010" y="63554"/>
                    <a:pt x="469010" y="66095"/>
                    <a:pt x="466467" y="67367"/>
                  </a:cubicBezTo>
                  <a:cubicBezTo>
                    <a:pt x="465197" y="68638"/>
                    <a:pt x="463925" y="68638"/>
                    <a:pt x="462655" y="68638"/>
                  </a:cubicBezTo>
                  <a:moveTo>
                    <a:pt x="88972" y="59740"/>
                  </a:moveTo>
                  <a:cubicBezTo>
                    <a:pt x="87701" y="59740"/>
                    <a:pt x="85159" y="58469"/>
                    <a:pt x="85159" y="57198"/>
                  </a:cubicBezTo>
                  <a:cubicBezTo>
                    <a:pt x="83888" y="54656"/>
                    <a:pt x="85159" y="52114"/>
                    <a:pt x="87701" y="50843"/>
                  </a:cubicBezTo>
                  <a:lnTo>
                    <a:pt x="109309" y="39403"/>
                  </a:lnTo>
                  <a:cubicBezTo>
                    <a:pt x="111850" y="38132"/>
                    <a:pt x="114393" y="39403"/>
                    <a:pt x="115664" y="41945"/>
                  </a:cubicBezTo>
                  <a:cubicBezTo>
                    <a:pt x="116935" y="44488"/>
                    <a:pt x="115664" y="47029"/>
                    <a:pt x="113122" y="48301"/>
                  </a:cubicBezTo>
                  <a:lnTo>
                    <a:pt x="91514" y="59740"/>
                  </a:lnTo>
                  <a:cubicBezTo>
                    <a:pt x="90243" y="59740"/>
                    <a:pt x="88972" y="59740"/>
                    <a:pt x="88972" y="59740"/>
                  </a:cubicBezTo>
                  <a:moveTo>
                    <a:pt x="707963" y="43216"/>
                  </a:moveTo>
                  <a:cubicBezTo>
                    <a:pt x="706692" y="43216"/>
                    <a:pt x="704150" y="41945"/>
                    <a:pt x="704150" y="40674"/>
                  </a:cubicBezTo>
                  <a:cubicBezTo>
                    <a:pt x="702878" y="38132"/>
                    <a:pt x="702878" y="35590"/>
                    <a:pt x="705421" y="34318"/>
                  </a:cubicBezTo>
                  <a:lnTo>
                    <a:pt x="713047" y="29235"/>
                  </a:lnTo>
                  <a:lnTo>
                    <a:pt x="724486" y="20337"/>
                  </a:lnTo>
                  <a:cubicBezTo>
                    <a:pt x="727028" y="19066"/>
                    <a:pt x="729570" y="19066"/>
                    <a:pt x="732113" y="20337"/>
                  </a:cubicBezTo>
                  <a:cubicBezTo>
                    <a:pt x="733383" y="22879"/>
                    <a:pt x="733383" y="25422"/>
                    <a:pt x="732113" y="26692"/>
                  </a:cubicBezTo>
                  <a:lnTo>
                    <a:pt x="720673" y="36861"/>
                  </a:lnTo>
                  <a:lnTo>
                    <a:pt x="711776" y="41945"/>
                  </a:lnTo>
                  <a:cubicBezTo>
                    <a:pt x="709233" y="43216"/>
                    <a:pt x="707963" y="43216"/>
                    <a:pt x="707963" y="43216"/>
                  </a:cubicBezTo>
                  <a:moveTo>
                    <a:pt x="158879" y="36861"/>
                  </a:moveTo>
                  <a:cubicBezTo>
                    <a:pt x="156336" y="36861"/>
                    <a:pt x="155066" y="35590"/>
                    <a:pt x="153795" y="33048"/>
                  </a:cubicBezTo>
                  <a:cubicBezTo>
                    <a:pt x="153795" y="30505"/>
                    <a:pt x="155066" y="27963"/>
                    <a:pt x="157608" y="27963"/>
                  </a:cubicBezTo>
                  <a:lnTo>
                    <a:pt x="181757" y="22879"/>
                  </a:lnTo>
                  <a:cubicBezTo>
                    <a:pt x="184299" y="22879"/>
                    <a:pt x="186841" y="24150"/>
                    <a:pt x="188112" y="26692"/>
                  </a:cubicBezTo>
                  <a:cubicBezTo>
                    <a:pt x="188112" y="29235"/>
                    <a:pt x="186841" y="31777"/>
                    <a:pt x="184299" y="31777"/>
                  </a:cubicBezTo>
                  <a:lnTo>
                    <a:pt x="158879" y="36861"/>
                  </a:lnTo>
                  <a:cubicBezTo>
                    <a:pt x="158879" y="36861"/>
                    <a:pt x="158879" y="36861"/>
                    <a:pt x="158879" y="36861"/>
                  </a:cubicBezTo>
                  <a:moveTo>
                    <a:pt x="854131" y="27963"/>
                  </a:moveTo>
                  <a:cubicBezTo>
                    <a:pt x="852860" y="27963"/>
                    <a:pt x="851589" y="27963"/>
                    <a:pt x="850318" y="26692"/>
                  </a:cubicBezTo>
                  <a:lnTo>
                    <a:pt x="849047" y="24150"/>
                  </a:lnTo>
                  <a:lnTo>
                    <a:pt x="831253" y="17795"/>
                  </a:lnTo>
                  <a:cubicBezTo>
                    <a:pt x="828710" y="16524"/>
                    <a:pt x="827440" y="13982"/>
                    <a:pt x="828710" y="11439"/>
                  </a:cubicBezTo>
                  <a:cubicBezTo>
                    <a:pt x="829981" y="8897"/>
                    <a:pt x="832523" y="7626"/>
                    <a:pt x="835066" y="8897"/>
                  </a:cubicBezTo>
                  <a:lnTo>
                    <a:pt x="854131" y="15252"/>
                  </a:lnTo>
                  <a:cubicBezTo>
                    <a:pt x="855402" y="15252"/>
                    <a:pt x="855402" y="16524"/>
                    <a:pt x="856673" y="16524"/>
                  </a:cubicBezTo>
                  <a:lnTo>
                    <a:pt x="859215" y="19066"/>
                  </a:lnTo>
                  <a:cubicBezTo>
                    <a:pt x="860486" y="21608"/>
                    <a:pt x="860486" y="24150"/>
                    <a:pt x="859215" y="25422"/>
                  </a:cubicBezTo>
                  <a:cubicBezTo>
                    <a:pt x="856673" y="27963"/>
                    <a:pt x="855402" y="27963"/>
                    <a:pt x="854131" y="27963"/>
                  </a:cubicBezTo>
                  <a:moveTo>
                    <a:pt x="232598" y="26692"/>
                  </a:moveTo>
                  <a:cubicBezTo>
                    <a:pt x="230057" y="26692"/>
                    <a:pt x="227514" y="25422"/>
                    <a:pt x="227514" y="22879"/>
                  </a:cubicBezTo>
                  <a:cubicBezTo>
                    <a:pt x="227514" y="20337"/>
                    <a:pt x="228785" y="17795"/>
                    <a:pt x="231327" y="17795"/>
                  </a:cubicBezTo>
                  <a:lnTo>
                    <a:pt x="255477" y="15252"/>
                  </a:lnTo>
                  <a:cubicBezTo>
                    <a:pt x="258019" y="15252"/>
                    <a:pt x="260561" y="16524"/>
                    <a:pt x="260561" y="19066"/>
                  </a:cubicBezTo>
                  <a:cubicBezTo>
                    <a:pt x="260561" y="21608"/>
                    <a:pt x="259290" y="24150"/>
                    <a:pt x="256748" y="24150"/>
                  </a:cubicBezTo>
                  <a:lnTo>
                    <a:pt x="232598" y="26692"/>
                  </a:lnTo>
                  <a:cubicBezTo>
                    <a:pt x="232598" y="26692"/>
                    <a:pt x="232598" y="26692"/>
                    <a:pt x="232598" y="26692"/>
                  </a:cubicBezTo>
                  <a:moveTo>
                    <a:pt x="404187" y="26692"/>
                  </a:moveTo>
                  <a:cubicBezTo>
                    <a:pt x="404187" y="26692"/>
                    <a:pt x="402916" y="26692"/>
                    <a:pt x="402916" y="26692"/>
                  </a:cubicBezTo>
                  <a:lnTo>
                    <a:pt x="392748" y="22879"/>
                  </a:lnTo>
                  <a:lnTo>
                    <a:pt x="380038" y="20337"/>
                  </a:lnTo>
                  <a:cubicBezTo>
                    <a:pt x="377495" y="20337"/>
                    <a:pt x="376225" y="17795"/>
                    <a:pt x="376225" y="13982"/>
                  </a:cubicBezTo>
                  <a:cubicBezTo>
                    <a:pt x="376225" y="11439"/>
                    <a:pt x="380038" y="10168"/>
                    <a:pt x="382580" y="10168"/>
                  </a:cubicBezTo>
                  <a:lnTo>
                    <a:pt x="396561" y="12711"/>
                  </a:lnTo>
                  <a:lnTo>
                    <a:pt x="406729" y="16524"/>
                  </a:lnTo>
                  <a:cubicBezTo>
                    <a:pt x="409271" y="17795"/>
                    <a:pt x="410542" y="20337"/>
                    <a:pt x="409271" y="22879"/>
                  </a:cubicBezTo>
                  <a:cubicBezTo>
                    <a:pt x="408000" y="25422"/>
                    <a:pt x="406729" y="26692"/>
                    <a:pt x="404187" y="26692"/>
                  </a:cubicBezTo>
                  <a:moveTo>
                    <a:pt x="306318" y="20337"/>
                  </a:moveTo>
                  <a:cubicBezTo>
                    <a:pt x="303776" y="20337"/>
                    <a:pt x="301234" y="19066"/>
                    <a:pt x="301234" y="16524"/>
                  </a:cubicBezTo>
                  <a:cubicBezTo>
                    <a:pt x="301234" y="13982"/>
                    <a:pt x="302505" y="11439"/>
                    <a:pt x="306318" y="11439"/>
                  </a:cubicBezTo>
                  <a:lnTo>
                    <a:pt x="330467" y="8897"/>
                  </a:lnTo>
                  <a:cubicBezTo>
                    <a:pt x="333010" y="8897"/>
                    <a:pt x="335552" y="10168"/>
                    <a:pt x="335552" y="12711"/>
                  </a:cubicBezTo>
                  <a:cubicBezTo>
                    <a:pt x="335552" y="15252"/>
                    <a:pt x="334280" y="17795"/>
                    <a:pt x="330467" y="17795"/>
                  </a:cubicBezTo>
                  <a:lnTo>
                    <a:pt x="306318" y="20337"/>
                  </a:lnTo>
                  <a:cubicBezTo>
                    <a:pt x="306318" y="20337"/>
                    <a:pt x="306318" y="20337"/>
                    <a:pt x="306318" y="20337"/>
                  </a:cubicBezTo>
                  <a:moveTo>
                    <a:pt x="758804" y="11439"/>
                  </a:moveTo>
                  <a:cubicBezTo>
                    <a:pt x="756262" y="11439"/>
                    <a:pt x="754991" y="10168"/>
                    <a:pt x="753719" y="7626"/>
                  </a:cubicBezTo>
                  <a:cubicBezTo>
                    <a:pt x="753719" y="5084"/>
                    <a:pt x="754991" y="2542"/>
                    <a:pt x="757533" y="2542"/>
                  </a:cubicBezTo>
                  <a:lnTo>
                    <a:pt x="768972" y="0"/>
                  </a:lnTo>
                  <a:cubicBezTo>
                    <a:pt x="768972" y="0"/>
                    <a:pt x="770243" y="0"/>
                    <a:pt x="770243" y="0"/>
                  </a:cubicBezTo>
                  <a:lnTo>
                    <a:pt x="782954" y="1271"/>
                  </a:lnTo>
                  <a:cubicBezTo>
                    <a:pt x="785495" y="1271"/>
                    <a:pt x="788037" y="3813"/>
                    <a:pt x="786767" y="6355"/>
                  </a:cubicBezTo>
                  <a:cubicBezTo>
                    <a:pt x="786767" y="8897"/>
                    <a:pt x="784224" y="10168"/>
                    <a:pt x="781682" y="10168"/>
                  </a:cubicBezTo>
                  <a:lnTo>
                    <a:pt x="770243" y="8897"/>
                  </a:lnTo>
                  <a:lnTo>
                    <a:pt x="758804" y="11439"/>
                  </a:lnTo>
                  <a:cubicBezTo>
                    <a:pt x="758804" y="11439"/>
                    <a:pt x="758804" y="11439"/>
                    <a:pt x="758804" y="11439"/>
                  </a:cubicBezTo>
                </a:path>
              </a:pathLst>
            </a:custGeom>
            <a:solidFill>
              <a:srgbClr val="2A5CAA"/>
            </a:solidFill>
            <a:ln w="3649"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A2A6870-DE31-4D36-8FDA-28D01A08F74D}"/>
                </a:ext>
              </a:extLst>
            </p:cNvPr>
            <p:cNvSpPr/>
            <p:nvPr/>
          </p:nvSpPr>
          <p:spPr>
            <a:xfrm>
              <a:off x="9596261" y="9332702"/>
              <a:ext cx="540186" cy="678753"/>
            </a:xfrm>
            <a:custGeom>
              <a:avLst/>
              <a:gdLst>
                <a:gd name="connsiteX0" fmla="*/ 496972 w 540186"/>
                <a:gd name="connsiteY0" fmla="*/ 678754 h 678753"/>
                <a:gd name="connsiteX1" fmla="*/ 491888 w 540186"/>
                <a:gd name="connsiteY1" fmla="*/ 673670 h 678753"/>
                <a:gd name="connsiteX2" fmla="*/ 491888 w 540186"/>
                <a:gd name="connsiteY2" fmla="*/ 672399 h 678753"/>
                <a:gd name="connsiteX3" fmla="*/ 494430 w 540186"/>
                <a:gd name="connsiteY3" fmla="*/ 668585 h 678753"/>
                <a:gd name="connsiteX4" fmla="*/ 496972 w 540186"/>
                <a:gd name="connsiteY4" fmla="*/ 666043 h 678753"/>
                <a:gd name="connsiteX5" fmla="*/ 496972 w 540186"/>
                <a:gd name="connsiteY5" fmla="*/ 666043 h 678753"/>
                <a:gd name="connsiteX6" fmla="*/ 499514 w 540186"/>
                <a:gd name="connsiteY6" fmla="*/ 662230 h 678753"/>
                <a:gd name="connsiteX7" fmla="*/ 500785 w 540186"/>
                <a:gd name="connsiteY7" fmla="*/ 660959 h 678753"/>
                <a:gd name="connsiteX8" fmla="*/ 502056 w 540186"/>
                <a:gd name="connsiteY8" fmla="*/ 659688 h 678753"/>
                <a:gd name="connsiteX9" fmla="*/ 507140 w 540186"/>
                <a:gd name="connsiteY9" fmla="*/ 654604 h 678753"/>
                <a:gd name="connsiteX10" fmla="*/ 512224 w 540186"/>
                <a:gd name="connsiteY10" fmla="*/ 659688 h 678753"/>
                <a:gd name="connsiteX11" fmla="*/ 512224 w 540186"/>
                <a:gd name="connsiteY11" fmla="*/ 660959 h 678753"/>
                <a:gd name="connsiteX12" fmla="*/ 512224 w 540186"/>
                <a:gd name="connsiteY12" fmla="*/ 660959 h 678753"/>
                <a:gd name="connsiteX13" fmla="*/ 510953 w 540186"/>
                <a:gd name="connsiteY13" fmla="*/ 664772 h 678753"/>
                <a:gd name="connsiteX14" fmla="*/ 509682 w 540186"/>
                <a:gd name="connsiteY14" fmla="*/ 666043 h 678753"/>
                <a:gd name="connsiteX15" fmla="*/ 507140 w 540186"/>
                <a:gd name="connsiteY15" fmla="*/ 669856 h 678753"/>
                <a:gd name="connsiteX16" fmla="*/ 507140 w 540186"/>
                <a:gd name="connsiteY16" fmla="*/ 669856 h 678753"/>
                <a:gd name="connsiteX17" fmla="*/ 504598 w 540186"/>
                <a:gd name="connsiteY17" fmla="*/ 673670 h 678753"/>
                <a:gd name="connsiteX18" fmla="*/ 502056 w 540186"/>
                <a:gd name="connsiteY18" fmla="*/ 676212 h 678753"/>
                <a:gd name="connsiteX19" fmla="*/ 496972 w 540186"/>
                <a:gd name="connsiteY19" fmla="*/ 678754 h 678753"/>
                <a:gd name="connsiteX20" fmla="*/ 504598 w 540186"/>
                <a:gd name="connsiteY20" fmla="*/ 662230 h 678753"/>
                <a:gd name="connsiteX21" fmla="*/ 504598 w 540186"/>
                <a:gd name="connsiteY21" fmla="*/ 662230 h 678753"/>
                <a:gd name="connsiteX22" fmla="*/ 504598 w 540186"/>
                <a:gd name="connsiteY22" fmla="*/ 662230 h 678753"/>
                <a:gd name="connsiteX23" fmla="*/ 526206 w 540186"/>
                <a:gd name="connsiteY23" fmla="*/ 627911 h 678753"/>
                <a:gd name="connsiteX24" fmla="*/ 521121 w 540186"/>
                <a:gd name="connsiteY24" fmla="*/ 622827 h 678753"/>
                <a:gd name="connsiteX25" fmla="*/ 521121 w 540186"/>
                <a:gd name="connsiteY25" fmla="*/ 621555 h 678753"/>
                <a:gd name="connsiteX26" fmla="*/ 521121 w 540186"/>
                <a:gd name="connsiteY26" fmla="*/ 617742 h 678753"/>
                <a:gd name="connsiteX27" fmla="*/ 522392 w 540186"/>
                <a:gd name="connsiteY27" fmla="*/ 613929 h 678753"/>
                <a:gd name="connsiteX28" fmla="*/ 523664 w 540186"/>
                <a:gd name="connsiteY28" fmla="*/ 612658 h 678753"/>
                <a:gd name="connsiteX29" fmla="*/ 523664 w 540186"/>
                <a:gd name="connsiteY29" fmla="*/ 607574 h 678753"/>
                <a:gd name="connsiteX30" fmla="*/ 526206 w 540186"/>
                <a:gd name="connsiteY30" fmla="*/ 603761 h 678753"/>
                <a:gd name="connsiteX31" fmla="*/ 526206 w 540186"/>
                <a:gd name="connsiteY31" fmla="*/ 601219 h 678753"/>
                <a:gd name="connsiteX32" fmla="*/ 531290 w 540186"/>
                <a:gd name="connsiteY32" fmla="*/ 596134 h 678753"/>
                <a:gd name="connsiteX33" fmla="*/ 536374 w 540186"/>
                <a:gd name="connsiteY33" fmla="*/ 601219 h 678753"/>
                <a:gd name="connsiteX34" fmla="*/ 536374 w 540186"/>
                <a:gd name="connsiteY34" fmla="*/ 607574 h 678753"/>
                <a:gd name="connsiteX35" fmla="*/ 533832 w 540186"/>
                <a:gd name="connsiteY35" fmla="*/ 611387 h 678753"/>
                <a:gd name="connsiteX36" fmla="*/ 533832 w 540186"/>
                <a:gd name="connsiteY36" fmla="*/ 613929 h 678753"/>
                <a:gd name="connsiteX37" fmla="*/ 532561 w 540186"/>
                <a:gd name="connsiteY37" fmla="*/ 617742 h 678753"/>
                <a:gd name="connsiteX38" fmla="*/ 531290 w 540186"/>
                <a:gd name="connsiteY38" fmla="*/ 619013 h 678753"/>
                <a:gd name="connsiteX39" fmla="*/ 531290 w 540186"/>
                <a:gd name="connsiteY39" fmla="*/ 621555 h 678753"/>
                <a:gd name="connsiteX40" fmla="*/ 526206 w 540186"/>
                <a:gd name="connsiteY40" fmla="*/ 627911 h 678753"/>
                <a:gd name="connsiteX41" fmla="*/ 16523 w 540186"/>
                <a:gd name="connsiteY41" fmla="*/ 571984 h 678753"/>
                <a:gd name="connsiteX42" fmla="*/ 11440 w 540186"/>
                <a:gd name="connsiteY42" fmla="*/ 568170 h 678753"/>
                <a:gd name="connsiteX43" fmla="*/ 8897 w 540186"/>
                <a:gd name="connsiteY43" fmla="*/ 559273 h 678753"/>
                <a:gd name="connsiteX44" fmla="*/ 8897 w 540186"/>
                <a:gd name="connsiteY44" fmla="*/ 558002 h 678753"/>
                <a:gd name="connsiteX45" fmla="*/ 8897 w 540186"/>
                <a:gd name="connsiteY45" fmla="*/ 558002 h 678753"/>
                <a:gd name="connsiteX46" fmla="*/ 7626 w 540186"/>
                <a:gd name="connsiteY46" fmla="*/ 556731 h 678753"/>
                <a:gd name="connsiteX47" fmla="*/ 6355 w 540186"/>
                <a:gd name="connsiteY47" fmla="*/ 552918 h 678753"/>
                <a:gd name="connsiteX48" fmla="*/ 6355 w 540186"/>
                <a:gd name="connsiteY48" fmla="*/ 544020 h 678753"/>
                <a:gd name="connsiteX49" fmla="*/ 11440 w 540186"/>
                <a:gd name="connsiteY49" fmla="*/ 538936 h 678753"/>
                <a:gd name="connsiteX50" fmla="*/ 16523 w 540186"/>
                <a:gd name="connsiteY50" fmla="*/ 544020 h 678753"/>
                <a:gd name="connsiteX51" fmla="*/ 16523 w 540186"/>
                <a:gd name="connsiteY51" fmla="*/ 551646 h 678753"/>
                <a:gd name="connsiteX52" fmla="*/ 17795 w 540186"/>
                <a:gd name="connsiteY52" fmla="*/ 552918 h 678753"/>
                <a:gd name="connsiteX53" fmla="*/ 19065 w 540186"/>
                <a:gd name="connsiteY53" fmla="*/ 556731 h 678753"/>
                <a:gd name="connsiteX54" fmla="*/ 19065 w 540186"/>
                <a:gd name="connsiteY54" fmla="*/ 558002 h 678753"/>
                <a:gd name="connsiteX55" fmla="*/ 21608 w 540186"/>
                <a:gd name="connsiteY55" fmla="*/ 566899 h 678753"/>
                <a:gd name="connsiteX56" fmla="*/ 16523 w 540186"/>
                <a:gd name="connsiteY56" fmla="*/ 571984 h 678753"/>
                <a:gd name="connsiteX57" fmla="*/ 16523 w 540186"/>
                <a:gd name="connsiteY57" fmla="*/ 571984 h 678753"/>
                <a:gd name="connsiteX58" fmla="*/ 535103 w 540186"/>
                <a:gd name="connsiteY58" fmla="*/ 563086 h 678753"/>
                <a:gd name="connsiteX59" fmla="*/ 530019 w 540186"/>
                <a:gd name="connsiteY59" fmla="*/ 558002 h 678753"/>
                <a:gd name="connsiteX60" fmla="*/ 530019 w 540186"/>
                <a:gd name="connsiteY60" fmla="*/ 533852 h 678753"/>
                <a:gd name="connsiteX61" fmla="*/ 535103 w 540186"/>
                <a:gd name="connsiteY61" fmla="*/ 528767 h 678753"/>
                <a:gd name="connsiteX62" fmla="*/ 540187 w 540186"/>
                <a:gd name="connsiteY62" fmla="*/ 533852 h 678753"/>
                <a:gd name="connsiteX63" fmla="*/ 540187 w 540186"/>
                <a:gd name="connsiteY63" fmla="*/ 558002 h 678753"/>
                <a:gd name="connsiteX64" fmla="*/ 535103 w 540186"/>
                <a:gd name="connsiteY64" fmla="*/ 563086 h 678753"/>
                <a:gd name="connsiteX65" fmla="*/ 6355 w 540186"/>
                <a:gd name="connsiteY65" fmla="*/ 504616 h 678753"/>
                <a:gd name="connsiteX66" fmla="*/ 2542 w 540186"/>
                <a:gd name="connsiteY66" fmla="*/ 503346 h 678753"/>
                <a:gd name="connsiteX67" fmla="*/ 1271 w 540186"/>
                <a:gd name="connsiteY67" fmla="*/ 502075 h 678753"/>
                <a:gd name="connsiteX68" fmla="*/ 0 w 540186"/>
                <a:gd name="connsiteY68" fmla="*/ 498261 h 678753"/>
                <a:gd name="connsiteX69" fmla="*/ 0 w 540186"/>
                <a:gd name="connsiteY69" fmla="*/ 477924 h 678753"/>
                <a:gd name="connsiteX70" fmla="*/ 5084 w 540186"/>
                <a:gd name="connsiteY70" fmla="*/ 472839 h 678753"/>
                <a:gd name="connsiteX71" fmla="*/ 10168 w 540186"/>
                <a:gd name="connsiteY71" fmla="*/ 477924 h 678753"/>
                <a:gd name="connsiteX72" fmla="*/ 10168 w 540186"/>
                <a:gd name="connsiteY72" fmla="*/ 498261 h 678753"/>
                <a:gd name="connsiteX73" fmla="*/ 10168 w 540186"/>
                <a:gd name="connsiteY73" fmla="*/ 504616 h 678753"/>
                <a:gd name="connsiteX74" fmla="*/ 6355 w 540186"/>
                <a:gd name="connsiteY74" fmla="*/ 504616 h 678753"/>
                <a:gd name="connsiteX75" fmla="*/ 531290 w 540186"/>
                <a:gd name="connsiteY75" fmla="*/ 491906 h 678753"/>
                <a:gd name="connsiteX76" fmla="*/ 526206 w 540186"/>
                <a:gd name="connsiteY76" fmla="*/ 486822 h 678753"/>
                <a:gd name="connsiteX77" fmla="*/ 526206 w 540186"/>
                <a:gd name="connsiteY77" fmla="*/ 481737 h 678753"/>
                <a:gd name="connsiteX78" fmla="*/ 524934 w 540186"/>
                <a:gd name="connsiteY78" fmla="*/ 480466 h 678753"/>
                <a:gd name="connsiteX79" fmla="*/ 523664 w 540186"/>
                <a:gd name="connsiteY79" fmla="*/ 476653 h 678753"/>
                <a:gd name="connsiteX80" fmla="*/ 523664 w 540186"/>
                <a:gd name="connsiteY80" fmla="*/ 469026 h 678753"/>
                <a:gd name="connsiteX81" fmla="*/ 522392 w 540186"/>
                <a:gd name="connsiteY81" fmla="*/ 465213 h 678753"/>
                <a:gd name="connsiteX82" fmla="*/ 527477 w 540186"/>
                <a:gd name="connsiteY82" fmla="*/ 460129 h 678753"/>
                <a:gd name="connsiteX83" fmla="*/ 528747 w 540186"/>
                <a:gd name="connsiteY83" fmla="*/ 460129 h 678753"/>
                <a:gd name="connsiteX84" fmla="*/ 533832 w 540186"/>
                <a:gd name="connsiteY84" fmla="*/ 465213 h 678753"/>
                <a:gd name="connsiteX85" fmla="*/ 533832 w 540186"/>
                <a:gd name="connsiteY85" fmla="*/ 475382 h 678753"/>
                <a:gd name="connsiteX86" fmla="*/ 535103 w 540186"/>
                <a:gd name="connsiteY86" fmla="*/ 476653 h 678753"/>
                <a:gd name="connsiteX87" fmla="*/ 536374 w 540186"/>
                <a:gd name="connsiteY87" fmla="*/ 480466 h 678753"/>
                <a:gd name="connsiteX88" fmla="*/ 536374 w 540186"/>
                <a:gd name="connsiteY88" fmla="*/ 486822 h 678753"/>
                <a:gd name="connsiteX89" fmla="*/ 531290 w 540186"/>
                <a:gd name="connsiteY89" fmla="*/ 491906 h 678753"/>
                <a:gd name="connsiteX90" fmla="*/ 13981 w 540186"/>
                <a:gd name="connsiteY90" fmla="*/ 439792 h 678753"/>
                <a:gd name="connsiteX91" fmla="*/ 8897 w 540186"/>
                <a:gd name="connsiteY91" fmla="*/ 434707 h 678753"/>
                <a:gd name="connsiteX92" fmla="*/ 8897 w 540186"/>
                <a:gd name="connsiteY92" fmla="*/ 430894 h 678753"/>
                <a:gd name="connsiteX93" fmla="*/ 11440 w 540186"/>
                <a:gd name="connsiteY93" fmla="*/ 427081 h 678753"/>
                <a:gd name="connsiteX94" fmla="*/ 11440 w 540186"/>
                <a:gd name="connsiteY94" fmla="*/ 427081 h 678753"/>
                <a:gd name="connsiteX95" fmla="*/ 12710 w 540186"/>
                <a:gd name="connsiteY95" fmla="*/ 423268 h 678753"/>
                <a:gd name="connsiteX96" fmla="*/ 13981 w 540186"/>
                <a:gd name="connsiteY96" fmla="*/ 421996 h 678753"/>
                <a:gd name="connsiteX97" fmla="*/ 13981 w 540186"/>
                <a:gd name="connsiteY97" fmla="*/ 419455 h 678753"/>
                <a:gd name="connsiteX98" fmla="*/ 16523 w 540186"/>
                <a:gd name="connsiteY98" fmla="*/ 415641 h 678753"/>
                <a:gd name="connsiteX99" fmla="*/ 17795 w 540186"/>
                <a:gd name="connsiteY99" fmla="*/ 414370 h 678753"/>
                <a:gd name="connsiteX100" fmla="*/ 25421 w 540186"/>
                <a:gd name="connsiteY100" fmla="*/ 414370 h 678753"/>
                <a:gd name="connsiteX101" fmla="*/ 26691 w 540186"/>
                <a:gd name="connsiteY101" fmla="*/ 419455 h 678753"/>
                <a:gd name="connsiteX102" fmla="*/ 26691 w 540186"/>
                <a:gd name="connsiteY102" fmla="*/ 420726 h 678753"/>
                <a:gd name="connsiteX103" fmla="*/ 24150 w 540186"/>
                <a:gd name="connsiteY103" fmla="*/ 424539 h 678753"/>
                <a:gd name="connsiteX104" fmla="*/ 24150 w 540186"/>
                <a:gd name="connsiteY104" fmla="*/ 424539 h 678753"/>
                <a:gd name="connsiteX105" fmla="*/ 22878 w 540186"/>
                <a:gd name="connsiteY105" fmla="*/ 428352 h 678753"/>
                <a:gd name="connsiteX106" fmla="*/ 21608 w 540186"/>
                <a:gd name="connsiteY106" fmla="*/ 429623 h 678753"/>
                <a:gd name="connsiteX107" fmla="*/ 21608 w 540186"/>
                <a:gd name="connsiteY107" fmla="*/ 432166 h 678753"/>
                <a:gd name="connsiteX108" fmla="*/ 19065 w 540186"/>
                <a:gd name="connsiteY108" fmla="*/ 435979 h 678753"/>
                <a:gd name="connsiteX109" fmla="*/ 13981 w 540186"/>
                <a:gd name="connsiteY109" fmla="*/ 439792 h 678753"/>
                <a:gd name="connsiteX110" fmla="*/ 514766 w 540186"/>
                <a:gd name="connsiteY110" fmla="*/ 432166 h 678753"/>
                <a:gd name="connsiteX111" fmla="*/ 512224 w 540186"/>
                <a:gd name="connsiteY111" fmla="*/ 430894 h 678753"/>
                <a:gd name="connsiteX112" fmla="*/ 509682 w 540186"/>
                <a:gd name="connsiteY112" fmla="*/ 427081 h 678753"/>
                <a:gd name="connsiteX113" fmla="*/ 509682 w 540186"/>
                <a:gd name="connsiteY113" fmla="*/ 427081 h 678753"/>
                <a:gd name="connsiteX114" fmla="*/ 507140 w 540186"/>
                <a:gd name="connsiteY114" fmla="*/ 423268 h 678753"/>
                <a:gd name="connsiteX115" fmla="*/ 507140 w 540186"/>
                <a:gd name="connsiteY115" fmla="*/ 423268 h 678753"/>
                <a:gd name="connsiteX116" fmla="*/ 504598 w 540186"/>
                <a:gd name="connsiteY116" fmla="*/ 419455 h 678753"/>
                <a:gd name="connsiteX117" fmla="*/ 504598 w 540186"/>
                <a:gd name="connsiteY117" fmla="*/ 414370 h 678753"/>
                <a:gd name="connsiteX118" fmla="*/ 503327 w 540186"/>
                <a:gd name="connsiteY118" fmla="*/ 413100 h 678753"/>
                <a:gd name="connsiteX119" fmla="*/ 502056 w 540186"/>
                <a:gd name="connsiteY119" fmla="*/ 409286 h 678753"/>
                <a:gd name="connsiteX120" fmla="*/ 502056 w 540186"/>
                <a:gd name="connsiteY120" fmla="*/ 408015 h 678753"/>
                <a:gd name="connsiteX121" fmla="*/ 507140 w 540186"/>
                <a:gd name="connsiteY121" fmla="*/ 402930 h 678753"/>
                <a:gd name="connsiteX122" fmla="*/ 512224 w 540186"/>
                <a:gd name="connsiteY122" fmla="*/ 406744 h 678753"/>
                <a:gd name="connsiteX123" fmla="*/ 513496 w 540186"/>
                <a:gd name="connsiteY123" fmla="*/ 408015 h 678753"/>
                <a:gd name="connsiteX124" fmla="*/ 514766 w 540186"/>
                <a:gd name="connsiteY124" fmla="*/ 411828 h 678753"/>
                <a:gd name="connsiteX125" fmla="*/ 514766 w 540186"/>
                <a:gd name="connsiteY125" fmla="*/ 411828 h 678753"/>
                <a:gd name="connsiteX126" fmla="*/ 517309 w 540186"/>
                <a:gd name="connsiteY126" fmla="*/ 415641 h 678753"/>
                <a:gd name="connsiteX127" fmla="*/ 517309 w 540186"/>
                <a:gd name="connsiteY127" fmla="*/ 415641 h 678753"/>
                <a:gd name="connsiteX128" fmla="*/ 519851 w 540186"/>
                <a:gd name="connsiteY128" fmla="*/ 419455 h 678753"/>
                <a:gd name="connsiteX129" fmla="*/ 519851 w 540186"/>
                <a:gd name="connsiteY129" fmla="*/ 423268 h 678753"/>
                <a:gd name="connsiteX130" fmla="*/ 518579 w 540186"/>
                <a:gd name="connsiteY130" fmla="*/ 428352 h 678753"/>
                <a:gd name="connsiteX131" fmla="*/ 514766 w 540186"/>
                <a:gd name="connsiteY131" fmla="*/ 432166 h 678753"/>
                <a:gd name="connsiteX132" fmla="*/ 44486 w 540186"/>
                <a:gd name="connsiteY132" fmla="*/ 387678 h 678753"/>
                <a:gd name="connsiteX133" fmla="*/ 41944 w 540186"/>
                <a:gd name="connsiteY133" fmla="*/ 387678 h 678753"/>
                <a:gd name="connsiteX134" fmla="*/ 36860 w 540186"/>
                <a:gd name="connsiteY134" fmla="*/ 382593 h 678753"/>
                <a:gd name="connsiteX135" fmla="*/ 39402 w 540186"/>
                <a:gd name="connsiteY135" fmla="*/ 378780 h 678753"/>
                <a:gd name="connsiteX136" fmla="*/ 41944 w 540186"/>
                <a:gd name="connsiteY136" fmla="*/ 376238 h 678753"/>
                <a:gd name="connsiteX137" fmla="*/ 43215 w 540186"/>
                <a:gd name="connsiteY137" fmla="*/ 374967 h 678753"/>
                <a:gd name="connsiteX138" fmla="*/ 44486 w 540186"/>
                <a:gd name="connsiteY138" fmla="*/ 373696 h 678753"/>
                <a:gd name="connsiteX139" fmla="*/ 47028 w 540186"/>
                <a:gd name="connsiteY139" fmla="*/ 369883 h 678753"/>
                <a:gd name="connsiteX140" fmla="*/ 49570 w 540186"/>
                <a:gd name="connsiteY140" fmla="*/ 367340 h 678753"/>
                <a:gd name="connsiteX141" fmla="*/ 50841 w 540186"/>
                <a:gd name="connsiteY141" fmla="*/ 366070 h 678753"/>
                <a:gd name="connsiteX142" fmla="*/ 58467 w 540186"/>
                <a:gd name="connsiteY142" fmla="*/ 366070 h 678753"/>
                <a:gd name="connsiteX143" fmla="*/ 59738 w 540186"/>
                <a:gd name="connsiteY143" fmla="*/ 371153 h 678753"/>
                <a:gd name="connsiteX144" fmla="*/ 59738 w 540186"/>
                <a:gd name="connsiteY144" fmla="*/ 372425 h 678753"/>
                <a:gd name="connsiteX145" fmla="*/ 57196 w 540186"/>
                <a:gd name="connsiteY145" fmla="*/ 376238 h 678753"/>
                <a:gd name="connsiteX146" fmla="*/ 54654 w 540186"/>
                <a:gd name="connsiteY146" fmla="*/ 378780 h 678753"/>
                <a:gd name="connsiteX147" fmla="*/ 53383 w 540186"/>
                <a:gd name="connsiteY147" fmla="*/ 380051 h 678753"/>
                <a:gd name="connsiteX148" fmla="*/ 52112 w 540186"/>
                <a:gd name="connsiteY148" fmla="*/ 381323 h 678753"/>
                <a:gd name="connsiteX149" fmla="*/ 49570 w 540186"/>
                <a:gd name="connsiteY149" fmla="*/ 385136 h 678753"/>
                <a:gd name="connsiteX150" fmla="*/ 44486 w 540186"/>
                <a:gd name="connsiteY150" fmla="*/ 387678 h 678753"/>
                <a:gd name="connsiteX151" fmla="*/ 486804 w 540186"/>
                <a:gd name="connsiteY151" fmla="*/ 376238 h 678753"/>
                <a:gd name="connsiteX152" fmla="*/ 482991 w 540186"/>
                <a:gd name="connsiteY152" fmla="*/ 373696 h 678753"/>
                <a:gd name="connsiteX153" fmla="*/ 481720 w 540186"/>
                <a:gd name="connsiteY153" fmla="*/ 372425 h 678753"/>
                <a:gd name="connsiteX154" fmla="*/ 480448 w 540186"/>
                <a:gd name="connsiteY154" fmla="*/ 371153 h 678753"/>
                <a:gd name="connsiteX155" fmla="*/ 479178 w 540186"/>
                <a:gd name="connsiteY155" fmla="*/ 369883 h 678753"/>
                <a:gd name="connsiteX156" fmla="*/ 472823 w 540186"/>
                <a:gd name="connsiteY156" fmla="*/ 357172 h 678753"/>
                <a:gd name="connsiteX157" fmla="*/ 471551 w 540186"/>
                <a:gd name="connsiteY157" fmla="*/ 355901 h 678753"/>
                <a:gd name="connsiteX158" fmla="*/ 471551 w 540186"/>
                <a:gd name="connsiteY158" fmla="*/ 349546 h 678753"/>
                <a:gd name="connsiteX159" fmla="*/ 479178 w 540186"/>
                <a:gd name="connsiteY159" fmla="*/ 349546 h 678753"/>
                <a:gd name="connsiteX160" fmla="*/ 480448 w 540186"/>
                <a:gd name="connsiteY160" fmla="*/ 350817 h 678753"/>
                <a:gd name="connsiteX161" fmla="*/ 481720 w 540186"/>
                <a:gd name="connsiteY161" fmla="*/ 352087 h 678753"/>
                <a:gd name="connsiteX162" fmla="*/ 488075 w 540186"/>
                <a:gd name="connsiteY162" fmla="*/ 364798 h 678753"/>
                <a:gd name="connsiteX163" fmla="*/ 489346 w 540186"/>
                <a:gd name="connsiteY163" fmla="*/ 366070 h 678753"/>
                <a:gd name="connsiteX164" fmla="*/ 490617 w 540186"/>
                <a:gd name="connsiteY164" fmla="*/ 367340 h 678753"/>
                <a:gd name="connsiteX165" fmla="*/ 491888 w 540186"/>
                <a:gd name="connsiteY165" fmla="*/ 369883 h 678753"/>
                <a:gd name="connsiteX166" fmla="*/ 489346 w 540186"/>
                <a:gd name="connsiteY166" fmla="*/ 376238 h 678753"/>
                <a:gd name="connsiteX167" fmla="*/ 486804 w 540186"/>
                <a:gd name="connsiteY167" fmla="*/ 376238 h 678753"/>
                <a:gd name="connsiteX168" fmla="*/ 85159 w 540186"/>
                <a:gd name="connsiteY168" fmla="*/ 338106 h 678753"/>
                <a:gd name="connsiteX169" fmla="*/ 80075 w 540186"/>
                <a:gd name="connsiteY169" fmla="*/ 333021 h 678753"/>
                <a:gd name="connsiteX170" fmla="*/ 80075 w 540186"/>
                <a:gd name="connsiteY170" fmla="*/ 331750 h 678753"/>
                <a:gd name="connsiteX171" fmla="*/ 85159 w 540186"/>
                <a:gd name="connsiteY171" fmla="*/ 326666 h 678753"/>
                <a:gd name="connsiteX172" fmla="*/ 86430 w 540186"/>
                <a:gd name="connsiteY172" fmla="*/ 322853 h 678753"/>
                <a:gd name="connsiteX173" fmla="*/ 94056 w 540186"/>
                <a:gd name="connsiteY173" fmla="*/ 315227 h 678753"/>
                <a:gd name="connsiteX174" fmla="*/ 99140 w 540186"/>
                <a:gd name="connsiteY174" fmla="*/ 311414 h 678753"/>
                <a:gd name="connsiteX175" fmla="*/ 104224 w 540186"/>
                <a:gd name="connsiteY175" fmla="*/ 316497 h 678753"/>
                <a:gd name="connsiteX176" fmla="*/ 104224 w 540186"/>
                <a:gd name="connsiteY176" fmla="*/ 317769 h 678753"/>
                <a:gd name="connsiteX177" fmla="*/ 102953 w 540186"/>
                <a:gd name="connsiteY177" fmla="*/ 321582 h 678753"/>
                <a:gd name="connsiteX178" fmla="*/ 95327 w 540186"/>
                <a:gd name="connsiteY178" fmla="*/ 329208 h 678753"/>
                <a:gd name="connsiteX179" fmla="*/ 94056 w 540186"/>
                <a:gd name="connsiteY179" fmla="*/ 333021 h 678753"/>
                <a:gd name="connsiteX180" fmla="*/ 91514 w 540186"/>
                <a:gd name="connsiteY180" fmla="*/ 335563 h 678753"/>
                <a:gd name="connsiteX181" fmla="*/ 90243 w 540186"/>
                <a:gd name="connsiteY181" fmla="*/ 336835 h 678753"/>
                <a:gd name="connsiteX182" fmla="*/ 85159 w 540186"/>
                <a:gd name="connsiteY182" fmla="*/ 338106 h 678753"/>
                <a:gd name="connsiteX183" fmla="*/ 452486 w 540186"/>
                <a:gd name="connsiteY183" fmla="*/ 315227 h 678753"/>
                <a:gd name="connsiteX184" fmla="*/ 447402 w 540186"/>
                <a:gd name="connsiteY184" fmla="*/ 312684 h 678753"/>
                <a:gd name="connsiteX185" fmla="*/ 446131 w 540186"/>
                <a:gd name="connsiteY185" fmla="*/ 311414 h 678753"/>
                <a:gd name="connsiteX186" fmla="*/ 444860 w 540186"/>
                <a:gd name="connsiteY186" fmla="*/ 307600 h 678753"/>
                <a:gd name="connsiteX187" fmla="*/ 444860 w 540186"/>
                <a:gd name="connsiteY187" fmla="*/ 307600 h 678753"/>
                <a:gd name="connsiteX188" fmla="*/ 443589 w 540186"/>
                <a:gd name="connsiteY188" fmla="*/ 306329 h 678753"/>
                <a:gd name="connsiteX189" fmla="*/ 442318 w 540186"/>
                <a:gd name="connsiteY189" fmla="*/ 302516 h 678753"/>
                <a:gd name="connsiteX190" fmla="*/ 442318 w 540186"/>
                <a:gd name="connsiteY190" fmla="*/ 302516 h 678753"/>
                <a:gd name="connsiteX191" fmla="*/ 441047 w 540186"/>
                <a:gd name="connsiteY191" fmla="*/ 301244 h 678753"/>
                <a:gd name="connsiteX192" fmla="*/ 439775 w 540186"/>
                <a:gd name="connsiteY192" fmla="*/ 297431 h 678753"/>
                <a:gd name="connsiteX193" fmla="*/ 439775 w 540186"/>
                <a:gd name="connsiteY193" fmla="*/ 297431 h 678753"/>
                <a:gd name="connsiteX194" fmla="*/ 437234 w 540186"/>
                <a:gd name="connsiteY194" fmla="*/ 293618 h 678753"/>
                <a:gd name="connsiteX195" fmla="*/ 437234 w 540186"/>
                <a:gd name="connsiteY195" fmla="*/ 291076 h 678753"/>
                <a:gd name="connsiteX196" fmla="*/ 442318 w 540186"/>
                <a:gd name="connsiteY196" fmla="*/ 285992 h 678753"/>
                <a:gd name="connsiteX197" fmla="*/ 447402 w 540186"/>
                <a:gd name="connsiteY197" fmla="*/ 288534 h 678753"/>
                <a:gd name="connsiteX198" fmla="*/ 449944 w 540186"/>
                <a:gd name="connsiteY198" fmla="*/ 292347 h 678753"/>
                <a:gd name="connsiteX199" fmla="*/ 449944 w 540186"/>
                <a:gd name="connsiteY199" fmla="*/ 294889 h 678753"/>
                <a:gd name="connsiteX200" fmla="*/ 451215 w 540186"/>
                <a:gd name="connsiteY200" fmla="*/ 296160 h 678753"/>
                <a:gd name="connsiteX201" fmla="*/ 452486 w 540186"/>
                <a:gd name="connsiteY201" fmla="*/ 299974 h 678753"/>
                <a:gd name="connsiteX202" fmla="*/ 452486 w 540186"/>
                <a:gd name="connsiteY202" fmla="*/ 299974 h 678753"/>
                <a:gd name="connsiteX203" fmla="*/ 453757 w 540186"/>
                <a:gd name="connsiteY203" fmla="*/ 301244 h 678753"/>
                <a:gd name="connsiteX204" fmla="*/ 455028 w 540186"/>
                <a:gd name="connsiteY204" fmla="*/ 305058 h 678753"/>
                <a:gd name="connsiteX205" fmla="*/ 455028 w 540186"/>
                <a:gd name="connsiteY205" fmla="*/ 305058 h 678753"/>
                <a:gd name="connsiteX206" fmla="*/ 456299 w 540186"/>
                <a:gd name="connsiteY206" fmla="*/ 306329 h 678753"/>
                <a:gd name="connsiteX207" fmla="*/ 457570 w 540186"/>
                <a:gd name="connsiteY207" fmla="*/ 310142 h 678753"/>
                <a:gd name="connsiteX208" fmla="*/ 452486 w 540186"/>
                <a:gd name="connsiteY208" fmla="*/ 315227 h 678753"/>
                <a:gd name="connsiteX209" fmla="*/ 124561 w 540186"/>
                <a:gd name="connsiteY209" fmla="*/ 289805 h 678753"/>
                <a:gd name="connsiteX210" fmla="*/ 120748 w 540186"/>
                <a:gd name="connsiteY210" fmla="*/ 288534 h 678753"/>
                <a:gd name="connsiteX211" fmla="*/ 120748 w 540186"/>
                <a:gd name="connsiteY211" fmla="*/ 282178 h 678753"/>
                <a:gd name="connsiteX212" fmla="*/ 123290 w 540186"/>
                <a:gd name="connsiteY212" fmla="*/ 279637 h 678753"/>
                <a:gd name="connsiteX213" fmla="*/ 124561 w 540186"/>
                <a:gd name="connsiteY213" fmla="*/ 275823 h 678753"/>
                <a:gd name="connsiteX214" fmla="*/ 125832 w 540186"/>
                <a:gd name="connsiteY214" fmla="*/ 274552 h 678753"/>
                <a:gd name="connsiteX215" fmla="*/ 127103 w 540186"/>
                <a:gd name="connsiteY215" fmla="*/ 272010 h 678753"/>
                <a:gd name="connsiteX216" fmla="*/ 127103 w 540186"/>
                <a:gd name="connsiteY216" fmla="*/ 270739 h 678753"/>
                <a:gd name="connsiteX217" fmla="*/ 128374 w 540186"/>
                <a:gd name="connsiteY217" fmla="*/ 266926 h 678753"/>
                <a:gd name="connsiteX218" fmla="*/ 132187 w 540186"/>
                <a:gd name="connsiteY218" fmla="*/ 263112 h 678753"/>
                <a:gd name="connsiteX219" fmla="*/ 139813 w 540186"/>
                <a:gd name="connsiteY219" fmla="*/ 263112 h 678753"/>
                <a:gd name="connsiteX220" fmla="*/ 139813 w 540186"/>
                <a:gd name="connsiteY220" fmla="*/ 269467 h 678753"/>
                <a:gd name="connsiteX221" fmla="*/ 137271 w 540186"/>
                <a:gd name="connsiteY221" fmla="*/ 272010 h 678753"/>
                <a:gd name="connsiteX222" fmla="*/ 137271 w 540186"/>
                <a:gd name="connsiteY222" fmla="*/ 274552 h 678753"/>
                <a:gd name="connsiteX223" fmla="*/ 134729 w 540186"/>
                <a:gd name="connsiteY223" fmla="*/ 279637 h 678753"/>
                <a:gd name="connsiteX224" fmla="*/ 133458 w 540186"/>
                <a:gd name="connsiteY224" fmla="*/ 280907 h 678753"/>
                <a:gd name="connsiteX225" fmla="*/ 132187 w 540186"/>
                <a:gd name="connsiteY225" fmla="*/ 282178 h 678753"/>
                <a:gd name="connsiteX226" fmla="*/ 130916 w 540186"/>
                <a:gd name="connsiteY226" fmla="*/ 285992 h 678753"/>
                <a:gd name="connsiteX227" fmla="*/ 127103 w 540186"/>
                <a:gd name="connsiteY227" fmla="*/ 289805 h 678753"/>
                <a:gd name="connsiteX228" fmla="*/ 124561 w 540186"/>
                <a:gd name="connsiteY228" fmla="*/ 289805 h 678753"/>
                <a:gd name="connsiteX229" fmla="*/ 427065 w 540186"/>
                <a:gd name="connsiteY229" fmla="*/ 256757 h 678753"/>
                <a:gd name="connsiteX230" fmla="*/ 423252 w 540186"/>
                <a:gd name="connsiteY230" fmla="*/ 255486 h 678753"/>
                <a:gd name="connsiteX231" fmla="*/ 421981 w 540186"/>
                <a:gd name="connsiteY231" fmla="*/ 254215 h 678753"/>
                <a:gd name="connsiteX232" fmla="*/ 420710 w 540186"/>
                <a:gd name="connsiteY232" fmla="*/ 250401 h 678753"/>
                <a:gd name="connsiteX233" fmla="*/ 420710 w 540186"/>
                <a:gd name="connsiteY233" fmla="*/ 250401 h 678753"/>
                <a:gd name="connsiteX234" fmla="*/ 419439 w 540186"/>
                <a:gd name="connsiteY234" fmla="*/ 249131 h 678753"/>
                <a:gd name="connsiteX235" fmla="*/ 418169 w 540186"/>
                <a:gd name="connsiteY235" fmla="*/ 245317 h 678753"/>
                <a:gd name="connsiteX236" fmla="*/ 418169 w 540186"/>
                <a:gd name="connsiteY236" fmla="*/ 245317 h 678753"/>
                <a:gd name="connsiteX237" fmla="*/ 416897 w 540186"/>
                <a:gd name="connsiteY237" fmla="*/ 244046 h 678753"/>
                <a:gd name="connsiteX238" fmla="*/ 415626 w 540186"/>
                <a:gd name="connsiteY238" fmla="*/ 240233 h 678753"/>
                <a:gd name="connsiteX239" fmla="*/ 415626 w 540186"/>
                <a:gd name="connsiteY239" fmla="*/ 236420 h 678753"/>
                <a:gd name="connsiteX240" fmla="*/ 414355 w 540186"/>
                <a:gd name="connsiteY240" fmla="*/ 235149 h 678753"/>
                <a:gd name="connsiteX241" fmla="*/ 413084 w 540186"/>
                <a:gd name="connsiteY241" fmla="*/ 231335 h 678753"/>
                <a:gd name="connsiteX242" fmla="*/ 413084 w 540186"/>
                <a:gd name="connsiteY242" fmla="*/ 230064 h 678753"/>
                <a:gd name="connsiteX243" fmla="*/ 418169 w 540186"/>
                <a:gd name="connsiteY243" fmla="*/ 224980 h 678753"/>
                <a:gd name="connsiteX244" fmla="*/ 423252 w 540186"/>
                <a:gd name="connsiteY244" fmla="*/ 228794 h 678753"/>
                <a:gd name="connsiteX245" fmla="*/ 424524 w 540186"/>
                <a:gd name="connsiteY245" fmla="*/ 230064 h 678753"/>
                <a:gd name="connsiteX246" fmla="*/ 425794 w 540186"/>
                <a:gd name="connsiteY246" fmla="*/ 233877 h 678753"/>
                <a:gd name="connsiteX247" fmla="*/ 425794 w 540186"/>
                <a:gd name="connsiteY247" fmla="*/ 238962 h 678753"/>
                <a:gd name="connsiteX248" fmla="*/ 427065 w 540186"/>
                <a:gd name="connsiteY248" fmla="*/ 240233 h 678753"/>
                <a:gd name="connsiteX249" fmla="*/ 428337 w 540186"/>
                <a:gd name="connsiteY249" fmla="*/ 244046 h 678753"/>
                <a:gd name="connsiteX250" fmla="*/ 428337 w 540186"/>
                <a:gd name="connsiteY250" fmla="*/ 244046 h 678753"/>
                <a:gd name="connsiteX251" fmla="*/ 429607 w 540186"/>
                <a:gd name="connsiteY251" fmla="*/ 245317 h 678753"/>
                <a:gd name="connsiteX252" fmla="*/ 430879 w 540186"/>
                <a:gd name="connsiteY252" fmla="*/ 249131 h 678753"/>
                <a:gd name="connsiteX253" fmla="*/ 430879 w 540186"/>
                <a:gd name="connsiteY253" fmla="*/ 249131 h 678753"/>
                <a:gd name="connsiteX254" fmla="*/ 430879 w 540186"/>
                <a:gd name="connsiteY254" fmla="*/ 255486 h 678753"/>
                <a:gd name="connsiteX255" fmla="*/ 427065 w 540186"/>
                <a:gd name="connsiteY255" fmla="*/ 256757 h 678753"/>
                <a:gd name="connsiteX256" fmla="*/ 162691 w 540186"/>
                <a:gd name="connsiteY256" fmla="*/ 230064 h 678753"/>
                <a:gd name="connsiteX257" fmla="*/ 160149 w 540186"/>
                <a:gd name="connsiteY257" fmla="*/ 228794 h 678753"/>
                <a:gd name="connsiteX258" fmla="*/ 158879 w 540186"/>
                <a:gd name="connsiteY258" fmla="*/ 222438 h 678753"/>
                <a:gd name="connsiteX259" fmla="*/ 162691 w 540186"/>
                <a:gd name="connsiteY259" fmla="*/ 217354 h 678753"/>
                <a:gd name="connsiteX260" fmla="*/ 165234 w 540186"/>
                <a:gd name="connsiteY260" fmla="*/ 214811 h 678753"/>
                <a:gd name="connsiteX261" fmla="*/ 167776 w 540186"/>
                <a:gd name="connsiteY261" fmla="*/ 210998 h 678753"/>
                <a:gd name="connsiteX262" fmla="*/ 169047 w 540186"/>
                <a:gd name="connsiteY262" fmla="*/ 209727 h 678753"/>
                <a:gd name="connsiteX263" fmla="*/ 170318 w 540186"/>
                <a:gd name="connsiteY263" fmla="*/ 208456 h 678753"/>
                <a:gd name="connsiteX264" fmla="*/ 171589 w 540186"/>
                <a:gd name="connsiteY264" fmla="*/ 204643 h 678753"/>
                <a:gd name="connsiteX265" fmla="*/ 174131 w 540186"/>
                <a:gd name="connsiteY265" fmla="*/ 202101 h 678753"/>
                <a:gd name="connsiteX266" fmla="*/ 181757 w 540186"/>
                <a:gd name="connsiteY266" fmla="*/ 202101 h 678753"/>
                <a:gd name="connsiteX267" fmla="*/ 181757 w 540186"/>
                <a:gd name="connsiteY267" fmla="*/ 208456 h 678753"/>
                <a:gd name="connsiteX268" fmla="*/ 177944 w 540186"/>
                <a:gd name="connsiteY268" fmla="*/ 210998 h 678753"/>
                <a:gd name="connsiteX269" fmla="*/ 176673 w 540186"/>
                <a:gd name="connsiteY269" fmla="*/ 214811 h 678753"/>
                <a:gd name="connsiteX270" fmla="*/ 175402 w 540186"/>
                <a:gd name="connsiteY270" fmla="*/ 216083 h 678753"/>
                <a:gd name="connsiteX271" fmla="*/ 172860 w 540186"/>
                <a:gd name="connsiteY271" fmla="*/ 219896 h 678753"/>
                <a:gd name="connsiteX272" fmla="*/ 171589 w 540186"/>
                <a:gd name="connsiteY272" fmla="*/ 221167 h 678753"/>
                <a:gd name="connsiteX273" fmla="*/ 169047 w 540186"/>
                <a:gd name="connsiteY273" fmla="*/ 223709 h 678753"/>
                <a:gd name="connsiteX274" fmla="*/ 166504 w 540186"/>
                <a:gd name="connsiteY274" fmla="*/ 227522 h 678753"/>
                <a:gd name="connsiteX275" fmla="*/ 162691 w 540186"/>
                <a:gd name="connsiteY275" fmla="*/ 230064 h 678753"/>
                <a:gd name="connsiteX276" fmla="*/ 402916 w 540186"/>
                <a:gd name="connsiteY276" fmla="*/ 190661 h 678753"/>
                <a:gd name="connsiteX277" fmla="*/ 399103 w 540186"/>
                <a:gd name="connsiteY277" fmla="*/ 188119 h 678753"/>
                <a:gd name="connsiteX278" fmla="*/ 399103 w 540186"/>
                <a:gd name="connsiteY278" fmla="*/ 186847 h 678753"/>
                <a:gd name="connsiteX279" fmla="*/ 399103 w 540186"/>
                <a:gd name="connsiteY279" fmla="*/ 184306 h 678753"/>
                <a:gd name="connsiteX280" fmla="*/ 399103 w 540186"/>
                <a:gd name="connsiteY280" fmla="*/ 181764 h 678753"/>
                <a:gd name="connsiteX281" fmla="*/ 397832 w 540186"/>
                <a:gd name="connsiteY281" fmla="*/ 180492 h 678753"/>
                <a:gd name="connsiteX282" fmla="*/ 396561 w 540186"/>
                <a:gd name="connsiteY282" fmla="*/ 176679 h 678753"/>
                <a:gd name="connsiteX283" fmla="*/ 396561 w 540186"/>
                <a:gd name="connsiteY283" fmla="*/ 174137 h 678753"/>
                <a:gd name="connsiteX284" fmla="*/ 395289 w 540186"/>
                <a:gd name="connsiteY284" fmla="*/ 172866 h 678753"/>
                <a:gd name="connsiteX285" fmla="*/ 394019 w 540186"/>
                <a:gd name="connsiteY285" fmla="*/ 169053 h 678753"/>
                <a:gd name="connsiteX286" fmla="*/ 394019 w 540186"/>
                <a:gd name="connsiteY286" fmla="*/ 169053 h 678753"/>
                <a:gd name="connsiteX287" fmla="*/ 392748 w 540186"/>
                <a:gd name="connsiteY287" fmla="*/ 167781 h 678753"/>
                <a:gd name="connsiteX288" fmla="*/ 391476 w 540186"/>
                <a:gd name="connsiteY288" fmla="*/ 163968 h 678753"/>
                <a:gd name="connsiteX289" fmla="*/ 391476 w 540186"/>
                <a:gd name="connsiteY289" fmla="*/ 162698 h 678753"/>
                <a:gd name="connsiteX290" fmla="*/ 396561 w 540186"/>
                <a:gd name="connsiteY290" fmla="*/ 157613 h 678753"/>
                <a:gd name="connsiteX291" fmla="*/ 401645 w 540186"/>
                <a:gd name="connsiteY291" fmla="*/ 162698 h 678753"/>
                <a:gd name="connsiteX292" fmla="*/ 402916 w 540186"/>
                <a:gd name="connsiteY292" fmla="*/ 163968 h 678753"/>
                <a:gd name="connsiteX293" fmla="*/ 404187 w 540186"/>
                <a:gd name="connsiteY293" fmla="*/ 167781 h 678753"/>
                <a:gd name="connsiteX294" fmla="*/ 404187 w 540186"/>
                <a:gd name="connsiteY294" fmla="*/ 167781 h 678753"/>
                <a:gd name="connsiteX295" fmla="*/ 405458 w 540186"/>
                <a:gd name="connsiteY295" fmla="*/ 169053 h 678753"/>
                <a:gd name="connsiteX296" fmla="*/ 406729 w 540186"/>
                <a:gd name="connsiteY296" fmla="*/ 172866 h 678753"/>
                <a:gd name="connsiteX297" fmla="*/ 406729 w 540186"/>
                <a:gd name="connsiteY297" fmla="*/ 175408 h 678753"/>
                <a:gd name="connsiteX298" fmla="*/ 408000 w 540186"/>
                <a:gd name="connsiteY298" fmla="*/ 176679 h 678753"/>
                <a:gd name="connsiteX299" fmla="*/ 409271 w 540186"/>
                <a:gd name="connsiteY299" fmla="*/ 180492 h 678753"/>
                <a:gd name="connsiteX300" fmla="*/ 409271 w 540186"/>
                <a:gd name="connsiteY300" fmla="*/ 184306 h 678753"/>
                <a:gd name="connsiteX301" fmla="*/ 406729 w 540186"/>
                <a:gd name="connsiteY301" fmla="*/ 190661 h 678753"/>
                <a:gd name="connsiteX302" fmla="*/ 402916 w 540186"/>
                <a:gd name="connsiteY302" fmla="*/ 190661 h 678753"/>
                <a:gd name="connsiteX303" fmla="*/ 202094 w 540186"/>
                <a:gd name="connsiteY303" fmla="*/ 171595 h 678753"/>
                <a:gd name="connsiteX304" fmla="*/ 198280 w 540186"/>
                <a:gd name="connsiteY304" fmla="*/ 170324 h 678753"/>
                <a:gd name="connsiteX305" fmla="*/ 197009 w 540186"/>
                <a:gd name="connsiteY305" fmla="*/ 165240 h 678753"/>
                <a:gd name="connsiteX306" fmla="*/ 197009 w 540186"/>
                <a:gd name="connsiteY306" fmla="*/ 165240 h 678753"/>
                <a:gd name="connsiteX307" fmla="*/ 198280 w 540186"/>
                <a:gd name="connsiteY307" fmla="*/ 161426 h 678753"/>
                <a:gd name="connsiteX308" fmla="*/ 199552 w 540186"/>
                <a:gd name="connsiteY308" fmla="*/ 160155 h 678753"/>
                <a:gd name="connsiteX309" fmla="*/ 200822 w 540186"/>
                <a:gd name="connsiteY309" fmla="*/ 156342 h 678753"/>
                <a:gd name="connsiteX310" fmla="*/ 202094 w 540186"/>
                <a:gd name="connsiteY310" fmla="*/ 155071 h 678753"/>
                <a:gd name="connsiteX311" fmla="*/ 205907 w 540186"/>
                <a:gd name="connsiteY311" fmla="*/ 146174 h 678753"/>
                <a:gd name="connsiteX312" fmla="*/ 207177 w 540186"/>
                <a:gd name="connsiteY312" fmla="*/ 144902 h 678753"/>
                <a:gd name="connsiteX313" fmla="*/ 208449 w 540186"/>
                <a:gd name="connsiteY313" fmla="*/ 143631 h 678753"/>
                <a:gd name="connsiteX314" fmla="*/ 216075 w 540186"/>
                <a:gd name="connsiteY314" fmla="*/ 143631 h 678753"/>
                <a:gd name="connsiteX315" fmla="*/ 216075 w 540186"/>
                <a:gd name="connsiteY315" fmla="*/ 149987 h 678753"/>
                <a:gd name="connsiteX316" fmla="*/ 214804 w 540186"/>
                <a:gd name="connsiteY316" fmla="*/ 151258 h 678753"/>
                <a:gd name="connsiteX317" fmla="*/ 210990 w 540186"/>
                <a:gd name="connsiteY317" fmla="*/ 160155 h 678753"/>
                <a:gd name="connsiteX318" fmla="*/ 209720 w 540186"/>
                <a:gd name="connsiteY318" fmla="*/ 161426 h 678753"/>
                <a:gd name="connsiteX319" fmla="*/ 208449 w 540186"/>
                <a:gd name="connsiteY319" fmla="*/ 162698 h 678753"/>
                <a:gd name="connsiteX320" fmla="*/ 207177 w 540186"/>
                <a:gd name="connsiteY320" fmla="*/ 166511 h 678753"/>
                <a:gd name="connsiteX321" fmla="*/ 205907 w 540186"/>
                <a:gd name="connsiteY321" fmla="*/ 167781 h 678753"/>
                <a:gd name="connsiteX322" fmla="*/ 204635 w 540186"/>
                <a:gd name="connsiteY322" fmla="*/ 171595 h 678753"/>
                <a:gd name="connsiteX323" fmla="*/ 202094 w 540186"/>
                <a:gd name="connsiteY323" fmla="*/ 171595 h 678753"/>
                <a:gd name="connsiteX324" fmla="*/ 378766 w 540186"/>
                <a:gd name="connsiteY324" fmla="*/ 128378 h 678753"/>
                <a:gd name="connsiteX325" fmla="*/ 373683 w 540186"/>
                <a:gd name="connsiteY325" fmla="*/ 124565 h 678753"/>
                <a:gd name="connsiteX326" fmla="*/ 373683 w 540186"/>
                <a:gd name="connsiteY326" fmla="*/ 122023 h 678753"/>
                <a:gd name="connsiteX327" fmla="*/ 371140 w 540186"/>
                <a:gd name="connsiteY327" fmla="*/ 118210 h 678753"/>
                <a:gd name="connsiteX328" fmla="*/ 371140 w 540186"/>
                <a:gd name="connsiteY328" fmla="*/ 118210 h 678753"/>
                <a:gd name="connsiteX329" fmla="*/ 368598 w 540186"/>
                <a:gd name="connsiteY329" fmla="*/ 114397 h 678753"/>
                <a:gd name="connsiteX330" fmla="*/ 368598 w 540186"/>
                <a:gd name="connsiteY330" fmla="*/ 109312 h 678753"/>
                <a:gd name="connsiteX331" fmla="*/ 368598 w 540186"/>
                <a:gd name="connsiteY331" fmla="*/ 102957 h 678753"/>
                <a:gd name="connsiteX332" fmla="*/ 376224 w 540186"/>
                <a:gd name="connsiteY332" fmla="*/ 102957 h 678753"/>
                <a:gd name="connsiteX333" fmla="*/ 377495 w 540186"/>
                <a:gd name="connsiteY333" fmla="*/ 104228 h 678753"/>
                <a:gd name="connsiteX334" fmla="*/ 378766 w 540186"/>
                <a:gd name="connsiteY334" fmla="*/ 108041 h 678753"/>
                <a:gd name="connsiteX335" fmla="*/ 378766 w 540186"/>
                <a:gd name="connsiteY335" fmla="*/ 110583 h 678753"/>
                <a:gd name="connsiteX336" fmla="*/ 381308 w 540186"/>
                <a:gd name="connsiteY336" fmla="*/ 114397 h 678753"/>
                <a:gd name="connsiteX337" fmla="*/ 381308 w 540186"/>
                <a:gd name="connsiteY337" fmla="*/ 114397 h 678753"/>
                <a:gd name="connsiteX338" fmla="*/ 383851 w 540186"/>
                <a:gd name="connsiteY338" fmla="*/ 118210 h 678753"/>
                <a:gd name="connsiteX339" fmla="*/ 383851 w 540186"/>
                <a:gd name="connsiteY339" fmla="*/ 123294 h 678753"/>
                <a:gd name="connsiteX340" fmla="*/ 378766 w 540186"/>
                <a:gd name="connsiteY340" fmla="*/ 128378 h 678753"/>
                <a:gd name="connsiteX341" fmla="*/ 238953 w 540186"/>
                <a:gd name="connsiteY341" fmla="*/ 110583 h 678753"/>
                <a:gd name="connsiteX342" fmla="*/ 235140 w 540186"/>
                <a:gd name="connsiteY342" fmla="*/ 109312 h 678753"/>
                <a:gd name="connsiteX343" fmla="*/ 235140 w 540186"/>
                <a:gd name="connsiteY343" fmla="*/ 102957 h 678753"/>
                <a:gd name="connsiteX344" fmla="*/ 236411 w 540186"/>
                <a:gd name="connsiteY344" fmla="*/ 101686 h 678753"/>
                <a:gd name="connsiteX345" fmla="*/ 237682 w 540186"/>
                <a:gd name="connsiteY345" fmla="*/ 99144 h 678753"/>
                <a:gd name="connsiteX346" fmla="*/ 237682 w 540186"/>
                <a:gd name="connsiteY346" fmla="*/ 95331 h 678753"/>
                <a:gd name="connsiteX347" fmla="*/ 238953 w 540186"/>
                <a:gd name="connsiteY347" fmla="*/ 91517 h 678753"/>
                <a:gd name="connsiteX348" fmla="*/ 240225 w 540186"/>
                <a:gd name="connsiteY348" fmla="*/ 90246 h 678753"/>
                <a:gd name="connsiteX349" fmla="*/ 244038 w 540186"/>
                <a:gd name="connsiteY349" fmla="*/ 83891 h 678753"/>
                <a:gd name="connsiteX350" fmla="*/ 250393 w 540186"/>
                <a:gd name="connsiteY350" fmla="*/ 81348 h 678753"/>
                <a:gd name="connsiteX351" fmla="*/ 252935 w 540186"/>
                <a:gd name="connsiteY351" fmla="*/ 87704 h 678753"/>
                <a:gd name="connsiteX352" fmla="*/ 249121 w 540186"/>
                <a:gd name="connsiteY352" fmla="*/ 95331 h 678753"/>
                <a:gd name="connsiteX353" fmla="*/ 247850 w 540186"/>
                <a:gd name="connsiteY353" fmla="*/ 96601 h 678753"/>
                <a:gd name="connsiteX354" fmla="*/ 246580 w 540186"/>
                <a:gd name="connsiteY354" fmla="*/ 97872 h 678753"/>
                <a:gd name="connsiteX355" fmla="*/ 246580 w 540186"/>
                <a:gd name="connsiteY355" fmla="*/ 100415 h 678753"/>
                <a:gd name="connsiteX356" fmla="*/ 246580 w 540186"/>
                <a:gd name="connsiteY356" fmla="*/ 102957 h 678753"/>
                <a:gd name="connsiteX357" fmla="*/ 244038 w 540186"/>
                <a:gd name="connsiteY357" fmla="*/ 108041 h 678753"/>
                <a:gd name="connsiteX358" fmla="*/ 242766 w 540186"/>
                <a:gd name="connsiteY358" fmla="*/ 109312 h 678753"/>
                <a:gd name="connsiteX359" fmla="*/ 241495 w 540186"/>
                <a:gd name="connsiteY359" fmla="*/ 109312 h 678753"/>
                <a:gd name="connsiteX360" fmla="*/ 238953 w 540186"/>
                <a:gd name="connsiteY360" fmla="*/ 110583 h 678753"/>
                <a:gd name="connsiteX361" fmla="*/ 359701 w 540186"/>
                <a:gd name="connsiteY361" fmla="*/ 67367 h 678753"/>
                <a:gd name="connsiteX362" fmla="*/ 354617 w 540186"/>
                <a:gd name="connsiteY362" fmla="*/ 62282 h 678753"/>
                <a:gd name="connsiteX363" fmla="*/ 354617 w 540186"/>
                <a:gd name="connsiteY363" fmla="*/ 59740 h 678753"/>
                <a:gd name="connsiteX364" fmla="*/ 353346 w 540186"/>
                <a:gd name="connsiteY364" fmla="*/ 58469 h 678753"/>
                <a:gd name="connsiteX365" fmla="*/ 352075 w 540186"/>
                <a:gd name="connsiteY365" fmla="*/ 54656 h 678753"/>
                <a:gd name="connsiteX366" fmla="*/ 352075 w 540186"/>
                <a:gd name="connsiteY366" fmla="*/ 52114 h 678753"/>
                <a:gd name="connsiteX367" fmla="*/ 350803 w 540186"/>
                <a:gd name="connsiteY367" fmla="*/ 50843 h 678753"/>
                <a:gd name="connsiteX368" fmla="*/ 349533 w 540186"/>
                <a:gd name="connsiteY368" fmla="*/ 47029 h 678753"/>
                <a:gd name="connsiteX369" fmla="*/ 349533 w 540186"/>
                <a:gd name="connsiteY369" fmla="*/ 47029 h 678753"/>
                <a:gd name="connsiteX370" fmla="*/ 346991 w 540186"/>
                <a:gd name="connsiteY370" fmla="*/ 43216 h 678753"/>
                <a:gd name="connsiteX371" fmla="*/ 346991 w 540186"/>
                <a:gd name="connsiteY371" fmla="*/ 41945 h 678753"/>
                <a:gd name="connsiteX372" fmla="*/ 352075 w 540186"/>
                <a:gd name="connsiteY372" fmla="*/ 36861 h 678753"/>
                <a:gd name="connsiteX373" fmla="*/ 355888 w 540186"/>
                <a:gd name="connsiteY373" fmla="*/ 38132 h 678753"/>
                <a:gd name="connsiteX374" fmla="*/ 359701 w 540186"/>
                <a:gd name="connsiteY374" fmla="*/ 43216 h 678753"/>
                <a:gd name="connsiteX375" fmla="*/ 359701 w 540186"/>
                <a:gd name="connsiteY375" fmla="*/ 45758 h 678753"/>
                <a:gd name="connsiteX376" fmla="*/ 360972 w 540186"/>
                <a:gd name="connsiteY376" fmla="*/ 47029 h 678753"/>
                <a:gd name="connsiteX377" fmla="*/ 362243 w 540186"/>
                <a:gd name="connsiteY377" fmla="*/ 50843 h 678753"/>
                <a:gd name="connsiteX378" fmla="*/ 362243 w 540186"/>
                <a:gd name="connsiteY378" fmla="*/ 53385 h 678753"/>
                <a:gd name="connsiteX379" fmla="*/ 363514 w 540186"/>
                <a:gd name="connsiteY379" fmla="*/ 54656 h 678753"/>
                <a:gd name="connsiteX380" fmla="*/ 364785 w 540186"/>
                <a:gd name="connsiteY380" fmla="*/ 58469 h 678753"/>
                <a:gd name="connsiteX381" fmla="*/ 364785 w 540186"/>
                <a:gd name="connsiteY381" fmla="*/ 62282 h 678753"/>
                <a:gd name="connsiteX382" fmla="*/ 359701 w 540186"/>
                <a:gd name="connsiteY382" fmla="*/ 67367 h 678753"/>
                <a:gd name="connsiteX383" fmla="*/ 272000 w 540186"/>
                <a:gd name="connsiteY383" fmla="*/ 48301 h 678753"/>
                <a:gd name="connsiteX384" fmla="*/ 268187 w 540186"/>
                <a:gd name="connsiteY384" fmla="*/ 47029 h 678753"/>
                <a:gd name="connsiteX385" fmla="*/ 268187 w 540186"/>
                <a:gd name="connsiteY385" fmla="*/ 40674 h 678753"/>
                <a:gd name="connsiteX386" fmla="*/ 269458 w 540186"/>
                <a:gd name="connsiteY386" fmla="*/ 39403 h 678753"/>
                <a:gd name="connsiteX387" fmla="*/ 270729 w 540186"/>
                <a:gd name="connsiteY387" fmla="*/ 36861 h 678753"/>
                <a:gd name="connsiteX388" fmla="*/ 270729 w 540186"/>
                <a:gd name="connsiteY388" fmla="*/ 35590 h 678753"/>
                <a:gd name="connsiteX389" fmla="*/ 273271 w 540186"/>
                <a:gd name="connsiteY389" fmla="*/ 31777 h 678753"/>
                <a:gd name="connsiteX390" fmla="*/ 273271 w 540186"/>
                <a:gd name="connsiteY390" fmla="*/ 31777 h 678753"/>
                <a:gd name="connsiteX391" fmla="*/ 275813 w 540186"/>
                <a:gd name="connsiteY391" fmla="*/ 27963 h 678753"/>
                <a:gd name="connsiteX392" fmla="*/ 275813 w 540186"/>
                <a:gd name="connsiteY392" fmla="*/ 27963 h 678753"/>
                <a:gd name="connsiteX393" fmla="*/ 277084 w 540186"/>
                <a:gd name="connsiteY393" fmla="*/ 25422 h 678753"/>
                <a:gd name="connsiteX394" fmla="*/ 283439 w 540186"/>
                <a:gd name="connsiteY394" fmla="*/ 22879 h 678753"/>
                <a:gd name="connsiteX395" fmla="*/ 285981 w 540186"/>
                <a:gd name="connsiteY395" fmla="*/ 29235 h 678753"/>
                <a:gd name="connsiteX396" fmla="*/ 284711 w 540186"/>
                <a:gd name="connsiteY396" fmla="*/ 30505 h 678753"/>
                <a:gd name="connsiteX397" fmla="*/ 284711 w 540186"/>
                <a:gd name="connsiteY397" fmla="*/ 31777 h 678753"/>
                <a:gd name="connsiteX398" fmla="*/ 282168 w 540186"/>
                <a:gd name="connsiteY398" fmla="*/ 35590 h 678753"/>
                <a:gd name="connsiteX399" fmla="*/ 282168 w 540186"/>
                <a:gd name="connsiteY399" fmla="*/ 35590 h 678753"/>
                <a:gd name="connsiteX400" fmla="*/ 279626 w 540186"/>
                <a:gd name="connsiteY400" fmla="*/ 39403 h 678753"/>
                <a:gd name="connsiteX401" fmla="*/ 279626 w 540186"/>
                <a:gd name="connsiteY401" fmla="*/ 39403 h 678753"/>
                <a:gd name="connsiteX402" fmla="*/ 277084 w 540186"/>
                <a:gd name="connsiteY402" fmla="*/ 44488 h 678753"/>
                <a:gd name="connsiteX403" fmla="*/ 275813 w 540186"/>
                <a:gd name="connsiteY403" fmla="*/ 45758 h 678753"/>
                <a:gd name="connsiteX404" fmla="*/ 274542 w 540186"/>
                <a:gd name="connsiteY404" fmla="*/ 47029 h 678753"/>
                <a:gd name="connsiteX405" fmla="*/ 272000 w 540186"/>
                <a:gd name="connsiteY405" fmla="*/ 48301 h 678753"/>
                <a:gd name="connsiteX406" fmla="*/ 329197 w 540186"/>
                <a:gd name="connsiteY406" fmla="*/ 16524 h 678753"/>
                <a:gd name="connsiteX407" fmla="*/ 326654 w 540186"/>
                <a:gd name="connsiteY407" fmla="*/ 16524 h 678753"/>
                <a:gd name="connsiteX408" fmla="*/ 322841 w 540186"/>
                <a:gd name="connsiteY408" fmla="*/ 13982 h 678753"/>
                <a:gd name="connsiteX409" fmla="*/ 322841 w 540186"/>
                <a:gd name="connsiteY409" fmla="*/ 13982 h 678753"/>
                <a:gd name="connsiteX410" fmla="*/ 319028 w 540186"/>
                <a:gd name="connsiteY410" fmla="*/ 11439 h 678753"/>
                <a:gd name="connsiteX411" fmla="*/ 316486 w 540186"/>
                <a:gd name="connsiteY411" fmla="*/ 11439 h 678753"/>
                <a:gd name="connsiteX412" fmla="*/ 311402 w 540186"/>
                <a:gd name="connsiteY412" fmla="*/ 8897 h 678753"/>
                <a:gd name="connsiteX413" fmla="*/ 307589 w 540186"/>
                <a:gd name="connsiteY413" fmla="*/ 5084 h 678753"/>
                <a:gd name="connsiteX414" fmla="*/ 312673 w 540186"/>
                <a:gd name="connsiteY414" fmla="*/ 0 h 678753"/>
                <a:gd name="connsiteX415" fmla="*/ 315215 w 540186"/>
                <a:gd name="connsiteY415" fmla="*/ 0 h 678753"/>
                <a:gd name="connsiteX416" fmla="*/ 319028 w 540186"/>
                <a:gd name="connsiteY416" fmla="*/ 2542 h 678753"/>
                <a:gd name="connsiteX417" fmla="*/ 321570 w 540186"/>
                <a:gd name="connsiteY417" fmla="*/ 2542 h 678753"/>
                <a:gd name="connsiteX418" fmla="*/ 325383 w 540186"/>
                <a:gd name="connsiteY418" fmla="*/ 5084 h 678753"/>
                <a:gd name="connsiteX419" fmla="*/ 325383 w 540186"/>
                <a:gd name="connsiteY419" fmla="*/ 5084 h 678753"/>
                <a:gd name="connsiteX420" fmla="*/ 330467 w 540186"/>
                <a:gd name="connsiteY420" fmla="*/ 7626 h 678753"/>
                <a:gd name="connsiteX421" fmla="*/ 333010 w 540186"/>
                <a:gd name="connsiteY421" fmla="*/ 11439 h 678753"/>
                <a:gd name="connsiteX422" fmla="*/ 329197 w 540186"/>
                <a:gd name="connsiteY422" fmla="*/ 16524 h 67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0186" h="678753">
                  <a:moveTo>
                    <a:pt x="496972" y="678754"/>
                  </a:moveTo>
                  <a:cubicBezTo>
                    <a:pt x="494430" y="678754"/>
                    <a:pt x="491888" y="676212"/>
                    <a:pt x="491888" y="673670"/>
                  </a:cubicBezTo>
                  <a:lnTo>
                    <a:pt x="491888" y="672399"/>
                  </a:lnTo>
                  <a:cubicBezTo>
                    <a:pt x="491888" y="669856"/>
                    <a:pt x="493159" y="668585"/>
                    <a:pt x="494430" y="668585"/>
                  </a:cubicBezTo>
                  <a:cubicBezTo>
                    <a:pt x="494430" y="667315"/>
                    <a:pt x="495701" y="667315"/>
                    <a:pt x="496972" y="666043"/>
                  </a:cubicBezTo>
                  <a:lnTo>
                    <a:pt x="496972" y="666043"/>
                  </a:lnTo>
                  <a:cubicBezTo>
                    <a:pt x="496972" y="663501"/>
                    <a:pt x="498243" y="662230"/>
                    <a:pt x="499514" y="662230"/>
                  </a:cubicBezTo>
                  <a:cubicBezTo>
                    <a:pt x="499514" y="662230"/>
                    <a:pt x="499514" y="660959"/>
                    <a:pt x="500785" y="660959"/>
                  </a:cubicBezTo>
                  <a:lnTo>
                    <a:pt x="502056" y="659688"/>
                  </a:lnTo>
                  <a:cubicBezTo>
                    <a:pt x="502056" y="657145"/>
                    <a:pt x="504598" y="654604"/>
                    <a:pt x="507140" y="654604"/>
                  </a:cubicBezTo>
                  <a:cubicBezTo>
                    <a:pt x="509682" y="654604"/>
                    <a:pt x="512224" y="657145"/>
                    <a:pt x="512224" y="659688"/>
                  </a:cubicBezTo>
                  <a:cubicBezTo>
                    <a:pt x="512224" y="659688"/>
                    <a:pt x="512224" y="660959"/>
                    <a:pt x="512224" y="660959"/>
                  </a:cubicBezTo>
                  <a:lnTo>
                    <a:pt x="512224" y="660959"/>
                  </a:lnTo>
                  <a:cubicBezTo>
                    <a:pt x="512224" y="662230"/>
                    <a:pt x="512224" y="663501"/>
                    <a:pt x="510953" y="664772"/>
                  </a:cubicBezTo>
                  <a:lnTo>
                    <a:pt x="509682" y="666043"/>
                  </a:lnTo>
                  <a:cubicBezTo>
                    <a:pt x="509682" y="667315"/>
                    <a:pt x="508411" y="669856"/>
                    <a:pt x="507140" y="669856"/>
                  </a:cubicBezTo>
                  <a:lnTo>
                    <a:pt x="507140" y="669856"/>
                  </a:lnTo>
                  <a:cubicBezTo>
                    <a:pt x="507140" y="672399"/>
                    <a:pt x="505869" y="673670"/>
                    <a:pt x="504598" y="673670"/>
                  </a:cubicBezTo>
                  <a:cubicBezTo>
                    <a:pt x="504598" y="674941"/>
                    <a:pt x="503327" y="676212"/>
                    <a:pt x="502056" y="676212"/>
                  </a:cubicBezTo>
                  <a:cubicBezTo>
                    <a:pt x="500785" y="677483"/>
                    <a:pt x="499514" y="678754"/>
                    <a:pt x="496972" y="678754"/>
                  </a:cubicBezTo>
                  <a:moveTo>
                    <a:pt x="504598" y="662230"/>
                  </a:moveTo>
                  <a:lnTo>
                    <a:pt x="504598" y="662230"/>
                  </a:lnTo>
                  <a:lnTo>
                    <a:pt x="504598" y="662230"/>
                  </a:lnTo>
                  <a:close/>
                  <a:moveTo>
                    <a:pt x="526206" y="627911"/>
                  </a:moveTo>
                  <a:cubicBezTo>
                    <a:pt x="523664" y="627911"/>
                    <a:pt x="521121" y="625369"/>
                    <a:pt x="521121" y="622827"/>
                  </a:cubicBezTo>
                  <a:cubicBezTo>
                    <a:pt x="521121" y="622827"/>
                    <a:pt x="521121" y="621555"/>
                    <a:pt x="521121" y="621555"/>
                  </a:cubicBezTo>
                  <a:lnTo>
                    <a:pt x="521121" y="617742"/>
                  </a:lnTo>
                  <a:cubicBezTo>
                    <a:pt x="521121" y="616472"/>
                    <a:pt x="521121" y="615200"/>
                    <a:pt x="522392" y="613929"/>
                  </a:cubicBezTo>
                  <a:lnTo>
                    <a:pt x="523664" y="612658"/>
                  </a:lnTo>
                  <a:lnTo>
                    <a:pt x="523664" y="607574"/>
                  </a:lnTo>
                  <a:cubicBezTo>
                    <a:pt x="523664" y="606302"/>
                    <a:pt x="524934" y="603761"/>
                    <a:pt x="526206" y="603761"/>
                  </a:cubicBezTo>
                  <a:lnTo>
                    <a:pt x="526206" y="601219"/>
                  </a:lnTo>
                  <a:cubicBezTo>
                    <a:pt x="526206" y="598676"/>
                    <a:pt x="528747" y="596134"/>
                    <a:pt x="531290" y="596134"/>
                  </a:cubicBezTo>
                  <a:cubicBezTo>
                    <a:pt x="533832" y="596134"/>
                    <a:pt x="536374" y="598676"/>
                    <a:pt x="536374" y="601219"/>
                  </a:cubicBezTo>
                  <a:lnTo>
                    <a:pt x="536374" y="607574"/>
                  </a:lnTo>
                  <a:cubicBezTo>
                    <a:pt x="536374" y="608845"/>
                    <a:pt x="535103" y="611387"/>
                    <a:pt x="533832" y="611387"/>
                  </a:cubicBezTo>
                  <a:lnTo>
                    <a:pt x="533832" y="613929"/>
                  </a:lnTo>
                  <a:cubicBezTo>
                    <a:pt x="533832" y="615200"/>
                    <a:pt x="533832" y="616472"/>
                    <a:pt x="532561" y="617742"/>
                  </a:cubicBezTo>
                  <a:lnTo>
                    <a:pt x="531290" y="619013"/>
                  </a:lnTo>
                  <a:lnTo>
                    <a:pt x="531290" y="621555"/>
                  </a:lnTo>
                  <a:cubicBezTo>
                    <a:pt x="531290" y="625369"/>
                    <a:pt x="528747" y="627911"/>
                    <a:pt x="526206" y="627911"/>
                  </a:cubicBezTo>
                  <a:moveTo>
                    <a:pt x="16523" y="571984"/>
                  </a:moveTo>
                  <a:cubicBezTo>
                    <a:pt x="13981" y="571984"/>
                    <a:pt x="12710" y="570712"/>
                    <a:pt x="11440" y="568170"/>
                  </a:cubicBezTo>
                  <a:lnTo>
                    <a:pt x="8897" y="559273"/>
                  </a:lnTo>
                  <a:cubicBezTo>
                    <a:pt x="8897" y="559273"/>
                    <a:pt x="8897" y="558002"/>
                    <a:pt x="8897" y="558002"/>
                  </a:cubicBezTo>
                  <a:lnTo>
                    <a:pt x="8897" y="558002"/>
                  </a:lnTo>
                  <a:lnTo>
                    <a:pt x="7626" y="556731"/>
                  </a:lnTo>
                  <a:cubicBezTo>
                    <a:pt x="6355" y="555459"/>
                    <a:pt x="6355" y="554189"/>
                    <a:pt x="6355" y="552918"/>
                  </a:cubicBezTo>
                  <a:lnTo>
                    <a:pt x="6355" y="544020"/>
                  </a:lnTo>
                  <a:cubicBezTo>
                    <a:pt x="6355" y="541478"/>
                    <a:pt x="8897" y="538936"/>
                    <a:pt x="11440" y="538936"/>
                  </a:cubicBezTo>
                  <a:cubicBezTo>
                    <a:pt x="13981" y="538936"/>
                    <a:pt x="16523" y="541478"/>
                    <a:pt x="16523" y="544020"/>
                  </a:cubicBezTo>
                  <a:lnTo>
                    <a:pt x="16523" y="551646"/>
                  </a:lnTo>
                  <a:lnTo>
                    <a:pt x="17795" y="552918"/>
                  </a:lnTo>
                  <a:cubicBezTo>
                    <a:pt x="19065" y="554189"/>
                    <a:pt x="19065" y="555459"/>
                    <a:pt x="19065" y="556731"/>
                  </a:cubicBezTo>
                  <a:lnTo>
                    <a:pt x="19065" y="558002"/>
                  </a:lnTo>
                  <a:lnTo>
                    <a:pt x="21608" y="566899"/>
                  </a:lnTo>
                  <a:cubicBezTo>
                    <a:pt x="21608" y="569442"/>
                    <a:pt x="20336" y="571984"/>
                    <a:pt x="16523" y="571984"/>
                  </a:cubicBezTo>
                  <a:cubicBezTo>
                    <a:pt x="17795" y="571984"/>
                    <a:pt x="16523" y="571984"/>
                    <a:pt x="16523" y="571984"/>
                  </a:cubicBezTo>
                  <a:moveTo>
                    <a:pt x="535103" y="563086"/>
                  </a:moveTo>
                  <a:cubicBezTo>
                    <a:pt x="532561" y="563086"/>
                    <a:pt x="530019" y="560544"/>
                    <a:pt x="530019" y="558002"/>
                  </a:cubicBezTo>
                  <a:lnTo>
                    <a:pt x="530019" y="533852"/>
                  </a:lnTo>
                  <a:cubicBezTo>
                    <a:pt x="530019" y="531309"/>
                    <a:pt x="532561" y="528767"/>
                    <a:pt x="535103" y="528767"/>
                  </a:cubicBezTo>
                  <a:cubicBezTo>
                    <a:pt x="537645" y="528767"/>
                    <a:pt x="540187" y="531309"/>
                    <a:pt x="540187" y="533852"/>
                  </a:cubicBezTo>
                  <a:lnTo>
                    <a:pt x="540187" y="558002"/>
                  </a:lnTo>
                  <a:cubicBezTo>
                    <a:pt x="540187" y="560544"/>
                    <a:pt x="538916" y="563086"/>
                    <a:pt x="535103" y="563086"/>
                  </a:cubicBezTo>
                  <a:moveTo>
                    <a:pt x="6355" y="504616"/>
                  </a:moveTo>
                  <a:cubicBezTo>
                    <a:pt x="5084" y="504616"/>
                    <a:pt x="3813" y="504616"/>
                    <a:pt x="2542" y="503346"/>
                  </a:cubicBezTo>
                  <a:lnTo>
                    <a:pt x="1271" y="502075"/>
                  </a:lnTo>
                  <a:cubicBezTo>
                    <a:pt x="0" y="500803"/>
                    <a:pt x="0" y="499533"/>
                    <a:pt x="0" y="498261"/>
                  </a:cubicBezTo>
                  <a:lnTo>
                    <a:pt x="0" y="477924"/>
                  </a:lnTo>
                  <a:cubicBezTo>
                    <a:pt x="0" y="475382"/>
                    <a:pt x="2542" y="472839"/>
                    <a:pt x="5084" y="472839"/>
                  </a:cubicBezTo>
                  <a:cubicBezTo>
                    <a:pt x="7626" y="472839"/>
                    <a:pt x="10168" y="474111"/>
                    <a:pt x="10168" y="477924"/>
                  </a:cubicBezTo>
                  <a:lnTo>
                    <a:pt x="10168" y="498261"/>
                  </a:lnTo>
                  <a:cubicBezTo>
                    <a:pt x="12710" y="499533"/>
                    <a:pt x="12710" y="503346"/>
                    <a:pt x="10168" y="504616"/>
                  </a:cubicBezTo>
                  <a:cubicBezTo>
                    <a:pt x="8897" y="504616"/>
                    <a:pt x="7626" y="504616"/>
                    <a:pt x="6355" y="504616"/>
                  </a:cubicBezTo>
                  <a:moveTo>
                    <a:pt x="531290" y="491906"/>
                  </a:moveTo>
                  <a:cubicBezTo>
                    <a:pt x="528747" y="491906"/>
                    <a:pt x="526206" y="490635"/>
                    <a:pt x="526206" y="486822"/>
                  </a:cubicBezTo>
                  <a:lnTo>
                    <a:pt x="526206" y="481737"/>
                  </a:lnTo>
                  <a:lnTo>
                    <a:pt x="524934" y="480466"/>
                  </a:lnTo>
                  <a:cubicBezTo>
                    <a:pt x="523664" y="479195"/>
                    <a:pt x="523664" y="477924"/>
                    <a:pt x="523664" y="476653"/>
                  </a:cubicBezTo>
                  <a:lnTo>
                    <a:pt x="523664" y="469026"/>
                  </a:lnTo>
                  <a:cubicBezTo>
                    <a:pt x="522392" y="467756"/>
                    <a:pt x="522392" y="466484"/>
                    <a:pt x="522392" y="465213"/>
                  </a:cubicBezTo>
                  <a:cubicBezTo>
                    <a:pt x="522392" y="462671"/>
                    <a:pt x="524934" y="460129"/>
                    <a:pt x="527477" y="460129"/>
                  </a:cubicBezTo>
                  <a:lnTo>
                    <a:pt x="528747" y="460129"/>
                  </a:lnTo>
                  <a:cubicBezTo>
                    <a:pt x="531290" y="460129"/>
                    <a:pt x="533832" y="462671"/>
                    <a:pt x="533832" y="465213"/>
                  </a:cubicBezTo>
                  <a:lnTo>
                    <a:pt x="533832" y="475382"/>
                  </a:lnTo>
                  <a:lnTo>
                    <a:pt x="535103" y="476653"/>
                  </a:lnTo>
                  <a:cubicBezTo>
                    <a:pt x="536374" y="477924"/>
                    <a:pt x="536374" y="479195"/>
                    <a:pt x="536374" y="480466"/>
                  </a:cubicBezTo>
                  <a:lnTo>
                    <a:pt x="536374" y="486822"/>
                  </a:lnTo>
                  <a:cubicBezTo>
                    <a:pt x="536374" y="489364"/>
                    <a:pt x="533832" y="491906"/>
                    <a:pt x="531290" y="491906"/>
                  </a:cubicBezTo>
                  <a:moveTo>
                    <a:pt x="13981" y="439792"/>
                  </a:moveTo>
                  <a:cubicBezTo>
                    <a:pt x="11440" y="439792"/>
                    <a:pt x="8897" y="437250"/>
                    <a:pt x="8897" y="434707"/>
                  </a:cubicBezTo>
                  <a:lnTo>
                    <a:pt x="8897" y="430894"/>
                  </a:lnTo>
                  <a:cubicBezTo>
                    <a:pt x="8897" y="429623"/>
                    <a:pt x="10168" y="427081"/>
                    <a:pt x="11440" y="427081"/>
                  </a:cubicBezTo>
                  <a:lnTo>
                    <a:pt x="11440" y="427081"/>
                  </a:lnTo>
                  <a:cubicBezTo>
                    <a:pt x="11440" y="425810"/>
                    <a:pt x="11440" y="424539"/>
                    <a:pt x="12710" y="423268"/>
                  </a:cubicBezTo>
                  <a:lnTo>
                    <a:pt x="13981" y="421996"/>
                  </a:lnTo>
                  <a:lnTo>
                    <a:pt x="13981" y="419455"/>
                  </a:lnTo>
                  <a:cubicBezTo>
                    <a:pt x="13981" y="416913"/>
                    <a:pt x="15252" y="415641"/>
                    <a:pt x="16523" y="415641"/>
                  </a:cubicBezTo>
                  <a:cubicBezTo>
                    <a:pt x="16523" y="415641"/>
                    <a:pt x="16523" y="414370"/>
                    <a:pt x="17795" y="414370"/>
                  </a:cubicBezTo>
                  <a:cubicBezTo>
                    <a:pt x="20336" y="413100"/>
                    <a:pt x="22878" y="411828"/>
                    <a:pt x="25421" y="414370"/>
                  </a:cubicBezTo>
                  <a:cubicBezTo>
                    <a:pt x="26691" y="415641"/>
                    <a:pt x="27963" y="418183"/>
                    <a:pt x="26691" y="419455"/>
                  </a:cubicBezTo>
                  <a:lnTo>
                    <a:pt x="26691" y="420726"/>
                  </a:lnTo>
                  <a:cubicBezTo>
                    <a:pt x="26691" y="421996"/>
                    <a:pt x="25421" y="424539"/>
                    <a:pt x="24150" y="424539"/>
                  </a:cubicBezTo>
                  <a:lnTo>
                    <a:pt x="24150" y="424539"/>
                  </a:lnTo>
                  <a:cubicBezTo>
                    <a:pt x="24150" y="425810"/>
                    <a:pt x="24150" y="427081"/>
                    <a:pt x="22878" y="428352"/>
                  </a:cubicBezTo>
                  <a:lnTo>
                    <a:pt x="21608" y="429623"/>
                  </a:lnTo>
                  <a:lnTo>
                    <a:pt x="21608" y="432166"/>
                  </a:lnTo>
                  <a:cubicBezTo>
                    <a:pt x="21608" y="433436"/>
                    <a:pt x="20336" y="435979"/>
                    <a:pt x="19065" y="435979"/>
                  </a:cubicBezTo>
                  <a:cubicBezTo>
                    <a:pt x="19065" y="437250"/>
                    <a:pt x="16523" y="439792"/>
                    <a:pt x="13981" y="439792"/>
                  </a:cubicBezTo>
                  <a:moveTo>
                    <a:pt x="514766" y="432166"/>
                  </a:moveTo>
                  <a:cubicBezTo>
                    <a:pt x="513496" y="432166"/>
                    <a:pt x="512224" y="432166"/>
                    <a:pt x="512224" y="430894"/>
                  </a:cubicBezTo>
                  <a:cubicBezTo>
                    <a:pt x="510953" y="429623"/>
                    <a:pt x="509682" y="428352"/>
                    <a:pt x="509682" y="427081"/>
                  </a:cubicBezTo>
                  <a:lnTo>
                    <a:pt x="509682" y="427081"/>
                  </a:lnTo>
                  <a:cubicBezTo>
                    <a:pt x="508411" y="425810"/>
                    <a:pt x="507140" y="424539"/>
                    <a:pt x="507140" y="423268"/>
                  </a:cubicBezTo>
                  <a:lnTo>
                    <a:pt x="507140" y="423268"/>
                  </a:lnTo>
                  <a:cubicBezTo>
                    <a:pt x="505869" y="421996"/>
                    <a:pt x="504598" y="420726"/>
                    <a:pt x="504598" y="419455"/>
                  </a:cubicBezTo>
                  <a:lnTo>
                    <a:pt x="504598" y="414370"/>
                  </a:lnTo>
                  <a:lnTo>
                    <a:pt x="503327" y="413100"/>
                  </a:lnTo>
                  <a:cubicBezTo>
                    <a:pt x="502056" y="411828"/>
                    <a:pt x="502056" y="410557"/>
                    <a:pt x="502056" y="409286"/>
                  </a:cubicBezTo>
                  <a:lnTo>
                    <a:pt x="502056" y="408015"/>
                  </a:lnTo>
                  <a:cubicBezTo>
                    <a:pt x="502056" y="405473"/>
                    <a:pt x="504598" y="402930"/>
                    <a:pt x="507140" y="402930"/>
                  </a:cubicBezTo>
                  <a:cubicBezTo>
                    <a:pt x="509682" y="402930"/>
                    <a:pt x="512224" y="405473"/>
                    <a:pt x="512224" y="406744"/>
                  </a:cubicBezTo>
                  <a:lnTo>
                    <a:pt x="513496" y="408015"/>
                  </a:lnTo>
                  <a:cubicBezTo>
                    <a:pt x="514766" y="409286"/>
                    <a:pt x="514766" y="410557"/>
                    <a:pt x="514766" y="411828"/>
                  </a:cubicBezTo>
                  <a:lnTo>
                    <a:pt x="514766" y="411828"/>
                  </a:lnTo>
                  <a:cubicBezTo>
                    <a:pt x="516037" y="413100"/>
                    <a:pt x="517309" y="414370"/>
                    <a:pt x="517309" y="415641"/>
                  </a:cubicBezTo>
                  <a:lnTo>
                    <a:pt x="517309" y="415641"/>
                  </a:lnTo>
                  <a:cubicBezTo>
                    <a:pt x="518579" y="416913"/>
                    <a:pt x="519851" y="418183"/>
                    <a:pt x="519851" y="419455"/>
                  </a:cubicBezTo>
                  <a:lnTo>
                    <a:pt x="519851" y="423268"/>
                  </a:lnTo>
                  <a:cubicBezTo>
                    <a:pt x="519851" y="424539"/>
                    <a:pt x="519851" y="427081"/>
                    <a:pt x="518579" y="428352"/>
                  </a:cubicBezTo>
                  <a:cubicBezTo>
                    <a:pt x="517309" y="430894"/>
                    <a:pt x="516037" y="432166"/>
                    <a:pt x="514766" y="432166"/>
                  </a:cubicBezTo>
                  <a:moveTo>
                    <a:pt x="44486" y="387678"/>
                  </a:moveTo>
                  <a:lnTo>
                    <a:pt x="41944" y="387678"/>
                  </a:lnTo>
                  <a:cubicBezTo>
                    <a:pt x="39402" y="387678"/>
                    <a:pt x="36860" y="385136"/>
                    <a:pt x="36860" y="382593"/>
                  </a:cubicBezTo>
                  <a:cubicBezTo>
                    <a:pt x="36860" y="381323"/>
                    <a:pt x="38131" y="378780"/>
                    <a:pt x="39402" y="378780"/>
                  </a:cubicBezTo>
                  <a:cubicBezTo>
                    <a:pt x="39402" y="377509"/>
                    <a:pt x="40673" y="376238"/>
                    <a:pt x="41944" y="376238"/>
                  </a:cubicBezTo>
                  <a:cubicBezTo>
                    <a:pt x="41944" y="376238"/>
                    <a:pt x="41944" y="374967"/>
                    <a:pt x="43215" y="374967"/>
                  </a:cubicBezTo>
                  <a:lnTo>
                    <a:pt x="44486" y="373696"/>
                  </a:lnTo>
                  <a:cubicBezTo>
                    <a:pt x="44486" y="371153"/>
                    <a:pt x="45757" y="369883"/>
                    <a:pt x="47028" y="369883"/>
                  </a:cubicBezTo>
                  <a:cubicBezTo>
                    <a:pt x="47028" y="368612"/>
                    <a:pt x="48299" y="368612"/>
                    <a:pt x="49570" y="367340"/>
                  </a:cubicBezTo>
                  <a:cubicBezTo>
                    <a:pt x="49570" y="367340"/>
                    <a:pt x="49570" y="366070"/>
                    <a:pt x="50841" y="366070"/>
                  </a:cubicBezTo>
                  <a:cubicBezTo>
                    <a:pt x="52112" y="363527"/>
                    <a:pt x="55926" y="363527"/>
                    <a:pt x="58467" y="366070"/>
                  </a:cubicBezTo>
                  <a:cubicBezTo>
                    <a:pt x="59738" y="367340"/>
                    <a:pt x="59738" y="368612"/>
                    <a:pt x="59738" y="371153"/>
                  </a:cubicBezTo>
                  <a:lnTo>
                    <a:pt x="59738" y="372425"/>
                  </a:lnTo>
                  <a:cubicBezTo>
                    <a:pt x="59738" y="374967"/>
                    <a:pt x="58467" y="376238"/>
                    <a:pt x="57196" y="376238"/>
                  </a:cubicBezTo>
                  <a:cubicBezTo>
                    <a:pt x="57196" y="377509"/>
                    <a:pt x="55926" y="377509"/>
                    <a:pt x="54654" y="378780"/>
                  </a:cubicBezTo>
                  <a:cubicBezTo>
                    <a:pt x="54654" y="378780"/>
                    <a:pt x="54654" y="380051"/>
                    <a:pt x="53383" y="380051"/>
                  </a:cubicBezTo>
                  <a:lnTo>
                    <a:pt x="52112" y="381323"/>
                  </a:lnTo>
                  <a:cubicBezTo>
                    <a:pt x="52112" y="383864"/>
                    <a:pt x="50841" y="385136"/>
                    <a:pt x="49570" y="385136"/>
                  </a:cubicBezTo>
                  <a:cubicBezTo>
                    <a:pt x="48299" y="386407"/>
                    <a:pt x="47028" y="387678"/>
                    <a:pt x="44486" y="387678"/>
                  </a:cubicBezTo>
                  <a:moveTo>
                    <a:pt x="486804" y="376238"/>
                  </a:moveTo>
                  <a:cubicBezTo>
                    <a:pt x="485533" y="376238"/>
                    <a:pt x="482991" y="374967"/>
                    <a:pt x="482991" y="373696"/>
                  </a:cubicBezTo>
                  <a:lnTo>
                    <a:pt x="481720" y="372425"/>
                  </a:lnTo>
                  <a:lnTo>
                    <a:pt x="480448" y="371153"/>
                  </a:lnTo>
                  <a:cubicBezTo>
                    <a:pt x="480448" y="371153"/>
                    <a:pt x="479178" y="369883"/>
                    <a:pt x="479178" y="369883"/>
                  </a:cubicBezTo>
                  <a:lnTo>
                    <a:pt x="472823" y="357172"/>
                  </a:lnTo>
                  <a:lnTo>
                    <a:pt x="471551" y="355901"/>
                  </a:lnTo>
                  <a:cubicBezTo>
                    <a:pt x="469010" y="354630"/>
                    <a:pt x="469010" y="350817"/>
                    <a:pt x="471551" y="349546"/>
                  </a:cubicBezTo>
                  <a:cubicBezTo>
                    <a:pt x="474093" y="348274"/>
                    <a:pt x="476636" y="348274"/>
                    <a:pt x="479178" y="349546"/>
                  </a:cubicBezTo>
                  <a:lnTo>
                    <a:pt x="480448" y="350817"/>
                  </a:lnTo>
                  <a:cubicBezTo>
                    <a:pt x="480448" y="350817"/>
                    <a:pt x="481720" y="352087"/>
                    <a:pt x="481720" y="352087"/>
                  </a:cubicBezTo>
                  <a:lnTo>
                    <a:pt x="488075" y="364798"/>
                  </a:lnTo>
                  <a:lnTo>
                    <a:pt x="489346" y="366070"/>
                  </a:lnTo>
                  <a:cubicBezTo>
                    <a:pt x="489346" y="366070"/>
                    <a:pt x="490617" y="367340"/>
                    <a:pt x="490617" y="367340"/>
                  </a:cubicBezTo>
                  <a:lnTo>
                    <a:pt x="491888" y="369883"/>
                  </a:lnTo>
                  <a:cubicBezTo>
                    <a:pt x="493159" y="372425"/>
                    <a:pt x="491888" y="374967"/>
                    <a:pt x="489346" y="376238"/>
                  </a:cubicBezTo>
                  <a:cubicBezTo>
                    <a:pt x="488075" y="374967"/>
                    <a:pt x="488075" y="376238"/>
                    <a:pt x="486804" y="376238"/>
                  </a:cubicBezTo>
                  <a:moveTo>
                    <a:pt x="85159" y="338106"/>
                  </a:moveTo>
                  <a:cubicBezTo>
                    <a:pt x="82617" y="338106"/>
                    <a:pt x="80075" y="335563"/>
                    <a:pt x="80075" y="333021"/>
                  </a:cubicBezTo>
                  <a:lnTo>
                    <a:pt x="80075" y="331750"/>
                  </a:lnTo>
                  <a:cubicBezTo>
                    <a:pt x="80075" y="329208"/>
                    <a:pt x="82617" y="326666"/>
                    <a:pt x="85159" y="326666"/>
                  </a:cubicBezTo>
                  <a:cubicBezTo>
                    <a:pt x="85159" y="325395"/>
                    <a:pt x="85159" y="324124"/>
                    <a:pt x="86430" y="322853"/>
                  </a:cubicBezTo>
                  <a:lnTo>
                    <a:pt x="94056" y="315227"/>
                  </a:lnTo>
                  <a:cubicBezTo>
                    <a:pt x="94056" y="312684"/>
                    <a:pt x="96598" y="311414"/>
                    <a:pt x="99140" y="311414"/>
                  </a:cubicBezTo>
                  <a:cubicBezTo>
                    <a:pt x="101682" y="311414"/>
                    <a:pt x="104224" y="313955"/>
                    <a:pt x="104224" y="316497"/>
                  </a:cubicBezTo>
                  <a:lnTo>
                    <a:pt x="104224" y="317769"/>
                  </a:lnTo>
                  <a:cubicBezTo>
                    <a:pt x="104224" y="319040"/>
                    <a:pt x="104224" y="320310"/>
                    <a:pt x="102953" y="321582"/>
                  </a:cubicBezTo>
                  <a:lnTo>
                    <a:pt x="95327" y="329208"/>
                  </a:lnTo>
                  <a:cubicBezTo>
                    <a:pt x="95327" y="330480"/>
                    <a:pt x="95327" y="331750"/>
                    <a:pt x="94056" y="333021"/>
                  </a:cubicBezTo>
                  <a:lnTo>
                    <a:pt x="91514" y="335563"/>
                  </a:lnTo>
                  <a:cubicBezTo>
                    <a:pt x="91514" y="335563"/>
                    <a:pt x="90243" y="336835"/>
                    <a:pt x="90243" y="336835"/>
                  </a:cubicBezTo>
                  <a:cubicBezTo>
                    <a:pt x="88972" y="336835"/>
                    <a:pt x="87701" y="338106"/>
                    <a:pt x="85159" y="338106"/>
                  </a:cubicBezTo>
                  <a:moveTo>
                    <a:pt x="452486" y="315227"/>
                  </a:moveTo>
                  <a:cubicBezTo>
                    <a:pt x="449944" y="315227"/>
                    <a:pt x="448673" y="313955"/>
                    <a:pt x="447402" y="312684"/>
                  </a:cubicBezTo>
                  <a:lnTo>
                    <a:pt x="446131" y="311414"/>
                  </a:lnTo>
                  <a:cubicBezTo>
                    <a:pt x="444860" y="310142"/>
                    <a:pt x="444860" y="308871"/>
                    <a:pt x="444860" y="307600"/>
                  </a:cubicBezTo>
                  <a:lnTo>
                    <a:pt x="444860" y="307600"/>
                  </a:lnTo>
                  <a:lnTo>
                    <a:pt x="443589" y="306329"/>
                  </a:lnTo>
                  <a:cubicBezTo>
                    <a:pt x="442318" y="305058"/>
                    <a:pt x="442318" y="303787"/>
                    <a:pt x="442318" y="302516"/>
                  </a:cubicBezTo>
                  <a:lnTo>
                    <a:pt x="442318" y="302516"/>
                  </a:lnTo>
                  <a:lnTo>
                    <a:pt x="441047" y="301244"/>
                  </a:lnTo>
                  <a:cubicBezTo>
                    <a:pt x="439775" y="299974"/>
                    <a:pt x="439775" y="298703"/>
                    <a:pt x="439775" y="297431"/>
                  </a:cubicBezTo>
                  <a:lnTo>
                    <a:pt x="439775" y="297431"/>
                  </a:lnTo>
                  <a:cubicBezTo>
                    <a:pt x="438505" y="296160"/>
                    <a:pt x="437234" y="294889"/>
                    <a:pt x="437234" y="293618"/>
                  </a:cubicBezTo>
                  <a:lnTo>
                    <a:pt x="437234" y="291076"/>
                  </a:lnTo>
                  <a:cubicBezTo>
                    <a:pt x="437234" y="288534"/>
                    <a:pt x="439775" y="285992"/>
                    <a:pt x="442318" y="285992"/>
                  </a:cubicBezTo>
                  <a:cubicBezTo>
                    <a:pt x="444860" y="285992"/>
                    <a:pt x="446131" y="287263"/>
                    <a:pt x="447402" y="288534"/>
                  </a:cubicBezTo>
                  <a:cubicBezTo>
                    <a:pt x="448673" y="289805"/>
                    <a:pt x="449944" y="291076"/>
                    <a:pt x="449944" y="292347"/>
                  </a:cubicBezTo>
                  <a:lnTo>
                    <a:pt x="449944" y="294889"/>
                  </a:lnTo>
                  <a:lnTo>
                    <a:pt x="451215" y="296160"/>
                  </a:lnTo>
                  <a:cubicBezTo>
                    <a:pt x="452486" y="297431"/>
                    <a:pt x="452486" y="298703"/>
                    <a:pt x="452486" y="299974"/>
                  </a:cubicBezTo>
                  <a:lnTo>
                    <a:pt x="452486" y="299974"/>
                  </a:lnTo>
                  <a:lnTo>
                    <a:pt x="453757" y="301244"/>
                  </a:lnTo>
                  <a:cubicBezTo>
                    <a:pt x="455028" y="302516"/>
                    <a:pt x="455028" y="303787"/>
                    <a:pt x="455028" y="305058"/>
                  </a:cubicBezTo>
                  <a:lnTo>
                    <a:pt x="455028" y="305058"/>
                  </a:lnTo>
                  <a:lnTo>
                    <a:pt x="456299" y="306329"/>
                  </a:lnTo>
                  <a:cubicBezTo>
                    <a:pt x="457570" y="307600"/>
                    <a:pt x="457570" y="308871"/>
                    <a:pt x="457570" y="310142"/>
                  </a:cubicBezTo>
                  <a:cubicBezTo>
                    <a:pt x="457570" y="312684"/>
                    <a:pt x="455028" y="315227"/>
                    <a:pt x="452486" y="315227"/>
                  </a:cubicBezTo>
                  <a:moveTo>
                    <a:pt x="124561" y="289805"/>
                  </a:moveTo>
                  <a:cubicBezTo>
                    <a:pt x="123290" y="289805"/>
                    <a:pt x="122018" y="289805"/>
                    <a:pt x="120748" y="288534"/>
                  </a:cubicBezTo>
                  <a:cubicBezTo>
                    <a:pt x="118205" y="287263"/>
                    <a:pt x="118205" y="283450"/>
                    <a:pt x="120748" y="282178"/>
                  </a:cubicBezTo>
                  <a:lnTo>
                    <a:pt x="123290" y="279637"/>
                  </a:lnTo>
                  <a:cubicBezTo>
                    <a:pt x="123290" y="278365"/>
                    <a:pt x="123290" y="277094"/>
                    <a:pt x="124561" y="275823"/>
                  </a:cubicBezTo>
                  <a:lnTo>
                    <a:pt x="125832" y="274552"/>
                  </a:lnTo>
                  <a:lnTo>
                    <a:pt x="127103" y="272010"/>
                  </a:lnTo>
                  <a:lnTo>
                    <a:pt x="127103" y="270739"/>
                  </a:lnTo>
                  <a:cubicBezTo>
                    <a:pt x="127103" y="269467"/>
                    <a:pt x="127103" y="268197"/>
                    <a:pt x="128374" y="266926"/>
                  </a:cubicBezTo>
                  <a:lnTo>
                    <a:pt x="132187" y="263112"/>
                  </a:lnTo>
                  <a:cubicBezTo>
                    <a:pt x="134729" y="261841"/>
                    <a:pt x="137271" y="261841"/>
                    <a:pt x="139813" y="263112"/>
                  </a:cubicBezTo>
                  <a:cubicBezTo>
                    <a:pt x="142355" y="264384"/>
                    <a:pt x="142355" y="268197"/>
                    <a:pt x="139813" y="269467"/>
                  </a:cubicBezTo>
                  <a:lnTo>
                    <a:pt x="137271" y="272010"/>
                  </a:lnTo>
                  <a:cubicBezTo>
                    <a:pt x="137271" y="273281"/>
                    <a:pt x="137271" y="273281"/>
                    <a:pt x="137271" y="274552"/>
                  </a:cubicBezTo>
                  <a:lnTo>
                    <a:pt x="134729" y="279637"/>
                  </a:lnTo>
                  <a:cubicBezTo>
                    <a:pt x="134729" y="279637"/>
                    <a:pt x="134729" y="280907"/>
                    <a:pt x="133458" y="280907"/>
                  </a:cubicBezTo>
                  <a:lnTo>
                    <a:pt x="132187" y="282178"/>
                  </a:lnTo>
                  <a:cubicBezTo>
                    <a:pt x="132187" y="283450"/>
                    <a:pt x="132187" y="284720"/>
                    <a:pt x="130916" y="285992"/>
                  </a:cubicBezTo>
                  <a:lnTo>
                    <a:pt x="127103" y="289805"/>
                  </a:lnTo>
                  <a:cubicBezTo>
                    <a:pt x="127103" y="288534"/>
                    <a:pt x="125832" y="289805"/>
                    <a:pt x="124561" y="289805"/>
                  </a:cubicBezTo>
                  <a:moveTo>
                    <a:pt x="427065" y="256757"/>
                  </a:moveTo>
                  <a:cubicBezTo>
                    <a:pt x="425794" y="256757"/>
                    <a:pt x="424524" y="256757"/>
                    <a:pt x="423252" y="255486"/>
                  </a:cubicBezTo>
                  <a:lnTo>
                    <a:pt x="421981" y="254215"/>
                  </a:lnTo>
                  <a:cubicBezTo>
                    <a:pt x="420710" y="252944"/>
                    <a:pt x="420710" y="251673"/>
                    <a:pt x="420710" y="250401"/>
                  </a:cubicBezTo>
                  <a:lnTo>
                    <a:pt x="420710" y="250401"/>
                  </a:lnTo>
                  <a:lnTo>
                    <a:pt x="419439" y="249131"/>
                  </a:lnTo>
                  <a:cubicBezTo>
                    <a:pt x="418169" y="247860"/>
                    <a:pt x="418169" y="246588"/>
                    <a:pt x="418169" y="245317"/>
                  </a:cubicBezTo>
                  <a:lnTo>
                    <a:pt x="418169" y="245317"/>
                  </a:lnTo>
                  <a:lnTo>
                    <a:pt x="416897" y="244046"/>
                  </a:lnTo>
                  <a:cubicBezTo>
                    <a:pt x="415626" y="242775"/>
                    <a:pt x="415626" y="241504"/>
                    <a:pt x="415626" y="240233"/>
                  </a:cubicBezTo>
                  <a:lnTo>
                    <a:pt x="415626" y="236420"/>
                  </a:lnTo>
                  <a:lnTo>
                    <a:pt x="414355" y="235149"/>
                  </a:lnTo>
                  <a:cubicBezTo>
                    <a:pt x="413084" y="233877"/>
                    <a:pt x="413084" y="232607"/>
                    <a:pt x="413084" y="231335"/>
                  </a:cubicBezTo>
                  <a:lnTo>
                    <a:pt x="413084" y="230064"/>
                  </a:lnTo>
                  <a:cubicBezTo>
                    <a:pt x="413084" y="227522"/>
                    <a:pt x="415626" y="224980"/>
                    <a:pt x="418169" y="224980"/>
                  </a:cubicBezTo>
                  <a:cubicBezTo>
                    <a:pt x="420710" y="224980"/>
                    <a:pt x="421981" y="226251"/>
                    <a:pt x="423252" y="228794"/>
                  </a:cubicBezTo>
                  <a:lnTo>
                    <a:pt x="424524" y="230064"/>
                  </a:lnTo>
                  <a:cubicBezTo>
                    <a:pt x="425794" y="231335"/>
                    <a:pt x="425794" y="232607"/>
                    <a:pt x="425794" y="233877"/>
                  </a:cubicBezTo>
                  <a:lnTo>
                    <a:pt x="425794" y="238962"/>
                  </a:lnTo>
                  <a:lnTo>
                    <a:pt x="427065" y="240233"/>
                  </a:lnTo>
                  <a:cubicBezTo>
                    <a:pt x="428337" y="241504"/>
                    <a:pt x="428337" y="242775"/>
                    <a:pt x="428337" y="244046"/>
                  </a:cubicBezTo>
                  <a:lnTo>
                    <a:pt x="428337" y="244046"/>
                  </a:lnTo>
                  <a:lnTo>
                    <a:pt x="429607" y="245317"/>
                  </a:lnTo>
                  <a:cubicBezTo>
                    <a:pt x="430879" y="246588"/>
                    <a:pt x="430879" y="247860"/>
                    <a:pt x="430879" y="249131"/>
                  </a:cubicBezTo>
                  <a:lnTo>
                    <a:pt x="430879" y="249131"/>
                  </a:lnTo>
                  <a:cubicBezTo>
                    <a:pt x="432150" y="250401"/>
                    <a:pt x="432150" y="254215"/>
                    <a:pt x="430879" y="255486"/>
                  </a:cubicBezTo>
                  <a:cubicBezTo>
                    <a:pt x="429607" y="255486"/>
                    <a:pt x="428337" y="256757"/>
                    <a:pt x="427065" y="256757"/>
                  </a:cubicBezTo>
                  <a:moveTo>
                    <a:pt x="162691" y="230064"/>
                  </a:moveTo>
                  <a:cubicBezTo>
                    <a:pt x="161421" y="230064"/>
                    <a:pt x="160149" y="230064"/>
                    <a:pt x="160149" y="228794"/>
                  </a:cubicBezTo>
                  <a:cubicBezTo>
                    <a:pt x="157608" y="227522"/>
                    <a:pt x="157608" y="223709"/>
                    <a:pt x="158879" y="222438"/>
                  </a:cubicBezTo>
                  <a:lnTo>
                    <a:pt x="162691" y="217354"/>
                  </a:lnTo>
                  <a:lnTo>
                    <a:pt x="165234" y="214811"/>
                  </a:lnTo>
                  <a:lnTo>
                    <a:pt x="167776" y="210998"/>
                  </a:lnTo>
                  <a:cubicBezTo>
                    <a:pt x="167776" y="210998"/>
                    <a:pt x="167776" y="209727"/>
                    <a:pt x="169047" y="209727"/>
                  </a:cubicBezTo>
                  <a:lnTo>
                    <a:pt x="170318" y="208456"/>
                  </a:lnTo>
                  <a:cubicBezTo>
                    <a:pt x="170318" y="207185"/>
                    <a:pt x="170318" y="205914"/>
                    <a:pt x="171589" y="204643"/>
                  </a:cubicBezTo>
                  <a:lnTo>
                    <a:pt x="174131" y="202101"/>
                  </a:lnTo>
                  <a:cubicBezTo>
                    <a:pt x="176673" y="200830"/>
                    <a:pt x="179215" y="199558"/>
                    <a:pt x="181757" y="202101"/>
                  </a:cubicBezTo>
                  <a:cubicBezTo>
                    <a:pt x="184299" y="203372"/>
                    <a:pt x="184299" y="207185"/>
                    <a:pt x="181757" y="208456"/>
                  </a:cubicBezTo>
                  <a:lnTo>
                    <a:pt x="177944" y="210998"/>
                  </a:lnTo>
                  <a:cubicBezTo>
                    <a:pt x="177944" y="212269"/>
                    <a:pt x="177944" y="213541"/>
                    <a:pt x="176673" y="214811"/>
                  </a:cubicBezTo>
                  <a:lnTo>
                    <a:pt x="175402" y="216083"/>
                  </a:lnTo>
                  <a:lnTo>
                    <a:pt x="172860" y="219896"/>
                  </a:lnTo>
                  <a:cubicBezTo>
                    <a:pt x="172860" y="219896"/>
                    <a:pt x="172860" y="221167"/>
                    <a:pt x="171589" y="221167"/>
                  </a:cubicBezTo>
                  <a:lnTo>
                    <a:pt x="169047" y="223709"/>
                  </a:lnTo>
                  <a:lnTo>
                    <a:pt x="166504" y="227522"/>
                  </a:lnTo>
                  <a:cubicBezTo>
                    <a:pt x="166504" y="228794"/>
                    <a:pt x="165234" y="230064"/>
                    <a:pt x="162691" y="230064"/>
                  </a:cubicBezTo>
                  <a:moveTo>
                    <a:pt x="402916" y="190661"/>
                  </a:moveTo>
                  <a:cubicBezTo>
                    <a:pt x="401645" y="190661"/>
                    <a:pt x="399103" y="189390"/>
                    <a:pt x="399103" y="188119"/>
                  </a:cubicBezTo>
                  <a:lnTo>
                    <a:pt x="399103" y="186847"/>
                  </a:lnTo>
                  <a:cubicBezTo>
                    <a:pt x="399103" y="185577"/>
                    <a:pt x="399103" y="185577"/>
                    <a:pt x="399103" y="184306"/>
                  </a:cubicBezTo>
                  <a:lnTo>
                    <a:pt x="399103" y="181764"/>
                  </a:lnTo>
                  <a:lnTo>
                    <a:pt x="397832" y="180492"/>
                  </a:lnTo>
                  <a:cubicBezTo>
                    <a:pt x="396561" y="179221"/>
                    <a:pt x="396561" y="177951"/>
                    <a:pt x="396561" y="176679"/>
                  </a:cubicBezTo>
                  <a:lnTo>
                    <a:pt x="396561" y="174137"/>
                  </a:lnTo>
                  <a:lnTo>
                    <a:pt x="395289" y="172866"/>
                  </a:lnTo>
                  <a:cubicBezTo>
                    <a:pt x="394019" y="171595"/>
                    <a:pt x="394019" y="170324"/>
                    <a:pt x="394019" y="169053"/>
                  </a:cubicBezTo>
                  <a:lnTo>
                    <a:pt x="394019" y="169053"/>
                  </a:lnTo>
                  <a:lnTo>
                    <a:pt x="392748" y="167781"/>
                  </a:lnTo>
                  <a:cubicBezTo>
                    <a:pt x="391476" y="166511"/>
                    <a:pt x="391476" y="165240"/>
                    <a:pt x="391476" y="163968"/>
                  </a:cubicBezTo>
                  <a:lnTo>
                    <a:pt x="391476" y="162698"/>
                  </a:lnTo>
                  <a:cubicBezTo>
                    <a:pt x="391476" y="160155"/>
                    <a:pt x="394019" y="157613"/>
                    <a:pt x="396561" y="157613"/>
                  </a:cubicBezTo>
                  <a:cubicBezTo>
                    <a:pt x="399103" y="157613"/>
                    <a:pt x="401645" y="160155"/>
                    <a:pt x="401645" y="162698"/>
                  </a:cubicBezTo>
                  <a:lnTo>
                    <a:pt x="402916" y="163968"/>
                  </a:lnTo>
                  <a:cubicBezTo>
                    <a:pt x="404187" y="165240"/>
                    <a:pt x="404187" y="166511"/>
                    <a:pt x="404187" y="167781"/>
                  </a:cubicBezTo>
                  <a:lnTo>
                    <a:pt x="404187" y="167781"/>
                  </a:lnTo>
                  <a:lnTo>
                    <a:pt x="405458" y="169053"/>
                  </a:lnTo>
                  <a:cubicBezTo>
                    <a:pt x="406729" y="170324"/>
                    <a:pt x="406729" y="171595"/>
                    <a:pt x="406729" y="172866"/>
                  </a:cubicBezTo>
                  <a:lnTo>
                    <a:pt x="406729" y="175408"/>
                  </a:lnTo>
                  <a:lnTo>
                    <a:pt x="408000" y="176679"/>
                  </a:lnTo>
                  <a:cubicBezTo>
                    <a:pt x="409271" y="177951"/>
                    <a:pt x="409271" y="179221"/>
                    <a:pt x="409271" y="180492"/>
                  </a:cubicBezTo>
                  <a:lnTo>
                    <a:pt x="409271" y="184306"/>
                  </a:lnTo>
                  <a:cubicBezTo>
                    <a:pt x="410542" y="186847"/>
                    <a:pt x="409271" y="189390"/>
                    <a:pt x="406729" y="190661"/>
                  </a:cubicBezTo>
                  <a:cubicBezTo>
                    <a:pt x="404187" y="190661"/>
                    <a:pt x="402916" y="190661"/>
                    <a:pt x="402916" y="190661"/>
                  </a:cubicBezTo>
                  <a:moveTo>
                    <a:pt x="202094" y="171595"/>
                  </a:moveTo>
                  <a:cubicBezTo>
                    <a:pt x="200822" y="171595"/>
                    <a:pt x="199552" y="171595"/>
                    <a:pt x="198280" y="170324"/>
                  </a:cubicBezTo>
                  <a:cubicBezTo>
                    <a:pt x="197009" y="169053"/>
                    <a:pt x="195739" y="166511"/>
                    <a:pt x="197009" y="165240"/>
                  </a:cubicBezTo>
                  <a:lnTo>
                    <a:pt x="197009" y="165240"/>
                  </a:lnTo>
                  <a:cubicBezTo>
                    <a:pt x="197009" y="163968"/>
                    <a:pt x="197009" y="162698"/>
                    <a:pt x="198280" y="161426"/>
                  </a:cubicBezTo>
                  <a:lnTo>
                    <a:pt x="199552" y="160155"/>
                  </a:lnTo>
                  <a:cubicBezTo>
                    <a:pt x="199552" y="158884"/>
                    <a:pt x="199552" y="157613"/>
                    <a:pt x="200822" y="156342"/>
                  </a:cubicBezTo>
                  <a:lnTo>
                    <a:pt x="202094" y="155071"/>
                  </a:lnTo>
                  <a:lnTo>
                    <a:pt x="205907" y="146174"/>
                  </a:lnTo>
                  <a:cubicBezTo>
                    <a:pt x="205907" y="146174"/>
                    <a:pt x="205907" y="144902"/>
                    <a:pt x="207177" y="144902"/>
                  </a:cubicBezTo>
                  <a:lnTo>
                    <a:pt x="208449" y="143631"/>
                  </a:lnTo>
                  <a:cubicBezTo>
                    <a:pt x="210990" y="142360"/>
                    <a:pt x="213533" y="142360"/>
                    <a:pt x="216075" y="143631"/>
                  </a:cubicBezTo>
                  <a:cubicBezTo>
                    <a:pt x="218617" y="144902"/>
                    <a:pt x="218617" y="148715"/>
                    <a:pt x="216075" y="149987"/>
                  </a:cubicBezTo>
                  <a:lnTo>
                    <a:pt x="214804" y="151258"/>
                  </a:lnTo>
                  <a:lnTo>
                    <a:pt x="210990" y="160155"/>
                  </a:lnTo>
                  <a:cubicBezTo>
                    <a:pt x="210990" y="160155"/>
                    <a:pt x="210990" y="161426"/>
                    <a:pt x="209720" y="161426"/>
                  </a:cubicBezTo>
                  <a:lnTo>
                    <a:pt x="208449" y="162698"/>
                  </a:lnTo>
                  <a:cubicBezTo>
                    <a:pt x="208449" y="163968"/>
                    <a:pt x="208449" y="165240"/>
                    <a:pt x="207177" y="166511"/>
                  </a:cubicBezTo>
                  <a:lnTo>
                    <a:pt x="205907" y="167781"/>
                  </a:lnTo>
                  <a:cubicBezTo>
                    <a:pt x="205907" y="169053"/>
                    <a:pt x="205907" y="170324"/>
                    <a:pt x="204635" y="171595"/>
                  </a:cubicBezTo>
                  <a:cubicBezTo>
                    <a:pt x="204635" y="171595"/>
                    <a:pt x="203364" y="171595"/>
                    <a:pt x="202094" y="171595"/>
                  </a:cubicBezTo>
                  <a:moveTo>
                    <a:pt x="378766" y="128378"/>
                  </a:moveTo>
                  <a:cubicBezTo>
                    <a:pt x="376224" y="128378"/>
                    <a:pt x="373683" y="127108"/>
                    <a:pt x="373683" y="124565"/>
                  </a:cubicBezTo>
                  <a:lnTo>
                    <a:pt x="373683" y="122023"/>
                  </a:lnTo>
                  <a:cubicBezTo>
                    <a:pt x="372411" y="120752"/>
                    <a:pt x="371140" y="119481"/>
                    <a:pt x="371140" y="118210"/>
                  </a:cubicBezTo>
                  <a:lnTo>
                    <a:pt x="371140" y="118210"/>
                  </a:lnTo>
                  <a:cubicBezTo>
                    <a:pt x="369869" y="116938"/>
                    <a:pt x="368598" y="115668"/>
                    <a:pt x="368598" y="114397"/>
                  </a:cubicBezTo>
                  <a:lnTo>
                    <a:pt x="368598" y="109312"/>
                  </a:lnTo>
                  <a:cubicBezTo>
                    <a:pt x="366056" y="108041"/>
                    <a:pt x="366056" y="104228"/>
                    <a:pt x="368598" y="102957"/>
                  </a:cubicBezTo>
                  <a:cubicBezTo>
                    <a:pt x="371140" y="101686"/>
                    <a:pt x="373683" y="101686"/>
                    <a:pt x="376224" y="102957"/>
                  </a:cubicBezTo>
                  <a:lnTo>
                    <a:pt x="377495" y="104228"/>
                  </a:lnTo>
                  <a:cubicBezTo>
                    <a:pt x="378766" y="105499"/>
                    <a:pt x="378766" y="106770"/>
                    <a:pt x="378766" y="108041"/>
                  </a:cubicBezTo>
                  <a:lnTo>
                    <a:pt x="378766" y="110583"/>
                  </a:lnTo>
                  <a:cubicBezTo>
                    <a:pt x="380038" y="111854"/>
                    <a:pt x="381308" y="113125"/>
                    <a:pt x="381308" y="114397"/>
                  </a:cubicBezTo>
                  <a:lnTo>
                    <a:pt x="381308" y="114397"/>
                  </a:lnTo>
                  <a:cubicBezTo>
                    <a:pt x="382579" y="115668"/>
                    <a:pt x="383851" y="116938"/>
                    <a:pt x="383851" y="118210"/>
                  </a:cubicBezTo>
                  <a:lnTo>
                    <a:pt x="383851" y="123294"/>
                  </a:lnTo>
                  <a:cubicBezTo>
                    <a:pt x="383851" y="125836"/>
                    <a:pt x="381308" y="128378"/>
                    <a:pt x="378766" y="128378"/>
                  </a:cubicBezTo>
                  <a:moveTo>
                    <a:pt x="238953" y="110583"/>
                  </a:moveTo>
                  <a:cubicBezTo>
                    <a:pt x="237682" y="110583"/>
                    <a:pt x="236411" y="110583"/>
                    <a:pt x="235140" y="109312"/>
                  </a:cubicBezTo>
                  <a:cubicBezTo>
                    <a:pt x="232598" y="108041"/>
                    <a:pt x="232598" y="104228"/>
                    <a:pt x="235140" y="102957"/>
                  </a:cubicBezTo>
                  <a:lnTo>
                    <a:pt x="236411" y="101686"/>
                  </a:lnTo>
                  <a:lnTo>
                    <a:pt x="237682" y="99144"/>
                  </a:lnTo>
                  <a:lnTo>
                    <a:pt x="237682" y="95331"/>
                  </a:lnTo>
                  <a:cubicBezTo>
                    <a:pt x="237682" y="94059"/>
                    <a:pt x="237682" y="92788"/>
                    <a:pt x="238953" y="91517"/>
                  </a:cubicBezTo>
                  <a:lnTo>
                    <a:pt x="240225" y="90246"/>
                  </a:lnTo>
                  <a:lnTo>
                    <a:pt x="244038" y="83891"/>
                  </a:lnTo>
                  <a:cubicBezTo>
                    <a:pt x="245308" y="81348"/>
                    <a:pt x="247850" y="80078"/>
                    <a:pt x="250393" y="81348"/>
                  </a:cubicBezTo>
                  <a:cubicBezTo>
                    <a:pt x="252935" y="82620"/>
                    <a:pt x="254206" y="85161"/>
                    <a:pt x="252935" y="87704"/>
                  </a:cubicBezTo>
                  <a:lnTo>
                    <a:pt x="249121" y="95331"/>
                  </a:lnTo>
                  <a:cubicBezTo>
                    <a:pt x="249121" y="95331"/>
                    <a:pt x="249121" y="96601"/>
                    <a:pt x="247850" y="96601"/>
                  </a:cubicBezTo>
                  <a:lnTo>
                    <a:pt x="246580" y="97872"/>
                  </a:lnTo>
                  <a:lnTo>
                    <a:pt x="246580" y="100415"/>
                  </a:lnTo>
                  <a:cubicBezTo>
                    <a:pt x="246580" y="101686"/>
                    <a:pt x="246580" y="101686"/>
                    <a:pt x="246580" y="102957"/>
                  </a:cubicBezTo>
                  <a:lnTo>
                    <a:pt x="244038" y="108041"/>
                  </a:lnTo>
                  <a:cubicBezTo>
                    <a:pt x="244038" y="108041"/>
                    <a:pt x="244038" y="109312"/>
                    <a:pt x="242766" y="109312"/>
                  </a:cubicBezTo>
                  <a:lnTo>
                    <a:pt x="241495" y="109312"/>
                  </a:lnTo>
                  <a:cubicBezTo>
                    <a:pt x="241495" y="110583"/>
                    <a:pt x="240225" y="110583"/>
                    <a:pt x="238953" y="110583"/>
                  </a:cubicBezTo>
                  <a:moveTo>
                    <a:pt x="359701" y="67367"/>
                  </a:moveTo>
                  <a:cubicBezTo>
                    <a:pt x="357159" y="67367"/>
                    <a:pt x="354617" y="64825"/>
                    <a:pt x="354617" y="62282"/>
                  </a:cubicBezTo>
                  <a:lnTo>
                    <a:pt x="354617" y="59740"/>
                  </a:lnTo>
                  <a:lnTo>
                    <a:pt x="353346" y="58469"/>
                  </a:lnTo>
                  <a:cubicBezTo>
                    <a:pt x="352075" y="57198"/>
                    <a:pt x="352075" y="55927"/>
                    <a:pt x="352075" y="54656"/>
                  </a:cubicBezTo>
                  <a:lnTo>
                    <a:pt x="352075" y="52114"/>
                  </a:lnTo>
                  <a:lnTo>
                    <a:pt x="350803" y="50843"/>
                  </a:lnTo>
                  <a:cubicBezTo>
                    <a:pt x="349533" y="49571"/>
                    <a:pt x="349533" y="48301"/>
                    <a:pt x="349533" y="47029"/>
                  </a:cubicBezTo>
                  <a:lnTo>
                    <a:pt x="349533" y="47029"/>
                  </a:lnTo>
                  <a:cubicBezTo>
                    <a:pt x="348262" y="45758"/>
                    <a:pt x="346991" y="44488"/>
                    <a:pt x="346991" y="43216"/>
                  </a:cubicBezTo>
                  <a:lnTo>
                    <a:pt x="346991" y="41945"/>
                  </a:lnTo>
                  <a:cubicBezTo>
                    <a:pt x="346991" y="39403"/>
                    <a:pt x="349533" y="36861"/>
                    <a:pt x="352075" y="36861"/>
                  </a:cubicBezTo>
                  <a:cubicBezTo>
                    <a:pt x="353346" y="36861"/>
                    <a:pt x="354617" y="38132"/>
                    <a:pt x="355888" y="38132"/>
                  </a:cubicBezTo>
                  <a:cubicBezTo>
                    <a:pt x="358430" y="38132"/>
                    <a:pt x="359701" y="40674"/>
                    <a:pt x="359701" y="43216"/>
                  </a:cubicBezTo>
                  <a:lnTo>
                    <a:pt x="359701" y="45758"/>
                  </a:lnTo>
                  <a:lnTo>
                    <a:pt x="360972" y="47029"/>
                  </a:lnTo>
                  <a:cubicBezTo>
                    <a:pt x="362243" y="48301"/>
                    <a:pt x="362243" y="49571"/>
                    <a:pt x="362243" y="50843"/>
                  </a:cubicBezTo>
                  <a:lnTo>
                    <a:pt x="362243" y="53385"/>
                  </a:lnTo>
                  <a:lnTo>
                    <a:pt x="363514" y="54656"/>
                  </a:lnTo>
                  <a:cubicBezTo>
                    <a:pt x="364785" y="55927"/>
                    <a:pt x="364785" y="57198"/>
                    <a:pt x="364785" y="58469"/>
                  </a:cubicBezTo>
                  <a:lnTo>
                    <a:pt x="364785" y="62282"/>
                  </a:lnTo>
                  <a:cubicBezTo>
                    <a:pt x="364785" y="64825"/>
                    <a:pt x="362243" y="67367"/>
                    <a:pt x="359701" y="67367"/>
                  </a:cubicBezTo>
                  <a:moveTo>
                    <a:pt x="272000" y="48301"/>
                  </a:moveTo>
                  <a:cubicBezTo>
                    <a:pt x="270729" y="48301"/>
                    <a:pt x="269458" y="48301"/>
                    <a:pt x="268187" y="47029"/>
                  </a:cubicBezTo>
                  <a:cubicBezTo>
                    <a:pt x="265645" y="45758"/>
                    <a:pt x="265645" y="41945"/>
                    <a:pt x="268187" y="40674"/>
                  </a:cubicBezTo>
                  <a:lnTo>
                    <a:pt x="269458" y="39403"/>
                  </a:lnTo>
                  <a:lnTo>
                    <a:pt x="270729" y="36861"/>
                  </a:lnTo>
                  <a:lnTo>
                    <a:pt x="270729" y="35590"/>
                  </a:lnTo>
                  <a:cubicBezTo>
                    <a:pt x="270729" y="34318"/>
                    <a:pt x="272000" y="31777"/>
                    <a:pt x="273271" y="31777"/>
                  </a:cubicBezTo>
                  <a:lnTo>
                    <a:pt x="273271" y="31777"/>
                  </a:lnTo>
                  <a:cubicBezTo>
                    <a:pt x="273271" y="29235"/>
                    <a:pt x="274542" y="27963"/>
                    <a:pt x="275813" y="27963"/>
                  </a:cubicBezTo>
                  <a:cubicBezTo>
                    <a:pt x="275813" y="27963"/>
                    <a:pt x="275813" y="27963"/>
                    <a:pt x="275813" y="27963"/>
                  </a:cubicBezTo>
                  <a:lnTo>
                    <a:pt x="277084" y="25422"/>
                  </a:lnTo>
                  <a:cubicBezTo>
                    <a:pt x="278355" y="22879"/>
                    <a:pt x="280897" y="21608"/>
                    <a:pt x="283439" y="22879"/>
                  </a:cubicBezTo>
                  <a:cubicBezTo>
                    <a:pt x="285981" y="24150"/>
                    <a:pt x="287252" y="26692"/>
                    <a:pt x="285981" y="29235"/>
                  </a:cubicBezTo>
                  <a:lnTo>
                    <a:pt x="284711" y="30505"/>
                  </a:lnTo>
                  <a:lnTo>
                    <a:pt x="284711" y="31777"/>
                  </a:lnTo>
                  <a:cubicBezTo>
                    <a:pt x="284711" y="33048"/>
                    <a:pt x="283439" y="35590"/>
                    <a:pt x="282168" y="35590"/>
                  </a:cubicBezTo>
                  <a:lnTo>
                    <a:pt x="282168" y="35590"/>
                  </a:lnTo>
                  <a:cubicBezTo>
                    <a:pt x="282168" y="38132"/>
                    <a:pt x="280897" y="39403"/>
                    <a:pt x="279626" y="39403"/>
                  </a:cubicBezTo>
                  <a:lnTo>
                    <a:pt x="279626" y="39403"/>
                  </a:lnTo>
                  <a:lnTo>
                    <a:pt x="277084" y="44488"/>
                  </a:lnTo>
                  <a:cubicBezTo>
                    <a:pt x="277084" y="44488"/>
                    <a:pt x="277084" y="45758"/>
                    <a:pt x="275813" y="45758"/>
                  </a:cubicBezTo>
                  <a:lnTo>
                    <a:pt x="274542" y="47029"/>
                  </a:lnTo>
                  <a:cubicBezTo>
                    <a:pt x="274542" y="48301"/>
                    <a:pt x="273271" y="48301"/>
                    <a:pt x="272000" y="48301"/>
                  </a:cubicBezTo>
                  <a:moveTo>
                    <a:pt x="329197" y="16524"/>
                  </a:moveTo>
                  <a:lnTo>
                    <a:pt x="326654" y="16524"/>
                  </a:lnTo>
                  <a:cubicBezTo>
                    <a:pt x="325383" y="16524"/>
                    <a:pt x="322841" y="15252"/>
                    <a:pt x="322841" y="13982"/>
                  </a:cubicBezTo>
                  <a:lnTo>
                    <a:pt x="322841" y="13982"/>
                  </a:lnTo>
                  <a:cubicBezTo>
                    <a:pt x="321570" y="13982"/>
                    <a:pt x="319028" y="12711"/>
                    <a:pt x="319028" y="11439"/>
                  </a:cubicBezTo>
                  <a:lnTo>
                    <a:pt x="316486" y="11439"/>
                  </a:lnTo>
                  <a:cubicBezTo>
                    <a:pt x="313944" y="11439"/>
                    <a:pt x="312673" y="10168"/>
                    <a:pt x="311402" y="8897"/>
                  </a:cubicBezTo>
                  <a:cubicBezTo>
                    <a:pt x="310131" y="7626"/>
                    <a:pt x="307589" y="6355"/>
                    <a:pt x="307589" y="5084"/>
                  </a:cubicBezTo>
                  <a:cubicBezTo>
                    <a:pt x="307589" y="2542"/>
                    <a:pt x="308860" y="0"/>
                    <a:pt x="312673" y="0"/>
                  </a:cubicBezTo>
                  <a:lnTo>
                    <a:pt x="315215" y="0"/>
                  </a:lnTo>
                  <a:cubicBezTo>
                    <a:pt x="316486" y="0"/>
                    <a:pt x="319028" y="1271"/>
                    <a:pt x="319028" y="2542"/>
                  </a:cubicBezTo>
                  <a:lnTo>
                    <a:pt x="321570" y="2542"/>
                  </a:lnTo>
                  <a:cubicBezTo>
                    <a:pt x="322841" y="2542"/>
                    <a:pt x="325383" y="3813"/>
                    <a:pt x="325383" y="5084"/>
                  </a:cubicBezTo>
                  <a:lnTo>
                    <a:pt x="325383" y="5084"/>
                  </a:lnTo>
                  <a:cubicBezTo>
                    <a:pt x="327925" y="5084"/>
                    <a:pt x="329197" y="6355"/>
                    <a:pt x="330467" y="7626"/>
                  </a:cubicBezTo>
                  <a:cubicBezTo>
                    <a:pt x="331738" y="8897"/>
                    <a:pt x="333010" y="10168"/>
                    <a:pt x="333010" y="11439"/>
                  </a:cubicBezTo>
                  <a:cubicBezTo>
                    <a:pt x="333010" y="13982"/>
                    <a:pt x="331738" y="16524"/>
                    <a:pt x="329197" y="16524"/>
                  </a:cubicBezTo>
                </a:path>
              </a:pathLst>
            </a:custGeom>
            <a:solidFill>
              <a:srgbClr val="65C8D0"/>
            </a:solidFill>
            <a:ln w="3649"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B63FB47-CB28-482C-8677-2D9BE34458A9}"/>
                </a:ext>
              </a:extLst>
            </p:cNvPr>
            <p:cNvSpPr/>
            <p:nvPr/>
          </p:nvSpPr>
          <p:spPr>
            <a:xfrm>
              <a:off x="9607700" y="9894517"/>
              <a:ext cx="213532" cy="221167"/>
            </a:xfrm>
            <a:custGeom>
              <a:avLst/>
              <a:gdLst>
                <a:gd name="connsiteX0" fmla="*/ 198280 w 213532"/>
                <a:gd name="connsiteY0" fmla="*/ 221167 h 221167"/>
                <a:gd name="connsiteX1" fmla="*/ 193196 w 213532"/>
                <a:gd name="connsiteY1" fmla="*/ 216083 h 221167"/>
                <a:gd name="connsiteX2" fmla="*/ 193196 w 213532"/>
                <a:gd name="connsiteY2" fmla="*/ 191933 h 221167"/>
                <a:gd name="connsiteX3" fmla="*/ 198280 w 213532"/>
                <a:gd name="connsiteY3" fmla="*/ 186848 h 221167"/>
                <a:gd name="connsiteX4" fmla="*/ 203364 w 213532"/>
                <a:gd name="connsiteY4" fmla="*/ 191933 h 221167"/>
                <a:gd name="connsiteX5" fmla="*/ 203364 w 213532"/>
                <a:gd name="connsiteY5" fmla="*/ 216083 h 221167"/>
                <a:gd name="connsiteX6" fmla="*/ 198280 w 213532"/>
                <a:gd name="connsiteY6" fmla="*/ 221167 h 221167"/>
                <a:gd name="connsiteX7" fmla="*/ 200822 w 213532"/>
                <a:gd name="connsiteY7" fmla="*/ 149988 h 221167"/>
                <a:gd name="connsiteX8" fmla="*/ 195738 w 213532"/>
                <a:gd name="connsiteY8" fmla="*/ 144903 h 221167"/>
                <a:gd name="connsiteX9" fmla="*/ 195738 w 213532"/>
                <a:gd name="connsiteY9" fmla="*/ 142361 h 221167"/>
                <a:gd name="connsiteX10" fmla="*/ 197009 w 213532"/>
                <a:gd name="connsiteY10" fmla="*/ 138548 h 221167"/>
                <a:gd name="connsiteX11" fmla="*/ 198280 w 213532"/>
                <a:gd name="connsiteY11" fmla="*/ 137277 h 221167"/>
                <a:gd name="connsiteX12" fmla="*/ 202093 w 213532"/>
                <a:gd name="connsiteY12" fmla="*/ 132192 h 221167"/>
                <a:gd name="connsiteX13" fmla="*/ 202093 w 213532"/>
                <a:gd name="connsiteY13" fmla="*/ 130921 h 221167"/>
                <a:gd name="connsiteX14" fmla="*/ 202093 w 213532"/>
                <a:gd name="connsiteY14" fmla="*/ 129650 h 221167"/>
                <a:gd name="connsiteX15" fmla="*/ 202093 w 213532"/>
                <a:gd name="connsiteY15" fmla="*/ 127108 h 221167"/>
                <a:gd name="connsiteX16" fmla="*/ 203364 w 213532"/>
                <a:gd name="connsiteY16" fmla="*/ 123294 h 221167"/>
                <a:gd name="connsiteX17" fmla="*/ 208448 w 213532"/>
                <a:gd name="connsiteY17" fmla="*/ 118211 h 221167"/>
                <a:gd name="connsiteX18" fmla="*/ 213533 w 213532"/>
                <a:gd name="connsiteY18" fmla="*/ 123294 h 221167"/>
                <a:gd name="connsiteX19" fmla="*/ 213533 w 213532"/>
                <a:gd name="connsiteY19" fmla="*/ 124566 h 221167"/>
                <a:gd name="connsiteX20" fmla="*/ 213533 w 213532"/>
                <a:gd name="connsiteY20" fmla="*/ 127108 h 221167"/>
                <a:gd name="connsiteX21" fmla="*/ 212261 w 213532"/>
                <a:gd name="connsiteY21" fmla="*/ 130921 h 221167"/>
                <a:gd name="connsiteX22" fmla="*/ 212261 w 213532"/>
                <a:gd name="connsiteY22" fmla="*/ 132192 h 221167"/>
                <a:gd name="connsiteX23" fmla="*/ 212261 w 213532"/>
                <a:gd name="connsiteY23" fmla="*/ 134734 h 221167"/>
                <a:gd name="connsiteX24" fmla="*/ 209720 w 213532"/>
                <a:gd name="connsiteY24" fmla="*/ 139818 h 221167"/>
                <a:gd name="connsiteX25" fmla="*/ 207177 w 213532"/>
                <a:gd name="connsiteY25" fmla="*/ 142361 h 221167"/>
                <a:gd name="connsiteX26" fmla="*/ 205906 w 213532"/>
                <a:gd name="connsiteY26" fmla="*/ 143632 h 221167"/>
                <a:gd name="connsiteX27" fmla="*/ 204635 w 213532"/>
                <a:gd name="connsiteY27" fmla="*/ 144903 h 221167"/>
                <a:gd name="connsiteX28" fmla="*/ 200822 w 213532"/>
                <a:gd name="connsiteY28" fmla="*/ 149988 h 221167"/>
                <a:gd name="connsiteX29" fmla="*/ 195738 w 213532"/>
                <a:gd name="connsiteY29" fmla="*/ 90247 h 221167"/>
                <a:gd name="connsiteX30" fmla="*/ 190654 w 213532"/>
                <a:gd name="connsiteY30" fmla="*/ 86434 h 221167"/>
                <a:gd name="connsiteX31" fmla="*/ 190654 w 213532"/>
                <a:gd name="connsiteY31" fmla="*/ 86434 h 221167"/>
                <a:gd name="connsiteX32" fmla="*/ 186841 w 213532"/>
                <a:gd name="connsiteY32" fmla="*/ 83891 h 221167"/>
                <a:gd name="connsiteX33" fmla="*/ 185570 w 213532"/>
                <a:gd name="connsiteY33" fmla="*/ 82620 h 221167"/>
                <a:gd name="connsiteX34" fmla="*/ 176672 w 213532"/>
                <a:gd name="connsiteY34" fmla="*/ 71181 h 221167"/>
                <a:gd name="connsiteX35" fmla="*/ 177944 w 213532"/>
                <a:gd name="connsiteY35" fmla="*/ 64825 h 221167"/>
                <a:gd name="connsiteX36" fmla="*/ 184299 w 213532"/>
                <a:gd name="connsiteY36" fmla="*/ 66096 h 221167"/>
                <a:gd name="connsiteX37" fmla="*/ 193196 w 213532"/>
                <a:gd name="connsiteY37" fmla="*/ 76265 h 221167"/>
                <a:gd name="connsiteX38" fmla="*/ 197009 w 213532"/>
                <a:gd name="connsiteY38" fmla="*/ 77536 h 221167"/>
                <a:gd name="connsiteX39" fmla="*/ 198280 w 213532"/>
                <a:gd name="connsiteY39" fmla="*/ 78807 h 221167"/>
                <a:gd name="connsiteX40" fmla="*/ 200822 w 213532"/>
                <a:gd name="connsiteY40" fmla="*/ 81349 h 221167"/>
                <a:gd name="connsiteX41" fmla="*/ 202093 w 213532"/>
                <a:gd name="connsiteY41" fmla="*/ 85162 h 221167"/>
                <a:gd name="connsiteX42" fmla="*/ 202093 w 213532"/>
                <a:gd name="connsiteY42" fmla="*/ 86434 h 221167"/>
                <a:gd name="connsiteX43" fmla="*/ 195738 w 213532"/>
                <a:gd name="connsiteY43" fmla="*/ 90247 h 221167"/>
                <a:gd name="connsiteX44" fmla="*/ 149981 w 213532"/>
                <a:gd name="connsiteY44" fmla="*/ 35591 h 221167"/>
                <a:gd name="connsiteX45" fmla="*/ 146168 w 213532"/>
                <a:gd name="connsiteY45" fmla="*/ 33048 h 221167"/>
                <a:gd name="connsiteX46" fmla="*/ 144897 w 213532"/>
                <a:gd name="connsiteY46" fmla="*/ 30506 h 221167"/>
                <a:gd name="connsiteX47" fmla="*/ 137271 w 213532"/>
                <a:gd name="connsiteY47" fmla="*/ 26693 h 221167"/>
                <a:gd name="connsiteX48" fmla="*/ 135999 w 213532"/>
                <a:gd name="connsiteY48" fmla="*/ 25422 h 221167"/>
                <a:gd name="connsiteX49" fmla="*/ 134729 w 213532"/>
                <a:gd name="connsiteY49" fmla="*/ 24151 h 221167"/>
                <a:gd name="connsiteX50" fmla="*/ 132186 w 213532"/>
                <a:gd name="connsiteY50" fmla="*/ 24151 h 221167"/>
                <a:gd name="connsiteX51" fmla="*/ 130916 w 213532"/>
                <a:gd name="connsiteY51" fmla="*/ 24151 h 221167"/>
                <a:gd name="connsiteX52" fmla="*/ 129644 w 213532"/>
                <a:gd name="connsiteY52" fmla="*/ 24151 h 221167"/>
                <a:gd name="connsiteX53" fmla="*/ 127103 w 213532"/>
                <a:gd name="connsiteY53" fmla="*/ 17795 h 221167"/>
                <a:gd name="connsiteX54" fmla="*/ 133458 w 213532"/>
                <a:gd name="connsiteY54" fmla="*/ 15253 h 221167"/>
                <a:gd name="connsiteX55" fmla="*/ 134729 w 213532"/>
                <a:gd name="connsiteY55" fmla="*/ 15253 h 221167"/>
                <a:gd name="connsiteX56" fmla="*/ 138542 w 213532"/>
                <a:gd name="connsiteY56" fmla="*/ 15253 h 221167"/>
                <a:gd name="connsiteX57" fmla="*/ 142355 w 213532"/>
                <a:gd name="connsiteY57" fmla="*/ 16525 h 221167"/>
                <a:gd name="connsiteX58" fmla="*/ 143626 w 213532"/>
                <a:gd name="connsiteY58" fmla="*/ 17795 h 221167"/>
                <a:gd name="connsiteX59" fmla="*/ 152523 w 213532"/>
                <a:gd name="connsiteY59" fmla="*/ 21608 h 221167"/>
                <a:gd name="connsiteX60" fmla="*/ 155065 w 213532"/>
                <a:gd name="connsiteY60" fmla="*/ 24151 h 221167"/>
                <a:gd name="connsiteX61" fmla="*/ 157607 w 213532"/>
                <a:gd name="connsiteY61" fmla="*/ 27964 h 221167"/>
                <a:gd name="connsiteX62" fmla="*/ 155065 w 213532"/>
                <a:gd name="connsiteY62" fmla="*/ 34319 h 221167"/>
                <a:gd name="connsiteX63" fmla="*/ 149981 w 213532"/>
                <a:gd name="connsiteY63" fmla="*/ 35591 h 221167"/>
                <a:gd name="connsiteX64" fmla="*/ 81345 w 213532"/>
                <a:gd name="connsiteY64" fmla="*/ 13982 h 221167"/>
                <a:gd name="connsiteX65" fmla="*/ 81345 w 213532"/>
                <a:gd name="connsiteY65" fmla="*/ 13982 h 221167"/>
                <a:gd name="connsiteX66" fmla="*/ 68635 w 213532"/>
                <a:gd name="connsiteY66" fmla="*/ 11440 h 221167"/>
                <a:gd name="connsiteX67" fmla="*/ 57196 w 213532"/>
                <a:gd name="connsiteY67" fmla="*/ 10169 h 221167"/>
                <a:gd name="connsiteX68" fmla="*/ 53383 w 213532"/>
                <a:gd name="connsiteY68" fmla="*/ 5085 h 221167"/>
                <a:gd name="connsiteX69" fmla="*/ 58467 w 213532"/>
                <a:gd name="connsiteY69" fmla="*/ 1272 h 221167"/>
                <a:gd name="connsiteX70" fmla="*/ 71177 w 213532"/>
                <a:gd name="connsiteY70" fmla="*/ 2542 h 221167"/>
                <a:gd name="connsiteX71" fmla="*/ 83888 w 213532"/>
                <a:gd name="connsiteY71" fmla="*/ 5085 h 221167"/>
                <a:gd name="connsiteX72" fmla="*/ 87700 w 213532"/>
                <a:gd name="connsiteY72" fmla="*/ 11440 h 221167"/>
                <a:gd name="connsiteX73" fmla="*/ 81345 w 213532"/>
                <a:gd name="connsiteY73" fmla="*/ 13982 h 221167"/>
                <a:gd name="connsiteX74" fmla="*/ 7626 w 213532"/>
                <a:gd name="connsiteY74" fmla="*/ 10169 h 221167"/>
                <a:gd name="connsiteX75" fmla="*/ 5084 w 213532"/>
                <a:gd name="connsiteY75" fmla="*/ 10169 h 221167"/>
                <a:gd name="connsiteX76" fmla="*/ 0 w 213532"/>
                <a:gd name="connsiteY76" fmla="*/ 5085 h 221167"/>
                <a:gd name="connsiteX77" fmla="*/ 5084 w 213532"/>
                <a:gd name="connsiteY77" fmla="*/ 0 h 221167"/>
                <a:gd name="connsiteX78" fmla="*/ 7626 w 213532"/>
                <a:gd name="connsiteY78" fmla="*/ 0 h 221167"/>
                <a:gd name="connsiteX79" fmla="*/ 12710 w 213532"/>
                <a:gd name="connsiteY79" fmla="*/ 5085 h 221167"/>
                <a:gd name="connsiteX80" fmla="*/ 7626 w 213532"/>
                <a:gd name="connsiteY80" fmla="*/ 10169 h 2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13532" h="221167">
                  <a:moveTo>
                    <a:pt x="198280" y="221167"/>
                  </a:moveTo>
                  <a:cubicBezTo>
                    <a:pt x="195738" y="221167"/>
                    <a:pt x="193196" y="218625"/>
                    <a:pt x="193196" y="216083"/>
                  </a:cubicBezTo>
                  <a:lnTo>
                    <a:pt x="193196" y="191933"/>
                  </a:lnTo>
                  <a:cubicBezTo>
                    <a:pt x="193196" y="189391"/>
                    <a:pt x="195738" y="186848"/>
                    <a:pt x="198280" y="186848"/>
                  </a:cubicBezTo>
                  <a:cubicBezTo>
                    <a:pt x="200822" y="186848"/>
                    <a:pt x="203364" y="189391"/>
                    <a:pt x="203364" y="191933"/>
                  </a:cubicBezTo>
                  <a:lnTo>
                    <a:pt x="203364" y="216083"/>
                  </a:lnTo>
                  <a:cubicBezTo>
                    <a:pt x="203364" y="219897"/>
                    <a:pt x="200822" y="221167"/>
                    <a:pt x="198280" y="221167"/>
                  </a:cubicBezTo>
                  <a:moveTo>
                    <a:pt x="200822" y="149988"/>
                  </a:moveTo>
                  <a:cubicBezTo>
                    <a:pt x="198280" y="149988"/>
                    <a:pt x="195738" y="147445"/>
                    <a:pt x="195738" y="144903"/>
                  </a:cubicBezTo>
                  <a:lnTo>
                    <a:pt x="195738" y="142361"/>
                  </a:lnTo>
                  <a:cubicBezTo>
                    <a:pt x="195738" y="141090"/>
                    <a:pt x="195738" y="139818"/>
                    <a:pt x="197009" y="138548"/>
                  </a:cubicBezTo>
                  <a:lnTo>
                    <a:pt x="198280" y="137277"/>
                  </a:lnTo>
                  <a:cubicBezTo>
                    <a:pt x="198280" y="134734"/>
                    <a:pt x="199551" y="133463"/>
                    <a:pt x="202093" y="132192"/>
                  </a:cubicBezTo>
                  <a:lnTo>
                    <a:pt x="202093" y="130921"/>
                  </a:lnTo>
                  <a:lnTo>
                    <a:pt x="202093" y="129650"/>
                  </a:lnTo>
                  <a:cubicBezTo>
                    <a:pt x="202093" y="128379"/>
                    <a:pt x="202093" y="128379"/>
                    <a:pt x="202093" y="127108"/>
                  </a:cubicBezTo>
                  <a:lnTo>
                    <a:pt x="203364" y="123294"/>
                  </a:lnTo>
                  <a:cubicBezTo>
                    <a:pt x="203364" y="120752"/>
                    <a:pt x="205906" y="118211"/>
                    <a:pt x="208448" y="118211"/>
                  </a:cubicBezTo>
                  <a:cubicBezTo>
                    <a:pt x="210990" y="118211"/>
                    <a:pt x="213533" y="120752"/>
                    <a:pt x="213533" y="123294"/>
                  </a:cubicBezTo>
                  <a:lnTo>
                    <a:pt x="213533" y="124566"/>
                  </a:lnTo>
                  <a:cubicBezTo>
                    <a:pt x="213533" y="125837"/>
                    <a:pt x="213533" y="125837"/>
                    <a:pt x="213533" y="127108"/>
                  </a:cubicBezTo>
                  <a:lnTo>
                    <a:pt x="212261" y="130921"/>
                  </a:lnTo>
                  <a:lnTo>
                    <a:pt x="212261" y="132192"/>
                  </a:lnTo>
                  <a:cubicBezTo>
                    <a:pt x="212261" y="133463"/>
                    <a:pt x="212261" y="133463"/>
                    <a:pt x="212261" y="134734"/>
                  </a:cubicBezTo>
                  <a:lnTo>
                    <a:pt x="209720" y="139818"/>
                  </a:lnTo>
                  <a:cubicBezTo>
                    <a:pt x="209720" y="141090"/>
                    <a:pt x="208448" y="141090"/>
                    <a:pt x="207177" y="142361"/>
                  </a:cubicBezTo>
                  <a:cubicBezTo>
                    <a:pt x="207177" y="142361"/>
                    <a:pt x="207177" y="143632"/>
                    <a:pt x="205906" y="143632"/>
                  </a:cubicBezTo>
                  <a:lnTo>
                    <a:pt x="204635" y="144903"/>
                  </a:lnTo>
                  <a:cubicBezTo>
                    <a:pt x="204635" y="147445"/>
                    <a:pt x="203364" y="149988"/>
                    <a:pt x="200822" y="149988"/>
                  </a:cubicBezTo>
                  <a:moveTo>
                    <a:pt x="195738" y="90247"/>
                  </a:moveTo>
                  <a:cubicBezTo>
                    <a:pt x="193196" y="90247"/>
                    <a:pt x="191925" y="88975"/>
                    <a:pt x="190654" y="86434"/>
                  </a:cubicBezTo>
                  <a:lnTo>
                    <a:pt x="190654" y="86434"/>
                  </a:lnTo>
                  <a:lnTo>
                    <a:pt x="186841" y="83891"/>
                  </a:lnTo>
                  <a:cubicBezTo>
                    <a:pt x="186841" y="83891"/>
                    <a:pt x="185570" y="82620"/>
                    <a:pt x="185570" y="82620"/>
                  </a:cubicBezTo>
                  <a:lnTo>
                    <a:pt x="176672" y="71181"/>
                  </a:lnTo>
                  <a:cubicBezTo>
                    <a:pt x="175402" y="68638"/>
                    <a:pt x="175402" y="66096"/>
                    <a:pt x="177944" y="64825"/>
                  </a:cubicBezTo>
                  <a:cubicBezTo>
                    <a:pt x="180485" y="63554"/>
                    <a:pt x="183028" y="63554"/>
                    <a:pt x="184299" y="66096"/>
                  </a:cubicBezTo>
                  <a:lnTo>
                    <a:pt x="193196" y="76265"/>
                  </a:lnTo>
                  <a:lnTo>
                    <a:pt x="197009" y="77536"/>
                  </a:lnTo>
                  <a:cubicBezTo>
                    <a:pt x="197009" y="77536"/>
                    <a:pt x="198280" y="77536"/>
                    <a:pt x="198280" y="78807"/>
                  </a:cubicBezTo>
                  <a:lnTo>
                    <a:pt x="200822" y="81349"/>
                  </a:lnTo>
                  <a:cubicBezTo>
                    <a:pt x="202093" y="82620"/>
                    <a:pt x="202093" y="83891"/>
                    <a:pt x="202093" y="85162"/>
                  </a:cubicBezTo>
                  <a:lnTo>
                    <a:pt x="202093" y="86434"/>
                  </a:lnTo>
                  <a:cubicBezTo>
                    <a:pt x="200822" y="88975"/>
                    <a:pt x="198280" y="90247"/>
                    <a:pt x="195738" y="90247"/>
                  </a:cubicBezTo>
                  <a:moveTo>
                    <a:pt x="149981" y="35591"/>
                  </a:moveTo>
                  <a:cubicBezTo>
                    <a:pt x="148710" y="35591"/>
                    <a:pt x="146168" y="34319"/>
                    <a:pt x="146168" y="33048"/>
                  </a:cubicBezTo>
                  <a:lnTo>
                    <a:pt x="144897" y="30506"/>
                  </a:lnTo>
                  <a:lnTo>
                    <a:pt x="137271" y="26693"/>
                  </a:lnTo>
                  <a:cubicBezTo>
                    <a:pt x="137271" y="26693"/>
                    <a:pt x="135999" y="26693"/>
                    <a:pt x="135999" y="25422"/>
                  </a:cubicBezTo>
                  <a:lnTo>
                    <a:pt x="134729" y="24151"/>
                  </a:lnTo>
                  <a:lnTo>
                    <a:pt x="132186" y="24151"/>
                  </a:lnTo>
                  <a:cubicBezTo>
                    <a:pt x="132186" y="24151"/>
                    <a:pt x="130916" y="24151"/>
                    <a:pt x="130916" y="24151"/>
                  </a:cubicBezTo>
                  <a:lnTo>
                    <a:pt x="129644" y="24151"/>
                  </a:lnTo>
                  <a:cubicBezTo>
                    <a:pt x="127103" y="22880"/>
                    <a:pt x="125831" y="20338"/>
                    <a:pt x="127103" y="17795"/>
                  </a:cubicBezTo>
                  <a:cubicBezTo>
                    <a:pt x="128374" y="15253"/>
                    <a:pt x="130916" y="13982"/>
                    <a:pt x="133458" y="15253"/>
                  </a:cubicBezTo>
                  <a:lnTo>
                    <a:pt x="134729" y="15253"/>
                  </a:lnTo>
                  <a:lnTo>
                    <a:pt x="138542" y="15253"/>
                  </a:lnTo>
                  <a:cubicBezTo>
                    <a:pt x="139813" y="15253"/>
                    <a:pt x="141084" y="15253"/>
                    <a:pt x="142355" y="16525"/>
                  </a:cubicBezTo>
                  <a:lnTo>
                    <a:pt x="143626" y="17795"/>
                  </a:lnTo>
                  <a:lnTo>
                    <a:pt x="152523" y="21608"/>
                  </a:lnTo>
                  <a:cubicBezTo>
                    <a:pt x="153794" y="21608"/>
                    <a:pt x="153794" y="22880"/>
                    <a:pt x="155065" y="24151"/>
                  </a:cubicBezTo>
                  <a:lnTo>
                    <a:pt x="157607" y="27964"/>
                  </a:lnTo>
                  <a:cubicBezTo>
                    <a:pt x="158879" y="30506"/>
                    <a:pt x="157607" y="33048"/>
                    <a:pt x="155065" y="34319"/>
                  </a:cubicBezTo>
                  <a:cubicBezTo>
                    <a:pt x="151252" y="35591"/>
                    <a:pt x="149981" y="35591"/>
                    <a:pt x="149981" y="35591"/>
                  </a:cubicBezTo>
                  <a:moveTo>
                    <a:pt x="81345" y="13982"/>
                  </a:moveTo>
                  <a:cubicBezTo>
                    <a:pt x="81345" y="13982"/>
                    <a:pt x="80075" y="13982"/>
                    <a:pt x="81345" y="13982"/>
                  </a:cubicBezTo>
                  <a:lnTo>
                    <a:pt x="68635" y="11440"/>
                  </a:lnTo>
                  <a:lnTo>
                    <a:pt x="57196" y="10169"/>
                  </a:lnTo>
                  <a:cubicBezTo>
                    <a:pt x="54654" y="10169"/>
                    <a:pt x="52112" y="7627"/>
                    <a:pt x="53383" y="5085"/>
                  </a:cubicBezTo>
                  <a:cubicBezTo>
                    <a:pt x="53383" y="2542"/>
                    <a:pt x="55925" y="0"/>
                    <a:pt x="58467" y="1272"/>
                  </a:cubicBezTo>
                  <a:lnTo>
                    <a:pt x="71177" y="2542"/>
                  </a:lnTo>
                  <a:lnTo>
                    <a:pt x="83888" y="5085"/>
                  </a:lnTo>
                  <a:cubicBezTo>
                    <a:pt x="86430" y="6355"/>
                    <a:pt x="87700" y="8898"/>
                    <a:pt x="87700" y="11440"/>
                  </a:cubicBezTo>
                  <a:cubicBezTo>
                    <a:pt x="85158" y="12711"/>
                    <a:pt x="83888" y="13982"/>
                    <a:pt x="81345" y="13982"/>
                  </a:cubicBezTo>
                  <a:moveTo>
                    <a:pt x="7626" y="10169"/>
                  </a:moveTo>
                  <a:lnTo>
                    <a:pt x="5084" y="10169"/>
                  </a:lnTo>
                  <a:cubicBezTo>
                    <a:pt x="2541" y="10169"/>
                    <a:pt x="0" y="7627"/>
                    <a:pt x="0" y="5085"/>
                  </a:cubicBezTo>
                  <a:cubicBezTo>
                    <a:pt x="0" y="2542"/>
                    <a:pt x="2541" y="0"/>
                    <a:pt x="5084" y="0"/>
                  </a:cubicBezTo>
                  <a:lnTo>
                    <a:pt x="7626" y="0"/>
                  </a:lnTo>
                  <a:cubicBezTo>
                    <a:pt x="10168" y="0"/>
                    <a:pt x="12710" y="2542"/>
                    <a:pt x="12710" y="5085"/>
                  </a:cubicBezTo>
                  <a:cubicBezTo>
                    <a:pt x="12710" y="8898"/>
                    <a:pt x="10168" y="10169"/>
                    <a:pt x="7626" y="10169"/>
                  </a:cubicBezTo>
                </a:path>
              </a:pathLst>
            </a:custGeom>
            <a:solidFill>
              <a:srgbClr val="65C8D0"/>
            </a:solidFill>
            <a:ln w="3649"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0011115-17FB-4B5D-84F5-AB49940A236C}"/>
                </a:ext>
              </a:extLst>
            </p:cNvPr>
            <p:cNvSpPr/>
            <p:nvPr/>
          </p:nvSpPr>
          <p:spPr>
            <a:xfrm>
              <a:off x="9802168" y="10013998"/>
              <a:ext cx="277083" cy="92788"/>
            </a:xfrm>
            <a:custGeom>
              <a:avLst/>
              <a:gdLst>
                <a:gd name="connsiteX0" fmla="*/ 3813 w 277083"/>
                <a:gd name="connsiteY0" fmla="*/ 92788 h 92788"/>
                <a:gd name="connsiteX1" fmla="*/ 0 w 277083"/>
                <a:gd name="connsiteY1" fmla="*/ 83891 h 92788"/>
                <a:gd name="connsiteX2" fmla="*/ 6355 w 277083"/>
                <a:gd name="connsiteY2" fmla="*/ 81349 h 92788"/>
                <a:gd name="connsiteX3" fmla="*/ 8897 w 277083"/>
                <a:gd name="connsiteY3" fmla="*/ 81349 h 92788"/>
                <a:gd name="connsiteX4" fmla="*/ 13981 w 277083"/>
                <a:gd name="connsiteY4" fmla="*/ 78807 h 92788"/>
                <a:gd name="connsiteX5" fmla="*/ 15252 w 277083"/>
                <a:gd name="connsiteY5" fmla="*/ 78807 h 92788"/>
                <a:gd name="connsiteX6" fmla="*/ 17794 w 277083"/>
                <a:gd name="connsiteY6" fmla="*/ 76265 h 92788"/>
                <a:gd name="connsiteX7" fmla="*/ 24149 w 277083"/>
                <a:gd name="connsiteY7" fmla="*/ 76265 h 92788"/>
                <a:gd name="connsiteX8" fmla="*/ 24149 w 277083"/>
                <a:gd name="connsiteY8" fmla="*/ 78807 h 92788"/>
                <a:gd name="connsiteX9" fmla="*/ 27963 w 277083"/>
                <a:gd name="connsiteY9" fmla="*/ 82620 h 92788"/>
                <a:gd name="connsiteX10" fmla="*/ 25421 w 277083"/>
                <a:gd name="connsiteY10" fmla="*/ 85162 h 92788"/>
                <a:gd name="connsiteX11" fmla="*/ 20336 w 277083"/>
                <a:gd name="connsiteY11" fmla="*/ 85162 h 92788"/>
                <a:gd name="connsiteX12" fmla="*/ 17794 w 277083"/>
                <a:gd name="connsiteY12" fmla="*/ 87705 h 92788"/>
                <a:gd name="connsiteX13" fmla="*/ 13981 w 277083"/>
                <a:gd name="connsiteY13" fmla="*/ 87705 h 92788"/>
                <a:gd name="connsiteX14" fmla="*/ 8897 w 277083"/>
                <a:gd name="connsiteY14" fmla="*/ 90246 h 92788"/>
                <a:gd name="connsiteX15" fmla="*/ 6355 w 277083"/>
                <a:gd name="connsiteY15" fmla="*/ 90246 h 92788"/>
                <a:gd name="connsiteX16" fmla="*/ 3813 w 277083"/>
                <a:gd name="connsiteY16" fmla="*/ 92788 h 92788"/>
                <a:gd name="connsiteX17" fmla="*/ 74990 w 277083"/>
                <a:gd name="connsiteY17" fmla="*/ 69909 h 92788"/>
                <a:gd name="connsiteX18" fmla="*/ 71177 w 277083"/>
                <a:gd name="connsiteY18" fmla="*/ 69909 h 92788"/>
                <a:gd name="connsiteX19" fmla="*/ 71177 w 277083"/>
                <a:gd name="connsiteY19" fmla="*/ 66096 h 92788"/>
                <a:gd name="connsiteX20" fmla="*/ 68635 w 277083"/>
                <a:gd name="connsiteY20" fmla="*/ 61011 h 92788"/>
                <a:gd name="connsiteX21" fmla="*/ 69907 w 277083"/>
                <a:gd name="connsiteY21" fmla="*/ 59741 h 92788"/>
                <a:gd name="connsiteX22" fmla="*/ 71177 w 277083"/>
                <a:gd name="connsiteY22" fmla="*/ 59741 h 92788"/>
                <a:gd name="connsiteX23" fmla="*/ 73719 w 277083"/>
                <a:gd name="connsiteY23" fmla="*/ 57198 h 92788"/>
                <a:gd name="connsiteX24" fmla="*/ 81345 w 277083"/>
                <a:gd name="connsiteY24" fmla="*/ 57198 h 92788"/>
                <a:gd name="connsiteX25" fmla="*/ 83888 w 277083"/>
                <a:gd name="connsiteY25" fmla="*/ 54656 h 92788"/>
                <a:gd name="connsiteX26" fmla="*/ 85159 w 277083"/>
                <a:gd name="connsiteY26" fmla="*/ 54656 h 92788"/>
                <a:gd name="connsiteX27" fmla="*/ 85159 w 277083"/>
                <a:gd name="connsiteY27" fmla="*/ 52114 h 92788"/>
                <a:gd name="connsiteX28" fmla="*/ 90243 w 277083"/>
                <a:gd name="connsiteY28" fmla="*/ 52114 h 92788"/>
                <a:gd name="connsiteX29" fmla="*/ 90243 w 277083"/>
                <a:gd name="connsiteY29" fmla="*/ 57198 h 92788"/>
                <a:gd name="connsiteX30" fmla="*/ 95327 w 277083"/>
                <a:gd name="connsiteY30" fmla="*/ 57198 h 92788"/>
                <a:gd name="connsiteX31" fmla="*/ 95327 w 277083"/>
                <a:gd name="connsiteY31" fmla="*/ 64825 h 92788"/>
                <a:gd name="connsiteX32" fmla="*/ 86430 w 277083"/>
                <a:gd name="connsiteY32" fmla="*/ 64825 h 92788"/>
                <a:gd name="connsiteX33" fmla="*/ 83888 w 277083"/>
                <a:gd name="connsiteY33" fmla="*/ 67367 h 92788"/>
                <a:gd name="connsiteX34" fmla="*/ 76262 w 277083"/>
                <a:gd name="connsiteY34" fmla="*/ 67367 h 92788"/>
                <a:gd name="connsiteX35" fmla="*/ 74990 w 277083"/>
                <a:gd name="connsiteY35" fmla="*/ 69909 h 92788"/>
                <a:gd name="connsiteX36" fmla="*/ 133458 w 277083"/>
                <a:gd name="connsiteY36" fmla="*/ 43217 h 92788"/>
                <a:gd name="connsiteX37" fmla="*/ 128374 w 277083"/>
                <a:gd name="connsiteY37" fmla="*/ 35590 h 92788"/>
                <a:gd name="connsiteX38" fmla="*/ 134729 w 277083"/>
                <a:gd name="connsiteY38" fmla="*/ 31777 h 92788"/>
                <a:gd name="connsiteX39" fmla="*/ 141084 w 277083"/>
                <a:gd name="connsiteY39" fmla="*/ 29235 h 92788"/>
                <a:gd name="connsiteX40" fmla="*/ 142355 w 277083"/>
                <a:gd name="connsiteY40" fmla="*/ 29235 h 92788"/>
                <a:gd name="connsiteX41" fmla="*/ 143626 w 277083"/>
                <a:gd name="connsiteY41" fmla="*/ 27964 h 92788"/>
                <a:gd name="connsiteX42" fmla="*/ 143626 w 277083"/>
                <a:gd name="connsiteY42" fmla="*/ 25422 h 92788"/>
                <a:gd name="connsiteX43" fmla="*/ 149981 w 277083"/>
                <a:gd name="connsiteY43" fmla="*/ 25422 h 92788"/>
                <a:gd name="connsiteX44" fmla="*/ 149981 w 277083"/>
                <a:gd name="connsiteY44" fmla="*/ 30506 h 92788"/>
                <a:gd name="connsiteX45" fmla="*/ 153794 w 277083"/>
                <a:gd name="connsiteY45" fmla="*/ 30506 h 92788"/>
                <a:gd name="connsiteX46" fmla="*/ 153794 w 277083"/>
                <a:gd name="connsiteY46" fmla="*/ 38132 h 92788"/>
                <a:gd name="connsiteX47" fmla="*/ 148710 w 277083"/>
                <a:gd name="connsiteY47" fmla="*/ 38132 h 92788"/>
                <a:gd name="connsiteX48" fmla="*/ 146168 w 277083"/>
                <a:gd name="connsiteY48" fmla="*/ 40675 h 92788"/>
                <a:gd name="connsiteX49" fmla="*/ 142355 w 277083"/>
                <a:gd name="connsiteY49" fmla="*/ 40675 h 92788"/>
                <a:gd name="connsiteX50" fmla="*/ 138542 w 277083"/>
                <a:gd name="connsiteY50" fmla="*/ 41945 h 92788"/>
                <a:gd name="connsiteX51" fmla="*/ 133458 w 277083"/>
                <a:gd name="connsiteY51" fmla="*/ 43217 h 92788"/>
                <a:gd name="connsiteX52" fmla="*/ 200822 w 277083"/>
                <a:gd name="connsiteY52" fmla="*/ 16524 h 92788"/>
                <a:gd name="connsiteX53" fmla="*/ 193196 w 277083"/>
                <a:gd name="connsiteY53" fmla="*/ 16524 h 92788"/>
                <a:gd name="connsiteX54" fmla="*/ 193196 w 277083"/>
                <a:gd name="connsiteY54" fmla="*/ 11440 h 92788"/>
                <a:gd name="connsiteX55" fmla="*/ 190654 w 277083"/>
                <a:gd name="connsiteY55" fmla="*/ 11440 h 92788"/>
                <a:gd name="connsiteX56" fmla="*/ 190654 w 277083"/>
                <a:gd name="connsiteY56" fmla="*/ 3813 h 92788"/>
                <a:gd name="connsiteX57" fmla="*/ 202093 w 277083"/>
                <a:gd name="connsiteY57" fmla="*/ 3813 h 92788"/>
                <a:gd name="connsiteX58" fmla="*/ 212262 w 277083"/>
                <a:gd name="connsiteY58" fmla="*/ 1271 h 92788"/>
                <a:gd name="connsiteX59" fmla="*/ 214803 w 277083"/>
                <a:gd name="connsiteY59" fmla="*/ 1271 h 92788"/>
                <a:gd name="connsiteX60" fmla="*/ 214803 w 277083"/>
                <a:gd name="connsiteY60" fmla="*/ 11440 h 92788"/>
                <a:gd name="connsiteX61" fmla="*/ 213533 w 277083"/>
                <a:gd name="connsiteY61" fmla="*/ 11440 h 92788"/>
                <a:gd name="connsiteX62" fmla="*/ 203364 w 277083"/>
                <a:gd name="connsiteY62" fmla="*/ 13982 h 92788"/>
                <a:gd name="connsiteX63" fmla="*/ 200822 w 277083"/>
                <a:gd name="connsiteY63" fmla="*/ 13982 h 92788"/>
                <a:gd name="connsiteX64" fmla="*/ 200822 w 277083"/>
                <a:gd name="connsiteY64" fmla="*/ 16524 h 92788"/>
                <a:gd name="connsiteX65" fmla="*/ 274542 w 277083"/>
                <a:gd name="connsiteY65" fmla="*/ 11440 h 92788"/>
                <a:gd name="connsiteX66" fmla="*/ 270729 w 277083"/>
                <a:gd name="connsiteY66" fmla="*/ 11440 h 92788"/>
                <a:gd name="connsiteX67" fmla="*/ 268187 w 277083"/>
                <a:gd name="connsiteY67" fmla="*/ 8898 h 92788"/>
                <a:gd name="connsiteX68" fmla="*/ 264374 w 277083"/>
                <a:gd name="connsiteY68" fmla="*/ 8898 h 92788"/>
                <a:gd name="connsiteX69" fmla="*/ 264374 w 277083"/>
                <a:gd name="connsiteY69" fmla="*/ 0 h 92788"/>
                <a:gd name="connsiteX70" fmla="*/ 273271 w 277083"/>
                <a:gd name="connsiteY70" fmla="*/ 0 h 92788"/>
                <a:gd name="connsiteX71" fmla="*/ 277084 w 277083"/>
                <a:gd name="connsiteY71" fmla="*/ 3813 h 92788"/>
                <a:gd name="connsiteX72" fmla="*/ 275813 w 277083"/>
                <a:gd name="connsiteY72" fmla="*/ 5085 h 92788"/>
                <a:gd name="connsiteX73" fmla="*/ 275813 w 277083"/>
                <a:gd name="connsiteY73" fmla="*/ 11440 h 9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7083" h="92788">
                  <a:moveTo>
                    <a:pt x="3813" y="92788"/>
                  </a:moveTo>
                  <a:lnTo>
                    <a:pt x="0" y="83891"/>
                  </a:lnTo>
                  <a:lnTo>
                    <a:pt x="6355" y="81349"/>
                  </a:lnTo>
                  <a:lnTo>
                    <a:pt x="8897" y="81349"/>
                  </a:lnTo>
                  <a:lnTo>
                    <a:pt x="13981" y="78807"/>
                  </a:lnTo>
                  <a:lnTo>
                    <a:pt x="15252" y="78807"/>
                  </a:lnTo>
                  <a:lnTo>
                    <a:pt x="17794" y="76265"/>
                  </a:lnTo>
                  <a:lnTo>
                    <a:pt x="24149" y="76265"/>
                  </a:lnTo>
                  <a:lnTo>
                    <a:pt x="24149" y="78807"/>
                  </a:lnTo>
                  <a:lnTo>
                    <a:pt x="27963" y="82620"/>
                  </a:lnTo>
                  <a:lnTo>
                    <a:pt x="25421" y="85162"/>
                  </a:lnTo>
                  <a:lnTo>
                    <a:pt x="20336" y="85162"/>
                  </a:lnTo>
                  <a:lnTo>
                    <a:pt x="17794" y="87705"/>
                  </a:lnTo>
                  <a:lnTo>
                    <a:pt x="13981" y="87705"/>
                  </a:lnTo>
                  <a:lnTo>
                    <a:pt x="8897" y="90246"/>
                  </a:lnTo>
                  <a:lnTo>
                    <a:pt x="6355" y="90246"/>
                  </a:lnTo>
                  <a:lnTo>
                    <a:pt x="3813" y="92788"/>
                  </a:lnTo>
                  <a:close/>
                  <a:moveTo>
                    <a:pt x="74990" y="69909"/>
                  </a:moveTo>
                  <a:lnTo>
                    <a:pt x="71177" y="69909"/>
                  </a:lnTo>
                  <a:lnTo>
                    <a:pt x="71177" y="66096"/>
                  </a:lnTo>
                  <a:lnTo>
                    <a:pt x="68635" y="61011"/>
                  </a:lnTo>
                  <a:lnTo>
                    <a:pt x="69907" y="59741"/>
                  </a:lnTo>
                  <a:lnTo>
                    <a:pt x="71177" y="59741"/>
                  </a:lnTo>
                  <a:lnTo>
                    <a:pt x="73719" y="57198"/>
                  </a:lnTo>
                  <a:lnTo>
                    <a:pt x="81345" y="57198"/>
                  </a:lnTo>
                  <a:lnTo>
                    <a:pt x="83888" y="54656"/>
                  </a:lnTo>
                  <a:lnTo>
                    <a:pt x="85159" y="54656"/>
                  </a:lnTo>
                  <a:lnTo>
                    <a:pt x="85159" y="52114"/>
                  </a:lnTo>
                  <a:lnTo>
                    <a:pt x="90243" y="52114"/>
                  </a:lnTo>
                  <a:lnTo>
                    <a:pt x="90243" y="57198"/>
                  </a:lnTo>
                  <a:lnTo>
                    <a:pt x="95327" y="57198"/>
                  </a:lnTo>
                  <a:lnTo>
                    <a:pt x="95327" y="64825"/>
                  </a:lnTo>
                  <a:lnTo>
                    <a:pt x="86430" y="64825"/>
                  </a:lnTo>
                  <a:lnTo>
                    <a:pt x="83888" y="67367"/>
                  </a:lnTo>
                  <a:lnTo>
                    <a:pt x="76262" y="67367"/>
                  </a:lnTo>
                  <a:lnTo>
                    <a:pt x="74990" y="69909"/>
                  </a:lnTo>
                  <a:close/>
                  <a:moveTo>
                    <a:pt x="133458" y="43217"/>
                  </a:moveTo>
                  <a:lnTo>
                    <a:pt x="128374" y="35590"/>
                  </a:lnTo>
                  <a:lnTo>
                    <a:pt x="134729" y="31777"/>
                  </a:lnTo>
                  <a:lnTo>
                    <a:pt x="141084" y="29235"/>
                  </a:lnTo>
                  <a:lnTo>
                    <a:pt x="142355" y="29235"/>
                  </a:lnTo>
                  <a:lnTo>
                    <a:pt x="143626" y="27964"/>
                  </a:lnTo>
                  <a:lnTo>
                    <a:pt x="143626" y="25422"/>
                  </a:lnTo>
                  <a:lnTo>
                    <a:pt x="149981" y="25422"/>
                  </a:lnTo>
                  <a:lnTo>
                    <a:pt x="149981" y="30506"/>
                  </a:lnTo>
                  <a:lnTo>
                    <a:pt x="153794" y="30506"/>
                  </a:lnTo>
                  <a:lnTo>
                    <a:pt x="153794" y="38132"/>
                  </a:lnTo>
                  <a:lnTo>
                    <a:pt x="148710" y="38132"/>
                  </a:lnTo>
                  <a:lnTo>
                    <a:pt x="146168" y="40675"/>
                  </a:lnTo>
                  <a:lnTo>
                    <a:pt x="142355" y="40675"/>
                  </a:lnTo>
                  <a:lnTo>
                    <a:pt x="138542" y="41945"/>
                  </a:lnTo>
                  <a:lnTo>
                    <a:pt x="133458" y="43217"/>
                  </a:lnTo>
                  <a:close/>
                  <a:moveTo>
                    <a:pt x="200822" y="16524"/>
                  </a:moveTo>
                  <a:lnTo>
                    <a:pt x="193196" y="16524"/>
                  </a:lnTo>
                  <a:lnTo>
                    <a:pt x="193196" y="11440"/>
                  </a:lnTo>
                  <a:lnTo>
                    <a:pt x="190654" y="11440"/>
                  </a:lnTo>
                  <a:lnTo>
                    <a:pt x="190654" y="3813"/>
                  </a:lnTo>
                  <a:lnTo>
                    <a:pt x="202093" y="3813"/>
                  </a:lnTo>
                  <a:lnTo>
                    <a:pt x="212262" y="1271"/>
                  </a:lnTo>
                  <a:lnTo>
                    <a:pt x="214803" y="1271"/>
                  </a:lnTo>
                  <a:lnTo>
                    <a:pt x="214803" y="11440"/>
                  </a:lnTo>
                  <a:lnTo>
                    <a:pt x="213533" y="11440"/>
                  </a:lnTo>
                  <a:lnTo>
                    <a:pt x="203364" y="13982"/>
                  </a:lnTo>
                  <a:lnTo>
                    <a:pt x="200822" y="13982"/>
                  </a:lnTo>
                  <a:lnTo>
                    <a:pt x="200822" y="16524"/>
                  </a:lnTo>
                  <a:close/>
                  <a:moveTo>
                    <a:pt x="274542" y="11440"/>
                  </a:moveTo>
                  <a:lnTo>
                    <a:pt x="270729" y="11440"/>
                  </a:lnTo>
                  <a:lnTo>
                    <a:pt x="268187" y="8898"/>
                  </a:lnTo>
                  <a:lnTo>
                    <a:pt x="264374" y="8898"/>
                  </a:lnTo>
                  <a:lnTo>
                    <a:pt x="264374" y="0"/>
                  </a:lnTo>
                  <a:lnTo>
                    <a:pt x="273271" y="0"/>
                  </a:lnTo>
                  <a:lnTo>
                    <a:pt x="277084" y="3813"/>
                  </a:lnTo>
                  <a:lnTo>
                    <a:pt x="275813" y="5085"/>
                  </a:lnTo>
                  <a:lnTo>
                    <a:pt x="275813" y="11440"/>
                  </a:lnTo>
                  <a:close/>
                </a:path>
              </a:pathLst>
            </a:custGeom>
            <a:solidFill>
              <a:srgbClr val="65C8D0"/>
            </a:solidFill>
            <a:ln w="3649"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E20DD37-105F-4A90-9265-6D947C115477}"/>
                </a:ext>
              </a:extLst>
            </p:cNvPr>
            <p:cNvSpPr/>
            <p:nvPr/>
          </p:nvSpPr>
          <p:spPr>
            <a:xfrm>
              <a:off x="9808523" y="10033064"/>
              <a:ext cx="264373" cy="91517"/>
            </a:xfrm>
            <a:custGeom>
              <a:avLst/>
              <a:gdLst>
                <a:gd name="connsiteX0" fmla="*/ 3813 w 264373"/>
                <a:gd name="connsiteY0" fmla="*/ 91518 h 91517"/>
                <a:gd name="connsiteX1" fmla="*/ 0 w 264373"/>
                <a:gd name="connsiteY1" fmla="*/ 82620 h 91517"/>
                <a:gd name="connsiteX2" fmla="*/ 3813 w 264373"/>
                <a:gd name="connsiteY2" fmla="*/ 80078 h 91517"/>
                <a:gd name="connsiteX3" fmla="*/ 7626 w 264373"/>
                <a:gd name="connsiteY3" fmla="*/ 76265 h 91517"/>
                <a:gd name="connsiteX4" fmla="*/ 12710 w 264373"/>
                <a:gd name="connsiteY4" fmla="*/ 76265 h 91517"/>
                <a:gd name="connsiteX5" fmla="*/ 17794 w 264373"/>
                <a:gd name="connsiteY5" fmla="*/ 73722 h 91517"/>
                <a:gd name="connsiteX6" fmla="*/ 20336 w 264373"/>
                <a:gd name="connsiteY6" fmla="*/ 73722 h 91517"/>
                <a:gd name="connsiteX7" fmla="*/ 22878 w 264373"/>
                <a:gd name="connsiteY7" fmla="*/ 72451 h 91517"/>
                <a:gd name="connsiteX8" fmla="*/ 26691 w 264373"/>
                <a:gd name="connsiteY8" fmla="*/ 81349 h 91517"/>
                <a:gd name="connsiteX9" fmla="*/ 22878 w 264373"/>
                <a:gd name="connsiteY9" fmla="*/ 83891 h 91517"/>
                <a:gd name="connsiteX10" fmla="*/ 20336 w 264373"/>
                <a:gd name="connsiteY10" fmla="*/ 83891 h 91517"/>
                <a:gd name="connsiteX11" fmla="*/ 15252 w 264373"/>
                <a:gd name="connsiteY11" fmla="*/ 86433 h 91517"/>
                <a:gd name="connsiteX12" fmla="*/ 11439 w 264373"/>
                <a:gd name="connsiteY12" fmla="*/ 86433 h 91517"/>
                <a:gd name="connsiteX13" fmla="*/ 8897 w 264373"/>
                <a:gd name="connsiteY13" fmla="*/ 87705 h 91517"/>
                <a:gd name="connsiteX14" fmla="*/ 3813 w 264373"/>
                <a:gd name="connsiteY14" fmla="*/ 91518 h 91517"/>
                <a:gd name="connsiteX15" fmla="*/ 74990 w 264373"/>
                <a:gd name="connsiteY15" fmla="*/ 68638 h 91517"/>
                <a:gd name="connsiteX16" fmla="*/ 68635 w 264373"/>
                <a:gd name="connsiteY16" fmla="*/ 68638 h 91517"/>
                <a:gd name="connsiteX17" fmla="*/ 68635 w 264373"/>
                <a:gd name="connsiteY17" fmla="*/ 58469 h 91517"/>
                <a:gd name="connsiteX18" fmla="*/ 69907 w 264373"/>
                <a:gd name="connsiteY18" fmla="*/ 58469 h 91517"/>
                <a:gd name="connsiteX19" fmla="*/ 72449 w 264373"/>
                <a:gd name="connsiteY19" fmla="*/ 55928 h 91517"/>
                <a:gd name="connsiteX20" fmla="*/ 77532 w 264373"/>
                <a:gd name="connsiteY20" fmla="*/ 55928 h 91517"/>
                <a:gd name="connsiteX21" fmla="*/ 80075 w 264373"/>
                <a:gd name="connsiteY21" fmla="*/ 53385 h 91517"/>
                <a:gd name="connsiteX22" fmla="*/ 83888 w 264373"/>
                <a:gd name="connsiteY22" fmla="*/ 53385 h 91517"/>
                <a:gd name="connsiteX23" fmla="*/ 88972 w 264373"/>
                <a:gd name="connsiteY23" fmla="*/ 50843 h 91517"/>
                <a:gd name="connsiteX24" fmla="*/ 91514 w 264373"/>
                <a:gd name="connsiteY24" fmla="*/ 50843 h 91517"/>
                <a:gd name="connsiteX25" fmla="*/ 91514 w 264373"/>
                <a:gd name="connsiteY25" fmla="*/ 61011 h 91517"/>
                <a:gd name="connsiteX26" fmla="*/ 91514 w 264373"/>
                <a:gd name="connsiteY26" fmla="*/ 61011 h 91517"/>
                <a:gd name="connsiteX27" fmla="*/ 86430 w 264373"/>
                <a:gd name="connsiteY27" fmla="*/ 63554 h 91517"/>
                <a:gd name="connsiteX28" fmla="*/ 85159 w 264373"/>
                <a:gd name="connsiteY28" fmla="*/ 63554 h 91517"/>
                <a:gd name="connsiteX29" fmla="*/ 82617 w 264373"/>
                <a:gd name="connsiteY29" fmla="*/ 66096 h 91517"/>
                <a:gd name="connsiteX30" fmla="*/ 77532 w 264373"/>
                <a:gd name="connsiteY30" fmla="*/ 66096 h 91517"/>
                <a:gd name="connsiteX31" fmla="*/ 74990 w 264373"/>
                <a:gd name="connsiteY31" fmla="*/ 68638 h 91517"/>
                <a:gd name="connsiteX32" fmla="*/ 134729 w 264373"/>
                <a:gd name="connsiteY32" fmla="*/ 40675 h 91517"/>
                <a:gd name="connsiteX33" fmla="*/ 129645 w 264373"/>
                <a:gd name="connsiteY33" fmla="*/ 31777 h 91517"/>
                <a:gd name="connsiteX34" fmla="*/ 130916 w 264373"/>
                <a:gd name="connsiteY34" fmla="*/ 31777 h 91517"/>
                <a:gd name="connsiteX35" fmla="*/ 138542 w 264373"/>
                <a:gd name="connsiteY35" fmla="*/ 29235 h 91517"/>
                <a:gd name="connsiteX36" fmla="*/ 142355 w 264373"/>
                <a:gd name="connsiteY36" fmla="*/ 27964 h 91517"/>
                <a:gd name="connsiteX37" fmla="*/ 146168 w 264373"/>
                <a:gd name="connsiteY37" fmla="*/ 24151 h 91517"/>
                <a:gd name="connsiteX38" fmla="*/ 148710 w 264373"/>
                <a:gd name="connsiteY38" fmla="*/ 24151 h 91517"/>
                <a:gd name="connsiteX39" fmla="*/ 151252 w 264373"/>
                <a:gd name="connsiteY39" fmla="*/ 21608 h 91517"/>
                <a:gd name="connsiteX40" fmla="*/ 158879 w 264373"/>
                <a:gd name="connsiteY40" fmla="*/ 27964 h 91517"/>
                <a:gd name="connsiteX41" fmla="*/ 153794 w 264373"/>
                <a:gd name="connsiteY41" fmla="*/ 33048 h 91517"/>
                <a:gd name="connsiteX42" fmla="*/ 151252 w 264373"/>
                <a:gd name="connsiteY42" fmla="*/ 33048 h 91517"/>
                <a:gd name="connsiteX43" fmla="*/ 148710 w 264373"/>
                <a:gd name="connsiteY43" fmla="*/ 34319 h 91517"/>
                <a:gd name="connsiteX44" fmla="*/ 143626 w 264373"/>
                <a:gd name="connsiteY44" fmla="*/ 36862 h 91517"/>
                <a:gd name="connsiteX45" fmla="*/ 134729 w 264373"/>
                <a:gd name="connsiteY45" fmla="*/ 40675 h 91517"/>
                <a:gd name="connsiteX46" fmla="*/ 202093 w 264373"/>
                <a:gd name="connsiteY46" fmla="*/ 15253 h 91517"/>
                <a:gd name="connsiteX47" fmla="*/ 193196 w 264373"/>
                <a:gd name="connsiteY47" fmla="*/ 15253 h 91517"/>
                <a:gd name="connsiteX48" fmla="*/ 193196 w 264373"/>
                <a:gd name="connsiteY48" fmla="*/ 10168 h 91517"/>
                <a:gd name="connsiteX49" fmla="*/ 191925 w 264373"/>
                <a:gd name="connsiteY49" fmla="*/ 10168 h 91517"/>
                <a:gd name="connsiteX50" fmla="*/ 191925 w 264373"/>
                <a:gd name="connsiteY50" fmla="*/ 2542 h 91517"/>
                <a:gd name="connsiteX51" fmla="*/ 207177 w 264373"/>
                <a:gd name="connsiteY51" fmla="*/ 2542 h 91517"/>
                <a:gd name="connsiteX52" fmla="*/ 209720 w 264373"/>
                <a:gd name="connsiteY52" fmla="*/ 0 h 91517"/>
                <a:gd name="connsiteX53" fmla="*/ 216075 w 264373"/>
                <a:gd name="connsiteY53" fmla="*/ 0 h 91517"/>
                <a:gd name="connsiteX54" fmla="*/ 216075 w 264373"/>
                <a:gd name="connsiteY54" fmla="*/ 10168 h 91517"/>
                <a:gd name="connsiteX55" fmla="*/ 214803 w 264373"/>
                <a:gd name="connsiteY55" fmla="*/ 10168 h 91517"/>
                <a:gd name="connsiteX56" fmla="*/ 212262 w 264373"/>
                <a:gd name="connsiteY56" fmla="*/ 12711 h 91517"/>
                <a:gd name="connsiteX57" fmla="*/ 203364 w 264373"/>
                <a:gd name="connsiteY57" fmla="*/ 12711 h 91517"/>
                <a:gd name="connsiteX58" fmla="*/ 203364 w 264373"/>
                <a:gd name="connsiteY58" fmla="*/ 15253 h 91517"/>
                <a:gd name="connsiteX59" fmla="*/ 264374 w 264373"/>
                <a:gd name="connsiteY59" fmla="*/ 11440 h 91517"/>
                <a:gd name="connsiteX60" fmla="*/ 263103 w 264373"/>
                <a:gd name="connsiteY60" fmla="*/ 1271 h 91517"/>
                <a:gd name="connsiteX61" fmla="*/ 264374 w 264373"/>
                <a:gd name="connsiteY61" fmla="*/ 1271 h 91517"/>
                <a:gd name="connsiteX62" fmla="*/ 264374 w 264373"/>
                <a:gd name="connsiteY62" fmla="*/ 11440 h 91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64373" h="91517">
                  <a:moveTo>
                    <a:pt x="3813" y="91518"/>
                  </a:moveTo>
                  <a:lnTo>
                    <a:pt x="0" y="82620"/>
                  </a:lnTo>
                  <a:lnTo>
                    <a:pt x="3813" y="80078"/>
                  </a:lnTo>
                  <a:lnTo>
                    <a:pt x="7626" y="76265"/>
                  </a:lnTo>
                  <a:lnTo>
                    <a:pt x="12710" y="76265"/>
                  </a:lnTo>
                  <a:lnTo>
                    <a:pt x="17794" y="73722"/>
                  </a:lnTo>
                  <a:lnTo>
                    <a:pt x="20336" y="73722"/>
                  </a:lnTo>
                  <a:lnTo>
                    <a:pt x="22878" y="72451"/>
                  </a:lnTo>
                  <a:lnTo>
                    <a:pt x="26691" y="81349"/>
                  </a:lnTo>
                  <a:lnTo>
                    <a:pt x="22878" y="83891"/>
                  </a:lnTo>
                  <a:lnTo>
                    <a:pt x="20336" y="83891"/>
                  </a:lnTo>
                  <a:lnTo>
                    <a:pt x="15252" y="86433"/>
                  </a:lnTo>
                  <a:lnTo>
                    <a:pt x="11439" y="86433"/>
                  </a:lnTo>
                  <a:lnTo>
                    <a:pt x="8897" y="87705"/>
                  </a:lnTo>
                  <a:lnTo>
                    <a:pt x="3813" y="91518"/>
                  </a:lnTo>
                  <a:close/>
                  <a:moveTo>
                    <a:pt x="74990" y="68638"/>
                  </a:moveTo>
                  <a:lnTo>
                    <a:pt x="68635" y="68638"/>
                  </a:lnTo>
                  <a:lnTo>
                    <a:pt x="68635" y="58469"/>
                  </a:lnTo>
                  <a:lnTo>
                    <a:pt x="69907" y="58469"/>
                  </a:lnTo>
                  <a:lnTo>
                    <a:pt x="72449" y="55928"/>
                  </a:lnTo>
                  <a:lnTo>
                    <a:pt x="77532" y="55928"/>
                  </a:lnTo>
                  <a:lnTo>
                    <a:pt x="80075" y="53385"/>
                  </a:lnTo>
                  <a:lnTo>
                    <a:pt x="83888" y="53385"/>
                  </a:lnTo>
                  <a:lnTo>
                    <a:pt x="88972" y="50843"/>
                  </a:lnTo>
                  <a:lnTo>
                    <a:pt x="91514" y="50843"/>
                  </a:lnTo>
                  <a:lnTo>
                    <a:pt x="91514" y="61011"/>
                  </a:lnTo>
                  <a:lnTo>
                    <a:pt x="91514" y="61011"/>
                  </a:lnTo>
                  <a:lnTo>
                    <a:pt x="86430" y="63554"/>
                  </a:lnTo>
                  <a:lnTo>
                    <a:pt x="85159" y="63554"/>
                  </a:lnTo>
                  <a:lnTo>
                    <a:pt x="82617" y="66096"/>
                  </a:lnTo>
                  <a:lnTo>
                    <a:pt x="77532" y="66096"/>
                  </a:lnTo>
                  <a:lnTo>
                    <a:pt x="74990" y="68638"/>
                  </a:lnTo>
                  <a:close/>
                  <a:moveTo>
                    <a:pt x="134729" y="40675"/>
                  </a:moveTo>
                  <a:lnTo>
                    <a:pt x="129645" y="31777"/>
                  </a:lnTo>
                  <a:lnTo>
                    <a:pt x="130916" y="31777"/>
                  </a:lnTo>
                  <a:lnTo>
                    <a:pt x="138542" y="29235"/>
                  </a:lnTo>
                  <a:lnTo>
                    <a:pt x="142355" y="27964"/>
                  </a:lnTo>
                  <a:lnTo>
                    <a:pt x="146168" y="24151"/>
                  </a:lnTo>
                  <a:lnTo>
                    <a:pt x="148710" y="24151"/>
                  </a:lnTo>
                  <a:lnTo>
                    <a:pt x="151252" y="21608"/>
                  </a:lnTo>
                  <a:lnTo>
                    <a:pt x="158879" y="27964"/>
                  </a:lnTo>
                  <a:lnTo>
                    <a:pt x="153794" y="33048"/>
                  </a:lnTo>
                  <a:lnTo>
                    <a:pt x="151252" y="33048"/>
                  </a:lnTo>
                  <a:lnTo>
                    <a:pt x="148710" y="34319"/>
                  </a:lnTo>
                  <a:lnTo>
                    <a:pt x="143626" y="36862"/>
                  </a:lnTo>
                  <a:lnTo>
                    <a:pt x="134729" y="40675"/>
                  </a:lnTo>
                  <a:close/>
                  <a:moveTo>
                    <a:pt x="202093" y="15253"/>
                  </a:moveTo>
                  <a:lnTo>
                    <a:pt x="193196" y="15253"/>
                  </a:lnTo>
                  <a:lnTo>
                    <a:pt x="193196" y="10168"/>
                  </a:lnTo>
                  <a:lnTo>
                    <a:pt x="191925" y="10168"/>
                  </a:lnTo>
                  <a:lnTo>
                    <a:pt x="191925" y="2542"/>
                  </a:lnTo>
                  <a:lnTo>
                    <a:pt x="207177" y="2542"/>
                  </a:lnTo>
                  <a:lnTo>
                    <a:pt x="209720" y="0"/>
                  </a:lnTo>
                  <a:lnTo>
                    <a:pt x="216075" y="0"/>
                  </a:lnTo>
                  <a:lnTo>
                    <a:pt x="216075" y="10168"/>
                  </a:lnTo>
                  <a:lnTo>
                    <a:pt x="214803" y="10168"/>
                  </a:lnTo>
                  <a:lnTo>
                    <a:pt x="212262" y="12711"/>
                  </a:lnTo>
                  <a:lnTo>
                    <a:pt x="203364" y="12711"/>
                  </a:lnTo>
                  <a:lnTo>
                    <a:pt x="203364" y="15253"/>
                  </a:lnTo>
                  <a:close/>
                  <a:moveTo>
                    <a:pt x="264374" y="11440"/>
                  </a:moveTo>
                  <a:lnTo>
                    <a:pt x="263103" y="1271"/>
                  </a:lnTo>
                  <a:lnTo>
                    <a:pt x="264374" y="1271"/>
                  </a:lnTo>
                  <a:lnTo>
                    <a:pt x="264374" y="11440"/>
                  </a:lnTo>
                  <a:close/>
                </a:path>
              </a:pathLst>
            </a:custGeom>
            <a:solidFill>
              <a:srgbClr val="DF3D3D"/>
            </a:solidFill>
            <a:ln w="3649"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CAD2384-A5F9-48CE-8930-D1E2337DC308}"/>
                </a:ext>
              </a:extLst>
            </p:cNvPr>
            <p:cNvSpPr/>
            <p:nvPr/>
          </p:nvSpPr>
          <p:spPr>
            <a:xfrm>
              <a:off x="11853606" y="8993325"/>
              <a:ext cx="348897" cy="94059"/>
            </a:xfrm>
            <a:custGeom>
              <a:avLst/>
              <a:gdLst>
                <a:gd name="connsiteX0" fmla="*/ 343178 w 348897"/>
                <a:gd name="connsiteY0" fmla="*/ 94059 h 94059"/>
                <a:gd name="connsiteX1" fmla="*/ 339365 w 348897"/>
                <a:gd name="connsiteY1" fmla="*/ 92788 h 94059"/>
                <a:gd name="connsiteX2" fmla="*/ 338094 w 348897"/>
                <a:gd name="connsiteY2" fmla="*/ 91518 h 94059"/>
                <a:gd name="connsiteX3" fmla="*/ 338094 w 348897"/>
                <a:gd name="connsiteY3" fmla="*/ 85162 h 94059"/>
                <a:gd name="connsiteX4" fmla="*/ 345720 w 348897"/>
                <a:gd name="connsiteY4" fmla="*/ 85162 h 94059"/>
                <a:gd name="connsiteX5" fmla="*/ 346991 w 348897"/>
                <a:gd name="connsiteY5" fmla="*/ 86433 h 94059"/>
                <a:gd name="connsiteX6" fmla="*/ 346991 w 348897"/>
                <a:gd name="connsiteY6" fmla="*/ 92788 h 94059"/>
                <a:gd name="connsiteX7" fmla="*/ 343178 w 348897"/>
                <a:gd name="connsiteY7" fmla="*/ 94059 h 94059"/>
                <a:gd name="connsiteX8" fmla="*/ 294879 w 348897"/>
                <a:gd name="connsiteY8" fmla="*/ 82620 h 94059"/>
                <a:gd name="connsiteX9" fmla="*/ 291066 w 348897"/>
                <a:gd name="connsiteY9" fmla="*/ 81348 h 94059"/>
                <a:gd name="connsiteX10" fmla="*/ 289795 w 348897"/>
                <a:gd name="connsiteY10" fmla="*/ 80078 h 94059"/>
                <a:gd name="connsiteX11" fmla="*/ 284711 w 348897"/>
                <a:gd name="connsiteY11" fmla="*/ 80078 h 94059"/>
                <a:gd name="connsiteX12" fmla="*/ 280898 w 348897"/>
                <a:gd name="connsiteY12" fmla="*/ 77535 h 94059"/>
                <a:gd name="connsiteX13" fmla="*/ 275813 w 348897"/>
                <a:gd name="connsiteY13" fmla="*/ 77535 h 94059"/>
                <a:gd name="connsiteX14" fmla="*/ 270730 w 348897"/>
                <a:gd name="connsiteY14" fmla="*/ 72451 h 94059"/>
                <a:gd name="connsiteX15" fmla="*/ 270730 w 348897"/>
                <a:gd name="connsiteY15" fmla="*/ 69909 h 94059"/>
                <a:gd name="connsiteX16" fmla="*/ 275813 w 348897"/>
                <a:gd name="connsiteY16" fmla="*/ 64825 h 94059"/>
                <a:gd name="connsiteX17" fmla="*/ 279626 w 348897"/>
                <a:gd name="connsiteY17" fmla="*/ 67367 h 94059"/>
                <a:gd name="connsiteX18" fmla="*/ 284711 w 348897"/>
                <a:gd name="connsiteY18" fmla="*/ 67367 h 94059"/>
                <a:gd name="connsiteX19" fmla="*/ 288524 w 348897"/>
                <a:gd name="connsiteY19" fmla="*/ 69909 h 94059"/>
                <a:gd name="connsiteX20" fmla="*/ 291066 w 348897"/>
                <a:gd name="connsiteY20" fmla="*/ 69909 h 94059"/>
                <a:gd name="connsiteX21" fmla="*/ 294879 w 348897"/>
                <a:gd name="connsiteY21" fmla="*/ 71180 h 94059"/>
                <a:gd name="connsiteX22" fmla="*/ 297421 w 348897"/>
                <a:gd name="connsiteY22" fmla="*/ 73722 h 94059"/>
                <a:gd name="connsiteX23" fmla="*/ 298692 w 348897"/>
                <a:gd name="connsiteY23" fmla="*/ 77535 h 94059"/>
                <a:gd name="connsiteX24" fmla="*/ 294879 w 348897"/>
                <a:gd name="connsiteY24" fmla="*/ 82620 h 94059"/>
                <a:gd name="connsiteX25" fmla="*/ 231327 w 348897"/>
                <a:gd name="connsiteY25" fmla="*/ 63554 h 94059"/>
                <a:gd name="connsiteX26" fmla="*/ 227514 w 348897"/>
                <a:gd name="connsiteY26" fmla="*/ 62282 h 94059"/>
                <a:gd name="connsiteX27" fmla="*/ 226244 w 348897"/>
                <a:gd name="connsiteY27" fmla="*/ 61011 h 94059"/>
                <a:gd name="connsiteX28" fmla="*/ 221159 w 348897"/>
                <a:gd name="connsiteY28" fmla="*/ 61011 h 94059"/>
                <a:gd name="connsiteX29" fmla="*/ 217346 w 348897"/>
                <a:gd name="connsiteY29" fmla="*/ 59741 h 94059"/>
                <a:gd name="connsiteX30" fmla="*/ 216075 w 348897"/>
                <a:gd name="connsiteY30" fmla="*/ 58469 h 94059"/>
                <a:gd name="connsiteX31" fmla="*/ 213533 w 348897"/>
                <a:gd name="connsiteY31" fmla="*/ 58469 h 94059"/>
                <a:gd name="connsiteX32" fmla="*/ 209720 w 348897"/>
                <a:gd name="connsiteY32" fmla="*/ 55927 h 94059"/>
                <a:gd name="connsiteX33" fmla="*/ 204636 w 348897"/>
                <a:gd name="connsiteY33" fmla="*/ 50843 h 94059"/>
                <a:gd name="connsiteX34" fmla="*/ 209720 w 348897"/>
                <a:gd name="connsiteY34" fmla="*/ 45758 h 94059"/>
                <a:gd name="connsiteX35" fmla="*/ 213533 w 348897"/>
                <a:gd name="connsiteY35" fmla="*/ 45758 h 94059"/>
                <a:gd name="connsiteX36" fmla="*/ 217346 w 348897"/>
                <a:gd name="connsiteY36" fmla="*/ 48301 h 94059"/>
                <a:gd name="connsiteX37" fmla="*/ 217346 w 348897"/>
                <a:gd name="connsiteY37" fmla="*/ 48301 h 94059"/>
                <a:gd name="connsiteX38" fmla="*/ 221159 w 348897"/>
                <a:gd name="connsiteY38" fmla="*/ 49571 h 94059"/>
                <a:gd name="connsiteX39" fmla="*/ 222430 w 348897"/>
                <a:gd name="connsiteY39" fmla="*/ 50843 h 94059"/>
                <a:gd name="connsiteX40" fmla="*/ 227514 w 348897"/>
                <a:gd name="connsiteY40" fmla="*/ 50843 h 94059"/>
                <a:gd name="connsiteX41" fmla="*/ 231327 w 348897"/>
                <a:gd name="connsiteY41" fmla="*/ 52114 h 94059"/>
                <a:gd name="connsiteX42" fmla="*/ 233869 w 348897"/>
                <a:gd name="connsiteY42" fmla="*/ 54656 h 94059"/>
                <a:gd name="connsiteX43" fmla="*/ 233869 w 348897"/>
                <a:gd name="connsiteY43" fmla="*/ 61011 h 94059"/>
                <a:gd name="connsiteX44" fmla="*/ 231327 w 348897"/>
                <a:gd name="connsiteY44" fmla="*/ 63554 h 94059"/>
                <a:gd name="connsiteX45" fmla="*/ 167776 w 348897"/>
                <a:gd name="connsiteY45" fmla="*/ 41945 h 94059"/>
                <a:gd name="connsiteX46" fmla="*/ 163963 w 348897"/>
                <a:gd name="connsiteY46" fmla="*/ 40675 h 94059"/>
                <a:gd name="connsiteX47" fmla="*/ 163963 w 348897"/>
                <a:gd name="connsiteY47" fmla="*/ 40675 h 94059"/>
                <a:gd name="connsiteX48" fmla="*/ 160150 w 348897"/>
                <a:gd name="connsiteY48" fmla="*/ 39403 h 94059"/>
                <a:gd name="connsiteX49" fmla="*/ 158879 w 348897"/>
                <a:gd name="connsiteY49" fmla="*/ 38132 h 94059"/>
                <a:gd name="connsiteX50" fmla="*/ 157608 w 348897"/>
                <a:gd name="connsiteY50" fmla="*/ 38132 h 94059"/>
                <a:gd name="connsiteX51" fmla="*/ 155066 w 348897"/>
                <a:gd name="connsiteY51" fmla="*/ 38132 h 94059"/>
                <a:gd name="connsiteX52" fmla="*/ 151253 w 348897"/>
                <a:gd name="connsiteY52" fmla="*/ 36861 h 94059"/>
                <a:gd name="connsiteX53" fmla="*/ 149982 w 348897"/>
                <a:gd name="connsiteY53" fmla="*/ 36861 h 94059"/>
                <a:gd name="connsiteX54" fmla="*/ 146168 w 348897"/>
                <a:gd name="connsiteY54" fmla="*/ 35590 h 94059"/>
                <a:gd name="connsiteX55" fmla="*/ 144898 w 348897"/>
                <a:gd name="connsiteY55" fmla="*/ 34319 h 94059"/>
                <a:gd name="connsiteX56" fmla="*/ 141085 w 348897"/>
                <a:gd name="connsiteY56" fmla="*/ 29235 h 94059"/>
                <a:gd name="connsiteX57" fmla="*/ 146168 w 348897"/>
                <a:gd name="connsiteY57" fmla="*/ 24150 h 94059"/>
                <a:gd name="connsiteX58" fmla="*/ 147440 w 348897"/>
                <a:gd name="connsiteY58" fmla="*/ 24150 h 94059"/>
                <a:gd name="connsiteX59" fmla="*/ 151253 w 348897"/>
                <a:gd name="connsiteY59" fmla="*/ 25422 h 94059"/>
                <a:gd name="connsiteX60" fmla="*/ 152523 w 348897"/>
                <a:gd name="connsiteY60" fmla="*/ 26692 h 94059"/>
                <a:gd name="connsiteX61" fmla="*/ 155066 w 348897"/>
                <a:gd name="connsiteY61" fmla="*/ 26692 h 94059"/>
                <a:gd name="connsiteX62" fmla="*/ 158879 w 348897"/>
                <a:gd name="connsiteY62" fmla="*/ 27964 h 94059"/>
                <a:gd name="connsiteX63" fmla="*/ 162692 w 348897"/>
                <a:gd name="connsiteY63" fmla="*/ 27964 h 94059"/>
                <a:gd name="connsiteX64" fmla="*/ 166505 w 348897"/>
                <a:gd name="connsiteY64" fmla="*/ 29235 h 94059"/>
                <a:gd name="connsiteX65" fmla="*/ 167776 w 348897"/>
                <a:gd name="connsiteY65" fmla="*/ 30505 h 94059"/>
                <a:gd name="connsiteX66" fmla="*/ 171589 w 348897"/>
                <a:gd name="connsiteY66" fmla="*/ 31777 h 94059"/>
                <a:gd name="connsiteX67" fmla="*/ 172860 w 348897"/>
                <a:gd name="connsiteY67" fmla="*/ 33048 h 94059"/>
                <a:gd name="connsiteX68" fmla="*/ 172860 w 348897"/>
                <a:gd name="connsiteY68" fmla="*/ 39403 h 94059"/>
                <a:gd name="connsiteX69" fmla="*/ 167776 w 348897"/>
                <a:gd name="connsiteY69" fmla="*/ 41945 h 94059"/>
                <a:gd name="connsiteX70" fmla="*/ 100412 w 348897"/>
                <a:gd name="connsiteY70" fmla="*/ 21608 h 94059"/>
                <a:gd name="connsiteX71" fmla="*/ 95327 w 348897"/>
                <a:gd name="connsiteY71" fmla="*/ 21608 h 94059"/>
                <a:gd name="connsiteX72" fmla="*/ 91514 w 348897"/>
                <a:gd name="connsiteY72" fmla="*/ 20337 h 94059"/>
                <a:gd name="connsiteX73" fmla="*/ 90243 w 348897"/>
                <a:gd name="connsiteY73" fmla="*/ 19066 h 94059"/>
                <a:gd name="connsiteX74" fmla="*/ 82617 w 348897"/>
                <a:gd name="connsiteY74" fmla="*/ 19066 h 94059"/>
                <a:gd name="connsiteX75" fmla="*/ 78804 w 348897"/>
                <a:gd name="connsiteY75" fmla="*/ 17795 h 94059"/>
                <a:gd name="connsiteX76" fmla="*/ 77533 w 348897"/>
                <a:gd name="connsiteY76" fmla="*/ 16524 h 94059"/>
                <a:gd name="connsiteX77" fmla="*/ 72449 w 348897"/>
                <a:gd name="connsiteY77" fmla="*/ 11439 h 94059"/>
                <a:gd name="connsiteX78" fmla="*/ 77533 w 348897"/>
                <a:gd name="connsiteY78" fmla="*/ 6355 h 94059"/>
                <a:gd name="connsiteX79" fmla="*/ 80075 w 348897"/>
                <a:gd name="connsiteY79" fmla="*/ 6355 h 94059"/>
                <a:gd name="connsiteX80" fmla="*/ 83888 w 348897"/>
                <a:gd name="connsiteY80" fmla="*/ 7626 h 94059"/>
                <a:gd name="connsiteX81" fmla="*/ 85159 w 348897"/>
                <a:gd name="connsiteY81" fmla="*/ 8898 h 94059"/>
                <a:gd name="connsiteX82" fmla="*/ 92786 w 348897"/>
                <a:gd name="connsiteY82" fmla="*/ 8898 h 94059"/>
                <a:gd name="connsiteX83" fmla="*/ 96599 w 348897"/>
                <a:gd name="connsiteY83" fmla="*/ 10168 h 94059"/>
                <a:gd name="connsiteX84" fmla="*/ 97869 w 348897"/>
                <a:gd name="connsiteY84" fmla="*/ 11439 h 94059"/>
                <a:gd name="connsiteX85" fmla="*/ 100412 w 348897"/>
                <a:gd name="connsiteY85" fmla="*/ 11439 h 94059"/>
                <a:gd name="connsiteX86" fmla="*/ 105496 w 348897"/>
                <a:gd name="connsiteY86" fmla="*/ 16524 h 94059"/>
                <a:gd name="connsiteX87" fmla="*/ 100412 w 348897"/>
                <a:gd name="connsiteY87" fmla="*/ 21608 h 94059"/>
                <a:gd name="connsiteX88" fmla="*/ 29234 w 348897"/>
                <a:gd name="connsiteY88" fmla="*/ 11439 h 94059"/>
                <a:gd name="connsiteX89" fmla="*/ 29234 w 348897"/>
                <a:gd name="connsiteY89" fmla="*/ 11439 h 94059"/>
                <a:gd name="connsiteX90" fmla="*/ 16524 w 348897"/>
                <a:gd name="connsiteY90" fmla="*/ 10168 h 94059"/>
                <a:gd name="connsiteX91" fmla="*/ 5084 w 348897"/>
                <a:gd name="connsiteY91" fmla="*/ 10168 h 94059"/>
                <a:gd name="connsiteX92" fmla="*/ 0 w 348897"/>
                <a:gd name="connsiteY92" fmla="*/ 5084 h 94059"/>
                <a:gd name="connsiteX93" fmla="*/ 5084 w 348897"/>
                <a:gd name="connsiteY93" fmla="*/ 0 h 94059"/>
                <a:gd name="connsiteX94" fmla="*/ 16524 w 348897"/>
                <a:gd name="connsiteY94" fmla="*/ 0 h 94059"/>
                <a:gd name="connsiteX95" fmla="*/ 29234 w 348897"/>
                <a:gd name="connsiteY95" fmla="*/ 1271 h 94059"/>
                <a:gd name="connsiteX96" fmla="*/ 33047 w 348897"/>
                <a:gd name="connsiteY96" fmla="*/ 6355 h 94059"/>
                <a:gd name="connsiteX97" fmla="*/ 29234 w 348897"/>
                <a:gd name="connsiteY97" fmla="*/ 11439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48897" h="94059">
                  <a:moveTo>
                    <a:pt x="343178" y="94059"/>
                  </a:moveTo>
                  <a:cubicBezTo>
                    <a:pt x="341907" y="94059"/>
                    <a:pt x="340636" y="94059"/>
                    <a:pt x="339365" y="92788"/>
                  </a:cubicBezTo>
                  <a:lnTo>
                    <a:pt x="338094" y="91518"/>
                  </a:lnTo>
                  <a:cubicBezTo>
                    <a:pt x="335552" y="90246"/>
                    <a:pt x="335552" y="86433"/>
                    <a:pt x="338094" y="85162"/>
                  </a:cubicBezTo>
                  <a:cubicBezTo>
                    <a:pt x="339365" y="83891"/>
                    <a:pt x="343178" y="83891"/>
                    <a:pt x="345720" y="85162"/>
                  </a:cubicBezTo>
                  <a:lnTo>
                    <a:pt x="346991" y="86433"/>
                  </a:lnTo>
                  <a:cubicBezTo>
                    <a:pt x="349533" y="87704"/>
                    <a:pt x="349533" y="91518"/>
                    <a:pt x="346991" y="92788"/>
                  </a:cubicBezTo>
                  <a:cubicBezTo>
                    <a:pt x="345720" y="94059"/>
                    <a:pt x="344449" y="94059"/>
                    <a:pt x="343178" y="94059"/>
                  </a:cubicBezTo>
                  <a:moveTo>
                    <a:pt x="294879" y="82620"/>
                  </a:moveTo>
                  <a:cubicBezTo>
                    <a:pt x="293608" y="82620"/>
                    <a:pt x="292336" y="82620"/>
                    <a:pt x="291066" y="81348"/>
                  </a:cubicBezTo>
                  <a:lnTo>
                    <a:pt x="289795" y="80078"/>
                  </a:lnTo>
                  <a:lnTo>
                    <a:pt x="284711" y="80078"/>
                  </a:lnTo>
                  <a:cubicBezTo>
                    <a:pt x="283440" y="80078"/>
                    <a:pt x="280898" y="78807"/>
                    <a:pt x="280898" y="77535"/>
                  </a:cubicBezTo>
                  <a:lnTo>
                    <a:pt x="275813" y="77535"/>
                  </a:lnTo>
                  <a:cubicBezTo>
                    <a:pt x="273271" y="77535"/>
                    <a:pt x="270730" y="74993"/>
                    <a:pt x="270730" y="72451"/>
                  </a:cubicBezTo>
                  <a:lnTo>
                    <a:pt x="270730" y="69909"/>
                  </a:lnTo>
                  <a:cubicBezTo>
                    <a:pt x="270730" y="67367"/>
                    <a:pt x="273271" y="64825"/>
                    <a:pt x="275813" y="64825"/>
                  </a:cubicBezTo>
                  <a:cubicBezTo>
                    <a:pt x="277085" y="64825"/>
                    <a:pt x="279626" y="66096"/>
                    <a:pt x="279626" y="67367"/>
                  </a:cubicBezTo>
                  <a:lnTo>
                    <a:pt x="284711" y="67367"/>
                  </a:lnTo>
                  <a:cubicBezTo>
                    <a:pt x="285981" y="67367"/>
                    <a:pt x="288524" y="68638"/>
                    <a:pt x="288524" y="69909"/>
                  </a:cubicBezTo>
                  <a:lnTo>
                    <a:pt x="291066" y="69909"/>
                  </a:lnTo>
                  <a:cubicBezTo>
                    <a:pt x="292336" y="69909"/>
                    <a:pt x="293608" y="69909"/>
                    <a:pt x="294879" y="71180"/>
                  </a:cubicBezTo>
                  <a:lnTo>
                    <a:pt x="297421" y="73722"/>
                  </a:lnTo>
                  <a:cubicBezTo>
                    <a:pt x="298692" y="74993"/>
                    <a:pt x="298692" y="76265"/>
                    <a:pt x="298692" y="77535"/>
                  </a:cubicBezTo>
                  <a:cubicBezTo>
                    <a:pt x="299963" y="80078"/>
                    <a:pt x="298692" y="82620"/>
                    <a:pt x="294879" y="82620"/>
                  </a:cubicBezTo>
                  <a:moveTo>
                    <a:pt x="231327" y="63554"/>
                  </a:moveTo>
                  <a:cubicBezTo>
                    <a:pt x="230057" y="63554"/>
                    <a:pt x="228785" y="63554"/>
                    <a:pt x="227514" y="62282"/>
                  </a:cubicBezTo>
                  <a:lnTo>
                    <a:pt x="226244" y="61011"/>
                  </a:lnTo>
                  <a:lnTo>
                    <a:pt x="221159" y="61011"/>
                  </a:lnTo>
                  <a:cubicBezTo>
                    <a:pt x="219888" y="61011"/>
                    <a:pt x="218617" y="61011"/>
                    <a:pt x="217346" y="59741"/>
                  </a:cubicBezTo>
                  <a:lnTo>
                    <a:pt x="216075" y="58469"/>
                  </a:lnTo>
                  <a:lnTo>
                    <a:pt x="213533" y="58469"/>
                  </a:lnTo>
                  <a:cubicBezTo>
                    <a:pt x="212262" y="58469"/>
                    <a:pt x="209720" y="57198"/>
                    <a:pt x="209720" y="55927"/>
                  </a:cubicBezTo>
                  <a:cubicBezTo>
                    <a:pt x="207178" y="55927"/>
                    <a:pt x="204636" y="53385"/>
                    <a:pt x="204636" y="50843"/>
                  </a:cubicBezTo>
                  <a:cubicBezTo>
                    <a:pt x="204636" y="48301"/>
                    <a:pt x="207178" y="45758"/>
                    <a:pt x="209720" y="45758"/>
                  </a:cubicBezTo>
                  <a:lnTo>
                    <a:pt x="213533" y="45758"/>
                  </a:lnTo>
                  <a:cubicBezTo>
                    <a:pt x="214804" y="45758"/>
                    <a:pt x="217346" y="47030"/>
                    <a:pt x="217346" y="48301"/>
                  </a:cubicBezTo>
                  <a:lnTo>
                    <a:pt x="217346" y="48301"/>
                  </a:lnTo>
                  <a:cubicBezTo>
                    <a:pt x="218617" y="48301"/>
                    <a:pt x="219888" y="48301"/>
                    <a:pt x="221159" y="49571"/>
                  </a:cubicBezTo>
                  <a:lnTo>
                    <a:pt x="222430" y="50843"/>
                  </a:lnTo>
                  <a:lnTo>
                    <a:pt x="227514" y="50843"/>
                  </a:lnTo>
                  <a:cubicBezTo>
                    <a:pt x="228785" y="50843"/>
                    <a:pt x="230057" y="50843"/>
                    <a:pt x="231327" y="52114"/>
                  </a:cubicBezTo>
                  <a:lnTo>
                    <a:pt x="233869" y="54656"/>
                  </a:lnTo>
                  <a:cubicBezTo>
                    <a:pt x="236412" y="55927"/>
                    <a:pt x="236412" y="59741"/>
                    <a:pt x="233869" y="61011"/>
                  </a:cubicBezTo>
                  <a:cubicBezTo>
                    <a:pt x="233869" y="63554"/>
                    <a:pt x="232599" y="63554"/>
                    <a:pt x="231327" y="63554"/>
                  </a:cubicBezTo>
                  <a:moveTo>
                    <a:pt x="167776" y="41945"/>
                  </a:moveTo>
                  <a:cubicBezTo>
                    <a:pt x="166505" y="41945"/>
                    <a:pt x="165234" y="41945"/>
                    <a:pt x="163963" y="40675"/>
                  </a:cubicBezTo>
                  <a:lnTo>
                    <a:pt x="163963" y="40675"/>
                  </a:lnTo>
                  <a:cubicBezTo>
                    <a:pt x="162692" y="40675"/>
                    <a:pt x="161421" y="40675"/>
                    <a:pt x="160150" y="39403"/>
                  </a:cubicBezTo>
                  <a:lnTo>
                    <a:pt x="158879" y="38132"/>
                  </a:lnTo>
                  <a:lnTo>
                    <a:pt x="157608" y="38132"/>
                  </a:lnTo>
                  <a:cubicBezTo>
                    <a:pt x="156337" y="38132"/>
                    <a:pt x="156337" y="38132"/>
                    <a:pt x="155066" y="38132"/>
                  </a:cubicBezTo>
                  <a:lnTo>
                    <a:pt x="151253" y="36861"/>
                  </a:lnTo>
                  <a:lnTo>
                    <a:pt x="149982" y="36861"/>
                  </a:lnTo>
                  <a:cubicBezTo>
                    <a:pt x="148710" y="36861"/>
                    <a:pt x="147440" y="36861"/>
                    <a:pt x="146168" y="35590"/>
                  </a:cubicBezTo>
                  <a:lnTo>
                    <a:pt x="144898" y="34319"/>
                  </a:lnTo>
                  <a:cubicBezTo>
                    <a:pt x="142355" y="34319"/>
                    <a:pt x="141085" y="31777"/>
                    <a:pt x="141085" y="29235"/>
                  </a:cubicBezTo>
                  <a:cubicBezTo>
                    <a:pt x="141085" y="26692"/>
                    <a:pt x="143627" y="24150"/>
                    <a:pt x="146168" y="24150"/>
                  </a:cubicBezTo>
                  <a:lnTo>
                    <a:pt x="147440" y="24150"/>
                  </a:lnTo>
                  <a:cubicBezTo>
                    <a:pt x="148710" y="24150"/>
                    <a:pt x="149982" y="24150"/>
                    <a:pt x="151253" y="25422"/>
                  </a:cubicBezTo>
                  <a:lnTo>
                    <a:pt x="152523" y="26692"/>
                  </a:lnTo>
                  <a:cubicBezTo>
                    <a:pt x="153795" y="26692"/>
                    <a:pt x="153795" y="26692"/>
                    <a:pt x="155066" y="26692"/>
                  </a:cubicBezTo>
                  <a:lnTo>
                    <a:pt x="158879" y="27964"/>
                  </a:lnTo>
                  <a:lnTo>
                    <a:pt x="162692" y="27964"/>
                  </a:lnTo>
                  <a:cubicBezTo>
                    <a:pt x="163963" y="27964"/>
                    <a:pt x="165234" y="27964"/>
                    <a:pt x="166505" y="29235"/>
                  </a:cubicBezTo>
                  <a:lnTo>
                    <a:pt x="167776" y="30505"/>
                  </a:lnTo>
                  <a:cubicBezTo>
                    <a:pt x="169047" y="30505"/>
                    <a:pt x="170318" y="30505"/>
                    <a:pt x="171589" y="31777"/>
                  </a:cubicBezTo>
                  <a:lnTo>
                    <a:pt x="172860" y="33048"/>
                  </a:lnTo>
                  <a:cubicBezTo>
                    <a:pt x="175402" y="34319"/>
                    <a:pt x="175402" y="38132"/>
                    <a:pt x="172860" y="39403"/>
                  </a:cubicBezTo>
                  <a:cubicBezTo>
                    <a:pt x="170318" y="41945"/>
                    <a:pt x="169047" y="41945"/>
                    <a:pt x="167776" y="41945"/>
                  </a:cubicBezTo>
                  <a:moveTo>
                    <a:pt x="100412" y="21608"/>
                  </a:moveTo>
                  <a:lnTo>
                    <a:pt x="95327" y="21608"/>
                  </a:lnTo>
                  <a:cubicBezTo>
                    <a:pt x="94056" y="21608"/>
                    <a:pt x="92786" y="21608"/>
                    <a:pt x="91514" y="20337"/>
                  </a:cubicBezTo>
                  <a:lnTo>
                    <a:pt x="90243" y="19066"/>
                  </a:lnTo>
                  <a:lnTo>
                    <a:pt x="82617" y="19066"/>
                  </a:lnTo>
                  <a:cubicBezTo>
                    <a:pt x="81346" y="19066"/>
                    <a:pt x="80075" y="19066"/>
                    <a:pt x="78804" y="17795"/>
                  </a:cubicBezTo>
                  <a:lnTo>
                    <a:pt x="77533" y="16524"/>
                  </a:lnTo>
                  <a:cubicBezTo>
                    <a:pt x="74991" y="16524"/>
                    <a:pt x="72449" y="13982"/>
                    <a:pt x="72449" y="11439"/>
                  </a:cubicBezTo>
                  <a:cubicBezTo>
                    <a:pt x="72449" y="8898"/>
                    <a:pt x="74991" y="6355"/>
                    <a:pt x="77533" y="6355"/>
                  </a:cubicBezTo>
                  <a:lnTo>
                    <a:pt x="80075" y="6355"/>
                  </a:lnTo>
                  <a:cubicBezTo>
                    <a:pt x="81346" y="6355"/>
                    <a:pt x="82617" y="6355"/>
                    <a:pt x="83888" y="7626"/>
                  </a:cubicBezTo>
                  <a:lnTo>
                    <a:pt x="85159" y="8898"/>
                  </a:lnTo>
                  <a:lnTo>
                    <a:pt x="92786" y="8898"/>
                  </a:lnTo>
                  <a:cubicBezTo>
                    <a:pt x="94056" y="8898"/>
                    <a:pt x="95327" y="8898"/>
                    <a:pt x="96599" y="10168"/>
                  </a:cubicBezTo>
                  <a:lnTo>
                    <a:pt x="97869" y="11439"/>
                  </a:lnTo>
                  <a:lnTo>
                    <a:pt x="100412" y="11439"/>
                  </a:lnTo>
                  <a:cubicBezTo>
                    <a:pt x="102954" y="11439"/>
                    <a:pt x="105496" y="13982"/>
                    <a:pt x="105496" y="16524"/>
                  </a:cubicBezTo>
                  <a:cubicBezTo>
                    <a:pt x="105496" y="20337"/>
                    <a:pt x="102954" y="21608"/>
                    <a:pt x="100412" y="21608"/>
                  </a:cubicBezTo>
                  <a:moveTo>
                    <a:pt x="29234" y="11439"/>
                  </a:moveTo>
                  <a:cubicBezTo>
                    <a:pt x="29234" y="11439"/>
                    <a:pt x="29234" y="11439"/>
                    <a:pt x="29234" y="11439"/>
                  </a:cubicBezTo>
                  <a:lnTo>
                    <a:pt x="16524" y="10168"/>
                  </a:lnTo>
                  <a:lnTo>
                    <a:pt x="5084" y="10168"/>
                  </a:lnTo>
                  <a:cubicBezTo>
                    <a:pt x="2542" y="10168"/>
                    <a:pt x="0" y="7626"/>
                    <a:pt x="0" y="5084"/>
                  </a:cubicBezTo>
                  <a:cubicBezTo>
                    <a:pt x="0" y="2542"/>
                    <a:pt x="2542" y="0"/>
                    <a:pt x="5084" y="0"/>
                  </a:cubicBezTo>
                  <a:lnTo>
                    <a:pt x="16524" y="0"/>
                  </a:lnTo>
                  <a:lnTo>
                    <a:pt x="29234" y="1271"/>
                  </a:lnTo>
                  <a:cubicBezTo>
                    <a:pt x="31776" y="1271"/>
                    <a:pt x="34318" y="3813"/>
                    <a:pt x="33047" y="6355"/>
                  </a:cubicBezTo>
                  <a:cubicBezTo>
                    <a:pt x="34318" y="10168"/>
                    <a:pt x="31776" y="11439"/>
                    <a:pt x="29234" y="11439"/>
                  </a:cubicBezTo>
                </a:path>
              </a:pathLst>
            </a:custGeom>
            <a:solidFill>
              <a:srgbClr val="65C8D0"/>
            </a:solidFill>
            <a:ln w="3649"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00BCB98F-6909-4814-9589-5D8EBE292BED}"/>
                </a:ext>
              </a:extLst>
            </p:cNvPr>
            <p:cNvSpPr/>
            <p:nvPr/>
          </p:nvSpPr>
          <p:spPr>
            <a:xfrm>
              <a:off x="11851700" y="11211669"/>
              <a:ext cx="350666" cy="103910"/>
            </a:xfrm>
            <a:custGeom>
              <a:avLst/>
              <a:gdLst>
                <a:gd name="connsiteX0" fmla="*/ 345084 w 350666"/>
                <a:gd name="connsiteY0" fmla="*/ 103911 h 103910"/>
                <a:gd name="connsiteX1" fmla="*/ 342542 w 350666"/>
                <a:gd name="connsiteY1" fmla="*/ 103911 h 103910"/>
                <a:gd name="connsiteX2" fmla="*/ 338729 w 350666"/>
                <a:gd name="connsiteY2" fmla="*/ 102639 h 103910"/>
                <a:gd name="connsiteX3" fmla="*/ 329832 w 350666"/>
                <a:gd name="connsiteY3" fmla="*/ 102639 h 103910"/>
                <a:gd name="connsiteX4" fmla="*/ 327290 w 350666"/>
                <a:gd name="connsiteY4" fmla="*/ 102639 h 103910"/>
                <a:gd name="connsiteX5" fmla="*/ 323477 w 350666"/>
                <a:gd name="connsiteY5" fmla="*/ 101368 h 103910"/>
                <a:gd name="connsiteX6" fmla="*/ 319663 w 350666"/>
                <a:gd name="connsiteY6" fmla="*/ 101368 h 103910"/>
                <a:gd name="connsiteX7" fmla="*/ 314579 w 350666"/>
                <a:gd name="connsiteY7" fmla="*/ 96284 h 103910"/>
                <a:gd name="connsiteX8" fmla="*/ 319663 w 350666"/>
                <a:gd name="connsiteY8" fmla="*/ 91200 h 103910"/>
                <a:gd name="connsiteX9" fmla="*/ 324748 w 350666"/>
                <a:gd name="connsiteY9" fmla="*/ 91200 h 103910"/>
                <a:gd name="connsiteX10" fmla="*/ 327290 w 350666"/>
                <a:gd name="connsiteY10" fmla="*/ 91200 h 103910"/>
                <a:gd name="connsiteX11" fmla="*/ 331103 w 350666"/>
                <a:gd name="connsiteY11" fmla="*/ 92471 h 103910"/>
                <a:gd name="connsiteX12" fmla="*/ 340000 w 350666"/>
                <a:gd name="connsiteY12" fmla="*/ 92471 h 103910"/>
                <a:gd name="connsiteX13" fmla="*/ 342542 w 350666"/>
                <a:gd name="connsiteY13" fmla="*/ 92471 h 103910"/>
                <a:gd name="connsiteX14" fmla="*/ 347626 w 350666"/>
                <a:gd name="connsiteY14" fmla="*/ 95013 h 103910"/>
                <a:gd name="connsiteX15" fmla="*/ 350168 w 350666"/>
                <a:gd name="connsiteY15" fmla="*/ 101368 h 103910"/>
                <a:gd name="connsiteX16" fmla="*/ 345084 w 350666"/>
                <a:gd name="connsiteY16" fmla="*/ 103911 h 103910"/>
                <a:gd name="connsiteX17" fmla="*/ 276449 w 350666"/>
                <a:gd name="connsiteY17" fmla="*/ 91200 h 103910"/>
                <a:gd name="connsiteX18" fmla="*/ 275177 w 350666"/>
                <a:gd name="connsiteY18" fmla="*/ 91200 h 103910"/>
                <a:gd name="connsiteX19" fmla="*/ 266281 w 350666"/>
                <a:gd name="connsiteY19" fmla="*/ 91200 h 103910"/>
                <a:gd name="connsiteX20" fmla="*/ 262467 w 350666"/>
                <a:gd name="connsiteY20" fmla="*/ 89928 h 103910"/>
                <a:gd name="connsiteX21" fmla="*/ 261196 w 350666"/>
                <a:gd name="connsiteY21" fmla="*/ 88658 h 103910"/>
                <a:gd name="connsiteX22" fmla="*/ 253570 w 350666"/>
                <a:gd name="connsiteY22" fmla="*/ 88658 h 103910"/>
                <a:gd name="connsiteX23" fmla="*/ 249757 w 350666"/>
                <a:gd name="connsiteY23" fmla="*/ 87386 h 103910"/>
                <a:gd name="connsiteX24" fmla="*/ 248486 w 350666"/>
                <a:gd name="connsiteY24" fmla="*/ 86115 h 103910"/>
                <a:gd name="connsiteX25" fmla="*/ 248486 w 350666"/>
                <a:gd name="connsiteY25" fmla="*/ 79760 h 103910"/>
                <a:gd name="connsiteX26" fmla="*/ 254841 w 350666"/>
                <a:gd name="connsiteY26" fmla="*/ 79760 h 103910"/>
                <a:gd name="connsiteX27" fmla="*/ 262467 w 350666"/>
                <a:gd name="connsiteY27" fmla="*/ 79760 h 103910"/>
                <a:gd name="connsiteX28" fmla="*/ 266281 w 350666"/>
                <a:gd name="connsiteY28" fmla="*/ 81031 h 103910"/>
                <a:gd name="connsiteX29" fmla="*/ 267551 w 350666"/>
                <a:gd name="connsiteY29" fmla="*/ 82302 h 103910"/>
                <a:gd name="connsiteX30" fmla="*/ 275177 w 350666"/>
                <a:gd name="connsiteY30" fmla="*/ 82302 h 103910"/>
                <a:gd name="connsiteX31" fmla="*/ 277719 w 350666"/>
                <a:gd name="connsiteY31" fmla="*/ 82302 h 103910"/>
                <a:gd name="connsiteX32" fmla="*/ 280262 w 350666"/>
                <a:gd name="connsiteY32" fmla="*/ 88658 h 103910"/>
                <a:gd name="connsiteX33" fmla="*/ 276449 w 350666"/>
                <a:gd name="connsiteY33" fmla="*/ 91200 h 103910"/>
                <a:gd name="connsiteX34" fmla="*/ 206542 w 350666"/>
                <a:gd name="connsiteY34" fmla="*/ 78489 h 103910"/>
                <a:gd name="connsiteX35" fmla="*/ 200187 w 350666"/>
                <a:gd name="connsiteY35" fmla="*/ 78489 h 103910"/>
                <a:gd name="connsiteX36" fmla="*/ 196374 w 350666"/>
                <a:gd name="connsiteY36" fmla="*/ 77218 h 103910"/>
                <a:gd name="connsiteX37" fmla="*/ 195102 w 350666"/>
                <a:gd name="connsiteY37" fmla="*/ 75947 h 103910"/>
                <a:gd name="connsiteX38" fmla="*/ 183664 w 350666"/>
                <a:gd name="connsiteY38" fmla="*/ 75947 h 103910"/>
                <a:gd name="connsiteX39" fmla="*/ 179850 w 350666"/>
                <a:gd name="connsiteY39" fmla="*/ 74675 h 103910"/>
                <a:gd name="connsiteX40" fmla="*/ 179850 w 350666"/>
                <a:gd name="connsiteY40" fmla="*/ 67049 h 103910"/>
                <a:gd name="connsiteX41" fmla="*/ 184934 w 350666"/>
                <a:gd name="connsiteY41" fmla="*/ 65778 h 103910"/>
                <a:gd name="connsiteX42" fmla="*/ 197645 w 350666"/>
                <a:gd name="connsiteY42" fmla="*/ 65778 h 103910"/>
                <a:gd name="connsiteX43" fmla="*/ 201458 w 350666"/>
                <a:gd name="connsiteY43" fmla="*/ 67049 h 103910"/>
                <a:gd name="connsiteX44" fmla="*/ 202729 w 350666"/>
                <a:gd name="connsiteY44" fmla="*/ 68320 h 103910"/>
                <a:gd name="connsiteX45" fmla="*/ 206542 w 350666"/>
                <a:gd name="connsiteY45" fmla="*/ 68320 h 103910"/>
                <a:gd name="connsiteX46" fmla="*/ 211626 w 350666"/>
                <a:gd name="connsiteY46" fmla="*/ 73405 h 103910"/>
                <a:gd name="connsiteX47" fmla="*/ 206542 w 350666"/>
                <a:gd name="connsiteY47" fmla="*/ 78489 h 103910"/>
                <a:gd name="connsiteX48" fmla="*/ 135364 w 350666"/>
                <a:gd name="connsiteY48" fmla="*/ 69591 h 103910"/>
                <a:gd name="connsiteX49" fmla="*/ 131551 w 350666"/>
                <a:gd name="connsiteY49" fmla="*/ 69591 h 103910"/>
                <a:gd name="connsiteX50" fmla="*/ 127738 w 350666"/>
                <a:gd name="connsiteY50" fmla="*/ 68320 h 103910"/>
                <a:gd name="connsiteX51" fmla="*/ 126467 w 350666"/>
                <a:gd name="connsiteY51" fmla="*/ 67049 h 103910"/>
                <a:gd name="connsiteX52" fmla="*/ 117570 w 350666"/>
                <a:gd name="connsiteY52" fmla="*/ 67049 h 103910"/>
                <a:gd name="connsiteX53" fmla="*/ 113757 w 350666"/>
                <a:gd name="connsiteY53" fmla="*/ 65778 h 103910"/>
                <a:gd name="connsiteX54" fmla="*/ 112486 w 350666"/>
                <a:gd name="connsiteY54" fmla="*/ 64507 h 103910"/>
                <a:gd name="connsiteX55" fmla="*/ 107402 w 350666"/>
                <a:gd name="connsiteY55" fmla="*/ 59423 h 103910"/>
                <a:gd name="connsiteX56" fmla="*/ 112486 w 350666"/>
                <a:gd name="connsiteY56" fmla="*/ 54338 h 103910"/>
                <a:gd name="connsiteX57" fmla="*/ 113757 w 350666"/>
                <a:gd name="connsiteY57" fmla="*/ 54338 h 103910"/>
                <a:gd name="connsiteX58" fmla="*/ 117570 w 350666"/>
                <a:gd name="connsiteY58" fmla="*/ 55609 h 103910"/>
                <a:gd name="connsiteX59" fmla="*/ 118841 w 350666"/>
                <a:gd name="connsiteY59" fmla="*/ 56881 h 103910"/>
                <a:gd name="connsiteX60" fmla="*/ 127738 w 350666"/>
                <a:gd name="connsiteY60" fmla="*/ 56881 h 103910"/>
                <a:gd name="connsiteX61" fmla="*/ 131551 w 350666"/>
                <a:gd name="connsiteY61" fmla="*/ 58151 h 103910"/>
                <a:gd name="connsiteX62" fmla="*/ 132823 w 350666"/>
                <a:gd name="connsiteY62" fmla="*/ 59423 h 103910"/>
                <a:gd name="connsiteX63" fmla="*/ 134093 w 350666"/>
                <a:gd name="connsiteY63" fmla="*/ 59423 h 103910"/>
                <a:gd name="connsiteX64" fmla="*/ 139178 w 350666"/>
                <a:gd name="connsiteY64" fmla="*/ 64507 h 103910"/>
                <a:gd name="connsiteX65" fmla="*/ 135364 w 350666"/>
                <a:gd name="connsiteY65" fmla="*/ 69591 h 103910"/>
                <a:gd name="connsiteX66" fmla="*/ 70542 w 350666"/>
                <a:gd name="connsiteY66" fmla="*/ 53068 h 103910"/>
                <a:gd name="connsiteX67" fmla="*/ 66729 w 350666"/>
                <a:gd name="connsiteY67" fmla="*/ 53068 h 103910"/>
                <a:gd name="connsiteX68" fmla="*/ 64187 w 350666"/>
                <a:gd name="connsiteY68" fmla="*/ 53068 h 103910"/>
                <a:gd name="connsiteX69" fmla="*/ 59102 w 350666"/>
                <a:gd name="connsiteY69" fmla="*/ 50525 h 103910"/>
                <a:gd name="connsiteX70" fmla="*/ 57832 w 350666"/>
                <a:gd name="connsiteY70" fmla="*/ 49254 h 103910"/>
                <a:gd name="connsiteX71" fmla="*/ 56561 w 350666"/>
                <a:gd name="connsiteY71" fmla="*/ 47983 h 103910"/>
                <a:gd name="connsiteX72" fmla="*/ 54019 w 350666"/>
                <a:gd name="connsiteY72" fmla="*/ 47983 h 103910"/>
                <a:gd name="connsiteX73" fmla="*/ 45121 w 350666"/>
                <a:gd name="connsiteY73" fmla="*/ 42898 h 103910"/>
                <a:gd name="connsiteX74" fmla="*/ 42579 w 350666"/>
                <a:gd name="connsiteY74" fmla="*/ 36543 h 103910"/>
                <a:gd name="connsiteX75" fmla="*/ 48934 w 350666"/>
                <a:gd name="connsiteY75" fmla="*/ 35272 h 103910"/>
                <a:gd name="connsiteX76" fmla="*/ 56561 w 350666"/>
                <a:gd name="connsiteY76" fmla="*/ 39085 h 103910"/>
                <a:gd name="connsiteX77" fmla="*/ 57832 w 350666"/>
                <a:gd name="connsiteY77" fmla="*/ 39085 h 103910"/>
                <a:gd name="connsiteX78" fmla="*/ 61645 w 350666"/>
                <a:gd name="connsiteY78" fmla="*/ 40357 h 103910"/>
                <a:gd name="connsiteX79" fmla="*/ 62916 w 350666"/>
                <a:gd name="connsiteY79" fmla="*/ 41628 h 103910"/>
                <a:gd name="connsiteX80" fmla="*/ 65457 w 350666"/>
                <a:gd name="connsiteY80" fmla="*/ 42898 h 103910"/>
                <a:gd name="connsiteX81" fmla="*/ 68000 w 350666"/>
                <a:gd name="connsiteY81" fmla="*/ 42898 h 103910"/>
                <a:gd name="connsiteX82" fmla="*/ 73084 w 350666"/>
                <a:gd name="connsiteY82" fmla="*/ 47983 h 103910"/>
                <a:gd name="connsiteX83" fmla="*/ 70542 w 350666"/>
                <a:gd name="connsiteY83" fmla="*/ 53068 h 103910"/>
                <a:gd name="connsiteX84" fmla="*/ 12075 w 350666"/>
                <a:gd name="connsiteY84" fmla="*/ 13664 h 103910"/>
                <a:gd name="connsiteX85" fmla="*/ 12075 w 350666"/>
                <a:gd name="connsiteY85" fmla="*/ 13664 h 103910"/>
                <a:gd name="connsiteX86" fmla="*/ 6990 w 350666"/>
                <a:gd name="connsiteY86" fmla="*/ 12393 h 103910"/>
                <a:gd name="connsiteX87" fmla="*/ 1906 w 350666"/>
                <a:gd name="connsiteY87" fmla="*/ 7308 h 103910"/>
                <a:gd name="connsiteX88" fmla="*/ 1906 w 350666"/>
                <a:gd name="connsiteY88" fmla="*/ 953 h 103910"/>
                <a:gd name="connsiteX89" fmla="*/ 9533 w 350666"/>
                <a:gd name="connsiteY89" fmla="*/ 953 h 103910"/>
                <a:gd name="connsiteX90" fmla="*/ 13346 w 350666"/>
                <a:gd name="connsiteY90" fmla="*/ 4766 h 103910"/>
                <a:gd name="connsiteX91" fmla="*/ 17159 w 350666"/>
                <a:gd name="connsiteY91" fmla="*/ 9851 h 103910"/>
                <a:gd name="connsiteX92" fmla="*/ 12075 w 350666"/>
                <a:gd name="connsiteY92" fmla="*/ 13664 h 10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350666" h="103910">
                  <a:moveTo>
                    <a:pt x="345084" y="103911"/>
                  </a:moveTo>
                  <a:cubicBezTo>
                    <a:pt x="343813" y="103911"/>
                    <a:pt x="343813" y="103911"/>
                    <a:pt x="342542" y="103911"/>
                  </a:cubicBezTo>
                  <a:lnTo>
                    <a:pt x="338729" y="102639"/>
                  </a:lnTo>
                  <a:lnTo>
                    <a:pt x="329832" y="102639"/>
                  </a:lnTo>
                  <a:cubicBezTo>
                    <a:pt x="328560" y="102639"/>
                    <a:pt x="328560" y="102639"/>
                    <a:pt x="327290" y="102639"/>
                  </a:cubicBezTo>
                  <a:lnTo>
                    <a:pt x="323477" y="101368"/>
                  </a:lnTo>
                  <a:lnTo>
                    <a:pt x="319663" y="101368"/>
                  </a:lnTo>
                  <a:cubicBezTo>
                    <a:pt x="317122" y="101368"/>
                    <a:pt x="314579" y="98826"/>
                    <a:pt x="314579" y="96284"/>
                  </a:cubicBezTo>
                  <a:cubicBezTo>
                    <a:pt x="314579" y="93741"/>
                    <a:pt x="317122" y="91200"/>
                    <a:pt x="319663" y="91200"/>
                  </a:cubicBezTo>
                  <a:lnTo>
                    <a:pt x="324748" y="91200"/>
                  </a:lnTo>
                  <a:cubicBezTo>
                    <a:pt x="326018" y="91200"/>
                    <a:pt x="326018" y="91200"/>
                    <a:pt x="327290" y="91200"/>
                  </a:cubicBezTo>
                  <a:lnTo>
                    <a:pt x="331103" y="92471"/>
                  </a:lnTo>
                  <a:lnTo>
                    <a:pt x="340000" y="92471"/>
                  </a:lnTo>
                  <a:cubicBezTo>
                    <a:pt x="341271" y="92471"/>
                    <a:pt x="341271" y="92471"/>
                    <a:pt x="342542" y="92471"/>
                  </a:cubicBezTo>
                  <a:lnTo>
                    <a:pt x="347626" y="95013"/>
                  </a:lnTo>
                  <a:cubicBezTo>
                    <a:pt x="350168" y="96284"/>
                    <a:pt x="351439" y="98826"/>
                    <a:pt x="350168" y="101368"/>
                  </a:cubicBezTo>
                  <a:cubicBezTo>
                    <a:pt x="348897" y="103911"/>
                    <a:pt x="346355" y="103911"/>
                    <a:pt x="345084" y="103911"/>
                  </a:cubicBezTo>
                  <a:moveTo>
                    <a:pt x="276449" y="91200"/>
                  </a:moveTo>
                  <a:cubicBezTo>
                    <a:pt x="276449" y="91200"/>
                    <a:pt x="275177" y="91200"/>
                    <a:pt x="275177" y="91200"/>
                  </a:cubicBezTo>
                  <a:lnTo>
                    <a:pt x="266281" y="91200"/>
                  </a:lnTo>
                  <a:cubicBezTo>
                    <a:pt x="265009" y="91200"/>
                    <a:pt x="263738" y="91200"/>
                    <a:pt x="262467" y="89928"/>
                  </a:cubicBezTo>
                  <a:lnTo>
                    <a:pt x="261196" y="88658"/>
                  </a:lnTo>
                  <a:lnTo>
                    <a:pt x="253570" y="88658"/>
                  </a:lnTo>
                  <a:cubicBezTo>
                    <a:pt x="252299" y="88658"/>
                    <a:pt x="251028" y="88658"/>
                    <a:pt x="249757" y="87386"/>
                  </a:cubicBezTo>
                  <a:lnTo>
                    <a:pt x="248486" y="86115"/>
                  </a:lnTo>
                  <a:cubicBezTo>
                    <a:pt x="245944" y="84845"/>
                    <a:pt x="245944" y="81031"/>
                    <a:pt x="248486" y="79760"/>
                  </a:cubicBezTo>
                  <a:cubicBezTo>
                    <a:pt x="249757" y="78489"/>
                    <a:pt x="253570" y="78489"/>
                    <a:pt x="254841" y="79760"/>
                  </a:cubicBezTo>
                  <a:lnTo>
                    <a:pt x="262467" y="79760"/>
                  </a:lnTo>
                  <a:cubicBezTo>
                    <a:pt x="263738" y="79760"/>
                    <a:pt x="265009" y="79760"/>
                    <a:pt x="266281" y="81031"/>
                  </a:cubicBezTo>
                  <a:lnTo>
                    <a:pt x="267551" y="82302"/>
                  </a:lnTo>
                  <a:lnTo>
                    <a:pt x="275177" y="82302"/>
                  </a:lnTo>
                  <a:cubicBezTo>
                    <a:pt x="276449" y="82302"/>
                    <a:pt x="276449" y="82302"/>
                    <a:pt x="277719" y="82302"/>
                  </a:cubicBezTo>
                  <a:cubicBezTo>
                    <a:pt x="280262" y="83573"/>
                    <a:pt x="281532" y="86115"/>
                    <a:pt x="280262" y="88658"/>
                  </a:cubicBezTo>
                  <a:cubicBezTo>
                    <a:pt x="278991" y="89928"/>
                    <a:pt x="277719" y="91200"/>
                    <a:pt x="276449" y="91200"/>
                  </a:cubicBezTo>
                  <a:moveTo>
                    <a:pt x="206542" y="78489"/>
                  </a:moveTo>
                  <a:lnTo>
                    <a:pt x="200187" y="78489"/>
                  </a:lnTo>
                  <a:cubicBezTo>
                    <a:pt x="198915" y="78489"/>
                    <a:pt x="197645" y="78489"/>
                    <a:pt x="196374" y="77218"/>
                  </a:cubicBezTo>
                  <a:lnTo>
                    <a:pt x="195102" y="75947"/>
                  </a:lnTo>
                  <a:lnTo>
                    <a:pt x="183664" y="75947"/>
                  </a:lnTo>
                  <a:cubicBezTo>
                    <a:pt x="182392" y="75947"/>
                    <a:pt x="181121" y="75947"/>
                    <a:pt x="179850" y="74675"/>
                  </a:cubicBezTo>
                  <a:cubicBezTo>
                    <a:pt x="177309" y="73405"/>
                    <a:pt x="177309" y="69591"/>
                    <a:pt x="179850" y="67049"/>
                  </a:cubicBezTo>
                  <a:cubicBezTo>
                    <a:pt x="181121" y="65778"/>
                    <a:pt x="183664" y="65778"/>
                    <a:pt x="184934" y="65778"/>
                  </a:cubicBezTo>
                  <a:lnTo>
                    <a:pt x="197645" y="65778"/>
                  </a:lnTo>
                  <a:cubicBezTo>
                    <a:pt x="198915" y="65778"/>
                    <a:pt x="200187" y="65778"/>
                    <a:pt x="201458" y="67049"/>
                  </a:cubicBezTo>
                  <a:lnTo>
                    <a:pt x="202729" y="68320"/>
                  </a:lnTo>
                  <a:lnTo>
                    <a:pt x="206542" y="68320"/>
                  </a:lnTo>
                  <a:cubicBezTo>
                    <a:pt x="209084" y="68320"/>
                    <a:pt x="211626" y="70862"/>
                    <a:pt x="211626" y="73405"/>
                  </a:cubicBezTo>
                  <a:cubicBezTo>
                    <a:pt x="211626" y="77218"/>
                    <a:pt x="209084" y="78489"/>
                    <a:pt x="206542" y="78489"/>
                  </a:cubicBezTo>
                  <a:moveTo>
                    <a:pt x="135364" y="69591"/>
                  </a:moveTo>
                  <a:lnTo>
                    <a:pt x="131551" y="69591"/>
                  </a:lnTo>
                  <a:cubicBezTo>
                    <a:pt x="130280" y="69591"/>
                    <a:pt x="129009" y="69591"/>
                    <a:pt x="127738" y="68320"/>
                  </a:cubicBezTo>
                  <a:lnTo>
                    <a:pt x="126467" y="67049"/>
                  </a:lnTo>
                  <a:lnTo>
                    <a:pt x="117570" y="67049"/>
                  </a:lnTo>
                  <a:cubicBezTo>
                    <a:pt x="116299" y="67049"/>
                    <a:pt x="115028" y="67049"/>
                    <a:pt x="113757" y="65778"/>
                  </a:cubicBezTo>
                  <a:lnTo>
                    <a:pt x="112486" y="64507"/>
                  </a:lnTo>
                  <a:cubicBezTo>
                    <a:pt x="109943" y="64507"/>
                    <a:pt x="107402" y="61965"/>
                    <a:pt x="107402" y="59423"/>
                  </a:cubicBezTo>
                  <a:cubicBezTo>
                    <a:pt x="107402" y="56881"/>
                    <a:pt x="109943" y="54338"/>
                    <a:pt x="112486" y="54338"/>
                  </a:cubicBezTo>
                  <a:lnTo>
                    <a:pt x="113757" y="54338"/>
                  </a:lnTo>
                  <a:cubicBezTo>
                    <a:pt x="115028" y="54338"/>
                    <a:pt x="116299" y="54338"/>
                    <a:pt x="117570" y="55609"/>
                  </a:cubicBezTo>
                  <a:lnTo>
                    <a:pt x="118841" y="56881"/>
                  </a:lnTo>
                  <a:lnTo>
                    <a:pt x="127738" y="56881"/>
                  </a:lnTo>
                  <a:cubicBezTo>
                    <a:pt x="129009" y="56881"/>
                    <a:pt x="130280" y="56881"/>
                    <a:pt x="131551" y="58151"/>
                  </a:cubicBezTo>
                  <a:lnTo>
                    <a:pt x="132823" y="59423"/>
                  </a:lnTo>
                  <a:lnTo>
                    <a:pt x="134093" y="59423"/>
                  </a:lnTo>
                  <a:cubicBezTo>
                    <a:pt x="136636" y="59423"/>
                    <a:pt x="139178" y="61965"/>
                    <a:pt x="139178" y="64507"/>
                  </a:cubicBezTo>
                  <a:cubicBezTo>
                    <a:pt x="139178" y="67049"/>
                    <a:pt x="137906" y="69591"/>
                    <a:pt x="135364" y="69591"/>
                  </a:cubicBezTo>
                  <a:moveTo>
                    <a:pt x="70542" y="53068"/>
                  </a:moveTo>
                  <a:lnTo>
                    <a:pt x="66729" y="53068"/>
                  </a:lnTo>
                  <a:cubicBezTo>
                    <a:pt x="65457" y="53068"/>
                    <a:pt x="65457" y="53068"/>
                    <a:pt x="64187" y="53068"/>
                  </a:cubicBezTo>
                  <a:lnTo>
                    <a:pt x="59102" y="50525"/>
                  </a:lnTo>
                  <a:cubicBezTo>
                    <a:pt x="59102" y="50525"/>
                    <a:pt x="57832" y="50525"/>
                    <a:pt x="57832" y="49254"/>
                  </a:cubicBezTo>
                  <a:lnTo>
                    <a:pt x="56561" y="47983"/>
                  </a:lnTo>
                  <a:cubicBezTo>
                    <a:pt x="55289" y="47983"/>
                    <a:pt x="55289" y="47983"/>
                    <a:pt x="54019" y="47983"/>
                  </a:cubicBezTo>
                  <a:lnTo>
                    <a:pt x="45121" y="42898"/>
                  </a:lnTo>
                  <a:cubicBezTo>
                    <a:pt x="42579" y="41628"/>
                    <a:pt x="41308" y="39085"/>
                    <a:pt x="42579" y="36543"/>
                  </a:cubicBezTo>
                  <a:cubicBezTo>
                    <a:pt x="43851" y="34002"/>
                    <a:pt x="46392" y="34002"/>
                    <a:pt x="48934" y="35272"/>
                  </a:cubicBezTo>
                  <a:lnTo>
                    <a:pt x="56561" y="39085"/>
                  </a:lnTo>
                  <a:lnTo>
                    <a:pt x="57832" y="39085"/>
                  </a:lnTo>
                  <a:cubicBezTo>
                    <a:pt x="59102" y="39085"/>
                    <a:pt x="60374" y="39085"/>
                    <a:pt x="61645" y="40357"/>
                  </a:cubicBezTo>
                  <a:lnTo>
                    <a:pt x="62916" y="41628"/>
                  </a:lnTo>
                  <a:lnTo>
                    <a:pt x="65457" y="42898"/>
                  </a:lnTo>
                  <a:lnTo>
                    <a:pt x="68000" y="42898"/>
                  </a:lnTo>
                  <a:cubicBezTo>
                    <a:pt x="70542" y="42898"/>
                    <a:pt x="73084" y="45441"/>
                    <a:pt x="73084" y="47983"/>
                  </a:cubicBezTo>
                  <a:cubicBezTo>
                    <a:pt x="75626" y="51796"/>
                    <a:pt x="73084" y="53068"/>
                    <a:pt x="70542" y="53068"/>
                  </a:cubicBezTo>
                  <a:moveTo>
                    <a:pt x="12075" y="13664"/>
                  </a:moveTo>
                  <a:lnTo>
                    <a:pt x="12075" y="13664"/>
                  </a:lnTo>
                  <a:cubicBezTo>
                    <a:pt x="9533" y="13664"/>
                    <a:pt x="8261" y="13664"/>
                    <a:pt x="6990" y="12393"/>
                  </a:cubicBezTo>
                  <a:lnTo>
                    <a:pt x="1906" y="7308"/>
                  </a:lnTo>
                  <a:cubicBezTo>
                    <a:pt x="-635" y="6038"/>
                    <a:pt x="-635" y="2225"/>
                    <a:pt x="1906" y="953"/>
                  </a:cubicBezTo>
                  <a:cubicBezTo>
                    <a:pt x="4448" y="-318"/>
                    <a:pt x="6990" y="-318"/>
                    <a:pt x="9533" y="953"/>
                  </a:cubicBezTo>
                  <a:lnTo>
                    <a:pt x="13346" y="4766"/>
                  </a:lnTo>
                  <a:cubicBezTo>
                    <a:pt x="15888" y="4766"/>
                    <a:pt x="17159" y="7308"/>
                    <a:pt x="17159" y="9851"/>
                  </a:cubicBezTo>
                  <a:cubicBezTo>
                    <a:pt x="17159" y="12393"/>
                    <a:pt x="14616" y="13664"/>
                    <a:pt x="12075" y="13664"/>
                  </a:cubicBezTo>
                </a:path>
              </a:pathLst>
            </a:custGeom>
            <a:solidFill>
              <a:srgbClr val="65C8D0"/>
            </a:solidFill>
            <a:ln w="3649"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9DC2CC2-2D54-44A0-ACE2-D974F97DCDA9}"/>
                </a:ext>
              </a:extLst>
            </p:cNvPr>
            <p:cNvSpPr/>
            <p:nvPr/>
          </p:nvSpPr>
          <p:spPr>
            <a:xfrm>
              <a:off x="10211439" y="9293735"/>
              <a:ext cx="1651700" cy="1927785"/>
            </a:xfrm>
            <a:custGeom>
              <a:avLst/>
              <a:gdLst>
                <a:gd name="connsiteX0" fmla="*/ 1647252 w 1651700"/>
                <a:gd name="connsiteY0" fmla="*/ 1927786 h 1927785"/>
                <a:gd name="connsiteX1" fmla="*/ 1643439 w 1651700"/>
                <a:gd name="connsiteY1" fmla="*/ 1926515 h 1927785"/>
                <a:gd name="connsiteX2" fmla="*/ 1640897 w 1651700"/>
                <a:gd name="connsiteY2" fmla="*/ 1923972 h 1927785"/>
                <a:gd name="connsiteX3" fmla="*/ 1639626 w 1651700"/>
                <a:gd name="connsiteY3" fmla="*/ 1922701 h 1927785"/>
                <a:gd name="connsiteX4" fmla="*/ 1637084 w 1651700"/>
                <a:gd name="connsiteY4" fmla="*/ 1918888 h 1927785"/>
                <a:gd name="connsiteX5" fmla="*/ 1635812 w 1651700"/>
                <a:gd name="connsiteY5" fmla="*/ 1917617 h 1927785"/>
                <a:gd name="connsiteX6" fmla="*/ 1634542 w 1651700"/>
                <a:gd name="connsiteY6" fmla="*/ 1916346 h 1927785"/>
                <a:gd name="connsiteX7" fmla="*/ 1632000 w 1651700"/>
                <a:gd name="connsiteY7" fmla="*/ 1912532 h 1927785"/>
                <a:gd name="connsiteX8" fmla="*/ 1628187 w 1651700"/>
                <a:gd name="connsiteY8" fmla="*/ 1908719 h 1927785"/>
                <a:gd name="connsiteX9" fmla="*/ 1628187 w 1651700"/>
                <a:gd name="connsiteY9" fmla="*/ 1901093 h 1927785"/>
                <a:gd name="connsiteX10" fmla="*/ 1634542 w 1651700"/>
                <a:gd name="connsiteY10" fmla="*/ 1901093 h 1927785"/>
                <a:gd name="connsiteX11" fmla="*/ 1639626 w 1651700"/>
                <a:gd name="connsiteY11" fmla="*/ 1906177 h 1927785"/>
                <a:gd name="connsiteX12" fmla="*/ 1640897 w 1651700"/>
                <a:gd name="connsiteY12" fmla="*/ 1907449 h 1927785"/>
                <a:gd name="connsiteX13" fmla="*/ 1643439 w 1651700"/>
                <a:gd name="connsiteY13" fmla="*/ 1911262 h 1927785"/>
                <a:gd name="connsiteX14" fmla="*/ 1644710 w 1651700"/>
                <a:gd name="connsiteY14" fmla="*/ 1912532 h 1927785"/>
                <a:gd name="connsiteX15" fmla="*/ 1645981 w 1651700"/>
                <a:gd name="connsiteY15" fmla="*/ 1913804 h 1927785"/>
                <a:gd name="connsiteX16" fmla="*/ 1648523 w 1651700"/>
                <a:gd name="connsiteY16" fmla="*/ 1917617 h 1927785"/>
                <a:gd name="connsiteX17" fmla="*/ 1649794 w 1651700"/>
                <a:gd name="connsiteY17" fmla="*/ 1918888 h 1927785"/>
                <a:gd name="connsiteX18" fmla="*/ 1649794 w 1651700"/>
                <a:gd name="connsiteY18" fmla="*/ 1925243 h 1927785"/>
                <a:gd name="connsiteX19" fmla="*/ 1647252 w 1651700"/>
                <a:gd name="connsiteY19" fmla="*/ 1927786 h 1927785"/>
                <a:gd name="connsiteX20" fmla="*/ 1606579 w 1651700"/>
                <a:gd name="connsiteY20" fmla="*/ 1874400 h 1927785"/>
                <a:gd name="connsiteX21" fmla="*/ 1602766 w 1651700"/>
                <a:gd name="connsiteY21" fmla="*/ 1873129 h 1927785"/>
                <a:gd name="connsiteX22" fmla="*/ 1600224 w 1651700"/>
                <a:gd name="connsiteY22" fmla="*/ 1870587 h 1927785"/>
                <a:gd name="connsiteX23" fmla="*/ 1598953 w 1651700"/>
                <a:gd name="connsiteY23" fmla="*/ 1866774 h 1927785"/>
                <a:gd name="connsiteX24" fmla="*/ 1598953 w 1651700"/>
                <a:gd name="connsiteY24" fmla="*/ 1866774 h 1927785"/>
                <a:gd name="connsiteX25" fmla="*/ 1597682 w 1651700"/>
                <a:gd name="connsiteY25" fmla="*/ 1865503 h 1927785"/>
                <a:gd name="connsiteX26" fmla="*/ 1596411 w 1651700"/>
                <a:gd name="connsiteY26" fmla="*/ 1864232 h 1927785"/>
                <a:gd name="connsiteX27" fmla="*/ 1595140 w 1651700"/>
                <a:gd name="connsiteY27" fmla="*/ 1861689 h 1927785"/>
                <a:gd name="connsiteX28" fmla="*/ 1592598 w 1651700"/>
                <a:gd name="connsiteY28" fmla="*/ 1860419 h 1927785"/>
                <a:gd name="connsiteX29" fmla="*/ 1590056 w 1651700"/>
                <a:gd name="connsiteY29" fmla="*/ 1857876 h 1927785"/>
                <a:gd name="connsiteX30" fmla="*/ 1588785 w 1651700"/>
                <a:gd name="connsiteY30" fmla="*/ 1854063 h 1927785"/>
                <a:gd name="connsiteX31" fmla="*/ 1588785 w 1651700"/>
                <a:gd name="connsiteY31" fmla="*/ 1854063 h 1927785"/>
                <a:gd name="connsiteX32" fmla="*/ 1588785 w 1651700"/>
                <a:gd name="connsiteY32" fmla="*/ 1847708 h 1927785"/>
                <a:gd name="connsiteX33" fmla="*/ 1596411 w 1651700"/>
                <a:gd name="connsiteY33" fmla="*/ 1847708 h 1927785"/>
                <a:gd name="connsiteX34" fmla="*/ 1597682 w 1651700"/>
                <a:gd name="connsiteY34" fmla="*/ 1848979 h 1927785"/>
                <a:gd name="connsiteX35" fmla="*/ 1598953 w 1651700"/>
                <a:gd name="connsiteY35" fmla="*/ 1852792 h 1927785"/>
                <a:gd name="connsiteX36" fmla="*/ 1602766 w 1651700"/>
                <a:gd name="connsiteY36" fmla="*/ 1855334 h 1927785"/>
                <a:gd name="connsiteX37" fmla="*/ 1605308 w 1651700"/>
                <a:gd name="connsiteY37" fmla="*/ 1859147 h 1927785"/>
                <a:gd name="connsiteX38" fmla="*/ 1606579 w 1651700"/>
                <a:gd name="connsiteY38" fmla="*/ 1860419 h 1927785"/>
                <a:gd name="connsiteX39" fmla="*/ 1607850 w 1651700"/>
                <a:gd name="connsiteY39" fmla="*/ 1864232 h 1927785"/>
                <a:gd name="connsiteX40" fmla="*/ 1607850 w 1651700"/>
                <a:gd name="connsiteY40" fmla="*/ 1864232 h 1927785"/>
                <a:gd name="connsiteX41" fmla="*/ 1609121 w 1651700"/>
                <a:gd name="connsiteY41" fmla="*/ 1865503 h 1927785"/>
                <a:gd name="connsiteX42" fmla="*/ 1610392 w 1651700"/>
                <a:gd name="connsiteY42" fmla="*/ 1869316 h 1927785"/>
                <a:gd name="connsiteX43" fmla="*/ 1606579 w 1651700"/>
                <a:gd name="connsiteY43" fmla="*/ 1874400 h 1927785"/>
                <a:gd name="connsiteX44" fmla="*/ 1565906 w 1651700"/>
                <a:gd name="connsiteY44" fmla="*/ 1818473 h 1927785"/>
                <a:gd name="connsiteX45" fmla="*/ 1562093 w 1651700"/>
                <a:gd name="connsiteY45" fmla="*/ 1815931 h 1927785"/>
                <a:gd name="connsiteX46" fmla="*/ 1558280 w 1651700"/>
                <a:gd name="connsiteY46" fmla="*/ 1808304 h 1927785"/>
                <a:gd name="connsiteX47" fmla="*/ 1557009 w 1651700"/>
                <a:gd name="connsiteY47" fmla="*/ 1807033 h 1927785"/>
                <a:gd name="connsiteX48" fmla="*/ 1555738 w 1651700"/>
                <a:gd name="connsiteY48" fmla="*/ 1803220 h 1927785"/>
                <a:gd name="connsiteX49" fmla="*/ 1555738 w 1651700"/>
                <a:gd name="connsiteY49" fmla="*/ 1803220 h 1927785"/>
                <a:gd name="connsiteX50" fmla="*/ 1551925 w 1651700"/>
                <a:gd name="connsiteY50" fmla="*/ 1799407 h 1927785"/>
                <a:gd name="connsiteX51" fmla="*/ 1550654 w 1651700"/>
                <a:gd name="connsiteY51" fmla="*/ 1795593 h 1927785"/>
                <a:gd name="connsiteX52" fmla="*/ 1550654 w 1651700"/>
                <a:gd name="connsiteY52" fmla="*/ 1793052 h 1927785"/>
                <a:gd name="connsiteX53" fmla="*/ 1555738 w 1651700"/>
                <a:gd name="connsiteY53" fmla="*/ 1787967 h 1927785"/>
                <a:gd name="connsiteX54" fmla="*/ 1560822 w 1651700"/>
                <a:gd name="connsiteY54" fmla="*/ 1793052 h 1927785"/>
                <a:gd name="connsiteX55" fmla="*/ 1564635 w 1651700"/>
                <a:gd name="connsiteY55" fmla="*/ 1796865 h 1927785"/>
                <a:gd name="connsiteX56" fmla="*/ 1565906 w 1651700"/>
                <a:gd name="connsiteY56" fmla="*/ 1800678 h 1927785"/>
                <a:gd name="connsiteX57" fmla="*/ 1565906 w 1651700"/>
                <a:gd name="connsiteY57" fmla="*/ 1800678 h 1927785"/>
                <a:gd name="connsiteX58" fmla="*/ 1567177 w 1651700"/>
                <a:gd name="connsiteY58" fmla="*/ 1801949 h 1927785"/>
                <a:gd name="connsiteX59" fmla="*/ 1568448 w 1651700"/>
                <a:gd name="connsiteY59" fmla="*/ 1803220 h 1927785"/>
                <a:gd name="connsiteX60" fmla="*/ 1573533 w 1651700"/>
                <a:gd name="connsiteY60" fmla="*/ 1812118 h 1927785"/>
                <a:gd name="connsiteX61" fmla="*/ 1570990 w 1651700"/>
                <a:gd name="connsiteY61" fmla="*/ 1818473 h 1927785"/>
                <a:gd name="connsiteX62" fmla="*/ 1565906 w 1651700"/>
                <a:gd name="connsiteY62" fmla="*/ 1818473 h 1927785"/>
                <a:gd name="connsiteX63" fmla="*/ 1530317 w 1651700"/>
                <a:gd name="connsiteY63" fmla="*/ 1760003 h 1927785"/>
                <a:gd name="connsiteX64" fmla="*/ 1526504 w 1651700"/>
                <a:gd name="connsiteY64" fmla="*/ 1758733 h 1927785"/>
                <a:gd name="connsiteX65" fmla="*/ 1523962 w 1651700"/>
                <a:gd name="connsiteY65" fmla="*/ 1756190 h 1927785"/>
                <a:gd name="connsiteX66" fmla="*/ 1515065 w 1651700"/>
                <a:gd name="connsiteY66" fmla="*/ 1738395 h 1927785"/>
                <a:gd name="connsiteX67" fmla="*/ 1517607 w 1651700"/>
                <a:gd name="connsiteY67" fmla="*/ 1732040 h 1927785"/>
                <a:gd name="connsiteX68" fmla="*/ 1523962 w 1651700"/>
                <a:gd name="connsiteY68" fmla="*/ 1734582 h 1927785"/>
                <a:gd name="connsiteX69" fmla="*/ 1531589 w 1651700"/>
                <a:gd name="connsiteY69" fmla="*/ 1749835 h 1927785"/>
                <a:gd name="connsiteX70" fmla="*/ 1535402 w 1651700"/>
                <a:gd name="connsiteY70" fmla="*/ 1754920 h 1927785"/>
                <a:gd name="connsiteX71" fmla="*/ 1535402 w 1651700"/>
                <a:gd name="connsiteY71" fmla="*/ 1756190 h 1927785"/>
                <a:gd name="connsiteX72" fmla="*/ 1530317 w 1651700"/>
                <a:gd name="connsiteY72" fmla="*/ 1760003 h 1927785"/>
                <a:gd name="connsiteX73" fmla="*/ 1506168 w 1651700"/>
                <a:gd name="connsiteY73" fmla="*/ 1695179 h 1927785"/>
                <a:gd name="connsiteX74" fmla="*/ 1502355 w 1651700"/>
                <a:gd name="connsiteY74" fmla="*/ 1692637 h 1927785"/>
                <a:gd name="connsiteX75" fmla="*/ 1499813 w 1651700"/>
                <a:gd name="connsiteY75" fmla="*/ 1688823 h 1927785"/>
                <a:gd name="connsiteX76" fmla="*/ 1499813 w 1651700"/>
                <a:gd name="connsiteY76" fmla="*/ 1686281 h 1927785"/>
                <a:gd name="connsiteX77" fmla="*/ 1499813 w 1651700"/>
                <a:gd name="connsiteY77" fmla="*/ 1667215 h 1927785"/>
                <a:gd name="connsiteX78" fmla="*/ 1504897 w 1651700"/>
                <a:gd name="connsiteY78" fmla="*/ 1662130 h 1927785"/>
                <a:gd name="connsiteX79" fmla="*/ 1509981 w 1651700"/>
                <a:gd name="connsiteY79" fmla="*/ 1667215 h 1927785"/>
                <a:gd name="connsiteX80" fmla="*/ 1509981 w 1651700"/>
                <a:gd name="connsiteY80" fmla="*/ 1686281 h 1927785"/>
                <a:gd name="connsiteX81" fmla="*/ 1511252 w 1651700"/>
                <a:gd name="connsiteY81" fmla="*/ 1688823 h 1927785"/>
                <a:gd name="connsiteX82" fmla="*/ 1508710 w 1651700"/>
                <a:gd name="connsiteY82" fmla="*/ 1695179 h 1927785"/>
                <a:gd name="connsiteX83" fmla="*/ 1506168 w 1651700"/>
                <a:gd name="connsiteY83" fmla="*/ 1695179 h 1927785"/>
                <a:gd name="connsiteX84" fmla="*/ 1499813 w 1651700"/>
                <a:gd name="connsiteY84" fmla="*/ 1623998 h 1927785"/>
                <a:gd name="connsiteX85" fmla="*/ 1494729 w 1651700"/>
                <a:gd name="connsiteY85" fmla="*/ 1620185 h 1927785"/>
                <a:gd name="connsiteX86" fmla="*/ 1492186 w 1651700"/>
                <a:gd name="connsiteY86" fmla="*/ 1596035 h 1927785"/>
                <a:gd name="connsiteX87" fmla="*/ 1497271 w 1651700"/>
                <a:gd name="connsiteY87" fmla="*/ 1590951 h 1927785"/>
                <a:gd name="connsiteX88" fmla="*/ 1502355 w 1651700"/>
                <a:gd name="connsiteY88" fmla="*/ 1594764 h 1927785"/>
                <a:gd name="connsiteX89" fmla="*/ 1504897 w 1651700"/>
                <a:gd name="connsiteY89" fmla="*/ 1618914 h 1927785"/>
                <a:gd name="connsiteX90" fmla="*/ 1499813 w 1651700"/>
                <a:gd name="connsiteY90" fmla="*/ 1623998 h 1927785"/>
                <a:gd name="connsiteX91" fmla="*/ 1499813 w 1651700"/>
                <a:gd name="connsiteY91" fmla="*/ 1623998 h 1927785"/>
                <a:gd name="connsiteX92" fmla="*/ 1494729 w 1651700"/>
                <a:gd name="connsiteY92" fmla="*/ 1552818 h 1927785"/>
                <a:gd name="connsiteX93" fmla="*/ 1489644 w 1651700"/>
                <a:gd name="connsiteY93" fmla="*/ 1547734 h 1927785"/>
                <a:gd name="connsiteX94" fmla="*/ 1489644 w 1651700"/>
                <a:gd name="connsiteY94" fmla="*/ 1524854 h 1927785"/>
                <a:gd name="connsiteX95" fmla="*/ 1490916 w 1651700"/>
                <a:gd name="connsiteY95" fmla="*/ 1521041 h 1927785"/>
                <a:gd name="connsiteX96" fmla="*/ 1497271 w 1651700"/>
                <a:gd name="connsiteY96" fmla="*/ 1521041 h 1927785"/>
                <a:gd name="connsiteX97" fmla="*/ 1498542 w 1651700"/>
                <a:gd name="connsiteY97" fmla="*/ 1524854 h 1927785"/>
                <a:gd name="connsiteX98" fmla="*/ 1498542 w 1651700"/>
                <a:gd name="connsiteY98" fmla="*/ 1547734 h 1927785"/>
                <a:gd name="connsiteX99" fmla="*/ 1494729 w 1651700"/>
                <a:gd name="connsiteY99" fmla="*/ 1552818 h 1927785"/>
                <a:gd name="connsiteX100" fmla="*/ 1489644 w 1651700"/>
                <a:gd name="connsiteY100" fmla="*/ 1480367 h 1927785"/>
                <a:gd name="connsiteX101" fmla="*/ 1484561 w 1651700"/>
                <a:gd name="connsiteY101" fmla="*/ 1476554 h 1927785"/>
                <a:gd name="connsiteX102" fmla="*/ 1484561 w 1651700"/>
                <a:gd name="connsiteY102" fmla="*/ 1470198 h 1927785"/>
                <a:gd name="connsiteX103" fmla="*/ 1483289 w 1651700"/>
                <a:gd name="connsiteY103" fmla="*/ 1466385 h 1927785"/>
                <a:gd name="connsiteX104" fmla="*/ 1483289 w 1651700"/>
                <a:gd name="connsiteY104" fmla="*/ 1463843 h 1927785"/>
                <a:gd name="connsiteX105" fmla="*/ 1483289 w 1651700"/>
                <a:gd name="connsiteY105" fmla="*/ 1452403 h 1927785"/>
                <a:gd name="connsiteX106" fmla="*/ 1488374 w 1651700"/>
                <a:gd name="connsiteY106" fmla="*/ 1447319 h 1927785"/>
                <a:gd name="connsiteX107" fmla="*/ 1493458 w 1651700"/>
                <a:gd name="connsiteY107" fmla="*/ 1452403 h 1927785"/>
                <a:gd name="connsiteX108" fmla="*/ 1493458 w 1651700"/>
                <a:gd name="connsiteY108" fmla="*/ 1462572 h 1927785"/>
                <a:gd name="connsiteX109" fmla="*/ 1494729 w 1651700"/>
                <a:gd name="connsiteY109" fmla="*/ 1466385 h 1927785"/>
                <a:gd name="connsiteX110" fmla="*/ 1494729 w 1651700"/>
                <a:gd name="connsiteY110" fmla="*/ 1468928 h 1927785"/>
                <a:gd name="connsiteX111" fmla="*/ 1494729 w 1651700"/>
                <a:gd name="connsiteY111" fmla="*/ 1475283 h 1927785"/>
                <a:gd name="connsiteX112" fmla="*/ 1489644 w 1651700"/>
                <a:gd name="connsiteY112" fmla="*/ 1480367 h 1927785"/>
                <a:gd name="connsiteX113" fmla="*/ 1470579 w 1651700"/>
                <a:gd name="connsiteY113" fmla="*/ 1415542 h 1927785"/>
                <a:gd name="connsiteX114" fmla="*/ 1468037 w 1651700"/>
                <a:gd name="connsiteY114" fmla="*/ 1414271 h 1927785"/>
                <a:gd name="connsiteX115" fmla="*/ 1468037 w 1651700"/>
                <a:gd name="connsiteY115" fmla="*/ 1414271 h 1927785"/>
                <a:gd name="connsiteX116" fmla="*/ 1466766 w 1651700"/>
                <a:gd name="connsiteY116" fmla="*/ 1410458 h 1927785"/>
                <a:gd name="connsiteX117" fmla="*/ 1466766 w 1651700"/>
                <a:gd name="connsiteY117" fmla="*/ 1410458 h 1927785"/>
                <a:gd name="connsiteX118" fmla="*/ 1465495 w 1651700"/>
                <a:gd name="connsiteY118" fmla="*/ 1409187 h 1927785"/>
                <a:gd name="connsiteX119" fmla="*/ 1464224 w 1651700"/>
                <a:gd name="connsiteY119" fmla="*/ 1405374 h 1927785"/>
                <a:gd name="connsiteX120" fmla="*/ 1464224 w 1651700"/>
                <a:gd name="connsiteY120" fmla="*/ 1405374 h 1927785"/>
                <a:gd name="connsiteX121" fmla="*/ 1462953 w 1651700"/>
                <a:gd name="connsiteY121" fmla="*/ 1404102 h 1927785"/>
                <a:gd name="connsiteX122" fmla="*/ 1461682 w 1651700"/>
                <a:gd name="connsiteY122" fmla="*/ 1400289 h 1927785"/>
                <a:gd name="connsiteX123" fmla="*/ 1461682 w 1651700"/>
                <a:gd name="connsiteY123" fmla="*/ 1400289 h 1927785"/>
                <a:gd name="connsiteX124" fmla="*/ 1460411 w 1651700"/>
                <a:gd name="connsiteY124" fmla="*/ 1399018 h 1927785"/>
                <a:gd name="connsiteX125" fmla="*/ 1459140 w 1651700"/>
                <a:gd name="connsiteY125" fmla="*/ 1395205 h 1927785"/>
                <a:gd name="connsiteX126" fmla="*/ 1459140 w 1651700"/>
                <a:gd name="connsiteY126" fmla="*/ 1395205 h 1927785"/>
                <a:gd name="connsiteX127" fmla="*/ 1457869 w 1651700"/>
                <a:gd name="connsiteY127" fmla="*/ 1393934 h 1927785"/>
                <a:gd name="connsiteX128" fmla="*/ 1456598 w 1651700"/>
                <a:gd name="connsiteY128" fmla="*/ 1390121 h 1927785"/>
                <a:gd name="connsiteX129" fmla="*/ 1461682 w 1651700"/>
                <a:gd name="connsiteY129" fmla="*/ 1385036 h 1927785"/>
                <a:gd name="connsiteX130" fmla="*/ 1466766 w 1651700"/>
                <a:gd name="connsiteY130" fmla="*/ 1387578 h 1927785"/>
                <a:gd name="connsiteX131" fmla="*/ 1468037 w 1651700"/>
                <a:gd name="connsiteY131" fmla="*/ 1388849 h 1927785"/>
                <a:gd name="connsiteX132" fmla="*/ 1469308 w 1651700"/>
                <a:gd name="connsiteY132" fmla="*/ 1392663 h 1927785"/>
                <a:gd name="connsiteX133" fmla="*/ 1469308 w 1651700"/>
                <a:gd name="connsiteY133" fmla="*/ 1392663 h 1927785"/>
                <a:gd name="connsiteX134" fmla="*/ 1470579 w 1651700"/>
                <a:gd name="connsiteY134" fmla="*/ 1393934 h 1927785"/>
                <a:gd name="connsiteX135" fmla="*/ 1471850 w 1651700"/>
                <a:gd name="connsiteY135" fmla="*/ 1397747 h 1927785"/>
                <a:gd name="connsiteX136" fmla="*/ 1471850 w 1651700"/>
                <a:gd name="connsiteY136" fmla="*/ 1397747 h 1927785"/>
                <a:gd name="connsiteX137" fmla="*/ 1473121 w 1651700"/>
                <a:gd name="connsiteY137" fmla="*/ 1399018 h 1927785"/>
                <a:gd name="connsiteX138" fmla="*/ 1474393 w 1651700"/>
                <a:gd name="connsiteY138" fmla="*/ 1402831 h 1927785"/>
                <a:gd name="connsiteX139" fmla="*/ 1474393 w 1651700"/>
                <a:gd name="connsiteY139" fmla="*/ 1402831 h 1927785"/>
                <a:gd name="connsiteX140" fmla="*/ 1475663 w 1651700"/>
                <a:gd name="connsiteY140" fmla="*/ 1404102 h 1927785"/>
                <a:gd name="connsiteX141" fmla="*/ 1476934 w 1651700"/>
                <a:gd name="connsiteY141" fmla="*/ 1407915 h 1927785"/>
                <a:gd name="connsiteX142" fmla="*/ 1476934 w 1651700"/>
                <a:gd name="connsiteY142" fmla="*/ 1409187 h 1927785"/>
                <a:gd name="connsiteX143" fmla="*/ 1475663 w 1651700"/>
                <a:gd name="connsiteY143" fmla="*/ 1414271 h 1927785"/>
                <a:gd name="connsiteX144" fmla="*/ 1470579 w 1651700"/>
                <a:gd name="connsiteY144" fmla="*/ 1415542 h 1927785"/>
                <a:gd name="connsiteX145" fmla="*/ 1441345 w 1651700"/>
                <a:gd name="connsiteY145" fmla="*/ 1357072 h 1927785"/>
                <a:gd name="connsiteX146" fmla="*/ 1436262 w 1651700"/>
                <a:gd name="connsiteY146" fmla="*/ 1354531 h 1927785"/>
                <a:gd name="connsiteX147" fmla="*/ 1431177 w 1651700"/>
                <a:gd name="connsiteY147" fmla="*/ 1345633 h 1927785"/>
                <a:gd name="connsiteX148" fmla="*/ 1427364 w 1651700"/>
                <a:gd name="connsiteY148" fmla="*/ 1340548 h 1927785"/>
                <a:gd name="connsiteX149" fmla="*/ 1427364 w 1651700"/>
                <a:gd name="connsiteY149" fmla="*/ 1340548 h 1927785"/>
                <a:gd name="connsiteX150" fmla="*/ 1424822 w 1651700"/>
                <a:gd name="connsiteY150" fmla="*/ 1336735 h 1927785"/>
                <a:gd name="connsiteX151" fmla="*/ 1424822 w 1651700"/>
                <a:gd name="connsiteY151" fmla="*/ 1335465 h 1927785"/>
                <a:gd name="connsiteX152" fmla="*/ 1429907 w 1651700"/>
                <a:gd name="connsiteY152" fmla="*/ 1330380 h 1927785"/>
                <a:gd name="connsiteX153" fmla="*/ 1433719 w 1651700"/>
                <a:gd name="connsiteY153" fmla="*/ 1332922 h 1927785"/>
                <a:gd name="connsiteX154" fmla="*/ 1437532 w 1651700"/>
                <a:gd name="connsiteY154" fmla="*/ 1338006 h 1927785"/>
                <a:gd name="connsiteX155" fmla="*/ 1437532 w 1651700"/>
                <a:gd name="connsiteY155" fmla="*/ 1338006 h 1927785"/>
                <a:gd name="connsiteX156" fmla="*/ 1438803 w 1651700"/>
                <a:gd name="connsiteY156" fmla="*/ 1340548 h 1927785"/>
                <a:gd name="connsiteX157" fmla="*/ 1445158 w 1651700"/>
                <a:gd name="connsiteY157" fmla="*/ 1351988 h 1927785"/>
                <a:gd name="connsiteX158" fmla="*/ 1442617 w 1651700"/>
                <a:gd name="connsiteY158" fmla="*/ 1358344 h 1927785"/>
                <a:gd name="connsiteX159" fmla="*/ 1441345 w 1651700"/>
                <a:gd name="connsiteY159" fmla="*/ 1357072 h 1927785"/>
                <a:gd name="connsiteX160" fmla="*/ 1405757 w 1651700"/>
                <a:gd name="connsiteY160" fmla="*/ 1299874 h 1927785"/>
                <a:gd name="connsiteX161" fmla="*/ 1401944 w 1651700"/>
                <a:gd name="connsiteY161" fmla="*/ 1297332 h 1927785"/>
                <a:gd name="connsiteX162" fmla="*/ 1399402 w 1651700"/>
                <a:gd name="connsiteY162" fmla="*/ 1292248 h 1927785"/>
                <a:gd name="connsiteX163" fmla="*/ 1398131 w 1651700"/>
                <a:gd name="connsiteY163" fmla="*/ 1290977 h 1927785"/>
                <a:gd name="connsiteX164" fmla="*/ 1396859 w 1651700"/>
                <a:gd name="connsiteY164" fmla="*/ 1287163 h 1927785"/>
                <a:gd name="connsiteX165" fmla="*/ 1396859 w 1651700"/>
                <a:gd name="connsiteY165" fmla="*/ 1287163 h 1927785"/>
                <a:gd name="connsiteX166" fmla="*/ 1391776 w 1651700"/>
                <a:gd name="connsiteY166" fmla="*/ 1282079 h 1927785"/>
                <a:gd name="connsiteX167" fmla="*/ 1390504 w 1651700"/>
                <a:gd name="connsiteY167" fmla="*/ 1278266 h 1927785"/>
                <a:gd name="connsiteX168" fmla="*/ 1390504 w 1651700"/>
                <a:gd name="connsiteY168" fmla="*/ 1276995 h 1927785"/>
                <a:gd name="connsiteX169" fmla="*/ 1391776 w 1651700"/>
                <a:gd name="connsiteY169" fmla="*/ 1273182 h 1927785"/>
                <a:gd name="connsiteX170" fmla="*/ 1398131 w 1651700"/>
                <a:gd name="connsiteY170" fmla="*/ 1273182 h 1927785"/>
                <a:gd name="connsiteX171" fmla="*/ 1399402 w 1651700"/>
                <a:gd name="connsiteY171" fmla="*/ 1276995 h 1927785"/>
                <a:gd name="connsiteX172" fmla="*/ 1399402 w 1651700"/>
                <a:gd name="connsiteY172" fmla="*/ 1276995 h 1927785"/>
                <a:gd name="connsiteX173" fmla="*/ 1404486 w 1651700"/>
                <a:gd name="connsiteY173" fmla="*/ 1282079 h 1927785"/>
                <a:gd name="connsiteX174" fmla="*/ 1405757 w 1651700"/>
                <a:gd name="connsiteY174" fmla="*/ 1285892 h 1927785"/>
                <a:gd name="connsiteX175" fmla="*/ 1405757 w 1651700"/>
                <a:gd name="connsiteY175" fmla="*/ 1285892 h 1927785"/>
                <a:gd name="connsiteX176" fmla="*/ 1407027 w 1651700"/>
                <a:gd name="connsiteY176" fmla="*/ 1287163 h 1927785"/>
                <a:gd name="connsiteX177" fmla="*/ 1408299 w 1651700"/>
                <a:gd name="connsiteY177" fmla="*/ 1288435 h 1927785"/>
                <a:gd name="connsiteX178" fmla="*/ 1410841 w 1651700"/>
                <a:gd name="connsiteY178" fmla="*/ 1293519 h 1927785"/>
                <a:gd name="connsiteX179" fmla="*/ 1408299 w 1651700"/>
                <a:gd name="connsiteY179" fmla="*/ 1299874 h 1927785"/>
                <a:gd name="connsiteX180" fmla="*/ 1405757 w 1651700"/>
                <a:gd name="connsiteY180" fmla="*/ 1299874 h 1927785"/>
                <a:gd name="connsiteX181" fmla="*/ 1367626 w 1651700"/>
                <a:gd name="connsiteY181" fmla="*/ 1242676 h 1927785"/>
                <a:gd name="connsiteX182" fmla="*/ 1363813 w 1651700"/>
                <a:gd name="connsiteY182" fmla="*/ 1240134 h 1927785"/>
                <a:gd name="connsiteX183" fmla="*/ 1363813 w 1651700"/>
                <a:gd name="connsiteY183" fmla="*/ 1238862 h 1927785"/>
                <a:gd name="connsiteX184" fmla="*/ 1360000 w 1651700"/>
                <a:gd name="connsiteY184" fmla="*/ 1236320 h 1927785"/>
                <a:gd name="connsiteX185" fmla="*/ 1357458 w 1651700"/>
                <a:gd name="connsiteY185" fmla="*/ 1232507 h 1927785"/>
                <a:gd name="connsiteX186" fmla="*/ 1356186 w 1651700"/>
                <a:gd name="connsiteY186" fmla="*/ 1231236 h 1927785"/>
                <a:gd name="connsiteX187" fmla="*/ 1354916 w 1651700"/>
                <a:gd name="connsiteY187" fmla="*/ 1227423 h 1927785"/>
                <a:gd name="connsiteX188" fmla="*/ 1354916 w 1651700"/>
                <a:gd name="connsiteY188" fmla="*/ 1227423 h 1927785"/>
                <a:gd name="connsiteX189" fmla="*/ 1353645 w 1651700"/>
                <a:gd name="connsiteY189" fmla="*/ 1226152 h 1927785"/>
                <a:gd name="connsiteX190" fmla="*/ 1352373 w 1651700"/>
                <a:gd name="connsiteY190" fmla="*/ 1222339 h 1927785"/>
                <a:gd name="connsiteX191" fmla="*/ 1352373 w 1651700"/>
                <a:gd name="connsiteY191" fmla="*/ 1222339 h 1927785"/>
                <a:gd name="connsiteX192" fmla="*/ 1352373 w 1651700"/>
                <a:gd name="connsiteY192" fmla="*/ 1215983 h 1927785"/>
                <a:gd name="connsiteX193" fmla="*/ 1360000 w 1651700"/>
                <a:gd name="connsiteY193" fmla="*/ 1215983 h 1927785"/>
                <a:gd name="connsiteX194" fmla="*/ 1361271 w 1651700"/>
                <a:gd name="connsiteY194" fmla="*/ 1217254 h 1927785"/>
                <a:gd name="connsiteX195" fmla="*/ 1362541 w 1651700"/>
                <a:gd name="connsiteY195" fmla="*/ 1221068 h 1927785"/>
                <a:gd name="connsiteX196" fmla="*/ 1362541 w 1651700"/>
                <a:gd name="connsiteY196" fmla="*/ 1221068 h 1927785"/>
                <a:gd name="connsiteX197" fmla="*/ 1363813 w 1651700"/>
                <a:gd name="connsiteY197" fmla="*/ 1222339 h 1927785"/>
                <a:gd name="connsiteX198" fmla="*/ 1365084 w 1651700"/>
                <a:gd name="connsiteY198" fmla="*/ 1226152 h 1927785"/>
                <a:gd name="connsiteX199" fmla="*/ 1365084 w 1651700"/>
                <a:gd name="connsiteY199" fmla="*/ 1226152 h 1927785"/>
                <a:gd name="connsiteX200" fmla="*/ 1366355 w 1651700"/>
                <a:gd name="connsiteY200" fmla="*/ 1227423 h 1927785"/>
                <a:gd name="connsiteX201" fmla="*/ 1367626 w 1651700"/>
                <a:gd name="connsiteY201" fmla="*/ 1228694 h 1927785"/>
                <a:gd name="connsiteX202" fmla="*/ 1368897 w 1651700"/>
                <a:gd name="connsiteY202" fmla="*/ 1231236 h 1927785"/>
                <a:gd name="connsiteX203" fmla="*/ 1372710 w 1651700"/>
                <a:gd name="connsiteY203" fmla="*/ 1233779 h 1927785"/>
                <a:gd name="connsiteX204" fmla="*/ 1373981 w 1651700"/>
                <a:gd name="connsiteY204" fmla="*/ 1237592 h 1927785"/>
                <a:gd name="connsiteX205" fmla="*/ 1371439 w 1651700"/>
                <a:gd name="connsiteY205" fmla="*/ 1243947 h 1927785"/>
                <a:gd name="connsiteX206" fmla="*/ 1367626 w 1651700"/>
                <a:gd name="connsiteY206" fmla="*/ 1242676 h 1927785"/>
                <a:gd name="connsiteX207" fmla="*/ 1324411 w 1651700"/>
                <a:gd name="connsiteY207" fmla="*/ 1188019 h 1927785"/>
                <a:gd name="connsiteX208" fmla="*/ 1320598 w 1651700"/>
                <a:gd name="connsiteY208" fmla="*/ 1186749 h 1927785"/>
                <a:gd name="connsiteX209" fmla="*/ 1319327 w 1651700"/>
                <a:gd name="connsiteY209" fmla="*/ 1185477 h 1927785"/>
                <a:gd name="connsiteX210" fmla="*/ 1305345 w 1651700"/>
                <a:gd name="connsiteY210" fmla="*/ 1167683 h 1927785"/>
                <a:gd name="connsiteX211" fmla="*/ 1306617 w 1651700"/>
                <a:gd name="connsiteY211" fmla="*/ 1161327 h 1927785"/>
                <a:gd name="connsiteX212" fmla="*/ 1312972 w 1651700"/>
                <a:gd name="connsiteY212" fmla="*/ 1162598 h 1927785"/>
                <a:gd name="connsiteX213" fmla="*/ 1328224 w 1651700"/>
                <a:gd name="connsiteY213" fmla="*/ 1181664 h 1927785"/>
                <a:gd name="connsiteX214" fmla="*/ 1328224 w 1651700"/>
                <a:gd name="connsiteY214" fmla="*/ 1188019 h 1927785"/>
                <a:gd name="connsiteX215" fmla="*/ 1324411 w 1651700"/>
                <a:gd name="connsiteY215" fmla="*/ 1188019 h 1927785"/>
                <a:gd name="connsiteX216" fmla="*/ 1281196 w 1651700"/>
                <a:gd name="connsiteY216" fmla="*/ 1129550 h 1927785"/>
                <a:gd name="connsiteX217" fmla="*/ 1278654 w 1651700"/>
                <a:gd name="connsiteY217" fmla="*/ 1128279 h 1927785"/>
                <a:gd name="connsiteX218" fmla="*/ 1274841 w 1651700"/>
                <a:gd name="connsiteY218" fmla="*/ 1127008 h 1927785"/>
                <a:gd name="connsiteX219" fmla="*/ 1272299 w 1651700"/>
                <a:gd name="connsiteY219" fmla="*/ 1124466 h 1927785"/>
                <a:gd name="connsiteX220" fmla="*/ 1271028 w 1651700"/>
                <a:gd name="connsiteY220" fmla="*/ 1120653 h 1927785"/>
                <a:gd name="connsiteX221" fmla="*/ 1271028 w 1651700"/>
                <a:gd name="connsiteY221" fmla="*/ 1120653 h 1927785"/>
                <a:gd name="connsiteX222" fmla="*/ 1265944 w 1651700"/>
                <a:gd name="connsiteY222" fmla="*/ 1115568 h 1927785"/>
                <a:gd name="connsiteX223" fmla="*/ 1264673 w 1651700"/>
                <a:gd name="connsiteY223" fmla="*/ 1114297 h 1927785"/>
                <a:gd name="connsiteX224" fmla="*/ 1262131 w 1651700"/>
                <a:gd name="connsiteY224" fmla="*/ 1109213 h 1927785"/>
                <a:gd name="connsiteX225" fmla="*/ 1264673 w 1651700"/>
                <a:gd name="connsiteY225" fmla="*/ 1102857 h 1927785"/>
                <a:gd name="connsiteX226" fmla="*/ 1271028 w 1651700"/>
                <a:gd name="connsiteY226" fmla="*/ 1105400 h 1927785"/>
                <a:gd name="connsiteX227" fmla="*/ 1273569 w 1651700"/>
                <a:gd name="connsiteY227" fmla="*/ 1109213 h 1927785"/>
                <a:gd name="connsiteX228" fmla="*/ 1279925 w 1651700"/>
                <a:gd name="connsiteY228" fmla="*/ 1115568 h 1927785"/>
                <a:gd name="connsiteX229" fmla="*/ 1281196 w 1651700"/>
                <a:gd name="connsiteY229" fmla="*/ 1119382 h 1927785"/>
                <a:gd name="connsiteX230" fmla="*/ 1285009 w 1651700"/>
                <a:gd name="connsiteY230" fmla="*/ 1121923 h 1927785"/>
                <a:gd name="connsiteX231" fmla="*/ 1285009 w 1651700"/>
                <a:gd name="connsiteY231" fmla="*/ 1123195 h 1927785"/>
                <a:gd name="connsiteX232" fmla="*/ 1282467 w 1651700"/>
                <a:gd name="connsiteY232" fmla="*/ 1129550 h 1927785"/>
                <a:gd name="connsiteX233" fmla="*/ 1281196 w 1651700"/>
                <a:gd name="connsiteY233" fmla="*/ 1129550 h 1927785"/>
                <a:gd name="connsiteX234" fmla="*/ 1235439 w 1651700"/>
                <a:gd name="connsiteY234" fmla="*/ 1077436 h 1927785"/>
                <a:gd name="connsiteX235" fmla="*/ 1231626 w 1651700"/>
                <a:gd name="connsiteY235" fmla="*/ 1076165 h 1927785"/>
                <a:gd name="connsiteX236" fmla="*/ 1229084 w 1651700"/>
                <a:gd name="connsiteY236" fmla="*/ 1074894 h 1927785"/>
                <a:gd name="connsiteX237" fmla="*/ 1227813 w 1651700"/>
                <a:gd name="connsiteY237" fmla="*/ 1073623 h 1927785"/>
                <a:gd name="connsiteX238" fmla="*/ 1226542 w 1651700"/>
                <a:gd name="connsiteY238" fmla="*/ 1072352 h 1927785"/>
                <a:gd name="connsiteX239" fmla="*/ 1222728 w 1651700"/>
                <a:gd name="connsiteY239" fmla="*/ 1071080 h 1927785"/>
                <a:gd name="connsiteX240" fmla="*/ 1220187 w 1651700"/>
                <a:gd name="connsiteY240" fmla="*/ 1068539 h 1927785"/>
                <a:gd name="connsiteX241" fmla="*/ 1218915 w 1651700"/>
                <a:gd name="connsiteY241" fmla="*/ 1064725 h 1927785"/>
                <a:gd name="connsiteX242" fmla="*/ 1215103 w 1651700"/>
                <a:gd name="connsiteY242" fmla="*/ 1063454 h 1927785"/>
                <a:gd name="connsiteX243" fmla="*/ 1213832 w 1651700"/>
                <a:gd name="connsiteY243" fmla="*/ 1062183 h 1927785"/>
                <a:gd name="connsiteX244" fmla="*/ 1213832 w 1651700"/>
                <a:gd name="connsiteY244" fmla="*/ 1055828 h 1927785"/>
                <a:gd name="connsiteX245" fmla="*/ 1220187 w 1651700"/>
                <a:gd name="connsiteY245" fmla="*/ 1055828 h 1927785"/>
                <a:gd name="connsiteX246" fmla="*/ 1220187 w 1651700"/>
                <a:gd name="connsiteY246" fmla="*/ 1055828 h 1927785"/>
                <a:gd name="connsiteX247" fmla="*/ 1224000 w 1651700"/>
                <a:gd name="connsiteY247" fmla="*/ 1057099 h 1927785"/>
                <a:gd name="connsiteX248" fmla="*/ 1226542 w 1651700"/>
                <a:gd name="connsiteY248" fmla="*/ 1059641 h 1927785"/>
                <a:gd name="connsiteX249" fmla="*/ 1227813 w 1651700"/>
                <a:gd name="connsiteY249" fmla="*/ 1063454 h 1927785"/>
                <a:gd name="connsiteX250" fmla="*/ 1231626 w 1651700"/>
                <a:gd name="connsiteY250" fmla="*/ 1064725 h 1927785"/>
                <a:gd name="connsiteX251" fmla="*/ 1232897 w 1651700"/>
                <a:gd name="connsiteY251" fmla="*/ 1065996 h 1927785"/>
                <a:gd name="connsiteX252" fmla="*/ 1236710 w 1651700"/>
                <a:gd name="connsiteY252" fmla="*/ 1068539 h 1927785"/>
                <a:gd name="connsiteX253" fmla="*/ 1239252 w 1651700"/>
                <a:gd name="connsiteY253" fmla="*/ 1072352 h 1927785"/>
                <a:gd name="connsiteX254" fmla="*/ 1235439 w 1651700"/>
                <a:gd name="connsiteY254" fmla="*/ 1077436 h 1927785"/>
                <a:gd name="connsiteX255" fmla="*/ 1183327 w 1651700"/>
                <a:gd name="connsiteY255" fmla="*/ 1036762 h 1927785"/>
                <a:gd name="connsiteX256" fmla="*/ 1180785 w 1651700"/>
                <a:gd name="connsiteY256" fmla="*/ 1036762 h 1927785"/>
                <a:gd name="connsiteX257" fmla="*/ 1178242 w 1651700"/>
                <a:gd name="connsiteY257" fmla="*/ 1035490 h 1927785"/>
                <a:gd name="connsiteX258" fmla="*/ 1176972 w 1651700"/>
                <a:gd name="connsiteY258" fmla="*/ 1034220 h 1927785"/>
                <a:gd name="connsiteX259" fmla="*/ 1173159 w 1651700"/>
                <a:gd name="connsiteY259" fmla="*/ 1030406 h 1927785"/>
                <a:gd name="connsiteX260" fmla="*/ 1168074 w 1651700"/>
                <a:gd name="connsiteY260" fmla="*/ 1026593 h 1927785"/>
                <a:gd name="connsiteX261" fmla="*/ 1165532 w 1651700"/>
                <a:gd name="connsiteY261" fmla="*/ 1025322 h 1927785"/>
                <a:gd name="connsiteX262" fmla="*/ 1164261 w 1651700"/>
                <a:gd name="connsiteY262" fmla="*/ 1024051 h 1927785"/>
                <a:gd name="connsiteX263" fmla="*/ 1162991 w 1651700"/>
                <a:gd name="connsiteY263" fmla="*/ 1022780 h 1927785"/>
                <a:gd name="connsiteX264" fmla="*/ 1157906 w 1651700"/>
                <a:gd name="connsiteY264" fmla="*/ 1017696 h 1927785"/>
                <a:gd name="connsiteX265" fmla="*/ 1162991 w 1651700"/>
                <a:gd name="connsiteY265" fmla="*/ 1012611 h 1927785"/>
                <a:gd name="connsiteX266" fmla="*/ 1164261 w 1651700"/>
                <a:gd name="connsiteY266" fmla="*/ 1012611 h 1927785"/>
                <a:gd name="connsiteX267" fmla="*/ 1168074 w 1651700"/>
                <a:gd name="connsiteY267" fmla="*/ 1013882 h 1927785"/>
                <a:gd name="connsiteX268" fmla="*/ 1169346 w 1651700"/>
                <a:gd name="connsiteY268" fmla="*/ 1015153 h 1927785"/>
                <a:gd name="connsiteX269" fmla="*/ 1173159 w 1651700"/>
                <a:gd name="connsiteY269" fmla="*/ 1017696 h 1927785"/>
                <a:gd name="connsiteX270" fmla="*/ 1175701 w 1651700"/>
                <a:gd name="connsiteY270" fmla="*/ 1020237 h 1927785"/>
                <a:gd name="connsiteX271" fmla="*/ 1176972 w 1651700"/>
                <a:gd name="connsiteY271" fmla="*/ 1021509 h 1927785"/>
                <a:gd name="connsiteX272" fmla="*/ 1180785 w 1651700"/>
                <a:gd name="connsiteY272" fmla="*/ 1025322 h 1927785"/>
                <a:gd name="connsiteX273" fmla="*/ 1182056 w 1651700"/>
                <a:gd name="connsiteY273" fmla="*/ 1026593 h 1927785"/>
                <a:gd name="connsiteX274" fmla="*/ 1184598 w 1651700"/>
                <a:gd name="connsiteY274" fmla="*/ 1032948 h 1927785"/>
                <a:gd name="connsiteX275" fmla="*/ 1183327 w 1651700"/>
                <a:gd name="connsiteY275" fmla="*/ 1036762 h 1927785"/>
                <a:gd name="connsiteX276" fmla="*/ 1127401 w 1651700"/>
                <a:gd name="connsiteY276" fmla="*/ 997358 h 1927785"/>
                <a:gd name="connsiteX277" fmla="*/ 1123588 w 1651700"/>
                <a:gd name="connsiteY277" fmla="*/ 996087 h 1927785"/>
                <a:gd name="connsiteX278" fmla="*/ 1123588 w 1651700"/>
                <a:gd name="connsiteY278" fmla="*/ 996087 h 1927785"/>
                <a:gd name="connsiteX279" fmla="*/ 1119775 w 1651700"/>
                <a:gd name="connsiteY279" fmla="*/ 994816 h 1927785"/>
                <a:gd name="connsiteX280" fmla="*/ 1118505 w 1651700"/>
                <a:gd name="connsiteY280" fmla="*/ 993545 h 1927785"/>
                <a:gd name="connsiteX281" fmla="*/ 1114691 w 1651700"/>
                <a:gd name="connsiteY281" fmla="*/ 991003 h 1927785"/>
                <a:gd name="connsiteX282" fmla="*/ 1113420 w 1651700"/>
                <a:gd name="connsiteY282" fmla="*/ 989732 h 1927785"/>
                <a:gd name="connsiteX283" fmla="*/ 1112150 w 1651700"/>
                <a:gd name="connsiteY283" fmla="*/ 988460 h 1927785"/>
                <a:gd name="connsiteX284" fmla="*/ 1108336 w 1651700"/>
                <a:gd name="connsiteY284" fmla="*/ 987190 h 1927785"/>
                <a:gd name="connsiteX285" fmla="*/ 1105794 w 1651700"/>
                <a:gd name="connsiteY285" fmla="*/ 984647 h 1927785"/>
                <a:gd name="connsiteX286" fmla="*/ 1103252 w 1651700"/>
                <a:gd name="connsiteY286" fmla="*/ 978292 h 1927785"/>
                <a:gd name="connsiteX287" fmla="*/ 1109607 w 1651700"/>
                <a:gd name="connsiteY287" fmla="*/ 975750 h 1927785"/>
                <a:gd name="connsiteX288" fmla="*/ 1112150 w 1651700"/>
                <a:gd name="connsiteY288" fmla="*/ 977021 h 1927785"/>
                <a:gd name="connsiteX289" fmla="*/ 1113420 w 1651700"/>
                <a:gd name="connsiteY289" fmla="*/ 978292 h 1927785"/>
                <a:gd name="connsiteX290" fmla="*/ 1114691 w 1651700"/>
                <a:gd name="connsiteY290" fmla="*/ 979563 h 1927785"/>
                <a:gd name="connsiteX291" fmla="*/ 1118505 w 1651700"/>
                <a:gd name="connsiteY291" fmla="*/ 980834 h 1927785"/>
                <a:gd name="connsiteX292" fmla="*/ 1119775 w 1651700"/>
                <a:gd name="connsiteY292" fmla="*/ 982105 h 1927785"/>
                <a:gd name="connsiteX293" fmla="*/ 1123588 w 1651700"/>
                <a:gd name="connsiteY293" fmla="*/ 984647 h 1927785"/>
                <a:gd name="connsiteX294" fmla="*/ 1124860 w 1651700"/>
                <a:gd name="connsiteY294" fmla="*/ 985919 h 1927785"/>
                <a:gd name="connsiteX295" fmla="*/ 1126131 w 1651700"/>
                <a:gd name="connsiteY295" fmla="*/ 987190 h 1927785"/>
                <a:gd name="connsiteX296" fmla="*/ 1129943 w 1651700"/>
                <a:gd name="connsiteY296" fmla="*/ 988460 h 1927785"/>
                <a:gd name="connsiteX297" fmla="*/ 1131215 w 1651700"/>
                <a:gd name="connsiteY297" fmla="*/ 989732 h 1927785"/>
                <a:gd name="connsiteX298" fmla="*/ 1131215 w 1651700"/>
                <a:gd name="connsiteY298" fmla="*/ 996087 h 1927785"/>
                <a:gd name="connsiteX299" fmla="*/ 1127401 w 1651700"/>
                <a:gd name="connsiteY299" fmla="*/ 997358 h 1927785"/>
                <a:gd name="connsiteX300" fmla="*/ 1067664 w 1651700"/>
                <a:gd name="connsiteY300" fmla="*/ 961768 h 1927785"/>
                <a:gd name="connsiteX301" fmla="*/ 1067664 w 1651700"/>
                <a:gd name="connsiteY301" fmla="*/ 961768 h 1927785"/>
                <a:gd name="connsiteX302" fmla="*/ 1065121 w 1651700"/>
                <a:gd name="connsiteY302" fmla="*/ 961768 h 1927785"/>
                <a:gd name="connsiteX303" fmla="*/ 1061308 w 1651700"/>
                <a:gd name="connsiteY303" fmla="*/ 960497 h 1927785"/>
                <a:gd name="connsiteX304" fmla="*/ 1060037 w 1651700"/>
                <a:gd name="connsiteY304" fmla="*/ 959226 h 1927785"/>
                <a:gd name="connsiteX305" fmla="*/ 1051140 w 1651700"/>
                <a:gd name="connsiteY305" fmla="*/ 955413 h 1927785"/>
                <a:gd name="connsiteX306" fmla="*/ 1049869 w 1651700"/>
                <a:gd name="connsiteY306" fmla="*/ 954142 h 1927785"/>
                <a:gd name="connsiteX307" fmla="*/ 1048598 w 1651700"/>
                <a:gd name="connsiteY307" fmla="*/ 952870 h 1927785"/>
                <a:gd name="connsiteX308" fmla="*/ 1044784 w 1651700"/>
                <a:gd name="connsiteY308" fmla="*/ 951600 h 1927785"/>
                <a:gd name="connsiteX309" fmla="*/ 1043514 w 1651700"/>
                <a:gd name="connsiteY309" fmla="*/ 950328 h 1927785"/>
                <a:gd name="connsiteX310" fmla="*/ 1043514 w 1651700"/>
                <a:gd name="connsiteY310" fmla="*/ 943973 h 1927785"/>
                <a:gd name="connsiteX311" fmla="*/ 1051140 w 1651700"/>
                <a:gd name="connsiteY311" fmla="*/ 943973 h 1927785"/>
                <a:gd name="connsiteX312" fmla="*/ 1052411 w 1651700"/>
                <a:gd name="connsiteY312" fmla="*/ 943973 h 1927785"/>
                <a:gd name="connsiteX313" fmla="*/ 1056224 w 1651700"/>
                <a:gd name="connsiteY313" fmla="*/ 945244 h 1927785"/>
                <a:gd name="connsiteX314" fmla="*/ 1057495 w 1651700"/>
                <a:gd name="connsiteY314" fmla="*/ 946515 h 1927785"/>
                <a:gd name="connsiteX315" fmla="*/ 1066392 w 1651700"/>
                <a:gd name="connsiteY315" fmla="*/ 950328 h 1927785"/>
                <a:gd name="connsiteX316" fmla="*/ 1067664 w 1651700"/>
                <a:gd name="connsiteY316" fmla="*/ 951600 h 1927785"/>
                <a:gd name="connsiteX317" fmla="*/ 1068934 w 1651700"/>
                <a:gd name="connsiteY317" fmla="*/ 952870 h 1927785"/>
                <a:gd name="connsiteX318" fmla="*/ 1072747 w 1651700"/>
                <a:gd name="connsiteY318" fmla="*/ 954142 h 1927785"/>
                <a:gd name="connsiteX319" fmla="*/ 1072747 w 1651700"/>
                <a:gd name="connsiteY319" fmla="*/ 960497 h 1927785"/>
                <a:gd name="connsiteX320" fmla="*/ 1067664 w 1651700"/>
                <a:gd name="connsiteY320" fmla="*/ 961768 h 1927785"/>
                <a:gd name="connsiteX321" fmla="*/ 1005383 w 1651700"/>
                <a:gd name="connsiteY321" fmla="*/ 936347 h 1927785"/>
                <a:gd name="connsiteX322" fmla="*/ 1001570 w 1651700"/>
                <a:gd name="connsiteY322" fmla="*/ 936347 h 1927785"/>
                <a:gd name="connsiteX323" fmla="*/ 997757 w 1651700"/>
                <a:gd name="connsiteY323" fmla="*/ 935076 h 1927785"/>
                <a:gd name="connsiteX324" fmla="*/ 996486 w 1651700"/>
                <a:gd name="connsiteY324" fmla="*/ 933804 h 1927785"/>
                <a:gd name="connsiteX325" fmla="*/ 991402 w 1651700"/>
                <a:gd name="connsiteY325" fmla="*/ 933804 h 1927785"/>
                <a:gd name="connsiteX326" fmla="*/ 987588 w 1651700"/>
                <a:gd name="connsiteY326" fmla="*/ 932534 h 1927785"/>
                <a:gd name="connsiteX327" fmla="*/ 986317 w 1651700"/>
                <a:gd name="connsiteY327" fmla="*/ 931262 h 1927785"/>
                <a:gd name="connsiteX328" fmla="*/ 983775 w 1651700"/>
                <a:gd name="connsiteY328" fmla="*/ 931262 h 1927785"/>
                <a:gd name="connsiteX329" fmla="*/ 981233 w 1651700"/>
                <a:gd name="connsiteY329" fmla="*/ 931262 h 1927785"/>
                <a:gd name="connsiteX330" fmla="*/ 979962 w 1651700"/>
                <a:gd name="connsiteY330" fmla="*/ 929991 h 1927785"/>
                <a:gd name="connsiteX331" fmla="*/ 977420 w 1651700"/>
                <a:gd name="connsiteY331" fmla="*/ 923636 h 1927785"/>
                <a:gd name="connsiteX332" fmla="*/ 983775 w 1651700"/>
                <a:gd name="connsiteY332" fmla="*/ 921094 h 1927785"/>
                <a:gd name="connsiteX333" fmla="*/ 983775 w 1651700"/>
                <a:gd name="connsiteY333" fmla="*/ 921094 h 1927785"/>
                <a:gd name="connsiteX334" fmla="*/ 987588 w 1651700"/>
                <a:gd name="connsiteY334" fmla="*/ 921094 h 1927785"/>
                <a:gd name="connsiteX335" fmla="*/ 991402 w 1651700"/>
                <a:gd name="connsiteY335" fmla="*/ 922365 h 1927785"/>
                <a:gd name="connsiteX336" fmla="*/ 992673 w 1651700"/>
                <a:gd name="connsiteY336" fmla="*/ 923636 h 1927785"/>
                <a:gd name="connsiteX337" fmla="*/ 997757 w 1651700"/>
                <a:gd name="connsiteY337" fmla="*/ 923636 h 1927785"/>
                <a:gd name="connsiteX338" fmla="*/ 1001570 w 1651700"/>
                <a:gd name="connsiteY338" fmla="*/ 924907 h 1927785"/>
                <a:gd name="connsiteX339" fmla="*/ 1002841 w 1651700"/>
                <a:gd name="connsiteY339" fmla="*/ 926178 h 1927785"/>
                <a:gd name="connsiteX340" fmla="*/ 1004112 w 1651700"/>
                <a:gd name="connsiteY340" fmla="*/ 926178 h 1927785"/>
                <a:gd name="connsiteX341" fmla="*/ 1009196 w 1651700"/>
                <a:gd name="connsiteY341" fmla="*/ 931262 h 1927785"/>
                <a:gd name="connsiteX342" fmla="*/ 1005383 w 1651700"/>
                <a:gd name="connsiteY342" fmla="*/ 936347 h 1927785"/>
                <a:gd name="connsiteX343" fmla="*/ 935476 w 1651700"/>
                <a:gd name="connsiteY343" fmla="*/ 917280 h 1927785"/>
                <a:gd name="connsiteX344" fmla="*/ 935476 w 1651700"/>
                <a:gd name="connsiteY344" fmla="*/ 917280 h 1927785"/>
                <a:gd name="connsiteX345" fmla="*/ 934206 w 1651700"/>
                <a:gd name="connsiteY345" fmla="*/ 917280 h 1927785"/>
                <a:gd name="connsiteX346" fmla="*/ 931663 w 1651700"/>
                <a:gd name="connsiteY346" fmla="*/ 916010 h 1927785"/>
                <a:gd name="connsiteX347" fmla="*/ 930392 w 1651700"/>
                <a:gd name="connsiteY347" fmla="*/ 914738 h 1927785"/>
                <a:gd name="connsiteX348" fmla="*/ 927850 w 1651700"/>
                <a:gd name="connsiteY348" fmla="*/ 914738 h 1927785"/>
                <a:gd name="connsiteX349" fmla="*/ 924037 w 1651700"/>
                <a:gd name="connsiteY349" fmla="*/ 912196 h 1927785"/>
                <a:gd name="connsiteX350" fmla="*/ 924037 w 1651700"/>
                <a:gd name="connsiteY350" fmla="*/ 912196 h 1927785"/>
                <a:gd name="connsiteX351" fmla="*/ 921495 w 1651700"/>
                <a:gd name="connsiteY351" fmla="*/ 912196 h 1927785"/>
                <a:gd name="connsiteX352" fmla="*/ 917682 w 1651700"/>
                <a:gd name="connsiteY352" fmla="*/ 910925 h 1927785"/>
                <a:gd name="connsiteX353" fmla="*/ 915140 w 1651700"/>
                <a:gd name="connsiteY353" fmla="*/ 910925 h 1927785"/>
                <a:gd name="connsiteX354" fmla="*/ 910056 w 1651700"/>
                <a:gd name="connsiteY354" fmla="*/ 905840 h 1927785"/>
                <a:gd name="connsiteX355" fmla="*/ 915140 w 1651700"/>
                <a:gd name="connsiteY355" fmla="*/ 900757 h 1927785"/>
                <a:gd name="connsiteX356" fmla="*/ 918953 w 1651700"/>
                <a:gd name="connsiteY356" fmla="*/ 900757 h 1927785"/>
                <a:gd name="connsiteX357" fmla="*/ 921495 w 1651700"/>
                <a:gd name="connsiteY357" fmla="*/ 900757 h 1927785"/>
                <a:gd name="connsiteX358" fmla="*/ 925308 w 1651700"/>
                <a:gd name="connsiteY358" fmla="*/ 902027 h 1927785"/>
                <a:gd name="connsiteX359" fmla="*/ 929121 w 1651700"/>
                <a:gd name="connsiteY359" fmla="*/ 902027 h 1927785"/>
                <a:gd name="connsiteX360" fmla="*/ 932934 w 1651700"/>
                <a:gd name="connsiteY360" fmla="*/ 904570 h 1927785"/>
                <a:gd name="connsiteX361" fmla="*/ 932934 w 1651700"/>
                <a:gd name="connsiteY361" fmla="*/ 904570 h 1927785"/>
                <a:gd name="connsiteX362" fmla="*/ 936747 w 1651700"/>
                <a:gd name="connsiteY362" fmla="*/ 905840 h 1927785"/>
                <a:gd name="connsiteX363" fmla="*/ 939289 w 1651700"/>
                <a:gd name="connsiteY363" fmla="*/ 908383 h 1927785"/>
                <a:gd name="connsiteX364" fmla="*/ 941831 w 1651700"/>
                <a:gd name="connsiteY364" fmla="*/ 913467 h 1927785"/>
                <a:gd name="connsiteX365" fmla="*/ 935476 w 1651700"/>
                <a:gd name="connsiteY365" fmla="*/ 917280 h 1927785"/>
                <a:gd name="connsiteX366" fmla="*/ 871925 w 1651700"/>
                <a:gd name="connsiteY366" fmla="*/ 895672 h 1927785"/>
                <a:gd name="connsiteX367" fmla="*/ 868112 w 1651700"/>
                <a:gd name="connsiteY367" fmla="*/ 894401 h 1927785"/>
                <a:gd name="connsiteX368" fmla="*/ 866841 w 1651700"/>
                <a:gd name="connsiteY368" fmla="*/ 893130 h 1927785"/>
                <a:gd name="connsiteX369" fmla="*/ 864299 w 1651700"/>
                <a:gd name="connsiteY369" fmla="*/ 891859 h 1927785"/>
                <a:gd name="connsiteX370" fmla="*/ 860485 w 1651700"/>
                <a:gd name="connsiteY370" fmla="*/ 891859 h 1927785"/>
                <a:gd name="connsiteX371" fmla="*/ 856672 w 1651700"/>
                <a:gd name="connsiteY371" fmla="*/ 889317 h 1927785"/>
                <a:gd name="connsiteX372" fmla="*/ 856672 w 1651700"/>
                <a:gd name="connsiteY372" fmla="*/ 889317 h 1927785"/>
                <a:gd name="connsiteX373" fmla="*/ 852860 w 1651700"/>
                <a:gd name="connsiteY373" fmla="*/ 888046 h 1927785"/>
                <a:gd name="connsiteX374" fmla="*/ 851589 w 1651700"/>
                <a:gd name="connsiteY374" fmla="*/ 886774 h 1927785"/>
                <a:gd name="connsiteX375" fmla="*/ 847775 w 1651700"/>
                <a:gd name="connsiteY375" fmla="*/ 881690 h 1927785"/>
                <a:gd name="connsiteX376" fmla="*/ 852860 w 1651700"/>
                <a:gd name="connsiteY376" fmla="*/ 876606 h 1927785"/>
                <a:gd name="connsiteX377" fmla="*/ 854130 w 1651700"/>
                <a:gd name="connsiteY377" fmla="*/ 876606 h 1927785"/>
                <a:gd name="connsiteX378" fmla="*/ 857944 w 1651700"/>
                <a:gd name="connsiteY378" fmla="*/ 877877 h 1927785"/>
                <a:gd name="connsiteX379" fmla="*/ 859215 w 1651700"/>
                <a:gd name="connsiteY379" fmla="*/ 879148 h 1927785"/>
                <a:gd name="connsiteX380" fmla="*/ 861757 w 1651700"/>
                <a:gd name="connsiteY380" fmla="*/ 879148 h 1927785"/>
                <a:gd name="connsiteX381" fmla="*/ 865570 w 1651700"/>
                <a:gd name="connsiteY381" fmla="*/ 881690 h 1927785"/>
                <a:gd name="connsiteX382" fmla="*/ 865570 w 1651700"/>
                <a:gd name="connsiteY382" fmla="*/ 881690 h 1927785"/>
                <a:gd name="connsiteX383" fmla="*/ 868112 w 1651700"/>
                <a:gd name="connsiteY383" fmla="*/ 881690 h 1927785"/>
                <a:gd name="connsiteX384" fmla="*/ 873196 w 1651700"/>
                <a:gd name="connsiteY384" fmla="*/ 884233 h 1927785"/>
                <a:gd name="connsiteX385" fmla="*/ 874467 w 1651700"/>
                <a:gd name="connsiteY385" fmla="*/ 885504 h 1927785"/>
                <a:gd name="connsiteX386" fmla="*/ 877009 w 1651700"/>
                <a:gd name="connsiteY386" fmla="*/ 886774 h 1927785"/>
                <a:gd name="connsiteX387" fmla="*/ 877009 w 1651700"/>
                <a:gd name="connsiteY387" fmla="*/ 893130 h 1927785"/>
                <a:gd name="connsiteX388" fmla="*/ 871925 w 1651700"/>
                <a:gd name="connsiteY388" fmla="*/ 895672 h 1927785"/>
                <a:gd name="connsiteX389" fmla="*/ 812186 w 1651700"/>
                <a:gd name="connsiteY389" fmla="*/ 868980 h 1927785"/>
                <a:gd name="connsiteX390" fmla="*/ 810916 w 1651700"/>
                <a:gd name="connsiteY390" fmla="*/ 868980 h 1927785"/>
                <a:gd name="connsiteX391" fmla="*/ 807103 w 1651700"/>
                <a:gd name="connsiteY391" fmla="*/ 867708 h 1927785"/>
                <a:gd name="connsiteX392" fmla="*/ 805831 w 1651700"/>
                <a:gd name="connsiteY392" fmla="*/ 866437 h 1927785"/>
                <a:gd name="connsiteX393" fmla="*/ 800748 w 1651700"/>
                <a:gd name="connsiteY393" fmla="*/ 862624 h 1927785"/>
                <a:gd name="connsiteX394" fmla="*/ 798205 w 1651700"/>
                <a:gd name="connsiteY394" fmla="*/ 861353 h 1927785"/>
                <a:gd name="connsiteX395" fmla="*/ 796934 w 1651700"/>
                <a:gd name="connsiteY395" fmla="*/ 860082 h 1927785"/>
                <a:gd name="connsiteX396" fmla="*/ 795663 w 1651700"/>
                <a:gd name="connsiteY396" fmla="*/ 858811 h 1927785"/>
                <a:gd name="connsiteX397" fmla="*/ 791850 w 1651700"/>
                <a:gd name="connsiteY397" fmla="*/ 857540 h 1927785"/>
                <a:gd name="connsiteX398" fmla="*/ 789308 w 1651700"/>
                <a:gd name="connsiteY398" fmla="*/ 854997 h 1927785"/>
                <a:gd name="connsiteX399" fmla="*/ 791850 w 1651700"/>
                <a:gd name="connsiteY399" fmla="*/ 851184 h 1927785"/>
                <a:gd name="connsiteX400" fmla="*/ 795663 w 1651700"/>
                <a:gd name="connsiteY400" fmla="*/ 847371 h 1927785"/>
                <a:gd name="connsiteX401" fmla="*/ 796934 w 1651700"/>
                <a:gd name="connsiteY401" fmla="*/ 848642 h 1927785"/>
                <a:gd name="connsiteX402" fmla="*/ 800748 w 1651700"/>
                <a:gd name="connsiteY402" fmla="*/ 849914 h 1927785"/>
                <a:gd name="connsiteX403" fmla="*/ 802018 w 1651700"/>
                <a:gd name="connsiteY403" fmla="*/ 851184 h 1927785"/>
                <a:gd name="connsiteX404" fmla="*/ 805831 w 1651700"/>
                <a:gd name="connsiteY404" fmla="*/ 853727 h 1927785"/>
                <a:gd name="connsiteX405" fmla="*/ 808374 w 1651700"/>
                <a:gd name="connsiteY405" fmla="*/ 856269 h 1927785"/>
                <a:gd name="connsiteX406" fmla="*/ 809644 w 1651700"/>
                <a:gd name="connsiteY406" fmla="*/ 857540 h 1927785"/>
                <a:gd name="connsiteX407" fmla="*/ 810916 w 1651700"/>
                <a:gd name="connsiteY407" fmla="*/ 858811 h 1927785"/>
                <a:gd name="connsiteX408" fmla="*/ 815999 w 1651700"/>
                <a:gd name="connsiteY408" fmla="*/ 863895 h 1927785"/>
                <a:gd name="connsiteX409" fmla="*/ 812186 w 1651700"/>
                <a:gd name="connsiteY409" fmla="*/ 868980 h 1927785"/>
                <a:gd name="connsiteX410" fmla="*/ 763888 w 1651700"/>
                <a:gd name="connsiteY410" fmla="*/ 823221 h 1927785"/>
                <a:gd name="connsiteX411" fmla="*/ 758803 w 1651700"/>
                <a:gd name="connsiteY411" fmla="*/ 819407 h 1927785"/>
                <a:gd name="connsiteX412" fmla="*/ 752448 w 1651700"/>
                <a:gd name="connsiteY412" fmla="*/ 814324 h 1927785"/>
                <a:gd name="connsiteX413" fmla="*/ 751177 w 1651700"/>
                <a:gd name="connsiteY413" fmla="*/ 813052 h 1927785"/>
                <a:gd name="connsiteX414" fmla="*/ 749907 w 1651700"/>
                <a:gd name="connsiteY414" fmla="*/ 810510 h 1927785"/>
                <a:gd name="connsiteX415" fmla="*/ 747364 w 1651700"/>
                <a:gd name="connsiteY415" fmla="*/ 809239 h 1927785"/>
                <a:gd name="connsiteX416" fmla="*/ 744822 w 1651700"/>
                <a:gd name="connsiteY416" fmla="*/ 806697 h 1927785"/>
                <a:gd name="connsiteX417" fmla="*/ 743551 w 1651700"/>
                <a:gd name="connsiteY417" fmla="*/ 802884 h 1927785"/>
                <a:gd name="connsiteX418" fmla="*/ 743551 w 1651700"/>
                <a:gd name="connsiteY418" fmla="*/ 800341 h 1927785"/>
                <a:gd name="connsiteX419" fmla="*/ 744822 w 1651700"/>
                <a:gd name="connsiteY419" fmla="*/ 796528 h 1927785"/>
                <a:gd name="connsiteX420" fmla="*/ 751177 w 1651700"/>
                <a:gd name="connsiteY420" fmla="*/ 797799 h 1927785"/>
                <a:gd name="connsiteX421" fmla="*/ 752448 w 1651700"/>
                <a:gd name="connsiteY421" fmla="*/ 800341 h 1927785"/>
                <a:gd name="connsiteX422" fmla="*/ 756262 w 1651700"/>
                <a:gd name="connsiteY422" fmla="*/ 802884 h 1927785"/>
                <a:gd name="connsiteX423" fmla="*/ 758803 w 1651700"/>
                <a:gd name="connsiteY423" fmla="*/ 806697 h 1927785"/>
                <a:gd name="connsiteX424" fmla="*/ 765158 w 1651700"/>
                <a:gd name="connsiteY424" fmla="*/ 813052 h 1927785"/>
                <a:gd name="connsiteX425" fmla="*/ 766430 w 1651700"/>
                <a:gd name="connsiteY425" fmla="*/ 816865 h 1927785"/>
                <a:gd name="connsiteX426" fmla="*/ 766430 w 1651700"/>
                <a:gd name="connsiteY426" fmla="*/ 818137 h 1927785"/>
                <a:gd name="connsiteX427" fmla="*/ 763888 w 1651700"/>
                <a:gd name="connsiteY427" fmla="*/ 823221 h 1927785"/>
                <a:gd name="connsiteX428" fmla="*/ 72448 w 1651700"/>
                <a:gd name="connsiteY428" fmla="*/ 804154 h 1927785"/>
                <a:gd name="connsiteX429" fmla="*/ 72448 w 1651700"/>
                <a:gd name="connsiteY429" fmla="*/ 804154 h 1927785"/>
                <a:gd name="connsiteX430" fmla="*/ 61009 w 1651700"/>
                <a:gd name="connsiteY430" fmla="*/ 802884 h 1927785"/>
                <a:gd name="connsiteX431" fmla="*/ 57196 w 1651700"/>
                <a:gd name="connsiteY431" fmla="*/ 797799 h 1927785"/>
                <a:gd name="connsiteX432" fmla="*/ 62280 w 1651700"/>
                <a:gd name="connsiteY432" fmla="*/ 793986 h 1927785"/>
                <a:gd name="connsiteX433" fmla="*/ 72448 w 1651700"/>
                <a:gd name="connsiteY433" fmla="*/ 795258 h 1927785"/>
                <a:gd name="connsiteX434" fmla="*/ 81345 w 1651700"/>
                <a:gd name="connsiteY434" fmla="*/ 792715 h 1927785"/>
                <a:gd name="connsiteX435" fmla="*/ 82617 w 1651700"/>
                <a:gd name="connsiteY435" fmla="*/ 792715 h 1927785"/>
                <a:gd name="connsiteX436" fmla="*/ 86430 w 1651700"/>
                <a:gd name="connsiteY436" fmla="*/ 792715 h 1927785"/>
                <a:gd name="connsiteX437" fmla="*/ 91513 w 1651700"/>
                <a:gd name="connsiteY437" fmla="*/ 797799 h 1927785"/>
                <a:gd name="connsiteX438" fmla="*/ 86430 w 1651700"/>
                <a:gd name="connsiteY438" fmla="*/ 802884 h 1927785"/>
                <a:gd name="connsiteX439" fmla="*/ 82617 w 1651700"/>
                <a:gd name="connsiteY439" fmla="*/ 802884 h 1927785"/>
                <a:gd name="connsiteX440" fmla="*/ 72448 w 1651700"/>
                <a:gd name="connsiteY440" fmla="*/ 804154 h 1927785"/>
                <a:gd name="connsiteX441" fmla="*/ 72448 w 1651700"/>
                <a:gd name="connsiteY441" fmla="*/ 804154 h 1927785"/>
                <a:gd name="connsiteX442" fmla="*/ 134729 w 1651700"/>
                <a:gd name="connsiteY442" fmla="*/ 791444 h 1927785"/>
                <a:gd name="connsiteX443" fmla="*/ 129644 w 1651700"/>
                <a:gd name="connsiteY443" fmla="*/ 787631 h 1927785"/>
                <a:gd name="connsiteX444" fmla="*/ 133458 w 1651700"/>
                <a:gd name="connsiteY444" fmla="*/ 781275 h 1927785"/>
                <a:gd name="connsiteX445" fmla="*/ 138542 w 1651700"/>
                <a:gd name="connsiteY445" fmla="*/ 780004 h 1927785"/>
                <a:gd name="connsiteX446" fmla="*/ 156336 w 1651700"/>
                <a:gd name="connsiteY446" fmla="*/ 773649 h 1927785"/>
                <a:gd name="connsiteX447" fmla="*/ 162691 w 1651700"/>
                <a:gd name="connsiteY447" fmla="*/ 776191 h 1927785"/>
                <a:gd name="connsiteX448" fmla="*/ 160149 w 1651700"/>
                <a:gd name="connsiteY448" fmla="*/ 782547 h 1927785"/>
                <a:gd name="connsiteX449" fmla="*/ 134729 w 1651700"/>
                <a:gd name="connsiteY449" fmla="*/ 791444 h 1927785"/>
                <a:gd name="connsiteX450" fmla="*/ 134729 w 1651700"/>
                <a:gd name="connsiteY450" fmla="*/ 791444 h 1927785"/>
                <a:gd name="connsiteX451" fmla="*/ 17794 w 1651700"/>
                <a:gd name="connsiteY451" fmla="*/ 785088 h 1927785"/>
                <a:gd name="connsiteX452" fmla="*/ 13981 w 1651700"/>
                <a:gd name="connsiteY452" fmla="*/ 783818 h 1927785"/>
                <a:gd name="connsiteX453" fmla="*/ 12710 w 1651700"/>
                <a:gd name="connsiteY453" fmla="*/ 782547 h 1927785"/>
                <a:gd name="connsiteX454" fmla="*/ 7626 w 1651700"/>
                <a:gd name="connsiteY454" fmla="*/ 774920 h 1927785"/>
                <a:gd name="connsiteX455" fmla="*/ 6355 w 1651700"/>
                <a:gd name="connsiteY455" fmla="*/ 773649 h 1927785"/>
                <a:gd name="connsiteX456" fmla="*/ 2541 w 1651700"/>
                <a:gd name="connsiteY456" fmla="*/ 760938 h 1927785"/>
                <a:gd name="connsiteX457" fmla="*/ 6355 w 1651700"/>
                <a:gd name="connsiteY457" fmla="*/ 754583 h 1927785"/>
                <a:gd name="connsiteX458" fmla="*/ 12710 w 1651700"/>
                <a:gd name="connsiteY458" fmla="*/ 758396 h 1927785"/>
                <a:gd name="connsiteX459" fmla="*/ 16523 w 1651700"/>
                <a:gd name="connsiteY459" fmla="*/ 771107 h 1927785"/>
                <a:gd name="connsiteX460" fmla="*/ 21607 w 1651700"/>
                <a:gd name="connsiteY460" fmla="*/ 778733 h 1927785"/>
                <a:gd name="connsiteX461" fmla="*/ 21607 w 1651700"/>
                <a:gd name="connsiteY461" fmla="*/ 785088 h 1927785"/>
                <a:gd name="connsiteX462" fmla="*/ 17794 w 1651700"/>
                <a:gd name="connsiteY462" fmla="*/ 785088 h 1927785"/>
                <a:gd name="connsiteX463" fmla="*/ 715589 w 1651700"/>
                <a:gd name="connsiteY463" fmla="*/ 773649 h 1927785"/>
                <a:gd name="connsiteX464" fmla="*/ 714317 w 1651700"/>
                <a:gd name="connsiteY464" fmla="*/ 773649 h 1927785"/>
                <a:gd name="connsiteX465" fmla="*/ 709233 w 1651700"/>
                <a:gd name="connsiteY465" fmla="*/ 769836 h 1927785"/>
                <a:gd name="connsiteX466" fmla="*/ 706691 w 1651700"/>
                <a:gd name="connsiteY466" fmla="*/ 768564 h 1927785"/>
                <a:gd name="connsiteX467" fmla="*/ 705421 w 1651700"/>
                <a:gd name="connsiteY467" fmla="*/ 767294 h 1927785"/>
                <a:gd name="connsiteX468" fmla="*/ 704149 w 1651700"/>
                <a:gd name="connsiteY468" fmla="*/ 766022 h 1927785"/>
                <a:gd name="connsiteX469" fmla="*/ 700336 w 1651700"/>
                <a:gd name="connsiteY469" fmla="*/ 764751 h 1927785"/>
                <a:gd name="connsiteX470" fmla="*/ 699065 w 1651700"/>
                <a:gd name="connsiteY470" fmla="*/ 763481 h 1927785"/>
                <a:gd name="connsiteX471" fmla="*/ 696523 w 1651700"/>
                <a:gd name="connsiteY471" fmla="*/ 763481 h 1927785"/>
                <a:gd name="connsiteX472" fmla="*/ 691439 w 1651700"/>
                <a:gd name="connsiteY472" fmla="*/ 758396 h 1927785"/>
                <a:gd name="connsiteX473" fmla="*/ 691439 w 1651700"/>
                <a:gd name="connsiteY473" fmla="*/ 758396 h 1927785"/>
                <a:gd name="connsiteX474" fmla="*/ 696523 w 1651700"/>
                <a:gd name="connsiteY474" fmla="*/ 753311 h 1927785"/>
                <a:gd name="connsiteX475" fmla="*/ 700336 w 1651700"/>
                <a:gd name="connsiteY475" fmla="*/ 754583 h 1927785"/>
                <a:gd name="connsiteX476" fmla="*/ 701607 w 1651700"/>
                <a:gd name="connsiteY476" fmla="*/ 754583 h 1927785"/>
                <a:gd name="connsiteX477" fmla="*/ 705421 w 1651700"/>
                <a:gd name="connsiteY477" fmla="*/ 755854 h 1927785"/>
                <a:gd name="connsiteX478" fmla="*/ 706691 w 1651700"/>
                <a:gd name="connsiteY478" fmla="*/ 757125 h 1927785"/>
                <a:gd name="connsiteX479" fmla="*/ 710504 w 1651700"/>
                <a:gd name="connsiteY479" fmla="*/ 758396 h 1927785"/>
                <a:gd name="connsiteX480" fmla="*/ 711776 w 1651700"/>
                <a:gd name="connsiteY480" fmla="*/ 759667 h 1927785"/>
                <a:gd name="connsiteX481" fmla="*/ 715589 w 1651700"/>
                <a:gd name="connsiteY481" fmla="*/ 762209 h 1927785"/>
                <a:gd name="connsiteX482" fmla="*/ 718131 w 1651700"/>
                <a:gd name="connsiteY482" fmla="*/ 764751 h 1927785"/>
                <a:gd name="connsiteX483" fmla="*/ 720672 w 1651700"/>
                <a:gd name="connsiteY483" fmla="*/ 768564 h 1927785"/>
                <a:gd name="connsiteX484" fmla="*/ 715589 w 1651700"/>
                <a:gd name="connsiteY484" fmla="*/ 773649 h 1927785"/>
                <a:gd name="connsiteX485" fmla="*/ 204635 w 1651700"/>
                <a:gd name="connsiteY485" fmla="*/ 768564 h 1927785"/>
                <a:gd name="connsiteX486" fmla="*/ 199551 w 1651700"/>
                <a:gd name="connsiteY486" fmla="*/ 766022 h 1927785"/>
                <a:gd name="connsiteX487" fmla="*/ 202093 w 1651700"/>
                <a:gd name="connsiteY487" fmla="*/ 759667 h 1927785"/>
                <a:gd name="connsiteX488" fmla="*/ 224971 w 1651700"/>
                <a:gd name="connsiteY488" fmla="*/ 750770 h 1927785"/>
                <a:gd name="connsiteX489" fmla="*/ 227514 w 1651700"/>
                <a:gd name="connsiteY489" fmla="*/ 754583 h 1927785"/>
                <a:gd name="connsiteX490" fmla="*/ 228785 w 1651700"/>
                <a:gd name="connsiteY490" fmla="*/ 759667 h 1927785"/>
                <a:gd name="connsiteX491" fmla="*/ 227514 w 1651700"/>
                <a:gd name="connsiteY491" fmla="*/ 759667 h 1927785"/>
                <a:gd name="connsiteX492" fmla="*/ 204635 w 1651700"/>
                <a:gd name="connsiteY492" fmla="*/ 768564 h 1927785"/>
                <a:gd name="connsiteX493" fmla="*/ 204635 w 1651700"/>
                <a:gd name="connsiteY493" fmla="*/ 768564 h 1927785"/>
                <a:gd name="connsiteX494" fmla="*/ 652037 w 1651700"/>
                <a:gd name="connsiteY494" fmla="*/ 750770 h 1927785"/>
                <a:gd name="connsiteX495" fmla="*/ 652037 w 1651700"/>
                <a:gd name="connsiteY495" fmla="*/ 750770 h 1927785"/>
                <a:gd name="connsiteX496" fmla="*/ 648224 w 1651700"/>
                <a:gd name="connsiteY496" fmla="*/ 749498 h 1927785"/>
                <a:gd name="connsiteX497" fmla="*/ 646953 w 1651700"/>
                <a:gd name="connsiteY497" fmla="*/ 748228 h 1927785"/>
                <a:gd name="connsiteX498" fmla="*/ 641869 w 1651700"/>
                <a:gd name="connsiteY498" fmla="*/ 748228 h 1927785"/>
                <a:gd name="connsiteX499" fmla="*/ 638055 w 1651700"/>
                <a:gd name="connsiteY499" fmla="*/ 746956 h 1927785"/>
                <a:gd name="connsiteX500" fmla="*/ 636785 w 1651700"/>
                <a:gd name="connsiteY500" fmla="*/ 745685 h 1927785"/>
                <a:gd name="connsiteX501" fmla="*/ 630430 w 1651700"/>
                <a:gd name="connsiteY501" fmla="*/ 745685 h 1927785"/>
                <a:gd name="connsiteX502" fmla="*/ 625345 w 1651700"/>
                <a:gd name="connsiteY502" fmla="*/ 740601 h 1927785"/>
                <a:gd name="connsiteX503" fmla="*/ 630430 w 1651700"/>
                <a:gd name="connsiteY503" fmla="*/ 735517 h 1927785"/>
                <a:gd name="connsiteX504" fmla="*/ 640598 w 1651700"/>
                <a:gd name="connsiteY504" fmla="*/ 735517 h 1927785"/>
                <a:gd name="connsiteX505" fmla="*/ 644411 w 1651700"/>
                <a:gd name="connsiteY505" fmla="*/ 736788 h 1927785"/>
                <a:gd name="connsiteX506" fmla="*/ 645682 w 1651700"/>
                <a:gd name="connsiteY506" fmla="*/ 738059 h 1927785"/>
                <a:gd name="connsiteX507" fmla="*/ 650766 w 1651700"/>
                <a:gd name="connsiteY507" fmla="*/ 738059 h 1927785"/>
                <a:gd name="connsiteX508" fmla="*/ 654579 w 1651700"/>
                <a:gd name="connsiteY508" fmla="*/ 739330 h 1927785"/>
                <a:gd name="connsiteX509" fmla="*/ 655850 w 1651700"/>
                <a:gd name="connsiteY509" fmla="*/ 740601 h 1927785"/>
                <a:gd name="connsiteX510" fmla="*/ 658392 w 1651700"/>
                <a:gd name="connsiteY510" fmla="*/ 744414 h 1927785"/>
                <a:gd name="connsiteX511" fmla="*/ 652037 w 1651700"/>
                <a:gd name="connsiteY511" fmla="*/ 750770 h 1927785"/>
                <a:gd name="connsiteX512" fmla="*/ 282168 w 1651700"/>
                <a:gd name="connsiteY512" fmla="*/ 745685 h 1927785"/>
                <a:gd name="connsiteX513" fmla="*/ 275812 w 1651700"/>
                <a:gd name="connsiteY513" fmla="*/ 745685 h 1927785"/>
                <a:gd name="connsiteX514" fmla="*/ 270729 w 1651700"/>
                <a:gd name="connsiteY514" fmla="*/ 740601 h 1927785"/>
                <a:gd name="connsiteX515" fmla="*/ 275812 w 1651700"/>
                <a:gd name="connsiteY515" fmla="*/ 735517 h 1927785"/>
                <a:gd name="connsiteX516" fmla="*/ 280897 w 1651700"/>
                <a:gd name="connsiteY516" fmla="*/ 735517 h 1927785"/>
                <a:gd name="connsiteX517" fmla="*/ 284710 w 1651700"/>
                <a:gd name="connsiteY517" fmla="*/ 734245 h 1927785"/>
                <a:gd name="connsiteX518" fmla="*/ 287252 w 1651700"/>
                <a:gd name="connsiteY518" fmla="*/ 734245 h 1927785"/>
                <a:gd name="connsiteX519" fmla="*/ 291065 w 1651700"/>
                <a:gd name="connsiteY519" fmla="*/ 734245 h 1927785"/>
                <a:gd name="connsiteX520" fmla="*/ 294878 w 1651700"/>
                <a:gd name="connsiteY520" fmla="*/ 732974 h 1927785"/>
                <a:gd name="connsiteX521" fmla="*/ 297420 w 1651700"/>
                <a:gd name="connsiteY521" fmla="*/ 732974 h 1927785"/>
                <a:gd name="connsiteX522" fmla="*/ 299962 w 1651700"/>
                <a:gd name="connsiteY522" fmla="*/ 732974 h 1927785"/>
                <a:gd name="connsiteX523" fmla="*/ 305047 w 1651700"/>
                <a:gd name="connsiteY523" fmla="*/ 736788 h 1927785"/>
                <a:gd name="connsiteX524" fmla="*/ 301233 w 1651700"/>
                <a:gd name="connsiteY524" fmla="*/ 743143 h 1927785"/>
                <a:gd name="connsiteX525" fmla="*/ 301233 w 1651700"/>
                <a:gd name="connsiteY525" fmla="*/ 743143 h 1927785"/>
                <a:gd name="connsiteX526" fmla="*/ 299962 w 1651700"/>
                <a:gd name="connsiteY526" fmla="*/ 743143 h 1927785"/>
                <a:gd name="connsiteX527" fmla="*/ 298692 w 1651700"/>
                <a:gd name="connsiteY527" fmla="*/ 743143 h 1927785"/>
                <a:gd name="connsiteX528" fmla="*/ 294878 w 1651700"/>
                <a:gd name="connsiteY528" fmla="*/ 744414 h 1927785"/>
                <a:gd name="connsiteX529" fmla="*/ 292336 w 1651700"/>
                <a:gd name="connsiteY529" fmla="*/ 744414 h 1927785"/>
                <a:gd name="connsiteX530" fmla="*/ 288523 w 1651700"/>
                <a:gd name="connsiteY530" fmla="*/ 744414 h 1927785"/>
                <a:gd name="connsiteX531" fmla="*/ 284710 w 1651700"/>
                <a:gd name="connsiteY531" fmla="*/ 745685 h 1927785"/>
                <a:gd name="connsiteX532" fmla="*/ 282168 w 1651700"/>
                <a:gd name="connsiteY532" fmla="*/ 745685 h 1927785"/>
                <a:gd name="connsiteX533" fmla="*/ 584673 w 1651700"/>
                <a:gd name="connsiteY533" fmla="*/ 736788 h 1927785"/>
                <a:gd name="connsiteX534" fmla="*/ 565607 w 1651700"/>
                <a:gd name="connsiteY534" fmla="*/ 736788 h 1927785"/>
                <a:gd name="connsiteX535" fmla="*/ 561794 w 1651700"/>
                <a:gd name="connsiteY535" fmla="*/ 735517 h 1927785"/>
                <a:gd name="connsiteX536" fmla="*/ 560523 w 1651700"/>
                <a:gd name="connsiteY536" fmla="*/ 734245 h 1927785"/>
                <a:gd name="connsiteX537" fmla="*/ 555439 w 1651700"/>
                <a:gd name="connsiteY537" fmla="*/ 729161 h 1927785"/>
                <a:gd name="connsiteX538" fmla="*/ 560523 w 1651700"/>
                <a:gd name="connsiteY538" fmla="*/ 724077 h 1927785"/>
                <a:gd name="connsiteX539" fmla="*/ 563065 w 1651700"/>
                <a:gd name="connsiteY539" fmla="*/ 724077 h 1927785"/>
                <a:gd name="connsiteX540" fmla="*/ 566878 w 1651700"/>
                <a:gd name="connsiteY540" fmla="*/ 725348 h 1927785"/>
                <a:gd name="connsiteX541" fmla="*/ 568149 w 1651700"/>
                <a:gd name="connsiteY541" fmla="*/ 726619 h 1927785"/>
                <a:gd name="connsiteX542" fmla="*/ 584673 w 1651700"/>
                <a:gd name="connsiteY542" fmla="*/ 726619 h 1927785"/>
                <a:gd name="connsiteX543" fmla="*/ 589757 w 1651700"/>
                <a:gd name="connsiteY543" fmla="*/ 731704 h 1927785"/>
                <a:gd name="connsiteX544" fmla="*/ 584673 w 1651700"/>
                <a:gd name="connsiteY544" fmla="*/ 736788 h 1927785"/>
                <a:gd name="connsiteX545" fmla="*/ 346991 w 1651700"/>
                <a:gd name="connsiteY545" fmla="*/ 727890 h 1927785"/>
                <a:gd name="connsiteX546" fmla="*/ 341906 w 1651700"/>
                <a:gd name="connsiteY546" fmla="*/ 724077 h 1927785"/>
                <a:gd name="connsiteX547" fmla="*/ 344448 w 1651700"/>
                <a:gd name="connsiteY547" fmla="*/ 717721 h 1927785"/>
                <a:gd name="connsiteX548" fmla="*/ 346991 w 1651700"/>
                <a:gd name="connsiteY548" fmla="*/ 717721 h 1927785"/>
                <a:gd name="connsiteX549" fmla="*/ 348261 w 1651700"/>
                <a:gd name="connsiteY549" fmla="*/ 717721 h 1927785"/>
                <a:gd name="connsiteX550" fmla="*/ 352074 w 1651700"/>
                <a:gd name="connsiteY550" fmla="*/ 717721 h 1927785"/>
                <a:gd name="connsiteX551" fmla="*/ 355888 w 1651700"/>
                <a:gd name="connsiteY551" fmla="*/ 716451 h 1927785"/>
                <a:gd name="connsiteX552" fmla="*/ 358429 w 1651700"/>
                <a:gd name="connsiteY552" fmla="*/ 716451 h 1927785"/>
                <a:gd name="connsiteX553" fmla="*/ 362243 w 1651700"/>
                <a:gd name="connsiteY553" fmla="*/ 716451 h 1927785"/>
                <a:gd name="connsiteX554" fmla="*/ 368598 w 1651700"/>
                <a:gd name="connsiteY554" fmla="*/ 713908 h 1927785"/>
                <a:gd name="connsiteX555" fmla="*/ 374953 w 1651700"/>
                <a:gd name="connsiteY555" fmla="*/ 718993 h 1927785"/>
                <a:gd name="connsiteX556" fmla="*/ 371140 w 1651700"/>
                <a:gd name="connsiteY556" fmla="*/ 724077 h 1927785"/>
                <a:gd name="connsiteX557" fmla="*/ 364784 w 1651700"/>
                <a:gd name="connsiteY557" fmla="*/ 726619 h 1927785"/>
                <a:gd name="connsiteX558" fmla="*/ 363514 w 1651700"/>
                <a:gd name="connsiteY558" fmla="*/ 726619 h 1927785"/>
                <a:gd name="connsiteX559" fmla="*/ 359701 w 1651700"/>
                <a:gd name="connsiteY559" fmla="*/ 726619 h 1927785"/>
                <a:gd name="connsiteX560" fmla="*/ 355888 w 1651700"/>
                <a:gd name="connsiteY560" fmla="*/ 727890 h 1927785"/>
                <a:gd name="connsiteX561" fmla="*/ 353346 w 1651700"/>
                <a:gd name="connsiteY561" fmla="*/ 727890 h 1927785"/>
                <a:gd name="connsiteX562" fmla="*/ 348261 w 1651700"/>
                <a:gd name="connsiteY562" fmla="*/ 727890 h 1927785"/>
                <a:gd name="connsiteX563" fmla="*/ 346991 w 1651700"/>
                <a:gd name="connsiteY563" fmla="*/ 727890 h 1927785"/>
                <a:gd name="connsiteX564" fmla="*/ 513495 w 1651700"/>
                <a:gd name="connsiteY564" fmla="*/ 727890 h 1927785"/>
                <a:gd name="connsiteX565" fmla="*/ 512224 w 1651700"/>
                <a:gd name="connsiteY565" fmla="*/ 727890 h 1927785"/>
                <a:gd name="connsiteX566" fmla="*/ 502056 w 1651700"/>
                <a:gd name="connsiteY566" fmla="*/ 727890 h 1927785"/>
                <a:gd name="connsiteX567" fmla="*/ 498242 w 1651700"/>
                <a:gd name="connsiteY567" fmla="*/ 726619 h 1927785"/>
                <a:gd name="connsiteX568" fmla="*/ 496972 w 1651700"/>
                <a:gd name="connsiteY568" fmla="*/ 725348 h 1927785"/>
                <a:gd name="connsiteX569" fmla="*/ 489346 w 1651700"/>
                <a:gd name="connsiteY569" fmla="*/ 725348 h 1927785"/>
                <a:gd name="connsiteX570" fmla="*/ 484261 w 1651700"/>
                <a:gd name="connsiteY570" fmla="*/ 720264 h 1927785"/>
                <a:gd name="connsiteX571" fmla="*/ 489346 w 1651700"/>
                <a:gd name="connsiteY571" fmla="*/ 715179 h 1927785"/>
                <a:gd name="connsiteX572" fmla="*/ 498242 w 1651700"/>
                <a:gd name="connsiteY572" fmla="*/ 715179 h 1927785"/>
                <a:gd name="connsiteX573" fmla="*/ 502056 w 1651700"/>
                <a:gd name="connsiteY573" fmla="*/ 716451 h 1927785"/>
                <a:gd name="connsiteX574" fmla="*/ 503327 w 1651700"/>
                <a:gd name="connsiteY574" fmla="*/ 717721 h 1927785"/>
                <a:gd name="connsiteX575" fmla="*/ 513495 w 1651700"/>
                <a:gd name="connsiteY575" fmla="*/ 717721 h 1927785"/>
                <a:gd name="connsiteX576" fmla="*/ 517308 w 1651700"/>
                <a:gd name="connsiteY576" fmla="*/ 718993 h 1927785"/>
                <a:gd name="connsiteX577" fmla="*/ 517308 w 1651700"/>
                <a:gd name="connsiteY577" fmla="*/ 725348 h 1927785"/>
                <a:gd name="connsiteX578" fmla="*/ 513495 w 1651700"/>
                <a:gd name="connsiteY578" fmla="*/ 727890 h 1927785"/>
                <a:gd name="connsiteX579" fmla="*/ 443588 w 1651700"/>
                <a:gd name="connsiteY579" fmla="*/ 720264 h 1927785"/>
                <a:gd name="connsiteX580" fmla="*/ 443588 w 1651700"/>
                <a:gd name="connsiteY580" fmla="*/ 720264 h 1927785"/>
                <a:gd name="connsiteX581" fmla="*/ 418168 w 1651700"/>
                <a:gd name="connsiteY581" fmla="*/ 718993 h 1927785"/>
                <a:gd name="connsiteX582" fmla="*/ 413084 w 1651700"/>
                <a:gd name="connsiteY582" fmla="*/ 713908 h 1927785"/>
                <a:gd name="connsiteX583" fmla="*/ 418168 w 1651700"/>
                <a:gd name="connsiteY583" fmla="*/ 708824 h 1927785"/>
                <a:gd name="connsiteX584" fmla="*/ 442318 w 1651700"/>
                <a:gd name="connsiteY584" fmla="*/ 710095 h 1927785"/>
                <a:gd name="connsiteX585" fmla="*/ 447401 w 1651700"/>
                <a:gd name="connsiteY585" fmla="*/ 715179 h 1927785"/>
                <a:gd name="connsiteX586" fmla="*/ 443588 w 1651700"/>
                <a:gd name="connsiteY586" fmla="*/ 720264 h 1927785"/>
                <a:gd name="connsiteX587" fmla="*/ 5084 w 1651700"/>
                <a:gd name="connsiteY587" fmla="*/ 715179 h 1927785"/>
                <a:gd name="connsiteX588" fmla="*/ 5084 w 1651700"/>
                <a:gd name="connsiteY588" fmla="*/ 715179 h 1927785"/>
                <a:gd name="connsiteX589" fmla="*/ 0 w 1651700"/>
                <a:gd name="connsiteY589" fmla="*/ 710095 h 1927785"/>
                <a:gd name="connsiteX590" fmla="*/ 1271 w 1651700"/>
                <a:gd name="connsiteY590" fmla="*/ 697385 h 1927785"/>
                <a:gd name="connsiteX591" fmla="*/ 1271 w 1651700"/>
                <a:gd name="connsiteY591" fmla="*/ 687216 h 1927785"/>
                <a:gd name="connsiteX592" fmla="*/ 6355 w 1651700"/>
                <a:gd name="connsiteY592" fmla="*/ 682131 h 1927785"/>
                <a:gd name="connsiteX593" fmla="*/ 11439 w 1651700"/>
                <a:gd name="connsiteY593" fmla="*/ 687216 h 1927785"/>
                <a:gd name="connsiteX594" fmla="*/ 11439 w 1651700"/>
                <a:gd name="connsiteY594" fmla="*/ 698655 h 1927785"/>
                <a:gd name="connsiteX595" fmla="*/ 10168 w 1651700"/>
                <a:gd name="connsiteY595" fmla="*/ 712638 h 1927785"/>
                <a:gd name="connsiteX596" fmla="*/ 5084 w 1651700"/>
                <a:gd name="connsiteY596" fmla="*/ 715179 h 1927785"/>
                <a:gd name="connsiteX597" fmla="*/ 15252 w 1651700"/>
                <a:gd name="connsiteY597" fmla="*/ 643999 h 1927785"/>
                <a:gd name="connsiteX598" fmla="*/ 15252 w 1651700"/>
                <a:gd name="connsiteY598" fmla="*/ 643999 h 1927785"/>
                <a:gd name="connsiteX599" fmla="*/ 10168 w 1651700"/>
                <a:gd name="connsiteY599" fmla="*/ 637644 h 1927785"/>
                <a:gd name="connsiteX600" fmla="*/ 10168 w 1651700"/>
                <a:gd name="connsiteY600" fmla="*/ 635102 h 1927785"/>
                <a:gd name="connsiteX601" fmla="*/ 15252 w 1651700"/>
                <a:gd name="connsiteY601" fmla="*/ 622391 h 1927785"/>
                <a:gd name="connsiteX602" fmla="*/ 15252 w 1651700"/>
                <a:gd name="connsiteY602" fmla="*/ 621120 h 1927785"/>
                <a:gd name="connsiteX603" fmla="*/ 20336 w 1651700"/>
                <a:gd name="connsiteY603" fmla="*/ 613493 h 1927785"/>
                <a:gd name="connsiteX604" fmla="*/ 26691 w 1651700"/>
                <a:gd name="connsiteY604" fmla="*/ 612222 h 1927785"/>
                <a:gd name="connsiteX605" fmla="*/ 27962 w 1651700"/>
                <a:gd name="connsiteY605" fmla="*/ 618578 h 1927785"/>
                <a:gd name="connsiteX606" fmla="*/ 22878 w 1651700"/>
                <a:gd name="connsiteY606" fmla="*/ 626204 h 1927785"/>
                <a:gd name="connsiteX607" fmla="*/ 17794 w 1651700"/>
                <a:gd name="connsiteY607" fmla="*/ 638915 h 1927785"/>
                <a:gd name="connsiteX608" fmla="*/ 15252 w 1651700"/>
                <a:gd name="connsiteY608" fmla="*/ 643999 h 1927785"/>
                <a:gd name="connsiteX609" fmla="*/ 53383 w 1651700"/>
                <a:gd name="connsiteY609" fmla="*/ 581716 h 1927785"/>
                <a:gd name="connsiteX610" fmla="*/ 49570 w 1651700"/>
                <a:gd name="connsiteY610" fmla="*/ 580445 h 1927785"/>
                <a:gd name="connsiteX611" fmla="*/ 49570 w 1651700"/>
                <a:gd name="connsiteY611" fmla="*/ 574090 h 1927785"/>
                <a:gd name="connsiteX612" fmla="*/ 64822 w 1651700"/>
                <a:gd name="connsiteY612" fmla="*/ 555024 h 1927785"/>
                <a:gd name="connsiteX613" fmla="*/ 71177 w 1651700"/>
                <a:gd name="connsiteY613" fmla="*/ 553753 h 1927785"/>
                <a:gd name="connsiteX614" fmla="*/ 72448 w 1651700"/>
                <a:gd name="connsiteY614" fmla="*/ 560109 h 1927785"/>
                <a:gd name="connsiteX615" fmla="*/ 57196 w 1651700"/>
                <a:gd name="connsiteY615" fmla="*/ 579175 h 1927785"/>
                <a:gd name="connsiteX616" fmla="*/ 53383 w 1651700"/>
                <a:gd name="connsiteY616" fmla="*/ 581716 h 1927785"/>
                <a:gd name="connsiteX617" fmla="*/ 104224 w 1651700"/>
                <a:gd name="connsiteY617" fmla="*/ 529602 h 1927785"/>
                <a:gd name="connsiteX618" fmla="*/ 100411 w 1651700"/>
                <a:gd name="connsiteY618" fmla="*/ 527060 h 1927785"/>
                <a:gd name="connsiteX619" fmla="*/ 102953 w 1651700"/>
                <a:gd name="connsiteY619" fmla="*/ 520705 h 1927785"/>
                <a:gd name="connsiteX620" fmla="*/ 106766 w 1651700"/>
                <a:gd name="connsiteY620" fmla="*/ 519434 h 1927785"/>
                <a:gd name="connsiteX621" fmla="*/ 108037 w 1651700"/>
                <a:gd name="connsiteY621" fmla="*/ 518162 h 1927785"/>
                <a:gd name="connsiteX622" fmla="*/ 111850 w 1651700"/>
                <a:gd name="connsiteY622" fmla="*/ 516892 h 1927785"/>
                <a:gd name="connsiteX623" fmla="*/ 116934 w 1651700"/>
                <a:gd name="connsiteY623" fmla="*/ 511807 h 1927785"/>
                <a:gd name="connsiteX624" fmla="*/ 116934 w 1651700"/>
                <a:gd name="connsiteY624" fmla="*/ 511807 h 1927785"/>
                <a:gd name="connsiteX625" fmla="*/ 119476 w 1651700"/>
                <a:gd name="connsiteY625" fmla="*/ 509265 h 1927785"/>
                <a:gd name="connsiteX626" fmla="*/ 127103 w 1651700"/>
                <a:gd name="connsiteY626" fmla="*/ 509265 h 1927785"/>
                <a:gd name="connsiteX627" fmla="*/ 127103 w 1651700"/>
                <a:gd name="connsiteY627" fmla="*/ 515621 h 1927785"/>
                <a:gd name="connsiteX628" fmla="*/ 123289 w 1651700"/>
                <a:gd name="connsiteY628" fmla="*/ 519434 h 1927785"/>
                <a:gd name="connsiteX629" fmla="*/ 122018 w 1651700"/>
                <a:gd name="connsiteY629" fmla="*/ 520705 h 1927785"/>
                <a:gd name="connsiteX630" fmla="*/ 120748 w 1651700"/>
                <a:gd name="connsiteY630" fmla="*/ 521976 h 1927785"/>
                <a:gd name="connsiteX631" fmla="*/ 118205 w 1651700"/>
                <a:gd name="connsiteY631" fmla="*/ 524518 h 1927785"/>
                <a:gd name="connsiteX632" fmla="*/ 114393 w 1651700"/>
                <a:gd name="connsiteY632" fmla="*/ 525789 h 1927785"/>
                <a:gd name="connsiteX633" fmla="*/ 114393 w 1651700"/>
                <a:gd name="connsiteY633" fmla="*/ 525789 h 1927785"/>
                <a:gd name="connsiteX634" fmla="*/ 113121 w 1651700"/>
                <a:gd name="connsiteY634" fmla="*/ 527060 h 1927785"/>
                <a:gd name="connsiteX635" fmla="*/ 111850 w 1651700"/>
                <a:gd name="connsiteY635" fmla="*/ 528332 h 1927785"/>
                <a:gd name="connsiteX636" fmla="*/ 108037 w 1651700"/>
                <a:gd name="connsiteY636" fmla="*/ 530873 h 1927785"/>
                <a:gd name="connsiteX637" fmla="*/ 104224 w 1651700"/>
                <a:gd name="connsiteY637" fmla="*/ 529602 h 1927785"/>
                <a:gd name="connsiteX638" fmla="*/ 162691 w 1651700"/>
                <a:gd name="connsiteY638" fmla="*/ 496555 h 1927785"/>
                <a:gd name="connsiteX639" fmla="*/ 158879 w 1651700"/>
                <a:gd name="connsiteY639" fmla="*/ 494012 h 1927785"/>
                <a:gd name="connsiteX640" fmla="*/ 161420 w 1651700"/>
                <a:gd name="connsiteY640" fmla="*/ 487657 h 1927785"/>
                <a:gd name="connsiteX641" fmla="*/ 162691 w 1651700"/>
                <a:gd name="connsiteY641" fmla="*/ 486386 h 1927785"/>
                <a:gd name="connsiteX642" fmla="*/ 163962 w 1651700"/>
                <a:gd name="connsiteY642" fmla="*/ 485115 h 1927785"/>
                <a:gd name="connsiteX643" fmla="*/ 167775 w 1651700"/>
                <a:gd name="connsiteY643" fmla="*/ 483844 h 1927785"/>
                <a:gd name="connsiteX644" fmla="*/ 167775 w 1651700"/>
                <a:gd name="connsiteY644" fmla="*/ 483844 h 1927785"/>
                <a:gd name="connsiteX645" fmla="*/ 169047 w 1651700"/>
                <a:gd name="connsiteY645" fmla="*/ 482572 h 1927785"/>
                <a:gd name="connsiteX646" fmla="*/ 172860 w 1651700"/>
                <a:gd name="connsiteY646" fmla="*/ 481302 h 1927785"/>
                <a:gd name="connsiteX647" fmla="*/ 172860 w 1651700"/>
                <a:gd name="connsiteY647" fmla="*/ 481302 h 1927785"/>
                <a:gd name="connsiteX648" fmla="*/ 174130 w 1651700"/>
                <a:gd name="connsiteY648" fmla="*/ 480030 h 1927785"/>
                <a:gd name="connsiteX649" fmla="*/ 175402 w 1651700"/>
                <a:gd name="connsiteY649" fmla="*/ 478759 h 1927785"/>
                <a:gd name="connsiteX650" fmla="*/ 180485 w 1651700"/>
                <a:gd name="connsiteY650" fmla="*/ 476217 h 1927785"/>
                <a:gd name="connsiteX651" fmla="*/ 188112 w 1651700"/>
                <a:gd name="connsiteY651" fmla="*/ 476217 h 1927785"/>
                <a:gd name="connsiteX652" fmla="*/ 188112 w 1651700"/>
                <a:gd name="connsiteY652" fmla="*/ 482572 h 1927785"/>
                <a:gd name="connsiteX653" fmla="*/ 186841 w 1651700"/>
                <a:gd name="connsiteY653" fmla="*/ 483844 h 1927785"/>
                <a:gd name="connsiteX654" fmla="*/ 185570 w 1651700"/>
                <a:gd name="connsiteY654" fmla="*/ 485115 h 1927785"/>
                <a:gd name="connsiteX655" fmla="*/ 181757 w 1651700"/>
                <a:gd name="connsiteY655" fmla="*/ 487657 h 1927785"/>
                <a:gd name="connsiteX656" fmla="*/ 180485 w 1651700"/>
                <a:gd name="connsiteY656" fmla="*/ 488928 h 1927785"/>
                <a:gd name="connsiteX657" fmla="*/ 176672 w 1651700"/>
                <a:gd name="connsiteY657" fmla="*/ 490199 h 1927785"/>
                <a:gd name="connsiteX658" fmla="*/ 176672 w 1651700"/>
                <a:gd name="connsiteY658" fmla="*/ 490199 h 1927785"/>
                <a:gd name="connsiteX659" fmla="*/ 175402 w 1651700"/>
                <a:gd name="connsiteY659" fmla="*/ 491470 h 1927785"/>
                <a:gd name="connsiteX660" fmla="*/ 171589 w 1651700"/>
                <a:gd name="connsiteY660" fmla="*/ 492741 h 1927785"/>
                <a:gd name="connsiteX661" fmla="*/ 171589 w 1651700"/>
                <a:gd name="connsiteY661" fmla="*/ 492741 h 1927785"/>
                <a:gd name="connsiteX662" fmla="*/ 170317 w 1651700"/>
                <a:gd name="connsiteY662" fmla="*/ 494012 h 1927785"/>
                <a:gd name="connsiteX663" fmla="*/ 169047 w 1651700"/>
                <a:gd name="connsiteY663" fmla="*/ 495283 h 1927785"/>
                <a:gd name="connsiteX664" fmla="*/ 166504 w 1651700"/>
                <a:gd name="connsiteY664" fmla="*/ 496555 h 1927785"/>
                <a:gd name="connsiteX665" fmla="*/ 162691 w 1651700"/>
                <a:gd name="connsiteY665" fmla="*/ 496555 h 1927785"/>
                <a:gd name="connsiteX666" fmla="*/ 224971 w 1651700"/>
                <a:gd name="connsiteY666" fmla="*/ 462236 h 1927785"/>
                <a:gd name="connsiteX667" fmla="*/ 221158 w 1651700"/>
                <a:gd name="connsiteY667" fmla="*/ 459693 h 1927785"/>
                <a:gd name="connsiteX668" fmla="*/ 223701 w 1651700"/>
                <a:gd name="connsiteY668" fmla="*/ 453338 h 1927785"/>
                <a:gd name="connsiteX669" fmla="*/ 226243 w 1651700"/>
                <a:gd name="connsiteY669" fmla="*/ 452067 h 1927785"/>
                <a:gd name="connsiteX670" fmla="*/ 228785 w 1651700"/>
                <a:gd name="connsiteY670" fmla="*/ 448253 h 1927785"/>
                <a:gd name="connsiteX671" fmla="*/ 232598 w 1651700"/>
                <a:gd name="connsiteY671" fmla="*/ 445712 h 1927785"/>
                <a:gd name="connsiteX672" fmla="*/ 233869 w 1651700"/>
                <a:gd name="connsiteY672" fmla="*/ 441898 h 1927785"/>
                <a:gd name="connsiteX673" fmla="*/ 236411 w 1651700"/>
                <a:gd name="connsiteY673" fmla="*/ 439356 h 1927785"/>
                <a:gd name="connsiteX674" fmla="*/ 240224 w 1651700"/>
                <a:gd name="connsiteY674" fmla="*/ 438085 h 1927785"/>
                <a:gd name="connsiteX675" fmla="*/ 241495 w 1651700"/>
                <a:gd name="connsiteY675" fmla="*/ 438085 h 1927785"/>
                <a:gd name="connsiteX676" fmla="*/ 246579 w 1651700"/>
                <a:gd name="connsiteY676" fmla="*/ 443169 h 1927785"/>
                <a:gd name="connsiteX677" fmla="*/ 242766 w 1651700"/>
                <a:gd name="connsiteY677" fmla="*/ 448253 h 1927785"/>
                <a:gd name="connsiteX678" fmla="*/ 241495 w 1651700"/>
                <a:gd name="connsiteY678" fmla="*/ 452067 h 1927785"/>
                <a:gd name="connsiteX679" fmla="*/ 238953 w 1651700"/>
                <a:gd name="connsiteY679" fmla="*/ 454609 h 1927785"/>
                <a:gd name="connsiteX680" fmla="*/ 237682 w 1651700"/>
                <a:gd name="connsiteY680" fmla="*/ 455880 h 1927785"/>
                <a:gd name="connsiteX681" fmla="*/ 235140 w 1651700"/>
                <a:gd name="connsiteY681" fmla="*/ 457151 h 1927785"/>
                <a:gd name="connsiteX682" fmla="*/ 233869 w 1651700"/>
                <a:gd name="connsiteY682" fmla="*/ 459693 h 1927785"/>
                <a:gd name="connsiteX683" fmla="*/ 231326 w 1651700"/>
                <a:gd name="connsiteY683" fmla="*/ 462236 h 1927785"/>
                <a:gd name="connsiteX684" fmla="*/ 230056 w 1651700"/>
                <a:gd name="connsiteY684" fmla="*/ 463506 h 1927785"/>
                <a:gd name="connsiteX685" fmla="*/ 227514 w 1651700"/>
                <a:gd name="connsiteY685" fmla="*/ 464778 h 1927785"/>
                <a:gd name="connsiteX686" fmla="*/ 224971 w 1651700"/>
                <a:gd name="connsiteY686" fmla="*/ 462236 h 1927785"/>
                <a:gd name="connsiteX687" fmla="*/ 822355 w 1651700"/>
                <a:gd name="connsiteY687" fmla="*/ 444440 h 1927785"/>
                <a:gd name="connsiteX688" fmla="*/ 817271 w 1651700"/>
                <a:gd name="connsiteY688" fmla="*/ 439356 h 1927785"/>
                <a:gd name="connsiteX689" fmla="*/ 822355 w 1651700"/>
                <a:gd name="connsiteY689" fmla="*/ 434272 h 1927785"/>
                <a:gd name="connsiteX690" fmla="*/ 824897 w 1651700"/>
                <a:gd name="connsiteY690" fmla="*/ 434272 h 1927785"/>
                <a:gd name="connsiteX691" fmla="*/ 846504 w 1651700"/>
                <a:gd name="connsiteY691" fmla="*/ 433001 h 1927785"/>
                <a:gd name="connsiteX692" fmla="*/ 851589 w 1651700"/>
                <a:gd name="connsiteY692" fmla="*/ 436814 h 1927785"/>
                <a:gd name="connsiteX693" fmla="*/ 846504 w 1651700"/>
                <a:gd name="connsiteY693" fmla="*/ 441898 h 1927785"/>
                <a:gd name="connsiteX694" fmla="*/ 822355 w 1651700"/>
                <a:gd name="connsiteY694" fmla="*/ 444440 h 1927785"/>
                <a:gd name="connsiteX695" fmla="*/ 775327 w 1651700"/>
                <a:gd name="connsiteY695" fmla="*/ 441898 h 1927785"/>
                <a:gd name="connsiteX696" fmla="*/ 766430 w 1651700"/>
                <a:gd name="connsiteY696" fmla="*/ 441898 h 1927785"/>
                <a:gd name="connsiteX697" fmla="*/ 762617 w 1651700"/>
                <a:gd name="connsiteY697" fmla="*/ 440627 h 1927785"/>
                <a:gd name="connsiteX698" fmla="*/ 761345 w 1651700"/>
                <a:gd name="connsiteY698" fmla="*/ 439356 h 1927785"/>
                <a:gd name="connsiteX699" fmla="*/ 756262 w 1651700"/>
                <a:gd name="connsiteY699" fmla="*/ 439356 h 1927785"/>
                <a:gd name="connsiteX700" fmla="*/ 752448 w 1651700"/>
                <a:gd name="connsiteY700" fmla="*/ 438085 h 1927785"/>
                <a:gd name="connsiteX701" fmla="*/ 751177 w 1651700"/>
                <a:gd name="connsiteY701" fmla="*/ 436814 h 1927785"/>
                <a:gd name="connsiteX702" fmla="*/ 747364 w 1651700"/>
                <a:gd name="connsiteY702" fmla="*/ 431729 h 1927785"/>
                <a:gd name="connsiteX703" fmla="*/ 752448 w 1651700"/>
                <a:gd name="connsiteY703" fmla="*/ 426646 h 1927785"/>
                <a:gd name="connsiteX704" fmla="*/ 753719 w 1651700"/>
                <a:gd name="connsiteY704" fmla="*/ 426646 h 1927785"/>
                <a:gd name="connsiteX705" fmla="*/ 757532 w 1651700"/>
                <a:gd name="connsiteY705" fmla="*/ 427916 h 1927785"/>
                <a:gd name="connsiteX706" fmla="*/ 758803 w 1651700"/>
                <a:gd name="connsiteY706" fmla="*/ 429187 h 1927785"/>
                <a:gd name="connsiteX707" fmla="*/ 763888 w 1651700"/>
                <a:gd name="connsiteY707" fmla="*/ 429187 h 1927785"/>
                <a:gd name="connsiteX708" fmla="*/ 767700 w 1651700"/>
                <a:gd name="connsiteY708" fmla="*/ 430459 h 1927785"/>
                <a:gd name="connsiteX709" fmla="*/ 768972 w 1651700"/>
                <a:gd name="connsiteY709" fmla="*/ 431729 h 1927785"/>
                <a:gd name="connsiteX710" fmla="*/ 776598 w 1651700"/>
                <a:gd name="connsiteY710" fmla="*/ 431729 h 1927785"/>
                <a:gd name="connsiteX711" fmla="*/ 781682 w 1651700"/>
                <a:gd name="connsiteY711" fmla="*/ 436814 h 1927785"/>
                <a:gd name="connsiteX712" fmla="*/ 775327 w 1651700"/>
                <a:gd name="connsiteY712" fmla="*/ 441898 h 1927785"/>
                <a:gd name="connsiteX713" fmla="*/ 896075 w 1651700"/>
                <a:gd name="connsiteY713" fmla="*/ 436814 h 1927785"/>
                <a:gd name="connsiteX714" fmla="*/ 892261 w 1651700"/>
                <a:gd name="connsiteY714" fmla="*/ 435542 h 1927785"/>
                <a:gd name="connsiteX715" fmla="*/ 892261 w 1651700"/>
                <a:gd name="connsiteY715" fmla="*/ 429187 h 1927785"/>
                <a:gd name="connsiteX716" fmla="*/ 893533 w 1651700"/>
                <a:gd name="connsiteY716" fmla="*/ 427916 h 1927785"/>
                <a:gd name="connsiteX717" fmla="*/ 897345 w 1651700"/>
                <a:gd name="connsiteY717" fmla="*/ 426646 h 1927785"/>
                <a:gd name="connsiteX718" fmla="*/ 902430 w 1651700"/>
                <a:gd name="connsiteY718" fmla="*/ 426646 h 1927785"/>
                <a:gd name="connsiteX719" fmla="*/ 903701 w 1651700"/>
                <a:gd name="connsiteY719" fmla="*/ 425374 h 1927785"/>
                <a:gd name="connsiteX720" fmla="*/ 907514 w 1651700"/>
                <a:gd name="connsiteY720" fmla="*/ 424103 h 1927785"/>
                <a:gd name="connsiteX721" fmla="*/ 911326 w 1651700"/>
                <a:gd name="connsiteY721" fmla="*/ 424103 h 1927785"/>
                <a:gd name="connsiteX722" fmla="*/ 915140 w 1651700"/>
                <a:gd name="connsiteY722" fmla="*/ 422832 h 1927785"/>
                <a:gd name="connsiteX723" fmla="*/ 917682 w 1651700"/>
                <a:gd name="connsiteY723" fmla="*/ 422832 h 1927785"/>
                <a:gd name="connsiteX724" fmla="*/ 920224 w 1651700"/>
                <a:gd name="connsiteY724" fmla="*/ 422832 h 1927785"/>
                <a:gd name="connsiteX725" fmla="*/ 925308 w 1651700"/>
                <a:gd name="connsiteY725" fmla="*/ 427916 h 1927785"/>
                <a:gd name="connsiteX726" fmla="*/ 920224 w 1651700"/>
                <a:gd name="connsiteY726" fmla="*/ 433001 h 1927785"/>
                <a:gd name="connsiteX727" fmla="*/ 918953 w 1651700"/>
                <a:gd name="connsiteY727" fmla="*/ 433001 h 1927785"/>
                <a:gd name="connsiteX728" fmla="*/ 915140 w 1651700"/>
                <a:gd name="connsiteY728" fmla="*/ 434272 h 1927785"/>
                <a:gd name="connsiteX729" fmla="*/ 912598 w 1651700"/>
                <a:gd name="connsiteY729" fmla="*/ 434272 h 1927785"/>
                <a:gd name="connsiteX730" fmla="*/ 910056 w 1651700"/>
                <a:gd name="connsiteY730" fmla="*/ 434272 h 1927785"/>
                <a:gd name="connsiteX731" fmla="*/ 908785 w 1651700"/>
                <a:gd name="connsiteY731" fmla="*/ 435542 h 1927785"/>
                <a:gd name="connsiteX732" fmla="*/ 904971 w 1651700"/>
                <a:gd name="connsiteY732" fmla="*/ 436814 h 1927785"/>
                <a:gd name="connsiteX733" fmla="*/ 899888 w 1651700"/>
                <a:gd name="connsiteY733" fmla="*/ 436814 h 1927785"/>
                <a:gd name="connsiteX734" fmla="*/ 896075 w 1651700"/>
                <a:gd name="connsiteY734" fmla="*/ 436814 h 1927785"/>
                <a:gd name="connsiteX735" fmla="*/ 707962 w 1651700"/>
                <a:gd name="connsiteY735" fmla="*/ 422832 h 1927785"/>
                <a:gd name="connsiteX736" fmla="*/ 704149 w 1651700"/>
                <a:gd name="connsiteY736" fmla="*/ 421561 h 1927785"/>
                <a:gd name="connsiteX737" fmla="*/ 702878 w 1651700"/>
                <a:gd name="connsiteY737" fmla="*/ 421561 h 1927785"/>
                <a:gd name="connsiteX738" fmla="*/ 699065 w 1651700"/>
                <a:gd name="connsiteY738" fmla="*/ 420290 h 1927785"/>
                <a:gd name="connsiteX739" fmla="*/ 697794 w 1651700"/>
                <a:gd name="connsiteY739" fmla="*/ 419019 h 1927785"/>
                <a:gd name="connsiteX740" fmla="*/ 695252 w 1651700"/>
                <a:gd name="connsiteY740" fmla="*/ 419019 h 1927785"/>
                <a:gd name="connsiteX741" fmla="*/ 691439 w 1651700"/>
                <a:gd name="connsiteY741" fmla="*/ 417748 h 1927785"/>
                <a:gd name="connsiteX742" fmla="*/ 690168 w 1651700"/>
                <a:gd name="connsiteY742" fmla="*/ 416476 h 1927785"/>
                <a:gd name="connsiteX743" fmla="*/ 687626 w 1651700"/>
                <a:gd name="connsiteY743" fmla="*/ 416476 h 1927785"/>
                <a:gd name="connsiteX744" fmla="*/ 682541 w 1651700"/>
                <a:gd name="connsiteY744" fmla="*/ 413935 h 1927785"/>
                <a:gd name="connsiteX745" fmla="*/ 681271 w 1651700"/>
                <a:gd name="connsiteY745" fmla="*/ 412663 h 1927785"/>
                <a:gd name="connsiteX746" fmla="*/ 681271 w 1651700"/>
                <a:gd name="connsiteY746" fmla="*/ 405037 h 1927785"/>
                <a:gd name="connsiteX747" fmla="*/ 687626 w 1651700"/>
                <a:gd name="connsiteY747" fmla="*/ 405037 h 1927785"/>
                <a:gd name="connsiteX748" fmla="*/ 690168 w 1651700"/>
                <a:gd name="connsiteY748" fmla="*/ 406308 h 1927785"/>
                <a:gd name="connsiteX749" fmla="*/ 691439 w 1651700"/>
                <a:gd name="connsiteY749" fmla="*/ 406308 h 1927785"/>
                <a:gd name="connsiteX750" fmla="*/ 695252 w 1651700"/>
                <a:gd name="connsiteY750" fmla="*/ 407579 h 1927785"/>
                <a:gd name="connsiteX751" fmla="*/ 696523 w 1651700"/>
                <a:gd name="connsiteY751" fmla="*/ 408850 h 1927785"/>
                <a:gd name="connsiteX752" fmla="*/ 699065 w 1651700"/>
                <a:gd name="connsiteY752" fmla="*/ 408850 h 1927785"/>
                <a:gd name="connsiteX753" fmla="*/ 702878 w 1651700"/>
                <a:gd name="connsiteY753" fmla="*/ 410121 h 1927785"/>
                <a:gd name="connsiteX754" fmla="*/ 704149 w 1651700"/>
                <a:gd name="connsiteY754" fmla="*/ 411393 h 1927785"/>
                <a:gd name="connsiteX755" fmla="*/ 707962 w 1651700"/>
                <a:gd name="connsiteY755" fmla="*/ 412663 h 1927785"/>
                <a:gd name="connsiteX756" fmla="*/ 709233 w 1651700"/>
                <a:gd name="connsiteY756" fmla="*/ 413935 h 1927785"/>
                <a:gd name="connsiteX757" fmla="*/ 709233 w 1651700"/>
                <a:gd name="connsiteY757" fmla="*/ 420290 h 1927785"/>
                <a:gd name="connsiteX758" fmla="*/ 707962 w 1651700"/>
                <a:gd name="connsiteY758" fmla="*/ 422832 h 1927785"/>
                <a:gd name="connsiteX759" fmla="*/ 958355 w 1651700"/>
                <a:gd name="connsiteY759" fmla="*/ 413935 h 1927785"/>
                <a:gd name="connsiteX760" fmla="*/ 953271 w 1651700"/>
                <a:gd name="connsiteY760" fmla="*/ 408850 h 1927785"/>
                <a:gd name="connsiteX761" fmla="*/ 953271 w 1651700"/>
                <a:gd name="connsiteY761" fmla="*/ 407579 h 1927785"/>
                <a:gd name="connsiteX762" fmla="*/ 955812 w 1651700"/>
                <a:gd name="connsiteY762" fmla="*/ 403766 h 1927785"/>
                <a:gd name="connsiteX763" fmla="*/ 959626 w 1651700"/>
                <a:gd name="connsiteY763" fmla="*/ 401224 h 1927785"/>
                <a:gd name="connsiteX764" fmla="*/ 960897 w 1651700"/>
                <a:gd name="connsiteY764" fmla="*/ 399953 h 1927785"/>
                <a:gd name="connsiteX765" fmla="*/ 964710 w 1651700"/>
                <a:gd name="connsiteY765" fmla="*/ 398682 h 1927785"/>
                <a:gd name="connsiteX766" fmla="*/ 964710 w 1651700"/>
                <a:gd name="connsiteY766" fmla="*/ 398682 h 1927785"/>
                <a:gd name="connsiteX767" fmla="*/ 965981 w 1651700"/>
                <a:gd name="connsiteY767" fmla="*/ 397410 h 1927785"/>
                <a:gd name="connsiteX768" fmla="*/ 967252 w 1651700"/>
                <a:gd name="connsiteY768" fmla="*/ 396139 h 1927785"/>
                <a:gd name="connsiteX769" fmla="*/ 971065 w 1651700"/>
                <a:gd name="connsiteY769" fmla="*/ 393597 h 1927785"/>
                <a:gd name="connsiteX770" fmla="*/ 972336 w 1651700"/>
                <a:gd name="connsiteY770" fmla="*/ 392326 h 1927785"/>
                <a:gd name="connsiteX771" fmla="*/ 979962 w 1651700"/>
                <a:gd name="connsiteY771" fmla="*/ 392326 h 1927785"/>
                <a:gd name="connsiteX772" fmla="*/ 979962 w 1651700"/>
                <a:gd name="connsiteY772" fmla="*/ 398682 h 1927785"/>
                <a:gd name="connsiteX773" fmla="*/ 977420 w 1651700"/>
                <a:gd name="connsiteY773" fmla="*/ 401224 h 1927785"/>
                <a:gd name="connsiteX774" fmla="*/ 976149 w 1651700"/>
                <a:gd name="connsiteY774" fmla="*/ 402495 h 1927785"/>
                <a:gd name="connsiteX775" fmla="*/ 972336 w 1651700"/>
                <a:gd name="connsiteY775" fmla="*/ 405037 h 1927785"/>
                <a:gd name="connsiteX776" fmla="*/ 971065 w 1651700"/>
                <a:gd name="connsiteY776" fmla="*/ 406308 h 1927785"/>
                <a:gd name="connsiteX777" fmla="*/ 967252 w 1651700"/>
                <a:gd name="connsiteY777" fmla="*/ 407579 h 1927785"/>
                <a:gd name="connsiteX778" fmla="*/ 967252 w 1651700"/>
                <a:gd name="connsiteY778" fmla="*/ 407579 h 1927785"/>
                <a:gd name="connsiteX779" fmla="*/ 965981 w 1651700"/>
                <a:gd name="connsiteY779" fmla="*/ 408850 h 1927785"/>
                <a:gd name="connsiteX780" fmla="*/ 964710 w 1651700"/>
                <a:gd name="connsiteY780" fmla="*/ 410121 h 1927785"/>
                <a:gd name="connsiteX781" fmla="*/ 962168 w 1651700"/>
                <a:gd name="connsiteY781" fmla="*/ 411393 h 1927785"/>
                <a:gd name="connsiteX782" fmla="*/ 958355 w 1651700"/>
                <a:gd name="connsiteY782" fmla="*/ 413935 h 1927785"/>
                <a:gd name="connsiteX783" fmla="*/ 269457 w 1651700"/>
                <a:gd name="connsiteY783" fmla="*/ 408850 h 1927785"/>
                <a:gd name="connsiteX784" fmla="*/ 266916 w 1651700"/>
                <a:gd name="connsiteY784" fmla="*/ 407579 h 1927785"/>
                <a:gd name="connsiteX785" fmla="*/ 265644 w 1651700"/>
                <a:gd name="connsiteY785" fmla="*/ 401224 h 1927785"/>
                <a:gd name="connsiteX786" fmla="*/ 272000 w 1651700"/>
                <a:gd name="connsiteY786" fmla="*/ 392326 h 1927785"/>
                <a:gd name="connsiteX787" fmla="*/ 274542 w 1651700"/>
                <a:gd name="connsiteY787" fmla="*/ 389784 h 1927785"/>
                <a:gd name="connsiteX788" fmla="*/ 278355 w 1651700"/>
                <a:gd name="connsiteY788" fmla="*/ 380886 h 1927785"/>
                <a:gd name="connsiteX789" fmla="*/ 282168 w 1651700"/>
                <a:gd name="connsiteY789" fmla="*/ 378344 h 1927785"/>
                <a:gd name="connsiteX790" fmla="*/ 287252 w 1651700"/>
                <a:gd name="connsiteY790" fmla="*/ 383429 h 1927785"/>
                <a:gd name="connsiteX791" fmla="*/ 285981 w 1651700"/>
                <a:gd name="connsiteY791" fmla="*/ 387242 h 1927785"/>
                <a:gd name="connsiteX792" fmla="*/ 282168 w 1651700"/>
                <a:gd name="connsiteY792" fmla="*/ 394869 h 1927785"/>
                <a:gd name="connsiteX793" fmla="*/ 280897 w 1651700"/>
                <a:gd name="connsiteY793" fmla="*/ 396139 h 1927785"/>
                <a:gd name="connsiteX794" fmla="*/ 278355 w 1651700"/>
                <a:gd name="connsiteY794" fmla="*/ 398682 h 1927785"/>
                <a:gd name="connsiteX795" fmla="*/ 273271 w 1651700"/>
                <a:gd name="connsiteY795" fmla="*/ 406308 h 1927785"/>
                <a:gd name="connsiteX796" fmla="*/ 269457 w 1651700"/>
                <a:gd name="connsiteY796" fmla="*/ 408850 h 1927785"/>
                <a:gd name="connsiteX797" fmla="*/ 648224 w 1651700"/>
                <a:gd name="connsiteY797" fmla="*/ 389784 h 1927785"/>
                <a:gd name="connsiteX798" fmla="*/ 644411 w 1651700"/>
                <a:gd name="connsiteY798" fmla="*/ 388513 h 1927785"/>
                <a:gd name="connsiteX799" fmla="*/ 636785 w 1651700"/>
                <a:gd name="connsiteY799" fmla="*/ 380886 h 1927785"/>
                <a:gd name="connsiteX800" fmla="*/ 635514 w 1651700"/>
                <a:gd name="connsiteY800" fmla="*/ 377073 h 1927785"/>
                <a:gd name="connsiteX801" fmla="*/ 631700 w 1651700"/>
                <a:gd name="connsiteY801" fmla="*/ 374531 h 1927785"/>
                <a:gd name="connsiteX802" fmla="*/ 629159 w 1651700"/>
                <a:gd name="connsiteY802" fmla="*/ 370718 h 1927785"/>
                <a:gd name="connsiteX803" fmla="*/ 631700 w 1651700"/>
                <a:gd name="connsiteY803" fmla="*/ 364363 h 1927785"/>
                <a:gd name="connsiteX804" fmla="*/ 638055 w 1651700"/>
                <a:gd name="connsiteY804" fmla="*/ 366905 h 1927785"/>
                <a:gd name="connsiteX805" fmla="*/ 639327 w 1651700"/>
                <a:gd name="connsiteY805" fmla="*/ 368176 h 1927785"/>
                <a:gd name="connsiteX806" fmla="*/ 641869 w 1651700"/>
                <a:gd name="connsiteY806" fmla="*/ 369447 h 1927785"/>
                <a:gd name="connsiteX807" fmla="*/ 644411 w 1651700"/>
                <a:gd name="connsiteY807" fmla="*/ 371989 h 1927785"/>
                <a:gd name="connsiteX808" fmla="*/ 645682 w 1651700"/>
                <a:gd name="connsiteY808" fmla="*/ 375803 h 1927785"/>
                <a:gd name="connsiteX809" fmla="*/ 645682 w 1651700"/>
                <a:gd name="connsiteY809" fmla="*/ 375803 h 1927785"/>
                <a:gd name="connsiteX810" fmla="*/ 652037 w 1651700"/>
                <a:gd name="connsiteY810" fmla="*/ 382158 h 1927785"/>
                <a:gd name="connsiteX811" fmla="*/ 652037 w 1651700"/>
                <a:gd name="connsiteY811" fmla="*/ 388513 h 1927785"/>
                <a:gd name="connsiteX812" fmla="*/ 648224 w 1651700"/>
                <a:gd name="connsiteY812" fmla="*/ 389784 h 1927785"/>
                <a:gd name="connsiteX813" fmla="*/ 1010467 w 1651700"/>
                <a:gd name="connsiteY813" fmla="*/ 370718 h 1927785"/>
                <a:gd name="connsiteX814" fmla="*/ 1005383 w 1651700"/>
                <a:gd name="connsiteY814" fmla="*/ 365633 h 1927785"/>
                <a:gd name="connsiteX815" fmla="*/ 1005383 w 1651700"/>
                <a:gd name="connsiteY815" fmla="*/ 363092 h 1927785"/>
                <a:gd name="connsiteX816" fmla="*/ 1006654 w 1651700"/>
                <a:gd name="connsiteY816" fmla="*/ 359278 h 1927785"/>
                <a:gd name="connsiteX817" fmla="*/ 1009196 w 1651700"/>
                <a:gd name="connsiteY817" fmla="*/ 356736 h 1927785"/>
                <a:gd name="connsiteX818" fmla="*/ 1013009 w 1651700"/>
                <a:gd name="connsiteY818" fmla="*/ 355465 h 1927785"/>
                <a:gd name="connsiteX819" fmla="*/ 1014280 w 1651700"/>
                <a:gd name="connsiteY819" fmla="*/ 351652 h 1927785"/>
                <a:gd name="connsiteX820" fmla="*/ 1016822 w 1651700"/>
                <a:gd name="connsiteY820" fmla="*/ 349110 h 1927785"/>
                <a:gd name="connsiteX821" fmla="*/ 1019364 w 1651700"/>
                <a:gd name="connsiteY821" fmla="*/ 347839 h 1927785"/>
                <a:gd name="connsiteX822" fmla="*/ 1020635 w 1651700"/>
                <a:gd name="connsiteY822" fmla="*/ 345296 h 1927785"/>
                <a:gd name="connsiteX823" fmla="*/ 1021906 w 1651700"/>
                <a:gd name="connsiteY823" fmla="*/ 344026 h 1927785"/>
                <a:gd name="connsiteX824" fmla="*/ 1029533 w 1651700"/>
                <a:gd name="connsiteY824" fmla="*/ 344026 h 1927785"/>
                <a:gd name="connsiteX825" fmla="*/ 1030803 w 1651700"/>
                <a:gd name="connsiteY825" fmla="*/ 350381 h 1927785"/>
                <a:gd name="connsiteX826" fmla="*/ 1028261 w 1651700"/>
                <a:gd name="connsiteY826" fmla="*/ 354194 h 1927785"/>
                <a:gd name="connsiteX827" fmla="*/ 1024448 w 1651700"/>
                <a:gd name="connsiteY827" fmla="*/ 356736 h 1927785"/>
                <a:gd name="connsiteX828" fmla="*/ 1023178 w 1651700"/>
                <a:gd name="connsiteY828" fmla="*/ 360550 h 1927785"/>
                <a:gd name="connsiteX829" fmla="*/ 1020635 w 1651700"/>
                <a:gd name="connsiteY829" fmla="*/ 363092 h 1927785"/>
                <a:gd name="connsiteX830" fmla="*/ 1016822 w 1651700"/>
                <a:gd name="connsiteY830" fmla="*/ 364363 h 1927785"/>
                <a:gd name="connsiteX831" fmla="*/ 1010467 w 1651700"/>
                <a:gd name="connsiteY831" fmla="*/ 370718 h 1927785"/>
                <a:gd name="connsiteX832" fmla="*/ 311402 w 1651700"/>
                <a:gd name="connsiteY832" fmla="*/ 354194 h 1927785"/>
                <a:gd name="connsiteX833" fmla="*/ 308860 w 1651700"/>
                <a:gd name="connsiteY833" fmla="*/ 354194 h 1927785"/>
                <a:gd name="connsiteX834" fmla="*/ 306317 w 1651700"/>
                <a:gd name="connsiteY834" fmla="*/ 347839 h 1927785"/>
                <a:gd name="connsiteX835" fmla="*/ 308860 w 1651700"/>
                <a:gd name="connsiteY835" fmla="*/ 344026 h 1927785"/>
                <a:gd name="connsiteX836" fmla="*/ 312673 w 1651700"/>
                <a:gd name="connsiteY836" fmla="*/ 341483 h 1927785"/>
                <a:gd name="connsiteX837" fmla="*/ 313943 w 1651700"/>
                <a:gd name="connsiteY837" fmla="*/ 337670 h 1927785"/>
                <a:gd name="connsiteX838" fmla="*/ 315215 w 1651700"/>
                <a:gd name="connsiteY838" fmla="*/ 336399 h 1927785"/>
                <a:gd name="connsiteX839" fmla="*/ 316486 w 1651700"/>
                <a:gd name="connsiteY839" fmla="*/ 332586 h 1927785"/>
                <a:gd name="connsiteX840" fmla="*/ 317757 w 1651700"/>
                <a:gd name="connsiteY840" fmla="*/ 331315 h 1927785"/>
                <a:gd name="connsiteX841" fmla="*/ 319028 w 1651700"/>
                <a:gd name="connsiteY841" fmla="*/ 330043 h 1927785"/>
                <a:gd name="connsiteX842" fmla="*/ 325383 w 1651700"/>
                <a:gd name="connsiteY842" fmla="*/ 327501 h 1927785"/>
                <a:gd name="connsiteX843" fmla="*/ 327925 w 1651700"/>
                <a:gd name="connsiteY843" fmla="*/ 333856 h 1927785"/>
                <a:gd name="connsiteX844" fmla="*/ 326654 w 1651700"/>
                <a:gd name="connsiteY844" fmla="*/ 336399 h 1927785"/>
                <a:gd name="connsiteX845" fmla="*/ 325383 w 1651700"/>
                <a:gd name="connsiteY845" fmla="*/ 337670 h 1927785"/>
                <a:gd name="connsiteX846" fmla="*/ 324112 w 1651700"/>
                <a:gd name="connsiteY846" fmla="*/ 338941 h 1927785"/>
                <a:gd name="connsiteX847" fmla="*/ 322841 w 1651700"/>
                <a:gd name="connsiteY847" fmla="*/ 342754 h 1927785"/>
                <a:gd name="connsiteX848" fmla="*/ 321570 w 1651700"/>
                <a:gd name="connsiteY848" fmla="*/ 344026 h 1927785"/>
                <a:gd name="connsiteX849" fmla="*/ 320298 w 1651700"/>
                <a:gd name="connsiteY849" fmla="*/ 347839 h 1927785"/>
                <a:gd name="connsiteX850" fmla="*/ 317757 w 1651700"/>
                <a:gd name="connsiteY850" fmla="*/ 350381 h 1927785"/>
                <a:gd name="connsiteX851" fmla="*/ 315215 w 1651700"/>
                <a:gd name="connsiteY851" fmla="*/ 351652 h 1927785"/>
                <a:gd name="connsiteX852" fmla="*/ 313943 w 1651700"/>
                <a:gd name="connsiteY852" fmla="*/ 352923 h 1927785"/>
                <a:gd name="connsiteX853" fmla="*/ 311402 w 1651700"/>
                <a:gd name="connsiteY853" fmla="*/ 354194 h 1927785"/>
                <a:gd name="connsiteX854" fmla="*/ 612635 w 1651700"/>
                <a:gd name="connsiteY854" fmla="*/ 330043 h 1927785"/>
                <a:gd name="connsiteX855" fmla="*/ 608822 w 1651700"/>
                <a:gd name="connsiteY855" fmla="*/ 328773 h 1927785"/>
                <a:gd name="connsiteX856" fmla="*/ 607551 w 1651700"/>
                <a:gd name="connsiteY856" fmla="*/ 327501 h 1927785"/>
                <a:gd name="connsiteX857" fmla="*/ 606280 w 1651700"/>
                <a:gd name="connsiteY857" fmla="*/ 323688 h 1927785"/>
                <a:gd name="connsiteX858" fmla="*/ 606280 w 1651700"/>
                <a:gd name="connsiteY858" fmla="*/ 319875 h 1927785"/>
                <a:gd name="connsiteX859" fmla="*/ 602467 w 1651700"/>
                <a:gd name="connsiteY859" fmla="*/ 312249 h 1927785"/>
                <a:gd name="connsiteX860" fmla="*/ 602467 w 1651700"/>
                <a:gd name="connsiteY860" fmla="*/ 309706 h 1927785"/>
                <a:gd name="connsiteX861" fmla="*/ 602467 w 1651700"/>
                <a:gd name="connsiteY861" fmla="*/ 303351 h 1927785"/>
                <a:gd name="connsiteX862" fmla="*/ 605009 w 1651700"/>
                <a:gd name="connsiteY862" fmla="*/ 298266 h 1927785"/>
                <a:gd name="connsiteX863" fmla="*/ 611364 w 1651700"/>
                <a:gd name="connsiteY863" fmla="*/ 300809 h 1927785"/>
                <a:gd name="connsiteX864" fmla="*/ 611364 w 1651700"/>
                <a:gd name="connsiteY864" fmla="*/ 300809 h 1927785"/>
                <a:gd name="connsiteX865" fmla="*/ 611364 w 1651700"/>
                <a:gd name="connsiteY865" fmla="*/ 303351 h 1927785"/>
                <a:gd name="connsiteX866" fmla="*/ 611364 w 1651700"/>
                <a:gd name="connsiteY866" fmla="*/ 309706 h 1927785"/>
                <a:gd name="connsiteX867" fmla="*/ 615177 w 1651700"/>
                <a:gd name="connsiteY867" fmla="*/ 317333 h 1927785"/>
                <a:gd name="connsiteX868" fmla="*/ 615177 w 1651700"/>
                <a:gd name="connsiteY868" fmla="*/ 319875 h 1927785"/>
                <a:gd name="connsiteX869" fmla="*/ 615177 w 1651700"/>
                <a:gd name="connsiteY869" fmla="*/ 322417 h 1927785"/>
                <a:gd name="connsiteX870" fmla="*/ 615177 w 1651700"/>
                <a:gd name="connsiteY870" fmla="*/ 328773 h 1927785"/>
                <a:gd name="connsiteX871" fmla="*/ 612635 w 1651700"/>
                <a:gd name="connsiteY871" fmla="*/ 330043 h 1927785"/>
                <a:gd name="connsiteX872" fmla="*/ 1056224 w 1651700"/>
                <a:gd name="connsiteY872" fmla="*/ 322417 h 1927785"/>
                <a:gd name="connsiteX873" fmla="*/ 1056224 w 1651700"/>
                <a:gd name="connsiteY873" fmla="*/ 322417 h 1927785"/>
                <a:gd name="connsiteX874" fmla="*/ 1049869 w 1651700"/>
                <a:gd name="connsiteY874" fmla="*/ 317333 h 1927785"/>
                <a:gd name="connsiteX875" fmla="*/ 1053682 w 1651700"/>
                <a:gd name="connsiteY875" fmla="*/ 312249 h 1927785"/>
                <a:gd name="connsiteX876" fmla="*/ 1054953 w 1651700"/>
                <a:gd name="connsiteY876" fmla="*/ 308435 h 1927785"/>
                <a:gd name="connsiteX877" fmla="*/ 1057495 w 1651700"/>
                <a:gd name="connsiteY877" fmla="*/ 305893 h 1927785"/>
                <a:gd name="connsiteX878" fmla="*/ 1060037 w 1651700"/>
                <a:gd name="connsiteY878" fmla="*/ 304622 h 1927785"/>
                <a:gd name="connsiteX879" fmla="*/ 1061308 w 1651700"/>
                <a:gd name="connsiteY879" fmla="*/ 302080 h 1927785"/>
                <a:gd name="connsiteX880" fmla="*/ 1062579 w 1651700"/>
                <a:gd name="connsiteY880" fmla="*/ 300809 h 1927785"/>
                <a:gd name="connsiteX881" fmla="*/ 1063850 w 1651700"/>
                <a:gd name="connsiteY881" fmla="*/ 299538 h 1927785"/>
                <a:gd name="connsiteX882" fmla="*/ 1065121 w 1651700"/>
                <a:gd name="connsiteY882" fmla="*/ 295724 h 1927785"/>
                <a:gd name="connsiteX883" fmla="*/ 1066392 w 1651700"/>
                <a:gd name="connsiteY883" fmla="*/ 294453 h 1927785"/>
                <a:gd name="connsiteX884" fmla="*/ 1074019 w 1651700"/>
                <a:gd name="connsiteY884" fmla="*/ 294453 h 1927785"/>
                <a:gd name="connsiteX885" fmla="*/ 1075289 w 1651700"/>
                <a:gd name="connsiteY885" fmla="*/ 300809 h 1927785"/>
                <a:gd name="connsiteX886" fmla="*/ 1075289 w 1651700"/>
                <a:gd name="connsiteY886" fmla="*/ 300809 h 1927785"/>
                <a:gd name="connsiteX887" fmla="*/ 1074019 w 1651700"/>
                <a:gd name="connsiteY887" fmla="*/ 304622 h 1927785"/>
                <a:gd name="connsiteX888" fmla="*/ 1072747 w 1651700"/>
                <a:gd name="connsiteY888" fmla="*/ 305893 h 1927785"/>
                <a:gd name="connsiteX889" fmla="*/ 1070205 w 1651700"/>
                <a:gd name="connsiteY889" fmla="*/ 309706 h 1927785"/>
                <a:gd name="connsiteX890" fmla="*/ 1066392 w 1651700"/>
                <a:gd name="connsiteY890" fmla="*/ 312249 h 1927785"/>
                <a:gd name="connsiteX891" fmla="*/ 1065121 w 1651700"/>
                <a:gd name="connsiteY891" fmla="*/ 316062 h 1927785"/>
                <a:gd name="connsiteX892" fmla="*/ 1062579 w 1651700"/>
                <a:gd name="connsiteY892" fmla="*/ 318604 h 1927785"/>
                <a:gd name="connsiteX893" fmla="*/ 1056224 w 1651700"/>
                <a:gd name="connsiteY893" fmla="*/ 322417 h 1927785"/>
                <a:gd name="connsiteX894" fmla="*/ 348261 w 1651700"/>
                <a:gd name="connsiteY894" fmla="*/ 296996 h 1927785"/>
                <a:gd name="connsiteX895" fmla="*/ 345719 w 1651700"/>
                <a:gd name="connsiteY895" fmla="*/ 296996 h 1927785"/>
                <a:gd name="connsiteX896" fmla="*/ 343178 w 1651700"/>
                <a:gd name="connsiteY896" fmla="*/ 290640 h 1927785"/>
                <a:gd name="connsiteX897" fmla="*/ 344448 w 1651700"/>
                <a:gd name="connsiteY897" fmla="*/ 289369 h 1927785"/>
                <a:gd name="connsiteX898" fmla="*/ 344448 w 1651700"/>
                <a:gd name="connsiteY898" fmla="*/ 288098 h 1927785"/>
                <a:gd name="connsiteX899" fmla="*/ 345719 w 1651700"/>
                <a:gd name="connsiteY899" fmla="*/ 284285 h 1927785"/>
                <a:gd name="connsiteX900" fmla="*/ 346991 w 1651700"/>
                <a:gd name="connsiteY900" fmla="*/ 283013 h 1927785"/>
                <a:gd name="connsiteX901" fmla="*/ 346991 w 1651700"/>
                <a:gd name="connsiteY901" fmla="*/ 280472 h 1927785"/>
                <a:gd name="connsiteX902" fmla="*/ 348261 w 1651700"/>
                <a:gd name="connsiteY902" fmla="*/ 276658 h 1927785"/>
                <a:gd name="connsiteX903" fmla="*/ 349533 w 1651700"/>
                <a:gd name="connsiteY903" fmla="*/ 275387 h 1927785"/>
                <a:gd name="connsiteX904" fmla="*/ 349533 w 1651700"/>
                <a:gd name="connsiteY904" fmla="*/ 272845 h 1927785"/>
                <a:gd name="connsiteX905" fmla="*/ 350803 w 1651700"/>
                <a:gd name="connsiteY905" fmla="*/ 269032 h 1927785"/>
                <a:gd name="connsiteX906" fmla="*/ 353346 w 1651700"/>
                <a:gd name="connsiteY906" fmla="*/ 266490 h 1927785"/>
                <a:gd name="connsiteX907" fmla="*/ 357159 w 1651700"/>
                <a:gd name="connsiteY907" fmla="*/ 265219 h 1927785"/>
                <a:gd name="connsiteX908" fmla="*/ 362243 w 1651700"/>
                <a:gd name="connsiteY908" fmla="*/ 270303 h 1927785"/>
                <a:gd name="connsiteX909" fmla="*/ 360972 w 1651700"/>
                <a:gd name="connsiteY909" fmla="*/ 274117 h 1927785"/>
                <a:gd name="connsiteX910" fmla="*/ 359701 w 1651700"/>
                <a:gd name="connsiteY910" fmla="*/ 275387 h 1927785"/>
                <a:gd name="connsiteX911" fmla="*/ 359701 w 1651700"/>
                <a:gd name="connsiteY911" fmla="*/ 277930 h 1927785"/>
                <a:gd name="connsiteX912" fmla="*/ 358429 w 1651700"/>
                <a:gd name="connsiteY912" fmla="*/ 281743 h 1927785"/>
                <a:gd name="connsiteX913" fmla="*/ 357159 w 1651700"/>
                <a:gd name="connsiteY913" fmla="*/ 283013 h 1927785"/>
                <a:gd name="connsiteX914" fmla="*/ 357159 w 1651700"/>
                <a:gd name="connsiteY914" fmla="*/ 285556 h 1927785"/>
                <a:gd name="connsiteX915" fmla="*/ 355888 w 1651700"/>
                <a:gd name="connsiteY915" fmla="*/ 289369 h 1927785"/>
                <a:gd name="connsiteX916" fmla="*/ 354616 w 1651700"/>
                <a:gd name="connsiteY916" fmla="*/ 290640 h 1927785"/>
                <a:gd name="connsiteX917" fmla="*/ 354616 w 1651700"/>
                <a:gd name="connsiteY917" fmla="*/ 293183 h 1927785"/>
                <a:gd name="connsiteX918" fmla="*/ 353346 w 1651700"/>
                <a:gd name="connsiteY918" fmla="*/ 295724 h 1927785"/>
                <a:gd name="connsiteX919" fmla="*/ 348261 w 1651700"/>
                <a:gd name="connsiteY919" fmla="*/ 296996 h 1927785"/>
                <a:gd name="connsiteX920" fmla="*/ 1099439 w 1651700"/>
                <a:gd name="connsiteY920" fmla="*/ 269032 h 1927785"/>
                <a:gd name="connsiteX921" fmla="*/ 1096897 w 1651700"/>
                <a:gd name="connsiteY921" fmla="*/ 267761 h 1927785"/>
                <a:gd name="connsiteX922" fmla="*/ 1095626 w 1651700"/>
                <a:gd name="connsiteY922" fmla="*/ 261406 h 1927785"/>
                <a:gd name="connsiteX923" fmla="*/ 1109607 w 1651700"/>
                <a:gd name="connsiteY923" fmla="*/ 242340 h 1927785"/>
                <a:gd name="connsiteX924" fmla="*/ 1115962 w 1651700"/>
                <a:gd name="connsiteY924" fmla="*/ 241068 h 1927785"/>
                <a:gd name="connsiteX925" fmla="*/ 1117233 w 1651700"/>
                <a:gd name="connsiteY925" fmla="*/ 247423 h 1927785"/>
                <a:gd name="connsiteX926" fmla="*/ 1103252 w 1651700"/>
                <a:gd name="connsiteY926" fmla="*/ 266490 h 1927785"/>
                <a:gd name="connsiteX927" fmla="*/ 1099439 w 1651700"/>
                <a:gd name="connsiteY927" fmla="*/ 269032 h 1927785"/>
                <a:gd name="connsiteX928" fmla="*/ 591028 w 1651700"/>
                <a:gd name="connsiteY928" fmla="*/ 265219 h 1927785"/>
                <a:gd name="connsiteX929" fmla="*/ 587214 w 1651700"/>
                <a:gd name="connsiteY929" fmla="*/ 263947 h 1927785"/>
                <a:gd name="connsiteX930" fmla="*/ 585944 w 1651700"/>
                <a:gd name="connsiteY930" fmla="*/ 262677 h 1927785"/>
                <a:gd name="connsiteX931" fmla="*/ 584673 w 1651700"/>
                <a:gd name="connsiteY931" fmla="*/ 258863 h 1927785"/>
                <a:gd name="connsiteX932" fmla="*/ 584673 w 1651700"/>
                <a:gd name="connsiteY932" fmla="*/ 258863 h 1927785"/>
                <a:gd name="connsiteX933" fmla="*/ 583401 w 1651700"/>
                <a:gd name="connsiteY933" fmla="*/ 257592 h 1927785"/>
                <a:gd name="connsiteX934" fmla="*/ 582131 w 1651700"/>
                <a:gd name="connsiteY934" fmla="*/ 253779 h 1927785"/>
                <a:gd name="connsiteX935" fmla="*/ 582131 w 1651700"/>
                <a:gd name="connsiteY935" fmla="*/ 251237 h 1927785"/>
                <a:gd name="connsiteX936" fmla="*/ 580859 w 1651700"/>
                <a:gd name="connsiteY936" fmla="*/ 249966 h 1927785"/>
                <a:gd name="connsiteX937" fmla="*/ 579588 w 1651700"/>
                <a:gd name="connsiteY937" fmla="*/ 246153 h 1927785"/>
                <a:gd name="connsiteX938" fmla="*/ 579588 w 1651700"/>
                <a:gd name="connsiteY938" fmla="*/ 246153 h 1927785"/>
                <a:gd name="connsiteX939" fmla="*/ 577046 w 1651700"/>
                <a:gd name="connsiteY939" fmla="*/ 242340 h 1927785"/>
                <a:gd name="connsiteX940" fmla="*/ 577046 w 1651700"/>
                <a:gd name="connsiteY940" fmla="*/ 241068 h 1927785"/>
                <a:gd name="connsiteX941" fmla="*/ 582131 w 1651700"/>
                <a:gd name="connsiteY941" fmla="*/ 235984 h 1927785"/>
                <a:gd name="connsiteX942" fmla="*/ 585944 w 1651700"/>
                <a:gd name="connsiteY942" fmla="*/ 237255 h 1927785"/>
                <a:gd name="connsiteX943" fmla="*/ 589757 w 1651700"/>
                <a:gd name="connsiteY943" fmla="*/ 242340 h 1927785"/>
                <a:gd name="connsiteX944" fmla="*/ 589757 w 1651700"/>
                <a:gd name="connsiteY944" fmla="*/ 244881 h 1927785"/>
                <a:gd name="connsiteX945" fmla="*/ 591028 w 1651700"/>
                <a:gd name="connsiteY945" fmla="*/ 246153 h 1927785"/>
                <a:gd name="connsiteX946" fmla="*/ 592299 w 1651700"/>
                <a:gd name="connsiteY946" fmla="*/ 249966 h 1927785"/>
                <a:gd name="connsiteX947" fmla="*/ 592299 w 1651700"/>
                <a:gd name="connsiteY947" fmla="*/ 252508 h 1927785"/>
                <a:gd name="connsiteX948" fmla="*/ 593569 w 1651700"/>
                <a:gd name="connsiteY948" fmla="*/ 253779 h 1927785"/>
                <a:gd name="connsiteX949" fmla="*/ 594841 w 1651700"/>
                <a:gd name="connsiteY949" fmla="*/ 257592 h 1927785"/>
                <a:gd name="connsiteX950" fmla="*/ 594841 w 1651700"/>
                <a:gd name="connsiteY950" fmla="*/ 257592 h 1927785"/>
                <a:gd name="connsiteX951" fmla="*/ 594841 w 1651700"/>
                <a:gd name="connsiteY951" fmla="*/ 263947 h 1927785"/>
                <a:gd name="connsiteX952" fmla="*/ 591028 w 1651700"/>
                <a:gd name="connsiteY952" fmla="*/ 265219 h 1927785"/>
                <a:gd name="connsiteX953" fmla="*/ 371140 w 1651700"/>
                <a:gd name="connsiteY953" fmla="*/ 233442 h 1927785"/>
                <a:gd name="connsiteX954" fmla="*/ 367327 w 1651700"/>
                <a:gd name="connsiteY954" fmla="*/ 232170 h 1927785"/>
                <a:gd name="connsiteX955" fmla="*/ 367327 w 1651700"/>
                <a:gd name="connsiteY955" fmla="*/ 225815 h 1927785"/>
                <a:gd name="connsiteX956" fmla="*/ 367327 w 1651700"/>
                <a:gd name="connsiteY956" fmla="*/ 225815 h 1927785"/>
                <a:gd name="connsiteX957" fmla="*/ 368598 w 1651700"/>
                <a:gd name="connsiteY957" fmla="*/ 222002 h 1927785"/>
                <a:gd name="connsiteX958" fmla="*/ 369869 w 1651700"/>
                <a:gd name="connsiteY958" fmla="*/ 220731 h 1927785"/>
                <a:gd name="connsiteX959" fmla="*/ 369869 w 1651700"/>
                <a:gd name="connsiteY959" fmla="*/ 218189 h 1927785"/>
                <a:gd name="connsiteX960" fmla="*/ 376224 w 1651700"/>
                <a:gd name="connsiteY960" fmla="*/ 205478 h 1927785"/>
                <a:gd name="connsiteX961" fmla="*/ 382579 w 1651700"/>
                <a:gd name="connsiteY961" fmla="*/ 202936 h 1927785"/>
                <a:gd name="connsiteX962" fmla="*/ 385121 w 1651700"/>
                <a:gd name="connsiteY962" fmla="*/ 209291 h 1927785"/>
                <a:gd name="connsiteX963" fmla="*/ 378766 w 1651700"/>
                <a:gd name="connsiteY963" fmla="*/ 220731 h 1927785"/>
                <a:gd name="connsiteX964" fmla="*/ 378766 w 1651700"/>
                <a:gd name="connsiteY964" fmla="*/ 222002 h 1927785"/>
                <a:gd name="connsiteX965" fmla="*/ 377495 w 1651700"/>
                <a:gd name="connsiteY965" fmla="*/ 225815 h 1927785"/>
                <a:gd name="connsiteX966" fmla="*/ 376224 w 1651700"/>
                <a:gd name="connsiteY966" fmla="*/ 227087 h 1927785"/>
                <a:gd name="connsiteX967" fmla="*/ 374953 w 1651700"/>
                <a:gd name="connsiteY967" fmla="*/ 230900 h 1927785"/>
                <a:gd name="connsiteX968" fmla="*/ 373682 w 1651700"/>
                <a:gd name="connsiteY968" fmla="*/ 232170 h 1927785"/>
                <a:gd name="connsiteX969" fmla="*/ 371140 w 1651700"/>
                <a:gd name="connsiteY969" fmla="*/ 233442 h 1927785"/>
                <a:gd name="connsiteX970" fmla="*/ 1141383 w 1651700"/>
                <a:gd name="connsiteY970" fmla="*/ 209291 h 1927785"/>
                <a:gd name="connsiteX971" fmla="*/ 1138841 w 1651700"/>
                <a:gd name="connsiteY971" fmla="*/ 209291 h 1927785"/>
                <a:gd name="connsiteX972" fmla="*/ 1136299 w 1651700"/>
                <a:gd name="connsiteY972" fmla="*/ 202936 h 1927785"/>
                <a:gd name="connsiteX973" fmla="*/ 1147738 w 1651700"/>
                <a:gd name="connsiteY973" fmla="*/ 181327 h 1927785"/>
                <a:gd name="connsiteX974" fmla="*/ 1154093 w 1651700"/>
                <a:gd name="connsiteY974" fmla="*/ 178786 h 1927785"/>
                <a:gd name="connsiteX975" fmla="*/ 1156636 w 1651700"/>
                <a:gd name="connsiteY975" fmla="*/ 185141 h 1927785"/>
                <a:gd name="connsiteX976" fmla="*/ 1145196 w 1651700"/>
                <a:gd name="connsiteY976" fmla="*/ 206749 h 1927785"/>
                <a:gd name="connsiteX977" fmla="*/ 1141383 w 1651700"/>
                <a:gd name="connsiteY977" fmla="*/ 209291 h 1927785"/>
                <a:gd name="connsiteX978" fmla="*/ 563065 w 1651700"/>
                <a:gd name="connsiteY978" fmla="*/ 202936 h 1927785"/>
                <a:gd name="connsiteX979" fmla="*/ 559252 w 1651700"/>
                <a:gd name="connsiteY979" fmla="*/ 201665 h 1927785"/>
                <a:gd name="connsiteX980" fmla="*/ 556710 w 1651700"/>
                <a:gd name="connsiteY980" fmla="*/ 199123 h 1927785"/>
                <a:gd name="connsiteX981" fmla="*/ 555439 w 1651700"/>
                <a:gd name="connsiteY981" fmla="*/ 195310 h 1927785"/>
                <a:gd name="connsiteX982" fmla="*/ 555439 w 1651700"/>
                <a:gd name="connsiteY982" fmla="*/ 195310 h 1927785"/>
                <a:gd name="connsiteX983" fmla="*/ 554168 w 1651700"/>
                <a:gd name="connsiteY983" fmla="*/ 194038 h 1927785"/>
                <a:gd name="connsiteX984" fmla="*/ 552897 w 1651700"/>
                <a:gd name="connsiteY984" fmla="*/ 190225 h 1927785"/>
                <a:gd name="connsiteX985" fmla="*/ 552897 w 1651700"/>
                <a:gd name="connsiteY985" fmla="*/ 187683 h 1927785"/>
                <a:gd name="connsiteX986" fmla="*/ 551626 w 1651700"/>
                <a:gd name="connsiteY986" fmla="*/ 186412 h 1927785"/>
                <a:gd name="connsiteX987" fmla="*/ 550355 w 1651700"/>
                <a:gd name="connsiteY987" fmla="*/ 182599 h 1927785"/>
                <a:gd name="connsiteX988" fmla="*/ 550355 w 1651700"/>
                <a:gd name="connsiteY988" fmla="*/ 182599 h 1927785"/>
                <a:gd name="connsiteX989" fmla="*/ 549084 w 1651700"/>
                <a:gd name="connsiteY989" fmla="*/ 181327 h 1927785"/>
                <a:gd name="connsiteX990" fmla="*/ 547813 w 1651700"/>
                <a:gd name="connsiteY990" fmla="*/ 177514 h 1927785"/>
                <a:gd name="connsiteX991" fmla="*/ 547813 w 1651700"/>
                <a:gd name="connsiteY991" fmla="*/ 174972 h 1927785"/>
                <a:gd name="connsiteX992" fmla="*/ 552897 w 1651700"/>
                <a:gd name="connsiteY992" fmla="*/ 169888 h 1927785"/>
                <a:gd name="connsiteX993" fmla="*/ 557981 w 1651700"/>
                <a:gd name="connsiteY993" fmla="*/ 174972 h 1927785"/>
                <a:gd name="connsiteX994" fmla="*/ 557981 w 1651700"/>
                <a:gd name="connsiteY994" fmla="*/ 174972 h 1927785"/>
                <a:gd name="connsiteX995" fmla="*/ 559252 w 1651700"/>
                <a:gd name="connsiteY995" fmla="*/ 176244 h 1927785"/>
                <a:gd name="connsiteX996" fmla="*/ 560523 w 1651700"/>
                <a:gd name="connsiteY996" fmla="*/ 180057 h 1927785"/>
                <a:gd name="connsiteX997" fmla="*/ 560523 w 1651700"/>
                <a:gd name="connsiteY997" fmla="*/ 180057 h 1927785"/>
                <a:gd name="connsiteX998" fmla="*/ 561794 w 1651700"/>
                <a:gd name="connsiteY998" fmla="*/ 181327 h 1927785"/>
                <a:gd name="connsiteX999" fmla="*/ 563065 w 1651700"/>
                <a:gd name="connsiteY999" fmla="*/ 185141 h 1927785"/>
                <a:gd name="connsiteX1000" fmla="*/ 563065 w 1651700"/>
                <a:gd name="connsiteY1000" fmla="*/ 187683 h 1927785"/>
                <a:gd name="connsiteX1001" fmla="*/ 564336 w 1651700"/>
                <a:gd name="connsiteY1001" fmla="*/ 188954 h 1927785"/>
                <a:gd name="connsiteX1002" fmla="*/ 565607 w 1651700"/>
                <a:gd name="connsiteY1002" fmla="*/ 192767 h 1927785"/>
                <a:gd name="connsiteX1003" fmla="*/ 565607 w 1651700"/>
                <a:gd name="connsiteY1003" fmla="*/ 192767 h 1927785"/>
                <a:gd name="connsiteX1004" fmla="*/ 565607 w 1651700"/>
                <a:gd name="connsiteY1004" fmla="*/ 192767 h 1927785"/>
                <a:gd name="connsiteX1005" fmla="*/ 565607 w 1651700"/>
                <a:gd name="connsiteY1005" fmla="*/ 199123 h 1927785"/>
                <a:gd name="connsiteX1006" fmla="*/ 563065 w 1651700"/>
                <a:gd name="connsiteY1006" fmla="*/ 202936 h 1927785"/>
                <a:gd name="connsiteX1007" fmla="*/ 391476 w 1651700"/>
                <a:gd name="connsiteY1007" fmla="*/ 168617 h 1927785"/>
                <a:gd name="connsiteX1008" fmla="*/ 386392 w 1651700"/>
                <a:gd name="connsiteY1008" fmla="*/ 163533 h 1927785"/>
                <a:gd name="connsiteX1009" fmla="*/ 386392 w 1651700"/>
                <a:gd name="connsiteY1009" fmla="*/ 139382 h 1927785"/>
                <a:gd name="connsiteX1010" fmla="*/ 391476 w 1651700"/>
                <a:gd name="connsiteY1010" fmla="*/ 134298 h 1927785"/>
                <a:gd name="connsiteX1011" fmla="*/ 396560 w 1651700"/>
                <a:gd name="connsiteY1011" fmla="*/ 139382 h 1927785"/>
                <a:gd name="connsiteX1012" fmla="*/ 396560 w 1651700"/>
                <a:gd name="connsiteY1012" fmla="*/ 163533 h 1927785"/>
                <a:gd name="connsiteX1013" fmla="*/ 391476 w 1651700"/>
                <a:gd name="connsiteY1013" fmla="*/ 168617 h 1927785"/>
                <a:gd name="connsiteX1014" fmla="*/ 1178242 w 1651700"/>
                <a:gd name="connsiteY1014" fmla="*/ 147009 h 1927785"/>
                <a:gd name="connsiteX1015" fmla="*/ 1175701 w 1651700"/>
                <a:gd name="connsiteY1015" fmla="*/ 145737 h 1927785"/>
                <a:gd name="connsiteX1016" fmla="*/ 1174429 w 1651700"/>
                <a:gd name="connsiteY1016" fmla="*/ 139382 h 1927785"/>
                <a:gd name="connsiteX1017" fmla="*/ 1188411 w 1651700"/>
                <a:gd name="connsiteY1017" fmla="*/ 119045 h 1927785"/>
                <a:gd name="connsiteX1018" fmla="*/ 1194766 w 1651700"/>
                <a:gd name="connsiteY1018" fmla="*/ 117774 h 1927785"/>
                <a:gd name="connsiteX1019" fmla="*/ 1196037 w 1651700"/>
                <a:gd name="connsiteY1019" fmla="*/ 124129 h 1927785"/>
                <a:gd name="connsiteX1020" fmla="*/ 1182056 w 1651700"/>
                <a:gd name="connsiteY1020" fmla="*/ 143195 h 1927785"/>
                <a:gd name="connsiteX1021" fmla="*/ 1178242 w 1651700"/>
                <a:gd name="connsiteY1021" fmla="*/ 147009 h 1927785"/>
                <a:gd name="connsiteX1022" fmla="*/ 533832 w 1651700"/>
                <a:gd name="connsiteY1022" fmla="*/ 143195 h 1927785"/>
                <a:gd name="connsiteX1023" fmla="*/ 530018 w 1651700"/>
                <a:gd name="connsiteY1023" fmla="*/ 140654 h 1927785"/>
                <a:gd name="connsiteX1024" fmla="*/ 518579 w 1651700"/>
                <a:gd name="connsiteY1024" fmla="*/ 119045 h 1927785"/>
                <a:gd name="connsiteX1025" fmla="*/ 521121 w 1651700"/>
                <a:gd name="connsiteY1025" fmla="*/ 112690 h 1927785"/>
                <a:gd name="connsiteX1026" fmla="*/ 527477 w 1651700"/>
                <a:gd name="connsiteY1026" fmla="*/ 115232 h 1927785"/>
                <a:gd name="connsiteX1027" fmla="*/ 538915 w 1651700"/>
                <a:gd name="connsiteY1027" fmla="*/ 136840 h 1927785"/>
                <a:gd name="connsiteX1028" fmla="*/ 536373 w 1651700"/>
                <a:gd name="connsiteY1028" fmla="*/ 143195 h 1927785"/>
                <a:gd name="connsiteX1029" fmla="*/ 533832 w 1651700"/>
                <a:gd name="connsiteY1029" fmla="*/ 143195 h 1927785"/>
                <a:gd name="connsiteX1030" fmla="*/ 391476 w 1651700"/>
                <a:gd name="connsiteY1030" fmla="*/ 97437 h 1927785"/>
                <a:gd name="connsiteX1031" fmla="*/ 386392 w 1651700"/>
                <a:gd name="connsiteY1031" fmla="*/ 92352 h 1927785"/>
                <a:gd name="connsiteX1032" fmla="*/ 386392 w 1651700"/>
                <a:gd name="connsiteY1032" fmla="*/ 75828 h 1927785"/>
                <a:gd name="connsiteX1033" fmla="*/ 386392 w 1651700"/>
                <a:gd name="connsiteY1033" fmla="*/ 73286 h 1927785"/>
                <a:gd name="connsiteX1034" fmla="*/ 390205 w 1651700"/>
                <a:gd name="connsiteY1034" fmla="*/ 66931 h 1927785"/>
                <a:gd name="connsiteX1035" fmla="*/ 396560 w 1651700"/>
                <a:gd name="connsiteY1035" fmla="*/ 64389 h 1927785"/>
                <a:gd name="connsiteX1036" fmla="*/ 399102 w 1651700"/>
                <a:gd name="connsiteY1036" fmla="*/ 70744 h 1927785"/>
                <a:gd name="connsiteX1037" fmla="*/ 396560 w 1651700"/>
                <a:gd name="connsiteY1037" fmla="*/ 77100 h 1927785"/>
                <a:gd name="connsiteX1038" fmla="*/ 396560 w 1651700"/>
                <a:gd name="connsiteY1038" fmla="*/ 92352 h 1927785"/>
                <a:gd name="connsiteX1039" fmla="*/ 391476 w 1651700"/>
                <a:gd name="connsiteY1039" fmla="*/ 97437 h 1927785"/>
                <a:gd name="connsiteX1040" fmla="*/ 1220187 w 1651700"/>
                <a:gd name="connsiteY1040" fmla="*/ 87268 h 1927785"/>
                <a:gd name="connsiteX1041" fmla="*/ 1217645 w 1651700"/>
                <a:gd name="connsiteY1041" fmla="*/ 85997 h 1927785"/>
                <a:gd name="connsiteX1042" fmla="*/ 1216373 w 1651700"/>
                <a:gd name="connsiteY1042" fmla="*/ 79641 h 1927785"/>
                <a:gd name="connsiteX1043" fmla="*/ 1230355 w 1651700"/>
                <a:gd name="connsiteY1043" fmla="*/ 60575 h 1927785"/>
                <a:gd name="connsiteX1044" fmla="*/ 1236710 w 1651700"/>
                <a:gd name="connsiteY1044" fmla="*/ 59304 h 1927785"/>
                <a:gd name="connsiteX1045" fmla="*/ 1237981 w 1651700"/>
                <a:gd name="connsiteY1045" fmla="*/ 65660 h 1927785"/>
                <a:gd name="connsiteX1046" fmla="*/ 1224000 w 1651700"/>
                <a:gd name="connsiteY1046" fmla="*/ 84726 h 1927785"/>
                <a:gd name="connsiteX1047" fmla="*/ 1220187 w 1651700"/>
                <a:gd name="connsiteY1047" fmla="*/ 87268 h 1927785"/>
                <a:gd name="connsiteX1048" fmla="*/ 504598 w 1651700"/>
                <a:gd name="connsiteY1048" fmla="*/ 78371 h 1927785"/>
                <a:gd name="connsiteX1049" fmla="*/ 500785 w 1651700"/>
                <a:gd name="connsiteY1049" fmla="*/ 75828 h 1927785"/>
                <a:gd name="connsiteX1050" fmla="*/ 499514 w 1651700"/>
                <a:gd name="connsiteY1050" fmla="*/ 74558 h 1927785"/>
                <a:gd name="connsiteX1051" fmla="*/ 498242 w 1651700"/>
                <a:gd name="connsiteY1051" fmla="*/ 73286 h 1927785"/>
                <a:gd name="connsiteX1052" fmla="*/ 496972 w 1651700"/>
                <a:gd name="connsiteY1052" fmla="*/ 69473 h 1927785"/>
                <a:gd name="connsiteX1053" fmla="*/ 496972 w 1651700"/>
                <a:gd name="connsiteY1053" fmla="*/ 69473 h 1927785"/>
                <a:gd name="connsiteX1054" fmla="*/ 495701 w 1651700"/>
                <a:gd name="connsiteY1054" fmla="*/ 68202 h 1927785"/>
                <a:gd name="connsiteX1055" fmla="*/ 494429 w 1651700"/>
                <a:gd name="connsiteY1055" fmla="*/ 66931 h 1927785"/>
                <a:gd name="connsiteX1056" fmla="*/ 493159 w 1651700"/>
                <a:gd name="connsiteY1056" fmla="*/ 64389 h 1927785"/>
                <a:gd name="connsiteX1057" fmla="*/ 490617 w 1651700"/>
                <a:gd name="connsiteY1057" fmla="*/ 63118 h 1927785"/>
                <a:gd name="connsiteX1058" fmla="*/ 488074 w 1651700"/>
                <a:gd name="connsiteY1058" fmla="*/ 60575 h 1927785"/>
                <a:gd name="connsiteX1059" fmla="*/ 486804 w 1651700"/>
                <a:gd name="connsiteY1059" fmla="*/ 59304 h 1927785"/>
                <a:gd name="connsiteX1060" fmla="*/ 485532 w 1651700"/>
                <a:gd name="connsiteY1060" fmla="*/ 58034 h 1927785"/>
                <a:gd name="connsiteX1061" fmla="*/ 488074 w 1651700"/>
                <a:gd name="connsiteY1061" fmla="*/ 51678 h 1927785"/>
                <a:gd name="connsiteX1062" fmla="*/ 494429 w 1651700"/>
                <a:gd name="connsiteY1062" fmla="*/ 54220 h 1927785"/>
                <a:gd name="connsiteX1063" fmla="*/ 495701 w 1651700"/>
                <a:gd name="connsiteY1063" fmla="*/ 55491 h 1927785"/>
                <a:gd name="connsiteX1064" fmla="*/ 499514 w 1651700"/>
                <a:gd name="connsiteY1064" fmla="*/ 58034 h 1927785"/>
                <a:gd name="connsiteX1065" fmla="*/ 502056 w 1651700"/>
                <a:gd name="connsiteY1065" fmla="*/ 61847 h 1927785"/>
                <a:gd name="connsiteX1066" fmla="*/ 503327 w 1651700"/>
                <a:gd name="connsiteY1066" fmla="*/ 63118 h 1927785"/>
                <a:gd name="connsiteX1067" fmla="*/ 504598 w 1651700"/>
                <a:gd name="connsiteY1067" fmla="*/ 66931 h 1927785"/>
                <a:gd name="connsiteX1068" fmla="*/ 504598 w 1651700"/>
                <a:gd name="connsiteY1068" fmla="*/ 66931 h 1927785"/>
                <a:gd name="connsiteX1069" fmla="*/ 505869 w 1651700"/>
                <a:gd name="connsiteY1069" fmla="*/ 68202 h 1927785"/>
                <a:gd name="connsiteX1070" fmla="*/ 507140 w 1651700"/>
                <a:gd name="connsiteY1070" fmla="*/ 69473 h 1927785"/>
                <a:gd name="connsiteX1071" fmla="*/ 508411 w 1651700"/>
                <a:gd name="connsiteY1071" fmla="*/ 72015 h 1927785"/>
                <a:gd name="connsiteX1072" fmla="*/ 505869 w 1651700"/>
                <a:gd name="connsiteY1072" fmla="*/ 78371 h 1927785"/>
                <a:gd name="connsiteX1073" fmla="*/ 504598 w 1651700"/>
                <a:gd name="connsiteY1073" fmla="*/ 78371 h 1927785"/>
                <a:gd name="connsiteX1074" fmla="*/ 428336 w 1651700"/>
                <a:gd name="connsiteY1074" fmla="*/ 42781 h 1927785"/>
                <a:gd name="connsiteX1075" fmla="*/ 424523 w 1651700"/>
                <a:gd name="connsiteY1075" fmla="*/ 41509 h 1927785"/>
                <a:gd name="connsiteX1076" fmla="*/ 424523 w 1651700"/>
                <a:gd name="connsiteY1076" fmla="*/ 35154 h 1927785"/>
                <a:gd name="connsiteX1077" fmla="*/ 425794 w 1651700"/>
                <a:gd name="connsiteY1077" fmla="*/ 33883 h 1927785"/>
                <a:gd name="connsiteX1078" fmla="*/ 429607 w 1651700"/>
                <a:gd name="connsiteY1078" fmla="*/ 32612 h 1927785"/>
                <a:gd name="connsiteX1079" fmla="*/ 432150 w 1651700"/>
                <a:gd name="connsiteY1079" fmla="*/ 32612 h 1927785"/>
                <a:gd name="connsiteX1080" fmla="*/ 451215 w 1651700"/>
                <a:gd name="connsiteY1080" fmla="*/ 30070 h 1927785"/>
                <a:gd name="connsiteX1081" fmla="*/ 452486 w 1651700"/>
                <a:gd name="connsiteY1081" fmla="*/ 30070 h 1927785"/>
                <a:gd name="connsiteX1082" fmla="*/ 457570 w 1651700"/>
                <a:gd name="connsiteY1082" fmla="*/ 35154 h 1927785"/>
                <a:gd name="connsiteX1083" fmla="*/ 452486 w 1651700"/>
                <a:gd name="connsiteY1083" fmla="*/ 40238 h 1927785"/>
                <a:gd name="connsiteX1084" fmla="*/ 432150 w 1651700"/>
                <a:gd name="connsiteY1084" fmla="*/ 42781 h 1927785"/>
                <a:gd name="connsiteX1085" fmla="*/ 428336 w 1651700"/>
                <a:gd name="connsiteY1085" fmla="*/ 42781 h 1927785"/>
                <a:gd name="connsiteX1086" fmla="*/ 1264673 w 1651700"/>
                <a:gd name="connsiteY1086" fmla="*/ 28798 h 1927785"/>
                <a:gd name="connsiteX1087" fmla="*/ 1262131 w 1651700"/>
                <a:gd name="connsiteY1087" fmla="*/ 27528 h 1927785"/>
                <a:gd name="connsiteX1088" fmla="*/ 1260859 w 1651700"/>
                <a:gd name="connsiteY1088" fmla="*/ 21172 h 1927785"/>
                <a:gd name="connsiteX1089" fmla="*/ 1264673 w 1651700"/>
                <a:gd name="connsiteY1089" fmla="*/ 16088 h 1927785"/>
                <a:gd name="connsiteX1090" fmla="*/ 1276112 w 1651700"/>
                <a:gd name="connsiteY1090" fmla="*/ 2106 h 1927785"/>
                <a:gd name="connsiteX1091" fmla="*/ 1282467 w 1651700"/>
                <a:gd name="connsiteY1091" fmla="*/ 835 h 1927785"/>
                <a:gd name="connsiteX1092" fmla="*/ 1283738 w 1651700"/>
                <a:gd name="connsiteY1092" fmla="*/ 7191 h 1927785"/>
                <a:gd name="connsiteX1093" fmla="*/ 1268486 w 1651700"/>
                <a:gd name="connsiteY1093" fmla="*/ 26257 h 1927785"/>
                <a:gd name="connsiteX1094" fmla="*/ 1264673 w 1651700"/>
                <a:gd name="connsiteY1094" fmla="*/ 28798 h 192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Lst>
              <a:rect l="l" t="t" r="r" b="b"/>
              <a:pathLst>
                <a:path w="1651700" h="1927785">
                  <a:moveTo>
                    <a:pt x="1647252" y="1927786"/>
                  </a:moveTo>
                  <a:cubicBezTo>
                    <a:pt x="1645981" y="1927786"/>
                    <a:pt x="1644710" y="1927786"/>
                    <a:pt x="1643439" y="1926515"/>
                  </a:cubicBezTo>
                  <a:lnTo>
                    <a:pt x="1640897" y="1923972"/>
                  </a:lnTo>
                  <a:cubicBezTo>
                    <a:pt x="1640897" y="1923972"/>
                    <a:pt x="1639626" y="1922701"/>
                    <a:pt x="1639626" y="1922701"/>
                  </a:cubicBezTo>
                  <a:lnTo>
                    <a:pt x="1637084" y="1918888"/>
                  </a:lnTo>
                  <a:lnTo>
                    <a:pt x="1635812" y="1917617"/>
                  </a:lnTo>
                  <a:cubicBezTo>
                    <a:pt x="1635812" y="1917617"/>
                    <a:pt x="1634542" y="1916346"/>
                    <a:pt x="1634542" y="1916346"/>
                  </a:cubicBezTo>
                  <a:lnTo>
                    <a:pt x="1632000" y="1912532"/>
                  </a:lnTo>
                  <a:lnTo>
                    <a:pt x="1628187" y="1908719"/>
                  </a:lnTo>
                  <a:cubicBezTo>
                    <a:pt x="1625644" y="1907449"/>
                    <a:pt x="1625644" y="1903635"/>
                    <a:pt x="1628187" y="1901093"/>
                  </a:cubicBezTo>
                  <a:cubicBezTo>
                    <a:pt x="1630729" y="1899822"/>
                    <a:pt x="1633271" y="1898551"/>
                    <a:pt x="1634542" y="1901093"/>
                  </a:cubicBezTo>
                  <a:lnTo>
                    <a:pt x="1639626" y="1906177"/>
                  </a:lnTo>
                  <a:cubicBezTo>
                    <a:pt x="1639626" y="1906177"/>
                    <a:pt x="1640897" y="1907449"/>
                    <a:pt x="1640897" y="1907449"/>
                  </a:cubicBezTo>
                  <a:lnTo>
                    <a:pt x="1643439" y="1911262"/>
                  </a:lnTo>
                  <a:lnTo>
                    <a:pt x="1644710" y="1912532"/>
                  </a:lnTo>
                  <a:cubicBezTo>
                    <a:pt x="1644710" y="1912532"/>
                    <a:pt x="1645981" y="1913804"/>
                    <a:pt x="1645981" y="1913804"/>
                  </a:cubicBezTo>
                  <a:lnTo>
                    <a:pt x="1648523" y="1917617"/>
                  </a:lnTo>
                  <a:lnTo>
                    <a:pt x="1649794" y="1918888"/>
                  </a:lnTo>
                  <a:cubicBezTo>
                    <a:pt x="1652336" y="1920159"/>
                    <a:pt x="1652336" y="1923972"/>
                    <a:pt x="1649794" y="1925243"/>
                  </a:cubicBezTo>
                  <a:cubicBezTo>
                    <a:pt x="1649794" y="1926515"/>
                    <a:pt x="1648523" y="1927786"/>
                    <a:pt x="1647252" y="1927786"/>
                  </a:cubicBezTo>
                  <a:moveTo>
                    <a:pt x="1606579" y="1874400"/>
                  </a:moveTo>
                  <a:cubicBezTo>
                    <a:pt x="1605308" y="1874400"/>
                    <a:pt x="1604037" y="1873129"/>
                    <a:pt x="1602766" y="1873129"/>
                  </a:cubicBezTo>
                  <a:lnTo>
                    <a:pt x="1600224" y="1870587"/>
                  </a:lnTo>
                  <a:cubicBezTo>
                    <a:pt x="1598953" y="1869316"/>
                    <a:pt x="1598953" y="1868045"/>
                    <a:pt x="1598953" y="1866774"/>
                  </a:cubicBezTo>
                  <a:lnTo>
                    <a:pt x="1598953" y="1866774"/>
                  </a:lnTo>
                  <a:lnTo>
                    <a:pt x="1597682" y="1865503"/>
                  </a:lnTo>
                  <a:cubicBezTo>
                    <a:pt x="1597682" y="1865503"/>
                    <a:pt x="1596411" y="1864232"/>
                    <a:pt x="1596411" y="1864232"/>
                  </a:cubicBezTo>
                  <a:lnTo>
                    <a:pt x="1595140" y="1861689"/>
                  </a:lnTo>
                  <a:cubicBezTo>
                    <a:pt x="1593869" y="1861689"/>
                    <a:pt x="1592598" y="1861689"/>
                    <a:pt x="1592598" y="1860419"/>
                  </a:cubicBezTo>
                  <a:lnTo>
                    <a:pt x="1590056" y="1857876"/>
                  </a:lnTo>
                  <a:cubicBezTo>
                    <a:pt x="1588785" y="1856606"/>
                    <a:pt x="1588785" y="1855334"/>
                    <a:pt x="1588785" y="1854063"/>
                  </a:cubicBezTo>
                  <a:lnTo>
                    <a:pt x="1588785" y="1854063"/>
                  </a:lnTo>
                  <a:cubicBezTo>
                    <a:pt x="1586243" y="1852792"/>
                    <a:pt x="1586243" y="1848979"/>
                    <a:pt x="1588785" y="1847708"/>
                  </a:cubicBezTo>
                  <a:cubicBezTo>
                    <a:pt x="1591326" y="1846436"/>
                    <a:pt x="1593869" y="1846436"/>
                    <a:pt x="1596411" y="1847708"/>
                  </a:cubicBezTo>
                  <a:lnTo>
                    <a:pt x="1597682" y="1848979"/>
                  </a:lnTo>
                  <a:cubicBezTo>
                    <a:pt x="1598953" y="1850250"/>
                    <a:pt x="1598953" y="1851521"/>
                    <a:pt x="1598953" y="1852792"/>
                  </a:cubicBezTo>
                  <a:cubicBezTo>
                    <a:pt x="1600224" y="1852792"/>
                    <a:pt x="1602766" y="1854063"/>
                    <a:pt x="1602766" y="1855334"/>
                  </a:cubicBezTo>
                  <a:lnTo>
                    <a:pt x="1605308" y="1859147"/>
                  </a:lnTo>
                  <a:lnTo>
                    <a:pt x="1606579" y="1860419"/>
                  </a:lnTo>
                  <a:cubicBezTo>
                    <a:pt x="1607850" y="1861689"/>
                    <a:pt x="1607850" y="1862961"/>
                    <a:pt x="1607850" y="1864232"/>
                  </a:cubicBezTo>
                  <a:lnTo>
                    <a:pt x="1607850" y="1864232"/>
                  </a:lnTo>
                  <a:lnTo>
                    <a:pt x="1609121" y="1865503"/>
                  </a:lnTo>
                  <a:cubicBezTo>
                    <a:pt x="1610392" y="1866774"/>
                    <a:pt x="1610392" y="1868045"/>
                    <a:pt x="1610392" y="1869316"/>
                  </a:cubicBezTo>
                  <a:cubicBezTo>
                    <a:pt x="1611663" y="1871858"/>
                    <a:pt x="1609121" y="1874400"/>
                    <a:pt x="1606579" y="1874400"/>
                  </a:cubicBezTo>
                  <a:moveTo>
                    <a:pt x="1565906" y="1818473"/>
                  </a:moveTo>
                  <a:cubicBezTo>
                    <a:pt x="1564635" y="1818473"/>
                    <a:pt x="1562093" y="1817202"/>
                    <a:pt x="1562093" y="1815931"/>
                  </a:cubicBezTo>
                  <a:lnTo>
                    <a:pt x="1558280" y="1808304"/>
                  </a:lnTo>
                  <a:lnTo>
                    <a:pt x="1557009" y="1807033"/>
                  </a:lnTo>
                  <a:cubicBezTo>
                    <a:pt x="1555738" y="1805763"/>
                    <a:pt x="1555738" y="1804491"/>
                    <a:pt x="1555738" y="1803220"/>
                  </a:cubicBezTo>
                  <a:lnTo>
                    <a:pt x="1555738" y="1803220"/>
                  </a:lnTo>
                  <a:lnTo>
                    <a:pt x="1551925" y="1799407"/>
                  </a:lnTo>
                  <a:cubicBezTo>
                    <a:pt x="1550654" y="1798136"/>
                    <a:pt x="1550654" y="1796865"/>
                    <a:pt x="1550654" y="1795593"/>
                  </a:cubicBezTo>
                  <a:lnTo>
                    <a:pt x="1550654" y="1793052"/>
                  </a:lnTo>
                  <a:cubicBezTo>
                    <a:pt x="1550654" y="1790510"/>
                    <a:pt x="1553196" y="1787967"/>
                    <a:pt x="1555738" y="1787967"/>
                  </a:cubicBezTo>
                  <a:cubicBezTo>
                    <a:pt x="1558280" y="1787967"/>
                    <a:pt x="1560822" y="1790510"/>
                    <a:pt x="1560822" y="1793052"/>
                  </a:cubicBezTo>
                  <a:lnTo>
                    <a:pt x="1564635" y="1796865"/>
                  </a:lnTo>
                  <a:cubicBezTo>
                    <a:pt x="1565906" y="1798136"/>
                    <a:pt x="1565906" y="1799407"/>
                    <a:pt x="1565906" y="1800678"/>
                  </a:cubicBezTo>
                  <a:lnTo>
                    <a:pt x="1565906" y="1800678"/>
                  </a:lnTo>
                  <a:lnTo>
                    <a:pt x="1567177" y="1801949"/>
                  </a:lnTo>
                  <a:cubicBezTo>
                    <a:pt x="1567177" y="1801949"/>
                    <a:pt x="1568448" y="1803220"/>
                    <a:pt x="1568448" y="1803220"/>
                  </a:cubicBezTo>
                  <a:lnTo>
                    <a:pt x="1573533" y="1812118"/>
                  </a:lnTo>
                  <a:cubicBezTo>
                    <a:pt x="1574803" y="1814659"/>
                    <a:pt x="1573533" y="1817202"/>
                    <a:pt x="1570990" y="1818473"/>
                  </a:cubicBezTo>
                  <a:cubicBezTo>
                    <a:pt x="1567177" y="1818473"/>
                    <a:pt x="1567177" y="1818473"/>
                    <a:pt x="1565906" y="1818473"/>
                  </a:cubicBezTo>
                  <a:moveTo>
                    <a:pt x="1530317" y="1760003"/>
                  </a:moveTo>
                  <a:cubicBezTo>
                    <a:pt x="1529047" y="1760003"/>
                    <a:pt x="1527775" y="1758733"/>
                    <a:pt x="1526504" y="1758733"/>
                  </a:cubicBezTo>
                  <a:cubicBezTo>
                    <a:pt x="1525234" y="1758733"/>
                    <a:pt x="1523962" y="1757461"/>
                    <a:pt x="1523962" y="1756190"/>
                  </a:cubicBezTo>
                  <a:lnTo>
                    <a:pt x="1515065" y="1738395"/>
                  </a:lnTo>
                  <a:cubicBezTo>
                    <a:pt x="1513794" y="1735853"/>
                    <a:pt x="1515065" y="1733311"/>
                    <a:pt x="1517607" y="1732040"/>
                  </a:cubicBezTo>
                  <a:cubicBezTo>
                    <a:pt x="1520149" y="1730769"/>
                    <a:pt x="1522691" y="1732040"/>
                    <a:pt x="1523962" y="1734582"/>
                  </a:cubicBezTo>
                  <a:lnTo>
                    <a:pt x="1531589" y="1749835"/>
                  </a:lnTo>
                  <a:cubicBezTo>
                    <a:pt x="1534130" y="1749835"/>
                    <a:pt x="1535402" y="1752377"/>
                    <a:pt x="1535402" y="1754920"/>
                  </a:cubicBezTo>
                  <a:lnTo>
                    <a:pt x="1535402" y="1756190"/>
                  </a:lnTo>
                  <a:cubicBezTo>
                    <a:pt x="1535402" y="1757461"/>
                    <a:pt x="1532860" y="1760003"/>
                    <a:pt x="1530317" y="1760003"/>
                  </a:cubicBezTo>
                  <a:moveTo>
                    <a:pt x="1506168" y="1695179"/>
                  </a:moveTo>
                  <a:cubicBezTo>
                    <a:pt x="1504897" y="1695179"/>
                    <a:pt x="1502355" y="1693907"/>
                    <a:pt x="1502355" y="1692637"/>
                  </a:cubicBezTo>
                  <a:lnTo>
                    <a:pt x="1499813" y="1688823"/>
                  </a:lnTo>
                  <a:cubicBezTo>
                    <a:pt x="1499813" y="1687552"/>
                    <a:pt x="1499813" y="1687552"/>
                    <a:pt x="1499813" y="1686281"/>
                  </a:cubicBezTo>
                  <a:lnTo>
                    <a:pt x="1499813" y="1667215"/>
                  </a:lnTo>
                  <a:cubicBezTo>
                    <a:pt x="1499813" y="1664673"/>
                    <a:pt x="1502355" y="1662130"/>
                    <a:pt x="1504897" y="1662130"/>
                  </a:cubicBezTo>
                  <a:cubicBezTo>
                    <a:pt x="1507439" y="1662130"/>
                    <a:pt x="1509981" y="1664673"/>
                    <a:pt x="1509981" y="1667215"/>
                  </a:cubicBezTo>
                  <a:lnTo>
                    <a:pt x="1509981" y="1686281"/>
                  </a:lnTo>
                  <a:lnTo>
                    <a:pt x="1511252" y="1688823"/>
                  </a:lnTo>
                  <a:cubicBezTo>
                    <a:pt x="1512523" y="1691366"/>
                    <a:pt x="1511252" y="1693907"/>
                    <a:pt x="1508710" y="1695179"/>
                  </a:cubicBezTo>
                  <a:cubicBezTo>
                    <a:pt x="1507439" y="1695179"/>
                    <a:pt x="1507439" y="1695179"/>
                    <a:pt x="1506168" y="1695179"/>
                  </a:cubicBezTo>
                  <a:moveTo>
                    <a:pt x="1499813" y="1623998"/>
                  </a:moveTo>
                  <a:cubicBezTo>
                    <a:pt x="1497271" y="1623998"/>
                    <a:pt x="1494729" y="1622727"/>
                    <a:pt x="1494729" y="1620185"/>
                  </a:cubicBezTo>
                  <a:lnTo>
                    <a:pt x="1492186" y="1596035"/>
                  </a:lnTo>
                  <a:cubicBezTo>
                    <a:pt x="1492186" y="1593493"/>
                    <a:pt x="1493458" y="1590951"/>
                    <a:pt x="1497271" y="1590951"/>
                  </a:cubicBezTo>
                  <a:cubicBezTo>
                    <a:pt x="1499813" y="1590951"/>
                    <a:pt x="1502355" y="1592221"/>
                    <a:pt x="1502355" y="1594764"/>
                  </a:cubicBezTo>
                  <a:lnTo>
                    <a:pt x="1504897" y="1618914"/>
                  </a:lnTo>
                  <a:cubicBezTo>
                    <a:pt x="1504897" y="1621457"/>
                    <a:pt x="1502355" y="1623998"/>
                    <a:pt x="1499813" y="1623998"/>
                  </a:cubicBezTo>
                  <a:cubicBezTo>
                    <a:pt x="1499813" y="1623998"/>
                    <a:pt x="1499813" y="1623998"/>
                    <a:pt x="1499813" y="1623998"/>
                  </a:cubicBezTo>
                  <a:moveTo>
                    <a:pt x="1494729" y="1552818"/>
                  </a:moveTo>
                  <a:cubicBezTo>
                    <a:pt x="1492186" y="1552818"/>
                    <a:pt x="1489644" y="1550276"/>
                    <a:pt x="1489644" y="1547734"/>
                  </a:cubicBezTo>
                  <a:lnTo>
                    <a:pt x="1489644" y="1524854"/>
                  </a:lnTo>
                  <a:cubicBezTo>
                    <a:pt x="1489644" y="1523584"/>
                    <a:pt x="1489644" y="1522312"/>
                    <a:pt x="1490916" y="1521041"/>
                  </a:cubicBezTo>
                  <a:cubicBezTo>
                    <a:pt x="1493458" y="1519771"/>
                    <a:pt x="1495999" y="1518499"/>
                    <a:pt x="1497271" y="1521041"/>
                  </a:cubicBezTo>
                  <a:cubicBezTo>
                    <a:pt x="1498542" y="1522312"/>
                    <a:pt x="1498542" y="1523584"/>
                    <a:pt x="1498542" y="1524854"/>
                  </a:cubicBezTo>
                  <a:lnTo>
                    <a:pt x="1498542" y="1547734"/>
                  </a:lnTo>
                  <a:cubicBezTo>
                    <a:pt x="1499813" y="1550276"/>
                    <a:pt x="1497271" y="1552818"/>
                    <a:pt x="1494729" y="1552818"/>
                  </a:cubicBezTo>
                  <a:moveTo>
                    <a:pt x="1489644" y="1480367"/>
                  </a:moveTo>
                  <a:cubicBezTo>
                    <a:pt x="1487103" y="1480367"/>
                    <a:pt x="1484561" y="1479096"/>
                    <a:pt x="1484561" y="1476554"/>
                  </a:cubicBezTo>
                  <a:lnTo>
                    <a:pt x="1484561" y="1470198"/>
                  </a:lnTo>
                  <a:lnTo>
                    <a:pt x="1483289" y="1466385"/>
                  </a:lnTo>
                  <a:cubicBezTo>
                    <a:pt x="1483289" y="1465114"/>
                    <a:pt x="1483289" y="1465114"/>
                    <a:pt x="1483289" y="1463843"/>
                  </a:cubicBezTo>
                  <a:lnTo>
                    <a:pt x="1483289" y="1452403"/>
                  </a:lnTo>
                  <a:cubicBezTo>
                    <a:pt x="1483289" y="1449861"/>
                    <a:pt x="1485831" y="1447319"/>
                    <a:pt x="1488374" y="1447319"/>
                  </a:cubicBezTo>
                  <a:cubicBezTo>
                    <a:pt x="1490916" y="1447319"/>
                    <a:pt x="1493458" y="1449861"/>
                    <a:pt x="1493458" y="1452403"/>
                  </a:cubicBezTo>
                  <a:lnTo>
                    <a:pt x="1493458" y="1462572"/>
                  </a:lnTo>
                  <a:lnTo>
                    <a:pt x="1494729" y="1466385"/>
                  </a:lnTo>
                  <a:cubicBezTo>
                    <a:pt x="1494729" y="1467656"/>
                    <a:pt x="1494729" y="1467656"/>
                    <a:pt x="1494729" y="1468928"/>
                  </a:cubicBezTo>
                  <a:lnTo>
                    <a:pt x="1494729" y="1475283"/>
                  </a:lnTo>
                  <a:cubicBezTo>
                    <a:pt x="1494729" y="1477824"/>
                    <a:pt x="1492186" y="1480367"/>
                    <a:pt x="1489644" y="1480367"/>
                  </a:cubicBezTo>
                  <a:moveTo>
                    <a:pt x="1470579" y="1415542"/>
                  </a:moveTo>
                  <a:cubicBezTo>
                    <a:pt x="1469308" y="1415542"/>
                    <a:pt x="1468037" y="1415542"/>
                    <a:pt x="1468037" y="1414271"/>
                  </a:cubicBezTo>
                  <a:lnTo>
                    <a:pt x="1468037" y="1414271"/>
                  </a:lnTo>
                  <a:cubicBezTo>
                    <a:pt x="1466766" y="1413000"/>
                    <a:pt x="1466766" y="1411729"/>
                    <a:pt x="1466766" y="1410458"/>
                  </a:cubicBezTo>
                  <a:lnTo>
                    <a:pt x="1466766" y="1410458"/>
                  </a:lnTo>
                  <a:lnTo>
                    <a:pt x="1465495" y="1409187"/>
                  </a:lnTo>
                  <a:cubicBezTo>
                    <a:pt x="1464224" y="1407915"/>
                    <a:pt x="1464224" y="1406645"/>
                    <a:pt x="1464224" y="1405374"/>
                  </a:cubicBezTo>
                  <a:lnTo>
                    <a:pt x="1464224" y="1405374"/>
                  </a:lnTo>
                  <a:lnTo>
                    <a:pt x="1462953" y="1404102"/>
                  </a:lnTo>
                  <a:cubicBezTo>
                    <a:pt x="1461682" y="1402831"/>
                    <a:pt x="1461682" y="1401560"/>
                    <a:pt x="1461682" y="1400289"/>
                  </a:cubicBezTo>
                  <a:lnTo>
                    <a:pt x="1461682" y="1400289"/>
                  </a:lnTo>
                  <a:lnTo>
                    <a:pt x="1460411" y="1399018"/>
                  </a:lnTo>
                  <a:cubicBezTo>
                    <a:pt x="1459140" y="1397747"/>
                    <a:pt x="1459140" y="1396476"/>
                    <a:pt x="1459140" y="1395205"/>
                  </a:cubicBezTo>
                  <a:lnTo>
                    <a:pt x="1459140" y="1395205"/>
                  </a:lnTo>
                  <a:lnTo>
                    <a:pt x="1457869" y="1393934"/>
                  </a:lnTo>
                  <a:cubicBezTo>
                    <a:pt x="1456598" y="1392663"/>
                    <a:pt x="1456598" y="1391391"/>
                    <a:pt x="1456598" y="1390121"/>
                  </a:cubicBezTo>
                  <a:cubicBezTo>
                    <a:pt x="1456598" y="1387578"/>
                    <a:pt x="1459140" y="1385036"/>
                    <a:pt x="1461682" y="1385036"/>
                  </a:cubicBezTo>
                  <a:cubicBezTo>
                    <a:pt x="1464224" y="1385036"/>
                    <a:pt x="1465495" y="1386308"/>
                    <a:pt x="1466766" y="1387578"/>
                  </a:cubicBezTo>
                  <a:lnTo>
                    <a:pt x="1468037" y="1388849"/>
                  </a:lnTo>
                  <a:cubicBezTo>
                    <a:pt x="1469308" y="1390121"/>
                    <a:pt x="1469308" y="1391391"/>
                    <a:pt x="1469308" y="1392663"/>
                  </a:cubicBezTo>
                  <a:lnTo>
                    <a:pt x="1469308" y="1392663"/>
                  </a:lnTo>
                  <a:lnTo>
                    <a:pt x="1470579" y="1393934"/>
                  </a:lnTo>
                  <a:cubicBezTo>
                    <a:pt x="1471850" y="1395205"/>
                    <a:pt x="1471850" y="1396476"/>
                    <a:pt x="1471850" y="1397747"/>
                  </a:cubicBezTo>
                  <a:lnTo>
                    <a:pt x="1471850" y="1397747"/>
                  </a:lnTo>
                  <a:lnTo>
                    <a:pt x="1473121" y="1399018"/>
                  </a:lnTo>
                  <a:cubicBezTo>
                    <a:pt x="1474393" y="1400289"/>
                    <a:pt x="1474393" y="1401560"/>
                    <a:pt x="1474393" y="1402831"/>
                  </a:cubicBezTo>
                  <a:lnTo>
                    <a:pt x="1474393" y="1402831"/>
                  </a:lnTo>
                  <a:lnTo>
                    <a:pt x="1475663" y="1404102"/>
                  </a:lnTo>
                  <a:cubicBezTo>
                    <a:pt x="1476934" y="1405374"/>
                    <a:pt x="1476934" y="1406645"/>
                    <a:pt x="1476934" y="1407915"/>
                  </a:cubicBezTo>
                  <a:lnTo>
                    <a:pt x="1476934" y="1409187"/>
                  </a:lnTo>
                  <a:cubicBezTo>
                    <a:pt x="1476934" y="1410458"/>
                    <a:pt x="1476934" y="1413000"/>
                    <a:pt x="1475663" y="1414271"/>
                  </a:cubicBezTo>
                  <a:cubicBezTo>
                    <a:pt x="1473121" y="1415542"/>
                    <a:pt x="1471850" y="1415542"/>
                    <a:pt x="1470579" y="1415542"/>
                  </a:cubicBezTo>
                  <a:moveTo>
                    <a:pt x="1441345" y="1357072"/>
                  </a:moveTo>
                  <a:cubicBezTo>
                    <a:pt x="1440075" y="1357072"/>
                    <a:pt x="1437532" y="1355802"/>
                    <a:pt x="1436262" y="1354531"/>
                  </a:cubicBezTo>
                  <a:lnTo>
                    <a:pt x="1431177" y="1345633"/>
                  </a:lnTo>
                  <a:cubicBezTo>
                    <a:pt x="1428635" y="1345633"/>
                    <a:pt x="1427364" y="1343091"/>
                    <a:pt x="1427364" y="1340548"/>
                  </a:cubicBezTo>
                  <a:lnTo>
                    <a:pt x="1427364" y="1340548"/>
                  </a:lnTo>
                  <a:cubicBezTo>
                    <a:pt x="1426093" y="1339278"/>
                    <a:pt x="1424822" y="1338006"/>
                    <a:pt x="1424822" y="1336735"/>
                  </a:cubicBezTo>
                  <a:lnTo>
                    <a:pt x="1424822" y="1335465"/>
                  </a:lnTo>
                  <a:cubicBezTo>
                    <a:pt x="1424822" y="1332922"/>
                    <a:pt x="1427364" y="1330380"/>
                    <a:pt x="1429907" y="1330380"/>
                  </a:cubicBezTo>
                  <a:cubicBezTo>
                    <a:pt x="1431177" y="1330380"/>
                    <a:pt x="1433719" y="1331651"/>
                    <a:pt x="1433719" y="1332922"/>
                  </a:cubicBezTo>
                  <a:cubicBezTo>
                    <a:pt x="1436262" y="1334193"/>
                    <a:pt x="1437532" y="1335465"/>
                    <a:pt x="1437532" y="1338006"/>
                  </a:cubicBezTo>
                  <a:lnTo>
                    <a:pt x="1437532" y="1338006"/>
                  </a:lnTo>
                  <a:cubicBezTo>
                    <a:pt x="1438803" y="1338006"/>
                    <a:pt x="1438803" y="1339278"/>
                    <a:pt x="1438803" y="1340548"/>
                  </a:cubicBezTo>
                  <a:lnTo>
                    <a:pt x="1445158" y="1351988"/>
                  </a:lnTo>
                  <a:cubicBezTo>
                    <a:pt x="1446430" y="1354531"/>
                    <a:pt x="1445158" y="1357072"/>
                    <a:pt x="1442617" y="1358344"/>
                  </a:cubicBezTo>
                  <a:cubicBezTo>
                    <a:pt x="1442617" y="1357072"/>
                    <a:pt x="1441345" y="1357072"/>
                    <a:pt x="1441345" y="1357072"/>
                  </a:cubicBezTo>
                  <a:moveTo>
                    <a:pt x="1405757" y="1299874"/>
                  </a:moveTo>
                  <a:cubicBezTo>
                    <a:pt x="1404486" y="1299874"/>
                    <a:pt x="1401944" y="1298603"/>
                    <a:pt x="1401944" y="1297332"/>
                  </a:cubicBezTo>
                  <a:lnTo>
                    <a:pt x="1399402" y="1292248"/>
                  </a:lnTo>
                  <a:lnTo>
                    <a:pt x="1398131" y="1290977"/>
                  </a:lnTo>
                  <a:cubicBezTo>
                    <a:pt x="1396859" y="1289705"/>
                    <a:pt x="1396859" y="1288435"/>
                    <a:pt x="1396859" y="1287163"/>
                  </a:cubicBezTo>
                  <a:lnTo>
                    <a:pt x="1396859" y="1287163"/>
                  </a:lnTo>
                  <a:lnTo>
                    <a:pt x="1391776" y="1282079"/>
                  </a:lnTo>
                  <a:cubicBezTo>
                    <a:pt x="1390504" y="1280808"/>
                    <a:pt x="1390504" y="1279537"/>
                    <a:pt x="1390504" y="1278266"/>
                  </a:cubicBezTo>
                  <a:lnTo>
                    <a:pt x="1390504" y="1276995"/>
                  </a:lnTo>
                  <a:cubicBezTo>
                    <a:pt x="1390504" y="1275724"/>
                    <a:pt x="1390504" y="1273182"/>
                    <a:pt x="1391776" y="1273182"/>
                  </a:cubicBezTo>
                  <a:cubicBezTo>
                    <a:pt x="1394317" y="1271911"/>
                    <a:pt x="1396859" y="1270639"/>
                    <a:pt x="1398131" y="1273182"/>
                  </a:cubicBezTo>
                  <a:cubicBezTo>
                    <a:pt x="1399402" y="1274452"/>
                    <a:pt x="1399402" y="1275724"/>
                    <a:pt x="1399402" y="1276995"/>
                  </a:cubicBezTo>
                  <a:lnTo>
                    <a:pt x="1399402" y="1276995"/>
                  </a:lnTo>
                  <a:lnTo>
                    <a:pt x="1404486" y="1282079"/>
                  </a:lnTo>
                  <a:cubicBezTo>
                    <a:pt x="1405757" y="1283350"/>
                    <a:pt x="1405757" y="1284622"/>
                    <a:pt x="1405757" y="1285892"/>
                  </a:cubicBezTo>
                  <a:lnTo>
                    <a:pt x="1405757" y="1285892"/>
                  </a:lnTo>
                  <a:lnTo>
                    <a:pt x="1407027" y="1287163"/>
                  </a:lnTo>
                  <a:cubicBezTo>
                    <a:pt x="1407027" y="1287163"/>
                    <a:pt x="1408299" y="1288435"/>
                    <a:pt x="1408299" y="1288435"/>
                  </a:cubicBezTo>
                  <a:lnTo>
                    <a:pt x="1410841" y="1293519"/>
                  </a:lnTo>
                  <a:cubicBezTo>
                    <a:pt x="1412112" y="1296061"/>
                    <a:pt x="1410841" y="1298603"/>
                    <a:pt x="1408299" y="1299874"/>
                  </a:cubicBezTo>
                  <a:cubicBezTo>
                    <a:pt x="1408299" y="1299874"/>
                    <a:pt x="1407027" y="1299874"/>
                    <a:pt x="1405757" y="1299874"/>
                  </a:cubicBezTo>
                  <a:moveTo>
                    <a:pt x="1367626" y="1242676"/>
                  </a:moveTo>
                  <a:cubicBezTo>
                    <a:pt x="1366355" y="1242676"/>
                    <a:pt x="1363813" y="1241405"/>
                    <a:pt x="1363813" y="1240134"/>
                  </a:cubicBezTo>
                  <a:lnTo>
                    <a:pt x="1363813" y="1238862"/>
                  </a:lnTo>
                  <a:cubicBezTo>
                    <a:pt x="1362541" y="1238862"/>
                    <a:pt x="1361271" y="1237592"/>
                    <a:pt x="1360000" y="1236320"/>
                  </a:cubicBezTo>
                  <a:lnTo>
                    <a:pt x="1357458" y="1232507"/>
                  </a:lnTo>
                  <a:lnTo>
                    <a:pt x="1356186" y="1231236"/>
                  </a:lnTo>
                  <a:cubicBezTo>
                    <a:pt x="1354916" y="1229965"/>
                    <a:pt x="1354916" y="1228694"/>
                    <a:pt x="1354916" y="1227423"/>
                  </a:cubicBezTo>
                  <a:lnTo>
                    <a:pt x="1354916" y="1227423"/>
                  </a:lnTo>
                  <a:lnTo>
                    <a:pt x="1353645" y="1226152"/>
                  </a:lnTo>
                  <a:cubicBezTo>
                    <a:pt x="1352373" y="1224881"/>
                    <a:pt x="1352373" y="1223609"/>
                    <a:pt x="1352373" y="1222339"/>
                  </a:cubicBezTo>
                  <a:lnTo>
                    <a:pt x="1352373" y="1222339"/>
                  </a:lnTo>
                  <a:cubicBezTo>
                    <a:pt x="1351103" y="1221068"/>
                    <a:pt x="1351103" y="1217254"/>
                    <a:pt x="1352373" y="1215983"/>
                  </a:cubicBezTo>
                  <a:cubicBezTo>
                    <a:pt x="1354916" y="1214712"/>
                    <a:pt x="1357458" y="1214712"/>
                    <a:pt x="1360000" y="1215983"/>
                  </a:cubicBezTo>
                  <a:lnTo>
                    <a:pt x="1361271" y="1217254"/>
                  </a:lnTo>
                  <a:cubicBezTo>
                    <a:pt x="1362541" y="1218526"/>
                    <a:pt x="1362541" y="1219796"/>
                    <a:pt x="1362541" y="1221068"/>
                  </a:cubicBezTo>
                  <a:lnTo>
                    <a:pt x="1362541" y="1221068"/>
                  </a:lnTo>
                  <a:lnTo>
                    <a:pt x="1363813" y="1222339"/>
                  </a:lnTo>
                  <a:cubicBezTo>
                    <a:pt x="1365084" y="1223609"/>
                    <a:pt x="1365084" y="1224881"/>
                    <a:pt x="1365084" y="1226152"/>
                  </a:cubicBezTo>
                  <a:lnTo>
                    <a:pt x="1365084" y="1226152"/>
                  </a:lnTo>
                  <a:lnTo>
                    <a:pt x="1366355" y="1227423"/>
                  </a:lnTo>
                  <a:cubicBezTo>
                    <a:pt x="1366355" y="1227423"/>
                    <a:pt x="1367626" y="1228694"/>
                    <a:pt x="1367626" y="1228694"/>
                  </a:cubicBezTo>
                  <a:lnTo>
                    <a:pt x="1368897" y="1231236"/>
                  </a:lnTo>
                  <a:cubicBezTo>
                    <a:pt x="1370168" y="1231236"/>
                    <a:pt x="1371439" y="1232507"/>
                    <a:pt x="1372710" y="1233779"/>
                  </a:cubicBezTo>
                  <a:lnTo>
                    <a:pt x="1373981" y="1237592"/>
                  </a:lnTo>
                  <a:cubicBezTo>
                    <a:pt x="1375252" y="1240134"/>
                    <a:pt x="1373981" y="1242676"/>
                    <a:pt x="1371439" y="1243947"/>
                  </a:cubicBezTo>
                  <a:cubicBezTo>
                    <a:pt x="1368897" y="1242676"/>
                    <a:pt x="1368897" y="1242676"/>
                    <a:pt x="1367626" y="1242676"/>
                  </a:cubicBezTo>
                  <a:moveTo>
                    <a:pt x="1324411" y="1188019"/>
                  </a:moveTo>
                  <a:cubicBezTo>
                    <a:pt x="1323140" y="1188019"/>
                    <a:pt x="1321869" y="1188019"/>
                    <a:pt x="1320598" y="1186749"/>
                  </a:cubicBezTo>
                  <a:lnTo>
                    <a:pt x="1319327" y="1185477"/>
                  </a:lnTo>
                  <a:lnTo>
                    <a:pt x="1305345" y="1167683"/>
                  </a:lnTo>
                  <a:cubicBezTo>
                    <a:pt x="1304074" y="1165140"/>
                    <a:pt x="1304074" y="1162598"/>
                    <a:pt x="1306617" y="1161327"/>
                  </a:cubicBezTo>
                  <a:cubicBezTo>
                    <a:pt x="1309159" y="1160056"/>
                    <a:pt x="1311700" y="1160056"/>
                    <a:pt x="1312972" y="1162598"/>
                  </a:cubicBezTo>
                  <a:lnTo>
                    <a:pt x="1328224" y="1181664"/>
                  </a:lnTo>
                  <a:cubicBezTo>
                    <a:pt x="1329495" y="1184206"/>
                    <a:pt x="1329495" y="1186749"/>
                    <a:pt x="1328224" y="1188019"/>
                  </a:cubicBezTo>
                  <a:cubicBezTo>
                    <a:pt x="1326953" y="1186749"/>
                    <a:pt x="1325682" y="1188019"/>
                    <a:pt x="1324411" y="1188019"/>
                  </a:cubicBezTo>
                  <a:moveTo>
                    <a:pt x="1281196" y="1129550"/>
                  </a:moveTo>
                  <a:cubicBezTo>
                    <a:pt x="1279925" y="1129550"/>
                    <a:pt x="1278654" y="1129550"/>
                    <a:pt x="1278654" y="1128279"/>
                  </a:cubicBezTo>
                  <a:cubicBezTo>
                    <a:pt x="1277383" y="1128279"/>
                    <a:pt x="1276112" y="1128279"/>
                    <a:pt x="1274841" y="1127008"/>
                  </a:cubicBezTo>
                  <a:lnTo>
                    <a:pt x="1272299" y="1124466"/>
                  </a:lnTo>
                  <a:cubicBezTo>
                    <a:pt x="1271028" y="1123195"/>
                    <a:pt x="1271028" y="1121923"/>
                    <a:pt x="1271028" y="1120653"/>
                  </a:cubicBezTo>
                  <a:lnTo>
                    <a:pt x="1271028" y="1120653"/>
                  </a:lnTo>
                  <a:lnTo>
                    <a:pt x="1265944" y="1115568"/>
                  </a:lnTo>
                  <a:cubicBezTo>
                    <a:pt x="1265944" y="1115568"/>
                    <a:pt x="1264673" y="1114297"/>
                    <a:pt x="1264673" y="1114297"/>
                  </a:cubicBezTo>
                  <a:lnTo>
                    <a:pt x="1262131" y="1109213"/>
                  </a:lnTo>
                  <a:cubicBezTo>
                    <a:pt x="1260859" y="1106671"/>
                    <a:pt x="1262131" y="1104129"/>
                    <a:pt x="1264673" y="1102857"/>
                  </a:cubicBezTo>
                  <a:cubicBezTo>
                    <a:pt x="1267214" y="1101586"/>
                    <a:pt x="1269757" y="1102857"/>
                    <a:pt x="1271028" y="1105400"/>
                  </a:cubicBezTo>
                  <a:lnTo>
                    <a:pt x="1273569" y="1109213"/>
                  </a:lnTo>
                  <a:lnTo>
                    <a:pt x="1279925" y="1115568"/>
                  </a:lnTo>
                  <a:cubicBezTo>
                    <a:pt x="1281196" y="1116839"/>
                    <a:pt x="1281196" y="1118110"/>
                    <a:pt x="1281196" y="1119382"/>
                  </a:cubicBezTo>
                  <a:cubicBezTo>
                    <a:pt x="1282467" y="1119382"/>
                    <a:pt x="1285009" y="1120653"/>
                    <a:pt x="1285009" y="1121923"/>
                  </a:cubicBezTo>
                  <a:lnTo>
                    <a:pt x="1285009" y="1123195"/>
                  </a:lnTo>
                  <a:cubicBezTo>
                    <a:pt x="1286280" y="1125737"/>
                    <a:pt x="1285009" y="1128279"/>
                    <a:pt x="1282467" y="1129550"/>
                  </a:cubicBezTo>
                  <a:cubicBezTo>
                    <a:pt x="1282467" y="1129550"/>
                    <a:pt x="1281196" y="1129550"/>
                    <a:pt x="1281196" y="1129550"/>
                  </a:cubicBezTo>
                  <a:moveTo>
                    <a:pt x="1235439" y="1077436"/>
                  </a:moveTo>
                  <a:cubicBezTo>
                    <a:pt x="1234168" y="1077436"/>
                    <a:pt x="1231626" y="1076165"/>
                    <a:pt x="1231626" y="1076165"/>
                  </a:cubicBezTo>
                  <a:lnTo>
                    <a:pt x="1229084" y="1074894"/>
                  </a:lnTo>
                  <a:cubicBezTo>
                    <a:pt x="1229084" y="1074894"/>
                    <a:pt x="1227813" y="1074894"/>
                    <a:pt x="1227813" y="1073623"/>
                  </a:cubicBezTo>
                  <a:lnTo>
                    <a:pt x="1226542" y="1072352"/>
                  </a:lnTo>
                  <a:cubicBezTo>
                    <a:pt x="1225271" y="1072352"/>
                    <a:pt x="1224000" y="1072352"/>
                    <a:pt x="1222728" y="1071080"/>
                  </a:cubicBezTo>
                  <a:lnTo>
                    <a:pt x="1220187" y="1068539"/>
                  </a:lnTo>
                  <a:cubicBezTo>
                    <a:pt x="1218915" y="1067267"/>
                    <a:pt x="1218915" y="1065996"/>
                    <a:pt x="1218915" y="1064725"/>
                  </a:cubicBezTo>
                  <a:cubicBezTo>
                    <a:pt x="1217645" y="1064725"/>
                    <a:pt x="1216373" y="1064725"/>
                    <a:pt x="1215103" y="1063454"/>
                  </a:cubicBezTo>
                  <a:lnTo>
                    <a:pt x="1213832" y="1062183"/>
                  </a:lnTo>
                  <a:cubicBezTo>
                    <a:pt x="1211290" y="1060912"/>
                    <a:pt x="1211290" y="1057099"/>
                    <a:pt x="1213832" y="1055828"/>
                  </a:cubicBezTo>
                  <a:cubicBezTo>
                    <a:pt x="1215103" y="1054556"/>
                    <a:pt x="1218915" y="1054556"/>
                    <a:pt x="1220187" y="1055828"/>
                  </a:cubicBezTo>
                  <a:lnTo>
                    <a:pt x="1220187" y="1055828"/>
                  </a:lnTo>
                  <a:cubicBezTo>
                    <a:pt x="1221458" y="1055828"/>
                    <a:pt x="1222728" y="1055828"/>
                    <a:pt x="1224000" y="1057099"/>
                  </a:cubicBezTo>
                  <a:lnTo>
                    <a:pt x="1226542" y="1059641"/>
                  </a:lnTo>
                  <a:cubicBezTo>
                    <a:pt x="1227813" y="1060912"/>
                    <a:pt x="1227813" y="1062183"/>
                    <a:pt x="1227813" y="1063454"/>
                  </a:cubicBezTo>
                  <a:cubicBezTo>
                    <a:pt x="1229084" y="1063454"/>
                    <a:pt x="1230355" y="1063454"/>
                    <a:pt x="1231626" y="1064725"/>
                  </a:cubicBezTo>
                  <a:lnTo>
                    <a:pt x="1232897" y="1065996"/>
                  </a:lnTo>
                  <a:lnTo>
                    <a:pt x="1236710" y="1068539"/>
                  </a:lnTo>
                  <a:cubicBezTo>
                    <a:pt x="1237981" y="1069810"/>
                    <a:pt x="1239252" y="1071080"/>
                    <a:pt x="1239252" y="1072352"/>
                  </a:cubicBezTo>
                  <a:cubicBezTo>
                    <a:pt x="1240523" y="1074894"/>
                    <a:pt x="1237981" y="1077436"/>
                    <a:pt x="1235439" y="1077436"/>
                  </a:cubicBezTo>
                  <a:moveTo>
                    <a:pt x="1183327" y="1036762"/>
                  </a:moveTo>
                  <a:cubicBezTo>
                    <a:pt x="1182056" y="1036762"/>
                    <a:pt x="1182056" y="1036762"/>
                    <a:pt x="1180785" y="1036762"/>
                  </a:cubicBezTo>
                  <a:lnTo>
                    <a:pt x="1178242" y="1035490"/>
                  </a:lnTo>
                  <a:cubicBezTo>
                    <a:pt x="1178242" y="1035490"/>
                    <a:pt x="1176972" y="1035490"/>
                    <a:pt x="1176972" y="1034220"/>
                  </a:cubicBezTo>
                  <a:lnTo>
                    <a:pt x="1173159" y="1030406"/>
                  </a:lnTo>
                  <a:cubicBezTo>
                    <a:pt x="1170617" y="1030406"/>
                    <a:pt x="1168074" y="1029135"/>
                    <a:pt x="1168074" y="1026593"/>
                  </a:cubicBezTo>
                  <a:lnTo>
                    <a:pt x="1165532" y="1025322"/>
                  </a:lnTo>
                  <a:cubicBezTo>
                    <a:pt x="1165532" y="1025322"/>
                    <a:pt x="1164261" y="1025322"/>
                    <a:pt x="1164261" y="1024051"/>
                  </a:cubicBezTo>
                  <a:lnTo>
                    <a:pt x="1162991" y="1022780"/>
                  </a:lnTo>
                  <a:cubicBezTo>
                    <a:pt x="1160448" y="1022780"/>
                    <a:pt x="1157906" y="1020237"/>
                    <a:pt x="1157906" y="1017696"/>
                  </a:cubicBezTo>
                  <a:cubicBezTo>
                    <a:pt x="1157906" y="1015153"/>
                    <a:pt x="1160448" y="1012611"/>
                    <a:pt x="1162991" y="1012611"/>
                  </a:cubicBezTo>
                  <a:lnTo>
                    <a:pt x="1164261" y="1012611"/>
                  </a:lnTo>
                  <a:cubicBezTo>
                    <a:pt x="1165532" y="1012611"/>
                    <a:pt x="1166804" y="1012611"/>
                    <a:pt x="1168074" y="1013882"/>
                  </a:cubicBezTo>
                  <a:lnTo>
                    <a:pt x="1169346" y="1015153"/>
                  </a:lnTo>
                  <a:lnTo>
                    <a:pt x="1173159" y="1017696"/>
                  </a:lnTo>
                  <a:cubicBezTo>
                    <a:pt x="1174429" y="1017696"/>
                    <a:pt x="1174429" y="1018966"/>
                    <a:pt x="1175701" y="1020237"/>
                  </a:cubicBezTo>
                  <a:cubicBezTo>
                    <a:pt x="1175701" y="1020237"/>
                    <a:pt x="1176972" y="1020237"/>
                    <a:pt x="1176972" y="1021509"/>
                  </a:cubicBezTo>
                  <a:lnTo>
                    <a:pt x="1180785" y="1025322"/>
                  </a:lnTo>
                  <a:lnTo>
                    <a:pt x="1182056" y="1026593"/>
                  </a:lnTo>
                  <a:cubicBezTo>
                    <a:pt x="1184598" y="1027864"/>
                    <a:pt x="1185869" y="1030406"/>
                    <a:pt x="1184598" y="1032948"/>
                  </a:cubicBezTo>
                  <a:cubicBezTo>
                    <a:pt x="1185869" y="1035490"/>
                    <a:pt x="1184598" y="1036762"/>
                    <a:pt x="1183327" y="1036762"/>
                  </a:cubicBezTo>
                  <a:moveTo>
                    <a:pt x="1127401" y="997358"/>
                  </a:moveTo>
                  <a:cubicBezTo>
                    <a:pt x="1126131" y="997358"/>
                    <a:pt x="1124860" y="997358"/>
                    <a:pt x="1123588" y="996087"/>
                  </a:cubicBezTo>
                  <a:lnTo>
                    <a:pt x="1123588" y="996087"/>
                  </a:lnTo>
                  <a:cubicBezTo>
                    <a:pt x="1122318" y="996087"/>
                    <a:pt x="1121046" y="996087"/>
                    <a:pt x="1119775" y="994816"/>
                  </a:cubicBezTo>
                  <a:lnTo>
                    <a:pt x="1118505" y="993545"/>
                  </a:lnTo>
                  <a:lnTo>
                    <a:pt x="1114691" y="991003"/>
                  </a:lnTo>
                  <a:cubicBezTo>
                    <a:pt x="1114691" y="991003"/>
                    <a:pt x="1113420" y="991003"/>
                    <a:pt x="1113420" y="989732"/>
                  </a:cubicBezTo>
                  <a:lnTo>
                    <a:pt x="1112150" y="988460"/>
                  </a:lnTo>
                  <a:cubicBezTo>
                    <a:pt x="1110878" y="988460"/>
                    <a:pt x="1109607" y="988460"/>
                    <a:pt x="1108336" y="987190"/>
                  </a:cubicBezTo>
                  <a:lnTo>
                    <a:pt x="1105794" y="984647"/>
                  </a:lnTo>
                  <a:cubicBezTo>
                    <a:pt x="1103252" y="983377"/>
                    <a:pt x="1101981" y="980834"/>
                    <a:pt x="1103252" y="978292"/>
                  </a:cubicBezTo>
                  <a:cubicBezTo>
                    <a:pt x="1104523" y="975750"/>
                    <a:pt x="1107065" y="974479"/>
                    <a:pt x="1109607" y="975750"/>
                  </a:cubicBezTo>
                  <a:lnTo>
                    <a:pt x="1112150" y="977021"/>
                  </a:lnTo>
                  <a:cubicBezTo>
                    <a:pt x="1112150" y="977021"/>
                    <a:pt x="1113420" y="977021"/>
                    <a:pt x="1113420" y="978292"/>
                  </a:cubicBezTo>
                  <a:lnTo>
                    <a:pt x="1114691" y="979563"/>
                  </a:lnTo>
                  <a:cubicBezTo>
                    <a:pt x="1115962" y="979563"/>
                    <a:pt x="1117233" y="979563"/>
                    <a:pt x="1118505" y="980834"/>
                  </a:cubicBezTo>
                  <a:lnTo>
                    <a:pt x="1119775" y="982105"/>
                  </a:lnTo>
                  <a:lnTo>
                    <a:pt x="1123588" y="984647"/>
                  </a:lnTo>
                  <a:cubicBezTo>
                    <a:pt x="1123588" y="984647"/>
                    <a:pt x="1124860" y="984647"/>
                    <a:pt x="1124860" y="985919"/>
                  </a:cubicBezTo>
                  <a:lnTo>
                    <a:pt x="1126131" y="987190"/>
                  </a:lnTo>
                  <a:cubicBezTo>
                    <a:pt x="1127401" y="987190"/>
                    <a:pt x="1128673" y="987190"/>
                    <a:pt x="1129943" y="988460"/>
                  </a:cubicBezTo>
                  <a:lnTo>
                    <a:pt x="1131215" y="989732"/>
                  </a:lnTo>
                  <a:cubicBezTo>
                    <a:pt x="1133756" y="991003"/>
                    <a:pt x="1133756" y="994816"/>
                    <a:pt x="1131215" y="996087"/>
                  </a:cubicBezTo>
                  <a:cubicBezTo>
                    <a:pt x="1129943" y="997358"/>
                    <a:pt x="1128673" y="997358"/>
                    <a:pt x="1127401" y="997358"/>
                  </a:cubicBezTo>
                  <a:moveTo>
                    <a:pt x="1067664" y="961768"/>
                  </a:moveTo>
                  <a:cubicBezTo>
                    <a:pt x="1067664" y="961768"/>
                    <a:pt x="1067664" y="961768"/>
                    <a:pt x="1067664" y="961768"/>
                  </a:cubicBezTo>
                  <a:lnTo>
                    <a:pt x="1065121" y="961768"/>
                  </a:lnTo>
                  <a:cubicBezTo>
                    <a:pt x="1063850" y="961768"/>
                    <a:pt x="1062579" y="961768"/>
                    <a:pt x="1061308" y="960497"/>
                  </a:cubicBezTo>
                  <a:lnTo>
                    <a:pt x="1060037" y="959226"/>
                  </a:lnTo>
                  <a:lnTo>
                    <a:pt x="1051140" y="955413"/>
                  </a:lnTo>
                  <a:cubicBezTo>
                    <a:pt x="1051140" y="955413"/>
                    <a:pt x="1049869" y="955413"/>
                    <a:pt x="1049869" y="954142"/>
                  </a:cubicBezTo>
                  <a:lnTo>
                    <a:pt x="1048598" y="952870"/>
                  </a:lnTo>
                  <a:cubicBezTo>
                    <a:pt x="1047327" y="952870"/>
                    <a:pt x="1046056" y="952870"/>
                    <a:pt x="1044784" y="951600"/>
                  </a:cubicBezTo>
                  <a:lnTo>
                    <a:pt x="1043514" y="950328"/>
                  </a:lnTo>
                  <a:cubicBezTo>
                    <a:pt x="1040971" y="949057"/>
                    <a:pt x="1040971" y="945244"/>
                    <a:pt x="1043514" y="943973"/>
                  </a:cubicBezTo>
                  <a:cubicBezTo>
                    <a:pt x="1046056" y="942702"/>
                    <a:pt x="1048598" y="942702"/>
                    <a:pt x="1051140" y="943973"/>
                  </a:cubicBezTo>
                  <a:lnTo>
                    <a:pt x="1052411" y="943973"/>
                  </a:lnTo>
                  <a:cubicBezTo>
                    <a:pt x="1053682" y="943973"/>
                    <a:pt x="1054953" y="943973"/>
                    <a:pt x="1056224" y="945244"/>
                  </a:cubicBezTo>
                  <a:lnTo>
                    <a:pt x="1057495" y="946515"/>
                  </a:lnTo>
                  <a:lnTo>
                    <a:pt x="1066392" y="950328"/>
                  </a:lnTo>
                  <a:cubicBezTo>
                    <a:pt x="1066392" y="950328"/>
                    <a:pt x="1067664" y="950328"/>
                    <a:pt x="1067664" y="951600"/>
                  </a:cubicBezTo>
                  <a:lnTo>
                    <a:pt x="1068934" y="952870"/>
                  </a:lnTo>
                  <a:cubicBezTo>
                    <a:pt x="1070205" y="952870"/>
                    <a:pt x="1071477" y="952870"/>
                    <a:pt x="1072747" y="954142"/>
                  </a:cubicBezTo>
                  <a:cubicBezTo>
                    <a:pt x="1075289" y="955413"/>
                    <a:pt x="1075289" y="959226"/>
                    <a:pt x="1072747" y="960497"/>
                  </a:cubicBezTo>
                  <a:cubicBezTo>
                    <a:pt x="1071477" y="960497"/>
                    <a:pt x="1070205" y="961768"/>
                    <a:pt x="1067664" y="961768"/>
                  </a:cubicBezTo>
                  <a:moveTo>
                    <a:pt x="1005383" y="936347"/>
                  </a:moveTo>
                  <a:lnTo>
                    <a:pt x="1001570" y="936347"/>
                  </a:lnTo>
                  <a:cubicBezTo>
                    <a:pt x="1000298" y="936347"/>
                    <a:pt x="999028" y="936347"/>
                    <a:pt x="997757" y="935076"/>
                  </a:cubicBezTo>
                  <a:lnTo>
                    <a:pt x="996486" y="933804"/>
                  </a:lnTo>
                  <a:lnTo>
                    <a:pt x="991402" y="933804"/>
                  </a:lnTo>
                  <a:cubicBezTo>
                    <a:pt x="990130" y="933804"/>
                    <a:pt x="988860" y="933804"/>
                    <a:pt x="987588" y="932534"/>
                  </a:cubicBezTo>
                  <a:lnTo>
                    <a:pt x="986317" y="931262"/>
                  </a:lnTo>
                  <a:lnTo>
                    <a:pt x="983775" y="931262"/>
                  </a:lnTo>
                  <a:cubicBezTo>
                    <a:pt x="982505" y="931262"/>
                    <a:pt x="982505" y="931262"/>
                    <a:pt x="981233" y="931262"/>
                  </a:cubicBezTo>
                  <a:lnTo>
                    <a:pt x="979962" y="929991"/>
                  </a:lnTo>
                  <a:cubicBezTo>
                    <a:pt x="977420" y="928720"/>
                    <a:pt x="976149" y="926178"/>
                    <a:pt x="977420" y="923636"/>
                  </a:cubicBezTo>
                  <a:cubicBezTo>
                    <a:pt x="978692" y="921094"/>
                    <a:pt x="981233" y="919823"/>
                    <a:pt x="983775" y="921094"/>
                  </a:cubicBezTo>
                  <a:lnTo>
                    <a:pt x="983775" y="921094"/>
                  </a:lnTo>
                  <a:lnTo>
                    <a:pt x="987588" y="921094"/>
                  </a:lnTo>
                  <a:cubicBezTo>
                    <a:pt x="988860" y="921094"/>
                    <a:pt x="990130" y="921094"/>
                    <a:pt x="991402" y="922365"/>
                  </a:cubicBezTo>
                  <a:lnTo>
                    <a:pt x="992673" y="923636"/>
                  </a:lnTo>
                  <a:lnTo>
                    <a:pt x="997757" y="923636"/>
                  </a:lnTo>
                  <a:cubicBezTo>
                    <a:pt x="999028" y="923636"/>
                    <a:pt x="1000298" y="923636"/>
                    <a:pt x="1001570" y="924907"/>
                  </a:cubicBezTo>
                  <a:lnTo>
                    <a:pt x="1002841" y="926178"/>
                  </a:lnTo>
                  <a:lnTo>
                    <a:pt x="1004112" y="926178"/>
                  </a:lnTo>
                  <a:cubicBezTo>
                    <a:pt x="1006654" y="926178"/>
                    <a:pt x="1009196" y="928720"/>
                    <a:pt x="1009196" y="931262"/>
                  </a:cubicBezTo>
                  <a:cubicBezTo>
                    <a:pt x="1010467" y="933804"/>
                    <a:pt x="1009196" y="936347"/>
                    <a:pt x="1005383" y="936347"/>
                  </a:cubicBezTo>
                  <a:moveTo>
                    <a:pt x="935476" y="917280"/>
                  </a:moveTo>
                  <a:cubicBezTo>
                    <a:pt x="935476" y="917280"/>
                    <a:pt x="934206" y="917280"/>
                    <a:pt x="935476" y="917280"/>
                  </a:cubicBezTo>
                  <a:lnTo>
                    <a:pt x="934206" y="917280"/>
                  </a:lnTo>
                  <a:cubicBezTo>
                    <a:pt x="932934" y="917280"/>
                    <a:pt x="932934" y="916010"/>
                    <a:pt x="931663" y="916010"/>
                  </a:cubicBezTo>
                  <a:lnTo>
                    <a:pt x="930392" y="914738"/>
                  </a:lnTo>
                  <a:lnTo>
                    <a:pt x="927850" y="914738"/>
                  </a:lnTo>
                  <a:cubicBezTo>
                    <a:pt x="926579" y="914738"/>
                    <a:pt x="924037" y="913467"/>
                    <a:pt x="924037" y="912196"/>
                  </a:cubicBezTo>
                  <a:lnTo>
                    <a:pt x="924037" y="912196"/>
                  </a:lnTo>
                  <a:cubicBezTo>
                    <a:pt x="922766" y="912196"/>
                    <a:pt x="922766" y="912196"/>
                    <a:pt x="921495" y="912196"/>
                  </a:cubicBezTo>
                  <a:lnTo>
                    <a:pt x="917682" y="910925"/>
                  </a:lnTo>
                  <a:lnTo>
                    <a:pt x="915140" y="910925"/>
                  </a:lnTo>
                  <a:cubicBezTo>
                    <a:pt x="912598" y="910925"/>
                    <a:pt x="910056" y="908383"/>
                    <a:pt x="910056" y="905840"/>
                  </a:cubicBezTo>
                  <a:cubicBezTo>
                    <a:pt x="910056" y="903299"/>
                    <a:pt x="912598" y="900757"/>
                    <a:pt x="915140" y="900757"/>
                  </a:cubicBezTo>
                  <a:lnTo>
                    <a:pt x="918953" y="900757"/>
                  </a:lnTo>
                  <a:cubicBezTo>
                    <a:pt x="920224" y="900757"/>
                    <a:pt x="920224" y="900757"/>
                    <a:pt x="921495" y="900757"/>
                  </a:cubicBezTo>
                  <a:lnTo>
                    <a:pt x="925308" y="902027"/>
                  </a:lnTo>
                  <a:lnTo>
                    <a:pt x="929121" y="902027"/>
                  </a:lnTo>
                  <a:cubicBezTo>
                    <a:pt x="930392" y="902027"/>
                    <a:pt x="932934" y="903299"/>
                    <a:pt x="932934" y="904570"/>
                  </a:cubicBezTo>
                  <a:lnTo>
                    <a:pt x="932934" y="904570"/>
                  </a:lnTo>
                  <a:cubicBezTo>
                    <a:pt x="934206" y="904570"/>
                    <a:pt x="935476" y="904570"/>
                    <a:pt x="936747" y="905840"/>
                  </a:cubicBezTo>
                  <a:lnTo>
                    <a:pt x="939289" y="908383"/>
                  </a:lnTo>
                  <a:cubicBezTo>
                    <a:pt x="940561" y="909654"/>
                    <a:pt x="941831" y="910925"/>
                    <a:pt x="941831" y="913467"/>
                  </a:cubicBezTo>
                  <a:cubicBezTo>
                    <a:pt x="939289" y="916010"/>
                    <a:pt x="938019" y="917280"/>
                    <a:pt x="935476" y="917280"/>
                  </a:cubicBezTo>
                  <a:moveTo>
                    <a:pt x="871925" y="895672"/>
                  </a:moveTo>
                  <a:cubicBezTo>
                    <a:pt x="870654" y="895672"/>
                    <a:pt x="869383" y="895672"/>
                    <a:pt x="868112" y="894401"/>
                  </a:cubicBezTo>
                  <a:lnTo>
                    <a:pt x="866841" y="893130"/>
                  </a:lnTo>
                  <a:lnTo>
                    <a:pt x="864299" y="891859"/>
                  </a:lnTo>
                  <a:lnTo>
                    <a:pt x="860485" y="891859"/>
                  </a:lnTo>
                  <a:cubicBezTo>
                    <a:pt x="859215" y="891859"/>
                    <a:pt x="856672" y="890588"/>
                    <a:pt x="856672" y="889317"/>
                  </a:cubicBezTo>
                  <a:lnTo>
                    <a:pt x="856672" y="889317"/>
                  </a:lnTo>
                  <a:cubicBezTo>
                    <a:pt x="855402" y="889317"/>
                    <a:pt x="854130" y="889317"/>
                    <a:pt x="852860" y="888046"/>
                  </a:cubicBezTo>
                  <a:lnTo>
                    <a:pt x="851589" y="886774"/>
                  </a:lnTo>
                  <a:cubicBezTo>
                    <a:pt x="849047" y="886774"/>
                    <a:pt x="847775" y="884233"/>
                    <a:pt x="847775" y="881690"/>
                  </a:cubicBezTo>
                  <a:cubicBezTo>
                    <a:pt x="847775" y="879148"/>
                    <a:pt x="850317" y="876606"/>
                    <a:pt x="852860" y="876606"/>
                  </a:cubicBezTo>
                  <a:lnTo>
                    <a:pt x="854130" y="876606"/>
                  </a:lnTo>
                  <a:cubicBezTo>
                    <a:pt x="855402" y="876606"/>
                    <a:pt x="856672" y="876606"/>
                    <a:pt x="857944" y="877877"/>
                  </a:cubicBezTo>
                  <a:lnTo>
                    <a:pt x="859215" y="879148"/>
                  </a:lnTo>
                  <a:lnTo>
                    <a:pt x="861757" y="879148"/>
                  </a:lnTo>
                  <a:cubicBezTo>
                    <a:pt x="863028" y="879148"/>
                    <a:pt x="865570" y="880419"/>
                    <a:pt x="865570" y="881690"/>
                  </a:cubicBezTo>
                  <a:lnTo>
                    <a:pt x="865570" y="881690"/>
                  </a:lnTo>
                  <a:cubicBezTo>
                    <a:pt x="866841" y="881690"/>
                    <a:pt x="866841" y="881690"/>
                    <a:pt x="868112" y="881690"/>
                  </a:cubicBezTo>
                  <a:lnTo>
                    <a:pt x="873196" y="884233"/>
                  </a:lnTo>
                  <a:cubicBezTo>
                    <a:pt x="873196" y="884233"/>
                    <a:pt x="874467" y="884233"/>
                    <a:pt x="874467" y="885504"/>
                  </a:cubicBezTo>
                  <a:lnTo>
                    <a:pt x="877009" y="886774"/>
                  </a:lnTo>
                  <a:cubicBezTo>
                    <a:pt x="879551" y="888046"/>
                    <a:pt x="879551" y="891859"/>
                    <a:pt x="877009" y="893130"/>
                  </a:cubicBezTo>
                  <a:cubicBezTo>
                    <a:pt x="874467" y="895672"/>
                    <a:pt x="873196" y="895672"/>
                    <a:pt x="871925" y="895672"/>
                  </a:cubicBezTo>
                  <a:moveTo>
                    <a:pt x="812186" y="868980"/>
                  </a:moveTo>
                  <a:lnTo>
                    <a:pt x="810916" y="868980"/>
                  </a:lnTo>
                  <a:cubicBezTo>
                    <a:pt x="809644" y="868980"/>
                    <a:pt x="808374" y="868980"/>
                    <a:pt x="807103" y="867708"/>
                  </a:cubicBezTo>
                  <a:lnTo>
                    <a:pt x="805831" y="866437"/>
                  </a:lnTo>
                  <a:cubicBezTo>
                    <a:pt x="803289" y="866437"/>
                    <a:pt x="800748" y="865167"/>
                    <a:pt x="800748" y="862624"/>
                  </a:cubicBezTo>
                  <a:lnTo>
                    <a:pt x="798205" y="861353"/>
                  </a:lnTo>
                  <a:cubicBezTo>
                    <a:pt x="798205" y="861353"/>
                    <a:pt x="796934" y="861353"/>
                    <a:pt x="796934" y="860082"/>
                  </a:cubicBezTo>
                  <a:lnTo>
                    <a:pt x="795663" y="858811"/>
                  </a:lnTo>
                  <a:cubicBezTo>
                    <a:pt x="794393" y="858811"/>
                    <a:pt x="793121" y="858811"/>
                    <a:pt x="791850" y="857540"/>
                  </a:cubicBezTo>
                  <a:lnTo>
                    <a:pt x="789308" y="854997"/>
                  </a:lnTo>
                  <a:lnTo>
                    <a:pt x="791850" y="851184"/>
                  </a:lnTo>
                  <a:lnTo>
                    <a:pt x="795663" y="847371"/>
                  </a:lnTo>
                  <a:lnTo>
                    <a:pt x="796934" y="848642"/>
                  </a:lnTo>
                  <a:cubicBezTo>
                    <a:pt x="798205" y="848642"/>
                    <a:pt x="799476" y="848642"/>
                    <a:pt x="800748" y="849914"/>
                  </a:cubicBezTo>
                  <a:lnTo>
                    <a:pt x="802018" y="851184"/>
                  </a:lnTo>
                  <a:lnTo>
                    <a:pt x="805831" y="853727"/>
                  </a:lnTo>
                  <a:cubicBezTo>
                    <a:pt x="807103" y="853727"/>
                    <a:pt x="807103" y="854997"/>
                    <a:pt x="808374" y="856269"/>
                  </a:cubicBezTo>
                  <a:cubicBezTo>
                    <a:pt x="808374" y="856269"/>
                    <a:pt x="809644" y="856269"/>
                    <a:pt x="809644" y="857540"/>
                  </a:cubicBezTo>
                  <a:lnTo>
                    <a:pt x="810916" y="858811"/>
                  </a:lnTo>
                  <a:cubicBezTo>
                    <a:pt x="813458" y="858811"/>
                    <a:pt x="815999" y="861353"/>
                    <a:pt x="815999" y="863895"/>
                  </a:cubicBezTo>
                  <a:cubicBezTo>
                    <a:pt x="817271" y="866437"/>
                    <a:pt x="815999" y="868980"/>
                    <a:pt x="812186" y="868980"/>
                  </a:cubicBezTo>
                  <a:moveTo>
                    <a:pt x="763888" y="823221"/>
                  </a:moveTo>
                  <a:cubicBezTo>
                    <a:pt x="761345" y="823221"/>
                    <a:pt x="760075" y="821950"/>
                    <a:pt x="758803" y="819407"/>
                  </a:cubicBezTo>
                  <a:lnTo>
                    <a:pt x="752448" y="814324"/>
                  </a:lnTo>
                  <a:cubicBezTo>
                    <a:pt x="752448" y="814324"/>
                    <a:pt x="751177" y="813052"/>
                    <a:pt x="751177" y="813052"/>
                  </a:cubicBezTo>
                  <a:lnTo>
                    <a:pt x="749907" y="810510"/>
                  </a:lnTo>
                  <a:cubicBezTo>
                    <a:pt x="748635" y="810510"/>
                    <a:pt x="747364" y="810510"/>
                    <a:pt x="747364" y="809239"/>
                  </a:cubicBezTo>
                  <a:lnTo>
                    <a:pt x="744822" y="806697"/>
                  </a:lnTo>
                  <a:cubicBezTo>
                    <a:pt x="743551" y="805426"/>
                    <a:pt x="743551" y="804154"/>
                    <a:pt x="743551" y="802884"/>
                  </a:cubicBezTo>
                  <a:lnTo>
                    <a:pt x="743551" y="800341"/>
                  </a:lnTo>
                  <a:cubicBezTo>
                    <a:pt x="743551" y="799071"/>
                    <a:pt x="743551" y="797799"/>
                    <a:pt x="744822" y="796528"/>
                  </a:cubicBezTo>
                  <a:cubicBezTo>
                    <a:pt x="747364" y="795258"/>
                    <a:pt x="749907" y="795258"/>
                    <a:pt x="751177" y="797799"/>
                  </a:cubicBezTo>
                  <a:cubicBezTo>
                    <a:pt x="752448" y="799071"/>
                    <a:pt x="752448" y="799071"/>
                    <a:pt x="752448" y="800341"/>
                  </a:cubicBezTo>
                  <a:cubicBezTo>
                    <a:pt x="753719" y="800341"/>
                    <a:pt x="756262" y="801613"/>
                    <a:pt x="756262" y="802884"/>
                  </a:cubicBezTo>
                  <a:lnTo>
                    <a:pt x="758803" y="806697"/>
                  </a:lnTo>
                  <a:lnTo>
                    <a:pt x="765158" y="813052"/>
                  </a:lnTo>
                  <a:cubicBezTo>
                    <a:pt x="766430" y="814324"/>
                    <a:pt x="766430" y="815594"/>
                    <a:pt x="766430" y="816865"/>
                  </a:cubicBezTo>
                  <a:lnTo>
                    <a:pt x="766430" y="818137"/>
                  </a:lnTo>
                  <a:cubicBezTo>
                    <a:pt x="768972" y="821950"/>
                    <a:pt x="766430" y="823221"/>
                    <a:pt x="763888" y="823221"/>
                  </a:cubicBezTo>
                  <a:moveTo>
                    <a:pt x="72448" y="804154"/>
                  </a:moveTo>
                  <a:cubicBezTo>
                    <a:pt x="72448" y="804154"/>
                    <a:pt x="72448" y="804154"/>
                    <a:pt x="72448" y="804154"/>
                  </a:cubicBezTo>
                  <a:lnTo>
                    <a:pt x="61009" y="802884"/>
                  </a:lnTo>
                  <a:cubicBezTo>
                    <a:pt x="58467" y="802884"/>
                    <a:pt x="55925" y="800341"/>
                    <a:pt x="57196" y="797799"/>
                  </a:cubicBezTo>
                  <a:cubicBezTo>
                    <a:pt x="57196" y="795258"/>
                    <a:pt x="59738" y="793986"/>
                    <a:pt x="62280" y="793986"/>
                  </a:cubicBezTo>
                  <a:lnTo>
                    <a:pt x="72448" y="795258"/>
                  </a:lnTo>
                  <a:lnTo>
                    <a:pt x="81345" y="792715"/>
                  </a:lnTo>
                  <a:cubicBezTo>
                    <a:pt x="81345" y="792715"/>
                    <a:pt x="82617" y="792715"/>
                    <a:pt x="82617" y="792715"/>
                  </a:cubicBezTo>
                  <a:lnTo>
                    <a:pt x="86430" y="792715"/>
                  </a:lnTo>
                  <a:cubicBezTo>
                    <a:pt x="88972" y="792715"/>
                    <a:pt x="91513" y="795258"/>
                    <a:pt x="91513" y="797799"/>
                  </a:cubicBezTo>
                  <a:cubicBezTo>
                    <a:pt x="91513" y="800341"/>
                    <a:pt x="88972" y="802884"/>
                    <a:pt x="86430" y="802884"/>
                  </a:cubicBezTo>
                  <a:lnTo>
                    <a:pt x="82617" y="802884"/>
                  </a:lnTo>
                  <a:lnTo>
                    <a:pt x="72448" y="804154"/>
                  </a:lnTo>
                  <a:cubicBezTo>
                    <a:pt x="73719" y="804154"/>
                    <a:pt x="73719" y="804154"/>
                    <a:pt x="72448" y="804154"/>
                  </a:cubicBezTo>
                  <a:moveTo>
                    <a:pt x="134729" y="791444"/>
                  </a:moveTo>
                  <a:cubicBezTo>
                    <a:pt x="132186" y="791444"/>
                    <a:pt x="130916" y="790173"/>
                    <a:pt x="129644" y="787631"/>
                  </a:cubicBezTo>
                  <a:cubicBezTo>
                    <a:pt x="128374" y="785088"/>
                    <a:pt x="130916" y="782547"/>
                    <a:pt x="133458" y="781275"/>
                  </a:cubicBezTo>
                  <a:lnTo>
                    <a:pt x="138542" y="780004"/>
                  </a:lnTo>
                  <a:lnTo>
                    <a:pt x="156336" y="773649"/>
                  </a:lnTo>
                  <a:cubicBezTo>
                    <a:pt x="158879" y="772378"/>
                    <a:pt x="161420" y="773649"/>
                    <a:pt x="162691" y="776191"/>
                  </a:cubicBezTo>
                  <a:cubicBezTo>
                    <a:pt x="163962" y="778733"/>
                    <a:pt x="162691" y="781275"/>
                    <a:pt x="160149" y="782547"/>
                  </a:cubicBezTo>
                  <a:lnTo>
                    <a:pt x="134729" y="791444"/>
                  </a:lnTo>
                  <a:cubicBezTo>
                    <a:pt x="134729" y="791444"/>
                    <a:pt x="134729" y="791444"/>
                    <a:pt x="134729" y="791444"/>
                  </a:cubicBezTo>
                  <a:moveTo>
                    <a:pt x="17794" y="785088"/>
                  </a:moveTo>
                  <a:cubicBezTo>
                    <a:pt x="16523" y="785088"/>
                    <a:pt x="15252" y="785088"/>
                    <a:pt x="13981" y="783818"/>
                  </a:cubicBezTo>
                  <a:lnTo>
                    <a:pt x="12710" y="782547"/>
                  </a:lnTo>
                  <a:lnTo>
                    <a:pt x="7626" y="774920"/>
                  </a:lnTo>
                  <a:cubicBezTo>
                    <a:pt x="7626" y="774920"/>
                    <a:pt x="7626" y="773649"/>
                    <a:pt x="6355" y="773649"/>
                  </a:cubicBezTo>
                  <a:lnTo>
                    <a:pt x="2541" y="760938"/>
                  </a:lnTo>
                  <a:cubicBezTo>
                    <a:pt x="1271" y="758396"/>
                    <a:pt x="3813" y="755854"/>
                    <a:pt x="6355" y="754583"/>
                  </a:cubicBezTo>
                  <a:cubicBezTo>
                    <a:pt x="8897" y="753311"/>
                    <a:pt x="11439" y="755854"/>
                    <a:pt x="12710" y="758396"/>
                  </a:cubicBezTo>
                  <a:lnTo>
                    <a:pt x="16523" y="771107"/>
                  </a:lnTo>
                  <a:lnTo>
                    <a:pt x="21607" y="778733"/>
                  </a:lnTo>
                  <a:cubicBezTo>
                    <a:pt x="24149" y="780004"/>
                    <a:pt x="24149" y="783818"/>
                    <a:pt x="21607" y="785088"/>
                  </a:cubicBezTo>
                  <a:cubicBezTo>
                    <a:pt x="20336" y="783818"/>
                    <a:pt x="19065" y="785088"/>
                    <a:pt x="17794" y="785088"/>
                  </a:cubicBezTo>
                  <a:moveTo>
                    <a:pt x="715589" y="773649"/>
                  </a:moveTo>
                  <a:lnTo>
                    <a:pt x="714317" y="773649"/>
                  </a:lnTo>
                  <a:cubicBezTo>
                    <a:pt x="711776" y="773649"/>
                    <a:pt x="709233" y="772378"/>
                    <a:pt x="709233" y="769836"/>
                  </a:cubicBezTo>
                  <a:lnTo>
                    <a:pt x="706691" y="768564"/>
                  </a:lnTo>
                  <a:cubicBezTo>
                    <a:pt x="706691" y="768564"/>
                    <a:pt x="705421" y="768564"/>
                    <a:pt x="705421" y="767294"/>
                  </a:cubicBezTo>
                  <a:lnTo>
                    <a:pt x="704149" y="766022"/>
                  </a:lnTo>
                  <a:cubicBezTo>
                    <a:pt x="702878" y="766022"/>
                    <a:pt x="701607" y="766022"/>
                    <a:pt x="700336" y="764751"/>
                  </a:cubicBezTo>
                  <a:lnTo>
                    <a:pt x="699065" y="763481"/>
                  </a:lnTo>
                  <a:lnTo>
                    <a:pt x="696523" y="763481"/>
                  </a:lnTo>
                  <a:cubicBezTo>
                    <a:pt x="693981" y="763481"/>
                    <a:pt x="691439" y="760938"/>
                    <a:pt x="691439" y="758396"/>
                  </a:cubicBezTo>
                  <a:lnTo>
                    <a:pt x="691439" y="758396"/>
                  </a:lnTo>
                  <a:cubicBezTo>
                    <a:pt x="691439" y="755854"/>
                    <a:pt x="693981" y="753311"/>
                    <a:pt x="696523" y="753311"/>
                  </a:cubicBezTo>
                  <a:cubicBezTo>
                    <a:pt x="697794" y="753311"/>
                    <a:pt x="699065" y="753311"/>
                    <a:pt x="700336" y="754583"/>
                  </a:cubicBezTo>
                  <a:lnTo>
                    <a:pt x="701607" y="754583"/>
                  </a:lnTo>
                  <a:cubicBezTo>
                    <a:pt x="702878" y="754583"/>
                    <a:pt x="704149" y="754583"/>
                    <a:pt x="705421" y="755854"/>
                  </a:cubicBezTo>
                  <a:lnTo>
                    <a:pt x="706691" y="757125"/>
                  </a:lnTo>
                  <a:cubicBezTo>
                    <a:pt x="707962" y="757125"/>
                    <a:pt x="709233" y="757125"/>
                    <a:pt x="710504" y="758396"/>
                  </a:cubicBezTo>
                  <a:lnTo>
                    <a:pt x="711776" y="759667"/>
                  </a:lnTo>
                  <a:lnTo>
                    <a:pt x="715589" y="762209"/>
                  </a:lnTo>
                  <a:cubicBezTo>
                    <a:pt x="716859" y="762209"/>
                    <a:pt x="718131" y="763481"/>
                    <a:pt x="718131" y="764751"/>
                  </a:cubicBezTo>
                  <a:cubicBezTo>
                    <a:pt x="719402" y="766022"/>
                    <a:pt x="720672" y="767294"/>
                    <a:pt x="720672" y="768564"/>
                  </a:cubicBezTo>
                  <a:cubicBezTo>
                    <a:pt x="720672" y="771107"/>
                    <a:pt x="718131" y="773649"/>
                    <a:pt x="715589" y="773649"/>
                  </a:cubicBezTo>
                  <a:moveTo>
                    <a:pt x="204635" y="768564"/>
                  </a:moveTo>
                  <a:cubicBezTo>
                    <a:pt x="202093" y="768564"/>
                    <a:pt x="200822" y="767294"/>
                    <a:pt x="199551" y="766022"/>
                  </a:cubicBezTo>
                  <a:cubicBezTo>
                    <a:pt x="198280" y="763481"/>
                    <a:pt x="199551" y="760938"/>
                    <a:pt x="202093" y="759667"/>
                  </a:cubicBezTo>
                  <a:lnTo>
                    <a:pt x="224971" y="750770"/>
                  </a:lnTo>
                  <a:lnTo>
                    <a:pt x="227514" y="754583"/>
                  </a:lnTo>
                  <a:lnTo>
                    <a:pt x="228785" y="759667"/>
                  </a:lnTo>
                  <a:lnTo>
                    <a:pt x="227514" y="759667"/>
                  </a:lnTo>
                  <a:lnTo>
                    <a:pt x="204635" y="768564"/>
                  </a:lnTo>
                  <a:cubicBezTo>
                    <a:pt x="205906" y="768564"/>
                    <a:pt x="205906" y="768564"/>
                    <a:pt x="204635" y="768564"/>
                  </a:cubicBezTo>
                  <a:moveTo>
                    <a:pt x="652037" y="750770"/>
                  </a:moveTo>
                  <a:lnTo>
                    <a:pt x="652037" y="750770"/>
                  </a:lnTo>
                  <a:cubicBezTo>
                    <a:pt x="649495" y="750770"/>
                    <a:pt x="648224" y="750770"/>
                    <a:pt x="648224" y="749498"/>
                  </a:cubicBezTo>
                  <a:lnTo>
                    <a:pt x="646953" y="748228"/>
                  </a:lnTo>
                  <a:lnTo>
                    <a:pt x="641869" y="748228"/>
                  </a:lnTo>
                  <a:cubicBezTo>
                    <a:pt x="640598" y="748228"/>
                    <a:pt x="639327" y="748228"/>
                    <a:pt x="638055" y="746956"/>
                  </a:cubicBezTo>
                  <a:lnTo>
                    <a:pt x="636785" y="745685"/>
                  </a:lnTo>
                  <a:lnTo>
                    <a:pt x="630430" y="745685"/>
                  </a:lnTo>
                  <a:cubicBezTo>
                    <a:pt x="627887" y="745685"/>
                    <a:pt x="625345" y="743143"/>
                    <a:pt x="625345" y="740601"/>
                  </a:cubicBezTo>
                  <a:cubicBezTo>
                    <a:pt x="625345" y="738059"/>
                    <a:pt x="626617" y="735517"/>
                    <a:pt x="630430" y="735517"/>
                  </a:cubicBezTo>
                  <a:lnTo>
                    <a:pt x="640598" y="735517"/>
                  </a:lnTo>
                  <a:cubicBezTo>
                    <a:pt x="641869" y="735517"/>
                    <a:pt x="643140" y="735517"/>
                    <a:pt x="644411" y="736788"/>
                  </a:cubicBezTo>
                  <a:lnTo>
                    <a:pt x="645682" y="738059"/>
                  </a:lnTo>
                  <a:lnTo>
                    <a:pt x="650766" y="738059"/>
                  </a:lnTo>
                  <a:cubicBezTo>
                    <a:pt x="652037" y="738059"/>
                    <a:pt x="653308" y="738059"/>
                    <a:pt x="654579" y="739330"/>
                  </a:cubicBezTo>
                  <a:lnTo>
                    <a:pt x="655850" y="740601"/>
                  </a:lnTo>
                  <a:cubicBezTo>
                    <a:pt x="657121" y="741872"/>
                    <a:pt x="658392" y="743143"/>
                    <a:pt x="658392" y="744414"/>
                  </a:cubicBezTo>
                  <a:cubicBezTo>
                    <a:pt x="657121" y="748228"/>
                    <a:pt x="654579" y="750770"/>
                    <a:pt x="652037" y="750770"/>
                  </a:cubicBezTo>
                  <a:moveTo>
                    <a:pt x="282168" y="745685"/>
                  </a:moveTo>
                  <a:lnTo>
                    <a:pt x="275812" y="745685"/>
                  </a:lnTo>
                  <a:cubicBezTo>
                    <a:pt x="273271" y="745685"/>
                    <a:pt x="270729" y="743143"/>
                    <a:pt x="270729" y="740601"/>
                  </a:cubicBezTo>
                  <a:cubicBezTo>
                    <a:pt x="270729" y="738059"/>
                    <a:pt x="273271" y="735517"/>
                    <a:pt x="275812" y="735517"/>
                  </a:cubicBezTo>
                  <a:lnTo>
                    <a:pt x="280897" y="735517"/>
                  </a:lnTo>
                  <a:lnTo>
                    <a:pt x="284710" y="734245"/>
                  </a:lnTo>
                  <a:cubicBezTo>
                    <a:pt x="285981" y="734245"/>
                    <a:pt x="285981" y="734245"/>
                    <a:pt x="287252" y="734245"/>
                  </a:cubicBezTo>
                  <a:lnTo>
                    <a:pt x="291065" y="734245"/>
                  </a:lnTo>
                  <a:lnTo>
                    <a:pt x="294878" y="732974"/>
                  </a:lnTo>
                  <a:cubicBezTo>
                    <a:pt x="296149" y="732974"/>
                    <a:pt x="296149" y="732974"/>
                    <a:pt x="297420" y="732974"/>
                  </a:cubicBezTo>
                  <a:lnTo>
                    <a:pt x="299962" y="732974"/>
                  </a:lnTo>
                  <a:cubicBezTo>
                    <a:pt x="302505" y="732974"/>
                    <a:pt x="305047" y="734245"/>
                    <a:pt x="305047" y="736788"/>
                  </a:cubicBezTo>
                  <a:cubicBezTo>
                    <a:pt x="306317" y="739330"/>
                    <a:pt x="303775" y="741872"/>
                    <a:pt x="301233" y="743143"/>
                  </a:cubicBezTo>
                  <a:lnTo>
                    <a:pt x="301233" y="743143"/>
                  </a:lnTo>
                  <a:cubicBezTo>
                    <a:pt x="301233" y="743143"/>
                    <a:pt x="299962" y="743143"/>
                    <a:pt x="299962" y="743143"/>
                  </a:cubicBezTo>
                  <a:lnTo>
                    <a:pt x="298692" y="743143"/>
                  </a:lnTo>
                  <a:lnTo>
                    <a:pt x="294878" y="744414"/>
                  </a:lnTo>
                  <a:cubicBezTo>
                    <a:pt x="293607" y="744414"/>
                    <a:pt x="293607" y="744414"/>
                    <a:pt x="292336" y="744414"/>
                  </a:cubicBezTo>
                  <a:lnTo>
                    <a:pt x="288523" y="744414"/>
                  </a:lnTo>
                  <a:lnTo>
                    <a:pt x="284710" y="745685"/>
                  </a:lnTo>
                  <a:cubicBezTo>
                    <a:pt x="283439" y="745685"/>
                    <a:pt x="283439" y="745685"/>
                    <a:pt x="282168" y="745685"/>
                  </a:cubicBezTo>
                  <a:moveTo>
                    <a:pt x="584673" y="736788"/>
                  </a:moveTo>
                  <a:lnTo>
                    <a:pt x="565607" y="736788"/>
                  </a:lnTo>
                  <a:cubicBezTo>
                    <a:pt x="564336" y="736788"/>
                    <a:pt x="563065" y="736788"/>
                    <a:pt x="561794" y="735517"/>
                  </a:cubicBezTo>
                  <a:lnTo>
                    <a:pt x="560523" y="734245"/>
                  </a:lnTo>
                  <a:cubicBezTo>
                    <a:pt x="557981" y="734245"/>
                    <a:pt x="555439" y="731704"/>
                    <a:pt x="555439" y="729161"/>
                  </a:cubicBezTo>
                  <a:cubicBezTo>
                    <a:pt x="555439" y="726619"/>
                    <a:pt x="557981" y="724077"/>
                    <a:pt x="560523" y="724077"/>
                  </a:cubicBezTo>
                  <a:lnTo>
                    <a:pt x="563065" y="724077"/>
                  </a:lnTo>
                  <a:cubicBezTo>
                    <a:pt x="564336" y="724077"/>
                    <a:pt x="565607" y="724077"/>
                    <a:pt x="566878" y="725348"/>
                  </a:cubicBezTo>
                  <a:lnTo>
                    <a:pt x="568149" y="726619"/>
                  </a:lnTo>
                  <a:lnTo>
                    <a:pt x="584673" y="726619"/>
                  </a:lnTo>
                  <a:cubicBezTo>
                    <a:pt x="587214" y="726619"/>
                    <a:pt x="589757" y="729161"/>
                    <a:pt x="589757" y="731704"/>
                  </a:cubicBezTo>
                  <a:cubicBezTo>
                    <a:pt x="589757" y="734245"/>
                    <a:pt x="587214" y="736788"/>
                    <a:pt x="584673" y="736788"/>
                  </a:cubicBezTo>
                  <a:moveTo>
                    <a:pt x="346991" y="727890"/>
                  </a:moveTo>
                  <a:cubicBezTo>
                    <a:pt x="344448" y="727890"/>
                    <a:pt x="343178" y="726619"/>
                    <a:pt x="341906" y="724077"/>
                  </a:cubicBezTo>
                  <a:cubicBezTo>
                    <a:pt x="340635" y="721535"/>
                    <a:pt x="341906" y="718993"/>
                    <a:pt x="344448" y="717721"/>
                  </a:cubicBezTo>
                  <a:lnTo>
                    <a:pt x="346991" y="717721"/>
                  </a:lnTo>
                  <a:cubicBezTo>
                    <a:pt x="346991" y="717721"/>
                    <a:pt x="348261" y="717721"/>
                    <a:pt x="348261" y="717721"/>
                  </a:cubicBezTo>
                  <a:lnTo>
                    <a:pt x="352074" y="717721"/>
                  </a:lnTo>
                  <a:lnTo>
                    <a:pt x="355888" y="716451"/>
                  </a:lnTo>
                  <a:cubicBezTo>
                    <a:pt x="357159" y="716451"/>
                    <a:pt x="357159" y="716451"/>
                    <a:pt x="358429" y="716451"/>
                  </a:cubicBezTo>
                  <a:lnTo>
                    <a:pt x="362243" y="716451"/>
                  </a:lnTo>
                  <a:lnTo>
                    <a:pt x="368598" y="713908"/>
                  </a:lnTo>
                  <a:cubicBezTo>
                    <a:pt x="371140" y="712638"/>
                    <a:pt x="374953" y="715179"/>
                    <a:pt x="374953" y="718993"/>
                  </a:cubicBezTo>
                  <a:cubicBezTo>
                    <a:pt x="374953" y="721535"/>
                    <a:pt x="373682" y="724077"/>
                    <a:pt x="371140" y="724077"/>
                  </a:cubicBezTo>
                  <a:lnTo>
                    <a:pt x="364784" y="726619"/>
                  </a:lnTo>
                  <a:cubicBezTo>
                    <a:pt x="364784" y="726619"/>
                    <a:pt x="363514" y="726619"/>
                    <a:pt x="363514" y="726619"/>
                  </a:cubicBezTo>
                  <a:lnTo>
                    <a:pt x="359701" y="726619"/>
                  </a:lnTo>
                  <a:lnTo>
                    <a:pt x="355888" y="727890"/>
                  </a:lnTo>
                  <a:cubicBezTo>
                    <a:pt x="354616" y="727890"/>
                    <a:pt x="354616" y="727890"/>
                    <a:pt x="353346" y="727890"/>
                  </a:cubicBezTo>
                  <a:lnTo>
                    <a:pt x="348261" y="727890"/>
                  </a:lnTo>
                  <a:cubicBezTo>
                    <a:pt x="348261" y="727890"/>
                    <a:pt x="348261" y="727890"/>
                    <a:pt x="346991" y="727890"/>
                  </a:cubicBezTo>
                  <a:moveTo>
                    <a:pt x="513495" y="727890"/>
                  </a:moveTo>
                  <a:cubicBezTo>
                    <a:pt x="513495" y="727890"/>
                    <a:pt x="512224" y="727890"/>
                    <a:pt x="512224" y="727890"/>
                  </a:cubicBezTo>
                  <a:lnTo>
                    <a:pt x="502056" y="727890"/>
                  </a:lnTo>
                  <a:cubicBezTo>
                    <a:pt x="500785" y="727890"/>
                    <a:pt x="499514" y="727890"/>
                    <a:pt x="498242" y="726619"/>
                  </a:cubicBezTo>
                  <a:lnTo>
                    <a:pt x="496972" y="725348"/>
                  </a:lnTo>
                  <a:lnTo>
                    <a:pt x="489346" y="725348"/>
                  </a:lnTo>
                  <a:cubicBezTo>
                    <a:pt x="486804" y="725348"/>
                    <a:pt x="484261" y="722806"/>
                    <a:pt x="484261" y="720264"/>
                  </a:cubicBezTo>
                  <a:cubicBezTo>
                    <a:pt x="484261" y="717721"/>
                    <a:pt x="486804" y="715179"/>
                    <a:pt x="489346" y="715179"/>
                  </a:cubicBezTo>
                  <a:lnTo>
                    <a:pt x="498242" y="715179"/>
                  </a:lnTo>
                  <a:cubicBezTo>
                    <a:pt x="499514" y="715179"/>
                    <a:pt x="500785" y="715179"/>
                    <a:pt x="502056" y="716451"/>
                  </a:cubicBezTo>
                  <a:lnTo>
                    <a:pt x="503327" y="717721"/>
                  </a:lnTo>
                  <a:lnTo>
                    <a:pt x="513495" y="717721"/>
                  </a:lnTo>
                  <a:cubicBezTo>
                    <a:pt x="514766" y="717721"/>
                    <a:pt x="516037" y="717721"/>
                    <a:pt x="517308" y="718993"/>
                  </a:cubicBezTo>
                  <a:cubicBezTo>
                    <a:pt x="519850" y="720264"/>
                    <a:pt x="519850" y="724077"/>
                    <a:pt x="517308" y="725348"/>
                  </a:cubicBezTo>
                  <a:cubicBezTo>
                    <a:pt x="516037" y="726619"/>
                    <a:pt x="514766" y="727890"/>
                    <a:pt x="513495" y="727890"/>
                  </a:cubicBezTo>
                  <a:moveTo>
                    <a:pt x="443588" y="720264"/>
                  </a:moveTo>
                  <a:cubicBezTo>
                    <a:pt x="443588" y="720264"/>
                    <a:pt x="443588" y="720264"/>
                    <a:pt x="443588" y="720264"/>
                  </a:cubicBezTo>
                  <a:lnTo>
                    <a:pt x="418168" y="718993"/>
                  </a:lnTo>
                  <a:cubicBezTo>
                    <a:pt x="415626" y="718993"/>
                    <a:pt x="413084" y="716451"/>
                    <a:pt x="413084" y="713908"/>
                  </a:cubicBezTo>
                  <a:cubicBezTo>
                    <a:pt x="413084" y="711366"/>
                    <a:pt x="415626" y="708824"/>
                    <a:pt x="418168" y="708824"/>
                  </a:cubicBezTo>
                  <a:lnTo>
                    <a:pt x="442318" y="710095"/>
                  </a:lnTo>
                  <a:cubicBezTo>
                    <a:pt x="444860" y="710095"/>
                    <a:pt x="447401" y="712638"/>
                    <a:pt x="447401" y="715179"/>
                  </a:cubicBezTo>
                  <a:cubicBezTo>
                    <a:pt x="448673" y="718993"/>
                    <a:pt x="446131" y="720264"/>
                    <a:pt x="443588" y="720264"/>
                  </a:cubicBezTo>
                  <a:moveTo>
                    <a:pt x="5084" y="715179"/>
                  </a:moveTo>
                  <a:cubicBezTo>
                    <a:pt x="3813" y="715179"/>
                    <a:pt x="3813" y="715179"/>
                    <a:pt x="5084" y="715179"/>
                  </a:cubicBezTo>
                  <a:cubicBezTo>
                    <a:pt x="1271" y="715179"/>
                    <a:pt x="0" y="712638"/>
                    <a:pt x="0" y="710095"/>
                  </a:cubicBezTo>
                  <a:lnTo>
                    <a:pt x="1271" y="697385"/>
                  </a:lnTo>
                  <a:lnTo>
                    <a:pt x="1271" y="687216"/>
                  </a:lnTo>
                  <a:cubicBezTo>
                    <a:pt x="1271" y="684674"/>
                    <a:pt x="3813" y="682131"/>
                    <a:pt x="6355" y="682131"/>
                  </a:cubicBezTo>
                  <a:cubicBezTo>
                    <a:pt x="8897" y="682131"/>
                    <a:pt x="11439" y="684674"/>
                    <a:pt x="11439" y="687216"/>
                  </a:cubicBezTo>
                  <a:lnTo>
                    <a:pt x="11439" y="698655"/>
                  </a:lnTo>
                  <a:lnTo>
                    <a:pt x="10168" y="712638"/>
                  </a:lnTo>
                  <a:cubicBezTo>
                    <a:pt x="8897" y="712638"/>
                    <a:pt x="7626" y="715179"/>
                    <a:pt x="5084" y="715179"/>
                  </a:cubicBezTo>
                  <a:moveTo>
                    <a:pt x="15252" y="643999"/>
                  </a:moveTo>
                  <a:cubicBezTo>
                    <a:pt x="15252" y="643999"/>
                    <a:pt x="13981" y="643999"/>
                    <a:pt x="15252" y="643999"/>
                  </a:cubicBezTo>
                  <a:cubicBezTo>
                    <a:pt x="11439" y="643999"/>
                    <a:pt x="10168" y="641457"/>
                    <a:pt x="10168" y="637644"/>
                  </a:cubicBezTo>
                  <a:lnTo>
                    <a:pt x="10168" y="635102"/>
                  </a:lnTo>
                  <a:lnTo>
                    <a:pt x="15252" y="622391"/>
                  </a:lnTo>
                  <a:cubicBezTo>
                    <a:pt x="15252" y="622391"/>
                    <a:pt x="15252" y="622391"/>
                    <a:pt x="15252" y="621120"/>
                  </a:cubicBezTo>
                  <a:lnTo>
                    <a:pt x="20336" y="613493"/>
                  </a:lnTo>
                  <a:cubicBezTo>
                    <a:pt x="21607" y="610952"/>
                    <a:pt x="25421" y="610952"/>
                    <a:pt x="26691" y="612222"/>
                  </a:cubicBezTo>
                  <a:cubicBezTo>
                    <a:pt x="29233" y="613493"/>
                    <a:pt x="29233" y="617307"/>
                    <a:pt x="27962" y="618578"/>
                  </a:cubicBezTo>
                  <a:lnTo>
                    <a:pt x="22878" y="626204"/>
                  </a:lnTo>
                  <a:lnTo>
                    <a:pt x="17794" y="638915"/>
                  </a:lnTo>
                  <a:cubicBezTo>
                    <a:pt x="19065" y="642728"/>
                    <a:pt x="17794" y="643999"/>
                    <a:pt x="15252" y="643999"/>
                  </a:cubicBezTo>
                  <a:moveTo>
                    <a:pt x="53383" y="581716"/>
                  </a:moveTo>
                  <a:cubicBezTo>
                    <a:pt x="52112" y="581716"/>
                    <a:pt x="50841" y="581716"/>
                    <a:pt x="49570" y="580445"/>
                  </a:cubicBezTo>
                  <a:cubicBezTo>
                    <a:pt x="47027" y="579175"/>
                    <a:pt x="47027" y="575361"/>
                    <a:pt x="49570" y="574090"/>
                  </a:cubicBezTo>
                  <a:lnTo>
                    <a:pt x="64822" y="555024"/>
                  </a:lnTo>
                  <a:cubicBezTo>
                    <a:pt x="66093" y="552482"/>
                    <a:pt x="69907" y="552482"/>
                    <a:pt x="71177" y="553753"/>
                  </a:cubicBezTo>
                  <a:cubicBezTo>
                    <a:pt x="73719" y="555024"/>
                    <a:pt x="73719" y="558837"/>
                    <a:pt x="72448" y="560109"/>
                  </a:cubicBezTo>
                  <a:lnTo>
                    <a:pt x="57196" y="579175"/>
                  </a:lnTo>
                  <a:cubicBezTo>
                    <a:pt x="55925" y="581716"/>
                    <a:pt x="54654" y="581716"/>
                    <a:pt x="53383" y="581716"/>
                  </a:cubicBezTo>
                  <a:moveTo>
                    <a:pt x="104224" y="529602"/>
                  </a:moveTo>
                  <a:cubicBezTo>
                    <a:pt x="102953" y="529602"/>
                    <a:pt x="100411" y="528332"/>
                    <a:pt x="100411" y="527060"/>
                  </a:cubicBezTo>
                  <a:cubicBezTo>
                    <a:pt x="99140" y="524518"/>
                    <a:pt x="100411" y="521976"/>
                    <a:pt x="102953" y="520705"/>
                  </a:cubicBezTo>
                  <a:lnTo>
                    <a:pt x="106766" y="519434"/>
                  </a:lnTo>
                  <a:lnTo>
                    <a:pt x="108037" y="518162"/>
                  </a:lnTo>
                  <a:cubicBezTo>
                    <a:pt x="109308" y="516892"/>
                    <a:pt x="110579" y="516892"/>
                    <a:pt x="111850" y="516892"/>
                  </a:cubicBezTo>
                  <a:cubicBezTo>
                    <a:pt x="111850" y="514349"/>
                    <a:pt x="114393" y="511807"/>
                    <a:pt x="116934" y="511807"/>
                  </a:cubicBezTo>
                  <a:lnTo>
                    <a:pt x="116934" y="511807"/>
                  </a:lnTo>
                  <a:lnTo>
                    <a:pt x="119476" y="509265"/>
                  </a:lnTo>
                  <a:cubicBezTo>
                    <a:pt x="122018" y="507994"/>
                    <a:pt x="124561" y="507994"/>
                    <a:pt x="127103" y="509265"/>
                  </a:cubicBezTo>
                  <a:cubicBezTo>
                    <a:pt x="129644" y="510536"/>
                    <a:pt x="129644" y="514349"/>
                    <a:pt x="127103" y="515621"/>
                  </a:cubicBezTo>
                  <a:lnTo>
                    <a:pt x="123289" y="519434"/>
                  </a:lnTo>
                  <a:cubicBezTo>
                    <a:pt x="123289" y="519434"/>
                    <a:pt x="122018" y="520705"/>
                    <a:pt x="122018" y="520705"/>
                  </a:cubicBezTo>
                  <a:cubicBezTo>
                    <a:pt x="122018" y="520705"/>
                    <a:pt x="122018" y="521976"/>
                    <a:pt x="120748" y="521976"/>
                  </a:cubicBezTo>
                  <a:lnTo>
                    <a:pt x="118205" y="524518"/>
                  </a:lnTo>
                  <a:cubicBezTo>
                    <a:pt x="116934" y="525789"/>
                    <a:pt x="115663" y="525789"/>
                    <a:pt x="114393" y="525789"/>
                  </a:cubicBezTo>
                  <a:lnTo>
                    <a:pt x="114393" y="525789"/>
                  </a:lnTo>
                  <a:lnTo>
                    <a:pt x="113121" y="527060"/>
                  </a:lnTo>
                  <a:cubicBezTo>
                    <a:pt x="113121" y="527060"/>
                    <a:pt x="111850" y="528332"/>
                    <a:pt x="111850" y="528332"/>
                  </a:cubicBezTo>
                  <a:lnTo>
                    <a:pt x="108037" y="530873"/>
                  </a:lnTo>
                  <a:cubicBezTo>
                    <a:pt x="105495" y="529602"/>
                    <a:pt x="105495" y="529602"/>
                    <a:pt x="104224" y="529602"/>
                  </a:cubicBezTo>
                  <a:moveTo>
                    <a:pt x="162691" y="496555"/>
                  </a:moveTo>
                  <a:cubicBezTo>
                    <a:pt x="161420" y="496555"/>
                    <a:pt x="158879" y="495283"/>
                    <a:pt x="158879" y="494012"/>
                  </a:cubicBezTo>
                  <a:cubicBezTo>
                    <a:pt x="157607" y="491470"/>
                    <a:pt x="158879" y="488928"/>
                    <a:pt x="161420" y="487657"/>
                  </a:cubicBezTo>
                  <a:lnTo>
                    <a:pt x="162691" y="486386"/>
                  </a:lnTo>
                  <a:lnTo>
                    <a:pt x="163962" y="485115"/>
                  </a:lnTo>
                  <a:cubicBezTo>
                    <a:pt x="165234" y="483844"/>
                    <a:pt x="166504" y="483844"/>
                    <a:pt x="167775" y="483844"/>
                  </a:cubicBezTo>
                  <a:lnTo>
                    <a:pt x="167775" y="483844"/>
                  </a:lnTo>
                  <a:lnTo>
                    <a:pt x="169047" y="482572"/>
                  </a:lnTo>
                  <a:cubicBezTo>
                    <a:pt x="170317" y="481302"/>
                    <a:pt x="171589" y="481302"/>
                    <a:pt x="172860" y="481302"/>
                  </a:cubicBezTo>
                  <a:lnTo>
                    <a:pt x="172860" y="481302"/>
                  </a:lnTo>
                  <a:lnTo>
                    <a:pt x="174130" y="480030"/>
                  </a:lnTo>
                  <a:cubicBezTo>
                    <a:pt x="174130" y="480030"/>
                    <a:pt x="175402" y="478759"/>
                    <a:pt x="175402" y="478759"/>
                  </a:cubicBezTo>
                  <a:lnTo>
                    <a:pt x="180485" y="476217"/>
                  </a:lnTo>
                  <a:cubicBezTo>
                    <a:pt x="183028" y="474946"/>
                    <a:pt x="185570" y="473675"/>
                    <a:pt x="188112" y="476217"/>
                  </a:cubicBezTo>
                  <a:cubicBezTo>
                    <a:pt x="190654" y="477489"/>
                    <a:pt x="190654" y="481302"/>
                    <a:pt x="188112" y="482572"/>
                  </a:cubicBezTo>
                  <a:lnTo>
                    <a:pt x="186841" y="483844"/>
                  </a:lnTo>
                  <a:cubicBezTo>
                    <a:pt x="186841" y="483844"/>
                    <a:pt x="185570" y="485115"/>
                    <a:pt x="185570" y="485115"/>
                  </a:cubicBezTo>
                  <a:lnTo>
                    <a:pt x="181757" y="487657"/>
                  </a:lnTo>
                  <a:lnTo>
                    <a:pt x="180485" y="488928"/>
                  </a:lnTo>
                  <a:cubicBezTo>
                    <a:pt x="179215" y="490199"/>
                    <a:pt x="177944" y="490199"/>
                    <a:pt x="176672" y="490199"/>
                  </a:cubicBezTo>
                  <a:lnTo>
                    <a:pt x="176672" y="490199"/>
                  </a:lnTo>
                  <a:lnTo>
                    <a:pt x="175402" y="491470"/>
                  </a:lnTo>
                  <a:cubicBezTo>
                    <a:pt x="174130" y="492741"/>
                    <a:pt x="172860" y="492741"/>
                    <a:pt x="171589" y="492741"/>
                  </a:cubicBezTo>
                  <a:lnTo>
                    <a:pt x="171589" y="492741"/>
                  </a:lnTo>
                  <a:lnTo>
                    <a:pt x="170317" y="494012"/>
                  </a:lnTo>
                  <a:cubicBezTo>
                    <a:pt x="170317" y="494012"/>
                    <a:pt x="169047" y="495283"/>
                    <a:pt x="169047" y="495283"/>
                  </a:cubicBezTo>
                  <a:lnTo>
                    <a:pt x="166504" y="496555"/>
                  </a:lnTo>
                  <a:cubicBezTo>
                    <a:pt x="165234" y="496555"/>
                    <a:pt x="163962" y="496555"/>
                    <a:pt x="162691" y="496555"/>
                  </a:cubicBezTo>
                  <a:moveTo>
                    <a:pt x="224971" y="462236"/>
                  </a:moveTo>
                  <a:cubicBezTo>
                    <a:pt x="223701" y="462236"/>
                    <a:pt x="221158" y="460964"/>
                    <a:pt x="221158" y="459693"/>
                  </a:cubicBezTo>
                  <a:cubicBezTo>
                    <a:pt x="219888" y="457151"/>
                    <a:pt x="221158" y="454609"/>
                    <a:pt x="223701" y="453338"/>
                  </a:cubicBezTo>
                  <a:lnTo>
                    <a:pt x="226243" y="452067"/>
                  </a:lnTo>
                  <a:cubicBezTo>
                    <a:pt x="226243" y="450796"/>
                    <a:pt x="227514" y="448253"/>
                    <a:pt x="228785" y="448253"/>
                  </a:cubicBezTo>
                  <a:lnTo>
                    <a:pt x="232598" y="445712"/>
                  </a:lnTo>
                  <a:cubicBezTo>
                    <a:pt x="232598" y="444440"/>
                    <a:pt x="232598" y="443169"/>
                    <a:pt x="233869" y="441898"/>
                  </a:cubicBezTo>
                  <a:lnTo>
                    <a:pt x="236411" y="439356"/>
                  </a:lnTo>
                  <a:cubicBezTo>
                    <a:pt x="237682" y="438085"/>
                    <a:pt x="238953" y="438085"/>
                    <a:pt x="240224" y="438085"/>
                  </a:cubicBezTo>
                  <a:lnTo>
                    <a:pt x="241495" y="438085"/>
                  </a:lnTo>
                  <a:cubicBezTo>
                    <a:pt x="244037" y="438085"/>
                    <a:pt x="246579" y="440627"/>
                    <a:pt x="246579" y="443169"/>
                  </a:cubicBezTo>
                  <a:cubicBezTo>
                    <a:pt x="246579" y="445712"/>
                    <a:pt x="245308" y="446982"/>
                    <a:pt x="242766" y="448253"/>
                  </a:cubicBezTo>
                  <a:cubicBezTo>
                    <a:pt x="242766" y="449525"/>
                    <a:pt x="242766" y="450796"/>
                    <a:pt x="241495" y="452067"/>
                  </a:cubicBezTo>
                  <a:lnTo>
                    <a:pt x="238953" y="454609"/>
                  </a:lnTo>
                  <a:cubicBezTo>
                    <a:pt x="238953" y="454609"/>
                    <a:pt x="237682" y="455880"/>
                    <a:pt x="237682" y="455880"/>
                  </a:cubicBezTo>
                  <a:lnTo>
                    <a:pt x="235140" y="457151"/>
                  </a:lnTo>
                  <a:cubicBezTo>
                    <a:pt x="235140" y="458422"/>
                    <a:pt x="233869" y="459693"/>
                    <a:pt x="233869" y="459693"/>
                  </a:cubicBezTo>
                  <a:lnTo>
                    <a:pt x="231326" y="462236"/>
                  </a:lnTo>
                  <a:cubicBezTo>
                    <a:pt x="231326" y="462236"/>
                    <a:pt x="230056" y="463506"/>
                    <a:pt x="230056" y="463506"/>
                  </a:cubicBezTo>
                  <a:lnTo>
                    <a:pt x="227514" y="464778"/>
                  </a:lnTo>
                  <a:cubicBezTo>
                    <a:pt x="226243" y="462236"/>
                    <a:pt x="226243" y="462236"/>
                    <a:pt x="224971" y="462236"/>
                  </a:cubicBezTo>
                  <a:moveTo>
                    <a:pt x="822355" y="444440"/>
                  </a:moveTo>
                  <a:cubicBezTo>
                    <a:pt x="819813" y="444440"/>
                    <a:pt x="817271" y="441898"/>
                    <a:pt x="817271" y="439356"/>
                  </a:cubicBezTo>
                  <a:cubicBezTo>
                    <a:pt x="817271" y="436814"/>
                    <a:pt x="818542" y="434272"/>
                    <a:pt x="822355" y="434272"/>
                  </a:cubicBezTo>
                  <a:lnTo>
                    <a:pt x="824897" y="434272"/>
                  </a:lnTo>
                  <a:lnTo>
                    <a:pt x="846504" y="433001"/>
                  </a:lnTo>
                  <a:cubicBezTo>
                    <a:pt x="849047" y="433001"/>
                    <a:pt x="851589" y="434272"/>
                    <a:pt x="851589" y="436814"/>
                  </a:cubicBezTo>
                  <a:cubicBezTo>
                    <a:pt x="851589" y="439356"/>
                    <a:pt x="850317" y="441898"/>
                    <a:pt x="846504" y="441898"/>
                  </a:cubicBezTo>
                  <a:lnTo>
                    <a:pt x="822355" y="444440"/>
                  </a:lnTo>
                  <a:close/>
                  <a:moveTo>
                    <a:pt x="775327" y="441898"/>
                  </a:moveTo>
                  <a:lnTo>
                    <a:pt x="766430" y="441898"/>
                  </a:lnTo>
                  <a:cubicBezTo>
                    <a:pt x="765158" y="441898"/>
                    <a:pt x="763888" y="441898"/>
                    <a:pt x="762617" y="440627"/>
                  </a:cubicBezTo>
                  <a:lnTo>
                    <a:pt x="761345" y="439356"/>
                  </a:lnTo>
                  <a:lnTo>
                    <a:pt x="756262" y="439356"/>
                  </a:lnTo>
                  <a:cubicBezTo>
                    <a:pt x="754990" y="439356"/>
                    <a:pt x="753719" y="439356"/>
                    <a:pt x="752448" y="438085"/>
                  </a:cubicBezTo>
                  <a:lnTo>
                    <a:pt x="751177" y="436814"/>
                  </a:lnTo>
                  <a:cubicBezTo>
                    <a:pt x="748635" y="436814"/>
                    <a:pt x="747364" y="434272"/>
                    <a:pt x="747364" y="431729"/>
                  </a:cubicBezTo>
                  <a:cubicBezTo>
                    <a:pt x="747364" y="429187"/>
                    <a:pt x="749907" y="426646"/>
                    <a:pt x="752448" y="426646"/>
                  </a:cubicBezTo>
                  <a:lnTo>
                    <a:pt x="753719" y="426646"/>
                  </a:lnTo>
                  <a:cubicBezTo>
                    <a:pt x="754990" y="426646"/>
                    <a:pt x="756262" y="426646"/>
                    <a:pt x="757532" y="427916"/>
                  </a:cubicBezTo>
                  <a:lnTo>
                    <a:pt x="758803" y="429187"/>
                  </a:lnTo>
                  <a:lnTo>
                    <a:pt x="763888" y="429187"/>
                  </a:lnTo>
                  <a:cubicBezTo>
                    <a:pt x="765158" y="429187"/>
                    <a:pt x="766430" y="429187"/>
                    <a:pt x="767700" y="430459"/>
                  </a:cubicBezTo>
                  <a:lnTo>
                    <a:pt x="768972" y="431729"/>
                  </a:lnTo>
                  <a:lnTo>
                    <a:pt x="776598" y="431729"/>
                  </a:lnTo>
                  <a:cubicBezTo>
                    <a:pt x="779140" y="431729"/>
                    <a:pt x="781682" y="434272"/>
                    <a:pt x="781682" y="436814"/>
                  </a:cubicBezTo>
                  <a:cubicBezTo>
                    <a:pt x="781682" y="439356"/>
                    <a:pt x="777869" y="441898"/>
                    <a:pt x="775327" y="441898"/>
                  </a:cubicBezTo>
                  <a:moveTo>
                    <a:pt x="896075" y="436814"/>
                  </a:moveTo>
                  <a:cubicBezTo>
                    <a:pt x="894803" y="436814"/>
                    <a:pt x="893533" y="436814"/>
                    <a:pt x="892261" y="435542"/>
                  </a:cubicBezTo>
                  <a:cubicBezTo>
                    <a:pt x="889720" y="434272"/>
                    <a:pt x="889720" y="430459"/>
                    <a:pt x="892261" y="429187"/>
                  </a:cubicBezTo>
                  <a:lnTo>
                    <a:pt x="893533" y="427916"/>
                  </a:lnTo>
                  <a:cubicBezTo>
                    <a:pt x="894803" y="426646"/>
                    <a:pt x="896075" y="426646"/>
                    <a:pt x="897345" y="426646"/>
                  </a:cubicBezTo>
                  <a:lnTo>
                    <a:pt x="902430" y="426646"/>
                  </a:lnTo>
                  <a:lnTo>
                    <a:pt x="903701" y="425374"/>
                  </a:lnTo>
                  <a:cubicBezTo>
                    <a:pt x="904971" y="424103"/>
                    <a:pt x="906243" y="424103"/>
                    <a:pt x="907514" y="424103"/>
                  </a:cubicBezTo>
                  <a:lnTo>
                    <a:pt x="911326" y="424103"/>
                  </a:lnTo>
                  <a:lnTo>
                    <a:pt x="915140" y="422832"/>
                  </a:lnTo>
                  <a:cubicBezTo>
                    <a:pt x="916411" y="422832"/>
                    <a:pt x="916411" y="422832"/>
                    <a:pt x="917682" y="422832"/>
                  </a:cubicBezTo>
                  <a:lnTo>
                    <a:pt x="920224" y="422832"/>
                  </a:lnTo>
                  <a:cubicBezTo>
                    <a:pt x="922766" y="422832"/>
                    <a:pt x="925308" y="425374"/>
                    <a:pt x="925308" y="427916"/>
                  </a:cubicBezTo>
                  <a:cubicBezTo>
                    <a:pt x="925308" y="430459"/>
                    <a:pt x="922766" y="433001"/>
                    <a:pt x="920224" y="433001"/>
                  </a:cubicBezTo>
                  <a:lnTo>
                    <a:pt x="918953" y="433001"/>
                  </a:lnTo>
                  <a:lnTo>
                    <a:pt x="915140" y="434272"/>
                  </a:lnTo>
                  <a:cubicBezTo>
                    <a:pt x="913869" y="434272"/>
                    <a:pt x="913869" y="434272"/>
                    <a:pt x="912598" y="434272"/>
                  </a:cubicBezTo>
                  <a:lnTo>
                    <a:pt x="910056" y="434272"/>
                  </a:lnTo>
                  <a:lnTo>
                    <a:pt x="908785" y="435542"/>
                  </a:lnTo>
                  <a:cubicBezTo>
                    <a:pt x="907514" y="436814"/>
                    <a:pt x="906243" y="436814"/>
                    <a:pt x="904971" y="436814"/>
                  </a:cubicBezTo>
                  <a:lnTo>
                    <a:pt x="899888" y="436814"/>
                  </a:lnTo>
                  <a:cubicBezTo>
                    <a:pt x="897345" y="436814"/>
                    <a:pt x="896075" y="436814"/>
                    <a:pt x="896075" y="436814"/>
                  </a:cubicBezTo>
                  <a:moveTo>
                    <a:pt x="707962" y="422832"/>
                  </a:moveTo>
                  <a:cubicBezTo>
                    <a:pt x="706691" y="422832"/>
                    <a:pt x="705421" y="422832"/>
                    <a:pt x="704149" y="421561"/>
                  </a:cubicBezTo>
                  <a:lnTo>
                    <a:pt x="702878" y="421561"/>
                  </a:lnTo>
                  <a:cubicBezTo>
                    <a:pt x="701607" y="421561"/>
                    <a:pt x="700336" y="421561"/>
                    <a:pt x="699065" y="420290"/>
                  </a:cubicBezTo>
                  <a:lnTo>
                    <a:pt x="697794" y="419019"/>
                  </a:lnTo>
                  <a:lnTo>
                    <a:pt x="695252" y="419019"/>
                  </a:lnTo>
                  <a:cubicBezTo>
                    <a:pt x="693981" y="419019"/>
                    <a:pt x="692710" y="419019"/>
                    <a:pt x="691439" y="417748"/>
                  </a:cubicBezTo>
                  <a:lnTo>
                    <a:pt x="690168" y="416476"/>
                  </a:lnTo>
                  <a:cubicBezTo>
                    <a:pt x="688897" y="416476"/>
                    <a:pt x="688897" y="416476"/>
                    <a:pt x="687626" y="416476"/>
                  </a:cubicBezTo>
                  <a:lnTo>
                    <a:pt x="682541" y="413935"/>
                  </a:lnTo>
                  <a:cubicBezTo>
                    <a:pt x="682541" y="413935"/>
                    <a:pt x="681271" y="413935"/>
                    <a:pt x="681271" y="412663"/>
                  </a:cubicBezTo>
                  <a:cubicBezTo>
                    <a:pt x="678729" y="411393"/>
                    <a:pt x="678729" y="407579"/>
                    <a:pt x="681271" y="405037"/>
                  </a:cubicBezTo>
                  <a:cubicBezTo>
                    <a:pt x="683813" y="403766"/>
                    <a:pt x="686355" y="402495"/>
                    <a:pt x="687626" y="405037"/>
                  </a:cubicBezTo>
                  <a:lnTo>
                    <a:pt x="690168" y="406308"/>
                  </a:lnTo>
                  <a:lnTo>
                    <a:pt x="691439" y="406308"/>
                  </a:lnTo>
                  <a:cubicBezTo>
                    <a:pt x="692710" y="406308"/>
                    <a:pt x="693981" y="406308"/>
                    <a:pt x="695252" y="407579"/>
                  </a:cubicBezTo>
                  <a:lnTo>
                    <a:pt x="696523" y="408850"/>
                  </a:lnTo>
                  <a:lnTo>
                    <a:pt x="699065" y="408850"/>
                  </a:lnTo>
                  <a:cubicBezTo>
                    <a:pt x="700336" y="408850"/>
                    <a:pt x="701607" y="408850"/>
                    <a:pt x="702878" y="410121"/>
                  </a:cubicBezTo>
                  <a:lnTo>
                    <a:pt x="704149" y="411393"/>
                  </a:lnTo>
                  <a:cubicBezTo>
                    <a:pt x="705421" y="411393"/>
                    <a:pt x="706691" y="411393"/>
                    <a:pt x="707962" y="412663"/>
                  </a:cubicBezTo>
                  <a:lnTo>
                    <a:pt x="709233" y="413935"/>
                  </a:lnTo>
                  <a:cubicBezTo>
                    <a:pt x="711776" y="415206"/>
                    <a:pt x="711776" y="419019"/>
                    <a:pt x="709233" y="420290"/>
                  </a:cubicBezTo>
                  <a:cubicBezTo>
                    <a:pt x="710504" y="422832"/>
                    <a:pt x="709233" y="422832"/>
                    <a:pt x="707962" y="422832"/>
                  </a:cubicBezTo>
                  <a:moveTo>
                    <a:pt x="958355" y="413935"/>
                  </a:moveTo>
                  <a:cubicBezTo>
                    <a:pt x="955812" y="413935"/>
                    <a:pt x="953271" y="411393"/>
                    <a:pt x="953271" y="408850"/>
                  </a:cubicBezTo>
                  <a:lnTo>
                    <a:pt x="953271" y="407579"/>
                  </a:lnTo>
                  <a:cubicBezTo>
                    <a:pt x="953271" y="406308"/>
                    <a:pt x="954542" y="403766"/>
                    <a:pt x="955812" y="403766"/>
                  </a:cubicBezTo>
                  <a:lnTo>
                    <a:pt x="959626" y="401224"/>
                  </a:lnTo>
                  <a:lnTo>
                    <a:pt x="960897" y="399953"/>
                  </a:lnTo>
                  <a:cubicBezTo>
                    <a:pt x="962168" y="398682"/>
                    <a:pt x="963439" y="398682"/>
                    <a:pt x="964710" y="398682"/>
                  </a:cubicBezTo>
                  <a:lnTo>
                    <a:pt x="964710" y="398682"/>
                  </a:lnTo>
                  <a:lnTo>
                    <a:pt x="965981" y="397410"/>
                  </a:lnTo>
                  <a:cubicBezTo>
                    <a:pt x="965981" y="397410"/>
                    <a:pt x="967252" y="396139"/>
                    <a:pt x="967252" y="396139"/>
                  </a:cubicBezTo>
                  <a:lnTo>
                    <a:pt x="971065" y="393597"/>
                  </a:lnTo>
                  <a:lnTo>
                    <a:pt x="972336" y="392326"/>
                  </a:lnTo>
                  <a:cubicBezTo>
                    <a:pt x="974878" y="391055"/>
                    <a:pt x="977420" y="389784"/>
                    <a:pt x="979962" y="392326"/>
                  </a:cubicBezTo>
                  <a:cubicBezTo>
                    <a:pt x="982505" y="393597"/>
                    <a:pt x="982505" y="397410"/>
                    <a:pt x="979962" y="398682"/>
                  </a:cubicBezTo>
                  <a:lnTo>
                    <a:pt x="977420" y="401224"/>
                  </a:lnTo>
                  <a:cubicBezTo>
                    <a:pt x="977420" y="401224"/>
                    <a:pt x="976149" y="402495"/>
                    <a:pt x="976149" y="402495"/>
                  </a:cubicBezTo>
                  <a:lnTo>
                    <a:pt x="972336" y="405037"/>
                  </a:lnTo>
                  <a:lnTo>
                    <a:pt x="971065" y="406308"/>
                  </a:lnTo>
                  <a:cubicBezTo>
                    <a:pt x="969794" y="407579"/>
                    <a:pt x="968523" y="407579"/>
                    <a:pt x="967252" y="407579"/>
                  </a:cubicBezTo>
                  <a:lnTo>
                    <a:pt x="967252" y="407579"/>
                  </a:lnTo>
                  <a:lnTo>
                    <a:pt x="965981" y="408850"/>
                  </a:lnTo>
                  <a:cubicBezTo>
                    <a:pt x="965981" y="408850"/>
                    <a:pt x="964710" y="410121"/>
                    <a:pt x="964710" y="410121"/>
                  </a:cubicBezTo>
                  <a:lnTo>
                    <a:pt x="962168" y="411393"/>
                  </a:lnTo>
                  <a:cubicBezTo>
                    <a:pt x="962168" y="412663"/>
                    <a:pt x="960897" y="413935"/>
                    <a:pt x="958355" y="413935"/>
                  </a:cubicBezTo>
                  <a:moveTo>
                    <a:pt x="269457" y="408850"/>
                  </a:moveTo>
                  <a:cubicBezTo>
                    <a:pt x="268187" y="408850"/>
                    <a:pt x="266916" y="408850"/>
                    <a:pt x="266916" y="407579"/>
                  </a:cubicBezTo>
                  <a:cubicBezTo>
                    <a:pt x="264374" y="406308"/>
                    <a:pt x="264374" y="402495"/>
                    <a:pt x="265644" y="401224"/>
                  </a:cubicBezTo>
                  <a:lnTo>
                    <a:pt x="272000" y="392326"/>
                  </a:lnTo>
                  <a:lnTo>
                    <a:pt x="274542" y="389784"/>
                  </a:lnTo>
                  <a:lnTo>
                    <a:pt x="278355" y="380886"/>
                  </a:lnTo>
                  <a:cubicBezTo>
                    <a:pt x="279626" y="379616"/>
                    <a:pt x="280897" y="378344"/>
                    <a:pt x="282168" y="378344"/>
                  </a:cubicBezTo>
                  <a:cubicBezTo>
                    <a:pt x="284710" y="378344"/>
                    <a:pt x="287252" y="380886"/>
                    <a:pt x="287252" y="383429"/>
                  </a:cubicBezTo>
                  <a:cubicBezTo>
                    <a:pt x="287252" y="384699"/>
                    <a:pt x="287252" y="385971"/>
                    <a:pt x="285981" y="387242"/>
                  </a:cubicBezTo>
                  <a:lnTo>
                    <a:pt x="282168" y="394869"/>
                  </a:lnTo>
                  <a:cubicBezTo>
                    <a:pt x="282168" y="394869"/>
                    <a:pt x="282168" y="396139"/>
                    <a:pt x="280897" y="396139"/>
                  </a:cubicBezTo>
                  <a:lnTo>
                    <a:pt x="278355" y="398682"/>
                  </a:lnTo>
                  <a:lnTo>
                    <a:pt x="273271" y="406308"/>
                  </a:lnTo>
                  <a:cubicBezTo>
                    <a:pt x="272000" y="408850"/>
                    <a:pt x="270729" y="408850"/>
                    <a:pt x="269457" y="408850"/>
                  </a:cubicBezTo>
                  <a:moveTo>
                    <a:pt x="648224" y="389784"/>
                  </a:moveTo>
                  <a:cubicBezTo>
                    <a:pt x="646953" y="389784"/>
                    <a:pt x="645682" y="389784"/>
                    <a:pt x="644411" y="388513"/>
                  </a:cubicBezTo>
                  <a:lnTo>
                    <a:pt x="636785" y="380886"/>
                  </a:lnTo>
                  <a:cubicBezTo>
                    <a:pt x="635514" y="379616"/>
                    <a:pt x="635514" y="378344"/>
                    <a:pt x="635514" y="377073"/>
                  </a:cubicBezTo>
                  <a:cubicBezTo>
                    <a:pt x="634243" y="377073"/>
                    <a:pt x="631700" y="375803"/>
                    <a:pt x="631700" y="374531"/>
                  </a:cubicBezTo>
                  <a:lnTo>
                    <a:pt x="629159" y="370718"/>
                  </a:lnTo>
                  <a:cubicBezTo>
                    <a:pt x="627887" y="368176"/>
                    <a:pt x="629159" y="365633"/>
                    <a:pt x="631700" y="364363"/>
                  </a:cubicBezTo>
                  <a:cubicBezTo>
                    <a:pt x="634243" y="363092"/>
                    <a:pt x="636785" y="364363"/>
                    <a:pt x="638055" y="366905"/>
                  </a:cubicBezTo>
                  <a:lnTo>
                    <a:pt x="639327" y="368176"/>
                  </a:lnTo>
                  <a:cubicBezTo>
                    <a:pt x="640598" y="368176"/>
                    <a:pt x="641869" y="368176"/>
                    <a:pt x="641869" y="369447"/>
                  </a:cubicBezTo>
                  <a:lnTo>
                    <a:pt x="644411" y="371989"/>
                  </a:lnTo>
                  <a:cubicBezTo>
                    <a:pt x="645682" y="373260"/>
                    <a:pt x="645682" y="374531"/>
                    <a:pt x="645682" y="375803"/>
                  </a:cubicBezTo>
                  <a:lnTo>
                    <a:pt x="645682" y="375803"/>
                  </a:lnTo>
                  <a:lnTo>
                    <a:pt x="652037" y="382158"/>
                  </a:lnTo>
                  <a:cubicBezTo>
                    <a:pt x="654579" y="383429"/>
                    <a:pt x="654579" y="387242"/>
                    <a:pt x="652037" y="388513"/>
                  </a:cubicBezTo>
                  <a:cubicBezTo>
                    <a:pt x="650766" y="389784"/>
                    <a:pt x="649495" y="389784"/>
                    <a:pt x="648224" y="389784"/>
                  </a:cubicBezTo>
                  <a:moveTo>
                    <a:pt x="1010467" y="370718"/>
                  </a:moveTo>
                  <a:cubicBezTo>
                    <a:pt x="1007925" y="370718"/>
                    <a:pt x="1005383" y="368176"/>
                    <a:pt x="1005383" y="365633"/>
                  </a:cubicBezTo>
                  <a:lnTo>
                    <a:pt x="1005383" y="363092"/>
                  </a:lnTo>
                  <a:cubicBezTo>
                    <a:pt x="1005383" y="361820"/>
                    <a:pt x="1005383" y="360550"/>
                    <a:pt x="1006654" y="359278"/>
                  </a:cubicBezTo>
                  <a:lnTo>
                    <a:pt x="1009196" y="356736"/>
                  </a:lnTo>
                  <a:cubicBezTo>
                    <a:pt x="1010467" y="355465"/>
                    <a:pt x="1011738" y="355465"/>
                    <a:pt x="1013009" y="355465"/>
                  </a:cubicBezTo>
                  <a:cubicBezTo>
                    <a:pt x="1013009" y="354194"/>
                    <a:pt x="1013009" y="352923"/>
                    <a:pt x="1014280" y="351652"/>
                  </a:cubicBezTo>
                  <a:lnTo>
                    <a:pt x="1016822" y="349110"/>
                  </a:lnTo>
                  <a:cubicBezTo>
                    <a:pt x="1018093" y="347839"/>
                    <a:pt x="1018093" y="347839"/>
                    <a:pt x="1019364" y="347839"/>
                  </a:cubicBezTo>
                  <a:lnTo>
                    <a:pt x="1020635" y="345296"/>
                  </a:lnTo>
                  <a:cubicBezTo>
                    <a:pt x="1020635" y="345296"/>
                    <a:pt x="1020635" y="344026"/>
                    <a:pt x="1021906" y="344026"/>
                  </a:cubicBezTo>
                  <a:cubicBezTo>
                    <a:pt x="1024448" y="342754"/>
                    <a:pt x="1026990" y="341483"/>
                    <a:pt x="1029533" y="344026"/>
                  </a:cubicBezTo>
                  <a:cubicBezTo>
                    <a:pt x="1030803" y="345296"/>
                    <a:pt x="1032074" y="347839"/>
                    <a:pt x="1030803" y="350381"/>
                  </a:cubicBezTo>
                  <a:lnTo>
                    <a:pt x="1028261" y="354194"/>
                  </a:lnTo>
                  <a:cubicBezTo>
                    <a:pt x="1026990" y="355465"/>
                    <a:pt x="1025719" y="356736"/>
                    <a:pt x="1024448" y="356736"/>
                  </a:cubicBezTo>
                  <a:cubicBezTo>
                    <a:pt x="1024448" y="358007"/>
                    <a:pt x="1024448" y="359278"/>
                    <a:pt x="1023178" y="360550"/>
                  </a:cubicBezTo>
                  <a:lnTo>
                    <a:pt x="1020635" y="363092"/>
                  </a:lnTo>
                  <a:cubicBezTo>
                    <a:pt x="1019364" y="364363"/>
                    <a:pt x="1018093" y="364363"/>
                    <a:pt x="1016822" y="364363"/>
                  </a:cubicBezTo>
                  <a:cubicBezTo>
                    <a:pt x="1015551" y="368176"/>
                    <a:pt x="1014280" y="370718"/>
                    <a:pt x="1010467" y="370718"/>
                  </a:cubicBezTo>
                  <a:moveTo>
                    <a:pt x="311402" y="354194"/>
                  </a:moveTo>
                  <a:cubicBezTo>
                    <a:pt x="310130" y="354194"/>
                    <a:pt x="310130" y="354194"/>
                    <a:pt x="308860" y="354194"/>
                  </a:cubicBezTo>
                  <a:cubicBezTo>
                    <a:pt x="306317" y="352923"/>
                    <a:pt x="305047" y="350381"/>
                    <a:pt x="306317" y="347839"/>
                  </a:cubicBezTo>
                  <a:lnTo>
                    <a:pt x="308860" y="344026"/>
                  </a:lnTo>
                  <a:cubicBezTo>
                    <a:pt x="310130" y="342754"/>
                    <a:pt x="311402" y="341483"/>
                    <a:pt x="312673" y="341483"/>
                  </a:cubicBezTo>
                  <a:cubicBezTo>
                    <a:pt x="312673" y="340212"/>
                    <a:pt x="312673" y="338941"/>
                    <a:pt x="313943" y="337670"/>
                  </a:cubicBezTo>
                  <a:lnTo>
                    <a:pt x="315215" y="336399"/>
                  </a:lnTo>
                  <a:cubicBezTo>
                    <a:pt x="315215" y="335128"/>
                    <a:pt x="315215" y="333856"/>
                    <a:pt x="316486" y="332586"/>
                  </a:cubicBezTo>
                  <a:lnTo>
                    <a:pt x="317757" y="331315"/>
                  </a:lnTo>
                  <a:lnTo>
                    <a:pt x="319028" y="330043"/>
                  </a:lnTo>
                  <a:cubicBezTo>
                    <a:pt x="320298" y="327501"/>
                    <a:pt x="322841" y="326230"/>
                    <a:pt x="325383" y="327501"/>
                  </a:cubicBezTo>
                  <a:cubicBezTo>
                    <a:pt x="327925" y="328773"/>
                    <a:pt x="329196" y="331315"/>
                    <a:pt x="327925" y="333856"/>
                  </a:cubicBezTo>
                  <a:lnTo>
                    <a:pt x="326654" y="336399"/>
                  </a:lnTo>
                  <a:cubicBezTo>
                    <a:pt x="326654" y="336399"/>
                    <a:pt x="326654" y="337670"/>
                    <a:pt x="325383" y="337670"/>
                  </a:cubicBezTo>
                  <a:lnTo>
                    <a:pt x="324112" y="338941"/>
                  </a:lnTo>
                  <a:cubicBezTo>
                    <a:pt x="324112" y="340212"/>
                    <a:pt x="324112" y="341483"/>
                    <a:pt x="322841" y="342754"/>
                  </a:cubicBezTo>
                  <a:lnTo>
                    <a:pt x="321570" y="344026"/>
                  </a:lnTo>
                  <a:cubicBezTo>
                    <a:pt x="321570" y="345296"/>
                    <a:pt x="321570" y="346567"/>
                    <a:pt x="320298" y="347839"/>
                  </a:cubicBezTo>
                  <a:lnTo>
                    <a:pt x="317757" y="350381"/>
                  </a:lnTo>
                  <a:cubicBezTo>
                    <a:pt x="316486" y="351652"/>
                    <a:pt x="316486" y="351652"/>
                    <a:pt x="315215" y="351652"/>
                  </a:cubicBezTo>
                  <a:lnTo>
                    <a:pt x="313943" y="352923"/>
                  </a:lnTo>
                  <a:cubicBezTo>
                    <a:pt x="315215" y="352923"/>
                    <a:pt x="312673" y="354194"/>
                    <a:pt x="311402" y="354194"/>
                  </a:cubicBezTo>
                  <a:moveTo>
                    <a:pt x="612635" y="330043"/>
                  </a:moveTo>
                  <a:cubicBezTo>
                    <a:pt x="611364" y="330043"/>
                    <a:pt x="610093" y="330043"/>
                    <a:pt x="608822" y="328773"/>
                  </a:cubicBezTo>
                  <a:lnTo>
                    <a:pt x="607551" y="327501"/>
                  </a:lnTo>
                  <a:cubicBezTo>
                    <a:pt x="606280" y="326230"/>
                    <a:pt x="606280" y="324960"/>
                    <a:pt x="606280" y="323688"/>
                  </a:cubicBezTo>
                  <a:lnTo>
                    <a:pt x="606280" y="319875"/>
                  </a:lnTo>
                  <a:lnTo>
                    <a:pt x="602467" y="312249"/>
                  </a:lnTo>
                  <a:cubicBezTo>
                    <a:pt x="602467" y="310977"/>
                    <a:pt x="602467" y="310977"/>
                    <a:pt x="602467" y="309706"/>
                  </a:cubicBezTo>
                  <a:lnTo>
                    <a:pt x="602467" y="303351"/>
                  </a:lnTo>
                  <a:cubicBezTo>
                    <a:pt x="602467" y="300809"/>
                    <a:pt x="603738" y="299538"/>
                    <a:pt x="605009" y="298266"/>
                  </a:cubicBezTo>
                  <a:cubicBezTo>
                    <a:pt x="607551" y="296996"/>
                    <a:pt x="610093" y="298266"/>
                    <a:pt x="611364" y="300809"/>
                  </a:cubicBezTo>
                  <a:lnTo>
                    <a:pt x="611364" y="300809"/>
                  </a:lnTo>
                  <a:cubicBezTo>
                    <a:pt x="611364" y="302080"/>
                    <a:pt x="611364" y="302080"/>
                    <a:pt x="611364" y="303351"/>
                  </a:cubicBezTo>
                  <a:lnTo>
                    <a:pt x="611364" y="309706"/>
                  </a:lnTo>
                  <a:lnTo>
                    <a:pt x="615177" y="317333"/>
                  </a:lnTo>
                  <a:cubicBezTo>
                    <a:pt x="615177" y="318604"/>
                    <a:pt x="615177" y="318604"/>
                    <a:pt x="615177" y="319875"/>
                  </a:cubicBezTo>
                  <a:lnTo>
                    <a:pt x="615177" y="322417"/>
                  </a:lnTo>
                  <a:cubicBezTo>
                    <a:pt x="616449" y="323688"/>
                    <a:pt x="616449" y="327501"/>
                    <a:pt x="615177" y="328773"/>
                  </a:cubicBezTo>
                  <a:cubicBezTo>
                    <a:pt x="615177" y="330043"/>
                    <a:pt x="613906" y="330043"/>
                    <a:pt x="612635" y="330043"/>
                  </a:cubicBezTo>
                  <a:moveTo>
                    <a:pt x="1056224" y="322417"/>
                  </a:moveTo>
                  <a:lnTo>
                    <a:pt x="1056224" y="322417"/>
                  </a:lnTo>
                  <a:cubicBezTo>
                    <a:pt x="1052411" y="322417"/>
                    <a:pt x="1049869" y="319875"/>
                    <a:pt x="1049869" y="317333"/>
                  </a:cubicBezTo>
                  <a:cubicBezTo>
                    <a:pt x="1049869" y="314790"/>
                    <a:pt x="1051140" y="313520"/>
                    <a:pt x="1053682" y="312249"/>
                  </a:cubicBezTo>
                  <a:cubicBezTo>
                    <a:pt x="1053682" y="310977"/>
                    <a:pt x="1053682" y="309706"/>
                    <a:pt x="1054953" y="308435"/>
                  </a:cubicBezTo>
                  <a:lnTo>
                    <a:pt x="1057495" y="305893"/>
                  </a:lnTo>
                  <a:cubicBezTo>
                    <a:pt x="1058766" y="304622"/>
                    <a:pt x="1058766" y="304622"/>
                    <a:pt x="1060037" y="304622"/>
                  </a:cubicBezTo>
                  <a:lnTo>
                    <a:pt x="1061308" y="302080"/>
                  </a:lnTo>
                  <a:cubicBezTo>
                    <a:pt x="1061308" y="302080"/>
                    <a:pt x="1061308" y="300809"/>
                    <a:pt x="1062579" y="300809"/>
                  </a:cubicBezTo>
                  <a:lnTo>
                    <a:pt x="1063850" y="299538"/>
                  </a:lnTo>
                  <a:cubicBezTo>
                    <a:pt x="1063850" y="298266"/>
                    <a:pt x="1063850" y="296996"/>
                    <a:pt x="1065121" y="295724"/>
                  </a:cubicBezTo>
                  <a:lnTo>
                    <a:pt x="1066392" y="294453"/>
                  </a:lnTo>
                  <a:cubicBezTo>
                    <a:pt x="1068934" y="293183"/>
                    <a:pt x="1071477" y="293183"/>
                    <a:pt x="1074019" y="294453"/>
                  </a:cubicBezTo>
                  <a:cubicBezTo>
                    <a:pt x="1075289" y="295724"/>
                    <a:pt x="1075289" y="298266"/>
                    <a:pt x="1075289" y="300809"/>
                  </a:cubicBezTo>
                  <a:lnTo>
                    <a:pt x="1075289" y="300809"/>
                  </a:lnTo>
                  <a:cubicBezTo>
                    <a:pt x="1075289" y="302080"/>
                    <a:pt x="1075289" y="303351"/>
                    <a:pt x="1074019" y="304622"/>
                  </a:cubicBezTo>
                  <a:lnTo>
                    <a:pt x="1072747" y="305893"/>
                  </a:lnTo>
                  <a:lnTo>
                    <a:pt x="1070205" y="309706"/>
                  </a:lnTo>
                  <a:cubicBezTo>
                    <a:pt x="1068934" y="310977"/>
                    <a:pt x="1067664" y="312249"/>
                    <a:pt x="1066392" y="312249"/>
                  </a:cubicBezTo>
                  <a:cubicBezTo>
                    <a:pt x="1066392" y="313520"/>
                    <a:pt x="1066392" y="314790"/>
                    <a:pt x="1065121" y="316062"/>
                  </a:cubicBezTo>
                  <a:lnTo>
                    <a:pt x="1062579" y="318604"/>
                  </a:lnTo>
                  <a:cubicBezTo>
                    <a:pt x="1058766" y="321146"/>
                    <a:pt x="1057495" y="322417"/>
                    <a:pt x="1056224" y="322417"/>
                  </a:cubicBezTo>
                  <a:moveTo>
                    <a:pt x="348261" y="296996"/>
                  </a:moveTo>
                  <a:cubicBezTo>
                    <a:pt x="346991" y="296996"/>
                    <a:pt x="346991" y="296996"/>
                    <a:pt x="345719" y="296996"/>
                  </a:cubicBezTo>
                  <a:cubicBezTo>
                    <a:pt x="343178" y="295724"/>
                    <a:pt x="341906" y="293183"/>
                    <a:pt x="343178" y="290640"/>
                  </a:cubicBezTo>
                  <a:lnTo>
                    <a:pt x="344448" y="289369"/>
                  </a:lnTo>
                  <a:lnTo>
                    <a:pt x="344448" y="288098"/>
                  </a:lnTo>
                  <a:cubicBezTo>
                    <a:pt x="344448" y="286827"/>
                    <a:pt x="344448" y="285556"/>
                    <a:pt x="345719" y="284285"/>
                  </a:cubicBezTo>
                  <a:lnTo>
                    <a:pt x="346991" y="283013"/>
                  </a:lnTo>
                  <a:lnTo>
                    <a:pt x="346991" y="280472"/>
                  </a:lnTo>
                  <a:cubicBezTo>
                    <a:pt x="346991" y="279200"/>
                    <a:pt x="346991" y="277930"/>
                    <a:pt x="348261" y="276658"/>
                  </a:cubicBezTo>
                  <a:lnTo>
                    <a:pt x="349533" y="275387"/>
                  </a:lnTo>
                  <a:lnTo>
                    <a:pt x="349533" y="272845"/>
                  </a:lnTo>
                  <a:cubicBezTo>
                    <a:pt x="349533" y="271574"/>
                    <a:pt x="349533" y="270303"/>
                    <a:pt x="350803" y="269032"/>
                  </a:cubicBezTo>
                  <a:lnTo>
                    <a:pt x="353346" y="266490"/>
                  </a:lnTo>
                  <a:cubicBezTo>
                    <a:pt x="354616" y="265219"/>
                    <a:pt x="355888" y="265219"/>
                    <a:pt x="357159" y="265219"/>
                  </a:cubicBezTo>
                  <a:cubicBezTo>
                    <a:pt x="359701" y="265219"/>
                    <a:pt x="362243" y="267761"/>
                    <a:pt x="362243" y="270303"/>
                  </a:cubicBezTo>
                  <a:cubicBezTo>
                    <a:pt x="362243" y="271574"/>
                    <a:pt x="362243" y="272845"/>
                    <a:pt x="360972" y="274117"/>
                  </a:cubicBezTo>
                  <a:lnTo>
                    <a:pt x="359701" y="275387"/>
                  </a:lnTo>
                  <a:lnTo>
                    <a:pt x="359701" y="277930"/>
                  </a:lnTo>
                  <a:cubicBezTo>
                    <a:pt x="359701" y="279200"/>
                    <a:pt x="359701" y="280472"/>
                    <a:pt x="358429" y="281743"/>
                  </a:cubicBezTo>
                  <a:lnTo>
                    <a:pt x="357159" y="283013"/>
                  </a:lnTo>
                  <a:lnTo>
                    <a:pt x="357159" y="285556"/>
                  </a:lnTo>
                  <a:cubicBezTo>
                    <a:pt x="357159" y="286827"/>
                    <a:pt x="357159" y="288098"/>
                    <a:pt x="355888" y="289369"/>
                  </a:cubicBezTo>
                  <a:lnTo>
                    <a:pt x="354616" y="290640"/>
                  </a:lnTo>
                  <a:cubicBezTo>
                    <a:pt x="354616" y="291911"/>
                    <a:pt x="354616" y="291911"/>
                    <a:pt x="354616" y="293183"/>
                  </a:cubicBezTo>
                  <a:lnTo>
                    <a:pt x="353346" y="295724"/>
                  </a:lnTo>
                  <a:cubicBezTo>
                    <a:pt x="350803" y="295724"/>
                    <a:pt x="349533" y="296996"/>
                    <a:pt x="348261" y="296996"/>
                  </a:cubicBezTo>
                  <a:moveTo>
                    <a:pt x="1099439" y="269032"/>
                  </a:moveTo>
                  <a:cubicBezTo>
                    <a:pt x="1098168" y="269032"/>
                    <a:pt x="1096897" y="269032"/>
                    <a:pt x="1096897" y="267761"/>
                  </a:cubicBezTo>
                  <a:cubicBezTo>
                    <a:pt x="1094355" y="266490"/>
                    <a:pt x="1094355" y="262677"/>
                    <a:pt x="1095626" y="261406"/>
                  </a:cubicBezTo>
                  <a:lnTo>
                    <a:pt x="1109607" y="242340"/>
                  </a:lnTo>
                  <a:cubicBezTo>
                    <a:pt x="1110878" y="239797"/>
                    <a:pt x="1114691" y="239797"/>
                    <a:pt x="1115962" y="241068"/>
                  </a:cubicBezTo>
                  <a:cubicBezTo>
                    <a:pt x="1118505" y="242340"/>
                    <a:pt x="1118505" y="246153"/>
                    <a:pt x="1117233" y="247423"/>
                  </a:cubicBezTo>
                  <a:lnTo>
                    <a:pt x="1103252" y="266490"/>
                  </a:lnTo>
                  <a:cubicBezTo>
                    <a:pt x="1103252" y="267761"/>
                    <a:pt x="1100710" y="269032"/>
                    <a:pt x="1099439" y="269032"/>
                  </a:cubicBezTo>
                  <a:moveTo>
                    <a:pt x="591028" y="265219"/>
                  </a:moveTo>
                  <a:cubicBezTo>
                    <a:pt x="589757" y="265219"/>
                    <a:pt x="588486" y="265219"/>
                    <a:pt x="587214" y="263947"/>
                  </a:cubicBezTo>
                  <a:lnTo>
                    <a:pt x="585944" y="262677"/>
                  </a:lnTo>
                  <a:cubicBezTo>
                    <a:pt x="584673" y="261406"/>
                    <a:pt x="584673" y="260134"/>
                    <a:pt x="584673" y="258863"/>
                  </a:cubicBezTo>
                  <a:lnTo>
                    <a:pt x="584673" y="258863"/>
                  </a:lnTo>
                  <a:lnTo>
                    <a:pt x="583401" y="257592"/>
                  </a:lnTo>
                  <a:cubicBezTo>
                    <a:pt x="582131" y="256321"/>
                    <a:pt x="582131" y="255050"/>
                    <a:pt x="582131" y="253779"/>
                  </a:cubicBezTo>
                  <a:lnTo>
                    <a:pt x="582131" y="251237"/>
                  </a:lnTo>
                  <a:lnTo>
                    <a:pt x="580859" y="249966"/>
                  </a:lnTo>
                  <a:cubicBezTo>
                    <a:pt x="579588" y="248695"/>
                    <a:pt x="579588" y="247423"/>
                    <a:pt x="579588" y="246153"/>
                  </a:cubicBezTo>
                  <a:lnTo>
                    <a:pt x="579588" y="246153"/>
                  </a:lnTo>
                  <a:cubicBezTo>
                    <a:pt x="578318" y="244881"/>
                    <a:pt x="577046" y="243610"/>
                    <a:pt x="577046" y="242340"/>
                  </a:cubicBezTo>
                  <a:lnTo>
                    <a:pt x="577046" y="241068"/>
                  </a:lnTo>
                  <a:cubicBezTo>
                    <a:pt x="577046" y="238526"/>
                    <a:pt x="579588" y="235984"/>
                    <a:pt x="582131" y="235984"/>
                  </a:cubicBezTo>
                  <a:cubicBezTo>
                    <a:pt x="583401" y="235984"/>
                    <a:pt x="584673" y="235984"/>
                    <a:pt x="585944" y="237255"/>
                  </a:cubicBezTo>
                  <a:cubicBezTo>
                    <a:pt x="588486" y="237255"/>
                    <a:pt x="589757" y="239797"/>
                    <a:pt x="589757" y="242340"/>
                  </a:cubicBezTo>
                  <a:lnTo>
                    <a:pt x="589757" y="244881"/>
                  </a:lnTo>
                  <a:lnTo>
                    <a:pt x="591028" y="246153"/>
                  </a:lnTo>
                  <a:cubicBezTo>
                    <a:pt x="592299" y="247423"/>
                    <a:pt x="592299" y="248695"/>
                    <a:pt x="592299" y="249966"/>
                  </a:cubicBezTo>
                  <a:lnTo>
                    <a:pt x="592299" y="252508"/>
                  </a:lnTo>
                  <a:lnTo>
                    <a:pt x="593569" y="253779"/>
                  </a:lnTo>
                  <a:cubicBezTo>
                    <a:pt x="594841" y="255050"/>
                    <a:pt x="594841" y="256321"/>
                    <a:pt x="594841" y="257592"/>
                  </a:cubicBezTo>
                  <a:lnTo>
                    <a:pt x="594841" y="257592"/>
                  </a:lnTo>
                  <a:cubicBezTo>
                    <a:pt x="597383" y="258863"/>
                    <a:pt x="597383" y="262677"/>
                    <a:pt x="594841" y="263947"/>
                  </a:cubicBezTo>
                  <a:cubicBezTo>
                    <a:pt x="593569" y="265219"/>
                    <a:pt x="592299" y="265219"/>
                    <a:pt x="591028" y="265219"/>
                  </a:cubicBezTo>
                  <a:moveTo>
                    <a:pt x="371140" y="233442"/>
                  </a:moveTo>
                  <a:cubicBezTo>
                    <a:pt x="369869" y="233442"/>
                    <a:pt x="368598" y="233442"/>
                    <a:pt x="367327" y="232170"/>
                  </a:cubicBezTo>
                  <a:cubicBezTo>
                    <a:pt x="364784" y="230900"/>
                    <a:pt x="364784" y="227087"/>
                    <a:pt x="367327" y="225815"/>
                  </a:cubicBezTo>
                  <a:lnTo>
                    <a:pt x="367327" y="225815"/>
                  </a:lnTo>
                  <a:cubicBezTo>
                    <a:pt x="367327" y="224544"/>
                    <a:pt x="367327" y="223273"/>
                    <a:pt x="368598" y="222002"/>
                  </a:cubicBezTo>
                  <a:lnTo>
                    <a:pt x="369869" y="220731"/>
                  </a:lnTo>
                  <a:cubicBezTo>
                    <a:pt x="369869" y="219460"/>
                    <a:pt x="369869" y="219460"/>
                    <a:pt x="369869" y="218189"/>
                  </a:cubicBezTo>
                  <a:lnTo>
                    <a:pt x="376224" y="205478"/>
                  </a:lnTo>
                  <a:cubicBezTo>
                    <a:pt x="377495" y="202936"/>
                    <a:pt x="380037" y="201665"/>
                    <a:pt x="382579" y="202936"/>
                  </a:cubicBezTo>
                  <a:cubicBezTo>
                    <a:pt x="385121" y="204207"/>
                    <a:pt x="386392" y="206749"/>
                    <a:pt x="385121" y="209291"/>
                  </a:cubicBezTo>
                  <a:lnTo>
                    <a:pt x="378766" y="220731"/>
                  </a:lnTo>
                  <a:lnTo>
                    <a:pt x="378766" y="222002"/>
                  </a:lnTo>
                  <a:cubicBezTo>
                    <a:pt x="378766" y="223273"/>
                    <a:pt x="378766" y="224544"/>
                    <a:pt x="377495" y="225815"/>
                  </a:cubicBezTo>
                  <a:lnTo>
                    <a:pt x="376224" y="227087"/>
                  </a:lnTo>
                  <a:cubicBezTo>
                    <a:pt x="376224" y="228357"/>
                    <a:pt x="376224" y="229629"/>
                    <a:pt x="374953" y="230900"/>
                  </a:cubicBezTo>
                  <a:lnTo>
                    <a:pt x="373682" y="232170"/>
                  </a:lnTo>
                  <a:cubicBezTo>
                    <a:pt x="373682" y="232170"/>
                    <a:pt x="372411" y="233442"/>
                    <a:pt x="371140" y="233442"/>
                  </a:cubicBezTo>
                  <a:moveTo>
                    <a:pt x="1141383" y="209291"/>
                  </a:moveTo>
                  <a:cubicBezTo>
                    <a:pt x="1140112" y="209291"/>
                    <a:pt x="1140112" y="209291"/>
                    <a:pt x="1138841" y="209291"/>
                  </a:cubicBezTo>
                  <a:cubicBezTo>
                    <a:pt x="1136299" y="208020"/>
                    <a:pt x="1135028" y="205478"/>
                    <a:pt x="1136299" y="202936"/>
                  </a:cubicBezTo>
                  <a:lnTo>
                    <a:pt x="1147738" y="181327"/>
                  </a:lnTo>
                  <a:cubicBezTo>
                    <a:pt x="1149009" y="178786"/>
                    <a:pt x="1151551" y="177514"/>
                    <a:pt x="1154093" y="178786"/>
                  </a:cubicBezTo>
                  <a:cubicBezTo>
                    <a:pt x="1156636" y="180057"/>
                    <a:pt x="1157906" y="182599"/>
                    <a:pt x="1156636" y="185141"/>
                  </a:cubicBezTo>
                  <a:lnTo>
                    <a:pt x="1145196" y="206749"/>
                  </a:lnTo>
                  <a:cubicBezTo>
                    <a:pt x="1145196" y="208020"/>
                    <a:pt x="1142654" y="209291"/>
                    <a:pt x="1141383" y="209291"/>
                  </a:cubicBezTo>
                  <a:moveTo>
                    <a:pt x="563065" y="202936"/>
                  </a:moveTo>
                  <a:cubicBezTo>
                    <a:pt x="561794" y="202936"/>
                    <a:pt x="560523" y="202936"/>
                    <a:pt x="559252" y="201665"/>
                  </a:cubicBezTo>
                  <a:lnTo>
                    <a:pt x="556710" y="199123"/>
                  </a:lnTo>
                  <a:cubicBezTo>
                    <a:pt x="555439" y="197852"/>
                    <a:pt x="555439" y="196580"/>
                    <a:pt x="555439" y="195310"/>
                  </a:cubicBezTo>
                  <a:lnTo>
                    <a:pt x="555439" y="195310"/>
                  </a:lnTo>
                  <a:lnTo>
                    <a:pt x="554168" y="194038"/>
                  </a:lnTo>
                  <a:cubicBezTo>
                    <a:pt x="552897" y="192767"/>
                    <a:pt x="552897" y="191497"/>
                    <a:pt x="552897" y="190225"/>
                  </a:cubicBezTo>
                  <a:lnTo>
                    <a:pt x="552897" y="187683"/>
                  </a:lnTo>
                  <a:lnTo>
                    <a:pt x="551626" y="186412"/>
                  </a:lnTo>
                  <a:cubicBezTo>
                    <a:pt x="550355" y="185141"/>
                    <a:pt x="550355" y="183870"/>
                    <a:pt x="550355" y="182599"/>
                  </a:cubicBezTo>
                  <a:lnTo>
                    <a:pt x="550355" y="182599"/>
                  </a:lnTo>
                  <a:lnTo>
                    <a:pt x="549084" y="181327"/>
                  </a:lnTo>
                  <a:cubicBezTo>
                    <a:pt x="547813" y="180057"/>
                    <a:pt x="547813" y="178786"/>
                    <a:pt x="547813" y="177514"/>
                  </a:cubicBezTo>
                  <a:lnTo>
                    <a:pt x="547813" y="174972"/>
                  </a:lnTo>
                  <a:cubicBezTo>
                    <a:pt x="547813" y="172430"/>
                    <a:pt x="550355" y="169888"/>
                    <a:pt x="552897" y="169888"/>
                  </a:cubicBezTo>
                  <a:cubicBezTo>
                    <a:pt x="555439" y="169888"/>
                    <a:pt x="557981" y="172430"/>
                    <a:pt x="557981" y="174972"/>
                  </a:cubicBezTo>
                  <a:lnTo>
                    <a:pt x="557981" y="174972"/>
                  </a:lnTo>
                  <a:lnTo>
                    <a:pt x="559252" y="176244"/>
                  </a:lnTo>
                  <a:cubicBezTo>
                    <a:pt x="560523" y="177514"/>
                    <a:pt x="560523" y="178786"/>
                    <a:pt x="560523" y="180057"/>
                  </a:cubicBezTo>
                  <a:lnTo>
                    <a:pt x="560523" y="180057"/>
                  </a:lnTo>
                  <a:lnTo>
                    <a:pt x="561794" y="181327"/>
                  </a:lnTo>
                  <a:cubicBezTo>
                    <a:pt x="563065" y="182599"/>
                    <a:pt x="563065" y="183870"/>
                    <a:pt x="563065" y="185141"/>
                  </a:cubicBezTo>
                  <a:lnTo>
                    <a:pt x="563065" y="187683"/>
                  </a:lnTo>
                  <a:lnTo>
                    <a:pt x="564336" y="188954"/>
                  </a:lnTo>
                  <a:cubicBezTo>
                    <a:pt x="565607" y="190225"/>
                    <a:pt x="565607" y="191497"/>
                    <a:pt x="565607" y="192767"/>
                  </a:cubicBezTo>
                  <a:lnTo>
                    <a:pt x="565607" y="192767"/>
                  </a:lnTo>
                  <a:lnTo>
                    <a:pt x="565607" y="192767"/>
                  </a:lnTo>
                  <a:cubicBezTo>
                    <a:pt x="568149" y="194038"/>
                    <a:pt x="568149" y="197852"/>
                    <a:pt x="565607" y="199123"/>
                  </a:cubicBezTo>
                  <a:cubicBezTo>
                    <a:pt x="565607" y="202936"/>
                    <a:pt x="564336" y="202936"/>
                    <a:pt x="563065" y="202936"/>
                  </a:cubicBezTo>
                  <a:moveTo>
                    <a:pt x="391476" y="168617"/>
                  </a:moveTo>
                  <a:cubicBezTo>
                    <a:pt x="388934" y="168617"/>
                    <a:pt x="386392" y="166075"/>
                    <a:pt x="386392" y="163533"/>
                  </a:cubicBezTo>
                  <a:lnTo>
                    <a:pt x="386392" y="139382"/>
                  </a:lnTo>
                  <a:cubicBezTo>
                    <a:pt x="386392" y="136840"/>
                    <a:pt x="388934" y="134298"/>
                    <a:pt x="391476" y="134298"/>
                  </a:cubicBezTo>
                  <a:cubicBezTo>
                    <a:pt x="394019" y="134298"/>
                    <a:pt x="396560" y="136840"/>
                    <a:pt x="396560" y="139382"/>
                  </a:cubicBezTo>
                  <a:lnTo>
                    <a:pt x="396560" y="163533"/>
                  </a:lnTo>
                  <a:cubicBezTo>
                    <a:pt x="396560" y="166075"/>
                    <a:pt x="395289" y="168617"/>
                    <a:pt x="391476" y="168617"/>
                  </a:cubicBezTo>
                  <a:moveTo>
                    <a:pt x="1178242" y="147009"/>
                  </a:moveTo>
                  <a:cubicBezTo>
                    <a:pt x="1176972" y="147009"/>
                    <a:pt x="1175701" y="147009"/>
                    <a:pt x="1175701" y="145737"/>
                  </a:cubicBezTo>
                  <a:cubicBezTo>
                    <a:pt x="1173159" y="144467"/>
                    <a:pt x="1173159" y="140654"/>
                    <a:pt x="1174429" y="139382"/>
                  </a:cubicBezTo>
                  <a:lnTo>
                    <a:pt x="1188411" y="119045"/>
                  </a:lnTo>
                  <a:cubicBezTo>
                    <a:pt x="1189682" y="116503"/>
                    <a:pt x="1193495" y="116503"/>
                    <a:pt x="1194766" y="117774"/>
                  </a:cubicBezTo>
                  <a:cubicBezTo>
                    <a:pt x="1197308" y="119045"/>
                    <a:pt x="1197308" y="122858"/>
                    <a:pt x="1196037" y="124129"/>
                  </a:cubicBezTo>
                  <a:lnTo>
                    <a:pt x="1182056" y="143195"/>
                  </a:lnTo>
                  <a:cubicBezTo>
                    <a:pt x="1182056" y="145737"/>
                    <a:pt x="1180785" y="147009"/>
                    <a:pt x="1178242" y="147009"/>
                  </a:cubicBezTo>
                  <a:moveTo>
                    <a:pt x="533832" y="143195"/>
                  </a:moveTo>
                  <a:cubicBezTo>
                    <a:pt x="532560" y="143195"/>
                    <a:pt x="530018" y="141924"/>
                    <a:pt x="530018" y="140654"/>
                  </a:cubicBezTo>
                  <a:lnTo>
                    <a:pt x="518579" y="119045"/>
                  </a:lnTo>
                  <a:cubicBezTo>
                    <a:pt x="517308" y="116503"/>
                    <a:pt x="518579" y="113961"/>
                    <a:pt x="521121" y="112690"/>
                  </a:cubicBezTo>
                  <a:cubicBezTo>
                    <a:pt x="523663" y="111418"/>
                    <a:pt x="526205" y="112690"/>
                    <a:pt x="527477" y="115232"/>
                  </a:cubicBezTo>
                  <a:lnTo>
                    <a:pt x="538915" y="136840"/>
                  </a:lnTo>
                  <a:cubicBezTo>
                    <a:pt x="540187" y="139382"/>
                    <a:pt x="538915" y="141924"/>
                    <a:pt x="536373" y="143195"/>
                  </a:cubicBezTo>
                  <a:cubicBezTo>
                    <a:pt x="536373" y="141924"/>
                    <a:pt x="535103" y="143195"/>
                    <a:pt x="533832" y="143195"/>
                  </a:cubicBezTo>
                  <a:moveTo>
                    <a:pt x="391476" y="97437"/>
                  </a:moveTo>
                  <a:cubicBezTo>
                    <a:pt x="388934" y="97437"/>
                    <a:pt x="386392" y="94894"/>
                    <a:pt x="386392" y="92352"/>
                  </a:cubicBezTo>
                  <a:lnTo>
                    <a:pt x="386392" y="75828"/>
                  </a:lnTo>
                  <a:cubicBezTo>
                    <a:pt x="386392" y="74558"/>
                    <a:pt x="386392" y="74558"/>
                    <a:pt x="386392" y="73286"/>
                  </a:cubicBezTo>
                  <a:lnTo>
                    <a:pt x="390205" y="66931"/>
                  </a:lnTo>
                  <a:cubicBezTo>
                    <a:pt x="391476" y="64389"/>
                    <a:pt x="394019" y="63118"/>
                    <a:pt x="396560" y="64389"/>
                  </a:cubicBezTo>
                  <a:cubicBezTo>
                    <a:pt x="399102" y="65660"/>
                    <a:pt x="400374" y="68202"/>
                    <a:pt x="399102" y="70744"/>
                  </a:cubicBezTo>
                  <a:lnTo>
                    <a:pt x="396560" y="77100"/>
                  </a:lnTo>
                  <a:lnTo>
                    <a:pt x="396560" y="92352"/>
                  </a:lnTo>
                  <a:cubicBezTo>
                    <a:pt x="396560" y="94894"/>
                    <a:pt x="395289" y="97437"/>
                    <a:pt x="391476" y="97437"/>
                  </a:cubicBezTo>
                  <a:moveTo>
                    <a:pt x="1220187" y="87268"/>
                  </a:moveTo>
                  <a:cubicBezTo>
                    <a:pt x="1218915" y="87268"/>
                    <a:pt x="1217645" y="87268"/>
                    <a:pt x="1217645" y="85997"/>
                  </a:cubicBezTo>
                  <a:cubicBezTo>
                    <a:pt x="1215103" y="84726"/>
                    <a:pt x="1215103" y="80913"/>
                    <a:pt x="1216373" y="79641"/>
                  </a:cubicBezTo>
                  <a:lnTo>
                    <a:pt x="1230355" y="60575"/>
                  </a:lnTo>
                  <a:cubicBezTo>
                    <a:pt x="1231626" y="58034"/>
                    <a:pt x="1235439" y="58034"/>
                    <a:pt x="1236710" y="59304"/>
                  </a:cubicBezTo>
                  <a:cubicBezTo>
                    <a:pt x="1239252" y="60575"/>
                    <a:pt x="1239252" y="64389"/>
                    <a:pt x="1237981" y="65660"/>
                  </a:cubicBezTo>
                  <a:lnTo>
                    <a:pt x="1224000" y="84726"/>
                  </a:lnTo>
                  <a:cubicBezTo>
                    <a:pt x="1224000" y="85997"/>
                    <a:pt x="1222728" y="87268"/>
                    <a:pt x="1220187" y="87268"/>
                  </a:cubicBezTo>
                  <a:moveTo>
                    <a:pt x="504598" y="78371"/>
                  </a:moveTo>
                  <a:cubicBezTo>
                    <a:pt x="503327" y="78371"/>
                    <a:pt x="500785" y="77100"/>
                    <a:pt x="500785" y="75828"/>
                  </a:cubicBezTo>
                  <a:lnTo>
                    <a:pt x="499514" y="74558"/>
                  </a:lnTo>
                  <a:lnTo>
                    <a:pt x="498242" y="73286"/>
                  </a:lnTo>
                  <a:cubicBezTo>
                    <a:pt x="496972" y="72015"/>
                    <a:pt x="496972" y="70744"/>
                    <a:pt x="496972" y="69473"/>
                  </a:cubicBezTo>
                  <a:lnTo>
                    <a:pt x="496972" y="69473"/>
                  </a:lnTo>
                  <a:lnTo>
                    <a:pt x="495701" y="68202"/>
                  </a:lnTo>
                  <a:cubicBezTo>
                    <a:pt x="495701" y="68202"/>
                    <a:pt x="494429" y="66931"/>
                    <a:pt x="494429" y="66931"/>
                  </a:cubicBezTo>
                  <a:lnTo>
                    <a:pt x="493159" y="64389"/>
                  </a:lnTo>
                  <a:cubicBezTo>
                    <a:pt x="491887" y="64389"/>
                    <a:pt x="490617" y="64389"/>
                    <a:pt x="490617" y="63118"/>
                  </a:cubicBezTo>
                  <a:lnTo>
                    <a:pt x="488074" y="60575"/>
                  </a:lnTo>
                  <a:cubicBezTo>
                    <a:pt x="488074" y="60575"/>
                    <a:pt x="486804" y="59304"/>
                    <a:pt x="486804" y="59304"/>
                  </a:cubicBezTo>
                  <a:lnTo>
                    <a:pt x="485532" y="58034"/>
                  </a:lnTo>
                  <a:cubicBezTo>
                    <a:pt x="484261" y="55491"/>
                    <a:pt x="485532" y="52949"/>
                    <a:pt x="488074" y="51678"/>
                  </a:cubicBezTo>
                  <a:cubicBezTo>
                    <a:pt x="490617" y="50407"/>
                    <a:pt x="493159" y="51678"/>
                    <a:pt x="494429" y="54220"/>
                  </a:cubicBezTo>
                  <a:lnTo>
                    <a:pt x="495701" y="55491"/>
                  </a:lnTo>
                  <a:cubicBezTo>
                    <a:pt x="496972" y="55491"/>
                    <a:pt x="499514" y="56762"/>
                    <a:pt x="499514" y="58034"/>
                  </a:cubicBezTo>
                  <a:lnTo>
                    <a:pt x="502056" y="61847"/>
                  </a:lnTo>
                  <a:lnTo>
                    <a:pt x="503327" y="63118"/>
                  </a:lnTo>
                  <a:cubicBezTo>
                    <a:pt x="504598" y="64389"/>
                    <a:pt x="504598" y="65660"/>
                    <a:pt x="504598" y="66931"/>
                  </a:cubicBezTo>
                  <a:lnTo>
                    <a:pt x="504598" y="66931"/>
                  </a:lnTo>
                  <a:lnTo>
                    <a:pt x="505869" y="68202"/>
                  </a:lnTo>
                  <a:cubicBezTo>
                    <a:pt x="505869" y="68202"/>
                    <a:pt x="507140" y="69473"/>
                    <a:pt x="507140" y="69473"/>
                  </a:cubicBezTo>
                  <a:lnTo>
                    <a:pt x="508411" y="72015"/>
                  </a:lnTo>
                  <a:cubicBezTo>
                    <a:pt x="509682" y="74558"/>
                    <a:pt x="508411" y="77100"/>
                    <a:pt x="505869" y="78371"/>
                  </a:cubicBezTo>
                  <a:cubicBezTo>
                    <a:pt x="507140" y="78371"/>
                    <a:pt x="505869" y="78371"/>
                    <a:pt x="504598" y="78371"/>
                  </a:cubicBezTo>
                  <a:moveTo>
                    <a:pt x="428336" y="42781"/>
                  </a:moveTo>
                  <a:cubicBezTo>
                    <a:pt x="427065" y="42781"/>
                    <a:pt x="425794" y="42781"/>
                    <a:pt x="424523" y="41509"/>
                  </a:cubicBezTo>
                  <a:cubicBezTo>
                    <a:pt x="421981" y="40238"/>
                    <a:pt x="421981" y="36425"/>
                    <a:pt x="424523" y="35154"/>
                  </a:cubicBezTo>
                  <a:lnTo>
                    <a:pt x="425794" y="33883"/>
                  </a:lnTo>
                  <a:cubicBezTo>
                    <a:pt x="427065" y="32612"/>
                    <a:pt x="428336" y="32612"/>
                    <a:pt x="429607" y="32612"/>
                  </a:cubicBezTo>
                  <a:lnTo>
                    <a:pt x="432150" y="32612"/>
                  </a:lnTo>
                  <a:lnTo>
                    <a:pt x="451215" y="30070"/>
                  </a:lnTo>
                  <a:cubicBezTo>
                    <a:pt x="451215" y="30070"/>
                    <a:pt x="452486" y="30070"/>
                    <a:pt x="452486" y="30070"/>
                  </a:cubicBezTo>
                  <a:cubicBezTo>
                    <a:pt x="455028" y="30070"/>
                    <a:pt x="457570" y="32612"/>
                    <a:pt x="457570" y="35154"/>
                  </a:cubicBezTo>
                  <a:cubicBezTo>
                    <a:pt x="457570" y="37696"/>
                    <a:pt x="455028" y="40238"/>
                    <a:pt x="452486" y="40238"/>
                  </a:cubicBezTo>
                  <a:lnTo>
                    <a:pt x="432150" y="42781"/>
                  </a:lnTo>
                  <a:cubicBezTo>
                    <a:pt x="430878" y="42781"/>
                    <a:pt x="429607" y="42781"/>
                    <a:pt x="428336" y="42781"/>
                  </a:cubicBezTo>
                  <a:moveTo>
                    <a:pt x="1264673" y="28798"/>
                  </a:moveTo>
                  <a:cubicBezTo>
                    <a:pt x="1263401" y="28798"/>
                    <a:pt x="1262131" y="28798"/>
                    <a:pt x="1262131" y="27528"/>
                  </a:cubicBezTo>
                  <a:cubicBezTo>
                    <a:pt x="1259588" y="26257"/>
                    <a:pt x="1259588" y="22443"/>
                    <a:pt x="1260859" y="21172"/>
                  </a:cubicBezTo>
                  <a:lnTo>
                    <a:pt x="1264673" y="16088"/>
                  </a:lnTo>
                  <a:lnTo>
                    <a:pt x="1276112" y="2106"/>
                  </a:lnTo>
                  <a:cubicBezTo>
                    <a:pt x="1277383" y="-436"/>
                    <a:pt x="1281196" y="-436"/>
                    <a:pt x="1282467" y="835"/>
                  </a:cubicBezTo>
                  <a:cubicBezTo>
                    <a:pt x="1285009" y="2106"/>
                    <a:pt x="1285009" y="5919"/>
                    <a:pt x="1283738" y="7191"/>
                  </a:cubicBezTo>
                  <a:lnTo>
                    <a:pt x="1268486" y="26257"/>
                  </a:lnTo>
                  <a:cubicBezTo>
                    <a:pt x="1267214" y="27528"/>
                    <a:pt x="1265944" y="28798"/>
                    <a:pt x="1264673" y="28798"/>
                  </a:cubicBezTo>
                </a:path>
              </a:pathLst>
            </a:custGeom>
            <a:solidFill>
              <a:srgbClr val="65C8D0"/>
            </a:solidFill>
            <a:ln w="3649"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27FAA21-E340-4FB0-AFB1-EC2D40B3C9D6}"/>
                </a:ext>
              </a:extLst>
            </p:cNvPr>
            <p:cNvSpPr/>
            <p:nvPr/>
          </p:nvSpPr>
          <p:spPr>
            <a:xfrm>
              <a:off x="11493270" y="8998409"/>
              <a:ext cx="322205" cy="294889"/>
            </a:xfrm>
            <a:custGeom>
              <a:avLst/>
              <a:gdLst>
                <a:gd name="connsiteX0" fmla="*/ 5720 w 322205"/>
                <a:gd name="connsiteY0" fmla="*/ 294890 h 294889"/>
                <a:gd name="connsiteX1" fmla="*/ 1907 w 322205"/>
                <a:gd name="connsiteY1" fmla="*/ 293619 h 294889"/>
                <a:gd name="connsiteX2" fmla="*/ 1907 w 322205"/>
                <a:gd name="connsiteY2" fmla="*/ 287264 h 294889"/>
                <a:gd name="connsiteX3" fmla="*/ 5720 w 322205"/>
                <a:gd name="connsiteY3" fmla="*/ 283450 h 294889"/>
                <a:gd name="connsiteX4" fmla="*/ 8262 w 322205"/>
                <a:gd name="connsiteY4" fmla="*/ 279637 h 294889"/>
                <a:gd name="connsiteX5" fmla="*/ 9533 w 322205"/>
                <a:gd name="connsiteY5" fmla="*/ 278366 h 294889"/>
                <a:gd name="connsiteX6" fmla="*/ 15888 w 322205"/>
                <a:gd name="connsiteY6" fmla="*/ 272010 h 294889"/>
                <a:gd name="connsiteX7" fmla="*/ 17158 w 322205"/>
                <a:gd name="connsiteY7" fmla="*/ 270740 h 294889"/>
                <a:gd name="connsiteX8" fmla="*/ 23514 w 322205"/>
                <a:gd name="connsiteY8" fmla="*/ 268197 h 294889"/>
                <a:gd name="connsiteX9" fmla="*/ 26056 w 322205"/>
                <a:gd name="connsiteY9" fmla="*/ 274553 h 294889"/>
                <a:gd name="connsiteX10" fmla="*/ 24785 w 322205"/>
                <a:gd name="connsiteY10" fmla="*/ 277095 h 294889"/>
                <a:gd name="connsiteX11" fmla="*/ 23514 w 322205"/>
                <a:gd name="connsiteY11" fmla="*/ 278366 h 294889"/>
                <a:gd name="connsiteX12" fmla="*/ 17158 w 322205"/>
                <a:gd name="connsiteY12" fmla="*/ 284721 h 294889"/>
                <a:gd name="connsiteX13" fmla="*/ 14617 w 322205"/>
                <a:gd name="connsiteY13" fmla="*/ 288534 h 294889"/>
                <a:gd name="connsiteX14" fmla="*/ 13345 w 322205"/>
                <a:gd name="connsiteY14" fmla="*/ 289806 h 294889"/>
                <a:gd name="connsiteX15" fmla="*/ 8262 w 322205"/>
                <a:gd name="connsiteY15" fmla="*/ 294890 h 294889"/>
                <a:gd name="connsiteX16" fmla="*/ 5720 w 322205"/>
                <a:gd name="connsiteY16" fmla="*/ 294890 h 294889"/>
                <a:gd name="connsiteX17" fmla="*/ 50206 w 322205"/>
                <a:gd name="connsiteY17" fmla="*/ 240234 h 294889"/>
                <a:gd name="connsiteX18" fmla="*/ 46393 w 322205"/>
                <a:gd name="connsiteY18" fmla="*/ 238963 h 294889"/>
                <a:gd name="connsiteX19" fmla="*/ 46393 w 322205"/>
                <a:gd name="connsiteY19" fmla="*/ 232607 h 294889"/>
                <a:gd name="connsiteX20" fmla="*/ 48934 w 322205"/>
                <a:gd name="connsiteY20" fmla="*/ 230065 h 294889"/>
                <a:gd name="connsiteX21" fmla="*/ 51476 w 322205"/>
                <a:gd name="connsiteY21" fmla="*/ 226252 h 294889"/>
                <a:gd name="connsiteX22" fmla="*/ 52748 w 322205"/>
                <a:gd name="connsiteY22" fmla="*/ 224981 h 294889"/>
                <a:gd name="connsiteX23" fmla="*/ 54018 w 322205"/>
                <a:gd name="connsiteY23" fmla="*/ 223710 h 294889"/>
                <a:gd name="connsiteX24" fmla="*/ 55289 w 322205"/>
                <a:gd name="connsiteY24" fmla="*/ 219897 h 294889"/>
                <a:gd name="connsiteX25" fmla="*/ 57831 w 322205"/>
                <a:gd name="connsiteY25" fmla="*/ 217354 h 294889"/>
                <a:gd name="connsiteX26" fmla="*/ 59103 w 322205"/>
                <a:gd name="connsiteY26" fmla="*/ 216083 h 294889"/>
                <a:gd name="connsiteX27" fmla="*/ 64187 w 322205"/>
                <a:gd name="connsiteY27" fmla="*/ 212270 h 294889"/>
                <a:gd name="connsiteX28" fmla="*/ 69271 w 322205"/>
                <a:gd name="connsiteY28" fmla="*/ 217354 h 294889"/>
                <a:gd name="connsiteX29" fmla="*/ 69271 w 322205"/>
                <a:gd name="connsiteY29" fmla="*/ 221167 h 294889"/>
                <a:gd name="connsiteX30" fmla="*/ 64187 w 322205"/>
                <a:gd name="connsiteY30" fmla="*/ 226252 h 294889"/>
                <a:gd name="connsiteX31" fmla="*/ 62916 w 322205"/>
                <a:gd name="connsiteY31" fmla="*/ 230065 h 294889"/>
                <a:gd name="connsiteX32" fmla="*/ 61644 w 322205"/>
                <a:gd name="connsiteY32" fmla="*/ 231336 h 294889"/>
                <a:gd name="connsiteX33" fmla="*/ 59103 w 322205"/>
                <a:gd name="connsiteY33" fmla="*/ 235149 h 294889"/>
                <a:gd name="connsiteX34" fmla="*/ 57831 w 322205"/>
                <a:gd name="connsiteY34" fmla="*/ 236421 h 294889"/>
                <a:gd name="connsiteX35" fmla="*/ 54018 w 322205"/>
                <a:gd name="connsiteY35" fmla="*/ 238963 h 294889"/>
                <a:gd name="connsiteX36" fmla="*/ 50206 w 322205"/>
                <a:gd name="connsiteY36" fmla="*/ 240234 h 294889"/>
                <a:gd name="connsiteX37" fmla="*/ 90879 w 322205"/>
                <a:gd name="connsiteY37" fmla="*/ 186848 h 294889"/>
                <a:gd name="connsiteX38" fmla="*/ 88336 w 322205"/>
                <a:gd name="connsiteY38" fmla="*/ 186848 h 294889"/>
                <a:gd name="connsiteX39" fmla="*/ 83252 w 322205"/>
                <a:gd name="connsiteY39" fmla="*/ 181764 h 294889"/>
                <a:gd name="connsiteX40" fmla="*/ 85794 w 322205"/>
                <a:gd name="connsiteY40" fmla="*/ 177951 h 294889"/>
                <a:gd name="connsiteX41" fmla="*/ 87065 w 322205"/>
                <a:gd name="connsiteY41" fmla="*/ 176680 h 294889"/>
                <a:gd name="connsiteX42" fmla="*/ 90879 w 322205"/>
                <a:gd name="connsiteY42" fmla="*/ 172867 h 294889"/>
                <a:gd name="connsiteX43" fmla="*/ 92149 w 322205"/>
                <a:gd name="connsiteY43" fmla="*/ 169054 h 294889"/>
                <a:gd name="connsiteX44" fmla="*/ 95962 w 322205"/>
                <a:gd name="connsiteY44" fmla="*/ 165240 h 294889"/>
                <a:gd name="connsiteX45" fmla="*/ 97234 w 322205"/>
                <a:gd name="connsiteY45" fmla="*/ 161427 h 294889"/>
                <a:gd name="connsiteX46" fmla="*/ 98504 w 322205"/>
                <a:gd name="connsiteY46" fmla="*/ 160156 h 294889"/>
                <a:gd name="connsiteX47" fmla="*/ 106130 w 322205"/>
                <a:gd name="connsiteY47" fmla="*/ 160156 h 294889"/>
                <a:gd name="connsiteX48" fmla="*/ 106130 w 322205"/>
                <a:gd name="connsiteY48" fmla="*/ 166511 h 294889"/>
                <a:gd name="connsiteX49" fmla="*/ 106130 w 322205"/>
                <a:gd name="connsiteY49" fmla="*/ 166511 h 294889"/>
                <a:gd name="connsiteX50" fmla="*/ 104860 w 322205"/>
                <a:gd name="connsiteY50" fmla="*/ 170324 h 294889"/>
                <a:gd name="connsiteX51" fmla="*/ 101047 w 322205"/>
                <a:gd name="connsiteY51" fmla="*/ 174138 h 294889"/>
                <a:gd name="connsiteX52" fmla="*/ 99775 w 322205"/>
                <a:gd name="connsiteY52" fmla="*/ 177951 h 294889"/>
                <a:gd name="connsiteX53" fmla="*/ 95962 w 322205"/>
                <a:gd name="connsiteY53" fmla="*/ 181764 h 294889"/>
                <a:gd name="connsiteX54" fmla="*/ 90879 w 322205"/>
                <a:gd name="connsiteY54" fmla="*/ 186848 h 294889"/>
                <a:gd name="connsiteX55" fmla="*/ 131551 w 322205"/>
                <a:gd name="connsiteY55" fmla="*/ 133463 h 294889"/>
                <a:gd name="connsiteX56" fmla="*/ 131551 w 322205"/>
                <a:gd name="connsiteY56" fmla="*/ 133463 h 294889"/>
                <a:gd name="connsiteX57" fmla="*/ 125196 w 322205"/>
                <a:gd name="connsiteY57" fmla="*/ 128379 h 294889"/>
                <a:gd name="connsiteX58" fmla="*/ 129009 w 322205"/>
                <a:gd name="connsiteY58" fmla="*/ 123294 h 294889"/>
                <a:gd name="connsiteX59" fmla="*/ 130280 w 322205"/>
                <a:gd name="connsiteY59" fmla="*/ 119481 h 294889"/>
                <a:gd name="connsiteX60" fmla="*/ 131551 w 322205"/>
                <a:gd name="connsiteY60" fmla="*/ 118211 h 294889"/>
                <a:gd name="connsiteX61" fmla="*/ 134093 w 322205"/>
                <a:gd name="connsiteY61" fmla="*/ 114397 h 294889"/>
                <a:gd name="connsiteX62" fmla="*/ 135365 w 322205"/>
                <a:gd name="connsiteY62" fmla="*/ 113126 h 294889"/>
                <a:gd name="connsiteX63" fmla="*/ 137906 w 322205"/>
                <a:gd name="connsiteY63" fmla="*/ 110584 h 294889"/>
                <a:gd name="connsiteX64" fmla="*/ 140448 w 322205"/>
                <a:gd name="connsiteY64" fmla="*/ 109313 h 294889"/>
                <a:gd name="connsiteX65" fmla="*/ 140448 w 322205"/>
                <a:gd name="connsiteY65" fmla="*/ 109313 h 294889"/>
                <a:gd name="connsiteX66" fmla="*/ 146803 w 322205"/>
                <a:gd name="connsiteY66" fmla="*/ 106771 h 294889"/>
                <a:gd name="connsiteX67" fmla="*/ 149346 w 322205"/>
                <a:gd name="connsiteY67" fmla="*/ 113126 h 294889"/>
                <a:gd name="connsiteX68" fmla="*/ 148075 w 322205"/>
                <a:gd name="connsiteY68" fmla="*/ 115668 h 294889"/>
                <a:gd name="connsiteX69" fmla="*/ 144261 w 322205"/>
                <a:gd name="connsiteY69" fmla="*/ 118211 h 294889"/>
                <a:gd name="connsiteX70" fmla="*/ 142990 w 322205"/>
                <a:gd name="connsiteY70" fmla="*/ 118211 h 294889"/>
                <a:gd name="connsiteX71" fmla="*/ 140448 w 322205"/>
                <a:gd name="connsiteY71" fmla="*/ 122024 h 294889"/>
                <a:gd name="connsiteX72" fmla="*/ 139178 w 322205"/>
                <a:gd name="connsiteY72" fmla="*/ 123294 h 294889"/>
                <a:gd name="connsiteX73" fmla="*/ 137906 w 322205"/>
                <a:gd name="connsiteY73" fmla="*/ 124566 h 294889"/>
                <a:gd name="connsiteX74" fmla="*/ 136635 w 322205"/>
                <a:gd name="connsiteY74" fmla="*/ 128379 h 294889"/>
                <a:gd name="connsiteX75" fmla="*/ 134093 w 322205"/>
                <a:gd name="connsiteY75" fmla="*/ 130921 h 294889"/>
                <a:gd name="connsiteX76" fmla="*/ 131551 w 322205"/>
                <a:gd name="connsiteY76" fmla="*/ 133463 h 294889"/>
                <a:gd name="connsiteX77" fmla="*/ 178579 w 322205"/>
                <a:gd name="connsiteY77" fmla="*/ 83891 h 294889"/>
                <a:gd name="connsiteX78" fmla="*/ 174766 w 322205"/>
                <a:gd name="connsiteY78" fmla="*/ 82620 h 294889"/>
                <a:gd name="connsiteX79" fmla="*/ 174766 w 322205"/>
                <a:gd name="connsiteY79" fmla="*/ 76265 h 294889"/>
                <a:gd name="connsiteX80" fmla="*/ 178579 w 322205"/>
                <a:gd name="connsiteY80" fmla="*/ 72451 h 294889"/>
                <a:gd name="connsiteX81" fmla="*/ 182392 w 322205"/>
                <a:gd name="connsiteY81" fmla="*/ 71181 h 294889"/>
                <a:gd name="connsiteX82" fmla="*/ 183664 w 322205"/>
                <a:gd name="connsiteY82" fmla="*/ 67368 h 294889"/>
                <a:gd name="connsiteX83" fmla="*/ 186206 w 322205"/>
                <a:gd name="connsiteY83" fmla="*/ 64825 h 294889"/>
                <a:gd name="connsiteX84" fmla="*/ 190019 w 322205"/>
                <a:gd name="connsiteY84" fmla="*/ 63554 h 294889"/>
                <a:gd name="connsiteX85" fmla="*/ 190019 w 322205"/>
                <a:gd name="connsiteY85" fmla="*/ 63554 h 294889"/>
                <a:gd name="connsiteX86" fmla="*/ 192561 w 322205"/>
                <a:gd name="connsiteY86" fmla="*/ 61012 h 294889"/>
                <a:gd name="connsiteX87" fmla="*/ 200187 w 322205"/>
                <a:gd name="connsiteY87" fmla="*/ 61012 h 294889"/>
                <a:gd name="connsiteX88" fmla="*/ 200187 w 322205"/>
                <a:gd name="connsiteY88" fmla="*/ 67368 h 294889"/>
                <a:gd name="connsiteX89" fmla="*/ 196374 w 322205"/>
                <a:gd name="connsiteY89" fmla="*/ 71181 h 294889"/>
                <a:gd name="connsiteX90" fmla="*/ 192561 w 322205"/>
                <a:gd name="connsiteY90" fmla="*/ 72451 h 294889"/>
                <a:gd name="connsiteX91" fmla="*/ 191289 w 322205"/>
                <a:gd name="connsiteY91" fmla="*/ 76265 h 294889"/>
                <a:gd name="connsiteX92" fmla="*/ 188747 w 322205"/>
                <a:gd name="connsiteY92" fmla="*/ 78807 h 294889"/>
                <a:gd name="connsiteX93" fmla="*/ 184934 w 322205"/>
                <a:gd name="connsiteY93" fmla="*/ 80078 h 294889"/>
                <a:gd name="connsiteX94" fmla="*/ 184934 w 322205"/>
                <a:gd name="connsiteY94" fmla="*/ 80078 h 294889"/>
                <a:gd name="connsiteX95" fmla="*/ 182392 w 322205"/>
                <a:gd name="connsiteY95" fmla="*/ 82620 h 294889"/>
                <a:gd name="connsiteX96" fmla="*/ 178579 w 322205"/>
                <a:gd name="connsiteY96" fmla="*/ 83891 h 294889"/>
                <a:gd name="connsiteX97" fmla="*/ 233233 w 322205"/>
                <a:gd name="connsiteY97" fmla="*/ 41946 h 294889"/>
                <a:gd name="connsiteX98" fmla="*/ 229420 w 322205"/>
                <a:gd name="connsiteY98" fmla="*/ 40675 h 294889"/>
                <a:gd name="connsiteX99" fmla="*/ 229420 w 322205"/>
                <a:gd name="connsiteY99" fmla="*/ 34319 h 294889"/>
                <a:gd name="connsiteX100" fmla="*/ 230692 w 322205"/>
                <a:gd name="connsiteY100" fmla="*/ 33048 h 294889"/>
                <a:gd name="connsiteX101" fmla="*/ 234505 w 322205"/>
                <a:gd name="connsiteY101" fmla="*/ 31777 h 294889"/>
                <a:gd name="connsiteX102" fmla="*/ 234505 w 322205"/>
                <a:gd name="connsiteY102" fmla="*/ 31777 h 294889"/>
                <a:gd name="connsiteX103" fmla="*/ 235775 w 322205"/>
                <a:gd name="connsiteY103" fmla="*/ 30506 h 294889"/>
                <a:gd name="connsiteX104" fmla="*/ 239588 w 322205"/>
                <a:gd name="connsiteY104" fmla="*/ 29235 h 294889"/>
                <a:gd name="connsiteX105" fmla="*/ 239588 w 322205"/>
                <a:gd name="connsiteY105" fmla="*/ 29235 h 294889"/>
                <a:gd name="connsiteX106" fmla="*/ 243402 w 322205"/>
                <a:gd name="connsiteY106" fmla="*/ 25422 h 294889"/>
                <a:gd name="connsiteX107" fmla="*/ 247215 w 322205"/>
                <a:gd name="connsiteY107" fmla="*/ 24151 h 294889"/>
                <a:gd name="connsiteX108" fmla="*/ 247215 w 322205"/>
                <a:gd name="connsiteY108" fmla="*/ 24151 h 294889"/>
                <a:gd name="connsiteX109" fmla="*/ 248486 w 322205"/>
                <a:gd name="connsiteY109" fmla="*/ 22880 h 294889"/>
                <a:gd name="connsiteX110" fmla="*/ 252299 w 322205"/>
                <a:gd name="connsiteY110" fmla="*/ 21608 h 294889"/>
                <a:gd name="connsiteX111" fmla="*/ 254841 w 322205"/>
                <a:gd name="connsiteY111" fmla="*/ 21608 h 294889"/>
                <a:gd name="connsiteX112" fmla="*/ 259925 w 322205"/>
                <a:gd name="connsiteY112" fmla="*/ 26693 h 294889"/>
                <a:gd name="connsiteX113" fmla="*/ 254841 w 322205"/>
                <a:gd name="connsiteY113" fmla="*/ 31777 h 294889"/>
                <a:gd name="connsiteX114" fmla="*/ 254841 w 322205"/>
                <a:gd name="connsiteY114" fmla="*/ 31777 h 294889"/>
                <a:gd name="connsiteX115" fmla="*/ 253570 w 322205"/>
                <a:gd name="connsiteY115" fmla="*/ 33048 h 294889"/>
                <a:gd name="connsiteX116" fmla="*/ 249757 w 322205"/>
                <a:gd name="connsiteY116" fmla="*/ 34319 h 294889"/>
                <a:gd name="connsiteX117" fmla="*/ 249757 w 322205"/>
                <a:gd name="connsiteY117" fmla="*/ 34319 h 294889"/>
                <a:gd name="connsiteX118" fmla="*/ 245943 w 322205"/>
                <a:gd name="connsiteY118" fmla="*/ 38132 h 294889"/>
                <a:gd name="connsiteX119" fmla="*/ 242130 w 322205"/>
                <a:gd name="connsiteY119" fmla="*/ 39404 h 294889"/>
                <a:gd name="connsiteX120" fmla="*/ 242130 w 322205"/>
                <a:gd name="connsiteY120" fmla="*/ 39404 h 294889"/>
                <a:gd name="connsiteX121" fmla="*/ 240860 w 322205"/>
                <a:gd name="connsiteY121" fmla="*/ 40675 h 294889"/>
                <a:gd name="connsiteX122" fmla="*/ 237047 w 322205"/>
                <a:gd name="connsiteY122" fmla="*/ 41946 h 294889"/>
                <a:gd name="connsiteX123" fmla="*/ 237047 w 322205"/>
                <a:gd name="connsiteY123" fmla="*/ 41946 h 294889"/>
                <a:gd name="connsiteX124" fmla="*/ 233233 w 322205"/>
                <a:gd name="connsiteY124" fmla="*/ 41946 h 294889"/>
                <a:gd name="connsiteX125" fmla="*/ 295514 w 322205"/>
                <a:gd name="connsiteY125" fmla="*/ 15253 h 294889"/>
                <a:gd name="connsiteX126" fmla="*/ 290429 w 322205"/>
                <a:gd name="connsiteY126" fmla="*/ 10169 h 294889"/>
                <a:gd name="connsiteX127" fmla="*/ 292972 w 322205"/>
                <a:gd name="connsiteY127" fmla="*/ 5085 h 294889"/>
                <a:gd name="connsiteX128" fmla="*/ 294243 w 322205"/>
                <a:gd name="connsiteY128" fmla="*/ 3814 h 294889"/>
                <a:gd name="connsiteX129" fmla="*/ 298056 w 322205"/>
                <a:gd name="connsiteY129" fmla="*/ 2542 h 294889"/>
                <a:gd name="connsiteX130" fmla="*/ 303140 w 322205"/>
                <a:gd name="connsiteY130" fmla="*/ 2542 h 294889"/>
                <a:gd name="connsiteX131" fmla="*/ 304411 w 322205"/>
                <a:gd name="connsiteY131" fmla="*/ 1272 h 294889"/>
                <a:gd name="connsiteX132" fmla="*/ 308224 w 322205"/>
                <a:gd name="connsiteY132" fmla="*/ 0 h 294889"/>
                <a:gd name="connsiteX133" fmla="*/ 317121 w 322205"/>
                <a:gd name="connsiteY133" fmla="*/ 0 h 294889"/>
                <a:gd name="connsiteX134" fmla="*/ 322205 w 322205"/>
                <a:gd name="connsiteY134" fmla="*/ 5085 h 294889"/>
                <a:gd name="connsiteX135" fmla="*/ 317121 w 322205"/>
                <a:gd name="connsiteY135" fmla="*/ 10169 h 294889"/>
                <a:gd name="connsiteX136" fmla="*/ 309495 w 322205"/>
                <a:gd name="connsiteY136" fmla="*/ 10169 h 294889"/>
                <a:gd name="connsiteX137" fmla="*/ 308224 w 322205"/>
                <a:gd name="connsiteY137" fmla="*/ 11440 h 294889"/>
                <a:gd name="connsiteX138" fmla="*/ 304411 w 322205"/>
                <a:gd name="connsiteY138" fmla="*/ 12711 h 294889"/>
                <a:gd name="connsiteX139" fmla="*/ 299327 w 322205"/>
                <a:gd name="connsiteY139" fmla="*/ 12711 h 294889"/>
                <a:gd name="connsiteX140" fmla="*/ 298056 w 322205"/>
                <a:gd name="connsiteY140" fmla="*/ 13982 h 294889"/>
                <a:gd name="connsiteX141" fmla="*/ 295514 w 322205"/>
                <a:gd name="connsiteY141" fmla="*/ 15253 h 29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322205" h="294889">
                  <a:moveTo>
                    <a:pt x="5720" y="294890"/>
                  </a:moveTo>
                  <a:cubicBezTo>
                    <a:pt x="4448" y="294890"/>
                    <a:pt x="3177" y="294890"/>
                    <a:pt x="1907" y="293619"/>
                  </a:cubicBezTo>
                  <a:cubicBezTo>
                    <a:pt x="-636" y="292347"/>
                    <a:pt x="-636" y="288534"/>
                    <a:pt x="1907" y="287264"/>
                  </a:cubicBezTo>
                  <a:lnTo>
                    <a:pt x="5720" y="283450"/>
                  </a:lnTo>
                  <a:lnTo>
                    <a:pt x="8262" y="279637"/>
                  </a:lnTo>
                  <a:cubicBezTo>
                    <a:pt x="8262" y="279637"/>
                    <a:pt x="8262" y="278366"/>
                    <a:pt x="9533" y="278366"/>
                  </a:cubicBezTo>
                  <a:lnTo>
                    <a:pt x="15888" y="272010"/>
                  </a:lnTo>
                  <a:lnTo>
                    <a:pt x="17158" y="270740"/>
                  </a:lnTo>
                  <a:cubicBezTo>
                    <a:pt x="18430" y="268197"/>
                    <a:pt x="20972" y="266926"/>
                    <a:pt x="23514" y="268197"/>
                  </a:cubicBezTo>
                  <a:cubicBezTo>
                    <a:pt x="26056" y="269468"/>
                    <a:pt x="27327" y="272010"/>
                    <a:pt x="26056" y="274553"/>
                  </a:cubicBezTo>
                  <a:lnTo>
                    <a:pt x="24785" y="277095"/>
                  </a:lnTo>
                  <a:cubicBezTo>
                    <a:pt x="24785" y="277095"/>
                    <a:pt x="24785" y="278366"/>
                    <a:pt x="23514" y="278366"/>
                  </a:cubicBezTo>
                  <a:lnTo>
                    <a:pt x="17158" y="284721"/>
                  </a:lnTo>
                  <a:lnTo>
                    <a:pt x="14617" y="288534"/>
                  </a:lnTo>
                  <a:cubicBezTo>
                    <a:pt x="14617" y="288534"/>
                    <a:pt x="14617" y="289806"/>
                    <a:pt x="13345" y="289806"/>
                  </a:cubicBezTo>
                  <a:lnTo>
                    <a:pt x="8262" y="294890"/>
                  </a:lnTo>
                  <a:cubicBezTo>
                    <a:pt x="8262" y="294890"/>
                    <a:pt x="6990" y="294890"/>
                    <a:pt x="5720" y="294890"/>
                  </a:cubicBezTo>
                  <a:moveTo>
                    <a:pt x="50206" y="240234"/>
                  </a:moveTo>
                  <a:cubicBezTo>
                    <a:pt x="48934" y="240234"/>
                    <a:pt x="47663" y="240234"/>
                    <a:pt x="46393" y="238963"/>
                  </a:cubicBezTo>
                  <a:cubicBezTo>
                    <a:pt x="43850" y="237691"/>
                    <a:pt x="43850" y="233878"/>
                    <a:pt x="46393" y="232607"/>
                  </a:cubicBezTo>
                  <a:lnTo>
                    <a:pt x="48934" y="230065"/>
                  </a:lnTo>
                  <a:lnTo>
                    <a:pt x="51476" y="226252"/>
                  </a:lnTo>
                  <a:cubicBezTo>
                    <a:pt x="51476" y="226252"/>
                    <a:pt x="51476" y="224981"/>
                    <a:pt x="52748" y="224981"/>
                  </a:cubicBezTo>
                  <a:lnTo>
                    <a:pt x="54018" y="223710"/>
                  </a:lnTo>
                  <a:cubicBezTo>
                    <a:pt x="54018" y="222438"/>
                    <a:pt x="54018" y="221167"/>
                    <a:pt x="55289" y="219897"/>
                  </a:cubicBezTo>
                  <a:lnTo>
                    <a:pt x="57831" y="217354"/>
                  </a:lnTo>
                  <a:cubicBezTo>
                    <a:pt x="57831" y="217354"/>
                    <a:pt x="59103" y="217354"/>
                    <a:pt x="59103" y="216083"/>
                  </a:cubicBezTo>
                  <a:cubicBezTo>
                    <a:pt x="59103" y="213541"/>
                    <a:pt x="61644" y="212270"/>
                    <a:pt x="64187" y="212270"/>
                  </a:cubicBezTo>
                  <a:cubicBezTo>
                    <a:pt x="66729" y="212270"/>
                    <a:pt x="69271" y="214812"/>
                    <a:pt x="69271" y="217354"/>
                  </a:cubicBezTo>
                  <a:lnTo>
                    <a:pt x="69271" y="221167"/>
                  </a:lnTo>
                  <a:cubicBezTo>
                    <a:pt x="69271" y="223710"/>
                    <a:pt x="66729" y="226252"/>
                    <a:pt x="64187" y="226252"/>
                  </a:cubicBezTo>
                  <a:cubicBezTo>
                    <a:pt x="64187" y="227523"/>
                    <a:pt x="64187" y="228794"/>
                    <a:pt x="62916" y="230065"/>
                  </a:cubicBezTo>
                  <a:lnTo>
                    <a:pt x="61644" y="231336"/>
                  </a:lnTo>
                  <a:lnTo>
                    <a:pt x="59103" y="235149"/>
                  </a:lnTo>
                  <a:cubicBezTo>
                    <a:pt x="59103" y="235149"/>
                    <a:pt x="59103" y="236421"/>
                    <a:pt x="57831" y="236421"/>
                  </a:cubicBezTo>
                  <a:lnTo>
                    <a:pt x="54018" y="238963"/>
                  </a:lnTo>
                  <a:cubicBezTo>
                    <a:pt x="52748" y="240234"/>
                    <a:pt x="51476" y="240234"/>
                    <a:pt x="50206" y="240234"/>
                  </a:cubicBezTo>
                  <a:moveTo>
                    <a:pt x="90879" y="186848"/>
                  </a:moveTo>
                  <a:lnTo>
                    <a:pt x="88336" y="186848"/>
                  </a:lnTo>
                  <a:cubicBezTo>
                    <a:pt x="85794" y="186848"/>
                    <a:pt x="83252" y="184306"/>
                    <a:pt x="83252" y="181764"/>
                  </a:cubicBezTo>
                  <a:cubicBezTo>
                    <a:pt x="83252" y="180493"/>
                    <a:pt x="84523" y="177951"/>
                    <a:pt x="85794" y="177951"/>
                  </a:cubicBezTo>
                  <a:cubicBezTo>
                    <a:pt x="85794" y="177951"/>
                    <a:pt x="85794" y="176680"/>
                    <a:pt x="87065" y="176680"/>
                  </a:cubicBezTo>
                  <a:lnTo>
                    <a:pt x="90879" y="172867"/>
                  </a:lnTo>
                  <a:cubicBezTo>
                    <a:pt x="90879" y="171595"/>
                    <a:pt x="90879" y="170324"/>
                    <a:pt x="92149" y="169054"/>
                  </a:cubicBezTo>
                  <a:lnTo>
                    <a:pt x="95962" y="165240"/>
                  </a:lnTo>
                  <a:cubicBezTo>
                    <a:pt x="95962" y="163969"/>
                    <a:pt x="95962" y="162698"/>
                    <a:pt x="97234" y="161427"/>
                  </a:cubicBezTo>
                  <a:lnTo>
                    <a:pt x="98504" y="160156"/>
                  </a:lnTo>
                  <a:cubicBezTo>
                    <a:pt x="101047" y="158884"/>
                    <a:pt x="103589" y="158884"/>
                    <a:pt x="106130" y="160156"/>
                  </a:cubicBezTo>
                  <a:cubicBezTo>
                    <a:pt x="108673" y="161427"/>
                    <a:pt x="108673" y="165240"/>
                    <a:pt x="106130" y="166511"/>
                  </a:cubicBezTo>
                  <a:lnTo>
                    <a:pt x="106130" y="166511"/>
                  </a:lnTo>
                  <a:cubicBezTo>
                    <a:pt x="106130" y="167782"/>
                    <a:pt x="106130" y="169054"/>
                    <a:pt x="104860" y="170324"/>
                  </a:cubicBezTo>
                  <a:lnTo>
                    <a:pt x="101047" y="174138"/>
                  </a:lnTo>
                  <a:cubicBezTo>
                    <a:pt x="101047" y="175409"/>
                    <a:pt x="101047" y="176680"/>
                    <a:pt x="99775" y="177951"/>
                  </a:cubicBezTo>
                  <a:lnTo>
                    <a:pt x="95962" y="181764"/>
                  </a:lnTo>
                  <a:cubicBezTo>
                    <a:pt x="95962" y="184306"/>
                    <a:pt x="93420" y="186848"/>
                    <a:pt x="90879" y="186848"/>
                  </a:cubicBezTo>
                  <a:moveTo>
                    <a:pt x="131551" y="133463"/>
                  </a:moveTo>
                  <a:lnTo>
                    <a:pt x="131551" y="133463"/>
                  </a:lnTo>
                  <a:cubicBezTo>
                    <a:pt x="127738" y="133463"/>
                    <a:pt x="125196" y="130921"/>
                    <a:pt x="125196" y="128379"/>
                  </a:cubicBezTo>
                  <a:cubicBezTo>
                    <a:pt x="125196" y="125837"/>
                    <a:pt x="126467" y="124566"/>
                    <a:pt x="129009" y="123294"/>
                  </a:cubicBezTo>
                  <a:cubicBezTo>
                    <a:pt x="129009" y="122024"/>
                    <a:pt x="129009" y="120752"/>
                    <a:pt x="130280" y="119481"/>
                  </a:cubicBezTo>
                  <a:lnTo>
                    <a:pt x="131551" y="118211"/>
                  </a:lnTo>
                  <a:lnTo>
                    <a:pt x="134093" y="114397"/>
                  </a:lnTo>
                  <a:cubicBezTo>
                    <a:pt x="134093" y="114397"/>
                    <a:pt x="134093" y="113126"/>
                    <a:pt x="135365" y="113126"/>
                  </a:cubicBezTo>
                  <a:lnTo>
                    <a:pt x="137906" y="110584"/>
                  </a:lnTo>
                  <a:cubicBezTo>
                    <a:pt x="139178" y="109313"/>
                    <a:pt x="139178" y="109313"/>
                    <a:pt x="140448" y="109313"/>
                  </a:cubicBezTo>
                  <a:lnTo>
                    <a:pt x="140448" y="109313"/>
                  </a:lnTo>
                  <a:cubicBezTo>
                    <a:pt x="141720" y="106771"/>
                    <a:pt x="144261" y="105500"/>
                    <a:pt x="146803" y="106771"/>
                  </a:cubicBezTo>
                  <a:cubicBezTo>
                    <a:pt x="149346" y="108041"/>
                    <a:pt x="150616" y="110584"/>
                    <a:pt x="149346" y="113126"/>
                  </a:cubicBezTo>
                  <a:lnTo>
                    <a:pt x="148075" y="115668"/>
                  </a:lnTo>
                  <a:cubicBezTo>
                    <a:pt x="146803" y="116939"/>
                    <a:pt x="145533" y="118211"/>
                    <a:pt x="144261" y="118211"/>
                  </a:cubicBezTo>
                  <a:lnTo>
                    <a:pt x="142990" y="118211"/>
                  </a:lnTo>
                  <a:lnTo>
                    <a:pt x="140448" y="122024"/>
                  </a:lnTo>
                  <a:cubicBezTo>
                    <a:pt x="140448" y="122024"/>
                    <a:pt x="140448" y="123294"/>
                    <a:pt x="139178" y="123294"/>
                  </a:cubicBezTo>
                  <a:lnTo>
                    <a:pt x="137906" y="124566"/>
                  </a:lnTo>
                  <a:cubicBezTo>
                    <a:pt x="137906" y="125837"/>
                    <a:pt x="137906" y="127108"/>
                    <a:pt x="136635" y="128379"/>
                  </a:cubicBezTo>
                  <a:lnTo>
                    <a:pt x="134093" y="130921"/>
                  </a:lnTo>
                  <a:cubicBezTo>
                    <a:pt x="134093" y="132192"/>
                    <a:pt x="132822" y="133463"/>
                    <a:pt x="131551" y="133463"/>
                  </a:cubicBezTo>
                  <a:moveTo>
                    <a:pt x="178579" y="83891"/>
                  </a:moveTo>
                  <a:cubicBezTo>
                    <a:pt x="177308" y="83891"/>
                    <a:pt x="176037" y="83891"/>
                    <a:pt x="174766" y="82620"/>
                  </a:cubicBezTo>
                  <a:cubicBezTo>
                    <a:pt x="172224" y="81349"/>
                    <a:pt x="172224" y="77536"/>
                    <a:pt x="174766" y="76265"/>
                  </a:cubicBezTo>
                  <a:lnTo>
                    <a:pt x="178579" y="72451"/>
                  </a:lnTo>
                  <a:cubicBezTo>
                    <a:pt x="179851" y="71181"/>
                    <a:pt x="181121" y="71181"/>
                    <a:pt x="182392" y="71181"/>
                  </a:cubicBezTo>
                  <a:cubicBezTo>
                    <a:pt x="182392" y="69909"/>
                    <a:pt x="182392" y="68638"/>
                    <a:pt x="183664" y="67368"/>
                  </a:cubicBezTo>
                  <a:lnTo>
                    <a:pt x="186206" y="64825"/>
                  </a:lnTo>
                  <a:cubicBezTo>
                    <a:pt x="187476" y="63554"/>
                    <a:pt x="188747" y="63554"/>
                    <a:pt x="190019" y="63554"/>
                  </a:cubicBezTo>
                  <a:lnTo>
                    <a:pt x="190019" y="63554"/>
                  </a:lnTo>
                  <a:lnTo>
                    <a:pt x="192561" y="61012"/>
                  </a:lnTo>
                  <a:cubicBezTo>
                    <a:pt x="195102" y="59741"/>
                    <a:pt x="197645" y="58470"/>
                    <a:pt x="200187" y="61012"/>
                  </a:cubicBezTo>
                  <a:cubicBezTo>
                    <a:pt x="202729" y="62283"/>
                    <a:pt x="202729" y="66096"/>
                    <a:pt x="200187" y="67368"/>
                  </a:cubicBezTo>
                  <a:lnTo>
                    <a:pt x="196374" y="71181"/>
                  </a:lnTo>
                  <a:cubicBezTo>
                    <a:pt x="195102" y="72451"/>
                    <a:pt x="193832" y="72451"/>
                    <a:pt x="192561" y="72451"/>
                  </a:cubicBezTo>
                  <a:cubicBezTo>
                    <a:pt x="192561" y="73723"/>
                    <a:pt x="192561" y="74994"/>
                    <a:pt x="191289" y="76265"/>
                  </a:cubicBezTo>
                  <a:lnTo>
                    <a:pt x="188747" y="78807"/>
                  </a:lnTo>
                  <a:cubicBezTo>
                    <a:pt x="187476" y="80078"/>
                    <a:pt x="186206" y="80078"/>
                    <a:pt x="184934" y="80078"/>
                  </a:cubicBezTo>
                  <a:lnTo>
                    <a:pt x="184934" y="80078"/>
                  </a:lnTo>
                  <a:lnTo>
                    <a:pt x="182392" y="82620"/>
                  </a:lnTo>
                  <a:cubicBezTo>
                    <a:pt x="181121" y="82620"/>
                    <a:pt x="179851" y="83891"/>
                    <a:pt x="178579" y="83891"/>
                  </a:cubicBezTo>
                  <a:moveTo>
                    <a:pt x="233233" y="41946"/>
                  </a:moveTo>
                  <a:cubicBezTo>
                    <a:pt x="231962" y="41946"/>
                    <a:pt x="230692" y="41946"/>
                    <a:pt x="229420" y="40675"/>
                  </a:cubicBezTo>
                  <a:cubicBezTo>
                    <a:pt x="226878" y="39404"/>
                    <a:pt x="226878" y="35591"/>
                    <a:pt x="229420" y="34319"/>
                  </a:cubicBezTo>
                  <a:lnTo>
                    <a:pt x="230692" y="33048"/>
                  </a:lnTo>
                  <a:cubicBezTo>
                    <a:pt x="231962" y="31777"/>
                    <a:pt x="233233" y="31777"/>
                    <a:pt x="234505" y="31777"/>
                  </a:cubicBezTo>
                  <a:lnTo>
                    <a:pt x="234505" y="31777"/>
                  </a:lnTo>
                  <a:lnTo>
                    <a:pt x="235775" y="30506"/>
                  </a:lnTo>
                  <a:cubicBezTo>
                    <a:pt x="237047" y="29235"/>
                    <a:pt x="238318" y="29235"/>
                    <a:pt x="239588" y="29235"/>
                  </a:cubicBezTo>
                  <a:lnTo>
                    <a:pt x="239588" y="29235"/>
                  </a:lnTo>
                  <a:lnTo>
                    <a:pt x="243402" y="25422"/>
                  </a:lnTo>
                  <a:cubicBezTo>
                    <a:pt x="244673" y="24151"/>
                    <a:pt x="245943" y="24151"/>
                    <a:pt x="247215" y="24151"/>
                  </a:cubicBezTo>
                  <a:lnTo>
                    <a:pt x="247215" y="24151"/>
                  </a:lnTo>
                  <a:lnTo>
                    <a:pt x="248486" y="22880"/>
                  </a:lnTo>
                  <a:cubicBezTo>
                    <a:pt x="249757" y="21608"/>
                    <a:pt x="251028" y="21608"/>
                    <a:pt x="252299" y="21608"/>
                  </a:cubicBezTo>
                  <a:lnTo>
                    <a:pt x="254841" y="21608"/>
                  </a:lnTo>
                  <a:cubicBezTo>
                    <a:pt x="257383" y="21608"/>
                    <a:pt x="259925" y="24151"/>
                    <a:pt x="259925" y="26693"/>
                  </a:cubicBezTo>
                  <a:cubicBezTo>
                    <a:pt x="259925" y="29235"/>
                    <a:pt x="257383" y="31777"/>
                    <a:pt x="254841" y="31777"/>
                  </a:cubicBezTo>
                  <a:lnTo>
                    <a:pt x="254841" y="31777"/>
                  </a:lnTo>
                  <a:lnTo>
                    <a:pt x="253570" y="33048"/>
                  </a:lnTo>
                  <a:cubicBezTo>
                    <a:pt x="252299" y="34319"/>
                    <a:pt x="251028" y="34319"/>
                    <a:pt x="249757" y="34319"/>
                  </a:cubicBezTo>
                  <a:lnTo>
                    <a:pt x="249757" y="34319"/>
                  </a:lnTo>
                  <a:lnTo>
                    <a:pt x="245943" y="38132"/>
                  </a:lnTo>
                  <a:cubicBezTo>
                    <a:pt x="244673" y="39404"/>
                    <a:pt x="243402" y="39404"/>
                    <a:pt x="242130" y="39404"/>
                  </a:cubicBezTo>
                  <a:lnTo>
                    <a:pt x="242130" y="39404"/>
                  </a:lnTo>
                  <a:lnTo>
                    <a:pt x="240860" y="40675"/>
                  </a:lnTo>
                  <a:cubicBezTo>
                    <a:pt x="239588" y="41946"/>
                    <a:pt x="238318" y="41946"/>
                    <a:pt x="237047" y="41946"/>
                  </a:cubicBezTo>
                  <a:lnTo>
                    <a:pt x="237047" y="41946"/>
                  </a:lnTo>
                  <a:cubicBezTo>
                    <a:pt x="235775" y="40675"/>
                    <a:pt x="234505" y="41946"/>
                    <a:pt x="233233" y="41946"/>
                  </a:cubicBezTo>
                  <a:moveTo>
                    <a:pt x="295514" y="15253"/>
                  </a:moveTo>
                  <a:cubicBezTo>
                    <a:pt x="292972" y="15253"/>
                    <a:pt x="290429" y="12711"/>
                    <a:pt x="290429" y="10169"/>
                  </a:cubicBezTo>
                  <a:cubicBezTo>
                    <a:pt x="290429" y="7627"/>
                    <a:pt x="291701" y="6355"/>
                    <a:pt x="292972" y="5085"/>
                  </a:cubicBezTo>
                  <a:lnTo>
                    <a:pt x="294243" y="3814"/>
                  </a:lnTo>
                  <a:cubicBezTo>
                    <a:pt x="295514" y="2542"/>
                    <a:pt x="296785" y="2542"/>
                    <a:pt x="298056" y="2542"/>
                  </a:cubicBezTo>
                  <a:lnTo>
                    <a:pt x="303140" y="2542"/>
                  </a:lnTo>
                  <a:lnTo>
                    <a:pt x="304411" y="1272"/>
                  </a:lnTo>
                  <a:cubicBezTo>
                    <a:pt x="305682" y="0"/>
                    <a:pt x="306953" y="0"/>
                    <a:pt x="308224" y="0"/>
                  </a:cubicBezTo>
                  <a:lnTo>
                    <a:pt x="317121" y="0"/>
                  </a:lnTo>
                  <a:cubicBezTo>
                    <a:pt x="319664" y="0"/>
                    <a:pt x="322205" y="2542"/>
                    <a:pt x="322205" y="5085"/>
                  </a:cubicBezTo>
                  <a:cubicBezTo>
                    <a:pt x="322205" y="7627"/>
                    <a:pt x="319664" y="10169"/>
                    <a:pt x="317121" y="10169"/>
                  </a:cubicBezTo>
                  <a:lnTo>
                    <a:pt x="309495" y="10169"/>
                  </a:lnTo>
                  <a:lnTo>
                    <a:pt x="308224" y="11440"/>
                  </a:lnTo>
                  <a:cubicBezTo>
                    <a:pt x="306953" y="12711"/>
                    <a:pt x="305682" y="12711"/>
                    <a:pt x="304411" y="12711"/>
                  </a:cubicBezTo>
                  <a:lnTo>
                    <a:pt x="299327" y="12711"/>
                  </a:lnTo>
                  <a:lnTo>
                    <a:pt x="298056" y="13982"/>
                  </a:lnTo>
                  <a:cubicBezTo>
                    <a:pt x="298056" y="13982"/>
                    <a:pt x="296785" y="15253"/>
                    <a:pt x="295514" y="15253"/>
                  </a:cubicBezTo>
                </a:path>
              </a:pathLst>
            </a:custGeom>
            <a:solidFill>
              <a:srgbClr val="65C8D0"/>
            </a:solidFill>
            <a:ln w="3649"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583FE67-91CA-4BC1-9F4B-F47D0C0F455D}"/>
                </a:ext>
              </a:extLst>
            </p:cNvPr>
            <p:cNvSpPr/>
            <p:nvPr/>
          </p:nvSpPr>
          <p:spPr>
            <a:xfrm>
              <a:off x="59738" y="9077215"/>
              <a:ext cx="2208274" cy="2381995"/>
            </a:xfrm>
            <a:custGeom>
              <a:avLst/>
              <a:gdLst>
                <a:gd name="connsiteX0" fmla="*/ 2144224 w 2208274"/>
                <a:gd name="connsiteY0" fmla="*/ 2381996 h 2381995"/>
                <a:gd name="connsiteX1" fmla="*/ 2141682 w 2208274"/>
                <a:gd name="connsiteY1" fmla="*/ 2381996 h 2381995"/>
                <a:gd name="connsiteX2" fmla="*/ 2136598 w 2208274"/>
                <a:gd name="connsiteY2" fmla="*/ 2376911 h 2381995"/>
                <a:gd name="connsiteX3" fmla="*/ 2141682 w 2208274"/>
                <a:gd name="connsiteY3" fmla="*/ 2371828 h 2381995"/>
                <a:gd name="connsiteX4" fmla="*/ 2141682 w 2208274"/>
                <a:gd name="connsiteY4" fmla="*/ 2371828 h 2381995"/>
                <a:gd name="connsiteX5" fmla="*/ 2145495 w 2208274"/>
                <a:gd name="connsiteY5" fmla="*/ 2368014 h 2381995"/>
                <a:gd name="connsiteX6" fmla="*/ 2149309 w 2208274"/>
                <a:gd name="connsiteY6" fmla="*/ 2366743 h 2381995"/>
                <a:gd name="connsiteX7" fmla="*/ 2149309 w 2208274"/>
                <a:gd name="connsiteY7" fmla="*/ 2366743 h 2381995"/>
                <a:gd name="connsiteX8" fmla="*/ 2150579 w 2208274"/>
                <a:gd name="connsiteY8" fmla="*/ 2364201 h 2381995"/>
                <a:gd name="connsiteX9" fmla="*/ 2155664 w 2208274"/>
                <a:gd name="connsiteY9" fmla="*/ 2359117 h 2381995"/>
                <a:gd name="connsiteX10" fmla="*/ 2160748 w 2208274"/>
                <a:gd name="connsiteY10" fmla="*/ 2364201 h 2381995"/>
                <a:gd name="connsiteX11" fmla="*/ 2160748 w 2208274"/>
                <a:gd name="connsiteY11" fmla="*/ 2366743 h 2381995"/>
                <a:gd name="connsiteX12" fmla="*/ 2159477 w 2208274"/>
                <a:gd name="connsiteY12" fmla="*/ 2370556 h 2381995"/>
                <a:gd name="connsiteX13" fmla="*/ 2154393 w 2208274"/>
                <a:gd name="connsiteY13" fmla="*/ 2375641 h 2381995"/>
                <a:gd name="connsiteX14" fmla="*/ 2150579 w 2208274"/>
                <a:gd name="connsiteY14" fmla="*/ 2376911 h 2381995"/>
                <a:gd name="connsiteX15" fmla="*/ 2150579 w 2208274"/>
                <a:gd name="connsiteY15" fmla="*/ 2376911 h 2381995"/>
                <a:gd name="connsiteX16" fmla="*/ 2146766 w 2208274"/>
                <a:gd name="connsiteY16" fmla="*/ 2380724 h 2381995"/>
                <a:gd name="connsiteX17" fmla="*/ 2144224 w 2208274"/>
                <a:gd name="connsiteY17" fmla="*/ 2381996 h 2381995"/>
                <a:gd name="connsiteX18" fmla="*/ 2182355 w 2208274"/>
                <a:gd name="connsiteY18" fmla="*/ 2332424 h 2381995"/>
                <a:gd name="connsiteX19" fmla="*/ 2181084 w 2208274"/>
                <a:gd name="connsiteY19" fmla="*/ 2332424 h 2381995"/>
                <a:gd name="connsiteX20" fmla="*/ 2178542 w 2208274"/>
                <a:gd name="connsiteY20" fmla="*/ 2326068 h 2381995"/>
                <a:gd name="connsiteX21" fmla="*/ 2181084 w 2208274"/>
                <a:gd name="connsiteY21" fmla="*/ 2319713 h 2381995"/>
                <a:gd name="connsiteX22" fmla="*/ 2183626 w 2208274"/>
                <a:gd name="connsiteY22" fmla="*/ 2317171 h 2381995"/>
                <a:gd name="connsiteX23" fmla="*/ 2184897 w 2208274"/>
                <a:gd name="connsiteY23" fmla="*/ 2315900 h 2381995"/>
                <a:gd name="connsiteX24" fmla="*/ 2186168 w 2208274"/>
                <a:gd name="connsiteY24" fmla="*/ 2314629 h 2381995"/>
                <a:gd name="connsiteX25" fmla="*/ 2186168 w 2208274"/>
                <a:gd name="connsiteY25" fmla="*/ 2312087 h 2381995"/>
                <a:gd name="connsiteX26" fmla="*/ 2188710 w 2208274"/>
                <a:gd name="connsiteY26" fmla="*/ 2307002 h 2381995"/>
                <a:gd name="connsiteX27" fmla="*/ 2189981 w 2208274"/>
                <a:gd name="connsiteY27" fmla="*/ 2305731 h 2381995"/>
                <a:gd name="connsiteX28" fmla="*/ 2191252 w 2208274"/>
                <a:gd name="connsiteY28" fmla="*/ 2304460 h 2381995"/>
                <a:gd name="connsiteX29" fmla="*/ 2198879 w 2208274"/>
                <a:gd name="connsiteY29" fmla="*/ 2304460 h 2381995"/>
                <a:gd name="connsiteX30" fmla="*/ 2198879 w 2208274"/>
                <a:gd name="connsiteY30" fmla="*/ 2310815 h 2381995"/>
                <a:gd name="connsiteX31" fmla="*/ 2197608 w 2208274"/>
                <a:gd name="connsiteY31" fmla="*/ 2312087 h 2381995"/>
                <a:gd name="connsiteX32" fmla="*/ 2196337 w 2208274"/>
                <a:gd name="connsiteY32" fmla="*/ 2314629 h 2381995"/>
                <a:gd name="connsiteX33" fmla="*/ 2196337 w 2208274"/>
                <a:gd name="connsiteY33" fmla="*/ 2315900 h 2381995"/>
                <a:gd name="connsiteX34" fmla="*/ 2195065 w 2208274"/>
                <a:gd name="connsiteY34" fmla="*/ 2319713 h 2381995"/>
                <a:gd name="connsiteX35" fmla="*/ 2193794 w 2208274"/>
                <a:gd name="connsiteY35" fmla="*/ 2320984 h 2381995"/>
                <a:gd name="connsiteX36" fmla="*/ 2189981 w 2208274"/>
                <a:gd name="connsiteY36" fmla="*/ 2326068 h 2381995"/>
                <a:gd name="connsiteX37" fmla="*/ 2188710 w 2208274"/>
                <a:gd name="connsiteY37" fmla="*/ 2328611 h 2381995"/>
                <a:gd name="connsiteX38" fmla="*/ 2182355 w 2208274"/>
                <a:gd name="connsiteY38" fmla="*/ 2332424 h 2381995"/>
                <a:gd name="connsiteX39" fmla="*/ 2187439 w 2208274"/>
                <a:gd name="connsiteY39" fmla="*/ 2319713 h 2381995"/>
                <a:gd name="connsiteX40" fmla="*/ 2187439 w 2208274"/>
                <a:gd name="connsiteY40" fmla="*/ 2319713 h 2381995"/>
                <a:gd name="connsiteX41" fmla="*/ 2187439 w 2208274"/>
                <a:gd name="connsiteY41" fmla="*/ 2319713 h 2381995"/>
                <a:gd name="connsiteX42" fmla="*/ 2203963 w 2208274"/>
                <a:gd name="connsiteY42" fmla="*/ 2268870 h 2381995"/>
                <a:gd name="connsiteX43" fmla="*/ 2200150 w 2208274"/>
                <a:gd name="connsiteY43" fmla="*/ 2266328 h 2381995"/>
                <a:gd name="connsiteX44" fmla="*/ 2197608 w 2208274"/>
                <a:gd name="connsiteY44" fmla="*/ 2261244 h 2381995"/>
                <a:gd name="connsiteX45" fmla="*/ 2197608 w 2208274"/>
                <a:gd name="connsiteY45" fmla="*/ 2258701 h 2381995"/>
                <a:gd name="connsiteX46" fmla="*/ 2197608 w 2208274"/>
                <a:gd name="connsiteY46" fmla="*/ 2258701 h 2381995"/>
                <a:gd name="connsiteX47" fmla="*/ 2195065 w 2208274"/>
                <a:gd name="connsiteY47" fmla="*/ 2254888 h 2381995"/>
                <a:gd name="connsiteX48" fmla="*/ 2195065 w 2208274"/>
                <a:gd name="connsiteY48" fmla="*/ 2251075 h 2381995"/>
                <a:gd name="connsiteX49" fmla="*/ 2192523 w 2208274"/>
                <a:gd name="connsiteY49" fmla="*/ 2244720 h 2381995"/>
                <a:gd name="connsiteX50" fmla="*/ 2195065 w 2208274"/>
                <a:gd name="connsiteY50" fmla="*/ 2238365 h 2381995"/>
                <a:gd name="connsiteX51" fmla="*/ 2201421 w 2208274"/>
                <a:gd name="connsiteY51" fmla="*/ 2240906 h 2381995"/>
                <a:gd name="connsiteX52" fmla="*/ 2203963 w 2208274"/>
                <a:gd name="connsiteY52" fmla="*/ 2247261 h 2381995"/>
                <a:gd name="connsiteX53" fmla="*/ 2203963 w 2208274"/>
                <a:gd name="connsiteY53" fmla="*/ 2249804 h 2381995"/>
                <a:gd name="connsiteX54" fmla="*/ 2203963 w 2208274"/>
                <a:gd name="connsiteY54" fmla="*/ 2249804 h 2381995"/>
                <a:gd name="connsiteX55" fmla="*/ 2206505 w 2208274"/>
                <a:gd name="connsiteY55" fmla="*/ 2253617 h 2381995"/>
                <a:gd name="connsiteX56" fmla="*/ 2206505 w 2208274"/>
                <a:gd name="connsiteY56" fmla="*/ 2257431 h 2381995"/>
                <a:gd name="connsiteX57" fmla="*/ 2207776 w 2208274"/>
                <a:gd name="connsiteY57" fmla="*/ 2261244 h 2381995"/>
                <a:gd name="connsiteX58" fmla="*/ 2205234 w 2208274"/>
                <a:gd name="connsiteY58" fmla="*/ 2267599 h 2381995"/>
                <a:gd name="connsiteX59" fmla="*/ 2203963 w 2208274"/>
                <a:gd name="connsiteY59" fmla="*/ 2268870 h 2381995"/>
                <a:gd name="connsiteX60" fmla="*/ 2174729 w 2208274"/>
                <a:gd name="connsiteY60" fmla="*/ 2204045 h 2381995"/>
                <a:gd name="connsiteX61" fmla="*/ 2172187 w 2208274"/>
                <a:gd name="connsiteY61" fmla="*/ 2202774 h 2381995"/>
                <a:gd name="connsiteX62" fmla="*/ 2169645 w 2208274"/>
                <a:gd name="connsiteY62" fmla="*/ 2198961 h 2381995"/>
                <a:gd name="connsiteX63" fmla="*/ 2169645 w 2208274"/>
                <a:gd name="connsiteY63" fmla="*/ 2196418 h 2381995"/>
                <a:gd name="connsiteX64" fmla="*/ 2168374 w 2208274"/>
                <a:gd name="connsiteY64" fmla="*/ 2195148 h 2381995"/>
                <a:gd name="connsiteX65" fmla="*/ 2167103 w 2208274"/>
                <a:gd name="connsiteY65" fmla="*/ 2191335 h 2381995"/>
                <a:gd name="connsiteX66" fmla="*/ 2167103 w 2208274"/>
                <a:gd name="connsiteY66" fmla="*/ 2191335 h 2381995"/>
                <a:gd name="connsiteX67" fmla="*/ 2165832 w 2208274"/>
                <a:gd name="connsiteY67" fmla="*/ 2190063 h 2381995"/>
                <a:gd name="connsiteX68" fmla="*/ 2164561 w 2208274"/>
                <a:gd name="connsiteY68" fmla="*/ 2186250 h 2381995"/>
                <a:gd name="connsiteX69" fmla="*/ 2164561 w 2208274"/>
                <a:gd name="connsiteY69" fmla="*/ 2186250 h 2381995"/>
                <a:gd name="connsiteX70" fmla="*/ 2163290 w 2208274"/>
                <a:gd name="connsiteY70" fmla="*/ 2184979 h 2381995"/>
                <a:gd name="connsiteX71" fmla="*/ 2162019 w 2208274"/>
                <a:gd name="connsiteY71" fmla="*/ 2181166 h 2381995"/>
                <a:gd name="connsiteX72" fmla="*/ 2162019 w 2208274"/>
                <a:gd name="connsiteY72" fmla="*/ 2181166 h 2381995"/>
                <a:gd name="connsiteX73" fmla="*/ 2162019 w 2208274"/>
                <a:gd name="connsiteY73" fmla="*/ 2174811 h 2381995"/>
                <a:gd name="connsiteX74" fmla="*/ 2169645 w 2208274"/>
                <a:gd name="connsiteY74" fmla="*/ 2174811 h 2381995"/>
                <a:gd name="connsiteX75" fmla="*/ 2170916 w 2208274"/>
                <a:gd name="connsiteY75" fmla="*/ 2176082 h 2381995"/>
                <a:gd name="connsiteX76" fmla="*/ 2172187 w 2208274"/>
                <a:gd name="connsiteY76" fmla="*/ 2179895 h 2381995"/>
                <a:gd name="connsiteX77" fmla="*/ 2172187 w 2208274"/>
                <a:gd name="connsiteY77" fmla="*/ 2179895 h 2381995"/>
                <a:gd name="connsiteX78" fmla="*/ 2173458 w 2208274"/>
                <a:gd name="connsiteY78" fmla="*/ 2181166 h 2381995"/>
                <a:gd name="connsiteX79" fmla="*/ 2174729 w 2208274"/>
                <a:gd name="connsiteY79" fmla="*/ 2184979 h 2381995"/>
                <a:gd name="connsiteX80" fmla="*/ 2174729 w 2208274"/>
                <a:gd name="connsiteY80" fmla="*/ 2184979 h 2381995"/>
                <a:gd name="connsiteX81" fmla="*/ 2176000 w 2208274"/>
                <a:gd name="connsiteY81" fmla="*/ 2186250 h 2381995"/>
                <a:gd name="connsiteX82" fmla="*/ 2177271 w 2208274"/>
                <a:gd name="connsiteY82" fmla="*/ 2190063 h 2381995"/>
                <a:gd name="connsiteX83" fmla="*/ 2177271 w 2208274"/>
                <a:gd name="connsiteY83" fmla="*/ 2190063 h 2381995"/>
                <a:gd name="connsiteX84" fmla="*/ 2178542 w 2208274"/>
                <a:gd name="connsiteY84" fmla="*/ 2191335 h 2381995"/>
                <a:gd name="connsiteX85" fmla="*/ 2179813 w 2208274"/>
                <a:gd name="connsiteY85" fmla="*/ 2195148 h 2381995"/>
                <a:gd name="connsiteX86" fmla="*/ 2179813 w 2208274"/>
                <a:gd name="connsiteY86" fmla="*/ 2198961 h 2381995"/>
                <a:gd name="connsiteX87" fmla="*/ 2178542 w 2208274"/>
                <a:gd name="connsiteY87" fmla="*/ 2204045 h 2381995"/>
                <a:gd name="connsiteX88" fmla="*/ 2174729 w 2208274"/>
                <a:gd name="connsiteY88" fmla="*/ 2204045 h 2381995"/>
                <a:gd name="connsiteX89" fmla="*/ 2136598 w 2208274"/>
                <a:gd name="connsiteY89" fmla="*/ 2148118 h 2381995"/>
                <a:gd name="connsiteX90" fmla="*/ 2132785 w 2208274"/>
                <a:gd name="connsiteY90" fmla="*/ 2146847 h 2381995"/>
                <a:gd name="connsiteX91" fmla="*/ 2130243 w 2208274"/>
                <a:gd name="connsiteY91" fmla="*/ 2144305 h 2381995"/>
                <a:gd name="connsiteX92" fmla="*/ 2128972 w 2208274"/>
                <a:gd name="connsiteY92" fmla="*/ 2141762 h 2381995"/>
                <a:gd name="connsiteX93" fmla="*/ 2126430 w 2208274"/>
                <a:gd name="connsiteY93" fmla="*/ 2140492 h 2381995"/>
                <a:gd name="connsiteX94" fmla="*/ 2125159 w 2208274"/>
                <a:gd name="connsiteY94" fmla="*/ 2139220 h 2381995"/>
                <a:gd name="connsiteX95" fmla="*/ 2122617 w 2208274"/>
                <a:gd name="connsiteY95" fmla="*/ 2136679 h 2381995"/>
                <a:gd name="connsiteX96" fmla="*/ 2121346 w 2208274"/>
                <a:gd name="connsiteY96" fmla="*/ 2134136 h 2381995"/>
                <a:gd name="connsiteX97" fmla="*/ 2118804 w 2208274"/>
                <a:gd name="connsiteY97" fmla="*/ 2132865 h 2381995"/>
                <a:gd name="connsiteX98" fmla="*/ 2117533 w 2208274"/>
                <a:gd name="connsiteY98" fmla="*/ 2131594 h 2381995"/>
                <a:gd name="connsiteX99" fmla="*/ 2114991 w 2208274"/>
                <a:gd name="connsiteY99" fmla="*/ 2129052 h 2381995"/>
                <a:gd name="connsiteX100" fmla="*/ 2114991 w 2208274"/>
                <a:gd name="connsiteY100" fmla="*/ 2122696 h 2381995"/>
                <a:gd name="connsiteX101" fmla="*/ 2122617 w 2208274"/>
                <a:gd name="connsiteY101" fmla="*/ 2122696 h 2381995"/>
                <a:gd name="connsiteX102" fmla="*/ 2123888 w 2208274"/>
                <a:gd name="connsiteY102" fmla="*/ 2123968 h 2381995"/>
                <a:gd name="connsiteX103" fmla="*/ 2127701 w 2208274"/>
                <a:gd name="connsiteY103" fmla="*/ 2126509 h 2381995"/>
                <a:gd name="connsiteX104" fmla="*/ 2130243 w 2208274"/>
                <a:gd name="connsiteY104" fmla="*/ 2130323 h 2381995"/>
                <a:gd name="connsiteX105" fmla="*/ 2130243 w 2208274"/>
                <a:gd name="connsiteY105" fmla="*/ 2131594 h 2381995"/>
                <a:gd name="connsiteX106" fmla="*/ 2134056 w 2208274"/>
                <a:gd name="connsiteY106" fmla="*/ 2134136 h 2381995"/>
                <a:gd name="connsiteX107" fmla="*/ 2136598 w 2208274"/>
                <a:gd name="connsiteY107" fmla="*/ 2137949 h 2381995"/>
                <a:gd name="connsiteX108" fmla="*/ 2136598 w 2208274"/>
                <a:gd name="connsiteY108" fmla="*/ 2139220 h 2381995"/>
                <a:gd name="connsiteX109" fmla="*/ 2136598 w 2208274"/>
                <a:gd name="connsiteY109" fmla="*/ 2145575 h 2381995"/>
                <a:gd name="connsiteX110" fmla="*/ 2136598 w 2208274"/>
                <a:gd name="connsiteY110" fmla="*/ 2148118 h 2381995"/>
                <a:gd name="connsiteX111" fmla="*/ 2087028 w 2208274"/>
                <a:gd name="connsiteY111" fmla="*/ 2102359 h 2381995"/>
                <a:gd name="connsiteX112" fmla="*/ 2084486 w 2208274"/>
                <a:gd name="connsiteY112" fmla="*/ 2102359 h 2381995"/>
                <a:gd name="connsiteX113" fmla="*/ 2080673 w 2208274"/>
                <a:gd name="connsiteY113" fmla="*/ 2099817 h 2381995"/>
                <a:gd name="connsiteX114" fmla="*/ 2078131 w 2208274"/>
                <a:gd name="connsiteY114" fmla="*/ 2096004 h 2381995"/>
                <a:gd name="connsiteX115" fmla="*/ 2074318 w 2208274"/>
                <a:gd name="connsiteY115" fmla="*/ 2094732 h 2381995"/>
                <a:gd name="connsiteX116" fmla="*/ 2073047 w 2208274"/>
                <a:gd name="connsiteY116" fmla="*/ 2093462 h 2381995"/>
                <a:gd name="connsiteX117" fmla="*/ 2069234 w 2208274"/>
                <a:gd name="connsiteY117" fmla="*/ 2090919 h 2381995"/>
                <a:gd name="connsiteX118" fmla="*/ 2066692 w 2208274"/>
                <a:gd name="connsiteY118" fmla="*/ 2087106 h 2381995"/>
                <a:gd name="connsiteX119" fmla="*/ 2066692 w 2208274"/>
                <a:gd name="connsiteY119" fmla="*/ 2087106 h 2381995"/>
                <a:gd name="connsiteX120" fmla="*/ 2066692 w 2208274"/>
                <a:gd name="connsiteY120" fmla="*/ 2085835 h 2381995"/>
                <a:gd name="connsiteX121" fmla="*/ 2071776 w 2208274"/>
                <a:gd name="connsiteY121" fmla="*/ 2080751 h 2381995"/>
                <a:gd name="connsiteX122" fmla="*/ 2073047 w 2208274"/>
                <a:gd name="connsiteY122" fmla="*/ 2080751 h 2381995"/>
                <a:gd name="connsiteX123" fmla="*/ 2078131 w 2208274"/>
                <a:gd name="connsiteY123" fmla="*/ 2084564 h 2381995"/>
                <a:gd name="connsiteX124" fmla="*/ 2080673 w 2208274"/>
                <a:gd name="connsiteY124" fmla="*/ 2085835 h 2381995"/>
                <a:gd name="connsiteX125" fmla="*/ 2081944 w 2208274"/>
                <a:gd name="connsiteY125" fmla="*/ 2087106 h 2381995"/>
                <a:gd name="connsiteX126" fmla="*/ 2083215 w 2208274"/>
                <a:gd name="connsiteY126" fmla="*/ 2088377 h 2381995"/>
                <a:gd name="connsiteX127" fmla="*/ 2087028 w 2208274"/>
                <a:gd name="connsiteY127" fmla="*/ 2089649 h 2381995"/>
                <a:gd name="connsiteX128" fmla="*/ 2089570 w 2208274"/>
                <a:gd name="connsiteY128" fmla="*/ 2092191 h 2381995"/>
                <a:gd name="connsiteX129" fmla="*/ 2090841 w 2208274"/>
                <a:gd name="connsiteY129" fmla="*/ 2094732 h 2381995"/>
                <a:gd name="connsiteX130" fmla="*/ 2092112 w 2208274"/>
                <a:gd name="connsiteY130" fmla="*/ 2096004 h 2381995"/>
                <a:gd name="connsiteX131" fmla="*/ 2094654 w 2208274"/>
                <a:gd name="connsiteY131" fmla="*/ 2102359 h 2381995"/>
                <a:gd name="connsiteX132" fmla="*/ 2087028 w 2208274"/>
                <a:gd name="connsiteY132" fmla="*/ 2102359 h 2381995"/>
                <a:gd name="connsiteX133" fmla="*/ 2029832 w 2208274"/>
                <a:gd name="connsiteY133" fmla="*/ 2068040 h 2381995"/>
                <a:gd name="connsiteX134" fmla="*/ 2027290 w 2208274"/>
                <a:gd name="connsiteY134" fmla="*/ 2068040 h 2381995"/>
                <a:gd name="connsiteX135" fmla="*/ 2023477 w 2208274"/>
                <a:gd name="connsiteY135" fmla="*/ 2066769 h 2381995"/>
                <a:gd name="connsiteX136" fmla="*/ 2022206 w 2208274"/>
                <a:gd name="connsiteY136" fmla="*/ 2065498 h 2381995"/>
                <a:gd name="connsiteX137" fmla="*/ 2018393 w 2208274"/>
                <a:gd name="connsiteY137" fmla="*/ 2064227 h 2381995"/>
                <a:gd name="connsiteX138" fmla="*/ 2017121 w 2208274"/>
                <a:gd name="connsiteY138" fmla="*/ 2062955 h 2381995"/>
                <a:gd name="connsiteX139" fmla="*/ 2014579 w 2208274"/>
                <a:gd name="connsiteY139" fmla="*/ 2062955 h 2381995"/>
                <a:gd name="connsiteX140" fmla="*/ 2010766 w 2208274"/>
                <a:gd name="connsiteY140" fmla="*/ 2060414 h 2381995"/>
                <a:gd name="connsiteX141" fmla="*/ 2010766 w 2208274"/>
                <a:gd name="connsiteY141" fmla="*/ 2060414 h 2381995"/>
                <a:gd name="connsiteX142" fmla="*/ 2008224 w 2208274"/>
                <a:gd name="connsiteY142" fmla="*/ 2060414 h 2381995"/>
                <a:gd name="connsiteX143" fmla="*/ 2006953 w 2208274"/>
                <a:gd name="connsiteY143" fmla="*/ 2059142 h 2381995"/>
                <a:gd name="connsiteX144" fmla="*/ 2004411 w 2208274"/>
                <a:gd name="connsiteY144" fmla="*/ 2052787 h 2381995"/>
                <a:gd name="connsiteX145" fmla="*/ 2010766 w 2208274"/>
                <a:gd name="connsiteY145" fmla="*/ 2050245 h 2381995"/>
                <a:gd name="connsiteX146" fmla="*/ 2010766 w 2208274"/>
                <a:gd name="connsiteY146" fmla="*/ 2050245 h 2381995"/>
                <a:gd name="connsiteX147" fmla="*/ 2014579 w 2208274"/>
                <a:gd name="connsiteY147" fmla="*/ 2050245 h 2381995"/>
                <a:gd name="connsiteX148" fmla="*/ 2018393 w 2208274"/>
                <a:gd name="connsiteY148" fmla="*/ 2052787 h 2381995"/>
                <a:gd name="connsiteX149" fmla="*/ 2018393 w 2208274"/>
                <a:gd name="connsiteY149" fmla="*/ 2052787 h 2381995"/>
                <a:gd name="connsiteX150" fmla="*/ 2022206 w 2208274"/>
                <a:gd name="connsiteY150" fmla="*/ 2054059 h 2381995"/>
                <a:gd name="connsiteX151" fmla="*/ 2023477 w 2208274"/>
                <a:gd name="connsiteY151" fmla="*/ 2055329 h 2381995"/>
                <a:gd name="connsiteX152" fmla="*/ 2027290 w 2208274"/>
                <a:gd name="connsiteY152" fmla="*/ 2056600 h 2381995"/>
                <a:gd name="connsiteX153" fmla="*/ 2028561 w 2208274"/>
                <a:gd name="connsiteY153" fmla="*/ 2057872 h 2381995"/>
                <a:gd name="connsiteX154" fmla="*/ 2033645 w 2208274"/>
                <a:gd name="connsiteY154" fmla="*/ 2062955 h 2381995"/>
                <a:gd name="connsiteX155" fmla="*/ 2029832 w 2208274"/>
                <a:gd name="connsiteY155" fmla="*/ 2068040 h 2381995"/>
                <a:gd name="connsiteX156" fmla="*/ 1968823 w 2208274"/>
                <a:gd name="connsiteY156" fmla="*/ 2040076 h 2381995"/>
                <a:gd name="connsiteX157" fmla="*/ 1963738 w 2208274"/>
                <a:gd name="connsiteY157" fmla="*/ 2037534 h 2381995"/>
                <a:gd name="connsiteX158" fmla="*/ 1962467 w 2208274"/>
                <a:gd name="connsiteY158" fmla="*/ 2036263 h 2381995"/>
                <a:gd name="connsiteX159" fmla="*/ 1961196 w 2208274"/>
                <a:gd name="connsiteY159" fmla="*/ 2034992 h 2381995"/>
                <a:gd name="connsiteX160" fmla="*/ 1957383 w 2208274"/>
                <a:gd name="connsiteY160" fmla="*/ 2033721 h 2381995"/>
                <a:gd name="connsiteX161" fmla="*/ 1956112 w 2208274"/>
                <a:gd name="connsiteY161" fmla="*/ 2032450 h 2381995"/>
                <a:gd name="connsiteX162" fmla="*/ 1952299 w 2208274"/>
                <a:gd name="connsiteY162" fmla="*/ 2029908 h 2381995"/>
                <a:gd name="connsiteX163" fmla="*/ 1952299 w 2208274"/>
                <a:gd name="connsiteY163" fmla="*/ 2029908 h 2381995"/>
                <a:gd name="connsiteX164" fmla="*/ 1947215 w 2208274"/>
                <a:gd name="connsiteY164" fmla="*/ 2024823 h 2381995"/>
                <a:gd name="connsiteX165" fmla="*/ 1953570 w 2208274"/>
                <a:gd name="connsiteY165" fmla="*/ 2019739 h 2381995"/>
                <a:gd name="connsiteX166" fmla="*/ 1956112 w 2208274"/>
                <a:gd name="connsiteY166" fmla="*/ 2019739 h 2381995"/>
                <a:gd name="connsiteX167" fmla="*/ 1961196 w 2208274"/>
                <a:gd name="connsiteY167" fmla="*/ 2022282 h 2381995"/>
                <a:gd name="connsiteX168" fmla="*/ 1962467 w 2208274"/>
                <a:gd name="connsiteY168" fmla="*/ 2023552 h 2381995"/>
                <a:gd name="connsiteX169" fmla="*/ 1963738 w 2208274"/>
                <a:gd name="connsiteY169" fmla="*/ 2024823 h 2381995"/>
                <a:gd name="connsiteX170" fmla="*/ 1967551 w 2208274"/>
                <a:gd name="connsiteY170" fmla="*/ 2026095 h 2381995"/>
                <a:gd name="connsiteX171" fmla="*/ 1968823 w 2208274"/>
                <a:gd name="connsiteY171" fmla="*/ 2027366 h 2381995"/>
                <a:gd name="connsiteX172" fmla="*/ 1973907 w 2208274"/>
                <a:gd name="connsiteY172" fmla="*/ 2032450 h 2381995"/>
                <a:gd name="connsiteX173" fmla="*/ 1973907 w 2208274"/>
                <a:gd name="connsiteY173" fmla="*/ 2032450 h 2381995"/>
                <a:gd name="connsiteX174" fmla="*/ 1973907 w 2208274"/>
                <a:gd name="connsiteY174" fmla="*/ 2033721 h 2381995"/>
                <a:gd name="connsiteX175" fmla="*/ 1968823 w 2208274"/>
                <a:gd name="connsiteY175" fmla="*/ 2040076 h 2381995"/>
                <a:gd name="connsiteX176" fmla="*/ 1912897 w 2208274"/>
                <a:gd name="connsiteY176" fmla="*/ 2007029 h 2381995"/>
                <a:gd name="connsiteX177" fmla="*/ 1909084 w 2208274"/>
                <a:gd name="connsiteY177" fmla="*/ 2005757 h 2381995"/>
                <a:gd name="connsiteX178" fmla="*/ 1907813 w 2208274"/>
                <a:gd name="connsiteY178" fmla="*/ 2005757 h 2381995"/>
                <a:gd name="connsiteX179" fmla="*/ 1904000 w 2208274"/>
                <a:gd name="connsiteY179" fmla="*/ 2004486 h 2381995"/>
                <a:gd name="connsiteX180" fmla="*/ 1902729 w 2208274"/>
                <a:gd name="connsiteY180" fmla="*/ 2003216 h 2381995"/>
                <a:gd name="connsiteX181" fmla="*/ 1898916 w 2208274"/>
                <a:gd name="connsiteY181" fmla="*/ 2001944 h 2381995"/>
                <a:gd name="connsiteX182" fmla="*/ 1897645 w 2208274"/>
                <a:gd name="connsiteY182" fmla="*/ 2000673 h 2381995"/>
                <a:gd name="connsiteX183" fmla="*/ 1888748 w 2208274"/>
                <a:gd name="connsiteY183" fmla="*/ 1996860 h 2381995"/>
                <a:gd name="connsiteX184" fmla="*/ 1886206 w 2208274"/>
                <a:gd name="connsiteY184" fmla="*/ 1990505 h 2381995"/>
                <a:gd name="connsiteX185" fmla="*/ 1892561 w 2208274"/>
                <a:gd name="connsiteY185" fmla="*/ 1987962 h 2381995"/>
                <a:gd name="connsiteX186" fmla="*/ 1901458 w 2208274"/>
                <a:gd name="connsiteY186" fmla="*/ 1993046 h 2381995"/>
                <a:gd name="connsiteX187" fmla="*/ 1902729 w 2208274"/>
                <a:gd name="connsiteY187" fmla="*/ 1994318 h 2381995"/>
                <a:gd name="connsiteX188" fmla="*/ 1904000 w 2208274"/>
                <a:gd name="connsiteY188" fmla="*/ 1995589 h 2381995"/>
                <a:gd name="connsiteX189" fmla="*/ 1907813 w 2208274"/>
                <a:gd name="connsiteY189" fmla="*/ 1996860 h 2381995"/>
                <a:gd name="connsiteX190" fmla="*/ 1909084 w 2208274"/>
                <a:gd name="connsiteY190" fmla="*/ 1998131 h 2381995"/>
                <a:gd name="connsiteX191" fmla="*/ 1912897 w 2208274"/>
                <a:gd name="connsiteY191" fmla="*/ 1999402 h 2381995"/>
                <a:gd name="connsiteX192" fmla="*/ 1915439 w 2208274"/>
                <a:gd name="connsiteY192" fmla="*/ 2001944 h 2381995"/>
                <a:gd name="connsiteX193" fmla="*/ 1915439 w 2208274"/>
                <a:gd name="connsiteY193" fmla="*/ 2008299 h 2381995"/>
                <a:gd name="connsiteX194" fmla="*/ 1912897 w 2208274"/>
                <a:gd name="connsiteY194" fmla="*/ 2007029 h 2381995"/>
                <a:gd name="connsiteX195" fmla="*/ 1853159 w 2208274"/>
                <a:gd name="connsiteY195" fmla="*/ 1976523 h 2381995"/>
                <a:gd name="connsiteX196" fmla="*/ 1849346 w 2208274"/>
                <a:gd name="connsiteY196" fmla="*/ 1975252 h 2381995"/>
                <a:gd name="connsiteX197" fmla="*/ 1846804 w 2208274"/>
                <a:gd name="connsiteY197" fmla="*/ 1973980 h 2381995"/>
                <a:gd name="connsiteX198" fmla="*/ 1845533 w 2208274"/>
                <a:gd name="connsiteY198" fmla="*/ 1972709 h 2381995"/>
                <a:gd name="connsiteX199" fmla="*/ 1842991 w 2208274"/>
                <a:gd name="connsiteY199" fmla="*/ 1972709 h 2381995"/>
                <a:gd name="connsiteX200" fmla="*/ 1839177 w 2208274"/>
                <a:gd name="connsiteY200" fmla="*/ 1971439 h 2381995"/>
                <a:gd name="connsiteX201" fmla="*/ 1837907 w 2208274"/>
                <a:gd name="connsiteY201" fmla="*/ 1970167 h 2381995"/>
                <a:gd name="connsiteX202" fmla="*/ 1830280 w 2208274"/>
                <a:gd name="connsiteY202" fmla="*/ 1966354 h 2381995"/>
                <a:gd name="connsiteX203" fmla="*/ 1827738 w 2208274"/>
                <a:gd name="connsiteY203" fmla="*/ 1959999 h 2381995"/>
                <a:gd name="connsiteX204" fmla="*/ 1834093 w 2208274"/>
                <a:gd name="connsiteY204" fmla="*/ 1957456 h 2381995"/>
                <a:gd name="connsiteX205" fmla="*/ 1842991 w 2208274"/>
                <a:gd name="connsiteY205" fmla="*/ 1961269 h 2381995"/>
                <a:gd name="connsiteX206" fmla="*/ 1844262 w 2208274"/>
                <a:gd name="connsiteY206" fmla="*/ 1962541 h 2381995"/>
                <a:gd name="connsiteX207" fmla="*/ 1845533 w 2208274"/>
                <a:gd name="connsiteY207" fmla="*/ 1963812 h 2381995"/>
                <a:gd name="connsiteX208" fmla="*/ 1848075 w 2208274"/>
                <a:gd name="connsiteY208" fmla="*/ 1963812 h 2381995"/>
                <a:gd name="connsiteX209" fmla="*/ 1851888 w 2208274"/>
                <a:gd name="connsiteY209" fmla="*/ 1965083 h 2381995"/>
                <a:gd name="connsiteX210" fmla="*/ 1853159 w 2208274"/>
                <a:gd name="connsiteY210" fmla="*/ 1966354 h 2381995"/>
                <a:gd name="connsiteX211" fmla="*/ 1858243 w 2208274"/>
                <a:gd name="connsiteY211" fmla="*/ 1971439 h 2381995"/>
                <a:gd name="connsiteX212" fmla="*/ 1858243 w 2208274"/>
                <a:gd name="connsiteY212" fmla="*/ 1972709 h 2381995"/>
                <a:gd name="connsiteX213" fmla="*/ 1853159 w 2208274"/>
                <a:gd name="connsiteY213" fmla="*/ 1976523 h 2381995"/>
                <a:gd name="connsiteX214" fmla="*/ 1792150 w 2208274"/>
                <a:gd name="connsiteY214" fmla="*/ 1943475 h 2381995"/>
                <a:gd name="connsiteX215" fmla="*/ 1789607 w 2208274"/>
                <a:gd name="connsiteY215" fmla="*/ 1942203 h 2381995"/>
                <a:gd name="connsiteX216" fmla="*/ 1789607 w 2208274"/>
                <a:gd name="connsiteY216" fmla="*/ 1942203 h 2381995"/>
                <a:gd name="connsiteX217" fmla="*/ 1785794 w 2208274"/>
                <a:gd name="connsiteY217" fmla="*/ 1940933 h 2381995"/>
                <a:gd name="connsiteX218" fmla="*/ 1784523 w 2208274"/>
                <a:gd name="connsiteY218" fmla="*/ 1939662 h 2381995"/>
                <a:gd name="connsiteX219" fmla="*/ 1780710 w 2208274"/>
                <a:gd name="connsiteY219" fmla="*/ 1938390 h 2381995"/>
                <a:gd name="connsiteX220" fmla="*/ 1774355 w 2208274"/>
                <a:gd name="connsiteY220" fmla="*/ 1933306 h 2381995"/>
                <a:gd name="connsiteX221" fmla="*/ 1770542 w 2208274"/>
                <a:gd name="connsiteY221" fmla="*/ 1932035 h 2381995"/>
                <a:gd name="connsiteX222" fmla="*/ 1768000 w 2208274"/>
                <a:gd name="connsiteY222" fmla="*/ 1929493 h 2381995"/>
                <a:gd name="connsiteX223" fmla="*/ 1768000 w 2208274"/>
                <a:gd name="connsiteY223" fmla="*/ 1923137 h 2381995"/>
                <a:gd name="connsiteX224" fmla="*/ 1775626 w 2208274"/>
                <a:gd name="connsiteY224" fmla="*/ 1923137 h 2381995"/>
                <a:gd name="connsiteX225" fmla="*/ 1776897 w 2208274"/>
                <a:gd name="connsiteY225" fmla="*/ 1924409 h 2381995"/>
                <a:gd name="connsiteX226" fmla="*/ 1780710 w 2208274"/>
                <a:gd name="connsiteY226" fmla="*/ 1925679 h 2381995"/>
                <a:gd name="connsiteX227" fmla="*/ 1787065 w 2208274"/>
                <a:gd name="connsiteY227" fmla="*/ 1930764 h 2381995"/>
                <a:gd name="connsiteX228" fmla="*/ 1790879 w 2208274"/>
                <a:gd name="connsiteY228" fmla="*/ 1932035 h 2381995"/>
                <a:gd name="connsiteX229" fmla="*/ 1792150 w 2208274"/>
                <a:gd name="connsiteY229" fmla="*/ 1933306 h 2381995"/>
                <a:gd name="connsiteX230" fmla="*/ 1795963 w 2208274"/>
                <a:gd name="connsiteY230" fmla="*/ 1934577 h 2381995"/>
                <a:gd name="connsiteX231" fmla="*/ 1797234 w 2208274"/>
                <a:gd name="connsiteY231" fmla="*/ 1935848 h 2381995"/>
                <a:gd name="connsiteX232" fmla="*/ 1797234 w 2208274"/>
                <a:gd name="connsiteY232" fmla="*/ 1942203 h 2381995"/>
                <a:gd name="connsiteX233" fmla="*/ 1792150 w 2208274"/>
                <a:gd name="connsiteY233" fmla="*/ 1943475 h 2381995"/>
                <a:gd name="connsiteX234" fmla="*/ 1734953 w 2208274"/>
                <a:gd name="connsiteY234" fmla="*/ 1905343 h 2381995"/>
                <a:gd name="connsiteX235" fmla="*/ 1731140 w 2208274"/>
                <a:gd name="connsiteY235" fmla="*/ 1904071 h 2381995"/>
                <a:gd name="connsiteX236" fmla="*/ 1724785 w 2208274"/>
                <a:gd name="connsiteY236" fmla="*/ 1897716 h 2381995"/>
                <a:gd name="connsiteX237" fmla="*/ 1720972 w 2208274"/>
                <a:gd name="connsiteY237" fmla="*/ 1896445 h 2381995"/>
                <a:gd name="connsiteX238" fmla="*/ 1719701 w 2208274"/>
                <a:gd name="connsiteY238" fmla="*/ 1895174 h 2381995"/>
                <a:gd name="connsiteX239" fmla="*/ 1715888 w 2208274"/>
                <a:gd name="connsiteY239" fmla="*/ 1893903 h 2381995"/>
                <a:gd name="connsiteX240" fmla="*/ 1713346 w 2208274"/>
                <a:gd name="connsiteY240" fmla="*/ 1891360 h 2381995"/>
                <a:gd name="connsiteX241" fmla="*/ 1712075 w 2208274"/>
                <a:gd name="connsiteY241" fmla="*/ 1887547 h 2381995"/>
                <a:gd name="connsiteX242" fmla="*/ 1712075 w 2208274"/>
                <a:gd name="connsiteY242" fmla="*/ 1886276 h 2381995"/>
                <a:gd name="connsiteX243" fmla="*/ 1713346 w 2208274"/>
                <a:gd name="connsiteY243" fmla="*/ 1882463 h 2381995"/>
                <a:gd name="connsiteX244" fmla="*/ 1719701 w 2208274"/>
                <a:gd name="connsiteY244" fmla="*/ 1882463 h 2381995"/>
                <a:gd name="connsiteX245" fmla="*/ 1719701 w 2208274"/>
                <a:gd name="connsiteY245" fmla="*/ 1882463 h 2381995"/>
                <a:gd name="connsiteX246" fmla="*/ 1720972 w 2208274"/>
                <a:gd name="connsiteY246" fmla="*/ 1886276 h 2381995"/>
                <a:gd name="connsiteX247" fmla="*/ 1724785 w 2208274"/>
                <a:gd name="connsiteY247" fmla="*/ 1887547 h 2381995"/>
                <a:gd name="connsiteX248" fmla="*/ 1726056 w 2208274"/>
                <a:gd name="connsiteY248" fmla="*/ 1888819 h 2381995"/>
                <a:gd name="connsiteX249" fmla="*/ 1729869 w 2208274"/>
                <a:gd name="connsiteY249" fmla="*/ 1890090 h 2381995"/>
                <a:gd name="connsiteX250" fmla="*/ 1737495 w 2208274"/>
                <a:gd name="connsiteY250" fmla="*/ 1896445 h 2381995"/>
                <a:gd name="connsiteX251" fmla="*/ 1737495 w 2208274"/>
                <a:gd name="connsiteY251" fmla="*/ 1902800 h 2381995"/>
                <a:gd name="connsiteX252" fmla="*/ 1734953 w 2208274"/>
                <a:gd name="connsiteY252" fmla="*/ 1905343 h 2381995"/>
                <a:gd name="connsiteX253" fmla="*/ 1680299 w 2208274"/>
                <a:gd name="connsiteY253" fmla="*/ 1864668 h 2381995"/>
                <a:gd name="connsiteX254" fmla="*/ 1677757 w 2208274"/>
                <a:gd name="connsiteY254" fmla="*/ 1863397 h 2381995"/>
                <a:gd name="connsiteX255" fmla="*/ 1677757 w 2208274"/>
                <a:gd name="connsiteY255" fmla="*/ 1863397 h 2381995"/>
                <a:gd name="connsiteX256" fmla="*/ 1673944 w 2208274"/>
                <a:gd name="connsiteY256" fmla="*/ 1862126 h 2381995"/>
                <a:gd name="connsiteX257" fmla="*/ 1671402 w 2208274"/>
                <a:gd name="connsiteY257" fmla="*/ 1859583 h 2381995"/>
                <a:gd name="connsiteX258" fmla="*/ 1670131 w 2208274"/>
                <a:gd name="connsiteY258" fmla="*/ 1858313 h 2381995"/>
                <a:gd name="connsiteX259" fmla="*/ 1670131 w 2208274"/>
                <a:gd name="connsiteY259" fmla="*/ 1858313 h 2381995"/>
                <a:gd name="connsiteX260" fmla="*/ 1665047 w 2208274"/>
                <a:gd name="connsiteY260" fmla="*/ 1853228 h 2381995"/>
                <a:gd name="connsiteX261" fmla="*/ 1661234 w 2208274"/>
                <a:gd name="connsiteY261" fmla="*/ 1851957 h 2381995"/>
                <a:gd name="connsiteX262" fmla="*/ 1659963 w 2208274"/>
                <a:gd name="connsiteY262" fmla="*/ 1850686 h 2381995"/>
                <a:gd name="connsiteX263" fmla="*/ 1659963 w 2208274"/>
                <a:gd name="connsiteY263" fmla="*/ 1844331 h 2381995"/>
                <a:gd name="connsiteX264" fmla="*/ 1667589 w 2208274"/>
                <a:gd name="connsiteY264" fmla="*/ 1844331 h 2381995"/>
                <a:gd name="connsiteX265" fmla="*/ 1668860 w 2208274"/>
                <a:gd name="connsiteY265" fmla="*/ 1844331 h 2381995"/>
                <a:gd name="connsiteX266" fmla="*/ 1672673 w 2208274"/>
                <a:gd name="connsiteY266" fmla="*/ 1845602 h 2381995"/>
                <a:gd name="connsiteX267" fmla="*/ 1675215 w 2208274"/>
                <a:gd name="connsiteY267" fmla="*/ 1848144 h 2381995"/>
                <a:gd name="connsiteX268" fmla="*/ 1676486 w 2208274"/>
                <a:gd name="connsiteY268" fmla="*/ 1849415 h 2381995"/>
                <a:gd name="connsiteX269" fmla="*/ 1676486 w 2208274"/>
                <a:gd name="connsiteY269" fmla="*/ 1849415 h 2381995"/>
                <a:gd name="connsiteX270" fmla="*/ 1681570 w 2208274"/>
                <a:gd name="connsiteY270" fmla="*/ 1854500 h 2381995"/>
                <a:gd name="connsiteX271" fmla="*/ 1685383 w 2208274"/>
                <a:gd name="connsiteY271" fmla="*/ 1855770 h 2381995"/>
                <a:gd name="connsiteX272" fmla="*/ 1686654 w 2208274"/>
                <a:gd name="connsiteY272" fmla="*/ 1857042 h 2381995"/>
                <a:gd name="connsiteX273" fmla="*/ 1686654 w 2208274"/>
                <a:gd name="connsiteY273" fmla="*/ 1863397 h 2381995"/>
                <a:gd name="connsiteX274" fmla="*/ 1680299 w 2208274"/>
                <a:gd name="connsiteY274" fmla="*/ 1864668 h 2381995"/>
                <a:gd name="connsiteX275" fmla="*/ 1626916 w 2208274"/>
                <a:gd name="connsiteY275" fmla="*/ 1826536 h 2381995"/>
                <a:gd name="connsiteX276" fmla="*/ 1626916 w 2208274"/>
                <a:gd name="connsiteY276" fmla="*/ 1826536 h 2381995"/>
                <a:gd name="connsiteX277" fmla="*/ 1624374 w 2208274"/>
                <a:gd name="connsiteY277" fmla="*/ 1826536 h 2381995"/>
                <a:gd name="connsiteX278" fmla="*/ 1620561 w 2208274"/>
                <a:gd name="connsiteY278" fmla="*/ 1825265 h 2381995"/>
                <a:gd name="connsiteX279" fmla="*/ 1619290 w 2208274"/>
                <a:gd name="connsiteY279" fmla="*/ 1823993 h 2381995"/>
                <a:gd name="connsiteX280" fmla="*/ 1615477 w 2208274"/>
                <a:gd name="connsiteY280" fmla="*/ 1821451 h 2381995"/>
                <a:gd name="connsiteX281" fmla="*/ 1614206 w 2208274"/>
                <a:gd name="connsiteY281" fmla="*/ 1820180 h 2381995"/>
                <a:gd name="connsiteX282" fmla="*/ 1612935 w 2208274"/>
                <a:gd name="connsiteY282" fmla="*/ 1818910 h 2381995"/>
                <a:gd name="connsiteX283" fmla="*/ 1609122 w 2208274"/>
                <a:gd name="connsiteY283" fmla="*/ 1817638 h 2381995"/>
                <a:gd name="connsiteX284" fmla="*/ 1604037 w 2208274"/>
                <a:gd name="connsiteY284" fmla="*/ 1812554 h 2381995"/>
                <a:gd name="connsiteX285" fmla="*/ 1604037 w 2208274"/>
                <a:gd name="connsiteY285" fmla="*/ 1806199 h 2381995"/>
                <a:gd name="connsiteX286" fmla="*/ 1611664 w 2208274"/>
                <a:gd name="connsiteY286" fmla="*/ 1806199 h 2381995"/>
                <a:gd name="connsiteX287" fmla="*/ 1616748 w 2208274"/>
                <a:gd name="connsiteY287" fmla="*/ 1810012 h 2381995"/>
                <a:gd name="connsiteX288" fmla="*/ 1620561 w 2208274"/>
                <a:gd name="connsiteY288" fmla="*/ 1811283 h 2381995"/>
                <a:gd name="connsiteX289" fmla="*/ 1621832 w 2208274"/>
                <a:gd name="connsiteY289" fmla="*/ 1812554 h 2381995"/>
                <a:gd name="connsiteX290" fmla="*/ 1625645 w 2208274"/>
                <a:gd name="connsiteY290" fmla="*/ 1815096 h 2381995"/>
                <a:gd name="connsiteX291" fmla="*/ 1626916 w 2208274"/>
                <a:gd name="connsiteY291" fmla="*/ 1816367 h 2381995"/>
                <a:gd name="connsiteX292" fmla="*/ 1628187 w 2208274"/>
                <a:gd name="connsiteY292" fmla="*/ 1817638 h 2381995"/>
                <a:gd name="connsiteX293" fmla="*/ 1632000 w 2208274"/>
                <a:gd name="connsiteY293" fmla="*/ 1818910 h 2381995"/>
                <a:gd name="connsiteX294" fmla="*/ 1632000 w 2208274"/>
                <a:gd name="connsiteY294" fmla="*/ 1825265 h 2381995"/>
                <a:gd name="connsiteX295" fmla="*/ 1626916 w 2208274"/>
                <a:gd name="connsiteY295" fmla="*/ 1826536 h 2381995"/>
                <a:gd name="connsiteX296" fmla="*/ 1569720 w 2208274"/>
                <a:gd name="connsiteY296" fmla="*/ 1787133 h 2381995"/>
                <a:gd name="connsiteX297" fmla="*/ 1567178 w 2208274"/>
                <a:gd name="connsiteY297" fmla="*/ 1787133 h 2381995"/>
                <a:gd name="connsiteX298" fmla="*/ 1563364 w 2208274"/>
                <a:gd name="connsiteY298" fmla="*/ 1784590 h 2381995"/>
                <a:gd name="connsiteX299" fmla="*/ 1562093 w 2208274"/>
                <a:gd name="connsiteY299" fmla="*/ 1783319 h 2381995"/>
                <a:gd name="connsiteX300" fmla="*/ 1560822 w 2208274"/>
                <a:gd name="connsiteY300" fmla="*/ 1782048 h 2381995"/>
                <a:gd name="connsiteX301" fmla="*/ 1557009 w 2208274"/>
                <a:gd name="connsiteY301" fmla="*/ 1780777 h 2381995"/>
                <a:gd name="connsiteX302" fmla="*/ 1554467 w 2208274"/>
                <a:gd name="connsiteY302" fmla="*/ 1778235 h 2381995"/>
                <a:gd name="connsiteX303" fmla="*/ 1553196 w 2208274"/>
                <a:gd name="connsiteY303" fmla="*/ 1774422 h 2381995"/>
                <a:gd name="connsiteX304" fmla="*/ 1549383 w 2208274"/>
                <a:gd name="connsiteY304" fmla="*/ 1773150 h 2381995"/>
                <a:gd name="connsiteX305" fmla="*/ 1546841 w 2208274"/>
                <a:gd name="connsiteY305" fmla="*/ 1770608 h 2381995"/>
                <a:gd name="connsiteX306" fmla="*/ 1546841 w 2208274"/>
                <a:gd name="connsiteY306" fmla="*/ 1764253 h 2381995"/>
                <a:gd name="connsiteX307" fmla="*/ 1554467 w 2208274"/>
                <a:gd name="connsiteY307" fmla="*/ 1764253 h 2381995"/>
                <a:gd name="connsiteX308" fmla="*/ 1555738 w 2208274"/>
                <a:gd name="connsiteY308" fmla="*/ 1765524 h 2381995"/>
                <a:gd name="connsiteX309" fmla="*/ 1559551 w 2208274"/>
                <a:gd name="connsiteY309" fmla="*/ 1766795 h 2381995"/>
                <a:gd name="connsiteX310" fmla="*/ 1562093 w 2208274"/>
                <a:gd name="connsiteY310" fmla="*/ 1769337 h 2381995"/>
                <a:gd name="connsiteX311" fmla="*/ 1563364 w 2208274"/>
                <a:gd name="connsiteY311" fmla="*/ 1773150 h 2381995"/>
                <a:gd name="connsiteX312" fmla="*/ 1567178 w 2208274"/>
                <a:gd name="connsiteY312" fmla="*/ 1774422 h 2381995"/>
                <a:gd name="connsiteX313" fmla="*/ 1568449 w 2208274"/>
                <a:gd name="connsiteY313" fmla="*/ 1775693 h 2381995"/>
                <a:gd name="connsiteX314" fmla="*/ 1572262 w 2208274"/>
                <a:gd name="connsiteY314" fmla="*/ 1776963 h 2381995"/>
                <a:gd name="connsiteX315" fmla="*/ 1574804 w 2208274"/>
                <a:gd name="connsiteY315" fmla="*/ 1783319 h 2381995"/>
                <a:gd name="connsiteX316" fmla="*/ 1569720 w 2208274"/>
                <a:gd name="connsiteY316" fmla="*/ 1787133 h 2381995"/>
                <a:gd name="connsiteX317" fmla="*/ 1515065 w 2208274"/>
                <a:gd name="connsiteY317" fmla="*/ 1745187 h 2381995"/>
                <a:gd name="connsiteX318" fmla="*/ 1512523 w 2208274"/>
                <a:gd name="connsiteY318" fmla="*/ 1745187 h 2381995"/>
                <a:gd name="connsiteX319" fmla="*/ 1509981 w 2208274"/>
                <a:gd name="connsiteY319" fmla="*/ 1741374 h 2381995"/>
                <a:gd name="connsiteX320" fmla="*/ 1506168 w 2208274"/>
                <a:gd name="connsiteY320" fmla="*/ 1740103 h 2381995"/>
                <a:gd name="connsiteX321" fmla="*/ 1497271 w 2208274"/>
                <a:gd name="connsiteY321" fmla="*/ 1731205 h 2381995"/>
                <a:gd name="connsiteX322" fmla="*/ 1494729 w 2208274"/>
                <a:gd name="connsiteY322" fmla="*/ 1729934 h 2381995"/>
                <a:gd name="connsiteX323" fmla="*/ 1492187 w 2208274"/>
                <a:gd name="connsiteY323" fmla="*/ 1723579 h 2381995"/>
                <a:gd name="connsiteX324" fmla="*/ 1498542 w 2208274"/>
                <a:gd name="connsiteY324" fmla="*/ 1721037 h 2381995"/>
                <a:gd name="connsiteX325" fmla="*/ 1501084 w 2208274"/>
                <a:gd name="connsiteY325" fmla="*/ 1722307 h 2381995"/>
                <a:gd name="connsiteX326" fmla="*/ 1502355 w 2208274"/>
                <a:gd name="connsiteY326" fmla="*/ 1723579 h 2381995"/>
                <a:gd name="connsiteX327" fmla="*/ 1511252 w 2208274"/>
                <a:gd name="connsiteY327" fmla="*/ 1731205 h 2381995"/>
                <a:gd name="connsiteX328" fmla="*/ 1515065 w 2208274"/>
                <a:gd name="connsiteY328" fmla="*/ 1732476 h 2381995"/>
                <a:gd name="connsiteX329" fmla="*/ 1517607 w 2208274"/>
                <a:gd name="connsiteY329" fmla="*/ 1735018 h 2381995"/>
                <a:gd name="connsiteX330" fmla="*/ 1518878 w 2208274"/>
                <a:gd name="connsiteY330" fmla="*/ 1738831 h 2381995"/>
                <a:gd name="connsiteX331" fmla="*/ 1518878 w 2208274"/>
                <a:gd name="connsiteY331" fmla="*/ 1740103 h 2381995"/>
                <a:gd name="connsiteX332" fmla="*/ 1518878 w 2208274"/>
                <a:gd name="connsiteY332" fmla="*/ 1742645 h 2381995"/>
                <a:gd name="connsiteX333" fmla="*/ 1515065 w 2208274"/>
                <a:gd name="connsiteY333" fmla="*/ 1745187 h 2381995"/>
                <a:gd name="connsiteX334" fmla="*/ 1464224 w 2208274"/>
                <a:gd name="connsiteY334" fmla="*/ 1700699 h 2381995"/>
                <a:gd name="connsiteX335" fmla="*/ 1460411 w 2208274"/>
                <a:gd name="connsiteY335" fmla="*/ 1699428 h 2381995"/>
                <a:gd name="connsiteX336" fmla="*/ 1459140 w 2208274"/>
                <a:gd name="connsiteY336" fmla="*/ 1698157 h 2381995"/>
                <a:gd name="connsiteX337" fmla="*/ 1457869 w 2208274"/>
                <a:gd name="connsiteY337" fmla="*/ 1694344 h 2381995"/>
                <a:gd name="connsiteX338" fmla="*/ 1454056 w 2208274"/>
                <a:gd name="connsiteY338" fmla="*/ 1693073 h 2381995"/>
                <a:gd name="connsiteX339" fmla="*/ 1451514 w 2208274"/>
                <a:gd name="connsiteY339" fmla="*/ 1690531 h 2381995"/>
                <a:gd name="connsiteX340" fmla="*/ 1450243 w 2208274"/>
                <a:gd name="connsiteY340" fmla="*/ 1686717 h 2381995"/>
                <a:gd name="connsiteX341" fmla="*/ 1446430 w 2208274"/>
                <a:gd name="connsiteY341" fmla="*/ 1685447 h 2381995"/>
                <a:gd name="connsiteX342" fmla="*/ 1443888 w 2208274"/>
                <a:gd name="connsiteY342" fmla="*/ 1682904 h 2381995"/>
                <a:gd name="connsiteX343" fmla="*/ 1443888 w 2208274"/>
                <a:gd name="connsiteY343" fmla="*/ 1676549 h 2381995"/>
                <a:gd name="connsiteX344" fmla="*/ 1451514 w 2208274"/>
                <a:gd name="connsiteY344" fmla="*/ 1676549 h 2381995"/>
                <a:gd name="connsiteX345" fmla="*/ 1452785 w 2208274"/>
                <a:gd name="connsiteY345" fmla="*/ 1676549 h 2381995"/>
                <a:gd name="connsiteX346" fmla="*/ 1456598 w 2208274"/>
                <a:gd name="connsiteY346" fmla="*/ 1677820 h 2381995"/>
                <a:gd name="connsiteX347" fmla="*/ 1459140 w 2208274"/>
                <a:gd name="connsiteY347" fmla="*/ 1680362 h 2381995"/>
                <a:gd name="connsiteX348" fmla="*/ 1460411 w 2208274"/>
                <a:gd name="connsiteY348" fmla="*/ 1684175 h 2381995"/>
                <a:gd name="connsiteX349" fmla="*/ 1464224 w 2208274"/>
                <a:gd name="connsiteY349" fmla="*/ 1685447 h 2381995"/>
                <a:gd name="connsiteX350" fmla="*/ 1466766 w 2208274"/>
                <a:gd name="connsiteY350" fmla="*/ 1687988 h 2381995"/>
                <a:gd name="connsiteX351" fmla="*/ 1468037 w 2208274"/>
                <a:gd name="connsiteY351" fmla="*/ 1691802 h 2381995"/>
                <a:gd name="connsiteX352" fmla="*/ 1468037 w 2208274"/>
                <a:gd name="connsiteY352" fmla="*/ 1691802 h 2381995"/>
                <a:gd name="connsiteX353" fmla="*/ 1468037 w 2208274"/>
                <a:gd name="connsiteY353" fmla="*/ 1698157 h 2381995"/>
                <a:gd name="connsiteX354" fmla="*/ 1464224 w 2208274"/>
                <a:gd name="connsiteY354" fmla="*/ 1700699 h 2381995"/>
                <a:gd name="connsiteX355" fmla="*/ 1418467 w 2208274"/>
                <a:gd name="connsiteY355" fmla="*/ 1651127 h 2381995"/>
                <a:gd name="connsiteX356" fmla="*/ 1415925 w 2208274"/>
                <a:gd name="connsiteY356" fmla="*/ 1649856 h 2381995"/>
                <a:gd name="connsiteX357" fmla="*/ 1414654 w 2208274"/>
                <a:gd name="connsiteY357" fmla="*/ 1648585 h 2381995"/>
                <a:gd name="connsiteX358" fmla="*/ 1413383 w 2208274"/>
                <a:gd name="connsiteY358" fmla="*/ 1646043 h 2381995"/>
                <a:gd name="connsiteX359" fmla="*/ 1410841 w 2208274"/>
                <a:gd name="connsiteY359" fmla="*/ 1644772 h 2381995"/>
                <a:gd name="connsiteX360" fmla="*/ 1408299 w 2208274"/>
                <a:gd name="connsiteY360" fmla="*/ 1642230 h 2381995"/>
                <a:gd name="connsiteX361" fmla="*/ 1407028 w 2208274"/>
                <a:gd name="connsiteY361" fmla="*/ 1638417 h 2381995"/>
                <a:gd name="connsiteX362" fmla="*/ 1407028 w 2208274"/>
                <a:gd name="connsiteY362" fmla="*/ 1638417 h 2381995"/>
                <a:gd name="connsiteX363" fmla="*/ 1405757 w 2208274"/>
                <a:gd name="connsiteY363" fmla="*/ 1637145 h 2381995"/>
                <a:gd name="connsiteX364" fmla="*/ 1404486 w 2208274"/>
                <a:gd name="connsiteY364" fmla="*/ 1635874 h 2381995"/>
                <a:gd name="connsiteX365" fmla="*/ 1403215 w 2208274"/>
                <a:gd name="connsiteY365" fmla="*/ 1633332 h 2381995"/>
                <a:gd name="connsiteX366" fmla="*/ 1399402 w 2208274"/>
                <a:gd name="connsiteY366" fmla="*/ 1628248 h 2381995"/>
                <a:gd name="connsiteX367" fmla="*/ 1404486 w 2208274"/>
                <a:gd name="connsiteY367" fmla="*/ 1623164 h 2381995"/>
                <a:gd name="connsiteX368" fmla="*/ 1405757 w 2208274"/>
                <a:gd name="connsiteY368" fmla="*/ 1623164 h 2381995"/>
                <a:gd name="connsiteX369" fmla="*/ 1409570 w 2208274"/>
                <a:gd name="connsiteY369" fmla="*/ 1625706 h 2381995"/>
                <a:gd name="connsiteX370" fmla="*/ 1412112 w 2208274"/>
                <a:gd name="connsiteY370" fmla="*/ 1629519 h 2381995"/>
                <a:gd name="connsiteX371" fmla="*/ 1413383 w 2208274"/>
                <a:gd name="connsiteY371" fmla="*/ 1630790 h 2381995"/>
                <a:gd name="connsiteX372" fmla="*/ 1414654 w 2208274"/>
                <a:gd name="connsiteY372" fmla="*/ 1634604 h 2381995"/>
                <a:gd name="connsiteX373" fmla="*/ 1418467 w 2208274"/>
                <a:gd name="connsiteY373" fmla="*/ 1637145 h 2381995"/>
                <a:gd name="connsiteX374" fmla="*/ 1421009 w 2208274"/>
                <a:gd name="connsiteY374" fmla="*/ 1640959 h 2381995"/>
                <a:gd name="connsiteX375" fmla="*/ 1421009 w 2208274"/>
                <a:gd name="connsiteY375" fmla="*/ 1647314 h 2381995"/>
                <a:gd name="connsiteX376" fmla="*/ 1418467 w 2208274"/>
                <a:gd name="connsiteY376" fmla="*/ 1651127 h 2381995"/>
                <a:gd name="connsiteX377" fmla="*/ 1375252 w 2208274"/>
                <a:gd name="connsiteY377" fmla="*/ 1599013 h 2381995"/>
                <a:gd name="connsiteX378" fmla="*/ 1370168 w 2208274"/>
                <a:gd name="connsiteY378" fmla="*/ 1595200 h 2381995"/>
                <a:gd name="connsiteX379" fmla="*/ 1363813 w 2208274"/>
                <a:gd name="connsiteY379" fmla="*/ 1590116 h 2381995"/>
                <a:gd name="connsiteX380" fmla="*/ 1362542 w 2208274"/>
                <a:gd name="connsiteY380" fmla="*/ 1588844 h 2381995"/>
                <a:gd name="connsiteX381" fmla="*/ 1360000 w 2208274"/>
                <a:gd name="connsiteY381" fmla="*/ 1585031 h 2381995"/>
                <a:gd name="connsiteX382" fmla="*/ 1354916 w 2208274"/>
                <a:gd name="connsiteY382" fmla="*/ 1579947 h 2381995"/>
                <a:gd name="connsiteX383" fmla="*/ 1354916 w 2208274"/>
                <a:gd name="connsiteY383" fmla="*/ 1573591 h 2381995"/>
                <a:gd name="connsiteX384" fmla="*/ 1362542 w 2208274"/>
                <a:gd name="connsiteY384" fmla="*/ 1573591 h 2381995"/>
                <a:gd name="connsiteX385" fmla="*/ 1367626 w 2208274"/>
                <a:gd name="connsiteY385" fmla="*/ 1578676 h 2381995"/>
                <a:gd name="connsiteX386" fmla="*/ 1368897 w 2208274"/>
                <a:gd name="connsiteY386" fmla="*/ 1579947 h 2381995"/>
                <a:gd name="connsiteX387" fmla="*/ 1371439 w 2208274"/>
                <a:gd name="connsiteY387" fmla="*/ 1583761 h 2381995"/>
                <a:gd name="connsiteX388" fmla="*/ 1377794 w 2208274"/>
                <a:gd name="connsiteY388" fmla="*/ 1590116 h 2381995"/>
                <a:gd name="connsiteX389" fmla="*/ 1379065 w 2208274"/>
                <a:gd name="connsiteY389" fmla="*/ 1593929 h 2381995"/>
                <a:gd name="connsiteX390" fmla="*/ 1379065 w 2208274"/>
                <a:gd name="connsiteY390" fmla="*/ 1595200 h 2381995"/>
                <a:gd name="connsiteX391" fmla="*/ 1375252 w 2208274"/>
                <a:gd name="connsiteY391" fmla="*/ 1599013 h 2381995"/>
                <a:gd name="connsiteX392" fmla="*/ 1332037 w 2208274"/>
                <a:gd name="connsiteY392" fmla="*/ 1545628 h 2381995"/>
                <a:gd name="connsiteX393" fmla="*/ 1326953 w 2208274"/>
                <a:gd name="connsiteY393" fmla="*/ 1540544 h 2381995"/>
                <a:gd name="connsiteX394" fmla="*/ 1326953 w 2208274"/>
                <a:gd name="connsiteY394" fmla="*/ 1540544 h 2381995"/>
                <a:gd name="connsiteX395" fmla="*/ 1325682 w 2208274"/>
                <a:gd name="connsiteY395" fmla="*/ 1539273 h 2381995"/>
                <a:gd name="connsiteX396" fmla="*/ 1324411 w 2208274"/>
                <a:gd name="connsiteY396" fmla="*/ 1535459 h 2381995"/>
                <a:gd name="connsiteX397" fmla="*/ 1320598 w 2208274"/>
                <a:gd name="connsiteY397" fmla="*/ 1532918 h 2381995"/>
                <a:gd name="connsiteX398" fmla="*/ 1318056 w 2208274"/>
                <a:gd name="connsiteY398" fmla="*/ 1529104 h 2381995"/>
                <a:gd name="connsiteX399" fmla="*/ 1316785 w 2208274"/>
                <a:gd name="connsiteY399" fmla="*/ 1527833 h 2381995"/>
                <a:gd name="connsiteX400" fmla="*/ 1315514 w 2208274"/>
                <a:gd name="connsiteY400" fmla="*/ 1524020 h 2381995"/>
                <a:gd name="connsiteX401" fmla="*/ 1315514 w 2208274"/>
                <a:gd name="connsiteY401" fmla="*/ 1522748 h 2381995"/>
                <a:gd name="connsiteX402" fmla="*/ 1316785 w 2208274"/>
                <a:gd name="connsiteY402" fmla="*/ 1518935 h 2381995"/>
                <a:gd name="connsiteX403" fmla="*/ 1323140 w 2208274"/>
                <a:gd name="connsiteY403" fmla="*/ 1518935 h 2381995"/>
                <a:gd name="connsiteX404" fmla="*/ 1323140 w 2208274"/>
                <a:gd name="connsiteY404" fmla="*/ 1518935 h 2381995"/>
                <a:gd name="connsiteX405" fmla="*/ 1324411 w 2208274"/>
                <a:gd name="connsiteY405" fmla="*/ 1522748 h 2381995"/>
                <a:gd name="connsiteX406" fmla="*/ 1324411 w 2208274"/>
                <a:gd name="connsiteY406" fmla="*/ 1522748 h 2381995"/>
                <a:gd name="connsiteX407" fmla="*/ 1325682 w 2208274"/>
                <a:gd name="connsiteY407" fmla="*/ 1524020 h 2381995"/>
                <a:gd name="connsiteX408" fmla="*/ 1326953 w 2208274"/>
                <a:gd name="connsiteY408" fmla="*/ 1525291 h 2381995"/>
                <a:gd name="connsiteX409" fmla="*/ 1328224 w 2208274"/>
                <a:gd name="connsiteY409" fmla="*/ 1527833 h 2381995"/>
                <a:gd name="connsiteX410" fmla="*/ 1330766 w 2208274"/>
                <a:gd name="connsiteY410" fmla="*/ 1529104 h 2381995"/>
                <a:gd name="connsiteX411" fmla="*/ 1333308 w 2208274"/>
                <a:gd name="connsiteY411" fmla="*/ 1531646 h 2381995"/>
                <a:gd name="connsiteX412" fmla="*/ 1334579 w 2208274"/>
                <a:gd name="connsiteY412" fmla="*/ 1535459 h 2381995"/>
                <a:gd name="connsiteX413" fmla="*/ 1334579 w 2208274"/>
                <a:gd name="connsiteY413" fmla="*/ 1535459 h 2381995"/>
                <a:gd name="connsiteX414" fmla="*/ 1335851 w 2208274"/>
                <a:gd name="connsiteY414" fmla="*/ 1536731 h 2381995"/>
                <a:gd name="connsiteX415" fmla="*/ 1337122 w 2208274"/>
                <a:gd name="connsiteY415" fmla="*/ 1540544 h 2381995"/>
                <a:gd name="connsiteX416" fmla="*/ 1337122 w 2208274"/>
                <a:gd name="connsiteY416" fmla="*/ 1543086 h 2381995"/>
                <a:gd name="connsiteX417" fmla="*/ 1332037 w 2208274"/>
                <a:gd name="connsiteY417" fmla="*/ 1545628 h 2381995"/>
                <a:gd name="connsiteX418" fmla="*/ 1291365 w 2208274"/>
                <a:gd name="connsiteY418" fmla="*/ 1492243 h 2381995"/>
                <a:gd name="connsiteX419" fmla="*/ 1287551 w 2208274"/>
                <a:gd name="connsiteY419" fmla="*/ 1490971 h 2381995"/>
                <a:gd name="connsiteX420" fmla="*/ 1283738 w 2208274"/>
                <a:gd name="connsiteY420" fmla="*/ 1487158 h 2381995"/>
                <a:gd name="connsiteX421" fmla="*/ 1282467 w 2208274"/>
                <a:gd name="connsiteY421" fmla="*/ 1483345 h 2381995"/>
                <a:gd name="connsiteX422" fmla="*/ 1282467 w 2208274"/>
                <a:gd name="connsiteY422" fmla="*/ 1483345 h 2381995"/>
                <a:gd name="connsiteX423" fmla="*/ 1281196 w 2208274"/>
                <a:gd name="connsiteY423" fmla="*/ 1482075 h 2381995"/>
                <a:gd name="connsiteX424" fmla="*/ 1279925 w 2208274"/>
                <a:gd name="connsiteY424" fmla="*/ 1480803 h 2381995"/>
                <a:gd name="connsiteX425" fmla="*/ 1278654 w 2208274"/>
                <a:gd name="connsiteY425" fmla="*/ 1478261 h 2381995"/>
                <a:gd name="connsiteX426" fmla="*/ 1276112 w 2208274"/>
                <a:gd name="connsiteY426" fmla="*/ 1476990 h 2381995"/>
                <a:gd name="connsiteX427" fmla="*/ 1273570 w 2208274"/>
                <a:gd name="connsiteY427" fmla="*/ 1474448 h 2381995"/>
                <a:gd name="connsiteX428" fmla="*/ 1272299 w 2208274"/>
                <a:gd name="connsiteY428" fmla="*/ 1470635 h 2381995"/>
                <a:gd name="connsiteX429" fmla="*/ 1272299 w 2208274"/>
                <a:gd name="connsiteY429" fmla="*/ 1468092 h 2381995"/>
                <a:gd name="connsiteX430" fmla="*/ 1277383 w 2208274"/>
                <a:gd name="connsiteY430" fmla="*/ 1463008 h 2381995"/>
                <a:gd name="connsiteX431" fmla="*/ 1282467 w 2208274"/>
                <a:gd name="connsiteY431" fmla="*/ 1466822 h 2381995"/>
                <a:gd name="connsiteX432" fmla="*/ 1286280 w 2208274"/>
                <a:gd name="connsiteY432" fmla="*/ 1469364 h 2381995"/>
                <a:gd name="connsiteX433" fmla="*/ 1288822 w 2208274"/>
                <a:gd name="connsiteY433" fmla="*/ 1473177 h 2381995"/>
                <a:gd name="connsiteX434" fmla="*/ 1290093 w 2208274"/>
                <a:gd name="connsiteY434" fmla="*/ 1474448 h 2381995"/>
                <a:gd name="connsiteX435" fmla="*/ 1291365 w 2208274"/>
                <a:gd name="connsiteY435" fmla="*/ 1478261 h 2381995"/>
                <a:gd name="connsiteX436" fmla="*/ 1291365 w 2208274"/>
                <a:gd name="connsiteY436" fmla="*/ 1478261 h 2381995"/>
                <a:gd name="connsiteX437" fmla="*/ 1293907 w 2208274"/>
                <a:gd name="connsiteY437" fmla="*/ 1480803 h 2381995"/>
                <a:gd name="connsiteX438" fmla="*/ 1293907 w 2208274"/>
                <a:gd name="connsiteY438" fmla="*/ 1487158 h 2381995"/>
                <a:gd name="connsiteX439" fmla="*/ 1291365 w 2208274"/>
                <a:gd name="connsiteY439" fmla="*/ 1492243 h 2381995"/>
                <a:gd name="connsiteX440" fmla="*/ 1248150 w 2208274"/>
                <a:gd name="connsiteY440" fmla="*/ 1440128 h 2381995"/>
                <a:gd name="connsiteX441" fmla="*/ 1246879 w 2208274"/>
                <a:gd name="connsiteY441" fmla="*/ 1440128 h 2381995"/>
                <a:gd name="connsiteX442" fmla="*/ 1243065 w 2208274"/>
                <a:gd name="connsiteY442" fmla="*/ 1438858 h 2381995"/>
                <a:gd name="connsiteX443" fmla="*/ 1240523 w 2208274"/>
                <a:gd name="connsiteY443" fmla="*/ 1436315 h 2381995"/>
                <a:gd name="connsiteX444" fmla="*/ 1239252 w 2208274"/>
                <a:gd name="connsiteY444" fmla="*/ 1432502 h 2381995"/>
                <a:gd name="connsiteX445" fmla="*/ 1235439 w 2208274"/>
                <a:gd name="connsiteY445" fmla="*/ 1429960 h 2381995"/>
                <a:gd name="connsiteX446" fmla="*/ 1232897 w 2208274"/>
                <a:gd name="connsiteY446" fmla="*/ 1426147 h 2381995"/>
                <a:gd name="connsiteX447" fmla="*/ 1229084 w 2208274"/>
                <a:gd name="connsiteY447" fmla="*/ 1422334 h 2381995"/>
                <a:gd name="connsiteX448" fmla="*/ 1229084 w 2208274"/>
                <a:gd name="connsiteY448" fmla="*/ 1415979 h 2381995"/>
                <a:gd name="connsiteX449" fmla="*/ 1236710 w 2208274"/>
                <a:gd name="connsiteY449" fmla="*/ 1415979 h 2381995"/>
                <a:gd name="connsiteX450" fmla="*/ 1241794 w 2208274"/>
                <a:gd name="connsiteY450" fmla="*/ 1421062 h 2381995"/>
                <a:gd name="connsiteX451" fmla="*/ 1243065 w 2208274"/>
                <a:gd name="connsiteY451" fmla="*/ 1422334 h 2381995"/>
                <a:gd name="connsiteX452" fmla="*/ 1244336 w 2208274"/>
                <a:gd name="connsiteY452" fmla="*/ 1424876 h 2381995"/>
                <a:gd name="connsiteX453" fmla="*/ 1246879 w 2208274"/>
                <a:gd name="connsiteY453" fmla="*/ 1426147 h 2381995"/>
                <a:gd name="connsiteX454" fmla="*/ 1249421 w 2208274"/>
                <a:gd name="connsiteY454" fmla="*/ 1428689 h 2381995"/>
                <a:gd name="connsiteX455" fmla="*/ 1250692 w 2208274"/>
                <a:gd name="connsiteY455" fmla="*/ 1432502 h 2381995"/>
                <a:gd name="connsiteX456" fmla="*/ 1254505 w 2208274"/>
                <a:gd name="connsiteY456" fmla="*/ 1437587 h 2381995"/>
                <a:gd name="connsiteX457" fmla="*/ 1248150 w 2208274"/>
                <a:gd name="connsiteY457" fmla="*/ 1440128 h 2381995"/>
                <a:gd name="connsiteX458" fmla="*/ 1202393 w 2208274"/>
                <a:gd name="connsiteY458" fmla="*/ 1388015 h 2381995"/>
                <a:gd name="connsiteX459" fmla="*/ 1199850 w 2208274"/>
                <a:gd name="connsiteY459" fmla="*/ 1388015 h 2381995"/>
                <a:gd name="connsiteX460" fmla="*/ 1196037 w 2208274"/>
                <a:gd name="connsiteY460" fmla="*/ 1386744 h 2381995"/>
                <a:gd name="connsiteX461" fmla="*/ 1193495 w 2208274"/>
                <a:gd name="connsiteY461" fmla="*/ 1384202 h 2381995"/>
                <a:gd name="connsiteX462" fmla="*/ 1190953 w 2208274"/>
                <a:gd name="connsiteY462" fmla="*/ 1380389 h 2381995"/>
                <a:gd name="connsiteX463" fmla="*/ 1180785 w 2208274"/>
                <a:gd name="connsiteY463" fmla="*/ 1370219 h 2381995"/>
                <a:gd name="connsiteX464" fmla="*/ 1180785 w 2208274"/>
                <a:gd name="connsiteY464" fmla="*/ 1363864 h 2381995"/>
                <a:gd name="connsiteX465" fmla="*/ 1188411 w 2208274"/>
                <a:gd name="connsiteY465" fmla="*/ 1363864 h 2381995"/>
                <a:gd name="connsiteX466" fmla="*/ 1199850 w 2208274"/>
                <a:gd name="connsiteY466" fmla="*/ 1375304 h 2381995"/>
                <a:gd name="connsiteX467" fmla="*/ 1201121 w 2208274"/>
                <a:gd name="connsiteY467" fmla="*/ 1376575 h 2381995"/>
                <a:gd name="connsiteX468" fmla="*/ 1202393 w 2208274"/>
                <a:gd name="connsiteY468" fmla="*/ 1380389 h 2381995"/>
                <a:gd name="connsiteX469" fmla="*/ 1203664 w 2208274"/>
                <a:gd name="connsiteY469" fmla="*/ 1381659 h 2381995"/>
                <a:gd name="connsiteX470" fmla="*/ 1206206 w 2208274"/>
                <a:gd name="connsiteY470" fmla="*/ 1388015 h 2381995"/>
                <a:gd name="connsiteX471" fmla="*/ 1202393 w 2208274"/>
                <a:gd name="connsiteY471" fmla="*/ 1388015 h 2381995"/>
                <a:gd name="connsiteX472" fmla="*/ 1155364 w 2208274"/>
                <a:gd name="connsiteY472" fmla="*/ 1337172 h 2381995"/>
                <a:gd name="connsiteX473" fmla="*/ 1151551 w 2208274"/>
                <a:gd name="connsiteY473" fmla="*/ 1335901 h 2381995"/>
                <a:gd name="connsiteX474" fmla="*/ 1146467 w 2208274"/>
                <a:gd name="connsiteY474" fmla="*/ 1330816 h 2381995"/>
                <a:gd name="connsiteX475" fmla="*/ 1145196 w 2208274"/>
                <a:gd name="connsiteY475" fmla="*/ 1329546 h 2381995"/>
                <a:gd name="connsiteX476" fmla="*/ 1143925 w 2208274"/>
                <a:gd name="connsiteY476" fmla="*/ 1327003 h 2381995"/>
                <a:gd name="connsiteX477" fmla="*/ 1141383 w 2208274"/>
                <a:gd name="connsiteY477" fmla="*/ 1325732 h 2381995"/>
                <a:gd name="connsiteX478" fmla="*/ 1138841 w 2208274"/>
                <a:gd name="connsiteY478" fmla="*/ 1323190 h 2381995"/>
                <a:gd name="connsiteX479" fmla="*/ 1137570 w 2208274"/>
                <a:gd name="connsiteY479" fmla="*/ 1319376 h 2381995"/>
                <a:gd name="connsiteX480" fmla="*/ 1137570 w 2208274"/>
                <a:gd name="connsiteY480" fmla="*/ 1319376 h 2381995"/>
                <a:gd name="connsiteX481" fmla="*/ 1136299 w 2208274"/>
                <a:gd name="connsiteY481" fmla="*/ 1318106 h 2381995"/>
                <a:gd name="connsiteX482" fmla="*/ 1135028 w 2208274"/>
                <a:gd name="connsiteY482" fmla="*/ 1316835 h 2381995"/>
                <a:gd name="connsiteX483" fmla="*/ 1135028 w 2208274"/>
                <a:gd name="connsiteY483" fmla="*/ 1315563 h 2381995"/>
                <a:gd name="connsiteX484" fmla="*/ 1137570 w 2208274"/>
                <a:gd name="connsiteY484" fmla="*/ 1309208 h 2381995"/>
                <a:gd name="connsiteX485" fmla="*/ 1143925 w 2208274"/>
                <a:gd name="connsiteY485" fmla="*/ 1311750 h 2381995"/>
                <a:gd name="connsiteX486" fmla="*/ 1143925 w 2208274"/>
                <a:gd name="connsiteY486" fmla="*/ 1311750 h 2381995"/>
                <a:gd name="connsiteX487" fmla="*/ 1145196 w 2208274"/>
                <a:gd name="connsiteY487" fmla="*/ 1313021 h 2381995"/>
                <a:gd name="connsiteX488" fmla="*/ 1146467 w 2208274"/>
                <a:gd name="connsiteY488" fmla="*/ 1316835 h 2381995"/>
                <a:gd name="connsiteX489" fmla="*/ 1150280 w 2208274"/>
                <a:gd name="connsiteY489" fmla="*/ 1319376 h 2381995"/>
                <a:gd name="connsiteX490" fmla="*/ 1152822 w 2208274"/>
                <a:gd name="connsiteY490" fmla="*/ 1323190 h 2381995"/>
                <a:gd name="connsiteX491" fmla="*/ 1156636 w 2208274"/>
                <a:gd name="connsiteY491" fmla="*/ 1327003 h 2381995"/>
                <a:gd name="connsiteX492" fmla="*/ 1156636 w 2208274"/>
                <a:gd name="connsiteY492" fmla="*/ 1333359 h 2381995"/>
                <a:gd name="connsiteX493" fmla="*/ 1155364 w 2208274"/>
                <a:gd name="connsiteY493" fmla="*/ 1337172 h 2381995"/>
                <a:gd name="connsiteX494" fmla="*/ 1110879 w 2208274"/>
                <a:gd name="connsiteY494" fmla="*/ 1286329 h 2381995"/>
                <a:gd name="connsiteX495" fmla="*/ 1105794 w 2208274"/>
                <a:gd name="connsiteY495" fmla="*/ 1282516 h 2381995"/>
                <a:gd name="connsiteX496" fmla="*/ 1101981 w 2208274"/>
                <a:gd name="connsiteY496" fmla="*/ 1279973 h 2381995"/>
                <a:gd name="connsiteX497" fmla="*/ 1099439 w 2208274"/>
                <a:gd name="connsiteY497" fmla="*/ 1276160 h 2381995"/>
                <a:gd name="connsiteX498" fmla="*/ 1098168 w 2208274"/>
                <a:gd name="connsiteY498" fmla="*/ 1274889 h 2381995"/>
                <a:gd name="connsiteX499" fmla="*/ 1096897 w 2208274"/>
                <a:gd name="connsiteY499" fmla="*/ 1272347 h 2381995"/>
                <a:gd name="connsiteX500" fmla="*/ 1094355 w 2208274"/>
                <a:gd name="connsiteY500" fmla="*/ 1271076 h 2381995"/>
                <a:gd name="connsiteX501" fmla="*/ 1091813 w 2208274"/>
                <a:gd name="connsiteY501" fmla="*/ 1268533 h 2381995"/>
                <a:gd name="connsiteX502" fmla="*/ 1094355 w 2208274"/>
                <a:gd name="connsiteY502" fmla="*/ 1262178 h 2381995"/>
                <a:gd name="connsiteX503" fmla="*/ 1100710 w 2208274"/>
                <a:gd name="connsiteY503" fmla="*/ 1263449 h 2381995"/>
                <a:gd name="connsiteX504" fmla="*/ 1104523 w 2208274"/>
                <a:gd name="connsiteY504" fmla="*/ 1264720 h 2381995"/>
                <a:gd name="connsiteX505" fmla="*/ 1107065 w 2208274"/>
                <a:gd name="connsiteY505" fmla="*/ 1268533 h 2381995"/>
                <a:gd name="connsiteX506" fmla="*/ 1107065 w 2208274"/>
                <a:gd name="connsiteY506" fmla="*/ 1268533 h 2381995"/>
                <a:gd name="connsiteX507" fmla="*/ 1108336 w 2208274"/>
                <a:gd name="connsiteY507" fmla="*/ 1269805 h 2381995"/>
                <a:gd name="connsiteX508" fmla="*/ 1109608 w 2208274"/>
                <a:gd name="connsiteY508" fmla="*/ 1271076 h 2381995"/>
                <a:gd name="connsiteX509" fmla="*/ 1110879 w 2208274"/>
                <a:gd name="connsiteY509" fmla="*/ 1273618 h 2381995"/>
                <a:gd name="connsiteX510" fmla="*/ 1113421 w 2208274"/>
                <a:gd name="connsiteY510" fmla="*/ 1274889 h 2381995"/>
                <a:gd name="connsiteX511" fmla="*/ 1115963 w 2208274"/>
                <a:gd name="connsiteY511" fmla="*/ 1277431 h 2381995"/>
                <a:gd name="connsiteX512" fmla="*/ 1117234 w 2208274"/>
                <a:gd name="connsiteY512" fmla="*/ 1281244 h 2381995"/>
                <a:gd name="connsiteX513" fmla="*/ 1117234 w 2208274"/>
                <a:gd name="connsiteY513" fmla="*/ 1282516 h 2381995"/>
                <a:gd name="connsiteX514" fmla="*/ 1110879 w 2208274"/>
                <a:gd name="connsiteY514" fmla="*/ 1286329 h 2381995"/>
                <a:gd name="connsiteX515" fmla="*/ 1067664 w 2208274"/>
                <a:gd name="connsiteY515" fmla="*/ 1235486 h 2381995"/>
                <a:gd name="connsiteX516" fmla="*/ 1063851 w 2208274"/>
                <a:gd name="connsiteY516" fmla="*/ 1234215 h 2381995"/>
                <a:gd name="connsiteX517" fmla="*/ 1060037 w 2208274"/>
                <a:gd name="connsiteY517" fmla="*/ 1230401 h 2381995"/>
                <a:gd name="connsiteX518" fmla="*/ 1058766 w 2208274"/>
                <a:gd name="connsiteY518" fmla="*/ 1229130 h 2381995"/>
                <a:gd name="connsiteX519" fmla="*/ 1056224 w 2208274"/>
                <a:gd name="connsiteY519" fmla="*/ 1225317 h 2381995"/>
                <a:gd name="connsiteX520" fmla="*/ 1049869 w 2208274"/>
                <a:gd name="connsiteY520" fmla="*/ 1218962 h 2381995"/>
                <a:gd name="connsiteX521" fmla="*/ 1048598 w 2208274"/>
                <a:gd name="connsiteY521" fmla="*/ 1217690 h 2381995"/>
                <a:gd name="connsiteX522" fmla="*/ 1047327 w 2208274"/>
                <a:gd name="connsiteY522" fmla="*/ 1215149 h 2381995"/>
                <a:gd name="connsiteX523" fmla="*/ 1049869 w 2208274"/>
                <a:gd name="connsiteY523" fmla="*/ 1208793 h 2381995"/>
                <a:gd name="connsiteX524" fmla="*/ 1056224 w 2208274"/>
                <a:gd name="connsiteY524" fmla="*/ 1211335 h 2381995"/>
                <a:gd name="connsiteX525" fmla="*/ 1057495 w 2208274"/>
                <a:gd name="connsiteY525" fmla="*/ 1213877 h 2381995"/>
                <a:gd name="connsiteX526" fmla="*/ 1063851 w 2208274"/>
                <a:gd name="connsiteY526" fmla="*/ 1220233 h 2381995"/>
                <a:gd name="connsiteX527" fmla="*/ 1065122 w 2208274"/>
                <a:gd name="connsiteY527" fmla="*/ 1221504 h 2381995"/>
                <a:gd name="connsiteX528" fmla="*/ 1067664 w 2208274"/>
                <a:gd name="connsiteY528" fmla="*/ 1225317 h 2381995"/>
                <a:gd name="connsiteX529" fmla="*/ 1071477 w 2208274"/>
                <a:gd name="connsiteY529" fmla="*/ 1229130 h 2381995"/>
                <a:gd name="connsiteX530" fmla="*/ 1071477 w 2208274"/>
                <a:gd name="connsiteY530" fmla="*/ 1235486 h 2381995"/>
                <a:gd name="connsiteX531" fmla="*/ 1067664 w 2208274"/>
                <a:gd name="connsiteY531" fmla="*/ 1235486 h 2381995"/>
                <a:gd name="connsiteX532" fmla="*/ 1021907 w 2208274"/>
                <a:gd name="connsiteY532" fmla="*/ 1182100 h 2381995"/>
                <a:gd name="connsiteX533" fmla="*/ 1018093 w 2208274"/>
                <a:gd name="connsiteY533" fmla="*/ 1180830 h 2381995"/>
                <a:gd name="connsiteX534" fmla="*/ 1015551 w 2208274"/>
                <a:gd name="connsiteY534" fmla="*/ 1178287 h 2381995"/>
                <a:gd name="connsiteX535" fmla="*/ 1014280 w 2208274"/>
                <a:gd name="connsiteY535" fmla="*/ 1177016 h 2381995"/>
                <a:gd name="connsiteX536" fmla="*/ 1013009 w 2208274"/>
                <a:gd name="connsiteY536" fmla="*/ 1174474 h 2381995"/>
                <a:gd name="connsiteX537" fmla="*/ 1010467 w 2208274"/>
                <a:gd name="connsiteY537" fmla="*/ 1173203 h 2381995"/>
                <a:gd name="connsiteX538" fmla="*/ 1007925 w 2208274"/>
                <a:gd name="connsiteY538" fmla="*/ 1170661 h 2381995"/>
                <a:gd name="connsiteX539" fmla="*/ 1006654 w 2208274"/>
                <a:gd name="connsiteY539" fmla="*/ 1166847 h 2381995"/>
                <a:gd name="connsiteX540" fmla="*/ 1002841 w 2208274"/>
                <a:gd name="connsiteY540" fmla="*/ 1164306 h 2381995"/>
                <a:gd name="connsiteX541" fmla="*/ 1001570 w 2208274"/>
                <a:gd name="connsiteY541" fmla="*/ 1161763 h 2381995"/>
                <a:gd name="connsiteX542" fmla="*/ 1004112 w 2208274"/>
                <a:gd name="connsiteY542" fmla="*/ 1155408 h 2381995"/>
                <a:gd name="connsiteX543" fmla="*/ 1010467 w 2208274"/>
                <a:gd name="connsiteY543" fmla="*/ 1156679 h 2381995"/>
                <a:gd name="connsiteX544" fmla="*/ 1013009 w 2208274"/>
                <a:gd name="connsiteY544" fmla="*/ 1157950 h 2381995"/>
                <a:gd name="connsiteX545" fmla="*/ 1015551 w 2208274"/>
                <a:gd name="connsiteY545" fmla="*/ 1160492 h 2381995"/>
                <a:gd name="connsiteX546" fmla="*/ 1016822 w 2208274"/>
                <a:gd name="connsiteY546" fmla="*/ 1164306 h 2381995"/>
                <a:gd name="connsiteX547" fmla="*/ 1020636 w 2208274"/>
                <a:gd name="connsiteY547" fmla="*/ 1166847 h 2381995"/>
                <a:gd name="connsiteX548" fmla="*/ 1023178 w 2208274"/>
                <a:gd name="connsiteY548" fmla="*/ 1170661 h 2381995"/>
                <a:gd name="connsiteX549" fmla="*/ 1024449 w 2208274"/>
                <a:gd name="connsiteY549" fmla="*/ 1171932 h 2381995"/>
                <a:gd name="connsiteX550" fmla="*/ 1024449 w 2208274"/>
                <a:gd name="connsiteY550" fmla="*/ 1178287 h 2381995"/>
                <a:gd name="connsiteX551" fmla="*/ 1021907 w 2208274"/>
                <a:gd name="connsiteY551" fmla="*/ 1182100 h 2381995"/>
                <a:gd name="connsiteX552" fmla="*/ 977421 w 2208274"/>
                <a:gd name="connsiteY552" fmla="*/ 1131257 h 2381995"/>
                <a:gd name="connsiteX553" fmla="*/ 973608 w 2208274"/>
                <a:gd name="connsiteY553" fmla="*/ 1129987 h 2381995"/>
                <a:gd name="connsiteX554" fmla="*/ 968523 w 2208274"/>
                <a:gd name="connsiteY554" fmla="*/ 1124902 h 2381995"/>
                <a:gd name="connsiteX555" fmla="*/ 967252 w 2208274"/>
                <a:gd name="connsiteY555" fmla="*/ 1121089 h 2381995"/>
                <a:gd name="connsiteX556" fmla="*/ 963439 w 2208274"/>
                <a:gd name="connsiteY556" fmla="*/ 1118547 h 2381995"/>
                <a:gd name="connsiteX557" fmla="*/ 960897 w 2208274"/>
                <a:gd name="connsiteY557" fmla="*/ 1114733 h 2381995"/>
                <a:gd name="connsiteX558" fmla="*/ 958355 w 2208274"/>
                <a:gd name="connsiteY558" fmla="*/ 1112191 h 2381995"/>
                <a:gd name="connsiteX559" fmla="*/ 958355 w 2208274"/>
                <a:gd name="connsiteY559" fmla="*/ 1105836 h 2381995"/>
                <a:gd name="connsiteX560" fmla="*/ 965981 w 2208274"/>
                <a:gd name="connsiteY560" fmla="*/ 1105836 h 2381995"/>
                <a:gd name="connsiteX561" fmla="*/ 969794 w 2208274"/>
                <a:gd name="connsiteY561" fmla="*/ 1109649 h 2381995"/>
                <a:gd name="connsiteX562" fmla="*/ 971065 w 2208274"/>
                <a:gd name="connsiteY562" fmla="*/ 1110920 h 2381995"/>
                <a:gd name="connsiteX563" fmla="*/ 972336 w 2208274"/>
                <a:gd name="connsiteY563" fmla="*/ 1113463 h 2381995"/>
                <a:gd name="connsiteX564" fmla="*/ 974879 w 2208274"/>
                <a:gd name="connsiteY564" fmla="*/ 1114733 h 2381995"/>
                <a:gd name="connsiteX565" fmla="*/ 977421 w 2208274"/>
                <a:gd name="connsiteY565" fmla="*/ 1117276 h 2381995"/>
                <a:gd name="connsiteX566" fmla="*/ 978692 w 2208274"/>
                <a:gd name="connsiteY566" fmla="*/ 1121089 h 2381995"/>
                <a:gd name="connsiteX567" fmla="*/ 978692 w 2208274"/>
                <a:gd name="connsiteY567" fmla="*/ 1121089 h 2381995"/>
                <a:gd name="connsiteX568" fmla="*/ 982505 w 2208274"/>
                <a:gd name="connsiteY568" fmla="*/ 1123631 h 2381995"/>
                <a:gd name="connsiteX569" fmla="*/ 982505 w 2208274"/>
                <a:gd name="connsiteY569" fmla="*/ 1129987 h 2381995"/>
                <a:gd name="connsiteX570" fmla="*/ 977421 w 2208274"/>
                <a:gd name="connsiteY570" fmla="*/ 1131257 h 2381995"/>
                <a:gd name="connsiteX571" fmla="*/ 931664 w 2208274"/>
                <a:gd name="connsiteY571" fmla="*/ 1077872 h 2381995"/>
                <a:gd name="connsiteX572" fmla="*/ 927850 w 2208274"/>
                <a:gd name="connsiteY572" fmla="*/ 1076601 h 2381995"/>
                <a:gd name="connsiteX573" fmla="*/ 926579 w 2208274"/>
                <a:gd name="connsiteY573" fmla="*/ 1075330 h 2381995"/>
                <a:gd name="connsiteX574" fmla="*/ 922766 w 2208274"/>
                <a:gd name="connsiteY574" fmla="*/ 1068975 h 2381995"/>
                <a:gd name="connsiteX575" fmla="*/ 920224 w 2208274"/>
                <a:gd name="connsiteY575" fmla="*/ 1067704 h 2381995"/>
                <a:gd name="connsiteX576" fmla="*/ 917682 w 2208274"/>
                <a:gd name="connsiteY576" fmla="*/ 1065161 h 2381995"/>
                <a:gd name="connsiteX577" fmla="*/ 916411 w 2208274"/>
                <a:gd name="connsiteY577" fmla="*/ 1061348 h 2381995"/>
                <a:gd name="connsiteX578" fmla="*/ 916411 w 2208274"/>
                <a:gd name="connsiteY578" fmla="*/ 1061348 h 2381995"/>
                <a:gd name="connsiteX579" fmla="*/ 915140 w 2208274"/>
                <a:gd name="connsiteY579" fmla="*/ 1060077 h 2381995"/>
                <a:gd name="connsiteX580" fmla="*/ 913869 w 2208274"/>
                <a:gd name="connsiteY580" fmla="*/ 1056264 h 2381995"/>
                <a:gd name="connsiteX581" fmla="*/ 913869 w 2208274"/>
                <a:gd name="connsiteY581" fmla="*/ 1053722 h 2381995"/>
                <a:gd name="connsiteX582" fmla="*/ 918953 w 2208274"/>
                <a:gd name="connsiteY582" fmla="*/ 1048637 h 2381995"/>
                <a:gd name="connsiteX583" fmla="*/ 924037 w 2208274"/>
                <a:gd name="connsiteY583" fmla="*/ 1053722 h 2381995"/>
                <a:gd name="connsiteX584" fmla="*/ 924037 w 2208274"/>
                <a:gd name="connsiteY584" fmla="*/ 1053722 h 2381995"/>
                <a:gd name="connsiteX585" fmla="*/ 925308 w 2208274"/>
                <a:gd name="connsiteY585" fmla="*/ 1054993 h 2381995"/>
                <a:gd name="connsiteX586" fmla="*/ 926579 w 2208274"/>
                <a:gd name="connsiteY586" fmla="*/ 1058806 h 2381995"/>
                <a:gd name="connsiteX587" fmla="*/ 930393 w 2208274"/>
                <a:gd name="connsiteY587" fmla="*/ 1061348 h 2381995"/>
                <a:gd name="connsiteX588" fmla="*/ 935477 w 2208274"/>
                <a:gd name="connsiteY588" fmla="*/ 1070246 h 2381995"/>
                <a:gd name="connsiteX589" fmla="*/ 934206 w 2208274"/>
                <a:gd name="connsiteY589" fmla="*/ 1076601 h 2381995"/>
                <a:gd name="connsiteX590" fmla="*/ 931664 w 2208274"/>
                <a:gd name="connsiteY590" fmla="*/ 1077872 h 2381995"/>
                <a:gd name="connsiteX591" fmla="*/ 893533 w 2208274"/>
                <a:gd name="connsiteY591" fmla="*/ 1023216 h 2381995"/>
                <a:gd name="connsiteX592" fmla="*/ 892262 w 2208274"/>
                <a:gd name="connsiteY592" fmla="*/ 1023216 h 2381995"/>
                <a:gd name="connsiteX593" fmla="*/ 888449 w 2208274"/>
                <a:gd name="connsiteY593" fmla="*/ 1021945 h 2381995"/>
                <a:gd name="connsiteX594" fmla="*/ 885907 w 2208274"/>
                <a:gd name="connsiteY594" fmla="*/ 1019403 h 2381995"/>
                <a:gd name="connsiteX595" fmla="*/ 884636 w 2208274"/>
                <a:gd name="connsiteY595" fmla="*/ 1015590 h 2381995"/>
                <a:gd name="connsiteX596" fmla="*/ 884636 w 2208274"/>
                <a:gd name="connsiteY596" fmla="*/ 1015590 h 2381995"/>
                <a:gd name="connsiteX597" fmla="*/ 883364 w 2208274"/>
                <a:gd name="connsiteY597" fmla="*/ 1014318 h 2381995"/>
                <a:gd name="connsiteX598" fmla="*/ 882093 w 2208274"/>
                <a:gd name="connsiteY598" fmla="*/ 1010505 h 2381995"/>
                <a:gd name="connsiteX599" fmla="*/ 882093 w 2208274"/>
                <a:gd name="connsiteY599" fmla="*/ 1010505 h 2381995"/>
                <a:gd name="connsiteX600" fmla="*/ 878280 w 2208274"/>
                <a:gd name="connsiteY600" fmla="*/ 1006692 h 2381995"/>
                <a:gd name="connsiteX601" fmla="*/ 877009 w 2208274"/>
                <a:gd name="connsiteY601" fmla="*/ 1002879 h 2381995"/>
                <a:gd name="connsiteX602" fmla="*/ 877009 w 2208274"/>
                <a:gd name="connsiteY602" fmla="*/ 1002879 h 2381995"/>
                <a:gd name="connsiteX603" fmla="*/ 877009 w 2208274"/>
                <a:gd name="connsiteY603" fmla="*/ 996524 h 2381995"/>
                <a:gd name="connsiteX604" fmla="*/ 884636 w 2208274"/>
                <a:gd name="connsiteY604" fmla="*/ 996524 h 2381995"/>
                <a:gd name="connsiteX605" fmla="*/ 885907 w 2208274"/>
                <a:gd name="connsiteY605" fmla="*/ 997794 h 2381995"/>
                <a:gd name="connsiteX606" fmla="*/ 887178 w 2208274"/>
                <a:gd name="connsiteY606" fmla="*/ 1001607 h 2381995"/>
                <a:gd name="connsiteX607" fmla="*/ 887178 w 2208274"/>
                <a:gd name="connsiteY607" fmla="*/ 1001607 h 2381995"/>
                <a:gd name="connsiteX608" fmla="*/ 890991 w 2208274"/>
                <a:gd name="connsiteY608" fmla="*/ 1005421 h 2381995"/>
                <a:gd name="connsiteX609" fmla="*/ 892262 w 2208274"/>
                <a:gd name="connsiteY609" fmla="*/ 1009234 h 2381995"/>
                <a:gd name="connsiteX610" fmla="*/ 892262 w 2208274"/>
                <a:gd name="connsiteY610" fmla="*/ 1009234 h 2381995"/>
                <a:gd name="connsiteX611" fmla="*/ 893533 w 2208274"/>
                <a:gd name="connsiteY611" fmla="*/ 1010505 h 2381995"/>
                <a:gd name="connsiteX612" fmla="*/ 894804 w 2208274"/>
                <a:gd name="connsiteY612" fmla="*/ 1014318 h 2381995"/>
                <a:gd name="connsiteX613" fmla="*/ 898617 w 2208274"/>
                <a:gd name="connsiteY613" fmla="*/ 1019403 h 2381995"/>
                <a:gd name="connsiteX614" fmla="*/ 893533 w 2208274"/>
                <a:gd name="connsiteY614" fmla="*/ 1023216 h 2381995"/>
                <a:gd name="connsiteX615" fmla="*/ 852860 w 2208274"/>
                <a:gd name="connsiteY615" fmla="*/ 967289 h 2381995"/>
                <a:gd name="connsiteX616" fmla="*/ 849047 w 2208274"/>
                <a:gd name="connsiteY616" fmla="*/ 964747 h 2381995"/>
                <a:gd name="connsiteX617" fmla="*/ 845234 w 2208274"/>
                <a:gd name="connsiteY617" fmla="*/ 958391 h 2381995"/>
                <a:gd name="connsiteX618" fmla="*/ 842692 w 2208274"/>
                <a:gd name="connsiteY618" fmla="*/ 957120 h 2381995"/>
                <a:gd name="connsiteX619" fmla="*/ 840150 w 2208274"/>
                <a:gd name="connsiteY619" fmla="*/ 954578 h 2381995"/>
                <a:gd name="connsiteX620" fmla="*/ 838878 w 2208274"/>
                <a:gd name="connsiteY620" fmla="*/ 950764 h 2381995"/>
                <a:gd name="connsiteX621" fmla="*/ 838878 w 2208274"/>
                <a:gd name="connsiteY621" fmla="*/ 950764 h 2381995"/>
                <a:gd name="connsiteX622" fmla="*/ 837607 w 2208274"/>
                <a:gd name="connsiteY622" fmla="*/ 949494 h 2381995"/>
                <a:gd name="connsiteX623" fmla="*/ 836336 w 2208274"/>
                <a:gd name="connsiteY623" fmla="*/ 945681 h 2381995"/>
                <a:gd name="connsiteX624" fmla="*/ 836336 w 2208274"/>
                <a:gd name="connsiteY624" fmla="*/ 944409 h 2381995"/>
                <a:gd name="connsiteX625" fmla="*/ 837607 w 2208274"/>
                <a:gd name="connsiteY625" fmla="*/ 940596 h 2381995"/>
                <a:gd name="connsiteX626" fmla="*/ 843963 w 2208274"/>
                <a:gd name="connsiteY626" fmla="*/ 940596 h 2381995"/>
                <a:gd name="connsiteX627" fmla="*/ 843963 w 2208274"/>
                <a:gd name="connsiteY627" fmla="*/ 940596 h 2381995"/>
                <a:gd name="connsiteX628" fmla="*/ 845234 w 2208274"/>
                <a:gd name="connsiteY628" fmla="*/ 944409 h 2381995"/>
                <a:gd name="connsiteX629" fmla="*/ 845234 w 2208274"/>
                <a:gd name="connsiteY629" fmla="*/ 944409 h 2381995"/>
                <a:gd name="connsiteX630" fmla="*/ 846505 w 2208274"/>
                <a:gd name="connsiteY630" fmla="*/ 945681 h 2381995"/>
                <a:gd name="connsiteX631" fmla="*/ 847776 w 2208274"/>
                <a:gd name="connsiteY631" fmla="*/ 949494 h 2381995"/>
                <a:gd name="connsiteX632" fmla="*/ 851589 w 2208274"/>
                <a:gd name="connsiteY632" fmla="*/ 952036 h 2381995"/>
                <a:gd name="connsiteX633" fmla="*/ 856673 w 2208274"/>
                <a:gd name="connsiteY633" fmla="*/ 960934 h 2381995"/>
                <a:gd name="connsiteX634" fmla="*/ 854131 w 2208274"/>
                <a:gd name="connsiteY634" fmla="*/ 967289 h 2381995"/>
                <a:gd name="connsiteX635" fmla="*/ 852860 w 2208274"/>
                <a:gd name="connsiteY635" fmla="*/ 967289 h 2381995"/>
                <a:gd name="connsiteX636" fmla="*/ 816000 w 2208274"/>
                <a:gd name="connsiteY636" fmla="*/ 911361 h 2381995"/>
                <a:gd name="connsiteX637" fmla="*/ 810916 w 2208274"/>
                <a:gd name="connsiteY637" fmla="*/ 906277 h 2381995"/>
                <a:gd name="connsiteX638" fmla="*/ 807103 w 2208274"/>
                <a:gd name="connsiteY638" fmla="*/ 903735 h 2381995"/>
                <a:gd name="connsiteX639" fmla="*/ 803290 w 2208274"/>
                <a:gd name="connsiteY639" fmla="*/ 894838 h 2381995"/>
                <a:gd name="connsiteX640" fmla="*/ 799477 w 2208274"/>
                <a:gd name="connsiteY640" fmla="*/ 891024 h 2381995"/>
                <a:gd name="connsiteX641" fmla="*/ 799477 w 2208274"/>
                <a:gd name="connsiteY641" fmla="*/ 884669 h 2381995"/>
                <a:gd name="connsiteX642" fmla="*/ 807103 w 2208274"/>
                <a:gd name="connsiteY642" fmla="*/ 884669 h 2381995"/>
                <a:gd name="connsiteX643" fmla="*/ 810916 w 2208274"/>
                <a:gd name="connsiteY643" fmla="*/ 888482 h 2381995"/>
                <a:gd name="connsiteX644" fmla="*/ 812187 w 2208274"/>
                <a:gd name="connsiteY644" fmla="*/ 889753 h 2381995"/>
                <a:gd name="connsiteX645" fmla="*/ 816000 w 2208274"/>
                <a:gd name="connsiteY645" fmla="*/ 896108 h 2381995"/>
                <a:gd name="connsiteX646" fmla="*/ 818542 w 2208274"/>
                <a:gd name="connsiteY646" fmla="*/ 897380 h 2381995"/>
                <a:gd name="connsiteX647" fmla="*/ 821084 w 2208274"/>
                <a:gd name="connsiteY647" fmla="*/ 899921 h 2381995"/>
                <a:gd name="connsiteX648" fmla="*/ 822355 w 2208274"/>
                <a:gd name="connsiteY648" fmla="*/ 903735 h 2381995"/>
                <a:gd name="connsiteX649" fmla="*/ 822355 w 2208274"/>
                <a:gd name="connsiteY649" fmla="*/ 906277 h 2381995"/>
                <a:gd name="connsiteX650" fmla="*/ 816000 w 2208274"/>
                <a:gd name="connsiteY650" fmla="*/ 911361 h 2381995"/>
                <a:gd name="connsiteX651" fmla="*/ 775327 w 2208274"/>
                <a:gd name="connsiteY651" fmla="*/ 855434 h 2381995"/>
                <a:gd name="connsiteX652" fmla="*/ 771514 w 2208274"/>
                <a:gd name="connsiteY652" fmla="*/ 854163 h 2381995"/>
                <a:gd name="connsiteX653" fmla="*/ 770243 w 2208274"/>
                <a:gd name="connsiteY653" fmla="*/ 850350 h 2381995"/>
                <a:gd name="connsiteX654" fmla="*/ 770243 w 2208274"/>
                <a:gd name="connsiteY654" fmla="*/ 850350 h 2381995"/>
                <a:gd name="connsiteX655" fmla="*/ 768972 w 2208274"/>
                <a:gd name="connsiteY655" fmla="*/ 849078 h 2381995"/>
                <a:gd name="connsiteX656" fmla="*/ 767701 w 2208274"/>
                <a:gd name="connsiteY656" fmla="*/ 847808 h 2381995"/>
                <a:gd name="connsiteX657" fmla="*/ 763888 w 2208274"/>
                <a:gd name="connsiteY657" fmla="*/ 841452 h 2381995"/>
                <a:gd name="connsiteX658" fmla="*/ 761346 w 2208274"/>
                <a:gd name="connsiteY658" fmla="*/ 840181 h 2381995"/>
                <a:gd name="connsiteX659" fmla="*/ 758804 w 2208274"/>
                <a:gd name="connsiteY659" fmla="*/ 837639 h 2381995"/>
                <a:gd name="connsiteX660" fmla="*/ 757533 w 2208274"/>
                <a:gd name="connsiteY660" fmla="*/ 833826 h 2381995"/>
                <a:gd name="connsiteX661" fmla="*/ 757533 w 2208274"/>
                <a:gd name="connsiteY661" fmla="*/ 831284 h 2381995"/>
                <a:gd name="connsiteX662" fmla="*/ 758804 w 2208274"/>
                <a:gd name="connsiteY662" fmla="*/ 827471 h 2381995"/>
                <a:gd name="connsiteX663" fmla="*/ 765159 w 2208274"/>
                <a:gd name="connsiteY663" fmla="*/ 827471 h 2381995"/>
                <a:gd name="connsiteX664" fmla="*/ 765159 w 2208274"/>
                <a:gd name="connsiteY664" fmla="*/ 827471 h 2381995"/>
                <a:gd name="connsiteX665" fmla="*/ 766430 w 2208274"/>
                <a:gd name="connsiteY665" fmla="*/ 831284 h 2381995"/>
                <a:gd name="connsiteX666" fmla="*/ 770243 w 2208274"/>
                <a:gd name="connsiteY666" fmla="*/ 833826 h 2381995"/>
                <a:gd name="connsiteX667" fmla="*/ 774056 w 2208274"/>
                <a:gd name="connsiteY667" fmla="*/ 842723 h 2381995"/>
                <a:gd name="connsiteX668" fmla="*/ 775327 w 2208274"/>
                <a:gd name="connsiteY668" fmla="*/ 843994 h 2381995"/>
                <a:gd name="connsiteX669" fmla="*/ 776598 w 2208274"/>
                <a:gd name="connsiteY669" fmla="*/ 847808 h 2381995"/>
                <a:gd name="connsiteX670" fmla="*/ 776598 w 2208274"/>
                <a:gd name="connsiteY670" fmla="*/ 849078 h 2381995"/>
                <a:gd name="connsiteX671" fmla="*/ 775327 w 2208274"/>
                <a:gd name="connsiteY671" fmla="*/ 852892 h 2381995"/>
                <a:gd name="connsiteX672" fmla="*/ 775327 w 2208274"/>
                <a:gd name="connsiteY672" fmla="*/ 855434 h 2381995"/>
                <a:gd name="connsiteX673" fmla="*/ 737196 w 2208274"/>
                <a:gd name="connsiteY673" fmla="*/ 799507 h 2381995"/>
                <a:gd name="connsiteX674" fmla="*/ 733383 w 2208274"/>
                <a:gd name="connsiteY674" fmla="*/ 796965 h 2381995"/>
                <a:gd name="connsiteX675" fmla="*/ 719402 w 2208274"/>
                <a:gd name="connsiteY675" fmla="*/ 776628 h 2381995"/>
                <a:gd name="connsiteX676" fmla="*/ 720673 w 2208274"/>
                <a:gd name="connsiteY676" fmla="*/ 770272 h 2381995"/>
                <a:gd name="connsiteX677" fmla="*/ 727028 w 2208274"/>
                <a:gd name="connsiteY677" fmla="*/ 771543 h 2381995"/>
                <a:gd name="connsiteX678" fmla="*/ 741009 w 2208274"/>
                <a:gd name="connsiteY678" fmla="*/ 791880 h 2381995"/>
                <a:gd name="connsiteX679" fmla="*/ 739738 w 2208274"/>
                <a:gd name="connsiteY679" fmla="*/ 798235 h 2381995"/>
                <a:gd name="connsiteX680" fmla="*/ 737196 w 2208274"/>
                <a:gd name="connsiteY680" fmla="*/ 799507 h 2381995"/>
                <a:gd name="connsiteX681" fmla="*/ 699065 w 2208274"/>
                <a:gd name="connsiteY681" fmla="*/ 741037 h 2381995"/>
                <a:gd name="connsiteX682" fmla="*/ 693981 w 2208274"/>
                <a:gd name="connsiteY682" fmla="*/ 737224 h 2381995"/>
                <a:gd name="connsiteX683" fmla="*/ 691439 w 2208274"/>
                <a:gd name="connsiteY683" fmla="*/ 733411 h 2381995"/>
                <a:gd name="connsiteX684" fmla="*/ 691439 w 2208274"/>
                <a:gd name="connsiteY684" fmla="*/ 733411 h 2381995"/>
                <a:gd name="connsiteX685" fmla="*/ 690168 w 2208274"/>
                <a:gd name="connsiteY685" fmla="*/ 730868 h 2381995"/>
                <a:gd name="connsiteX686" fmla="*/ 685084 w 2208274"/>
                <a:gd name="connsiteY686" fmla="*/ 719429 h 2381995"/>
                <a:gd name="connsiteX687" fmla="*/ 687626 w 2208274"/>
                <a:gd name="connsiteY687" fmla="*/ 713074 h 2381995"/>
                <a:gd name="connsiteX688" fmla="*/ 693981 w 2208274"/>
                <a:gd name="connsiteY688" fmla="*/ 715615 h 2381995"/>
                <a:gd name="connsiteX689" fmla="*/ 697794 w 2208274"/>
                <a:gd name="connsiteY689" fmla="*/ 723242 h 2381995"/>
                <a:gd name="connsiteX690" fmla="*/ 701608 w 2208274"/>
                <a:gd name="connsiteY690" fmla="*/ 728326 h 2381995"/>
                <a:gd name="connsiteX691" fmla="*/ 701608 w 2208274"/>
                <a:gd name="connsiteY691" fmla="*/ 728326 h 2381995"/>
                <a:gd name="connsiteX692" fmla="*/ 704150 w 2208274"/>
                <a:gd name="connsiteY692" fmla="*/ 732140 h 2381995"/>
                <a:gd name="connsiteX693" fmla="*/ 704150 w 2208274"/>
                <a:gd name="connsiteY693" fmla="*/ 734682 h 2381995"/>
                <a:gd name="connsiteX694" fmla="*/ 699065 w 2208274"/>
                <a:gd name="connsiteY694" fmla="*/ 741037 h 2381995"/>
                <a:gd name="connsiteX695" fmla="*/ 671103 w 2208274"/>
                <a:gd name="connsiteY695" fmla="*/ 682568 h 2381995"/>
                <a:gd name="connsiteX696" fmla="*/ 667290 w 2208274"/>
                <a:gd name="connsiteY696" fmla="*/ 680025 h 2381995"/>
                <a:gd name="connsiteX697" fmla="*/ 666019 w 2208274"/>
                <a:gd name="connsiteY697" fmla="*/ 677483 h 2381995"/>
                <a:gd name="connsiteX698" fmla="*/ 666019 w 2208274"/>
                <a:gd name="connsiteY698" fmla="*/ 674942 h 2381995"/>
                <a:gd name="connsiteX699" fmla="*/ 666019 w 2208274"/>
                <a:gd name="connsiteY699" fmla="*/ 672399 h 2381995"/>
                <a:gd name="connsiteX700" fmla="*/ 664748 w 2208274"/>
                <a:gd name="connsiteY700" fmla="*/ 671128 h 2381995"/>
                <a:gd name="connsiteX701" fmla="*/ 663477 w 2208274"/>
                <a:gd name="connsiteY701" fmla="*/ 667315 h 2381995"/>
                <a:gd name="connsiteX702" fmla="*/ 663477 w 2208274"/>
                <a:gd name="connsiteY702" fmla="*/ 663502 h 2381995"/>
                <a:gd name="connsiteX703" fmla="*/ 659664 w 2208274"/>
                <a:gd name="connsiteY703" fmla="*/ 657146 h 2381995"/>
                <a:gd name="connsiteX704" fmla="*/ 662206 w 2208274"/>
                <a:gd name="connsiteY704" fmla="*/ 650791 h 2381995"/>
                <a:gd name="connsiteX705" fmla="*/ 668561 w 2208274"/>
                <a:gd name="connsiteY705" fmla="*/ 653333 h 2381995"/>
                <a:gd name="connsiteX706" fmla="*/ 672374 w 2208274"/>
                <a:gd name="connsiteY706" fmla="*/ 660959 h 2381995"/>
                <a:gd name="connsiteX707" fmla="*/ 672374 w 2208274"/>
                <a:gd name="connsiteY707" fmla="*/ 663502 h 2381995"/>
                <a:gd name="connsiteX708" fmla="*/ 672374 w 2208274"/>
                <a:gd name="connsiteY708" fmla="*/ 666044 h 2381995"/>
                <a:gd name="connsiteX709" fmla="*/ 673645 w 2208274"/>
                <a:gd name="connsiteY709" fmla="*/ 667315 h 2381995"/>
                <a:gd name="connsiteX710" fmla="*/ 674916 w 2208274"/>
                <a:gd name="connsiteY710" fmla="*/ 671128 h 2381995"/>
                <a:gd name="connsiteX711" fmla="*/ 674916 w 2208274"/>
                <a:gd name="connsiteY711" fmla="*/ 674942 h 2381995"/>
                <a:gd name="connsiteX712" fmla="*/ 676187 w 2208274"/>
                <a:gd name="connsiteY712" fmla="*/ 676212 h 2381995"/>
                <a:gd name="connsiteX713" fmla="*/ 673645 w 2208274"/>
                <a:gd name="connsiteY713" fmla="*/ 682568 h 2381995"/>
                <a:gd name="connsiteX714" fmla="*/ 671103 w 2208274"/>
                <a:gd name="connsiteY714" fmla="*/ 682568 h 2381995"/>
                <a:gd name="connsiteX715" fmla="*/ 650766 w 2208274"/>
                <a:gd name="connsiteY715" fmla="*/ 617743 h 2381995"/>
                <a:gd name="connsiteX716" fmla="*/ 649495 w 2208274"/>
                <a:gd name="connsiteY716" fmla="*/ 617743 h 2381995"/>
                <a:gd name="connsiteX717" fmla="*/ 648224 w 2208274"/>
                <a:gd name="connsiteY717" fmla="*/ 617743 h 2381995"/>
                <a:gd name="connsiteX718" fmla="*/ 643140 w 2208274"/>
                <a:gd name="connsiteY718" fmla="*/ 612659 h 2381995"/>
                <a:gd name="connsiteX719" fmla="*/ 643140 w 2208274"/>
                <a:gd name="connsiteY719" fmla="*/ 608846 h 2381995"/>
                <a:gd name="connsiteX720" fmla="*/ 641869 w 2208274"/>
                <a:gd name="connsiteY720" fmla="*/ 605032 h 2381995"/>
                <a:gd name="connsiteX721" fmla="*/ 641869 w 2208274"/>
                <a:gd name="connsiteY721" fmla="*/ 602490 h 2381995"/>
                <a:gd name="connsiteX722" fmla="*/ 641869 w 2208274"/>
                <a:gd name="connsiteY722" fmla="*/ 596135 h 2381995"/>
                <a:gd name="connsiteX723" fmla="*/ 639327 w 2208274"/>
                <a:gd name="connsiteY723" fmla="*/ 593592 h 2381995"/>
                <a:gd name="connsiteX724" fmla="*/ 641869 w 2208274"/>
                <a:gd name="connsiteY724" fmla="*/ 587237 h 2381995"/>
                <a:gd name="connsiteX725" fmla="*/ 648224 w 2208274"/>
                <a:gd name="connsiteY725" fmla="*/ 589779 h 2381995"/>
                <a:gd name="connsiteX726" fmla="*/ 650766 w 2208274"/>
                <a:gd name="connsiteY726" fmla="*/ 593592 h 2381995"/>
                <a:gd name="connsiteX727" fmla="*/ 650766 w 2208274"/>
                <a:gd name="connsiteY727" fmla="*/ 596135 h 2381995"/>
                <a:gd name="connsiteX728" fmla="*/ 650766 w 2208274"/>
                <a:gd name="connsiteY728" fmla="*/ 602490 h 2381995"/>
                <a:gd name="connsiteX729" fmla="*/ 652037 w 2208274"/>
                <a:gd name="connsiteY729" fmla="*/ 606303 h 2381995"/>
                <a:gd name="connsiteX730" fmla="*/ 652037 w 2208274"/>
                <a:gd name="connsiteY730" fmla="*/ 608846 h 2381995"/>
                <a:gd name="connsiteX731" fmla="*/ 652037 w 2208274"/>
                <a:gd name="connsiteY731" fmla="*/ 608846 h 2381995"/>
                <a:gd name="connsiteX732" fmla="*/ 654579 w 2208274"/>
                <a:gd name="connsiteY732" fmla="*/ 612659 h 2381995"/>
                <a:gd name="connsiteX733" fmla="*/ 650766 w 2208274"/>
                <a:gd name="connsiteY733" fmla="*/ 617743 h 2381995"/>
                <a:gd name="connsiteX734" fmla="*/ 632972 w 2208274"/>
                <a:gd name="connsiteY734" fmla="*/ 554189 h 2381995"/>
                <a:gd name="connsiteX735" fmla="*/ 627888 w 2208274"/>
                <a:gd name="connsiteY735" fmla="*/ 549105 h 2381995"/>
                <a:gd name="connsiteX736" fmla="*/ 627888 w 2208274"/>
                <a:gd name="connsiteY736" fmla="*/ 544020 h 2381995"/>
                <a:gd name="connsiteX737" fmla="*/ 626617 w 2208274"/>
                <a:gd name="connsiteY737" fmla="*/ 542749 h 2381995"/>
                <a:gd name="connsiteX738" fmla="*/ 625346 w 2208274"/>
                <a:gd name="connsiteY738" fmla="*/ 538936 h 2381995"/>
                <a:gd name="connsiteX739" fmla="*/ 625346 w 2208274"/>
                <a:gd name="connsiteY739" fmla="*/ 532581 h 2381995"/>
                <a:gd name="connsiteX740" fmla="*/ 624075 w 2208274"/>
                <a:gd name="connsiteY740" fmla="*/ 528768 h 2381995"/>
                <a:gd name="connsiteX741" fmla="*/ 624075 w 2208274"/>
                <a:gd name="connsiteY741" fmla="*/ 526226 h 2381995"/>
                <a:gd name="connsiteX742" fmla="*/ 624075 w 2208274"/>
                <a:gd name="connsiteY742" fmla="*/ 524954 h 2381995"/>
                <a:gd name="connsiteX743" fmla="*/ 629159 w 2208274"/>
                <a:gd name="connsiteY743" fmla="*/ 519870 h 2381995"/>
                <a:gd name="connsiteX744" fmla="*/ 634243 w 2208274"/>
                <a:gd name="connsiteY744" fmla="*/ 524954 h 2381995"/>
                <a:gd name="connsiteX745" fmla="*/ 634243 w 2208274"/>
                <a:gd name="connsiteY745" fmla="*/ 524954 h 2381995"/>
                <a:gd name="connsiteX746" fmla="*/ 635514 w 2208274"/>
                <a:gd name="connsiteY746" fmla="*/ 528768 h 2381995"/>
                <a:gd name="connsiteX747" fmla="*/ 635514 w 2208274"/>
                <a:gd name="connsiteY747" fmla="*/ 531309 h 2381995"/>
                <a:gd name="connsiteX748" fmla="*/ 635514 w 2208274"/>
                <a:gd name="connsiteY748" fmla="*/ 536394 h 2381995"/>
                <a:gd name="connsiteX749" fmla="*/ 636785 w 2208274"/>
                <a:gd name="connsiteY749" fmla="*/ 537665 h 2381995"/>
                <a:gd name="connsiteX750" fmla="*/ 638056 w 2208274"/>
                <a:gd name="connsiteY750" fmla="*/ 541479 h 2381995"/>
                <a:gd name="connsiteX751" fmla="*/ 638056 w 2208274"/>
                <a:gd name="connsiteY751" fmla="*/ 546563 h 2381995"/>
                <a:gd name="connsiteX752" fmla="*/ 638056 w 2208274"/>
                <a:gd name="connsiteY752" fmla="*/ 547834 h 2381995"/>
                <a:gd name="connsiteX753" fmla="*/ 632972 w 2208274"/>
                <a:gd name="connsiteY753" fmla="*/ 554189 h 2381995"/>
                <a:gd name="connsiteX754" fmla="*/ 615178 w 2208274"/>
                <a:gd name="connsiteY754" fmla="*/ 488093 h 2381995"/>
                <a:gd name="connsiteX755" fmla="*/ 610093 w 2208274"/>
                <a:gd name="connsiteY755" fmla="*/ 484280 h 2381995"/>
                <a:gd name="connsiteX756" fmla="*/ 608822 w 2208274"/>
                <a:gd name="connsiteY756" fmla="*/ 480466 h 2381995"/>
                <a:gd name="connsiteX757" fmla="*/ 608822 w 2208274"/>
                <a:gd name="connsiteY757" fmla="*/ 477925 h 2381995"/>
                <a:gd name="connsiteX758" fmla="*/ 608822 w 2208274"/>
                <a:gd name="connsiteY758" fmla="*/ 471570 h 2381995"/>
                <a:gd name="connsiteX759" fmla="*/ 607551 w 2208274"/>
                <a:gd name="connsiteY759" fmla="*/ 467756 h 2381995"/>
                <a:gd name="connsiteX760" fmla="*/ 607551 w 2208274"/>
                <a:gd name="connsiteY760" fmla="*/ 465214 h 2381995"/>
                <a:gd name="connsiteX761" fmla="*/ 607551 w 2208274"/>
                <a:gd name="connsiteY761" fmla="*/ 463943 h 2381995"/>
                <a:gd name="connsiteX762" fmla="*/ 606280 w 2208274"/>
                <a:gd name="connsiteY762" fmla="*/ 460130 h 2381995"/>
                <a:gd name="connsiteX763" fmla="*/ 611364 w 2208274"/>
                <a:gd name="connsiteY763" fmla="*/ 455045 h 2381995"/>
                <a:gd name="connsiteX764" fmla="*/ 612636 w 2208274"/>
                <a:gd name="connsiteY764" fmla="*/ 455045 h 2381995"/>
                <a:gd name="connsiteX765" fmla="*/ 617720 w 2208274"/>
                <a:gd name="connsiteY765" fmla="*/ 460130 h 2381995"/>
                <a:gd name="connsiteX766" fmla="*/ 617720 w 2208274"/>
                <a:gd name="connsiteY766" fmla="*/ 463943 h 2381995"/>
                <a:gd name="connsiteX767" fmla="*/ 618991 w 2208274"/>
                <a:gd name="connsiteY767" fmla="*/ 467756 h 2381995"/>
                <a:gd name="connsiteX768" fmla="*/ 618991 w 2208274"/>
                <a:gd name="connsiteY768" fmla="*/ 470298 h 2381995"/>
                <a:gd name="connsiteX769" fmla="*/ 618991 w 2208274"/>
                <a:gd name="connsiteY769" fmla="*/ 476653 h 2381995"/>
                <a:gd name="connsiteX770" fmla="*/ 620262 w 2208274"/>
                <a:gd name="connsiteY770" fmla="*/ 480466 h 2381995"/>
                <a:gd name="connsiteX771" fmla="*/ 620262 w 2208274"/>
                <a:gd name="connsiteY771" fmla="*/ 483009 h 2381995"/>
                <a:gd name="connsiteX772" fmla="*/ 615178 w 2208274"/>
                <a:gd name="connsiteY772" fmla="*/ 488093 h 2381995"/>
                <a:gd name="connsiteX773" fmla="*/ 598654 w 2208274"/>
                <a:gd name="connsiteY773" fmla="*/ 423268 h 2381995"/>
                <a:gd name="connsiteX774" fmla="*/ 594841 w 2208274"/>
                <a:gd name="connsiteY774" fmla="*/ 420726 h 2381995"/>
                <a:gd name="connsiteX775" fmla="*/ 593570 w 2208274"/>
                <a:gd name="connsiteY775" fmla="*/ 416913 h 2381995"/>
                <a:gd name="connsiteX776" fmla="*/ 593570 w 2208274"/>
                <a:gd name="connsiteY776" fmla="*/ 414371 h 2381995"/>
                <a:gd name="connsiteX777" fmla="*/ 593570 w 2208274"/>
                <a:gd name="connsiteY777" fmla="*/ 410557 h 2381995"/>
                <a:gd name="connsiteX778" fmla="*/ 592299 w 2208274"/>
                <a:gd name="connsiteY778" fmla="*/ 406744 h 2381995"/>
                <a:gd name="connsiteX779" fmla="*/ 592299 w 2208274"/>
                <a:gd name="connsiteY779" fmla="*/ 404202 h 2381995"/>
                <a:gd name="connsiteX780" fmla="*/ 592299 w 2208274"/>
                <a:gd name="connsiteY780" fmla="*/ 402931 h 2381995"/>
                <a:gd name="connsiteX781" fmla="*/ 588486 w 2208274"/>
                <a:gd name="connsiteY781" fmla="*/ 402931 h 2381995"/>
                <a:gd name="connsiteX782" fmla="*/ 587215 w 2208274"/>
                <a:gd name="connsiteY782" fmla="*/ 399118 h 2381995"/>
                <a:gd name="connsiteX783" fmla="*/ 587215 w 2208274"/>
                <a:gd name="connsiteY783" fmla="*/ 396576 h 2381995"/>
                <a:gd name="connsiteX784" fmla="*/ 592299 w 2208274"/>
                <a:gd name="connsiteY784" fmla="*/ 391491 h 2381995"/>
                <a:gd name="connsiteX785" fmla="*/ 597383 w 2208274"/>
                <a:gd name="connsiteY785" fmla="*/ 396576 h 2381995"/>
                <a:gd name="connsiteX786" fmla="*/ 597383 w 2208274"/>
                <a:gd name="connsiteY786" fmla="*/ 396576 h 2381995"/>
                <a:gd name="connsiteX787" fmla="*/ 598654 w 2208274"/>
                <a:gd name="connsiteY787" fmla="*/ 397846 h 2381995"/>
                <a:gd name="connsiteX788" fmla="*/ 599925 w 2208274"/>
                <a:gd name="connsiteY788" fmla="*/ 401660 h 2381995"/>
                <a:gd name="connsiteX789" fmla="*/ 599925 w 2208274"/>
                <a:gd name="connsiteY789" fmla="*/ 405473 h 2381995"/>
                <a:gd name="connsiteX790" fmla="*/ 601196 w 2208274"/>
                <a:gd name="connsiteY790" fmla="*/ 409286 h 2381995"/>
                <a:gd name="connsiteX791" fmla="*/ 601196 w 2208274"/>
                <a:gd name="connsiteY791" fmla="*/ 411829 h 2381995"/>
                <a:gd name="connsiteX792" fmla="*/ 601196 w 2208274"/>
                <a:gd name="connsiteY792" fmla="*/ 415642 h 2381995"/>
                <a:gd name="connsiteX793" fmla="*/ 602467 w 2208274"/>
                <a:gd name="connsiteY793" fmla="*/ 418184 h 2381995"/>
                <a:gd name="connsiteX794" fmla="*/ 599925 w 2208274"/>
                <a:gd name="connsiteY794" fmla="*/ 424540 h 2381995"/>
                <a:gd name="connsiteX795" fmla="*/ 598654 w 2208274"/>
                <a:gd name="connsiteY795" fmla="*/ 423268 h 2381995"/>
                <a:gd name="connsiteX796" fmla="*/ 582131 w 2208274"/>
                <a:gd name="connsiteY796" fmla="*/ 357173 h 2381995"/>
                <a:gd name="connsiteX797" fmla="*/ 578318 w 2208274"/>
                <a:gd name="connsiteY797" fmla="*/ 355901 h 2381995"/>
                <a:gd name="connsiteX798" fmla="*/ 575776 w 2208274"/>
                <a:gd name="connsiteY798" fmla="*/ 353359 h 2381995"/>
                <a:gd name="connsiteX799" fmla="*/ 574505 w 2208274"/>
                <a:gd name="connsiteY799" fmla="*/ 349546 h 2381995"/>
                <a:gd name="connsiteX800" fmla="*/ 574505 w 2208274"/>
                <a:gd name="connsiteY800" fmla="*/ 343190 h 2381995"/>
                <a:gd name="connsiteX801" fmla="*/ 570692 w 2208274"/>
                <a:gd name="connsiteY801" fmla="*/ 335564 h 2381995"/>
                <a:gd name="connsiteX802" fmla="*/ 570692 w 2208274"/>
                <a:gd name="connsiteY802" fmla="*/ 333022 h 2381995"/>
                <a:gd name="connsiteX803" fmla="*/ 570692 w 2208274"/>
                <a:gd name="connsiteY803" fmla="*/ 329209 h 2381995"/>
                <a:gd name="connsiteX804" fmla="*/ 575776 w 2208274"/>
                <a:gd name="connsiteY804" fmla="*/ 324124 h 2381995"/>
                <a:gd name="connsiteX805" fmla="*/ 580860 w 2208274"/>
                <a:gd name="connsiteY805" fmla="*/ 329209 h 2381995"/>
                <a:gd name="connsiteX806" fmla="*/ 580860 w 2208274"/>
                <a:gd name="connsiteY806" fmla="*/ 331751 h 2381995"/>
                <a:gd name="connsiteX807" fmla="*/ 584673 w 2208274"/>
                <a:gd name="connsiteY807" fmla="*/ 339377 h 2381995"/>
                <a:gd name="connsiteX808" fmla="*/ 584673 w 2208274"/>
                <a:gd name="connsiteY808" fmla="*/ 341920 h 2381995"/>
                <a:gd name="connsiteX809" fmla="*/ 584673 w 2208274"/>
                <a:gd name="connsiteY809" fmla="*/ 347003 h 2381995"/>
                <a:gd name="connsiteX810" fmla="*/ 585944 w 2208274"/>
                <a:gd name="connsiteY810" fmla="*/ 348275 h 2381995"/>
                <a:gd name="connsiteX811" fmla="*/ 585944 w 2208274"/>
                <a:gd name="connsiteY811" fmla="*/ 354630 h 2381995"/>
                <a:gd name="connsiteX812" fmla="*/ 582131 w 2208274"/>
                <a:gd name="connsiteY812" fmla="*/ 357173 h 2381995"/>
                <a:gd name="connsiteX813" fmla="*/ 555439 w 2208274"/>
                <a:gd name="connsiteY813" fmla="*/ 297432 h 2381995"/>
                <a:gd name="connsiteX814" fmla="*/ 550355 w 2208274"/>
                <a:gd name="connsiteY814" fmla="*/ 292347 h 2381995"/>
                <a:gd name="connsiteX815" fmla="*/ 546542 w 2208274"/>
                <a:gd name="connsiteY815" fmla="*/ 288534 h 2381995"/>
                <a:gd name="connsiteX816" fmla="*/ 545271 w 2208274"/>
                <a:gd name="connsiteY816" fmla="*/ 284721 h 2381995"/>
                <a:gd name="connsiteX817" fmla="*/ 545271 w 2208274"/>
                <a:gd name="connsiteY817" fmla="*/ 284721 h 2381995"/>
                <a:gd name="connsiteX818" fmla="*/ 544000 w 2208274"/>
                <a:gd name="connsiteY818" fmla="*/ 283450 h 2381995"/>
                <a:gd name="connsiteX819" fmla="*/ 542729 w 2208274"/>
                <a:gd name="connsiteY819" fmla="*/ 282179 h 2381995"/>
                <a:gd name="connsiteX820" fmla="*/ 540187 w 2208274"/>
                <a:gd name="connsiteY820" fmla="*/ 278366 h 2381995"/>
                <a:gd name="connsiteX821" fmla="*/ 538916 w 2208274"/>
                <a:gd name="connsiteY821" fmla="*/ 277094 h 2381995"/>
                <a:gd name="connsiteX822" fmla="*/ 537645 w 2208274"/>
                <a:gd name="connsiteY822" fmla="*/ 273281 h 2381995"/>
                <a:gd name="connsiteX823" fmla="*/ 537645 w 2208274"/>
                <a:gd name="connsiteY823" fmla="*/ 272010 h 2381995"/>
                <a:gd name="connsiteX824" fmla="*/ 542729 w 2208274"/>
                <a:gd name="connsiteY824" fmla="*/ 266926 h 2381995"/>
                <a:gd name="connsiteX825" fmla="*/ 547813 w 2208274"/>
                <a:gd name="connsiteY825" fmla="*/ 272010 h 2381995"/>
                <a:gd name="connsiteX826" fmla="*/ 549084 w 2208274"/>
                <a:gd name="connsiteY826" fmla="*/ 273281 h 2381995"/>
                <a:gd name="connsiteX827" fmla="*/ 550355 w 2208274"/>
                <a:gd name="connsiteY827" fmla="*/ 274553 h 2381995"/>
                <a:gd name="connsiteX828" fmla="*/ 552897 w 2208274"/>
                <a:gd name="connsiteY828" fmla="*/ 278366 h 2381995"/>
                <a:gd name="connsiteX829" fmla="*/ 554168 w 2208274"/>
                <a:gd name="connsiteY829" fmla="*/ 279637 h 2381995"/>
                <a:gd name="connsiteX830" fmla="*/ 555439 w 2208274"/>
                <a:gd name="connsiteY830" fmla="*/ 283450 h 2381995"/>
                <a:gd name="connsiteX831" fmla="*/ 555439 w 2208274"/>
                <a:gd name="connsiteY831" fmla="*/ 283450 h 2381995"/>
                <a:gd name="connsiteX832" fmla="*/ 559252 w 2208274"/>
                <a:gd name="connsiteY832" fmla="*/ 287264 h 2381995"/>
                <a:gd name="connsiteX833" fmla="*/ 560523 w 2208274"/>
                <a:gd name="connsiteY833" fmla="*/ 291077 h 2381995"/>
                <a:gd name="connsiteX834" fmla="*/ 560523 w 2208274"/>
                <a:gd name="connsiteY834" fmla="*/ 292347 h 2381995"/>
                <a:gd name="connsiteX835" fmla="*/ 555439 w 2208274"/>
                <a:gd name="connsiteY835" fmla="*/ 297432 h 2381995"/>
                <a:gd name="connsiteX836" fmla="*/ 514766 w 2208274"/>
                <a:gd name="connsiteY836" fmla="*/ 242776 h 2381995"/>
                <a:gd name="connsiteX837" fmla="*/ 510953 w 2208274"/>
                <a:gd name="connsiteY837" fmla="*/ 241504 h 2381995"/>
                <a:gd name="connsiteX838" fmla="*/ 499514 w 2208274"/>
                <a:gd name="connsiteY838" fmla="*/ 228794 h 2381995"/>
                <a:gd name="connsiteX839" fmla="*/ 498243 w 2208274"/>
                <a:gd name="connsiteY839" fmla="*/ 226251 h 2381995"/>
                <a:gd name="connsiteX840" fmla="*/ 493159 w 2208274"/>
                <a:gd name="connsiteY840" fmla="*/ 221167 h 2381995"/>
                <a:gd name="connsiteX841" fmla="*/ 498243 w 2208274"/>
                <a:gd name="connsiteY841" fmla="*/ 216083 h 2381995"/>
                <a:gd name="connsiteX842" fmla="*/ 500785 w 2208274"/>
                <a:gd name="connsiteY842" fmla="*/ 216083 h 2381995"/>
                <a:gd name="connsiteX843" fmla="*/ 504598 w 2208274"/>
                <a:gd name="connsiteY843" fmla="*/ 217354 h 2381995"/>
                <a:gd name="connsiteX844" fmla="*/ 507140 w 2208274"/>
                <a:gd name="connsiteY844" fmla="*/ 219896 h 2381995"/>
                <a:gd name="connsiteX845" fmla="*/ 508411 w 2208274"/>
                <a:gd name="connsiteY845" fmla="*/ 223710 h 2381995"/>
                <a:gd name="connsiteX846" fmla="*/ 508411 w 2208274"/>
                <a:gd name="connsiteY846" fmla="*/ 223710 h 2381995"/>
                <a:gd name="connsiteX847" fmla="*/ 518579 w 2208274"/>
                <a:gd name="connsiteY847" fmla="*/ 233878 h 2381995"/>
                <a:gd name="connsiteX848" fmla="*/ 518579 w 2208274"/>
                <a:gd name="connsiteY848" fmla="*/ 240234 h 2381995"/>
                <a:gd name="connsiteX849" fmla="*/ 514766 w 2208274"/>
                <a:gd name="connsiteY849" fmla="*/ 242776 h 2381995"/>
                <a:gd name="connsiteX850" fmla="*/ 465196 w 2208274"/>
                <a:gd name="connsiteY850" fmla="*/ 193204 h 2381995"/>
                <a:gd name="connsiteX851" fmla="*/ 461383 w 2208274"/>
                <a:gd name="connsiteY851" fmla="*/ 190661 h 2381995"/>
                <a:gd name="connsiteX852" fmla="*/ 460112 w 2208274"/>
                <a:gd name="connsiteY852" fmla="*/ 189391 h 2381995"/>
                <a:gd name="connsiteX853" fmla="*/ 456299 w 2208274"/>
                <a:gd name="connsiteY853" fmla="*/ 185578 h 2381995"/>
                <a:gd name="connsiteX854" fmla="*/ 452486 w 2208274"/>
                <a:gd name="connsiteY854" fmla="*/ 183035 h 2381995"/>
                <a:gd name="connsiteX855" fmla="*/ 451215 w 2208274"/>
                <a:gd name="connsiteY855" fmla="*/ 181764 h 2381995"/>
                <a:gd name="connsiteX856" fmla="*/ 449944 w 2208274"/>
                <a:gd name="connsiteY856" fmla="*/ 180493 h 2381995"/>
                <a:gd name="connsiteX857" fmla="*/ 446131 w 2208274"/>
                <a:gd name="connsiteY857" fmla="*/ 179222 h 2381995"/>
                <a:gd name="connsiteX858" fmla="*/ 443589 w 2208274"/>
                <a:gd name="connsiteY858" fmla="*/ 177951 h 2381995"/>
                <a:gd name="connsiteX859" fmla="*/ 443589 w 2208274"/>
                <a:gd name="connsiteY859" fmla="*/ 171595 h 2381995"/>
                <a:gd name="connsiteX860" fmla="*/ 451215 w 2208274"/>
                <a:gd name="connsiteY860" fmla="*/ 171595 h 2381995"/>
                <a:gd name="connsiteX861" fmla="*/ 452486 w 2208274"/>
                <a:gd name="connsiteY861" fmla="*/ 171595 h 2381995"/>
                <a:gd name="connsiteX862" fmla="*/ 456299 w 2208274"/>
                <a:gd name="connsiteY862" fmla="*/ 172867 h 2381995"/>
                <a:gd name="connsiteX863" fmla="*/ 457570 w 2208274"/>
                <a:gd name="connsiteY863" fmla="*/ 174138 h 2381995"/>
                <a:gd name="connsiteX864" fmla="*/ 461383 w 2208274"/>
                <a:gd name="connsiteY864" fmla="*/ 176680 h 2381995"/>
                <a:gd name="connsiteX865" fmla="*/ 462654 w 2208274"/>
                <a:gd name="connsiteY865" fmla="*/ 177951 h 2381995"/>
                <a:gd name="connsiteX866" fmla="*/ 466467 w 2208274"/>
                <a:gd name="connsiteY866" fmla="*/ 181764 h 2381995"/>
                <a:gd name="connsiteX867" fmla="*/ 471551 w 2208274"/>
                <a:gd name="connsiteY867" fmla="*/ 186848 h 2381995"/>
                <a:gd name="connsiteX868" fmla="*/ 471551 w 2208274"/>
                <a:gd name="connsiteY868" fmla="*/ 188119 h 2381995"/>
                <a:gd name="connsiteX869" fmla="*/ 465196 w 2208274"/>
                <a:gd name="connsiteY869" fmla="*/ 193204 h 2381995"/>
                <a:gd name="connsiteX870" fmla="*/ 408000 w 2208274"/>
                <a:gd name="connsiteY870" fmla="*/ 153801 h 2381995"/>
                <a:gd name="connsiteX871" fmla="*/ 405458 w 2208274"/>
                <a:gd name="connsiteY871" fmla="*/ 153801 h 2381995"/>
                <a:gd name="connsiteX872" fmla="*/ 405458 w 2208274"/>
                <a:gd name="connsiteY872" fmla="*/ 153801 h 2381995"/>
                <a:gd name="connsiteX873" fmla="*/ 401645 w 2208274"/>
                <a:gd name="connsiteY873" fmla="*/ 152529 h 2381995"/>
                <a:gd name="connsiteX874" fmla="*/ 400374 w 2208274"/>
                <a:gd name="connsiteY874" fmla="*/ 151258 h 2381995"/>
                <a:gd name="connsiteX875" fmla="*/ 396561 w 2208274"/>
                <a:gd name="connsiteY875" fmla="*/ 149987 h 2381995"/>
                <a:gd name="connsiteX876" fmla="*/ 395290 w 2208274"/>
                <a:gd name="connsiteY876" fmla="*/ 148716 h 2381995"/>
                <a:gd name="connsiteX877" fmla="*/ 391477 w 2208274"/>
                <a:gd name="connsiteY877" fmla="*/ 146174 h 2381995"/>
                <a:gd name="connsiteX878" fmla="*/ 390206 w 2208274"/>
                <a:gd name="connsiteY878" fmla="*/ 144903 h 2381995"/>
                <a:gd name="connsiteX879" fmla="*/ 388935 w 2208274"/>
                <a:gd name="connsiteY879" fmla="*/ 143631 h 2381995"/>
                <a:gd name="connsiteX880" fmla="*/ 385122 w 2208274"/>
                <a:gd name="connsiteY880" fmla="*/ 142361 h 2381995"/>
                <a:gd name="connsiteX881" fmla="*/ 383850 w 2208274"/>
                <a:gd name="connsiteY881" fmla="*/ 141090 h 2381995"/>
                <a:gd name="connsiteX882" fmla="*/ 383850 w 2208274"/>
                <a:gd name="connsiteY882" fmla="*/ 134734 h 2381995"/>
                <a:gd name="connsiteX883" fmla="*/ 390206 w 2208274"/>
                <a:gd name="connsiteY883" fmla="*/ 134734 h 2381995"/>
                <a:gd name="connsiteX884" fmla="*/ 390206 w 2208274"/>
                <a:gd name="connsiteY884" fmla="*/ 134734 h 2381995"/>
                <a:gd name="connsiteX885" fmla="*/ 394019 w 2208274"/>
                <a:gd name="connsiteY885" fmla="*/ 136005 h 2381995"/>
                <a:gd name="connsiteX886" fmla="*/ 395290 w 2208274"/>
                <a:gd name="connsiteY886" fmla="*/ 137276 h 2381995"/>
                <a:gd name="connsiteX887" fmla="*/ 399103 w 2208274"/>
                <a:gd name="connsiteY887" fmla="*/ 139818 h 2381995"/>
                <a:gd name="connsiteX888" fmla="*/ 400374 w 2208274"/>
                <a:gd name="connsiteY888" fmla="*/ 141090 h 2381995"/>
                <a:gd name="connsiteX889" fmla="*/ 401645 w 2208274"/>
                <a:gd name="connsiteY889" fmla="*/ 142361 h 2381995"/>
                <a:gd name="connsiteX890" fmla="*/ 405458 w 2208274"/>
                <a:gd name="connsiteY890" fmla="*/ 143631 h 2381995"/>
                <a:gd name="connsiteX891" fmla="*/ 406729 w 2208274"/>
                <a:gd name="connsiteY891" fmla="*/ 144903 h 2381995"/>
                <a:gd name="connsiteX892" fmla="*/ 410542 w 2208274"/>
                <a:gd name="connsiteY892" fmla="*/ 146174 h 2381995"/>
                <a:gd name="connsiteX893" fmla="*/ 410542 w 2208274"/>
                <a:gd name="connsiteY893" fmla="*/ 153801 h 2381995"/>
                <a:gd name="connsiteX894" fmla="*/ 408000 w 2208274"/>
                <a:gd name="connsiteY894" fmla="*/ 153801 h 2381995"/>
                <a:gd name="connsiteX895" fmla="*/ 349533 w 2208274"/>
                <a:gd name="connsiteY895" fmla="*/ 123294 h 2381995"/>
                <a:gd name="connsiteX896" fmla="*/ 346991 w 2208274"/>
                <a:gd name="connsiteY896" fmla="*/ 123294 h 2381995"/>
                <a:gd name="connsiteX897" fmla="*/ 345720 w 2208274"/>
                <a:gd name="connsiteY897" fmla="*/ 122024 h 2381995"/>
                <a:gd name="connsiteX898" fmla="*/ 344449 w 2208274"/>
                <a:gd name="connsiteY898" fmla="*/ 120752 h 2381995"/>
                <a:gd name="connsiteX899" fmla="*/ 340636 w 2208274"/>
                <a:gd name="connsiteY899" fmla="*/ 119481 h 2381995"/>
                <a:gd name="connsiteX900" fmla="*/ 339364 w 2208274"/>
                <a:gd name="connsiteY900" fmla="*/ 118210 h 2381995"/>
                <a:gd name="connsiteX901" fmla="*/ 335551 w 2208274"/>
                <a:gd name="connsiteY901" fmla="*/ 116939 h 2381995"/>
                <a:gd name="connsiteX902" fmla="*/ 334280 w 2208274"/>
                <a:gd name="connsiteY902" fmla="*/ 115668 h 2381995"/>
                <a:gd name="connsiteX903" fmla="*/ 331738 w 2208274"/>
                <a:gd name="connsiteY903" fmla="*/ 115668 h 2381995"/>
                <a:gd name="connsiteX904" fmla="*/ 326654 w 2208274"/>
                <a:gd name="connsiteY904" fmla="*/ 113126 h 2381995"/>
                <a:gd name="connsiteX905" fmla="*/ 324112 w 2208274"/>
                <a:gd name="connsiteY905" fmla="*/ 109313 h 2381995"/>
                <a:gd name="connsiteX906" fmla="*/ 329196 w 2208274"/>
                <a:gd name="connsiteY906" fmla="*/ 104228 h 2381995"/>
                <a:gd name="connsiteX907" fmla="*/ 331738 w 2208274"/>
                <a:gd name="connsiteY907" fmla="*/ 104228 h 2381995"/>
                <a:gd name="connsiteX908" fmla="*/ 335551 w 2208274"/>
                <a:gd name="connsiteY908" fmla="*/ 106771 h 2381995"/>
                <a:gd name="connsiteX909" fmla="*/ 335551 w 2208274"/>
                <a:gd name="connsiteY909" fmla="*/ 106771 h 2381995"/>
                <a:gd name="connsiteX910" fmla="*/ 339364 w 2208274"/>
                <a:gd name="connsiteY910" fmla="*/ 108041 h 2381995"/>
                <a:gd name="connsiteX911" fmla="*/ 340636 w 2208274"/>
                <a:gd name="connsiteY911" fmla="*/ 109313 h 2381995"/>
                <a:gd name="connsiteX912" fmla="*/ 344449 w 2208274"/>
                <a:gd name="connsiteY912" fmla="*/ 110584 h 2381995"/>
                <a:gd name="connsiteX913" fmla="*/ 345720 w 2208274"/>
                <a:gd name="connsiteY913" fmla="*/ 111854 h 2381995"/>
                <a:gd name="connsiteX914" fmla="*/ 349533 w 2208274"/>
                <a:gd name="connsiteY914" fmla="*/ 113126 h 2381995"/>
                <a:gd name="connsiteX915" fmla="*/ 352075 w 2208274"/>
                <a:gd name="connsiteY915" fmla="*/ 115668 h 2381995"/>
                <a:gd name="connsiteX916" fmla="*/ 353346 w 2208274"/>
                <a:gd name="connsiteY916" fmla="*/ 122024 h 2381995"/>
                <a:gd name="connsiteX917" fmla="*/ 349533 w 2208274"/>
                <a:gd name="connsiteY917" fmla="*/ 123294 h 2381995"/>
                <a:gd name="connsiteX918" fmla="*/ 288523 w 2208274"/>
                <a:gd name="connsiteY918" fmla="*/ 95331 h 2381995"/>
                <a:gd name="connsiteX919" fmla="*/ 284710 w 2208274"/>
                <a:gd name="connsiteY919" fmla="*/ 94060 h 2381995"/>
                <a:gd name="connsiteX920" fmla="*/ 283439 w 2208274"/>
                <a:gd name="connsiteY920" fmla="*/ 94060 h 2381995"/>
                <a:gd name="connsiteX921" fmla="*/ 279626 w 2208274"/>
                <a:gd name="connsiteY921" fmla="*/ 92788 h 2381995"/>
                <a:gd name="connsiteX922" fmla="*/ 278355 w 2208274"/>
                <a:gd name="connsiteY922" fmla="*/ 91518 h 2381995"/>
                <a:gd name="connsiteX923" fmla="*/ 275813 w 2208274"/>
                <a:gd name="connsiteY923" fmla="*/ 91518 h 2381995"/>
                <a:gd name="connsiteX924" fmla="*/ 272000 w 2208274"/>
                <a:gd name="connsiteY924" fmla="*/ 88975 h 2381995"/>
                <a:gd name="connsiteX925" fmla="*/ 272000 w 2208274"/>
                <a:gd name="connsiteY925" fmla="*/ 88975 h 2381995"/>
                <a:gd name="connsiteX926" fmla="*/ 268187 w 2208274"/>
                <a:gd name="connsiteY926" fmla="*/ 87705 h 2381995"/>
                <a:gd name="connsiteX927" fmla="*/ 266916 w 2208274"/>
                <a:gd name="connsiteY927" fmla="*/ 86433 h 2381995"/>
                <a:gd name="connsiteX928" fmla="*/ 263103 w 2208274"/>
                <a:gd name="connsiteY928" fmla="*/ 81349 h 2381995"/>
                <a:gd name="connsiteX929" fmla="*/ 268187 w 2208274"/>
                <a:gd name="connsiteY929" fmla="*/ 76265 h 2381995"/>
                <a:gd name="connsiteX930" fmla="*/ 269458 w 2208274"/>
                <a:gd name="connsiteY930" fmla="*/ 76265 h 2381995"/>
                <a:gd name="connsiteX931" fmla="*/ 273271 w 2208274"/>
                <a:gd name="connsiteY931" fmla="*/ 77536 h 2381995"/>
                <a:gd name="connsiteX932" fmla="*/ 274542 w 2208274"/>
                <a:gd name="connsiteY932" fmla="*/ 78807 h 2381995"/>
                <a:gd name="connsiteX933" fmla="*/ 277084 w 2208274"/>
                <a:gd name="connsiteY933" fmla="*/ 78807 h 2381995"/>
                <a:gd name="connsiteX934" fmla="*/ 280897 w 2208274"/>
                <a:gd name="connsiteY934" fmla="*/ 81349 h 2381995"/>
                <a:gd name="connsiteX935" fmla="*/ 280897 w 2208274"/>
                <a:gd name="connsiteY935" fmla="*/ 81349 h 2381995"/>
                <a:gd name="connsiteX936" fmla="*/ 284710 w 2208274"/>
                <a:gd name="connsiteY936" fmla="*/ 82620 h 2381995"/>
                <a:gd name="connsiteX937" fmla="*/ 285981 w 2208274"/>
                <a:gd name="connsiteY937" fmla="*/ 83891 h 2381995"/>
                <a:gd name="connsiteX938" fmla="*/ 289794 w 2208274"/>
                <a:gd name="connsiteY938" fmla="*/ 85162 h 2381995"/>
                <a:gd name="connsiteX939" fmla="*/ 291065 w 2208274"/>
                <a:gd name="connsiteY939" fmla="*/ 86433 h 2381995"/>
                <a:gd name="connsiteX940" fmla="*/ 291065 w 2208274"/>
                <a:gd name="connsiteY940" fmla="*/ 92788 h 2381995"/>
                <a:gd name="connsiteX941" fmla="*/ 288523 w 2208274"/>
                <a:gd name="connsiteY941" fmla="*/ 95331 h 2381995"/>
                <a:gd name="connsiteX942" fmla="*/ 228785 w 2208274"/>
                <a:gd name="connsiteY942" fmla="*/ 69909 h 2381995"/>
                <a:gd name="connsiteX943" fmla="*/ 224972 w 2208274"/>
                <a:gd name="connsiteY943" fmla="*/ 68638 h 2381995"/>
                <a:gd name="connsiteX944" fmla="*/ 223701 w 2208274"/>
                <a:gd name="connsiteY944" fmla="*/ 68638 h 2381995"/>
                <a:gd name="connsiteX945" fmla="*/ 219888 w 2208274"/>
                <a:gd name="connsiteY945" fmla="*/ 68638 h 2381995"/>
                <a:gd name="connsiteX946" fmla="*/ 216075 w 2208274"/>
                <a:gd name="connsiteY946" fmla="*/ 67367 h 2381995"/>
                <a:gd name="connsiteX947" fmla="*/ 214804 w 2208274"/>
                <a:gd name="connsiteY947" fmla="*/ 66096 h 2381995"/>
                <a:gd name="connsiteX948" fmla="*/ 212262 w 2208274"/>
                <a:gd name="connsiteY948" fmla="*/ 64825 h 2381995"/>
                <a:gd name="connsiteX949" fmla="*/ 208449 w 2208274"/>
                <a:gd name="connsiteY949" fmla="*/ 64825 h 2381995"/>
                <a:gd name="connsiteX950" fmla="*/ 203364 w 2208274"/>
                <a:gd name="connsiteY950" fmla="*/ 59741 h 2381995"/>
                <a:gd name="connsiteX951" fmla="*/ 203364 w 2208274"/>
                <a:gd name="connsiteY951" fmla="*/ 58470 h 2381995"/>
                <a:gd name="connsiteX952" fmla="*/ 208449 w 2208274"/>
                <a:gd name="connsiteY952" fmla="*/ 53385 h 2381995"/>
                <a:gd name="connsiteX953" fmla="*/ 212262 w 2208274"/>
                <a:gd name="connsiteY953" fmla="*/ 54656 h 2381995"/>
                <a:gd name="connsiteX954" fmla="*/ 213533 w 2208274"/>
                <a:gd name="connsiteY954" fmla="*/ 54656 h 2381995"/>
                <a:gd name="connsiteX955" fmla="*/ 216075 w 2208274"/>
                <a:gd name="connsiteY955" fmla="*/ 54656 h 2381995"/>
                <a:gd name="connsiteX956" fmla="*/ 221159 w 2208274"/>
                <a:gd name="connsiteY956" fmla="*/ 57198 h 2381995"/>
                <a:gd name="connsiteX957" fmla="*/ 222430 w 2208274"/>
                <a:gd name="connsiteY957" fmla="*/ 58470 h 2381995"/>
                <a:gd name="connsiteX958" fmla="*/ 223701 w 2208274"/>
                <a:gd name="connsiteY958" fmla="*/ 59741 h 2381995"/>
                <a:gd name="connsiteX959" fmla="*/ 228785 w 2208274"/>
                <a:gd name="connsiteY959" fmla="*/ 59741 h 2381995"/>
                <a:gd name="connsiteX960" fmla="*/ 232598 w 2208274"/>
                <a:gd name="connsiteY960" fmla="*/ 61011 h 2381995"/>
                <a:gd name="connsiteX961" fmla="*/ 235140 w 2208274"/>
                <a:gd name="connsiteY961" fmla="*/ 63554 h 2381995"/>
                <a:gd name="connsiteX962" fmla="*/ 235140 w 2208274"/>
                <a:gd name="connsiteY962" fmla="*/ 69909 h 2381995"/>
                <a:gd name="connsiteX963" fmla="*/ 228785 w 2208274"/>
                <a:gd name="connsiteY963" fmla="*/ 69909 h 2381995"/>
                <a:gd name="connsiteX964" fmla="*/ 166505 w 2208274"/>
                <a:gd name="connsiteY964" fmla="*/ 49572 h 2381995"/>
                <a:gd name="connsiteX965" fmla="*/ 162692 w 2208274"/>
                <a:gd name="connsiteY965" fmla="*/ 48301 h 2381995"/>
                <a:gd name="connsiteX966" fmla="*/ 162692 w 2208274"/>
                <a:gd name="connsiteY966" fmla="*/ 48301 h 2381995"/>
                <a:gd name="connsiteX967" fmla="*/ 160150 w 2208274"/>
                <a:gd name="connsiteY967" fmla="*/ 48301 h 2381995"/>
                <a:gd name="connsiteX968" fmla="*/ 157607 w 2208274"/>
                <a:gd name="connsiteY968" fmla="*/ 48301 h 2381995"/>
                <a:gd name="connsiteX969" fmla="*/ 153794 w 2208274"/>
                <a:gd name="connsiteY969" fmla="*/ 47030 h 2381995"/>
                <a:gd name="connsiteX970" fmla="*/ 149981 w 2208274"/>
                <a:gd name="connsiteY970" fmla="*/ 47030 h 2381995"/>
                <a:gd name="connsiteX971" fmla="*/ 146168 w 2208274"/>
                <a:gd name="connsiteY971" fmla="*/ 45759 h 2381995"/>
                <a:gd name="connsiteX972" fmla="*/ 144897 w 2208274"/>
                <a:gd name="connsiteY972" fmla="*/ 44488 h 2381995"/>
                <a:gd name="connsiteX973" fmla="*/ 143626 w 2208274"/>
                <a:gd name="connsiteY973" fmla="*/ 44488 h 2381995"/>
                <a:gd name="connsiteX974" fmla="*/ 138542 w 2208274"/>
                <a:gd name="connsiteY974" fmla="*/ 39404 h 2381995"/>
                <a:gd name="connsiteX975" fmla="*/ 143626 w 2208274"/>
                <a:gd name="connsiteY975" fmla="*/ 34319 h 2381995"/>
                <a:gd name="connsiteX976" fmla="*/ 147439 w 2208274"/>
                <a:gd name="connsiteY976" fmla="*/ 34319 h 2381995"/>
                <a:gd name="connsiteX977" fmla="*/ 151252 w 2208274"/>
                <a:gd name="connsiteY977" fmla="*/ 35590 h 2381995"/>
                <a:gd name="connsiteX978" fmla="*/ 152523 w 2208274"/>
                <a:gd name="connsiteY978" fmla="*/ 36862 h 2381995"/>
                <a:gd name="connsiteX979" fmla="*/ 156336 w 2208274"/>
                <a:gd name="connsiteY979" fmla="*/ 36862 h 2381995"/>
                <a:gd name="connsiteX980" fmla="*/ 158879 w 2208274"/>
                <a:gd name="connsiteY980" fmla="*/ 36862 h 2381995"/>
                <a:gd name="connsiteX981" fmla="*/ 162692 w 2208274"/>
                <a:gd name="connsiteY981" fmla="*/ 38132 h 2381995"/>
                <a:gd name="connsiteX982" fmla="*/ 166505 w 2208274"/>
                <a:gd name="connsiteY982" fmla="*/ 38132 h 2381995"/>
                <a:gd name="connsiteX983" fmla="*/ 170318 w 2208274"/>
                <a:gd name="connsiteY983" fmla="*/ 39404 h 2381995"/>
                <a:gd name="connsiteX984" fmla="*/ 171589 w 2208274"/>
                <a:gd name="connsiteY984" fmla="*/ 40675 h 2381995"/>
                <a:gd name="connsiteX985" fmla="*/ 171589 w 2208274"/>
                <a:gd name="connsiteY985" fmla="*/ 47030 h 2381995"/>
                <a:gd name="connsiteX986" fmla="*/ 166505 w 2208274"/>
                <a:gd name="connsiteY986" fmla="*/ 49572 h 2381995"/>
                <a:gd name="connsiteX987" fmla="*/ 96598 w 2208274"/>
                <a:gd name="connsiteY987" fmla="*/ 30506 h 2381995"/>
                <a:gd name="connsiteX988" fmla="*/ 96598 w 2208274"/>
                <a:gd name="connsiteY988" fmla="*/ 30506 h 2381995"/>
                <a:gd name="connsiteX989" fmla="*/ 71178 w 2208274"/>
                <a:gd name="connsiteY989" fmla="*/ 24151 h 2381995"/>
                <a:gd name="connsiteX990" fmla="*/ 67364 w 2208274"/>
                <a:gd name="connsiteY990" fmla="*/ 17795 h 2381995"/>
                <a:gd name="connsiteX991" fmla="*/ 73720 w 2208274"/>
                <a:gd name="connsiteY991" fmla="*/ 13982 h 2381995"/>
                <a:gd name="connsiteX992" fmla="*/ 97869 w 2208274"/>
                <a:gd name="connsiteY992" fmla="*/ 20338 h 2381995"/>
                <a:gd name="connsiteX993" fmla="*/ 101682 w 2208274"/>
                <a:gd name="connsiteY993" fmla="*/ 26693 h 2381995"/>
                <a:gd name="connsiteX994" fmla="*/ 96598 w 2208274"/>
                <a:gd name="connsiteY994" fmla="*/ 30506 h 2381995"/>
                <a:gd name="connsiteX995" fmla="*/ 26692 w 2208274"/>
                <a:gd name="connsiteY995" fmla="*/ 15253 h 2381995"/>
                <a:gd name="connsiteX996" fmla="*/ 24150 w 2208274"/>
                <a:gd name="connsiteY996" fmla="*/ 15253 h 2381995"/>
                <a:gd name="connsiteX997" fmla="*/ 20336 w 2208274"/>
                <a:gd name="connsiteY997" fmla="*/ 12711 h 2381995"/>
                <a:gd name="connsiteX998" fmla="*/ 15252 w 2208274"/>
                <a:gd name="connsiteY998" fmla="*/ 12711 h 2381995"/>
                <a:gd name="connsiteX999" fmla="*/ 11439 w 2208274"/>
                <a:gd name="connsiteY999" fmla="*/ 11440 h 2381995"/>
                <a:gd name="connsiteX1000" fmla="*/ 10168 w 2208274"/>
                <a:gd name="connsiteY1000" fmla="*/ 10168 h 2381995"/>
                <a:gd name="connsiteX1001" fmla="*/ 5084 w 2208274"/>
                <a:gd name="connsiteY1001" fmla="*/ 10168 h 2381995"/>
                <a:gd name="connsiteX1002" fmla="*/ 0 w 2208274"/>
                <a:gd name="connsiteY1002" fmla="*/ 5085 h 2381995"/>
                <a:gd name="connsiteX1003" fmla="*/ 5084 w 2208274"/>
                <a:gd name="connsiteY1003" fmla="*/ 0 h 2381995"/>
                <a:gd name="connsiteX1004" fmla="*/ 12710 w 2208274"/>
                <a:gd name="connsiteY1004" fmla="*/ 0 h 2381995"/>
                <a:gd name="connsiteX1005" fmla="*/ 16523 w 2208274"/>
                <a:gd name="connsiteY1005" fmla="*/ 1272 h 2381995"/>
                <a:gd name="connsiteX1006" fmla="*/ 17794 w 2208274"/>
                <a:gd name="connsiteY1006" fmla="*/ 2542 h 2381995"/>
                <a:gd name="connsiteX1007" fmla="*/ 25421 w 2208274"/>
                <a:gd name="connsiteY1007" fmla="*/ 2542 h 2381995"/>
                <a:gd name="connsiteX1008" fmla="*/ 30505 w 2208274"/>
                <a:gd name="connsiteY1008" fmla="*/ 5085 h 2381995"/>
                <a:gd name="connsiteX1009" fmla="*/ 33047 w 2208274"/>
                <a:gd name="connsiteY1009" fmla="*/ 8898 h 2381995"/>
                <a:gd name="connsiteX1010" fmla="*/ 26692 w 2208274"/>
                <a:gd name="connsiteY1010" fmla="*/ 15253 h 238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Lst>
              <a:rect l="l" t="t" r="r" b="b"/>
              <a:pathLst>
                <a:path w="2208274" h="2381995">
                  <a:moveTo>
                    <a:pt x="2144224" y="2381996"/>
                  </a:moveTo>
                  <a:lnTo>
                    <a:pt x="2141682" y="2381996"/>
                  </a:lnTo>
                  <a:cubicBezTo>
                    <a:pt x="2139140" y="2381996"/>
                    <a:pt x="2136598" y="2379454"/>
                    <a:pt x="2136598" y="2376911"/>
                  </a:cubicBezTo>
                  <a:cubicBezTo>
                    <a:pt x="2136598" y="2374369"/>
                    <a:pt x="2139140" y="2371828"/>
                    <a:pt x="2141682" y="2371828"/>
                  </a:cubicBezTo>
                  <a:lnTo>
                    <a:pt x="2141682" y="2371828"/>
                  </a:lnTo>
                  <a:lnTo>
                    <a:pt x="2145495" y="2368014"/>
                  </a:lnTo>
                  <a:cubicBezTo>
                    <a:pt x="2146766" y="2366743"/>
                    <a:pt x="2148037" y="2366743"/>
                    <a:pt x="2149309" y="2366743"/>
                  </a:cubicBezTo>
                  <a:lnTo>
                    <a:pt x="2149309" y="2366743"/>
                  </a:lnTo>
                  <a:lnTo>
                    <a:pt x="2150579" y="2364201"/>
                  </a:lnTo>
                  <a:cubicBezTo>
                    <a:pt x="2150579" y="2361658"/>
                    <a:pt x="2153122" y="2359117"/>
                    <a:pt x="2155664" y="2359117"/>
                  </a:cubicBezTo>
                  <a:cubicBezTo>
                    <a:pt x="2158206" y="2359117"/>
                    <a:pt x="2160748" y="2361658"/>
                    <a:pt x="2160748" y="2364201"/>
                  </a:cubicBezTo>
                  <a:lnTo>
                    <a:pt x="2160748" y="2366743"/>
                  </a:lnTo>
                  <a:cubicBezTo>
                    <a:pt x="2160748" y="2368014"/>
                    <a:pt x="2160748" y="2369285"/>
                    <a:pt x="2159477" y="2370556"/>
                  </a:cubicBezTo>
                  <a:lnTo>
                    <a:pt x="2154393" y="2375641"/>
                  </a:lnTo>
                  <a:cubicBezTo>
                    <a:pt x="2153122" y="2376911"/>
                    <a:pt x="2151851" y="2376911"/>
                    <a:pt x="2150579" y="2376911"/>
                  </a:cubicBezTo>
                  <a:lnTo>
                    <a:pt x="2150579" y="2376911"/>
                  </a:lnTo>
                  <a:lnTo>
                    <a:pt x="2146766" y="2380724"/>
                  </a:lnTo>
                  <a:cubicBezTo>
                    <a:pt x="2146766" y="2381996"/>
                    <a:pt x="2145495" y="2381996"/>
                    <a:pt x="2144224" y="2381996"/>
                  </a:cubicBezTo>
                  <a:moveTo>
                    <a:pt x="2182355" y="2332424"/>
                  </a:moveTo>
                  <a:cubicBezTo>
                    <a:pt x="2182355" y="2332424"/>
                    <a:pt x="2181084" y="2332424"/>
                    <a:pt x="2181084" y="2332424"/>
                  </a:cubicBezTo>
                  <a:cubicBezTo>
                    <a:pt x="2178542" y="2331153"/>
                    <a:pt x="2177271" y="2328611"/>
                    <a:pt x="2178542" y="2326068"/>
                  </a:cubicBezTo>
                  <a:lnTo>
                    <a:pt x="2181084" y="2319713"/>
                  </a:lnTo>
                  <a:cubicBezTo>
                    <a:pt x="2181084" y="2318442"/>
                    <a:pt x="2182355" y="2317171"/>
                    <a:pt x="2183626" y="2317171"/>
                  </a:cubicBezTo>
                  <a:cubicBezTo>
                    <a:pt x="2183626" y="2317171"/>
                    <a:pt x="2183626" y="2315900"/>
                    <a:pt x="2184897" y="2315900"/>
                  </a:cubicBezTo>
                  <a:lnTo>
                    <a:pt x="2186168" y="2314629"/>
                  </a:lnTo>
                  <a:cubicBezTo>
                    <a:pt x="2186168" y="2313358"/>
                    <a:pt x="2186168" y="2313358"/>
                    <a:pt x="2186168" y="2312087"/>
                  </a:cubicBezTo>
                  <a:lnTo>
                    <a:pt x="2188710" y="2307002"/>
                  </a:lnTo>
                  <a:cubicBezTo>
                    <a:pt x="2188710" y="2307002"/>
                    <a:pt x="2188710" y="2305731"/>
                    <a:pt x="2189981" y="2305731"/>
                  </a:cubicBezTo>
                  <a:lnTo>
                    <a:pt x="2191252" y="2304460"/>
                  </a:lnTo>
                  <a:cubicBezTo>
                    <a:pt x="2193794" y="2303189"/>
                    <a:pt x="2196337" y="2303189"/>
                    <a:pt x="2198879" y="2304460"/>
                  </a:cubicBezTo>
                  <a:cubicBezTo>
                    <a:pt x="2201421" y="2305731"/>
                    <a:pt x="2201421" y="2309545"/>
                    <a:pt x="2198879" y="2310815"/>
                  </a:cubicBezTo>
                  <a:lnTo>
                    <a:pt x="2197608" y="2312087"/>
                  </a:lnTo>
                  <a:lnTo>
                    <a:pt x="2196337" y="2314629"/>
                  </a:lnTo>
                  <a:lnTo>
                    <a:pt x="2196337" y="2315900"/>
                  </a:lnTo>
                  <a:cubicBezTo>
                    <a:pt x="2196337" y="2317171"/>
                    <a:pt x="2196337" y="2318442"/>
                    <a:pt x="2195065" y="2319713"/>
                  </a:cubicBezTo>
                  <a:lnTo>
                    <a:pt x="2193794" y="2320984"/>
                  </a:lnTo>
                  <a:cubicBezTo>
                    <a:pt x="2193794" y="2323526"/>
                    <a:pt x="2192523" y="2324798"/>
                    <a:pt x="2189981" y="2326068"/>
                  </a:cubicBezTo>
                  <a:lnTo>
                    <a:pt x="2188710" y="2328611"/>
                  </a:lnTo>
                  <a:cubicBezTo>
                    <a:pt x="2186168" y="2331153"/>
                    <a:pt x="2184897" y="2332424"/>
                    <a:pt x="2182355" y="2332424"/>
                  </a:cubicBezTo>
                  <a:moveTo>
                    <a:pt x="2187439" y="2319713"/>
                  </a:moveTo>
                  <a:lnTo>
                    <a:pt x="2187439" y="2319713"/>
                  </a:lnTo>
                  <a:lnTo>
                    <a:pt x="2187439" y="2319713"/>
                  </a:lnTo>
                  <a:close/>
                  <a:moveTo>
                    <a:pt x="2203963" y="2268870"/>
                  </a:moveTo>
                  <a:cubicBezTo>
                    <a:pt x="2202692" y="2268870"/>
                    <a:pt x="2200150" y="2267599"/>
                    <a:pt x="2200150" y="2266328"/>
                  </a:cubicBezTo>
                  <a:lnTo>
                    <a:pt x="2197608" y="2261244"/>
                  </a:lnTo>
                  <a:cubicBezTo>
                    <a:pt x="2197608" y="2259972"/>
                    <a:pt x="2197608" y="2259972"/>
                    <a:pt x="2197608" y="2258701"/>
                  </a:cubicBezTo>
                  <a:lnTo>
                    <a:pt x="2197608" y="2258701"/>
                  </a:lnTo>
                  <a:cubicBezTo>
                    <a:pt x="2196337" y="2257431"/>
                    <a:pt x="2195065" y="2256159"/>
                    <a:pt x="2195065" y="2254888"/>
                  </a:cubicBezTo>
                  <a:lnTo>
                    <a:pt x="2195065" y="2251075"/>
                  </a:lnTo>
                  <a:lnTo>
                    <a:pt x="2192523" y="2244720"/>
                  </a:lnTo>
                  <a:cubicBezTo>
                    <a:pt x="2191252" y="2242178"/>
                    <a:pt x="2192523" y="2239635"/>
                    <a:pt x="2195065" y="2238365"/>
                  </a:cubicBezTo>
                  <a:cubicBezTo>
                    <a:pt x="2197608" y="2237093"/>
                    <a:pt x="2200150" y="2238365"/>
                    <a:pt x="2201421" y="2240906"/>
                  </a:cubicBezTo>
                  <a:lnTo>
                    <a:pt x="2203963" y="2247261"/>
                  </a:lnTo>
                  <a:cubicBezTo>
                    <a:pt x="2203963" y="2247261"/>
                    <a:pt x="2203963" y="2248533"/>
                    <a:pt x="2203963" y="2249804"/>
                  </a:cubicBezTo>
                  <a:lnTo>
                    <a:pt x="2203963" y="2249804"/>
                  </a:lnTo>
                  <a:cubicBezTo>
                    <a:pt x="2205234" y="2251075"/>
                    <a:pt x="2206505" y="2252346"/>
                    <a:pt x="2206505" y="2253617"/>
                  </a:cubicBezTo>
                  <a:lnTo>
                    <a:pt x="2206505" y="2257431"/>
                  </a:lnTo>
                  <a:lnTo>
                    <a:pt x="2207776" y="2261244"/>
                  </a:lnTo>
                  <a:cubicBezTo>
                    <a:pt x="2209047" y="2263786"/>
                    <a:pt x="2207776" y="2266328"/>
                    <a:pt x="2205234" y="2267599"/>
                  </a:cubicBezTo>
                  <a:cubicBezTo>
                    <a:pt x="2205234" y="2268870"/>
                    <a:pt x="2203963" y="2268870"/>
                    <a:pt x="2203963" y="2268870"/>
                  </a:cubicBezTo>
                  <a:moveTo>
                    <a:pt x="2174729" y="2204045"/>
                  </a:moveTo>
                  <a:cubicBezTo>
                    <a:pt x="2173458" y="2204045"/>
                    <a:pt x="2172187" y="2204045"/>
                    <a:pt x="2172187" y="2202774"/>
                  </a:cubicBezTo>
                  <a:cubicBezTo>
                    <a:pt x="2170916" y="2201503"/>
                    <a:pt x="2169645" y="2200232"/>
                    <a:pt x="2169645" y="2198961"/>
                  </a:cubicBezTo>
                  <a:lnTo>
                    <a:pt x="2169645" y="2196418"/>
                  </a:lnTo>
                  <a:lnTo>
                    <a:pt x="2168374" y="2195148"/>
                  </a:lnTo>
                  <a:cubicBezTo>
                    <a:pt x="2167103" y="2193877"/>
                    <a:pt x="2167103" y="2192605"/>
                    <a:pt x="2167103" y="2191335"/>
                  </a:cubicBezTo>
                  <a:lnTo>
                    <a:pt x="2167103" y="2191335"/>
                  </a:lnTo>
                  <a:lnTo>
                    <a:pt x="2165832" y="2190063"/>
                  </a:lnTo>
                  <a:cubicBezTo>
                    <a:pt x="2164561" y="2188792"/>
                    <a:pt x="2164561" y="2187522"/>
                    <a:pt x="2164561" y="2186250"/>
                  </a:cubicBezTo>
                  <a:lnTo>
                    <a:pt x="2164561" y="2186250"/>
                  </a:lnTo>
                  <a:lnTo>
                    <a:pt x="2163290" y="2184979"/>
                  </a:lnTo>
                  <a:cubicBezTo>
                    <a:pt x="2162019" y="2183708"/>
                    <a:pt x="2162019" y="2182437"/>
                    <a:pt x="2162019" y="2181166"/>
                  </a:cubicBezTo>
                  <a:lnTo>
                    <a:pt x="2162019" y="2181166"/>
                  </a:lnTo>
                  <a:cubicBezTo>
                    <a:pt x="2159477" y="2179895"/>
                    <a:pt x="2159477" y="2176082"/>
                    <a:pt x="2162019" y="2174811"/>
                  </a:cubicBezTo>
                  <a:cubicBezTo>
                    <a:pt x="2164561" y="2173539"/>
                    <a:pt x="2167103" y="2173539"/>
                    <a:pt x="2169645" y="2174811"/>
                  </a:cubicBezTo>
                  <a:lnTo>
                    <a:pt x="2170916" y="2176082"/>
                  </a:lnTo>
                  <a:cubicBezTo>
                    <a:pt x="2172187" y="2177352"/>
                    <a:pt x="2172187" y="2178624"/>
                    <a:pt x="2172187" y="2179895"/>
                  </a:cubicBezTo>
                  <a:lnTo>
                    <a:pt x="2172187" y="2179895"/>
                  </a:lnTo>
                  <a:lnTo>
                    <a:pt x="2173458" y="2181166"/>
                  </a:lnTo>
                  <a:cubicBezTo>
                    <a:pt x="2174729" y="2182437"/>
                    <a:pt x="2174729" y="2183708"/>
                    <a:pt x="2174729" y="2184979"/>
                  </a:cubicBezTo>
                  <a:lnTo>
                    <a:pt x="2174729" y="2184979"/>
                  </a:lnTo>
                  <a:lnTo>
                    <a:pt x="2176000" y="2186250"/>
                  </a:lnTo>
                  <a:cubicBezTo>
                    <a:pt x="2177271" y="2187522"/>
                    <a:pt x="2177271" y="2188792"/>
                    <a:pt x="2177271" y="2190063"/>
                  </a:cubicBezTo>
                  <a:lnTo>
                    <a:pt x="2177271" y="2190063"/>
                  </a:lnTo>
                  <a:lnTo>
                    <a:pt x="2178542" y="2191335"/>
                  </a:lnTo>
                  <a:cubicBezTo>
                    <a:pt x="2179813" y="2192605"/>
                    <a:pt x="2179813" y="2193877"/>
                    <a:pt x="2179813" y="2195148"/>
                  </a:cubicBezTo>
                  <a:lnTo>
                    <a:pt x="2179813" y="2198961"/>
                  </a:lnTo>
                  <a:cubicBezTo>
                    <a:pt x="2179813" y="2200232"/>
                    <a:pt x="2179813" y="2202774"/>
                    <a:pt x="2178542" y="2204045"/>
                  </a:cubicBezTo>
                  <a:cubicBezTo>
                    <a:pt x="2178542" y="2204045"/>
                    <a:pt x="2176000" y="2204045"/>
                    <a:pt x="2174729" y="2204045"/>
                  </a:cubicBezTo>
                  <a:moveTo>
                    <a:pt x="2136598" y="2148118"/>
                  </a:moveTo>
                  <a:cubicBezTo>
                    <a:pt x="2135327" y="2148118"/>
                    <a:pt x="2134056" y="2148118"/>
                    <a:pt x="2132785" y="2146847"/>
                  </a:cubicBezTo>
                  <a:lnTo>
                    <a:pt x="2130243" y="2144305"/>
                  </a:lnTo>
                  <a:cubicBezTo>
                    <a:pt x="2128972" y="2143034"/>
                    <a:pt x="2128972" y="2143034"/>
                    <a:pt x="2128972" y="2141762"/>
                  </a:cubicBezTo>
                  <a:lnTo>
                    <a:pt x="2126430" y="2140492"/>
                  </a:lnTo>
                  <a:cubicBezTo>
                    <a:pt x="2126430" y="2140492"/>
                    <a:pt x="2125159" y="2140492"/>
                    <a:pt x="2125159" y="2139220"/>
                  </a:cubicBezTo>
                  <a:lnTo>
                    <a:pt x="2122617" y="2136679"/>
                  </a:lnTo>
                  <a:cubicBezTo>
                    <a:pt x="2121346" y="2135407"/>
                    <a:pt x="2121346" y="2135407"/>
                    <a:pt x="2121346" y="2134136"/>
                  </a:cubicBezTo>
                  <a:lnTo>
                    <a:pt x="2118804" y="2132865"/>
                  </a:lnTo>
                  <a:cubicBezTo>
                    <a:pt x="2118804" y="2132865"/>
                    <a:pt x="2117533" y="2132865"/>
                    <a:pt x="2117533" y="2131594"/>
                  </a:cubicBezTo>
                  <a:lnTo>
                    <a:pt x="2114991" y="2129052"/>
                  </a:lnTo>
                  <a:cubicBezTo>
                    <a:pt x="2112449" y="2127781"/>
                    <a:pt x="2112449" y="2123968"/>
                    <a:pt x="2114991" y="2122696"/>
                  </a:cubicBezTo>
                  <a:cubicBezTo>
                    <a:pt x="2117533" y="2121425"/>
                    <a:pt x="2120075" y="2121425"/>
                    <a:pt x="2122617" y="2122696"/>
                  </a:cubicBezTo>
                  <a:lnTo>
                    <a:pt x="2123888" y="2123968"/>
                  </a:lnTo>
                  <a:lnTo>
                    <a:pt x="2127701" y="2126509"/>
                  </a:lnTo>
                  <a:cubicBezTo>
                    <a:pt x="2128972" y="2127781"/>
                    <a:pt x="2130243" y="2129052"/>
                    <a:pt x="2130243" y="2130323"/>
                  </a:cubicBezTo>
                  <a:lnTo>
                    <a:pt x="2130243" y="2131594"/>
                  </a:lnTo>
                  <a:lnTo>
                    <a:pt x="2134056" y="2134136"/>
                  </a:lnTo>
                  <a:cubicBezTo>
                    <a:pt x="2135327" y="2135407"/>
                    <a:pt x="2136598" y="2136679"/>
                    <a:pt x="2136598" y="2137949"/>
                  </a:cubicBezTo>
                  <a:lnTo>
                    <a:pt x="2136598" y="2139220"/>
                  </a:lnTo>
                  <a:cubicBezTo>
                    <a:pt x="2139140" y="2140492"/>
                    <a:pt x="2139140" y="2144305"/>
                    <a:pt x="2136598" y="2145575"/>
                  </a:cubicBezTo>
                  <a:cubicBezTo>
                    <a:pt x="2139140" y="2148118"/>
                    <a:pt x="2137869" y="2148118"/>
                    <a:pt x="2136598" y="2148118"/>
                  </a:cubicBezTo>
                  <a:moveTo>
                    <a:pt x="2087028" y="2102359"/>
                  </a:moveTo>
                  <a:cubicBezTo>
                    <a:pt x="2085757" y="2102359"/>
                    <a:pt x="2085757" y="2102359"/>
                    <a:pt x="2084486" y="2102359"/>
                  </a:cubicBezTo>
                  <a:lnTo>
                    <a:pt x="2080673" y="2099817"/>
                  </a:lnTo>
                  <a:cubicBezTo>
                    <a:pt x="2079402" y="2098546"/>
                    <a:pt x="2078131" y="2097275"/>
                    <a:pt x="2078131" y="2096004"/>
                  </a:cubicBezTo>
                  <a:cubicBezTo>
                    <a:pt x="2076860" y="2096004"/>
                    <a:pt x="2075589" y="2096004"/>
                    <a:pt x="2074318" y="2094732"/>
                  </a:cubicBezTo>
                  <a:lnTo>
                    <a:pt x="2073047" y="2093462"/>
                  </a:lnTo>
                  <a:lnTo>
                    <a:pt x="2069234" y="2090919"/>
                  </a:lnTo>
                  <a:cubicBezTo>
                    <a:pt x="2067963" y="2089649"/>
                    <a:pt x="2066692" y="2088377"/>
                    <a:pt x="2066692" y="2087106"/>
                  </a:cubicBezTo>
                  <a:lnTo>
                    <a:pt x="2066692" y="2087106"/>
                  </a:lnTo>
                  <a:cubicBezTo>
                    <a:pt x="2066692" y="2087106"/>
                    <a:pt x="2066692" y="2085835"/>
                    <a:pt x="2066692" y="2085835"/>
                  </a:cubicBezTo>
                  <a:cubicBezTo>
                    <a:pt x="2066692" y="2083293"/>
                    <a:pt x="2067963" y="2080751"/>
                    <a:pt x="2071776" y="2080751"/>
                  </a:cubicBezTo>
                  <a:lnTo>
                    <a:pt x="2073047" y="2080751"/>
                  </a:lnTo>
                  <a:cubicBezTo>
                    <a:pt x="2075589" y="2080751"/>
                    <a:pt x="2078131" y="2082022"/>
                    <a:pt x="2078131" y="2084564"/>
                  </a:cubicBezTo>
                  <a:lnTo>
                    <a:pt x="2080673" y="2085835"/>
                  </a:lnTo>
                  <a:cubicBezTo>
                    <a:pt x="2080673" y="2085835"/>
                    <a:pt x="2081944" y="2085835"/>
                    <a:pt x="2081944" y="2087106"/>
                  </a:cubicBezTo>
                  <a:lnTo>
                    <a:pt x="2083215" y="2088377"/>
                  </a:lnTo>
                  <a:cubicBezTo>
                    <a:pt x="2084486" y="2088377"/>
                    <a:pt x="2085757" y="2088377"/>
                    <a:pt x="2087028" y="2089649"/>
                  </a:cubicBezTo>
                  <a:lnTo>
                    <a:pt x="2089570" y="2092191"/>
                  </a:lnTo>
                  <a:cubicBezTo>
                    <a:pt x="2090841" y="2093462"/>
                    <a:pt x="2090841" y="2093462"/>
                    <a:pt x="2090841" y="2094732"/>
                  </a:cubicBezTo>
                  <a:lnTo>
                    <a:pt x="2092112" y="2096004"/>
                  </a:lnTo>
                  <a:cubicBezTo>
                    <a:pt x="2094654" y="2097275"/>
                    <a:pt x="2095925" y="2099817"/>
                    <a:pt x="2094654" y="2102359"/>
                  </a:cubicBezTo>
                  <a:cubicBezTo>
                    <a:pt x="2089570" y="2101088"/>
                    <a:pt x="2088299" y="2102359"/>
                    <a:pt x="2087028" y="2102359"/>
                  </a:cubicBezTo>
                  <a:moveTo>
                    <a:pt x="2029832" y="2068040"/>
                  </a:moveTo>
                  <a:lnTo>
                    <a:pt x="2027290" y="2068040"/>
                  </a:lnTo>
                  <a:cubicBezTo>
                    <a:pt x="2026019" y="2068040"/>
                    <a:pt x="2024748" y="2068040"/>
                    <a:pt x="2023477" y="2066769"/>
                  </a:cubicBezTo>
                  <a:lnTo>
                    <a:pt x="2022206" y="2065498"/>
                  </a:lnTo>
                  <a:cubicBezTo>
                    <a:pt x="2020935" y="2065498"/>
                    <a:pt x="2019664" y="2065498"/>
                    <a:pt x="2018393" y="2064227"/>
                  </a:cubicBezTo>
                  <a:lnTo>
                    <a:pt x="2017121" y="2062955"/>
                  </a:lnTo>
                  <a:lnTo>
                    <a:pt x="2014579" y="2062955"/>
                  </a:lnTo>
                  <a:cubicBezTo>
                    <a:pt x="2013308" y="2062955"/>
                    <a:pt x="2010766" y="2061685"/>
                    <a:pt x="2010766" y="2060414"/>
                  </a:cubicBezTo>
                  <a:lnTo>
                    <a:pt x="2010766" y="2060414"/>
                  </a:lnTo>
                  <a:cubicBezTo>
                    <a:pt x="2009495" y="2060414"/>
                    <a:pt x="2009495" y="2060414"/>
                    <a:pt x="2008224" y="2060414"/>
                  </a:cubicBezTo>
                  <a:lnTo>
                    <a:pt x="2006953" y="2059142"/>
                  </a:lnTo>
                  <a:cubicBezTo>
                    <a:pt x="2004411" y="2057872"/>
                    <a:pt x="2003140" y="2055329"/>
                    <a:pt x="2004411" y="2052787"/>
                  </a:cubicBezTo>
                  <a:cubicBezTo>
                    <a:pt x="2005682" y="2050245"/>
                    <a:pt x="2008224" y="2048974"/>
                    <a:pt x="2010766" y="2050245"/>
                  </a:cubicBezTo>
                  <a:lnTo>
                    <a:pt x="2010766" y="2050245"/>
                  </a:lnTo>
                  <a:lnTo>
                    <a:pt x="2014579" y="2050245"/>
                  </a:lnTo>
                  <a:cubicBezTo>
                    <a:pt x="2015851" y="2050245"/>
                    <a:pt x="2018393" y="2051516"/>
                    <a:pt x="2018393" y="2052787"/>
                  </a:cubicBezTo>
                  <a:lnTo>
                    <a:pt x="2018393" y="2052787"/>
                  </a:lnTo>
                  <a:cubicBezTo>
                    <a:pt x="2019664" y="2052787"/>
                    <a:pt x="2020935" y="2052787"/>
                    <a:pt x="2022206" y="2054059"/>
                  </a:cubicBezTo>
                  <a:lnTo>
                    <a:pt x="2023477" y="2055329"/>
                  </a:lnTo>
                  <a:cubicBezTo>
                    <a:pt x="2024748" y="2055329"/>
                    <a:pt x="2026019" y="2055329"/>
                    <a:pt x="2027290" y="2056600"/>
                  </a:cubicBezTo>
                  <a:lnTo>
                    <a:pt x="2028561" y="2057872"/>
                  </a:lnTo>
                  <a:cubicBezTo>
                    <a:pt x="2031103" y="2057872"/>
                    <a:pt x="2033645" y="2060414"/>
                    <a:pt x="2033645" y="2062955"/>
                  </a:cubicBezTo>
                  <a:cubicBezTo>
                    <a:pt x="2034916" y="2065498"/>
                    <a:pt x="2032374" y="2068040"/>
                    <a:pt x="2029832" y="2068040"/>
                  </a:cubicBezTo>
                  <a:moveTo>
                    <a:pt x="1968823" y="2040076"/>
                  </a:moveTo>
                  <a:cubicBezTo>
                    <a:pt x="1966280" y="2040076"/>
                    <a:pt x="1965009" y="2038806"/>
                    <a:pt x="1963738" y="2037534"/>
                  </a:cubicBezTo>
                  <a:cubicBezTo>
                    <a:pt x="1963738" y="2037534"/>
                    <a:pt x="1962467" y="2037534"/>
                    <a:pt x="1962467" y="2036263"/>
                  </a:cubicBezTo>
                  <a:lnTo>
                    <a:pt x="1961196" y="2034992"/>
                  </a:lnTo>
                  <a:cubicBezTo>
                    <a:pt x="1959925" y="2034992"/>
                    <a:pt x="1958654" y="2034992"/>
                    <a:pt x="1957383" y="2033721"/>
                  </a:cubicBezTo>
                  <a:lnTo>
                    <a:pt x="1956112" y="2032450"/>
                  </a:lnTo>
                  <a:cubicBezTo>
                    <a:pt x="1954841" y="2032450"/>
                    <a:pt x="1952299" y="2031179"/>
                    <a:pt x="1952299" y="2029908"/>
                  </a:cubicBezTo>
                  <a:lnTo>
                    <a:pt x="1952299" y="2029908"/>
                  </a:lnTo>
                  <a:cubicBezTo>
                    <a:pt x="1949757" y="2029908"/>
                    <a:pt x="1947215" y="2027366"/>
                    <a:pt x="1947215" y="2024823"/>
                  </a:cubicBezTo>
                  <a:cubicBezTo>
                    <a:pt x="1947215" y="2021010"/>
                    <a:pt x="1951028" y="2018468"/>
                    <a:pt x="1953570" y="2019739"/>
                  </a:cubicBezTo>
                  <a:lnTo>
                    <a:pt x="1956112" y="2019739"/>
                  </a:lnTo>
                  <a:cubicBezTo>
                    <a:pt x="1958654" y="2019739"/>
                    <a:pt x="1959925" y="2021010"/>
                    <a:pt x="1961196" y="2022282"/>
                  </a:cubicBezTo>
                  <a:cubicBezTo>
                    <a:pt x="1961196" y="2022282"/>
                    <a:pt x="1962467" y="2022282"/>
                    <a:pt x="1962467" y="2023552"/>
                  </a:cubicBezTo>
                  <a:lnTo>
                    <a:pt x="1963738" y="2024823"/>
                  </a:lnTo>
                  <a:cubicBezTo>
                    <a:pt x="1965009" y="2024823"/>
                    <a:pt x="1966280" y="2024823"/>
                    <a:pt x="1967551" y="2026095"/>
                  </a:cubicBezTo>
                  <a:lnTo>
                    <a:pt x="1968823" y="2027366"/>
                  </a:lnTo>
                  <a:cubicBezTo>
                    <a:pt x="1971365" y="2027366"/>
                    <a:pt x="1973907" y="2029908"/>
                    <a:pt x="1973907" y="2032450"/>
                  </a:cubicBezTo>
                  <a:lnTo>
                    <a:pt x="1973907" y="2032450"/>
                  </a:lnTo>
                  <a:cubicBezTo>
                    <a:pt x="1973907" y="2032450"/>
                    <a:pt x="1973907" y="2033721"/>
                    <a:pt x="1973907" y="2033721"/>
                  </a:cubicBezTo>
                  <a:cubicBezTo>
                    <a:pt x="1973907" y="2037534"/>
                    <a:pt x="1971365" y="2040076"/>
                    <a:pt x="1968823" y="2040076"/>
                  </a:cubicBezTo>
                  <a:moveTo>
                    <a:pt x="1912897" y="2007029"/>
                  </a:moveTo>
                  <a:cubicBezTo>
                    <a:pt x="1911626" y="2007029"/>
                    <a:pt x="1910355" y="2007029"/>
                    <a:pt x="1909084" y="2005757"/>
                  </a:cubicBezTo>
                  <a:lnTo>
                    <a:pt x="1907813" y="2005757"/>
                  </a:lnTo>
                  <a:cubicBezTo>
                    <a:pt x="1906542" y="2005757"/>
                    <a:pt x="1905271" y="2005757"/>
                    <a:pt x="1904000" y="2004486"/>
                  </a:cubicBezTo>
                  <a:lnTo>
                    <a:pt x="1902729" y="2003216"/>
                  </a:lnTo>
                  <a:cubicBezTo>
                    <a:pt x="1901458" y="2003216"/>
                    <a:pt x="1900187" y="2003216"/>
                    <a:pt x="1898916" y="2001944"/>
                  </a:cubicBezTo>
                  <a:lnTo>
                    <a:pt x="1897645" y="2000673"/>
                  </a:lnTo>
                  <a:lnTo>
                    <a:pt x="1888748" y="1996860"/>
                  </a:lnTo>
                  <a:cubicBezTo>
                    <a:pt x="1886206" y="1995589"/>
                    <a:pt x="1884935" y="1993046"/>
                    <a:pt x="1886206" y="1990505"/>
                  </a:cubicBezTo>
                  <a:cubicBezTo>
                    <a:pt x="1887477" y="1987962"/>
                    <a:pt x="1890019" y="1986691"/>
                    <a:pt x="1892561" y="1987962"/>
                  </a:cubicBezTo>
                  <a:lnTo>
                    <a:pt x="1901458" y="1993046"/>
                  </a:lnTo>
                  <a:cubicBezTo>
                    <a:pt x="1901458" y="1993046"/>
                    <a:pt x="1902729" y="1993046"/>
                    <a:pt x="1902729" y="1994318"/>
                  </a:cubicBezTo>
                  <a:lnTo>
                    <a:pt x="1904000" y="1995589"/>
                  </a:lnTo>
                  <a:cubicBezTo>
                    <a:pt x="1905271" y="1995589"/>
                    <a:pt x="1906542" y="1995589"/>
                    <a:pt x="1907813" y="1996860"/>
                  </a:cubicBezTo>
                  <a:lnTo>
                    <a:pt x="1909084" y="1998131"/>
                  </a:lnTo>
                  <a:cubicBezTo>
                    <a:pt x="1910355" y="1998131"/>
                    <a:pt x="1911626" y="1998131"/>
                    <a:pt x="1912897" y="1999402"/>
                  </a:cubicBezTo>
                  <a:lnTo>
                    <a:pt x="1915439" y="2001944"/>
                  </a:lnTo>
                  <a:cubicBezTo>
                    <a:pt x="1917981" y="2003216"/>
                    <a:pt x="1917981" y="2007029"/>
                    <a:pt x="1915439" y="2008299"/>
                  </a:cubicBezTo>
                  <a:cubicBezTo>
                    <a:pt x="1915439" y="2007029"/>
                    <a:pt x="1914168" y="2007029"/>
                    <a:pt x="1912897" y="2007029"/>
                  </a:cubicBezTo>
                  <a:moveTo>
                    <a:pt x="1853159" y="1976523"/>
                  </a:moveTo>
                  <a:cubicBezTo>
                    <a:pt x="1851888" y="1976523"/>
                    <a:pt x="1850617" y="1976523"/>
                    <a:pt x="1849346" y="1975252"/>
                  </a:cubicBezTo>
                  <a:cubicBezTo>
                    <a:pt x="1848075" y="1975252"/>
                    <a:pt x="1848075" y="1975252"/>
                    <a:pt x="1846804" y="1973980"/>
                  </a:cubicBezTo>
                  <a:lnTo>
                    <a:pt x="1845533" y="1972709"/>
                  </a:lnTo>
                  <a:lnTo>
                    <a:pt x="1842991" y="1972709"/>
                  </a:lnTo>
                  <a:cubicBezTo>
                    <a:pt x="1841720" y="1972709"/>
                    <a:pt x="1840449" y="1972709"/>
                    <a:pt x="1839177" y="1971439"/>
                  </a:cubicBezTo>
                  <a:lnTo>
                    <a:pt x="1837907" y="1970167"/>
                  </a:lnTo>
                  <a:lnTo>
                    <a:pt x="1830280" y="1966354"/>
                  </a:lnTo>
                  <a:cubicBezTo>
                    <a:pt x="1827738" y="1965083"/>
                    <a:pt x="1826467" y="1962541"/>
                    <a:pt x="1827738" y="1959999"/>
                  </a:cubicBezTo>
                  <a:cubicBezTo>
                    <a:pt x="1829009" y="1957456"/>
                    <a:pt x="1831551" y="1956186"/>
                    <a:pt x="1834093" y="1957456"/>
                  </a:cubicBezTo>
                  <a:lnTo>
                    <a:pt x="1842991" y="1961269"/>
                  </a:lnTo>
                  <a:cubicBezTo>
                    <a:pt x="1842991" y="1961269"/>
                    <a:pt x="1844262" y="1961269"/>
                    <a:pt x="1844262" y="1962541"/>
                  </a:cubicBezTo>
                  <a:lnTo>
                    <a:pt x="1845533" y="1963812"/>
                  </a:lnTo>
                  <a:lnTo>
                    <a:pt x="1848075" y="1963812"/>
                  </a:lnTo>
                  <a:cubicBezTo>
                    <a:pt x="1849346" y="1963812"/>
                    <a:pt x="1850617" y="1963812"/>
                    <a:pt x="1851888" y="1965083"/>
                  </a:cubicBezTo>
                  <a:lnTo>
                    <a:pt x="1853159" y="1966354"/>
                  </a:lnTo>
                  <a:cubicBezTo>
                    <a:pt x="1855701" y="1966354"/>
                    <a:pt x="1858243" y="1968896"/>
                    <a:pt x="1858243" y="1971439"/>
                  </a:cubicBezTo>
                  <a:lnTo>
                    <a:pt x="1858243" y="1972709"/>
                  </a:lnTo>
                  <a:cubicBezTo>
                    <a:pt x="1858243" y="1973980"/>
                    <a:pt x="1856972" y="1976523"/>
                    <a:pt x="1853159" y="1976523"/>
                  </a:cubicBezTo>
                  <a:moveTo>
                    <a:pt x="1792150" y="1943475"/>
                  </a:moveTo>
                  <a:cubicBezTo>
                    <a:pt x="1790879" y="1943475"/>
                    <a:pt x="1790879" y="1943475"/>
                    <a:pt x="1789607" y="1942203"/>
                  </a:cubicBezTo>
                  <a:lnTo>
                    <a:pt x="1789607" y="1942203"/>
                  </a:lnTo>
                  <a:cubicBezTo>
                    <a:pt x="1788336" y="1942203"/>
                    <a:pt x="1787065" y="1942203"/>
                    <a:pt x="1785794" y="1940933"/>
                  </a:cubicBezTo>
                  <a:lnTo>
                    <a:pt x="1784523" y="1939662"/>
                  </a:lnTo>
                  <a:cubicBezTo>
                    <a:pt x="1783252" y="1939662"/>
                    <a:pt x="1781981" y="1939662"/>
                    <a:pt x="1780710" y="1938390"/>
                  </a:cubicBezTo>
                  <a:lnTo>
                    <a:pt x="1774355" y="1933306"/>
                  </a:lnTo>
                  <a:cubicBezTo>
                    <a:pt x="1773084" y="1933306"/>
                    <a:pt x="1771813" y="1933306"/>
                    <a:pt x="1770542" y="1932035"/>
                  </a:cubicBezTo>
                  <a:lnTo>
                    <a:pt x="1768000" y="1929493"/>
                  </a:lnTo>
                  <a:cubicBezTo>
                    <a:pt x="1765458" y="1928222"/>
                    <a:pt x="1765458" y="1924409"/>
                    <a:pt x="1768000" y="1923137"/>
                  </a:cubicBezTo>
                  <a:cubicBezTo>
                    <a:pt x="1770542" y="1921866"/>
                    <a:pt x="1773084" y="1921866"/>
                    <a:pt x="1775626" y="1923137"/>
                  </a:cubicBezTo>
                  <a:lnTo>
                    <a:pt x="1776897" y="1924409"/>
                  </a:lnTo>
                  <a:cubicBezTo>
                    <a:pt x="1778168" y="1924409"/>
                    <a:pt x="1779439" y="1924409"/>
                    <a:pt x="1780710" y="1925679"/>
                  </a:cubicBezTo>
                  <a:lnTo>
                    <a:pt x="1787065" y="1930764"/>
                  </a:lnTo>
                  <a:cubicBezTo>
                    <a:pt x="1788336" y="1930764"/>
                    <a:pt x="1789607" y="1930764"/>
                    <a:pt x="1790879" y="1932035"/>
                  </a:cubicBezTo>
                  <a:lnTo>
                    <a:pt x="1792150" y="1933306"/>
                  </a:lnTo>
                  <a:cubicBezTo>
                    <a:pt x="1793421" y="1933306"/>
                    <a:pt x="1794692" y="1933306"/>
                    <a:pt x="1795963" y="1934577"/>
                  </a:cubicBezTo>
                  <a:lnTo>
                    <a:pt x="1797234" y="1935848"/>
                  </a:lnTo>
                  <a:cubicBezTo>
                    <a:pt x="1799776" y="1937119"/>
                    <a:pt x="1799776" y="1940933"/>
                    <a:pt x="1797234" y="1942203"/>
                  </a:cubicBezTo>
                  <a:cubicBezTo>
                    <a:pt x="1794692" y="1942203"/>
                    <a:pt x="1793421" y="1943475"/>
                    <a:pt x="1792150" y="1943475"/>
                  </a:cubicBezTo>
                  <a:moveTo>
                    <a:pt x="1734953" y="1905343"/>
                  </a:moveTo>
                  <a:cubicBezTo>
                    <a:pt x="1733682" y="1905343"/>
                    <a:pt x="1732411" y="1905343"/>
                    <a:pt x="1731140" y="1904071"/>
                  </a:cubicBezTo>
                  <a:lnTo>
                    <a:pt x="1724785" y="1897716"/>
                  </a:lnTo>
                  <a:cubicBezTo>
                    <a:pt x="1723514" y="1897716"/>
                    <a:pt x="1722243" y="1897716"/>
                    <a:pt x="1720972" y="1896445"/>
                  </a:cubicBezTo>
                  <a:lnTo>
                    <a:pt x="1719701" y="1895174"/>
                  </a:lnTo>
                  <a:cubicBezTo>
                    <a:pt x="1718430" y="1895174"/>
                    <a:pt x="1717159" y="1895174"/>
                    <a:pt x="1715888" y="1893903"/>
                  </a:cubicBezTo>
                  <a:lnTo>
                    <a:pt x="1713346" y="1891360"/>
                  </a:lnTo>
                  <a:cubicBezTo>
                    <a:pt x="1712075" y="1890090"/>
                    <a:pt x="1712075" y="1888819"/>
                    <a:pt x="1712075" y="1887547"/>
                  </a:cubicBezTo>
                  <a:lnTo>
                    <a:pt x="1712075" y="1886276"/>
                  </a:lnTo>
                  <a:cubicBezTo>
                    <a:pt x="1712075" y="1885005"/>
                    <a:pt x="1712075" y="1882463"/>
                    <a:pt x="1713346" y="1882463"/>
                  </a:cubicBezTo>
                  <a:cubicBezTo>
                    <a:pt x="1715888" y="1881192"/>
                    <a:pt x="1718430" y="1879921"/>
                    <a:pt x="1719701" y="1882463"/>
                  </a:cubicBezTo>
                  <a:lnTo>
                    <a:pt x="1719701" y="1882463"/>
                  </a:lnTo>
                  <a:cubicBezTo>
                    <a:pt x="1720972" y="1883734"/>
                    <a:pt x="1720972" y="1885005"/>
                    <a:pt x="1720972" y="1886276"/>
                  </a:cubicBezTo>
                  <a:cubicBezTo>
                    <a:pt x="1722243" y="1886276"/>
                    <a:pt x="1723514" y="1886276"/>
                    <a:pt x="1724785" y="1887547"/>
                  </a:cubicBezTo>
                  <a:lnTo>
                    <a:pt x="1726056" y="1888819"/>
                  </a:lnTo>
                  <a:cubicBezTo>
                    <a:pt x="1727327" y="1888819"/>
                    <a:pt x="1728598" y="1888819"/>
                    <a:pt x="1729869" y="1890090"/>
                  </a:cubicBezTo>
                  <a:lnTo>
                    <a:pt x="1737495" y="1896445"/>
                  </a:lnTo>
                  <a:cubicBezTo>
                    <a:pt x="1740037" y="1897716"/>
                    <a:pt x="1740037" y="1901530"/>
                    <a:pt x="1737495" y="1902800"/>
                  </a:cubicBezTo>
                  <a:cubicBezTo>
                    <a:pt x="1737495" y="1905343"/>
                    <a:pt x="1736224" y="1905343"/>
                    <a:pt x="1734953" y="1905343"/>
                  </a:cubicBezTo>
                  <a:moveTo>
                    <a:pt x="1680299" y="1864668"/>
                  </a:moveTo>
                  <a:cubicBezTo>
                    <a:pt x="1679028" y="1864668"/>
                    <a:pt x="1679028" y="1864668"/>
                    <a:pt x="1677757" y="1863397"/>
                  </a:cubicBezTo>
                  <a:lnTo>
                    <a:pt x="1677757" y="1863397"/>
                  </a:lnTo>
                  <a:cubicBezTo>
                    <a:pt x="1676486" y="1863397"/>
                    <a:pt x="1675215" y="1863397"/>
                    <a:pt x="1673944" y="1862126"/>
                  </a:cubicBezTo>
                  <a:lnTo>
                    <a:pt x="1671402" y="1859583"/>
                  </a:lnTo>
                  <a:cubicBezTo>
                    <a:pt x="1671402" y="1859583"/>
                    <a:pt x="1671402" y="1859583"/>
                    <a:pt x="1670131" y="1858313"/>
                  </a:cubicBezTo>
                  <a:lnTo>
                    <a:pt x="1670131" y="1858313"/>
                  </a:lnTo>
                  <a:cubicBezTo>
                    <a:pt x="1667589" y="1858313"/>
                    <a:pt x="1665047" y="1855770"/>
                    <a:pt x="1665047" y="1853228"/>
                  </a:cubicBezTo>
                  <a:cubicBezTo>
                    <a:pt x="1663776" y="1853228"/>
                    <a:pt x="1662505" y="1853228"/>
                    <a:pt x="1661234" y="1851957"/>
                  </a:cubicBezTo>
                  <a:lnTo>
                    <a:pt x="1659963" y="1850686"/>
                  </a:lnTo>
                  <a:cubicBezTo>
                    <a:pt x="1657421" y="1849415"/>
                    <a:pt x="1657421" y="1845602"/>
                    <a:pt x="1659963" y="1844331"/>
                  </a:cubicBezTo>
                  <a:cubicBezTo>
                    <a:pt x="1662505" y="1843060"/>
                    <a:pt x="1665047" y="1843060"/>
                    <a:pt x="1667589" y="1844331"/>
                  </a:cubicBezTo>
                  <a:lnTo>
                    <a:pt x="1668860" y="1844331"/>
                  </a:lnTo>
                  <a:cubicBezTo>
                    <a:pt x="1670131" y="1844331"/>
                    <a:pt x="1671402" y="1844331"/>
                    <a:pt x="1672673" y="1845602"/>
                  </a:cubicBezTo>
                  <a:lnTo>
                    <a:pt x="1675215" y="1848144"/>
                  </a:lnTo>
                  <a:cubicBezTo>
                    <a:pt x="1675215" y="1848144"/>
                    <a:pt x="1675215" y="1848144"/>
                    <a:pt x="1676486" y="1849415"/>
                  </a:cubicBezTo>
                  <a:lnTo>
                    <a:pt x="1676486" y="1849415"/>
                  </a:lnTo>
                  <a:cubicBezTo>
                    <a:pt x="1679028" y="1849415"/>
                    <a:pt x="1681570" y="1851957"/>
                    <a:pt x="1681570" y="1854500"/>
                  </a:cubicBezTo>
                  <a:cubicBezTo>
                    <a:pt x="1682841" y="1854500"/>
                    <a:pt x="1684112" y="1854500"/>
                    <a:pt x="1685383" y="1855770"/>
                  </a:cubicBezTo>
                  <a:lnTo>
                    <a:pt x="1686654" y="1857042"/>
                  </a:lnTo>
                  <a:cubicBezTo>
                    <a:pt x="1689196" y="1858313"/>
                    <a:pt x="1689196" y="1862126"/>
                    <a:pt x="1686654" y="1863397"/>
                  </a:cubicBezTo>
                  <a:cubicBezTo>
                    <a:pt x="1682841" y="1863397"/>
                    <a:pt x="1681570" y="1864668"/>
                    <a:pt x="1680299" y="1864668"/>
                  </a:cubicBezTo>
                  <a:moveTo>
                    <a:pt x="1626916" y="1826536"/>
                  </a:moveTo>
                  <a:cubicBezTo>
                    <a:pt x="1626916" y="1826536"/>
                    <a:pt x="1626916" y="1826536"/>
                    <a:pt x="1626916" y="1826536"/>
                  </a:cubicBezTo>
                  <a:lnTo>
                    <a:pt x="1624374" y="1826536"/>
                  </a:lnTo>
                  <a:cubicBezTo>
                    <a:pt x="1623103" y="1826536"/>
                    <a:pt x="1621832" y="1826536"/>
                    <a:pt x="1620561" y="1825265"/>
                  </a:cubicBezTo>
                  <a:lnTo>
                    <a:pt x="1619290" y="1823993"/>
                  </a:lnTo>
                  <a:lnTo>
                    <a:pt x="1615477" y="1821451"/>
                  </a:lnTo>
                  <a:cubicBezTo>
                    <a:pt x="1615477" y="1821451"/>
                    <a:pt x="1614206" y="1821451"/>
                    <a:pt x="1614206" y="1820180"/>
                  </a:cubicBezTo>
                  <a:lnTo>
                    <a:pt x="1612935" y="1818910"/>
                  </a:lnTo>
                  <a:cubicBezTo>
                    <a:pt x="1611664" y="1818910"/>
                    <a:pt x="1610392" y="1818910"/>
                    <a:pt x="1609122" y="1817638"/>
                  </a:cubicBezTo>
                  <a:lnTo>
                    <a:pt x="1604037" y="1812554"/>
                  </a:lnTo>
                  <a:cubicBezTo>
                    <a:pt x="1601495" y="1811283"/>
                    <a:pt x="1601495" y="1807470"/>
                    <a:pt x="1604037" y="1806199"/>
                  </a:cubicBezTo>
                  <a:cubicBezTo>
                    <a:pt x="1606580" y="1804927"/>
                    <a:pt x="1609122" y="1804927"/>
                    <a:pt x="1611664" y="1806199"/>
                  </a:cubicBezTo>
                  <a:lnTo>
                    <a:pt x="1616748" y="1810012"/>
                  </a:lnTo>
                  <a:cubicBezTo>
                    <a:pt x="1618019" y="1810012"/>
                    <a:pt x="1619290" y="1810012"/>
                    <a:pt x="1620561" y="1811283"/>
                  </a:cubicBezTo>
                  <a:lnTo>
                    <a:pt x="1621832" y="1812554"/>
                  </a:lnTo>
                  <a:lnTo>
                    <a:pt x="1625645" y="1815096"/>
                  </a:lnTo>
                  <a:cubicBezTo>
                    <a:pt x="1625645" y="1815096"/>
                    <a:pt x="1626916" y="1815096"/>
                    <a:pt x="1626916" y="1816367"/>
                  </a:cubicBezTo>
                  <a:lnTo>
                    <a:pt x="1628187" y="1817638"/>
                  </a:lnTo>
                  <a:cubicBezTo>
                    <a:pt x="1629458" y="1817638"/>
                    <a:pt x="1630729" y="1817638"/>
                    <a:pt x="1632000" y="1818910"/>
                  </a:cubicBezTo>
                  <a:cubicBezTo>
                    <a:pt x="1634542" y="1820180"/>
                    <a:pt x="1634542" y="1823993"/>
                    <a:pt x="1632000" y="1825265"/>
                  </a:cubicBezTo>
                  <a:cubicBezTo>
                    <a:pt x="1629458" y="1826536"/>
                    <a:pt x="1628187" y="1826536"/>
                    <a:pt x="1626916" y="1826536"/>
                  </a:cubicBezTo>
                  <a:moveTo>
                    <a:pt x="1569720" y="1787133"/>
                  </a:moveTo>
                  <a:cubicBezTo>
                    <a:pt x="1568449" y="1787133"/>
                    <a:pt x="1568449" y="1787133"/>
                    <a:pt x="1567178" y="1787133"/>
                  </a:cubicBezTo>
                  <a:lnTo>
                    <a:pt x="1563364" y="1784590"/>
                  </a:lnTo>
                  <a:cubicBezTo>
                    <a:pt x="1563364" y="1784590"/>
                    <a:pt x="1562093" y="1784590"/>
                    <a:pt x="1562093" y="1783319"/>
                  </a:cubicBezTo>
                  <a:lnTo>
                    <a:pt x="1560822" y="1782048"/>
                  </a:lnTo>
                  <a:cubicBezTo>
                    <a:pt x="1559551" y="1782048"/>
                    <a:pt x="1558280" y="1782048"/>
                    <a:pt x="1557009" y="1780777"/>
                  </a:cubicBezTo>
                  <a:lnTo>
                    <a:pt x="1554467" y="1778235"/>
                  </a:lnTo>
                  <a:cubicBezTo>
                    <a:pt x="1553196" y="1776963"/>
                    <a:pt x="1553196" y="1775693"/>
                    <a:pt x="1553196" y="1774422"/>
                  </a:cubicBezTo>
                  <a:cubicBezTo>
                    <a:pt x="1551925" y="1774422"/>
                    <a:pt x="1550654" y="1774422"/>
                    <a:pt x="1549383" y="1773150"/>
                  </a:cubicBezTo>
                  <a:lnTo>
                    <a:pt x="1546841" y="1770608"/>
                  </a:lnTo>
                  <a:cubicBezTo>
                    <a:pt x="1544299" y="1769337"/>
                    <a:pt x="1544299" y="1765524"/>
                    <a:pt x="1546841" y="1764253"/>
                  </a:cubicBezTo>
                  <a:cubicBezTo>
                    <a:pt x="1549383" y="1762982"/>
                    <a:pt x="1551925" y="1762982"/>
                    <a:pt x="1554467" y="1764253"/>
                  </a:cubicBezTo>
                  <a:lnTo>
                    <a:pt x="1555738" y="1765524"/>
                  </a:lnTo>
                  <a:cubicBezTo>
                    <a:pt x="1557009" y="1765524"/>
                    <a:pt x="1558280" y="1765524"/>
                    <a:pt x="1559551" y="1766795"/>
                  </a:cubicBezTo>
                  <a:lnTo>
                    <a:pt x="1562093" y="1769337"/>
                  </a:lnTo>
                  <a:cubicBezTo>
                    <a:pt x="1563364" y="1770608"/>
                    <a:pt x="1563364" y="1771880"/>
                    <a:pt x="1563364" y="1773150"/>
                  </a:cubicBezTo>
                  <a:cubicBezTo>
                    <a:pt x="1564636" y="1773150"/>
                    <a:pt x="1565907" y="1773150"/>
                    <a:pt x="1567178" y="1774422"/>
                  </a:cubicBezTo>
                  <a:lnTo>
                    <a:pt x="1568449" y="1775693"/>
                  </a:lnTo>
                  <a:lnTo>
                    <a:pt x="1572262" y="1776963"/>
                  </a:lnTo>
                  <a:cubicBezTo>
                    <a:pt x="1574804" y="1778235"/>
                    <a:pt x="1576075" y="1780777"/>
                    <a:pt x="1574804" y="1783319"/>
                  </a:cubicBezTo>
                  <a:cubicBezTo>
                    <a:pt x="1573533" y="1785861"/>
                    <a:pt x="1570991" y="1787133"/>
                    <a:pt x="1569720" y="1787133"/>
                  </a:cubicBezTo>
                  <a:moveTo>
                    <a:pt x="1515065" y="1745187"/>
                  </a:moveTo>
                  <a:cubicBezTo>
                    <a:pt x="1513794" y="1745187"/>
                    <a:pt x="1513794" y="1745187"/>
                    <a:pt x="1512523" y="1745187"/>
                  </a:cubicBezTo>
                  <a:cubicBezTo>
                    <a:pt x="1511252" y="1743916"/>
                    <a:pt x="1509981" y="1742645"/>
                    <a:pt x="1509981" y="1741374"/>
                  </a:cubicBezTo>
                  <a:cubicBezTo>
                    <a:pt x="1508710" y="1741374"/>
                    <a:pt x="1507439" y="1741374"/>
                    <a:pt x="1506168" y="1740103"/>
                  </a:cubicBezTo>
                  <a:lnTo>
                    <a:pt x="1497271" y="1731205"/>
                  </a:lnTo>
                  <a:lnTo>
                    <a:pt x="1494729" y="1729934"/>
                  </a:lnTo>
                  <a:cubicBezTo>
                    <a:pt x="1492187" y="1728663"/>
                    <a:pt x="1490916" y="1726120"/>
                    <a:pt x="1492187" y="1723579"/>
                  </a:cubicBezTo>
                  <a:cubicBezTo>
                    <a:pt x="1493458" y="1721037"/>
                    <a:pt x="1496000" y="1719765"/>
                    <a:pt x="1498542" y="1721037"/>
                  </a:cubicBezTo>
                  <a:lnTo>
                    <a:pt x="1501084" y="1722307"/>
                  </a:lnTo>
                  <a:cubicBezTo>
                    <a:pt x="1501084" y="1722307"/>
                    <a:pt x="1502355" y="1722307"/>
                    <a:pt x="1502355" y="1723579"/>
                  </a:cubicBezTo>
                  <a:lnTo>
                    <a:pt x="1511252" y="1731205"/>
                  </a:lnTo>
                  <a:cubicBezTo>
                    <a:pt x="1512523" y="1731205"/>
                    <a:pt x="1513794" y="1731205"/>
                    <a:pt x="1515065" y="1732476"/>
                  </a:cubicBezTo>
                  <a:lnTo>
                    <a:pt x="1517607" y="1735018"/>
                  </a:lnTo>
                  <a:cubicBezTo>
                    <a:pt x="1518878" y="1736290"/>
                    <a:pt x="1518878" y="1737560"/>
                    <a:pt x="1518878" y="1738831"/>
                  </a:cubicBezTo>
                  <a:lnTo>
                    <a:pt x="1518878" y="1740103"/>
                  </a:lnTo>
                  <a:cubicBezTo>
                    <a:pt x="1518878" y="1741374"/>
                    <a:pt x="1518878" y="1742645"/>
                    <a:pt x="1518878" y="1742645"/>
                  </a:cubicBezTo>
                  <a:cubicBezTo>
                    <a:pt x="1518878" y="1745187"/>
                    <a:pt x="1517607" y="1745187"/>
                    <a:pt x="1515065" y="1745187"/>
                  </a:cubicBezTo>
                  <a:moveTo>
                    <a:pt x="1464224" y="1700699"/>
                  </a:moveTo>
                  <a:cubicBezTo>
                    <a:pt x="1462953" y="1700699"/>
                    <a:pt x="1461682" y="1700699"/>
                    <a:pt x="1460411" y="1699428"/>
                  </a:cubicBezTo>
                  <a:lnTo>
                    <a:pt x="1459140" y="1698157"/>
                  </a:lnTo>
                  <a:cubicBezTo>
                    <a:pt x="1457869" y="1696886"/>
                    <a:pt x="1457869" y="1695615"/>
                    <a:pt x="1457869" y="1694344"/>
                  </a:cubicBezTo>
                  <a:cubicBezTo>
                    <a:pt x="1456598" y="1694344"/>
                    <a:pt x="1455327" y="1694344"/>
                    <a:pt x="1454056" y="1693073"/>
                  </a:cubicBezTo>
                  <a:lnTo>
                    <a:pt x="1451514" y="1690531"/>
                  </a:lnTo>
                  <a:cubicBezTo>
                    <a:pt x="1450243" y="1689260"/>
                    <a:pt x="1450243" y="1687988"/>
                    <a:pt x="1450243" y="1686717"/>
                  </a:cubicBezTo>
                  <a:cubicBezTo>
                    <a:pt x="1448972" y="1686717"/>
                    <a:pt x="1447701" y="1686717"/>
                    <a:pt x="1446430" y="1685447"/>
                  </a:cubicBezTo>
                  <a:lnTo>
                    <a:pt x="1443888" y="1682904"/>
                  </a:lnTo>
                  <a:cubicBezTo>
                    <a:pt x="1441346" y="1681633"/>
                    <a:pt x="1441346" y="1677820"/>
                    <a:pt x="1443888" y="1676549"/>
                  </a:cubicBezTo>
                  <a:cubicBezTo>
                    <a:pt x="1446430" y="1675277"/>
                    <a:pt x="1448972" y="1675277"/>
                    <a:pt x="1451514" y="1676549"/>
                  </a:cubicBezTo>
                  <a:lnTo>
                    <a:pt x="1452785" y="1676549"/>
                  </a:lnTo>
                  <a:cubicBezTo>
                    <a:pt x="1454056" y="1676549"/>
                    <a:pt x="1455327" y="1676549"/>
                    <a:pt x="1456598" y="1677820"/>
                  </a:cubicBezTo>
                  <a:lnTo>
                    <a:pt x="1459140" y="1680362"/>
                  </a:lnTo>
                  <a:cubicBezTo>
                    <a:pt x="1460411" y="1681633"/>
                    <a:pt x="1460411" y="1682904"/>
                    <a:pt x="1460411" y="1684175"/>
                  </a:cubicBezTo>
                  <a:cubicBezTo>
                    <a:pt x="1461682" y="1684175"/>
                    <a:pt x="1462953" y="1684175"/>
                    <a:pt x="1464224" y="1685447"/>
                  </a:cubicBezTo>
                  <a:lnTo>
                    <a:pt x="1466766" y="1687988"/>
                  </a:lnTo>
                  <a:cubicBezTo>
                    <a:pt x="1468037" y="1689260"/>
                    <a:pt x="1468037" y="1690531"/>
                    <a:pt x="1468037" y="1691802"/>
                  </a:cubicBezTo>
                  <a:lnTo>
                    <a:pt x="1468037" y="1691802"/>
                  </a:lnTo>
                  <a:cubicBezTo>
                    <a:pt x="1470579" y="1693073"/>
                    <a:pt x="1470579" y="1696886"/>
                    <a:pt x="1468037" y="1698157"/>
                  </a:cubicBezTo>
                  <a:cubicBezTo>
                    <a:pt x="1466766" y="1700699"/>
                    <a:pt x="1465495" y="1700699"/>
                    <a:pt x="1464224" y="1700699"/>
                  </a:cubicBezTo>
                  <a:moveTo>
                    <a:pt x="1418467" y="1651127"/>
                  </a:moveTo>
                  <a:cubicBezTo>
                    <a:pt x="1417196" y="1651127"/>
                    <a:pt x="1415925" y="1651127"/>
                    <a:pt x="1415925" y="1649856"/>
                  </a:cubicBezTo>
                  <a:cubicBezTo>
                    <a:pt x="1415925" y="1649856"/>
                    <a:pt x="1414654" y="1648585"/>
                    <a:pt x="1414654" y="1648585"/>
                  </a:cubicBezTo>
                  <a:lnTo>
                    <a:pt x="1413383" y="1646043"/>
                  </a:lnTo>
                  <a:cubicBezTo>
                    <a:pt x="1412112" y="1646043"/>
                    <a:pt x="1410841" y="1646043"/>
                    <a:pt x="1410841" y="1644772"/>
                  </a:cubicBezTo>
                  <a:lnTo>
                    <a:pt x="1408299" y="1642230"/>
                  </a:lnTo>
                  <a:cubicBezTo>
                    <a:pt x="1407028" y="1640959"/>
                    <a:pt x="1407028" y="1639687"/>
                    <a:pt x="1407028" y="1638417"/>
                  </a:cubicBezTo>
                  <a:lnTo>
                    <a:pt x="1407028" y="1638417"/>
                  </a:lnTo>
                  <a:lnTo>
                    <a:pt x="1405757" y="1637145"/>
                  </a:lnTo>
                  <a:cubicBezTo>
                    <a:pt x="1405757" y="1637145"/>
                    <a:pt x="1404486" y="1635874"/>
                    <a:pt x="1404486" y="1635874"/>
                  </a:cubicBezTo>
                  <a:lnTo>
                    <a:pt x="1403215" y="1633332"/>
                  </a:lnTo>
                  <a:cubicBezTo>
                    <a:pt x="1400673" y="1633332"/>
                    <a:pt x="1399402" y="1630790"/>
                    <a:pt x="1399402" y="1628248"/>
                  </a:cubicBezTo>
                  <a:cubicBezTo>
                    <a:pt x="1399402" y="1625706"/>
                    <a:pt x="1401944" y="1623164"/>
                    <a:pt x="1404486" y="1623164"/>
                  </a:cubicBezTo>
                  <a:lnTo>
                    <a:pt x="1405757" y="1623164"/>
                  </a:lnTo>
                  <a:cubicBezTo>
                    <a:pt x="1407028" y="1623164"/>
                    <a:pt x="1409570" y="1624434"/>
                    <a:pt x="1409570" y="1625706"/>
                  </a:cubicBezTo>
                  <a:lnTo>
                    <a:pt x="1412112" y="1629519"/>
                  </a:lnTo>
                  <a:lnTo>
                    <a:pt x="1413383" y="1630790"/>
                  </a:lnTo>
                  <a:cubicBezTo>
                    <a:pt x="1414654" y="1632061"/>
                    <a:pt x="1414654" y="1633332"/>
                    <a:pt x="1414654" y="1634604"/>
                  </a:cubicBezTo>
                  <a:cubicBezTo>
                    <a:pt x="1415925" y="1634604"/>
                    <a:pt x="1418467" y="1635874"/>
                    <a:pt x="1418467" y="1637145"/>
                  </a:cubicBezTo>
                  <a:lnTo>
                    <a:pt x="1421009" y="1640959"/>
                  </a:lnTo>
                  <a:cubicBezTo>
                    <a:pt x="1422280" y="1643501"/>
                    <a:pt x="1422280" y="1646043"/>
                    <a:pt x="1421009" y="1647314"/>
                  </a:cubicBezTo>
                  <a:cubicBezTo>
                    <a:pt x="1421009" y="1649856"/>
                    <a:pt x="1419738" y="1651127"/>
                    <a:pt x="1418467" y="1651127"/>
                  </a:cubicBezTo>
                  <a:moveTo>
                    <a:pt x="1375252" y="1599013"/>
                  </a:moveTo>
                  <a:cubicBezTo>
                    <a:pt x="1372710" y="1599013"/>
                    <a:pt x="1370168" y="1597742"/>
                    <a:pt x="1370168" y="1595200"/>
                  </a:cubicBezTo>
                  <a:lnTo>
                    <a:pt x="1363813" y="1590116"/>
                  </a:lnTo>
                  <a:cubicBezTo>
                    <a:pt x="1363813" y="1590116"/>
                    <a:pt x="1362542" y="1588844"/>
                    <a:pt x="1362542" y="1588844"/>
                  </a:cubicBezTo>
                  <a:lnTo>
                    <a:pt x="1360000" y="1585031"/>
                  </a:lnTo>
                  <a:lnTo>
                    <a:pt x="1354916" y="1579947"/>
                  </a:lnTo>
                  <a:cubicBezTo>
                    <a:pt x="1352374" y="1578676"/>
                    <a:pt x="1352374" y="1574863"/>
                    <a:pt x="1354916" y="1573591"/>
                  </a:cubicBezTo>
                  <a:cubicBezTo>
                    <a:pt x="1357458" y="1572321"/>
                    <a:pt x="1360000" y="1572321"/>
                    <a:pt x="1362542" y="1573591"/>
                  </a:cubicBezTo>
                  <a:lnTo>
                    <a:pt x="1367626" y="1578676"/>
                  </a:lnTo>
                  <a:cubicBezTo>
                    <a:pt x="1367626" y="1578676"/>
                    <a:pt x="1368897" y="1579947"/>
                    <a:pt x="1368897" y="1579947"/>
                  </a:cubicBezTo>
                  <a:lnTo>
                    <a:pt x="1371439" y="1583761"/>
                  </a:lnTo>
                  <a:lnTo>
                    <a:pt x="1377794" y="1590116"/>
                  </a:lnTo>
                  <a:cubicBezTo>
                    <a:pt x="1379065" y="1591387"/>
                    <a:pt x="1379065" y="1592658"/>
                    <a:pt x="1379065" y="1593929"/>
                  </a:cubicBezTo>
                  <a:lnTo>
                    <a:pt x="1379065" y="1595200"/>
                  </a:lnTo>
                  <a:cubicBezTo>
                    <a:pt x="1380337" y="1596471"/>
                    <a:pt x="1377794" y="1599013"/>
                    <a:pt x="1375252" y="1599013"/>
                  </a:cubicBezTo>
                  <a:moveTo>
                    <a:pt x="1332037" y="1545628"/>
                  </a:moveTo>
                  <a:cubicBezTo>
                    <a:pt x="1329495" y="1545628"/>
                    <a:pt x="1326953" y="1543086"/>
                    <a:pt x="1326953" y="1540544"/>
                  </a:cubicBezTo>
                  <a:lnTo>
                    <a:pt x="1326953" y="1540544"/>
                  </a:lnTo>
                  <a:lnTo>
                    <a:pt x="1325682" y="1539273"/>
                  </a:lnTo>
                  <a:cubicBezTo>
                    <a:pt x="1324411" y="1538001"/>
                    <a:pt x="1324411" y="1536731"/>
                    <a:pt x="1324411" y="1535459"/>
                  </a:cubicBezTo>
                  <a:cubicBezTo>
                    <a:pt x="1323140" y="1535459"/>
                    <a:pt x="1320598" y="1534188"/>
                    <a:pt x="1320598" y="1532918"/>
                  </a:cubicBezTo>
                  <a:lnTo>
                    <a:pt x="1318056" y="1529104"/>
                  </a:lnTo>
                  <a:lnTo>
                    <a:pt x="1316785" y="1527833"/>
                  </a:lnTo>
                  <a:cubicBezTo>
                    <a:pt x="1315514" y="1526562"/>
                    <a:pt x="1315514" y="1525291"/>
                    <a:pt x="1315514" y="1524020"/>
                  </a:cubicBezTo>
                  <a:lnTo>
                    <a:pt x="1315514" y="1522748"/>
                  </a:lnTo>
                  <a:cubicBezTo>
                    <a:pt x="1315514" y="1521478"/>
                    <a:pt x="1315514" y="1520207"/>
                    <a:pt x="1316785" y="1518935"/>
                  </a:cubicBezTo>
                  <a:cubicBezTo>
                    <a:pt x="1319327" y="1517665"/>
                    <a:pt x="1321869" y="1517665"/>
                    <a:pt x="1323140" y="1518935"/>
                  </a:cubicBezTo>
                  <a:lnTo>
                    <a:pt x="1323140" y="1518935"/>
                  </a:lnTo>
                  <a:cubicBezTo>
                    <a:pt x="1324411" y="1520207"/>
                    <a:pt x="1324411" y="1521478"/>
                    <a:pt x="1324411" y="1522748"/>
                  </a:cubicBezTo>
                  <a:lnTo>
                    <a:pt x="1324411" y="1522748"/>
                  </a:lnTo>
                  <a:lnTo>
                    <a:pt x="1325682" y="1524020"/>
                  </a:lnTo>
                  <a:cubicBezTo>
                    <a:pt x="1325682" y="1524020"/>
                    <a:pt x="1326953" y="1525291"/>
                    <a:pt x="1326953" y="1525291"/>
                  </a:cubicBezTo>
                  <a:lnTo>
                    <a:pt x="1328224" y="1527833"/>
                  </a:lnTo>
                  <a:cubicBezTo>
                    <a:pt x="1329495" y="1527833"/>
                    <a:pt x="1330766" y="1527833"/>
                    <a:pt x="1330766" y="1529104"/>
                  </a:cubicBezTo>
                  <a:lnTo>
                    <a:pt x="1333308" y="1531646"/>
                  </a:lnTo>
                  <a:cubicBezTo>
                    <a:pt x="1334579" y="1532918"/>
                    <a:pt x="1334579" y="1534188"/>
                    <a:pt x="1334579" y="1535459"/>
                  </a:cubicBezTo>
                  <a:lnTo>
                    <a:pt x="1334579" y="1535459"/>
                  </a:lnTo>
                  <a:lnTo>
                    <a:pt x="1335851" y="1536731"/>
                  </a:lnTo>
                  <a:cubicBezTo>
                    <a:pt x="1337122" y="1538001"/>
                    <a:pt x="1337122" y="1539273"/>
                    <a:pt x="1337122" y="1540544"/>
                  </a:cubicBezTo>
                  <a:lnTo>
                    <a:pt x="1337122" y="1543086"/>
                  </a:lnTo>
                  <a:cubicBezTo>
                    <a:pt x="1337122" y="1544357"/>
                    <a:pt x="1334579" y="1545628"/>
                    <a:pt x="1332037" y="1545628"/>
                  </a:cubicBezTo>
                  <a:moveTo>
                    <a:pt x="1291365" y="1492243"/>
                  </a:moveTo>
                  <a:cubicBezTo>
                    <a:pt x="1290093" y="1492243"/>
                    <a:pt x="1288822" y="1492243"/>
                    <a:pt x="1287551" y="1490971"/>
                  </a:cubicBezTo>
                  <a:lnTo>
                    <a:pt x="1283738" y="1487158"/>
                  </a:lnTo>
                  <a:cubicBezTo>
                    <a:pt x="1282467" y="1485888"/>
                    <a:pt x="1282467" y="1484616"/>
                    <a:pt x="1282467" y="1483345"/>
                  </a:cubicBezTo>
                  <a:lnTo>
                    <a:pt x="1282467" y="1483345"/>
                  </a:lnTo>
                  <a:lnTo>
                    <a:pt x="1281196" y="1482075"/>
                  </a:lnTo>
                  <a:cubicBezTo>
                    <a:pt x="1281196" y="1482075"/>
                    <a:pt x="1279925" y="1480803"/>
                    <a:pt x="1279925" y="1480803"/>
                  </a:cubicBezTo>
                  <a:lnTo>
                    <a:pt x="1278654" y="1478261"/>
                  </a:lnTo>
                  <a:cubicBezTo>
                    <a:pt x="1277383" y="1478261"/>
                    <a:pt x="1276112" y="1478261"/>
                    <a:pt x="1276112" y="1476990"/>
                  </a:cubicBezTo>
                  <a:lnTo>
                    <a:pt x="1273570" y="1474448"/>
                  </a:lnTo>
                  <a:cubicBezTo>
                    <a:pt x="1272299" y="1473177"/>
                    <a:pt x="1272299" y="1471905"/>
                    <a:pt x="1272299" y="1470635"/>
                  </a:cubicBezTo>
                  <a:lnTo>
                    <a:pt x="1272299" y="1468092"/>
                  </a:lnTo>
                  <a:cubicBezTo>
                    <a:pt x="1272299" y="1465550"/>
                    <a:pt x="1274841" y="1463008"/>
                    <a:pt x="1277383" y="1463008"/>
                  </a:cubicBezTo>
                  <a:cubicBezTo>
                    <a:pt x="1279925" y="1463008"/>
                    <a:pt x="1282467" y="1464279"/>
                    <a:pt x="1282467" y="1466822"/>
                  </a:cubicBezTo>
                  <a:cubicBezTo>
                    <a:pt x="1283738" y="1466822"/>
                    <a:pt x="1286280" y="1468092"/>
                    <a:pt x="1286280" y="1469364"/>
                  </a:cubicBezTo>
                  <a:lnTo>
                    <a:pt x="1288822" y="1473177"/>
                  </a:lnTo>
                  <a:lnTo>
                    <a:pt x="1290093" y="1474448"/>
                  </a:lnTo>
                  <a:cubicBezTo>
                    <a:pt x="1291365" y="1475719"/>
                    <a:pt x="1291365" y="1476990"/>
                    <a:pt x="1291365" y="1478261"/>
                  </a:cubicBezTo>
                  <a:lnTo>
                    <a:pt x="1291365" y="1478261"/>
                  </a:lnTo>
                  <a:lnTo>
                    <a:pt x="1293907" y="1480803"/>
                  </a:lnTo>
                  <a:cubicBezTo>
                    <a:pt x="1296449" y="1482075"/>
                    <a:pt x="1296449" y="1485888"/>
                    <a:pt x="1293907" y="1487158"/>
                  </a:cubicBezTo>
                  <a:cubicBezTo>
                    <a:pt x="1293907" y="1492243"/>
                    <a:pt x="1292636" y="1492243"/>
                    <a:pt x="1291365" y="1492243"/>
                  </a:cubicBezTo>
                  <a:moveTo>
                    <a:pt x="1248150" y="1440128"/>
                  </a:moveTo>
                  <a:lnTo>
                    <a:pt x="1246879" y="1440128"/>
                  </a:lnTo>
                  <a:cubicBezTo>
                    <a:pt x="1245607" y="1440128"/>
                    <a:pt x="1244336" y="1440128"/>
                    <a:pt x="1243065" y="1438858"/>
                  </a:cubicBezTo>
                  <a:lnTo>
                    <a:pt x="1240523" y="1436315"/>
                  </a:lnTo>
                  <a:cubicBezTo>
                    <a:pt x="1239252" y="1435045"/>
                    <a:pt x="1239252" y="1433773"/>
                    <a:pt x="1239252" y="1432502"/>
                  </a:cubicBezTo>
                  <a:cubicBezTo>
                    <a:pt x="1237981" y="1432502"/>
                    <a:pt x="1235439" y="1431232"/>
                    <a:pt x="1235439" y="1429960"/>
                  </a:cubicBezTo>
                  <a:lnTo>
                    <a:pt x="1232897" y="1426147"/>
                  </a:lnTo>
                  <a:lnTo>
                    <a:pt x="1229084" y="1422334"/>
                  </a:lnTo>
                  <a:cubicBezTo>
                    <a:pt x="1227813" y="1419792"/>
                    <a:pt x="1227813" y="1417249"/>
                    <a:pt x="1229084" y="1415979"/>
                  </a:cubicBezTo>
                  <a:cubicBezTo>
                    <a:pt x="1231626" y="1414707"/>
                    <a:pt x="1234168" y="1414707"/>
                    <a:pt x="1236710" y="1415979"/>
                  </a:cubicBezTo>
                  <a:lnTo>
                    <a:pt x="1241794" y="1421062"/>
                  </a:lnTo>
                  <a:cubicBezTo>
                    <a:pt x="1241794" y="1421062"/>
                    <a:pt x="1241794" y="1422334"/>
                    <a:pt x="1243065" y="1422334"/>
                  </a:cubicBezTo>
                  <a:lnTo>
                    <a:pt x="1244336" y="1424876"/>
                  </a:lnTo>
                  <a:cubicBezTo>
                    <a:pt x="1245607" y="1424876"/>
                    <a:pt x="1246879" y="1424876"/>
                    <a:pt x="1246879" y="1426147"/>
                  </a:cubicBezTo>
                  <a:lnTo>
                    <a:pt x="1249421" y="1428689"/>
                  </a:lnTo>
                  <a:cubicBezTo>
                    <a:pt x="1250692" y="1429960"/>
                    <a:pt x="1250692" y="1431232"/>
                    <a:pt x="1250692" y="1432502"/>
                  </a:cubicBezTo>
                  <a:cubicBezTo>
                    <a:pt x="1253234" y="1432502"/>
                    <a:pt x="1254505" y="1435045"/>
                    <a:pt x="1254505" y="1437587"/>
                  </a:cubicBezTo>
                  <a:cubicBezTo>
                    <a:pt x="1253234" y="1437587"/>
                    <a:pt x="1250692" y="1440128"/>
                    <a:pt x="1248150" y="1440128"/>
                  </a:cubicBezTo>
                  <a:moveTo>
                    <a:pt x="1202393" y="1388015"/>
                  </a:moveTo>
                  <a:cubicBezTo>
                    <a:pt x="1201121" y="1388015"/>
                    <a:pt x="1201121" y="1388015"/>
                    <a:pt x="1199850" y="1388015"/>
                  </a:cubicBezTo>
                  <a:lnTo>
                    <a:pt x="1196037" y="1386744"/>
                  </a:lnTo>
                  <a:cubicBezTo>
                    <a:pt x="1194766" y="1386744"/>
                    <a:pt x="1194766" y="1385472"/>
                    <a:pt x="1193495" y="1384202"/>
                  </a:cubicBezTo>
                  <a:lnTo>
                    <a:pt x="1190953" y="1380389"/>
                  </a:lnTo>
                  <a:lnTo>
                    <a:pt x="1180785" y="1370219"/>
                  </a:lnTo>
                  <a:cubicBezTo>
                    <a:pt x="1178243" y="1368949"/>
                    <a:pt x="1178243" y="1365135"/>
                    <a:pt x="1180785" y="1363864"/>
                  </a:cubicBezTo>
                  <a:cubicBezTo>
                    <a:pt x="1183327" y="1362593"/>
                    <a:pt x="1185869" y="1362593"/>
                    <a:pt x="1188411" y="1363864"/>
                  </a:cubicBezTo>
                  <a:lnTo>
                    <a:pt x="1199850" y="1375304"/>
                  </a:lnTo>
                  <a:cubicBezTo>
                    <a:pt x="1199850" y="1375304"/>
                    <a:pt x="1201121" y="1376575"/>
                    <a:pt x="1201121" y="1376575"/>
                  </a:cubicBezTo>
                  <a:lnTo>
                    <a:pt x="1202393" y="1380389"/>
                  </a:lnTo>
                  <a:lnTo>
                    <a:pt x="1203664" y="1381659"/>
                  </a:lnTo>
                  <a:cubicBezTo>
                    <a:pt x="1206206" y="1382930"/>
                    <a:pt x="1207477" y="1385472"/>
                    <a:pt x="1206206" y="1388015"/>
                  </a:cubicBezTo>
                  <a:cubicBezTo>
                    <a:pt x="1206206" y="1386744"/>
                    <a:pt x="1203664" y="1388015"/>
                    <a:pt x="1202393" y="1388015"/>
                  </a:cubicBezTo>
                  <a:moveTo>
                    <a:pt x="1155364" y="1337172"/>
                  </a:moveTo>
                  <a:cubicBezTo>
                    <a:pt x="1154093" y="1337172"/>
                    <a:pt x="1152822" y="1337172"/>
                    <a:pt x="1151551" y="1335901"/>
                  </a:cubicBezTo>
                  <a:lnTo>
                    <a:pt x="1146467" y="1330816"/>
                  </a:lnTo>
                  <a:cubicBezTo>
                    <a:pt x="1146467" y="1330816"/>
                    <a:pt x="1145196" y="1329546"/>
                    <a:pt x="1145196" y="1329546"/>
                  </a:cubicBezTo>
                  <a:lnTo>
                    <a:pt x="1143925" y="1327003"/>
                  </a:lnTo>
                  <a:cubicBezTo>
                    <a:pt x="1142654" y="1327003"/>
                    <a:pt x="1141383" y="1327003"/>
                    <a:pt x="1141383" y="1325732"/>
                  </a:cubicBezTo>
                  <a:lnTo>
                    <a:pt x="1138841" y="1323190"/>
                  </a:lnTo>
                  <a:cubicBezTo>
                    <a:pt x="1137570" y="1321919"/>
                    <a:pt x="1137570" y="1320648"/>
                    <a:pt x="1137570" y="1319376"/>
                  </a:cubicBezTo>
                  <a:lnTo>
                    <a:pt x="1137570" y="1319376"/>
                  </a:lnTo>
                  <a:lnTo>
                    <a:pt x="1136299" y="1318106"/>
                  </a:lnTo>
                  <a:cubicBezTo>
                    <a:pt x="1136299" y="1318106"/>
                    <a:pt x="1135028" y="1316835"/>
                    <a:pt x="1135028" y="1316835"/>
                  </a:cubicBezTo>
                  <a:lnTo>
                    <a:pt x="1135028" y="1315563"/>
                  </a:lnTo>
                  <a:cubicBezTo>
                    <a:pt x="1133757" y="1313021"/>
                    <a:pt x="1135028" y="1310479"/>
                    <a:pt x="1137570" y="1309208"/>
                  </a:cubicBezTo>
                  <a:cubicBezTo>
                    <a:pt x="1140112" y="1307937"/>
                    <a:pt x="1142654" y="1309208"/>
                    <a:pt x="1143925" y="1311750"/>
                  </a:cubicBezTo>
                  <a:lnTo>
                    <a:pt x="1143925" y="1311750"/>
                  </a:lnTo>
                  <a:lnTo>
                    <a:pt x="1145196" y="1313021"/>
                  </a:lnTo>
                  <a:cubicBezTo>
                    <a:pt x="1146467" y="1314292"/>
                    <a:pt x="1146467" y="1315563"/>
                    <a:pt x="1146467" y="1316835"/>
                  </a:cubicBezTo>
                  <a:cubicBezTo>
                    <a:pt x="1147738" y="1316835"/>
                    <a:pt x="1150280" y="1318106"/>
                    <a:pt x="1150280" y="1319376"/>
                  </a:cubicBezTo>
                  <a:lnTo>
                    <a:pt x="1152822" y="1323190"/>
                  </a:lnTo>
                  <a:lnTo>
                    <a:pt x="1156636" y="1327003"/>
                  </a:lnTo>
                  <a:cubicBezTo>
                    <a:pt x="1159178" y="1328274"/>
                    <a:pt x="1159178" y="1332087"/>
                    <a:pt x="1156636" y="1333359"/>
                  </a:cubicBezTo>
                  <a:cubicBezTo>
                    <a:pt x="1157907" y="1337172"/>
                    <a:pt x="1156636" y="1337172"/>
                    <a:pt x="1155364" y="1337172"/>
                  </a:cubicBezTo>
                  <a:moveTo>
                    <a:pt x="1110879" y="1286329"/>
                  </a:moveTo>
                  <a:cubicBezTo>
                    <a:pt x="1108336" y="1286329"/>
                    <a:pt x="1105794" y="1285058"/>
                    <a:pt x="1105794" y="1282516"/>
                  </a:cubicBezTo>
                  <a:cubicBezTo>
                    <a:pt x="1104523" y="1282516"/>
                    <a:pt x="1101981" y="1281244"/>
                    <a:pt x="1101981" y="1279973"/>
                  </a:cubicBezTo>
                  <a:lnTo>
                    <a:pt x="1099439" y="1276160"/>
                  </a:lnTo>
                  <a:lnTo>
                    <a:pt x="1098168" y="1274889"/>
                  </a:lnTo>
                  <a:cubicBezTo>
                    <a:pt x="1096897" y="1273618"/>
                    <a:pt x="1096897" y="1273618"/>
                    <a:pt x="1096897" y="1272347"/>
                  </a:cubicBezTo>
                  <a:lnTo>
                    <a:pt x="1094355" y="1271076"/>
                  </a:lnTo>
                  <a:cubicBezTo>
                    <a:pt x="1093084" y="1271076"/>
                    <a:pt x="1093084" y="1269805"/>
                    <a:pt x="1091813" y="1268533"/>
                  </a:cubicBezTo>
                  <a:cubicBezTo>
                    <a:pt x="1090542" y="1265992"/>
                    <a:pt x="1091813" y="1263449"/>
                    <a:pt x="1094355" y="1262178"/>
                  </a:cubicBezTo>
                  <a:cubicBezTo>
                    <a:pt x="1096897" y="1260907"/>
                    <a:pt x="1099439" y="1260907"/>
                    <a:pt x="1100710" y="1263449"/>
                  </a:cubicBezTo>
                  <a:lnTo>
                    <a:pt x="1104523" y="1264720"/>
                  </a:lnTo>
                  <a:cubicBezTo>
                    <a:pt x="1105794" y="1265992"/>
                    <a:pt x="1107065" y="1267263"/>
                    <a:pt x="1107065" y="1268533"/>
                  </a:cubicBezTo>
                  <a:lnTo>
                    <a:pt x="1107065" y="1268533"/>
                  </a:lnTo>
                  <a:lnTo>
                    <a:pt x="1108336" y="1269805"/>
                  </a:lnTo>
                  <a:cubicBezTo>
                    <a:pt x="1108336" y="1269805"/>
                    <a:pt x="1109608" y="1271076"/>
                    <a:pt x="1109608" y="1271076"/>
                  </a:cubicBezTo>
                  <a:lnTo>
                    <a:pt x="1110879" y="1273618"/>
                  </a:lnTo>
                  <a:cubicBezTo>
                    <a:pt x="1112150" y="1273618"/>
                    <a:pt x="1113421" y="1273618"/>
                    <a:pt x="1113421" y="1274889"/>
                  </a:cubicBezTo>
                  <a:lnTo>
                    <a:pt x="1115963" y="1277431"/>
                  </a:lnTo>
                  <a:cubicBezTo>
                    <a:pt x="1117234" y="1278703"/>
                    <a:pt x="1117234" y="1279973"/>
                    <a:pt x="1117234" y="1281244"/>
                  </a:cubicBezTo>
                  <a:lnTo>
                    <a:pt x="1117234" y="1282516"/>
                  </a:lnTo>
                  <a:cubicBezTo>
                    <a:pt x="1115963" y="1283786"/>
                    <a:pt x="1113421" y="1286329"/>
                    <a:pt x="1110879" y="1286329"/>
                  </a:cubicBezTo>
                  <a:moveTo>
                    <a:pt x="1067664" y="1235486"/>
                  </a:moveTo>
                  <a:cubicBezTo>
                    <a:pt x="1066393" y="1235486"/>
                    <a:pt x="1065122" y="1235486"/>
                    <a:pt x="1063851" y="1234215"/>
                  </a:cubicBezTo>
                  <a:lnTo>
                    <a:pt x="1060037" y="1230401"/>
                  </a:lnTo>
                  <a:cubicBezTo>
                    <a:pt x="1060037" y="1230401"/>
                    <a:pt x="1058766" y="1229130"/>
                    <a:pt x="1058766" y="1229130"/>
                  </a:cubicBezTo>
                  <a:lnTo>
                    <a:pt x="1056224" y="1225317"/>
                  </a:lnTo>
                  <a:lnTo>
                    <a:pt x="1049869" y="1218962"/>
                  </a:lnTo>
                  <a:cubicBezTo>
                    <a:pt x="1049869" y="1218962"/>
                    <a:pt x="1048598" y="1217690"/>
                    <a:pt x="1048598" y="1217690"/>
                  </a:cubicBezTo>
                  <a:lnTo>
                    <a:pt x="1047327" y="1215149"/>
                  </a:lnTo>
                  <a:cubicBezTo>
                    <a:pt x="1046056" y="1212606"/>
                    <a:pt x="1047327" y="1210064"/>
                    <a:pt x="1049869" y="1208793"/>
                  </a:cubicBezTo>
                  <a:cubicBezTo>
                    <a:pt x="1052411" y="1207522"/>
                    <a:pt x="1054953" y="1208793"/>
                    <a:pt x="1056224" y="1211335"/>
                  </a:cubicBezTo>
                  <a:lnTo>
                    <a:pt x="1057495" y="1213877"/>
                  </a:lnTo>
                  <a:lnTo>
                    <a:pt x="1063851" y="1220233"/>
                  </a:lnTo>
                  <a:cubicBezTo>
                    <a:pt x="1063851" y="1220233"/>
                    <a:pt x="1065122" y="1221504"/>
                    <a:pt x="1065122" y="1221504"/>
                  </a:cubicBezTo>
                  <a:lnTo>
                    <a:pt x="1067664" y="1225317"/>
                  </a:lnTo>
                  <a:lnTo>
                    <a:pt x="1071477" y="1229130"/>
                  </a:lnTo>
                  <a:cubicBezTo>
                    <a:pt x="1074019" y="1230401"/>
                    <a:pt x="1074019" y="1234215"/>
                    <a:pt x="1071477" y="1235486"/>
                  </a:cubicBezTo>
                  <a:cubicBezTo>
                    <a:pt x="1070206" y="1234215"/>
                    <a:pt x="1068935" y="1235486"/>
                    <a:pt x="1067664" y="1235486"/>
                  </a:cubicBezTo>
                  <a:moveTo>
                    <a:pt x="1021907" y="1182100"/>
                  </a:moveTo>
                  <a:cubicBezTo>
                    <a:pt x="1020636" y="1182100"/>
                    <a:pt x="1019365" y="1182100"/>
                    <a:pt x="1018093" y="1180830"/>
                  </a:cubicBezTo>
                  <a:lnTo>
                    <a:pt x="1015551" y="1178287"/>
                  </a:lnTo>
                  <a:cubicBezTo>
                    <a:pt x="1015551" y="1178287"/>
                    <a:pt x="1014280" y="1177016"/>
                    <a:pt x="1014280" y="1177016"/>
                  </a:cubicBezTo>
                  <a:lnTo>
                    <a:pt x="1013009" y="1174474"/>
                  </a:lnTo>
                  <a:cubicBezTo>
                    <a:pt x="1011738" y="1174474"/>
                    <a:pt x="1010467" y="1174474"/>
                    <a:pt x="1010467" y="1173203"/>
                  </a:cubicBezTo>
                  <a:lnTo>
                    <a:pt x="1007925" y="1170661"/>
                  </a:lnTo>
                  <a:cubicBezTo>
                    <a:pt x="1006654" y="1169390"/>
                    <a:pt x="1006654" y="1168119"/>
                    <a:pt x="1006654" y="1166847"/>
                  </a:cubicBezTo>
                  <a:cubicBezTo>
                    <a:pt x="1005383" y="1166847"/>
                    <a:pt x="1002841" y="1165576"/>
                    <a:pt x="1002841" y="1164306"/>
                  </a:cubicBezTo>
                  <a:lnTo>
                    <a:pt x="1001570" y="1161763"/>
                  </a:lnTo>
                  <a:cubicBezTo>
                    <a:pt x="1000299" y="1159221"/>
                    <a:pt x="1001570" y="1156679"/>
                    <a:pt x="1004112" y="1155408"/>
                  </a:cubicBezTo>
                  <a:cubicBezTo>
                    <a:pt x="1006654" y="1154136"/>
                    <a:pt x="1009196" y="1155408"/>
                    <a:pt x="1010467" y="1156679"/>
                  </a:cubicBezTo>
                  <a:cubicBezTo>
                    <a:pt x="1011738" y="1156679"/>
                    <a:pt x="1013009" y="1156679"/>
                    <a:pt x="1013009" y="1157950"/>
                  </a:cubicBezTo>
                  <a:lnTo>
                    <a:pt x="1015551" y="1160492"/>
                  </a:lnTo>
                  <a:cubicBezTo>
                    <a:pt x="1016822" y="1161763"/>
                    <a:pt x="1016822" y="1163034"/>
                    <a:pt x="1016822" y="1164306"/>
                  </a:cubicBezTo>
                  <a:cubicBezTo>
                    <a:pt x="1018093" y="1164306"/>
                    <a:pt x="1020636" y="1165576"/>
                    <a:pt x="1020636" y="1166847"/>
                  </a:cubicBezTo>
                  <a:lnTo>
                    <a:pt x="1023178" y="1170661"/>
                  </a:lnTo>
                  <a:lnTo>
                    <a:pt x="1024449" y="1171932"/>
                  </a:lnTo>
                  <a:cubicBezTo>
                    <a:pt x="1026991" y="1173203"/>
                    <a:pt x="1026991" y="1177016"/>
                    <a:pt x="1024449" y="1178287"/>
                  </a:cubicBezTo>
                  <a:cubicBezTo>
                    <a:pt x="1024449" y="1182100"/>
                    <a:pt x="1023178" y="1182100"/>
                    <a:pt x="1021907" y="1182100"/>
                  </a:cubicBezTo>
                  <a:moveTo>
                    <a:pt x="977421" y="1131257"/>
                  </a:moveTo>
                  <a:cubicBezTo>
                    <a:pt x="976150" y="1131257"/>
                    <a:pt x="974879" y="1131257"/>
                    <a:pt x="973608" y="1129987"/>
                  </a:cubicBezTo>
                  <a:lnTo>
                    <a:pt x="968523" y="1124902"/>
                  </a:lnTo>
                  <a:cubicBezTo>
                    <a:pt x="967252" y="1123631"/>
                    <a:pt x="967252" y="1122360"/>
                    <a:pt x="967252" y="1121089"/>
                  </a:cubicBezTo>
                  <a:cubicBezTo>
                    <a:pt x="965981" y="1121089"/>
                    <a:pt x="963439" y="1119818"/>
                    <a:pt x="963439" y="1118547"/>
                  </a:cubicBezTo>
                  <a:lnTo>
                    <a:pt x="960897" y="1114733"/>
                  </a:lnTo>
                  <a:lnTo>
                    <a:pt x="958355" y="1112191"/>
                  </a:lnTo>
                  <a:cubicBezTo>
                    <a:pt x="955813" y="1110920"/>
                    <a:pt x="955813" y="1107107"/>
                    <a:pt x="958355" y="1105836"/>
                  </a:cubicBezTo>
                  <a:cubicBezTo>
                    <a:pt x="960897" y="1104565"/>
                    <a:pt x="963439" y="1104565"/>
                    <a:pt x="965981" y="1105836"/>
                  </a:cubicBezTo>
                  <a:lnTo>
                    <a:pt x="969794" y="1109649"/>
                  </a:lnTo>
                  <a:cubicBezTo>
                    <a:pt x="969794" y="1109649"/>
                    <a:pt x="971065" y="1110920"/>
                    <a:pt x="971065" y="1110920"/>
                  </a:cubicBezTo>
                  <a:lnTo>
                    <a:pt x="972336" y="1113463"/>
                  </a:lnTo>
                  <a:cubicBezTo>
                    <a:pt x="973608" y="1113463"/>
                    <a:pt x="974879" y="1113463"/>
                    <a:pt x="974879" y="1114733"/>
                  </a:cubicBezTo>
                  <a:lnTo>
                    <a:pt x="977421" y="1117276"/>
                  </a:lnTo>
                  <a:cubicBezTo>
                    <a:pt x="978692" y="1118547"/>
                    <a:pt x="978692" y="1119818"/>
                    <a:pt x="978692" y="1121089"/>
                  </a:cubicBezTo>
                  <a:lnTo>
                    <a:pt x="978692" y="1121089"/>
                  </a:lnTo>
                  <a:lnTo>
                    <a:pt x="982505" y="1123631"/>
                  </a:lnTo>
                  <a:cubicBezTo>
                    <a:pt x="985047" y="1124902"/>
                    <a:pt x="985047" y="1128715"/>
                    <a:pt x="982505" y="1129987"/>
                  </a:cubicBezTo>
                  <a:cubicBezTo>
                    <a:pt x="979963" y="1131257"/>
                    <a:pt x="978692" y="1131257"/>
                    <a:pt x="977421" y="1131257"/>
                  </a:cubicBezTo>
                  <a:moveTo>
                    <a:pt x="931664" y="1077872"/>
                  </a:moveTo>
                  <a:cubicBezTo>
                    <a:pt x="930393" y="1077872"/>
                    <a:pt x="929122" y="1077872"/>
                    <a:pt x="927850" y="1076601"/>
                  </a:cubicBezTo>
                  <a:cubicBezTo>
                    <a:pt x="927850" y="1076601"/>
                    <a:pt x="926579" y="1075330"/>
                    <a:pt x="926579" y="1075330"/>
                  </a:cubicBezTo>
                  <a:lnTo>
                    <a:pt x="922766" y="1068975"/>
                  </a:lnTo>
                  <a:cubicBezTo>
                    <a:pt x="921495" y="1068975"/>
                    <a:pt x="920224" y="1068975"/>
                    <a:pt x="920224" y="1067704"/>
                  </a:cubicBezTo>
                  <a:lnTo>
                    <a:pt x="917682" y="1065161"/>
                  </a:lnTo>
                  <a:cubicBezTo>
                    <a:pt x="916411" y="1063890"/>
                    <a:pt x="916411" y="1062620"/>
                    <a:pt x="916411" y="1061348"/>
                  </a:cubicBezTo>
                  <a:lnTo>
                    <a:pt x="916411" y="1061348"/>
                  </a:lnTo>
                  <a:lnTo>
                    <a:pt x="915140" y="1060077"/>
                  </a:lnTo>
                  <a:cubicBezTo>
                    <a:pt x="913869" y="1058806"/>
                    <a:pt x="913869" y="1057535"/>
                    <a:pt x="913869" y="1056264"/>
                  </a:cubicBezTo>
                  <a:lnTo>
                    <a:pt x="913869" y="1053722"/>
                  </a:lnTo>
                  <a:cubicBezTo>
                    <a:pt x="913869" y="1051180"/>
                    <a:pt x="916411" y="1048637"/>
                    <a:pt x="918953" y="1048637"/>
                  </a:cubicBezTo>
                  <a:cubicBezTo>
                    <a:pt x="921495" y="1048637"/>
                    <a:pt x="924037" y="1051180"/>
                    <a:pt x="924037" y="1053722"/>
                  </a:cubicBezTo>
                  <a:lnTo>
                    <a:pt x="924037" y="1053722"/>
                  </a:lnTo>
                  <a:lnTo>
                    <a:pt x="925308" y="1054993"/>
                  </a:lnTo>
                  <a:cubicBezTo>
                    <a:pt x="926579" y="1056264"/>
                    <a:pt x="926579" y="1057535"/>
                    <a:pt x="926579" y="1058806"/>
                  </a:cubicBezTo>
                  <a:cubicBezTo>
                    <a:pt x="927850" y="1058806"/>
                    <a:pt x="930393" y="1060077"/>
                    <a:pt x="930393" y="1061348"/>
                  </a:cubicBezTo>
                  <a:lnTo>
                    <a:pt x="935477" y="1070246"/>
                  </a:lnTo>
                  <a:cubicBezTo>
                    <a:pt x="936748" y="1071517"/>
                    <a:pt x="936748" y="1074059"/>
                    <a:pt x="934206" y="1076601"/>
                  </a:cubicBezTo>
                  <a:cubicBezTo>
                    <a:pt x="934206" y="1077872"/>
                    <a:pt x="932935" y="1077872"/>
                    <a:pt x="931664" y="1077872"/>
                  </a:cubicBezTo>
                  <a:moveTo>
                    <a:pt x="893533" y="1023216"/>
                  </a:moveTo>
                  <a:lnTo>
                    <a:pt x="892262" y="1023216"/>
                  </a:lnTo>
                  <a:cubicBezTo>
                    <a:pt x="890991" y="1023216"/>
                    <a:pt x="889720" y="1023216"/>
                    <a:pt x="888449" y="1021945"/>
                  </a:cubicBezTo>
                  <a:lnTo>
                    <a:pt x="885907" y="1019403"/>
                  </a:lnTo>
                  <a:cubicBezTo>
                    <a:pt x="884636" y="1018132"/>
                    <a:pt x="884636" y="1016860"/>
                    <a:pt x="884636" y="1015590"/>
                  </a:cubicBezTo>
                  <a:lnTo>
                    <a:pt x="884636" y="1015590"/>
                  </a:lnTo>
                  <a:lnTo>
                    <a:pt x="883364" y="1014318"/>
                  </a:lnTo>
                  <a:cubicBezTo>
                    <a:pt x="882093" y="1013047"/>
                    <a:pt x="882093" y="1011777"/>
                    <a:pt x="882093" y="1010505"/>
                  </a:cubicBezTo>
                  <a:lnTo>
                    <a:pt x="882093" y="1010505"/>
                  </a:lnTo>
                  <a:lnTo>
                    <a:pt x="878280" y="1006692"/>
                  </a:lnTo>
                  <a:cubicBezTo>
                    <a:pt x="877009" y="1005421"/>
                    <a:pt x="877009" y="1004150"/>
                    <a:pt x="877009" y="1002879"/>
                  </a:cubicBezTo>
                  <a:lnTo>
                    <a:pt x="877009" y="1002879"/>
                  </a:lnTo>
                  <a:cubicBezTo>
                    <a:pt x="874467" y="1001607"/>
                    <a:pt x="874467" y="997794"/>
                    <a:pt x="877009" y="996524"/>
                  </a:cubicBezTo>
                  <a:cubicBezTo>
                    <a:pt x="879551" y="995252"/>
                    <a:pt x="882093" y="995252"/>
                    <a:pt x="884636" y="996524"/>
                  </a:cubicBezTo>
                  <a:lnTo>
                    <a:pt x="885907" y="997794"/>
                  </a:lnTo>
                  <a:cubicBezTo>
                    <a:pt x="887178" y="999066"/>
                    <a:pt x="887178" y="1000337"/>
                    <a:pt x="887178" y="1001607"/>
                  </a:cubicBezTo>
                  <a:lnTo>
                    <a:pt x="887178" y="1001607"/>
                  </a:lnTo>
                  <a:lnTo>
                    <a:pt x="890991" y="1005421"/>
                  </a:lnTo>
                  <a:cubicBezTo>
                    <a:pt x="892262" y="1006692"/>
                    <a:pt x="892262" y="1007963"/>
                    <a:pt x="892262" y="1009234"/>
                  </a:cubicBezTo>
                  <a:lnTo>
                    <a:pt x="892262" y="1009234"/>
                  </a:lnTo>
                  <a:lnTo>
                    <a:pt x="893533" y="1010505"/>
                  </a:lnTo>
                  <a:cubicBezTo>
                    <a:pt x="894804" y="1011777"/>
                    <a:pt x="894804" y="1013047"/>
                    <a:pt x="894804" y="1014318"/>
                  </a:cubicBezTo>
                  <a:cubicBezTo>
                    <a:pt x="897346" y="1014318"/>
                    <a:pt x="898617" y="1016860"/>
                    <a:pt x="898617" y="1019403"/>
                  </a:cubicBezTo>
                  <a:cubicBezTo>
                    <a:pt x="898617" y="1020674"/>
                    <a:pt x="896075" y="1023216"/>
                    <a:pt x="893533" y="1023216"/>
                  </a:cubicBezTo>
                  <a:moveTo>
                    <a:pt x="852860" y="967289"/>
                  </a:moveTo>
                  <a:cubicBezTo>
                    <a:pt x="851589" y="967289"/>
                    <a:pt x="849047" y="966017"/>
                    <a:pt x="849047" y="964747"/>
                  </a:cubicBezTo>
                  <a:lnTo>
                    <a:pt x="845234" y="958391"/>
                  </a:lnTo>
                  <a:cubicBezTo>
                    <a:pt x="843963" y="958391"/>
                    <a:pt x="842692" y="958391"/>
                    <a:pt x="842692" y="957120"/>
                  </a:cubicBezTo>
                  <a:lnTo>
                    <a:pt x="840150" y="954578"/>
                  </a:lnTo>
                  <a:cubicBezTo>
                    <a:pt x="838878" y="953307"/>
                    <a:pt x="838878" y="952036"/>
                    <a:pt x="838878" y="950764"/>
                  </a:cubicBezTo>
                  <a:lnTo>
                    <a:pt x="838878" y="950764"/>
                  </a:lnTo>
                  <a:lnTo>
                    <a:pt x="837607" y="949494"/>
                  </a:lnTo>
                  <a:cubicBezTo>
                    <a:pt x="836336" y="948223"/>
                    <a:pt x="836336" y="946951"/>
                    <a:pt x="836336" y="945681"/>
                  </a:cubicBezTo>
                  <a:lnTo>
                    <a:pt x="836336" y="944409"/>
                  </a:lnTo>
                  <a:cubicBezTo>
                    <a:pt x="836336" y="943138"/>
                    <a:pt x="836336" y="941867"/>
                    <a:pt x="837607" y="940596"/>
                  </a:cubicBezTo>
                  <a:cubicBezTo>
                    <a:pt x="840150" y="939325"/>
                    <a:pt x="842692" y="938054"/>
                    <a:pt x="843963" y="940596"/>
                  </a:cubicBezTo>
                  <a:lnTo>
                    <a:pt x="843963" y="940596"/>
                  </a:lnTo>
                  <a:cubicBezTo>
                    <a:pt x="845234" y="941867"/>
                    <a:pt x="845234" y="943138"/>
                    <a:pt x="845234" y="944409"/>
                  </a:cubicBezTo>
                  <a:lnTo>
                    <a:pt x="845234" y="944409"/>
                  </a:lnTo>
                  <a:lnTo>
                    <a:pt x="846505" y="945681"/>
                  </a:lnTo>
                  <a:cubicBezTo>
                    <a:pt x="847776" y="946951"/>
                    <a:pt x="847776" y="948223"/>
                    <a:pt x="847776" y="949494"/>
                  </a:cubicBezTo>
                  <a:cubicBezTo>
                    <a:pt x="849047" y="949494"/>
                    <a:pt x="851589" y="950764"/>
                    <a:pt x="851589" y="952036"/>
                  </a:cubicBezTo>
                  <a:lnTo>
                    <a:pt x="856673" y="960934"/>
                  </a:lnTo>
                  <a:cubicBezTo>
                    <a:pt x="857944" y="963475"/>
                    <a:pt x="856673" y="966017"/>
                    <a:pt x="854131" y="967289"/>
                  </a:cubicBezTo>
                  <a:cubicBezTo>
                    <a:pt x="855402" y="967289"/>
                    <a:pt x="854131" y="967289"/>
                    <a:pt x="852860" y="967289"/>
                  </a:cubicBezTo>
                  <a:moveTo>
                    <a:pt x="816000" y="911361"/>
                  </a:moveTo>
                  <a:cubicBezTo>
                    <a:pt x="813458" y="911361"/>
                    <a:pt x="810916" y="908819"/>
                    <a:pt x="810916" y="906277"/>
                  </a:cubicBezTo>
                  <a:cubicBezTo>
                    <a:pt x="809645" y="906277"/>
                    <a:pt x="807103" y="905006"/>
                    <a:pt x="807103" y="903735"/>
                  </a:cubicBezTo>
                  <a:lnTo>
                    <a:pt x="803290" y="894838"/>
                  </a:lnTo>
                  <a:lnTo>
                    <a:pt x="799477" y="891024"/>
                  </a:lnTo>
                  <a:cubicBezTo>
                    <a:pt x="796935" y="889753"/>
                    <a:pt x="796935" y="885940"/>
                    <a:pt x="799477" y="884669"/>
                  </a:cubicBezTo>
                  <a:cubicBezTo>
                    <a:pt x="802019" y="883398"/>
                    <a:pt x="804561" y="883398"/>
                    <a:pt x="807103" y="884669"/>
                  </a:cubicBezTo>
                  <a:lnTo>
                    <a:pt x="810916" y="888482"/>
                  </a:lnTo>
                  <a:cubicBezTo>
                    <a:pt x="810916" y="888482"/>
                    <a:pt x="812187" y="889753"/>
                    <a:pt x="812187" y="889753"/>
                  </a:cubicBezTo>
                  <a:lnTo>
                    <a:pt x="816000" y="896108"/>
                  </a:lnTo>
                  <a:cubicBezTo>
                    <a:pt x="817271" y="896108"/>
                    <a:pt x="818542" y="896108"/>
                    <a:pt x="818542" y="897380"/>
                  </a:cubicBezTo>
                  <a:lnTo>
                    <a:pt x="821084" y="899921"/>
                  </a:lnTo>
                  <a:cubicBezTo>
                    <a:pt x="822355" y="901193"/>
                    <a:pt x="822355" y="902464"/>
                    <a:pt x="822355" y="903735"/>
                  </a:cubicBezTo>
                  <a:lnTo>
                    <a:pt x="822355" y="906277"/>
                  </a:lnTo>
                  <a:cubicBezTo>
                    <a:pt x="819813" y="908819"/>
                    <a:pt x="818542" y="911361"/>
                    <a:pt x="816000" y="911361"/>
                  </a:cubicBezTo>
                  <a:moveTo>
                    <a:pt x="775327" y="855434"/>
                  </a:moveTo>
                  <a:cubicBezTo>
                    <a:pt x="774056" y="855434"/>
                    <a:pt x="772785" y="855434"/>
                    <a:pt x="771514" y="854163"/>
                  </a:cubicBezTo>
                  <a:cubicBezTo>
                    <a:pt x="770243" y="852892"/>
                    <a:pt x="770243" y="851621"/>
                    <a:pt x="770243" y="850350"/>
                  </a:cubicBezTo>
                  <a:lnTo>
                    <a:pt x="770243" y="850350"/>
                  </a:lnTo>
                  <a:lnTo>
                    <a:pt x="768972" y="849078"/>
                  </a:lnTo>
                  <a:cubicBezTo>
                    <a:pt x="768972" y="849078"/>
                    <a:pt x="767701" y="847808"/>
                    <a:pt x="767701" y="847808"/>
                  </a:cubicBezTo>
                  <a:lnTo>
                    <a:pt x="763888" y="841452"/>
                  </a:lnTo>
                  <a:cubicBezTo>
                    <a:pt x="762617" y="841452"/>
                    <a:pt x="761346" y="841452"/>
                    <a:pt x="761346" y="840181"/>
                  </a:cubicBezTo>
                  <a:lnTo>
                    <a:pt x="758804" y="837639"/>
                  </a:lnTo>
                  <a:cubicBezTo>
                    <a:pt x="757533" y="836368"/>
                    <a:pt x="757533" y="835097"/>
                    <a:pt x="757533" y="833826"/>
                  </a:cubicBezTo>
                  <a:lnTo>
                    <a:pt x="757533" y="831284"/>
                  </a:lnTo>
                  <a:cubicBezTo>
                    <a:pt x="757533" y="830012"/>
                    <a:pt x="757533" y="828741"/>
                    <a:pt x="758804" y="827471"/>
                  </a:cubicBezTo>
                  <a:cubicBezTo>
                    <a:pt x="761346" y="826199"/>
                    <a:pt x="763888" y="824928"/>
                    <a:pt x="765159" y="827471"/>
                  </a:cubicBezTo>
                  <a:lnTo>
                    <a:pt x="765159" y="827471"/>
                  </a:lnTo>
                  <a:cubicBezTo>
                    <a:pt x="766430" y="828741"/>
                    <a:pt x="766430" y="830012"/>
                    <a:pt x="766430" y="831284"/>
                  </a:cubicBezTo>
                  <a:cubicBezTo>
                    <a:pt x="767701" y="831284"/>
                    <a:pt x="770243" y="832555"/>
                    <a:pt x="770243" y="833826"/>
                  </a:cubicBezTo>
                  <a:lnTo>
                    <a:pt x="774056" y="842723"/>
                  </a:lnTo>
                  <a:lnTo>
                    <a:pt x="775327" y="843994"/>
                  </a:lnTo>
                  <a:cubicBezTo>
                    <a:pt x="776598" y="845265"/>
                    <a:pt x="776598" y="846537"/>
                    <a:pt x="776598" y="847808"/>
                  </a:cubicBezTo>
                  <a:lnTo>
                    <a:pt x="776598" y="849078"/>
                  </a:lnTo>
                  <a:cubicBezTo>
                    <a:pt x="776598" y="850350"/>
                    <a:pt x="776598" y="851621"/>
                    <a:pt x="775327" y="852892"/>
                  </a:cubicBezTo>
                  <a:cubicBezTo>
                    <a:pt x="777869" y="855434"/>
                    <a:pt x="776598" y="855434"/>
                    <a:pt x="775327" y="855434"/>
                  </a:cubicBezTo>
                  <a:moveTo>
                    <a:pt x="737196" y="799507"/>
                  </a:moveTo>
                  <a:cubicBezTo>
                    <a:pt x="735925" y="799507"/>
                    <a:pt x="733383" y="798235"/>
                    <a:pt x="733383" y="796965"/>
                  </a:cubicBezTo>
                  <a:lnTo>
                    <a:pt x="719402" y="776628"/>
                  </a:lnTo>
                  <a:cubicBezTo>
                    <a:pt x="718131" y="774085"/>
                    <a:pt x="718131" y="771543"/>
                    <a:pt x="720673" y="770272"/>
                  </a:cubicBezTo>
                  <a:cubicBezTo>
                    <a:pt x="723215" y="769001"/>
                    <a:pt x="725757" y="769001"/>
                    <a:pt x="727028" y="771543"/>
                  </a:cubicBezTo>
                  <a:lnTo>
                    <a:pt x="741009" y="791880"/>
                  </a:lnTo>
                  <a:cubicBezTo>
                    <a:pt x="742280" y="794422"/>
                    <a:pt x="742280" y="796965"/>
                    <a:pt x="739738" y="798235"/>
                  </a:cubicBezTo>
                  <a:cubicBezTo>
                    <a:pt x="738467" y="798235"/>
                    <a:pt x="738467" y="799507"/>
                    <a:pt x="737196" y="799507"/>
                  </a:cubicBezTo>
                  <a:moveTo>
                    <a:pt x="699065" y="741037"/>
                  </a:moveTo>
                  <a:cubicBezTo>
                    <a:pt x="696523" y="741037"/>
                    <a:pt x="695252" y="739766"/>
                    <a:pt x="693981" y="737224"/>
                  </a:cubicBezTo>
                  <a:cubicBezTo>
                    <a:pt x="692710" y="735953"/>
                    <a:pt x="691439" y="734682"/>
                    <a:pt x="691439" y="733411"/>
                  </a:cubicBezTo>
                  <a:lnTo>
                    <a:pt x="691439" y="733411"/>
                  </a:lnTo>
                  <a:cubicBezTo>
                    <a:pt x="690168" y="733411"/>
                    <a:pt x="690168" y="732140"/>
                    <a:pt x="690168" y="730868"/>
                  </a:cubicBezTo>
                  <a:lnTo>
                    <a:pt x="685084" y="719429"/>
                  </a:lnTo>
                  <a:cubicBezTo>
                    <a:pt x="683813" y="716887"/>
                    <a:pt x="685084" y="714345"/>
                    <a:pt x="687626" y="713074"/>
                  </a:cubicBezTo>
                  <a:cubicBezTo>
                    <a:pt x="690168" y="711802"/>
                    <a:pt x="692710" y="713074"/>
                    <a:pt x="693981" y="715615"/>
                  </a:cubicBezTo>
                  <a:lnTo>
                    <a:pt x="697794" y="723242"/>
                  </a:lnTo>
                  <a:cubicBezTo>
                    <a:pt x="700336" y="723242"/>
                    <a:pt x="701608" y="725785"/>
                    <a:pt x="701608" y="728326"/>
                  </a:cubicBezTo>
                  <a:lnTo>
                    <a:pt x="701608" y="728326"/>
                  </a:lnTo>
                  <a:cubicBezTo>
                    <a:pt x="702879" y="729598"/>
                    <a:pt x="704150" y="730868"/>
                    <a:pt x="704150" y="732140"/>
                  </a:cubicBezTo>
                  <a:lnTo>
                    <a:pt x="704150" y="734682"/>
                  </a:lnTo>
                  <a:cubicBezTo>
                    <a:pt x="704150" y="738495"/>
                    <a:pt x="701608" y="741037"/>
                    <a:pt x="699065" y="741037"/>
                  </a:cubicBezTo>
                  <a:moveTo>
                    <a:pt x="671103" y="682568"/>
                  </a:moveTo>
                  <a:cubicBezTo>
                    <a:pt x="669832" y="682568"/>
                    <a:pt x="667290" y="681297"/>
                    <a:pt x="667290" y="680025"/>
                  </a:cubicBezTo>
                  <a:lnTo>
                    <a:pt x="666019" y="677483"/>
                  </a:lnTo>
                  <a:cubicBezTo>
                    <a:pt x="666019" y="676212"/>
                    <a:pt x="666019" y="676212"/>
                    <a:pt x="666019" y="674942"/>
                  </a:cubicBezTo>
                  <a:lnTo>
                    <a:pt x="666019" y="672399"/>
                  </a:lnTo>
                  <a:lnTo>
                    <a:pt x="664748" y="671128"/>
                  </a:lnTo>
                  <a:cubicBezTo>
                    <a:pt x="663477" y="669857"/>
                    <a:pt x="663477" y="668586"/>
                    <a:pt x="663477" y="667315"/>
                  </a:cubicBezTo>
                  <a:lnTo>
                    <a:pt x="663477" y="663502"/>
                  </a:lnTo>
                  <a:lnTo>
                    <a:pt x="659664" y="657146"/>
                  </a:lnTo>
                  <a:cubicBezTo>
                    <a:pt x="658393" y="654604"/>
                    <a:pt x="659664" y="652062"/>
                    <a:pt x="662206" y="650791"/>
                  </a:cubicBezTo>
                  <a:cubicBezTo>
                    <a:pt x="664748" y="649520"/>
                    <a:pt x="667290" y="650791"/>
                    <a:pt x="668561" y="653333"/>
                  </a:cubicBezTo>
                  <a:lnTo>
                    <a:pt x="672374" y="660959"/>
                  </a:lnTo>
                  <a:cubicBezTo>
                    <a:pt x="672374" y="662231"/>
                    <a:pt x="672374" y="662231"/>
                    <a:pt x="672374" y="663502"/>
                  </a:cubicBezTo>
                  <a:lnTo>
                    <a:pt x="672374" y="666044"/>
                  </a:lnTo>
                  <a:lnTo>
                    <a:pt x="673645" y="667315"/>
                  </a:lnTo>
                  <a:cubicBezTo>
                    <a:pt x="674916" y="668586"/>
                    <a:pt x="674916" y="669857"/>
                    <a:pt x="674916" y="671128"/>
                  </a:cubicBezTo>
                  <a:lnTo>
                    <a:pt x="674916" y="674942"/>
                  </a:lnTo>
                  <a:lnTo>
                    <a:pt x="676187" y="676212"/>
                  </a:lnTo>
                  <a:cubicBezTo>
                    <a:pt x="677458" y="678755"/>
                    <a:pt x="676187" y="681297"/>
                    <a:pt x="673645" y="682568"/>
                  </a:cubicBezTo>
                  <a:cubicBezTo>
                    <a:pt x="672374" y="682568"/>
                    <a:pt x="672374" y="682568"/>
                    <a:pt x="671103" y="682568"/>
                  </a:cubicBezTo>
                  <a:moveTo>
                    <a:pt x="650766" y="617743"/>
                  </a:moveTo>
                  <a:cubicBezTo>
                    <a:pt x="650766" y="617743"/>
                    <a:pt x="649495" y="617743"/>
                    <a:pt x="649495" y="617743"/>
                  </a:cubicBezTo>
                  <a:lnTo>
                    <a:pt x="648224" y="617743"/>
                  </a:lnTo>
                  <a:cubicBezTo>
                    <a:pt x="645682" y="617743"/>
                    <a:pt x="643140" y="615201"/>
                    <a:pt x="643140" y="612659"/>
                  </a:cubicBezTo>
                  <a:lnTo>
                    <a:pt x="643140" y="608846"/>
                  </a:lnTo>
                  <a:lnTo>
                    <a:pt x="641869" y="605032"/>
                  </a:lnTo>
                  <a:cubicBezTo>
                    <a:pt x="641869" y="603761"/>
                    <a:pt x="641869" y="603761"/>
                    <a:pt x="641869" y="602490"/>
                  </a:cubicBezTo>
                  <a:lnTo>
                    <a:pt x="641869" y="596135"/>
                  </a:lnTo>
                  <a:lnTo>
                    <a:pt x="639327" y="593592"/>
                  </a:lnTo>
                  <a:cubicBezTo>
                    <a:pt x="638056" y="591050"/>
                    <a:pt x="639327" y="588508"/>
                    <a:pt x="641869" y="587237"/>
                  </a:cubicBezTo>
                  <a:cubicBezTo>
                    <a:pt x="644411" y="585966"/>
                    <a:pt x="646953" y="587237"/>
                    <a:pt x="648224" y="589779"/>
                  </a:cubicBezTo>
                  <a:lnTo>
                    <a:pt x="650766" y="593592"/>
                  </a:lnTo>
                  <a:cubicBezTo>
                    <a:pt x="650766" y="594863"/>
                    <a:pt x="650766" y="594863"/>
                    <a:pt x="650766" y="596135"/>
                  </a:cubicBezTo>
                  <a:lnTo>
                    <a:pt x="650766" y="602490"/>
                  </a:lnTo>
                  <a:lnTo>
                    <a:pt x="652037" y="606303"/>
                  </a:lnTo>
                  <a:cubicBezTo>
                    <a:pt x="652037" y="607574"/>
                    <a:pt x="652037" y="607574"/>
                    <a:pt x="652037" y="608846"/>
                  </a:cubicBezTo>
                  <a:lnTo>
                    <a:pt x="652037" y="608846"/>
                  </a:lnTo>
                  <a:cubicBezTo>
                    <a:pt x="653308" y="610116"/>
                    <a:pt x="654579" y="611388"/>
                    <a:pt x="654579" y="612659"/>
                  </a:cubicBezTo>
                  <a:cubicBezTo>
                    <a:pt x="655850" y="615201"/>
                    <a:pt x="653308" y="617743"/>
                    <a:pt x="650766" y="617743"/>
                  </a:cubicBezTo>
                  <a:moveTo>
                    <a:pt x="632972" y="554189"/>
                  </a:moveTo>
                  <a:cubicBezTo>
                    <a:pt x="630430" y="554189"/>
                    <a:pt x="627888" y="551647"/>
                    <a:pt x="627888" y="549105"/>
                  </a:cubicBezTo>
                  <a:lnTo>
                    <a:pt x="627888" y="544020"/>
                  </a:lnTo>
                  <a:lnTo>
                    <a:pt x="626617" y="542749"/>
                  </a:lnTo>
                  <a:cubicBezTo>
                    <a:pt x="625346" y="541479"/>
                    <a:pt x="625346" y="540207"/>
                    <a:pt x="625346" y="538936"/>
                  </a:cubicBezTo>
                  <a:lnTo>
                    <a:pt x="625346" y="532581"/>
                  </a:lnTo>
                  <a:lnTo>
                    <a:pt x="624075" y="528768"/>
                  </a:lnTo>
                  <a:cubicBezTo>
                    <a:pt x="624075" y="527496"/>
                    <a:pt x="624075" y="527496"/>
                    <a:pt x="624075" y="526226"/>
                  </a:cubicBezTo>
                  <a:lnTo>
                    <a:pt x="624075" y="524954"/>
                  </a:lnTo>
                  <a:cubicBezTo>
                    <a:pt x="624075" y="522413"/>
                    <a:pt x="626617" y="519870"/>
                    <a:pt x="629159" y="519870"/>
                  </a:cubicBezTo>
                  <a:cubicBezTo>
                    <a:pt x="631701" y="519870"/>
                    <a:pt x="634243" y="522413"/>
                    <a:pt x="634243" y="524954"/>
                  </a:cubicBezTo>
                  <a:lnTo>
                    <a:pt x="634243" y="524954"/>
                  </a:lnTo>
                  <a:lnTo>
                    <a:pt x="635514" y="528768"/>
                  </a:lnTo>
                  <a:cubicBezTo>
                    <a:pt x="635514" y="530039"/>
                    <a:pt x="635514" y="530039"/>
                    <a:pt x="635514" y="531309"/>
                  </a:cubicBezTo>
                  <a:lnTo>
                    <a:pt x="635514" y="536394"/>
                  </a:lnTo>
                  <a:lnTo>
                    <a:pt x="636785" y="537665"/>
                  </a:lnTo>
                  <a:cubicBezTo>
                    <a:pt x="638056" y="538936"/>
                    <a:pt x="638056" y="540207"/>
                    <a:pt x="638056" y="541479"/>
                  </a:cubicBezTo>
                  <a:lnTo>
                    <a:pt x="638056" y="546563"/>
                  </a:lnTo>
                  <a:cubicBezTo>
                    <a:pt x="638056" y="546563"/>
                    <a:pt x="638056" y="547834"/>
                    <a:pt x="638056" y="547834"/>
                  </a:cubicBezTo>
                  <a:cubicBezTo>
                    <a:pt x="636785" y="552918"/>
                    <a:pt x="635514" y="554189"/>
                    <a:pt x="632972" y="554189"/>
                  </a:cubicBezTo>
                  <a:moveTo>
                    <a:pt x="615178" y="488093"/>
                  </a:moveTo>
                  <a:cubicBezTo>
                    <a:pt x="612636" y="488093"/>
                    <a:pt x="610093" y="486822"/>
                    <a:pt x="610093" y="484280"/>
                  </a:cubicBezTo>
                  <a:lnTo>
                    <a:pt x="608822" y="480466"/>
                  </a:lnTo>
                  <a:cubicBezTo>
                    <a:pt x="608822" y="479196"/>
                    <a:pt x="608822" y="479196"/>
                    <a:pt x="608822" y="477925"/>
                  </a:cubicBezTo>
                  <a:lnTo>
                    <a:pt x="608822" y="471570"/>
                  </a:lnTo>
                  <a:lnTo>
                    <a:pt x="607551" y="467756"/>
                  </a:lnTo>
                  <a:cubicBezTo>
                    <a:pt x="607551" y="466485"/>
                    <a:pt x="607551" y="466485"/>
                    <a:pt x="607551" y="465214"/>
                  </a:cubicBezTo>
                  <a:lnTo>
                    <a:pt x="607551" y="463943"/>
                  </a:lnTo>
                  <a:cubicBezTo>
                    <a:pt x="606280" y="462672"/>
                    <a:pt x="606280" y="461400"/>
                    <a:pt x="606280" y="460130"/>
                  </a:cubicBezTo>
                  <a:cubicBezTo>
                    <a:pt x="606280" y="457587"/>
                    <a:pt x="608822" y="455045"/>
                    <a:pt x="611364" y="455045"/>
                  </a:cubicBezTo>
                  <a:lnTo>
                    <a:pt x="612636" y="455045"/>
                  </a:lnTo>
                  <a:cubicBezTo>
                    <a:pt x="615178" y="455045"/>
                    <a:pt x="617720" y="457587"/>
                    <a:pt x="617720" y="460130"/>
                  </a:cubicBezTo>
                  <a:lnTo>
                    <a:pt x="617720" y="463943"/>
                  </a:lnTo>
                  <a:lnTo>
                    <a:pt x="618991" y="467756"/>
                  </a:lnTo>
                  <a:cubicBezTo>
                    <a:pt x="618991" y="469027"/>
                    <a:pt x="618991" y="469027"/>
                    <a:pt x="618991" y="470298"/>
                  </a:cubicBezTo>
                  <a:lnTo>
                    <a:pt x="618991" y="476653"/>
                  </a:lnTo>
                  <a:lnTo>
                    <a:pt x="620262" y="480466"/>
                  </a:lnTo>
                  <a:cubicBezTo>
                    <a:pt x="620262" y="481738"/>
                    <a:pt x="620262" y="481738"/>
                    <a:pt x="620262" y="483009"/>
                  </a:cubicBezTo>
                  <a:cubicBezTo>
                    <a:pt x="620262" y="485551"/>
                    <a:pt x="617720" y="488093"/>
                    <a:pt x="615178" y="488093"/>
                  </a:cubicBezTo>
                  <a:moveTo>
                    <a:pt x="598654" y="423268"/>
                  </a:moveTo>
                  <a:cubicBezTo>
                    <a:pt x="597383" y="423268"/>
                    <a:pt x="594841" y="421997"/>
                    <a:pt x="594841" y="420726"/>
                  </a:cubicBezTo>
                  <a:lnTo>
                    <a:pt x="593570" y="416913"/>
                  </a:lnTo>
                  <a:cubicBezTo>
                    <a:pt x="593570" y="415642"/>
                    <a:pt x="593570" y="415642"/>
                    <a:pt x="593570" y="414371"/>
                  </a:cubicBezTo>
                  <a:lnTo>
                    <a:pt x="593570" y="410557"/>
                  </a:lnTo>
                  <a:lnTo>
                    <a:pt x="592299" y="406744"/>
                  </a:lnTo>
                  <a:cubicBezTo>
                    <a:pt x="592299" y="405473"/>
                    <a:pt x="592299" y="405473"/>
                    <a:pt x="592299" y="404202"/>
                  </a:cubicBezTo>
                  <a:lnTo>
                    <a:pt x="592299" y="402931"/>
                  </a:lnTo>
                  <a:lnTo>
                    <a:pt x="588486" y="402931"/>
                  </a:lnTo>
                  <a:cubicBezTo>
                    <a:pt x="587215" y="401660"/>
                    <a:pt x="587215" y="400389"/>
                    <a:pt x="587215" y="399118"/>
                  </a:cubicBezTo>
                  <a:lnTo>
                    <a:pt x="587215" y="396576"/>
                  </a:lnTo>
                  <a:cubicBezTo>
                    <a:pt x="587215" y="394033"/>
                    <a:pt x="589757" y="391491"/>
                    <a:pt x="592299" y="391491"/>
                  </a:cubicBezTo>
                  <a:cubicBezTo>
                    <a:pt x="594841" y="391491"/>
                    <a:pt x="597383" y="394033"/>
                    <a:pt x="597383" y="396576"/>
                  </a:cubicBezTo>
                  <a:lnTo>
                    <a:pt x="597383" y="396576"/>
                  </a:lnTo>
                  <a:lnTo>
                    <a:pt x="598654" y="397846"/>
                  </a:lnTo>
                  <a:cubicBezTo>
                    <a:pt x="599925" y="399118"/>
                    <a:pt x="599925" y="400389"/>
                    <a:pt x="599925" y="401660"/>
                  </a:cubicBezTo>
                  <a:lnTo>
                    <a:pt x="599925" y="405473"/>
                  </a:lnTo>
                  <a:lnTo>
                    <a:pt x="601196" y="409286"/>
                  </a:lnTo>
                  <a:cubicBezTo>
                    <a:pt x="601196" y="410557"/>
                    <a:pt x="601196" y="410557"/>
                    <a:pt x="601196" y="411829"/>
                  </a:cubicBezTo>
                  <a:lnTo>
                    <a:pt x="601196" y="415642"/>
                  </a:lnTo>
                  <a:lnTo>
                    <a:pt x="602467" y="418184"/>
                  </a:lnTo>
                  <a:cubicBezTo>
                    <a:pt x="603738" y="420726"/>
                    <a:pt x="602467" y="423268"/>
                    <a:pt x="599925" y="424540"/>
                  </a:cubicBezTo>
                  <a:cubicBezTo>
                    <a:pt x="599925" y="423268"/>
                    <a:pt x="598654" y="423268"/>
                    <a:pt x="598654" y="423268"/>
                  </a:cubicBezTo>
                  <a:moveTo>
                    <a:pt x="582131" y="357173"/>
                  </a:moveTo>
                  <a:cubicBezTo>
                    <a:pt x="580860" y="357173"/>
                    <a:pt x="579589" y="357173"/>
                    <a:pt x="578318" y="355901"/>
                  </a:cubicBezTo>
                  <a:lnTo>
                    <a:pt x="575776" y="353359"/>
                  </a:lnTo>
                  <a:cubicBezTo>
                    <a:pt x="574505" y="352088"/>
                    <a:pt x="574505" y="350817"/>
                    <a:pt x="574505" y="349546"/>
                  </a:cubicBezTo>
                  <a:lnTo>
                    <a:pt x="574505" y="343190"/>
                  </a:lnTo>
                  <a:lnTo>
                    <a:pt x="570692" y="335564"/>
                  </a:lnTo>
                  <a:cubicBezTo>
                    <a:pt x="570692" y="334293"/>
                    <a:pt x="570692" y="334293"/>
                    <a:pt x="570692" y="333022"/>
                  </a:cubicBezTo>
                  <a:lnTo>
                    <a:pt x="570692" y="329209"/>
                  </a:lnTo>
                  <a:cubicBezTo>
                    <a:pt x="570692" y="326667"/>
                    <a:pt x="573234" y="324124"/>
                    <a:pt x="575776" y="324124"/>
                  </a:cubicBezTo>
                  <a:cubicBezTo>
                    <a:pt x="578318" y="324124"/>
                    <a:pt x="580860" y="326667"/>
                    <a:pt x="580860" y="329209"/>
                  </a:cubicBezTo>
                  <a:lnTo>
                    <a:pt x="580860" y="331751"/>
                  </a:lnTo>
                  <a:lnTo>
                    <a:pt x="584673" y="339377"/>
                  </a:lnTo>
                  <a:cubicBezTo>
                    <a:pt x="584673" y="340648"/>
                    <a:pt x="584673" y="340648"/>
                    <a:pt x="584673" y="341920"/>
                  </a:cubicBezTo>
                  <a:lnTo>
                    <a:pt x="584673" y="347003"/>
                  </a:lnTo>
                  <a:lnTo>
                    <a:pt x="585944" y="348275"/>
                  </a:lnTo>
                  <a:cubicBezTo>
                    <a:pt x="588486" y="349546"/>
                    <a:pt x="588486" y="353359"/>
                    <a:pt x="585944" y="354630"/>
                  </a:cubicBezTo>
                  <a:cubicBezTo>
                    <a:pt x="584673" y="357173"/>
                    <a:pt x="583402" y="357173"/>
                    <a:pt x="582131" y="357173"/>
                  </a:cubicBezTo>
                  <a:moveTo>
                    <a:pt x="555439" y="297432"/>
                  </a:moveTo>
                  <a:cubicBezTo>
                    <a:pt x="552897" y="297432"/>
                    <a:pt x="550355" y="294890"/>
                    <a:pt x="550355" y="292347"/>
                  </a:cubicBezTo>
                  <a:lnTo>
                    <a:pt x="546542" y="288534"/>
                  </a:lnTo>
                  <a:cubicBezTo>
                    <a:pt x="545271" y="287264"/>
                    <a:pt x="545271" y="285992"/>
                    <a:pt x="545271" y="284721"/>
                  </a:cubicBezTo>
                  <a:lnTo>
                    <a:pt x="545271" y="284721"/>
                  </a:lnTo>
                  <a:lnTo>
                    <a:pt x="544000" y="283450"/>
                  </a:lnTo>
                  <a:cubicBezTo>
                    <a:pt x="544000" y="283450"/>
                    <a:pt x="542729" y="282179"/>
                    <a:pt x="542729" y="282179"/>
                  </a:cubicBezTo>
                  <a:lnTo>
                    <a:pt x="540187" y="278366"/>
                  </a:lnTo>
                  <a:lnTo>
                    <a:pt x="538916" y="277094"/>
                  </a:lnTo>
                  <a:cubicBezTo>
                    <a:pt x="537645" y="275824"/>
                    <a:pt x="537645" y="274553"/>
                    <a:pt x="537645" y="273281"/>
                  </a:cubicBezTo>
                  <a:lnTo>
                    <a:pt x="537645" y="272010"/>
                  </a:lnTo>
                  <a:cubicBezTo>
                    <a:pt x="537645" y="269468"/>
                    <a:pt x="540187" y="266926"/>
                    <a:pt x="542729" y="266926"/>
                  </a:cubicBezTo>
                  <a:cubicBezTo>
                    <a:pt x="545271" y="266926"/>
                    <a:pt x="547813" y="269468"/>
                    <a:pt x="547813" y="272010"/>
                  </a:cubicBezTo>
                  <a:lnTo>
                    <a:pt x="549084" y="273281"/>
                  </a:lnTo>
                  <a:cubicBezTo>
                    <a:pt x="549084" y="273281"/>
                    <a:pt x="550355" y="274553"/>
                    <a:pt x="550355" y="274553"/>
                  </a:cubicBezTo>
                  <a:lnTo>
                    <a:pt x="552897" y="278366"/>
                  </a:lnTo>
                  <a:lnTo>
                    <a:pt x="554168" y="279637"/>
                  </a:lnTo>
                  <a:cubicBezTo>
                    <a:pt x="555439" y="280908"/>
                    <a:pt x="555439" y="282179"/>
                    <a:pt x="555439" y="283450"/>
                  </a:cubicBezTo>
                  <a:lnTo>
                    <a:pt x="555439" y="283450"/>
                  </a:lnTo>
                  <a:lnTo>
                    <a:pt x="559252" y="287264"/>
                  </a:lnTo>
                  <a:cubicBezTo>
                    <a:pt x="560523" y="288534"/>
                    <a:pt x="560523" y="289805"/>
                    <a:pt x="560523" y="291077"/>
                  </a:cubicBezTo>
                  <a:lnTo>
                    <a:pt x="560523" y="292347"/>
                  </a:lnTo>
                  <a:cubicBezTo>
                    <a:pt x="560523" y="294890"/>
                    <a:pt x="557981" y="297432"/>
                    <a:pt x="555439" y="297432"/>
                  </a:cubicBezTo>
                  <a:moveTo>
                    <a:pt x="514766" y="242776"/>
                  </a:moveTo>
                  <a:cubicBezTo>
                    <a:pt x="513495" y="242776"/>
                    <a:pt x="512224" y="242776"/>
                    <a:pt x="510953" y="241504"/>
                  </a:cubicBezTo>
                  <a:lnTo>
                    <a:pt x="499514" y="228794"/>
                  </a:lnTo>
                  <a:cubicBezTo>
                    <a:pt x="498243" y="227523"/>
                    <a:pt x="498243" y="227523"/>
                    <a:pt x="498243" y="226251"/>
                  </a:cubicBezTo>
                  <a:cubicBezTo>
                    <a:pt x="495701" y="226251"/>
                    <a:pt x="493159" y="223710"/>
                    <a:pt x="493159" y="221167"/>
                  </a:cubicBezTo>
                  <a:cubicBezTo>
                    <a:pt x="493159" y="218625"/>
                    <a:pt x="495701" y="216083"/>
                    <a:pt x="498243" y="216083"/>
                  </a:cubicBezTo>
                  <a:lnTo>
                    <a:pt x="500785" y="216083"/>
                  </a:lnTo>
                  <a:cubicBezTo>
                    <a:pt x="502056" y="216083"/>
                    <a:pt x="503327" y="216083"/>
                    <a:pt x="504598" y="217354"/>
                  </a:cubicBezTo>
                  <a:lnTo>
                    <a:pt x="507140" y="219896"/>
                  </a:lnTo>
                  <a:cubicBezTo>
                    <a:pt x="508411" y="221167"/>
                    <a:pt x="508411" y="222438"/>
                    <a:pt x="508411" y="223710"/>
                  </a:cubicBezTo>
                  <a:lnTo>
                    <a:pt x="508411" y="223710"/>
                  </a:lnTo>
                  <a:lnTo>
                    <a:pt x="518579" y="233878"/>
                  </a:lnTo>
                  <a:cubicBezTo>
                    <a:pt x="519850" y="236421"/>
                    <a:pt x="519850" y="238962"/>
                    <a:pt x="518579" y="240234"/>
                  </a:cubicBezTo>
                  <a:cubicBezTo>
                    <a:pt x="517308" y="241504"/>
                    <a:pt x="516037" y="242776"/>
                    <a:pt x="514766" y="242776"/>
                  </a:cubicBezTo>
                  <a:moveTo>
                    <a:pt x="465196" y="193204"/>
                  </a:moveTo>
                  <a:cubicBezTo>
                    <a:pt x="463925" y="193204"/>
                    <a:pt x="461383" y="191933"/>
                    <a:pt x="461383" y="190661"/>
                  </a:cubicBezTo>
                  <a:cubicBezTo>
                    <a:pt x="460112" y="190661"/>
                    <a:pt x="460112" y="190661"/>
                    <a:pt x="460112" y="189391"/>
                  </a:cubicBezTo>
                  <a:lnTo>
                    <a:pt x="456299" y="185578"/>
                  </a:lnTo>
                  <a:lnTo>
                    <a:pt x="452486" y="183035"/>
                  </a:lnTo>
                  <a:cubicBezTo>
                    <a:pt x="452486" y="183035"/>
                    <a:pt x="451215" y="183035"/>
                    <a:pt x="451215" y="181764"/>
                  </a:cubicBezTo>
                  <a:lnTo>
                    <a:pt x="449944" y="180493"/>
                  </a:lnTo>
                  <a:cubicBezTo>
                    <a:pt x="448673" y="180493"/>
                    <a:pt x="447402" y="180493"/>
                    <a:pt x="446131" y="179222"/>
                  </a:cubicBezTo>
                  <a:lnTo>
                    <a:pt x="443589" y="177951"/>
                  </a:lnTo>
                  <a:cubicBezTo>
                    <a:pt x="441047" y="176680"/>
                    <a:pt x="441047" y="172867"/>
                    <a:pt x="443589" y="171595"/>
                  </a:cubicBezTo>
                  <a:cubicBezTo>
                    <a:pt x="446131" y="170324"/>
                    <a:pt x="448673" y="170324"/>
                    <a:pt x="451215" y="171595"/>
                  </a:cubicBezTo>
                  <a:lnTo>
                    <a:pt x="452486" y="171595"/>
                  </a:lnTo>
                  <a:cubicBezTo>
                    <a:pt x="453757" y="171595"/>
                    <a:pt x="455028" y="171595"/>
                    <a:pt x="456299" y="172867"/>
                  </a:cubicBezTo>
                  <a:lnTo>
                    <a:pt x="457570" y="174138"/>
                  </a:lnTo>
                  <a:lnTo>
                    <a:pt x="461383" y="176680"/>
                  </a:lnTo>
                  <a:cubicBezTo>
                    <a:pt x="461383" y="176680"/>
                    <a:pt x="462654" y="176680"/>
                    <a:pt x="462654" y="177951"/>
                  </a:cubicBezTo>
                  <a:lnTo>
                    <a:pt x="466467" y="181764"/>
                  </a:lnTo>
                  <a:cubicBezTo>
                    <a:pt x="469009" y="181764"/>
                    <a:pt x="471551" y="184306"/>
                    <a:pt x="471551" y="186848"/>
                  </a:cubicBezTo>
                  <a:lnTo>
                    <a:pt x="471551" y="188119"/>
                  </a:lnTo>
                  <a:cubicBezTo>
                    <a:pt x="470280" y="190661"/>
                    <a:pt x="467738" y="193204"/>
                    <a:pt x="465196" y="193204"/>
                  </a:cubicBezTo>
                  <a:moveTo>
                    <a:pt x="408000" y="153801"/>
                  </a:moveTo>
                  <a:cubicBezTo>
                    <a:pt x="406729" y="153801"/>
                    <a:pt x="406729" y="153801"/>
                    <a:pt x="405458" y="153801"/>
                  </a:cubicBezTo>
                  <a:lnTo>
                    <a:pt x="405458" y="153801"/>
                  </a:lnTo>
                  <a:cubicBezTo>
                    <a:pt x="404187" y="153801"/>
                    <a:pt x="402916" y="153801"/>
                    <a:pt x="401645" y="152529"/>
                  </a:cubicBezTo>
                  <a:lnTo>
                    <a:pt x="400374" y="151258"/>
                  </a:lnTo>
                  <a:cubicBezTo>
                    <a:pt x="399103" y="151258"/>
                    <a:pt x="397832" y="151258"/>
                    <a:pt x="396561" y="149987"/>
                  </a:cubicBezTo>
                  <a:lnTo>
                    <a:pt x="395290" y="148716"/>
                  </a:lnTo>
                  <a:lnTo>
                    <a:pt x="391477" y="146174"/>
                  </a:lnTo>
                  <a:cubicBezTo>
                    <a:pt x="391477" y="146174"/>
                    <a:pt x="390206" y="146174"/>
                    <a:pt x="390206" y="144903"/>
                  </a:cubicBezTo>
                  <a:lnTo>
                    <a:pt x="388935" y="143631"/>
                  </a:lnTo>
                  <a:cubicBezTo>
                    <a:pt x="387664" y="143631"/>
                    <a:pt x="386393" y="143631"/>
                    <a:pt x="385122" y="142361"/>
                  </a:cubicBezTo>
                  <a:lnTo>
                    <a:pt x="383850" y="141090"/>
                  </a:lnTo>
                  <a:cubicBezTo>
                    <a:pt x="381308" y="139818"/>
                    <a:pt x="381308" y="136005"/>
                    <a:pt x="383850" y="134734"/>
                  </a:cubicBezTo>
                  <a:cubicBezTo>
                    <a:pt x="385122" y="133463"/>
                    <a:pt x="387664" y="133463"/>
                    <a:pt x="390206" y="134734"/>
                  </a:cubicBezTo>
                  <a:lnTo>
                    <a:pt x="390206" y="134734"/>
                  </a:lnTo>
                  <a:cubicBezTo>
                    <a:pt x="391477" y="134734"/>
                    <a:pt x="392748" y="134734"/>
                    <a:pt x="394019" y="136005"/>
                  </a:cubicBezTo>
                  <a:lnTo>
                    <a:pt x="395290" y="137276"/>
                  </a:lnTo>
                  <a:lnTo>
                    <a:pt x="399103" y="139818"/>
                  </a:lnTo>
                  <a:cubicBezTo>
                    <a:pt x="399103" y="139818"/>
                    <a:pt x="400374" y="139818"/>
                    <a:pt x="400374" y="141090"/>
                  </a:cubicBezTo>
                  <a:lnTo>
                    <a:pt x="401645" y="142361"/>
                  </a:lnTo>
                  <a:cubicBezTo>
                    <a:pt x="402916" y="142361"/>
                    <a:pt x="404187" y="142361"/>
                    <a:pt x="405458" y="143631"/>
                  </a:cubicBezTo>
                  <a:lnTo>
                    <a:pt x="406729" y="144903"/>
                  </a:lnTo>
                  <a:cubicBezTo>
                    <a:pt x="408000" y="144903"/>
                    <a:pt x="409271" y="144903"/>
                    <a:pt x="410542" y="146174"/>
                  </a:cubicBezTo>
                  <a:cubicBezTo>
                    <a:pt x="413084" y="147445"/>
                    <a:pt x="413084" y="151258"/>
                    <a:pt x="410542" y="153801"/>
                  </a:cubicBezTo>
                  <a:cubicBezTo>
                    <a:pt x="410542" y="153801"/>
                    <a:pt x="409271" y="153801"/>
                    <a:pt x="408000" y="153801"/>
                  </a:cubicBezTo>
                  <a:moveTo>
                    <a:pt x="349533" y="123294"/>
                  </a:moveTo>
                  <a:cubicBezTo>
                    <a:pt x="348262" y="123294"/>
                    <a:pt x="348262" y="123294"/>
                    <a:pt x="346991" y="123294"/>
                  </a:cubicBezTo>
                  <a:cubicBezTo>
                    <a:pt x="346991" y="123294"/>
                    <a:pt x="345720" y="122024"/>
                    <a:pt x="345720" y="122024"/>
                  </a:cubicBezTo>
                  <a:lnTo>
                    <a:pt x="344449" y="120752"/>
                  </a:lnTo>
                  <a:cubicBezTo>
                    <a:pt x="343178" y="120752"/>
                    <a:pt x="341907" y="120752"/>
                    <a:pt x="340636" y="119481"/>
                  </a:cubicBezTo>
                  <a:lnTo>
                    <a:pt x="339364" y="118210"/>
                  </a:lnTo>
                  <a:cubicBezTo>
                    <a:pt x="338093" y="118210"/>
                    <a:pt x="336822" y="118210"/>
                    <a:pt x="335551" y="116939"/>
                  </a:cubicBezTo>
                  <a:lnTo>
                    <a:pt x="334280" y="115668"/>
                  </a:lnTo>
                  <a:lnTo>
                    <a:pt x="331738" y="115668"/>
                  </a:lnTo>
                  <a:cubicBezTo>
                    <a:pt x="329196" y="115668"/>
                    <a:pt x="327925" y="114397"/>
                    <a:pt x="326654" y="113126"/>
                  </a:cubicBezTo>
                  <a:cubicBezTo>
                    <a:pt x="325383" y="111854"/>
                    <a:pt x="324112" y="110584"/>
                    <a:pt x="324112" y="109313"/>
                  </a:cubicBezTo>
                  <a:cubicBezTo>
                    <a:pt x="324112" y="106771"/>
                    <a:pt x="326654" y="104228"/>
                    <a:pt x="329196" y="104228"/>
                  </a:cubicBezTo>
                  <a:lnTo>
                    <a:pt x="331738" y="104228"/>
                  </a:lnTo>
                  <a:cubicBezTo>
                    <a:pt x="333009" y="104228"/>
                    <a:pt x="335551" y="105499"/>
                    <a:pt x="335551" y="106771"/>
                  </a:cubicBezTo>
                  <a:lnTo>
                    <a:pt x="335551" y="106771"/>
                  </a:lnTo>
                  <a:cubicBezTo>
                    <a:pt x="336822" y="106771"/>
                    <a:pt x="338093" y="106771"/>
                    <a:pt x="339364" y="108041"/>
                  </a:cubicBezTo>
                  <a:lnTo>
                    <a:pt x="340636" y="109313"/>
                  </a:lnTo>
                  <a:cubicBezTo>
                    <a:pt x="341907" y="109313"/>
                    <a:pt x="343178" y="109313"/>
                    <a:pt x="344449" y="110584"/>
                  </a:cubicBezTo>
                  <a:lnTo>
                    <a:pt x="345720" y="111854"/>
                  </a:lnTo>
                  <a:cubicBezTo>
                    <a:pt x="346991" y="111854"/>
                    <a:pt x="348262" y="111854"/>
                    <a:pt x="349533" y="113126"/>
                  </a:cubicBezTo>
                  <a:lnTo>
                    <a:pt x="352075" y="115668"/>
                  </a:lnTo>
                  <a:cubicBezTo>
                    <a:pt x="353346" y="116939"/>
                    <a:pt x="354617" y="119481"/>
                    <a:pt x="353346" y="122024"/>
                  </a:cubicBezTo>
                  <a:cubicBezTo>
                    <a:pt x="352075" y="123294"/>
                    <a:pt x="350804" y="123294"/>
                    <a:pt x="349533" y="123294"/>
                  </a:cubicBezTo>
                  <a:moveTo>
                    <a:pt x="288523" y="95331"/>
                  </a:moveTo>
                  <a:cubicBezTo>
                    <a:pt x="287252" y="95331"/>
                    <a:pt x="285981" y="95331"/>
                    <a:pt x="284710" y="94060"/>
                  </a:cubicBezTo>
                  <a:lnTo>
                    <a:pt x="283439" y="94060"/>
                  </a:lnTo>
                  <a:cubicBezTo>
                    <a:pt x="282168" y="94060"/>
                    <a:pt x="280897" y="94060"/>
                    <a:pt x="279626" y="92788"/>
                  </a:cubicBezTo>
                  <a:lnTo>
                    <a:pt x="278355" y="91518"/>
                  </a:lnTo>
                  <a:lnTo>
                    <a:pt x="275813" y="91518"/>
                  </a:lnTo>
                  <a:cubicBezTo>
                    <a:pt x="274542" y="91518"/>
                    <a:pt x="272000" y="90247"/>
                    <a:pt x="272000" y="88975"/>
                  </a:cubicBezTo>
                  <a:lnTo>
                    <a:pt x="272000" y="88975"/>
                  </a:lnTo>
                  <a:cubicBezTo>
                    <a:pt x="270729" y="88975"/>
                    <a:pt x="269458" y="88975"/>
                    <a:pt x="268187" y="87705"/>
                  </a:cubicBezTo>
                  <a:lnTo>
                    <a:pt x="266916" y="86433"/>
                  </a:lnTo>
                  <a:cubicBezTo>
                    <a:pt x="264374" y="86433"/>
                    <a:pt x="263103" y="83891"/>
                    <a:pt x="263103" y="81349"/>
                  </a:cubicBezTo>
                  <a:cubicBezTo>
                    <a:pt x="263103" y="78807"/>
                    <a:pt x="265645" y="76265"/>
                    <a:pt x="268187" y="76265"/>
                  </a:cubicBezTo>
                  <a:lnTo>
                    <a:pt x="269458" y="76265"/>
                  </a:lnTo>
                  <a:cubicBezTo>
                    <a:pt x="270729" y="76265"/>
                    <a:pt x="272000" y="76265"/>
                    <a:pt x="273271" y="77536"/>
                  </a:cubicBezTo>
                  <a:lnTo>
                    <a:pt x="274542" y="78807"/>
                  </a:lnTo>
                  <a:lnTo>
                    <a:pt x="277084" y="78807"/>
                  </a:lnTo>
                  <a:cubicBezTo>
                    <a:pt x="278355" y="78807"/>
                    <a:pt x="280897" y="80078"/>
                    <a:pt x="280897" y="81349"/>
                  </a:cubicBezTo>
                  <a:lnTo>
                    <a:pt x="280897" y="81349"/>
                  </a:lnTo>
                  <a:cubicBezTo>
                    <a:pt x="282168" y="81349"/>
                    <a:pt x="283439" y="81349"/>
                    <a:pt x="284710" y="82620"/>
                  </a:cubicBezTo>
                  <a:lnTo>
                    <a:pt x="285981" y="83891"/>
                  </a:lnTo>
                  <a:cubicBezTo>
                    <a:pt x="287252" y="83891"/>
                    <a:pt x="288523" y="83891"/>
                    <a:pt x="289794" y="85162"/>
                  </a:cubicBezTo>
                  <a:lnTo>
                    <a:pt x="291065" y="86433"/>
                  </a:lnTo>
                  <a:cubicBezTo>
                    <a:pt x="293607" y="87705"/>
                    <a:pt x="293607" y="91518"/>
                    <a:pt x="291065" y="92788"/>
                  </a:cubicBezTo>
                  <a:cubicBezTo>
                    <a:pt x="291065" y="95331"/>
                    <a:pt x="289794" y="95331"/>
                    <a:pt x="288523" y="95331"/>
                  </a:cubicBezTo>
                  <a:moveTo>
                    <a:pt x="228785" y="69909"/>
                  </a:moveTo>
                  <a:cubicBezTo>
                    <a:pt x="227514" y="69909"/>
                    <a:pt x="226243" y="69909"/>
                    <a:pt x="224972" y="68638"/>
                  </a:cubicBezTo>
                  <a:lnTo>
                    <a:pt x="223701" y="68638"/>
                  </a:lnTo>
                  <a:lnTo>
                    <a:pt x="219888" y="68638"/>
                  </a:lnTo>
                  <a:cubicBezTo>
                    <a:pt x="218617" y="68638"/>
                    <a:pt x="217346" y="68638"/>
                    <a:pt x="216075" y="67367"/>
                  </a:cubicBezTo>
                  <a:lnTo>
                    <a:pt x="214804" y="66096"/>
                  </a:lnTo>
                  <a:lnTo>
                    <a:pt x="212262" y="64825"/>
                  </a:lnTo>
                  <a:lnTo>
                    <a:pt x="208449" y="64825"/>
                  </a:lnTo>
                  <a:cubicBezTo>
                    <a:pt x="205907" y="64825"/>
                    <a:pt x="203364" y="62283"/>
                    <a:pt x="203364" y="59741"/>
                  </a:cubicBezTo>
                  <a:lnTo>
                    <a:pt x="203364" y="58470"/>
                  </a:lnTo>
                  <a:cubicBezTo>
                    <a:pt x="203364" y="55928"/>
                    <a:pt x="205907" y="53385"/>
                    <a:pt x="208449" y="53385"/>
                  </a:cubicBezTo>
                  <a:cubicBezTo>
                    <a:pt x="209720" y="53385"/>
                    <a:pt x="210991" y="53385"/>
                    <a:pt x="212262" y="54656"/>
                  </a:cubicBezTo>
                  <a:lnTo>
                    <a:pt x="213533" y="54656"/>
                  </a:lnTo>
                  <a:cubicBezTo>
                    <a:pt x="214804" y="54656"/>
                    <a:pt x="214804" y="54656"/>
                    <a:pt x="216075" y="54656"/>
                  </a:cubicBezTo>
                  <a:lnTo>
                    <a:pt x="221159" y="57198"/>
                  </a:lnTo>
                  <a:cubicBezTo>
                    <a:pt x="221159" y="57198"/>
                    <a:pt x="222430" y="57198"/>
                    <a:pt x="222430" y="58470"/>
                  </a:cubicBezTo>
                  <a:lnTo>
                    <a:pt x="223701" y="59741"/>
                  </a:lnTo>
                  <a:lnTo>
                    <a:pt x="228785" y="59741"/>
                  </a:lnTo>
                  <a:cubicBezTo>
                    <a:pt x="230056" y="59741"/>
                    <a:pt x="231327" y="59741"/>
                    <a:pt x="232598" y="61011"/>
                  </a:cubicBezTo>
                  <a:lnTo>
                    <a:pt x="235140" y="63554"/>
                  </a:lnTo>
                  <a:cubicBezTo>
                    <a:pt x="237682" y="64825"/>
                    <a:pt x="237682" y="68638"/>
                    <a:pt x="235140" y="69909"/>
                  </a:cubicBezTo>
                  <a:cubicBezTo>
                    <a:pt x="231327" y="69909"/>
                    <a:pt x="230056" y="69909"/>
                    <a:pt x="228785" y="69909"/>
                  </a:cubicBezTo>
                  <a:moveTo>
                    <a:pt x="166505" y="49572"/>
                  </a:moveTo>
                  <a:cubicBezTo>
                    <a:pt x="165234" y="49572"/>
                    <a:pt x="163963" y="49572"/>
                    <a:pt x="162692" y="48301"/>
                  </a:cubicBezTo>
                  <a:lnTo>
                    <a:pt x="162692" y="48301"/>
                  </a:lnTo>
                  <a:lnTo>
                    <a:pt x="160150" y="48301"/>
                  </a:lnTo>
                  <a:cubicBezTo>
                    <a:pt x="158879" y="48301"/>
                    <a:pt x="158879" y="48301"/>
                    <a:pt x="157607" y="48301"/>
                  </a:cubicBezTo>
                  <a:lnTo>
                    <a:pt x="153794" y="47030"/>
                  </a:lnTo>
                  <a:lnTo>
                    <a:pt x="149981" y="47030"/>
                  </a:lnTo>
                  <a:cubicBezTo>
                    <a:pt x="148710" y="47030"/>
                    <a:pt x="147439" y="47030"/>
                    <a:pt x="146168" y="45759"/>
                  </a:cubicBezTo>
                  <a:lnTo>
                    <a:pt x="144897" y="44488"/>
                  </a:lnTo>
                  <a:lnTo>
                    <a:pt x="143626" y="44488"/>
                  </a:lnTo>
                  <a:cubicBezTo>
                    <a:pt x="141084" y="44488"/>
                    <a:pt x="138542" y="41945"/>
                    <a:pt x="138542" y="39404"/>
                  </a:cubicBezTo>
                  <a:cubicBezTo>
                    <a:pt x="138542" y="36862"/>
                    <a:pt x="141084" y="34319"/>
                    <a:pt x="143626" y="34319"/>
                  </a:cubicBezTo>
                  <a:lnTo>
                    <a:pt x="147439" y="34319"/>
                  </a:lnTo>
                  <a:cubicBezTo>
                    <a:pt x="148710" y="34319"/>
                    <a:pt x="149981" y="34319"/>
                    <a:pt x="151252" y="35590"/>
                  </a:cubicBezTo>
                  <a:lnTo>
                    <a:pt x="152523" y="36862"/>
                  </a:lnTo>
                  <a:lnTo>
                    <a:pt x="156336" y="36862"/>
                  </a:lnTo>
                  <a:cubicBezTo>
                    <a:pt x="157607" y="36862"/>
                    <a:pt x="157607" y="36862"/>
                    <a:pt x="158879" y="36862"/>
                  </a:cubicBezTo>
                  <a:lnTo>
                    <a:pt x="162692" y="38132"/>
                  </a:lnTo>
                  <a:lnTo>
                    <a:pt x="166505" y="38132"/>
                  </a:lnTo>
                  <a:cubicBezTo>
                    <a:pt x="167776" y="38132"/>
                    <a:pt x="169047" y="38132"/>
                    <a:pt x="170318" y="39404"/>
                  </a:cubicBezTo>
                  <a:lnTo>
                    <a:pt x="171589" y="40675"/>
                  </a:lnTo>
                  <a:cubicBezTo>
                    <a:pt x="174131" y="41945"/>
                    <a:pt x="174131" y="45759"/>
                    <a:pt x="171589" y="47030"/>
                  </a:cubicBezTo>
                  <a:cubicBezTo>
                    <a:pt x="169047" y="48301"/>
                    <a:pt x="167776" y="49572"/>
                    <a:pt x="166505" y="49572"/>
                  </a:cubicBezTo>
                  <a:moveTo>
                    <a:pt x="96598" y="30506"/>
                  </a:moveTo>
                  <a:cubicBezTo>
                    <a:pt x="96598" y="30506"/>
                    <a:pt x="96598" y="30506"/>
                    <a:pt x="96598" y="30506"/>
                  </a:cubicBezTo>
                  <a:lnTo>
                    <a:pt x="71178" y="24151"/>
                  </a:lnTo>
                  <a:cubicBezTo>
                    <a:pt x="68636" y="22879"/>
                    <a:pt x="67364" y="20338"/>
                    <a:pt x="67364" y="17795"/>
                  </a:cubicBezTo>
                  <a:cubicBezTo>
                    <a:pt x="68636" y="15253"/>
                    <a:pt x="71178" y="13982"/>
                    <a:pt x="73720" y="13982"/>
                  </a:cubicBezTo>
                  <a:lnTo>
                    <a:pt x="97869" y="20338"/>
                  </a:lnTo>
                  <a:cubicBezTo>
                    <a:pt x="100411" y="21608"/>
                    <a:pt x="101682" y="24151"/>
                    <a:pt x="101682" y="26693"/>
                  </a:cubicBezTo>
                  <a:cubicBezTo>
                    <a:pt x="101682" y="29235"/>
                    <a:pt x="99140" y="30506"/>
                    <a:pt x="96598" y="30506"/>
                  </a:cubicBezTo>
                  <a:moveTo>
                    <a:pt x="26692" y="15253"/>
                  </a:moveTo>
                  <a:lnTo>
                    <a:pt x="24150" y="15253"/>
                  </a:lnTo>
                  <a:cubicBezTo>
                    <a:pt x="22879" y="15253"/>
                    <a:pt x="20336" y="13982"/>
                    <a:pt x="20336" y="12711"/>
                  </a:cubicBezTo>
                  <a:lnTo>
                    <a:pt x="15252" y="12711"/>
                  </a:lnTo>
                  <a:cubicBezTo>
                    <a:pt x="13981" y="12711"/>
                    <a:pt x="12710" y="12711"/>
                    <a:pt x="11439" y="11440"/>
                  </a:cubicBezTo>
                  <a:lnTo>
                    <a:pt x="10168" y="10168"/>
                  </a:lnTo>
                  <a:lnTo>
                    <a:pt x="5084" y="10168"/>
                  </a:lnTo>
                  <a:cubicBezTo>
                    <a:pt x="2542" y="10168"/>
                    <a:pt x="0" y="7627"/>
                    <a:pt x="0" y="5085"/>
                  </a:cubicBezTo>
                  <a:cubicBezTo>
                    <a:pt x="0" y="2542"/>
                    <a:pt x="2542" y="0"/>
                    <a:pt x="5084" y="0"/>
                  </a:cubicBezTo>
                  <a:lnTo>
                    <a:pt x="12710" y="0"/>
                  </a:lnTo>
                  <a:cubicBezTo>
                    <a:pt x="13981" y="0"/>
                    <a:pt x="15252" y="0"/>
                    <a:pt x="16523" y="1272"/>
                  </a:cubicBezTo>
                  <a:lnTo>
                    <a:pt x="17794" y="2542"/>
                  </a:lnTo>
                  <a:lnTo>
                    <a:pt x="25421" y="2542"/>
                  </a:lnTo>
                  <a:cubicBezTo>
                    <a:pt x="27963" y="2542"/>
                    <a:pt x="29234" y="3813"/>
                    <a:pt x="30505" y="5085"/>
                  </a:cubicBezTo>
                  <a:cubicBezTo>
                    <a:pt x="31776" y="6355"/>
                    <a:pt x="33047" y="7627"/>
                    <a:pt x="33047" y="8898"/>
                  </a:cubicBezTo>
                  <a:cubicBezTo>
                    <a:pt x="31776" y="12711"/>
                    <a:pt x="30505" y="15253"/>
                    <a:pt x="26692" y="15253"/>
                  </a:cubicBezTo>
                </a:path>
              </a:pathLst>
            </a:custGeom>
            <a:solidFill>
              <a:srgbClr val="65C8D0"/>
            </a:solidFill>
            <a:ln w="3649"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23DE061A-776B-4711-8160-D7BF50C907B4}"/>
                </a:ext>
              </a:extLst>
            </p:cNvPr>
            <p:cNvSpPr/>
            <p:nvPr/>
          </p:nvSpPr>
          <p:spPr>
            <a:xfrm>
              <a:off x="62280" y="11305411"/>
              <a:ext cx="2142953" cy="209727"/>
            </a:xfrm>
            <a:custGeom>
              <a:avLst/>
              <a:gdLst>
                <a:gd name="connsiteX0" fmla="*/ 1718430 w 2142953"/>
                <a:gd name="connsiteY0" fmla="*/ 209727 h 209727"/>
                <a:gd name="connsiteX1" fmla="*/ 1693009 w 2142953"/>
                <a:gd name="connsiteY1" fmla="*/ 209727 h 209727"/>
                <a:gd name="connsiteX2" fmla="*/ 1687925 w 2142953"/>
                <a:gd name="connsiteY2" fmla="*/ 204644 h 209727"/>
                <a:gd name="connsiteX3" fmla="*/ 1693009 w 2142953"/>
                <a:gd name="connsiteY3" fmla="*/ 199559 h 209727"/>
                <a:gd name="connsiteX4" fmla="*/ 1717159 w 2142953"/>
                <a:gd name="connsiteY4" fmla="*/ 199559 h 209727"/>
                <a:gd name="connsiteX5" fmla="*/ 1722243 w 2142953"/>
                <a:gd name="connsiteY5" fmla="*/ 204644 h 209727"/>
                <a:gd name="connsiteX6" fmla="*/ 1718430 w 2142953"/>
                <a:gd name="connsiteY6" fmla="*/ 209727 h 209727"/>
                <a:gd name="connsiteX7" fmla="*/ 1792149 w 2142953"/>
                <a:gd name="connsiteY7" fmla="*/ 207186 h 209727"/>
                <a:gd name="connsiteX8" fmla="*/ 1766729 w 2142953"/>
                <a:gd name="connsiteY8" fmla="*/ 207186 h 209727"/>
                <a:gd name="connsiteX9" fmla="*/ 1761645 w 2142953"/>
                <a:gd name="connsiteY9" fmla="*/ 202101 h 209727"/>
                <a:gd name="connsiteX10" fmla="*/ 1766729 w 2142953"/>
                <a:gd name="connsiteY10" fmla="*/ 197017 h 209727"/>
                <a:gd name="connsiteX11" fmla="*/ 1792149 w 2142953"/>
                <a:gd name="connsiteY11" fmla="*/ 197017 h 209727"/>
                <a:gd name="connsiteX12" fmla="*/ 1797234 w 2142953"/>
                <a:gd name="connsiteY12" fmla="*/ 202101 h 209727"/>
                <a:gd name="connsiteX13" fmla="*/ 1792149 w 2142953"/>
                <a:gd name="connsiteY13" fmla="*/ 207186 h 209727"/>
                <a:gd name="connsiteX14" fmla="*/ 1644710 w 2142953"/>
                <a:gd name="connsiteY14" fmla="*/ 207186 h 209727"/>
                <a:gd name="connsiteX15" fmla="*/ 1624374 w 2142953"/>
                <a:gd name="connsiteY15" fmla="*/ 207186 h 209727"/>
                <a:gd name="connsiteX16" fmla="*/ 1620561 w 2142953"/>
                <a:gd name="connsiteY16" fmla="*/ 205914 h 209727"/>
                <a:gd name="connsiteX17" fmla="*/ 1619290 w 2142953"/>
                <a:gd name="connsiteY17" fmla="*/ 204644 h 209727"/>
                <a:gd name="connsiteX18" fmla="*/ 1614206 w 2142953"/>
                <a:gd name="connsiteY18" fmla="*/ 199559 h 209727"/>
                <a:gd name="connsiteX19" fmla="*/ 1619290 w 2142953"/>
                <a:gd name="connsiteY19" fmla="*/ 194475 h 209727"/>
                <a:gd name="connsiteX20" fmla="*/ 1620561 w 2142953"/>
                <a:gd name="connsiteY20" fmla="*/ 194475 h 209727"/>
                <a:gd name="connsiteX21" fmla="*/ 1624374 w 2142953"/>
                <a:gd name="connsiteY21" fmla="*/ 195746 h 209727"/>
                <a:gd name="connsiteX22" fmla="*/ 1625645 w 2142953"/>
                <a:gd name="connsiteY22" fmla="*/ 197017 h 209727"/>
                <a:gd name="connsiteX23" fmla="*/ 1642168 w 2142953"/>
                <a:gd name="connsiteY23" fmla="*/ 197017 h 209727"/>
                <a:gd name="connsiteX24" fmla="*/ 1647252 w 2142953"/>
                <a:gd name="connsiteY24" fmla="*/ 202101 h 209727"/>
                <a:gd name="connsiteX25" fmla="*/ 1644710 w 2142953"/>
                <a:gd name="connsiteY25" fmla="*/ 207186 h 209727"/>
                <a:gd name="connsiteX26" fmla="*/ 1844262 w 2142953"/>
                <a:gd name="connsiteY26" fmla="*/ 205914 h 209727"/>
                <a:gd name="connsiteX27" fmla="*/ 1840449 w 2142953"/>
                <a:gd name="connsiteY27" fmla="*/ 205914 h 209727"/>
                <a:gd name="connsiteX28" fmla="*/ 1835365 w 2142953"/>
                <a:gd name="connsiteY28" fmla="*/ 200831 h 209727"/>
                <a:gd name="connsiteX29" fmla="*/ 1840449 w 2142953"/>
                <a:gd name="connsiteY29" fmla="*/ 195746 h 209727"/>
                <a:gd name="connsiteX30" fmla="*/ 1842991 w 2142953"/>
                <a:gd name="connsiteY30" fmla="*/ 195746 h 209727"/>
                <a:gd name="connsiteX31" fmla="*/ 1846804 w 2142953"/>
                <a:gd name="connsiteY31" fmla="*/ 194475 h 209727"/>
                <a:gd name="connsiteX32" fmla="*/ 1849346 w 2142953"/>
                <a:gd name="connsiteY32" fmla="*/ 194475 h 209727"/>
                <a:gd name="connsiteX33" fmla="*/ 1865869 w 2142953"/>
                <a:gd name="connsiteY33" fmla="*/ 194475 h 209727"/>
                <a:gd name="connsiteX34" fmla="*/ 1870953 w 2142953"/>
                <a:gd name="connsiteY34" fmla="*/ 199559 h 209727"/>
                <a:gd name="connsiteX35" fmla="*/ 1865869 w 2142953"/>
                <a:gd name="connsiteY35" fmla="*/ 204644 h 209727"/>
                <a:gd name="connsiteX36" fmla="*/ 1850617 w 2142953"/>
                <a:gd name="connsiteY36" fmla="*/ 204644 h 209727"/>
                <a:gd name="connsiteX37" fmla="*/ 1846804 w 2142953"/>
                <a:gd name="connsiteY37" fmla="*/ 205914 h 209727"/>
                <a:gd name="connsiteX38" fmla="*/ 1844262 w 2142953"/>
                <a:gd name="connsiteY38" fmla="*/ 205914 h 209727"/>
                <a:gd name="connsiteX39" fmla="*/ 1572262 w 2142953"/>
                <a:gd name="connsiteY39" fmla="*/ 203372 h 209727"/>
                <a:gd name="connsiteX40" fmla="*/ 1546841 w 2142953"/>
                <a:gd name="connsiteY40" fmla="*/ 203372 h 209727"/>
                <a:gd name="connsiteX41" fmla="*/ 1541757 w 2142953"/>
                <a:gd name="connsiteY41" fmla="*/ 198288 h 209727"/>
                <a:gd name="connsiteX42" fmla="*/ 1546841 w 2142953"/>
                <a:gd name="connsiteY42" fmla="*/ 193204 h 209727"/>
                <a:gd name="connsiteX43" fmla="*/ 1572262 w 2142953"/>
                <a:gd name="connsiteY43" fmla="*/ 193204 h 209727"/>
                <a:gd name="connsiteX44" fmla="*/ 1577346 w 2142953"/>
                <a:gd name="connsiteY44" fmla="*/ 198288 h 209727"/>
                <a:gd name="connsiteX45" fmla="*/ 1572262 w 2142953"/>
                <a:gd name="connsiteY45" fmla="*/ 203372 h 209727"/>
                <a:gd name="connsiteX46" fmla="*/ 1498542 w 2142953"/>
                <a:gd name="connsiteY46" fmla="*/ 200831 h 209727"/>
                <a:gd name="connsiteX47" fmla="*/ 1489645 w 2142953"/>
                <a:gd name="connsiteY47" fmla="*/ 200831 h 209727"/>
                <a:gd name="connsiteX48" fmla="*/ 1485832 w 2142953"/>
                <a:gd name="connsiteY48" fmla="*/ 199559 h 209727"/>
                <a:gd name="connsiteX49" fmla="*/ 1484561 w 2142953"/>
                <a:gd name="connsiteY49" fmla="*/ 198288 h 209727"/>
                <a:gd name="connsiteX50" fmla="*/ 1475664 w 2142953"/>
                <a:gd name="connsiteY50" fmla="*/ 198288 h 209727"/>
                <a:gd name="connsiteX51" fmla="*/ 1470579 w 2142953"/>
                <a:gd name="connsiteY51" fmla="*/ 193204 h 209727"/>
                <a:gd name="connsiteX52" fmla="*/ 1475664 w 2142953"/>
                <a:gd name="connsiteY52" fmla="*/ 188120 h 209727"/>
                <a:gd name="connsiteX53" fmla="*/ 1488374 w 2142953"/>
                <a:gd name="connsiteY53" fmla="*/ 188120 h 209727"/>
                <a:gd name="connsiteX54" fmla="*/ 1492187 w 2142953"/>
                <a:gd name="connsiteY54" fmla="*/ 189391 h 209727"/>
                <a:gd name="connsiteX55" fmla="*/ 1493458 w 2142953"/>
                <a:gd name="connsiteY55" fmla="*/ 190661 h 209727"/>
                <a:gd name="connsiteX56" fmla="*/ 1499813 w 2142953"/>
                <a:gd name="connsiteY56" fmla="*/ 190661 h 209727"/>
                <a:gd name="connsiteX57" fmla="*/ 1504897 w 2142953"/>
                <a:gd name="connsiteY57" fmla="*/ 195746 h 209727"/>
                <a:gd name="connsiteX58" fmla="*/ 1498542 w 2142953"/>
                <a:gd name="connsiteY58" fmla="*/ 200831 h 209727"/>
                <a:gd name="connsiteX59" fmla="*/ 1193495 w 2142953"/>
                <a:gd name="connsiteY59" fmla="*/ 200831 h 209727"/>
                <a:gd name="connsiteX60" fmla="*/ 1179514 w 2142953"/>
                <a:gd name="connsiteY60" fmla="*/ 200831 h 209727"/>
                <a:gd name="connsiteX61" fmla="*/ 1174430 w 2142953"/>
                <a:gd name="connsiteY61" fmla="*/ 195746 h 209727"/>
                <a:gd name="connsiteX62" fmla="*/ 1179514 w 2142953"/>
                <a:gd name="connsiteY62" fmla="*/ 190661 h 209727"/>
                <a:gd name="connsiteX63" fmla="*/ 1192224 w 2142953"/>
                <a:gd name="connsiteY63" fmla="*/ 190661 h 209727"/>
                <a:gd name="connsiteX64" fmla="*/ 1193495 w 2142953"/>
                <a:gd name="connsiteY64" fmla="*/ 189391 h 209727"/>
                <a:gd name="connsiteX65" fmla="*/ 1197308 w 2142953"/>
                <a:gd name="connsiteY65" fmla="*/ 188120 h 209727"/>
                <a:gd name="connsiteX66" fmla="*/ 1204935 w 2142953"/>
                <a:gd name="connsiteY66" fmla="*/ 188120 h 209727"/>
                <a:gd name="connsiteX67" fmla="*/ 1210019 w 2142953"/>
                <a:gd name="connsiteY67" fmla="*/ 193204 h 209727"/>
                <a:gd name="connsiteX68" fmla="*/ 1204935 w 2142953"/>
                <a:gd name="connsiteY68" fmla="*/ 198288 h 209727"/>
                <a:gd name="connsiteX69" fmla="*/ 1199851 w 2142953"/>
                <a:gd name="connsiteY69" fmla="*/ 198288 h 209727"/>
                <a:gd name="connsiteX70" fmla="*/ 1198579 w 2142953"/>
                <a:gd name="connsiteY70" fmla="*/ 199559 h 209727"/>
                <a:gd name="connsiteX71" fmla="*/ 1193495 w 2142953"/>
                <a:gd name="connsiteY71" fmla="*/ 200831 h 209727"/>
                <a:gd name="connsiteX72" fmla="*/ 1129944 w 2142953"/>
                <a:gd name="connsiteY72" fmla="*/ 200831 h 209727"/>
                <a:gd name="connsiteX73" fmla="*/ 1105794 w 2142953"/>
                <a:gd name="connsiteY73" fmla="*/ 200831 h 209727"/>
                <a:gd name="connsiteX74" fmla="*/ 1100710 w 2142953"/>
                <a:gd name="connsiteY74" fmla="*/ 195746 h 209727"/>
                <a:gd name="connsiteX75" fmla="*/ 1105794 w 2142953"/>
                <a:gd name="connsiteY75" fmla="*/ 190661 h 209727"/>
                <a:gd name="connsiteX76" fmla="*/ 1131215 w 2142953"/>
                <a:gd name="connsiteY76" fmla="*/ 190661 h 209727"/>
                <a:gd name="connsiteX77" fmla="*/ 1136299 w 2142953"/>
                <a:gd name="connsiteY77" fmla="*/ 195746 h 209727"/>
                <a:gd name="connsiteX78" fmla="*/ 1129944 w 2142953"/>
                <a:gd name="connsiteY78" fmla="*/ 200831 h 209727"/>
                <a:gd name="connsiteX79" fmla="*/ 1054953 w 2142953"/>
                <a:gd name="connsiteY79" fmla="*/ 200831 h 209727"/>
                <a:gd name="connsiteX80" fmla="*/ 1043514 w 2142953"/>
                <a:gd name="connsiteY80" fmla="*/ 200831 h 209727"/>
                <a:gd name="connsiteX81" fmla="*/ 1039701 w 2142953"/>
                <a:gd name="connsiteY81" fmla="*/ 198288 h 209727"/>
                <a:gd name="connsiteX82" fmla="*/ 1033346 w 2142953"/>
                <a:gd name="connsiteY82" fmla="*/ 198288 h 209727"/>
                <a:gd name="connsiteX83" fmla="*/ 1028262 w 2142953"/>
                <a:gd name="connsiteY83" fmla="*/ 193204 h 209727"/>
                <a:gd name="connsiteX84" fmla="*/ 1033346 w 2142953"/>
                <a:gd name="connsiteY84" fmla="*/ 188120 h 209727"/>
                <a:gd name="connsiteX85" fmla="*/ 1043514 w 2142953"/>
                <a:gd name="connsiteY85" fmla="*/ 188120 h 209727"/>
                <a:gd name="connsiteX86" fmla="*/ 1047327 w 2142953"/>
                <a:gd name="connsiteY86" fmla="*/ 190661 h 209727"/>
                <a:gd name="connsiteX87" fmla="*/ 1054953 w 2142953"/>
                <a:gd name="connsiteY87" fmla="*/ 190661 h 209727"/>
                <a:gd name="connsiteX88" fmla="*/ 1060037 w 2142953"/>
                <a:gd name="connsiteY88" fmla="*/ 195746 h 209727"/>
                <a:gd name="connsiteX89" fmla="*/ 1054953 w 2142953"/>
                <a:gd name="connsiteY89" fmla="*/ 200831 h 209727"/>
                <a:gd name="connsiteX90" fmla="*/ 1912897 w 2142953"/>
                <a:gd name="connsiteY90" fmla="*/ 198288 h 209727"/>
                <a:gd name="connsiteX91" fmla="*/ 1907813 w 2142953"/>
                <a:gd name="connsiteY91" fmla="*/ 193204 h 209727"/>
                <a:gd name="connsiteX92" fmla="*/ 1911626 w 2142953"/>
                <a:gd name="connsiteY92" fmla="*/ 188120 h 209727"/>
                <a:gd name="connsiteX93" fmla="*/ 1915439 w 2142953"/>
                <a:gd name="connsiteY93" fmla="*/ 185578 h 209727"/>
                <a:gd name="connsiteX94" fmla="*/ 1917981 w 2142953"/>
                <a:gd name="connsiteY94" fmla="*/ 185578 h 209727"/>
                <a:gd name="connsiteX95" fmla="*/ 1925607 w 2142953"/>
                <a:gd name="connsiteY95" fmla="*/ 185578 h 209727"/>
                <a:gd name="connsiteX96" fmla="*/ 1926879 w 2142953"/>
                <a:gd name="connsiteY96" fmla="*/ 184306 h 209727"/>
                <a:gd name="connsiteX97" fmla="*/ 1930692 w 2142953"/>
                <a:gd name="connsiteY97" fmla="*/ 183035 h 209727"/>
                <a:gd name="connsiteX98" fmla="*/ 1937047 w 2142953"/>
                <a:gd name="connsiteY98" fmla="*/ 183035 h 209727"/>
                <a:gd name="connsiteX99" fmla="*/ 1942131 w 2142953"/>
                <a:gd name="connsiteY99" fmla="*/ 188120 h 209727"/>
                <a:gd name="connsiteX100" fmla="*/ 1937047 w 2142953"/>
                <a:gd name="connsiteY100" fmla="*/ 193204 h 209727"/>
                <a:gd name="connsiteX101" fmla="*/ 1931963 w 2142953"/>
                <a:gd name="connsiteY101" fmla="*/ 193204 h 209727"/>
                <a:gd name="connsiteX102" fmla="*/ 1930692 w 2142953"/>
                <a:gd name="connsiteY102" fmla="*/ 194475 h 209727"/>
                <a:gd name="connsiteX103" fmla="*/ 1926879 w 2142953"/>
                <a:gd name="connsiteY103" fmla="*/ 195746 h 209727"/>
                <a:gd name="connsiteX104" fmla="*/ 1917981 w 2142953"/>
                <a:gd name="connsiteY104" fmla="*/ 195746 h 209727"/>
                <a:gd name="connsiteX105" fmla="*/ 1914168 w 2142953"/>
                <a:gd name="connsiteY105" fmla="*/ 197017 h 209727"/>
                <a:gd name="connsiteX106" fmla="*/ 1912897 w 2142953"/>
                <a:gd name="connsiteY106" fmla="*/ 198288 h 209727"/>
                <a:gd name="connsiteX107" fmla="*/ 1424822 w 2142953"/>
                <a:gd name="connsiteY107" fmla="*/ 198288 h 209727"/>
                <a:gd name="connsiteX108" fmla="*/ 1405757 w 2142953"/>
                <a:gd name="connsiteY108" fmla="*/ 198288 h 209727"/>
                <a:gd name="connsiteX109" fmla="*/ 1401944 w 2142953"/>
                <a:gd name="connsiteY109" fmla="*/ 197017 h 209727"/>
                <a:gd name="connsiteX110" fmla="*/ 1400673 w 2142953"/>
                <a:gd name="connsiteY110" fmla="*/ 195746 h 209727"/>
                <a:gd name="connsiteX111" fmla="*/ 1395589 w 2142953"/>
                <a:gd name="connsiteY111" fmla="*/ 190661 h 209727"/>
                <a:gd name="connsiteX112" fmla="*/ 1400673 w 2142953"/>
                <a:gd name="connsiteY112" fmla="*/ 185578 h 209727"/>
                <a:gd name="connsiteX113" fmla="*/ 1403215 w 2142953"/>
                <a:gd name="connsiteY113" fmla="*/ 185578 h 209727"/>
                <a:gd name="connsiteX114" fmla="*/ 1407028 w 2142953"/>
                <a:gd name="connsiteY114" fmla="*/ 186848 h 209727"/>
                <a:gd name="connsiteX115" fmla="*/ 1408299 w 2142953"/>
                <a:gd name="connsiteY115" fmla="*/ 188120 h 209727"/>
                <a:gd name="connsiteX116" fmla="*/ 1424822 w 2142953"/>
                <a:gd name="connsiteY116" fmla="*/ 188120 h 209727"/>
                <a:gd name="connsiteX117" fmla="*/ 1429907 w 2142953"/>
                <a:gd name="connsiteY117" fmla="*/ 193204 h 209727"/>
                <a:gd name="connsiteX118" fmla="*/ 1424822 w 2142953"/>
                <a:gd name="connsiteY118" fmla="*/ 198288 h 209727"/>
                <a:gd name="connsiteX119" fmla="*/ 1263402 w 2142953"/>
                <a:gd name="connsiteY119" fmla="*/ 198288 h 209727"/>
                <a:gd name="connsiteX120" fmla="*/ 1254505 w 2142953"/>
                <a:gd name="connsiteY120" fmla="*/ 198288 h 209727"/>
                <a:gd name="connsiteX121" fmla="*/ 1249421 w 2142953"/>
                <a:gd name="connsiteY121" fmla="*/ 193204 h 209727"/>
                <a:gd name="connsiteX122" fmla="*/ 1254505 w 2142953"/>
                <a:gd name="connsiteY122" fmla="*/ 188120 h 209727"/>
                <a:gd name="connsiteX123" fmla="*/ 1262131 w 2142953"/>
                <a:gd name="connsiteY123" fmla="*/ 188120 h 209727"/>
                <a:gd name="connsiteX124" fmla="*/ 1263402 w 2142953"/>
                <a:gd name="connsiteY124" fmla="*/ 186848 h 209727"/>
                <a:gd name="connsiteX125" fmla="*/ 1267215 w 2142953"/>
                <a:gd name="connsiteY125" fmla="*/ 185578 h 209727"/>
                <a:gd name="connsiteX126" fmla="*/ 1278654 w 2142953"/>
                <a:gd name="connsiteY126" fmla="*/ 185578 h 209727"/>
                <a:gd name="connsiteX127" fmla="*/ 1283738 w 2142953"/>
                <a:gd name="connsiteY127" fmla="*/ 190661 h 209727"/>
                <a:gd name="connsiteX128" fmla="*/ 1278654 w 2142953"/>
                <a:gd name="connsiteY128" fmla="*/ 195746 h 209727"/>
                <a:gd name="connsiteX129" fmla="*/ 1269757 w 2142953"/>
                <a:gd name="connsiteY129" fmla="*/ 195746 h 209727"/>
                <a:gd name="connsiteX130" fmla="*/ 1268486 w 2142953"/>
                <a:gd name="connsiteY130" fmla="*/ 197017 h 209727"/>
                <a:gd name="connsiteX131" fmla="*/ 1263402 w 2142953"/>
                <a:gd name="connsiteY131" fmla="*/ 198288 h 209727"/>
                <a:gd name="connsiteX132" fmla="*/ 1351103 w 2142953"/>
                <a:gd name="connsiteY132" fmla="*/ 195746 h 209727"/>
                <a:gd name="connsiteX133" fmla="*/ 1326953 w 2142953"/>
                <a:gd name="connsiteY133" fmla="*/ 195746 h 209727"/>
                <a:gd name="connsiteX134" fmla="*/ 1321869 w 2142953"/>
                <a:gd name="connsiteY134" fmla="*/ 190661 h 209727"/>
                <a:gd name="connsiteX135" fmla="*/ 1326953 w 2142953"/>
                <a:gd name="connsiteY135" fmla="*/ 185578 h 209727"/>
                <a:gd name="connsiteX136" fmla="*/ 1351103 w 2142953"/>
                <a:gd name="connsiteY136" fmla="*/ 185578 h 209727"/>
                <a:gd name="connsiteX137" fmla="*/ 1356187 w 2142953"/>
                <a:gd name="connsiteY137" fmla="*/ 190661 h 209727"/>
                <a:gd name="connsiteX138" fmla="*/ 1351103 w 2142953"/>
                <a:gd name="connsiteY138" fmla="*/ 195746 h 209727"/>
                <a:gd name="connsiteX139" fmla="*/ 985047 w 2142953"/>
                <a:gd name="connsiteY139" fmla="*/ 193204 h 209727"/>
                <a:gd name="connsiteX140" fmla="*/ 974878 w 2142953"/>
                <a:gd name="connsiteY140" fmla="*/ 193204 h 209727"/>
                <a:gd name="connsiteX141" fmla="*/ 971065 w 2142953"/>
                <a:gd name="connsiteY141" fmla="*/ 191933 h 209727"/>
                <a:gd name="connsiteX142" fmla="*/ 969794 w 2142953"/>
                <a:gd name="connsiteY142" fmla="*/ 190661 h 209727"/>
                <a:gd name="connsiteX143" fmla="*/ 960897 w 2142953"/>
                <a:gd name="connsiteY143" fmla="*/ 190661 h 209727"/>
                <a:gd name="connsiteX144" fmla="*/ 955813 w 2142953"/>
                <a:gd name="connsiteY144" fmla="*/ 185578 h 209727"/>
                <a:gd name="connsiteX145" fmla="*/ 960897 w 2142953"/>
                <a:gd name="connsiteY145" fmla="*/ 180493 h 209727"/>
                <a:gd name="connsiteX146" fmla="*/ 972336 w 2142953"/>
                <a:gd name="connsiteY146" fmla="*/ 180493 h 209727"/>
                <a:gd name="connsiteX147" fmla="*/ 976149 w 2142953"/>
                <a:gd name="connsiteY147" fmla="*/ 181764 h 209727"/>
                <a:gd name="connsiteX148" fmla="*/ 977421 w 2142953"/>
                <a:gd name="connsiteY148" fmla="*/ 183035 h 209727"/>
                <a:gd name="connsiteX149" fmla="*/ 985047 w 2142953"/>
                <a:gd name="connsiteY149" fmla="*/ 183035 h 209727"/>
                <a:gd name="connsiteX150" fmla="*/ 990131 w 2142953"/>
                <a:gd name="connsiteY150" fmla="*/ 188120 h 209727"/>
                <a:gd name="connsiteX151" fmla="*/ 985047 w 2142953"/>
                <a:gd name="connsiteY151" fmla="*/ 193204 h 209727"/>
                <a:gd name="connsiteX152" fmla="*/ 1981533 w 2142953"/>
                <a:gd name="connsiteY152" fmla="*/ 185578 h 209727"/>
                <a:gd name="connsiteX153" fmla="*/ 1977720 w 2142953"/>
                <a:gd name="connsiteY153" fmla="*/ 183035 h 209727"/>
                <a:gd name="connsiteX154" fmla="*/ 1980262 w 2142953"/>
                <a:gd name="connsiteY154" fmla="*/ 176680 h 209727"/>
                <a:gd name="connsiteX155" fmla="*/ 1982804 w 2142953"/>
                <a:gd name="connsiteY155" fmla="*/ 175409 h 209727"/>
                <a:gd name="connsiteX156" fmla="*/ 1985346 w 2142953"/>
                <a:gd name="connsiteY156" fmla="*/ 175409 h 209727"/>
                <a:gd name="connsiteX157" fmla="*/ 1995514 w 2142953"/>
                <a:gd name="connsiteY157" fmla="*/ 175409 h 209727"/>
                <a:gd name="connsiteX158" fmla="*/ 1999327 w 2142953"/>
                <a:gd name="connsiteY158" fmla="*/ 172867 h 209727"/>
                <a:gd name="connsiteX159" fmla="*/ 2004411 w 2142953"/>
                <a:gd name="connsiteY159" fmla="*/ 172867 h 209727"/>
                <a:gd name="connsiteX160" fmla="*/ 2009495 w 2142953"/>
                <a:gd name="connsiteY160" fmla="*/ 177951 h 209727"/>
                <a:gd name="connsiteX161" fmla="*/ 2004411 w 2142953"/>
                <a:gd name="connsiteY161" fmla="*/ 183035 h 209727"/>
                <a:gd name="connsiteX162" fmla="*/ 2003140 w 2142953"/>
                <a:gd name="connsiteY162" fmla="*/ 183035 h 209727"/>
                <a:gd name="connsiteX163" fmla="*/ 1999327 w 2142953"/>
                <a:gd name="connsiteY163" fmla="*/ 185578 h 209727"/>
                <a:gd name="connsiteX164" fmla="*/ 1986617 w 2142953"/>
                <a:gd name="connsiteY164" fmla="*/ 185578 h 209727"/>
                <a:gd name="connsiteX165" fmla="*/ 1985346 w 2142953"/>
                <a:gd name="connsiteY165" fmla="*/ 186848 h 209727"/>
                <a:gd name="connsiteX166" fmla="*/ 1981533 w 2142953"/>
                <a:gd name="connsiteY166" fmla="*/ 185578 h 209727"/>
                <a:gd name="connsiteX167" fmla="*/ 913869 w 2142953"/>
                <a:gd name="connsiteY167" fmla="*/ 184306 h 209727"/>
                <a:gd name="connsiteX168" fmla="*/ 913869 w 2142953"/>
                <a:gd name="connsiteY168" fmla="*/ 184306 h 209727"/>
                <a:gd name="connsiteX169" fmla="*/ 910056 w 2142953"/>
                <a:gd name="connsiteY169" fmla="*/ 184306 h 209727"/>
                <a:gd name="connsiteX170" fmla="*/ 906243 w 2142953"/>
                <a:gd name="connsiteY170" fmla="*/ 183035 h 209727"/>
                <a:gd name="connsiteX171" fmla="*/ 893533 w 2142953"/>
                <a:gd name="connsiteY171" fmla="*/ 183035 h 209727"/>
                <a:gd name="connsiteX172" fmla="*/ 888449 w 2142953"/>
                <a:gd name="connsiteY172" fmla="*/ 179222 h 209727"/>
                <a:gd name="connsiteX173" fmla="*/ 887178 w 2142953"/>
                <a:gd name="connsiteY173" fmla="*/ 175409 h 209727"/>
                <a:gd name="connsiteX174" fmla="*/ 892262 w 2142953"/>
                <a:gd name="connsiteY174" fmla="*/ 170324 h 209727"/>
                <a:gd name="connsiteX175" fmla="*/ 893533 w 2142953"/>
                <a:gd name="connsiteY175" fmla="*/ 170324 h 209727"/>
                <a:gd name="connsiteX176" fmla="*/ 897346 w 2142953"/>
                <a:gd name="connsiteY176" fmla="*/ 172867 h 209727"/>
                <a:gd name="connsiteX177" fmla="*/ 907514 w 2142953"/>
                <a:gd name="connsiteY177" fmla="*/ 172867 h 209727"/>
                <a:gd name="connsiteX178" fmla="*/ 910056 w 2142953"/>
                <a:gd name="connsiteY178" fmla="*/ 172867 h 209727"/>
                <a:gd name="connsiteX179" fmla="*/ 913869 w 2142953"/>
                <a:gd name="connsiteY179" fmla="*/ 174138 h 209727"/>
                <a:gd name="connsiteX180" fmla="*/ 918953 w 2142953"/>
                <a:gd name="connsiteY180" fmla="*/ 179222 h 209727"/>
                <a:gd name="connsiteX181" fmla="*/ 913869 w 2142953"/>
                <a:gd name="connsiteY181" fmla="*/ 184306 h 209727"/>
                <a:gd name="connsiteX182" fmla="*/ 2053981 w 2142953"/>
                <a:gd name="connsiteY182" fmla="*/ 175409 h 209727"/>
                <a:gd name="connsiteX183" fmla="*/ 2048897 w 2142953"/>
                <a:gd name="connsiteY183" fmla="*/ 175409 h 209727"/>
                <a:gd name="connsiteX184" fmla="*/ 2043813 w 2142953"/>
                <a:gd name="connsiteY184" fmla="*/ 170324 h 209727"/>
                <a:gd name="connsiteX185" fmla="*/ 2048897 w 2142953"/>
                <a:gd name="connsiteY185" fmla="*/ 165240 h 209727"/>
                <a:gd name="connsiteX186" fmla="*/ 2055252 w 2142953"/>
                <a:gd name="connsiteY186" fmla="*/ 165240 h 209727"/>
                <a:gd name="connsiteX187" fmla="*/ 2071776 w 2142953"/>
                <a:gd name="connsiteY187" fmla="*/ 161427 h 209727"/>
                <a:gd name="connsiteX188" fmla="*/ 2078131 w 2142953"/>
                <a:gd name="connsiteY188" fmla="*/ 165240 h 209727"/>
                <a:gd name="connsiteX189" fmla="*/ 2074318 w 2142953"/>
                <a:gd name="connsiteY189" fmla="*/ 170324 h 209727"/>
                <a:gd name="connsiteX190" fmla="*/ 2056523 w 2142953"/>
                <a:gd name="connsiteY190" fmla="*/ 174138 h 209727"/>
                <a:gd name="connsiteX191" fmla="*/ 2053981 w 2142953"/>
                <a:gd name="connsiteY191" fmla="*/ 175409 h 209727"/>
                <a:gd name="connsiteX192" fmla="*/ 845234 w 2142953"/>
                <a:gd name="connsiteY192" fmla="*/ 172867 h 209727"/>
                <a:gd name="connsiteX193" fmla="*/ 838879 w 2142953"/>
                <a:gd name="connsiteY193" fmla="*/ 172867 h 209727"/>
                <a:gd name="connsiteX194" fmla="*/ 836336 w 2142953"/>
                <a:gd name="connsiteY194" fmla="*/ 172867 h 209727"/>
                <a:gd name="connsiteX195" fmla="*/ 832523 w 2142953"/>
                <a:gd name="connsiteY195" fmla="*/ 171595 h 209727"/>
                <a:gd name="connsiteX196" fmla="*/ 823626 w 2142953"/>
                <a:gd name="connsiteY196" fmla="*/ 171595 h 209727"/>
                <a:gd name="connsiteX197" fmla="*/ 821084 w 2142953"/>
                <a:gd name="connsiteY197" fmla="*/ 171595 h 209727"/>
                <a:gd name="connsiteX198" fmla="*/ 818542 w 2142953"/>
                <a:gd name="connsiteY198" fmla="*/ 170324 h 209727"/>
                <a:gd name="connsiteX199" fmla="*/ 816000 w 2142953"/>
                <a:gd name="connsiteY199" fmla="*/ 163969 h 209727"/>
                <a:gd name="connsiteX200" fmla="*/ 822355 w 2142953"/>
                <a:gd name="connsiteY200" fmla="*/ 161427 h 209727"/>
                <a:gd name="connsiteX201" fmla="*/ 824897 w 2142953"/>
                <a:gd name="connsiteY201" fmla="*/ 162698 h 209727"/>
                <a:gd name="connsiteX202" fmla="*/ 833794 w 2142953"/>
                <a:gd name="connsiteY202" fmla="*/ 162698 h 209727"/>
                <a:gd name="connsiteX203" fmla="*/ 836336 w 2142953"/>
                <a:gd name="connsiteY203" fmla="*/ 162698 h 209727"/>
                <a:gd name="connsiteX204" fmla="*/ 840150 w 2142953"/>
                <a:gd name="connsiteY204" fmla="*/ 163969 h 209727"/>
                <a:gd name="connsiteX205" fmla="*/ 845234 w 2142953"/>
                <a:gd name="connsiteY205" fmla="*/ 163969 h 209727"/>
                <a:gd name="connsiteX206" fmla="*/ 850318 w 2142953"/>
                <a:gd name="connsiteY206" fmla="*/ 169054 h 209727"/>
                <a:gd name="connsiteX207" fmla="*/ 845234 w 2142953"/>
                <a:gd name="connsiteY207" fmla="*/ 172867 h 209727"/>
                <a:gd name="connsiteX208" fmla="*/ 2125159 w 2142953"/>
                <a:gd name="connsiteY208" fmla="*/ 161427 h 209727"/>
                <a:gd name="connsiteX209" fmla="*/ 2120075 w 2142953"/>
                <a:gd name="connsiteY209" fmla="*/ 161427 h 209727"/>
                <a:gd name="connsiteX210" fmla="*/ 2114991 w 2142953"/>
                <a:gd name="connsiteY210" fmla="*/ 156343 h 209727"/>
                <a:gd name="connsiteX211" fmla="*/ 2120075 w 2142953"/>
                <a:gd name="connsiteY211" fmla="*/ 151258 h 209727"/>
                <a:gd name="connsiteX212" fmla="*/ 2120075 w 2142953"/>
                <a:gd name="connsiteY212" fmla="*/ 151258 h 209727"/>
                <a:gd name="connsiteX213" fmla="*/ 2123888 w 2142953"/>
                <a:gd name="connsiteY213" fmla="*/ 148716 h 209727"/>
                <a:gd name="connsiteX214" fmla="*/ 2126430 w 2142953"/>
                <a:gd name="connsiteY214" fmla="*/ 148716 h 209727"/>
                <a:gd name="connsiteX215" fmla="*/ 2127701 w 2142953"/>
                <a:gd name="connsiteY215" fmla="*/ 147445 h 209727"/>
                <a:gd name="connsiteX216" fmla="*/ 2131514 w 2142953"/>
                <a:gd name="connsiteY216" fmla="*/ 146174 h 209727"/>
                <a:gd name="connsiteX217" fmla="*/ 2131514 w 2142953"/>
                <a:gd name="connsiteY217" fmla="*/ 146174 h 209727"/>
                <a:gd name="connsiteX218" fmla="*/ 2135327 w 2142953"/>
                <a:gd name="connsiteY218" fmla="*/ 143632 h 209727"/>
                <a:gd name="connsiteX219" fmla="*/ 2137869 w 2142953"/>
                <a:gd name="connsiteY219" fmla="*/ 143632 h 209727"/>
                <a:gd name="connsiteX220" fmla="*/ 2142953 w 2142953"/>
                <a:gd name="connsiteY220" fmla="*/ 148716 h 209727"/>
                <a:gd name="connsiteX221" fmla="*/ 2140411 w 2142953"/>
                <a:gd name="connsiteY221" fmla="*/ 152529 h 209727"/>
                <a:gd name="connsiteX222" fmla="*/ 2135327 w 2142953"/>
                <a:gd name="connsiteY222" fmla="*/ 155071 h 209727"/>
                <a:gd name="connsiteX223" fmla="*/ 2132785 w 2142953"/>
                <a:gd name="connsiteY223" fmla="*/ 155071 h 209727"/>
                <a:gd name="connsiteX224" fmla="*/ 2131514 w 2142953"/>
                <a:gd name="connsiteY224" fmla="*/ 156343 h 209727"/>
                <a:gd name="connsiteX225" fmla="*/ 2127701 w 2142953"/>
                <a:gd name="connsiteY225" fmla="*/ 157614 h 209727"/>
                <a:gd name="connsiteX226" fmla="*/ 2127701 w 2142953"/>
                <a:gd name="connsiteY226" fmla="*/ 157614 h 209727"/>
                <a:gd name="connsiteX227" fmla="*/ 2125159 w 2142953"/>
                <a:gd name="connsiteY227" fmla="*/ 161427 h 209727"/>
                <a:gd name="connsiteX228" fmla="*/ 776598 w 2142953"/>
                <a:gd name="connsiteY228" fmla="*/ 161427 h 209727"/>
                <a:gd name="connsiteX229" fmla="*/ 775327 w 2142953"/>
                <a:gd name="connsiteY229" fmla="*/ 161427 h 209727"/>
                <a:gd name="connsiteX230" fmla="*/ 771514 w 2142953"/>
                <a:gd name="connsiteY230" fmla="*/ 160156 h 209727"/>
                <a:gd name="connsiteX231" fmla="*/ 770243 w 2142953"/>
                <a:gd name="connsiteY231" fmla="*/ 158884 h 209727"/>
                <a:gd name="connsiteX232" fmla="*/ 762617 w 2142953"/>
                <a:gd name="connsiteY232" fmla="*/ 158884 h 209727"/>
                <a:gd name="connsiteX233" fmla="*/ 758804 w 2142953"/>
                <a:gd name="connsiteY233" fmla="*/ 157614 h 209727"/>
                <a:gd name="connsiteX234" fmla="*/ 757533 w 2142953"/>
                <a:gd name="connsiteY234" fmla="*/ 156343 h 209727"/>
                <a:gd name="connsiteX235" fmla="*/ 752449 w 2142953"/>
                <a:gd name="connsiteY235" fmla="*/ 156343 h 209727"/>
                <a:gd name="connsiteX236" fmla="*/ 747365 w 2142953"/>
                <a:gd name="connsiteY236" fmla="*/ 151258 h 209727"/>
                <a:gd name="connsiteX237" fmla="*/ 752449 w 2142953"/>
                <a:gd name="connsiteY237" fmla="*/ 146174 h 209727"/>
                <a:gd name="connsiteX238" fmla="*/ 758804 w 2142953"/>
                <a:gd name="connsiteY238" fmla="*/ 146174 h 209727"/>
                <a:gd name="connsiteX239" fmla="*/ 762617 w 2142953"/>
                <a:gd name="connsiteY239" fmla="*/ 147445 h 209727"/>
                <a:gd name="connsiteX240" fmla="*/ 763888 w 2142953"/>
                <a:gd name="connsiteY240" fmla="*/ 148716 h 209727"/>
                <a:gd name="connsiteX241" fmla="*/ 771514 w 2142953"/>
                <a:gd name="connsiteY241" fmla="*/ 148716 h 209727"/>
                <a:gd name="connsiteX242" fmla="*/ 775327 w 2142953"/>
                <a:gd name="connsiteY242" fmla="*/ 149988 h 209727"/>
                <a:gd name="connsiteX243" fmla="*/ 776598 w 2142953"/>
                <a:gd name="connsiteY243" fmla="*/ 151258 h 209727"/>
                <a:gd name="connsiteX244" fmla="*/ 781682 w 2142953"/>
                <a:gd name="connsiteY244" fmla="*/ 156343 h 209727"/>
                <a:gd name="connsiteX245" fmla="*/ 776598 w 2142953"/>
                <a:gd name="connsiteY245" fmla="*/ 161427 h 209727"/>
                <a:gd name="connsiteX246" fmla="*/ 710505 w 2142953"/>
                <a:gd name="connsiteY246" fmla="*/ 144903 h 209727"/>
                <a:gd name="connsiteX247" fmla="*/ 704150 w 2142953"/>
                <a:gd name="connsiteY247" fmla="*/ 144903 h 209727"/>
                <a:gd name="connsiteX248" fmla="*/ 700336 w 2142953"/>
                <a:gd name="connsiteY248" fmla="*/ 143632 h 209727"/>
                <a:gd name="connsiteX249" fmla="*/ 699065 w 2142953"/>
                <a:gd name="connsiteY249" fmla="*/ 142361 h 209727"/>
                <a:gd name="connsiteX250" fmla="*/ 696523 w 2142953"/>
                <a:gd name="connsiteY250" fmla="*/ 142361 h 209727"/>
                <a:gd name="connsiteX251" fmla="*/ 693981 w 2142953"/>
                <a:gd name="connsiteY251" fmla="*/ 142361 h 209727"/>
                <a:gd name="connsiteX252" fmla="*/ 690168 w 2142953"/>
                <a:gd name="connsiteY252" fmla="*/ 141090 h 209727"/>
                <a:gd name="connsiteX253" fmla="*/ 686355 w 2142953"/>
                <a:gd name="connsiteY253" fmla="*/ 141090 h 209727"/>
                <a:gd name="connsiteX254" fmla="*/ 681271 w 2142953"/>
                <a:gd name="connsiteY254" fmla="*/ 136005 h 209727"/>
                <a:gd name="connsiteX255" fmla="*/ 686355 w 2142953"/>
                <a:gd name="connsiteY255" fmla="*/ 130921 h 209727"/>
                <a:gd name="connsiteX256" fmla="*/ 691439 w 2142953"/>
                <a:gd name="connsiteY256" fmla="*/ 130921 h 209727"/>
                <a:gd name="connsiteX257" fmla="*/ 693981 w 2142953"/>
                <a:gd name="connsiteY257" fmla="*/ 130921 h 209727"/>
                <a:gd name="connsiteX258" fmla="*/ 697794 w 2142953"/>
                <a:gd name="connsiteY258" fmla="*/ 132192 h 209727"/>
                <a:gd name="connsiteX259" fmla="*/ 700336 w 2142953"/>
                <a:gd name="connsiteY259" fmla="*/ 132192 h 209727"/>
                <a:gd name="connsiteX260" fmla="*/ 704150 w 2142953"/>
                <a:gd name="connsiteY260" fmla="*/ 133463 h 209727"/>
                <a:gd name="connsiteX261" fmla="*/ 705421 w 2142953"/>
                <a:gd name="connsiteY261" fmla="*/ 134734 h 209727"/>
                <a:gd name="connsiteX262" fmla="*/ 709234 w 2142953"/>
                <a:gd name="connsiteY262" fmla="*/ 134734 h 209727"/>
                <a:gd name="connsiteX263" fmla="*/ 714318 w 2142953"/>
                <a:gd name="connsiteY263" fmla="*/ 139818 h 209727"/>
                <a:gd name="connsiteX264" fmla="*/ 710505 w 2142953"/>
                <a:gd name="connsiteY264" fmla="*/ 144903 h 209727"/>
                <a:gd name="connsiteX265" fmla="*/ 643140 w 2142953"/>
                <a:gd name="connsiteY265" fmla="*/ 127108 h 209727"/>
                <a:gd name="connsiteX266" fmla="*/ 640598 w 2142953"/>
                <a:gd name="connsiteY266" fmla="*/ 127108 h 209727"/>
                <a:gd name="connsiteX267" fmla="*/ 636785 w 2142953"/>
                <a:gd name="connsiteY267" fmla="*/ 125837 h 209727"/>
                <a:gd name="connsiteX268" fmla="*/ 635514 w 2142953"/>
                <a:gd name="connsiteY268" fmla="*/ 124566 h 209727"/>
                <a:gd name="connsiteX269" fmla="*/ 631701 w 2142953"/>
                <a:gd name="connsiteY269" fmla="*/ 123294 h 209727"/>
                <a:gd name="connsiteX270" fmla="*/ 630430 w 2142953"/>
                <a:gd name="connsiteY270" fmla="*/ 122024 h 209727"/>
                <a:gd name="connsiteX271" fmla="*/ 625346 w 2142953"/>
                <a:gd name="connsiteY271" fmla="*/ 122024 h 209727"/>
                <a:gd name="connsiteX272" fmla="*/ 621533 w 2142953"/>
                <a:gd name="connsiteY272" fmla="*/ 120752 h 209727"/>
                <a:gd name="connsiteX273" fmla="*/ 620262 w 2142953"/>
                <a:gd name="connsiteY273" fmla="*/ 119481 h 209727"/>
                <a:gd name="connsiteX274" fmla="*/ 616449 w 2142953"/>
                <a:gd name="connsiteY274" fmla="*/ 118211 h 209727"/>
                <a:gd name="connsiteX275" fmla="*/ 616449 w 2142953"/>
                <a:gd name="connsiteY275" fmla="*/ 110584 h 209727"/>
                <a:gd name="connsiteX276" fmla="*/ 621533 w 2142953"/>
                <a:gd name="connsiteY276" fmla="*/ 109313 h 209727"/>
                <a:gd name="connsiteX277" fmla="*/ 622804 w 2142953"/>
                <a:gd name="connsiteY277" fmla="*/ 109313 h 209727"/>
                <a:gd name="connsiteX278" fmla="*/ 626617 w 2142953"/>
                <a:gd name="connsiteY278" fmla="*/ 110584 h 209727"/>
                <a:gd name="connsiteX279" fmla="*/ 627888 w 2142953"/>
                <a:gd name="connsiteY279" fmla="*/ 111855 h 209727"/>
                <a:gd name="connsiteX280" fmla="*/ 632972 w 2142953"/>
                <a:gd name="connsiteY280" fmla="*/ 111855 h 209727"/>
                <a:gd name="connsiteX281" fmla="*/ 636785 w 2142953"/>
                <a:gd name="connsiteY281" fmla="*/ 113126 h 209727"/>
                <a:gd name="connsiteX282" fmla="*/ 638056 w 2142953"/>
                <a:gd name="connsiteY282" fmla="*/ 114397 h 209727"/>
                <a:gd name="connsiteX283" fmla="*/ 641869 w 2142953"/>
                <a:gd name="connsiteY283" fmla="*/ 115668 h 209727"/>
                <a:gd name="connsiteX284" fmla="*/ 643140 w 2142953"/>
                <a:gd name="connsiteY284" fmla="*/ 116939 h 209727"/>
                <a:gd name="connsiteX285" fmla="*/ 648224 w 2142953"/>
                <a:gd name="connsiteY285" fmla="*/ 122024 h 209727"/>
                <a:gd name="connsiteX286" fmla="*/ 643140 w 2142953"/>
                <a:gd name="connsiteY286" fmla="*/ 127108 h 209727"/>
                <a:gd name="connsiteX287" fmla="*/ 578318 w 2142953"/>
                <a:gd name="connsiteY287" fmla="*/ 102958 h 209727"/>
                <a:gd name="connsiteX288" fmla="*/ 575776 w 2142953"/>
                <a:gd name="connsiteY288" fmla="*/ 102958 h 209727"/>
                <a:gd name="connsiteX289" fmla="*/ 571963 w 2142953"/>
                <a:gd name="connsiteY289" fmla="*/ 100415 h 209727"/>
                <a:gd name="connsiteX290" fmla="*/ 571963 w 2142953"/>
                <a:gd name="connsiteY290" fmla="*/ 100415 h 209727"/>
                <a:gd name="connsiteX291" fmla="*/ 568150 w 2142953"/>
                <a:gd name="connsiteY291" fmla="*/ 99145 h 209727"/>
                <a:gd name="connsiteX292" fmla="*/ 566879 w 2142953"/>
                <a:gd name="connsiteY292" fmla="*/ 97873 h 209727"/>
                <a:gd name="connsiteX293" fmla="*/ 564336 w 2142953"/>
                <a:gd name="connsiteY293" fmla="*/ 97873 h 209727"/>
                <a:gd name="connsiteX294" fmla="*/ 560523 w 2142953"/>
                <a:gd name="connsiteY294" fmla="*/ 96602 h 209727"/>
                <a:gd name="connsiteX295" fmla="*/ 559252 w 2142953"/>
                <a:gd name="connsiteY295" fmla="*/ 95331 h 209727"/>
                <a:gd name="connsiteX296" fmla="*/ 554168 w 2142953"/>
                <a:gd name="connsiteY296" fmla="*/ 90247 h 209727"/>
                <a:gd name="connsiteX297" fmla="*/ 559252 w 2142953"/>
                <a:gd name="connsiteY297" fmla="*/ 85162 h 209727"/>
                <a:gd name="connsiteX298" fmla="*/ 560523 w 2142953"/>
                <a:gd name="connsiteY298" fmla="*/ 85162 h 209727"/>
                <a:gd name="connsiteX299" fmla="*/ 564336 w 2142953"/>
                <a:gd name="connsiteY299" fmla="*/ 86434 h 209727"/>
                <a:gd name="connsiteX300" fmla="*/ 565608 w 2142953"/>
                <a:gd name="connsiteY300" fmla="*/ 87705 h 209727"/>
                <a:gd name="connsiteX301" fmla="*/ 568150 w 2142953"/>
                <a:gd name="connsiteY301" fmla="*/ 87705 h 209727"/>
                <a:gd name="connsiteX302" fmla="*/ 571963 w 2142953"/>
                <a:gd name="connsiteY302" fmla="*/ 88975 h 209727"/>
                <a:gd name="connsiteX303" fmla="*/ 573234 w 2142953"/>
                <a:gd name="connsiteY303" fmla="*/ 90247 h 209727"/>
                <a:gd name="connsiteX304" fmla="*/ 575776 w 2142953"/>
                <a:gd name="connsiteY304" fmla="*/ 90247 h 209727"/>
                <a:gd name="connsiteX305" fmla="*/ 579589 w 2142953"/>
                <a:gd name="connsiteY305" fmla="*/ 92789 h 209727"/>
                <a:gd name="connsiteX306" fmla="*/ 583402 w 2142953"/>
                <a:gd name="connsiteY306" fmla="*/ 97873 h 209727"/>
                <a:gd name="connsiteX307" fmla="*/ 578318 w 2142953"/>
                <a:gd name="connsiteY307" fmla="*/ 102958 h 209727"/>
                <a:gd name="connsiteX308" fmla="*/ 514766 w 2142953"/>
                <a:gd name="connsiteY308" fmla="*/ 82620 h 209727"/>
                <a:gd name="connsiteX309" fmla="*/ 513495 w 2142953"/>
                <a:gd name="connsiteY309" fmla="*/ 82620 h 209727"/>
                <a:gd name="connsiteX310" fmla="*/ 509682 w 2142953"/>
                <a:gd name="connsiteY310" fmla="*/ 80078 h 209727"/>
                <a:gd name="connsiteX311" fmla="*/ 509682 w 2142953"/>
                <a:gd name="connsiteY311" fmla="*/ 80078 h 209727"/>
                <a:gd name="connsiteX312" fmla="*/ 507140 w 2142953"/>
                <a:gd name="connsiteY312" fmla="*/ 80078 h 209727"/>
                <a:gd name="connsiteX313" fmla="*/ 503327 w 2142953"/>
                <a:gd name="connsiteY313" fmla="*/ 78807 h 209727"/>
                <a:gd name="connsiteX314" fmla="*/ 499514 w 2142953"/>
                <a:gd name="connsiteY314" fmla="*/ 78807 h 209727"/>
                <a:gd name="connsiteX315" fmla="*/ 494430 w 2142953"/>
                <a:gd name="connsiteY315" fmla="*/ 76265 h 209727"/>
                <a:gd name="connsiteX316" fmla="*/ 490617 w 2142953"/>
                <a:gd name="connsiteY316" fmla="*/ 72451 h 209727"/>
                <a:gd name="connsiteX317" fmla="*/ 495701 w 2142953"/>
                <a:gd name="connsiteY317" fmla="*/ 67368 h 209727"/>
                <a:gd name="connsiteX318" fmla="*/ 499514 w 2142953"/>
                <a:gd name="connsiteY318" fmla="*/ 67368 h 209727"/>
                <a:gd name="connsiteX319" fmla="*/ 503327 w 2142953"/>
                <a:gd name="connsiteY319" fmla="*/ 69909 h 209727"/>
                <a:gd name="connsiteX320" fmla="*/ 503327 w 2142953"/>
                <a:gd name="connsiteY320" fmla="*/ 69909 h 209727"/>
                <a:gd name="connsiteX321" fmla="*/ 505869 w 2142953"/>
                <a:gd name="connsiteY321" fmla="*/ 69909 h 209727"/>
                <a:gd name="connsiteX322" fmla="*/ 509682 w 2142953"/>
                <a:gd name="connsiteY322" fmla="*/ 71181 h 209727"/>
                <a:gd name="connsiteX323" fmla="*/ 513495 w 2142953"/>
                <a:gd name="connsiteY323" fmla="*/ 71181 h 209727"/>
                <a:gd name="connsiteX324" fmla="*/ 518579 w 2142953"/>
                <a:gd name="connsiteY324" fmla="*/ 73723 h 209727"/>
                <a:gd name="connsiteX325" fmla="*/ 521122 w 2142953"/>
                <a:gd name="connsiteY325" fmla="*/ 77536 h 209727"/>
                <a:gd name="connsiteX326" fmla="*/ 514766 w 2142953"/>
                <a:gd name="connsiteY326" fmla="*/ 82620 h 209727"/>
                <a:gd name="connsiteX327" fmla="*/ 452486 w 2142953"/>
                <a:gd name="connsiteY327" fmla="*/ 62283 h 209727"/>
                <a:gd name="connsiteX328" fmla="*/ 448673 w 2142953"/>
                <a:gd name="connsiteY328" fmla="*/ 62283 h 209727"/>
                <a:gd name="connsiteX329" fmla="*/ 444860 w 2142953"/>
                <a:gd name="connsiteY329" fmla="*/ 61012 h 209727"/>
                <a:gd name="connsiteX330" fmla="*/ 443589 w 2142953"/>
                <a:gd name="connsiteY330" fmla="*/ 59741 h 209727"/>
                <a:gd name="connsiteX331" fmla="*/ 441047 w 2142953"/>
                <a:gd name="connsiteY331" fmla="*/ 59741 h 209727"/>
                <a:gd name="connsiteX332" fmla="*/ 437234 w 2142953"/>
                <a:gd name="connsiteY332" fmla="*/ 58470 h 209727"/>
                <a:gd name="connsiteX333" fmla="*/ 435963 w 2142953"/>
                <a:gd name="connsiteY333" fmla="*/ 57198 h 209727"/>
                <a:gd name="connsiteX334" fmla="*/ 433421 w 2142953"/>
                <a:gd name="connsiteY334" fmla="*/ 57198 h 209727"/>
                <a:gd name="connsiteX335" fmla="*/ 429607 w 2142953"/>
                <a:gd name="connsiteY335" fmla="*/ 55928 h 209727"/>
                <a:gd name="connsiteX336" fmla="*/ 424523 w 2142953"/>
                <a:gd name="connsiteY336" fmla="*/ 50843 h 209727"/>
                <a:gd name="connsiteX337" fmla="*/ 429607 w 2142953"/>
                <a:gd name="connsiteY337" fmla="*/ 45759 h 209727"/>
                <a:gd name="connsiteX338" fmla="*/ 430878 w 2142953"/>
                <a:gd name="connsiteY338" fmla="*/ 45759 h 209727"/>
                <a:gd name="connsiteX339" fmla="*/ 433421 w 2142953"/>
                <a:gd name="connsiteY339" fmla="*/ 45759 h 209727"/>
                <a:gd name="connsiteX340" fmla="*/ 437234 w 2142953"/>
                <a:gd name="connsiteY340" fmla="*/ 47030 h 209727"/>
                <a:gd name="connsiteX341" fmla="*/ 438505 w 2142953"/>
                <a:gd name="connsiteY341" fmla="*/ 47030 h 209727"/>
                <a:gd name="connsiteX342" fmla="*/ 442318 w 2142953"/>
                <a:gd name="connsiteY342" fmla="*/ 48301 h 209727"/>
                <a:gd name="connsiteX343" fmla="*/ 443589 w 2142953"/>
                <a:gd name="connsiteY343" fmla="*/ 49572 h 209727"/>
                <a:gd name="connsiteX344" fmla="*/ 446131 w 2142953"/>
                <a:gd name="connsiteY344" fmla="*/ 49572 h 209727"/>
                <a:gd name="connsiteX345" fmla="*/ 449944 w 2142953"/>
                <a:gd name="connsiteY345" fmla="*/ 50843 h 209727"/>
                <a:gd name="connsiteX346" fmla="*/ 451215 w 2142953"/>
                <a:gd name="connsiteY346" fmla="*/ 52115 h 209727"/>
                <a:gd name="connsiteX347" fmla="*/ 452486 w 2142953"/>
                <a:gd name="connsiteY347" fmla="*/ 52115 h 209727"/>
                <a:gd name="connsiteX348" fmla="*/ 457570 w 2142953"/>
                <a:gd name="connsiteY348" fmla="*/ 57198 h 209727"/>
                <a:gd name="connsiteX349" fmla="*/ 452486 w 2142953"/>
                <a:gd name="connsiteY349" fmla="*/ 62283 h 209727"/>
                <a:gd name="connsiteX350" fmla="*/ 386393 w 2142953"/>
                <a:gd name="connsiteY350" fmla="*/ 43217 h 209727"/>
                <a:gd name="connsiteX351" fmla="*/ 372411 w 2142953"/>
                <a:gd name="connsiteY351" fmla="*/ 43217 h 209727"/>
                <a:gd name="connsiteX352" fmla="*/ 369869 w 2142953"/>
                <a:gd name="connsiteY352" fmla="*/ 43217 h 209727"/>
                <a:gd name="connsiteX353" fmla="*/ 366056 w 2142953"/>
                <a:gd name="connsiteY353" fmla="*/ 41946 h 209727"/>
                <a:gd name="connsiteX354" fmla="*/ 362243 w 2142953"/>
                <a:gd name="connsiteY354" fmla="*/ 41946 h 209727"/>
                <a:gd name="connsiteX355" fmla="*/ 357159 w 2142953"/>
                <a:gd name="connsiteY355" fmla="*/ 36862 h 209727"/>
                <a:gd name="connsiteX356" fmla="*/ 362243 w 2142953"/>
                <a:gd name="connsiteY356" fmla="*/ 31777 h 209727"/>
                <a:gd name="connsiteX357" fmla="*/ 367327 w 2142953"/>
                <a:gd name="connsiteY357" fmla="*/ 31777 h 209727"/>
                <a:gd name="connsiteX358" fmla="*/ 369869 w 2142953"/>
                <a:gd name="connsiteY358" fmla="*/ 31777 h 209727"/>
                <a:gd name="connsiteX359" fmla="*/ 373682 w 2142953"/>
                <a:gd name="connsiteY359" fmla="*/ 33048 h 209727"/>
                <a:gd name="connsiteX360" fmla="*/ 386393 w 2142953"/>
                <a:gd name="connsiteY360" fmla="*/ 33048 h 209727"/>
                <a:gd name="connsiteX361" fmla="*/ 391477 w 2142953"/>
                <a:gd name="connsiteY361" fmla="*/ 38132 h 209727"/>
                <a:gd name="connsiteX362" fmla="*/ 386393 w 2142953"/>
                <a:gd name="connsiteY362" fmla="*/ 43217 h 209727"/>
                <a:gd name="connsiteX363" fmla="*/ 313944 w 2142953"/>
                <a:gd name="connsiteY363" fmla="*/ 38132 h 209727"/>
                <a:gd name="connsiteX364" fmla="*/ 310131 w 2142953"/>
                <a:gd name="connsiteY364" fmla="*/ 36862 h 209727"/>
                <a:gd name="connsiteX365" fmla="*/ 293607 w 2142953"/>
                <a:gd name="connsiteY365" fmla="*/ 36862 h 209727"/>
                <a:gd name="connsiteX366" fmla="*/ 288523 w 2142953"/>
                <a:gd name="connsiteY366" fmla="*/ 33048 h 209727"/>
                <a:gd name="connsiteX367" fmla="*/ 287252 w 2142953"/>
                <a:gd name="connsiteY367" fmla="*/ 29235 h 209727"/>
                <a:gd name="connsiteX368" fmla="*/ 292336 w 2142953"/>
                <a:gd name="connsiteY368" fmla="*/ 24151 h 209727"/>
                <a:gd name="connsiteX369" fmla="*/ 293607 w 2142953"/>
                <a:gd name="connsiteY369" fmla="*/ 24151 h 209727"/>
                <a:gd name="connsiteX370" fmla="*/ 297421 w 2142953"/>
                <a:gd name="connsiteY370" fmla="*/ 26693 h 209727"/>
                <a:gd name="connsiteX371" fmla="*/ 312673 w 2142953"/>
                <a:gd name="connsiteY371" fmla="*/ 26693 h 209727"/>
                <a:gd name="connsiteX372" fmla="*/ 316486 w 2142953"/>
                <a:gd name="connsiteY372" fmla="*/ 27964 h 209727"/>
                <a:gd name="connsiteX373" fmla="*/ 317757 w 2142953"/>
                <a:gd name="connsiteY373" fmla="*/ 29235 h 209727"/>
                <a:gd name="connsiteX374" fmla="*/ 317757 w 2142953"/>
                <a:gd name="connsiteY374" fmla="*/ 35591 h 209727"/>
                <a:gd name="connsiteX375" fmla="*/ 313944 w 2142953"/>
                <a:gd name="connsiteY375" fmla="*/ 38132 h 209727"/>
                <a:gd name="connsiteX376" fmla="*/ 244037 w 2142953"/>
                <a:gd name="connsiteY376" fmla="*/ 29235 h 209727"/>
                <a:gd name="connsiteX377" fmla="*/ 231327 w 2142953"/>
                <a:gd name="connsiteY377" fmla="*/ 29235 h 209727"/>
                <a:gd name="connsiteX378" fmla="*/ 227514 w 2142953"/>
                <a:gd name="connsiteY378" fmla="*/ 27964 h 209727"/>
                <a:gd name="connsiteX379" fmla="*/ 226243 w 2142953"/>
                <a:gd name="connsiteY379" fmla="*/ 26693 h 209727"/>
                <a:gd name="connsiteX380" fmla="*/ 219888 w 2142953"/>
                <a:gd name="connsiteY380" fmla="*/ 26693 h 209727"/>
                <a:gd name="connsiteX381" fmla="*/ 214804 w 2142953"/>
                <a:gd name="connsiteY381" fmla="*/ 21608 h 209727"/>
                <a:gd name="connsiteX382" fmla="*/ 219888 w 2142953"/>
                <a:gd name="connsiteY382" fmla="*/ 16525 h 209727"/>
                <a:gd name="connsiteX383" fmla="*/ 228785 w 2142953"/>
                <a:gd name="connsiteY383" fmla="*/ 16525 h 209727"/>
                <a:gd name="connsiteX384" fmla="*/ 232598 w 2142953"/>
                <a:gd name="connsiteY384" fmla="*/ 17795 h 209727"/>
                <a:gd name="connsiteX385" fmla="*/ 233869 w 2142953"/>
                <a:gd name="connsiteY385" fmla="*/ 19066 h 209727"/>
                <a:gd name="connsiteX386" fmla="*/ 244037 w 2142953"/>
                <a:gd name="connsiteY386" fmla="*/ 19066 h 209727"/>
                <a:gd name="connsiteX387" fmla="*/ 249121 w 2142953"/>
                <a:gd name="connsiteY387" fmla="*/ 24151 h 209727"/>
                <a:gd name="connsiteX388" fmla="*/ 244037 w 2142953"/>
                <a:gd name="connsiteY388" fmla="*/ 29235 h 209727"/>
                <a:gd name="connsiteX389" fmla="*/ 171589 w 2142953"/>
                <a:gd name="connsiteY389" fmla="*/ 24151 h 209727"/>
                <a:gd name="connsiteX390" fmla="*/ 151252 w 2142953"/>
                <a:gd name="connsiteY390" fmla="*/ 24151 h 209727"/>
                <a:gd name="connsiteX391" fmla="*/ 147439 w 2142953"/>
                <a:gd name="connsiteY391" fmla="*/ 22880 h 209727"/>
                <a:gd name="connsiteX392" fmla="*/ 146168 w 2142953"/>
                <a:gd name="connsiteY392" fmla="*/ 21608 h 209727"/>
                <a:gd name="connsiteX393" fmla="*/ 143626 w 2142953"/>
                <a:gd name="connsiteY393" fmla="*/ 17795 h 209727"/>
                <a:gd name="connsiteX394" fmla="*/ 148710 w 2142953"/>
                <a:gd name="connsiteY394" fmla="*/ 12711 h 209727"/>
                <a:gd name="connsiteX395" fmla="*/ 152523 w 2142953"/>
                <a:gd name="connsiteY395" fmla="*/ 13982 h 209727"/>
                <a:gd name="connsiteX396" fmla="*/ 153794 w 2142953"/>
                <a:gd name="connsiteY396" fmla="*/ 15253 h 209727"/>
                <a:gd name="connsiteX397" fmla="*/ 172860 w 2142953"/>
                <a:gd name="connsiteY397" fmla="*/ 15253 h 209727"/>
                <a:gd name="connsiteX398" fmla="*/ 177944 w 2142953"/>
                <a:gd name="connsiteY398" fmla="*/ 20338 h 209727"/>
                <a:gd name="connsiteX399" fmla="*/ 171589 w 2142953"/>
                <a:gd name="connsiteY399" fmla="*/ 24151 h 209727"/>
                <a:gd name="connsiteX400" fmla="*/ 97869 w 2142953"/>
                <a:gd name="connsiteY400" fmla="*/ 22880 h 209727"/>
                <a:gd name="connsiteX401" fmla="*/ 91514 w 2142953"/>
                <a:gd name="connsiteY401" fmla="*/ 22880 h 209727"/>
                <a:gd name="connsiteX402" fmla="*/ 87701 w 2142953"/>
                <a:gd name="connsiteY402" fmla="*/ 21608 h 209727"/>
                <a:gd name="connsiteX403" fmla="*/ 86430 w 2142953"/>
                <a:gd name="connsiteY403" fmla="*/ 20338 h 209727"/>
                <a:gd name="connsiteX404" fmla="*/ 74991 w 2142953"/>
                <a:gd name="connsiteY404" fmla="*/ 20338 h 209727"/>
                <a:gd name="connsiteX405" fmla="*/ 69907 w 2142953"/>
                <a:gd name="connsiteY405" fmla="*/ 15253 h 209727"/>
                <a:gd name="connsiteX406" fmla="*/ 74991 w 2142953"/>
                <a:gd name="connsiteY406" fmla="*/ 10169 h 209727"/>
                <a:gd name="connsiteX407" fmla="*/ 88972 w 2142953"/>
                <a:gd name="connsiteY407" fmla="*/ 10169 h 209727"/>
                <a:gd name="connsiteX408" fmla="*/ 92785 w 2142953"/>
                <a:gd name="connsiteY408" fmla="*/ 11440 h 209727"/>
                <a:gd name="connsiteX409" fmla="*/ 94056 w 2142953"/>
                <a:gd name="connsiteY409" fmla="*/ 12711 h 209727"/>
                <a:gd name="connsiteX410" fmla="*/ 99140 w 2142953"/>
                <a:gd name="connsiteY410" fmla="*/ 12711 h 209727"/>
                <a:gd name="connsiteX411" fmla="*/ 104224 w 2142953"/>
                <a:gd name="connsiteY411" fmla="*/ 17795 h 209727"/>
                <a:gd name="connsiteX412" fmla="*/ 97869 w 2142953"/>
                <a:gd name="connsiteY412" fmla="*/ 22880 h 209727"/>
                <a:gd name="connsiteX413" fmla="*/ 29234 w 2142953"/>
                <a:gd name="connsiteY413" fmla="*/ 12711 h 209727"/>
                <a:gd name="connsiteX414" fmla="*/ 15252 w 2142953"/>
                <a:gd name="connsiteY414" fmla="*/ 12711 h 209727"/>
                <a:gd name="connsiteX415" fmla="*/ 11439 w 2142953"/>
                <a:gd name="connsiteY415" fmla="*/ 11440 h 209727"/>
                <a:gd name="connsiteX416" fmla="*/ 10168 w 2142953"/>
                <a:gd name="connsiteY416" fmla="*/ 10169 h 209727"/>
                <a:gd name="connsiteX417" fmla="*/ 5084 w 2142953"/>
                <a:gd name="connsiteY417" fmla="*/ 10169 h 209727"/>
                <a:gd name="connsiteX418" fmla="*/ 0 w 2142953"/>
                <a:gd name="connsiteY418" fmla="*/ 5085 h 209727"/>
                <a:gd name="connsiteX419" fmla="*/ 5084 w 2142953"/>
                <a:gd name="connsiteY419" fmla="*/ 0 h 209727"/>
                <a:gd name="connsiteX420" fmla="*/ 12710 w 2142953"/>
                <a:gd name="connsiteY420" fmla="*/ 0 h 209727"/>
                <a:gd name="connsiteX421" fmla="*/ 16523 w 2142953"/>
                <a:gd name="connsiteY421" fmla="*/ 1272 h 209727"/>
                <a:gd name="connsiteX422" fmla="*/ 17794 w 2142953"/>
                <a:gd name="connsiteY422" fmla="*/ 2542 h 209727"/>
                <a:gd name="connsiteX423" fmla="*/ 29234 w 2142953"/>
                <a:gd name="connsiteY423" fmla="*/ 2542 h 209727"/>
                <a:gd name="connsiteX424" fmla="*/ 34318 w 2142953"/>
                <a:gd name="connsiteY424" fmla="*/ 7627 h 209727"/>
                <a:gd name="connsiteX425" fmla="*/ 29234 w 2142953"/>
                <a:gd name="connsiteY425" fmla="*/ 12711 h 20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2142953" h="209727">
                  <a:moveTo>
                    <a:pt x="1718430" y="209727"/>
                  </a:moveTo>
                  <a:lnTo>
                    <a:pt x="1693009" y="209727"/>
                  </a:lnTo>
                  <a:cubicBezTo>
                    <a:pt x="1690467" y="209727"/>
                    <a:pt x="1687925" y="207186"/>
                    <a:pt x="1687925" y="204644"/>
                  </a:cubicBezTo>
                  <a:cubicBezTo>
                    <a:pt x="1687925" y="202101"/>
                    <a:pt x="1690467" y="199559"/>
                    <a:pt x="1693009" y="199559"/>
                  </a:cubicBezTo>
                  <a:lnTo>
                    <a:pt x="1717159" y="199559"/>
                  </a:lnTo>
                  <a:cubicBezTo>
                    <a:pt x="1719701" y="199559"/>
                    <a:pt x="1722243" y="202101"/>
                    <a:pt x="1722243" y="204644"/>
                  </a:cubicBezTo>
                  <a:cubicBezTo>
                    <a:pt x="1723514" y="208457"/>
                    <a:pt x="1720972" y="209727"/>
                    <a:pt x="1718430" y="209727"/>
                  </a:cubicBezTo>
                  <a:moveTo>
                    <a:pt x="1792149" y="207186"/>
                  </a:moveTo>
                  <a:lnTo>
                    <a:pt x="1766729" y="207186"/>
                  </a:lnTo>
                  <a:cubicBezTo>
                    <a:pt x="1764187" y="207186"/>
                    <a:pt x="1761645" y="204644"/>
                    <a:pt x="1761645" y="202101"/>
                  </a:cubicBezTo>
                  <a:cubicBezTo>
                    <a:pt x="1761645" y="199559"/>
                    <a:pt x="1764187" y="197017"/>
                    <a:pt x="1766729" y="197017"/>
                  </a:cubicBezTo>
                  <a:lnTo>
                    <a:pt x="1792149" y="197017"/>
                  </a:lnTo>
                  <a:cubicBezTo>
                    <a:pt x="1794692" y="197017"/>
                    <a:pt x="1797234" y="199559"/>
                    <a:pt x="1797234" y="202101"/>
                  </a:cubicBezTo>
                  <a:cubicBezTo>
                    <a:pt x="1797234" y="204644"/>
                    <a:pt x="1794692" y="207186"/>
                    <a:pt x="1792149" y="207186"/>
                  </a:cubicBezTo>
                  <a:moveTo>
                    <a:pt x="1644710" y="207186"/>
                  </a:moveTo>
                  <a:lnTo>
                    <a:pt x="1624374" y="207186"/>
                  </a:lnTo>
                  <a:cubicBezTo>
                    <a:pt x="1623103" y="207186"/>
                    <a:pt x="1621832" y="207186"/>
                    <a:pt x="1620561" y="205914"/>
                  </a:cubicBezTo>
                  <a:lnTo>
                    <a:pt x="1619290" y="204644"/>
                  </a:lnTo>
                  <a:cubicBezTo>
                    <a:pt x="1616748" y="204644"/>
                    <a:pt x="1614206" y="202101"/>
                    <a:pt x="1614206" y="199559"/>
                  </a:cubicBezTo>
                  <a:cubicBezTo>
                    <a:pt x="1614206" y="197017"/>
                    <a:pt x="1616748" y="194475"/>
                    <a:pt x="1619290" y="194475"/>
                  </a:cubicBezTo>
                  <a:lnTo>
                    <a:pt x="1620561" y="194475"/>
                  </a:lnTo>
                  <a:cubicBezTo>
                    <a:pt x="1621832" y="194475"/>
                    <a:pt x="1623103" y="194475"/>
                    <a:pt x="1624374" y="195746"/>
                  </a:cubicBezTo>
                  <a:lnTo>
                    <a:pt x="1625645" y="197017"/>
                  </a:lnTo>
                  <a:lnTo>
                    <a:pt x="1642168" y="197017"/>
                  </a:lnTo>
                  <a:cubicBezTo>
                    <a:pt x="1644710" y="197017"/>
                    <a:pt x="1647252" y="199559"/>
                    <a:pt x="1647252" y="202101"/>
                  </a:cubicBezTo>
                  <a:cubicBezTo>
                    <a:pt x="1647252" y="204644"/>
                    <a:pt x="1647252" y="207186"/>
                    <a:pt x="1644710" y="207186"/>
                  </a:cubicBezTo>
                  <a:moveTo>
                    <a:pt x="1844262" y="205914"/>
                  </a:moveTo>
                  <a:lnTo>
                    <a:pt x="1840449" y="205914"/>
                  </a:lnTo>
                  <a:cubicBezTo>
                    <a:pt x="1837907" y="205914"/>
                    <a:pt x="1835365" y="203372"/>
                    <a:pt x="1835365" y="200831"/>
                  </a:cubicBezTo>
                  <a:cubicBezTo>
                    <a:pt x="1835365" y="198288"/>
                    <a:pt x="1837907" y="195746"/>
                    <a:pt x="1840449" y="195746"/>
                  </a:cubicBezTo>
                  <a:lnTo>
                    <a:pt x="1842991" y="195746"/>
                  </a:lnTo>
                  <a:lnTo>
                    <a:pt x="1846804" y="194475"/>
                  </a:lnTo>
                  <a:cubicBezTo>
                    <a:pt x="1848075" y="194475"/>
                    <a:pt x="1848075" y="194475"/>
                    <a:pt x="1849346" y="194475"/>
                  </a:cubicBezTo>
                  <a:lnTo>
                    <a:pt x="1865869" y="194475"/>
                  </a:lnTo>
                  <a:cubicBezTo>
                    <a:pt x="1868411" y="194475"/>
                    <a:pt x="1870953" y="197017"/>
                    <a:pt x="1870953" y="199559"/>
                  </a:cubicBezTo>
                  <a:cubicBezTo>
                    <a:pt x="1870953" y="202101"/>
                    <a:pt x="1868411" y="204644"/>
                    <a:pt x="1865869" y="204644"/>
                  </a:cubicBezTo>
                  <a:lnTo>
                    <a:pt x="1850617" y="204644"/>
                  </a:lnTo>
                  <a:lnTo>
                    <a:pt x="1846804" y="205914"/>
                  </a:lnTo>
                  <a:cubicBezTo>
                    <a:pt x="1845533" y="204644"/>
                    <a:pt x="1844262" y="205914"/>
                    <a:pt x="1844262" y="205914"/>
                  </a:cubicBezTo>
                  <a:moveTo>
                    <a:pt x="1572262" y="203372"/>
                  </a:moveTo>
                  <a:lnTo>
                    <a:pt x="1546841" y="203372"/>
                  </a:lnTo>
                  <a:cubicBezTo>
                    <a:pt x="1544299" y="203372"/>
                    <a:pt x="1541757" y="200831"/>
                    <a:pt x="1541757" y="198288"/>
                  </a:cubicBezTo>
                  <a:cubicBezTo>
                    <a:pt x="1541757" y="195746"/>
                    <a:pt x="1544299" y="193204"/>
                    <a:pt x="1546841" y="193204"/>
                  </a:cubicBezTo>
                  <a:lnTo>
                    <a:pt x="1572262" y="193204"/>
                  </a:lnTo>
                  <a:cubicBezTo>
                    <a:pt x="1574804" y="193204"/>
                    <a:pt x="1577346" y="195746"/>
                    <a:pt x="1577346" y="198288"/>
                  </a:cubicBezTo>
                  <a:cubicBezTo>
                    <a:pt x="1577346" y="200831"/>
                    <a:pt x="1574804" y="203372"/>
                    <a:pt x="1572262" y="203372"/>
                  </a:cubicBezTo>
                  <a:moveTo>
                    <a:pt x="1498542" y="200831"/>
                  </a:moveTo>
                  <a:lnTo>
                    <a:pt x="1489645" y="200831"/>
                  </a:lnTo>
                  <a:cubicBezTo>
                    <a:pt x="1488374" y="200831"/>
                    <a:pt x="1487103" y="200831"/>
                    <a:pt x="1485832" y="199559"/>
                  </a:cubicBezTo>
                  <a:lnTo>
                    <a:pt x="1484561" y="198288"/>
                  </a:lnTo>
                  <a:lnTo>
                    <a:pt x="1475664" y="198288"/>
                  </a:lnTo>
                  <a:cubicBezTo>
                    <a:pt x="1473122" y="198288"/>
                    <a:pt x="1470579" y="195746"/>
                    <a:pt x="1470579" y="193204"/>
                  </a:cubicBezTo>
                  <a:cubicBezTo>
                    <a:pt x="1470579" y="190661"/>
                    <a:pt x="1471850" y="188120"/>
                    <a:pt x="1475664" y="188120"/>
                  </a:cubicBezTo>
                  <a:lnTo>
                    <a:pt x="1488374" y="188120"/>
                  </a:lnTo>
                  <a:cubicBezTo>
                    <a:pt x="1489645" y="188120"/>
                    <a:pt x="1490916" y="188120"/>
                    <a:pt x="1492187" y="189391"/>
                  </a:cubicBezTo>
                  <a:lnTo>
                    <a:pt x="1493458" y="190661"/>
                  </a:lnTo>
                  <a:lnTo>
                    <a:pt x="1499813" y="190661"/>
                  </a:lnTo>
                  <a:cubicBezTo>
                    <a:pt x="1502355" y="190661"/>
                    <a:pt x="1504897" y="193204"/>
                    <a:pt x="1504897" y="195746"/>
                  </a:cubicBezTo>
                  <a:cubicBezTo>
                    <a:pt x="1504897" y="198288"/>
                    <a:pt x="1501084" y="200831"/>
                    <a:pt x="1498542" y="200831"/>
                  </a:cubicBezTo>
                  <a:moveTo>
                    <a:pt x="1193495" y="200831"/>
                  </a:moveTo>
                  <a:lnTo>
                    <a:pt x="1179514" y="200831"/>
                  </a:lnTo>
                  <a:cubicBezTo>
                    <a:pt x="1176972" y="200831"/>
                    <a:pt x="1174430" y="198288"/>
                    <a:pt x="1174430" y="195746"/>
                  </a:cubicBezTo>
                  <a:cubicBezTo>
                    <a:pt x="1174430" y="193204"/>
                    <a:pt x="1176972" y="190661"/>
                    <a:pt x="1179514" y="190661"/>
                  </a:cubicBezTo>
                  <a:lnTo>
                    <a:pt x="1192224" y="190661"/>
                  </a:lnTo>
                  <a:lnTo>
                    <a:pt x="1193495" y="189391"/>
                  </a:lnTo>
                  <a:cubicBezTo>
                    <a:pt x="1194766" y="188120"/>
                    <a:pt x="1196037" y="188120"/>
                    <a:pt x="1197308" y="188120"/>
                  </a:cubicBezTo>
                  <a:lnTo>
                    <a:pt x="1204935" y="188120"/>
                  </a:lnTo>
                  <a:cubicBezTo>
                    <a:pt x="1207477" y="188120"/>
                    <a:pt x="1210019" y="190661"/>
                    <a:pt x="1210019" y="193204"/>
                  </a:cubicBezTo>
                  <a:cubicBezTo>
                    <a:pt x="1210019" y="195746"/>
                    <a:pt x="1207477" y="198288"/>
                    <a:pt x="1204935" y="198288"/>
                  </a:cubicBezTo>
                  <a:lnTo>
                    <a:pt x="1199851" y="198288"/>
                  </a:lnTo>
                  <a:lnTo>
                    <a:pt x="1198579" y="199559"/>
                  </a:lnTo>
                  <a:cubicBezTo>
                    <a:pt x="1196037" y="200831"/>
                    <a:pt x="1194766" y="200831"/>
                    <a:pt x="1193495" y="200831"/>
                  </a:cubicBezTo>
                  <a:moveTo>
                    <a:pt x="1129944" y="200831"/>
                  </a:moveTo>
                  <a:lnTo>
                    <a:pt x="1105794" y="200831"/>
                  </a:lnTo>
                  <a:cubicBezTo>
                    <a:pt x="1103252" y="200831"/>
                    <a:pt x="1100710" y="198288"/>
                    <a:pt x="1100710" y="195746"/>
                  </a:cubicBezTo>
                  <a:cubicBezTo>
                    <a:pt x="1100710" y="193204"/>
                    <a:pt x="1101981" y="190661"/>
                    <a:pt x="1105794" y="190661"/>
                  </a:cubicBezTo>
                  <a:lnTo>
                    <a:pt x="1131215" y="190661"/>
                  </a:lnTo>
                  <a:cubicBezTo>
                    <a:pt x="1133757" y="190661"/>
                    <a:pt x="1136299" y="193204"/>
                    <a:pt x="1136299" y="195746"/>
                  </a:cubicBezTo>
                  <a:cubicBezTo>
                    <a:pt x="1136299" y="198288"/>
                    <a:pt x="1132486" y="200831"/>
                    <a:pt x="1129944" y="200831"/>
                  </a:cubicBezTo>
                  <a:moveTo>
                    <a:pt x="1054953" y="200831"/>
                  </a:moveTo>
                  <a:lnTo>
                    <a:pt x="1043514" y="200831"/>
                  </a:lnTo>
                  <a:cubicBezTo>
                    <a:pt x="1042243" y="200831"/>
                    <a:pt x="1039701" y="199559"/>
                    <a:pt x="1039701" y="198288"/>
                  </a:cubicBezTo>
                  <a:lnTo>
                    <a:pt x="1033346" y="198288"/>
                  </a:lnTo>
                  <a:cubicBezTo>
                    <a:pt x="1030804" y="198288"/>
                    <a:pt x="1028262" y="195746"/>
                    <a:pt x="1028262" y="193204"/>
                  </a:cubicBezTo>
                  <a:cubicBezTo>
                    <a:pt x="1028262" y="190661"/>
                    <a:pt x="1030804" y="188120"/>
                    <a:pt x="1033346" y="188120"/>
                  </a:cubicBezTo>
                  <a:lnTo>
                    <a:pt x="1043514" y="188120"/>
                  </a:lnTo>
                  <a:cubicBezTo>
                    <a:pt x="1044785" y="188120"/>
                    <a:pt x="1047327" y="189391"/>
                    <a:pt x="1047327" y="190661"/>
                  </a:cubicBezTo>
                  <a:lnTo>
                    <a:pt x="1054953" y="190661"/>
                  </a:lnTo>
                  <a:cubicBezTo>
                    <a:pt x="1057495" y="190661"/>
                    <a:pt x="1060037" y="193204"/>
                    <a:pt x="1060037" y="195746"/>
                  </a:cubicBezTo>
                  <a:cubicBezTo>
                    <a:pt x="1060037" y="198288"/>
                    <a:pt x="1058766" y="200831"/>
                    <a:pt x="1054953" y="200831"/>
                  </a:cubicBezTo>
                  <a:moveTo>
                    <a:pt x="1912897" y="198288"/>
                  </a:moveTo>
                  <a:cubicBezTo>
                    <a:pt x="1910355" y="198288"/>
                    <a:pt x="1907813" y="195746"/>
                    <a:pt x="1907813" y="193204"/>
                  </a:cubicBezTo>
                  <a:cubicBezTo>
                    <a:pt x="1907813" y="190661"/>
                    <a:pt x="1909084" y="189391"/>
                    <a:pt x="1911626" y="188120"/>
                  </a:cubicBezTo>
                  <a:lnTo>
                    <a:pt x="1915439" y="185578"/>
                  </a:lnTo>
                  <a:cubicBezTo>
                    <a:pt x="1916710" y="185578"/>
                    <a:pt x="1916710" y="185578"/>
                    <a:pt x="1917981" y="185578"/>
                  </a:cubicBezTo>
                  <a:lnTo>
                    <a:pt x="1925607" y="185578"/>
                  </a:lnTo>
                  <a:lnTo>
                    <a:pt x="1926879" y="184306"/>
                  </a:lnTo>
                  <a:cubicBezTo>
                    <a:pt x="1928150" y="183035"/>
                    <a:pt x="1929421" y="183035"/>
                    <a:pt x="1930692" y="183035"/>
                  </a:cubicBezTo>
                  <a:lnTo>
                    <a:pt x="1937047" y="183035"/>
                  </a:lnTo>
                  <a:cubicBezTo>
                    <a:pt x="1939589" y="183035"/>
                    <a:pt x="1942131" y="185578"/>
                    <a:pt x="1942131" y="188120"/>
                  </a:cubicBezTo>
                  <a:cubicBezTo>
                    <a:pt x="1942131" y="190661"/>
                    <a:pt x="1939589" y="193204"/>
                    <a:pt x="1937047" y="193204"/>
                  </a:cubicBezTo>
                  <a:lnTo>
                    <a:pt x="1931963" y="193204"/>
                  </a:lnTo>
                  <a:lnTo>
                    <a:pt x="1930692" y="194475"/>
                  </a:lnTo>
                  <a:cubicBezTo>
                    <a:pt x="1929421" y="195746"/>
                    <a:pt x="1928150" y="195746"/>
                    <a:pt x="1926879" y="195746"/>
                  </a:cubicBezTo>
                  <a:lnTo>
                    <a:pt x="1917981" y="195746"/>
                  </a:lnTo>
                  <a:lnTo>
                    <a:pt x="1914168" y="197017"/>
                  </a:lnTo>
                  <a:cubicBezTo>
                    <a:pt x="1914168" y="198288"/>
                    <a:pt x="1914168" y="198288"/>
                    <a:pt x="1912897" y="198288"/>
                  </a:cubicBezTo>
                  <a:moveTo>
                    <a:pt x="1424822" y="198288"/>
                  </a:moveTo>
                  <a:lnTo>
                    <a:pt x="1405757" y="198288"/>
                  </a:lnTo>
                  <a:cubicBezTo>
                    <a:pt x="1404486" y="198288"/>
                    <a:pt x="1403215" y="198288"/>
                    <a:pt x="1401944" y="197017"/>
                  </a:cubicBezTo>
                  <a:lnTo>
                    <a:pt x="1400673" y="195746"/>
                  </a:lnTo>
                  <a:cubicBezTo>
                    <a:pt x="1398131" y="195746"/>
                    <a:pt x="1395589" y="193204"/>
                    <a:pt x="1395589" y="190661"/>
                  </a:cubicBezTo>
                  <a:cubicBezTo>
                    <a:pt x="1395589" y="188120"/>
                    <a:pt x="1398131" y="185578"/>
                    <a:pt x="1400673" y="185578"/>
                  </a:cubicBezTo>
                  <a:lnTo>
                    <a:pt x="1403215" y="185578"/>
                  </a:lnTo>
                  <a:cubicBezTo>
                    <a:pt x="1404486" y="185578"/>
                    <a:pt x="1405757" y="185578"/>
                    <a:pt x="1407028" y="186848"/>
                  </a:cubicBezTo>
                  <a:lnTo>
                    <a:pt x="1408299" y="188120"/>
                  </a:lnTo>
                  <a:lnTo>
                    <a:pt x="1424822" y="188120"/>
                  </a:lnTo>
                  <a:cubicBezTo>
                    <a:pt x="1427364" y="188120"/>
                    <a:pt x="1429907" y="190661"/>
                    <a:pt x="1429907" y="193204"/>
                  </a:cubicBezTo>
                  <a:cubicBezTo>
                    <a:pt x="1429907" y="195746"/>
                    <a:pt x="1427364" y="198288"/>
                    <a:pt x="1424822" y="198288"/>
                  </a:cubicBezTo>
                  <a:moveTo>
                    <a:pt x="1263402" y="198288"/>
                  </a:moveTo>
                  <a:lnTo>
                    <a:pt x="1254505" y="198288"/>
                  </a:lnTo>
                  <a:cubicBezTo>
                    <a:pt x="1251963" y="198288"/>
                    <a:pt x="1249421" y="195746"/>
                    <a:pt x="1249421" y="193204"/>
                  </a:cubicBezTo>
                  <a:cubicBezTo>
                    <a:pt x="1249421" y="190661"/>
                    <a:pt x="1251963" y="188120"/>
                    <a:pt x="1254505" y="188120"/>
                  </a:cubicBezTo>
                  <a:lnTo>
                    <a:pt x="1262131" y="188120"/>
                  </a:lnTo>
                  <a:lnTo>
                    <a:pt x="1263402" y="186848"/>
                  </a:lnTo>
                  <a:cubicBezTo>
                    <a:pt x="1264673" y="185578"/>
                    <a:pt x="1265944" y="185578"/>
                    <a:pt x="1267215" y="185578"/>
                  </a:cubicBezTo>
                  <a:lnTo>
                    <a:pt x="1278654" y="185578"/>
                  </a:lnTo>
                  <a:cubicBezTo>
                    <a:pt x="1281196" y="185578"/>
                    <a:pt x="1283738" y="188120"/>
                    <a:pt x="1283738" y="190661"/>
                  </a:cubicBezTo>
                  <a:cubicBezTo>
                    <a:pt x="1283738" y="193204"/>
                    <a:pt x="1281196" y="195746"/>
                    <a:pt x="1278654" y="195746"/>
                  </a:cubicBezTo>
                  <a:lnTo>
                    <a:pt x="1269757" y="195746"/>
                  </a:lnTo>
                  <a:lnTo>
                    <a:pt x="1268486" y="197017"/>
                  </a:lnTo>
                  <a:cubicBezTo>
                    <a:pt x="1265944" y="198288"/>
                    <a:pt x="1264673" y="198288"/>
                    <a:pt x="1263402" y="198288"/>
                  </a:cubicBezTo>
                  <a:moveTo>
                    <a:pt x="1351103" y="195746"/>
                  </a:moveTo>
                  <a:lnTo>
                    <a:pt x="1326953" y="195746"/>
                  </a:lnTo>
                  <a:cubicBezTo>
                    <a:pt x="1324411" y="195746"/>
                    <a:pt x="1321869" y="193204"/>
                    <a:pt x="1321869" y="190661"/>
                  </a:cubicBezTo>
                  <a:cubicBezTo>
                    <a:pt x="1321869" y="188120"/>
                    <a:pt x="1323140" y="185578"/>
                    <a:pt x="1326953" y="185578"/>
                  </a:cubicBezTo>
                  <a:lnTo>
                    <a:pt x="1351103" y="185578"/>
                  </a:lnTo>
                  <a:cubicBezTo>
                    <a:pt x="1353645" y="185578"/>
                    <a:pt x="1356187" y="188120"/>
                    <a:pt x="1356187" y="190661"/>
                  </a:cubicBezTo>
                  <a:cubicBezTo>
                    <a:pt x="1356187" y="194475"/>
                    <a:pt x="1353645" y="195746"/>
                    <a:pt x="1351103" y="195746"/>
                  </a:cubicBezTo>
                  <a:moveTo>
                    <a:pt x="985047" y="193204"/>
                  </a:moveTo>
                  <a:lnTo>
                    <a:pt x="974878" y="193204"/>
                  </a:lnTo>
                  <a:cubicBezTo>
                    <a:pt x="973607" y="193204"/>
                    <a:pt x="972336" y="193204"/>
                    <a:pt x="971065" y="191933"/>
                  </a:cubicBezTo>
                  <a:lnTo>
                    <a:pt x="969794" y="190661"/>
                  </a:lnTo>
                  <a:lnTo>
                    <a:pt x="960897" y="190661"/>
                  </a:lnTo>
                  <a:cubicBezTo>
                    <a:pt x="958355" y="190661"/>
                    <a:pt x="955813" y="188120"/>
                    <a:pt x="955813" y="185578"/>
                  </a:cubicBezTo>
                  <a:cubicBezTo>
                    <a:pt x="955813" y="183035"/>
                    <a:pt x="958355" y="180493"/>
                    <a:pt x="960897" y="180493"/>
                  </a:cubicBezTo>
                  <a:lnTo>
                    <a:pt x="972336" y="180493"/>
                  </a:lnTo>
                  <a:cubicBezTo>
                    <a:pt x="973607" y="180493"/>
                    <a:pt x="974878" y="180493"/>
                    <a:pt x="976149" y="181764"/>
                  </a:cubicBezTo>
                  <a:lnTo>
                    <a:pt x="977421" y="183035"/>
                  </a:lnTo>
                  <a:lnTo>
                    <a:pt x="985047" y="183035"/>
                  </a:lnTo>
                  <a:cubicBezTo>
                    <a:pt x="987589" y="183035"/>
                    <a:pt x="990131" y="185578"/>
                    <a:pt x="990131" y="188120"/>
                  </a:cubicBezTo>
                  <a:cubicBezTo>
                    <a:pt x="990131" y="190661"/>
                    <a:pt x="987589" y="193204"/>
                    <a:pt x="985047" y="193204"/>
                  </a:cubicBezTo>
                  <a:moveTo>
                    <a:pt x="1981533" y="185578"/>
                  </a:moveTo>
                  <a:cubicBezTo>
                    <a:pt x="1980262" y="185578"/>
                    <a:pt x="1977720" y="184306"/>
                    <a:pt x="1977720" y="183035"/>
                  </a:cubicBezTo>
                  <a:cubicBezTo>
                    <a:pt x="1976449" y="180493"/>
                    <a:pt x="1977720" y="177951"/>
                    <a:pt x="1980262" y="176680"/>
                  </a:cubicBezTo>
                  <a:lnTo>
                    <a:pt x="1982804" y="175409"/>
                  </a:lnTo>
                  <a:cubicBezTo>
                    <a:pt x="1984075" y="175409"/>
                    <a:pt x="1984075" y="175409"/>
                    <a:pt x="1985346" y="175409"/>
                  </a:cubicBezTo>
                  <a:lnTo>
                    <a:pt x="1995514" y="175409"/>
                  </a:lnTo>
                  <a:cubicBezTo>
                    <a:pt x="1996785" y="174138"/>
                    <a:pt x="1998056" y="172867"/>
                    <a:pt x="1999327" y="172867"/>
                  </a:cubicBezTo>
                  <a:lnTo>
                    <a:pt x="2004411" y="172867"/>
                  </a:lnTo>
                  <a:cubicBezTo>
                    <a:pt x="2006953" y="172867"/>
                    <a:pt x="2009495" y="175409"/>
                    <a:pt x="2009495" y="177951"/>
                  </a:cubicBezTo>
                  <a:cubicBezTo>
                    <a:pt x="2009495" y="180493"/>
                    <a:pt x="2006953" y="183035"/>
                    <a:pt x="2004411" y="183035"/>
                  </a:cubicBezTo>
                  <a:lnTo>
                    <a:pt x="2003140" y="183035"/>
                  </a:lnTo>
                  <a:cubicBezTo>
                    <a:pt x="2001869" y="184306"/>
                    <a:pt x="2000598" y="185578"/>
                    <a:pt x="1999327" y="185578"/>
                  </a:cubicBezTo>
                  <a:lnTo>
                    <a:pt x="1986617" y="185578"/>
                  </a:lnTo>
                  <a:lnTo>
                    <a:pt x="1985346" y="186848"/>
                  </a:lnTo>
                  <a:cubicBezTo>
                    <a:pt x="1982804" y="185578"/>
                    <a:pt x="1982804" y="185578"/>
                    <a:pt x="1981533" y="185578"/>
                  </a:cubicBezTo>
                  <a:moveTo>
                    <a:pt x="913869" y="184306"/>
                  </a:moveTo>
                  <a:lnTo>
                    <a:pt x="913869" y="184306"/>
                  </a:lnTo>
                  <a:cubicBezTo>
                    <a:pt x="911327" y="184306"/>
                    <a:pt x="911327" y="184306"/>
                    <a:pt x="910056" y="184306"/>
                  </a:cubicBezTo>
                  <a:lnTo>
                    <a:pt x="906243" y="183035"/>
                  </a:lnTo>
                  <a:lnTo>
                    <a:pt x="893533" y="183035"/>
                  </a:lnTo>
                  <a:cubicBezTo>
                    <a:pt x="890991" y="183035"/>
                    <a:pt x="889720" y="181764"/>
                    <a:pt x="888449" y="179222"/>
                  </a:cubicBezTo>
                  <a:cubicBezTo>
                    <a:pt x="887178" y="177951"/>
                    <a:pt x="887178" y="176680"/>
                    <a:pt x="887178" y="175409"/>
                  </a:cubicBezTo>
                  <a:cubicBezTo>
                    <a:pt x="887178" y="172867"/>
                    <a:pt x="889720" y="170324"/>
                    <a:pt x="892262" y="170324"/>
                  </a:cubicBezTo>
                  <a:lnTo>
                    <a:pt x="893533" y="170324"/>
                  </a:lnTo>
                  <a:cubicBezTo>
                    <a:pt x="894804" y="170324"/>
                    <a:pt x="897346" y="171595"/>
                    <a:pt x="897346" y="172867"/>
                  </a:cubicBezTo>
                  <a:lnTo>
                    <a:pt x="907514" y="172867"/>
                  </a:lnTo>
                  <a:cubicBezTo>
                    <a:pt x="908785" y="172867"/>
                    <a:pt x="908785" y="172867"/>
                    <a:pt x="910056" y="172867"/>
                  </a:cubicBezTo>
                  <a:lnTo>
                    <a:pt x="913869" y="174138"/>
                  </a:lnTo>
                  <a:cubicBezTo>
                    <a:pt x="916411" y="174138"/>
                    <a:pt x="918953" y="176680"/>
                    <a:pt x="918953" y="179222"/>
                  </a:cubicBezTo>
                  <a:cubicBezTo>
                    <a:pt x="918953" y="181764"/>
                    <a:pt x="916411" y="184306"/>
                    <a:pt x="913869" y="184306"/>
                  </a:cubicBezTo>
                  <a:moveTo>
                    <a:pt x="2053981" y="175409"/>
                  </a:moveTo>
                  <a:lnTo>
                    <a:pt x="2048897" y="175409"/>
                  </a:lnTo>
                  <a:cubicBezTo>
                    <a:pt x="2046355" y="175409"/>
                    <a:pt x="2043813" y="172867"/>
                    <a:pt x="2043813" y="170324"/>
                  </a:cubicBezTo>
                  <a:cubicBezTo>
                    <a:pt x="2043813" y="167782"/>
                    <a:pt x="2046355" y="165240"/>
                    <a:pt x="2048897" y="165240"/>
                  </a:cubicBezTo>
                  <a:lnTo>
                    <a:pt x="2055252" y="165240"/>
                  </a:lnTo>
                  <a:lnTo>
                    <a:pt x="2071776" y="161427"/>
                  </a:lnTo>
                  <a:cubicBezTo>
                    <a:pt x="2074318" y="161427"/>
                    <a:pt x="2076860" y="162698"/>
                    <a:pt x="2078131" y="165240"/>
                  </a:cubicBezTo>
                  <a:cubicBezTo>
                    <a:pt x="2078131" y="167782"/>
                    <a:pt x="2076860" y="170324"/>
                    <a:pt x="2074318" y="170324"/>
                  </a:cubicBezTo>
                  <a:lnTo>
                    <a:pt x="2056523" y="174138"/>
                  </a:lnTo>
                  <a:lnTo>
                    <a:pt x="2053981" y="175409"/>
                  </a:lnTo>
                  <a:close/>
                  <a:moveTo>
                    <a:pt x="845234" y="172867"/>
                  </a:moveTo>
                  <a:lnTo>
                    <a:pt x="838879" y="172867"/>
                  </a:lnTo>
                  <a:cubicBezTo>
                    <a:pt x="837608" y="172867"/>
                    <a:pt x="837608" y="172867"/>
                    <a:pt x="836336" y="172867"/>
                  </a:cubicBezTo>
                  <a:lnTo>
                    <a:pt x="832523" y="171595"/>
                  </a:lnTo>
                  <a:lnTo>
                    <a:pt x="823626" y="171595"/>
                  </a:lnTo>
                  <a:cubicBezTo>
                    <a:pt x="822355" y="171595"/>
                    <a:pt x="822355" y="171595"/>
                    <a:pt x="821084" y="171595"/>
                  </a:cubicBezTo>
                  <a:lnTo>
                    <a:pt x="818542" y="170324"/>
                  </a:lnTo>
                  <a:cubicBezTo>
                    <a:pt x="816000" y="169054"/>
                    <a:pt x="814729" y="166511"/>
                    <a:pt x="816000" y="163969"/>
                  </a:cubicBezTo>
                  <a:cubicBezTo>
                    <a:pt x="817271" y="161427"/>
                    <a:pt x="819813" y="160156"/>
                    <a:pt x="822355" y="161427"/>
                  </a:cubicBezTo>
                  <a:lnTo>
                    <a:pt x="824897" y="162698"/>
                  </a:lnTo>
                  <a:lnTo>
                    <a:pt x="833794" y="162698"/>
                  </a:lnTo>
                  <a:cubicBezTo>
                    <a:pt x="835065" y="162698"/>
                    <a:pt x="835065" y="162698"/>
                    <a:pt x="836336" y="162698"/>
                  </a:cubicBezTo>
                  <a:lnTo>
                    <a:pt x="840150" y="163969"/>
                  </a:lnTo>
                  <a:lnTo>
                    <a:pt x="845234" y="163969"/>
                  </a:lnTo>
                  <a:cubicBezTo>
                    <a:pt x="847776" y="163969"/>
                    <a:pt x="850318" y="166511"/>
                    <a:pt x="850318" y="169054"/>
                  </a:cubicBezTo>
                  <a:cubicBezTo>
                    <a:pt x="850318" y="171595"/>
                    <a:pt x="847776" y="172867"/>
                    <a:pt x="845234" y="172867"/>
                  </a:cubicBezTo>
                  <a:moveTo>
                    <a:pt x="2125159" y="161427"/>
                  </a:moveTo>
                  <a:lnTo>
                    <a:pt x="2120075" y="161427"/>
                  </a:lnTo>
                  <a:cubicBezTo>
                    <a:pt x="2117533" y="161427"/>
                    <a:pt x="2114991" y="158884"/>
                    <a:pt x="2114991" y="156343"/>
                  </a:cubicBezTo>
                  <a:cubicBezTo>
                    <a:pt x="2114991" y="153801"/>
                    <a:pt x="2117533" y="151258"/>
                    <a:pt x="2120075" y="151258"/>
                  </a:cubicBezTo>
                  <a:lnTo>
                    <a:pt x="2120075" y="151258"/>
                  </a:lnTo>
                  <a:cubicBezTo>
                    <a:pt x="2121346" y="149988"/>
                    <a:pt x="2122617" y="148716"/>
                    <a:pt x="2123888" y="148716"/>
                  </a:cubicBezTo>
                  <a:lnTo>
                    <a:pt x="2126430" y="148716"/>
                  </a:lnTo>
                  <a:lnTo>
                    <a:pt x="2127701" y="147445"/>
                  </a:lnTo>
                  <a:cubicBezTo>
                    <a:pt x="2128972" y="146174"/>
                    <a:pt x="2130243" y="146174"/>
                    <a:pt x="2131514" y="146174"/>
                  </a:cubicBezTo>
                  <a:lnTo>
                    <a:pt x="2131514" y="146174"/>
                  </a:lnTo>
                  <a:cubicBezTo>
                    <a:pt x="2132785" y="144903"/>
                    <a:pt x="2134056" y="143632"/>
                    <a:pt x="2135327" y="143632"/>
                  </a:cubicBezTo>
                  <a:lnTo>
                    <a:pt x="2137869" y="143632"/>
                  </a:lnTo>
                  <a:cubicBezTo>
                    <a:pt x="2140411" y="143632"/>
                    <a:pt x="2142953" y="146174"/>
                    <a:pt x="2142953" y="148716"/>
                  </a:cubicBezTo>
                  <a:cubicBezTo>
                    <a:pt x="2142953" y="151258"/>
                    <a:pt x="2141682" y="152529"/>
                    <a:pt x="2140411" y="152529"/>
                  </a:cubicBezTo>
                  <a:cubicBezTo>
                    <a:pt x="2139140" y="153801"/>
                    <a:pt x="2137869" y="155071"/>
                    <a:pt x="2135327" y="155071"/>
                  </a:cubicBezTo>
                  <a:lnTo>
                    <a:pt x="2132785" y="155071"/>
                  </a:lnTo>
                  <a:lnTo>
                    <a:pt x="2131514" y="156343"/>
                  </a:lnTo>
                  <a:cubicBezTo>
                    <a:pt x="2130243" y="157614"/>
                    <a:pt x="2128972" y="157614"/>
                    <a:pt x="2127701" y="157614"/>
                  </a:cubicBezTo>
                  <a:lnTo>
                    <a:pt x="2127701" y="157614"/>
                  </a:lnTo>
                  <a:cubicBezTo>
                    <a:pt x="2128972" y="160156"/>
                    <a:pt x="2126430" y="161427"/>
                    <a:pt x="2125159" y="161427"/>
                  </a:cubicBezTo>
                  <a:moveTo>
                    <a:pt x="776598" y="161427"/>
                  </a:moveTo>
                  <a:lnTo>
                    <a:pt x="775327" y="161427"/>
                  </a:lnTo>
                  <a:cubicBezTo>
                    <a:pt x="774056" y="161427"/>
                    <a:pt x="772785" y="161427"/>
                    <a:pt x="771514" y="160156"/>
                  </a:cubicBezTo>
                  <a:lnTo>
                    <a:pt x="770243" y="158884"/>
                  </a:lnTo>
                  <a:lnTo>
                    <a:pt x="762617" y="158884"/>
                  </a:lnTo>
                  <a:cubicBezTo>
                    <a:pt x="761346" y="158884"/>
                    <a:pt x="760075" y="158884"/>
                    <a:pt x="758804" y="157614"/>
                  </a:cubicBezTo>
                  <a:lnTo>
                    <a:pt x="757533" y="156343"/>
                  </a:lnTo>
                  <a:lnTo>
                    <a:pt x="752449" y="156343"/>
                  </a:lnTo>
                  <a:cubicBezTo>
                    <a:pt x="749907" y="156343"/>
                    <a:pt x="747365" y="153801"/>
                    <a:pt x="747365" y="151258"/>
                  </a:cubicBezTo>
                  <a:cubicBezTo>
                    <a:pt x="747365" y="148716"/>
                    <a:pt x="749907" y="146174"/>
                    <a:pt x="752449" y="146174"/>
                  </a:cubicBezTo>
                  <a:lnTo>
                    <a:pt x="758804" y="146174"/>
                  </a:lnTo>
                  <a:cubicBezTo>
                    <a:pt x="760075" y="146174"/>
                    <a:pt x="761346" y="146174"/>
                    <a:pt x="762617" y="147445"/>
                  </a:cubicBezTo>
                  <a:lnTo>
                    <a:pt x="763888" y="148716"/>
                  </a:lnTo>
                  <a:lnTo>
                    <a:pt x="771514" y="148716"/>
                  </a:lnTo>
                  <a:cubicBezTo>
                    <a:pt x="772785" y="148716"/>
                    <a:pt x="774056" y="148716"/>
                    <a:pt x="775327" y="149988"/>
                  </a:cubicBezTo>
                  <a:lnTo>
                    <a:pt x="776598" y="151258"/>
                  </a:lnTo>
                  <a:cubicBezTo>
                    <a:pt x="779140" y="151258"/>
                    <a:pt x="781682" y="153801"/>
                    <a:pt x="781682" y="156343"/>
                  </a:cubicBezTo>
                  <a:cubicBezTo>
                    <a:pt x="781682" y="158884"/>
                    <a:pt x="779140" y="161427"/>
                    <a:pt x="776598" y="161427"/>
                  </a:cubicBezTo>
                  <a:moveTo>
                    <a:pt x="710505" y="144903"/>
                  </a:moveTo>
                  <a:lnTo>
                    <a:pt x="704150" y="144903"/>
                  </a:lnTo>
                  <a:cubicBezTo>
                    <a:pt x="702879" y="144903"/>
                    <a:pt x="701607" y="144903"/>
                    <a:pt x="700336" y="143632"/>
                  </a:cubicBezTo>
                  <a:lnTo>
                    <a:pt x="699065" y="142361"/>
                  </a:lnTo>
                  <a:lnTo>
                    <a:pt x="696523" y="142361"/>
                  </a:lnTo>
                  <a:cubicBezTo>
                    <a:pt x="695252" y="142361"/>
                    <a:pt x="695252" y="142361"/>
                    <a:pt x="693981" y="142361"/>
                  </a:cubicBezTo>
                  <a:lnTo>
                    <a:pt x="690168" y="141090"/>
                  </a:lnTo>
                  <a:lnTo>
                    <a:pt x="686355" y="141090"/>
                  </a:lnTo>
                  <a:cubicBezTo>
                    <a:pt x="683813" y="141090"/>
                    <a:pt x="681271" y="138548"/>
                    <a:pt x="681271" y="136005"/>
                  </a:cubicBezTo>
                  <a:cubicBezTo>
                    <a:pt x="681271" y="133463"/>
                    <a:pt x="683813" y="130921"/>
                    <a:pt x="686355" y="130921"/>
                  </a:cubicBezTo>
                  <a:lnTo>
                    <a:pt x="691439" y="130921"/>
                  </a:lnTo>
                  <a:cubicBezTo>
                    <a:pt x="692710" y="130921"/>
                    <a:pt x="692710" y="130921"/>
                    <a:pt x="693981" y="130921"/>
                  </a:cubicBezTo>
                  <a:lnTo>
                    <a:pt x="697794" y="132192"/>
                  </a:lnTo>
                  <a:lnTo>
                    <a:pt x="700336" y="132192"/>
                  </a:lnTo>
                  <a:cubicBezTo>
                    <a:pt x="701607" y="132192"/>
                    <a:pt x="702879" y="132192"/>
                    <a:pt x="704150" y="133463"/>
                  </a:cubicBezTo>
                  <a:lnTo>
                    <a:pt x="705421" y="134734"/>
                  </a:lnTo>
                  <a:lnTo>
                    <a:pt x="709234" y="134734"/>
                  </a:lnTo>
                  <a:cubicBezTo>
                    <a:pt x="711776" y="134734"/>
                    <a:pt x="714318" y="137277"/>
                    <a:pt x="714318" y="139818"/>
                  </a:cubicBezTo>
                  <a:cubicBezTo>
                    <a:pt x="714318" y="142361"/>
                    <a:pt x="713047" y="144903"/>
                    <a:pt x="710505" y="144903"/>
                  </a:cubicBezTo>
                  <a:moveTo>
                    <a:pt x="643140" y="127108"/>
                  </a:moveTo>
                  <a:lnTo>
                    <a:pt x="640598" y="127108"/>
                  </a:lnTo>
                  <a:cubicBezTo>
                    <a:pt x="639327" y="127108"/>
                    <a:pt x="638056" y="127108"/>
                    <a:pt x="636785" y="125837"/>
                  </a:cubicBezTo>
                  <a:lnTo>
                    <a:pt x="635514" y="124566"/>
                  </a:lnTo>
                  <a:cubicBezTo>
                    <a:pt x="634243" y="124566"/>
                    <a:pt x="632972" y="124566"/>
                    <a:pt x="631701" y="123294"/>
                  </a:cubicBezTo>
                  <a:lnTo>
                    <a:pt x="630430" y="122024"/>
                  </a:lnTo>
                  <a:lnTo>
                    <a:pt x="625346" y="122024"/>
                  </a:lnTo>
                  <a:cubicBezTo>
                    <a:pt x="624075" y="122024"/>
                    <a:pt x="622804" y="122024"/>
                    <a:pt x="621533" y="120752"/>
                  </a:cubicBezTo>
                  <a:lnTo>
                    <a:pt x="620262" y="119481"/>
                  </a:lnTo>
                  <a:cubicBezTo>
                    <a:pt x="618991" y="119481"/>
                    <a:pt x="617720" y="119481"/>
                    <a:pt x="616449" y="118211"/>
                  </a:cubicBezTo>
                  <a:cubicBezTo>
                    <a:pt x="613907" y="116939"/>
                    <a:pt x="613907" y="113126"/>
                    <a:pt x="616449" y="110584"/>
                  </a:cubicBezTo>
                  <a:cubicBezTo>
                    <a:pt x="617720" y="109313"/>
                    <a:pt x="620262" y="109313"/>
                    <a:pt x="621533" y="109313"/>
                  </a:cubicBezTo>
                  <a:lnTo>
                    <a:pt x="622804" y="109313"/>
                  </a:lnTo>
                  <a:cubicBezTo>
                    <a:pt x="624075" y="109313"/>
                    <a:pt x="625346" y="109313"/>
                    <a:pt x="626617" y="110584"/>
                  </a:cubicBezTo>
                  <a:lnTo>
                    <a:pt x="627888" y="111855"/>
                  </a:lnTo>
                  <a:lnTo>
                    <a:pt x="632972" y="111855"/>
                  </a:lnTo>
                  <a:cubicBezTo>
                    <a:pt x="634243" y="111855"/>
                    <a:pt x="635514" y="111855"/>
                    <a:pt x="636785" y="113126"/>
                  </a:cubicBezTo>
                  <a:lnTo>
                    <a:pt x="638056" y="114397"/>
                  </a:lnTo>
                  <a:cubicBezTo>
                    <a:pt x="639327" y="114397"/>
                    <a:pt x="640598" y="114397"/>
                    <a:pt x="641869" y="115668"/>
                  </a:cubicBezTo>
                  <a:lnTo>
                    <a:pt x="643140" y="116939"/>
                  </a:lnTo>
                  <a:cubicBezTo>
                    <a:pt x="645682" y="116939"/>
                    <a:pt x="648224" y="119481"/>
                    <a:pt x="648224" y="122024"/>
                  </a:cubicBezTo>
                  <a:cubicBezTo>
                    <a:pt x="648224" y="124566"/>
                    <a:pt x="646953" y="127108"/>
                    <a:pt x="643140" y="127108"/>
                  </a:cubicBezTo>
                  <a:moveTo>
                    <a:pt x="578318" y="102958"/>
                  </a:moveTo>
                  <a:lnTo>
                    <a:pt x="575776" y="102958"/>
                  </a:lnTo>
                  <a:cubicBezTo>
                    <a:pt x="574505" y="102958"/>
                    <a:pt x="571963" y="101686"/>
                    <a:pt x="571963" y="100415"/>
                  </a:cubicBezTo>
                  <a:lnTo>
                    <a:pt x="571963" y="100415"/>
                  </a:lnTo>
                  <a:cubicBezTo>
                    <a:pt x="570692" y="100415"/>
                    <a:pt x="569421" y="100415"/>
                    <a:pt x="568150" y="99145"/>
                  </a:cubicBezTo>
                  <a:lnTo>
                    <a:pt x="566879" y="97873"/>
                  </a:lnTo>
                  <a:lnTo>
                    <a:pt x="564336" y="97873"/>
                  </a:lnTo>
                  <a:cubicBezTo>
                    <a:pt x="563065" y="97873"/>
                    <a:pt x="561794" y="97873"/>
                    <a:pt x="560523" y="96602"/>
                  </a:cubicBezTo>
                  <a:lnTo>
                    <a:pt x="559252" y="95331"/>
                  </a:lnTo>
                  <a:cubicBezTo>
                    <a:pt x="556710" y="95331"/>
                    <a:pt x="554168" y="92789"/>
                    <a:pt x="554168" y="90247"/>
                  </a:cubicBezTo>
                  <a:cubicBezTo>
                    <a:pt x="554168" y="87705"/>
                    <a:pt x="555439" y="85162"/>
                    <a:pt x="559252" y="85162"/>
                  </a:cubicBezTo>
                  <a:lnTo>
                    <a:pt x="560523" y="85162"/>
                  </a:lnTo>
                  <a:cubicBezTo>
                    <a:pt x="561794" y="85162"/>
                    <a:pt x="563065" y="85162"/>
                    <a:pt x="564336" y="86434"/>
                  </a:cubicBezTo>
                  <a:lnTo>
                    <a:pt x="565608" y="87705"/>
                  </a:lnTo>
                  <a:lnTo>
                    <a:pt x="568150" y="87705"/>
                  </a:lnTo>
                  <a:cubicBezTo>
                    <a:pt x="569421" y="87705"/>
                    <a:pt x="570692" y="87705"/>
                    <a:pt x="571963" y="88975"/>
                  </a:cubicBezTo>
                  <a:lnTo>
                    <a:pt x="573234" y="90247"/>
                  </a:lnTo>
                  <a:lnTo>
                    <a:pt x="575776" y="90247"/>
                  </a:lnTo>
                  <a:cubicBezTo>
                    <a:pt x="577047" y="90247"/>
                    <a:pt x="579589" y="91518"/>
                    <a:pt x="579589" y="92789"/>
                  </a:cubicBezTo>
                  <a:cubicBezTo>
                    <a:pt x="582131" y="92789"/>
                    <a:pt x="583402" y="95331"/>
                    <a:pt x="583402" y="97873"/>
                  </a:cubicBezTo>
                  <a:cubicBezTo>
                    <a:pt x="583402" y="101686"/>
                    <a:pt x="580860" y="102958"/>
                    <a:pt x="578318" y="102958"/>
                  </a:cubicBezTo>
                  <a:moveTo>
                    <a:pt x="514766" y="82620"/>
                  </a:moveTo>
                  <a:lnTo>
                    <a:pt x="513495" y="82620"/>
                  </a:lnTo>
                  <a:cubicBezTo>
                    <a:pt x="512224" y="82620"/>
                    <a:pt x="509682" y="81349"/>
                    <a:pt x="509682" y="80078"/>
                  </a:cubicBezTo>
                  <a:lnTo>
                    <a:pt x="509682" y="80078"/>
                  </a:lnTo>
                  <a:cubicBezTo>
                    <a:pt x="508411" y="80078"/>
                    <a:pt x="508411" y="80078"/>
                    <a:pt x="507140" y="80078"/>
                  </a:cubicBezTo>
                  <a:lnTo>
                    <a:pt x="503327" y="78807"/>
                  </a:lnTo>
                  <a:lnTo>
                    <a:pt x="499514" y="78807"/>
                  </a:lnTo>
                  <a:cubicBezTo>
                    <a:pt x="496972" y="78807"/>
                    <a:pt x="495701" y="77536"/>
                    <a:pt x="494430" y="76265"/>
                  </a:cubicBezTo>
                  <a:cubicBezTo>
                    <a:pt x="493159" y="74994"/>
                    <a:pt x="490617" y="73723"/>
                    <a:pt x="490617" y="72451"/>
                  </a:cubicBezTo>
                  <a:cubicBezTo>
                    <a:pt x="490617" y="69909"/>
                    <a:pt x="491888" y="67368"/>
                    <a:pt x="495701" y="67368"/>
                  </a:cubicBezTo>
                  <a:lnTo>
                    <a:pt x="499514" y="67368"/>
                  </a:lnTo>
                  <a:cubicBezTo>
                    <a:pt x="500785" y="67368"/>
                    <a:pt x="503327" y="68638"/>
                    <a:pt x="503327" y="69909"/>
                  </a:cubicBezTo>
                  <a:lnTo>
                    <a:pt x="503327" y="69909"/>
                  </a:lnTo>
                  <a:cubicBezTo>
                    <a:pt x="504598" y="69909"/>
                    <a:pt x="504598" y="69909"/>
                    <a:pt x="505869" y="69909"/>
                  </a:cubicBezTo>
                  <a:lnTo>
                    <a:pt x="509682" y="71181"/>
                  </a:lnTo>
                  <a:lnTo>
                    <a:pt x="513495" y="71181"/>
                  </a:lnTo>
                  <a:cubicBezTo>
                    <a:pt x="516037" y="71181"/>
                    <a:pt x="517308" y="72451"/>
                    <a:pt x="518579" y="73723"/>
                  </a:cubicBezTo>
                  <a:cubicBezTo>
                    <a:pt x="519850" y="74994"/>
                    <a:pt x="521122" y="76265"/>
                    <a:pt x="521122" y="77536"/>
                  </a:cubicBezTo>
                  <a:cubicBezTo>
                    <a:pt x="519850" y="80078"/>
                    <a:pt x="517308" y="82620"/>
                    <a:pt x="514766" y="82620"/>
                  </a:cubicBezTo>
                  <a:moveTo>
                    <a:pt x="452486" y="62283"/>
                  </a:moveTo>
                  <a:lnTo>
                    <a:pt x="448673" y="62283"/>
                  </a:lnTo>
                  <a:cubicBezTo>
                    <a:pt x="447402" y="62283"/>
                    <a:pt x="446131" y="62283"/>
                    <a:pt x="444860" y="61012"/>
                  </a:cubicBezTo>
                  <a:lnTo>
                    <a:pt x="443589" y="59741"/>
                  </a:lnTo>
                  <a:lnTo>
                    <a:pt x="441047" y="59741"/>
                  </a:lnTo>
                  <a:cubicBezTo>
                    <a:pt x="439776" y="59741"/>
                    <a:pt x="438505" y="59741"/>
                    <a:pt x="437234" y="58470"/>
                  </a:cubicBezTo>
                  <a:lnTo>
                    <a:pt x="435963" y="57198"/>
                  </a:lnTo>
                  <a:cubicBezTo>
                    <a:pt x="434692" y="57198"/>
                    <a:pt x="434692" y="57198"/>
                    <a:pt x="433421" y="57198"/>
                  </a:cubicBezTo>
                  <a:lnTo>
                    <a:pt x="429607" y="55928"/>
                  </a:lnTo>
                  <a:cubicBezTo>
                    <a:pt x="427065" y="55928"/>
                    <a:pt x="424523" y="53385"/>
                    <a:pt x="424523" y="50843"/>
                  </a:cubicBezTo>
                  <a:cubicBezTo>
                    <a:pt x="424523" y="48301"/>
                    <a:pt x="427065" y="45759"/>
                    <a:pt x="429607" y="45759"/>
                  </a:cubicBezTo>
                  <a:lnTo>
                    <a:pt x="430878" y="45759"/>
                  </a:lnTo>
                  <a:cubicBezTo>
                    <a:pt x="432150" y="45759"/>
                    <a:pt x="432150" y="45759"/>
                    <a:pt x="433421" y="45759"/>
                  </a:cubicBezTo>
                  <a:lnTo>
                    <a:pt x="437234" y="47030"/>
                  </a:lnTo>
                  <a:lnTo>
                    <a:pt x="438505" y="47030"/>
                  </a:lnTo>
                  <a:cubicBezTo>
                    <a:pt x="439776" y="47030"/>
                    <a:pt x="441047" y="47030"/>
                    <a:pt x="442318" y="48301"/>
                  </a:cubicBezTo>
                  <a:lnTo>
                    <a:pt x="443589" y="49572"/>
                  </a:lnTo>
                  <a:lnTo>
                    <a:pt x="446131" y="49572"/>
                  </a:lnTo>
                  <a:cubicBezTo>
                    <a:pt x="447402" y="49572"/>
                    <a:pt x="448673" y="49572"/>
                    <a:pt x="449944" y="50843"/>
                  </a:cubicBezTo>
                  <a:lnTo>
                    <a:pt x="451215" y="52115"/>
                  </a:lnTo>
                  <a:lnTo>
                    <a:pt x="452486" y="52115"/>
                  </a:lnTo>
                  <a:cubicBezTo>
                    <a:pt x="455028" y="52115"/>
                    <a:pt x="457570" y="54657"/>
                    <a:pt x="457570" y="57198"/>
                  </a:cubicBezTo>
                  <a:cubicBezTo>
                    <a:pt x="457570" y="59741"/>
                    <a:pt x="455028" y="62283"/>
                    <a:pt x="452486" y="62283"/>
                  </a:cubicBezTo>
                  <a:moveTo>
                    <a:pt x="386393" y="43217"/>
                  </a:moveTo>
                  <a:lnTo>
                    <a:pt x="372411" y="43217"/>
                  </a:lnTo>
                  <a:cubicBezTo>
                    <a:pt x="371140" y="43217"/>
                    <a:pt x="371140" y="43217"/>
                    <a:pt x="369869" y="43217"/>
                  </a:cubicBezTo>
                  <a:lnTo>
                    <a:pt x="366056" y="41946"/>
                  </a:lnTo>
                  <a:lnTo>
                    <a:pt x="362243" y="41946"/>
                  </a:lnTo>
                  <a:cubicBezTo>
                    <a:pt x="359701" y="41946"/>
                    <a:pt x="357159" y="39404"/>
                    <a:pt x="357159" y="36862"/>
                  </a:cubicBezTo>
                  <a:cubicBezTo>
                    <a:pt x="357159" y="34319"/>
                    <a:pt x="359701" y="31777"/>
                    <a:pt x="362243" y="31777"/>
                  </a:cubicBezTo>
                  <a:lnTo>
                    <a:pt x="367327" y="31777"/>
                  </a:lnTo>
                  <a:cubicBezTo>
                    <a:pt x="368598" y="31777"/>
                    <a:pt x="368598" y="31777"/>
                    <a:pt x="369869" y="31777"/>
                  </a:cubicBezTo>
                  <a:lnTo>
                    <a:pt x="373682" y="33048"/>
                  </a:lnTo>
                  <a:lnTo>
                    <a:pt x="386393" y="33048"/>
                  </a:lnTo>
                  <a:cubicBezTo>
                    <a:pt x="388935" y="33048"/>
                    <a:pt x="391477" y="35591"/>
                    <a:pt x="391477" y="38132"/>
                  </a:cubicBezTo>
                  <a:cubicBezTo>
                    <a:pt x="391477" y="40675"/>
                    <a:pt x="388935" y="43217"/>
                    <a:pt x="386393" y="43217"/>
                  </a:cubicBezTo>
                  <a:moveTo>
                    <a:pt x="313944" y="38132"/>
                  </a:moveTo>
                  <a:cubicBezTo>
                    <a:pt x="312673" y="38132"/>
                    <a:pt x="311402" y="38132"/>
                    <a:pt x="310131" y="36862"/>
                  </a:cubicBezTo>
                  <a:lnTo>
                    <a:pt x="293607" y="36862"/>
                  </a:lnTo>
                  <a:cubicBezTo>
                    <a:pt x="291065" y="36862"/>
                    <a:pt x="289794" y="35591"/>
                    <a:pt x="288523" y="33048"/>
                  </a:cubicBezTo>
                  <a:cubicBezTo>
                    <a:pt x="287252" y="31777"/>
                    <a:pt x="287252" y="30506"/>
                    <a:pt x="287252" y="29235"/>
                  </a:cubicBezTo>
                  <a:cubicBezTo>
                    <a:pt x="287252" y="26693"/>
                    <a:pt x="289794" y="24151"/>
                    <a:pt x="292336" y="24151"/>
                  </a:cubicBezTo>
                  <a:lnTo>
                    <a:pt x="293607" y="24151"/>
                  </a:lnTo>
                  <a:cubicBezTo>
                    <a:pt x="294879" y="24151"/>
                    <a:pt x="297421" y="25422"/>
                    <a:pt x="297421" y="26693"/>
                  </a:cubicBezTo>
                  <a:lnTo>
                    <a:pt x="312673" y="26693"/>
                  </a:lnTo>
                  <a:cubicBezTo>
                    <a:pt x="313944" y="26693"/>
                    <a:pt x="315215" y="26693"/>
                    <a:pt x="316486" y="27964"/>
                  </a:cubicBezTo>
                  <a:lnTo>
                    <a:pt x="317757" y="29235"/>
                  </a:lnTo>
                  <a:cubicBezTo>
                    <a:pt x="320299" y="30506"/>
                    <a:pt x="320299" y="34319"/>
                    <a:pt x="317757" y="35591"/>
                  </a:cubicBezTo>
                  <a:cubicBezTo>
                    <a:pt x="316486" y="36862"/>
                    <a:pt x="315215" y="38132"/>
                    <a:pt x="313944" y="38132"/>
                  </a:cubicBezTo>
                  <a:moveTo>
                    <a:pt x="244037" y="29235"/>
                  </a:moveTo>
                  <a:lnTo>
                    <a:pt x="231327" y="29235"/>
                  </a:lnTo>
                  <a:cubicBezTo>
                    <a:pt x="230056" y="29235"/>
                    <a:pt x="228785" y="29235"/>
                    <a:pt x="227514" y="27964"/>
                  </a:cubicBezTo>
                  <a:lnTo>
                    <a:pt x="226243" y="26693"/>
                  </a:lnTo>
                  <a:lnTo>
                    <a:pt x="219888" y="26693"/>
                  </a:lnTo>
                  <a:cubicBezTo>
                    <a:pt x="217346" y="26693"/>
                    <a:pt x="214804" y="24151"/>
                    <a:pt x="214804" y="21608"/>
                  </a:cubicBezTo>
                  <a:cubicBezTo>
                    <a:pt x="214804" y="19066"/>
                    <a:pt x="217346" y="16525"/>
                    <a:pt x="219888" y="16525"/>
                  </a:cubicBezTo>
                  <a:lnTo>
                    <a:pt x="228785" y="16525"/>
                  </a:lnTo>
                  <a:cubicBezTo>
                    <a:pt x="230056" y="16525"/>
                    <a:pt x="231327" y="16525"/>
                    <a:pt x="232598" y="17795"/>
                  </a:cubicBezTo>
                  <a:lnTo>
                    <a:pt x="233869" y="19066"/>
                  </a:lnTo>
                  <a:lnTo>
                    <a:pt x="244037" y="19066"/>
                  </a:lnTo>
                  <a:cubicBezTo>
                    <a:pt x="246579" y="19066"/>
                    <a:pt x="249121" y="21608"/>
                    <a:pt x="249121" y="24151"/>
                  </a:cubicBezTo>
                  <a:cubicBezTo>
                    <a:pt x="249121" y="26693"/>
                    <a:pt x="247850" y="29235"/>
                    <a:pt x="244037" y="29235"/>
                  </a:cubicBezTo>
                  <a:moveTo>
                    <a:pt x="171589" y="24151"/>
                  </a:moveTo>
                  <a:lnTo>
                    <a:pt x="151252" y="24151"/>
                  </a:lnTo>
                  <a:cubicBezTo>
                    <a:pt x="149981" y="24151"/>
                    <a:pt x="148710" y="24151"/>
                    <a:pt x="147439" y="22880"/>
                  </a:cubicBezTo>
                  <a:lnTo>
                    <a:pt x="146168" y="21608"/>
                  </a:lnTo>
                  <a:cubicBezTo>
                    <a:pt x="144897" y="20338"/>
                    <a:pt x="143626" y="19066"/>
                    <a:pt x="143626" y="17795"/>
                  </a:cubicBezTo>
                  <a:cubicBezTo>
                    <a:pt x="143626" y="15253"/>
                    <a:pt x="144897" y="12711"/>
                    <a:pt x="148710" y="12711"/>
                  </a:cubicBezTo>
                  <a:cubicBezTo>
                    <a:pt x="149981" y="12711"/>
                    <a:pt x="152523" y="12711"/>
                    <a:pt x="152523" y="13982"/>
                  </a:cubicBezTo>
                  <a:lnTo>
                    <a:pt x="153794" y="15253"/>
                  </a:lnTo>
                  <a:lnTo>
                    <a:pt x="172860" y="15253"/>
                  </a:lnTo>
                  <a:cubicBezTo>
                    <a:pt x="175402" y="15253"/>
                    <a:pt x="177944" y="17795"/>
                    <a:pt x="177944" y="20338"/>
                  </a:cubicBezTo>
                  <a:cubicBezTo>
                    <a:pt x="176673" y="22880"/>
                    <a:pt x="174131" y="24151"/>
                    <a:pt x="171589" y="24151"/>
                  </a:cubicBezTo>
                  <a:moveTo>
                    <a:pt x="97869" y="22880"/>
                  </a:moveTo>
                  <a:lnTo>
                    <a:pt x="91514" y="22880"/>
                  </a:lnTo>
                  <a:cubicBezTo>
                    <a:pt x="90243" y="22880"/>
                    <a:pt x="88972" y="22880"/>
                    <a:pt x="87701" y="21608"/>
                  </a:cubicBezTo>
                  <a:lnTo>
                    <a:pt x="86430" y="20338"/>
                  </a:lnTo>
                  <a:lnTo>
                    <a:pt x="74991" y="20338"/>
                  </a:lnTo>
                  <a:cubicBezTo>
                    <a:pt x="72449" y="20338"/>
                    <a:pt x="69907" y="17795"/>
                    <a:pt x="69907" y="15253"/>
                  </a:cubicBezTo>
                  <a:cubicBezTo>
                    <a:pt x="69907" y="12711"/>
                    <a:pt x="72449" y="10169"/>
                    <a:pt x="74991" y="10169"/>
                  </a:cubicBezTo>
                  <a:lnTo>
                    <a:pt x="88972" y="10169"/>
                  </a:lnTo>
                  <a:cubicBezTo>
                    <a:pt x="90243" y="10169"/>
                    <a:pt x="91514" y="10169"/>
                    <a:pt x="92785" y="11440"/>
                  </a:cubicBezTo>
                  <a:lnTo>
                    <a:pt x="94056" y="12711"/>
                  </a:lnTo>
                  <a:lnTo>
                    <a:pt x="99140" y="12711"/>
                  </a:lnTo>
                  <a:cubicBezTo>
                    <a:pt x="101682" y="12711"/>
                    <a:pt x="104224" y="15253"/>
                    <a:pt x="104224" y="17795"/>
                  </a:cubicBezTo>
                  <a:cubicBezTo>
                    <a:pt x="102953" y="20338"/>
                    <a:pt x="100411" y="22880"/>
                    <a:pt x="97869" y="22880"/>
                  </a:cubicBezTo>
                  <a:moveTo>
                    <a:pt x="29234" y="12711"/>
                  </a:moveTo>
                  <a:lnTo>
                    <a:pt x="15252" y="12711"/>
                  </a:lnTo>
                  <a:cubicBezTo>
                    <a:pt x="13981" y="12711"/>
                    <a:pt x="12710" y="12711"/>
                    <a:pt x="11439" y="11440"/>
                  </a:cubicBezTo>
                  <a:lnTo>
                    <a:pt x="10168" y="10169"/>
                  </a:lnTo>
                  <a:lnTo>
                    <a:pt x="5084" y="10169"/>
                  </a:lnTo>
                  <a:cubicBezTo>
                    <a:pt x="2542" y="10169"/>
                    <a:pt x="0" y="7627"/>
                    <a:pt x="0" y="5085"/>
                  </a:cubicBezTo>
                  <a:cubicBezTo>
                    <a:pt x="0" y="2542"/>
                    <a:pt x="1271" y="0"/>
                    <a:pt x="5084" y="0"/>
                  </a:cubicBezTo>
                  <a:lnTo>
                    <a:pt x="12710" y="0"/>
                  </a:lnTo>
                  <a:cubicBezTo>
                    <a:pt x="13981" y="0"/>
                    <a:pt x="15252" y="0"/>
                    <a:pt x="16523" y="1272"/>
                  </a:cubicBezTo>
                  <a:lnTo>
                    <a:pt x="17794" y="2542"/>
                  </a:lnTo>
                  <a:lnTo>
                    <a:pt x="29234" y="2542"/>
                  </a:lnTo>
                  <a:cubicBezTo>
                    <a:pt x="31776" y="2542"/>
                    <a:pt x="34318" y="5085"/>
                    <a:pt x="34318" y="7627"/>
                  </a:cubicBezTo>
                  <a:cubicBezTo>
                    <a:pt x="33047" y="11440"/>
                    <a:pt x="31776" y="12711"/>
                    <a:pt x="29234" y="12711"/>
                  </a:cubicBezTo>
                </a:path>
              </a:pathLst>
            </a:custGeom>
            <a:solidFill>
              <a:srgbClr val="65C8D0"/>
            </a:solidFill>
            <a:ln w="3649"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96CBE1B8-E627-49B0-B21E-8CCF52E49B5F}"/>
                </a:ext>
              </a:extLst>
            </p:cNvPr>
            <p:cNvSpPr/>
            <p:nvPr/>
          </p:nvSpPr>
          <p:spPr>
            <a:xfrm>
              <a:off x="8880334" y="9849691"/>
              <a:ext cx="815066" cy="968897"/>
            </a:xfrm>
            <a:custGeom>
              <a:avLst/>
              <a:gdLst>
                <a:gd name="connsiteX0" fmla="*/ 260899 w 815066"/>
                <a:gd name="connsiteY0" fmla="*/ 968898 h 968897"/>
                <a:gd name="connsiteX1" fmla="*/ 236749 w 815066"/>
                <a:gd name="connsiteY1" fmla="*/ 968898 h 968897"/>
                <a:gd name="connsiteX2" fmla="*/ 231666 w 815066"/>
                <a:gd name="connsiteY2" fmla="*/ 963814 h 968897"/>
                <a:gd name="connsiteX3" fmla="*/ 236749 w 815066"/>
                <a:gd name="connsiteY3" fmla="*/ 958729 h 968897"/>
                <a:gd name="connsiteX4" fmla="*/ 260899 w 815066"/>
                <a:gd name="connsiteY4" fmla="*/ 958729 h 968897"/>
                <a:gd name="connsiteX5" fmla="*/ 265983 w 815066"/>
                <a:gd name="connsiteY5" fmla="*/ 963814 h 968897"/>
                <a:gd name="connsiteX6" fmla="*/ 260899 w 815066"/>
                <a:gd name="connsiteY6" fmla="*/ 968898 h 968897"/>
                <a:gd name="connsiteX7" fmla="*/ 187180 w 815066"/>
                <a:gd name="connsiteY7" fmla="*/ 966355 h 968897"/>
                <a:gd name="connsiteX8" fmla="*/ 184637 w 815066"/>
                <a:gd name="connsiteY8" fmla="*/ 966355 h 968897"/>
                <a:gd name="connsiteX9" fmla="*/ 180824 w 815066"/>
                <a:gd name="connsiteY9" fmla="*/ 963814 h 968897"/>
                <a:gd name="connsiteX10" fmla="*/ 180824 w 815066"/>
                <a:gd name="connsiteY10" fmla="*/ 963814 h 968897"/>
                <a:gd name="connsiteX11" fmla="*/ 175740 w 815066"/>
                <a:gd name="connsiteY11" fmla="*/ 961272 h 968897"/>
                <a:gd name="connsiteX12" fmla="*/ 173198 w 815066"/>
                <a:gd name="connsiteY12" fmla="*/ 958729 h 968897"/>
                <a:gd name="connsiteX13" fmla="*/ 170656 w 815066"/>
                <a:gd name="connsiteY13" fmla="*/ 956187 h 968897"/>
                <a:gd name="connsiteX14" fmla="*/ 168114 w 815066"/>
                <a:gd name="connsiteY14" fmla="*/ 952374 h 968897"/>
                <a:gd name="connsiteX15" fmla="*/ 174469 w 815066"/>
                <a:gd name="connsiteY15" fmla="*/ 947289 h 968897"/>
                <a:gd name="connsiteX16" fmla="*/ 174469 w 815066"/>
                <a:gd name="connsiteY16" fmla="*/ 947289 h 968897"/>
                <a:gd name="connsiteX17" fmla="*/ 179553 w 815066"/>
                <a:gd name="connsiteY17" fmla="*/ 949832 h 968897"/>
                <a:gd name="connsiteX18" fmla="*/ 182095 w 815066"/>
                <a:gd name="connsiteY18" fmla="*/ 952374 h 968897"/>
                <a:gd name="connsiteX19" fmla="*/ 184637 w 815066"/>
                <a:gd name="connsiteY19" fmla="*/ 953645 h 968897"/>
                <a:gd name="connsiteX20" fmla="*/ 184637 w 815066"/>
                <a:gd name="connsiteY20" fmla="*/ 953645 h 968897"/>
                <a:gd name="connsiteX21" fmla="*/ 189721 w 815066"/>
                <a:gd name="connsiteY21" fmla="*/ 956187 h 968897"/>
                <a:gd name="connsiteX22" fmla="*/ 192263 w 815066"/>
                <a:gd name="connsiteY22" fmla="*/ 960000 h 968897"/>
                <a:gd name="connsiteX23" fmla="*/ 187180 w 815066"/>
                <a:gd name="connsiteY23" fmla="*/ 966355 h 968897"/>
                <a:gd name="connsiteX24" fmla="*/ 315553 w 815066"/>
                <a:gd name="connsiteY24" fmla="*/ 963814 h 968897"/>
                <a:gd name="connsiteX25" fmla="*/ 307927 w 815066"/>
                <a:gd name="connsiteY25" fmla="*/ 963814 h 968897"/>
                <a:gd name="connsiteX26" fmla="*/ 302843 w 815066"/>
                <a:gd name="connsiteY26" fmla="*/ 958729 h 968897"/>
                <a:gd name="connsiteX27" fmla="*/ 307927 w 815066"/>
                <a:gd name="connsiteY27" fmla="*/ 953645 h 968897"/>
                <a:gd name="connsiteX28" fmla="*/ 313011 w 815066"/>
                <a:gd name="connsiteY28" fmla="*/ 953645 h 968897"/>
                <a:gd name="connsiteX29" fmla="*/ 314282 w 815066"/>
                <a:gd name="connsiteY29" fmla="*/ 952374 h 968897"/>
                <a:gd name="connsiteX30" fmla="*/ 318095 w 815066"/>
                <a:gd name="connsiteY30" fmla="*/ 951103 h 968897"/>
                <a:gd name="connsiteX31" fmla="*/ 328263 w 815066"/>
                <a:gd name="connsiteY31" fmla="*/ 951103 h 968897"/>
                <a:gd name="connsiteX32" fmla="*/ 335889 w 815066"/>
                <a:gd name="connsiteY32" fmla="*/ 951103 h 968897"/>
                <a:gd name="connsiteX33" fmla="*/ 335889 w 815066"/>
                <a:gd name="connsiteY33" fmla="*/ 957458 h 968897"/>
                <a:gd name="connsiteX34" fmla="*/ 334618 w 815066"/>
                <a:gd name="connsiteY34" fmla="*/ 958729 h 968897"/>
                <a:gd name="connsiteX35" fmla="*/ 330806 w 815066"/>
                <a:gd name="connsiteY35" fmla="*/ 960000 h 968897"/>
                <a:gd name="connsiteX36" fmla="*/ 320637 w 815066"/>
                <a:gd name="connsiteY36" fmla="*/ 960000 h 968897"/>
                <a:gd name="connsiteX37" fmla="*/ 319366 w 815066"/>
                <a:gd name="connsiteY37" fmla="*/ 961272 h 968897"/>
                <a:gd name="connsiteX38" fmla="*/ 315553 w 815066"/>
                <a:gd name="connsiteY38" fmla="*/ 963814 h 968897"/>
                <a:gd name="connsiteX39" fmla="*/ 381647 w 815066"/>
                <a:gd name="connsiteY39" fmla="*/ 949832 h 968897"/>
                <a:gd name="connsiteX40" fmla="*/ 377834 w 815066"/>
                <a:gd name="connsiteY40" fmla="*/ 949832 h 968897"/>
                <a:gd name="connsiteX41" fmla="*/ 372749 w 815066"/>
                <a:gd name="connsiteY41" fmla="*/ 944748 h 968897"/>
                <a:gd name="connsiteX42" fmla="*/ 377834 w 815066"/>
                <a:gd name="connsiteY42" fmla="*/ 939663 h 968897"/>
                <a:gd name="connsiteX43" fmla="*/ 381647 w 815066"/>
                <a:gd name="connsiteY43" fmla="*/ 939663 h 968897"/>
                <a:gd name="connsiteX44" fmla="*/ 385460 w 815066"/>
                <a:gd name="connsiteY44" fmla="*/ 938392 h 968897"/>
                <a:gd name="connsiteX45" fmla="*/ 388002 w 815066"/>
                <a:gd name="connsiteY45" fmla="*/ 938392 h 968897"/>
                <a:gd name="connsiteX46" fmla="*/ 388002 w 815066"/>
                <a:gd name="connsiteY46" fmla="*/ 938392 h 968897"/>
                <a:gd name="connsiteX47" fmla="*/ 389273 w 815066"/>
                <a:gd name="connsiteY47" fmla="*/ 937121 h 968897"/>
                <a:gd name="connsiteX48" fmla="*/ 393085 w 815066"/>
                <a:gd name="connsiteY48" fmla="*/ 935850 h 968897"/>
                <a:gd name="connsiteX49" fmla="*/ 399441 w 815066"/>
                <a:gd name="connsiteY49" fmla="*/ 935850 h 968897"/>
                <a:gd name="connsiteX50" fmla="*/ 405796 w 815066"/>
                <a:gd name="connsiteY50" fmla="*/ 938392 h 968897"/>
                <a:gd name="connsiteX51" fmla="*/ 403254 w 815066"/>
                <a:gd name="connsiteY51" fmla="*/ 944748 h 968897"/>
                <a:gd name="connsiteX52" fmla="*/ 400712 w 815066"/>
                <a:gd name="connsiteY52" fmla="*/ 946018 h 968897"/>
                <a:gd name="connsiteX53" fmla="*/ 398170 w 815066"/>
                <a:gd name="connsiteY53" fmla="*/ 946018 h 968897"/>
                <a:gd name="connsiteX54" fmla="*/ 393085 w 815066"/>
                <a:gd name="connsiteY54" fmla="*/ 946018 h 968897"/>
                <a:gd name="connsiteX55" fmla="*/ 391815 w 815066"/>
                <a:gd name="connsiteY55" fmla="*/ 947289 h 968897"/>
                <a:gd name="connsiteX56" fmla="*/ 388002 w 815066"/>
                <a:gd name="connsiteY56" fmla="*/ 948561 h 968897"/>
                <a:gd name="connsiteX57" fmla="*/ 386730 w 815066"/>
                <a:gd name="connsiteY57" fmla="*/ 948561 h 968897"/>
                <a:gd name="connsiteX58" fmla="*/ 382917 w 815066"/>
                <a:gd name="connsiteY58" fmla="*/ 949832 h 968897"/>
                <a:gd name="connsiteX59" fmla="*/ 381647 w 815066"/>
                <a:gd name="connsiteY59" fmla="*/ 949832 h 968897"/>
                <a:gd name="connsiteX60" fmla="*/ 447740 w 815066"/>
                <a:gd name="connsiteY60" fmla="*/ 932037 h 968897"/>
                <a:gd name="connsiteX61" fmla="*/ 442656 w 815066"/>
                <a:gd name="connsiteY61" fmla="*/ 928223 h 968897"/>
                <a:gd name="connsiteX62" fmla="*/ 445198 w 815066"/>
                <a:gd name="connsiteY62" fmla="*/ 921868 h 968897"/>
                <a:gd name="connsiteX63" fmla="*/ 460451 w 815066"/>
                <a:gd name="connsiteY63" fmla="*/ 916784 h 968897"/>
                <a:gd name="connsiteX64" fmla="*/ 461721 w 815066"/>
                <a:gd name="connsiteY64" fmla="*/ 916784 h 968897"/>
                <a:gd name="connsiteX65" fmla="*/ 465534 w 815066"/>
                <a:gd name="connsiteY65" fmla="*/ 916784 h 968897"/>
                <a:gd name="connsiteX66" fmla="*/ 469347 w 815066"/>
                <a:gd name="connsiteY66" fmla="*/ 915512 h 968897"/>
                <a:gd name="connsiteX67" fmla="*/ 475702 w 815066"/>
                <a:gd name="connsiteY67" fmla="*/ 918055 h 968897"/>
                <a:gd name="connsiteX68" fmla="*/ 473161 w 815066"/>
                <a:gd name="connsiteY68" fmla="*/ 924410 h 968897"/>
                <a:gd name="connsiteX69" fmla="*/ 469347 w 815066"/>
                <a:gd name="connsiteY69" fmla="*/ 925682 h 968897"/>
                <a:gd name="connsiteX70" fmla="*/ 468076 w 815066"/>
                <a:gd name="connsiteY70" fmla="*/ 925682 h 968897"/>
                <a:gd name="connsiteX71" fmla="*/ 464264 w 815066"/>
                <a:gd name="connsiteY71" fmla="*/ 925682 h 968897"/>
                <a:gd name="connsiteX72" fmla="*/ 450282 w 815066"/>
                <a:gd name="connsiteY72" fmla="*/ 930765 h 968897"/>
                <a:gd name="connsiteX73" fmla="*/ 447740 w 815066"/>
                <a:gd name="connsiteY73" fmla="*/ 932037 h 968897"/>
                <a:gd name="connsiteX74" fmla="*/ 154132 w 815066"/>
                <a:gd name="connsiteY74" fmla="*/ 921868 h 968897"/>
                <a:gd name="connsiteX75" fmla="*/ 149049 w 815066"/>
                <a:gd name="connsiteY75" fmla="*/ 918055 h 968897"/>
                <a:gd name="connsiteX76" fmla="*/ 140151 w 815066"/>
                <a:gd name="connsiteY76" fmla="*/ 896446 h 968897"/>
                <a:gd name="connsiteX77" fmla="*/ 142694 w 815066"/>
                <a:gd name="connsiteY77" fmla="*/ 890091 h 968897"/>
                <a:gd name="connsiteX78" fmla="*/ 149049 w 815066"/>
                <a:gd name="connsiteY78" fmla="*/ 892633 h 968897"/>
                <a:gd name="connsiteX79" fmla="*/ 159217 w 815066"/>
                <a:gd name="connsiteY79" fmla="*/ 914242 h 968897"/>
                <a:gd name="connsiteX80" fmla="*/ 159217 w 815066"/>
                <a:gd name="connsiteY80" fmla="*/ 915512 h 968897"/>
                <a:gd name="connsiteX81" fmla="*/ 154132 w 815066"/>
                <a:gd name="connsiteY81" fmla="*/ 921868 h 968897"/>
                <a:gd name="connsiteX82" fmla="*/ 517647 w 815066"/>
                <a:gd name="connsiteY82" fmla="*/ 912971 h 968897"/>
                <a:gd name="connsiteX83" fmla="*/ 515105 w 815066"/>
                <a:gd name="connsiteY83" fmla="*/ 912971 h 968897"/>
                <a:gd name="connsiteX84" fmla="*/ 510020 w 815066"/>
                <a:gd name="connsiteY84" fmla="*/ 907886 h 968897"/>
                <a:gd name="connsiteX85" fmla="*/ 515105 w 815066"/>
                <a:gd name="connsiteY85" fmla="*/ 902802 h 968897"/>
                <a:gd name="connsiteX86" fmla="*/ 516375 w 815066"/>
                <a:gd name="connsiteY86" fmla="*/ 901531 h 968897"/>
                <a:gd name="connsiteX87" fmla="*/ 520188 w 815066"/>
                <a:gd name="connsiteY87" fmla="*/ 900260 h 968897"/>
                <a:gd name="connsiteX88" fmla="*/ 522730 w 815066"/>
                <a:gd name="connsiteY88" fmla="*/ 900260 h 968897"/>
                <a:gd name="connsiteX89" fmla="*/ 524002 w 815066"/>
                <a:gd name="connsiteY89" fmla="*/ 898989 h 968897"/>
                <a:gd name="connsiteX90" fmla="*/ 527815 w 815066"/>
                <a:gd name="connsiteY90" fmla="*/ 897718 h 968897"/>
                <a:gd name="connsiteX91" fmla="*/ 530357 w 815066"/>
                <a:gd name="connsiteY91" fmla="*/ 897718 h 968897"/>
                <a:gd name="connsiteX92" fmla="*/ 531628 w 815066"/>
                <a:gd name="connsiteY92" fmla="*/ 896446 h 968897"/>
                <a:gd name="connsiteX93" fmla="*/ 535441 w 815066"/>
                <a:gd name="connsiteY93" fmla="*/ 895175 h 968897"/>
                <a:gd name="connsiteX94" fmla="*/ 536712 w 815066"/>
                <a:gd name="connsiteY94" fmla="*/ 895175 h 968897"/>
                <a:gd name="connsiteX95" fmla="*/ 541796 w 815066"/>
                <a:gd name="connsiteY95" fmla="*/ 896446 h 968897"/>
                <a:gd name="connsiteX96" fmla="*/ 541796 w 815066"/>
                <a:gd name="connsiteY96" fmla="*/ 902802 h 968897"/>
                <a:gd name="connsiteX97" fmla="*/ 541796 w 815066"/>
                <a:gd name="connsiteY97" fmla="*/ 902802 h 968897"/>
                <a:gd name="connsiteX98" fmla="*/ 537983 w 815066"/>
                <a:gd name="connsiteY98" fmla="*/ 904073 h 968897"/>
                <a:gd name="connsiteX99" fmla="*/ 537983 w 815066"/>
                <a:gd name="connsiteY99" fmla="*/ 904073 h 968897"/>
                <a:gd name="connsiteX100" fmla="*/ 536712 w 815066"/>
                <a:gd name="connsiteY100" fmla="*/ 905344 h 968897"/>
                <a:gd name="connsiteX101" fmla="*/ 532899 w 815066"/>
                <a:gd name="connsiteY101" fmla="*/ 906615 h 968897"/>
                <a:gd name="connsiteX102" fmla="*/ 530357 w 815066"/>
                <a:gd name="connsiteY102" fmla="*/ 906615 h 968897"/>
                <a:gd name="connsiteX103" fmla="*/ 529086 w 815066"/>
                <a:gd name="connsiteY103" fmla="*/ 907886 h 968897"/>
                <a:gd name="connsiteX104" fmla="*/ 525273 w 815066"/>
                <a:gd name="connsiteY104" fmla="*/ 909157 h 968897"/>
                <a:gd name="connsiteX105" fmla="*/ 522730 w 815066"/>
                <a:gd name="connsiteY105" fmla="*/ 909157 h 968897"/>
                <a:gd name="connsiteX106" fmla="*/ 521460 w 815066"/>
                <a:gd name="connsiteY106" fmla="*/ 910429 h 968897"/>
                <a:gd name="connsiteX107" fmla="*/ 517647 w 815066"/>
                <a:gd name="connsiteY107" fmla="*/ 912971 h 968897"/>
                <a:gd name="connsiteX108" fmla="*/ 585011 w 815066"/>
                <a:gd name="connsiteY108" fmla="*/ 887549 h 968897"/>
                <a:gd name="connsiteX109" fmla="*/ 581198 w 815066"/>
                <a:gd name="connsiteY109" fmla="*/ 887549 h 968897"/>
                <a:gd name="connsiteX110" fmla="*/ 576114 w 815066"/>
                <a:gd name="connsiteY110" fmla="*/ 882465 h 968897"/>
                <a:gd name="connsiteX111" fmla="*/ 581198 w 815066"/>
                <a:gd name="connsiteY111" fmla="*/ 877380 h 968897"/>
                <a:gd name="connsiteX112" fmla="*/ 583740 w 815066"/>
                <a:gd name="connsiteY112" fmla="*/ 877380 h 968897"/>
                <a:gd name="connsiteX113" fmla="*/ 587553 w 815066"/>
                <a:gd name="connsiteY113" fmla="*/ 876109 h 968897"/>
                <a:gd name="connsiteX114" fmla="*/ 593909 w 815066"/>
                <a:gd name="connsiteY114" fmla="*/ 872296 h 968897"/>
                <a:gd name="connsiteX115" fmla="*/ 595179 w 815066"/>
                <a:gd name="connsiteY115" fmla="*/ 872296 h 968897"/>
                <a:gd name="connsiteX116" fmla="*/ 602805 w 815066"/>
                <a:gd name="connsiteY116" fmla="*/ 869754 h 968897"/>
                <a:gd name="connsiteX117" fmla="*/ 609160 w 815066"/>
                <a:gd name="connsiteY117" fmla="*/ 872296 h 968897"/>
                <a:gd name="connsiteX118" fmla="*/ 606619 w 815066"/>
                <a:gd name="connsiteY118" fmla="*/ 878652 h 968897"/>
                <a:gd name="connsiteX119" fmla="*/ 600264 w 815066"/>
                <a:gd name="connsiteY119" fmla="*/ 881194 h 968897"/>
                <a:gd name="connsiteX120" fmla="*/ 593909 w 815066"/>
                <a:gd name="connsiteY120" fmla="*/ 885007 h 968897"/>
                <a:gd name="connsiteX121" fmla="*/ 588824 w 815066"/>
                <a:gd name="connsiteY121" fmla="*/ 887549 h 968897"/>
                <a:gd name="connsiteX122" fmla="*/ 585011 w 815066"/>
                <a:gd name="connsiteY122" fmla="*/ 887549 h 968897"/>
                <a:gd name="connsiteX123" fmla="*/ 129983 w 815066"/>
                <a:gd name="connsiteY123" fmla="*/ 860856 h 968897"/>
                <a:gd name="connsiteX124" fmla="*/ 126170 w 815066"/>
                <a:gd name="connsiteY124" fmla="*/ 859585 h 968897"/>
                <a:gd name="connsiteX125" fmla="*/ 122357 w 815066"/>
                <a:gd name="connsiteY125" fmla="*/ 854501 h 968897"/>
                <a:gd name="connsiteX126" fmla="*/ 122357 w 815066"/>
                <a:gd name="connsiteY126" fmla="*/ 846875 h 968897"/>
                <a:gd name="connsiteX127" fmla="*/ 119814 w 815066"/>
                <a:gd name="connsiteY127" fmla="*/ 843062 h 968897"/>
                <a:gd name="connsiteX128" fmla="*/ 119814 w 815066"/>
                <a:gd name="connsiteY128" fmla="*/ 836706 h 968897"/>
                <a:gd name="connsiteX129" fmla="*/ 124899 w 815066"/>
                <a:gd name="connsiteY129" fmla="*/ 831622 h 968897"/>
                <a:gd name="connsiteX130" fmla="*/ 129983 w 815066"/>
                <a:gd name="connsiteY130" fmla="*/ 836706 h 968897"/>
                <a:gd name="connsiteX131" fmla="*/ 129983 w 815066"/>
                <a:gd name="connsiteY131" fmla="*/ 839248 h 968897"/>
                <a:gd name="connsiteX132" fmla="*/ 132525 w 815066"/>
                <a:gd name="connsiteY132" fmla="*/ 843062 h 968897"/>
                <a:gd name="connsiteX133" fmla="*/ 132525 w 815066"/>
                <a:gd name="connsiteY133" fmla="*/ 850688 h 968897"/>
                <a:gd name="connsiteX134" fmla="*/ 135067 w 815066"/>
                <a:gd name="connsiteY134" fmla="*/ 854501 h 968897"/>
                <a:gd name="connsiteX135" fmla="*/ 135067 w 815066"/>
                <a:gd name="connsiteY135" fmla="*/ 855772 h 968897"/>
                <a:gd name="connsiteX136" fmla="*/ 129983 w 815066"/>
                <a:gd name="connsiteY136" fmla="*/ 860856 h 968897"/>
                <a:gd name="connsiteX137" fmla="*/ 647291 w 815066"/>
                <a:gd name="connsiteY137" fmla="*/ 858314 h 968897"/>
                <a:gd name="connsiteX138" fmla="*/ 643478 w 815066"/>
                <a:gd name="connsiteY138" fmla="*/ 857043 h 968897"/>
                <a:gd name="connsiteX139" fmla="*/ 643478 w 815066"/>
                <a:gd name="connsiteY139" fmla="*/ 850688 h 968897"/>
                <a:gd name="connsiteX140" fmla="*/ 644750 w 815066"/>
                <a:gd name="connsiteY140" fmla="*/ 849417 h 968897"/>
                <a:gd name="connsiteX141" fmla="*/ 648563 w 815066"/>
                <a:gd name="connsiteY141" fmla="*/ 848145 h 968897"/>
                <a:gd name="connsiteX142" fmla="*/ 651105 w 815066"/>
                <a:gd name="connsiteY142" fmla="*/ 848145 h 968897"/>
                <a:gd name="connsiteX143" fmla="*/ 652376 w 815066"/>
                <a:gd name="connsiteY143" fmla="*/ 846875 h 968897"/>
                <a:gd name="connsiteX144" fmla="*/ 656188 w 815066"/>
                <a:gd name="connsiteY144" fmla="*/ 845603 h 968897"/>
                <a:gd name="connsiteX145" fmla="*/ 658731 w 815066"/>
                <a:gd name="connsiteY145" fmla="*/ 845603 h 968897"/>
                <a:gd name="connsiteX146" fmla="*/ 660001 w 815066"/>
                <a:gd name="connsiteY146" fmla="*/ 844332 h 968897"/>
                <a:gd name="connsiteX147" fmla="*/ 663815 w 815066"/>
                <a:gd name="connsiteY147" fmla="*/ 843062 h 968897"/>
                <a:gd name="connsiteX148" fmla="*/ 663815 w 815066"/>
                <a:gd name="connsiteY148" fmla="*/ 843062 h 968897"/>
                <a:gd name="connsiteX149" fmla="*/ 665086 w 815066"/>
                <a:gd name="connsiteY149" fmla="*/ 841790 h 968897"/>
                <a:gd name="connsiteX150" fmla="*/ 668899 w 815066"/>
                <a:gd name="connsiteY150" fmla="*/ 840519 h 968897"/>
                <a:gd name="connsiteX151" fmla="*/ 670170 w 815066"/>
                <a:gd name="connsiteY151" fmla="*/ 840519 h 968897"/>
                <a:gd name="connsiteX152" fmla="*/ 675254 w 815066"/>
                <a:gd name="connsiteY152" fmla="*/ 845603 h 968897"/>
                <a:gd name="connsiteX153" fmla="*/ 671441 w 815066"/>
                <a:gd name="connsiteY153" fmla="*/ 850688 h 968897"/>
                <a:gd name="connsiteX154" fmla="*/ 670170 w 815066"/>
                <a:gd name="connsiteY154" fmla="*/ 851959 h 968897"/>
                <a:gd name="connsiteX155" fmla="*/ 666357 w 815066"/>
                <a:gd name="connsiteY155" fmla="*/ 853230 h 968897"/>
                <a:gd name="connsiteX156" fmla="*/ 666357 w 815066"/>
                <a:gd name="connsiteY156" fmla="*/ 853230 h 968897"/>
                <a:gd name="connsiteX157" fmla="*/ 665086 w 815066"/>
                <a:gd name="connsiteY157" fmla="*/ 854501 h 968897"/>
                <a:gd name="connsiteX158" fmla="*/ 661273 w 815066"/>
                <a:gd name="connsiteY158" fmla="*/ 855772 h 968897"/>
                <a:gd name="connsiteX159" fmla="*/ 658731 w 815066"/>
                <a:gd name="connsiteY159" fmla="*/ 855772 h 968897"/>
                <a:gd name="connsiteX160" fmla="*/ 657460 w 815066"/>
                <a:gd name="connsiteY160" fmla="*/ 857043 h 968897"/>
                <a:gd name="connsiteX161" fmla="*/ 653646 w 815066"/>
                <a:gd name="connsiteY161" fmla="*/ 858314 h 968897"/>
                <a:gd name="connsiteX162" fmla="*/ 651105 w 815066"/>
                <a:gd name="connsiteY162" fmla="*/ 858314 h 968897"/>
                <a:gd name="connsiteX163" fmla="*/ 647291 w 815066"/>
                <a:gd name="connsiteY163" fmla="*/ 858314 h 968897"/>
                <a:gd name="connsiteX164" fmla="*/ 718469 w 815066"/>
                <a:gd name="connsiteY164" fmla="*/ 836706 h 968897"/>
                <a:gd name="connsiteX165" fmla="*/ 713385 w 815066"/>
                <a:gd name="connsiteY165" fmla="*/ 836706 h 968897"/>
                <a:gd name="connsiteX166" fmla="*/ 708301 w 815066"/>
                <a:gd name="connsiteY166" fmla="*/ 831622 h 968897"/>
                <a:gd name="connsiteX167" fmla="*/ 713385 w 815066"/>
                <a:gd name="connsiteY167" fmla="*/ 826537 h 968897"/>
                <a:gd name="connsiteX168" fmla="*/ 715927 w 815066"/>
                <a:gd name="connsiteY168" fmla="*/ 826537 h 968897"/>
                <a:gd name="connsiteX169" fmla="*/ 717198 w 815066"/>
                <a:gd name="connsiteY169" fmla="*/ 825266 h 968897"/>
                <a:gd name="connsiteX170" fmla="*/ 721011 w 815066"/>
                <a:gd name="connsiteY170" fmla="*/ 823996 h 968897"/>
                <a:gd name="connsiteX171" fmla="*/ 726095 w 815066"/>
                <a:gd name="connsiteY171" fmla="*/ 823996 h 968897"/>
                <a:gd name="connsiteX172" fmla="*/ 727366 w 815066"/>
                <a:gd name="connsiteY172" fmla="*/ 822724 h 968897"/>
                <a:gd name="connsiteX173" fmla="*/ 731179 w 815066"/>
                <a:gd name="connsiteY173" fmla="*/ 821453 h 968897"/>
                <a:gd name="connsiteX174" fmla="*/ 736263 w 815066"/>
                <a:gd name="connsiteY174" fmla="*/ 821453 h 968897"/>
                <a:gd name="connsiteX175" fmla="*/ 741347 w 815066"/>
                <a:gd name="connsiteY175" fmla="*/ 826537 h 968897"/>
                <a:gd name="connsiteX176" fmla="*/ 736263 w 815066"/>
                <a:gd name="connsiteY176" fmla="*/ 831622 h 968897"/>
                <a:gd name="connsiteX177" fmla="*/ 732450 w 815066"/>
                <a:gd name="connsiteY177" fmla="*/ 831622 h 968897"/>
                <a:gd name="connsiteX178" fmla="*/ 731179 w 815066"/>
                <a:gd name="connsiteY178" fmla="*/ 832892 h 968897"/>
                <a:gd name="connsiteX179" fmla="*/ 727366 w 815066"/>
                <a:gd name="connsiteY179" fmla="*/ 834164 h 968897"/>
                <a:gd name="connsiteX180" fmla="*/ 722282 w 815066"/>
                <a:gd name="connsiteY180" fmla="*/ 834164 h 968897"/>
                <a:gd name="connsiteX181" fmla="*/ 721011 w 815066"/>
                <a:gd name="connsiteY181" fmla="*/ 835435 h 968897"/>
                <a:gd name="connsiteX182" fmla="*/ 718469 w 815066"/>
                <a:gd name="connsiteY182" fmla="*/ 836706 h 968897"/>
                <a:gd name="connsiteX183" fmla="*/ 808712 w 815066"/>
                <a:gd name="connsiteY183" fmla="*/ 826537 h 968897"/>
                <a:gd name="connsiteX184" fmla="*/ 784563 w 815066"/>
                <a:gd name="connsiteY184" fmla="*/ 826537 h 968897"/>
                <a:gd name="connsiteX185" fmla="*/ 779478 w 815066"/>
                <a:gd name="connsiteY185" fmla="*/ 821453 h 968897"/>
                <a:gd name="connsiteX186" fmla="*/ 784563 w 815066"/>
                <a:gd name="connsiteY186" fmla="*/ 816369 h 968897"/>
                <a:gd name="connsiteX187" fmla="*/ 809983 w 815066"/>
                <a:gd name="connsiteY187" fmla="*/ 816369 h 968897"/>
                <a:gd name="connsiteX188" fmla="*/ 815067 w 815066"/>
                <a:gd name="connsiteY188" fmla="*/ 821453 h 968897"/>
                <a:gd name="connsiteX189" fmla="*/ 808712 w 815066"/>
                <a:gd name="connsiteY189" fmla="*/ 826537 h 968897"/>
                <a:gd name="connsiteX190" fmla="*/ 119814 w 815066"/>
                <a:gd name="connsiteY190" fmla="*/ 794760 h 968897"/>
                <a:gd name="connsiteX191" fmla="*/ 114731 w 815066"/>
                <a:gd name="connsiteY191" fmla="*/ 789676 h 968897"/>
                <a:gd name="connsiteX192" fmla="*/ 114731 w 815066"/>
                <a:gd name="connsiteY192" fmla="*/ 766797 h 968897"/>
                <a:gd name="connsiteX193" fmla="*/ 119814 w 815066"/>
                <a:gd name="connsiteY193" fmla="*/ 761713 h 968897"/>
                <a:gd name="connsiteX194" fmla="*/ 124899 w 815066"/>
                <a:gd name="connsiteY194" fmla="*/ 766797 h 968897"/>
                <a:gd name="connsiteX195" fmla="*/ 124899 w 815066"/>
                <a:gd name="connsiteY195" fmla="*/ 790947 h 968897"/>
                <a:gd name="connsiteX196" fmla="*/ 119814 w 815066"/>
                <a:gd name="connsiteY196" fmla="*/ 794760 h 968897"/>
                <a:gd name="connsiteX197" fmla="*/ 122357 w 815066"/>
                <a:gd name="connsiteY197" fmla="*/ 722309 h 968897"/>
                <a:gd name="connsiteX198" fmla="*/ 117273 w 815066"/>
                <a:gd name="connsiteY198" fmla="*/ 717225 h 968897"/>
                <a:gd name="connsiteX199" fmla="*/ 117273 w 815066"/>
                <a:gd name="connsiteY199" fmla="*/ 703243 h 968897"/>
                <a:gd name="connsiteX200" fmla="*/ 118544 w 815066"/>
                <a:gd name="connsiteY200" fmla="*/ 693074 h 968897"/>
                <a:gd name="connsiteX201" fmla="*/ 123628 w 815066"/>
                <a:gd name="connsiteY201" fmla="*/ 689261 h 968897"/>
                <a:gd name="connsiteX202" fmla="*/ 127441 w 815066"/>
                <a:gd name="connsiteY202" fmla="*/ 694346 h 968897"/>
                <a:gd name="connsiteX203" fmla="*/ 126170 w 815066"/>
                <a:gd name="connsiteY203" fmla="*/ 704514 h 968897"/>
                <a:gd name="connsiteX204" fmla="*/ 126170 w 815066"/>
                <a:gd name="connsiteY204" fmla="*/ 717225 h 968897"/>
                <a:gd name="connsiteX205" fmla="*/ 122357 w 815066"/>
                <a:gd name="connsiteY205" fmla="*/ 722309 h 968897"/>
                <a:gd name="connsiteX206" fmla="*/ 127441 w 815066"/>
                <a:gd name="connsiteY206" fmla="*/ 651129 h 968897"/>
                <a:gd name="connsiteX207" fmla="*/ 122357 w 815066"/>
                <a:gd name="connsiteY207" fmla="*/ 646045 h 968897"/>
                <a:gd name="connsiteX208" fmla="*/ 122357 w 815066"/>
                <a:gd name="connsiteY208" fmla="*/ 621894 h 968897"/>
                <a:gd name="connsiteX209" fmla="*/ 127441 w 815066"/>
                <a:gd name="connsiteY209" fmla="*/ 616810 h 968897"/>
                <a:gd name="connsiteX210" fmla="*/ 132525 w 815066"/>
                <a:gd name="connsiteY210" fmla="*/ 621894 h 968897"/>
                <a:gd name="connsiteX211" fmla="*/ 132525 w 815066"/>
                <a:gd name="connsiteY211" fmla="*/ 646045 h 968897"/>
                <a:gd name="connsiteX212" fmla="*/ 127441 w 815066"/>
                <a:gd name="connsiteY212" fmla="*/ 651129 h 968897"/>
                <a:gd name="connsiteX213" fmla="*/ 124899 w 815066"/>
                <a:gd name="connsiteY213" fmla="*/ 579949 h 968897"/>
                <a:gd name="connsiteX214" fmla="*/ 119814 w 815066"/>
                <a:gd name="connsiteY214" fmla="*/ 576136 h 968897"/>
                <a:gd name="connsiteX215" fmla="*/ 119814 w 815066"/>
                <a:gd name="connsiteY215" fmla="*/ 563425 h 968897"/>
                <a:gd name="connsiteX216" fmla="*/ 118544 w 815066"/>
                <a:gd name="connsiteY216" fmla="*/ 562154 h 968897"/>
                <a:gd name="connsiteX217" fmla="*/ 117273 w 815066"/>
                <a:gd name="connsiteY217" fmla="*/ 558340 h 968897"/>
                <a:gd name="connsiteX218" fmla="*/ 117273 w 815066"/>
                <a:gd name="connsiteY218" fmla="*/ 551985 h 968897"/>
                <a:gd name="connsiteX219" fmla="*/ 122357 w 815066"/>
                <a:gd name="connsiteY219" fmla="*/ 546900 h 968897"/>
                <a:gd name="connsiteX220" fmla="*/ 127441 w 815066"/>
                <a:gd name="connsiteY220" fmla="*/ 551985 h 968897"/>
                <a:gd name="connsiteX221" fmla="*/ 127441 w 815066"/>
                <a:gd name="connsiteY221" fmla="*/ 555798 h 968897"/>
                <a:gd name="connsiteX222" fmla="*/ 128712 w 815066"/>
                <a:gd name="connsiteY222" fmla="*/ 557070 h 968897"/>
                <a:gd name="connsiteX223" fmla="*/ 129983 w 815066"/>
                <a:gd name="connsiteY223" fmla="*/ 560883 h 968897"/>
                <a:gd name="connsiteX224" fmla="*/ 129983 w 815066"/>
                <a:gd name="connsiteY224" fmla="*/ 574864 h 968897"/>
                <a:gd name="connsiteX225" fmla="*/ 124899 w 815066"/>
                <a:gd name="connsiteY225" fmla="*/ 579949 h 968897"/>
                <a:gd name="connsiteX226" fmla="*/ 118544 w 815066"/>
                <a:gd name="connsiteY226" fmla="*/ 510040 h 968897"/>
                <a:gd name="connsiteX227" fmla="*/ 113459 w 815066"/>
                <a:gd name="connsiteY227" fmla="*/ 504955 h 968897"/>
                <a:gd name="connsiteX228" fmla="*/ 113459 w 815066"/>
                <a:gd name="connsiteY228" fmla="*/ 501142 h 968897"/>
                <a:gd name="connsiteX229" fmla="*/ 112189 w 815066"/>
                <a:gd name="connsiteY229" fmla="*/ 497329 h 968897"/>
                <a:gd name="connsiteX230" fmla="*/ 112189 w 815066"/>
                <a:gd name="connsiteY230" fmla="*/ 494787 h 968897"/>
                <a:gd name="connsiteX231" fmla="*/ 112189 w 815066"/>
                <a:gd name="connsiteY231" fmla="*/ 482076 h 968897"/>
                <a:gd name="connsiteX232" fmla="*/ 114731 w 815066"/>
                <a:gd name="connsiteY232" fmla="*/ 476991 h 968897"/>
                <a:gd name="connsiteX233" fmla="*/ 121086 w 815066"/>
                <a:gd name="connsiteY233" fmla="*/ 479534 h 968897"/>
                <a:gd name="connsiteX234" fmla="*/ 122357 w 815066"/>
                <a:gd name="connsiteY234" fmla="*/ 482076 h 968897"/>
                <a:gd name="connsiteX235" fmla="*/ 122357 w 815066"/>
                <a:gd name="connsiteY235" fmla="*/ 494787 h 968897"/>
                <a:gd name="connsiteX236" fmla="*/ 123628 w 815066"/>
                <a:gd name="connsiteY236" fmla="*/ 498600 h 968897"/>
                <a:gd name="connsiteX237" fmla="*/ 123628 w 815066"/>
                <a:gd name="connsiteY237" fmla="*/ 501142 h 968897"/>
                <a:gd name="connsiteX238" fmla="*/ 123628 w 815066"/>
                <a:gd name="connsiteY238" fmla="*/ 506227 h 968897"/>
                <a:gd name="connsiteX239" fmla="*/ 118544 w 815066"/>
                <a:gd name="connsiteY239" fmla="*/ 510040 h 968897"/>
                <a:gd name="connsiteX240" fmla="*/ 108376 w 815066"/>
                <a:gd name="connsiteY240" fmla="*/ 440131 h 968897"/>
                <a:gd name="connsiteX241" fmla="*/ 103291 w 815066"/>
                <a:gd name="connsiteY241" fmla="*/ 435046 h 968897"/>
                <a:gd name="connsiteX242" fmla="*/ 103291 w 815066"/>
                <a:gd name="connsiteY242" fmla="*/ 433775 h 968897"/>
                <a:gd name="connsiteX243" fmla="*/ 102021 w 815066"/>
                <a:gd name="connsiteY243" fmla="*/ 429962 h 968897"/>
                <a:gd name="connsiteX244" fmla="*/ 102021 w 815066"/>
                <a:gd name="connsiteY244" fmla="*/ 427420 h 968897"/>
                <a:gd name="connsiteX245" fmla="*/ 102021 w 815066"/>
                <a:gd name="connsiteY245" fmla="*/ 419793 h 968897"/>
                <a:gd name="connsiteX246" fmla="*/ 100749 w 815066"/>
                <a:gd name="connsiteY246" fmla="*/ 418522 h 968897"/>
                <a:gd name="connsiteX247" fmla="*/ 99478 w 815066"/>
                <a:gd name="connsiteY247" fmla="*/ 414709 h 968897"/>
                <a:gd name="connsiteX248" fmla="*/ 99478 w 815066"/>
                <a:gd name="connsiteY248" fmla="*/ 410896 h 968897"/>
                <a:gd name="connsiteX249" fmla="*/ 104563 w 815066"/>
                <a:gd name="connsiteY249" fmla="*/ 405811 h 968897"/>
                <a:gd name="connsiteX250" fmla="*/ 109646 w 815066"/>
                <a:gd name="connsiteY250" fmla="*/ 410896 h 968897"/>
                <a:gd name="connsiteX251" fmla="*/ 109646 w 815066"/>
                <a:gd name="connsiteY251" fmla="*/ 413437 h 968897"/>
                <a:gd name="connsiteX252" fmla="*/ 110918 w 815066"/>
                <a:gd name="connsiteY252" fmla="*/ 414709 h 968897"/>
                <a:gd name="connsiteX253" fmla="*/ 112189 w 815066"/>
                <a:gd name="connsiteY253" fmla="*/ 418522 h 968897"/>
                <a:gd name="connsiteX254" fmla="*/ 112189 w 815066"/>
                <a:gd name="connsiteY254" fmla="*/ 426148 h 968897"/>
                <a:gd name="connsiteX255" fmla="*/ 113459 w 815066"/>
                <a:gd name="connsiteY255" fmla="*/ 429962 h 968897"/>
                <a:gd name="connsiteX256" fmla="*/ 113459 w 815066"/>
                <a:gd name="connsiteY256" fmla="*/ 432504 h 968897"/>
                <a:gd name="connsiteX257" fmla="*/ 113459 w 815066"/>
                <a:gd name="connsiteY257" fmla="*/ 435046 h 968897"/>
                <a:gd name="connsiteX258" fmla="*/ 108376 w 815066"/>
                <a:gd name="connsiteY258" fmla="*/ 440131 h 968897"/>
                <a:gd name="connsiteX259" fmla="*/ 96936 w 815066"/>
                <a:gd name="connsiteY259" fmla="*/ 371492 h 968897"/>
                <a:gd name="connsiteX260" fmla="*/ 91852 w 815066"/>
                <a:gd name="connsiteY260" fmla="*/ 366408 h 968897"/>
                <a:gd name="connsiteX261" fmla="*/ 91852 w 815066"/>
                <a:gd name="connsiteY261" fmla="*/ 365137 h 968897"/>
                <a:gd name="connsiteX262" fmla="*/ 90581 w 815066"/>
                <a:gd name="connsiteY262" fmla="*/ 361324 h 968897"/>
                <a:gd name="connsiteX263" fmla="*/ 90581 w 815066"/>
                <a:gd name="connsiteY263" fmla="*/ 358781 h 968897"/>
                <a:gd name="connsiteX264" fmla="*/ 90581 w 815066"/>
                <a:gd name="connsiteY264" fmla="*/ 351155 h 968897"/>
                <a:gd name="connsiteX265" fmla="*/ 89310 w 815066"/>
                <a:gd name="connsiteY265" fmla="*/ 347342 h 968897"/>
                <a:gd name="connsiteX266" fmla="*/ 89310 w 815066"/>
                <a:gd name="connsiteY266" fmla="*/ 344800 h 968897"/>
                <a:gd name="connsiteX267" fmla="*/ 89310 w 815066"/>
                <a:gd name="connsiteY267" fmla="*/ 343528 h 968897"/>
                <a:gd name="connsiteX268" fmla="*/ 94394 w 815066"/>
                <a:gd name="connsiteY268" fmla="*/ 338445 h 968897"/>
                <a:gd name="connsiteX269" fmla="*/ 99478 w 815066"/>
                <a:gd name="connsiteY269" fmla="*/ 343528 h 968897"/>
                <a:gd name="connsiteX270" fmla="*/ 99478 w 815066"/>
                <a:gd name="connsiteY270" fmla="*/ 344800 h 968897"/>
                <a:gd name="connsiteX271" fmla="*/ 100749 w 815066"/>
                <a:gd name="connsiteY271" fmla="*/ 348613 h 968897"/>
                <a:gd name="connsiteX272" fmla="*/ 100749 w 815066"/>
                <a:gd name="connsiteY272" fmla="*/ 351155 h 968897"/>
                <a:gd name="connsiteX273" fmla="*/ 100749 w 815066"/>
                <a:gd name="connsiteY273" fmla="*/ 358781 h 968897"/>
                <a:gd name="connsiteX274" fmla="*/ 102021 w 815066"/>
                <a:gd name="connsiteY274" fmla="*/ 362594 h 968897"/>
                <a:gd name="connsiteX275" fmla="*/ 102021 w 815066"/>
                <a:gd name="connsiteY275" fmla="*/ 365137 h 968897"/>
                <a:gd name="connsiteX276" fmla="*/ 102021 w 815066"/>
                <a:gd name="connsiteY276" fmla="*/ 367679 h 968897"/>
                <a:gd name="connsiteX277" fmla="*/ 96936 w 815066"/>
                <a:gd name="connsiteY277" fmla="*/ 371492 h 968897"/>
                <a:gd name="connsiteX278" fmla="*/ 82955 w 815066"/>
                <a:gd name="connsiteY278" fmla="*/ 301583 h 968897"/>
                <a:gd name="connsiteX279" fmla="*/ 77871 w 815066"/>
                <a:gd name="connsiteY279" fmla="*/ 299041 h 968897"/>
                <a:gd name="connsiteX280" fmla="*/ 77871 w 815066"/>
                <a:gd name="connsiteY280" fmla="*/ 297770 h 968897"/>
                <a:gd name="connsiteX281" fmla="*/ 77871 w 815066"/>
                <a:gd name="connsiteY281" fmla="*/ 295228 h 968897"/>
                <a:gd name="connsiteX282" fmla="*/ 77871 w 815066"/>
                <a:gd name="connsiteY282" fmla="*/ 288872 h 968897"/>
                <a:gd name="connsiteX283" fmla="*/ 72787 w 815066"/>
                <a:gd name="connsiteY283" fmla="*/ 274891 h 968897"/>
                <a:gd name="connsiteX284" fmla="*/ 75328 w 815066"/>
                <a:gd name="connsiteY284" fmla="*/ 268535 h 968897"/>
                <a:gd name="connsiteX285" fmla="*/ 81684 w 815066"/>
                <a:gd name="connsiteY285" fmla="*/ 271078 h 968897"/>
                <a:gd name="connsiteX286" fmla="*/ 86768 w 815066"/>
                <a:gd name="connsiteY286" fmla="*/ 286330 h 968897"/>
                <a:gd name="connsiteX287" fmla="*/ 86768 w 815066"/>
                <a:gd name="connsiteY287" fmla="*/ 287601 h 968897"/>
                <a:gd name="connsiteX288" fmla="*/ 86768 w 815066"/>
                <a:gd name="connsiteY288" fmla="*/ 293957 h 968897"/>
                <a:gd name="connsiteX289" fmla="*/ 84226 w 815066"/>
                <a:gd name="connsiteY289" fmla="*/ 300312 h 968897"/>
                <a:gd name="connsiteX290" fmla="*/ 82955 w 815066"/>
                <a:gd name="connsiteY290" fmla="*/ 301583 h 968897"/>
                <a:gd name="connsiteX291" fmla="*/ 67703 w 815066"/>
                <a:gd name="connsiteY291" fmla="*/ 231674 h 968897"/>
                <a:gd name="connsiteX292" fmla="*/ 62618 w 815066"/>
                <a:gd name="connsiteY292" fmla="*/ 226590 h 968897"/>
                <a:gd name="connsiteX293" fmla="*/ 62618 w 815066"/>
                <a:gd name="connsiteY293" fmla="*/ 225318 h 968897"/>
                <a:gd name="connsiteX294" fmla="*/ 61347 w 815066"/>
                <a:gd name="connsiteY294" fmla="*/ 224048 h 968897"/>
                <a:gd name="connsiteX295" fmla="*/ 60077 w 815066"/>
                <a:gd name="connsiteY295" fmla="*/ 220235 h 968897"/>
                <a:gd name="connsiteX296" fmla="*/ 60077 w 815066"/>
                <a:gd name="connsiteY296" fmla="*/ 215150 h 968897"/>
                <a:gd name="connsiteX297" fmla="*/ 58805 w 815066"/>
                <a:gd name="connsiteY297" fmla="*/ 213879 h 968897"/>
                <a:gd name="connsiteX298" fmla="*/ 57535 w 815066"/>
                <a:gd name="connsiteY298" fmla="*/ 210065 h 968897"/>
                <a:gd name="connsiteX299" fmla="*/ 57535 w 815066"/>
                <a:gd name="connsiteY299" fmla="*/ 204982 h 968897"/>
                <a:gd name="connsiteX300" fmla="*/ 62618 w 815066"/>
                <a:gd name="connsiteY300" fmla="*/ 199897 h 968897"/>
                <a:gd name="connsiteX301" fmla="*/ 67703 w 815066"/>
                <a:gd name="connsiteY301" fmla="*/ 203710 h 968897"/>
                <a:gd name="connsiteX302" fmla="*/ 67703 w 815066"/>
                <a:gd name="connsiteY302" fmla="*/ 207524 h 968897"/>
                <a:gd name="connsiteX303" fmla="*/ 68973 w 815066"/>
                <a:gd name="connsiteY303" fmla="*/ 208795 h 968897"/>
                <a:gd name="connsiteX304" fmla="*/ 70245 w 815066"/>
                <a:gd name="connsiteY304" fmla="*/ 212608 h 968897"/>
                <a:gd name="connsiteX305" fmla="*/ 70245 w 815066"/>
                <a:gd name="connsiteY305" fmla="*/ 220235 h 968897"/>
                <a:gd name="connsiteX306" fmla="*/ 71516 w 815066"/>
                <a:gd name="connsiteY306" fmla="*/ 221505 h 968897"/>
                <a:gd name="connsiteX307" fmla="*/ 72787 w 815066"/>
                <a:gd name="connsiteY307" fmla="*/ 225318 h 968897"/>
                <a:gd name="connsiteX308" fmla="*/ 72787 w 815066"/>
                <a:gd name="connsiteY308" fmla="*/ 227861 h 968897"/>
                <a:gd name="connsiteX309" fmla="*/ 67703 w 815066"/>
                <a:gd name="connsiteY309" fmla="*/ 231674 h 968897"/>
                <a:gd name="connsiteX310" fmla="*/ 51179 w 815066"/>
                <a:gd name="connsiteY310" fmla="*/ 166849 h 968897"/>
                <a:gd name="connsiteX311" fmla="*/ 46095 w 815066"/>
                <a:gd name="connsiteY311" fmla="*/ 161765 h 968897"/>
                <a:gd name="connsiteX312" fmla="*/ 46095 w 815066"/>
                <a:gd name="connsiteY312" fmla="*/ 160494 h 968897"/>
                <a:gd name="connsiteX313" fmla="*/ 44824 w 815066"/>
                <a:gd name="connsiteY313" fmla="*/ 159222 h 968897"/>
                <a:gd name="connsiteX314" fmla="*/ 43553 w 815066"/>
                <a:gd name="connsiteY314" fmla="*/ 155409 h 968897"/>
                <a:gd name="connsiteX315" fmla="*/ 43553 w 815066"/>
                <a:gd name="connsiteY315" fmla="*/ 152867 h 968897"/>
                <a:gd name="connsiteX316" fmla="*/ 42282 w 815066"/>
                <a:gd name="connsiteY316" fmla="*/ 151596 h 968897"/>
                <a:gd name="connsiteX317" fmla="*/ 41011 w 815066"/>
                <a:gd name="connsiteY317" fmla="*/ 147783 h 968897"/>
                <a:gd name="connsiteX318" fmla="*/ 41011 w 815066"/>
                <a:gd name="connsiteY318" fmla="*/ 146512 h 968897"/>
                <a:gd name="connsiteX319" fmla="*/ 39740 w 815066"/>
                <a:gd name="connsiteY319" fmla="*/ 142699 h 968897"/>
                <a:gd name="connsiteX320" fmla="*/ 39740 w 815066"/>
                <a:gd name="connsiteY320" fmla="*/ 140156 h 968897"/>
                <a:gd name="connsiteX321" fmla="*/ 39740 w 815066"/>
                <a:gd name="connsiteY321" fmla="*/ 137615 h 968897"/>
                <a:gd name="connsiteX322" fmla="*/ 44824 w 815066"/>
                <a:gd name="connsiteY322" fmla="*/ 132530 h 968897"/>
                <a:gd name="connsiteX323" fmla="*/ 49908 w 815066"/>
                <a:gd name="connsiteY323" fmla="*/ 137615 h 968897"/>
                <a:gd name="connsiteX324" fmla="*/ 49908 w 815066"/>
                <a:gd name="connsiteY324" fmla="*/ 138885 h 968897"/>
                <a:gd name="connsiteX325" fmla="*/ 51179 w 815066"/>
                <a:gd name="connsiteY325" fmla="*/ 142699 h 968897"/>
                <a:gd name="connsiteX326" fmla="*/ 51179 w 815066"/>
                <a:gd name="connsiteY326" fmla="*/ 145241 h 968897"/>
                <a:gd name="connsiteX327" fmla="*/ 51179 w 815066"/>
                <a:gd name="connsiteY327" fmla="*/ 145241 h 968897"/>
                <a:gd name="connsiteX328" fmla="*/ 52450 w 815066"/>
                <a:gd name="connsiteY328" fmla="*/ 146512 h 968897"/>
                <a:gd name="connsiteX329" fmla="*/ 53722 w 815066"/>
                <a:gd name="connsiteY329" fmla="*/ 150325 h 968897"/>
                <a:gd name="connsiteX330" fmla="*/ 53722 w 815066"/>
                <a:gd name="connsiteY330" fmla="*/ 152867 h 968897"/>
                <a:gd name="connsiteX331" fmla="*/ 54992 w 815066"/>
                <a:gd name="connsiteY331" fmla="*/ 154139 h 968897"/>
                <a:gd name="connsiteX332" fmla="*/ 56263 w 815066"/>
                <a:gd name="connsiteY332" fmla="*/ 157952 h 968897"/>
                <a:gd name="connsiteX333" fmla="*/ 56263 w 815066"/>
                <a:gd name="connsiteY333" fmla="*/ 160494 h 968897"/>
                <a:gd name="connsiteX334" fmla="*/ 51179 w 815066"/>
                <a:gd name="connsiteY334" fmla="*/ 166849 h 968897"/>
                <a:gd name="connsiteX335" fmla="*/ 29572 w 815066"/>
                <a:gd name="connsiteY335" fmla="*/ 102024 h 968897"/>
                <a:gd name="connsiteX336" fmla="*/ 25759 w 815066"/>
                <a:gd name="connsiteY336" fmla="*/ 99482 h 968897"/>
                <a:gd name="connsiteX337" fmla="*/ 24487 w 815066"/>
                <a:gd name="connsiteY337" fmla="*/ 98211 h 968897"/>
                <a:gd name="connsiteX338" fmla="*/ 23217 w 815066"/>
                <a:gd name="connsiteY338" fmla="*/ 94398 h 968897"/>
                <a:gd name="connsiteX339" fmla="*/ 23217 w 815066"/>
                <a:gd name="connsiteY339" fmla="*/ 89313 h 968897"/>
                <a:gd name="connsiteX340" fmla="*/ 21946 w 815066"/>
                <a:gd name="connsiteY340" fmla="*/ 88042 h 968897"/>
                <a:gd name="connsiteX341" fmla="*/ 20674 w 815066"/>
                <a:gd name="connsiteY341" fmla="*/ 84229 h 968897"/>
                <a:gd name="connsiteX342" fmla="*/ 20674 w 815066"/>
                <a:gd name="connsiteY342" fmla="*/ 81687 h 968897"/>
                <a:gd name="connsiteX343" fmla="*/ 19404 w 815066"/>
                <a:gd name="connsiteY343" fmla="*/ 80416 h 968897"/>
                <a:gd name="connsiteX344" fmla="*/ 18132 w 815066"/>
                <a:gd name="connsiteY344" fmla="*/ 76602 h 968897"/>
                <a:gd name="connsiteX345" fmla="*/ 18132 w 815066"/>
                <a:gd name="connsiteY345" fmla="*/ 74061 h 968897"/>
                <a:gd name="connsiteX346" fmla="*/ 23217 w 815066"/>
                <a:gd name="connsiteY346" fmla="*/ 68976 h 968897"/>
                <a:gd name="connsiteX347" fmla="*/ 28301 w 815066"/>
                <a:gd name="connsiteY347" fmla="*/ 74061 h 968897"/>
                <a:gd name="connsiteX348" fmla="*/ 28301 w 815066"/>
                <a:gd name="connsiteY348" fmla="*/ 74061 h 968897"/>
                <a:gd name="connsiteX349" fmla="*/ 29572 w 815066"/>
                <a:gd name="connsiteY349" fmla="*/ 75332 h 968897"/>
                <a:gd name="connsiteX350" fmla="*/ 30842 w 815066"/>
                <a:gd name="connsiteY350" fmla="*/ 79145 h 968897"/>
                <a:gd name="connsiteX351" fmla="*/ 30842 w 815066"/>
                <a:gd name="connsiteY351" fmla="*/ 81687 h 968897"/>
                <a:gd name="connsiteX352" fmla="*/ 32114 w 815066"/>
                <a:gd name="connsiteY352" fmla="*/ 82958 h 968897"/>
                <a:gd name="connsiteX353" fmla="*/ 33385 w 815066"/>
                <a:gd name="connsiteY353" fmla="*/ 86772 h 968897"/>
                <a:gd name="connsiteX354" fmla="*/ 33385 w 815066"/>
                <a:gd name="connsiteY354" fmla="*/ 91856 h 968897"/>
                <a:gd name="connsiteX355" fmla="*/ 34656 w 815066"/>
                <a:gd name="connsiteY355" fmla="*/ 93127 h 968897"/>
                <a:gd name="connsiteX356" fmla="*/ 35927 w 815066"/>
                <a:gd name="connsiteY356" fmla="*/ 96940 h 968897"/>
                <a:gd name="connsiteX357" fmla="*/ 29572 w 815066"/>
                <a:gd name="connsiteY357" fmla="*/ 102024 h 968897"/>
                <a:gd name="connsiteX358" fmla="*/ 568488 w 815066"/>
                <a:gd name="connsiteY358" fmla="*/ 93127 h 968897"/>
                <a:gd name="connsiteX359" fmla="*/ 559591 w 815066"/>
                <a:gd name="connsiteY359" fmla="*/ 93127 h 968897"/>
                <a:gd name="connsiteX360" fmla="*/ 554506 w 815066"/>
                <a:gd name="connsiteY360" fmla="*/ 88042 h 968897"/>
                <a:gd name="connsiteX361" fmla="*/ 559591 w 815066"/>
                <a:gd name="connsiteY361" fmla="*/ 82958 h 968897"/>
                <a:gd name="connsiteX362" fmla="*/ 567216 w 815066"/>
                <a:gd name="connsiteY362" fmla="*/ 82958 h 968897"/>
                <a:gd name="connsiteX363" fmla="*/ 568488 w 815066"/>
                <a:gd name="connsiteY363" fmla="*/ 81687 h 968897"/>
                <a:gd name="connsiteX364" fmla="*/ 572301 w 815066"/>
                <a:gd name="connsiteY364" fmla="*/ 80416 h 968897"/>
                <a:gd name="connsiteX365" fmla="*/ 579927 w 815066"/>
                <a:gd name="connsiteY365" fmla="*/ 80416 h 968897"/>
                <a:gd name="connsiteX366" fmla="*/ 587553 w 815066"/>
                <a:gd name="connsiteY366" fmla="*/ 80416 h 968897"/>
                <a:gd name="connsiteX367" fmla="*/ 587553 w 815066"/>
                <a:gd name="connsiteY367" fmla="*/ 86772 h 968897"/>
                <a:gd name="connsiteX368" fmla="*/ 586282 w 815066"/>
                <a:gd name="connsiteY368" fmla="*/ 88042 h 968897"/>
                <a:gd name="connsiteX369" fmla="*/ 582469 w 815066"/>
                <a:gd name="connsiteY369" fmla="*/ 89313 h 968897"/>
                <a:gd name="connsiteX370" fmla="*/ 574843 w 815066"/>
                <a:gd name="connsiteY370" fmla="*/ 89313 h 968897"/>
                <a:gd name="connsiteX371" fmla="*/ 573572 w 815066"/>
                <a:gd name="connsiteY371" fmla="*/ 90585 h 968897"/>
                <a:gd name="connsiteX372" fmla="*/ 568488 w 815066"/>
                <a:gd name="connsiteY372" fmla="*/ 93127 h 968897"/>
                <a:gd name="connsiteX373" fmla="*/ 628226 w 815066"/>
                <a:gd name="connsiteY373" fmla="*/ 76602 h 968897"/>
                <a:gd name="connsiteX374" fmla="*/ 623142 w 815066"/>
                <a:gd name="connsiteY374" fmla="*/ 72789 h 968897"/>
                <a:gd name="connsiteX375" fmla="*/ 625684 w 815066"/>
                <a:gd name="connsiteY375" fmla="*/ 66434 h 968897"/>
                <a:gd name="connsiteX376" fmla="*/ 626955 w 815066"/>
                <a:gd name="connsiteY376" fmla="*/ 66434 h 968897"/>
                <a:gd name="connsiteX377" fmla="*/ 628226 w 815066"/>
                <a:gd name="connsiteY377" fmla="*/ 66434 h 968897"/>
                <a:gd name="connsiteX378" fmla="*/ 634581 w 815066"/>
                <a:gd name="connsiteY378" fmla="*/ 66434 h 968897"/>
                <a:gd name="connsiteX379" fmla="*/ 638395 w 815066"/>
                <a:gd name="connsiteY379" fmla="*/ 65163 h 968897"/>
                <a:gd name="connsiteX380" fmla="*/ 646020 w 815066"/>
                <a:gd name="connsiteY380" fmla="*/ 62621 h 968897"/>
                <a:gd name="connsiteX381" fmla="*/ 647291 w 815066"/>
                <a:gd name="connsiteY381" fmla="*/ 62621 h 968897"/>
                <a:gd name="connsiteX382" fmla="*/ 649833 w 815066"/>
                <a:gd name="connsiteY382" fmla="*/ 62621 h 968897"/>
                <a:gd name="connsiteX383" fmla="*/ 654918 w 815066"/>
                <a:gd name="connsiteY383" fmla="*/ 67706 h 968897"/>
                <a:gd name="connsiteX384" fmla="*/ 649833 w 815066"/>
                <a:gd name="connsiteY384" fmla="*/ 72789 h 968897"/>
                <a:gd name="connsiteX385" fmla="*/ 647291 w 815066"/>
                <a:gd name="connsiteY385" fmla="*/ 72789 h 968897"/>
                <a:gd name="connsiteX386" fmla="*/ 640936 w 815066"/>
                <a:gd name="connsiteY386" fmla="*/ 75332 h 968897"/>
                <a:gd name="connsiteX387" fmla="*/ 639665 w 815066"/>
                <a:gd name="connsiteY387" fmla="*/ 75332 h 968897"/>
                <a:gd name="connsiteX388" fmla="*/ 637123 w 815066"/>
                <a:gd name="connsiteY388" fmla="*/ 75332 h 968897"/>
                <a:gd name="connsiteX389" fmla="*/ 629497 w 815066"/>
                <a:gd name="connsiteY389" fmla="*/ 75332 h 968897"/>
                <a:gd name="connsiteX390" fmla="*/ 628226 w 815066"/>
                <a:gd name="connsiteY390" fmla="*/ 76602 h 968897"/>
                <a:gd name="connsiteX391" fmla="*/ 699404 w 815066"/>
                <a:gd name="connsiteY391" fmla="*/ 62621 h 968897"/>
                <a:gd name="connsiteX392" fmla="*/ 698132 w 815066"/>
                <a:gd name="connsiteY392" fmla="*/ 62621 h 968897"/>
                <a:gd name="connsiteX393" fmla="*/ 693049 w 815066"/>
                <a:gd name="connsiteY393" fmla="*/ 57536 h 968897"/>
                <a:gd name="connsiteX394" fmla="*/ 698132 w 815066"/>
                <a:gd name="connsiteY394" fmla="*/ 52452 h 968897"/>
                <a:gd name="connsiteX395" fmla="*/ 699404 w 815066"/>
                <a:gd name="connsiteY395" fmla="*/ 52452 h 968897"/>
                <a:gd name="connsiteX396" fmla="*/ 722282 w 815066"/>
                <a:gd name="connsiteY396" fmla="*/ 47368 h 968897"/>
                <a:gd name="connsiteX397" fmla="*/ 728637 w 815066"/>
                <a:gd name="connsiteY397" fmla="*/ 51181 h 968897"/>
                <a:gd name="connsiteX398" fmla="*/ 724824 w 815066"/>
                <a:gd name="connsiteY398" fmla="*/ 57536 h 968897"/>
                <a:gd name="connsiteX399" fmla="*/ 699404 w 815066"/>
                <a:gd name="connsiteY399" fmla="*/ 62621 h 968897"/>
                <a:gd name="connsiteX400" fmla="*/ 699404 w 815066"/>
                <a:gd name="connsiteY400" fmla="*/ 62621 h 968897"/>
                <a:gd name="connsiteX401" fmla="*/ 11777 w 815066"/>
                <a:gd name="connsiteY401" fmla="*/ 33386 h 968897"/>
                <a:gd name="connsiteX402" fmla="*/ 6693 w 815066"/>
                <a:gd name="connsiteY402" fmla="*/ 29573 h 968897"/>
                <a:gd name="connsiteX403" fmla="*/ 338 w 815066"/>
                <a:gd name="connsiteY403" fmla="*/ 6693 h 968897"/>
                <a:gd name="connsiteX404" fmla="*/ 4151 w 815066"/>
                <a:gd name="connsiteY404" fmla="*/ 338 h 968897"/>
                <a:gd name="connsiteX405" fmla="*/ 10506 w 815066"/>
                <a:gd name="connsiteY405" fmla="*/ 4152 h 968897"/>
                <a:gd name="connsiteX406" fmla="*/ 16861 w 815066"/>
                <a:gd name="connsiteY406" fmla="*/ 27031 h 968897"/>
                <a:gd name="connsiteX407" fmla="*/ 11777 w 815066"/>
                <a:gd name="connsiteY407" fmla="*/ 33386 h 968897"/>
                <a:gd name="connsiteX408" fmla="*/ 11777 w 815066"/>
                <a:gd name="connsiteY408" fmla="*/ 33386 h 96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Lst>
              <a:rect l="l" t="t" r="r" b="b"/>
              <a:pathLst>
                <a:path w="815066" h="968897">
                  <a:moveTo>
                    <a:pt x="260899" y="968898"/>
                  </a:moveTo>
                  <a:lnTo>
                    <a:pt x="236749" y="968898"/>
                  </a:lnTo>
                  <a:cubicBezTo>
                    <a:pt x="234207" y="968898"/>
                    <a:pt x="231666" y="966355"/>
                    <a:pt x="231666" y="963814"/>
                  </a:cubicBezTo>
                  <a:cubicBezTo>
                    <a:pt x="231666" y="961272"/>
                    <a:pt x="232936" y="958729"/>
                    <a:pt x="236749" y="958729"/>
                  </a:cubicBezTo>
                  <a:lnTo>
                    <a:pt x="260899" y="958729"/>
                  </a:lnTo>
                  <a:cubicBezTo>
                    <a:pt x="263441" y="958729"/>
                    <a:pt x="265983" y="961272"/>
                    <a:pt x="265983" y="963814"/>
                  </a:cubicBezTo>
                  <a:cubicBezTo>
                    <a:pt x="265983" y="966355"/>
                    <a:pt x="263441" y="968898"/>
                    <a:pt x="260899" y="968898"/>
                  </a:cubicBezTo>
                  <a:moveTo>
                    <a:pt x="187180" y="966355"/>
                  </a:moveTo>
                  <a:lnTo>
                    <a:pt x="184637" y="966355"/>
                  </a:lnTo>
                  <a:cubicBezTo>
                    <a:pt x="183366" y="966355"/>
                    <a:pt x="180824" y="965085"/>
                    <a:pt x="180824" y="963814"/>
                  </a:cubicBezTo>
                  <a:lnTo>
                    <a:pt x="180824" y="963814"/>
                  </a:lnTo>
                  <a:cubicBezTo>
                    <a:pt x="178282" y="963814"/>
                    <a:pt x="177011" y="962542"/>
                    <a:pt x="175740" y="961272"/>
                  </a:cubicBezTo>
                  <a:cubicBezTo>
                    <a:pt x="174469" y="961272"/>
                    <a:pt x="174469" y="960000"/>
                    <a:pt x="173198" y="958729"/>
                  </a:cubicBezTo>
                  <a:cubicBezTo>
                    <a:pt x="171927" y="958729"/>
                    <a:pt x="171927" y="957458"/>
                    <a:pt x="170656" y="956187"/>
                  </a:cubicBezTo>
                  <a:cubicBezTo>
                    <a:pt x="169385" y="954916"/>
                    <a:pt x="168114" y="953645"/>
                    <a:pt x="168114" y="952374"/>
                  </a:cubicBezTo>
                  <a:cubicBezTo>
                    <a:pt x="168114" y="948561"/>
                    <a:pt x="171927" y="946018"/>
                    <a:pt x="174469" y="947289"/>
                  </a:cubicBezTo>
                  <a:lnTo>
                    <a:pt x="174469" y="947289"/>
                  </a:lnTo>
                  <a:cubicBezTo>
                    <a:pt x="177011" y="947289"/>
                    <a:pt x="178282" y="948561"/>
                    <a:pt x="179553" y="949832"/>
                  </a:cubicBezTo>
                  <a:cubicBezTo>
                    <a:pt x="180824" y="949832"/>
                    <a:pt x="180824" y="951103"/>
                    <a:pt x="182095" y="952374"/>
                  </a:cubicBezTo>
                  <a:cubicBezTo>
                    <a:pt x="183366" y="952374"/>
                    <a:pt x="183366" y="953645"/>
                    <a:pt x="184637" y="953645"/>
                  </a:cubicBezTo>
                  <a:lnTo>
                    <a:pt x="184637" y="953645"/>
                  </a:lnTo>
                  <a:cubicBezTo>
                    <a:pt x="187180" y="953645"/>
                    <a:pt x="188450" y="954916"/>
                    <a:pt x="189721" y="956187"/>
                  </a:cubicBezTo>
                  <a:cubicBezTo>
                    <a:pt x="190992" y="957458"/>
                    <a:pt x="192263" y="958729"/>
                    <a:pt x="192263" y="960000"/>
                  </a:cubicBezTo>
                  <a:cubicBezTo>
                    <a:pt x="192263" y="963814"/>
                    <a:pt x="189721" y="966355"/>
                    <a:pt x="187180" y="966355"/>
                  </a:cubicBezTo>
                  <a:moveTo>
                    <a:pt x="315553" y="963814"/>
                  </a:moveTo>
                  <a:lnTo>
                    <a:pt x="307927" y="963814"/>
                  </a:lnTo>
                  <a:cubicBezTo>
                    <a:pt x="305385" y="963814"/>
                    <a:pt x="302843" y="961272"/>
                    <a:pt x="302843" y="958729"/>
                  </a:cubicBezTo>
                  <a:cubicBezTo>
                    <a:pt x="302843" y="956187"/>
                    <a:pt x="305385" y="953645"/>
                    <a:pt x="307927" y="953645"/>
                  </a:cubicBezTo>
                  <a:lnTo>
                    <a:pt x="313011" y="953645"/>
                  </a:lnTo>
                  <a:lnTo>
                    <a:pt x="314282" y="952374"/>
                  </a:lnTo>
                  <a:cubicBezTo>
                    <a:pt x="315553" y="951103"/>
                    <a:pt x="316824" y="951103"/>
                    <a:pt x="318095" y="951103"/>
                  </a:cubicBezTo>
                  <a:lnTo>
                    <a:pt x="328263" y="951103"/>
                  </a:lnTo>
                  <a:cubicBezTo>
                    <a:pt x="330806" y="949832"/>
                    <a:pt x="333348" y="949832"/>
                    <a:pt x="335889" y="951103"/>
                  </a:cubicBezTo>
                  <a:cubicBezTo>
                    <a:pt x="338431" y="952374"/>
                    <a:pt x="338431" y="956187"/>
                    <a:pt x="335889" y="957458"/>
                  </a:cubicBezTo>
                  <a:lnTo>
                    <a:pt x="334618" y="958729"/>
                  </a:lnTo>
                  <a:cubicBezTo>
                    <a:pt x="333348" y="960000"/>
                    <a:pt x="332076" y="960000"/>
                    <a:pt x="330806" y="960000"/>
                  </a:cubicBezTo>
                  <a:lnTo>
                    <a:pt x="320637" y="960000"/>
                  </a:lnTo>
                  <a:lnTo>
                    <a:pt x="319366" y="961272"/>
                  </a:lnTo>
                  <a:cubicBezTo>
                    <a:pt x="318095" y="963814"/>
                    <a:pt x="316824" y="963814"/>
                    <a:pt x="315553" y="963814"/>
                  </a:cubicBezTo>
                  <a:moveTo>
                    <a:pt x="381647" y="949832"/>
                  </a:moveTo>
                  <a:lnTo>
                    <a:pt x="377834" y="949832"/>
                  </a:lnTo>
                  <a:cubicBezTo>
                    <a:pt x="375292" y="949832"/>
                    <a:pt x="372749" y="947289"/>
                    <a:pt x="372749" y="944748"/>
                  </a:cubicBezTo>
                  <a:cubicBezTo>
                    <a:pt x="372749" y="942205"/>
                    <a:pt x="375292" y="939663"/>
                    <a:pt x="377834" y="939663"/>
                  </a:cubicBezTo>
                  <a:lnTo>
                    <a:pt x="381647" y="939663"/>
                  </a:lnTo>
                  <a:lnTo>
                    <a:pt x="385460" y="938392"/>
                  </a:lnTo>
                  <a:cubicBezTo>
                    <a:pt x="386730" y="938392"/>
                    <a:pt x="386730" y="938392"/>
                    <a:pt x="388002" y="938392"/>
                  </a:cubicBezTo>
                  <a:lnTo>
                    <a:pt x="388002" y="938392"/>
                  </a:lnTo>
                  <a:lnTo>
                    <a:pt x="389273" y="937121"/>
                  </a:lnTo>
                  <a:cubicBezTo>
                    <a:pt x="390544" y="935850"/>
                    <a:pt x="391815" y="935850"/>
                    <a:pt x="393085" y="935850"/>
                  </a:cubicBezTo>
                  <a:lnTo>
                    <a:pt x="399441" y="935850"/>
                  </a:lnTo>
                  <a:cubicBezTo>
                    <a:pt x="401983" y="934578"/>
                    <a:pt x="404525" y="935850"/>
                    <a:pt x="405796" y="938392"/>
                  </a:cubicBezTo>
                  <a:cubicBezTo>
                    <a:pt x="407067" y="940934"/>
                    <a:pt x="405796" y="943476"/>
                    <a:pt x="403254" y="944748"/>
                  </a:cubicBezTo>
                  <a:lnTo>
                    <a:pt x="400712" y="946018"/>
                  </a:lnTo>
                  <a:cubicBezTo>
                    <a:pt x="399441" y="946018"/>
                    <a:pt x="399441" y="946018"/>
                    <a:pt x="398170" y="946018"/>
                  </a:cubicBezTo>
                  <a:lnTo>
                    <a:pt x="393085" y="946018"/>
                  </a:lnTo>
                  <a:lnTo>
                    <a:pt x="391815" y="947289"/>
                  </a:lnTo>
                  <a:cubicBezTo>
                    <a:pt x="390544" y="948561"/>
                    <a:pt x="389273" y="948561"/>
                    <a:pt x="388002" y="948561"/>
                  </a:cubicBezTo>
                  <a:lnTo>
                    <a:pt x="386730" y="948561"/>
                  </a:lnTo>
                  <a:lnTo>
                    <a:pt x="382917" y="949832"/>
                  </a:lnTo>
                  <a:cubicBezTo>
                    <a:pt x="384189" y="949832"/>
                    <a:pt x="382917" y="949832"/>
                    <a:pt x="381647" y="949832"/>
                  </a:cubicBezTo>
                  <a:moveTo>
                    <a:pt x="447740" y="932037"/>
                  </a:moveTo>
                  <a:cubicBezTo>
                    <a:pt x="445198" y="932037"/>
                    <a:pt x="443927" y="930765"/>
                    <a:pt x="442656" y="928223"/>
                  </a:cubicBezTo>
                  <a:cubicBezTo>
                    <a:pt x="441385" y="925682"/>
                    <a:pt x="442656" y="923139"/>
                    <a:pt x="445198" y="921868"/>
                  </a:cubicBezTo>
                  <a:lnTo>
                    <a:pt x="460451" y="916784"/>
                  </a:lnTo>
                  <a:cubicBezTo>
                    <a:pt x="460451" y="916784"/>
                    <a:pt x="461721" y="916784"/>
                    <a:pt x="461721" y="916784"/>
                  </a:cubicBezTo>
                  <a:lnTo>
                    <a:pt x="465534" y="916784"/>
                  </a:lnTo>
                  <a:lnTo>
                    <a:pt x="469347" y="915512"/>
                  </a:lnTo>
                  <a:cubicBezTo>
                    <a:pt x="471889" y="914242"/>
                    <a:pt x="474432" y="915512"/>
                    <a:pt x="475702" y="918055"/>
                  </a:cubicBezTo>
                  <a:cubicBezTo>
                    <a:pt x="476974" y="920597"/>
                    <a:pt x="475702" y="923139"/>
                    <a:pt x="473161" y="924410"/>
                  </a:cubicBezTo>
                  <a:lnTo>
                    <a:pt x="469347" y="925682"/>
                  </a:lnTo>
                  <a:cubicBezTo>
                    <a:pt x="469347" y="925682"/>
                    <a:pt x="468076" y="925682"/>
                    <a:pt x="468076" y="925682"/>
                  </a:cubicBezTo>
                  <a:lnTo>
                    <a:pt x="464264" y="925682"/>
                  </a:lnTo>
                  <a:lnTo>
                    <a:pt x="450282" y="930765"/>
                  </a:lnTo>
                  <a:cubicBezTo>
                    <a:pt x="449011" y="932037"/>
                    <a:pt x="449011" y="932037"/>
                    <a:pt x="447740" y="932037"/>
                  </a:cubicBezTo>
                  <a:moveTo>
                    <a:pt x="154132" y="921868"/>
                  </a:moveTo>
                  <a:cubicBezTo>
                    <a:pt x="151590" y="921868"/>
                    <a:pt x="149049" y="920597"/>
                    <a:pt x="149049" y="918055"/>
                  </a:cubicBezTo>
                  <a:lnTo>
                    <a:pt x="140151" y="896446"/>
                  </a:lnTo>
                  <a:cubicBezTo>
                    <a:pt x="138880" y="893905"/>
                    <a:pt x="140151" y="891362"/>
                    <a:pt x="142694" y="890091"/>
                  </a:cubicBezTo>
                  <a:cubicBezTo>
                    <a:pt x="145235" y="888820"/>
                    <a:pt x="147777" y="890091"/>
                    <a:pt x="149049" y="892633"/>
                  </a:cubicBezTo>
                  <a:lnTo>
                    <a:pt x="159217" y="914242"/>
                  </a:lnTo>
                  <a:cubicBezTo>
                    <a:pt x="159217" y="914242"/>
                    <a:pt x="159217" y="915512"/>
                    <a:pt x="159217" y="915512"/>
                  </a:cubicBezTo>
                  <a:cubicBezTo>
                    <a:pt x="159217" y="919326"/>
                    <a:pt x="156675" y="921868"/>
                    <a:pt x="154132" y="921868"/>
                  </a:cubicBezTo>
                  <a:moveTo>
                    <a:pt x="517647" y="912971"/>
                  </a:moveTo>
                  <a:lnTo>
                    <a:pt x="515105" y="912971"/>
                  </a:lnTo>
                  <a:cubicBezTo>
                    <a:pt x="512562" y="912971"/>
                    <a:pt x="510020" y="910429"/>
                    <a:pt x="510020" y="907886"/>
                  </a:cubicBezTo>
                  <a:cubicBezTo>
                    <a:pt x="510020" y="905344"/>
                    <a:pt x="512562" y="902802"/>
                    <a:pt x="515105" y="902802"/>
                  </a:cubicBezTo>
                  <a:lnTo>
                    <a:pt x="516375" y="901531"/>
                  </a:lnTo>
                  <a:cubicBezTo>
                    <a:pt x="517647" y="900260"/>
                    <a:pt x="518918" y="900260"/>
                    <a:pt x="520188" y="900260"/>
                  </a:cubicBezTo>
                  <a:lnTo>
                    <a:pt x="522730" y="900260"/>
                  </a:lnTo>
                  <a:lnTo>
                    <a:pt x="524002" y="898989"/>
                  </a:lnTo>
                  <a:cubicBezTo>
                    <a:pt x="525273" y="897718"/>
                    <a:pt x="526543" y="897718"/>
                    <a:pt x="527815" y="897718"/>
                  </a:cubicBezTo>
                  <a:lnTo>
                    <a:pt x="530357" y="897718"/>
                  </a:lnTo>
                  <a:lnTo>
                    <a:pt x="531628" y="896446"/>
                  </a:lnTo>
                  <a:cubicBezTo>
                    <a:pt x="532899" y="895175"/>
                    <a:pt x="534170" y="895175"/>
                    <a:pt x="535441" y="895175"/>
                  </a:cubicBezTo>
                  <a:lnTo>
                    <a:pt x="536712" y="895175"/>
                  </a:lnTo>
                  <a:cubicBezTo>
                    <a:pt x="537983" y="895175"/>
                    <a:pt x="540525" y="895175"/>
                    <a:pt x="541796" y="896446"/>
                  </a:cubicBezTo>
                  <a:cubicBezTo>
                    <a:pt x="544338" y="897718"/>
                    <a:pt x="544338" y="901531"/>
                    <a:pt x="541796" y="902802"/>
                  </a:cubicBezTo>
                  <a:lnTo>
                    <a:pt x="541796" y="902802"/>
                  </a:lnTo>
                  <a:cubicBezTo>
                    <a:pt x="540525" y="904073"/>
                    <a:pt x="539254" y="904073"/>
                    <a:pt x="537983" y="904073"/>
                  </a:cubicBezTo>
                  <a:lnTo>
                    <a:pt x="537983" y="904073"/>
                  </a:lnTo>
                  <a:lnTo>
                    <a:pt x="536712" y="905344"/>
                  </a:lnTo>
                  <a:cubicBezTo>
                    <a:pt x="535441" y="906615"/>
                    <a:pt x="534170" y="906615"/>
                    <a:pt x="532899" y="906615"/>
                  </a:cubicBezTo>
                  <a:lnTo>
                    <a:pt x="530357" y="906615"/>
                  </a:lnTo>
                  <a:lnTo>
                    <a:pt x="529086" y="907886"/>
                  </a:lnTo>
                  <a:cubicBezTo>
                    <a:pt x="527815" y="909157"/>
                    <a:pt x="526543" y="909157"/>
                    <a:pt x="525273" y="909157"/>
                  </a:cubicBezTo>
                  <a:lnTo>
                    <a:pt x="522730" y="909157"/>
                  </a:lnTo>
                  <a:lnTo>
                    <a:pt x="521460" y="910429"/>
                  </a:lnTo>
                  <a:cubicBezTo>
                    <a:pt x="520188" y="911699"/>
                    <a:pt x="518918" y="912971"/>
                    <a:pt x="517647" y="912971"/>
                  </a:cubicBezTo>
                  <a:moveTo>
                    <a:pt x="585011" y="887549"/>
                  </a:moveTo>
                  <a:lnTo>
                    <a:pt x="581198" y="887549"/>
                  </a:lnTo>
                  <a:cubicBezTo>
                    <a:pt x="578656" y="887549"/>
                    <a:pt x="576114" y="885007"/>
                    <a:pt x="576114" y="882465"/>
                  </a:cubicBezTo>
                  <a:cubicBezTo>
                    <a:pt x="576114" y="879922"/>
                    <a:pt x="578656" y="877380"/>
                    <a:pt x="581198" y="877380"/>
                  </a:cubicBezTo>
                  <a:lnTo>
                    <a:pt x="583740" y="877380"/>
                  </a:lnTo>
                  <a:lnTo>
                    <a:pt x="587553" y="876109"/>
                  </a:lnTo>
                  <a:lnTo>
                    <a:pt x="593909" y="872296"/>
                  </a:lnTo>
                  <a:cubicBezTo>
                    <a:pt x="593909" y="872296"/>
                    <a:pt x="593909" y="872296"/>
                    <a:pt x="595179" y="872296"/>
                  </a:cubicBezTo>
                  <a:lnTo>
                    <a:pt x="602805" y="869754"/>
                  </a:lnTo>
                  <a:cubicBezTo>
                    <a:pt x="605347" y="868483"/>
                    <a:pt x="607890" y="869754"/>
                    <a:pt x="609160" y="872296"/>
                  </a:cubicBezTo>
                  <a:cubicBezTo>
                    <a:pt x="610432" y="874839"/>
                    <a:pt x="609160" y="877380"/>
                    <a:pt x="606619" y="878652"/>
                  </a:cubicBezTo>
                  <a:lnTo>
                    <a:pt x="600264" y="881194"/>
                  </a:lnTo>
                  <a:lnTo>
                    <a:pt x="593909" y="885007"/>
                  </a:lnTo>
                  <a:lnTo>
                    <a:pt x="588824" y="887549"/>
                  </a:lnTo>
                  <a:cubicBezTo>
                    <a:pt x="586282" y="887549"/>
                    <a:pt x="585011" y="887549"/>
                    <a:pt x="585011" y="887549"/>
                  </a:cubicBezTo>
                  <a:moveTo>
                    <a:pt x="129983" y="860856"/>
                  </a:moveTo>
                  <a:cubicBezTo>
                    <a:pt x="128712" y="860856"/>
                    <a:pt x="127441" y="860856"/>
                    <a:pt x="126170" y="859585"/>
                  </a:cubicBezTo>
                  <a:cubicBezTo>
                    <a:pt x="123628" y="859585"/>
                    <a:pt x="122357" y="857043"/>
                    <a:pt x="122357" y="854501"/>
                  </a:cubicBezTo>
                  <a:lnTo>
                    <a:pt x="122357" y="846875"/>
                  </a:lnTo>
                  <a:cubicBezTo>
                    <a:pt x="121086" y="845603"/>
                    <a:pt x="119814" y="844332"/>
                    <a:pt x="119814" y="843062"/>
                  </a:cubicBezTo>
                  <a:lnTo>
                    <a:pt x="119814" y="836706"/>
                  </a:lnTo>
                  <a:cubicBezTo>
                    <a:pt x="119814" y="834164"/>
                    <a:pt x="122357" y="831622"/>
                    <a:pt x="124899" y="831622"/>
                  </a:cubicBezTo>
                  <a:cubicBezTo>
                    <a:pt x="127441" y="831622"/>
                    <a:pt x="129983" y="834164"/>
                    <a:pt x="129983" y="836706"/>
                  </a:cubicBezTo>
                  <a:lnTo>
                    <a:pt x="129983" y="839248"/>
                  </a:lnTo>
                  <a:cubicBezTo>
                    <a:pt x="131254" y="840519"/>
                    <a:pt x="132525" y="841790"/>
                    <a:pt x="132525" y="843062"/>
                  </a:cubicBezTo>
                  <a:lnTo>
                    <a:pt x="132525" y="850688"/>
                  </a:lnTo>
                  <a:cubicBezTo>
                    <a:pt x="133796" y="851959"/>
                    <a:pt x="135067" y="853230"/>
                    <a:pt x="135067" y="854501"/>
                  </a:cubicBezTo>
                  <a:lnTo>
                    <a:pt x="135067" y="855772"/>
                  </a:lnTo>
                  <a:cubicBezTo>
                    <a:pt x="135067" y="858314"/>
                    <a:pt x="132525" y="860856"/>
                    <a:pt x="129983" y="860856"/>
                  </a:cubicBezTo>
                  <a:moveTo>
                    <a:pt x="647291" y="858314"/>
                  </a:moveTo>
                  <a:cubicBezTo>
                    <a:pt x="646020" y="858314"/>
                    <a:pt x="644750" y="858314"/>
                    <a:pt x="643478" y="857043"/>
                  </a:cubicBezTo>
                  <a:cubicBezTo>
                    <a:pt x="640936" y="855772"/>
                    <a:pt x="640936" y="851959"/>
                    <a:pt x="643478" y="850688"/>
                  </a:cubicBezTo>
                  <a:lnTo>
                    <a:pt x="644750" y="849417"/>
                  </a:lnTo>
                  <a:cubicBezTo>
                    <a:pt x="646020" y="848145"/>
                    <a:pt x="647291" y="848145"/>
                    <a:pt x="648563" y="848145"/>
                  </a:cubicBezTo>
                  <a:lnTo>
                    <a:pt x="651105" y="848145"/>
                  </a:lnTo>
                  <a:lnTo>
                    <a:pt x="652376" y="846875"/>
                  </a:lnTo>
                  <a:cubicBezTo>
                    <a:pt x="653646" y="845603"/>
                    <a:pt x="654918" y="845603"/>
                    <a:pt x="656188" y="845603"/>
                  </a:cubicBezTo>
                  <a:lnTo>
                    <a:pt x="658731" y="845603"/>
                  </a:lnTo>
                  <a:lnTo>
                    <a:pt x="660001" y="844332"/>
                  </a:lnTo>
                  <a:cubicBezTo>
                    <a:pt x="661273" y="843062"/>
                    <a:pt x="662544" y="843062"/>
                    <a:pt x="663815" y="843062"/>
                  </a:cubicBezTo>
                  <a:lnTo>
                    <a:pt x="663815" y="843062"/>
                  </a:lnTo>
                  <a:lnTo>
                    <a:pt x="665086" y="841790"/>
                  </a:lnTo>
                  <a:cubicBezTo>
                    <a:pt x="666357" y="840519"/>
                    <a:pt x="667628" y="840519"/>
                    <a:pt x="668899" y="840519"/>
                  </a:cubicBezTo>
                  <a:lnTo>
                    <a:pt x="670170" y="840519"/>
                  </a:lnTo>
                  <a:cubicBezTo>
                    <a:pt x="672712" y="840519"/>
                    <a:pt x="675254" y="843062"/>
                    <a:pt x="675254" y="845603"/>
                  </a:cubicBezTo>
                  <a:cubicBezTo>
                    <a:pt x="675254" y="848145"/>
                    <a:pt x="673983" y="849417"/>
                    <a:pt x="671441" y="850688"/>
                  </a:cubicBezTo>
                  <a:lnTo>
                    <a:pt x="670170" y="851959"/>
                  </a:lnTo>
                  <a:cubicBezTo>
                    <a:pt x="668899" y="853230"/>
                    <a:pt x="667628" y="853230"/>
                    <a:pt x="666357" y="853230"/>
                  </a:cubicBezTo>
                  <a:lnTo>
                    <a:pt x="666357" y="853230"/>
                  </a:lnTo>
                  <a:lnTo>
                    <a:pt x="665086" y="854501"/>
                  </a:lnTo>
                  <a:cubicBezTo>
                    <a:pt x="663815" y="855772"/>
                    <a:pt x="662544" y="855772"/>
                    <a:pt x="661273" y="855772"/>
                  </a:cubicBezTo>
                  <a:lnTo>
                    <a:pt x="658731" y="855772"/>
                  </a:lnTo>
                  <a:lnTo>
                    <a:pt x="657460" y="857043"/>
                  </a:lnTo>
                  <a:cubicBezTo>
                    <a:pt x="656188" y="858314"/>
                    <a:pt x="654918" y="858314"/>
                    <a:pt x="653646" y="858314"/>
                  </a:cubicBezTo>
                  <a:lnTo>
                    <a:pt x="651105" y="858314"/>
                  </a:lnTo>
                  <a:cubicBezTo>
                    <a:pt x="649833" y="858314"/>
                    <a:pt x="648563" y="858314"/>
                    <a:pt x="647291" y="858314"/>
                  </a:cubicBezTo>
                  <a:moveTo>
                    <a:pt x="718469" y="836706"/>
                  </a:moveTo>
                  <a:lnTo>
                    <a:pt x="713385" y="836706"/>
                  </a:lnTo>
                  <a:cubicBezTo>
                    <a:pt x="710842" y="836706"/>
                    <a:pt x="708301" y="834164"/>
                    <a:pt x="708301" y="831622"/>
                  </a:cubicBezTo>
                  <a:cubicBezTo>
                    <a:pt x="708301" y="829079"/>
                    <a:pt x="710842" y="826537"/>
                    <a:pt x="713385" y="826537"/>
                  </a:cubicBezTo>
                  <a:lnTo>
                    <a:pt x="715927" y="826537"/>
                  </a:lnTo>
                  <a:lnTo>
                    <a:pt x="717198" y="825266"/>
                  </a:lnTo>
                  <a:cubicBezTo>
                    <a:pt x="718469" y="823996"/>
                    <a:pt x="719740" y="823996"/>
                    <a:pt x="721011" y="823996"/>
                  </a:cubicBezTo>
                  <a:lnTo>
                    <a:pt x="726095" y="823996"/>
                  </a:lnTo>
                  <a:lnTo>
                    <a:pt x="727366" y="822724"/>
                  </a:lnTo>
                  <a:cubicBezTo>
                    <a:pt x="728637" y="821453"/>
                    <a:pt x="729908" y="821453"/>
                    <a:pt x="731179" y="821453"/>
                  </a:cubicBezTo>
                  <a:lnTo>
                    <a:pt x="736263" y="821453"/>
                  </a:lnTo>
                  <a:cubicBezTo>
                    <a:pt x="738805" y="821453"/>
                    <a:pt x="741347" y="823996"/>
                    <a:pt x="741347" y="826537"/>
                  </a:cubicBezTo>
                  <a:cubicBezTo>
                    <a:pt x="741347" y="829079"/>
                    <a:pt x="740077" y="831622"/>
                    <a:pt x="736263" y="831622"/>
                  </a:cubicBezTo>
                  <a:lnTo>
                    <a:pt x="732450" y="831622"/>
                  </a:lnTo>
                  <a:lnTo>
                    <a:pt x="731179" y="832892"/>
                  </a:lnTo>
                  <a:cubicBezTo>
                    <a:pt x="729908" y="834164"/>
                    <a:pt x="728637" y="834164"/>
                    <a:pt x="727366" y="834164"/>
                  </a:cubicBezTo>
                  <a:lnTo>
                    <a:pt x="722282" y="834164"/>
                  </a:lnTo>
                  <a:lnTo>
                    <a:pt x="721011" y="835435"/>
                  </a:lnTo>
                  <a:cubicBezTo>
                    <a:pt x="721011" y="835435"/>
                    <a:pt x="719740" y="836706"/>
                    <a:pt x="718469" y="836706"/>
                  </a:cubicBezTo>
                  <a:moveTo>
                    <a:pt x="808712" y="826537"/>
                  </a:moveTo>
                  <a:lnTo>
                    <a:pt x="784563" y="826537"/>
                  </a:lnTo>
                  <a:cubicBezTo>
                    <a:pt x="782021" y="826537"/>
                    <a:pt x="779478" y="823996"/>
                    <a:pt x="779478" y="821453"/>
                  </a:cubicBezTo>
                  <a:cubicBezTo>
                    <a:pt x="779478" y="818911"/>
                    <a:pt x="780749" y="816369"/>
                    <a:pt x="784563" y="816369"/>
                  </a:cubicBezTo>
                  <a:lnTo>
                    <a:pt x="809983" y="816369"/>
                  </a:lnTo>
                  <a:cubicBezTo>
                    <a:pt x="812525" y="816369"/>
                    <a:pt x="815067" y="818911"/>
                    <a:pt x="815067" y="821453"/>
                  </a:cubicBezTo>
                  <a:cubicBezTo>
                    <a:pt x="813796" y="825266"/>
                    <a:pt x="811254" y="826537"/>
                    <a:pt x="808712" y="826537"/>
                  </a:cubicBezTo>
                  <a:moveTo>
                    <a:pt x="119814" y="794760"/>
                  </a:moveTo>
                  <a:cubicBezTo>
                    <a:pt x="117273" y="794760"/>
                    <a:pt x="114731" y="792219"/>
                    <a:pt x="114731" y="789676"/>
                  </a:cubicBezTo>
                  <a:lnTo>
                    <a:pt x="114731" y="766797"/>
                  </a:lnTo>
                  <a:cubicBezTo>
                    <a:pt x="114731" y="764255"/>
                    <a:pt x="117273" y="761713"/>
                    <a:pt x="119814" y="761713"/>
                  </a:cubicBezTo>
                  <a:cubicBezTo>
                    <a:pt x="122357" y="761713"/>
                    <a:pt x="124899" y="762983"/>
                    <a:pt x="124899" y="766797"/>
                  </a:cubicBezTo>
                  <a:lnTo>
                    <a:pt x="124899" y="790947"/>
                  </a:lnTo>
                  <a:cubicBezTo>
                    <a:pt x="124899" y="792219"/>
                    <a:pt x="123628" y="794760"/>
                    <a:pt x="119814" y="794760"/>
                  </a:cubicBezTo>
                  <a:moveTo>
                    <a:pt x="122357" y="722309"/>
                  </a:moveTo>
                  <a:cubicBezTo>
                    <a:pt x="119814" y="722309"/>
                    <a:pt x="117273" y="719767"/>
                    <a:pt x="117273" y="717225"/>
                  </a:cubicBezTo>
                  <a:lnTo>
                    <a:pt x="117273" y="703243"/>
                  </a:lnTo>
                  <a:lnTo>
                    <a:pt x="118544" y="693074"/>
                  </a:lnTo>
                  <a:cubicBezTo>
                    <a:pt x="118544" y="690533"/>
                    <a:pt x="121086" y="689261"/>
                    <a:pt x="123628" y="689261"/>
                  </a:cubicBezTo>
                  <a:cubicBezTo>
                    <a:pt x="126170" y="689261"/>
                    <a:pt x="128712" y="691803"/>
                    <a:pt x="127441" y="694346"/>
                  </a:cubicBezTo>
                  <a:lnTo>
                    <a:pt x="126170" y="704514"/>
                  </a:lnTo>
                  <a:lnTo>
                    <a:pt x="126170" y="717225"/>
                  </a:lnTo>
                  <a:cubicBezTo>
                    <a:pt x="127441" y="721038"/>
                    <a:pt x="124899" y="722309"/>
                    <a:pt x="122357" y="722309"/>
                  </a:cubicBezTo>
                  <a:moveTo>
                    <a:pt x="127441" y="651129"/>
                  </a:moveTo>
                  <a:cubicBezTo>
                    <a:pt x="124899" y="651129"/>
                    <a:pt x="122357" y="648586"/>
                    <a:pt x="122357" y="646045"/>
                  </a:cubicBezTo>
                  <a:lnTo>
                    <a:pt x="122357" y="621894"/>
                  </a:lnTo>
                  <a:cubicBezTo>
                    <a:pt x="122357" y="619352"/>
                    <a:pt x="124899" y="616810"/>
                    <a:pt x="127441" y="616810"/>
                  </a:cubicBezTo>
                  <a:cubicBezTo>
                    <a:pt x="129983" y="616810"/>
                    <a:pt x="132525" y="618081"/>
                    <a:pt x="132525" y="621894"/>
                  </a:cubicBezTo>
                  <a:lnTo>
                    <a:pt x="132525" y="646045"/>
                  </a:lnTo>
                  <a:cubicBezTo>
                    <a:pt x="132525" y="648586"/>
                    <a:pt x="129983" y="651129"/>
                    <a:pt x="127441" y="651129"/>
                  </a:cubicBezTo>
                  <a:moveTo>
                    <a:pt x="124899" y="579949"/>
                  </a:moveTo>
                  <a:cubicBezTo>
                    <a:pt x="122357" y="579949"/>
                    <a:pt x="119814" y="578677"/>
                    <a:pt x="119814" y="576136"/>
                  </a:cubicBezTo>
                  <a:lnTo>
                    <a:pt x="119814" y="563425"/>
                  </a:lnTo>
                  <a:lnTo>
                    <a:pt x="118544" y="562154"/>
                  </a:lnTo>
                  <a:cubicBezTo>
                    <a:pt x="117273" y="560883"/>
                    <a:pt x="117273" y="559611"/>
                    <a:pt x="117273" y="558340"/>
                  </a:cubicBezTo>
                  <a:lnTo>
                    <a:pt x="117273" y="551985"/>
                  </a:lnTo>
                  <a:cubicBezTo>
                    <a:pt x="117273" y="549443"/>
                    <a:pt x="119814" y="546900"/>
                    <a:pt x="122357" y="546900"/>
                  </a:cubicBezTo>
                  <a:cubicBezTo>
                    <a:pt x="124899" y="546900"/>
                    <a:pt x="127441" y="549443"/>
                    <a:pt x="127441" y="551985"/>
                  </a:cubicBezTo>
                  <a:lnTo>
                    <a:pt x="127441" y="555798"/>
                  </a:lnTo>
                  <a:lnTo>
                    <a:pt x="128712" y="557070"/>
                  </a:lnTo>
                  <a:cubicBezTo>
                    <a:pt x="129983" y="558340"/>
                    <a:pt x="129983" y="559611"/>
                    <a:pt x="129983" y="560883"/>
                  </a:cubicBezTo>
                  <a:lnTo>
                    <a:pt x="129983" y="574864"/>
                  </a:lnTo>
                  <a:cubicBezTo>
                    <a:pt x="129983" y="577407"/>
                    <a:pt x="127441" y="579949"/>
                    <a:pt x="124899" y="579949"/>
                  </a:cubicBezTo>
                  <a:moveTo>
                    <a:pt x="118544" y="510040"/>
                  </a:moveTo>
                  <a:cubicBezTo>
                    <a:pt x="116002" y="510040"/>
                    <a:pt x="113459" y="507497"/>
                    <a:pt x="113459" y="504955"/>
                  </a:cubicBezTo>
                  <a:lnTo>
                    <a:pt x="113459" y="501142"/>
                  </a:lnTo>
                  <a:lnTo>
                    <a:pt x="112189" y="497329"/>
                  </a:lnTo>
                  <a:cubicBezTo>
                    <a:pt x="112189" y="496057"/>
                    <a:pt x="112189" y="496057"/>
                    <a:pt x="112189" y="494787"/>
                  </a:cubicBezTo>
                  <a:lnTo>
                    <a:pt x="112189" y="482076"/>
                  </a:lnTo>
                  <a:cubicBezTo>
                    <a:pt x="112189" y="479534"/>
                    <a:pt x="113459" y="478263"/>
                    <a:pt x="114731" y="476991"/>
                  </a:cubicBezTo>
                  <a:cubicBezTo>
                    <a:pt x="117273" y="475721"/>
                    <a:pt x="119814" y="476991"/>
                    <a:pt x="121086" y="479534"/>
                  </a:cubicBezTo>
                  <a:cubicBezTo>
                    <a:pt x="121086" y="480805"/>
                    <a:pt x="122357" y="480805"/>
                    <a:pt x="122357" y="482076"/>
                  </a:cubicBezTo>
                  <a:lnTo>
                    <a:pt x="122357" y="494787"/>
                  </a:lnTo>
                  <a:lnTo>
                    <a:pt x="123628" y="498600"/>
                  </a:lnTo>
                  <a:cubicBezTo>
                    <a:pt x="123628" y="499871"/>
                    <a:pt x="123628" y="499871"/>
                    <a:pt x="123628" y="501142"/>
                  </a:cubicBezTo>
                  <a:lnTo>
                    <a:pt x="123628" y="506227"/>
                  </a:lnTo>
                  <a:cubicBezTo>
                    <a:pt x="122357" y="507497"/>
                    <a:pt x="121086" y="510040"/>
                    <a:pt x="118544" y="510040"/>
                  </a:cubicBezTo>
                  <a:moveTo>
                    <a:pt x="108376" y="440131"/>
                  </a:moveTo>
                  <a:cubicBezTo>
                    <a:pt x="105833" y="440131"/>
                    <a:pt x="103291" y="437588"/>
                    <a:pt x="103291" y="435046"/>
                  </a:cubicBezTo>
                  <a:lnTo>
                    <a:pt x="103291" y="433775"/>
                  </a:lnTo>
                  <a:lnTo>
                    <a:pt x="102021" y="429962"/>
                  </a:lnTo>
                  <a:cubicBezTo>
                    <a:pt x="102021" y="428691"/>
                    <a:pt x="102021" y="428691"/>
                    <a:pt x="102021" y="427420"/>
                  </a:cubicBezTo>
                  <a:lnTo>
                    <a:pt x="102021" y="419793"/>
                  </a:lnTo>
                  <a:lnTo>
                    <a:pt x="100749" y="418522"/>
                  </a:lnTo>
                  <a:cubicBezTo>
                    <a:pt x="99478" y="417251"/>
                    <a:pt x="99478" y="415980"/>
                    <a:pt x="99478" y="414709"/>
                  </a:cubicBezTo>
                  <a:lnTo>
                    <a:pt x="99478" y="410896"/>
                  </a:lnTo>
                  <a:cubicBezTo>
                    <a:pt x="99478" y="408354"/>
                    <a:pt x="102021" y="405811"/>
                    <a:pt x="104563" y="405811"/>
                  </a:cubicBezTo>
                  <a:cubicBezTo>
                    <a:pt x="107104" y="405811"/>
                    <a:pt x="109646" y="408354"/>
                    <a:pt x="109646" y="410896"/>
                  </a:cubicBezTo>
                  <a:lnTo>
                    <a:pt x="109646" y="413437"/>
                  </a:lnTo>
                  <a:lnTo>
                    <a:pt x="110918" y="414709"/>
                  </a:lnTo>
                  <a:cubicBezTo>
                    <a:pt x="112189" y="415980"/>
                    <a:pt x="112189" y="417251"/>
                    <a:pt x="112189" y="418522"/>
                  </a:cubicBezTo>
                  <a:lnTo>
                    <a:pt x="112189" y="426148"/>
                  </a:lnTo>
                  <a:lnTo>
                    <a:pt x="113459" y="429962"/>
                  </a:lnTo>
                  <a:cubicBezTo>
                    <a:pt x="113459" y="431233"/>
                    <a:pt x="113459" y="431233"/>
                    <a:pt x="113459" y="432504"/>
                  </a:cubicBezTo>
                  <a:lnTo>
                    <a:pt x="113459" y="435046"/>
                  </a:lnTo>
                  <a:cubicBezTo>
                    <a:pt x="113459" y="437588"/>
                    <a:pt x="110918" y="440131"/>
                    <a:pt x="108376" y="440131"/>
                  </a:cubicBezTo>
                  <a:moveTo>
                    <a:pt x="96936" y="371492"/>
                  </a:moveTo>
                  <a:cubicBezTo>
                    <a:pt x="94394" y="371492"/>
                    <a:pt x="91852" y="368950"/>
                    <a:pt x="91852" y="366408"/>
                  </a:cubicBezTo>
                  <a:lnTo>
                    <a:pt x="91852" y="365137"/>
                  </a:lnTo>
                  <a:lnTo>
                    <a:pt x="90581" y="361324"/>
                  </a:lnTo>
                  <a:cubicBezTo>
                    <a:pt x="90581" y="360053"/>
                    <a:pt x="90581" y="360053"/>
                    <a:pt x="90581" y="358781"/>
                  </a:cubicBezTo>
                  <a:lnTo>
                    <a:pt x="90581" y="351155"/>
                  </a:lnTo>
                  <a:lnTo>
                    <a:pt x="89310" y="347342"/>
                  </a:lnTo>
                  <a:cubicBezTo>
                    <a:pt x="89310" y="346071"/>
                    <a:pt x="89310" y="346071"/>
                    <a:pt x="89310" y="344800"/>
                  </a:cubicBezTo>
                  <a:lnTo>
                    <a:pt x="89310" y="343528"/>
                  </a:lnTo>
                  <a:cubicBezTo>
                    <a:pt x="89310" y="340987"/>
                    <a:pt x="91852" y="338445"/>
                    <a:pt x="94394" y="338445"/>
                  </a:cubicBezTo>
                  <a:cubicBezTo>
                    <a:pt x="96936" y="338445"/>
                    <a:pt x="99478" y="340987"/>
                    <a:pt x="99478" y="343528"/>
                  </a:cubicBezTo>
                  <a:lnTo>
                    <a:pt x="99478" y="344800"/>
                  </a:lnTo>
                  <a:lnTo>
                    <a:pt x="100749" y="348613"/>
                  </a:lnTo>
                  <a:cubicBezTo>
                    <a:pt x="100749" y="349884"/>
                    <a:pt x="100749" y="349884"/>
                    <a:pt x="100749" y="351155"/>
                  </a:cubicBezTo>
                  <a:lnTo>
                    <a:pt x="100749" y="358781"/>
                  </a:lnTo>
                  <a:lnTo>
                    <a:pt x="102021" y="362594"/>
                  </a:lnTo>
                  <a:cubicBezTo>
                    <a:pt x="102021" y="363866"/>
                    <a:pt x="102021" y="363866"/>
                    <a:pt x="102021" y="365137"/>
                  </a:cubicBezTo>
                  <a:lnTo>
                    <a:pt x="102021" y="367679"/>
                  </a:lnTo>
                  <a:cubicBezTo>
                    <a:pt x="102021" y="368950"/>
                    <a:pt x="99478" y="371492"/>
                    <a:pt x="96936" y="371492"/>
                  </a:cubicBezTo>
                  <a:moveTo>
                    <a:pt x="82955" y="301583"/>
                  </a:moveTo>
                  <a:cubicBezTo>
                    <a:pt x="81684" y="301583"/>
                    <a:pt x="79142" y="300312"/>
                    <a:pt x="77871" y="299041"/>
                  </a:cubicBezTo>
                  <a:lnTo>
                    <a:pt x="77871" y="297770"/>
                  </a:lnTo>
                  <a:cubicBezTo>
                    <a:pt x="77871" y="296499"/>
                    <a:pt x="77871" y="296499"/>
                    <a:pt x="77871" y="295228"/>
                  </a:cubicBezTo>
                  <a:lnTo>
                    <a:pt x="77871" y="288872"/>
                  </a:lnTo>
                  <a:lnTo>
                    <a:pt x="72787" y="274891"/>
                  </a:lnTo>
                  <a:cubicBezTo>
                    <a:pt x="71516" y="272348"/>
                    <a:pt x="72787" y="269806"/>
                    <a:pt x="75328" y="268535"/>
                  </a:cubicBezTo>
                  <a:cubicBezTo>
                    <a:pt x="77871" y="267264"/>
                    <a:pt x="80413" y="268535"/>
                    <a:pt x="81684" y="271078"/>
                  </a:cubicBezTo>
                  <a:lnTo>
                    <a:pt x="86768" y="286330"/>
                  </a:lnTo>
                  <a:cubicBezTo>
                    <a:pt x="86768" y="286330"/>
                    <a:pt x="86768" y="287601"/>
                    <a:pt x="86768" y="287601"/>
                  </a:cubicBezTo>
                  <a:lnTo>
                    <a:pt x="86768" y="293957"/>
                  </a:lnTo>
                  <a:cubicBezTo>
                    <a:pt x="88039" y="296499"/>
                    <a:pt x="86768" y="299041"/>
                    <a:pt x="84226" y="300312"/>
                  </a:cubicBezTo>
                  <a:cubicBezTo>
                    <a:pt x="84226" y="301583"/>
                    <a:pt x="82955" y="301583"/>
                    <a:pt x="82955" y="301583"/>
                  </a:cubicBezTo>
                  <a:moveTo>
                    <a:pt x="67703" y="231674"/>
                  </a:moveTo>
                  <a:cubicBezTo>
                    <a:pt x="65160" y="231674"/>
                    <a:pt x="62618" y="229132"/>
                    <a:pt x="62618" y="226590"/>
                  </a:cubicBezTo>
                  <a:lnTo>
                    <a:pt x="62618" y="225318"/>
                  </a:lnTo>
                  <a:lnTo>
                    <a:pt x="61347" y="224048"/>
                  </a:lnTo>
                  <a:cubicBezTo>
                    <a:pt x="60077" y="222776"/>
                    <a:pt x="60077" y="221505"/>
                    <a:pt x="60077" y="220235"/>
                  </a:cubicBezTo>
                  <a:lnTo>
                    <a:pt x="60077" y="215150"/>
                  </a:lnTo>
                  <a:lnTo>
                    <a:pt x="58805" y="213879"/>
                  </a:lnTo>
                  <a:cubicBezTo>
                    <a:pt x="57535" y="212608"/>
                    <a:pt x="57535" y="211337"/>
                    <a:pt x="57535" y="210065"/>
                  </a:cubicBezTo>
                  <a:lnTo>
                    <a:pt x="57535" y="204982"/>
                  </a:lnTo>
                  <a:cubicBezTo>
                    <a:pt x="57535" y="202439"/>
                    <a:pt x="60077" y="199897"/>
                    <a:pt x="62618" y="199897"/>
                  </a:cubicBezTo>
                  <a:cubicBezTo>
                    <a:pt x="65160" y="199897"/>
                    <a:pt x="67703" y="201168"/>
                    <a:pt x="67703" y="203710"/>
                  </a:cubicBezTo>
                  <a:lnTo>
                    <a:pt x="67703" y="207524"/>
                  </a:lnTo>
                  <a:lnTo>
                    <a:pt x="68973" y="208795"/>
                  </a:lnTo>
                  <a:cubicBezTo>
                    <a:pt x="70245" y="210065"/>
                    <a:pt x="70245" y="211337"/>
                    <a:pt x="70245" y="212608"/>
                  </a:cubicBezTo>
                  <a:lnTo>
                    <a:pt x="70245" y="220235"/>
                  </a:lnTo>
                  <a:lnTo>
                    <a:pt x="71516" y="221505"/>
                  </a:lnTo>
                  <a:cubicBezTo>
                    <a:pt x="72787" y="222776"/>
                    <a:pt x="72787" y="224048"/>
                    <a:pt x="72787" y="225318"/>
                  </a:cubicBezTo>
                  <a:lnTo>
                    <a:pt x="72787" y="227861"/>
                  </a:lnTo>
                  <a:cubicBezTo>
                    <a:pt x="72787" y="230403"/>
                    <a:pt x="70245" y="231674"/>
                    <a:pt x="67703" y="231674"/>
                  </a:cubicBezTo>
                  <a:moveTo>
                    <a:pt x="51179" y="166849"/>
                  </a:moveTo>
                  <a:cubicBezTo>
                    <a:pt x="48637" y="166849"/>
                    <a:pt x="46095" y="165578"/>
                    <a:pt x="46095" y="161765"/>
                  </a:cubicBezTo>
                  <a:lnTo>
                    <a:pt x="46095" y="160494"/>
                  </a:lnTo>
                  <a:lnTo>
                    <a:pt x="44824" y="159222"/>
                  </a:lnTo>
                  <a:cubicBezTo>
                    <a:pt x="43553" y="157952"/>
                    <a:pt x="43553" y="156681"/>
                    <a:pt x="43553" y="155409"/>
                  </a:cubicBezTo>
                  <a:lnTo>
                    <a:pt x="43553" y="152867"/>
                  </a:lnTo>
                  <a:lnTo>
                    <a:pt x="42282" y="151596"/>
                  </a:lnTo>
                  <a:cubicBezTo>
                    <a:pt x="41011" y="150325"/>
                    <a:pt x="41011" y="149054"/>
                    <a:pt x="41011" y="147783"/>
                  </a:cubicBezTo>
                  <a:lnTo>
                    <a:pt x="41011" y="146512"/>
                  </a:lnTo>
                  <a:lnTo>
                    <a:pt x="39740" y="142699"/>
                  </a:lnTo>
                  <a:cubicBezTo>
                    <a:pt x="39740" y="141428"/>
                    <a:pt x="39740" y="141428"/>
                    <a:pt x="39740" y="140156"/>
                  </a:cubicBezTo>
                  <a:lnTo>
                    <a:pt x="39740" y="137615"/>
                  </a:lnTo>
                  <a:cubicBezTo>
                    <a:pt x="39740" y="135072"/>
                    <a:pt x="42282" y="132530"/>
                    <a:pt x="44824" y="132530"/>
                  </a:cubicBezTo>
                  <a:cubicBezTo>
                    <a:pt x="47366" y="132530"/>
                    <a:pt x="49908" y="135072"/>
                    <a:pt x="49908" y="137615"/>
                  </a:cubicBezTo>
                  <a:lnTo>
                    <a:pt x="49908" y="138885"/>
                  </a:lnTo>
                  <a:lnTo>
                    <a:pt x="51179" y="142699"/>
                  </a:lnTo>
                  <a:cubicBezTo>
                    <a:pt x="51179" y="143970"/>
                    <a:pt x="51179" y="143970"/>
                    <a:pt x="51179" y="145241"/>
                  </a:cubicBezTo>
                  <a:lnTo>
                    <a:pt x="51179" y="145241"/>
                  </a:lnTo>
                  <a:lnTo>
                    <a:pt x="52450" y="146512"/>
                  </a:lnTo>
                  <a:cubicBezTo>
                    <a:pt x="53722" y="147783"/>
                    <a:pt x="53722" y="149054"/>
                    <a:pt x="53722" y="150325"/>
                  </a:cubicBezTo>
                  <a:lnTo>
                    <a:pt x="53722" y="152867"/>
                  </a:lnTo>
                  <a:lnTo>
                    <a:pt x="54992" y="154139"/>
                  </a:lnTo>
                  <a:cubicBezTo>
                    <a:pt x="56263" y="155409"/>
                    <a:pt x="56263" y="156681"/>
                    <a:pt x="56263" y="157952"/>
                  </a:cubicBezTo>
                  <a:lnTo>
                    <a:pt x="56263" y="160494"/>
                  </a:lnTo>
                  <a:cubicBezTo>
                    <a:pt x="56263" y="164307"/>
                    <a:pt x="53722" y="166849"/>
                    <a:pt x="51179" y="166849"/>
                  </a:cubicBezTo>
                  <a:moveTo>
                    <a:pt x="29572" y="102024"/>
                  </a:moveTo>
                  <a:cubicBezTo>
                    <a:pt x="28301" y="102024"/>
                    <a:pt x="25759" y="100753"/>
                    <a:pt x="25759" y="99482"/>
                  </a:cubicBezTo>
                  <a:lnTo>
                    <a:pt x="24487" y="98211"/>
                  </a:lnTo>
                  <a:cubicBezTo>
                    <a:pt x="23217" y="96940"/>
                    <a:pt x="23217" y="95669"/>
                    <a:pt x="23217" y="94398"/>
                  </a:cubicBezTo>
                  <a:lnTo>
                    <a:pt x="23217" y="89313"/>
                  </a:lnTo>
                  <a:lnTo>
                    <a:pt x="21946" y="88042"/>
                  </a:lnTo>
                  <a:cubicBezTo>
                    <a:pt x="20674" y="86772"/>
                    <a:pt x="20674" y="85500"/>
                    <a:pt x="20674" y="84229"/>
                  </a:cubicBezTo>
                  <a:lnTo>
                    <a:pt x="20674" y="81687"/>
                  </a:lnTo>
                  <a:lnTo>
                    <a:pt x="19404" y="80416"/>
                  </a:lnTo>
                  <a:cubicBezTo>
                    <a:pt x="18132" y="79145"/>
                    <a:pt x="18132" y="77874"/>
                    <a:pt x="18132" y="76602"/>
                  </a:cubicBezTo>
                  <a:lnTo>
                    <a:pt x="18132" y="74061"/>
                  </a:lnTo>
                  <a:cubicBezTo>
                    <a:pt x="18132" y="71519"/>
                    <a:pt x="20674" y="68976"/>
                    <a:pt x="23217" y="68976"/>
                  </a:cubicBezTo>
                  <a:cubicBezTo>
                    <a:pt x="25759" y="68976"/>
                    <a:pt x="28301" y="71519"/>
                    <a:pt x="28301" y="74061"/>
                  </a:cubicBezTo>
                  <a:lnTo>
                    <a:pt x="28301" y="74061"/>
                  </a:lnTo>
                  <a:lnTo>
                    <a:pt x="29572" y="75332"/>
                  </a:lnTo>
                  <a:cubicBezTo>
                    <a:pt x="30842" y="76602"/>
                    <a:pt x="30842" y="77874"/>
                    <a:pt x="30842" y="79145"/>
                  </a:cubicBezTo>
                  <a:lnTo>
                    <a:pt x="30842" y="81687"/>
                  </a:lnTo>
                  <a:lnTo>
                    <a:pt x="32114" y="82958"/>
                  </a:lnTo>
                  <a:cubicBezTo>
                    <a:pt x="33385" y="84229"/>
                    <a:pt x="33385" y="85500"/>
                    <a:pt x="33385" y="86772"/>
                  </a:cubicBezTo>
                  <a:lnTo>
                    <a:pt x="33385" y="91856"/>
                  </a:lnTo>
                  <a:lnTo>
                    <a:pt x="34656" y="93127"/>
                  </a:lnTo>
                  <a:cubicBezTo>
                    <a:pt x="35927" y="94398"/>
                    <a:pt x="35927" y="95669"/>
                    <a:pt x="35927" y="96940"/>
                  </a:cubicBezTo>
                  <a:cubicBezTo>
                    <a:pt x="34656" y="99482"/>
                    <a:pt x="32114" y="102024"/>
                    <a:pt x="29572" y="102024"/>
                  </a:cubicBezTo>
                  <a:moveTo>
                    <a:pt x="568488" y="93127"/>
                  </a:moveTo>
                  <a:lnTo>
                    <a:pt x="559591" y="93127"/>
                  </a:lnTo>
                  <a:cubicBezTo>
                    <a:pt x="557048" y="93127"/>
                    <a:pt x="554506" y="90585"/>
                    <a:pt x="554506" y="88042"/>
                  </a:cubicBezTo>
                  <a:cubicBezTo>
                    <a:pt x="554506" y="85500"/>
                    <a:pt x="557048" y="82958"/>
                    <a:pt x="559591" y="82958"/>
                  </a:cubicBezTo>
                  <a:lnTo>
                    <a:pt x="567216" y="82958"/>
                  </a:lnTo>
                  <a:lnTo>
                    <a:pt x="568488" y="81687"/>
                  </a:lnTo>
                  <a:cubicBezTo>
                    <a:pt x="569759" y="80416"/>
                    <a:pt x="571029" y="80416"/>
                    <a:pt x="572301" y="80416"/>
                  </a:cubicBezTo>
                  <a:lnTo>
                    <a:pt x="579927" y="80416"/>
                  </a:lnTo>
                  <a:cubicBezTo>
                    <a:pt x="582469" y="79145"/>
                    <a:pt x="585011" y="79145"/>
                    <a:pt x="587553" y="80416"/>
                  </a:cubicBezTo>
                  <a:cubicBezTo>
                    <a:pt x="590095" y="81687"/>
                    <a:pt x="590095" y="85500"/>
                    <a:pt x="587553" y="86772"/>
                  </a:cubicBezTo>
                  <a:lnTo>
                    <a:pt x="586282" y="88042"/>
                  </a:lnTo>
                  <a:cubicBezTo>
                    <a:pt x="585011" y="89313"/>
                    <a:pt x="583740" y="89313"/>
                    <a:pt x="582469" y="89313"/>
                  </a:cubicBezTo>
                  <a:lnTo>
                    <a:pt x="574843" y="89313"/>
                  </a:lnTo>
                  <a:lnTo>
                    <a:pt x="573572" y="90585"/>
                  </a:lnTo>
                  <a:cubicBezTo>
                    <a:pt x="571029" y="91856"/>
                    <a:pt x="569759" y="93127"/>
                    <a:pt x="568488" y="93127"/>
                  </a:cubicBezTo>
                  <a:moveTo>
                    <a:pt x="628226" y="76602"/>
                  </a:moveTo>
                  <a:cubicBezTo>
                    <a:pt x="625684" y="76602"/>
                    <a:pt x="624413" y="75332"/>
                    <a:pt x="623142" y="72789"/>
                  </a:cubicBezTo>
                  <a:cubicBezTo>
                    <a:pt x="621871" y="70247"/>
                    <a:pt x="623142" y="67706"/>
                    <a:pt x="625684" y="66434"/>
                  </a:cubicBezTo>
                  <a:lnTo>
                    <a:pt x="626955" y="66434"/>
                  </a:lnTo>
                  <a:cubicBezTo>
                    <a:pt x="626955" y="66434"/>
                    <a:pt x="628226" y="66434"/>
                    <a:pt x="628226" y="66434"/>
                  </a:cubicBezTo>
                  <a:lnTo>
                    <a:pt x="634581" y="66434"/>
                  </a:lnTo>
                  <a:lnTo>
                    <a:pt x="638395" y="65163"/>
                  </a:lnTo>
                  <a:lnTo>
                    <a:pt x="646020" y="62621"/>
                  </a:lnTo>
                  <a:cubicBezTo>
                    <a:pt x="646020" y="62621"/>
                    <a:pt x="647291" y="62621"/>
                    <a:pt x="647291" y="62621"/>
                  </a:cubicBezTo>
                  <a:lnTo>
                    <a:pt x="649833" y="62621"/>
                  </a:lnTo>
                  <a:cubicBezTo>
                    <a:pt x="652376" y="62621"/>
                    <a:pt x="654918" y="65163"/>
                    <a:pt x="654918" y="67706"/>
                  </a:cubicBezTo>
                  <a:cubicBezTo>
                    <a:pt x="654918" y="70247"/>
                    <a:pt x="652376" y="72789"/>
                    <a:pt x="649833" y="72789"/>
                  </a:cubicBezTo>
                  <a:lnTo>
                    <a:pt x="647291" y="72789"/>
                  </a:lnTo>
                  <a:lnTo>
                    <a:pt x="640936" y="75332"/>
                  </a:lnTo>
                  <a:lnTo>
                    <a:pt x="639665" y="75332"/>
                  </a:lnTo>
                  <a:cubicBezTo>
                    <a:pt x="638395" y="75332"/>
                    <a:pt x="638395" y="75332"/>
                    <a:pt x="637123" y="75332"/>
                  </a:cubicBezTo>
                  <a:lnTo>
                    <a:pt x="629497" y="75332"/>
                  </a:lnTo>
                  <a:cubicBezTo>
                    <a:pt x="629497" y="76602"/>
                    <a:pt x="628226" y="76602"/>
                    <a:pt x="628226" y="76602"/>
                  </a:cubicBezTo>
                  <a:moveTo>
                    <a:pt x="699404" y="62621"/>
                  </a:moveTo>
                  <a:lnTo>
                    <a:pt x="698132" y="62621"/>
                  </a:lnTo>
                  <a:cubicBezTo>
                    <a:pt x="695591" y="62621"/>
                    <a:pt x="693049" y="60079"/>
                    <a:pt x="693049" y="57536"/>
                  </a:cubicBezTo>
                  <a:cubicBezTo>
                    <a:pt x="693049" y="54995"/>
                    <a:pt x="695591" y="52452"/>
                    <a:pt x="698132" y="52452"/>
                  </a:cubicBezTo>
                  <a:lnTo>
                    <a:pt x="699404" y="52452"/>
                  </a:lnTo>
                  <a:lnTo>
                    <a:pt x="722282" y="47368"/>
                  </a:lnTo>
                  <a:cubicBezTo>
                    <a:pt x="724824" y="47368"/>
                    <a:pt x="727366" y="48639"/>
                    <a:pt x="728637" y="51181"/>
                  </a:cubicBezTo>
                  <a:cubicBezTo>
                    <a:pt x="728637" y="53723"/>
                    <a:pt x="727366" y="56266"/>
                    <a:pt x="724824" y="57536"/>
                  </a:cubicBezTo>
                  <a:lnTo>
                    <a:pt x="699404" y="62621"/>
                  </a:lnTo>
                  <a:cubicBezTo>
                    <a:pt x="699404" y="62621"/>
                    <a:pt x="699404" y="62621"/>
                    <a:pt x="699404" y="62621"/>
                  </a:cubicBezTo>
                  <a:moveTo>
                    <a:pt x="11777" y="33386"/>
                  </a:moveTo>
                  <a:cubicBezTo>
                    <a:pt x="9236" y="33386"/>
                    <a:pt x="7964" y="32115"/>
                    <a:pt x="6693" y="29573"/>
                  </a:cubicBezTo>
                  <a:lnTo>
                    <a:pt x="338" y="6693"/>
                  </a:lnTo>
                  <a:cubicBezTo>
                    <a:pt x="-933" y="4152"/>
                    <a:pt x="1609" y="1609"/>
                    <a:pt x="4151" y="338"/>
                  </a:cubicBezTo>
                  <a:cubicBezTo>
                    <a:pt x="6693" y="-933"/>
                    <a:pt x="9236" y="1609"/>
                    <a:pt x="10506" y="4152"/>
                  </a:cubicBezTo>
                  <a:lnTo>
                    <a:pt x="16861" y="27031"/>
                  </a:lnTo>
                  <a:cubicBezTo>
                    <a:pt x="16861" y="30844"/>
                    <a:pt x="15591" y="33386"/>
                    <a:pt x="11777" y="33386"/>
                  </a:cubicBezTo>
                  <a:cubicBezTo>
                    <a:pt x="11777" y="33386"/>
                    <a:pt x="11777" y="33386"/>
                    <a:pt x="11777" y="33386"/>
                  </a:cubicBezTo>
                </a:path>
              </a:pathLst>
            </a:custGeom>
            <a:solidFill>
              <a:srgbClr val="65C8D0"/>
            </a:solidFill>
            <a:ln w="3649"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E141A579-16AE-424B-8B16-A21EEB1B59A0}"/>
                </a:ext>
              </a:extLst>
            </p:cNvPr>
            <p:cNvSpPr/>
            <p:nvPr/>
          </p:nvSpPr>
          <p:spPr>
            <a:xfrm>
              <a:off x="8879401" y="9824608"/>
              <a:ext cx="559252" cy="198288"/>
            </a:xfrm>
            <a:custGeom>
              <a:avLst/>
              <a:gdLst>
                <a:gd name="connsiteX0" fmla="*/ 244038 w 559252"/>
                <a:gd name="connsiteY0" fmla="*/ 198288 h 198288"/>
                <a:gd name="connsiteX1" fmla="*/ 237682 w 559252"/>
                <a:gd name="connsiteY1" fmla="*/ 198288 h 198288"/>
                <a:gd name="connsiteX2" fmla="*/ 237682 w 559252"/>
                <a:gd name="connsiteY2" fmla="*/ 195746 h 198288"/>
                <a:gd name="connsiteX3" fmla="*/ 227514 w 559252"/>
                <a:gd name="connsiteY3" fmla="*/ 195746 h 198288"/>
                <a:gd name="connsiteX4" fmla="*/ 227514 w 559252"/>
                <a:gd name="connsiteY4" fmla="*/ 193204 h 198288"/>
                <a:gd name="connsiteX5" fmla="*/ 222430 w 559252"/>
                <a:gd name="connsiteY5" fmla="*/ 193204 h 198288"/>
                <a:gd name="connsiteX6" fmla="*/ 222430 w 559252"/>
                <a:gd name="connsiteY6" fmla="*/ 185578 h 198288"/>
                <a:gd name="connsiteX7" fmla="*/ 226244 w 559252"/>
                <a:gd name="connsiteY7" fmla="*/ 185578 h 198288"/>
                <a:gd name="connsiteX8" fmla="*/ 226244 w 559252"/>
                <a:gd name="connsiteY8" fmla="*/ 180493 h 198288"/>
                <a:gd name="connsiteX9" fmla="*/ 232599 w 559252"/>
                <a:gd name="connsiteY9" fmla="*/ 180493 h 198288"/>
                <a:gd name="connsiteX10" fmla="*/ 232599 w 559252"/>
                <a:gd name="connsiteY10" fmla="*/ 183035 h 198288"/>
                <a:gd name="connsiteX11" fmla="*/ 237682 w 559252"/>
                <a:gd name="connsiteY11" fmla="*/ 183035 h 198288"/>
                <a:gd name="connsiteX12" fmla="*/ 237682 w 559252"/>
                <a:gd name="connsiteY12" fmla="*/ 185578 h 198288"/>
                <a:gd name="connsiteX13" fmla="*/ 246580 w 559252"/>
                <a:gd name="connsiteY13" fmla="*/ 185578 h 198288"/>
                <a:gd name="connsiteX14" fmla="*/ 246580 w 559252"/>
                <a:gd name="connsiteY14" fmla="*/ 193204 h 198288"/>
                <a:gd name="connsiteX15" fmla="*/ 244038 w 559252"/>
                <a:gd name="connsiteY15" fmla="*/ 193204 h 198288"/>
                <a:gd name="connsiteX16" fmla="*/ 244038 w 559252"/>
                <a:gd name="connsiteY16" fmla="*/ 198288 h 198288"/>
                <a:gd name="connsiteX17" fmla="*/ 288524 w 559252"/>
                <a:gd name="connsiteY17" fmla="*/ 180493 h 198288"/>
                <a:gd name="connsiteX18" fmla="*/ 282168 w 559252"/>
                <a:gd name="connsiteY18" fmla="*/ 180493 h 198288"/>
                <a:gd name="connsiteX19" fmla="*/ 282168 w 559252"/>
                <a:gd name="connsiteY19" fmla="*/ 175409 h 198288"/>
                <a:gd name="connsiteX20" fmla="*/ 279626 w 559252"/>
                <a:gd name="connsiteY20" fmla="*/ 175409 h 198288"/>
                <a:gd name="connsiteX21" fmla="*/ 279626 w 559252"/>
                <a:gd name="connsiteY21" fmla="*/ 167782 h 198288"/>
                <a:gd name="connsiteX22" fmla="*/ 282168 w 559252"/>
                <a:gd name="connsiteY22" fmla="*/ 167782 h 198288"/>
                <a:gd name="connsiteX23" fmla="*/ 282168 w 559252"/>
                <a:gd name="connsiteY23" fmla="*/ 165240 h 198288"/>
                <a:gd name="connsiteX24" fmla="*/ 287253 w 559252"/>
                <a:gd name="connsiteY24" fmla="*/ 165240 h 198288"/>
                <a:gd name="connsiteX25" fmla="*/ 294879 w 559252"/>
                <a:gd name="connsiteY25" fmla="*/ 157614 h 198288"/>
                <a:gd name="connsiteX26" fmla="*/ 302505 w 559252"/>
                <a:gd name="connsiteY26" fmla="*/ 163969 h 198288"/>
                <a:gd name="connsiteX27" fmla="*/ 292336 w 559252"/>
                <a:gd name="connsiteY27" fmla="*/ 174138 h 198288"/>
                <a:gd name="connsiteX28" fmla="*/ 292336 w 559252"/>
                <a:gd name="connsiteY28" fmla="*/ 176680 h 198288"/>
                <a:gd name="connsiteX29" fmla="*/ 289795 w 559252"/>
                <a:gd name="connsiteY29" fmla="*/ 176680 h 198288"/>
                <a:gd name="connsiteX30" fmla="*/ 289795 w 559252"/>
                <a:gd name="connsiteY30" fmla="*/ 180493 h 198288"/>
                <a:gd name="connsiteX31" fmla="*/ 194468 w 559252"/>
                <a:gd name="connsiteY31" fmla="*/ 171595 h 198288"/>
                <a:gd name="connsiteX32" fmla="*/ 186841 w 559252"/>
                <a:gd name="connsiteY32" fmla="*/ 171595 h 198288"/>
                <a:gd name="connsiteX33" fmla="*/ 186841 w 559252"/>
                <a:gd name="connsiteY33" fmla="*/ 169054 h 198288"/>
                <a:gd name="connsiteX34" fmla="*/ 184299 w 559252"/>
                <a:gd name="connsiteY34" fmla="*/ 169054 h 198288"/>
                <a:gd name="connsiteX35" fmla="*/ 184299 w 559252"/>
                <a:gd name="connsiteY35" fmla="*/ 166511 h 198288"/>
                <a:gd name="connsiteX36" fmla="*/ 183028 w 559252"/>
                <a:gd name="connsiteY36" fmla="*/ 166511 h 198288"/>
                <a:gd name="connsiteX37" fmla="*/ 183028 w 559252"/>
                <a:gd name="connsiteY37" fmla="*/ 163969 h 198288"/>
                <a:gd name="connsiteX38" fmla="*/ 180486 w 559252"/>
                <a:gd name="connsiteY38" fmla="*/ 163969 h 198288"/>
                <a:gd name="connsiteX39" fmla="*/ 180486 w 559252"/>
                <a:gd name="connsiteY39" fmla="*/ 161427 h 198288"/>
                <a:gd name="connsiteX40" fmla="*/ 177944 w 559252"/>
                <a:gd name="connsiteY40" fmla="*/ 161427 h 198288"/>
                <a:gd name="connsiteX41" fmla="*/ 177944 w 559252"/>
                <a:gd name="connsiteY41" fmla="*/ 155071 h 198288"/>
                <a:gd name="connsiteX42" fmla="*/ 183028 w 559252"/>
                <a:gd name="connsiteY42" fmla="*/ 155071 h 198288"/>
                <a:gd name="connsiteX43" fmla="*/ 183028 w 559252"/>
                <a:gd name="connsiteY43" fmla="*/ 151258 h 198288"/>
                <a:gd name="connsiteX44" fmla="*/ 190654 w 559252"/>
                <a:gd name="connsiteY44" fmla="*/ 151258 h 198288"/>
                <a:gd name="connsiteX45" fmla="*/ 190654 w 559252"/>
                <a:gd name="connsiteY45" fmla="*/ 153801 h 198288"/>
                <a:gd name="connsiteX46" fmla="*/ 193196 w 559252"/>
                <a:gd name="connsiteY46" fmla="*/ 153801 h 198288"/>
                <a:gd name="connsiteX47" fmla="*/ 193196 w 559252"/>
                <a:gd name="connsiteY47" fmla="*/ 156343 h 198288"/>
                <a:gd name="connsiteX48" fmla="*/ 195739 w 559252"/>
                <a:gd name="connsiteY48" fmla="*/ 156343 h 198288"/>
                <a:gd name="connsiteX49" fmla="*/ 195739 w 559252"/>
                <a:gd name="connsiteY49" fmla="*/ 158884 h 198288"/>
                <a:gd name="connsiteX50" fmla="*/ 198281 w 559252"/>
                <a:gd name="connsiteY50" fmla="*/ 158884 h 198288"/>
                <a:gd name="connsiteX51" fmla="*/ 198281 w 559252"/>
                <a:gd name="connsiteY51" fmla="*/ 161427 h 198288"/>
                <a:gd name="connsiteX52" fmla="*/ 200823 w 559252"/>
                <a:gd name="connsiteY52" fmla="*/ 161427 h 198288"/>
                <a:gd name="connsiteX53" fmla="*/ 200823 w 559252"/>
                <a:gd name="connsiteY53" fmla="*/ 169054 h 198288"/>
                <a:gd name="connsiteX54" fmla="*/ 195739 w 559252"/>
                <a:gd name="connsiteY54" fmla="*/ 169054 h 198288"/>
                <a:gd name="connsiteX55" fmla="*/ 195739 w 559252"/>
                <a:gd name="connsiteY55" fmla="*/ 171595 h 198288"/>
                <a:gd name="connsiteX56" fmla="*/ 488075 w 559252"/>
                <a:gd name="connsiteY56" fmla="*/ 133463 h 198288"/>
                <a:gd name="connsiteX57" fmla="*/ 481720 w 559252"/>
                <a:gd name="connsiteY57" fmla="*/ 133463 h 198288"/>
                <a:gd name="connsiteX58" fmla="*/ 462655 w 559252"/>
                <a:gd name="connsiteY58" fmla="*/ 127108 h 198288"/>
                <a:gd name="connsiteX59" fmla="*/ 465197 w 559252"/>
                <a:gd name="connsiteY59" fmla="*/ 118211 h 198288"/>
                <a:gd name="connsiteX60" fmla="*/ 482991 w 559252"/>
                <a:gd name="connsiteY60" fmla="*/ 124566 h 198288"/>
                <a:gd name="connsiteX61" fmla="*/ 486804 w 559252"/>
                <a:gd name="connsiteY61" fmla="*/ 124566 h 198288"/>
                <a:gd name="connsiteX62" fmla="*/ 486804 w 559252"/>
                <a:gd name="connsiteY62" fmla="*/ 133463 h 198288"/>
                <a:gd name="connsiteX63" fmla="*/ 158879 w 559252"/>
                <a:gd name="connsiteY63" fmla="*/ 133463 h 198288"/>
                <a:gd name="connsiteX64" fmla="*/ 151253 w 559252"/>
                <a:gd name="connsiteY64" fmla="*/ 133463 h 198288"/>
                <a:gd name="connsiteX65" fmla="*/ 151253 w 559252"/>
                <a:gd name="connsiteY65" fmla="*/ 130921 h 198288"/>
                <a:gd name="connsiteX66" fmla="*/ 148710 w 559252"/>
                <a:gd name="connsiteY66" fmla="*/ 130921 h 198288"/>
                <a:gd name="connsiteX67" fmla="*/ 148710 w 559252"/>
                <a:gd name="connsiteY67" fmla="*/ 128379 h 198288"/>
                <a:gd name="connsiteX68" fmla="*/ 146168 w 559252"/>
                <a:gd name="connsiteY68" fmla="*/ 128379 h 198288"/>
                <a:gd name="connsiteX69" fmla="*/ 146168 w 559252"/>
                <a:gd name="connsiteY69" fmla="*/ 125837 h 198288"/>
                <a:gd name="connsiteX70" fmla="*/ 144898 w 559252"/>
                <a:gd name="connsiteY70" fmla="*/ 125837 h 198288"/>
                <a:gd name="connsiteX71" fmla="*/ 144898 w 559252"/>
                <a:gd name="connsiteY71" fmla="*/ 120752 h 198288"/>
                <a:gd name="connsiteX72" fmla="*/ 142355 w 559252"/>
                <a:gd name="connsiteY72" fmla="*/ 118211 h 198288"/>
                <a:gd name="connsiteX73" fmla="*/ 142355 w 559252"/>
                <a:gd name="connsiteY73" fmla="*/ 115668 h 198288"/>
                <a:gd name="connsiteX74" fmla="*/ 147440 w 559252"/>
                <a:gd name="connsiteY74" fmla="*/ 115668 h 198288"/>
                <a:gd name="connsiteX75" fmla="*/ 151253 w 559252"/>
                <a:gd name="connsiteY75" fmla="*/ 113126 h 198288"/>
                <a:gd name="connsiteX76" fmla="*/ 155066 w 559252"/>
                <a:gd name="connsiteY76" fmla="*/ 116939 h 198288"/>
                <a:gd name="connsiteX77" fmla="*/ 157608 w 559252"/>
                <a:gd name="connsiteY77" fmla="*/ 116939 h 198288"/>
                <a:gd name="connsiteX78" fmla="*/ 157608 w 559252"/>
                <a:gd name="connsiteY78" fmla="*/ 119481 h 198288"/>
                <a:gd name="connsiteX79" fmla="*/ 160150 w 559252"/>
                <a:gd name="connsiteY79" fmla="*/ 119481 h 198288"/>
                <a:gd name="connsiteX80" fmla="*/ 160150 w 559252"/>
                <a:gd name="connsiteY80" fmla="*/ 122024 h 198288"/>
                <a:gd name="connsiteX81" fmla="*/ 162692 w 559252"/>
                <a:gd name="connsiteY81" fmla="*/ 122024 h 198288"/>
                <a:gd name="connsiteX82" fmla="*/ 162692 w 559252"/>
                <a:gd name="connsiteY82" fmla="*/ 124566 h 198288"/>
                <a:gd name="connsiteX83" fmla="*/ 165234 w 559252"/>
                <a:gd name="connsiteY83" fmla="*/ 124566 h 198288"/>
                <a:gd name="connsiteX84" fmla="*/ 165234 w 559252"/>
                <a:gd name="connsiteY84" fmla="*/ 130921 h 198288"/>
                <a:gd name="connsiteX85" fmla="*/ 160150 w 559252"/>
                <a:gd name="connsiteY85" fmla="*/ 130921 h 198288"/>
                <a:gd name="connsiteX86" fmla="*/ 160150 w 559252"/>
                <a:gd name="connsiteY86" fmla="*/ 133463 h 198288"/>
                <a:gd name="connsiteX87" fmla="*/ 549084 w 559252"/>
                <a:gd name="connsiteY87" fmla="*/ 132192 h 198288"/>
                <a:gd name="connsiteX88" fmla="*/ 535103 w 559252"/>
                <a:gd name="connsiteY88" fmla="*/ 132192 h 198288"/>
                <a:gd name="connsiteX89" fmla="*/ 535103 w 559252"/>
                <a:gd name="connsiteY89" fmla="*/ 122024 h 198288"/>
                <a:gd name="connsiteX90" fmla="*/ 545271 w 559252"/>
                <a:gd name="connsiteY90" fmla="*/ 122024 h 198288"/>
                <a:gd name="connsiteX91" fmla="*/ 547814 w 559252"/>
                <a:gd name="connsiteY91" fmla="*/ 119481 h 198288"/>
                <a:gd name="connsiteX92" fmla="*/ 559252 w 559252"/>
                <a:gd name="connsiteY92" fmla="*/ 119481 h 198288"/>
                <a:gd name="connsiteX93" fmla="*/ 559252 w 559252"/>
                <a:gd name="connsiteY93" fmla="*/ 129650 h 198288"/>
                <a:gd name="connsiteX94" fmla="*/ 551626 w 559252"/>
                <a:gd name="connsiteY94" fmla="*/ 129650 h 198288"/>
                <a:gd name="connsiteX95" fmla="*/ 549084 w 559252"/>
                <a:gd name="connsiteY95" fmla="*/ 132192 h 198288"/>
                <a:gd name="connsiteX96" fmla="*/ 348262 w 559252"/>
                <a:gd name="connsiteY96" fmla="*/ 124566 h 198288"/>
                <a:gd name="connsiteX97" fmla="*/ 339365 w 559252"/>
                <a:gd name="connsiteY97" fmla="*/ 119481 h 198288"/>
                <a:gd name="connsiteX98" fmla="*/ 343178 w 559252"/>
                <a:gd name="connsiteY98" fmla="*/ 113126 h 198288"/>
                <a:gd name="connsiteX99" fmla="*/ 353346 w 559252"/>
                <a:gd name="connsiteY99" fmla="*/ 99145 h 198288"/>
                <a:gd name="connsiteX100" fmla="*/ 360972 w 559252"/>
                <a:gd name="connsiteY100" fmla="*/ 104228 h 198288"/>
                <a:gd name="connsiteX101" fmla="*/ 350804 w 559252"/>
                <a:gd name="connsiteY101" fmla="*/ 118211 h 198288"/>
                <a:gd name="connsiteX102" fmla="*/ 348262 w 559252"/>
                <a:gd name="connsiteY102" fmla="*/ 124566 h 198288"/>
                <a:gd name="connsiteX103" fmla="*/ 418169 w 559252"/>
                <a:gd name="connsiteY103" fmla="*/ 105500 h 198288"/>
                <a:gd name="connsiteX104" fmla="*/ 401645 w 559252"/>
                <a:gd name="connsiteY104" fmla="*/ 97873 h 198288"/>
                <a:gd name="connsiteX105" fmla="*/ 400374 w 559252"/>
                <a:gd name="connsiteY105" fmla="*/ 96602 h 198288"/>
                <a:gd name="connsiteX106" fmla="*/ 397832 w 559252"/>
                <a:gd name="connsiteY106" fmla="*/ 95331 h 198288"/>
                <a:gd name="connsiteX107" fmla="*/ 401645 w 559252"/>
                <a:gd name="connsiteY107" fmla="*/ 86434 h 198288"/>
                <a:gd name="connsiteX108" fmla="*/ 406729 w 559252"/>
                <a:gd name="connsiteY108" fmla="*/ 88975 h 198288"/>
                <a:gd name="connsiteX109" fmla="*/ 408000 w 559252"/>
                <a:gd name="connsiteY109" fmla="*/ 90247 h 198288"/>
                <a:gd name="connsiteX110" fmla="*/ 423253 w 559252"/>
                <a:gd name="connsiteY110" fmla="*/ 96602 h 198288"/>
                <a:gd name="connsiteX111" fmla="*/ 418169 w 559252"/>
                <a:gd name="connsiteY111" fmla="*/ 105500 h 198288"/>
                <a:gd name="connsiteX112" fmla="*/ 125832 w 559252"/>
                <a:gd name="connsiteY112" fmla="*/ 92789 h 198288"/>
                <a:gd name="connsiteX113" fmla="*/ 118206 w 559252"/>
                <a:gd name="connsiteY113" fmla="*/ 92789 h 198288"/>
                <a:gd name="connsiteX114" fmla="*/ 118206 w 559252"/>
                <a:gd name="connsiteY114" fmla="*/ 90247 h 198288"/>
                <a:gd name="connsiteX115" fmla="*/ 115664 w 559252"/>
                <a:gd name="connsiteY115" fmla="*/ 90247 h 198288"/>
                <a:gd name="connsiteX116" fmla="*/ 115664 w 559252"/>
                <a:gd name="connsiteY116" fmla="*/ 87705 h 198288"/>
                <a:gd name="connsiteX117" fmla="*/ 113122 w 559252"/>
                <a:gd name="connsiteY117" fmla="*/ 87705 h 198288"/>
                <a:gd name="connsiteX118" fmla="*/ 113122 w 559252"/>
                <a:gd name="connsiteY118" fmla="*/ 82620 h 198288"/>
                <a:gd name="connsiteX119" fmla="*/ 109309 w 559252"/>
                <a:gd name="connsiteY119" fmla="*/ 78807 h 198288"/>
                <a:gd name="connsiteX120" fmla="*/ 116935 w 559252"/>
                <a:gd name="connsiteY120" fmla="*/ 72451 h 198288"/>
                <a:gd name="connsiteX121" fmla="*/ 118206 w 559252"/>
                <a:gd name="connsiteY121" fmla="*/ 73723 h 198288"/>
                <a:gd name="connsiteX122" fmla="*/ 123290 w 559252"/>
                <a:gd name="connsiteY122" fmla="*/ 73723 h 198288"/>
                <a:gd name="connsiteX123" fmla="*/ 123290 w 559252"/>
                <a:gd name="connsiteY123" fmla="*/ 78807 h 198288"/>
                <a:gd name="connsiteX124" fmla="*/ 125832 w 559252"/>
                <a:gd name="connsiteY124" fmla="*/ 78807 h 198288"/>
                <a:gd name="connsiteX125" fmla="*/ 125832 w 559252"/>
                <a:gd name="connsiteY125" fmla="*/ 81349 h 198288"/>
                <a:gd name="connsiteX126" fmla="*/ 128374 w 559252"/>
                <a:gd name="connsiteY126" fmla="*/ 81349 h 198288"/>
                <a:gd name="connsiteX127" fmla="*/ 128374 w 559252"/>
                <a:gd name="connsiteY127" fmla="*/ 83891 h 198288"/>
                <a:gd name="connsiteX128" fmla="*/ 130917 w 559252"/>
                <a:gd name="connsiteY128" fmla="*/ 83891 h 198288"/>
                <a:gd name="connsiteX129" fmla="*/ 130917 w 559252"/>
                <a:gd name="connsiteY129" fmla="*/ 90247 h 198288"/>
                <a:gd name="connsiteX130" fmla="*/ 125832 w 559252"/>
                <a:gd name="connsiteY130" fmla="*/ 90247 h 198288"/>
                <a:gd name="connsiteX131" fmla="*/ 125832 w 559252"/>
                <a:gd name="connsiteY131" fmla="*/ 92789 h 198288"/>
                <a:gd name="connsiteX132" fmla="*/ 80075 w 559252"/>
                <a:gd name="connsiteY132" fmla="*/ 40675 h 198288"/>
                <a:gd name="connsiteX133" fmla="*/ 71178 w 559252"/>
                <a:gd name="connsiteY133" fmla="*/ 31777 h 198288"/>
                <a:gd name="connsiteX134" fmla="*/ 71178 w 559252"/>
                <a:gd name="connsiteY134" fmla="*/ 29235 h 198288"/>
                <a:gd name="connsiteX135" fmla="*/ 64823 w 559252"/>
                <a:gd name="connsiteY135" fmla="*/ 21608 h 198288"/>
                <a:gd name="connsiteX136" fmla="*/ 72449 w 559252"/>
                <a:gd name="connsiteY136" fmla="*/ 15253 h 198288"/>
                <a:gd name="connsiteX137" fmla="*/ 80075 w 559252"/>
                <a:gd name="connsiteY137" fmla="*/ 25422 h 198288"/>
                <a:gd name="connsiteX138" fmla="*/ 80075 w 559252"/>
                <a:gd name="connsiteY138" fmla="*/ 27964 h 198288"/>
                <a:gd name="connsiteX139" fmla="*/ 86431 w 559252"/>
                <a:gd name="connsiteY139" fmla="*/ 34319 h 198288"/>
                <a:gd name="connsiteX140" fmla="*/ 80075 w 559252"/>
                <a:gd name="connsiteY140" fmla="*/ 40675 h 198288"/>
                <a:gd name="connsiteX141" fmla="*/ 3814 w 559252"/>
                <a:gd name="connsiteY141" fmla="*/ 15253 h 198288"/>
                <a:gd name="connsiteX142" fmla="*/ 0 w 559252"/>
                <a:gd name="connsiteY142" fmla="*/ 6355 h 198288"/>
                <a:gd name="connsiteX143" fmla="*/ 10169 w 559252"/>
                <a:gd name="connsiteY143" fmla="*/ 1272 h 198288"/>
                <a:gd name="connsiteX144" fmla="*/ 16524 w 559252"/>
                <a:gd name="connsiteY144" fmla="*/ 1272 h 198288"/>
                <a:gd name="connsiteX145" fmla="*/ 24150 w 559252"/>
                <a:gd name="connsiteY145" fmla="*/ 0 h 198288"/>
                <a:gd name="connsiteX146" fmla="*/ 25421 w 559252"/>
                <a:gd name="connsiteY146" fmla="*/ 10169 h 198288"/>
                <a:gd name="connsiteX147" fmla="*/ 17795 w 559252"/>
                <a:gd name="connsiteY147" fmla="*/ 11440 h 198288"/>
                <a:gd name="connsiteX148" fmla="*/ 13982 w 559252"/>
                <a:gd name="connsiteY148" fmla="*/ 11440 h 198288"/>
                <a:gd name="connsiteX149" fmla="*/ 3814 w 559252"/>
                <a:gd name="connsiteY149" fmla="*/ 15253 h 19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559252" h="198288">
                  <a:moveTo>
                    <a:pt x="244038" y="198288"/>
                  </a:moveTo>
                  <a:lnTo>
                    <a:pt x="237682" y="198288"/>
                  </a:lnTo>
                  <a:lnTo>
                    <a:pt x="237682" y="195746"/>
                  </a:lnTo>
                  <a:lnTo>
                    <a:pt x="227514" y="195746"/>
                  </a:lnTo>
                  <a:lnTo>
                    <a:pt x="227514" y="193204"/>
                  </a:lnTo>
                  <a:lnTo>
                    <a:pt x="222430" y="193204"/>
                  </a:lnTo>
                  <a:lnTo>
                    <a:pt x="222430" y="185578"/>
                  </a:lnTo>
                  <a:lnTo>
                    <a:pt x="226244" y="185578"/>
                  </a:lnTo>
                  <a:lnTo>
                    <a:pt x="226244" y="180493"/>
                  </a:lnTo>
                  <a:lnTo>
                    <a:pt x="232599" y="180493"/>
                  </a:lnTo>
                  <a:lnTo>
                    <a:pt x="232599" y="183035"/>
                  </a:lnTo>
                  <a:lnTo>
                    <a:pt x="237682" y="183035"/>
                  </a:lnTo>
                  <a:lnTo>
                    <a:pt x="237682" y="185578"/>
                  </a:lnTo>
                  <a:lnTo>
                    <a:pt x="246580" y="185578"/>
                  </a:lnTo>
                  <a:lnTo>
                    <a:pt x="246580" y="193204"/>
                  </a:lnTo>
                  <a:lnTo>
                    <a:pt x="244038" y="193204"/>
                  </a:lnTo>
                  <a:lnTo>
                    <a:pt x="244038" y="198288"/>
                  </a:lnTo>
                  <a:close/>
                  <a:moveTo>
                    <a:pt x="288524" y="180493"/>
                  </a:moveTo>
                  <a:lnTo>
                    <a:pt x="282168" y="180493"/>
                  </a:lnTo>
                  <a:lnTo>
                    <a:pt x="282168" y="175409"/>
                  </a:lnTo>
                  <a:lnTo>
                    <a:pt x="279626" y="175409"/>
                  </a:lnTo>
                  <a:lnTo>
                    <a:pt x="279626" y="167782"/>
                  </a:lnTo>
                  <a:lnTo>
                    <a:pt x="282168" y="167782"/>
                  </a:lnTo>
                  <a:lnTo>
                    <a:pt x="282168" y="165240"/>
                  </a:lnTo>
                  <a:lnTo>
                    <a:pt x="287253" y="165240"/>
                  </a:lnTo>
                  <a:lnTo>
                    <a:pt x="294879" y="157614"/>
                  </a:lnTo>
                  <a:lnTo>
                    <a:pt x="302505" y="163969"/>
                  </a:lnTo>
                  <a:lnTo>
                    <a:pt x="292336" y="174138"/>
                  </a:lnTo>
                  <a:lnTo>
                    <a:pt x="292336" y="176680"/>
                  </a:lnTo>
                  <a:lnTo>
                    <a:pt x="289795" y="176680"/>
                  </a:lnTo>
                  <a:lnTo>
                    <a:pt x="289795" y="180493"/>
                  </a:lnTo>
                  <a:close/>
                  <a:moveTo>
                    <a:pt x="194468" y="171595"/>
                  </a:moveTo>
                  <a:lnTo>
                    <a:pt x="186841" y="171595"/>
                  </a:lnTo>
                  <a:lnTo>
                    <a:pt x="186841" y="169054"/>
                  </a:lnTo>
                  <a:lnTo>
                    <a:pt x="184299" y="169054"/>
                  </a:lnTo>
                  <a:lnTo>
                    <a:pt x="184299" y="166511"/>
                  </a:lnTo>
                  <a:lnTo>
                    <a:pt x="183028" y="166511"/>
                  </a:lnTo>
                  <a:lnTo>
                    <a:pt x="183028" y="163969"/>
                  </a:lnTo>
                  <a:lnTo>
                    <a:pt x="180486" y="163969"/>
                  </a:lnTo>
                  <a:lnTo>
                    <a:pt x="180486" y="161427"/>
                  </a:lnTo>
                  <a:lnTo>
                    <a:pt x="177944" y="161427"/>
                  </a:lnTo>
                  <a:lnTo>
                    <a:pt x="177944" y="155071"/>
                  </a:lnTo>
                  <a:lnTo>
                    <a:pt x="183028" y="155071"/>
                  </a:lnTo>
                  <a:lnTo>
                    <a:pt x="183028" y="151258"/>
                  </a:lnTo>
                  <a:lnTo>
                    <a:pt x="190654" y="151258"/>
                  </a:lnTo>
                  <a:lnTo>
                    <a:pt x="190654" y="153801"/>
                  </a:lnTo>
                  <a:lnTo>
                    <a:pt x="193196" y="153801"/>
                  </a:lnTo>
                  <a:lnTo>
                    <a:pt x="193196" y="156343"/>
                  </a:lnTo>
                  <a:lnTo>
                    <a:pt x="195739" y="156343"/>
                  </a:lnTo>
                  <a:lnTo>
                    <a:pt x="195739" y="158884"/>
                  </a:lnTo>
                  <a:lnTo>
                    <a:pt x="198281" y="158884"/>
                  </a:lnTo>
                  <a:lnTo>
                    <a:pt x="198281" y="161427"/>
                  </a:lnTo>
                  <a:lnTo>
                    <a:pt x="200823" y="161427"/>
                  </a:lnTo>
                  <a:lnTo>
                    <a:pt x="200823" y="169054"/>
                  </a:lnTo>
                  <a:lnTo>
                    <a:pt x="195739" y="169054"/>
                  </a:lnTo>
                  <a:lnTo>
                    <a:pt x="195739" y="171595"/>
                  </a:lnTo>
                  <a:close/>
                  <a:moveTo>
                    <a:pt x="488075" y="133463"/>
                  </a:moveTo>
                  <a:lnTo>
                    <a:pt x="481720" y="133463"/>
                  </a:lnTo>
                  <a:lnTo>
                    <a:pt x="462655" y="127108"/>
                  </a:lnTo>
                  <a:lnTo>
                    <a:pt x="465197" y="118211"/>
                  </a:lnTo>
                  <a:lnTo>
                    <a:pt x="482991" y="124566"/>
                  </a:lnTo>
                  <a:lnTo>
                    <a:pt x="486804" y="124566"/>
                  </a:lnTo>
                  <a:lnTo>
                    <a:pt x="486804" y="133463"/>
                  </a:lnTo>
                  <a:close/>
                  <a:moveTo>
                    <a:pt x="158879" y="133463"/>
                  </a:moveTo>
                  <a:lnTo>
                    <a:pt x="151253" y="133463"/>
                  </a:lnTo>
                  <a:lnTo>
                    <a:pt x="151253" y="130921"/>
                  </a:lnTo>
                  <a:lnTo>
                    <a:pt x="148710" y="130921"/>
                  </a:lnTo>
                  <a:lnTo>
                    <a:pt x="148710" y="128379"/>
                  </a:lnTo>
                  <a:lnTo>
                    <a:pt x="146168" y="128379"/>
                  </a:lnTo>
                  <a:lnTo>
                    <a:pt x="146168" y="125837"/>
                  </a:lnTo>
                  <a:lnTo>
                    <a:pt x="144898" y="125837"/>
                  </a:lnTo>
                  <a:lnTo>
                    <a:pt x="144898" y="120752"/>
                  </a:lnTo>
                  <a:lnTo>
                    <a:pt x="142355" y="118211"/>
                  </a:lnTo>
                  <a:lnTo>
                    <a:pt x="142355" y="115668"/>
                  </a:lnTo>
                  <a:lnTo>
                    <a:pt x="147440" y="115668"/>
                  </a:lnTo>
                  <a:lnTo>
                    <a:pt x="151253" y="113126"/>
                  </a:lnTo>
                  <a:lnTo>
                    <a:pt x="155066" y="116939"/>
                  </a:lnTo>
                  <a:lnTo>
                    <a:pt x="157608" y="116939"/>
                  </a:lnTo>
                  <a:lnTo>
                    <a:pt x="157608" y="119481"/>
                  </a:lnTo>
                  <a:lnTo>
                    <a:pt x="160150" y="119481"/>
                  </a:lnTo>
                  <a:lnTo>
                    <a:pt x="160150" y="122024"/>
                  </a:lnTo>
                  <a:lnTo>
                    <a:pt x="162692" y="122024"/>
                  </a:lnTo>
                  <a:lnTo>
                    <a:pt x="162692" y="124566"/>
                  </a:lnTo>
                  <a:lnTo>
                    <a:pt x="165234" y="124566"/>
                  </a:lnTo>
                  <a:lnTo>
                    <a:pt x="165234" y="130921"/>
                  </a:lnTo>
                  <a:lnTo>
                    <a:pt x="160150" y="130921"/>
                  </a:lnTo>
                  <a:lnTo>
                    <a:pt x="160150" y="133463"/>
                  </a:lnTo>
                  <a:close/>
                  <a:moveTo>
                    <a:pt x="549084" y="132192"/>
                  </a:moveTo>
                  <a:lnTo>
                    <a:pt x="535103" y="132192"/>
                  </a:lnTo>
                  <a:lnTo>
                    <a:pt x="535103" y="122024"/>
                  </a:lnTo>
                  <a:lnTo>
                    <a:pt x="545271" y="122024"/>
                  </a:lnTo>
                  <a:lnTo>
                    <a:pt x="547814" y="119481"/>
                  </a:lnTo>
                  <a:lnTo>
                    <a:pt x="559252" y="119481"/>
                  </a:lnTo>
                  <a:lnTo>
                    <a:pt x="559252" y="129650"/>
                  </a:lnTo>
                  <a:lnTo>
                    <a:pt x="551626" y="129650"/>
                  </a:lnTo>
                  <a:lnTo>
                    <a:pt x="549084" y="132192"/>
                  </a:lnTo>
                  <a:close/>
                  <a:moveTo>
                    <a:pt x="348262" y="124566"/>
                  </a:moveTo>
                  <a:lnTo>
                    <a:pt x="339365" y="119481"/>
                  </a:lnTo>
                  <a:lnTo>
                    <a:pt x="343178" y="113126"/>
                  </a:lnTo>
                  <a:lnTo>
                    <a:pt x="353346" y="99145"/>
                  </a:lnTo>
                  <a:lnTo>
                    <a:pt x="360972" y="104228"/>
                  </a:lnTo>
                  <a:lnTo>
                    <a:pt x="350804" y="118211"/>
                  </a:lnTo>
                  <a:lnTo>
                    <a:pt x="348262" y="124566"/>
                  </a:lnTo>
                  <a:close/>
                  <a:moveTo>
                    <a:pt x="418169" y="105500"/>
                  </a:moveTo>
                  <a:lnTo>
                    <a:pt x="401645" y="97873"/>
                  </a:lnTo>
                  <a:lnTo>
                    <a:pt x="400374" y="96602"/>
                  </a:lnTo>
                  <a:lnTo>
                    <a:pt x="397832" y="95331"/>
                  </a:lnTo>
                  <a:lnTo>
                    <a:pt x="401645" y="86434"/>
                  </a:lnTo>
                  <a:lnTo>
                    <a:pt x="406729" y="88975"/>
                  </a:lnTo>
                  <a:lnTo>
                    <a:pt x="408000" y="90247"/>
                  </a:lnTo>
                  <a:lnTo>
                    <a:pt x="423253" y="96602"/>
                  </a:lnTo>
                  <a:lnTo>
                    <a:pt x="418169" y="105500"/>
                  </a:lnTo>
                  <a:close/>
                  <a:moveTo>
                    <a:pt x="125832" y="92789"/>
                  </a:moveTo>
                  <a:lnTo>
                    <a:pt x="118206" y="92789"/>
                  </a:lnTo>
                  <a:lnTo>
                    <a:pt x="118206" y="90247"/>
                  </a:lnTo>
                  <a:lnTo>
                    <a:pt x="115664" y="90247"/>
                  </a:lnTo>
                  <a:lnTo>
                    <a:pt x="115664" y="87705"/>
                  </a:lnTo>
                  <a:lnTo>
                    <a:pt x="113122" y="87705"/>
                  </a:lnTo>
                  <a:lnTo>
                    <a:pt x="113122" y="82620"/>
                  </a:lnTo>
                  <a:lnTo>
                    <a:pt x="109309" y="78807"/>
                  </a:lnTo>
                  <a:lnTo>
                    <a:pt x="116935" y="72451"/>
                  </a:lnTo>
                  <a:lnTo>
                    <a:pt x="118206" y="73723"/>
                  </a:lnTo>
                  <a:lnTo>
                    <a:pt x="123290" y="73723"/>
                  </a:lnTo>
                  <a:lnTo>
                    <a:pt x="123290" y="78807"/>
                  </a:lnTo>
                  <a:lnTo>
                    <a:pt x="125832" y="78807"/>
                  </a:lnTo>
                  <a:lnTo>
                    <a:pt x="125832" y="81349"/>
                  </a:lnTo>
                  <a:lnTo>
                    <a:pt x="128374" y="81349"/>
                  </a:lnTo>
                  <a:lnTo>
                    <a:pt x="128374" y="83891"/>
                  </a:lnTo>
                  <a:lnTo>
                    <a:pt x="130917" y="83891"/>
                  </a:lnTo>
                  <a:lnTo>
                    <a:pt x="130917" y="90247"/>
                  </a:lnTo>
                  <a:lnTo>
                    <a:pt x="125832" y="90247"/>
                  </a:lnTo>
                  <a:lnTo>
                    <a:pt x="125832" y="92789"/>
                  </a:lnTo>
                  <a:close/>
                  <a:moveTo>
                    <a:pt x="80075" y="40675"/>
                  </a:moveTo>
                  <a:lnTo>
                    <a:pt x="71178" y="31777"/>
                  </a:lnTo>
                  <a:lnTo>
                    <a:pt x="71178" y="29235"/>
                  </a:lnTo>
                  <a:lnTo>
                    <a:pt x="64823" y="21608"/>
                  </a:lnTo>
                  <a:lnTo>
                    <a:pt x="72449" y="15253"/>
                  </a:lnTo>
                  <a:lnTo>
                    <a:pt x="80075" y="25422"/>
                  </a:lnTo>
                  <a:lnTo>
                    <a:pt x="80075" y="27964"/>
                  </a:lnTo>
                  <a:lnTo>
                    <a:pt x="86431" y="34319"/>
                  </a:lnTo>
                  <a:lnTo>
                    <a:pt x="80075" y="40675"/>
                  </a:lnTo>
                  <a:close/>
                  <a:moveTo>
                    <a:pt x="3814" y="15253"/>
                  </a:moveTo>
                  <a:lnTo>
                    <a:pt x="0" y="6355"/>
                  </a:lnTo>
                  <a:lnTo>
                    <a:pt x="10169" y="1272"/>
                  </a:lnTo>
                  <a:lnTo>
                    <a:pt x="16524" y="1272"/>
                  </a:lnTo>
                  <a:lnTo>
                    <a:pt x="24150" y="0"/>
                  </a:lnTo>
                  <a:lnTo>
                    <a:pt x="25421" y="10169"/>
                  </a:lnTo>
                  <a:lnTo>
                    <a:pt x="17795" y="11440"/>
                  </a:lnTo>
                  <a:lnTo>
                    <a:pt x="13982" y="11440"/>
                  </a:lnTo>
                  <a:lnTo>
                    <a:pt x="3814" y="15253"/>
                  </a:lnTo>
                  <a:close/>
                </a:path>
              </a:pathLst>
            </a:custGeom>
            <a:solidFill>
              <a:srgbClr val="65C8D0"/>
            </a:solidFill>
            <a:ln w="3649"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F6DD7404-554D-46F0-BBD7-032D6BEE996F}"/>
                </a:ext>
              </a:extLst>
            </p:cNvPr>
            <p:cNvSpPr/>
            <p:nvPr/>
          </p:nvSpPr>
          <p:spPr>
            <a:xfrm>
              <a:off x="8873046" y="9806813"/>
              <a:ext cx="568149" cy="193203"/>
            </a:xfrm>
            <a:custGeom>
              <a:avLst/>
              <a:gdLst>
                <a:gd name="connsiteX0" fmla="*/ 241495 w 568149"/>
                <a:gd name="connsiteY0" fmla="*/ 193204 h 193203"/>
                <a:gd name="connsiteX1" fmla="*/ 233869 w 568149"/>
                <a:gd name="connsiteY1" fmla="*/ 193204 h 193203"/>
                <a:gd name="connsiteX2" fmla="*/ 233869 w 568149"/>
                <a:gd name="connsiteY2" fmla="*/ 190661 h 193203"/>
                <a:gd name="connsiteX3" fmla="*/ 231327 w 568149"/>
                <a:gd name="connsiteY3" fmla="*/ 190661 h 193203"/>
                <a:gd name="connsiteX4" fmla="*/ 231327 w 568149"/>
                <a:gd name="connsiteY4" fmla="*/ 188119 h 193203"/>
                <a:gd name="connsiteX5" fmla="*/ 227514 w 568149"/>
                <a:gd name="connsiteY5" fmla="*/ 188119 h 193203"/>
                <a:gd name="connsiteX6" fmla="*/ 227514 w 568149"/>
                <a:gd name="connsiteY6" fmla="*/ 185577 h 193203"/>
                <a:gd name="connsiteX7" fmla="*/ 224972 w 568149"/>
                <a:gd name="connsiteY7" fmla="*/ 185577 h 193203"/>
                <a:gd name="connsiteX8" fmla="*/ 224972 w 568149"/>
                <a:gd name="connsiteY8" fmla="*/ 177951 h 193203"/>
                <a:gd name="connsiteX9" fmla="*/ 227514 w 568149"/>
                <a:gd name="connsiteY9" fmla="*/ 177951 h 193203"/>
                <a:gd name="connsiteX10" fmla="*/ 227514 w 568149"/>
                <a:gd name="connsiteY10" fmla="*/ 172866 h 193203"/>
                <a:gd name="connsiteX11" fmla="*/ 235140 w 568149"/>
                <a:gd name="connsiteY11" fmla="*/ 172866 h 193203"/>
                <a:gd name="connsiteX12" fmla="*/ 235140 w 568149"/>
                <a:gd name="connsiteY12" fmla="*/ 175408 h 193203"/>
                <a:gd name="connsiteX13" fmla="*/ 237682 w 568149"/>
                <a:gd name="connsiteY13" fmla="*/ 175408 h 193203"/>
                <a:gd name="connsiteX14" fmla="*/ 237682 w 568149"/>
                <a:gd name="connsiteY14" fmla="*/ 177951 h 193203"/>
                <a:gd name="connsiteX15" fmla="*/ 242767 w 568149"/>
                <a:gd name="connsiteY15" fmla="*/ 177951 h 193203"/>
                <a:gd name="connsiteX16" fmla="*/ 242767 w 568149"/>
                <a:gd name="connsiteY16" fmla="*/ 180493 h 193203"/>
                <a:gd name="connsiteX17" fmla="*/ 245309 w 568149"/>
                <a:gd name="connsiteY17" fmla="*/ 180493 h 193203"/>
                <a:gd name="connsiteX18" fmla="*/ 245309 w 568149"/>
                <a:gd name="connsiteY18" fmla="*/ 188119 h 193203"/>
                <a:gd name="connsiteX19" fmla="*/ 242767 w 568149"/>
                <a:gd name="connsiteY19" fmla="*/ 188119 h 193203"/>
                <a:gd name="connsiteX20" fmla="*/ 241495 w 568149"/>
                <a:gd name="connsiteY20" fmla="*/ 193204 h 193203"/>
                <a:gd name="connsiteX21" fmla="*/ 284711 w 568149"/>
                <a:gd name="connsiteY21" fmla="*/ 181764 h 193203"/>
                <a:gd name="connsiteX22" fmla="*/ 279626 w 568149"/>
                <a:gd name="connsiteY22" fmla="*/ 181764 h 193203"/>
                <a:gd name="connsiteX23" fmla="*/ 279626 w 568149"/>
                <a:gd name="connsiteY23" fmla="*/ 176679 h 193203"/>
                <a:gd name="connsiteX24" fmla="*/ 274543 w 568149"/>
                <a:gd name="connsiteY24" fmla="*/ 176679 h 193203"/>
                <a:gd name="connsiteX25" fmla="*/ 274543 w 568149"/>
                <a:gd name="connsiteY25" fmla="*/ 172866 h 193203"/>
                <a:gd name="connsiteX26" fmla="*/ 289795 w 568149"/>
                <a:gd name="connsiteY26" fmla="*/ 158884 h 193203"/>
                <a:gd name="connsiteX27" fmla="*/ 294879 w 568149"/>
                <a:gd name="connsiteY27" fmla="*/ 156342 h 193203"/>
                <a:gd name="connsiteX28" fmla="*/ 298692 w 568149"/>
                <a:gd name="connsiteY28" fmla="*/ 165240 h 193203"/>
                <a:gd name="connsiteX29" fmla="*/ 294879 w 568149"/>
                <a:gd name="connsiteY29" fmla="*/ 167782 h 193203"/>
                <a:gd name="connsiteX30" fmla="*/ 284711 w 568149"/>
                <a:gd name="connsiteY30" fmla="*/ 177951 h 193203"/>
                <a:gd name="connsiteX31" fmla="*/ 284711 w 568149"/>
                <a:gd name="connsiteY31" fmla="*/ 181764 h 193203"/>
                <a:gd name="connsiteX32" fmla="*/ 200823 w 568149"/>
                <a:gd name="connsiteY32" fmla="*/ 161427 h 193203"/>
                <a:gd name="connsiteX33" fmla="*/ 194468 w 568149"/>
                <a:gd name="connsiteY33" fmla="*/ 161427 h 193203"/>
                <a:gd name="connsiteX34" fmla="*/ 194468 w 568149"/>
                <a:gd name="connsiteY34" fmla="*/ 158884 h 193203"/>
                <a:gd name="connsiteX35" fmla="*/ 191926 w 568149"/>
                <a:gd name="connsiteY35" fmla="*/ 158884 h 193203"/>
                <a:gd name="connsiteX36" fmla="*/ 191926 w 568149"/>
                <a:gd name="connsiteY36" fmla="*/ 156342 h 193203"/>
                <a:gd name="connsiteX37" fmla="*/ 189383 w 568149"/>
                <a:gd name="connsiteY37" fmla="*/ 156342 h 193203"/>
                <a:gd name="connsiteX38" fmla="*/ 189383 w 568149"/>
                <a:gd name="connsiteY38" fmla="*/ 153800 h 193203"/>
                <a:gd name="connsiteX39" fmla="*/ 186841 w 568149"/>
                <a:gd name="connsiteY39" fmla="*/ 153800 h 193203"/>
                <a:gd name="connsiteX40" fmla="*/ 186841 w 568149"/>
                <a:gd name="connsiteY40" fmla="*/ 151258 h 193203"/>
                <a:gd name="connsiteX41" fmla="*/ 184299 w 568149"/>
                <a:gd name="connsiteY41" fmla="*/ 151258 h 193203"/>
                <a:gd name="connsiteX42" fmla="*/ 184299 w 568149"/>
                <a:gd name="connsiteY42" fmla="*/ 143631 h 193203"/>
                <a:gd name="connsiteX43" fmla="*/ 188113 w 568149"/>
                <a:gd name="connsiteY43" fmla="*/ 143631 h 193203"/>
                <a:gd name="connsiteX44" fmla="*/ 188113 w 568149"/>
                <a:gd name="connsiteY44" fmla="*/ 138547 h 193203"/>
                <a:gd name="connsiteX45" fmla="*/ 194468 w 568149"/>
                <a:gd name="connsiteY45" fmla="*/ 138547 h 193203"/>
                <a:gd name="connsiteX46" fmla="*/ 194468 w 568149"/>
                <a:gd name="connsiteY46" fmla="*/ 141089 h 193203"/>
                <a:gd name="connsiteX47" fmla="*/ 197009 w 568149"/>
                <a:gd name="connsiteY47" fmla="*/ 141089 h 193203"/>
                <a:gd name="connsiteX48" fmla="*/ 197009 w 568149"/>
                <a:gd name="connsiteY48" fmla="*/ 143631 h 193203"/>
                <a:gd name="connsiteX49" fmla="*/ 199552 w 568149"/>
                <a:gd name="connsiteY49" fmla="*/ 143631 h 193203"/>
                <a:gd name="connsiteX50" fmla="*/ 199552 w 568149"/>
                <a:gd name="connsiteY50" fmla="*/ 146174 h 193203"/>
                <a:gd name="connsiteX51" fmla="*/ 202094 w 568149"/>
                <a:gd name="connsiteY51" fmla="*/ 146174 h 193203"/>
                <a:gd name="connsiteX52" fmla="*/ 202094 w 568149"/>
                <a:gd name="connsiteY52" fmla="*/ 148716 h 193203"/>
                <a:gd name="connsiteX53" fmla="*/ 204636 w 568149"/>
                <a:gd name="connsiteY53" fmla="*/ 148716 h 193203"/>
                <a:gd name="connsiteX54" fmla="*/ 204636 w 568149"/>
                <a:gd name="connsiteY54" fmla="*/ 156342 h 193203"/>
                <a:gd name="connsiteX55" fmla="*/ 202094 w 568149"/>
                <a:gd name="connsiteY55" fmla="*/ 156342 h 193203"/>
                <a:gd name="connsiteX56" fmla="*/ 202094 w 568149"/>
                <a:gd name="connsiteY56" fmla="*/ 161427 h 193203"/>
                <a:gd name="connsiteX57" fmla="*/ 489346 w 568149"/>
                <a:gd name="connsiteY57" fmla="*/ 132191 h 193203"/>
                <a:gd name="connsiteX58" fmla="*/ 466467 w 568149"/>
                <a:gd name="connsiteY58" fmla="*/ 122023 h 193203"/>
                <a:gd name="connsiteX59" fmla="*/ 470280 w 568149"/>
                <a:gd name="connsiteY59" fmla="*/ 113125 h 193203"/>
                <a:gd name="connsiteX60" fmla="*/ 476636 w 568149"/>
                <a:gd name="connsiteY60" fmla="*/ 115668 h 193203"/>
                <a:gd name="connsiteX61" fmla="*/ 493159 w 568149"/>
                <a:gd name="connsiteY61" fmla="*/ 122023 h 193203"/>
                <a:gd name="connsiteX62" fmla="*/ 489346 w 568149"/>
                <a:gd name="connsiteY62" fmla="*/ 132191 h 193203"/>
                <a:gd name="connsiteX63" fmla="*/ 551626 w 568149"/>
                <a:gd name="connsiteY63" fmla="*/ 130921 h 193203"/>
                <a:gd name="connsiteX64" fmla="*/ 541458 w 568149"/>
                <a:gd name="connsiteY64" fmla="*/ 130921 h 193203"/>
                <a:gd name="connsiteX65" fmla="*/ 541458 w 568149"/>
                <a:gd name="connsiteY65" fmla="*/ 120752 h 193203"/>
                <a:gd name="connsiteX66" fmla="*/ 547814 w 568149"/>
                <a:gd name="connsiteY66" fmla="*/ 120752 h 193203"/>
                <a:gd name="connsiteX67" fmla="*/ 550356 w 568149"/>
                <a:gd name="connsiteY67" fmla="*/ 118210 h 193203"/>
                <a:gd name="connsiteX68" fmla="*/ 559252 w 568149"/>
                <a:gd name="connsiteY68" fmla="*/ 118210 h 193203"/>
                <a:gd name="connsiteX69" fmla="*/ 560524 w 568149"/>
                <a:gd name="connsiteY69" fmla="*/ 116939 h 193203"/>
                <a:gd name="connsiteX70" fmla="*/ 568150 w 568149"/>
                <a:gd name="connsiteY70" fmla="*/ 123294 h 193203"/>
                <a:gd name="connsiteX71" fmla="*/ 564337 w 568149"/>
                <a:gd name="connsiteY71" fmla="*/ 127108 h 193203"/>
                <a:gd name="connsiteX72" fmla="*/ 555439 w 568149"/>
                <a:gd name="connsiteY72" fmla="*/ 127108 h 193203"/>
                <a:gd name="connsiteX73" fmla="*/ 551626 w 568149"/>
                <a:gd name="connsiteY73" fmla="*/ 130921 h 193203"/>
                <a:gd name="connsiteX74" fmla="*/ 165234 w 568149"/>
                <a:gd name="connsiteY74" fmla="*/ 122023 h 193203"/>
                <a:gd name="connsiteX75" fmla="*/ 157608 w 568149"/>
                <a:gd name="connsiteY75" fmla="*/ 122023 h 193203"/>
                <a:gd name="connsiteX76" fmla="*/ 157608 w 568149"/>
                <a:gd name="connsiteY76" fmla="*/ 119481 h 193203"/>
                <a:gd name="connsiteX77" fmla="*/ 155066 w 568149"/>
                <a:gd name="connsiteY77" fmla="*/ 119481 h 193203"/>
                <a:gd name="connsiteX78" fmla="*/ 155066 w 568149"/>
                <a:gd name="connsiteY78" fmla="*/ 114397 h 193203"/>
                <a:gd name="connsiteX79" fmla="*/ 152523 w 568149"/>
                <a:gd name="connsiteY79" fmla="*/ 114397 h 193203"/>
                <a:gd name="connsiteX80" fmla="*/ 152523 w 568149"/>
                <a:gd name="connsiteY80" fmla="*/ 111854 h 193203"/>
                <a:gd name="connsiteX81" fmla="*/ 151253 w 568149"/>
                <a:gd name="connsiteY81" fmla="*/ 111854 h 193203"/>
                <a:gd name="connsiteX82" fmla="*/ 151253 w 568149"/>
                <a:gd name="connsiteY82" fmla="*/ 105499 h 193203"/>
                <a:gd name="connsiteX83" fmla="*/ 153795 w 568149"/>
                <a:gd name="connsiteY83" fmla="*/ 105499 h 193203"/>
                <a:gd name="connsiteX84" fmla="*/ 153795 w 568149"/>
                <a:gd name="connsiteY84" fmla="*/ 100415 h 193203"/>
                <a:gd name="connsiteX85" fmla="*/ 161421 w 568149"/>
                <a:gd name="connsiteY85" fmla="*/ 100415 h 193203"/>
                <a:gd name="connsiteX86" fmla="*/ 161421 w 568149"/>
                <a:gd name="connsiteY86" fmla="*/ 102957 h 193203"/>
                <a:gd name="connsiteX87" fmla="*/ 163963 w 568149"/>
                <a:gd name="connsiteY87" fmla="*/ 102957 h 193203"/>
                <a:gd name="connsiteX88" fmla="*/ 163963 w 568149"/>
                <a:gd name="connsiteY88" fmla="*/ 105499 h 193203"/>
                <a:gd name="connsiteX89" fmla="*/ 166505 w 568149"/>
                <a:gd name="connsiteY89" fmla="*/ 105499 h 193203"/>
                <a:gd name="connsiteX90" fmla="*/ 166505 w 568149"/>
                <a:gd name="connsiteY90" fmla="*/ 110584 h 193203"/>
                <a:gd name="connsiteX91" fmla="*/ 169047 w 568149"/>
                <a:gd name="connsiteY91" fmla="*/ 110584 h 193203"/>
                <a:gd name="connsiteX92" fmla="*/ 169047 w 568149"/>
                <a:gd name="connsiteY92" fmla="*/ 113125 h 193203"/>
                <a:gd name="connsiteX93" fmla="*/ 171589 w 568149"/>
                <a:gd name="connsiteY93" fmla="*/ 113125 h 193203"/>
                <a:gd name="connsiteX94" fmla="*/ 171589 w 568149"/>
                <a:gd name="connsiteY94" fmla="*/ 119481 h 193203"/>
                <a:gd name="connsiteX95" fmla="*/ 166505 w 568149"/>
                <a:gd name="connsiteY95" fmla="*/ 119481 h 193203"/>
                <a:gd name="connsiteX96" fmla="*/ 166505 w 568149"/>
                <a:gd name="connsiteY96" fmla="*/ 122023 h 193203"/>
                <a:gd name="connsiteX97" fmla="*/ 345720 w 568149"/>
                <a:gd name="connsiteY97" fmla="*/ 118210 h 193203"/>
                <a:gd name="connsiteX98" fmla="*/ 338094 w 568149"/>
                <a:gd name="connsiteY98" fmla="*/ 113125 h 193203"/>
                <a:gd name="connsiteX99" fmla="*/ 345720 w 568149"/>
                <a:gd name="connsiteY99" fmla="*/ 102957 h 193203"/>
                <a:gd name="connsiteX100" fmla="*/ 348262 w 568149"/>
                <a:gd name="connsiteY100" fmla="*/ 97873 h 193203"/>
                <a:gd name="connsiteX101" fmla="*/ 353346 w 568149"/>
                <a:gd name="connsiteY101" fmla="*/ 94059 h 193203"/>
                <a:gd name="connsiteX102" fmla="*/ 360972 w 568149"/>
                <a:gd name="connsiteY102" fmla="*/ 100415 h 193203"/>
                <a:gd name="connsiteX103" fmla="*/ 357159 w 568149"/>
                <a:gd name="connsiteY103" fmla="*/ 104228 h 193203"/>
                <a:gd name="connsiteX104" fmla="*/ 354617 w 568149"/>
                <a:gd name="connsiteY104" fmla="*/ 108041 h 193203"/>
                <a:gd name="connsiteX105" fmla="*/ 345720 w 568149"/>
                <a:gd name="connsiteY105" fmla="*/ 118210 h 193203"/>
                <a:gd name="connsiteX106" fmla="*/ 423253 w 568149"/>
                <a:gd name="connsiteY106" fmla="*/ 100415 h 193203"/>
                <a:gd name="connsiteX107" fmla="*/ 419439 w 568149"/>
                <a:gd name="connsiteY107" fmla="*/ 97873 h 193203"/>
                <a:gd name="connsiteX108" fmla="*/ 414356 w 568149"/>
                <a:gd name="connsiteY108" fmla="*/ 97873 h 193203"/>
                <a:gd name="connsiteX109" fmla="*/ 409271 w 568149"/>
                <a:gd name="connsiteY109" fmla="*/ 92788 h 193203"/>
                <a:gd name="connsiteX110" fmla="*/ 404188 w 568149"/>
                <a:gd name="connsiteY110" fmla="*/ 92788 h 193203"/>
                <a:gd name="connsiteX111" fmla="*/ 404188 w 568149"/>
                <a:gd name="connsiteY111" fmla="*/ 82620 h 193203"/>
                <a:gd name="connsiteX112" fmla="*/ 414356 w 568149"/>
                <a:gd name="connsiteY112" fmla="*/ 82620 h 193203"/>
                <a:gd name="connsiteX113" fmla="*/ 419439 w 568149"/>
                <a:gd name="connsiteY113" fmla="*/ 87704 h 193203"/>
                <a:gd name="connsiteX114" fmla="*/ 423253 w 568149"/>
                <a:gd name="connsiteY114" fmla="*/ 87704 h 193203"/>
                <a:gd name="connsiteX115" fmla="*/ 429608 w 568149"/>
                <a:gd name="connsiteY115" fmla="*/ 91518 h 193203"/>
                <a:gd name="connsiteX116" fmla="*/ 423253 w 568149"/>
                <a:gd name="connsiteY116" fmla="*/ 100415 h 193203"/>
                <a:gd name="connsiteX117" fmla="*/ 127103 w 568149"/>
                <a:gd name="connsiteY117" fmla="*/ 77535 h 193203"/>
                <a:gd name="connsiteX118" fmla="*/ 111851 w 568149"/>
                <a:gd name="connsiteY118" fmla="*/ 58469 h 193203"/>
                <a:gd name="connsiteX119" fmla="*/ 119477 w 568149"/>
                <a:gd name="connsiteY119" fmla="*/ 52114 h 193203"/>
                <a:gd name="connsiteX120" fmla="*/ 134729 w 568149"/>
                <a:gd name="connsiteY120" fmla="*/ 71180 h 193203"/>
                <a:gd name="connsiteX121" fmla="*/ 127103 w 568149"/>
                <a:gd name="connsiteY121" fmla="*/ 77535 h 193203"/>
                <a:gd name="connsiteX122" fmla="*/ 80075 w 568149"/>
                <a:gd name="connsiteY122" fmla="*/ 20337 h 193203"/>
                <a:gd name="connsiteX123" fmla="*/ 78804 w 568149"/>
                <a:gd name="connsiteY123" fmla="*/ 17795 h 193203"/>
                <a:gd name="connsiteX124" fmla="*/ 71178 w 568149"/>
                <a:gd name="connsiteY124" fmla="*/ 11439 h 193203"/>
                <a:gd name="connsiteX125" fmla="*/ 63551 w 568149"/>
                <a:gd name="connsiteY125" fmla="*/ 8898 h 193203"/>
                <a:gd name="connsiteX126" fmla="*/ 66094 w 568149"/>
                <a:gd name="connsiteY126" fmla="*/ 0 h 193203"/>
                <a:gd name="connsiteX127" fmla="*/ 76262 w 568149"/>
                <a:gd name="connsiteY127" fmla="*/ 3813 h 193203"/>
                <a:gd name="connsiteX128" fmla="*/ 86431 w 568149"/>
                <a:gd name="connsiteY128" fmla="*/ 11439 h 193203"/>
                <a:gd name="connsiteX129" fmla="*/ 88972 w 568149"/>
                <a:gd name="connsiteY129" fmla="*/ 13982 h 193203"/>
                <a:gd name="connsiteX130" fmla="*/ 80075 w 568149"/>
                <a:gd name="connsiteY130" fmla="*/ 20337 h 193203"/>
                <a:gd name="connsiteX131" fmla="*/ 3814 w 568149"/>
                <a:gd name="connsiteY131" fmla="*/ 15253 h 193203"/>
                <a:gd name="connsiteX132" fmla="*/ 0 w 568149"/>
                <a:gd name="connsiteY132" fmla="*/ 6355 h 193203"/>
                <a:gd name="connsiteX133" fmla="*/ 13982 w 568149"/>
                <a:gd name="connsiteY133" fmla="*/ 1271 h 193203"/>
                <a:gd name="connsiteX134" fmla="*/ 16524 w 568149"/>
                <a:gd name="connsiteY134" fmla="*/ 10168 h 193203"/>
                <a:gd name="connsiteX135" fmla="*/ 15252 w 568149"/>
                <a:gd name="connsiteY135" fmla="*/ 10168 h 193203"/>
                <a:gd name="connsiteX136" fmla="*/ 3814 w 568149"/>
                <a:gd name="connsiteY136" fmla="*/ 15253 h 193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568149" h="193203">
                  <a:moveTo>
                    <a:pt x="241495" y="193204"/>
                  </a:moveTo>
                  <a:lnTo>
                    <a:pt x="233869" y="193204"/>
                  </a:lnTo>
                  <a:lnTo>
                    <a:pt x="233869" y="190661"/>
                  </a:lnTo>
                  <a:lnTo>
                    <a:pt x="231327" y="190661"/>
                  </a:lnTo>
                  <a:lnTo>
                    <a:pt x="231327" y="188119"/>
                  </a:lnTo>
                  <a:lnTo>
                    <a:pt x="227514" y="188119"/>
                  </a:lnTo>
                  <a:lnTo>
                    <a:pt x="227514" y="185577"/>
                  </a:lnTo>
                  <a:lnTo>
                    <a:pt x="224972" y="185577"/>
                  </a:lnTo>
                  <a:lnTo>
                    <a:pt x="224972" y="177951"/>
                  </a:lnTo>
                  <a:lnTo>
                    <a:pt x="227514" y="177951"/>
                  </a:lnTo>
                  <a:lnTo>
                    <a:pt x="227514" y="172866"/>
                  </a:lnTo>
                  <a:lnTo>
                    <a:pt x="235140" y="172866"/>
                  </a:lnTo>
                  <a:lnTo>
                    <a:pt x="235140" y="175408"/>
                  </a:lnTo>
                  <a:lnTo>
                    <a:pt x="237682" y="175408"/>
                  </a:lnTo>
                  <a:lnTo>
                    <a:pt x="237682" y="177951"/>
                  </a:lnTo>
                  <a:lnTo>
                    <a:pt x="242767" y="177951"/>
                  </a:lnTo>
                  <a:lnTo>
                    <a:pt x="242767" y="180493"/>
                  </a:lnTo>
                  <a:lnTo>
                    <a:pt x="245309" y="180493"/>
                  </a:lnTo>
                  <a:lnTo>
                    <a:pt x="245309" y="188119"/>
                  </a:lnTo>
                  <a:lnTo>
                    <a:pt x="242767" y="188119"/>
                  </a:lnTo>
                  <a:lnTo>
                    <a:pt x="241495" y="193204"/>
                  </a:lnTo>
                  <a:close/>
                  <a:moveTo>
                    <a:pt x="284711" y="181764"/>
                  </a:moveTo>
                  <a:lnTo>
                    <a:pt x="279626" y="181764"/>
                  </a:lnTo>
                  <a:lnTo>
                    <a:pt x="279626" y="176679"/>
                  </a:lnTo>
                  <a:lnTo>
                    <a:pt x="274543" y="176679"/>
                  </a:lnTo>
                  <a:lnTo>
                    <a:pt x="274543" y="172866"/>
                  </a:lnTo>
                  <a:lnTo>
                    <a:pt x="289795" y="158884"/>
                  </a:lnTo>
                  <a:lnTo>
                    <a:pt x="294879" y="156342"/>
                  </a:lnTo>
                  <a:lnTo>
                    <a:pt x="298692" y="165240"/>
                  </a:lnTo>
                  <a:lnTo>
                    <a:pt x="294879" y="167782"/>
                  </a:lnTo>
                  <a:lnTo>
                    <a:pt x="284711" y="177951"/>
                  </a:lnTo>
                  <a:lnTo>
                    <a:pt x="284711" y="181764"/>
                  </a:lnTo>
                  <a:close/>
                  <a:moveTo>
                    <a:pt x="200823" y="161427"/>
                  </a:moveTo>
                  <a:lnTo>
                    <a:pt x="194468" y="161427"/>
                  </a:lnTo>
                  <a:lnTo>
                    <a:pt x="194468" y="158884"/>
                  </a:lnTo>
                  <a:lnTo>
                    <a:pt x="191926" y="158884"/>
                  </a:lnTo>
                  <a:lnTo>
                    <a:pt x="191926" y="156342"/>
                  </a:lnTo>
                  <a:lnTo>
                    <a:pt x="189383" y="156342"/>
                  </a:lnTo>
                  <a:lnTo>
                    <a:pt x="189383" y="153800"/>
                  </a:lnTo>
                  <a:lnTo>
                    <a:pt x="186841" y="153800"/>
                  </a:lnTo>
                  <a:lnTo>
                    <a:pt x="186841" y="151258"/>
                  </a:lnTo>
                  <a:lnTo>
                    <a:pt x="184299" y="151258"/>
                  </a:lnTo>
                  <a:lnTo>
                    <a:pt x="184299" y="143631"/>
                  </a:lnTo>
                  <a:lnTo>
                    <a:pt x="188113" y="143631"/>
                  </a:lnTo>
                  <a:lnTo>
                    <a:pt x="188113" y="138547"/>
                  </a:lnTo>
                  <a:lnTo>
                    <a:pt x="194468" y="138547"/>
                  </a:lnTo>
                  <a:lnTo>
                    <a:pt x="194468" y="141089"/>
                  </a:lnTo>
                  <a:lnTo>
                    <a:pt x="197009" y="141089"/>
                  </a:lnTo>
                  <a:lnTo>
                    <a:pt x="197009" y="143631"/>
                  </a:lnTo>
                  <a:lnTo>
                    <a:pt x="199552" y="143631"/>
                  </a:lnTo>
                  <a:lnTo>
                    <a:pt x="199552" y="146174"/>
                  </a:lnTo>
                  <a:lnTo>
                    <a:pt x="202094" y="146174"/>
                  </a:lnTo>
                  <a:lnTo>
                    <a:pt x="202094" y="148716"/>
                  </a:lnTo>
                  <a:lnTo>
                    <a:pt x="204636" y="148716"/>
                  </a:lnTo>
                  <a:lnTo>
                    <a:pt x="204636" y="156342"/>
                  </a:lnTo>
                  <a:lnTo>
                    <a:pt x="202094" y="156342"/>
                  </a:lnTo>
                  <a:lnTo>
                    <a:pt x="202094" y="161427"/>
                  </a:lnTo>
                  <a:close/>
                  <a:moveTo>
                    <a:pt x="489346" y="132191"/>
                  </a:moveTo>
                  <a:lnTo>
                    <a:pt x="466467" y="122023"/>
                  </a:lnTo>
                  <a:lnTo>
                    <a:pt x="470280" y="113125"/>
                  </a:lnTo>
                  <a:lnTo>
                    <a:pt x="476636" y="115668"/>
                  </a:lnTo>
                  <a:lnTo>
                    <a:pt x="493159" y="122023"/>
                  </a:lnTo>
                  <a:lnTo>
                    <a:pt x="489346" y="132191"/>
                  </a:lnTo>
                  <a:close/>
                  <a:moveTo>
                    <a:pt x="551626" y="130921"/>
                  </a:moveTo>
                  <a:lnTo>
                    <a:pt x="541458" y="130921"/>
                  </a:lnTo>
                  <a:lnTo>
                    <a:pt x="541458" y="120752"/>
                  </a:lnTo>
                  <a:lnTo>
                    <a:pt x="547814" y="120752"/>
                  </a:lnTo>
                  <a:lnTo>
                    <a:pt x="550356" y="118210"/>
                  </a:lnTo>
                  <a:lnTo>
                    <a:pt x="559252" y="118210"/>
                  </a:lnTo>
                  <a:lnTo>
                    <a:pt x="560524" y="116939"/>
                  </a:lnTo>
                  <a:lnTo>
                    <a:pt x="568150" y="123294"/>
                  </a:lnTo>
                  <a:lnTo>
                    <a:pt x="564337" y="127108"/>
                  </a:lnTo>
                  <a:lnTo>
                    <a:pt x="555439" y="127108"/>
                  </a:lnTo>
                  <a:lnTo>
                    <a:pt x="551626" y="130921"/>
                  </a:lnTo>
                  <a:close/>
                  <a:moveTo>
                    <a:pt x="165234" y="122023"/>
                  </a:moveTo>
                  <a:lnTo>
                    <a:pt x="157608" y="122023"/>
                  </a:lnTo>
                  <a:lnTo>
                    <a:pt x="157608" y="119481"/>
                  </a:lnTo>
                  <a:lnTo>
                    <a:pt x="155066" y="119481"/>
                  </a:lnTo>
                  <a:lnTo>
                    <a:pt x="155066" y="114397"/>
                  </a:lnTo>
                  <a:lnTo>
                    <a:pt x="152523" y="114397"/>
                  </a:lnTo>
                  <a:lnTo>
                    <a:pt x="152523" y="111854"/>
                  </a:lnTo>
                  <a:lnTo>
                    <a:pt x="151253" y="111854"/>
                  </a:lnTo>
                  <a:lnTo>
                    <a:pt x="151253" y="105499"/>
                  </a:lnTo>
                  <a:lnTo>
                    <a:pt x="153795" y="105499"/>
                  </a:lnTo>
                  <a:lnTo>
                    <a:pt x="153795" y="100415"/>
                  </a:lnTo>
                  <a:lnTo>
                    <a:pt x="161421" y="100415"/>
                  </a:lnTo>
                  <a:lnTo>
                    <a:pt x="161421" y="102957"/>
                  </a:lnTo>
                  <a:lnTo>
                    <a:pt x="163963" y="102957"/>
                  </a:lnTo>
                  <a:lnTo>
                    <a:pt x="163963" y="105499"/>
                  </a:lnTo>
                  <a:lnTo>
                    <a:pt x="166505" y="105499"/>
                  </a:lnTo>
                  <a:lnTo>
                    <a:pt x="166505" y="110584"/>
                  </a:lnTo>
                  <a:lnTo>
                    <a:pt x="169047" y="110584"/>
                  </a:lnTo>
                  <a:lnTo>
                    <a:pt x="169047" y="113125"/>
                  </a:lnTo>
                  <a:lnTo>
                    <a:pt x="171589" y="113125"/>
                  </a:lnTo>
                  <a:lnTo>
                    <a:pt x="171589" y="119481"/>
                  </a:lnTo>
                  <a:lnTo>
                    <a:pt x="166505" y="119481"/>
                  </a:lnTo>
                  <a:lnTo>
                    <a:pt x="166505" y="122023"/>
                  </a:lnTo>
                  <a:close/>
                  <a:moveTo>
                    <a:pt x="345720" y="118210"/>
                  </a:moveTo>
                  <a:lnTo>
                    <a:pt x="338094" y="113125"/>
                  </a:lnTo>
                  <a:lnTo>
                    <a:pt x="345720" y="102957"/>
                  </a:lnTo>
                  <a:lnTo>
                    <a:pt x="348262" y="97873"/>
                  </a:lnTo>
                  <a:lnTo>
                    <a:pt x="353346" y="94059"/>
                  </a:lnTo>
                  <a:lnTo>
                    <a:pt x="360972" y="100415"/>
                  </a:lnTo>
                  <a:lnTo>
                    <a:pt x="357159" y="104228"/>
                  </a:lnTo>
                  <a:lnTo>
                    <a:pt x="354617" y="108041"/>
                  </a:lnTo>
                  <a:lnTo>
                    <a:pt x="345720" y="118210"/>
                  </a:lnTo>
                  <a:close/>
                  <a:moveTo>
                    <a:pt x="423253" y="100415"/>
                  </a:moveTo>
                  <a:lnTo>
                    <a:pt x="419439" y="97873"/>
                  </a:lnTo>
                  <a:lnTo>
                    <a:pt x="414356" y="97873"/>
                  </a:lnTo>
                  <a:lnTo>
                    <a:pt x="409271" y="92788"/>
                  </a:lnTo>
                  <a:lnTo>
                    <a:pt x="404188" y="92788"/>
                  </a:lnTo>
                  <a:lnTo>
                    <a:pt x="404188" y="82620"/>
                  </a:lnTo>
                  <a:lnTo>
                    <a:pt x="414356" y="82620"/>
                  </a:lnTo>
                  <a:lnTo>
                    <a:pt x="419439" y="87704"/>
                  </a:lnTo>
                  <a:lnTo>
                    <a:pt x="423253" y="87704"/>
                  </a:lnTo>
                  <a:lnTo>
                    <a:pt x="429608" y="91518"/>
                  </a:lnTo>
                  <a:lnTo>
                    <a:pt x="423253" y="100415"/>
                  </a:lnTo>
                  <a:close/>
                  <a:moveTo>
                    <a:pt x="127103" y="77535"/>
                  </a:moveTo>
                  <a:lnTo>
                    <a:pt x="111851" y="58469"/>
                  </a:lnTo>
                  <a:lnTo>
                    <a:pt x="119477" y="52114"/>
                  </a:lnTo>
                  <a:lnTo>
                    <a:pt x="134729" y="71180"/>
                  </a:lnTo>
                  <a:lnTo>
                    <a:pt x="127103" y="77535"/>
                  </a:lnTo>
                  <a:close/>
                  <a:moveTo>
                    <a:pt x="80075" y="20337"/>
                  </a:moveTo>
                  <a:lnTo>
                    <a:pt x="78804" y="17795"/>
                  </a:lnTo>
                  <a:lnTo>
                    <a:pt x="71178" y="11439"/>
                  </a:lnTo>
                  <a:lnTo>
                    <a:pt x="63551" y="8898"/>
                  </a:lnTo>
                  <a:lnTo>
                    <a:pt x="66094" y="0"/>
                  </a:lnTo>
                  <a:lnTo>
                    <a:pt x="76262" y="3813"/>
                  </a:lnTo>
                  <a:lnTo>
                    <a:pt x="86431" y="11439"/>
                  </a:lnTo>
                  <a:lnTo>
                    <a:pt x="88972" y="13982"/>
                  </a:lnTo>
                  <a:lnTo>
                    <a:pt x="80075" y="20337"/>
                  </a:lnTo>
                  <a:close/>
                  <a:moveTo>
                    <a:pt x="3814" y="15253"/>
                  </a:moveTo>
                  <a:lnTo>
                    <a:pt x="0" y="6355"/>
                  </a:lnTo>
                  <a:lnTo>
                    <a:pt x="13982" y="1271"/>
                  </a:lnTo>
                  <a:lnTo>
                    <a:pt x="16524" y="10168"/>
                  </a:lnTo>
                  <a:lnTo>
                    <a:pt x="15252" y="10168"/>
                  </a:lnTo>
                  <a:lnTo>
                    <a:pt x="3814" y="15253"/>
                  </a:lnTo>
                  <a:close/>
                </a:path>
              </a:pathLst>
            </a:custGeom>
            <a:solidFill>
              <a:srgbClr val="DF3D3D"/>
            </a:solidFill>
            <a:ln w="3649"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7E2A49D3-249E-41F0-A979-C6938614DFBA}"/>
                </a:ext>
              </a:extLst>
            </p:cNvPr>
            <p:cNvSpPr/>
            <p:nvPr/>
          </p:nvSpPr>
          <p:spPr>
            <a:xfrm>
              <a:off x="2658990" y="10068316"/>
              <a:ext cx="406093" cy="399455"/>
            </a:xfrm>
            <a:custGeom>
              <a:avLst/>
              <a:gdLst>
                <a:gd name="connsiteX0" fmla="*/ 402916 w 406093"/>
                <a:gd name="connsiteY0" fmla="*/ 399456 h 399455"/>
                <a:gd name="connsiteX1" fmla="*/ 399103 w 406093"/>
                <a:gd name="connsiteY1" fmla="*/ 398184 h 399455"/>
                <a:gd name="connsiteX2" fmla="*/ 380038 w 406093"/>
                <a:gd name="connsiteY2" fmla="*/ 382932 h 399455"/>
                <a:gd name="connsiteX3" fmla="*/ 378766 w 406093"/>
                <a:gd name="connsiteY3" fmla="*/ 376577 h 399455"/>
                <a:gd name="connsiteX4" fmla="*/ 385122 w 406093"/>
                <a:gd name="connsiteY4" fmla="*/ 375305 h 399455"/>
                <a:gd name="connsiteX5" fmla="*/ 387664 w 406093"/>
                <a:gd name="connsiteY5" fmla="*/ 376577 h 399455"/>
                <a:gd name="connsiteX6" fmla="*/ 404187 w 406093"/>
                <a:gd name="connsiteY6" fmla="*/ 390558 h 399455"/>
                <a:gd name="connsiteX7" fmla="*/ 404187 w 406093"/>
                <a:gd name="connsiteY7" fmla="*/ 396914 h 399455"/>
                <a:gd name="connsiteX8" fmla="*/ 402916 w 406093"/>
                <a:gd name="connsiteY8" fmla="*/ 399456 h 399455"/>
                <a:gd name="connsiteX9" fmla="*/ 341907 w 406093"/>
                <a:gd name="connsiteY9" fmla="*/ 358781 h 399455"/>
                <a:gd name="connsiteX10" fmla="*/ 339364 w 406093"/>
                <a:gd name="connsiteY10" fmla="*/ 358781 h 399455"/>
                <a:gd name="connsiteX11" fmla="*/ 324112 w 406093"/>
                <a:gd name="connsiteY11" fmla="*/ 351155 h 399455"/>
                <a:gd name="connsiteX12" fmla="*/ 317757 w 406093"/>
                <a:gd name="connsiteY12" fmla="*/ 347341 h 399455"/>
                <a:gd name="connsiteX13" fmla="*/ 316486 w 406093"/>
                <a:gd name="connsiteY13" fmla="*/ 340986 h 399455"/>
                <a:gd name="connsiteX14" fmla="*/ 322841 w 406093"/>
                <a:gd name="connsiteY14" fmla="*/ 339715 h 399455"/>
                <a:gd name="connsiteX15" fmla="*/ 329196 w 406093"/>
                <a:gd name="connsiteY15" fmla="*/ 343528 h 399455"/>
                <a:gd name="connsiteX16" fmla="*/ 344449 w 406093"/>
                <a:gd name="connsiteY16" fmla="*/ 351155 h 399455"/>
                <a:gd name="connsiteX17" fmla="*/ 346991 w 406093"/>
                <a:gd name="connsiteY17" fmla="*/ 357511 h 399455"/>
                <a:gd name="connsiteX18" fmla="*/ 341907 w 406093"/>
                <a:gd name="connsiteY18" fmla="*/ 358781 h 399455"/>
                <a:gd name="connsiteX19" fmla="*/ 272000 w 406093"/>
                <a:gd name="connsiteY19" fmla="*/ 332089 h 399455"/>
                <a:gd name="connsiteX20" fmla="*/ 272000 w 406093"/>
                <a:gd name="connsiteY20" fmla="*/ 332089 h 399455"/>
                <a:gd name="connsiteX21" fmla="*/ 246580 w 406093"/>
                <a:gd name="connsiteY21" fmla="*/ 327005 h 399455"/>
                <a:gd name="connsiteX22" fmla="*/ 242766 w 406093"/>
                <a:gd name="connsiteY22" fmla="*/ 321920 h 399455"/>
                <a:gd name="connsiteX23" fmla="*/ 247850 w 406093"/>
                <a:gd name="connsiteY23" fmla="*/ 318107 h 399455"/>
                <a:gd name="connsiteX24" fmla="*/ 251664 w 406093"/>
                <a:gd name="connsiteY24" fmla="*/ 318107 h 399455"/>
                <a:gd name="connsiteX25" fmla="*/ 272000 w 406093"/>
                <a:gd name="connsiteY25" fmla="*/ 323191 h 399455"/>
                <a:gd name="connsiteX26" fmla="*/ 275813 w 406093"/>
                <a:gd name="connsiteY26" fmla="*/ 329547 h 399455"/>
                <a:gd name="connsiteX27" fmla="*/ 272000 w 406093"/>
                <a:gd name="connsiteY27" fmla="*/ 332089 h 399455"/>
                <a:gd name="connsiteX28" fmla="*/ 199551 w 406093"/>
                <a:gd name="connsiteY28" fmla="*/ 319378 h 399455"/>
                <a:gd name="connsiteX29" fmla="*/ 199551 w 406093"/>
                <a:gd name="connsiteY29" fmla="*/ 319378 h 399455"/>
                <a:gd name="connsiteX30" fmla="*/ 184299 w 406093"/>
                <a:gd name="connsiteY30" fmla="*/ 316836 h 399455"/>
                <a:gd name="connsiteX31" fmla="*/ 174131 w 406093"/>
                <a:gd name="connsiteY31" fmla="*/ 315565 h 399455"/>
                <a:gd name="connsiteX32" fmla="*/ 169047 w 406093"/>
                <a:gd name="connsiteY32" fmla="*/ 310481 h 399455"/>
                <a:gd name="connsiteX33" fmla="*/ 174131 w 406093"/>
                <a:gd name="connsiteY33" fmla="*/ 306668 h 399455"/>
                <a:gd name="connsiteX34" fmla="*/ 184299 w 406093"/>
                <a:gd name="connsiteY34" fmla="*/ 307938 h 399455"/>
                <a:gd name="connsiteX35" fmla="*/ 198280 w 406093"/>
                <a:gd name="connsiteY35" fmla="*/ 310481 h 399455"/>
                <a:gd name="connsiteX36" fmla="*/ 202094 w 406093"/>
                <a:gd name="connsiteY36" fmla="*/ 315565 h 399455"/>
                <a:gd name="connsiteX37" fmla="*/ 199551 w 406093"/>
                <a:gd name="connsiteY37" fmla="*/ 319378 h 399455"/>
                <a:gd name="connsiteX38" fmla="*/ 125832 w 406093"/>
                <a:gd name="connsiteY38" fmla="*/ 309209 h 399455"/>
                <a:gd name="connsiteX39" fmla="*/ 125832 w 406093"/>
                <a:gd name="connsiteY39" fmla="*/ 309209 h 399455"/>
                <a:gd name="connsiteX40" fmla="*/ 106766 w 406093"/>
                <a:gd name="connsiteY40" fmla="*/ 306668 h 399455"/>
                <a:gd name="connsiteX41" fmla="*/ 101682 w 406093"/>
                <a:gd name="connsiteY41" fmla="*/ 306668 h 399455"/>
                <a:gd name="connsiteX42" fmla="*/ 96598 w 406093"/>
                <a:gd name="connsiteY42" fmla="*/ 301583 h 399455"/>
                <a:gd name="connsiteX43" fmla="*/ 101682 w 406093"/>
                <a:gd name="connsiteY43" fmla="*/ 296498 h 399455"/>
                <a:gd name="connsiteX44" fmla="*/ 108037 w 406093"/>
                <a:gd name="connsiteY44" fmla="*/ 296498 h 399455"/>
                <a:gd name="connsiteX45" fmla="*/ 127103 w 406093"/>
                <a:gd name="connsiteY45" fmla="*/ 299041 h 399455"/>
                <a:gd name="connsiteX46" fmla="*/ 130916 w 406093"/>
                <a:gd name="connsiteY46" fmla="*/ 304125 h 399455"/>
                <a:gd name="connsiteX47" fmla="*/ 125832 w 406093"/>
                <a:gd name="connsiteY47" fmla="*/ 309209 h 399455"/>
                <a:gd name="connsiteX48" fmla="*/ 54654 w 406093"/>
                <a:gd name="connsiteY48" fmla="*/ 292685 h 399455"/>
                <a:gd name="connsiteX49" fmla="*/ 52112 w 406093"/>
                <a:gd name="connsiteY49" fmla="*/ 291415 h 399455"/>
                <a:gd name="connsiteX50" fmla="*/ 44486 w 406093"/>
                <a:gd name="connsiteY50" fmla="*/ 287601 h 399455"/>
                <a:gd name="connsiteX51" fmla="*/ 43215 w 406093"/>
                <a:gd name="connsiteY51" fmla="*/ 286330 h 399455"/>
                <a:gd name="connsiteX52" fmla="*/ 31776 w 406093"/>
                <a:gd name="connsiteY52" fmla="*/ 274891 h 399455"/>
                <a:gd name="connsiteX53" fmla="*/ 31776 w 406093"/>
                <a:gd name="connsiteY53" fmla="*/ 268535 h 399455"/>
                <a:gd name="connsiteX54" fmla="*/ 39402 w 406093"/>
                <a:gd name="connsiteY54" fmla="*/ 268535 h 399455"/>
                <a:gd name="connsiteX55" fmla="*/ 50841 w 406093"/>
                <a:gd name="connsiteY55" fmla="*/ 279975 h 399455"/>
                <a:gd name="connsiteX56" fmla="*/ 57196 w 406093"/>
                <a:gd name="connsiteY56" fmla="*/ 283788 h 399455"/>
                <a:gd name="connsiteX57" fmla="*/ 58467 w 406093"/>
                <a:gd name="connsiteY57" fmla="*/ 290143 h 399455"/>
                <a:gd name="connsiteX58" fmla="*/ 54654 w 406093"/>
                <a:gd name="connsiteY58" fmla="*/ 292685 h 399455"/>
                <a:gd name="connsiteX59" fmla="*/ 16523 w 406093"/>
                <a:gd name="connsiteY59" fmla="*/ 232945 h 399455"/>
                <a:gd name="connsiteX60" fmla="*/ 11439 w 406093"/>
                <a:gd name="connsiteY60" fmla="*/ 229132 h 399455"/>
                <a:gd name="connsiteX61" fmla="*/ 5084 w 406093"/>
                <a:gd name="connsiteY61" fmla="*/ 213878 h 399455"/>
                <a:gd name="connsiteX62" fmla="*/ 5084 w 406093"/>
                <a:gd name="connsiteY62" fmla="*/ 212608 h 399455"/>
                <a:gd name="connsiteX63" fmla="*/ 3813 w 406093"/>
                <a:gd name="connsiteY63" fmla="*/ 206252 h 399455"/>
                <a:gd name="connsiteX64" fmla="*/ 7626 w 406093"/>
                <a:gd name="connsiteY64" fmla="*/ 201168 h 399455"/>
                <a:gd name="connsiteX65" fmla="*/ 12710 w 406093"/>
                <a:gd name="connsiteY65" fmla="*/ 204982 h 399455"/>
                <a:gd name="connsiteX66" fmla="*/ 13981 w 406093"/>
                <a:gd name="connsiteY66" fmla="*/ 210065 h 399455"/>
                <a:gd name="connsiteX67" fmla="*/ 20337 w 406093"/>
                <a:gd name="connsiteY67" fmla="*/ 225318 h 399455"/>
                <a:gd name="connsiteX68" fmla="*/ 20337 w 406093"/>
                <a:gd name="connsiteY68" fmla="*/ 226589 h 399455"/>
                <a:gd name="connsiteX69" fmla="*/ 16523 w 406093"/>
                <a:gd name="connsiteY69" fmla="*/ 232945 h 399455"/>
                <a:gd name="connsiteX70" fmla="*/ 16523 w 406093"/>
                <a:gd name="connsiteY70" fmla="*/ 232945 h 399455"/>
                <a:gd name="connsiteX71" fmla="*/ 5084 w 406093"/>
                <a:gd name="connsiteY71" fmla="*/ 163035 h 399455"/>
                <a:gd name="connsiteX72" fmla="*/ 0 w 406093"/>
                <a:gd name="connsiteY72" fmla="*/ 157952 h 399455"/>
                <a:gd name="connsiteX73" fmla="*/ 0 w 406093"/>
                <a:gd name="connsiteY73" fmla="*/ 151596 h 399455"/>
                <a:gd name="connsiteX74" fmla="*/ 1271 w 406093"/>
                <a:gd name="connsiteY74" fmla="*/ 132530 h 399455"/>
                <a:gd name="connsiteX75" fmla="*/ 6355 w 406093"/>
                <a:gd name="connsiteY75" fmla="*/ 128717 h 399455"/>
                <a:gd name="connsiteX76" fmla="*/ 10168 w 406093"/>
                <a:gd name="connsiteY76" fmla="*/ 133801 h 399455"/>
                <a:gd name="connsiteX77" fmla="*/ 8897 w 406093"/>
                <a:gd name="connsiteY77" fmla="*/ 151596 h 399455"/>
                <a:gd name="connsiteX78" fmla="*/ 8897 w 406093"/>
                <a:gd name="connsiteY78" fmla="*/ 156680 h 399455"/>
                <a:gd name="connsiteX79" fmla="*/ 5084 w 406093"/>
                <a:gd name="connsiteY79" fmla="*/ 163035 h 399455"/>
                <a:gd name="connsiteX80" fmla="*/ 27963 w 406093"/>
                <a:gd name="connsiteY80" fmla="*/ 95669 h 399455"/>
                <a:gd name="connsiteX81" fmla="*/ 25421 w 406093"/>
                <a:gd name="connsiteY81" fmla="*/ 94398 h 399455"/>
                <a:gd name="connsiteX82" fmla="*/ 24150 w 406093"/>
                <a:gd name="connsiteY82" fmla="*/ 88042 h 399455"/>
                <a:gd name="connsiteX83" fmla="*/ 25421 w 406093"/>
                <a:gd name="connsiteY83" fmla="*/ 86771 h 399455"/>
                <a:gd name="connsiteX84" fmla="*/ 39402 w 406093"/>
                <a:gd name="connsiteY84" fmla="*/ 70247 h 399455"/>
                <a:gd name="connsiteX85" fmla="*/ 40673 w 406093"/>
                <a:gd name="connsiteY85" fmla="*/ 68976 h 399455"/>
                <a:gd name="connsiteX86" fmla="*/ 41944 w 406093"/>
                <a:gd name="connsiteY86" fmla="*/ 68976 h 399455"/>
                <a:gd name="connsiteX87" fmla="*/ 48299 w 406093"/>
                <a:gd name="connsiteY87" fmla="*/ 70247 h 399455"/>
                <a:gd name="connsiteX88" fmla="*/ 47028 w 406093"/>
                <a:gd name="connsiteY88" fmla="*/ 76602 h 399455"/>
                <a:gd name="connsiteX89" fmla="*/ 47028 w 406093"/>
                <a:gd name="connsiteY89" fmla="*/ 76602 h 399455"/>
                <a:gd name="connsiteX90" fmla="*/ 33047 w 406093"/>
                <a:gd name="connsiteY90" fmla="*/ 93126 h 399455"/>
                <a:gd name="connsiteX91" fmla="*/ 27963 w 406093"/>
                <a:gd name="connsiteY91" fmla="*/ 95669 h 399455"/>
                <a:gd name="connsiteX92" fmla="*/ 86430 w 406093"/>
                <a:gd name="connsiteY92" fmla="*/ 52453 h 399455"/>
                <a:gd name="connsiteX93" fmla="*/ 81346 w 406093"/>
                <a:gd name="connsiteY93" fmla="*/ 49910 h 399455"/>
                <a:gd name="connsiteX94" fmla="*/ 83888 w 406093"/>
                <a:gd name="connsiteY94" fmla="*/ 43555 h 399455"/>
                <a:gd name="connsiteX95" fmla="*/ 106766 w 406093"/>
                <a:gd name="connsiteY95" fmla="*/ 34657 h 399455"/>
                <a:gd name="connsiteX96" fmla="*/ 113122 w 406093"/>
                <a:gd name="connsiteY96" fmla="*/ 37199 h 399455"/>
                <a:gd name="connsiteX97" fmla="*/ 110579 w 406093"/>
                <a:gd name="connsiteY97" fmla="*/ 43555 h 399455"/>
                <a:gd name="connsiteX98" fmla="*/ 87701 w 406093"/>
                <a:gd name="connsiteY98" fmla="*/ 52453 h 399455"/>
                <a:gd name="connsiteX99" fmla="*/ 86430 w 406093"/>
                <a:gd name="connsiteY99" fmla="*/ 52453 h 399455"/>
                <a:gd name="connsiteX100" fmla="*/ 156336 w 406093"/>
                <a:gd name="connsiteY100" fmla="*/ 29573 h 399455"/>
                <a:gd name="connsiteX101" fmla="*/ 151252 w 406093"/>
                <a:gd name="connsiteY101" fmla="*/ 25759 h 399455"/>
                <a:gd name="connsiteX102" fmla="*/ 155065 w 406093"/>
                <a:gd name="connsiteY102" fmla="*/ 19404 h 399455"/>
                <a:gd name="connsiteX103" fmla="*/ 179215 w 406093"/>
                <a:gd name="connsiteY103" fmla="*/ 13049 h 399455"/>
                <a:gd name="connsiteX104" fmla="*/ 185570 w 406093"/>
                <a:gd name="connsiteY104" fmla="*/ 16862 h 399455"/>
                <a:gd name="connsiteX105" fmla="*/ 181757 w 406093"/>
                <a:gd name="connsiteY105" fmla="*/ 23217 h 399455"/>
                <a:gd name="connsiteX106" fmla="*/ 176673 w 406093"/>
                <a:gd name="connsiteY106" fmla="*/ 24489 h 399455"/>
                <a:gd name="connsiteX107" fmla="*/ 157608 w 406093"/>
                <a:gd name="connsiteY107" fmla="*/ 29573 h 399455"/>
                <a:gd name="connsiteX108" fmla="*/ 156336 w 406093"/>
                <a:gd name="connsiteY108" fmla="*/ 29573 h 399455"/>
                <a:gd name="connsiteX109" fmla="*/ 228785 w 406093"/>
                <a:gd name="connsiteY109" fmla="*/ 14320 h 399455"/>
                <a:gd name="connsiteX110" fmla="*/ 223701 w 406093"/>
                <a:gd name="connsiteY110" fmla="*/ 10506 h 399455"/>
                <a:gd name="connsiteX111" fmla="*/ 227514 w 406093"/>
                <a:gd name="connsiteY111" fmla="*/ 5423 h 399455"/>
                <a:gd name="connsiteX112" fmla="*/ 236411 w 406093"/>
                <a:gd name="connsiteY112" fmla="*/ 4151 h 399455"/>
                <a:gd name="connsiteX113" fmla="*/ 251664 w 406093"/>
                <a:gd name="connsiteY113" fmla="*/ 338 h 399455"/>
                <a:gd name="connsiteX114" fmla="*/ 258019 w 406093"/>
                <a:gd name="connsiteY114" fmla="*/ 4151 h 399455"/>
                <a:gd name="connsiteX115" fmla="*/ 254206 w 406093"/>
                <a:gd name="connsiteY115" fmla="*/ 10506 h 399455"/>
                <a:gd name="connsiteX116" fmla="*/ 238953 w 406093"/>
                <a:gd name="connsiteY116" fmla="*/ 14320 h 399455"/>
                <a:gd name="connsiteX117" fmla="*/ 228785 w 406093"/>
                <a:gd name="connsiteY117" fmla="*/ 14320 h 399455"/>
                <a:gd name="connsiteX118" fmla="*/ 228785 w 406093"/>
                <a:gd name="connsiteY118" fmla="*/ 14320 h 39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06093" h="399455">
                  <a:moveTo>
                    <a:pt x="402916" y="399456"/>
                  </a:moveTo>
                  <a:cubicBezTo>
                    <a:pt x="401645" y="399456"/>
                    <a:pt x="400374" y="399456"/>
                    <a:pt x="399103" y="398184"/>
                  </a:cubicBezTo>
                  <a:lnTo>
                    <a:pt x="380038" y="382932"/>
                  </a:lnTo>
                  <a:cubicBezTo>
                    <a:pt x="377495" y="381661"/>
                    <a:pt x="377495" y="377848"/>
                    <a:pt x="378766" y="376577"/>
                  </a:cubicBezTo>
                  <a:cubicBezTo>
                    <a:pt x="380038" y="374034"/>
                    <a:pt x="383850" y="374034"/>
                    <a:pt x="385122" y="375305"/>
                  </a:cubicBezTo>
                  <a:lnTo>
                    <a:pt x="387664" y="376577"/>
                  </a:lnTo>
                  <a:lnTo>
                    <a:pt x="404187" y="390558"/>
                  </a:lnTo>
                  <a:cubicBezTo>
                    <a:pt x="406729" y="391829"/>
                    <a:pt x="406729" y="395643"/>
                    <a:pt x="404187" y="396914"/>
                  </a:cubicBezTo>
                  <a:cubicBezTo>
                    <a:pt x="405458" y="399456"/>
                    <a:pt x="404187" y="399456"/>
                    <a:pt x="402916" y="399456"/>
                  </a:cubicBezTo>
                  <a:moveTo>
                    <a:pt x="341907" y="358781"/>
                  </a:moveTo>
                  <a:cubicBezTo>
                    <a:pt x="340636" y="358781"/>
                    <a:pt x="340636" y="358781"/>
                    <a:pt x="339364" y="358781"/>
                  </a:cubicBezTo>
                  <a:lnTo>
                    <a:pt x="324112" y="351155"/>
                  </a:lnTo>
                  <a:lnTo>
                    <a:pt x="317757" y="347341"/>
                  </a:lnTo>
                  <a:cubicBezTo>
                    <a:pt x="315215" y="346071"/>
                    <a:pt x="315215" y="343528"/>
                    <a:pt x="316486" y="340986"/>
                  </a:cubicBezTo>
                  <a:cubicBezTo>
                    <a:pt x="317757" y="338445"/>
                    <a:pt x="320299" y="338445"/>
                    <a:pt x="322841" y="339715"/>
                  </a:cubicBezTo>
                  <a:lnTo>
                    <a:pt x="329196" y="343528"/>
                  </a:lnTo>
                  <a:lnTo>
                    <a:pt x="344449" y="351155"/>
                  </a:lnTo>
                  <a:cubicBezTo>
                    <a:pt x="346991" y="352426"/>
                    <a:pt x="348262" y="354968"/>
                    <a:pt x="346991" y="357511"/>
                  </a:cubicBezTo>
                  <a:cubicBezTo>
                    <a:pt x="344449" y="357511"/>
                    <a:pt x="343178" y="358781"/>
                    <a:pt x="341907" y="358781"/>
                  </a:cubicBezTo>
                  <a:moveTo>
                    <a:pt x="272000" y="332089"/>
                  </a:moveTo>
                  <a:cubicBezTo>
                    <a:pt x="272000" y="332089"/>
                    <a:pt x="272000" y="332089"/>
                    <a:pt x="272000" y="332089"/>
                  </a:cubicBezTo>
                  <a:lnTo>
                    <a:pt x="246580" y="327005"/>
                  </a:lnTo>
                  <a:cubicBezTo>
                    <a:pt x="244037" y="327005"/>
                    <a:pt x="241495" y="324462"/>
                    <a:pt x="242766" y="321920"/>
                  </a:cubicBezTo>
                  <a:cubicBezTo>
                    <a:pt x="242766" y="319378"/>
                    <a:pt x="245308" y="318107"/>
                    <a:pt x="247850" y="318107"/>
                  </a:cubicBezTo>
                  <a:lnTo>
                    <a:pt x="251664" y="318107"/>
                  </a:lnTo>
                  <a:lnTo>
                    <a:pt x="272000" y="323191"/>
                  </a:lnTo>
                  <a:cubicBezTo>
                    <a:pt x="274542" y="323191"/>
                    <a:pt x="275813" y="327005"/>
                    <a:pt x="275813" y="329547"/>
                  </a:cubicBezTo>
                  <a:cubicBezTo>
                    <a:pt x="277084" y="330818"/>
                    <a:pt x="274542" y="332089"/>
                    <a:pt x="272000" y="332089"/>
                  </a:cubicBezTo>
                  <a:moveTo>
                    <a:pt x="199551" y="319378"/>
                  </a:moveTo>
                  <a:cubicBezTo>
                    <a:pt x="199551" y="319378"/>
                    <a:pt x="198280" y="319378"/>
                    <a:pt x="199551" y="319378"/>
                  </a:cubicBezTo>
                  <a:lnTo>
                    <a:pt x="184299" y="316836"/>
                  </a:lnTo>
                  <a:lnTo>
                    <a:pt x="174131" y="315565"/>
                  </a:lnTo>
                  <a:cubicBezTo>
                    <a:pt x="171589" y="315565"/>
                    <a:pt x="169047" y="313023"/>
                    <a:pt x="169047" y="310481"/>
                  </a:cubicBezTo>
                  <a:cubicBezTo>
                    <a:pt x="169047" y="307938"/>
                    <a:pt x="171589" y="305396"/>
                    <a:pt x="174131" y="306668"/>
                  </a:cubicBezTo>
                  <a:lnTo>
                    <a:pt x="184299" y="307938"/>
                  </a:lnTo>
                  <a:lnTo>
                    <a:pt x="198280" y="310481"/>
                  </a:lnTo>
                  <a:cubicBezTo>
                    <a:pt x="200822" y="310481"/>
                    <a:pt x="202094" y="313023"/>
                    <a:pt x="202094" y="315565"/>
                  </a:cubicBezTo>
                  <a:cubicBezTo>
                    <a:pt x="203364" y="318107"/>
                    <a:pt x="202094" y="319378"/>
                    <a:pt x="199551" y="319378"/>
                  </a:cubicBezTo>
                  <a:moveTo>
                    <a:pt x="125832" y="309209"/>
                  </a:moveTo>
                  <a:cubicBezTo>
                    <a:pt x="125832" y="309209"/>
                    <a:pt x="125832" y="309209"/>
                    <a:pt x="125832" y="309209"/>
                  </a:cubicBezTo>
                  <a:lnTo>
                    <a:pt x="106766" y="306668"/>
                  </a:lnTo>
                  <a:lnTo>
                    <a:pt x="101682" y="306668"/>
                  </a:lnTo>
                  <a:cubicBezTo>
                    <a:pt x="99140" y="306668"/>
                    <a:pt x="96598" y="304125"/>
                    <a:pt x="96598" y="301583"/>
                  </a:cubicBezTo>
                  <a:cubicBezTo>
                    <a:pt x="96598" y="299041"/>
                    <a:pt x="99140" y="296498"/>
                    <a:pt x="101682" y="296498"/>
                  </a:cubicBezTo>
                  <a:lnTo>
                    <a:pt x="108037" y="296498"/>
                  </a:lnTo>
                  <a:lnTo>
                    <a:pt x="127103" y="299041"/>
                  </a:lnTo>
                  <a:cubicBezTo>
                    <a:pt x="129645" y="299041"/>
                    <a:pt x="132187" y="301583"/>
                    <a:pt x="130916" y="304125"/>
                  </a:cubicBezTo>
                  <a:cubicBezTo>
                    <a:pt x="130916" y="307938"/>
                    <a:pt x="128374" y="309209"/>
                    <a:pt x="125832" y="309209"/>
                  </a:cubicBezTo>
                  <a:moveTo>
                    <a:pt x="54654" y="292685"/>
                  </a:moveTo>
                  <a:cubicBezTo>
                    <a:pt x="53383" y="292685"/>
                    <a:pt x="53383" y="292685"/>
                    <a:pt x="52112" y="291415"/>
                  </a:cubicBezTo>
                  <a:lnTo>
                    <a:pt x="44486" y="287601"/>
                  </a:lnTo>
                  <a:cubicBezTo>
                    <a:pt x="44486" y="287601"/>
                    <a:pt x="43215" y="287601"/>
                    <a:pt x="43215" y="286330"/>
                  </a:cubicBezTo>
                  <a:lnTo>
                    <a:pt x="31776" y="274891"/>
                  </a:lnTo>
                  <a:cubicBezTo>
                    <a:pt x="29234" y="273619"/>
                    <a:pt x="29234" y="269806"/>
                    <a:pt x="31776" y="268535"/>
                  </a:cubicBezTo>
                  <a:cubicBezTo>
                    <a:pt x="34318" y="267264"/>
                    <a:pt x="36860" y="267264"/>
                    <a:pt x="39402" y="268535"/>
                  </a:cubicBezTo>
                  <a:lnTo>
                    <a:pt x="50841" y="279975"/>
                  </a:lnTo>
                  <a:lnTo>
                    <a:pt x="57196" y="283788"/>
                  </a:lnTo>
                  <a:cubicBezTo>
                    <a:pt x="59738" y="285059"/>
                    <a:pt x="59738" y="287601"/>
                    <a:pt x="58467" y="290143"/>
                  </a:cubicBezTo>
                  <a:cubicBezTo>
                    <a:pt x="57196" y="291415"/>
                    <a:pt x="55925" y="292685"/>
                    <a:pt x="54654" y="292685"/>
                  </a:cubicBezTo>
                  <a:moveTo>
                    <a:pt x="16523" y="232945"/>
                  </a:moveTo>
                  <a:cubicBezTo>
                    <a:pt x="13981" y="232945"/>
                    <a:pt x="12710" y="231674"/>
                    <a:pt x="11439" y="229132"/>
                  </a:cubicBezTo>
                  <a:lnTo>
                    <a:pt x="5084" y="213878"/>
                  </a:lnTo>
                  <a:cubicBezTo>
                    <a:pt x="5084" y="213878"/>
                    <a:pt x="5084" y="212608"/>
                    <a:pt x="5084" y="212608"/>
                  </a:cubicBezTo>
                  <a:lnTo>
                    <a:pt x="3813" y="206252"/>
                  </a:lnTo>
                  <a:cubicBezTo>
                    <a:pt x="3813" y="203710"/>
                    <a:pt x="5084" y="201168"/>
                    <a:pt x="7626" y="201168"/>
                  </a:cubicBezTo>
                  <a:cubicBezTo>
                    <a:pt x="10168" y="201168"/>
                    <a:pt x="12710" y="202439"/>
                    <a:pt x="12710" y="204982"/>
                  </a:cubicBezTo>
                  <a:lnTo>
                    <a:pt x="13981" y="210065"/>
                  </a:lnTo>
                  <a:lnTo>
                    <a:pt x="20337" y="225318"/>
                  </a:lnTo>
                  <a:cubicBezTo>
                    <a:pt x="20337" y="225318"/>
                    <a:pt x="20337" y="225318"/>
                    <a:pt x="20337" y="226589"/>
                  </a:cubicBezTo>
                  <a:cubicBezTo>
                    <a:pt x="21607" y="230403"/>
                    <a:pt x="20337" y="232945"/>
                    <a:pt x="16523" y="232945"/>
                  </a:cubicBezTo>
                  <a:cubicBezTo>
                    <a:pt x="17795" y="232945"/>
                    <a:pt x="16523" y="232945"/>
                    <a:pt x="16523" y="232945"/>
                  </a:cubicBezTo>
                  <a:moveTo>
                    <a:pt x="5084" y="163035"/>
                  </a:moveTo>
                  <a:cubicBezTo>
                    <a:pt x="2542" y="163035"/>
                    <a:pt x="0" y="160494"/>
                    <a:pt x="0" y="157952"/>
                  </a:cubicBezTo>
                  <a:lnTo>
                    <a:pt x="0" y="151596"/>
                  </a:lnTo>
                  <a:lnTo>
                    <a:pt x="1271" y="132530"/>
                  </a:lnTo>
                  <a:cubicBezTo>
                    <a:pt x="1271" y="129988"/>
                    <a:pt x="3813" y="127445"/>
                    <a:pt x="6355" y="128717"/>
                  </a:cubicBezTo>
                  <a:cubicBezTo>
                    <a:pt x="8897" y="128717"/>
                    <a:pt x="11439" y="131259"/>
                    <a:pt x="10168" y="133801"/>
                  </a:cubicBezTo>
                  <a:lnTo>
                    <a:pt x="8897" y="151596"/>
                  </a:lnTo>
                  <a:lnTo>
                    <a:pt x="8897" y="156680"/>
                  </a:lnTo>
                  <a:cubicBezTo>
                    <a:pt x="10168" y="160494"/>
                    <a:pt x="7626" y="163035"/>
                    <a:pt x="5084" y="163035"/>
                  </a:cubicBezTo>
                  <a:moveTo>
                    <a:pt x="27963" y="95669"/>
                  </a:moveTo>
                  <a:cubicBezTo>
                    <a:pt x="26692" y="95669"/>
                    <a:pt x="25421" y="95669"/>
                    <a:pt x="25421" y="94398"/>
                  </a:cubicBezTo>
                  <a:cubicBezTo>
                    <a:pt x="22879" y="93126"/>
                    <a:pt x="22879" y="89313"/>
                    <a:pt x="24150" y="88042"/>
                  </a:cubicBezTo>
                  <a:lnTo>
                    <a:pt x="25421" y="86771"/>
                  </a:lnTo>
                  <a:lnTo>
                    <a:pt x="39402" y="70247"/>
                  </a:lnTo>
                  <a:cubicBezTo>
                    <a:pt x="39402" y="70247"/>
                    <a:pt x="39402" y="70247"/>
                    <a:pt x="40673" y="68976"/>
                  </a:cubicBezTo>
                  <a:lnTo>
                    <a:pt x="41944" y="68976"/>
                  </a:lnTo>
                  <a:cubicBezTo>
                    <a:pt x="44486" y="67705"/>
                    <a:pt x="47028" y="67705"/>
                    <a:pt x="48299" y="70247"/>
                  </a:cubicBezTo>
                  <a:cubicBezTo>
                    <a:pt x="49570" y="72789"/>
                    <a:pt x="49570" y="75332"/>
                    <a:pt x="47028" y="76602"/>
                  </a:cubicBezTo>
                  <a:lnTo>
                    <a:pt x="47028" y="76602"/>
                  </a:lnTo>
                  <a:lnTo>
                    <a:pt x="33047" y="93126"/>
                  </a:lnTo>
                  <a:cubicBezTo>
                    <a:pt x="30505" y="94398"/>
                    <a:pt x="29234" y="95669"/>
                    <a:pt x="27963" y="95669"/>
                  </a:cubicBezTo>
                  <a:moveTo>
                    <a:pt x="86430" y="52453"/>
                  </a:moveTo>
                  <a:cubicBezTo>
                    <a:pt x="83888" y="52453"/>
                    <a:pt x="82617" y="51181"/>
                    <a:pt x="81346" y="49910"/>
                  </a:cubicBezTo>
                  <a:cubicBezTo>
                    <a:pt x="80075" y="47368"/>
                    <a:pt x="81346" y="44826"/>
                    <a:pt x="83888" y="43555"/>
                  </a:cubicBezTo>
                  <a:lnTo>
                    <a:pt x="106766" y="34657"/>
                  </a:lnTo>
                  <a:cubicBezTo>
                    <a:pt x="109308" y="33386"/>
                    <a:pt x="111851" y="34657"/>
                    <a:pt x="113122" y="37199"/>
                  </a:cubicBezTo>
                  <a:cubicBezTo>
                    <a:pt x="114393" y="39742"/>
                    <a:pt x="113122" y="42283"/>
                    <a:pt x="110579" y="43555"/>
                  </a:cubicBezTo>
                  <a:lnTo>
                    <a:pt x="87701" y="52453"/>
                  </a:lnTo>
                  <a:cubicBezTo>
                    <a:pt x="87701" y="52453"/>
                    <a:pt x="86430" y="52453"/>
                    <a:pt x="86430" y="52453"/>
                  </a:cubicBezTo>
                  <a:moveTo>
                    <a:pt x="156336" y="29573"/>
                  </a:moveTo>
                  <a:cubicBezTo>
                    <a:pt x="153794" y="29573"/>
                    <a:pt x="152523" y="28302"/>
                    <a:pt x="151252" y="25759"/>
                  </a:cubicBezTo>
                  <a:cubicBezTo>
                    <a:pt x="149981" y="23217"/>
                    <a:pt x="152523" y="20676"/>
                    <a:pt x="155065" y="19404"/>
                  </a:cubicBezTo>
                  <a:lnTo>
                    <a:pt x="179215" y="13049"/>
                  </a:lnTo>
                  <a:cubicBezTo>
                    <a:pt x="181757" y="13049"/>
                    <a:pt x="184299" y="14320"/>
                    <a:pt x="185570" y="16862"/>
                  </a:cubicBezTo>
                  <a:cubicBezTo>
                    <a:pt x="186841" y="19404"/>
                    <a:pt x="184299" y="21946"/>
                    <a:pt x="181757" y="23217"/>
                  </a:cubicBezTo>
                  <a:lnTo>
                    <a:pt x="176673" y="24489"/>
                  </a:lnTo>
                  <a:lnTo>
                    <a:pt x="157608" y="29573"/>
                  </a:lnTo>
                  <a:cubicBezTo>
                    <a:pt x="157608" y="29573"/>
                    <a:pt x="157608" y="29573"/>
                    <a:pt x="156336" y="29573"/>
                  </a:cubicBezTo>
                  <a:moveTo>
                    <a:pt x="228785" y="14320"/>
                  </a:moveTo>
                  <a:cubicBezTo>
                    <a:pt x="226243" y="14320"/>
                    <a:pt x="223701" y="13049"/>
                    <a:pt x="223701" y="10506"/>
                  </a:cubicBezTo>
                  <a:cubicBezTo>
                    <a:pt x="223701" y="7965"/>
                    <a:pt x="224972" y="5423"/>
                    <a:pt x="227514" y="5423"/>
                  </a:cubicBezTo>
                  <a:lnTo>
                    <a:pt x="236411" y="4151"/>
                  </a:lnTo>
                  <a:lnTo>
                    <a:pt x="251664" y="338"/>
                  </a:lnTo>
                  <a:cubicBezTo>
                    <a:pt x="254206" y="-933"/>
                    <a:pt x="256748" y="1609"/>
                    <a:pt x="258019" y="4151"/>
                  </a:cubicBezTo>
                  <a:cubicBezTo>
                    <a:pt x="259290" y="6693"/>
                    <a:pt x="256748" y="9236"/>
                    <a:pt x="254206" y="10506"/>
                  </a:cubicBezTo>
                  <a:lnTo>
                    <a:pt x="238953" y="14320"/>
                  </a:lnTo>
                  <a:lnTo>
                    <a:pt x="228785" y="14320"/>
                  </a:lnTo>
                  <a:cubicBezTo>
                    <a:pt x="230056" y="14320"/>
                    <a:pt x="230056" y="14320"/>
                    <a:pt x="228785" y="14320"/>
                  </a:cubicBezTo>
                </a:path>
              </a:pathLst>
            </a:custGeom>
            <a:solidFill>
              <a:srgbClr val="65C8D0"/>
            </a:solidFill>
            <a:ln w="3649"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3EC14D8F-6A2F-4D22-8CA0-CC7F43A55C81}"/>
                </a:ext>
              </a:extLst>
            </p:cNvPr>
            <p:cNvSpPr/>
            <p:nvPr/>
          </p:nvSpPr>
          <p:spPr>
            <a:xfrm>
              <a:off x="9686504" y="10024167"/>
              <a:ext cx="610093" cy="735953"/>
            </a:xfrm>
            <a:custGeom>
              <a:avLst/>
              <a:gdLst>
                <a:gd name="connsiteX0" fmla="*/ 266916 w 610093"/>
                <a:gd name="connsiteY0" fmla="*/ 735953 h 735953"/>
                <a:gd name="connsiteX1" fmla="*/ 263103 w 610093"/>
                <a:gd name="connsiteY1" fmla="*/ 735953 h 735953"/>
                <a:gd name="connsiteX2" fmla="*/ 258019 w 610093"/>
                <a:gd name="connsiteY2" fmla="*/ 730868 h 735953"/>
                <a:gd name="connsiteX3" fmla="*/ 263103 w 610093"/>
                <a:gd name="connsiteY3" fmla="*/ 725785 h 735953"/>
                <a:gd name="connsiteX4" fmla="*/ 264374 w 610093"/>
                <a:gd name="connsiteY4" fmla="*/ 725785 h 735953"/>
                <a:gd name="connsiteX5" fmla="*/ 265645 w 610093"/>
                <a:gd name="connsiteY5" fmla="*/ 724513 h 735953"/>
                <a:gd name="connsiteX6" fmla="*/ 269458 w 610093"/>
                <a:gd name="connsiteY6" fmla="*/ 723242 h 735953"/>
                <a:gd name="connsiteX7" fmla="*/ 279626 w 610093"/>
                <a:gd name="connsiteY7" fmla="*/ 723242 h 735953"/>
                <a:gd name="connsiteX8" fmla="*/ 280898 w 610093"/>
                <a:gd name="connsiteY8" fmla="*/ 721971 h 735953"/>
                <a:gd name="connsiteX9" fmla="*/ 284711 w 610093"/>
                <a:gd name="connsiteY9" fmla="*/ 720700 h 735953"/>
                <a:gd name="connsiteX10" fmla="*/ 287253 w 610093"/>
                <a:gd name="connsiteY10" fmla="*/ 720700 h 735953"/>
                <a:gd name="connsiteX11" fmla="*/ 292336 w 610093"/>
                <a:gd name="connsiteY11" fmla="*/ 725785 h 735953"/>
                <a:gd name="connsiteX12" fmla="*/ 287253 w 610093"/>
                <a:gd name="connsiteY12" fmla="*/ 730868 h 735953"/>
                <a:gd name="connsiteX13" fmla="*/ 287253 w 610093"/>
                <a:gd name="connsiteY13" fmla="*/ 730868 h 735953"/>
                <a:gd name="connsiteX14" fmla="*/ 285981 w 610093"/>
                <a:gd name="connsiteY14" fmla="*/ 732140 h 735953"/>
                <a:gd name="connsiteX15" fmla="*/ 282168 w 610093"/>
                <a:gd name="connsiteY15" fmla="*/ 733411 h 735953"/>
                <a:gd name="connsiteX16" fmla="*/ 272000 w 610093"/>
                <a:gd name="connsiteY16" fmla="*/ 733411 h 735953"/>
                <a:gd name="connsiteX17" fmla="*/ 270730 w 610093"/>
                <a:gd name="connsiteY17" fmla="*/ 734682 h 735953"/>
                <a:gd name="connsiteX18" fmla="*/ 266916 w 610093"/>
                <a:gd name="connsiteY18" fmla="*/ 735953 h 735953"/>
                <a:gd name="connsiteX19" fmla="*/ 217346 w 610093"/>
                <a:gd name="connsiteY19" fmla="*/ 727055 h 735953"/>
                <a:gd name="connsiteX20" fmla="*/ 214804 w 610093"/>
                <a:gd name="connsiteY20" fmla="*/ 727055 h 735953"/>
                <a:gd name="connsiteX21" fmla="*/ 213533 w 610093"/>
                <a:gd name="connsiteY21" fmla="*/ 727055 h 735953"/>
                <a:gd name="connsiteX22" fmla="*/ 191926 w 610093"/>
                <a:gd name="connsiteY22" fmla="*/ 720700 h 735953"/>
                <a:gd name="connsiteX23" fmla="*/ 189383 w 610093"/>
                <a:gd name="connsiteY23" fmla="*/ 714345 h 735953"/>
                <a:gd name="connsiteX24" fmla="*/ 195739 w 610093"/>
                <a:gd name="connsiteY24" fmla="*/ 711802 h 735953"/>
                <a:gd name="connsiteX25" fmla="*/ 219888 w 610093"/>
                <a:gd name="connsiteY25" fmla="*/ 719429 h 735953"/>
                <a:gd name="connsiteX26" fmla="*/ 222430 w 610093"/>
                <a:gd name="connsiteY26" fmla="*/ 725785 h 735953"/>
                <a:gd name="connsiteX27" fmla="*/ 217346 w 610093"/>
                <a:gd name="connsiteY27" fmla="*/ 727055 h 735953"/>
                <a:gd name="connsiteX28" fmla="*/ 327926 w 610093"/>
                <a:gd name="connsiteY28" fmla="*/ 716887 h 735953"/>
                <a:gd name="connsiteX29" fmla="*/ 324112 w 610093"/>
                <a:gd name="connsiteY29" fmla="*/ 715615 h 735953"/>
                <a:gd name="connsiteX30" fmla="*/ 324112 w 610093"/>
                <a:gd name="connsiteY30" fmla="*/ 709260 h 735953"/>
                <a:gd name="connsiteX31" fmla="*/ 325384 w 610093"/>
                <a:gd name="connsiteY31" fmla="*/ 707989 h 735953"/>
                <a:gd name="connsiteX32" fmla="*/ 329197 w 610093"/>
                <a:gd name="connsiteY32" fmla="*/ 706718 h 735953"/>
                <a:gd name="connsiteX33" fmla="*/ 329197 w 610093"/>
                <a:gd name="connsiteY33" fmla="*/ 706718 h 735953"/>
                <a:gd name="connsiteX34" fmla="*/ 330467 w 610093"/>
                <a:gd name="connsiteY34" fmla="*/ 705447 h 735953"/>
                <a:gd name="connsiteX35" fmla="*/ 331739 w 610093"/>
                <a:gd name="connsiteY35" fmla="*/ 704176 h 735953"/>
                <a:gd name="connsiteX36" fmla="*/ 336822 w 610093"/>
                <a:gd name="connsiteY36" fmla="*/ 701634 h 735953"/>
                <a:gd name="connsiteX37" fmla="*/ 336822 w 610093"/>
                <a:gd name="connsiteY37" fmla="*/ 701634 h 735953"/>
                <a:gd name="connsiteX38" fmla="*/ 338094 w 610093"/>
                <a:gd name="connsiteY38" fmla="*/ 700363 h 735953"/>
                <a:gd name="connsiteX39" fmla="*/ 341907 w 610093"/>
                <a:gd name="connsiteY39" fmla="*/ 699092 h 735953"/>
                <a:gd name="connsiteX40" fmla="*/ 341907 w 610093"/>
                <a:gd name="connsiteY40" fmla="*/ 699092 h 735953"/>
                <a:gd name="connsiteX41" fmla="*/ 343178 w 610093"/>
                <a:gd name="connsiteY41" fmla="*/ 697821 h 735953"/>
                <a:gd name="connsiteX42" fmla="*/ 346991 w 610093"/>
                <a:gd name="connsiteY42" fmla="*/ 696549 h 735953"/>
                <a:gd name="connsiteX43" fmla="*/ 348262 w 610093"/>
                <a:gd name="connsiteY43" fmla="*/ 696549 h 735953"/>
                <a:gd name="connsiteX44" fmla="*/ 353346 w 610093"/>
                <a:gd name="connsiteY44" fmla="*/ 701634 h 735953"/>
                <a:gd name="connsiteX45" fmla="*/ 349533 w 610093"/>
                <a:gd name="connsiteY45" fmla="*/ 706718 h 735953"/>
                <a:gd name="connsiteX46" fmla="*/ 348262 w 610093"/>
                <a:gd name="connsiteY46" fmla="*/ 707989 h 735953"/>
                <a:gd name="connsiteX47" fmla="*/ 344449 w 610093"/>
                <a:gd name="connsiteY47" fmla="*/ 709260 h 735953"/>
                <a:gd name="connsiteX48" fmla="*/ 344449 w 610093"/>
                <a:gd name="connsiteY48" fmla="*/ 709260 h 735953"/>
                <a:gd name="connsiteX49" fmla="*/ 343178 w 610093"/>
                <a:gd name="connsiteY49" fmla="*/ 710532 h 735953"/>
                <a:gd name="connsiteX50" fmla="*/ 341907 w 610093"/>
                <a:gd name="connsiteY50" fmla="*/ 711802 h 735953"/>
                <a:gd name="connsiteX51" fmla="*/ 336822 w 610093"/>
                <a:gd name="connsiteY51" fmla="*/ 714345 h 735953"/>
                <a:gd name="connsiteX52" fmla="*/ 336822 w 610093"/>
                <a:gd name="connsiteY52" fmla="*/ 714345 h 735953"/>
                <a:gd name="connsiteX53" fmla="*/ 335552 w 610093"/>
                <a:gd name="connsiteY53" fmla="*/ 715615 h 735953"/>
                <a:gd name="connsiteX54" fmla="*/ 331739 w 610093"/>
                <a:gd name="connsiteY54" fmla="*/ 716887 h 735953"/>
                <a:gd name="connsiteX55" fmla="*/ 331739 w 610093"/>
                <a:gd name="connsiteY55" fmla="*/ 716887 h 735953"/>
                <a:gd name="connsiteX56" fmla="*/ 327926 w 610093"/>
                <a:gd name="connsiteY56" fmla="*/ 716887 h 735953"/>
                <a:gd name="connsiteX57" fmla="*/ 152523 w 610093"/>
                <a:gd name="connsiteY57" fmla="*/ 702905 h 735953"/>
                <a:gd name="connsiteX58" fmla="*/ 149982 w 610093"/>
                <a:gd name="connsiteY58" fmla="*/ 702905 h 735953"/>
                <a:gd name="connsiteX59" fmla="*/ 146168 w 610093"/>
                <a:gd name="connsiteY59" fmla="*/ 701634 h 735953"/>
                <a:gd name="connsiteX60" fmla="*/ 142355 w 610093"/>
                <a:gd name="connsiteY60" fmla="*/ 697821 h 735953"/>
                <a:gd name="connsiteX61" fmla="*/ 138542 w 610093"/>
                <a:gd name="connsiteY61" fmla="*/ 696549 h 735953"/>
                <a:gd name="connsiteX62" fmla="*/ 137272 w 610093"/>
                <a:gd name="connsiteY62" fmla="*/ 695278 h 735953"/>
                <a:gd name="connsiteX63" fmla="*/ 134729 w 610093"/>
                <a:gd name="connsiteY63" fmla="*/ 695278 h 735953"/>
                <a:gd name="connsiteX64" fmla="*/ 128374 w 610093"/>
                <a:gd name="connsiteY64" fmla="*/ 691465 h 735953"/>
                <a:gd name="connsiteX65" fmla="*/ 125832 w 610093"/>
                <a:gd name="connsiteY65" fmla="*/ 685110 h 735953"/>
                <a:gd name="connsiteX66" fmla="*/ 132187 w 610093"/>
                <a:gd name="connsiteY66" fmla="*/ 682568 h 735953"/>
                <a:gd name="connsiteX67" fmla="*/ 137272 w 610093"/>
                <a:gd name="connsiteY67" fmla="*/ 685110 h 735953"/>
                <a:gd name="connsiteX68" fmla="*/ 138542 w 610093"/>
                <a:gd name="connsiteY68" fmla="*/ 685110 h 735953"/>
                <a:gd name="connsiteX69" fmla="*/ 142355 w 610093"/>
                <a:gd name="connsiteY69" fmla="*/ 686381 h 735953"/>
                <a:gd name="connsiteX70" fmla="*/ 143627 w 610093"/>
                <a:gd name="connsiteY70" fmla="*/ 687652 h 735953"/>
                <a:gd name="connsiteX71" fmla="*/ 147440 w 610093"/>
                <a:gd name="connsiteY71" fmla="*/ 688923 h 735953"/>
                <a:gd name="connsiteX72" fmla="*/ 151253 w 610093"/>
                <a:gd name="connsiteY72" fmla="*/ 692736 h 735953"/>
                <a:gd name="connsiteX73" fmla="*/ 156337 w 610093"/>
                <a:gd name="connsiteY73" fmla="*/ 697821 h 735953"/>
                <a:gd name="connsiteX74" fmla="*/ 152523 w 610093"/>
                <a:gd name="connsiteY74" fmla="*/ 702905 h 735953"/>
                <a:gd name="connsiteX75" fmla="*/ 385122 w 610093"/>
                <a:gd name="connsiteY75" fmla="*/ 682568 h 735953"/>
                <a:gd name="connsiteX76" fmla="*/ 381308 w 610093"/>
                <a:gd name="connsiteY76" fmla="*/ 681297 h 735953"/>
                <a:gd name="connsiteX77" fmla="*/ 381308 w 610093"/>
                <a:gd name="connsiteY77" fmla="*/ 674942 h 735953"/>
                <a:gd name="connsiteX78" fmla="*/ 383851 w 610093"/>
                <a:gd name="connsiteY78" fmla="*/ 672399 h 735953"/>
                <a:gd name="connsiteX79" fmla="*/ 385122 w 610093"/>
                <a:gd name="connsiteY79" fmla="*/ 671128 h 735953"/>
                <a:gd name="connsiteX80" fmla="*/ 390206 w 610093"/>
                <a:gd name="connsiteY80" fmla="*/ 668586 h 735953"/>
                <a:gd name="connsiteX81" fmla="*/ 390206 w 610093"/>
                <a:gd name="connsiteY81" fmla="*/ 668586 h 735953"/>
                <a:gd name="connsiteX82" fmla="*/ 395290 w 610093"/>
                <a:gd name="connsiteY82" fmla="*/ 663502 h 735953"/>
                <a:gd name="connsiteX83" fmla="*/ 399103 w 610093"/>
                <a:gd name="connsiteY83" fmla="*/ 660959 h 735953"/>
                <a:gd name="connsiteX84" fmla="*/ 405458 w 610093"/>
                <a:gd name="connsiteY84" fmla="*/ 662231 h 735953"/>
                <a:gd name="connsiteX85" fmla="*/ 404188 w 610093"/>
                <a:gd name="connsiteY85" fmla="*/ 668586 h 735953"/>
                <a:gd name="connsiteX86" fmla="*/ 400374 w 610093"/>
                <a:gd name="connsiteY86" fmla="*/ 671128 h 735953"/>
                <a:gd name="connsiteX87" fmla="*/ 394019 w 610093"/>
                <a:gd name="connsiteY87" fmla="*/ 677483 h 735953"/>
                <a:gd name="connsiteX88" fmla="*/ 392748 w 610093"/>
                <a:gd name="connsiteY88" fmla="*/ 678755 h 735953"/>
                <a:gd name="connsiteX89" fmla="*/ 387664 w 610093"/>
                <a:gd name="connsiteY89" fmla="*/ 681297 h 735953"/>
                <a:gd name="connsiteX90" fmla="*/ 387664 w 610093"/>
                <a:gd name="connsiteY90" fmla="*/ 681297 h 735953"/>
                <a:gd name="connsiteX91" fmla="*/ 386393 w 610093"/>
                <a:gd name="connsiteY91" fmla="*/ 682568 h 735953"/>
                <a:gd name="connsiteX92" fmla="*/ 385122 w 610093"/>
                <a:gd name="connsiteY92" fmla="*/ 682568 h 735953"/>
                <a:gd name="connsiteX93" fmla="*/ 90243 w 610093"/>
                <a:gd name="connsiteY93" fmla="*/ 673670 h 735953"/>
                <a:gd name="connsiteX94" fmla="*/ 86431 w 610093"/>
                <a:gd name="connsiteY94" fmla="*/ 672399 h 735953"/>
                <a:gd name="connsiteX95" fmla="*/ 85159 w 610093"/>
                <a:gd name="connsiteY95" fmla="*/ 672399 h 735953"/>
                <a:gd name="connsiteX96" fmla="*/ 81346 w 610093"/>
                <a:gd name="connsiteY96" fmla="*/ 671128 h 735953"/>
                <a:gd name="connsiteX97" fmla="*/ 80075 w 610093"/>
                <a:gd name="connsiteY97" fmla="*/ 669857 h 735953"/>
                <a:gd name="connsiteX98" fmla="*/ 76262 w 610093"/>
                <a:gd name="connsiteY98" fmla="*/ 668586 h 735953"/>
                <a:gd name="connsiteX99" fmla="*/ 74991 w 610093"/>
                <a:gd name="connsiteY99" fmla="*/ 667315 h 735953"/>
                <a:gd name="connsiteX100" fmla="*/ 72449 w 610093"/>
                <a:gd name="connsiteY100" fmla="*/ 667315 h 735953"/>
                <a:gd name="connsiteX101" fmla="*/ 67365 w 610093"/>
                <a:gd name="connsiteY101" fmla="*/ 664772 h 735953"/>
                <a:gd name="connsiteX102" fmla="*/ 63551 w 610093"/>
                <a:gd name="connsiteY102" fmla="*/ 660959 h 735953"/>
                <a:gd name="connsiteX103" fmla="*/ 68636 w 610093"/>
                <a:gd name="connsiteY103" fmla="*/ 655875 h 735953"/>
                <a:gd name="connsiteX104" fmla="*/ 72449 w 610093"/>
                <a:gd name="connsiteY104" fmla="*/ 655875 h 735953"/>
                <a:gd name="connsiteX105" fmla="*/ 76262 w 610093"/>
                <a:gd name="connsiteY105" fmla="*/ 658417 h 735953"/>
                <a:gd name="connsiteX106" fmla="*/ 76262 w 610093"/>
                <a:gd name="connsiteY106" fmla="*/ 658417 h 735953"/>
                <a:gd name="connsiteX107" fmla="*/ 80075 w 610093"/>
                <a:gd name="connsiteY107" fmla="*/ 659689 h 735953"/>
                <a:gd name="connsiteX108" fmla="*/ 81346 w 610093"/>
                <a:gd name="connsiteY108" fmla="*/ 660959 h 735953"/>
                <a:gd name="connsiteX109" fmla="*/ 85159 w 610093"/>
                <a:gd name="connsiteY109" fmla="*/ 662231 h 735953"/>
                <a:gd name="connsiteX110" fmla="*/ 86431 w 610093"/>
                <a:gd name="connsiteY110" fmla="*/ 663502 h 735953"/>
                <a:gd name="connsiteX111" fmla="*/ 90243 w 610093"/>
                <a:gd name="connsiteY111" fmla="*/ 664772 h 735953"/>
                <a:gd name="connsiteX112" fmla="*/ 92786 w 610093"/>
                <a:gd name="connsiteY112" fmla="*/ 667315 h 735953"/>
                <a:gd name="connsiteX113" fmla="*/ 92786 w 610093"/>
                <a:gd name="connsiteY113" fmla="*/ 673670 h 735953"/>
                <a:gd name="connsiteX114" fmla="*/ 90243 w 610093"/>
                <a:gd name="connsiteY114" fmla="*/ 673670 h 735953"/>
                <a:gd name="connsiteX115" fmla="*/ 29234 w 610093"/>
                <a:gd name="connsiteY115" fmla="*/ 653333 h 735953"/>
                <a:gd name="connsiteX116" fmla="*/ 26692 w 610093"/>
                <a:gd name="connsiteY116" fmla="*/ 652062 h 735953"/>
                <a:gd name="connsiteX117" fmla="*/ 5084 w 610093"/>
                <a:gd name="connsiteY117" fmla="*/ 652062 h 735953"/>
                <a:gd name="connsiteX118" fmla="*/ 0 w 610093"/>
                <a:gd name="connsiteY118" fmla="*/ 646978 h 735953"/>
                <a:gd name="connsiteX119" fmla="*/ 5084 w 610093"/>
                <a:gd name="connsiteY119" fmla="*/ 641893 h 735953"/>
                <a:gd name="connsiteX120" fmla="*/ 27963 w 610093"/>
                <a:gd name="connsiteY120" fmla="*/ 641893 h 735953"/>
                <a:gd name="connsiteX121" fmla="*/ 31776 w 610093"/>
                <a:gd name="connsiteY121" fmla="*/ 643165 h 735953"/>
                <a:gd name="connsiteX122" fmla="*/ 33047 w 610093"/>
                <a:gd name="connsiteY122" fmla="*/ 644435 h 735953"/>
                <a:gd name="connsiteX123" fmla="*/ 33047 w 610093"/>
                <a:gd name="connsiteY123" fmla="*/ 650791 h 735953"/>
                <a:gd name="connsiteX124" fmla="*/ 29234 w 610093"/>
                <a:gd name="connsiteY124" fmla="*/ 653333 h 735953"/>
                <a:gd name="connsiteX125" fmla="*/ 441047 w 610093"/>
                <a:gd name="connsiteY125" fmla="*/ 645706 h 735953"/>
                <a:gd name="connsiteX126" fmla="*/ 438505 w 610093"/>
                <a:gd name="connsiteY126" fmla="*/ 645706 h 735953"/>
                <a:gd name="connsiteX127" fmla="*/ 433421 w 610093"/>
                <a:gd name="connsiteY127" fmla="*/ 640622 h 735953"/>
                <a:gd name="connsiteX128" fmla="*/ 435963 w 610093"/>
                <a:gd name="connsiteY128" fmla="*/ 635538 h 735953"/>
                <a:gd name="connsiteX129" fmla="*/ 439776 w 610093"/>
                <a:gd name="connsiteY129" fmla="*/ 632995 h 735953"/>
                <a:gd name="connsiteX130" fmla="*/ 439776 w 610093"/>
                <a:gd name="connsiteY130" fmla="*/ 632995 h 735953"/>
                <a:gd name="connsiteX131" fmla="*/ 443589 w 610093"/>
                <a:gd name="connsiteY131" fmla="*/ 630454 h 735953"/>
                <a:gd name="connsiteX132" fmla="*/ 446131 w 610093"/>
                <a:gd name="connsiteY132" fmla="*/ 630454 h 735953"/>
                <a:gd name="connsiteX133" fmla="*/ 449944 w 610093"/>
                <a:gd name="connsiteY133" fmla="*/ 627912 h 735953"/>
                <a:gd name="connsiteX134" fmla="*/ 452486 w 610093"/>
                <a:gd name="connsiteY134" fmla="*/ 627912 h 735953"/>
                <a:gd name="connsiteX135" fmla="*/ 457570 w 610093"/>
                <a:gd name="connsiteY135" fmla="*/ 632995 h 735953"/>
                <a:gd name="connsiteX136" fmla="*/ 453757 w 610093"/>
                <a:gd name="connsiteY136" fmla="*/ 638080 h 735953"/>
                <a:gd name="connsiteX137" fmla="*/ 449944 w 610093"/>
                <a:gd name="connsiteY137" fmla="*/ 640622 h 735953"/>
                <a:gd name="connsiteX138" fmla="*/ 447402 w 610093"/>
                <a:gd name="connsiteY138" fmla="*/ 640622 h 735953"/>
                <a:gd name="connsiteX139" fmla="*/ 443589 w 610093"/>
                <a:gd name="connsiteY139" fmla="*/ 643165 h 735953"/>
                <a:gd name="connsiteX140" fmla="*/ 443589 w 610093"/>
                <a:gd name="connsiteY140" fmla="*/ 643165 h 735953"/>
                <a:gd name="connsiteX141" fmla="*/ 441047 w 610093"/>
                <a:gd name="connsiteY141" fmla="*/ 645706 h 735953"/>
                <a:gd name="connsiteX142" fmla="*/ 507140 w 610093"/>
                <a:gd name="connsiteY142" fmla="*/ 629182 h 735953"/>
                <a:gd name="connsiteX143" fmla="*/ 502056 w 610093"/>
                <a:gd name="connsiteY143" fmla="*/ 629182 h 735953"/>
                <a:gd name="connsiteX144" fmla="*/ 496972 w 610093"/>
                <a:gd name="connsiteY144" fmla="*/ 624099 h 735953"/>
                <a:gd name="connsiteX145" fmla="*/ 502056 w 610093"/>
                <a:gd name="connsiteY145" fmla="*/ 619014 h 735953"/>
                <a:gd name="connsiteX146" fmla="*/ 505870 w 610093"/>
                <a:gd name="connsiteY146" fmla="*/ 619014 h 735953"/>
                <a:gd name="connsiteX147" fmla="*/ 507140 w 610093"/>
                <a:gd name="connsiteY147" fmla="*/ 617743 h 735953"/>
                <a:gd name="connsiteX148" fmla="*/ 510953 w 610093"/>
                <a:gd name="connsiteY148" fmla="*/ 616472 h 735953"/>
                <a:gd name="connsiteX149" fmla="*/ 513496 w 610093"/>
                <a:gd name="connsiteY149" fmla="*/ 616472 h 735953"/>
                <a:gd name="connsiteX150" fmla="*/ 517309 w 610093"/>
                <a:gd name="connsiteY150" fmla="*/ 613929 h 735953"/>
                <a:gd name="connsiteX151" fmla="*/ 519851 w 610093"/>
                <a:gd name="connsiteY151" fmla="*/ 613929 h 735953"/>
                <a:gd name="connsiteX152" fmla="*/ 526206 w 610093"/>
                <a:gd name="connsiteY152" fmla="*/ 613929 h 735953"/>
                <a:gd name="connsiteX153" fmla="*/ 526206 w 610093"/>
                <a:gd name="connsiteY153" fmla="*/ 620285 h 735953"/>
                <a:gd name="connsiteX154" fmla="*/ 524935 w 610093"/>
                <a:gd name="connsiteY154" fmla="*/ 621556 h 735953"/>
                <a:gd name="connsiteX155" fmla="*/ 521121 w 610093"/>
                <a:gd name="connsiteY155" fmla="*/ 622827 h 735953"/>
                <a:gd name="connsiteX156" fmla="*/ 521121 w 610093"/>
                <a:gd name="connsiteY156" fmla="*/ 622827 h 735953"/>
                <a:gd name="connsiteX157" fmla="*/ 517309 w 610093"/>
                <a:gd name="connsiteY157" fmla="*/ 625369 h 735953"/>
                <a:gd name="connsiteX158" fmla="*/ 512225 w 610093"/>
                <a:gd name="connsiteY158" fmla="*/ 625369 h 735953"/>
                <a:gd name="connsiteX159" fmla="*/ 510953 w 610093"/>
                <a:gd name="connsiteY159" fmla="*/ 626640 h 735953"/>
                <a:gd name="connsiteX160" fmla="*/ 507140 w 610093"/>
                <a:gd name="connsiteY160" fmla="*/ 629182 h 735953"/>
                <a:gd name="connsiteX161" fmla="*/ 552897 w 610093"/>
                <a:gd name="connsiteY161" fmla="*/ 598677 h 735953"/>
                <a:gd name="connsiteX162" fmla="*/ 549084 w 610093"/>
                <a:gd name="connsiteY162" fmla="*/ 597406 h 735953"/>
                <a:gd name="connsiteX163" fmla="*/ 547814 w 610093"/>
                <a:gd name="connsiteY163" fmla="*/ 592322 h 735953"/>
                <a:gd name="connsiteX164" fmla="*/ 547814 w 610093"/>
                <a:gd name="connsiteY164" fmla="*/ 591050 h 735953"/>
                <a:gd name="connsiteX165" fmla="*/ 550356 w 610093"/>
                <a:gd name="connsiteY165" fmla="*/ 587237 h 735953"/>
                <a:gd name="connsiteX166" fmla="*/ 552897 w 610093"/>
                <a:gd name="connsiteY166" fmla="*/ 584695 h 735953"/>
                <a:gd name="connsiteX167" fmla="*/ 552897 w 610093"/>
                <a:gd name="connsiteY167" fmla="*/ 584695 h 735953"/>
                <a:gd name="connsiteX168" fmla="*/ 555439 w 610093"/>
                <a:gd name="connsiteY168" fmla="*/ 580882 h 735953"/>
                <a:gd name="connsiteX169" fmla="*/ 556711 w 610093"/>
                <a:gd name="connsiteY169" fmla="*/ 579611 h 735953"/>
                <a:gd name="connsiteX170" fmla="*/ 557982 w 610093"/>
                <a:gd name="connsiteY170" fmla="*/ 578339 h 735953"/>
                <a:gd name="connsiteX171" fmla="*/ 563066 w 610093"/>
                <a:gd name="connsiteY171" fmla="*/ 573256 h 735953"/>
                <a:gd name="connsiteX172" fmla="*/ 568150 w 610093"/>
                <a:gd name="connsiteY172" fmla="*/ 578339 h 735953"/>
                <a:gd name="connsiteX173" fmla="*/ 568150 w 610093"/>
                <a:gd name="connsiteY173" fmla="*/ 580882 h 735953"/>
                <a:gd name="connsiteX174" fmla="*/ 566879 w 610093"/>
                <a:gd name="connsiteY174" fmla="*/ 584695 h 735953"/>
                <a:gd name="connsiteX175" fmla="*/ 565607 w 610093"/>
                <a:gd name="connsiteY175" fmla="*/ 585966 h 735953"/>
                <a:gd name="connsiteX176" fmla="*/ 563066 w 610093"/>
                <a:gd name="connsiteY176" fmla="*/ 589779 h 735953"/>
                <a:gd name="connsiteX177" fmla="*/ 563066 w 610093"/>
                <a:gd name="connsiteY177" fmla="*/ 589779 h 735953"/>
                <a:gd name="connsiteX178" fmla="*/ 560524 w 610093"/>
                <a:gd name="connsiteY178" fmla="*/ 593592 h 735953"/>
                <a:gd name="connsiteX179" fmla="*/ 557982 w 610093"/>
                <a:gd name="connsiteY179" fmla="*/ 596135 h 735953"/>
                <a:gd name="connsiteX180" fmla="*/ 556711 w 610093"/>
                <a:gd name="connsiteY180" fmla="*/ 597406 h 735953"/>
                <a:gd name="connsiteX181" fmla="*/ 552897 w 610093"/>
                <a:gd name="connsiteY181" fmla="*/ 598677 h 735953"/>
                <a:gd name="connsiteX182" fmla="*/ 559252 w 610093"/>
                <a:gd name="connsiteY182" fmla="*/ 583424 h 735953"/>
                <a:gd name="connsiteX183" fmla="*/ 559252 w 610093"/>
                <a:gd name="connsiteY183" fmla="*/ 583424 h 735953"/>
                <a:gd name="connsiteX184" fmla="*/ 559252 w 610093"/>
                <a:gd name="connsiteY184" fmla="*/ 583424 h 735953"/>
                <a:gd name="connsiteX185" fmla="*/ 585944 w 610093"/>
                <a:gd name="connsiteY185" fmla="*/ 542749 h 735953"/>
                <a:gd name="connsiteX186" fmla="*/ 583402 w 610093"/>
                <a:gd name="connsiteY186" fmla="*/ 542749 h 735953"/>
                <a:gd name="connsiteX187" fmla="*/ 580860 w 610093"/>
                <a:gd name="connsiteY187" fmla="*/ 536394 h 735953"/>
                <a:gd name="connsiteX188" fmla="*/ 588487 w 610093"/>
                <a:gd name="connsiteY188" fmla="*/ 523683 h 735953"/>
                <a:gd name="connsiteX189" fmla="*/ 589757 w 610093"/>
                <a:gd name="connsiteY189" fmla="*/ 522413 h 735953"/>
                <a:gd name="connsiteX190" fmla="*/ 591028 w 610093"/>
                <a:gd name="connsiteY190" fmla="*/ 521141 h 735953"/>
                <a:gd name="connsiteX191" fmla="*/ 591028 w 610093"/>
                <a:gd name="connsiteY191" fmla="*/ 518599 h 735953"/>
                <a:gd name="connsiteX192" fmla="*/ 596112 w 610093"/>
                <a:gd name="connsiteY192" fmla="*/ 513515 h 735953"/>
                <a:gd name="connsiteX193" fmla="*/ 597383 w 610093"/>
                <a:gd name="connsiteY193" fmla="*/ 513515 h 735953"/>
                <a:gd name="connsiteX194" fmla="*/ 602468 w 610093"/>
                <a:gd name="connsiteY194" fmla="*/ 518599 h 735953"/>
                <a:gd name="connsiteX195" fmla="*/ 601197 w 610093"/>
                <a:gd name="connsiteY195" fmla="*/ 522413 h 735953"/>
                <a:gd name="connsiteX196" fmla="*/ 601197 w 610093"/>
                <a:gd name="connsiteY196" fmla="*/ 523683 h 735953"/>
                <a:gd name="connsiteX197" fmla="*/ 599925 w 610093"/>
                <a:gd name="connsiteY197" fmla="*/ 527496 h 735953"/>
                <a:gd name="connsiteX198" fmla="*/ 598655 w 610093"/>
                <a:gd name="connsiteY198" fmla="*/ 528768 h 735953"/>
                <a:gd name="connsiteX199" fmla="*/ 592300 w 610093"/>
                <a:gd name="connsiteY199" fmla="*/ 541479 h 735953"/>
                <a:gd name="connsiteX200" fmla="*/ 585944 w 610093"/>
                <a:gd name="connsiteY200" fmla="*/ 542749 h 735953"/>
                <a:gd name="connsiteX201" fmla="*/ 605010 w 610093"/>
                <a:gd name="connsiteY201" fmla="*/ 481738 h 735953"/>
                <a:gd name="connsiteX202" fmla="*/ 599925 w 610093"/>
                <a:gd name="connsiteY202" fmla="*/ 476653 h 735953"/>
                <a:gd name="connsiteX203" fmla="*/ 599925 w 610093"/>
                <a:gd name="connsiteY203" fmla="*/ 452503 h 735953"/>
                <a:gd name="connsiteX204" fmla="*/ 605010 w 610093"/>
                <a:gd name="connsiteY204" fmla="*/ 447419 h 735953"/>
                <a:gd name="connsiteX205" fmla="*/ 610093 w 610093"/>
                <a:gd name="connsiteY205" fmla="*/ 452503 h 735953"/>
                <a:gd name="connsiteX206" fmla="*/ 610093 w 610093"/>
                <a:gd name="connsiteY206" fmla="*/ 476653 h 735953"/>
                <a:gd name="connsiteX207" fmla="*/ 605010 w 610093"/>
                <a:gd name="connsiteY207" fmla="*/ 481738 h 735953"/>
                <a:gd name="connsiteX208" fmla="*/ 577047 w 610093"/>
                <a:gd name="connsiteY208" fmla="*/ 428353 h 735953"/>
                <a:gd name="connsiteX209" fmla="*/ 574505 w 610093"/>
                <a:gd name="connsiteY209" fmla="*/ 428353 h 735953"/>
                <a:gd name="connsiteX210" fmla="*/ 573234 w 610093"/>
                <a:gd name="connsiteY210" fmla="*/ 428353 h 735953"/>
                <a:gd name="connsiteX211" fmla="*/ 568150 w 610093"/>
                <a:gd name="connsiteY211" fmla="*/ 425810 h 735953"/>
                <a:gd name="connsiteX212" fmla="*/ 565607 w 610093"/>
                <a:gd name="connsiteY212" fmla="*/ 423268 h 735953"/>
                <a:gd name="connsiteX213" fmla="*/ 563066 w 610093"/>
                <a:gd name="connsiteY213" fmla="*/ 420726 h 735953"/>
                <a:gd name="connsiteX214" fmla="*/ 560524 w 610093"/>
                <a:gd name="connsiteY214" fmla="*/ 418184 h 735953"/>
                <a:gd name="connsiteX215" fmla="*/ 557982 w 610093"/>
                <a:gd name="connsiteY215" fmla="*/ 414371 h 735953"/>
                <a:gd name="connsiteX216" fmla="*/ 557982 w 610093"/>
                <a:gd name="connsiteY216" fmla="*/ 413100 h 735953"/>
                <a:gd name="connsiteX217" fmla="*/ 557982 w 610093"/>
                <a:gd name="connsiteY217" fmla="*/ 411829 h 735953"/>
                <a:gd name="connsiteX218" fmla="*/ 563066 w 610093"/>
                <a:gd name="connsiteY218" fmla="*/ 406744 h 735953"/>
                <a:gd name="connsiteX219" fmla="*/ 563066 w 610093"/>
                <a:gd name="connsiteY219" fmla="*/ 406744 h 735953"/>
                <a:gd name="connsiteX220" fmla="*/ 568150 w 610093"/>
                <a:gd name="connsiteY220" fmla="*/ 409286 h 735953"/>
                <a:gd name="connsiteX221" fmla="*/ 570692 w 610093"/>
                <a:gd name="connsiteY221" fmla="*/ 411829 h 735953"/>
                <a:gd name="connsiteX222" fmla="*/ 573234 w 610093"/>
                <a:gd name="connsiteY222" fmla="*/ 414371 h 735953"/>
                <a:gd name="connsiteX223" fmla="*/ 575776 w 610093"/>
                <a:gd name="connsiteY223" fmla="*/ 416913 h 735953"/>
                <a:gd name="connsiteX224" fmla="*/ 578318 w 610093"/>
                <a:gd name="connsiteY224" fmla="*/ 419455 h 735953"/>
                <a:gd name="connsiteX225" fmla="*/ 579589 w 610093"/>
                <a:gd name="connsiteY225" fmla="*/ 420726 h 735953"/>
                <a:gd name="connsiteX226" fmla="*/ 579589 w 610093"/>
                <a:gd name="connsiteY226" fmla="*/ 428353 h 735953"/>
                <a:gd name="connsiteX227" fmla="*/ 577047 w 610093"/>
                <a:gd name="connsiteY227" fmla="*/ 428353 h 735953"/>
                <a:gd name="connsiteX228" fmla="*/ 541458 w 610093"/>
                <a:gd name="connsiteY228" fmla="*/ 382594 h 735953"/>
                <a:gd name="connsiteX229" fmla="*/ 537645 w 610093"/>
                <a:gd name="connsiteY229" fmla="*/ 381323 h 735953"/>
                <a:gd name="connsiteX230" fmla="*/ 531290 w 610093"/>
                <a:gd name="connsiteY230" fmla="*/ 374967 h 735953"/>
                <a:gd name="connsiteX231" fmla="*/ 530019 w 610093"/>
                <a:gd name="connsiteY231" fmla="*/ 373697 h 735953"/>
                <a:gd name="connsiteX232" fmla="*/ 528748 w 610093"/>
                <a:gd name="connsiteY232" fmla="*/ 371154 h 735953"/>
                <a:gd name="connsiteX233" fmla="*/ 524935 w 610093"/>
                <a:gd name="connsiteY233" fmla="*/ 366070 h 735953"/>
                <a:gd name="connsiteX234" fmla="*/ 524935 w 610093"/>
                <a:gd name="connsiteY234" fmla="*/ 366070 h 735953"/>
                <a:gd name="connsiteX235" fmla="*/ 523664 w 610093"/>
                <a:gd name="connsiteY235" fmla="*/ 364799 h 735953"/>
                <a:gd name="connsiteX236" fmla="*/ 522393 w 610093"/>
                <a:gd name="connsiteY236" fmla="*/ 360986 h 735953"/>
                <a:gd name="connsiteX237" fmla="*/ 522393 w 610093"/>
                <a:gd name="connsiteY237" fmla="*/ 359714 h 735953"/>
                <a:gd name="connsiteX238" fmla="*/ 522393 w 610093"/>
                <a:gd name="connsiteY238" fmla="*/ 358443 h 735953"/>
                <a:gd name="connsiteX239" fmla="*/ 527477 w 610093"/>
                <a:gd name="connsiteY239" fmla="*/ 353359 h 735953"/>
                <a:gd name="connsiteX240" fmla="*/ 528748 w 610093"/>
                <a:gd name="connsiteY240" fmla="*/ 353359 h 735953"/>
                <a:gd name="connsiteX241" fmla="*/ 533832 w 610093"/>
                <a:gd name="connsiteY241" fmla="*/ 358443 h 735953"/>
                <a:gd name="connsiteX242" fmla="*/ 533832 w 610093"/>
                <a:gd name="connsiteY242" fmla="*/ 358443 h 735953"/>
                <a:gd name="connsiteX243" fmla="*/ 535103 w 610093"/>
                <a:gd name="connsiteY243" fmla="*/ 359714 h 735953"/>
                <a:gd name="connsiteX244" fmla="*/ 536374 w 610093"/>
                <a:gd name="connsiteY244" fmla="*/ 360986 h 735953"/>
                <a:gd name="connsiteX245" fmla="*/ 538916 w 610093"/>
                <a:gd name="connsiteY245" fmla="*/ 363528 h 735953"/>
                <a:gd name="connsiteX246" fmla="*/ 541458 w 610093"/>
                <a:gd name="connsiteY246" fmla="*/ 367341 h 735953"/>
                <a:gd name="connsiteX247" fmla="*/ 546542 w 610093"/>
                <a:gd name="connsiteY247" fmla="*/ 372425 h 735953"/>
                <a:gd name="connsiteX248" fmla="*/ 546542 w 610093"/>
                <a:gd name="connsiteY248" fmla="*/ 378780 h 735953"/>
                <a:gd name="connsiteX249" fmla="*/ 541458 w 610093"/>
                <a:gd name="connsiteY249" fmla="*/ 382594 h 735953"/>
                <a:gd name="connsiteX250" fmla="*/ 502056 w 610093"/>
                <a:gd name="connsiteY250" fmla="*/ 341920 h 735953"/>
                <a:gd name="connsiteX251" fmla="*/ 499515 w 610093"/>
                <a:gd name="connsiteY251" fmla="*/ 341920 h 735953"/>
                <a:gd name="connsiteX252" fmla="*/ 495701 w 610093"/>
                <a:gd name="connsiteY252" fmla="*/ 339377 h 735953"/>
                <a:gd name="connsiteX253" fmla="*/ 495701 w 610093"/>
                <a:gd name="connsiteY253" fmla="*/ 339377 h 735953"/>
                <a:gd name="connsiteX254" fmla="*/ 491888 w 610093"/>
                <a:gd name="connsiteY254" fmla="*/ 336835 h 735953"/>
                <a:gd name="connsiteX255" fmla="*/ 491888 w 610093"/>
                <a:gd name="connsiteY255" fmla="*/ 336835 h 735953"/>
                <a:gd name="connsiteX256" fmla="*/ 488075 w 610093"/>
                <a:gd name="connsiteY256" fmla="*/ 334293 h 735953"/>
                <a:gd name="connsiteX257" fmla="*/ 488075 w 610093"/>
                <a:gd name="connsiteY257" fmla="*/ 334293 h 735953"/>
                <a:gd name="connsiteX258" fmla="*/ 482991 w 610093"/>
                <a:gd name="connsiteY258" fmla="*/ 329209 h 735953"/>
                <a:gd name="connsiteX259" fmla="*/ 482991 w 610093"/>
                <a:gd name="connsiteY259" fmla="*/ 327937 h 735953"/>
                <a:gd name="connsiteX260" fmla="*/ 490617 w 610093"/>
                <a:gd name="connsiteY260" fmla="*/ 324124 h 735953"/>
                <a:gd name="connsiteX261" fmla="*/ 491888 w 610093"/>
                <a:gd name="connsiteY261" fmla="*/ 324124 h 735953"/>
                <a:gd name="connsiteX262" fmla="*/ 495701 w 610093"/>
                <a:gd name="connsiteY262" fmla="*/ 326667 h 735953"/>
                <a:gd name="connsiteX263" fmla="*/ 495701 w 610093"/>
                <a:gd name="connsiteY263" fmla="*/ 326667 h 735953"/>
                <a:gd name="connsiteX264" fmla="*/ 499515 w 610093"/>
                <a:gd name="connsiteY264" fmla="*/ 329209 h 735953"/>
                <a:gd name="connsiteX265" fmla="*/ 499515 w 610093"/>
                <a:gd name="connsiteY265" fmla="*/ 329209 h 735953"/>
                <a:gd name="connsiteX266" fmla="*/ 504598 w 610093"/>
                <a:gd name="connsiteY266" fmla="*/ 331751 h 735953"/>
                <a:gd name="connsiteX267" fmla="*/ 507140 w 610093"/>
                <a:gd name="connsiteY267" fmla="*/ 335564 h 735953"/>
                <a:gd name="connsiteX268" fmla="*/ 502056 w 610093"/>
                <a:gd name="connsiteY268" fmla="*/ 341920 h 735953"/>
                <a:gd name="connsiteX269" fmla="*/ 449944 w 610093"/>
                <a:gd name="connsiteY269" fmla="*/ 315227 h 735953"/>
                <a:gd name="connsiteX270" fmla="*/ 447402 w 610093"/>
                <a:gd name="connsiteY270" fmla="*/ 313956 h 735953"/>
                <a:gd name="connsiteX271" fmla="*/ 446131 w 610093"/>
                <a:gd name="connsiteY271" fmla="*/ 312685 h 735953"/>
                <a:gd name="connsiteX272" fmla="*/ 443589 w 610093"/>
                <a:gd name="connsiteY272" fmla="*/ 307600 h 735953"/>
                <a:gd name="connsiteX273" fmla="*/ 443589 w 610093"/>
                <a:gd name="connsiteY273" fmla="*/ 302516 h 735953"/>
                <a:gd name="connsiteX274" fmla="*/ 441047 w 610093"/>
                <a:gd name="connsiteY274" fmla="*/ 298703 h 735953"/>
                <a:gd name="connsiteX275" fmla="*/ 441047 w 610093"/>
                <a:gd name="connsiteY275" fmla="*/ 292347 h 735953"/>
                <a:gd name="connsiteX276" fmla="*/ 446131 w 610093"/>
                <a:gd name="connsiteY276" fmla="*/ 287264 h 735953"/>
                <a:gd name="connsiteX277" fmla="*/ 451215 w 610093"/>
                <a:gd name="connsiteY277" fmla="*/ 292347 h 735953"/>
                <a:gd name="connsiteX278" fmla="*/ 451215 w 610093"/>
                <a:gd name="connsiteY278" fmla="*/ 294890 h 735953"/>
                <a:gd name="connsiteX279" fmla="*/ 453757 w 610093"/>
                <a:gd name="connsiteY279" fmla="*/ 298703 h 735953"/>
                <a:gd name="connsiteX280" fmla="*/ 453757 w 610093"/>
                <a:gd name="connsiteY280" fmla="*/ 303787 h 735953"/>
                <a:gd name="connsiteX281" fmla="*/ 456299 w 610093"/>
                <a:gd name="connsiteY281" fmla="*/ 307600 h 735953"/>
                <a:gd name="connsiteX282" fmla="*/ 456299 w 610093"/>
                <a:gd name="connsiteY282" fmla="*/ 308871 h 735953"/>
                <a:gd name="connsiteX283" fmla="*/ 455029 w 610093"/>
                <a:gd name="connsiteY283" fmla="*/ 313956 h 735953"/>
                <a:gd name="connsiteX284" fmla="*/ 449944 w 610093"/>
                <a:gd name="connsiteY284" fmla="*/ 315227 h 735953"/>
                <a:gd name="connsiteX285" fmla="*/ 455029 w 610093"/>
                <a:gd name="connsiteY285" fmla="*/ 252944 h 735953"/>
                <a:gd name="connsiteX286" fmla="*/ 453757 w 610093"/>
                <a:gd name="connsiteY286" fmla="*/ 252944 h 735953"/>
                <a:gd name="connsiteX287" fmla="*/ 451215 w 610093"/>
                <a:gd name="connsiteY287" fmla="*/ 246589 h 735953"/>
                <a:gd name="connsiteX288" fmla="*/ 458842 w 610093"/>
                <a:gd name="connsiteY288" fmla="*/ 223710 h 735953"/>
                <a:gd name="connsiteX289" fmla="*/ 465197 w 610093"/>
                <a:gd name="connsiteY289" fmla="*/ 221167 h 735953"/>
                <a:gd name="connsiteX290" fmla="*/ 467739 w 610093"/>
                <a:gd name="connsiteY290" fmla="*/ 227523 h 735953"/>
                <a:gd name="connsiteX291" fmla="*/ 458842 w 610093"/>
                <a:gd name="connsiteY291" fmla="*/ 250402 h 735953"/>
                <a:gd name="connsiteX292" fmla="*/ 455029 w 610093"/>
                <a:gd name="connsiteY292" fmla="*/ 252944 h 735953"/>
                <a:gd name="connsiteX293" fmla="*/ 479178 w 610093"/>
                <a:gd name="connsiteY293" fmla="*/ 184306 h 735953"/>
                <a:gd name="connsiteX294" fmla="*/ 474094 w 610093"/>
                <a:gd name="connsiteY294" fmla="*/ 179222 h 735953"/>
                <a:gd name="connsiteX295" fmla="*/ 474094 w 610093"/>
                <a:gd name="connsiteY295" fmla="*/ 166511 h 735953"/>
                <a:gd name="connsiteX296" fmla="*/ 472823 w 610093"/>
                <a:gd name="connsiteY296" fmla="*/ 162698 h 735953"/>
                <a:gd name="connsiteX297" fmla="*/ 472823 w 610093"/>
                <a:gd name="connsiteY297" fmla="*/ 160156 h 735953"/>
                <a:gd name="connsiteX298" fmla="*/ 472823 w 610093"/>
                <a:gd name="connsiteY298" fmla="*/ 155071 h 735953"/>
                <a:gd name="connsiteX299" fmla="*/ 477907 w 610093"/>
                <a:gd name="connsiteY299" fmla="*/ 149987 h 735953"/>
                <a:gd name="connsiteX300" fmla="*/ 482991 w 610093"/>
                <a:gd name="connsiteY300" fmla="*/ 155071 h 735953"/>
                <a:gd name="connsiteX301" fmla="*/ 482991 w 610093"/>
                <a:gd name="connsiteY301" fmla="*/ 158884 h 735953"/>
                <a:gd name="connsiteX302" fmla="*/ 484262 w 610093"/>
                <a:gd name="connsiteY302" fmla="*/ 162698 h 735953"/>
                <a:gd name="connsiteX303" fmla="*/ 484262 w 610093"/>
                <a:gd name="connsiteY303" fmla="*/ 165240 h 735953"/>
                <a:gd name="connsiteX304" fmla="*/ 484262 w 610093"/>
                <a:gd name="connsiteY304" fmla="*/ 179222 h 735953"/>
                <a:gd name="connsiteX305" fmla="*/ 479178 w 610093"/>
                <a:gd name="connsiteY305" fmla="*/ 184306 h 735953"/>
                <a:gd name="connsiteX306" fmla="*/ 469010 w 610093"/>
                <a:gd name="connsiteY306" fmla="*/ 116939 h 735953"/>
                <a:gd name="connsiteX307" fmla="*/ 465197 w 610093"/>
                <a:gd name="connsiteY307" fmla="*/ 114397 h 735953"/>
                <a:gd name="connsiteX308" fmla="*/ 462655 w 610093"/>
                <a:gd name="connsiteY308" fmla="*/ 110584 h 735953"/>
                <a:gd name="connsiteX309" fmla="*/ 462655 w 610093"/>
                <a:gd name="connsiteY309" fmla="*/ 108041 h 735953"/>
                <a:gd name="connsiteX310" fmla="*/ 460112 w 610093"/>
                <a:gd name="connsiteY310" fmla="*/ 104228 h 735953"/>
                <a:gd name="connsiteX311" fmla="*/ 460112 w 610093"/>
                <a:gd name="connsiteY311" fmla="*/ 101686 h 735953"/>
                <a:gd name="connsiteX312" fmla="*/ 457570 w 610093"/>
                <a:gd name="connsiteY312" fmla="*/ 97873 h 735953"/>
                <a:gd name="connsiteX313" fmla="*/ 457570 w 610093"/>
                <a:gd name="connsiteY313" fmla="*/ 96602 h 735953"/>
                <a:gd name="connsiteX314" fmla="*/ 465197 w 610093"/>
                <a:gd name="connsiteY314" fmla="*/ 92788 h 735953"/>
                <a:gd name="connsiteX315" fmla="*/ 469010 w 610093"/>
                <a:gd name="connsiteY315" fmla="*/ 97873 h 735953"/>
                <a:gd name="connsiteX316" fmla="*/ 469010 w 610093"/>
                <a:gd name="connsiteY316" fmla="*/ 100415 h 735953"/>
                <a:gd name="connsiteX317" fmla="*/ 471552 w 610093"/>
                <a:gd name="connsiteY317" fmla="*/ 104228 h 735953"/>
                <a:gd name="connsiteX318" fmla="*/ 471552 w 610093"/>
                <a:gd name="connsiteY318" fmla="*/ 106771 h 735953"/>
                <a:gd name="connsiteX319" fmla="*/ 474094 w 610093"/>
                <a:gd name="connsiteY319" fmla="*/ 110584 h 735953"/>
                <a:gd name="connsiteX320" fmla="*/ 474094 w 610093"/>
                <a:gd name="connsiteY320" fmla="*/ 113126 h 735953"/>
                <a:gd name="connsiteX321" fmla="*/ 469010 w 610093"/>
                <a:gd name="connsiteY321" fmla="*/ 116939 h 735953"/>
                <a:gd name="connsiteX322" fmla="*/ 444860 w 610093"/>
                <a:gd name="connsiteY322" fmla="*/ 62283 h 735953"/>
                <a:gd name="connsiteX323" fmla="*/ 443589 w 610093"/>
                <a:gd name="connsiteY323" fmla="*/ 62283 h 735953"/>
                <a:gd name="connsiteX324" fmla="*/ 438505 w 610093"/>
                <a:gd name="connsiteY324" fmla="*/ 57198 h 735953"/>
                <a:gd name="connsiteX325" fmla="*/ 438505 w 610093"/>
                <a:gd name="connsiteY325" fmla="*/ 57198 h 735953"/>
                <a:gd name="connsiteX326" fmla="*/ 435963 w 610093"/>
                <a:gd name="connsiteY326" fmla="*/ 53385 h 735953"/>
                <a:gd name="connsiteX327" fmla="*/ 435963 w 610093"/>
                <a:gd name="connsiteY327" fmla="*/ 53385 h 735953"/>
                <a:gd name="connsiteX328" fmla="*/ 434692 w 610093"/>
                <a:gd name="connsiteY328" fmla="*/ 50843 h 735953"/>
                <a:gd name="connsiteX329" fmla="*/ 432150 w 610093"/>
                <a:gd name="connsiteY329" fmla="*/ 47030 h 735953"/>
                <a:gd name="connsiteX330" fmla="*/ 432150 w 610093"/>
                <a:gd name="connsiteY330" fmla="*/ 47030 h 735953"/>
                <a:gd name="connsiteX331" fmla="*/ 432150 w 610093"/>
                <a:gd name="connsiteY331" fmla="*/ 40675 h 735953"/>
                <a:gd name="connsiteX332" fmla="*/ 439776 w 610093"/>
                <a:gd name="connsiteY332" fmla="*/ 40675 h 735953"/>
                <a:gd name="connsiteX333" fmla="*/ 441047 w 610093"/>
                <a:gd name="connsiteY333" fmla="*/ 41945 h 735953"/>
                <a:gd name="connsiteX334" fmla="*/ 442318 w 610093"/>
                <a:gd name="connsiteY334" fmla="*/ 43217 h 735953"/>
                <a:gd name="connsiteX335" fmla="*/ 444860 w 610093"/>
                <a:gd name="connsiteY335" fmla="*/ 45759 h 735953"/>
                <a:gd name="connsiteX336" fmla="*/ 447402 w 610093"/>
                <a:gd name="connsiteY336" fmla="*/ 49572 h 735953"/>
                <a:gd name="connsiteX337" fmla="*/ 447402 w 610093"/>
                <a:gd name="connsiteY337" fmla="*/ 49572 h 735953"/>
                <a:gd name="connsiteX338" fmla="*/ 449944 w 610093"/>
                <a:gd name="connsiteY338" fmla="*/ 53385 h 735953"/>
                <a:gd name="connsiteX339" fmla="*/ 449944 w 610093"/>
                <a:gd name="connsiteY339" fmla="*/ 54656 h 735953"/>
                <a:gd name="connsiteX340" fmla="*/ 451215 w 610093"/>
                <a:gd name="connsiteY340" fmla="*/ 58470 h 735953"/>
                <a:gd name="connsiteX341" fmla="*/ 444860 w 610093"/>
                <a:gd name="connsiteY341" fmla="*/ 62283 h 735953"/>
                <a:gd name="connsiteX342" fmla="*/ 406729 w 610093"/>
                <a:gd name="connsiteY342" fmla="*/ 19066 h 735953"/>
                <a:gd name="connsiteX343" fmla="*/ 402916 w 610093"/>
                <a:gd name="connsiteY343" fmla="*/ 17795 h 735953"/>
                <a:gd name="connsiteX344" fmla="*/ 400374 w 610093"/>
                <a:gd name="connsiteY344" fmla="*/ 16524 h 735953"/>
                <a:gd name="connsiteX345" fmla="*/ 399103 w 610093"/>
                <a:gd name="connsiteY345" fmla="*/ 15253 h 735953"/>
                <a:gd name="connsiteX346" fmla="*/ 395290 w 610093"/>
                <a:gd name="connsiteY346" fmla="*/ 13982 h 735953"/>
                <a:gd name="connsiteX347" fmla="*/ 394019 w 610093"/>
                <a:gd name="connsiteY347" fmla="*/ 12711 h 735953"/>
                <a:gd name="connsiteX348" fmla="*/ 392748 w 610093"/>
                <a:gd name="connsiteY348" fmla="*/ 12711 h 735953"/>
                <a:gd name="connsiteX349" fmla="*/ 388935 w 610093"/>
                <a:gd name="connsiteY349" fmla="*/ 10168 h 735953"/>
                <a:gd name="connsiteX350" fmla="*/ 388935 w 610093"/>
                <a:gd name="connsiteY350" fmla="*/ 10168 h 735953"/>
                <a:gd name="connsiteX351" fmla="*/ 383851 w 610093"/>
                <a:gd name="connsiteY351" fmla="*/ 5085 h 735953"/>
                <a:gd name="connsiteX352" fmla="*/ 388935 w 610093"/>
                <a:gd name="connsiteY352" fmla="*/ 0 h 735953"/>
                <a:gd name="connsiteX353" fmla="*/ 394019 w 610093"/>
                <a:gd name="connsiteY353" fmla="*/ 0 h 735953"/>
                <a:gd name="connsiteX354" fmla="*/ 397832 w 610093"/>
                <a:gd name="connsiteY354" fmla="*/ 2542 h 735953"/>
                <a:gd name="connsiteX355" fmla="*/ 397832 w 610093"/>
                <a:gd name="connsiteY355" fmla="*/ 2542 h 735953"/>
                <a:gd name="connsiteX356" fmla="*/ 401645 w 610093"/>
                <a:gd name="connsiteY356" fmla="*/ 3813 h 735953"/>
                <a:gd name="connsiteX357" fmla="*/ 402916 w 610093"/>
                <a:gd name="connsiteY357" fmla="*/ 5085 h 735953"/>
                <a:gd name="connsiteX358" fmla="*/ 406729 w 610093"/>
                <a:gd name="connsiteY358" fmla="*/ 6355 h 735953"/>
                <a:gd name="connsiteX359" fmla="*/ 408000 w 610093"/>
                <a:gd name="connsiteY359" fmla="*/ 7627 h 735953"/>
                <a:gd name="connsiteX360" fmla="*/ 413084 w 610093"/>
                <a:gd name="connsiteY360" fmla="*/ 12711 h 735953"/>
                <a:gd name="connsiteX361" fmla="*/ 413084 w 610093"/>
                <a:gd name="connsiteY361" fmla="*/ 13982 h 735953"/>
                <a:gd name="connsiteX362" fmla="*/ 406729 w 610093"/>
                <a:gd name="connsiteY362" fmla="*/ 19066 h 73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Lst>
              <a:rect l="l" t="t" r="r" b="b"/>
              <a:pathLst>
                <a:path w="610093" h="735953">
                  <a:moveTo>
                    <a:pt x="266916" y="735953"/>
                  </a:moveTo>
                  <a:lnTo>
                    <a:pt x="263103" y="735953"/>
                  </a:lnTo>
                  <a:cubicBezTo>
                    <a:pt x="260561" y="735953"/>
                    <a:pt x="258019" y="733411"/>
                    <a:pt x="258019" y="730868"/>
                  </a:cubicBezTo>
                  <a:cubicBezTo>
                    <a:pt x="258019" y="728326"/>
                    <a:pt x="260561" y="725785"/>
                    <a:pt x="263103" y="725785"/>
                  </a:cubicBezTo>
                  <a:lnTo>
                    <a:pt x="264374" y="725785"/>
                  </a:lnTo>
                  <a:lnTo>
                    <a:pt x="265645" y="724513"/>
                  </a:lnTo>
                  <a:cubicBezTo>
                    <a:pt x="266916" y="723242"/>
                    <a:pt x="268187" y="723242"/>
                    <a:pt x="269458" y="723242"/>
                  </a:cubicBezTo>
                  <a:lnTo>
                    <a:pt x="279626" y="723242"/>
                  </a:lnTo>
                  <a:lnTo>
                    <a:pt x="280898" y="721971"/>
                  </a:lnTo>
                  <a:cubicBezTo>
                    <a:pt x="282168" y="720700"/>
                    <a:pt x="283440" y="720700"/>
                    <a:pt x="284711" y="720700"/>
                  </a:cubicBezTo>
                  <a:lnTo>
                    <a:pt x="287253" y="720700"/>
                  </a:lnTo>
                  <a:cubicBezTo>
                    <a:pt x="289795" y="720700"/>
                    <a:pt x="292336" y="723242"/>
                    <a:pt x="292336" y="725785"/>
                  </a:cubicBezTo>
                  <a:cubicBezTo>
                    <a:pt x="292336" y="728326"/>
                    <a:pt x="289795" y="730868"/>
                    <a:pt x="287253" y="730868"/>
                  </a:cubicBezTo>
                  <a:lnTo>
                    <a:pt x="287253" y="730868"/>
                  </a:lnTo>
                  <a:lnTo>
                    <a:pt x="285981" y="732140"/>
                  </a:lnTo>
                  <a:cubicBezTo>
                    <a:pt x="284711" y="733411"/>
                    <a:pt x="283440" y="733411"/>
                    <a:pt x="282168" y="733411"/>
                  </a:cubicBezTo>
                  <a:lnTo>
                    <a:pt x="272000" y="733411"/>
                  </a:lnTo>
                  <a:lnTo>
                    <a:pt x="270730" y="734682"/>
                  </a:lnTo>
                  <a:cubicBezTo>
                    <a:pt x="269458" y="735953"/>
                    <a:pt x="268187" y="735953"/>
                    <a:pt x="266916" y="735953"/>
                  </a:cubicBezTo>
                  <a:moveTo>
                    <a:pt x="217346" y="727055"/>
                  </a:moveTo>
                  <a:cubicBezTo>
                    <a:pt x="216075" y="727055"/>
                    <a:pt x="216075" y="727055"/>
                    <a:pt x="214804" y="727055"/>
                  </a:cubicBezTo>
                  <a:lnTo>
                    <a:pt x="213533" y="727055"/>
                  </a:lnTo>
                  <a:lnTo>
                    <a:pt x="191926" y="720700"/>
                  </a:lnTo>
                  <a:cubicBezTo>
                    <a:pt x="189383" y="719429"/>
                    <a:pt x="188113" y="716887"/>
                    <a:pt x="189383" y="714345"/>
                  </a:cubicBezTo>
                  <a:cubicBezTo>
                    <a:pt x="190654" y="711802"/>
                    <a:pt x="193196" y="710532"/>
                    <a:pt x="195739" y="711802"/>
                  </a:cubicBezTo>
                  <a:lnTo>
                    <a:pt x="219888" y="719429"/>
                  </a:lnTo>
                  <a:cubicBezTo>
                    <a:pt x="222430" y="720700"/>
                    <a:pt x="223701" y="723242"/>
                    <a:pt x="222430" y="725785"/>
                  </a:cubicBezTo>
                  <a:cubicBezTo>
                    <a:pt x="221159" y="725785"/>
                    <a:pt x="219888" y="727055"/>
                    <a:pt x="217346" y="727055"/>
                  </a:cubicBezTo>
                  <a:moveTo>
                    <a:pt x="327926" y="716887"/>
                  </a:moveTo>
                  <a:cubicBezTo>
                    <a:pt x="326654" y="716887"/>
                    <a:pt x="325384" y="716887"/>
                    <a:pt x="324112" y="715615"/>
                  </a:cubicBezTo>
                  <a:cubicBezTo>
                    <a:pt x="321571" y="714345"/>
                    <a:pt x="321571" y="710532"/>
                    <a:pt x="324112" y="709260"/>
                  </a:cubicBezTo>
                  <a:lnTo>
                    <a:pt x="325384" y="707989"/>
                  </a:lnTo>
                  <a:cubicBezTo>
                    <a:pt x="326654" y="706718"/>
                    <a:pt x="327926" y="706718"/>
                    <a:pt x="329197" y="706718"/>
                  </a:cubicBezTo>
                  <a:lnTo>
                    <a:pt x="329197" y="706718"/>
                  </a:lnTo>
                  <a:lnTo>
                    <a:pt x="330467" y="705447"/>
                  </a:lnTo>
                  <a:cubicBezTo>
                    <a:pt x="330467" y="705447"/>
                    <a:pt x="331739" y="704176"/>
                    <a:pt x="331739" y="704176"/>
                  </a:cubicBezTo>
                  <a:cubicBezTo>
                    <a:pt x="333010" y="702905"/>
                    <a:pt x="334281" y="701634"/>
                    <a:pt x="336822" y="701634"/>
                  </a:cubicBezTo>
                  <a:lnTo>
                    <a:pt x="336822" y="701634"/>
                  </a:lnTo>
                  <a:lnTo>
                    <a:pt x="338094" y="700363"/>
                  </a:lnTo>
                  <a:cubicBezTo>
                    <a:pt x="339365" y="699092"/>
                    <a:pt x="340636" y="699092"/>
                    <a:pt x="341907" y="699092"/>
                  </a:cubicBezTo>
                  <a:lnTo>
                    <a:pt x="341907" y="699092"/>
                  </a:lnTo>
                  <a:lnTo>
                    <a:pt x="343178" y="697821"/>
                  </a:lnTo>
                  <a:cubicBezTo>
                    <a:pt x="344449" y="696549"/>
                    <a:pt x="345720" y="696549"/>
                    <a:pt x="346991" y="696549"/>
                  </a:cubicBezTo>
                  <a:lnTo>
                    <a:pt x="348262" y="696549"/>
                  </a:lnTo>
                  <a:cubicBezTo>
                    <a:pt x="350804" y="696549"/>
                    <a:pt x="353346" y="699092"/>
                    <a:pt x="353346" y="701634"/>
                  </a:cubicBezTo>
                  <a:cubicBezTo>
                    <a:pt x="353346" y="704176"/>
                    <a:pt x="352075" y="705447"/>
                    <a:pt x="349533" y="706718"/>
                  </a:cubicBezTo>
                  <a:lnTo>
                    <a:pt x="348262" y="707989"/>
                  </a:lnTo>
                  <a:cubicBezTo>
                    <a:pt x="346991" y="709260"/>
                    <a:pt x="345720" y="709260"/>
                    <a:pt x="344449" y="709260"/>
                  </a:cubicBezTo>
                  <a:lnTo>
                    <a:pt x="344449" y="709260"/>
                  </a:lnTo>
                  <a:lnTo>
                    <a:pt x="343178" y="710532"/>
                  </a:lnTo>
                  <a:cubicBezTo>
                    <a:pt x="343178" y="710532"/>
                    <a:pt x="341907" y="711802"/>
                    <a:pt x="341907" y="711802"/>
                  </a:cubicBezTo>
                  <a:cubicBezTo>
                    <a:pt x="340636" y="713074"/>
                    <a:pt x="339365" y="714345"/>
                    <a:pt x="336822" y="714345"/>
                  </a:cubicBezTo>
                  <a:lnTo>
                    <a:pt x="336822" y="714345"/>
                  </a:lnTo>
                  <a:lnTo>
                    <a:pt x="335552" y="715615"/>
                  </a:lnTo>
                  <a:cubicBezTo>
                    <a:pt x="334281" y="716887"/>
                    <a:pt x="333010" y="716887"/>
                    <a:pt x="331739" y="716887"/>
                  </a:cubicBezTo>
                  <a:lnTo>
                    <a:pt x="331739" y="716887"/>
                  </a:lnTo>
                  <a:cubicBezTo>
                    <a:pt x="329197" y="715615"/>
                    <a:pt x="329197" y="716887"/>
                    <a:pt x="327926" y="716887"/>
                  </a:cubicBezTo>
                  <a:moveTo>
                    <a:pt x="152523" y="702905"/>
                  </a:moveTo>
                  <a:lnTo>
                    <a:pt x="149982" y="702905"/>
                  </a:lnTo>
                  <a:cubicBezTo>
                    <a:pt x="148710" y="702905"/>
                    <a:pt x="147440" y="702905"/>
                    <a:pt x="146168" y="701634"/>
                  </a:cubicBezTo>
                  <a:lnTo>
                    <a:pt x="142355" y="697821"/>
                  </a:lnTo>
                  <a:cubicBezTo>
                    <a:pt x="141085" y="697821"/>
                    <a:pt x="139813" y="697821"/>
                    <a:pt x="138542" y="696549"/>
                  </a:cubicBezTo>
                  <a:lnTo>
                    <a:pt x="137272" y="695278"/>
                  </a:lnTo>
                  <a:cubicBezTo>
                    <a:pt x="136000" y="695278"/>
                    <a:pt x="136000" y="695278"/>
                    <a:pt x="134729" y="695278"/>
                  </a:cubicBezTo>
                  <a:lnTo>
                    <a:pt x="128374" y="691465"/>
                  </a:lnTo>
                  <a:cubicBezTo>
                    <a:pt x="125832" y="690194"/>
                    <a:pt x="124561" y="687652"/>
                    <a:pt x="125832" y="685110"/>
                  </a:cubicBezTo>
                  <a:cubicBezTo>
                    <a:pt x="127103" y="682568"/>
                    <a:pt x="129645" y="681297"/>
                    <a:pt x="132187" y="682568"/>
                  </a:cubicBezTo>
                  <a:lnTo>
                    <a:pt x="137272" y="685110"/>
                  </a:lnTo>
                  <a:lnTo>
                    <a:pt x="138542" y="685110"/>
                  </a:lnTo>
                  <a:cubicBezTo>
                    <a:pt x="139813" y="685110"/>
                    <a:pt x="141085" y="685110"/>
                    <a:pt x="142355" y="686381"/>
                  </a:cubicBezTo>
                  <a:lnTo>
                    <a:pt x="143627" y="687652"/>
                  </a:lnTo>
                  <a:cubicBezTo>
                    <a:pt x="144898" y="687652"/>
                    <a:pt x="146168" y="687652"/>
                    <a:pt x="147440" y="688923"/>
                  </a:cubicBezTo>
                  <a:lnTo>
                    <a:pt x="151253" y="692736"/>
                  </a:lnTo>
                  <a:cubicBezTo>
                    <a:pt x="153795" y="692736"/>
                    <a:pt x="156337" y="695278"/>
                    <a:pt x="156337" y="697821"/>
                  </a:cubicBezTo>
                  <a:cubicBezTo>
                    <a:pt x="157608" y="701634"/>
                    <a:pt x="155066" y="702905"/>
                    <a:pt x="152523" y="702905"/>
                  </a:cubicBezTo>
                  <a:moveTo>
                    <a:pt x="385122" y="682568"/>
                  </a:moveTo>
                  <a:cubicBezTo>
                    <a:pt x="383851" y="682568"/>
                    <a:pt x="382580" y="682568"/>
                    <a:pt x="381308" y="681297"/>
                  </a:cubicBezTo>
                  <a:cubicBezTo>
                    <a:pt x="378767" y="680025"/>
                    <a:pt x="378767" y="676212"/>
                    <a:pt x="381308" y="674942"/>
                  </a:cubicBezTo>
                  <a:lnTo>
                    <a:pt x="383851" y="672399"/>
                  </a:lnTo>
                  <a:cubicBezTo>
                    <a:pt x="383851" y="672399"/>
                    <a:pt x="385122" y="671128"/>
                    <a:pt x="385122" y="671128"/>
                  </a:cubicBezTo>
                  <a:cubicBezTo>
                    <a:pt x="386393" y="669857"/>
                    <a:pt x="387664" y="668586"/>
                    <a:pt x="390206" y="668586"/>
                  </a:cubicBezTo>
                  <a:lnTo>
                    <a:pt x="390206" y="668586"/>
                  </a:lnTo>
                  <a:lnTo>
                    <a:pt x="395290" y="663502"/>
                  </a:lnTo>
                  <a:lnTo>
                    <a:pt x="399103" y="660959"/>
                  </a:lnTo>
                  <a:cubicBezTo>
                    <a:pt x="401645" y="659689"/>
                    <a:pt x="404188" y="659689"/>
                    <a:pt x="405458" y="662231"/>
                  </a:cubicBezTo>
                  <a:cubicBezTo>
                    <a:pt x="406729" y="664772"/>
                    <a:pt x="406729" y="667315"/>
                    <a:pt x="404188" y="668586"/>
                  </a:cubicBezTo>
                  <a:lnTo>
                    <a:pt x="400374" y="671128"/>
                  </a:lnTo>
                  <a:lnTo>
                    <a:pt x="394019" y="677483"/>
                  </a:lnTo>
                  <a:cubicBezTo>
                    <a:pt x="394019" y="677483"/>
                    <a:pt x="392748" y="678755"/>
                    <a:pt x="392748" y="678755"/>
                  </a:cubicBezTo>
                  <a:cubicBezTo>
                    <a:pt x="391477" y="680025"/>
                    <a:pt x="390206" y="681297"/>
                    <a:pt x="387664" y="681297"/>
                  </a:cubicBezTo>
                  <a:lnTo>
                    <a:pt x="387664" y="681297"/>
                  </a:lnTo>
                  <a:lnTo>
                    <a:pt x="386393" y="682568"/>
                  </a:lnTo>
                  <a:cubicBezTo>
                    <a:pt x="388935" y="682568"/>
                    <a:pt x="386393" y="682568"/>
                    <a:pt x="385122" y="682568"/>
                  </a:cubicBezTo>
                  <a:moveTo>
                    <a:pt x="90243" y="673670"/>
                  </a:moveTo>
                  <a:cubicBezTo>
                    <a:pt x="88972" y="673670"/>
                    <a:pt x="87701" y="673670"/>
                    <a:pt x="86431" y="672399"/>
                  </a:cubicBezTo>
                  <a:lnTo>
                    <a:pt x="85159" y="672399"/>
                  </a:lnTo>
                  <a:cubicBezTo>
                    <a:pt x="83888" y="672399"/>
                    <a:pt x="82617" y="672399"/>
                    <a:pt x="81346" y="671128"/>
                  </a:cubicBezTo>
                  <a:lnTo>
                    <a:pt x="80075" y="669857"/>
                  </a:lnTo>
                  <a:cubicBezTo>
                    <a:pt x="78804" y="669857"/>
                    <a:pt x="77533" y="669857"/>
                    <a:pt x="76262" y="668586"/>
                  </a:cubicBezTo>
                  <a:lnTo>
                    <a:pt x="74991" y="667315"/>
                  </a:lnTo>
                  <a:lnTo>
                    <a:pt x="72449" y="667315"/>
                  </a:lnTo>
                  <a:cubicBezTo>
                    <a:pt x="69907" y="667315"/>
                    <a:pt x="68636" y="666044"/>
                    <a:pt x="67365" y="664772"/>
                  </a:cubicBezTo>
                  <a:cubicBezTo>
                    <a:pt x="66094" y="663502"/>
                    <a:pt x="63551" y="662231"/>
                    <a:pt x="63551" y="660959"/>
                  </a:cubicBezTo>
                  <a:cubicBezTo>
                    <a:pt x="63551" y="658417"/>
                    <a:pt x="64823" y="655875"/>
                    <a:pt x="68636" y="655875"/>
                  </a:cubicBezTo>
                  <a:lnTo>
                    <a:pt x="72449" y="655875"/>
                  </a:lnTo>
                  <a:cubicBezTo>
                    <a:pt x="73720" y="655875"/>
                    <a:pt x="76262" y="657146"/>
                    <a:pt x="76262" y="658417"/>
                  </a:cubicBezTo>
                  <a:lnTo>
                    <a:pt x="76262" y="658417"/>
                  </a:lnTo>
                  <a:cubicBezTo>
                    <a:pt x="77533" y="658417"/>
                    <a:pt x="78804" y="658417"/>
                    <a:pt x="80075" y="659689"/>
                  </a:cubicBezTo>
                  <a:lnTo>
                    <a:pt x="81346" y="660959"/>
                  </a:lnTo>
                  <a:cubicBezTo>
                    <a:pt x="82617" y="660959"/>
                    <a:pt x="83888" y="660959"/>
                    <a:pt x="85159" y="662231"/>
                  </a:cubicBezTo>
                  <a:lnTo>
                    <a:pt x="86431" y="663502"/>
                  </a:lnTo>
                  <a:cubicBezTo>
                    <a:pt x="87701" y="663502"/>
                    <a:pt x="88972" y="663502"/>
                    <a:pt x="90243" y="664772"/>
                  </a:cubicBezTo>
                  <a:lnTo>
                    <a:pt x="92786" y="667315"/>
                  </a:lnTo>
                  <a:cubicBezTo>
                    <a:pt x="95327" y="668586"/>
                    <a:pt x="95327" y="672399"/>
                    <a:pt x="92786" y="673670"/>
                  </a:cubicBezTo>
                  <a:cubicBezTo>
                    <a:pt x="92786" y="672399"/>
                    <a:pt x="91514" y="673670"/>
                    <a:pt x="90243" y="673670"/>
                  </a:cubicBezTo>
                  <a:moveTo>
                    <a:pt x="29234" y="653333"/>
                  </a:moveTo>
                  <a:cubicBezTo>
                    <a:pt x="27963" y="653333"/>
                    <a:pt x="26692" y="653333"/>
                    <a:pt x="26692" y="652062"/>
                  </a:cubicBezTo>
                  <a:lnTo>
                    <a:pt x="5084" y="652062"/>
                  </a:lnTo>
                  <a:cubicBezTo>
                    <a:pt x="2542" y="652062"/>
                    <a:pt x="0" y="649520"/>
                    <a:pt x="0" y="646978"/>
                  </a:cubicBezTo>
                  <a:cubicBezTo>
                    <a:pt x="0" y="644435"/>
                    <a:pt x="2542" y="641893"/>
                    <a:pt x="5084" y="641893"/>
                  </a:cubicBezTo>
                  <a:lnTo>
                    <a:pt x="27963" y="641893"/>
                  </a:lnTo>
                  <a:cubicBezTo>
                    <a:pt x="29234" y="641893"/>
                    <a:pt x="30505" y="641893"/>
                    <a:pt x="31776" y="643165"/>
                  </a:cubicBezTo>
                  <a:lnTo>
                    <a:pt x="33047" y="644435"/>
                  </a:lnTo>
                  <a:cubicBezTo>
                    <a:pt x="35589" y="645706"/>
                    <a:pt x="35589" y="649520"/>
                    <a:pt x="33047" y="650791"/>
                  </a:cubicBezTo>
                  <a:cubicBezTo>
                    <a:pt x="31776" y="653333"/>
                    <a:pt x="30505" y="653333"/>
                    <a:pt x="29234" y="653333"/>
                  </a:cubicBezTo>
                  <a:moveTo>
                    <a:pt x="441047" y="645706"/>
                  </a:moveTo>
                  <a:lnTo>
                    <a:pt x="438505" y="645706"/>
                  </a:lnTo>
                  <a:cubicBezTo>
                    <a:pt x="435963" y="645706"/>
                    <a:pt x="433421" y="643165"/>
                    <a:pt x="433421" y="640622"/>
                  </a:cubicBezTo>
                  <a:cubicBezTo>
                    <a:pt x="433421" y="638080"/>
                    <a:pt x="434692" y="636809"/>
                    <a:pt x="435963" y="635538"/>
                  </a:cubicBezTo>
                  <a:cubicBezTo>
                    <a:pt x="437234" y="634267"/>
                    <a:pt x="438505" y="632995"/>
                    <a:pt x="439776" y="632995"/>
                  </a:cubicBezTo>
                  <a:lnTo>
                    <a:pt x="439776" y="632995"/>
                  </a:lnTo>
                  <a:cubicBezTo>
                    <a:pt x="441047" y="631725"/>
                    <a:pt x="442318" y="630454"/>
                    <a:pt x="443589" y="630454"/>
                  </a:cubicBezTo>
                  <a:lnTo>
                    <a:pt x="446131" y="630454"/>
                  </a:lnTo>
                  <a:cubicBezTo>
                    <a:pt x="447402" y="629182"/>
                    <a:pt x="448674" y="627912"/>
                    <a:pt x="449944" y="627912"/>
                  </a:cubicBezTo>
                  <a:lnTo>
                    <a:pt x="452486" y="627912"/>
                  </a:lnTo>
                  <a:cubicBezTo>
                    <a:pt x="455029" y="627912"/>
                    <a:pt x="457570" y="630454"/>
                    <a:pt x="457570" y="632995"/>
                  </a:cubicBezTo>
                  <a:cubicBezTo>
                    <a:pt x="457570" y="635538"/>
                    <a:pt x="456299" y="636809"/>
                    <a:pt x="453757" y="638080"/>
                  </a:cubicBezTo>
                  <a:cubicBezTo>
                    <a:pt x="452486" y="639351"/>
                    <a:pt x="451215" y="640622"/>
                    <a:pt x="449944" y="640622"/>
                  </a:cubicBezTo>
                  <a:lnTo>
                    <a:pt x="447402" y="640622"/>
                  </a:lnTo>
                  <a:cubicBezTo>
                    <a:pt x="446131" y="641893"/>
                    <a:pt x="444860" y="643165"/>
                    <a:pt x="443589" y="643165"/>
                  </a:cubicBezTo>
                  <a:lnTo>
                    <a:pt x="443589" y="643165"/>
                  </a:lnTo>
                  <a:cubicBezTo>
                    <a:pt x="443589" y="644435"/>
                    <a:pt x="442318" y="645706"/>
                    <a:pt x="441047" y="645706"/>
                  </a:cubicBezTo>
                  <a:moveTo>
                    <a:pt x="507140" y="629182"/>
                  </a:moveTo>
                  <a:lnTo>
                    <a:pt x="502056" y="629182"/>
                  </a:lnTo>
                  <a:cubicBezTo>
                    <a:pt x="499515" y="629182"/>
                    <a:pt x="496972" y="626640"/>
                    <a:pt x="496972" y="624099"/>
                  </a:cubicBezTo>
                  <a:cubicBezTo>
                    <a:pt x="496972" y="621556"/>
                    <a:pt x="498243" y="619014"/>
                    <a:pt x="502056" y="619014"/>
                  </a:cubicBezTo>
                  <a:lnTo>
                    <a:pt x="505870" y="619014"/>
                  </a:lnTo>
                  <a:lnTo>
                    <a:pt x="507140" y="617743"/>
                  </a:lnTo>
                  <a:cubicBezTo>
                    <a:pt x="508411" y="616472"/>
                    <a:pt x="509683" y="616472"/>
                    <a:pt x="510953" y="616472"/>
                  </a:cubicBezTo>
                  <a:lnTo>
                    <a:pt x="513496" y="616472"/>
                  </a:lnTo>
                  <a:cubicBezTo>
                    <a:pt x="514766" y="615201"/>
                    <a:pt x="516038" y="613929"/>
                    <a:pt x="517309" y="613929"/>
                  </a:cubicBezTo>
                  <a:lnTo>
                    <a:pt x="519851" y="613929"/>
                  </a:lnTo>
                  <a:cubicBezTo>
                    <a:pt x="522393" y="612659"/>
                    <a:pt x="524935" y="612659"/>
                    <a:pt x="526206" y="613929"/>
                  </a:cubicBezTo>
                  <a:cubicBezTo>
                    <a:pt x="528748" y="615201"/>
                    <a:pt x="528748" y="619014"/>
                    <a:pt x="526206" y="620285"/>
                  </a:cubicBezTo>
                  <a:lnTo>
                    <a:pt x="524935" y="621556"/>
                  </a:lnTo>
                  <a:cubicBezTo>
                    <a:pt x="523664" y="622827"/>
                    <a:pt x="522393" y="622827"/>
                    <a:pt x="521121" y="622827"/>
                  </a:cubicBezTo>
                  <a:lnTo>
                    <a:pt x="521121" y="622827"/>
                  </a:lnTo>
                  <a:cubicBezTo>
                    <a:pt x="519851" y="624099"/>
                    <a:pt x="518580" y="625369"/>
                    <a:pt x="517309" y="625369"/>
                  </a:cubicBezTo>
                  <a:lnTo>
                    <a:pt x="512225" y="625369"/>
                  </a:lnTo>
                  <a:lnTo>
                    <a:pt x="510953" y="626640"/>
                  </a:lnTo>
                  <a:cubicBezTo>
                    <a:pt x="509683" y="629182"/>
                    <a:pt x="508411" y="629182"/>
                    <a:pt x="507140" y="629182"/>
                  </a:cubicBezTo>
                  <a:moveTo>
                    <a:pt x="552897" y="598677"/>
                  </a:moveTo>
                  <a:cubicBezTo>
                    <a:pt x="551626" y="598677"/>
                    <a:pt x="550356" y="598677"/>
                    <a:pt x="549084" y="597406"/>
                  </a:cubicBezTo>
                  <a:cubicBezTo>
                    <a:pt x="547814" y="596135"/>
                    <a:pt x="547814" y="594863"/>
                    <a:pt x="547814" y="592322"/>
                  </a:cubicBezTo>
                  <a:lnTo>
                    <a:pt x="547814" y="591050"/>
                  </a:lnTo>
                  <a:cubicBezTo>
                    <a:pt x="547814" y="588508"/>
                    <a:pt x="549084" y="587237"/>
                    <a:pt x="550356" y="587237"/>
                  </a:cubicBezTo>
                  <a:cubicBezTo>
                    <a:pt x="550356" y="585966"/>
                    <a:pt x="551626" y="585966"/>
                    <a:pt x="552897" y="584695"/>
                  </a:cubicBezTo>
                  <a:lnTo>
                    <a:pt x="552897" y="584695"/>
                  </a:lnTo>
                  <a:cubicBezTo>
                    <a:pt x="552897" y="582152"/>
                    <a:pt x="554169" y="580882"/>
                    <a:pt x="555439" y="580882"/>
                  </a:cubicBezTo>
                  <a:cubicBezTo>
                    <a:pt x="555439" y="580882"/>
                    <a:pt x="555439" y="579611"/>
                    <a:pt x="556711" y="579611"/>
                  </a:cubicBezTo>
                  <a:lnTo>
                    <a:pt x="557982" y="578339"/>
                  </a:lnTo>
                  <a:cubicBezTo>
                    <a:pt x="557982" y="575797"/>
                    <a:pt x="560524" y="573256"/>
                    <a:pt x="563066" y="573256"/>
                  </a:cubicBezTo>
                  <a:cubicBezTo>
                    <a:pt x="565607" y="573256"/>
                    <a:pt x="568150" y="575797"/>
                    <a:pt x="568150" y="578339"/>
                  </a:cubicBezTo>
                  <a:lnTo>
                    <a:pt x="568150" y="580882"/>
                  </a:lnTo>
                  <a:cubicBezTo>
                    <a:pt x="568150" y="582152"/>
                    <a:pt x="568150" y="583424"/>
                    <a:pt x="566879" y="584695"/>
                  </a:cubicBezTo>
                  <a:lnTo>
                    <a:pt x="565607" y="585966"/>
                  </a:lnTo>
                  <a:cubicBezTo>
                    <a:pt x="565607" y="587237"/>
                    <a:pt x="564337" y="589779"/>
                    <a:pt x="563066" y="589779"/>
                  </a:cubicBezTo>
                  <a:lnTo>
                    <a:pt x="563066" y="589779"/>
                  </a:lnTo>
                  <a:cubicBezTo>
                    <a:pt x="563066" y="592322"/>
                    <a:pt x="561795" y="593592"/>
                    <a:pt x="560524" y="593592"/>
                  </a:cubicBezTo>
                  <a:cubicBezTo>
                    <a:pt x="560524" y="594863"/>
                    <a:pt x="559252" y="594863"/>
                    <a:pt x="557982" y="596135"/>
                  </a:cubicBezTo>
                  <a:cubicBezTo>
                    <a:pt x="557982" y="596135"/>
                    <a:pt x="557982" y="597406"/>
                    <a:pt x="556711" y="597406"/>
                  </a:cubicBezTo>
                  <a:cubicBezTo>
                    <a:pt x="555439" y="598677"/>
                    <a:pt x="554169" y="598677"/>
                    <a:pt x="552897" y="598677"/>
                  </a:cubicBezTo>
                  <a:moveTo>
                    <a:pt x="559252" y="583424"/>
                  </a:moveTo>
                  <a:lnTo>
                    <a:pt x="559252" y="583424"/>
                  </a:lnTo>
                  <a:lnTo>
                    <a:pt x="559252" y="583424"/>
                  </a:lnTo>
                  <a:close/>
                  <a:moveTo>
                    <a:pt x="585944" y="542749"/>
                  </a:moveTo>
                  <a:cubicBezTo>
                    <a:pt x="584673" y="542749"/>
                    <a:pt x="584673" y="542749"/>
                    <a:pt x="583402" y="542749"/>
                  </a:cubicBezTo>
                  <a:cubicBezTo>
                    <a:pt x="580860" y="541479"/>
                    <a:pt x="579589" y="538936"/>
                    <a:pt x="580860" y="536394"/>
                  </a:cubicBezTo>
                  <a:lnTo>
                    <a:pt x="588487" y="523683"/>
                  </a:lnTo>
                  <a:cubicBezTo>
                    <a:pt x="588487" y="523683"/>
                    <a:pt x="588487" y="522413"/>
                    <a:pt x="589757" y="522413"/>
                  </a:cubicBezTo>
                  <a:lnTo>
                    <a:pt x="591028" y="521141"/>
                  </a:lnTo>
                  <a:lnTo>
                    <a:pt x="591028" y="518599"/>
                  </a:lnTo>
                  <a:cubicBezTo>
                    <a:pt x="591028" y="516057"/>
                    <a:pt x="593570" y="513515"/>
                    <a:pt x="596112" y="513515"/>
                  </a:cubicBezTo>
                  <a:lnTo>
                    <a:pt x="597383" y="513515"/>
                  </a:lnTo>
                  <a:cubicBezTo>
                    <a:pt x="599925" y="513515"/>
                    <a:pt x="602468" y="516057"/>
                    <a:pt x="602468" y="518599"/>
                  </a:cubicBezTo>
                  <a:cubicBezTo>
                    <a:pt x="602468" y="519870"/>
                    <a:pt x="602468" y="521141"/>
                    <a:pt x="601197" y="522413"/>
                  </a:cubicBezTo>
                  <a:lnTo>
                    <a:pt x="601197" y="523683"/>
                  </a:lnTo>
                  <a:cubicBezTo>
                    <a:pt x="601197" y="524954"/>
                    <a:pt x="601197" y="526226"/>
                    <a:pt x="599925" y="527496"/>
                  </a:cubicBezTo>
                  <a:lnTo>
                    <a:pt x="598655" y="528768"/>
                  </a:lnTo>
                  <a:lnTo>
                    <a:pt x="592300" y="541479"/>
                  </a:lnTo>
                  <a:cubicBezTo>
                    <a:pt x="589757" y="541479"/>
                    <a:pt x="587215" y="542749"/>
                    <a:pt x="585944" y="542749"/>
                  </a:cubicBezTo>
                  <a:moveTo>
                    <a:pt x="605010" y="481738"/>
                  </a:moveTo>
                  <a:cubicBezTo>
                    <a:pt x="602468" y="481738"/>
                    <a:pt x="599925" y="479196"/>
                    <a:pt x="599925" y="476653"/>
                  </a:cubicBezTo>
                  <a:lnTo>
                    <a:pt x="599925" y="452503"/>
                  </a:lnTo>
                  <a:cubicBezTo>
                    <a:pt x="599925" y="449961"/>
                    <a:pt x="602468" y="447419"/>
                    <a:pt x="605010" y="447419"/>
                  </a:cubicBezTo>
                  <a:cubicBezTo>
                    <a:pt x="607552" y="447419"/>
                    <a:pt x="610093" y="449961"/>
                    <a:pt x="610093" y="452503"/>
                  </a:cubicBezTo>
                  <a:lnTo>
                    <a:pt x="610093" y="476653"/>
                  </a:lnTo>
                  <a:cubicBezTo>
                    <a:pt x="610093" y="480466"/>
                    <a:pt x="607552" y="481738"/>
                    <a:pt x="605010" y="481738"/>
                  </a:cubicBezTo>
                  <a:moveTo>
                    <a:pt x="577047" y="428353"/>
                  </a:moveTo>
                  <a:cubicBezTo>
                    <a:pt x="575776" y="428353"/>
                    <a:pt x="575776" y="428353"/>
                    <a:pt x="574505" y="428353"/>
                  </a:cubicBezTo>
                  <a:lnTo>
                    <a:pt x="573234" y="428353"/>
                  </a:lnTo>
                  <a:cubicBezTo>
                    <a:pt x="570692" y="428353"/>
                    <a:pt x="569421" y="427082"/>
                    <a:pt x="568150" y="425810"/>
                  </a:cubicBezTo>
                  <a:cubicBezTo>
                    <a:pt x="566879" y="425810"/>
                    <a:pt x="566879" y="424540"/>
                    <a:pt x="565607" y="423268"/>
                  </a:cubicBezTo>
                  <a:cubicBezTo>
                    <a:pt x="564337" y="423268"/>
                    <a:pt x="564337" y="421997"/>
                    <a:pt x="563066" y="420726"/>
                  </a:cubicBezTo>
                  <a:cubicBezTo>
                    <a:pt x="561795" y="420726"/>
                    <a:pt x="561795" y="419455"/>
                    <a:pt x="560524" y="418184"/>
                  </a:cubicBezTo>
                  <a:cubicBezTo>
                    <a:pt x="559252" y="416913"/>
                    <a:pt x="557982" y="415642"/>
                    <a:pt x="557982" y="414371"/>
                  </a:cubicBezTo>
                  <a:lnTo>
                    <a:pt x="557982" y="413100"/>
                  </a:lnTo>
                  <a:cubicBezTo>
                    <a:pt x="557982" y="413100"/>
                    <a:pt x="557982" y="413100"/>
                    <a:pt x="557982" y="411829"/>
                  </a:cubicBezTo>
                  <a:cubicBezTo>
                    <a:pt x="557982" y="409286"/>
                    <a:pt x="560524" y="406744"/>
                    <a:pt x="563066" y="406744"/>
                  </a:cubicBezTo>
                  <a:lnTo>
                    <a:pt x="563066" y="406744"/>
                  </a:lnTo>
                  <a:cubicBezTo>
                    <a:pt x="565607" y="406744"/>
                    <a:pt x="566879" y="408016"/>
                    <a:pt x="568150" y="409286"/>
                  </a:cubicBezTo>
                  <a:cubicBezTo>
                    <a:pt x="569421" y="409286"/>
                    <a:pt x="569421" y="410557"/>
                    <a:pt x="570692" y="411829"/>
                  </a:cubicBezTo>
                  <a:cubicBezTo>
                    <a:pt x="571963" y="411829"/>
                    <a:pt x="571963" y="413100"/>
                    <a:pt x="573234" y="414371"/>
                  </a:cubicBezTo>
                  <a:cubicBezTo>
                    <a:pt x="574505" y="414371"/>
                    <a:pt x="574505" y="415642"/>
                    <a:pt x="575776" y="416913"/>
                  </a:cubicBezTo>
                  <a:cubicBezTo>
                    <a:pt x="577047" y="416913"/>
                    <a:pt x="577047" y="418184"/>
                    <a:pt x="578318" y="419455"/>
                  </a:cubicBezTo>
                  <a:cubicBezTo>
                    <a:pt x="578318" y="419455"/>
                    <a:pt x="579589" y="419455"/>
                    <a:pt x="579589" y="420726"/>
                  </a:cubicBezTo>
                  <a:cubicBezTo>
                    <a:pt x="582131" y="421997"/>
                    <a:pt x="582131" y="425810"/>
                    <a:pt x="579589" y="428353"/>
                  </a:cubicBezTo>
                  <a:cubicBezTo>
                    <a:pt x="579589" y="427082"/>
                    <a:pt x="578318" y="428353"/>
                    <a:pt x="577047" y="428353"/>
                  </a:cubicBezTo>
                  <a:moveTo>
                    <a:pt x="541458" y="382594"/>
                  </a:moveTo>
                  <a:cubicBezTo>
                    <a:pt x="540187" y="382594"/>
                    <a:pt x="538916" y="382594"/>
                    <a:pt x="537645" y="381323"/>
                  </a:cubicBezTo>
                  <a:lnTo>
                    <a:pt x="531290" y="374967"/>
                  </a:lnTo>
                  <a:cubicBezTo>
                    <a:pt x="531290" y="374967"/>
                    <a:pt x="530019" y="373697"/>
                    <a:pt x="530019" y="373697"/>
                  </a:cubicBezTo>
                  <a:lnTo>
                    <a:pt x="528748" y="371154"/>
                  </a:lnTo>
                  <a:cubicBezTo>
                    <a:pt x="526206" y="371154"/>
                    <a:pt x="524935" y="368612"/>
                    <a:pt x="524935" y="366070"/>
                  </a:cubicBezTo>
                  <a:lnTo>
                    <a:pt x="524935" y="366070"/>
                  </a:lnTo>
                  <a:lnTo>
                    <a:pt x="523664" y="364799"/>
                  </a:lnTo>
                  <a:cubicBezTo>
                    <a:pt x="522393" y="363528"/>
                    <a:pt x="522393" y="362257"/>
                    <a:pt x="522393" y="360986"/>
                  </a:cubicBezTo>
                  <a:lnTo>
                    <a:pt x="522393" y="359714"/>
                  </a:lnTo>
                  <a:cubicBezTo>
                    <a:pt x="522393" y="359714"/>
                    <a:pt x="522393" y="358443"/>
                    <a:pt x="522393" y="358443"/>
                  </a:cubicBezTo>
                  <a:cubicBezTo>
                    <a:pt x="522393" y="355901"/>
                    <a:pt x="523664" y="353359"/>
                    <a:pt x="527477" y="353359"/>
                  </a:cubicBezTo>
                  <a:lnTo>
                    <a:pt x="528748" y="353359"/>
                  </a:lnTo>
                  <a:cubicBezTo>
                    <a:pt x="531290" y="353359"/>
                    <a:pt x="533832" y="355901"/>
                    <a:pt x="533832" y="358443"/>
                  </a:cubicBezTo>
                  <a:lnTo>
                    <a:pt x="533832" y="358443"/>
                  </a:lnTo>
                  <a:lnTo>
                    <a:pt x="535103" y="359714"/>
                  </a:lnTo>
                  <a:cubicBezTo>
                    <a:pt x="535103" y="359714"/>
                    <a:pt x="536374" y="360986"/>
                    <a:pt x="536374" y="360986"/>
                  </a:cubicBezTo>
                  <a:cubicBezTo>
                    <a:pt x="537645" y="360986"/>
                    <a:pt x="537645" y="362257"/>
                    <a:pt x="538916" y="363528"/>
                  </a:cubicBezTo>
                  <a:lnTo>
                    <a:pt x="541458" y="367341"/>
                  </a:lnTo>
                  <a:lnTo>
                    <a:pt x="546542" y="372425"/>
                  </a:lnTo>
                  <a:cubicBezTo>
                    <a:pt x="549084" y="373697"/>
                    <a:pt x="549084" y="377510"/>
                    <a:pt x="546542" y="378780"/>
                  </a:cubicBezTo>
                  <a:cubicBezTo>
                    <a:pt x="544001" y="382594"/>
                    <a:pt x="542729" y="382594"/>
                    <a:pt x="541458" y="382594"/>
                  </a:cubicBezTo>
                  <a:moveTo>
                    <a:pt x="502056" y="341920"/>
                  </a:moveTo>
                  <a:lnTo>
                    <a:pt x="499515" y="341920"/>
                  </a:lnTo>
                  <a:cubicBezTo>
                    <a:pt x="498243" y="341920"/>
                    <a:pt x="495701" y="340648"/>
                    <a:pt x="495701" y="339377"/>
                  </a:cubicBezTo>
                  <a:lnTo>
                    <a:pt x="495701" y="339377"/>
                  </a:lnTo>
                  <a:cubicBezTo>
                    <a:pt x="494430" y="339377"/>
                    <a:pt x="491888" y="338107"/>
                    <a:pt x="491888" y="336835"/>
                  </a:cubicBezTo>
                  <a:lnTo>
                    <a:pt x="491888" y="336835"/>
                  </a:lnTo>
                  <a:cubicBezTo>
                    <a:pt x="490617" y="336835"/>
                    <a:pt x="488075" y="335564"/>
                    <a:pt x="488075" y="334293"/>
                  </a:cubicBezTo>
                  <a:lnTo>
                    <a:pt x="488075" y="334293"/>
                  </a:lnTo>
                  <a:cubicBezTo>
                    <a:pt x="485533" y="334293"/>
                    <a:pt x="482991" y="331751"/>
                    <a:pt x="482991" y="329209"/>
                  </a:cubicBezTo>
                  <a:lnTo>
                    <a:pt x="482991" y="327937"/>
                  </a:lnTo>
                  <a:cubicBezTo>
                    <a:pt x="482991" y="324124"/>
                    <a:pt x="488075" y="321582"/>
                    <a:pt x="490617" y="324124"/>
                  </a:cubicBezTo>
                  <a:lnTo>
                    <a:pt x="491888" y="324124"/>
                  </a:lnTo>
                  <a:cubicBezTo>
                    <a:pt x="493159" y="324124"/>
                    <a:pt x="495701" y="325396"/>
                    <a:pt x="495701" y="326667"/>
                  </a:cubicBezTo>
                  <a:lnTo>
                    <a:pt x="495701" y="326667"/>
                  </a:lnTo>
                  <a:cubicBezTo>
                    <a:pt x="496972" y="326667"/>
                    <a:pt x="499515" y="327937"/>
                    <a:pt x="499515" y="329209"/>
                  </a:cubicBezTo>
                  <a:lnTo>
                    <a:pt x="499515" y="329209"/>
                  </a:lnTo>
                  <a:cubicBezTo>
                    <a:pt x="502056" y="329209"/>
                    <a:pt x="503328" y="330480"/>
                    <a:pt x="504598" y="331751"/>
                  </a:cubicBezTo>
                  <a:cubicBezTo>
                    <a:pt x="505870" y="333022"/>
                    <a:pt x="507140" y="334293"/>
                    <a:pt x="507140" y="335564"/>
                  </a:cubicBezTo>
                  <a:cubicBezTo>
                    <a:pt x="507140" y="339377"/>
                    <a:pt x="504598" y="341920"/>
                    <a:pt x="502056" y="341920"/>
                  </a:cubicBezTo>
                  <a:moveTo>
                    <a:pt x="449944" y="315227"/>
                  </a:moveTo>
                  <a:cubicBezTo>
                    <a:pt x="448674" y="315227"/>
                    <a:pt x="447402" y="315227"/>
                    <a:pt x="447402" y="313956"/>
                  </a:cubicBezTo>
                  <a:cubicBezTo>
                    <a:pt x="447402" y="313956"/>
                    <a:pt x="446131" y="312685"/>
                    <a:pt x="446131" y="312685"/>
                  </a:cubicBezTo>
                  <a:cubicBezTo>
                    <a:pt x="444860" y="311414"/>
                    <a:pt x="443589" y="310143"/>
                    <a:pt x="443589" y="307600"/>
                  </a:cubicBezTo>
                  <a:lnTo>
                    <a:pt x="443589" y="302516"/>
                  </a:lnTo>
                  <a:cubicBezTo>
                    <a:pt x="442318" y="301245"/>
                    <a:pt x="441047" y="299974"/>
                    <a:pt x="441047" y="298703"/>
                  </a:cubicBezTo>
                  <a:lnTo>
                    <a:pt x="441047" y="292347"/>
                  </a:lnTo>
                  <a:cubicBezTo>
                    <a:pt x="441047" y="289805"/>
                    <a:pt x="443589" y="287264"/>
                    <a:pt x="446131" y="287264"/>
                  </a:cubicBezTo>
                  <a:cubicBezTo>
                    <a:pt x="448674" y="287264"/>
                    <a:pt x="451215" y="289805"/>
                    <a:pt x="451215" y="292347"/>
                  </a:cubicBezTo>
                  <a:lnTo>
                    <a:pt x="451215" y="294890"/>
                  </a:lnTo>
                  <a:cubicBezTo>
                    <a:pt x="452486" y="296160"/>
                    <a:pt x="453757" y="297432"/>
                    <a:pt x="453757" y="298703"/>
                  </a:cubicBezTo>
                  <a:lnTo>
                    <a:pt x="453757" y="303787"/>
                  </a:lnTo>
                  <a:cubicBezTo>
                    <a:pt x="455029" y="305058"/>
                    <a:pt x="456299" y="306330"/>
                    <a:pt x="456299" y="307600"/>
                  </a:cubicBezTo>
                  <a:lnTo>
                    <a:pt x="456299" y="308871"/>
                  </a:lnTo>
                  <a:cubicBezTo>
                    <a:pt x="456299" y="310143"/>
                    <a:pt x="456299" y="312685"/>
                    <a:pt x="455029" y="313956"/>
                  </a:cubicBezTo>
                  <a:cubicBezTo>
                    <a:pt x="452486" y="313956"/>
                    <a:pt x="451215" y="315227"/>
                    <a:pt x="449944" y="315227"/>
                  </a:cubicBezTo>
                  <a:moveTo>
                    <a:pt x="455029" y="252944"/>
                  </a:moveTo>
                  <a:cubicBezTo>
                    <a:pt x="455029" y="252944"/>
                    <a:pt x="453757" y="252944"/>
                    <a:pt x="453757" y="252944"/>
                  </a:cubicBezTo>
                  <a:cubicBezTo>
                    <a:pt x="451215" y="251673"/>
                    <a:pt x="449944" y="249131"/>
                    <a:pt x="451215" y="246589"/>
                  </a:cubicBezTo>
                  <a:lnTo>
                    <a:pt x="458842" y="223710"/>
                  </a:lnTo>
                  <a:cubicBezTo>
                    <a:pt x="460112" y="221167"/>
                    <a:pt x="462655" y="219896"/>
                    <a:pt x="465197" y="221167"/>
                  </a:cubicBezTo>
                  <a:cubicBezTo>
                    <a:pt x="467739" y="222438"/>
                    <a:pt x="469010" y="224981"/>
                    <a:pt x="467739" y="227523"/>
                  </a:cubicBezTo>
                  <a:lnTo>
                    <a:pt x="458842" y="250402"/>
                  </a:lnTo>
                  <a:cubicBezTo>
                    <a:pt x="460112" y="251673"/>
                    <a:pt x="457570" y="252944"/>
                    <a:pt x="455029" y="252944"/>
                  </a:cubicBezTo>
                  <a:moveTo>
                    <a:pt x="479178" y="184306"/>
                  </a:moveTo>
                  <a:cubicBezTo>
                    <a:pt x="476636" y="184306"/>
                    <a:pt x="474094" y="181764"/>
                    <a:pt x="474094" y="179222"/>
                  </a:cubicBezTo>
                  <a:lnTo>
                    <a:pt x="474094" y="166511"/>
                  </a:lnTo>
                  <a:lnTo>
                    <a:pt x="472823" y="162698"/>
                  </a:lnTo>
                  <a:cubicBezTo>
                    <a:pt x="472823" y="161427"/>
                    <a:pt x="472823" y="161427"/>
                    <a:pt x="472823" y="160156"/>
                  </a:cubicBezTo>
                  <a:lnTo>
                    <a:pt x="472823" y="155071"/>
                  </a:lnTo>
                  <a:cubicBezTo>
                    <a:pt x="472823" y="152529"/>
                    <a:pt x="475365" y="149987"/>
                    <a:pt x="477907" y="149987"/>
                  </a:cubicBezTo>
                  <a:cubicBezTo>
                    <a:pt x="480449" y="149987"/>
                    <a:pt x="482991" y="152529"/>
                    <a:pt x="482991" y="155071"/>
                  </a:cubicBezTo>
                  <a:lnTo>
                    <a:pt x="482991" y="158884"/>
                  </a:lnTo>
                  <a:lnTo>
                    <a:pt x="484262" y="162698"/>
                  </a:lnTo>
                  <a:cubicBezTo>
                    <a:pt x="484262" y="163969"/>
                    <a:pt x="484262" y="163969"/>
                    <a:pt x="484262" y="165240"/>
                  </a:cubicBezTo>
                  <a:lnTo>
                    <a:pt x="484262" y="179222"/>
                  </a:lnTo>
                  <a:cubicBezTo>
                    <a:pt x="484262" y="183035"/>
                    <a:pt x="481720" y="184306"/>
                    <a:pt x="479178" y="184306"/>
                  </a:cubicBezTo>
                  <a:moveTo>
                    <a:pt x="469010" y="116939"/>
                  </a:moveTo>
                  <a:cubicBezTo>
                    <a:pt x="466467" y="116939"/>
                    <a:pt x="465197" y="115668"/>
                    <a:pt x="465197" y="114397"/>
                  </a:cubicBezTo>
                  <a:cubicBezTo>
                    <a:pt x="463925" y="113126"/>
                    <a:pt x="462655" y="111854"/>
                    <a:pt x="462655" y="110584"/>
                  </a:cubicBezTo>
                  <a:lnTo>
                    <a:pt x="462655" y="108041"/>
                  </a:lnTo>
                  <a:cubicBezTo>
                    <a:pt x="461384" y="106771"/>
                    <a:pt x="460112" y="105499"/>
                    <a:pt x="460112" y="104228"/>
                  </a:cubicBezTo>
                  <a:lnTo>
                    <a:pt x="460112" y="101686"/>
                  </a:lnTo>
                  <a:cubicBezTo>
                    <a:pt x="458842" y="100415"/>
                    <a:pt x="457570" y="99144"/>
                    <a:pt x="457570" y="97873"/>
                  </a:cubicBezTo>
                  <a:lnTo>
                    <a:pt x="457570" y="96602"/>
                  </a:lnTo>
                  <a:cubicBezTo>
                    <a:pt x="457570" y="92788"/>
                    <a:pt x="462655" y="90247"/>
                    <a:pt x="465197" y="92788"/>
                  </a:cubicBezTo>
                  <a:cubicBezTo>
                    <a:pt x="467739" y="92788"/>
                    <a:pt x="469010" y="95331"/>
                    <a:pt x="469010" y="97873"/>
                  </a:cubicBezTo>
                  <a:lnTo>
                    <a:pt x="469010" y="100415"/>
                  </a:lnTo>
                  <a:cubicBezTo>
                    <a:pt x="470280" y="101686"/>
                    <a:pt x="471552" y="102958"/>
                    <a:pt x="471552" y="104228"/>
                  </a:cubicBezTo>
                  <a:lnTo>
                    <a:pt x="471552" y="106771"/>
                  </a:lnTo>
                  <a:cubicBezTo>
                    <a:pt x="472823" y="108041"/>
                    <a:pt x="474094" y="109313"/>
                    <a:pt x="474094" y="110584"/>
                  </a:cubicBezTo>
                  <a:lnTo>
                    <a:pt x="474094" y="113126"/>
                  </a:lnTo>
                  <a:cubicBezTo>
                    <a:pt x="474094" y="115668"/>
                    <a:pt x="471552" y="116939"/>
                    <a:pt x="469010" y="116939"/>
                  </a:cubicBezTo>
                  <a:moveTo>
                    <a:pt x="444860" y="62283"/>
                  </a:moveTo>
                  <a:lnTo>
                    <a:pt x="443589" y="62283"/>
                  </a:lnTo>
                  <a:cubicBezTo>
                    <a:pt x="441047" y="62283"/>
                    <a:pt x="438505" y="59741"/>
                    <a:pt x="438505" y="57198"/>
                  </a:cubicBezTo>
                  <a:lnTo>
                    <a:pt x="438505" y="57198"/>
                  </a:lnTo>
                  <a:cubicBezTo>
                    <a:pt x="437234" y="55928"/>
                    <a:pt x="435963" y="54656"/>
                    <a:pt x="435963" y="53385"/>
                  </a:cubicBezTo>
                  <a:lnTo>
                    <a:pt x="435963" y="53385"/>
                  </a:lnTo>
                  <a:cubicBezTo>
                    <a:pt x="434692" y="53385"/>
                    <a:pt x="434692" y="52115"/>
                    <a:pt x="434692" y="50843"/>
                  </a:cubicBezTo>
                  <a:cubicBezTo>
                    <a:pt x="433421" y="49572"/>
                    <a:pt x="432150" y="48301"/>
                    <a:pt x="432150" y="47030"/>
                  </a:cubicBezTo>
                  <a:lnTo>
                    <a:pt x="432150" y="47030"/>
                  </a:lnTo>
                  <a:cubicBezTo>
                    <a:pt x="430879" y="45759"/>
                    <a:pt x="430879" y="41945"/>
                    <a:pt x="432150" y="40675"/>
                  </a:cubicBezTo>
                  <a:cubicBezTo>
                    <a:pt x="434692" y="39404"/>
                    <a:pt x="437234" y="39404"/>
                    <a:pt x="439776" y="40675"/>
                  </a:cubicBezTo>
                  <a:lnTo>
                    <a:pt x="441047" y="41945"/>
                  </a:lnTo>
                  <a:cubicBezTo>
                    <a:pt x="441047" y="41945"/>
                    <a:pt x="442318" y="43217"/>
                    <a:pt x="442318" y="43217"/>
                  </a:cubicBezTo>
                  <a:cubicBezTo>
                    <a:pt x="443589" y="43217"/>
                    <a:pt x="443589" y="44488"/>
                    <a:pt x="444860" y="45759"/>
                  </a:cubicBezTo>
                  <a:cubicBezTo>
                    <a:pt x="446131" y="47030"/>
                    <a:pt x="447402" y="48301"/>
                    <a:pt x="447402" y="49572"/>
                  </a:cubicBezTo>
                  <a:lnTo>
                    <a:pt x="447402" y="49572"/>
                  </a:lnTo>
                  <a:cubicBezTo>
                    <a:pt x="448674" y="50843"/>
                    <a:pt x="449944" y="52115"/>
                    <a:pt x="449944" y="53385"/>
                  </a:cubicBezTo>
                  <a:lnTo>
                    <a:pt x="449944" y="54656"/>
                  </a:lnTo>
                  <a:cubicBezTo>
                    <a:pt x="451215" y="55928"/>
                    <a:pt x="451215" y="57198"/>
                    <a:pt x="451215" y="58470"/>
                  </a:cubicBezTo>
                  <a:cubicBezTo>
                    <a:pt x="449944" y="59741"/>
                    <a:pt x="447402" y="62283"/>
                    <a:pt x="444860" y="62283"/>
                  </a:cubicBezTo>
                  <a:moveTo>
                    <a:pt x="406729" y="19066"/>
                  </a:moveTo>
                  <a:cubicBezTo>
                    <a:pt x="405458" y="19066"/>
                    <a:pt x="404188" y="19066"/>
                    <a:pt x="402916" y="17795"/>
                  </a:cubicBezTo>
                  <a:cubicBezTo>
                    <a:pt x="401645" y="17795"/>
                    <a:pt x="401645" y="16524"/>
                    <a:pt x="400374" y="16524"/>
                  </a:cubicBezTo>
                  <a:lnTo>
                    <a:pt x="399103" y="15253"/>
                  </a:lnTo>
                  <a:cubicBezTo>
                    <a:pt x="397832" y="15253"/>
                    <a:pt x="396561" y="15253"/>
                    <a:pt x="395290" y="13982"/>
                  </a:cubicBezTo>
                  <a:lnTo>
                    <a:pt x="394019" y="12711"/>
                  </a:lnTo>
                  <a:lnTo>
                    <a:pt x="392748" y="12711"/>
                  </a:lnTo>
                  <a:cubicBezTo>
                    <a:pt x="391477" y="12711"/>
                    <a:pt x="388935" y="11440"/>
                    <a:pt x="388935" y="10168"/>
                  </a:cubicBezTo>
                  <a:lnTo>
                    <a:pt x="388935" y="10168"/>
                  </a:lnTo>
                  <a:cubicBezTo>
                    <a:pt x="386393" y="10168"/>
                    <a:pt x="383851" y="7627"/>
                    <a:pt x="383851" y="5085"/>
                  </a:cubicBezTo>
                  <a:cubicBezTo>
                    <a:pt x="383851" y="2542"/>
                    <a:pt x="386393" y="0"/>
                    <a:pt x="388935" y="0"/>
                  </a:cubicBezTo>
                  <a:lnTo>
                    <a:pt x="394019" y="0"/>
                  </a:lnTo>
                  <a:cubicBezTo>
                    <a:pt x="395290" y="0"/>
                    <a:pt x="397832" y="1272"/>
                    <a:pt x="397832" y="2542"/>
                  </a:cubicBezTo>
                  <a:lnTo>
                    <a:pt x="397832" y="2542"/>
                  </a:lnTo>
                  <a:cubicBezTo>
                    <a:pt x="399103" y="2542"/>
                    <a:pt x="400374" y="2542"/>
                    <a:pt x="401645" y="3813"/>
                  </a:cubicBezTo>
                  <a:lnTo>
                    <a:pt x="402916" y="5085"/>
                  </a:lnTo>
                  <a:cubicBezTo>
                    <a:pt x="404188" y="5085"/>
                    <a:pt x="405458" y="5085"/>
                    <a:pt x="406729" y="6355"/>
                  </a:cubicBezTo>
                  <a:lnTo>
                    <a:pt x="408000" y="7627"/>
                  </a:lnTo>
                  <a:cubicBezTo>
                    <a:pt x="410543" y="7627"/>
                    <a:pt x="413084" y="10168"/>
                    <a:pt x="413084" y="12711"/>
                  </a:cubicBezTo>
                  <a:lnTo>
                    <a:pt x="413084" y="13982"/>
                  </a:lnTo>
                  <a:cubicBezTo>
                    <a:pt x="411813" y="16524"/>
                    <a:pt x="410543" y="19066"/>
                    <a:pt x="406729" y="19066"/>
                  </a:cubicBezTo>
                </a:path>
              </a:pathLst>
            </a:custGeom>
            <a:solidFill>
              <a:srgbClr val="DF3D3D"/>
            </a:solidFill>
            <a:ln w="3649"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A47A90DC-F791-4FCF-89C8-EB5E2EB34CD9}"/>
                </a:ext>
              </a:extLst>
            </p:cNvPr>
            <p:cNvSpPr/>
            <p:nvPr/>
          </p:nvSpPr>
          <p:spPr>
            <a:xfrm>
              <a:off x="9673793" y="10096618"/>
              <a:ext cx="133457" cy="573254"/>
            </a:xfrm>
            <a:custGeom>
              <a:avLst/>
              <a:gdLst>
                <a:gd name="connsiteX0" fmla="*/ 10169 w 133457"/>
                <a:gd name="connsiteY0" fmla="*/ 573255 h 573254"/>
                <a:gd name="connsiteX1" fmla="*/ 0 w 133457"/>
                <a:gd name="connsiteY1" fmla="*/ 573255 h 573254"/>
                <a:gd name="connsiteX2" fmla="*/ 0 w 133457"/>
                <a:gd name="connsiteY2" fmla="*/ 555460 h 573254"/>
                <a:gd name="connsiteX3" fmla="*/ 2542 w 133457"/>
                <a:gd name="connsiteY3" fmla="*/ 552918 h 573254"/>
                <a:gd name="connsiteX4" fmla="*/ 2542 w 133457"/>
                <a:gd name="connsiteY4" fmla="*/ 550376 h 573254"/>
                <a:gd name="connsiteX5" fmla="*/ 12710 w 133457"/>
                <a:gd name="connsiteY5" fmla="*/ 550376 h 573254"/>
                <a:gd name="connsiteX6" fmla="*/ 12710 w 133457"/>
                <a:gd name="connsiteY6" fmla="*/ 556731 h 573254"/>
                <a:gd name="connsiteX7" fmla="*/ 10169 w 133457"/>
                <a:gd name="connsiteY7" fmla="*/ 559273 h 573254"/>
                <a:gd name="connsiteX8" fmla="*/ 10169 w 133457"/>
                <a:gd name="connsiteY8" fmla="*/ 573255 h 573254"/>
                <a:gd name="connsiteX9" fmla="*/ 10169 w 133457"/>
                <a:gd name="connsiteY9" fmla="*/ 503346 h 573254"/>
                <a:gd name="connsiteX10" fmla="*/ 10169 w 133457"/>
                <a:gd name="connsiteY10" fmla="*/ 496990 h 573254"/>
                <a:gd name="connsiteX11" fmla="*/ 16524 w 133457"/>
                <a:gd name="connsiteY11" fmla="*/ 479196 h 573254"/>
                <a:gd name="connsiteX12" fmla="*/ 26692 w 133457"/>
                <a:gd name="connsiteY12" fmla="*/ 481738 h 573254"/>
                <a:gd name="connsiteX13" fmla="*/ 25421 w 133457"/>
                <a:gd name="connsiteY13" fmla="*/ 486822 h 573254"/>
                <a:gd name="connsiteX14" fmla="*/ 20337 w 133457"/>
                <a:gd name="connsiteY14" fmla="*/ 500804 h 573254"/>
                <a:gd name="connsiteX15" fmla="*/ 20337 w 133457"/>
                <a:gd name="connsiteY15" fmla="*/ 504617 h 573254"/>
                <a:gd name="connsiteX16" fmla="*/ 10169 w 133457"/>
                <a:gd name="connsiteY16" fmla="*/ 503346 h 573254"/>
                <a:gd name="connsiteX17" fmla="*/ 41945 w 133457"/>
                <a:gd name="connsiteY17" fmla="*/ 435979 h 573254"/>
                <a:gd name="connsiteX18" fmla="*/ 33047 w 133457"/>
                <a:gd name="connsiteY18" fmla="*/ 432166 h 573254"/>
                <a:gd name="connsiteX19" fmla="*/ 41945 w 133457"/>
                <a:gd name="connsiteY19" fmla="*/ 409286 h 573254"/>
                <a:gd name="connsiteX20" fmla="*/ 50841 w 133457"/>
                <a:gd name="connsiteY20" fmla="*/ 413100 h 573254"/>
                <a:gd name="connsiteX21" fmla="*/ 41945 w 133457"/>
                <a:gd name="connsiteY21" fmla="*/ 435979 h 573254"/>
                <a:gd name="connsiteX22" fmla="*/ 69907 w 133457"/>
                <a:gd name="connsiteY22" fmla="*/ 369883 h 573254"/>
                <a:gd name="connsiteX23" fmla="*/ 61010 w 133457"/>
                <a:gd name="connsiteY23" fmla="*/ 366070 h 573254"/>
                <a:gd name="connsiteX24" fmla="*/ 62281 w 133457"/>
                <a:gd name="connsiteY24" fmla="*/ 362257 h 573254"/>
                <a:gd name="connsiteX25" fmla="*/ 67365 w 133457"/>
                <a:gd name="connsiteY25" fmla="*/ 343190 h 573254"/>
                <a:gd name="connsiteX26" fmla="*/ 77533 w 133457"/>
                <a:gd name="connsiteY26" fmla="*/ 345733 h 573254"/>
                <a:gd name="connsiteX27" fmla="*/ 76262 w 133457"/>
                <a:gd name="connsiteY27" fmla="*/ 349546 h 573254"/>
                <a:gd name="connsiteX28" fmla="*/ 71178 w 133457"/>
                <a:gd name="connsiteY28" fmla="*/ 366070 h 573254"/>
                <a:gd name="connsiteX29" fmla="*/ 69907 w 133457"/>
                <a:gd name="connsiteY29" fmla="*/ 369883 h 573254"/>
                <a:gd name="connsiteX30" fmla="*/ 87701 w 133457"/>
                <a:gd name="connsiteY30" fmla="*/ 298703 h 573254"/>
                <a:gd name="connsiteX31" fmla="*/ 77533 w 133457"/>
                <a:gd name="connsiteY31" fmla="*/ 297432 h 573254"/>
                <a:gd name="connsiteX32" fmla="*/ 82617 w 133457"/>
                <a:gd name="connsiteY32" fmla="*/ 273281 h 573254"/>
                <a:gd name="connsiteX33" fmla="*/ 92786 w 133457"/>
                <a:gd name="connsiteY33" fmla="*/ 274552 h 573254"/>
                <a:gd name="connsiteX34" fmla="*/ 87701 w 133457"/>
                <a:gd name="connsiteY34" fmla="*/ 298703 h 573254"/>
                <a:gd name="connsiteX35" fmla="*/ 104224 w 133457"/>
                <a:gd name="connsiteY35" fmla="*/ 228794 h 573254"/>
                <a:gd name="connsiteX36" fmla="*/ 95327 w 133457"/>
                <a:gd name="connsiteY36" fmla="*/ 226251 h 573254"/>
                <a:gd name="connsiteX37" fmla="*/ 100412 w 133457"/>
                <a:gd name="connsiteY37" fmla="*/ 208457 h 573254"/>
                <a:gd name="connsiteX38" fmla="*/ 101682 w 133457"/>
                <a:gd name="connsiteY38" fmla="*/ 203372 h 573254"/>
                <a:gd name="connsiteX39" fmla="*/ 111851 w 133457"/>
                <a:gd name="connsiteY39" fmla="*/ 204643 h 573254"/>
                <a:gd name="connsiteX40" fmla="*/ 110580 w 133457"/>
                <a:gd name="connsiteY40" fmla="*/ 209727 h 573254"/>
                <a:gd name="connsiteX41" fmla="*/ 104224 w 133457"/>
                <a:gd name="connsiteY41" fmla="*/ 228794 h 573254"/>
                <a:gd name="connsiteX42" fmla="*/ 122019 w 133457"/>
                <a:gd name="connsiteY42" fmla="*/ 158884 h 573254"/>
                <a:gd name="connsiteX43" fmla="*/ 113122 w 133457"/>
                <a:gd name="connsiteY43" fmla="*/ 156342 h 573254"/>
                <a:gd name="connsiteX44" fmla="*/ 120748 w 133457"/>
                <a:gd name="connsiteY44" fmla="*/ 133463 h 573254"/>
                <a:gd name="connsiteX45" fmla="*/ 130917 w 133457"/>
                <a:gd name="connsiteY45" fmla="*/ 134734 h 573254"/>
                <a:gd name="connsiteX46" fmla="*/ 130917 w 133457"/>
                <a:gd name="connsiteY46" fmla="*/ 136005 h 573254"/>
                <a:gd name="connsiteX47" fmla="*/ 122019 w 133457"/>
                <a:gd name="connsiteY47" fmla="*/ 158884 h 573254"/>
                <a:gd name="connsiteX48" fmla="*/ 123290 w 133457"/>
                <a:gd name="connsiteY48" fmla="*/ 86433 h 573254"/>
                <a:gd name="connsiteX49" fmla="*/ 119477 w 133457"/>
                <a:gd name="connsiteY49" fmla="*/ 62283 h 573254"/>
                <a:gd name="connsiteX50" fmla="*/ 129645 w 133457"/>
                <a:gd name="connsiteY50" fmla="*/ 61011 h 573254"/>
                <a:gd name="connsiteX51" fmla="*/ 133458 w 133457"/>
                <a:gd name="connsiteY51" fmla="*/ 85162 h 573254"/>
                <a:gd name="connsiteX52" fmla="*/ 123290 w 133457"/>
                <a:gd name="connsiteY52" fmla="*/ 86433 h 573254"/>
                <a:gd name="connsiteX53" fmla="*/ 127103 w 133457"/>
                <a:gd name="connsiteY53" fmla="*/ 13982 h 573254"/>
                <a:gd name="connsiteX54" fmla="*/ 116935 w 133457"/>
                <a:gd name="connsiteY54" fmla="*/ 13982 h 573254"/>
                <a:gd name="connsiteX55" fmla="*/ 116935 w 133457"/>
                <a:gd name="connsiteY55" fmla="*/ 3813 h 573254"/>
                <a:gd name="connsiteX56" fmla="*/ 127103 w 133457"/>
                <a:gd name="connsiteY56" fmla="*/ 0 h 573254"/>
                <a:gd name="connsiteX57" fmla="*/ 129645 w 133457"/>
                <a:gd name="connsiteY57" fmla="*/ 8898 h 573254"/>
                <a:gd name="connsiteX58" fmla="*/ 125832 w 133457"/>
                <a:gd name="connsiteY58" fmla="*/ 10168 h 573254"/>
                <a:gd name="connsiteX59" fmla="*/ 125832 w 133457"/>
                <a:gd name="connsiteY59" fmla="*/ 13982 h 57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3457" h="573254">
                  <a:moveTo>
                    <a:pt x="10169" y="573255"/>
                  </a:moveTo>
                  <a:lnTo>
                    <a:pt x="0" y="573255"/>
                  </a:lnTo>
                  <a:lnTo>
                    <a:pt x="0" y="555460"/>
                  </a:lnTo>
                  <a:lnTo>
                    <a:pt x="2542" y="552918"/>
                  </a:lnTo>
                  <a:lnTo>
                    <a:pt x="2542" y="550376"/>
                  </a:lnTo>
                  <a:lnTo>
                    <a:pt x="12710" y="550376"/>
                  </a:lnTo>
                  <a:lnTo>
                    <a:pt x="12710" y="556731"/>
                  </a:lnTo>
                  <a:lnTo>
                    <a:pt x="10169" y="559273"/>
                  </a:lnTo>
                  <a:lnTo>
                    <a:pt x="10169" y="573255"/>
                  </a:lnTo>
                  <a:close/>
                  <a:moveTo>
                    <a:pt x="10169" y="503346"/>
                  </a:moveTo>
                  <a:lnTo>
                    <a:pt x="10169" y="496990"/>
                  </a:lnTo>
                  <a:lnTo>
                    <a:pt x="16524" y="479196"/>
                  </a:lnTo>
                  <a:lnTo>
                    <a:pt x="26692" y="481738"/>
                  </a:lnTo>
                  <a:lnTo>
                    <a:pt x="25421" y="486822"/>
                  </a:lnTo>
                  <a:lnTo>
                    <a:pt x="20337" y="500804"/>
                  </a:lnTo>
                  <a:lnTo>
                    <a:pt x="20337" y="504617"/>
                  </a:lnTo>
                  <a:lnTo>
                    <a:pt x="10169" y="503346"/>
                  </a:lnTo>
                  <a:close/>
                  <a:moveTo>
                    <a:pt x="41945" y="435979"/>
                  </a:moveTo>
                  <a:lnTo>
                    <a:pt x="33047" y="432166"/>
                  </a:lnTo>
                  <a:lnTo>
                    <a:pt x="41945" y="409286"/>
                  </a:lnTo>
                  <a:lnTo>
                    <a:pt x="50841" y="413100"/>
                  </a:lnTo>
                  <a:lnTo>
                    <a:pt x="41945" y="435979"/>
                  </a:lnTo>
                  <a:close/>
                  <a:moveTo>
                    <a:pt x="69907" y="369883"/>
                  </a:moveTo>
                  <a:lnTo>
                    <a:pt x="61010" y="366070"/>
                  </a:lnTo>
                  <a:lnTo>
                    <a:pt x="62281" y="362257"/>
                  </a:lnTo>
                  <a:lnTo>
                    <a:pt x="67365" y="343190"/>
                  </a:lnTo>
                  <a:lnTo>
                    <a:pt x="77533" y="345733"/>
                  </a:lnTo>
                  <a:lnTo>
                    <a:pt x="76262" y="349546"/>
                  </a:lnTo>
                  <a:lnTo>
                    <a:pt x="71178" y="366070"/>
                  </a:lnTo>
                  <a:lnTo>
                    <a:pt x="69907" y="369883"/>
                  </a:lnTo>
                  <a:close/>
                  <a:moveTo>
                    <a:pt x="87701" y="298703"/>
                  </a:moveTo>
                  <a:lnTo>
                    <a:pt x="77533" y="297432"/>
                  </a:lnTo>
                  <a:lnTo>
                    <a:pt x="82617" y="273281"/>
                  </a:lnTo>
                  <a:lnTo>
                    <a:pt x="92786" y="274552"/>
                  </a:lnTo>
                  <a:lnTo>
                    <a:pt x="87701" y="298703"/>
                  </a:lnTo>
                  <a:close/>
                  <a:moveTo>
                    <a:pt x="104224" y="228794"/>
                  </a:moveTo>
                  <a:lnTo>
                    <a:pt x="95327" y="226251"/>
                  </a:lnTo>
                  <a:lnTo>
                    <a:pt x="100412" y="208457"/>
                  </a:lnTo>
                  <a:lnTo>
                    <a:pt x="101682" y="203372"/>
                  </a:lnTo>
                  <a:lnTo>
                    <a:pt x="111851" y="204643"/>
                  </a:lnTo>
                  <a:lnTo>
                    <a:pt x="110580" y="209727"/>
                  </a:lnTo>
                  <a:lnTo>
                    <a:pt x="104224" y="228794"/>
                  </a:lnTo>
                  <a:close/>
                  <a:moveTo>
                    <a:pt x="122019" y="158884"/>
                  </a:moveTo>
                  <a:lnTo>
                    <a:pt x="113122" y="156342"/>
                  </a:lnTo>
                  <a:lnTo>
                    <a:pt x="120748" y="133463"/>
                  </a:lnTo>
                  <a:lnTo>
                    <a:pt x="130917" y="134734"/>
                  </a:lnTo>
                  <a:lnTo>
                    <a:pt x="130917" y="136005"/>
                  </a:lnTo>
                  <a:lnTo>
                    <a:pt x="122019" y="158884"/>
                  </a:lnTo>
                  <a:close/>
                  <a:moveTo>
                    <a:pt x="123290" y="86433"/>
                  </a:moveTo>
                  <a:lnTo>
                    <a:pt x="119477" y="62283"/>
                  </a:lnTo>
                  <a:lnTo>
                    <a:pt x="129645" y="61011"/>
                  </a:lnTo>
                  <a:lnTo>
                    <a:pt x="133458" y="85162"/>
                  </a:lnTo>
                  <a:lnTo>
                    <a:pt x="123290" y="86433"/>
                  </a:lnTo>
                  <a:close/>
                  <a:moveTo>
                    <a:pt x="127103" y="13982"/>
                  </a:moveTo>
                  <a:lnTo>
                    <a:pt x="116935" y="13982"/>
                  </a:lnTo>
                  <a:lnTo>
                    <a:pt x="116935" y="3813"/>
                  </a:lnTo>
                  <a:lnTo>
                    <a:pt x="127103" y="0"/>
                  </a:lnTo>
                  <a:lnTo>
                    <a:pt x="129645" y="8898"/>
                  </a:lnTo>
                  <a:lnTo>
                    <a:pt x="125832" y="10168"/>
                  </a:lnTo>
                  <a:lnTo>
                    <a:pt x="125832" y="13982"/>
                  </a:lnTo>
                  <a:close/>
                </a:path>
              </a:pathLst>
            </a:custGeom>
            <a:solidFill>
              <a:srgbClr val="65C8D0"/>
            </a:solidFill>
            <a:ln w="3649"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0C2D936A-8DCF-45F1-B997-1BA801DA9FD3}"/>
                </a:ext>
              </a:extLst>
            </p:cNvPr>
            <p:cNvSpPr/>
            <p:nvPr/>
          </p:nvSpPr>
          <p:spPr>
            <a:xfrm>
              <a:off x="9692859" y="10110600"/>
              <a:ext cx="134729" cy="561815"/>
            </a:xfrm>
            <a:custGeom>
              <a:avLst/>
              <a:gdLst>
                <a:gd name="connsiteX0" fmla="*/ 10169 w 134729"/>
                <a:gd name="connsiteY0" fmla="*/ 561816 h 561815"/>
                <a:gd name="connsiteX1" fmla="*/ 0 w 134729"/>
                <a:gd name="connsiteY1" fmla="*/ 561816 h 561815"/>
                <a:gd name="connsiteX2" fmla="*/ 0 w 134729"/>
                <a:gd name="connsiteY2" fmla="*/ 549105 h 561815"/>
                <a:gd name="connsiteX3" fmla="*/ 2542 w 134729"/>
                <a:gd name="connsiteY3" fmla="*/ 544021 h 561815"/>
                <a:gd name="connsiteX4" fmla="*/ 2542 w 134729"/>
                <a:gd name="connsiteY4" fmla="*/ 537666 h 561815"/>
                <a:gd name="connsiteX5" fmla="*/ 12710 w 134729"/>
                <a:gd name="connsiteY5" fmla="*/ 537666 h 561815"/>
                <a:gd name="connsiteX6" fmla="*/ 12710 w 134729"/>
                <a:gd name="connsiteY6" fmla="*/ 546563 h 561815"/>
                <a:gd name="connsiteX7" fmla="*/ 10169 w 134729"/>
                <a:gd name="connsiteY7" fmla="*/ 551647 h 561815"/>
                <a:gd name="connsiteX8" fmla="*/ 10169 w 134729"/>
                <a:gd name="connsiteY8" fmla="*/ 561816 h 561815"/>
                <a:gd name="connsiteX9" fmla="*/ 19065 w 134729"/>
                <a:gd name="connsiteY9" fmla="*/ 495719 h 561815"/>
                <a:gd name="connsiteX10" fmla="*/ 15252 w 134729"/>
                <a:gd name="connsiteY10" fmla="*/ 493178 h 561815"/>
                <a:gd name="connsiteX11" fmla="*/ 10169 w 134729"/>
                <a:gd name="connsiteY11" fmla="*/ 493178 h 561815"/>
                <a:gd name="connsiteX12" fmla="*/ 10169 w 134729"/>
                <a:gd name="connsiteY12" fmla="*/ 490636 h 561815"/>
                <a:gd name="connsiteX13" fmla="*/ 12710 w 134729"/>
                <a:gd name="connsiteY13" fmla="*/ 488093 h 561815"/>
                <a:gd name="connsiteX14" fmla="*/ 16524 w 134729"/>
                <a:gd name="connsiteY14" fmla="*/ 469027 h 561815"/>
                <a:gd name="connsiteX15" fmla="*/ 26692 w 134729"/>
                <a:gd name="connsiteY15" fmla="*/ 471570 h 561815"/>
                <a:gd name="connsiteX16" fmla="*/ 24150 w 134729"/>
                <a:gd name="connsiteY16" fmla="*/ 480467 h 561815"/>
                <a:gd name="connsiteX17" fmla="*/ 21608 w 134729"/>
                <a:gd name="connsiteY17" fmla="*/ 493178 h 561815"/>
                <a:gd name="connsiteX18" fmla="*/ 19065 w 134729"/>
                <a:gd name="connsiteY18" fmla="*/ 495719 h 561815"/>
                <a:gd name="connsiteX19" fmla="*/ 43215 w 134729"/>
                <a:gd name="connsiteY19" fmla="*/ 425810 h 561815"/>
                <a:gd name="connsiteX20" fmla="*/ 34318 w 134729"/>
                <a:gd name="connsiteY20" fmla="*/ 421997 h 561815"/>
                <a:gd name="connsiteX21" fmla="*/ 43215 w 134729"/>
                <a:gd name="connsiteY21" fmla="*/ 399118 h 561815"/>
                <a:gd name="connsiteX22" fmla="*/ 52113 w 134729"/>
                <a:gd name="connsiteY22" fmla="*/ 402931 h 561815"/>
                <a:gd name="connsiteX23" fmla="*/ 50841 w 134729"/>
                <a:gd name="connsiteY23" fmla="*/ 406744 h 561815"/>
                <a:gd name="connsiteX24" fmla="*/ 43215 w 134729"/>
                <a:gd name="connsiteY24" fmla="*/ 425810 h 561815"/>
                <a:gd name="connsiteX25" fmla="*/ 69907 w 134729"/>
                <a:gd name="connsiteY25" fmla="*/ 358443 h 561815"/>
                <a:gd name="connsiteX26" fmla="*/ 61010 w 134729"/>
                <a:gd name="connsiteY26" fmla="*/ 354630 h 561815"/>
                <a:gd name="connsiteX27" fmla="*/ 67365 w 134729"/>
                <a:gd name="connsiteY27" fmla="*/ 336835 h 561815"/>
                <a:gd name="connsiteX28" fmla="*/ 68636 w 134729"/>
                <a:gd name="connsiteY28" fmla="*/ 333022 h 561815"/>
                <a:gd name="connsiteX29" fmla="*/ 78804 w 134729"/>
                <a:gd name="connsiteY29" fmla="*/ 335564 h 561815"/>
                <a:gd name="connsiteX30" fmla="*/ 77533 w 134729"/>
                <a:gd name="connsiteY30" fmla="*/ 340649 h 561815"/>
                <a:gd name="connsiteX31" fmla="*/ 69907 w 134729"/>
                <a:gd name="connsiteY31" fmla="*/ 358443 h 561815"/>
                <a:gd name="connsiteX32" fmla="*/ 87701 w 134729"/>
                <a:gd name="connsiteY32" fmla="*/ 287264 h 561815"/>
                <a:gd name="connsiteX33" fmla="*/ 77533 w 134729"/>
                <a:gd name="connsiteY33" fmla="*/ 285992 h 561815"/>
                <a:gd name="connsiteX34" fmla="*/ 82617 w 134729"/>
                <a:gd name="connsiteY34" fmla="*/ 261842 h 561815"/>
                <a:gd name="connsiteX35" fmla="*/ 92786 w 134729"/>
                <a:gd name="connsiteY35" fmla="*/ 263113 h 561815"/>
                <a:gd name="connsiteX36" fmla="*/ 87701 w 134729"/>
                <a:gd name="connsiteY36" fmla="*/ 287264 h 561815"/>
                <a:gd name="connsiteX37" fmla="*/ 106767 w 134729"/>
                <a:gd name="connsiteY37" fmla="*/ 219897 h 561815"/>
                <a:gd name="connsiteX38" fmla="*/ 96599 w 134729"/>
                <a:gd name="connsiteY38" fmla="*/ 218625 h 561815"/>
                <a:gd name="connsiteX39" fmla="*/ 101682 w 134729"/>
                <a:gd name="connsiteY39" fmla="*/ 194475 h 561815"/>
                <a:gd name="connsiteX40" fmla="*/ 111851 w 134729"/>
                <a:gd name="connsiteY40" fmla="*/ 197017 h 561815"/>
                <a:gd name="connsiteX41" fmla="*/ 110580 w 134729"/>
                <a:gd name="connsiteY41" fmla="*/ 202101 h 561815"/>
                <a:gd name="connsiteX42" fmla="*/ 106767 w 134729"/>
                <a:gd name="connsiteY42" fmla="*/ 219897 h 561815"/>
                <a:gd name="connsiteX43" fmla="*/ 123290 w 134729"/>
                <a:gd name="connsiteY43" fmla="*/ 148716 h 561815"/>
                <a:gd name="connsiteX44" fmla="*/ 113122 w 134729"/>
                <a:gd name="connsiteY44" fmla="*/ 147445 h 561815"/>
                <a:gd name="connsiteX45" fmla="*/ 114393 w 134729"/>
                <a:gd name="connsiteY45" fmla="*/ 138548 h 561815"/>
                <a:gd name="connsiteX46" fmla="*/ 119477 w 134729"/>
                <a:gd name="connsiteY46" fmla="*/ 123294 h 561815"/>
                <a:gd name="connsiteX47" fmla="*/ 129645 w 134729"/>
                <a:gd name="connsiteY47" fmla="*/ 124566 h 561815"/>
                <a:gd name="connsiteX48" fmla="*/ 129645 w 134729"/>
                <a:gd name="connsiteY48" fmla="*/ 125837 h 561815"/>
                <a:gd name="connsiteX49" fmla="*/ 124561 w 134729"/>
                <a:gd name="connsiteY49" fmla="*/ 141090 h 561815"/>
                <a:gd name="connsiteX50" fmla="*/ 123290 w 134729"/>
                <a:gd name="connsiteY50" fmla="*/ 148716 h 561815"/>
                <a:gd name="connsiteX51" fmla="*/ 124561 w 134729"/>
                <a:gd name="connsiteY51" fmla="*/ 77536 h 561815"/>
                <a:gd name="connsiteX52" fmla="*/ 120748 w 134729"/>
                <a:gd name="connsiteY52" fmla="*/ 53385 h 561815"/>
                <a:gd name="connsiteX53" fmla="*/ 130917 w 134729"/>
                <a:gd name="connsiteY53" fmla="*/ 52115 h 561815"/>
                <a:gd name="connsiteX54" fmla="*/ 134729 w 134729"/>
                <a:gd name="connsiteY54" fmla="*/ 76265 h 561815"/>
                <a:gd name="connsiteX55" fmla="*/ 124561 w 134729"/>
                <a:gd name="connsiteY55" fmla="*/ 77536 h 561815"/>
                <a:gd name="connsiteX56" fmla="*/ 128374 w 134729"/>
                <a:gd name="connsiteY56" fmla="*/ 6355 h 561815"/>
                <a:gd name="connsiteX57" fmla="*/ 118206 w 134729"/>
                <a:gd name="connsiteY57" fmla="*/ 5085 h 561815"/>
                <a:gd name="connsiteX58" fmla="*/ 119477 w 134729"/>
                <a:gd name="connsiteY58" fmla="*/ 0 h 561815"/>
                <a:gd name="connsiteX59" fmla="*/ 129645 w 134729"/>
                <a:gd name="connsiteY59" fmla="*/ 1272 h 561815"/>
                <a:gd name="connsiteX60" fmla="*/ 128374 w 134729"/>
                <a:gd name="connsiteY60" fmla="*/ 6355 h 56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34729" h="561815">
                  <a:moveTo>
                    <a:pt x="10169" y="561816"/>
                  </a:moveTo>
                  <a:lnTo>
                    <a:pt x="0" y="561816"/>
                  </a:lnTo>
                  <a:lnTo>
                    <a:pt x="0" y="549105"/>
                  </a:lnTo>
                  <a:lnTo>
                    <a:pt x="2542" y="544021"/>
                  </a:lnTo>
                  <a:lnTo>
                    <a:pt x="2542" y="537666"/>
                  </a:lnTo>
                  <a:lnTo>
                    <a:pt x="12710" y="537666"/>
                  </a:lnTo>
                  <a:lnTo>
                    <a:pt x="12710" y="546563"/>
                  </a:lnTo>
                  <a:lnTo>
                    <a:pt x="10169" y="551647"/>
                  </a:lnTo>
                  <a:lnTo>
                    <a:pt x="10169" y="561816"/>
                  </a:lnTo>
                  <a:close/>
                  <a:moveTo>
                    <a:pt x="19065" y="495719"/>
                  </a:moveTo>
                  <a:lnTo>
                    <a:pt x="15252" y="493178"/>
                  </a:lnTo>
                  <a:lnTo>
                    <a:pt x="10169" y="493178"/>
                  </a:lnTo>
                  <a:lnTo>
                    <a:pt x="10169" y="490636"/>
                  </a:lnTo>
                  <a:lnTo>
                    <a:pt x="12710" y="488093"/>
                  </a:lnTo>
                  <a:lnTo>
                    <a:pt x="16524" y="469027"/>
                  </a:lnTo>
                  <a:lnTo>
                    <a:pt x="26692" y="471570"/>
                  </a:lnTo>
                  <a:lnTo>
                    <a:pt x="24150" y="480467"/>
                  </a:lnTo>
                  <a:lnTo>
                    <a:pt x="21608" y="493178"/>
                  </a:lnTo>
                  <a:lnTo>
                    <a:pt x="19065" y="495719"/>
                  </a:lnTo>
                  <a:close/>
                  <a:moveTo>
                    <a:pt x="43215" y="425810"/>
                  </a:moveTo>
                  <a:lnTo>
                    <a:pt x="34318" y="421997"/>
                  </a:lnTo>
                  <a:lnTo>
                    <a:pt x="43215" y="399118"/>
                  </a:lnTo>
                  <a:lnTo>
                    <a:pt x="52113" y="402931"/>
                  </a:lnTo>
                  <a:lnTo>
                    <a:pt x="50841" y="406744"/>
                  </a:lnTo>
                  <a:lnTo>
                    <a:pt x="43215" y="425810"/>
                  </a:lnTo>
                  <a:close/>
                  <a:moveTo>
                    <a:pt x="69907" y="358443"/>
                  </a:moveTo>
                  <a:lnTo>
                    <a:pt x="61010" y="354630"/>
                  </a:lnTo>
                  <a:lnTo>
                    <a:pt x="67365" y="336835"/>
                  </a:lnTo>
                  <a:lnTo>
                    <a:pt x="68636" y="333022"/>
                  </a:lnTo>
                  <a:lnTo>
                    <a:pt x="78804" y="335564"/>
                  </a:lnTo>
                  <a:lnTo>
                    <a:pt x="77533" y="340649"/>
                  </a:lnTo>
                  <a:lnTo>
                    <a:pt x="69907" y="358443"/>
                  </a:lnTo>
                  <a:close/>
                  <a:moveTo>
                    <a:pt x="87701" y="287264"/>
                  </a:moveTo>
                  <a:lnTo>
                    <a:pt x="77533" y="285992"/>
                  </a:lnTo>
                  <a:lnTo>
                    <a:pt x="82617" y="261842"/>
                  </a:lnTo>
                  <a:lnTo>
                    <a:pt x="92786" y="263113"/>
                  </a:lnTo>
                  <a:lnTo>
                    <a:pt x="87701" y="287264"/>
                  </a:lnTo>
                  <a:close/>
                  <a:moveTo>
                    <a:pt x="106767" y="219897"/>
                  </a:moveTo>
                  <a:lnTo>
                    <a:pt x="96599" y="218625"/>
                  </a:lnTo>
                  <a:lnTo>
                    <a:pt x="101682" y="194475"/>
                  </a:lnTo>
                  <a:lnTo>
                    <a:pt x="111851" y="197017"/>
                  </a:lnTo>
                  <a:lnTo>
                    <a:pt x="110580" y="202101"/>
                  </a:lnTo>
                  <a:lnTo>
                    <a:pt x="106767" y="219897"/>
                  </a:lnTo>
                  <a:close/>
                  <a:moveTo>
                    <a:pt x="123290" y="148716"/>
                  </a:moveTo>
                  <a:lnTo>
                    <a:pt x="113122" y="147445"/>
                  </a:lnTo>
                  <a:lnTo>
                    <a:pt x="114393" y="138548"/>
                  </a:lnTo>
                  <a:lnTo>
                    <a:pt x="119477" y="123294"/>
                  </a:lnTo>
                  <a:lnTo>
                    <a:pt x="129645" y="124566"/>
                  </a:lnTo>
                  <a:lnTo>
                    <a:pt x="129645" y="125837"/>
                  </a:lnTo>
                  <a:lnTo>
                    <a:pt x="124561" y="141090"/>
                  </a:lnTo>
                  <a:lnTo>
                    <a:pt x="123290" y="148716"/>
                  </a:lnTo>
                  <a:close/>
                  <a:moveTo>
                    <a:pt x="124561" y="77536"/>
                  </a:moveTo>
                  <a:lnTo>
                    <a:pt x="120748" y="53385"/>
                  </a:lnTo>
                  <a:lnTo>
                    <a:pt x="130917" y="52115"/>
                  </a:lnTo>
                  <a:lnTo>
                    <a:pt x="134729" y="76265"/>
                  </a:lnTo>
                  <a:lnTo>
                    <a:pt x="124561" y="77536"/>
                  </a:lnTo>
                  <a:close/>
                  <a:moveTo>
                    <a:pt x="128374" y="6355"/>
                  </a:moveTo>
                  <a:lnTo>
                    <a:pt x="118206" y="5085"/>
                  </a:lnTo>
                  <a:lnTo>
                    <a:pt x="119477" y="0"/>
                  </a:lnTo>
                  <a:lnTo>
                    <a:pt x="129645" y="1272"/>
                  </a:lnTo>
                  <a:lnTo>
                    <a:pt x="128374" y="6355"/>
                  </a:lnTo>
                  <a:close/>
                </a:path>
              </a:pathLst>
            </a:custGeom>
            <a:solidFill>
              <a:srgbClr val="DF3D3D"/>
            </a:solidFill>
            <a:ln w="3649"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46E10BA0-C3F6-4B65-BBD2-4794C702FFC5}"/>
                </a:ext>
              </a:extLst>
            </p:cNvPr>
            <p:cNvSpPr/>
            <p:nvPr/>
          </p:nvSpPr>
          <p:spPr>
            <a:xfrm>
              <a:off x="1564635" y="8566129"/>
              <a:ext cx="366056" cy="530153"/>
            </a:xfrm>
            <a:custGeom>
              <a:avLst/>
              <a:gdLst>
                <a:gd name="connsiteX0" fmla="*/ 297421 w 366056"/>
                <a:gd name="connsiteY0" fmla="*/ 530153 h 530153"/>
                <a:gd name="connsiteX1" fmla="*/ 292337 w 366056"/>
                <a:gd name="connsiteY1" fmla="*/ 526340 h 530153"/>
                <a:gd name="connsiteX2" fmla="*/ 296149 w 366056"/>
                <a:gd name="connsiteY2" fmla="*/ 519985 h 530153"/>
                <a:gd name="connsiteX3" fmla="*/ 305047 w 366056"/>
                <a:gd name="connsiteY3" fmla="*/ 517442 h 530153"/>
                <a:gd name="connsiteX4" fmla="*/ 306318 w 366056"/>
                <a:gd name="connsiteY4" fmla="*/ 517442 h 530153"/>
                <a:gd name="connsiteX5" fmla="*/ 312673 w 366056"/>
                <a:gd name="connsiteY5" fmla="*/ 517442 h 530153"/>
                <a:gd name="connsiteX6" fmla="*/ 320299 w 366056"/>
                <a:gd name="connsiteY6" fmla="*/ 514900 h 530153"/>
                <a:gd name="connsiteX7" fmla="*/ 326654 w 366056"/>
                <a:gd name="connsiteY7" fmla="*/ 517442 h 530153"/>
                <a:gd name="connsiteX8" fmla="*/ 324112 w 366056"/>
                <a:gd name="connsiteY8" fmla="*/ 523798 h 530153"/>
                <a:gd name="connsiteX9" fmla="*/ 322841 w 366056"/>
                <a:gd name="connsiteY9" fmla="*/ 525069 h 530153"/>
                <a:gd name="connsiteX10" fmla="*/ 315215 w 366056"/>
                <a:gd name="connsiteY10" fmla="*/ 527611 h 530153"/>
                <a:gd name="connsiteX11" fmla="*/ 313944 w 366056"/>
                <a:gd name="connsiteY11" fmla="*/ 527611 h 530153"/>
                <a:gd name="connsiteX12" fmla="*/ 307589 w 366056"/>
                <a:gd name="connsiteY12" fmla="*/ 527611 h 530153"/>
                <a:gd name="connsiteX13" fmla="*/ 297421 w 366056"/>
                <a:gd name="connsiteY13" fmla="*/ 530153 h 530153"/>
                <a:gd name="connsiteX14" fmla="*/ 297421 w 366056"/>
                <a:gd name="connsiteY14" fmla="*/ 530153 h 530153"/>
                <a:gd name="connsiteX15" fmla="*/ 249121 w 366056"/>
                <a:gd name="connsiteY15" fmla="*/ 522527 h 530153"/>
                <a:gd name="connsiteX16" fmla="*/ 247851 w 366056"/>
                <a:gd name="connsiteY16" fmla="*/ 522527 h 530153"/>
                <a:gd name="connsiteX17" fmla="*/ 236411 w 366056"/>
                <a:gd name="connsiteY17" fmla="*/ 519985 h 530153"/>
                <a:gd name="connsiteX18" fmla="*/ 230056 w 366056"/>
                <a:gd name="connsiteY18" fmla="*/ 519985 h 530153"/>
                <a:gd name="connsiteX19" fmla="*/ 226243 w 366056"/>
                <a:gd name="connsiteY19" fmla="*/ 518714 h 530153"/>
                <a:gd name="connsiteX20" fmla="*/ 222430 w 366056"/>
                <a:gd name="connsiteY20" fmla="*/ 514900 h 530153"/>
                <a:gd name="connsiteX21" fmla="*/ 222430 w 366056"/>
                <a:gd name="connsiteY21" fmla="*/ 508545 h 530153"/>
                <a:gd name="connsiteX22" fmla="*/ 230056 w 366056"/>
                <a:gd name="connsiteY22" fmla="*/ 508545 h 530153"/>
                <a:gd name="connsiteX23" fmla="*/ 232598 w 366056"/>
                <a:gd name="connsiteY23" fmla="*/ 511087 h 530153"/>
                <a:gd name="connsiteX24" fmla="*/ 237682 w 366056"/>
                <a:gd name="connsiteY24" fmla="*/ 511087 h 530153"/>
                <a:gd name="connsiteX25" fmla="*/ 238953 w 366056"/>
                <a:gd name="connsiteY25" fmla="*/ 511087 h 530153"/>
                <a:gd name="connsiteX26" fmla="*/ 251663 w 366056"/>
                <a:gd name="connsiteY26" fmla="*/ 513629 h 530153"/>
                <a:gd name="connsiteX27" fmla="*/ 255477 w 366056"/>
                <a:gd name="connsiteY27" fmla="*/ 519985 h 530153"/>
                <a:gd name="connsiteX28" fmla="*/ 249121 w 366056"/>
                <a:gd name="connsiteY28" fmla="*/ 522527 h 530153"/>
                <a:gd name="connsiteX29" fmla="*/ 360972 w 366056"/>
                <a:gd name="connsiteY29" fmla="*/ 504732 h 530153"/>
                <a:gd name="connsiteX30" fmla="*/ 355888 w 366056"/>
                <a:gd name="connsiteY30" fmla="*/ 499648 h 530153"/>
                <a:gd name="connsiteX31" fmla="*/ 355888 w 366056"/>
                <a:gd name="connsiteY31" fmla="*/ 490750 h 530153"/>
                <a:gd name="connsiteX32" fmla="*/ 354617 w 366056"/>
                <a:gd name="connsiteY32" fmla="*/ 489478 h 530153"/>
                <a:gd name="connsiteX33" fmla="*/ 353346 w 366056"/>
                <a:gd name="connsiteY33" fmla="*/ 485665 h 530153"/>
                <a:gd name="connsiteX34" fmla="*/ 353346 w 366056"/>
                <a:gd name="connsiteY34" fmla="*/ 483123 h 530153"/>
                <a:gd name="connsiteX35" fmla="*/ 350804 w 366056"/>
                <a:gd name="connsiteY35" fmla="*/ 480582 h 530153"/>
                <a:gd name="connsiteX36" fmla="*/ 350804 w 366056"/>
                <a:gd name="connsiteY36" fmla="*/ 474226 h 530153"/>
                <a:gd name="connsiteX37" fmla="*/ 358430 w 366056"/>
                <a:gd name="connsiteY37" fmla="*/ 474226 h 530153"/>
                <a:gd name="connsiteX38" fmla="*/ 362243 w 366056"/>
                <a:gd name="connsiteY38" fmla="*/ 478039 h 530153"/>
                <a:gd name="connsiteX39" fmla="*/ 363514 w 366056"/>
                <a:gd name="connsiteY39" fmla="*/ 481852 h 530153"/>
                <a:gd name="connsiteX40" fmla="*/ 363514 w 366056"/>
                <a:gd name="connsiteY40" fmla="*/ 484395 h 530153"/>
                <a:gd name="connsiteX41" fmla="*/ 364785 w 366056"/>
                <a:gd name="connsiteY41" fmla="*/ 485665 h 530153"/>
                <a:gd name="connsiteX42" fmla="*/ 366056 w 366056"/>
                <a:gd name="connsiteY42" fmla="*/ 489478 h 530153"/>
                <a:gd name="connsiteX43" fmla="*/ 366056 w 366056"/>
                <a:gd name="connsiteY43" fmla="*/ 500918 h 530153"/>
                <a:gd name="connsiteX44" fmla="*/ 360972 w 366056"/>
                <a:gd name="connsiteY44" fmla="*/ 504732 h 530153"/>
                <a:gd name="connsiteX45" fmla="*/ 199551 w 366056"/>
                <a:gd name="connsiteY45" fmla="*/ 475497 h 530153"/>
                <a:gd name="connsiteX46" fmla="*/ 194467 w 366056"/>
                <a:gd name="connsiteY46" fmla="*/ 471684 h 530153"/>
                <a:gd name="connsiteX47" fmla="*/ 193196 w 366056"/>
                <a:gd name="connsiteY47" fmla="*/ 469142 h 530153"/>
                <a:gd name="connsiteX48" fmla="*/ 190654 w 366056"/>
                <a:gd name="connsiteY48" fmla="*/ 452618 h 530153"/>
                <a:gd name="connsiteX49" fmla="*/ 189383 w 366056"/>
                <a:gd name="connsiteY49" fmla="*/ 448805 h 530153"/>
                <a:gd name="connsiteX50" fmla="*/ 191925 w 366056"/>
                <a:gd name="connsiteY50" fmla="*/ 442449 h 530153"/>
                <a:gd name="connsiteX51" fmla="*/ 198280 w 366056"/>
                <a:gd name="connsiteY51" fmla="*/ 444991 h 530153"/>
                <a:gd name="connsiteX52" fmla="*/ 199551 w 366056"/>
                <a:gd name="connsiteY52" fmla="*/ 450075 h 530153"/>
                <a:gd name="connsiteX53" fmla="*/ 203365 w 366056"/>
                <a:gd name="connsiteY53" fmla="*/ 469142 h 530153"/>
                <a:gd name="connsiteX54" fmla="*/ 200822 w 366056"/>
                <a:gd name="connsiteY54" fmla="*/ 475497 h 530153"/>
                <a:gd name="connsiteX55" fmla="*/ 199551 w 366056"/>
                <a:gd name="connsiteY55" fmla="*/ 475497 h 530153"/>
                <a:gd name="connsiteX56" fmla="*/ 319028 w 366056"/>
                <a:gd name="connsiteY56" fmla="*/ 450075 h 530153"/>
                <a:gd name="connsiteX57" fmla="*/ 315215 w 366056"/>
                <a:gd name="connsiteY57" fmla="*/ 448805 h 530153"/>
                <a:gd name="connsiteX58" fmla="*/ 308860 w 366056"/>
                <a:gd name="connsiteY58" fmla="*/ 443720 h 530153"/>
                <a:gd name="connsiteX59" fmla="*/ 307589 w 366056"/>
                <a:gd name="connsiteY59" fmla="*/ 442449 h 530153"/>
                <a:gd name="connsiteX60" fmla="*/ 302505 w 366056"/>
                <a:gd name="connsiteY60" fmla="*/ 433552 h 530153"/>
                <a:gd name="connsiteX61" fmla="*/ 299963 w 366056"/>
                <a:gd name="connsiteY61" fmla="*/ 429739 h 530153"/>
                <a:gd name="connsiteX62" fmla="*/ 301234 w 366056"/>
                <a:gd name="connsiteY62" fmla="*/ 423383 h 530153"/>
                <a:gd name="connsiteX63" fmla="*/ 307589 w 366056"/>
                <a:gd name="connsiteY63" fmla="*/ 424654 h 530153"/>
                <a:gd name="connsiteX64" fmla="*/ 311402 w 366056"/>
                <a:gd name="connsiteY64" fmla="*/ 429739 h 530153"/>
                <a:gd name="connsiteX65" fmla="*/ 316486 w 366056"/>
                <a:gd name="connsiteY65" fmla="*/ 438635 h 530153"/>
                <a:gd name="connsiteX66" fmla="*/ 321570 w 366056"/>
                <a:gd name="connsiteY66" fmla="*/ 443720 h 530153"/>
                <a:gd name="connsiteX67" fmla="*/ 321570 w 366056"/>
                <a:gd name="connsiteY67" fmla="*/ 450075 h 530153"/>
                <a:gd name="connsiteX68" fmla="*/ 319028 w 366056"/>
                <a:gd name="connsiteY68" fmla="*/ 450075 h 530153"/>
                <a:gd name="connsiteX69" fmla="*/ 184299 w 366056"/>
                <a:gd name="connsiteY69" fmla="*/ 404317 h 530153"/>
                <a:gd name="connsiteX70" fmla="*/ 179215 w 366056"/>
                <a:gd name="connsiteY70" fmla="*/ 400503 h 530153"/>
                <a:gd name="connsiteX71" fmla="*/ 172860 w 366056"/>
                <a:gd name="connsiteY71" fmla="*/ 377624 h 530153"/>
                <a:gd name="connsiteX72" fmla="*/ 176673 w 366056"/>
                <a:gd name="connsiteY72" fmla="*/ 371269 h 530153"/>
                <a:gd name="connsiteX73" fmla="*/ 183028 w 366056"/>
                <a:gd name="connsiteY73" fmla="*/ 375082 h 530153"/>
                <a:gd name="connsiteX74" fmla="*/ 189383 w 366056"/>
                <a:gd name="connsiteY74" fmla="*/ 399232 h 530153"/>
                <a:gd name="connsiteX75" fmla="*/ 184299 w 366056"/>
                <a:gd name="connsiteY75" fmla="*/ 404317 h 530153"/>
                <a:gd name="connsiteX76" fmla="*/ 184299 w 366056"/>
                <a:gd name="connsiteY76" fmla="*/ 404317 h 530153"/>
                <a:gd name="connsiteX77" fmla="*/ 284710 w 366056"/>
                <a:gd name="connsiteY77" fmla="*/ 389064 h 530153"/>
                <a:gd name="connsiteX78" fmla="*/ 279626 w 366056"/>
                <a:gd name="connsiteY78" fmla="*/ 383979 h 530153"/>
                <a:gd name="connsiteX79" fmla="*/ 279626 w 366056"/>
                <a:gd name="connsiteY79" fmla="*/ 380166 h 530153"/>
                <a:gd name="connsiteX80" fmla="*/ 279626 w 366056"/>
                <a:gd name="connsiteY80" fmla="*/ 377624 h 530153"/>
                <a:gd name="connsiteX81" fmla="*/ 284710 w 366056"/>
                <a:gd name="connsiteY81" fmla="*/ 368726 h 530153"/>
                <a:gd name="connsiteX82" fmla="*/ 288523 w 366056"/>
                <a:gd name="connsiteY82" fmla="*/ 366185 h 530153"/>
                <a:gd name="connsiteX83" fmla="*/ 291065 w 366056"/>
                <a:gd name="connsiteY83" fmla="*/ 366185 h 530153"/>
                <a:gd name="connsiteX84" fmla="*/ 292337 w 366056"/>
                <a:gd name="connsiteY84" fmla="*/ 366185 h 530153"/>
                <a:gd name="connsiteX85" fmla="*/ 299963 w 366056"/>
                <a:gd name="connsiteY85" fmla="*/ 368726 h 530153"/>
                <a:gd name="connsiteX86" fmla="*/ 302505 w 366056"/>
                <a:gd name="connsiteY86" fmla="*/ 375082 h 530153"/>
                <a:gd name="connsiteX87" fmla="*/ 296149 w 366056"/>
                <a:gd name="connsiteY87" fmla="*/ 377624 h 530153"/>
                <a:gd name="connsiteX88" fmla="*/ 291065 w 366056"/>
                <a:gd name="connsiteY88" fmla="*/ 376353 h 530153"/>
                <a:gd name="connsiteX89" fmla="*/ 288523 w 366056"/>
                <a:gd name="connsiteY89" fmla="*/ 381437 h 530153"/>
                <a:gd name="connsiteX90" fmla="*/ 288523 w 366056"/>
                <a:gd name="connsiteY90" fmla="*/ 383979 h 530153"/>
                <a:gd name="connsiteX91" fmla="*/ 284710 w 366056"/>
                <a:gd name="connsiteY91" fmla="*/ 389064 h 530153"/>
                <a:gd name="connsiteX92" fmla="*/ 158879 w 366056"/>
                <a:gd name="connsiteY92" fmla="*/ 336949 h 530153"/>
                <a:gd name="connsiteX93" fmla="*/ 155065 w 366056"/>
                <a:gd name="connsiteY93" fmla="*/ 334408 h 530153"/>
                <a:gd name="connsiteX94" fmla="*/ 147439 w 366056"/>
                <a:gd name="connsiteY94" fmla="*/ 322968 h 530153"/>
                <a:gd name="connsiteX95" fmla="*/ 141084 w 366056"/>
                <a:gd name="connsiteY95" fmla="*/ 314070 h 530153"/>
                <a:gd name="connsiteX96" fmla="*/ 142355 w 366056"/>
                <a:gd name="connsiteY96" fmla="*/ 307715 h 530153"/>
                <a:gd name="connsiteX97" fmla="*/ 148710 w 366056"/>
                <a:gd name="connsiteY97" fmla="*/ 308986 h 530153"/>
                <a:gd name="connsiteX98" fmla="*/ 156336 w 366056"/>
                <a:gd name="connsiteY98" fmla="*/ 317883 h 530153"/>
                <a:gd name="connsiteX99" fmla="*/ 163963 w 366056"/>
                <a:gd name="connsiteY99" fmla="*/ 329323 h 530153"/>
                <a:gd name="connsiteX100" fmla="*/ 162692 w 366056"/>
                <a:gd name="connsiteY100" fmla="*/ 335679 h 530153"/>
                <a:gd name="connsiteX101" fmla="*/ 158879 w 366056"/>
                <a:gd name="connsiteY101" fmla="*/ 336949 h 530153"/>
                <a:gd name="connsiteX102" fmla="*/ 113122 w 366056"/>
                <a:gd name="connsiteY102" fmla="*/ 279751 h 530153"/>
                <a:gd name="connsiteX103" fmla="*/ 109308 w 366056"/>
                <a:gd name="connsiteY103" fmla="*/ 278480 h 530153"/>
                <a:gd name="connsiteX104" fmla="*/ 94056 w 366056"/>
                <a:gd name="connsiteY104" fmla="*/ 259414 h 530153"/>
                <a:gd name="connsiteX105" fmla="*/ 95327 w 366056"/>
                <a:gd name="connsiteY105" fmla="*/ 253059 h 530153"/>
                <a:gd name="connsiteX106" fmla="*/ 101682 w 366056"/>
                <a:gd name="connsiteY106" fmla="*/ 254329 h 530153"/>
                <a:gd name="connsiteX107" fmla="*/ 116935 w 366056"/>
                <a:gd name="connsiteY107" fmla="*/ 273396 h 530153"/>
                <a:gd name="connsiteX108" fmla="*/ 115664 w 366056"/>
                <a:gd name="connsiteY108" fmla="*/ 279751 h 530153"/>
                <a:gd name="connsiteX109" fmla="*/ 113122 w 366056"/>
                <a:gd name="connsiteY109" fmla="*/ 279751 h 530153"/>
                <a:gd name="connsiteX110" fmla="*/ 68636 w 366056"/>
                <a:gd name="connsiteY110" fmla="*/ 222553 h 530153"/>
                <a:gd name="connsiteX111" fmla="*/ 64822 w 366056"/>
                <a:gd name="connsiteY111" fmla="*/ 220011 h 530153"/>
                <a:gd name="connsiteX112" fmla="*/ 61009 w 366056"/>
                <a:gd name="connsiteY112" fmla="*/ 216197 h 530153"/>
                <a:gd name="connsiteX113" fmla="*/ 49570 w 366056"/>
                <a:gd name="connsiteY113" fmla="*/ 200945 h 530153"/>
                <a:gd name="connsiteX114" fmla="*/ 50841 w 366056"/>
                <a:gd name="connsiteY114" fmla="*/ 194590 h 530153"/>
                <a:gd name="connsiteX115" fmla="*/ 57196 w 366056"/>
                <a:gd name="connsiteY115" fmla="*/ 195860 h 530153"/>
                <a:gd name="connsiteX116" fmla="*/ 71178 w 366056"/>
                <a:gd name="connsiteY116" fmla="*/ 216197 h 530153"/>
                <a:gd name="connsiteX117" fmla="*/ 69907 w 366056"/>
                <a:gd name="connsiteY117" fmla="*/ 222553 h 530153"/>
                <a:gd name="connsiteX118" fmla="*/ 68636 w 366056"/>
                <a:gd name="connsiteY118" fmla="*/ 222553 h 530153"/>
                <a:gd name="connsiteX119" fmla="*/ 33047 w 366056"/>
                <a:gd name="connsiteY119" fmla="*/ 158999 h 530153"/>
                <a:gd name="connsiteX120" fmla="*/ 27963 w 366056"/>
                <a:gd name="connsiteY120" fmla="*/ 156457 h 530153"/>
                <a:gd name="connsiteX121" fmla="*/ 22879 w 366056"/>
                <a:gd name="connsiteY121" fmla="*/ 145017 h 530153"/>
                <a:gd name="connsiteX122" fmla="*/ 19065 w 366056"/>
                <a:gd name="connsiteY122" fmla="*/ 132307 h 530153"/>
                <a:gd name="connsiteX123" fmla="*/ 22879 w 366056"/>
                <a:gd name="connsiteY123" fmla="*/ 125951 h 530153"/>
                <a:gd name="connsiteX124" fmla="*/ 29234 w 366056"/>
                <a:gd name="connsiteY124" fmla="*/ 129764 h 530153"/>
                <a:gd name="connsiteX125" fmla="*/ 31776 w 366056"/>
                <a:gd name="connsiteY125" fmla="*/ 141204 h 530153"/>
                <a:gd name="connsiteX126" fmla="*/ 36860 w 366056"/>
                <a:gd name="connsiteY126" fmla="*/ 151373 h 530153"/>
                <a:gd name="connsiteX127" fmla="*/ 34318 w 366056"/>
                <a:gd name="connsiteY127" fmla="*/ 157728 h 530153"/>
                <a:gd name="connsiteX128" fmla="*/ 33047 w 366056"/>
                <a:gd name="connsiteY128" fmla="*/ 158999 h 530153"/>
                <a:gd name="connsiteX129" fmla="*/ 8897 w 366056"/>
                <a:gd name="connsiteY129" fmla="*/ 90361 h 530153"/>
                <a:gd name="connsiteX130" fmla="*/ 3813 w 366056"/>
                <a:gd name="connsiteY130" fmla="*/ 86548 h 530153"/>
                <a:gd name="connsiteX131" fmla="*/ 0 w 366056"/>
                <a:gd name="connsiteY131" fmla="*/ 76379 h 530153"/>
                <a:gd name="connsiteX132" fmla="*/ 0 w 366056"/>
                <a:gd name="connsiteY132" fmla="*/ 73837 h 530153"/>
                <a:gd name="connsiteX133" fmla="*/ 2542 w 366056"/>
                <a:gd name="connsiteY133" fmla="*/ 67482 h 530153"/>
                <a:gd name="connsiteX134" fmla="*/ 2542 w 366056"/>
                <a:gd name="connsiteY134" fmla="*/ 62397 h 530153"/>
                <a:gd name="connsiteX135" fmla="*/ 7626 w 366056"/>
                <a:gd name="connsiteY135" fmla="*/ 57313 h 530153"/>
                <a:gd name="connsiteX136" fmla="*/ 12710 w 366056"/>
                <a:gd name="connsiteY136" fmla="*/ 62397 h 530153"/>
                <a:gd name="connsiteX137" fmla="*/ 12710 w 366056"/>
                <a:gd name="connsiteY137" fmla="*/ 68753 h 530153"/>
                <a:gd name="connsiteX138" fmla="*/ 12710 w 366056"/>
                <a:gd name="connsiteY138" fmla="*/ 70024 h 530153"/>
                <a:gd name="connsiteX139" fmla="*/ 11439 w 366056"/>
                <a:gd name="connsiteY139" fmla="*/ 75108 h 530153"/>
                <a:gd name="connsiteX140" fmla="*/ 13981 w 366056"/>
                <a:gd name="connsiteY140" fmla="*/ 82734 h 530153"/>
                <a:gd name="connsiteX141" fmla="*/ 11439 w 366056"/>
                <a:gd name="connsiteY141" fmla="*/ 89090 h 530153"/>
                <a:gd name="connsiteX142" fmla="*/ 8897 w 366056"/>
                <a:gd name="connsiteY142" fmla="*/ 90361 h 530153"/>
                <a:gd name="connsiteX143" fmla="*/ 27963 w 366056"/>
                <a:gd name="connsiteY143" fmla="*/ 24265 h 530153"/>
                <a:gd name="connsiteX144" fmla="*/ 25421 w 366056"/>
                <a:gd name="connsiteY144" fmla="*/ 24265 h 530153"/>
                <a:gd name="connsiteX145" fmla="*/ 22879 w 366056"/>
                <a:gd name="connsiteY145" fmla="*/ 17910 h 530153"/>
                <a:gd name="connsiteX146" fmla="*/ 31776 w 366056"/>
                <a:gd name="connsiteY146" fmla="*/ 2657 h 530153"/>
                <a:gd name="connsiteX147" fmla="*/ 38131 w 366056"/>
                <a:gd name="connsiteY147" fmla="*/ 1386 h 530153"/>
                <a:gd name="connsiteX148" fmla="*/ 40673 w 366056"/>
                <a:gd name="connsiteY148" fmla="*/ 7741 h 530153"/>
                <a:gd name="connsiteX149" fmla="*/ 31776 w 366056"/>
                <a:gd name="connsiteY149" fmla="*/ 22994 h 530153"/>
                <a:gd name="connsiteX150" fmla="*/ 27963 w 366056"/>
                <a:gd name="connsiteY150" fmla="*/ 24265 h 53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66056" h="530153">
                  <a:moveTo>
                    <a:pt x="297421" y="530153"/>
                  </a:moveTo>
                  <a:cubicBezTo>
                    <a:pt x="294879" y="530153"/>
                    <a:pt x="293607" y="528882"/>
                    <a:pt x="292337" y="526340"/>
                  </a:cubicBezTo>
                  <a:cubicBezTo>
                    <a:pt x="291065" y="523798"/>
                    <a:pt x="293607" y="521255"/>
                    <a:pt x="296149" y="519985"/>
                  </a:cubicBezTo>
                  <a:lnTo>
                    <a:pt x="305047" y="517442"/>
                  </a:lnTo>
                  <a:cubicBezTo>
                    <a:pt x="305047" y="517442"/>
                    <a:pt x="306318" y="517442"/>
                    <a:pt x="306318" y="517442"/>
                  </a:cubicBezTo>
                  <a:lnTo>
                    <a:pt x="312673" y="517442"/>
                  </a:lnTo>
                  <a:lnTo>
                    <a:pt x="320299" y="514900"/>
                  </a:lnTo>
                  <a:cubicBezTo>
                    <a:pt x="322841" y="513629"/>
                    <a:pt x="325383" y="514900"/>
                    <a:pt x="326654" y="517442"/>
                  </a:cubicBezTo>
                  <a:cubicBezTo>
                    <a:pt x="327925" y="519985"/>
                    <a:pt x="326654" y="522527"/>
                    <a:pt x="324112" y="523798"/>
                  </a:cubicBezTo>
                  <a:lnTo>
                    <a:pt x="322841" y="525069"/>
                  </a:lnTo>
                  <a:lnTo>
                    <a:pt x="315215" y="527611"/>
                  </a:lnTo>
                  <a:cubicBezTo>
                    <a:pt x="315215" y="527611"/>
                    <a:pt x="313944" y="527611"/>
                    <a:pt x="313944" y="527611"/>
                  </a:cubicBezTo>
                  <a:lnTo>
                    <a:pt x="307589" y="527611"/>
                  </a:lnTo>
                  <a:lnTo>
                    <a:pt x="297421" y="530153"/>
                  </a:lnTo>
                  <a:cubicBezTo>
                    <a:pt x="298692" y="530153"/>
                    <a:pt x="297421" y="530153"/>
                    <a:pt x="297421" y="530153"/>
                  </a:cubicBezTo>
                  <a:moveTo>
                    <a:pt x="249121" y="522527"/>
                  </a:moveTo>
                  <a:cubicBezTo>
                    <a:pt x="249121" y="522527"/>
                    <a:pt x="247851" y="522527"/>
                    <a:pt x="247851" y="522527"/>
                  </a:cubicBezTo>
                  <a:lnTo>
                    <a:pt x="236411" y="519985"/>
                  </a:lnTo>
                  <a:lnTo>
                    <a:pt x="230056" y="519985"/>
                  </a:lnTo>
                  <a:cubicBezTo>
                    <a:pt x="228785" y="519985"/>
                    <a:pt x="227514" y="519985"/>
                    <a:pt x="226243" y="518714"/>
                  </a:cubicBezTo>
                  <a:lnTo>
                    <a:pt x="222430" y="514900"/>
                  </a:lnTo>
                  <a:cubicBezTo>
                    <a:pt x="219888" y="513629"/>
                    <a:pt x="219888" y="509816"/>
                    <a:pt x="222430" y="508545"/>
                  </a:cubicBezTo>
                  <a:cubicBezTo>
                    <a:pt x="224972" y="507274"/>
                    <a:pt x="227514" y="507274"/>
                    <a:pt x="230056" y="508545"/>
                  </a:cubicBezTo>
                  <a:lnTo>
                    <a:pt x="232598" y="511087"/>
                  </a:lnTo>
                  <a:lnTo>
                    <a:pt x="237682" y="511087"/>
                  </a:lnTo>
                  <a:cubicBezTo>
                    <a:pt x="237682" y="511087"/>
                    <a:pt x="238953" y="511087"/>
                    <a:pt x="238953" y="511087"/>
                  </a:cubicBezTo>
                  <a:lnTo>
                    <a:pt x="251663" y="513629"/>
                  </a:lnTo>
                  <a:cubicBezTo>
                    <a:pt x="254206" y="514900"/>
                    <a:pt x="255477" y="517442"/>
                    <a:pt x="255477" y="519985"/>
                  </a:cubicBezTo>
                  <a:cubicBezTo>
                    <a:pt x="252935" y="519985"/>
                    <a:pt x="251663" y="522527"/>
                    <a:pt x="249121" y="522527"/>
                  </a:cubicBezTo>
                  <a:moveTo>
                    <a:pt x="360972" y="504732"/>
                  </a:moveTo>
                  <a:cubicBezTo>
                    <a:pt x="358430" y="504732"/>
                    <a:pt x="355888" y="502189"/>
                    <a:pt x="355888" y="499648"/>
                  </a:cubicBezTo>
                  <a:lnTo>
                    <a:pt x="355888" y="490750"/>
                  </a:lnTo>
                  <a:lnTo>
                    <a:pt x="354617" y="489478"/>
                  </a:lnTo>
                  <a:cubicBezTo>
                    <a:pt x="353346" y="488208"/>
                    <a:pt x="353346" y="486937"/>
                    <a:pt x="353346" y="485665"/>
                  </a:cubicBezTo>
                  <a:lnTo>
                    <a:pt x="353346" y="483123"/>
                  </a:lnTo>
                  <a:lnTo>
                    <a:pt x="350804" y="480582"/>
                  </a:lnTo>
                  <a:cubicBezTo>
                    <a:pt x="348262" y="479310"/>
                    <a:pt x="348262" y="475497"/>
                    <a:pt x="350804" y="474226"/>
                  </a:cubicBezTo>
                  <a:cubicBezTo>
                    <a:pt x="353346" y="472955"/>
                    <a:pt x="355888" y="472955"/>
                    <a:pt x="358430" y="474226"/>
                  </a:cubicBezTo>
                  <a:lnTo>
                    <a:pt x="362243" y="478039"/>
                  </a:lnTo>
                  <a:cubicBezTo>
                    <a:pt x="363514" y="479310"/>
                    <a:pt x="363514" y="480582"/>
                    <a:pt x="363514" y="481852"/>
                  </a:cubicBezTo>
                  <a:lnTo>
                    <a:pt x="363514" y="484395"/>
                  </a:lnTo>
                  <a:lnTo>
                    <a:pt x="364785" y="485665"/>
                  </a:lnTo>
                  <a:cubicBezTo>
                    <a:pt x="366056" y="486937"/>
                    <a:pt x="366056" y="488208"/>
                    <a:pt x="366056" y="489478"/>
                  </a:cubicBezTo>
                  <a:lnTo>
                    <a:pt x="366056" y="500918"/>
                  </a:lnTo>
                  <a:cubicBezTo>
                    <a:pt x="366056" y="502189"/>
                    <a:pt x="363514" y="504732"/>
                    <a:pt x="360972" y="504732"/>
                  </a:cubicBezTo>
                  <a:moveTo>
                    <a:pt x="199551" y="475497"/>
                  </a:moveTo>
                  <a:cubicBezTo>
                    <a:pt x="197009" y="475497"/>
                    <a:pt x="195738" y="474226"/>
                    <a:pt x="194467" y="471684"/>
                  </a:cubicBezTo>
                  <a:lnTo>
                    <a:pt x="193196" y="469142"/>
                  </a:lnTo>
                  <a:lnTo>
                    <a:pt x="190654" y="452618"/>
                  </a:lnTo>
                  <a:lnTo>
                    <a:pt x="189383" y="448805"/>
                  </a:lnTo>
                  <a:cubicBezTo>
                    <a:pt x="188112" y="446262"/>
                    <a:pt x="189383" y="443720"/>
                    <a:pt x="191925" y="442449"/>
                  </a:cubicBezTo>
                  <a:cubicBezTo>
                    <a:pt x="194467" y="441178"/>
                    <a:pt x="197009" y="442449"/>
                    <a:pt x="198280" y="444991"/>
                  </a:cubicBezTo>
                  <a:lnTo>
                    <a:pt x="199551" y="450075"/>
                  </a:lnTo>
                  <a:lnTo>
                    <a:pt x="203365" y="469142"/>
                  </a:lnTo>
                  <a:cubicBezTo>
                    <a:pt x="204635" y="471684"/>
                    <a:pt x="203365" y="474226"/>
                    <a:pt x="200822" y="475497"/>
                  </a:cubicBezTo>
                  <a:cubicBezTo>
                    <a:pt x="200822" y="475497"/>
                    <a:pt x="200822" y="475497"/>
                    <a:pt x="199551" y="475497"/>
                  </a:cubicBezTo>
                  <a:moveTo>
                    <a:pt x="319028" y="450075"/>
                  </a:moveTo>
                  <a:cubicBezTo>
                    <a:pt x="317757" y="450075"/>
                    <a:pt x="316486" y="450075"/>
                    <a:pt x="315215" y="448805"/>
                  </a:cubicBezTo>
                  <a:lnTo>
                    <a:pt x="308860" y="443720"/>
                  </a:lnTo>
                  <a:cubicBezTo>
                    <a:pt x="308860" y="443720"/>
                    <a:pt x="307589" y="442449"/>
                    <a:pt x="307589" y="442449"/>
                  </a:cubicBezTo>
                  <a:lnTo>
                    <a:pt x="302505" y="433552"/>
                  </a:lnTo>
                  <a:lnTo>
                    <a:pt x="299963" y="429739"/>
                  </a:lnTo>
                  <a:cubicBezTo>
                    <a:pt x="298692" y="427196"/>
                    <a:pt x="298692" y="424654"/>
                    <a:pt x="301234" y="423383"/>
                  </a:cubicBezTo>
                  <a:cubicBezTo>
                    <a:pt x="303776" y="422112"/>
                    <a:pt x="306318" y="422112"/>
                    <a:pt x="307589" y="424654"/>
                  </a:cubicBezTo>
                  <a:lnTo>
                    <a:pt x="311402" y="429739"/>
                  </a:lnTo>
                  <a:lnTo>
                    <a:pt x="316486" y="438635"/>
                  </a:lnTo>
                  <a:lnTo>
                    <a:pt x="321570" y="443720"/>
                  </a:lnTo>
                  <a:cubicBezTo>
                    <a:pt x="324112" y="444991"/>
                    <a:pt x="324112" y="448805"/>
                    <a:pt x="321570" y="450075"/>
                  </a:cubicBezTo>
                  <a:cubicBezTo>
                    <a:pt x="321570" y="450075"/>
                    <a:pt x="320299" y="450075"/>
                    <a:pt x="319028" y="450075"/>
                  </a:cubicBezTo>
                  <a:moveTo>
                    <a:pt x="184299" y="404317"/>
                  </a:moveTo>
                  <a:cubicBezTo>
                    <a:pt x="181757" y="404317"/>
                    <a:pt x="180486" y="403045"/>
                    <a:pt x="179215" y="400503"/>
                  </a:cubicBezTo>
                  <a:lnTo>
                    <a:pt x="172860" y="377624"/>
                  </a:lnTo>
                  <a:cubicBezTo>
                    <a:pt x="171589" y="375082"/>
                    <a:pt x="174131" y="372540"/>
                    <a:pt x="176673" y="371269"/>
                  </a:cubicBezTo>
                  <a:cubicBezTo>
                    <a:pt x="179215" y="369998"/>
                    <a:pt x="181757" y="372540"/>
                    <a:pt x="183028" y="375082"/>
                  </a:cubicBezTo>
                  <a:lnTo>
                    <a:pt x="189383" y="399232"/>
                  </a:lnTo>
                  <a:cubicBezTo>
                    <a:pt x="189383" y="401775"/>
                    <a:pt x="188112" y="404317"/>
                    <a:pt x="184299" y="404317"/>
                  </a:cubicBezTo>
                  <a:cubicBezTo>
                    <a:pt x="184299" y="404317"/>
                    <a:pt x="184299" y="404317"/>
                    <a:pt x="184299" y="404317"/>
                  </a:cubicBezTo>
                  <a:moveTo>
                    <a:pt x="284710" y="389064"/>
                  </a:moveTo>
                  <a:cubicBezTo>
                    <a:pt x="282168" y="389064"/>
                    <a:pt x="279626" y="386522"/>
                    <a:pt x="279626" y="383979"/>
                  </a:cubicBezTo>
                  <a:lnTo>
                    <a:pt x="279626" y="380166"/>
                  </a:lnTo>
                  <a:cubicBezTo>
                    <a:pt x="279626" y="378896"/>
                    <a:pt x="279626" y="378896"/>
                    <a:pt x="279626" y="377624"/>
                  </a:cubicBezTo>
                  <a:lnTo>
                    <a:pt x="284710" y="368726"/>
                  </a:lnTo>
                  <a:cubicBezTo>
                    <a:pt x="285981" y="367456"/>
                    <a:pt x="287252" y="366185"/>
                    <a:pt x="288523" y="366185"/>
                  </a:cubicBezTo>
                  <a:lnTo>
                    <a:pt x="291065" y="366185"/>
                  </a:lnTo>
                  <a:cubicBezTo>
                    <a:pt x="291065" y="366185"/>
                    <a:pt x="292337" y="366185"/>
                    <a:pt x="292337" y="366185"/>
                  </a:cubicBezTo>
                  <a:lnTo>
                    <a:pt x="299963" y="368726"/>
                  </a:lnTo>
                  <a:cubicBezTo>
                    <a:pt x="302505" y="369998"/>
                    <a:pt x="303776" y="372540"/>
                    <a:pt x="302505" y="375082"/>
                  </a:cubicBezTo>
                  <a:cubicBezTo>
                    <a:pt x="301234" y="377624"/>
                    <a:pt x="298692" y="378896"/>
                    <a:pt x="296149" y="377624"/>
                  </a:cubicBezTo>
                  <a:lnTo>
                    <a:pt x="291065" y="376353"/>
                  </a:lnTo>
                  <a:lnTo>
                    <a:pt x="288523" y="381437"/>
                  </a:lnTo>
                  <a:lnTo>
                    <a:pt x="288523" y="383979"/>
                  </a:lnTo>
                  <a:cubicBezTo>
                    <a:pt x="289794" y="386522"/>
                    <a:pt x="287252" y="389064"/>
                    <a:pt x="284710" y="389064"/>
                  </a:cubicBezTo>
                  <a:moveTo>
                    <a:pt x="158879" y="336949"/>
                  </a:moveTo>
                  <a:cubicBezTo>
                    <a:pt x="157607" y="336949"/>
                    <a:pt x="155065" y="335679"/>
                    <a:pt x="155065" y="334408"/>
                  </a:cubicBezTo>
                  <a:lnTo>
                    <a:pt x="147439" y="322968"/>
                  </a:lnTo>
                  <a:lnTo>
                    <a:pt x="141084" y="314070"/>
                  </a:lnTo>
                  <a:cubicBezTo>
                    <a:pt x="139813" y="311528"/>
                    <a:pt x="139813" y="308986"/>
                    <a:pt x="142355" y="307715"/>
                  </a:cubicBezTo>
                  <a:cubicBezTo>
                    <a:pt x="144897" y="306444"/>
                    <a:pt x="147439" y="306444"/>
                    <a:pt x="148710" y="308986"/>
                  </a:cubicBezTo>
                  <a:lnTo>
                    <a:pt x="156336" y="317883"/>
                  </a:lnTo>
                  <a:lnTo>
                    <a:pt x="163963" y="329323"/>
                  </a:lnTo>
                  <a:cubicBezTo>
                    <a:pt x="165234" y="331866"/>
                    <a:pt x="165234" y="334408"/>
                    <a:pt x="162692" y="335679"/>
                  </a:cubicBezTo>
                  <a:cubicBezTo>
                    <a:pt x="160150" y="336949"/>
                    <a:pt x="158879" y="336949"/>
                    <a:pt x="158879" y="336949"/>
                  </a:cubicBezTo>
                  <a:moveTo>
                    <a:pt x="113122" y="279751"/>
                  </a:moveTo>
                  <a:cubicBezTo>
                    <a:pt x="111850" y="279751"/>
                    <a:pt x="110579" y="279751"/>
                    <a:pt x="109308" y="278480"/>
                  </a:cubicBezTo>
                  <a:lnTo>
                    <a:pt x="94056" y="259414"/>
                  </a:lnTo>
                  <a:cubicBezTo>
                    <a:pt x="92785" y="256872"/>
                    <a:pt x="92785" y="254329"/>
                    <a:pt x="95327" y="253059"/>
                  </a:cubicBezTo>
                  <a:cubicBezTo>
                    <a:pt x="97869" y="251788"/>
                    <a:pt x="100411" y="251788"/>
                    <a:pt x="101682" y="254329"/>
                  </a:cubicBezTo>
                  <a:lnTo>
                    <a:pt x="116935" y="273396"/>
                  </a:lnTo>
                  <a:cubicBezTo>
                    <a:pt x="118206" y="275938"/>
                    <a:pt x="118206" y="278480"/>
                    <a:pt x="115664" y="279751"/>
                  </a:cubicBezTo>
                  <a:cubicBezTo>
                    <a:pt x="115664" y="279751"/>
                    <a:pt x="114393" y="279751"/>
                    <a:pt x="113122" y="279751"/>
                  </a:cubicBezTo>
                  <a:moveTo>
                    <a:pt x="68636" y="222553"/>
                  </a:moveTo>
                  <a:cubicBezTo>
                    <a:pt x="67364" y="222553"/>
                    <a:pt x="66094" y="221282"/>
                    <a:pt x="64822" y="220011"/>
                  </a:cubicBezTo>
                  <a:lnTo>
                    <a:pt x="61009" y="216197"/>
                  </a:lnTo>
                  <a:lnTo>
                    <a:pt x="49570" y="200945"/>
                  </a:lnTo>
                  <a:cubicBezTo>
                    <a:pt x="48299" y="198403"/>
                    <a:pt x="48299" y="195860"/>
                    <a:pt x="50841" y="194590"/>
                  </a:cubicBezTo>
                  <a:cubicBezTo>
                    <a:pt x="53383" y="193318"/>
                    <a:pt x="55925" y="193318"/>
                    <a:pt x="57196" y="195860"/>
                  </a:cubicBezTo>
                  <a:lnTo>
                    <a:pt x="71178" y="216197"/>
                  </a:lnTo>
                  <a:cubicBezTo>
                    <a:pt x="72449" y="218740"/>
                    <a:pt x="72449" y="221282"/>
                    <a:pt x="69907" y="222553"/>
                  </a:cubicBezTo>
                  <a:cubicBezTo>
                    <a:pt x="71178" y="221282"/>
                    <a:pt x="69907" y="222553"/>
                    <a:pt x="68636" y="222553"/>
                  </a:cubicBezTo>
                  <a:moveTo>
                    <a:pt x="33047" y="158999"/>
                  </a:moveTo>
                  <a:cubicBezTo>
                    <a:pt x="31776" y="158999"/>
                    <a:pt x="29234" y="157728"/>
                    <a:pt x="27963" y="156457"/>
                  </a:cubicBezTo>
                  <a:lnTo>
                    <a:pt x="22879" y="145017"/>
                  </a:lnTo>
                  <a:lnTo>
                    <a:pt x="19065" y="132307"/>
                  </a:lnTo>
                  <a:cubicBezTo>
                    <a:pt x="17794" y="129764"/>
                    <a:pt x="20336" y="127222"/>
                    <a:pt x="22879" y="125951"/>
                  </a:cubicBezTo>
                  <a:cubicBezTo>
                    <a:pt x="25421" y="124680"/>
                    <a:pt x="27963" y="127222"/>
                    <a:pt x="29234" y="129764"/>
                  </a:cubicBezTo>
                  <a:lnTo>
                    <a:pt x="31776" y="141204"/>
                  </a:lnTo>
                  <a:lnTo>
                    <a:pt x="36860" y="151373"/>
                  </a:lnTo>
                  <a:cubicBezTo>
                    <a:pt x="38131" y="153915"/>
                    <a:pt x="36860" y="156457"/>
                    <a:pt x="34318" y="157728"/>
                  </a:cubicBezTo>
                  <a:cubicBezTo>
                    <a:pt x="34318" y="158999"/>
                    <a:pt x="33047" y="158999"/>
                    <a:pt x="33047" y="158999"/>
                  </a:cubicBezTo>
                  <a:moveTo>
                    <a:pt x="8897" y="90361"/>
                  </a:moveTo>
                  <a:cubicBezTo>
                    <a:pt x="6355" y="90361"/>
                    <a:pt x="5084" y="89090"/>
                    <a:pt x="3813" y="86548"/>
                  </a:cubicBezTo>
                  <a:lnTo>
                    <a:pt x="0" y="76379"/>
                  </a:lnTo>
                  <a:cubicBezTo>
                    <a:pt x="0" y="75108"/>
                    <a:pt x="0" y="73837"/>
                    <a:pt x="0" y="73837"/>
                  </a:cubicBezTo>
                  <a:lnTo>
                    <a:pt x="2542" y="67482"/>
                  </a:lnTo>
                  <a:lnTo>
                    <a:pt x="2542" y="62397"/>
                  </a:lnTo>
                  <a:cubicBezTo>
                    <a:pt x="2542" y="59855"/>
                    <a:pt x="5084" y="57313"/>
                    <a:pt x="7626" y="57313"/>
                  </a:cubicBezTo>
                  <a:cubicBezTo>
                    <a:pt x="10168" y="57313"/>
                    <a:pt x="12710" y="59855"/>
                    <a:pt x="12710" y="62397"/>
                  </a:cubicBezTo>
                  <a:lnTo>
                    <a:pt x="12710" y="68753"/>
                  </a:lnTo>
                  <a:cubicBezTo>
                    <a:pt x="12710" y="68753"/>
                    <a:pt x="12710" y="70024"/>
                    <a:pt x="12710" y="70024"/>
                  </a:cubicBezTo>
                  <a:lnTo>
                    <a:pt x="11439" y="75108"/>
                  </a:lnTo>
                  <a:lnTo>
                    <a:pt x="13981" y="82734"/>
                  </a:lnTo>
                  <a:cubicBezTo>
                    <a:pt x="15252" y="85277"/>
                    <a:pt x="13981" y="87819"/>
                    <a:pt x="11439" y="89090"/>
                  </a:cubicBezTo>
                  <a:cubicBezTo>
                    <a:pt x="10168" y="90361"/>
                    <a:pt x="10168" y="90361"/>
                    <a:pt x="8897" y="90361"/>
                  </a:cubicBezTo>
                  <a:moveTo>
                    <a:pt x="27963" y="24265"/>
                  </a:moveTo>
                  <a:cubicBezTo>
                    <a:pt x="26692" y="24265"/>
                    <a:pt x="26692" y="24265"/>
                    <a:pt x="25421" y="24265"/>
                  </a:cubicBezTo>
                  <a:cubicBezTo>
                    <a:pt x="22879" y="22994"/>
                    <a:pt x="21608" y="20452"/>
                    <a:pt x="22879" y="17910"/>
                  </a:cubicBezTo>
                  <a:lnTo>
                    <a:pt x="31776" y="2657"/>
                  </a:lnTo>
                  <a:cubicBezTo>
                    <a:pt x="33047" y="114"/>
                    <a:pt x="35589" y="-1156"/>
                    <a:pt x="38131" y="1386"/>
                  </a:cubicBezTo>
                  <a:cubicBezTo>
                    <a:pt x="40673" y="2657"/>
                    <a:pt x="41944" y="5199"/>
                    <a:pt x="40673" y="7741"/>
                  </a:cubicBezTo>
                  <a:lnTo>
                    <a:pt x="31776" y="22994"/>
                  </a:lnTo>
                  <a:cubicBezTo>
                    <a:pt x="31776" y="22994"/>
                    <a:pt x="30505" y="24265"/>
                    <a:pt x="27963" y="24265"/>
                  </a:cubicBezTo>
                </a:path>
              </a:pathLst>
            </a:custGeom>
            <a:solidFill>
              <a:srgbClr val="2A5CAA"/>
            </a:solidFill>
            <a:ln w="3649"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AD702E6-1F9C-4DF9-B8EC-403B139ECCDF}"/>
                </a:ext>
              </a:extLst>
            </p:cNvPr>
            <p:cNvSpPr/>
            <p:nvPr/>
          </p:nvSpPr>
          <p:spPr>
            <a:xfrm>
              <a:off x="11179961" y="11056280"/>
              <a:ext cx="390205" cy="152529"/>
            </a:xfrm>
            <a:custGeom>
              <a:avLst/>
              <a:gdLst>
                <a:gd name="connsiteX0" fmla="*/ 259290 w 390205"/>
                <a:gd name="connsiteY0" fmla="*/ 151258 h 152529"/>
                <a:gd name="connsiteX1" fmla="*/ 256748 w 390205"/>
                <a:gd name="connsiteY1" fmla="*/ 151258 h 152529"/>
                <a:gd name="connsiteX2" fmla="*/ 256748 w 390205"/>
                <a:gd name="connsiteY2" fmla="*/ 148716 h 152529"/>
                <a:gd name="connsiteX3" fmla="*/ 254206 w 390205"/>
                <a:gd name="connsiteY3" fmla="*/ 146174 h 152529"/>
                <a:gd name="connsiteX4" fmla="*/ 254206 w 390205"/>
                <a:gd name="connsiteY4" fmla="*/ 143631 h 152529"/>
                <a:gd name="connsiteX5" fmla="*/ 254206 w 390205"/>
                <a:gd name="connsiteY5" fmla="*/ 141089 h 152529"/>
                <a:gd name="connsiteX6" fmla="*/ 254206 w 390205"/>
                <a:gd name="connsiteY6" fmla="*/ 139818 h 152529"/>
                <a:gd name="connsiteX7" fmla="*/ 256748 w 390205"/>
                <a:gd name="connsiteY7" fmla="*/ 139818 h 152529"/>
                <a:gd name="connsiteX8" fmla="*/ 256748 w 390205"/>
                <a:gd name="connsiteY8" fmla="*/ 137276 h 152529"/>
                <a:gd name="connsiteX9" fmla="*/ 259290 w 390205"/>
                <a:gd name="connsiteY9" fmla="*/ 137276 h 152529"/>
                <a:gd name="connsiteX10" fmla="*/ 259290 w 390205"/>
                <a:gd name="connsiteY10" fmla="*/ 139818 h 152529"/>
                <a:gd name="connsiteX11" fmla="*/ 261832 w 390205"/>
                <a:gd name="connsiteY11" fmla="*/ 139818 h 152529"/>
                <a:gd name="connsiteX12" fmla="*/ 261832 w 390205"/>
                <a:gd name="connsiteY12" fmla="*/ 142361 h 152529"/>
                <a:gd name="connsiteX13" fmla="*/ 261832 w 390205"/>
                <a:gd name="connsiteY13" fmla="*/ 144903 h 152529"/>
                <a:gd name="connsiteX14" fmla="*/ 264374 w 390205"/>
                <a:gd name="connsiteY14" fmla="*/ 144903 h 152529"/>
                <a:gd name="connsiteX15" fmla="*/ 264374 w 390205"/>
                <a:gd name="connsiteY15" fmla="*/ 147444 h 152529"/>
                <a:gd name="connsiteX16" fmla="*/ 261832 w 390205"/>
                <a:gd name="connsiteY16" fmla="*/ 149987 h 152529"/>
                <a:gd name="connsiteX17" fmla="*/ 261832 w 390205"/>
                <a:gd name="connsiteY17" fmla="*/ 152529 h 152529"/>
                <a:gd name="connsiteX18" fmla="*/ 259290 w 390205"/>
                <a:gd name="connsiteY18" fmla="*/ 152529 h 152529"/>
                <a:gd name="connsiteX19" fmla="*/ 387664 w 390205"/>
                <a:gd name="connsiteY19" fmla="*/ 137276 h 152529"/>
                <a:gd name="connsiteX20" fmla="*/ 385122 w 390205"/>
                <a:gd name="connsiteY20" fmla="*/ 137276 h 152529"/>
                <a:gd name="connsiteX21" fmla="*/ 382580 w 390205"/>
                <a:gd name="connsiteY21" fmla="*/ 134734 h 152529"/>
                <a:gd name="connsiteX22" fmla="*/ 382580 w 390205"/>
                <a:gd name="connsiteY22" fmla="*/ 132192 h 152529"/>
                <a:gd name="connsiteX23" fmla="*/ 382580 w 390205"/>
                <a:gd name="connsiteY23" fmla="*/ 129650 h 152529"/>
                <a:gd name="connsiteX24" fmla="*/ 382580 w 390205"/>
                <a:gd name="connsiteY24" fmla="*/ 127108 h 152529"/>
                <a:gd name="connsiteX25" fmla="*/ 385122 w 390205"/>
                <a:gd name="connsiteY25" fmla="*/ 127108 h 152529"/>
                <a:gd name="connsiteX26" fmla="*/ 387664 w 390205"/>
                <a:gd name="connsiteY26" fmla="*/ 127108 h 152529"/>
                <a:gd name="connsiteX27" fmla="*/ 390206 w 390205"/>
                <a:gd name="connsiteY27" fmla="*/ 127108 h 152529"/>
                <a:gd name="connsiteX28" fmla="*/ 390206 w 390205"/>
                <a:gd name="connsiteY28" fmla="*/ 129650 h 152529"/>
                <a:gd name="connsiteX29" fmla="*/ 390206 w 390205"/>
                <a:gd name="connsiteY29" fmla="*/ 132192 h 152529"/>
                <a:gd name="connsiteX30" fmla="*/ 390206 w 390205"/>
                <a:gd name="connsiteY30" fmla="*/ 134734 h 152529"/>
                <a:gd name="connsiteX31" fmla="*/ 387664 w 390205"/>
                <a:gd name="connsiteY31" fmla="*/ 134734 h 152529"/>
                <a:gd name="connsiteX32" fmla="*/ 387664 w 390205"/>
                <a:gd name="connsiteY32" fmla="*/ 137276 h 152529"/>
                <a:gd name="connsiteX33" fmla="*/ 275813 w 390205"/>
                <a:gd name="connsiteY33" fmla="*/ 95331 h 152529"/>
                <a:gd name="connsiteX34" fmla="*/ 275813 w 390205"/>
                <a:gd name="connsiteY34" fmla="*/ 97873 h 152529"/>
                <a:gd name="connsiteX35" fmla="*/ 278355 w 390205"/>
                <a:gd name="connsiteY35" fmla="*/ 97873 h 152529"/>
                <a:gd name="connsiteX36" fmla="*/ 278355 w 390205"/>
                <a:gd name="connsiteY36" fmla="*/ 100415 h 152529"/>
                <a:gd name="connsiteX37" fmla="*/ 278355 w 390205"/>
                <a:gd name="connsiteY37" fmla="*/ 102957 h 152529"/>
                <a:gd name="connsiteX38" fmla="*/ 278355 w 390205"/>
                <a:gd name="connsiteY38" fmla="*/ 105499 h 152529"/>
                <a:gd name="connsiteX39" fmla="*/ 275813 w 390205"/>
                <a:gd name="connsiteY39" fmla="*/ 105499 h 152529"/>
                <a:gd name="connsiteX40" fmla="*/ 273271 w 390205"/>
                <a:gd name="connsiteY40" fmla="*/ 105499 h 152529"/>
                <a:gd name="connsiteX41" fmla="*/ 270730 w 390205"/>
                <a:gd name="connsiteY41" fmla="*/ 100415 h 152529"/>
                <a:gd name="connsiteX42" fmla="*/ 268187 w 390205"/>
                <a:gd name="connsiteY42" fmla="*/ 97873 h 152529"/>
                <a:gd name="connsiteX43" fmla="*/ 268187 w 390205"/>
                <a:gd name="connsiteY43" fmla="*/ 95331 h 152529"/>
                <a:gd name="connsiteX44" fmla="*/ 268187 w 390205"/>
                <a:gd name="connsiteY44" fmla="*/ 92788 h 152529"/>
                <a:gd name="connsiteX45" fmla="*/ 273271 w 390205"/>
                <a:gd name="connsiteY45" fmla="*/ 92788 h 152529"/>
                <a:gd name="connsiteX46" fmla="*/ 273271 w 390205"/>
                <a:gd name="connsiteY46" fmla="*/ 95331 h 152529"/>
                <a:gd name="connsiteX47" fmla="*/ 275813 w 390205"/>
                <a:gd name="connsiteY47" fmla="*/ 95331 h 152529"/>
                <a:gd name="connsiteX48" fmla="*/ 268187 w 390205"/>
                <a:gd name="connsiteY48" fmla="*/ 87705 h 152529"/>
                <a:gd name="connsiteX49" fmla="*/ 265645 w 390205"/>
                <a:gd name="connsiteY49" fmla="*/ 87705 h 152529"/>
                <a:gd name="connsiteX50" fmla="*/ 265645 w 390205"/>
                <a:gd name="connsiteY50" fmla="*/ 85162 h 152529"/>
                <a:gd name="connsiteX51" fmla="*/ 263103 w 390205"/>
                <a:gd name="connsiteY51" fmla="*/ 82620 h 152529"/>
                <a:gd name="connsiteX52" fmla="*/ 263103 w 390205"/>
                <a:gd name="connsiteY52" fmla="*/ 80078 h 152529"/>
                <a:gd name="connsiteX53" fmla="*/ 265645 w 390205"/>
                <a:gd name="connsiteY53" fmla="*/ 80078 h 152529"/>
                <a:gd name="connsiteX54" fmla="*/ 265645 w 390205"/>
                <a:gd name="connsiteY54" fmla="*/ 77535 h 152529"/>
                <a:gd name="connsiteX55" fmla="*/ 268187 w 390205"/>
                <a:gd name="connsiteY55" fmla="*/ 77535 h 152529"/>
                <a:gd name="connsiteX56" fmla="*/ 270730 w 390205"/>
                <a:gd name="connsiteY56" fmla="*/ 77535 h 152529"/>
                <a:gd name="connsiteX57" fmla="*/ 273271 w 390205"/>
                <a:gd name="connsiteY57" fmla="*/ 80078 h 152529"/>
                <a:gd name="connsiteX58" fmla="*/ 273271 w 390205"/>
                <a:gd name="connsiteY58" fmla="*/ 82620 h 152529"/>
                <a:gd name="connsiteX59" fmla="*/ 273271 w 390205"/>
                <a:gd name="connsiteY59" fmla="*/ 85162 h 152529"/>
                <a:gd name="connsiteX60" fmla="*/ 270730 w 390205"/>
                <a:gd name="connsiteY60" fmla="*/ 85162 h 152529"/>
                <a:gd name="connsiteX61" fmla="*/ 270730 w 390205"/>
                <a:gd name="connsiteY61" fmla="*/ 87705 h 152529"/>
                <a:gd name="connsiteX62" fmla="*/ 268187 w 390205"/>
                <a:gd name="connsiteY62" fmla="*/ 87705 h 152529"/>
                <a:gd name="connsiteX63" fmla="*/ 251664 w 390205"/>
                <a:gd name="connsiteY63" fmla="*/ 67367 h 152529"/>
                <a:gd name="connsiteX64" fmla="*/ 249122 w 390205"/>
                <a:gd name="connsiteY64" fmla="*/ 67367 h 152529"/>
                <a:gd name="connsiteX65" fmla="*/ 249122 w 390205"/>
                <a:gd name="connsiteY65" fmla="*/ 69909 h 152529"/>
                <a:gd name="connsiteX66" fmla="*/ 249122 w 390205"/>
                <a:gd name="connsiteY66" fmla="*/ 74994 h 152529"/>
                <a:gd name="connsiteX67" fmla="*/ 251664 w 390205"/>
                <a:gd name="connsiteY67" fmla="*/ 74994 h 152529"/>
                <a:gd name="connsiteX68" fmla="*/ 254206 w 390205"/>
                <a:gd name="connsiteY68" fmla="*/ 74994 h 152529"/>
                <a:gd name="connsiteX69" fmla="*/ 254206 w 390205"/>
                <a:gd name="connsiteY69" fmla="*/ 77535 h 152529"/>
                <a:gd name="connsiteX70" fmla="*/ 256748 w 390205"/>
                <a:gd name="connsiteY70" fmla="*/ 80078 h 152529"/>
                <a:gd name="connsiteX71" fmla="*/ 256748 w 390205"/>
                <a:gd name="connsiteY71" fmla="*/ 82620 h 152529"/>
                <a:gd name="connsiteX72" fmla="*/ 254206 w 390205"/>
                <a:gd name="connsiteY72" fmla="*/ 85162 h 152529"/>
                <a:gd name="connsiteX73" fmla="*/ 254206 w 390205"/>
                <a:gd name="connsiteY73" fmla="*/ 87705 h 152529"/>
                <a:gd name="connsiteX74" fmla="*/ 251664 w 390205"/>
                <a:gd name="connsiteY74" fmla="*/ 85162 h 152529"/>
                <a:gd name="connsiteX75" fmla="*/ 246580 w 390205"/>
                <a:gd name="connsiteY75" fmla="*/ 82620 h 152529"/>
                <a:gd name="connsiteX76" fmla="*/ 244038 w 390205"/>
                <a:gd name="connsiteY76" fmla="*/ 82620 h 152529"/>
                <a:gd name="connsiteX77" fmla="*/ 244038 w 390205"/>
                <a:gd name="connsiteY77" fmla="*/ 80078 h 152529"/>
                <a:gd name="connsiteX78" fmla="*/ 241495 w 390205"/>
                <a:gd name="connsiteY78" fmla="*/ 77535 h 152529"/>
                <a:gd name="connsiteX79" fmla="*/ 241495 w 390205"/>
                <a:gd name="connsiteY79" fmla="*/ 74994 h 152529"/>
                <a:gd name="connsiteX80" fmla="*/ 244038 w 390205"/>
                <a:gd name="connsiteY80" fmla="*/ 74994 h 152529"/>
                <a:gd name="connsiteX81" fmla="*/ 246580 w 390205"/>
                <a:gd name="connsiteY81" fmla="*/ 72451 h 152529"/>
                <a:gd name="connsiteX82" fmla="*/ 246580 w 390205"/>
                <a:gd name="connsiteY82" fmla="*/ 69909 h 152529"/>
                <a:gd name="connsiteX83" fmla="*/ 244038 w 390205"/>
                <a:gd name="connsiteY83" fmla="*/ 67367 h 152529"/>
                <a:gd name="connsiteX84" fmla="*/ 241495 w 390205"/>
                <a:gd name="connsiteY84" fmla="*/ 67367 h 152529"/>
                <a:gd name="connsiteX85" fmla="*/ 241495 w 390205"/>
                <a:gd name="connsiteY85" fmla="*/ 69909 h 152529"/>
                <a:gd name="connsiteX86" fmla="*/ 241495 w 390205"/>
                <a:gd name="connsiteY86" fmla="*/ 67367 h 152529"/>
                <a:gd name="connsiteX87" fmla="*/ 241495 w 390205"/>
                <a:gd name="connsiteY87" fmla="*/ 64825 h 152529"/>
                <a:gd name="connsiteX88" fmla="*/ 244038 w 390205"/>
                <a:gd name="connsiteY88" fmla="*/ 64825 h 152529"/>
                <a:gd name="connsiteX89" fmla="*/ 246580 w 390205"/>
                <a:gd name="connsiteY89" fmla="*/ 64825 h 152529"/>
                <a:gd name="connsiteX90" fmla="*/ 249122 w 390205"/>
                <a:gd name="connsiteY90" fmla="*/ 64825 h 152529"/>
                <a:gd name="connsiteX91" fmla="*/ 251664 w 390205"/>
                <a:gd name="connsiteY91" fmla="*/ 67367 h 152529"/>
                <a:gd name="connsiteX92" fmla="*/ 231327 w 390205"/>
                <a:gd name="connsiteY92" fmla="*/ 62283 h 152529"/>
                <a:gd name="connsiteX93" fmla="*/ 228785 w 390205"/>
                <a:gd name="connsiteY93" fmla="*/ 64825 h 152529"/>
                <a:gd name="connsiteX94" fmla="*/ 226244 w 390205"/>
                <a:gd name="connsiteY94" fmla="*/ 64825 h 152529"/>
                <a:gd name="connsiteX95" fmla="*/ 226244 w 390205"/>
                <a:gd name="connsiteY95" fmla="*/ 67367 h 152529"/>
                <a:gd name="connsiteX96" fmla="*/ 226244 w 390205"/>
                <a:gd name="connsiteY96" fmla="*/ 69909 h 152529"/>
                <a:gd name="connsiteX97" fmla="*/ 223701 w 390205"/>
                <a:gd name="connsiteY97" fmla="*/ 69909 h 152529"/>
                <a:gd name="connsiteX98" fmla="*/ 223701 w 390205"/>
                <a:gd name="connsiteY98" fmla="*/ 72451 h 152529"/>
                <a:gd name="connsiteX99" fmla="*/ 221159 w 390205"/>
                <a:gd name="connsiteY99" fmla="*/ 72451 h 152529"/>
                <a:gd name="connsiteX100" fmla="*/ 218617 w 390205"/>
                <a:gd name="connsiteY100" fmla="*/ 72451 h 152529"/>
                <a:gd name="connsiteX101" fmla="*/ 218617 w 390205"/>
                <a:gd name="connsiteY101" fmla="*/ 69909 h 152529"/>
                <a:gd name="connsiteX102" fmla="*/ 218617 w 390205"/>
                <a:gd name="connsiteY102" fmla="*/ 67367 h 152529"/>
                <a:gd name="connsiteX103" fmla="*/ 218617 w 390205"/>
                <a:gd name="connsiteY103" fmla="*/ 64825 h 152529"/>
                <a:gd name="connsiteX104" fmla="*/ 218617 w 390205"/>
                <a:gd name="connsiteY104" fmla="*/ 62283 h 152529"/>
                <a:gd name="connsiteX105" fmla="*/ 221159 w 390205"/>
                <a:gd name="connsiteY105" fmla="*/ 62283 h 152529"/>
                <a:gd name="connsiteX106" fmla="*/ 223701 w 390205"/>
                <a:gd name="connsiteY106" fmla="*/ 62283 h 152529"/>
                <a:gd name="connsiteX107" fmla="*/ 223701 w 390205"/>
                <a:gd name="connsiteY107" fmla="*/ 59741 h 152529"/>
                <a:gd name="connsiteX108" fmla="*/ 223701 w 390205"/>
                <a:gd name="connsiteY108" fmla="*/ 57198 h 152529"/>
                <a:gd name="connsiteX109" fmla="*/ 223701 w 390205"/>
                <a:gd name="connsiteY109" fmla="*/ 54656 h 152529"/>
                <a:gd name="connsiteX110" fmla="*/ 226244 w 390205"/>
                <a:gd name="connsiteY110" fmla="*/ 54656 h 152529"/>
                <a:gd name="connsiteX111" fmla="*/ 228785 w 390205"/>
                <a:gd name="connsiteY111" fmla="*/ 54656 h 152529"/>
                <a:gd name="connsiteX112" fmla="*/ 231327 w 390205"/>
                <a:gd name="connsiteY112" fmla="*/ 57198 h 152529"/>
                <a:gd name="connsiteX113" fmla="*/ 231327 w 390205"/>
                <a:gd name="connsiteY113" fmla="*/ 59741 h 152529"/>
                <a:gd name="connsiteX114" fmla="*/ 231327 w 390205"/>
                <a:gd name="connsiteY114" fmla="*/ 62283 h 152529"/>
                <a:gd name="connsiteX115" fmla="*/ 137272 w 390205"/>
                <a:gd name="connsiteY115" fmla="*/ 36862 h 152529"/>
                <a:gd name="connsiteX116" fmla="*/ 144898 w 390205"/>
                <a:gd name="connsiteY116" fmla="*/ 39403 h 152529"/>
                <a:gd name="connsiteX117" fmla="*/ 147440 w 390205"/>
                <a:gd name="connsiteY117" fmla="*/ 41945 h 152529"/>
                <a:gd name="connsiteX118" fmla="*/ 147440 w 390205"/>
                <a:gd name="connsiteY118" fmla="*/ 44488 h 152529"/>
                <a:gd name="connsiteX119" fmla="*/ 149982 w 390205"/>
                <a:gd name="connsiteY119" fmla="*/ 47030 h 152529"/>
                <a:gd name="connsiteX120" fmla="*/ 152523 w 390205"/>
                <a:gd name="connsiteY120" fmla="*/ 47030 h 152529"/>
                <a:gd name="connsiteX121" fmla="*/ 157608 w 390205"/>
                <a:gd name="connsiteY121" fmla="*/ 49572 h 152529"/>
                <a:gd name="connsiteX122" fmla="*/ 160150 w 390205"/>
                <a:gd name="connsiteY122" fmla="*/ 52114 h 152529"/>
                <a:gd name="connsiteX123" fmla="*/ 160150 w 390205"/>
                <a:gd name="connsiteY123" fmla="*/ 54656 h 152529"/>
                <a:gd name="connsiteX124" fmla="*/ 162692 w 390205"/>
                <a:gd name="connsiteY124" fmla="*/ 57198 h 152529"/>
                <a:gd name="connsiteX125" fmla="*/ 165234 w 390205"/>
                <a:gd name="connsiteY125" fmla="*/ 59741 h 152529"/>
                <a:gd name="connsiteX126" fmla="*/ 170318 w 390205"/>
                <a:gd name="connsiteY126" fmla="*/ 62283 h 152529"/>
                <a:gd name="connsiteX127" fmla="*/ 170318 w 390205"/>
                <a:gd name="connsiteY127" fmla="*/ 64825 h 152529"/>
                <a:gd name="connsiteX128" fmla="*/ 177944 w 390205"/>
                <a:gd name="connsiteY128" fmla="*/ 69909 h 152529"/>
                <a:gd name="connsiteX129" fmla="*/ 180486 w 390205"/>
                <a:gd name="connsiteY129" fmla="*/ 69909 h 152529"/>
                <a:gd name="connsiteX130" fmla="*/ 183028 w 390205"/>
                <a:gd name="connsiteY130" fmla="*/ 69909 h 152529"/>
                <a:gd name="connsiteX131" fmla="*/ 185571 w 390205"/>
                <a:gd name="connsiteY131" fmla="*/ 72451 h 152529"/>
                <a:gd name="connsiteX132" fmla="*/ 185571 w 390205"/>
                <a:gd name="connsiteY132" fmla="*/ 74994 h 152529"/>
                <a:gd name="connsiteX133" fmla="*/ 190654 w 390205"/>
                <a:gd name="connsiteY133" fmla="*/ 83891 h 152529"/>
                <a:gd name="connsiteX134" fmla="*/ 193196 w 390205"/>
                <a:gd name="connsiteY134" fmla="*/ 83891 h 152529"/>
                <a:gd name="connsiteX135" fmla="*/ 195739 w 390205"/>
                <a:gd name="connsiteY135" fmla="*/ 86433 h 152529"/>
                <a:gd name="connsiteX136" fmla="*/ 198281 w 390205"/>
                <a:gd name="connsiteY136" fmla="*/ 88975 h 152529"/>
                <a:gd name="connsiteX137" fmla="*/ 198281 w 390205"/>
                <a:gd name="connsiteY137" fmla="*/ 91518 h 152529"/>
                <a:gd name="connsiteX138" fmla="*/ 200823 w 390205"/>
                <a:gd name="connsiteY138" fmla="*/ 94060 h 152529"/>
                <a:gd name="connsiteX139" fmla="*/ 203364 w 390205"/>
                <a:gd name="connsiteY139" fmla="*/ 94060 h 152529"/>
                <a:gd name="connsiteX140" fmla="*/ 210991 w 390205"/>
                <a:gd name="connsiteY140" fmla="*/ 99144 h 152529"/>
                <a:gd name="connsiteX141" fmla="*/ 221159 w 390205"/>
                <a:gd name="connsiteY141" fmla="*/ 105499 h 152529"/>
                <a:gd name="connsiteX142" fmla="*/ 221159 w 390205"/>
                <a:gd name="connsiteY142" fmla="*/ 108041 h 152529"/>
                <a:gd name="connsiteX143" fmla="*/ 223701 w 390205"/>
                <a:gd name="connsiteY143" fmla="*/ 108041 h 152529"/>
                <a:gd name="connsiteX144" fmla="*/ 226244 w 390205"/>
                <a:gd name="connsiteY144" fmla="*/ 110584 h 152529"/>
                <a:gd name="connsiteX145" fmla="*/ 228785 w 390205"/>
                <a:gd name="connsiteY145" fmla="*/ 110584 h 152529"/>
                <a:gd name="connsiteX146" fmla="*/ 228785 w 390205"/>
                <a:gd name="connsiteY146" fmla="*/ 113126 h 152529"/>
                <a:gd name="connsiteX147" fmla="*/ 231327 w 390205"/>
                <a:gd name="connsiteY147" fmla="*/ 115668 h 152529"/>
                <a:gd name="connsiteX148" fmla="*/ 233869 w 390205"/>
                <a:gd name="connsiteY148" fmla="*/ 118210 h 152529"/>
                <a:gd name="connsiteX149" fmla="*/ 238954 w 390205"/>
                <a:gd name="connsiteY149" fmla="*/ 123294 h 152529"/>
                <a:gd name="connsiteX150" fmla="*/ 241495 w 390205"/>
                <a:gd name="connsiteY150" fmla="*/ 123294 h 152529"/>
                <a:gd name="connsiteX151" fmla="*/ 244038 w 390205"/>
                <a:gd name="connsiteY151" fmla="*/ 125837 h 152529"/>
                <a:gd name="connsiteX152" fmla="*/ 246580 w 390205"/>
                <a:gd name="connsiteY152" fmla="*/ 128378 h 152529"/>
                <a:gd name="connsiteX153" fmla="*/ 249122 w 390205"/>
                <a:gd name="connsiteY153" fmla="*/ 133463 h 152529"/>
                <a:gd name="connsiteX154" fmla="*/ 249122 w 390205"/>
                <a:gd name="connsiteY154" fmla="*/ 136005 h 152529"/>
                <a:gd name="connsiteX155" fmla="*/ 249122 w 390205"/>
                <a:gd name="connsiteY155" fmla="*/ 138548 h 152529"/>
                <a:gd name="connsiteX156" fmla="*/ 246580 w 390205"/>
                <a:gd name="connsiteY156" fmla="*/ 138548 h 152529"/>
                <a:gd name="connsiteX157" fmla="*/ 244038 w 390205"/>
                <a:gd name="connsiteY157" fmla="*/ 141089 h 152529"/>
                <a:gd name="connsiteX158" fmla="*/ 241495 w 390205"/>
                <a:gd name="connsiteY158" fmla="*/ 141089 h 152529"/>
                <a:gd name="connsiteX159" fmla="*/ 241495 w 390205"/>
                <a:gd name="connsiteY159" fmla="*/ 143631 h 152529"/>
                <a:gd name="connsiteX160" fmla="*/ 238954 w 390205"/>
                <a:gd name="connsiteY160" fmla="*/ 143631 h 152529"/>
                <a:gd name="connsiteX161" fmla="*/ 238954 w 390205"/>
                <a:gd name="connsiteY161" fmla="*/ 138548 h 152529"/>
                <a:gd name="connsiteX162" fmla="*/ 236412 w 390205"/>
                <a:gd name="connsiteY162" fmla="*/ 136005 h 152529"/>
                <a:gd name="connsiteX163" fmla="*/ 233869 w 390205"/>
                <a:gd name="connsiteY163" fmla="*/ 136005 h 152529"/>
                <a:gd name="connsiteX164" fmla="*/ 231327 w 390205"/>
                <a:gd name="connsiteY164" fmla="*/ 133463 h 152529"/>
                <a:gd name="connsiteX165" fmla="*/ 228785 w 390205"/>
                <a:gd name="connsiteY165" fmla="*/ 133463 h 152529"/>
                <a:gd name="connsiteX166" fmla="*/ 228785 w 390205"/>
                <a:gd name="connsiteY166" fmla="*/ 136005 h 152529"/>
                <a:gd name="connsiteX167" fmla="*/ 221159 w 390205"/>
                <a:gd name="connsiteY167" fmla="*/ 136005 h 152529"/>
                <a:gd name="connsiteX168" fmla="*/ 221159 w 390205"/>
                <a:gd name="connsiteY168" fmla="*/ 130921 h 152529"/>
                <a:gd name="connsiteX169" fmla="*/ 216075 w 390205"/>
                <a:gd name="connsiteY169" fmla="*/ 130921 h 152529"/>
                <a:gd name="connsiteX170" fmla="*/ 213533 w 390205"/>
                <a:gd name="connsiteY170" fmla="*/ 128378 h 152529"/>
                <a:gd name="connsiteX171" fmla="*/ 210991 w 390205"/>
                <a:gd name="connsiteY171" fmla="*/ 125837 h 152529"/>
                <a:gd name="connsiteX172" fmla="*/ 210991 w 390205"/>
                <a:gd name="connsiteY172" fmla="*/ 123294 h 152529"/>
                <a:gd name="connsiteX173" fmla="*/ 208449 w 390205"/>
                <a:gd name="connsiteY173" fmla="*/ 125837 h 152529"/>
                <a:gd name="connsiteX174" fmla="*/ 208449 w 390205"/>
                <a:gd name="connsiteY174" fmla="*/ 120752 h 152529"/>
                <a:gd name="connsiteX175" fmla="*/ 205907 w 390205"/>
                <a:gd name="connsiteY175" fmla="*/ 120752 h 152529"/>
                <a:gd name="connsiteX176" fmla="*/ 200823 w 390205"/>
                <a:gd name="connsiteY176" fmla="*/ 115668 h 152529"/>
                <a:gd name="connsiteX177" fmla="*/ 198281 w 390205"/>
                <a:gd name="connsiteY177" fmla="*/ 113126 h 152529"/>
                <a:gd name="connsiteX178" fmla="*/ 195739 w 390205"/>
                <a:gd name="connsiteY178" fmla="*/ 110584 h 152529"/>
                <a:gd name="connsiteX179" fmla="*/ 193196 w 390205"/>
                <a:gd name="connsiteY179" fmla="*/ 110584 h 152529"/>
                <a:gd name="connsiteX180" fmla="*/ 190654 w 390205"/>
                <a:gd name="connsiteY180" fmla="*/ 110584 h 152529"/>
                <a:gd name="connsiteX181" fmla="*/ 188113 w 390205"/>
                <a:gd name="connsiteY181" fmla="*/ 110584 h 152529"/>
                <a:gd name="connsiteX182" fmla="*/ 183028 w 390205"/>
                <a:gd name="connsiteY182" fmla="*/ 101686 h 152529"/>
                <a:gd name="connsiteX183" fmla="*/ 183028 w 390205"/>
                <a:gd name="connsiteY183" fmla="*/ 99144 h 152529"/>
                <a:gd name="connsiteX184" fmla="*/ 177944 w 390205"/>
                <a:gd name="connsiteY184" fmla="*/ 96601 h 152529"/>
                <a:gd name="connsiteX185" fmla="*/ 170318 w 390205"/>
                <a:gd name="connsiteY185" fmla="*/ 90246 h 152529"/>
                <a:gd name="connsiteX186" fmla="*/ 170318 w 390205"/>
                <a:gd name="connsiteY186" fmla="*/ 87705 h 152529"/>
                <a:gd name="connsiteX187" fmla="*/ 167776 w 390205"/>
                <a:gd name="connsiteY187" fmla="*/ 85162 h 152529"/>
                <a:gd name="connsiteX188" fmla="*/ 165234 w 390205"/>
                <a:gd name="connsiteY188" fmla="*/ 80078 h 152529"/>
                <a:gd name="connsiteX189" fmla="*/ 162692 w 390205"/>
                <a:gd name="connsiteY189" fmla="*/ 80078 h 152529"/>
                <a:gd name="connsiteX190" fmla="*/ 162692 w 390205"/>
                <a:gd name="connsiteY190" fmla="*/ 77535 h 152529"/>
                <a:gd name="connsiteX191" fmla="*/ 160150 w 390205"/>
                <a:gd name="connsiteY191" fmla="*/ 74994 h 152529"/>
                <a:gd name="connsiteX192" fmla="*/ 157608 w 390205"/>
                <a:gd name="connsiteY192" fmla="*/ 72451 h 152529"/>
                <a:gd name="connsiteX193" fmla="*/ 155066 w 390205"/>
                <a:gd name="connsiteY193" fmla="*/ 72451 h 152529"/>
                <a:gd name="connsiteX194" fmla="*/ 155066 w 390205"/>
                <a:gd name="connsiteY194" fmla="*/ 69909 h 152529"/>
                <a:gd name="connsiteX195" fmla="*/ 149982 w 390205"/>
                <a:gd name="connsiteY195" fmla="*/ 67367 h 152529"/>
                <a:gd name="connsiteX196" fmla="*/ 149982 w 390205"/>
                <a:gd name="connsiteY196" fmla="*/ 64825 h 152529"/>
                <a:gd name="connsiteX197" fmla="*/ 149982 w 390205"/>
                <a:gd name="connsiteY197" fmla="*/ 62283 h 152529"/>
                <a:gd name="connsiteX198" fmla="*/ 147440 w 390205"/>
                <a:gd name="connsiteY198" fmla="*/ 57198 h 152529"/>
                <a:gd name="connsiteX199" fmla="*/ 144898 w 390205"/>
                <a:gd name="connsiteY199" fmla="*/ 57198 h 152529"/>
                <a:gd name="connsiteX200" fmla="*/ 144898 w 390205"/>
                <a:gd name="connsiteY200" fmla="*/ 54656 h 152529"/>
                <a:gd name="connsiteX201" fmla="*/ 144898 w 390205"/>
                <a:gd name="connsiteY201" fmla="*/ 54656 h 152529"/>
                <a:gd name="connsiteX202" fmla="*/ 144898 w 390205"/>
                <a:gd name="connsiteY202" fmla="*/ 52114 h 152529"/>
                <a:gd name="connsiteX203" fmla="*/ 144898 w 390205"/>
                <a:gd name="connsiteY203" fmla="*/ 49572 h 152529"/>
                <a:gd name="connsiteX204" fmla="*/ 144898 w 390205"/>
                <a:gd name="connsiteY204" fmla="*/ 50843 h 152529"/>
                <a:gd name="connsiteX205" fmla="*/ 142355 w 390205"/>
                <a:gd name="connsiteY205" fmla="*/ 45758 h 152529"/>
                <a:gd name="connsiteX206" fmla="*/ 139813 w 390205"/>
                <a:gd name="connsiteY206" fmla="*/ 43217 h 152529"/>
                <a:gd name="connsiteX207" fmla="*/ 137272 w 390205"/>
                <a:gd name="connsiteY207" fmla="*/ 43217 h 152529"/>
                <a:gd name="connsiteX208" fmla="*/ 137272 w 390205"/>
                <a:gd name="connsiteY208" fmla="*/ 40675 h 152529"/>
                <a:gd name="connsiteX209" fmla="*/ 134729 w 390205"/>
                <a:gd name="connsiteY209" fmla="*/ 43217 h 152529"/>
                <a:gd name="connsiteX210" fmla="*/ 132187 w 390205"/>
                <a:gd name="connsiteY210" fmla="*/ 43217 h 152529"/>
                <a:gd name="connsiteX211" fmla="*/ 129645 w 390205"/>
                <a:gd name="connsiteY211" fmla="*/ 43217 h 152529"/>
                <a:gd name="connsiteX212" fmla="*/ 129645 w 390205"/>
                <a:gd name="connsiteY212" fmla="*/ 40675 h 152529"/>
                <a:gd name="connsiteX213" fmla="*/ 129645 w 390205"/>
                <a:gd name="connsiteY213" fmla="*/ 38132 h 152529"/>
                <a:gd name="connsiteX214" fmla="*/ 129645 w 390205"/>
                <a:gd name="connsiteY214" fmla="*/ 35590 h 152529"/>
                <a:gd name="connsiteX215" fmla="*/ 129645 w 390205"/>
                <a:gd name="connsiteY215" fmla="*/ 33048 h 152529"/>
                <a:gd name="connsiteX216" fmla="*/ 132187 w 390205"/>
                <a:gd name="connsiteY216" fmla="*/ 33048 h 152529"/>
                <a:gd name="connsiteX217" fmla="*/ 134729 w 390205"/>
                <a:gd name="connsiteY217" fmla="*/ 33048 h 152529"/>
                <a:gd name="connsiteX218" fmla="*/ 137272 w 390205"/>
                <a:gd name="connsiteY218" fmla="*/ 36862 h 152529"/>
                <a:gd name="connsiteX219" fmla="*/ 128374 w 390205"/>
                <a:gd name="connsiteY219" fmla="*/ 30506 h 152529"/>
                <a:gd name="connsiteX220" fmla="*/ 125832 w 390205"/>
                <a:gd name="connsiteY220" fmla="*/ 30506 h 152529"/>
                <a:gd name="connsiteX221" fmla="*/ 125832 w 390205"/>
                <a:gd name="connsiteY221" fmla="*/ 27964 h 152529"/>
                <a:gd name="connsiteX222" fmla="*/ 123290 w 390205"/>
                <a:gd name="connsiteY222" fmla="*/ 25422 h 152529"/>
                <a:gd name="connsiteX223" fmla="*/ 123290 w 390205"/>
                <a:gd name="connsiteY223" fmla="*/ 22879 h 152529"/>
                <a:gd name="connsiteX224" fmla="*/ 123290 w 390205"/>
                <a:gd name="connsiteY224" fmla="*/ 20337 h 152529"/>
                <a:gd name="connsiteX225" fmla="*/ 120748 w 390205"/>
                <a:gd name="connsiteY225" fmla="*/ 20337 h 152529"/>
                <a:gd name="connsiteX226" fmla="*/ 120748 w 390205"/>
                <a:gd name="connsiteY226" fmla="*/ 17795 h 152529"/>
                <a:gd name="connsiteX227" fmla="*/ 123290 w 390205"/>
                <a:gd name="connsiteY227" fmla="*/ 17795 h 152529"/>
                <a:gd name="connsiteX228" fmla="*/ 123290 w 390205"/>
                <a:gd name="connsiteY228" fmla="*/ 15253 h 152529"/>
                <a:gd name="connsiteX229" fmla="*/ 125832 w 390205"/>
                <a:gd name="connsiteY229" fmla="*/ 15253 h 152529"/>
                <a:gd name="connsiteX230" fmla="*/ 125832 w 390205"/>
                <a:gd name="connsiteY230" fmla="*/ 12711 h 152529"/>
                <a:gd name="connsiteX231" fmla="*/ 125832 w 390205"/>
                <a:gd name="connsiteY231" fmla="*/ 15253 h 152529"/>
                <a:gd name="connsiteX232" fmla="*/ 128374 w 390205"/>
                <a:gd name="connsiteY232" fmla="*/ 15253 h 152529"/>
                <a:gd name="connsiteX233" fmla="*/ 130917 w 390205"/>
                <a:gd name="connsiteY233" fmla="*/ 17795 h 152529"/>
                <a:gd name="connsiteX234" fmla="*/ 130917 w 390205"/>
                <a:gd name="connsiteY234" fmla="*/ 20337 h 152529"/>
                <a:gd name="connsiteX235" fmla="*/ 130917 w 390205"/>
                <a:gd name="connsiteY235" fmla="*/ 22879 h 152529"/>
                <a:gd name="connsiteX236" fmla="*/ 133458 w 390205"/>
                <a:gd name="connsiteY236" fmla="*/ 22879 h 152529"/>
                <a:gd name="connsiteX237" fmla="*/ 133458 w 390205"/>
                <a:gd name="connsiteY237" fmla="*/ 25422 h 152529"/>
                <a:gd name="connsiteX238" fmla="*/ 133458 w 390205"/>
                <a:gd name="connsiteY238" fmla="*/ 27964 h 152529"/>
                <a:gd name="connsiteX239" fmla="*/ 130917 w 390205"/>
                <a:gd name="connsiteY239" fmla="*/ 27964 h 152529"/>
                <a:gd name="connsiteX240" fmla="*/ 130917 w 390205"/>
                <a:gd name="connsiteY240" fmla="*/ 30506 h 152529"/>
                <a:gd name="connsiteX241" fmla="*/ 128374 w 390205"/>
                <a:gd name="connsiteY241" fmla="*/ 30506 h 152529"/>
                <a:gd name="connsiteX242" fmla="*/ 5084 w 390205"/>
                <a:gd name="connsiteY242" fmla="*/ 8898 h 152529"/>
                <a:gd name="connsiteX243" fmla="*/ 5084 w 390205"/>
                <a:gd name="connsiteY243" fmla="*/ 11440 h 152529"/>
                <a:gd name="connsiteX244" fmla="*/ 2542 w 390205"/>
                <a:gd name="connsiteY244" fmla="*/ 8898 h 152529"/>
                <a:gd name="connsiteX245" fmla="*/ 0 w 390205"/>
                <a:gd name="connsiteY245" fmla="*/ 8898 h 152529"/>
                <a:gd name="connsiteX246" fmla="*/ 0 w 390205"/>
                <a:gd name="connsiteY246" fmla="*/ 6355 h 152529"/>
                <a:gd name="connsiteX247" fmla="*/ 0 w 390205"/>
                <a:gd name="connsiteY247" fmla="*/ 3813 h 152529"/>
                <a:gd name="connsiteX248" fmla="*/ 0 w 390205"/>
                <a:gd name="connsiteY248" fmla="*/ 1271 h 152529"/>
                <a:gd name="connsiteX249" fmla="*/ 2542 w 390205"/>
                <a:gd name="connsiteY249" fmla="*/ 1271 h 152529"/>
                <a:gd name="connsiteX250" fmla="*/ 2542 w 390205"/>
                <a:gd name="connsiteY250" fmla="*/ 0 h 152529"/>
                <a:gd name="connsiteX251" fmla="*/ 5084 w 390205"/>
                <a:gd name="connsiteY251" fmla="*/ 0 h 152529"/>
                <a:gd name="connsiteX252" fmla="*/ 7627 w 390205"/>
                <a:gd name="connsiteY252" fmla="*/ 2542 h 152529"/>
                <a:gd name="connsiteX253" fmla="*/ 7627 w 390205"/>
                <a:gd name="connsiteY253" fmla="*/ 5085 h 152529"/>
                <a:gd name="connsiteX254" fmla="*/ 7627 w 390205"/>
                <a:gd name="connsiteY254" fmla="*/ 7626 h 152529"/>
                <a:gd name="connsiteX255" fmla="*/ 7627 w 390205"/>
                <a:gd name="connsiteY255" fmla="*/ 10168 h 152529"/>
                <a:gd name="connsiteX256" fmla="*/ 5084 w 390205"/>
                <a:gd name="connsiteY256" fmla="*/ 10168 h 15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390205" h="152529">
                  <a:moveTo>
                    <a:pt x="259290" y="151258"/>
                  </a:moveTo>
                  <a:lnTo>
                    <a:pt x="256748" y="151258"/>
                  </a:lnTo>
                  <a:lnTo>
                    <a:pt x="256748" y="148716"/>
                  </a:lnTo>
                  <a:lnTo>
                    <a:pt x="254206" y="146174"/>
                  </a:lnTo>
                  <a:lnTo>
                    <a:pt x="254206" y="143631"/>
                  </a:lnTo>
                  <a:lnTo>
                    <a:pt x="254206" y="141089"/>
                  </a:lnTo>
                  <a:lnTo>
                    <a:pt x="254206" y="139818"/>
                  </a:lnTo>
                  <a:lnTo>
                    <a:pt x="256748" y="139818"/>
                  </a:lnTo>
                  <a:lnTo>
                    <a:pt x="256748" y="137276"/>
                  </a:lnTo>
                  <a:lnTo>
                    <a:pt x="259290" y="137276"/>
                  </a:lnTo>
                  <a:lnTo>
                    <a:pt x="259290" y="139818"/>
                  </a:lnTo>
                  <a:lnTo>
                    <a:pt x="261832" y="139818"/>
                  </a:lnTo>
                  <a:lnTo>
                    <a:pt x="261832" y="142361"/>
                  </a:lnTo>
                  <a:lnTo>
                    <a:pt x="261832" y="144903"/>
                  </a:lnTo>
                  <a:lnTo>
                    <a:pt x="264374" y="144903"/>
                  </a:lnTo>
                  <a:lnTo>
                    <a:pt x="264374" y="147444"/>
                  </a:lnTo>
                  <a:lnTo>
                    <a:pt x="261832" y="149987"/>
                  </a:lnTo>
                  <a:lnTo>
                    <a:pt x="261832" y="152529"/>
                  </a:lnTo>
                  <a:lnTo>
                    <a:pt x="259290" y="152529"/>
                  </a:lnTo>
                  <a:close/>
                  <a:moveTo>
                    <a:pt x="387664" y="137276"/>
                  </a:moveTo>
                  <a:lnTo>
                    <a:pt x="385122" y="137276"/>
                  </a:lnTo>
                  <a:lnTo>
                    <a:pt x="382580" y="134734"/>
                  </a:lnTo>
                  <a:lnTo>
                    <a:pt x="382580" y="132192"/>
                  </a:lnTo>
                  <a:lnTo>
                    <a:pt x="382580" y="129650"/>
                  </a:lnTo>
                  <a:lnTo>
                    <a:pt x="382580" y="127108"/>
                  </a:lnTo>
                  <a:lnTo>
                    <a:pt x="385122" y="127108"/>
                  </a:lnTo>
                  <a:lnTo>
                    <a:pt x="387664" y="127108"/>
                  </a:lnTo>
                  <a:lnTo>
                    <a:pt x="390206" y="127108"/>
                  </a:lnTo>
                  <a:lnTo>
                    <a:pt x="390206" y="129650"/>
                  </a:lnTo>
                  <a:lnTo>
                    <a:pt x="390206" y="132192"/>
                  </a:lnTo>
                  <a:lnTo>
                    <a:pt x="390206" y="134734"/>
                  </a:lnTo>
                  <a:lnTo>
                    <a:pt x="387664" y="134734"/>
                  </a:lnTo>
                  <a:lnTo>
                    <a:pt x="387664" y="137276"/>
                  </a:lnTo>
                  <a:close/>
                  <a:moveTo>
                    <a:pt x="275813" y="95331"/>
                  </a:moveTo>
                  <a:lnTo>
                    <a:pt x="275813" y="97873"/>
                  </a:lnTo>
                  <a:lnTo>
                    <a:pt x="278355" y="97873"/>
                  </a:lnTo>
                  <a:lnTo>
                    <a:pt x="278355" y="100415"/>
                  </a:lnTo>
                  <a:lnTo>
                    <a:pt x="278355" y="102957"/>
                  </a:lnTo>
                  <a:lnTo>
                    <a:pt x="278355" y="105499"/>
                  </a:lnTo>
                  <a:lnTo>
                    <a:pt x="275813" y="105499"/>
                  </a:lnTo>
                  <a:lnTo>
                    <a:pt x="273271" y="105499"/>
                  </a:lnTo>
                  <a:lnTo>
                    <a:pt x="270730" y="100415"/>
                  </a:lnTo>
                  <a:lnTo>
                    <a:pt x="268187" y="97873"/>
                  </a:lnTo>
                  <a:lnTo>
                    <a:pt x="268187" y="95331"/>
                  </a:lnTo>
                  <a:lnTo>
                    <a:pt x="268187" y="92788"/>
                  </a:lnTo>
                  <a:lnTo>
                    <a:pt x="273271" y="92788"/>
                  </a:lnTo>
                  <a:lnTo>
                    <a:pt x="273271" y="95331"/>
                  </a:lnTo>
                  <a:lnTo>
                    <a:pt x="275813" y="95331"/>
                  </a:lnTo>
                  <a:close/>
                  <a:moveTo>
                    <a:pt x="268187" y="87705"/>
                  </a:moveTo>
                  <a:lnTo>
                    <a:pt x="265645" y="87705"/>
                  </a:lnTo>
                  <a:lnTo>
                    <a:pt x="265645" y="85162"/>
                  </a:lnTo>
                  <a:lnTo>
                    <a:pt x="263103" y="82620"/>
                  </a:lnTo>
                  <a:lnTo>
                    <a:pt x="263103" y="80078"/>
                  </a:lnTo>
                  <a:lnTo>
                    <a:pt x="265645" y="80078"/>
                  </a:lnTo>
                  <a:lnTo>
                    <a:pt x="265645" y="77535"/>
                  </a:lnTo>
                  <a:lnTo>
                    <a:pt x="268187" y="77535"/>
                  </a:lnTo>
                  <a:lnTo>
                    <a:pt x="270730" y="77535"/>
                  </a:lnTo>
                  <a:lnTo>
                    <a:pt x="273271" y="80078"/>
                  </a:lnTo>
                  <a:lnTo>
                    <a:pt x="273271" y="82620"/>
                  </a:lnTo>
                  <a:lnTo>
                    <a:pt x="273271" y="85162"/>
                  </a:lnTo>
                  <a:lnTo>
                    <a:pt x="270730" y="85162"/>
                  </a:lnTo>
                  <a:lnTo>
                    <a:pt x="270730" y="87705"/>
                  </a:lnTo>
                  <a:lnTo>
                    <a:pt x="268187" y="87705"/>
                  </a:lnTo>
                  <a:close/>
                  <a:moveTo>
                    <a:pt x="251664" y="67367"/>
                  </a:moveTo>
                  <a:lnTo>
                    <a:pt x="249122" y="67367"/>
                  </a:lnTo>
                  <a:lnTo>
                    <a:pt x="249122" y="69909"/>
                  </a:lnTo>
                  <a:lnTo>
                    <a:pt x="249122" y="74994"/>
                  </a:lnTo>
                  <a:lnTo>
                    <a:pt x="251664" y="74994"/>
                  </a:lnTo>
                  <a:lnTo>
                    <a:pt x="254206" y="74994"/>
                  </a:lnTo>
                  <a:lnTo>
                    <a:pt x="254206" y="77535"/>
                  </a:lnTo>
                  <a:lnTo>
                    <a:pt x="256748" y="80078"/>
                  </a:lnTo>
                  <a:lnTo>
                    <a:pt x="256748" y="82620"/>
                  </a:lnTo>
                  <a:lnTo>
                    <a:pt x="254206" y="85162"/>
                  </a:lnTo>
                  <a:lnTo>
                    <a:pt x="254206" y="87705"/>
                  </a:lnTo>
                  <a:lnTo>
                    <a:pt x="251664" y="85162"/>
                  </a:lnTo>
                  <a:lnTo>
                    <a:pt x="246580" y="82620"/>
                  </a:lnTo>
                  <a:lnTo>
                    <a:pt x="244038" y="82620"/>
                  </a:lnTo>
                  <a:lnTo>
                    <a:pt x="244038" y="80078"/>
                  </a:lnTo>
                  <a:lnTo>
                    <a:pt x="241495" y="77535"/>
                  </a:lnTo>
                  <a:lnTo>
                    <a:pt x="241495" y="74994"/>
                  </a:lnTo>
                  <a:lnTo>
                    <a:pt x="244038" y="74994"/>
                  </a:lnTo>
                  <a:lnTo>
                    <a:pt x="246580" y="72451"/>
                  </a:lnTo>
                  <a:lnTo>
                    <a:pt x="246580" y="69909"/>
                  </a:lnTo>
                  <a:lnTo>
                    <a:pt x="244038" y="67367"/>
                  </a:lnTo>
                  <a:lnTo>
                    <a:pt x="241495" y="67367"/>
                  </a:lnTo>
                  <a:lnTo>
                    <a:pt x="241495" y="69909"/>
                  </a:lnTo>
                  <a:lnTo>
                    <a:pt x="241495" y="67367"/>
                  </a:lnTo>
                  <a:lnTo>
                    <a:pt x="241495" y="64825"/>
                  </a:lnTo>
                  <a:lnTo>
                    <a:pt x="244038" y="64825"/>
                  </a:lnTo>
                  <a:lnTo>
                    <a:pt x="246580" y="64825"/>
                  </a:lnTo>
                  <a:lnTo>
                    <a:pt x="249122" y="64825"/>
                  </a:lnTo>
                  <a:lnTo>
                    <a:pt x="251664" y="67367"/>
                  </a:lnTo>
                  <a:close/>
                  <a:moveTo>
                    <a:pt x="231327" y="62283"/>
                  </a:moveTo>
                  <a:lnTo>
                    <a:pt x="228785" y="64825"/>
                  </a:lnTo>
                  <a:lnTo>
                    <a:pt x="226244" y="64825"/>
                  </a:lnTo>
                  <a:lnTo>
                    <a:pt x="226244" y="67367"/>
                  </a:lnTo>
                  <a:lnTo>
                    <a:pt x="226244" y="69909"/>
                  </a:lnTo>
                  <a:lnTo>
                    <a:pt x="223701" y="69909"/>
                  </a:lnTo>
                  <a:lnTo>
                    <a:pt x="223701" y="72451"/>
                  </a:lnTo>
                  <a:lnTo>
                    <a:pt x="221159" y="72451"/>
                  </a:lnTo>
                  <a:lnTo>
                    <a:pt x="218617" y="72451"/>
                  </a:lnTo>
                  <a:lnTo>
                    <a:pt x="218617" y="69909"/>
                  </a:lnTo>
                  <a:lnTo>
                    <a:pt x="218617" y="67367"/>
                  </a:lnTo>
                  <a:lnTo>
                    <a:pt x="218617" y="64825"/>
                  </a:lnTo>
                  <a:lnTo>
                    <a:pt x="218617" y="62283"/>
                  </a:lnTo>
                  <a:lnTo>
                    <a:pt x="221159" y="62283"/>
                  </a:lnTo>
                  <a:lnTo>
                    <a:pt x="223701" y="62283"/>
                  </a:lnTo>
                  <a:lnTo>
                    <a:pt x="223701" y="59741"/>
                  </a:lnTo>
                  <a:lnTo>
                    <a:pt x="223701" y="57198"/>
                  </a:lnTo>
                  <a:lnTo>
                    <a:pt x="223701" y="54656"/>
                  </a:lnTo>
                  <a:lnTo>
                    <a:pt x="226244" y="54656"/>
                  </a:lnTo>
                  <a:lnTo>
                    <a:pt x="228785" y="54656"/>
                  </a:lnTo>
                  <a:lnTo>
                    <a:pt x="231327" y="57198"/>
                  </a:lnTo>
                  <a:lnTo>
                    <a:pt x="231327" y="59741"/>
                  </a:lnTo>
                  <a:lnTo>
                    <a:pt x="231327" y="62283"/>
                  </a:lnTo>
                  <a:close/>
                  <a:moveTo>
                    <a:pt x="137272" y="36862"/>
                  </a:moveTo>
                  <a:lnTo>
                    <a:pt x="144898" y="39403"/>
                  </a:lnTo>
                  <a:lnTo>
                    <a:pt x="147440" y="41945"/>
                  </a:lnTo>
                  <a:lnTo>
                    <a:pt x="147440" y="44488"/>
                  </a:lnTo>
                  <a:lnTo>
                    <a:pt x="149982" y="47030"/>
                  </a:lnTo>
                  <a:lnTo>
                    <a:pt x="152523" y="47030"/>
                  </a:lnTo>
                  <a:lnTo>
                    <a:pt x="157608" y="49572"/>
                  </a:lnTo>
                  <a:lnTo>
                    <a:pt x="160150" y="52114"/>
                  </a:lnTo>
                  <a:lnTo>
                    <a:pt x="160150" y="54656"/>
                  </a:lnTo>
                  <a:lnTo>
                    <a:pt x="162692" y="57198"/>
                  </a:lnTo>
                  <a:lnTo>
                    <a:pt x="165234" y="59741"/>
                  </a:lnTo>
                  <a:lnTo>
                    <a:pt x="170318" y="62283"/>
                  </a:lnTo>
                  <a:lnTo>
                    <a:pt x="170318" y="64825"/>
                  </a:lnTo>
                  <a:lnTo>
                    <a:pt x="177944" y="69909"/>
                  </a:lnTo>
                  <a:lnTo>
                    <a:pt x="180486" y="69909"/>
                  </a:lnTo>
                  <a:lnTo>
                    <a:pt x="183028" y="69909"/>
                  </a:lnTo>
                  <a:lnTo>
                    <a:pt x="185571" y="72451"/>
                  </a:lnTo>
                  <a:lnTo>
                    <a:pt x="185571" y="74994"/>
                  </a:lnTo>
                  <a:lnTo>
                    <a:pt x="190654" y="83891"/>
                  </a:lnTo>
                  <a:lnTo>
                    <a:pt x="193196" y="83891"/>
                  </a:lnTo>
                  <a:lnTo>
                    <a:pt x="195739" y="86433"/>
                  </a:lnTo>
                  <a:lnTo>
                    <a:pt x="198281" y="88975"/>
                  </a:lnTo>
                  <a:lnTo>
                    <a:pt x="198281" y="91518"/>
                  </a:lnTo>
                  <a:lnTo>
                    <a:pt x="200823" y="94060"/>
                  </a:lnTo>
                  <a:lnTo>
                    <a:pt x="203364" y="94060"/>
                  </a:lnTo>
                  <a:lnTo>
                    <a:pt x="210991" y="99144"/>
                  </a:lnTo>
                  <a:lnTo>
                    <a:pt x="221159" y="105499"/>
                  </a:lnTo>
                  <a:lnTo>
                    <a:pt x="221159" y="108041"/>
                  </a:lnTo>
                  <a:lnTo>
                    <a:pt x="223701" y="108041"/>
                  </a:lnTo>
                  <a:lnTo>
                    <a:pt x="226244" y="110584"/>
                  </a:lnTo>
                  <a:lnTo>
                    <a:pt x="228785" y="110584"/>
                  </a:lnTo>
                  <a:lnTo>
                    <a:pt x="228785" y="113126"/>
                  </a:lnTo>
                  <a:lnTo>
                    <a:pt x="231327" y="115668"/>
                  </a:lnTo>
                  <a:lnTo>
                    <a:pt x="233869" y="118210"/>
                  </a:lnTo>
                  <a:lnTo>
                    <a:pt x="238954" y="123294"/>
                  </a:lnTo>
                  <a:lnTo>
                    <a:pt x="241495" y="123294"/>
                  </a:lnTo>
                  <a:lnTo>
                    <a:pt x="244038" y="125837"/>
                  </a:lnTo>
                  <a:lnTo>
                    <a:pt x="246580" y="128378"/>
                  </a:lnTo>
                  <a:lnTo>
                    <a:pt x="249122" y="133463"/>
                  </a:lnTo>
                  <a:lnTo>
                    <a:pt x="249122" y="136005"/>
                  </a:lnTo>
                  <a:lnTo>
                    <a:pt x="249122" y="138548"/>
                  </a:lnTo>
                  <a:lnTo>
                    <a:pt x="246580" y="138548"/>
                  </a:lnTo>
                  <a:lnTo>
                    <a:pt x="244038" y="141089"/>
                  </a:lnTo>
                  <a:lnTo>
                    <a:pt x="241495" y="141089"/>
                  </a:lnTo>
                  <a:lnTo>
                    <a:pt x="241495" y="143631"/>
                  </a:lnTo>
                  <a:lnTo>
                    <a:pt x="238954" y="143631"/>
                  </a:lnTo>
                  <a:lnTo>
                    <a:pt x="238954" y="138548"/>
                  </a:lnTo>
                  <a:lnTo>
                    <a:pt x="236412" y="136005"/>
                  </a:lnTo>
                  <a:lnTo>
                    <a:pt x="233869" y="136005"/>
                  </a:lnTo>
                  <a:lnTo>
                    <a:pt x="231327" y="133463"/>
                  </a:lnTo>
                  <a:lnTo>
                    <a:pt x="228785" y="133463"/>
                  </a:lnTo>
                  <a:lnTo>
                    <a:pt x="228785" y="136005"/>
                  </a:lnTo>
                  <a:lnTo>
                    <a:pt x="221159" y="136005"/>
                  </a:lnTo>
                  <a:lnTo>
                    <a:pt x="221159" y="130921"/>
                  </a:lnTo>
                  <a:lnTo>
                    <a:pt x="216075" y="130921"/>
                  </a:lnTo>
                  <a:lnTo>
                    <a:pt x="213533" y="128378"/>
                  </a:lnTo>
                  <a:lnTo>
                    <a:pt x="210991" y="125837"/>
                  </a:lnTo>
                  <a:lnTo>
                    <a:pt x="210991" y="123294"/>
                  </a:lnTo>
                  <a:lnTo>
                    <a:pt x="208449" y="125837"/>
                  </a:lnTo>
                  <a:lnTo>
                    <a:pt x="208449" y="120752"/>
                  </a:lnTo>
                  <a:lnTo>
                    <a:pt x="205907" y="120752"/>
                  </a:lnTo>
                  <a:lnTo>
                    <a:pt x="200823" y="115668"/>
                  </a:lnTo>
                  <a:lnTo>
                    <a:pt x="198281" y="113126"/>
                  </a:lnTo>
                  <a:lnTo>
                    <a:pt x="195739" y="110584"/>
                  </a:lnTo>
                  <a:lnTo>
                    <a:pt x="193196" y="110584"/>
                  </a:lnTo>
                  <a:lnTo>
                    <a:pt x="190654" y="110584"/>
                  </a:lnTo>
                  <a:lnTo>
                    <a:pt x="188113" y="110584"/>
                  </a:lnTo>
                  <a:lnTo>
                    <a:pt x="183028" y="101686"/>
                  </a:lnTo>
                  <a:lnTo>
                    <a:pt x="183028" y="99144"/>
                  </a:lnTo>
                  <a:lnTo>
                    <a:pt x="177944" y="96601"/>
                  </a:lnTo>
                  <a:lnTo>
                    <a:pt x="170318" y="90246"/>
                  </a:lnTo>
                  <a:lnTo>
                    <a:pt x="170318" y="87705"/>
                  </a:lnTo>
                  <a:lnTo>
                    <a:pt x="167776" y="85162"/>
                  </a:lnTo>
                  <a:lnTo>
                    <a:pt x="165234" y="80078"/>
                  </a:lnTo>
                  <a:lnTo>
                    <a:pt x="162692" y="80078"/>
                  </a:lnTo>
                  <a:lnTo>
                    <a:pt x="162692" y="77535"/>
                  </a:lnTo>
                  <a:lnTo>
                    <a:pt x="160150" y="74994"/>
                  </a:lnTo>
                  <a:lnTo>
                    <a:pt x="157608" y="72451"/>
                  </a:lnTo>
                  <a:lnTo>
                    <a:pt x="155066" y="72451"/>
                  </a:lnTo>
                  <a:lnTo>
                    <a:pt x="155066" y="69909"/>
                  </a:lnTo>
                  <a:lnTo>
                    <a:pt x="149982" y="67367"/>
                  </a:lnTo>
                  <a:lnTo>
                    <a:pt x="149982" y="64825"/>
                  </a:lnTo>
                  <a:lnTo>
                    <a:pt x="149982" y="62283"/>
                  </a:lnTo>
                  <a:lnTo>
                    <a:pt x="147440" y="57198"/>
                  </a:lnTo>
                  <a:lnTo>
                    <a:pt x="144898" y="57198"/>
                  </a:lnTo>
                  <a:lnTo>
                    <a:pt x="144898" y="54656"/>
                  </a:lnTo>
                  <a:lnTo>
                    <a:pt x="144898" y="54656"/>
                  </a:lnTo>
                  <a:lnTo>
                    <a:pt x="144898" y="52114"/>
                  </a:lnTo>
                  <a:lnTo>
                    <a:pt x="144898" y="49572"/>
                  </a:lnTo>
                  <a:lnTo>
                    <a:pt x="144898" y="50843"/>
                  </a:lnTo>
                  <a:lnTo>
                    <a:pt x="142355" y="45758"/>
                  </a:lnTo>
                  <a:lnTo>
                    <a:pt x="139813" y="43217"/>
                  </a:lnTo>
                  <a:lnTo>
                    <a:pt x="137272" y="43217"/>
                  </a:lnTo>
                  <a:lnTo>
                    <a:pt x="137272" y="40675"/>
                  </a:lnTo>
                  <a:lnTo>
                    <a:pt x="134729" y="43217"/>
                  </a:lnTo>
                  <a:lnTo>
                    <a:pt x="132187" y="43217"/>
                  </a:lnTo>
                  <a:lnTo>
                    <a:pt x="129645" y="43217"/>
                  </a:lnTo>
                  <a:lnTo>
                    <a:pt x="129645" y="40675"/>
                  </a:lnTo>
                  <a:lnTo>
                    <a:pt x="129645" y="38132"/>
                  </a:lnTo>
                  <a:lnTo>
                    <a:pt x="129645" y="35590"/>
                  </a:lnTo>
                  <a:lnTo>
                    <a:pt x="129645" y="33048"/>
                  </a:lnTo>
                  <a:lnTo>
                    <a:pt x="132187" y="33048"/>
                  </a:lnTo>
                  <a:lnTo>
                    <a:pt x="134729" y="33048"/>
                  </a:lnTo>
                  <a:lnTo>
                    <a:pt x="137272" y="36862"/>
                  </a:lnTo>
                  <a:close/>
                  <a:moveTo>
                    <a:pt x="128374" y="30506"/>
                  </a:moveTo>
                  <a:lnTo>
                    <a:pt x="125832" y="30506"/>
                  </a:lnTo>
                  <a:lnTo>
                    <a:pt x="125832" y="27964"/>
                  </a:lnTo>
                  <a:lnTo>
                    <a:pt x="123290" y="25422"/>
                  </a:lnTo>
                  <a:lnTo>
                    <a:pt x="123290" y="22879"/>
                  </a:lnTo>
                  <a:lnTo>
                    <a:pt x="123290" y="20337"/>
                  </a:lnTo>
                  <a:lnTo>
                    <a:pt x="120748" y="20337"/>
                  </a:lnTo>
                  <a:lnTo>
                    <a:pt x="120748" y="17795"/>
                  </a:lnTo>
                  <a:lnTo>
                    <a:pt x="123290" y="17795"/>
                  </a:lnTo>
                  <a:lnTo>
                    <a:pt x="123290" y="15253"/>
                  </a:lnTo>
                  <a:lnTo>
                    <a:pt x="125832" y="15253"/>
                  </a:lnTo>
                  <a:lnTo>
                    <a:pt x="125832" y="12711"/>
                  </a:lnTo>
                  <a:lnTo>
                    <a:pt x="125832" y="15253"/>
                  </a:lnTo>
                  <a:lnTo>
                    <a:pt x="128374" y="15253"/>
                  </a:lnTo>
                  <a:lnTo>
                    <a:pt x="130917" y="17795"/>
                  </a:lnTo>
                  <a:lnTo>
                    <a:pt x="130917" y="20337"/>
                  </a:lnTo>
                  <a:lnTo>
                    <a:pt x="130917" y="22879"/>
                  </a:lnTo>
                  <a:lnTo>
                    <a:pt x="133458" y="22879"/>
                  </a:lnTo>
                  <a:lnTo>
                    <a:pt x="133458" y="25422"/>
                  </a:lnTo>
                  <a:lnTo>
                    <a:pt x="133458" y="27964"/>
                  </a:lnTo>
                  <a:lnTo>
                    <a:pt x="130917" y="27964"/>
                  </a:lnTo>
                  <a:lnTo>
                    <a:pt x="130917" y="30506"/>
                  </a:lnTo>
                  <a:lnTo>
                    <a:pt x="128374" y="30506"/>
                  </a:lnTo>
                  <a:close/>
                  <a:moveTo>
                    <a:pt x="5084" y="8898"/>
                  </a:moveTo>
                  <a:lnTo>
                    <a:pt x="5084" y="11440"/>
                  </a:lnTo>
                  <a:lnTo>
                    <a:pt x="2542" y="8898"/>
                  </a:lnTo>
                  <a:lnTo>
                    <a:pt x="0" y="8898"/>
                  </a:lnTo>
                  <a:lnTo>
                    <a:pt x="0" y="6355"/>
                  </a:lnTo>
                  <a:lnTo>
                    <a:pt x="0" y="3813"/>
                  </a:lnTo>
                  <a:lnTo>
                    <a:pt x="0" y="1271"/>
                  </a:lnTo>
                  <a:lnTo>
                    <a:pt x="2542" y="1271"/>
                  </a:lnTo>
                  <a:lnTo>
                    <a:pt x="2542" y="0"/>
                  </a:lnTo>
                  <a:lnTo>
                    <a:pt x="5084" y="0"/>
                  </a:lnTo>
                  <a:lnTo>
                    <a:pt x="7627" y="2542"/>
                  </a:lnTo>
                  <a:lnTo>
                    <a:pt x="7627" y="5085"/>
                  </a:lnTo>
                  <a:lnTo>
                    <a:pt x="7627" y="7626"/>
                  </a:lnTo>
                  <a:lnTo>
                    <a:pt x="7627" y="10168"/>
                  </a:lnTo>
                  <a:lnTo>
                    <a:pt x="5084" y="10168"/>
                  </a:lnTo>
                  <a:close/>
                </a:path>
              </a:pathLst>
            </a:custGeom>
            <a:solidFill>
              <a:srgbClr val="2A5CAA"/>
            </a:solidFill>
            <a:ln w="3649"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902A8FDB-9525-4AC5-B3EB-E1BC50026A9C}"/>
                </a:ext>
              </a:extLst>
            </p:cNvPr>
            <p:cNvSpPr/>
            <p:nvPr/>
          </p:nvSpPr>
          <p:spPr>
            <a:xfrm>
              <a:off x="9598803" y="11313038"/>
              <a:ext cx="455027" cy="362256"/>
            </a:xfrm>
            <a:custGeom>
              <a:avLst/>
              <a:gdLst>
                <a:gd name="connsiteX0" fmla="*/ 33046 w 455027"/>
                <a:gd name="connsiteY0" fmla="*/ 38132 h 362256"/>
                <a:gd name="connsiteX1" fmla="*/ 35589 w 455027"/>
                <a:gd name="connsiteY1" fmla="*/ 39403 h 362256"/>
                <a:gd name="connsiteX2" fmla="*/ 40673 w 455027"/>
                <a:gd name="connsiteY2" fmla="*/ 44488 h 362256"/>
                <a:gd name="connsiteX3" fmla="*/ 44486 w 455027"/>
                <a:gd name="connsiteY3" fmla="*/ 49571 h 362256"/>
                <a:gd name="connsiteX4" fmla="*/ 49570 w 455027"/>
                <a:gd name="connsiteY4" fmla="*/ 53385 h 362256"/>
                <a:gd name="connsiteX5" fmla="*/ 57196 w 455027"/>
                <a:gd name="connsiteY5" fmla="*/ 58469 h 362256"/>
                <a:gd name="connsiteX6" fmla="*/ 61009 w 455027"/>
                <a:gd name="connsiteY6" fmla="*/ 63554 h 362256"/>
                <a:gd name="connsiteX7" fmla="*/ 66094 w 455027"/>
                <a:gd name="connsiteY7" fmla="*/ 67367 h 362256"/>
                <a:gd name="connsiteX8" fmla="*/ 73719 w 455027"/>
                <a:gd name="connsiteY8" fmla="*/ 72451 h 362256"/>
                <a:gd name="connsiteX9" fmla="*/ 78804 w 455027"/>
                <a:gd name="connsiteY9" fmla="*/ 74993 h 362256"/>
                <a:gd name="connsiteX10" fmla="*/ 85159 w 455027"/>
                <a:gd name="connsiteY10" fmla="*/ 78807 h 362256"/>
                <a:gd name="connsiteX11" fmla="*/ 90243 w 455027"/>
                <a:gd name="connsiteY11" fmla="*/ 81348 h 362256"/>
                <a:gd name="connsiteX12" fmla="*/ 96598 w 455027"/>
                <a:gd name="connsiteY12" fmla="*/ 86433 h 362256"/>
                <a:gd name="connsiteX13" fmla="*/ 101682 w 455027"/>
                <a:gd name="connsiteY13" fmla="*/ 88975 h 362256"/>
                <a:gd name="connsiteX14" fmla="*/ 109308 w 455027"/>
                <a:gd name="connsiteY14" fmla="*/ 91518 h 362256"/>
                <a:gd name="connsiteX15" fmla="*/ 115663 w 455027"/>
                <a:gd name="connsiteY15" fmla="*/ 95331 h 362256"/>
                <a:gd name="connsiteX16" fmla="*/ 120748 w 455027"/>
                <a:gd name="connsiteY16" fmla="*/ 97873 h 362256"/>
                <a:gd name="connsiteX17" fmla="*/ 128374 w 455027"/>
                <a:gd name="connsiteY17" fmla="*/ 100415 h 362256"/>
                <a:gd name="connsiteX18" fmla="*/ 134729 w 455027"/>
                <a:gd name="connsiteY18" fmla="*/ 102957 h 362256"/>
                <a:gd name="connsiteX19" fmla="*/ 139813 w 455027"/>
                <a:gd name="connsiteY19" fmla="*/ 105499 h 362256"/>
                <a:gd name="connsiteX20" fmla="*/ 147439 w 455027"/>
                <a:gd name="connsiteY20" fmla="*/ 106770 h 362256"/>
                <a:gd name="connsiteX21" fmla="*/ 152523 w 455027"/>
                <a:gd name="connsiteY21" fmla="*/ 111854 h 362256"/>
                <a:gd name="connsiteX22" fmla="*/ 156336 w 455027"/>
                <a:gd name="connsiteY22" fmla="*/ 118210 h 362256"/>
                <a:gd name="connsiteX23" fmla="*/ 158879 w 455027"/>
                <a:gd name="connsiteY23" fmla="*/ 125836 h 362256"/>
                <a:gd name="connsiteX24" fmla="*/ 163962 w 455027"/>
                <a:gd name="connsiteY24" fmla="*/ 132191 h 362256"/>
                <a:gd name="connsiteX25" fmla="*/ 169047 w 455027"/>
                <a:gd name="connsiteY25" fmla="*/ 139818 h 362256"/>
                <a:gd name="connsiteX26" fmla="*/ 172860 w 455027"/>
                <a:gd name="connsiteY26" fmla="*/ 144902 h 362256"/>
                <a:gd name="connsiteX27" fmla="*/ 177944 w 455027"/>
                <a:gd name="connsiteY27" fmla="*/ 144902 h 362256"/>
                <a:gd name="connsiteX28" fmla="*/ 185570 w 455027"/>
                <a:gd name="connsiteY28" fmla="*/ 146174 h 362256"/>
                <a:gd name="connsiteX29" fmla="*/ 191925 w 455027"/>
                <a:gd name="connsiteY29" fmla="*/ 144902 h 362256"/>
                <a:gd name="connsiteX30" fmla="*/ 199552 w 455027"/>
                <a:gd name="connsiteY30" fmla="*/ 144902 h 362256"/>
                <a:gd name="connsiteX31" fmla="*/ 207177 w 455027"/>
                <a:gd name="connsiteY31" fmla="*/ 148716 h 362256"/>
                <a:gd name="connsiteX32" fmla="*/ 209720 w 455027"/>
                <a:gd name="connsiteY32" fmla="*/ 156342 h 362256"/>
                <a:gd name="connsiteX33" fmla="*/ 207177 w 455027"/>
                <a:gd name="connsiteY33" fmla="*/ 160155 h 362256"/>
                <a:gd name="connsiteX34" fmla="*/ 204635 w 455027"/>
                <a:gd name="connsiteY34" fmla="*/ 160155 h 362256"/>
                <a:gd name="connsiteX35" fmla="*/ 190654 w 455027"/>
                <a:gd name="connsiteY35" fmla="*/ 174138 h 362256"/>
                <a:gd name="connsiteX36" fmla="*/ 190654 w 455027"/>
                <a:gd name="connsiteY36" fmla="*/ 181764 h 362256"/>
                <a:gd name="connsiteX37" fmla="*/ 194467 w 455027"/>
                <a:gd name="connsiteY37" fmla="*/ 195745 h 362256"/>
                <a:gd name="connsiteX38" fmla="*/ 209720 w 455027"/>
                <a:gd name="connsiteY38" fmla="*/ 218625 h 362256"/>
                <a:gd name="connsiteX39" fmla="*/ 210990 w 455027"/>
                <a:gd name="connsiteY39" fmla="*/ 221167 h 362256"/>
                <a:gd name="connsiteX40" fmla="*/ 216075 w 455027"/>
                <a:gd name="connsiteY40" fmla="*/ 224981 h 362256"/>
                <a:gd name="connsiteX41" fmla="*/ 221158 w 455027"/>
                <a:gd name="connsiteY41" fmla="*/ 232607 h 362256"/>
                <a:gd name="connsiteX42" fmla="*/ 226243 w 455027"/>
                <a:gd name="connsiteY42" fmla="*/ 236420 h 362256"/>
                <a:gd name="connsiteX43" fmla="*/ 232598 w 455027"/>
                <a:gd name="connsiteY43" fmla="*/ 241504 h 362256"/>
                <a:gd name="connsiteX44" fmla="*/ 237682 w 455027"/>
                <a:gd name="connsiteY44" fmla="*/ 246588 h 362256"/>
                <a:gd name="connsiteX45" fmla="*/ 242766 w 455027"/>
                <a:gd name="connsiteY45" fmla="*/ 250402 h 362256"/>
                <a:gd name="connsiteX46" fmla="*/ 249121 w 455027"/>
                <a:gd name="connsiteY46" fmla="*/ 255486 h 362256"/>
                <a:gd name="connsiteX47" fmla="*/ 254206 w 455027"/>
                <a:gd name="connsiteY47" fmla="*/ 258028 h 362256"/>
                <a:gd name="connsiteX48" fmla="*/ 261831 w 455027"/>
                <a:gd name="connsiteY48" fmla="*/ 260570 h 362256"/>
                <a:gd name="connsiteX49" fmla="*/ 266916 w 455027"/>
                <a:gd name="connsiteY49" fmla="*/ 261841 h 362256"/>
                <a:gd name="connsiteX50" fmla="*/ 273271 w 455027"/>
                <a:gd name="connsiteY50" fmla="*/ 261841 h 362256"/>
                <a:gd name="connsiteX51" fmla="*/ 280897 w 455027"/>
                <a:gd name="connsiteY51" fmla="*/ 261841 h 362256"/>
                <a:gd name="connsiteX52" fmla="*/ 287252 w 455027"/>
                <a:gd name="connsiteY52" fmla="*/ 261841 h 362256"/>
                <a:gd name="connsiteX53" fmla="*/ 294879 w 455027"/>
                <a:gd name="connsiteY53" fmla="*/ 261841 h 362256"/>
                <a:gd name="connsiteX54" fmla="*/ 299962 w 455027"/>
                <a:gd name="connsiteY54" fmla="*/ 260570 h 362256"/>
                <a:gd name="connsiteX55" fmla="*/ 306317 w 455027"/>
                <a:gd name="connsiteY55" fmla="*/ 260570 h 362256"/>
                <a:gd name="connsiteX56" fmla="*/ 313944 w 455027"/>
                <a:gd name="connsiteY56" fmla="*/ 260570 h 362256"/>
                <a:gd name="connsiteX57" fmla="*/ 321570 w 455027"/>
                <a:gd name="connsiteY57" fmla="*/ 258028 h 362256"/>
                <a:gd name="connsiteX58" fmla="*/ 327925 w 455027"/>
                <a:gd name="connsiteY58" fmla="*/ 260570 h 362256"/>
                <a:gd name="connsiteX59" fmla="*/ 335551 w 455027"/>
                <a:gd name="connsiteY59" fmla="*/ 260570 h 362256"/>
                <a:gd name="connsiteX60" fmla="*/ 340635 w 455027"/>
                <a:gd name="connsiteY60" fmla="*/ 264384 h 362256"/>
                <a:gd name="connsiteX61" fmla="*/ 344448 w 455027"/>
                <a:gd name="connsiteY61" fmla="*/ 266926 h 362256"/>
                <a:gd name="connsiteX62" fmla="*/ 359701 w 455027"/>
                <a:gd name="connsiteY62" fmla="*/ 269468 h 362256"/>
                <a:gd name="connsiteX63" fmla="*/ 376224 w 455027"/>
                <a:gd name="connsiteY63" fmla="*/ 269468 h 362256"/>
                <a:gd name="connsiteX64" fmla="*/ 433420 w 455027"/>
                <a:gd name="connsiteY64" fmla="*/ 252944 h 362256"/>
                <a:gd name="connsiteX65" fmla="*/ 437233 w 455027"/>
                <a:gd name="connsiteY65" fmla="*/ 250402 h 362256"/>
                <a:gd name="connsiteX66" fmla="*/ 444860 w 455027"/>
                <a:gd name="connsiteY66" fmla="*/ 249131 h 362256"/>
                <a:gd name="connsiteX67" fmla="*/ 455028 w 455027"/>
                <a:gd name="connsiteY67" fmla="*/ 246588 h 362256"/>
                <a:gd name="connsiteX68" fmla="*/ 455028 w 455027"/>
                <a:gd name="connsiteY68" fmla="*/ 250402 h 362256"/>
                <a:gd name="connsiteX69" fmla="*/ 449943 w 455027"/>
                <a:gd name="connsiteY69" fmla="*/ 258028 h 362256"/>
                <a:gd name="connsiteX70" fmla="*/ 447402 w 455027"/>
                <a:gd name="connsiteY70" fmla="*/ 258028 h 362256"/>
                <a:gd name="connsiteX71" fmla="*/ 444860 w 455027"/>
                <a:gd name="connsiteY71" fmla="*/ 258028 h 362256"/>
                <a:gd name="connsiteX72" fmla="*/ 442318 w 455027"/>
                <a:gd name="connsiteY72" fmla="*/ 258028 h 362256"/>
                <a:gd name="connsiteX73" fmla="*/ 439775 w 455027"/>
                <a:gd name="connsiteY73" fmla="*/ 258028 h 362256"/>
                <a:gd name="connsiteX74" fmla="*/ 435962 w 455027"/>
                <a:gd name="connsiteY74" fmla="*/ 260570 h 362256"/>
                <a:gd name="connsiteX75" fmla="*/ 428337 w 455027"/>
                <a:gd name="connsiteY75" fmla="*/ 264384 h 362256"/>
                <a:gd name="connsiteX76" fmla="*/ 425794 w 455027"/>
                <a:gd name="connsiteY76" fmla="*/ 266926 h 362256"/>
                <a:gd name="connsiteX77" fmla="*/ 425794 w 455027"/>
                <a:gd name="connsiteY77" fmla="*/ 269468 h 362256"/>
                <a:gd name="connsiteX78" fmla="*/ 423252 w 455027"/>
                <a:gd name="connsiteY78" fmla="*/ 269468 h 362256"/>
                <a:gd name="connsiteX79" fmla="*/ 420710 w 455027"/>
                <a:gd name="connsiteY79" fmla="*/ 269468 h 362256"/>
                <a:gd name="connsiteX80" fmla="*/ 418168 w 455027"/>
                <a:gd name="connsiteY80" fmla="*/ 269468 h 362256"/>
                <a:gd name="connsiteX81" fmla="*/ 416897 w 455027"/>
                <a:gd name="connsiteY81" fmla="*/ 269468 h 362256"/>
                <a:gd name="connsiteX82" fmla="*/ 416897 w 455027"/>
                <a:gd name="connsiteY82" fmla="*/ 272010 h 362256"/>
                <a:gd name="connsiteX83" fmla="*/ 406729 w 455027"/>
                <a:gd name="connsiteY83" fmla="*/ 275824 h 362256"/>
                <a:gd name="connsiteX84" fmla="*/ 404187 w 455027"/>
                <a:gd name="connsiteY84" fmla="*/ 275824 h 362256"/>
                <a:gd name="connsiteX85" fmla="*/ 404187 w 455027"/>
                <a:gd name="connsiteY85" fmla="*/ 278365 h 362256"/>
                <a:gd name="connsiteX86" fmla="*/ 401645 w 455027"/>
                <a:gd name="connsiteY86" fmla="*/ 278365 h 362256"/>
                <a:gd name="connsiteX87" fmla="*/ 399102 w 455027"/>
                <a:gd name="connsiteY87" fmla="*/ 280907 h 362256"/>
                <a:gd name="connsiteX88" fmla="*/ 397832 w 455027"/>
                <a:gd name="connsiteY88" fmla="*/ 280907 h 362256"/>
                <a:gd name="connsiteX89" fmla="*/ 395289 w 455027"/>
                <a:gd name="connsiteY89" fmla="*/ 280907 h 362256"/>
                <a:gd name="connsiteX90" fmla="*/ 392747 w 455027"/>
                <a:gd name="connsiteY90" fmla="*/ 283450 h 362256"/>
                <a:gd name="connsiteX91" fmla="*/ 390206 w 455027"/>
                <a:gd name="connsiteY91" fmla="*/ 283450 h 362256"/>
                <a:gd name="connsiteX92" fmla="*/ 387664 w 455027"/>
                <a:gd name="connsiteY92" fmla="*/ 283450 h 362256"/>
                <a:gd name="connsiteX93" fmla="*/ 385121 w 455027"/>
                <a:gd name="connsiteY93" fmla="*/ 283450 h 362256"/>
                <a:gd name="connsiteX94" fmla="*/ 382579 w 455027"/>
                <a:gd name="connsiteY94" fmla="*/ 283450 h 362256"/>
                <a:gd name="connsiteX95" fmla="*/ 382579 w 455027"/>
                <a:gd name="connsiteY95" fmla="*/ 285992 h 362256"/>
                <a:gd name="connsiteX96" fmla="*/ 380037 w 455027"/>
                <a:gd name="connsiteY96" fmla="*/ 285992 h 362256"/>
                <a:gd name="connsiteX97" fmla="*/ 380037 w 455027"/>
                <a:gd name="connsiteY97" fmla="*/ 288534 h 362256"/>
                <a:gd name="connsiteX98" fmla="*/ 378766 w 455027"/>
                <a:gd name="connsiteY98" fmla="*/ 288534 h 362256"/>
                <a:gd name="connsiteX99" fmla="*/ 376224 w 455027"/>
                <a:gd name="connsiteY99" fmla="*/ 289805 h 362256"/>
                <a:gd name="connsiteX100" fmla="*/ 373682 w 455027"/>
                <a:gd name="connsiteY100" fmla="*/ 299974 h 362256"/>
                <a:gd name="connsiteX101" fmla="*/ 371140 w 455027"/>
                <a:gd name="connsiteY101" fmla="*/ 303787 h 362256"/>
                <a:gd name="connsiteX102" fmla="*/ 371140 w 455027"/>
                <a:gd name="connsiteY102" fmla="*/ 306329 h 362256"/>
                <a:gd name="connsiteX103" fmla="*/ 368598 w 455027"/>
                <a:gd name="connsiteY103" fmla="*/ 306329 h 362256"/>
                <a:gd name="connsiteX104" fmla="*/ 366056 w 455027"/>
                <a:gd name="connsiteY104" fmla="*/ 308871 h 362256"/>
                <a:gd name="connsiteX105" fmla="*/ 366056 w 455027"/>
                <a:gd name="connsiteY105" fmla="*/ 311414 h 362256"/>
                <a:gd name="connsiteX106" fmla="*/ 363514 w 455027"/>
                <a:gd name="connsiteY106" fmla="*/ 311414 h 362256"/>
                <a:gd name="connsiteX107" fmla="*/ 363514 w 455027"/>
                <a:gd name="connsiteY107" fmla="*/ 313956 h 362256"/>
                <a:gd name="connsiteX108" fmla="*/ 363514 w 455027"/>
                <a:gd name="connsiteY108" fmla="*/ 315227 h 362256"/>
                <a:gd name="connsiteX109" fmla="*/ 360972 w 455027"/>
                <a:gd name="connsiteY109" fmla="*/ 315227 h 362256"/>
                <a:gd name="connsiteX110" fmla="*/ 357159 w 455027"/>
                <a:gd name="connsiteY110" fmla="*/ 317769 h 362256"/>
                <a:gd name="connsiteX111" fmla="*/ 354616 w 455027"/>
                <a:gd name="connsiteY111" fmla="*/ 317769 h 362256"/>
                <a:gd name="connsiteX112" fmla="*/ 352075 w 455027"/>
                <a:gd name="connsiteY112" fmla="*/ 317769 h 362256"/>
                <a:gd name="connsiteX113" fmla="*/ 349533 w 455027"/>
                <a:gd name="connsiteY113" fmla="*/ 320311 h 362256"/>
                <a:gd name="connsiteX114" fmla="*/ 346991 w 455027"/>
                <a:gd name="connsiteY114" fmla="*/ 320311 h 362256"/>
                <a:gd name="connsiteX115" fmla="*/ 346991 w 455027"/>
                <a:gd name="connsiteY115" fmla="*/ 325395 h 362256"/>
                <a:gd name="connsiteX116" fmla="*/ 344448 w 455027"/>
                <a:gd name="connsiteY116" fmla="*/ 325395 h 362256"/>
                <a:gd name="connsiteX117" fmla="*/ 344448 w 455027"/>
                <a:gd name="connsiteY117" fmla="*/ 322853 h 362256"/>
                <a:gd name="connsiteX118" fmla="*/ 344448 w 455027"/>
                <a:gd name="connsiteY118" fmla="*/ 320311 h 362256"/>
                <a:gd name="connsiteX119" fmla="*/ 341906 w 455027"/>
                <a:gd name="connsiteY119" fmla="*/ 317769 h 362256"/>
                <a:gd name="connsiteX120" fmla="*/ 341906 w 455027"/>
                <a:gd name="connsiteY120" fmla="*/ 315227 h 362256"/>
                <a:gd name="connsiteX121" fmla="*/ 340635 w 455027"/>
                <a:gd name="connsiteY121" fmla="*/ 315227 h 362256"/>
                <a:gd name="connsiteX122" fmla="*/ 338093 w 455027"/>
                <a:gd name="connsiteY122" fmla="*/ 317769 h 362256"/>
                <a:gd name="connsiteX123" fmla="*/ 335551 w 455027"/>
                <a:gd name="connsiteY123" fmla="*/ 317769 h 362256"/>
                <a:gd name="connsiteX124" fmla="*/ 333010 w 455027"/>
                <a:gd name="connsiteY124" fmla="*/ 317769 h 362256"/>
                <a:gd name="connsiteX125" fmla="*/ 330467 w 455027"/>
                <a:gd name="connsiteY125" fmla="*/ 317769 h 362256"/>
                <a:gd name="connsiteX126" fmla="*/ 325383 w 455027"/>
                <a:gd name="connsiteY126" fmla="*/ 317769 h 362256"/>
                <a:gd name="connsiteX127" fmla="*/ 321570 w 455027"/>
                <a:gd name="connsiteY127" fmla="*/ 317769 h 362256"/>
                <a:gd name="connsiteX128" fmla="*/ 319028 w 455027"/>
                <a:gd name="connsiteY128" fmla="*/ 317769 h 362256"/>
                <a:gd name="connsiteX129" fmla="*/ 316486 w 455027"/>
                <a:gd name="connsiteY129" fmla="*/ 317769 h 362256"/>
                <a:gd name="connsiteX130" fmla="*/ 313944 w 455027"/>
                <a:gd name="connsiteY130" fmla="*/ 320311 h 362256"/>
                <a:gd name="connsiteX131" fmla="*/ 313944 w 455027"/>
                <a:gd name="connsiteY131" fmla="*/ 322853 h 362256"/>
                <a:gd name="connsiteX132" fmla="*/ 313944 w 455027"/>
                <a:gd name="connsiteY132" fmla="*/ 325395 h 362256"/>
                <a:gd name="connsiteX133" fmla="*/ 313944 w 455027"/>
                <a:gd name="connsiteY133" fmla="*/ 327937 h 362256"/>
                <a:gd name="connsiteX134" fmla="*/ 313944 w 455027"/>
                <a:gd name="connsiteY134" fmla="*/ 325395 h 362256"/>
                <a:gd name="connsiteX135" fmla="*/ 311402 w 455027"/>
                <a:gd name="connsiteY135" fmla="*/ 322853 h 362256"/>
                <a:gd name="connsiteX136" fmla="*/ 308860 w 455027"/>
                <a:gd name="connsiteY136" fmla="*/ 322853 h 362256"/>
                <a:gd name="connsiteX137" fmla="*/ 308860 w 455027"/>
                <a:gd name="connsiteY137" fmla="*/ 320311 h 362256"/>
                <a:gd name="connsiteX138" fmla="*/ 308860 w 455027"/>
                <a:gd name="connsiteY138" fmla="*/ 317769 h 362256"/>
                <a:gd name="connsiteX139" fmla="*/ 306317 w 455027"/>
                <a:gd name="connsiteY139" fmla="*/ 315227 h 362256"/>
                <a:gd name="connsiteX140" fmla="*/ 303775 w 455027"/>
                <a:gd name="connsiteY140" fmla="*/ 315227 h 362256"/>
                <a:gd name="connsiteX141" fmla="*/ 302505 w 455027"/>
                <a:gd name="connsiteY141" fmla="*/ 315227 h 362256"/>
                <a:gd name="connsiteX142" fmla="*/ 302505 w 455027"/>
                <a:gd name="connsiteY142" fmla="*/ 317769 h 362256"/>
                <a:gd name="connsiteX143" fmla="*/ 299962 w 455027"/>
                <a:gd name="connsiteY143" fmla="*/ 317769 h 362256"/>
                <a:gd name="connsiteX144" fmla="*/ 294879 w 455027"/>
                <a:gd name="connsiteY144" fmla="*/ 315227 h 362256"/>
                <a:gd name="connsiteX145" fmla="*/ 289794 w 455027"/>
                <a:gd name="connsiteY145" fmla="*/ 315227 h 362256"/>
                <a:gd name="connsiteX146" fmla="*/ 287252 w 455027"/>
                <a:gd name="connsiteY146" fmla="*/ 315227 h 362256"/>
                <a:gd name="connsiteX147" fmla="*/ 285981 w 455027"/>
                <a:gd name="connsiteY147" fmla="*/ 315227 h 362256"/>
                <a:gd name="connsiteX148" fmla="*/ 283439 w 455027"/>
                <a:gd name="connsiteY148" fmla="*/ 315227 h 362256"/>
                <a:gd name="connsiteX149" fmla="*/ 280897 w 455027"/>
                <a:gd name="connsiteY149" fmla="*/ 315227 h 362256"/>
                <a:gd name="connsiteX150" fmla="*/ 273271 w 455027"/>
                <a:gd name="connsiteY150" fmla="*/ 315227 h 362256"/>
                <a:gd name="connsiteX151" fmla="*/ 270729 w 455027"/>
                <a:gd name="connsiteY151" fmla="*/ 315227 h 362256"/>
                <a:gd name="connsiteX152" fmla="*/ 268187 w 455027"/>
                <a:gd name="connsiteY152" fmla="*/ 315227 h 362256"/>
                <a:gd name="connsiteX153" fmla="*/ 266916 w 455027"/>
                <a:gd name="connsiteY153" fmla="*/ 315227 h 362256"/>
                <a:gd name="connsiteX154" fmla="*/ 266916 w 455027"/>
                <a:gd name="connsiteY154" fmla="*/ 317769 h 362256"/>
                <a:gd name="connsiteX155" fmla="*/ 264374 w 455027"/>
                <a:gd name="connsiteY155" fmla="*/ 317769 h 362256"/>
                <a:gd name="connsiteX156" fmla="*/ 261831 w 455027"/>
                <a:gd name="connsiteY156" fmla="*/ 317769 h 362256"/>
                <a:gd name="connsiteX157" fmla="*/ 256748 w 455027"/>
                <a:gd name="connsiteY157" fmla="*/ 317769 h 362256"/>
                <a:gd name="connsiteX158" fmla="*/ 254206 w 455027"/>
                <a:gd name="connsiteY158" fmla="*/ 320311 h 362256"/>
                <a:gd name="connsiteX159" fmla="*/ 251663 w 455027"/>
                <a:gd name="connsiteY159" fmla="*/ 320311 h 362256"/>
                <a:gd name="connsiteX160" fmla="*/ 247850 w 455027"/>
                <a:gd name="connsiteY160" fmla="*/ 320311 h 362256"/>
                <a:gd name="connsiteX161" fmla="*/ 247850 w 455027"/>
                <a:gd name="connsiteY161" fmla="*/ 317769 h 362256"/>
                <a:gd name="connsiteX162" fmla="*/ 240224 w 455027"/>
                <a:gd name="connsiteY162" fmla="*/ 317769 h 362256"/>
                <a:gd name="connsiteX163" fmla="*/ 237682 w 455027"/>
                <a:gd name="connsiteY163" fmla="*/ 317769 h 362256"/>
                <a:gd name="connsiteX164" fmla="*/ 232598 w 455027"/>
                <a:gd name="connsiteY164" fmla="*/ 320311 h 362256"/>
                <a:gd name="connsiteX165" fmla="*/ 230056 w 455027"/>
                <a:gd name="connsiteY165" fmla="*/ 320311 h 362256"/>
                <a:gd name="connsiteX166" fmla="*/ 230056 w 455027"/>
                <a:gd name="connsiteY166" fmla="*/ 322853 h 362256"/>
                <a:gd name="connsiteX167" fmla="*/ 228785 w 455027"/>
                <a:gd name="connsiteY167" fmla="*/ 322853 h 362256"/>
                <a:gd name="connsiteX168" fmla="*/ 228785 w 455027"/>
                <a:gd name="connsiteY168" fmla="*/ 325395 h 362256"/>
                <a:gd name="connsiteX169" fmla="*/ 226243 w 455027"/>
                <a:gd name="connsiteY169" fmla="*/ 325395 h 362256"/>
                <a:gd name="connsiteX170" fmla="*/ 223701 w 455027"/>
                <a:gd name="connsiteY170" fmla="*/ 327937 h 362256"/>
                <a:gd name="connsiteX171" fmla="*/ 221158 w 455027"/>
                <a:gd name="connsiteY171" fmla="*/ 329208 h 362256"/>
                <a:gd name="connsiteX172" fmla="*/ 221158 w 455027"/>
                <a:gd name="connsiteY172" fmla="*/ 331750 h 362256"/>
                <a:gd name="connsiteX173" fmla="*/ 221158 w 455027"/>
                <a:gd name="connsiteY173" fmla="*/ 334293 h 362256"/>
                <a:gd name="connsiteX174" fmla="*/ 216075 w 455027"/>
                <a:gd name="connsiteY174" fmla="*/ 336835 h 362256"/>
                <a:gd name="connsiteX175" fmla="*/ 210990 w 455027"/>
                <a:gd name="connsiteY175" fmla="*/ 339377 h 362256"/>
                <a:gd name="connsiteX176" fmla="*/ 209720 w 455027"/>
                <a:gd name="connsiteY176" fmla="*/ 339377 h 362256"/>
                <a:gd name="connsiteX177" fmla="*/ 207177 w 455027"/>
                <a:gd name="connsiteY177" fmla="*/ 339377 h 362256"/>
                <a:gd name="connsiteX178" fmla="*/ 202093 w 455027"/>
                <a:gd name="connsiteY178" fmla="*/ 336835 h 362256"/>
                <a:gd name="connsiteX179" fmla="*/ 202093 w 455027"/>
                <a:gd name="connsiteY179" fmla="*/ 339377 h 362256"/>
                <a:gd name="connsiteX180" fmla="*/ 197009 w 455027"/>
                <a:gd name="connsiteY180" fmla="*/ 340648 h 362256"/>
                <a:gd name="connsiteX181" fmla="*/ 194467 w 455027"/>
                <a:gd name="connsiteY181" fmla="*/ 340648 h 362256"/>
                <a:gd name="connsiteX182" fmla="*/ 197009 w 455027"/>
                <a:gd name="connsiteY182" fmla="*/ 343190 h 362256"/>
                <a:gd name="connsiteX183" fmla="*/ 194467 w 455027"/>
                <a:gd name="connsiteY183" fmla="*/ 343190 h 362256"/>
                <a:gd name="connsiteX184" fmla="*/ 194467 w 455027"/>
                <a:gd name="connsiteY184" fmla="*/ 345733 h 362256"/>
                <a:gd name="connsiteX185" fmla="*/ 191925 w 455027"/>
                <a:gd name="connsiteY185" fmla="*/ 345733 h 362256"/>
                <a:gd name="connsiteX186" fmla="*/ 190654 w 455027"/>
                <a:gd name="connsiteY186" fmla="*/ 345733 h 362256"/>
                <a:gd name="connsiteX187" fmla="*/ 188112 w 455027"/>
                <a:gd name="connsiteY187" fmla="*/ 345733 h 362256"/>
                <a:gd name="connsiteX188" fmla="*/ 188112 w 455027"/>
                <a:gd name="connsiteY188" fmla="*/ 348274 h 362256"/>
                <a:gd name="connsiteX189" fmla="*/ 185570 w 455027"/>
                <a:gd name="connsiteY189" fmla="*/ 348274 h 362256"/>
                <a:gd name="connsiteX190" fmla="*/ 185570 w 455027"/>
                <a:gd name="connsiteY190" fmla="*/ 350817 h 362256"/>
                <a:gd name="connsiteX191" fmla="*/ 185570 w 455027"/>
                <a:gd name="connsiteY191" fmla="*/ 353359 h 362256"/>
                <a:gd name="connsiteX192" fmla="*/ 188112 w 455027"/>
                <a:gd name="connsiteY192" fmla="*/ 354630 h 362256"/>
                <a:gd name="connsiteX193" fmla="*/ 185570 w 455027"/>
                <a:gd name="connsiteY193" fmla="*/ 354630 h 362256"/>
                <a:gd name="connsiteX194" fmla="*/ 183028 w 455027"/>
                <a:gd name="connsiteY194" fmla="*/ 353359 h 362256"/>
                <a:gd name="connsiteX195" fmla="*/ 180486 w 455027"/>
                <a:gd name="connsiteY195" fmla="*/ 353359 h 362256"/>
                <a:gd name="connsiteX196" fmla="*/ 172860 w 455027"/>
                <a:gd name="connsiteY196" fmla="*/ 357172 h 362256"/>
                <a:gd name="connsiteX197" fmla="*/ 171589 w 455027"/>
                <a:gd name="connsiteY197" fmla="*/ 359714 h 362256"/>
                <a:gd name="connsiteX198" fmla="*/ 171589 w 455027"/>
                <a:gd name="connsiteY198" fmla="*/ 362257 h 362256"/>
                <a:gd name="connsiteX199" fmla="*/ 169047 w 455027"/>
                <a:gd name="connsiteY199" fmla="*/ 362257 h 362256"/>
                <a:gd name="connsiteX200" fmla="*/ 166504 w 455027"/>
                <a:gd name="connsiteY200" fmla="*/ 362257 h 362256"/>
                <a:gd name="connsiteX201" fmla="*/ 163962 w 455027"/>
                <a:gd name="connsiteY201" fmla="*/ 359714 h 362256"/>
                <a:gd name="connsiteX202" fmla="*/ 161421 w 455027"/>
                <a:gd name="connsiteY202" fmla="*/ 359714 h 362256"/>
                <a:gd name="connsiteX203" fmla="*/ 158879 w 455027"/>
                <a:gd name="connsiteY203" fmla="*/ 359714 h 362256"/>
                <a:gd name="connsiteX204" fmla="*/ 158879 w 455027"/>
                <a:gd name="connsiteY204" fmla="*/ 362257 h 362256"/>
                <a:gd name="connsiteX205" fmla="*/ 156336 w 455027"/>
                <a:gd name="connsiteY205" fmla="*/ 359714 h 362256"/>
                <a:gd name="connsiteX206" fmla="*/ 153794 w 455027"/>
                <a:gd name="connsiteY206" fmla="*/ 359714 h 362256"/>
                <a:gd name="connsiteX207" fmla="*/ 149981 w 455027"/>
                <a:gd name="connsiteY207" fmla="*/ 357172 h 362256"/>
                <a:gd name="connsiteX208" fmla="*/ 144897 w 455027"/>
                <a:gd name="connsiteY208" fmla="*/ 357172 h 362256"/>
                <a:gd name="connsiteX209" fmla="*/ 134729 w 455027"/>
                <a:gd name="connsiteY209" fmla="*/ 357172 h 362256"/>
                <a:gd name="connsiteX210" fmla="*/ 134729 w 455027"/>
                <a:gd name="connsiteY210" fmla="*/ 359714 h 362256"/>
                <a:gd name="connsiteX211" fmla="*/ 133458 w 455027"/>
                <a:gd name="connsiteY211" fmla="*/ 359714 h 362256"/>
                <a:gd name="connsiteX212" fmla="*/ 130916 w 455027"/>
                <a:gd name="connsiteY212" fmla="*/ 359714 h 362256"/>
                <a:gd name="connsiteX213" fmla="*/ 128374 w 455027"/>
                <a:gd name="connsiteY213" fmla="*/ 357172 h 362256"/>
                <a:gd name="connsiteX214" fmla="*/ 125831 w 455027"/>
                <a:gd name="connsiteY214" fmla="*/ 357172 h 362256"/>
                <a:gd name="connsiteX215" fmla="*/ 123290 w 455027"/>
                <a:gd name="connsiteY215" fmla="*/ 357172 h 362256"/>
                <a:gd name="connsiteX216" fmla="*/ 118205 w 455027"/>
                <a:gd name="connsiteY216" fmla="*/ 357172 h 362256"/>
                <a:gd name="connsiteX217" fmla="*/ 115663 w 455027"/>
                <a:gd name="connsiteY217" fmla="*/ 354630 h 362256"/>
                <a:gd name="connsiteX218" fmla="*/ 114393 w 455027"/>
                <a:gd name="connsiteY218" fmla="*/ 354630 h 362256"/>
                <a:gd name="connsiteX219" fmla="*/ 114393 w 455027"/>
                <a:gd name="connsiteY219" fmla="*/ 353359 h 362256"/>
                <a:gd name="connsiteX220" fmla="*/ 111850 w 455027"/>
                <a:gd name="connsiteY220" fmla="*/ 353359 h 362256"/>
                <a:gd name="connsiteX221" fmla="*/ 109308 w 455027"/>
                <a:gd name="connsiteY221" fmla="*/ 353359 h 362256"/>
                <a:gd name="connsiteX222" fmla="*/ 106766 w 455027"/>
                <a:gd name="connsiteY222" fmla="*/ 350817 h 362256"/>
                <a:gd name="connsiteX223" fmla="*/ 101682 w 455027"/>
                <a:gd name="connsiteY223" fmla="*/ 350817 h 362256"/>
                <a:gd name="connsiteX224" fmla="*/ 101682 w 455027"/>
                <a:gd name="connsiteY224" fmla="*/ 348274 h 362256"/>
                <a:gd name="connsiteX225" fmla="*/ 101682 w 455027"/>
                <a:gd name="connsiteY225" fmla="*/ 345733 h 362256"/>
                <a:gd name="connsiteX226" fmla="*/ 96598 w 455027"/>
                <a:gd name="connsiteY226" fmla="*/ 343190 h 362256"/>
                <a:gd name="connsiteX227" fmla="*/ 96598 w 455027"/>
                <a:gd name="connsiteY227" fmla="*/ 340648 h 362256"/>
                <a:gd name="connsiteX228" fmla="*/ 92785 w 455027"/>
                <a:gd name="connsiteY228" fmla="*/ 339377 h 362256"/>
                <a:gd name="connsiteX229" fmla="*/ 87700 w 455027"/>
                <a:gd name="connsiteY229" fmla="*/ 334293 h 362256"/>
                <a:gd name="connsiteX230" fmla="*/ 82617 w 455027"/>
                <a:gd name="connsiteY230" fmla="*/ 334293 h 362256"/>
                <a:gd name="connsiteX231" fmla="*/ 80075 w 455027"/>
                <a:gd name="connsiteY231" fmla="*/ 331750 h 362256"/>
                <a:gd name="connsiteX232" fmla="*/ 78804 w 455027"/>
                <a:gd name="connsiteY232" fmla="*/ 331750 h 362256"/>
                <a:gd name="connsiteX233" fmla="*/ 76262 w 455027"/>
                <a:gd name="connsiteY233" fmla="*/ 331750 h 362256"/>
                <a:gd name="connsiteX234" fmla="*/ 76262 w 455027"/>
                <a:gd name="connsiteY234" fmla="*/ 334293 h 362256"/>
                <a:gd name="connsiteX235" fmla="*/ 73719 w 455027"/>
                <a:gd name="connsiteY235" fmla="*/ 334293 h 362256"/>
                <a:gd name="connsiteX236" fmla="*/ 73719 w 455027"/>
                <a:gd name="connsiteY236" fmla="*/ 331750 h 362256"/>
                <a:gd name="connsiteX237" fmla="*/ 71177 w 455027"/>
                <a:gd name="connsiteY237" fmla="*/ 331750 h 362256"/>
                <a:gd name="connsiteX238" fmla="*/ 71177 w 455027"/>
                <a:gd name="connsiteY238" fmla="*/ 329208 h 362256"/>
                <a:gd name="connsiteX239" fmla="*/ 71177 w 455027"/>
                <a:gd name="connsiteY239" fmla="*/ 327937 h 362256"/>
                <a:gd name="connsiteX240" fmla="*/ 68635 w 455027"/>
                <a:gd name="connsiteY240" fmla="*/ 322853 h 362256"/>
                <a:gd name="connsiteX241" fmla="*/ 68635 w 455027"/>
                <a:gd name="connsiteY241" fmla="*/ 315227 h 362256"/>
                <a:gd name="connsiteX242" fmla="*/ 68635 w 455027"/>
                <a:gd name="connsiteY242" fmla="*/ 311414 h 362256"/>
                <a:gd name="connsiteX243" fmla="*/ 68635 w 455027"/>
                <a:gd name="connsiteY243" fmla="*/ 303787 h 362256"/>
                <a:gd name="connsiteX244" fmla="*/ 71177 w 455027"/>
                <a:gd name="connsiteY244" fmla="*/ 303787 h 362256"/>
                <a:gd name="connsiteX245" fmla="*/ 73719 w 455027"/>
                <a:gd name="connsiteY245" fmla="*/ 306329 h 362256"/>
                <a:gd name="connsiteX246" fmla="*/ 76262 w 455027"/>
                <a:gd name="connsiteY246" fmla="*/ 308871 h 362256"/>
                <a:gd name="connsiteX247" fmla="*/ 78804 w 455027"/>
                <a:gd name="connsiteY247" fmla="*/ 308871 h 362256"/>
                <a:gd name="connsiteX248" fmla="*/ 80075 w 455027"/>
                <a:gd name="connsiteY248" fmla="*/ 308871 h 362256"/>
                <a:gd name="connsiteX249" fmla="*/ 82617 w 455027"/>
                <a:gd name="connsiteY249" fmla="*/ 308871 h 362256"/>
                <a:gd name="connsiteX250" fmla="*/ 85159 w 455027"/>
                <a:gd name="connsiteY250" fmla="*/ 306329 h 362256"/>
                <a:gd name="connsiteX251" fmla="*/ 92785 w 455027"/>
                <a:gd name="connsiteY251" fmla="*/ 297431 h 362256"/>
                <a:gd name="connsiteX252" fmla="*/ 92785 w 455027"/>
                <a:gd name="connsiteY252" fmla="*/ 294890 h 362256"/>
                <a:gd name="connsiteX253" fmla="*/ 95327 w 455027"/>
                <a:gd name="connsiteY253" fmla="*/ 294890 h 362256"/>
                <a:gd name="connsiteX254" fmla="*/ 92785 w 455027"/>
                <a:gd name="connsiteY254" fmla="*/ 283450 h 362256"/>
                <a:gd name="connsiteX255" fmla="*/ 92785 w 455027"/>
                <a:gd name="connsiteY255" fmla="*/ 280907 h 362256"/>
                <a:gd name="connsiteX256" fmla="*/ 90243 w 455027"/>
                <a:gd name="connsiteY256" fmla="*/ 278365 h 362256"/>
                <a:gd name="connsiteX257" fmla="*/ 90243 w 455027"/>
                <a:gd name="connsiteY257" fmla="*/ 274552 h 362256"/>
                <a:gd name="connsiteX258" fmla="*/ 90243 w 455027"/>
                <a:gd name="connsiteY258" fmla="*/ 272010 h 362256"/>
                <a:gd name="connsiteX259" fmla="*/ 90243 w 455027"/>
                <a:gd name="connsiteY259" fmla="*/ 269468 h 362256"/>
                <a:gd name="connsiteX260" fmla="*/ 92785 w 455027"/>
                <a:gd name="connsiteY260" fmla="*/ 266926 h 362256"/>
                <a:gd name="connsiteX261" fmla="*/ 95327 w 455027"/>
                <a:gd name="connsiteY261" fmla="*/ 266926 h 362256"/>
                <a:gd name="connsiteX262" fmla="*/ 95327 w 455027"/>
                <a:gd name="connsiteY262" fmla="*/ 264384 h 362256"/>
                <a:gd name="connsiteX263" fmla="*/ 95327 w 455027"/>
                <a:gd name="connsiteY263" fmla="*/ 260570 h 362256"/>
                <a:gd name="connsiteX264" fmla="*/ 95327 w 455027"/>
                <a:gd name="connsiteY264" fmla="*/ 258028 h 362256"/>
                <a:gd name="connsiteX265" fmla="*/ 92785 w 455027"/>
                <a:gd name="connsiteY265" fmla="*/ 258028 h 362256"/>
                <a:gd name="connsiteX266" fmla="*/ 92785 w 455027"/>
                <a:gd name="connsiteY266" fmla="*/ 255486 h 362256"/>
                <a:gd name="connsiteX267" fmla="*/ 92785 w 455027"/>
                <a:gd name="connsiteY267" fmla="*/ 252944 h 362256"/>
                <a:gd name="connsiteX268" fmla="*/ 92785 w 455027"/>
                <a:gd name="connsiteY268" fmla="*/ 255486 h 362256"/>
                <a:gd name="connsiteX269" fmla="*/ 95327 w 455027"/>
                <a:gd name="connsiteY269" fmla="*/ 252944 h 362256"/>
                <a:gd name="connsiteX270" fmla="*/ 95327 w 455027"/>
                <a:gd name="connsiteY270" fmla="*/ 250402 h 362256"/>
                <a:gd name="connsiteX271" fmla="*/ 95327 w 455027"/>
                <a:gd name="connsiteY271" fmla="*/ 246588 h 362256"/>
                <a:gd name="connsiteX272" fmla="*/ 95327 w 455027"/>
                <a:gd name="connsiteY272" fmla="*/ 244047 h 362256"/>
                <a:gd name="connsiteX273" fmla="*/ 95327 w 455027"/>
                <a:gd name="connsiteY273" fmla="*/ 238962 h 362256"/>
                <a:gd name="connsiteX274" fmla="*/ 95327 w 455027"/>
                <a:gd name="connsiteY274" fmla="*/ 236420 h 362256"/>
                <a:gd name="connsiteX275" fmla="*/ 92785 w 455027"/>
                <a:gd name="connsiteY275" fmla="*/ 236420 h 362256"/>
                <a:gd name="connsiteX276" fmla="*/ 92785 w 455027"/>
                <a:gd name="connsiteY276" fmla="*/ 232607 h 362256"/>
                <a:gd name="connsiteX277" fmla="*/ 90243 w 455027"/>
                <a:gd name="connsiteY277" fmla="*/ 230064 h 362256"/>
                <a:gd name="connsiteX278" fmla="*/ 85159 w 455027"/>
                <a:gd name="connsiteY278" fmla="*/ 222438 h 362256"/>
                <a:gd name="connsiteX279" fmla="*/ 85159 w 455027"/>
                <a:gd name="connsiteY279" fmla="*/ 221167 h 362256"/>
                <a:gd name="connsiteX280" fmla="*/ 82617 w 455027"/>
                <a:gd name="connsiteY280" fmla="*/ 218625 h 362256"/>
                <a:gd name="connsiteX281" fmla="*/ 82617 w 455027"/>
                <a:gd name="connsiteY281" fmla="*/ 216083 h 362256"/>
                <a:gd name="connsiteX282" fmla="*/ 80075 w 455027"/>
                <a:gd name="connsiteY282" fmla="*/ 210998 h 362256"/>
                <a:gd name="connsiteX283" fmla="*/ 78804 w 455027"/>
                <a:gd name="connsiteY283" fmla="*/ 207185 h 362256"/>
                <a:gd name="connsiteX284" fmla="*/ 76262 w 455027"/>
                <a:gd name="connsiteY284" fmla="*/ 204643 h 362256"/>
                <a:gd name="connsiteX285" fmla="*/ 76262 w 455027"/>
                <a:gd name="connsiteY285" fmla="*/ 202101 h 362256"/>
                <a:gd name="connsiteX286" fmla="*/ 73719 w 455027"/>
                <a:gd name="connsiteY286" fmla="*/ 195745 h 362256"/>
                <a:gd name="connsiteX287" fmla="*/ 71177 w 455027"/>
                <a:gd name="connsiteY287" fmla="*/ 193204 h 362256"/>
                <a:gd name="connsiteX288" fmla="*/ 71177 w 455027"/>
                <a:gd name="connsiteY288" fmla="*/ 190661 h 362256"/>
                <a:gd name="connsiteX289" fmla="*/ 71177 w 455027"/>
                <a:gd name="connsiteY289" fmla="*/ 183034 h 362256"/>
                <a:gd name="connsiteX290" fmla="*/ 68635 w 455027"/>
                <a:gd name="connsiteY290" fmla="*/ 179221 h 362256"/>
                <a:gd name="connsiteX291" fmla="*/ 68635 w 455027"/>
                <a:gd name="connsiteY291" fmla="*/ 176679 h 362256"/>
                <a:gd name="connsiteX292" fmla="*/ 68635 w 455027"/>
                <a:gd name="connsiteY292" fmla="*/ 165240 h 362256"/>
                <a:gd name="connsiteX293" fmla="*/ 68635 w 455027"/>
                <a:gd name="connsiteY293" fmla="*/ 162698 h 362256"/>
                <a:gd name="connsiteX294" fmla="*/ 68635 w 455027"/>
                <a:gd name="connsiteY294" fmla="*/ 160155 h 362256"/>
                <a:gd name="connsiteX295" fmla="*/ 68635 w 455027"/>
                <a:gd name="connsiteY295" fmla="*/ 157613 h 362256"/>
                <a:gd name="connsiteX296" fmla="*/ 68635 w 455027"/>
                <a:gd name="connsiteY296" fmla="*/ 156342 h 362256"/>
                <a:gd name="connsiteX297" fmla="*/ 68635 w 455027"/>
                <a:gd name="connsiteY297" fmla="*/ 153800 h 362256"/>
                <a:gd name="connsiteX298" fmla="*/ 68635 w 455027"/>
                <a:gd name="connsiteY298" fmla="*/ 148716 h 362256"/>
                <a:gd name="connsiteX299" fmla="*/ 66094 w 455027"/>
                <a:gd name="connsiteY299" fmla="*/ 146174 h 362256"/>
                <a:gd name="connsiteX300" fmla="*/ 66094 w 455027"/>
                <a:gd name="connsiteY300" fmla="*/ 144902 h 362256"/>
                <a:gd name="connsiteX301" fmla="*/ 63551 w 455027"/>
                <a:gd name="connsiteY301" fmla="*/ 139818 h 362256"/>
                <a:gd name="connsiteX302" fmla="*/ 61009 w 455027"/>
                <a:gd name="connsiteY302" fmla="*/ 134734 h 362256"/>
                <a:gd name="connsiteX303" fmla="*/ 59738 w 455027"/>
                <a:gd name="connsiteY303" fmla="*/ 132191 h 362256"/>
                <a:gd name="connsiteX304" fmla="*/ 57196 w 455027"/>
                <a:gd name="connsiteY304" fmla="*/ 130921 h 362256"/>
                <a:gd name="connsiteX305" fmla="*/ 57196 w 455027"/>
                <a:gd name="connsiteY305" fmla="*/ 128378 h 362256"/>
                <a:gd name="connsiteX306" fmla="*/ 57196 w 455027"/>
                <a:gd name="connsiteY306" fmla="*/ 125836 h 362256"/>
                <a:gd name="connsiteX307" fmla="*/ 57196 w 455027"/>
                <a:gd name="connsiteY307" fmla="*/ 123294 h 362256"/>
                <a:gd name="connsiteX308" fmla="*/ 57196 w 455027"/>
                <a:gd name="connsiteY308" fmla="*/ 120752 h 362256"/>
                <a:gd name="connsiteX309" fmla="*/ 54654 w 455027"/>
                <a:gd name="connsiteY309" fmla="*/ 118210 h 362256"/>
                <a:gd name="connsiteX310" fmla="*/ 54654 w 455027"/>
                <a:gd name="connsiteY310" fmla="*/ 116939 h 362256"/>
                <a:gd name="connsiteX311" fmla="*/ 49570 w 455027"/>
                <a:gd name="connsiteY311" fmla="*/ 109312 h 362256"/>
                <a:gd name="connsiteX312" fmla="*/ 47028 w 455027"/>
                <a:gd name="connsiteY312" fmla="*/ 106770 h 362256"/>
                <a:gd name="connsiteX313" fmla="*/ 44486 w 455027"/>
                <a:gd name="connsiteY313" fmla="*/ 105499 h 362256"/>
                <a:gd name="connsiteX314" fmla="*/ 41944 w 455027"/>
                <a:gd name="connsiteY314" fmla="*/ 105499 h 362256"/>
                <a:gd name="connsiteX315" fmla="*/ 41944 w 455027"/>
                <a:gd name="connsiteY315" fmla="*/ 102957 h 362256"/>
                <a:gd name="connsiteX316" fmla="*/ 41944 w 455027"/>
                <a:gd name="connsiteY316" fmla="*/ 100415 h 362256"/>
                <a:gd name="connsiteX317" fmla="*/ 40673 w 455027"/>
                <a:gd name="connsiteY317" fmla="*/ 95331 h 362256"/>
                <a:gd name="connsiteX318" fmla="*/ 40673 w 455027"/>
                <a:gd name="connsiteY318" fmla="*/ 92788 h 362256"/>
                <a:gd name="connsiteX319" fmla="*/ 40673 w 455027"/>
                <a:gd name="connsiteY319" fmla="*/ 91518 h 362256"/>
                <a:gd name="connsiteX320" fmla="*/ 40673 w 455027"/>
                <a:gd name="connsiteY320" fmla="*/ 88975 h 362256"/>
                <a:gd name="connsiteX321" fmla="*/ 40673 w 455027"/>
                <a:gd name="connsiteY321" fmla="*/ 86433 h 362256"/>
                <a:gd name="connsiteX322" fmla="*/ 40673 w 455027"/>
                <a:gd name="connsiteY322" fmla="*/ 83891 h 362256"/>
                <a:gd name="connsiteX323" fmla="*/ 40673 w 455027"/>
                <a:gd name="connsiteY323" fmla="*/ 81348 h 362256"/>
                <a:gd name="connsiteX324" fmla="*/ 40673 w 455027"/>
                <a:gd name="connsiteY324" fmla="*/ 78807 h 362256"/>
                <a:gd name="connsiteX325" fmla="*/ 40673 w 455027"/>
                <a:gd name="connsiteY325" fmla="*/ 77535 h 362256"/>
                <a:gd name="connsiteX326" fmla="*/ 38131 w 455027"/>
                <a:gd name="connsiteY326" fmla="*/ 72451 h 362256"/>
                <a:gd name="connsiteX327" fmla="*/ 35589 w 455027"/>
                <a:gd name="connsiteY327" fmla="*/ 67367 h 362256"/>
                <a:gd name="connsiteX328" fmla="*/ 30504 w 455027"/>
                <a:gd name="connsiteY328" fmla="*/ 58469 h 362256"/>
                <a:gd name="connsiteX329" fmla="*/ 27963 w 455027"/>
                <a:gd name="connsiteY329" fmla="*/ 55927 h 362256"/>
                <a:gd name="connsiteX330" fmla="*/ 25421 w 455027"/>
                <a:gd name="connsiteY330" fmla="*/ 52114 h 362256"/>
                <a:gd name="connsiteX331" fmla="*/ 22878 w 455027"/>
                <a:gd name="connsiteY331" fmla="*/ 47030 h 362256"/>
                <a:gd name="connsiteX332" fmla="*/ 21608 w 455027"/>
                <a:gd name="connsiteY332" fmla="*/ 44488 h 362256"/>
                <a:gd name="connsiteX333" fmla="*/ 19065 w 455027"/>
                <a:gd name="connsiteY333" fmla="*/ 44488 h 362256"/>
                <a:gd name="connsiteX334" fmla="*/ 19065 w 455027"/>
                <a:gd name="connsiteY334" fmla="*/ 41945 h 362256"/>
                <a:gd name="connsiteX335" fmla="*/ 11439 w 455027"/>
                <a:gd name="connsiteY335" fmla="*/ 35590 h 362256"/>
                <a:gd name="connsiteX336" fmla="*/ 11439 w 455027"/>
                <a:gd name="connsiteY336" fmla="*/ 30505 h 362256"/>
                <a:gd name="connsiteX337" fmla="*/ 11439 w 455027"/>
                <a:gd name="connsiteY337" fmla="*/ 27964 h 362256"/>
                <a:gd name="connsiteX338" fmla="*/ 6355 w 455027"/>
                <a:gd name="connsiteY338" fmla="*/ 21608 h 362256"/>
                <a:gd name="connsiteX339" fmla="*/ 3813 w 455027"/>
                <a:gd name="connsiteY339" fmla="*/ 16524 h 362256"/>
                <a:gd name="connsiteX340" fmla="*/ 2542 w 455027"/>
                <a:gd name="connsiteY340" fmla="*/ 12711 h 362256"/>
                <a:gd name="connsiteX341" fmla="*/ 0 w 455027"/>
                <a:gd name="connsiteY341" fmla="*/ 5084 h 362256"/>
                <a:gd name="connsiteX342" fmla="*/ 0 w 455027"/>
                <a:gd name="connsiteY342" fmla="*/ 2542 h 362256"/>
                <a:gd name="connsiteX343" fmla="*/ 0 w 455027"/>
                <a:gd name="connsiteY343" fmla="*/ 0 h 362256"/>
                <a:gd name="connsiteX344" fmla="*/ 2542 w 455027"/>
                <a:gd name="connsiteY344" fmla="*/ 0 h 362256"/>
                <a:gd name="connsiteX345" fmla="*/ 11439 w 455027"/>
                <a:gd name="connsiteY345" fmla="*/ 21608 h 362256"/>
                <a:gd name="connsiteX346" fmla="*/ 16523 w 455027"/>
                <a:gd name="connsiteY346" fmla="*/ 24150 h 362256"/>
                <a:gd name="connsiteX347" fmla="*/ 19065 w 455027"/>
                <a:gd name="connsiteY347" fmla="*/ 27964 h 362256"/>
                <a:gd name="connsiteX348" fmla="*/ 33046 w 455027"/>
                <a:gd name="connsiteY348" fmla="*/ 39403 h 36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455027" h="362256">
                  <a:moveTo>
                    <a:pt x="33046" y="38132"/>
                  </a:moveTo>
                  <a:lnTo>
                    <a:pt x="35589" y="39403"/>
                  </a:lnTo>
                  <a:lnTo>
                    <a:pt x="40673" y="44488"/>
                  </a:lnTo>
                  <a:lnTo>
                    <a:pt x="44486" y="49571"/>
                  </a:lnTo>
                  <a:lnTo>
                    <a:pt x="49570" y="53385"/>
                  </a:lnTo>
                  <a:lnTo>
                    <a:pt x="57196" y="58469"/>
                  </a:lnTo>
                  <a:lnTo>
                    <a:pt x="61009" y="63554"/>
                  </a:lnTo>
                  <a:lnTo>
                    <a:pt x="66094" y="67367"/>
                  </a:lnTo>
                  <a:lnTo>
                    <a:pt x="73719" y="72451"/>
                  </a:lnTo>
                  <a:lnTo>
                    <a:pt x="78804" y="74993"/>
                  </a:lnTo>
                  <a:lnTo>
                    <a:pt x="85159" y="78807"/>
                  </a:lnTo>
                  <a:lnTo>
                    <a:pt x="90243" y="81348"/>
                  </a:lnTo>
                  <a:lnTo>
                    <a:pt x="96598" y="86433"/>
                  </a:lnTo>
                  <a:lnTo>
                    <a:pt x="101682" y="88975"/>
                  </a:lnTo>
                  <a:lnTo>
                    <a:pt x="109308" y="91518"/>
                  </a:lnTo>
                  <a:lnTo>
                    <a:pt x="115663" y="95331"/>
                  </a:lnTo>
                  <a:lnTo>
                    <a:pt x="120748" y="97873"/>
                  </a:lnTo>
                  <a:lnTo>
                    <a:pt x="128374" y="100415"/>
                  </a:lnTo>
                  <a:lnTo>
                    <a:pt x="134729" y="102957"/>
                  </a:lnTo>
                  <a:lnTo>
                    <a:pt x="139813" y="105499"/>
                  </a:lnTo>
                  <a:lnTo>
                    <a:pt x="147439" y="106770"/>
                  </a:lnTo>
                  <a:lnTo>
                    <a:pt x="152523" y="111854"/>
                  </a:lnTo>
                  <a:lnTo>
                    <a:pt x="156336" y="118210"/>
                  </a:lnTo>
                  <a:lnTo>
                    <a:pt x="158879" y="125836"/>
                  </a:lnTo>
                  <a:lnTo>
                    <a:pt x="163962" y="132191"/>
                  </a:lnTo>
                  <a:lnTo>
                    <a:pt x="169047" y="139818"/>
                  </a:lnTo>
                  <a:lnTo>
                    <a:pt x="172860" y="144902"/>
                  </a:lnTo>
                  <a:lnTo>
                    <a:pt x="177944" y="144902"/>
                  </a:lnTo>
                  <a:lnTo>
                    <a:pt x="185570" y="146174"/>
                  </a:lnTo>
                  <a:lnTo>
                    <a:pt x="191925" y="144902"/>
                  </a:lnTo>
                  <a:lnTo>
                    <a:pt x="199552" y="144902"/>
                  </a:lnTo>
                  <a:lnTo>
                    <a:pt x="207177" y="148716"/>
                  </a:lnTo>
                  <a:lnTo>
                    <a:pt x="209720" y="156342"/>
                  </a:lnTo>
                  <a:lnTo>
                    <a:pt x="207177" y="160155"/>
                  </a:lnTo>
                  <a:lnTo>
                    <a:pt x="204635" y="160155"/>
                  </a:lnTo>
                  <a:lnTo>
                    <a:pt x="190654" y="174138"/>
                  </a:lnTo>
                  <a:lnTo>
                    <a:pt x="190654" y="181764"/>
                  </a:lnTo>
                  <a:lnTo>
                    <a:pt x="194467" y="195745"/>
                  </a:lnTo>
                  <a:lnTo>
                    <a:pt x="209720" y="218625"/>
                  </a:lnTo>
                  <a:lnTo>
                    <a:pt x="210990" y="221167"/>
                  </a:lnTo>
                  <a:lnTo>
                    <a:pt x="216075" y="224981"/>
                  </a:lnTo>
                  <a:lnTo>
                    <a:pt x="221158" y="232607"/>
                  </a:lnTo>
                  <a:lnTo>
                    <a:pt x="226243" y="236420"/>
                  </a:lnTo>
                  <a:lnTo>
                    <a:pt x="232598" y="241504"/>
                  </a:lnTo>
                  <a:lnTo>
                    <a:pt x="237682" y="246588"/>
                  </a:lnTo>
                  <a:lnTo>
                    <a:pt x="242766" y="250402"/>
                  </a:lnTo>
                  <a:lnTo>
                    <a:pt x="249121" y="255486"/>
                  </a:lnTo>
                  <a:lnTo>
                    <a:pt x="254206" y="258028"/>
                  </a:lnTo>
                  <a:lnTo>
                    <a:pt x="261831" y="260570"/>
                  </a:lnTo>
                  <a:lnTo>
                    <a:pt x="266916" y="261841"/>
                  </a:lnTo>
                  <a:lnTo>
                    <a:pt x="273271" y="261841"/>
                  </a:lnTo>
                  <a:lnTo>
                    <a:pt x="280897" y="261841"/>
                  </a:lnTo>
                  <a:lnTo>
                    <a:pt x="287252" y="261841"/>
                  </a:lnTo>
                  <a:lnTo>
                    <a:pt x="294879" y="261841"/>
                  </a:lnTo>
                  <a:lnTo>
                    <a:pt x="299962" y="260570"/>
                  </a:lnTo>
                  <a:lnTo>
                    <a:pt x="306317" y="260570"/>
                  </a:lnTo>
                  <a:lnTo>
                    <a:pt x="313944" y="260570"/>
                  </a:lnTo>
                  <a:lnTo>
                    <a:pt x="321570" y="258028"/>
                  </a:lnTo>
                  <a:lnTo>
                    <a:pt x="327925" y="260570"/>
                  </a:lnTo>
                  <a:lnTo>
                    <a:pt x="335551" y="260570"/>
                  </a:lnTo>
                  <a:lnTo>
                    <a:pt x="340635" y="264384"/>
                  </a:lnTo>
                  <a:lnTo>
                    <a:pt x="344448" y="266926"/>
                  </a:lnTo>
                  <a:lnTo>
                    <a:pt x="359701" y="269468"/>
                  </a:lnTo>
                  <a:lnTo>
                    <a:pt x="376224" y="269468"/>
                  </a:lnTo>
                  <a:lnTo>
                    <a:pt x="433420" y="252944"/>
                  </a:lnTo>
                  <a:lnTo>
                    <a:pt x="437233" y="250402"/>
                  </a:lnTo>
                  <a:lnTo>
                    <a:pt x="444860" y="249131"/>
                  </a:lnTo>
                  <a:lnTo>
                    <a:pt x="455028" y="246588"/>
                  </a:lnTo>
                  <a:lnTo>
                    <a:pt x="455028" y="250402"/>
                  </a:lnTo>
                  <a:lnTo>
                    <a:pt x="449943" y="258028"/>
                  </a:lnTo>
                  <a:lnTo>
                    <a:pt x="447402" y="258028"/>
                  </a:lnTo>
                  <a:lnTo>
                    <a:pt x="444860" y="258028"/>
                  </a:lnTo>
                  <a:lnTo>
                    <a:pt x="442318" y="258028"/>
                  </a:lnTo>
                  <a:lnTo>
                    <a:pt x="439775" y="258028"/>
                  </a:lnTo>
                  <a:lnTo>
                    <a:pt x="435962" y="260570"/>
                  </a:lnTo>
                  <a:lnTo>
                    <a:pt x="428337" y="264384"/>
                  </a:lnTo>
                  <a:lnTo>
                    <a:pt x="425794" y="266926"/>
                  </a:lnTo>
                  <a:lnTo>
                    <a:pt x="425794" y="269468"/>
                  </a:lnTo>
                  <a:lnTo>
                    <a:pt x="423252" y="269468"/>
                  </a:lnTo>
                  <a:lnTo>
                    <a:pt x="420710" y="269468"/>
                  </a:lnTo>
                  <a:lnTo>
                    <a:pt x="418168" y="269468"/>
                  </a:lnTo>
                  <a:lnTo>
                    <a:pt x="416897" y="269468"/>
                  </a:lnTo>
                  <a:lnTo>
                    <a:pt x="416897" y="272010"/>
                  </a:lnTo>
                  <a:lnTo>
                    <a:pt x="406729" y="275824"/>
                  </a:lnTo>
                  <a:lnTo>
                    <a:pt x="404187" y="275824"/>
                  </a:lnTo>
                  <a:lnTo>
                    <a:pt x="404187" y="278365"/>
                  </a:lnTo>
                  <a:lnTo>
                    <a:pt x="401645" y="278365"/>
                  </a:lnTo>
                  <a:lnTo>
                    <a:pt x="399102" y="280907"/>
                  </a:lnTo>
                  <a:lnTo>
                    <a:pt x="397832" y="280907"/>
                  </a:lnTo>
                  <a:lnTo>
                    <a:pt x="395289" y="280907"/>
                  </a:lnTo>
                  <a:lnTo>
                    <a:pt x="392747" y="283450"/>
                  </a:lnTo>
                  <a:lnTo>
                    <a:pt x="390206" y="283450"/>
                  </a:lnTo>
                  <a:lnTo>
                    <a:pt x="387664" y="283450"/>
                  </a:lnTo>
                  <a:lnTo>
                    <a:pt x="385121" y="283450"/>
                  </a:lnTo>
                  <a:lnTo>
                    <a:pt x="382579" y="283450"/>
                  </a:lnTo>
                  <a:lnTo>
                    <a:pt x="382579" y="285992"/>
                  </a:lnTo>
                  <a:lnTo>
                    <a:pt x="380037" y="285992"/>
                  </a:lnTo>
                  <a:lnTo>
                    <a:pt x="380037" y="288534"/>
                  </a:lnTo>
                  <a:lnTo>
                    <a:pt x="378766" y="288534"/>
                  </a:lnTo>
                  <a:lnTo>
                    <a:pt x="376224" y="289805"/>
                  </a:lnTo>
                  <a:lnTo>
                    <a:pt x="373682" y="299974"/>
                  </a:lnTo>
                  <a:lnTo>
                    <a:pt x="371140" y="303787"/>
                  </a:lnTo>
                  <a:lnTo>
                    <a:pt x="371140" y="306329"/>
                  </a:lnTo>
                  <a:lnTo>
                    <a:pt x="368598" y="306329"/>
                  </a:lnTo>
                  <a:lnTo>
                    <a:pt x="366056" y="308871"/>
                  </a:lnTo>
                  <a:lnTo>
                    <a:pt x="366056" y="311414"/>
                  </a:lnTo>
                  <a:lnTo>
                    <a:pt x="363514" y="311414"/>
                  </a:lnTo>
                  <a:lnTo>
                    <a:pt x="363514" y="313956"/>
                  </a:lnTo>
                  <a:lnTo>
                    <a:pt x="363514" y="315227"/>
                  </a:lnTo>
                  <a:lnTo>
                    <a:pt x="360972" y="315227"/>
                  </a:lnTo>
                  <a:lnTo>
                    <a:pt x="357159" y="317769"/>
                  </a:lnTo>
                  <a:lnTo>
                    <a:pt x="354616" y="317769"/>
                  </a:lnTo>
                  <a:lnTo>
                    <a:pt x="352075" y="317769"/>
                  </a:lnTo>
                  <a:lnTo>
                    <a:pt x="349533" y="320311"/>
                  </a:lnTo>
                  <a:lnTo>
                    <a:pt x="346991" y="320311"/>
                  </a:lnTo>
                  <a:lnTo>
                    <a:pt x="346991" y="325395"/>
                  </a:lnTo>
                  <a:lnTo>
                    <a:pt x="344448" y="325395"/>
                  </a:lnTo>
                  <a:lnTo>
                    <a:pt x="344448" y="322853"/>
                  </a:lnTo>
                  <a:lnTo>
                    <a:pt x="344448" y="320311"/>
                  </a:lnTo>
                  <a:lnTo>
                    <a:pt x="341906" y="317769"/>
                  </a:lnTo>
                  <a:lnTo>
                    <a:pt x="341906" y="315227"/>
                  </a:lnTo>
                  <a:lnTo>
                    <a:pt x="340635" y="315227"/>
                  </a:lnTo>
                  <a:lnTo>
                    <a:pt x="338093" y="317769"/>
                  </a:lnTo>
                  <a:lnTo>
                    <a:pt x="335551" y="317769"/>
                  </a:lnTo>
                  <a:lnTo>
                    <a:pt x="333010" y="317769"/>
                  </a:lnTo>
                  <a:lnTo>
                    <a:pt x="330467" y="317769"/>
                  </a:lnTo>
                  <a:lnTo>
                    <a:pt x="325383" y="317769"/>
                  </a:lnTo>
                  <a:lnTo>
                    <a:pt x="321570" y="317769"/>
                  </a:lnTo>
                  <a:lnTo>
                    <a:pt x="319028" y="317769"/>
                  </a:lnTo>
                  <a:lnTo>
                    <a:pt x="316486" y="317769"/>
                  </a:lnTo>
                  <a:lnTo>
                    <a:pt x="313944" y="320311"/>
                  </a:lnTo>
                  <a:lnTo>
                    <a:pt x="313944" y="322853"/>
                  </a:lnTo>
                  <a:lnTo>
                    <a:pt x="313944" y="325395"/>
                  </a:lnTo>
                  <a:lnTo>
                    <a:pt x="313944" y="327937"/>
                  </a:lnTo>
                  <a:lnTo>
                    <a:pt x="313944" y="325395"/>
                  </a:lnTo>
                  <a:lnTo>
                    <a:pt x="311402" y="322853"/>
                  </a:lnTo>
                  <a:lnTo>
                    <a:pt x="308860" y="322853"/>
                  </a:lnTo>
                  <a:lnTo>
                    <a:pt x="308860" y="320311"/>
                  </a:lnTo>
                  <a:lnTo>
                    <a:pt x="308860" y="317769"/>
                  </a:lnTo>
                  <a:lnTo>
                    <a:pt x="306317" y="315227"/>
                  </a:lnTo>
                  <a:lnTo>
                    <a:pt x="303775" y="315227"/>
                  </a:lnTo>
                  <a:lnTo>
                    <a:pt x="302505" y="315227"/>
                  </a:lnTo>
                  <a:lnTo>
                    <a:pt x="302505" y="317769"/>
                  </a:lnTo>
                  <a:lnTo>
                    <a:pt x="299962" y="317769"/>
                  </a:lnTo>
                  <a:lnTo>
                    <a:pt x="294879" y="315227"/>
                  </a:lnTo>
                  <a:lnTo>
                    <a:pt x="289794" y="315227"/>
                  </a:lnTo>
                  <a:lnTo>
                    <a:pt x="287252" y="315227"/>
                  </a:lnTo>
                  <a:lnTo>
                    <a:pt x="285981" y="315227"/>
                  </a:lnTo>
                  <a:lnTo>
                    <a:pt x="283439" y="315227"/>
                  </a:lnTo>
                  <a:lnTo>
                    <a:pt x="280897" y="315227"/>
                  </a:lnTo>
                  <a:lnTo>
                    <a:pt x="273271" y="315227"/>
                  </a:lnTo>
                  <a:lnTo>
                    <a:pt x="270729" y="315227"/>
                  </a:lnTo>
                  <a:lnTo>
                    <a:pt x="268187" y="315227"/>
                  </a:lnTo>
                  <a:lnTo>
                    <a:pt x="266916" y="315227"/>
                  </a:lnTo>
                  <a:lnTo>
                    <a:pt x="266916" y="317769"/>
                  </a:lnTo>
                  <a:lnTo>
                    <a:pt x="264374" y="317769"/>
                  </a:lnTo>
                  <a:lnTo>
                    <a:pt x="261831" y="317769"/>
                  </a:lnTo>
                  <a:lnTo>
                    <a:pt x="256748" y="317769"/>
                  </a:lnTo>
                  <a:lnTo>
                    <a:pt x="254206" y="320311"/>
                  </a:lnTo>
                  <a:lnTo>
                    <a:pt x="251663" y="320311"/>
                  </a:lnTo>
                  <a:lnTo>
                    <a:pt x="247850" y="320311"/>
                  </a:lnTo>
                  <a:lnTo>
                    <a:pt x="247850" y="317769"/>
                  </a:lnTo>
                  <a:lnTo>
                    <a:pt x="240224" y="317769"/>
                  </a:lnTo>
                  <a:lnTo>
                    <a:pt x="237682" y="317769"/>
                  </a:lnTo>
                  <a:lnTo>
                    <a:pt x="232598" y="320311"/>
                  </a:lnTo>
                  <a:lnTo>
                    <a:pt x="230056" y="320311"/>
                  </a:lnTo>
                  <a:lnTo>
                    <a:pt x="230056" y="322853"/>
                  </a:lnTo>
                  <a:lnTo>
                    <a:pt x="228785" y="322853"/>
                  </a:lnTo>
                  <a:lnTo>
                    <a:pt x="228785" y="325395"/>
                  </a:lnTo>
                  <a:lnTo>
                    <a:pt x="226243" y="325395"/>
                  </a:lnTo>
                  <a:lnTo>
                    <a:pt x="223701" y="327937"/>
                  </a:lnTo>
                  <a:lnTo>
                    <a:pt x="221158" y="329208"/>
                  </a:lnTo>
                  <a:lnTo>
                    <a:pt x="221158" y="331750"/>
                  </a:lnTo>
                  <a:lnTo>
                    <a:pt x="221158" y="334293"/>
                  </a:lnTo>
                  <a:lnTo>
                    <a:pt x="216075" y="336835"/>
                  </a:lnTo>
                  <a:lnTo>
                    <a:pt x="210990" y="339377"/>
                  </a:lnTo>
                  <a:lnTo>
                    <a:pt x="209720" y="339377"/>
                  </a:lnTo>
                  <a:lnTo>
                    <a:pt x="207177" y="339377"/>
                  </a:lnTo>
                  <a:lnTo>
                    <a:pt x="202093" y="336835"/>
                  </a:lnTo>
                  <a:lnTo>
                    <a:pt x="202093" y="339377"/>
                  </a:lnTo>
                  <a:lnTo>
                    <a:pt x="197009" y="340648"/>
                  </a:lnTo>
                  <a:lnTo>
                    <a:pt x="194467" y="340648"/>
                  </a:lnTo>
                  <a:lnTo>
                    <a:pt x="197009" y="343190"/>
                  </a:lnTo>
                  <a:lnTo>
                    <a:pt x="194467" y="343190"/>
                  </a:lnTo>
                  <a:lnTo>
                    <a:pt x="194467" y="345733"/>
                  </a:lnTo>
                  <a:lnTo>
                    <a:pt x="191925" y="345733"/>
                  </a:lnTo>
                  <a:lnTo>
                    <a:pt x="190654" y="345733"/>
                  </a:lnTo>
                  <a:lnTo>
                    <a:pt x="188112" y="345733"/>
                  </a:lnTo>
                  <a:lnTo>
                    <a:pt x="188112" y="348274"/>
                  </a:lnTo>
                  <a:lnTo>
                    <a:pt x="185570" y="348274"/>
                  </a:lnTo>
                  <a:lnTo>
                    <a:pt x="185570" y="350817"/>
                  </a:lnTo>
                  <a:lnTo>
                    <a:pt x="185570" y="353359"/>
                  </a:lnTo>
                  <a:lnTo>
                    <a:pt x="188112" y="354630"/>
                  </a:lnTo>
                  <a:lnTo>
                    <a:pt x="185570" y="354630"/>
                  </a:lnTo>
                  <a:lnTo>
                    <a:pt x="183028" y="353359"/>
                  </a:lnTo>
                  <a:lnTo>
                    <a:pt x="180486" y="353359"/>
                  </a:lnTo>
                  <a:lnTo>
                    <a:pt x="172860" y="357172"/>
                  </a:lnTo>
                  <a:lnTo>
                    <a:pt x="171589" y="359714"/>
                  </a:lnTo>
                  <a:lnTo>
                    <a:pt x="171589" y="362257"/>
                  </a:lnTo>
                  <a:lnTo>
                    <a:pt x="169047" y="362257"/>
                  </a:lnTo>
                  <a:lnTo>
                    <a:pt x="166504" y="362257"/>
                  </a:lnTo>
                  <a:lnTo>
                    <a:pt x="163962" y="359714"/>
                  </a:lnTo>
                  <a:lnTo>
                    <a:pt x="161421" y="359714"/>
                  </a:lnTo>
                  <a:lnTo>
                    <a:pt x="158879" y="359714"/>
                  </a:lnTo>
                  <a:lnTo>
                    <a:pt x="158879" y="362257"/>
                  </a:lnTo>
                  <a:lnTo>
                    <a:pt x="156336" y="359714"/>
                  </a:lnTo>
                  <a:lnTo>
                    <a:pt x="153794" y="359714"/>
                  </a:lnTo>
                  <a:lnTo>
                    <a:pt x="149981" y="357172"/>
                  </a:lnTo>
                  <a:lnTo>
                    <a:pt x="144897" y="357172"/>
                  </a:lnTo>
                  <a:lnTo>
                    <a:pt x="134729" y="357172"/>
                  </a:lnTo>
                  <a:lnTo>
                    <a:pt x="134729" y="359714"/>
                  </a:lnTo>
                  <a:lnTo>
                    <a:pt x="133458" y="359714"/>
                  </a:lnTo>
                  <a:lnTo>
                    <a:pt x="130916" y="359714"/>
                  </a:lnTo>
                  <a:lnTo>
                    <a:pt x="128374" y="357172"/>
                  </a:lnTo>
                  <a:lnTo>
                    <a:pt x="125831" y="357172"/>
                  </a:lnTo>
                  <a:lnTo>
                    <a:pt x="123290" y="357172"/>
                  </a:lnTo>
                  <a:lnTo>
                    <a:pt x="118205" y="357172"/>
                  </a:lnTo>
                  <a:lnTo>
                    <a:pt x="115663" y="354630"/>
                  </a:lnTo>
                  <a:lnTo>
                    <a:pt x="114393" y="354630"/>
                  </a:lnTo>
                  <a:lnTo>
                    <a:pt x="114393" y="353359"/>
                  </a:lnTo>
                  <a:lnTo>
                    <a:pt x="111850" y="353359"/>
                  </a:lnTo>
                  <a:lnTo>
                    <a:pt x="109308" y="353359"/>
                  </a:lnTo>
                  <a:lnTo>
                    <a:pt x="106766" y="350817"/>
                  </a:lnTo>
                  <a:lnTo>
                    <a:pt x="101682" y="350817"/>
                  </a:lnTo>
                  <a:lnTo>
                    <a:pt x="101682" y="348274"/>
                  </a:lnTo>
                  <a:lnTo>
                    <a:pt x="101682" y="345733"/>
                  </a:lnTo>
                  <a:lnTo>
                    <a:pt x="96598" y="343190"/>
                  </a:lnTo>
                  <a:lnTo>
                    <a:pt x="96598" y="340648"/>
                  </a:lnTo>
                  <a:lnTo>
                    <a:pt x="92785" y="339377"/>
                  </a:lnTo>
                  <a:lnTo>
                    <a:pt x="87700" y="334293"/>
                  </a:lnTo>
                  <a:lnTo>
                    <a:pt x="82617" y="334293"/>
                  </a:lnTo>
                  <a:lnTo>
                    <a:pt x="80075" y="331750"/>
                  </a:lnTo>
                  <a:lnTo>
                    <a:pt x="78804" y="331750"/>
                  </a:lnTo>
                  <a:lnTo>
                    <a:pt x="76262" y="331750"/>
                  </a:lnTo>
                  <a:lnTo>
                    <a:pt x="76262" y="334293"/>
                  </a:lnTo>
                  <a:lnTo>
                    <a:pt x="73719" y="334293"/>
                  </a:lnTo>
                  <a:lnTo>
                    <a:pt x="73719" y="331750"/>
                  </a:lnTo>
                  <a:lnTo>
                    <a:pt x="71177" y="331750"/>
                  </a:lnTo>
                  <a:lnTo>
                    <a:pt x="71177" y="329208"/>
                  </a:lnTo>
                  <a:lnTo>
                    <a:pt x="71177" y="327937"/>
                  </a:lnTo>
                  <a:lnTo>
                    <a:pt x="68635" y="322853"/>
                  </a:lnTo>
                  <a:lnTo>
                    <a:pt x="68635" y="315227"/>
                  </a:lnTo>
                  <a:lnTo>
                    <a:pt x="68635" y="311414"/>
                  </a:lnTo>
                  <a:lnTo>
                    <a:pt x="68635" y="303787"/>
                  </a:lnTo>
                  <a:lnTo>
                    <a:pt x="71177" y="303787"/>
                  </a:lnTo>
                  <a:lnTo>
                    <a:pt x="73719" y="306329"/>
                  </a:lnTo>
                  <a:lnTo>
                    <a:pt x="76262" y="308871"/>
                  </a:lnTo>
                  <a:lnTo>
                    <a:pt x="78804" y="308871"/>
                  </a:lnTo>
                  <a:lnTo>
                    <a:pt x="80075" y="308871"/>
                  </a:lnTo>
                  <a:lnTo>
                    <a:pt x="82617" y="308871"/>
                  </a:lnTo>
                  <a:lnTo>
                    <a:pt x="85159" y="306329"/>
                  </a:lnTo>
                  <a:lnTo>
                    <a:pt x="92785" y="297431"/>
                  </a:lnTo>
                  <a:lnTo>
                    <a:pt x="92785" y="294890"/>
                  </a:lnTo>
                  <a:lnTo>
                    <a:pt x="95327" y="294890"/>
                  </a:lnTo>
                  <a:lnTo>
                    <a:pt x="92785" y="283450"/>
                  </a:lnTo>
                  <a:lnTo>
                    <a:pt x="92785" y="280907"/>
                  </a:lnTo>
                  <a:lnTo>
                    <a:pt x="90243" y="278365"/>
                  </a:lnTo>
                  <a:lnTo>
                    <a:pt x="90243" y="274552"/>
                  </a:lnTo>
                  <a:lnTo>
                    <a:pt x="90243" y="272010"/>
                  </a:lnTo>
                  <a:lnTo>
                    <a:pt x="90243" y="269468"/>
                  </a:lnTo>
                  <a:lnTo>
                    <a:pt x="92785" y="266926"/>
                  </a:lnTo>
                  <a:lnTo>
                    <a:pt x="95327" y="266926"/>
                  </a:lnTo>
                  <a:lnTo>
                    <a:pt x="95327" y="264384"/>
                  </a:lnTo>
                  <a:lnTo>
                    <a:pt x="95327" y="260570"/>
                  </a:lnTo>
                  <a:lnTo>
                    <a:pt x="95327" y="258028"/>
                  </a:lnTo>
                  <a:lnTo>
                    <a:pt x="92785" y="258028"/>
                  </a:lnTo>
                  <a:lnTo>
                    <a:pt x="92785" y="255486"/>
                  </a:lnTo>
                  <a:lnTo>
                    <a:pt x="92785" y="252944"/>
                  </a:lnTo>
                  <a:lnTo>
                    <a:pt x="92785" y="255486"/>
                  </a:lnTo>
                  <a:lnTo>
                    <a:pt x="95327" y="252944"/>
                  </a:lnTo>
                  <a:lnTo>
                    <a:pt x="95327" y="250402"/>
                  </a:lnTo>
                  <a:lnTo>
                    <a:pt x="95327" y="246588"/>
                  </a:lnTo>
                  <a:lnTo>
                    <a:pt x="95327" y="244047"/>
                  </a:lnTo>
                  <a:lnTo>
                    <a:pt x="95327" y="238962"/>
                  </a:lnTo>
                  <a:lnTo>
                    <a:pt x="95327" y="236420"/>
                  </a:lnTo>
                  <a:lnTo>
                    <a:pt x="92785" y="236420"/>
                  </a:lnTo>
                  <a:lnTo>
                    <a:pt x="92785" y="232607"/>
                  </a:lnTo>
                  <a:lnTo>
                    <a:pt x="90243" y="230064"/>
                  </a:lnTo>
                  <a:lnTo>
                    <a:pt x="85159" y="222438"/>
                  </a:lnTo>
                  <a:lnTo>
                    <a:pt x="85159" y="221167"/>
                  </a:lnTo>
                  <a:lnTo>
                    <a:pt x="82617" y="218625"/>
                  </a:lnTo>
                  <a:lnTo>
                    <a:pt x="82617" y="216083"/>
                  </a:lnTo>
                  <a:lnTo>
                    <a:pt x="80075" y="210998"/>
                  </a:lnTo>
                  <a:lnTo>
                    <a:pt x="78804" y="207185"/>
                  </a:lnTo>
                  <a:lnTo>
                    <a:pt x="76262" y="204643"/>
                  </a:lnTo>
                  <a:lnTo>
                    <a:pt x="76262" y="202101"/>
                  </a:lnTo>
                  <a:lnTo>
                    <a:pt x="73719" y="195745"/>
                  </a:lnTo>
                  <a:lnTo>
                    <a:pt x="71177" y="193204"/>
                  </a:lnTo>
                  <a:lnTo>
                    <a:pt x="71177" y="190661"/>
                  </a:lnTo>
                  <a:lnTo>
                    <a:pt x="71177" y="183034"/>
                  </a:lnTo>
                  <a:lnTo>
                    <a:pt x="68635" y="179221"/>
                  </a:lnTo>
                  <a:lnTo>
                    <a:pt x="68635" y="176679"/>
                  </a:lnTo>
                  <a:lnTo>
                    <a:pt x="68635" y="165240"/>
                  </a:lnTo>
                  <a:lnTo>
                    <a:pt x="68635" y="162698"/>
                  </a:lnTo>
                  <a:lnTo>
                    <a:pt x="68635" y="160155"/>
                  </a:lnTo>
                  <a:lnTo>
                    <a:pt x="68635" y="157613"/>
                  </a:lnTo>
                  <a:lnTo>
                    <a:pt x="68635" y="156342"/>
                  </a:lnTo>
                  <a:lnTo>
                    <a:pt x="68635" y="153800"/>
                  </a:lnTo>
                  <a:lnTo>
                    <a:pt x="68635" y="148716"/>
                  </a:lnTo>
                  <a:lnTo>
                    <a:pt x="66094" y="146174"/>
                  </a:lnTo>
                  <a:lnTo>
                    <a:pt x="66094" y="144902"/>
                  </a:lnTo>
                  <a:lnTo>
                    <a:pt x="63551" y="139818"/>
                  </a:lnTo>
                  <a:lnTo>
                    <a:pt x="61009" y="134734"/>
                  </a:lnTo>
                  <a:lnTo>
                    <a:pt x="59738" y="132191"/>
                  </a:lnTo>
                  <a:lnTo>
                    <a:pt x="57196" y="130921"/>
                  </a:lnTo>
                  <a:lnTo>
                    <a:pt x="57196" y="128378"/>
                  </a:lnTo>
                  <a:lnTo>
                    <a:pt x="57196" y="125836"/>
                  </a:lnTo>
                  <a:lnTo>
                    <a:pt x="57196" y="123294"/>
                  </a:lnTo>
                  <a:lnTo>
                    <a:pt x="57196" y="120752"/>
                  </a:lnTo>
                  <a:lnTo>
                    <a:pt x="54654" y="118210"/>
                  </a:lnTo>
                  <a:lnTo>
                    <a:pt x="54654" y="116939"/>
                  </a:lnTo>
                  <a:lnTo>
                    <a:pt x="49570" y="109312"/>
                  </a:lnTo>
                  <a:lnTo>
                    <a:pt x="47028" y="106770"/>
                  </a:lnTo>
                  <a:lnTo>
                    <a:pt x="44486" y="105499"/>
                  </a:lnTo>
                  <a:lnTo>
                    <a:pt x="41944" y="105499"/>
                  </a:lnTo>
                  <a:lnTo>
                    <a:pt x="41944" y="102957"/>
                  </a:lnTo>
                  <a:lnTo>
                    <a:pt x="41944" y="100415"/>
                  </a:lnTo>
                  <a:lnTo>
                    <a:pt x="40673" y="95331"/>
                  </a:lnTo>
                  <a:lnTo>
                    <a:pt x="40673" y="92788"/>
                  </a:lnTo>
                  <a:lnTo>
                    <a:pt x="40673" y="91518"/>
                  </a:lnTo>
                  <a:lnTo>
                    <a:pt x="40673" y="88975"/>
                  </a:lnTo>
                  <a:lnTo>
                    <a:pt x="40673" y="86433"/>
                  </a:lnTo>
                  <a:lnTo>
                    <a:pt x="40673" y="83891"/>
                  </a:lnTo>
                  <a:lnTo>
                    <a:pt x="40673" y="81348"/>
                  </a:lnTo>
                  <a:lnTo>
                    <a:pt x="40673" y="78807"/>
                  </a:lnTo>
                  <a:lnTo>
                    <a:pt x="40673" y="77535"/>
                  </a:lnTo>
                  <a:lnTo>
                    <a:pt x="38131" y="72451"/>
                  </a:lnTo>
                  <a:lnTo>
                    <a:pt x="35589" y="67367"/>
                  </a:lnTo>
                  <a:lnTo>
                    <a:pt x="30504" y="58469"/>
                  </a:lnTo>
                  <a:lnTo>
                    <a:pt x="27963" y="55927"/>
                  </a:lnTo>
                  <a:lnTo>
                    <a:pt x="25421" y="52114"/>
                  </a:lnTo>
                  <a:lnTo>
                    <a:pt x="22878" y="47030"/>
                  </a:lnTo>
                  <a:lnTo>
                    <a:pt x="21608" y="44488"/>
                  </a:lnTo>
                  <a:lnTo>
                    <a:pt x="19065" y="44488"/>
                  </a:lnTo>
                  <a:lnTo>
                    <a:pt x="19065" y="41945"/>
                  </a:lnTo>
                  <a:lnTo>
                    <a:pt x="11439" y="35590"/>
                  </a:lnTo>
                  <a:lnTo>
                    <a:pt x="11439" y="30505"/>
                  </a:lnTo>
                  <a:lnTo>
                    <a:pt x="11439" y="27964"/>
                  </a:lnTo>
                  <a:lnTo>
                    <a:pt x="6355" y="21608"/>
                  </a:lnTo>
                  <a:lnTo>
                    <a:pt x="3813" y="16524"/>
                  </a:lnTo>
                  <a:lnTo>
                    <a:pt x="2542" y="12711"/>
                  </a:lnTo>
                  <a:lnTo>
                    <a:pt x="0" y="5084"/>
                  </a:lnTo>
                  <a:lnTo>
                    <a:pt x="0" y="2542"/>
                  </a:lnTo>
                  <a:lnTo>
                    <a:pt x="0" y="0"/>
                  </a:lnTo>
                  <a:lnTo>
                    <a:pt x="2542" y="0"/>
                  </a:lnTo>
                  <a:lnTo>
                    <a:pt x="11439" y="21608"/>
                  </a:lnTo>
                  <a:lnTo>
                    <a:pt x="16523" y="24150"/>
                  </a:lnTo>
                  <a:lnTo>
                    <a:pt x="19065" y="27964"/>
                  </a:lnTo>
                  <a:lnTo>
                    <a:pt x="33046" y="39403"/>
                  </a:lnTo>
                  <a:close/>
                </a:path>
              </a:pathLst>
            </a:custGeom>
            <a:solidFill>
              <a:srgbClr val="2A5CAA"/>
            </a:solidFill>
            <a:ln w="3649"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87B6AD34-F04E-4AD4-AD66-E1D09B09AE79}"/>
                </a:ext>
              </a:extLst>
            </p:cNvPr>
            <p:cNvSpPr/>
            <p:nvPr/>
          </p:nvSpPr>
          <p:spPr>
            <a:xfrm>
              <a:off x="11144373" y="11445229"/>
              <a:ext cx="847775" cy="832554"/>
            </a:xfrm>
            <a:custGeom>
              <a:avLst/>
              <a:gdLst>
                <a:gd name="connsiteX0" fmla="*/ 845234 w 847775"/>
                <a:gd name="connsiteY0" fmla="*/ 540207 h 832554"/>
                <a:gd name="connsiteX1" fmla="*/ 842691 w 847775"/>
                <a:gd name="connsiteY1" fmla="*/ 540207 h 832554"/>
                <a:gd name="connsiteX2" fmla="*/ 840150 w 847775"/>
                <a:gd name="connsiteY2" fmla="*/ 537666 h 832554"/>
                <a:gd name="connsiteX3" fmla="*/ 840150 w 847775"/>
                <a:gd name="connsiteY3" fmla="*/ 535123 h 832554"/>
                <a:gd name="connsiteX4" fmla="*/ 840150 w 847775"/>
                <a:gd name="connsiteY4" fmla="*/ 532581 h 832554"/>
                <a:gd name="connsiteX5" fmla="*/ 842691 w 847775"/>
                <a:gd name="connsiteY5" fmla="*/ 532581 h 832554"/>
                <a:gd name="connsiteX6" fmla="*/ 845234 w 847775"/>
                <a:gd name="connsiteY6" fmla="*/ 532581 h 832554"/>
                <a:gd name="connsiteX7" fmla="*/ 847776 w 847775"/>
                <a:gd name="connsiteY7" fmla="*/ 532581 h 832554"/>
                <a:gd name="connsiteX8" fmla="*/ 847776 w 847775"/>
                <a:gd name="connsiteY8" fmla="*/ 535123 h 832554"/>
                <a:gd name="connsiteX9" fmla="*/ 847776 w 847775"/>
                <a:gd name="connsiteY9" fmla="*/ 537666 h 832554"/>
                <a:gd name="connsiteX10" fmla="*/ 845234 w 847775"/>
                <a:gd name="connsiteY10" fmla="*/ 540207 h 832554"/>
                <a:gd name="connsiteX11" fmla="*/ 835066 w 847775"/>
                <a:gd name="connsiteY11" fmla="*/ 519870 h 832554"/>
                <a:gd name="connsiteX12" fmla="*/ 837608 w 847775"/>
                <a:gd name="connsiteY12" fmla="*/ 519870 h 832554"/>
                <a:gd name="connsiteX13" fmla="*/ 840150 w 847775"/>
                <a:gd name="connsiteY13" fmla="*/ 519870 h 832554"/>
                <a:gd name="connsiteX14" fmla="*/ 840150 w 847775"/>
                <a:gd name="connsiteY14" fmla="*/ 522413 h 832554"/>
                <a:gd name="connsiteX15" fmla="*/ 837608 w 847775"/>
                <a:gd name="connsiteY15" fmla="*/ 528768 h 832554"/>
                <a:gd name="connsiteX16" fmla="*/ 832523 w 847775"/>
                <a:gd name="connsiteY16" fmla="*/ 531310 h 832554"/>
                <a:gd name="connsiteX17" fmla="*/ 829981 w 847775"/>
                <a:gd name="connsiteY17" fmla="*/ 531310 h 832554"/>
                <a:gd name="connsiteX18" fmla="*/ 828710 w 847775"/>
                <a:gd name="connsiteY18" fmla="*/ 531310 h 832554"/>
                <a:gd name="connsiteX19" fmla="*/ 828710 w 847775"/>
                <a:gd name="connsiteY19" fmla="*/ 528768 h 832554"/>
                <a:gd name="connsiteX20" fmla="*/ 823626 w 847775"/>
                <a:gd name="connsiteY20" fmla="*/ 522413 h 832554"/>
                <a:gd name="connsiteX21" fmla="*/ 821085 w 847775"/>
                <a:gd name="connsiteY21" fmla="*/ 522413 h 832554"/>
                <a:gd name="connsiteX22" fmla="*/ 823626 w 847775"/>
                <a:gd name="connsiteY22" fmla="*/ 519870 h 832554"/>
                <a:gd name="connsiteX23" fmla="*/ 828710 w 847775"/>
                <a:gd name="connsiteY23" fmla="*/ 519870 h 832554"/>
                <a:gd name="connsiteX24" fmla="*/ 831253 w 847775"/>
                <a:gd name="connsiteY24" fmla="*/ 519870 h 832554"/>
                <a:gd name="connsiteX25" fmla="*/ 833795 w 847775"/>
                <a:gd name="connsiteY25" fmla="*/ 519870 h 832554"/>
                <a:gd name="connsiteX26" fmla="*/ 835066 w 847775"/>
                <a:gd name="connsiteY26" fmla="*/ 519870 h 832554"/>
                <a:gd name="connsiteX27" fmla="*/ 763888 w 847775"/>
                <a:gd name="connsiteY27" fmla="*/ 67368 h 832554"/>
                <a:gd name="connsiteX28" fmla="*/ 761346 w 847775"/>
                <a:gd name="connsiteY28" fmla="*/ 67368 h 832554"/>
                <a:gd name="connsiteX29" fmla="*/ 758804 w 847775"/>
                <a:gd name="connsiteY29" fmla="*/ 67368 h 832554"/>
                <a:gd name="connsiteX30" fmla="*/ 758804 w 847775"/>
                <a:gd name="connsiteY30" fmla="*/ 64825 h 832554"/>
                <a:gd name="connsiteX31" fmla="*/ 756262 w 847775"/>
                <a:gd name="connsiteY31" fmla="*/ 62283 h 832554"/>
                <a:gd name="connsiteX32" fmla="*/ 758804 w 847775"/>
                <a:gd name="connsiteY32" fmla="*/ 59741 h 832554"/>
                <a:gd name="connsiteX33" fmla="*/ 761346 w 847775"/>
                <a:gd name="connsiteY33" fmla="*/ 57198 h 832554"/>
                <a:gd name="connsiteX34" fmla="*/ 763888 w 847775"/>
                <a:gd name="connsiteY34" fmla="*/ 57198 h 832554"/>
                <a:gd name="connsiteX35" fmla="*/ 763888 w 847775"/>
                <a:gd name="connsiteY35" fmla="*/ 59741 h 832554"/>
                <a:gd name="connsiteX36" fmla="*/ 766430 w 847775"/>
                <a:gd name="connsiteY36" fmla="*/ 59741 h 832554"/>
                <a:gd name="connsiteX37" fmla="*/ 766430 w 847775"/>
                <a:gd name="connsiteY37" fmla="*/ 62283 h 832554"/>
                <a:gd name="connsiteX38" fmla="*/ 766430 w 847775"/>
                <a:gd name="connsiteY38" fmla="*/ 64825 h 832554"/>
                <a:gd name="connsiteX39" fmla="*/ 763888 w 847775"/>
                <a:gd name="connsiteY39" fmla="*/ 67368 h 832554"/>
                <a:gd name="connsiteX40" fmla="*/ 788037 w 847775"/>
                <a:gd name="connsiteY40" fmla="*/ 16525 h 832554"/>
                <a:gd name="connsiteX41" fmla="*/ 785495 w 847775"/>
                <a:gd name="connsiteY41" fmla="*/ 19066 h 832554"/>
                <a:gd name="connsiteX42" fmla="*/ 785495 w 847775"/>
                <a:gd name="connsiteY42" fmla="*/ 16525 h 832554"/>
                <a:gd name="connsiteX43" fmla="*/ 782954 w 847775"/>
                <a:gd name="connsiteY43" fmla="*/ 16525 h 832554"/>
                <a:gd name="connsiteX44" fmla="*/ 780412 w 847775"/>
                <a:gd name="connsiteY44" fmla="*/ 13982 h 832554"/>
                <a:gd name="connsiteX45" fmla="*/ 780412 w 847775"/>
                <a:gd name="connsiteY45" fmla="*/ 11440 h 832554"/>
                <a:gd name="connsiteX46" fmla="*/ 782954 w 847775"/>
                <a:gd name="connsiteY46" fmla="*/ 11440 h 832554"/>
                <a:gd name="connsiteX47" fmla="*/ 782954 w 847775"/>
                <a:gd name="connsiteY47" fmla="*/ 8898 h 832554"/>
                <a:gd name="connsiteX48" fmla="*/ 785495 w 847775"/>
                <a:gd name="connsiteY48" fmla="*/ 8898 h 832554"/>
                <a:gd name="connsiteX49" fmla="*/ 788037 w 847775"/>
                <a:gd name="connsiteY49" fmla="*/ 8898 h 832554"/>
                <a:gd name="connsiteX50" fmla="*/ 790580 w 847775"/>
                <a:gd name="connsiteY50" fmla="*/ 11440 h 832554"/>
                <a:gd name="connsiteX51" fmla="*/ 790580 w 847775"/>
                <a:gd name="connsiteY51" fmla="*/ 13982 h 832554"/>
                <a:gd name="connsiteX52" fmla="*/ 790580 w 847775"/>
                <a:gd name="connsiteY52" fmla="*/ 16525 h 832554"/>
                <a:gd name="connsiteX53" fmla="*/ 788037 w 847775"/>
                <a:gd name="connsiteY53" fmla="*/ 16525 h 832554"/>
                <a:gd name="connsiteX54" fmla="*/ 3813 w 847775"/>
                <a:gd name="connsiteY54" fmla="*/ 832555 h 832554"/>
                <a:gd name="connsiteX55" fmla="*/ 2542 w 847775"/>
                <a:gd name="connsiteY55" fmla="*/ 832555 h 832554"/>
                <a:gd name="connsiteX56" fmla="*/ 0 w 847775"/>
                <a:gd name="connsiteY56" fmla="*/ 830013 h 832554"/>
                <a:gd name="connsiteX57" fmla="*/ 0 w 847775"/>
                <a:gd name="connsiteY57" fmla="*/ 827471 h 832554"/>
                <a:gd name="connsiteX58" fmla="*/ 2542 w 847775"/>
                <a:gd name="connsiteY58" fmla="*/ 827471 h 832554"/>
                <a:gd name="connsiteX59" fmla="*/ 2542 w 847775"/>
                <a:gd name="connsiteY59" fmla="*/ 824928 h 832554"/>
                <a:gd name="connsiteX60" fmla="*/ 5084 w 847775"/>
                <a:gd name="connsiteY60" fmla="*/ 824928 h 832554"/>
                <a:gd name="connsiteX61" fmla="*/ 7627 w 847775"/>
                <a:gd name="connsiteY61" fmla="*/ 827471 h 832554"/>
                <a:gd name="connsiteX62" fmla="*/ 7627 w 847775"/>
                <a:gd name="connsiteY62" fmla="*/ 830013 h 832554"/>
                <a:gd name="connsiteX63" fmla="*/ 7627 w 847775"/>
                <a:gd name="connsiteY63" fmla="*/ 832555 h 832554"/>
                <a:gd name="connsiteX64" fmla="*/ 3813 w 847775"/>
                <a:gd name="connsiteY64" fmla="*/ 832555 h 832554"/>
                <a:gd name="connsiteX65" fmla="*/ 349533 w 847775"/>
                <a:gd name="connsiteY65" fmla="*/ 779170 h 832554"/>
                <a:gd name="connsiteX66" fmla="*/ 346991 w 847775"/>
                <a:gd name="connsiteY66" fmla="*/ 779170 h 832554"/>
                <a:gd name="connsiteX67" fmla="*/ 344449 w 847775"/>
                <a:gd name="connsiteY67" fmla="*/ 776628 h 832554"/>
                <a:gd name="connsiteX68" fmla="*/ 344449 w 847775"/>
                <a:gd name="connsiteY68" fmla="*/ 774085 h 832554"/>
                <a:gd name="connsiteX69" fmla="*/ 344449 w 847775"/>
                <a:gd name="connsiteY69" fmla="*/ 771543 h 832554"/>
                <a:gd name="connsiteX70" fmla="*/ 346991 w 847775"/>
                <a:gd name="connsiteY70" fmla="*/ 771543 h 832554"/>
                <a:gd name="connsiteX71" fmla="*/ 349533 w 847775"/>
                <a:gd name="connsiteY71" fmla="*/ 771543 h 832554"/>
                <a:gd name="connsiteX72" fmla="*/ 352075 w 847775"/>
                <a:gd name="connsiteY72" fmla="*/ 771543 h 832554"/>
                <a:gd name="connsiteX73" fmla="*/ 352075 w 847775"/>
                <a:gd name="connsiteY73" fmla="*/ 774085 h 832554"/>
                <a:gd name="connsiteX74" fmla="*/ 352075 w 847775"/>
                <a:gd name="connsiteY74" fmla="*/ 776628 h 832554"/>
                <a:gd name="connsiteX75" fmla="*/ 349533 w 847775"/>
                <a:gd name="connsiteY75" fmla="*/ 779170 h 832554"/>
                <a:gd name="connsiteX76" fmla="*/ 247850 w 847775"/>
                <a:gd name="connsiteY76" fmla="*/ 732140 h 832554"/>
                <a:gd name="connsiteX77" fmla="*/ 245308 w 847775"/>
                <a:gd name="connsiteY77" fmla="*/ 732140 h 832554"/>
                <a:gd name="connsiteX78" fmla="*/ 242767 w 847775"/>
                <a:gd name="connsiteY78" fmla="*/ 732140 h 832554"/>
                <a:gd name="connsiteX79" fmla="*/ 242767 w 847775"/>
                <a:gd name="connsiteY79" fmla="*/ 729598 h 832554"/>
                <a:gd name="connsiteX80" fmla="*/ 240225 w 847775"/>
                <a:gd name="connsiteY80" fmla="*/ 729598 h 832554"/>
                <a:gd name="connsiteX81" fmla="*/ 237682 w 847775"/>
                <a:gd name="connsiteY81" fmla="*/ 729598 h 832554"/>
                <a:gd name="connsiteX82" fmla="*/ 237682 w 847775"/>
                <a:gd name="connsiteY82" fmla="*/ 727055 h 832554"/>
                <a:gd name="connsiteX83" fmla="*/ 242767 w 847775"/>
                <a:gd name="connsiteY83" fmla="*/ 721972 h 832554"/>
                <a:gd name="connsiteX84" fmla="*/ 242767 w 847775"/>
                <a:gd name="connsiteY84" fmla="*/ 719429 h 832554"/>
                <a:gd name="connsiteX85" fmla="*/ 245308 w 847775"/>
                <a:gd name="connsiteY85" fmla="*/ 719429 h 832554"/>
                <a:gd name="connsiteX86" fmla="*/ 247850 w 847775"/>
                <a:gd name="connsiteY86" fmla="*/ 719429 h 832554"/>
                <a:gd name="connsiteX87" fmla="*/ 255477 w 847775"/>
                <a:gd name="connsiteY87" fmla="*/ 716887 h 832554"/>
                <a:gd name="connsiteX88" fmla="*/ 255477 w 847775"/>
                <a:gd name="connsiteY88" fmla="*/ 719429 h 832554"/>
                <a:gd name="connsiteX89" fmla="*/ 255477 w 847775"/>
                <a:gd name="connsiteY89" fmla="*/ 721972 h 832554"/>
                <a:gd name="connsiteX90" fmla="*/ 252935 w 847775"/>
                <a:gd name="connsiteY90" fmla="*/ 721972 h 832554"/>
                <a:gd name="connsiteX91" fmla="*/ 252935 w 847775"/>
                <a:gd name="connsiteY91" fmla="*/ 724513 h 832554"/>
                <a:gd name="connsiteX92" fmla="*/ 252935 w 847775"/>
                <a:gd name="connsiteY92" fmla="*/ 727055 h 832554"/>
                <a:gd name="connsiteX93" fmla="*/ 252935 w 847775"/>
                <a:gd name="connsiteY93" fmla="*/ 729598 h 832554"/>
                <a:gd name="connsiteX94" fmla="*/ 250393 w 847775"/>
                <a:gd name="connsiteY94" fmla="*/ 729598 h 832554"/>
                <a:gd name="connsiteX95" fmla="*/ 250393 w 847775"/>
                <a:gd name="connsiteY95" fmla="*/ 732140 h 832554"/>
                <a:gd name="connsiteX96" fmla="*/ 247850 w 847775"/>
                <a:gd name="connsiteY96" fmla="*/ 732140 h 832554"/>
                <a:gd name="connsiteX97" fmla="*/ 676187 w 847775"/>
                <a:gd name="connsiteY97" fmla="*/ 700363 h 832554"/>
                <a:gd name="connsiteX98" fmla="*/ 673645 w 847775"/>
                <a:gd name="connsiteY98" fmla="*/ 700363 h 832554"/>
                <a:gd name="connsiteX99" fmla="*/ 671103 w 847775"/>
                <a:gd name="connsiteY99" fmla="*/ 700363 h 832554"/>
                <a:gd name="connsiteX100" fmla="*/ 671103 w 847775"/>
                <a:gd name="connsiteY100" fmla="*/ 697821 h 832554"/>
                <a:gd name="connsiteX101" fmla="*/ 668561 w 847775"/>
                <a:gd name="connsiteY101" fmla="*/ 697821 h 832554"/>
                <a:gd name="connsiteX102" fmla="*/ 668561 w 847775"/>
                <a:gd name="connsiteY102" fmla="*/ 695278 h 832554"/>
                <a:gd name="connsiteX103" fmla="*/ 671103 w 847775"/>
                <a:gd name="connsiteY103" fmla="*/ 695278 h 832554"/>
                <a:gd name="connsiteX104" fmla="*/ 671103 w 847775"/>
                <a:gd name="connsiteY104" fmla="*/ 692736 h 832554"/>
                <a:gd name="connsiteX105" fmla="*/ 673645 w 847775"/>
                <a:gd name="connsiteY105" fmla="*/ 692736 h 832554"/>
                <a:gd name="connsiteX106" fmla="*/ 676187 w 847775"/>
                <a:gd name="connsiteY106" fmla="*/ 692736 h 832554"/>
                <a:gd name="connsiteX107" fmla="*/ 678729 w 847775"/>
                <a:gd name="connsiteY107" fmla="*/ 695278 h 832554"/>
                <a:gd name="connsiteX108" fmla="*/ 678729 w 847775"/>
                <a:gd name="connsiteY108" fmla="*/ 697821 h 832554"/>
                <a:gd name="connsiteX109" fmla="*/ 676187 w 847775"/>
                <a:gd name="connsiteY109" fmla="*/ 700363 h 832554"/>
                <a:gd name="connsiteX110" fmla="*/ 264374 w 847775"/>
                <a:gd name="connsiteY110" fmla="*/ 653333 h 832554"/>
                <a:gd name="connsiteX111" fmla="*/ 261832 w 847775"/>
                <a:gd name="connsiteY111" fmla="*/ 653333 h 832554"/>
                <a:gd name="connsiteX112" fmla="*/ 261832 w 847775"/>
                <a:gd name="connsiteY112" fmla="*/ 650791 h 832554"/>
                <a:gd name="connsiteX113" fmla="*/ 259290 w 847775"/>
                <a:gd name="connsiteY113" fmla="*/ 650791 h 832554"/>
                <a:gd name="connsiteX114" fmla="*/ 259290 w 847775"/>
                <a:gd name="connsiteY114" fmla="*/ 648249 h 832554"/>
                <a:gd name="connsiteX115" fmla="*/ 259290 w 847775"/>
                <a:gd name="connsiteY115" fmla="*/ 645707 h 832554"/>
                <a:gd name="connsiteX116" fmla="*/ 261832 w 847775"/>
                <a:gd name="connsiteY116" fmla="*/ 645707 h 832554"/>
                <a:gd name="connsiteX117" fmla="*/ 264374 w 847775"/>
                <a:gd name="connsiteY117" fmla="*/ 645707 h 832554"/>
                <a:gd name="connsiteX118" fmla="*/ 266916 w 847775"/>
                <a:gd name="connsiteY118" fmla="*/ 645707 h 832554"/>
                <a:gd name="connsiteX119" fmla="*/ 266916 w 847775"/>
                <a:gd name="connsiteY119" fmla="*/ 648249 h 832554"/>
                <a:gd name="connsiteX120" fmla="*/ 266916 w 847775"/>
                <a:gd name="connsiteY120" fmla="*/ 650791 h 832554"/>
                <a:gd name="connsiteX121" fmla="*/ 264374 w 847775"/>
                <a:gd name="connsiteY121" fmla="*/ 653333 h 832554"/>
                <a:gd name="connsiteX122" fmla="*/ 685084 w 847775"/>
                <a:gd name="connsiteY122" fmla="*/ 641893 h 832554"/>
                <a:gd name="connsiteX123" fmla="*/ 682542 w 847775"/>
                <a:gd name="connsiteY123" fmla="*/ 641893 h 832554"/>
                <a:gd name="connsiteX124" fmla="*/ 680000 w 847775"/>
                <a:gd name="connsiteY124" fmla="*/ 641893 h 832554"/>
                <a:gd name="connsiteX125" fmla="*/ 680000 w 847775"/>
                <a:gd name="connsiteY125" fmla="*/ 639352 h 832554"/>
                <a:gd name="connsiteX126" fmla="*/ 680000 w 847775"/>
                <a:gd name="connsiteY126" fmla="*/ 636809 h 832554"/>
                <a:gd name="connsiteX127" fmla="*/ 680000 w 847775"/>
                <a:gd name="connsiteY127" fmla="*/ 634267 h 832554"/>
                <a:gd name="connsiteX128" fmla="*/ 682542 w 847775"/>
                <a:gd name="connsiteY128" fmla="*/ 634267 h 832554"/>
                <a:gd name="connsiteX129" fmla="*/ 685084 w 847775"/>
                <a:gd name="connsiteY129" fmla="*/ 634267 h 832554"/>
                <a:gd name="connsiteX130" fmla="*/ 687627 w 847775"/>
                <a:gd name="connsiteY130" fmla="*/ 636809 h 832554"/>
                <a:gd name="connsiteX131" fmla="*/ 687627 w 847775"/>
                <a:gd name="connsiteY131" fmla="*/ 639352 h 832554"/>
                <a:gd name="connsiteX132" fmla="*/ 685084 w 847775"/>
                <a:gd name="connsiteY132" fmla="*/ 641893 h 832554"/>
                <a:gd name="connsiteX133" fmla="*/ 474093 w 847775"/>
                <a:gd name="connsiteY133" fmla="*/ 415642 h 832554"/>
                <a:gd name="connsiteX134" fmla="*/ 479178 w 847775"/>
                <a:gd name="connsiteY134" fmla="*/ 415642 h 832554"/>
                <a:gd name="connsiteX135" fmla="*/ 476636 w 847775"/>
                <a:gd name="connsiteY135" fmla="*/ 415642 h 832554"/>
                <a:gd name="connsiteX136" fmla="*/ 479178 w 847775"/>
                <a:gd name="connsiteY136" fmla="*/ 424540 h 832554"/>
                <a:gd name="connsiteX137" fmla="*/ 481720 w 847775"/>
                <a:gd name="connsiteY137" fmla="*/ 424540 h 832554"/>
                <a:gd name="connsiteX138" fmla="*/ 481720 w 847775"/>
                <a:gd name="connsiteY138" fmla="*/ 427082 h 832554"/>
                <a:gd name="connsiteX139" fmla="*/ 481720 w 847775"/>
                <a:gd name="connsiteY139" fmla="*/ 429624 h 832554"/>
                <a:gd name="connsiteX140" fmla="*/ 481720 w 847775"/>
                <a:gd name="connsiteY140" fmla="*/ 432166 h 832554"/>
                <a:gd name="connsiteX141" fmla="*/ 481720 w 847775"/>
                <a:gd name="connsiteY141" fmla="*/ 441063 h 832554"/>
                <a:gd name="connsiteX142" fmla="*/ 484262 w 847775"/>
                <a:gd name="connsiteY142" fmla="*/ 441063 h 832554"/>
                <a:gd name="connsiteX143" fmla="*/ 486804 w 847775"/>
                <a:gd name="connsiteY143" fmla="*/ 441063 h 832554"/>
                <a:gd name="connsiteX144" fmla="*/ 489346 w 847775"/>
                <a:gd name="connsiteY144" fmla="*/ 441063 h 832554"/>
                <a:gd name="connsiteX145" fmla="*/ 491888 w 847775"/>
                <a:gd name="connsiteY145" fmla="*/ 438521 h 832554"/>
                <a:gd name="connsiteX146" fmla="*/ 494430 w 847775"/>
                <a:gd name="connsiteY146" fmla="*/ 435980 h 832554"/>
                <a:gd name="connsiteX147" fmla="*/ 502056 w 847775"/>
                <a:gd name="connsiteY147" fmla="*/ 433437 h 832554"/>
                <a:gd name="connsiteX148" fmla="*/ 509683 w 847775"/>
                <a:gd name="connsiteY148" fmla="*/ 421997 h 832554"/>
                <a:gd name="connsiteX149" fmla="*/ 514766 w 847775"/>
                <a:gd name="connsiteY149" fmla="*/ 421997 h 832554"/>
                <a:gd name="connsiteX150" fmla="*/ 517309 w 847775"/>
                <a:gd name="connsiteY150" fmla="*/ 428353 h 832554"/>
                <a:gd name="connsiteX151" fmla="*/ 526206 w 847775"/>
                <a:gd name="connsiteY151" fmla="*/ 430895 h 832554"/>
                <a:gd name="connsiteX152" fmla="*/ 528748 w 847775"/>
                <a:gd name="connsiteY152" fmla="*/ 435980 h 832554"/>
                <a:gd name="connsiteX153" fmla="*/ 528748 w 847775"/>
                <a:gd name="connsiteY153" fmla="*/ 438521 h 832554"/>
                <a:gd name="connsiteX154" fmla="*/ 517309 w 847775"/>
                <a:gd name="connsiteY154" fmla="*/ 447419 h 832554"/>
                <a:gd name="connsiteX155" fmla="*/ 519851 w 847775"/>
                <a:gd name="connsiteY155" fmla="*/ 447419 h 832554"/>
                <a:gd name="connsiteX156" fmla="*/ 522393 w 847775"/>
                <a:gd name="connsiteY156" fmla="*/ 449961 h 832554"/>
                <a:gd name="connsiteX157" fmla="*/ 522393 w 847775"/>
                <a:gd name="connsiteY157" fmla="*/ 452503 h 832554"/>
                <a:gd name="connsiteX158" fmla="*/ 527477 w 847775"/>
                <a:gd name="connsiteY158" fmla="*/ 455046 h 832554"/>
                <a:gd name="connsiteX159" fmla="*/ 527477 w 847775"/>
                <a:gd name="connsiteY159" fmla="*/ 457587 h 832554"/>
                <a:gd name="connsiteX160" fmla="*/ 524934 w 847775"/>
                <a:gd name="connsiteY160" fmla="*/ 460130 h 832554"/>
                <a:gd name="connsiteX161" fmla="*/ 522393 w 847775"/>
                <a:gd name="connsiteY161" fmla="*/ 460130 h 832554"/>
                <a:gd name="connsiteX162" fmla="*/ 522393 w 847775"/>
                <a:gd name="connsiteY162" fmla="*/ 462672 h 832554"/>
                <a:gd name="connsiteX163" fmla="*/ 519851 w 847775"/>
                <a:gd name="connsiteY163" fmla="*/ 462672 h 832554"/>
                <a:gd name="connsiteX164" fmla="*/ 517309 w 847775"/>
                <a:gd name="connsiteY164" fmla="*/ 465214 h 832554"/>
                <a:gd name="connsiteX165" fmla="*/ 514766 w 847775"/>
                <a:gd name="connsiteY165" fmla="*/ 467756 h 832554"/>
                <a:gd name="connsiteX166" fmla="*/ 514766 w 847775"/>
                <a:gd name="connsiteY166" fmla="*/ 470298 h 832554"/>
                <a:gd name="connsiteX167" fmla="*/ 514766 w 847775"/>
                <a:gd name="connsiteY167" fmla="*/ 472840 h 832554"/>
                <a:gd name="connsiteX168" fmla="*/ 512224 w 847775"/>
                <a:gd name="connsiteY168" fmla="*/ 472840 h 832554"/>
                <a:gd name="connsiteX169" fmla="*/ 509683 w 847775"/>
                <a:gd name="connsiteY169" fmla="*/ 475383 h 832554"/>
                <a:gd name="connsiteX170" fmla="*/ 499514 w 847775"/>
                <a:gd name="connsiteY170" fmla="*/ 481738 h 832554"/>
                <a:gd name="connsiteX171" fmla="*/ 496972 w 847775"/>
                <a:gd name="connsiteY171" fmla="*/ 484280 h 832554"/>
                <a:gd name="connsiteX172" fmla="*/ 496972 w 847775"/>
                <a:gd name="connsiteY172" fmla="*/ 486823 h 832554"/>
                <a:gd name="connsiteX173" fmla="*/ 494430 w 847775"/>
                <a:gd name="connsiteY173" fmla="*/ 491906 h 832554"/>
                <a:gd name="connsiteX174" fmla="*/ 491888 w 847775"/>
                <a:gd name="connsiteY174" fmla="*/ 494449 h 832554"/>
                <a:gd name="connsiteX175" fmla="*/ 491888 w 847775"/>
                <a:gd name="connsiteY175" fmla="*/ 496991 h 832554"/>
                <a:gd name="connsiteX176" fmla="*/ 489346 w 847775"/>
                <a:gd name="connsiteY176" fmla="*/ 496991 h 832554"/>
                <a:gd name="connsiteX177" fmla="*/ 484262 w 847775"/>
                <a:gd name="connsiteY177" fmla="*/ 502075 h 832554"/>
                <a:gd name="connsiteX178" fmla="*/ 481720 w 847775"/>
                <a:gd name="connsiteY178" fmla="*/ 502075 h 832554"/>
                <a:gd name="connsiteX179" fmla="*/ 479178 w 847775"/>
                <a:gd name="connsiteY179" fmla="*/ 502075 h 832554"/>
                <a:gd name="connsiteX180" fmla="*/ 476636 w 847775"/>
                <a:gd name="connsiteY180" fmla="*/ 502075 h 832554"/>
                <a:gd name="connsiteX181" fmla="*/ 474093 w 847775"/>
                <a:gd name="connsiteY181" fmla="*/ 504617 h 832554"/>
                <a:gd name="connsiteX182" fmla="*/ 471552 w 847775"/>
                <a:gd name="connsiteY182" fmla="*/ 504617 h 832554"/>
                <a:gd name="connsiteX183" fmla="*/ 471552 w 847775"/>
                <a:gd name="connsiteY183" fmla="*/ 507159 h 832554"/>
                <a:gd name="connsiteX184" fmla="*/ 469010 w 847775"/>
                <a:gd name="connsiteY184" fmla="*/ 512244 h 832554"/>
                <a:gd name="connsiteX185" fmla="*/ 469010 w 847775"/>
                <a:gd name="connsiteY185" fmla="*/ 514786 h 832554"/>
                <a:gd name="connsiteX186" fmla="*/ 471552 w 847775"/>
                <a:gd name="connsiteY186" fmla="*/ 519870 h 832554"/>
                <a:gd name="connsiteX187" fmla="*/ 476636 w 847775"/>
                <a:gd name="connsiteY187" fmla="*/ 519870 h 832554"/>
                <a:gd name="connsiteX188" fmla="*/ 481720 w 847775"/>
                <a:gd name="connsiteY188" fmla="*/ 522413 h 832554"/>
                <a:gd name="connsiteX189" fmla="*/ 484262 w 847775"/>
                <a:gd name="connsiteY189" fmla="*/ 522413 h 832554"/>
                <a:gd name="connsiteX190" fmla="*/ 484262 w 847775"/>
                <a:gd name="connsiteY190" fmla="*/ 524955 h 832554"/>
                <a:gd name="connsiteX191" fmla="*/ 484262 w 847775"/>
                <a:gd name="connsiteY191" fmla="*/ 527496 h 832554"/>
                <a:gd name="connsiteX192" fmla="*/ 481720 w 847775"/>
                <a:gd name="connsiteY192" fmla="*/ 530039 h 832554"/>
                <a:gd name="connsiteX193" fmla="*/ 479178 w 847775"/>
                <a:gd name="connsiteY193" fmla="*/ 530039 h 832554"/>
                <a:gd name="connsiteX194" fmla="*/ 479178 w 847775"/>
                <a:gd name="connsiteY194" fmla="*/ 527496 h 832554"/>
                <a:gd name="connsiteX195" fmla="*/ 476636 w 847775"/>
                <a:gd name="connsiteY195" fmla="*/ 530039 h 832554"/>
                <a:gd name="connsiteX196" fmla="*/ 474093 w 847775"/>
                <a:gd name="connsiteY196" fmla="*/ 530039 h 832554"/>
                <a:gd name="connsiteX197" fmla="*/ 471552 w 847775"/>
                <a:gd name="connsiteY197" fmla="*/ 527496 h 832554"/>
                <a:gd name="connsiteX198" fmla="*/ 469010 w 847775"/>
                <a:gd name="connsiteY198" fmla="*/ 527496 h 832554"/>
                <a:gd name="connsiteX199" fmla="*/ 466467 w 847775"/>
                <a:gd name="connsiteY199" fmla="*/ 524955 h 832554"/>
                <a:gd name="connsiteX200" fmla="*/ 461383 w 847775"/>
                <a:gd name="connsiteY200" fmla="*/ 524955 h 832554"/>
                <a:gd name="connsiteX201" fmla="*/ 458842 w 847775"/>
                <a:gd name="connsiteY201" fmla="*/ 524955 h 832554"/>
                <a:gd name="connsiteX202" fmla="*/ 458842 w 847775"/>
                <a:gd name="connsiteY202" fmla="*/ 527496 h 832554"/>
                <a:gd name="connsiteX203" fmla="*/ 458842 w 847775"/>
                <a:gd name="connsiteY203" fmla="*/ 530039 h 832554"/>
                <a:gd name="connsiteX204" fmla="*/ 456299 w 847775"/>
                <a:gd name="connsiteY204" fmla="*/ 530039 h 832554"/>
                <a:gd name="connsiteX205" fmla="*/ 453757 w 847775"/>
                <a:gd name="connsiteY205" fmla="*/ 530039 h 832554"/>
                <a:gd name="connsiteX206" fmla="*/ 451215 w 847775"/>
                <a:gd name="connsiteY206" fmla="*/ 530039 h 832554"/>
                <a:gd name="connsiteX207" fmla="*/ 447402 w 847775"/>
                <a:gd name="connsiteY207" fmla="*/ 526226 h 832554"/>
                <a:gd name="connsiteX208" fmla="*/ 444860 w 847775"/>
                <a:gd name="connsiteY208" fmla="*/ 526226 h 832554"/>
                <a:gd name="connsiteX209" fmla="*/ 444860 w 847775"/>
                <a:gd name="connsiteY209" fmla="*/ 528768 h 832554"/>
                <a:gd name="connsiteX210" fmla="*/ 442318 w 847775"/>
                <a:gd name="connsiteY210" fmla="*/ 528768 h 832554"/>
                <a:gd name="connsiteX211" fmla="*/ 437234 w 847775"/>
                <a:gd name="connsiteY211" fmla="*/ 528768 h 832554"/>
                <a:gd name="connsiteX212" fmla="*/ 432150 w 847775"/>
                <a:gd name="connsiteY212" fmla="*/ 531310 h 832554"/>
                <a:gd name="connsiteX213" fmla="*/ 429607 w 847775"/>
                <a:gd name="connsiteY213" fmla="*/ 533852 h 832554"/>
                <a:gd name="connsiteX214" fmla="*/ 421981 w 847775"/>
                <a:gd name="connsiteY214" fmla="*/ 536394 h 832554"/>
                <a:gd name="connsiteX215" fmla="*/ 421981 w 847775"/>
                <a:gd name="connsiteY215" fmla="*/ 538936 h 832554"/>
                <a:gd name="connsiteX216" fmla="*/ 419439 w 847775"/>
                <a:gd name="connsiteY216" fmla="*/ 538936 h 832554"/>
                <a:gd name="connsiteX217" fmla="*/ 419439 w 847775"/>
                <a:gd name="connsiteY217" fmla="*/ 541479 h 832554"/>
                <a:gd name="connsiteX218" fmla="*/ 419439 w 847775"/>
                <a:gd name="connsiteY218" fmla="*/ 544021 h 832554"/>
                <a:gd name="connsiteX219" fmla="*/ 416897 w 847775"/>
                <a:gd name="connsiteY219" fmla="*/ 546563 h 832554"/>
                <a:gd name="connsiteX220" fmla="*/ 416897 w 847775"/>
                <a:gd name="connsiteY220" fmla="*/ 549105 h 832554"/>
                <a:gd name="connsiteX221" fmla="*/ 416897 w 847775"/>
                <a:gd name="connsiteY221" fmla="*/ 551647 h 832554"/>
                <a:gd name="connsiteX222" fmla="*/ 416897 w 847775"/>
                <a:gd name="connsiteY222" fmla="*/ 556732 h 832554"/>
                <a:gd name="connsiteX223" fmla="*/ 416897 w 847775"/>
                <a:gd name="connsiteY223" fmla="*/ 559273 h 832554"/>
                <a:gd name="connsiteX224" fmla="*/ 414356 w 847775"/>
                <a:gd name="connsiteY224" fmla="*/ 559273 h 832554"/>
                <a:gd name="connsiteX225" fmla="*/ 414356 w 847775"/>
                <a:gd name="connsiteY225" fmla="*/ 561816 h 832554"/>
                <a:gd name="connsiteX226" fmla="*/ 411813 w 847775"/>
                <a:gd name="connsiteY226" fmla="*/ 564358 h 832554"/>
                <a:gd name="connsiteX227" fmla="*/ 409271 w 847775"/>
                <a:gd name="connsiteY227" fmla="*/ 564358 h 832554"/>
                <a:gd name="connsiteX228" fmla="*/ 409271 w 847775"/>
                <a:gd name="connsiteY228" fmla="*/ 566900 h 832554"/>
                <a:gd name="connsiteX229" fmla="*/ 406729 w 847775"/>
                <a:gd name="connsiteY229" fmla="*/ 569442 h 832554"/>
                <a:gd name="connsiteX230" fmla="*/ 404187 w 847775"/>
                <a:gd name="connsiteY230" fmla="*/ 574526 h 832554"/>
                <a:gd name="connsiteX231" fmla="*/ 404187 w 847775"/>
                <a:gd name="connsiteY231" fmla="*/ 577069 h 832554"/>
                <a:gd name="connsiteX232" fmla="*/ 401645 w 847775"/>
                <a:gd name="connsiteY232" fmla="*/ 582153 h 832554"/>
                <a:gd name="connsiteX233" fmla="*/ 401645 w 847775"/>
                <a:gd name="connsiteY233" fmla="*/ 587237 h 832554"/>
                <a:gd name="connsiteX234" fmla="*/ 401645 w 847775"/>
                <a:gd name="connsiteY234" fmla="*/ 589779 h 832554"/>
                <a:gd name="connsiteX235" fmla="*/ 401645 w 847775"/>
                <a:gd name="connsiteY235" fmla="*/ 592322 h 832554"/>
                <a:gd name="connsiteX236" fmla="*/ 399103 w 847775"/>
                <a:gd name="connsiteY236" fmla="*/ 592322 h 832554"/>
                <a:gd name="connsiteX237" fmla="*/ 396561 w 847775"/>
                <a:gd name="connsiteY237" fmla="*/ 592322 h 832554"/>
                <a:gd name="connsiteX238" fmla="*/ 394019 w 847775"/>
                <a:gd name="connsiteY238" fmla="*/ 592322 h 832554"/>
                <a:gd name="connsiteX239" fmla="*/ 391476 w 847775"/>
                <a:gd name="connsiteY239" fmla="*/ 592322 h 832554"/>
                <a:gd name="connsiteX240" fmla="*/ 388935 w 847775"/>
                <a:gd name="connsiteY240" fmla="*/ 592322 h 832554"/>
                <a:gd name="connsiteX241" fmla="*/ 386393 w 847775"/>
                <a:gd name="connsiteY241" fmla="*/ 592322 h 832554"/>
                <a:gd name="connsiteX242" fmla="*/ 386393 w 847775"/>
                <a:gd name="connsiteY242" fmla="*/ 594864 h 832554"/>
                <a:gd name="connsiteX243" fmla="*/ 383851 w 847775"/>
                <a:gd name="connsiteY243" fmla="*/ 594864 h 832554"/>
                <a:gd name="connsiteX244" fmla="*/ 383851 w 847775"/>
                <a:gd name="connsiteY244" fmla="*/ 597406 h 832554"/>
                <a:gd name="connsiteX245" fmla="*/ 381308 w 847775"/>
                <a:gd name="connsiteY245" fmla="*/ 597406 h 832554"/>
                <a:gd name="connsiteX246" fmla="*/ 381308 w 847775"/>
                <a:gd name="connsiteY246" fmla="*/ 599948 h 832554"/>
                <a:gd name="connsiteX247" fmla="*/ 381308 w 847775"/>
                <a:gd name="connsiteY247" fmla="*/ 602490 h 832554"/>
                <a:gd name="connsiteX248" fmla="*/ 378766 w 847775"/>
                <a:gd name="connsiteY248" fmla="*/ 602490 h 832554"/>
                <a:gd name="connsiteX249" fmla="*/ 376225 w 847775"/>
                <a:gd name="connsiteY249" fmla="*/ 602490 h 832554"/>
                <a:gd name="connsiteX250" fmla="*/ 371140 w 847775"/>
                <a:gd name="connsiteY250" fmla="*/ 607575 h 832554"/>
                <a:gd name="connsiteX251" fmla="*/ 368598 w 847775"/>
                <a:gd name="connsiteY251" fmla="*/ 607575 h 832554"/>
                <a:gd name="connsiteX252" fmla="*/ 368598 w 847775"/>
                <a:gd name="connsiteY252" fmla="*/ 610116 h 832554"/>
                <a:gd name="connsiteX253" fmla="*/ 363514 w 847775"/>
                <a:gd name="connsiteY253" fmla="*/ 612659 h 832554"/>
                <a:gd name="connsiteX254" fmla="*/ 360972 w 847775"/>
                <a:gd name="connsiteY254" fmla="*/ 615201 h 832554"/>
                <a:gd name="connsiteX255" fmla="*/ 353346 w 847775"/>
                <a:gd name="connsiteY255" fmla="*/ 615201 h 832554"/>
                <a:gd name="connsiteX256" fmla="*/ 348262 w 847775"/>
                <a:gd name="connsiteY256" fmla="*/ 617743 h 832554"/>
                <a:gd name="connsiteX257" fmla="*/ 343178 w 847775"/>
                <a:gd name="connsiteY257" fmla="*/ 617743 h 832554"/>
                <a:gd name="connsiteX258" fmla="*/ 340635 w 847775"/>
                <a:gd name="connsiteY258" fmla="*/ 617743 h 832554"/>
                <a:gd name="connsiteX259" fmla="*/ 340635 w 847775"/>
                <a:gd name="connsiteY259" fmla="*/ 615201 h 832554"/>
                <a:gd name="connsiteX260" fmla="*/ 340635 w 847775"/>
                <a:gd name="connsiteY260" fmla="*/ 617743 h 832554"/>
                <a:gd name="connsiteX261" fmla="*/ 338094 w 847775"/>
                <a:gd name="connsiteY261" fmla="*/ 617743 h 832554"/>
                <a:gd name="connsiteX262" fmla="*/ 333010 w 847775"/>
                <a:gd name="connsiteY262" fmla="*/ 617743 h 832554"/>
                <a:gd name="connsiteX263" fmla="*/ 333010 w 847775"/>
                <a:gd name="connsiteY263" fmla="*/ 615201 h 832554"/>
                <a:gd name="connsiteX264" fmla="*/ 333010 w 847775"/>
                <a:gd name="connsiteY264" fmla="*/ 612659 h 832554"/>
                <a:gd name="connsiteX265" fmla="*/ 330467 w 847775"/>
                <a:gd name="connsiteY265" fmla="*/ 612659 h 832554"/>
                <a:gd name="connsiteX266" fmla="*/ 327925 w 847775"/>
                <a:gd name="connsiteY266" fmla="*/ 615201 h 832554"/>
                <a:gd name="connsiteX267" fmla="*/ 333010 w 847775"/>
                <a:gd name="connsiteY267" fmla="*/ 615201 h 832554"/>
                <a:gd name="connsiteX268" fmla="*/ 330467 w 847775"/>
                <a:gd name="connsiteY268" fmla="*/ 615201 h 832554"/>
                <a:gd name="connsiteX269" fmla="*/ 327925 w 847775"/>
                <a:gd name="connsiteY269" fmla="*/ 615201 h 832554"/>
                <a:gd name="connsiteX270" fmla="*/ 325384 w 847775"/>
                <a:gd name="connsiteY270" fmla="*/ 615201 h 832554"/>
                <a:gd name="connsiteX271" fmla="*/ 316486 w 847775"/>
                <a:gd name="connsiteY271" fmla="*/ 617743 h 832554"/>
                <a:gd name="connsiteX272" fmla="*/ 316486 w 847775"/>
                <a:gd name="connsiteY272" fmla="*/ 620286 h 832554"/>
                <a:gd name="connsiteX273" fmla="*/ 319029 w 847775"/>
                <a:gd name="connsiteY273" fmla="*/ 622827 h 832554"/>
                <a:gd name="connsiteX274" fmla="*/ 319029 w 847775"/>
                <a:gd name="connsiteY274" fmla="*/ 627912 h 832554"/>
                <a:gd name="connsiteX275" fmla="*/ 319029 w 847775"/>
                <a:gd name="connsiteY275" fmla="*/ 630454 h 832554"/>
                <a:gd name="connsiteX276" fmla="*/ 316486 w 847775"/>
                <a:gd name="connsiteY276" fmla="*/ 632996 h 832554"/>
                <a:gd name="connsiteX277" fmla="*/ 316486 w 847775"/>
                <a:gd name="connsiteY277" fmla="*/ 630454 h 832554"/>
                <a:gd name="connsiteX278" fmla="*/ 313944 w 847775"/>
                <a:gd name="connsiteY278" fmla="*/ 630454 h 832554"/>
                <a:gd name="connsiteX279" fmla="*/ 311402 w 847775"/>
                <a:gd name="connsiteY279" fmla="*/ 630454 h 832554"/>
                <a:gd name="connsiteX280" fmla="*/ 311402 w 847775"/>
                <a:gd name="connsiteY280" fmla="*/ 632996 h 832554"/>
                <a:gd name="connsiteX281" fmla="*/ 308860 w 847775"/>
                <a:gd name="connsiteY281" fmla="*/ 632996 h 832554"/>
                <a:gd name="connsiteX282" fmla="*/ 306318 w 847775"/>
                <a:gd name="connsiteY282" fmla="*/ 632996 h 832554"/>
                <a:gd name="connsiteX283" fmla="*/ 301234 w 847775"/>
                <a:gd name="connsiteY283" fmla="*/ 635538 h 832554"/>
                <a:gd name="connsiteX284" fmla="*/ 298692 w 847775"/>
                <a:gd name="connsiteY284" fmla="*/ 635538 h 832554"/>
                <a:gd name="connsiteX285" fmla="*/ 296149 w 847775"/>
                <a:gd name="connsiteY285" fmla="*/ 638080 h 832554"/>
                <a:gd name="connsiteX286" fmla="*/ 294879 w 847775"/>
                <a:gd name="connsiteY286" fmla="*/ 638080 h 832554"/>
                <a:gd name="connsiteX287" fmla="*/ 294879 w 847775"/>
                <a:gd name="connsiteY287" fmla="*/ 635538 h 832554"/>
                <a:gd name="connsiteX288" fmla="*/ 292336 w 847775"/>
                <a:gd name="connsiteY288" fmla="*/ 635538 h 832554"/>
                <a:gd name="connsiteX289" fmla="*/ 289794 w 847775"/>
                <a:gd name="connsiteY289" fmla="*/ 635538 h 832554"/>
                <a:gd name="connsiteX290" fmla="*/ 292336 w 847775"/>
                <a:gd name="connsiteY290" fmla="*/ 635538 h 832554"/>
                <a:gd name="connsiteX291" fmla="*/ 297421 w 847775"/>
                <a:gd name="connsiteY291" fmla="*/ 630454 h 832554"/>
                <a:gd name="connsiteX292" fmla="*/ 302505 w 847775"/>
                <a:gd name="connsiteY292" fmla="*/ 627912 h 832554"/>
                <a:gd name="connsiteX293" fmla="*/ 305047 w 847775"/>
                <a:gd name="connsiteY293" fmla="*/ 625369 h 832554"/>
                <a:gd name="connsiteX294" fmla="*/ 305047 w 847775"/>
                <a:gd name="connsiteY294" fmla="*/ 622827 h 832554"/>
                <a:gd name="connsiteX295" fmla="*/ 299963 w 847775"/>
                <a:gd name="connsiteY295" fmla="*/ 620286 h 832554"/>
                <a:gd name="connsiteX296" fmla="*/ 302505 w 847775"/>
                <a:gd name="connsiteY296" fmla="*/ 617743 h 832554"/>
                <a:gd name="connsiteX297" fmla="*/ 305047 w 847775"/>
                <a:gd name="connsiteY297" fmla="*/ 617743 h 832554"/>
                <a:gd name="connsiteX298" fmla="*/ 307589 w 847775"/>
                <a:gd name="connsiteY298" fmla="*/ 617743 h 832554"/>
                <a:gd name="connsiteX299" fmla="*/ 307589 w 847775"/>
                <a:gd name="connsiteY299" fmla="*/ 608846 h 832554"/>
                <a:gd name="connsiteX300" fmla="*/ 305047 w 847775"/>
                <a:gd name="connsiteY300" fmla="*/ 608846 h 832554"/>
                <a:gd name="connsiteX301" fmla="*/ 302505 w 847775"/>
                <a:gd name="connsiteY301" fmla="*/ 606303 h 832554"/>
                <a:gd name="connsiteX302" fmla="*/ 305047 w 847775"/>
                <a:gd name="connsiteY302" fmla="*/ 606303 h 832554"/>
                <a:gd name="connsiteX303" fmla="*/ 302505 w 847775"/>
                <a:gd name="connsiteY303" fmla="*/ 606303 h 832554"/>
                <a:gd name="connsiteX304" fmla="*/ 299963 w 847775"/>
                <a:gd name="connsiteY304" fmla="*/ 603761 h 832554"/>
                <a:gd name="connsiteX305" fmla="*/ 297421 w 847775"/>
                <a:gd name="connsiteY305" fmla="*/ 601219 h 832554"/>
                <a:gd name="connsiteX306" fmla="*/ 294879 w 847775"/>
                <a:gd name="connsiteY306" fmla="*/ 601219 h 832554"/>
                <a:gd name="connsiteX307" fmla="*/ 292336 w 847775"/>
                <a:gd name="connsiteY307" fmla="*/ 601219 h 832554"/>
                <a:gd name="connsiteX308" fmla="*/ 289794 w 847775"/>
                <a:gd name="connsiteY308" fmla="*/ 603761 h 832554"/>
                <a:gd name="connsiteX309" fmla="*/ 287253 w 847775"/>
                <a:gd name="connsiteY309" fmla="*/ 603761 h 832554"/>
                <a:gd name="connsiteX310" fmla="*/ 284711 w 847775"/>
                <a:gd name="connsiteY310" fmla="*/ 606303 h 832554"/>
                <a:gd name="connsiteX311" fmla="*/ 279626 w 847775"/>
                <a:gd name="connsiteY311" fmla="*/ 603761 h 832554"/>
                <a:gd name="connsiteX312" fmla="*/ 274543 w 847775"/>
                <a:gd name="connsiteY312" fmla="*/ 603761 h 832554"/>
                <a:gd name="connsiteX313" fmla="*/ 272000 w 847775"/>
                <a:gd name="connsiteY313" fmla="*/ 603761 h 832554"/>
                <a:gd name="connsiteX314" fmla="*/ 269458 w 847775"/>
                <a:gd name="connsiteY314" fmla="*/ 603761 h 832554"/>
                <a:gd name="connsiteX315" fmla="*/ 266916 w 847775"/>
                <a:gd name="connsiteY315" fmla="*/ 603761 h 832554"/>
                <a:gd name="connsiteX316" fmla="*/ 264374 w 847775"/>
                <a:gd name="connsiteY316" fmla="*/ 603761 h 832554"/>
                <a:gd name="connsiteX317" fmla="*/ 264374 w 847775"/>
                <a:gd name="connsiteY317" fmla="*/ 601219 h 832554"/>
                <a:gd name="connsiteX318" fmla="*/ 264374 w 847775"/>
                <a:gd name="connsiteY318" fmla="*/ 598677 h 832554"/>
                <a:gd name="connsiteX319" fmla="*/ 261832 w 847775"/>
                <a:gd name="connsiteY319" fmla="*/ 598677 h 832554"/>
                <a:gd name="connsiteX320" fmla="*/ 261832 w 847775"/>
                <a:gd name="connsiteY320" fmla="*/ 596135 h 832554"/>
                <a:gd name="connsiteX321" fmla="*/ 264374 w 847775"/>
                <a:gd name="connsiteY321" fmla="*/ 596135 h 832554"/>
                <a:gd name="connsiteX322" fmla="*/ 261832 w 847775"/>
                <a:gd name="connsiteY322" fmla="*/ 596135 h 832554"/>
                <a:gd name="connsiteX323" fmla="*/ 256748 w 847775"/>
                <a:gd name="connsiteY323" fmla="*/ 596135 h 832554"/>
                <a:gd name="connsiteX324" fmla="*/ 256748 w 847775"/>
                <a:gd name="connsiteY324" fmla="*/ 591050 h 832554"/>
                <a:gd name="connsiteX325" fmla="*/ 259290 w 847775"/>
                <a:gd name="connsiteY325" fmla="*/ 588509 h 832554"/>
                <a:gd name="connsiteX326" fmla="*/ 256748 w 847775"/>
                <a:gd name="connsiteY326" fmla="*/ 585966 h 832554"/>
                <a:gd name="connsiteX327" fmla="*/ 259290 w 847775"/>
                <a:gd name="connsiteY327" fmla="*/ 585966 h 832554"/>
                <a:gd name="connsiteX328" fmla="*/ 259290 w 847775"/>
                <a:gd name="connsiteY328" fmla="*/ 577069 h 832554"/>
                <a:gd name="connsiteX329" fmla="*/ 261832 w 847775"/>
                <a:gd name="connsiteY329" fmla="*/ 577069 h 832554"/>
                <a:gd name="connsiteX330" fmla="*/ 264374 w 847775"/>
                <a:gd name="connsiteY330" fmla="*/ 574526 h 832554"/>
                <a:gd name="connsiteX331" fmla="*/ 266916 w 847775"/>
                <a:gd name="connsiteY331" fmla="*/ 571984 h 832554"/>
                <a:gd name="connsiteX332" fmla="*/ 269458 w 847775"/>
                <a:gd name="connsiteY332" fmla="*/ 569442 h 832554"/>
                <a:gd name="connsiteX333" fmla="*/ 269458 w 847775"/>
                <a:gd name="connsiteY333" fmla="*/ 566900 h 832554"/>
                <a:gd name="connsiteX334" fmla="*/ 272000 w 847775"/>
                <a:gd name="connsiteY334" fmla="*/ 564358 h 832554"/>
                <a:gd name="connsiteX335" fmla="*/ 274543 w 847775"/>
                <a:gd name="connsiteY335" fmla="*/ 561816 h 832554"/>
                <a:gd name="connsiteX336" fmla="*/ 277084 w 847775"/>
                <a:gd name="connsiteY336" fmla="*/ 561816 h 832554"/>
                <a:gd name="connsiteX337" fmla="*/ 282168 w 847775"/>
                <a:gd name="connsiteY337" fmla="*/ 556732 h 832554"/>
                <a:gd name="connsiteX338" fmla="*/ 282168 w 847775"/>
                <a:gd name="connsiteY338" fmla="*/ 554189 h 832554"/>
                <a:gd name="connsiteX339" fmla="*/ 284711 w 847775"/>
                <a:gd name="connsiteY339" fmla="*/ 554189 h 832554"/>
                <a:gd name="connsiteX340" fmla="*/ 287253 w 847775"/>
                <a:gd name="connsiteY340" fmla="*/ 551647 h 832554"/>
                <a:gd name="connsiteX341" fmla="*/ 292336 w 847775"/>
                <a:gd name="connsiteY341" fmla="*/ 549105 h 832554"/>
                <a:gd name="connsiteX342" fmla="*/ 297421 w 847775"/>
                <a:gd name="connsiteY342" fmla="*/ 546563 h 832554"/>
                <a:gd name="connsiteX343" fmla="*/ 302505 w 847775"/>
                <a:gd name="connsiteY343" fmla="*/ 544021 h 832554"/>
                <a:gd name="connsiteX344" fmla="*/ 305047 w 847775"/>
                <a:gd name="connsiteY344" fmla="*/ 538936 h 832554"/>
                <a:gd name="connsiteX345" fmla="*/ 310131 w 847775"/>
                <a:gd name="connsiteY345" fmla="*/ 536394 h 832554"/>
                <a:gd name="connsiteX346" fmla="*/ 312673 w 847775"/>
                <a:gd name="connsiteY346" fmla="*/ 533852 h 832554"/>
                <a:gd name="connsiteX347" fmla="*/ 315215 w 847775"/>
                <a:gd name="connsiteY347" fmla="*/ 533852 h 832554"/>
                <a:gd name="connsiteX348" fmla="*/ 317757 w 847775"/>
                <a:gd name="connsiteY348" fmla="*/ 533852 h 832554"/>
                <a:gd name="connsiteX349" fmla="*/ 317757 w 847775"/>
                <a:gd name="connsiteY349" fmla="*/ 531310 h 832554"/>
                <a:gd name="connsiteX350" fmla="*/ 315215 w 847775"/>
                <a:gd name="connsiteY350" fmla="*/ 531310 h 832554"/>
                <a:gd name="connsiteX351" fmla="*/ 317757 w 847775"/>
                <a:gd name="connsiteY351" fmla="*/ 531310 h 832554"/>
                <a:gd name="connsiteX352" fmla="*/ 322841 w 847775"/>
                <a:gd name="connsiteY352" fmla="*/ 528768 h 832554"/>
                <a:gd name="connsiteX353" fmla="*/ 322841 w 847775"/>
                <a:gd name="connsiteY353" fmla="*/ 526226 h 832554"/>
                <a:gd name="connsiteX354" fmla="*/ 325384 w 847775"/>
                <a:gd name="connsiteY354" fmla="*/ 523683 h 832554"/>
                <a:gd name="connsiteX355" fmla="*/ 334280 w 847775"/>
                <a:gd name="connsiteY355" fmla="*/ 521141 h 832554"/>
                <a:gd name="connsiteX356" fmla="*/ 336822 w 847775"/>
                <a:gd name="connsiteY356" fmla="*/ 523683 h 832554"/>
                <a:gd name="connsiteX357" fmla="*/ 339365 w 847775"/>
                <a:gd name="connsiteY357" fmla="*/ 521141 h 832554"/>
                <a:gd name="connsiteX358" fmla="*/ 341907 w 847775"/>
                <a:gd name="connsiteY358" fmla="*/ 521141 h 832554"/>
                <a:gd name="connsiteX359" fmla="*/ 344449 w 847775"/>
                <a:gd name="connsiteY359" fmla="*/ 518599 h 832554"/>
                <a:gd name="connsiteX360" fmla="*/ 349533 w 847775"/>
                <a:gd name="connsiteY360" fmla="*/ 516057 h 832554"/>
                <a:gd name="connsiteX361" fmla="*/ 352075 w 847775"/>
                <a:gd name="connsiteY361" fmla="*/ 516057 h 832554"/>
                <a:gd name="connsiteX362" fmla="*/ 354617 w 847775"/>
                <a:gd name="connsiteY362" fmla="*/ 513515 h 832554"/>
                <a:gd name="connsiteX363" fmla="*/ 357159 w 847775"/>
                <a:gd name="connsiteY363" fmla="*/ 513515 h 832554"/>
                <a:gd name="connsiteX364" fmla="*/ 359701 w 847775"/>
                <a:gd name="connsiteY364" fmla="*/ 510973 h 832554"/>
                <a:gd name="connsiteX365" fmla="*/ 364785 w 847775"/>
                <a:gd name="connsiteY365" fmla="*/ 510973 h 832554"/>
                <a:gd name="connsiteX366" fmla="*/ 364785 w 847775"/>
                <a:gd name="connsiteY366" fmla="*/ 508430 h 832554"/>
                <a:gd name="connsiteX367" fmla="*/ 369870 w 847775"/>
                <a:gd name="connsiteY367" fmla="*/ 508430 h 832554"/>
                <a:gd name="connsiteX368" fmla="*/ 372411 w 847775"/>
                <a:gd name="connsiteY368" fmla="*/ 508430 h 832554"/>
                <a:gd name="connsiteX369" fmla="*/ 372411 w 847775"/>
                <a:gd name="connsiteY369" fmla="*/ 505889 h 832554"/>
                <a:gd name="connsiteX370" fmla="*/ 374953 w 847775"/>
                <a:gd name="connsiteY370" fmla="*/ 505889 h 832554"/>
                <a:gd name="connsiteX371" fmla="*/ 377495 w 847775"/>
                <a:gd name="connsiteY371" fmla="*/ 500804 h 832554"/>
                <a:gd name="connsiteX372" fmla="*/ 380038 w 847775"/>
                <a:gd name="connsiteY372" fmla="*/ 500804 h 832554"/>
                <a:gd name="connsiteX373" fmla="*/ 382580 w 847775"/>
                <a:gd name="connsiteY373" fmla="*/ 500804 h 832554"/>
                <a:gd name="connsiteX374" fmla="*/ 382580 w 847775"/>
                <a:gd name="connsiteY374" fmla="*/ 498262 h 832554"/>
                <a:gd name="connsiteX375" fmla="*/ 385121 w 847775"/>
                <a:gd name="connsiteY375" fmla="*/ 498262 h 832554"/>
                <a:gd name="connsiteX376" fmla="*/ 385121 w 847775"/>
                <a:gd name="connsiteY376" fmla="*/ 495719 h 832554"/>
                <a:gd name="connsiteX377" fmla="*/ 392748 w 847775"/>
                <a:gd name="connsiteY377" fmla="*/ 490636 h 832554"/>
                <a:gd name="connsiteX378" fmla="*/ 397832 w 847775"/>
                <a:gd name="connsiteY378" fmla="*/ 488093 h 832554"/>
                <a:gd name="connsiteX379" fmla="*/ 400374 w 847775"/>
                <a:gd name="connsiteY379" fmla="*/ 488093 h 832554"/>
                <a:gd name="connsiteX380" fmla="*/ 402916 w 847775"/>
                <a:gd name="connsiteY380" fmla="*/ 488093 h 832554"/>
                <a:gd name="connsiteX381" fmla="*/ 405458 w 847775"/>
                <a:gd name="connsiteY381" fmla="*/ 485551 h 832554"/>
                <a:gd name="connsiteX382" fmla="*/ 408000 w 847775"/>
                <a:gd name="connsiteY382" fmla="*/ 485551 h 832554"/>
                <a:gd name="connsiteX383" fmla="*/ 410542 w 847775"/>
                <a:gd name="connsiteY383" fmla="*/ 485551 h 832554"/>
                <a:gd name="connsiteX384" fmla="*/ 410542 w 847775"/>
                <a:gd name="connsiteY384" fmla="*/ 483009 h 832554"/>
                <a:gd name="connsiteX385" fmla="*/ 420711 w 847775"/>
                <a:gd name="connsiteY385" fmla="*/ 476653 h 832554"/>
                <a:gd name="connsiteX386" fmla="*/ 423252 w 847775"/>
                <a:gd name="connsiteY386" fmla="*/ 474112 h 832554"/>
                <a:gd name="connsiteX387" fmla="*/ 425794 w 847775"/>
                <a:gd name="connsiteY387" fmla="*/ 471570 h 832554"/>
                <a:gd name="connsiteX388" fmla="*/ 425794 w 847775"/>
                <a:gd name="connsiteY388" fmla="*/ 469027 h 832554"/>
                <a:gd name="connsiteX389" fmla="*/ 425794 w 847775"/>
                <a:gd name="connsiteY389" fmla="*/ 475383 h 832554"/>
                <a:gd name="connsiteX390" fmla="*/ 428337 w 847775"/>
                <a:gd name="connsiteY390" fmla="*/ 475383 h 832554"/>
                <a:gd name="connsiteX391" fmla="*/ 428337 w 847775"/>
                <a:gd name="connsiteY391" fmla="*/ 472840 h 832554"/>
                <a:gd name="connsiteX392" fmla="*/ 430879 w 847775"/>
                <a:gd name="connsiteY392" fmla="*/ 470298 h 832554"/>
                <a:gd name="connsiteX393" fmla="*/ 430879 w 847775"/>
                <a:gd name="connsiteY393" fmla="*/ 467756 h 832554"/>
                <a:gd name="connsiteX394" fmla="*/ 430879 w 847775"/>
                <a:gd name="connsiteY394" fmla="*/ 465214 h 832554"/>
                <a:gd name="connsiteX395" fmla="*/ 435962 w 847775"/>
                <a:gd name="connsiteY395" fmla="*/ 458859 h 832554"/>
                <a:gd name="connsiteX396" fmla="*/ 435962 w 847775"/>
                <a:gd name="connsiteY396" fmla="*/ 456316 h 832554"/>
                <a:gd name="connsiteX397" fmla="*/ 438505 w 847775"/>
                <a:gd name="connsiteY397" fmla="*/ 456316 h 832554"/>
                <a:gd name="connsiteX398" fmla="*/ 441047 w 847775"/>
                <a:gd name="connsiteY398" fmla="*/ 456316 h 832554"/>
                <a:gd name="connsiteX399" fmla="*/ 441047 w 847775"/>
                <a:gd name="connsiteY399" fmla="*/ 453774 h 832554"/>
                <a:gd name="connsiteX400" fmla="*/ 443589 w 847775"/>
                <a:gd name="connsiteY400" fmla="*/ 453774 h 832554"/>
                <a:gd name="connsiteX401" fmla="*/ 446131 w 847775"/>
                <a:gd name="connsiteY401" fmla="*/ 453774 h 832554"/>
                <a:gd name="connsiteX402" fmla="*/ 448673 w 847775"/>
                <a:gd name="connsiteY402" fmla="*/ 451232 h 832554"/>
                <a:gd name="connsiteX403" fmla="*/ 451215 w 847775"/>
                <a:gd name="connsiteY403" fmla="*/ 451232 h 832554"/>
                <a:gd name="connsiteX404" fmla="*/ 451215 w 847775"/>
                <a:gd name="connsiteY404" fmla="*/ 449961 h 832554"/>
                <a:gd name="connsiteX405" fmla="*/ 456299 w 847775"/>
                <a:gd name="connsiteY405" fmla="*/ 444876 h 832554"/>
                <a:gd name="connsiteX406" fmla="*/ 458842 w 847775"/>
                <a:gd name="connsiteY406" fmla="*/ 439793 h 832554"/>
                <a:gd name="connsiteX407" fmla="*/ 458842 w 847775"/>
                <a:gd name="connsiteY407" fmla="*/ 437250 h 832554"/>
                <a:gd name="connsiteX408" fmla="*/ 458842 w 847775"/>
                <a:gd name="connsiteY408" fmla="*/ 434708 h 832554"/>
                <a:gd name="connsiteX409" fmla="*/ 458842 w 847775"/>
                <a:gd name="connsiteY409" fmla="*/ 428353 h 832554"/>
                <a:gd name="connsiteX410" fmla="*/ 458842 w 847775"/>
                <a:gd name="connsiteY410" fmla="*/ 425810 h 832554"/>
                <a:gd name="connsiteX411" fmla="*/ 461383 w 847775"/>
                <a:gd name="connsiteY411" fmla="*/ 423269 h 832554"/>
                <a:gd name="connsiteX412" fmla="*/ 463925 w 847775"/>
                <a:gd name="connsiteY412" fmla="*/ 423269 h 832554"/>
                <a:gd name="connsiteX413" fmla="*/ 463925 w 847775"/>
                <a:gd name="connsiteY413" fmla="*/ 420726 h 832554"/>
                <a:gd name="connsiteX414" fmla="*/ 466467 w 847775"/>
                <a:gd name="connsiteY414" fmla="*/ 420726 h 832554"/>
                <a:gd name="connsiteX415" fmla="*/ 469010 w 847775"/>
                <a:gd name="connsiteY415" fmla="*/ 418184 h 832554"/>
                <a:gd name="connsiteX416" fmla="*/ 471552 w 847775"/>
                <a:gd name="connsiteY416" fmla="*/ 415642 h 832554"/>
                <a:gd name="connsiteX417" fmla="*/ 474093 w 847775"/>
                <a:gd name="connsiteY417" fmla="*/ 415642 h 832554"/>
                <a:gd name="connsiteX418" fmla="*/ 474093 w 847775"/>
                <a:gd name="connsiteY418" fmla="*/ 418184 h 832554"/>
                <a:gd name="connsiteX419" fmla="*/ 474093 w 847775"/>
                <a:gd name="connsiteY419" fmla="*/ 415642 h 832554"/>
                <a:gd name="connsiteX420" fmla="*/ 476636 w 847775"/>
                <a:gd name="connsiteY420" fmla="*/ 415642 h 832554"/>
                <a:gd name="connsiteX421" fmla="*/ 476636 w 847775"/>
                <a:gd name="connsiteY421" fmla="*/ 413100 h 832554"/>
                <a:gd name="connsiteX422" fmla="*/ 476636 w 847775"/>
                <a:gd name="connsiteY422" fmla="*/ 415642 h 832554"/>
                <a:gd name="connsiteX423" fmla="*/ 476636 w 847775"/>
                <a:gd name="connsiteY423" fmla="*/ 413100 h 832554"/>
                <a:gd name="connsiteX424" fmla="*/ 476636 w 847775"/>
                <a:gd name="connsiteY424" fmla="*/ 415642 h 832554"/>
                <a:gd name="connsiteX425" fmla="*/ 474093 w 847775"/>
                <a:gd name="connsiteY425" fmla="*/ 415642 h 832554"/>
                <a:gd name="connsiteX426" fmla="*/ 474093 w 847775"/>
                <a:gd name="connsiteY426" fmla="*/ 413100 h 832554"/>
                <a:gd name="connsiteX427" fmla="*/ 476636 w 847775"/>
                <a:gd name="connsiteY427" fmla="*/ 413100 h 832554"/>
                <a:gd name="connsiteX428" fmla="*/ 479178 w 847775"/>
                <a:gd name="connsiteY428" fmla="*/ 413100 h 832554"/>
                <a:gd name="connsiteX429" fmla="*/ 474093 w 847775"/>
                <a:gd name="connsiteY429" fmla="*/ 413100 h 832554"/>
                <a:gd name="connsiteX430" fmla="*/ 564337 w 847775"/>
                <a:gd name="connsiteY430" fmla="*/ 272010 h 832554"/>
                <a:gd name="connsiteX431" fmla="*/ 561795 w 847775"/>
                <a:gd name="connsiteY431" fmla="*/ 272010 h 832554"/>
                <a:gd name="connsiteX432" fmla="*/ 559252 w 847775"/>
                <a:gd name="connsiteY432" fmla="*/ 272010 h 832554"/>
                <a:gd name="connsiteX433" fmla="*/ 559252 w 847775"/>
                <a:gd name="connsiteY433" fmla="*/ 269468 h 832554"/>
                <a:gd name="connsiteX434" fmla="*/ 556710 w 847775"/>
                <a:gd name="connsiteY434" fmla="*/ 269468 h 832554"/>
                <a:gd name="connsiteX435" fmla="*/ 556710 w 847775"/>
                <a:gd name="connsiteY435" fmla="*/ 266926 h 832554"/>
                <a:gd name="connsiteX436" fmla="*/ 559252 w 847775"/>
                <a:gd name="connsiteY436" fmla="*/ 264384 h 832554"/>
                <a:gd name="connsiteX437" fmla="*/ 561795 w 847775"/>
                <a:gd name="connsiteY437" fmla="*/ 264384 h 832554"/>
                <a:gd name="connsiteX438" fmla="*/ 564337 w 847775"/>
                <a:gd name="connsiteY438" fmla="*/ 264384 h 832554"/>
                <a:gd name="connsiteX439" fmla="*/ 566879 w 847775"/>
                <a:gd name="connsiteY439" fmla="*/ 266926 h 832554"/>
                <a:gd name="connsiteX440" fmla="*/ 566879 w 847775"/>
                <a:gd name="connsiteY440" fmla="*/ 269468 h 832554"/>
                <a:gd name="connsiteX441" fmla="*/ 564337 w 847775"/>
                <a:gd name="connsiteY441" fmla="*/ 269468 h 832554"/>
                <a:gd name="connsiteX442" fmla="*/ 564337 w 847775"/>
                <a:gd name="connsiteY442" fmla="*/ 272010 h 832554"/>
                <a:gd name="connsiteX443" fmla="*/ 551626 w 847775"/>
                <a:gd name="connsiteY443" fmla="*/ 272010 h 832554"/>
                <a:gd name="connsiteX444" fmla="*/ 549084 w 847775"/>
                <a:gd name="connsiteY444" fmla="*/ 272010 h 832554"/>
                <a:gd name="connsiteX445" fmla="*/ 546542 w 847775"/>
                <a:gd name="connsiteY445" fmla="*/ 272010 h 832554"/>
                <a:gd name="connsiteX446" fmla="*/ 546542 w 847775"/>
                <a:gd name="connsiteY446" fmla="*/ 269468 h 832554"/>
                <a:gd name="connsiteX447" fmla="*/ 546542 w 847775"/>
                <a:gd name="connsiteY447" fmla="*/ 266926 h 832554"/>
                <a:gd name="connsiteX448" fmla="*/ 546542 w 847775"/>
                <a:gd name="connsiteY448" fmla="*/ 264384 h 832554"/>
                <a:gd name="connsiteX449" fmla="*/ 549084 w 847775"/>
                <a:gd name="connsiteY449" fmla="*/ 264384 h 832554"/>
                <a:gd name="connsiteX450" fmla="*/ 549084 w 847775"/>
                <a:gd name="connsiteY450" fmla="*/ 261842 h 832554"/>
                <a:gd name="connsiteX451" fmla="*/ 551626 w 847775"/>
                <a:gd name="connsiteY451" fmla="*/ 264384 h 832554"/>
                <a:gd name="connsiteX452" fmla="*/ 554169 w 847775"/>
                <a:gd name="connsiteY452" fmla="*/ 264384 h 832554"/>
                <a:gd name="connsiteX453" fmla="*/ 554169 w 847775"/>
                <a:gd name="connsiteY453" fmla="*/ 266926 h 832554"/>
                <a:gd name="connsiteX454" fmla="*/ 554169 w 847775"/>
                <a:gd name="connsiteY454" fmla="*/ 269468 h 832554"/>
                <a:gd name="connsiteX455" fmla="*/ 551626 w 847775"/>
                <a:gd name="connsiteY455" fmla="*/ 272010 h 832554"/>
                <a:gd name="connsiteX456" fmla="*/ 480448 w 847775"/>
                <a:gd name="connsiteY456" fmla="*/ 207186 h 832554"/>
                <a:gd name="connsiteX457" fmla="*/ 491888 w 847775"/>
                <a:gd name="connsiteY457" fmla="*/ 218625 h 832554"/>
                <a:gd name="connsiteX458" fmla="*/ 494430 w 847775"/>
                <a:gd name="connsiteY458" fmla="*/ 218625 h 832554"/>
                <a:gd name="connsiteX459" fmla="*/ 494430 w 847775"/>
                <a:gd name="connsiteY459" fmla="*/ 221167 h 832554"/>
                <a:gd name="connsiteX460" fmla="*/ 496972 w 847775"/>
                <a:gd name="connsiteY460" fmla="*/ 223710 h 832554"/>
                <a:gd name="connsiteX461" fmla="*/ 499514 w 847775"/>
                <a:gd name="connsiteY461" fmla="*/ 223710 h 832554"/>
                <a:gd name="connsiteX462" fmla="*/ 507140 w 847775"/>
                <a:gd name="connsiteY462" fmla="*/ 226252 h 832554"/>
                <a:gd name="connsiteX463" fmla="*/ 516038 w 847775"/>
                <a:gd name="connsiteY463" fmla="*/ 231336 h 832554"/>
                <a:gd name="connsiteX464" fmla="*/ 521121 w 847775"/>
                <a:gd name="connsiteY464" fmla="*/ 236421 h 832554"/>
                <a:gd name="connsiteX465" fmla="*/ 523664 w 847775"/>
                <a:gd name="connsiteY465" fmla="*/ 236421 h 832554"/>
                <a:gd name="connsiteX466" fmla="*/ 526206 w 847775"/>
                <a:gd name="connsiteY466" fmla="*/ 238963 h 832554"/>
                <a:gd name="connsiteX467" fmla="*/ 528748 w 847775"/>
                <a:gd name="connsiteY467" fmla="*/ 244047 h 832554"/>
                <a:gd name="connsiteX468" fmla="*/ 533832 w 847775"/>
                <a:gd name="connsiteY468" fmla="*/ 249131 h 832554"/>
                <a:gd name="connsiteX469" fmla="*/ 533832 w 847775"/>
                <a:gd name="connsiteY469" fmla="*/ 251674 h 832554"/>
                <a:gd name="connsiteX470" fmla="*/ 531290 w 847775"/>
                <a:gd name="connsiteY470" fmla="*/ 251674 h 832554"/>
                <a:gd name="connsiteX471" fmla="*/ 533832 w 847775"/>
                <a:gd name="connsiteY471" fmla="*/ 256757 h 832554"/>
                <a:gd name="connsiteX472" fmla="*/ 533832 w 847775"/>
                <a:gd name="connsiteY472" fmla="*/ 259300 h 832554"/>
                <a:gd name="connsiteX473" fmla="*/ 542729 w 847775"/>
                <a:gd name="connsiteY473" fmla="*/ 278366 h 832554"/>
                <a:gd name="connsiteX474" fmla="*/ 542729 w 847775"/>
                <a:gd name="connsiteY474" fmla="*/ 280908 h 832554"/>
                <a:gd name="connsiteX475" fmla="*/ 537645 w 847775"/>
                <a:gd name="connsiteY475" fmla="*/ 287264 h 832554"/>
                <a:gd name="connsiteX476" fmla="*/ 537645 w 847775"/>
                <a:gd name="connsiteY476" fmla="*/ 289806 h 832554"/>
                <a:gd name="connsiteX477" fmla="*/ 540187 w 847775"/>
                <a:gd name="connsiteY477" fmla="*/ 292347 h 832554"/>
                <a:gd name="connsiteX478" fmla="*/ 542729 w 847775"/>
                <a:gd name="connsiteY478" fmla="*/ 294890 h 832554"/>
                <a:gd name="connsiteX479" fmla="*/ 542729 w 847775"/>
                <a:gd name="connsiteY479" fmla="*/ 297432 h 832554"/>
                <a:gd name="connsiteX480" fmla="*/ 542729 w 847775"/>
                <a:gd name="connsiteY480" fmla="*/ 294890 h 832554"/>
                <a:gd name="connsiteX481" fmla="*/ 547814 w 847775"/>
                <a:gd name="connsiteY481" fmla="*/ 292347 h 832554"/>
                <a:gd name="connsiteX482" fmla="*/ 552897 w 847775"/>
                <a:gd name="connsiteY482" fmla="*/ 289806 h 832554"/>
                <a:gd name="connsiteX483" fmla="*/ 555439 w 847775"/>
                <a:gd name="connsiteY483" fmla="*/ 292347 h 832554"/>
                <a:gd name="connsiteX484" fmla="*/ 552897 w 847775"/>
                <a:gd name="connsiteY484" fmla="*/ 294890 h 832554"/>
                <a:gd name="connsiteX485" fmla="*/ 552897 w 847775"/>
                <a:gd name="connsiteY485" fmla="*/ 299974 h 832554"/>
                <a:gd name="connsiteX486" fmla="*/ 555439 w 847775"/>
                <a:gd name="connsiteY486" fmla="*/ 297432 h 832554"/>
                <a:gd name="connsiteX487" fmla="*/ 557982 w 847775"/>
                <a:gd name="connsiteY487" fmla="*/ 299974 h 832554"/>
                <a:gd name="connsiteX488" fmla="*/ 557982 w 847775"/>
                <a:gd name="connsiteY488" fmla="*/ 302517 h 832554"/>
                <a:gd name="connsiteX489" fmla="*/ 557982 w 847775"/>
                <a:gd name="connsiteY489" fmla="*/ 305058 h 832554"/>
                <a:gd name="connsiteX490" fmla="*/ 557982 w 847775"/>
                <a:gd name="connsiteY490" fmla="*/ 307600 h 832554"/>
                <a:gd name="connsiteX491" fmla="*/ 560524 w 847775"/>
                <a:gd name="connsiteY491" fmla="*/ 310143 h 832554"/>
                <a:gd name="connsiteX492" fmla="*/ 568150 w 847775"/>
                <a:gd name="connsiteY492" fmla="*/ 310143 h 832554"/>
                <a:gd name="connsiteX493" fmla="*/ 568150 w 847775"/>
                <a:gd name="connsiteY493" fmla="*/ 307600 h 832554"/>
                <a:gd name="connsiteX494" fmla="*/ 565607 w 847775"/>
                <a:gd name="connsiteY494" fmla="*/ 302517 h 832554"/>
                <a:gd name="connsiteX495" fmla="*/ 565607 w 847775"/>
                <a:gd name="connsiteY495" fmla="*/ 299974 h 832554"/>
                <a:gd name="connsiteX496" fmla="*/ 565607 w 847775"/>
                <a:gd name="connsiteY496" fmla="*/ 297432 h 832554"/>
                <a:gd name="connsiteX497" fmla="*/ 561795 w 847775"/>
                <a:gd name="connsiteY497" fmla="*/ 297432 h 832554"/>
                <a:gd name="connsiteX498" fmla="*/ 561795 w 847775"/>
                <a:gd name="connsiteY498" fmla="*/ 294890 h 832554"/>
                <a:gd name="connsiteX499" fmla="*/ 559252 w 847775"/>
                <a:gd name="connsiteY499" fmla="*/ 285992 h 832554"/>
                <a:gd name="connsiteX500" fmla="*/ 559252 w 847775"/>
                <a:gd name="connsiteY500" fmla="*/ 283450 h 832554"/>
                <a:gd name="connsiteX501" fmla="*/ 559252 w 847775"/>
                <a:gd name="connsiteY501" fmla="*/ 280908 h 832554"/>
                <a:gd name="connsiteX502" fmla="*/ 564337 w 847775"/>
                <a:gd name="connsiteY502" fmla="*/ 283450 h 832554"/>
                <a:gd name="connsiteX503" fmla="*/ 566879 w 847775"/>
                <a:gd name="connsiteY503" fmla="*/ 288534 h 832554"/>
                <a:gd name="connsiteX504" fmla="*/ 569420 w 847775"/>
                <a:gd name="connsiteY504" fmla="*/ 291077 h 832554"/>
                <a:gd name="connsiteX505" fmla="*/ 574505 w 847775"/>
                <a:gd name="connsiteY505" fmla="*/ 285992 h 832554"/>
                <a:gd name="connsiteX506" fmla="*/ 574505 w 847775"/>
                <a:gd name="connsiteY506" fmla="*/ 288534 h 832554"/>
                <a:gd name="connsiteX507" fmla="*/ 577047 w 847775"/>
                <a:gd name="connsiteY507" fmla="*/ 288534 h 832554"/>
                <a:gd name="connsiteX508" fmla="*/ 574505 w 847775"/>
                <a:gd name="connsiteY508" fmla="*/ 288534 h 832554"/>
                <a:gd name="connsiteX509" fmla="*/ 577047 w 847775"/>
                <a:gd name="connsiteY509" fmla="*/ 293619 h 832554"/>
                <a:gd name="connsiteX510" fmla="*/ 577047 w 847775"/>
                <a:gd name="connsiteY510" fmla="*/ 296161 h 832554"/>
                <a:gd name="connsiteX511" fmla="*/ 577047 w 847775"/>
                <a:gd name="connsiteY511" fmla="*/ 298703 h 832554"/>
                <a:gd name="connsiteX512" fmla="*/ 579589 w 847775"/>
                <a:gd name="connsiteY512" fmla="*/ 303787 h 832554"/>
                <a:gd name="connsiteX513" fmla="*/ 579589 w 847775"/>
                <a:gd name="connsiteY513" fmla="*/ 306330 h 832554"/>
                <a:gd name="connsiteX514" fmla="*/ 577047 w 847775"/>
                <a:gd name="connsiteY514" fmla="*/ 306330 h 832554"/>
                <a:gd name="connsiteX515" fmla="*/ 577047 w 847775"/>
                <a:gd name="connsiteY515" fmla="*/ 308872 h 832554"/>
                <a:gd name="connsiteX516" fmla="*/ 577047 w 847775"/>
                <a:gd name="connsiteY516" fmla="*/ 311414 h 832554"/>
                <a:gd name="connsiteX517" fmla="*/ 579589 w 847775"/>
                <a:gd name="connsiteY517" fmla="*/ 311414 h 832554"/>
                <a:gd name="connsiteX518" fmla="*/ 579589 w 847775"/>
                <a:gd name="connsiteY518" fmla="*/ 313956 h 832554"/>
                <a:gd name="connsiteX519" fmla="*/ 579589 w 847775"/>
                <a:gd name="connsiteY519" fmla="*/ 319040 h 832554"/>
                <a:gd name="connsiteX520" fmla="*/ 582131 w 847775"/>
                <a:gd name="connsiteY520" fmla="*/ 321583 h 832554"/>
                <a:gd name="connsiteX521" fmla="*/ 584673 w 847775"/>
                <a:gd name="connsiteY521" fmla="*/ 321583 h 832554"/>
                <a:gd name="connsiteX522" fmla="*/ 587215 w 847775"/>
                <a:gd name="connsiteY522" fmla="*/ 324124 h 832554"/>
                <a:gd name="connsiteX523" fmla="*/ 592300 w 847775"/>
                <a:gd name="connsiteY523" fmla="*/ 326667 h 832554"/>
                <a:gd name="connsiteX524" fmla="*/ 592300 w 847775"/>
                <a:gd name="connsiteY524" fmla="*/ 329209 h 832554"/>
                <a:gd name="connsiteX525" fmla="*/ 597383 w 847775"/>
                <a:gd name="connsiteY525" fmla="*/ 324124 h 832554"/>
                <a:gd name="connsiteX526" fmla="*/ 597383 w 847775"/>
                <a:gd name="connsiteY526" fmla="*/ 326667 h 832554"/>
                <a:gd name="connsiteX527" fmla="*/ 597383 w 847775"/>
                <a:gd name="connsiteY527" fmla="*/ 329209 h 832554"/>
                <a:gd name="connsiteX528" fmla="*/ 599925 w 847775"/>
                <a:gd name="connsiteY528" fmla="*/ 331751 h 832554"/>
                <a:gd name="connsiteX529" fmla="*/ 602468 w 847775"/>
                <a:gd name="connsiteY529" fmla="*/ 331751 h 832554"/>
                <a:gd name="connsiteX530" fmla="*/ 605010 w 847775"/>
                <a:gd name="connsiteY530" fmla="*/ 334293 h 832554"/>
                <a:gd name="connsiteX531" fmla="*/ 607551 w 847775"/>
                <a:gd name="connsiteY531" fmla="*/ 334293 h 832554"/>
                <a:gd name="connsiteX532" fmla="*/ 610093 w 847775"/>
                <a:gd name="connsiteY532" fmla="*/ 336835 h 832554"/>
                <a:gd name="connsiteX533" fmla="*/ 612636 w 847775"/>
                <a:gd name="connsiteY533" fmla="*/ 336835 h 832554"/>
                <a:gd name="connsiteX534" fmla="*/ 615178 w 847775"/>
                <a:gd name="connsiteY534" fmla="*/ 334293 h 832554"/>
                <a:gd name="connsiteX535" fmla="*/ 617720 w 847775"/>
                <a:gd name="connsiteY535" fmla="*/ 334293 h 832554"/>
                <a:gd name="connsiteX536" fmla="*/ 617720 w 847775"/>
                <a:gd name="connsiteY536" fmla="*/ 339377 h 832554"/>
                <a:gd name="connsiteX537" fmla="*/ 620262 w 847775"/>
                <a:gd name="connsiteY537" fmla="*/ 339377 h 832554"/>
                <a:gd name="connsiteX538" fmla="*/ 622804 w 847775"/>
                <a:gd name="connsiteY538" fmla="*/ 339377 h 832554"/>
                <a:gd name="connsiteX539" fmla="*/ 631701 w 847775"/>
                <a:gd name="connsiteY539" fmla="*/ 339377 h 832554"/>
                <a:gd name="connsiteX540" fmla="*/ 634243 w 847775"/>
                <a:gd name="connsiteY540" fmla="*/ 339377 h 832554"/>
                <a:gd name="connsiteX541" fmla="*/ 636786 w 847775"/>
                <a:gd name="connsiteY541" fmla="*/ 336835 h 832554"/>
                <a:gd name="connsiteX542" fmla="*/ 636786 w 847775"/>
                <a:gd name="connsiteY542" fmla="*/ 334293 h 832554"/>
                <a:gd name="connsiteX543" fmla="*/ 639327 w 847775"/>
                <a:gd name="connsiteY543" fmla="*/ 331751 h 832554"/>
                <a:gd name="connsiteX544" fmla="*/ 641869 w 847775"/>
                <a:gd name="connsiteY544" fmla="*/ 329209 h 832554"/>
                <a:gd name="connsiteX545" fmla="*/ 641869 w 847775"/>
                <a:gd name="connsiteY545" fmla="*/ 326667 h 832554"/>
                <a:gd name="connsiteX546" fmla="*/ 644411 w 847775"/>
                <a:gd name="connsiteY546" fmla="*/ 326667 h 832554"/>
                <a:gd name="connsiteX547" fmla="*/ 646954 w 847775"/>
                <a:gd name="connsiteY547" fmla="*/ 326667 h 832554"/>
                <a:gd name="connsiteX548" fmla="*/ 652037 w 847775"/>
                <a:gd name="connsiteY548" fmla="*/ 324124 h 832554"/>
                <a:gd name="connsiteX549" fmla="*/ 654579 w 847775"/>
                <a:gd name="connsiteY549" fmla="*/ 321583 h 832554"/>
                <a:gd name="connsiteX550" fmla="*/ 659664 w 847775"/>
                <a:gd name="connsiteY550" fmla="*/ 324124 h 832554"/>
                <a:gd name="connsiteX551" fmla="*/ 662206 w 847775"/>
                <a:gd name="connsiteY551" fmla="*/ 324124 h 832554"/>
                <a:gd name="connsiteX552" fmla="*/ 664748 w 847775"/>
                <a:gd name="connsiteY552" fmla="*/ 324124 h 832554"/>
                <a:gd name="connsiteX553" fmla="*/ 662206 w 847775"/>
                <a:gd name="connsiteY553" fmla="*/ 324124 h 832554"/>
                <a:gd name="connsiteX554" fmla="*/ 664748 w 847775"/>
                <a:gd name="connsiteY554" fmla="*/ 324124 h 832554"/>
                <a:gd name="connsiteX555" fmla="*/ 664748 w 847775"/>
                <a:gd name="connsiteY555" fmla="*/ 326667 h 832554"/>
                <a:gd name="connsiteX556" fmla="*/ 667290 w 847775"/>
                <a:gd name="connsiteY556" fmla="*/ 326667 h 832554"/>
                <a:gd name="connsiteX557" fmla="*/ 669832 w 847775"/>
                <a:gd name="connsiteY557" fmla="*/ 326667 h 832554"/>
                <a:gd name="connsiteX558" fmla="*/ 672374 w 847775"/>
                <a:gd name="connsiteY558" fmla="*/ 329209 h 832554"/>
                <a:gd name="connsiteX559" fmla="*/ 669832 w 847775"/>
                <a:gd name="connsiteY559" fmla="*/ 334293 h 832554"/>
                <a:gd name="connsiteX560" fmla="*/ 667290 w 847775"/>
                <a:gd name="connsiteY560" fmla="*/ 334293 h 832554"/>
                <a:gd name="connsiteX561" fmla="*/ 667290 w 847775"/>
                <a:gd name="connsiteY561" fmla="*/ 336835 h 832554"/>
                <a:gd name="connsiteX562" fmla="*/ 664748 w 847775"/>
                <a:gd name="connsiteY562" fmla="*/ 339377 h 832554"/>
                <a:gd name="connsiteX563" fmla="*/ 664748 w 847775"/>
                <a:gd name="connsiteY563" fmla="*/ 341920 h 832554"/>
                <a:gd name="connsiteX564" fmla="*/ 664748 w 847775"/>
                <a:gd name="connsiteY564" fmla="*/ 344462 h 832554"/>
                <a:gd name="connsiteX565" fmla="*/ 664748 w 847775"/>
                <a:gd name="connsiteY565" fmla="*/ 347004 h 832554"/>
                <a:gd name="connsiteX566" fmla="*/ 664748 w 847775"/>
                <a:gd name="connsiteY566" fmla="*/ 349546 h 832554"/>
                <a:gd name="connsiteX567" fmla="*/ 664748 w 847775"/>
                <a:gd name="connsiteY567" fmla="*/ 354630 h 832554"/>
                <a:gd name="connsiteX568" fmla="*/ 662206 w 847775"/>
                <a:gd name="connsiteY568" fmla="*/ 359715 h 832554"/>
                <a:gd name="connsiteX569" fmla="*/ 657122 w 847775"/>
                <a:gd name="connsiteY569" fmla="*/ 364799 h 832554"/>
                <a:gd name="connsiteX570" fmla="*/ 654579 w 847775"/>
                <a:gd name="connsiteY570" fmla="*/ 367341 h 832554"/>
                <a:gd name="connsiteX571" fmla="*/ 649496 w 847775"/>
                <a:gd name="connsiteY571" fmla="*/ 367341 h 832554"/>
                <a:gd name="connsiteX572" fmla="*/ 649496 w 847775"/>
                <a:gd name="connsiteY572" fmla="*/ 369883 h 832554"/>
                <a:gd name="connsiteX573" fmla="*/ 649496 w 847775"/>
                <a:gd name="connsiteY573" fmla="*/ 374967 h 832554"/>
                <a:gd name="connsiteX574" fmla="*/ 649496 w 847775"/>
                <a:gd name="connsiteY574" fmla="*/ 377510 h 832554"/>
                <a:gd name="connsiteX575" fmla="*/ 649496 w 847775"/>
                <a:gd name="connsiteY575" fmla="*/ 380052 h 832554"/>
                <a:gd name="connsiteX576" fmla="*/ 652037 w 847775"/>
                <a:gd name="connsiteY576" fmla="*/ 380052 h 832554"/>
                <a:gd name="connsiteX577" fmla="*/ 652037 w 847775"/>
                <a:gd name="connsiteY577" fmla="*/ 382594 h 832554"/>
                <a:gd name="connsiteX578" fmla="*/ 649496 w 847775"/>
                <a:gd name="connsiteY578" fmla="*/ 387678 h 832554"/>
                <a:gd name="connsiteX579" fmla="*/ 646954 w 847775"/>
                <a:gd name="connsiteY579" fmla="*/ 387678 h 832554"/>
                <a:gd name="connsiteX580" fmla="*/ 646954 w 847775"/>
                <a:gd name="connsiteY580" fmla="*/ 385137 h 832554"/>
                <a:gd name="connsiteX581" fmla="*/ 646954 w 847775"/>
                <a:gd name="connsiteY581" fmla="*/ 382594 h 832554"/>
                <a:gd name="connsiteX582" fmla="*/ 646954 w 847775"/>
                <a:gd name="connsiteY582" fmla="*/ 380052 h 832554"/>
                <a:gd name="connsiteX583" fmla="*/ 638056 w 847775"/>
                <a:gd name="connsiteY583" fmla="*/ 380052 h 832554"/>
                <a:gd name="connsiteX584" fmla="*/ 635514 w 847775"/>
                <a:gd name="connsiteY584" fmla="*/ 380052 h 832554"/>
                <a:gd name="connsiteX585" fmla="*/ 627888 w 847775"/>
                <a:gd name="connsiteY585" fmla="*/ 380052 h 832554"/>
                <a:gd name="connsiteX586" fmla="*/ 625346 w 847775"/>
                <a:gd name="connsiteY586" fmla="*/ 380052 h 832554"/>
                <a:gd name="connsiteX587" fmla="*/ 620262 w 847775"/>
                <a:gd name="connsiteY587" fmla="*/ 382594 h 832554"/>
                <a:gd name="connsiteX588" fmla="*/ 617720 w 847775"/>
                <a:gd name="connsiteY588" fmla="*/ 382594 h 832554"/>
                <a:gd name="connsiteX589" fmla="*/ 615178 w 847775"/>
                <a:gd name="connsiteY589" fmla="*/ 385137 h 832554"/>
                <a:gd name="connsiteX590" fmla="*/ 610093 w 847775"/>
                <a:gd name="connsiteY590" fmla="*/ 390220 h 832554"/>
                <a:gd name="connsiteX591" fmla="*/ 610093 w 847775"/>
                <a:gd name="connsiteY591" fmla="*/ 392763 h 832554"/>
                <a:gd name="connsiteX592" fmla="*/ 610093 w 847775"/>
                <a:gd name="connsiteY592" fmla="*/ 401660 h 832554"/>
                <a:gd name="connsiteX593" fmla="*/ 612636 w 847775"/>
                <a:gd name="connsiteY593" fmla="*/ 401660 h 832554"/>
                <a:gd name="connsiteX594" fmla="*/ 615178 w 847775"/>
                <a:gd name="connsiteY594" fmla="*/ 401660 h 832554"/>
                <a:gd name="connsiteX595" fmla="*/ 617720 w 847775"/>
                <a:gd name="connsiteY595" fmla="*/ 401660 h 832554"/>
                <a:gd name="connsiteX596" fmla="*/ 615178 w 847775"/>
                <a:gd name="connsiteY596" fmla="*/ 404203 h 832554"/>
                <a:gd name="connsiteX597" fmla="*/ 612636 w 847775"/>
                <a:gd name="connsiteY597" fmla="*/ 404203 h 832554"/>
                <a:gd name="connsiteX598" fmla="*/ 607551 w 847775"/>
                <a:gd name="connsiteY598" fmla="*/ 413100 h 832554"/>
                <a:gd name="connsiteX599" fmla="*/ 607551 w 847775"/>
                <a:gd name="connsiteY599" fmla="*/ 415642 h 832554"/>
                <a:gd name="connsiteX600" fmla="*/ 607551 w 847775"/>
                <a:gd name="connsiteY600" fmla="*/ 418184 h 832554"/>
                <a:gd name="connsiteX601" fmla="*/ 605010 w 847775"/>
                <a:gd name="connsiteY601" fmla="*/ 420726 h 832554"/>
                <a:gd name="connsiteX602" fmla="*/ 602468 w 847775"/>
                <a:gd name="connsiteY602" fmla="*/ 423269 h 832554"/>
                <a:gd name="connsiteX603" fmla="*/ 599925 w 847775"/>
                <a:gd name="connsiteY603" fmla="*/ 425810 h 832554"/>
                <a:gd name="connsiteX604" fmla="*/ 599925 w 847775"/>
                <a:gd name="connsiteY604" fmla="*/ 428353 h 832554"/>
                <a:gd name="connsiteX605" fmla="*/ 594841 w 847775"/>
                <a:gd name="connsiteY605" fmla="*/ 430895 h 832554"/>
                <a:gd name="connsiteX606" fmla="*/ 592300 w 847775"/>
                <a:gd name="connsiteY606" fmla="*/ 433437 h 832554"/>
                <a:gd name="connsiteX607" fmla="*/ 592300 w 847775"/>
                <a:gd name="connsiteY607" fmla="*/ 435980 h 832554"/>
                <a:gd name="connsiteX608" fmla="*/ 589757 w 847775"/>
                <a:gd name="connsiteY608" fmla="*/ 435980 h 832554"/>
                <a:gd name="connsiteX609" fmla="*/ 587215 w 847775"/>
                <a:gd name="connsiteY609" fmla="*/ 441063 h 832554"/>
                <a:gd name="connsiteX610" fmla="*/ 584673 w 847775"/>
                <a:gd name="connsiteY610" fmla="*/ 443606 h 832554"/>
                <a:gd name="connsiteX611" fmla="*/ 584673 w 847775"/>
                <a:gd name="connsiteY611" fmla="*/ 446148 h 832554"/>
                <a:gd name="connsiteX612" fmla="*/ 582131 w 847775"/>
                <a:gd name="connsiteY612" fmla="*/ 446148 h 832554"/>
                <a:gd name="connsiteX613" fmla="*/ 582131 w 847775"/>
                <a:gd name="connsiteY613" fmla="*/ 448690 h 832554"/>
                <a:gd name="connsiteX614" fmla="*/ 579589 w 847775"/>
                <a:gd name="connsiteY614" fmla="*/ 448690 h 832554"/>
                <a:gd name="connsiteX615" fmla="*/ 579589 w 847775"/>
                <a:gd name="connsiteY615" fmla="*/ 451232 h 832554"/>
                <a:gd name="connsiteX616" fmla="*/ 579589 w 847775"/>
                <a:gd name="connsiteY616" fmla="*/ 453774 h 832554"/>
                <a:gd name="connsiteX617" fmla="*/ 577047 w 847775"/>
                <a:gd name="connsiteY617" fmla="*/ 456316 h 832554"/>
                <a:gd name="connsiteX618" fmla="*/ 574505 w 847775"/>
                <a:gd name="connsiteY618" fmla="*/ 456316 h 832554"/>
                <a:gd name="connsiteX619" fmla="*/ 569420 w 847775"/>
                <a:gd name="connsiteY619" fmla="*/ 461401 h 832554"/>
                <a:gd name="connsiteX620" fmla="*/ 566879 w 847775"/>
                <a:gd name="connsiteY620" fmla="*/ 461401 h 832554"/>
                <a:gd name="connsiteX621" fmla="*/ 561795 w 847775"/>
                <a:gd name="connsiteY621" fmla="*/ 466485 h 832554"/>
                <a:gd name="connsiteX622" fmla="*/ 561795 w 847775"/>
                <a:gd name="connsiteY622" fmla="*/ 466485 h 832554"/>
                <a:gd name="connsiteX623" fmla="*/ 561795 w 847775"/>
                <a:gd name="connsiteY623" fmla="*/ 469027 h 832554"/>
                <a:gd name="connsiteX624" fmla="*/ 556710 w 847775"/>
                <a:gd name="connsiteY624" fmla="*/ 469027 h 832554"/>
                <a:gd name="connsiteX625" fmla="*/ 556710 w 847775"/>
                <a:gd name="connsiteY625" fmla="*/ 471570 h 832554"/>
                <a:gd name="connsiteX626" fmla="*/ 554169 w 847775"/>
                <a:gd name="connsiteY626" fmla="*/ 471570 h 832554"/>
                <a:gd name="connsiteX627" fmla="*/ 554169 w 847775"/>
                <a:gd name="connsiteY627" fmla="*/ 449961 h 832554"/>
                <a:gd name="connsiteX628" fmla="*/ 551626 w 847775"/>
                <a:gd name="connsiteY628" fmla="*/ 447419 h 832554"/>
                <a:gd name="connsiteX629" fmla="*/ 551626 w 847775"/>
                <a:gd name="connsiteY629" fmla="*/ 444876 h 832554"/>
                <a:gd name="connsiteX630" fmla="*/ 549084 w 847775"/>
                <a:gd name="connsiteY630" fmla="*/ 442335 h 832554"/>
                <a:gd name="connsiteX631" fmla="*/ 546542 w 847775"/>
                <a:gd name="connsiteY631" fmla="*/ 442335 h 832554"/>
                <a:gd name="connsiteX632" fmla="*/ 544000 w 847775"/>
                <a:gd name="connsiteY632" fmla="*/ 442335 h 832554"/>
                <a:gd name="connsiteX633" fmla="*/ 544000 w 847775"/>
                <a:gd name="connsiteY633" fmla="*/ 444876 h 832554"/>
                <a:gd name="connsiteX634" fmla="*/ 541458 w 847775"/>
                <a:gd name="connsiteY634" fmla="*/ 444876 h 832554"/>
                <a:gd name="connsiteX635" fmla="*/ 536374 w 847775"/>
                <a:gd name="connsiteY635" fmla="*/ 442335 h 832554"/>
                <a:gd name="connsiteX636" fmla="*/ 533832 w 847775"/>
                <a:gd name="connsiteY636" fmla="*/ 442335 h 832554"/>
                <a:gd name="connsiteX637" fmla="*/ 533832 w 847775"/>
                <a:gd name="connsiteY637" fmla="*/ 439793 h 832554"/>
                <a:gd name="connsiteX638" fmla="*/ 531290 w 847775"/>
                <a:gd name="connsiteY638" fmla="*/ 439793 h 832554"/>
                <a:gd name="connsiteX639" fmla="*/ 531290 w 847775"/>
                <a:gd name="connsiteY639" fmla="*/ 437250 h 832554"/>
                <a:gd name="connsiteX640" fmla="*/ 533832 w 847775"/>
                <a:gd name="connsiteY640" fmla="*/ 437250 h 832554"/>
                <a:gd name="connsiteX641" fmla="*/ 536374 w 847775"/>
                <a:gd name="connsiteY641" fmla="*/ 437250 h 832554"/>
                <a:gd name="connsiteX642" fmla="*/ 538916 w 847775"/>
                <a:gd name="connsiteY642" fmla="*/ 432166 h 832554"/>
                <a:gd name="connsiteX643" fmla="*/ 538916 w 847775"/>
                <a:gd name="connsiteY643" fmla="*/ 429624 h 832554"/>
                <a:gd name="connsiteX644" fmla="*/ 541458 w 847775"/>
                <a:gd name="connsiteY644" fmla="*/ 429624 h 832554"/>
                <a:gd name="connsiteX645" fmla="*/ 544000 w 847775"/>
                <a:gd name="connsiteY645" fmla="*/ 429624 h 832554"/>
                <a:gd name="connsiteX646" fmla="*/ 544000 w 847775"/>
                <a:gd name="connsiteY646" fmla="*/ 427082 h 832554"/>
                <a:gd name="connsiteX647" fmla="*/ 546542 w 847775"/>
                <a:gd name="connsiteY647" fmla="*/ 424540 h 832554"/>
                <a:gd name="connsiteX648" fmla="*/ 549084 w 847775"/>
                <a:gd name="connsiteY648" fmla="*/ 419455 h 832554"/>
                <a:gd name="connsiteX649" fmla="*/ 551626 w 847775"/>
                <a:gd name="connsiteY649" fmla="*/ 416913 h 832554"/>
                <a:gd name="connsiteX650" fmla="*/ 551626 w 847775"/>
                <a:gd name="connsiteY650" fmla="*/ 414371 h 832554"/>
                <a:gd name="connsiteX651" fmla="*/ 551626 w 847775"/>
                <a:gd name="connsiteY651" fmla="*/ 411829 h 832554"/>
                <a:gd name="connsiteX652" fmla="*/ 554169 w 847775"/>
                <a:gd name="connsiteY652" fmla="*/ 405473 h 832554"/>
                <a:gd name="connsiteX653" fmla="*/ 554169 w 847775"/>
                <a:gd name="connsiteY653" fmla="*/ 400389 h 832554"/>
                <a:gd name="connsiteX654" fmla="*/ 551626 w 847775"/>
                <a:gd name="connsiteY654" fmla="*/ 400389 h 832554"/>
                <a:gd name="connsiteX655" fmla="*/ 551626 w 847775"/>
                <a:gd name="connsiteY655" fmla="*/ 397847 h 832554"/>
                <a:gd name="connsiteX656" fmla="*/ 549084 w 847775"/>
                <a:gd name="connsiteY656" fmla="*/ 399118 h 832554"/>
                <a:gd name="connsiteX657" fmla="*/ 546542 w 847775"/>
                <a:gd name="connsiteY657" fmla="*/ 396576 h 832554"/>
                <a:gd name="connsiteX658" fmla="*/ 544000 w 847775"/>
                <a:gd name="connsiteY658" fmla="*/ 394033 h 832554"/>
                <a:gd name="connsiteX659" fmla="*/ 538916 w 847775"/>
                <a:gd name="connsiteY659" fmla="*/ 394033 h 832554"/>
                <a:gd name="connsiteX660" fmla="*/ 538916 w 847775"/>
                <a:gd name="connsiteY660" fmla="*/ 391492 h 832554"/>
                <a:gd name="connsiteX661" fmla="*/ 536374 w 847775"/>
                <a:gd name="connsiteY661" fmla="*/ 394033 h 832554"/>
                <a:gd name="connsiteX662" fmla="*/ 531290 w 847775"/>
                <a:gd name="connsiteY662" fmla="*/ 391492 h 832554"/>
                <a:gd name="connsiteX663" fmla="*/ 528748 w 847775"/>
                <a:gd name="connsiteY663" fmla="*/ 391492 h 832554"/>
                <a:gd name="connsiteX664" fmla="*/ 523664 w 847775"/>
                <a:gd name="connsiteY664" fmla="*/ 388950 h 832554"/>
                <a:gd name="connsiteX665" fmla="*/ 523664 w 847775"/>
                <a:gd name="connsiteY665" fmla="*/ 386407 h 832554"/>
                <a:gd name="connsiteX666" fmla="*/ 523664 w 847775"/>
                <a:gd name="connsiteY666" fmla="*/ 383865 h 832554"/>
                <a:gd name="connsiteX667" fmla="*/ 523664 w 847775"/>
                <a:gd name="connsiteY667" fmla="*/ 383865 h 832554"/>
                <a:gd name="connsiteX668" fmla="*/ 521121 w 847775"/>
                <a:gd name="connsiteY668" fmla="*/ 381323 h 832554"/>
                <a:gd name="connsiteX669" fmla="*/ 518579 w 847775"/>
                <a:gd name="connsiteY669" fmla="*/ 381323 h 832554"/>
                <a:gd name="connsiteX670" fmla="*/ 513496 w 847775"/>
                <a:gd name="connsiteY670" fmla="*/ 381323 h 832554"/>
                <a:gd name="connsiteX671" fmla="*/ 510953 w 847775"/>
                <a:gd name="connsiteY671" fmla="*/ 381323 h 832554"/>
                <a:gd name="connsiteX672" fmla="*/ 508411 w 847775"/>
                <a:gd name="connsiteY672" fmla="*/ 378781 h 832554"/>
                <a:gd name="connsiteX673" fmla="*/ 505869 w 847775"/>
                <a:gd name="connsiteY673" fmla="*/ 378781 h 832554"/>
                <a:gd name="connsiteX674" fmla="*/ 505869 w 847775"/>
                <a:gd name="connsiteY674" fmla="*/ 376239 h 832554"/>
                <a:gd name="connsiteX675" fmla="*/ 503328 w 847775"/>
                <a:gd name="connsiteY675" fmla="*/ 376239 h 832554"/>
                <a:gd name="connsiteX676" fmla="*/ 503328 w 847775"/>
                <a:gd name="connsiteY676" fmla="*/ 373697 h 832554"/>
                <a:gd name="connsiteX677" fmla="*/ 503328 w 847775"/>
                <a:gd name="connsiteY677" fmla="*/ 373697 h 832554"/>
                <a:gd name="connsiteX678" fmla="*/ 503328 w 847775"/>
                <a:gd name="connsiteY678" fmla="*/ 371154 h 832554"/>
                <a:gd name="connsiteX679" fmla="*/ 505869 w 847775"/>
                <a:gd name="connsiteY679" fmla="*/ 368612 h 832554"/>
                <a:gd name="connsiteX680" fmla="*/ 508411 w 847775"/>
                <a:gd name="connsiteY680" fmla="*/ 368612 h 832554"/>
                <a:gd name="connsiteX681" fmla="*/ 513496 w 847775"/>
                <a:gd name="connsiteY681" fmla="*/ 366070 h 832554"/>
                <a:gd name="connsiteX682" fmla="*/ 516038 w 847775"/>
                <a:gd name="connsiteY682" fmla="*/ 363528 h 832554"/>
                <a:gd name="connsiteX683" fmla="*/ 518579 w 847775"/>
                <a:gd name="connsiteY683" fmla="*/ 363528 h 832554"/>
                <a:gd name="connsiteX684" fmla="*/ 521121 w 847775"/>
                <a:gd name="connsiteY684" fmla="*/ 363528 h 832554"/>
                <a:gd name="connsiteX685" fmla="*/ 523664 w 847775"/>
                <a:gd name="connsiteY685" fmla="*/ 363528 h 832554"/>
                <a:gd name="connsiteX686" fmla="*/ 526206 w 847775"/>
                <a:gd name="connsiteY686" fmla="*/ 363528 h 832554"/>
                <a:gd name="connsiteX687" fmla="*/ 528748 w 847775"/>
                <a:gd name="connsiteY687" fmla="*/ 360986 h 832554"/>
                <a:gd name="connsiteX688" fmla="*/ 531290 w 847775"/>
                <a:gd name="connsiteY688" fmla="*/ 358443 h 832554"/>
                <a:gd name="connsiteX689" fmla="*/ 533832 w 847775"/>
                <a:gd name="connsiteY689" fmla="*/ 358443 h 832554"/>
                <a:gd name="connsiteX690" fmla="*/ 533832 w 847775"/>
                <a:gd name="connsiteY690" fmla="*/ 355901 h 832554"/>
                <a:gd name="connsiteX691" fmla="*/ 533832 w 847775"/>
                <a:gd name="connsiteY691" fmla="*/ 350817 h 832554"/>
                <a:gd name="connsiteX692" fmla="*/ 536374 w 847775"/>
                <a:gd name="connsiteY692" fmla="*/ 348275 h 832554"/>
                <a:gd name="connsiteX693" fmla="*/ 536374 w 847775"/>
                <a:gd name="connsiteY693" fmla="*/ 341920 h 832554"/>
                <a:gd name="connsiteX694" fmla="*/ 538916 w 847775"/>
                <a:gd name="connsiteY694" fmla="*/ 335564 h 832554"/>
                <a:gd name="connsiteX695" fmla="*/ 541458 w 847775"/>
                <a:gd name="connsiteY695" fmla="*/ 329209 h 832554"/>
                <a:gd name="connsiteX696" fmla="*/ 541458 w 847775"/>
                <a:gd name="connsiteY696" fmla="*/ 324124 h 832554"/>
                <a:gd name="connsiteX697" fmla="*/ 541458 w 847775"/>
                <a:gd name="connsiteY697" fmla="*/ 319040 h 832554"/>
                <a:gd name="connsiteX698" fmla="*/ 538916 w 847775"/>
                <a:gd name="connsiteY698" fmla="*/ 312685 h 832554"/>
                <a:gd name="connsiteX699" fmla="*/ 538916 w 847775"/>
                <a:gd name="connsiteY699" fmla="*/ 310143 h 832554"/>
                <a:gd name="connsiteX700" fmla="*/ 531290 w 847775"/>
                <a:gd name="connsiteY700" fmla="*/ 296161 h 832554"/>
                <a:gd name="connsiteX701" fmla="*/ 528748 w 847775"/>
                <a:gd name="connsiteY701" fmla="*/ 296161 h 832554"/>
                <a:gd name="connsiteX702" fmla="*/ 528748 w 847775"/>
                <a:gd name="connsiteY702" fmla="*/ 293619 h 832554"/>
                <a:gd name="connsiteX703" fmla="*/ 528748 w 847775"/>
                <a:gd name="connsiteY703" fmla="*/ 291077 h 832554"/>
                <a:gd name="connsiteX704" fmla="*/ 528748 w 847775"/>
                <a:gd name="connsiteY704" fmla="*/ 288534 h 832554"/>
                <a:gd name="connsiteX705" fmla="*/ 526206 w 847775"/>
                <a:gd name="connsiteY705" fmla="*/ 285992 h 832554"/>
                <a:gd name="connsiteX706" fmla="*/ 526206 w 847775"/>
                <a:gd name="connsiteY706" fmla="*/ 283450 h 832554"/>
                <a:gd name="connsiteX707" fmla="*/ 523664 w 847775"/>
                <a:gd name="connsiteY707" fmla="*/ 283450 h 832554"/>
                <a:gd name="connsiteX708" fmla="*/ 523664 w 847775"/>
                <a:gd name="connsiteY708" fmla="*/ 280908 h 832554"/>
                <a:gd name="connsiteX709" fmla="*/ 521121 w 847775"/>
                <a:gd name="connsiteY709" fmla="*/ 278366 h 832554"/>
                <a:gd name="connsiteX710" fmla="*/ 518579 w 847775"/>
                <a:gd name="connsiteY710" fmla="*/ 275824 h 832554"/>
                <a:gd name="connsiteX711" fmla="*/ 516038 w 847775"/>
                <a:gd name="connsiteY711" fmla="*/ 270740 h 832554"/>
                <a:gd name="connsiteX712" fmla="*/ 513496 w 847775"/>
                <a:gd name="connsiteY712" fmla="*/ 270740 h 832554"/>
                <a:gd name="connsiteX713" fmla="*/ 513496 w 847775"/>
                <a:gd name="connsiteY713" fmla="*/ 272010 h 832554"/>
                <a:gd name="connsiteX714" fmla="*/ 513496 w 847775"/>
                <a:gd name="connsiteY714" fmla="*/ 269468 h 832554"/>
                <a:gd name="connsiteX715" fmla="*/ 505869 w 847775"/>
                <a:gd name="connsiteY715" fmla="*/ 263113 h 832554"/>
                <a:gd name="connsiteX716" fmla="*/ 503328 w 847775"/>
                <a:gd name="connsiteY716" fmla="*/ 258029 h 832554"/>
                <a:gd name="connsiteX717" fmla="*/ 498243 w 847775"/>
                <a:gd name="connsiteY717" fmla="*/ 252944 h 832554"/>
                <a:gd name="connsiteX718" fmla="*/ 490617 w 847775"/>
                <a:gd name="connsiteY718" fmla="*/ 246589 h 832554"/>
                <a:gd name="connsiteX719" fmla="*/ 488075 w 847775"/>
                <a:gd name="connsiteY719" fmla="*/ 244047 h 832554"/>
                <a:gd name="connsiteX720" fmla="*/ 488075 w 847775"/>
                <a:gd name="connsiteY720" fmla="*/ 241504 h 832554"/>
                <a:gd name="connsiteX721" fmla="*/ 485533 w 847775"/>
                <a:gd name="connsiteY721" fmla="*/ 238963 h 832554"/>
                <a:gd name="connsiteX722" fmla="*/ 485533 w 847775"/>
                <a:gd name="connsiteY722" fmla="*/ 233878 h 832554"/>
                <a:gd name="connsiteX723" fmla="*/ 482991 w 847775"/>
                <a:gd name="connsiteY723" fmla="*/ 231336 h 832554"/>
                <a:gd name="connsiteX724" fmla="*/ 480448 w 847775"/>
                <a:gd name="connsiteY724" fmla="*/ 217354 h 832554"/>
                <a:gd name="connsiteX725" fmla="*/ 477907 w 847775"/>
                <a:gd name="connsiteY725" fmla="*/ 214812 h 832554"/>
                <a:gd name="connsiteX726" fmla="*/ 472823 w 847775"/>
                <a:gd name="connsiteY726" fmla="*/ 209727 h 832554"/>
                <a:gd name="connsiteX727" fmla="*/ 472823 w 847775"/>
                <a:gd name="connsiteY727" fmla="*/ 208457 h 832554"/>
                <a:gd name="connsiteX728" fmla="*/ 467738 w 847775"/>
                <a:gd name="connsiteY728" fmla="*/ 205914 h 832554"/>
                <a:gd name="connsiteX729" fmla="*/ 470280 w 847775"/>
                <a:gd name="connsiteY729" fmla="*/ 203372 h 832554"/>
                <a:gd name="connsiteX730" fmla="*/ 475365 w 847775"/>
                <a:gd name="connsiteY730" fmla="*/ 203372 h 832554"/>
                <a:gd name="connsiteX731" fmla="*/ 480448 w 847775"/>
                <a:gd name="connsiteY731" fmla="*/ 203372 h 832554"/>
                <a:gd name="connsiteX732" fmla="*/ 480448 w 847775"/>
                <a:gd name="connsiteY732" fmla="*/ 207186 h 832554"/>
                <a:gd name="connsiteX733" fmla="*/ 452486 w 847775"/>
                <a:gd name="connsiteY733" fmla="*/ 199559 h 832554"/>
                <a:gd name="connsiteX734" fmla="*/ 449944 w 847775"/>
                <a:gd name="connsiteY734" fmla="*/ 199559 h 832554"/>
                <a:gd name="connsiteX735" fmla="*/ 447402 w 847775"/>
                <a:gd name="connsiteY735" fmla="*/ 197017 h 832554"/>
                <a:gd name="connsiteX736" fmla="*/ 447402 w 847775"/>
                <a:gd name="connsiteY736" fmla="*/ 195746 h 832554"/>
                <a:gd name="connsiteX737" fmla="*/ 447402 w 847775"/>
                <a:gd name="connsiteY737" fmla="*/ 193204 h 832554"/>
                <a:gd name="connsiteX738" fmla="*/ 447402 w 847775"/>
                <a:gd name="connsiteY738" fmla="*/ 190661 h 832554"/>
                <a:gd name="connsiteX739" fmla="*/ 449944 w 847775"/>
                <a:gd name="connsiteY739" fmla="*/ 190661 h 832554"/>
                <a:gd name="connsiteX740" fmla="*/ 452486 w 847775"/>
                <a:gd name="connsiteY740" fmla="*/ 190661 h 832554"/>
                <a:gd name="connsiteX741" fmla="*/ 455028 w 847775"/>
                <a:gd name="connsiteY741" fmla="*/ 193204 h 832554"/>
                <a:gd name="connsiteX742" fmla="*/ 455028 w 847775"/>
                <a:gd name="connsiteY742" fmla="*/ 195746 h 832554"/>
                <a:gd name="connsiteX743" fmla="*/ 455028 w 847775"/>
                <a:gd name="connsiteY743" fmla="*/ 198288 h 832554"/>
                <a:gd name="connsiteX744" fmla="*/ 452486 w 847775"/>
                <a:gd name="connsiteY744" fmla="*/ 198288 h 832554"/>
                <a:gd name="connsiteX745" fmla="*/ 452486 w 847775"/>
                <a:gd name="connsiteY745" fmla="*/ 199559 h 832554"/>
                <a:gd name="connsiteX746" fmla="*/ 11440 w 847775"/>
                <a:gd name="connsiteY746" fmla="*/ 104228 h 832554"/>
                <a:gd name="connsiteX747" fmla="*/ 8897 w 847775"/>
                <a:gd name="connsiteY747" fmla="*/ 104228 h 832554"/>
                <a:gd name="connsiteX748" fmla="*/ 6355 w 847775"/>
                <a:gd name="connsiteY748" fmla="*/ 101686 h 832554"/>
                <a:gd name="connsiteX749" fmla="*/ 6355 w 847775"/>
                <a:gd name="connsiteY749" fmla="*/ 99145 h 832554"/>
                <a:gd name="connsiteX750" fmla="*/ 6355 w 847775"/>
                <a:gd name="connsiteY750" fmla="*/ 96602 h 832554"/>
                <a:gd name="connsiteX751" fmla="*/ 6355 w 847775"/>
                <a:gd name="connsiteY751" fmla="*/ 94060 h 832554"/>
                <a:gd name="connsiteX752" fmla="*/ 8897 w 847775"/>
                <a:gd name="connsiteY752" fmla="*/ 94060 h 832554"/>
                <a:gd name="connsiteX753" fmla="*/ 11440 w 847775"/>
                <a:gd name="connsiteY753" fmla="*/ 94060 h 832554"/>
                <a:gd name="connsiteX754" fmla="*/ 13982 w 847775"/>
                <a:gd name="connsiteY754" fmla="*/ 94060 h 832554"/>
                <a:gd name="connsiteX755" fmla="*/ 13982 w 847775"/>
                <a:gd name="connsiteY755" fmla="*/ 96602 h 832554"/>
                <a:gd name="connsiteX756" fmla="*/ 13982 w 847775"/>
                <a:gd name="connsiteY756" fmla="*/ 99145 h 832554"/>
                <a:gd name="connsiteX757" fmla="*/ 13982 w 847775"/>
                <a:gd name="connsiteY757" fmla="*/ 101686 h 832554"/>
                <a:gd name="connsiteX758" fmla="*/ 11440 w 847775"/>
                <a:gd name="connsiteY758" fmla="*/ 104228 h 832554"/>
                <a:gd name="connsiteX759" fmla="*/ 311402 w 847775"/>
                <a:gd name="connsiteY759" fmla="*/ 10169 h 832554"/>
                <a:gd name="connsiteX760" fmla="*/ 308860 w 847775"/>
                <a:gd name="connsiteY760" fmla="*/ 10169 h 832554"/>
                <a:gd name="connsiteX761" fmla="*/ 306318 w 847775"/>
                <a:gd name="connsiteY761" fmla="*/ 10169 h 832554"/>
                <a:gd name="connsiteX762" fmla="*/ 306318 w 847775"/>
                <a:gd name="connsiteY762" fmla="*/ 7627 h 832554"/>
                <a:gd name="connsiteX763" fmla="*/ 303776 w 847775"/>
                <a:gd name="connsiteY763" fmla="*/ 5085 h 832554"/>
                <a:gd name="connsiteX764" fmla="*/ 306318 w 847775"/>
                <a:gd name="connsiteY764" fmla="*/ 2542 h 832554"/>
                <a:gd name="connsiteX765" fmla="*/ 306318 w 847775"/>
                <a:gd name="connsiteY765" fmla="*/ 0 h 832554"/>
                <a:gd name="connsiteX766" fmla="*/ 308860 w 847775"/>
                <a:gd name="connsiteY766" fmla="*/ 0 h 832554"/>
                <a:gd name="connsiteX767" fmla="*/ 311402 w 847775"/>
                <a:gd name="connsiteY767" fmla="*/ 0 h 832554"/>
                <a:gd name="connsiteX768" fmla="*/ 311402 w 847775"/>
                <a:gd name="connsiteY768" fmla="*/ 2542 h 832554"/>
                <a:gd name="connsiteX769" fmla="*/ 313944 w 847775"/>
                <a:gd name="connsiteY769" fmla="*/ 5085 h 832554"/>
                <a:gd name="connsiteX770" fmla="*/ 311402 w 847775"/>
                <a:gd name="connsiteY770" fmla="*/ 7627 h 832554"/>
                <a:gd name="connsiteX771" fmla="*/ 311402 w 847775"/>
                <a:gd name="connsiteY771" fmla="*/ 10169 h 832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847775" h="832554">
                  <a:moveTo>
                    <a:pt x="845234" y="540207"/>
                  </a:moveTo>
                  <a:lnTo>
                    <a:pt x="842691" y="540207"/>
                  </a:lnTo>
                  <a:lnTo>
                    <a:pt x="840150" y="537666"/>
                  </a:lnTo>
                  <a:lnTo>
                    <a:pt x="840150" y="535123"/>
                  </a:lnTo>
                  <a:lnTo>
                    <a:pt x="840150" y="532581"/>
                  </a:lnTo>
                  <a:lnTo>
                    <a:pt x="842691" y="532581"/>
                  </a:lnTo>
                  <a:lnTo>
                    <a:pt x="845234" y="532581"/>
                  </a:lnTo>
                  <a:lnTo>
                    <a:pt x="847776" y="532581"/>
                  </a:lnTo>
                  <a:lnTo>
                    <a:pt x="847776" y="535123"/>
                  </a:lnTo>
                  <a:lnTo>
                    <a:pt x="847776" y="537666"/>
                  </a:lnTo>
                  <a:lnTo>
                    <a:pt x="845234" y="540207"/>
                  </a:lnTo>
                  <a:close/>
                  <a:moveTo>
                    <a:pt x="835066" y="519870"/>
                  </a:moveTo>
                  <a:lnTo>
                    <a:pt x="837608" y="519870"/>
                  </a:lnTo>
                  <a:lnTo>
                    <a:pt x="840150" y="519870"/>
                  </a:lnTo>
                  <a:lnTo>
                    <a:pt x="840150" y="522413"/>
                  </a:lnTo>
                  <a:lnTo>
                    <a:pt x="837608" y="528768"/>
                  </a:lnTo>
                  <a:lnTo>
                    <a:pt x="832523" y="531310"/>
                  </a:lnTo>
                  <a:lnTo>
                    <a:pt x="829981" y="531310"/>
                  </a:lnTo>
                  <a:lnTo>
                    <a:pt x="828710" y="531310"/>
                  </a:lnTo>
                  <a:lnTo>
                    <a:pt x="828710" y="528768"/>
                  </a:lnTo>
                  <a:lnTo>
                    <a:pt x="823626" y="522413"/>
                  </a:lnTo>
                  <a:lnTo>
                    <a:pt x="821085" y="522413"/>
                  </a:lnTo>
                  <a:lnTo>
                    <a:pt x="823626" y="519870"/>
                  </a:lnTo>
                  <a:lnTo>
                    <a:pt x="828710" y="519870"/>
                  </a:lnTo>
                  <a:lnTo>
                    <a:pt x="831253" y="519870"/>
                  </a:lnTo>
                  <a:lnTo>
                    <a:pt x="833795" y="519870"/>
                  </a:lnTo>
                  <a:lnTo>
                    <a:pt x="835066" y="519870"/>
                  </a:lnTo>
                  <a:close/>
                  <a:moveTo>
                    <a:pt x="763888" y="67368"/>
                  </a:moveTo>
                  <a:lnTo>
                    <a:pt x="761346" y="67368"/>
                  </a:lnTo>
                  <a:lnTo>
                    <a:pt x="758804" y="67368"/>
                  </a:lnTo>
                  <a:lnTo>
                    <a:pt x="758804" y="64825"/>
                  </a:lnTo>
                  <a:lnTo>
                    <a:pt x="756262" y="62283"/>
                  </a:lnTo>
                  <a:lnTo>
                    <a:pt x="758804" y="59741"/>
                  </a:lnTo>
                  <a:lnTo>
                    <a:pt x="761346" y="57198"/>
                  </a:lnTo>
                  <a:lnTo>
                    <a:pt x="763888" y="57198"/>
                  </a:lnTo>
                  <a:lnTo>
                    <a:pt x="763888" y="59741"/>
                  </a:lnTo>
                  <a:lnTo>
                    <a:pt x="766430" y="59741"/>
                  </a:lnTo>
                  <a:lnTo>
                    <a:pt x="766430" y="62283"/>
                  </a:lnTo>
                  <a:lnTo>
                    <a:pt x="766430" y="64825"/>
                  </a:lnTo>
                  <a:lnTo>
                    <a:pt x="763888" y="67368"/>
                  </a:lnTo>
                  <a:close/>
                  <a:moveTo>
                    <a:pt x="788037" y="16525"/>
                  </a:moveTo>
                  <a:lnTo>
                    <a:pt x="785495" y="19066"/>
                  </a:lnTo>
                  <a:lnTo>
                    <a:pt x="785495" y="16525"/>
                  </a:lnTo>
                  <a:lnTo>
                    <a:pt x="782954" y="16525"/>
                  </a:lnTo>
                  <a:lnTo>
                    <a:pt x="780412" y="13982"/>
                  </a:lnTo>
                  <a:lnTo>
                    <a:pt x="780412" y="11440"/>
                  </a:lnTo>
                  <a:lnTo>
                    <a:pt x="782954" y="11440"/>
                  </a:lnTo>
                  <a:lnTo>
                    <a:pt x="782954" y="8898"/>
                  </a:lnTo>
                  <a:lnTo>
                    <a:pt x="785495" y="8898"/>
                  </a:lnTo>
                  <a:lnTo>
                    <a:pt x="788037" y="8898"/>
                  </a:lnTo>
                  <a:lnTo>
                    <a:pt x="790580" y="11440"/>
                  </a:lnTo>
                  <a:lnTo>
                    <a:pt x="790580" y="13982"/>
                  </a:lnTo>
                  <a:lnTo>
                    <a:pt x="790580" y="16525"/>
                  </a:lnTo>
                  <a:lnTo>
                    <a:pt x="788037" y="16525"/>
                  </a:lnTo>
                  <a:close/>
                  <a:moveTo>
                    <a:pt x="3813" y="832555"/>
                  </a:moveTo>
                  <a:lnTo>
                    <a:pt x="2542" y="832555"/>
                  </a:lnTo>
                  <a:lnTo>
                    <a:pt x="0" y="830013"/>
                  </a:lnTo>
                  <a:lnTo>
                    <a:pt x="0" y="827471"/>
                  </a:lnTo>
                  <a:lnTo>
                    <a:pt x="2542" y="827471"/>
                  </a:lnTo>
                  <a:lnTo>
                    <a:pt x="2542" y="824928"/>
                  </a:lnTo>
                  <a:lnTo>
                    <a:pt x="5084" y="824928"/>
                  </a:lnTo>
                  <a:lnTo>
                    <a:pt x="7627" y="827471"/>
                  </a:lnTo>
                  <a:lnTo>
                    <a:pt x="7627" y="830013"/>
                  </a:lnTo>
                  <a:lnTo>
                    <a:pt x="7627" y="832555"/>
                  </a:lnTo>
                  <a:lnTo>
                    <a:pt x="3813" y="832555"/>
                  </a:lnTo>
                  <a:close/>
                  <a:moveTo>
                    <a:pt x="349533" y="779170"/>
                  </a:moveTo>
                  <a:lnTo>
                    <a:pt x="346991" y="779170"/>
                  </a:lnTo>
                  <a:lnTo>
                    <a:pt x="344449" y="776628"/>
                  </a:lnTo>
                  <a:lnTo>
                    <a:pt x="344449" y="774085"/>
                  </a:lnTo>
                  <a:lnTo>
                    <a:pt x="344449" y="771543"/>
                  </a:lnTo>
                  <a:lnTo>
                    <a:pt x="346991" y="771543"/>
                  </a:lnTo>
                  <a:lnTo>
                    <a:pt x="349533" y="771543"/>
                  </a:lnTo>
                  <a:lnTo>
                    <a:pt x="352075" y="771543"/>
                  </a:lnTo>
                  <a:lnTo>
                    <a:pt x="352075" y="774085"/>
                  </a:lnTo>
                  <a:lnTo>
                    <a:pt x="352075" y="776628"/>
                  </a:lnTo>
                  <a:lnTo>
                    <a:pt x="349533" y="779170"/>
                  </a:lnTo>
                  <a:close/>
                  <a:moveTo>
                    <a:pt x="247850" y="732140"/>
                  </a:moveTo>
                  <a:lnTo>
                    <a:pt x="245308" y="732140"/>
                  </a:lnTo>
                  <a:lnTo>
                    <a:pt x="242767" y="732140"/>
                  </a:lnTo>
                  <a:lnTo>
                    <a:pt x="242767" y="729598"/>
                  </a:lnTo>
                  <a:lnTo>
                    <a:pt x="240225" y="729598"/>
                  </a:lnTo>
                  <a:lnTo>
                    <a:pt x="237682" y="729598"/>
                  </a:lnTo>
                  <a:lnTo>
                    <a:pt x="237682" y="727055"/>
                  </a:lnTo>
                  <a:lnTo>
                    <a:pt x="242767" y="721972"/>
                  </a:lnTo>
                  <a:lnTo>
                    <a:pt x="242767" y="719429"/>
                  </a:lnTo>
                  <a:lnTo>
                    <a:pt x="245308" y="719429"/>
                  </a:lnTo>
                  <a:lnTo>
                    <a:pt x="247850" y="719429"/>
                  </a:lnTo>
                  <a:lnTo>
                    <a:pt x="255477" y="716887"/>
                  </a:lnTo>
                  <a:lnTo>
                    <a:pt x="255477" y="719429"/>
                  </a:lnTo>
                  <a:lnTo>
                    <a:pt x="255477" y="721972"/>
                  </a:lnTo>
                  <a:lnTo>
                    <a:pt x="252935" y="721972"/>
                  </a:lnTo>
                  <a:lnTo>
                    <a:pt x="252935" y="724513"/>
                  </a:lnTo>
                  <a:lnTo>
                    <a:pt x="252935" y="727055"/>
                  </a:lnTo>
                  <a:lnTo>
                    <a:pt x="252935" y="729598"/>
                  </a:lnTo>
                  <a:lnTo>
                    <a:pt x="250393" y="729598"/>
                  </a:lnTo>
                  <a:lnTo>
                    <a:pt x="250393" y="732140"/>
                  </a:lnTo>
                  <a:lnTo>
                    <a:pt x="247850" y="732140"/>
                  </a:lnTo>
                  <a:close/>
                  <a:moveTo>
                    <a:pt x="676187" y="700363"/>
                  </a:moveTo>
                  <a:lnTo>
                    <a:pt x="673645" y="700363"/>
                  </a:lnTo>
                  <a:lnTo>
                    <a:pt x="671103" y="700363"/>
                  </a:lnTo>
                  <a:lnTo>
                    <a:pt x="671103" y="697821"/>
                  </a:lnTo>
                  <a:lnTo>
                    <a:pt x="668561" y="697821"/>
                  </a:lnTo>
                  <a:lnTo>
                    <a:pt x="668561" y="695278"/>
                  </a:lnTo>
                  <a:lnTo>
                    <a:pt x="671103" y="695278"/>
                  </a:lnTo>
                  <a:lnTo>
                    <a:pt x="671103" y="692736"/>
                  </a:lnTo>
                  <a:lnTo>
                    <a:pt x="673645" y="692736"/>
                  </a:lnTo>
                  <a:lnTo>
                    <a:pt x="676187" y="692736"/>
                  </a:lnTo>
                  <a:lnTo>
                    <a:pt x="678729" y="695278"/>
                  </a:lnTo>
                  <a:lnTo>
                    <a:pt x="678729" y="697821"/>
                  </a:lnTo>
                  <a:lnTo>
                    <a:pt x="676187" y="700363"/>
                  </a:lnTo>
                  <a:close/>
                  <a:moveTo>
                    <a:pt x="264374" y="653333"/>
                  </a:moveTo>
                  <a:lnTo>
                    <a:pt x="261832" y="653333"/>
                  </a:lnTo>
                  <a:lnTo>
                    <a:pt x="261832" y="650791"/>
                  </a:lnTo>
                  <a:lnTo>
                    <a:pt x="259290" y="650791"/>
                  </a:lnTo>
                  <a:lnTo>
                    <a:pt x="259290" y="648249"/>
                  </a:lnTo>
                  <a:lnTo>
                    <a:pt x="259290" y="645707"/>
                  </a:lnTo>
                  <a:lnTo>
                    <a:pt x="261832" y="645707"/>
                  </a:lnTo>
                  <a:lnTo>
                    <a:pt x="264374" y="645707"/>
                  </a:lnTo>
                  <a:lnTo>
                    <a:pt x="266916" y="645707"/>
                  </a:lnTo>
                  <a:lnTo>
                    <a:pt x="266916" y="648249"/>
                  </a:lnTo>
                  <a:lnTo>
                    <a:pt x="266916" y="650791"/>
                  </a:lnTo>
                  <a:lnTo>
                    <a:pt x="264374" y="653333"/>
                  </a:lnTo>
                  <a:close/>
                  <a:moveTo>
                    <a:pt x="685084" y="641893"/>
                  </a:moveTo>
                  <a:lnTo>
                    <a:pt x="682542" y="641893"/>
                  </a:lnTo>
                  <a:lnTo>
                    <a:pt x="680000" y="641893"/>
                  </a:lnTo>
                  <a:lnTo>
                    <a:pt x="680000" y="639352"/>
                  </a:lnTo>
                  <a:lnTo>
                    <a:pt x="680000" y="636809"/>
                  </a:lnTo>
                  <a:lnTo>
                    <a:pt x="680000" y="634267"/>
                  </a:lnTo>
                  <a:lnTo>
                    <a:pt x="682542" y="634267"/>
                  </a:lnTo>
                  <a:lnTo>
                    <a:pt x="685084" y="634267"/>
                  </a:lnTo>
                  <a:lnTo>
                    <a:pt x="687627" y="636809"/>
                  </a:lnTo>
                  <a:lnTo>
                    <a:pt x="687627" y="639352"/>
                  </a:lnTo>
                  <a:lnTo>
                    <a:pt x="685084" y="641893"/>
                  </a:lnTo>
                  <a:close/>
                  <a:moveTo>
                    <a:pt x="474093" y="415642"/>
                  </a:moveTo>
                  <a:lnTo>
                    <a:pt x="479178" y="415642"/>
                  </a:lnTo>
                  <a:lnTo>
                    <a:pt x="476636" y="415642"/>
                  </a:lnTo>
                  <a:lnTo>
                    <a:pt x="479178" y="424540"/>
                  </a:lnTo>
                  <a:lnTo>
                    <a:pt x="481720" y="424540"/>
                  </a:lnTo>
                  <a:lnTo>
                    <a:pt x="481720" y="427082"/>
                  </a:lnTo>
                  <a:lnTo>
                    <a:pt x="481720" y="429624"/>
                  </a:lnTo>
                  <a:lnTo>
                    <a:pt x="481720" y="432166"/>
                  </a:lnTo>
                  <a:lnTo>
                    <a:pt x="481720" y="441063"/>
                  </a:lnTo>
                  <a:lnTo>
                    <a:pt x="484262" y="441063"/>
                  </a:lnTo>
                  <a:lnTo>
                    <a:pt x="486804" y="441063"/>
                  </a:lnTo>
                  <a:lnTo>
                    <a:pt x="489346" y="441063"/>
                  </a:lnTo>
                  <a:lnTo>
                    <a:pt x="491888" y="438521"/>
                  </a:lnTo>
                  <a:lnTo>
                    <a:pt x="494430" y="435980"/>
                  </a:lnTo>
                  <a:lnTo>
                    <a:pt x="502056" y="433437"/>
                  </a:lnTo>
                  <a:lnTo>
                    <a:pt x="509683" y="421997"/>
                  </a:lnTo>
                  <a:lnTo>
                    <a:pt x="514766" y="421997"/>
                  </a:lnTo>
                  <a:lnTo>
                    <a:pt x="517309" y="428353"/>
                  </a:lnTo>
                  <a:lnTo>
                    <a:pt x="526206" y="430895"/>
                  </a:lnTo>
                  <a:lnTo>
                    <a:pt x="528748" y="435980"/>
                  </a:lnTo>
                  <a:lnTo>
                    <a:pt x="528748" y="438521"/>
                  </a:lnTo>
                  <a:lnTo>
                    <a:pt x="517309" y="447419"/>
                  </a:lnTo>
                  <a:lnTo>
                    <a:pt x="519851" y="447419"/>
                  </a:lnTo>
                  <a:lnTo>
                    <a:pt x="522393" y="449961"/>
                  </a:lnTo>
                  <a:lnTo>
                    <a:pt x="522393" y="452503"/>
                  </a:lnTo>
                  <a:lnTo>
                    <a:pt x="527477" y="455046"/>
                  </a:lnTo>
                  <a:lnTo>
                    <a:pt x="527477" y="457587"/>
                  </a:lnTo>
                  <a:lnTo>
                    <a:pt x="524934" y="460130"/>
                  </a:lnTo>
                  <a:lnTo>
                    <a:pt x="522393" y="460130"/>
                  </a:lnTo>
                  <a:lnTo>
                    <a:pt x="522393" y="462672"/>
                  </a:lnTo>
                  <a:lnTo>
                    <a:pt x="519851" y="462672"/>
                  </a:lnTo>
                  <a:lnTo>
                    <a:pt x="517309" y="465214"/>
                  </a:lnTo>
                  <a:lnTo>
                    <a:pt x="514766" y="467756"/>
                  </a:lnTo>
                  <a:lnTo>
                    <a:pt x="514766" y="470298"/>
                  </a:lnTo>
                  <a:lnTo>
                    <a:pt x="514766" y="472840"/>
                  </a:lnTo>
                  <a:lnTo>
                    <a:pt x="512224" y="472840"/>
                  </a:lnTo>
                  <a:lnTo>
                    <a:pt x="509683" y="475383"/>
                  </a:lnTo>
                  <a:lnTo>
                    <a:pt x="499514" y="481738"/>
                  </a:lnTo>
                  <a:lnTo>
                    <a:pt x="496972" y="484280"/>
                  </a:lnTo>
                  <a:lnTo>
                    <a:pt x="496972" y="486823"/>
                  </a:lnTo>
                  <a:lnTo>
                    <a:pt x="494430" y="491906"/>
                  </a:lnTo>
                  <a:lnTo>
                    <a:pt x="491888" y="494449"/>
                  </a:lnTo>
                  <a:lnTo>
                    <a:pt x="491888" y="496991"/>
                  </a:lnTo>
                  <a:lnTo>
                    <a:pt x="489346" y="496991"/>
                  </a:lnTo>
                  <a:lnTo>
                    <a:pt x="484262" y="502075"/>
                  </a:lnTo>
                  <a:lnTo>
                    <a:pt x="481720" y="502075"/>
                  </a:lnTo>
                  <a:lnTo>
                    <a:pt x="479178" y="502075"/>
                  </a:lnTo>
                  <a:lnTo>
                    <a:pt x="476636" y="502075"/>
                  </a:lnTo>
                  <a:lnTo>
                    <a:pt x="474093" y="504617"/>
                  </a:lnTo>
                  <a:lnTo>
                    <a:pt x="471552" y="504617"/>
                  </a:lnTo>
                  <a:lnTo>
                    <a:pt x="471552" y="507159"/>
                  </a:lnTo>
                  <a:lnTo>
                    <a:pt x="469010" y="512244"/>
                  </a:lnTo>
                  <a:lnTo>
                    <a:pt x="469010" y="514786"/>
                  </a:lnTo>
                  <a:lnTo>
                    <a:pt x="471552" y="519870"/>
                  </a:lnTo>
                  <a:lnTo>
                    <a:pt x="476636" y="519870"/>
                  </a:lnTo>
                  <a:lnTo>
                    <a:pt x="481720" y="522413"/>
                  </a:lnTo>
                  <a:lnTo>
                    <a:pt x="484262" y="522413"/>
                  </a:lnTo>
                  <a:lnTo>
                    <a:pt x="484262" y="524955"/>
                  </a:lnTo>
                  <a:lnTo>
                    <a:pt x="484262" y="527496"/>
                  </a:lnTo>
                  <a:lnTo>
                    <a:pt x="481720" y="530039"/>
                  </a:lnTo>
                  <a:lnTo>
                    <a:pt x="479178" y="530039"/>
                  </a:lnTo>
                  <a:lnTo>
                    <a:pt x="479178" y="527496"/>
                  </a:lnTo>
                  <a:lnTo>
                    <a:pt x="476636" y="530039"/>
                  </a:lnTo>
                  <a:lnTo>
                    <a:pt x="474093" y="530039"/>
                  </a:lnTo>
                  <a:lnTo>
                    <a:pt x="471552" y="527496"/>
                  </a:lnTo>
                  <a:lnTo>
                    <a:pt x="469010" y="527496"/>
                  </a:lnTo>
                  <a:lnTo>
                    <a:pt x="466467" y="524955"/>
                  </a:lnTo>
                  <a:lnTo>
                    <a:pt x="461383" y="524955"/>
                  </a:lnTo>
                  <a:lnTo>
                    <a:pt x="458842" y="524955"/>
                  </a:lnTo>
                  <a:lnTo>
                    <a:pt x="458842" y="527496"/>
                  </a:lnTo>
                  <a:lnTo>
                    <a:pt x="458842" y="530039"/>
                  </a:lnTo>
                  <a:lnTo>
                    <a:pt x="456299" y="530039"/>
                  </a:lnTo>
                  <a:lnTo>
                    <a:pt x="453757" y="530039"/>
                  </a:lnTo>
                  <a:lnTo>
                    <a:pt x="451215" y="530039"/>
                  </a:lnTo>
                  <a:lnTo>
                    <a:pt x="447402" y="526226"/>
                  </a:lnTo>
                  <a:lnTo>
                    <a:pt x="444860" y="526226"/>
                  </a:lnTo>
                  <a:lnTo>
                    <a:pt x="444860" y="528768"/>
                  </a:lnTo>
                  <a:lnTo>
                    <a:pt x="442318" y="528768"/>
                  </a:lnTo>
                  <a:lnTo>
                    <a:pt x="437234" y="528768"/>
                  </a:lnTo>
                  <a:lnTo>
                    <a:pt x="432150" y="531310"/>
                  </a:lnTo>
                  <a:lnTo>
                    <a:pt x="429607" y="533852"/>
                  </a:lnTo>
                  <a:lnTo>
                    <a:pt x="421981" y="536394"/>
                  </a:lnTo>
                  <a:lnTo>
                    <a:pt x="421981" y="538936"/>
                  </a:lnTo>
                  <a:lnTo>
                    <a:pt x="419439" y="538936"/>
                  </a:lnTo>
                  <a:lnTo>
                    <a:pt x="419439" y="541479"/>
                  </a:lnTo>
                  <a:lnTo>
                    <a:pt x="419439" y="544021"/>
                  </a:lnTo>
                  <a:lnTo>
                    <a:pt x="416897" y="546563"/>
                  </a:lnTo>
                  <a:lnTo>
                    <a:pt x="416897" y="549105"/>
                  </a:lnTo>
                  <a:lnTo>
                    <a:pt x="416897" y="551647"/>
                  </a:lnTo>
                  <a:lnTo>
                    <a:pt x="416897" y="556732"/>
                  </a:lnTo>
                  <a:lnTo>
                    <a:pt x="416897" y="559273"/>
                  </a:lnTo>
                  <a:lnTo>
                    <a:pt x="414356" y="559273"/>
                  </a:lnTo>
                  <a:lnTo>
                    <a:pt x="414356" y="561816"/>
                  </a:lnTo>
                  <a:lnTo>
                    <a:pt x="411813" y="564358"/>
                  </a:lnTo>
                  <a:lnTo>
                    <a:pt x="409271" y="564358"/>
                  </a:lnTo>
                  <a:lnTo>
                    <a:pt x="409271" y="566900"/>
                  </a:lnTo>
                  <a:lnTo>
                    <a:pt x="406729" y="569442"/>
                  </a:lnTo>
                  <a:lnTo>
                    <a:pt x="404187" y="574526"/>
                  </a:lnTo>
                  <a:lnTo>
                    <a:pt x="404187" y="577069"/>
                  </a:lnTo>
                  <a:lnTo>
                    <a:pt x="401645" y="582153"/>
                  </a:lnTo>
                  <a:lnTo>
                    <a:pt x="401645" y="587237"/>
                  </a:lnTo>
                  <a:lnTo>
                    <a:pt x="401645" y="589779"/>
                  </a:lnTo>
                  <a:lnTo>
                    <a:pt x="401645" y="592322"/>
                  </a:lnTo>
                  <a:lnTo>
                    <a:pt x="399103" y="592322"/>
                  </a:lnTo>
                  <a:lnTo>
                    <a:pt x="396561" y="592322"/>
                  </a:lnTo>
                  <a:lnTo>
                    <a:pt x="394019" y="592322"/>
                  </a:lnTo>
                  <a:lnTo>
                    <a:pt x="391476" y="592322"/>
                  </a:lnTo>
                  <a:lnTo>
                    <a:pt x="388935" y="592322"/>
                  </a:lnTo>
                  <a:lnTo>
                    <a:pt x="386393" y="592322"/>
                  </a:lnTo>
                  <a:lnTo>
                    <a:pt x="386393" y="594864"/>
                  </a:lnTo>
                  <a:lnTo>
                    <a:pt x="383851" y="594864"/>
                  </a:lnTo>
                  <a:lnTo>
                    <a:pt x="383851" y="597406"/>
                  </a:lnTo>
                  <a:lnTo>
                    <a:pt x="381308" y="597406"/>
                  </a:lnTo>
                  <a:lnTo>
                    <a:pt x="381308" y="599948"/>
                  </a:lnTo>
                  <a:lnTo>
                    <a:pt x="381308" y="602490"/>
                  </a:lnTo>
                  <a:lnTo>
                    <a:pt x="378766" y="602490"/>
                  </a:lnTo>
                  <a:lnTo>
                    <a:pt x="376225" y="602490"/>
                  </a:lnTo>
                  <a:lnTo>
                    <a:pt x="371140" y="607575"/>
                  </a:lnTo>
                  <a:lnTo>
                    <a:pt x="368598" y="607575"/>
                  </a:lnTo>
                  <a:lnTo>
                    <a:pt x="368598" y="610116"/>
                  </a:lnTo>
                  <a:lnTo>
                    <a:pt x="363514" y="612659"/>
                  </a:lnTo>
                  <a:lnTo>
                    <a:pt x="360972" y="615201"/>
                  </a:lnTo>
                  <a:lnTo>
                    <a:pt x="353346" y="615201"/>
                  </a:lnTo>
                  <a:lnTo>
                    <a:pt x="348262" y="617743"/>
                  </a:lnTo>
                  <a:lnTo>
                    <a:pt x="343178" y="617743"/>
                  </a:lnTo>
                  <a:lnTo>
                    <a:pt x="340635" y="617743"/>
                  </a:lnTo>
                  <a:lnTo>
                    <a:pt x="340635" y="615201"/>
                  </a:lnTo>
                  <a:lnTo>
                    <a:pt x="340635" y="617743"/>
                  </a:lnTo>
                  <a:lnTo>
                    <a:pt x="338094" y="617743"/>
                  </a:lnTo>
                  <a:lnTo>
                    <a:pt x="333010" y="617743"/>
                  </a:lnTo>
                  <a:lnTo>
                    <a:pt x="333010" y="615201"/>
                  </a:lnTo>
                  <a:lnTo>
                    <a:pt x="333010" y="612659"/>
                  </a:lnTo>
                  <a:lnTo>
                    <a:pt x="330467" y="612659"/>
                  </a:lnTo>
                  <a:lnTo>
                    <a:pt x="327925" y="615201"/>
                  </a:lnTo>
                  <a:lnTo>
                    <a:pt x="333010" y="615201"/>
                  </a:lnTo>
                  <a:lnTo>
                    <a:pt x="330467" y="615201"/>
                  </a:lnTo>
                  <a:lnTo>
                    <a:pt x="327925" y="615201"/>
                  </a:lnTo>
                  <a:lnTo>
                    <a:pt x="325384" y="615201"/>
                  </a:lnTo>
                  <a:lnTo>
                    <a:pt x="316486" y="617743"/>
                  </a:lnTo>
                  <a:lnTo>
                    <a:pt x="316486" y="620286"/>
                  </a:lnTo>
                  <a:lnTo>
                    <a:pt x="319029" y="622827"/>
                  </a:lnTo>
                  <a:lnTo>
                    <a:pt x="319029" y="627912"/>
                  </a:lnTo>
                  <a:lnTo>
                    <a:pt x="319029" y="630454"/>
                  </a:lnTo>
                  <a:lnTo>
                    <a:pt x="316486" y="632996"/>
                  </a:lnTo>
                  <a:lnTo>
                    <a:pt x="316486" y="630454"/>
                  </a:lnTo>
                  <a:lnTo>
                    <a:pt x="313944" y="630454"/>
                  </a:lnTo>
                  <a:lnTo>
                    <a:pt x="311402" y="630454"/>
                  </a:lnTo>
                  <a:lnTo>
                    <a:pt x="311402" y="632996"/>
                  </a:lnTo>
                  <a:lnTo>
                    <a:pt x="308860" y="632996"/>
                  </a:lnTo>
                  <a:lnTo>
                    <a:pt x="306318" y="632996"/>
                  </a:lnTo>
                  <a:lnTo>
                    <a:pt x="301234" y="635538"/>
                  </a:lnTo>
                  <a:lnTo>
                    <a:pt x="298692" y="635538"/>
                  </a:lnTo>
                  <a:lnTo>
                    <a:pt x="296149" y="638080"/>
                  </a:lnTo>
                  <a:lnTo>
                    <a:pt x="294879" y="638080"/>
                  </a:lnTo>
                  <a:lnTo>
                    <a:pt x="294879" y="635538"/>
                  </a:lnTo>
                  <a:lnTo>
                    <a:pt x="292336" y="635538"/>
                  </a:lnTo>
                  <a:lnTo>
                    <a:pt x="289794" y="635538"/>
                  </a:lnTo>
                  <a:lnTo>
                    <a:pt x="292336" y="635538"/>
                  </a:lnTo>
                  <a:lnTo>
                    <a:pt x="297421" y="630454"/>
                  </a:lnTo>
                  <a:lnTo>
                    <a:pt x="302505" y="627912"/>
                  </a:lnTo>
                  <a:lnTo>
                    <a:pt x="305047" y="625369"/>
                  </a:lnTo>
                  <a:lnTo>
                    <a:pt x="305047" y="622827"/>
                  </a:lnTo>
                  <a:lnTo>
                    <a:pt x="299963" y="620286"/>
                  </a:lnTo>
                  <a:lnTo>
                    <a:pt x="302505" y="617743"/>
                  </a:lnTo>
                  <a:lnTo>
                    <a:pt x="305047" y="617743"/>
                  </a:lnTo>
                  <a:lnTo>
                    <a:pt x="307589" y="617743"/>
                  </a:lnTo>
                  <a:lnTo>
                    <a:pt x="307589" y="608846"/>
                  </a:lnTo>
                  <a:lnTo>
                    <a:pt x="305047" y="608846"/>
                  </a:lnTo>
                  <a:lnTo>
                    <a:pt x="302505" y="606303"/>
                  </a:lnTo>
                  <a:lnTo>
                    <a:pt x="305047" y="606303"/>
                  </a:lnTo>
                  <a:lnTo>
                    <a:pt x="302505" y="606303"/>
                  </a:lnTo>
                  <a:lnTo>
                    <a:pt x="299963" y="603761"/>
                  </a:lnTo>
                  <a:lnTo>
                    <a:pt x="297421" y="601219"/>
                  </a:lnTo>
                  <a:lnTo>
                    <a:pt x="294879" y="601219"/>
                  </a:lnTo>
                  <a:lnTo>
                    <a:pt x="292336" y="601219"/>
                  </a:lnTo>
                  <a:lnTo>
                    <a:pt x="289794" y="603761"/>
                  </a:lnTo>
                  <a:lnTo>
                    <a:pt x="287253" y="603761"/>
                  </a:lnTo>
                  <a:lnTo>
                    <a:pt x="284711" y="606303"/>
                  </a:lnTo>
                  <a:lnTo>
                    <a:pt x="279626" y="603761"/>
                  </a:lnTo>
                  <a:lnTo>
                    <a:pt x="274543" y="603761"/>
                  </a:lnTo>
                  <a:lnTo>
                    <a:pt x="272000" y="603761"/>
                  </a:lnTo>
                  <a:lnTo>
                    <a:pt x="269458" y="603761"/>
                  </a:lnTo>
                  <a:lnTo>
                    <a:pt x="266916" y="603761"/>
                  </a:lnTo>
                  <a:lnTo>
                    <a:pt x="264374" y="603761"/>
                  </a:lnTo>
                  <a:lnTo>
                    <a:pt x="264374" y="601219"/>
                  </a:lnTo>
                  <a:lnTo>
                    <a:pt x="264374" y="598677"/>
                  </a:lnTo>
                  <a:lnTo>
                    <a:pt x="261832" y="598677"/>
                  </a:lnTo>
                  <a:lnTo>
                    <a:pt x="261832" y="596135"/>
                  </a:lnTo>
                  <a:lnTo>
                    <a:pt x="264374" y="596135"/>
                  </a:lnTo>
                  <a:lnTo>
                    <a:pt x="261832" y="596135"/>
                  </a:lnTo>
                  <a:lnTo>
                    <a:pt x="256748" y="596135"/>
                  </a:lnTo>
                  <a:lnTo>
                    <a:pt x="256748" y="591050"/>
                  </a:lnTo>
                  <a:lnTo>
                    <a:pt x="259290" y="588509"/>
                  </a:lnTo>
                  <a:lnTo>
                    <a:pt x="256748" y="585966"/>
                  </a:lnTo>
                  <a:lnTo>
                    <a:pt x="259290" y="585966"/>
                  </a:lnTo>
                  <a:lnTo>
                    <a:pt x="259290" y="577069"/>
                  </a:lnTo>
                  <a:lnTo>
                    <a:pt x="261832" y="577069"/>
                  </a:lnTo>
                  <a:lnTo>
                    <a:pt x="264374" y="574526"/>
                  </a:lnTo>
                  <a:lnTo>
                    <a:pt x="266916" y="571984"/>
                  </a:lnTo>
                  <a:lnTo>
                    <a:pt x="269458" y="569442"/>
                  </a:lnTo>
                  <a:lnTo>
                    <a:pt x="269458" y="566900"/>
                  </a:lnTo>
                  <a:lnTo>
                    <a:pt x="272000" y="564358"/>
                  </a:lnTo>
                  <a:lnTo>
                    <a:pt x="274543" y="561816"/>
                  </a:lnTo>
                  <a:lnTo>
                    <a:pt x="277084" y="561816"/>
                  </a:lnTo>
                  <a:lnTo>
                    <a:pt x="282168" y="556732"/>
                  </a:lnTo>
                  <a:lnTo>
                    <a:pt x="282168" y="554189"/>
                  </a:lnTo>
                  <a:lnTo>
                    <a:pt x="284711" y="554189"/>
                  </a:lnTo>
                  <a:lnTo>
                    <a:pt x="287253" y="551647"/>
                  </a:lnTo>
                  <a:lnTo>
                    <a:pt x="292336" y="549105"/>
                  </a:lnTo>
                  <a:lnTo>
                    <a:pt x="297421" y="546563"/>
                  </a:lnTo>
                  <a:lnTo>
                    <a:pt x="302505" y="544021"/>
                  </a:lnTo>
                  <a:lnTo>
                    <a:pt x="305047" y="538936"/>
                  </a:lnTo>
                  <a:lnTo>
                    <a:pt x="310131" y="536394"/>
                  </a:lnTo>
                  <a:lnTo>
                    <a:pt x="312673" y="533852"/>
                  </a:lnTo>
                  <a:lnTo>
                    <a:pt x="315215" y="533852"/>
                  </a:lnTo>
                  <a:lnTo>
                    <a:pt x="317757" y="533852"/>
                  </a:lnTo>
                  <a:lnTo>
                    <a:pt x="317757" y="531310"/>
                  </a:lnTo>
                  <a:lnTo>
                    <a:pt x="315215" y="531310"/>
                  </a:lnTo>
                  <a:lnTo>
                    <a:pt x="317757" y="531310"/>
                  </a:lnTo>
                  <a:lnTo>
                    <a:pt x="322841" y="528768"/>
                  </a:lnTo>
                  <a:lnTo>
                    <a:pt x="322841" y="526226"/>
                  </a:lnTo>
                  <a:lnTo>
                    <a:pt x="325384" y="523683"/>
                  </a:lnTo>
                  <a:lnTo>
                    <a:pt x="334280" y="521141"/>
                  </a:lnTo>
                  <a:lnTo>
                    <a:pt x="336822" y="523683"/>
                  </a:lnTo>
                  <a:lnTo>
                    <a:pt x="339365" y="521141"/>
                  </a:lnTo>
                  <a:lnTo>
                    <a:pt x="341907" y="521141"/>
                  </a:lnTo>
                  <a:lnTo>
                    <a:pt x="344449" y="518599"/>
                  </a:lnTo>
                  <a:lnTo>
                    <a:pt x="349533" y="516057"/>
                  </a:lnTo>
                  <a:lnTo>
                    <a:pt x="352075" y="516057"/>
                  </a:lnTo>
                  <a:lnTo>
                    <a:pt x="354617" y="513515"/>
                  </a:lnTo>
                  <a:lnTo>
                    <a:pt x="357159" y="513515"/>
                  </a:lnTo>
                  <a:lnTo>
                    <a:pt x="359701" y="510973"/>
                  </a:lnTo>
                  <a:lnTo>
                    <a:pt x="364785" y="510973"/>
                  </a:lnTo>
                  <a:lnTo>
                    <a:pt x="364785" y="508430"/>
                  </a:lnTo>
                  <a:lnTo>
                    <a:pt x="369870" y="508430"/>
                  </a:lnTo>
                  <a:lnTo>
                    <a:pt x="372411" y="508430"/>
                  </a:lnTo>
                  <a:lnTo>
                    <a:pt x="372411" y="505889"/>
                  </a:lnTo>
                  <a:lnTo>
                    <a:pt x="374953" y="505889"/>
                  </a:lnTo>
                  <a:lnTo>
                    <a:pt x="377495" y="500804"/>
                  </a:lnTo>
                  <a:lnTo>
                    <a:pt x="380038" y="500804"/>
                  </a:lnTo>
                  <a:lnTo>
                    <a:pt x="382580" y="500804"/>
                  </a:lnTo>
                  <a:lnTo>
                    <a:pt x="382580" y="498262"/>
                  </a:lnTo>
                  <a:lnTo>
                    <a:pt x="385121" y="498262"/>
                  </a:lnTo>
                  <a:lnTo>
                    <a:pt x="385121" y="495719"/>
                  </a:lnTo>
                  <a:lnTo>
                    <a:pt x="392748" y="490636"/>
                  </a:lnTo>
                  <a:lnTo>
                    <a:pt x="397832" y="488093"/>
                  </a:lnTo>
                  <a:lnTo>
                    <a:pt x="400374" y="488093"/>
                  </a:lnTo>
                  <a:lnTo>
                    <a:pt x="402916" y="488093"/>
                  </a:lnTo>
                  <a:lnTo>
                    <a:pt x="405458" y="485551"/>
                  </a:lnTo>
                  <a:lnTo>
                    <a:pt x="408000" y="485551"/>
                  </a:lnTo>
                  <a:lnTo>
                    <a:pt x="410542" y="485551"/>
                  </a:lnTo>
                  <a:lnTo>
                    <a:pt x="410542" y="483009"/>
                  </a:lnTo>
                  <a:lnTo>
                    <a:pt x="420711" y="476653"/>
                  </a:lnTo>
                  <a:lnTo>
                    <a:pt x="423252" y="474112"/>
                  </a:lnTo>
                  <a:lnTo>
                    <a:pt x="425794" y="471570"/>
                  </a:lnTo>
                  <a:lnTo>
                    <a:pt x="425794" y="469027"/>
                  </a:lnTo>
                  <a:lnTo>
                    <a:pt x="425794" y="475383"/>
                  </a:lnTo>
                  <a:lnTo>
                    <a:pt x="428337" y="475383"/>
                  </a:lnTo>
                  <a:lnTo>
                    <a:pt x="428337" y="472840"/>
                  </a:lnTo>
                  <a:lnTo>
                    <a:pt x="430879" y="470298"/>
                  </a:lnTo>
                  <a:lnTo>
                    <a:pt x="430879" y="467756"/>
                  </a:lnTo>
                  <a:lnTo>
                    <a:pt x="430879" y="465214"/>
                  </a:lnTo>
                  <a:lnTo>
                    <a:pt x="435962" y="458859"/>
                  </a:lnTo>
                  <a:lnTo>
                    <a:pt x="435962" y="456316"/>
                  </a:lnTo>
                  <a:lnTo>
                    <a:pt x="438505" y="456316"/>
                  </a:lnTo>
                  <a:lnTo>
                    <a:pt x="441047" y="456316"/>
                  </a:lnTo>
                  <a:lnTo>
                    <a:pt x="441047" y="453774"/>
                  </a:lnTo>
                  <a:lnTo>
                    <a:pt x="443589" y="453774"/>
                  </a:lnTo>
                  <a:lnTo>
                    <a:pt x="446131" y="453774"/>
                  </a:lnTo>
                  <a:lnTo>
                    <a:pt x="448673" y="451232"/>
                  </a:lnTo>
                  <a:lnTo>
                    <a:pt x="451215" y="451232"/>
                  </a:lnTo>
                  <a:lnTo>
                    <a:pt x="451215" y="449961"/>
                  </a:lnTo>
                  <a:lnTo>
                    <a:pt x="456299" y="444876"/>
                  </a:lnTo>
                  <a:lnTo>
                    <a:pt x="458842" y="439793"/>
                  </a:lnTo>
                  <a:lnTo>
                    <a:pt x="458842" y="437250"/>
                  </a:lnTo>
                  <a:lnTo>
                    <a:pt x="458842" y="434708"/>
                  </a:lnTo>
                  <a:lnTo>
                    <a:pt x="458842" y="428353"/>
                  </a:lnTo>
                  <a:lnTo>
                    <a:pt x="458842" y="425810"/>
                  </a:lnTo>
                  <a:lnTo>
                    <a:pt x="461383" y="423269"/>
                  </a:lnTo>
                  <a:lnTo>
                    <a:pt x="463925" y="423269"/>
                  </a:lnTo>
                  <a:lnTo>
                    <a:pt x="463925" y="420726"/>
                  </a:lnTo>
                  <a:lnTo>
                    <a:pt x="466467" y="420726"/>
                  </a:lnTo>
                  <a:lnTo>
                    <a:pt x="469010" y="418184"/>
                  </a:lnTo>
                  <a:lnTo>
                    <a:pt x="471552" y="415642"/>
                  </a:lnTo>
                  <a:lnTo>
                    <a:pt x="474093" y="415642"/>
                  </a:lnTo>
                  <a:lnTo>
                    <a:pt x="474093" y="418184"/>
                  </a:lnTo>
                  <a:lnTo>
                    <a:pt x="474093" y="415642"/>
                  </a:lnTo>
                  <a:lnTo>
                    <a:pt x="476636" y="415642"/>
                  </a:lnTo>
                  <a:lnTo>
                    <a:pt x="476636" y="413100"/>
                  </a:lnTo>
                  <a:lnTo>
                    <a:pt x="476636" y="415642"/>
                  </a:lnTo>
                  <a:lnTo>
                    <a:pt x="476636" y="413100"/>
                  </a:lnTo>
                  <a:lnTo>
                    <a:pt x="476636" y="415642"/>
                  </a:lnTo>
                  <a:lnTo>
                    <a:pt x="474093" y="415642"/>
                  </a:lnTo>
                  <a:lnTo>
                    <a:pt x="474093" y="413100"/>
                  </a:lnTo>
                  <a:lnTo>
                    <a:pt x="476636" y="413100"/>
                  </a:lnTo>
                  <a:lnTo>
                    <a:pt x="479178" y="413100"/>
                  </a:lnTo>
                  <a:lnTo>
                    <a:pt x="474093" y="413100"/>
                  </a:lnTo>
                  <a:close/>
                  <a:moveTo>
                    <a:pt x="564337" y="272010"/>
                  </a:moveTo>
                  <a:lnTo>
                    <a:pt x="561795" y="272010"/>
                  </a:lnTo>
                  <a:lnTo>
                    <a:pt x="559252" y="272010"/>
                  </a:lnTo>
                  <a:lnTo>
                    <a:pt x="559252" y="269468"/>
                  </a:lnTo>
                  <a:lnTo>
                    <a:pt x="556710" y="269468"/>
                  </a:lnTo>
                  <a:lnTo>
                    <a:pt x="556710" y="266926"/>
                  </a:lnTo>
                  <a:lnTo>
                    <a:pt x="559252" y="264384"/>
                  </a:lnTo>
                  <a:lnTo>
                    <a:pt x="561795" y="264384"/>
                  </a:lnTo>
                  <a:lnTo>
                    <a:pt x="564337" y="264384"/>
                  </a:lnTo>
                  <a:lnTo>
                    <a:pt x="566879" y="266926"/>
                  </a:lnTo>
                  <a:lnTo>
                    <a:pt x="566879" y="269468"/>
                  </a:lnTo>
                  <a:lnTo>
                    <a:pt x="564337" y="269468"/>
                  </a:lnTo>
                  <a:lnTo>
                    <a:pt x="564337" y="272010"/>
                  </a:lnTo>
                  <a:close/>
                  <a:moveTo>
                    <a:pt x="551626" y="272010"/>
                  </a:moveTo>
                  <a:lnTo>
                    <a:pt x="549084" y="272010"/>
                  </a:lnTo>
                  <a:lnTo>
                    <a:pt x="546542" y="272010"/>
                  </a:lnTo>
                  <a:lnTo>
                    <a:pt x="546542" y="269468"/>
                  </a:lnTo>
                  <a:lnTo>
                    <a:pt x="546542" y="266926"/>
                  </a:lnTo>
                  <a:lnTo>
                    <a:pt x="546542" y="264384"/>
                  </a:lnTo>
                  <a:lnTo>
                    <a:pt x="549084" y="264384"/>
                  </a:lnTo>
                  <a:lnTo>
                    <a:pt x="549084" y="261842"/>
                  </a:lnTo>
                  <a:lnTo>
                    <a:pt x="551626" y="264384"/>
                  </a:lnTo>
                  <a:lnTo>
                    <a:pt x="554169" y="264384"/>
                  </a:lnTo>
                  <a:lnTo>
                    <a:pt x="554169" y="266926"/>
                  </a:lnTo>
                  <a:lnTo>
                    <a:pt x="554169" y="269468"/>
                  </a:lnTo>
                  <a:lnTo>
                    <a:pt x="551626" y="272010"/>
                  </a:lnTo>
                  <a:close/>
                  <a:moveTo>
                    <a:pt x="480448" y="207186"/>
                  </a:moveTo>
                  <a:lnTo>
                    <a:pt x="491888" y="218625"/>
                  </a:lnTo>
                  <a:lnTo>
                    <a:pt x="494430" y="218625"/>
                  </a:lnTo>
                  <a:lnTo>
                    <a:pt x="494430" y="221167"/>
                  </a:lnTo>
                  <a:lnTo>
                    <a:pt x="496972" y="223710"/>
                  </a:lnTo>
                  <a:lnTo>
                    <a:pt x="499514" y="223710"/>
                  </a:lnTo>
                  <a:lnTo>
                    <a:pt x="507140" y="226252"/>
                  </a:lnTo>
                  <a:lnTo>
                    <a:pt x="516038" y="231336"/>
                  </a:lnTo>
                  <a:lnTo>
                    <a:pt x="521121" y="236421"/>
                  </a:lnTo>
                  <a:lnTo>
                    <a:pt x="523664" y="236421"/>
                  </a:lnTo>
                  <a:lnTo>
                    <a:pt x="526206" y="238963"/>
                  </a:lnTo>
                  <a:lnTo>
                    <a:pt x="528748" y="244047"/>
                  </a:lnTo>
                  <a:lnTo>
                    <a:pt x="533832" y="249131"/>
                  </a:lnTo>
                  <a:lnTo>
                    <a:pt x="533832" y="251674"/>
                  </a:lnTo>
                  <a:lnTo>
                    <a:pt x="531290" y="251674"/>
                  </a:lnTo>
                  <a:lnTo>
                    <a:pt x="533832" y="256757"/>
                  </a:lnTo>
                  <a:lnTo>
                    <a:pt x="533832" y="259300"/>
                  </a:lnTo>
                  <a:lnTo>
                    <a:pt x="542729" y="278366"/>
                  </a:lnTo>
                  <a:lnTo>
                    <a:pt x="542729" y="280908"/>
                  </a:lnTo>
                  <a:lnTo>
                    <a:pt x="537645" y="287264"/>
                  </a:lnTo>
                  <a:lnTo>
                    <a:pt x="537645" y="289806"/>
                  </a:lnTo>
                  <a:lnTo>
                    <a:pt x="540187" y="292347"/>
                  </a:lnTo>
                  <a:lnTo>
                    <a:pt x="542729" y="294890"/>
                  </a:lnTo>
                  <a:lnTo>
                    <a:pt x="542729" y="297432"/>
                  </a:lnTo>
                  <a:lnTo>
                    <a:pt x="542729" y="294890"/>
                  </a:lnTo>
                  <a:lnTo>
                    <a:pt x="547814" y="292347"/>
                  </a:lnTo>
                  <a:lnTo>
                    <a:pt x="552897" y="289806"/>
                  </a:lnTo>
                  <a:lnTo>
                    <a:pt x="555439" y="292347"/>
                  </a:lnTo>
                  <a:lnTo>
                    <a:pt x="552897" y="294890"/>
                  </a:lnTo>
                  <a:lnTo>
                    <a:pt x="552897" y="299974"/>
                  </a:lnTo>
                  <a:lnTo>
                    <a:pt x="555439" y="297432"/>
                  </a:lnTo>
                  <a:lnTo>
                    <a:pt x="557982" y="299974"/>
                  </a:lnTo>
                  <a:lnTo>
                    <a:pt x="557982" y="302517"/>
                  </a:lnTo>
                  <a:lnTo>
                    <a:pt x="557982" y="305058"/>
                  </a:lnTo>
                  <a:lnTo>
                    <a:pt x="557982" y="307600"/>
                  </a:lnTo>
                  <a:lnTo>
                    <a:pt x="560524" y="310143"/>
                  </a:lnTo>
                  <a:lnTo>
                    <a:pt x="568150" y="310143"/>
                  </a:lnTo>
                  <a:lnTo>
                    <a:pt x="568150" y="307600"/>
                  </a:lnTo>
                  <a:lnTo>
                    <a:pt x="565607" y="302517"/>
                  </a:lnTo>
                  <a:lnTo>
                    <a:pt x="565607" y="299974"/>
                  </a:lnTo>
                  <a:lnTo>
                    <a:pt x="565607" y="297432"/>
                  </a:lnTo>
                  <a:lnTo>
                    <a:pt x="561795" y="297432"/>
                  </a:lnTo>
                  <a:lnTo>
                    <a:pt x="561795" y="294890"/>
                  </a:lnTo>
                  <a:lnTo>
                    <a:pt x="559252" y="285992"/>
                  </a:lnTo>
                  <a:lnTo>
                    <a:pt x="559252" y="283450"/>
                  </a:lnTo>
                  <a:lnTo>
                    <a:pt x="559252" y="280908"/>
                  </a:lnTo>
                  <a:lnTo>
                    <a:pt x="564337" y="283450"/>
                  </a:lnTo>
                  <a:lnTo>
                    <a:pt x="566879" y="288534"/>
                  </a:lnTo>
                  <a:lnTo>
                    <a:pt x="569420" y="291077"/>
                  </a:lnTo>
                  <a:lnTo>
                    <a:pt x="574505" y="285992"/>
                  </a:lnTo>
                  <a:lnTo>
                    <a:pt x="574505" y="288534"/>
                  </a:lnTo>
                  <a:lnTo>
                    <a:pt x="577047" y="288534"/>
                  </a:lnTo>
                  <a:lnTo>
                    <a:pt x="574505" y="288534"/>
                  </a:lnTo>
                  <a:lnTo>
                    <a:pt x="577047" y="293619"/>
                  </a:lnTo>
                  <a:lnTo>
                    <a:pt x="577047" y="296161"/>
                  </a:lnTo>
                  <a:lnTo>
                    <a:pt x="577047" y="298703"/>
                  </a:lnTo>
                  <a:lnTo>
                    <a:pt x="579589" y="303787"/>
                  </a:lnTo>
                  <a:lnTo>
                    <a:pt x="579589" y="306330"/>
                  </a:lnTo>
                  <a:lnTo>
                    <a:pt x="577047" y="306330"/>
                  </a:lnTo>
                  <a:lnTo>
                    <a:pt x="577047" y="308872"/>
                  </a:lnTo>
                  <a:lnTo>
                    <a:pt x="577047" y="311414"/>
                  </a:lnTo>
                  <a:lnTo>
                    <a:pt x="579589" y="311414"/>
                  </a:lnTo>
                  <a:lnTo>
                    <a:pt x="579589" y="313956"/>
                  </a:lnTo>
                  <a:lnTo>
                    <a:pt x="579589" y="319040"/>
                  </a:lnTo>
                  <a:lnTo>
                    <a:pt x="582131" y="321583"/>
                  </a:lnTo>
                  <a:lnTo>
                    <a:pt x="584673" y="321583"/>
                  </a:lnTo>
                  <a:lnTo>
                    <a:pt x="587215" y="324124"/>
                  </a:lnTo>
                  <a:lnTo>
                    <a:pt x="592300" y="326667"/>
                  </a:lnTo>
                  <a:lnTo>
                    <a:pt x="592300" y="329209"/>
                  </a:lnTo>
                  <a:lnTo>
                    <a:pt x="597383" y="324124"/>
                  </a:lnTo>
                  <a:lnTo>
                    <a:pt x="597383" y="326667"/>
                  </a:lnTo>
                  <a:lnTo>
                    <a:pt x="597383" y="329209"/>
                  </a:lnTo>
                  <a:lnTo>
                    <a:pt x="599925" y="331751"/>
                  </a:lnTo>
                  <a:lnTo>
                    <a:pt x="602468" y="331751"/>
                  </a:lnTo>
                  <a:lnTo>
                    <a:pt x="605010" y="334293"/>
                  </a:lnTo>
                  <a:lnTo>
                    <a:pt x="607551" y="334293"/>
                  </a:lnTo>
                  <a:lnTo>
                    <a:pt x="610093" y="336835"/>
                  </a:lnTo>
                  <a:lnTo>
                    <a:pt x="612636" y="336835"/>
                  </a:lnTo>
                  <a:lnTo>
                    <a:pt x="615178" y="334293"/>
                  </a:lnTo>
                  <a:lnTo>
                    <a:pt x="617720" y="334293"/>
                  </a:lnTo>
                  <a:lnTo>
                    <a:pt x="617720" y="339377"/>
                  </a:lnTo>
                  <a:lnTo>
                    <a:pt x="620262" y="339377"/>
                  </a:lnTo>
                  <a:lnTo>
                    <a:pt x="622804" y="339377"/>
                  </a:lnTo>
                  <a:lnTo>
                    <a:pt x="631701" y="339377"/>
                  </a:lnTo>
                  <a:lnTo>
                    <a:pt x="634243" y="339377"/>
                  </a:lnTo>
                  <a:lnTo>
                    <a:pt x="636786" y="336835"/>
                  </a:lnTo>
                  <a:lnTo>
                    <a:pt x="636786" y="334293"/>
                  </a:lnTo>
                  <a:lnTo>
                    <a:pt x="639327" y="331751"/>
                  </a:lnTo>
                  <a:lnTo>
                    <a:pt x="641869" y="329209"/>
                  </a:lnTo>
                  <a:lnTo>
                    <a:pt x="641869" y="326667"/>
                  </a:lnTo>
                  <a:lnTo>
                    <a:pt x="644411" y="326667"/>
                  </a:lnTo>
                  <a:lnTo>
                    <a:pt x="646954" y="326667"/>
                  </a:lnTo>
                  <a:lnTo>
                    <a:pt x="652037" y="324124"/>
                  </a:lnTo>
                  <a:lnTo>
                    <a:pt x="654579" y="321583"/>
                  </a:lnTo>
                  <a:lnTo>
                    <a:pt x="659664" y="324124"/>
                  </a:lnTo>
                  <a:lnTo>
                    <a:pt x="662206" y="324124"/>
                  </a:lnTo>
                  <a:lnTo>
                    <a:pt x="664748" y="324124"/>
                  </a:lnTo>
                  <a:lnTo>
                    <a:pt x="662206" y="324124"/>
                  </a:lnTo>
                  <a:lnTo>
                    <a:pt x="664748" y="324124"/>
                  </a:lnTo>
                  <a:lnTo>
                    <a:pt x="664748" y="326667"/>
                  </a:lnTo>
                  <a:lnTo>
                    <a:pt x="667290" y="326667"/>
                  </a:lnTo>
                  <a:lnTo>
                    <a:pt x="669832" y="326667"/>
                  </a:lnTo>
                  <a:lnTo>
                    <a:pt x="672374" y="329209"/>
                  </a:lnTo>
                  <a:lnTo>
                    <a:pt x="669832" y="334293"/>
                  </a:lnTo>
                  <a:lnTo>
                    <a:pt x="667290" y="334293"/>
                  </a:lnTo>
                  <a:lnTo>
                    <a:pt x="667290" y="336835"/>
                  </a:lnTo>
                  <a:lnTo>
                    <a:pt x="664748" y="339377"/>
                  </a:lnTo>
                  <a:lnTo>
                    <a:pt x="664748" y="341920"/>
                  </a:lnTo>
                  <a:lnTo>
                    <a:pt x="664748" y="344462"/>
                  </a:lnTo>
                  <a:lnTo>
                    <a:pt x="664748" y="347004"/>
                  </a:lnTo>
                  <a:lnTo>
                    <a:pt x="664748" y="349546"/>
                  </a:lnTo>
                  <a:lnTo>
                    <a:pt x="664748" y="354630"/>
                  </a:lnTo>
                  <a:lnTo>
                    <a:pt x="662206" y="359715"/>
                  </a:lnTo>
                  <a:lnTo>
                    <a:pt x="657122" y="364799"/>
                  </a:lnTo>
                  <a:lnTo>
                    <a:pt x="654579" y="367341"/>
                  </a:lnTo>
                  <a:lnTo>
                    <a:pt x="649496" y="367341"/>
                  </a:lnTo>
                  <a:lnTo>
                    <a:pt x="649496" y="369883"/>
                  </a:lnTo>
                  <a:lnTo>
                    <a:pt x="649496" y="374967"/>
                  </a:lnTo>
                  <a:lnTo>
                    <a:pt x="649496" y="377510"/>
                  </a:lnTo>
                  <a:lnTo>
                    <a:pt x="649496" y="380052"/>
                  </a:lnTo>
                  <a:lnTo>
                    <a:pt x="652037" y="380052"/>
                  </a:lnTo>
                  <a:lnTo>
                    <a:pt x="652037" y="382594"/>
                  </a:lnTo>
                  <a:lnTo>
                    <a:pt x="649496" y="387678"/>
                  </a:lnTo>
                  <a:lnTo>
                    <a:pt x="646954" y="387678"/>
                  </a:lnTo>
                  <a:lnTo>
                    <a:pt x="646954" y="385137"/>
                  </a:lnTo>
                  <a:lnTo>
                    <a:pt x="646954" y="382594"/>
                  </a:lnTo>
                  <a:lnTo>
                    <a:pt x="646954" y="380052"/>
                  </a:lnTo>
                  <a:lnTo>
                    <a:pt x="638056" y="380052"/>
                  </a:lnTo>
                  <a:lnTo>
                    <a:pt x="635514" y="380052"/>
                  </a:lnTo>
                  <a:lnTo>
                    <a:pt x="627888" y="380052"/>
                  </a:lnTo>
                  <a:lnTo>
                    <a:pt x="625346" y="380052"/>
                  </a:lnTo>
                  <a:lnTo>
                    <a:pt x="620262" y="382594"/>
                  </a:lnTo>
                  <a:lnTo>
                    <a:pt x="617720" y="382594"/>
                  </a:lnTo>
                  <a:lnTo>
                    <a:pt x="615178" y="385137"/>
                  </a:lnTo>
                  <a:lnTo>
                    <a:pt x="610093" y="390220"/>
                  </a:lnTo>
                  <a:lnTo>
                    <a:pt x="610093" y="392763"/>
                  </a:lnTo>
                  <a:lnTo>
                    <a:pt x="610093" y="401660"/>
                  </a:lnTo>
                  <a:lnTo>
                    <a:pt x="612636" y="401660"/>
                  </a:lnTo>
                  <a:lnTo>
                    <a:pt x="615178" y="401660"/>
                  </a:lnTo>
                  <a:lnTo>
                    <a:pt x="617720" y="401660"/>
                  </a:lnTo>
                  <a:lnTo>
                    <a:pt x="615178" y="404203"/>
                  </a:lnTo>
                  <a:lnTo>
                    <a:pt x="612636" y="404203"/>
                  </a:lnTo>
                  <a:lnTo>
                    <a:pt x="607551" y="413100"/>
                  </a:lnTo>
                  <a:lnTo>
                    <a:pt x="607551" y="415642"/>
                  </a:lnTo>
                  <a:lnTo>
                    <a:pt x="607551" y="418184"/>
                  </a:lnTo>
                  <a:lnTo>
                    <a:pt x="605010" y="420726"/>
                  </a:lnTo>
                  <a:lnTo>
                    <a:pt x="602468" y="423269"/>
                  </a:lnTo>
                  <a:lnTo>
                    <a:pt x="599925" y="425810"/>
                  </a:lnTo>
                  <a:lnTo>
                    <a:pt x="599925" y="428353"/>
                  </a:lnTo>
                  <a:lnTo>
                    <a:pt x="594841" y="430895"/>
                  </a:lnTo>
                  <a:lnTo>
                    <a:pt x="592300" y="433437"/>
                  </a:lnTo>
                  <a:lnTo>
                    <a:pt x="592300" y="435980"/>
                  </a:lnTo>
                  <a:lnTo>
                    <a:pt x="589757" y="435980"/>
                  </a:lnTo>
                  <a:lnTo>
                    <a:pt x="587215" y="441063"/>
                  </a:lnTo>
                  <a:lnTo>
                    <a:pt x="584673" y="443606"/>
                  </a:lnTo>
                  <a:lnTo>
                    <a:pt x="584673" y="446148"/>
                  </a:lnTo>
                  <a:lnTo>
                    <a:pt x="582131" y="446148"/>
                  </a:lnTo>
                  <a:lnTo>
                    <a:pt x="582131" y="448690"/>
                  </a:lnTo>
                  <a:lnTo>
                    <a:pt x="579589" y="448690"/>
                  </a:lnTo>
                  <a:lnTo>
                    <a:pt x="579589" y="451232"/>
                  </a:lnTo>
                  <a:lnTo>
                    <a:pt x="579589" y="453774"/>
                  </a:lnTo>
                  <a:lnTo>
                    <a:pt x="577047" y="456316"/>
                  </a:lnTo>
                  <a:lnTo>
                    <a:pt x="574505" y="456316"/>
                  </a:lnTo>
                  <a:lnTo>
                    <a:pt x="569420" y="461401"/>
                  </a:lnTo>
                  <a:lnTo>
                    <a:pt x="566879" y="461401"/>
                  </a:lnTo>
                  <a:lnTo>
                    <a:pt x="561795" y="466485"/>
                  </a:lnTo>
                  <a:lnTo>
                    <a:pt x="561795" y="466485"/>
                  </a:lnTo>
                  <a:lnTo>
                    <a:pt x="561795" y="469027"/>
                  </a:lnTo>
                  <a:lnTo>
                    <a:pt x="556710" y="469027"/>
                  </a:lnTo>
                  <a:lnTo>
                    <a:pt x="556710" y="471570"/>
                  </a:lnTo>
                  <a:lnTo>
                    <a:pt x="554169" y="471570"/>
                  </a:lnTo>
                  <a:lnTo>
                    <a:pt x="554169" y="449961"/>
                  </a:lnTo>
                  <a:lnTo>
                    <a:pt x="551626" y="447419"/>
                  </a:lnTo>
                  <a:lnTo>
                    <a:pt x="551626" y="444876"/>
                  </a:lnTo>
                  <a:lnTo>
                    <a:pt x="549084" y="442335"/>
                  </a:lnTo>
                  <a:lnTo>
                    <a:pt x="546542" y="442335"/>
                  </a:lnTo>
                  <a:lnTo>
                    <a:pt x="544000" y="442335"/>
                  </a:lnTo>
                  <a:lnTo>
                    <a:pt x="544000" y="444876"/>
                  </a:lnTo>
                  <a:lnTo>
                    <a:pt x="541458" y="444876"/>
                  </a:lnTo>
                  <a:lnTo>
                    <a:pt x="536374" y="442335"/>
                  </a:lnTo>
                  <a:lnTo>
                    <a:pt x="533832" y="442335"/>
                  </a:lnTo>
                  <a:lnTo>
                    <a:pt x="533832" y="439793"/>
                  </a:lnTo>
                  <a:lnTo>
                    <a:pt x="531290" y="439793"/>
                  </a:lnTo>
                  <a:lnTo>
                    <a:pt x="531290" y="437250"/>
                  </a:lnTo>
                  <a:lnTo>
                    <a:pt x="533832" y="437250"/>
                  </a:lnTo>
                  <a:lnTo>
                    <a:pt x="536374" y="437250"/>
                  </a:lnTo>
                  <a:lnTo>
                    <a:pt x="538916" y="432166"/>
                  </a:lnTo>
                  <a:lnTo>
                    <a:pt x="538916" y="429624"/>
                  </a:lnTo>
                  <a:lnTo>
                    <a:pt x="541458" y="429624"/>
                  </a:lnTo>
                  <a:lnTo>
                    <a:pt x="544000" y="429624"/>
                  </a:lnTo>
                  <a:lnTo>
                    <a:pt x="544000" y="427082"/>
                  </a:lnTo>
                  <a:lnTo>
                    <a:pt x="546542" y="424540"/>
                  </a:lnTo>
                  <a:lnTo>
                    <a:pt x="549084" y="419455"/>
                  </a:lnTo>
                  <a:lnTo>
                    <a:pt x="551626" y="416913"/>
                  </a:lnTo>
                  <a:lnTo>
                    <a:pt x="551626" y="414371"/>
                  </a:lnTo>
                  <a:lnTo>
                    <a:pt x="551626" y="411829"/>
                  </a:lnTo>
                  <a:lnTo>
                    <a:pt x="554169" y="405473"/>
                  </a:lnTo>
                  <a:lnTo>
                    <a:pt x="554169" y="400389"/>
                  </a:lnTo>
                  <a:lnTo>
                    <a:pt x="551626" y="400389"/>
                  </a:lnTo>
                  <a:lnTo>
                    <a:pt x="551626" y="397847"/>
                  </a:lnTo>
                  <a:lnTo>
                    <a:pt x="549084" y="399118"/>
                  </a:lnTo>
                  <a:lnTo>
                    <a:pt x="546542" y="396576"/>
                  </a:lnTo>
                  <a:lnTo>
                    <a:pt x="544000" y="394033"/>
                  </a:lnTo>
                  <a:lnTo>
                    <a:pt x="538916" y="394033"/>
                  </a:lnTo>
                  <a:lnTo>
                    <a:pt x="538916" y="391492"/>
                  </a:lnTo>
                  <a:lnTo>
                    <a:pt x="536374" y="394033"/>
                  </a:lnTo>
                  <a:lnTo>
                    <a:pt x="531290" y="391492"/>
                  </a:lnTo>
                  <a:lnTo>
                    <a:pt x="528748" y="391492"/>
                  </a:lnTo>
                  <a:lnTo>
                    <a:pt x="523664" y="388950"/>
                  </a:lnTo>
                  <a:lnTo>
                    <a:pt x="523664" y="386407"/>
                  </a:lnTo>
                  <a:lnTo>
                    <a:pt x="523664" y="383865"/>
                  </a:lnTo>
                  <a:lnTo>
                    <a:pt x="523664" y="383865"/>
                  </a:lnTo>
                  <a:lnTo>
                    <a:pt x="521121" y="381323"/>
                  </a:lnTo>
                  <a:lnTo>
                    <a:pt x="518579" y="381323"/>
                  </a:lnTo>
                  <a:lnTo>
                    <a:pt x="513496" y="381323"/>
                  </a:lnTo>
                  <a:lnTo>
                    <a:pt x="510953" y="381323"/>
                  </a:lnTo>
                  <a:lnTo>
                    <a:pt x="508411" y="378781"/>
                  </a:lnTo>
                  <a:lnTo>
                    <a:pt x="505869" y="378781"/>
                  </a:lnTo>
                  <a:lnTo>
                    <a:pt x="505869" y="376239"/>
                  </a:lnTo>
                  <a:lnTo>
                    <a:pt x="503328" y="376239"/>
                  </a:lnTo>
                  <a:lnTo>
                    <a:pt x="503328" y="373697"/>
                  </a:lnTo>
                  <a:lnTo>
                    <a:pt x="503328" y="373697"/>
                  </a:lnTo>
                  <a:lnTo>
                    <a:pt x="503328" y="371154"/>
                  </a:lnTo>
                  <a:lnTo>
                    <a:pt x="505869" y="368612"/>
                  </a:lnTo>
                  <a:lnTo>
                    <a:pt x="508411" y="368612"/>
                  </a:lnTo>
                  <a:lnTo>
                    <a:pt x="513496" y="366070"/>
                  </a:lnTo>
                  <a:lnTo>
                    <a:pt x="516038" y="363528"/>
                  </a:lnTo>
                  <a:lnTo>
                    <a:pt x="518579" y="363528"/>
                  </a:lnTo>
                  <a:lnTo>
                    <a:pt x="521121" y="363528"/>
                  </a:lnTo>
                  <a:lnTo>
                    <a:pt x="523664" y="363528"/>
                  </a:lnTo>
                  <a:lnTo>
                    <a:pt x="526206" y="363528"/>
                  </a:lnTo>
                  <a:lnTo>
                    <a:pt x="528748" y="360986"/>
                  </a:lnTo>
                  <a:lnTo>
                    <a:pt x="531290" y="358443"/>
                  </a:lnTo>
                  <a:lnTo>
                    <a:pt x="533832" y="358443"/>
                  </a:lnTo>
                  <a:lnTo>
                    <a:pt x="533832" y="355901"/>
                  </a:lnTo>
                  <a:lnTo>
                    <a:pt x="533832" y="350817"/>
                  </a:lnTo>
                  <a:lnTo>
                    <a:pt x="536374" y="348275"/>
                  </a:lnTo>
                  <a:lnTo>
                    <a:pt x="536374" y="341920"/>
                  </a:lnTo>
                  <a:lnTo>
                    <a:pt x="538916" y="335564"/>
                  </a:lnTo>
                  <a:lnTo>
                    <a:pt x="541458" y="329209"/>
                  </a:lnTo>
                  <a:lnTo>
                    <a:pt x="541458" y="324124"/>
                  </a:lnTo>
                  <a:lnTo>
                    <a:pt x="541458" y="319040"/>
                  </a:lnTo>
                  <a:lnTo>
                    <a:pt x="538916" y="312685"/>
                  </a:lnTo>
                  <a:lnTo>
                    <a:pt x="538916" y="310143"/>
                  </a:lnTo>
                  <a:lnTo>
                    <a:pt x="531290" y="296161"/>
                  </a:lnTo>
                  <a:lnTo>
                    <a:pt x="528748" y="296161"/>
                  </a:lnTo>
                  <a:lnTo>
                    <a:pt x="528748" y="293619"/>
                  </a:lnTo>
                  <a:lnTo>
                    <a:pt x="528748" y="291077"/>
                  </a:lnTo>
                  <a:lnTo>
                    <a:pt x="528748" y="288534"/>
                  </a:lnTo>
                  <a:lnTo>
                    <a:pt x="526206" y="285992"/>
                  </a:lnTo>
                  <a:lnTo>
                    <a:pt x="526206" y="283450"/>
                  </a:lnTo>
                  <a:lnTo>
                    <a:pt x="523664" y="283450"/>
                  </a:lnTo>
                  <a:lnTo>
                    <a:pt x="523664" y="280908"/>
                  </a:lnTo>
                  <a:lnTo>
                    <a:pt x="521121" y="278366"/>
                  </a:lnTo>
                  <a:lnTo>
                    <a:pt x="518579" y="275824"/>
                  </a:lnTo>
                  <a:lnTo>
                    <a:pt x="516038" y="270740"/>
                  </a:lnTo>
                  <a:lnTo>
                    <a:pt x="513496" y="270740"/>
                  </a:lnTo>
                  <a:lnTo>
                    <a:pt x="513496" y="272010"/>
                  </a:lnTo>
                  <a:lnTo>
                    <a:pt x="513496" y="269468"/>
                  </a:lnTo>
                  <a:lnTo>
                    <a:pt x="505869" y="263113"/>
                  </a:lnTo>
                  <a:lnTo>
                    <a:pt x="503328" y="258029"/>
                  </a:lnTo>
                  <a:lnTo>
                    <a:pt x="498243" y="252944"/>
                  </a:lnTo>
                  <a:lnTo>
                    <a:pt x="490617" y="246589"/>
                  </a:lnTo>
                  <a:lnTo>
                    <a:pt x="488075" y="244047"/>
                  </a:lnTo>
                  <a:lnTo>
                    <a:pt x="488075" y="241504"/>
                  </a:lnTo>
                  <a:lnTo>
                    <a:pt x="485533" y="238963"/>
                  </a:lnTo>
                  <a:lnTo>
                    <a:pt x="485533" y="233878"/>
                  </a:lnTo>
                  <a:lnTo>
                    <a:pt x="482991" y="231336"/>
                  </a:lnTo>
                  <a:lnTo>
                    <a:pt x="480448" y="217354"/>
                  </a:lnTo>
                  <a:lnTo>
                    <a:pt x="477907" y="214812"/>
                  </a:lnTo>
                  <a:lnTo>
                    <a:pt x="472823" y="209727"/>
                  </a:lnTo>
                  <a:lnTo>
                    <a:pt x="472823" y="208457"/>
                  </a:lnTo>
                  <a:lnTo>
                    <a:pt x="467738" y="205914"/>
                  </a:lnTo>
                  <a:lnTo>
                    <a:pt x="470280" y="203372"/>
                  </a:lnTo>
                  <a:lnTo>
                    <a:pt x="475365" y="203372"/>
                  </a:lnTo>
                  <a:lnTo>
                    <a:pt x="480448" y="203372"/>
                  </a:lnTo>
                  <a:lnTo>
                    <a:pt x="480448" y="207186"/>
                  </a:lnTo>
                  <a:close/>
                  <a:moveTo>
                    <a:pt x="452486" y="199559"/>
                  </a:moveTo>
                  <a:lnTo>
                    <a:pt x="449944" y="199559"/>
                  </a:lnTo>
                  <a:lnTo>
                    <a:pt x="447402" y="197017"/>
                  </a:lnTo>
                  <a:lnTo>
                    <a:pt x="447402" y="195746"/>
                  </a:lnTo>
                  <a:lnTo>
                    <a:pt x="447402" y="193204"/>
                  </a:lnTo>
                  <a:lnTo>
                    <a:pt x="447402" y="190661"/>
                  </a:lnTo>
                  <a:lnTo>
                    <a:pt x="449944" y="190661"/>
                  </a:lnTo>
                  <a:lnTo>
                    <a:pt x="452486" y="190661"/>
                  </a:lnTo>
                  <a:lnTo>
                    <a:pt x="455028" y="193204"/>
                  </a:lnTo>
                  <a:lnTo>
                    <a:pt x="455028" y="195746"/>
                  </a:lnTo>
                  <a:lnTo>
                    <a:pt x="455028" y="198288"/>
                  </a:lnTo>
                  <a:lnTo>
                    <a:pt x="452486" y="198288"/>
                  </a:lnTo>
                  <a:lnTo>
                    <a:pt x="452486" y="199559"/>
                  </a:lnTo>
                  <a:close/>
                  <a:moveTo>
                    <a:pt x="11440" y="104228"/>
                  </a:moveTo>
                  <a:lnTo>
                    <a:pt x="8897" y="104228"/>
                  </a:lnTo>
                  <a:lnTo>
                    <a:pt x="6355" y="101686"/>
                  </a:lnTo>
                  <a:lnTo>
                    <a:pt x="6355" y="99145"/>
                  </a:lnTo>
                  <a:lnTo>
                    <a:pt x="6355" y="96602"/>
                  </a:lnTo>
                  <a:lnTo>
                    <a:pt x="6355" y="94060"/>
                  </a:lnTo>
                  <a:lnTo>
                    <a:pt x="8897" y="94060"/>
                  </a:lnTo>
                  <a:lnTo>
                    <a:pt x="11440" y="94060"/>
                  </a:lnTo>
                  <a:lnTo>
                    <a:pt x="13982" y="94060"/>
                  </a:lnTo>
                  <a:lnTo>
                    <a:pt x="13982" y="96602"/>
                  </a:lnTo>
                  <a:lnTo>
                    <a:pt x="13982" y="99145"/>
                  </a:lnTo>
                  <a:lnTo>
                    <a:pt x="13982" y="101686"/>
                  </a:lnTo>
                  <a:lnTo>
                    <a:pt x="11440" y="104228"/>
                  </a:lnTo>
                  <a:close/>
                  <a:moveTo>
                    <a:pt x="311402" y="10169"/>
                  </a:moveTo>
                  <a:lnTo>
                    <a:pt x="308860" y="10169"/>
                  </a:lnTo>
                  <a:lnTo>
                    <a:pt x="306318" y="10169"/>
                  </a:lnTo>
                  <a:lnTo>
                    <a:pt x="306318" y="7627"/>
                  </a:lnTo>
                  <a:lnTo>
                    <a:pt x="303776" y="5085"/>
                  </a:lnTo>
                  <a:lnTo>
                    <a:pt x="306318" y="2542"/>
                  </a:lnTo>
                  <a:lnTo>
                    <a:pt x="306318" y="0"/>
                  </a:lnTo>
                  <a:lnTo>
                    <a:pt x="308860" y="0"/>
                  </a:lnTo>
                  <a:lnTo>
                    <a:pt x="311402" y="0"/>
                  </a:lnTo>
                  <a:lnTo>
                    <a:pt x="311402" y="2542"/>
                  </a:lnTo>
                  <a:lnTo>
                    <a:pt x="313944" y="5085"/>
                  </a:lnTo>
                  <a:lnTo>
                    <a:pt x="311402" y="7627"/>
                  </a:lnTo>
                  <a:lnTo>
                    <a:pt x="311402" y="10169"/>
                  </a:lnTo>
                  <a:close/>
                </a:path>
              </a:pathLst>
            </a:custGeom>
            <a:solidFill>
              <a:srgbClr val="2A5CAA"/>
            </a:solidFill>
            <a:ln w="3649"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1405D327-AB1E-40E1-9719-2B6D78969F15}"/>
                </a:ext>
              </a:extLst>
            </p:cNvPr>
            <p:cNvSpPr/>
            <p:nvPr/>
          </p:nvSpPr>
          <p:spPr>
            <a:xfrm>
              <a:off x="10674092" y="10906293"/>
              <a:ext cx="297420" cy="788066"/>
            </a:xfrm>
            <a:custGeom>
              <a:avLst/>
              <a:gdLst>
                <a:gd name="connsiteX0" fmla="*/ 291066 w 297420"/>
                <a:gd name="connsiteY0" fmla="*/ 481737 h 788066"/>
                <a:gd name="connsiteX1" fmla="*/ 293608 w 297420"/>
                <a:gd name="connsiteY1" fmla="*/ 481737 h 788066"/>
                <a:gd name="connsiteX2" fmla="*/ 293608 w 297420"/>
                <a:gd name="connsiteY2" fmla="*/ 484279 h 788066"/>
                <a:gd name="connsiteX3" fmla="*/ 293608 w 297420"/>
                <a:gd name="connsiteY3" fmla="*/ 486822 h 788066"/>
                <a:gd name="connsiteX4" fmla="*/ 291066 w 297420"/>
                <a:gd name="connsiteY4" fmla="*/ 486822 h 788066"/>
                <a:gd name="connsiteX5" fmla="*/ 291066 w 297420"/>
                <a:gd name="connsiteY5" fmla="*/ 489364 h 788066"/>
                <a:gd name="connsiteX6" fmla="*/ 291066 w 297420"/>
                <a:gd name="connsiteY6" fmla="*/ 491906 h 788066"/>
                <a:gd name="connsiteX7" fmla="*/ 291066 w 297420"/>
                <a:gd name="connsiteY7" fmla="*/ 494448 h 788066"/>
                <a:gd name="connsiteX8" fmla="*/ 291066 w 297420"/>
                <a:gd name="connsiteY8" fmla="*/ 496990 h 788066"/>
                <a:gd name="connsiteX9" fmla="*/ 288524 w 297420"/>
                <a:gd name="connsiteY9" fmla="*/ 494448 h 788066"/>
                <a:gd name="connsiteX10" fmla="*/ 291066 w 297420"/>
                <a:gd name="connsiteY10" fmla="*/ 494448 h 788066"/>
                <a:gd name="connsiteX11" fmla="*/ 288524 w 297420"/>
                <a:gd name="connsiteY11" fmla="*/ 494448 h 788066"/>
                <a:gd name="connsiteX12" fmla="*/ 288524 w 297420"/>
                <a:gd name="connsiteY12" fmla="*/ 496990 h 788066"/>
                <a:gd name="connsiteX13" fmla="*/ 288524 w 297420"/>
                <a:gd name="connsiteY13" fmla="*/ 493177 h 788066"/>
                <a:gd name="connsiteX14" fmla="*/ 288524 w 297420"/>
                <a:gd name="connsiteY14" fmla="*/ 495719 h 788066"/>
                <a:gd name="connsiteX15" fmla="*/ 288524 w 297420"/>
                <a:gd name="connsiteY15" fmla="*/ 493177 h 788066"/>
                <a:gd name="connsiteX16" fmla="*/ 288524 w 297420"/>
                <a:gd name="connsiteY16" fmla="*/ 495719 h 788066"/>
                <a:gd name="connsiteX17" fmla="*/ 288524 w 297420"/>
                <a:gd name="connsiteY17" fmla="*/ 493177 h 788066"/>
                <a:gd name="connsiteX18" fmla="*/ 288524 w 297420"/>
                <a:gd name="connsiteY18" fmla="*/ 490635 h 788066"/>
                <a:gd name="connsiteX19" fmla="*/ 288524 w 297420"/>
                <a:gd name="connsiteY19" fmla="*/ 488093 h 788066"/>
                <a:gd name="connsiteX20" fmla="*/ 288524 w 297420"/>
                <a:gd name="connsiteY20" fmla="*/ 485551 h 788066"/>
                <a:gd name="connsiteX21" fmla="*/ 288524 w 297420"/>
                <a:gd name="connsiteY21" fmla="*/ 483009 h 788066"/>
                <a:gd name="connsiteX22" fmla="*/ 288524 w 297420"/>
                <a:gd name="connsiteY22" fmla="*/ 480466 h 788066"/>
                <a:gd name="connsiteX23" fmla="*/ 291066 w 297420"/>
                <a:gd name="connsiteY23" fmla="*/ 480466 h 788066"/>
                <a:gd name="connsiteX24" fmla="*/ 288524 w 297420"/>
                <a:gd name="connsiteY24" fmla="*/ 480466 h 788066"/>
                <a:gd name="connsiteX25" fmla="*/ 291066 w 297420"/>
                <a:gd name="connsiteY25" fmla="*/ 480466 h 788066"/>
                <a:gd name="connsiteX26" fmla="*/ 291066 w 297420"/>
                <a:gd name="connsiteY26" fmla="*/ 467756 h 788066"/>
                <a:gd name="connsiteX27" fmla="*/ 291066 w 297420"/>
                <a:gd name="connsiteY27" fmla="*/ 470298 h 788066"/>
                <a:gd name="connsiteX28" fmla="*/ 288524 w 297420"/>
                <a:gd name="connsiteY28" fmla="*/ 470298 h 788066"/>
                <a:gd name="connsiteX29" fmla="*/ 288524 w 297420"/>
                <a:gd name="connsiteY29" fmla="*/ 472840 h 788066"/>
                <a:gd name="connsiteX30" fmla="*/ 288524 w 297420"/>
                <a:gd name="connsiteY30" fmla="*/ 475382 h 788066"/>
                <a:gd name="connsiteX31" fmla="*/ 288524 w 297420"/>
                <a:gd name="connsiteY31" fmla="*/ 477924 h 788066"/>
                <a:gd name="connsiteX32" fmla="*/ 288524 w 297420"/>
                <a:gd name="connsiteY32" fmla="*/ 480466 h 788066"/>
                <a:gd name="connsiteX33" fmla="*/ 291066 w 297420"/>
                <a:gd name="connsiteY33" fmla="*/ 480466 h 788066"/>
                <a:gd name="connsiteX34" fmla="*/ 288524 w 297420"/>
                <a:gd name="connsiteY34" fmla="*/ 480466 h 788066"/>
                <a:gd name="connsiteX35" fmla="*/ 288524 w 297420"/>
                <a:gd name="connsiteY35" fmla="*/ 477924 h 788066"/>
                <a:gd name="connsiteX36" fmla="*/ 288524 w 297420"/>
                <a:gd name="connsiteY36" fmla="*/ 475382 h 788066"/>
                <a:gd name="connsiteX37" fmla="*/ 285981 w 297420"/>
                <a:gd name="connsiteY37" fmla="*/ 475382 h 788066"/>
                <a:gd name="connsiteX38" fmla="*/ 288524 w 297420"/>
                <a:gd name="connsiteY38" fmla="*/ 475382 h 788066"/>
                <a:gd name="connsiteX39" fmla="*/ 288524 w 297420"/>
                <a:gd name="connsiteY39" fmla="*/ 472840 h 788066"/>
                <a:gd name="connsiteX40" fmla="*/ 285981 w 297420"/>
                <a:gd name="connsiteY40" fmla="*/ 472840 h 788066"/>
                <a:gd name="connsiteX41" fmla="*/ 285981 w 297420"/>
                <a:gd name="connsiteY41" fmla="*/ 470298 h 788066"/>
                <a:gd name="connsiteX42" fmla="*/ 288524 w 297420"/>
                <a:gd name="connsiteY42" fmla="*/ 470298 h 788066"/>
                <a:gd name="connsiteX43" fmla="*/ 285981 w 297420"/>
                <a:gd name="connsiteY43" fmla="*/ 467756 h 788066"/>
                <a:gd name="connsiteX44" fmla="*/ 288524 w 297420"/>
                <a:gd name="connsiteY44" fmla="*/ 467756 h 788066"/>
                <a:gd name="connsiteX45" fmla="*/ 291066 w 297420"/>
                <a:gd name="connsiteY45" fmla="*/ 467756 h 788066"/>
                <a:gd name="connsiteX46" fmla="*/ 279626 w 297420"/>
                <a:gd name="connsiteY46" fmla="*/ 458858 h 788066"/>
                <a:gd name="connsiteX47" fmla="*/ 279626 w 297420"/>
                <a:gd name="connsiteY47" fmla="*/ 461400 h 788066"/>
                <a:gd name="connsiteX48" fmla="*/ 279626 w 297420"/>
                <a:gd name="connsiteY48" fmla="*/ 463943 h 788066"/>
                <a:gd name="connsiteX49" fmla="*/ 279626 w 297420"/>
                <a:gd name="connsiteY49" fmla="*/ 466485 h 788066"/>
                <a:gd name="connsiteX50" fmla="*/ 282168 w 297420"/>
                <a:gd name="connsiteY50" fmla="*/ 466485 h 788066"/>
                <a:gd name="connsiteX51" fmla="*/ 282168 w 297420"/>
                <a:gd name="connsiteY51" fmla="*/ 469026 h 788066"/>
                <a:gd name="connsiteX52" fmla="*/ 282168 w 297420"/>
                <a:gd name="connsiteY52" fmla="*/ 471569 h 788066"/>
                <a:gd name="connsiteX53" fmla="*/ 282168 w 297420"/>
                <a:gd name="connsiteY53" fmla="*/ 467756 h 788066"/>
                <a:gd name="connsiteX54" fmla="*/ 279626 w 297420"/>
                <a:gd name="connsiteY54" fmla="*/ 467756 h 788066"/>
                <a:gd name="connsiteX55" fmla="*/ 279626 w 297420"/>
                <a:gd name="connsiteY55" fmla="*/ 465213 h 788066"/>
                <a:gd name="connsiteX56" fmla="*/ 277084 w 297420"/>
                <a:gd name="connsiteY56" fmla="*/ 465213 h 788066"/>
                <a:gd name="connsiteX57" fmla="*/ 279626 w 297420"/>
                <a:gd name="connsiteY57" fmla="*/ 465213 h 788066"/>
                <a:gd name="connsiteX58" fmla="*/ 279626 w 297420"/>
                <a:gd name="connsiteY58" fmla="*/ 462671 h 788066"/>
                <a:gd name="connsiteX59" fmla="*/ 277084 w 297420"/>
                <a:gd name="connsiteY59" fmla="*/ 462671 h 788066"/>
                <a:gd name="connsiteX60" fmla="*/ 279626 w 297420"/>
                <a:gd name="connsiteY60" fmla="*/ 462671 h 788066"/>
                <a:gd name="connsiteX61" fmla="*/ 277084 w 297420"/>
                <a:gd name="connsiteY61" fmla="*/ 462671 h 788066"/>
                <a:gd name="connsiteX62" fmla="*/ 279626 w 297420"/>
                <a:gd name="connsiteY62" fmla="*/ 462671 h 788066"/>
                <a:gd name="connsiteX63" fmla="*/ 279626 w 297420"/>
                <a:gd name="connsiteY63" fmla="*/ 460130 h 788066"/>
                <a:gd name="connsiteX64" fmla="*/ 279626 w 297420"/>
                <a:gd name="connsiteY64" fmla="*/ 458858 h 788066"/>
                <a:gd name="connsiteX65" fmla="*/ 284711 w 297420"/>
                <a:gd name="connsiteY65" fmla="*/ 374967 h 788066"/>
                <a:gd name="connsiteX66" fmla="*/ 284711 w 297420"/>
                <a:gd name="connsiteY66" fmla="*/ 377510 h 788066"/>
                <a:gd name="connsiteX67" fmla="*/ 284711 w 297420"/>
                <a:gd name="connsiteY67" fmla="*/ 380051 h 788066"/>
                <a:gd name="connsiteX68" fmla="*/ 284711 w 297420"/>
                <a:gd name="connsiteY68" fmla="*/ 382593 h 788066"/>
                <a:gd name="connsiteX69" fmla="*/ 284711 w 297420"/>
                <a:gd name="connsiteY69" fmla="*/ 385136 h 788066"/>
                <a:gd name="connsiteX70" fmla="*/ 284711 w 297420"/>
                <a:gd name="connsiteY70" fmla="*/ 387678 h 788066"/>
                <a:gd name="connsiteX71" fmla="*/ 287253 w 297420"/>
                <a:gd name="connsiteY71" fmla="*/ 387678 h 788066"/>
                <a:gd name="connsiteX72" fmla="*/ 287253 w 297420"/>
                <a:gd name="connsiteY72" fmla="*/ 390220 h 788066"/>
                <a:gd name="connsiteX73" fmla="*/ 287253 w 297420"/>
                <a:gd name="connsiteY73" fmla="*/ 392762 h 788066"/>
                <a:gd name="connsiteX74" fmla="*/ 287253 w 297420"/>
                <a:gd name="connsiteY74" fmla="*/ 395304 h 788066"/>
                <a:gd name="connsiteX75" fmla="*/ 284711 w 297420"/>
                <a:gd name="connsiteY75" fmla="*/ 395304 h 788066"/>
                <a:gd name="connsiteX76" fmla="*/ 284711 w 297420"/>
                <a:gd name="connsiteY76" fmla="*/ 397846 h 788066"/>
                <a:gd name="connsiteX77" fmla="*/ 284711 w 297420"/>
                <a:gd name="connsiteY77" fmla="*/ 400389 h 788066"/>
                <a:gd name="connsiteX78" fmla="*/ 282168 w 297420"/>
                <a:gd name="connsiteY78" fmla="*/ 402931 h 788066"/>
                <a:gd name="connsiteX79" fmla="*/ 282168 w 297420"/>
                <a:gd name="connsiteY79" fmla="*/ 405473 h 788066"/>
                <a:gd name="connsiteX80" fmla="*/ 282168 w 297420"/>
                <a:gd name="connsiteY80" fmla="*/ 408015 h 788066"/>
                <a:gd name="connsiteX81" fmla="*/ 279626 w 297420"/>
                <a:gd name="connsiteY81" fmla="*/ 408015 h 788066"/>
                <a:gd name="connsiteX82" fmla="*/ 279626 w 297420"/>
                <a:gd name="connsiteY82" fmla="*/ 410557 h 788066"/>
                <a:gd name="connsiteX83" fmla="*/ 279626 w 297420"/>
                <a:gd name="connsiteY83" fmla="*/ 413100 h 788066"/>
                <a:gd name="connsiteX84" fmla="*/ 279626 w 297420"/>
                <a:gd name="connsiteY84" fmla="*/ 415642 h 788066"/>
                <a:gd name="connsiteX85" fmla="*/ 277084 w 297420"/>
                <a:gd name="connsiteY85" fmla="*/ 418183 h 788066"/>
                <a:gd name="connsiteX86" fmla="*/ 277084 w 297420"/>
                <a:gd name="connsiteY86" fmla="*/ 420726 h 788066"/>
                <a:gd name="connsiteX87" fmla="*/ 279626 w 297420"/>
                <a:gd name="connsiteY87" fmla="*/ 420726 h 788066"/>
                <a:gd name="connsiteX88" fmla="*/ 279626 w 297420"/>
                <a:gd name="connsiteY88" fmla="*/ 423268 h 788066"/>
                <a:gd name="connsiteX89" fmla="*/ 277084 w 297420"/>
                <a:gd name="connsiteY89" fmla="*/ 423268 h 788066"/>
                <a:gd name="connsiteX90" fmla="*/ 277084 w 297420"/>
                <a:gd name="connsiteY90" fmla="*/ 416913 h 788066"/>
                <a:gd name="connsiteX91" fmla="*/ 274543 w 297420"/>
                <a:gd name="connsiteY91" fmla="*/ 416913 h 788066"/>
                <a:gd name="connsiteX92" fmla="*/ 274543 w 297420"/>
                <a:gd name="connsiteY92" fmla="*/ 414370 h 788066"/>
                <a:gd name="connsiteX93" fmla="*/ 274543 w 297420"/>
                <a:gd name="connsiteY93" fmla="*/ 411828 h 788066"/>
                <a:gd name="connsiteX94" fmla="*/ 274543 w 297420"/>
                <a:gd name="connsiteY94" fmla="*/ 409286 h 788066"/>
                <a:gd name="connsiteX95" fmla="*/ 274543 w 297420"/>
                <a:gd name="connsiteY95" fmla="*/ 406744 h 788066"/>
                <a:gd name="connsiteX96" fmla="*/ 274543 w 297420"/>
                <a:gd name="connsiteY96" fmla="*/ 404202 h 788066"/>
                <a:gd name="connsiteX97" fmla="*/ 277084 w 297420"/>
                <a:gd name="connsiteY97" fmla="*/ 401660 h 788066"/>
                <a:gd name="connsiteX98" fmla="*/ 277084 w 297420"/>
                <a:gd name="connsiteY98" fmla="*/ 399117 h 788066"/>
                <a:gd name="connsiteX99" fmla="*/ 277084 w 297420"/>
                <a:gd name="connsiteY99" fmla="*/ 396576 h 788066"/>
                <a:gd name="connsiteX100" fmla="*/ 277084 w 297420"/>
                <a:gd name="connsiteY100" fmla="*/ 394033 h 788066"/>
                <a:gd name="connsiteX101" fmla="*/ 277084 w 297420"/>
                <a:gd name="connsiteY101" fmla="*/ 396576 h 788066"/>
                <a:gd name="connsiteX102" fmla="*/ 274543 w 297420"/>
                <a:gd name="connsiteY102" fmla="*/ 396576 h 788066"/>
                <a:gd name="connsiteX103" fmla="*/ 274543 w 297420"/>
                <a:gd name="connsiteY103" fmla="*/ 394033 h 788066"/>
                <a:gd name="connsiteX104" fmla="*/ 274543 w 297420"/>
                <a:gd name="connsiteY104" fmla="*/ 396576 h 788066"/>
                <a:gd name="connsiteX105" fmla="*/ 274543 w 297420"/>
                <a:gd name="connsiteY105" fmla="*/ 394033 h 788066"/>
                <a:gd name="connsiteX106" fmla="*/ 277084 w 297420"/>
                <a:gd name="connsiteY106" fmla="*/ 394033 h 788066"/>
                <a:gd name="connsiteX107" fmla="*/ 277084 w 297420"/>
                <a:gd name="connsiteY107" fmla="*/ 391491 h 788066"/>
                <a:gd name="connsiteX108" fmla="*/ 279626 w 297420"/>
                <a:gd name="connsiteY108" fmla="*/ 391491 h 788066"/>
                <a:gd name="connsiteX109" fmla="*/ 279626 w 297420"/>
                <a:gd name="connsiteY109" fmla="*/ 391491 h 788066"/>
                <a:gd name="connsiteX110" fmla="*/ 282168 w 297420"/>
                <a:gd name="connsiteY110" fmla="*/ 391491 h 788066"/>
                <a:gd name="connsiteX111" fmla="*/ 282168 w 297420"/>
                <a:gd name="connsiteY111" fmla="*/ 388949 h 788066"/>
                <a:gd name="connsiteX112" fmla="*/ 282168 w 297420"/>
                <a:gd name="connsiteY112" fmla="*/ 386407 h 788066"/>
                <a:gd name="connsiteX113" fmla="*/ 284711 w 297420"/>
                <a:gd name="connsiteY113" fmla="*/ 386407 h 788066"/>
                <a:gd name="connsiteX114" fmla="*/ 284711 w 297420"/>
                <a:gd name="connsiteY114" fmla="*/ 383865 h 788066"/>
                <a:gd name="connsiteX115" fmla="*/ 282168 w 297420"/>
                <a:gd name="connsiteY115" fmla="*/ 383865 h 788066"/>
                <a:gd name="connsiteX116" fmla="*/ 282168 w 297420"/>
                <a:gd name="connsiteY116" fmla="*/ 381323 h 788066"/>
                <a:gd name="connsiteX117" fmla="*/ 279626 w 297420"/>
                <a:gd name="connsiteY117" fmla="*/ 378780 h 788066"/>
                <a:gd name="connsiteX118" fmla="*/ 282168 w 297420"/>
                <a:gd name="connsiteY118" fmla="*/ 378780 h 788066"/>
                <a:gd name="connsiteX119" fmla="*/ 282168 w 297420"/>
                <a:gd name="connsiteY119" fmla="*/ 376238 h 788066"/>
                <a:gd name="connsiteX120" fmla="*/ 284711 w 297420"/>
                <a:gd name="connsiteY120" fmla="*/ 376238 h 788066"/>
                <a:gd name="connsiteX121" fmla="*/ 284711 w 297420"/>
                <a:gd name="connsiteY121" fmla="*/ 374967 h 788066"/>
                <a:gd name="connsiteX122" fmla="*/ 200822 w 297420"/>
                <a:gd name="connsiteY122" fmla="*/ 354630 h 788066"/>
                <a:gd name="connsiteX123" fmla="*/ 205907 w 297420"/>
                <a:gd name="connsiteY123" fmla="*/ 357172 h 788066"/>
                <a:gd name="connsiteX124" fmla="*/ 208449 w 297420"/>
                <a:gd name="connsiteY124" fmla="*/ 357172 h 788066"/>
                <a:gd name="connsiteX125" fmla="*/ 210991 w 297420"/>
                <a:gd name="connsiteY125" fmla="*/ 354630 h 788066"/>
                <a:gd name="connsiteX126" fmla="*/ 213533 w 297420"/>
                <a:gd name="connsiteY126" fmla="*/ 354630 h 788066"/>
                <a:gd name="connsiteX127" fmla="*/ 216075 w 297420"/>
                <a:gd name="connsiteY127" fmla="*/ 352088 h 788066"/>
                <a:gd name="connsiteX128" fmla="*/ 218617 w 297420"/>
                <a:gd name="connsiteY128" fmla="*/ 352088 h 788066"/>
                <a:gd name="connsiteX129" fmla="*/ 221159 w 297420"/>
                <a:gd name="connsiteY129" fmla="*/ 352088 h 788066"/>
                <a:gd name="connsiteX130" fmla="*/ 221159 w 297420"/>
                <a:gd name="connsiteY130" fmla="*/ 349546 h 788066"/>
                <a:gd name="connsiteX131" fmla="*/ 221159 w 297420"/>
                <a:gd name="connsiteY131" fmla="*/ 347003 h 788066"/>
                <a:gd name="connsiteX132" fmla="*/ 223701 w 297420"/>
                <a:gd name="connsiteY132" fmla="*/ 347003 h 788066"/>
                <a:gd name="connsiteX133" fmla="*/ 223701 w 297420"/>
                <a:gd name="connsiteY133" fmla="*/ 349546 h 788066"/>
                <a:gd name="connsiteX134" fmla="*/ 223701 w 297420"/>
                <a:gd name="connsiteY134" fmla="*/ 352088 h 788066"/>
                <a:gd name="connsiteX135" fmla="*/ 223701 w 297420"/>
                <a:gd name="connsiteY135" fmla="*/ 349546 h 788066"/>
                <a:gd name="connsiteX136" fmla="*/ 223701 w 297420"/>
                <a:gd name="connsiteY136" fmla="*/ 352088 h 788066"/>
                <a:gd name="connsiteX137" fmla="*/ 223701 w 297420"/>
                <a:gd name="connsiteY137" fmla="*/ 349546 h 788066"/>
                <a:gd name="connsiteX138" fmla="*/ 226243 w 297420"/>
                <a:gd name="connsiteY138" fmla="*/ 349546 h 788066"/>
                <a:gd name="connsiteX139" fmla="*/ 223701 w 297420"/>
                <a:gd name="connsiteY139" fmla="*/ 349546 h 788066"/>
                <a:gd name="connsiteX140" fmla="*/ 223701 w 297420"/>
                <a:gd name="connsiteY140" fmla="*/ 352088 h 788066"/>
                <a:gd name="connsiteX141" fmla="*/ 223701 w 297420"/>
                <a:gd name="connsiteY141" fmla="*/ 349546 h 788066"/>
                <a:gd name="connsiteX142" fmla="*/ 223701 w 297420"/>
                <a:gd name="connsiteY142" fmla="*/ 352088 h 788066"/>
                <a:gd name="connsiteX143" fmla="*/ 223701 w 297420"/>
                <a:gd name="connsiteY143" fmla="*/ 349546 h 788066"/>
                <a:gd name="connsiteX144" fmla="*/ 226243 w 297420"/>
                <a:gd name="connsiteY144" fmla="*/ 349546 h 788066"/>
                <a:gd name="connsiteX145" fmla="*/ 226243 w 297420"/>
                <a:gd name="connsiteY145" fmla="*/ 352088 h 788066"/>
                <a:gd name="connsiteX146" fmla="*/ 223701 w 297420"/>
                <a:gd name="connsiteY146" fmla="*/ 352088 h 788066"/>
                <a:gd name="connsiteX147" fmla="*/ 226243 w 297420"/>
                <a:gd name="connsiteY147" fmla="*/ 352088 h 788066"/>
                <a:gd name="connsiteX148" fmla="*/ 226243 w 297420"/>
                <a:gd name="connsiteY148" fmla="*/ 349546 h 788066"/>
                <a:gd name="connsiteX149" fmla="*/ 226243 w 297420"/>
                <a:gd name="connsiteY149" fmla="*/ 352088 h 788066"/>
                <a:gd name="connsiteX150" fmla="*/ 226243 w 297420"/>
                <a:gd name="connsiteY150" fmla="*/ 349546 h 788066"/>
                <a:gd name="connsiteX151" fmla="*/ 226243 w 297420"/>
                <a:gd name="connsiteY151" fmla="*/ 352088 h 788066"/>
                <a:gd name="connsiteX152" fmla="*/ 228785 w 297420"/>
                <a:gd name="connsiteY152" fmla="*/ 352088 h 788066"/>
                <a:gd name="connsiteX153" fmla="*/ 226243 w 297420"/>
                <a:gd name="connsiteY153" fmla="*/ 352088 h 788066"/>
                <a:gd name="connsiteX154" fmla="*/ 228785 w 297420"/>
                <a:gd name="connsiteY154" fmla="*/ 352088 h 788066"/>
                <a:gd name="connsiteX155" fmla="*/ 226243 w 297420"/>
                <a:gd name="connsiteY155" fmla="*/ 352088 h 788066"/>
                <a:gd name="connsiteX156" fmla="*/ 228785 w 297420"/>
                <a:gd name="connsiteY156" fmla="*/ 352088 h 788066"/>
                <a:gd name="connsiteX157" fmla="*/ 228785 w 297420"/>
                <a:gd name="connsiteY157" fmla="*/ 349546 h 788066"/>
                <a:gd name="connsiteX158" fmla="*/ 231327 w 297420"/>
                <a:gd name="connsiteY158" fmla="*/ 349546 h 788066"/>
                <a:gd name="connsiteX159" fmla="*/ 231327 w 297420"/>
                <a:gd name="connsiteY159" fmla="*/ 352088 h 788066"/>
                <a:gd name="connsiteX160" fmla="*/ 233869 w 297420"/>
                <a:gd name="connsiteY160" fmla="*/ 352088 h 788066"/>
                <a:gd name="connsiteX161" fmla="*/ 231327 w 297420"/>
                <a:gd name="connsiteY161" fmla="*/ 352088 h 788066"/>
                <a:gd name="connsiteX162" fmla="*/ 233869 w 297420"/>
                <a:gd name="connsiteY162" fmla="*/ 352088 h 788066"/>
                <a:gd name="connsiteX163" fmla="*/ 233869 w 297420"/>
                <a:gd name="connsiteY163" fmla="*/ 349546 h 788066"/>
                <a:gd name="connsiteX164" fmla="*/ 231327 w 297420"/>
                <a:gd name="connsiteY164" fmla="*/ 349546 h 788066"/>
                <a:gd name="connsiteX165" fmla="*/ 231327 w 297420"/>
                <a:gd name="connsiteY165" fmla="*/ 347003 h 788066"/>
                <a:gd name="connsiteX166" fmla="*/ 233869 w 297420"/>
                <a:gd name="connsiteY166" fmla="*/ 347003 h 788066"/>
                <a:gd name="connsiteX167" fmla="*/ 233869 w 297420"/>
                <a:gd name="connsiteY167" fmla="*/ 349546 h 788066"/>
                <a:gd name="connsiteX168" fmla="*/ 233869 w 297420"/>
                <a:gd name="connsiteY168" fmla="*/ 352088 h 788066"/>
                <a:gd name="connsiteX169" fmla="*/ 233869 w 297420"/>
                <a:gd name="connsiteY169" fmla="*/ 349546 h 788066"/>
                <a:gd name="connsiteX170" fmla="*/ 236412 w 297420"/>
                <a:gd name="connsiteY170" fmla="*/ 349546 h 788066"/>
                <a:gd name="connsiteX171" fmla="*/ 231327 w 297420"/>
                <a:gd name="connsiteY171" fmla="*/ 349546 h 788066"/>
                <a:gd name="connsiteX172" fmla="*/ 233869 w 297420"/>
                <a:gd name="connsiteY172" fmla="*/ 349546 h 788066"/>
                <a:gd name="connsiteX173" fmla="*/ 231327 w 297420"/>
                <a:gd name="connsiteY173" fmla="*/ 349546 h 788066"/>
                <a:gd name="connsiteX174" fmla="*/ 233869 w 297420"/>
                <a:gd name="connsiteY174" fmla="*/ 349546 h 788066"/>
                <a:gd name="connsiteX175" fmla="*/ 231327 w 297420"/>
                <a:gd name="connsiteY175" fmla="*/ 349546 h 788066"/>
                <a:gd name="connsiteX176" fmla="*/ 233869 w 297420"/>
                <a:gd name="connsiteY176" fmla="*/ 349546 h 788066"/>
                <a:gd name="connsiteX177" fmla="*/ 233869 w 297420"/>
                <a:gd name="connsiteY177" fmla="*/ 352088 h 788066"/>
                <a:gd name="connsiteX178" fmla="*/ 233869 w 297420"/>
                <a:gd name="connsiteY178" fmla="*/ 354630 h 788066"/>
                <a:gd name="connsiteX179" fmla="*/ 236412 w 297420"/>
                <a:gd name="connsiteY179" fmla="*/ 354630 h 788066"/>
                <a:gd name="connsiteX180" fmla="*/ 236412 w 297420"/>
                <a:gd name="connsiteY180" fmla="*/ 357172 h 788066"/>
                <a:gd name="connsiteX181" fmla="*/ 238953 w 297420"/>
                <a:gd name="connsiteY181" fmla="*/ 357172 h 788066"/>
                <a:gd name="connsiteX182" fmla="*/ 238953 w 297420"/>
                <a:gd name="connsiteY182" fmla="*/ 354630 h 788066"/>
                <a:gd name="connsiteX183" fmla="*/ 236412 w 297420"/>
                <a:gd name="connsiteY183" fmla="*/ 354630 h 788066"/>
                <a:gd name="connsiteX184" fmla="*/ 238953 w 297420"/>
                <a:gd name="connsiteY184" fmla="*/ 354630 h 788066"/>
                <a:gd name="connsiteX185" fmla="*/ 238953 w 297420"/>
                <a:gd name="connsiteY185" fmla="*/ 357172 h 788066"/>
                <a:gd name="connsiteX186" fmla="*/ 238953 w 297420"/>
                <a:gd name="connsiteY186" fmla="*/ 359714 h 788066"/>
                <a:gd name="connsiteX187" fmla="*/ 241495 w 297420"/>
                <a:gd name="connsiteY187" fmla="*/ 359714 h 788066"/>
                <a:gd name="connsiteX188" fmla="*/ 241495 w 297420"/>
                <a:gd name="connsiteY188" fmla="*/ 362257 h 788066"/>
                <a:gd name="connsiteX189" fmla="*/ 241495 w 297420"/>
                <a:gd name="connsiteY189" fmla="*/ 364799 h 788066"/>
                <a:gd name="connsiteX190" fmla="*/ 241495 w 297420"/>
                <a:gd name="connsiteY190" fmla="*/ 367340 h 788066"/>
                <a:gd name="connsiteX191" fmla="*/ 244038 w 297420"/>
                <a:gd name="connsiteY191" fmla="*/ 369883 h 788066"/>
                <a:gd name="connsiteX192" fmla="*/ 244038 w 297420"/>
                <a:gd name="connsiteY192" fmla="*/ 372425 h 788066"/>
                <a:gd name="connsiteX193" fmla="*/ 244038 w 297420"/>
                <a:gd name="connsiteY193" fmla="*/ 369883 h 788066"/>
                <a:gd name="connsiteX194" fmla="*/ 241495 w 297420"/>
                <a:gd name="connsiteY194" fmla="*/ 369883 h 788066"/>
                <a:gd name="connsiteX195" fmla="*/ 241495 w 297420"/>
                <a:gd name="connsiteY195" fmla="*/ 372425 h 788066"/>
                <a:gd name="connsiteX196" fmla="*/ 244038 w 297420"/>
                <a:gd name="connsiteY196" fmla="*/ 372425 h 788066"/>
                <a:gd name="connsiteX197" fmla="*/ 244038 w 297420"/>
                <a:gd name="connsiteY197" fmla="*/ 369883 h 788066"/>
                <a:gd name="connsiteX198" fmla="*/ 244038 w 297420"/>
                <a:gd name="connsiteY198" fmla="*/ 372425 h 788066"/>
                <a:gd name="connsiteX199" fmla="*/ 246580 w 297420"/>
                <a:gd name="connsiteY199" fmla="*/ 372425 h 788066"/>
                <a:gd name="connsiteX200" fmla="*/ 246580 w 297420"/>
                <a:gd name="connsiteY200" fmla="*/ 374967 h 788066"/>
                <a:gd name="connsiteX201" fmla="*/ 249122 w 297420"/>
                <a:gd name="connsiteY201" fmla="*/ 377510 h 788066"/>
                <a:gd name="connsiteX202" fmla="*/ 249122 w 297420"/>
                <a:gd name="connsiteY202" fmla="*/ 374967 h 788066"/>
                <a:gd name="connsiteX203" fmla="*/ 249122 w 297420"/>
                <a:gd name="connsiteY203" fmla="*/ 377510 h 788066"/>
                <a:gd name="connsiteX204" fmla="*/ 251663 w 297420"/>
                <a:gd name="connsiteY204" fmla="*/ 377510 h 788066"/>
                <a:gd name="connsiteX205" fmla="*/ 251663 w 297420"/>
                <a:gd name="connsiteY205" fmla="*/ 380051 h 788066"/>
                <a:gd name="connsiteX206" fmla="*/ 254206 w 297420"/>
                <a:gd name="connsiteY206" fmla="*/ 380051 h 788066"/>
                <a:gd name="connsiteX207" fmla="*/ 256748 w 297420"/>
                <a:gd name="connsiteY207" fmla="*/ 380051 h 788066"/>
                <a:gd name="connsiteX208" fmla="*/ 256748 w 297420"/>
                <a:gd name="connsiteY208" fmla="*/ 382593 h 788066"/>
                <a:gd name="connsiteX209" fmla="*/ 256748 w 297420"/>
                <a:gd name="connsiteY209" fmla="*/ 380051 h 788066"/>
                <a:gd name="connsiteX210" fmla="*/ 256748 w 297420"/>
                <a:gd name="connsiteY210" fmla="*/ 382593 h 788066"/>
                <a:gd name="connsiteX211" fmla="*/ 259290 w 297420"/>
                <a:gd name="connsiteY211" fmla="*/ 382593 h 788066"/>
                <a:gd name="connsiteX212" fmla="*/ 259290 w 297420"/>
                <a:gd name="connsiteY212" fmla="*/ 385136 h 788066"/>
                <a:gd name="connsiteX213" fmla="*/ 259290 w 297420"/>
                <a:gd name="connsiteY213" fmla="*/ 382593 h 788066"/>
                <a:gd name="connsiteX214" fmla="*/ 259290 w 297420"/>
                <a:gd name="connsiteY214" fmla="*/ 385136 h 788066"/>
                <a:gd name="connsiteX215" fmla="*/ 259290 w 297420"/>
                <a:gd name="connsiteY215" fmla="*/ 387678 h 788066"/>
                <a:gd name="connsiteX216" fmla="*/ 259290 w 297420"/>
                <a:gd name="connsiteY216" fmla="*/ 390220 h 788066"/>
                <a:gd name="connsiteX217" fmla="*/ 259290 w 297420"/>
                <a:gd name="connsiteY217" fmla="*/ 392762 h 788066"/>
                <a:gd name="connsiteX218" fmla="*/ 261832 w 297420"/>
                <a:gd name="connsiteY218" fmla="*/ 392762 h 788066"/>
                <a:gd name="connsiteX219" fmla="*/ 261832 w 297420"/>
                <a:gd name="connsiteY219" fmla="*/ 395304 h 788066"/>
                <a:gd name="connsiteX220" fmla="*/ 261832 w 297420"/>
                <a:gd name="connsiteY220" fmla="*/ 397846 h 788066"/>
                <a:gd name="connsiteX221" fmla="*/ 264374 w 297420"/>
                <a:gd name="connsiteY221" fmla="*/ 397846 h 788066"/>
                <a:gd name="connsiteX222" fmla="*/ 264374 w 297420"/>
                <a:gd name="connsiteY222" fmla="*/ 400389 h 788066"/>
                <a:gd name="connsiteX223" fmla="*/ 264374 w 297420"/>
                <a:gd name="connsiteY223" fmla="*/ 397846 h 788066"/>
                <a:gd name="connsiteX224" fmla="*/ 261832 w 297420"/>
                <a:gd name="connsiteY224" fmla="*/ 397846 h 788066"/>
                <a:gd name="connsiteX225" fmla="*/ 261832 w 297420"/>
                <a:gd name="connsiteY225" fmla="*/ 400389 h 788066"/>
                <a:gd name="connsiteX226" fmla="*/ 261832 w 297420"/>
                <a:gd name="connsiteY226" fmla="*/ 397846 h 788066"/>
                <a:gd name="connsiteX227" fmla="*/ 261832 w 297420"/>
                <a:gd name="connsiteY227" fmla="*/ 400389 h 788066"/>
                <a:gd name="connsiteX228" fmla="*/ 264374 w 297420"/>
                <a:gd name="connsiteY228" fmla="*/ 400389 h 788066"/>
                <a:gd name="connsiteX229" fmla="*/ 264374 w 297420"/>
                <a:gd name="connsiteY229" fmla="*/ 402931 h 788066"/>
                <a:gd name="connsiteX230" fmla="*/ 266916 w 297420"/>
                <a:gd name="connsiteY230" fmla="*/ 402931 h 788066"/>
                <a:gd name="connsiteX231" fmla="*/ 269458 w 297420"/>
                <a:gd name="connsiteY231" fmla="*/ 402931 h 788066"/>
                <a:gd name="connsiteX232" fmla="*/ 272000 w 297420"/>
                <a:gd name="connsiteY232" fmla="*/ 402931 h 788066"/>
                <a:gd name="connsiteX233" fmla="*/ 274543 w 297420"/>
                <a:gd name="connsiteY233" fmla="*/ 402931 h 788066"/>
                <a:gd name="connsiteX234" fmla="*/ 274543 w 297420"/>
                <a:gd name="connsiteY234" fmla="*/ 405473 h 788066"/>
                <a:gd name="connsiteX235" fmla="*/ 274543 w 297420"/>
                <a:gd name="connsiteY235" fmla="*/ 408015 h 788066"/>
                <a:gd name="connsiteX236" fmla="*/ 274543 w 297420"/>
                <a:gd name="connsiteY236" fmla="*/ 410557 h 788066"/>
                <a:gd name="connsiteX237" fmla="*/ 269458 w 297420"/>
                <a:gd name="connsiteY237" fmla="*/ 410557 h 788066"/>
                <a:gd name="connsiteX238" fmla="*/ 269458 w 297420"/>
                <a:gd name="connsiteY238" fmla="*/ 413100 h 788066"/>
                <a:gd name="connsiteX239" fmla="*/ 272000 w 297420"/>
                <a:gd name="connsiteY239" fmla="*/ 413100 h 788066"/>
                <a:gd name="connsiteX240" fmla="*/ 272000 w 297420"/>
                <a:gd name="connsiteY240" fmla="*/ 410557 h 788066"/>
                <a:gd name="connsiteX241" fmla="*/ 274543 w 297420"/>
                <a:gd name="connsiteY241" fmla="*/ 410557 h 788066"/>
                <a:gd name="connsiteX242" fmla="*/ 272000 w 297420"/>
                <a:gd name="connsiteY242" fmla="*/ 410557 h 788066"/>
                <a:gd name="connsiteX243" fmla="*/ 272000 w 297420"/>
                <a:gd name="connsiteY243" fmla="*/ 413100 h 788066"/>
                <a:gd name="connsiteX244" fmla="*/ 272000 w 297420"/>
                <a:gd name="connsiteY244" fmla="*/ 415642 h 788066"/>
                <a:gd name="connsiteX245" fmla="*/ 272000 w 297420"/>
                <a:gd name="connsiteY245" fmla="*/ 418183 h 788066"/>
                <a:gd name="connsiteX246" fmla="*/ 272000 w 297420"/>
                <a:gd name="connsiteY246" fmla="*/ 420726 h 788066"/>
                <a:gd name="connsiteX247" fmla="*/ 272000 w 297420"/>
                <a:gd name="connsiteY247" fmla="*/ 423268 h 788066"/>
                <a:gd name="connsiteX248" fmla="*/ 274543 w 297420"/>
                <a:gd name="connsiteY248" fmla="*/ 423268 h 788066"/>
                <a:gd name="connsiteX249" fmla="*/ 274543 w 297420"/>
                <a:gd name="connsiteY249" fmla="*/ 425810 h 788066"/>
                <a:gd name="connsiteX250" fmla="*/ 274543 w 297420"/>
                <a:gd name="connsiteY250" fmla="*/ 416913 h 788066"/>
                <a:gd name="connsiteX251" fmla="*/ 274543 w 297420"/>
                <a:gd name="connsiteY251" fmla="*/ 419455 h 788066"/>
                <a:gd name="connsiteX252" fmla="*/ 274543 w 297420"/>
                <a:gd name="connsiteY252" fmla="*/ 416913 h 788066"/>
                <a:gd name="connsiteX253" fmla="*/ 274543 w 297420"/>
                <a:gd name="connsiteY253" fmla="*/ 419455 h 788066"/>
                <a:gd name="connsiteX254" fmla="*/ 272000 w 297420"/>
                <a:gd name="connsiteY254" fmla="*/ 419455 h 788066"/>
                <a:gd name="connsiteX255" fmla="*/ 274543 w 297420"/>
                <a:gd name="connsiteY255" fmla="*/ 419455 h 788066"/>
                <a:gd name="connsiteX256" fmla="*/ 272000 w 297420"/>
                <a:gd name="connsiteY256" fmla="*/ 419455 h 788066"/>
                <a:gd name="connsiteX257" fmla="*/ 274543 w 297420"/>
                <a:gd name="connsiteY257" fmla="*/ 419455 h 788066"/>
                <a:gd name="connsiteX258" fmla="*/ 277084 w 297420"/>
                <a:gd name="connsiteY258" fmla="*/ 421997 h 788066"/>
                <a:gd name="connsiteX259" fmla="*/ 274543 w 297420"/>
                <a:gd name="connsiteY259" fmla="*/ 421997 h 788066"/>
                <a:gd name="connsiteX260" fmla="*/ 277084 w 297420"/>
                <a:gd name="connsiteY260" fmla="*/ 421997 h 788066"/>
                <a:gd name="connsiteX261" fmla="*/ 277084 w 297420"/>
                <a:gd name="connsiteY261" fmla="*/ 424539 h 788066"/>
                <a:gd name="connsiteX262" fmla="*/ 274543 w 297420"/>
                <a:gd name="connsiteY262" fmla="*/ 424539 h 788066"/>
                <a:gd name="connsiteX263" fmla="*/ 277084 w 297420"/>
                <a:gd name="connsiteY263" fmla="*/ 424539 h 788066"/>
                <a:gd name="connsiteX264" fmla="*/ 274543 w 297420"/>
                <a:gd name="connsiteY264" fmla="*/ 424539 h 788066"/>
                <a:gd name="connsiteX265" fmla="*/ 277084 w 297420"/>
                <a:gd name="connsiteY265" fmla="*/ 424539 h 788066"/>
                <a:gd name="connsiteX266" fmla="*/ 277084 w 297420"/>
                <a:gd name="connsiteY266" fmla="*/ 427081 h 788066"/>
                <a:gd name="connsiteX267" fmla="*/ 274543 w 297420"/>
                <a:gd name="connsiteY267" fmla="*/ 427081 h 788066"/>
                <a:gd name="connsiteX268" fmla="*/ 277084 w 297420"/>
                <a:gd name="connsiteY268" fmla="*/ 427081 h 788066"/>
                <a:gd name="connsiteX269" fmla="*/ 277084 w 297420"/>
                <a:gd name="connsiteY269" fmla="*/ 424539 h 788066"/>
                <a:gd name="connsiteX270" fmla="*/ 277084 w 297420"/>
                <a:gd name="connsiteY270" fmla="*/ 427081 h 788066"/>
                <a:gd name="connsiteX271" fmla="*/ 277084 w 297420"/>
                <a:gd name="connsiteY271" fmla="*/ 424539 h 788066"/>
                <a:gd name="connsiteX272" fmla="*/ 277084 w 297420"/>
                <a:gd name="connsiteY272" fmla="*/ 427081 h 788066"/>
                <a:gd name="connsiteX273" fmla="*/ 277084 w 297420"/>
                <a:gd name="connsiteY273" fmla="*/ 424539 h 788066"/>
                <a:gd name="connsiteX274" fmla="*/ 277084 w 297420"/>
                <a:gd name="connsiteY274" fmla="*/ 421997 h 788066"/>
                <a:gd name="connsiteX275" fmla="*/ 277084 w 297420"/>
                <a:gd name="connsiteY275" fmla="*/ 419455 h 788066"/>
                <a:gd name="connsiteX276" fmla="*/ 277084 w 297420"/>
                <a:gd name="connsiteY276" fmla="*/ 421997 h 788066"/>
                <a:gd name="connsiteX277" fmla="*/ 279626 w 297420"/>
                <a:gd name="connsiteY277" fmla="*/ 421997 h 788066"/>
                <a:gd name="connsiteX278" fmla="*/ 279626 w 297420"/>
                <a:gd name="connsiteY278" fmla="*/ 424539 h 788066"/>
                <a:gd name="connsiteX279" fmla="*/ 279626 w 297420"/>
                <a:gd name="connsiteY279" fmla="*/ 427081 h 788066"/>
                <a:gd name="connsiteX280" fmla="*/ 282168 w 297420"/>
                <a:gd name="connsiteY280" fmla="*/ 427081 h 788066"/>
                <a:gd name="connsiteX281" fmla="*/ 282168 w 297420"/>
                <a:gd name="connsiteY281" fmla="*/ 424539 h 788066"/>
                <a:gd name="connsiteX282" fmla="*/ 282168 w 297420"/>
                <a:gd name="connsiteY282" fmla="*/ 427081 h 788066"/>
                <a:gd name="connsiteX283" fmla="*/ 282168 w 297420"/>
                <a:gd name="connsiteY283" fmla="*/ 429623 h 788066"/>
                <a:gd name="connsiteX284" fmla="*/ 279626 w 297420"/>
                <a:gd name="connsiteY284" fmla="*/ 429623 h 788066"/>
                <a:gd name="connsiteX285" fmla="*/ 279626 w 297420"/>
                <a:gd name="connsiteY285" fmla="*/ 432166 h 788066"/>
                <a:gd name="connsiteX286" fmla="*/ 279626 w 297420"/>
                <a:gd name="connsiteY286" fmla="*/ 434708 h 788066"/>
                <a:gd name="connsiteX287" fmla="*/ 279626 w 297420"/>
                <a:gd name="connsiteY287" fmla="*/ 437250 h 788066"/>
                <a:gd name="connsiteX288" fmla="*/ 277084 w 297420"/>
                <a:gd name="connsiteY288" fmla="*/ 437250 h 788066"/>
                <a:gd name="connsiteX289" fmla="*/ 277084 w 297420"/>
                <a:gd name="connsiteY289" fmla="*/ 439792 h 788066"/>
                <a:gd name="connsiteX290" fmla="*/ 277084 w 297420"/>
                <a:gd name="connsiteY290" fmla="*/ 442334 h 788066"/>
                <a:gd name="connsiteX291" fmla="*/ 277084 w 297420"/>
                <a:gd name="connsiteY291" fmla="*/ 444876 h 788066"/>
                <a:gd name="connsiteX292" fmla="*/ 279626 w 297420"/>
                <a:gd name="connsiteY292" fmla="*/ 444876 h 788066"/>
                <a:gd name="connsiteX293" fmla="*/ 279626 w 297420"/>
                <a:gd name="connsiteY293" fmla="*/ 447419 h 788066"/>
                <a:gd name="connsiteX294" fmla="*/ 279626 w 297420"/>
                <a:gd name="connsiteY294" fmla="*/ 449960 h 788066"/>
                <a:gd name="connsiteX295" fmla="*/ 279626 w 297420"/>
                <a:gd name="connsiteY295" fmla="*/ 452503 h 788066"/>
                <a:gd name="connsiteX296" fmla="*/ 279626 w 297420"/>
                <a:gd name="connsiteY296" fmla="*/ 455045 h 788066"/>
                <a:gd name="connsiteX297" fmla="*/ 277084 w 297420"/>
                <a:gd name="connsiteY297" fmla="*/ 455045 h 788066"/>
                <a:gd name="connsiteX298" fmla="*/ 279626 w 297420"/>
                <a:gd name="connsiteY298" fmla="*/ 455045 h 788066"/>
                <a:gd name="connsiteX299" fmla="*/ 279626 w 297420"/>
                <a:gd name="connsiteY299" fmla="*/ 457587 h 788066"/>
                <a:gd name="connsiteX300" fmla="*/ 279626 w 297420"/>
                <a:gd name="connsiteY300" fmla="*/ 455045 h 788066"/>
                <a:gd name="connsiteX301" fmla="*/ 279626 w 297420"/>
                <a:gd name="connsiteY301" fmla="*/ 457587 h 788066"/>
                <a:gd name="connsiteX302" fmla="*/ 279626 w 297420"/>
                <a:gd name="connsiteY302" fmla="*/ 460130 h 788066"/>
                <a:gd name="connsiteX303" fmla="*/ 279626 w 297420"/>
                <a:gd name="connsiteY303" fmla="*/ 462671 h 788066"/>
                <a:gd name="connsiteX304" fmla="*/ 279626 w 297420"/>
                <a:gd name="connsiteY304" fmla="*/ 465213 h 788066"/>
                <a:gd name="connsiteX305" fmla="*/ 279626 w 297420"/>
                <a:gd name="connsiteY305" fmla="*/ 467756 h 788066"/>
                <a:gd name="connsiteX306" fmla="*/ 277084 w 297420"/>
                <a:gd name="connsiteY306" fmla="*/ 467756 h 788066"/>
                <a:gd name="connsiteX307" fmla="*/ 277084 w 297420"/>
                <a:gd name="connsiteY307" fmla="*/ 470298 h 788066"/>
                <a:gd name="connsiteX308" fmla="*/ 277084 w 297420"/>
                <a:gd name="connsiteY308" fmla="*/ 472840 h 788066"/>
                <a:gd name="connsiteX309" fmla="*/ 279626 w 297420"/>
                <a:gd name="connsiteY309" fmla="*/ 472840 h 788066"/>
                <a:gd name="connsiteX310" fmla="*/ 277084 w 297420"/>
                <a:gd name="connsiteY310" fmla="*/ 472840 h 788066"/>
                <a:gd name="connsiteX311" fmla="*/ 279626 w 297420"/>
                <a:gd name="connsiteY311" fmla="*/ 472840 h 788066"/>
                <a:gd name="connsiteX312" fmla="*/ 279626 w 297420"/>
                <a:gd name="connsiteY312" fmla="*/ 475382 h 788066"/>
                <a:gd name="connsiteX313" fmla="*/ 277084 w 297420"/>
                <a:gd name="connsiteY313" fmla="*/ 475382 h 788066"/>
                <a:gd name="connsiteX314" fmla="*/ 277084 w 297420"/>
                <a:gd name="connsiteY314" fmla="*/ 477924 h 788066"/>
                <a:gd name="connsiteX315" fmla="*/ 277084 w 297420"/>
                <a:gd name="connsiteY315" fmla="*/ 480466 h 788066"/>
                <a:gd name="connsiteX316" fmla="*/ 279626 w 297420"/>
                <a:gd name="connsiteY316" fmla="*/ 480466 h 788066"/>
                <a:gd name="connsiteX317" fmla="*/ 279626 w 297420"/>
                <a:gd name="connsiteY317" fmla="*/ 477924 h 788066"/>
                <a:gd name="connsiteX318" fmla="*/ 279626 w 297420"/>
                <a:gd name="connsiteY318" fmla="*/ 480466 h 788066"/>
                <a:gd name="connsiteX319" fmla="*/ 279626 w 297420"/>
                <a:gd name="connsiteY319" fmla="*/ 483009 h 788066"/>
                <a:gd name="connsiteX320" fmla="*/ 277084 w 297420"/>
                <a:gd name="connsiteY320" fmla="*/ 483009 h 788066"/>
                <a:gd name="connsiteX321" fmla="*/ 277084 w 297420"/>
                <a:gd name="connsiteY321" fmla="*/ 480466 h 788066"/>
                <a:gd name="connsiteX322" fmla="*/ 277084 w 297420"/>
                <a:gd name="connsiteY322" fmla="*/ 483009 h 788066"/>
                <a:gd name="connsiteX323" fmla="*/ 277084 w 297420"/>
                <a:gd name="connsiteY323" fmla="*/ 485551 h 788066"/>
                <a:gd name="connsiteX324" fmla="*/ 279626 w 297420"/>
                <a:gd name="connsiteY324" fmla="*/ 485551 h 788066"/>
                <a:gd name="connsiteX325" fmla="*/ 277084 w 297420"/>
                <a:gd name="connsiteY325" fmla="*/ 485551 h 788066"/>
                <a:gd name="connsiteX326" fmla="*/ 279626 w 297420"/>
                <a:gd name="connsiteY326" fmla="*/ 485551 h 788066"/>
                <a:gd name="connsiteX327" fmla="*/ 282168 w 297420"/>
                <a:gd name="connsiteY327" fmla="*/ 485551 h 788066"/>
                <a:gd name="connsiteX328" fmla="*/ 282168 w 297420"/>
                <a:gd name="connsiteY328" fmla="*/ 488093 h 788066"/>
                <a:gd name="connsiteX329" fmla="*/ 279626 w 297420"/>
                <a:gd name="connsiteY329" fmla="*/ 488093 h 788066"/>
                <a:gd name="connsiteX330" fmla="*/ 282168 w 297420"/>
                <a:gd name="connsiteY330" fmla="*/ 488093 h 788066"/>
                <a:gd name="connsiteX331" fmla="*/ 282168 w 297420"/>
                <a:gd name="connsiteY331" fmla="*/ 490635 h 788066"/>
                <a:gd name="connsiteX332" fmla="*/ 284711 w 297420"/>
                <a:gd name="connsiteY332" fmla="*/ 490635 h 788066"/>
                <a:gd name="connsiteX333" fmla="*/ 284711 w 297420"/>
                <a:gd name="connsiteY333" fmla="*/ 493177 h 788066"/>
                <a:gd name="connsiteX334" fmla="*/ 284711 w 297420"/>
                <a:gd name="connsiteY334" fmla="*/ 490635 h 788066"/>
                <a:gd name="connsiteX335" fmla="*/ 284711 w 297420"/>
                <a:gd name="connsiteY335" fmla="*/ 493177 h 788066"/>
                <a:gd name="connsiteX336" fmla="*/ 284711 w 297420"/>
                <a:gd name="connsiteY336" fmla="*/ 495719 h 788066"/>
                <a:gd name="connsiteX337" fmla="*/ 287253 w 297420"/>
                <a:gd name="connsiteY337" fmla="*/ 495719 h 788066"/>
                <a:gd name="connsiteX338" fmla="*/ 287253 w 297420"/>
                <a:gd name="connsiteY338" fmla="*/ 498262 h 788066"/>
                <a:gd name="connsiteX339" fmla="*/ 287253 w 297420"/>
                <a:gd name="connsiteY339" fmla="*/ 500803 h 788066"/>
                <a:gd name="connsiteX340" fmla="*/ 287253 w 297420"/>
                <a:gd name="connsiteY340" fmla="*/ 503346 h 788066"/>
                <a:gd name="connsiteX341" fmla="*/ 289794 w 297420"/>
                <a:gd name="connsiteY341" fmla="*/ 503346 h 788066"/>
                <a:gd name="connsiteX342" fmla="*/ 289794 w 297420"/>
                <a:gd name="connsiteY342" fmla="*/ 505888 h 788066"/>
                <a:gd name="connsiteX343" fmla="*/ 289794 w 297420"/>
                <a:gd name="connsiteY343" fmla="*/ 508430 h 788066"/>
                <a:gd name="connsiteX344" fmla="*/ 289794 w 297420"/>
                <a:gd name="connsiteY344" fmla="*/ 510973 h 788066"/>
                <a:gd name="connsiteX345" fmla="*/ 289794 w 297420"/>
                <a:gd name="connsiteY345" fmla="*/ 513514 h 788066"/>
                <a:gd name="connsiteX346" fmla="*/ 289794 w 297420"/>
                <a:gd name="connsiteY346" fmla="*/ 510973 h 788066"/>
                <a:gd name="connsiteX347" fmla="*/ 289794 w 297420"/>
                <a:gd name="connsiteY347" fmla="*/ 513514 h 788066"/>
                <a:gd name="connsiteX348" fmla="*/ 292336 w 297420"/>
                <a:gd name="connsiteY348" fmla="*/ 516056 h 788066"/>
                <a:gd name="connsiteX349" fmla="*/ 292336 w 297420"/>
                <a:gd name="connsiteY349" fmla="*/ 518599 h 788066"/>
                <a:gd name="connsiteX350" fmla="*/ 294879 w 297420"/>
                <a:gd name="connsiteY350" fmla="*/ 521141 h 788066"/>
                <a:gd name="connsiteX351" fmla="*/ 294879 w 297420"/>
                <a:gd name="connsiteY351" fmla="*/ 523683 h 788066"/>
                <a:gd name="connsiteX352" fmla="*/ 297421 w 297420"/>
                <a:gd name="connsiteY352" fmla="*/ 523683 h 788066"/>
                <a:gd name="connsiteX353" fmla="*/ 297421 w 297420"/>
                <a:gd name="connsiteY353" fmla="*/ 526225 h 788066"/>
                <a:gd name="connsiteX354" fmla="*/ 294879 w 297420"/>
                <a:gd name="connsiteY354" fmla="*/ 526225 h 788066"/>
                <a:gd name="connsiteX355" fmla="*/ 294879 w 297420"/>
                <a:gd name="connsiteY355" fmla="*/ 528767 h 788066"/>
                <a:gd name="connsiteX356" fmla="*/ 297421 w 297420"/>
                <a:gd name="connsiteY356" fmla="*/ 526225 h 788066"/>
                <a:gd name="connsiteX357" fmla="*/ 297421 w 297420"/>
                <a:gd name="connsiteY357" fmla="*/ 528767 h 788066"/>
                <a:gd name="connsiteX358" fmla="*/ 294879 w 297420"/>
                <a:gd name="connsiteY358" fmla="*/ 528767 h 788066"/>
                <a:gd name="connsiteX359" fmla="*/ 297421 w 297420"/>
                <a:gd name="connsiteY359" fmla="*/ 528767 h 788066"/>
                <a:gd name="connsiteX360" fmla="*/ 294879 w 297420"/>
                <a:gd name="connsiteY360" fmla="*/ 528767 h 788066"/>
                <a:gd name="connsiteX361" fmla="*/ 294879 w 297420"/>
                <a:gd name="connsiteY361" fmla="*/ 531309 h 788066"/>
                <a:gd name="connsiteX362" fmla="*/ 294879 w 297420"/>
                <a:gd name="connsiteY362" fmla="*/ 533852 h 788066"/>
                <a:gd name="connsiteX363" fmla="*/ 294879 w 297420"/>
                <a:gd name="connsiteY363" fmla="*/ 536394 h 788066"/>
                <a:gd name="connsiteX364" fmla="*/ 294879 w 297420"/>
                <a:gd name="connsiteY364" fmla="*/ 538936 h 788066"/>
                <a:gd name="connsiteX365" fmla="*/ 297421 w 297420"/>
                <a:gd name="connsiteY365" fmla="*/ 538936 h 788066"/>
                <a:gd name="connsiteX366" fmla="*/ 297421 w 297420"/>
                <a:gd name="connsiteY366" fmla="*/ 541478 h 788066"/>
                <a:gd name="connsiteX367" fmla="*/ 297421 w 297420"/>
                <a:gd name="connsiteY367" fmla="*/ 538936 h 788066"/>
                <a:gd name="connsiteX368" fmla="*/ 297421 w 297420"/>
                <a:gd name="connsiteY368" fmla="*/ 541478 h 788066"/>
                <a:gd name="connsiteX369" fmla="*/ 297421 w 297420"/>
                <a:gd name="connsiteY369" fmla="*/ 544020 h 788066"/>
                <a:gd name="connsiteX370" fmla="*/ 297421 w 297420"/>
                <a:gd name="connsiteY370" fmla="*/ 546563 h 788066"/>
                <a:gd name="connsiteX371" fmla="*/ 297421 w 297420"/>
                <a:gd name="connsiteY371" fmla="*/ 549105 h 788066"/>
                <a:gd name="connsiteX372" fmla="*/ 294879 w 297420"/>
                <a:gd name="connsiteY372" fmla="*/ 551646 h 788066"/>
                <a:gd name="connsiteX373" fmla="*/ 294879 w 297420"/>
                <a:gd name="connsiteY373" fmla="*/ 554189 h 788066"/>
                <a:gd name="connsiteX374" fmla="*/ 292336 w 297420"/>
                <a:gd name="connsiteY374" fmla="*/ 554189 h 788066"/>
                <a:gd name="connsiteX375" fmla="*/ 292336 w 297420"/>
                <a:gd name="connsiteY375" fmla="*/ 556731 h 788066"/>
                <a:gd name="connsiteX376" fmla="*/ 292336 w 297420"/>
                <a:gd name="connsiteY376" fmla="*/ 559273 h 788066"/>
                <a:gd name="connsiteX377" fmla="*/ 289794 w 297420"/>
                <a:gd name="connsiteY377" fmla="*/ 559273 h 788066"/>
                <a:gd name="connsiteX378" fmla="*/ 292336 w 297420"/>
                <a:gd name="connsiteY378" fmla="*/ 559273 h 788066"/>
                <a:gd name="connsiteX379" fmla="*/ 292336 w 297420"/>
                <a:gd name="connsiteY379" fmla="*/ 561816 h 788066"/>
                <a:gd name="connsiteX380" fmla="*/ 289794 w 297420"/>
                <a:gd name="connsiteY380" fmla="*/ 561816 h 788066"/>
                <a:gd name="connsiteX381" fmla="*/ 289794 w 297420"/>
                <a:gd name="connsiteY381" fmla="*/ 564357 h 788066"/>
                <a:gd name="connsiteX382" fmla="*/ 289794 w 297420"/>
                <a:gd name="connsiteY382" fmla="*/ 566899 h 788066"/>
                <a:gd name="connsiteX383" fmla="*/ 287253 w 297420"/>
                <a:gd name="connsiteY383" fmla="*/ 566899 h 788066"/>
                <a:gd name="connsiteX384" fmla="*/ 287253 w 297420"/>
                <a:gd name="connsiteY384" fmla="*/ 569442 h 788066"/>
                <a:gd name="connsiteX385" fmla="*/ 289794 w 297420"/>
                <a:gd name="connsiteY385" fmla="*/ 569442 h 788066"/>
                <a:gd name="connsiteX386" fmla="*/ 289794 w 297420"/>
                <a:gd name="connsiteY386" fmla="*/ 571984 h 788066"/>
                <a:gd name="connsiteX387" fmla="*/ 287253 w 297420"/>
                <a:gd name="connsiteY387" fmla="*/ 571984 h 788066"/>
                <a:gd name="connsiteX388" fmla="*/ 289794 w 297420"/>
                <a:gd name="connsiteY388" fmla="*/ 574526 h 788066"/>
                <a:gd name="connsiteX389" fmla="*/ 287253 w 297420"/>
                <a:gd name="connsiteY389" fmla="*/ 574526 h 788066"/>
                <a:gd name="connsiteX390" fmla="*/ 289794 w 297420"/>
                <a:gd name="connsiteY390" fmla="*/ 574526 h 788066"/>
                <a:gd name="connsiteX391" fmla="*/ 287253 w 297420"/>
                <a:gd name="connsiteY391" fmla="*/ 574526 h 788066"/>
                <a:gd name="connsiteX392" fmla="*/ 289794 w 297420"/>
                <a:gd name="connsiteY392" fmla="*/ 574526 h 788066"/>
                <a:gd name="connsiteX393" fmla="*/ 287253 w 297420"/>
                <a:gd name="connsiteY393" fmla="*/ 574526 h 788066"/>
                <a:gd name="connsiteX394" fmla="*/ 287253 w 297420"/>
                <a:gd name="connsiteY394" fmla="*/ 577068 h 788066"/>
                <a:gd name="connsiteX395" fmla="*/ 287253 w 297420"/>
                <a:gd name="connsiteY395" fmla="*/ 579610 h 788066"/>
                <a:gd name="connsiteX396" fmla="*/ 287253 w 297420"/>
                <a:gd name="connsiteY396" fmla="*/ 582152 h 788066"/>
                <a:gd name="connsiteX397" fmla="*/ 287253 w 297420"/>
                <a:gd name="connsiteY397" fmla="*/ 584695 h 788066"/>
                <a:gd name="connsiteX398" fmla="*/ 284711 w 297420"/>
                <a:gd name="connsiteY398" fmla="*/ 587237 h 788066"/>
                <a:gd name="connsiteX399" fmla="*/ 287253 w 297420"/>
                <a:gd name="connsiteY399" fmla="*/ 587237 h 788066"/>
                <a:gd name="connsiteX400" fmla="*/ 284711 w 297420"/>
                <a:gd name="connsiteY400" fmla="*/ 587237 h 788066"/>
                <a:gd name="connsiteX401" fmla="*/ 284711 w 297420"/>
                <a:gd name="connsiteY401" fmla="*/ 589779 h 788066"/>
                <a:gd name="connsiteX402" fmla="*/ 284711 w 297420"/>
                <a:gd name="connsiteY402" fmla="*/ 592321 h 788066"/>
                <a:gd name="connsiteX403" fmla="*/ 284711 w 297420"/>
                <a:gd name="connsiteY403" fmla="*/ 594863 h 788066"/>
                <a:gd name="connsiteX404" fmla="*/ 284711 w 297420"/>
                <a:gd name="connsiteY404" fmla="*/ 597406 h 788066"/>
                <a:gd name="connsiteX405" fmla="*/ 282168 w 297420"/>
                <a:gd name="connsiteY405" fmla="*/ 597406 h 788066"/>
                <a:gd name="connsiteX406" fmla="*/ 282168 w 297420"/>
                <a:gd name="connsiteY406" fmla="*/ 599948 h 788066"/>
                <a:gd name="connsiteX407" fmla="*/ 282168 w 297420"/>
                <a:gd name="connsiteY407" fmla="*/ 602489 h 788066"/>
                <a:gd name="connsiteX408" fmla="*/ 282168 w 297420"/>
                <a:gd name="connsiteY408" fmla="*/ 605032 h 788066"/>
                <a:gd name="connsiteX409" fmla="*/ 279626 w 297420"/>
                <a:gd name="connsiteY409" fmla="*/ 607574 h 788066"/>
                <a:gd name="connsiteX410" fmla="*/ 282168 w 297420"/>
                <a:gd name="connsiteY410" fmla="*/ 607574 h 788066"/>
                <a:gd name="connsiteX411" fmla="*/ 279626 w 297420"/>
                <a:gd name="connsiteY411" fmla="*/ 607574 h 788066"/>
                <a:gd name="connsiteX412" fmla="*/ 279626 w 297420"/>
                <a:gd name="connsiteY412" fmla="*/ 610116 h 788066"/>
                <a:gd name="connsiteX413" fmla="*/ 282168 w 297420"/>
                <a:gd name="connsiteY413" fmla="*/ 610116 h 788066"/>
                <a:gd name="connsiteX414" fmla="*/ 279626 w 297420"/>
                <a:gd name="connsiteY414" fmla="*/ 610116 h 788066"/>
                <a:gd name="connsiteX415" fmla="*/ 279626 w 297420"/>
                <a:gd name="connsiteY415" fmla="*/ 612659 h 788066"/>
                <a:gd name="connsiteX416" fmla="*/ 277084 w 297420"/>
                <a:gd name="connsiteY416" fmla="*/ 612659 h 788066"/>
                <a:gd name="connsiteX417" fmla="*/ 277084 w 297420"/>
                <a:gd name="connsiteY417" fmla="*/ 615200 h 788066"/>
                <a:gd name="connsiteX418" fmla="*/ 277084 w 297420"/>
                <a:gd name="connsiteY418" fmla="*/ 617742 h 788066"/>
                <a:gd name="connsiteX419" fmla="*/ 277084 w 297420"/>
                <a:gd name="connsiteY419" fmla="*/ 620285 h 788066"/>
                <a:gd name="connsiteX420" fmla="*/ 274543 w 297420"/>
                <a:gd name="connsiteY420" fmla="*/ 620285 h 788066"/>
                <a:gd name="connsiteX421" fmla="*/ 277084 w 297420"/>
                <a:gd name="connsiteY421" fmla="*/ 620285 h 788066"/>
                <a:gd name="connsiteX422" fmla="*/ 274543 w 297420"/>
                <a:gd name="connsiteY422" fmla="*/ 620285 h 788066"/>
                <a:gd name="connsiteX423" fmla="*/ 274543 w 297420"/>
                <a:gd name="connsiteY423" fmla="*/ 622827 h 788066"/>
                <a:gd name="connsiteX424" fmla="*/ 277084 w 297420"/>
                <a:gd name="connsiteY424" fmla="*/ 622827 h 788066"/>
                <a:gd name="connsiteX425" fmla="*/ 274543 w 297420"/>
                <a:gd name="connsiteY425" fmla="*/ 622827 h 788066"/>
                <a:gd name="connsiteX426" fmla="*/ 274543 w 297420"/>
                <a:gd name="connsiteY426" fmla="*/ 625369 h 788066"/>
                <a:gd name="connsiteX427" fmla="*/ 274543 w 297420"/>
                <a:gd name="connsiteY427" fmla="*/ 627911 h 788066"/>
                <a:gd name="connsiteX428" fmla="*/ 274543 w 297420"/>
                <a:gd name="connsiteY428" fmla="*/ 630453 h 788066"/>
                <a:gd name="connsiteX429" fmla="*/ 274543 w 297420"/>
                <a:gd name="connsiteY429" fmla="*/ 632995 h 788066"/>
                <a:gd name="connsiteX430" fmla="*/ 277084 w 297420"/>
                <a:gd name="connsiteY430" fmla="*/ 632995 h 788066"/>
                <a:gd name="connsiteX431" fmla="*/ 279626 w 297420"/>
                <a:gd name="connsiteY431" fmla="*/ 632995 h 788066"/>
                <a:gd name="connsiteX432" fmla="*/ 277084 w 297420"/>
                <a:gd name="connsiteY432" fmla="*/ 632995 h 788066"/>
                <a:gd name="connsiteX433" fmla="*/ 279626 w 297420"/>
                <a:gd name="connsiteY433" fmla="*/ 632995 h 788066"/>
                <a:gd name="connsiteX434" fmla="*/ 277084 w 297420"/>
                <a:gd name="connsiteY434" fmla="*/ 632995 h 788066"/>
                <a:gd name="connsiteX435" fmla="*/ 279626 w 297420"/>
                <a:gd name="connsiteY435" fmla="*/ 632995 h 788066"/>
                <a:gd name="connsiteX436" fmla="*/ 279626 w 297420"/>
                <a:gd name="connsiteY436" fmla="*/ 635538 h 788066"/>
                <a:gd name="connsiteX437" fmla="*/ 277084 w 297420"/>
                <a:gd name="connsiteY437" fmla="*/ 635538 h 788066"/>
                <a:gd name="connsiteX438" fmla="*/ 277084 w 297420"/>
                <a:gd name="connsiteY438" fmla="*/ 638080 h 788066"/>
                <a:gd name="connsiteX439" fmla="*/ 277084 w 297420"/>
                <a:gd name="connsiteY439" fmla="*/ 640622 h 788066"/>
                <a:gd name="connsiteX440" fmla="*/ 277084 w 297420"/>
                <a:gd name="connsiteY440" fmla="*/ 643164 h 788066"/>
                <a:gd name="connsiteX441" fmla="*/ 274543 w 297420"/>
                <a:gd name="connsiteY441" fmla="*/ 643164 h 788066"/>
                <a:gd name="connsiteX442" fmla="*/ 274543 w 297420"/>
                <a:gd name="connsiteY442" fmla="*/ 645706 h 788066"/>
                <a:gd name="connsiteX443" fmla="*/ 274543 w 297420"/>
                <a:gd name="connsiteY443" fmla="*/ 648249 h 788066"/>
                <a:gd name="connsiteX444" fmla="*/ 274543 w 297420"/>
                <a:gd name="connsiteY444" fmla="*/ 650791 h 788066"/>
                <a:gd name="connsiteX445" fmla="*/ 274543 w 297420"/>
                <a:gd name="connsiteY445" fmla="*/ 653332 h 788066"/>
                <a:gd name="connsiteX446" fmla="*/ 272000 w 297420"/>
                <a:gd name="connsiteY446" fmla="*/ 653332 h 788066"/>
                <a:gd name="connsiteX447" fmla="*/ 272000 w 297420"/>
                <a:gd name="connsiteY447" fmla="*/ 655875 h 788066"/>
                <a:gd name="connsiteX448" fmla="*/ 272000 w 297420"/>
                <a:gd name="connsiteY448" fmla="*/ 658417 h 788066"/>
                <a:gd name="connsiteX449" fmla="*/ 272000 w 297420"/>
                <a:gd name="connsiteY449" fmla="*/ 660959 h 788066"/>
                <a:gd name="connsiteX450" fmla="*/ 269458 w 297420"/>
                <a:gd name="connsiteY450" fmla="*/ 660959 h 788066"/>
                <a:gd name="connsiteX451" fmla="*/ 269458 w 297420"/>
                <a:gd name="connsiteY451" fmla="*/ 663502 h 788066"/>
                <a:gd name="connsiteX452" fmla="*/ 269458 w 297420"/>
                <a:gd name="connsiteY452" fmla="*/ 666043 h 788066"/>
                <a:gd name="connsiteX453" fmla="*/ 266916 w 297420"/>
                <a:gd name="connsiteY453" fmla="*/ 666043 h 788066"/>
                <a:gd name="connsiteX454" fmla="*/ 269458 w 297420"/>
                <a:gd name="connsiteY454" fmla="*/ 666043 h 788066"/>
                <a:gd name="connsiteX455" fmla="*/ 266916 w 297420"/>
                <a:gd name="connsiteY455" fmla="*/ 666043 h 788066"/>
                <a:gd name="connsiteX456" fmla="*/ 269458 w 297420"/>
                <a:gd name="connsiteY456" fmla="*/ 666043 h 788066"/>
                <a:gd name="connsiteX457" fmla="*/ 269458 w 297420"/>
                <a:gd name="connsiteY457" fmla="*/ 668585 h 788066"/>
                <a:gd name="connsiteX458" fmla="*/ 266916 w 297420"/>
                <a:gd name="connsiteY458" fmla="*/ 668585 h 788066"/>
                <a:gd name="connsiteX459" fmla="*/ 266916 w 297420"/>
                <a:gd name="connsiteY459" fmla="*/ 671128 h 788066"/>
                <a:gd name="connsiteX460" fmla="*/ 266916 w 297420"/>
                <a:gd name="connsiteY460" fmla="*/ 673670 h 788066"/>
                <a:gd name="connsiteX461" fmla="*/ 266916 w 297420"/>
                <a:gd name="connsiteY461" fmla="*/ 671128 h 788066"/>
                <a:gd name="connsiteX462" fmla="*/ 266916 w 297420"/>
                <a:gd name="connsiteY462" fmla="*/ 673670 h 788066"/>
                <a:gd name="connsiteX463" fmla="*/ 264374 w 297420"/>
                <a:gd name="connsiteY463" fmla="*/ 673670 h 788066"/>
                <a:gd name="connsiteX464" fmla="*/ 261832 w 297420"/>
                <a:gd name="connsiteY464" fmla="*/ 673670 h 788066"/>
                <a:gd name="connsiteX465" fmla="*/ 261832 w 297420"/>
                <a:gd name="connsiteY465" fmla="*/ 676212 h 788066"/>
                <a:gd name="connsiteX466" fmla="*/ 261832 w 297420"/>
                <a:gd name="connsiteY466" fmla="*/ 678754 h 788066"/>
                <a:gd name="connsiteX467" fmla="*/ 259290 w 297420"/>
                <a:gd name="connsiteY467" fmla="*/ 678754 h 788066"/>
                <a:gd name="connsiteX468" fmla="*/ 259290 w 297420"/>
                <a:gd name="connsiteY468" fmla="*/ 681296 h 788066"/>
                <a:gd name="connsiteX469" fmla="*/ 256748 w 297420"/>
                <a:gd name="connsiteY469" fmla="*/ 683839 h 788066"/>
                <a:gd name="connsiteX470" fmla="*/ 256748 w 297420"/>
                <a:gd name="connsiteY470" fmla="*/ 686381 h 788066"/>
                <a:gd name="connsiteX471" fmla="*/ 259290 w 297420"/>
                <a:gd name="connsiteY471" fmla="*/ 686381 h 788066"/>
                <a:gd name="connsiteX472" fmla="*/ 259290 w 297420"/>
                <a:gd name="connsiteY472" fmla="*/ 688923 h 788066"/>
                <a:gd name="connsiteX473" fmla="*/ 259290 w 297420"/>
                <a:gd name="connsiteY473" fmla="*/ 691465 h 788066"/>
                <a:gd name="connsiteX474" fmla="*/ 259290 w 297420"/>
                <a:gd name="connsiteY474" fmla="*/ 694007 h 788066"/>
                <a:gd name="connsiteX475" fmla="*/ 256748 w 297420"/>
                <a:gd name="connsiteY475" fmla="*/ 694007 h 788066"/>
                <a:gd name="connsiteX476" fmla="*/ 256748 w 297420"/>
                <a:gd name="connsiteY476" fmla="*/ 696549 h 788066"/>
                <a:gd name="connsiteX477" fmla="*/ 259290 w 297420"/>
                <a:gd name="connsiteY477" fmla="*/ 696549 h 788066"/>
                <a:gd name="connsiteX478" fmla="*/ 256748 w 297420"/>
                <a:gd name="connsiteY478" fmla="*/ 696549 h 788066"/>
                <a:gd name="connsiteX479" fmla="*/ 254206 w 297420"/>
                <a:gd name="connsiteY479" fmla="*/ 696549 h 788066"/>
                <a:gd name="connsiteX480" fmla="*/ 254206 w 297420"/>
                <a:gd name="connsiteY480" fmla="*/ 699092 h 788066"/>
                <a:gd name="connsiteX481" fmla="*/ 251663 w 297420"/>
                <a:gd name="connsiteY481" fmla="*/ 699092 h 788066"/>
                <a:gd name="connsiteX482" fmla="*/ 251663 w 297420"/>
                <a:gd name="connsiteY482" fmla="*/ 701634 h 788066"/>
                <a:gd name="connsiteX483" fmla="*/ 249122 w 297420"/>
                <a:gd name="connsiteY483" fmla="*/ 701634 h 788066"/>
                <a:gd name="connsiteX484" fmla="*/ 249122 w 297420"/>
                <a:gd name="connsiteY484" fmla="*/ 704175 h 788066"/>
                <a:gd name="connsiteX485" fmla="*/ 246580 w 297420"/>
                <a:gd name="connsiteY485" fmla="*/ 704175 h 788066"/>
                <a:gd name="connsiteX486" fmla="*/ 246580 w 297420"/>
                <a:gd name="connsiteY486" fmla="*/ 706718 h 788066"/>
                <a:gd name="connsiteX487" fmla="*/ 244038 w 297420"/>
                <a:gd name="connsiteY487" fmla="*/ 706718 h 788066"/>
                <a:gd name="connsiteX488" fmla="*/ 244038 w 297420"/>
                <a:gd name="connsiteY488" fmla="*/ 704175 h 788066"/>
                <a:gd name="connsiteX489" fmla="*/ 244038 w 297420"/>
                <a:gd name="connsiteY489" fmla="*/ 706718 h 788066"/>
                <a:gd name="connsiteX490" fmla="*/ 244038 w 297420"/>
                <a:gd name="connsiteY490" fmla="*/ 706718 h 788066"/>
                <a:gd name="connsiteX491" fmla="*/ 244038 w 297420"/>
                <a:gd name="connsiteY491" fmla="*/ 704175 h 788066"/>
                <a:gd name="connsiteX492" fmla="*/ 244038 w 297420"/>
                <a:gd name="connsiteY492" fmla="*/ 706718 h 788066"/>
                <a:gd name="connsiteX493" fmla="*/ 244038 w 297420"/>
                <a:gd name="connsiteY493" fmla="*/ 704175 h 788066"/>
                <a:gd name="connsiteX494" fmla="*/ 244038 w 297420"/>
                <a:gd name="connsiteY494" fmla="*/ 706718 h 788066"/>
                <a:gd name="connsiteX495" fmla="*/ 241495 w 297420"/>
                <a:gd name="connsiteY495" fmla="*/ 706718 h 788066"/>
                <a:gd name="connsiteX496" fmla="*/ 241495 w 297420"/>
                <a:gd name="connsiteY496" fmla="*/ 704175 h 788066"/>
                <a:gd name="connsiteX497" fmla="*/ 241495 w 297420"/>
                <a:gd name="connsiteY497" fmla="*/ 706718 h 788066"/>
                <a:gd name="connsiteX498" fmla="*/ 241495 w 297420"/>
                <a:gd name="connsiteY498" fmla="*/ 704175 h 788066"/>
                <a:gd name="connsiteX499" fmla="*/ 241495 w 297420"/>
                <a:gd name="connsiteY499" fmla="*/ 706718 h 788066"/>
                <a:gd name="connsiteX500" fmla="*/ 238953 w 297420"/>
                <a:gd name="connsiteY500" fmla="*/ 706718 h 788066"/>
                <a:gd name="connsiteX501" fmla="*/ 238953 w 297420"/>
                <a:gd name="connsiteY501" fmla="*/ 709260 h 788066"/>
                <a:gd name="connsiteX502" fmla="*/ 241495 w 297420"/>
                <a:gd name="connsiteY502" fmla="*/ 709260 h 788066"/>
                <a:gd name="connsiteX503" fmla="*/ 241495 w 297420"/>
                <a:gd name="connsiteY503" fmla="*/ 706718 h 788066"/>
                <a:gd name="connsiteX504" fmla="*/ 241495 w 297420"/>
                <a:gd name="connsiteY504" fmla="*/ 709260 h 788066"/>
                <a:gd name="connsiteX505" fmla="*/ 241495 w 297420"/>
                <a:gd name="connsiteY505" fmla="*/ 706718 h 788066"/>
                <a:gd name="connsiteX506" fmla="*/ 241495 w 297420"/>
                <a:gd name="connsiteY506" fmla="*/ 709260 h 788066"/>
                <a:gd name="connsiteX507" fmla="*/ 241495 w 297420"/>
                <a:gd name="connsiteY507" fmla="*/ 706718 h 788066"/>
                <a:gd name="connsiteX508" fmla="*/ 244038 w 297420"/>
                <a:gd name="connsiteY508" fmla="*/ 706718 h 788066"/>
                <a:gd name="connsiteX509" fmla="*/ 244038 w 297420"/>
                <a:gd name="connsiteY509" fmla="*/ 709260 h 788066"/>
                <a:gd name="connsiteX510" fmla="*/ 241495 w 297420"/>
                <a:gd name="connsiteY510" fmla="*/ 709260 h 788066"/>
                <a:gd name="connsiteX511" fmla="*/ 244038 w 297420"/>
                <a:gd name="connsiteY511" fmla="*/ 709260 h 788066"/>
                <a:gd name="connsiteX512" fmla="*/ 244038 w 297420"/>
                <a:gd name="connsiteY512" fmla="*/ 706718 h 788066"/>
                <a:gd name="connsiteX513" fmla="*/ 244038 w 297420"/>
                <a:gd name="connsiteY513" fmla="*/ 709260 h 788066"/>
                <a:gd name="connsiteX514" fmla="*/ 244038 w 297420"/>
                <a:gd name="connsiteY514" fmla="*/ 706718 h 788066"/>
                <a:gd name="connsiteX515" fmla="*/ 244038 w 297420"/>
                <a:gd name="connsiteY515" fmla="*/ 709260 h 788066"/>
                <a:gd name="connsiteX516" fmla="*/ 246580 w 297420"/>
                <a:gd name="connsiteY516" fmla="*/ 709260 h 788066"/>
                <a:gd name="connsiteX517" fmla="*/ 246580 w 297420"/>
                <a:gd name="connsiteY517" fmla="*/ 706718 h 788066"/>
                <a:gd name="connsiteX518" fmla="*/ 249122 w 297420"/>
                <a:gd name="connsiteY518" fmla="*/ 706718 h 788066"/>
                <a:gd name="connsiteX519" fmla="*/ 249122 w 297420"/>
                <a:gd name="connsiteY519" fmla="*/ 709260 h 788066"/>
                <a:gd name="connsiteX520" fmla="*/ 246580 w 297420"/>
                <a:gd name="connsiteY520" fmla="*/ 709260 h 788066"/>
                <a:gd name="connsiteX521" fmla="*/ 246580 w 297420"/>
                <a:gd name="connsiteY521" fmla="*/ 711802 h 788066"/>
                <a:gd name="connsiteX522" fmla="*/ 246580 w 297420"/>
                <a:gd name="connsiteY522" fmla="*/ 709260 h 788066"/>
                <a:gd name="connsiteX523" fmla="*/ 246580 w 297420"/>
                <a:gd name="connsiteY523" fmla="*/ 711802 h 788066"/>
                <a:gd name="connsiteX524" fmla="*/ 246580 w 297420"/>
                <a:gd name="connsiteY524" fmla="*/ 709260 h 788066"/>
                <a:gd name="connsiteX525" fmla="*/ 244038 w 297420"/>
                <a:gd name="connsiteY525" fmla="*/ 709260 h 788066"/>
                <a:gd name="connsiteX526" fmla="*/ 244038 w 297420"/>
                <a:gd name="connsiteY526" fmla="*/ 711802 h 788066"/>
                <a:gd name="connsiteX527" fmla="*/ 244038 w 297420"/>
                <a:gd name="connsiteY527" fmla="*/ 709260 h 788066"/>
                <a:gd name="connsiteX528" fmla="*/ 244038 w 297420"/>
                <a:gd name="connsiteY528" fmla="*/ 711802 h 788066"/>
                <a:gd name="connsiteX529" fmla="*/ 241495 w 297420"/>
                <a:gd name="connsiteY529" fmla="*/ 711802 h 788066"/>
                <a:gd name="connsiteX530" fmla="*/ 238953 w 297420"/>
                <a:gd name="connsiteY530" fmla="*/ 711802 h 788066"/>
                <a:gd name="connsiteX531" fmla="*/ 236412 w 297420"/>
                <a:gd name="connsiteY531" fmla="*/ 711802 h 788066"/>
                <a:gd name="connsiteX532" fmla="*/ 236412 w 297420"/>
                <a:gd name="connsiteY532" fmla="*/ 714345 h 788066"/>
                <a:gd name="connsiteX533" fmla="*/ 233869 w 297420"/>
                <a:gd name="connsiteY533" fmla="*/ 714345 h 788066"/>
                <a:gd name="connsiteX534" fmla="*/ 233869 w 297420"/>
                <a:gd name="connsiteY534" fmla="*/ 716886 h 788066"/>
                <a:gd name="connsiteX535" fmla="*/ 233869 w 297420"/>
                <a:gd name="connsiteY535" fmla="*/ 714345 h 788066"/>
                <a:gd name="connsiteX536" fmla="*/ 233869 w 297420"/>
                <a:gd name="connsiteY536" fmla="*/ 716886 h 788066"/>
                <a:gd name="connsiteX537" fmla="*/ 231327 w 297420"/>
                <a:gd name="connsiteY537" fmla="*/ 716886 h 788066"/>
                <a:gd name="connsiteX538" fmla="*/ 231327 w 297420"/>
                <a:gd name="connsiteY538" fmla="*/ 719428 h 788066"/>
                <a:gd name="connsiteX539" fmla="*/ 231327 w 297420"/>
                <a:gd name="connsiteY539" fmla="*/ 721971 h 788066"/>
                <a:gd name="connsiteX540" fmla="*/ 228785 w 297420"/>
                <a:gd name="connsiteY540" fmla="*/ 721971 h 788066"/>
                <a:gd name="connsiteX541" fmla="*/ 228785 w 297420"/>
                <a:gd name="connsiteY541" fmla="*/ 724513 h 788066"/>
                <a:gd name="connsiteX542" fmla="*/ 228785 w 297420"/>
                <a:gd name="connsiteY542" fmla="*/ 727055 h 788066"/>
                <a:gd name="connsiteX543" fmla="*/ 226243 w 297420"/>
                <a:gd name="connsiteY543" fmla="*/ 727055 h 788066"/>
                <a:gd name="connsiteX544" fmla="*/ 226243 w 297420"/>
                <a:gd name="connsiteY544" fmla="*/ 729597 h 788066"/>
                <a:gd name="connsiteX545" fmla="*/ 226243 w 297420"/>
                <a:gd name="connsiteY545" fmla="*/ 732139 h 788066"/>
                <a:gd name="connsiteX546" fmla="*/ 223701 w 297420"/>
                <a:gd name="connsiteY546" fmla="*/ 732139 h 788066"/>
                <a:gd name="connsiteX547" fmla="*/ 223701 w 297420"/>
                <a:gd name="connsiteY547" fmla="*/ 734682 h 788066"/>
                <a:gd name="connsiteX548" fmla="*/ 221159 w 297420"/>
                <a:gd name="connsiteY548" fmla="*/ 734682 h 788066"/>
                <a:gd name="connsiteX549" fmla="*/ 221159 w 297420"/>
                <a:gd name="connsiteY549" fmla="*/ 737224 h 788066"/>
                <a:gd name="connsiteX550" fmla="*/ 221159 w 297420"/>
                <a:gd name="connsiteY550" fmla="*/ 739766 h 788066"/>
                <a:gd name="connsiteX551" fmla="*/ 218617 w 297420"/>
                <a:gd name="connsiteY551" fmla="*/ 739766 h 788066"/>
                <a:gd name="connsiteX552" fmla="*/ 216075 w 297420"/>
                <a:gd name="connsiteY552" fmla="*/ 739766 h 788066"/>
                <a:gd name="connsiteX553" fmla="*/ 216075 w 297420"/>
                <a:gd name="connsiteY553" fmla="*/ 742308 h 788066"/>
                <a:gd name="connsiteX554" fmla="*/ 216075 w 297420"/>
                <a:gd name="connsiteY554" fmla="*/ 739766 h 788066"/>
                <a:gd name="connsiteX555" fmla="*/ 216075 w 297420"/>
                <a:gd name="connsiteY555" fmla="*/ 742308 h 788066"/>
                <a:gd name="connsiteX556" fmla="*/ 213533 w 297420"/>
                <a:gd name="connsiteY556" fmla="*/ 742308 h 788066"/>
                <a:gd name="connsiteX557" fmla="*/ 216075 w 297420"/>
                <a:gd name="connsiteY557" fmla="*/ 742308 h 788066"/>
                <a:gd name="connsiteX558" fmla="*/ 216075 w 297420"/>
                <a:gd name="connsiteY558" fmla="*/ 739766 h 788066"/>
                <a:gd name="connsiteX559" fmla="*/ 213533 w 297420"/>
                <a:gd name="connsiteY559" fmla="*/ 739766 h 788066"/>
                <a:gd name="connsiteX560" fmla="*/ 210991 w 297420"/>
                <a:gd name="connsiteY560" fmla="*/ 739766 h 788066"/>
                <a:gd name="connsiteX561" fmla="*/ 213533 w 297420"/>
                <a:gd name="connsiteY561" fmla="*/ 739766 h 788066"/>
                <a:gd name="connsiteX562" fmla="*/ 213533 w 297420"/>
                <a:gd name="connsiteY562" fmla="*/ 742308 h 788066"/>
                <a:gd name="connsiteX563" fmla="*/ 216075 w 297420"/>
                <a:gd name="connsiteY563" fmla="*/ 742308 h 788066"/>
                <a:gd name="connsiteX564" fmla="*/ 213533 w 297420"/>
                <a:gd name="connsiteY564" fmla="*/ 742308 h 788066"/>
                <a:gd name="connsiteX565" fmla="*/ 216075 w 297420"/>
                <a:gd name="connsiteY565" fmla="*/ 742308 h 788066"/>
                <a:gd name="connsiteX566" fmla="*/ 216075 w 297420"/>
                <a:gd name="connsiteY566" fmla="*/ 744850 h 788066"/>
                <a:gd name="connsiteX567" fmla="*/ 218617 w 297420"/>
                <a:gd name="connsiteY567" fmla="*/ 744850 h 788066"/>
                <a:gd name="connsiteX568" fmla="*/ 216075 w 297420"/>
                <a:gd name="connsiteY568" fmla="*/ 744850 h 788066"/>
                <a:gd name="connsiteX569" fmla="*/ 216075 w 297420"/>
                <a:gd name="connsiteY569" fmla="*/ 742308 h 788066"/>
                <a:gd name="connsiteX570" fmla="*/ 218617 w 297420"/>
                <a:gd name="connsiteY570" fmla="*/ 742308 h 788066"/>
                <a:gd name="connsiteX571" fmla="*/ 218617 w 297420"/>
                <a:gd name="connsiteY571" fmla="*/ 744850 h 788066"/>
                <a:gd name="connsiteX572" fmla="*/ 218617 w 297420"/>
                <a:gd name="connsiteY572" fmla="*/ 742308 h 788066"/>
                <a:gd name="connsiteX573" fmla="*/ 216075 w 297420"/>
                <a:gd name="connsiteY573" fmla="*/ 742308 h 788066"/>
                <a:gd name="connsiteX574" fmla="*/ 218617 w 297420"/>
                <a:gd name="connsiteY574" fmla="*/ 742308 h 788066"/>
                <a:gd name="connsiteX575" fmla="*/ 218617 w 297420"/>
                <a:gd name="connsiteY575" fmla="*/ 744850 h 788066"/>
                <a:gd name="connsiteX576" fmla="*/ 216075 w 297420"/>
                <a:gd name="connsiteY576" fmla="*/ 744850 h 788066"/>
                <a:gd name="connsiteX577" fmla="*/ 218617 w 297420"/>
                <a:gd name="connsiteY577" fmla="*/ 744850 h 788066"/>
                <a:gd name="connsiteX578" fmla="*/ 216075 w 297420"/>
                <a:gd name="connsiteY578" fmla="*/ 744850 h 788066"/>
                <a:gd name="connsiteX579" fmla="*/ 216075 w 297420"/>
                <a:gd name="connsiteY579" fmla="*/ 747392 h 788066"/>
                <a:gd name="connsiteX580" fmla="*/ 218617 w 297420"/>
                <a:gd name="connsiteY580" fmla="*/ 747392 h 788066"/>
                <a:gd name="connsiteX581" fmla="*/ 216075 w 297420"/>
                <a:gd name="connsiteY581" fmla="*/ 747392 h 788066"/>
                <a:gd name="connsiteX582" fmla="*/ 216075 w 297420"/>
                <a:gd name="connsiteY582" fmla="*/ 749935 h 788066"/>
                <a:gd name="connsiteX583" fmla="*/ 216075 w 297420"/>
                <a:gd name="connsiteY583" fmla="*/ 752477 h 788066"/>
                <a:gd name="connsiteX584" fmla="*/ 216075 w 297420"/>
                <a:gd name="connsiteY584" fmla="*/ 749935 h 788066"/>
                <a:gd name="connsiteX585" fmla="*/ 216075 w 297420"/>
                <a:gd name="connsiteY585" fmla="*/ 752477 h 788066"/>
                <a:gd name="connsiteX586" fmla="*/ 216075 w 297420"/>
                <a:gd name="connsiteY586" fmla="*/ 749935 h 788066"/>
                <a:gd name="connsiteX587" fmla="*/ 216075 w 297420"/>
                <a:gd name="connsiteY587" fmla="*/ 752477 h 788066"/>
                <a:gd name="connsiteX588" fmla="*/ 213533 w 297420"/>
                <a:gd name="connsiteY588" fmla="*/ 752477 h 788066"/>
                <a:gd name="connsiteX589" fmla="*/ 213533 w 297420"/>
                <a:gd name="connsiteY589" fmla="*/ 755018 h 788066"/>
                <a:gd name="connsiteX590" fmla="*/ 213533 w 297420"/>
                <a:gd name="connsiteY590" fmla="*/ 721971 h 788066"/>
                <a:gd name="connsiteX591" fmla="*/ 213533 w 297420"/>
                <a:gd name="connsiteY591" fmla="*/ 724513 h 788066"/>
                <a:gd name="connsiteX592" fmla="*/ 213533 w 297420"/>
                <a:gd name="connsiteY592" fmla="*/ 721971 h 788066"/>
                <a:gd name="connsiteX593" fmla="*/ 216075 w 297420"/>
                <a:gd name="connsiteY593" fmla="*/ 721971 h 788066"/>
                <a:gd name="connsiteX594" fmla="*/ 216075 w 297420"/>
                <a:gd name="connsiteY594" fmla="*/ 724513 h 788066"/>
                <a:gd name="connsiteX595" fmla="*/ 216075 w 297420"/>
                <a:gd name="connsiteY595" fmla="*/ 727055 h 788066"/>
                <a:gd name="connsiteX596" fmla="*/ 213533 w 297420"/>
                <a:gd name="connsiteY596" fmla="*/ 727055 h 788066"/>
                <a:gd name="connsiteX597" fmla="*/ 210991 w 297420"/>
                <a:gd name="connsiteY597" fmla="*/ 727055 h 788066"/>
                <a:gd name="connsiteX598" fmla="*/ 210991 w 297420"/>
                <a:gd name="connsiteY598" fmla="*/ 729597 h 788066"/>
                <a:gd name="connsiteX599" fmla="*/ 210991 w 297420"/>
                <a:gd name="connsiteY599" fmla="*/ 727055 h 788066"/>
                <a:gd name="connsiteX600" fmla="*/ 210991 w 297420"/>
                <a:gd name="connsiteY600" fmla="*/ 729597 h 788066"/>
                <a:gd name="connsiteX601" fmla="*/ 213533 w 297420"/>
                <a:gd name="connsiteY601" fmla="*/ 729597 h 788066"/>
                <a:gd name="connsiteX602" fmla="*/ 210991 w 297420"/>
                <a:gd name="connsiteY602" fmla="*/ 729597 h 788066"/>
                <a:gd name="connsiteX603" fmla="*/ 213533 w 297420"/>
                <a:gd name="connsiteY603" fmla="*/ 729597 h 788066"/>
                <a:gd name="connsiteX604" fmla="*/ 210991 w 297420"/>
                <a:gd name="connsiteY604" fmla="*/ 729597 h 788066"/>
                <a:gd name="connsiteX605" fmla="*/ 213533 w 297420"/>
                <a:gd name="connsiteY605" fmla="*/ 729597 h 788066"/>
                <a:gd name="connsiteX606" fmla="*/ 213533 w 297420"/>
                <a:gd name="connsiteY606" fmla="*/ 727055 h 788066"/>
                <a:gd name="connsiteX607" fmla="*/ 213533 w 297420"/>
                <a:gd name="connsiteY607" fmla="*/ 729597 h 788066"/>
                <a:gd name="connsiteX608" fmla="*/ 210991 w 297420"/>
                <a:gd name="connsiteY608" fmla="*/ 729597 h 788066"/>
                <a:gd name="connsiteX609" fmla="*/ 210991 w 297420"/>
                <a:gd name="connsiteY609" fmla="*/ 732139 h 788066"/>
                <a:gd name="connsiteX610" fmla="*/ 210991 w 297420"/>
                <a:gd name="connsiteY610" fmla="*/ 729597 h 788066"/>
                <a:gd name="connsiteX611" fmla="*/ 210991 w 297420"/>
                <a:gd name="connsiteY611" fmla="*/ 732139 h 788066"/>
                <a:gd name="connsiteX612" fmla="*/ 210991 w 297420"/>
                <a:gd name="connsiteY612" fmla="*/ 734682 h 788066"/>
                <a:gd name="connsiteX613" fmla="*/ 208449 w 297420"/>
                <a:gd name="connsiteY613" fmla="*/ 734682 h 788066"/>
                <a:gd name="connsiteX614" fmla="*/ 208449 w 297420"/>
                <a:gd name="connsiteY614" fmla="*/ 737224 h 788066"/>
                <a:gd name="connsiteX615" fmla="*/ 205907 w 297420"/>
                <a:gd name="connsiteY615" fmla="*/ 737224 h 788066"/>
                <a:gd name="connsiteX616" fmla="*/ 205907 w 297420"/>
                <a:gd name="connsiteY616" fmla="*/ 739766 h 788066"/>
                <a:gd name="connsiteX617" fmla="*/ 205907 w 297420"/>
                <a:gd name="connsiteY617" fmla="*/ 739766 h 788066"/>
                <a:gd name="connsiteX618" fmla="*/ 205907 w 297420"/>
                <a:gd name="connsiteY618" fmla="*/ 742308 h 788066"/>
                <a:gd name="connsiteX619" fmla="*/ 205907 w 297420"/>
                <a:gd name="connsiteY619" fmla="*/ 744850 h 788066"/>
                <a:gd name="connsiteX620" fmla="*/ 205907 w 297420"/>
                <a:gd name="connsiteY620" fmla="*/ 747392 h 788066"/>
                <a:gd name="connsiteX621" fmla="*/ 203364 w 297420"/>
                <a:gd name="connsiteY621" fmla="*/ 747392 h 788066"/>
                <a:gd name="connsiteX622" fmla="*/ 203364 w 297420"/>
                <a:gd name="connsiteY622" fmla="*/ 749935 h 788066"/>
                <a:gd name="connsiteX623" fmla="*/ 203364 w 297420"/>
                <a:gd name="connsiteY623" fmla="*/ 752477 h 788066"/>
                <a:gd name="connsiteX624" fmla="*/ 205907 w 297420"/>
                <a:gd name="connsiteY624" fmla="*/ 752477 h 788066"/>
                <a:gd name="connsiteX625" fmla="*/ 203364 w 297420"/>
                <a:gd name="connsiteY625" fmla="*/ 752477 h 788066"/>
                <a:gd name="connsiteX626" fmla="*/ 203364 w 297420"/>
                <a:gd name="connsiteY626" fmla="*/ 755018 h 788066"/>
                <a:gd name="connsiteX627" fmla="*/ 203364 w 297420"/>
                <a:gd name="connsiteY627" fmla="*/ 757561 h 788066"/>
                <a:gd name="connsiteX628" fmla="*/ 203364 w 297420"/>
                <a:gd name="connsiteY628" fmla="*/ 760103 h 788066"/>
                <a:gd name="connsiteX629" fmla="*/ 200822 w 297420"/>
                <a:gd name="connsiteY629" fmla="*/ 760103 h 788066"/>
                <a:gd name="connsiteX630" fmla="*/ 200822 w 297420"/>
                <a:gd name="connsiteY630" fmla="*/ 757561 h 788066"/>
                <a:gd name="connsiteX631" fmla="*/ 200822 w 297420"/>
                <a:gd name="connsiteY631" fmla="*/ 760103 h 788066"/>
                <a:gd name="connsiteX632" fmla="*/ 200822 w 297420"/>
                <a:gd name="connsiteY632" fmla="*/ 762645 h 788066"/>
                <a:gd name="connsiteX633" fmla="*/ 198281 w 297420"/>
                <a:gd name="connsiteY633" fmla="*/ 762645 h 788066"/>
                <a:gd name="connsiteX634" fmla="*/ 200822 w 297420"/>
                <a:gd name="connsiteY634" fmla="*/ 762645 h 788066"/>
                <a:gd name="connsiteX635" fmla="*/ 198281 w 297420"/>
                <a:gd name="connsiteY635" fmla="*/ 762645 h 788066"/>
                <a:gd name="connsiteX636" fmla="*/ 198281 w 297420"/>
                <a:gd name="connsiteY636" fmla="*/ 765188 h 788066"/>
                <a:gd name="connsiteX637" fmla="*/ 200822 w 297420"/>
                <a:gd name="connsiteY637" fmla="*/ 765188 h 788066"/>
                <a:gd name="connsiteX638" fmla="*/ 200822 w 297420"/>
                <a:gd name="connsiteY638" fmla="*/ 760103 h 788066"/>
                <a:gd name="connsiteX639" fmla="*/ 200822 w 297420"/>
                <a:gd name="connsiteY639" fmla="*/ 762645 h 788066"/>
                <a:gd name="connsiteX640" fmla="*/ 200822 w 297420"/>
                <a:gd name="connsiteY640" fmla="*/ 765188 h 788066"/>
                <a:gd name="connsiteX641" fmla="*/ 203364 w 297420"/>
                <a:gd name="connsiteY641" fmla="*/ 765188 h 788066"/>
                <a:gd name="connsiteX642" fmla="*/ 203364 w 297420"/>
                <a:gd name="connsiteY642" fmla="*/ 767729 h 788066"/>
                <a:gd name="connsiteX643" fmla="*/ 200822 w 297420"/>
                <a:gd name="connsiteY643" fmla="*/ 767729 h 788066"/>
                <a:gd name="connsiteX644" fmla="*/ 200822 w 297420"/>
                <a:gd name="connsiteY644" fmla="*/ 765188 h 788066"/>
                <a:gd name="connsiteX645" fmla="*/ 198281 w 297420"/>
                <a:gd name="connsiteY645" fmla="*/ 765188 h 788066"/>
                <a:gd name="connsiteX646" fmla="*/ 195739 w 297420"/>
                <a:gd name="connsiteY646" fmla="*/ 765188 h 788066"/>
                <a:gd name="connsiteX647" fmla="*/ 195739 w 297420"/>
                <a:gd name="connsiteY647" fmla="*/ 767729 h 788066"/>
                <a:gd name="connsiteX648" fmla="*/ 198281 w 297420"/>
                <a:gd name="connsiteY648" fmla="*/ 767729 h 788066"/>
                <a:gd name="connsiteX649" fmla="*/ 198281 w 297420"/>
                <a:gd name="connsiteY649" fmla="*/ 770271 h 788066"/>
                <a:gd name="connsiteX650" fmla="*/ 200822 w 297420"/>
                <a:gd name="connsiteY650" fmla="*/ 770271 h 788066"/>
                <a:gd name="connsiteX651" fmla="*/ 200822 w 297420"/>
                <a:gd name="connsiteY651" fmla="*/ 772814 h 788066"/>
                <a:gd name="connsiteX652" fmla="*/ 198281 w 297420"/>
                <a:gd name="connsiteY652" fmla="*/ 772814 h 788066"/>
                <a:gd name="connsiteX653" fmla="*/ 198281 w 297420"/>
                <a:gd name="connsiteY653" fmla="*/ 770271 h 788066"/>
                <a:gd name="connsiteX654" fmla="*/ 198281 w 297420"/>
                <a:gd name="connsiteY654" fmla="*/ 772814 h 788066"/>
                <a:gd name="connsiteX655" fmla="*/ 195739 w 297420"/>
                <a:gd name="connsiteY655" fmla="*/ 772814 h 788066"/>
                <a:gd name="connsiteX656" fmla="*/ 195739 w 297420"/>
                <a:gd name="connsiteY656" fmla="*/ 770271 h 788066"/>
                <a:gd name="connsiteX657" fmla="*/ 195739 w 297420"/>
                <a:gd name="connsiteY657" fmla="*/ 772814 h 788066"/>
                <a:gd name="connsiteX658" fmla="*/ 193196 w 297420"/>
                <a:gd name="connsiteY658" fmla="*/ 772814 h 788066"/>
                <a:gd name="connsiteX659" fmla="*/ 190654 w 297420"/>
                <a:gd name="connsiteY659" fmla="*/ 772814 h 788066"/>
                <a:gd name="connsiteX660" fmla="*/ 190654 w 297420"/>
                <a:gd name="connsiteY660" fmla="*/ 775356 h 788066"/>
                <a:gd name="connsiteX661" fmla="*/ 193196 w 297420"/>
                <a:gd name="connsiteY661" fmla="*/ 775356 h 788066"/>
                <a:gd name="connsiteX662" fmla="*/ 190654 w 297420"/>
                <a:gd name="connsiteY662" fmla="*/ 775356 h 788066"/>
                <a:gd name="connsiteX663" fmla="*/ 190654 w 297420"/>
                <a:gd name="connsiteY663" fmla="*/ 777898 h 788066"/>
                <a:gd name="connsiteX664" fmla="*/ 190654 w 297420"/>
                <a:gd name="connsiteY664" fmla="*/ 780440 h 788066"/>
                <a:gd name="connsiteX665" fmla="*/ 188112 w 297420"/>
                <a:gd name="connsiteY665" fmla="*/ 780440 h 788066"/>
                <a:gd name="connsiteX666" fmla="*/ 188112 w 297420"/>
                <a:gd name="connsiteY666" fmla="*/ 782982 h 788066"/>
                <a:gd name="connsiteX667" fmla="*/ 185571 w 297420"/>
                <a:gd name="connsiteY667" fmla="*/ 782982 h 788066"/>
                <a:gd name="connsiteX668" fmla="*/ 185571 w 297420"/>
                <a:gd name="connsiteY668" fmla="*/ 785525 h 788066"/>
                <a:gd name="connsiteX669" fmla="*/ 188112 w 297420"/>
                <a:gd name="connsiteY669" fmla="*/ 785525 h 788066"/>
                <a:gd name="connsiteX670" fmla="*/ 185571 w 297420"/>
                <a:gd name="connsiteY670" fmla="*/ 785525 h 788066"/>
                <a:gd name="connsiteX671" fmla="*/ 185571 w 297420"/>
                <a:gd name="connsiteY671" fmla="*/ 788067 h 788066"/>
                <a:gd name="connsiteX672" fmla="*/ 183028 w 297420"/>
                <a:gd name="connsiteY672" fmla="*/ 788067 h 788066"/>
                <a:gd name="connsiteX673" fmla="*/ 183028 w 297420"/>
                <a:gd name="connsiteY673" fmla="*/ 785525 h 788066"/>
                <a:gd name="connsiteX674" fmla="*/ 183028 w 297420"/>
                <a:gd name="connsiteY674" fmla="*/ 782982 h 788066"/>
                <a:gd name="connsiteX675" fmla="*/ 183028 w 297420"/>
                <a:gd name="connsiteY675" fmla="*/ 780440 h 788066"/>
                <a:gd name="connsiteX676" fmla="*/ 183028 w 297420"/>
                <a:gd name="connsiteY676" fmla="*/ 777898 h 788066"/>
                <a:gd name="connsiteX677" fmla="*/ 180486 w 297420"/>
                <a:gd name="connsiteY677" fmla="*/ 775356 h 788066"/>
                <a:gd name="connsiteX678" fmla="*/ 177944 w 297420"/>
                <a:gd name="connsiteY678" fmla="*/ 772814 h 788066"/>
                <a:gd name="connsiteX679" fmla="*/ 175402 w 297420"/>
                <a:gd name="connsiteY679" fmla="*/ 770271 h 788066"/>
                <a:gd name="connsiteX680" fmla="*/ 177944 w 297420"/>
                <a:gd name="connsiteY680" fmla="*/ 770271 h 788066"/>
                <a:gd name="connsiteX681" fmla="*/ 177944 w 297420"/>
                <a:gd name="connsiteY681" fmla="*/ 767729 h 788066"/>
                <a:gd name="connsiteX682" fmla="*/ 177944 w 297420"/>
                <a:gd name="connsiteY682" fmla="*/ 765188 h 788066"/>
                <a:gd name="connsiteX683" fmla="*/ 177944 w 297420"/>
                <a:gd name="connsiteY683" fmla="*/ 762645 h 788066"/>
                <a:gd name="connsiteX684" fmla="*/ 177944 w 297420"/>
                <a:gd name="connsiteY684" fmla="*/ 760103 h 788066"/>
                <a:gd name="connsiteX685" fmla="*/ 177944 w 297420"/>
                <a:gd name="connsiteY685" fmla="*/ 757561 h 788066"/>
                <a:gd name="connsiteX686" fmla="*/ 177944 w 297420"/>
                <a:gd name="connsiteY686" fmla="*/ 755018 h 788066"/>
                <a:gd name="connsiteX687" fmla="*/ 175402 w 297420"/>
                <a:gd name="connsiteY687" fmla="*/ 752477 h 788066"/>
                <a:gd name="connsiteX688" fmla="*/ 175402 w 297420"/>
                <a:gd name="connsiteY688" fmla="*/ 749935 h 788066"/>
                <a:gd name="connsiteX689" fmla="*/ 177944 w 297420"/>
                <a:gd name="connsiteY689" fmla="*/ 749935 h 788066"/>
                <a:gd name="connsiteX690" fmla="*/ 177944 w 297420"/>
                <a:gd name="connsiteY690" fmla="*/ 747392 h 788066"/>
                <a:gd name="connsiteX691" fmla="*/ 177944 w 297420"/>
                <a:gd name="connsiteY691" fmla="*/ 744850 h 788066"/>
                <a:gd name="connsiteX692" fmla="*/ 177944 w 297420"/>
                <a:gd name="connsiteY692" fmla="*/ 742308 h 788066"/>
                <a:gd name="connsiteX693" fmla="*/ 177944 w 297420"/>
                <a:gd name="connsiteY693" fmla="*/ 739766 h 788066"/>
                <a:gd name="connsiteX694" fmla="*/ 177944 w 297420"/>
                <a:gd name="connsiteY694" fmla="*/ 737224 h 788066"/>
                <a:gd name="connsiteX695" fmla="*/ 175402 w 297420"/>
                <a:gd name="connsiteY695" fmla="*/ 737224 h 788066"/>
                <a:gd name="connsiteX696" fmla="*/ 175402 w 297420"/>
                <a:gd name="connsiteY696" fmla="*/ 734682 h 788066"/>
                <a:gd name="connsiteX697" fmla="*/ 177944 w 297420"/>
                <a:gd name="connsiteY697" fmla="*/ 734682 h 788066"/>
                <a:gd name="connsiteX698" fmla="*/ 180486 w 297420"/>
                <a:gd name="connsiteY698" fmla="*/ 734682 h 788066"/>
                <a:gd name="connsiteX699" fmla="*/ 183028 w 297420"/>
                <a:gd name="connsiteY699" fmla="*/ 732139 h 788066"/>
                <a:gd name="connsiteX700" fmla="*/ 183028 w 297420"/>
                <a:gd name="connsiteY700" fmla="*/ 729597 h 788066"/>
                <a:gd name="connsiteX701" fmla="*/ 180486 w 297420"/>
                <a:gd name="connsiteY701" fmla="*/ 729597 h 788066"/>
                <a:gd name="connsiteX702" fmla="*/ 177944 w 297420"/>
                <a:gd name="connsiteY702" fmla="*/ 729597 h 788066"/>
                <a:gd name="connsiteX703" fmla="*/ 177944 w 297420"/>
                <a:gd name="connsiteY703" fmla="*/ 732139 h 788066"/>
                <a:gd name="connsiteX704" fmla="*/ 177944 w 297420"/>
                <a:gd name="connsiteY704" fmla="*/ 729597 h 788066"/>
                <a:gd name="connsiteX705" fmla="*/ 177944 w 297420"/>
                <a:gd name="connsiteY705" fmla="*/ 727055 h 788066"/>
                <a:gd name="connsiteX706" fmla="*/ 180486 w 297420"/>
                <a:gd name="connsiteY706" fmla="*/ 727055 h 788066"/>
                <a:gd name="connsiteX707" fmla="*/ 183028 w 297420"/>
                <a:gd name="connsiteY707" fmla="*/ 724513 h 788066"/>
                <a:gd name="connsiteX708" fmla="*/ 183028 w 297420"/>
                <a:gd name="connsiteY708" fmla="*/ 721971 h 788066"/>
                <a:gd name="connsiteX709" fmla="*/ 183028 w 297420"/>
                <a:gd name="connsiteY709" fmla="*/ 721971 h 788066"/>
                <a:gd name="connsiteX710" fmla="*/ 180486 w 297420"/>
                <a:gd name="connsiteY710" fmla="*/ 719428 h 788066"/>
                <a:gd name="connsiteX711" fmla="*/ 183028 w 297420"/>
                <a:gd name="connsiteY711" fmla="*/ 719428 h 788066"/>
                <a:gd name="connsiteX712" fmla="*/ 183028 w 297420"/>
                <a:gd name="connsiteY712" fmla="*/ 716886 h 788066"/>
                <a:gd name="connsiteX713" fmla="*/ 183028 w 297420"/>
                <a:gd name="connsiteY713" fmla="*/ 714345 h 788066"/>
                <a:gd name="connsiteX714" fmla="*/ 180486 w 297420"/>
                <a:gd name="connsiteY714" fmla="*/ 711802 h 788066"/>
                <a:gd name="connsiteX715" fmla="*/ 180486 w 297420"/>
                <a:gd name="connsiteY715" fmla="*/ 709260 h 788066"/>
                <a:gd name="connsiteX716" fmla="*/ 180486 w 297420"/>
                <a:gd name="connsiteY716" fmla="*/ 706718 h 788066"/>
                <a:gd name="connsiteX717" fmla="*/ 177944 w 297420"/>
                <a:gd name="connsiteY717" fmla="*/ 704175 h 788066"/>
                <a:gd name="connsiteX718" fmla="*/ 177944 w 297420"/>
                <a:gd name="connsiteY718" fmla="*/ 701634 h 788066"/>
                <a:gd name="connsiteX719" fmla="*/ 175402 w 297420"/>
                <a:gd name="connsiteY719" fmla="*/ 699092 h 788066"/>
                <a:gd name="connsiteX720" fmla="*/ 175402 w 297420"/>
                <a:gd name="connsiteY720" fmla="*/ 696549 h 788066"/>
                <a:gd name="connsiteX721" fmla="*/ 175402 w 297420"/>
                <a:gd name="connsiteY721" fmla="*/ 696549 h 788066"/>
                <a:gd name="connsiteX722" fmla="*/ 177944 w 297420"/>
                <a:gd name="connsiteY722" fmla="*/ 696549 h 788066"/>
                <a:gd name="connsiteX723" fmla="*/ 177944 w 297420"/>
                <a:gd name="connsiteY723" fmla="*/ 694007 h 788066"/>
                <a:gd name="connsiteX724" fmla="*/ 177944 w 297420"/>
                <a:gd name="connsiteY724" fmla="*/ 691465 h 788066"/>
                <a:gd name="connsiteX725" fmla="*/ 175402 w 297420"/>
                <a:gd name="connsiteY725" fmla="*/ 688923 h 788066"/>
                <a:gd name="connsiteX726" fmla="*/ 172860 w 297420"/>
                <a:gd name="connsiteY726" fmla="*/ 688923 h 788066"/>
                <a:gd name="connsiteX727" fmla="*/ 170318 w 297420"/>
                <a:gd name="connsiteY727" fmla="*/ 688923 h 788066"/>
                <a:gd name="connsiteX728" fmla="*/ 170318 w 297420"/>
                <a:gd name="connsiteY728" fmla="*/ 686381 h 788066"/>
                <a:gd name="connsiteX729" fmla="*/ 170318 w 297420"/>
                <a:gd name="connsiteY729" fmla="*/ 683839 h 788066"/>
                <a:gd name="connsiteX730" fmla="*/ 172860 w 297420"/>
                <a:gd name="connsiteY730" fmla="*/ 683839 h 788066"/>
                <a:gd name="connsiteX731" fmla="*/ 172860 w 297420"/>
                <a:gd name="connsiteY731" fmla="*/ 681296 h 788066"/>
                <a:gd name="connsiteX732" fmla="*/ 172860 w 297420"/>
                <a:gd name="connsiteY732" fmla="*/ 678754 h 788066"/>
                <a:gd name="connsiteX733" fmla="*/ 170318 w 297420"/>
                <a:gd name="connsiteY733" fmla="*/ 678754 h 788066"/>
                <a:gd name="connsiteX734" fmla="*/ 170318 w 297420"/>
                <a:gd name="connsiteY734" fmla="*/ 676212 h 788066"/>
                <a:gd name="connsiteX735" fmla="*/ 167776 w 297420"/>
                <a:gd name="connsiteY735" fmla="*/ 676212 h 788066"/>
                <a:gd name="connsiteX736" fmla="*/ 167776 w 297420"/>
                <a:gd name="connsiteY736" fmla="*/ 673670 h 788066"/>
                <a:gd name="connsiteX737" fmla="*/ 167776 w 297420"/>
                <a:gd name="connsiteY737" fmla="*/ 673670 h 788066"/>
                <a:gd name="connsiteX738" fmla="*/ 167776 w 297420"/>
                <a:gd name="connsiteY738" fmla="*/ 671128 h 788066"/>
                <a:gd name="connsiteX739" fmla="*/ 167776 w 297420"/>
                <a:gd name="connsiteY739" fmla="*/ 671128 h 788066"/>
                <a:gd name="connsiteX740" fmla="*/ 165234 w 297420"/>
                <a:gd name="connsiteY740" fmla="*/ 671128 h 788066"/>
                <a:gd name="connsiteX741" fmla="*/ 165234 w 297420"/>
                <a:gd name="connsiteY741" fmla="*/ 668585 h 788066"/>
                <a:gd name="connsiteX742" fmla="*/ 167776 w 297420"/>
                <a:gd name="connsiteY742" fmla="*/ 668585 h 788066"/>
                <a:gd name="connsiteX743" fmla="*/ 165234 w 297420"/>
                <a:gd name="connsiteY743" fmla="*/ 668585 h 788066"/>
                <a:gd name="connsiteX744" fmla="*/ 165234 w 297420"/>
                <a:gd name="connsiteY744" fmla="*/ 666043 h 788066"/>
                <a:gd name="connsiteX745" fmla="*/ 165234 w 297420"/>
                <a:gd name="connsiteY745" fmla="*/ 663502 h 788066"/>
                <a:gd name="connsiteX746" fmla="*/ 162691 w 297420"/>
                <a:gd name="connsiteY746" fmla="*/ 663502 h 788066"/>
                <a:gd name="connsiteX747" fmla="*/ 162691 w 297420"/>
                <a:gd name="connsiteY747" fmla="*/ 660959 h 788066"/>
                <a:gd name="connsiteX748" fmla="*/ 160150 w 297420"/>
                <a:gd name="connsiteY748" fmla="*/ 660959 h 788066"/>
                <a:gd name="connsiteX749" fmla="*/ 160150 w 297420"/>
                <a:gd name="connsiteY749" fmla="*/ 658417 h 788066"/>
                <a:gd name="connsiteX750" fmla="*/ 160150 w 297420"/>
                <a:gd name="connsiteY750" fmla="*/ 655875 h 788066"/>
                <a:gd name="connsiteX751" fmla="*/ 160150 w 297420"/>
                <a:gd name="connsiteY751" fmla="*/ 653332 h 788066"/>
                <a:gd name="connsiteX752" fmla="*/ 162691 w 297420"/>
                <a:gd name="connsiteY752" fmla="*/ 653332 h 788066"/>
                <a:gd name="connsiteX753" fmla="*/ 162691 w 297420"/>
                <a:gd name="connsiteY753" fmla="*/ 650791 h 788066"/>
                <a:gd name="connsiteX754" fmla="*/ 162691 w 297420"/>
                <a:gd name="connsiteY754" fmla="*/ 653332 h 788066"/>
                <a:gd name="connsiteX755" fmla="*/ 165234 w 297420"/>
                <a:gd name="connsiteY755" fmla="*/ 653332 h 788066"/>
                <a:gd name="connsiteX756" fmla="*/ 165234 w 297420"/>
                <a:gd name="connsiteY756" fmla="*/ 655875 h 788066"/>
                <a:gd name="connsiteX757" fmla="*/ 167776 w 297420"/>
                <a:gd name="connsiteY757" fmla="*/ 655875 h 788066"/>
                <a:gd name="connsiteX758" fmla="*/ 165234 w 297420"/>
                <a:gd name="connsiteY758" fmla="*/ 655875 h 788066"/>
                <a:gd name="connsiteX759" fmla="*/ 165234 w 297420"/>
                <a:gd name="connsiteY759" fmla="*/ 658417 h 788066"/>
                <a:gd name="connsiteX760" fmla="*/ 167776 w 297420"/>
                <a:gd name="connsiteY760" fmla="*/ 658417 h 788066"/>
                <a:gd name="connsiteX761" fmla="*/ 167776 w 297420"/>
                <a:gd name="connsiteY761" fmla="*/ 660959 h 788066"/>
                <a:gd name="connsiteX762" fmla="*/ 167776 w 297420"/>
                <a:gd name="connsiteY762" fmla="*/ 658417 h 788066"/>
                <a:gd name="connsiteX763" fmla="*/ 170318 w 297420"/>
                <a:gd name="connsiteY763" fmla="*/ 658417 h 788066"/>
                <a:gd name="connsiteX764" fmla="*/ 172860 w 297420"/>
                <a:gd name="connsiteY764" fmla="*/ 658417 h 788066"/>
                <a:gd name="connsiteX765" fmla="*/ 172860 w 297420"/>
                <a:gd name="connsiteY765" fmla="*/ 660959 h 788066"/>
                <a:gd name="connsiteX766" fmla="*/ 172860 w 297420"/>
                <a:gd name="connsiteY766" fmla="*/ 663502 h 788066"/>
                <a:gd name="connsiteX767" fmla="*/ 175402 w 297420"/>
                <a:gd name="connsiteY767" fmla="*/ 663502 h 788066"/>
                <a:gd name="connsiteX768" fmla="*/ 175402 w 297420"/>
                <a:gd name="connsiteY768" fmla="*/ 660959 h 788066"/>
                <a:gd name="connsiteX769" fmla="*/ 177944 w 297420"/>
                <a:gd name="connsiteY769" fmla="*/ 660959 h 788066"/>
                <a:gd name="connsiteX770" fmla="*/ 180486 w 297420"/>
                <a:gd name="connsiteY770" fmla="*/ 660959 h 788066"/>
                <a:gd name="connsiteX771" fmla="*/ 183028 w 297420"/>
                <a:gd name="connsiteY771" fmla="*/ 663502 h 788066"/>
                <a:gd name="connsiteX772" fmla="*/ 185571 w 297420"/>
                <a:gd name="connsiteY772" fmla="*/ 663502 h 788066"/>
                <a:gd name="connsiteX773" fmla="*/ 185571 w 297420"/>
                <a:gd name="connsiteY773" fmla="*/ 660959 h 788066"/>
                <a:gd name="connsiteX774" fmla="*/ 188112 w 297420"/>
                <a:gd name="connsiteY774" fmla="*/ 660959 h 788066"/>
                <a:gd name="connsiteX775" fmla="*/ 188112 w 297420"/>
                <a:gd name="connsiteY775" fmla="*/ 663502 h 788066"/>
                <a:gd name="connsiteX776" fmla="*/ 190654 w 297420"/>
                <a:gd name="connsiteY776" fmla="*/ 663502 h 788066"/>
                <a:gd name="connsiteX777" fmla="*/ 190654 w 297420"/>
                <a:gd name="connsiteY777" fmla="*/ 660959 h 788066"/>
                <a:gd name="connsiteX778" fmla="*/ 193196 w 297420"/>
                <a:gd name="connsiteY778" fmla="*/ 658417 h 788066"/>
                <a:gd name="connsiteX779" fmla="*/ 193196 w 297420"/>
                <a:gd name="connsiteY779" fmla="*/ 660959 h 788066"/>
                <a:gd name="connsiteX780" fmla="*/ 195739 w 297420"/>
                <a:gd name="connsiteY780" fmla="*/ 660959 h 788066"/>
                <a:gd name="connsiteX781" fmla="*/ 195739 w 297420"/>
                <a:gd name="connsiteY781" fmla="*/ 658417 h 788066"/>
                <a:gd name="connsiteX782" fmla="*/ 198281 w 297420"/>
                <a:gd name="connsiteY782" fmla="*/ 658417 h 788066"/>
                <a:gd name="connsiteX783" fmla="*/ 198281 w 297420"/>
                <a:gd name="connsiteY783" fmla="*/ 655875 h 788066"/>
                <a:gd name="connsiteX784" fmla="*/ 200822 w 297420"/>
                <a:gd name="connsiteY784" fmla="*/ 658417 h 788066"/>
                <a:gd name="connsiteX785" fmla="*/ 200822 w 297420"/>
                <a:gd name="connsiteY785" fmla="*/ 660959 h 788066"/>
                <a:gd name="connsiteX786" fmla="*/ 203364 w 297420"/>
                <a:gd name="connsiteY786" fmla="*/ 660959 h 788066"/>
                <a:gd name="connsiteX787" fmla="*/ 203364 w 297420"/>
                <a:gd name="connsiteY787" fmla="*/ 658417 h 788066"/>
                <a:gd name="connsiteX788" fmla="*/ 203364 w 297420"/>
                <a:gd name="connsiteY788" fmla="*/ 655875 h 788066"/>
                <a:gd name="connsiteX789" fmla="*/ 203364 w 297420"/>
                <a:gd name="connsiteY789" fmla="*/ 653332 h 788066"/>
                <a:gd name="connsiteX790" fmla="*/ 200822 w 297420"/>
                <a:gd name="connsiteY790" fmla="*/ 653332 h 788066"/>
                <a:gd name="connsiteX791" fmla="*/ 200822 w 297420"/>
                <a:gd name="connsiteY791" fmla="*/ 650791 h 788066"/>
                <a:gd name="connsiteX792" fmla="*/ 200822 w 297420"/>
                <a:gd name="connsiteY792" fmla="*/ 648249 h 788066"/>
                <a:gd name="connsiteX793" fmla="*/ 203364 w 297420"/>
                <a:gd name="connsiteY793" fmla="*/ 648249 h 788066"/>
                <a:gd name="connsiteX794" fmla="*/ 205907 w 297420"/>
                <a:gd name="connsiteY794" fmla="*/ 645706 h 788066"/>
                <a:gd name="connsiteX795" fmla="*/ 205907 w 297420"/>
                <a:gd name="connsiteY795" fmla="*/ 645706 h 788066"/>
                <a:gd name="connsiteX796" fmla="*/ 203364 w 297420"/>
                <a:gd name="connsiteY796" fmla="*/ 645706 h 788066"/>
                <a:gd name="connsiteX797" fmla="*/ 203364 w 297420"/>
                <a:gd name="connsiteY797" fmla="*/ 643164 h 788066"/>
                <a:gd name="connsiteX798" fmla="*/ 200822 w 297420"/>
                <a:gd name="connsiteY798" fmla="*/ 640622 h 788066"/>
                <a:gd name="connsiteX799" fmla="*/ 200822 w 297420"/>
                <a:gd name="connsiteY799" fmla="*/ 638080 h 788066"/>
                <a:gd name="connsiteX800" fmla="*/ 198281 w 297420"/>
                <a:gd name="connsiteY800" fmla="*/ 638080 h 788066"/>
                <a:gd name="connsiteX801" fmla="*/ 198281 w 297420"/>
                <a:gd name="connsiteY801" fmla="*/ 635538 h 788066"/>
                <a:gd name="connsiteX802" fmla="*/ 198281 w 297420"/>
                <a:gd name="connsiteY802" fmla="*/ 632995 h 788066"/>
                <a:gd name="connsiteX803" fmla="*/ 193196 w 297420"/>
                <a:gd name="connsiteY803" fmla="*/ 632995 h 788066"/>
                <a:gd name="connsiteX804" fmla="*/ 193196 w 297420"/>
                <a:gd name="connsiteY804" fmla="*/ 630453 h 788066"/>
                <a:gd name="connsiteX805" fmla="*/ 193196 w 297420"/>
                <a:gd name="connsiteY805" fmla="*/ 627911 h 788066"/>
                <a:gd name="connsiteX806" fmla="*/ 193196 w 297420"/>
                <a:gd name="connsiteY806" fmla="*/ 625369 h 788066"/>
                <a:gd name="connsiteX807" fmla="*/ 190654 w 297420"/>
                <a:gd name="connsiteY807" fmla="*/ 625369 h 788066"/>
                <a:gd name="connsiteX808" fmla="*/ 193196 w 297420"/>
                <a:gd name="connsiteY808" fmla="*/ 625369 h 788066"/>
                <a:gd name="connsiteX809" fmla="*/ 193196 w 297420"/>
                <a:gd name="connsiteY809" fmla="*/ 622827 h 788066"/>
                <a:gd name="connsiteX810" fmla="*/ 193196 w 297420"/>
                <a:gd name="connsiteY810" fmla="*/ 620285 h 788066"/>
                <a:gd name="connsiteX811" fmla="*/ 190654 w 297420"/>
                <a:gd name="connsiteY811" fmla="*/ 620285 h 788066"/>
                <a:gd name="connsiteX812" fmla="*/ 190654 w 297420"/>
                <a:gd name="connsiteY812" fmla="*/ 620285 h 788066"/>
                <a:gd name="connsiteX813" fmla="*/ 190654 w 297420"/>
                <a:gd name="connsiteY813" fmla="*/ 617742 h 788066"/>
                <a:gd name="connsiteX814" fmla="*/ 190654 w 297420"/>
                <a:gd name="connsiteY814" fmla="*/ 615200 h 788066"/>
                <a:gd name="connsiteX815" fmla="*/ 190654 w 297420"/>
                <a:gd name="connsiteY815" fmla="*/ 612659 h 788066"/>
                <a:gd name="connsiteX816" fmla="*/ 188112 w 297420"/>
                <a:gd name="connsiteY816" fmla="*/ 612659 h 788066"/>
                <a:gd name="connsiteX817" fmla="*/ 188112 w 297420"/>
                <a:gd name="connsiteY817" fmla="*/ 610116 h 788066"/>
                <a:gd name="connsiteX818" fmla="*/ 188112 w 297420"/>
                <a:gd name="connsiteY818" fmla="*/ 607574 h 788066"/>
                <a:gd name="connsiteX819" fmla="*/ 185571 w 297420"/>
                <a:gd name="connsiteY819" fmla="*/ 607574 h 788066"/>
                <a:gd name="connsiteX820" fmla="*/ 185571 w 297420"/>
                <a:gd name="connsiteY820" fmla="*/ 605032 h 788066"/>
                <a:gd name="connsiteX821" fmla="*/ 185571 w 297420"/>
                <a:gd name="connsiteY821" fmla="*/ 602489 h 788066"/>
                <a:gd name="connsiteX822" fmla="*/ 185571 w 297420"/>
                <a:gd name="connsiteY822" fmla="*/ 605032 h 788066"/>
                <a:gd name="connsiteX823" fmla="*/ 185571 w 297420"/>
                <a:gd name="connsiteY823" fmla="*/ 607574 h 788066"/>
                <a:gd name="connsiteX824" fmla="*/ 185571 w 297420"/>
                <a:gd name="connsiteY824" fmla="*/ 610116 h 788066"/>
                <a:gd name="connsiteX825" fmla="*/ 183028 w 297420"/>
                <a:gd name="connsiteY825" fmla="*/ 610116 h 788066"/>
                <a:gd name="connsiteX826" fmla="*/ 183028 w 297420"/>
                <a:gd name="connsiteY826" fmla="*/ 607574 h 788066"/>
                <a:gd name="connsiteX827" fmla="*/ 183028 w 297420"/>
                <a:gd name="connsiteY827" fmla="*/ 605032 h 788066"/>
                <a:gd name="connsiteX828" fmla="*/ 183028 w 297420"/>
                <a:gd name="connsiteY828" fmla="*/ 602489 h 788066"/>
                <a:gd name="connsiteX829" fmla="*/ 183028 w 297420"/>
                <a:gd name="connsiteY829" fmla="*/ 599948 h 788066"/>
                <a:gd name="connsiteX830" fmla="*/ 180486 w 297420"/>
                <a:gd name="connsiteY830" fmla="*/ 599948 h 788066"/>
                <a:gd name="connsiteX831" fmla="*/ 180486 w 297420"/>
                <a:gd name="connsiteY831" fmla="*/ 597406 h 788066"/>
                <a:gd name="connsiteX832" fmla="*/ 183028 w 297420"/>
                <a:gd name="connsiteY832" fmla="*/ 597406 h 788066"/>
                <a:gd name="connsiteX833" fmla="*/ 183028 w 297420"/>
                <a:gd name="connsiteY833" fmla="*/ 594863 h 788066"/>
                <a:gd name="connsiteX834" fmla="*/ 180486 w 297420"/>
                <a:gd name="connsiteY834" fmla="*/ 594863 h 788066"/>
                <a:gd name="connsiteX835" fmla="*/ 180486 w 297420"/>
                <a:gd name="connsiteY835" fmla="*/ 594863 h 788066"/>
                <a:gd name="connsiteX836" fmla="*/ 177944 w 297420"/>
                <a:gd name="connsiteY836" fmla="*/ 594863 h 788066"/>
                <a:gd name="connsiteX837" fmla="*/ 177944 w 297420"/>
                <a:gd name="connsiteY837" fmla="*/ 592321 h 788066"/>
                <a:gd name="connsiteX838" fmla="*/ 175402 w 297420"/>
                <a:gd name="connsiteY838" fmla="*/ 592321 h 788066"/>
                <a:gd name="connsiteX839" fmla="*/ 175402 w 297420"/>
                <a:gd name="connsiteY839" fmla="*/ 594863 h 788066"/>
                <a:gd name="connsiteX840" fmla="*/ 175402 w 297420"/>
                <a:gd name="connsiteY840" fmla="*/ 592321 h 788066"/>
                <a:gd name="connsiteX841" fmla="*/ 172860 w 297420"/>
                <a:gd name="connsiteY841" fmla="*/ 592321 h 788066"/>
                <a:gd name="connsiteX842" fmla="*/ 175402 w 297420"/>
                <a:gd name="connsiteY842" fmla="*/ 592321 h 788066"/>
                <a:gd name="connsiteX843" fmla="*/ 175402 w 297420"/>
                <a:gd name="connsiteY843" fmla="*/ 589779 h 788066"/>
                <a:gd name="connsiteX844" fmla="*/ 175402 w 297420"/>
                <a:gd name="connsiteY844" fmla="*/ 587237 h 788066"/>
                <a:gd name="connsiteX845" fmla="*/ 172860 w 297420"/>
                <a:gd name="connsiteY845" fmla="*/ 587237 h 788066"/>
                <a:gd name="connsiteX846" fmla="*/ 172860 w 297420"/>
                <a:gd name="connsiteY846" fmla="*/ 589779 h 788066"/>
                <a:gd name="connsiteX847" fmla="*/ 170318 w 297420"/>
                <a:gd name="connsiteY847" fmla="*/ 589779 h 788066"/>
                <a:gd name="connsiteX848" fmla="*/ 172860 w 297420"/>
                <a:gd name="connsiteY848" fmla="*/ 589779 h 788066"/>
                <a:gd name="connsiteX849" fmla="*/ 170318 w 297420"/>
                <a:gd name="connsiteY849" fmla="*/ 589779 h 788066"/>
                <a:gd name="connsiteX850" fmla="*/ 170318 w 297420"/>
                <a:gd name="connsiteY850" fmla="*/ 587237 h 788066"/>
                <a:gd name="connsiteX851" fmla="*/ 172860 w 297420"/>
                <a:gd name="connsiteY851" fmla="*/ 587237 h 788066"/>
                <a:gd name="connsiteX852" fmla="*/ 172860 w 297420"/>
                <a:gd name="connsiteY852" fmla="*/ 584695 h 788066"/>
                <a:gd name="connsiteX853" fmla="*/ 170318 w 297420"/>
                <a:gd name="connsiteY853" fmla="*/ 584695 h 788066"/>
                <a:gd name="connsiteX854" fmla="*/ 170318 w 297420"/>
                <a:gd name="connsiteY854" fmla="*/ 582152 h 788066"/>
                <a:gd name="connsiteX855" fmla="*/ 172860 w 297420"/>
                <a:gd name="connsiteY855" fmla="*/ 582152 h 788066"/>
                <a:gd name="connsiteX856" fmla="*/ 172860 w 297420"/>
                <a:gd name="connsiteY856" fmla="*/ 579610 h 788066"/>
                <a:gd name="connsiteX857" fmla="*/ 175402 w 297420"/>
                <a:gd name="connsiteY857" fmla="*/ 579610 h 788066"/>
                <a:gd name="connsiteX858" fmla="*/ 175402 w 297420"/>
                <a:gd name="connsiteY858" fmla="*/ 582152 h 788066"/>
                <a:gd name="connsiteX859" fmla="*/ 175402 w 297420"/>
                <a:gd name="connsiteY859" fmla="*/ 579610 h 788066"/>
                <a:gd name="connsiteX860" fmla="*/ 177944 w 297420"/>
                <a:gd name="connsiteY860" fmla="*/ 579610 h 788066"/>
                <a:gd name="connsiteX861" fmla="*/ 177944 w 297420"/>
                <a:gd name="connsiteY861" fmla="*/ 582152 h 788066"/>
                <a:gd name="connsiteX862" fmla="*/ 177944 w 297420"/>
                <a:gd name="connsiteY862" fmla="*/ 579610 h 788066"/>
                <a:gd name="connsiteX863" fmla="*/ 177944 w 297420"/>
                <a:gd name="connsiteY863" fmla="*/ 577068 h 788066"/>
                <a:gd name="connsiteX864" fmla="*/ 177944 w 297420"/>
                <a:gd name="connsiteY864" fmla="*/ 574526 h 788066"/>
                <a:gd name="connsiteX865" fmla="*/ 177944 w 297420"/>
                <a:gd name="connsiteY865" fmla="*/ 571984 h 788066"/>
                <a:gd name="connsiteX866" fmla="*/ 180486 w 297420"/>
                <a:gd name="connsiteY866" fmla="*/ 571984 h 788066"/>
                <a:gd name="connsiteX867" fmla="*/ 180486 w 297420"/>
                <a:gd name="connsiteY867" fmla="*/ 569442 h 788066"/>
                <a:gd name="connsiteX868" fmla="*/ 180486 w 297420"/>
                <a:gd name="connsiteY868" fmla="*/ 569442 h 788066"/>
                <a:gd name="connsiteX869" fmla="*/ 183028 w 297420"/>
                <a:gd name="connsiteY869" fmla="*/ 566899 h 788066"/>
                <a:gd name="connsiteX870" fmla="*/ 180486 w 297420"/>
                <a:gd name="connsiteY870" fmla="*/ 566899 h 788066"/>
                <a:gd name="connsiteX871" fmla="*/ 180486 w 297420"/>
                <a:gd name="connsiteY871" fmla="*/ 564357 h 788066"/>
                <a:gd name="connsiteX872" fmla="*/ 183028 w 297420"/>
                <a:gd name="connsiteY872" fmla="*/ 564357 h 788066"/>
                <a:gd name="connsiteX873" fmla="*/ 180486 w 297420"/>
                <a:gd name="connsiteY873" fmla="*/ 564357 h 788066"/>
                <a:gd name="connsiteX874" fmla="*/ 180486 w 297420"/>
                <a:gd name="connsiteY874" fmla="*/ 561816 h 788066"/>
                <a:gd name="connsiteX875" fmla="*/ 183028 w 297420"/>
                <a:gd name="connsiteY875" fmla="*/ 561816 h 788066"/>
                <a:gd name="connsiteX876" fmla="*/ 183028 w 297420"/>
                <a:gd name="connsiteY876" fmla="*/ 559273 h 788066"/>
                <a:gd name="connsiteX877" fmla="*/ 185571 w 297420"/>
                <a:gd name="connsiteY877" fmla="*/ 559273 h 788066"/>
                <a:gd name="connsiteX878" fmla="*/ 188112 w 297420"/>
                <a:gd name="connsiteY878" fmla="*/ 559273 h 788066"/>
                <a:gd name="connsiteX879" fmla="*/ 188112 w 297420"/>
                <a:gd name="connsiteY879" fmla="*/ 561816 h 788066"/>
                <a:gd name="connsiteX880" fmla="*/ 190654 w 297420"/>
                <a:gd name="connsiteY880" fmla="*/ 561816 h 788066"/>
                <a:gd name="connsiteX881" fmla="*/ 193196 w 297420"/>
                <a:gd name="connsiteY881" fmla="*/ 561816 h 788066"/>
                <a:gd name="connsiteX882" fmla="*/ 193196 w 297420"/>
                <a:gd name="connsiteY882" fmla="*/ 564357 h 788066"/>
                <a:gd name="connsiteX883" fmla="*/ 193196 w 297420"/>
                <a:gd name="connsiteY883" fmla="*/ 566899 h 788066"/>
                <a:gd name="connsiteX884" fmla="*/ 195739 w 297420"/>
                <a:gd name="connsiteY884" fmla="*/ 566899 h 788066"/>
                <a:gd name="connsiteX885" fmla="*/ 195739 w 297420"/>
                <a:gd name="connsiteY885" fmla="*/ 564357 h 788066"/>
                <a:gd name="connsiteX886" fmla="*/ 198281 w 297420"/>
                <a:gd name="connsiteY886" fmla="*/ 564357 h 788066"/>
                <a:gd name="connsiteX887" fmla="*/ 198281 w 297420"/>
                <a:gd name="connsiteY887" fmla="*/ 561816 h 788066"/>
                <a:gd name="connsiteX888" fmla="*/ 195739 w 297420"/>
                <a:gd name="connsiteY888" fmla="*/ 561816 h 788066"/>
                <a:gd name="connsiteX889" fmla="*/ 195739 w 297420"/>
                <a:gd name="connsiteY889" fmla="*/ 559273 h 788066"/>
                <a:gd name="connsiteX890" fmla="*/ 195739 w 297420"/>
                <a:gd name="connsiteY890" fmla="*/ 556731 h 788066"/>
                <a:gd name="connsiteX891" fmla="*/ 198281 w 297420"/>
                <a:gd name="connsiteY891" fmla="*/ 556731 h 788066"/>
                <a:gd name="connsiteX892" fmla="*/ 198281 w 297420"/>
                <a:gd name="connsiteY892" fmla="*/ 554189 h 788066"/>
                <a:gd name="connsiteX893" fmla="*/ 195739 w 297420"/>
                <a:gd name="connsiteY893" fmla="*/ 554189 h 788066"/>
                <a:gd name="connsiteX894" fmla="*/ 198281 w 297420"/>
                <a:gd name="connsiteY894" fmla="*/ 554189 h 788066"/>
                <a:gd name="connsiteX895" fmla="*/ 200822 w 297420"/>
                <a:gd name="connsiteY895" fmla="*/ 554189 h 788066"/>
                <a:gd name="connsiteX896" fmla="*/ 200822 w 297420"/>
                <a:gd name="connsiteY896" fmla="*/ 551646 h 788066"/>
                <a:gd name="connsiteX897" fmla="*/ 200822 w 297420"/>
                <a:gd name="connsiteY897" fmla="*/ 554189 h 788066"/>
                <a:gd name="connsiteX898" fmla="*/ 200822 w 297420"/>
                <a:gd name="connsiteY898" fmla="*/ 551646 h 788066"/>
                <a:gd name="connsiteX899" fmla="*/ 203364 w 297420"/>
                <a:gd name="connsiteY899" fmla="*/ 551646 h 788066"/>
                <a:gd name="connsiteX900" fmla="*/ 200822 w 297420"/>
                <a:gd name="connsiteY900" fmla="*/ 551646 h 788066"/>
                <a:gd name="connsiteX901" fmla="*/ 200822 w 297420"/>
                <a:gd name="connsiteY901" fmla="*/ 549105 h 788066"/>
                <a:gd name="connsiteX902" fmla="*/ 203364 w 297420"/>
                <a:gd name="connsiteY902" fmla="*/ 549105 h 788066"/>
                <a:gd name="connsiteX903" fmla="*/ 203364 w 297420"/>
                <a:gd name="connsiteY903" fmla="*/ 546563 h 788066"/>
                <a:gd name="connsiteX904" fmla="*/ 200822 w 297420"/>
                <a:gd name="connsiteY904" fmla="*/ 546563 h 788066"/>
                <a:gd name="connsiteX905" fmla="*/ 203364 w 297420"/>
                <a:gd name="connsiteY905" fmla="*/ 546563 h 788066"/>
                <a:gd name="connsiteX906" fmla="*/ 200822 w 297420"/>
                <a:gd name="connsiteY906" fmla="*/ 546563 h 788066"/>
                <a:gd name="connsiteX907" fmla="*/ 200822 w 297420"/>
                <a:gd name="connsiteY907" fmla="*/ 544020 h 788066"/>
                <a:gd name="connsiteX908" fmla="*/ 203364 w 297420"/>
                <a:gd name="connsiteY908" fmla="*/ 544020 h 788066"/>
                <a:gd name="connsiteX909" fmla="*/ 203364 w 297420"/>
                <a:gd name="connsiteY909" fmla="*/ 546563 h 788066"/>
                <a:gd name="connsiteX910" fmla="*/ 205907 w 297420"/>
                <a:gd name="connsiteY910" fmla="*/ 546563 h 788066"/>
                <a:gd name="connsiteX911" fmla="*/ 203364 w 297420"/>
                <a:gd name="connsiteY911" fmla="*/ 544020 h 788066"/>
                <a:gd name="connsiteX912" fmla="*/ 203364 w 297420"/>
                <a:gd name="connsiteY912" fmla="*/ 544020 h 788066"/>
                <a:gd name="connsiteX913" fmla="*/ 200822 w 297420"/>
                <a:gd name="connsiteY913" fmla="*/ 544020 h 788066"/>
                <a:gd name="connsiteX914" fmla="*/ 200822 w 297420"/>
                <a:gd name="connsiteY914" fmla="*/ 541478 h 788066"/>
                <a:gd name="connsiteX915" fmla="*/ 203364 w 297420"/>
                <a:gd name="connsiteY915" fmla="*/ 541478 h 788066"/>
                <a:gd name="connsiteX916" fmla="*/ 203364 w 297420"/>
                <a:gd name="connsiteY916" fmla="*/ 538936 h 788066"/>
                <a:gd name="connsiteX917" fmla="*/ 200822 w 297420"/>
                <a:gd name="connsiteY917" fmla="*/ 538936 h 788066"/>
                <a:gd name="connsiteX918" fmla="*/ 203364 w 297420"/>
                <a:gd name="connsiteY918" fmla="*/ 538936 h 788066"/>
                <a:gd name="connsiteX919" fmla="*/ 205907 w 297420"/>
                <a:gd name="connsiteY919" fmla="*/ 538936 h 788066"/>
                <a:gd name="connsiteX920" fmla="*/ 205907 w 297420"/>
                <a:gd name="connsiteY920" fmla="*/ 536394 h 788066"/>
                <a:gd name="connsiteX921" fmla="*/ 203364 w 297420"/>
                <a:gd name="connsiteY921" fmla="*/ 536394 h 788066"/>
                <a:gd name="connsiteX922" fmla="*/ 203364 w 297420"/>
                <a:gd name="connsiteY922" fmla="*/ 533852 h 788066"/>
                <a:gd name="connsiteX923" fmla="*/ 203364 w 297420"/>
                <a:gd name="connsiteY923" fmla="*/ 531309 h 788066"/>
                <a:gd name="connsiteX924" fmla="*/ 203364 w 297420"/>
                <a:gd name="connsiteY924" fmla="*/ 528767 h 788066"/>
                <a:gd name="connsiteX925" fmla="*/ 205907 w 297420"/>
                <a:gd name="connsiteY925" fmla="*/ 528767 h 788066"/>
                <a:gd name="connsiteX926" fmla="*/ 205907 w 297420"/>
                <a:gd name="connsiteY926" fmla="*/ 531309 h 788066"/>
                <a:gd name="connsiteX927" fmla="*/ 208449 w 297420"/>
                <a:gd name="connsiteY927" fmla="*/ 531309 h 788066"/>
                <a:gd name="connsiteX928" fmla="*/ 210991 w 297420"/>
                <a:gd name="connsiteY928" fmla="*/ 531309 h 788066"/>
                <a:gd name="connsiteX929" fmla="*/ 210991 w 297420"/>
                <a:gd name="connsiteY929" fmla="*/ 528767 h 788066"/>
                <a:gd name="connsiteX930" fmla="*/ 210991 w 297420"/>
                <a:gd name="connsiteY930" fmla="*/ 526225 h 788066"/>
                <a:gd name="connsiteX931" fmla="*/ 213533 w 297420"/>
                <a:gd name="connsiteY931" fmla="*/ 526225 h 788066"/>
                <a:gd name="connsiteX932" fmla="*/ 213533 w 297420"/>
                <a:gd name="connsiteY932" fmla="*/ 523683 h 788066"/>
                <a:gd name="connsiteX933" fmla="*/ 210991 w 297420"/>
                <a:gd name="connsiteY933" fmla="*/ 523683 h 788066"/>
                <a:gd name="connsiteX934" fmla="*/ 210991 w 297420"/>
                <a:gd name="connsiteY934" fmla="*/ 521141 h 788066"/>
                <a:gd name="connsiteX935" fmla="*/ 210991 w 297420"/>
                <a:gd name="connsiteY935" fmla="*/ 523683 h 788066"/>
                <a:gd name="connsiteX936" fmla="*/ 213533 w 297420"/>
                <a:gd name="connsiteY936" fmla="*/ 523683 h 788066"/>
                <a:gd name="connsiteX937" fmla="*/ 216075 w 297420"/>
                <a:gd name="connsiteY937" fmla="*/ 523683 h 788066"/>
                <a:gd name="connsiteX938" fmla="*/ 216075 w 297420"/>
                <a:gd name="connsiteY938" fmla="*/ 521141 h 788066"/>
                <a:gd name="connsiteX939" fmla="*/ 216075 w 297420"/>
                <a:gd name="connsiteY939" fmla="*/ 518599 h 788066"/>
                <a:gd name="connsiteX940" fmla="*/ 218617 w 297420"/>
                <a:gd name="connsiteY940" fmla="*/ 518599 h 788066"/>
                <a:gd name="connsiteX941" fmla="*/ 218617 w 297420"/>
                <a:gd name="connsiteY941" fmla="*/ 518599 h 788066"/>
                <a:gd name="connsiteX942" fmla="*/ 221159 w 297420"/>
                <a:gd name="connsiteY942" fmla="*/ 518599 h 788066"/>
                <a:gd name="connsiteX943" fmla="*/ 221159 w 297420"/>
                <a:gd name="connsiteY943" fmla="*/ 516056 h 788066"/>
                <a:gd name="connsiteX944" fmla="*/ 223701 w 297420"/>
                <a:gd name="connsiteY944" fmla="*/ 516056 h 788066"/>
                <a:gd name="connsiteX945" fmla="*/ 221159 w 297420"/>
                <a:gd name="connsiteY945" fmla="*/ 516056 h 788066"/>
                <a:gd name="connsiteX946" fmla="*/ 218617 w 297420"/>
                <a:gd name="connsiteY946" fmla="*/ 516056 h 788066"/>
                <a:gd name="connsiteX947" fmla="*/ 221159 w 297420"/>
                <a:gd name="connsiteY947" fmla="*/ 516056 h 788066"/>
                <a:gd name="connsiteX948" fmla="*/ 221159 w 297420"/>
                <a:gd name="connsiteY948" fmla="*/ 513514 h 788066"/>
                <a:gd name="connsiteX949" fmla="*/ 218617 w 297420"/>
                <a:gd name="connsiteY949" fmla="*/ 513514 h 788066"/>
                <a:gd name="connsiteX950" fmla="*/ 221159 w 297420"/>
                <a:gd name="connsiteY950" fmla="*/ 513514 h 788066"/>
                <a:gd name="connsiteX951" fmla="*/ 221159 w 297420"/>
                <a:gd name="connsiteY951" fmla="*/ 510973 h 788066"/>
                <a:gd name="connsiteX952" fmla="*/ 223701 w 297420"/>
                <a:gd name="connsiteY952" fmla="*/ 510973 h 788066"/>
                <a:gd name="connsiteX953" fmla="*/ 226243 w 297420"/>
                <a:gd name="connsiteY953" fmla="*/ 510973 h 788066"/>
                <a:gd name="connsiteX954" fmla="*/ 226243 w 297420"/>
                <a:gd name="connsiteY954" fmla="*/ 508430 h 788066"/>
                <a:gd name="connsiteX955" fmla="*/ 226243 w 297420"/>
                <a:gd name="connsiteY955" fmla="*/ 510973 h 788066"/>
                <a:gd name="connsiteX956" fmla="*/ 226243 w 297420"/>
                <a:gd name="connsiteY956" fmla="*/ 508430 h 788066"/>
                <a:gd name="connsiteX957" fmla="*/ 228785 w 297420"/>
                <a:gd name="connsiteY957" fmla="*/ 508430 h 788066"/>
                <a:gd name="connsiteX958" fmla="*/ 228785 w 297420"/>
                <a:gd name="connsiteY958" fmla="*/ 510973 h 788066"/>
                <a:gd name="connsiteX959" fmla="*/ 228785 w 297420"/>
                <a:gd name="connsiteY959" fmla="*/ 508430 h 788066"/>
                <a:gd name="connsiteX960" fmla="*/ 231327 w 297420"/>
                <a:gd name="connsiteY960" fmla="*/ 508430 h 788066"/>
                <a:gd name="connsiteX961" fmla="*/ 231327 w 297420"/>
                <a:gd name="connsiteY961" fmla="*/ 505888 h 788066"/>
                <a:gd name="connsiteX962" fmla="*/ 228785 w 297420"/>
                <a:gd name="connsiteY962" fmla="*/ 505888 h 788066"/>
                <a:gd name="connsiteX963" fmla="*/ 228785 w 297420"/>
                <a:gd name="connsiteY963" fmla="*/ 503346 h 788066"/>
                <a:gd name="connsiteX964" fmla="*/ 226243 w 297420"/>
                <a:gd name="connsiteY964" fmla="*/ 503346 h 788066"/>
                <a:gd name="connsiteX965" fmla="*/ 228785 w 297420"/>
                <a:gd name="connsiteY965" fmla="*/ 500803 h 788066"/>
                <a:gd name="connsiteX966" fmla="*/ 228785 w 297420"/>
                <a:gd name="connsiteY966" fmla="*/ 503346 h 788066"/>
                <a:gd name="connsiteX967" fmla="*/ 231327 w 297420"/>
                <a:gd name="connsiteY967" fmla="*/ 503346 h 788066"/>
                <a:gd name="connsiteX968" fmla="*/ 233869 w 297420"/>
                <a:gd name="connsiteY968" fmla="*/ 503346 h 788066"/>
                <a:gd name="connsiteX969" fmla="*/ 236412 w 297420"/>
                <a:gd name="connsiteY969" fmla="*/ 503346 h 788066"/>
                <a:gd name="connsiteX970" fmla="*/ 236412 w 297420"/>
                <a:gd name="connsiteY970" fmla="*/ 505888 h 788066"/>
                <a:gd name="connsiteX971" fmla="*/ 236412 w 297420"/>
                <a:gd name="connsiteY971" fmla="*/ 508430 h 788066"/>
                <a:gd name="connsiteX972" fmla="*/ 238953 w 297420"/>
                <a:gd name="connsiteY972" fmla="*/ 508430 h 788066"/>
                <a:gd name="connsiteX973" fmla="*/ 238953 w 297420"/>
                <a:gd name="connsiteY973" fmla="*/ 510973 h 788066"/>
                <a:gd name="connsiteX974" fmla="*/ 241495 w 297420"/>
                <a:gd name="connsiteY974" fmla="*/ 510973 h 788066"/>
                <a:gd name="connsiteX975" fmla="*/ 241495 w 297420"/>
                <a:gd name="connsiteY975" fmla="*/ 513514 h 788066"/>
                <a:gd name="connsiteX976" fmla="*/ 244038 w 297420"/>
                <a:gd name="connsiteY976" fmla="*/ 513514 h 788066"/>
                <a:gd name="connsiteX977" fmla="*/ 244038 w 297420"/>
                <a:gd name="connsiteY977" fmla="*/ 516056 h 788066"/>
                <a:gd name="connsiteX978" fmla="*/ 241495 w 297420"/>
                <a:gd name="connsiteY978" fmla="*/ 516056 h 788066"/>
                <a:gd name="connsiteX979" fmla="*/ 244038 w 297420"/>
                <a:gd name="connsiteY979" fmla="*/ 516056 h 788066"/>
                <a:gd name="connsiteX980" fmla="*/ 246580 w 297420"/>
                <a:gd name="connsiteY980" fmla="*/ 516056 h 788066"/>
                <a:gd name="connsiteX981" fmla="*/ 246580 w 297420"/>
                <a:gd name="connsiteY981" fmla="*/ 518599 h 788066"/>
                <a:gd name="connsiteX982" fmla="*/ 249122 w 297420"/>
                <a:gd name="connsiteY982" fmla="*/ 518599 h 788066"/>
                <a:gd name="connsiteX983" fmla="*/ 249122 w 297420"/>
                <a:gd name="connsiteY983" fmla="*/ 521141 h 788066"/>
                <a:gd name="connsiteX984" fmla="*/ 251663 w 297420"/>
                <a:gd name="connsiteY984" fmla="*/ 521141 h 788066"/>
                <a:gd name="connsiteX985" fmla="*/ 251663 w 297420"/>
                <a:gd name="connsiteY985" fmla="*/ 518599 h 788066"/>
                <a:gd name="connsiteX986" fmla="*/ 251663 w 297420"/>
                <a:gd name="connsiteY986" fmla="*/ 516056 h 788066"/>
                <a:gd name="connsiteX987" fmla="*/ 251663 w 297420"/>
                <a:gd name="connsiteY987" fmla="*/ 513514 h 788066"/>
                <a:gd name="connsiteX988" fmla="*/ 251663 w 297420"/>
                <a:gd name="connsiteY988" fmla="*/ 510973 h 788066"/>
                <a:gd name="connsiteX989" fmla="*/ 249122 w 297420"/>
                <a:gd name="connsiteY989" fmla="*/ 510973 h 788066"/>
                <a:gd name="connsiteX990" fmla="*/ 249122 w 297420"/>
                <a:gd name="connsiteY990" fmla="*/ 508430 h 788066"/>
                <a:gd name="connsiteX991" fmla="*/ 251663 w 297420"/>
                <a:gd name="connsiteY991" fmla="*/ 508430 h 788066"/>
                <a:gd name="connsiteX992" fmla="*/ 251663 w 297420"/>
                <a:gd name="connsiteY992" fmla="*/ 505888 h 788066"/>
                <a:gd name="connsiteX993" fmla="*/ 249122 w 297420"/>
                <a:gd name="connsiteY993" fmla="*/ 505888 h 788066"/>
                <a:gd name="connsiteX994" fmla="*/ 249122 w 297420"/>
                <a:gd name="connsiteY994" fmla="*/ 503346 h 788066"/>
                <a:gd name="connsiteX995" fmla="*/ 244038 w 297420"/>
                <a:gd name="connsiteY995" fmla="*/ 503346 h 788066"/>
                <a:gd name="connsiteX996" fmla="*/ 244038 w 297420"/>
                <a:gd name="connsiteY996" fmla="*/ 500803 h 788066"/>
                <a:gd name="connsiteX997" fmla="*/ 241495 w 297420"/>
                <a:gd name="connsiteY997" fmla="*/ 500803 h 788066"/>
                <a:gd name="connsiteX998" fmla="*/ 241495 w 297420"/>
                <a:gd name="connsiteY998" fmla="*/ 498262 h 788066"/>
                <a:gd name="connsiteX999" fmla="*/ 241495 w 297420"/>
                <a:gd name="connsiteY999" fmla="*/ 495719 h 788066"/>
                <a:gd name="connsiteX1000" fmla="*/ 238953 w 297420"/>
                <a:gd name="connsiteY1000" fmla="*/ 495719 h 788066"/>
                <a:gd name="connsiteX1001" fmla="*/ 236412 w 297420"/>
                <a:gd name="connsiteY1001" fmla="*/ 495719 h 788066"/>
                <a:gd name="connsiteX1002" fmla="*/ 236412 w 297420"/>
                <a:gd name="connsiteY1002" fmla="*/ 493177 h 788066"/>
                <a:gd name="connsiteX1003" fmla="*/ 233869 w 297420"/>
                <a:gd name="connsiteY1003" fmla="*/ 493177 h 788066"/>
                <a:gd name="connsiteX1004" fmla="*/ 233869 w 297420"/>
                <a:gd name="connsiteY1004" fmla="*/ 493177 h 788066"/>
                <a:gd name="connsiteX1005" fmla="*/ 231327 w 297420"/>
                <a:gd name="connsiteY1005" fmla="*/ 493177 h 788066"/>
                <a:gd name="connsiteX1006" fmla="*/ 231327 w 297420"/>
                <a:gd name="connsiteY1006" fmla="*/ 490635 h 788066"/>
                <a:gd name="connsiteX1007" fmla="*/ 231327 w 297420"/>
                <a:gd name="connsiteY1007" fmla="*/ 488093 h 788066"/>
                <a:gd name="connsiteX1008" fmla="*/ 228785 w 297420"/>
                <a:gd name="connsiteY1008" fmla="*/ 488093 h 788066"/>
                <a:gd name="connsiteX1009" fmla="*/ 226243 w 297420"/>
                <a:gd name="connsiteY1009" fmla="*/ 488093 h 788066"/>
                <a:gd name="connsiteX1010" fmla="*/ 223701 w 297420"/>
                <a:gd name="connsiteY1010" fmla="*/ 488093 h 788066"/>
                <a:gd name="connsiteX1011" fmla="*/ 223701 w 297420"/>
                <a:gd name="connsiteY1011" fmla="*/ 485551 h 788066"/>
                <a:gd name="connsiteX1012" fmla="*/ 226243 w 297420"/>
                <a:gd name="connsiteY1012" fmla="*/ 485551 h 788066"/>
                <a:gd name="connsiteX1013" fmla="*/ 226243 w 297420"/>
                <a:gd name="connsiteY1013" fmla="*/ 483009 h 788066"/>
                <a:gd name="connsiteX1014" fmla="*/ 228785 w 297420"/>
                <a:gd name="connsiteY1014" fmla="*/ 483009 h 788066"/>
                <a:gd name="connsiteX1015" fmla="*/ 228785 w 297420"/>
                <a:gd name="connsiteY1015" fmla="*/ 480466 h 788066"/>
                <a:gd name="connsiteX1016" fmla="*/ 226243 w 297420"/>
                <a:gd name="connsiteY1016" fmla="*/ 480466 h 788066"/>
                <a:gd name="connsiteX1017" fmla="*/ 226243 w 297420"/>
                <a:gd name="connsiteY1017" fmla="*/ 477924 h 788066"/>
                <a:gd name="connsiteX1018" fmla="*/ 226243 w 297420"/>
                <a:gd name="connsiteY1018" fmla="*/ 475382 h 788066"/>
                <a:gd name="connsiteX1019" fmla="*/ 228785 w 297420"/>
                <a:gd name="connsiteY1019" fmla="*/ 475382 h 788066"/>
                <a:gd name="connsiteX1020" fmla="*/ 228785 w 297420"/>
                <a:gd name="connsiteY1020" fmla="*/ 472840 h 788066"/>
                <a:gd name="connsiteX1021" fmla="*/ 226243 w 297420"/>
                <a:gd name="connsiteY1021" fmla="*/ 472840 h 788066"/>
                <a:gd name="connsiteX1022" fmla="*/ 223701 w 297420"/>
                <a:gd name="connsiteY1022" fmla="*/ 472840 h 788066"/>
                <a:gd name="connsiteX1023" fmla="*/ 223701 w 297420"/>
                <a:gd name="connsiteY1023" fmla="*/ 470298 h 788066"/>
                <a:gd name="connsiteX1024" fmla="*/ 221159 w 297420"/>
                <a:gd name="connsiteY1024" fmla="*/ 470298 h 788066"/>
                <a:gd name="connsiteX1025" fmla="*/ 221159 w 297420"/>
                <a:gd name="connsiteY1025" fmla="*/ 467756 h 788066"/>
                <a:gd name="connsiteX1026" fmla="*/ 218617 w 297420"/>
                <a:gd name="connsiteY1026" fmla="*/ 467756 h 788066"/>
                <a:gd name="connsiteX1027" fmla="*/ 218617 w 297420"/>
                <a:gd name="connsiteY1027" fmla="*/ 467756 h 788066"/>
                <a:gd name="connsiteX1028" fmla="*/ 218617 w 297420"/>
                <a:gd name="connsiteY1028" fmla="*/ 465213 h 788066"/>
                <a:gd name="connsiteX1029" fmla="*/ 218617 w 297420"/>
                <a:gd name="connsiteY1029" fmla="*/ 462671 h 788066"/>
                <a:gd name="connsiteX1030" fmla="*/ 218617 w 297420"/>
                <a:gd name="connsiteY1030" fmla="*/ 460130 h 788066"/>
                <a:gd name="connsiteX1031" fmla="*/ 216075 w 297420"/>
                <a:gd name="connsiteY1031" fmla="*/ 460130 h 788066"/>
                <a:gd name="connsiteX1032" fmla="*/ 216075 w 297420"/>
                <a:gd name="connsiteY1032" fmla="*/ 457587 h 788066"/>
                <a:gd name="connsiteX1033" fmla="*/ 216075 w 297420"/>
                <a:gd name="connsiteY1033" fmla="*/ 455045 h 788066"/>
                <a:gd name="connsiteX1034" fmla="*/ 213533 w 297420"/>
                <a:gd name="connsiteY1034" fmla="*/ 455045 h 788066"/>
                <a:gd name="connsiteX1035" fmla="*/ 213533 w 297420"/>
                <a:gd name="connsiteY1035" fmla="*/ 452503 h 788066"/>
                <a:gd name="connsiteX1036" fmla="*/ 213533 w 297420"/>
                <a:gd name="connsiteY1036" fmla="*/ 449960 h 788066"/>
                <a:gd name="connsiteX1037" fmla="*/ 210991 w 297420"/>
                <a:gd name="connsiteY1037" fmla="*/ 449960 h 788066"/>
                <a:gd name="connsiteX1038" fmla="*/ 210991 w 297420"/>
                <a:gd name="connsiteY1038" fmla="*/ 447419 h 788066"/>
                <a:gd name="connsiteX1039" fmla="*/ 208449 w 297420"/>
                <a:gd name="connsiteY1039" fmla="*/ 447419 h 788066"/>
                <a:gd name="connsiteX1040" fmla="*/ 208449 w 297420"/>
                <a:gd name="connsiteY1040" fmla="*/ 444876 h 788066"/>
                <a:gd name="connsiteX1041" fmla="*/ 210991 w 297420"/>
                <a:gd name="connsiteY1041" fmla="*/ 444876 h 788066"/>
                <a:gd name="connsiteX1042" fmla="*/ 210991 w 297420"/>
                <a:gd name="connsiteY1042" fmla="*/ 442334 h 788066"/>
                <a:gd name="connsiteX1043" fmla="*/ 213533 w 297420"/>
                <a:gd name="connsiteY1043" fmla="*/ 442334 h 788066"/>
                <a:gd name="connsiteX1044" fmla="*/ 213533 w 297420"/>
                <a:gd name="connsiteY1044" fmla="*/ 442334 h 788066"/>
                <a:gd name="connsiteX1045" fmla="*/ 216075 w 297420"/>
                <a:gd name="connsiteY1045" fmla="*/ 442334 h 788066"/>
                <a:gd name="connsiteX1046" fmla="*/ 216075 w 297420"/>
                <a:gd name="connsiteY1046" fmla="*/ 444876 h 788066"/>
                <a:gd name="connsiteX1047" fmla="*/ 218617 w 297420"/>
                <a:gd name="connsiteY1047" fmla="*/ 444876 h 788066"/>
                <a:gd name="connsiteX1048" fmla="*/ 221159 w 297420"/>
                <a:gd name="connsiteY1048" fmla="*/ 444876 h 788066"/>
                <a:gd name="connsiteX1049" fmla="*/ 221159 w 297420"/>
                <a:gd name="connsiteY1049" fmla="*/ 442334 h 788066"/>
                <a:gd name="connsiteX1050" fmla="*/ 218617 w 297420"/>
                <a:gd name="connsiteY1050" fmla="*/ 442334 h 788066"/>
                <a:gd name="connsiteX1051" fmla="*/ 218617 w 297420"/>
                <a:gd name="connsiteY1051" fmla="*/ 439792 h 788066"/>
                <a:gd name="connsiteX1052" fmla="*/ 218617 w 297420"/>
                <a:gd name="connsiteY1052" fmla="*/ 437250 h 788066"/>
                <a:gd name="connsiteX1053" fmla="*/ 218617 w 297420"/>
                <a:gd name="connsiteY1053" fmla="*/ 434708 h 788066"/>
                <a:gd name="connsiteX1054" fmla="*/ 221159 w 297420"/>
                <a:gd name="connsiteY1054" fmla="*/ 434708 h 788066"/>
                <a:gd name="connsiteX1055" fmla="*/ 223701 w 297420"/>
                <a:gd name="connsiteY1055" fmla="*/ 434708 h 788066"/>
                <a:gd name="connsiteX1056" fmla="*/ 226243 w 297420"/>
                <a:gd name="connsiteY1056" fmla="*/ 434708 h 788066"/>
                <a:gd name="connsiteX1057" fmla="*/ 226243 w 297420"/>
                <a:gd name="connsiteY1057" fmla="*/ 432166 h 788066"/>
                <a:gd name="connsiteX1058" fmla="*/ 223701 w 297420"/>
                <a:gd name="connsiteY1058" fmla="*/ 429623 h 788066"/>
                <a:gd name="connsiteX1059" fmla="*/ 223701 w 297420"/>
                <a:gd name="connsiteY1059" fmla="*/ 427081 h 788066"/>
                <a:gd name="connsiteX1060" fmla="*/ 226243 w 297420"/>
                <a:gd name="connsiteY1060" fmla="*/ 427081 h 788066"/>
                <a:gd name="connsiteX1061" fmla="*/ 226243 w 297420"/>
                <a:gd name="connsiteY1061" fmla="*/ 424539 h 788066"/>
                <a:gd name="connsiteX1062" fmla="*/ 226243 w 297420"/>
                <a:gd name="connsiteY1062" fmla="*/ 421997 h 788066"/>
                <a:gd name="connsiteX1063" fmla="*/ 228785 w 297420"/>
                <a:gd name="connsiteY1063" fmla="*/ 421997 h 788066"/>
                <a:gd name="connsiteX1064" fmla="*/ 228785 w 297420"/>
                <a:gd name="connsiteY1064" fmla="*/ 419455 h 788066"/>
                <a:gd name="connsiteX1065" fmla="*/ 228785 w 297420"/>
                <a:gd name="connsiteY1065" fmla="*/ 416913 h 788066"/>
                <a:gd name="connsiteX1066" fmla="*/ 231327 w 297420"/>
                <a:gd name="connsiteY1066" fmla="*/ 416913 h 788066"/>
                <a:gd name="connsiteX1067" fmla="*/ 231327 w 297420"/>
                <a:gd name="connsiteY1067" fmla="*/ 419455 h 788066"/>
                <a:gd name="connsiteX1068" fmla="*/ 231327 w 297420"/>
                <a:gd name="connsiteY1068" fmla="*/ 421997 h 788066"/>
                <a:gd name="connsiteX1069" fmla="*/ 231327 w 297420"/>
                <a:gd name="connsiteY1069" fmla="*/ 424539 h 788066"/>
                <a:gd name="connsiteX1070" fmla="*/ 231327 w 297420"/>
                <a:gd name="connsiteY1070" fmla="*/ 427081 h 788066"/>
                <a:gd name="connsiteX1071" fmla="*/ 231327 w 297420"/>
                <a:gd name="connsiteY1071" fmla="*/ 429623 h 788066"/>
                <a:gd name="connsiteX1072" fmla="*/ 231327 w 297420"/>
                <a:gd name="connsiteY1072" fmla="*/ 432166 h 788066"/>
                <a:gd name="connsiteX1073" fmla="*/ 233869 w 297420"/>
                <a:gd name="connsiteY1073" fmla="*/ 434708 h 788066"/>
                <a:gd name="connsiteX1074" fmla="*/ 233869 w 297420"/>
                <a:gd name="connsiteY1074" fmla="*/ 437250 h 788066"/>
                <a:gd name="connsiteX1075" fmla="*/ 236412 w 297420"/>
                <a:gd name="connsiteY1075" fmla="*/ 437250 h 788066"/>
                <a:gd name="connsiteX1076" fmla="*/ 236412 w 297420"/>
                <a:gd name="connsiteY1076" fmla="*/ 434708 h 788066"/>
                <a:gd name="connsiteX1077" fmla="*/ 236412 w 297420"/>
                <a:gd name="connsiteY1077" fmla="*/ 432166 h 788066"/>
                <a:gd name="connsiteX1078" fmla="*/ 236412 w 297420"/>
                <a:gd name="connsiteY1078" fmla="*/ 429623 h 788066"/>
                <a:gd name="connsiteX1079" fmla="*/ 236412 w 297420"/>
                <a:gd name="connsiteY1079" fmla="*/ 427081 h 788066"/>
                <a:gd name="connsiteX1080" fmla="*/ 238953 w 297420"/>
                <a:gd name="connsiteY1080" fmla="*/ 424539 h 788066"/>
                <a:gd name="connsiteX1081" fmla="*/ 236412 w 297420"/>
                <a:gd name="connsiteY1081" fmla="*/ 424539 h 788066"/>
                <a:gd name="connsiteX1082" fmla="*/ 236412 w 297420"/>
                <a:gd name="connsiteY1082" fmla="*/ 421997 h 788066"/>
                <a:gd name="connsiteX1083" fmla="*/ 233869 w 297420"/>
                <a:gd name="connsiteY1083" fmla="*/ 421997 h 788066"/>
                <a:gd name="connsiteX1084" fmla="*/ 233869 w 297420"/>
                <a:gd name="connsiteY1084" fmla="*/ 419455 h 788066"/>
                <a:gd name="connsiteX1085" fmla="*/ 233869 w 297420"/>
                <a:gd name="connsiteY1085" fmla="*/ 416913 h 788066"/>
                <a:gd name="connsiteX1086" fmla="*/ 233869 w 297420"/>
                <a:gd name="connsiteY1086" fmla="*/ 416913 h 788066"/>
                <a:gd name="connsiteX1087" fmla="*/ 231327 w 297420"/>
                <a:gd name="connsiteY1087" fmla="*/ 416913 h 788066"/>
                <a:gd name="connsiteX1088" fmla="*/ 231327 w 297420"/>
                <a:gd name="connsiteY1088" fmla="*/ 414370 h 788066"/>
                <a:gd name="connsiteX1089" fmla="*/ 228785 w 297420"/>
                <a:gd name="connsiteY1089" fmla="*/ 414370 h 788066"/>
                <a:gd name="connsiteX1090" fmla="*/ 226243 w 297420"/>
                <a:gd name="connsiteY1090" fmla="*/ 414370 h 788066"/>
                <a:gd name="connsiteX1091" fmla="*/ 223701 w 297420"/>
                <a:gd name="connsiteY1091" fmla="*/ 414370 h 788066"/>
                <a:gd name="connsiteX1092" fmla="*/ 221159 w 297420"/>
                <a:gd name="connsiteY1092" fmla="*/ 414370 h 788066"/>
                <a:gd name="connsiteX1093" fmla="*/ 221159 w 297420"/>
                <a:gd name="connsiteY1093" fmla="*/ 411828 h 788066"/>
                <a:gd name="connsiteX1094" fmla="*/ 221159 w 297420"/>
                <a:gd name="connsiteY1094" fmla="*/ 409286 h 788066"/>
                <a:gd name="connsiteX1095" fmla="*/ 223701 w 297420"/>
                <a:gd name="connsiteY1095" fmla="*/ 409286 h 788066"/>
                <a:gd name="connsiteX1096" fmla="*/ 223701 w 297420"/>
                <a:gd name="connsiteY1096" fmla="*/ 411828 h 788066"/>
                <a:gd name="connsiteX1097" fmla="*/ 226243 w 297420"/>
                <a:gd name="connsiteY1097" fmla="*/ 411828 h 788066"/>
                <a:gd name="connsiteX1098" fmla="*/ 226243 w 297420"/>
                <a:gd name="connsiteY1098" fmla="*/ 409286 h 788066"/>
                <a:gd name="connsiteX1099" fmla="*/ 223701 w 297420"/>
                <a:gd name="connsiteY1099" fmla="*/ 406744 h 788066"/>
                <a:gd name="connsiteX1100" fmla="*/ 223701 w 297420"/>
                <a:gd name="connsiteY1100" fmla="*/ 404202 h 788066"/>
                <a:gd name="connsiteX1101" fmla="*/ 223701 w 297420"/>
                <a:gd name="connsiteY1101" fmla="*/ 401660 h 788066"/>
                <a:gd name="connsiteX1102" fmla="*/ 223701 w 297420"/>
                <a:gd name="connsiteY1102" fmla="*/ 399117 h 788066"/>
                <a:gd name="connsiteX1103" fmla="*/ 223701 w 297420"/>
                <a:gd name="connsiteY1103" fmla="*/ 396576 h 788066"/>
                <a:gd name="connsiteX1104" fmla="*/ 223701 w 297420"/>
                <a:gd name="connsiteY1104" fmla="*/ 394033 h 788066"/>
                <a:gd name="connsiteX1105" fmla="*/ 226243 w 297420"/>
                <a:gd name="connsiteY1105" fmla="*/ 391491 h 788066"/>
                <a:gd name="connsiteX1106" fmla="*/ 226243 w 297420"/>
                <a:gd name="connsiteY1106" fmla="*/ 391491 h 788066"/>
                <a:gd name="connsiteX1107" fmla="*/ 223701 w 297420"/>
                <a:gd name="connsiteY1107" fmla="*/ 391491 h 788066"/>
                <a:gd name="connsiteX1108" fmla="*/ 221159 w 297420"/>
                <a:gd name="connsiteY1108" fmla="*/ 391491 h 788066"/>
                <a:gd name="connsiteX1109" fmla="*/ 221159 w 297420"/>
                <a:gd name="connsiteY1109" fmla="*/ 388949 h 788066"/>
                <a:gd name="connsiteX1110" fmla="*/ 221159 w 297420"/>
                <a:gd name="connsiteY1110" fmla="*/ 386407 h 788066"/>
                <a:gd name="connsiteX1111" fmla="*/ 221159 w 297420"/>
                <a:gd name="connsiteY1111" fmla="*/ 383865 h 788066"/>
                <a:gd name="connsiteX1112" fmla="*/ 218617 w 297420"/>
                <a:gd name="connsiteY1112" fmla="*/ 383865 h 788066"/>
                <a:gd name="connsiteX1113" fmla="*/ 216075 w 297420"/>
                <a:gd name="connsiteY1113" fmla="*/ 383865 h 788066"/>
                <a:gd name="connsiteX1114" fmla="*/ 216075 w 297420"/>
                <a:gd name="connsiteY1114" fmla="*/ 381323 h 788066"/>
                <a:gd name="connsiteX1115" fmla="*/ 216075 w 297420"/>
                <a:gd name="connsiteY1115" fmla="*/ 378780 h 788066"/>
                <a:gd name="connsiteX1116" fmla="*/ 216075 w 297420"/>
                <a:gd name="connsiteY1116" fmla="*/ 376238 h 788066"/>
                <a:gd name="connsiteX1117" fmla="*/ 213533 w 297420"/>
                <a:gd name="connsiteY1117" fmla="*/ 376238 h 788066"/>
                <a:gd name="connsiteX1118" fmla="*/ 213533 w 297420"/>
                <a:gd name="connsiteY1118" fmla="*/ 373696 h 788066"/>
                <a:gd name="connsiteX1119" fmla="*/ 210991 w 297420"/>
                <a:gd name="connsiteY1119" fmla="*/ 373696 h 788066"/>
                <a:gd name="connsiteX1120" fmla="*/ 208449 w 297420"/>
                <a:gd name="connsiteY1120" fmla="*/ 373696 h 788066"/>
                <a:gd name="connsiteX1121" fmla="*/ 205907 w 297420"/>
                <a:gd name="connsiteY1121" fmla="*/ 373696 h 788066"/>
                <a:gd name="connsiteX1122" fmla="*/ 205907 w 297420"/>
                <a:gd name="connsiteY1122" fmla="*/ 376238 h 788066"/>
                <a:gd name="connsiteX1123" fmla="*/ 205907 w 297420"/>
                <a:gd name="connsiteY1123" fmla="*/ 378780 h 788066"/>
                <a:gd name="connsiteX1124" fmla="*/ 205907 w 297420"/>
                <a:gd name="connsiteY1124" fmla="*/ 381323 h 788066"/>
                <a:gd name="connsiteX1125" fmla="*/ 205907 w 297420"/>
                <a:gd name="connsiteY1125" fmla="*/ 383865 h 788066"/>
                <a:gd name="connsiteX1126" fmla="*/ 205907 w 297420"/>
                <a:gd name="connsiteY1126" fmla="*/ 386407 h 788066"/>
                <a:gd name="connsiteX1127" fmla="*/ 205907 w 297420"/>
                <a:gd name="connsiteY1127" fmla="*/ 386407 h 788066"/>
                <a:gd name="connsiteX1128" fmla="*/ 203364 w 297420"/>
                <a:gd name="connsiteY1128" fmla="*/ 386407 h 788066"/>
                <a:gd name="connsiteX1129" fmla="*/ 203364 w 297420"/>
                <a:gd name="connsiteY1129" fmla="*/ 383865 h 788066"/>
                <a:gd name="connsiteX1130" fmla="*/ 203364 w 297420"/>
                <a:gd name="connsiteY1130" fmla="*/ 381323 h 788066"/>
                <a:gd name="connsiteX1131" fmla="*/ 203364 w 297420"/>
                <a:gd name="connsiteY1131" fmla="*/ 378780 h 788066"/>
                <a:gd name="connsiteX1132" fmla="*/ 200822 w 297420"/>
                <a:gd name="connsiteY1132" fmla="*/ 378780 h 788066"/>
                <a:gd name="connsiteX1133" fmla="*/ 200822 w 297420"/>
                <a:gd name="connsiteY1133" fmla="*/ 376238 h 788066"/>
                <a:gd name="connsiteX1134" fmla="*/ 198281 w 297420"/>
                <a:gd name="connsiteY1134" fmla="*/ 376238 h 788066"/>
                <a:gd name="connsiteX1135" fmla="*/ 198281 w 297420"/>
                <a:gd name="connsiteY1135" fmla="*/ 373696 h 788066"/>
                <a:gd name="connsiteX1136" fmla="*/ 195739 w 297420"/>
                <a:gd name="connsiteY1136" fmla="*/ 373696 h 788066"/>
                <a:gd name="connsiteX1137" fmla="*/ 195739 w 297420"/>
                <a:gd name="connsiteY1137" fmla="*/ 376238 h 788066"/>
                <a:gd name="connsiteX1138" fmla="*/ 193196 w 297420"/>
                <a:gd name="connsiteY1138" fmla="*/ 376238 h 788066"/>
                <a:gd name="connsiteX1139" fmla="*/ 193196 w 297420"/>
                <a:gd name="connsiteY1139" fmla="*/ 373696 h 788066"/>
                <a:gd name="connsiteX1140" fmla="*/ 190654 w 297420"/>
                <a:gd name="connsiteY1140" fmla="*/ 373696 h 788066"/>
                <a:gd name="connsiteX1141" fmla="*/ 190654 w 297420"/>
                <a:gd name="connsiteY1141" fmla="*/ 371154 h 788066"/>
                <a:gd name="connsiteX1142" fmla="*/ 193196 w 297420"/>
                <a:gd name="connsiteY1142" fmla="*/ 371154 h 788066"/>
                <a:gd name="connsiteX1143" fmla="*/ 198281 w 297420"/>
                <a:gd name="connsiteY1143" fmla="*/ 368612 h 788066"/>
                <a:gd name="connsiteX1144" fmla="*/ 198281 w 297420"/>
                <a:gd name="connsiteY1144" fmla="*/ 366070 h 788066"/>
                <a:gd name="connsiteX1145" fmla="*/ 198281 w 297420"/>
                <a:gd name="connsiteY1145" fmla="*/ 366070 h 788066"/>
                <a:gd name="connsiteX1146" fmla="*/ 198281 w 297420"/>
                <a:gd name="connsiteY1146" fmla="*/ 363527 h 788066"/>
                <a:gd name="connsiteX1147" fmla="*/ 198281 w 297420"/>
                <a:gd name="connsiteY1147" fmla="*/ 360985 h 788066"/>
                <a:gd name="connsiteX1148" fmla="*/ 195739 w 297420"/>
                <a:gd name="connsiteY1148" fmla="*/ 360985 h 788066"/>
                <a:gd name="connsiteX1149" fmla="*/ 195739 w 297420"/>
                <a:gd name="connsiteY1149" fmla="*/ 358443 h 788066"/>
                <a:gd name="connsiteX1150" fmla="*/ 193196 w 297420"/>
                <a:gd name="connsiteY1150" fmla="*/ 353359 h 788066"/>
                <a:gd name="connsiteX1151" fmla="*/ 193196 w 297420"/>
                <a:gd name="connsiteY1151" fmla="*/ 350817 h 788066"/>
                <a:gd name="connsiteX1152" fmla="*/ 193196 w 297420"/>
                <a:gd name="connsiteY1152" fmla="*/ 348274 h 788066"/>
                <a:gd name="connsiteX1153" fmla="*/ 193196 w 297420"/>
                <a:gd name="connsiteY1153" fmla="*/ 345733 h 788066"/>
                <a:gd name="connsiteX1154" fmla="*/ 193196 w 297420"/>
                <a:gd name="connsiteY1154" fmla="*/ 343190 h 788066"/>
                <a:gd name="connsiteX1155" fmla="*/ 195739 w 297420"/>
                <a:gd name="connsiteY1155" fmla="*/ 343190 h 788066"/>
                <a:gd name="connsiteX1156" fmla="*/ 198281 w 297420"/>
                <a:gd name="connsiteY1156" fmla="*/ 343190 h 788066"/>
                <a:gd name="connsiteX1157" fmla="*/ 198281 w 297420"/>
                <a:gd name="connsiteY1157" fmla="*/ 345733 h 788066"/>
                <a:gd name="connsiteX1158" fmla="*/ 200822 w 297420"/>
                <a:gd name="connsiteY1158" fmla="*/ 350817 h 788066"/>
                <a:gd name="connsiteX1159" fmla="*/ 200822 w 297420"/>
                <a:gd name="connsiteY1159" fmla="*/ 354630 h 788066"/>
                <a:gd name="connsiteX1160" fmla="*/ 193196 w 297420"/>
                <a:gd name="connsiteY1160" fmla="*/ 282179 h 788066"/>
                <a:gd name="connsiteX1161" fmla="*/ 195739 w 297420"/>
                <a:gd name="connsiteY1161" fmla="*/ 282179 h 788066"/>
                <a:gd name="connsiteX1162" fmla="*/ 195739 w 297420"/>
                <a:gd name="connsiteY1162" fmla="*/ 284720 h 788066"/>
                <a:gd name="connsiteX1163" fmla="*/ 195739 w 297420"/>
                <a:gd name="connsiteY1163" fmla="*/ 287263 h 788066"/>
                <a:gd name="connsiteX1164" fmla="*/ 195739 w 297420"/>
                <a:gd name="connsiteY1164" fmla="*/ 284720 h 788066"/>
                <a:gd name="connsiteX1165" fmla="*/ 195739 w 297420"/>
                <a:gd name="connsiteY1165" fmla="*/ 282179 h 788066"/>
                <a:gd name="connsiteX1166" fmla="*/ 198281 w 297420"/>
                <a:gd name="connsiteY1166" fmla="*/ 282179 h 788066"/>
                <a:gd name="connsiteX1167" fmla="*/ 195739 w 297420"/>
                <a:gd name="connsiteY1167" fmla="*/ 282179 h 788066"/>
                <a:gd name="connsiteX1168" fmla="*/ 198281 w 297420"/>
                <a:gd name="connsiteY1168" fmla="*/ 282179 h 788066"/>
                <a:gd name="connsiteX1169" fmla="*/ 195739 w 297420"/>
                <a:gd name="connsiteY1169" fmla="*/ 282179 h 788066"/>
                <a:gd name="connsiteX1170" fmla="*/ 195739 w 297420"/>
                <a:gd name="connsiteY1170" fmla="*/ 284720 h 788066"/>
                <a:gd name="connsiteX1171" fmla="*/ 198281 w 297420"/>
                <a:gd name="connsiteY1171" fmla="*/ 284720 h 788066"/>
                <a:gd name="connsiteX1172" fmla="*/ 198281 w 297420"/>
                <a:gd name="connsiteY1172" fmla="*/ 287263 h 788066"/>
                <a:gd name="connsiteX1173" fmla="*/ 200822 w 297420"/>
                <a:gd name="connsiteY1173" fmla="*/ 287263 h 788066"/>
                <a:gd name="connsiteX1174" fmla="*/ 198281 w 297420"/>
                <a:gd name="connsiteY1174" fmla="*/ 287263 h 788066"/>
                <a:gd name="connsiteX1175" fmla="*/ 200822 w 297420"/>
                <a:gd name="connsiteY1175" fmla="*/ 287263 h 788066"/>
                <a:gd name="connsiteX1176" fmla="*/ 198281 w 297420"/>
                <a:gd name="connsiteY1176" fmla="*/ 287263 h 788066"/>
                <a:gd name="connsiteX1177" fmla="*/ 200822 w 297420"/>
                <a:gd name="connsiteY1177" fmla="*/ 287263 h 788066"/>
                <a:gd name="connsiteX1178" fmla="*/ 198281 w 297420"/>
                <a:gd name="connsiteY1178" fmla="*/ 287263 h 788066"/>
                <a:gd name="connsiteX1179" fmla="*/ 198281 w 297420"/>
                <a:gd name="connsiteY1179" fmla="*/ 289805 h 788066"/>
                <a:gd name="connsiteX1180" fmla="*/ 198281 w 297420"/>
                <a:gd name="connsiteY1180" fmla="*/ 287263 h 788066"/>
                <a:gd name="connsiteX1181" fmla="*/ 195739 w 297420"/>
                <a:gd name="connsiteY1181" fmla="*/ 287263 h 788066"/>
                <a:gd name="connsiteX1182" fmla="*/ 195739 w 297420"/>
                <a:gd name="connsiteY1182" fmla="*/ 289805 h 788066"/>
                <a:gd name="connsiteX1183" fmla="*/ 195739 w 297420"/>
                <a:gd name="connsiteY1183" fmla="*/ 287263 h 788066"/>
                <a:gd name="connsiteX1184" fmla="*/ 195739 w 297420"/>
                <a:gd name="connsiteY1184" fmla="*/ 289805 h 788066"/>
                <a:gd name="connsiteX1185" fmla="*/ 198281 w 297420"/>
                <a:gd name="connsiteY1185" fmla="*/ 289805 h 788066"/>
                <a:gd name="connsiteX1186" fmla="*/ 198281 w 297420"/>
                <a:gd name="connsiteY1186" fmla="*/ 292347 h 788066"/>
                <a:gd name="connsiteX1187" fmla="*/ 195739 w 297420"/>
                <a:gd name="connsiteY1187" fmla="*/ 292347 h 788066"/>
                <a:gd name="connsiteX1188" fmla="*/ 198281 w 297420"/>
                <a:gd name="connsiteY1188" fmla="*/ 292347 h 788066"/>
                <a:gd name="connsiteX1189" fmla="*/ 198281 w 297420"/>
                <a:gd name="connsiteY1189" fmla="*/ 294890 h 788066"/>
                <a:gd name="connsiteX1190" fmla="*/ 198281 w 297420"/>
                <a:gd name="connsiteY1190" fmla="*/ 292347 h 788066"/>
                <a:gd name="connsiteX1191" fmla="*/ 200822 w 297420"/>
                <a:gd name="connsiteY1191" fmla="*/ 292347 h 788066"/>
                <a:gd name="connsiteX1192" fmla="*/ 200822 w 297420"/>
                <a:gd name="connsiteY1192" fmla="*/ 289805 h 788066"/>
                <a:gd name="connsiteX1193" fmla="*/ 200822 w 297420"/>
                <a:gd name="connsiteY1193" fmla="*/ 292347 h 788066"/>
                <a:gd name="connsiteX1194" fmla="*/ 200822 w 297420"/>
                <a:gd name="connsiteY1194" fmla="*/ 289805 h 788066"/>
                <a:gd name="connsiteX1195" fmla="*/ 200822 w 297420"/>
                <a:gd name="connsiteY1195" fmla="*/ 292347 h 788066"/>
                <a:gd name="connsiteX1196" fmla="*/ 200822 w 297420"/>
                <a:gd name="connsiteY1196" fmla="*/ 294890 h 788066"/>
                <a:gd name="connsiteX1197" fmla="*/ 200822 w 297420"/>
                <a:gd name="connsiteY1197" fmla="*/ 297431 h 788066"/>
                <a:gd name="connsiteX1198" fmla="*/ 203364 w 297420"/>
                <a:gd name="connsiteY1198" fmla="*/ 297431 h 788066"/>
                <a:gd name="connsiteX1199" fmla="*/ 203364 w 297420"/>
                <a:gd name="connsiteY1199" fmla="*/ 299974 h 788066"/>
                <a:gd name="connsiteX1200" fmla="*/ 203364 w 297420"/>
                <a:gd name="connsiteY1200" fmla="*/ 297431 h 788066"/>
                <a:gd name="connsiteX1201" fmla="*/ 200822 w 297420"/>
                <a:gd name="connsiteY1201" fmla="*/ 299974 h 788066"/>
                <a:gd name="connsiteX1202" fmla="*/ 203364 w 297420"/>
                <a:gd name="connsiteY1202" fmla="*/ 299974 h 788066"/>
                <a:gd name="connsiteX1203" fmla="*/ 200822 w 297420"/>
                <a:gd name="connsiteY1203" fmla="*/ 299974 h 788066"/>
                <a:gd name="connsiteX1204" fmla="*/ 200822 w 297420"/>
                <a:gd name="connsiteY1204" fmla="*/ 302516 h 788066"/>
                <a:gd name="connsiteX1205" fmla="*/ 200822 w 297420"/>
                <a:gd name="connsiteY1205" fmla="*/ 305058 h 788066"/>
                <a:gd name="connsiteX1206" fmla="*/ 200822 w 297420"/>
                <a:gd name="connsiteY1206" fmla="*/ 307600 h 788066"/>
                <a:gd name="connsiteX1207" fmla="*/ 198281 w 297420"/>
                <a:gd name="connsiteY1207" fmla="*/ 307600 h 788066"/>
                <a:gd name="connsiteX1208" fmla="*/ 200822 w 297420"/>
                <a:gd name="connsiteY1208" fmla="*/ 307600 h 788066"/>
                <a:gd name="connsiteX1209" fmla="*/ 200822 w 297420"/>
                <a:gd name="connsiteY1209" fmla="*/ 310142 h 788066"/>
                <a:gd name="connsiteX1210" fmla="*/ 200822 w 297420"/>
                <a:gd name="connsiteY1210" fmla="*/ 312684 h 788066"/>
                <a:gd name="connsiteX1211" fmla="*/ 198281 w 297420"/>
                <a:gd name="connsiteY1211" fmla="*/ 312684 h 788066"/>
                <a:gd name="connsiteX1212" fmla="*/ 195739 w 297420"/>
                <a:gd name="connsiteY1212" fmla="*/ 312684 h 788066"/>
                <a:gd name="connsiteX1213" fmla="*/ 195739 w 297420"/>
                <a:gd name="connsiteY1213" fmla="*/ 310142 h 788066"/>
                <a:gd name="connsiteX1214" fmla="*/ 193196 w 297420"/>
                <a:gd name="connsiteY1214" fmla="*/ 310142 h 788066"/>
                <a:gd name="connsiteX1215" fmla="*/ 190654 w 297420"/>
                <a:gd name="connsiteY1215" fmla="*/ 307600 h 788066"/>
                <a:gd name="connsiteX1216" fmla="*/ 190654 w 297420"/>
                <a:gd name="connsiteY1216" fmla="*/ 302516 h 788066"/>
                <a:gd name="connsiteX1217" fmla="*/ 188112 w 297420"/>
                <a:gd name="connsiteY1217" fmla="*/ 302516 h 788066"/>
                <a:gd name="connsiteX1218" fmla="*/ 188112 w 297420"/>
                <a:gd name="connsiteY1218" fmla="*/ 299974 h 788066"/>
                <a:gd name="connsiteX1219" fmla="*/ 185571 w 297420"/>
                <a:gd name="connsiteY1219" fmla="*/ 297431 h 788066"/>
                <a:gd name="connsiteX1220" fmla="*/ 185571 w 297420"/>
                <a:gd name="connsiteY1220" fmla="*/ 294890 h 788066"/>
                <a:gd name="connsiteX1221" fmla="*/ 185571 w 297420"/>
                <a:gd name="connsiteY1221" fmla="*/ 292347 h 788066"/>
                <a:gd name="connsiteX1222" fmla="*/ 183028 w 297420"/>
                <a:gd name="connsiteY1222" fmla="*/ 292347 h 788066"/>
                <a:gd name="connsiteX1223" fmla="*/ 183028 w 297420"/>
                <a:gd name="connsiteY1223" fmla="*/ 289805 h 788066"/>
                <a:gd name="connsiteX1224" fmla="*/ 183028 w 297420"/>
                <a:gd name="connsiteY1224" fmla="*/ 289805 h 788066"/>
                <a:gd name="connsiteX1225" fmla="*/ 183028 w 297420"/>
                <a:gd name="connsiteY1225" fmla="*/ 287263 h 788066"/>
                <a:gd name="connsiteX1226" fmla="*/ 183028 w 297420"/>
                <a:gd name="connsiteY1226" fmla="*/ 284720 h 788066"/>
                <a:gd name="connsiteX1227" fmla="*/ 183028 w 297420"/>
                <a:gd name="connsiteY1227" fmla="*/ 287263 h 788066"/>
                <a:gd name="connsiteX1228" fmla="*/ 185571 w 297420"/>
                <a:gd name="connsiteY1228" fmla="*/ 287263 h 788066"/>
                <a:gd name="connsiteX1229" fmla="*/ 188112 w 297420"/>
                <a:gd name="connsiteY1229" fmla="*/ 287263 h 788066"/>
                <a:gd name="connsiteX1230" fmla="*/ 188112 w 297420"/>
                <a:gd name="connsiteY1230" fmla="*/ 289805 h 788066"/>
                <a:gd name="connsiteX1231" fmla="*/ 190654 w 297420"/>
                <a:gd name="connsiteY1231" fmla="*/ 289805 h 788066"/>
                <a:gd name="connsiteX1232" fmla="*/ 190654 w 297420"/>
                <a:gd name="connsiteY1232" fmla="*/ 292347 h 788066"/>
                <a:gd name="connsiteX1233" fmla="*/ 193196 w 297420"/>
                <a:gd name="connsiteY1233" fmla="*/ 292347 h 788066"/>
                <a:gd name="connsiteX1234" fmla="*/ 193196 w 297420"/>
                <a:gd name="connsiteY1234" fmla="*/ 294890 h 788066"/>
                <a:gd name="connsiteX1235" fmla="*/ 195739 w 297420"/>
                <a:gd name="connsiteY1235" fmla="*/ 294890 h 788066"/>
                <a:gd name="connsiteX1236" fmla="*/ 193196 w 297420"/>
                <a:gd name="connsiteY1236" fmla="*/ 294890 h 788066"/>
                <a:gd name="connsiteX1237" fmla="*/ 195739 w 297420"/>
                <a:gd name="connsiteY1237" fmla="*/ 294890 h 788066"/>
                <a:gd name="connsiteX1238" fmla="*/ 193196 w 297420"/>
                <a:gd name="connsiteY1238" fmla="*/ 294890 h 788066"/>
                <a:gd name="connsiteX1239" fmla="*/ 195739 w 297420"/>
                <a:gd name="connsiteY1239" fmla="*/ 294890 h 788066"/>
                <a:gd name="connsiteX1240" fmla="*/ 193196 w 297420"/>
                <a:gd name="connsiteY1240" fmla="*/ 294890 h 788066"/>
                <a:gd name="connsiteX1241" fmla="*/ 195739 w 297420"/>
                <a:gd name="connsiteY1241" fmla="*/ 294890 h 788066"/>
                <a:gd name="connsiteX1242" fmla="*/ 193196 w 297420"/>
                <a:gd name="connsiteY1242" fmla="*/ 294890 h 788066"/>
                <a:gd name="connsiteX1243" fmla="*/ 193196 w 297420"/>
                <a:gd name="connsiteY1243" fmla="*/ 292347 h 788066"/>
                <a:gd name="connsiteX1244" fmla="*/ 193196 w 297420"/>
                <a:gd name="connsiteY1244" fmla="*/ 294890 h 788066"/>
                <a:gd name="connsiteX1245" fmla="*/ 193196 w 297420"/>
                <a:gd name="connsiteY1245" fmla="*/ 292347 h 788066"/>
                <a:gd name="connsiteX1246" fmla="*/ 193196 w 297420"/>
                <a:gd name="connsiteY1246" fmla="*/ 289805 h 788066"/>
                <a:gd name="connsiteX1247" fmla="*/ 195739 w 297420"/>
                <a:gd name="connsiteY1247" fmla="*/ 289805 h 788066"/>
                <a:gd name="connsiteX1248" fmla="*/ 195739 w 297420"/>
                <a:gd name="connsiteY1248" fmla="*/ 292347 h 788066"/>
                <a:gd name="connsiteX1249" fmla="*/ 195739 w 297420"/>
                <a:gd name="connsiteY1249" fmla="*/ 289805 h 788066"/>
                <a:gd name="connsiteX1250" fmla="*/ 193196 w 297420"/>
                <a:gd name="connsiteY1250" fmla="*/ 289805 h 788066"/>
                <a:gd name="connsiteX1251" fmla="*/ 193196 w 297420"/>
                <a:gd name="connsiteY1251" fmla="*/ 287263 h 788066"/>
                <a:gd name="connsiteX1252" fmla="*/ 190654 w 297420"/>
                <a:gd name="connsiteY1252" fmla="*/ 287263 h 788066"/>
                <a:gd name="connsiteX1253" fmla="*/ 193196 w 297420"/>
                <a:gd name="connsiteY1253" fmla="*/ 287263 h 788066"/>
                <a:gd name="connsiteX1254" fmla="*/ 190654 w 297420"/>
                <a:gd name="connsiteY1254" fmla="*/ 287263 h 788066"/>
                <a:gd name="connsiteX1255" fmla="*/ 193196 w 297420"/>
                <a:gd name="connsiteY1255" fmla="*/ 284720 h 788066"/>
                <a:gd name="connsiteX1256" fmla="*/ 193196 w 297420"/>
                <a:gd name="connsiteY1256" fmla="*/ 287263 h 788066"/>
                <a:gd name="connsiteX1257" fmla="*/ 193196 w 297420"/>
                <a:gd name="connsiteY1257" fmla="*/ 284720 h 788066"/>
                <a:gd name="connsiteX1258" fmla="*/ 190654 w 297420"/>
                <a:gd name="connsiteY1258" fmla="*/ 284720 h 788066"/>
                <a:gd name="connsiteX1259" fmla="*/ 190654 w 297420"/>
                <a:gd name="connsiteY1259" fmla="*/ 282179 h 788066"/>
                <a:gd name="connsiteX1260" fmla="*/ 193196 w 297420"/>
                <a:gd name="connsiteY1260" fmla="*/ 282179 h 788066"/>
                <a:gd name="connsiteX1261" fmla="*/ 190654 w 297420"/>
                <a:gd name="connsiteY1261" fmla="*/ 282179 h 788066"/>
                <a:gd name="connsiteX1262" fmla="*/ 193196 w 297420"/>
                <a:gd name="connsiteY1262" fmla="*/ 282179 h 788066"/>
                <a:gd name="connsiteX1263" fmla="*/ 193196 w 297420"/>
                <a:gd name="connsiteY1263" fmla="*/ 279637 h 788066"/>
                <a:gd name="connsiteX1264" fmla="*/ 193196 w 297420"/>
                <a:gd name="connsiteY1264" fmla="*/ 282179 h 788066"/>
                <a:gd name="connsiteX1265" fmla="*/ 143626 w 297420"/>
                <a:gd name="connsiteY1265" fmla="*/ 205914 h 788066"/>
                <a:gd name="connsiteX1266" fmla="*/ 143626 w 297420"/>
                <a:gd name="connsiteY1266" fmla="*/ 208456 h 788066"/>
                <a:gd name="connsiteX1267" fmla="*/ 143626 w 297420"/>
                <a:gd name="connsiteY1267" fmla="*/ 205914 h 788066"/>
                <a:gd name="connsiteX1268" fmla="*/ 143626 w 297420"/>
                <a:gd name="connsiteY1268" fmla="*/ 208456 h 788066"/>
                <a:gd name="connsiteX1269" fmla="*/ 141085 w 297420"/>
                <a:gd name="connsiteY1269" fmla="*/ 208456 h 788066"/>
                <a:gd name="connsiteX1270" fmla="*/ 143626 w 297420"/>
                <a:gd name="connsiteY1270" fmla="*/ 208456 h 788066"/>
                <a:gd name="connsiteX1271" fmla="*/ 143626 w 297420"/>
                <a:gd name="connsiteY1271" fmla="*/ 205914 h 788066"/>
                <a:gd name="connsiteX1272" fmla="*/ 143626 w 297420"/>
                <a:gd name="connsiteY1272" fmla="*/ 203372 h 788066"/>
                <a:gd name="connsiteX1273" fmla="*/ 143626 w 297420"/>
                <a:gd name="connsiteY1273" fmla="*/ 205914 h 788066"/>
                <a:gd name="connsiteX1274" fmla="*/ 141085 w 297420"/>
                <a:gd name="connsiteY1274" fmla="*/ 198287 h 788066"/>
                <a:gd name="connsiteX1275" fmla="*/ 143626 w 297420"/>
                <a:gd name="connsiteY1275" fmla="*/ 198287 h 788066"/>
                <a:gd name="connsiteX1276" fmla="*/ 143626 w 297420"/>
                <a:gd name="connsiteY1276" fmla="*/ 200830 h 788066"/>
                <a:gd name="connsiteX1277" fmla="*/ 141085 w 297420"/>
                <a:gd name="connsiteY1277" fmla="*/ 198287 h 788066"/>
                <a:gd name="connsiteX1278" fmla="*/ 141085 w 297420"/>
                <a:gd name="connsiteY1278" fmla="*/ 200830 h 788066"/>
                <a:gd name="connsiteX1279" fmla="*/ 141085 w 297420"/>
                <a:gd name="connsiteY1279" fmla="*/ 198287 h 788066"/>
                <a:gd name="connsiteX1280" fmla="*/ 141085 w 297420"/>
                <a:gd name="connsiteY1280" fmla="*/ 200830 h 788066"/>
                <a:gd name="connsiteX1281" fmla="*/ 138542 w 297420"/>
                <a:gd name="connsiteY1281" fmla="*/ 200830 h 788066"/>
                <a:gd name="connsiteX1282" fmla="*/ 138542 w 297420"/>
                <a:gd name="connsiteY1282" fmla="*/ 198287 h 788066"/>
                <a:gd name="connsiteX1283" fmla="*/ 138542 w 297420"/>
                <a:gd name="connsiteY1283" fmla="*/ 195745 h 788066"/>
                <a:gd name="connsiteX1284" fmla="*/ 138542 w 297420"/>
                <a:gd name="connsiteY1284" fmla="*/ 193204 h 788066"/>
                <a:gd name="connsiteX1285" fmla="*/ 141085 w 297420"/>
                <a:gd name="connsiteY1285" fmla="*/ 193204 h 788066"/>
                <a:gd name="connsiteX1286" fmla="*/ 141085 w 297420"/>
                <a:gd name="connsiteY1286" fmla="*/ 195745 h 788066"/>
                <a:gd name="connsiteX1287" fmla="*/ 141085 w 297420"/>
                <a:gd name="connsiteY1287" fmla="*/ 198287 h 788066"/>
                <a:gd name="connsiteX1288" fmla="*/ 122019 w 297420"/>
                <a:gd name="connsiteY1288" fmla="*/ 189390 h 788066"/>
                <a:gd name="connsiteX1289" fmla="*/ 124561 w 297420"/>
                <a:gd name="connsiteY1289" fmla="*/ 189390 h 788066"/>
                <a:gd name="connsiteX1290" fmla="*/ 124561 w 297420"/>
                <a:gd name="connsiteY1290" fmla="*/ 191932 h 788066"/>
                <a:gd name="connsiteX1291" fmla="*/ 124561 w 297420"/>
                <a:gd name="connsiteY1291" fmla="*/ 189390 h 788066"/>
                <a:gd name="connsiteX1292" fmla="*/ 127103 w 297420"/>
                <a:gd name="connsiteY1292" fmla="*/ 189390 h 788066"/>
                <a:gd name="connsiteX1293" fmla="*/ 127103 w 297420"/>
                <a:gd name="connsiteY1293" fmla="*/ 191932 h 788066"/>
                <a:gd name="connsiteX1294" fmla="*/ 124561 w 297420"/>
                <a:gd name="connsiteY1294" fmla="*/ 191932 h 788066"/>
                <a:gd name="connsiteX1295" fmla="*/ 127103 w 297420"/>
                <a:gd name="connsiteY1295" fmla="*/ 191932 h 788066"/>
                <a:gd name="connsiteX1296" fmla="*/ 124561 w 297420"/>
                <a:gd name="connsiteY1296" fmla="*/ 191932 h 788066"/>
                <a:gd name="connsiteX1297" fmla="*/ 127103 w 297420"/>
                <a:gd name="connsiteY1297" fmla="*/ 191932 h 788066"/>
                <a:gd name="connsiteX1298" fmla="*/ 127103 w 297420"/>
                <a:gd name="connsiteY1298" fmla="*/ 194474 h 788066"/>
                <a:gd name="connsiteX1299" fmla="*/ 127103 w 297420"/>
                <a:gd name="connsiteY1299" fmla="*/ 197017 h 788066"/>
                <a:gd name="connsiteX1300" fmla="*/ 127103 w 297420"/>
                <a:gd name="connsiteY1300" fmla="*/ 194474 h 788066"/>
                <a:gd name="connsiteX1301" fmla="*/ 127103 w 297420"/>
                <a:gd name="connsiteY1301" fmla="*/ 197017 h 788066"/>
                <a:gd name="connsiteX1302" fmla="*/ 127103 w 297420"/>
                <a:gd name="connsiteY1302" fmla="*/ 194474 h 788066"/>
                <a:gd name="connsiteX1303" fmla="*/ 127103 w 297420"/>
                <a:gd name="connsiteY1303" fmla="*/ 197017 h 788066"/>
                <a:gd name="connsiteX1304" fmla="*/ 129645 w 297420"/>
                <a:gd name="connsiteY1304" fmla="*/ 197017 h 788066"/>
                <a:gd name="connsiteX1305" fmla="*/ 127103 w 297420"/>
                <a:gd name="connsiteY1305" fmla="*/ 197017 h 788066"/>
                <a:gd name="connsiteX1306" fmla="*/ 129645 w 297420"/>
                <a:gd name="connsiteY1306" fmla="*/ 197017 h 788066"/>
                <a:gd name="connsiteX1307" fmla="*/ 127103 w 297420"/>
                <a:gd name="connsiteY1307" fmla="*/ 197017 h 788066"/>
                <a:gd name="connsiteX1308" fmla="*/ 127103 w 297420"/>
                <a:gd name="connsiteY1308" fmla="*/ 194474 h 788066"/>
                <a:gd name="connsiteX1309" fmla="*/ 129645 w 297420"/>
                <a:gd name="connsiteY1309" fmla="*/ 194474 h 788066"/>
                <a:gd name="connsiteX1310" fmla="*/ 129645 w 297420"/>
                <a:gd name="connsiteY1310" fmla="*/ 197017 h 788066"/>
                <a:gd name="connsiteX1311" fmla="*/ 129645 w 297420"/>
                <a:gd name="connsiteY1311" fmla="*/ 194474 h 788066"/>
                <a:gd name="connsiteX1312" fmla="*/ 129645 w 297420"/>
                <a:gd name="connsiteY1312" fmla="*/ 197017 h 788066"/>
                <a:gd name="connsiteX1313" fmla="*/ 129645 w 297420"/>
                <a:gd name="connsiteY1313" fmla="*/ 199559 h 788066"/>
                <a:gd name="connsiteX1314" fmla="*/ 132187 w 297420"/>
                <a:gd name="connsiteY1314" fmla="*/ 199559 h 788066"/>
                <a:gd name="connsiteX1315" fmla="*/ 132187 w 297420"/>
                <a:gd name="connsiteY1315" fmla="*/ 197017 h 788066"/>
                <a:gd name="connsiteX1316" fmla="*/ 132187 w 297420"/>
                <a:gd name="connsiteY1316" fmla="*/ 199559 h 788066"/>
                <a:gd name="connsiteX1317" fmla="*/ 132187 w 297420"/>
                <a:gd name="connsiteY1317" fmla="*/ 197017 h 788066"/>
                <a:gd name="connsiteX1318" fmla="*/ 134729 w 297420"/>
                <a:gd name="connsiteY1318" fmla="*/ 197017 h 788066"/>
                <a:gd name="connsiteX1319" fmla="*/ 134729 w 297420"/>
                <a:gd name="connsiteY1319" fmla="*/ 199559 h 788066"/>
                <a:gd name="connsiteX1320" fmla="*/ 132187 w 297420"/>
                <a:gd name="connsiteY1320" fmla="*/ 199559 h 788066"/>
                <a:gd name="connsiteX1321" fmla="*/ 134729 w 297420"/>
                <a:gd name="connsiteY1321" fmla="*/ 199559 h 788066"/>
                <a:gd name="connsiteX1322" fmla="*/ 134729 w 297420"/>
                <a:gd name="connsiteY1322" fmla="*/ 202101 h 788066"/>
                <a:gd name="connsiteX1323" fmla="*/ 134729 w 297420"/>
                <a:gd name="connsiteY1323" fmla="*/ 204643 h 788066"/>
                <a:gd name="connsiteX1324" fmla="*/ 134729 w 297420"/>
                <a:gd name="connsiteY1324" fmla="*/ 207185 h 788066"/>
                <a:gd name="connsiteX1325" fmla="*/ 137271 w 297420"/>
                <a:gd name="connsiteY1325" fmla="*/ 207185 h 788066"/>
                <a:gd name="connsiteX1326" fmla="*/ 137271 w 297420"/>
                <a:gd name="connsiteY1326" fmla="*/ 209727 h 788066"/>
                <a:gd name="connsiteX1327" fmla="*/ 139813 w 297420"/>
                <a:gd name="connsiteY1327" fmla="*/ 209727 h 788066"/>
                <a:gd name="connsiteX1328" fmla="*/ 137271 w 297420"/>
                <a:gd name="connsiteY1328" fmla="*/ 209727 h 788066"/>
                <a:gd name="connsiteX1329" fmla="*/ 137271 w 297420"/>
                <a:gd name="connsiteY1329" fmla="*/ 212270 h 788066"/>
                <a:gd name="connsiteX1330" fmla="*/ 137271 w 297420"/>
                <a:gd name="connsiteY1330" fmla="*/ 209727 h 788066"/>
                <a:gd name="connsiteX1331" fmla="*/ 134729 w 297420"/>
                <a:gd name="connsiteY1331" fmla="*/ 209727 h 788066"/>
                <a:gd name="connsiteX1332" fmla="*/ 134729 w 297420"/>
                <a:gd name="connsiteY1332" fmla="*/ 207185 h 788066"/>
                <a:gd name="connsiteX1333" fmla="*/ 132187 w 297420"/>
                <a:gd name="connsiteY1333" fmla="*/ 207185 h 788066"/>
                <a:gd name="connsiteX1334" fmla="*/ 129645 w 297420"/>
                <a:gd name="connsiteY1334" fmla="*/ 207185 h 788066"/>
                <a:gd name="connsiteX1335" fmla="*/ 132187 w 297420"/>
                <a:gd name="connsiteY1335" fmla="*/ 207185 h 788066"/>
                <a:gd name="connsiteX1336" fmla="*/ 132187 w 297420"/>
                <a:gd name="connsiteY1336" fmla="*/ 209727 h 788066"/>
                <a:gd name="connsiteX1337" fmla="*/ 129645 w 297420"/>
                <a:gd name="connsiteY1337" fmla="*/ 209727 h 788066"/>
                <a:gd name="connsiteX1338" fmla="*/ 129645 w 297420"/>
                <a:gd name="connsiteY1338" fmla="*/ 212270 h 788066"/>
                <a:gd name="connsiteX1339" fmla="*/ 129645 w 297420"/>
                <a:gd name="connsiteY1339" fmla="*/ 214811 h 788066"/>
                <a:gd name="connsiteX1340" fmla="*/ 132187 w 297420"/>
                <a:gd name="connsiteY1340" fmla="*/ 214811 h 788066"/>
                <a:gd name="connsiteX1341" fmla="*/ 132187 w 297420"/>
                <a:gd name="connsiteY1341" fmla="*/ 217354 h 788066"/>
                <a:gd name="connsiteX1342" fmla="*/ 129645 w 297420"/>
                <a:gd name="connsiteY1342" fmla="*/ 217354 h 788066"/>
                <a:gd name="connsiteX1343" fmla="*/ 132187 w 297420"/>
                <a:gd name="connsiteY1343" fmla="*/ 217354 h 788066"/>
                <a:gd name="connsiteX1344" fmla="*/ 129645 w 297420"/>
                <a:gd name="connsiteY1344" fmla="*/ 217354 h 788066"/>
                <a:gd name="connsiteX1345" fmla="*/ 132187 w 297420"/>
                <a:gd name="connsiteY1345" fmla="*/ 217354 h 788066"/>
                <a:gd name="connsiteX1346" fmla="*/ 132187 w 297420"/>
                <a:gd name="connsiteY1346" fmla="*/ 219896 h 788066"/>
                <a:gd name="connsiteX1347" fmla="*/ 134729 w 297420"/>
                <a:gd name="connsiteY1347" fmla="*/ 219896 h 788066"/>
                <a:gd name="connsiteX1348" fmla="*/ 134729 w 297420"/>
                <a:gd name="connsiteY1348" fmla="*/ 222438 h 788066"/>
                <a:gd name="connsiteX1349" fmla="*/ 134729 w 297420"/>
                <a:gd name="connsiteY1349" fmla="*/ 219896 h 788066"/>
                <a:gd name="connsiteX1350" fmla="*/ 134729 w 297420"/>
                <a:gd name="connsiteY1350" fmla="*/ 222438 h 788066"/>
                <a:gd name="connsiteX1351" fmla="*/ 134729 w 297420"/>
                <a:gd name="connsiteY1351" fmla="*/ 224981 h 788066"/>
                <a:gd name="connsiteX1352" fmla="*/ 137271 w 297420"/>
                <a:gd name="connsiteY1352" fmla="*/ 224981 h 788066"/>
                <a:gd name="connsiteX1353" fmla="*/ 134729 w 297420"/>
                <a:gd name="connsiteY1353" fmla="*/ 224981 h 788066"/>
                <a:gd name="connsiteX1354" fmla="*/ 137271 w 297420"/>
                <a:gd name="connsiteY1354" fmla="*/ 224981 h 788066"/>
                <a:gd name="connsiteX1355" fmla="*/ 134729 w 297420"/>
                <a:gd name="connsiteY1355" fmla="*/ 224981 h 788066"/>
                <a:gd name="connsiteX1356" fmla="*/ 134729 w 297420"/>
                <a:gd name="connsiteY1356" fmla="*/ 227522 h 788066"/>
                <a:gd name="connsiteX1357" fmla="*/ 137271 w 297420"/>
                <a:gd name="connsiteY1357" fmla="*/ 227522 h 788066"/>
                <a:gd name="connsiteX1358" fmla="*/ 134729 w 297420"/>
                <a:gd name="connsiteY1358" fmla="*/ 227522 h 788066"/>
                <a:gd name="connsiteX1359" fmla="*/ 137271 w 297420"/>
                <a:gd name="connsiteY1359" fmla="*/ 227522 h 788066"/>
                <a:gd name="connsiteX1360" fmla="*/ 137271 w 297420"/>
                <a:gd name="connsiteY1360" fmla="*/ 224981 h 788066"/>
                <a:gd name="connsiteX1361" fmla="*/ 137271 w 297420"/>
                <a:gd name="connsiteY1361" fmla="*/ 227522 h 788066"/>
                <a:gd name="connsiteX1362" fmla="*/ 139813 w 297420"/>
                <a:gd name="connsiteY1362" fmla="*/ 227522 h 788066"/>
                <a:gd name="connsiteX1363" fmla="*/ 137271 w 297420"/>
                <a:gd name="connsiteY1363" fmla="*/ 227522 h 788066"/>
                <a:gd name="connsiteX1364" fmla="*/ 139813 w 297420"/>
                <a:gd name="connsiteY1364" fmla="*/ 227522 h 788066"/>
                <a:gd name="connsiteX1365" fmla="*/ 139813 w 297420"/>
                <a:gd name="connsiteY1365" fmla="*/ 224981 h 788066"/>
                <a:gd name="connsiteX1366" fmla="*/ 139813 w 297420"/>
                <a:gd name="connsiteY1366" fmla="*/ 227522 h 788066"/>
                <a:gd name="connsiteX1367" fmla="*/ 142355 w 297420"/>
                <a:gd name="connsiteY1367" fmla="*/ 227522 h 788066"/>
                <a:gd name="connsiteX1368" fmla="*/ 144898 w 297420"/>
                <a:gd name="connsiteY1368" fmla="*/ 227522 h 788066"/>
                <a:gd name="connsiteX1369" fmla="*/ 142355 w 297420"/>
                <a:gd name="connsiteY1369" fmla="*/ 227522 h 788066"/>
                <a:gd name="connsiteX1370" fmla="*/ 142355 w 297420"/>
                <a:gd name="connsiteY1370" fmla="*/ 230064 h 788066"/>
                <a:gd name="connsiteX1371" fmla="*/ 144898 w 297420"/>
                <a:gd name="connsiteY1371" fmla="*/ 230064 h 788066"/>
                <a:gd name="connsiteX1372" fmla="*/ 144898 w 297420"/>
                <a:gd name="connsiteY1372" fmla="*/ 232607 h 788066"/>
                <a:gd name="connsiteX1373" fmla="*/ 144898 w 297420"/>
                <a:gd name="connsiteY1373" fmla="*/ 226251 h 788066"/>
                <a:gd name="connsiteX1374" fmla="*/ 144898 w 297420"/>
                <a:gd name="connsiteY1374" fmla="*/ 228794 h 788066"/>
                <a:gd name="connsiteX1375" fmla="*/ 147440 w 297420"/>
                <a:gd name="connsiteY1375" fmla="*/ 228794 h 788066"/>
                <a:gd name="connsiteX1376" fmla="*/ 144898 w 297420"/>
                <a:gd name="connsiteY1376" fmla="*/ 228794 h 788066"/>
                <a:gd name="connsiteX1377" fmla="*/ 147440 w 297420"/>
                <a:gd name="connsiteY1377" fmla="*/ 228794 h 788066"/>
                <a:gd name="connsiteX1378" fmla="*/ 147440 w 297420"/>
                <a:gd name="connsiteY1378" fmla="*/ 231336 h 788066"/>
                <a:gd name="connsiteX1379" fmla="*/ 149981 w 297420"/>
                <a:gd name="connsiteY1379" fmla="*/ 231336 h 788066"/>
                <a:gd name="connsiteX1380" fmla="*/ 149981 w 297420"/>
                <a:gd name="connsiteY1380" fmla="*/ 233877 h 788066"/>
                <a:gd name="connsiteX1381" fmla="*/ 147440 w 297420"/>
                <a:gd name="connsiteY1381" fmla="*/ 236420 h 788066"/>
                <a:gd name="connsiteX1382" fmla="*/ 149981 w 297420"/>
                <a:gd name="connsiteY1382" fmla="*/ 236420 h 788066"/>
                <a:gd name="connsiteX1383" fmla="*/ 149981 w 297420"/>
                <a:gd name="connsiteY1383" fmla="*/ 238962 h 788066"/>
                <a:gd name="connsiteX1384" fmla="*/ 147440 w 297420"/>
                <a:gd name="connsiteY1384" fmla="*/ 238962 h 788066"/>
                <a:gd name="connsiteX1385" fmla="*/ 149981 w 297420"/>
                <a:gd name="connsiteY1385" fmla="*/ 238962 h 788066"/>
                <a:gd name="connsiteX1386" fmla="*/ 147440 w 297420"/>
                <a:gd name="connsiteY1386" fmla="*/ 238962 h 788066"/>
                <a:gd name="connsiteX1387" fmla="*/ 147440 w 297420"/>
                <a:gd name="connsiteY1387" fmla="*/ 241504 h 788066"/>
                <a:gd name="connsiteX1388" fmla="*/ 147440 w 297420"/>
                <a:gd name="connsiteY1388" fmla="*/ 238962 h 788066"/>
                <a:gd name="connsiteX1389" fmla="*/ 149981 w 297420"/>
                <a:gd name="connsiteY1389" fmla="*/ 238962 h 788066"/>
                <a:gd name="connsiteX1390" fmla="*/ 149981 w 297420"/>
                <a:gd name="connsiteY1390" fmla="*/ 241504 h 788066"/>
                <a:gd name="connsiteX1391" fmla="*/ 147440 w 297420"/>
                <a:gd name="connsiteY1391" fmla="*/ 241504 h 788066"/>
                <a:gd name="connsiteX1392" fmla="*/ 149981 w 297420"/>
                <a:gd name="connsiteY1392" fmla="*/ 241504 h 788066"/>
                <a:gd name="connsiteX1393" fmla="*/ 149981 w 297420"/>
                <a:gd name="connsiteY1393" fmla="*/ 238962 h 788066"/>
                <a:gd name="connsiteX1394" fmla="*/ 152523 w 297420"/>
                <a:gd name="connsiteY1394" fmla="*/ 238962 h 788066"/>
                <a:gd name="connsiteX1395" fmla="*/ 152523 w 297420"/>
                <a:gd name="connsiteY1395" fmla="*/ 241504 h 788066"/>
                <a:gd name="connsiteX1396" fmla="*/ 152523 w 297420"/>
                <a:gd name="connsiteY1396" fmla="*/ 244047 h 788066"/>
                <a:gd name="connsiteX1397" fmla="*/ 152523 w 297420"/>
                <a:gd name="connsiteY1397" fmla="*/ 246588 h 788066"/>
                <a:gd name="connsiteX1398" fmla="*/ 152523 w 297420"/>
                <a:gd name="connsiteY1398" fmla="*/ 244047 h 788066"/>
                <a:gd name="connsiteX1399" fmla="*/ 152523 w 297420"/>
                <a:gd name="connsiteY1399" fmla="*/ 246588 h 788066"/>
                <a:gd name="connsiteX1400" fmla="*/ 152523 w 297420"/>
                <a:gd name="connsiteY1400" fmla="*/ 249131 h 788066"/>
                <a:gd name="connsiteX1401" fmla="*/ 149981 w 297420"/>
                <a:gd name="connsiteY1401" fmla="*/ 249131 h 788066"/>
                <a:gd name="connsiteX1402" fmla="*/ 152523 w 297420"/>
                <a:gd name="connsiteY1402" fmla="*/ 249131 h 788066"/>
                <a:gd name="connsiteX1403" fmla="*/ 155066 w 297420"/>
                <a:gd name="connsiteY1403" fmla="*/ 249131 h 788066"/>
                <a:gd name="connsiteX1404" fmla="*/ 155066 w 297420"/>
                <a:gd name="connsiteY1404" fmla="*/ 251673 h 788066"/>
                <a:gd name="connsiteX1405" fmla="*/ 157608 w 297420"/>
                <a:gd name="connsiteY1405" fmla="*/ 251673 h 788066"/>
                <a:gd name="connsiteX1406" fmla="*/ 157608 w 297420"/>
                <a:gd name="connsiteY1406" fmla="*/ 254215 h 788066"/>
                <a:gd name="connsiteX1407" fmla="*/ 157608 w 297420"/>
                <a:gd name="connsiteY1407" fmla="*/ 251673 h 788066"/>
                <a:gd name="connsiteX1408" fmla="*/ 160150 w 297420"/>
                <a:gd name="connsiteY1408" fmla="*/ 251673 h 788066"/>
                <a:gd name="connsiteX1409" fmla="*/ 160150 w 297420"/>
                <a:gd name="connsiteY1409" fmla="*/ 254215 h 788066"/>
                <a:gd name="connsiteX1410" fmla="*/ 155066 w 297420"/>
                <a:gd name="connsiteY1410" fmla="*/ 254215 h 788066"/>
                <a:gd name="connsiteX1411" fmla="*/ 155066 w 297420"/>
                <a:gd name="connsiteY1411" fmla="*/ 256757 h 788066"/>
                <a:gd name="connsiteX1412" fmla="*/ 155066 w 297420"/>
                <a:gd name="connsiteY1412" fmla="*/ 259299 h 788066"/>
                <a:gd name="connsiteX1413" fmla="*/ 157608 w 297420"/>
                <a:gd name="connsiteY1413" fmla="*/ 259299 h 788066"/>
                <a:gd name="connsiteX1414" fmla="*/ 155066 w 297420"/>
                <a:gd name="connsiteY1414" fmla="*/ 259299 h 788066"/>
                <a:gd name="connsiteX1415" fmla="*/ 155066 w 297420"/>
                <a:gd name="connsiteY1415" fmla="*/ 261841 h 788066"/>
                <a:gd name="connsiteX1416" fmla="*/ 155066 w 297420"/>
                <a:gd name="connsiteY1416" fmla="*/ 259299 h 788066"/>
                <a:gd name="connsiteX1417" fmla="*/ 155066 w 297420"/>
                <a:gd name="connsiteY1417" fmla="*/ 261841 h 788066"/>
                <a:gd name="connsiteX1418" fmla="*/ 155066 w 297420"/>
                <a:gd name="connsiteY1418" fmla="*/ 264384 h 788066"/>
                <a:gd name="connsiteX1419" fmla="*/ 155066 w 297420"/>
                <a:gd name="connsiteY1419" fmla="*/ 266926 h 788066"/>
                <a:gd name="connsiteX1420" fmla="*/ 155066 w 297420"/>
                <a:gd name="connsiteY1420" fmla="*/ 269468 h 788066"/>
                <a:gd name="connsiteX1421" fmla="*/ 157608 w 297420"/>
                <a:gd name="connsiteY1421" fmla="*/ 269468 h 788066"/>
                <a:gd name="connsiteX1422" fmla="*/ 155066 w 297420"/>
                <a:gd name="connsiteY1422" fmla="*/ 269468 h 788066"/>
                <a:gd name="connsiteX1423" fmla="*/ 157608 w 297420"/>
                <a:gd name="connsiteY1423" fmla="*/ 269468 h 788066"/>
                <a:gd name="connsiteX1424" fmla="*/ 157608 w 297420"/>
                <a:gd name="connsiteY1424" fmla="*/ 272010 h 788066"/>
                <a:gd name="connsiteX1425" fmla="*/ 155066 w 297420"/>
                <a:gd name="connsiteY1425" fmla="*/ 272010 h 788066"/>
                <a:gd name="connsiteX1426" fmla="*/ 152523 w 297420"/>
                <a:gd name="connsiteY1426" fmla="*/ 272010 h 788066"/>
                <a:gd name="connsiteX1427" fmla="*/ 149981 w 297420"/>
                <a:gd name="connsiteY1427" fmla="*/ 272010 h 788066"/>
                <a:gd name="connsiteX1428" fmla="*/ 147440 w 297420"/>
                <a:gd name="connsiteY1428" fmla="*/ 269468 h 788066"/>
                <a:gd name="connsiteX1429" fmla="*/ 144898 w 297420"/>
                <a:gd name="connsiteY1429" fmla="*/ 269468 h 788066"/>
                <a:gd name="connsiteX1430" fmla="*/ 144898 w 297420"/>
                <a:gd name="connsiteY1430" fmla="*/ 266926 h 788066"/>
                <a:gd name="connsiteX1431" fmla="*/ 142355 w 297420"/>
                <a:gd name="connsiteY1431" fmla="*/ 264384 h 788066"/>
                <a:gd name="connsiteX1432" fmla="*/ 139813 w 297420"/>
                <a:gd name="connsiteY1432" fmla="*/ 261841 h 788066"/>
                <a:gd name="connsiteX1433" fmla="*/ 137271 w 297420"/>
                <a:gd name="connsiteY1433" fmla="*/ 259299 h 788066"/>
                <a:gd name="connsiteX1434" fmla="*/ 137271 w 297420"/>
                <a:gd name="connsiteY1434" fmla="*/ 256757 h 788066"/>
                <a:gd name="connsiteX1435" fmla="*/ 134729 w 297420"/>
                <a:gd name="connsiteY1435" fmla="*/ 256757 h 788066"/>
                <a:gd name="connsiteX1436" fmla="*/ 134729 w 297420"/>
                <a:gd name="connsiteY1436" fmla="*/ 251673 h 788066"/>
                <a:gd name="connsiteX1437" fmla="*/ 132187 w 297420"/>
                <a:gd name="connsiteY1437" fmla="*/ 249131 h 788066"/>
                <a:gd name="connsiteX1438" fmla="*/ 129645 w 297420"/>
                <a:gd name="connsiteY1438" fmla="*/ 246588 h 788066"/>
                <a:gd name="connsiteX1439" fmla="*/ 129645 w 297420"/>
                <a:gd name="connsiteY1439" fmla="*/ 246588 h 788066"/>
                <a:gd name="connsiteX1440" fmla="*/ 127103 w 297420"/>
                <a:gd name="connsiteY1440" fmla="*/ 246588 h 788066"/>
                <a:gd name="connsiteX1441" fmla="*/ 124561 w 297420"/>
                <a:gd name="connsiteY1441" fmla="*/ 246588 h 788066"/>
                <a:gd name="connsiteX1442" fmla="*/ 124561 w 297420"/>
                <a:gd name="connsiteY1442" fmla="*/ 244047 h 788066"/>
                <a:gd name="connsiteX1443" fmla="*/ 124561 w 297420"/>
                <a:gd name="connsiteY1443" fmla="*/ 241504 h 788066"/>
                <a:gd name="connsiteX1444" fmla="*/ 124561 w 297420"/>
                <a:gd name="connsiteY1444" fmla="*/ 238962 h 788066"/>
                <a:gd name="connsiteX1445" fmla="*/ 122019 w 297420"/>
                <a:gd name="connsiteY1445" fmla="*/ 238962 h 788066"/>
                <a:gd name="connsiteX1446" fmla="*/ 119477 w 297420"/>
                <a:gd name="connsiteY1446" fmla="*/ 236420 h 788066"/>
                <a:gd name="connsiteX1447" fmla="*/ 119477 w 297420"/>
                <a:gd name="connsiteY1447" fmla="*/ 233877 h 788066"/>
                <a:gd name="connsiteX1448" fmla="*/ 119477 w 297420"/>
                <a:gd name="connsiteY1448" fmla="*/ 231336 h 788066"/>
                <a:gd name="connsiteX1449" fmla="*/ 119477 w 297420"/>
                <a:gd name="connsiteY1449" fmla="*/ 228794 h 788066"/>
                <a:gd name="connsiteX1450" fmla="*/ 122019 w 297420"/>
                <a:gd name="connsiteY1450" fmla="*/ 228794 h 788066"/>
                <a:gd name="connsiteX1451" fmla="*/ 122019 w 297420"/>
                <a:gd name="connsiteY1451" fmla="*/ 226251 h 788066"/>
                <a:gd name="connsiteX1452" fmla="*/ 122019 w 297420"/>
                <a:gd name="connsiteY1452" fmla="*/ 226251 h 788066"/>
                <a:gd name="connsiteX1453" fmla="*/ 122019 w 297420"/>
                <a:gd name="connsiteY1453" fmla="*/ 223709 h 788066"/>
                <a:gd name="connsiteX1454" fmla="*/ 122019 w 297420"/>
                <a:gd name="connsiteY1454" fmla="*/ 221167 h 788066"/>
                <a:gd name="connsiteX1455" fmla="*/ 119477 w 297420"/>
                <a:gd name="connsiteY1455" fmla="*/ 218625 h 788066"/>
                <a:gd name="connsiteX1456" fmla="*/ 116935 w 297420"/>
                <a:gd name="connsiteY1456" fmla="*/ 216083 h 788066"/>
                <a:gd name="connsiteX1457" fmla="*/ 114393 w 297420"/>
                <a:gd name="connsiteY1457" fmla="*/ 213541 h 788066"/>
                <a:gd name="connsiteX1458" fmla="*/ 114393 w 297420"/>
                <a:gd name="connsiteY1458" fmla="*/ 210998 h 788066"/>
                <a:gd name="connsiteX1459" fmla="*/ 114393 w 297420"/>
                <a:gd name="connsiteY1459" fmla="*/ 205914 h 788066"/>
                <a:gd name="connsiteX1460" fmla="*/ 116935 w 297420"/>
                <a:gd name="connsiteY1460" fmla="*/ 205914 h 788066"/>
                <a:gd name="connsiteX1461" fmla="*/ 116935 w 297420"/>
                <a:gd name="connsiteY1461" fmla="*/ 203372 h 788066"/>
                <a:gd name="connsiteX1462" fmla="*/ 116935 w 297420"/>
                <a:gd name="connsiteY1462" fmla="*/ 200830 h 788066"/>
                <a:gd name="connsiteX1463" fmla="*/ 119477 w 297420"/>
                <a:gd name="connsiteY1463" fmla="*/ 198287 h 788066"/>
                <a:gd name="connsiteX1464" fmla="*/ 119477 w 297420"/>
                <a:gd name="connsiteY1464" fmla="*/ 195745 h 788066"/>
                <a:gd name="connsiteX1465" fmla="*/ 122019 w 297420"/>
                <a:gd name="connsiteY1465" fmla="*/ 195745 h 788066"/>
                <a:gd name="connsiteX1466" fmla="*/ 122019 w 297420"/>
                <a:gd name="connsiteY1466" fmla="*/ 193204 h 788066"/>
                <a:gd name="connsiteX1467" fmla="*/ 122019 w 297420"/>
                <a:gd name="connsiteY1467" fmla="*/ 190661 h 788066"/>
                <a:gd name="connsiteX1468" fmla="*/ 119477 w 297420"/>
                <a:gd name="connsiteY1468" fmla="*/ 190661 h 788066"/>
                <a:gd name="connsiteX1469" fmla="*/ 122019 w 297420"/>
                <a:gd name="connsiteY1469" fmla="*/ 190661 h 788066"/>
                <a:gd name="connsiteX1470" fmla="*/ 122019 w 297420"/>
                <a:gd name="connsiteY1470" fmla="*/ 188119 h 788066"/>
                <a:gd name="connsiteX1471" fmla="*/ 122019 w 297420"/>
                <a:gd name="connsiteY1471" fmla="*/ 189390 h 788066"/>
                <a:gd name="connsiteX1472" fmla="*/ 138542 w 297420"/>
                <a:gd name="connsiteY1472" fmla="*/ 189390 h 788066"/>
                <a:gd name="connsiteX1473" fmla="*/ 138542 w 297420"/>
                <a:gd name="connsiteY1473" fmla="*/ 191932 h 788066"/>
                <a:gd name="connsiteX1474" fmla="*/ 138542 w 297420"/>
                <a:gd name="connsiteY1474" fmla="*/ 194474 h 788066"/>
                <a:gd name="connsiteX1475" fmla="*/ 136000 w 297420"/>
                <a:gd name="connsiteY1475" fmla="*/ 194474 h 788066"/>
                <a:gd name="connsiteX1476" fmla="*/ 136000 w 297420"/>
                <a:gd name="connsiteY1476" fmla="*/ 191932 h 788066"/>
                <a:gd name="connsiteX1477" fmla="*/ 136000 w 297420"/>
                <a:gd name="connsiteY1477" fmla="*/ 189390 h 788066"/>
                <a:gd name="connsiteX1478" fmla="*/ 138542 w 297420"/>
                <a:gd name="connsiteY1478" fmla="*/ 189390 h 788066"/>
                <a:gd name="connsiteX1479" fmla="*/ 48299 w 297420"/>
                <a:gd name="connsiteY1479" fmla="*/ 115668 h 788066"/>
                <a:gd name="connsiteX1480" fmla="*/ 50841 w 297420"/>
                <a:gd name="connsiteY1480" fmla="*/ 115668 h 788066"/>
                <a:gd name="connsiteX1481" fmla="*/ 48299 w 297420"/>
                <a:gd name="connsiteY1481" fmla="*/ 115668 h 788066"/>
                <a:gd name="connsiteX1482" fmla="*/ 48299 w 297420"/>
                <a:gd name="connsiteY1482" fmla="*/ 118210 h 788066"/>
                <a:gd name="connsiteX1483" fmla="*/ 50841 w 297420"/>
                <a:gd name="connsiteY1483" fmla="*/ 120752 h 788066"/>
                <a:gd name="connsiteX1484" fmla="*/ 50841 w 297420"/>
                <a:gd name="connsiteY1484" fmla="*/ 123294 h 788066"/>
                <a:gd name="connsiteX1485" fmla="*/ 50841 w 297420"/>
                <a:gd name="connsiteY1485" fmla="*/ 125836 h 788066"/>
                <a:gd name="connsiteX1486" fmla="*/ 48299 w 297420"/>
                <a:gd name="connsiteY1486" fmla="*/ 125836 h 788066"/>
                <a:gd name="connsiteX1487" fmla="*/ 45757 w 297420"/>
                <a:gd name="connsiteY1487" fmla="*/ 125836 h 788066"/>
                <a:gd name="connsiteX1488" fmla="*/ 45757 w 297420"/>
                <a:gd name="connsiteY1488" fmla="*/ 123294 h 788066"/>
                <a:gd name="connsiteX1489" fmla="*/ 45757 w 297420"/>
                <a:gd name="connsiteY1489" fmla="*/ 120752 h 788066"/>
                <a:gd name="connsiteX1490" fmla="*/ 45757 w 297420"/>
                <a:gd name="connsiteY1490" fmla="*/ 118210 h 788066"/>
                <a:gd name="connsiteX1491" fmla="*/ 43215 w 297420"/>
                <a:gd name="connsiteY1491" fmla="*/ 118210 h 788066"/>
                <a:gd name="connsiteX1492" fmla="*/ 40673 w 297420"/>
                <a:gd name="connsiteY1492" fmla="*/ 115668 h 788066"/>
                <a:gd name="connsiteX1493" fmla="*/ 43215 w 297420"/>
                <a:gd name="connsiteY1493" fmla="*/ 115668 h 788066"/>
                <a:gd name="connsiteX1494" fmla="*/ 45757 w 297420"/>
                <a:gd name="connsiteY1494" fmla="*/ 115668 h 788066"/>
                <a:gd name="connsiteX1495" fmla="*/ 45757 w 297420"/>
                <a:gd name="connsiteY1495" fmla="*/ 118210 h 788066"/>
                <a:gd name="connsiteX1496" fmla="*/ 45757 w 297420"/>
                <a:gd name="connsiteY1496" fmla="*/ 115668 h 788066"/>
                <a:gd name="connsiteX1497" fmla="*/ 45757 w 297420"/>
                <a:gd name="connsiteY1497" fmla="*/ 113125 h 788066"/>
                <a:gd name="connsiteX1498" fmla="*/ 48299 w 297420"/>
                <a:gd name="connsiteY1498" fmla="*/ 113125 h 788066"/>
                <a:gd name="connsiteX1499" fmla="*/ 48299 w 297420"/>
                <a:gd name="connsiteY1499" fmla="*/ 115668 h 788066"/>
                <a:gd name="connsiteX1500" fmla="*/ 15252 w 297420"/>
                <a:gd name="connsiteY1500" fmla="*/ 2542 h 788066"/>
                <a:gd name="connsiteX1501" fmla="*/ 15252 w 297420"/>
                <a:gd name="connsiteY1501" fmla="*/ 5084 h 788066"/>
                <a:gd name="connsiteX1502" fmla="*/ 17795 w 297420"/>
                <a:gd name="connsiteY1502" fmla="*/ 5084 h 788066"/>
                <a:gd name="connsiteX1503" fmla="*/ 17795 w 297420"/>
                <a:gd name="connsiteY1503" fmla="*/ 7626 h 788066"/>
                <a:gd name="connsiteX1504" fmla="*/ 17795 w 297420"/>
                <a:gd name="connsiteY1504" fmla="*/ 10168 h 788066"/>
                <a:gd name="connsiteX1505" fmla="*/ 17795 w 297420"/>
                <a:gd name="connsiteY1505" fmla="*/ 12711 h 788066"/>
                <a:gd name="connsiteX1506" fmla="*/ 17795 w 297420"/>
                <a:gd name="connsiteY1506" fmla="*/ 15253 h 788066"/>
                <a:gd name="connsiteX1507" fmla="*/ 17795 w 297420"/>
                <a:gd name="connsiteY1507" fmla="*/ 17795 h 788066"/>
                <a:gd name="connsiteX1508" fmla="*/ 17795 w 297420"/>
                <a:gd name="connsiteY1508" fmla="*/ 20337 h 788066"/>
                <a:gd name="connsiteX1509" fmla="*/ 20337 w 297420"/>
                <a:gd name="connsiteY1509" fmla="*/ 20337 h 788066"/>
                <a:gd name="connsiteX1510" fmla="*/ 20337 w 297420"/>
                <a:gd name="connsiteY1510" fmla="*/ 22879 h 788066"/>
                <a:gd name="connsiteX1511" fmla="*/ 20337 w 297420"/>
                <a:gd name="connsiteY1511" fmla="*/ 25422 h 788066"/>
                <a:gd name="connsiteX1512" fmla="*/ 22878 w 297420"/>
                <a:gd name="connsiteY1512" fmla="*/ 25422 h 788066"/>
                <a:gd name="connsiteX1513" fmla="*/ 22878 w 297420"/>
                <a:gd name="connsiteY1513" fmla="*/ 27964 h 788066"/>
                <a:gd name="connsiteX1514" fmla="*/ 22878 w 297420"/>
                <a:gd name="connsiteY1514" fmla="*/ 30505 h 788066"/>
                <a:gd name="connsiteX1515" fmla="*/ 20337 w 297420"/>
                <a:gd name="connsiteY1515" fmla="*/ 30505 h 788066"/>
                <a:gd name="connsiteX1516" fmla="*/ 20337 w 297420"/>
                <a:gd name="connsiteY1516" fmla="*/ 33048 h 788066"/>
                <a:gd name="connsiteX1517" fmla="*/ 22878 w 297420"/>
                <a:gd name="connsiteY1517" fmla="*/ 33048 h 788066"/>
                <a:gd name="connsiteX1518" fmla="*/ 22878 w 297420"/>
                <a:gd name="connsiteY1518" fmla="*/ 35590 h 788066"/>
                <a:gd name="connsiteX1519" fmla="*/ 22878 w 297420"/>
                <a:gd name="connsiteY1519" fmla="*/ 38132 h 788066"/>
                <a:gd name="connsiteX1520" fmla="*/ 20337 w 297420"/>
                <a:gd name="connsiteY1520" fmla="*/ 38132 h 788066"/>
                <a:gd name="connsiteX1521" fmla="*/ 20337 w 297420"/>
                <a:gd name="connsiteY1521" fmla="*/ 40675 h 788066"/>
                <a:gd name="connsiteX1522" fmla="*/ 20337 w 297420"/>
                <a:gd name="connsiteY1522" fmla="*/ 43216 h 788066"/>
                <a:gd name="connsiteX1523" fmla="*/ 20337 w 297420"/>
                <a:gd name="connsiteY1523" fmla="*/ 45758 h 788066"/>
                <a:gd name="connsiteX1524" fmla="*/ 22878 w 297420"/>
                <a:gd name="connsiteY1524" fmla="*/ 45758 h 788066"/>
                <a:gd name="connsiteX1525" fmla="*/ 22878 w 297420"/>
                <a:gd name="connsiteY1525" fmla="*/ 48301 h 788066"/>
                <a:gd name="connsiteX1526" fmla="*/ 22878 w 297420"/>
                <a:gd name="connsiteY1526" fmla="*/ 50843 h 788066"/>
                <a:gd name="connsiteX1527" fmla="*/ 22878 w 297420"/>
                <a:gd name="connsiteY1527" fmla="*/ 48301 h 788066"/>
                <a:gd name="connsiteX1528" fmla="*/ 22878 w 297420"/>
                <a:gd name="connsiteY1528" fmla="*/ 50843 h 788066"/>
                <a:gd name="connsiteX1529" fmla="*/ 25421 w 297420"/>
                <a:gd name="connsiteY1529" fmla="*/ 50843 h 788066"/>
                <a:gd name="connsiteX1530" fmla="*/ 25421 w 297420"/>
                <a:gd name="connsiteY1530" fmla="*/ 53385 h 788066"/>
                <a:gd name="connsiteX1531" fmla="*/ 25421 w 297420"/>
                <a:gd name="connsiteY1531" fmla="*/ 55927 h 788066"/>
                <a:gd name="connsiteX1532" fmla="*/ 27963 w 297420"/>
                <a:gd name="connsiteY1532" fmla="*/ 55927 h 788066"/>
                <a:gd name="connsiteX1533" fmla="*/ 27963 w 297420"/>
                <a:gd name="connsiteY1533" fmla="*/ 58469 h 788066"/>
                <a:gd name="connsiteX1534" fmla="*/ 30505 w 297420"/>
                <a:gd name="connsiteY1534" fmla="*/ 58469 h 788066"/>
                <a:gd name="connsiteX1535" fmla="*/ 30505 w 297420"/>
                <a:gd name="connsiteY1535" fmla="*/ 61011 h 788066"/>
                <a:gd name="connsiteX1536" fmla="*/ 33047 w 297420"/>
                <a:gd name="connsiteY1536" fmla="*/ 61011 h 788066"/>
                <a:gd name="connsiteX1537" fmla="*/ 33047 w 297420"/>
                <a:gd name="connsiteY1537" fmla="*/ 63554 h 788066"/>
                <a:gd name="connsiteX1538" fmla="*/ 33047 w 297420"/>
                <a:gd name="connsiteY1538" fmla="*/ 66096 h 788066"/>
                <a:gd name="connsiteX1539" fmla="*/ 33047 w 297420"/>
                <a:gd name="connsiteY1539" fmla="*/ 68638 h 788066"/>
                <a:gd name="connsiteX1540" fmla="*/ 33047 w 297420"/>
                <a:gd name="connsiteY1540" fmla="*/ 66096 h 788066"/>
                <a:gd name="connsiteX1541" fmla="*/ 35589 w 297420"/>
                <a:gd name="connsiteY1541" fmla="*/ 66096 h 788066"/>
                <a:gd name="connsiteX1542" fmla="*/ 35589 w 297420"/>
                <a:gd name="connsiteY1542" fmla="*/ 63554 h 788066"/>
                <a:gd name="connsiteX1543" fmla="*/ 35589 w 297420"/>
                <a:gd name="connsiteY1543" fmla="*/ 66096 h 788066"/>
                <a:gd name="connsiteX1544" fmla="*/ 38131 w 297420"/>
                <a:gd name="connsiteY1544" fmla="*/ 66096 h 788066"/>
                <a:gd name="connsiteX1545" fmla="*/ 38131 w 297420"/>
                <a:gd name="connsiteY1545" fmla="*/ 63554 h 788066"/>
                <a:gd name="connsiteX1546" fmla="*/ 38131 w 297420"/>
                <a:gd name="connsiteY1546" fmla="*/ 66096 h 788066"/>
                <a:gd name="connsiteX1547" fmla="*/ 40673 w 297420"/>
                <a:gd name="connsiteY1547" fmla="*/ 66096 h 788066"/>
                <a:gd name="connsiteX1548" fmla="*/ 38131 w 297420"/>
                <a:gd name="connsiteY1548" fmla="*/ 66096 h 788066"/>
                <a:gd name="connsiteX1549" fmla="*/ 38131 w 297420"/>
                <a:gd name="connsiteY1549" fmla="*/ 68638 h 788066"/>
                <a:gd name="connsiteX1550" fmla="*/ 38131 w 297420"/>
                <a:gd name="connsiteY1550" fmla="*/ 71180 h 788066"/>
                <a:gd name="connsiteX1551" fmla="*/ 38131 w 297420"/>
                <a:gd name="connsiteY1551" fmla="*/ 73722 h 788066"/>
                <a:gd name="connsiteX1552" fmla="*/ 38131 w 297420"/>
                <a:gd name="connsiteY1552" fmla="*/ 76265 h 788066"/>
                <a:gd name="connsiteX1553" fmla="*/ 40673 w 297420"/>
                <a:gd name="connsiteY1553" fmla="*/ 76265 h 788066"/>
                <a:gd name="connsiteX1554" fmla="*/ 40673 w 297420"/>
                <a:gd name="connsiteY1554" fmla="*/ 78807 h 788066"/>
                <a:gd name="connsiteX1555" fmla="*/ 40673 w 297420"/>
                <a:gd name="connsiteY1555" fmla="*/ 81348 h 788066"/>
                <a:gd name="connsiteX1556" fmla="*/ 40673 w 297420"/>
                <a:gd name="connsiteY1556" fmla="*/ 83891 h 788066"/>
                <a:gd name="connsiteX1557" fmla="*/ 40673 w 297420"/>
                <a:gd name="connsiteY1557" fmla="*/ 86433 h 788066"/>
                <a:gd name="connsiteX1558" fmla="*/ 43215 w 297420"/>
                <a:gd name="connsiteY1558" fmla="*/ 86433 h 788066"/>
                <a:gd name="connsiteX1559" fmla="*/ 43215 w 297420"/>
                <a:gd name="connsiteY1559" fmla="*/ 88975 h 788066"/>
                <a:gd name="connsiteX1560" fmla="*/ 43215 w 297420"/>
                <a:gd name="connsiteY1560" fmla="*/ 91518 h 788066"/>
                <a:gd name="connsiteX1561" fmla="*/ 43215 w 297420"/>
                <a:gd name="connsiteY1561" fmla="*/ 94059 h 788066"/>
                <a:gd name="connsiteX1562" fmla="*/ 45757 w 297420"/>
                <a:gd name="connsiteY1562" fmla="*/ 94059 h 788066"/>
                <a:gd name="connsiteX1563" fmla="*/ 45757 w 297420"/>
                <a:gd name="connsiteY1563" fmla="*/ 96601 h 788066"/>
                <a:gd name="connsiteX1564" fmla="*/ 45757 w 297420"/>
                <a:gd name="connsiteY1564" fmla="*/ 99144 h 788066"/>
                <a:gd name="connsiteX1565" fmla="*/ 45757 w 297420"/>
                <a:gd name="connsiteY1565" fmla="*/ 101686 h 788066"/>
                <a:gd name="connsiteX1566" fmla="*/ 45757 w 297420"/>
                <a:gd name="connsiteY1566" fmla="*/ 104228 h 788066"/>
                <a:gd name="connsiteX1567" fmla="*/ 45757 w 297420"/>
                <a:gd name="connsiteY1567" fmla="*/ 106770 h 788066"/>
                <a:gd name="connsiteX1568" fmla="*/ 45757 w 297420"/>
                <a:gd name="connsiteY1568" fmla="*/ 109312 h 788066"/>
                <a:gd name="connsiteX1569" fmla="*/ 45757 w 297420"/>
                <a:gd name="connsiteY1569" fmla="*/ 111854 h 788066"/>
                <a:gd name="connsiteX1570" fmla="*/ 45757 w 297420"/>
                <a:gd name="connsiteY1570" fmla="*/ 114397 h 788066"/>
                <a:gd name="connsiteX1571" fmla="*/ 40673 w 297420"/>
                <a:gd name="connsiteY1571" fmla="*/ 114397 h 788066"/>
                <a:gd name="connsiteX1572" fmla="*/ 40673 w 297420"/>
                <a:gd name="connsiteY1572" fmla="*/ 116939 h 788066"/>
                <a:gd name="connsiteX1573" fmla="*/ 40673 w 297420"/>
                <a:gd name="connsiteY1573" fmla="*/ 119481 h 788066"/>
                <a:gd name="connsiteX1574" fmla="*/ 38131 w 297420"/>
                <a:gd name="connsiteY1574" fmla="*/ 119481 h 788066"/>
                <a:gd name="connsiteX1575" fmla="*/ 40673 w 297420"/>
                <a:gd name="connsiteY1575" fmla="*/ 119481 h 788066"/>
                <a:gd name="connsiteX1576" fmla="*/ 38131 w 297420"/>
                <a:gd name="connsiteY1576" fmla="*/ 122023 h 788066"/>
                <a:gd name="connsiteX1577" fmla="*/ 38131 w 297420"/>
                <a:gd name="connsiteY1577" fmla="*/ 124565 h 788066"/>
                <a:gd name="connsiteX1578" fmla="*/ 40673 w 297420"/>
                <a:gd name="connsiteY1578" fmla="*/ 127108 h 788066"/>
                <a:gd name="connsiteX1579" fmla="*/ 38131 w 297420"/>
                <a:gd name="connsiteY1579" fmla="*/ 127108 h 788066"/>
                <a:gd name="connsiteX1580" fmla="*/ 40673 w 297420"/>
                <a:gd name="connsiteY1580" fmla="*/ 127108 h 788066"/>
                <a:gd name="connsiteX1581" fmla="*/ 40673 w 297420"/>
                <a:gd name="connsiteY1581" fmla="*/ 129650 h 788066"/>
                <a:gd name="connsiteX1582" fmla="*/ 43215 w 297420"/>
                <a:gd name="connsiteY1582" fmla="*/ 129650 h 788066"/>
                <a:gd name="connsiteX1583" fmla="*/ 43215 w 297420"/>
                <a:gd name="connsiteY1583" fmla="*/ 132191 h 788066"/>
                <a:gd name="connsiteX1584" fmla="*/ 43215 w 297420"/>
                <a:gd name="connsiteY1584" fmla="*/ 134734 h 788066"/>
                <a:gd name="connsiteX1585" fmla="*/ 43215 w 297420"/>
                <a:gd name="connsiteY1585" fmla="*/ 132191 h 788066"/>
                <a:gd name="connsiteX1586" fmla="*/ 43215 w 297420"/>
                <a:gd name="connsiteY1586" fmla="*/ 134734 h 788066"/>
                <a:gd name="connsiteX1587" fmla="*/ 45757 w 297420"/>
                <a:gd name="connsiteY1587" fmla="*/ 134734 h 788066"/>
                <a:gd name="connsiteX1588" fmla="*/ 45757 w 297420"/>
                <a:gd name="connsiteY1588" fmla="*/ 137276 h 788066"/>
                <a:gd name="connsiteX1589" fmla="*/ 45757 w 297420"/>
                <a:gd name="connsiteY1589" fmla="*/ 134734 h 788066"/>
                <a:gd name="connsiteX1590" fmla="*/ 45757 w 297420"/>
                <a:gd name="connsiteY1590" fmla="*/ 137276 h 788066"/>
                <a:gd name="connsiteX1591" fmla="*/ 45757 w 297420"/>
                <a:gd name="connsiteY1591" fmla="*/ 139818 h 788066"/>
                <a:gd name="connsiteX1592" fmla="*/ 45757 w 297420"/>
                <a:gd name="connsiteY1592" fmla="*/ 124565 h 788066"/>
                <a:gd name="connsiteX1593" fmla="*/ 45757 w 297420"/>
                <a:gd name="connsiteY1593" fmla="*/ 127108 h 788066"/>
                <a:gd name="connsiteX1594" fmla="*/ 45757 w 297420"/>
                <a:gd name="connsiteY1594" fmla="*/ 124565 h 788066"/>
                <a:gd name="connsiteX1595" fmla="*/ 48299 w 297420"/>
                <a:gd name="connsiteY1595" fmla="*/ 124565 h 788066"/>
                <a:gd name="connsiteX1596" fmla="*/ 48299 w 297420"/>
                <a:gd name="connsiteY1596" fmla="*/ 127108 h 788066"/>
                <a:gd name="connsiteX1597" fmla="*/ 50841 w 297420"/>
                <a:gd name="connsiteY1597" fmla="*/ 127108 h 788066"/>
                <a:gd name="connsiteX1598" fmla="*/ 50841 w 297420"/>
                <a:gd name="connsiteY1598" fmla="*/ 129650 h 788066"/>
                <a:gd name="connsiteX1599" fmla="*/ 50841 w 297420"/>
                <a:gd name="connsiteY1599" fmla="*/ 132191 h 788066"/>
                <a:gd name="connsiteX1600" fmla="*/ 50841 w 297420"/>
                <a:gd name="connsiteY1600" fmla="*/ 134734 h 788066"/>
                <a:gd name="connsiteX1601" fmla="*/ 48299 w 297420"/>
                <a:gd name="connsiteY1601" fmla="*/ 134734 h 788066"/>
                <a:gd name="connsiteX1602" fmla="*/ 48299 w 297420"/>
                <a:gd name="connsiteY1602" fmla="*/ 137276 h 788066"/>
                <a:gd name="connsiteX1603" fmla="*/ 48299 w 297420"/>
                <a:gd name="connsiteY1603" fmla="*/ 139818 h 788066"/>
                <a:gd name="connsiteX1604" fmla="*/ 48299 w 297420"/>
                <a:gd name="connsiteY1604" fmla="*/ 142361 h 788066"/>
                <a:gd name="connsiteX1605" fmla="*/ 48299 w 297420"/>
                <a:gd name="connsiteY1605" fmla="*/ 144902 h 788066"/>
                <a:gd name="connsiteX1606" fmla="*/ 50841 w 297420"/>
                <a:gd name="connsiteY1606" fmla="*/ 144902 h 788066"/>
                <a:gd name="connsiteX1607" fmla="*/ 50841 w 297420"/>
                <a:gd name="connsiteY1607" fmla="*/ 147444 h 788066"/>
                <a:gd name="connsiteX1608" fmla="*/ 53383 w 297420"/>
                <a:gd name="connsiteY1608" fmla="*/ 147444 h 788066"/>
                <a:gd name="connsiteX1609" fmla="*/ 53383 w 297420"/>
                <a:gd name="connsiteY1609" fmla="*/ 149987 h 788066"/>
                <a:gd name="connsiteX1610" fmla="*/ 55926 w 297420"/>
                <a:gd name="connsiteY1610" fmla="*/ 149987 h 788066"/>
                <a:gd name="connsiteX1611" fmla="*/ 55926 w 297420"/>
                <a:gd name="connsiteY1611" fmla="*/ 152529 h 788066"/>
                <a:gd name="connsiteX1612" fmla="*/ 55926 w 297420"/>
                <a:gd name="connsiteY1612" fmla="*/ 155071 h 788066"/>
                <a:gd name="connsiteX1613" fmla="*/ 55926 w 297420"/>
                <a:gd name="connsiteY1613" fmla="*/ 157613 h 788066"/>
                <a:gd name="connsiteX1614" fmla="*/ 55926 w 297420"/>
                <a:gd name="connsiteY1614" fmla="*/ 160155 h 788066"/>
                <a:gd name="connsiteX1615" fmla="*/ 58468 w 297420"/>
                <a:gd name="connsiteY1615" fmla="*/ 160155 h 788066"/>
                <a:gd name="connsiteX1616" fmla="*/ 58468 w 297420"/>
                <a:gd name="connsiteY1616" fmla="*/ 162698 h 788066"/>
                <a:gd name="connsiteX1617" fmla="*/ 55926 w 297420"/>
                <a:gd name="connsiteY1617" fmla="*/ 162698 h 788066"/>
                <a:gd name="connsiteX1618" fmla="*/ 55926 w 297420"/>
                <a:gd name="connsiteY1618" fmla="*/ 165240 h 788066"/>
                <a:gd name="connsiteX1619" fmla="*/ 58468 w 297420"/>
                <a:gd name="connsiteY1619" fmla="*/ 165240 h 788066"/>
                <a:gd name="connsiteX1620" fmla="*/ 61009 w 297420"/>
                <a:gd name="connsiteY1620" fmla="*/ 165240 h 788066"/>
                <a:gd name="connsiteX1621" fmla="*/ 58468 w 297420"/>
                <a:gd name="connsiteY1621" fmla="*/ 167782 h 788066"/>
                <a:gd name="connsiteX1622" fmla="*/ 55926 w 297420"/>
                <a:gd name="connsiteY1622" fmla="*/ 167782 h 788066"/>
                <a:gd name="connsiteX1623" fmla="*/ 53383 w 297420"/>
                <a:gd name="connsiteY1623" fmla="*/ 165240 h 788066"/>
                <a:gd name="connsiteX1624" fmla="*/ 53383 w 297420"/>
                <a:gd name="connsiteY1624" fmla="*/ 162698 h 788066"/>
                <a:gd name="connsiteX1625" fmla="*/ 50841 w 297420"/>
                <a:gd name="connsiteY1625" fmla="*/ 160155 h 788066"/>
                <a:gd name="connsiteX1626" fmla="*/ 50841 w 297420"/>
                <a:gd name="connsiteY1626" fmla="*/ 157613 h 788066"/>
                <a:gd name="connsiteX1627" fmla="*/ 48299 w 297420"/>
                <a:gd name="connsiteY1627" fmla="*/ 157613 h 788066"/>
                <a:gd name="connsiteX1628" fmla="*/ 45757 w 297420"/>
                <a:gd name="connsiteY1628" fmla="*/ 155071 h 788066"/>
                <a:gd name="connsiteX1629" fmla="*/ 45757 w 297420"/>
                <a:gd name="connsiteY1629" fmla="*/ 149987 h 788066"/>
                <a:gd name="connsiteX1630" fmla="*/ 43215 w 297420"/>
                <a:gd name="connsiteY1630" fmla="*/ 149987 h 788066"/>
                <a:gd name="connsiteX1631" fmla="*/ 40673 w 297420"/>
                <a:gd name="connsiteY1631" fmla="*/ 147444 h 788066"/>
                <a:gd name="connsiteX1632" fmla="*/ 38131 w 297420"/>
                <a:gd name="connsiteY1632" fmla="*/ 147444 h 788066"/>
                <a:gd name="connsiteX1633" fmla="*/ 38131 w 297420"/>
                <a:gd name="connsiteY1633" fmla="*/ 144902 h 788066"/>
                <a:gd name="connsiteX1634" fmla="*/ 35589 w 297420"/>
                <a:gd name="connsiteY1634" fmla="*/ 144902 h 788066"/>
                <a:gd name="connsiteX1635" fmla="*/ 35589 w 297420"/>
                <a:gd name="connsiteY1635" fmla="*/ 142361 h 788066"/>
                <a:gd name="connsiteX1636" fmla="*/ 33047 w 297420"/>
                <a:gd name="connsiteY1636" fmla="*/ 139818 h 788066"/>
                <a:gd name="connsiteX1637" fmla="*/ 33047 w 297420"/>
                <a:gd name="connsiteY1637" fmla="*/ 137276 h 788066"/>
                <a:gd name="connsiteX1638" fmla="*/ 33047 w 297420"/>
                <a:gd name="connsiteY1638" fmla="*/ 134734 h 788066"/>
                <a:gd name="connsiteX1639" fmla="*/ 33047 w 297420"/>
                <a:gd name="connsiteY1639" fmla="*/ 132191 h 788066"/>
                <a:gd name="connsiteX1640" fmla="*/ 30505 w 297420"/>
                <a:gd name="connsiteY1640" fmla="*/ 129650 h 788066"/>
                <a:gd name="connsiteX1641" fmla="*/ 30505 w 297420"/>
                <a:gd name="connsiteY1641" fmla="*/ 127108 h 788066"/>
                <a:gd name="connsiteX1642" fmla="*/ 30505 w 297420"/>
                <a:gd name="connsiteY1642" fmla="*/ 124565 h 788066"/>
                <a:gd name="connsiteX1643" fmla="*/ 27963 w 297420"/>
                <a:gd name="connsiteY1643" fmla="*/ 124565 h 788066"/>
                <a:gd name="connsiteX1644" fmla="*/ 27963 w 297420"/>
                <a:gd name="connsiteY1644" fmla="*/ 124565 h 788066"/>
                <a:gd name="connsiteX1645" fmla="*/ 27963 w 297420"/>
                <a:gd name="connsiteY1645" fmla="*/ 122023 h 788066"/>
                <a:gd name="connsiteX1646" fmla="*/ 27963 w 297420"/>
                <a:gd name="connsiteY1646" fmla="*/ 119481 h 788066"/>
                <a:gd name="connsiteX1647" fmla="*/ 27963 w 297420"/>
                <a:gd name="connsiteY1647" fmla="*/ 116939 h 788066"/>
                <a:gd name="connsiteX1648" fmla="*/ 27963 w 297420"/>
                <a:gd name="connsiteY1648" fmla="*/ 114397 h 788066"/>
                <a:gd name="connsiteX1649" fmla="*/ 25421 w 297420"/>
                <a:gd name="connsiteY1649" fmla="*/ 111854 h 788066"/>
                <a:gd name="connsiteX1650" fmla="*/ 25421 w 297420"/>
                <a:gd name="connsiteY1650" fmla="*/ 109312 h 788066"/>
                <a:gd name="connsiteX1651" fmla="*/ 25421 w 297420"/>
                <a:gd name="connsiteY1651" fmla="*/ 106770 h 788066"/>
                <a:gd name="connsiteX1652" fmla="*/ 25421 w 297420"/>
                <a:gd name="connsiteY1652" fmla="*/ 104228 h 788066"/>
                <a:gd name="connsiteX1653" fmla="*/ 22878 w 297420"/>
                <a:gd name="connsiteY1653" fmla="*/ 101686 h 788066"/>
                <a:gd name="connsiteX1654" fmla="*/ 22878 w 297420"/>
                <a:gd name="connsiteY1654" fmla="*/ 99144 h 788066"/>
                <a:gd name="connsiteX1655" fmla="*/ 22878 w 297420"/>
                <a:gd name="connsiteY1655" fmla="*/ 99144 h 788066"/>
                <a:gd name="connsiteX1656" fmla="*/ 20337 w 297420"/>
                <a:gd name="connsiteY1656" fmla="*/ 96601 h 788066"/>
                <a:gd name="connsiteX1657" fmla="*/ 20337 w 297420"/>
                <a:gd name="connsiteY1657" fmla="*/ 94059 h 788066"/>
                <a:gd name="connsiteX1658" fmla="*/ 20337 w 297420"/>
                <a:gd name="connsiteY1658" fmla="*/ 91518 h 788066"/>
                <a:gd name="connsiteX1659" fmla="*/ 20337 w 297420"/>
                <a:gd name="connsiteY1659" fmla="*/ 88975 h 788066"/>
                <a:gd name="connsiteX1660" fmla="*/ 20337 w 297420"/>
                <a:gd name="connsiteY1660" fmla="*/ 86433 h 788066"/>
                <a:gd name="connsiteX1661" fmla="*/ 20337 w 297420"/>
                <a:gd name="connsiteY1661" fmla="*/ 83891 h 788066"/>
                <a:gd name="connsiteX1662" fmla="*/ 20337 w 297420"/>
                <a:gd name="connsiteY1662" fmla="*/ 81348 h 788066"/>
                <a:gd name="connsiteX1663" fmla="*/ 17795 w 297420"/>
                <a:gd name="connsiteY1663" fmla="*/ 78807 h 788066"/>
                <a:gd name="connsiteX1664" fmla="*/ 17795 w 297420"/>
                <a:gd name="connsiteY1664" fmla="*/ 76265 h 788066"/>
                <a:gd name="connsiteX1665" fmla="*/ 20337 w 297420"/>
                <a:gd name="connsiteY1665" fmla="*/ 73722 h 788066"/>
                <a:gd name="connsiteX1666" fmla="*/ 22878 w 297420"/>
                <a:gd name="connsiteY1666" fmla="*/ 71180 h 788066"/>
                <a:gd name="connsiteX1667" fmla="*/ 22878 w 297420"/>
                <a:gd name="connsiteY1667" fmla="*/ 68638 h 788066"/>
                <a:gd name="connsiteX1668" fmla="*/ 22878 w 297420"/>
                <a:gd name="connsiteY1668" fmla="*/ 66096 h 788066"/>
                <a:gd name="connsiteX1669" fmla="*/ 22878 w 297420"/>
                <a:gd name="connsiteY1669" fmla="*/ 63554 h 788066"/>
                <a:gd name="connsiteX1670" fmla="*/ 25421 w 297420"/>
                <a:gd name="connsiteY1670" fmla="*/ 61011 h 788066"/>
                <a:gd name="connsiteX1671" fmla="*/ 25421 w 297420"/>
                <a:gd name="connsiteY1671" fmla="*/ 58469 h 788066"/>
                <a:gd name="connsiteX1672" fmla="*/ 22878 w 297420"/>
                <a:gd name="connsiteY1672" fmla="*/ 55927 h 788066"/>
                <a:gd name="connsiteX1673" fmla="*/ 22878 w 297420"/>
                <a:gd name="connsiteY1673" fmla="*/ 53385 h 788066"/>
                <a:gd name="connsiteX1674" fmla="*/ 20337 w 297420"/>
                <a:gd name="connsiteY1674" fmla="*/ 53385 h 788066"/>
                <a:gd name="connsiteX1675" fmla="*/ 20337 w 297420"/>
                <a:gd name="connsiteY1675" fmla="*/ 50843 h 788066"/>
                <a:gd name="connsiteX1676" fmla="*/ 17795 w 297420"/>
                <a:gd name="connsiteY1676" fmla="*/ 48301 h 788066"/>
                <a:gd name="connsiteX1677" fmla="*/ 15252 w 297420"/>
                <a:gd name="connsiteY1677" fmla="*/ 48301 h 788066"/>
                <a:gd name="connsiteX1678" fmla="*/ 12710 w 297420"/>
                <a:gd name="connsiteY1678" fmla="*/ 45758 h 788066"/>
                <a:gd name="connsiteX1679" fmla="*/ 10168 w 297420"/>
                <a:gd name="connsiteY1679" fmla="*/ 43216 h 788066"/>
                <a:gd name="connsiteX1680" fmla="*/ 7627 w 297420"/>
                <a:gd name="connsiteY1680" fmla="*/ 40675 h 788066"/>
                <a:gd name="connsiteX1681" fmla="*/ 5084 w 297420"/>
                <a:gd name="connsiteY1681" fmla="*/ 38132 h 788066"/>
                <a:gd name="connsiteX1682" fmla="*/ 5084 w 297420"/>
                <a:gd name="connsiteY1682" fmla="*/ 35590 h 788066"/>
                <a:gd name="connsiteX1683" fmla="*/ 2542 w 297420"/>
                <a:gd name="connsiteY1683" fmla="*/ 35590 h 788066"/>
                <a:gd name="connsiteX1684" fmla="*/ 2542 w 297420"/>
                <a:gd name="connsiteY1684" fmla="*/ 33048 h 788066"/>
                <a:gd name="connsiteX1685" fmla="*/ 2542 w 297420"/>
                <a:gd name="connsiteY1685" fmla="*/ 33048 h 788066"/>
                <a:gd name="connsiteX1686" fmla="*/ 0 w 297420"/>
                <a:gd name="connsiteY1686" fmla="*/ 33048 h 788066"/>
                <a:gd name="connsiteX1687" fmla="*/ 0 w 297420"/>
                <a:gd name="connsiteY1687" fmla="*/ 30505 h 788066"/>
                <a:gd name="connsiteX1688" fmla="*/ 0 w 297420"/>
                <a:gd name="connsiteY1688" fmla="*/ 27964 h 788066"/>
                <a:gd name="connsiteX1689" fmla="*/ 0 w 297420"/>
                <a:gd name="connsiteY1689" fmla="*/ 25422 h 788066"/>
                <a:gd name="connsiteX1690" fmla="*/ 2542 w 297420"/>
                <a:gd name="connsiteY1690" fmla="*/ 25422 h 788066"/>
                <a:gd name="connsiteX1691" fmla="*/ 2542 w 297420"/>
                <a:gd name="connsiteY1691" fmla="*/ 22879 h 788066"/>
                <a:gd name="connsiteX1692" fmla="*/ 5084 w 297420"/>
                <a:gd name="connsiteY1692" fmla="*/ 22879 h 788066"/>
                <a:gd name="connsiteX1693" fmla="*/ 7627 w 297420"/>
                <a:gd name="connsiteY1693" fmla="*/ 20337 h 788066"/>
                <a:gd name="connsiteX1694" fmla="*/ 10168 w 297420"/>
                <a:gd name="connsiteY1694" fmla="*/ 17795 h 788066"/>
                <a:gd name="connsiteX1695" fmla="*/ 10168 w 297420"/>
                <a:gd name="connsiteY1695" fmla="*/ 22879 h 788066"/>
                <a:gd name="connsiteX1696" fmla="*/ 10168 w 297420"/>
                <a:gd name="connsiteY1696" fmla="*/ 20337 h 788066"/>
                <a:gd name="connsiteX1697" fmla="*/ 10168 w 297420"/>
                <a:gd name="connsiteY1697" fmla="*/ 17795 h 788066"/>
                <a:gd name="connsiteX1698" fmla="*/ 12710 w 297420"/>
                <a:gd name="connsiteY1698" fmla="*/ 12711 h 788066"/>
                <a:gd name="connsiteX1699" fmla="*/ 12710 w 297420"/>
                <a:gd name="connsiteY1699" fmla="*/ 10168 h 788066"/>
                <a:gd name="connsiteX1700" fmla="*/ 12710 w 297420"/>
                <a:gd name="connsiteY1700" fmla="*/ 7626 h 788066"/>
                <a:gd name="connsiteX1701" fmla="*/ 12710 w 297420"/>
                <a:gd name="connsiteY1701" fmla="*/ 5084 h 788066"/>
                <a:gd name="connsiteX1702" fmla="*/ 12710 w 297420"/>
                <a:gd name="connsiteY1702" fmla="*/ 2542 h 788066"/>
                <a:gd name="connsiteX1703" fmla="*/ 12710 w 297420"/>
                <a:gd name="connsiteY1703" fmla="*/ 0 h 788066"/>
                <a:gd name="connsiteX1704" fmla="*/ 15252 w 297420"/>
                <a:gd name="connsiteY1704" fmla="*/ 0 h 78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Lst>
              <a:rect l="l" t="t" r="r" b="b"/>
              <a:pathLst>
                <a:path w="297420" h="788066">
                  <a:moveTo>
                    <a:pt x="291066" y="481737"/>
                  </a:moveTo>
                  <a:lnTo>
                    <a:pt x="293608" y="481737"/>
                  </a:lnTo>
                  <a:lnTo>
                    <a:pt x="293608" y="484279"/>
                  </a:lnTo>
                  <a:lnTo>
                    <a:pt x="293608" y="486822"/>
                  </a:lnTo>
                  <a:lnTo>
                    <a:pt x="291066" y="486822"/>
                  </a:lnTo>
                  <a:lnTo>
                    <a:pt x="291066" y="489364"/>
                  </a:lnTo>
                  <a:lnTo>
                    <a:pt x="291066" y="491906"/>
                  </a:lnTo>
                  <a:lnTo>
                    <a:pt x="291066" y="494448"/>
                  </a:lnTo>
                  <a:lnTo>
                    <a:pt x="291066" y="496990"/>
                  </a:lnTo>
                  <a:lnTo>
                    <a:pt x="288524" y="494448"/>
                  </a:lnTo>
                  <a:lnTo>
                    <a:pt x="291066" y="494448"/>
                  </a:lnTo>
                  <a:lnTo>
                    <a:pt x="288524" y="494448"/>
                  </a:lnTo>
                  <a:lnTo>
                    <a:pt x="288524" y="496990"/>
                  </a:lnTo>
                  <a:lnTo>
                    <a:pt x="288524" y="493177"/>
                  </a:lnTo>
                  <a:lnTo>
                    <a:pt x="288524" y="495719"/>
                  </a:lnTo>
                  <a:lnTo>
                    <a:pt x="288524" y="493177"/>
                  </a:lnTo>
                  <a:lnTo>
                    <a:pt x="288524" y="495719"/>
                  </a:lnTo>
                  <a:lnTo>
                    <a:pt x="288524" y="493177"/>
                  </a:lnTo>
                  <a:lnTo>
                    <a:pt x="288524" y="490635"/>
                  </a:lnTo>
                  <a:lnTo>
                    <a:pt x="288524" y="488093"/>
                  </a:lnTo>
                  <a:lnTo>
                    <a:pt x="288524" y="485551"/>
                  </a:lnTo>
                  <a:lnTo>
                    <a:pt x="288524" y="483009"/>
                  </a:lnTo>
                  <a:lnTo>
                    <a:pt x="288524" y="480466"/>
                  </a:lnTo>
                  <a:lnTo>
                    <a:pt x="291066" y="480466"/>
                  </a:lnTo>
                  <a:lnTo>
                    <a:pt x="288524" y="480466"/>
                  </a:lnTo>
                  <a:lnTo>
                    <a:pt x="291066" y="480466"/>
                  </a:lnTo>
                  <a:close/>
                  <a:moveTo>
                    <a:pt x="291066" y="467756"/>
                  </a:moveTo>
                  <a:lnTo>
                    <a:pt x="291066" y="470298"/>
                  </a:lnTo>
                  <a:lnTo>
                    <a:pt x="288524" y="470298"/>
                  </a:lnTo>
                  <a:lnTo>
                    <a:pt x="288524" y="472840"/>
                  </a:lnTo>
                  <a:lnTo>
                    <a:pt x="288524" y="475382"/>
                  </a:lnTo>
                  <a:lnTo>
                    <a:pt x="288524" y="477924"/>
                  </a:lnTo>
                  <a:lnTo>
                    <a:pt x="288524" y="480466"/>
                  </a:lnTo>
                  <a:lnTo>
                    <a:pt x="291066" y="480466"/>
                  </a:lnTo>
                  <a:lnTo>
                    <a:pt x="288524" y="480466"/>
                  </a:lnTo>
                  <a:lnTo>
                    <a:pt x="288524" y="477924"/>
                  </a:lnTo>
                  <a:lnTo>
                    <a:pt x="288524" y="475382"/>
                  </a:lnTo>
                  <a:lnTo>
                    <a:pt x="285981" y="475382"/>
                  </a:lnTo>
                  <a:lnTo>
                    <a:pt x="288524" y="475382"/>
                  </a:lnTo>
                  <a:lnTo>
                    <a:pt x="288524" y="472840"/>
                  </a:lnTo>
                  <a:lnTo>
                    <a:pt x="285981" y="472840"/>
                  </a:lnTo>
                  <a:lnTo>
                    <a:pt x="285981" y="470298"/>
                  </a:lnTo>
                  <a:lnTo>
                    <a:pt x="288524" y="470298"/>
                  </a:lnTo>
                  <a:lnTo>
                    <a:pt x="285981" y="467756"/>
                  </a:lnTo>
                  <a:lnTo>
                    <a:pt x="288524" y="467756"/>
                  </a:lnTo>
                  <a:lnTo>
                    <a:pt x="291066" y="467756"/>
                  </a:lnTo>
                  <a:close/>
                  <a:moveTo>
                    <a:pt x="279626" y="458858"/>
                  </a:moveTo>
                  <a:lnTo>
                    <a:pt x="279626" y="461400"/>
                  </a:lnTo>
                  <a:lnTo>
                    <a:pt x="279626" y="463943"/>
                  </a:lnTo>
                  <a:lnTo>
                    <a:pt x="279626" y="466485"/>
                  </a:lnTo>
                  <a:lnTo>
                    <a:pt x="282168" y="466485"/>
                  </a:lnTo>
                  <a:lnTo>
                    <a:pt x="282168" y="469026"/>
                  </a:lnTo>
                  <a:lnTo>
                    <a:pt x="282168" y="471569"/>
                  </a:lnTo>
                  <a:lnTo>
                    <a:pt x="282168" y="467756"/>
                  </a:lnTo>
                  <a:lnTo>
                    <a:pt x="279626" y="467756"/>
                  </a:lnTo>
                  <a:lnTo>
                    <a:pt x="279626" y="465213"/>
                  </a:lnTo>
                  <a:lnTo>
                    <a:pt x="277084" y="465213"/>
                  </a:lnTo>
                  <a:lnTo>
                    <a:pt x="279626" y="465213"/>
                  </a:lnTo>
                  <a:lnTo>
                    <a:pt x="279626" y="462671"/>
                  </a:lnTo>
                  <a:lnTo>
                    <a:pt x="277084" y="462671"/>
                  </a:lnTo>
                  <a:lnTo>
                    <a:pt x="279626" y="462671"/>
                  </a:lnTo>
                  <a:lnTo>
                    <a:pt x="277084" y="462671"/>
                  </a:lnTo>
                  <a:lnTo>
                    <a:pt x="279626" y="462671"/>
                  </a:lnTo>
                  <a:lnTo>
                    <a:pt x="279626" y="460130"/>
                  </a:lnTo>
                  <a:lnTo>
                    <a:pt x="279626" y="458858"/>
                  </a:lnTo>
                  <a:close/>
                  <a:moveTo>
                    <a:pt x="284711" y="374967"/>
                  </a:moveTo>
                  <a:lnTo>
                    <a:pt x="284711" y="377510"/>
                  </a:lnTo>
                  <a:lnTo>
                    <a:pt x="284711" y="380051"/>
                  </a:lnTo>
                  <a:lnTo>
                    <a:pt x="284711" y="382593"/>
                  </a:lnTo>
                  <a:lnTo>
                    <a:pt x="284711" y="385136"/>
                  </a:lnTo>
                  <a:lnTo>
                    <a:pt x="284711" y="387678"/>
                  </a:lnTo>
                  <a:lnTo>
                    <a:pt x="287253" y="387678"/>
                  </a:lnTo>
                  <a:lnTo>
                    <a:pt x="287253" y="390220"/>
                  </a:lnTo>
                  <a:lnTo>
                    <a:pt x="287253" y="392762"/>
                  </a:lnTo>
                  <a:lnTo>
                    <a:pt x="287253" y="395304"/>
                  </a:lnTo>
                  <a:lnTo>
                    <a:pt x="284711" y="395304"/>
                  </a:lnTo>
                  <a:lnTo>
                    <a:pt x="284711" y="397846"/>
                  </a:lnTo>
                  <a:lnTo>
                    <a:pt x="284711" y="400389"/>
                  </a:lnTo>
                  <a:lnTo>
                    <a:pt x="282168" y="402931"/>
                  </a:lnTo>
                  <a:lnTo>
                    <a:pt x="282168" y="405473"/>
                  </a:lnTo>
                  <a:lnTo>
                    <a:pt x="282168" y="408015"/>
                  </a:lnTo>
                  <a:lnTo>
                    <a:pt x="279626" y="408015"/>
                  </a:lnTo>
                  <a:lnTo>
                    <a:pt x="279626" y="410557"/>
                  </a:lnTo>
                  <a:lnTo>
                    <a:pt x="279626" y="413100"/>
                  </a:lnTo>
                  <a:lnTo>
                    <a:pt x="279626" y="415642"/>
                  </a:lnTo>
                  <a:lnTo>
                    <a:pt x="277084" y="418183"/>
                  </a:lnTo>
                  <a:lnTo>
                    <a:pt x="277084" y="420726"/>
                  </a:lnTo>
                  <a:lnTo>
                    <a:pt x="279626" y="420726"/>
                  </a:lnTo>
                  <a:lnTo>
                    <a:pt x="279626" y="423268"/>
                  </a:lnTo>
                  <a:lnTo>
                    <a:pt x="277084" y="423268"/>
                  </a:lnTo>
                  <a:lnTo>
                    <a:pt x="277084" y="416913"/>
                  </a:lnTo>
                  <a:lnTo>
                    <a:pt x="274543" y="416913"/>
                  </a:lnTo>
                  <a:lnTo>
                    <a:pt x="274543" y="414370"/>
                  </a:lnTo>
                  <a:lnTo>
                    <a:pt x="274543" y="411828"/>
                  </a:lnTo>
                  <a:lnTo>
                    <a:pt x="274543" y="409286"/>
                  </a:lnTo>
                  <a:lnTo>
                    <a:pt x="274543" y="406744"/>
                  </a:lnTo>
                  <a:lnTo>
                    <a:pt x="274543" y="404202"/>
                  </a:lnTo>
                  <a:lnTo>
                    <a:pt x="277084" y="401660"/>
                  </a:lnTo>
                  <a:lnTo>
                    <a:pt x="277084" y="399117"/>
                  </a:lnTo>
                  <a:lnTo>
                    <a:pt x="277084" y="396576"/>
                  </a:lnTo>
                  <a:lnTo>
                    <a:pt x="277084" y="394033"/>
                  </a:lnTo>
                  <a:lnTo>
                    <a:pt x="277084" y="396576"/>
                  </a:lnTo>
                  <a:lnTo>
                    <a:pt x="274543" y="396576"/>
                  </a:lnTo>
                  <a:lnTo>
                    <a:pt x="274543" y="394033"/>
                  </a:lnTo>
                  <a:lnTo>
                    <a:pt x="274543" y="396576"/>
                  </a:lnTo>
                  <a:lnTo>
                    <a:pt x="274543" y="394033"/>
                  </a:lnTo>
                  <a:lnTo>
                    <a:pt x="277084" y="394033"/>
                  </a:lnTo>
                  <a:lnTo>
                    <a:pt x="277084" y="391491"/>
                  </a:lnTo>
                  <a:lnTo>
                    <a:pt x="279626" y="391491"/>
                  </a:lnTo>
                  <a:lnTo>
                    <a:pt x="279626" y="391491"/>
                  </a:lnTo>
                  <a:lnTo>
                    <a:pt x="282168" y="391491"/>
                  </a:lnTo>
                  <a:lnTo>
                    <a:pt x="282168" y="388949"/>
                  </a:lnTo>
                  <a:lnTo>
                    <a:pt x="282168" y="386407"/>
                  </a:lnTo>
                  <a:lnTo>
                    <a:pt x="284711" y="386407"/>
                  </a:lnTo>
                  <a:lnTo>
                    <a:pt x="284711" y="383865"/>
                  </a:lnTo>
                  <a:lnTo>
                    <a:pt x="282168" y="383865"/>
                  </a:lnTo>
                  <a:lnTo>
                    <a:pt x="282168" y="381323"/>
                  </a:lnTo>
                  <a:lnTo>
                    <a:pt x="279626" y="378780"/>
                  </a:lnTo>
                  <a:lnTo>
                    <a:pt x="282168" y="378780"/>
                  </a:lnTo>
                  <a:lnTo>
                    <a:pt x="282168" y="376238"/>
                  </a:lnTo>
                  <a:lnTo>
                    <a:pt x="284711" y="376238"/>
                  </a:lnTo>
                  <a:lnTo>
                    <a:pt x="284711" y="374967"/>
                  </a:lnTo>
                  <a:close/>
                  <a:moveTo>
                    <a:pt x="200822" y="354630"/>
                  </a:moveTo>
                  <a:lnTo>
                    <a:pt x="205907" y="357172"/>
                  </a:lnTo>
                  <a:lnTo>
                    <a:pt x="208449" y="357172"/>
                  </a:lnTo>
                  <a:lnTo>
                    <a:pt x="210991" y="354630"/>
                  </a:lnTo>
                  <a:lnTo>
                    <a:pt x="213533" y="354630"/>
                  </a:lnTo>
                  <a:lnTo>
                    <a:pt x="216075" y="352088"/>
                  </a:lnTo>
                  <a:lnTo>
                    <a:pt x="218617" y="352088"/>
                  </a:lnTo>
                  <a:lnTo>
                    <a:pt x="221159" y="352088"/>
                  </a:lnTo>
                  <a:lnTo>
                    <a:pt x="221159" y="349546"/>
                  </a:lnTo>
                  <a:lnTo>
                    <a:pt x="221159" y="347003"/>
                  </a:lnTo>
                  <a:lnTo>
                    <a:pt x="223701" y="347003"/>
                  </a:lnTo>
                  <a:lnTo>
                    <a:pt x="223701" y="349546"/>
                  </a:lnTo>
                  <a:lnTo>
                    <a:pt x="223701" y="352088"/>
                  </a:lnTo>
                  <a:lnTo>
                    <a:pt x="223701" y="349546"/>
                  </a:lnTo>
                  <a:lnTo>
                    <a:pt x="223701" y="352088"/>
                  </a:lnTo>
                  <a:lnTo>
                    <a:pt x="223701" y="349546"/>
                  </a:lnTo>
                  <a:lnTo>
                    <a:pt x="226243" y="349546"/>
                  </a:lnTo>
                  <a:lnTo>
                    <a:pt x="223701" y="349546"/>
                  </a:lnTo>
                  <a:lnTo>
                    <a:pt x="223701" y="352088"/>
                  </a:lnTo>
                  <a:lnTo>
                    <a:pt x="223701" y="349546"/>
                  </a:lnTo>
                  <a:lnTo>
                    <a:pt x="223701" y="352088"/>
                  </a:lnTo>
                  <a:lnTo>
                    <a:pt x="223701" y="349546"/>
                  </a:lnTo>
                  <a:lnTo>
                    <a:pt x="226243" y="349546"/>
                  </a:lnTo>
                  <a:lnTo>
                    <a:pt x="226243" y="352088"/>
                  </a:lnTo>
                  <a:lnTo>
                    <a:pt x="223701" y="352088"/>
                  </a:lnTo>
                  <a:lnTo>
                    <a:pt x="226243" y="352088"/>
                  </a:lnTo>
                  <a:lnTo>
                    <a:pt x="226243" y="349546"/>
                  </a:lnTo>
                  <a:lnTo>
                    <a:pt x="226243" y="352088"/>
                  </a:lnTo>
                  <a:lnTo>
                    <a:pt x="226243" y="349546"/>
                  </a:lnTo>
                  <a:lnTo>
                    <a:pt x="226243" y="352088"/>
                  </a:lnTo>
                  <a:lnTo>
                    <a:pt x="228785" y="352088"/>
                  </a:lnTo>
                  <a:lnTo>
                    <a:pt x="226243" y="352088"/>
                  </a:lnTo>
                  <a:lnTo>
                    <a:pt x="228785" y="352088"/>
                  </a:lnTo>
                  <a:lnTo>
                    <a:pt x="226243" y="352088"/>
                  </a:lnTo>
                  <a:lnTo>
                    <a:pt x="228785" y="352088"/>
                  </a:lnTo>
                  <a:lnTo>
                    <a:pt x="228785" y="349546"/>
                  </a:lnTo>
                  <a:lnTo>
                    <a:pt x="231327" y="349546"/>
                  </a:lnTo>
                  <a:lnTo>
                    <a:pt x="231327" y="352088"/>
                  </a:lnTo>
                  <a:lnTo>
                    <a:pt x="233869" y="352088"/>
                  </a:lnTo>
                  <a:lnTo>
                    <a:pt x="231327" y="352088"/>
                  </a:lnTo>
                  <a:lnTo>
                    <a:pt x="233869" y="352088"/>
                  </a:lnTo>
                  <a:lnTo>
                    <a:pt x="233869" y="349546"/>
                  </a:lnTo>
                  <a:lnTo>
                    <a:pt x="231327" y="349546"/>
                  </a:lnTo>
                  <a:lnTo>
                    <a:pt x="231327" y="347003"/>
                  </a:lnTo>
                  <a:lnTo>
                    <a:pt x="233869" y="347003"/>
                  </a:lnTo>
                  <a:lnTo>
                    <a:pt x="233869" y="349546"/>
                  </a:lnTo>
                  <a:lnTo>
                    <a:pt x="233869" y="352088"/>
                  </a:lnTo>
                  <a:lnTo>
                    <a:pt x="233869" y="349546"/>
                  </a:lnTo>
                  <a:lnTo>
                    <a:pt x="236412" y="349546"/>
                  </a:lnTo>
                  <a:lnTo>
                    <a:pt x="231327" y="349546"/>
                  </a:lnTo>
                  <a:lnTo>
                    <a:pt x="233869" y="349546"/>
                  </a:lnTo>
                  <a:lnTo>
                    <a:pt x="231327" y="349546"/>
                  </a:lnTo>
                  <a:lnTo>
                    <a:pt x="233869" y="349546"/>
                  </a:lnTo>
                  <a:lnTo>
                    <a:pt x="231327" y="349546"/>
                  </a:lnTo>
                  <a:lnTo>
                    <a:pt x="233869" y="349546"/>
                  </a:lnTo>
                  <a:lnTo>
                    <a:pt x="233869" y="352088"/>
                  </a:lnTo>
                  <a:lnTo>
                    <a:pt x="233869" y="354630"/>
                  </a:lnTo>
                  <a:lnTo>
                    <a:pt x="236412" y="354630"/>
                  </a:lnTo>
                  <a:lnTo>
                    <a:pt x="236412" y="357172"/>
                  </a:lnTo>
                  <a:lnTo>
                    <a:pt x="238953" y="357172"/>
                  </a:lnTo>
                  <a:lnTo>
                    <a:pt x="238953" y="354630"/>
                  </a:lnTo>
                  <a:lnTo>
                    <a:pt x="236412" y="354630"/>
                  </a:lnTo>
                  <a:lnTo>
                    <a:pt x="238953" y="354630"/>
                  </a:lnTo>
                  <a:lnTo>
                    <a:pt x="238953" y="357172"/>
                  </a:lnTo>
                  <a:lnTo>
                    <a:pt x="238953" y="359714"/>
                  </a:lnTo>
                  <a:lnTo>
                    <a:pt x="241495" y="359714"/>
                  </a:lnTo>
                  <a:lnTo>
                    <a:pt x="241495" y="362257"/>
                  </a:lnTo>
                  <a:lnTo>
                    <a:pt x="241495" y="364799"/>
                  </a:lnTo>
                  <a:lnTo>
                    <a:pt x="241495" y="367340"/>
                  </a:lnTo>
                  <a:lnTo>
                    <a:pt x="244038" y="369883"/>
                  </a:lnTo>
                  <a:lnTo>
                    <a:pt x="244038" y="372425"/>
                  </a:lnTo>
                  <a:lnTo>
                    <a:pt x="244038" y="369883"/>
                  </a:lnTo>
                  <a:lnTo>
                    <a:pt x="241495" y="369883"/>
                  </a:lnTo>
                  <a:lnTo>
                    <a:pt x="241495" y="372425"/>
                  </a:lnTo>
                  <a:lnTo>
                    <a:pt x="244038" y="372425"/>
                  </a:lnTo>
                  <a:lnTo>
                    <a:pt x="244038" y="369883"/>
                  </a:lnTo>
                  <a:lnTo>
                    <a:pt x="244038" y="372425"/>
                  </a:lnTo>
                  <a:lnTo>
                    <a:pt x="246580" y="372425"/>
                  </a:lnTo>
                  <a:lnTo>
                    <a:pt x="246580" y="374967"/>
                  </a:lnTo>
                  <a:lnTo>
                    <a:pt x="249122" y="377510"/>
                  </a:lnTo>
                  <a:lnTo>
                    <a:pt x="249122" y="374967"/>
                  </a:lnTo>
                  <a:lnTo>
                    <a:pt x="249122" y="377510"/>
                  </a:lnTo>
                  <a:lnTo>
                    <a:pt x="251663" y="377510"/>
                  </a:lnTo>
                  <a:lnTo>
                    <a:pt x="251663" y="380051"/>
                  </a:lnTo>
                  <a:lnTo>
                    <a:pt x="254206" y="380051"/>
                  </a:lnTo>
                  <a:lnTo>
                    <a:pt x="256748" y="380051"/>
                  </a:lnTo>
                  <a:lnTo>
                    <a:pt x="256748" y="382593"/>
                  </a:lnTo>
                  <a:lnTo>
                    <a:pt x="256748" y="380051"/>
                  </a:lnTo>
                  <a:lnTo>
                    <a:pt x="256748" y="382593"/>
                  </a:lnTo>
                  <a:lnTo>
                    <a:pt x="259290" y="382593"/>
                  </a:lnTo>
                  <a:lnTo>
                    <a:pt x="259290" y="385136"/>
                  </a:lnTo>
                  <a:lnTo>
                    <a:pt x="259290" y="382593"/>
                  </a:lnTo>
                  <a:lnTo>
                    <a:pt x="259290" y="385136"/>
                  </a:lnTo>
                  <a:lnTo>
                    <a:pt x="259290" y="387678"/>
                  </a:lnTo>
                  <a:lnTo>
                    <a:pt x="259290" y="390220"/>
                  </a:lnTo>
                  <a:lnTo>
                    <a:pt x="259290" y="392762"/>
                  </a:lnTo>
                  <a:lnTo>
                    <a:pt x="261832" y="392762"/>
                  </a:lnTo>
                  <a:lnTo>
                    <a:pt x="261832" y="395304"/>
                  </a:lnTo>
                  <a:lnTo>
                    <a:pt x="261832" y="397846"/>
                  </a:lnTo>
                  <a:lnTo>
                    <a:pt x="264374" y="397846"/>
                  </a:lnTo>
                  <a:lnTo>
                    <a:pt x="264374" y="400389"/>
                  </a:lnTo>
                  <a:lnTo>
                    <a:pt x="264374" y="397846"/>
                  </a:lnTo>
                  <a:lnTo>
                    <a:pt x="261832" y="397846"/>
                  </a:lnTo>
                  <a:lnTo>
                    <a:pt x="261832" y="400389"/>
                  </a:lnTo>
                  <a:lnTo>
                    <a:pt x="261832" y="397846"/>
                  </a:lnTo>
                  <a:lnTo>
                    <a:pt x="261832" y="400389"/>
                  </a:lnTo>
                  <a:lnTo>
                    <a:pt x="264374" y="400389"/>
                  </a:lnTo>
                  <a:lnTo>
                    <a:pt x="264374" y="402931"/>
                  </a:lnTo>
                  <a:lnTo>
                    <a:pt x="266916" y="402931"/>
                  </a:lnTo>
                  <a:lnTo>
                    <a:pt x="269458" y="402931"/>
                  </a:lnTo>
                  <a:lnTo>
                    <a:pt x="272000" y="402931"/>
                  </a:lnTo>
                  <a:lnTo>
                    <a:pt x="274543" y="402931"/>
                  </a:lnTo>
                  <a:lnTo>
                    <a:pt x="274543" y="405473"/>
                  </a:lnTo>
                  <a:lnTo>
                    <a:pt x="274543" y="408015"/>
                  </a:lnTo>
                  <a:lnTo>
                    <a:pt x="274543" y="410557"/>
                  </a:lnTo>
                  <a:lnTo>
                    <a:pt x="269458" y="410557"/>
                  </a:lnTo>
                  <a:lnTo>
                    <a:pt x="269458" y="413100"/>
                  </a:lnTo>
                  <a:lnTo>
                    <a:pt x="272000" y="413100"/>
                  </a:lnTo>
                  <a:lnTo>
                    <a:pt x="272000" y="410557"/>
                  </a:lnTo>
                  <a:lnTo>
                    <a:pt x="274543" y="410557"/>
                  </a:lnTo>
                  <a:lnTo>
                    <a:pt x="272000" y="410557"/>
                  </a:lnTo>
                  <a:lnTo>
                    <a:pt x="272000" y="413100"/>
                  </a:lnTo>
                  <a:lnTo>
                    <a:pt x="272000" y="415642"/>
                  </a:lnTo>
                  <a:lnTo>
                    <a:pt x="272000" y="418183"/>
                  </a:lnTo>
                  <a:lnTo>
                    <a:pt x="272000" y="420726"/>
                  </a:lnTo>
                  <a:lnTo>
                    <a:pt x="272000" y="423268"/>
                  </a:lnTo>
                  <a:lnTo>
                    <a:pt x="274543" y="423268"/>
                  </a:lnTo>
                  <a:lnTo>
                    <a:pt x="274543" y="425810"/>
                  </a:lnTo>
                  <a:lnTo>
                    <a:pt x="274543" y="416913"/>
                  </a:lnTo>
                  <a:lnTo>
                    <a:pt x="274543" y="419455"/>
                  </a:lnTo>
                  <a:lnTo>
                    <a:pt x="274543" y="416913"/>
                  </a:lnTo>
                  <a:lnTo>
                    <a:pt x="274543" y="419455"/>
                  </a:lnTo>
                  <a:lnTo>
                    <a:pt x="272000" y="419455"/>
                  </a:lnTo>
                  <a:lnTo>
                    <a:pt x="274543" y="419455"/>
                  </a:lnTo>
                  <a:lnTo>
                    <a:pt x="272000" y="419455"/>
                  </a:lnTo>
                  <a:lnTo>
                    <a:pt x="274543" y="419455"/>
                  </a:lnTo>
                  <a:lnTo>
                    <a:pt x="277084" y="421997"/>
                  </a:lnTo>
                  <a:lnTo>
                    <a:pt x="274543" y="421997"/>
                  </a:lnTo>
                  <a:lnTo>
                    <a:pt x="277084" y="421997"/>
                  </a:lnTo>
                  <a:lnTo>
                    <a:pt x="277084" y="424539"/>
                  </a:lnTo>
                  <a:lnTo>
                    <a:pt x="274543" y="424539"/>
                  </a:lnTo>
                  <a:lnTo>
                    <a:pt x="277084" y="424539"/>
                  </a:lnTo>
                  <a:lnTo>
                    <a:pt x="274543" y="424539"/>
                  </a:lnTo>
                  <a:lnTo>
                    <a:pt x="277084" y="424539"/>
                  </a:lnTo>
                  <a:lnTo>
                    <a:pt x="277084" y="427081"/>
                  </a:lnTo>
                  <a:lnTo>
                    <a:pt x="274543" y="427081"/>
                  </a:lnTo>
                  <a:lnTo>
                    <a:pt x="277084" y="427081"/>
                  </a:lnTo>
                  <a:lnTo>
                    <a:pt x="277084" y="424539"/>
                  </a:lnTo>
                  <a:lnTo>
                    <a:pt x="277084" y="427081"/>
                  </a:lnTo>
                  <a:lnTo>
                    <a:pt x="277084" y="424539"/>
                  </a:lnTo>
                  <a:lnTo>
                    <a:pt x="277084" y="427081"/>
                  </a:lnTo>
                  <a:lnTo>
                    <a:pt x="277084" y="424539"/>
                  </a:lnTo>
                  <a:lnTo>
                    <a:pt x="277084" y="421997"/>
                  </a:lnTo>
                  <a:lnTo>
                    <a:pt x="277084" y="419455"/>
                  </a:lnTo>
                  <a:lnTo>
                    <a:pt x="277084" y="421997"/>
                  </a:lnTo>
                  <a:lnTo>
                    <a:pt x="279626" y="421997"/>
                  </a:lnTo>
                  <a:lnTo>
                    <a:pt x="279626" y="424539"/>
                  </a:lnTo>
                  <a:lnTo>
                    <a:pt x="279626" y="427081"/>
                  </a:lnTo>
                  <a:lnTo>
                    <a:pt x="282168" y="427081"/>
                  </a:lnTo>
                  <a:lnTo>
                    <a:pt x="282168" y="424539"/>
                  </a:lnTo>
                  <a:lnTo>
                    <a:pt x="282168" y="427081"/>
                  </a:lnTo>
                  <a:lnTo>
                    <a:pt x="282168" y="429623"/>
                  </a:lnTo>
                  <a:lnTo>
                    <a:pt x="279626" y="429623"/>
                  </a:lnTo>
                  <a:lnTo>
                    <a:pt x="279626" y="432166"/>
                  </a:lnTo>
                  <a:lnTo>
                    <a:pt x="279626" y="434708"/>
                  </a:lnTo>
                  <a:lnTo>
                    <a:pt x="279626" y="437250"/>
                  </a:lnTo>
                  <a:lnTo>
                    <a:pt x="277084" y="437250"/>
                  </a:lnTo>
                  <a:lnTo>
                    <a:pt x="277084" y="439792"/>
                  </a:lnTo>
                  <a:lnTo>
                    <a:pt x="277084" y="442334"/>
                  </a:lnTo>
                  <a:lnTo>
                    <a:pt x="277084" y="444876"/>
                  </a:lnTo>
                  <a:lnTo>
                    <a:pt x="279626" y="444876"/>
                  </a:lnTo>
                  <a:lnTo>
                    <a:pt x="279626" y="447419"/>
                  </a:lnTo>
                  <a:lnTo>
                    <a:pt x="279626" y="449960"/>
                  </a:lnTo>
                  <a:lnTo>
                    <a:pt x="279626" y="452503"/>
                  </a:lnTo>
                  <a:lnTo>
                    <a:pt x="279626" y="455045"/>
                  </a:lnTo>
                  <a:lnTo>
                    <a:pt x="277084" y="455045"/>
                  </a:lnTo>
                  <a:lnTo>
                    <a:pt x="279626" y="455045"/>
                  </a:lnTo>
                  <a:lnTo>
                    <a:pt x="279626" y="457587"/>
                  </a:lnTo>
                  <a:lnTo>
                    <a:pt x="279626" y="455045"/>
                  </a:lnTo>
                  <a:lnTo>
                    <a:pt x="279626" y="457587"/>
                  </a:lnTo>
                  <a:lnTo>
                    <a:pt x="279626" y="460130"/>
                  </a:lnTo>
                  <a:lnTo>
                    <a:pt x="279626" y="462671"/>
                  </a:lnTo>
                  <a:lnTo>
                    <a:pt x="279626" y="465213"/>
                  </a:lnTo>
                  <a:lnTo>
                    <a:pt x="279626" y="467756"/>
                  </a:lnTo>
                  <a:lnTo>
                    <a:pt x="277084" y="467756"/>
                  </a:lnTo>
                  <a:lnTo>
                    <a:pt x="277084" y="470298"/>
                  </a:lnTo>
                  <a:lnTo>
                    <a:pt x="277084" y="472840"/>
                  </a:lnTo>
                  <a:lnTo>
                    <a:pt x="279626" y="472840"/>
                  </a:lnTo>
                  <a:lnTo>
                    <a:pt x="277084" y="472840"/>
                  </a:lnTo>
                  <a:lnTo>
                    <a:pt x="279626" y="472840"/>
                  </a:lnTo>
                  <a:lnTo>
                    <a:pt x="279626" y="475382"/>
                  </a:lnTo>
                  <a:lnTo>
                    <a:pt x="277084" y="475382"/>
                  </a:lnTo>
                  <a:lnTo>
                    <a:pt x="277084" y="477924"/>
                  </a:lnTo>
                  <a:lnTo>
                    <a:pt x="277084" y="480466"/>
                  </a:lnTo>
                  <a:lnTo>
                    <a:pt x="279626" y="480466"/>
                  </a:lnTo>
                  <a:lnTo>
                    <a:pt x="279626" y="477924"/>
                  </a:lnTo>
                  <a:lnTo>
                    <a:pt x="279626" y="480466"/>
                  </a:lnTo>
                  <a:lnTo>
                    <a:pt x="279626" y="483009"/>
                  </a:lnTo>
                  <a:lnTo>
                    <a:pt x="277084" y="483009"/>
                  </a:lnTo>
                  <a:lnTo>
                    <a:pt x="277084" y="480466"/>
                  </a:lnTo>
                  <a:lnTo>
                    <a:pt x="277084" y="483009"/>
                  </a:lnTo>
                  <a:lnTo>
                    <a:pt x="277084" y="485551"/>
                  </a:lnTo>
                  <a:lnTo>
                    <a:pt x="279626" y="485551"/>
                  </a:lnTo>
                  <a:lnTo>
                    <a:pt x="277084" y="485551"/>
                  </a:lnTo>
                  <a:lnTo>
                    <a:pt x="279626" y="485551"/>
                  </a:lnTo>
                  <a:lnTo>
                    <a:pt x="282168" y="485551"/>
                  </a:lnTo>
                  <a:lnTo>
                    <a:pt x="282168" y="488093"/>
                  </a:lnTo>
                  <a:lnTo>
                    <a:pt x="279626" y="488093"/>
                  </a:lnTo>
                  <a:lnTo>
                    <a:pt x="282168" y="488093"/>
                  </a:lnTo>
                  <a:lnTo>
                    <a:pt x="282168" y="490635"/>
                  </a:lnTo>
                  <a:lnTo>
                    <a:pt x="284711" y="490635"/>
                  </a:lnTo>
                  <a:lnTo>
                    <a:pt x="284711" y="493177"/>
                  </a:lnTo>
                  <a:lnTo>
                    <a:pt x="284711" y="490635"/>
                  </a:lnTo>
                  <a:lnTo>
                    <a:pt x="284711" y="493177"/>
                  </a:lnTo>
                  <a:lnTo>
                    <a:pt x="284711" y="495719"/>
                  </a:lnTo>
                  <a:lnTo>
                    <a:pt x="287253" y="495719"/>
                  </a:lnTo>
                  <a:lnTo>
                    <a:pt x="287253" y="498262"/>
                  </a:lnTo>
                  <a:lnTo>
                    <a:pt x="287253" y="500803"/>
                  </a:lnTo>
                  <a:lnTo>
                    <a:pt x="287253" y="503346"/>
                  </a:lnTo>
                  <a:lnTo>
                    <a:pt x="289794" y="503346"/>
                  </a:lnTo>
                  <a:lnTo>
                    <a:pt x="289794" y="505888"/>
                  </a:lnTo>
                  <a:lnTo>
                    <a:pt x="289794" y="508430"/>
                  </a:lnTo>
                  <a:lnTo>
                    <a:pt x="289794" y="510973"/>
                  </a:lnTo>
                  <a:lnTo>
                    <a:pt x="289794" y="513514"/>
                  </a:lnTo>
                  <a:lnTo>
                    <a:pt x="289794" y="510973"/>
                  </a:lnTo>
                  <a:lnTo>
                    <a:pt x="289794" y="513514"/>
                  </a:lnTo>
                  <a:lnTo>
                    <a:pt x="292336" y="516056"/>
                  </a:lnTo>
                  <a:lnTo>
                    <a:pt x="292336" y="518599"/>
                  </a:lnTo>
                  <a:lnTo>
                    <a:pt x="294879" y="521141"/>
                  </a:lnTo>
                  <a:lnTo>
                    <a:pt x="294879" y="523683"/>
                  </a:lnTo>
                  <a:lnTo>
                    <a:pt x="297421" y="523683"/>
                  </a:lnTo>
                  <a:lnTo>
                    <a:pt x="297421" y="526225"/>
                  </a:lnTo>
                  <a:lnTo>
                    <a:pt x="294879" y="526225"/>
                  </a:lnTo>
                  <a:lnTo>
                    <a:pt x="294879" y="528767"/>
                  </a:lnTo>
                  <a:lnTo>
                    <a:pt x="297421" y="526225"/>
                  </a:lnTo>
                  <a:lnTo>
                    <a:pt x="297421" y="528767"/>
                  </a:lnTo>
                  <a:lnTo>
                    <a:pt x="294879" y="528767"/>
                  </a:lnTo>
                  <a:lnTo>
                    <a:pt x="297421" y="528767"/>
                  </a:lnTo>
                  <a:lnTo>
                    <a:pt x="294879" y="528767"/>
                  </a:lnTo>
                  <a:lnTo>
                    <a:pt x="294879" y="531309"/>
                  </a:lnTo>
                  <a:lnTo>
                    <a:pt x="294879" y="533852"/>
                  </a:lnTo>
                  <a:lnTo>
                    <a:pt x="294879" y="536394"/>
                  </a:lnTo>
                  <a:lnTo>
                    <a:pt x="294879" y="538936"/>
                  </a:lnTo>
                  <a:lnTo>
                    <a:pt x="297421" y="538936"/>
                  </a:lnTo>
                  <a:lnTo>
                    <a:pt x="297421" y="541478"/>
                  </a:lnTo>
                  <a:lnTo>
                    <a:pt x="297421" y="538936"/>
                  </a:lnTo>
                  <a:lnTo>
                    <a:pt x="297421" y="541478"/>
                  </a:lnTo>
                  <a:lnTo>
                    <a:pt x="297421" y="544020"/>
                  </a:lnTo>
                  <a:lnTo>
                    <a:pt x="297421" y="546563"/>
                  </a:lnTo>
                  <a:lnTo>
                    <a:pt x="297421" y="549105"/>
                  </a:lnTo>
                  <a:lnTo>
                    <a:pt x="294879" y="551646"/>
                  </a:lnTo>
                  <a:lnTo>
                    <a:pt x="294879" y="554189"/>
                  </a:lnTo>
                  <a:lnTo>
                    <a:pt x="292336" y="554189"/>
                  </a:lnTo>
                  <a:lnTo>
                    <a:pt x="292336" y="556731"/>
                  </a:lnTo>
                  <a:lnTo>
                    <a:pt x="292336" y="559273"/>
                  </a:lnTo>
                  <a:lnTo>
                    <a:pt x="289794" y="559273"/>
                  </a:lnTo>
                  <a:lnTo>
                    <a:pt x="292336" y="559273"/>
                  </a:lnTo>
                  <a:lnTo>
                    <a:pt x="292336" y="561816"/>
                  </a:lnTo>
                  <a:lnTo>
                    <a:pt x="289794" y="561816"/>
                  </a:lnTo>
                  <a:lnTo>
                    <a:pt x="289794" y="564357"/>
                  </a:lnTo>
                  <a:lnTo>
                    <a:pt x="289794" y="566899"/>
                  </a:lnTo>
                  <a:lnTo>
                    <a:pt x="287253" y="566899"/>
                  </a:lnTo>
                  <a:lnTo>
                    <a:pt x="287253" y="569442"/>
                  </a:lnTo>
                  <a:lnTo>
                    <a:pt x="289794" y="569442"/>
                  </a:lnTo>
                  <a:lnTo>
                    <a:pt x="289794" y="571984"/>
                  </a:lnTo>
                  <a:lnTo>
                    <a:pt x="287253" y="571984"/>
                  </a:lnTo>
                  <a:lnTo>
                    <a:pt x="289794" y="574526"/>
                  </a:lnTo>
                  <a:lnTo>
                    <a:pt x="287253" y="574526"/>
                  </a:lnTo>
                  <a:lnTo>
                    <a:pt x="289794" y="574526"/>
                  </a:lnTo>
                  <a:lnTo>
                    <a:pt x="287253" y="574526"/>
                  </a:lnTo>
                  <a:lnTo>
                    <a:pt x="289794" y="574526"/>
                  </a:lnTo>
                  <a:lnTo>
                    <a:pt x="287253" y="574526"/>
                  </a:lnTo>
                  <a:lnTo>
                    <a:pt x="287253" y="577068"/>
                  </a:lnTo>
                  <a:lnTo>
                    <a:pt x="287253" y="579610"/>
                  </a:lnTo>
                  <a:lnTo>
                    <a:pt x="287253" y="582152"/>
                  </a:lnTo>
                  <a:lnTo>
                    <a:pt x="287253" y="584695"/>
                  </a:lnTo>
                  <a:lnTo>
                    <a:pt x="284711" y="587237"/>
                  </a:lnTo>
                  <a:lnTo>
                    <a:pt x="287253" y="587237"/>
                  </a:lnTo>
                  <a:lnTo>
                    <a:pt x="284711" y="587237"/>
                  </a:lnTo>
                  <a:lnTo>
                    <a:pt x="284711" y="589779"/>
                  </a:lnTo>
                  <a:lnTo>
                    <a:pt x="284711" y="592321"/>
                  </a:lnTo>
                  <a:lnTo>
                    <a:pt x="284711" y="594863"/>
                  </a:lnTo>
                  <a:lnTo>
                    <a:pt x="284711" y="597406"/>
                  </a:lnTo>
                  <a:lnTo>
                    <a:pt x="282168" y="597406"/>
                  </a:lnTo>
                  <a:lnTo>
                    <a:pt x="282168" y="599948"/>
                  </a:lnTo>
                  <a:lnTo>
                    <a:pt x="282168" y="602489"/>
                  </a:lnTo>
                  <a:lnTo>
                    <a:pt x="282168" y="605032"/>
                  </a:lnTo>
                  <a:lnTo>
                    <a:pt x="279626" y="607574"/>
                  </a:lnTo>
                  <a:lnTo>
                    <a:pt x="282168" y="607574"/>
                  </a:lnTo>
                  <a:lnTo>
                    <a:pt x="279626" y="607574"/>
                  </a:lnTo>
                  <a:lnTo>
                    <a:pt x="279626" y="610116"/>
                  </a:lnTo>
                  <a:lnTo>
                    <a:pt x="282168" y="610116"/>
                  </a:lnTo>
                  <a:lnTo>
                    <a:pt x="279626" y="610116"/>
                  </a:lnTo>
                  <a:lnTo>
                    <a:pt x="279626" y="612659"/>
                  </a:lnTo>
                  <a:lnTo>
                    <a:pt x="277084" y="612659"/>
                  </a:lnTo>
                  <a:lnTo>
                    <a:pt x="277084" y="615200"/>
                  </a:lnTo>
                  <a:lnTo>
                    <a:pt x="277084" y="617742"/>
                  </a:lnTo>
                  <a:lnTo>
                    <a:pt x="277084" y="620285"/>
                  </a:lnTo>
                  <a:lnTo>
                    <a:pt x="274543" y="620285"/>
                  </a:lnTo>
                  <a:lnTo>
                    <a:pt x="277084" y="620285"/>
                  </a:lnTo>
                  <a:lnTo>
                    <a:pt x="274543" y="620285"/>
                  </a:lnTo>
                  <a:lnTo>
                    <a:pt x="274543" y="622827"/>
                  </a:lnTo>
                  <a:lnTo>
                    <a:pt x="277084" y="622827"/>
                  </a:lnTo>
                  <a:lnTo>
                    <a:pt x="274543" y="622827"/>
                  </a:lnTo>
                  <a:lnTo>
                    <a:pt x="274543" y="625369"/>
                  </a:lnTo>
                  <a:lnTo>
                    <a:pt x="274543" y="627911"/>
                  </a:lnTo>
                  <a:lnTo>
                    <a:pt x="274543" y="630453"/>
                  </a:lnTo>
                  <a:lnTo>
                    <a:pt x="274543" y="632995"/>
                  </a:lnTo>
                  <a:lnTo>
                    <a:pt x="277084" y="632995"/>
                  </a:lnTo>
                  <a:lnTo>
                    <a:pt x="279626" y="632995"/>
                  </a:lnTo>
                  <a:lnTo>
                    <a:pt x="277084" y="632995"/>
                  </a:lnTo>
                  <a:lnTo>
                    <a:pt x="279626" y="632995"/>
                  </a:lnTo>
                  <a:lnTo>
                    <a:pt x="277084" y="632995"/>
                  </a:lnTo>
                  <a:lnTo>
                    <a:pt x="279626" y="632995"/>
                  </a:lnTo>
                  <a:lnTo>
                    <a:pt x="279626" y="635538"/>
                  </a:lnTo>
                  <a:lnTo>
                    <a:pt x="277084" y="635538"/>
                  </a:lnTo>
                  <a:lnTo>
                    <a:pt x="277084" y="638080"/>
                  </a:lnTo>
                  <a:lnTo>
                    <a:pt x="277084" y="640622"/>
                  </a:lnTo>
                  <a:lnTo>
                    <a:pt x="277084" y="643164"/>
                  </a:lnTo>
                  <a:lnTo>
                    <a:pt x="274543" y="643164"/>
                  </a:lnTo>
                  <a:lnTo>
                    <a:pt x="274543" y="645706"/>
                  </a:lnTo>
                  <a:lnTo>
                    <a:pt x="274543" y="648249"/>
                  </a:lnTo>
                  <a:lnTo>
                    <a:pt x="274543" y="650791"/>
                  </a:lnTo>
                  <a:lnTo>
                    <a:pt x="274543" y="653332"/>
                  </a:lnTo>
                  <a:lnTo>
                    <a:pt x="272000" y="653332"/>
                  </a:lnTo>
                  <a:lnTo>
                    <a:pt x="272000" y="655875"/>
                  </a:lnTo>
                  <a:lnTo>
                    <a:pt x="272000" y="658417"/>
                  </a:lnTo>
                  <a:lnTo>
                    <a:pt x="272000" y="660959"/>
                  </a:lnTo>
                  <a:lnTo>
                    <a:pt x="269458" y="660959"/>
                  </a:lnTo>
                  <a:lnTo>
                    <a:pt x="269458" y="663502"/>
                  </a:lnTo>
                  <a:lnTo>
                    <a:pt x="269458" y="666043"/>
                  </a:lnTo>
                  <a:lnTo>
                    <a:pt x="266916" y="666043"/>
                  </a:lnTo>
                  <a:lnTo>
                    <a:pt x="269458" y="666043"/>
                  </a:lnTo>
                  <a:lnTo>
                    <a:pt x="266916" y="666043"/>
                  </a:lnTo>
                  <a:lnTo>
                    <a:pt x="269458" y="666043"/>
                  </a:lnTo>
                  <a:lnTo>
                    <a:pt x="269458" y="668585"/>
                  </a:lnTo>
                  <a:lnTo>
                    <a:pt x="266916" y="668585"/>
                  </a:lnTo>
                  <a:lnTo>
                    <a:pt x="266916" y="671128"/>
                  </a:lnTo>
                  <a:lnTo>
                    <a:pt x="266916" y="673670"/>
                  </a:lnTo>
                  <a:lnTo>
                    <a:pt x="266916" y="671128"/>
                  </a:lnTo>
                  <a:lnTo>
                    <a:pt x="266916" y="673670"/>
                  </a:lnTo>
                  <a:lnTo>
                    <a:pt x="264374" y="673670"/>
                  </a:lnTo>
                  <a:lnTo>
                    <a:pt x="261832" y="673670"/>
                  </a:lnTo>
                  <a:lnTo>
                    <a:pt x="261832" y="676212"/>
                  </a:lnTo>
                  <a:lnTo>
                    <a:pt x="261832" y="678754"/>
                  </a:lnTo>
                  <a:lnTo>
                    <a:pt x="259290" y="678754"/>
                  </a:lnTo>
                  <a:lnTo>
                    <a:pt x="259290" y="681296"/>
                  </a:lnTo>
                  <a:lnTo>
                    <a:pt x="256748" y="683839"/>
                  </a:lnTo>
                  <a:lnTo>
                    <a:pt x="256748" y="686381"/>
                  </a:lnTo>
                  <a:lnTo>
                    <a:pt x="259290" y="686381"/>
                  </a:lnTo>
                  <a:lnTo>
                    <a:pt x="259290" y="688923"/>
                  </a:lnTo>
                  <a:lnTo>
                    <a:pt x="259290" y="691465"/>
                  </a:lnTo>
                  <a:lnTo>
                    <a:pt x="259290" y="694007"/>
                  </a:lnTo>
                  <a:lnTo>
                    <a:pt x="256748" y="694007"/>
                  </a:lnTo>
                  <a:lnTo>
                    <a:pt x="256748" y="696549"/>
                  </a:lnTo>
                  <a:lnTo>
                    <a:pt x="259290" y="696549"/>
                  </a:lnTo>
                  <a:lnTo>
                    <a:pt x="256748" y="696549"/>
                  </a:lnTo>
                  <a:lnTo>
                    <a:pt x="254206" y="696549"/>
                  </a:lnTo>
                  <a:lnTo>
                    <a:pt x="254206" y="699092"/>
                  </a:lnTo>
                  <a:lnTo>
                    <a:pt x="251663" y="699092"/>
                  </a:lnTo>
                  <a:lnTo>
                    <a:pt x="251663" y="701634"/>
                  </a:lnTo>
                  <a:lnTo>
                    <a:pt x="249122" y="701634"/>
                  </a:lnTo>
                  <a:lnTo>
                    <a:pt x="249122" y="704175"/>
                  </a:lnTo>
                  <a:lnTo>
                    <a:pt x="246580" y="704175"/>
                  </a:lnTo>
                  <a:lnTo>
                    <a:pt x="246580" y="706718"/>
                  </a:lnTo>
                  <a:lnTo>
                    <a:pt x="244038" y="706718"/>
                  </a:lnTo>
                  <a:lnTo>
                    <a:pt x="244038" y="704175"/>
                  </a:lnTo>
                  <a:lnTo>
                    <a:pt x="244038" y="706718"/>
                  </a:lnTo>
                  <a:lnTo>
                    <a:pt x="244038" y="706718"/>
                  </a:lnTo>
                  <a:lnTo>
                    <a:pt x="244038" y="704175"/>
                  </a:lnTo>
                  <a:lnTo>
                    <a:pt x="244038" y="706718"/>
                  </a:lnTo>
                  <a:lnTo>
                    <a:pt x="244038" y="704175"/>
                  </a:lnTo>
                  <a:lnTo>
                    <a:pt x="244038" y="706718"/>
                  </a:lnTo>
                  <a:lnTo>
                    <a:pt x="241495" y="706718"/>
                  </a:lnTo>
                  <a:lnTo>
                    <a:pt x="241495" y="704175"/>
                  </a:lnTo>
                  <a:lnTo>
                    <a:pt x="241495" y="706718"/>
                  </a:lnTo>
                  <a:lnTo>
                    <a:pt x="241495" y="704175"/>
                  </a:lnTo>
                  <a:lnTo>
                    <a:pt x="241495" y="706718"/>
                  </a:lnTo>
                  <a:lnTo>
                    <a:pt x="238953" y="706718"/>
                  </a:lnTo>
                  <a:lnTo>
                    <a:pt x="238953" y="709260"/>
                  </a:lnTo>
                  <a:lnTo>
                    <a:pt x="241495" y="709260"/>
                  </a:lnTo>
                  <a:lnTo>
                    <a:pt x="241495" y="706718"/>
                  </a:lnTo>
                  <a:lnTo>
                    <a:pt x="241495" y="709260"/>
                  </a:lnTo>
                  <a:lnTo>
                    <a:pt x="241495" y="706718"/>
                  </a:lnTo>
                  <a:lnTo>
                    <a:pt x="241495" y="709260"/>
                  </a:lnTo>
                  <a:lnTo>
                    <a:pt x="241495" y="706718"/>
                  </a:lnTo>
                  <a:lnTo>
                    <a:pt x="244038" y="706718"/>
                  </a:lnTo>
                  <a:lnTo>
                    <a:pt x="244038" y="709260"/>
                  </a:lnTo>
                  <a:lnTo>
                    <a:pt x="241495" y="709260"/>
                  </a:lnTo>
                  <a:lnTo>
                    <a:pt x="244038" y="709260"/>
                  </a:lnTo>
                  <a:lnTo>
                    <a:pt x="244038" y="706718"/>
                  </a:lnTo>
                  <a:lnTo>
                    <a:pt x="244038" y="709260"/>
                  </a:lnTo>
                  <a:lnTo>
                    <a:pt x="244038" y="706718"/>
                  </a:lnTo>
                  <a:lnTo>
                    <a:pt x="244038" y="709260"/>
                  </a:lnTo>
                  <a:lnTo>
                    <a:pt x="246580" y="709260"/>
                  </a:lnTo>
                  <a:lnTo>
                    <a:pt x="246580" y="706718"/>
                  </a:lnTo>
                  <a:lnTo>
                    <a:pt x="249122" y="706718"/>
                  </a:lnTo>
                  <a:lnTo>
                    <a:pt x="249122" y="709260"/>
                  </a:lnTo>
                  <a:lnTo>
                    <a:pt x="246580" y="709260"/>
                  </a:lnTo>
                  <a:lnTo>
                    <a:pt x="246580" y="711802"/>
                  </a:lnTo>
                  <a:lnTo>
                    <a:pt x="246580" y="709260"/>
                  </a:lnTo>
                  <a:lnTo>
                    <a:pt x="246580" y="711802"/>
                  </a:lnTo>
                  <a:lnTo>
                    <a:pt x="246580" y="709260"/>
                  </a:lnTo>
                  <a:lnTo>
                    <a:pt x="244038" y="709260"/>
                  </a:lnTo>
                  <a:lnTo>
                    <a:pt x="244038" y="711802"/>
                  </a:lnTo>
                  <a:lnTo>
                    <a:pt x="244038" y="709260"/>
                  </a:lnTo>
                  <a:lnTo>
                    <a:pt x="244038" y="711802"/>
                  </a:lnTo>
                  <a:lnTo>
                    <a:pt x="241495" y="711802"/>
                  </a:lnTo>
                  <a:lnTo>
                    <a:pt x="238953" y="711802"/>
                  </a:lnTo>
                  <a:lnTo>
                    <a:pt x="236412" y="711802"/>
                  </a:lnTo>
                  <a:lnTo>
                    <a:pt x="236412" y="714345"/>
                  </a:lnTo>
                  <a:lnTo>
                    <a:pt x="233869" y="714345"/>
                  </a:lnTo>
                  <a:lnTo>
                    <a:pt x="233869" y="716886"/>
                  </a:lnTo>
                  <a:lnTo>
                    <a:pt x="233869" y="714345"/>
                  </a:lnTo>
                  <a:lnTo>
                    <a:pt x="233869" y="716886"/>
                  </a:lnTo>
                  <a:lnTo>
                    <a:pt x="231327" y="716886"/>
                  </a:lnTo>
                  <a:lnTo>
                    <a:pt x="231327" y="719428"/>
                  </a:lnTo>
                  <a:lnTo>
                    <a:pt x="231327" y="721971"/>
                  </a:lnTo>
                  <a:lnTo>
                    <a:pt x="228785" y="721971"/>
                  </a:lnTo>
                  <a:lnTo>
                    <a:pt x="228785" y="724513"/>
                  </a:lnTo>
                  <a:lnTo>
                    <a:pt x="228785" y="727055"/>
                  </a:lnTo>
                  <a:lnTo>
                    <a:pt x="226243" y="727055"/>
                  </a:lnTo>
                  <a:lnTo>
                    <a:pt x="226243" y="729597"/>
                  </a:lnTo>
                  <a:lnTo>
                    <a:pt x="226243" y="732139"/>
                  </a:lnTo>
                  <a:lnTo>
                    <a:pt x="223701" y="732139"/>
                  </a:lnTo>
                  <a:lnTo>
                    <a:pt x="223701" y="734682"/>
                  </a:lnTo>
                  <a:lnTo>
                    <a:pt x="221159" y="734682"/>
                  </a:lnTo>
                  <a:lnTo>
                    <a:pt x="221159" y="737224"/>
                  </a:lnTo>
                  <a:lnTo>
                    <a:pt x="221159" y="739766"/>
                  </a:lnTo>
                  <a:lnTo>
                    <a:pt x="218617" y="739766"/>
                  </a:lnTo>
                  <a:lnTo>
                    <a:pt x="216075" y="739766"/>
                  </a:lnTo>
                  <a:lnTo>
                    <a:pt x="216075" y="742308"/>
                  </a:lnTo>
                  <a:lnTo>
                    <a:pt x="216075" y="739766"/>
                  </a:lnTo>
                  <a:lnTo>
                    <a:pt x="216075" y="742308"/>
                  </a:lnTo>
                  <a:lnTo>
                    <a:pt x="213533" y="742308"/>
                  </a:lnTo>
                  <a:lnTo>
                    <a:pt x="216075" y="742308"/>
                  </a:lnTo>
                  <a:lnTo>
                    <a:pt x="216075" y="739766"/>
                  </a:lnTo>
                  <a:lnTo>
                    <a:pt x="213533" y="739766"/>
                  </a:lnTo>
                  <a:lnTo>
                    <a:pt x="210991" y="739766"/>
                  </a:lnTo>
                  <a:lnTo>
                    <a:pt x="213533" y="739766"/>
                  </a:lnTo>
                  <a:lnTo>
                    <a:pt x="213533" y="742308"/>
                  </a:lnTo>
                  <a:lnTo>
                    <a:pt x="216075" y="742308"/>
                  </a:lnTo>
                  <a:lnTo>
                    <a:pt x="213533" y="742308"/>
                  </a:lnTo>
                  <a:lnTo>
                    <a:pt x="216075" y="742308"/>
                  </a:lnTo>
                  <a:lnTo>
                    <a:pt x="216075" y="744850"/>
                  </a:lnTo>
                  <a:lnTo>
                    <a:pt x="218617" y="744850"/>
                  </a:lnTo>
                  <a:lnTo>
                    <a:pt x="216075" y="744850"/>
                  </a:lnTo>
                  <a:lnTo>
                    <a:pt x="216075" y="742308"/>
                  </a:lnTo>
                  <a:lnTo>
                    <a:pt x="218617" y="742308"/>
                  </a:lnTo>
                  <a:lnTo>
                    <a:pt x="218617" y="744850"/>
                  </a:lnTo>
                  <a:lnTo>
                    <a:pt x="218617" y="742308"/>
                  </a:lnTo>
                  <a:lnTo>
                    <a:pt x="216075" y="742308"/>
                  </a:lnTo>
                  <a:lnTo>
                    <a:pt x="218617" y="742308"/>
                  </a:lnTo>
                  <a:lnTo>
                    <a:pt x="218617" y="744850"/>
                  </a:lnTo>
                  <a:lnTo>
                    <a:pt x="216075" y="744850"/>
                  </a:lnTo>
                  <a:lnTo>
                    <a:pt x="218617" y="744850"/>
                  </a:lnTo>
                  <a:lnTo>
                    <a:pt x="216075" y="744850"/>
                  </a:lnTo>
                  <a:lnTo>
                    <a:pt x="216075" y="747392"/>
                  </a:lnTo>
                  <a:lnTo>
                    <a:pt x="218617" y="747392"/>
                  </a:lnTo>
                  <a:lnTo>
                    <a:pt x="216075" y="747392"/>
                  </a:lnTo>
                  <a:lnTo>
                    <a:pt x="216075" y="749935"/>
                  </a:lnTo>
                  <a:lnTo>
                    <a:pt x="216075" y="752477"/>
                  </a:lnTo>
                  <a:lnTo>
                    <a:pt x="216075" y="749935"/>
                  </a:lnTo>
                  <a:lnTo>
                    <a:pt x="216075" y="752477"/>
                  </a:lnTo>
                  <a:lnTo>
                    <a:pt x="216075" y="749935"/>
                  </a:lnTo>
                  <a:lnTo>
                    <a:pt x="216075" y="752477"/>
                  </a:lnTo>
                  <a:lnTo>
                    <a:pt x="213533" y="752477"/>
                  </a:lnTo>
                  <a:lnTo>
                    <a:pt x="213533" y="755018"/>
                  </a:lnTo>
                  <a:lnTo>
                    <a:pt x="213533" y="721971"/>
                  </a:lnTo>
                  <a:lnTo>
                    <a:pt x="213533" y="724513"/>
                  </a:lnTo>
                  <a:lnTo>
                    <a:pt x="213533" y="721971"/>
                  </a:lnTo>
                  <a:lnTo>
                    <a:pt x="216075" y="721971"/>
                  </a:lnTo>
                  <a:lnTo>
                    <a:pt x="216075" y="724513"/>
                  </a:lnTo>
                  <a:lnTo>
                    <a:pt x="216075" y="727055"/>
                  </a:lnTo>
                  <a:lnTo>
                    <a:pt x="213533" y="727055"/>
                  </a:lnTo>
                  <a:lnTo>
                    <a:pt x="210991" y="727055"/>
                  </a:lnTo>
                  <a:lnTo>
                    <a:pt x="210991" y="729597"/>
                  </a:lnTo>
                  <a:lnTo>
                    <a:pt x="210991" y="727055"/>
                  </a:lnTo>
                  <a:lnTo>
                    <a:pt x="210991" y="729597"/>
                  </a:lnTo>
                  <a:lnTo>
                    <a:pt x="213533" y="729597"/>
                  </a:lnTo>
                  <a:lnTo>
                    <a:pt x="210991" y="729597"/>
                  </a:lnTo>
                  <a:lnTo>
                    <a:pt x="213533" y="729597"/>
                  </a:lnTo>
                  <a:lnTo>
                    <a:pt x="210991" y="729597"/>
                  </a:lnTo>
                  <a:lnTo>
                    <a:pt x="213533" y="729597"/>
                  </a:lnTo>
                  <a:lnTo>
                    <a:pt x="213533" y="727055"/>
                  </a:lnTo>
                  <a:lnTo>
                    <a:pt x="213533" y="729597"/>
                  </a:lnTo>
                  <a:lnTo>
                    <a:pt x="210991" y="729597"/>
                  </a:lnTo>
                  <a:lnTo>
                    <a:pt x="210991" y="732139"/>
                  </a:lnTo>
                  <a:lnTo>
                    <a:pt x="210991" y="729597"/>
                  </a:lnTo>
                  <a:lnTo>
                    <a:pt x="210991" y="732139"/>
                  </a:lnTo>
                  <a:lnTo>
                    <a:pt x="210991" y="734682"/>
                  </a:lnTo>
                  <a:lnTo>
                    <a:pt x="208449" y="734682"/>
                  </a:lnTo>
                  <a:lnTo>
                    <a:pt x="208449" y="737224"/>
                  </a:lnTo>
                  <a:lnTo>
                    <a:pt x="205907" y="737224"/>
                  </a:lnTo>
                  <a:lnTo>
                    <a:pt x="205907" y="739766"/>
                  </a:lnTo>
                  <a:lnTo>
                    <a:pt x="205907" y="739766"/>
                  </a:lnTo>
                  <a:lnTo>
                    <a:pt x="205907" y="742308"/>
                  </a:lnTo>
                  <a:lnTo>
                    <a:pt x="205907" y="744850"/>
                  </a:lnTo>
                  <a:lnTo>
                    <a:pt x="205907" y="747392"/>
                  </a:lnTo>
                  <a:lnTo>
                    <a:pt x="203364" y="747392"/>
                  </a:lnTo>
                  <a:lnTo>
                    <a:pt x="203364" y="749935"/>
                  </a:lnTo>
                  <a:lnTo>
                    <a:pt x="203364" y="752477"/>
                  </a:lnTo>
                  <a:lnTo>
                    <a:pt x="205907" y="752477"/>
                  </a:lnTo>
                  <a:lnTo>
                    <a:pt x="203364" y="752477"/>
                  </a:lnTo>
                  <a:lnTo>
                    <a:pt x="203364" y="755018"/>
                  </a:lnTo>
                  <a:lnTo>
                    <a:pt x="203364" y="757561"/>
                  </a:lnTo>
                  <a:lnTo>
                    <a:pt x="203364" y="760103"/>
                  </a:lnTo>
                  <a:lnTo>
                    <a:pt x="200822" y="760103"/>
                  </a:lnTo>
                  <a:lnTo>
                    <a:pt x="200822" y="757561"/>
                  </a:lnTo>
                  <a:lnTo>
                    <a:pt x="200822" y="760103"/>
                  </a:lnTo>
                  <a:lnTo>
                    <a:pt x="200822" y="762645"/>
                  </a:lnTo>
                  <a:lnTo>
                    <a:pt x="198281" y="762645"/>
                  </a:lnTo>
                  <a:lnTo>
                    <a:pt x="200822" y="762645"/>
                  </a:lnTo>
                  <a:lnTo>
                    <a:pt x="198281" y="762645"/>
                  </a:lnTo>
                  <a:lnTo>
                    <a:pt x="198281" y="765188"/>
                  </a:lnTo>
                  <a:lnTo>
                    <a:pt x="200822" y="765188"/>
                  </a:lnTo>
                  <a:lnTo>
                    <a:pt x="200822" y="760103"/>
                  </a:lnTo>
                  <a:lnTo>
                    <a:pt x="200822" y="762645"/>
                  </a:lnTo>
                  <a:lnTo>
                    <a:pt x="200822" y="765188"/>
                  </a:lnTo>
                  <a:lnTo>
                    <a:pt x="203364" y="765188"/>
                  </a:lnTo>
                  <a:lnTo>
                    <a:pt x="203364" y="767729"/>
                  </a:lnTo>
                  <a:lnTo>
                    <a:pt x="200822" y="767729"/>
                  </a:lnTo>
                  <a:lnTo>
                    <a:pt x="200822" y="765188"/>
                  </a:lnTo>
                  <a:lnTo>
                    <a:pt x="198281" y="765188"/>
                  </a:lnTo>
                  <a:lnTo>
                    <a:pt x="195739" y="765188"/>
                  </a:lnTo>
                  <a:lnTo>
                    <a:pt x="195739" y="767729"/>
                  </a:lnTo>
                  <a:lnTo>
                    <a:pt x="198281" y="767729"/>
                  </a:lnTo>
                  <a:lnTo>
                    <a:pt x="198281" y="770271"/>
                  </a:lnTo>
                  <a:lnTo>
                    <a:pt x="200822" y="770271"/>
                  </a:lnTo>
                  <a:lnTo>
                    <a:pt x="200822" y="772814"/>
                  </a:lnTo>
                  <a:lnTo>
                    <a:pt x="198281" y="772814"/>
                  </a:lnTo>
                  <a:lnTo>
                    <a:pt x="198281" y="770271"/>
                  </a:lnTo>
                  <a:lnTo>
                    <a:pt x="198281" y="772814"/>
                  </a:lnTo>
                  <a:lnTo>
                    <a:pt x="195739" y="772814"/>
                  </a:lnTo>
                  <a:lnTo>
                    <a:pt x="195739" y="770271"/>
                  </a:lnTo>
                  <a:lnTo>
                    <a:pt x="195739" y="772814"/>
                  </a:lnTo>
                  <a:lnTo>
                    <a:pt x="193196" y="772814"/>
                  </a:lnTo>
                  <a:lnTo>
                    <a:pt x="190654" y="772814"/>
                  </a:lnTo>
                  <a:lnTo>
                    <a:pt x="190654" y="775356"/>
                  </a:lnTo>
                  <a:lnTo>
                    <a:pt x="193196" y="775356"/>
                  </a:lnTo>
                  <a:lnTo>
                    <a:pt x="190654" y="775356"/>
                  </a:lnTo>
                  <a:lnTo>
                    <a:pt x="190654" y="777898"/>
                  </a:lnTo>
                  <a:lnTo>
                    <a:pt x="190654" y="780440"/>
                  </a:lnTo>
                  <a:lnTo>
                    <a:pt x="188112" y="780440"/>
                  </a:lnTo>
                  <a:lnTo>
                    <a:pt x="188112" y="782982"/>
                  </a:lnTo>
                  <a:lnTo>
                    <a:pt x="185571" y="782982"/>
                  </a:lnTo>
                  <a:lnTo>
                    <a:pt x="185571" y="785525"/>
                  </a:lnTo>
                  <a:lnTo>
                    <a:pt x="188112" y="785525"/>
                  </a:lnTo>
                  <a:lnTo>
                    <a:pt x="185571" y="785525"/>
                  </a:lnTo>
                  <a:lnTo>
                    <a:pt x="185571" y="788067"/>
                  </a:lnTo>
                  <a:lnTo>
                    <a:pt x="183028" y="788067"/>
                  </a:lnTo>
                  <a:lnTo>
                    <a:pt x="183028" y="785525"/>
                  </a:lnTo>
                  <a:lnTo>
                    <a:pt x="183028" y="782982"/>
                  </a:lnTo>
                  <a:lnTo>
                    <a:pt x="183028" y="780440"/>
                  </a:lnTo>
                  <a:lnTo>
                    <a:pt x="183028" y="777898"/>
                  </a:lnTo>
                  <a:lnTo>
                    <a:pt x="180486" y="775356"/>
                  </a:lnTo>
                  <a:lnTo>
                    <a:pt x="177944" y="772814"/>
                  </a:lnTo>
                  <a:lnTo>
                    <a:pt x="175402" y="770271"/>
                  </a:lnTo>
                  <a:lnTo>
                    <a:pt x="177944" y="770271"/>
                  </a:lnTo>
                  <a:lnTo>
                    <a:pt x="177944" y="767729"/>
                  </a:lnTo>
                  <a:lnTo>
                    <a:pt x="177944" y="765188"/>
                  </a:lnTo>
                  <a:lnTo>
                    <a:pt x="177944" y="762645"/>
                  </a:lnTo>
                  <a:lnTo>
                    <a:pt x="177944" y="760103"/>
                  </a:lnTo>
                  <a:lnTo>
                    <a:pt x="177944" y="757561"/>
                  </a:lnTo>
                  <a:lnTo>
                    <a:pt x="177944" y="755018"/>
                  </a:lnTo>
                  <a:lnTo>
                    <a:pt x="175402" y="752477"/>
                  </a:lnTo>
                  <a:lnTo>
                    <a:pt x="175402" y="749935"/>
                  </a:lnTo>
                  <a:lnTo>
                    <a:pt x="177944" y="749935"/>
                  </a:lnTo>
                  <a:lnTo>
                    <a:pt x="177944" y="747392"/>
                  </a:lnTo>
                  <a:lnTo>
                    <a:pt x="177944" y="744850"/>
                  </a:lnTo>
                  <a:lnTo>
                    <a:pt x="177944" y="742308"/>
                  </a:lnTo>
                  <a:lnTo>
                    <a:pt x="177944" y="739766"/>
                  </a:lnTo>
                  <a:lnTo>
                    <a:pt x="177944" y="737224"/>
                  </a:lnTo>
                  <a:lnTo>
                    <a:pt x="175402" y="737224"/>
                  </a:lnTo>
                  <a:lnTo>
                    <a:pt x="175402" y="734682"/>
                  </a:lnTo>
                  <a:lnTo>
                    <a:pt x="177944" y="734682"/>
                  </a:lnTo>
                  <a:lnTo>
                    <a:pt x="180486" y="734682"/>
                  </a:lnTo>
                  <a:lnTo>
                    <a:pt x="183028" y="732139"/>
                  </a:lnTo>
                  <a:lnTo>
                    <a:pt x="183028" y="729597"/>
                  </a:lnTo>
                  <a:lnTo>
                    <a:pt x="180486" y="729597"/>
                  </a:lnTo>
                  <a:lnTo>
                    <a:pt x="177944" y="729597"/>
                  </a:lnTo>
                  <a:lnTo>
                    <a:pt x="177944" y="732139"/>
                  </a:lnTo>
                  <a:lnTo>
                    <a:pt x="177944" y="729597"/>
                  </a:lnTo>
                  <a:lnTo>
                    <a:pt x="177944" y="727055"/>
                  </a:lnTo>
                  <a:lnTo>
                    <a:pt x="180486" y="727055"/>
                  </a:lnTo>
                  <a:lnTo>
                    <a:pt x="183028" y="724513"/>
                  </a:lnTo>
                  <a:lnTo>
                    <a:pt x="183028" y="721971"/>
                  </a:lnTo>
                  <a:lnTo>
                    <a:pt x="183028" y="721971"/>
                  </a:lnTo>
                  <a:lnTo>
                    <a:pt x="180486" y="719428"/>
                  </a:lnTo>
                  <a:lnTo>
                    <a:pt x="183028" y="719428"/>
                  </a:lnTo>
                  <a:lnTo>
                    <a:pt x="183028" y="716886"/>
                  </a:lnTo>
                  <a:lnTo>
                    <a:pt x="183028" y="714345"/>
                  </a:lnTo>
                  <a:lnTo>
                    <a:pt x="180486" y="711802"/>
                  </a:lnTo>
                  <a:lnTo>
                    <a:pt x="180486" y="709260"/>
                  </a:lnTo>
                  <a:lnTo>
                    <a:pt x="180486" y="706718"/>
                  </a:lnTo>
                  <a:lnTo>
                    <a:pt x="177944" y="704175"/>
                  </a:lnTo>
                  <a:lnTo>
                    <a:pt x="177944" y="701634"/>
                  </a:lnTo>
                  <a:lnTo>
                    <a:pt x="175402" y="699092"/>
                  </a:lnTo>
                  <a:lnTo>
                    <a:pt x="175402" y="696549"/>
                  </a:lnTo>
                  <a:lnTo>
                    <a:pt x="175402" y="696549"/>
                  </a:lnTo>
                  <a:lnTo>
                    <a:pt x="177944" y="696549"/>
                  </a:lnTo>
                  <a:lnTo>
                    <a:pt x="177944" y="694007"/>
                  </a:lnTo>
                  <a:lnTo>
                    <a:pt x="177944" y="691465"/>
                  </a:lnTo>
                  <a:lnTo>
                    <a:pt x="175402" y="688923"/>
                  </a:lnTo>
                  <a:lnTo>
                    <a:pt x="172860" y="688923"/>
                  </a:lnTo>
                  <a:lnTo>
                    <a:pt x="170318" y="688923"/>
                  </a:lnTo>
                  <a:lnTo>
                    <a:pt x="170318" y="686381"/>
                  </a:lnTo>
                  <a:lnTo>
                    <a:pt x="170318" y="683839"/>
                  </a:lnTo>
                  <a:lnTo>
                    <a:pt x="172860" y="683839"/>
                  </a:lnTo>
                  <a:lnTo>
                    <a:pt x="172860" y="681296"/>
                  </a:lnTo>
                  <a:lnTo>
                    <a:pt x="172860" y="678754"/>
                  </a:lnTo>
                  <a:lnTo>
                    <a:pt x="170318" y="678754"/>
                  </a:lnTo>
                  <a:lnTo>
                    <a:pt x="170318" y="676212"/>
                  </a:lnTo>
                  <a:lnTo>
                    <a:pt x="167776" y="676212"/>
                  </a:lnTo>
                  <a:lnTo>
                    <a:pt x="167776" y="673670"/>
                  </a:lnTo>
                  <a:lnTo>
                    <a:pt x="167776" y="673670"/>
                  </a:lnTo>
                  <a:lnTo>
                    <a:pt x="167776" y="671128"/>
                  </a:lnTo>
                  <a:lnTo>
                    <a:pt x="167776" y="671128"/>
                  </a:lnTo>
                  <a:lnTo>
                    <a:pt x="165234" y="671128"/>
                  </a:lnTo>
                  <a:lnTo>
                    <a:pt x="165234" y="668585"/>
                  </a:lnTo>
                  <a:lnTo>
                    <a:pt x="167776" y="668585"/>
                  </a:lnTo>
                  <a:lnTo>
                    <a:pt x="165234" y="668585"/>
                  </a:lnTo>
                  <a:lnTo>
                    <a:pt x="165234" y="666043"/>
                  </a:lnTo>
                  <a:lnTo>
                    <a:pt x="165234" y="663502"/>
                  </a:lnTo>
                  <a:lnTo>
                    <a:pt x="162691" y="663502"/>
                  </a:lnTo>
                  <a:lnTo>
                    <a:pt x="162691" y="660959"/>
                  </a:lnTo>
                  <a:lnTo>
                    <a:pt x="160150" y="660959"/>
                  </a:lnTo>
                  <a:lnTo>
                    <a:pt x="160150" y="658417"/>
                  </a:lnTo>
                  <a:lnTo>
                    <a:pt x="160150" y="655875"/>
                  </a:lnTo>
                  <a:lnTo>
                    <a:pt x="160150" y="653332"/>
                  </a:lnTo>
                  <a:lnTo>
                    <a:pt x="162691" y="653332"/>
                  </a:lnTo>
                  <a:lnTo>
                    <a:pt x="162691" y="650791"/>
                  </a:lnTo>
                  <a:lnTo>
                    <a:pt x="162691" y="653332"/>
                  </a:lnTo>
                  <a:lnTo>
                    <a:pt x="165234" y="653332"/>
                  </a:lnTo>
                  <a:lnTo>
                    <a:pt x="165234" y="655875"/>
                  </a:lnTo>
                  <a:lnTo>
                    <a:pt x="167776" y="655875"/>
                  </a:lnTo>
                  <a:lnTo>
                    <a:pt x="165234" y="655875"/>
                  </a:lnTo>
                  <a:lnTo>
                    <a:pt x="165234" y="658417"/>
                  </a:lnTo>
                  <a:lnTo>
                    <a:pt x="167776" y="658417"/>
                  </a:lnTo>
                  <a:lnTo>
                    <a:pt x="167776" y="660959"/>
                  </a:lnTo>
                  <a:lnTo>
                    <a:pt x="167776" y="658417"/>
                  </a:lnTo>
                  <a:lnTo>
                    <a:pt x="170318" y="658417"/>
                  </a:lnTo>
                  <a:lnTo>
                    <a:pt x="172860" y="658417"/>
                  </a:lnTo>
                  <a:lnTo>
                    <a:pt x="172860" y="660959"/>
                  </a:lnTo>
                  <a:lnTo>
                    <a:pt x="172860" y="663502"/>
                  </a:lnTo>
                  <a:lnTo>
                    <a:pt x="175402" y="663502"/>
                  </a:lnTo>
                  <a:lnTo>
                    <a:pt x="175402" y="660959"/>
                  </a:lnTo>
                  <a:lnTo>
                    <a:pt x="177944" y="660959"/>
                  </a:lnTo>
                  <a:lnTo>
                    <a:pt x="180486" y="660959"/>
                  </a:lnTo>
                  <a:lnTo>
                    <a:pt x="183028" y="663502"/>
                  </a:lnTo>
                  <a:lnTo>
                    <a:pt x="185571" y="663502"/>
                  </a:lnTo>
                  <a:lnTo>
                    <a:pt x="185571" y="660959"/>
                  </a:lnTo>
                  <a:lnTo>
                    <a:pt x="188112" y="660959"/>
                  </a:lnTo>
                  <a:lnTo>
                    <a:pt x="188112" y="663502"/>
                  </a:lnTo>
                  <a:lnTo>
                    <a:pt x="190654" y="663502"/>
                  </a:lnTo>
                  <a:lnTo>
                    <a:pt x="190654" y="660959"/>
                  </a:lnTo>
                  <a:lnTo>
                    <a:pt x="193196" y="658417"/>
                  </a:lnTo>
                  <a:lnTo>
                    <a:pt x="193196" y="660959"/>
                  </a:lnTo>
                  <a:lnTo>
                    <a:pt x="195739" y="660959"/>
                  </a:lnTo>
                  <a:lnTo>
                    <a:pt x="195739" y="658417"/>
                  </a:lnTo>
                  <a:lnTo>
                    <a:pt x="198281" y="658417"/>
                  </a:lnTo>
                  <a:lnTo>
                    <a:pt x="198281" y="655875"/>
                  </a:lnTo>
                  <a:lnTo>
                    <a:pt x="200822" y="658417"/>
                  </a:lnTo>
                  <a:lnTo>
                    <a:pt x="200822" y="660959"/>
                  </a:lnTo>
                  <a:lnTo>
                    <a:pt x="203364" y="660959"/>
                  </a:lnTo>
                  <a:lnTo>
                    <a:pt x="203364" y="658417"/>
                  </a:lnTo>
                  <a:lnTo>
                    <a:pt x="203364" y="655875"/>
                  </a:lnTo>
                  <a:lnTo>
                    <a:pt x="203364" y="653332"/>
                  </a:lnTo>
                  <a:lnTo>
                    <a:pt x="200822" y="653332"/>
                  </a:lnTo>
                  <a:lnTo>
                    <a:pt x="200822" y="650791"/>
                  </a:lnTo>
                  <a:lnTo>
                    <a:pt x="200822" y="648249"/>
                  </a:lnTo>
                  <a:lnTo>
                    <a:pt x="203364" y="648249"/>
                  </a:lnTo>
                  <a:lnTo>
                    <a:pt x="205907" y="645706"/>
                  </a:lnTo>
                  <a:lnTo>
                    <a:pt x="205907" y="645706"/>
                  </a:lnTo>
                  <a:lnTo>
                    <a:pt x="203364" y="645706"/>
                  </a:lnTo>
                  <a:lnTo>
                    <a:pt x="203364" y="643164"/>
                  </a:lnTo>
                  <a:lnTo>
                    <a:pt x="200822" y="640622"/>
                  </a:lnTo>
                  <a:lnTo>
                    <a:pt x="200822" y="638080"/>
                  </a:lnTo>
                  <a:lnTo>
                    <a:pt x="198281" y="638080"/>
                  </a:lnTo>
                  <a:lnTo>
                    <a:pt x="198281" y="635538"/>
                  </a:lnTo>
                  <a:lnTo>
                    <a:pt x="198281" y="632995"/>
                  </a:lnTo>
                  <a:lnTo>
                    <a:pt x="193196" y="632995"/>
                  </a:lnTo>
                  <a:lnTo>
                    <a:pt x="193196" y="630453"/>
                  </a:lnTo>
                  <a:lnTo>
                    <a:pt x="193196" y="627911"/>
                  </a:lnTo>
                  <a:lnTo>
                    <a:pt x="193196" y="625369"/>
                  </a:lnTo>
                  <a:lnTo>
                    <a:pt x="190654" y="625369"/>
                  </a:lnTo>
                  <a:lnTo>
                    <a:pt x="193196" y="625369"/>
                  </a:lnTo>
                  <a:lnTo>
                    <a:pt x="193196" y="622827"/>
                  </a:lnTo>
                  <a:lnTo>
                    <a:pt x="193196" y="620285"/>
                  </a:lnTo>
                  <a:lnTo>
                    <a:pt x="190654" y="620285"/>
                  </a:lnTo>
                  <a:lnTo>
                    <a:pt x="190654" y="620285"/>
                  </a:lnTo>
                  <a:lnTo>
                    <a:pt x="190654" y="617742"/>
                  </a:lnTo>
                  <a:lnTo>
                    <a:pt x="190654" y="615200"/>
                  </a:lnTo>
                  <a:lnTo>
                    <a:pt x="190654" y="612659"/>
                  </a:lnTo>
                  <a:lnTo>
                    <a:pt x="188112" y="612659"/>
                  </a:lnTo>
                  <a:lnTo>
                    <a:pt x="188112" y="610116"/>
                  </a:lnTo>
                  <a:lnTo>
                    <a:pt x="188112" y="607574"/>
                  </a:lnTo>
                  <a:lnTo>
                    <a:pt x="185571" y="607574"/>
                  </a:lnTo>
                  <a:lnTo>
                    <a:pt x="185571" y="605032"/>
                  </a:lnTo>
                  <a:lnTo>
                    <a:pt x="185571" y="602489"/>
                  </a:lnTo>
                  <a:lnTo>
                    <a:pt x="185571" y="605032"/>
                  </a:lnTo>
                  <a:lnTo>
                    <a:pt x="185571" y="607574"/>
                  </a:lnTo>
                  <a:lnTo>
                    <a:pt x="185571" y="610116"/>
                  </a:lnTo>
                  <a:lnTo>
                    <a:pt x="183028" y="610116"/>
                  </a:lnTo>
                  <a:lnTo>
                    <a:pt x="183028" y="607574"/>
                  </a:lnTo>
                  <a:lnTo>
                    <a:pt x="183028" y="605032"/>
                  </a:lnTo>
                  <a:lnTo>
                    <a:pt x="183028" y="602489"/>
                  </a:lnTo>
                  <a:lnTo>
                    <a:pt x="183028" y="599948"/>
                  </a:lnTo>
                  <a:lnTo>
                    <a:pt x="180486" y="599948"/>
                  </a:lnTo>
                  <a:lnTo>
                    <a:pt x="180486" y="597406"/>
                  </a:lnTo>
                  <a:lnTo>
                    <a:pt x="183028" y="597406"/>
                  </a:lnTo>
                  <a:lnTo>
                    <a:pt x="183028" y="594863"/>
                  </a:lnTo>
                  <a:lnTo>
                    <a:pt x="180486" y="594863"/>
                  </a:lnTo>
                  <a:lnTo>
                    <a:pt x="180486" y="594863"/>
                  </a:lnTo>
                  <a:lnTo>
                    <a:pt x="177944" y="594863"/>
                  </a:lnTo>
                  <a:lnTo>
                    <a:pt x="177944" y="592321"/>
                  </a:lnTo>
                  <a:lnTo>
                    <a:pt x="175402" y="592321"/>
                  </a:lnTo>
                  <a:lnTo>
                    <a:pt x="175402" y="594863"/>
                  </a:lnTo>
                  <a:lnTo>
                    <a:pt x="175402" y="592321"/>
                  </a:lnTo>
                  <a:lnTo>
                    <a:pt x="172860" y="592321"/>
                  </a:lnTo>
                  <a:lnTo>
                    <a:pt x="175402" y="592321"/>
                  </a:lnTo>
                  <a:lnTo>
                    <a:pt x="175402" y="589779"/>
                  </a:lnTo>
                  <a:lnTo>
                    <a:pt x="175402" y="587237"/>
                  </a:lnTo>
                  <a:lnTo>
                    <a:pt x="172860" y="587237"/>
                  </a:lnTo>
                  <a:lnTo>
                    <a:pt x="172860" y="589779"/>
                  </a:lnTo>
                  <a:lnTo>
                    <a:pt x="170318" y="589779"/>
                  </a:lnTo>
                  <a:lnTo>
                    <a:pt x="172860" y="589779"/>
                  </a:lnTo>
                  <a:lnTo>
                    <a:pt x="170318" y="589779"/>
                  </a:lnTo>
                  <a:lnTo>
                    <a:pt x="170318" y="587237"/>
                  </a:lnTo>
                  <a:lnTo>
                    <a:pt x="172860" y="587237"/>
                  </a:lnTo>
                  <a:lnTo>
                    <a:pt x="172860" y="584695"/>
                  </a:lnTo>
                  <a:lnTo>
                    <a:pt x="170318" y="584695"/>
                  </a:lnTo>
                  <a:lnTo>
                    <a:pt x="170318" y="582152"/>
                  </a:lnTo>
                  <a:lnTo>
                    <a:pt x="172860" y="582152"/>
                  </a:lnTo>
                  <a:lnTo>
                    <a:pt x="172860" y="579610"/>
                  </a:lnTo>
                  <a:lnTo>
                    <a:pt x="175402" y="579610"/>
                  </a:lnTo>
                  <a:lnTo>
                    <a:pt x="175402" y="582152"/>
                  </a:lnTo>
                  <a:lnTo>
                    <a:pt x="175402" y="579610"/>
                  </a:lnTo>
                  <a:lnTo>
                    <a:pt x="177944" y="579610"/>
                  </a:lnTo>
                  <a:lnTo>
                    <a:pt x="177944" y="582152"/>
                  </a:lnTo>
                  <a:lnTo>
                    <a:pt x="177944" y="579610"/>
                  </a:lnTo>
                  <a:lnTo>
                    <a:pt x="177944" y="577068"/>
                  </a:lnTo>
                  <a:lnTo>
                    <a:pt x="177944" y="574526"/>
                  </a:lnTo>
                  <a:lnTo>
                    <a:pt x="177944" y="571984"/>
                  </a:lnTo>
                  <a:lnTo>
                    <a:pt x="180486" y="571984"/>
                  </a:lnTo>
                  <a:lnTo>
                    <a:pt x="180486" y="569442"/>
                  </a:lnTo>
                  <a:lnTo>
                    <a:pt x="180486" y="569442"/>
                  </a:lnTo>
                  <a:lnTo>
                    <a:pt x="183028" y="566899"/>
                  </a:lnTo>
                  <a:lnTo>
                    <a:pt x="180486" y="566899"/>
                  </a:lnTo>
                  <a:lnTo>
                    <a:pt x="180486" y="564357"/>
                  </a:lnTo>
                  <a:lnTo>
                    <a:pt x="183028" y="564357"/>
                  </a:lnTo>
                  <a:lnTo>
                    <a:pt x="180486" y="564357"/>
                  </a:lnTo>
                  <a:lnTo>
                    <a:pt x="180486" y="561816"/>
                  </a:lnTo>
                  <a:lnTo>
                    <a:pt x="183028" y="561816"/>
                  </a:lnTo>
                  <a:lnTo>
                    <a:pt x="183028" y="559273"/>
                  </a:lnTo>
                  <a:lnTo>
                    <a:pt x="185571" y="559273"/>
                  </a:lnTo>
                  <a:lnTo>
                    <a:pt x="188112" y="559273"/>
                  </a:lnTo>
                  <a:lnTo>
                    <a:pt x="188112" y="561816"/>
                  </a:lnTo>
                  <a:lnTo>
                    <a:pt x="190654" y="561816"/>
                  </a:lnTo>
                  <a:lnTo>
                    <a:pt x="193196" y="561816"/>
                  </a:lnTo>
                  <a:lnTo>
                    <a:pt x="193196" y="564357"/>
                  </a:lnTo>
                  <a:lnTo>
                    <a:pt x="193196" y="566899"/>
                  </a:lnTo>
                  <a:lnTo>
                    <a:pt x="195739" y="566899"/>
                  </a:lnTo>
                  <a:lnTo>
                    <a:pt x="195739" y="564357"/>
                  </a:lnTo>
                  <a:lnTo>
                    <a:pt x="198281" y="564357"/>
                  </a:lnTo>
                  <a:lnTo>
                    <a:pt x="198281" y="561816"/>
                  </a:lnTo>
                  <a:lnTo>
                    <a:pt x="195739" y="561816"/>
                  </a:lnTo>
                  <a:lnTo>
                    <a:pt x="195739" y="559273"/>
                  </a:lnTo>
                  <a:lnTo>
                    <a:pt x="195739" y="556731"/>
                  </a:lnTo>
                  <a:lnTo>
                    <a:pt x="198281" y="556731"/>
                  </a:lnTo>
                  <a:lnTo>
                    <a:pt x="198281" y="554189"/>
                  </a:lnTo>
                  <a:lnTo>
                    <a:pt x="195739" y="554189"/>
                  </a:lnTo>
                  <a:lnTo>
                    <a:pt x="198281" y="554189"/>
                  </a:lnTo>
                  <a:lnTo>
                    <a:pt x="200822" y="554189"/>
                  </a:lnTo>
                  <a:lnTo>
                    <a:pt x="200822" y="551646"/>
                  </a:lnTo>
                  <a:lnTo>
                    <a:pt x="200822" y="554189"/>
                  </a:lnTo>
                  <a:lnTo>
                    <a:pt x="200822" y="551646"/>
                  </a:lnTo>
                  <a:lnTo>
                    <a:pt x="203364" y="551646"/>
                  </a:lnTo>
                  <a:lnTo>
                    <a:pt x="200822" y="551646"/>
                  </a:lnTo>
                  <a:lnTo>
                    <a:pt x="200822" y="549105"/>
                  </a:lnTo>
                  <a:lnTo>
                    <a:pt x="203364" y="549105"/>
                  </a:lnTo>
                  <a:lnTo>
                    <a:pt x="203364" y="546563"/>
                  </a:lnTo>
                  <a:lnTo>
                    <a:pt x="200822" y="546563"/>
                  </a:lnTo>
                  <a:lnTo>
                    <a:pt x="203364" y="546563"/>
                  </a:lnTo>
                  <a:lnTo>
                    <a:pt x="200822" y="546563"/>
                  </a:lnTo>
                  <a:lnTo>
                    <a:pt x="200822" y="544020"/>
                  </a:lnTo>
                  <a:lnTo>
                    <a:pt x="203364" y="544020"/>
                  </a:lnTo>
                  <a:lnTo>
                    <a:pt x="203364" y="546563"/>
                  </a:lnTo>
                  <a:lnTo>
                    <a:pt x="205907" y="546563"/>
                  </a:lnTo>
                  <a:lnTo>
                    <a:pt x="203364" y="544020"/>
                  </a:lnTo>
                  <a:lnTo>
                    <a:pt x="203364" y="544020"/>
                  </a:lnTo>
                  <a:lnTo>
                    <a:pt x="200822" y="544020"/>
                  </a:lnTo>
                  <a:lnTo>
                    <a:pt x="200822" y="541478"/>
                  </a:lnTo>
                  <a:lnTo>
                    <a:pt x="203364" y="541478"/>
                  </a:lnTo>
                  <a:lnTo>
                    <a:pt x="203364" y="538936"/>
                  </a:lnTo>
                  <a:lnTo>
                    <a:pt x="200822" y="538936"/>
                  </a:lnTo>
                  <a:lnTo>
                    <a:pt x="203364" y="538936"/>
                  </a:lnTo>
                  <a:lnTo>
                    <a:pt x="205907" y="538936"/>
                  </a:lnTo>
                  <a:lnTo>
                    <a:pt x="205907" y="536394"/>
                  </a:lnTo>
                  <a:lnTo>
                    <a:pt x="203364" y="536394"/>
                  </a:lnTo>
                  <a:lnTo>
                    <a:pt x="203364" y="533852"/>
                  </a:lnTo>
                  <a:lnTo>
                    <a:pt x="203364" y="531309"/>
                  </a:lnTo>
                  <a:lnTo>
                    <a:pt x="203364" y="528767"/>
                  </a:lnTo>
                  <a:lnTo>
                    <a:pt x="205907" y="528767"/>
                  </a:lnTo>
                  <a:lnTo>
                    <a:pt x="205907" y="531309"/>
                  </a:lnTo>
                  <a:lnTo>
                    <a:pt x="208449" y="531309"/>
                  </a:lnTo>
                  <a:lnTo>
                    <a:pt x="210991" y="531309"/>
                  </a:lnTo>
                  <a:lnTo>
                    <a:pt x="210991" y="528767"/>
                  </a:lnTo>
                  <a:lnTo>
                    <a:pt x="210991" y="526225"/>
                  </a:lnTo>
                  <a:lnTo>
                    <a:pt x="213533" y="526225"/>
                  </a:lnTo>
                  <a:lnTo>
                    <a:pt x="213533" y="523683"/>
                  </a:lnTo>
                  <a:lnTo>
                    <a:pt x="210991" y="523683"/>
                  </a:lnTo>
                  <a:lnTo>
                    <a:pt x="210991" y="521141"/>
                  </a:lnTo>
                  <a:lnTo>
                    <a:pt x="210991" y="523683"/>
                  </a:lnTo>
                  <a:lnTo>
                    <a:pt x="213533" y="523683"/>
                  </a:lnTo>
                  <a:lnTo>
                    <a:pt x="216075" y="523683"/>
                  </a:lnTo>
                  <a:lnTo>
                    <a:pt x="216075" y="521141"/>
                  </a:lnTo>
                  <a:lnTo>
                    <a:pt x="216075" y="518599"/>
                  </a:lnTo>
                  <a:lnTo>
                    <a:pt x="218617" y="518599"/>
                  </a:lnTo>
                  <a:lnTo>
                    <a:pt x="218617" y="518599"/>
                  </a:lnTo>
                  <a:lnTo>
                    <a:pt x="221159" y="518599"/>
                  </a:lnTo>
                  <a:lnTo>
                    <a:pt x="221159" y="516056"/>
                  </a:lnTo>
                  <a:lnTo>
                    <a:pt x="223701" y="516056"/>
                  </a:lnTo>
                  <a:lnTo>
                    <a:pt x="221159" y="516056"/>
                  </a:lnTo>
                  <a:lnTo>
                    <a:pt x="218617" y="516056"/>
                  </a:lnTo>
                  <a:lnTo>
                    <a:pt x="221159" y="516056"/>
                  </a:lnTo>
                  <a:lnTo>
                    <a:pt x="221159" y="513514"/>
                  </a:lnTo>
                  <a:lnTo>
                    <a:pt x="218617" y="513514"/>
                  </a:lnTo>
                  <a:lnTo>
                    <a:pt x="221159" y="513514"/>
                  </a:lnTo>
                  <a:lnTo>
                    <a:pt x="221159" y="510973"/>
                  </a:lnTo>
                  <a:lnTo>
                    <a:pt x="223701" y="510973"/>
                  </a:lnTo>
                  <a:lnTo>
                    <a:pt x="226243" y="510973"/>
                  </a:lnTo>
                  <a:lnTo>
                    <a:pt x="226243" y="508430"/>
                  </a:lnTo>
                  <a:lnTo>
                    <a:pt x="226243" y="510973"/>
                  </a:lnTo>
                  <a:lnTo>
                    <a:pt x="226243" y="508430"/>
                  </a:lnTo>
                  <a:lnTo>
                    <a:pt x="228785" y="508430"/>
                  </a:lnTo>
                  <a:lnTo>
                    <a:pt x="228785" y="510973"/>
                  </a:lnTo>
                  <a:lnTo>
                    <a:pt x="228785" y="508430"/>
                  </a:lnTo>
                  <a:lnTo>
                    <a:pt x="231327" y="508430"/>
                  </a:lnTo>
                  <a:lnTo>
                    <a:pt x="231327" y="505888"/>
                  </a:lnTo>
                  <a:lnTo>
                    <a:pt x="228785" y="505888"/>
                  </a:lnTo>
                  <a:lnTo>
                    <a:pt x="228785" y="503346"/>
                  </a:lnTo>
                  <a:lnTo>
                    <a:pt x="226243" y="503346"/>
                  </a:lnTo>
                  <a:lnTo>
                    <a:pt x="228785" y="500803"/>
                  </a:lnTo>
                  <a:lnTo>
                    <a:pt x="228785" y="503346"/>
                  </a:lnTo>
                  <a:lnTo>
                    <a:pt x="231327" y="503346"/>
                  </a:lnTo>
                  <a:lnTo>
                    <a:pt x="233869" y="503346"/>
                  </a:lnTo>
                  <a:lnTo>
                    <a:pt x="236412" y="503346"/>
                  </a:lnTo>
                  <a:lnTo>
                    <a:pt x="236412" y="505888"/>
                  </a:lnTo>
                  <a:lnTo>
                    <a:pt x="236412" y="508430"/>
                  </a:lnTo>
                  <a:lnTo>
                    <a:pt x="238953" y="508430"/>
                  </a:lnTo>
                  <a:lnTo>
                    <a:pt x="238953" y="510973"/>
                  </a:lnTo>
                  <a:lnTo>
                    <a:pt x="241495" y="510973"/>
                  </a:lnTo>
                  <a:lnTo>
                    <a:pt x="241495" y="513514"/>
                  </a:lnTo>
                  <a:lnTo>
                    <a:pt x="244038" y="513514"/>
                  </a:lnTo>
                  <a:lnTo>
                    <a:pt x="244038" y="516056"/>
                  </a:lnTo>
                  <a:lnTo>
                    <a:pt x="241495" y="516056"/>
                  </a:lnTo>
                  <a:lnTo>
                    <a:pt x="244038" y="516056"/>
                  </a:lnTo>
                  <a:lnTo>
                    <a:pt x="246580" y="516056"/>
                  </a:lnTo>
                  <a:lnTo>
                    <a:pt x="246580" y="518599"/>
                  </a:lnTo>
                  <a:lnTo>
                    <a:pt x="249122" y="518599"/>
                  </a:lnTo>
                  <a:lnTo>
                    <a:pt x="249122" y="521141"/>
                  </a:lnTo>
                  <a:lnTo>
                    <a:pt x="251663" y="521141"/>
                  </a:lnTo>
                  <a:lnTo>
                    <a:pt x="251663" y="518599"/>
                  </a:lnTo>
                  <a:lnTo>
                    <a:pt x="251663" y="516056"/>
                  </a:lnTo>
                  <a:lnTo>
                    <a:pt x="251663" y="513514"/>
                  </a:lnTo>
                  <a:lnTo>
                    <a:pt x="251663" y="510973"/>
                  </a:lnTo>
                  <a:lnTo>
                    <a:pt x="249122" y="510973"/>
                  </a:lnTo>
                  <a:lnTo>
                    <a:pt x="249122" y="508430"/>
                  </a:lnTo>
                  <a:lnTo>
                    <a:pt x="251663" y="508430"/>
                  </a:lnTo>
                  <a:lnTo>
                    <a:pt x="251663" y="505888"/>
                  </a:lnTo>
                  <a:lnTo>
                    <a:pt x="249122" y="505888"/>
                  </a:lnTo>
                  <a:lnTo>
                    <a:pt x="249122" y="503346"/>
                  </a:lnTo>
                  <a:lnTo>
                    <a:pt x="244038" y="503346"/>
                  </a:lnTo>
                  <a:lnTo>
                    <a:pt x="244038" y="500803"/>
                  </a:lnTo>
                  <a:lnTo>
                    <a:pt x="241495" y="500803"/>
                  </a:lnTo>
                  <a:lnTo>
                    <a:pt x="241495" y="498262"/>
                  </a:lnTo>
                  <a:lnTo>
                    <a:pt x="241495" y="495719"/>
                  </a:lnTo>
                  <a:lnTo>
                    <a:pt x="238953" y="495719"/>
                  </a:lnTo>
                  <a:lnTo>
                    <a:pt x="236412" y="495719"/>
                  </a:lnTo>
                  <a:lnTo>
                    <a:pt x="236412" y="493177"/>
                  </a:lnTo>
                  <a:lnTo>
                    <a:pt x="233869" y="493177"/>
                  </a:lnTo>
                  <a:lnTo>
                    <a:pt x="233869" y="493177"/>
                  </a:lnTo>
                  <a:lnTo>
                    <a:pt x="231327" y="493177"/>
                  </a:lnTo>
                  <a:lnTo>
                    <a:pt x="231327" y="490635"/>
                  </a:lnTo>
                  <a:lnTo>
                    <a:pt x="231327" y="488093"/>
                  </a:lnTo>
                  <a:lnTo>
                    <a:pt x="228785" y="488093"/>
                  </a:lnTo>
                  <a:lnTo>
                    <a:pt x="226243" y="488093"/>
                  </a:lnTo>
                  <a:lnTo>
                    <a:pt x="223701" y="488093"/>
                  </a:lnTo>
                  <a:lnTo>
                    <a:pt x="223701" y="485551"/>
                  </a:lnTo>
                  <a:lnTo>
                    <a:pt x="226243" y="485551"/>
                  </a:lnTo>
                  <a:lnTo>
                    <a:pt x="226243" y="483009"/>
                  </a:lnTo>
                  <a:lnTo>
                    <a:pt x="228785" y="483009"/>
                  </a:lnTo>
                  <a:lnTo>
                    <a:pt x="228785" y="480466"/>
                  </a:lnTo>
                  <a:lnTo>
                    <a:pt x="226243" y="480466"/>
                  </a:lnTo>
                  <a:lnTo>
                    <a:pt x="226243" y="477924"/>
                  </a:lnTo>
                  <a:lnTo>
                    <a:pt x="226243" y="475382"/>
                  </a:lnTo>
                  <a:lnTo>
                    <a:pt x="228785" y="475382"/>
                  </a:lnTo>
                  <a:lnTo>
                    <a:pt x="228785" y="472840"/>
                  </a:lnTo>
                  <a:lnTo>
                    <a:pt x="226243" y="472840"/>
                  </a:lnTo>
                  <a:lnTo>
                    <a:pt x="223701" y="472840"/>
                  </a:lnTo>
                  <a:lnTo>
                    <a:pt x="223701" y="470298"/>
                  </a:lnTo>
                  <a:lnTo>
                    <a:pt x="221159" y="470298"/>
                  </a:lnTo>
                  <a:lnTo>
                    <a:pt x="221159" y="467756"/>
                  </a:lnTo>
                  <a:lnTo>
                    <a:pt x="218617" y="467756"/>
                  </a:lnTo>
                  <a:lnTo>
                    <a:pt x="218617" y="467756"/>
                  </a:lnTo>
                  <a:lnTo>
                    <a:pt x="218617" y="465213"/>
                  </a:lnTo>
                  <a:lnTo>
                    <a:pt x="218617" y="462671"/>
                  </a:lnTo>
                  <a:lnTo>
                    <a:pt x="218617" y="460130"/>
                  </a:lnTo>
                  <a:lnTo>
                    <a:pt x="216075" y="460130"/>
                  </a:lnTo>
                  <a:lnTo>
                    <a:pt x="216075" y="457587"/>
                  </a:lnTo>
                  <a:lnTo>
                    <a:pt x="216075" y="455045"/>
                  </a:lnTo>
                  <a:lnTo>
                    <a:pt x="213533" y="455045"/>
                  </a:lnTo>
                  <a:lnTo>
                    <a:pt x="213533" y="452503"/>
                  </a:lnTo>
                  <a:lnTo>
                    <a:pt x="213533" y="449960"/>
                  </a:lnTo>
                  <a:lnTo>
                    <a:pt x="210991" y="449960"/>
                  </a:lnTo>
                  <a:lnTo>
                    <a:pt x="210991" y="447419"/>
                  </a:lnTo>
                  <a:lnTo>
                    <a:pt x="208449" y="447419"/>
                  </a:lnTo>
                  <a:lnTo>
                    <a:pt x="208449" y="444876"/>
                  </a:lnTo>
                  <a:lnTo>
                    <a:pt x="210991" y="444876"/>
                  </a:lnTo>
                  <a:lnTo>
                    <a:pt x="210991" y="442334"/>
                  </a:lnTo>
                  <a:lnTo>
                    <a:pt x="213533" y="442334"/>
                  </a:lnTo>
                  <a:lnTo>
                    <a:pt x="213533" y="442334"/>
                  </a:lnTo>
                  <a:lnTo>
                    <a:pt x="216075" y="442334"/>
                  </a:lnTo>
                  <a:lnTo>
                    <a:pt x="216075" y="444876"/>
                  </a:lnTo>
                  <a:lnTo>
                    <a:pt x="218617" y="444876"/>
                  </a:lnTo>
                  <a:lnTo>
                    <a:pt x="221159" y="444876"/>
                  </a:lnTo>
                  <a:lnTo>
                    <a:pt x="221159" y="442334"/>
                  </a:lnTo>
                  <a:lnTo>
                    <a:pt x="218617" y="442334"/>
                  </a:lnTo>
                  <a:lnTo>
                    <a:pt x="218617" y="439792"/>
                  </a:lnTo>
                  <a:lnTo>
                    <a:pt x="218617" y="437250"/>
                  </a:lnTo>
                  <a:lnTo>
                    <a:pt x="218617" y="434708"/>
                  </a:lnTo>
                  <a:lnTo>
                    <a:pt x="221159" y="434708"/>
                  </a:lnTo>
                  <a:lnTo>
                    <a:pt x="223701" y="434708"/>
                  </a:lnTo>
                  <a:lnTo>
                    <a:pt x="226243" y="434708"/>
                  </a:lnTo>
                  <a:lnTo>
                    <a:pt x="226243" y="432166"/>
                  </a:lnTo>
                  <a:lnTo>
                    <a:pt x="223701" y="429623"/>
                  </a:lnTo>
                  <a:lnTo>
                    <a:pt x="223701" y="427081"/>
                  </a:lnTo>
                  <a:lnTo>
                    <a:pt x="226243" y="427081"/>
                  </a:lnTo>
                  <a:lnTo>
                    <a:pt x="226243" y="424539"/>
                  </a:lnTo>
                  <a:lnTo>
                    <a:pt x="226243" y="421997"/>
                  </a:lnTo>
                  <a:lnTo>
                    <a:pt x="228785" y="421997"/>
                  </a:lnTo>
                  <a:lnTo>
                    <a:pt x="228785" y="419455"/>
                  </a:lnTo>
                  <a:lnTo>
                    <a:pt x="228785" y="416913"/>
                  </a:lnTo>
                  <a:lnTo>
                    <a:pt x="231327" y="416913"/>
                  </a:lnTo>
                  <a:lnTo>
                    <a:pt x="231327" y="419455"/>
                  </a:lnTo>
                  <a:lnTo>
                    <a:pt x="231327" y="421997"/>
                  </a:lnTo>
                  <a:lnTo>
                    <a:pt x="231327" y="424539"/>
                  </a:lnTo>
                  <a:lnTo>
                    <a:pt x="231327" y="427081"/>
                  </a:lnTo>
                  <a:lnTo>
                    <a:pt x="231327" y="429623"/>
                  </a:lnTo>
                  <a:lnTo>
                    <a:pt x="231327" y="432166"/>
                  </a:lnTo>
                  <a:lnTo>
                    <a:pt x="233869" y="434708"/>
                  </a:lnTo>
                  <a:lnTo>
                    <a:pt x="233869" y="437250"/>
                  </a:lnTo>
                  <a:lnTo>
                    <a:pt x="236412" y="437250"/>
                  </a:lnTo>
                  <a:lnTo>
                    <a:pt x="236412" y="434708"/>
                  </a:lnTo>
                  <a:lnTo>
                    <a:pt x="236412" y="432166"/>
                  </a:lnTo>
                  <a:lnTo>
                    <a:pt x="236412" y="429623"/>
                  </a:lnTo>
                  <a:lnTo>
                    <a:pt x="236412" y="427081"/>
                  </a:lnTo>
                  <a:lnTo>
                    <a:pt x="238953" y="424539"/>
                  </a:lnTo>
                  <a:lnTo>
                    <a:pt x="236412" y="424539"/>
                  </a:lnTo>
                  <a:lnTo>
                    <a:pt x="236412" y="421997"/>
                  </a:lnTo>
                  <a:lnTo>
                    <a:pt x="233869" y="421997"/>
                  </a:lnTo>
                  <a:lnTo>
                    <a:pt x="233869" y="419455"/>
                  </a:lnTo>
                  <a:lnTo>
                    <a:pt x="233869" y="416913"/>
                  </a:lnTo>
                  <a:lnTo>
                    <a:pt x="233869" y="416913"/>
                  </a:lnTo>
                  <a:lnTo>
                    <a:pt x="231327" y="416913"/>
                  </a:lnTo>
                  <a:lnTo>
                    <a:pt x="231327" y="414370"/>
                  </a:lnTo>
                  <a:lnTo>
                    <a:pt x="228785" y="414370"/>
                  </a:lnTo>
                  <a:lnTo>
                    <a:pt x="226243" y="414370"/>
                  </a:lnTo>
                  <a:lnTo>
                    <a:pt x="223701" y="414370"/>
                  </a:lnTo>
                  <a:lnTo>
                    <a:pt x="221159" y="414370"/>
                  </a:lnTo>
                  <a:lnTo>
                    <a:pt x="221159" y="411828"/>
                  </a:lnTo>
                  <a:lnTo>
                    <a:pt x="221159" y="409286"/>
                  </a:lnTo>
                  <a:lnTo>
                    <a:pt x="223701" y="409286"/>
                  </a:lnTo>
                  <a:lnTo>
                    <a:pt x="223701" y="411828"/>
                  </a:lnTo>
                  <a:lnTo>
                    <a:pt x="226243" y="411828"/>
                  </a:lnTo>
                  <a:lnTo>
                    <a:pt x="226243" y="409286"/>
                  </a:lnTo>
                  <a:lnTo>
                    <a:pt x="223701" y="406744"/>
                  </a:lnTo>
                  <a:lnTo>
                    <a:pt x="223701" y="404202"/>
                  </a:lnTo>
                  <a:lnTo>
                    <a:pt x="223701" y="401660"/>
                  </a:lnTo>
                  <a:lnTo>
                    <a:pt x="223701" y="399117"/>
                  </a:lnTo>
                  <a:lnTo>
                    <a:pt x="223701" y="396576"/>
                  </a:lnTo>
                  <a:lnTo>
                    <a:pt x="223701" y="394033"/>
                  </a:lnTo>
                  <a:lnTo>
                    <a:pt x="226243" y="391491"/>
                  </a:lnTo>
                  <a:lnTo>
                    <a:pt x="226243" y="391491"/>
                  </a:lnTo>
                  <a:lnTo>
                    <a:pt x="223701" y="391491"/>
                  </a:lnTo>
                  <a:lnTo>
                    <a:pt x="221159" y="391491"/>
                  </a:lnTo>
                  <a:lnTo>
                    <a:pt x="221159" y="388949"/>
                  </a:lnTo>
                  <a:lnTo>
                    <a:pt x="221159" y="386407"/>
                  </a:lnTo>
                  <a:lnTo>
                    <a:pt x="221159" y="383865"/>
                  </a:lnTo>
                  <a:lnTo>
                    <a:pt x="218617" y="383865"/>
                  </a:lnTo>
                  <a:lnTo>
                    <a:pt x="216075" y="383865"/>
                  </a:lnTo>
                  <a:lnTo>
                    <a:pt x="216075" y="381323"/>
                  </a:lnTo>
                  <a:lnTo>
                    <a:pt x="216075" y="378780"/>
                  </a:lnTo>
                  <a:lnTo>
                    <a:pt x="216075" y="376238"/>
                  </a:lnTo>
                  <a:lnTo>
                    <a:pt x="213533" y="376238"/>
                  </a:lnTo>
                  <a:lnTo>
                    <a:pt x="213533" y="373696"/>
                  </a:lnTo>
                  <a:lnTo>
                    <a:pt x="210991" y="373696"/>
                  </a:lnTo>
                  <a:lnTo>
                    <a:pt x="208449" y="373696"/>
                  </a:lnTo>
                  <a:lnTo>
                    <a:pt x="205907" y="373696"/>
                  </a:lnTo>
                  <a:lnTo>
                    <a:pt x="205907" y="376238"/>
                  </a:lnTo>
                  <a:lnTo>
                    <a:pt x="205907" y="378780"/>
                  </a:lnTo>
                  <a:lnTo>
                    <a:pt x="205907" y="381323"/>
                  </a:lnTo>
                  <a:lnTo>
                    <a:pt x="205907" y="383865"/>
                  </a:lnTo>
                  <a:lnTo>
                    <a:pt x="205907" y="386407"/>
                  </a:lnTo>
                  <a:lnTo>
                    <a:pt x="205907" y="386407"/>
                  </a:lnTo>
                  <a:lnTo>
                    <a:pt x="203364" y="386407"/>
                  </a:lnTo>
                  <a:lnTo>
                    <a:pt x="203364" y="383865"/>
                  </a:lnTo>
                  <a:lnTo>
                    <a:pt x="203364" y="381323"/>
                  </a:lnTo>
                  <a:lnTo>
                    <a:pt x="203364" y="378780"/>
                  </a:lnTo>
                  <a:lnTo>
                    <a:pt x="200822" y="378780"/>
                  </a:lnTo>
                  <a:lnTo>
                    <a:pt x="200822" y="376238"/>
                  </a:lnTo>
                  <a:lnTo>
                    <a:pt x="198281" y="376238"/>
                  </a:lnTo>
                  <a:lnTo>
                    <a:pt x="198281" y="373696"/>
                  </a:lnTo>
                  <a:lnTo>
                    <a:pt x="195739" y="373696"/>
                  </a:lnTo>
                  <a:lnTo>
                    <a:pt x="195739" y="376238"/>
                  </a:lnTo>
                  <a:lnTo>
                    <a:pt x="193196" y="376238"/>
                  </a:lnTo>
                  <a:lnTo>
                    <a:pt x="193196" y="373696"/>
                  </a:lnTo>
                  <a:lnTo>
                    <a:pt x="190654" y="373696"/>
                  </a:lnTo>
                  <a:lnTo>
                    <a:pt x="190654" y="371154"/>
                  </a:lnTo>
                  <a:lnTo>
                    <a:pt x="193196" y="371154"/>
                  </a:lnTo>
                  <a:lnTo>
                    <a:pt x="198281" y="368612"/>
                  </a:lnTo>
                  <a:lnTo>
                    <a:pt x="198281" y="366070"/>
                  </a:lnTo>
                  <a:lnTo>
                    <a:pt x="198281" y="366070"/>
                  </a:lnTo>
                  <a:lnTo>
                    <a:pt x="198281" y="363527"/>
                  </a:lnTo>
                  <a:lnTo>
                    <a:pt x="198281" y="360985"/>
                  </a:lnTo>
                  <a:lnTo>
                    <a:pt x="195739" y="360985"/>
                  </a:lnTo>
                  <a:lnTo>
                    <a:pt x="195739" y="358443"/>
                  </a:lnTo>
                  <a:lnTo>
                    <a:pt x="193196" y="353359"/>
                  </a:lnTo>
                  <a:lnTo>
                    <a:pt x="193196" y="350817"/>
                  </a:lnTo>
                  <a:lnTo>
                    <a:pt x="193196" y="348274"/>
                  </a:lnTo>
                  <a:lnTo>
                    <a:pt x="193196" y="345733"/>
                  </a:lnTo>
                  <a:lnTo>
                    <a:pt x="193196" y="343190"/>
                  </a:lnTo>
                  <a:lnTo>
                    <a:pt x="195739" y="343190"/>
                  </a:lnTo>
                  <a:lnTo>
                    <a:pt x="198281" y="343190"/>
                  </a:lnTo>
                  <a:lnTo>
                    <a:pt x="198281" y="345733"/>
                  </a:lnTo>
                  <a:lnTo>
                    <a:pt x="200822" y="350817"/>
                  </a:lnTo>
                  <a:lnTo>
                    <a:pt x="200822" y="354630"/>
                  </a:lnTo>
                  <a:close/>
                  <a:moveTo>
                    <a:pt x="193196" y="282179"/>
                  </a:moveTo>
                  <a:lnTo>
                    <a:pt x="195739" y="282179"/>
                  </a:lnTo>
                  <a:lnTo>
                    <a:pt x="195739" y="284720"/>
                  </a:lnTo>
                  <a:lnTo>
                    <a:pt x="195739" y="287263"/>
                  </a:lnTo>
                  <a:lnTo>
                    <a:pt x="195739" y="284720"/>
                  </a:lnTo>
                  <a:lnTo>
                    <a:pt x="195739" y="282179"/>
                  </a:lnTo>
                  <a:lnTo>
                    <a:pt x="198281" y="282179"/>
                  </a:lnTo>
                  <a:lnTo>
                    <a:pt x="195739" y="282179"/>
                  </a:lnTo>
                  <a:lnTo>
                    <a:pt x="198281" y="282179"/>
                  </a:lnTo>
                  <a:lnTo>
                    <a:pt x="195739" y="282179"/>
                  </a:lnTo>
                  <a:lnTo>
                    <a:pt x="195739" y="284720"/>
                  </a:lnTo>
                  <a:lnTo>
                    <a:pt x="198281" y="284720"/>
                  </a:lnTo>
                  <a:lnTo>
                    <a:pt x="198281" y="287263"/>
                  </a:lnTo>
                  <a:lnTo>
                    <a:pt x="200822" y="287263"/>
                  </a:lnTo>
                  <a:lnTo>
                    <a:pt x="198281" y="287263"/>
                  </a:lnTo>
                  <a:lnTo>
                    <a:pt x="200822" y="287263"/>
                  </a:lnTo>
                  <a:lnTo>
                    <a:pt x="198281" y="287263"/>
                  </a:lnTo>
                  <a:lnTo>
                    <a:pt x="200822" y="287263"/>
                  </a:lnTo>
                  <a:lnTo>
                    <a:pt x="198281" y="287263"/>
                  </a:lnTo>
                  <a:lnTo>
                    <a:pt x="198281" y="289805"/>
                  </a:lnTo>
                  <a:lnTo>
                    <a:pt x="198281" y="287263"/>
                  </a:lnTo>
                  <a:lnTo>
                    <a:pt x="195739" y="287263"/>
                  </a:lnTo>
                  <a:lnTo>
                    <a:pt x="195739" y="289805"/>
                  </a:lnTo>
                  <a:lnTo>
                    <a:pt x="195739" y="287263"/>
                  </a:lnTo>
                  <a:lnTo>
                    <a:pt x="195739" y="289805"/>
                  </a:lnTo>
                  <a:lnTo>
                    <a:pt x="198281" y="289805"/>
                  </a:lnTo>
                  <a:lnTo>
                    <a:pt x="198281" y="292347"/>
                  </a:lnTo>
                  <a:lnTo>
                    <a:pt x="195739" y="292347"/>
                  </a:lnTo>
                  <a:lnTo>
                    <a:pt x="198281" y="292347"/>
                  </a:lnTo>
                  <a:lnTo>
                    <a:pt x="198281" y="294890"/>
                  </a:lnTo>
                  <a:lnTo>
                    <a:pt x="198281" y="292347"/>
                  </a:lnTo>
                  <a:lnTo>
                    <a:pt x="200822" y="292347"/>
                  </a:lnTo>
                  <a:lnTo>
                    <a:pt x="200822" y="289805"/>
                  </a:lnTo>
                  <a:lnTo>
                    <a:pt x="200822" y="292347"/>
                  </a:lnTo>
                  <a:lnTo>
                    <a:pt x="200822" y="289805"/>
                  </a:lnTo>
                  <a:lnTo>
                    <a:pt x="200822" y="292347"/>
                  </a:lnTo>
                  <a:lnTo>
                    <a:pt x="200822" y="294890"/>
                  </a:lnTo>
                  <a:lnTo>
                    <a:pt x="200822" y="297431"/>
                  </a:lnTo>
                  <a:lnTo>
                    <a:pt x="203364" y="297431"/>
                  </a:lnTo>
                  <a:lnTo>
                    <a:pt x="203364" y="299974"/>
                  </a:lnTo>
                  <a:lnTo>
                    <a:pt x="203364" y="297431"/>
                  </a:lnTo>
                  <a:lnTo>
                    <a:pt x="200822" y="299974"/>
                  </a:lnTo>
                  <a:lnTo>
                    <a:pt x="203364" y="299974"/>
                  </a:lnTo>
                  <a:lnTo>
                    <a:pt x="200822" y="299974"/>
                  </a:lnTo>
                  <a:lnTo>
                    <a:pt x="200822" y="302516"/>
                  </a:lnTo>
                  <a:lnTo>
                    <a:pt x="200822" y="305058"/>
                  </a:lnTo>
                  <a:lnTo>
                    <a:pt x="200822" y="307600"/>
                  </a:lnTo>
                  <a:lnTo>
                    <a:pt x="198281" y="307600"/>
                  </a:lnTo>
                  <a:lnTo>
                    <a:pt x="200822" y="307600"/>
                  </a:lnTo>
                  <a:lnTo>
                    <a:pt x="200822" y="310142"/>
                  </a:lnTo>
                  <a:lnTo>
                    <a:pt x="200822" y="312684"/>
                  </a:lnTo>
                  <a:lnTo>
                    <a:pt x="198281" y="312684"/>
                  </a:lnTo>
                  <a:lnTo>
                    <a:pt x="195739" y="312684"/>
                  </a:lnTo>
                  <a:lnTo>
                    <a:pt x="195739" y="310142"/>
                  </a:lnTo>
                  <a:lnTo>
                    <a:pt x="193196" y="310142"/>
                  </a:lnTo>
                  <a:lnTo>
                    <a:pt x="190654" y="307600"/>
                  </a:lnTo>
                  <a:lnTo>
                    <a:pt x="190654" y="302516"/>
                  </a:lnTo>
                  <a:lnTo>
                    <a:pt x="188112" y="302516"/>
                  </a:lnTo>
                  <a:lnTo>
                    <a:pt x="188112" y="299974"/>
                  </a:lnTo>
                  <a:lnTo>
                    <a:pt x="185571" y="297431"/>
                  </a:lnTo>
                  <a:lnTo>
                    <a:pt x="185571" y="294890"/>
                  </a:lnTo>
                  <a:lnTo>
                    <a:pt x="185571" y="292347"/>
                  </a:lnTo>
                  <a:lnTo>
                    <a:pt x="183028" y="292347"/>
                  </a:lnTo>
                  <a:lnTo>
                    <a:pt x="183028" y="289805"/>
                  </a:lnTo>
                  <a:lnTo>
                    <a:pt x="183028" y="289805"/>
                  </a:lnTo>
                  <a:lnTo>
                    <a:pt x="183028" y="287263"/>
                  </a:lnTo>
                  <a:lnTo>
                    <a:pt x="183028" y="284720"/>
                  </a:lnTo>
                  <a:lnTo>
                    <a:pt x="183028" y="287263"/>
                  </a:lnTo>
                  <a:lnTo>
                    <a:pt x="185571" y="287263"/>
                  </a:lnTo>
                  <a:lnTo>
                    <a:pt x="188112" y="287263"/>
                  </a:lnTo>
                  <a:lnTo>
                    <a:pt x="188112" y="289805"/>
                  </a:lnTo>
                  <a:lnTo>
                    <a:pt x="190654" y="289805"/>
                  </a:lnTo>
                  <a:lnTo>
                    <a:pt x="190654" y="292347"/>
                  </a:lnTo>
                  <a:lnTo>
                    <a:pt x="193196" y="292347"/>
                  </a:lnTo>
                  <a:lnTo>
                    <a:pt x="193196" y="294890"/>
                  </a:lnTo>
                  <a:lnTo>
                    <a:pt x="195739" y="294890"/>
                  </a:lnTo>
                  <a:lnTo>
                    <a:pt x="193196" y="294890"/>
                  </a:lnTo>
                  <a:lnTo>
                    <a:pt x="195739" y="294890"/>
                  </a:lnTo>
                  <a:lnTo>
                    <a:pt x="193196" y="294890"/>
                  </a:lnTo>
                  <a:lnTo>
                    <a:pt x="195739" y="294890"/>
                  </a:lnTo>
                  <a:lnTo>
                    <a:pt x="193196" y="294890"/>
                  </a:lnTo>
                  <a:lnTo>
                    <a:pt x="195739" y="294890"/>
                  </a:lnTo>
                  <a:lnTo>
                    <a:pt x="193196" y="294890"/>
                  </a:lnTo>
                  <a:lnTo>
                    <a:pt x="193196" y="292347"/>
                  </a:lnTo>
                  <a:lnTo>
                    <a:pt x="193196" y="294890"/>
                  </a:lnTo>
                  <a:lnTo>
                    <a:pt x="193196" y="292347"/>
                  </a:lnTo>
                  <a:lnTo>
                    <a:pt x="193196" y="289805"/>
                  </a:lnTo>
                  <a:lnTo>
                    <a:pt x="195739" y="289805"/>
                  </a:lnTo>
                  <a:lnTo>
                    <a:pt x="195739" y="292347"/>
                  </a:lnTo>
                  <a:lnTo>
                    <a:pt x="195739" y="289805"/>
                  </a:lnTo>
                  <a:lnTo>
                    <a:pt x="193196" y="289805"/>
                  </a:lnTo>
                  <a:lnTo>
                    <a:pt x="193196" y="287263"/>
                  </a:lnTo>
                  <a:lnTo>
                    <a:pt x="190654" y="287263"/>
                  </a:lnTo>
                  <a:lnTo>
                    <a:pt x="193196" y="287263"/>
                  </a:lnTo>
                  <a:lnTo>
                    <a:pt x="190654" y="287263"/>
                  </a:lnTo>
                  <a:lnTo>
                    <a:pt x="193196" y="284720"/>
                  </a:lnTo>
                  <a:lnTo>
                    <a:pt x="193196" y="287263"/>
                  </a:lnTo>
                  <a:lnTo>
                    <a:pt x="193196" y="284720"/>
                  </a:lnTo>
                  <a:lnTo>
                    <a:pt x="190654" y="284720"/>
                  </a:lnTo>
                  <a:lnTo>
                    <a:pt x="190654" y="282179"/>
                  </a:lnTo>
                  <a:lnTo>
                    <a:pt x="193196" y="282179"/>
                  </a:lnTo>
                  <a:lnTo>
                    <a:pt x="190654" y="282179"/>
                  </a:lnTo>
                  <a:lnTo>
                    <a:pt x="193196" y="282179"/>
                  </a:lnTo>
                  <a:lnTo>
                    <a:pt x="193196" y="279637"/>
                  </a:lnTo>
                  <a:lnTo>
                    <a:pt x="193196" y="282179"/>
                  </a:lnTo>
                  <a:close/>
                  <a:moveTo>
                    <a:pt x="143626" y="205914"/>
                  </a:moveTo>
                  <a:lnTo>
                    <a:pt x="143626" y="208456"/>
                  </a:lnTo>
                  <a:lnTo>
                    <a:pt x="143626" y="205914"/>
                  </a:lnTo>
                  <a:lnTo>
                    <a:pt x="143626" y="208456"/>
                  </a:lnTo>
                  <a:lnTo>
                    <a:pt x="141085" y="208456"/>
                  </a:lnTo>
                  <a:lnTo>
                    <a:pt x="143626" y="208456"/>
                  </a:lnTo>
                  <a:lnTo>
                    <a:pt x="143626" y="205914"/>
                  </a:lnTo>
                  <a:lnTo>
                    <a:pt x="143626" y="203372"/>
                  </a:lnTo>
                  <a:lnTo>
                    <a:pt x="143626" y="205914"/>
                  </a:lnTo>
                  <a:close/>
                  <a:moveTo>
                    <a:pt x="141085" y="198287"/>
                  </a:moveTo>
                  <a:lnTo>
                    <a:pt x="143626" y="198287"/>
                  </a:lnTo>
                  <a:lnTo>
                    <a:pt x="143626" y="200830"/>
                  </a:lnTo>
                  <a:lnTo>
                    <a:pt x="141085" y="198287"/>
                  </a:lnTo>
                  <a:lnTo>
                    <a:pt x="141085" y="200830"/>
                  </a:lnTo>
                  <a:lnTo>
                    <a:pt x="141085" y="198287"/>
                  </a:lnTo>
                  <a:lnTo>
                    <a:pt x="141085" y="200830"/>
                  </a:lnTo>
                  <a:lnTo>
                    <a:pt x="138542" y="200830"/>
                  </a:lnTo>
                  <a:lnTo>
                    <a:pt x="138542" y="198287"/>
                  </a:lnTo>
                  <a:lnTo>
                    <a:pt x="138542" y="195745"/>
                  </a:lnTo>
                  <a:lnTo>
                    <a:pt x="138542" y="193204"/>
                  </a:lnTo>
                  <a:lnTo>
                    <a:pt x="141085" y="193204"/>
                  </a:lnTo>
                  <a:lnTo>
                    <a:pt x="141085" y="195745"/>
                  </a:lnTo>
                  <a:lnTo>
                    <a:pt x="141085" y="198287"/>
                  </a:lnTo>
                  <a:close/>
                  <a:moveTo>
                    <a:pt x="122019" y="189390"/>
                  </a:moveTo>
                  <a:lnTo>
                    <a:pt x="124561" y="189390"/>
                  </a:lnTo>
                  <a:lnTo>
                    <a:pt x="124561" y="191932"/>
                  </a:lnTo>
                  <a:lnTo>
                    <a:pt x="124561" y="189390"/>
                  </a:lnTo>
                  <a:lnTo>
                    <a:pt x="127103" y="189390"/>
                  </a:lnTo>
                  <a:lnTo>
                    <a:pt x="127103" y="191932"/>
                  </a:lnTo>
                  <a:lnTo>
                    <a:pt x="124561" y="191932"/>
                  </a:lnTo>
                  <a:lnTo>
                    <a:pt x="127103" y="191932"/>
                  </a:lnTo>
                  <a:lnTo>
                    <a:pt x="124561" y="191932"/>
                  </a:lnTo>
                  <a:lnTo>
                    <a:pt x="127103" y="191932"/>
                  </a:lnTo>
                  <a:lnTo>
                    <a:pt x="127103" y="194474"/>
                  </a:lnTo>
                  <a:lnTo>
                    <a:pt x="127103" y="197017"/>
                  </a:lnTo>
                  <a:lnTo>
                    <a:pt x="127103" y="194474"/>
                  </a:lnTo>
                  <a:lnTo>
                    <a:pt x="127103" y="197017"/>
                  </a:lnTo>
                  <a:lnTo>
                    <a:pt x="127103" y="194474"/>
                  </a:lnTo>
                  <a:lnTo>
                    <a:pt x="127103" y="197017"/>
                  </a:lnTo>
                  <a:lnTo>
                    <a:pt x="129645" y="197017"/>
                  </a:lnTo>
                  <a:lnTo>
                    <a:pt x="127103" y="197017"/>
                  </a:lnTo>
                  <a:lnTo>
                    <a:pt x="129645" y="197017"/>
                  </a:lnTo>
                  <a:lnTo>
                    <a:pt x="127103" y="197017"/>
                  </a:lnTo>
                  <a:lnTo>
                    <a:pt x="127103" y="194474"/>
                  </a:lnTo>
                  <a:lnTo>
                    <a:pt x="129645" y="194474"/>
                  </a:lnTo>
                  <a:lnTo>
                    <a:pt x="129645" y="197017"/>
                  </a:lnTo>
                  <a:lnTo>
                    <a:pt x="129645" y="194474"/>
                  </a:lnTo>
                  <a:lnTo>
                    <a:pt x="129645" y="197017"/>
                  </a:lnTo>
                  <a:lnTo>
                    <a:pt x="129645" y="199559"/>
                  </a:lnTo>
                  <a:lnTo>
                    <a:pt x="132187" y="199559"/>
                  </a:lnTo>
                  <a:lnTo>
                    <a:pt x="132187" y="197017"/>
                  </a:lnTo>
                  <a:lnTo>
                    <a:pt x="132187" y="199559"/>
                  </a:lnTo>
                  <a:lnTo>
                    <a:pt x="132187" y="197017"/>
                  </a:lnTo>
                  <a:lnTo>
                    <a:pt x="134729" y="197017"/>
                  </a:lnTo>
                  <a:lnTo>
                    <a:pt x="134729" y="199559"/>
                  </a:lnTo>
                  <a:lnTo>
                    <a:pt x="132187" y="199559"/>
                  </a:lnTo>
                  <a:lnTo>
                    <a:pt x="134729" y="199559"/>
                  </a:lnTo>
                  <a:lnTo>
                    <a:pt x="134729" y="202101"/>
                  </a:lnTo>
                  <a:lnTo>
                    <a:pt x="134729" y="204643"/>
                  </a:lnTo>
                  <a:lnTo>
                    <a:pt x="134729" y="207185"/>
                  </a:lnTo>
                  <a:lnTo>
                    <a:pt x="137271" y="207185"/>
                  </a:lnTo>
                  <a:lnTo>
                    <a:pt x="137271" y="209727"/>
                  </a:lnTo>
                  <a:lnTo>
                    <a:pt x="139813" y="209727"/>
                  </a:lnTo>
                  <a:lnTo>
                    <a:pt x="137271" y="209727"/>
                  </a:lnTo>
                  <a:lnTo>
                    <a:pt x="137271" y="212270"/>
                  </a:lnTo>
                  <a:lnTo>
                    <a:pt x="137271" y="209727"/>
                  </a:lnTo>
                  <a:lnTo>
                    <a:pt x="134729" y="209727"/>
                  </a:lnTo>
                  <a:lnTo>
                    <a:pt x="134729" y="207185"/>
                  </a:lnTo>
                  <a:lnTo>
                    <a:pt x="132187" y="207185"/>
                  </a:lnTo>
                  <a:lnTo>
                    <a:pt x="129645" y="207185"/>
                  </a:lnTo>
                  <a:lnTo>
                    <a:pt x="132187" y="207185"/>
                  </a:lnTo>
                  <a:lnTo>
                    <a:pt x="132187" y="209727"/>
                  </a:lnTo>
                  <a:lnTo>
                    <a:pt x="129645" y="209727"/>
                  </a:lnTo>
                  <a:lnTo>
                    <a:pt x="129645" y="212270"/>
                  </a:lnTo>
                  <a:lnTo>
                    <a:pt x="129645" y="214811"/>
                  </a:lnTo>
                  <a:lnTo>
                    <a:pt x="132187" y="214811"/>
                  </a:lnTo>
                  <a:lnTo>
                    <a:pt x="132187" y="217354"/>
                  </a:lnTo>
                  <a:lnTo>
                    <a:pt x="129645" y="217354"/>
                  </a:lnTo>
                  <a:lnTo>
                    <a:pt x="132187" y="217354"/>
                  </a:lnTo>
                  <a:lnTo>
                    <a:pt x="129645" y="217354"/>
                  </a:lnTo>
                  <a:lnTo>
                    <a:pt x="132187" y="217354"/>
                  </a:lnTo>
                  <a:lnTo>
                    <a:pt x="132187" y="219896"/>
                  </a:lnTo>
                  <a:lnTo>
                    <a:pt x="134729" y="219896"/>
                  </a:lnTo>
                  <a:lnTo>
                    <a:pt x="134729" y="222438"/>
                  </a:lnTo>
                  <a:lnTo>
                    <a:pt x="134729" y="219896"/>
                  </a:lnTo>
                  <a:lnTo>
                    <a:pt x="134729" y="222438"/>
                  </a:lnTo>
                  <a:lnTo>
                    <a:pt x="134729" y="224981"/>
                  </a:lnTo>
                  <a:lnTo>
                    <a:pt x="137271" y="224981"/>
                  </a:lnTo>
                  <a:lnTo>
                    <a:pt x="134729" y="224981"/>
                  </a:lnTo>
                  <a:lnTo>
                    <a:pt x="137271" y="224981"/>
                  </a:lnTo>
                  <a:lnTo>
                    <a:pt x="134729" y="224981"/>
                  </a:lnTo>
                  <a:lnTo>
                    <a:pt x="134729" y="227522"/>
                  </a:lnTo>
                  <a:lnTo>
                    <a:pt x="137271" y="227522"/>
                  </a:lnTo>
                  <a:lnTo>
                    <a:pt x="134729" y="227522"/>
                  </a:lnTo>
                  <a:lnTo>
                    <a:pt x="137271" y="227522"/>
                  </a:lnTo>
                  <a:lnTo>
                    <a:pt x="137271" y="224981"/>
                  </a:lnTo>
                  <a:lnTo>
                    <a:pt x="137271" y="227522"/>
                  </a:lnTo>
                  <a:lnTo>
                    <a:pt x="139813" y="227522"/>
                  </a:lnTo>
                  <a:lnTo>
                    <a:pt x="137271" y="227522"/>
                  </a:lnTo>
                  <a:lnTo>
                    <a:pt x="139813" y="227522"/>
                  </a:lnTo>
                  <a:lnTo>
                    <a:pt x="139813" y="224981"/>
                  </a:lnTo>
                  <a:lnTo>
                    <a:pt x="139813" y="227522"/>
                  </a:lnTo>
                  <a:lnTo>
                    <a:pt x="142355" y="227522"/>
                  </a:lnTo>
                  <a:lnTo>
                    <a:pt x="144898" y="227522"/>
                  </a:lnTo>
                  <a:lnTo>
                    <a:pt x="142355" y="227522"/>
                  </a:lnTo>
                  <a:lnTo>
                    <a:pt x="142355" y="230064"/>
                  </a:lnTo>
                  <a:lnTo>
                    <a:pt x="144898" y="230064"/>
                  </a:lnTo>
                  <a:lnTo>
                    <a:pt x="144898" y="232607"/>
                  </a:lnTo>
                  <a:lnTo>
                    <a:pt x="144898" y="226251"/>
                  </a:lnTo>
                  <a:lnTo>
                    <a:pt x="144898" y="228794"/>
                  </a:lnTo>
                  <a:lnTo>
                    <a:pt x="147440" y="228794"/>
                  </a:lnTo>
                  <a:lnTo>
                    <a:pt x="144898" y="228794"/>
                  </a:lnTo>
                  <a:lnTo>
                    <a:pt x="147440" y="228794"/>
                  </a:lnTo>
                  <a:lnTo>
                    <a:pt x="147440" y="231336"/>
                  </a:lnTo>
                  <a:lnTo>
                    <a:pt x="149981" y="231336"/>
                  </a:lnTo>
                  <a:lnTo>
                    <a:pt x="149981" y="233877"/>
                  </a:lnTo>
                  <a:lnTo>
                    <a:pt x="147440" y="236420"/>
                  </a:lnTo>
                  <a:lnTo>
                    <a:pt x="149981" y="236420"/>
                  </a:lnTo>
                  <a:lnTo>
                    <a:pt x="149981" y="238962"/>
                  </a:lnTo>
                  <a:lnTo>
                    <a:pt x="147440" y="238962"/>
                  </a:lnTo>
                  <a:lnTo>
                    <a:pt x="149981" y="238962"/>
                  </a:lnTo>
                  <a:lnTo>
                    <a:pt x="147440" y="238962"/>
                  </a:lnTo>
                  <a:lnTo>
                    <a:pt x="147440" y="241504"/>
                  </a:lnTo>
                  <a:lnTo>
                    <a:pt x="147440" y="238962"/>
                  </a:lnTo>
                  <a:lnTo>
                    <a:pt x="149981" y="238962"/>
                  </a:lnTo>
                  <a:lnTo>
                    <a:pt x="149981" y="241504"/>
                  </a:lnTo>
                  <a:lnTo>
                    <a:pt x="147440" y="241504"/>
                  </a:lnTo>
                  <a:lnTo>
                    <a:pt x="149981" y="241504"/>
                  </a:lnTo>
                  <a:lnTo>
                    <a:pt x="149981" y="238962"/>
                  </a:lnTo>
                  <a:lnTo>
                    <a:pt x="152523" y="238962"/>
                  </a:lnTo>
                  <a:lnTo>
                    <a:pt x="152523" y="241504"/>
                  </a:lnTo>
                  <a:lnTo>
                    <a:pt x="152523" y="244047"/>
                  </a:lnTo>
                  <a:lnTo>
                    <a:pt x="152523" y="246588"/>
                  </a:lnTo>
                  <a:lnTo>
                    <a:pt x="152523" y="244047"/>
                  </a:lnTo>
                  <a:lnTo>
                    <a:pt x="152523" y="246588"/>
                  </a:lnTo>
                  <a:lnTo>
                    <a:pt x="152523" y="249131"/>
                  </a:lnTo>
                  <a:lnTo>
                    <a:pt x="149981" y="249131"/>
                  </a:lnTo>
                  <a:lnTo>
                    <a:pt x="152523" y="249131"/>
                  </a:lnTo>
                  <a:lnTo>
                    <a:pt x="155066" y="249131"/>
                  </a:lnTo>
                  <a:lnTo>
                    <a:pt x="155066" y="251673"/>
                  </a:lnTo>
                  <a:lnTo>
                    <a:pt x="157608" y="251673"/>
                  </a:lnTo>
                  <a:lnTo>
                    <a:pt x="157608" y="254215"/>
                  </a:lnTo>
                  <a:lnTo>
                    <a:pt x="157608" y="251673"/>
                  </a:lnTo>
                  <a:lnTo>
                    <a:pt x="160150" y="251673"/>
                  </a:lnTo>
                  <a:lnTo>
                    <a:pt x="160150" y="254215"/>
                  </a:lnTo>
                  <a:lnTo>
                    <a:pt x="155066" y="254215"/>
                  </a:lnTo>
                  <a:lnTo>
                    <a:pt x="155066" y="256757"/>
                  </a:lnTo>
                  <a:lnTo>
                    <a:pt x="155066" y="259299"/>
                  </a:lnTo>
                  <a:lnTo>
                    <a:pt x="157608" y="259299"/>
                  </a:lnTo>
                  <a:lnTo>
                    <a:pt x="155066" y="259299"/>
                  </a:lnTo>
                  <a:lnTo>
                    <a:pt x="155066" y="261841"/>
                  </a:lnTo>
                  <a:lnTo>
                    <a:pt x="155066" y="259299"/>
                  </a:lnTo>
                  <a:lnTo>
                    <a:pt x="155066" y="261841"/>
                  </a:lnTo>
                  <a:lnTo>
                    <a:pt x="155066" y="264384"/>
                  </a:lnTo>
                  <a:lnTo>
                    <a:pt x="155066" y="266926"/>
                  </a:lnTo>
                  <a:lnTo>
                    <a:pt x="155066" y="269468"/>
                  </a:lnTo>
                  <a:lnTo>
                    <a:pt x="157608" y="269468"/>
                  </a:lnTo>
                  <a:lnTo>
                    <a:pt x="155066" y="269468"/>
                  </a:lnTo>
                  <a:lnTo>
                    <a:pt x="157608" y="269468"/>
                  </a:lnTo>
                  <a:lnTo>
                    <a:pt x="157608" y="272010"/>
                  </a:lnTo>
                  <a:lnTo>
                    <a:pt x="155066" y="272010"/>
                  </a:lnTo>
                  <a:lnTo>
                    <a:pt x="152523" y="272010"/>
                  </a:lnTo>
                  <a:lnTo>
                    <a:pt x="149981" y="272010"/>
                  </a:lnTo>
                  <a:lnTo>
                    <a:pt x="147440" y="269468"/>
                  </a:lnTo>
                  <a:lnTo>
                    <a:pt x="144898" y="269468"/>
                  </a:lnTo>
                  <a:lnTo>
                    <a:pt x="144898" y="266926"/>
                  </a:lnTo>
                  <a:lnTo>
                    <a:pt x="142355" y="264384"/>
                  </a:lnTo>
                  <a:lnTo>
                    <a:pt x="139813" y="261841"/>
                  </a:lnTo>
                  <a:lnTo>
                    <a:pt x="137271" y="259299"/>
                  </a:lnTo>
                  <a:lnTo>
                    <a:pt x="137271" y="256757"/>
                  </a:lnTo>
                  <a:lnTo>
                    <a:pt x="134729" y="256757"/>
                  </a:lnTo>
                  <a:lnTo>
                    <a:pt x="134729" y="251673"/>
                  </a:lnTo>
                  <a:lnTo>
                    <a:pt x="132187" y="249131"/>
                  </a:lnTo>
                  <a:lnTo>
                    <a:pt x="129645" y="246588"/>
                  </a:lnTo>
                  <a:lnTo>
                    <a:pt x="129645" y="246588"/>
                  </a:lnTo>
                  <a:lnTo>
                    <a:pt x="127103" y="246588"/>
                  </a:lnTo>
                  <a:lnTo>
                    <a:pt x="124561" y="246588"/>
                  </a:lnTo>
                  <a:lnTo>
                    <a:pt x="124561" y="244047"/>
                  </a:lnTo>
                  <a:lnTo>
                    <a:pt x="124561" y="241504"/>
                  </a:lnTo>
                  <a:lnTo>
                    <a:pt x="124561" y="238962"/>
                  </a:lnTo>
                  <a:lnTo>
                    <a:pt x="122019" y="238962"/>
                  </a:lnTo>
                  <a:lnTo>
                    <a:pt x="119477" y="236420"/>
                  </a:lnTo>
                  <a:lnTo>
                    <a:pt x="119477" y="233877"/>
                  </a:lnTo>
                  <a:lnTo>
                    <a:pt x="119477" y="231336"/>
                  </a:lnTo>
                  <a:lnTo>
                    <a:pt x="119477" y="228794"/>
                  </a:lnTo>
                  <a:lnTo>
                    <a:pt x="122019" y="228794"/>
                  </a:lnTo>
                  <a:lnTo>
                    <a:pt x="122019" y="226251"/>
                  </a:lnTo>
                  <a:lnTo>
                    <a:pt x="122019" y="226251"/>
                  </a:lnTo>
                  <a:lnTo>
                    <a:pt x="122019" y="223709"/>
                  </a:lnTo>
                  <a:lnTo>
                    <a:pt x="122019" y="221167"/>
                  </a:lnTo>
                  <a:lnTo>
                    <a:pt x="119477" y="218625"/>
                  </a:lnTo>
                  <a:lnTo>
                    <a:pt x="116935" y="216083"/>
                  </a:lnTo>
                  <a:lnTo>
                    <a:pt x="114393" y="213541"/>
                  </a:lnTo>
                  <a:lnTo>
                    <a:pt x="114393" y="210998"/>
                  </a:lnTo>
                  <a:lnTo>
                    <a:pt x="114393" y="205914"/>
                  </a:lnTo>
                  <a:lnTo>
                    <a:pt x="116935" y="205914"/>
                  </a:lnTo>
                  <a:lnTo>
                    <a:pt x="116935" y="203372"/>
                  </a:lnTo>
                  <a:lnTo>
                    <a:pt x="116935" y="200830"/>
                  </a:lnTo>
                  <a:lnTo>
                    <a:pt x="119477" y="198287"/>
                  </a:lnTo>
                  <a:lnTo>
                    <a:pt x="119477" y="195745"/>
                  </a:lnTo>
                  <a:lnTo>
                    <a:pt x="122019" y="195745"/>
                  </a:lnTo>
                  <a:lnTo>
                    <a:pt x="122019" y="193204"/>
                  </a:lnTo>
                  <a:lnTo>
                    <a:pt x="122019" y="190661"/>
                  </a:lnTo>
                  <a:lnTo>
                    <a:pt x="119477" y="190661"/>
                  </a:lnTo>
                  <a:lnTo>
                    <a:pt x="122019" y="190661"/>
                  </a:lnTo>
                  <a:lnTo>
                    <a:pt x="122019" y="188119"/>
                  </a:lnTo>
                  <a:lnTo>
                    <a:pt x="122019" y="189390"/>
                  </a:lnTo>
                  <a:close/>
                  <a:moveTo>
                    <a:pt x="138542" y="189390"/>
                  </a:moveTo>
                  <a:lnTo>
                    <a:pt x="138542" y="191932"/>
                  </a:lnTo>
                  <a:lnTo>
                    <a:pt x="138542" y="194474"/>
                  </a:lnTo>
                  <a:lnTo>
                    <a:pt x="136000" y="194474"/>
                  </a:lnTo>
                  <a:lnTo>
                    <a:pt x="136000" y="191932"/>
                  </a:lnTo>
                  <a:lnTo>
                    <a:pt x="136000" y="189390"/>
                  </a:lnTo>
                  <a:lnTo>
                    <a:pt x="138542" y="189390"/>
                  </a:lnTo>
                  <a:close/>
                  <a:moveTo>
                    <a:pt x="48299" y="115668"/>
                  </a:moveTo>
                  <a:lnTo>
                    <a:pt x="50841" y="115668"/>
                  </a:lnTo>
                  <a:lnTo>
                    <a:pt x="48299" y="115668"/>
                  </a:lnTo>
                  <a:lnTo>
                    <a:pt x="48299" y="118210"/>
                  </a:lnTo>
                  <a:lnTo>
                    <a:pt x="50841" y="120752"/>
                  </a:lnTo>
                  <a:lnTo>
                    <a:pt x="50841" y="123294"/>
                  </a:lnTo>
                  <a:lnTo>
                    <a:pt x="50841" y="125836"/>
                  </a:lnTo>
                  <a:lnTo>
                    <a:pt x="48299" y="125836"/>
                  </a:lnTo>
                  <a:lnTo>
                    <a:pt x="45757" y="125836"/>
                  </a:lnTo>
                  <a:lnTo>
                    <a:pt x="45757" y="123294"/>
                  </a:lnTo>
                  <a:lnTo>
                    <a:pt x="45757" y="120752"/>
                  </a:lnTo>
                  <a:lnTo>
                    <a:pt x="45757" y="118210"/>
                  </a:lnTo>
                  <a:lnTo>
                    <a:pt x="43215" y="118210"/>
                  </a:lnTo>
                  <a:lnTo>
                    <a:pt x="40673" y="115668"/>
                  </a:lnTo>
                  <a:lnTo>
                    <a:pt x="43215" y="115668"/>
                  </a:lnTo>
                  <a:lnTo>
                    <a:pt x="45757" y="115668"/>
                  </a:lnTo>
                  <a:lnTo>
                    <a:pt x="45757" y="118210"/>
                  </a:lnTo>
                  <a:lnTo>
                    <a:pt x="45757" y="115668"/>
                  </a:lnTo>
                  <a:lnTo>
                    <a:pt x="45757" y="113125"/>
                  </a:lnTo>
                  <a:lnTo>
                    <a:pt x="48299" y="113125"/>
                  </a:lnTo>
                  <a:lnTo>
                    <a:pt x="48299" y="115668"/>
                  </a:lnTo>
                  <a:close/>
                  <a:moveTo>
                    <a:pt x="15252" y="2542"/>
                  </a:moveTo>
                  <a:lnTo>
                    <a:pt x="15252" y="5084"/>
                  </a:lnTo>
                  <a:lnTo>
                    <a:pt x="17795" y="5084"/>
                  </a:lnTo>
                  <a:lnTo>
                    <a:pt x="17795" y="7626"/>
                  </a:lnTo>
                  <a:lnTo>
                    <a:pt x="17795" y="10168"/>
                  </a:lnTo>
                  <a:lnTo>
                    <a:pt x="17795" y="12711"/>
                  </a:lnTo>
                  <a:lnTo>
                    <a:pt x="17795" y="15253"/>
                  </a:lnTo>
                  <a:lnTo>
                    <a:pt x="17795" y="17795"/>
                  </a:lnTo>
                  <a:lnTo>
                    <a:pt x="17795" y="20337"/>
                  </a:lnTo>
                  <a:lnTo>
                    <a:pt x="20337" y="20337"/>
                  </a:lnTo>
                  <a:lnTo>
                    <a:pt x="20337" y="22879"/>
                  </a:lnTo>
                  <a:lnTo>
                    <a:pt x="20337" y="25422"/>
                  </a:lnTo>
                  <a:lnTo>
                    <a:pt x="22878" y="25422"/>
                  </a:lnTo>
                  <a:lnTo>
                    <a:pt x="22878" y="27964"/>
                  </a:lnTo>
                  <a:lnTo>
                    <a:pt x="22878" y="30505"/>
                  </a:lnTo>
                  <a:lnTo>
                    <a:pt x="20337" y="30505"/>
                  </a:lnTo>
                  <a:lnTo>
                    <a:pt x="20337" y="33048"/>
                  </a:lnTo>
                  <a:lnTo>
                    <a:pt x="22878" y="33048"/>
                  </a:lnTo>
                  <a:lnTo>
                    <a:pt x="22878" y="35590"/>
                  </a:lnTo>
                  <a:lnTo>
                    <a:pt x="22878" y="38132"/>
                  </a:lnTo>
                  <a:lnTo>
                    <a:pt x="20337" y="38132"/>
                  </a:lnTo>
                  <a:lnTo>
                    <a:pt x="20337" y="40675"/>
                  </a:lnTo>
                  <a:lnTo>
                    <a:pt x="20337" y="43216"/>
                  </a:lnTo>
                  <a:lnTo>
                    <a:pt x="20337" y="45758"/>
                  </a:lnTo>
                  <a:lnTo>
                    <a:pt x="22878" y="45758"/>
                  </a:lnTo>
                  <a:lnTo>
                    <a:pt x="22878" y="48301"/>
                  </a:lnTo>
                  <a:lnTo>
                    <a:pt x="22878" y="50843"/>
                  </a:lnTo>
                  <a:lnTo>
                    <a:pt x="22878" y="48301"/>
                  </a:lnTo>
                  <a:lnTo>
                    <a:pt x="22878" y="50843"/>
                  </a:lnTo>
                  <a:lnTo>
                    <a:pt x="25421" y="50843"/>
                  </a:lnTo>
                  <a:lnTo>
                    <a:pt x="25421" y="53385"/>
                  </a:lnTo>
                  <a:lnTo>
                    <a:pt x="25421" y="55927"/>
                  </a:lnTo>
                  <a:lnTo>
                    <a:pt x="27963" y="55927"/>
                  </a:lnTo>
                  <a:lnTo>
                    <a:pt x="27963" y="58469"/>
                  </a:lnTo>
                  <a:lnTo>
                    <a:pt x="30505" y="58469"/>
                  </a:lnTo>
                  <a:lnTo>
                    <a:pt x="30505" y="61011"/>
                  </a:lnTo>
                  <a:lnTo>
                    <a:pt x="33047" y="61011"/>
                  </a:lnTo>
                  <a:lnTo>
                    <a:pt x="33047" y="63554"/>
                  </a:lnTo>
                  <a:lnTo>
                    <a:pt x="33047" y="66096"/>
                  </a:lnTo>
                  <a:lnTo>
                    <a:pt x="33047" y="68638"/>
                  </a:lnTo>
                  <a:lnTo>
                    <a:pt x="33047" y="66096"/>
                  </a:lnTo>
                  <a:lnTo>
                    <a:pt x="35589" y="66096"/>
                  </a:lnTo>
                  <a:lnTo>
                    <a:pt x="35589" y="63554"/>
                  </a:lnTo>
                  <a:lnTo>
                    <a:pt x="35589" y="66096"/>
                  </a:lnTo>
                  <a:lnTo>
                    <a:pt x="38131" y="66096"/>
                  </a:lnTo>
                  <a:lnTo>
                    <a:pt x="38131" y="63554"/>
                  </a:lnTo>
                  <a:lnTo>
                    <a:pt x="38131" y="66096"/>
                  </a:lnTo>
                  <a:lnTo>
                    <a:pt x="40673" y="66096"/>
                  </a:lnTo>
                  <a:lnTo>
                    <a:pt x="38131" y="66096"/>
                  </a:lnTo>
                  <a:lnTo>
                    <a:pt x="38131" y="68638"/>
                  </a:lnTo>
                  <a:lnTo>
                    <a:pt x="38131" y="71180"/>
                  </a:lnTo>
                  <a:lnTo>
                    <a:pt x="38131" y="73722"/>
                  </a:lnTo>
                  <a:lnTo>
                    <a:pt x="38131" y="76265"/>
                  </a:lnTo>
                  <a:lnTo>
                    <a:pt x="40673" y="76265"/>
                  </a:lnTo>
                  <a:lnTo>
                    <a:pt x="40673" y="78807"/>
                  </a:lnTo>
                  <a:lnTo>
                    <a:pt x="40673" y="81348"/>
                  </a:lnTo>
                  <a:lnTo>
                    <a:pt x="40673" y="83891"/>
                  </a:lnTo>
                  <a:lnTo>
                    <a:pt x="40673" y="86433"/>
                  </a:lnTo>
                  <a:lnTo>
                    <a:pt x="43215" y="86433"/>
                  </a:lnTo>
                  <a:lnTo>
                    <a:pt x="43215" y="88975"/>
                  </a:lnTo>
                  <a:lnTo>
                    <a:pt x="43215" y="91518"/>
                  </a:lnTo>
                  <a:lnTo>
                    <a:pt x="43215" y="94059"/>
                  </a:lnTo>
                  <a:lnTo>
                    <a:pt x="45757" y="94059"/>
                  </a:lnTo>
                  <a:lnTo>
                    <a:pt x="45757" y="96601"/>
                  </a:lnTo>
                  <a:lnTo>
                    <a:pt x="45757" y="99144"/>
                  </a:lnTo>
                  <a:lnTo>
                    <a:pt x="45757" y="101686"/>
                  </a:lnTo>
                  <a:lnTo>
                    <a:pt x="45757" y="104228"/>
                  </a:lnTo>
                  <a:lnTo>
                    <a:pt x="45757" y="106770"/>
                  </a:lnTo>
                  <a:lnTo>
                    <a:pt x="45757" y="109312"/>
                  </a:lnTo>
                  <a:lnTo>
                    <a:pt x="45757" y="111854"/>
                  </a:lnTo>
                  <a:lnTo>
                    <a:pt x="45757" y="114397"/>
                  </a:lnTo>
                  <a:lnTo>
                    <a:pt x="40673" y="114397"/>
                  </a:lnTo>
                  <a:lnTo>
                    <a:pt x="40673" y="116939"/>
                  </a:lnTo>
                  <a:lnTo>
                    <a:pt x="40673" y="119481"/>
                  </a:lnTo>
                  <a:lnTo>
                    <a:pt x="38131" y="119481"/>
                  </a:lnTo>
                  <a:lnTo>
                    <a:pt x="40673" y="119481"/>
                  </a:lnTo>
                  <a:lnTo>
                    <a:pt x="38131" y="122023"/>
                  </a:lnTo>
                  <a:lnTo>
                    <a:pt x="38131" y="124565"/>
                  </a:lnTo>
                  <a:lnTo>
                    <a:pt x="40673" y="127108"/>
                  </a:lnTo>
                  <a:lnTo>
                    <a:pt x="38131" y="127108"/>
                  </a:lnTo>
                  <a:lnTo>
                    <a:pt x="40673" y="127108"/>
                  </a:lnTo>
                  <a:lnTo>
                    <a:pt x="40673" y="129650"/>
                  </a:lnTo>
                  <a:lnTo>
                    <a:pt x="43215" y="129650"/>
                  </a:lnTo>
                  <a:lnTo>
                    <a:pt x="43215" y="132191"/>
                  </a:lnTo>
                  <a:lnTo>
                    <a:pt x="43215" y="134734"/>
                  </a:lnTo>
                  <a:lnTo>
                    <a:pt x="43215" y="132191"/>
                  </a:lnTo>
                  <a:lnTo>
                    <a:pt x="43215" y="134734"/>
                  </a:lnTo>
                  <a:lnTo>
                    <a:pt x="45757" y="134734"/>
                  </a:lnTo>
                  <a:lnTo>
                    <a:pt x="45757" y="137276"/>
                  </a:lnTo>
                  <a:lnTo>
                    <a:pt x="45757" y="134734"/>
                  </a:lnTo>
                  <a:lnTo>
                    <a:pt x="45757" y="137276"/>
                  </a:lnTo>
                  <a:lnTo>
                    <a:pt x="45757" y="139818"/>
                  </a:lnTo>
                  <a:lnTo>
                    <a:pt x="45757" y="124565"/>
                  </a:lnTo>
                  <a:lnTo>
                    <a:pt x="45757" y="127108"/>
                  </a:lnTo>
                  <a:lnTo>
                    <a:pt x="45757" y="124565"/>
                  </a:lnTo>
                  <a:lnTo>
                    <a:pt x="48299" y="124565"/>
                  </a:lnTo>
                  <a:lnTo>
                    <a:pt x="48299" y="127108"/>
                  </a:lnTo>
                  <a:lnTo>
                    <a:pt x="50841" y="127108"/>
                  </a:lnTo>
                  <a:lnTo>
                    <a:pt x="50841" y="129650"/>
                  </a:lnTo>
                  <a:lnTo>
                    <a:pt x="50841" y="132191"/>
                  </a:lnTo>
                  <a:lnTo>
                    <a:pt x="50841" y="134734"/>
                  </a:lnTo>
                  <a:lnTo>
                    <a:pt x="48299" y="134734"/>
                  </a:lnTo>
                  <a:lnTo>
                    <a:pt x="48299" y="137276"/>
                  </a:lnTo>
                  <a:lnTo>
                    <a:pt x="48299" y="139818"/>
                  </a:lnTo>
                  <a:lnTo>
                    <a:pt x="48299" y="142361"/>
                  </a:lnTo>
                  <a:lnTo>
                    <a:pt x="48299" y="144902"/>
                  </a:lnTo>
                  <a:lnTo>
                    <a:pt x="50841" y="144902"/>
                  </a:lnTo>
                  <a:lnTo>
                    <a:pt x="50841" y="147444"/>
                  </a:lnTo>
                  <a:lnTo>
                    <a:pt x="53383" y="147444"/>
                  </a:lnTo>
                  <a:lnTo>
                    <a:pt x="53383" y="149987"/>
                  </a:lnTo>
                  <a:lnTo>
                    <a:pt x="55926" y="149987"/>
                  </a:lnTo>
                  <a:lnTo>
                    <a:pt x="55926" y="152529"/>
                  </a:lnTo>
                  <a:lnTo>
                    <a:pt x="55926" y="155071"/>
                  </a:lnTo>
                  <a:lnTo>
                    <a:pt x="55926" y="157613"/>
                  </a:lnTo>
                  <a:lnTo>
                    <a:pt x="55926" y="160155"/>
                  </a:lnTo>
                  <a:lnTo>
                    <a:pt x="58468" y="160155"/>
                  </a:lnTo>
                  <a:lnTo>
                    <a:pt x="58468" y="162698"/>
                  </a:lnTo>
                  <a:lnTo>
                    <a:pt x="55926" y="162698"/>
                  </a:lnTo>
                  <a:lnTo>
                    <a:pt x="55926" y="165240"/>
                  </a:lnTo>
                  <a:lnTo>
                    <a:pt x="58468" y="165240"/>
                  </a:lnTo>
                  <a:lnTo>
                    <a:pt x="61009" y="165240"/>
                  </a:lnTo>
                  <a:lnTo>
                    <a:pt x="58468" y="167782"/>
                  </a:lnTo>
                  <a:lnTo>
                    <a:pt x="55926" y="167782"/>
                  </a:lnTo>
                  <a:lnTo>
                    <a:pt x="53383" y="165240"/>
                  </a:lnTo>
                  <a:lnTo>
                    <a:pt x="53383" y="162698"/>
                  </a:lnTo>
                  <a:lnTo>
                    <a:pt x="50841" y="160155"/>
                  </a:lnTo>
                  <a:lnTo>
                    <a:pt x="50841" y="157613"/>
                  </a:lnTo>
                  <a:lnTo>
                    <a:pt x="48299" y="157613"/>
                  </a:lnTo>
                  <a:lnTo>
                    <a:pt x="45757" y="155071"/>
                  </a:lnTo>
                  <a:lnTo>
                    <a:pt x="45757" y="149987"/>
                  </a:lnTo>
                  <a:lnTo>
                    <a:pt x="43215" y="149987"/>
                  </a:lnTo>
                  <a:lnTo>
                    <a:pt x="40673" y="147444"/>
                  </a:lnTo>
                  <a:lnTo>
                    <a:pt x="38131" y="147444"/>
                  </a:lnTo>
                  <a:lnTo>
                    <a:pt x="38131" y="144902"/>
                  </a:lnTo>
                  <a:lnTo>
                    <a:pt x="35589" y="144902"/>
                  </a:lnTo>
                  <a:lnTo>
                    <a:pt x="35589" y="142361"/>
                  </a:lnTo>
                  <a:lnTo>
                    <a:pt x="33047" y="139818"/>
                  </a:lnTo>
                  <a:lnTo>
                    <a:pt x="33047" y="137276"/>
                  </a:lnTo>
                  <a:lnTo>
                    <a:pt x="33047" y="134734"/>
                  </a:lnTo>
                  <a:lnTo>
                    <a:pt x="33047" y="132191"/>
                  </a:lnTo>
                  <a:lnTo>
                    <a:pt x="30505" y="129650"/>
                  </a:lnTo>
                  <a:lnTo>
                    <a:pt x="30505" y="127108"/>
                  </a:lnTo>
                  <a:lnTo>
                    <a:pt x="30505" y="124565"/>
                  </a:lnTo>
                  <a:lnTo>
                    <a:pt x="27963" y="124565"/>
                  </a:lnTo>
                  <a:lnTo>
                    <a:pt x="27963" y="124565"/>
                  </a:lnTo>
                  <a:lnTo>
                    <a:pt x="27963" y="122023"/>
                  </a:lnTo>
                  <a:lnTo>
                    <a:pt x="27963" y="119481"/>
                  </a:lnTo>
                  <a:lnTo>
                    <a:pt x="27963" y="116939"/>
                  </a:lnTo>
                  <a:lnTo>
                    <a:pt x="27963" y="114397"/>
                  </a:lnTo>
                  <a:lnTo>
                    <a:pt x="25421" y="111854"/>
                  </a:lnTo>
                  <a:lnTo>
                    <a:pt x="25421" y="109312"/>
                  </a:lnTo>
                  <a:lnTo>
                    <a:pt x="25421" y="106770"/>
                  </a:lnTo>
                  <a:lnTo>
                    <a:pt x="25421" y="104228"/>
                  </a:lnTo>
                  <a:lnTo>
                    <a:pt x="22878" y="101686"/>
                  </a:lnTo>
                  <a:lnTo>
                    <a:pt x="22878" y="99144"/>
                  </a:lnTo>
                  <a:lnTo>
                    <a:pt x="22878" y="99144"/>
                  </a:lnTo>
                  <a:lnTo>
                    <a:pt x="20337" y="96601"/>
                  </a:lnTo>
                  <a:lnTo>
                    <a:pt x="20337" y="94059"/>
                  </a:lnTo>
                  <a:lnTo>
                    <a:pt x="20337" y="91518"/>
                  </a:lnTo>
                  <a:lnTo>
                    <a:pt x="20337" y="88975"/>
                  </a:lnTo>
                  <a:lnTo>
                    <a:pt x="20337" y="86433"/>
                  </a:lnTo>
                  <a:lnTo>
                    <a:pt x="20337" y="83891"/>
                  </a:lnTo>
                  <a:lnTo>
                    <a:pt x="20337" y="81348"/>
                  </a:lnTo>
                  <a:lnTo>
                    <a:pt x="17795" y="78807"/>
                  </a:lnTo>
                  <a:lnTo>
                    <a:pt x="17795" y="76265"/>
                  </a:lnTo>
                  <a:lnTo>
                    <a:pt x="20337" y="73722"/>
                  </a:lnTo>
                  <a:lnTo>
                    <a:pt x="22878" y="71180"/>
                  </a:lnTo>
                  <a:lnTo>
                    <a:pt x="22878" y="68638"/>
                  </a:lnTo>
                  <a:lnTo>
                    <a:pt x="22878" y="66096"/>
                  </a:lnTo>
                  <a:lnTo>
                    <a:pt x="22878" y="63554"/>
                  </a:lnTo>
                  <a:lnTo>
                    <a:pt x="25421" y="61011"/>
                  </a:lnTo>
                  <a:lnTo>
                    <a:pt x="25421" y="58469"/>
                  </a:lnTo>
                  <a:lnTo>
                    <a:pt x="22878" y="55927"/>
                  </a:lnTo>
                  <a:lnTo>
                    <a:pt x="22878" y="53385"/>
                  </a:lnTo>
                  <a:lnTo>
                    <a:pt x="20337" y="53385"/>
                  </a:lnTo>
                  <a:lnTo>
                    <a:pt x="20337" y="50843"/>
                  </a:lnTo>
                  <a:lnTo>
                    <a:pt x="17795" y="48301"/>
                  </a:lnTo>
                  <a:lnTo>
                    <a:pt x="15252" y="48301"/>
                  </a:lnTo>
                  <a:lnTo>
                    <a:pt x="12710" y="45758"/>
                  </a:lnTo>
                  <a:lnTo>
                    <a:pt x="10168" y="43216"/>
                  </a:lnTo>
                  <a:lnTo>
                    <a:pt x="7627" y="40675"/>
                  </a:lnTo>
                  <a:lnTo>
                    <a:pt x="5084" y="38132"/>
                  </a:lnTo>
                  <a:lnTo>
                    <a:pt x="5084" y="35590"/>
                  </a:lnTo>
                  <a:lnTo>
                    <a:pt x="2542" y="35590"/>
                  </a:lnTo>
                  <a:lnTo>
                    <a:pt x="2542" y="33048"/>
                  </a:lnTo>
                  <a:lnTo>
                    <a:pt x="2542" y="33048"/>
                  </a:lnTo>
                  <a:lnTo>
                    <a:pt x="0" y="33048"/>
                  </a:lnTo>
                  <a:lnTo>
                    <a:pt x="0" y="30505"/>
                  </a:lnTo>
                  <a:lnTo>
                    <a:pt x="0" y="27964"/>
                  </a:lnTo>
                  <a:lnTo>
                    <a:pt x="0" y="25422"/>
                  </a:lnTo>
                  <a:lnTo>
                    <a:pt x="2542" y="25422"/>
                  </a:lnTo>
                  <a:lnTo>
                    <a:pt x="2542" y="22879"/>
                  </a:lnTo>
                  <a:lnTo>
                    <a:pt x="5084" y="22879"/>
                  </a:lnTo>
                  <a:lnTo>
                    <a:pt x="7627" y="20337"/>
                  </a:lnTo>
                  <a:lnTo>
                    <a:pt x="10168" y="17795"/>
                  </a:lnTo>
                  <a:lnTo>
                    <a:pt x="10168" y="22879"/>
                  </a:lnTo>
                  <a:lnTo>
                    <a:pt x="10168" y="20337"/>
                  </a:lnTo>
                  <a:lnTo>
                    <a:pt x="10168" y="17795"/>
                  </a:lnTo>
                  <a:lnTo>
                    <a:pt x="12710" y="12711"/>
                  </a:lnTo>
                  <a:lnTo>
                    <a:pt x="12710" y="10168"/>
                  </a:lnTo>
                  <a:lnTo>
                    <a:pt x="12710" y="7626"/>
                  </a:lnTo>
                  <a:lnTo>
                    <a:pt x="12710" y="5084"/>
                  </a:lnTo>
                  <a:lnTo>
                    <a:pt x="12710" y="2542"/>
                  </a:lnTo>
                  <a:lnTo>
                    <a:pt x="12710" y="0"/>
                  </a:lnTo>
                  <a:lnTo>
                    <a:pt x="15252" y="0"/>
                  </a:lnTo>
                  <a:close/>
                </a:path>
              </a:pathLst>
            </a:custGeom>
            <a:solidFill>
              <a:srgbClr val="2A5CAA"/>
            </a:solidFill>
            <a:ln w="3649"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E9B10F8-7E94-4F18-A692-1AC2574EC78B}"/>
                </a:ext>
              </a:extLst>
            </p:cNvPr>
            <p:cNvSpPr/>
            <p:nvPr/>
          </p:nvSpPr>
          <p:spPr>
            <a:xfrm>
              <a:off x="2361570" y="8575141"/>
              <a:ext cx="1076560" cy="666043"/>
            </a:xfrm>
            <a:custGeom>
              <a:avLst/>
              <a:gdLst>
                <a:gd name="connsiteX0" fmla="*/ 676187 w 1076560"/>
                <a:gd name="connsiteY0" fmla="*/ 636809 h 666043"/>
                <a:gd name="connsiteX1" fmla="*/ 676187 w 1076560"/>
                <a:gd name="connsiteY1" fmla="*/ 634267 h 666043"/>
                <a:gd name="connsiteX2" fmla="*/ 678729 w 1076560"/>
                <a:gd name="connsiteY2" fmla="*/ 634267 h 666043"/>
                <a:gd name="connsiteX3" fmla="*/ 676187 w 1076560"/>
                <a:gd name="connsiteY3" fmla="*/ 636809 h 666043"/>
                <a:gd name="connsiteX4" fmla="*/ 682542 w 1076560"/>
                <a:gd name="connsiteY4" fmla="*/ 634267 h 666043"/>
                <a:gd name="connsiteX5" fmla="*/ 680000 w 1076560"/>
                <a:gd name="connsiteY5" fmla="*/ 634267 h 666043"/>
                <a:gd name="connsiteX6" fmla="*/ 682542 w 1076560"/>
                <a:gd name="connsiteY6" fmla="*/ 631725 h 666043"/>
                <a:gd name="connsiteX7" fmla="*/ 682542 w 1076560"/>
                <a:gd name="connsiteY7" fmla="*/ 629182 h 666043"/>
                <a:gd name="connsiteX8" fmla="*/ 685084 w 1076560"/>
                <a:gd name="connsiteY8" fmla="*/ 631725 h 666043"/>
                <a:gd name="connsiteX9" fmla="*/ 682542 w 1076560"/>
                <a:gd name="connsiteY9" fmla="*/ 634267 h 666043"/>
                <a:gd name="connsiteX10" fmla="*/ 690168 w 1076560"/>
                <a:gd name="connsiteY10" fmla="*/ 632995 h 666043"/>
                <a:gd name="connsiteX11" fmla="*/ 690168 w 1076560"/>
                <a:gd name="connsiteY11" fmla="*/ 630454 h 666043"/>
                <a:gd name="connsiteX12" fmla="*/ 687626 w 1076560"/>
                <a:gd name="connsiteY12" fmla="*/ 627912 h 666043"/>
                <a:gd name="connsiteX13" fmla="*/ 692710 w 1076560"/>
                <a:gd name="connsiteY13" fmla="*/ 630454 h 666043"/>
                <a:gd name="connsiteX14" fmla="*/ 690168 w 1076560"/>
                <a:gd name="connsiteY14" fmla="*/ 632995 h 666043"/>
                <a:gd name="connsiteX15" fmla="*/ 701607 w 1076560"/>
                <a:gd name="connsiteY15" fmla="*/ 630454 h 666043"/>
                <a:gd name="connsiteX16" fmla="*/ 699065 w 1076560"/>
                <a:gd name="connsiteY16" fmla="*/ 630454 h 666043"/>
                <a:gd name="connsiteX17" fmla="*/ 696523 w 1076560"/>
                <a:gd name="connsiteY17" fmla="*/ 630454 h 666043"/>
                <a:gd name="connsiteX18" fmla="*/ 699065 w 1076560"/>
                <a:gd name="connsiteY18" fmla="*/ 627912 h 666043"/>
                <a:gd name="connsiteX19" fmla="*/ 704149 w 1076560"/>
                <a:gd name="connsiteY19" fmla="*/ 627912 h 666043"/>
                <a:gd name="connsiteX20" fmla="*/ 701607 w 1076560"/>
                <a:gd name="connsiteY20" fmla="*/ 627912 h 666043"/>
                <a:gd name="connsiteX21" fmla="*/ 701607 w 1076560"/>
                <a:gd name="connsiteY21" fmla="*/ 630454 h 666043"/>
                <a:gd name="connsiteX22" fmla="*/ 709234 w 1076560"/>
                <a:gd name="connsiteY22" fmla="*/ 625369 h 666043"/>
                <a:gd name="connsiteX23" fmla="*/ 706691 w 1076560"/>
                <a:gd name="connsiteY23" fmla="*/ 625369 h 666043"/>
                <a:gd name="connsiteX24" fmla="*/ 709234 w 1076560"/>
                <a:gd name="connsiteY24" fmla="*/ 622827 h 666043"/>
                <a:gd name="connsiteX25" fmla="*/ 709234 w 1076560"/>
                <a:gd name="connsiteY25" fmla="*/ 625369 h 666043"/>
                <a:gd name="connsiteX26" fmla="*/ 714318 w 1076560"/>
                <a:gd name="connsiteY26" fmla="*/ 621556 h 666043"/>
                <a:gd name="connsiteX27" fmla="*/ 716860 w 1076560"/>
                <a:gd name="connsiteY27" fmla="*/ 621556 h 666043"/>
                <a:gd name="connsiteX28" fmla="*/ 714318 w 1076560"/>
                <a:gd name="connsiteY28" fmla="*/ 621556 h 666043"/>
                <a:gd name="connsiteX29" fmla="*/ 723215 w 1076560"/>
                <a:gd name="connsiteY29" fmla="*/ 611388 h 666043"/>
                <a:gd name="connsiteX30" fmla="*/ 715589 w 1076560"/>
                <a:gd name="connsiteY30" fmla="*/ 620285 h 666043"/>
                <a:gd name="connsiteX31" fmla="*/ 715589 w 1076560"/>
                <a:gd name="connsiteY31" fmla="*/ 617743 h 666043"/>
                <a:gd name="connsiteX32" fmla="*/ 718131 w 1076560"/>
                <a:gd name="connsiteY32" fmla="*/ 612659 h 666043"/>
                <a:gd name="connsiteX33" fmla="*/ 720673 w 1076560"/>
                <a:gd name="connsiteY33" fmla="*/ 610116 h 666043"/>
                <a:gd name="connsiteX34" fmla="*/ 723215 w 1076560"/>
                <a:gd name="connsiteY34" fmla="*/ 610116 h 666043"/>
                <a:gd name="connsiteX35" fmla="*/ 723215 w 1076560"/>
                <a:gd name="connsiteY35" fmla="*/ 607574 h 666043"/>
                <a:gd name="connsiteX36" fmla="*/ 723215 w 1076560"/>
                <a:gd name="connsiteY36" fmla="*/ 605032 h 666043"/>
                <a:gd name="connsiteX37" fmla="*/ 725757 w 1076560"/>
                <a:gd name="connsiteY37" fmla="*/ 602490 h 666043"/>
                <a:gd name="connsiteX38" fmla="*/ 728299 w 1076560"/>
                <a:gd name="connsiteY38" fmla="*/ 602490 h 666043"/>
                <a:gd name="connsiteX39" fmla="*/ 723215 w 1076560"/>
                <a:gd name="connsiteY39" fmla="*/ 611388 h 666043"/>
                <a:gd name="connsiteX40" fmla="*/ 666019 w 1076560"/>
                <a:gd name="connsiteY40" fmla="*/ 560545 h 666043"/>
                <a:gd name="connsiteX41" fmla="*/ 666019 w 1076560"/>
                <a:gd name="connsiteY41" fmla="*/ 563086 h 666043"/>
                <a:gd name="connsiteX42" fmla="*/ 663477 w 1076560"/>
                <a:gd name="connsiteY42" fmla="*/ 560545 h 666043"/>
                <a:gd name="connsiteX43" fmla="*/ 660935 w 1076560"/>
                <a:gd name="connsiteY43" fmla="*/ 560545 h 666043"/>
                <a:gd name="connsiteX44" fmla="*/ 660935 w 1076560"/>
                <a:gd name="connsiteY44" fmla="*/ 558002 h 666043"/>
                <a:gd name="connsiteX45" fmla="*/ 663477 w 1076560"/>
                <a:gd name="connsiteY45" fmla="*/ 560545 h 666043"/>
                <a:gd name="connsiteX46" fmla="*/ 666019 w 1076560"/>
                <a:gd name="connsiteY46" fmla="*/ 560545 h 666043"/>
                <a:gd name="connsiteX47" fmla="*/ 666019 w 1076560"/>
                <a:gd name="connsiteY47" fmla="*/ 558002 h 666043"/>
                <a:gd name="connsiteX48" fmla="*/ 666019 w 1076560"/>
                <a:gd name="connsiteY48" fmla="*/ 560545 h 666043"/>
                <a:gd name="connsiteX49" fmla="*/ 663477 w 1076560"/>
                <a:gd name="connsiteY49" fmla="*/ 555460 h 666043"/>
                <a:gd name="connsiteX50" fmla="*/ 663477 w 1076560"/>
                <a:gd name="connsiteY50" fmla="*/ 550376 h 666043"/>
                <a:gd name="connsiteX51" fmla="*/ 663477 w 1076560"/>
                <a:gd name="connsiteY51" fmla="*/ 552918 h 666043"/>
                <a:gd name="connsiteX52" fmla="*/ 666019 w 1076560"/>
                <a:gd name="connsiteY52" fmla="*/ 558002 h 666043"/>
                <a:gd name="connsiteX53" fmla="*/ 156336 w 1076560"/>
                <a:gd name="connsiteY53" fmla="*/ 571984 h 666043"/>
                <a:gd name="connsiteX54" fmla="*/ 156336 w 1076560"/>
                <a:gd name="connsiteY54" fmla="*/ 574526 h 666043"/>
                <a:gd name="connsiteX55" fmla="*/ 153794 w 1076560"/>
                <a:gd name="connsiteY55" fmla="*/ 565629 h 666043"/>
                <a:gd name="connsiteX56" fmla="*/ 148710 w 1076560"/>
                <a:gd name="connsiteY56" fmla="*/ 546563 h 666043"/>
                <a:gd name="connsiteX57" fmla="*/ 148710 w 1076560"/>
                <a:gd name="connsiteY57" fmla="*/ 535123 h 666043"/>
                <a:gd name="connsiteX58" fmla="*/ 148710 w 1076560"/>
                <a:gd name="connsiteY58" fmla="*/ 532581 h 666043"/>
                <a:gd name="connsiteX59" fmla="*/ 151252 w 1076560"/>
                <a:gd name="connsiteY59" fmla="*/ 546563 h 666043"/>
                <a:gd name="connsiteX60" fmla="*/ 156336 w 1076560"/>
                <a:gd name="connsiteY60" fmla="*/ 566900 h 666043"/>
                <a:gd name="connsiteX61" fmla="*/ 156336 w 1076560"/>
                <a:gd name="connsiteY61" fmla="*/ 571984 h 666043"/>
                <a:gd name="connsiteX62" fmla="*/ 152523 w 1076560"/>
                <a:gd name="connsiteY62" fmla="*/ 528768 h 666043"/>
                <a:gd name="connsiteX63" fmla="*/ 149981 w 1076560"/>
                <a:gd name="connsiteY63" fmla="*/ 531309 h 666043"/>
                <a:gd name="connsiteX64" fmla="*/ 149981 w 1076560"/>
                <a:gd name="connsiteY64" fmla="*/ 528768 h 666043"/>
                <a:gd name="connsiteX65" fmla="*/ 155065 w 1076560"/>
                <a:gd name="connsiteY65" fmla="*/ 519870 h 666043"/>
                <a:gd name="connsiteX66" fmla="*/ 160149 w 1076560"/>
                <a:gd name="connsiteY66" fmla="*/ 510973 h 666043"/>
                <a:gd name="connsiteX67" fmla="*/ 162692 w 1076560"/>
                <a:gd name="connsiteY67" fmla="*/ 508430 h 666043"/>
                <a:gd name="connsiteX68" fmla="*/ 155065 w 1076560"/>
                <a:gd name="connsiteY68" fmla="*/ 519870 h 666043"/>
                <a:gd name="connsiteX69" fmla="*/ 152523 w 1076560"/>
                <a:gd name="connsiteY69" fmla="*/ 528768 h 666043"/>
                <a:gd name="connsiteX70" fmla="*/ 730841 w 1076560"/>
                <a:gd name="connsiteY70" fmla="*/ 528768 h 666043"/>
                <a:gd name="connsiteX71" fmla="*/ 730841 w 1076560"/>
                <a:gd name="connsiteY71" fmla="*/ 533852 h 666043"/>
                <a:gd name="connsiteX72" fmla="*/ 728299 w 1076560"/>
                <a:gd name="connsiteY72" fmla="*/ 527496 h 666043"/>
                <a:gd name="connsiteX73" fmla="*/ 723215 w 1076560"/>
                <a:gd name="connsiteY73" fmla="*/ 516057 h 666043"/>
                <a:gd name="connsiteX74" fmla="*/ 720673 w 1076560"/>
                <a:gd name="connsiteY74" fmla="*/ 509702 h 666043"/>
                <a:gd name="connsiteX75" fmla="*/ 723215 w 1076560"/>
                <a:gd name="connsiteY75" fmla="*/ 512243 h 666043"/>
                <a:gd name="connsiteX76" fmla="*/ 723215 w 1076560"/>
                <a:gd name="connsiteY76" fmla="*/ 517328 h 666043"/>
                <a:gd name="connsiteX77" fmla="*/ 730841 w 1076560"/>
                <a:gd name="connsiteY77" fmla="*/ 528768 h 666043"/>
                <a:gd name="connsiteX78" fmla="*/ 163963 w 1076560"/>
                <a:gd name="connsiteY78" fmla="*/ 504617 h 666043"/>
                <a:gd name="connsiteX79" fmla="*/ 161421 w 1076560"/>
                <a:gd name="connsiteY79" fmla="*/ 504617 h 666043"/>
                <a:gd name="connsiteX80" fmla="*/ 163963 w 1076560"/>
                <a:gd name="connsiteY80" fmla="*/ 502075 h 666043"/>
                <a:gd name="connsiteX81" fmla="*/ 163963 w 1076560"/>
                <a:gd name="connsiteY81" fmla="*/ 499533 h 666043"/>
                <a:gd name="connsiteX82" fmla="*/ 166505 w 1076560"/>
                <a:gd name="connsiteY82" fmla="*/ 494449 h 666043"/>
                <a:gd name="connsiteX83" fmla="*/ 169047 w 1076560"/>
                <a:gd name="connsiteY83" fmla="*/ 494449 h 666043"/>
                <a:gd name="connsiteX84" fmla="*/ 169047 w 1076560"/>
                <a:gd name="connsiteY84" fmla="*/ 496991 h 666043"/>
                <a:gd name="connsiteX85" fmla="*/ 166505 w 1076560"/>
                <a:gd name="connsiteY85" fmla="*/ 499533 h 666043"/>
                <a:gd name="connsiteX86" fmla="*/ 163963 w 1076560"/>
                <a:gd name="connsiteY86" fmla="*/ 504617 h 666043"/>
                <a:gd name="connsiteX87" fmla="*/ 171589 w 1076560"/>
                <a:gd name="connsiteY87" fmla="*/ 495719 h 666043"/>
                <a:gd name="connsiteX88" fmla="*/ 171589 w 1076560"/>
                <a:gd name="connsiteY88" fmla="*/ 493177 h 666043"/>
                <a:gd name="connsiteX89" fmla="*/ 174131 w 1076560"/>
                <a:gd name="connsiteY89" fmla="*/ 493177 h 666043"/>
                <a:gd name="connsiteX90" fmla="*/ 181757 w 1076560"/>
                <a:gd name="connsiteY90" fmla="*/ 488093 h 666043"/>
                <a:gd name="connsiteX91" fmla="*/ 184299 w 1076560"/>
                <a:gd name="connsiteY91" fmla="*/ 485551 h 666043"/>
                <a:gd name="connsiteX92" fmla="*/ 184299 w 1076560"/>
                <a:gd name="connsiteY92" fmla="*/ 488093 h 666043"/>
                <a:gd name="connsiteX93" fmla="*/ 179215 w 1076560"/>
                <a:gd name="connsiteY93" fmla="*/ 490636 h 666043"/>
                <a:gd name="connsiteX94" fmla="*/ 171589 w 1076560"/>
                <a:gd name="connsiteY94" fmla="*/ 495719 h 666043"/>
                <a:gd name="connsiteX95" fmla="*/ 228785 w 1076560"/>
                <a:gd name="connsiteY95" fmla="*/ 458859 h 666043"/>
                <a:gd name="connsiteX96" fmla="*/ 236411 w 1076560"/>
                <a:gd name="connsiteY96" fmla="*/ 452503 h 666043"/>
                <a:gd name="connsiteX97" fmla="*/ 238953 w 1076560"/>
                <a:gd name="connsiteY97" fmla="*/ 449961 h 666043"/>
                <a:gd name="connsiteX98" fmla="*/ 236411 w 1076560"/>
                <a:gd name="connsiteY98" fmla="*/ 455045 h 666043"/>
                <a:gd name="connsiteX99" fmla="*/ 228785 w 1076560"/>
                <a:gd name="connsiteY99" fmla="*/ 458859 h 666043"/>
                <a:gd name="connsiteX100" fmla="*/ 338093 w 1076560"/>
                <a:gd name="connsiteY100" fmla="*/ 444876 h 666043"/>
                <a:gd name="connsiteX101" fmla="*/ 333009 w 1076560"/>
                <a:gd name="connsiteY101" fmla="*/ 442334 h 666043"/>
                <a:gd name="connsiteX102" fmla="*/ 330467 w 1076560"/>
                <a:gd name="connsiteY102" fmla="*/ 439793 h 666043"/>
                <a:gd name="connsiteX103" fmla="*/ 335551 w 1076560"/>
                <a:gd name="connsiteY103" fmla="*/ 437250 h 666043"/>
                <a:gd name="connsiteX104" fmla="*/ 338093 w 1076560"/>
                <a:gd name="connsiteY104" fmla="*/ 439793 h 666043"/>
                <a:gd name="connsiteX105" fmla="*/ 340636 w 1076560"/>
                <a:gd name="connsiteY105" fmla="*/ 439793 h 666043"/>
                <a:gd name="connsiteX106" fmla="*/ 340636 w 1076560"/>
                <a:gd name="connsiteY106" fmla="*/ 442334 h 666043"/>
                <a:gd name="connsiteX107" fmla="*/ 338093 w 1076560"/>
                <a:gd name="connsiteY107" fmla="*/ 444876 h 666043"/>
                <a:gd name="connsiteX108" fmla="*/ 570692 w 1076560"/>
                <a:gd name="connsiteY108" fmla="*/ 438521 h 666043"/>
                <a:gd name="connsiteX109" fmla="*/ 565607 w 1076560"/>
                <a:gd name="connsiteY109" fmla="*/ 441063 h 666043"/>
                <a:gd name="connsiteX110" fmla="*/ 563065 w 1076560"/>
                <a:gd name="connsiteY110" fmla="*/ 441063 h 666043"/>
                <a:gd name="connsiteX111" fmla="*/ 565607 w 1076560"/>
                <a:gd name="connsiteY111" fmla="*/ 438521 h 666043"/>
                <a:gd name="connsiteX112" fmla="*/ 568150 w 1076560"/>
                <a:gd name="connsiteY112" fmla="*/ 441063 h 666043"/>
                <a:gd name="connsiteX113" fmla="*/ 570692 w 1076560"/>
                <a:gd name="connsiteY113" fmla="*/ 438521 h 666043"/>
                <a:gd name="connsiteX114" fmla="*/ 573234 w 1076560"/>
                <a:gd name="connsiteY114" fmla="*/ 435979 h 666043"/>
                <a:gd name="connsiteX115" fmla="*/ 575776 w 1076560"/>
                <a:gd name="connsiteY115" fmla="*/ 435979 h 666043"/>
                <a:gd name="connsiteX116" fmla="*/ 570692 w 1076560"/>
                <a:gd name="connsiteY116" fmla="*/ 438521 h 666043"/>
                <a:gd name="connsiteX117" fmla="*/ 437234 w 1076560"/>
                <a:gd name="connsiteY117" fmla="*/ 435979 h 666043"/>
                <a:gd name="connsiteX118" fmla="*/ 434692 w 1076560"/>
                <a:gd name="connsiteY118" fmla="*/ 438521 h 666043"/>
                <a:gd name="connsiteX119" fmla="*/ 434692 w 1076560"/>
                <a:gd name="connsiteY119" fmla="*/ 435979 h 666043"/>
                <a:gd name="connsiteX120" fmla="*/ 437234 w 1076560"/>
                <a:gd name="connsiteY120" fmla="*/ 435979 h 666043"/>
                <a:gd name="connsiteX121" fmla="*/ 437234 w 1076560"/>
                <a:gd name="connsiteY121" fmla="*/ 433437 h 666043"/>
                <a:gd name="connsiteX122" fmla="*/ 437234 w 1076560"/>
                <a:gd name="connsiteY122" fmla="*/ 428353 h 666043"/>
                <a:gd name="connsiteX123" fmla="*/ 437234 w 1076560"/>
                <a:gd name="connsiteY123" fmla="*/ 423268 h 666043"/>
                <a:gd name="connsiteX124" fmla="*/ 437234 w 1076560"/>
                <a:gd name="connsiteY124" fmla="*/ 425810 h 666043"/>
                <a:gd name="connsiteX125" fmla="*/ 439776 w 1076560"/>
                <a:gd name="connsiteY125" fmla="*/ 428353 h 666043"/>
                <a:gd name="connsiteX126" fmla="*/ 437234 w 1076560"/>
                <a:gd name="connsiteY126" fmla="*/ 433437 h 666043"/>
                <a:gd name="connsiteX127" fmla="*/ 425794 w 1076560"/>
                <a:gd name="connsiteY127" fmla="*/ 421997 h 666043"/>
                <a:gd name="connsiteX128" fmla="*/ 425794 w 1076560"/>
                <a:gd name="connsiteY128" fmla="*/ 424540 h 666043"/>
                <a:gd name="connsiteX129" fmla="*/ 423252 w 1076560"/>
                <a:gd name="connsiteY129" fmla="*/ 424540 h 666043"/>
                <a:gd name="connsiteX130" fmla="*/ 420710 w 1076560"/>
                <a:gd name="connsiteY130" fmla="*/ 424540 h 666043"/>
                <a:gd name="connsiteX131" fmla="*/ 423252 w 1076560"/>
                <a:gd name="connsiteY131" fmla="*/ 421997 h 666043"/>
                <a:gd name="connsiteX132" fmla="*/ 425794 w 1076560"/>
                <a:gd name="connsiteY132" fmla="*/ 419455 h 666043"/>
                <a:gd name="connsiteX133" fmla="*/ 425794 w 1076560"/>
                <a:gd name="connsiteY133" fmla="*/ 421997 h 666043"/>
                <a:gd name="connsiteX134" fmla="*/ 447402 w 1076560"/>
                <a:gd name="connsiteY134" fmla="*/ 416913 h 666043"/>
                <a:gd name="connsiteX135" fmla="*/ 444860 w 1076560"/>
                <a:gd name="connsiteY135" fmla="*/ 416913 h 666043"/>
                <a:gd name="connsiteX136" fmla="*/ 442318 w 1076560"/>
                <a:gd name="connsiteY136" fmla="*/ 416913 h 666043"/>
                <a:gd name="connsiteX137" fmla="*/ 442318 w 1076560"/>
                <a:gd name="connsiteY137" fmla="*/ 414371 h 666043"/>
                <a:gd name="connsiteX138" fmla="*/ 447402 w 1076560"/>
                <a:gd name="connsiteY138" fmla="*/ 416913 h 666043"/>
                <a:gd name="connsiteX139" fmla="*/ 463925 w 1076560"/>
                <a:gd name="connsiteY139" fmla="*/ 414371 h 666043"/>
                <a:gd name="connsiteX140" fmla="*/ 461383 w 1076560"/>
                <a:gd name="connsiteY140" fmla="*/ 416913 h 666043"/>
                <a:gd name="connsiteX141" fmla="*/ 456299 w 1076560"/>
                <a:gd name="connsiteY141" fmla="*/ 416913 h 666043"/>
                <a:gd name="connsiteX142" fmla="*/ 456299 w 1076560"/>
                <a:gd name="connsiteY142" fmla="*/ 414371 h 666043"/>
                <a:gd name="connsiteX143" fmla="*/ 463925 w 1076560"/>
                <a:gd name="connsiteY143" fmla="*/ 414371 h 666043"/>
                <a:gd name="connsiteX144" fmla="*/ 687626 w 1076560"/>
                <a:gd name="connsiteY144" fmla="*/ 388950 h 666043"/>
                <a:gd name="connsiteX145" fmla="*/ 687626 w 1076560"/>
                <a:gd name="connsiteY145" fmla="*/ 397846 h 666043"/>
                <a:gd name="connsiteX146" fmla="*/ 685084 w 1076560"/>
                <a:gd name="connsiteY146" fmla="*/ 392763 h 666043"/>
                <a:gd name="connsiteX147" fmla="*/ 685084 w 1076560"/>
                <a:gd name="connsiteY147" fmla="*/ 390220 h 666043"/>
                <a:gd name="connsiteX148" fmla="*/ 687626 w 1076560"/>
                <a:gd name="connsiteY148" fmla="*/ 388950 h 666043"/>
                <a:gd name="connsiteX149" fmla="*/ 851589 w 1076560"/>
                <a:gd name="connsiteY149" fmla="*/ 255487 h 666043"/>
                <a:gd name="connsiteX150" fmla="*/ 849047 w 1076560"/>
                <a:gd name="connsiteY150" fmla="*/ 255487 h 666043"/>
                <a:gd name="connsiteX151" fmla="*/ 849047 w 1076560"/>
                <a:gd name="connsiteY151" fmla="*/ 252944 h 666043"/>
                <a:gd name="connsiteX152" fmla="*/ 846505 w 1076560"/>
                <a:gd name="connsiteY152" fmla="*/ 252944 h 666043"/>
                <a:gd name="connsiteX153" fmla="*/ 849047 w 1076560"/>
                <a:gd name="connsiteY153" fmla="*/ 252944 h 666043"/>
                <a:gd name="connsiteX154" fmla="*/ 851589 w 1076560"/>
                <a:gd name="connsiteY154" fmla="*/ 255487 h 666043"/>
                <a:gd name="connsiteX155" fmla="*/ 854131 w 1076560"/>
                <a:gd name="connsiteY155" fmla="*/ 255487 h 666043"/>
                <a:gd name="connsiteX156" fmla="*/ 851589 w 1076560"/>
                <a:gd name="connsiteY156" fmla="*/ 255487 h 666043"/>
                <a:gd name="connsiteX157" fmla="*/ 856673 w 1076560"/>
                <a:gd name="connsiteY157" fmla="*/ 250402 h 666043"/>
                <a:gd name="connsiteX158" fmla="*/ 861757 w 1076560"/>
                <a:gd name="connsiteY158" fmla="*/ 245317 h 666043"/>
                <a:gd name="connsiteX159" fmla="*/ 864299 w 1076560"/>
                <a:gd name="connsiteY159" fmla="*/ 242776 h 666043"/>
                <a:gd name="connsiteX160" fmla="*/ 859215 w 1076560"/>
                <a:gd name="connsiteY160" fmla="*/ 247860 h 666043"/>
                <a:gd name="connsiteX161" fmla="*/ 854131 w 1076560"/>
                <a:gd name="connsiteY161" fmla="*/ 255487 h 666043"/>
                <a:gd name="connsiteX162" fmla="*/ 878280 w 1076560"/>
                <a:gd name="connsiteY162" fmla="*/ 233878 h 666043"/>
                <a:gd name="connsiteX163" fmla="*/ 870654 w 1076560"/>
                <a:gd name="connsiteY163" fmla="*/ 238962 h 666043"/>
                <a:gd name="connsiteX164" fmla="*/ 875738 w 1076560"/>
                <a:gd name="connsiteY164" fmla="*/ 236421 h 666043"/>
                <a:gd name="connsiteX165" fmla="*/ 878280 w 1076560"/>
                <a:gd name="connsiteY165" fmla="*/ 233878 h 666043"/>
                <a:gd name="connsiteX166" fmla="*/ 885907 w 1076560"/>
                <a:gd name="connsiteY166" fmla="*/ 233878 h 666043"/>
                <a:gd name="connsiteX167" fmla="*/ 880822 w 1076560"/>
                <a:gd name="connsiteY167" fmla="*/ 233878 h 666043"/>
                <a:gd name="connsiteX168" fmla="*/ 885907 w 1076560"/>
                <a:gd name="connsiteY168" fmla="*/ 231336 h 666043"/>
                <a:gd name="connsiteX169" fmla="*/ 888449 w 1076560"/>
                <a:gd name="connsiteY169" fmla="*/ 224981 h 666043"/>
                <a:gd name="connsiteX170" fmla="*/ 888449 w 1076560"/>
                <a:gd name="connsiteY170" fmla="*/ 222438 h 666043"/>
                <a:gd name="connsiteX171" fmla="*/ 888449 w 1076560"/>
                <a:gd name="connsiteY171" fmla="*/ 216083 h 666043"/>
                <a:gd name="connsiteX172" fmla="*/ 890991 w 1076560"/>
                <a:gd name="connsiteY172" fmla="*/ 222438 h 666043"/>
                <a:gd name="connsiteX173" fmla="*/ 888449 w 1076560"/>
                <a:gd name="connsiteY173" fmla="*/ 227523 h 666043"/>
                <a:gd name="connsiteX174" fmla="*/ 888449 w 1076560"/>
                <a:gd name="connsiteY174" fmla="*/ 232607 h 666043"/>
                <a:gd name="connsiteX175" fmla="*/ 885907 w 1076560"/>
                <a:gd name="connsiteY175" fmla="*/ 233878 h 666043"/>
                <a:gd name="connsiteX176" fmla="*/ 883364 w 1076560"/>
                <a:gd name="connsiteY176" fmla="*/ 210999 h 666043"/>
                <a:gd name="connsiteX177" fmla="*/ 883364 w 1076560"/>
                <a:gd name="connsiteY177" fmla="*/ 213541 h 666043"/>
                <a:gd name="connsiteX178" fmla="*/ 880822 w 1076560"/>
                <a:gd name="connsiteY178" fmla="*/ 208457 h 666043"/>
                <a:gd name="connsiteX179" fmla="*/ 883364 w 1076560"/>
                <a:gd name="connsiteY179" fmla="*/ 208457 h 666043"/>
                <a:gd name="connsiteX180" fmla="*/ 883364 w 1076560"/>
                <a:gd name="connsiteY180" fmla="*/ 210999 h 666043"/>
                <a:gd name="connsiteX181" fmla="*/ 19065 w 1076560"/>
                <a:gd name="connsiteY181" fmla="*/ 458859 h 666043"/>
                <a:gd name="connsiteX182" fmla="*/ 21607 w 1076560"/>
                <a:gd name="connsiteY182" fmla="*/ 458859 h 666043"/>
                <a:gd name="connsiteX183" fmla="*/ 19065 w 1076560"/>
                <a:gd name="connsiteY183" fmla="*/ 458859 h 666043"/>
                <a:gd name="connsiteX184" fmla="*/ 19065 w 1076560"/>
                <a:gd name="connsiteY184" fmla="*/ 456316 h 666043"/>
                <a:gd name="connsiteX185" fmla="*/ 16523 w 1076560"/>
                <a:gd name="connsiteY185" fmla="*/ 456316 h 666043"/>
                <a:gd name="connsiteX186" fmla="*/ 13981 w 1076560"/>
                <a:gd name="connsiteY186" fmla="*/ 456316 h 666043"/>
                <a:gd name="connsiteX187" fmla="*/ 13981 w 1076560"/>
                <a:gd name="connsiteY187" fmla="*/ 453774 h 666043"/>
                <a:gd name="connsiteX188" fmla="*/ 11439 w 1076560"/>
                <a:gd name="connsiteY188" fmla="*/ 453774 h 666043"/>
                <a:gd name="connsiteX189" fmla="*/ 11439 w 1076560"/>
                <a:gd name="connsiteY189" fmla="*/ 451232 h 666043"/>
                <a:gd name="connsiteX190" fmla="*/ 13981 w 1076560"/>
                <a:gd name="connsiteY190" fmla="*/ 451232 h 666043"/>
                <a:gd name="connsiteX191" fmla="*/ 16523 w 1076560"/>
                <a:gd name="connsiteY191" fmla="*/ 451232 h 666043"/>
                <a:gd name="connsiteX192" fmla="*/ 16523 w 1076560"/>
                <a:gd name="connsiteY192" fmla="*/ 448690 h 666043"/>
                <a:gd name="connsiteX193" fmla="*/ 16523 w 1076560"/>
                <a:gd name="connsiteY193" fmla="*/ 447419 h 666043"/>
                <a:gd name="connsiteX194" fmla="*/ 19065 w 1076560"/>
                <a:gd name="connsiteY194" fmla="*/ 447419 h 666043"/>
                <a:gd name="connsiteX195" fmla="*/ 19065 w 1076560"/>
                <a:gd name="connsiteY195" fmla="*/ 444876 h 666043"/>
                <a:gd name="connsiteX196" fmla="*/ 21607 w 1076560"/>
                <a:gd name="connsiteY196" fmla="*/ 444876 h 666043"/>
                <a:gd name="connsiteX197" fmla="*/ 24149 w 1076560"/>
                <a:gd name="connsiteY197" fmla="*/ 444876 h 666043"/>
                <a:gd name="connsiteX198" fmla="*/ 24149 w 1076560"/>
                <a:gd name="connsiteY198" fmla="*/ 447419 h 666043"/>
                <a:gd name="connsiteX199" fmla="*/ 26691 w 1076560"/>
                <a:gd name="connsiteY199" fmla="*/ 447419 h 666043"/>
                <a:gd name="connsiteX200" fmla="*/ 26691 w 1076560"/>
                <a:gd name="connsiteY200" fmla="*/ 449961 h 666043"/>
                <a:gd name="connsiteX201" fmla="*/ 29234 w 1076560"/>
                <a:gd name="connsiteY201" fmla="*/ 449961 h 666043"/>
                <a:gd name="connsiteX202" fmla="*/ 31776 w 1076560"/>
                <a:gd name="connsiteY202" fmla="*/ 449961 h 666043"/>
                <a:gd name="connsiteX203" fmla="*/ 34318 w 1076560"/>
                <a:gd name="connsiteY203" fmla="*/ 449961 h 666043"/>
                <a:gd name="connsiteX204" fmla="*/ 34318 w 1076560"/>
                <a:gd name="connsiteY204" fmla="*/ 447419 h 666043"/>
                <a:gd name="connsiteX205" fmla="*/ 34318 w 1076560"/>
                <a:gd name="connsiteY205" fmla="*/ 444876 h 666043"/>
                <a:gd name="connsiteX206" fmla="*/ 36860 w 1076560"/>
                <a:gd name="connsiteY206" fmla="*/ 444876 h 666043"/>
                <a:gd name="connsiteX207" fmla="*/ 36860 w 1076560"/>
                <a:gd name="connsiteY207" fmla="*/ 442334 h 666043"/>
                <a:gd name="connsiteX208" fmla="*/ 39402 w 1076560"/>
                <a:gd name="connsiteY208" fmla="*/ 442334 h 666043"/>
                <a:gd name="connsiteX209" fmla="*/ 39402 w 1076560"/>
                <a:gd name="connsiteY209" fmla="*/ 439793 h 666043"/>
                <a:gd name="connsiteX210" fmla="*/ 41944 w 1076560"/>
                <a:gd name="connsiteY210" fmla="*/ 439793 h 666043"/>
                <a:gd name="connsiteX211" fmla="*/ 44486 w 1076560"/>
                <a:gd name="connsiteY211" fmla="*/ 439793 h 666043"/>
                <a:gd name="connsiteX212" fmla="*/ 44486 w 1076560"/>
                <a:gd name="connsiteY212" fmla="*/ 437250 h 666043"/>
                <a:gd name="connsiteX213" fmla="*/ 47028 w 1076560"/>
                <a:gd name="connsiteY213" fmla="*/ 437250 h 666043"/>
                <a:gd name="connsiteX214" fmla="*/ 49570 w 1076560"/>
                <a:gd name="connsiteY214" fmla="*/ 437250 h 666043"/>
                <a:gd name="connsiteX215" fmla="*/ 52112 w 1076560"/>
                <a:gd name="connsiteY215" fmla="*/ 437250 h 666043"/>
                <a:gd name="connsiteX216" fmla="*/ 52112 w 1076560"/>
                <a:gd name="connsiteY216" fmla="*/ 439793 h 666043"/>
                <a:gd name="connsiteX217" fmla="*/ 54654 w 1076560"/>
                <a:gd name="connsiteY217" fmla="*/ 439793 h 666043"/>
                <a:gd name="connsiteX218" fmla="*/ 57196 w 1076560"/>
                <a:gd name="connsiteY218" fmla="*/ 439793 h 666043"/>
                <a:gd name="connsiteX219" fmla="*/ 59738 w 1076560"/>
                <a:gd name="connsiteY219" fmla="*/ 439793 h 666043"/>
                <a:gd name="connsiteX220" fmla="*/ 59738 w 1076560"/>
                <a:gd name="connsiteY220" fmla="*/ 442334 h 666043"/>
                <a:gd name="connsiteX221" fmla="*/ 62280 w 1076560"/>
                <a:gd name="connsiteY221" fmla="*/ 442334 h 666043"/>
                <a:gd name="connsiteX222" fmla="*/ 62280 w 1076560"/>
                <a:gd name="connsiteY222" fmla="*/ 444876 h 666043"/>
                <a:gd name="connsiteX223" fmla="*/ 64822 w 1076560"/>
                <a:gd name="connsiteY223" fmla="*/ 444876 h 666043"/>
                <a:gd name="connsiteX224" fmla="*/ 64822 w 1076560"/>
                <a:gd name="connsiteY224" fmla="*/ 447419 h 666043"/>
                <a:gd name="connsiteX225" fmla="*/ 64822 w 1076560"/>
                <a:gd name="connsiteY225" fmla="*/ 449961 h 666043"/>
                <a:gd name="connsiteX226" fmla="*/ 67365 w 1076560"/>
                <a:gd name="connsiteY226" fmla="*/ 449961 h 666043"/>
                <a:gd name="connsiteX227" fmla="*/ 67365 w 1076560"/>
                <a:gd name="connsiteY227" fmla="*/ 452503 h 666043"/>
                <a:gd name="connsiteX228" fmla="*/ 69907 w 1076560"/>
                <a:gd name="connsiteY228" fmla="*/ 452503 h 666043"/>
                <a:gd name="connsiteX229" fmla="*/ 72449 w 1076560"/>
                <a:gd name="connsiteY229" fmla="*/ 452503 h 666043"/>
                <a:gd name="connsiteX230" fmla="*/ 74991 w 1076560"/>
                <a:gd name="connsiteY230" fmla="*/ 452503 h 666043"/>
                <a:gd name="connsiteX231" fmla="*/ 74991 w 1076560"/>
                <a:gd name="connsiteY231" fmla="*/ 449961 h 666043"/>
                <a:gd name="connsiteX232" fmla="*/ 77533 w 1076560"/>
                <a:gd name="connsiteY232" fmla="*/ 449961 h 666043"/>
                <a:gd name="connsiteX233" fmla="*/ 80075 w 1076560"/>
                <a:gd name="connsiteY233" fmla="*/ 449961 h 666043"/>
                <a:gd name="connsiteX234" fmla="*/ 80075 w 1076560"/>
                <a:gd name="connsiteY234" fmla="*/ 447419 h 666043"/>
                <a:gd name="connsiteX235" fmla="*/ 82617 w 1076560"/>
                <a:gd name="connsiteY235" fmla="*/ 447419 h 666043"/>
                <a:gd name="connsiteX236" fmla="*/ 82617 w 1076560"/>
                <a:gd name="connsiteY236" fmla="*/ 444876 h 666043"/>
                <a:gd name="connsiteX237" fmla="*/ 85159 w 1076560"/>
                <a:gd name="connsiteY237" fmla="*/ 444876 h 666043"/>
                <a:gd name="connsiteX238" fmla="*/ 87701 w 1076560"/>
                <a:gd name="connsiteY238" fmla="*/ 444876 h 666043"/>
                <a:gd name="connsiteX239" fmla="*/ 90243 w 1076560"/>
                <a:gd name="connsiteY239" fmla="*/ 444876 h 666043"/>
                <a:gd name="connsiteX240" fmla="*/ 92785 w 1076560"/>
                <a:gd name="connsiteY240" fmla="*/ 444876 h 666043"/>
                <a:gd name="connsiteX241" fmla="*/ 92785 w 1076560"/>
                <a:gd name="connsiteY241" fmla="*/ 442334 h 666043"/>
                <a:gd name="connsiteX242" fmla="*/ 95327 w 1076560"/>
                <a:gd name="connsiteY242" fmla="*/ 442334 h 666043"/>
                <a:gd name="connsiteX243" fmla="*/ 95327 w 1076560"/>
                <a:gd name="connsiteY243" fmla="*/ 444876 h 666043"/>
                <a:gd name="connsiteX244" fmla="*/ 97869 w 1076560"/>
                <a:gd name="connsiteY244" fmla="*/ 444876 h 666043"/>
                <a:gd name="connsiteX245" fmla="*/ 100411 w 1076560"/>
                <a:gd name="connsiteY245" fmla="*/ 444876 h 666043"/>
                <a:gd name="connsiteX246" fmla="*/ 102953 w 1076560"/>
                <a:gd name="connsiteY246" fmla="*/ 444876 h 666043"/>
                <a:gd name="connsiteX247" fmla="*/ 108037 w 1076560"/>
                <a:gd name="connsiteY247" fmla="*/ 442334 h 666043"/>
                <a:gd name="connsiteX248" fmla="*/ 110579 w 1076560"/>
                <a:gd name="connsiteY248" fmla="*/ 442334 h 666043"/>
                <a:gd name="connsiteX249" fmla="*/ 113121 w 1076560"/>
                <a:gd name="connsiteY249" fmla="*/ 442334 h 666043"/>
                <a:gd name="connsiteX250" fmla="*/ 118206 w 1076560"/>
                <a:gd name="connsiteY250" fmla="*/ 439793 h 666043"/>
                <a:gd name="connsiteX251" fmla="*/ 120748 w 1076560"/>
                <a:gd name="connsiteY251" fmla="*/ 439793 h 666043"/>
                <a:gd name="connsiteX252" fmla="*/ 125832 w 1076560"/>
                <a:gd name="connsiteY252" fmla="*/ 437250 h 666043"/>
                <a:gd name="connsiteX253" fmla="*/ 128374 w 1076560"/>
                <a:gd name="connsiteY253" fmla="*/ 437250 h 666043"/>
                <a:gd name="connsiteX254" fmla="*/ 130916 w 1076560"/>
                <a:gd name="connsiteY254" fmla="*/ 434708 h 666043"/>
                <a:gd name="connsiteX255" fmla="*/ 133458 w 1076560"/>
                <a:gd name="connsiteY255" fmla="*/ 434708 h 666043"/>
                <a:gd name="connsiteX256" fmla="*/ 133458 w 1076560"/>
                <a:gd name="connsiteY256" fmla="*/ 432166 h 666043"/>
                <a:gd name="connsiteX257" fmla="*/ 136000 w 1076560"/>
                <a:gd name="connsiteY257" fmla="*/ 429623 h 666043"/>
                <a:gd name="connsiteX258" fmla="*/ 138542 w 1076560"/>
                <a:gd name="connsiteY258" fmla="*/ 427082 h 666043"/>
                <a:gd name="connsiteX259" fmla="*/ 141084 w 1076560"/>
                <a:gd name="connsiteY259" fmla="*/ 424540 h 666043"/>
                <a:gd name="connsiteX260" fmla="*/ 143626 w 1076560"/>
                <a:gd name="connsiteY260" fmla="*/ 421997 h 666043"/>
                <a:gd name="connsiteX261" fmla="*/ 146168 w 1076560"/>
                <a:gd name="connsiteY261" fmla="*/ 416913 h 666043"/>
                <a:gd name="connsiteX262" fmla="*/ 146168 w 1076560"/>
                <a:gd name="connsiteY262" fmla="*/ 414371 h 666043"/>
                <a:gd name="connsiteX263" fmla="*/ 148710 w 1076560"/>
                <a:gd name="connsiteY263" fmla="*/ 411829 h 666043"/>
                <a:gd name="connsiteX264" fmla="*/ 151252 w 1076560"/>
                <a:gd name="connsiteY264" fmla="*/ 409286 h 666043"/>
                <a:gd name="connsiteX265" fmla="*/ 151252 w 1076560"/>
                <a:gd name="connsiteY265" fmla="*/ 406744 h 666043"/>
                <a:gd name="connsiteX266" fmla="*/ 151252 w 1076560"/>
                <a:gd name="connsiteY266" fmla="*/ 404202 h 666043"/>
                <a:gd name="connsiteX267" fmla="*/ 153794 w 1076560"/>
                <a:gd name="connsiteY267" fmla="*/ 401660 h 666043"/>
                <a:gd name="connsiteX268" fmla="*/ 156336 w 1076560"/>
                <a:gd name="connsiteY268" fmla="*/ 399118 h 666043"/>
                <a:gd name="connsiteX269" fmla="*/ 156336 w 1076560"/>
                <a:gd name="connsiteY269" fmla="*/ 396576 h 666043"/>
                <a:gd name="connsiteX270" fmla="*/ 156336 w 1076560"/>
                <a:gd name="connsiteY270" fmla="*/ 394033 h 666043"/>
                <a:gd name="connsiteX271" fmla="*/ 156336 w 1076560"/>
                <a:gd name="connsiteY271" fmla="*/ 396576 h 666043"/>
                <a:gd name="connsiteX272" fmla="*/ 158879 w 1076560"/>
                <a:gd name="connsiteY272" fmla="*/ 394033 h 666043"/>
                <a:gd name="connsiteX273" fmla="*/ 158879 w 1076560"/>
                <a:gd name="connsiteY273" fmla="*/ 388950 h 666043"/>
                <a:gd name="connsiteX274" fmla="*/ 158879 w 1076560"/>
                <a:gd name="connsiteY274" fmla="*/ 386407 h 666043"/>
                <a:gd name="connsiteX275" fmla="*/ 161421 w 1076560"/>
                <a:gd name="connsiteY275" fmla="*/ 381323 h 666043"/>
                <a:gd name="connsiteX276" fmla="*/ 161421 w 1076560"/>
                <a:gd name="connsiteY276" fmla="*/ 378780 h 666043"/>
                <a:gd name="connsiteX277" fmla="*/ 163963 w 1076560"/>
                <a:gd name="connsiteY277" fmla="*/ 376239 h 666043"/>
                <a:gd name="connsiteX278" fmla="*/ 166505 w 1076560"/>
                <a:gd name="connsiteY278" fmla="*/ 371154 h 666043"/>
                <a:gd name="connsiteX279" fmla="*/ 166505 w 1076560"/>
                <a:gd name="connsiteY279" fmla="*/ 371154 h 666043"/>
                <a:gd name="connsiteX280" fmla="*/ 169047 w 1076560"/>
                <a:gd name="connsiteY280" fmla="*/ 368612 h 666043"/>
                <a:gd name="connsiteX281" fmla="*/ 169047 w 1076560"/>
                <a:gd name="connsiteY281" fmla="*/ 363528 h 666043"/>
                <a:gd name="connsiteX282" fmla="*/ 169047 w 1076560"/>
                <a:gd name="connsiteY282" fmla="*/ 360986 h 666043"/>
                <a:gd name="connsiteX283" fmla="*/ 166505 w 1076560"/>
                <a:gd name="connsiteY283" fmla="*/ 355901 h 666043"/>
                <a:gd name="connsiteX284" fmla="*/ 166505 w 1076560"/>
                <a:gd name="connsiteY284" fmla="*/ 353359 h 666043"/>
                <a:gd name="connsiteX285" fmla="*/ 166505 w 1076560"/>
                <a:gd name="connsiteY285" fmla="*/ 350817 h 666043"/>
                <a:gd name="connsiteX286" fmla="*/ 163963 w 1076560"/>
                <a:gd name="connsiteY286" fmla="*/ 345733 h 666043"/>
                <a:gd name="connsiteX287" fmla="*/ 163963 w 1076560"/>
                <a:gd name="connsiteY287" fmla="*/ 345733 h 666043"/>
                <a:gd name="connsiteX288" fmla="*/ 163963 w 1076560"/>
                <a:gd name="connsiteY288" fmla="*/ 343190 h 666043"/>
                <a:gd name="connsiteX289" fmla="*/ 163963 w 1076560"/>
                <a:gd name="connsiteY289" fmla="*/ 340648 h 666043"/>
                <a:gd name="connsiteX290" fmla="*/ 163963 w 1076560"/>
                <a:gd name="connsiteY290" fmla="*/ 338107 h 666043"/>
                <a:gd name="connsiteX291" fmla="*/ 163963 w 1076560"/>
                <a:gd name="connsiteY291" fmla="*/ 335564 h 666043"/>
                <a:gd name="connsiteX292" fmla="*/ 166505 w 1076560"/>
                <a:gd name="connsiteY292" fmla="*/ 330480 h 666043"/>
                <a:gd name="connsiteX293" fmla="*/ 166505 w 1076560"/>
                <a:gd name="connsiteY293" fmla="*/ 327937 h 666043"/>
                <a:gd name="connsiteX294" fmla="*/ 166505 w 1076560"/>
                <a:gd name="connsiteY294" fmla="*/ 325396 h 666043"/>
                <a:gd name="connsiteX295" fmla="*/ 166505 w 1076560"/>
                <a:gd name="connsiteY295" fmla="*/ 322854 h 666043"/>
                <a:gd name="connsiteX296" fmla="*/ 169047 w 1076560"/>
                <a:gd name="connsiteY296" fmla="*/ 320311 h 666043"/>
                <a:gd name="connsiteX297" fmla="*/ 169047 w 1076560"/>
                <a:gd name="connsiteY297" fmla="*/ 320311 h 666043"/>
                <a:gd name="connsiteX298" fmla="*/ 169047 w 1076560"/>
                <a:gd name="connsiteY298" fmla="*/ 315227 h 666043"/>
                <a:gd name="connsiteX299" fmla="*/ 169047 w 1076560"/>
                <a:gd name="connsiteY299" fmla="*/ 312685 h 666043"/>
                <a:gd name="connsiteX300" fmla="*/ 169047 w 1076560"/>
                <a:gd name="connsiteY300" fmla="*/ 307600 h 666043"/>
                <a:gd name="connsiteX301" fmla="*/ 171589 w 1076560"/>
                <a:gd name="connsiteY301" fmla="*/ 305058 h 666043"/>
                <a:gd name="connsiteX302" fmla="*/ 171589 w 1076560"/>
                <a:gd name="connsiteY302" fmla="*/ 299974 h 666043"/>
                <a:gd name="connsiteX303" fmla="*/ 171589 w 1076560"/>
                <a:gd name="connsiteY303" fmla="*/ 297432 h 666043"/>
                <a:gd name="connsiteX304" fmla="*/ 171589 w 1076560"/>
                <a:gd name="connsiteY304" fmla="*/ 294890 h 666043"/>
                <a:gd name="connsiteX305" fmla="*/ 174131 w 1076560"/>
                <a:gd name="connsiteY305" fmla="*/ 289805 h 666043"/>
                <a:gd name="connsiteX306" fmla="*/ 174131 w 1076560"/>
                <a:gd name="connsiteY306" fmla="*/ 287264 h 666043"/>
                <a:gd name="connsiteX307" fmla="*/ 174131 w 1076560"/>
                <a:gd name="connsiteY307" fmla="*/ 284721 h 666043"/>
                <a:gd name="connsiteX308" fmla="*/ 176673 w 1076560"/>
                <a:gd name="connsiteY308" fmla="*/ 279637 h 666043"/>
                <a:gd name="connsiteX309" fmla="*/ 176673 w 1076560"/>
                <a:gd name="connsiteY309" fmla="*/ 277094 h 666043"/>
                <a:gd name="connsiteX310" fmla="*/ 179215 w 1076560"/>
                <a:gd name="connsiteY310" fmla="*/ 274553 h 666043"/>
                <a:gd name="connsiteX311" fmla="*/ 179215 w 1076560"/>
                <a:gd name="connsiteY311" fmla="*/ 269468 h 666043"/>
                <a:gd name="connsiteX312" fmla="*/ 181757 w 1076560"/>
                <a:gd name="connsiteY312" fmla="*/ 266926 h 666043"/>
                <a:gd name="connsiteX313" fmla="*/ 184299 w 1076560"/>
                <a:gd name="connsiteY313" fmla="*/ 264384 h 666043"/>
                <a:gd name="connsiteX314" fmla="*/ 186841 w 1076560"/>
                <a:gd name="connsiteY314" fmla="*/ 261842 h 666043"/>
                <a:gd name="connsiteX315" fmla="*/ 189383 w 1076560"/>
                <a:gd name="connsiteY315" fmla="*/ 259300 h 666043"/>
                <a:gd name="connsiteX316" fmla="*/ 194467 w 1076560"/>
                <a:gd name="connsiteY316" fmla="*/ 259300 h 666043"/>
                <a:gd name="connsiteX317" fmla="*/ 197009 w 1076560"/>
                <a:gd name="connsiteY317" fmla="*/ 256757 h 666043"/>
                <a:gd name="connsiteX318" fmla="*/ 202093 w 1076560"/>
                <a:gd name="connsiteY318" fmla="*/ 256757 h 666043"/>
                <a:gd name="connsiteX319" fmla="*/ 204635 w 1076560"/>
                <a:gd name="connsiteY319" fmla="*/ 256757 h 666043"/>
                <a:gd name="connsiteX320" fmla="*/ 207178 w 1076560"/>
                <a:gd name="connsiteY320" fmla="*/ 256757 h 666043"/>
                <a:gd name="connsiteX321" fmla="*/ 209720 w 1076560"/>
                <a:gd name="connsiteY321" fmla="*/ 256757 h 666043"/>
                <a:gd name="connsiteX322" fmla="*/ 212262 w 1076560"/>
                <a:gd name="connsiteY322" fmla="*/ 256757 h 666043"/>
                <a:gd name="connsiteX323" fmla="*/ 214804 w 1076560"/>
                <a:gd name="connsiteY323" fmla="*/ 256757 h 666043"/>
                <a:gd name="connsiteX324" fmla="*/ 217346 w 1076560"/>
                <a:gd name="connsiteY324" fmla="*/ 259300 h 666043"/>
                <a:gd name="connsiteX325" fmla="*/ 219888 w 1076560"/>
                <a:gd name="connsiteY325" fmla="*/ 261842 h 666043"/>
                <a:gd name="connsiteX326" fmla="*/ 222430 w 1076560"/>
                <a:gd name="connsiteY326" fmla="*/ 261842 h 666043"/>
                <a:gd name="connsiteX327" fmla="*/ 224972 w 1076560"/>
                <a:gd name="connsiteY327" fmla="*/ 261842 h 666043"/>
                <a:gd name="connsiteX328" fmla="*/ 227514 w 1076560"/>
                <a:gd name="connsiteY328" fmla="*/ 264384 h 666043"/>
                <a:gd name="connsiteX329" fmla="*/ 230056 w 1076560"/>
                <a:gd name="connsiteY329" fmla="*/ 264384 h 666043"/>
                <a:gd name="connsiteX330" fmla="*/ 232598 w 1076560"/>
                <a:gd name="connsiteY330" fmla="*/ 264384 h 666043"/>
                <a:gd name="connsiteX331" fmla="*/ 235140 w 1076560"/>
                <a:gd name="connsiteY331" fmla="*/ 266926 h 666043"/>
                <a:gd name="connsiteX332" fmla="*/ 240224 w 1076560"/>
                <a:gd name="connsiteY332" fmla="*/ 266926 h 666043"/>
                <a:gd name="connsiteX333" fmla="*/ 242766 w 1076560"/>
                <a:gd name="connsiteY333" fmla="*/ 266926 h 666043"/>
                <a:gd name="connsiteX334" fmla="*/ 245308 w 1076560"/>
                <a:gd name="connsiteY334" fmla="*/ 269468 h 666043"/>
                <a:gd name="connsiteX335" fmla="*/ 247850 w 1076560"/>
                <a:gd name="connsiteY335" fmla="*/ 269468 h 666043"/>
                <a:gd name="connsiteX336" fmla="*/ 250392 w 1076560"/>
                <a:gd name="connsiteY336" fmla="*/ 269468 h 666043"/>
                <a:gd name="connsiteX337" fmla="*/ 252935 w 1076560"/>
                <a:gd name="connsiteY337" fmla="*/ 269468 h 666043"/>
                <a:gd name="connsiteX338" fmla="*/ 258019 w 1076560"/>
                <a:gd name="connsiteY338" fmla="*/ 269468 h 666043"/>
                <a:gd name="connsiteX339" fmla="*/ 263103 w 1076560"/>
                <a:gd name="connsiteY339" fmla="*/ 269468 h 666043"/>
                <a:gd name="connsiteX340" fmla="*/ 265645 w 1076560"/>
                <a:gd name="connsiteY340" fmla="*/ 269468 h 666043"/>
                <a:gd name="connsiteX341" fmla="*/ 268187 w 1076560"/>
                <a:gd name="connsiteY341" fmla="*/ 269468 h 666043"/>
                <a:gd name="connsiteX342" fmla="*/ 270729 w 1076560"/>
                <a:gd name="connsiteY342" fmla="*/ 269468 h 666043"/>
                <a:gd name="connsiteX343" fmla="*/ 273271 w 1076560"/>
                <a:gd name="connsiteY343" fmla="*/ 269468 h 666043"/>
                <a:gd name="connsiteX344" fmla="*/ 275813 w 1076560"/>
                <a:gd name="connsiteY344" fmla="*/ 269468 h 666043"/>
                <a:gd name="connsiteX345" fmla="*/ 278355 w 1076560"/>
                <a:gd name="connsiteY345" fmla="*/ 269468 h 666043"/>
                <a:gd name="connsiteX346" fmla="*/ 280897 w 1076560"/>
                <a:gd name="connsiteY346" fmla="*/ 269468 h 666043"/>
                <a:gd name="connsiteX347" fmla="*/ 285981 w 1076560"/>
                <a:gd name="connsiteY347" fmla="*/ 269468 h 666043"/>
                <a:gd name="connsiteX348" fmla="*/ 288523 w 1076560"/>
                <a:gd name="connsiteY348" fmla="*/ 269468 h 666043"/>
                <a:gd name="connsiteX349" fmla="*/ 293607 w 1076560"/>
                <a:gd name="connsiteY349" fmla="*/ 269468 h 666043"/>
                <a:gd name="connsiteX350" fmla="*/ 296150 w 1076560"/>
                <a:gd name="connsiteY350" fmla="*/ 272010 h 666043"/>
                <a:gd name="connsiteX351" fmla="*/ 301234 w 1076560"/>
                <a:gd name="connsiteY351" fmla="*/ 269468 h 666043"/>
                <a:gd name="connsiteX352" fmla="*/ 303776 w 1076560"/>
                <a:gd name="connsiteY352" fmla="*/ 269468 h 666043"/>
                <a:gd name="connsiteX353" fmla="*/ 308860 w 1076560"/>
                <a:gd name="connsiteY353" fmla="*/ 269468 h 666043"/>
                <a:gd name="connsiteX354" fmla="*/ 311402 w 1076560"/>
                <a:gd name="connsiteY354" fmla="*/ 269468 h 666043"/>
                <a:gd name="connsiteX355" fmla="*/ 313944 w 1076560"/>
                <a:gd name="connsiteY355" fmla="*/ 266926 h 666043"/>
                <a:gd name="connsiteX356" fmla="*/ 319028 w 1076560"/>
                <a:gd name="connsiteY356" fmla="*/ 264384 h 666043"/>
                <a:gd name="connsiteX357" fmla="*/ 321570 w 1076560"/>
                <a:gd name="connsiteY357" fmla="*/ 264384 h 666043"/>
                <a:gd name="connsiteX358" fmla="*/ 321570 w 1076560"/>
                <a:gd name="connsiteY358" fmla="*/ 261842 h 666043"/>
                <a:gd name="connsiteX359" fmla="*/ 324112 w 1076560"/>
                <a:gd name="connsiteY359" fmla="*/ 261842 h 666043"/>
                <a:gd name="connsiteX360" fmla="*/ 326654 w 1076560"/>
                <a:gd name="connsiteY360" fmla="*/ 259300 h 666043"/>
                <a:gd name="connsiteX361" fmla="*/ 331738 w 1076560"/>
                <a:gd name="connsiteY361" fmla="*/ 256757 h 666043"/>
                <a:gd name="connsiteX362" fmla="*/ 334280 w 1076560"/>
                <a:gd name="connsiteY362" fmla="*/ 254215 h 666043"/>
                <a:gd name="connsiteX363" fmla="*/ 336822 w 1076560"/>
                <a:gd name="connsiteY363" fmla="*/ 251673 h 666043"/>
                <a:gd name="connsiteX364" fmla="*/ 339364 w 1076560"/>
                <a:gd name="connsiteY364" fmla="*/ 249131 h 666043"/>
                <a:gd name="connsiteX365" fmla="*/ 341906 w 1076560"/>
                <a:gd name="connsiteY365" fmla="*/ 246589 h 666043"/>
                <a:gd name="connsiteX366" fmla="*/ 344448 w 1076560"/>
                <a:gd name="connsiteY366" fmla="*/ 246589 h 666043"/>
                <a:gd name="connsiteX367" fmla="*/ 346991 w 1076560"/>
                <a:gd name="connsiteY367" fmla="*/ 246589 h 666043"/>
                <a:gd name="connsiteX368" fmla="*/ 346991 w 1076560"/>
                <a:gd name="connsiteY368" fmla="*/ 244047 h 666043"/>
                <a:gd name="connsiteX369" fmla="*/ 349533 w 1076560"/>
                <a:gd name="connsiteY369" fmla="*/ 244047 h 666043"/>
                <a:gd name="connsiteX370" fmla="*/ 352075 w 1076560"/>
                <a:gd name="connsiteY370" fmla="*/ 241504 h 666043"/>
                <a:gd name="connsiteX371" fmla="*/ 352075 w 1076560"/>
                <a:gd name="connsiteY371" fmla="*/ 238962 h 666043"/>
                <a:gd name="connsiteX372" fmla="*/ 352075 w 1076560"/>
                <a:gd name="connsiteY372" fmla="*/ 236421 h 666043"/>
                <a:gd name="connsiteX373" fmla="*/ 354617 w 1076560"/>
                <a:gd name="connsiteY373" fmla="*/ 233878 h 666043"/>
                <a:gd name="connsiteX374" fmla="*/ 357159 w 1076560"/>
                <a:gd name="connsiteY374" fmla="*/ 231336 h 666043"/>
                <a:gd name="connsiteX375" fmla="*/ 362243 w 1076560"/>
                <a:gd name="connsiteY375" fmla="*/ 228794 h 666043"/>
                <a:gd name="connsiteX376" fmla="*/ 364785 w 1076560"/>
                <a:gd name="connsiteY376" fmla="*/ 226251 h 666043"/>
                <a:gd name="connsiteX377" fmla="*/ 367327 w 1076560"/>
                <a:gd name="connsiteY377" fmla="*/ 223710 h 666043"/>
                <a:gd name="connsiteX378" fmla="*/ 369869 w 1076560"/>
                <a:gd name="connsiteY378" fmla="*/ 221167 h 666043"/>
                <a:gd name="connsiteX379" fmla="*/ 369869 w 1076560"/>
                <a:gd name="connsiteY379" fmla="*/ 218625 h 666043"/>
                <a:gd name="connsiteX380" fmla="*/ 372411 w 1076560"/>
                <a:gd name="connsiteY380" fmla="*/ 218625 h 666043"/>
                <a:gd name="connsiteX381" fmla="*/ 372411 w 1076560"/>
                <a:gd name="connsiteY381" fmla="*/ 216083 h 666043"/>
                <a:gd name="connsiteX382" fmla="*/ 374953 w 1076560"/>
                <a:gd name="connsiteY382" fmla="*/ 213541 h 666043"/>
                <a:gd name="connsiteX383" fmla="*/ 374953 w 1076560"/>
                <a:gd name="connsiteY383" fmla="*/ 210999 h 666043"/>
                <a:gd name="connsiteX384" fmla="*/ 377495 w 1076560"/>
                <a:gd name="connsiteY384" fmla="*/ 208457 h 666043"/>
                <a:gd name="connsiteX385" fmla="*/ 377495 w 1076560"/>
                <a:gd name="connsiteY385" fmla="*/ 205914 h 666043"/>
                <a:gd name="connsiteX386" fmla="*/ 380037 w 1076560"/>
                <a:gd name="connsiteY386" fmla="*/ 205914 h 666043"/>
                <a:gd name="connsiteX387" fmla="*/ 380037 w 1076560"/>
                <a:gd name="connsiteY387" fmla="*/ 203372 h 666043"/>
                <a:gd name="connsiteX388" fmla="*/ 382579 w 1076560"/>
                <a:gd name="connsiteY388" fmla="*/ 203372 h 666043"/>
                <a:gd name="connsiteX389" fmla="*/ 382579 w 1076560"/>
                <a:gd name="connsiteY389" fmla="*/ 198288 h 666043"/>
                <a:gd name="connsiteX390" fmla="*/ 385122 w 1076560"/>
                <a:gd name="connsiteY390" fmla="*/ 195746 h 666043"/>
                <a:gd name="connsiteX391" fmla="*/ 387664 w 1076560"/>
                <a:gd name="connsiteY391" fmla="*/ 193204 h 666043"/>
                <a:gd name="connsiteX392" fmla="*/ 390206 w 1076560"/>
                <a:gd name="connsiteY392" fmla="*/ 190661 h 666043"/>
                <a:gd name="connsiteX393" fmla="*/ 390206 w 1076560"/>
                <a:gd name="connsiteY393" fmla="*/ 188119 h 666043"/>
                <a:gd name="connsiteX394" fmla="*/ 392748 w 1076560"/>
                <a:gd name="connsiteY394" fmla="*/ 185578 h 666043"/>
                <a:gd name="connsiteX395" fmla="*/ 395290 w 1076560"/>
                <a:gd name="connsiteY395" fmla="*/ 180493 h 666043"/>
                <a:gd name="connsiteX396" fmla="*/ 397832 w 1076560"/>
                <a:gd name="connsiteY396" fmla="*/ 177951 h 666043"/>
                <a:gd name="connsiteX397" fmla="*/ 400374 w 1076560"/>
                <a:gd name="connsiteY397" fmla="*/ 175408 h 666043"/>
                <a:gd name="connsiteX398" fmla="*/ 400374 w 1076560"/>
                <a:gd name="connsiteY398" fmla="*/ 172867 h 666043"/>
                <a:gd name="connsiteX399" fmla="*/ 402916 w 1076560"/>
                <a:gd name="connsiteY399" fmla="*/ 172867 h 666043"/>
                <a:gd name="connsiteX400" fmla="*/ 405458 w 1076560"/>
                <a:gd name="connsiteY400" fmla="*/ 170324 h 666043"/>
                <a:gd name="connsiteX401" fmla="*/ 405458 w 1076560"/>
                <a:gd name="connsiteY401" fmla="*/ 180493 h 666043"/>
                <a:gd name="connsiteX402" fmla="*/ 408000 w 1076560"/>
                <a:gd name="connsiteY402" fmla="*/ 180493 h 666043"/>
                <a:gd name="connsiteX403" fmla="*/ 410542 w 1076560"/>
                <a:gd name="connsiteY403" fmla="*/ 177951 h 666043"/>
                <a:gd name="connsiteX404" fmla="*/ 413084 w 1076560"/>
                <a:gd name="connsiteY404" fmla="*/ 175408 h 666043"/>
                <a:gd name="connsiteX405" fmla="*/ 413084 w 1076560"/>
                <a:gd name="connsiteY405" fmla="*/ 172867 h 666043"/>
                <a:gd name="connsiteX406" fmla="*/ 415626 w 1076560"/>
                <a:gd name="connsiteY406" fmla="*/ 172867 h 666043"/>
                <a:gd name="connsiteX407" fmla="*/ 418168 w 1076560"/>
                <a:gd name="connsiteY407" fmla="*/ 170324 h 666043"/>
                <a:gd name="connsiteX408" fmla="*/ 418168 w 1076560"/>
                <a:gd name="connsiteY408" fmla="*/ 167782 h 666043"/>
                <a:gd name="connsiteX409" fmla="*/ 420710 w 1076560"/>
                <a:gd name="connsiteY409" fmla="*/ 167782 h 666043"/>
                <a:gd name="connsiteX410" fmla="*/ 423252 w 1076560"/>
                <a:gd name="connsiteY410" fmla="*/ 165240 h 666043"/>
                <a:gd name="connsiteX411" fmla="*/ 428336 w 1076560"/>
                <a:gd name="connsiteY411" fmla="*/ 162698 h 666043"/>
                <a:gd name="connsiteX412" fmla="*/ 430878 w 1076560"/>
                <a:gd name="connsiteY412" fmla="*/ 162698 h 666043"/>
                <a:gd name="connsiteX413" fmla="*/ 433420 w 1076560"/>
                <a:gd name="connsiteY413" fmla="*/ 160156 h 666043"/>
                <a:gd name="connsiteX414" fmla="*/ 435963 w 1076560"/>
                <a:gd name="connsiteY414" fmla="*/ 160156 h 666043"/>
                <a:gd name="connsiteX415" fmla="*/ 438505 w 1076560"/>
                <a:gd name="connsiteY415" fmla="*/ 157614 h 666043"/>
                <a:gd name="connsiteX416" fmla="*/ 441047 w 1076560"/>
                <a:gd name="connsiteY416" fmla="*/ 157614 h 666043"/>
                <a:gd name="connsiteX417" fmla="*/ 443589 w 1076560"/>
                <a:gd name="connsiteY417" fmla="*/ 157614 h 666043"/>
                <a:gd name="connsiteX418" fmla="*/ 443589 w 1076560"/>
                <a:gd name="connsiteY418" fmla="*/ 160156 h 666043"/>
                <a:gd name="connsiteX419" fmla="*/ 446131 w 1076560"/>
                <a:gd name="connsiteY419" fmla="*/ 162698 h 666043"/>
                <a:gd name="connsiteX420" fmla="*/ 448673 w 1076560"/>
                <a:gd name="connsiteY420" fmla="*/ 162698 h 666043"/>
                <a:gd name="connsiteX421" fmla="*/ 451215 w 1076560"/>
                <a:gd name="connsiteY421" fmla="*/ 162698 h 666043"/>
                <a:gd name="connsiteX422" fmla="*/ 453757 w 1076560"/>
                <a:gd name="connsiteY422" fmla="*/ 160156 h 666043"/>
                <a:gd name="connsiteX423" fmla="*/ 456299 w 1076560"/>
                <a:gd name="connsiteY423" fmla="*/ 160156 h 666043"/>
                <a:gd name="connsiteX424" fmla="*/ 458841 w 1076560"/>
                <a:gd name="connsiteY424" fmla="*/ 160156 h 666043"/>
                <a:gd name="connsiteX425" fmla="*/ 461383 w 1076560"/>
                <a:gd name="connsiteY425" fmla="*/ 160156 h 666043"/>
                <a:gd name="connsiteX426" fmla="*/ 466467 w 1076560"/>
                <a:gd name="connsiteY426" fmla="*/ 160156 h 666043"/>
                <a:gd name="connsiteX427" fmla="*/ 469009 w 1076560"/>
                <a:gd name="connsiteY427" fmla="*/ 160156 h 666043"/>
                <a:gd name="connsiteX428" fmla="*/ 471551 w 1076560"/>
                <a:gd name="connsiteY428" fmla="*/ 157614 h 666043"/>
                <a:gd name="connsiteX429" fmla="*/ 474093 w 1076560"/>
                <a:gd name="connsiteY429" fmla="*/ 160156 h 666043"/>
                <a:gd name="connsiteX430" fmla="*/ 476636 w 1076560"/>
                <a:gd name="connsiteY430" fmla="*/ 160156 h 666043"/>
                <a:gd name="connsiteX431" fmla="*/ 479178 w 1076560"/>
                <a:gd name="connsiteY431" fmla="*/ 162698 h 666043"/>
                <a:gd name="connsiteX432" fmla="*/ 481720 w 1076560"/>
                <a:gd name="connsiteY432" fmla="*/ 165240 h 666043"/>
                <a:gd name="connsiteX433" fmla="*/ 484262 w 1076560"/>
                <a:gd name="connsiteY433" fmla="*/ 167782 h 666043"/>
                <a:gd name="connsiteX434" fmla="*/ 486804 w 1076560"/>
                <a:gd name="connsiteY434" fmla="*/ 170324 h 666043"/>
                <a:gd name="connsiteX435" fmla="*/ 486804 w 1076560"/>
                <a:gd name="connsiteY435" fmla="*/ 172867 h 666043"/>
                <a:gd name="connsiteX436" fmla="*/ 489346 w 1076560"/>
                <a:gd name="connsiteY436" fmla="*/ 175408 h 666043"/>
                <a:gd name="connsiteX437" fmla="*/ 489346 w 1076560"/>
                <a:gd name="connsiteY437" fmla="*/ 177951 h 666043"/>
                <a:gd name="connsiteX438" fmla="*/ 491888 w 1076560"/>
                <a:gd name="connsiteY438" fmla="*/ 180493 h 666043"/>
                <a:gd name="connsiteX439" fmla="*/ 491888 w 1076560"/>
                <a:gd name="connsiteY439" fmla="*/ 183035 h 666043"/>
                <a:gd name="connsiteX440" fmla="*/ 494430 w 1076560"/>
                <a:gd name="connsiteY440" fmla="*/ 188119 h 666043"/>
                <a:gd name="connsiteX441" fmla="*/ 494430 w 1076560"/>
                <a:gd name="connsiteY441" fmla="*/ 190661 h 666043"/>
                <a:gd name="connsiteX442" fmla="*/ 494430 w 1076560"/>
                <a:gd name="connsiteY442" fmla="*/ 193204 h 666043"/>
                <a:gd name="connsiteX443" fmla="*/ 494430 w 1076560"/>
                <a:gd name="connsiteY443" fmla="*/ 198288 h 666043"/>
                <a:gd name="connsiteX444" fmla="*/ 494430 w 1076560"/>
                <a:gd name="connsiteY444" fmla="*/ 200830 h 666043"/>
                <a:gd name="connsiteX445" fmla="*/ 494430 w 1076560"/>
                <a:gd name="connsiteY445" fmla="*/ 203372 h 666043"/>
                <a:gd name="connsiteX446" fmla="*/ 494430 w 1076560"/>
                <a:gd name="connsiteY446" fmla="*/ 205914 h 666043"/>
                <a:gd name="connsiteX447" fmla="*/ 494430 w 1076560"/>
                <a:gd name="connsiteY447" fmla="*/ 208457 h 666043"/>
                <a:gd name="connsiteX448" fmla="*/ 494430 w 1076560"/>
                <a:gd name="connsiteY448" fmla="*/ 210999 h 666043"/>
                <a:gd name="connsiteX449" fmla="*/ 494430 w 1076560"/>
                <a:gd name="connsiteY449" fmla="*/ 213541 h 666043"/>
                <a:gd name="connsiteX450" fmla="*/ 494430 w 1076560"/>
                <a:gd name="connsiteY450" fmla="*/ 218625 h 666043"/>
                <a:gd name="connsiteX451" fmla="*/ 491888 w 1076560"/>
                <a:gd name="connsiteY451" fmla="*/ 218625 h 666043"/>
                <a:gd name="connsiteX452" fmla="*/ 494430 w 1076560"/>
                <a:gd name="connsiteY452" fmla="*/ 221167 h 666043"/>
                <a:gd name="connsiteX453" fmla="*/ 494430 w 1076560"/>
                <a:gd name="connsiteY453" fmla="*/ 223710 h 666043"/>
                <a:gd name="connsiteX454" fmla="*/ 494430 w 1076560"/>
                <a:gd name="connsiteY454" fmla="*/ 226251 h 666043"/>
                <a:gd name="connsiteX455" fmla="*/ 491888 w 1076560"/>
                <a:gd name="connsiteY455" fmla="*/ 226251 h 666043"/>
                <a:gd name="connsiteX456" fmla="*/ 491888 w 1076560"/>
                <a:gd name="connsiteY456" fmla="*/ 228794 h 666043"/>
                <a:gd name="connsiteX457" fmla="*/ 489346 w 1076560"/>
                <a:gd name="connsiteY457" fmla="*/ 228794 h 666043"/>
                <a:gd name="connsiteX458" fmla="*/ 489346 w 1076560"/>
                <a:gd name="connsiteY458" fmla="*/ 231336 h 666043"/>
                <a:gd name="connsiteX459" fmla="*/ 486804 w 1076560"/>
                <a:gd name="connsiteY459" fmla="*/ 233878 h 666043"/>
                <a:gd name="connsiteX460" fmla="*/ 484262 w 1076560"/>
                <a:gd name="connsiteY460" fmla="*/ 236421 h 666043"/>
                <a:gd name="connsiteX461" fmla="*/ 484262 w 1076560"/>
                <a:gd name="connsiteY461" fmla="*/ 238962 h 666043"/>
                <a:gd name="connsiteX462" fmla="*/ 486804 w 1076560"/>
                <a:gd name="connsiteY462" fmla="*/ 241504 h 666043"/>
                <a:gd name="connsiteX463" fmla="*/ 486804 w 1076560"/>
                <a:gd name="connsiteY463" fmla="*/ 244047 h 666043"/>
                <a:gd name="connsiteX464" fmla="*/ 489346 w 1076560"/>
                <a:gd name="connsiteY464" fmla="*/ 244047 h 666043"/>
                <a:gd name="connsiteX465" fmla="*/ 489346 w 1076560"/>
                <a:gd name="connsiteY465" fmla="*/ 246589 h 666043"/>
                <a:gd name="connsiteX466" fmla="*/ 491888 w 1076560"/>
                <a:gd name="connsiteY466" fmla="*/ 249131 h 666043"/>
                <a:gd name="connsiteX467" fmla="*/ 494430 w 1076560"/>
                <a:gd name="connsiteY467" fmla="*/ 251673 h 666043"/>
                <a:gd name="connsiteX468" fmla="*/ 496972 w 1076560"/>
                <a:gd name="connsiteY468" fmla="*/ 254215 h 666043"/>
                <a:gd name="connsiteX469" fmla="*/ 496972 w 1076560"/>
                <a:gd name="connsiteY469" fmla="*/ 256757 h 666043"/>
                <a:gd name="connsiteX470" fmla="*/ 499514 w 1076560"/>
                <a:gd name="connsiteY470" fmla="*/ 256757 h 666043"/>
                <a:gd name="connsiteX471" fmla="*/ 499514 w 1076560"/>
                <a:gd name="connsiteY471" fmla="*/ 259300 h 666043"/>
                <a:gd name="connsiteX472" fmla="*/ 502056 w 1076560"/>
                <a:gd name="connsiteY472" fmla="*/ 259300 h 666043"/>
                <a:gd name="connsiteX473" fmla="*/ 502056 w 1076560"/>
                <a:gd name="connsiteY473" fmla="*/ 261842 h 666043"/>
                <a:gd name="connsiteX474" fmla="*/ 502056 w 1076560"/>
                <a:gd name="connsiteY474" fmla="*/ 264384 h 666043"/>
                <a:gd name="connsiteX475" fmla="*/ 504598 w 1076560"/>
                <a:gd name="connsiteY475" fmla="*/ 266926 h 666043"/>
                <a:gd name="connsiteX476" fmla="*/ 507140 w 1076560"/>
                <a:gd name="connsiteY476" fmla="*/ 269468 h 666043"/>
                <a:gd name="connsiteX477" fmla="*/ 507140 w 1076560"/>
                <a:gd name="connsiteY477" fmla="*/ 272010 h 666043"/>
                <a:gd name="connsiteX478" fmla="*/ 507140 w 1076560"/>
                <a:gd name="connsiteY478" fmla="*/ 274553 h 666043"/>
                <a:gd name="connsiteX479" fmla="*/ 509682 w 1076560"/>
                <a:gd name="connsiteY479" fmla="*/ 277094 h 666043"/>
                <a:gd name="connsiteX480" fmla="*/ 509682 w 1076560"/>
                <a:gd name="connsiteY480" fmla="*/ 279637 h 666043"/>
                <a:gd name="connsiteX481" fmla="*/ 509682 w 1076560"/>
                <a:gd name="connsiteY481" fmla="*/ 282179 h 666043"/>
                <a:gd name="connsiteX482" fmla="*/ 509682 w 1076560"/>
                <a:gd name="connsiteY482" fmla="*/ 284721 h 666043"/>
                <a:gd name="connsiteX483" fmla="*/ 512224 w 1076560"/>
                <a:gd name="connsiteY483" fmla="*/ 287264 h 666043"/>
                <a:gd name="connsiteX484" fmla="*/ 512224 w 1076560"/>
                <a:gd name="connsiteY484" fmla="*/ 289805 h 666043"/>
                <a:gd name="connsiteX485" fmla="*/ 512224 w 1076560"/>
                <a:gd name="connsiteY485" fmla="*/ 292347 h 666043"/>
                <a:gd name="connsiteX486" fmla="*/ 512224 w 1076560"/>
                <a:gd name="connsiteY486" fmla="*/ 297432 h 666043"/>
                <a:gd name="connsiteX487" fmla="*/ 512224 w 1076560"/>
                <a:gd name="connsiteY487" fmla="*/ 299974 h 666043"/>
                <a:gd name="connsiteX488" fmla="*/ 514766 w 1076560"/>
                <a:gd name="connsiteY488" fmla="*/ 299974 h 666043"/>
                <a:gd name="connsiteX489" fmla="*/ 514766 w 1076560"/>
                <a:gd name="connsiteY489" fmla="*/ 302516 h 666043"/>
                <a:gd name="connsiteX490" fmla="*/ 514766 w 1076560"/>
                <a:gd name="connsiteY490" fmla="*/ 305058 h 666043"/>
                <a:gd name="connsiteX491" fmla="*/ 514766 w 1076560"/>
                <a:gd name="connsiteY491" fmla="*/ 307600 h 666043"/>
                <a:gd name="connsiteX492" fmla="*/ 514766 w 1076560"/>
                <a:gd name="connsiteY492" fmla="*/ 310143 h 666043"/>
                <a:gd name="connsiteX493" fmla="*/ 514766 w 1076560"/>
                <a:gd name="connsiteY493" fmla="*/ 312685 h 666043"/>
                <a:gd name="connsiteX494" fmla="*/ 517308 w 1076560"/>
                <a:gd name="connsiteY494" fmla="*/ 312685 h 666043"/>
                <a:gd name="connsiteX495" fmla="*/ 517308 w 1076560"/>
                <a:gd name="connsiteY495" fmla="*/ 315227 h 666043"/>
                <a:gd name="connsiteX496" fmla="*/ 519850 w 1076560"/>
                <a:gd name="connsiteY496" fmla="*/ 315227 h 666043"/>
                <a:gd name="connsiteX497" fmla="*/ 524935 w 1076560"/>
                <a:gd name="connsiteY497" fmla="*/ 317769 h 666043"/>
                <a:gd name="connsiteX498" fmla="*/ 527477 w 1076560"/>
                <a:gd name="connsiteY498" fmla="*/ 320311 h 666043"/>
                <a:gd name="connsiteX499" fmla="*/ 530019 w 1076560"/>
                <a:gd name="connsiteY499" fmla="*/ 320311 h 666043"/>
                <a:gd name="connsiteX500" fmla="*/ 530019 w 1076560"/>
                <a:gd name="connsiteY500" fmla="*/ 322854 h 666043"/>
                <a:gd name="connsiteX501" fmla="*/ 532561 w 1076560"/>
                <a:gd name="connsiteY501" fmla="*/ 322854 h 666043"/>
                <a:gd name="connsiteX502" fmla="*/ 535103 w 1076560"/>
                <a:gd name="connsiteY502" fmla="*/ 322854 h 666043"/>
                <a:gd name="connsiteX503" fmla="*/ 537645 w 1076560"/>
                <a:gd name="connsiteY503" fmla="*/ 325396 h 666043"/>
                <a:gd name="connsiteX504" fmla="*/ 540187 w 1076560"/>
                <a:gd name="connsiteY504" fmla="*/ 325396 h 666043"/>
                <a:gd name="connsiteX505" fmla="*/ 545271 w 1076560"/>
                <a:gd name="connsiteY505" fmla="*/ 327937 h 666043"/>
                <a:gd name="connsiteX506" fmla="*/ 547813 w 1076560"/>
                <a:gd name="connsiteY506" fmla="*/ 330480 h 666043"/>
                <a:gd name="connsiteX507" fmla="*/ 550355 w 1076560"/>
                <a:gd name="connsiteY507" fmla="*/ 333022 h 666043"/>
                <a:gd name="connsiteX508" fmla="*/ 552897 w 1076560"/>
                <a:gd name="connsiteY508" fmla="*/ 333022 h 666043"/>
                <a:gd name="connsiteX509" fmla="*/ 555439 w 1076560"/>
                <a:gd name="connsiteY509" fmla="*/ 335564 h 666043"/>
                <a:gd name="connsiteX510" fmla="*/ 557981 w 1076560"/>
                <a:gd name="connsiteY510" fmla="*/ 335564 h 666043"/>
                <a:gd name="connsiteX511" fmla="*/ 560523 w 1076560"/>
                <a:gd name="connsiteY511" fmla="*/ 338107 h 666043"/>
                <a:gd name="connsiteX512" fmla="*/ 563065 w 1076560"/>
                <a:gd name="connsiteY512" fmla="*/ 338107 h 666043"/>
                <a:gd name="connsiteX513" fmla="*/ 568150 w 1076560"/>
                <a:gd name="connsiteY513" fmla="*/ 340648 h 666043"/>
                <a:gd name="connsiteX514" fmla="*/ 570692 w 1076560"/>
                <a:gd name="connsiteY514" fmla="*/ 340648 h 666043"/>
                <a:gd name="connsiteX515" fmla="*/ 573234 w 1076560"/>
                <a:gd name="connsiteY515" fmla="*/ 340648 h 666043"/>
                <a:gd name="connsiteX516" fmla="*/ 575776 w 1076560"/>
                <a:gd name="connsiteY516" fmla="*/ 340648 h 666043"/>
                <a:gd name="connsiteX517" fmla="*/ 578318 w 1076560"/>
                <a:gd name="connsiteY517" fmla="*/ 343190 h 666043"/>
                <a:gd name="connsiteX518" fmla="*/ 583402 w 1076560"/>
                <a:gd name="connsiteY518" fmla="*/ 343190 h 666043"/>
                <a:gd name="connsiteX519" fmla="*/ 585944 w 1076560"/>
                <a:gd name="connsiteY519" fmla="*/ 343190 h 666043"/>
                <a:gd name="connsiteX520" fmla="*/ 591028 w 1076560"/>
                <a:gd name="connsiteY520" fmla="*/ 343190 h 666043"/>
                <a:gd name="connsiteX521" fmla="*/ 593570 w 1076560"/>
                <a:gd name="connsiteY521" fmla="*/ 343190 h 666043"/>
                <a:gd name="connsiteX522" fmla="*/ 598654 w 1076560"/>
                <a:gd name="connsiteY522" fmla="*/ 343190 h 666043"/>
                <a:gd name="connsiteX523" fmla="*/ 601196 w 1076560"/>
                <a:gd name="connsiteY523" fmla="*/ 345733 h 666043"/>
                <a:gd name="connsiteX524" fmla="*/ 606280 w 1076560"/>
                <a:gd name="connsiteY524" fmla="*/ 345733 h 666043"/>
                <a:gd name="connsiteX525" fmla="*/ 608822 w 1076560"/>
                <a:gd name="connsiteY525" fmla="*/ 345733 h 666043"/>
                <a:gd name="connsiteX526" fmla="*/ 613907 w 1076560"/>
                <a:gd name="connsiteY526" fmla="*/ 343190 h 666043"/>
                <a:gd name="connsiteX527" fmla="*/ 616449 w 1076560"/>
                <a:gd name="connsiteY527" fmla="*/ 343190 h 666043"/>
                <a:gd name="connsiteX528" fmla="*/ 621533 w 1076560"/>
                <a:gd name="connsiteY528" fmla="*/ 343190 h 666043"/>
                <a:gd name="connsiteX529" fmla="*/ 624075 w 1076560"/>
                <a:gd name="connsiteY529" fmla="*/ 343190 h 666043"/>
                <a:gd name="connsiteX530" fmla="*/ 629159 w 1076560"/>
                <a:gd name="connsiteY530" fmla="*/ 340648 h 666043"/>
                <a:gd name="connsiteX531" fmla="*/ 631701 w 1076560"/>
                <a:gd name="connsiteY531" fmla="*/ 340648 h 666043"/>
                <a:gd name="connsiteX532" fmla="*/ 634243 w 1076560"/>
                <a:gd name="connsiteY532" fmla="*/ 338107 h 666043"/>
                <a:gd name="connsiteX533" fmla="*/ 636785 w 1076560"/>
                <a:gd name="connsiteY533" fmla="*/ 338107 h 666043"/>
                <a:gd name="connsiteX534" fmla="*/ 639327 w 1076560"/>
                <a:gd name="connsiteY534" fmla="*/ 338107 h 666043"/>
                <a:gd name="connsiteX535" fmla="*/ 641869 w 1076560"/>
                <a:gd name="connsiteY535" fmla="*/ 335564 h 666043"/>
                <a:gd name="connsiteX536" fmla="*/ 644411 w 1076560"/>
                <a:gd name="connsiteY536" fmla="*/ 335564 h 666043"/>
                <a:gd name="connsiteX537" fmla="*/ 646953 w 1076560"/>
                <a:gd name="connsiteY537" fmla="*/ 335564 h 666043"/>
                <a:gd name="connsiteX538" fmla="*/ 649495 w 1076560"/>
                <a:gd name="connsiteY538" fmla="*/ 333022 h 666043"/>
                <a:gd name="connsiteX539" fmla="*/ 652037 w 1076560"/>
                <a:gd name="connsiteY539" fmla="*/ 333022 h 666043"/>
                <a:gd name="connsiteX540" fmla="*/ 652037 w 1076560"/>
                <a:gd name="connsiteY540" fmla="*/ 330480 h 666043"/>
                <a:gd name="connsiteX541" fmla="*/ 657121 w 1076560"/>
                <a:gd name="connsiteY541" fmla="*/ 330480 h 666043"/>
                <a:gd name="connsiteX542" fmla="*/ 659663 w 1076560"/>
                <a:gd name="connsiteY542" fmla="*/ 327937 h 666043"/>
                <a:gd name="connsiteX543" fmla="*/ 664748 w 1076560"/>
                <a:gd name="connsiteY543" fmla="*/ 327937 h 666043"/>
                <a:gd name="connsiteX544" fmla="*/ 667290 w 1076560"/>
                <a:gd name="connsiteY544" fmla="*/ 325396 h 666043"/>
                <a:gd name="connsiteX545" fmla="*/ 669832 w 1076560"/>
                <a:gd name="connsiteY545" fmla="*/ 322854 h 666043"/>
                <a:gd name="connsiteX546" fmla="*/ 672374 w 1076560"/>
                <a:gd name="connsiteY546" fmla="*/ 322854 h 666043"/>
                <a:gd name="connsiteX547" fmla="*/ 672374 w 1076560"/>
                <a:gd name="connsiteY547" fmla="*/ 307600 h 666043"/>
                <a:gd name="connsiteX548" fmla="*/ 677458 w 1076560"/>
                <a:gd name="connsiteY548" fmla="*/ 307600 h 666043"/>
                <a:gd name="connsiteX549" fmla="*/ 680000 w 1076560"/>
                <a:gd name="connsiteY549" fmla="*/ 305058 h 666043"/>
                <a:gd name="connsiteX550" fmla="*/ 682542 w 1076560"/>
                <a:gd name="connsiteY550" fmla="*/ 302516 h 666043"/>
                <a:gd name="connsiteX551" fmla="*/ 687626 w 1076560"/>
                <a:gd name="connsiteY551" fmla="*/ 302516 h 666043"/>
                <a:gd name="connsiteX552" fmla="*/ 687626 w 1076560"/>
                <a:gd name="connsiteY552" fmla="*/ 299974 h 666043"/>
                <a:gd name="connsiteX553" fmla="*/ 690168 w 1076560"/>
                <a:gd name="connsiteY553" fmla="*/ 299974 h 666043"/>
                <a:gd name="connsiteX554" fmla="*/ 692710 w 1076560"/>
                <a:gd name="connsiteY554" fmla="*/ 297432 h 666043"/>
                <a:gd name="connsiteX555" fmla="*/ 695252 w 1076560"/>
                <a:gd name="connsiteY555" fmla="*/ 297432 h 666043"/>
                <a:gd name="connsiteX556" fmla="*/ 695252 w 1076560"/>
                <a:gd name="connsiteY556" fmla="*/ 294890 h 666043"/>
                <a:gd name="connsiteX557" fmla="*/ 700336 w 1076560"/>
                <a:gd name="connsiteY557" fmla="*/ 294890 h 666043"/>
                <a:gd name="connsiteX558" fmla="*/ 700336 w 1076560"/>
                <a:gd name="connsiteY558" fmla="*/ 292347 h 666043"/>
                <a:gd name="connsiteX559" fmla="*/ 702879 w 1076560"/>
                <a:gd name="connsiteY559" fmla="*/ 292347 h 666043"/>
                <a:gd name="connsiteX560" fmla="*/ 705421 w 1076560"/>
                <a:gd name="connsiteY560" fmla="*/ 292347 h 666043"/>
                <a:gd name="connsiteX561" fmla="*/ 707963 w 1076560"/>
                <a:gd name="connsiteY561" fmla="*/ 292347 h 666043"/>
                <a:gd name="connsiteX562" fmla="*/ 710505 w 1076560"/>
                <a:gd name="connsiteY562" fmla="*/ 292347 h 666043"/>
                <a:gd name="connsiteX563" fmla="*/ 713047 w 1076560"/>
                <a:gd name="connsiteY563" fmla="*/ 292347 h 666043"/>
                <a:gd name="connsiteX564" fmla="*/ 715589 w 1076560"/>
                <a:gd name="connsiteY564" fmla="*/ 292347 h 666043"/>
                <a:gd name="connsiteX565" fmla="*/ 718131 w 1076560"/>
                <a:gd name="connsiteY565" fmla="*/ 289805 h 666043"/>
                <a:gd name="connsiteX566" fmla="*/ 720673 w 1076560"/>
                <a:gd name="connsiteY566" fmla="*/ 287264 h 666043"/>
                <a:gd name="connsiteX567" fmla="*/ 723215 w 1076560"/>
                <a:gd name="connsiteY567" fmla="*/ 284721 h 666043"/>
                <a:gd name="connsiteX568" fmla="*/ 725757 w 1076560"/>
                <a:gd name="connsiteY568" fmla="*/ 282179 h 666043"/>
                <a:gd name="connsiteX569" fmla="*/ 728299 w 1076560"/>
                <a:gd name="connsiteY569" fmla="*/ 279637 h 666043"/>
                <a:gd name="connsiteX570" fmla="*/ 730841 w 1076560"/>
                <a:gd name="connsiteY570" fmla="*/ 277094 h 666043"/>
                <a:gd name="connsiteX571" fmla="*/ 735925 w 1076560"/>
                <a:gd name="connsiteY571" fmla="*/ 277094 h 666043"/>
                <a:gd name="connsiteX572" fmla="*/ 738467 w 1076560"/>
                <a:gd name="connsiteY572" fmla="*/ 277094 h 666043"/>
                <a:gd name="connsiteX573" fmla="*/ 743551 w 1076560"/>
                <a:gd name="connsiteY573" fmla="*/ 274553 h 666043"/>
                <a:gd name="connsiteX574" fmla="*/ 746093 w 1076560"/>
                <a:gd name="connsiteY574" fmla="*/ 274553 h 666043"/>
                <a:gd name="connsiteX575" fmla="*/ 748635 w 1076560"/>
                <a:gd name="connsiteY575" fmla="*/ 272010 h 666043"/>
                <a:gd name="connsiteX576" fmla="*/ 751177 w 1076560"/>
                <a:gd name="connsiteY576" fmla="*/ 272010 h 666043"/>
                <a:gd name="connsiteX577" fmla="*/ 753720 w 1076560"/>
                <a:gd name="connsiteY577" fmla="*/ 269468 h 666043"/>
                <a:gd name="connsiteX578" fmla="*/ 756262 w 1076560"/>
                <a:gd name="connsiteY578" fmla="*/ 266926 h 666043"/>
                <a:gd name="connsiteX579" fmla="*/ 758804 w 1076560"/>
                <a:gd name="connsiteY579" fmla="*/ 264384 h 666043"/>
                <a:gd name="connsiteX580" fmla="*/ 761346 w 1076560"/>
                <a:gd name="connsiteY580" fmla="*/ 261842 h 666043"/>
                <a:gd name="connsiteX581" fmla="*/ 763888 w 1076560"/>
                <a:gd name="connsiteY581" fmla="*/ 259300 h 666043"/>
                <a:gd name="connsiteX582" fmla="*/ 766430 w 1076560"/>
                <a:gd name="connsiteY582" fmla="*/ 256757 h 666043"/>
                <a:gd name="connsiteX583" fmla="*/ 768972 w 1076560"/>
                <a:gd name="connsiteY583" fmla="*/ 254215 h 666043"/>
                <a:gd name="connsiteX584" fmla="*/ 771514 w 1076560"/>
                <a:gd name="connsiteY584" fmla="*/ 251673 h 666043"/>
                <a:gd name="connsiteX585" fmla="*/ 774056 w 1076560"/>
                <a:gd name="connsiteY585" fmla="*/ 251673 h 666043"/>
                <a:gd name="connsiteX586" fmla="*/ 774056 w 1076560"/>
                <a:gd name="connsiteY586" fmla="*/ 249131 h 666043"/>
                <a:gd name="connsiteX587" fmla="*/ 776598 w 1076560"/>
                <a:gd name="connsiteY587" fmla="*/ 246589 h 666043"/>
                <a:gd name="connsiteX588" fmla="*/ 781682 w 1076560"/>
                <a:gd name="connsiteY588" fmla="*/ 246589 h 666043"/>
                <a:gd name="connsiteX589" fmla="*/ 781682 w 1076560"/>
                <a:gd name="connsiteY589" fmla="*/ 244047 h 666043"/>
                <a:gd name="connsiteX590" fmla="*/ 784224 w 1076560"/>
                <a:gd name="connsiteY590" fmla="*/ 244047 h 666043"/>
                <a:gd name="connsiteX591" fmla="*/ 786766 w 1076560"/>
                <a:gd name="connsiteY591" fmla="*/ 241504 h 666043"/>
                <a:gd name="connsiteX592" fmla="*/ 791851 w 1076560"/>
                <a:gd name="connsiteY592" fmla="*/ 241504 h 666043"/>
                <a:gd name="connsiteX593" fmla="*/ 794393 w 1076560"/>
                <a:gd name="connsiteY593" fmla="*/ 238962 h 666043"/>
                <a:gd name="connsiteX594" fmla="*/ 796935 w 1076560"/>
                <a:gd name="connsiteY594" fmla="*/ 236421 h 666043"/>
                <a:gd name="connsiteX595" fmla="*/ 799477 w 1076560"/>
                <a:gd name="connsiteY595" fmla="*/ 236421 h 666043"/>
                <a:gd name="connsiteX596" fmla="*/ 799477 w 1076560"/>
                <a:gd name="connsiteY596" fmla="*/ 233878 h 666043"/>
                <a:gd name="connsiteX597" fmla="*/ 804561 w 1076560"/>
                <a:gd name="connsiteY597" fmla="*/ 231336 h 666043"/>
                <a:gd name="connsiteX598" fmla="*/ 807103 w 1076560"/>
                <a:gd name="connsiteY598" fmla="*/ 231336 h 666043"/>
                <a:gd name="connsiteX599" fmla="*/ 809645 w 1076560"/>
                <a:gd name="connsiteY599" fmla="*/ 228794 h 666043"/>
                <a:gd name="connsiteX600" fmla="*/ 812187 w 1076560"/>
                <a:gd name="connsiteY600" fmla="*/ 226251 h 666043"/>
                <a:gd name="connsiteX601" fmla="*/ 814729 w 1076560"/>
                <a:gd name="connsiteY601" fmla="*/ 223710 h 666043"/>
                <a:gd name="connsiteX602" fmla="*/ 814729 w 1076560"/>
                <a:gd name="connsiteY602" fmla="*/ 221167 h 666043"/>
                <a:gd name="connsiteX603" fmla="*/ 817271 w 1076560"/>
                <a:gd name="connsiteY603" fmla="*/ 221167 h 666043"/>
                <a:gd name="connsiteX604" fmla="*/ 819813 w 1076560"/>
                <a:gd name="connsiteY604" fmla="*/ 218625 h 666043"/>
                <a:gd name="connsiteX605" fmla="*/ 819813 w 1076560"/>
                <a:gd name="connsiteY605" fmla="*/ 216083 h 666043"/>
                <a:gd name="connsiteX606" fmla="*/ 822355 w 1076560"/>
                <a:gd name="connsiteY606" fmla="*/ 216083 h 666043"/>
                <a:gd name="connsiteX607" fmla="*/ 824897 w 1076560"/>
                <a:gd name="connsiteY607" fmla="*/ 213541 h 666043"/>
                <a:gd name="connsiteX608" fmla="*/ 827439 w 1076560"/>
                <a:gd name="connsiteY608" fmla="*/ 210999 h 666043"/>
                <a:gd name="connsiteX609" fmla="*/ 829981 w 1076560"/>
                <a:gd name="connsiteY609" fmla="*/ 210999 h 666043"/>
                <a:gd name="connsiteX610" fmla="*/ 832523 w 1076560"/>
                <a:gd name="connsiteY610" fmla="*/ 208457 h 666043"/>
                <a:gd name="connsiteX611" fmla="*/ 835065 w 1076560"/>
                <a:gd name="connsiteY611" fmla="*/ 208457 h 666043"/>
                <a:gd name="connsiteX612" fmla="*/ 840149 w 1076560"/>
                <a:gd name="connsiteY612" fmla="*/ 205914 h 666043"/>
                <a:gd name="connsiteX613" fmla="*/ 842692 w 1076560"/>
                <a:gd name="connsiteY613" fmla="*/ 205914 h 666043"/>
                <a:gd name="connsiteX614" fmla="*/ 845234 w 1076560"/>
                <a:gd name="connsiteY614" fmla="*/ 203372 h 666043"/>
                <a:gd name="connsiteX615" fmla="*/ 850318 w 1076560"/>
                <a:gd name="connsiteY615" fmla="*/ 200830 h 666043"/>
                <a:gd name="connsiteX616" fmla="*/ 852860 w 1076560"/>
                <a:gd name="connsiteY616" fmla="*/ 200830 h 666043"/>
                <a:gd name="connsiteX617" fmla="*/ 855402 w 1076560"/>
                <a:gd name="connsiteY617" fmla="*/ 198288 h 666043"/>
                <a:gd name="connsiteX618" fmla="*/ 857944 w 1076560"/>
                <a:gd name="connsiteY618" fmla="*/ 195746 h 666043"/>
                <a:gd name="connsiteX619" fmla="*/ 860486 w 1076560"/>
                <a:gd name="connsiteY619" fmla="*/ 193204 h 666043"/>
                <a:gd name="connsiteX620" fmla="*/ 863028 w 1076560"/>
                <a:gd name="connsiteY620" fmla="*/ 193204 h 666043"/>
                <a:gd name="connsiteX621" fmla="*/ 863028 w 1076560"/>
                <a:gd name="connsiteY621" fmla="*/ 190661 h 666043"/>
                <a:gd name="connsiteX622" fmla="*/ 865570 w 1076560"/>
                <a:gd name="connsiteY622" fmla="*/ 188119 h 666043"/>
                <a:gd name="connsiteX623" fmla="*/ 868112 w 1076560"/>
                <a:gd name="connsiteY623" fmla="*/ 185578 h 666043"/>
                <a:gd name="connsiteX624" fmla="*/ 868112 w 1076560"/>
                <a:gd name="connsiteY624" fmla="*/ 183035 h 666043"/>
                <a:gd name="connsiteX625" fmla="*/ 870654 w 1076560"/>
                <a:gd name="connsiteY625" fmla="*/ 180493 h 666043"/>
                <a:gd name="connsiteX626" fmla="*/ 873196 w 1076560"/>
                <a:gd name="connsiteY626" fmla="*/ 177951 h 666043"/>
                <a:gd name="connsiteX627" fmla="*/ 875738 w 1076560"/>
                <a:gd name="connsiteY627" fmla="*/ 175408 h 666043"/>
                <a:gd name="connsiteX628" fmla="*/ 878280 w 1076560"/>
                <a:gd name="connsiteY628" fmla="*/ 170324 h 666043"/>
                <a:gd name="connsiteX629" fmla="*/ 878280 w 1076560"/>
                <a:gd name="connsiteY629" fmla="*/ 180493 h 666043"/>
                <a:gd name="connsiteX630" fmla="*/ 878280 w 1076560"/>
                <a:gd name="connsiteY630" fmla="*/ 177951 h 666043"/>
                <a:gd name="connsiteX631" fmla="*/ 878280 w 1076560"/>
                <a:gd name="connsiteY631" fmla="*/ 175408 h 666043"/>
                <a:gd name="connsiteX632" fmla="*/ 880822 w 1076560"/>
                <a:gd name="connsiteY632" fmla="*/ 170324 h 666043"/>
                <a:gd name="connsiteX633" fmla="*/ 880822 w 1076560"/>
                <a:gd name="connsiteY633" fmla="*/ 165240 h 666043"/>
                <a:gd name="connsiteX634" fmla="*/ 880822 w 1076560"/>
                <a:gd name="connsiteY634" fmla="*/ 160156 h 666043"/>
                <a:gd name="connsiteX635" fmla="*/ 878280 w 1076560"/>
                <a:gd name="connsiteY635" fmla="*/ 157614 h 666043"/>
                <a:gd name="connsiteX636" fmla="*/ 878280 w 1076560"/>
                <a:gd name="connsiteY636" fmla="*/ 155071 h 666043"/>
                <a:gd name="connsiteX637" fmla="*/ 878280 w 1076560"/>
                <a:gd name="connsiteY637" fmla="*/ 155071 h 666043"/>
                <a:gd name="connsiteX638" fmla="*/ 878280 w 1076560"/>
                <a:gd name="connsiteY638" fmla="*/ 152529 h 666043"/>
                <a:gd name="connsiteX639" fmla="*/ 878280 w 1076560"/>
                <a:gd name="connsiteY639" fmla="*/ 149987 h 666043"/>
                <a:gd name="connsiteX640" fmla="*/ 878280 w 1076560"/>
                <a:gd name="connsiteY640" fmla="*/ 147445 h 666043"/>
                <a:gd name="connsiteX641" fmla="*/ 878280 w 1076560"/>
                <a:gd name="connsiteY641" fmla="*/ 144903 h 666043"/>
                <a:gd name="connsiteX642" fmla="*/ 878280 w 1076560"/>
                <a:gd name="connsiteY642" fmla="*/ 139818 h 666043"/>
                <a:gd name="connsiteX643" fmla="*/ 878280 w 1076560"/>
                <a:gd name="connsiteY643" fmla="*/ 137276 h 666043"/>
                <a:gd name="connsiteX644" fmla="*/ 878280 w 1076560"/>
                <a:gd name="connsiteY644" fmla="*/ 134734 h 666043"/>
                <a:gd name="connsiteX645" fmla="*/ 878280 w 1076560"/>
                <a:gd name="connsiteY645" fmla="*/ 129650 h 666043"/>
                <a:gd name="connsiteX646" fmla="*/ 878280 w 1076560"/>
                <a:gd name="connsiteY646" fmla="*/ 129650 h 666043"/>
                <a:gd name="connsiteX647" fmla="*/ 880822 w 1076560"/>
                <a:gd name="connsiteY647" fmla="*/ 127108 h 666043"/>
                <a:gd name="connsiteX648" fmla="*/ 880822 w 1076560"/>
                <a:gd name="connsiteY648" fmla="*/ 124565 h 666043"/>
                <a:gd name="connsiteX649" fmla="*/ 883364 w 1076560"/>
                <a:gd name="connsiteY649" fmla="*/ 124565 h 666043"/>
                <a:gd name="connsiteX650" fmla="*/ 888449 w 1076560"/>
                <a:gd name="connsiteY650" fmla="*/ 124565 h 666043"/>
                <a:gd name="connsiteX651" fmla="*/ 890991 w 1076560"/>
                <a:gd name="connsiteY651" fmla="*/ 124565 h 666043"/>
                <a:gd name="connsiteX652" fmla="*/ 896075 w 1076560"/>
                <a:gd name="connsiteY652" fmla="*/ 129650 h 666043"/>
                <a:gd name="connsiteX653" fmla="*/ 904972 w 1076560"/>
                <a:gd name="connsiteY653" fmla="*/ 132192 h 666043"/>
                <a:gd name="connsiteX654" fmla="*/ 907514 w 1076560"/>
                <a:gd name="connsiteY654" fmla="*/ 134734 h 666043"/>
                <a:gd name="connsiteX655" fmla="*/ 910056 w 1076560"/>
                <a:gd name="connsiteY655" fmla="*/ 137276 h 666043"/>
                <a:gd name="connsiteX656" fmla="*/ 915140 w 1076560"/>
                <a:gd name="connsiteY656" fmla="*/ 139818 h 666043"/>
                <a:gd name="connsiteX657" fmla="*/ 917682 w 1076560"/>
                <a:gd name="connsiteY657" fmla="*/ 142361 h 666043"/>
                <a:gd name="connsiteX658" fmla="*/ 917682 w 1076560"/>
                <a:gd name="connsiteY658" fmla="*/ 144903 h 666043"/>
                <a:gd name="connsiteX659" fmla="*/ 917682 w 1076560"/>
                <a:gd name="connsiteY659" fmla="*/ 147445 h 666043"/>
                <a:gd name="connsiteX660" fmla="*/ 915140 w 1076560"/>
                <a:gd name="connsiteY660" fmla="*/ 149987 h 666043"/>
                <a:gd name="connsiteX661" fmla="*/ 912598 w 1076560"/>
                <a:gd name="connsiteY661" fmla="*/ 149987 h 666043"/>
                <a:gd name="connsiteX662" fmla="*/ 854131 w 1076560"/>
                <a:gd name="connsiteY662" fmla="*/ 149987 h 666043"/>
                <a:gd name="connsiteX663" fmla="*/ 845234 w 1076560"/>
                <a:gd name="connsiteY663" fmla="*/ 141090 h 666043"/>
                <a:gd name="connsiteX664" fmla="*/ 842692 w 1076560"/>
                <a:gd name="connsiteY664" fmla="*/ 141090 h 666043"/>
                <a:gd name="connsiteX665" fmla="*/ 840149 w 1076560"/>
                <a:gd name="connsiteY665" fmla="*/ 136005 h 666043"/>
                <a:gd name="connsiteX666" fmla="*/ 835065 w 1076560"/>
                <a:gd name="connsiteY666" fmla="*/ 133463 h 666043"/>
                <a:gd name="connsiteX667" fmla="*/ 832523 w 1076560"/>
                <a:gd name="connsiteY667" fmla="*/ 133463 h 666043"/>
                <a:gd name="connsiteX668" fmla="*/ 840149 w 1076560"/>
                <a:gd name="connsiteY668" fmla="*/ 138548 h 666043"/>
                <a:gd name="connsiteX669" fmla="*/ 842692 w 1076560"/>
                <a:gd name="connsiteY669" fmla="*/ 141090 h 666043"/>
                <a:gd name="connsiteX670" fmla="*/ 847776 w 1076560"/>
                <a:gd name="connsiteY670" fmla="*/ 146174 h 666043"/>
                <a:gd name="connsiteX671" fmla="*/ 850318 w 1076560"/>
                <a:gd name="connsiteY671" fmla="*/ 148716 h 666043"/>
                <a:gd name="connsiteX672" fmla="*/ 852860 w 1076560"/>
                <a:gd name="connsiteY672" fmla="*/ 151258 h 666043"/>
                <a:gd name="connsiteX673" fmla="*/ 855402 w 1076560"/>
                <a:gd name="connsiteY673" fmla="*/ 153801 h 666043"/>
                <a:gd name="connsiteX674" fmla="*/ 863028 w 1076560"/>
                <a:gd name="connsiteY674" fmla="*/ 153801 h 666043"/>
                <a:gd name="connsiteX675" fmla="*/ 860486 w 1076560"/>
                <a:gd name="connsiteY675" fmla="*/ 156342 h 666043"/>
                <a:gd name="connsiteX676" fmla="*/ 863028 w 1076560"/>
                <a:gd name="connsiteY676" fmla="*/ 158884 h 666043"/>
                <a:gd name="connsiteX677" fmla="*/ 863028 w 1076560"/>
                <a:gd name="connsiteY677" fmla="*/ 161427 h 666043"/>
                <a:gd name="connsiteX678" fmla="*/ 863028 w 1076560"/>
                <a:gd name="connsiteY678" fmla="*/ 163969 h 666043"/>
                <a:gd name="connsiteX679" fmla="*/ 857944 w 1076560"/>
                <a:gd name="connsiteY679" fmla="*/ 161427 h 666043"/>
                <a:gd name="connsiteX680" fmla="*/ 857944 w 1076560"/>
                <a:gd name="connsiteY680" fmla="*/ 163969 h 666043"/>
                <a:gd name="connsiteX681" fmla="*/ 855402 w 1076560"/>
                <a:gd name="connsiteY681" fmla="*/ 166511 h 666043"/>
                <a:gd name="connsiteX682" fmla="*/ 852860 w 1076560"/>
                <a:gd name="connsiteY682" fmla="*/ 163969 h 666043"/>
                <a:gd name="connsiteX683" fmla="*/ 845234 w 1076560"/>
                <a:gd name="connsiteY683" fmla="*/ 157614 h 666043"/>
                <a:gd name="connsiteX684" fmla="*/ 845234 w 1076560"/>
                <a:gd name="connsiteY684" fmla="*/ 160156 h 666043"/>
                <a:gd name="connsiteX685" fmla="*/ 850318 w 1076560"/>
                <a:gd name="connsiteY685" fmla="*/ 165240 h 666043"/>
                <a:gd name="connsiteX686" fmla="*/ 855402 w 1076560"/>
                <a:gd name="connsiteY686" fmla="*/ 167782 h 666043"/>
                <a:gd name="connsiteX687" fmla="*/ 857944 w 1076560"/>
                <a:gd name="connsiteY687" fmla="*/ 170324 h 666043"/>
                <a:gd name="connsiteX688" fmla="*/ 860486 w 1076560"/>
                <a:gd name="connsiteY688" fmla="*/ 172867 h 666043"/>
                <a:gd name="connsiteX689" fmla="*/ 863028 w 1076560"/>
                <a:gd name="connsiteY689" fmla="*/ 172867 h 666043"/>
                <a:gd name="connsiteX690" fmla="*/ 863028 w 1076560"/>
                <a:gd name="connsiteY690" fmla="*/ 175408 h 666043"/>
                <a:gd name="connsiteX691" fmla="*/ 860486 w 1076560"/>
                <a:gd name="connsiteY691" fmla="*/ 177951 h 666043"/>
                <a:gd name="connsiteX692" fmla="*/ 857944 w 1076560"/>
                <a:gd name="connsiteY692" fmla="*/ 177951 h 666043"/>
                <a:gd name="connsiteX693" fmla="*/ 854131 w 1076560"/>
                <a:gd name="connsiteY693" fmla="*/ 177951 h 666043"/>
                <a:gd name="connsiteX694" fmla="*/ 854131 w 1076560"/>
                <a:gd name="connsiteY694" fmla="*/ 175408 h 666043"/>
                <a:gd name="connsiteX695" fmla="*/ 849047 w 1076560"/>
                <a:gd name="connsiteY695" fmla="*/ 172867 h 666043"/>
                <a:gd name="connsiteX696" fmla="*/ 849047 w 1076560"/>
                <a:gd name="connsiteY696" fmla="*/ 170324 h 666043"/>
                <a:gd name="connsiteX697" fmla="*/ 846505 w 1076560"/>
                <a:gd name="connsiteY697" fmla="*/ 170324 h 666043"/>
                <a:gd name="connsiteX698" fmla="*/ 837607 w 1076560"/>
                <a:gd name="connsiteY698" fmla="*/ 165240 h 666043"/>
                <a:gd name="connsiteX699" fmla="*/ 828710 w 1076560"/>
                <a:gd name="connsiteY699" fmla="*/ 165240 h 666043"/>
                <a:gd name="connsiteX700" fmla="*/ 831252 w 1076560"/>
                <a:gd name="connsiteY700" fmla="*/ 165240 h 666043"/>
                <a:gd name="connsiteX701" fmla="*/ 831252 w 1076560"/>
                <a:gd name="connsiteY701" fmla="*/ 167782 h 666043"/>
                <a:gd name="connsiteX702" fmla="*/ 838879 w 1076560"/>
                <a:gd name="connsiteY702" fmla="*/ 167782 h 666043"/>
                <a:gd name="connsiteX703" fmla="*/ 841421 w 1076560"/>
                <a:gd name="connsiteY703" fmla="*/ 170324 h 666043"/>
                <a:gd name="connsiteX704" fmla="*/ 846505 w 1076560"/>
                <a:gd name="connsiteY704" fmla="*/ 170324 h 666043"/>
                <a:gd name="connsiteX705" fmla="*/ 849047 w 1076560"/>
                <a:gd name="connsiteY705" fmla="*/ 170324 h 666043"/>
                <a:gd name="connsiteX706" fmla="*/ 851589 w 1076560"/>
                <a:gd name="connsiteY706" fmla="*/ 175408 h 666043"/>
                <a:gd name="connsiteX707" fmla="*/ 856673 w 1076560"/>
                <a:gd name="connsiteY707" fmla="*/ 180493 h 666043"/>
                <a:gd name="connsiteX708" fmla="*/ 856673 w 1076560"/>
                <a:gd name="connsiteY708" fmla="*/ 183035 h 666043"/>
                <a:gd name="connsiteX709" fmla="*/ 859215 w 1076560"/>
                <a:gd name="connsiteY709" fmla="*/ 183035 h 666043"/>
                <a:gd name="connsiteX710" fmla="*/ 864299 w 1076560"/>
                <a:gd name="connsiteY710" fmla="*/ 180493 h 666043"/>
                <a:gd name="connsiteX711" fmla="*/ 869383 w 1076560"/>
                <a:gd name="connsiteY711" fmla="*/ 180493 h 666043"/>
                <a:gd name="connsiteX712" fmla="*/ 871925 w 1076560"/>
                <a:gd name="connsiteY712" fmla="*/ 180493 h 666043"/>
                <a:gd name="connsiteX713" fmla="*/ 874467 w 1076560"/>
                <a:gd name="connsiteY713" fmla="*/ 180493 h 666043"/>
                <a:gd name="connsiteX714" fmla="*/ 874467 w 1076560"/>
                <a:gd name="connsiteY714" fmla="*/ 183035 h 666043"/>
                <a:gd name="connsiteX715" fmla="*/ 877009 w 1076560"/>
                <a:gd name="connsiteY715" fmla="*/ 188119 h 666043"/>
                <a:gd name="connsiteX716" fmla="*/ 877009 w 1076560"/>
                <a:gd name="connsiteY716" fmla="*/ 190661 h 666043"/>
                <a:gd name="connsiteX717" fmla="*/ 882093 w 1076560"/>
                <a:gd name="connsiteY717" fmla="*/ 207185 h 666043"/>
                <a:gd name="connsiteX718" fmla="*/ 889720 w 1076560"/>
                <a:gd name="connsiteY718" fmla="*/ 218625 h 666043"/>
                <a:gd name="connsiteX719" fmla="*/ 889720 w 1076560"/>
                <a:gd name="connsiteY719" fmla="*/ 221167 h 666043"/>
                <a:gd name="connsiteX720" fmla="*/ 889720 w 1076560"/>
                <a:gd name="connsiteY720" fmla="*/ 218625 h 666043"/>
                <a:gd name="connsiteX721" fmla="*/ 884635 w 1076560"/>
                <a:gd name="connsiteY721" fmla="*/ 212270 h 666043"/>
                <a:gd name="connsiteX722" fmla="*/ 882093 w 1076560"/>
                <a:gd name="connsiteY722" fmla="*/ 205914 h 666043"/>
                <a:gd name="connsiteX723" fmla="*/ 877009 w 1076560"/>
                <a:gd name="connsiteY723" fmla="*/ 197017 h 666043"/>
                <a:gd name="connsiteX724" fmla="*/ 877009 w 1076560"/>
                <a:gd name="connsiteY724" fmla="*/ 194474 h 666043"/>
                <a:gd name="connsiteX725" fmla="*/ 877009 w 1076560"/>
                <a:gd name="connsiteY725" fmla="*/ 191933 h 666043"/>
                <a:gd name="connsiteX726" fmla="*/ 874467 w 1076560"/>
                <a:gd name="connsiteY726" fmla="*/ 191933 h 666043"/>
                <a:gd name="connsiteX727" fmla="*/ 874467 w 1076560"/>
                <a:gd name="connsiteY727" fmla="*/ 194474 h 666043"/>
                <a:gd name="connsiteX728" fmla="*/ 874467 w 1076560"/>
                <a:gd name="connsiteY728" fmla="*/ 199559 h 666043"/>
                <a:gd name="connsiteX729" fmla="*/ 874467 w 1076560"/>
                <a:gd name="connsiteY729" fmla="*/ 202101 h 666043"/>
                <a:gd name="connsiteX730" fmla="*/ 877009 w 1076560"/>
                <a:gd name="connsiteY730" fmla="*/ 202101 h 666043"/>
                <a:gd name="connsiteX731" fmla="*/ 879551 w 1076560"/>
                <a:gd name="connsiteY731" fmla="*/ 207185 h 666043"/>
                <a:gd name="connsiteX732" fmla="*/ 879551 w 1076560"/>
                <a:gd name="connsiteY732" fmla="*/ 212270 h 666043"/>
                <a:gd name="connsiteX733" fmla="*/ 879551 w 1076560"/>
                <a:gd name="connsiteY733" fmla="*/ 209727 h 666043"/>
                <a:gd name="connsiteX734" fmla="*/ 877009 w 1076560"/>
                <a:gd name="connsiteY734" fmla="*/ 209727 h 666043"/>
                <a:gd name="connsiteX735" fmla="*/ 871925 w 1076560"/>
                <a:gd name="connsiteY735" fmla="*/ 209727 h 666043"/>
                <a:gd name="connsiteX736" fmla="*/ 869383 w 1076560"/>
                <a:gd name="connsiteY736" fmla="*/ 207185 h 666043"/>
                <a:gd name="connsiteX737" fmla="*/ 869383 w 1076560"/>
                <a:gd name="connsiteY737" fmla="*/ 209727 h 666043"/>
                <a:gd name="connsiteX738" fmla="*/ 869383 w 1076560"/>
                <a:gd name="connsiteY738" fmla="*/ 212270 h 666043"/>
                <a:gd name="connsiteX739" fmla="*/ 866841 w 1076560"/>
                <a:gd name="connsiteY739" fmla="*/ 212270 h 666043"/>
                <a:gd name="connsiteX740" fmla="*/ 864299 w 1076560"/>
                <a:gd name="connsiteY740" fmla="*/ 209727 h 666043"/>
                <a:gd name="connsiteX741" fmla="*/ 866841 w 1076560"/>
                <a:gd name="connsiteY741" fmla="*/ 212270 h 666043"/>
                <a:gd name="connsiteX742" fmla="*/ 861757 w 1076560"/>
                <a:gd name="connsiteY742" fmla="*/ 212270 h 666043"/>
                <a:gd name="connsiteX743" fmla="*/ 859215 w 1076560"/>
                <a:gd name="connsiteY743" fmla="*/ 212270 h 666043"/>
                <a:gd name="connsiteX744" fmla="*/ 859215 w 1076560"/>
                <a:gd name="connsiteY744" fmla="*/ 214812 h 666043"/>
                <a:gd name="connsiteX745" fmla="*/ 854131 w 1076560"/>
                <a:gd name="connsiteY745" fmla="*/ 205914 h 666043"/>
                <a:gd name="connsiteX746" fmla="*/ 851589 w 1076560"/>
                <a:gd name="connsiteY746" fmla="*/ 205914 h 666043"/>
                <a:gd name="connsiteX747" fmla="*/ 846505 w 1076560"/>
                <a:gd name="connsiteY747" fmla="*/ 203372 h 666043"/>
                <a:gd name="connsiteX748" fmla="*/ 846505 w 1076560"/>
                <a:gd name="connsiteY748" fmla="*/ 200830 h 666043"/>
                <a:gd name="connsiteX749" fmla="*/ 846505 w 1076560"/>
                <a:gd name="connsiteY749" fmla="*/ 198288 h 666043"/>
                <a:gd name="connsiteX750" fmla="*/ 843963 w 1076560"/>
                <a:gd name="connsiteY750" fmla="*/ 200830 h 666043"/>
                <a:gd name="connsiteX751" fmla="*/ 846505 w 1076560"/>
                <a:gd name="connsiteY751" fmla="*/ 205914 h 666043"/>
                <a:gd name="connsiteX752" fmla="*/ 846505 w 1076560"/>
                <a:gd name="connsiteY752" fmla="*/ 208457 h 666043"/>
                <a:gd name="connsiteX753" fmla="*/ 849047 w 1076560"/>
                <a:gd name="connsiteY753" fmla="*/ 208457 h 666043"/>
                <a:gd name="connsiteX754" fmla="*/ 854131 w 1076560"/>
                <a:gd name="connsiteY754" fmla="*/ 208457 h 666043"/>
                <a:gd name="connsiteX755" fmla="*/ 859215 w 1076560"/>
                <a:gd name="connsiteY755" fmla="*/ 208457 h 666043"/>
                <a:gd name="connsiteX756" fmla="*/ 861757 w 1076560"/>
                <a:gd name="connsiteY756" fmla="*/ 208457 h 666043"/>
                <a:gd name="connsiteX757" fmla="*/ 864299 w 1076560"/>
                <a:gd name="connsiteY757" fmla="*/ 205914 h 666043"/>
                <a:gd name="connsiteX758" fmla="*/ 869383 w 1076560"/>
                <a:gd name="connsiteY758" fmla="*/ 208457 h 666043"/>
                <a:gd name="connsiteX759" fmla="*/ 869383 w 1076560"/>
                <a:gd name="connsiteY759" fmla="*/ 210999 h 666043"/>
                <a:gd name="connsiteX760" fmla="*/ 869383 w 1076560"/>
                <a:gd name="connsiteY760" fmla="*/ 213541 h 666043"/>
                <a:gd name="connsiteX761" fmla="*/ 869383 w 1076560"/>
                <a:gd name="connsiteY761" fmla="*/ 218625 h 666043"/>
                <a:gd name="connsiteX762" fmla="*/ 871925 w 1076560"/>
                <a:gd name="connsiteY762" fmla="*/ 216083 h 666043"/>
                <a:gd name="connsiteX763" fmla="*/ 871925 w 1076560"/>
                <a:gd name="connsiteY763" fmla="*/ 210999 h 666043"/>
                <a:gd name="connsiteX764" fmla="*/ 877009 w 1076560"/>
                <a:gd name="connsiteY764" fmla="*/ 208457 h 666043"/>
                <a:gd name="connsiteX765" fmla="*/ 879551 w 1076560"/>
                <a:gd name="connsiteY765" fmla="*/ 208457 h 666043"/>
                <a:gd name="connsiteX766" fmla="*/ 879551 w 1076560"/>
                <a:gd name="connsiteY766" fmla="*/ 210999 h 666043"/>
                <a:gd name="connsiteX767" fmla="*/ 882093 w 1076560"/>
                <a:gd name="connsiteY767" fmla="*/ 216083 h 666043"/>
                <a:gd name="connsiteX768" fmla="*/ 879551 w 1076560"/>
                <a:gd name="connsiteY768" fmla="*/ 218625 h 666043"/>
                <a:gd name="connsiteX769" fmla="*/ 871925 w 1076560"/>
                <a:gd name="connsiteY769" fmla="*/ 224981 h 666043"/>
                <a:gd name="connsiteX770" fmla="*/ 866841 w 1076560"/>
                <a:gd name="connsiteY770" fmla="*/ 230065 h 666043"/>
                <a:gd name="connsiteX771" fmla="*/ 864299 w 1076560"/>
                <a:gd name="connsiteY771" fmla="*/ 230065 h 666043"/>
                <a:gd name="connsiteX772" fmla="*/ 861757 w 1076560"/>
                <a:gd name="connsiteY772" fmla="*/ 230065 h 666043"/>
                <a:gd name="connsiteX773" fmla="*/ 856673 w 1076560"/>
                <a:gd name="connsiteY773" fmla="*/ 227523 h 666043"/>
                <a:gd name="connsiteX774" fmla="*/ 854131 w 1076560"/>
                <a:gd name="connsiteY774" fmla="*/ 227523 h 666043"/>
                <a:gd name="connsiteX775" fmla="*/ 851589 w 1076560"/>
                <a:gd name="connsiteY775" fmla="*/ 224981 h 666043"/>
                <a:gd name="connsiteX776" fmla="*/ 851589 w 1076560"/>
                <a:gd name="connsiteY776" fmla="*/ 222438 h 666043"/>
                <a:gd name="connsiteX777" fmla="*/ 849047 w 1076560"/>
                <a:gd name="connsiteY777" fmla="*/ 222438 h 666043"/>
                <a:gd name="connsiteX778" fmla="*/ 849047 w 1076560"/>
                <a:gd name="connsiteY778" fmla="*/ 224981 h 666043"/>
                <a:gd name="connsiteX779" fmla="*/ 843963 w 1076560"/>
                <a:gd name="connsiteY779" fmla="*/ 227523 h 666043"/>
                <a:gd name="connsiteX780" fmla="*/ 838879 w 1076560"/>
                <a:gd name="connsiteY780" fmla="*/ 224981 h 666043"/>
                <a:gd name="connsiteX781" fmla="*/ 833794 w 1076560"/>
                <a:gd name="connsiteY781" fmla="*/ 222438 h 666043"/>
                <a:gd name="connsiteX782" fmla="*/ 836336 w 1076560"/>
                <a:gd name="connsiteY782" fmla="*/ 224981 h 666043"/>
                <a:gd name="connsiteX783" fmla="*/ 847776 w 1076560"/>
                <a:gd name="connsiteY783" fmla="*/ 230065 h 666043"/>
                <a:gd name="connsiteX784" fmla="*/ 850318 w 1076560"/>
                <a:gd name="connsiteY784" fmla="*/ 232607 h 666043"/>
                <a:gd name="connsiteX785" fmla="*/ 852860 w 1076560"/>
                <a:gd name="connsiteY785" fmla="*/ 232607 h 666043"/>
                <a:gd name="connsiteX786" fmla="*/ 850318 w 1076560"/>
                <a:gd name="connsiteY786" fmla="*/ 235149 h 666043"/>
                <a:gd name="connsiteX787" fmla="*/ 847776 w 1076560"/>
                <a:gd name="connsiteY787" fmla="*/ 237691 h 666043"/>
                <a:gd name="connsiteX788" fmla="*/ 847776 w 1076560"/>
                <a:gd name="connsiteY788" fmla="*/ 240234 h 666043"/>
                <a:gd name="connsiteX789" fmla="*/ 842692 w 1076560"/>
                <a:gd name="connsiteY789" fmla="*/ 245317 h 666043"/>
                <a:gd name="connsiteX790" fmla="*/ 840149 w 1076560"/>
                <a:gd name="connsiteY790" fmla="*/ 242776 h 666043"/>
                <a:gd name="connsiteX791" fmla="*/ 832523 w 1076560"/>
                <a:gd name="connsiteY791" fmla="*/ 237691 h 666043"/>
                <a:gd name="connsiteX792" fmla="*/ 835065 w 1076560"/>
                <a:gd name="connsiteY792" fmla="*/ 242776 h 666043"/>
                <a:gd name="connsiteX793" fmla="*/ 837607 w 1076560"/>
                <a:gd name="connsiteY793" fmla="*/ 245317 h 666043"/>
                <a:gd name="connsiteX794" fmla="*/ 842692 w 1076560"/>
                <a:gd name="connsiteY794" fmla="*/ 245317 h 666043"/>
                <a:gd name="connsiteX795" fmla="*/ 851589 w 1076560"/>
                <a:gd name="connsiteY795" fmla="*/ 245317 h 666043"/>
                <a:gd name="connsiteX796" fmla="*/ 856673 w 1076560"/>
                <a:gd name="connsiteY796" fmla="*/ 245317 h 666043"/>
                <a:gd name="connsiteX797" fmla="*/ 854131 w 1076560"/>
                <a:gd name="connsiteY797" fmla="*/ 250402 h 666043"/>
                <a:gd name="connsiteX798" fmla="*/ 851589 w 1076560"/>
                <a:gd name="connsiteY798" fmla="*/ 252944 h 666043"/>
                <a:gd name="connsiteX799" fmla="*/ 846505 w 1076560"/>
                <a:gd name="connsiteY799" fmla="*/ 252944 h 666043"/>
                <a:gd name="connsiteX800" fmla="*/ 843963 w 1076560"/>
                <a:gd name="connsiteY800" fmla="*/ 252944 h 666043"/>
                <a:gd name="connsiteX801" fmla="*/ 843963 w 1076560"/>
                <a:gd name="connsiteY801" fmla="*/ 255487 h 666043"/>
                <a:gd name="connsiteX802" fmla="*/ 841421 w 1076560"/>
                <a:gd name="connsiteY802" fmla="*/ 255487 h 666043"/>
                <a:gd name="connsiteX803" fmla="*/ 836336 w 1076560"/>
                <a:gd name="connsiteY803" fmla="*/ 255487 h 666043"/>
                <a:gd name="connsiteX804" fmla="*/ 831252 w 1076560"/>
                <a:gd name="connsiteY804" fmla="*/ 255487 h 666043"/>
                <a:gd name="connsiteX805" fmla="*/ 828710 w 1076560"/>
                <a:gd name="connsiteY805" fmla="*/ 255487 h 666043"/>
                <a:gd name="connsiteX806" fmla="*/ 823626 w 1076560"/>
                <a:gd name="connsiteY806" fmla="*/ 258028 h 666043"/>
                <a:gd name="connsiteX807" fmla="*/ 823626 w 1076560"/>
                <a:gd name="connsiteY807" fmla="*/ 260570 h 666043"/>
                <a:gd name="connsiteX808" fmla="*/ 821084 w 1076560"/>
                <a:gd name="connsiteY808" fmla="*/ 258028 h 666043"/>
                <a:gd name="connsiteX809" fmla="*/ 818542 w 1076560"/>
                <a:gd name="connsiteY809" fmla="*/ 255487 h 666043"/>
                <a:gd name="connsiteX810" fmla="*/ 818542 w 1076560"/>
                <a:gd name="connsiteY810" fmla="*/ 260570 h 666043"/>
                <a:gd name="connsiteX811" fmla="*/ 818542 w 1076560"/>
                <a:gd name="connsiteY811" fmla="*/ 263113 h 666043"/>
                <a:gd name="connsiteX812" fmla="*/ 813458 w 1076560"/>
                <a:gd name="connsiteY812" fmla="*/ 265655 h 666043"/>
                <a:gd name="connsiteX813" fmla="*/ 810916 w 1076560"/>
                <a:gd name="connsiteY813" fmla="*/ 268197 h 666043"/>
                <a:gd name="connsiteX814" fmla="*/ 808374 w 1076560"/>
                <a:gd name="connsiteY814" fmla="*/ 270739 h 666043"/>
                <a:gd name="connsiteX815" fmla="*/ 805832 w 1076560"/>
                <a:gd name="connsiteY815" fmla="*/ 270739 h 666043"/>
                <a:gd name="connsiteX816" fmla="*/ 803290 w 1076560"/>
                <a:gd name="connsiteY816" fmla="*/ 277094 h 666043"/>
                <a:gd name="connsiteX817" fmla="*/ 800748 w 1076560"/>
                <a:gd name="connsiteY817" fmla="*/ 279637 h 666043"/>
                <a:gd name="connsiteX818" fmla="*/ 800748 w 1076560"/>
                <a:gd name="connsiteY818" fmla="*/ 284721 h 666043"/>
                <a:gd name="connsiteX819" fmla="*/ 800748 w 1076560"/>
                <a:gd name="connsiteY819" fmla="*/ 282179 h 666043"/>
                <a:gd name="connsiteX820" fmla="*/ 800748 w 1076560"/>
                <a:gd name="connsiteY820" fmla="*/ 279637 h 666043"/>
                <a:gd name="connsiteX821" fmla="*/ 798206 w 1076560"/>
                <a:gd name="connsiteY821" fmla="*/ 274553 h 666043"/>
                <a:gd name="connsiteX822" fmla="*/ 798206 w 1076560"/>
                <a:gd name="connsiteY822" fmla="*/ 280908 h 666043"/>
                <a:gd name="connsiteX823" fmla="*/ 795663 w 1076560"/>
                <a:gd name="connsiteY823" fmla="*/ 283450 h 666043"/>
                <a:gd name="connsiteX824" fmla="*/ 790579 w 1076560"/>
                <a:gd name="connsiteY824" fmla="*/ 283450 h 666043"/>
                <a:gd name="connsiteX825" fmla="*/ 782953 w 1076560"/>
                <a:gd name="connsiteY825" fmla="*/ 285992 h 666043"/>
                <a:gd name="connsiteX826" fmla="*/ 775327 w 1076560"/>
                <a:gd name="connsiteY826" fmla="*/ 291077 h 666043"/>
                <a:gd name="connsiteX827" fmla="*/ 772785 w 1076560"/>
                <a:gd name="connsiteY827" fmla="*/ 293619 h 666043"/>
                <a:gd name="connsiteX828" fmla="*/ 765159 w 1076560"/>
                <a:gd name="connsiteY828" fmla="*/ 302516 h 666043"/>
                <a:gd name="connsiteX829" fmla="*/ 762617 w 1076560"/>
                <a:gd name="connsiteY829" fmla="*/ 308871 h 666043"/>
                <a:gd name="connsiteX830" fmla="*/ 760075 w 1076560"/>
                <a:gd name="connsiteY830" fmla="*/ 306330 h 666043"/>
                <a:gd name="connsiteX831" fmla="*/ 760075 w 1076560"/>
                <a:gd name="connsiteY831" fmla="*/ 303787 h 666043"/>
                <a:gd name="connsiteX832" fmla="*/ 760075 w 1076560"/>
                <a:gd name="connsiteY832" fmla="*/ 301245 h 666043"/>
                <a:gd name="connsiteX833" fmla="*/ 757533 w 1076560"/>
                <a:gd name="connsiteY833" fmla="*/ 306330 h 666043"/>
                <a:gd name="connsiteX834" fmla="*/ 760075 w 1076560"/>
                <a:gd name="connsiteY834" fmla="*/ 311414 h 666043"/>
                <a:gd name="connsiteX835" fmla="*/ 754991 w 1076560"/>
                <a:gd name="connsiteY835" fmla="*/ 316498 h 666043"/>
                <a:gd name="connsiteX836" fmla="*/ 752449 w 1076560"/>
                <a:gd name="connsiteY836" fmla="*/ 316498 h 666043"/>
                <a:gd name="connsiteX837" fmla="*/ 749907 w 1076560"/>
                <a:gd name="connsiteY837" fmla="*/ 319040 h 666043"/>
                <a:gd name="connsiteX838" fmla="*/ 749907 w 1076560"/>
                <a:gd name="connsiteY838" fmla="*/ 321582 h 666043"/>
                <a:gd name="connsiteX839" fmla="*/ 744822 w 1076560"/>
                <a:gd name="connsiteY839" fmla="*/ 324124 h 666043"/>
                <a:gd name="connsiteX840" fmla="*/ 742280 w 1076560"/>
                <a:gd name="connsiteY840" fmla="*/ 326667 h 666043"/>
                <a:gd name="connsiteX841" fmla="*/ 737196 w 1076560"/>
                <a:gd name="connsiteY841" fmla="*/ 326667 h 666043"/>
                <a:gd name="connsiteX842" fmla="*/ 739738 w 1076560"/>
                <a:gd name="connsiteY842" fmla="*/ 329209 h 666043"/>
                <a:gd name="connsiteX843" fmla="*/ 737196 w 1076560"/>
                <a:gd name="connsiteY843" fmla="*/ 331751 h 666043"/>
                <a:gd name="connsiteX844" fmla="*/ 734654 w 1076560"/>
                <a:gd name="connsiteY844" fmla="*/ 334293 h 666043"/>
                <a:gd name="connsiteX845" fmla="*/ 732112 w 1076560"/>
                <a:gd name="connsiteY845" fmla="*/ 334293 h 666043"/>
                <a:gd name="connsiteX846" fmla="*/ 729570 w 1076560"/>
                <a:gd name="connsiteY846" fmla="*/ 334293 h 666043"/>
                <a:gd name="connsiteX847" fmla="*/ 727028 w 1076560"/>
                <a:gd name="connsiteY847" fmla="*/ 334293 h 666043"/>
                <a:gd name="connsiteX848" fmla="*/ 727028 w 1076560"/>
                <a:gd name="connsiteY848" fmla="*/ 336835 h 666043"/>
                <a:gd name="connsiteX849" fmla="*/ 721944 w 1076560"/>
                <a:gd name="connsiteY849" fmla="*/ 336835 h 666043"/>
                <a:gd name="connsiteX850" fmla="*/ 719402 w 1076560"/>
                <a:gd name="connsiteY850" fmla="*/ 336835 h 666043"/>
                <a:gd name="connsiteX851" fmla="*/ 714318 w 1076560"/>
                <a:gd name="connsiteY851" fmla="*/ 336835 h 666043"/>
                <a:gd name="connsiteX852" fmla="*/ 714318 w 1076560"/>
                <a:gd name="connsiteY852" fmla="*/ 336835 h 666043"/>
                <a:gd name="connsiteX853" fmla="*/ 719402 w 1076560"/>
                <a:gd name="connsiteY853" fmla="*/ 339377 h 666043"/>
                <a:gd name="connsiteX854" fmla="*/ 721944 w 1076560"/>
                <a:gd name="connsiteY854" fmla="*/ 341920 h 666043"/>
                <a:gd name="connsiteX855" fmla="*/ 719402 w 1076560"/>
                <a:gd name="connsiteY855" fmla="*/ 344462 h 666043"/>
                <a:gd name="connsiteX856" fmla="*/ 716860 w 1076560"/>
                <a:gd name="connsiteY856" fmla="*/ 347003 h 666043"/>
                <a:gd name="connsiteX857" fmla="*/ 714318 w 1076560"/>
                <a:gd name="connsiteY857" fmla="*/ 344462 h 666043"/>
                <a:gd name="connsiteX858" fmla="*/ 714318 w 1076560"/>
                <a:gd name="connsiteY858" fmla="*/ 341920 h 666043"/>
                <a:gd name="connsiteX859" fmla="*/ 714318 w 1076560"/>
                <a:gd name="connsiteY859" fmla="*/ 344462 h 666043"/>
                <a:gd name="connsiteX860" fmla="*/ 711776 w 1076560"/>
                <a:gd name="connsiteY860" fmla="*/ 344462 h 666043"/>
                <a:gd name="connsiteX861" fmla="*/ 709234 w 1076560"/>
                <a:gd name="connsiteY861" fmla="*/ 339377 h 666043"/>
                <a:gd name="connsiteX862" fmla="*/ 709234 w 1076560"/>
                <a:gd name="connsiteY862" fmla="*/ 344462 h 666043"/>
                <a:gd name="connsiteX863" fmla="*/ 709234 w 1076560"/>
                <a:gd name="connsiteY863" fmla="*/ 347003 h 666043"/>
                <a:gd name="connsiteX864" fmla="*/ 711776 w 1076560"/>
                <a:gd name="connsiteY864" fmla="*/ 347003 h 666043"/>
                <a:gd name="connsiteX865" fmla="*/ 711776 w 1076560"/>
                <a:gd name="connsiteY865" fmla="*/ 349546 h 666043"/>
                <a:gd name="connsiteX866" fmla="*/ 711776 w 1076560"/>
                <a:gd name="connsiteY866" fmla="*/ 352088 h 666043"/>
                <a:gd name="connsiteX867" fmla="*/ 709234 w 1076560"/>
                <a:gd name="connsiteY867" fmla="*/ 352088 h 666043"/>
                <a:gd name="connsiteX868" fmla="*/ 706691 w 1076560"/>
                <a:gd name="connsiteY868" fmla="*/ 354630 h 666043"/>
                <a:gd name="connsiteX869" fmla="*/ 706691 w 1076560"/>
                <a:gd name="connsiteY869" fmla="*/ 357173 h 666043"/>
                <a:gd name="connsiteX870" fmla="*/ 704149 w 1076560"/>
                <a:gd name="connsiteY870" fmla="*/ 359714 h 666043"/>
                <a:gd name="connsiteX871" fmla="*/ 701607 w 1076560"/>
                <a:gd name="connsiteY871" fmla="*/ 362257 h 666043"/>
                <a:gd name="connsiteX872" fmla="*/ 699065 w 1076560"/>
                <a:gd name="connsiteY872" fmla="*/ 362257 h 666043"/>
                <a:gd name="connsiteX873" fmla="*/ 699065 w 1076560"/>
                <a:gd name="connsiteY873" fmla="*/ 364799 h 666043"/>
                <a:gd name="connsiteX874" fmla="*/ 699065 w 1076560"/>
                <a:gd name="connsiteY874" fmla="*/ 367341 h 666043"/>
                <a:gd name="connsiteX875" fmla="*/ 696523 w 1076560"/>
                <a:gd name="connsiteY875" fmla="*/ 367341 h 666043"/>
                <a:gd name="connsiteX876" fmla="*/ 693981 w 1076560"/>
                <a:gd name="connsiteY876" fmla="*/ 369883 h 666043"/>
                <a:gd name="connsiteX877" fmla="*/ 696523 w 1076560"/>
                <a:gd name="connsiteY877" fmla="*/ 372425 h 666043"/>
                <a:gd name="connsiteX878" fmla="*/ 696523 w 1076560"/>
                <a:gd name="connsiteY878" fmla="*/ 374967 h 666043"/>
                <a:gd name="connsiteX879" fmla="*/ 693981 w 1076560"/>
                <a:gd name="connsiteY879" fmla="*/ 374967 h 666043"/>
                <a:gd name="connsiteX880" fmla="*/ 691439 w 1076560"/>
                <a:gd name="connsiteY880" fmla="*/ 377510 h 666043"/>
                <a:gd name="connsiteX881" fmla="*/ 693981 w 1076560"/>
                <a:gd name="connsiteY881" fmla="*/ 377510 h 666043"/>
                <a:gd name="connsiteX882" fmla="*/ 696523 w 1076560"/>
                <a:gd name="connsiteY882" fmla="*/ 377510 h 666043"/>
                <a:gd name="connsiteX883" fmla="*/ 693981 w 1076560"/>
                <a:gd name="connsiteY883" fmla="*/ 380052 h 666043"/>
                <a:gd name="connsiteX884" fmla="*/ 691439 w 1076560"/>
                <a:gd name="connsiteY884" fmla="*/ 382594 h 666043"/>
                <a:gd name="connsiteX885" fmla="*/ 688897 w 1076560"/>
                <a:gd name="connsiteY885" fmla="*/ 385136 h 666043"/>
                <a:gd name="connsiteX886" fmla="*/ 691439 w 1076560"/>
                <a:gd name="connsiteY886" fmla="*/ 387678 h 666043"/>
                <a:gd name="connsiteX887" fmla="*/ 688897 w 1076560"/>
                <a:gd name="connsiteY887" fmla="*/ 392763 h 666043"/>
                <a:gd name="connsiteX888" fmla="*/ 686355 w 1076560"/>
                <a:gd name="connsiteY888" fmla="*/ 392763 h 666043"/>
                <a:gd name="connsiteX889" fmla="*/ 686355 w 1076560"/>
                <a:gd name="connsiteY889" fmla="*/ 390220 h 666043"/>
                <a:gd name="connsiteX890" fmla="*/ 686355 w 1076560"/>
                <a:gd name="connsiteY890" fmla="*/ 392763 h 666043"/>
                <a:gd name="connsiteX891" fmla="*/ 686355 w 1076560"/>
                <a:gd name="connsiteY891" fmla="*/ 395305 h 666043"/>
                <a:gd name="connsiteX892" fmla="*/ 683813 w 1076560"/>
                <a:gd name="connsiteY892" fmla="*/ 397846 h 666043"/>
                <a:gd name="connsiteX893" fmla="*/ 683813 w 1076560"/>
                <a:gd name="connsiteY893" fmla="*/ 402931 h 666043"/>
                <a:gd name="connsiteX894" fmla="*/ 683813 w 1076560"/>
                <a:gd name="connsiteY894" fmla="*/ 408016 h 666043"/>
                <a:gd name="connsiteX895" fmla="*/ 683813 w 1076560"/>
                <a:gd name="connsiteY895" fmla="*/ 410557 h 666043"/>
                <a:gd name="connsiteX896" fmla="*/ 686355 w 1076560"/>
                <a:gd name="connsiteY896" fmla="*/ 413100 h 666043"/>
                <a:gd name="connsiteX897" fmla="*/ 688897 w 1076560"/>
                <a:gd name="connsiteY897" fmla="*/ 427082 h 666043"/>
                <a:gd name="connsiteX898" fmla="*/ 688897 w 1076560"/>
                <a:gd name="connsiteY898" fmla="*/ 432166 h 666043"/>
                <a:gd name="connsiteX899" fmla="*/ 693981 w 1076560"/>
                <a:gd name="connsiteY899" fmla="*/ 446148 h 666043"/>
                <a:gd name="connsiteX900" fmla="*/ 699065 w 1076560"/>
                <a:gd name="connsiteY900" fmla="*/ 457587 h 666043"/>
                <a:gd name="connsiteX901" fmla="*/ 706691 w 1076560"/>
                <a:gd name="connsiteY901" fmla="*/ 474111 h 666043"/>
                <a:gd name="connsiteX902" fmla="*/ 715589 w 1076560"/>
                <a:gd name="connsiteY902" fmla="*/ 493177 h 666043"/>
                <a:gd name="connsiteX903" fmla="*/ 718131 w 1076560"/>
                <a:gd name="connsiteY903" fmla="*/ 495719 h 666043"/>
                <a:gd name="connsiteX904" fmla="*/ 715589 w 1076560"/>
                <a:gd name="connsiteY904" fmla="*/ 498262 h 666043"/>
                <a:gd name="connsiteX905" fmla="*/ 715589 w 1076560"/>
                <a:gd name="connsiteY905" fmla="*/ 500804 h 666043"/>
                <a:gd name="connsiteX906" fmla="*/ 715589 w 1076560"/>
                <a:gd name="connsiteY906" fmla="*/ 505888 h 666043"/>
                <a:gd name="connsiteX907" fmla="*/ 715589 w 1076560"/>
                <a:gd name="connsiteY907" fmla="*/ 508430 h 666043"/>
                <a:gd name="connsiteX908" fmla="*/ 718131 w 1076560"/>
                <a:gd name="connsiteY908" fmla="*/ 513515 h 666043"/>
                <a:gd name="connsiteX909" fmla="*/ 720673 w 1076560"/>
                <a:gd name="connsiteY909" fmla="*/ 519870 h 666043"/>
                <a:gd name="connsiteX910" fmla="*/ 718131 w 1076560"/>
                <a:gd name="connsiteY910" fmla="*/ 517328 h 666043"/>
                <a:gd name="connsiteX911" fmla="*/ 715589 w 1076560"/>
                <a:gd name="connsiteY911" fmla="*/ 508430 h 666043"/>
                <a:gd name="connsiteX912" fmla="*/ 713047 w 1076560"/>
                <a:gd name="connsiteY912" fmla="*/ 503346 h 666043"/>
                <a:gd name="connsiteX913" fmla="*/ 715589 w 1076560"/>
                <a:gd name="connsiteY913" fmla="*/ 496991 h 666043"/>
                <a:gd name="connsiteX914" fmla="*/ 714318 w 1076560"/>
                <a:gd name="connsiteY914" fmla="*/ 496991 h 666043"/>
                <a:gd name="connsiteX915" fmla="*/ 714318 w 1076560"/>
                <a:gd name="connsiteY915" fmla="*/ 499533 h 666043"/>
                <a:gd name="connsiteX916" fmla="*/ 714318 w 1076560"/>
                <a:gd name="connsiteY916" fmla="*/ 502075 h 666043"/>
                <a:gd name="connsiteX917" fmla="*/ 711776 w 1076560"/>
                <a:gd name="connsiteY917" fmla="*/ 504617 h 666043"/>
                <a:gd name="connsiteX918" fmla="*/ 711776 w 1076560"/>
                <a:gd name="connsiteY918" fmla="*/ 499533 h 666043"/>
                <a:gd name="connsiteX919" fmla="*/ 711776 w 1076560"/>
                <a:gd name="connsiteY919" fmla="*/ 496991 h 666043"/>
                <a:gd name="connsiteX920" fmla="*/ 714318 w 1076560"/>
                <a:gd name="connsiteY920" fmla="*/ 494449 h 666043"/>
                <a:gd name="connsiteX921" fmla="*/ 711776 w 1076560"/>
                <a:gd name="connsiteY921" fmla="*/ 491906 h 666043"/>
                <a:gd name="connsiteX922" fmla="*/ 709234 w 1076560"/>
                <a:gd name="connsiteY922" fmla="*/ 491906 h 666043"/>
                <a:gd name="connsiteX923" fmla="*/ 709234 w 1076560"/>
                <a:gd name="connsiteY923" fmla="*/ 489364 h 666043"/>
                <a:gd name="connsiteX924" fmla="*/ 709234 w 1076560"/>
                <a:gd name="connsiteY924" fmla="*/ 472840 h 666043"/>
                <a:gd name="connsiteX925" fmla="*/ 706691 w 1076560"/>
                <a:gd name="connsiteY925" fmla="*/ 472840 h 666043"/>
                <a:gd name="connsiteX926" fmla="*/ 709234 w 1076560"/>
                <a:gd name="connsiteY926" fmla="*/ 477925 h 666043"/>
                <a:gd name="connsiteX927" fmla="*/ 709234 w 1076560"/>
                <a:gd name="connsiteY927" fmla="*/ 480466 h 666043"/>
                <a:gd name="connsiteX928" fmla="*/ 711776 w 1076560"/>
                <a:gd name="connsiteY928" fmla="*/ 486822 h 666043"/>
                <a:gd name="connsiteX929" fmla="*/ 714318 w 1076560"/>
                <a:gd name="connsiteY929" fmla="*/ 491906 h 666043"/>
                <a:gd name="connsiteX930" fmla="*/ 714318 w 1076560"/>
                <a:gd name="connsiteY930" fmla="*/ 494449 h 666043"/>
                <a:gd name="connsiteX931" fmla="*/ 728299 w 1076560"/>
                <a:gd name="connsiteY931" fmla="*/ 533852 h 666043"/>
                <a:gd name="connsiteX932" fmla="*/ 733383 w 1076560"/>
                <a:gd name="connsiteY932" fmla="*/ 538936 h 666043"/>
                <a:gd name="connsiteX933" fmla="*/ 733383 w 1076560"/>
                <a:gd name="connsiteY933" fmla="*/ 541479 h 666043"/>
                <a:gd name="connsiteX934" fmla="*/ 735925 w 1076560"/>
                <a:gd name="connsiteY934" fmla="*/ 547834 h 666043"/>
                <a:gd name="connsiteX935" fmla="*/ 735925 w 1076560"/>
                <a:gd name="connsiteY935" fmla="*/ 556731 h 666043"/>
                <a:gd name="connsiteX936" fmla="*/ 733383 w 1076560"/>
                <a:gd name="connsiteY936" fmla="*/ 575797 h 666043"/>
                <a:gd name="connsiteX937" fmla="*/ 733383 w 1076560"/>
                <a:gd name="connsiteY937" fmla="*/ 587237 h 666043"/>
                <a:gd name="connsiteX938" fmla="*/ 730841 w 1076560"/>
                <a:gd name="connsiteY938" fmla="*/ 584695 h 666043"/>
                <a:gd name="connsiteX939" fmla="*/ 728299 w 1076560"/>
                <a:gd name="connsiteY939" fmla="*/ 589779 h 666043"/>
                <a:gd name="connsiteX940" fmla="*/ 725757 w 1076560"/>
                <a:gd name="connsiteY940" fmla="*/ 594863 h 666043"/>
                <a:gd name="connsiteX941" fmla="*/ 725757 w 1076560"/>
                <a:gd name="connsiteY941" fmla="*/ 603761 h 666043"/>
                <a:gd name="connsiteX942" fmla="*/ 723215 w 1076560"/>
                <a:gd name="connsiteY942" fmla="*/ 606303 h 666043"/>
                <a:gd name="connsiteX943" fmla="*/ 718131 w 1076560"/>
                <a:gd name="connsiteY943" fmla="*/ 611388 h 666043"/>
                <a:gd name="connsiteX944" fmla="*/ 715589 w 1076560"/>
                <a:gd name="connsiteY944" fmla="*/ 611388 h 666043"/>
                <a:gd name="connsiteX945" fmla="*/ 710505 w 1076560"/>
                <a:gd name="connsiteY945" fmla="*/ 613929 h 666043"/>
                <a:gd name="connsiteX946" fmla="*/ 705421 w 1076560"/>
                <a:gd name="connsiteY946" fmla="*/ 613929 h 666043"/>
                <a:gd name="connsiteX947" fmla="*/ 701607 w 1076560"/>
                <a:gd name="connsiteY947" fmla="*/ 613929 h 666043"/>
                <a:gd name="connsiteX948" fmla="*/ 699065 w 1076560"/>
                <a:gd name="connsiteY948" fmla="*/ 613929 h 666043"/>
                <a:gd name="connsiteX949" fmla="*/ 696523 w 1076560"/>
                <a:gd name="connsiteY949" fmla="*/ 611388 h 666043"/>
                <a:gd name="connsiteX950" fmla="*/ 696523 w 1076560"/>
                <a:gd name="connsiteY950" fmla="*/ 608846 h 666043"/>
                <a:gd name="connsiteX951" fmla="*/ 699065 w 1076560"/>
                <a:gd name="connsiteY951" fmla="*/ 606303 h 666043"/>
                <a:gd name="connsiteX952" fmla="*/ 704149 w 1076560"/>
                <a:gd name="connsiteY952" fmla="*/ 611388 h 666043"/>
                <a:gd name="connsiteX953" fmla="*/ 704149 w 1076560"/>
                <a:gd name="connsiteY953" fmla="*/ 608846 h 666043"/>
                <a:gd name="connsiteX954" fmla="*/ 701607 w 1076560"/>
                <a:gd name="connsiteY954" fmla="*/ 606303 h 666043"/>
                <a:gd name="connsiteX955" fmla="*/ 699065 w 1076560"/>
                <a:gd name="connsiteY955" fmla="*/ 606303 h 666043"/>
                <a:gd name="connsiteX956" fmla="*/ 693981 w 1076560"/>
                <a:gd name="connsiteY956" fmla="*/ 597406 h 666043"/>
                <a:gd name="connsiteX957" fmla="*/ 688897 w 1076560"/>
                <a:gd name="connsiteY957" fmla="*/ 591050 h 666043"/>
                <a:gd name="connsiteX958" fmla="*/ 688897 w 1076560"/>
                <a:gd name="connsiteY958" fmla="*/ 588508 h 666043"/>
                <a:gd name="connsiteX959" fmla="*/ 681271 w 1076560"/>
                <a:gd name="connsiteY959" fmla="*/ 585966 h 666043"/>
                <a:gd name="connsiteX960" fmla="*/ 676187 w 1076560"/>
                <a:gd name="connsiteY960" fmla="*/ 580882 h 666043"/>
                <a:gd name="connsiteX961" fmla="*/ 673645 w 1076560"/>
                <a:gd name="connsiteY961" fmla="*/ 574526 h 666043"/>
                <a:gd name="connsiteX962" fmla="*/ 671103 w 1076560"/>
                <a:gd name="connsiteY962" fmla="*/ 565629 h 666043"/>
                <a:gd name="connsiteX963" fmla="*/ 668561 w 1076560"/>
                <a:gd name="connsiteY963" fmla="*/ 563086 h 666043"/>
                <a:gd name="connsiteX964" fmla="*/ 668561 w 1076560"/>
                <a:gd name="connsiteY964" fmla="*/ 558002 h 666043"/>
                <a:gd name="connsiteX965" fmla="*/ 671103 w 1076560"/>
                <a:gd name="connsiteY965" fmla="*/ 552918 h 666043"/>
                <a:gd name="connsiteX966" fmla="*/ 671103 w 1076560"/>
                <a:gd name="connsiteY966" fmla="*/ 555460 h 666043"/>
                <a:gd name="connsiteX967" fmla="*/ 668561 w 1076560"/>
                <a:gd name="connsiteY967" fmla="*/ 555460 h 666043"/>
                <a:gd name="connsiteX968" fmla="*/ 666019 w 1076560"/>
                <a:gd name="connsiteY968" fmla="*/ 560545 h 666043"/>
                <a:gd name="connsiteX969" fmla="*/ 663477 w 1076560"/>
                <a:gd name="connsiteY969" fmla="*/ 560545 h 666043"/>
                <a:gd name="connsiteX970" fmla="*/ 663477 w 1076560"/>
                <a:gd name="connsiteY970" fmla="*/ 554189 h 666043"/>
                <a:gd name="connsiteX971" fmla="*/ 663477 w 1076560"/>
                <a:gd name="connsiteY971" fmla="*/ 547834 h 666043"/>
                <a:gd name="connsiteX972" fmla="*/ 666019 w 1076560"/>
                <a:gd name="connsiteY972" fmla="*/ 545292 h 666043"/>
                <a:gd name="connsiteX973" fmla="*/ 663477 w 1076560"/>
                <a:gd name="connsiteY973" fmla="*/ 545292 h 666043"/>
                <a:gd name="connsiteX974" fmla="*/ 658393 w 1076560"/>
                <a:gd name="connsiteY974" fmla="*/ 545292 h 666043"/>
                <a:gd name="connsiteX975" fmla="*/ 660935 w 1076560"/>
                <a:gd name="connsiteY975" fmla="*/ 547834 h 666043"/>
                <a:gd name="connsiteX976" fmla="*/ 658393 w 1076560"/>
                <a:gd name="connsiteY976" fmla="*/ 550376 h 666043"/>
                <a:gd name="connsiteX977" fmla="*/ 655850 w 1076560"/>
                <a:gd name="connsiteY977" fmla="*/ 547834 h 666043"/>
                <a:gd name="connsiteX978" fmla="*/ 653308 w 1076560"/>
                <a:gd name="connsiteY978" fmla="*/ 545292 h 666043"/>
                <a:gd name="connsiteX979" fmla="*/ 650766 w 1076560"/>
                <a:gd name="connsiteY979" fmla="*/ 540207 h 666043"/>
                <a:gd name="connsiteX980" fmla="*/ 643140 w 1076560"/>
                <a:gd name="connsiteY980" fmla="*/ 526226 h 666043"/>
                <a:gd name="connsiteX981" fmla="*/ 640598 w 1076560"/>
                <a:gd name="connsiteY981" fmla="*/ 523683 h 666043"/>
                <a:gd name="connsiteX982" fmla="*/ 640598 w 1076560"/>
                <a:gd name="connsiteY982" fmla="*/ 521141 h 666043"/>
                <a:gd name="connsiteX983" fmla="*/ 643140 w 1076560"/>
                <a:gd name="connsiteY983" fmla="*/ 521141 h 666043"/>
                <a:gd name="connsiteX984" fmla="*/ 648224 w 1076560"/>
                <a:gd name="connsiteY984" fmla="*/ 516057 h 666043"/>
                <a:gd name="connsiteX985" fmla="*/ 650766 w 1076560"/>
                <a:gd name="connsiteY985" fmla="*/ 510973 h 666043"/>
                <a:gd name="connsiteX986" fmla="*/ 650766 w 1076560"/>
                <a:gd name="connsiteY986" fmla="*/ 508430 h 666043"/>
                <a:gd name="connsiteX987" fmla="*/ 650766 w 1076560"/>
                <a:gd name="connsiteY987" fmla="*/ 505888 h 666043"/>
                <a:gd name="connsiteX988" fmla="*/ 648224 w 1076560"/>
                <a:gd name="connsiteY988" fmla="*/ 508430 h 666043"/>
                <a:gd name="connsiteX989" fmla="*/ 648224 w 1076560"/>
                <a:gd name="connsiteY989" fmla="*/ 505888 h 666043"/>
                <a:gd name="connsiteX990" fmla="*/ 645682 w 1076560"/>
                <a:gd name="connsiteY990" fmla="*/ 503346 h 666043"/>
                <a:gd name="connsiteX991" fmla="*/ 643140 w 1076560"/>
                <a:gd name="connsiteY991" fmla="*/ 503346 h 666043"/>
                <a:gd name="connsiteX992" fmla="*/ 640598 w 1076560"/>
                <a:gd name="connsiteY992" fmla="*/ 503346 h 666043"/>
                <a:gd name="connsiteX993" fmla="*/ 643140 w 1076560"/>
                <a:gd name="connsiteY993" fmla="*/ 505888 h 666043"/>
                <a:gd name="connsiteX994" fmla="*/ 645682 w 1076560"/>
                <a:gd name="connsiteY994" fmla="*/ 508430 h 666043"/>
                <a:gd name="connsiteX995" fmla="*/ 643140 w 1076560"/>
                <a:gd name="connsiteY995" fmla="*/ 510973 h 666043"/>
                <a:gd name="connsiteX996" fmla="*/ 643140 w 1076560"/>
                <a:gd name="connsiteY996" fmla="*/ 513515 h 666043"/>
                <a:gd name="connsiteX997" fmla="*/ 640598 w 1076560"/>
                <a:gd name="connsiteY997" fmla="*/ 513515 h 666043"/>
                <a:gd name="connsiteX998" fmla="*/ 638056 w 1076560"/>
                <a:gd name="connsiteY998" fmla="*/ 513515 h 666043"/>
                <a:gd name="connsiteX999" fmla="*/ 638056 w 1076560"/>
                <a:gd name="connsiteY999" fmla="*/ 510973 h 666043"/>
                <a:gd name="connsiteX1000" fmla="*/ 635514 w 1076560"/>
                <a:gd name="connsiteY1000" fmla="*/ 508430 h 666043"/>
                <a:gd name="connsiteX1001" fmla="*/ 638056 w 1076560"/>
                <a:gd name="connsiteY1001" fmla="*/ 491906 h 666043"/>
                <a:gd name="connsiteX1002" fmla="*/ 643140 w 1076560"/>
                <a:gd name="connsiteY1002" fmla="*/ 483009 h 666043"/>
                <a:gd name="connsiteX1003" fmla="*/ 643140 w 1076560"/>
                <a:gd name="connsiteY1003" fmla="*/ 472840 h 666043"/>
                <a:gd name="connsiteX1004" fmla="*/ 643140 w 1076560"/>
                <a:gd name="connsiteY1004" fmla="*/ 470298 h 666043"/>
                <a:gd name="connsiteX1005" fmla="*/ 643140 w 1076560"/>
                <a:gd name="connsiteY1005" fmla="*/ 467756 h 666043"/>
                <a:gd name="connsiteX1006" fmla="*/ 638056 w 1076560"/>
                <a:gd name="connsiteY1006" fmla="*/ 461400 h 666043"/>
                <a:gd name="connsiteX1007" fmla="*/ 625346 w 1076560"/>
                <a:gd name="connsiteY1007" fmla="*/ 447419 h 666043"/>
                <a:gd name="connsiteX1008" fmla="*/ 611364 w 1076560"/>
                <a:gd name="connsiteY1008" fmla="*/ 428353 h 666043"/>
                <a:gd name="connsiteX1009" fmla="*/ 599925 w 1076560"/>
                <a:gd name="connsiteY1009" fmla="*/ 421997 h 666043"/>
                <a:gd name="connsiteX1010" fmla="*/ 591028 w 1076560"/>
                <a:gd name="connsiteY1010" fmla="*/ 424540 h 666043"/>
                <a:gd name="connsiteX1011" fmla="*/ 588486 w 1076560"/>
                <a:gd name="connsiteY1011" fmla="*/ 427082 h 666043"/>
                <a:gd name="connsiteX1012" fmla="*/ 591028 w 1076560"/>
                <a:gd name="connsiteY1012" fmla="*/ 429623 h 666043"/>
                <a:gd name="connsiteX1013" fmla="*/ 587215 w 1076560"/>
                <a:gd name="connsiteY1013" fmla="*/ 429623 h 666043"/>
                <a:gd name="connsiteX1014" fmla="*/ 584673 w 1076560"/>
                <a:gd name="connsiteY1014" fmla="*/ 429623 h 666043"/>
                <a:gd name="connsiteX1015" fmla="*/ 582131 w 1076560"/>
                <a:gd name="connsiteY1015" fmla="*/ 429623 h 666043"/>
                <a:gd name="connsiteX1016" fmla="*/ 571963 w 1076560"/>
                <a:gd name="connsiteY1016" fmla="*/ 434708 h 666043"/>
                <a:gd name="connsiteX1017" fmla="*/ 569421 w 1076560"/>
                <a:gd name="connsiteY1017" fmla="*/ 434708 h 666043"/>
                <a:gd name="connsiteX1018" fmla="*/ 566878 w 1076560"/>
                <a:gd name="connsiteY1018" fmla="*/ 437250 h 666043"/>
                <a:gd name="connsiteX1019" fmla="*/ 564336 w 1076560"/>
                <a:gd name="connsiteY1019" fmla="*/ 437250 h 666043"/>
                <a:gd name="connsiteX1020" fmla="*/ 561794 w 1076560"/>
                <a:gd name="connsiteY1020" fmla="*/ 437250 h 666043"/>
                <a:gd name="connsiteX1021" fmla="*/ 556710 w 1076560"/>
                <a:gd name="connsiteY1021" fmla="*/ 439793 h 666043"/>
                <a:gd name="connsiteX1022" fmla="*/ 554168 w 1076560"/>
                <a:gd name="connsiteY1022" fmla="*/ 439793 h 666043"/>
                <a:gd name="connsiteX1023" fmla="*/ 554168 w 1076560"/>
                <a:gd name="connsiteY1023" fmla="*/ 434708 h 666043"/>
                <a:gd name="connsiteX1024" fmla="*/ 554168 w 1076560"/>
                <a:gd name="connsiteY1024" fmla="*/ 432166 h 666043"/>
                <a:gd name="connsiteX1025" fmla="*/ 554168 w 1076560"/>
                <a:gd name="connsiteY1025" fmla="*/ 434708 h 666043"/>
                <a:gd name="connsiteX1026" fmla="*/ 556710 w 1076560"/>
                <a:gd name="connsiteY1026" fmla="*/ 437250 h 666043"/>
                <a:gd name="connsiteX1027" fmla="*/ 556710 w 1076560"/>
                <a:gd name="connsiteY1027" fmla="*/ 434708 h 666043"/>
                <a:gd name="connsiteX1028" fmla="*/ 556710 w 1076560"/>
                <a:gd name="connsiteY1028" fmla="*/ 432166 h 666043"/>
                <a:gd name="connsiteX1029" fmla="*/ 549084 w 1076560"/>
                <a:gd name="connsiteY1029" fmla="*/ 427082 h 666043"/>
                <a:gd name="connsiteX1030" fmla="*/ 544000 w 1076560"/>
                <a:gd name="connsiteY1030" fmla="*/ 421997 h 666043"/>
                <a:gd name="connsiteX1031" fmla="*/ 546542 w 1076560"/>
                <a:gd name="connsiteY1031" fmla="*/ 421997 h 666043"/>
                <a:gd name="connsiteX1032" fmla="*/ 546542 w 1076560"/>
                <a:gd name="connsiteY1032" fmla="*/ 419455 h 666043"/>
                <a:gd name="connsiteX1033" fmla="*/ 544000 w 1076560"/>
                <a:gd name="connsiteY1033" fmla="*/ 416913 h 666043"/>
                <a:gd name="connsiteX1034" fmla="*/ 546542 w 1076560"/>
                <a:gd name="connsiteY1034" fmla="*/ 414371 h 666043"/>
                <a:gd name="connsiteX1035" fmla="*/ 544000 w 1076560"/>
                <a:gd name="connsiteY1035" fmla="*/ 414371 h 666043"/>
                <a:gd name="connsiteX1036" fmla="*/ 541458 w 1076560"/>
                <a:gd name="connsiteY1036" fmla="*/ 416913 h 666043"/>
                <a:gd name="connsiteX1037" fmla="*/ 541458 w 1076560"/>
                <a:gd name="connsiteY1037" fmla="*/ 419455 h 666043"/>
                <a:gd name="connsiteX1038" fmla="*/ 538916 w 1076560"/>
                <a:gd name="connsiteY1038" fmla="*/ 419455 h 666043"/>
                <a:gd name="connsiteX1039" fmla="*/ 536374 w 1076560"/>
                <a:gd name="connsiteY1039" fmla="*/ 416913 h 666043"/>
                <a:gd name="connsiteX1040" fmla="*/ 527477 w 1076560"/>
                <a:gd name="connsiteY1040" fmla="*/ 411829 h 666043"/>
                <a:gd name="connsiteX1041" fmla="*/ 517308 w 1076560"/>
                <a:gd name="connsiteY1041" fmla="*/ 409286 h 666043"/>
                <a:gd name="connsiteX1042" fmla="*/ 524935 w 1076560"/>
                <a:gd name="connsiteY1042" fmla="*/ 409286 h 666043"/>
                <a:gd name="connsiteX1043" fmla="*/ 530019 w 1076560"/>
                <a:gd name="connsiteY1043" fmla="*/ 409286 h 666043"/>
                <a:gd name="connsiteX1044" fmla="*/ 527477 w 1076560"/>
                <a:gd name="connsiteY1044" fmla="*/ 406744 h 666043"/>
                <a:gd name="connsiteX1045" fmla="*/ 524935 w 1076560"/>
                <a:gd name="connsiteY1045" fmla="*/ 406744 h 666043"/>
                <a:gd name="connsiteX1046" fmla="*/ 519850 w 1076560"/>
                <a:gd name="connsiteY1046" fmla="*/ 406744 h 666043"/>
                <a:gd name="connsiteX1047" fmla="*/ 517308 w 1076560"/>
                <a:gd name="connsiteY1047" fmla="*/ 406744 h 666043"/>
                <a:gd name="connsiteX1048" fmla="*/ 514766 w 1076560"/>
                <a:gd name="connsiteY1048" fmla="*/ 406744 h 666043"/>
                <a:gd name="connsiteX1049" fmla="*/ 512224 w 1076560"/>
                <a:gd name="connsiteY1049" fmla="*/ 409286 h 666043"/>
                <a:gd name="connsiteX1050" fmla="*/ 509682 w 1076560"/>
                <a:gd name="connsiteY1050" fmla="*/ 409286 h 666043"/>
                <a:gd name="connsiteX1051" fmla="*/ 499514 w 1076560"/>
                <a:gd name="connsiteY1051" fmla="*/ 411829 h 666043"/>
                <a:gd name="connsiteX1052" fmla="*/ 490617 w 1076560"/>
                <a:gd name="connsiteY1052" fmla="*/ 411829 h 666043"/>
                <a:gd name="connsiteX1053" fmla="*/ 493159 w 1076560"/>
                <a:gd name="connsiteY1053" fmla="*/ 411829 h 666043"/>
                <a:gd name="connsiteX1054" fmla="*/ 495701 w 1076560"/>
                <a:gd name="connsiteY1054" fmla="*/ 409286 h 666043"/>
                <a:gd name="connsiteX1055" fmla="*/ 498243 w 1076560"/>
                <a:gd name="connsiteY1055" fmla="*/ 409286 h 666043"/>
                <a:gd name="connsiteX1056" fmla="*/ 500785 w 1076560"/>
                <a:gd name="connsiteY1056" fmla="*/ 404202 h 666043"/>
                <a:gd name="connsiteX1057" fmla="*/ 498243 w 1076560"/>
                <a:gd name="connsiteY1057" fmla="*/ 401660 h 666043"/>
                <a:gd name="connsiteX1058" fmla="*/ 498243 w 1076560"/>
                <a:gd name="connsiteY1058" fmla="*/ 404202 h 666043"/>
                <a:gd name="connsiteX1059" fmla="*/ 495701 w 1076560"/>
                <a:gd name="connsiteY1059" fmla="*/ 404202 h 666043"/>
                <a:gd name="connsiteX1060" fmla="*/ 493159 w 1076560"/>
                <a:gd name="connsiteY1060" fmla="*/ 404202 h 666043"/>
                <a:gd name="connsiteX1061" fmla="*/ 493159 w 1076560"/>
                <a:gd name="connsiteY1061" fmla="*/ 406744 h 666043"/>
                <a:gd name="connsiteX1062" fmla="*/ 490617 w 1076560"/>
                <a:gd name="connsiteY1062" fmla="*/ 409286 h 666043"/>
                <a:gd name="connsiteX1063" fmla="*/ 488075 w 1076560"/>
                <a:gd name="connsiteY1063" fmla="*/ 411829 h 666043"/>
                <a:gd name="connsiteX1064" fmla="*/ 482991 w 1076560"/>
                <a:gd name="connsiteY1064" fmla="*/ 414371 h 666043"/>
                <a:gd name="connsiteX1065" fmla="*/ 480449 w 1076560"/>
                <a:gd name="connsiteY1065" fmla="*/ 414371 h 666043"/>
                <a:gd name="connsiteX1066" fmla="*/ 482991 w 1076560"/>
                <a:gd name="connsiteY1066" fmla="*/ 411829 h 666043"/>
                <a:gd name="connsiteX1067" fmla="*/ 482991 w 1076560"/>
                <a:gd name="connsiteY1067" fmla="*/ 409286 h 666043"/>
                <a:gd name="connsiteX1068" fmla="*/ 480449 w 1076560"/>
                <a:gd name="connsiteY1068" fmla="*/ 411829 h 666043"/>
                <a:gd name="connsiteX1069" fmla="*/ 475364 w 1076560"/>
                <a:gd name="connsiteY1069" fmla="*/ 414371 h 666043"/>
                <a:gd name="connsiteX1070" fmla="*/ 463925 w 1076560"/>
                <a:gd name="connsiteY1070" fmla="*/ 416913 h 666043"/>
                <a:gd name="connsiteX1071" fmla="*/ 463925 w 1076560"/>
                <a:gd name="connsiteY1071" fmla="*/ 414371 h 666043"/>
                <a:gd name="connsiteX1072" fmla="*/ 466467 w 1076560"/>
                <a:gd name="connsiteY1072" fmla="*/ 414371 h 666043"/>
                <a:gd name="connsiteX1073" fmla="*/ 471551 w 1076560"/>
                <a:gd name="connsiteY1073" fmla="*/ 414371 h 666043"/>
                <a:gd name="connsiteX1074" fmla="*/ 471551 w 1076560"/>
                <a:gd name="connsiteY1074" fmla="*/ 411829 h 666043"/>
                <a:gd name="connsiteX1075" fmla="*/ 469009 w 1076560"/>
                <a:gd name="connsiteY1075" fmla="*/ 409286 h 666043"/>
                <a:gd name="connsiteX1076" fmla="*/ 466467 w 1076560"/>
                <a:gd name="connsiteY1076" fmla="*/ 406744 h 666043"/>
                <a:gd name="connsiteX1077" fmla="*/ 466467 w 1076560"/>
                <a:gd name="connsiteY1077" fmla="*/ 401660 h 666043"/>
                <a:gd name="connsiteX1078" fmla="*/ 466467 w 1076560"/>
                <a:gd name="connsiteY1078" fmla="*/ 399118 h 666043"/>
                <a:gd name="connsiteX1079" fmla="*/ 463925 w 1076560"/>
                <a:gd name="connsiteY1079" fmla="*/ 396576 h 666043"/>
                <a:gd name="connsiteX1080" fmla="*/ 463925 w 1076560"/>
                <a:gd name="connsiteY1080" fmla="*/ 399118 h 666043"/>
                <a:gd name="connsiteX1081" fmla="*/ 461383 w 1076560"/>
                <a:gd name="connsiteY1081" fmla="*/ 401660 h 666043"/>
                <a:gd name="connsiteX1082" fmla="*/ 458841 w 1076560"/>
                <a:gd name="connsiteY1082" fmla="*/ 408016 h 666043"/>
                <a:gd name="connsiteX1083" fmla="*/ 458841 w 1076560"/>
                <a:gd name="connsiteY1083" fmla="*/ 410557 h 666043"/>
                <a:gd name="connsiteX1084" fmla="*/ 456299 w 1076560"/>
                <a:gd name="connsiteY1084" fmla="*/ 410557 h 666043"/>
                <a:gd name="connsiteX1085" fmla="*/ 451215 w 1076560"/>
                <a:gd name="connsiteY1085" fmla="*/ 410557 h 666043"/>
                <a:gd name="connsiteX1086" fmla="*/ 439776 w 1076560"/>
                <a:gd name="connsiteY1086" fmla="*/ 410557 h 666043"/>
                <a:gd name="connsiteX1087" fmla="*/ 437234 w 1076560"/>
                <a:gd name="connsiteY1087" fmla="*/ 408016 h 666043"/>
                <a:gd name="connsiteX1088" fmla="*/ 434692 w 1076560"/>
                <a:gd name="connsiteY1088" fmla="*/ 408016 h 666043"/>
                <a:gd name="connsiteX1089" fmla="*/ 432150 w 1076560"/>
                <a:gd name="connsiteY1089" fmla="*/ 408016 h 666043"/>
                <a:gd name="connsiteX1090" fmla="*/ 427065 w 1076560"/>
                <a:gd name="connsiteY1090" fmla="*/ 410557 h 666043"/>
                <a:gd name="connsiteX1091" fmla="*/ 421981 w 1076560"/>
                <a:gd name="connsiteY1091" fmla="*/ 410557 h 666043"/>
                <a:gd name="connsiteX1092" fmla="*/ 419439 w 1076560"/>
                <a:gd name="connsiteY1092" fmla="*/ 410557 h 666043"/>
                <a:gd name="connsiteX1093" fmla="*/ 416897 w 1076560"/>
                <a:gd name="connsiteY1093" fmla="*/ 410557 h 666043"/>
                <a:gd name="connsiteX1094" fmla="*/ 414355 w 1076560"/>
                <a:gd name="connsiteY1094" fmla="*/ 415642 h 666043"/>
                <a:gd name="connsiteX1095" fmla="*/ 409271 w 1076560"/>
                <a:gd name="connsiteY1095" fmla="*/ 418184 h 666043"/>
                <a:gd name="connsiteX1096" fmla="*/ 395290 w 1076560"/>
                <a:gd name="connsiteY1096" fmla="*/ 413100 h 666043"/>
                <a:gd name="connsiteX1097" fmla="*/ 392748 w 1076560"/>
                <a:gd name="connsiteY1097" fmla="*/ 410557 h 666043"/>
                <a:gd name="connsiteX1098" fmla="*/ 390206 w 1076560"/>
                <a:gd name="connsiteY1098" fmla="*/ 410557 h 666043"/>
                <a:gd name="connsiteX1099" fmla="*/ 387664 w 1076560"/>
                <a:gd name="connsiteY1099" fmla="*/ 408016 h 666043"/>
                <a:gd name="connsiteX1100" fmla="*/ 382579 w 1076560"/>
                <a:gd name="connsiteY1100" fmla="*/ 413100 h 666043"/>
                <a:gd name="connsiteX1101" fmla="*/ 380037 w 1076560"/>
                <a:gd name="connsiteY1101" fmla="*/ 418184 h 666043"/>
                <a:gd name="connsiteX1102" fmla="*/ 385122 w 1076560"/>
                <a:gd name="connsiteY1102" fmla="*/ 423268 h 666043"/>
                <a:gd name="connsiteX1103" fmla="*/ 387664 w 1076560"/>
                <a:gd name="connsiteY1103" fmla="*/ 423268 h 666043"/>
                <a:gd name="connsiteX1104" fmla="*/ 395290 w 1076560"/>
                <a:gd name="connsiteY1104" fmla="*/ 423268 h 666043"/>
                <a:gd name="connsiteX1105" fmla="*/ 397832 w 1076560"/>
                <a:gd name="connsiteY1105" fmla="*/ 420726 h 666043"/>
                <a:gd name="connsiteX1106" fmla="*/ 400374 w 1076560"/>
                <a:gd name="connsiteY1106" fmla="*/ 420726 h 666043"/>
                <a:gd name="connsiteX1107" fmla="*/ 402916 w 1076560"/>
                <a:gd name="connsiteY1107" fmla="*/ 418184 h 666043"/>
                <a:gd name="connsiteX1108" fmla="*/ 405458 w 1076560"/>
                <a:gd name="connsiteY1108" fmla="*/ 418184 h 666043"/>
                <a:gd name="connsiteX1109" fmla="*/ 408000 w 1076560"/>
                <a:gd name="connsiteY1109" fmla="*/ 418184 h 666043"/>
                <a:gd name="connsiteX1110" fmla="*/ 408000 w 1076560"/>
                <a:gd name="connsiteY1110" fmla="*/ 420726 h 666043"/>
                <a:gd name="connsiteX1111" fmla="*/ 409271 w 1076560"/>
                <a:gd name="connsiteY1111" fmla="*/ 420726 h 666043"/>
                <a:gd name="connsiteX1112" fmla="*/ 406729 w 1076560"/>
                <a:gd name="connsiteY1112" fmla="*/ 423268 h 666043"/>
                <a:gd name="connsiteX1113" fmla="*/ 404187 w 1076560"/>
                <a:gd name="connsiteY1113" fmla="*/ 423268 h 666043"/>
                <a:gd name="connsiteX1114" fmla="*/ 406729 w 1076560"/>
                <a:gd name="connsiteY1114" fmla="*/ 428353 h 666043"/>
                <a:gd name="connsiteX1115" fmla="*/ 411813 w 1076560"/>
                <a:gd name="connsiteY1115" fmla="*/ 428353 h 666043"/>
                <a:gd name="connsiteX1116" fmla="*/ 414355 w 1076560"/>
                <a:gd name="connsiteY1116" fmla="*/ 428353 h 666043"/>
                <a:gd name="connsiteX1117" fmla="*/ 414355 w 1076560"/>
                <a:gd name="connsiteY1117" fmla="*/ 425810 h 666043"/>
                <a:gd name="connsiteX1118" fmla="*/ 416897 w 1076560"/>
                <a:gd name="connsiteY1118" fmla="*/ 423268 h 666043"/>
                <a:gd name="connsiteX1119" fmla="*/ 419439 w 1076560"/>
                <a:gd name="connsiteY1119" fmla="*/ 423268 h 666043"/>
                <a:gd name="connsiteX1120" fmla="*/ 419439 w 1076560"/>
                <a:gd name="connsiteY1120" fmla="*/ 425810 h 666043"/>
                <a:gd name="connsiteX1121" fmla="*/ 421981 w 1076560"/>
                <a:gd name="connsiteY1121" fmla="*/ 428353 h 666043"/>
                <a:gd name="connsiteX1122" fmla="*/ 421981 w 1076560"/>
                <a:gd name="connsiteY1122" fmla="*/ 430895 h 666043"/>
                <a:gd name="connsiteX1123" fmla="*/ 419439 w 1076560"/>
                <a:gd name="connsiteY1123" fmla="*/ 433437 h 666043"/>
                <a:gd name="connsiteX1124" fmla="*/ 414355 w 1076560"/>
                <a:gd name="connsiteY1124" fmla="*/ 433437 h 666043"/>
                <a:gd name="connsiteX1125" fmla="*/ 414355 w 1076560"/>
                <a:gd name="connsiteY1125" fmla="*/ 435979 h 666043"/>
                <a:gd name="connsiteX1126" fmla="*/ 411813 w 1076560"/>
                <a:gd name="connsiteY1126" fmla="*/ 438521 h 666043"/>
                <a:gd name="connsiteX1127" fmla="*/ 409271 w 1076560"/>
                <a:gd name="connsiteY1127" fmla="*/ 438521 h 666043"/>
                <a:gd name="connsiteX1128" fmla="*/ 409271 w 1076560"/>
                <a:gd name="connsiteY1128" fmla="*/ 441063 h 666043"/>
                <a:gd name="connsiteX1129" fmla="*/ 409271 w 1076560"/>
                <a:gd name="connsiteY1129" fmla="*/ 443606 h 666043"/>
                <a:gd name="connsiteX1130" fmla="*/ 414355 w 1076560"/>
                <a:gd name="connsiteY1130" fmla="*/ 446148 h 666043"/>
                <a:gd name="connsiteX1131" fmla="*/ 416897 w 1076560"/>
                <a:gd name="connsiteY1131" fmla="*/ 448690 h 666043"/>
                <a:gd name="connsiteX1132" fmla="*/ 424523 w 1076560"/>
                <a:gd name="connsiteY1132" fmla="*/ 451232 h 666043"/>
                <a:gd name="connsiteX1133" fmla="*/ 427065 w 1076560"/>
                <a:gd name="connsiteY1133" fmla="*/ 451232 h 666043"/>
                <a:gd name="connsiteX1134" fmla="*/ 429608 w 1076560"/>
                <a:gd name="connsiteY1134" fmla="*/ 456316 h 666043"/>
                <a:gd name="connsiteX1135" fmla="*/ 432150 w 1076560"/>
                <a:gd name="connsiteY1135" fmla="*/ 456316 h 666043"/>
                <a:gd name="connsiteX1136" fmla="*/ 434692 w 1076560"/>
                <a:gd name="connsiteY1136" fmla="*/ 458859 h 666043"/>
                <a:gd name="connsiteX1137" fmla="*/ 434692 w 1076560"/>
                <a:gd name="connsiteY1137" fmla="*/ 461400 h 666043"/>
                <a:gd name="connsiteX1138" fmla="*/ 429608 w 1076560"/>
                <a:gd name="connsiteY1138" fmla="*/ 461400 h 666043"/>
                <a:gd name="connsiteX1139" fmla="*/ 429608 w 1076560"/>
                <a:gd name="connsiteY1139" fmla="*/ 463943 h 666043"/>
                <a:gd name="connsiteX1140" fmla="*/ 429608 w 1076560"/>
                <a:gd name="connsiteY1140" fmla="*/ 466485 h 666043"/>
                <a:gd name="connsiteX1141" fmla="*/ 427065 w 1076560"/>
                <a:gd name="connsiteY1141" fmla="*/ 463943 h 666043"/>
                <a:gd name="connsiteX1142" fmla="*/ 421981 w 1076560"/>
                <a:gd name="connsiteY1142" fmla="*/ 466485 h 666043"/>
                <a:gd name="connsiteX1143" fmla="*/ 421981 w 1076560"/>
                <a:gd name="connsiteY1143" fmla="*/ 463943 h 666043"/>
                <a:gd name="connsiteX1144" fmla="*/ 419439 w 1076560"/>
                <a:gd name="connsiteY1144" fmla="*/ 461400 h 666043"/>
                <a:gd name="connsiteX1145" fmla="*/ 419439 w 1076560"/>
                <a:gd name="connsiteY1145" fmla="*/ 458859 h 666043"/>
                <a:gd name="connsiteX1146" fmla="*/ 416897 w 1076560"/>
                <a:gd name="connsiteY1146" fmla="*/ 456316 h 666043"/>
                <a:gd name="connsiteX1147" fmla="*/ 414355 w 1076560"/>
                <a:gd name="connsiteY1147" fmla="*/ 456316 h 666043"/>
                <a:gd name="connsiteX1148" fmla="*/ 411813 w 1076560"/>
                <a:gd name="connsiteY1148" fmla="*/ 453774 h 666043"/>
                <a:gd name="connsiteX1149" fmla="*/ 409271 w 1076560"/>
                <a:gd name="connsiteY1149" fmla="*/ 453774 h 666043"/>
                <a:gd name="connsiteX1150" fmla="*/ 406729 w 1076560"/>
                <a:gd name="connsiteY1150" fmla="*/ 451232 h 666043"/>
                <a:gd name="connsiteX1151" fmla="*/ 404187 w 1076560"/>
                <a:gd name="connsiteY1151" fmla="*/ 448690 h 666043"/>
                <a:gd name="connsiteX1152" fmla="*/ 404187 w 1076560"/>
                <a:gd name="connsiteY1152" fmla="*/ 446148 h 666043"/>
                <a:gd name="connsiteX1153" fmla="*/ 394019 w 1076560"/>
                <a:gd name="connsiteY1153" fmla="*/ 443606 h 666043"/>
                <a:gd name="connsiteX1154" fmla="*/ 394019 w 1076560"/>
                <a:gd name="connsiteY1154" fmla="*/ 446148 h 666043"/>
                <a:gd name="connsiteX1155" fmla="*/ 396561 w 1076560"/>
                <a:gd name="connsiteY1155" fmla="*/ 448690 h 666043"/>
                <a:gd name="connsiteX1156" fmla="*/ 396561 w 1076560"/>
                <a:gd name="connsiteY1156" fmla="*/ 451232 h 666043"/>
                <a:gd name="connsiteX1157" fmla="*/ 396561 w 1076560"/>
                <a:gd name="connsiteY1157" fmla="*/ 453774 h 666043"/>
                <a:gd name="connsiteX1158" fmla="*/ 396561 w 1076560"/>
                <a:gd name="connsiteY1158" fmla="*/ 456316 h 666043"/>
                <a:gd name="connsiteX1159" fmla="*/ 394019 w 1076560"/>
                <a:gd name="connsiteY1159" fmla="*/ 458859 h 666043"/>
                <a:gd name="connsiteX1160" fmla="*/ 394019 w 1076560"/>
                <a:gd name="connsiteY1160" fmla="*/ 461400 h 666043"/>
                <a:gd name="connsiteX1161" fmla="*/ 391477 w 1076560"/>
                <a:gd name="connsiteY1161" fmla="*/ 461400 h 666043"/>
                <a:gd name="connsiteX1162" fmla="*/ 388934 w 1076560"/>
                <a:gd name="connsiteY1162" fmla="*/ 461400 h 666043"/>
                <a:gd name="connsiteX1163" fmla="*/ 388934 w 1076560"/>
                <a:gd name="connsiteY1163" fmla="*/ 456316 h 666043"/>
                <a:gd name="connsiteX1164" fmla="*/ 383850 w 1076560"/>
                <a:gd name="connsiteY1164" fmla="*/ 453774 h 666043"/>
                <a:gd name="connsiteX1165" fmla="*/ 381308 w 1076560"/>
                <a:gd name="connsiteY1165" fmla="*/ 453774 h 666043"/>
                <a:gd name="connsiteX1166" fmla="*/ 378766 w 1076560"/>
                <a:gd name="connsiteY1166" fmla="*/ 453774 h 666043"/>
                <a:gd name="connsiteX1167" fmla="*/ 373682 w 1076560"/>
                <a:gd name="connsiteY1167" fmla="*/ 458859 h 666043"/>
                <a:gd name="connsiteX1168" fmla="*/ 371140 w 1076560"/>
                <a:gd name="connsiteY1168" fmla="*/ 461400 h 666043"/>
                <a:gd name="connsiteX1169" fmla="*/ 363514 w 1076560"/>
                <a:gd name="connsiteY1169" fmla="*/ 458859 h 666043"/>
                <a:gd name="connsiteX1170" fmla="*/ 353346 w 1076560"/>
                <a:gd name="connsiteY1170" fmla="*/ 453774 h 666043"/>
                <a:gd name="connsiteX1171" fmla="*/ 353346 w 1076560"/>
                <a:gd name="connsiteY1171" fmla="*/ 451232 h 666043"/>
                <a:gd name="connsiteX1172" fmla="*/ 358430 w 1076560"/>
                <a:gd name="connsiteY1172" fmla="*/ 453774 h 666043"/>
                <a:gd name="connsiteX1173" fmla="*/ 355888 w 1076560"/>
                <a:gd name="connsiteY1173" fmla="*/ 451232 h 666043"/>
                <a:gd name="connsiteX1174" fmla="*/ 353346 w 1076560"/>
                <a:gd name="connsiteY1174" fmla="*/ 446148 h 666043"/>
                <a:gd name="connsiteX1175" fmla="*/ 353346 w 1076560"/>
                <a:gd name="connsiteY1175" fmla="*/ 443606 h 666043"/>
                <a:gd name="connsiteX1176" fmla="*/ 350804 w 1076560"/>
                <a:gd name="connsiteY1176" fmla="*/ 446148 h 666043"/>
                <a:gd name="connsiteX1177" fmla="*/ 343178 w 1076560"/>
                <a:gd name="connsiteY1177" fmla="*/ 443606 h 666043"/>
                <a:gd name="connsiteX1178" fmla="*/ 343178 w 1076560"/>
                <a:gd name="connsiteY1178" fmla="*/ 441063 h 666043"/>
                <a:gd name="connsiteX1179" fmla="*/ 338093 w 1076560"/>
                <a:gd name="connsiteY1179" fmla="*/ 435979 h 666043"/>
                <a:gd name="connsiteX1180" fmla="*/ 333009 w 1076560"/>
                <a:gd name="connsiteY1180" fmla="*/ 435979 h 666043"/>
                <a:gd name="connsiteX1181" fmla="*/ 330467 w 1076560"/>
                <a:gd name="connsiteY1181" fmla="*/ 430895 h 666043"/>
                <a:gd name="connsiteX1182" fmla="*/ 325383 w 1076560"/>
                <a:gd name="connsiteY1182" fmla="*/ 433437 h 666043"/>
                <a:gd name="connsiteX1183" fmla="*/ 322841 w 1076560"/>
                <a:gd name="connsiteY1183" fmla="*/ 433437 h 666043"/>
                <a:gd name="connsiteX1184" fmla="*/ 322841 w 1076560"/>
                <a:gd name="connsiteY1184" fmla="*/ 435979 h 666043"/>
                <a:gd name="connsiteX1185" fmla="*/ 322841 w 1076560"/>
                <a:gd name="connsiteY1185" fmla="*/ 438521 h 666043"/>
                <a:gd name="connsiteX1186" fmla="*/ 325383 w 1076560"/>
                <a:gd name="connsiteY1186" fmla="*/ 441063 h 666043"/>
                <a:gd name="connsiteX1187" fmla="*/ 322841 w 1076560"/>
                <a:gd name="connsiteY1187" fmla="*/ 441063 h 666043"/>
                <a:gd name="connsiteX1188" fmla="*/ 317757 w 1076560"/>
                <a:gd name="connsiteY1188" fmla="*/ 443606 h 666043"/>
                <a:gd name="connsiteX1189" fmla="*/ 303776 w 1076560"/>
                <a:gd name="connsiteY1189" fmla="*/ 441063 h 666043"/>
                <a:gd name="connsiteX1190" fmla="*/ 298692 w 1076560"/>
                <a:gd name="connsiteY1190" fmla="*/ 441063 h 666043"/>
                <a:gd name="connsiteX1191" fmla="*/ 293607 w 1076560"/>
                <a:gd name="connsiteY1191" fmla="*/ 435979 h 666043"/>
                <a:gd name="connsiteX1192" fmla="*/ 285981 w 1076560"/>
                <a:gd name="connsiteY1192" fmla="*/ 433437 h 666043"/>
                <a:gd name="connsiteX1193" fmla="*/ 280897 w 1076560"/>
                <a:gd name="connsiteY1193" fmla="*/ 433437 h 666043"/>
                <a:gd name="connsiteX1194" fmla="*/ 278355 w 1076560"/>
                <a:gd name="connsiteY1194" fmla="*/ 433437 h 666043"/>
                <a:gd name="connsiteX1195" fmla="*/ 269458 w 1076560"/>
                <a:gd name="connsiteY1195" fmla="*/ 433437 h 666043"/>
                <a:gd name="connsiteX1196" fmla="*/ 266916 w 1076560"/>
                <a:gd name="connsiteY1196" fmla="*/ 435979 h 666043"/>
                <a:gd name="connsiteX1197" fmla="*/ 264374 w 1076560"/>
                <a:gd name="connsiteY1197" fmla="*/ 435979 h 666043"/>
                <a:gd name="connsiteX1198" fmla="*/ 261832 w 1076560"/>
                <a:gd name="connsiteY1198" fmla="*/ 435979 h 666043"/>
                <a:gd name="connsiteX1199" fmla="*/ 261832 w 1076560"/>
                <a:gd name="connsiteY1199" fmla="*/ 433437 h 666043"/>
                <a:gd name="connsiteX1200" fmla="*/ 264374 w 1076560"/>
                <a:gd name="connsiteY1200" fmla="*/ 430895 h 666043"/>
                <a:gd name="connsiteX1201" fmla="*/ 264374 w 1076560"/>
                <a:gd name="connsiteY1201" fmla="*/ 428353 h 666043"/>
                <a:gd name="connsiteX1202" fmla="*/ 264374 w 1076560"/>
                <a:gd name="connsiteY1202" fmla="*/ 425810 h 666043"/>
                <a:gd name="connsiteX1203" fmla="*/ 261832 w 1076560"/>
                <a:gd name="connsiteY1203" fmla="*/ 425810 h 666043"/>
                <a:gd name="connsiteX1204" fmla="*/ 259290 w 1076560"/>
                <a:gd name="connsiteY1204" fmla="*/ 432166 h 666043"/>
                <a:gd name="connsiteX1205" fmla="*/ 261832 w 1076560"/>
                <a:gd name="connsiteY1205" fmla="*/ 434708 h 666043"/>
                <a:gd name="connsiteX1206" fmla="*/ 261832 w 1076560"/>
                <a:gd name="connsiteY1206" fmla="*/ 437250 h 666043"/>
                <a:gd name="connsiteX1207" fmla="*/ 254206 w 1076560"/>
                <a:gd name="connsiteY1207" fmla="*/ 437250 h 666043"/>
                <a:gd name="connsiteX1208" fmla="*/ 237682 w 1076560"/>
                <a:gd name="connsiteY1208" fmla="*/ 443606 h 666043"/>
                <a:gd name="connsiteX1209" fmla="*/ 230056 w 1076560"/>
                <a:gd name="connsiteY1209" fmla="*/ 448690 h 666043"/>
                <a:gd name="connsiteX1210" fmla="*/ 232598 w 1076560"/>
                <a:gd name="connsiteY1210" fmla="*/ 446148 h 666043"/>
                <a:gd name="connsiteX1211" fmla="*/ 240224 w 1076560"/>
                <a:gd name="connsiteY1211" fmla="*/ 441063 h 666043"/>
                <a:gd name="connsiteX1212" fmla="*/ 237682 w 1076560"/>
                <a:gd name="connsiteY1212" fmla="*/ 441063 h 666043"/>
                <a:gd name="connsiteX1213" fmla="*/ 232598 w 1076560"/>
                <a:gd name="connsiteY1213" fmla="*/ 441063 h 666043"/>
                <a:gd name="connsiteX1214" fmla="*/ 230056 w 1076560"/>
                <a:gd name="connsiteY1214" fmla="*/ 441063 h 666043"/>
                <a:gd name="connsiteX1215" fmla="*/ 232598 w 1076560"/>
                <a:gd name="connsiteY1215" fmla="*/ 435979 h 666043"/>
                <a:gd name="connsiteX1216" fmla="*/ 232598 w 1076560"/>
                <a:gd name="connsiteY1216" fmla="*/ 433437 h 666043"/>
                <a:gd name="connsiteX1217" fmla="*/ 227514 w 1076560"/>
                <a:gd name="connsiteY1217" fmla="*/ 433437 h 666043"/>
                <a:gd name="connsiteX1218" fmla="*/ 227514 w 1076560"/>
                <a:gd name="connsiteY1218" fmla="*/ 435979 h 666043"/>
                <a:gd name="connsiteX1219" fmla="*/ 224972 w 1076560"/>
                <a:gd name="connsiteY1219" fmla="*/ 435979 h 666043"/>
                <a:gd name="connsiteX1220" fmla="*/ 222430 w 1076560"/>
                <a:gd name="connsiteY1220" fmla="*/ 433437 h 666043"/>
                <a:gd name="connsiteX1221" fmla="*/ 222430 w 1076560"/>
                <a:gd name="connsiteY1221" fmla="*/ 439793 h 666043"/>
                <a:gd name="connsiteX1222" fmla="*/ 224972 w 1076560"/>
                <a:gd name="connsiteY1222" fmla="*/ 442334 h 666043"/>
                <a:gd name="connsiteX1223" fmla="*/ 227514 w 1076560"/>
                <a:gd name="connsiteY1223" fmla="*/ 447419 h 666043"/>
                <a:gd name="connsiteX1224" fmla="*/ 222430 w 1076560"/>
                <a:gd name="connsiteY1224" fmla="*/ 452503 h 666043"/>
                <a:gd name="connsiteX1225" fmla="*/ 217346 w 1076560"/>
                <a:gd name="connsiteY1225" fmla="*/ 455045 h 666043"/>
                <a:gd name="connsiteX1226" fmla="*/ 217346 w 1076560"/>
                <a:gd name="connsiteY1226" fmla="*/ 460130 h 666043"/>
                <a:gd name="connsiteX1227" fmla="*/ 212262 w 1076560"/>
                <a:gd name="connsiteY1227" fmla="*/ 465214 h 666043"/>
                <a:gd name="connsiteX1228" fmla="*/ 209720 w 1076560"/>
                <a:gd name="connsiteY1228" fmla="*/ 467756 h 666043"/>
                <a:gd name="connsiteX1229" fmla="*/ 200822 w 1076560"/>
                <a:gd name="connsiteY1229" fmla="*/ 472840 h 666043"/>
                <a:gd name="connsiteX1230" fmla="*/ 198280 w 1076560"/>
                <a:gd name="connsiteY1230" fmla="*/ 475383 h 666043"/>
                <a:gd name="connsiteX1231" fmla="*/ 193196 w 1076560"/>
                <a:gd name="connsiteY1231" fmla="*/ 477925 h 666043"/>
                <a:gd name="connsiteX1232" fmla="*/ 188112 w 1076560"/>
                <a:gd name="connsiteY1232" fmla="*/ 480466 h 666043"/>
                <a:gd name="connsiteX1233" fmla="*/ 180486 w 1076560"/>
                <a:gd name="connsiteY1233" fmla="*/ 483009 h 666043"/>
                <a:gd name="connsiteX1234" fmla="*/ 183028 w 1076560"/>
                <a:gd name="connsiteY1234" fmla="*/ 480466 h 666043"/>
                <a:gd name="connsiteX1235" fmla="*/ 188112 w 1076560"/>
                <a:gd name="connsiteY1235" fmla="*/ 477925 h 666043"/>
                <a:gd name="connsiteX1236" fmla="*/ 183028 w 1076560"/>
                <a:gd name="connsiteY1236" fmla="*/ 477925 h 666043"/>
                <a:gd name="connsiteX1237" fmla="*/ 177944 w 1076560"/>
                <a:gd name="connsiteY1237" fmla="*/ 477925 h 666043"/>
                <a:gd name="connsiteX1238" fmla="*/ 175402 w 1076560"/>
                <a:gd name="connsiteY1238" fmla="*/ 477925 h 666043"/>
                <a:gd name="connsiteX1239" fmla="*/ 172860 w 1076560"/>
                <a:gd name="connsiteY1239" fmla="*/ 480466 h 666043"/>
                <a:gd name="connsiteX1240" fmla="*/ 167776 w 1076560"/>
                <a:gd name="connsiteY1240" fmla="*/ 477925 h 666043"/>
                <a:gd name="connsiteX1241" fmla="*/ 167776 w 1076560"/>
                <a:gd name="connsiteY1241" fmla="*/ 475383 h 666043"/>
                <a:gd name="connsiteX1242" fmla="*/ 165234 w 1076560"/>
                <a:gd name="connsiteY1242" fmla="*/ 472840 h 666043"/>
                <a:gd name="connsiteX1243" fmla="*/ 165234 w 1076560"/>
                <a:gd name="connsiteY1243" fmla="*/ 475383 h 666043"/>
                <a:gd name="connsiteX1244" fmla="*/ 167776 w 1076560"/>
                <a:gd name="connsiteY1244" fmla="*/ 481738 h 666043"/>
                <a:gd name="connsiteX1245" fmla="*/ 170318 w 1076560"/>
                <a:gd name="connsiteY1245" fmla="*/ 481738 h 666043"/>
                <a:gd name="connsiteX1246" fmla="*/ 172860 w 1076560"/>
                <a:gd name="connsiteY1246" fmla="*/ 484280 h 666043"/>
                <a:gd name="connsiteX1247" fmla="*/ 170318 w 1076560"/>
                <a:gd name="connsiteY1247" fmla="*/ 486822 h 666043"/>
                <a:gd name="connsiteX1248" fmla="*/ 167776 w 1076560"/>
                <a:gd name="connsiteY1248" fmla="*/ 486822 h 666043"/>
                <a:gd name="connsiteX1249" fmla="*/ 162692 w 1076560"/>
                <a:gd name="connsiteY1249" fmla="*/ 489364 h 666043"/>
                <a:gd name="connsiteX1250" fmla="*/ 160149 w 1076560"/>
                <a:gd name="connsiteY1250" fmla="*/ 484280 h 666043"/>
                <a:gd name="connsiteX1251" fmla="*/ 160149 w 1076560"/>
                <a:gd name="connsiteY1251" fmla="*/ 489364 h 666043"/>
                <a:gd name="connsiteX1252" fmla="*/ 157607 w 1076560"/>
                <a:gd name="connsiteY1252" fmla="*/ 494449 h 666043"/>
                <a:gd name="connsiteX1253" fmla="*/ 155065 w 1076560"/>
                <a:gd name="connsiteY1253" fmla="*/ 496991 h 666043"/>
                <a:gd name="connsiteX1254" fmla="*/ 155065 w 1076560"/>
                <a:gd name="connsiteY1254" fmla="*/ 494449 h 666043"/>
                <a:gd name="connsiteX1255" fmla="*/ 152523 w 1076560"/>
                <a:gd name="connsiteY1255" fmla="*/ 494449 h 666043"/>
                <a:gd name="connsiteX1256" fmla="*/ 152523 w 1076560"/>
                <a:gd name="connsiteY1256" fmla="*/ 496991 h 666043"/>
                <a:gd name="connsiteX1257" fmla="*/ 147439 w 1076560"/>
                <a:gd name="connsiteY1257" fmla="*/ 496991 h 666043"/>
                <a:gd name="connsiteX1258" fmla="*/ 147439 w 1076560"/>
                <a:gd name="connsiteY1258" fmla="*/ 499533 h 666043"/>
                <a:gd name="connsiteX1259" fmla="*/ 149981 w 1076560"/>
                <a:gd name="connsiteY1259" fmla="*/ 499533 h 666043"/>
                <a:gd name="connsiteX1260" fmla="*/ 149981 w 1076560"/>
                <a:gd name="connsiteY1260" fmla="*/ 504617 h 666043"/>
                <a:gd name="connsiteX1261" fmla="*/ 144897 w 1076560"/>
                <a:gd name="connsiteY1261" fmla="*/ 507159 h 666043"/>
                <a:gd name="connsiteX1262" fmla="*/ 142355 w 1076560"/>
                <a:gd name="connsiteY1262" fmla="*/ 509702 h 666043"/>
                <a:gd name="connsiteX1263" fmla="*/ 137271 w 1076560"/>
                <a:gd name="connsiteY1263" fmla="*/ 509702 h 666043"/>
                <a:gd name="connsiteX1264" fmla="*/ 142355 w 1076560"/>
                <a:gd name="connsiteY1264" fmla="*/ 516057 h 666043"/>
                <a:gd name="connsiteX1265" fmla="*/ 137271 w 1076560"/>
                <a:gd name="connsiteY1265" fmla="*/ 524954 h 666043"/>
                <a:gd name="connsiteX1266" fmla="*/ 137271 w 1076560"/>
                <a:gd name="connsiteY1266" fmla="*/ 530039 h 666043"/>
                <a:gd name="connsiteX1267" fmla="*/ 134729 w 1076560"/>
                <a:gd name="connsiteY1267" fmla="*/ 530039 h 666043"/>
                <a:gd name="connsiteX1268" fmla="*/ 132187 w 1076560"/>
                <a:gd name="connsiteY1268" fmla="*/ 530039 h 666043"/>
                <a:gd name="connsiteX1269" fmla="*/ 127103 w 1076560"/>
                <a:gd name="connsiteY1269" fmla="*/ 524954 h 666043"/>
                <a:gd name="connsiteX1270" fmla="*/ 124561 w 1076560"/>
                <a:gd name="connsiteY1270" fmla="*/ 522413 h 666043"/>
                <a:gd name="connsiteX1271" fmla="*/ 127103 w 1076560"/>
                <a:gd name="connsiteY1271" fmla="*/ 528768 h 666043"/>
                <a:gd name="connsiteX1272" fmla="*/ 134729 w 1076560"/>
                <a:gd name="connsiteY1272" fmla="*/ 531309 h 666043"/>
                <a:gd name="connsiteX1273" fmla="*/ 134729 w 1076560"/>
                <a:gd name="connsiteY1273" fmla="*/ 533852 h 666043"/>
                <a:gd name="connsiteX1274" fmla="*/ 134729 w 1076560"/>
                <a:gd name="connsiteY1274" fmla="*/ 536394 h 666043"/>
                <a:gd name="connsiteX1275" fmla="*/ 132187 w 1076560"/>
                <a:gd name="connsiteY1275" fmla="*/ 538936 h 666043"/>
                <a:gd name="connsiteX1276" fmla="*/ 132187 w 1076560"/>
                <a:gd name="connsiteY1276" fmla="*/ 544020 h 666043"/>
                <a:gd name="connsiteX1277" fmla="*/ 132187 w 1076560"/>
                <a:gd name="connsiteY1277" fmla="*/ 546563 h 666043"/>
                <a:gd name="connsiteX1278" fmla="*/ 134729 w 1076560"/>
                <a:gd name="connsiteY1278" fmla="*/ 551647 h 666043"/>
                <a:gd name="connsiteX1279" fmla="*/ 134729 w 1076560"/>
                <a:gd name="connsiteY1279" fmla="*/ 554189 h 666043"/>
                <a:gd name="connsiteX1280" fmla="*/ 137271 w 1076560"/>
                <a:gd name="connsiteY1280" fmla="*/ 563086 h 666043"/>
                <a:gd name="connsiteX1281" fmla="*/ 137271 w 1076560"/>
                <a:gd name="connsiteY1281" fmla="*/ 565629 h 666043"/>
                <a:gd name="connsiteX1282" fmla="*/ 144897 w 1076560"/>
                <a:gd name="connsiteY1282" fmla="*/ 579611 h 666043"/>
                <a:gd name="connsiteX1283" fmla="*/ 147439 w 1076560"/>
                <a:gd name="connsiteY1283" fmla="*/ 579611 h 666043"/>
                <a:gd name="connsiteX1284" fmla="*/ 147439 w 1076560"/>
                <a:gd name="connsiteY1284" fmla="*/ 582152 h 666043"/>
                <a:gd name="connsiteX1285" fmla="*/ 144897 w 1076560"/>
                <a:gd name="connsiteY1285" fmla="*/ 591050 h 666043"/>
                <a:gd name="connsiteX1286" fmla="*/ 144897 w 1076560"/>
                <a:gd name="connsiteY1286" fmla="*/ 593592 h 666043"/>
                <a:gd name="connsiteX1287" fmla="*/ 144897 w 1076560"/>
                <a:gd name="connsiteY1287" fmla="*/ 596135 h 666043"/>
                <a:gd name="connsiteX1288" fmla="*/ 144897 w 1076560"/>
                <a:gd name="connsiteY1288" fmla="*/ 598677 h 666043"/>
                <a:gd name="connsiteX1289" fmla="*/ 144897 w 1076560"/>
                <a:gd name="connsiteY1289" fmla="*/ 601219 h 666043"/>
                <a:gd name="connsiteX1290" fmla="*/ 142355 w 1076560"/>
                <a:gd name="connsiteY1290" fmla="*/ 601219 h 666043"/>
                <a:gd name="connsiteX1291" fmla="*/ 142355 w 1076560"/>
                <a:gd name="connsiteY1291" fmla="*/ 603761 h 666043"/>
                <a:gd name="connsiteX1292" fmla="*/ 142355 w 1076560"/>
                <a:gd name="connsiteY1292" fmla="*/ 606303 h 666043"/>
                <a:gd name="connsiteX1293" fmla="*/ 142355 w 1076560"/>
                <a:gd name="connsiteY1293" fmla="*/ 608846 h 666043"/>
                <a:gd name="connsiteX1294" fmla="*/ 139813 w 1076560"/>
                <a:gd name="connsiteY1294" fmla="*/ 608846 h 666043"/>
                <a:gd name="connsiteX1295" fmla="*/ 139813 w 1076560"/>
                <a:gd name="connsiteY1295" fmla="*/ 611388 h 666043"/>
                <a:gd name="connsiteX1296" fmla="*/ 139813 w 1076560"/>
                <a:gd name="connsiteY1296" fmla="*/ 613929 h 666043"/>
                <a:gd name="connsiteX1297" fmla="*/ 137271 w 1076560"/>
                <a:gd name="connsiteY1297" fmla="*/ 613929 h 666043"/>
                <a:gd name="connsiteX1298" fmla="*/ 137271 w 1076560"/>
                <a:gd name="connsiteY1298" fmla="*/ 616472 h 666043"/>
                <a:gd name="connsiteX1299" fmla="*/ 137271 w 1076560"/>
                <a:gd name="connsiteY1299" fmla="*/ 619014 h 666043"/>
                <a:gd name="connsiteX1300" fmla="*/ 134729 w 1076560"/>
                <a:gd name="connsiteY1300" fmla="*/ 619014 h 666043"/>
                <a:gd name="connsiteX1301" fmla="*/ 134729 w 1076560"/>
                <a:gd name="connsiteY1301" fmla="*/ 621556 h 666043"/>
                <a:gd name="connsiteX1302" fmla="*/ 134729 w 1076560"/>
                <a:gd name="connsiteY1302" fmla="*/ 624099 h 666043"/>
                <a:gd name="connsiteX1303" fmla="*/ 132187 w 1076560"/>
                <a:gd name="connsiteY1303" fmla="*/ 624099 h 666043"/>
                <a:gd name="connsiteX1304" fmla="*/ 132187 w 1076560"/>
                <a:gd name="connsiteY1304" fmla="*/ 621556 h 666043"/>
                <a:gd name="connsiteX1305" fmla="*/ 134729 w 1076560"/>
                <a:gd name="connsiteY1305" fmla="*/ 621556 h 666043"/>
                <a:gd name="connsiteX1306" fmla="*/ 134729 w 1076560"/>
                <a:gd name="connsiteY1306" fmla="*/ 619014 h 666043"/>
                <a:gd name="connsiteX1307" fmla="*/ 134729 w 1076560"/>
                <a:gd name="connsiteY1307" fmla="*/ 616472 h 666043"/>
                <a:gd name="connsiteX1308" fmla="*/ 134729 w 1076560"/>
                <a:gd name="connsiteY1308" fmla="*/ 613929 h 666043"/>
                <a:gd name="connsiteX1309" fmla="*/ 137271 w 1076560"/>
                <a:gd name="connsiteY1309" fmla="*/ 613929 h 666043"/>
                <a:gd name="connsiteX1310" fmla="*/ 137271 w 1076560"/>
                <a:gd name="connsiteY1310" fmla="*/ 611388 h 666043"/>
                <a:gd name="connsiteX1311" fmla="*/ 137271 w 1076560"/>
                <a:gd name="connsiteY1311" fmla="*/ 608846 h 666043"/>
                <a:gd name="connsiteX1312" fmla="*/ 137271 w 1076560"/>
                <a:gd name="connsiteY1312" fmla="*/ 606303 h 666043"/>
                <a:gd name="connsiteX1313" fmla="*/ 134729 w 1076560"/>
                <a:gd name="connsiteY1313" fmla="*/ 606303 h 666043"/>
                <a:gd name="connsiteX1314" fmla="*/ 134729 w 1076560"/>
                <a:gd name="connsiteY1314" fmla="*/ 599948 h 666043"/>
                <a:gd name="connsiteX1315" fmla="*/ 132187 w 1076560"/>
                <a:gd name="connsiteY1315" fmla="*/ 599948 h 666043"/>
                <a:gd name="connsiteX1316" fmla="*/ 132187 w 1076560"/>
                <a:gd name="connsiteY1316" fmla="*/ 602490 h 666043"/>
                <a:gd name="connsiteX1317" fmla="*/ 132187 w 1076560"/>
                <a:gd name="connsiteY1317" fmla="*/ 605032 h 666043"/>
                <a:gd name="connsiteX1318" fmla="*/ 132187 w 1076560"/>
                <a:gd name="connsiteY1318" fmla="*/ 607574 h 666043"/>
                <a:gd name="connsiteX1319" fmla="*/ 142355 w 1076560"/>
                <a:gd name="connsiteY1319" fmla="*/ 607574 h 666043"/>
                <a:gd name="connsiteX1320" fmla="*/ 142355 w 1076560"/>
                <a:gd name="connsiteY1320" fmla="*/ 605032 h 666043"/>
                <a:gd name="connsiteX1321" fmla="*/ 139813 w 1076560"/>
                <a:gd name="connsiteY1321" fmla="*/ 605032 h 666043"/>
                <a:gd name="connsiteX1322" fmla="*/ 139813 w 1076560"/>
                <a:gd name="connsiteY1322" fmla="*/ 602490 h 666043"/>
                <a:gd name="connsiteX1323" fmla="*/ 137271 w 1076560"/>
                <a:gd name="connsiteY1323" fmla="*/ 602490 h 666043"/>
                <a:gd name="connsiteX1324" fmla="*/ 137271 w 1076560"/>
                <a:gd name="connsiteY1324" fmla="*/ 605032 h 666043"/>
                <a:gd name="connsiteX1325" fmla="*/ 137271 w 1076560"/>
                <a:gd name="connsiteY1325" fmla="*/ 607574 h 666043"/>
                <a:gd name="connsiteX1326" fmla="*/ 134729 w 1076560"/>
                <a:gd name="connsiteY1326" fmla="*/ 607574 h 666043"/>
                <a:gd name="connsiteX1327" fmla="*/ 134729 w 1076560"/>
                <a:gd name="connsiteY1327" fmla="*/ 610116 h 666043"/>
                <a:gd name="connsiteX1328" fmla="*/ 134729 w 1076560"/>
                <a:gd name="connsiteY1328" fmla="*/ 612659 h 666043"/>
                <a:gd name="connsiteX1329" fmla="*/ 134729 w 1076560"/>
                <a:gd name="connsiteY1329" fmla="*/ 615201 h 666043"/>
                <a:gd name="connsiteX1330" fmla="*/ 134729 w 1076560"/>
                <a:gd name="connsiteY1330" fmla="*/ 617743 h 666043"/>
                <a:gd name="connsiteX1331" fmla="*/ 137271 w 1076560"/>
                <a:gd name="connsiteY1331" fmla="*/ 617743 h 666043"/>
                <a:gd name="connsiteX1332" fmla="*/ 137271 w 1076560"/>
                <a:gd name="connsiteY1332" fmla="*/ 620285 h 666043"/>
                <a:gd name="connsiteX1333" fmla="*/ 137271 w 1076560"/>
                <a:gd name="connsiteY1333" fmla="*/ 622827 h 666043"/>
                <a:gd name="connsiteX1334" fmla="*/ 139813 w 1076560"/>
                <a:gd name="connsiteY1334" fmla="*/ 622827 h 666043"/>
                <a:gd name="connsiteX1335" fmla="*/ 139813 w 1076560"/>
                <a:gd name="connsiteY1335" fmla="*/ 625369 h 666043"/>
                <a:gd name="connsiteX1336" fmla="*/ 142355 w 1076560"/>
                <a:gd name="connsiteY1336" fmla="*/ 625369 h 666043"/>
                <a:gd name="connsiteX1337" fmla="*/ 142355 w 1076560"/>
                <a:gd name="connsiteY1337" fmla="*/ 627912 h 666043"/>
                <a:gd name="connsiteX1338" fmla="*/ 142355 w 1076560"/>
                <a:gd name="connsiteY1338" fmla="*/ 630454 h 666043"/>
                <a:gd name="connsiteX1339" fmla="*/ 142355 w 1076560"/>
                <a:gd name="connsiteY1339" fmla="*/ 632995 h 666043"/>
                <a:gd name="connsiteX1340" fmla="*/ 142355 w 1076560"/>
                <a:gd name="connsiteY1340" fmla="*/ 635538 h 666043"/>
                <a:gd name="connsiteX1341" fmla="*/ 142355 w 1076560"/>
                <a:gd name="connsiteY1341" fmla="*/ 638080 h 666043"/>
                <a:gd name="connsiteX1342" fmla="*/ 142355 w 1076560"/>
                <a:gd name="connsiteY1342" fmla="*/ 640622 h 666043"/>
                <a:gd name="connsiteX1343" fmla="*/ 139813 w 1076560"/>
                <a:gd name="connsiteY1343" fmla="*/ 640622 h 666043"/>
                <a:gd name="connsiteX1344" fmla="*/ 137271 w 1076560"/>
                <a:gd name="connsiteY1344" fmla="*/ 640622 h 666043"/>
                <a:gd name="connsiteX1345" fmla="*/ 134729 w 1076560"/>
                <a:gd name="connsiteY1345" fmla="*/ 640622 h 666043"/>
                <a:gd name="connsiteX1346" fmla="*/ 134729 w 1076560"/>
                <a:gd name="connsiteY1346" fmla="*/ 643165 h 666043"/>
                <a:gd name="connsiteX1347" fmla="*/ 137271 w 1076560"/>
                <a:gd name="connsiteY1347" fmla="*/ 643165 h 666043"/>
                <a:gd name="connsiteX1348" fmla="*/ 137271 w 1076560"/>
                <a:gd name="connsiteY1348" fmla="*/ 645706 h 666043"/>
                <a:gd name="connsiteX1349" fmla="*/ 139813 w 1076560"/>
                <a:gd name="connsiteY1349" fmla="*/ 645706 h 666043"/>
                <a:gd name="connsiteX1350" fmla="*/ 139813 w 1076560"/>
                <a:gd name="connsiteY1350" fmla="*/ 648249 h 666043"/>
                <a:gd name="connsiteX1351" fmla="*/ 139813 w 1076560"/>
                <a:gd name="connsiteY1351" fmla="*/ 650791 h 666043"/>
                <a:gd name="connsiteX1352" fmla="*/ 139813 w 1076560"/>
                <a:gd name="connsiteY1352" fmla="*/ 653333 h 666043"/>
                <a:gd name="connsiteX1353" fmla="*/ 139813 w 1076560"/>
                <a:gd name="connsiteY1353" fmla="*/ 655875 h 666043"/>
                <a:gd name="connsiteX1354" fmla="*/ 139813 w 1076560"/>
                <a:gd name="connsiteY1354" fmla="*/ 658417 h 666043"/>
                <a:gd name="connsiteX1355" fmla="*/ 139813 w 1076560"/>
                <a:gd name="connsiteY1355" fmla="*/ 660959 h 666043"/>
                <a:gd name="connsiteX1356" fmla="*/ 139813 w 1076560"/>
                <a:gd name="connsiteY1356" fmla="*/ 663502 h 666043"/>
                <a:gd name="connsiteX1357" fmla="*/ 137271 w 1076560"/>
                <a:gd name="connsiteY1357" fmla="*/ 663502 h 666043"/>
                <a:gd name="connsiteX1358" fmla="*/ 137271 w 1076560"/>
                <a:gd name="connsiteY1358" fmla="*/ 666044 h 666043"/>
                <a:gd name="connsiteX1359" fmla="*/ 134729 w 1076560"/>
                <a:gd name="connsiteY1359" fmla="*/ 666044 h 666043"/>
                <a:gd name="connsiteX1360" fmla="*/ 132187 w 1076560"/>
                <a:gd name="connsiteY1360" fmla="*/ 666044 h 666043"/>
                <a:gd name="connsiteX1361" fmla="*/ 129645 w 1076560"/>
                <a:gd name="connsiteY1361" fmla="*/ 666044 h 666043"/>
                <a:gd name="connsiteX1362" fmla="*/ 129645 w 1076560"/>
                <a:gd name="connsiteY1362" fmla="*/ 663502 h 666043"/>
                <a:gd name="connsiteX1363" fmla="*/ 127103 w 1076560"/>
                <a:gd name="connsiteY1363" fmla="*/ 663502 h 666043"/>
                <a:gd name="connsiteX1364" fmla="*/ 124561 w 1076560"/>
                <a:gd name="connsiteY1364" fmla="*/ 663502 h 666043"/>
                <a:gd name="connsiteX1365" fmla="*/ 124561 w 1076560"/>
                <a:gd name="connsiteY1365" fmla="*/ 660959 h 666043"/>
                <a:gd name="connsiteX1366" fmla="*/ 122019 w 1076560"/>
                <a:gd name="connsiteY1366" fmla="*/ 660959 h 666043"/>
                <a:gd name="connsiteX1367" fmla="*/ 122019 w 1076560"/>
                <a:gd name="connsiteY1367" fmla="*/ 658417 h 666043"/>
                <a:gd name="connsiteX1368" fmla="*/ 119477 w 1076560"/>
                <a:gd name="connsiteY1368" fmla="*/ 658417 h 666043"/>
                <a:gd name="connsiteX1369" fmla="*/ 119477 w 1076560"/>
                <a:gd name="connsiteY1369" fmla="*/ 650791 h 666043"/>
                <a:gd name="connsiteX1370" fmla="*/ 119477 w 1076560"/>
                <a:gd name="connsiteY1370" fmla="*/ 648249 h 666043"/>
                <a:gd name="connsiteX1371" fmla="*/ 116935 w 1076560"/>
                <a:gd name="connsiteY1371" fmla="*/ 648249 h 666043"/>
                <a:gd name="connsiteX1372" fmla="*/ 116935 w 1076560"/>
                <a:gd name="connsiteY1372" fmla="*/ 645706 h 666043"/>
                <a:gd name="connsiteX1373" fmla="*/ 116935 w 1076560"/>
                <a:gd name="connsiteY1373" fmla="*/ 643165 h 666043"/>
                <a:gd name="connsiteX1374" fmla="*/ 114393 w 1076560"/>
                <a:gd name="connsiteY1374" fmla="*/ 643165 h 666043"/>
                <a:gd name="connsiteX1375" fmla="*/ 114393 w 1076560"/>
                <a:gd name="connsiteY1375" fmla="*/ 640622 h 666043"/>
                <a:gd name="connsiteX1376" fmla="*/ 111851 w 1076560"/>
                <a:gd name="connsiteY1376" fmla="*/ 640622 h 666043"/>
                <a:gd name="connsiteX1377" fmla="*/ 111851 w 1076560"/>
                <a:gd name="connsiteY1377" fmla="*/ 638080 h 666043"/>
                <a:gd name="connsiteX1378" fmla="*/ 109308 w 1076560"/>
                <a:gd name="connsiteY1378" fmla="*/ 638080 h 666043"/>
                <a:gd name="connsiteX1379" fmla="*/ 106766 w 1076560"/>
                <a:gd name="connsiteY1379" fmla="*/ 638080 h 666043"/>
                <a:gd name="connsiteX1380" fmla="*/ 104224 w 1076560"/>
                <a:gd name="connsiteY1380" fmla="*/ 638080 h 666043"/>
                <a:gd name="connsiteX1381" fmla="*/ 104224 w 1076560"/>
                <a:gd name="connsiteY1381" fmla="*/ 635538 h 666043"/>
                <a:gd name="connsiteX1382" fmla="*/ 104224 w 1076560"/>
                <a:gd name="connsiteY1382" fmla="*/ 635538 h 666043"/>
                <a:gd name="connsiteX1383" fmla="*/ 104224 w 1076560"/>
                <a:gd name="connsiteY1383" fmla="*/ 638080 h 666043"/>
                <a:gd name="connsiteX1384" fmla="*/ 101682 w 1076560"/>
                <a:gd name="connsiteY1384" fmla="*/ 638080 h 666043"/>
                <a:gd name="connsiteX1385" fmla="*/ 99140 w 1076560"/>
                <a:gd name="connsiteY1385" fmla="*/ 638080 h 666043"/>
                <a:gd name="connsiteX1386" fmla="*/ 99140 w 1076560"/>
                <a:gd name="connsiteY1386" fmla="*/ 640622 h 666043"/>
                <a:gd name="connsiteX1387" fmla="*/ 99140 w 1076560"/>
                <a:gd name="connsiteY1387" fmla="*/ 643165 h 666043"/>
                <a:gd name="connsiteX1388" fmla="*/ 96598 w 1076560"/>
                <a:gd name="connsiteY1388" fmla="*/ 643165 h 666043"/>
                <a:gd name="connsiteX1389" fmla="*/ 96598 w 1076560"/>
                <a:gd name="connsiteY1389" fmla="*/ 645706 h 666043"/>
                <a:gd name="connsiteX1390" fmla="*/ 96598 w 1076560"/>
                <a:gd name="connsiteY1390" fmla="*/ 643165 h 666043"/>
                <a:gd name="connsiteX1391" fmla="*/ 94056 w 1076560"/>
                <a:gd name="connsiteY1391" fmla="*/ 643165 h 666043"/>
                <a:gd name="connsiteX1392" fmla="*/ 94056 w 1076560"/>
                <a:gd name="connsiteY1392" fmla="*/ 645706 h 666043"/>
                <a:gd name="connsiteX1393" fmla="*/ 96598 w 1076560"/>
                <a:gd name="connsiteY1393" fmla="*/ 645706 h 666043"/>
                <a:gd name="connsiteX1394" fmla="*/ 96598 w 1076560"/>
                <a:gd name="connsiteY1394" fmla="*/ 648249 h 666043"/>
                <a:gd name="connsiteX1395" fmla="*/ 96598 w 1076560"/>
                <a:gd name="connsiteY1395" fmla="*/ 650791 h 666043"/>
                <a:gd name="connsiteX1396" fmla="*/ 96598 w 1076560"/>
                <a:gd name="connsiteY1396" fmla="*/ 653333 h 666043"/>
                <a:gd name="connsiteX1397" fmla="*/ 94056 w 1076560"/>
                <a:gd name="connsiteY1397" fmla="*/ 653333 h 666043"/>
                <a:gd name="connsiteX1398" fmla="*/ 94056 w 1076560"/>
                <a:gd name="connsiteY1398" fmla="*/ 655875 h 666043"/>
                <a:gd name="connsiteX1399" fmla="*/ 91514 w 1076560"/>
                <a:gd name="connsiteY1399" fmla="*/ 655875 h 666043"/>
                <a:gd name="connsiteX1400" fmla="*/ 91514 w 1076560"/>
                <a:gd name="connsiteY1400" fmla="*/ 658417 h 666043"/>
                <a:gd name="connsiteX1401" fmla="*/ 88972 w 1076560"/>
                <a:gd name="connsiteY1401" fmla="*/ 658417 h 666043"/>
                <a:gd name="connsiteX1402" fmla="*/ 86430 w 1076560"/>
                <a:gd name="connsiteY1402" fmla="*/ 658417 h 666043"/>
                <a:gd name="connsiteX1403" fmla="*/ 83888 w 1076560"/>
                <a:gd name="connsiteY1403" fmla="*/ 658417 h 666043"/>
                <a:gd name="connsiteX1404" fmla="*/ 83888 w 1076560"/>
                <a:gd name="connsiteY1404" fmla="*/ 655875 h 666043"/>
                <a:gd name="connsiteX1405" fmla="*/ 83888 w 1076560"/>
                <a:gd name="connsiteY1405" fmla="*/ 653333 h 666043"/>
                <a:gd name="connsiteX1406" fmla="*/ 83888 w 1076560"/>
                <a:gd name="connsiteY1406" fmla="*/ 650791 h 666043"/>
                <a:gd name="connsiteX1407" fmla="*/ 83888 w 1076560"/>
                <a:gd name="connsiteY1407" fmla="*/ 648249 h 666043"/>
                <a:gd name="connsiteX1408" fmla="*/ 86430 w 1076560"/>
                <a:gd name="connsiteY1408" fmla="*/ 648249 h 666043"/>
                <a:gd name="connsiteX1409" fmla="*/ 86430 w 1076560"/>
                <a:gd name="connsiteY1409" fmla="*/ 645706 h 666043"/>
                <a:gd name="connsiteX1410" fmla="*/ 86430 w 1076560"/>
                <a:gd name="connsiteY1410" fmla="*/ 643165 h 666043"/>
                <a:gd name="connsiteX1411" fmla="*/ 86430 w 1076560"/>
                <a:gd name="connsiteY1411" fmla="*/ 640622 h 666043"/>
                <a:gd name="connsiteX1412" fmla="*/ 83888 w 1076560"/>
                <a:gd name="connsiteY1412" fmla="*/ 640622 h 666043"/>
                <a:gd name="connsiteX1413" fmla="*/ 83888 w 1076560"/>
                <a:gd name="connsiteY1413" fmla="*/ 638080 h 666043"/>
                <a:gd name="connsiteX1414" fmla="*/ 81346 w 1076560"/>
                <a:gd name="connsiteY1414" fmla="*/ 638080 h 666043"/>
                <a:gd name="connsiteX1415" fmla="*/ 78804 w 1076560"/>
                <a:gd name="connsiteY1415" fmla="*/ 638080 h 666043"/>
                <a:gd name="connsiteX1416" fmla="*/ 78804 w 1076560"/>
                <a:gd name="connsiteY1416" fmla="*/ 635538 h 666043"/>
                <a:gd name="connsiteX1417" fmla="*/ 78804 w 1076560"/>
                <a:gd name="connsiteY1417" fmla="*/ 635538 h 666043"/>
                <a:gd name="connsiteX1418" fmla="*/ 78804 w 1076560"/>
                <a:gd name="connsiteY1418" fmla="*/ 632995 h 666043"/>
                <a:gd name="connsiteX1419" fmla="*/ 76262 w 1076560"/>
                <a:gd name="connsiteY1419" fmla="*/ 632995 h 666043"/>
                <a:gd name="connsiteX1420" fmla="*/ 76262 w 1076560"/>
                <a:gd name="connsiteY1420" fmla="*/ 630454 h 666043"/>
                <a:gd name="connsiteX1421" fmla="*/ 76262 w 1076560"/>
                <a:gd name="connsiteY1421" fmla="*/ 627912 h 666043"/>
                <a:gd name="connsiteX1422" fmla="*/ 76262 w 1076560"/>
                <a:gd name="connsiteY1422" fmla="*/ 625369 h 666043"/>
                <a:gd name="connsiteX1423" fmla="*/ 76262 w 1076560"/>
                <a:gd name="connsiteY1423" fmla="*/ 625369 h 666043"/>
                <a:gd name="connsiteX1424" fmla="*/ 76262 w 1076560"/>
                <a:gd name="connsiteY1424" fmla="*/ 622827 h 666043"/>
                <a:gd name="connsiteX1425" fmla="*/ 73720 w 1076560"/>
                <a:gd name="connsiteY1425" fmla="*/ 622827 h 666043"/>
                <a:gd name="connsiteX1426" fmla="*/ 73720 w 1076560"/>
                <a:gd name="connsiteY1426" fmla="*/ 620285 h 666043"/>
                <a:gd name="connsiteX1427" fmla="*/ 73720 w 1076560"/>
                <a:gd name="connsiteY1427" fmla="*/ 617743 h 666043"/>
                <a:gd name="connsiteX1428" fmla="*/ 71177 w 1076560"/>
                <a:gd name="connsiteY1428" fmla="*/ 617743 h 666043"/>
                <a:gd name="connsiteX1429" fmla="*/ 71177 w 1076560"/>
                <a:gd name="connsiteY1429" fmla="*/ 615201 h 666043"/>
                <a:gd name="connsiteX1430" fmla="*/ 68635 w 1076560"/>
                <a:gd name="connsiteY1430" fmla="*/ 615201 h 666043"/>
                <a:gd name="connsiteX1431" fmla="*/ 68635 w 1076560"/>
                <a:gd name="connsiteY1431" fmla="*/ 612659 h 666043"/>
                <a:gd name="connsiteX1432" fmla="*/ 66093 w 1076560"/>
                <a:gd name="connsiteY1432" fmla="*/ 612659 h 666043"/>
                <a:gd name="connsiteX1433" fmla="*/ 66093 w 1076560"/>
                <a:gd name="connsiteY1433" fmla="*/ 610116 h 666043"/>
                <a:gd name="connsiteX1434" fmla="*/ 63551 w 1076560"/>
                <a:gd name="connsiteY1434" fmla="*/ 610116 h 666043"/>
                <a:gd name="connsiteX1435" fmla="*/ 63551 w 1076560"/>
                <a:gd name="connsiteY1435" fmla="*/ 607574 h 666043"/>
                <a:gd name="connsiteX1436" fmla="*/ 61009 w 1076560"/>
                <a:gd name="connsiteY1436" fmla="*/ 607574 h 666043"/>
                <a:gd name="connsiteX1437" fmla="*/ 61009 w 1076560"/>
                <a:gd name="connsiteY1437" fmla="*/ 605032 h 666043"/>
                <a:gd name="connsiteX1438" fmla="*/ 61009 w 1076560"/>
                <a:gd name="connsiteY1438" fmla="*/ 602490 h 666043"/>
                <a:gd name="connsiteX1439" fmla="*/ 58467 w 1076560"/>
                <a:gd name="connsiteY1439" fmla="*/ 602490 h 666043"/>
                <a:gd name="connsiteX1440" fmla="*/ 58467 w 1076560"/>
                <a:gd name="connsiteY1440" fmla="*/ 599948 h 666043"/>
                <a:gd name="connsiteX1441" fmla="*/ 58467 w 1076560"/>
                <a:gd name="connsiteY1441" fmla="*/ 599948 h 666043"/>
                <a:gd name="connsiteX1442" fmla="*/ 55925 w 1076560"/>
                <a:gd name="connsiteY1442" fmla="*/ 599948 h 666043"/>
                <a:gd name="connsiteX1443" fmla="*/ 55925 w 1076560"/>
                <a:gd name="connsiteY1443" fmla="*/ 597406 h 666043"/>
                <a:gd name="connsiteX1444" fmla="*/ 55925 w 1076560"/>
                <a:gd name="connsiteY1444" fmla="*/ 594863 h 666043"/>
                <a:gd name="connsiteX1445" fmla="*/ 55925 w 1076560"/>
                <a:gd name="connsiteY1445" fmla="*/ 592322 h 666043"/>
                <a:gd name="connsiteX1446" fmla="*/ 55925 w 1076560"/>
                <a:gd name="connsiteY1446" fmla="*/ 589779 h 666043"/>
                <a:gd name="connsiteX1447" fmla="*/ 55925 w 1076560"/>
                <a:gd name="connsiteY1447" fmla="*/ 587237 h 666043"/>
                <a:gd name="connsiteX1448" fmla="*/ 58467 w 1076560"/>
                <a:gd name="connsiteY1448" fmla="*/ 584695 h 666043"/>
                <a:gd name="connsiteX1449" fmla="*/ 58467 w 1076560"/>
                <a:gd name="connsiteY1449" fmla="*/ 582152 h 666043"/>
                <a:gd name="connsiteX1450" fmla="*/ 58467 w 1076560"/>
                <a:gd name="connsiteY1450" fmla="*/ 579611 h 666043"/>
                <a:gd name="connsiteX1451" fmla="*/ 61009 w 1076560"/>
                <a:gd name="connsiteY1451" fmla="*/ 579611 h 666043"/>
                <a:gd name="connsiteX1452" fmla="*/ 61009 w 1076560"/>
                <a:gd name="connsiteY1452" fmla="*/ 577069 h 666043"/>
                <a:gd name="connsiteX1453" fmla="*/ 63551 w 1076560"/>
                <a:gd name="connsiteY1453" fmla="*/ 577069 h 666043"/>
                <a:gd name="connsiteX1454" fmla="*/ 66093 w 1076560"/>
                <a:gd name="connsiteY1454" fmla="*/ 577069 h 666043"/>
                <a:gd name="connsiteX1455" fmla="*/ 66093 w 1076560"/>
                <a:gd name="connsiteY1455" fmla="*/ 579611 h 666043"/>
                <a:gd name="connsiteX1456" fmla="*/ 68635 w 1076560"/>
                <a:gd name="connsiteY1456" fmla="*/ 579611 h 666043"/>
                <a:gd name="connsiteX1457" fmla="*/ 68635 w 1076560"/>
                <a:gd name="connsiteY1457" fmla="*/ 577069 h 666043"/>
                <a:gd name="connsiteX1458" fmla="*/ 68635 w 1076560"/>
                <a:gd name="connsiteY1458" fmla="*/ 574526 h 666043"/>
                <a:gd name="connsiteX1459" fmla="*/ 68635 w 1076560"/>
                <a:gd name="connsiteY1459" fmla="*/ 574526 h 666043"/>
                <a:gd name="connsiteX1460" fmla="*/ 68635 w 1076560"/>
                <a:gd name="connsiteY1460" fmla="*/ 571984 h 666043"/>
                <a:gd name="connsiteX1461" fmla="*/ 66093 w 1076560"/>
                <a:gd name="connsiteY1461" fmla="*/ 571984 h 666043"/>
                <a:gd name="connsiteX1462" fmla="*/ 66093 w 1076560"/>
                <a:gd name="connsiteY1462" fmla="*/ 569442 h 666043"/>
                <a:gd name="connsiteX1463" fmla="*/ 63551 w 1076560"/>
                <a:gd name="connsiteY1463" fmla="*/ 569442 h 666043"/>
                <a:gd name="connsiteX1464" fmla="*/ 63551 w 1076560"/>
                <a:gd name="connsiteY1464" fmla="*/ 566900 h 666043"/>
                <a:gd name="connsiteX1465" fmla="*/ 61009 w 1076560"/>
                <a:gd name="connsiteY1465" fmla="*/ 566900 h 666043"/>
                <a:gd name="connsiteX1466" fmla="*/ 61009 w 1076560"/>
                <a:gd name="connsiteY1466" fmla="*/ 564358 h 666043"/>
                <a:gd name="connsiteX1467" fmla="*/ 58467 w 1076560"/>
                <a:gd name="connsiteY1467" fmla="*/ 564358 h 666043"/>
                <a:gd name="connsiteX1468" fmla="*/ 55925 w 1076560"/>
                <a:gd name="connsiteY1468" fmla="*/ 564358 h 666043"/>
                <a:gd name="connsiteX1469" fmla="*/ 55925 w 1076560"/>
                <a:gd name="connsiteY1469" fmla="*/ 561816 h 666043"/>
                <a:gd name="connsiteX1470" fmla="*/ 53383 w 1076560"/>
                <a:gd name="connsiteY1470" fmla="*/ 561816 h 666043"/>
                <a:gd name="connsiteX1471" fmla="*/ 53383 w 1076560"/>
                <a:gd name="connsiteY1471" fmla="*/ 559273 h 666043"/>
                <a:gd name="connsiteX1472" fmla="*/ 53383 w 1076560"/>
                <a:gd name="connsiteY1472" fmla="*/ 556731 h 666043"/>
                <a:gd name="connsiteX1473" fmla="*/ 50841 w 1076560"/>
                <a:gd name="connsiteY1473" fmla="*/ 556731 h 666043"/>
                <a:gd name="connsiteX1474" fmla="*/ 50841 w 1076560"/>
                <a:gd name="connsiteY1474" fmla="*/ 554189 h 666043"/>
                <a:gd name="connsiteX1475" fmla="*/ 50841 w 1076560"/>
                <a:gd name="connsiteY1475" fmla="*/ 551647 h 666043"/>
                <a:gd name="connsiteX1476" fmla="*/ 50841 w 1076560"/>
                <a:gd name="connsiteY1476" fmla="*/ 549105 h 666043"/>
                <a:gd name="connsiteX1477" fmla="*/ 50841 w 1076560"/>
                <a:gd name="connsiteY1477" fmla="*/ 549105 h 666043"/>
                <a:gd name="connsiteX1478" fmla="*/ 50841 w 1076560"/>
                <a:gd name="connsiteY1478" fmla="*/ 546563 h 666043"/>
                <a:gd name="connsiteX1479" fmla="*/ 48299 w 1076560"/>
                <a:gd name="connsiteY1479" fmla="*/ 546563 h 666043"/>
                <a:gd name="connsiteX1480" fmla="*/ 48299 w 1076560"/>
                <a:gd name="connsiteY1480" fmla="*/ 544020 h 666043"/>
                <a:gd name="connsiteX1481" fmla="*/ 48299 w 1076560"/>
                <a:gd name="connsiteY1481" fmla="*/ 541479 h 666043"/>
                <a:gd name="connsiteX1482" fmla="*/ 45757 w 1076560"/>
                <a:gd name="connsiteY1482" fmla="*/ 541479 h 666043"/>
                <a:gd name="connsiteX1483" fmla="*/ 45757 w 1076560"/>
                <a:gd name="connsiteY1483" fmla="*/ 538936 h 666043"/>
                <a:gd name="connsiteX1484" fmla="*/ 43215 w 1076560"/>
                <a:gd name="connsiteY1484" fmla="*/ 538936 h 666043"/>
                <a:gd name="connsiteX1485" fmla="*/ 43215 w 1076560"/>
                <a:gd name="connsiteY1485" fmla="*/ 536394 h 666043"/>
                <a:gd name="connsiteX1486" fmla="*/ 40673 w 1076560"/>
                <a:gd name="connsiteY1486" fmla="*/ 536394 h 666043"/>
                <a:gd name="connsiteX1487" fmla="*/ 40673 w 1076560"/>
                <a:gd name="connsiteY1487" fmla="*/ 536394 h 666043"/>
                <a:gd name="connsiteX1488" fmla="*/ 38131 w 1076560"/>
                <a:gd name="connsiteY1488" fmla="*/ 536394 h 666043"/>
                <a:gd name="connsiteX1489" fmla="*/ 35589 w 1076560"/>
                <a:gd name="connsiteY1489" fmla="*/ 536394 h 666043"/>
                <a:gd name="connsiteX1490" fmla="*/ 33047 w 1076560"/>
                <a:gd name="connsiteY1490" fmla="*/ 536394 h 666043"/>
                <a:gd name="connsiteX1491" fmla="*/ 33047 w 1076560"/>
                <a:gd name="connsiteY1491" fmla="*/ 533852 h 666043"/>
                <a:gd name="connsiteX1492" fmla="*/ 30505 w 1076560"/>
                <a:gd name="connsiteY1492" fmla="*/ 533852 h 666043"/>
                <a:gd name="connsiteX1493" fmla="*/ 30505 w 1076560"/>
                <a:gd name="connsiteY1493" fmla="*/ 531309 h 666043"/>
                <a:gd name="connsiteX1494" fmla="*/ 27963 w 1076560"/>
                <a:gd name="connsiteY1494" fmla="*/ 531309 h 666043"/>
                <a:gd name="connsiteX1495" fmla="*/ 27963 w 1076560"/>
                <a:gd name="connsiteY1495" fmla="*/ 528768 h 666043"/>
                <a:gd name="connsiteX1496" fmla="*/ 25421 w 1076560"/>
                <a:gd name="connsiteY1496" fmla="*/ 526226 h 666043"/>
                <a:gd name="connsiteX1497" fmla="*/ 25421 w 1076560"/>
                <a:gd name="connsiteY1497" fmla="*/ 523683 h 666043"/>
                <a:gd name="connsiteX1498" fmla="*/ 22879 w 1076560"/>
                <a:gd name="connsiteY1498" fmla="*/ 523683 h 666043"/>
                <a:gd name="connsiteX1499" fmla="*/ 22879 w 1076560"/>
                <a:gd name="connsiteY1499" fmla="*/ 523683 h 666043"/>
                <a:gd name="connsiteX1500" fmla="*/ 20336 w 1076560"/>
                <a:gd name="connsiteY1500" fmla="*/ 523683 h 666043"/>
                <a:gd name="connsiteX1501" fmla="*/ 20336 w 1076560"/>
                <a:gd name="connsiteY1501" fmla="*/ 521141 h 666043"/>
                <a:gd name="connsiteX1502" fmla="*/ 17794 w 1076560"/>
                <a:gd name="connsiteY1502" fmla="*/ 521141 h 666043"/>
                <a:gd name="connsiteX1503" fmla="*/ 15252 w 1076560"/>
                <a:gd name="connsiteY1503" fmla="*/ 521141 h 666043"/>
                <a:gd name="connsiteX1504" fmla="*/ 12710 w 1076560"/>
                <a:gd name="connsiteY1504" fmla="*/ 518599 h 666043"/>
                <a:gd name="connsiteX1505" fmla="*/ 10168 w 1076560"/>
                <a:gd name="connsiteY1505" fmla="*/ 518599 h 666043"/>
                <a:gd name="connsiteX1506" fmla="*/ 10168 w 1076560"/>
                <a:gd name="connsiteY1506" fmla="*/ 516057 h 666043"/>
                <a:gd name="connsiteX1507" fmla="*/ 10168 w 1076560"/>
                <a:gd name="connsiteY1507" fmla="*/ 513515 h 666043"/>
                <a:gd name="connsiteX1508" fmla="*/ 7626 w 1076560"/>
                <a:gd name="connsiteY1508" fmla="*/ 513515 h 666043"/>
                <a:gd name="connsiteX1509" fmla="*/ 10168 w 1076560"/>
                <a:gd name="connsiteY1509" fmla="*/ 513515 h 666043"/>
                <a:gd name="connsiteX1510" fmla="*/ 12710 w 1076560"/>
                <a:gd name="connsiteY1510" fmla="*/ 513515 h 666043"/>
                <a:gd name="connsiteX1511" fmla="*/ 12710 w 1076560"/>
                <a:gd name="connsiteY1511" fmla="*/ 516057 h 666043"/>
                <a:gd name="connsiteX1512" fmla="*/ 15252 w 1076560"/>
                <a:gd name="connsiteY1512" fmla="*/ 516057 h 666043"/>
                <a:gd name="connsiteX1513" fmla="*/ 15252 w 1076560"/>
                <a:gd name="connsiteY1513" fmla="*/ 513515 h 666043"/>
                <a:gd name="connsiteX1514" fmla="*/ 12710 w 1076560"/>
                <a:gd name="connsiteY1514" fmla="*/ 513515 h 666043"/>
                <a:gd name="connsiteX1515" fmla="*/ 12710 w 1076560"/>
                <a:gd name="connsiteY1515" fmla="*/ 510973 h 666043"/>
                <a:gd name="connsiteX1516" fmla="*/ 10168 w 1076560"/>
                <a:gd name="connsiteY1516" fmla="*/ 510973 h 666043"/>
                <a:gd name="connsiteX1517" fmla="*/ 10168 w 1076560"/>
                <a:gd name="connsiteY1517" fmla="*/ 508430 h 666043"/>
                <a:gd name="connsiteX1518" fmla="*/ 12710 w 1076560"/>
                <a:gd name="connsiteY1518" fmla="*/ 508430 h 666043"/>
                <a:gd name="connsiteX1519" fmla="*/ 12710 w 1076560"/>
                <a:gd name="connsiteY1519" fmla="*/ 505888 h 666043"/>
                <a:gd name="connsiteX1520" fmla="*/ 12710 w 1076560"/>
                <a:gd name="connsiteY1520" fmla="*/ 503346 h 666043"/>
                <a:gd name="connsiteX1521" fmla="*/ 10168 w 1076560"/>
                <a:gd name="connsiteY1521" fmla="*/ 503346 h 666043"/>
                <a:gd name="connsiteX1522" fmla="*/ 7626 w 1076560"/>
                <a:gd name="connsiteY1522" fmla="*/ 503346 h 666043"/>
                <a:gd name="connsiteX1523" fmla="*/ 7626 w 1076560"/>
                <a:gd name="connsiteY1523" fmla="*/ 505888 h 666043"/>
                <a:gd name="connsiteX1524" fmla="*/ 5084 w 1076560"/>
                <a:gd name="connsiteY1524" fmla="*/ 505888 h 666043"/>
                <a:gd name="connsiteX1525" fmla="*/ 2542 w 1076560"/>
                <a:gd name="connsiteY1525" fmla="*/ 505888 h 666043"/>
                <a:gd name="connsiteX1526" fmla="*/ 2542 w 1076560"/>
                <a:gd name="connsiteY1526" fmla="*/ 503346 h 666043"/>
                <a:gd name="connsiteX1527" fmla="*/ 2542 w 1076560"/>
                <a:gd name="connsiteY1527" fmla="*/ 503346 h 666043"/>
                <a:gd name="connsiteX1528" fmla="*/ 2542 w 1076560"/>
                <a:gd name="connsiteY1528" fmla="*/ 500804 h 666043"/>
                <a:gd name="connsiteX1529" fmla="*/ 0 w 1076560"/>
                <a:gd name="connsiteY1529" fmla="*/ 500804 h 666043"/>
                <a:gd name="connsiteX1530" fmla="*/ 0 w 1076560"/>
                <a:gd name="connsiteY1530" fmla="*/ 498262 h 666043"/>
                <a:gd name="connsiteX1531" fmla="*/ 0 w 1076560"/>
                <a:gd name="connsiteY1531" fmla="*/ 498262 h 666043"/>
                <a:gd name="connsiteX1532" fmla="*/ 0 w 1076560"/>
                <a:gd name="connsiteY1532" fmla="*/ 495719 h 666043"/>
                <a:gd name="connsiteX1533" fmla="*/ 2542 w 1076560"/>
                <a:gd name="connsiteY1533" fmla="*/ 495719 h 666043"/>
                <a:gd name="connsiteX1534" fmla="*/ 2542 w 1076560"/>
                <a:gd name="connsiteY1534" fmla="*/ 493177 h 666043"/>
                <a:gd name="connsiteX1535" fmla="*/ 5084 w 1076560"/>
                <a:gd name="connsiteY1535" fmla="*/ 493177 h 666043"/>
                <a:gd name="connsiteX1536" fmla="*/ 7626 w 1076560"/>
                <a:gd name="connsiteY1536" fmla="*/ 493177 h 666043"/>
                <a:gd name="connsiteX1537" fmla="*/ 7626 w 1076560"/>
                <a:gd name="connsiteY1537" fmla="*/ 490636 h 666043"/>
                <a:gd name="connsiteX1538" fmla="*/ 5084 w 1076560"/>
                <a:gd name="connsiteY1538" fmla="*/ 490636 h 666043"/>
                <a:gd name="connsiteX1539" fmla="*/ 5084 w 1076560"/>
                <a:gd name="connsiteY1539" fmla="*/ 488093 h 666043"/>
                <a:gd name="connsiteX1540" fmla="*/ 5084 w 1076560"/>
                <a:gd name="connsiteY1540" fmla="*/ 485551 h 666043"/>
                <a:gd name="connsiteX1541" fmla="*/ 5084 w 1076560"/>
                <a:gd name="connsiteY1541" fmla="*/ 483009 h 666043"/>
                <a:gd name="connsiteX1542" fmla="*/ 7626 w 1076560"/>
                <a:gd name="connsiteY1542" fmla="*/ 483009 h 666043"/>
                <a:gd name="connsiteX1543" fmla="*/ 10168 w 1076560"/>
                <a:gd name="connsiteY1543" fmla="*/ 483009 h 666043"/>
                <a:gd name="connsiteX1544" fmla="*/ 12710 w 1076560"/>
                <a:gd name="connsiteY1544" fmla="*/ 483009 h 666043"/>
                <a:gd name="connsiteX1545" fmla="*/ 15252 w 1076560"/>
                <a:gd name="connsiteY1545" fmla="*/ 483009 h 666043"/>
                <a:gd name="connsiteX1546" fmla="*/ 15252 w 1076560"/>
                <a:gd name="connsiteY1546" fmla="*/ 480466 h 666043"/>
                <a:gd name="connsiteX1547" fmla="*/ 15252 w 1076560"/>
                <a:gd name="connsiteY1547" fmla="*/ 477925 h 666043"/>
                <a:gd name="connsiteX1548" fmla="*/ 15252 w 1076560"/>
                <a:gd name="connsiteY1548" fmla="*/ 475383 h 666043"/>
                <a:gd name="connsiteX1549" fmla="*/ 17794 w 1076560"/>
                <a:gd name="connsiteY1549" fmla="*/ 475383 h 666043"/>
                <a:gd name="connsiteX1550" fmla="*/ 17794 w 1076560"/>
                <a:gd name="connsiteY1550" fmla="*/ 472840 h 666043"/>
                <a:gd name="connsiteX1551" fmla="*/ 17794 w 1076560"/>
                <a:gd name="connsiteY1551" fmla="*/ 472840 h 666043"/>
                <a:gd name="connsiteX1552" fmla="*/ 15252 w 1076560"/>
                <a:gd name="connsiteY1552" fmla="*/ 472840 h 666043"/>
                <a:gd name="connsiteX1553" fmla="*/ 15252 w 1076560"/>
                <a:gd name="connsiteY1553" fmla="*/ 470298 h 666043"/>
                <a:gd name="connsiteX1554" fmla="*/ 15252 w 1076560"/>
                <a:gd name="connsiteY1554" fmla="*/ 467756 h 666043"/>
                <a:gd name="connsiteX1555" fmla="*/ 12710 w 1076560"/>
                <a:gd name="connsiteY1555" fmla="*/ 467756 h 666043"/>
                <a:gd name="connsiteX1556" fmla="*/ 12710 w 1076560"/>
                <a:gd name="connsiteY1556" fmla="*/ 465214 h 666043"/>
                <a:gd name="connsiteX1557" fmla="*/ 12710 w 1076560"/>
                <a:gd name="connsiteY1557" fmla="*/ 462672 h 666043"/>
                <a:gd name="connsiteX1558" fmla="*/ 15252 w 1076560"/>
                <a:gd name="connsiteY1558" fmla="*/ 462672 h 666043"/>
                <a:gd name="connsiteX1559" fmla="*/ 17794 w 1076560"/>
                <a:gd name="connsiteY1559" fmla="*/ 462672 h 666043"/>
                <a:gd name="connsiteX1560" fmla="*/ 17794 w 1076560"/>
                <a:gd name="connsiteY1560" fmla="*/ 465214 h 666043"/>
                <a:gd name="connsiteX1561" fmla="*/ 20336 w 1076560"/>
                <a:gd name="connsiteY1561" fmla="*/ 465214 h 666043"/>
                <a:gd name="connsiteX1562" fmla="*/ 20336 w 1076560"/>
                <a:gd name="connsiteY1562" fmla="*/ 467756 h 666043"/>
                <a:gd name="connsiteX1563" fmla="*/ 20336 w 1076560"/>
                <a:gd name="connsiteY1563" fmla="*/ 465214 h 666043"/>
                <a:gd name="connsiteX1564" fmla="*/ 22879 w 1076560"/>
                <a:gd name="connsiteY1564" fmla="*/ 465214 h 666043"/>
                <a:gd name="connsiteX1565" fmla="*/ 22879 w 1076560"/>
                <a:gd name="connsiteY1565" fmla="*/ 462672 h 666043"/>
                <a:gd name="connsiteX1566" fmla="*/ 20336 w 1076560"/>
                <a:gd name="connsiteY1566" fmla="*/ 462672 h 666043"/>
                <a:gd name="connsiteX1567" fmla="*/ 22879 w 1076560"/>
                <a:gd name="connsiteY1567" fmla="*/ 462672 h 666043"/>
                <a:gd name="connsiteX1568" fmla="*/ 22879 w 1076560"/>
                <a:gd name="connsiteY1568" fmla="*/ 460130 h 666043"/>
                <a:gd name="connsiteX1569" fmla="*/ 20336 w 1076560"/>
                <a:gd name="connsiteY1569" fmla="*/ 460130 h 666043"/>
                <a:gd name="connsiteX1570" fmla="*/ 20336 w 1076560"/>
                <a:gd name="connsiteY1570" fmla="*/ 458859 h 666043"/>
                <a:gd name="connsiteX1571" fmla="*/ 109308 w 1076560"/>
                <a:gd name="connsiteY1571" fmla="*/ 630454 h 666043"/>
                <a:gd name="connsiteX1572" fmla="*/ 111851 w 1076560"/>
                <a:gd name="connsiteY1572" fmla="*/ 630454 h 666043"/>
                <a:gd name="connsiteX1573" fmla="*/ 111851 w 1076560"/>
                <a:gd name="connsiteY1573" fmla="*/ 627912 h 666043"/>
                <a:gd name="connsiteX1574" fmla="*/ 109308 w 1076560"/>
                <a:gd name="connsiteY1574" fmla="*/ 627912 h 666043"/>
                <a:gd name="connsiteX1575" fmla="*/ 109308 w 1076560"/>
                <a:gd name="connsiteY1575" fmla="*/ 630454 h 666043"/>
                <a:gd name="connsiteX1576" fmla="*/ 104224 w 1076560"/>
                <a:gd name="connsiteY1576" fmla="*/ 630454 h 666043"/>
                <a:gd name="connsiteX1577" fmla="*/ 104224 w 1076560"/>
                <a:gd name="connsiteY1577" fmla="*/ 632995 h 666043"/>
                <a:gd name="connsiteX1578" fmla="*/ 104224 w 1076560"/>
                <a:gd name="connsiteY1578" fmla="*/ 635538 h 666043"/>
                <a:gd name="connsiteX1579" fmla="*/ 106766 w 1076560"/>
                <a:gd name="connsiteY1579" fmla="*/ 635538 h 666043"/>
                <a:gd name="connsiteX1580" fmla="*/ 109308 w 1076560"/>
                <a:gd name="connsiteY1580" fmla="*/ 635538 h 666043"/>
                <a:gd name="connsiteX1581" fmla="*/ 109308 w 1076560"/>
                <a:gd name="connsiteY1581" fmla="*/ 632995 h 666043"/>
                <a:gd name="connsiteX1582" fmla="*/ 106766 w 1076560"/>
                <a:gd name="connsiteY1582" fmla="*/ 632995 h 666043"/>
                <a:gd name="connsiteX1583" fmla="*/ 106766 w 1076560"/>
                <a:gd name="connsiteY1583" fmla="*/ 630454 h 666043"/>
                <a:gd name="connsiteX1584" fmla="*/ 104224 w 1076560"/>
                <a:gd name="connsiteY1584" fmla="*/ 630454 h 666043"/>
                <a:gd name="connsiteX1585" fmla="*/ 92785 w 1076560"/>
                <a:gd name="connsiteY1585" fmla="*/ 627912 h 666043"/>
                <a:gd name="connsiteX1586" fmla="*/ 92785 w 1076560"/>
                <a:gd name="connsiteY1586" fmla="*/ 630454 h 666043"/>
                <a:gd name="connsiteX1587" fmla="*/ 90243 w 1076560"/>
                <a:gd name="connsiteY1587" fmla="*/ 630454 h 666043"/>
                <a:gd name="connsiteX1588" fmla="*/ 90243 w 1076560"/>
                <a:gd name="connsiteY1588" fmla="*/ 632995 h 666043"/>
                <a:gd name="connsiteX1589" fmla="*/ 90243 w 1076560"/>
                <a:gd name="connsiteY1589" fmla="*/ 635538 h 666043"/>
                <a:gd name="connsiteX1590" fmla="*/ 90243 w 1076560"/>
                <a:gd name="connsiteY1590" fmla="*/ 638080 h 666043"/>
                <a:gd name="connsiteX1591" fmla="*/ 92785 w 1076560"/>
                <a:gd name="connsiteY1591" fmla="*/ 638080 h 666043"/>
                <a:gd name="connsiteX1592" fmla="*/ 92785 w 1076560"/>
                <a:gd name="connsiteY1592" fmla="*/ 640622 h 666043"/>
                <a:gd name="connsiteX1593" fmla="*/ 95327 w 1076560"/>
                <a:gd name="connsiteY1593" fmla="*/ 640622 h 666043"/>
                <a:gd name="connsiteX1594" fmla="*/ 97869 w 1076560"/>
                <a:gd name="connsiteY1594" fmla="*/ 640622 h 666043"/>
                <a:gd name="connsiteX1595" fmla="*/ 97869 w 1076560"/>
                <a:gd name="connsiteY1595" fmla="*/ 638080 h 666043"/>
                <a:gd name="connsiteX1596" fmla="*/ 97869 w 1076560"/>
                <a:gd name="connsiteY1596" fmla="*/ 635538 h 666043"/>
                <a:gd name="connsiteX1597" fmla="*/ 97869 w 1076560"/>
                <a:gd name="connsiteY1597" fmla="*/ 632995 h 666043"/>
                <a:gd name="connsiteX1598" fmla="*/ 95327 w 1076560"/>
                <a:gd name="connsiteY1598" fmla="*/ 632995 h 666043"/>
                <a:gd name="connsiteX1599" fmla="*/ 95327 w 1076560"/>
                <a:gd name="connsiteY1599" fmla="*/ 630454 h 666043"/>
                <a:gd name="connsiteX1600" fmla="*/ 92785 w 1076560"/>
                <a:gd name="connsiteY1600" fmla="*/ 630454 h 666043"/>
                <a:gd name="connsiteX1601" fmla="*/ 92785 w 1076560"/>
                <a:gd name="connsiteY1601" fmla="*/ 627912 h 666043"/>
                <a:gd name="connsiteX1602" fmla="*/ 869383 w 1076560"/>
                <a:gd name="connsiteY1602" fmla="*/ 85162 h 666043"/>
                <a:gd name="connsiteX1603" fmla="*/ 869383 w 1076560"/>
                <a:gd name="connsiteY1603" fmla="*/ 87705 h 666043"/>
                <a:gd name="connsiteX1604" fmla="*/ 866841 w 1076560"/>
                <a:gd name="connsiteY1604" fmla="*/ 87705 h 666043"/>
                <a:gd name="connsiteX1605" fmla="*/ 864299 w 1076560"/>
                <a:gd name="connsiteY1605" fmla="*/ 90247 h 666043"/>
                <a:gd name="connsiteX1606" fmla="*/ 864299 w 1076560"/>
                <a:gd name="connsiteY1606" fmla="*/ 87705 h 666043"/>
                <a:gd name="connsiteX1607" fmla="*/ 861757 w 1076560"/>
                <a:gd name="connsiteY1607" fmla="*/ 87705 h 666043"/>
                <a:gd name="connsiteX1608" fmla="*/ 861757 w 1076560"/>
                <a:gd name="connsiteY1608" fmla="*/ 90247 h 666043"/>
                <a:gd name="connsiteX1609" fmla="*/ 861757 w 1076560"/>
                <a:gd name="connsiteY1609" fmla="*/ 92788 h 666043"/>
                <a:gd name="connsiteX1610" fmla="*/ 859215 w 1076560"/>
                <a:gd name="connsiteY1610" fmla="*/ 87705 h 666043"/>
                <a:gd name="connsiteX1611" fmla="*/ 859215 w 1076560"/>
                <a:gd name="connsiteY1611" fmla="*/ 90247 h 666043"/>
                <a:gd name="connsiteX1612" fmla="*/ 859215 w 1076560"/>
                <a:gd name="connsiteY1612" fmla="*/ 92788 h 666043"/>
                <a:gd name="connsiteX1613" fmla="*/ 856673 w 1076560"/>
                <a:gd name="connsiteY1613" fmla="*/ 92788 h 666043"/>
                <a:gd name="connsiteX1614" fmla="*/ 856673 w 1076560"/>
                <a:gd name="connsiteY1614" fmla="*/ 95331 h 666043"/>
                <a:gd name="connsiteX1615" fmla="*/ 851589 w 1076560"/>
                <a:gd name="connsiteY1615" fmla="*/ 92788 h 666043"/>
                <a:gd name="connsiteX1616" fmla="*/ 851589 w 1076560"/>
                <a:gd name="connsiteY1616" fmla="*/ 95331 h 666043"/>
                <a:gd name="connsiteX1617" fmla="*/ 854131 w 1076560"/>
                <a:gd name="connsiteY1617" fmla="*/ 97873 h 666043"/>
                <a:gd name="connsiteX1618" fmla="*/ 856673 w 1076560"/>
                <a:gd name="connsiteY1618" fmla="*/ 100415 h 666043"/>
                <a:gd name="connsiteX1619" fmla="*/ 854131 w 1076560"/>
                <a:gd name="connsiteY1619" fmla="*/ 102958 h 666043"/>
                <a:gd name="connsiteX1620" fmla="*/ 851589 w 1076560"/>
                <a:gd name="connsiteY1620" fmla="*/ 100415 h 666043"/>
                <a:gd name="connsiteX1621" fmla="*/ 854131 w 1076560"/>
                <a:gd name="connsiteY1621" fmla="*/ 102958 h 666043"/>
                <a:gd name="connsiteX1622" fmla="*/ 854131 w 1076560"/>
                <a:gd name="connsiteY1622" fmla="*/ 105499 h 666043"/>
                <a:gd name="connsiteX1623" fmla="*/ 854131 w 1076560"/>
                <a:gd name="connsiteY1623" fmla="*/ 108041 h 666043"/>
                <a:gd name="connsiteX1624" fmla="*/ 854131 w 1076560"/>
                <a:gd name="connsiteY1624" fmla="*/ 110584 h 666043"/>
                <a:gd name="connsiteX1625" fmla="*/ 851589 w 1076560"/>
                <a:gd name="connsiteY1625" fmla="*/ 113126 h 666043"/>
                <a:gd name="connsiteX1626" fmla="*/ 854131 w 1076560"/>
                <a:gd name="connsiteY1626" fmla="*/ 119481 h 666043"/>
                <a:gd name="connsiteX1627" fmla="*/ 854131 w 1076560"/>
                <a:gd name="connsiteY1627" fmla="*/ 122024 h 666043"/>
                <a:gd name="connsiteX1628" fmla="*/ 856673 w 1076560"/>
                <a:gd name="connsiteY1628" fmla="*/ 124565 h 666043"/>
                <a:gd name="connsiteX1629" fmla="*/ 856673 w 1076560"/>
                <a:gd name="connsiteY1629" fmla="*/ 127108 h 666043"/>
                <a:gd name="connsiteX1630" fmla="*/ 854131 w 1076560"/>
                <a:gd name="connsiteY1630" fmla="*/ 124565 h 666043"/>
                <a:gd name="connsiteX1631" fmla="*/ 851589 w 1076560"/>
                <a:gd name="connsiteY1631" fmla="*/ 124565 h 666043"/>
                <a:gd name="connsiteX1632" fmla="*/ 849047 w 1076560"/>
                <a:gd name="connsiteY1632" fmla="*/ 119481 h 666043"/>
                <a:gd name="connsiteX1633" fmla="*/ 846505 w 1076560"/>
                <a:gd name="connsiteY1633" fmla="*/ 116939 h 666043"/>
                <a:gd name="connsiteX1634" fmla="*/ 846505 w 1076560"/>
                <a:gd name="connsiteY1634" fmla="*/ 119481 h 666043"/>
                <a:gd name="connsiteX1635" fmla="*/ 849047 w 1076560"/>
                <a:gd name="connsiteY1635" fmla="*/ 122024 h 666043"/>
                <a:gd name="connsiteX1636" fmla="*/ 856673 w 1076560"/>
                <a:gd name="connsiteY1636" fmla="*/ 128379 h 666043"/>
                <a:gd name="connsiteX1637" fmla="*/ 859215 w 1076560"/>
                <a:gd name="connsiteY1637" fmla="*/ 130921 h 666043"/>
                <a:gd name="connsiteX1638" fmla="*/ 859215 w 1076560"/>
                <a:gd name="connsiteY1638" fmla="*/ 133463 h 666043"/>
                <a:gd name="connsiteX1639" fmla="*/ 859215 w 1076560"/>
                <a:gd name="connsiteY1639" fmla="*/ 136005 h 666043"/>
                <a:gd name="connsiteX1640" fmla="*/ 856673 w 1076560"/>
                <a:gd name="connsiteY1640" fmla="*/ 133463 h 666043"/>
                <a:gd name="connsiteX1641" fmla="*/ 854131 w 1076560"/>
                <a:gd name="connsiteY1641" fmla="*/ 129650 h 666043"/>
                <a:gd name="connsiteX1642" fmla="*/ 851589 w 1076560"/>
                <a:gd name="connsiteY1642" fmla="*/ 129650 h 666043"/>
                <a:gd name="connsiteX1643" fmla="*/ 843963 w 1076560"/>
                <a:gd name="connsiteY1643" fmla="*/ 127108 h 666043"/>
                <a:gd name="connsiteX1644" fmla="*/ 841421 w 1076560"/>
                <a:gd name="connsiteY1644" fmla="*/ 122024 h 666043"/>
                <a:gd name="connsiteX1645" fmla="*/ 841421 w 1076560"/>
                <a:gd name="connsiteY1645" fmla="*/ 124565 h 666043"/>
                <a:gd name="connsiteX1646" fmla="*/ 838879 w 1076560"/>
                <a:gd name="connsiteY1646" fmla="*/ 127108 h 666043"/>
                <a:gd name="connsiteX1647" fmla="*/ 836336 w 1076560"/>
                <a:gd name="connsiteY1647" fmla="*/ 124565 h 666043"/>
                <a:gd name="connsiteX1648" fmla="*/ 836336 w 1076560"/>
                <a:gd name="connsiteY1648" fmla="*/ 122024 h 666043"/>
                <a:gd name="connsiteX1649" fmla="*/ 836336 w 1076560"/>
                <a:gd name="connsiteY1649" fmla="*/ 119481 h 666043"/>
                <a:gd name="connsiteX1650" fmla="*/ 833794 w 1076560"/>
                <a:gd name="connsiteY1650" fmla="*/ 122024 h 666043"/>
                <a:gd name="connsiteX1651" fmla="*/ 831252 w 1076560"/>
                <a:gd name="connsiteY1651" fmla="*/ 122024 h 666043"/>
                <a:gd name="connsiteX1652" fmla="*/ 828710 w 1076560"/>
                <a:gd name="connsiteY1652" fmla="*/ 122024 h 666043"/>
                <a:gd name="connsiteX1653" fmla="*/ 828710 w 1076560"/>
                <a:gd name="connsiteY1653" fmla="*/ 119481 h 666043"/>
                <a:gd name="connsiteX1654" fmla="*/ 831252 w 1076560"/>
                <a:gd name="connsiteY1654" fmla="*/ 116939 h 666043"/>
                <a:gd name="connsiteX1655" fmla="*/ 833794 w 1076560"/>
                <a:gd name="connsiteY1655" fmla="*/ 111854 h 666043"/>
                <a:gd name="connsiteX1656" fmla="*/ 836336 w 1076560"/>
                <a:gd name="connsiteY1656" fmla="*/ 111854 h 666043"/>
                <a:gd name="connsiteX1657" fmla="*/ 838879 w 1076560"/>
                <a:gd name="connsiteY1657" fmla="*/ 109313 h 666043"/>
                <a:gd name="connsiteX1658" fmla="*/ 836336 w 1076560"/>
                <a:gd name="connsiteY1658" fmla="*/ 104228 h 666043"/>
                <a:gd name="connsiteX1659" fmla="*/ 836336 w 1076560"/>
                <a:gd name="connsiteY1659" fmla="*/ 109313 h 666043"/>
                <a:gd name="connsiteX1660" fmla="*/ 833794 w 1076560"/>
                <a:gd name="connsiteY1660" fmla="*/ 109313 h 666043"/>
                <a:gd name="connsiteX1661" fmla="*/ 831252 w 1076560"/>
                <a:gd name="connsiteY1661" fmla="*/ 111854 h 666043"/>
                <a:gd name="connsiteX1662" fmla="*/ 833794 w 1076560"/>
                <a:gd name="connsiteY1662" fmla="*/ 109313 h 666043"/>
                <a:gd name="connsiteX1663" fmla="*/ 836336 w 1076560"/>
                <a:gd name="connsiteY1663" fmla="*/ 106771 h 666043"/>
                <a:gd name="connsiteX1664" fmla="*/ 836336 w 1076560"/>
                <a:gd name="connsiteY1664" fmla="*/ 104228 h 666043"/>
                <a:gd name="connsiteX1665" fmla="*/ 838879 w 1076560"/>
                <a:gd name="connsiteY1665" fmla="*/ 101686 h 666043"/>
                <a:gd name="connsiteX1666" fmla="*/ 838879 w 1076560"/>
                <a:gd name="connsiteY1666" fmla="*/ 99144 h 666043"/>
                <a:gd name="connsiteX1667" fmla="*/ 841421 w 1076560"/>
                <a:gd name="connsiteY1667" fmla="*/ 96602 h 666043"/>
                <a:gd name="connsiteX1668" fmla="*/ 843963 w 1076560"/>
                <a:gd name="connsiteY1668" fmla="*/ 96602 h 666043"/>
                <a:gd name="connsiteX1669" fmla="*/ 843963 w 1076560"/>
                <a:gd name="connsiteY1669" fmla="*/ 94060 h 666043"/>
                <a:gd name="connsiteX1670" fmla="*/ 846505 w 1076560"/>
                <a:gd name="connsiteY1670" fmla="*/ 91518 h 666043"/>
                <a:gd name="connsiteX1671" fmla="*/ 849047 w 1076560"/>
                <a:gd name="connsiteY1671" fmla="*/ 88975 h 666043"/>
                <a:gd name="connsiteX1672" fmla="*/ 851589 w 1076560"/>
                <a:gd name="connsiteY1672" fmla="*/ 88975 h 666043"/>
                <a:gd name="connsiteX1673" fmla="*/ 856673 w 1076560"/>
                <a:gd name="connsiteY1673" fmla="*/ 86433 h 666043"/>
                <a:gd name="connsiteX1674" fmla="*/ 859215 w 1076560"/>
                <a:gd name="connsiteY1674" fmla="*/ 83891 h 666043"/>
                <a:gd name="connsiteX1675" fmla="*/ 861757 w 1076560"/>
                <a:gd name="connsiteY1675" fmla="*/ 83891 h 666043"/>
                <a:gd name="connsiteX1676" fmla="*/ 864299 w 1076560"/>
                <a:gd name="connsiteY1676" fmla="*/ 81349 h 666043"/>
                <a:gd name="connsiteX1677" fmla="*/ 866841 w 1076560"/>
                <a:gd name="connsiteY1677" fmla="*/ 81349 h 666043"/>
                <a:gd name="connsiteX1678" fmla="*/ 869383 w 1076560"/>
                <a:gd name="connsiteY1678" fmla="*/ 78807 h 666043"/>
                <a:gd name="connsiteX1679" fmla="*/ 871925 w 1076560"/>
                <a:gd name="connsiteY1679" fmla="*/ 78807 h 666043"/>
                <a:gd name="connsiteX1680" fmla="*/ 871925 w 1076560"/>
                <a:gd name="connsiteY1680" fmla="*/ 85162 h 666043"/>
                <a:gd name="connsiteX1681" fmla="*/ 930392 w 1076560"/>
                <a:gd name="connsiteY1681" fmla="*/ 53385 h 666043"/>
                <a:gd name="connsiteX1682" fmla="*/ 938019 w 1076560"/>
                <a:gd name="connsiteY1682" fmla="*/ 55928 h 666043"/>
                <a:gd name="connsiteX1683" fmla="*/ 938019 w 1076560"/>
                <a:gd name="connsiteY1683" fmla="*/ 53385 h 666043"/>
                <a:gd name="connsiteX1684" fmla="*/ 940561 w 1076560"/>
                <a:gd name="connsiteY1684" fmla="*/ 55928 h 666043"/>
                <a:gd name="connsiteX1685" fmla="*/ 940561 w 1076560"/>
                <a:gd name="connsiteY1685" fmla="*/ 58470 h 666043"/>
                <a:gd name="connsiteX1686" fmla="*/ 940561 w 1076560"/>
                <a:gd name="connsiteY1686" fmla="*/ 61011 h 666043"/>
                <a:gd name="connsiteX1687" fmla="*/ 938019 w 1076560"/>
                <a:gd name="connsiteY1687" fmla="*/ 63554 h 666043"/>
                <a:gd name="connsiteX1688" fmla="*/ 938019 w 1076560"/>
                <a:gd name="connsiteY1688" fmla="*/ 68638 h 666043"/>
                <a:gd name="connsiteX1689" fmla="*/ 938019 w 1076560"/>
                <a:gd name="connsiteY1689" fmla="*/ 73722 h 666043"/>
                <a:gd name="connsiteX1690" fmla="*/ 935477 w 1076560"/>
                <a:gd name="connsiteY1690" fmla="*/ 78807 h 666043"/>
                <a:gd name="connsiteX1691" fmla="*/ 935477 w 1076560"/>
                <a:gd name="connsiteY1691" fmla="*/ 76265 h 666043"/>
                <a:gd name="connsiteX1692" fmla="*/ 935477 w 1076560"/>
                <a:gd name="connsiteY1692" fmla="*/ 71181 h 666043"/>
                <a:gd name="connsiteX1693" fmla="*/ 935477 w 1076560"/>
                <a:gd name="connsiteY1693" fmla="*/ 73722 h 666043"/>
                <a:gd name="connsiteX1694" fmla="*/ 932935 w 1076560"/>
                <a:gd name="connsiteY1694" fmla="*/ 80078 h 666043"/>
                <a:gd name="connsiteX1695" fmla="*/ 930392 w 1076560"/>
                <a:gd name="connsiteY1695" fmla="*/ 82620 h 666043"/>
                <a:gd name="connsiteX1696" fmla="*/ 927850 w 1076560"/>
                <a:gd name="connsiteY1696" fmla="*/ 87705 h 666043"/>
                <a:gd name="connsiteX1697" fmla="*/ 922766 w 1076560"/>
                <a:gd name="connsiteY1697" fmla="*/ 85162 h 666043"/>
                <a:gd name="connsiteX1698" fmla="*/ 925308 w 1076560"/>
                <a:gd name="connsiteY1698" fmla="*/ 87705 h 666043"/>
                <a:gd name="connsiteX1699" fmla="*/ 922766 w 1076560"/>
                <a:gd name="connsiteY1699" fmla="*/ 90247 h 666043"/>
                <a:gd name="connsiteX1700" fmla="*/ 922766 w 1076560"/>
                <a:gd name="connsiteY1700" fmla="*/ 92788 h 666043"/>
                <a:gd name="connsiteX1701" fmla="*/ 920224 w 1076560"/>
                <a:gd name="connsiteY1701" fmla="*/ 92788 h 666043"/>
                <a:gd name="connsiteX1702" fmla="*/ 917682 w 1076560"/>
                <a:gd name="connsiteY1702" fmla="*/ 95331 h 666043"/>
                <a:gd name="connsiteX1703" fmla="*/ 917682 w 1076560"/>
                <a:gd name="connsiteY1703" fmla="*/ 97873 h 666043"/>
                <a:gd name="connsiteX1704" fmla="*/ 915140 w 1076560"/>
                <a:gd name="connsiteY1704" fmla="*/ 97873 h 666043"/>
                <a:gd name="connsiteX1705" fmla="*/ 910056 w 1076560"/>
                <a:gd name="connsiteY1705" fmla="*/ 104228 h 666043"/>
                <a:gd name="connsiteX1706" fmla="*/ 904972 w 1076560"/>
                <a:gd name="connsiteY1706" fmla="*/ 106771 h 666043"/>
                <a:gd name="connsiteX1707" fmla="*/ 904972 w 1076560"/>
                <a:gd name="connsiteY1707" fmla="*/ 104228 h 666043"/>
                <a:gd name="connsiteX1708" fmla="*/ 907514 w 1076560"/>
                <a:gd name="connsiteY1708" fmla="*/ 99144 h 666043"/>
                <a:gd name="connsiteX1709" fmla="*/ 904972 w 1076560"/>
                <a:gd name="connsiteY1709" fmla="*/ 99144 h 666043"/>
                <a:gd name="connsiteX1710" fmla="*/ 902430 w 1076560"/>
                <a:gd name="connsiteY1710" fmla="*/ 96602 h 666043"/>
                <a:gd name="connsiteX1711" fmla="*/ 899888 w 1076560"/>
                <a:gd name="connsiteY1711" fmla="*/ 96602 h 666043"/>
                <a:gd name="connsiteX1712" fmla="*/ 897346 w 1076560"/>
                <a:gd name="connsiteY1712" fmla="*/ 94060 h 666043"/>
                <a:gd name="connsiteX1713" fmla="*/ 892262 w 1076560"/>
                <a:gd name="connsiteY1713" fmla="*/ 91518 h 666043"/>
                <a:gd name="connsiteX1714" fmla="*/ 887178 w 1076560"/>
                <a:gd name="connsiteY1714" fmla="*/ 86433 h 666043"/>
                <a:gd name="connsiteX1715" fmla="*/ 887178 w 1076560"/>
                <a:gd name="connsiteY1715" fmla="*/ 83891 h 666043"/>
                <a:gd name="connsiteX1716" fmla="*/ 887178 w 1076560"/>
                <a:gd name="connsiteY1716" fmla="*/ 78807 h 666043"/>
                <a:gd name="connsiteX1717" fmla="*/ 889720 w 1076560"/>
                <a:gd name="connsiteY1717" fmla="*/ 76265 h 666043"/>
                <a:gd name="connsiteX1718" fmla="*/ 892262 w 1076560"/>
                <a:gd name="connsiteY1718" fmla="*/ 73722 h 666043"/>
                <a:gd name="connsiteX1719" fmla="*/ 899888 w 1076560"/>
                <a:gd name="connsiteY1719" fmla="*/ 73722 h 666043"/>
                <a:gd name="connsiteX1720" fmla="*/ 902430 w 1076560"/>
                <a:gd name="connsiteY1720" fmla="*/ 71181 h 666043"/>
                <a:gd name="connsiteX1721" fmla="*/ 902430 w 1076560"/>
                <a:gd name="connsiteY1721" fmla="*/ 68638 h 666043"/>
                <a:gd name="connsiteX1722" fmla="*/ 899888 w 1076560"/>
                <a:gd name="connsiteY1722" fmla="*/ 71181 h 666043"/>
                <a:gd name="connsiteX1723" fmla="*/ 894804 w 1076560"/>
                <a:gd name="connsiteY1723" fmla="*/ 73722 h 666043"/>
                <a:gd name="connsiteX1724" fmla="*/ 889720 w 1076560"/>
                <a:gd name="connsiteY1724" fmla="*/ 73722 h 666043"/>
                <a:gd name="connsiteX1725" fmla="*/ 887178 w 1076560"/>
                <a:gd name="connsiteY1725" fmla="*/ 76265 h 666043"/>
                <a:gd name="connsiteX1726" fmla="*/ 887178 w 1076560"/>
                <a:gd name="connsiteY1726" fmla="*/ 78807 h 666043"/>
                <a:gd name="connsiteX1727" fmla="*/ 884635 w 1076560"/>
                <a:gd name="connsiteY1727" fmla="*/ 81349 h 666043"/>
                <a:gd name="connsiteX1728" fmla="*/ 884635 w 1076560"/>
                <a:gd name="connsiteY1728" fmla="*/ 83891 h 666043"/>
                <a:gd name="connsiteX1729" fmla="*/ 884635 w 1076560"/>
                <a:gd name="connsiteY1729" fmla="*/ 86433 h 666043"/>
                <a:gd name="connsiteX1730" fmla="*/ 887178 w 1076560"/>
                <a:gd name="connsiteY1730" fmla="*/ 88975 h 666043"/>
                <a:gd name="connsiteX1731" fmla="*/ 889720 w 1076560"/>
                <a:gd name="connsiteY1731" fmla="*/ 94060 h 666043"/>
                <a:gd name="connsiteX1732" fmla="*/ 892262 w 1076560"/>
                <a:gd name="connsiteY1732" fmla="*/ 100415 h 666043"/>
                <a:gd name="connsiteX1733" fmla="*/ 894804 w 1076560"/>
                <a:gd name="connsiteY1733" fmla="*/ 105499 h 666043"/>
                <a:gd name="connsiteX1734" fmla="*/ 897346 w 1076560"/>
                <a:gd name="connsiteY1734" fmla="*/ 110584 h 666043"/>
                <a:gd name="connsiteX1735" fmla="*/ 902430 w 1076560"/>
                <a:gd name="connsiteY1735" fmla="*/ 113126 h 666043"/>
                <a:gd name="connsiteX1736" fmla="*/ 899888 w 1076560"/>
                <a:gd name="connsiteY1736" fmla="*/ 118210 h 666043"/>
                <a:gd name="connsiteX1737" fmla="*/ 897346 w 1076560"/>
                <a:gd name="connsiteY1737" fmla="*/ 118210 h 666043"/>
                <a:gd name="connsiteX1738" fmla="*/ 899888 w 1076560"/>
                <a:gd name="connsiteY1738" fmla="*/ 118210 h 666043"/>
                <a:gd name="connsiteX1739" fmla="*/ 902430 w 1076560"/>
                <a:gd name="connsiteY1739" fmla="*/ 120752 h 666043"/>
                <a:gd name="connsiteX1740" fmla="*/ 904972 w 1076560"/>
                <a:gd name="connsiteY1740" fmla="*/ 123294 h 666043"/>
                <a:gd name="connsiteX1741" fmla="*/ 904972 w 1076560"/>
                <a:gd name="connsiteY1741" fmla="*/ 125837 h 666043"/>
                <a:gd name="connsiteX1742" fmla="*/ 902430 w 1076560"/>
                <a:gd name="connsiteY1742" fmla="*/ 125837 h 666043"/>
                <a:gd name="connsiteX1743" fmla="*/ 902430 w 1076560"/>
                <a:gd name="connsiteY1743" fmla="*/ 128379 h 666043"/>
                <a:gd name="connsiteX1744" fmla="*/ 902430 w 1076560"/>
                <a:gd name="connsiteY1744" fmla="*/ 125837 h 666043"/>
                <a:gd name="connsiteX1745" fmla="*/ 899888 w 1076560"/>
                <a:gd name="connsiteY1745" fmla="*/ 125837 h 666043"/>
                <a:gd name="connsiteX1746" fmla="*/ 899888 w 1076560"/>
                <a:gd name="connsiteY1746" fmla="*/ 130921 h 666043"/>
                <a:gd name="connsiteX1747" fmla="*/ 897346 w 1076560"/>
                <a:gd name="connsiteY1747" fmla="*/ 130921 h 666043"/>
                <a:gd name="connsiteX1748" fmla="*/ 894804 w 1076560"/>
                <a:gd name="connsiteY1748" fmla="*/ 136005 h 666043"/>
                <a:gd name="connsiteX1749" fmla="*/ 892262 w 1076560"/>
                <a:gd name="connsiteY1749" fmla="*/ 138548 h 666043"/>
                <a:gd name="connsiteX1750" fmla="*/ 884635 w 1076560"/>
                <a:gd name="connsiteY1750" fmla="*/ 155071 h 666043"/>
                <a:gd name="connsiteX1751" fmla="*/ 884635 w 1076560"/>
                <a:gd name="connsiteY1751" fmla="*/ 157614 h 666043"/>
                <a:gd name="connsiteX1752" fmla="*/ 882093 w 1076560"/>
                <a:gd name="connsiteY1752" fmla="*/ 157614 h 666043"/>
                <a:gd name="connsiteX1753" fmla="*/ 879551 w 1076560"/>
                <a:gd name="connsiteY1753" fmla="*/ 157614 h 666043"/>
                <a:gd name="connsiteX1754" fmla="*/ 877009 w 1076560"/>
                <a:gd name="connsiteY1754" fmla="*/ 160156 h 666043"/>
                <a:gd name="connsiteX1755" fmla="*/ 877009 w 1076560"/>
                <a:gd name="connsiteY1755" fmla="*/ 162698 h 666043"/>
                <a:gd name="connsiteX1756" fmla="*/ 874467 w 1076560"/>
                <a:gd name="connsiteY1756" fmla="*/ 167782 h 666043"/>
                <a:gd name="connsiteX1757" fmla="*/ 871925 w 1076560"/>
                <a:gd name="connsiteY1757" fmla="*/ 172867 h 666043"/>
                <a:gd name="connsiteX1758" fmla="*/ 869383 w 1076560"/>
                <a:gd name="connsiteY1758" fmla="*/ 170324 h 666043"/>
                <a:gd name="connsiteX1759" fmla="*/ 869383 w 1076560"/>
                <a:gd name="connsiteY1759" fmla="*/ 167782 h 666043"/>
                <a:gd name="connsiteX1760" fmla="*/ 869383 w 1076560"/>
                <a:gd name="connsiteY1760" fmla="*/ 162698 h 666043"/>
                <a:gd name="connsiteX1761" fmla="*/ 871925 w 1076560"/>
                <a:gd name="connsiteY1761" fmla="*/ 156342 h 666043"/>
                <a:gd name="connsiteX1762" fmla="*/ 877009 w 1076560"/>
                <a:gd name="connsiteY1762" fmla="*/ 151258 h 666043"/>
                <a:gd name="connsiteX1763" fmla="*/ 879551 w 1076560"/>
                <a:gd name="connsiteY1763" fmla="*/ 148716 h 666043"/>
                <a:gd name="connsiteX1764" fmla="*/ 882093 w 1076560"/>
                <a:gd name="connsiteY1764" fmla="*/ 143631 h 666043"/>
                <a:gd name="connsiteX1765" fmla="*/ 879551 w 1076560"/>
                <a:gd name="connsiteY1765" fmla="*/ 141090 h 666043"/>
                <a:gd name="connsiteX1766" fmla="*/ 874467 w 1076560"/>
                <a:gd name="connsiteY1766" fmla="*/ 141090 h 666043"/>
                <a:gd name="connsiteX1767" fmla="*/ 877009 w 1076560"/>
                <a:gd name="connsiteY1767" fmla="*/ 138548 h 666043"/>
                <a:gd name="connsiteX1768" fmla="*/ 874467 w 1076560"/>
                <a:gd name="connsiteY1768" fmla="*/ 136005 h 666043"/>
                <a:gd name="connsiteX1769" fmla="*/ 871925 w 1076560"/>
                <a:gd name="connsiteY1769" fmla="*/ 136005 h 666043"/>
                <a:gd name="connsiteX1770" fmla="*/ 874467 w 1076560"/>
                <a:gd name="connsiteY1770" fmla="*/ 133463 h 666043"/>
                <a:gd name="connsiteX1771" fmla="*/ 874467 w 1076560"/>
                <a:gd name="connsiteY1771" fmla="*/ 130921 h 666043"/>
                <a:gd name="connsiteX1772" fmla="*/ 874467 w 1076560"/>
                <a:gd name="connsiteY1772" fmla="*/ 128379 h 666043"/>
                <a:gd name="connsiteX1773" fmla="*/ 871925 w 1076560"/>
                <a:gd name="connsiteY1773" fmla="*/ 128379 h 666043"/>
                <a:gd name="connsiteX1774" fmla="*/ 869383 w 1076560"/>
                <a:gd name="connsiteY1774" fmla="*/ 130921 h 666043"/>
                <a:gd name="connsiteX1775" fmla="*/ 869383 w 1076560"/>
                <a:gd name="connsiteY1775" fmla="*/ 128379 h 666043"/>
                <a:gd name="connsiteX1776" fmla="*/ 869383 w 1076560"/>
                <a:gd name="connsiteY1776" fmla="*/ 130921 h 666043"/>
                <a:gd name="connsiteX1777" fmla="*/ 866841 w 1076560"/>
                <a:gd name="connsiteY1777" fmla="*/ 130921 h 666043"/>
                <a:gd name="connsiteX1778" fmla="*/ 864299 w 1076560"/>
                <a:gd name="connsiteY1778" fmla="*/ 128379 h 666043"/>
                <a:gd name="connsiteX1779" fmla="*/ 861757 w 1076560"/>
                <a:gd name="connsiteY1779" fmla="*/ 128379 h 666043"/>
                <a:gd name="connsiteX1780" fmla="*/ 859215 w 1076560"/>
                <a:gd name="connsiteY1780" fmla="*/ 125837 h 666043"/>
                <a:gd name="connsiteX1781" fmla="*/ 859215 w 1076560"/>
                <a:gd name="connsiteY1781" fmla="*/ 123294 h 666043"/>
                <a:gd name="connsiteX1782" fmla="*/ 859215 w 1076560"/>
                <a:gd name="connsiteY1782" fmla="*/ 118210 h 666043"/>
                <a:gd name="connsiteX1783" fmla="*/ 861757 w 1076560"/>
                <a:gd name="connsiteY1783" fmla="*/ 118210 h 666043"/>
                <a:gd name="connsiteX1784" fmla="*/ 864299 w 1076560"/>
                <a:gd name="connsiteY1784" fmla="*/ 118210 h 666043"/>
                <a:gd name="connsiteX1785" fmla="*/ 869383 w 1076560"/>
                <a:gd name="connsiteY1785" fmla="*/ 118210 h 666043"/>
                <a:gd name="connsiteX1786" fmla="*/ 866841 w 1076560"/>
                <a:gd name="connsiteY1786" fmla="*/ 118210 h 666043"/>
                <a:gd name="connsiteX1787" fmla="*/ 861757 w 1076560"/>
                <a:gd name="connsiteY1787" fmla="*/ 115668 h 666043"/>
                <a:gd name="connsiteX1788" fmla="*/ 861757 w 1076560"/>
                <a:gd name="connsiteY1788" fmla="*/ 113126 h 666043"/>
                <a:gd name="connsiteX1789" fmla="*/ 859215 w 1076560"/>
                <a:gd name="connsiteY1789" fmla="*/ 113126 h 666043"/>
                <a:gd name="connsiteX1790" fmla="*/ 856673 w 1076560"/>
                <a:gd name="connsiteY1790" fmla="*/ 115668 h 666043"/>
                <a:gd name="connsiteX1791" fmla="*/ 859215 w 1076560"/>
                <a:gd name="connsiteY1791" fmla="*/ 110584 h 666043"/>
                <a:gd name="connsiteX1792" fmla="*/ 864299 w 1076560"/>
                <a:gd name="connsiteY1792" fmla="*/ 110584 h 666043"/>
                <a:gd name="connsiteX1793" fmla="*/ 861757 w 1076560"/>
                <a:gd name="connsiteY1793" fmla="*/ 108041 h 666043"/>
                <a:gd name="connsiteX1794" fmla="*/ 861757 w 1076560"/>
                <a:gd name="connsiteY1794" fmla="*/ 104228 h 666043"/>
                <a:gd name="connsiteX1795" fmla="*/ 856673 w 1076560"/>
                <a:gd name="connsiteY1795" fmla="*/ 106771 h 666043"/>
                <a:gd name="connsiteX1796" fmla="*/ 856673 w 1076560"/>
                <a:gd name="connsiteY1796" fmla="*/ 104228 h 666043"/>
                <a:gd name="connsiteX1797" fmla="*/ 856673 w 1076560"/>
                <a:gd name="connsiteY1797" fmla="*/ 101686 h 666043"/>
                <a:gd name="connsiteX1798" fmla="*/ 859215 w 1076560"/>
                <a:gd name="connsiteY1798" fmla="*/ 101686 h 666043"/>
                <a:gd name="connsiteX1799" fmla="*/ 861757 w 1076560"/>
                <a:gd name="connsiteY1799" fmla="*/ 101686 h 666043"/>
                <a:gd name="connsiteX1800" fmla="*/ 864299 w 1076560"/>
                <a:gd name="connsiteY1800" fmla="*/ 99144 h 666043"/>
                <a:gd name="connsiteX1801" fmla="*/ 861757 w 1076560"/>
                <a:gd name="connsiteY1801" fmla="*/ 99144 h 666043"/>
                <a:gd name="connsiteX1802" fmla="*/ 861757 w 1076560"/>
                <a:gd name="connsiteY1802" fmla="*/ 96602 h 666043"/>
                <a:gd name="connsiteX1803" fmla="*/ 864299 w 1076560"/>
                <a:gd name="connsiteY1803" fmla="*/ 91518 h 666043"/>
                <a:gd name="connsiteX1804" fmla="*/ 866841 w 1076560"/>
                <a:gd name="connsiteY1804" fmla="*/ 88975 h 666043"/>
                <a:gd name="connsiteX1805" fmla="*/ 869383 w 1076560"/>
                <a:gd name="connsiteY1805" fmla="*/ 88975 h 666043"/>
                <a:gd name="connsiteX1806" fmla="*/ 874467 w 1076560"/>
                <a:gd name="connsiteY1806" fmla="*/ 88975 h 666043"/>
                <a:gd name="connsiteX1807" fmla="*/ 871925 w 1076560"/>
                <a:gd name="connsiteY1807" fmla="*/ 88975 h 666043"/>
                <a:gd name="connsiteX1808" fmla="*/ 869383 w 1076560"/>
                <a:gd name="connsiteY1808" fmla="*/ 86433 h 666043"/>
                <a:gd name="connsiteX1809" fmla="*/ 871925 w 1076560"/>
                <a:gd name="connsiteY1809" fmla="*/ 86433 h 666043"/>
                <a:gd name="connsiteX1810" fmla="*/ 874467 w 1076560"/>
                <a:gd name="connsiteY1810" fmla="*/ 83891 h 666043"/>
                <a:gd name="connsiteX1811" fmla="*/ 869383 w 1076560"/>
                <a:gd name="connsiteY1811" fmla="*/ 83891 h 666043"/>
                <a:gd name="connsiteX1812" fmla="*/ 869383 w 1076560"/>
                <a:gd name="connsiteY1812" fmla="*/ 81349 h 666043"/>
                <a:gd name="connsiteX1813" fmla="*/ 871925 w 1076560"/>
                <a:gd name="connsiteY1813" fmla="*/ 81349 h 666043"/>
                <a:gd name="connsiteX1814" fmla="*/ 874467 w 1076560"/>
                <a:gd name="connsiteY1814" fmla="*/ 78807 h 666043"/>
                <a:gd name="connsiteX1815" fmla="*/ 877009 w 1076560"/>
                <a:gd name="connsiteY1815" fmla="*/ 78807 h 666043"/>
                <a:gd name="connsiteX1816" fmla="*/ 879551 w 1076560"/>
                <a:gd name="connsiteY1816" fmla="*/ 76265 h 666043"/>
                <a:gd name="connsiteX1817" fmla="*/ 882093 w 1076560"/>
                <a:gd name="connsiteY1817" fmla="*/ 73722 h 666043"/>
                <a:gd name="connsiteX1818" fmla="*/ 887178 w 1076560"/>
                <a:gd name="connsiteY1818" fmla="*/ 73722 h 666043"/>
                <a:gd name="connsiteX1819" fmla="*/ 889720 w 1076560"/>
                <a:gd name="connsiteY1819" fmla="*/ 71181 h 666043"/>
                <a:gd name="connsiteX1820" fmla="*/ 894804 w 1076560"/>
                <a:gd name="connsiteY1820" fmla="*/ 68638 h 666043"/>
                <a:gd name="connsiteX1821" fmla="*/ 897346 w 1076560"/>
                <a:gd name="connsiteY1821" fmla="*/ 66096 h 666043"/>
                <a:gd name="connsiteX1822" fmla="*/ 899888 w 1076560"/>
                <a:gd name="connsiteY1822" fmla="*/ 63554 h 666043"/>
                <a:gd name="connsiteX1823" fmla="*/ 902430 w 1076560"/>
                <a:gd name="connsiteY1823" fmla="*/ 63554 h 666043"/>
                <a:gd name="connsiteX1824" fmla="*/ 904972 w 1076560"/>
                <a:gd name="connsiteY1824" fmla="*/ 61011 h 666043"/>
                <a:gd name="connsiteX1825" fmla="*/ 910056 w 1076560"/>
                <a:gd name="connsiteY1825" fmla="*/ 58470 h 666043"/>
                <a:gd name="connsiteX1826" fmla="*/ 910056 w 1076560"/>
                <a:gd name="connsiteY1826" fmla="*/ 55928 h 666043"/>
                <a:gd name="connsiteX1827" fmla="*/ 912598 w 1076560"/>
                <a:gd name="connsiteY1827" fmla="*/ 55928 h 666043"/>
                <a:gd name="connsiteX1828" fmla="*/ 915140 w 1076560"/>
                <a:gd name="connsiteY1828" fmla="*/ 53385 h 666043"/>
                <a:gd name="connsiteX1829" fmla="*/ 917682 w 1076560"/>
                <a:gd name="connsiteY1829" fmla="*/ 50843 h 666043"/>
                <a:gd name="connsiteX1830" fmla="*/ 922766 w 1076560"/>
                <a:gd name="connsiteY1830" fmla="*/ 48301 h 666043"/>
                <a:gd name="connsiteX1831" fmla="*/ 925308 w 1076560"/>
                <a:gd name="connsiteY1831" fmla="*/ 48301 h 666043"/>
                <a:gd name="connsiteX1832" fmla="*/ 927850 w 1076560"/>
                <a:gd name="connsiteY1832" fmla="*/ 45759 h 666043"/>
                <a:gd name="connsiteX1833" fmla="*/ 930392 w 1076560"/>
                <a:gd name="connsiteY1833" fmla="*/ 45759 h 666043"/>
                <a:gd name="connsiteX1834" fmla="*/ 932935 w 1076560"/>
                <a:gd name="connsiteY1834" fmla="*/ 43217 h 666043"/>
                <a:gd name="connsiteX1835" fmla="*/ 930392 w 1076560"/>
                <a:gd name="connsiteY1835" fmla="*/ 45759 h 666043"/>
                <a:gd name="connsiteX1836" fmla="*/ 930392 w 1076560"/>
                <a:gd name="connsiteY1836" fmla="*/ 53385 h 666043"/>
                <a:gd name="connsiteX1837" fmla="*/ 987589 w 1076560"/>
                <a:gd name="connsiteY1837" fmla="*/ 36862 h 666043"/>
                <a:gd name="connsiteX1838" fmla="*/ 985047 w 1076560"/>
                <a:gd name="connsiteY1838" fmla="*/ 39404 h 666043"/>
                <a:gd name="connsiteX1839" fmla="*/ 987589 w 1076560"/>
                <a:gd name="connsiteY1839" fmla="*/ 39404 h 666043"/>
                <a:gd name="connsiteX1840" fmla="*/ 990131 w 1076560"/>
                <a:gd name="connsiteY1840" fmla="*/ 36862 h 666043"/>
                <a:gd name="connsiteX1841" fmla="*/ 992673 w 1076560"/>
                <a:gd name="connsiteY1841" fmla="*/ 36862 h 666043"/>
                <a:gd name="connsiteX1842" fmla="*/ 995215 w 1076560"/>
                <a:gd name="connsiteY1842" fmla="*/ 34319 h 666043"/>
                <a:gd name="connsiteX1843" fmla="*/ 1000299 w 1076560"/>
                <a:gd name="connsiteY1843" fmla="*/ 34319 h 666043"/>
                <a:gd name="connsiteX1844" fmla="*/ 1002841 w 1076560"/>
                <a:gd name="connsiteY1844" fmla="*/ 34319 h 666043"/>
                <a:gd name="connsiteX1845" fmla="*/ 1005383 w 1076560"/>
                <a:gd name="connsiteY1845" fmla="*/ 34319 h 666043"/>
                <a:gd name="connsiteX1846" fmla="*/ 1010467 w 1076560"/>
                <a:gd name="connsiteY1846" fmla="*/ 34319 h 666043"/>
                <a:gd name="connsiteX1847" fmla="*/ 996486 w 1076560"/>
                <a:gd name="connsiteY1847" fmla="*/ 39404 h 666043"/>
                <a:gd name="connsiteX1848" fmla="*/ 991402 w 1076560"/>
                <a:gd name="connsiteY1848" fmla="*/ 39404 h 666043"/>
                <a:gd name="connsiteX1849" fmla="*/ 988860 w 1076560"/>
                <a:gd name="connsiteY1849" fmla="*/ 41945 h 666043"/>
                <a:gd name="connsiteX1850" fmla="*/ 983776 w 1076560"/>
                <a:gd name="connsiteY1850" fmla="*/ 44488 h 666043"/>
                <a:gd name="connsiteX1851" fmla="*/ 981234 w 1076560"/>
                <a:gd name="connsiteY1851" fmla="*/ 44488 h 666043"/>
                <a:gd name="connsiteX1852" fmla="*/ 967252 w 1076560"/>
                <a:gd name="connsiteY1852" fmla="*/ 47030 h 666043"/>
                <a:gd name="connsiteX1853" fmla="*/ 964710 w 1076560"/>
                <a:gd name="connsiteY1853" fmla="*/ 47030 h 666043"/>
                <a:gd name="connsiteX1854" fmla="*/ 953271 w 1076560"/>
                <a:gd name="connsiteY1854" fmla="*/ 49572 h 666043"/>
                <a:gd name="connsiteX1855" fmla="*/ 948187 w 1076560"/>
                <a:gd name="connsiteY1855" fmla="*/ 49572 h 666043"/>
                <a:gd name="connsiteX1856" fmla="*/ 943103 w 1076560"/>
                <a:gd name="connsiteY1856" fmla="*/ 52115 h 666043"/>
                <a:gd name="connsiteX1857" fmla="*/ 945645 w 1076560"/>
                <a:gd name="connsiteY1857" fmla="*/ 49572 h 666043"/>
                <a:gd name="connsiteX1858" fmla="*/ 945645 w 1076560"/>
                <a:gd name="connsiteY1858" fmla="*/ 47030 h 666043"/>
                <a:gd name="connsiteX1859" fmla="*/ 943103 w 1076560"/>
                <a:gd name="connsiteY1859" fmla="*/ 47030 h 666043"/>
                <a:gd name="connsiteX1860" fmla="*/ 940561 w 1076560"/>
                <a:gd name="connsiteY1860" fmla="*/ 49572 h 666043"/>
                <a:gd name="connsiteX1861" fmla="*/ 938019 w 1076560"/>
                <a:gd name="connsiteY1861" fmla="*/ 49572 h 666043"/>
                <a:gd name="connsiteX1862" fmla="*/ 938019 w 1076560"/>
                <a:gd name="connsiteY1862" fmla="*/ 47030 h 666043"/>
                <a:gd name="connsiteX1863" fmla="*/ 940561 w 1076560"/>
                <a:gd name="connsiteY1863" fmla="*/ 44488 h 666043"/>
                <a:gd name="connsiteX1864" fmla="*/ 943103 w 1076560"/>
                <a:gd name="connsiteY1864" fmla="*/ 41945 h 666043"/>
                <a:gd name="connsiteX1865" fmla="*/ 948187 w 1076560"/>
                <a:gd name="connsiteY1865" fmla="*/ 41945 h 666043"/>
                <a:gd name="connsiteX1866" fmla="*/ 950729 w 1076560"/>
                <a:gd name="connsiteY1866" fmla="*/ 39404 h 666043"/>
                <a:gd name="connsiteX1867" fmla="*/ 950729 w 1076560"/>
                <a:gd name="connsiteY1867" fmla="*/ 41945 h 666043"/>
                <a:gd name="connsiteX1868" fmla="*/ 950729 w 1076560"/>
                <a:gd name="connsiteY1868" fmla="*/ 39404 h 666043"/>
                <a:gd name="connsiteX1869" fmla="*/ 953271 w 1076560"/>
                <a:gd name="connsiteY1869" fmla="*/ 39404 h 666043"/>
                <a:gd name="connsiteX1870" fmla="*/ 955813 w 1076560"/>
                <a:gd name="connsiteY1870" fmla="*/ 39404 h 666043"/>
                <a:gd name="connsiteX1871" fmla="*/ 958355 w 1076560"/>
                <a:gd name="connsiteY1871" fmla="*/ 39404 h 666043"/>
                <a:gd name="connsiteX1872" fmla="*/ 960897 w 1076560"/>
                <a:gd name="connsiteY1872" fmla="*/ 36862 h 666043"/>
                <a:gd name="connsiteX1873" fmla="*/ 963439 w 1076560"/>
                <a:gd name="connsiteY1873" fmla="*/ 39404 h 666043"/>
                <a:gd name="connsiteX1874" fmla="*/ 968523 w 1076560"/>
                <a:gd name="connsiteY1874" fmla="*/ 39404 h 666043"/>
                <a:gd name="connsiteX1875" fmla="*/ 971066 w 1076560"/>
                <a:gd name="connsiteY1875" fmla="*/ 36862 h 666043"/>
                <a:gd name="connsiteX1876" fmla="*/ 973607 w 1076560"/>
                <a:gd name="connsiteY1876" fmla="*/ 36862 h 666043"/>
                <a:gd name="connsiteX1877" fmla="*/ 981234 w 1076560"/>
                <a:gd name="connsiteY1877" fmla="*/ 36862 h 666043"/>
                <a:gd name="connsiteX1878" fmla="*/ 988860 w 1076560"/>
                <a:gd name="connsiteY1878" fmla="*/ 36862 h 666043"/>
                <a:gd name="connsiteX1879" fmla="*/ 991402 w 1076560"/>
                <a:gd name="connsiteY1879" fmla="*/ 34319 h 666043"/>
                <a:gd name="connsiteX1880" fmla="*/ 996486 w 1076560"/>
                <a:gd name="connsiteY1880" fmla="*/ 31777 h 666043"/>
                <a:gd name="connsiteX1881" fmla="*/ 1001570 w 1076560"/>
                <a:gd name="connsiteY1881" fmla="*/ 29235 h 666043"/>
                <a:gd name="connsiteX1882" fmla="*/ 993944 w 1076560"/>
                <a:gd name="connsiteY1882" fmla="*/ 34319 h 666043"/>
                <a:gd name="connsiteX1883" fmla="*/ 987589 w 1076560"/>
                <a:gd name="connsiteY1883" fmla="*/ 36862 h 666043"/>
                <a:gd name="connsiteX1884" fmla="*/ 1074019 w 1076560"/>
                <a:gd name="connsiteY1884" fmla="*/ 27964 h 666043"/>
                <a:gd name="connsiteX1885" fmla="*/ 1071477 w 1076560"/>
                <a:gd name="connsiteY1885" fmla="*/ 27964 h 666043"/>
                <a:gd name="connsiteX1886" fmla="*/ 1066393 w 1076560"/>
                <a:gd name="connsiteY1886" fmla="*/ 25422 h 666043"/>
                <a:gd name="connsiteX1887" fmla="*/ 1071477 w 1076560"/>
                <a:gd name="connsiteY1887" fmla="*/ 25422 h 666043"/>
                <a:gd name="connsiteX1888" fmla="*/ 1071477 w 1076560"/>
                <a:gd name="connsiteY1888" fmla="*/ 22879 h 666043"/>
                <a:gd name="connsiteX1889" fmla="*/ 1074019 w 1076560"/>
                <a:gd name="connsiteY1889" fmla="*/ 25422 h 666043"/>
                <a:gd name="connsiteX1890" fmla="*/ 1074019 w 1076560"/>
                <a:gd name="connsiteY1890" fmla="*/ 27964 h 666043"/>
                <a:gd name="connsiteX1891" fmla="*/ 1057495 w 1076560"/>
                <a:gd name="connsiteY1891" fmla="*/ 22879 h 666043"/>
                <a:gd name="connsiteX1892" fmla="*/ 1048598 w 1076560"/>
                <a:gd name="connsiteY1892" fmla="*/ 25422 h 666043"/>
                <a:gd name="connsiteX1893" fmla="*/ 1046056 w 1076560"/>
                <a:gd name="connsiteY1893" fmla="*/ 22879 h 666043"/>
                <a:gd name="connsiteX1894" fmla="*/ 1048598 w 1076560"/>
                <a:gd name="connsiteY1894" fmla="*/ 22879 h 666043"/>
                <a:gd name="connsiteX1895" fmla="*/ 1051140 w 1076560"/>
                <a:gd name="connsiteY1895" fmla="*/ 20338 h 666043"/>
                <a:gd name="connsiteX1896" fmla="*/ 1053682 w 1076560"/>
                <a:gd name="connsiteY1896" fmla="*/ 20338 h 666043"/>
                <a:gd name="connsiteX1897" fmla="*/ 1056224 w 1076560"/>
                <a:gd name="connsiteY1897" fmla="*/ 22879 h 666043"/>
                <a:gd name="connsiteX1898" fmla="*/ 1057495 w 1076560"/>
                <a:gd name="connsiteY1898" fmla="*/ 22879 h 666043"/>
                <a:gd name="connsiteX1899" fmla="*/ 1068934 w 1076560"/>
                <a:gd name="connsiteY1899" fmla="*/ 0 h 666043"/>
                <a:gd name="connsiteX1900" fmla="*/ 1074019 w 1076560"/>
                <a:gd name="connsiteY1900" fmla="*/ 5085 h 666043"/>
                <a:gd name="connsiteX1901" fmla="*/ 1076561 w 1076560"/>
                <a:gd name="connsiteY1901" fmla="*/ 10168 h 666043"/>
                <a:gd name="connsiteX1902" fmla="*/ 1076561 w 1076560"/>
                <a:gd name="connsiteY1902" fmla="*/ 12711 h 666043"/>
                <a:gd name="connsiteX1903" fmla="*/ 1076561 w 1076560"/>
                <a:gd name="connsiteY1903" fmla="*/ 15253 h 666043"/>
                <a:gd name="connsiteX1904" fmla="*/ 1074019 w 1076560"/>
                <a:gd name="connsiteY1904" fmla="*/ 15253 h 666043"/>
                <a:gd name="connsiteX1905" fmla="*/ 1071477 w 1076560"/>
                <a:gd name="connsiteY1905" fmla="*/ 15253 h 666043"/>
                <a:gd name="connsiteX1906" fmla="*/ 1060038 w 1076560"/>
                <a:gd name="connsiteY1906" fmla="*/ 17795 h 666043"/>
                <a:gd name="connsiteX1907" fmla="*/ 1057495 w 1076560"/>
                <a:gd name="connsiteY1907" fmla="*/ 17795 h 666043"/>
                <a:gd name="connsiteX1908" fmla="*/ 1052411 w 1076560"/>
                <a:gd name="connsiteY1908" fmla="*/ 20338 h 666043"/>
                <a:gd name="connsiteX1909" fmla="*/ 1049869 w 1076560"/>
                <a:gd name="connsiteY1909" fmla="*/ 20338 h 666043"/>
                <a:gd name="connsiteX1910" fmla="*/ 1052411 w 1076560"/>
                <a:gd name="connsiteY1910" fmla="*/ 17795 h 666043"/>
                <a:gd name="connsiteX1911" fmla="*/ 1049869 w 1076560"/>
                <a:gd name="connsiteY1911" fmla="*/ 17795 h 666043"/>
                <a:gd name="connsiteX1912" fmla="*/ 1052411 w 1076560"/>
                <a:gd name="connsiteY1912" fmla="*/ 15253 h 666043"/>
                <a:gd name="connsiteX1913" fmla="*/ 1060038 w 1076560"/>
                <a:gd name="connsiteY1913" fmla="*/ 12711 h 666043"/>
                <a:gd name="connsiteX1914" fmla="*/ 1065122 w 1076560"/>
                <a:gd name="connsiteY1914" fmla="*/ 12711 h 666043"/>
                <a:gd name="connsiteX1915" fmla="*/ 1070206 w 1076560"/>
                <a:gd name="connsiteY1915" fmla="*/ 12711 h 666043"/>
                <a:gd name="connsiteX1916" fmla="*/ 1075290 w 1076560"/>
                <a:gd name="connsiteY1916" fmla="*/ 10168 h 666043"/>
                <a:gd name="connsiteX1917" fmla="*/ 1075290 w 1076560"/>
                <a:gd name="connsiteY1917" fmla="*/ 7627 h 666043"/>
                <a:gd name="connsiteX1918" fmla="*/ 1072748 w 1076560"/>
                <a:gd name="connsiteY1918" fmla="*/ 5085 h 666043"/>
                <a:gd name="connsiteX1919" fmla="*/ 1070206 w 1076560"/>
                <a:gd name="connsiteY1919" fmla="*/ 2542 h 666043"/>
                <a:gd name="connsiteX1920" fmla="*/ 1067663 w 1076560"/>
                <a:gd name="connsiteY1920" fmla="*/ 2542 h 666043"/>
                <a:gd name="connsiteX1921" fmla="*/ 1065122 w 1076560"/>
                <a:gd name="connsiteY1921" fmla="*/ 0 h 666043"/>
                <a:gd name="connsiteX1922" fmla="*/ 1067663 w 1076560"/>
                <a:gd name="connsiteY1922" fmla="*/ 0 h 666043"/>
                <a:gd name="connsiteX1923" fmla="*/ 1068934 w 1076560"/>
                <a:gd name="connsiteY1923" fmla="*/ 0 h 66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Lst>
              <a:rect l="l" t="t" r="r" b="b"/>
              <a:pathLst>
                <a:path w="1076560" h="666043">
                  <a:moveTo>
                    <a:pt x="676187" y="636809"/>
                  </a:moveTo>
                  <a:lnTo>
                    <a:pt x="676187" y="634267"/>
                  </a:lnTo>
                  <a:lnTo>
                    <a:pt x="678729" y="634267"/>
                  </a:lnTo>
                  <a:lnTo>
                    <a:pt x="676187" y="636809"/>
                  </a:lnTo>
                  <a:close/>
                  <a:moveTo>
                    <a:pt x="682542" y="634267"/>
                  </a:moveTo>
                  <a:lnTo>
                    <a:pt x="680000" y="634267"/>
                  </a:lnTo>
                  <a:lnTo>
                    <a:pt x="682542" y="631725"/>
                  </a:lnTo>
                  <a:lnTo>
                    <a:pt x="682542" y="629182"/>
                  </a:lnTo>
                  <a:lnTo>
                    <a:pt x="685084" y="631725"/>
                  </a:lnTo>
                  <a:lnTo>
                    <a:pt x="682542" y="634267"/>
                  </a:lnTo>
                  <a:close/>
                  <a:moveTo>
                    <a:pt x="690168" y="632995"/>
                  </a:moveTo>
                  <a:lnTo>
                    <a:pt x="690168" y="630454"/>
                  </a:lnTo>
                  <a:lnTo>
                    <a:pt x="687626" y="627912"/>
                  </a:lnTo>
                  <a:lnTo>
                    <a:pt x="692710" y="630454"/>
                  </a:lnTo>
                  <a:lnTo>
                    <a:pt x="690168" y="632995"/>
                  </a:lnTo>
                  <a:close/>
                  <a:moveTo>
                    <a:pt x="701607" y="630454"/>
                  </a:moveTo>
                  <a:lnTo>
                    <a:pt x="699065" y="630454"/>
                  </a:lnTo>
                  <a:lnTo>
                    <a:pt x="696523" y="630454"/>
                  </a:lnTo>
                  <a:lnTo>
                    <a:pt x="699065" y="627912"/>
                  </a:lnTo>
                  <a:lnTo>
                    <a:pt x="704149" y="627912"/>
                  </a:lnTo>
                  <a:lnTo>
                    <a:pt x="701607" y="627912"/>
                  </a:lnTo>
                  <a:lnTo>
                    <a:pt x="701607" y="630454"/>
                  </a:lnTo>
                  <a:close/>
                  <a:moveTo>
                    <a:pt x="709234" y="625369"/>
                  </a:moveTo>
                  <a:lnTo>
                    <a:pt x="706691" y="625369"/>
                  </a:lnTo>
                  <a:lnTo>
                    <a:pt x="709234" y="622827"/>
                  </a:lnTo>
                  <a:lnTo>
                    <a:pt x="709234" y="625369"/>
                  </a:lnTo>
                  <a:close/>
                  <a:moveTo>
                    <a:pt x="714318" y="621556"/>
                  </a:moveTo>
                  <a:lnTo>
                    <a:pt x="716860" y="621556"/>
                  </a:lnTo>
                  <a:lnTo>
                    <a:pt x="714318" y="621556"/>
                  </a:lnTo>
                  <a:close/>
                  <a:moveTo>
                    <a:pt x="723215" y="611388"/>
                  </a:moveTo>
                  <a:lnTo>
                    <a:pt x="715589" y="620285"/>
                  </a:lnTo>
                  <a:lnTo>
                    <a:pt x="715589" y="617743"/>
                  </a:lnTo>
                  <a:lnTo>
                    <a:pt x="718131" y="612659"/>
                  </a:lnTo>
                  <a:lnTo>
                    <a:pt x="720673" y="610116"/>
                  </a:lnTo>
                  <a:lnTo>
                    <a:pt x="723215" y="610116"/>
                  </a:lnTo>
                  <a:lnTo>
                    <a:pt x="723215" y="607574"/>
                  </a:lnTo>
                  <a:lnTo>
                    <a:pt x="723215" y="605032"/>
                  </a:lnTo>
                  <a:lnTo>
                    <a:pt x="725757" y="602490"/>
                  </a:lnTo>
                  <a:lnTo>
                    <a:pt x="728299" y="602490"/>
                  </a:lnTo>
                  <a:lnTo>
                    <a:pt x="723215" y="611388"/>
                  </a:lnTo>
                  <a:close/>
                  <a:moveTo>
                    <a:pt x="666019" y="560545"/>
                  </a:moveTo>
                  <a:lnTo>
                    <a:pt x="666019" y="563086"/>
                  </a:lnTo>
                  <a:lnTo>
                    <a:pt x="663477" y="560545"/>
                  </a:lnTo>
                  <a:lnTo>
                    <a:pt x="660935" y="560545"/>
                  </a:lnTo>
                  <a:lnTo>
                    <a:pt x="660935" y="558002"/>
                  </a:lnTo>
                  <a:lnTo>
                    <a:pt x="663477" y="560545"/>
                  </a:lnTo>
                  <a:lnTo>
                    <a:pt x="666019" y="560545"/>
                  </a:lnTo>
                  <a:close/>
                  <a:moveTo>
                    <a:pt x="666019" y="558002"/>
                  </a:moveTo>
                  <a:lnTo>
                    <a:pt x="666019" y="560545"/>
                  </a:lnTo>
                  <a:lnTo>
                    <a:pt x="663477" y="555460"/>
                  </a:lnTo>
                  <a:lnTo>
                    <a:pt x="663477" y="550376"/>
                  </a:lnTo>
                  <a:lnTo>
                    <a:pt x="663477" y="552918"/>
                  </a:lnTo>
                  <a:lnTo>
                    <a:pt x="666019" y="558002"/>
                  </a:lnTo>
                  <a:close/>
                  <a:moveTo>
                    <a:pt x="156336" y="571984"/>
                  </a:moveTo>
                  <a:lnTo>
                    <a:pt x="156336" y="574526"/>
                  </a:lnTo>
                  <a:lnTo>
                    <a:pt x="153794" y="565629"/>
                  </a:lnTo>
                  <a:lnTo>
                    <a:pt x="148710" y="546563"/>
                  </a:lnTo>
                  <a:lnTo>
                    <a:pt x="148710" y="535123"/>
                  </a:lnTo>
                  <a:lnTo>
                    <a:pt x="148710" y="532581"/>
                  </a:lnTo>
                  <a:lnTo>
                    <a:pt x="151252" y="546563"/>
                  </a:lnTo>
                  <a:lnTo>
                    <a:pt x="156336" y="566900"/>
                  </a:lnTo>
                  <a:lnTo>
                    <a:pt x="156336" y="571984"/>
                  </a:lnTo>
                  <a:close/>
                  <a:moveTo>
                    <a:pt x="152523" y="528768"/>
                  </a:moveTo>
                  <a:lnTo>
                    <a:pt x="149981" y="531309"/>
                  </a:lnTo>
                  <a:lnTo>
                    <a:pt x="149981" y="528768"/>
                  </a:lnTo>
                  <a:lnTo>
                    <a:pt x="155065" y="519870"/>
                  </a:lnTo>
                  <a:lnTo>
                    <a:pt x="160149" y="510973"/>
                  </a:lnTo>
                  <a:lnTo>
                    <a:pt x="162692" y="508430"/>
                  </a:lnTo>
                  <a:lnTo>
                    <a:pt x="155065" y="519870"/>
                  </a:lnTo>
                  <a:lnTo>
                    <a:pt x="152523" y="528768"/>
                  </a:lnTo>
                  <a:close/>
                  <a:moveTo>
                    <a:pt x="730841" y="528768"/>
                  </a:moveTo>
                  <a:lnTo>
                    <a:pt x="730841" y="533852"/>
                  </a:lnTo>
                  <a:lnTo>
                    <a:pt x="728299" y="527496"/>
                  </a:lnTo>
                  <a:lnTo>
                    <a:pt x="723215" y="516057"/>
                  </a:lnTo>
                  <a:lnTo>
                    <a:pt x="720673" y="509702"/>
                  </a:lnTo>
                  <a:lnTo>
                    <a:pt x="723215" y="512243"/>
                  </a:lnTo>
                  <a:lnTo>
                    <a:pt x="723215" y="517328"/>
                  </a:lnTo>
                  <a:lnTo>
                    <a:pt x="730841" y="528768"/>
                  </a:lnTo>
                  <a:close/>
                  <a:moveTo>
                    <a:pt x="163963" y="504617"/>
                  </a:moveTo>
                  <a:lnTo>
                    <a:pt x="161421" y="504617"/>
                  </a:lnTo>
                  <a:lnTo>
                    <a:pt x="163963" y="502075"/>
                  </a:lnTo>
                  <a:lnTo>
                    <a:pt x="163963" y="499533"/>
                  </a:lnTo>
                  <a:lnTo>
                    <a:pt x="166505" y="494449"/>
                  </a:lnTo>
                  <a:lnTo>
                    <a:pt x="169047" y="494449"/>
                  </a:lnTo>
                  <a:lnTo>
                    <a:pt x="169047" y="496991"/>
                  </a:lnTo>
                  <a:lnTo>
                    <a:pt x="166505" y="499533"/>
                  </a:lnTo>
                  <a:lnTo>
                    <a:pt x="163963" y="504617"/>
                  </a:lnTo>
                  <a:close/>
                  <a:moveTo>
                    <a:pt x="171589" y="495719"/>
                  </a:moveTo>
                  <a:lnTo>
                    <a:pt x="171589" y="493177"/>
                  </a:lnTo>
                  <a:lnTo>
                    <a:pt x="174131" y="493177"/>
                  </a:lnTo>
                  <a:lnTo>
                    <a:pt x="181757" y="488093"/>
                  </a:lnTo>
                  <a:lnTo>
                    <a:pt x="184299" y="485551"/>
                  </a:lnTo>
                  <a:lnTo>
                    <a:pt x="184299" y="488093"/>
                  </a:lnTo>
                  <a:lnTo>
                    <a:pt x="179215" y="490636"/>
                  </a:lnTo>
                  <a:lnTo>
                    <a:pt x="171589" y="495719"/>
                  </a:lnTo>
                  <a:close/>
                  <a:moveTo>
                    <a:pt x="228785" y="458859"/>
                  </a:moveTo>
                  <a:lnTo>
                    <a:pt x="236411" y="452503"/>
                  </a:lnTo>
                  <a:lnTo>
                    <a:pt x="238953" y="449961"/>
                  </a:lnTo>
                  <a:lnTo>
                    <a:pt x="236411" y="455045"/>
                  </a:lnTo>
                  <a:lnTo>
                    <a:pt x="228785" y="458859"/>
                  </a:lnTo>
                  <a:close/>
                  <a:moveTo>
                    <a:pt x="338093" y="444876"/>
                  </a:moveTo>
                  <a:lnTo>
                    <a:pt x="333009" y="442334"/>
                  </a:lnTo>
                  <a:lnTo>
                    <a:pt x="330467" y="439793"/>
                  </a:lnTo>
                  <a:lnTo>
                    <a:pt x="335551" y="437250"/>
                  </a:lnTo>
                  <a:lnTo>
                    <a:pt x="338093" y="439793"/>
                  </a:lnTo>
                  <a:lnTo>
                    <a:pt x="340636" y="439793"/>
                  </a:lnTo>
                  <a:lnTo>
                    <a:pt x="340636" y="442334"/>
                  </a:lnTo>
                  <a:lnTo>
                    <a:pt x="338093" y="444876"/>
                  </a:lnTo>
                  <a:close/>
                  <a:moveTo>
                    <a:pt x="570692" y="438521"/>
                  </a:moveTo>
                  <a:lnTo>
                    <a:pt x="565607" y="441063"/>
                  </a:lnTo>
                  <a:lnTo>
                    <a:pt x="563065" y="441063"/>
                  </a:lnTo>
                  <a:lnTo>
                    <a:pt x="565607" y="438521"/>
                  </a:lnTo>
                  <a:lnTo>
                    <a:pt x="568150" y="441063"/>
                  </a:lnTo>
                  <a:lnTo>
                    <a:pt x="570692" y="438521"/>
                  </a:lnTo>
                  <a:lnTo>
                    <a:pt x="573234" y="435979"/>
                  </a:lnTo>
                  <a:lnTo>
                    <a:pt x="575776" y="435979"/>
                  </a:lnTo>
                  <a:lnTo>
                    <a:pt x="570692" y="438521"/>
                  </a:lnTo>
                  <a:close/>
                  <a:moveTo>
                    <a:pt x="437234" y="435979"/>
                  </a:moveTo>
                  <a:lnTo>
                    <a:pt x="434692" y="438521"/>
                  </a:lnTo>
                  <a:lnTo>
                    <a:pt x="434692" y="435979"/>
                  </a:lnTo>
                  <a:lnTo>
                    <a:pt x="437234" y="435979"/>
                  </a:lnTo>
                  <a:close/>
                  <a:moveTo>
                    <a:pt x="437234" y="433437"/>
                  </a:moveTo>
                  <a:lnTo>
                    <a:pt x="437234" y="428353"/>
                  </a:lnTo>
                  <a:lnTo>
                    <a:pt x="437234" y="423268"/>
                  </a:lnTo>
                  <a:lnTo>
                    <a:pt x="437234" y="425810"/>
                  </a:lnTo>
                  <a:lnTo>
                    <a:pt x="439776" y="428353"/>
                  </a:lnTo>
                  <a:lnTo>
                    <a:pt x="437234" y="433437"/>
                  </a:lnTo>
                  <a:close/>
                  <a:moveTo>
                    <a:pt x="425794" y="421997"/>
                  </a:moveTo>
                  <a:lnTo>
                    <a:pt x="425794" y="424540"/>
                  </a:lnTo>
                  <a:lnTo>
                    <a:pt x="423252" y="424540"/>
                  </a:lnTo>
                  <a:lnTo>
                    <a:pt x="420710" y="424540"/>
                  </a:lnTo>
                  <a:lnTo>
                    <a:pt x="423252" y="421997"/>
                  </a:lnTo>
                  <a:lnTo>
                    <a:pt x="425794" y="419455"/>
                  </a:lnTo>
                  <a:lnTo>
                    <a:pt x="425794" y="421997"/>
                  </a:lnTo>
                  <a:close/>
                  <a:moveTo>
                    <a:pt x="447402" y="416913"/>
                  </a:moveTo>
                  <a:lnTo>
                    <a:pt x="444860" y="416913"/>
                  </a:lnTo>
                  <a:lnTo>
                    <a:pt x="442318" y="416913"/>
                  </a:lnTo>
                  <a:lnTo>
                    <a:pt x="442318" y="414371"/>
                  </a:lnTo>
                  <a:lnTo>
                    <a:pt x="447402" y="416913"/>
                  </a:lnTo>
                  <a:close/>
                  <a:moveTo>
                    <a:pt x="463925" y="414371"/>
                  </a:moveTo>
                  <a:lnTo>
                    <a:pt x="461383" y="416913"/>
                  </a:lnTo>
                  <a:lnTo>
                    <a:pt x="456299" y="416913"/>
                  </a:lnTo>
                  <a:lnTo>
                    <a:pt x="456299" y="414371"/>
                  </a:lnTo>
                  <a:lnTo>
                    <a:pt x="463925" y="414371"/>
                  </a:lnTo>
                  <a:close/>
                  <a:moveTo>
                    <a:pt x="687626" y="388950"/>
                  </a:moveTo>
                  <a:lnTo>
                    <a:pt x="687626" y="397846"/>
                  </a:lnTo>
                  <a:lnTo>
                    <a:pt x="685084" y="392763"/>
                  </a:lnTo>
                  <a:lnTo>
                    <a:pt x="685084" y="390220"/>
                  </a:lnTo>
                  <a:lnTo>
                    <a:pt x="687626" y="388950"/>
                  </a:lnTo>
                  <a:close/>
                  <a:moveTo>
                    <a:pt x="851589" y="255487"/>
                  </a:moveTo>
                  <a:lnTo>
                    <a:pt x="849047" y="255487"/>
                  </a:lnTo>
                  <a:lnTo>
                    <a:pt x="849047" y="252944"/>
                  </a:lnTo>
                  <a:lnTo>
                    <a:pt x="846505" y="252944"/>
                  </a:lnTo>
                  <a:lnTo>
                    <a:pt x="849047" y="252944"/>
                  </a:lnTo>
                  <a:lnTo>
                    <a:pt x="851589" y="255487"/>
                  </a:lnTo>
                  <a:close/>
                  <a:moveTo>
                    <a:pt x="854131" y="255487"/>
                  </a:moveTo>
                  <a:lnTo>
                    <a:pt x="851589" y="255487"/>
                  </a:lnTo>
                  <a:lnTo>
                    <a:pt x="856673" y="250402"/>
                  </a:lnTo>
                  <a:lnTo>
                    <a:pt x="861757" y="245317"/>
                  </a:lnTo>
                  <a:lnTo>
                    <a:pt x="864299" y="242776"/>
                  </a:lnTo>
                  <a:lnTo>
                    <a:pt x="859215" y="247860"/>
                  </a:lnTo>
                  <a:lnTo>
                    <a:pt x="854131" y="255487"/>
                  </a:lnTo>
                  <a:close/>
                  <a:moveTo>
                    <a:pt x="878280" y="233878"/>
                  </a:moveTo>
                  <a:lnTo>
                    <a:pt x="870654" y="238962"/>
                  </a:lnTo>
                  <a:lnTo>
                    <a:pt x="875738" y="236421"/>
                  </a:lnTo>
                  <a:lnTo>
                    <a:pt x="878280" y="233878"/>
                  </a:lnTo>
                  <a:close/>
                  <a:moveTo>
                    <a:pt x="885907" y="233878"/>
                  </a:moveTo>
                  <a:lnTo>
                    <a:pt x="880822" y="233878"/>
                  </a:lnTo>
                  <a:lnTo>
                    <a:pt x="885907" y="231336"/>
                  </a:lnTo>
                  <a:lnTo>
                    <a:pt x="888449" y="224981"/>
                  </a:lnTo>
                  <a:lnTo>
                    <a:pt x="888449" y="222438"/>
                  </a:lnTo>
                  <a:lnTo>
                    <a:pt x="888449" y="216083"/>
                  </a:lnTo>
                  <a:lnTo>
                    <a:pt x="890991" y="222438"/>
                  </a:lnTo>
                  <a:lnTo>
                    <a:pt x="888449" y="227523"/>
                  </a:lnTo>
                  <a:lnTo>
                    <a:pt x="888449" y="232607"/>
                  </a:lnTo>
                  <a:lnTo>
                    <a:pt x="885907" y="233878"/>
                  </a:lnTo>
                  <a:close/>
                  <a:moveTo>
                    <a:pt x="883364" y="210999"/>
                  </a:moveTo>
                  <a:lnTo>
                    <a:pt x="883364" y="213541"/>
                  </a:lnTo>
                  <a:lnTo>
                    <a:pt x="880822" y="208457"/>
                  </a:lnTo>
                  <a:lnTo>
                    <a:pt x="883364" y="208457"/>
                  </a:lnTo>
                  <a:lnTo>
                    <a:pt x="883364" y="210999"/>
                  </a:lnTo>
                  <a:close/>
                  <a:moveTo>
                    <a:pt x="19065" y="458859"/>
                  </a:moveTo>
                  <a:lnTo>
                    <a:pt x="21607" y="458859"/>
                  </a:lnTo>
                  <a:lnTo>
                    <a:pt x="19065" y="458859"/>
                  </a:lnTo>
                  <a:lnTo>
                    <a:pt x="19065" y="456316"/>
                  </a:lnTo>
                  <a:lnTo>
                    <a:pt x="16523" y="456316"/>
                  </a:lnTo>
                  <a:lnTo>
                    <a:pt x="13981" y="456316"/>
                  </a:lnTo>
                  <a:lnTo>
                    <a:pt x="13981" y="453774"/>
                  </a:lnTo>
                  <a:lnTo>
                    <a:pt x="11439" y="453774"/>
                  </a:lnTo>
                  <a:lnTo>
                    <a:pt x="11439" y="451232"/>
                  </a:lnTo>
                  <a:lnTo>
                    <a:pt x="13981" y="451232"/>
                  </a:lnTo>
                  <a:lnTo>
                    <a:pt x="16523" y="451232"/>
                  </a:lnTo>
                  <a:lnTo>
                    <a:pt x="16523" y="448690"/>
                  </a:lnTo>
                  <a:lnTo>
                    <a:pt x="16523" y="447419"/>
                  </a:lnTo>
                  <a:lnTo>
                    <a:pt x="19065" y="447419"/>
                  </a:lnTo>
                  <a:lnTo>
                    <a:pt x="19065" y="444876"/>
                  </a:lnTo>
                  <a:lnTo>
                    <a:pt x="21607" y="444876"/>
                  </a:lnTo>
                  <a:lnTo>
                    <a:pt x="24149" y="444876"/>
                  </a:lnTo>
                  <a:lnTo>
                    <a:pt x="24149" y="447419"/>
                  </a:lnTo>
                  <a:lnTo>
                    <a:pt x="26691" y="447419"/>
                  </a:lnTo>
                  <a:lnTo>
                    <a:pt x="26691" y="449961"/>
                  </a:lnTo>
                  <a:lnTo>
                    <a:pt x="29234" y="449961"/>
                  </a:lnTo>
                  <a:lnTo>
                    <a:pt x="31776" y="449961"/>
                  </a:lnTo>
                  <a:lnTo>
                    <a:pt x="34318" y="449961"/>
                  </a:lnTo>
                  <a:lnTo>
                    <a:pt x="34318" y="447419"/>
                  </a:lnTo>
                  <a:lnTo>
                    <a:pt x="34318" y="444876"/>
                  </a:lnTo>
                  <a:lnTo>
                    <a:pt x="36860" y="444876"/>
                  </a:lnTo>
                  <a:lnTo>
                    <a:pt x="36860" y="442334"/>
                  </a:lnTo>
                  <a:lnTo>
                    <a:pt x="39402" y="442334"/>
                  </a:lnTo>
                  <a:lnTo>
                    <a:pt x="39402" y="439793"/>
                  </a:lnTo>
                  <a:lnTo>
                    <a:pt x="41944" y="439793"/>
                  </a:lnTo>
                  <a:lnTo>
                    <a:pt x="44486" y="439793"/>
                  </a:lnTo>
                  <a:lnTo>
                    <a:pt x="44486" y="437250"/>
                  </a:lnTo>
                  <a:lnTo>
                    <a:pt x="47028" y="437250"/>
                  </a:lnTo>
                  <a:lnTo>
                    <a:pt x="49570" y="437250"/>
                  </a:lnTo>
                  <a:lnTo>
                    <a:pt x="52112" y="437250"/>
                  </a:lnTo>
                  <a:lnTo>
                    <a:pt x="52112" y="439793"/>
                  </a:lnTo>
                  <a:lnTo>
                    <a:pt x="54654" y="439793"/>
                  </a:lnTo>
                  <a:lnTo>
                    <a:pt x="57196" y="439793"/>
                  </a:lnTo>
                  <a:lnTo>
                    <a:pt x="59738" y="439793"/>
                  </a:lnTo>
                  <a:lnTo>
                    <a:pt x="59738" y="442334"/>
                  </a:lnTo>
                  <a:lnTo>
                    <a:pt x="62280" y="442334"/>
                  </a:lnTo>
                  <a:lnTo>
                    <a:pt x="62280" y="444876"/>
                  </a:lnTo>
                  <a:lnTo>
                    <a:pt x="64822" y="444876"/>
                  </a:lnTo>
                  <a:lnTo>
                    <a:pt x="64822" y="447419"/>
                  </a:lnTo>
                  <a:lnTo>
                    <a:pt x="64822" y="449961"/>
                  </a:lnTo>
                  <a:lnTo>
                    <a:pt x="67365" y="449961"/>
                  </a:lnTo>
                  <a:lnTo>
                    <a:pt x="67365" y="452503"/>
                  </a:lnTo>
                  <a:lnTo>
                    <a:pt x="69907" y="452503"/>
                  </a:lnTo>
                  <a:lnTo>
                    <a:pt x="72449" y="452503"/>
                  </a:lnTo>
                  <a:lnTo>
                    <a:pt x="74991" y="452503"/>
                  </a:lnTo>
                  <a:lnTo>
                    <a:pt x="74991" y="449961"/>
                  </a:lnTo>
                  <a:lnTo>
                    <a:pt x="77533" y="449961"/>
                  </a:lnTo>
                  <a:lnTo>
                    <a:pt x="80075" y="449961"/>
                  </a:lnTo>
                  <a:lnTo>
                    <a:pt x="80075" y="447419"/>
                  </a:lnTo>
                  <a:lnTo>
                    <a:pt x="82617" y="447419"/>
                  </a:lnTo>
                  <a:lnTo>
                    <a:pt x="82617" y="444876"/>
                  </a:lnTo>
                  <a:lnTo>
                    <a:pt x="85159" y="444876"/>
                  </a:lnTo>
                  <a:lnTo>
                    <a:pt x="87701" y="444876"/>
                  </a:lnTo>
                  <a:lnTo>
                    <a:pt x="90243" y="444876"/>
                  </a:lnTo>
                  <a:lnTo>
                    <a:pt x="92785" y="444876"/>
                  </a:lnTo>
                  <a:lnTo>
                    <a:pt x="92785" y="442334"/>
                  </a:lnTo>
                  <a:lnTo>
                    <a:pt x="95327" y="442334"/>
                  </a:lnTo>
                  <a:lnTo>
                    <a:pt x="95327" y="444876"/>
                  </a:lnTo>
                  <a:lnTo>
                    <a:pt x="97869" y="444876"/>
                  </a:lnTo>
                  <a:lnTo>
                    <a:pt x="100411" y="444876"/>
                  </a:lnTo>
                  <a:lnTo>
                    <a:pt x="102953" y="444876"/>
                  </a:lnTo>
                  <a:lnTo>
                    <a:pt x="108037" y="442334"/>
                  </a:lnTo>
                  <a:lnTo>
                    <a:pt x="110579" y="442334"/>
                  </a:lnTo>
                  <a:lnTo>
                    <a:pt x="113121" y="442334"/>
                  </a:lnTo>
                  <a:lnTo>
                    <a:pt x="118206" y="439793"/>
                  </a:lnTo>
                  <a:lnTo>
                    <a:pt x="120748" y="439793"/>
                  </a:lnTo>
                  <a:lnTo>
                    <a:pt x="125832" y="437250"/>
                  </a:lnTo>
                  <a:lnTo>
                    <a:pt x="128374" y="437250"/>
                  </a:lnTo>
                  <a:lnTo>
                    <a:pt x="130916" y="434708"/>
                  </a:lnTo>
                  <a:lnTo>
                    <a:pt x="133458" y="434708"/>
                  </a:lnTo>
                  <a:lnTo>
                    <a:pt x="133458" y="432166"/>
                  </a:lnTo>
                  <a:lnTo>
                    <a:pt x="136000" y="429623"/>
                  </a:lnTo>
                  <a:lnTo>
                    <a:pt x="138542" y="427082"/>
                  </a:lnTo>
                  <a:lnTo>
                    <a:pt x="141084" y="424540"/>
                  </a:lnTo>
                  <a:lnTo>
                    <a:pt x="143626" y="421997"/>
                  </a:lnTo>
                  <a:lnTo>
                    <a:pt x="146168" y="416913"/>
                  </a:lnTo>
                  <a:lnTo>
                    <a:pt x="146168" y="414371"/>
                  </a:lnTo>
                  <a:lnTo>
                    <a:pt x="148710" y="411829"/>
                  </a:lnTo>
                  <a:lnTo>
                    <a:pt x="151252" y="409286"/>
                  </a:lnTo>
                  <a:lnTo>
                    <a:pt x="151252" y="406744"/>
                  </a:lnTo>
                  <a:lnTo>
                    <a:pt x="151252" y="404202"/>
                  </a:lnTo>
                  <a:lnTo>
                    <a:pt x="153794" y="401660"/>
                  </a:lnTo>
                  <a:lnTo>
                    <a:pt x="156336" y="399118"/>
                  </a:lnTo>
                  <a:lnTo>
                    <a:pt x="156336" y="396576"/>
                  </a:lnTo>
                  <a:lnTo>
                    <a:pt x="156336" y="394033"/>
                  </a:lnTo>
                  <a:lnTo>
                    <a:pt x="156336" y="396576"/>
                  </a:lnTo>
                  <a:lnTo>
                    <a:pt x="158879" y="394033"/>
                  </a:lnTo>
                  <a:lnTo>
                    <a:pt x="158879" y="388950"/>
                  </a:lnTo>
                  <a:lnTo>
                    <a:pt x="158879" y="386407"/>
                  </a:lnTo>
                  <a:lnTo>
                    <a:pt x="161421" y="381323"/>
                  </a:lnTo>
                  <a:lnTo>
                    <a:pt x="161421" y="378780"/>
                  </a:lnTo>
                  <a:lnTo>
                    <a:pt x="163963" y="376239"/>
                  </a:lnTo>
                  <a:lnTo>
                    <a:pt x="166505" y="371154"/>
                  </a:lnTo>
                  <a:lnTo>
                    <a:pt x="166505" y="371154"/>
                  </a:lnTo>
                  <a:lnTo>
                    <a:pt x="169047" y="368612"/>
                  </a:lnTo>
                  <a:lnTo>
                    <a:pt x="169047" y="363528"/>
                  </a:lnTo>
                  <a:lnTo>
                    <a:pt x="169047" y="360986"/>
                  </a:lnTo>
                  <a:lnTo>
                    <a:pt x="166505" y="355901"/>
                  </a:lnTo>
                  <a:lnTo>
                    <a:pt x="166505" y="353359"/>
                  </a:lnTo>
                  <a:lnTo>
                    <a:pt x="166505" y="350817"/>
                  </a:lnTo>
                  <a:lnTo>
                    <a:pt x="163963" y="345733"/>
                  </a:lnTo>
                  <a:lnTo>
                    <a:pt x="163963" y="345733"/>
                  </a:lnTo>
                  <a:lnTo>
                    <a:pt x="163963" y="343190"/>
                  </a:lnTo>
                  <a:lnTo>
                    <a:pt x="163963" y="340648"/>
                  </a:lnTo>
                  <a:lnTo>
                    <a:pt x="163963" y="338107"/>
                  </a:lnTo>
                  <a:lnTo>
                    <a:pt x="163963" y="335564"/>
                  </a:lnTo>
                  <a:lnTo>
                    <a:pt x="166505" y="330480"/>
                  </a:lnTo>
                  <a:lnTo>
                    <a:pt x="166505" y="327937"/>
                  </a:lnTo>
                  <a:lnTo>
                    <a:pt x="166505" y="325396"/>
                  </a:lnTo>
                  <a:lnTo>
                    <a:pt x="166505" y="322854"/>
                  </a:lnTo>
                  <a:lnTo>
                    <a:pt x="169047" y="320311"/>
                  </a:lnTo>
                  <a:lnTo>
                    <a:pt x="169047" y="320311"/>
                  </a:lnTo>
                  <a:lnTo>
                    <a:pt x="169047" y="315227"/>
                  </a:lnTo>
                  <a:lnTo>
                    <a:pt x="169047" y="312685"/>
                  </a:lnTo>
                  <a:lnTo>
                    <a:pt x="169047" y="307600"/>
                  </a:lnTo>
                  <a:lnTo>
                    <a:pt x="171589" y="305058"/>
                  </a:lnTo>
                  <a:lnTo>
                    <a:pt x="171589" y="299974"/>
                  </a:lnTo>
                  <a:lnTo>
                    <a:pt x="171589" y="297432"/>
                  </a:lnTo>
                  <a:lnTo>
                    <a:pt x="171589" y="294890"/>
                  </a:lnTo>
                  <a:lnTo>
                    <a:pt x="174131" y="289805"/>
                  </a:lnTo>
                  <a:lnTo>
                    <a:pt x="174131" y="287264"/>
                  </a:lnTo>
                  <a:lnTo>
                    <a:pt x="174131" y="284721"/>
                  </a:lnTo>
                  <a:lnTo>
                    <a:pt x="176673" y="279637"/>
                  </a:lnTo>
                  <a:lnTo>
                    <a:pt x="176673" y="277094"/>
                  </a:lnTo>
                  <a:lnTo>
                    <a:pt x="179215" y="274553"/>
                  </a:lnTo>
                  <a:lnTo>
                    <a:pt x="179215" y="269468"/>
                  </a:lnTo>
                  <a:lnTo>
                    <a:pt x="181757" y="266926"/>
                  </a:lnTo>
                  <a:lnTo>
                    <a:pt x="184299" y="264384"/>
                  </a:lnTo>
                  <a:lnTo>
                    <a:pt x="186841" y="261842"/>
                  </a:lnTo>
                  <a:lnTo>
                    <a:pt x="189383" y="259300"/>
                  </a:lnTo>
                  <a:lnTo>
                    <a:pt x="194467" y="259300"/>
                  </a:lnTo>
                  <a:lnTo>
                    <a:pt x="197009" y="256757"/>
                  </a:lnTo>
                  <a:lnTo>
                    <a:pt x="202093" y="256757"/>
                  </a:lnTo>
                  <a:lnTo>
                    <a:pt x="204635" y="256757"/>
                  </a:lnTo>
                  <a:lnTo>
                    <a:pt x="207178" y="256757"/>
                  </a:lnTo>
                  <a:lnTo>
                    <a:pt x="209720" y="256757"/>
                  </a:lnTo>
                  <a:lnTo>
                    <a:pt x="212262" y="256757"/>
                  </a:lnTo>
                  <a:lnTo>
                    <a:pt x="214804" y="256757"/>
                  </a:lnTo>
                  <a:lnTo>
                    <a:pt x="217346" y="259300"/>
                  </a:lnTo>
                  <a:lnTo>
                    <a:pt x="219888" y="261842"/>
                  </a:lnTo>
                  <a:lnTo>
                    <a:pt x="222430" y="261842"/>
                  </a:lnTo>
                  <a:lnTo>
                    <a:pt x="224972" y="261842"/>
                  </a:lnTo>
                  <a:lnTo>
                    <a:pt x="227514" y="264384"/>
                  </a:lnTo>
                  <a:lnTo>
                    <a:pt x="230056" y="264384"/>
                  </a:lnTo>
                  <a:lnTo>
                    <a:pt x="232598" y="264384"/>
                  </a:lnTo>
                  <a:lnTo>
                    <a:pt x="235140" y="266926"/>
                  </a:lnTo>
                  <a:lnTo>
                    <a:pt x="240224" y="266926"/>
                  </a:lnTo>
                  <a:lnTo>
                    <a:pt x="242766" y="266926"/>
                  </a:lnTo>
                  <a:lnTo>
                    <a:pt x="245308" y="269468"/>
                  </a:lnTo>
                  <a:lnTo>
                    <a:pt x="247850" y="269468"/>
                  </a:lnTo>
                  <a:lnTo>
                    <a:pt x="250392" y="269468"/>
                  </a:lnTo>
                  <a:lnTo>
                    <a:pt x="252935" y="269468"/>
                  </a:lnTo>
                  <a:lnTo>
                    <a:pt x="258019" y="269468"/>
                  </a:lnTo>
                  <a:lnTo>
                    <a:pt x="263103" y="269468"/>
                  </a:lnTo>
                  <a:lnTo>
                    <a:pt x="265645" y="269468"/>
                  </a:lnTo>
                  <a:lnTo>
                    <a:pt x="268187" y="269468"/>
                  </a:lnTo>
                  <a:lnTo>
                    <a:pt x="270729" y="269468"/>
                  </a:lnTo>
                  <a:lnTo>
                    <a:pt x="273271" y="269468"/>
                  </a:lnTo>
                  <a:lnTo>
                    <a:pt x="275813" y="269468"/>
                  </a:lnTo>
                  <a:lnTo>
                    <a:pt x="278355" y="269468"/>
                  </a:lnTo>
                  <a:lnTo>
                    <a:pt x="280897" y="269468"/>
                  </a:lnTo>
                  <a:lnTo>
                    <a:pt x="285981" y="269468"/>
                  </a:lnTo>
                  <a:lnTo>
                    <a:pt x="288523" y="269468"/>
                  </a:lnTo>
                  <a:lnTo>
                    <a:pt x="293607" y="269468"/>
                  </a:lnTo>
                  <a:lnTo>
                    <a:pt x="296150" y="272010"/>
                  </a:lnTo>
                  <a:lnTo>
                    <a:pt x="301234" y="269468"/>
                  </a:lnTo>
                  <a:lnTo>
                    <a:pt x="303776" y="269468"/>
                  </a:lnTo>
                  <a:lnTo>
                    <a:pt x="308860" y="269468"/>
                  </a:lnTo>
                  <a:lnTo>
                    <a:pt x="311402" y="269468"/>
                  </a:lnTo>
                  <a:lnTo>
                    <a:pt x="313944" y="266926"/>
                  </a:lnTo>
                  <a:lnTo>
                    <a:pt x="319028" y="264384"/>
                  </a:lnTo>
                  <a:lnTo>
                    <a:pt x="321570" y="264384"/>
                  </a:lnTo>
                  <a:lnTo>
                    <a:pt x="321570" y="261842"/>
                  </a:lnTo>
                  <a:lnTo>
                    <a:pt x="324112" y="261842"/>
                  </a:lnTo>
                  <a:lnTo>
                    <a:pt x="326654" y="259300"/>
                  </a:lnTo>
                  <a:lnTo>
                    <a:pt x="331738" y="256757"/>
                  </a:lnTo>
                  <a:lnTo>
                    <a:pt x="334280" y="254215"/>
                  </a:lnTo>
                  <a:lnTo>
                    <a:pt x="336822" y="251673"/>
                  </a:lnTo>
                  <a:lnTo>
                    <a:pt x="339364" y="249131"/>
                  </a:lnTo>
                  <a:lnTo>
                    <a:pt x="341906" y="246589"/>
                  </a:lnTo>
                  <a:lnTo>
                    <a:pt x="344448" y="246589"/>
                  </a:lnTo>
                  <a:lnTo>
                    <a:pt x="346991" y="246589"/>
                  </a:lnTo>
                  <a:lnTo>
                    <a:pt x="346991" y="244047"/>
                  </a:lnTo>
                  <a:lnTo>
                    <a:pt x="349533" y="244047"/>
                  </a:lnTo>
                  <a:lnTo>
                    <a:pt x="352075" y="241504"/>
                  </a:lnTo>
                  <a:lnTo>
                    <a:pt x="352075" y="238962"/>
                  </a:lnTo>
                  <a:lnTo>
                    <a:pt x="352075" y="236421"/>
                  </a:lnTo>
                  <a:lnTo>
                    <a:pt x="354617" y="233878"/>
                  </a:lnTo>
                  <a:lnTo>
                    <a:pt x="357159" y="231336"/>
                  </a:lnTo>
                  <a:lnTo>
                    <a:pt x="362243" y="228794"/>
                  </a:lnTo>
                  <a:lnTo>
                    <a:pt x="364785" y="226251"/>
                  </a:lnTo>
                  <a:lnTo>
                    <a:pt x="367327" y="223710"/>
                  </a:lnTo>
                  <a:lnTo>
                    <a:pt x="369869" y="221167"/>
                  </a:lnTo>
                  <a:lnTo>
                    <a:pt x="369869" y="218625"/>
                  </a:lnTo>
                  <a:lnTo>
                    <a:pt x="372411" y="218625"/>
                  </a:lnTo>
                  <a:lnTo>
                    <a:pt x="372411" y="216083"/>
                  </a:lnTo>
                  <a:lnTo>
                    <a:pt x="374953" y="213541"/>
                  </a:lnTo>
                  <a:lnTo>
                    <a:pt x="374953" y="210999"/>
                  </a:lnTo>
                  <a:lnTo>
                    <a:pt x="377495" y="208457"/>
                  </a:lnTo>
                  <a:lnTo>
                    <a:pt x="377495" y="205914"/>
                  </a:lnTo>
                  <a:lnTo>
                    <a:pt x="380037" y="205914"/>
                  </a:lnTo>
                  <a:lnTo>
                    <a:pt x="380037" y="203372"/>
                  </a:lnTo>
                  <a:lnTo>
                    <a:pt x="382579" y="203372"/>
                  </a:lnTo>
                  <a:lnTo>
                    <a:pt x="382579" y="198288"/>
                  </a:lnTo>
                  <a:lnTo>
                    <a:pt x="385122" y="195746"/>
                  </a:lnTo>
                  <a:lnTo>
                    <a:pt x="387664" y="193204"/>
                  </a:lnTo>
                  <a:lnTo>
                    <a:pt x="390206" y="190661"/>
                  </a:lnTo>
                  <a:lnTo>
                    <a:pt x="390206" y="188119"/>
                  </a:lnTo>
                  <a:lnTo>
                    <a:pt x="392748" y="185578"/>
                  </a:lnTo>
                  <a:lnTo>
                    <a:pt x="395290" y="180493"/>
                  </a:lnTo>
                  <a:lnTo>
                    <a:pt x="397832" y="177951"/>
                  </a:lnTo>
                  <a:lnTo>
                    <a:pt x="400374" y="175408"/>
                  </a:lnTo>
                  <a:lnTo>
                    <a:pt x="400374" y="172867"/>
                  </a:lnTo>
                  <a:lnTo>
                    <a:pt x="402916" y="172867"/>
                  </a:lnTo>
                  <a:lnTo>
                    <a:pt x="405458" y="170324"/>
                  </a:lnTo>
                  <a:lnTo>
                    <a:pt x="405458" y="180493"/>
                  </a:lnTo>
                  <a:lnTo>
                    <a:pt x="408000" y="180493"/>
                  </a:lnTo>
                  <a:lnTo>
                    <a:pt x="410542" y="177951"/>
                  </a:lnTo>
                  <a:lnTo>
                    <a:pt x="413084" y="175408"/>
                  </a:lnTo>
                  <a:lnTo>
                    <a:pt x="413084" y="172867"/>
                  </a:lnTo>
                  <a:lnTo>
                    <a:pt x="415626" y="172867"/>
                  </a:lnTo>
                  <a:lnTo>
                    <a:pt x="418168" y="170324"/>
                  </a:lnTo>
                  <a:lnTo>
                    <a:pt x="418168" y="167782"/>
                  </a:lnTo>
                  <a:lnTo>
                    <a:pt x="420710" y="167782"/>
                  </a:lnTo>
                  <a:lnTo>
                    <a:pt x="423252" y="165240"/>
                  </a:lnTo>
                  <a:lnTo>
                    <a:pt x="428336" y="162698"/>
                  </a:lnTo>
                  <a:lnTo>
                    <a:pt x="430878" y="162698"/>
                  </a:lnTo>
                  <a:lnTo>
                    <a:pt x="433420" y="160156"/>
                  </a:lnTo>
                  <a:lnTo>
                    <a:pt x="435963" y="160156"/>
                  </a:lnTo>
                  <a:lnTo>
                    <a:pt x="438505" y="157614"/>
                  </a:lnTo>
                  <a:lnTo>
                    <a:pt x="441047" y="157614"/>
                  </a:lnTo>
                  <a:lnTo>
                    <a:pt x="443589" y="157614"/>
                  </a:lnTo>
                  <a:lnTo>
                    <a:pt x="443589" y="160156"/>
                  </a:lnTo>
                  <a:lnTo>
                    <a:pt x="446131" y="162698"/>
                  </a:lnTo>
                  <a:lnTo>
                    <a:pt x="448673" y="162698"/>
                  </a:lnTo>
                  <a:lnTo>
                    <a:pt x="451215" y="162698"/>
                  </a:lnTo>
                  <a:lnTo>
                    <a:pt x="453757" y="160156"/>
                  </a:lnTo>
                  <a:lnTo>
                    <a:pt x="456299" y="160156"/>
                  </a:lnTo>
                  <a:lnTo>
                    <a:pt x="458841" y="160156"/>
                  </a:lnTo>
                  <a:lnTo>
                    <a:pt x="461383" y="160156"/>
                  </a:lnTo>
                  <a:lnTo>
                    <a:pt x="466467" y="160156"/>
                  </a:lnTo>
                  <a:lnTo>
                    <a:pt x="469009" y="160156"/>
                  </a:lnTo>
                  <a:lnTo>
                    <a:pt x="471551" y="157614"/>
                  </a:lnTo>
                  <a:lnTo>
                    <a:pt x="474093" y="160156"/>
                  </a:lnTo>
                  <a:lnTo>
                    <a:pt x="476636" y="160156"/>
                  </a:lnTo>
                  <a:lnTo>
                    <a:pt x="479178" y="162698"/>
                  </a:lnTo>
                  <a:lnTo>
                    <a:pt x="481720" y="165240"/>
                  </a:lnTo>
                  <a:lnTo>
                    <a:pt x="484262" y="167782"/>
                  </a:lnTo>
                  <a:lnTo>
                    <a:pt x="486804" y="170324"/>
                  </a:lnTo>
                  <a:lnTo>
                    <a:pt x="486804" y="172867"/>
                  </a:lnTo>
                  <a:lnTo>
                    <a:pt x="489346" y="175408"/>
                  </a:lnTo>
                  <a:lnTo>
                    <a:pt x="489346" y="177951"/>
                  </a:lnTo>
                  <a:lnTo>
                    <a:pt x="491888" y="180493"/>
                  </a:lnTo>
                  <a:lnTo>
                    <a:pt x="491888" y="183035"/>
                  </a:lnTo>
                  <a:lnTo>
                    <a:pt x="494430" y="188119"/>
                  </a:lnTo>
                  <a:lnTo>
                    <a:pt x="494430" y="190661"/>
                  </a:lnTo>
                  <a:lnTo>
                    <a:pt x="494430" y="193204"/>
                  </a:lnTo>
                  <a:lnTo>
                    <a:pt x="494430" y="198288"/>
                  </a:lnTo>
                  <a:lnTo>
                    <a:pt x="494430" y="200830"/>
                  </a:lnTo>
                  <a:lnTo>
                    <a:pt x="494430" y="203372"/>
                  </a:lnTo>
                  <a:lnTo>
                    <a:pt x="494430" y="205914"/>
                  </a:lnTo>
                  <a:lnTo>
                    <a:pt x="494430" y="208457"/>
                  </a:lnTo>
                  <a:lnTo>
                    <a:pt x="494430" y="210999"/>
                  </a:lnTo>
                  <a:lnTo>
                    <a:pt x="494430" y="213541"/>
                  </a:lnTo>
                  <a:lnTo>
                    <a:pt x="494430" y="218625"/>
                  </a:lnTo>
                  <a:lnTo>
                    <a:pt x="491888" y="218625"/>
                  </a:lnTo>
                  <a:lnTo>
                    <a:pt x="494430" y="221167"/>
                  </a:lnTo>
                  <a:lnTo>
                    <a:pt x="494430" y="223710"/>
                  </a:lnTo>
                  <a:lnTo>
                    <a:pt x="494430" y="226251"/>
                  </a:lnTo>
                  <a:lnTo>
                    <a:pt x="491888" y="226251"/>
                  </a:lnTo>
                  <a:lnTo>
                    <a:pt x="491888" y="228794"/>
                  </a:lnTo>
                  <a:lnTo>
                    <a:pt x="489346" y="228794"/>
                  </a:lnTo>
                  <a:lnTo>
                    <a:pt x="489346" y="231336"/>
                  </a:lnTo>
                  <a:lnTo>
                    <a:pt x="486804" y="233878"/>
                  </a:lnTo>
                  <a:lnTo>
                    <a:pt x="484262" y="236421"/>
                  </a:lnTo>
                  <a:lnTo>
                    <a:pt x="484262" y="238962"/>
                  </a:lnTo>
                  <a:lnTo>
                    <a:pt x="486804" y="241504"/>
                  </a:lnTo>
                  <a:lnTo>
                    <a:pt x="486804" y="244047"/>
                  </a:lnTo>
                  <a:lnTo>
                    <a:pt x="489346" y="244047"/>
                  </a:lnTo>
                  <a:lnTo>
                    <a:pt x="489346" y="246589"/>
                  </a:lnTo>
                  <a:lnTo>
                    <a:pt x="491888" y="249131"/>
                  </a:lnTo>
                  <a:lnTo>
                    <a:pt x="494430" y="251673"/>
                  </a:lnTo>
                  <a:lnTo>
                    <a:pt x="496972" y="254215"/>
                  </a:lnTo>
                  <a:lnTo>
                    <a:pt x="496972" y="256757"/>
                  </a:lnTo>
                  <a:lnTo>
                    <a:pt x="499514" y="256757"/>
                  </a:lnTo>
                  <a:lnTo>
                    <a:pt x="499514" y="259300"/>
                  </a:lnTo>
                  <a:lnTo>
                    <a:pt x="502056" y="259300"/>
                  </a:lnTo>
                  <a:lnTo>
                    <a:pt x="502056" y="261842"/>
                  </a:lnTo>
                  <a:lnTo>
                    <a:pt x="502056" y="264384"/>
                  </a:lnTo>
                  <a:lnTo>
                    <a:pt x="504598" y="266926"/>
                  </a:lnTo>
                  <a:lnTo>
                    <a:pt x="507140" y="269468"/>
                  </a:lnTo>
                  <a:lnTo>
                    <a:pt x="507140" y="272010"/>
                  </a:lnTo>
                  <a:lnTo>
                    <a:pt x="507140" y="274553"/>
                  </a:lnTo>
                  <a:lnTo>
                    <a:pt x="509682" y="277094"/>
                  </a:lnTo>
                  <a:lnTo>
                    <a:pt x="509682" y="279637"/>
                  </a:lnTo>
                  <a:lnTo>
                    <a:pt x="509682" y="282179"/>
                  </a:lnTo>
                  <a:lnTo>
                    <a:pt x="509682" y="284721"/>
                  </a:lnTo>
                  <a:lnTo>
                    <a:pt x="512224" y="287264"/>
                  </a:lnTo>
                  <a:lnTo>
                    <a:pt x="512224" y="289805"/>
                  </a:lnTo>
                  <a:lnTo>
                    <a:pt x="512224" y="292347"/>
                  </a:lnTo>
                  <a:lnTo>
                    <a:pt x="512224" y="297432"/>
                  </a:lnTo>
                  <a:lnTo>
                    <a:pt x="512224" y="299974"/>
                  </a:lnTo>
                  <a:lnTo>
                    <a:pt x="514766" y="299974"/>
                  </a:lnTo>
                  <a:lnTo>
                    <a:pt x="514766" y="302516"/>
                  </a:lnTo>
                  <a:lnTo>
                    <a:pt x="514766" y="305058"/>
                  </a:lnTo>
                  <a:lnTo>
                    <a:pt x="514766" y="307600"/>
                  </a:lnTo>
                  <a:lnTo>
                    <a:pt x="514766" y="310143"/>
                  </a:lnTo>
                  <a:lnTo>
                    <a:pt x="514766" y="312685"/>
                  </a:lnTo>
                  <a:lnTo>
                    <a:pt x="517308" y="312685"/>
                  </a:lnTo>
                  <a:lnTo>
                    <a:pt x="517308" y="315227"/>
                  </a:lnTo>
                  <a:lnTo>
                    <a:pt x="519850" y="315227"/>
                  </a:lnTo>
                  <a:lnTo>
                    <a:pt x="524935" y="317769"/>
                  </a:lnTo>
                  <a:lnTo>
                    <a:pt x="527477" y="320311"/>
                  </a:lnTo>
                  <a:lnTo>
                    <a:pt x="530019" y="320311"/>
                  </a:lnTo>
                  <a:lnTo>
                    <a:pt x="530019" y="322854"/>
                  </a:lnTo>
                  <a:lnTo>
                    <a:pt x="532561" y="322854"/>
                  </a:lnTo>
                  <a:lnTo>
                    <a:pt x="535103" y="322854"/>
                  </a:lnTo>
                  <a:lnTo>
                    <a:pt x="537645" y="325396"/>
                  </a:lnTo>
                  <a:lnTo>
                    <a:pt x="540187" y="325396"/>
                  </a:lnTo>
                  <a:lnTo>
                    <a:pt x="545271" y="327937"/>
                  </a:lnTo>
                  <a:lnTo>
                    <a:pt x="547813" y="330480"/>
                  </a:lnTo>
                  <a:lnTo>
                    <a:pt x="550355" y="333022"/>
                  </a:lnTo>
                  <a:lnTo>
                    <a:pt x="552897" y="333022"/>
                  </a:lnTo>
                  <a:lnTo>
                    <a:pt x="555439" y="335564"/>
                  </a:lnTo>
                  <a:lnTo>
                    <a:pt x="557981" y="335564"/>
                  </a:lnTo>
                  <a:lnTo>
                    <a:pt x="560523" y="338107"/>
                  </a:lnTo>
                  <a:lnTo>
                    <a:pt x="563065" y="338107"/>
                  </a:lnTo>
                  <a:lnTo>
                    <a:pt x="568150" y="340648"/>
                  </a:lnTo>
                  <a:lnTo>
                    <a:pt x="570692" y="340648"/>
                  </a:lnTo>
                  <a:lnTo>
                    <a:pt x="573234" y="340648"/>
                  </a:lnTo>
                  <a:lnTo>
                    <a:pt x="575776" y="340648"/>
                  </a:lnTo>
                  <a:lnTo>
                    <a:pt x="578318" y="343190"/>
                  </a:lnTo>
                  <a:lnTo>
                    <a:pt x="583402" y="343190"/>
                  </a:lnTo>
                  <a:lnTo>
                    <a:pt x="585944" y="343190"/>
                  </a:lnTo>
                  <a:lnTo>
                    <a:pt x="591028" y="343190"/>
                  </a:lnTo>
                  <a:lnTo>
                    <a:pt x="593570" y="343190"/>
                  </a:lnTo>
                  <a:lnTo>
                    <a:pt x="598654" y="343190"/>
                  </a:lnTo>
                  <a:lnTo>
                    <a:pt x="601196" y="345733"/>
                  </a:lnTo>
                  <a:lnTo>
                    <a:pt x="606280" y="345733"/>
                  </a:lnTo>
                  <a:lnTo>
                    <a:pt x="608822" y="345733"/>
                  </a:lnTo>
                  <a:lnTo>
                    <a:pt x="613907" y="343190"/>
                  </a:lnTo>
                  <a:lnTo>
                    <a:pt x="616449" y="343190"/>
                  </a:lnTo>
                  <a:lnTo>
                    <a:pt x="621533" y="343190"/>
                  </a:lnTo>
                  <a:lnTo>
                    <a:pt x="624075" y="343190"/>
                  </a:lnTo>
                  <a:lnTo>
                    <a:pt x="629159" y="340648"/>
                  </a:lnTo>
                  <a:lnTo>
                    <a:pt x="631701" y="340648"/>
                  </a:lnTo>
                  <a:lnTo>
                    <a:pt x="634243" y="338107"/>
                  </a:lnTo>
                  <a:lnTo>
                    <a:pt x="636785" y="338107"/>
                  </a:lnTo>
                  <a:lnTo>
                    <a:pt x="639327" y="338107"/>
                  </a:lnTo>
                  <a:lnTo>
                    <a:pt x="641869" y="335564"/>
                  </a:lnTo>
                  <a:lnTo>
                    <a:pt x="644411" y="335564"/>
                  </a:lnTo>
                  <a:lnTo>
                    <a:pt x="646953" y="335564"/>
                  </a:lnTo>
                  <a:lnTo>
                    <a:pt x="649495" y="333022"/>
                  </a:lnTo>
                  <a:lnTo>
                    <a:pt x="652037" y="333022"/>
                  </a:lnTo>
                  <a:lnTo>
                    <a:pt x="652037" y="330480"/>
                  </a:lnTo>
                  <a:lnTo>
                    <a:pt x="657121" y="330480"/>
                  </a:lnTo>
                  <a:lnTo>
                    <a:pt x="659663" y="327937"/>
                  </a:lnTo>
                  <a:lnTo>
                    <a:pt x="664748" y="327937"/>
                  </a:lnTo>
                  <a:lnTo>
                    <a:pt x="667290" y="325396"/>
                  </a:lnTo>
                  <a:lnTo>
                    <a:pt x="669832" y="322854"/>
                  </a:lnTo>
                  <a:lnTo>
                    <a:pt x="672374" y="322854"/>
                  </a:lnTo>
                  <a:lnTo>
                    <a:pt x="672374" y="307600"/>
                  </a:lnTo>
                  <a:lnTo>
                    <a:pt x="677458" y="307600"/>
                  </a:lnTo>
                  <a:lnTo>
                    <a:pt x="680000" y="305058"/>
                  </a:lnTo>
                  <a:lnTo>
                    <a:pt x="682542" y="302516"/>
                  </a:lnTo>
                  <a:lnTo>
                    <a:pt x="687626" y="302516"/>
                  </a:lnTo>
                  <a:lnTo>
                    <a:pt x="687626" y="299974"/>
                  </a:lnTo>
                  <a:lnTo>
                    <a:pt x="690168" y="299974"/>
                  </a:lnTo>
                  <a:lnTo>
                    <a:pt x="692710" y="297432"/>
                  </a:lnTo>
                  <a:lnTo>
                    <a:pt x="695252" y="297432"/>
                  </a:lnTo>
                  <a:lnTo>
                    <a:pt x="695252" y="294890"/>
                  </a:lnTo>
                  <a:lnTo>
                    <a:pt x="700336" y="294890"/>
                  </a:lnTo>
                  <a:lnTo>
                    <a:pt x="700336" y="292347"/>
                  </a:lnTo>
                  <a:lnTo>
                    <a:pt x="702879" y="292347"/>
                  </a:lnTo>
                  <a:lnTo>
                    <a:pt x="705421" y="292347"/>
                  </a:lnTo>
                  <a:lnTo>
                    <a:pt x="707963" y="292347"/>
                  </a:lnTo>
                  <a:lnTo>
                    <a:pt x="710505" y="292347"/>
                  </a:lnTo>
                  <a:lnTo>
                    <a:pt x="713047" y="292347"/>
                  </a:lnTo>
                  <a:lnTo>
                    <a:pt x="715589" y="292347"/>
                  </a:lnTo>
                  <a:lnTo>
                    <a:pt x="718131" y="289805"/>
                  </a:lnTo>
                  <a:lnTo>
                    <a:pt x="720673" y="287264"/>
                  </a:lnTo>
                  <a:lnTo>
                    <a:pt x="723215" y="284721"/>
                  </a:lnTo>
                  <a:lnTo>
                    <a:pt x="725757" y="282179"/>
                  </a:lnTo>
                  <a:lnTo>
                    <a:pt x="728299" y="279637"/>
                  </a:lnTo>
                  <a:lnTo>
                    <a:pt x="730841" y="277094"/>
                  </a:lnTo>
                  <a:lnTo>
                    <a:pt x="735925" y="277094"/>
                  </a:lnTo>
                  <a:lnTo>
                    <a:pt x="738467" y="277094"/>
                  </a:lnTo>
                  <a:lnTo>
                    <a:pt x="743551" y="274553"/>
                  </a:lnTo>
                  <a:lnTo>
                    <a:pt x="746093" y="274553"/>
                  </a:lnTo>
                  <a:lnTo>
                    <a:pt x="748635" y="272010"/>
                  </a:lnTo>
                  <a:lnTo>
                    <a:pt x="751177" y="272010"/>
                  </a:lnTo>
                  <a:lnTo>
                    <a:pt x="753720" y="269468"/>
                  </a:lnTo>
                  <a:lnTo>
                    <a:pt x="756262" y="266926"/>
                  </a:lnTo>
                  <a:lnTo>
                    <a:pt x="758804" y="264384"/>
                  </a:lnTo>
                  <a:lnTo>
                    <a:pt x="761346" y="261842"/>
                  </a:lnTo>
                  <a:lnTo>
                    <a:pt x="763888" y="259300"/>
                  </a:lnTo>
                  <a:lnTo>
                    <a:pt x="766430" y="256757"/>
                  </a:lnTo>
                  <a:lnTo>
                    <a:pt x="768972" y="254215"/>
                  </a:lnTo>
                  <a:lnTo>
                    <a:pt x="771514" y="251673"/>
                  </a:lnTo>
                  <a:lnTo>
                    <a:pt x="774056" y="251673"/>
                  </a:lnTo>
                  <a:lnTo>
                    <a:pt x="774056" y="249131"/>
                  </a:lnTo>
                  <a:lnTo>
                    <a:pt x="776598" y="246589"/>
                  </a:lnTo>
                  <a:lnTo>
                    <a:pt x="781682" y="246589"/>
                  </a:lnTo>
                  <a:lnTo>
                    <a:pt x="781682" y="244047"/>
                  </a:lnTo>
                  <a:lnTo>
                    <a:pt x="784224" y="244047"/>
                  </a:lnTo>
                  <a:lnTo>
                    <a:pt x="786766" y="241504"/>
                  </a:lnTo>
                  <a:lnTo>
                    <a:pt x="791851" y="241504"/>
                  </a:lnTo>
                  <a:lnTo>
                    <a:pt x="794393" y="238962"/>
                  </a:lnTo>
                  <a:lnTo>
                    <a:pt x="796935" y="236421"/>
                  </a:lnTo>
                  <a:lnTo>
                    <a:pt x="799477" y="236421"/>
                  </a:lnTo>
                  <a:lnTo>
                    <a:pt x="799477" y="233878"/>
                  </a:lnTo>
                  <a:lnTo>
                    <a:pt x="804561" y="231336"/>
                  </a:lnTo>
                  <a:lnTo>
                    <a:pt x="807103" y="231336"/>
                  </a:lnTo>
                  <a:lnTo>
                    <a:pt x="809645" y="228794"/>
                  </a:lnTo>
                  <a:lnTo>
                    <a:pt x="812187" y="226251"/>
                  </a:lnTo>
                  <a:lnTo>
                    <a:pt x="814729" y="223710"/>
                  </a:lnTo>
                  <a:lnTo>
                    <a:pt x="814729" y="221167"/>
                  </a:lnTo>
                  <a:lnTo>
                    <a:pt x="817271" y="221167"/>
                  </a:lnTo>
                  <a:lnTo>
                    <a:pt x="819813" y="218625"/>
                  </a:lnTo>
                  <a:lnTo>
                    <a:pt x="819813" y="216083"/>
                  </a:lnTo>
                  <a:lnTo>
                    <a:pt x="822355" y="216083"/>
                  </a:lnTo>
                  <a:lnTo>
                    <a:pt x="824897" y="213541"/>
                  </a:lnTo>
                  <a:lnTo>
                    <a:pt x="827439" y="210999"/>
                  </a:lnTo>
                  <a:lnTo>
                    <a:pt x="829981" y="210999"/>
                  </a:lnTo>
                  <a:lnTo>
                    <a:pt x="832523" y="208457"/>
                  </a:lnTo>
                  <a:lnTo>
                    <a:pt x="835065" y="208457"/>
                  </a:lnTo>
                  <a:lnTo>
                    <a:pt x="840149" y="205914"/>
                  </a:lnTo>
                  <a:lnTo>
                    <a:pt x="842692" y="205914"/>
                  </a:lnTo>
                  <a:lnTo>
                    <a:pt x="845234" y="203372"/>
                  </a:lnTo>
                  <a:lnTo>
                    <a:pt x="850318" y="200830"/>
                  </a:lnTo>
                  <a:lnTo>
                    <a:pt x="852860" y="200830"/>
                  </a:lnTo>
                  <a:lnTo>
                    <a:pt x="855402" y="198288"/>
                  </a:lnTo>
                  <a:lnTo>
                    <a:pt x="857944" y="195746"/>
                  </a:lnTo>
                  <a:lnTo>
                    <a:pt x="860486" y="193204"/>
                  </a:lnTo>
                  <a:lnTo>
                    <a:pt x="863028" y="193204"/>
                  </a:lnTo>
                  <a:lnTo>
                    <a:pt x="863028" y="190661"/>
                  </a:lnTo>
                  <a:lnTo>
                    <a:pt x="865570" y="188119"/>
                  </a:lnTo>
                  <a:lnTo>
                    <a:pt x="868112" y="185578"/>
                  </a:lnTo>
                  <a:lnTo>
                    <a:pt x="868112" y="183035"/>
                  </a:lnTo>
                  <a:lnTo>
                    <a:pt x="870654" y="180493"/>
                  </a:lnTo>
                  <a:lnTo>
                    <a:pt x="873196" y="177951"/>
                  </a:lnTo>
                  <a:lnTo>
                    <a:pt x="875738" y="175408"/>
                  </a:lnTo>
                  <a:lnTo>
                    <a:pt x="878280" y="170324"/>
                  </a:lnTo>
                  <a:lnTo>
                    <a:pt x="878280" y="180493"/>
                  </a:lnTo>
                  <a:lnTo>
                    <a:pt x="878280" y="177951"/>
                  </a:lnTo>
                  <a:lnTo>
                    <a:pt x="878280" y="175408"/>
                  </a:lnTo>
                  <a:lnTo>
                    <a:pt x="880822" y="170324"/>
                  </a:lnTo>
                  <a:lnTo>
                    <a:pt x="880822" y="165240"/>
                  </a:lnTo>
                  <a:lnTo>
                    <a:pt x="880822" y="160156"/>
                  </a:lnTo>
                  <a:lnTo>
                    <a:pt x="878280" y="157614"/>
                  </a:lnTo>
                  <a:lnTo>
                    <a:pt x="878280" y="155071"/>
                  </a:lnTo>
                  <a:lnTo>
                    <a:pt x="878280" y="155071"/>
                  </a:lnTo>
                  <a:lnTo>
                    <a:pt x="878280" y="152529"/>
                  </a:lnTo>
                  <a:lnTo>
                    <a:pt x="878280" y="149987"/>
                  </a:lnTo>
                  <a:lnTo>
                    <a:pt x="878280" y="147445"/>
                  </a:lnTo>
                  <a:lnTo>
                    <a:pt x="878280" y="144903"/>
                  </a:lnTo>
                  <a:lnTo>
                    <a:pt x="878280" y="139818"/>
                  </a:lnTo>
                  <a:lnTo>
                    <a:pt x="878280" y="137276"/>
                  </a:lnTo>
                  <a:lnTo>
                    <a:pt x="878280" y="134734"/>
                  </a:lnTo>
                  <a:lnTo>
                    <a:pt x="878280" y="129650"/>
                  </a:lnTo>
                  <a:lnTo>
                    <a:pt x="878280" y="129650"/>
                  </a:lnTo>
                  <a:lnTo>
                    <a:pt x="880822" y="127108"/>
                  </a:lnTo>
                  <a:lnTo>
                    <a:pt x="880822" y="124565"/>
                  </a:lnTo>
                  <a:lnTo>
                    <a:pt x="883364" y="124565"/>
                  </a:lnTo>
                  <a:lnTo>
                    <a:pt x="888449" y="124565"/>
                  </a:lnTo>
                  <a:lnTo>
                    <a:pt x="890991" y="124565"/>
                  </a:lnTo>
                  <a:lnTo>
                    <a:pt x="896075" y="129650"/>
                  </a:lnTo>
                  <a:lnTo>
                    <a:pt x="904972" y="132192"/>
                  </a:lnTo>
                  <a:lnTo>
                    <a:pt x="907514" y="134734"/>
                  </a:lnTo>
                  <a:lnTo>
                    <a:pt x="910056" y="137276"/>
                  </a:lnTo>
                  <a:lnTo>
                    <a:pt x="915140" y="139818"/>
                  </a:lnTo>
                  <a:lnTo>
                    <a:pt x="917682" y="142361"/>
                  </a:lnTo>
                  <a:lnTo>
                    <a:pt x="917682" y="144903"/>
                  </a:lnTo>
                  <a:lnTo>
                    <a:pt x="917682" y="147445"/>
                  </a:lnTo>
                  <a:lnTo>
                    <a:pt x="915140" y="149987"/>
                  </a:lnTo>
                  <a:lnTo>
                    <a:pt x="912598" y="149987"/>
                  </a:lnTo>
                  <a:lnTo>
                    <a:pt x="854131" y="149987"/>
                  </a:lnTo>
                  <a:lnTo>
                    <a:pt x="845234" y="141090"/>
                  </a:lnTo>
                  <a:lnTo>
                    <a:pt x="842692" y="141090"/>
                  </a:lnTo>
                  <a:lnTo>
                    <a:pt x="840149" y="136005"/>
                  </a:lnTo>
                  <a:lnTo>
                    <a:pt x="835065" y="133463"/>
                  </a:lnTo>
                  <a:lnTo>
                    <a:pt x="832523" y="133463"/>
                  </a:lnTo>
                  <a:lnTo>
                    <a:pt x="840149" y="138548"/>
                  </a:lnTo>
                  <a:lnTo>
                    <a:pt x="842692" y="141090"/>
                  </a:lnTo>
                  <a:lnTo>
                    <a:pt x="847776" y="146174"/>
                  </a:lnTo>
                  <a:lnTo>
                    <a:pt x="850318" y="148716"/>
                  </a:lnTo>
                  <a:lnTo>
                    <a:pt x="852860" y="151258"/>
                  </a:lnTo>
                  <a:lnTo>
                    <a:pt x="855402" y="153801"/>
                  </a:lnTo>
                  <a:lnTo>
                    <a:pt x="863028" y="153801"/>
                  </a:lnTo>
                  <a:lnTo>
                    <a:pt x="860486" y="156342"/>
                  </a:lnTo>
                  <a:lnTo>
                    <a:pt x="863028" y="158884"/>
                  </a:lnTo>
                  <a:lnTo>
                    <a:pt x="863028" y="161427"/>
                  </a:lnTo>
                  <a:lnTo>
                    <a:pt x="863028" y="163969"/>
                  </a:lnTo>
                  <a:lnTo>
                    <a:pt x="857944" y="161427"/>
                  </a:lnTo>
                  <a:lnTo>
                    <a:pt x="857944" y="163969"/>
                  </a:lnTo>
                  <a:lnTo>
                    <a:pt x="855402" y="166511"/>
                  </a:lnTo>
                  <a:lnTo>
                    <a:pt x="852860" y="163969"/>
                  </a:lnTo>
                  <a:lnTo>
                    <a:pt x="845234" y="157614"/>
                  </a:lnTo>
                  <a:lnTo>
                    <a:pt x="845234" y="160156"/>
                  </a:lnTo>
                  <a:lnTo>
                    <a:pt x="850318" y="165240"/>
                  </a:lnTo>
                  <a:lnTo>
                    <a:pt x="855402" y="167782"/>
                  </a:lnTo>
                  <a:lnTo>
                    <a:pt x="857944" y="170324"/>
                  </a:lnTo>
                  <a:lnTo>
                    <a:pt x="860486" y="172867"/>
                  </a:lnTo>
                  <a:lnTo>
                    <a:pt x="863028" y="172867"/>
                  </a:lnTo>
                  <a:lnTo>
                    <a:pt x="863028" y="175408"/>
                  </a:lnTo>
                  <a:lnTo>
                    <a:pt x="860486" y="177951"/>
                  </a:lnTo>
                  <a:lnTo>
                    <a:pt x="857944" y="177951"/>
                  </a:lnTo>
                  <a:lnTo>
                    <a:pt x="854131" y="177951"/>
                  </a:lnTo>
                  <a:lnTo>
                    <a:pt x="854131" y="175408"/>
                  </a:lnTo>
                  <a:lnTo>
                    <a:pt x="849047" y="172867"/>
                  </a:lnTo>
                  <a:lnTo>
                    <a:pt x="849047" y="170324"/>
                  </a:lnTo>
                  <a:lnTo>
                    <a:pt x="846505" y="170324"/>
                  </a:lnTo>
                  <a:lnTo>
                    <a:pt x="837607" y="165240"/>
                  </a:lnTo>
                  <a:lnTo>
                    <a:pt x="828710" y="165240"/>
                  </a:lnTo>
                  <a:lnTo>
                    <a:pt x="831252" y="165240"/>
                  </a:lnTo>
                  <a:lnTo>
                    <a:pt x="831252" y="167782"/>
                  </a:lnTo>
                  <a:lnTo>
                    <a:pt x="838879" y="167782"/>
                  </a:lnTo>
                  <a:lnTo>
                    <a:pt x="841421" y="170324"/>
                  </a:lnTo>
                  <a:lnTo>
                    <a:pt x="846505" y="170324"/>
                  </a:lnTo>
                  <a:lnTo>
                    <a:pt x="849047" y="170324"/>
                  </a:lnTo>
                  <a:lnTo>
                    <a:pt x="851589" y="175408"/>
                  </a:lnTo>
                  <a:lnTo>
                    <a:pt x="856673" y="180493"/>
                  </a:lnTo>
                  <a:lnTo>
                    <a:pt x="856673" y="183035"/>
                  </a:lnTo>
                  <a:lnTo>
                    <a:pt x="859215" y="183035"/>
                  </a:lnTo>
                  <a:lnTo>
                    <a:pt x="864299" y="180493"/>
                  </a:lnTo>
                  <a:lnTo>
                    <a:pt x="869383" y="180493"/>
                  </a:lnTo>
                  <a:lnTo>
                    <a:pt x="871925" y="180493"/>
                  </a:lnTo>
                  <a:lnTo>
                    <a:pt x="874467" y="180493"/>
                  </a:lnTo>
                  <a:lnTo>
                    <a:pt x="874467" y="183035"/>
                  </a:lnTo>
                  <a:lnTo>
                    <a:pt x="877009" y="188119"/>
                  </a:lnTo>
                  <a:lnTo>
                    <a:pt x="877009" y="190661"/>
                  </a:lnTo>
                  <a:lnTo>
                    <a:pt x="882093" y="207185"/>
                  </a:lnTo>
                  <a:lnTo>
                    <a:pt x="889720" y="218625"/>
                  </a:lnTo>
                  <a:lnTo>
                    <a:pt x="889720" y="221167"/>
                  </a:lnTo>
                  <a:lnTo>
                    <a:pt x="889720" y="218625"/>
                  </a:lnTo>
                  <a:lnTo>
                    <a:pt x="884635" y="212270"/>
                  </a:lnTo>
                  <a:lnTo>
                    <a:pt x="882093" y="205914"/>
                  </a:lnTo>
                  <a:lnTo>
                    <a:pt x="877009" y="197017"/>
                  </a:lnTo>
                  <a:lnTo>
                    <a:pt x="877009" y="194474"/>
                  </a:lnTo>
                  <a:lnTo>
                    <a:pt x="877009" y="191933"/>
                  </a:lnTo>
                  <a:lnTo>
                    <a:pt x="874467" y="191933"/>
                  </a:lnTo>
                  <a:lnTo>
                    <a:pt x="874467" y="194474"/>
                  </a:lnTo>
                  <a:lnTo>
                    <a:pt x="874467" y="199559"/>
                  </a:lnTo>
                  <a:lnTo>
                    <a:pt x="874467" y="202101"/>
                  </a:lnTo>
                  <a:lnTo>
                    <a:pt x="877009" y="202101"/>
                  </a:lnTo>
                  <a:lnTo>
                    <a:pt x="879551" y="207185"/>
                  </a:lnTo>
                  <a:lnTo>
                    <a:pt x="879551" y="212270"/>
                  </a:lnTo>
                  <a:lnTo>
                    <a:pt x="879551" y="209727"/>
                  </a:lnTo>
                  <a:lnTo>
                    <a:pt x="877009" y="209727"/>
                  </a:lnTo>
                  <a:lnTo>
                    <a:pt x="871925" y="209727"/>
                  </a:lnTo>
                  <a:lnTo>
                    <a:pt x="869383" y="207185"/>
                  </a:lnTo>
                  <a:lnTo>
                    <a:pt x="869383" y="209727"/>
                  </a:lnTo>
                  <a:lnTo>
                    <a:pt x="869383" y="212270"/>
                  </a:lnTo>
                  <a:lnTo>
                    <a:pt x="866841" y="212270"/>
                  </a:lnTo>
                  <a:lnTo>
                    <a:pt x="864299" y="209727"/>
                  </a:lnTo>
                  <a:lnTo>
                    <a:pt x="866841" y="212270"/>
                  </a:lnTo>
                  <a:lnTo>
                    <a:pt x="861757" y="212270"/>
                  </a:lnTo>
                  <a:lnTo>
                    <a:pt x="859215" y="212270"/>
                  </a:lnTo>
                  <a:lnTo>
                    <a:pt x="859215" y="214812"/>
                  </a:lnTo>
                  <a:lnTo>
                    <a:pt x="854131" y="205914"/>
                  </a:lnTo>
                  <a:lnTo>
                    <a:pt x="851589" y="205914"/>
                  </a:lnTo>
                  <a:lnTo>
                    <a:pt x="846505" y="203372"/>
                  </a:lnTo>
                  <a:lnTo>
                    <a:pt x="846505" y="200830"/>
                  </a:lnTo>
                  <a:lnTo>
                    <a:pt x="846505" y="198288"/>
                  </a:lnTo>
                  <a:lnTo>
                    <a:pt x="843963" y="200830"/>
                  </a:lnTo>
                  <a:lnTo>
                    <a:pt x="846505" y="205914"/>
                  </a:lnTo>
                  <a:lnTo>
                    <a:pt x="846505" y="208457"/>
                  </a:lnTo>
                  <a:lnTo>
                    <a:pt x="849047" y="208457"/>
                  </a:lnTo>
                  <a:lnTo>
                    <a:pt x="854131" y="208457"/>
                  </a:lnTo>
                  <a:lnTo>
                    <a:pt x="859215" y="208457"/>
                  </a:lnTo>
                  <a:lnTo>
                    <a:pt x="861757" y="208457"/>
                  </a:lnTo>
                  <a:lnTo>
                    <a:pt x="864299" y="205914"/>
                  </a:lnTo>
                  <a:lnTo>
                    <a:pt x="869383" y="208457"/>
                  </a:lnTo>
                  <a:lnTo>
                    <a:pt x="869383" y="210999"/>
                  </a:lnTo>
                  <a:lnTo>
                    <a:pt x="869383" y="213541"/>
                  </a:lnTo>
                  <a:lnTo>
                    <a:pt x="869383" y="218625"/>
                  </a:lnTo>
                  <a:lnTo>
                    <a:pt x="871925" y="216083"/>
                  </a:lnTo>
                  <a:lnTo>
                    <a:pt x="871925" y="210999"/>
                  </a:lnTo>
                  <a:lnTo>
                    <a:pt x="877009" y="208457"/>
                  </a:lnTo>
                  <a:lnTo>
                    <a:pt x="879551" y="208457"/>
                  </a:lnTo>
                  <a:lnTo>
                    <a:pt x="879551" y="210999"/>
                  </a:lnTo>
                  <a:lnTo>
                    <a:pt x="882093" y="216083"/>
                  </a:lnTo>
                  <a:lnTo>
                    <a:pt x="879551" y="218625"/>
                  </a:lnTo>
                  <a:lnTo>
                    <a:pt x="871925" y="224981"/>
                  </a:lnTo>
                  <a:lnTo>
                    <a:pt x="866841" y="230065"/>
                  </a:lnTo>
                  <a:lnTo>
                    <a:pt x="864299" y="230065"/>
                  </a:lnTo>
                  <a:lnTo>
                    <a:pt x="861757" y="230065"/>
                  </a:lnTo>
                  <a:lnTo>
                    <a:pt x="856673" y="227523"/>
                  </a:lnTo>
                  <a:lnTo>
                    <a:pt x="854131" y="227523"/>
                  </a:lnTo>
                  <a:lnTo>
                    <a:pt x="851589" y="224981"/>
                  </a:lnTo>
                  <a:lnTo>
                    <a:pt x="851589" y="222438"/>
                  </a:lnTo>
                  <a:lnTo>
                    <a:pt x="849047" y="222438"/>
                  </a:lnTo>
                  <a:lnTo>
                    <a:pt x="849047" y="224981"/>
                  </a:lnTo>
                  <a:lnTo>
                    <a:pt x="843963" y="227523"/>
                  </a:lnTo>
                  <a:lnTo>
                    <a:pt x="838879" y="224981"/>
                  </a:lnTo>
                  <a:lnTo>
                    <a:pt x="833794" y="222438"/>
                  </a:lnTo>
                  <a:lnTo>
                    <a:pt x="836336" y="224981"/>
                  </a:lnTo>
                  <a:lnTo>
                    <a:pt x="847776" y="230065"/>
                  </a:lnTo>
                  <a:lnTo>
                    <a:pt x="850318" y="232607"/>
                  </a:lnTo>
                  <a:lnTo>
                    <a:pt x="852860" y="232607"/>
                  </a:lnTo>
                  <a:lnTo>
                    <a:pt x="850318" y="235149"/>
                  </a:lnTo>
                  <a:lnTo>
                    <a:pt x="847776" y="237691"/>
                  </a:lnTo>
                  <a:lnTo>
                    <a:pt x="847776" y="240234"/>
                  </a:lnTo>
                  <a:lnTo>
                    <a:pt x="842692" y="245317"/>
                  </a:lnTo>
                  <a:lnTo>
                    <a:pt x="840149" y="242776"/>
                  </a:lnTo>
                  <a:lnTo>
                    <a:pt x="832523" y="237691"/>
                  </a:lnTo>
                  <a:lnTo>
                    <a:pt x="835065" y="242776"/>
                  </a:lnTo>
                  <a:lnTo>
                    <a:pt x="837607" y="245317"/>
                  </a:lnTo>
                  <a:lnTo>
                    <a:pt x="842692" y="245317"/>
                  </a:lnTo>
                  <a:lnTo>
                    <a:pt x="851589" y="245317"/>
                  </a:lnTo>
                  <a:lnTo>
                    <a:pt x="856673" y="245317"/>
                  </a:lnTo>
                  <a:lnTo>
                    <a:pt x="854131" y="250402"/>
                  </a:lnTo>
                  <a:lnTo>
                    <a:pt x="851589" y="252944"/>
                  </a:lnTo>
                  <a:lnTo>
                    <a:pt x="846505" y="252944"/>
                  </a:lnTo>
                  <a:lnTo>
                    <a:pt x="843963" y="252944"/>
                  </a:lnTo>
                  <a:lnTo>
                    <a:pt x="843963" y="255487"/>
                  </a:lnTo>
                  <a:lnTo>
                    <a:pt x="841421" y="255487"/>
                  </a:lnTo>
                  <a:lnTo>
                    <a:pt x="836336" y="255487"/>
                  </a:lnTo>
                  <a:lnTo>
                    <a:pt x="831252" y="255487"/>
                  </a:lnTo>
                  <a:lnTo>
                    <a:pt x="828710" y="255487"/>
                  </a:lnTo>
                  <a:lnTo>
                    <a:pt x="823626" y="258028"/>
                  </a:lnTo>
                  <a:lnTo>
                    <a:pt x="823626" y="260570"/>
                  </a:lnTo>
                  <a:lnTo>
                    <a:pt x="821084" y="258028"/>
                  </a:lnTo>
                  <a:lnTo>
                    <a:pt x="818542" y="255487"/>
                  </a:lnTo>
                  <a:lnTo>
                    <a:pt x="818542" y="260570"/>
                  </a:lnTo>
                  <a:lnTo>
                    <a:pt x="818542" y="263113"/>
                  </a:lnTo>
                  <a:lnTo>
                    <a:pt x="813458" y="265655"/>
                  </a:lnTo>
                  <a:lnTo>
                    <a:pt x="810916" y="268197"/>
                  </a:lnTo>
                  <a:lnTo>
                    <a:pt x="808374" y="270739"/>
                  </a:lnTo>
                  <a:lnTo>
                    <a:pt x="805832" y="270739"/>
                  </a:lnTo>
                  <a:lnTo>
                    <a:pt x="803290" y="277094"/>
                  </a:lnTo>
                  <a:lnTo>
                    <a:pt x="800748" y="279637"/>
                  </a:lnTo>
                  <a:lnTo>
                    <a:pt x="800748" y="284721"/>
                  </a:lnTo>
                  <a:lnTo>
                    <a:pt x="800748" y="282179"/>
                  </a:lnTo>
                  <a:lnTo>
                    <a:pt x="800748" y="279637"/>
                  </a:lnTo>
                  <a:lnTo>
                    <a:pt x="798206" y="274553"/>
                  </a:lnTo>
                  <a:lnTo>
                    <a:pt x="798206" y="280908"/>
                  </a:lnTo>
                  <a:lnTo>
                    <a:pt x="795663" y="283450"/>
                  </a:lnTo>
                  <a:lnTo>
                    <a:pt x="790579" y="283450"/>
                  </a:lnTo>
                  <a:lnTo>
                    <a:pt x="782953" y="285992"/>
                  </a:lnTo>
                  <a:lnTo>
                    <a:pt x="775327" y="291077"/>
                  </a:lnTo>
                  <a:lnTo>
                    <a:pt x="772785" y="293619"/>
                  </a:lnTo>
                  <a:lnTo>
                    <a:pt x="765159" y="302516"/>
                  </a:lnTo>
                  <a:lnTo>
                    <a:pt x="762617" y="308871"/>
                  </a:lnTo>
                  <a:lnTo>
                    <a:pt x="760075" y="306330"/>
                  </a:lnTo>
                  <a:lnTo>
                    <a:pt x="760075" y="303787"/>
                  </a:lnTo>
                  <a:lnTo>
                    <a:pt x="760075" y="301245"/>
                  </a:lnTo>
                  <a:lnTo>
                    <a:pt x="757533" y="306330"/>
                  </a:lnTo>
                  <a:lnTo>
                    <a:pt x="760075" y="311414"/>
                  </a:lnTo>
                  <a:lnTo>
                    <a:pt x="754991" y="316498"/>
                  </a:lnTo>
                  <a:lnTo>
                    <a:pt x="752449" y="316498"/>
                  </a:lnTo>
                  <a:lnTo>
                    <a:pt x="749907" y="319040"/>
                  </a:lnTo>
                  <a:lnTo>
                    <a:pt x="749907" y="321582"/>
                  </a:lnTo>
                  <a:lnTo>
                    <a:pt x="744822" y="324124"/>
                  </a:lnTo>
                  <a:lnTo>
                    <a:pt x="742280" y="326667"/>
                  </a:lnTo>
                  <a:lnTo>
                    <a:pt x="737196" y="326667"/>
                  </a:lnTo>
                  <a:lnTo>
                    <a:pt x="739738" y="329209"/>
                  </a:lnTo>
                  <a:lnTo>
                    <a:pt x="737196" y="331751"/>
                  </a:lnTo>
                  <a:lnTo>
                    <a:pt x="734654" y="334293"/>
                  </a:lnTo>
                  <a:lnTo>
                    <a:pt x="732112" y="334293"/>
                  </a:lnTo>
                  <a:lnTo>
                    <a:pt x="729570" y="334293"/>
                  </a:lnTo>
                  <a:lnTo>
                    <a:pt x="727028" y="334293"/>
                  </a:lnTo>
                  <a:lnTo>
                    <a:pt x="727028" y="336835"/>
                  </a:lnTo>
                  <a:lnTo>
                    <a:pt x="721944" y="336835"/>
                  </a:lnTo>
                  <a:lnTo>
                    <a:pt x="719402" y="336835"/>
                  </a:lnTo>
                  <a:lnTo>
                    <a:pt x="714318" y="336835"/>
                  </a:lnTo>
                  <a:lnTo>
                    <a:pt x="714318" y="336835"/>
                  </a:lnTo>
                  <a:lnTo>
                    <a:pt x="719402" y="339377"/>
                  </a:lnTo>
                  <a:lnTo>
                    <a:pt x="721944" y="341920"/>
                  </a:lnTo>
                  <a:lnTo>
                    <a:pt x="719402" y="344462"/>
                  </a:lnTo>
                  <a:lnTo>
                    <a:pt x="716860" y="347003"/>
                  </a:lnTo>
                  <a:lnTo>
                    <a:pt x="714318" y="344462"/>
                  </a:lnTo>
                  <a:lnTo>
                    <a:pt x="714318" y="341920"/>
                  </a:lnTo>
                  <a:lnTo>
                    <a:pt x="714318" y="344462"/>
                  </a:lnTo>
                  <a:lnTo>
                    <a:pt x="711776" y="344462"/>
                  </a:lnTo>
                  <a:lnTo>
                    <a:pt x="709234" y="339377"/>
                  </a:lnTo>
                  <a:lnTo>
                    <a:pt x="709234" y="344462"/>
                  </a:lnTo>
                  <a:lnTo>
                    <a:pt x="709234" y="347003"/>
                  </a:lnTo>
                  <a:lnTo>
                    <a:pt x="711776" y="347003"/>
                  </a:lnTo>
                  <a:lnTo>
                    <a:pt x="711776" y="349546"/>
                  </a:lnTo>
                  <a:lnTo>
                    <a:pt x="711776" y="352088"/>
                  </a:lnTo>
                  <a:lnTo>
                    <a:pt x="709234" y="352088"/>
                  </a:lnTo>
                  <a:lnTo>
                    <a:pt x="706691" y="354630"/>
                  </a:lnTo>
                  <a:lnTo>
                    <a:pt x="706691" y="357173"/>
                  </a:lnTo>
                  <a:lnTo>
                    <a:pt x="704149" y="359714"/>
                  </a:lnTo>
                  <a:lnTo>
                    <a:pt x="701607" y="362257"/>
                  </a:lnTo>
                  <a:lnTo>
                    <a:pt x="699065" y="362257"/>
                  </a:lnTo>
                  <a:lnTo>
                    <a:pt x="699065" y="364799"/>
                  </a:lnTo>
                  <a:lnTo>
                    <a:pt x="699065" y="367341"/>
                  </a:lnTo>
                  <a:lnTo>
                    <a:pt x="696523" y="367341"/>
                  </a:lnTo>
                  <a:lnTo>
                    <a:pt x="693981" y="369883"/>
                  </a:lnTo>
                  <a:lnTo>
                    <a:pt x="696523" y="372425"/>
                  </a:lnTo>
                  <a:lnTo>
                    <a:pt x="696523" y="374967"/>
                  </a:lnTo>
                  <a:lnTo>
                    <a:pt x="693981" y="374967"/>
                  </a:lnTo>
                  <a:lnTo>
                    <a:pt x="691439" y="377510"/>
                  </a:lnTo>
                  <a:lnTo>
                    <a:pt x="693981" y="377510"/>
                  </a:lnTo>
                  <a:lnTo>
                    <a:pt x="696523" y="377510"/>
                  </a:lnTo>
                  <a:lnTo>
                    <a:pt x="693981" y="380052"/>
                  </a:lnTo>
                  <a:lnTo>
                    <a:pt x="691439" y="382594"/>
                  </a:lnTo>
                  <a:lnTo>
                    <a:pt x="688897" y="385136"/>
                  </a:lnTo>
                  <a:lnTo>
                    <a:pt x="691439" y="387678"/>
                  </a:lnTo>
                  <a:lnTo>
                    <a:pt x="688897" y="392763"/>
                  </a:lnTo>
                  <a:lnTo>
                    <a:pt x="686355" y="392763"/>
                  </a:lnTo>
                  <a:lnTo>
                    <a:pt x="686355" y="390220"/>
                  </a:lnTo>
                  <a:lnTo>
                    <a:pt x="686355" y="392763"/>
                  </a:lnTo>
                  <a:lnTo>
                    <a:pt x="686355" y="395305"/>
                  </a:lnTo>
                  <a:lnTo>
                    <a:pt x="683813" y="397846"/>
                  </a:lnTo>
                  <a:lnTo>
                    <a:pt x="683813" y="402931"/>
                  </a:lnTo>
                  <a:lnTo>
                    <a:pt x="683813" y="408016"/>
                  </a:lnTo>
                  <a:lnTo>
                    <a:pt x="683813" y="410557"/>
                  </a:lnTo>
                  <a:lnTo>
                    <a:pt x="686355" y="413100"/>
                  </a:lnTo>
                  <a:lnTo>
                    <a:pt x="688897" y="427082"/>
                  </a:lnTo>
                  <a:lnTo>
                    <a:pt x="688897" y="432166"/>
                  </a:lnTo>
                  <a:lnTo>
                    <a:pt x="693981" y="446148"/>
                  </a:lnTo>
                  <a:lnTo>
                    <a:pt x="699065" y="457587"/>
                  </a:lnTo>
                  <a:lnTo>
                    <a:pt x="706691" y="474111"/>
                  </a:lnTo>
                  <a:lnTo>
                    <a:pt x="715589" y="493177"/>
                  </a:lnTo>
                  <a:lnTo>
                    <a:pt x="718131" y="495719"/>
                  </a:lnTo>
                  <a:lnTo>
                    <a:pt x="715589" y="498262"/>
                  </a:lnTo>
                  <a:lnTo>
                    <a:pt x="715589" y="500804"/>
                  </a:lnTo>
                  <a:lnTo>
                    <a:pt x="715589" y="505888"/>
                  </a:lnTo>
                  <a:lnTo>
                    <a:pt x="715589" y="508430"/>
                  </a:lnTo>
                  <a:lnTo>
                    <a:pt x="718131" y="513515"/>
                  </a:lnTo>
                  <a:lnTo>
                    <a:pt x="720673" y="519870"/>
                  </a:lnTo>
                  <a:lnTo>
                    <a:pt x="718131" y="517328"/>
                  </a:lnTo>
                  <a:lnTo>
                    <a:pt x="715589" y="508430"/>
                  </a:lnTo>
                  <a:lnTo>
                    <a:pt x="713047" y="503346"/>
                  </a:lnTo>
                  <a:lnTo>
                    <a:pt x="715589" y="496991"/>
                  </a:lnTo>
                  <a:lnTo>
                    <a:pt x="714318" y="496991"/>
                  </a:lnTo>
                  <a:lnTo>
                    <a:pt x="714318" y="499533"/>
                  </a:lnTo>
                  <a:lnTo>
                    <a:pt x="714318" y="502075"/>
                  </a:lnTo>
                  <a:lnTo>
                    <a:pt x="711776" y="504617"/>
                  </a:lnTo>
                  <a:lnTo>
                    <a:pt x="711776" y="499533"/>
                  </a:lnTo>
                  <a:lnTo>
                    <a:pt x="711776" y="496991"/>
                  </a:lnTo>
                  <a:lnTo>
                    <a:pt x="714318" y="494449"/>
                  </a:lnTo>
                  <a:lnTo>
                    <a:pt x="711776" y="491906"/>
                  </a:lnTo>
                  <a:lnTo>
                    <a:pt x="709234" y="491906"/>
                  </a:lnTo>
                  <a:lnTo>
                    <a:pt x="709234" y="489364"/>
                  </a:lnTo>
                  <a:lnTo>
                    <a:pt x="709234" y="472840"/>
                  </a:lnTo>
                  <a:lnTo>
                    <a:pt x="706691" y="472840"/>
                  </a:lnTo>
                  <a:lnTo>
                    <a:pt x="709234" y="477925"/>
                  </a:lnTo>
                  <a:lnTo>
                    <a:pt x="709234" y="480466"/>
                  </a:lnTo>
                  <a:lnTo>
                    <a:pt x="711776" y="486822"/>
                  </a:lnTo>
                  <a:lnTo>
                    <a:pt x="714318" y="491906"/>
                  </a:lnTo>
                  <a:lnTo>
                    <a:pt x="714318" y="494449"/>
                  </a:lnTo>
                  <a:lnTo>
                    <a:pt x="728299" y="533852"/>
                  </a:lnTo>
                  <a:lnTo>
                    <a:pt x="733383" y="538936"/>
                  </a:lnTo>
                  <a:lnTo>
                    <a:pt x="733383" y="541479"/>
                  </a:lnTo>
                  <a:lnTo>
                    <a:pt x="735925" y="547834"/>
                  </a:lnTo>
                  <a:lnTo>
                    <a:pt x="735925" y="556731"/>
                  </a:lnTo>
                  <a:lnTo>
                    <a:pt x="733383" y="575797"/>
                  </a:lnTo>
                  <a:lnTo>
                    <a:pt x="733383" y="587237"/>
                  </a:lnTo>
                  <a:lnTo>
                    <a:pt x="730841" y="584695"/>
                  </a:lnTo>
                  <a:lnTo>
                    <a:pt x="728299" y="589779"/>
                  </a:lnTo>
                  <a:lnTo>
                    <a:pt x="725757" y="594863"/>
                  </a:lnTo>
                  <a:lnTo>
                    <a:pt x="725757" y="603761"/>
                  </a:lnTo>
                  <a:lnTo>
                    <a:pt x="723215" y="606303"/>
                  </a:lnTo>
                  <a:lnTo>
                    <a:pt x="718131" y="611388"/>
                  </a:lnTo>
                  <a:lnTo>
                    <a:pt x="715589" y="611388"/>
                  </a:lnTo>
                  <a:lnTo>
                    <a:pt x="710505" y="613929"/>
                  </a:lnTo>
                  <a:lnTo>
                    <a:pt x="705421" y="613929"/>
                  </a:lnTo>
                  <a:lnTo>
                    <a:pt x="701607" y="613929"/>
                  </a:lnTo>
                  <a:lnTo>
                    <a:pt x="699065" y="613929"/>
                  </a:lnTo>
                  <a:lnTo>
                    <a:pt x="696523" y="611388"/>
                  </a:lnTo>
                  <a:lnTo>
                    <a:pt x="696523" y="608846"/>
                  </a:lnTo>
                  <a:lnTo>
                    <a:pt x="699065" y="606303"/>
                  </a:lnTo>
                  <a:lnTo>
                    <a:pt x="704149" y="611388"/>
                  </a:lnTo>
                  <a:lnTo>
                    <a:pt x="704149" y="608846"/>
                  </a:lnTo>
                  <a:lnTo>
                    <a:pt x="701607" y="606303"/>
                  </a:lnTo>
                  <a:lnTo>
                    <a:pt x="699065" y="606303"/>
                  </a:lnTo>
                  <a:lnTo>
                    <a:pt x="693981" y="597406"/>
                  </a:lnTo>
                  <a:lnTo>
                    <a:pt x="688897" y="591050"/>
                  </a:lnTo>
                  <a:lnTo>
                    <a:pt x="688897" y="588508"/>
                  </a:lnTo>
                  <a:lnTo>
                    <a:pt x="681271" y="585966"/>
                  </a:lnTo>
                  <a:lnTo>
                    <a:pt x="676187" y="580882"/>
                  </a:lnTo>
                  <a:lnTo>
                    <a:pt x="673645" y="574526"/>
                  </a:lnTo>
                  <a:lnTo>
                    <a:pt x="671103" y="565629"/>
                  </a:lnTo>
                  <a:lnTo>
                    <a:pt x="668561" y="563086"/>
                  </a:lnTo>
                  <a:lnTo>
                    <a:pt x="668561" y="558002"/>
                  </a:lnTo>
                  <a:lnTo>
                    <a:pt x="671103" y="552918"/>
                  </a:lnTo>
                  <a:lnTo>
                    <a:pt x="671103" y="555460"/>
                  </a:lnTo>
                  <a:lnTo>
                    <a:pt x="668561" y="555460"/>
                  </a:lnTo>
                  <a:lnTo>
                    <a:pt x="666019" y="560545"/>
                  </a:lnTo>
                  <a:lnTo>
                    <a:pt x="663477" y="560545"/>
                  </a:lnTo>
                  <a:lnTo>
                    <a:pt x="663477" y="554189"/>
                  </a:lnTo>
                  <a:lnTo>
                    <a:pt x="663477" y="547834"/>
                  </a:lnTo>
                  <a:lnTo>
                    <a:pt x="666019" y="545292"/>
                  </a:lnTo>
                  <a:lnTo>
                    <a:pt x="663477" y="545292"/>
                  </a:lnTo>
                  <a:lnTo>
                    <a:pt x="658393" y="545292"/>
                  </a:lnTo>
                  <a:lnTo>
                    <a:pt x="660935" y="547834"/>
                  </a:lnTo>
                  <a:lnTo>
                    <a:pt x="658393" y="550376"/>
                  </a:lnTo>
                  <a:lnTo>
                    <a:pt x="655850" y="547834"/>
                  </a:lnTo>
                  <a:lnTo>
                    <a:pt x="653308" y="545292"/>
                  </a:lnTo>
                  <a:lnTo>
                    <a:pt x="650766" y="540207"/>
                  </a:lnTo>
                  <a:lnTo>
                    <a:pt x="643140" y="526226"/>
                  </a:lnTo>
                  <a:lnTo>
                    <a:pt x="640598" y="523683"/>
                  </a:lnTo>
                  <a:lnTo>
                    <a:pt x="640598" y="521141"/>
                  </a:lnTo>
                  <a:lnTo>
                    <a:pt x="643140" y="521141"/>
                  </a:lnTo>
                  <a:lnTo>
                    <a:pt x="648224" y="516057"/>
                  </a:lnTo>
                  <a:lnTo>
                    <a:pt x="650766" y="510973"/>
                  </a:lnTo>
                  <a:lnTo>
                    <a:pt x="650766" y="508430"/>
                  </a:lnTo>
                  <a:lnTo>
                    <a:pt x="650766" y="505888"/>
                  </a:lnTo>
                  <a:lnTo>
                    <a:pt x="648224" y="508430"/>
                  </a:lnTo>
                  <a:lnTo>
                    <a:pt x="648224" y="505888"/>
                  </a:lnTo>
                  <a:lnTo>
                    <a:pt x="645682" y="503346"/>
                  </a:lnTo>
                  <a:lnTo>
                    <a:pt x="643140" y="503346"/>
                  </a:lnTo>
                  <a:lnTo>
                    <a:pt x="640598" y="503346"/>
                  </a:lnTo>
                  <a:lnTo>
                    <a:pt x="643140" y="505888"/>
                  </a:lnTo>
                  <a:lnTo>
                    <a:pt x="645682" y="508430"/>
                  </a:lnTo>
                  <a:lnTo>
                    <a:pt x="643140" y="510973"/>
                  </a:lnTo>
                  <a:lnTo>
                    <a:pt x="643140" y="513515"/>
                  </a:lnTo>
                  <a:lnTo>
                    <a:pt x="640598" y="513515"/>
                  </a:lnTo>
                  <a:lnTo>
                    <a:pt x="638056" y="513515"/>
                  </a:lnTo>
                  <a:lnTo>
                    <a:pt x="638056" y="510973"/>
                  </a:lnTo>
                  <a:lnTo>
                    <a:pt x="635514" y="508430"/>
                  </a:lnTo>
                  <a:lnTo>
                    <a:pt x="638056" y="491906"/>
                  </a:lnTo>
                  <a:lnTo>
                    <a:pt x="643140" y="483009"/>
                  </a:lnTo>
                  <a:lnTo>
                    <a:pt x="643140" y="472840"/>
                  </a:lnTo>
                  <a:lnTo>
                    <a:pt x="643140" y="470298"/>
                  </a:lnTo>
                  <a:lnTo>
                    <a:pt x="643140" y="467756"/>
                  </a:lnTo>
                  <a:lnTo>
                    <a:pt x="638056" y="461400"/>
                  </a:lnTo>
                  <a:lnTo>
                    <a:pt x="625346" y="447419"/>
                  </a:lnTo>
                  <a:lnTo>
                    <a:pt x="611364" y="428353"/>
                  </a:lnTo>
                  <a:lnTo>
                    <a:pt x="599925" y="421997"/>
                  </a:lnTo>
                  <a:lnTo>
                    <a:pt x="591028" y="424540"/>
                  </a:lnTo>
                  <a:lnTo>
                    <a:pt x="588486" y="427082"/>
                  </a:lnTo>
                  <a:lnTo>
                    <a:pt x="591028" y="429623"/>
                  </a:lnTo>
                  <a:lnTo>
                    <a:pt x="587215" y="429623"/>
                  </a:lnTo>
                  <a:lnTo>
                    <a:pt x="584673" y="429623"/>
                  </a:lnTo>
                  <a:lnTo>
                    <a:pt x="582131" y="429623"/>
                  </a:lnTo>
                  <a:lnTo>
                    <a:pt x="571963" y="434708"/>
                  </a:lnTo>
                  <a:lnTo>
                    <a:pt x="569421" y="434708"/>
                  </a:lnTo>
                  <a:lnTo>
                    <a:pt x="566878" y="437250"/>
                  </a:lnTo>
                  <a:lnTo>
                    <a:pt x="564336" y="437250"/>
                  </a:lnTo>
                  <a:lnTo>
                    <a:pt x="561794" y="437250"/>
                  </a:lnTo>
                  <a:lnTo>
                    <a:pt x="556710" y="439793"/>
                  </a:lnTo>
                  <a:lnTo>
                    <a:pt x="554168" y="439793"/>
                  </a:lnTo>
                  <a:lnTo>
                    <a:pt x="554168" y="434708"/>
                  </a:lnTo>
                  <a:lnTo>
                    <a:pt x="554168" y="432166"/>
                  </a:lnTo>
                  <a:lnTo>
                    <a:pt x="554168" y="434708"/>
                  </a:lnTo>
                  <a:lnTo>
                    <a:pt x="556710" y="437250"/>
                  </a:lnTo>
                  <a:lnTo>
                    <a:pt x="556710" y="434708"/>
                  </a:lnTo>
                  <a:lnTo>
                    <a:pt x="556710" y="432166"/>
                  </a:lnTo>
                  <a:lnTo>
                    <a:pt x="549084" y="427082"/>
                  </a:lnTo>
                  <a:lnTo>
                    <a:pt x="544000" y="421997"/>
                  </a:lnTo>
                  <a:lnTo>
                    <a:pt x="546542" y="421997"/>
                  </a:lnTo>
                  <a:lnTo>
                    <a:pt x="546542" y="419455"/>
                  </a:lnTo>
                  <a:lnTo>
                    <a:pt x="544000" y="416913"/>
                  </a:lnTo>
                  <a:lnTo>
                    <a:pt x="546542" y="414371"/>
                  </a:lnTo>
                  <a:lnTo>
                    <a:pt x="544000" y="414371"/>
                  </a:lnTo>
                  <a:lnTo>
                    <a:pt x="541458" y="416913"/>
                  </a:lnTo>
                  <a:lnTo>
                    <a:pt x="541458" y="419455"/>
                  </a:lnTo>
                  <a:lnTo>
                    <a:pt x="538916" y="419455"/>
                  </a:lnTo>
                  <a:lnTo>
                    <a:pt x="536374" y="416913"/>
                  </a:lnTo>
                  <a:lnTo>
                    <a:pt x="527477" y="411829"/>
                  </a:lnTo>
                  <a:lnTo>
                    <a:pt x="517308" y="409286"/>
                  </a:lnTo>
                  <a:lnTo>
                    <a:pt x="524935" y="409286"/>
                  </a:lnTo>
                  <a:lnTo>
                    <a:pt x="530019" y="409286"/>
                  </a:lnTo>
                  <a:lnTo>
                    <a:pt x="527477" y="406744"/>
                  </a:lnTo>
                  <a:lnTo>
                    <a:pt x="524935" y="406744"/>
                  </a:lnTo>
                  <a:lnTo>
                    <a:pt x="519850" y="406744"/>
                  </a:lnTo>
                  <a:lnTo>
                    <a:pt x="517308" y="406744"/>
                  </a:lnTo>
                  <a:lnTo>
                    <a:pt x="514766" y="406744"/>
                  </a:lnTo>
                  <a:lnTo>
                    <a:pt x="512224" y="409286"/>
                  </a:lnTo>
                  <a:lnTo>
                    <a:pt x="509682" y="409286"/>
                  </a:lnTo>
                  <a:lnTo>
                    <a:pt x="499514" y="411829"/>
                  </a:lnTo>
                  <a:lnTo>
                    <a:pt x="490617" y="411829"/>
                  </a:lnTo>
                  <a:lnTo>
                    <a:pt x="493159" y="411829"/>
                  </a:lnTo>
                  <a:lnTo>
                    <a:pt x="495701" y="409286"/>
                  </a:lnTo>
                  <a:lnTo>
                    <a:pt x="498243" y="409286"/>
                  </a:lnTo>
                  <a:lnTo>
                    <a:pt x="500785" y="404202"/>
                  </a:lnTo>
                  <a:lnTo>
                    <a:pt x="498243" y="401660"/>
                  </a:lnTo>
                  <a:lnTo>
                    <a:pt x="498243" y="404202"/>
                  </a:lnTo>
                  <a:lnTo>
                    <a:pt x="495701" y="404202"/>
                  </a:lnTo>
                  <a:lnTo>
                    <a:pt x="493159" y="404202"/>
                  </a:lnTo>
                  <a:lnTo>
                    <a:pt x="493159" y="406744"/>
                  </a:lnTo>
                  <a:lnTo>
                    <a:pt x="490617" y="409286"/>
                  </a:lnTo>
                  <a:lnTo>
                    <a:pt x="488075" y="411829"/>
                  </a:lnTo>
                  <a:lnTo>
                    <a:pt x="482991" y="414371"/>
                  </a:lnTo>
                  <a:lnTo>
                    <a:pt x="480449" y="414371"/>
                  </a:lnTo>
                  <a:lnTo>
                    <a:pt x="482991" y="411829"/>
                  </a:lnTo>
                  <a:lnTo>
                    <a:pt x="482991" y="409286"/>
                  </a:lnTo>
                  <a:lnTo>
                    <a:pt x="480449" y="411829"/>
                  </a:lnTo>
                  <a:lnTo>
                    <a:pt x="475364" y="414371"/>
                  </a:lnTo>
                  <a:lnTo>
                    <a:pt x="463925" y="416913"/>
                  </a:lnTo>
                  <a:lnTo>
                    <a:pt x="463925" y="414371"/>
                  </a:lnTo>
                  <a:lnTo>
                    <a:pt x="466467" y="414371"/>
                  </a:lnTo>
                  <a:lnTo>
                    <a:pt x="471551" y="414371"/>
                  </a:lnTo>
                  <a:lnTo>
                    <a:pt x="471551" y="411829"/>
                  </a:lnTo>
                  <a:lnTo>
                    <a:pt x="469009" y="409286"/>
                  </a:lnTo>
                  <a:lnTo>
                    <a:pt x="466467" y="406744"/>
                  </a:lnTo>
                  <a:lnTo>
                    <a:pt x="466467" y="401660"/>
                  </a:lnTo>
                  <a:lnTo>
                    <a:pt x="466467" y="399118"/>
                  </a:lnTo>
                  <a:lnTo>
                    <a:pt x="463925" y="396576"/>
                  </a:lnTo>
                  <a:lnTo>
                    <a:pt x="463925" y="399118"/>
                  </a:lnTo>
                  <a:lnTo>
                    <a:pt x="461383" y="401660"/>
                  </a:lnTo>
                  <a:lnTo>
                    <a:pt x="458841" y="408016"/>
                  </a:lnTo>
                  <a:lnTo>
                    <a:pt x="458841" y="410557"/>
                  </a:lnTo>
                  <a:lnTo>
                    <a:pt x="456299" y="410557"/>
                  </a:lnTo>
                  <a:lnTo>
                    <a:pt x="451215" y="410557"/>
                  </a:lnTo>
                  <a:lnTo>
                    <a:pt x="439776" y="410557"/>
                  </a:lnTo>
                  <a:lnTo>
                    <a:pt x="437234" y="408016"/>
                  </a:lnTo>
                  <a:lnTo>
                    <a:pt x="434692" y="408016"/>
                  </a:lnTo>
                  <a:lnTo>
                    <a:pt x="432150" y="408016"/>
                  </a:lnTo>
                  <a:lnTo>
                    <a:pt x="427065" y="410557"/>
                  </a:lnTo>
                  <a:lnTo>
                    <a:pt x="421981" y="410557"/>
                  </a:lnTo>
                  <a:lnTo>
                    <a:pt x="419439" y="410557"/>
                  </a:lnTo>
                  <a:lnTo>
                    <a:pt x="416897" y="410557"/>
                  </a:lnTo>
                  <a:lnTo>
                    <a:pt x="414355" y="415642"/>
                  </a:lnTo>
                  <a:lnTo>
                    <a:pt x="409271" y="418184"/>
                  </a:lnTo>
                  <a:lnTo>
                    <a:pt x="395290" y="413100"/>
                  </a:lnTo>
                  <a:lnTo>
                    <a:pt x="392748" y="410557"/>
                  </a:lnTo>
                  <a:lnTo>
                    <a:pt x="390206" y="410557"/>
                  </a:lnTo>
                  <a:lnTo>
                    <a:pt x="387664" y="408016"/>
                  </a:lnTo>
                  <a:lnTo>
                    <a:pt x="382579" y="413100"/>
                  </a:lnTo>
                  <a:lnTo>
                    <a:pt x="380037" y="418184"/>
                  </a:lnTo>
                  <a:lnTo>
                    <a:pt x="385122" y="423268"/>
                  </a:lnTo>
                  <a:lnTo>
                    <a:pt x="387664" y="423268"/>
                  </a:lnTo>
                  <a:lnTo>
                    <a:pt x="395290" y="423268"/>
                  </a:lnTo>
                  <a:lnTo>
                    <a:pt x="397832" y="420726"/>
                  </a:lnTo>
                  <a:lnTo>
                    <a:pt x="400374" y="420726"/>
                  </a:lnTo>
                  <a:lnTo>
                    <a:pt x="402916" y="418184"/>
                  </a:lnTo>
                  <a:lnTo>
                    <a:pt x="405458" y="418184"/>
                  </a:lnTo>
                  <a:lnTo>
                    <a:pt x="408000" y="418184"/>
                  </a:lnTo>
                  <a:lnTo>
                    <a:pt x="408000" y="420726"/>
                  </a:lnTo>
                  <a:lnTo>
                    <a:pt x="409271" y="420726"/>
                  </a:lnTo>
                  <a:lnTo>
                    <a:pt x="406729" y="423268"/>
                  </a:lnTo>
                  <a:lnTo>
                    <a:pt x="404187" y="423268"/>
                  </a:lnTo>
                  <a:lnTo>
                    <a:pt x="406729" y="428353"/>
                  </a:lnTo>
                  <a:lnTo>
                    <a:pt x="411813" y="428353"/>
                  </a:lnTo>
                  <a:lnTo>
                    <a:pt x="414355" y="428353"/>
                  </a:lnTo>
                  <a:lnTo>
                    <a:pt x="414355" y="425810"/>
                  </a:lnTo>
                  <a:lnTo>
                    <a:pt x="416897" y="423268"/>
                  </a:lnTo>
                  <a:lnTo>
                    <a:pt x="419439" y="423268"/>
                  </a:lnTo>
                  <a:lnTo>
                    <a:pt x="419439" y="425810"/>
                  </a:lnTo>
                  <a:lnTo>
                    <a:pt x="421981" y="428353"/>
                  </a:lnTo>
                  <a:lnTo>
                    <a:pt x="421981" y="430895"/>
                  </a:lnTo>
                  <a:lnTo>
                    <a:pt x="419439" y="433437"/>
                  </a:lnTo>
                  <a:lnTo>
                    <a:pt x="414355" y="433437"/>
                  </a:lnTo>
                  <a:lnTo>
                    <a:pt x="414355" y="435979"/>
                  </a:lnTo>
                  <a:lnTo>
                    <a:pt x="411813" y="438521"/>
                  </a:lnTo>
                  <a:lnTo>
                    <a:pt x="409271" y="438521"/>
                  </a:lnTo>
                  <a:lnTo>
                    <a:pt x="409271" y="441063"/>
                  </a:lnTo>
                  <a:lnTo>
                    <a:pt x="409271" y="443606"/>
                  </a:lnTo>
                  <a:lnTo>
                    <a:pt x="414355" y="446148"/>
                  </a:lnTo>
                  <a:lnTo>
                    <a:pt x="416897" y="448690"/>
                  </a:lnTo>
                  <a:lnTo>
                    <a:pt x="424523" y="451232"/>
                  </a:lnTo>
                  <a:lnTo>
                    <a:pt x="427065" y="451232"/>
                  </a:lnTo>
                  <a:lnTo>
                    <a:pt x="429608" y="456316"/>
                  </a:lnTo>
                  <a:lnTo>
                    <a:pt x="432150" y="456316"/>
                  </a:lnTo>
                  <a:lnTo>
                    <a:pt x="434692" y="458859"/>
                  </a:lnTo>
                  <a:lnTo>
                    <a:pt x="434692" y="461400"/>
                  </a:lnTo>
                  <a:lnTo>
                    <a:pt x="429608" y="461400"/>
                  </a:lnTo>
                  <a:lnTo>
                    <a:pt x="429608" y="463943"/>
                  </a:lnTo>
                  <a:lnTo>
                    <a:pt x="429608" y="466485"/>
                  </a:lnTo>
                  <a:lnTo>
                    <a:pt x="427065" y="463943"/>
                  </a:lnTo>
                  <a:lnTo>
                    <a:pt x="421981" y="466485"/>
                  </a:lnTo>
                  <a:lnTo>
                    <a:pt x="421981" y="463943"/>
                  </a:lnTo>
                  <a:lnTo>
                    <a:pt x="419439" y="461400"/>
                  </a:lnTo>
                  <a:lnTo>
                    <a:pt x="419439" y="458859"/>
                  </a:lnTo>
                  <a:lnTo>
                    <a:pt x="416897" y="456316"/>
                  </a:lnTo>
                  <a:lnTo>
                    <a:pt x="414355" y="456316"/>
                  </a:lnTo>
                  <a:lnTo>
                    <a:pt x="411813" y="453774"/>
                  </a:lnTo>
                  <a:lnTo>
                    <a:pt x="409271" y="453774"/>
                  </a:lnTo>
                  <a:lnTo>
                    <a:pt x="406729" y="451232"/>
                  </a:lnTo>
                  <a:lnTo>
                    <a:pt x="404187" y="448690"/>
                  </a:lnTo>
                  <a:lnTo>
                    <a:pt x="404187" y="446148"/>
                  </a:lnTo>
                  <a:lnTo>
                    <a:pt x="394019" y="443606"/>
                  </a:lnTo>
                  <a:lnTo>
                    <a:pt x="394019" y="446148"/>
                  </a:lnTo>
                  <a:lnTo>
                    <a:pt x="396561" y="448690"/>
                  </a:lnTo>
                  <a:lnTo>
                    <a:pt x="396561" y="451232"/>
                  </a:lnTo>
                  <a:lnTo>
                    <a:pt x="396561" y="453774"/>
                  </a:lnTo>
                  <a:lnTo>
                    <a:pt x="396561" y="456316"/>
                  </a:lnTo>
                  <a:lnTo>
                    <a:pt x="394019" y="458859"/>
                  </a:lnTo>
                  <a:lnTo>
                    <a:pt x="394019" y="461400"/>
                  </a:lnTo>
                  <a:lnTo>
                    <a:pt x="391477" y="461400"/>
                  </a:lnTo>
                  <a:lnTo>
                    <a:pt x="388934" y="461400"/>
                  </a:lnTo>
                  <a:lnTo>
                    <a:pt x="388934" y="456316"/>
                  </a:lnTo>
                  <a:lnTo>
                    <a:pt x="383850" y="453774"/>
                  </a:lnTo>
                  <a:lnTo>
                    <a:pt x="381308" y="453774"/>
                  </a:lnTo>
                  <a:lnTo>
                    <a:pt x="378766" y="453774"/>
                  </a:lnTo>
                  <a:lnTo>
                    <a:pt x="373682" y="458859"/>
                  </a:lnTo>
                  <a:lnTo>
                    <a:pt x="371140" y="461400"/>
                  </a:lnTo>
                  <a:lnTo>
                    <a:pt x="363514" y="458859"/>
                  </a:lnTo>
                  <a:lnTo>
                    <a:pt x="353346" y="453774"/>
                  </a:lnTo>
                  <a:lnTo>
                    <a:pt x="353346" y="451232"/>
                  </a:lnTo>
                  <a:lnTo>
                    <a:pt x="358430" y="453774"/>
                  </a:lnTo>
                  <a:lnTo>
                    <a:pt x="355888" y="451232"/>
                  </a:lnTo>
                  <a:lnTo>
                    <a:pt x="353346" y="446148"/>
                  </a:lnTo>
                  <a:lnTo>
                    <a:pt x="353346" y="443606"/>
                  </a:lnTo>
                  <a:lnTo>
                    <a:pt x="350804" y="446148"/>
                  </a:lnTo>
                  <a:lnTo>
                    <a:pt x="343178" y="443606"/>
                  </a:lnTo>
                  <a:lnTo>
                    <a:pt x="343178" y="441063"/>
                  </a:lnTo>
                  <a:lnTo>
                    <a:pt x="338093" y="435979"/>
                  </a:lnTo>
                  <a:lnTo>
                    <a:pt x="333009" y="435979"/>
                  </a:lnTo>
                  <a:lnTo>
                    <a:pt x="330467" y="430895"/>
                  </a:lnTo>
                  <a:lnTo>
                    <a:pt x="325383" y="433437"/>
                  </a:lnTo>
                  <a:lnTo>
                    <a:pt x="322841" y="433437"/>
                  </a:lnTo>
                  <a:lnTo>
                    <a:pt x="322841" y="435979"/>
                  </a:lnTo>
                  <a:lnTo>
                    <a:pt x="322841" y="438521"/>
                  </a:lnTo>
                  <a:lnTo>
                    <a:pt x="325383" y="441063"/>
                  </a:lnTo>
                  <a:lnTo>
                    <a:pt x="322841" y="441063"/>
                  </a:lnTo>
                  <a:lnTo>
                    <a:pt x="317757" y="443606"/>
                  </a:lnTo>
                  <a:lnTo>
                    <a:pt x="303776" y="441063"/>
                  </a:lnTo>
                  <a:lnTo>
                    <a:pt x="298692" y="441063"/>
                  </a:lnTo>
                  <a:lnTo>
                    <a:pt x="293607" y="435979"/>
                  </a:lnTo>
                  <a:lnTo>
                    <a:pt x="285981" y="433437"/>
                  </a:lnTo>
                  <a:lnTo>
                    <a:pt x="280897" y="433437"/>
                  </a:lnTo>
                  <a:lnTo>
                    <a:pt x="278355" y="433437"/>
                  </a:lnTo>
                  <a:lnTo>
                    <a:pt x="269458" y="433437"/>
                  </a:lnTo>
                  <a:lnTo>
                    <a:pt x="266916" y="435979"/>
                  </a:lnTo>
                  <a:lnTo>
                    <a:pt x="264374" y="435979"/>
                  </a:lnTo>
                  <a:lnTo>
                    <a:pt x="261832" y="435979"/>
                  </a:lnTo>
                  <a:lnTo>
                    <a:pt x="261832" y="433437"/>
                  </a:lnTo>
                  <a:lnTo>
                    <a:pt x="264374" y="430895"/>
                  </a:lnTo>
                  <a:lnTo>
                    <a:pt x="264374" y="428353"/>
                  </a:lnTo>
                  <a:lnTo>
                    <a:pt x="264374" y="425810"/>
                  </a:lnTo>
                  <a:lnTo>
                    <a:pt x="261832" y="425810"/>
                  </a:lnTo>
                  <a:lnTo>
                    <a:pt x="259290" y="432166"/>
                  </a:lnTo>
                  <a:lnTo>
                    <a:pt x="261832" y="434708"/>
                  </a:lnTo>
                  <a:lnTo>
                    <a:pt x="261832" y="437250"/>
                  </a:lnTo>
                  <a:lnTo>
                    <a:pt x="254206" y="437250"/>
                  </a:lnTo>
                  <a:lnTo>
                    <a:pt x="237682" y="443606"/>
                  </a:lnTo>
                  <a:lnTo>
                    <a:pt x="230056" y="448690"/>
                  </a:lnTo>
                  <a:lnTo>
                    <a:pt x="232598" y="446148"/>
                  </a:lnTo>
                  <a:lnTo>
                    <a:pt x="240224" y="441063"/>
                  </a:lnTo>
                  <a:lnTo>
                    <a:pt x="237682" y="441063"/>
                  </a:lnTo>
                  <a:lnTo>
                    <a:pt x="232598" y="441063"/>
                  </a:lnTo>
                  <a:lnTo>
                    <a:pt x="230056" y="441063"/>
                  </a:lnTo>
                  <a:lnTo>
                    <a:pt x="232598" y="435979"/>
                  </a:lnTo>
                  <a:lnTo>
                    <a:pt x="232598" y="433437"/>
                  </a:lnTo>
                  <a:lnTo>
                    <a:pt x="227514" y="433437"/>
                  </a:lnTo>
                  <a:lnTo>
                    <a:pt x="227514" y="435979"/>
                  </a:lnTo>
                  <a:lnTo>
                    <a:pt x="224972" y="435979"/>
                  </a:lnTo>
                  <a:lnTo>
                    <a:pt x="222430" y="433437"/>
                  </a:lnTo>
                  <a:lnTo>
                    <a:pt x="222430" y="439793"/>
                  </a:lnTo>
                  <a:lnTo>
                    <a:pt x="224972" y="442334"/>
                  </a:lnTo>
                  <a:lnTo>
                    <a:pt x="227514" y="447419"/>
                  </a:lnTo>
                  <a:lnTo>
                    <a:pt x="222430" y="452503"/>
                  </a:lnTo>
                  <a:lnTo>
                    <a:pt x="217346" y="455045"/>
                  </a:lnTo>
                  <a:lnTo>
                    <a:pt x="217346" y="460130"/>
                  </a:lnTo>
                  <a:lnTo>
                    <a:pt x="212262" y="465214"/>
                  </a:lnTo>
                  <a:lnTo>
                    <a:pt x="209720" y="467756"/>
                  </a:lnTo>
                  <a:lnTo>
                    <a:pt x="200822" y="472840"/>
                  </a:lnTo>
                  <a:lnTo>
                    <a:pt x="198280" y="475383"/>
                  </a:lnTo>
                  <a:lnTo>
                    <a:pt x="193196" y="477925"/>
                  </a:lnTo>
                  <a:lnTo>
                    <a:pt x="188112" y="480466"/>
                  </a:lnTo>
                  <a:lnTo>
                    <a:pt x="180486" y="483009"/>
                  </a:lnTo>
                  <a:lnTo>
                    <a:pt x="183028" y="480466"/>
                  </a:lnTo>
                  <a:lnTo>
                    <a:pt x="188112" y="477925"/>
                  </a:lnTo>
                  <a:lnTo>
                    <a:pt x="183028" y="477925"/>
                  </a:lnTo>
                  <a:lnTo>
                    <a:pt x="177944" y="477925"/>
                  </a:lnTo>
                  <a:lnTo>
                    <a:pt x="175402" y="477925"/>
                  </a:lnTo>
                  <a:lnTo>
                    <a:pt x="172860" y="480466"/>
                  </a:lnTo>
                  <a:lnTo>
                    <a:pt x="167776" y="477925"/>
                  </a:lnTo>
                  <a:lnTo>
                    <a:pt x="167776" y="475383"/>
                  </a:lnTo>
                  <a:lnTo>
                    <a:pt x="165234" y="472840"/>
                  </a:lnTo>
                  <a:lnTo>
                    <a:pt x="165234" y="475383"/>
                  </a:lnTo>
                  <a:lnTo>
                    <a:pt x="167776" y="481738"/>
                  </a:lnTo>
                  <a:lnTo>
                    <a:pt x="170318" y="481738"/>
                  </a:lnTo>
                  <a:lnTo>
                    <a:pt x="172860" y="484280"/>
                  </a:lnTo>
                  <a:lnTo>
                    <a:pt x="170318" y="486822"/>
                  </a:lnTo>
                  <a:lnTo>
                    <a:pt x="167776" y="486822"/>
                  </a:lnTo>
                  <a:lnTo>
                    <a:pt x="162692" y="489364"/>
                  </a:lnTo>
                  <a:lnTo>
                    <a:pt x="160149" y="484280"/>
                  </a:lnTo>
                  <a:lnTo>
                    <a:pt x="160149" y="489364"/>
                  </a:lnTo>
                  <a:lnTo>
                    <a:pt x="157607" y="494449"/>
                  </a:lnTo>
                  <a:lnTo>
                    <a:pt x="155065" y="496991"/>
                  </a:lnTo>
                  <a:lnTo>
                    <a:pt x="155065" y="494449"/>
                  </a:lnTo>
                  <a:lnTo>
                    <a:pt x="152523" y="494449"/>
                  </a:lnTo>
                  <a:lnTo>
                    <a:pt x="152523" y="496991"/>
                  </a:lnTo>
                  <a:lnTo>
                    <a:pt x="147439" y="496991"/>
                  </a:lnTo>
                  <a:lnTo>
                    <a:pt x="147439" y="499533"/>
                  </a:lnTo>
                  <a:lnTo>
                    <a:pt x="149981" y="499533"/>
                  </a:lnTo>
                  <a:lnTo>
                    <a:pt x="149981" y="504617"/>
                  </a:lnTo>
                  <a:lnTo>
                    <a:pt x="144897" y="507159"/>
                  </a:lnTo>
                  <a:lnTo>
                    <a:pt x="142355" y="509702"/>
                  </a:lnTo>
                  <a:lnTo>
                    <a:pt x="137271" y="509702"/>
                  </a:lnTo>
                  <a:lnTo>
                    <a:pt x="142355" y="516057"/>
                  </a:lnTo>
                  <a:lnTo>
                    <a:pt x="137271" y="524954"/>
                  </a:lnTo>
                  <a:lnTo>
                    <a:pt x="137271" y="530039"/>
                  </a:lnTo>
                  <a:lnTo>
                    <a:pt x="134729" y="530039"/>
                  </a:lnTo>
                  <a:lnTo>
                    <a:pt x="132187" y="530039"/>
                  </a:lnTo>
                  <a:lnTo>
                    <a:pt x="127103" y="524954"/>
                  </a:lnTo>
                  <a:lnTo>
                    <a:pt x="124561" y="522413"/>
                  </a:lnTo>
                  <a:lnTo>
                    <a:pt x="127103" y="528768"/>
                  </a:lnTo>
                  <a:lnTo>
                    <a:pt x="134729" y="531309"/>
                  </a:lnTo>
                  <a:lnTo>
                    <a:pt x="134729" y="533852"/>
                  </a:lnTo>
                  <a:lnTo>
                    <a:pt x="134729" y="536394"/>
                  </a:lnTo>
                  <a:lnTo>
                    <a:pt x="132187" y="538936"/>
                  </a:lnTo>
                  <a:lnTo>
                    <a:pt x="132187" y="544020"/>
                  </a:lnTo>
                  <a:lnTo>
                    <a:pt x="132187" y="546563"/>
                  </a:lnTo>
                  <a:lnTo>
                    <a:pt x="134729" y="551647"/>
                  </a:lnTo>
                  <a:lnTo>
                    <a:pt x="134729" y="554189"/>
                  </a:lnTo>
                  <a:lnTo>
                    <a:pt x="137271" y="563086"/>
                  </a:lnTo>
                  <a:lnTo>
                    <a:pt x="137271" y="565629"/>
                  </a:lnTo>
                  <a:lnTo>
                    <a:pt x="144897" y="579611"/>
                  </a:lnTo>
                  <a:lnTo>
                    <a:pt x="147439" y="579611"/>
                  </a:lnTo>
                  <a:lnTo>
                    <a:pt x="147439" y="582152"/>
                  </a:lnTo>
                  <a:lnTo>
                    <a:pt x="144897" y="591050"/>
                  </a:lnTo>
                  <a:lnTo>
                    <a:pt x="144897" y="593592"/>
                  </a:lnTo>
                  <a:lnTo>
                    <a:pt x="144897" y="596135"/>
                  </a:lnTo>
                  <a:lnTo>
                    <a:pt x="144897" y="598677"/>
                  </a:lnTo>
                  <a:lnTo>
                    <a:pt x="144897" y="601219"/>
                  </a:lnTo>
                  <a:lnTo>
                    <a:pt x="142355" y="601219"/>
                  </a:lnTo>
                  <a:lnTo>
                    <a:pt x="142355" y="603761"/>
                  </a:lnTo>
                  <a:lnTo>
                    <a:pt x="142355" y="606303"/>
                  </a:lnTo>
                  <a:lnTo>
                    <a:pt x="142355" y="608846"/>
                  </a:lnTo>
                  <a:lnTo>
                    <a:pt x="139813" y="608846"/>
                  </a:lnTo>
                  <a:lnTo>
                    <a:pt x="139813" y="611388"/>
                  </a:lnTo>
                  <a:lnTo>
                    <a:pt x="139813" y="613929"/>
                  </a:lnTo>
                  <a:lnTo>
                    <a:pt x="137271" y="613929"/>
                  </a:lnTo>
                  <a:lnTo>
                    <a:pt x="137271" y="616472"/>
                  </a:lnTo>
                  <a:lnTo>
                    <a:pt x="137271" y="619014"/>
                  </a:lnTo>
                  <a:lnTo>
                    <a:pt x="134729" y="619014"/>
                  </a:lnTo>
                  <a:lnTo>
                    <a:pt x="134729" y="621556"/>
                  </a:lnTo>
                  <a:lnTo>
                    <a:pt x="134729" y="624099"/>
                  </a:lnTo>
                  <a:lnTo>
                    <a:pt x="132187" y="624099"/>
                  </a:lnTo>
                  <a:lnTo>
                    <a:pt x="132187" y="621556"/>
                  </a:lnTo>
                  <a:lnTo>
                    <a:pt x="134729" y="621556"/>
                  </a:lnTo>
                  <a:lnTo>
                    <a:pt x="134729" y="619014"/>
                  </a:lnTo>
                  <a:lnTo>
                    <a:pt x="134729" y="616472"/>
                  </a:lnTo>
                  <a:lnTo>
                    <a:pt x="134729" y="613929"/>
                  </a:lnTo>
                  <a:lnTo>
                    <a:pt x="137271" y="613929"/>
                  </a:lnTo>
                  <a:lnTo>
                    <a:pt x="137271" y="611388"/>
                  </a:lnTo>
                  <a:lnTo>
                    <a:pt x="137271" y="608846"/>
                  </a:lnTo>
                  <a:lnTo>
                    <a:pt x="137271" y="606303"/>
                  </a:lnTo>
                  <a:lnTo>
                    <a:pt x="134729" y="606303"/>
                  </a:lnTo>
                  <a:lnTo>
                    <a:pt x="134729" y="599948"/>
                  </a:lnTo>
                  <a:lnTo>
                    <a:pt x="132187" y="599948"/>
                  </a:lnTo>
                  <a:lnTo>
                    <a:pt x="132187" y="602490"/>
                  </a:lnTo>
                  <a:lnTo>
                    <a:pt x="132187" y="605032"/>
                  </a:lnTo>
                  <a:lnTo>
                    <a:pt x="132187" y="607574"/>
                  </a:lnTo>
                  <a:lnTo>
                    <a:pt x="142355" y="607574"/>
                  </a:lnTo>
                  <a:lnTo>
                    <a:pt x="142355" y="605032"/>
                  </a:lnTo>
                  <a:lnTo>
                    <a:pt x="139813" y="605032"/>
                  </a:lnTo>
                  <a:lnTo>
                    <a:pt x="139813" y="602490"/>
                  </a:lnTo>
                  <a:lnTo>
                    <a:pt x="137271" y="602490"/>
                  </a:lnTo>
                  <a:lnTo>
                    <a:pt x="137271" y="605032"/>
                  </a:lnTo>
                  <a:lnTo>
                    <a:pt x="137271" y="607574"/>
                  </a:lnTo>
                  <a:lnTo>
                    <a:pt x="134729" y="607574"/>
                  </a:lnTo>
                  <a:lnTo>
                    <a:pt x="134729" y="610116"/>
                  </a:lnTo>
                  <a:lnTo>
                    <a:pt x="134729" y="612659"/>
                  </a:lnTo>
                  <a:lnTo>
                    <a:pt x="134729" y="615201"/>
                  </a:lnTo>
                  <a:lnTo>
                    <a:pt x="134729" y="617743"/>
                  </a:lnTo>
                  <a:lnTo>
                    <a:pt x="137271" y="617743"/>
                  </a:lnTo>
                  <a:lnTo>
                    <a:pt x="137271" y="620285"/>
                  </a:lnTo>
                  <a:lnTo>
                    <a:pt x="137271" y="622827"/>
                  </a:lnTo>
                  <a:lnTo>
                    <a:pt x="139813" y="622827"/>
                  </a:lnTo>
                  <a:lnTo>
                    <a:pt x="139813" y="625369"/>
                  </a:lnTo>
                  <a:lnTo>
                    <a:pt x="142355" y="625369"/>
                  </a:lnTo>
                  <a:lnTo>
                    <a:pt x="142355" y="627912"/>
                  </a:lnTo>
                  <a:lnTo>
                    <a:pt x="142355" y="630454"/>
                  </a:lnTo>
                  <a:lnTo>
                    <a:pt x="142355" y="632995"/>
                  </a:lnTo>
                  <a:lnTo>
                    <a:pt x="142355" y="635538"/>
                  </a:lnTo>
                  <a:lnTo>
                    <a:pt x="142355" y="638080"/>
                  </a:lnTo>
                  <a:lnTo>
                    <a:pt x="142355" y="640622"/>
                  </a:lnTo>
                  <a:lnTo>
                    <a:pt x="139813" y="640622"/>
                  </a:lnTo>
                  <a:lnTo>
                    <a:pt x="137271" y="640622"/>
                  </a:lnTo>
                  <a:lnTo>
                    <a:pt x="134729" y="640622"/>
                  </a:lnTo>
                  <a:lnTo>
                    <a:pt x="134729" y="643165"/>
                  </a:lnTo>
                  <a:lnTo>
                    <a:pt x="137271" y="643165"/>
                  </a:lnTo>
                  <a:lnTo>
                    <a:pt x="137271" y="645706"/>
                  </a:lnTo>
                  <a:lnTo>
                    <a:pt x="139813" y="645706"/>
                  </a:lnTo>
                  <a:lnTo>
                    <a:pt x="139813" y="648249"/>
                  </a:lnTo>
                  <a:lnTo>
                    <a:pt x="139813" y="650791"/>
                  </a:lnTo>
                  <a:lnTo>
                    <a:pt x="139813" y="653333"/>
                  </a:lnTo>
                  <a:lnTo>
                    <a:pt x="139813" y="655875"/>
                  </a:lnTo>
                  <a:lnTo>
                    <a:pt x="139813" y="658417"/>
                  </a:lnTo>
                  <a:lnTo>
                    <a:pt x="139813" y="660959"/>
                  </a:lnTo>
                  <a:lnTo>
                    <a:pt x="139813" y="663502"/>
                  </a:lnTo>
                  <a:lnTo>
                    <a:pt x="137271" y="663502"/>
                  </a:lnTo>
                  <a:lnTo>
                    <a:pt x="137271" y="666044"/>
                  </a:lnTo>
                  <a:lnTo>
                    <a:pt x="134729" y="666044"/>
                  </a:lnTo>
                  <a:lnTo>
                    <a:pt x="132187" y="666044"/>
                  </a:lnTo>
                  <a:lnTo>
                    <a:pt x="129645" y="666044"/>
                  </a:lnTo>
                  <a:lnTo>
                    <a:pt x="129645" y="663502"/>
                  </a:lnTo>
                  <a:lnTo>
                    <a:pt x="127103" y="663502"/>
                  </a:lnTo>
                  <a:lnTo>
                    <a:pt x="124561" y="663502"/>
                  </a:lnTo>
                  <a:lnTo>
                    <a:pt x="124561" y="660959"/>
                  </a:lnTo>
                  <a:lnTo>
                    <a:pt x="122019" y="660959"/>
                  </a:lnTo>
                  <a:lnTo>
                    <a:pt x="122019" y="658417"/>
                  </a:lnTo>
                  <a:lnTo>
                    <a:pt x="119477" y="658417"/>
                  </a:lnTo>
                  <a:lnTo>
                    <a:pt x="119477" y="650791"/>
                  </a:lnTo>
                  <a:lnTo>
                    <a:pt x="119477" y="648249"/>
                  </a:lnTo>
                  <a:lnTo>
                    <a:pt x="116935" y="648249"/>
                  </a:lnTo>
                  <a:lnTo>
                    <a:pt x="116935" y="645706"/>
                  </a:lnTo>
                  <a:lnTo>
                    <a:pt x="116935" y="643165"/>
                  </a:lnTo>
                  <a:lnTo>
                    <a:pt x="114393" y="643165"/>
                  </a:lnTo>
                  <a:lnTo>
                    <a:pt x="114393" y="640622"/>
                  </a:lnTo>
                  <a:lnTo>
                    <a:pt x="111851" y="640622"/>
                  </a:lnTo>
                  <a:lnTo>
                    <a:pt x="111851" y="638080"/>
                  </a:lnTo>
                  <a:lnTo>
                    <a:pt x="109308" y="638080"/>
                  </a:lnTo>
                  <a:lnTo>
                    <a:pt x="106766" y="638080"/>
                  </a:lnTo>
                  <a:lnTo>
                    <a:pt x="104224" y="638080"/>
                  </a:lnTo>
                  <a:lnTo>
                    <a:pt x="104224" y="635538"/>
                  </a:lnTo>
                  <a:lnTo>
                    <a:pt x="104224" y="635538"/>
                  </a:lnTo>
                  <a:lnTo>
                    <a:pt x="104224" y="638080"/>
                  </a:lnTo>
                  <a:lnTo>
                    <a:pt x="101682" y="638080"/>
                  </a:lnTo>
                  <a:lnTo>
                    <a:pt x="99140" y="638080"/>
                  </a:lnTo>
                  <a:lnTo>
                    <a:pt x="99140" y="640622"/>
                  </a:lnTo>
                  <a:lnTo>
                    <a:pt x="99140" y="643165"/>
                  </a:lnTo>
                  <a:lnTo>
                    <a:pt x="96598" y="643165"/>
                  </a:lnTo>
                  <a:lnTo>
                    <a:pt x="96598" y="645706"/>
                  </a:lnTo>
                  <a:lnTo>
                    <a:pt x="96598" y="643165"/>
                  </a:lnTo>
                  <a:lnTo>
                    <a:pt x="94056" y="643165"/>
                  </a:lnTo>
                  <a:lnTo>
                    <a:pt x="94056" y="645706"/>
                  </a:lnTo>
                  <a:lnTo>
                    <a:pt x="96598" y="645706"/>
                  </a:lnTo>
                  <a:lnTo>
                    <a:pt x="96598" y="648249"/>
                  </a:lnTo>
                  <a:lnTo>
                    <a:pt x="96598" y="650791"/>
                  </a:lnTo>
                  <a:lnTo>
                    <a:pt x="96598" y="653333"/>
                  </a:lnTo>
                  <a:lnTo>
                    <a:pt x="94056" y="653333"/>
                  </a:lnTo>
                  <a:lnTo>
                    <a:pt x="94056" y="655875"/>
                  </a:lnTo>
                  <a:lnTo>
                    <a:pt x="91514" y="655875"/>
                  </a:lnTo>
                  <a:lnTo>
                    <a:pt x="91514" y="658417"/>
                  </a:lnTo>
                  <a:lnTo>
                    <a:pt x="88972" y="658417"/>
                  </a:lnTo>
                  <a:lnTo>
                    <a:pt x="86430" y="658417"/>
                  </a:lnTo>
                  <a:lnTo>
                    <a:pt x="83888" y="658417"/>
                  </a:lnTo>
                  <a:lnTo>
                    <a:pt x="83888" y="655875"/>
                  </a:lnTo>
                  <a:lnTo>
                    <a:pt x="83888" y="653333"/>
                  </a:lnTo>
                  <a:lnTo>
                    <a:pt x="83888" y="650791"/>
                  </a:lnTo>
                  <a:lnTo>
                    <a:pt x="83888" y="648249"/>
                  </a:lnTo>
                  <a:lnTo>
                    <a:pt x="86430" y="648249"/>
                  </a:lnTo>
                  <a:lnTo>
                    <a:pt x="86430" y="645706"/>
                  </a:lnTo>
                  <a:lnTo>
                    <a:pt x="86430" y="643165"/>
                  </a:lnTo>
                  <a:lnTo>
                    <a:pt x="86430" y="640622"/>
                  </a:lnTo>
                  <a:lnTo>
                    <a:pt x="83888" y="640622"/>
                  </a:lnTo>
                  <a:lnTo>
                    <a:pt x="83888" y="638080"/>
                  </a:lnTo>
                  <a:lnTo>
                    <a:pt x="81346" y="638080"/>
                  </a:lnTo>
                  <a:lnTo>
                    <a:pt x="78804" y="638080"/>
                  </a:lnTo>
                  <a:lnTo>
                    <a:pt x="78804" y="635538"/>
                  </a:lnTo>
                  <a:lnTo>
                    <a:pt x="78804" y="635538"/>
                  </a:lnTo>
                  <a:lnTo>
                    <a:pt x="78804" y="632995"/>
                  </a:lnTo>
                  <a:lnTo>
                    <a:pt x="76262" y="632995"/>
                  </a:lnTo>
                  <a:lnTo>
                    <a:pt x="76262" y="630454"/>
                  </a:lnTo>
                  <a:lnTo>
                    <a:pt x="76262" y="627912"/>
                  </a:lnTo>
                  <a:lnTo>
                    <a:pt x="76262" y="625369"/>
                  </a:lnTo>
                  <a:lnTo>
                    <a:pt x="76262" y="625369"/>
                  </a:lnTo>
                  <a:lnTo>
                    <a:pt x="76262" y="622827"/>
                  </a:lnTo>
                  <a:lnTo>
                    <a:pt x="73720" y="622827"/>
                  </a:lnTo>
                  <a:lnTo>
                    <a:pt x="73720" y="620285"/>
                  </a:lnTo>
                  <a:lnTo>
                    <a:pt x="73720" y="617743"/>
                  </a:lnTo>
                  <a:lnTo>
                    <a:pt x="71177" y="617743"/>
                  </a:lnTo>
                  <a:lnTo>
                    <a:pt x="71177" y="615201"/>
                  </a:lnTo>
                  <a:lnTo>
                    <a:pt x="68635" y="615201"/>
                  </a:lnTo>
                  <a:lnTo>
                    <a:pt x="68635" y="612659"/>
                  </a:lnTo>
                  <a:lnTo>
                    <a:pt x="66093" y="612659"/>
                  </a:lnTo>
                  <a:lnTo>
                    <a:pt x="66093" y="610116"/>
                  </a:lnTo>
                  <a:lnTo>
                    <a:pt x="63551" y="610116"/>
                  </a:lnTo>
                  <a:lnTo>
                    <a:pt x="63551" y="607574"/>
                  </a:lnTo>
                  <a:lnTo>
                    <a:pt x="61009" y="607574"/>
                  </a:lnTo>
                  <a:lnTo>
                    <a:pt x="61009" y="605032"/>
                  </a:lnTo>
                  <a:lnTo>
                    <a:pt x="61009" y="602490"/>
                  </a:lnTo>
                  <a:lnTo>
                    <a:pt x="58467" y="602490"/>
                  </a:lnTo>
                  <a:lnTo>
                    <a:pt x="58467" y="599948"/>
                  </a:lnTo>
                  <a:lnTo>
                    <a:pt x="58467" y="599948"/>
                  </a:lnTo>
                  <a:lnTo>
                    <a:pt x="55925" y="599948"/>
                  </a:lnTo>
                  <a:lnTo>
                    <a:pt x="55925" y="597406"/>
                  </a:lnTo>
                  <a:lnTo>
                    <a:pt x="55925" y="594863"/>
                  </a:lnTo>
                  <a:lnTo>
                    <a:pt x="55925" y="592322"/>
                  </a:lnTo>
                  <a:lnTo>
                    <a:pt x="55925" y="589779"/>
                  </a:lnTo>
                  <a:lnTo>
                    <a:pt x="55925" y="587237"/>
                  </a:lnTo>
                  <a:lnTo>
                    <a:pt x="58467" y="584695"/>
                  </a:lnTo>
                  <a:lnTo>
                    <a:pt x="58467" y="582152"/>
                  </a:lnTo>
                  <a:lnTo>
                    <a:pt x="58467" y="579611"/>
                  </a:lnTo>
                  <a:lnTo>
                    <a:pt x="61009" y="579611"/>
                  </a:lnTo>
                  <a:lnTo>
                    <a:pt x="61009" y="577069"/>
                  </a:lnTo>
                  <a:lnTo>
                    <a:pt x="63551" y="577069"/>
                  </a:lnTo>
                  <a:lnTo>
                    <a:pt x="66093" y="577069"/>
                  </a:lnTo>
                  <a:lnTo>
                    <a:pt x="66093" y="579611"/>
                  </a:lnTo>
                  <a:lnTo>
                    <a:pt x="68635" y="579611"/>
                  </a:lnTo>
                  <a:lnTo>
                    <a:pt x="68635" y="577069"/>
                  </a:lnTo>
                  <a:lnTo>
                    <a:pt x="68635" y="574526"/>
                  </a:lnTo>
                  <a:lnTo>
                    <a:pt x="68635" y="574526"/>
                  </a:lnTo>
                  <a:lnTo>
                    <a:pt x="68635" y="571984"/>
                  </a:lnTo>
                  <a:lnTo>
                    <a:pt x="66093" y="571984"/>
                  </a:lnTo>
                  <a:lnTo>
                    <a:pt x="66093" y="569442"/>
                  </a:lnTo>
                  <a:lnTo>
                    <a:pt x="63551" y="569442"/>
                  </a:lnTo>
                  <a:lnTo>
                    <a:pt x="63551" y="566900"/>
                  </a:lnTo>
                  <a:lnTo>
                    <a:pt x="61009" y="566900"/>
                  </a:lnTo>
                  <a:lnTo>
                    <a:pt x="61009" y="564358"/>
                  </a:lnTo>
                  <a:lnTo>
                    <a:pt x="58467" y="564358"/>
                  </a:lnTo>
                  <a:lnTo>
                    <a:pt x="55925" y="564358"/>
                  </a:lnTo>
                  <a:lnTo>
                    <a:pt x="55925" y="561816"/>
                  </a:lnTo>
                  <a:lnTo>
                    <a:pt x="53383" y="561816"/>
                  </a:lnTo>
                  <a:lnTo>
                    <a:pt x="53383" y="559273"/>
                  </a:lnTo>
                  <a:lnTo>
                    <a:pt x="53383" y="556731"/>
                  </a:lnTo>
                  <a:lnTo>
                    <a:pt x="50841" y="556731"/>
                  </a:lnTo>
                  <a:lnTo>
                    <a:pt x="50841" y="554189"/>
                  </a:lnTo>
                  <a:lnTo>
                    <a:pt x="50841" y="551647"/>
                  </a:lnTo>
                  <a:lnTo>
                    <a:pt x="50841" y="549105"/>
                  </a:lnTo>
                  <a:lnTo>
                    <a:pt x="50841" y="549105"/>
                  </a:lnTo>
                  <a:lnTo>
                    <a:pt x="50841" y="546563"/>
                  </a:lnTo>
                  <a:lnTo>
                    <a:pt x="48299" y="546563"/>
                  </a:lnTo>
                  <a:lnTo>
                    <a:pt x="48299" y="544020"/>
                  </a:lnTo>
                  <a:lnTo>
                    <a:pt x="48299" y="541479"/>
                  </a:lnTo>
                  <a:lnTo>
                    <a:pt x="45757" y="541479"/>
                  </a:lnTo>
                  <a:lnTo>
                    <a:pt x="45757" y="538936"/>
                  </a:lnTo>
                  <a:lnTo>
                    <a:pt x="43215" y="538936"/>
                  </a:lnTo>
                  <a:lnTo>
                    <a:pt x="43215" y="536394"/>
                  </a:lnTo>
                  <a:lnTo>
                    <a:pt x="40673" y="536394"/>
                  </a:lnTo>
                  <a:lnTo>
                    <a:pt x="40673" y="536394"/>
                  </a:lnTo>
                  <a:lnTo>
                    <a:pt x="38131" y="536394"/>
                  </a:lnTo>
                  <a:lnTo>
                    <a:pt x="35589" y="536394"/>
                  </a:lnTo>
                  <a:lnTo>
                    <a:pt x="33047" y="536394"/>
                  </a:lnTo>
                  <a:lnTo>
                    <a:pt x="33047" y="533852"/>
                  </a:lnTo>
                  <a:lnTo>
                    <a:pt x="30505" y="533852"/>
                  </a:lnTo>
                  <a:lnTo>
                    <a:pt x="30505" y="531309"/>
                  </a:lnTo>
                  <a:lnTo>
                    <a:pt x="27963" y="531309"/>
                  </a:lnTo>
                  <a:lnTo>
                    <a:pt x="27963" y="528768"/>
                  </a:lnTo>
                  <a:lnTo>
                    <a:pt x="25421" y="526226"/>
                  </a:lnTo>
                  <a:lnTo>
                    <a:pt x="25421" y="523683"/>
                  </a:lnTo>
                  <a:lnTo>
                    <a:pt x="22879" y="523683"/>
                  </a:lnTo>
                  <a:lnTo>
                    <a:pt x="22879" y="523683"/>
                  </a:lnTo>
                  <a:lnTo>
                    <a:pt x="20336" y="523683"/>
                  </a:lnTo>
                  <a:lnTo>
                    <a:pt x="20336" y="521141"/>
                  </a:lnTo>
                  <a:lnTo>
                    <a:pt x="17794" y="521141"/>
                  </a:lnTo>
                  <a:lnTo>
                    <a:pt x="15252" y="521141"/>
                  </a:lnTo>
                  <a:lnTo>
                    <a:pt x="12710" y="518599"/>
                  </a:lnTo>
                  <a:lnTo>
                    <a:pt x="10168" y="518599"/>
                  </a:lnTo>
                  <a:lnTo>
                    <a:pt x="10168" y="516057"/>
                  </a:lnTo>
                  <a:lnTo>
                    <a:pt x="10168" y="513515"/>
                  </a:lnTo>
                  <a:lnTo>
                    <a:pt x="7626" y="513515"/>
                  </a:lnTo>
                  <a:lnTo>
                    <a:pt x="10168" y="513515"/>
                  </a:lnTo>
                  <a:lnTo>
                    <a:pt x="12710" y="513515"/>
                  </a:lnTo>
                  <a:lnTo>
                    <a:pt x="12710" y="516057"/>
                  </a:lnTo>
                  <a:lnTo>
                    <a:pt x="15252" y="516057"/>
                  </a:lnTo>
                  <a:lnTo>
                    <a:pt x="15252" y="513515"/>
                  </a:lnTo>
                  <a:lnTo>
                    <a:pt x="12710" y="513515"/>
                  </a:lnTo>
                  <a:lnTo>
                    <a:pt x="12710" y="510973"/>
                  </a:lnTo>
                  <a:lnTo>
                    <a:pt x="10168" y="510973"/>
                  </a:lnTo>
                  <a:lnTo>
                    <a:pt x="10168" y="508430"/>
                  </a:lnTo>
                  <a:lnTo>
                    <a:pt x="12710" y="508430"/>
                  </a:lnTo>
                  <a:lnTo>
                    <a:pt x="12710" y="505888"/>
                  </a:lnTo>
                  <a:lnTo>
                    <a:pt x="12710" y="503346"/>
                  </a:lnTo>
                  <a:lnTo>
                    <a:pt x="10168" y="503346"/>
                  </a:lnTo>
                  <a:lnTo>
                    <a:pt x="7626" y="503346"/>
                  </a:lnTo>
                  <a:lnTo>
                    <a:pt x="7626" y="505888"/>
                  </a:lnTo>
                  <a:lnTo>
                    <a:pt x="5084" y="505888"/>
                  </a:lnTo>
                  <a:lnTo>
                    <a:pt x="2542" y="505888"/>
                  </a:lnTo>
                  <a:lnTo>
                    <a:pt x="2542" y="503346"/>
                  </a:lnTo>
                  <a:lnTo>
                    <a:pt x="2542" y="503346"/>
                  </a:lnTo>
                  <a:lnTo>
                    <a:pt x="2542" y="500804"/>
                  </a:lnTo>
                  <a:lnTo>
                    <a:pt x="0" y="500804"/>
                  </a:lnTo>
                  <a:lnTo>
                    <a:pt x="0" y="498262"/>
                  </a:lnTo>
                  <a:lnTo>
                    <a:pt x="0" y="498262"/>
                  </a:lnTo>
                  <a:lnTo>
                    <a:pt x="0" y="495719"/>
                  </a:lnTo>
                  <a:lnTo>
                    <a:pt x="2542" y="495719"/>
                  </a:lnTo>
                  <a:lnTo>
                    <a:pt x="2542" y="493177"/>
                  </a:lnTo>
                  <a:lnTo>
                    <a:pt x="5084" y="493177"/>
                  </a:lnTo>
                  <a:lnTo>
                    <a:pt x="7626" y="493177"/>
                  </a:lnTo>
                  <a:lnTo>
                    <a:pt x="7626" y="490636"/>
                  </a:lnTo>
                  <a:lnTo>
                    <a:pt x="5084" y="490636"/>
                  </a:lnTo>
                  <a:lnTo>
                    <a:pt x="5084" y="488093"/>
                  </a:lnTo>
                  <a:lnTo>
                    <a:pt x="5084" y="485551"/>
                  </a:lnTo>
                  <a:lnTo>
                    <a:pt x="5084" y="483009"/>
                  </a:lnTo>
                  <a:lnTo>
                    <a:pt x="7626" y="483009"/>
                  </a:lnTo>
                  <a:lnTo>
                    <a:pt x="10168" y="483009"/>
                  </a:lnTo>
                  <a:lnTo>
                    <a:pt x="12710" y="483009"/>
                  </a:lnTo>
                  <a:lnTo>
                    <a:pt x="15252" y="483009"/>
                  </a:lnTo>
                  <a:lnTo>
                    <a:pt x="15252" y="480466"/>
                  </a:lnTo>
                  <a:lnTo>
                    <a:pt x="15252" y="477925"/>
                  </a:lnTo>
                  <a:lnTo>
                    <a:pt x="15252" y="475383"/>
                  </a:lnTo>
                  <a:lnTo>
                    <a:pt x="17794" y="475383"/>
                  </a:lnTo>
                  <a:lnTo>
                    <a:pt x="17794" y="472840"/>
                  </a:lnTo>
                  <a:lnTo>
                    <a:pt x="17794" y="472840"/>
                  </a:lnTo>
                  <a:lnTo>
                    <a:pt x="15252" y="472840"/>
                  </a:lnTo>
                  <a:lnTo>
                    <a:pt x="15252" y="470298"/>
                  </a:lnTo>
                  <a:lnTo>
                    <a:pt x="15252" y="467756"/>
                  </a:lnTo>
                  <a:lnTo>
                    <a:pt x="12710" y="467756"/>
                  </a:lnTo>
                  <a:lnTo>
                    <a:pt x="12710" y="465214"/>
                  </a:lnTo>
                  <a:lnTo>
                    <a:pt x="12710" y="462672"/>
                  </a:lnTo>
                  <a:lnTo>
                    <a:pt x="15252" y="462672"/>
                  </a:lnTo>
                  <a:lnTo>
                    <a:pt x="17794" y="462672"/>
                  </a:lnTo>
                  <a:lnTo>
                    <a:pt x="17794" y="465214"/>
                  </a:lnTo>
                  <a:lnTo>
                    <a:pt x="20336" y="465214"/>
                  </a:lnTo>
                  <a:lnTo>
                    <a:pt x="20336" y="467756"/>
                  </a:lnTo>
                  <a:lnTo>
                    <a:pt x="20336" y="465214"/>
                  </a:lnTo>
                  <a:lnTo>
                    <a:pt x="22879" y="465214"/>
                  </a:lnTo>
                  <a:lnTo>
                    <a:pt x="22879" y="462672"/>
                  </a:lnTo>
                  <a:lnTo>
                    <a:pt x="20336" y="462672"/>
                  </a:lnTo>
                  <a:lnTo>
                    <a:pt x="22879" y="462672"/>
                  </a:lnTo>
                  <a:lnTo>
                    <a:pt x="22879" y="460130"/>
                  </a:lnTo>
                  <a:lnTo>
                    <a:pt x="20336" y="460130"/>
                  </a:lnTo>
                  <a:lnTo>
                    <a:pt x="20336" y="458859"/>
                  </a:lnTo>
                  <a:close/>
                  <a:moveTo>
                    <a:pt x="109308" y="630454"/>
                  </a:moveTo>
                  <a:lnTo>
                    <a:pt x="111851" y="630454"/>
                  </a:lnTo>
                  <a:lnTo>
                    <a:pt x="111851" y="627912"/>
                  </a:lnTo>
                  <a:lnTo>
                    <a:pt x="109308" y="627912"/>
                  </a:lnTo>
                  <a:lnTo>
                    <a:pt x="109308" y="630454"/>
                  </a:lnTo>
                  <a:close/>
                  <a:moveTo>
                    <a:pt x="104224" y="630454"/>
                  </a:moveTo>
                  <a:lnTo>
                    <a:pt x="104224" y="632995"/>
                  </a:lnTo>
                  <a:lnTo>
                    <a:pt x="104224" y="635538"/>
                  </a:lnTo>
                  <a:lnTo>
                    <a:pt x="106766" y="635538"/>
                  </a:lnTo>
                  <a:lnTo>
                    <a:pt x="109308" y="635538"/>
                  </a:lnTo>
                  <a:lnTo>
                    <a:pt x="109308" y="632995"/>
                  </a:lnTo>
                  <a:lnTo>
                    <a:pt x="106766" y="632995"/>
                  </a:lnTo>
                  <a:lnTo>
                    <a:pt x="106766" y="630454"/>
                  </a:lnTo>
                  <a:lnTo>
                    <a:pt x="104224" y="630454"/>
                  </a:lnTo>
                  <a:close/>
                  <a:moveTo>
                    <a:pt x="92785" y="627912"/>
                  </a:moveTo>
                  <a:lnTo>
                    <a:pt x="92785" y="630454"/>
                  </a:lnTo>
                  <a:lnTo>
                    <a:pt x="90243" y="630454"/>
                  </a:lnTo>
                  <a:lnTo>
                    <a:pt x="90243" y="632995"/>
                  </a:lnTo>
                  <a:lnTo>
                    <a:pt x="90243" y="635538"/>
                  </a:lnTo>
                  <a:lnTo>
                    <a:pt x="90243" y="638080"/>
                  </a:lnTo>
                  <a:lnTo>
                    <a:pt x="92785" y="638080"/>
                  </a:lnTo>
                  <a:lnTo>
                    <a:pt x="92785" y="640622"/>
                  </a:lnTo>
                  <a:lnTo>
                    <a:pt x="95327" y="640622"/>
                  </a:lnTo>
                  <a:lnTo>
                    <a:pt x="97869" y="640622"/>
                  </a:lnTo>
                  <a:lnTo>
                    <a:pt x="97869" y="638080"/>
                  </a:lnTo>
                  <a:lnTo>
                    <a:pt x="97869" y="635538"/>
                  </a:lnTo>
                  <a:lnTo>
                    <a:pt x="97869" y="632995"/>
                  </a:lnTo>
                  <a:lnTo>
                    <a:pt x="95327" y="632995"/>
                  </a:lnTo>
                  <a:lnTo>
                    <a:pt x="95327" y="630454"/>
                  </a:lnTo>
                  <a:lnTo>
                    <a:pt x="92785" y="630454"/>
                  </a:lnTo>
                  <a:lnTo>
                    <a:pt x="92785" y="627912"/>
                  </a:lnTo>
                  <a:close/>
                  <a:moveTo>
                    <a:pt x="869383" y="85162"/>
                  </a:moveTo>
                  <a:lnTo>
                    <a:pt x="869383" y="87705"/>
                  </a:lnTo>
                  <a:lnTo>
                    <a:pt x="866841" y="87705"/>
                  </a:lnTo>
                  <a:lnTo>
                    <a:pt x="864299" y="90247"/>
                  </a:lnTo>
                  <a:lnTo>
                    <a:pt x="864299" y="87705"/>
                  </a:lnTo>
                  <a:lnTo>
                    <a:pt x="861757" y="87705"/>
                  </a:lnTo>
                  <a:lnTo>
                    <a:pt x="861757" y="90247"/>
                  </a:lnTo>
                  <a:lnTo>
                    <a:pt x="861757" y="92788"/>
                  </a:lnTo>
                  <a:lnTo>
                    <a:pt x="859215" y="87705"/>
                  </a:lnTo>
                  <a:lnTo>
                    <a:pt x="859215" y="90247"/>
                  </a:lnTo>
                  <a:lnTo>
                    <a:pt x="859215" y="92788"/>
                  </a:lnTo>
                  <a:lnTo>
                    <a:pt x="856673" y="92788"/>
                  </a:lnTo>
                  <a:lnTo>
                    <a:pt x="856673" y="95331"/>
                  </a:lnTo>
                  <a:lnTo>
                    <a:pt x="851589" y="92788"/>
                  </a:lnTo>
                  <a:lnTo>
                    <a:pt x="851589" y="95331"/>
                  </a:lnTo>
                  <a:lnTo>
                    <a:pt x="854131" y="97873"/>
                  </a:lnTo>
                  <a:lnTo>
                    <a:pt x="856673" y="100415"/>
                  </a:lnTo>
                  <a:lnTo>
                    <a:pt x="854131" y="102958"/>
                  </a:lnTo>
                  <a:lnTo>
                    <a:pt x="851589" y="100415"/>
                  </a:lnTo>
                  <a:lnTo>
                    <a:pt x="854131" y="102958"/>
                  </a:lnTo>
                  <a:lnTo>
                    <a:pt x="854131" y="105499"/>
                  </a:lnTo>
                  <a:lnTo>
                    <a:pt x="854131" y="108041"/>
                  </a:lnTo>
                  <a:lnTo>
                    <a:pt x="854131" y="110584"/>
                  </a:lnTo>
                  <a:lnTo>
                    <a:pt x="851589" y="113126"/>
                  </a:lnTo>
                  <a:lnTo>
                    <a:pt x="854131" y="119481"/>
                  </a:lnTo>
                  <a:lnTo>
                    <a:pt x="854131" y="122024"/>
                  </a:lnTo>
                  <a:lnTo>
                    <a:pt x="856673" y="124565"/>
                  </a:lnTo>
                  <a:lnTo>
                    <a:pt x="856673" y="127108"/>
                  </a:lnTo>
                  <a:lnTo>
                    <a:pt x="854131" y="124565"/>
                  </a:lnTo>
                  <a:lnTo>
                    <a:pt x="851589" y="124565"/>
                  </a:lnTo>
                  <a:lnTo>
                    <a:pt x="849047" y="119481"/>
                  </a:lnTo>
                  <a:lnTo>
                    <a:pt x="846505" y="116939"/>
                  </a:lnTo>
                  <a:lnTo>
                    <a:pt x="846505" y="119481"/>
                  </a:lnTo>
                  <a:lnTo>
                    <a:pt x="849047" y="122024"/>
                  </a:lnTo>
                  <a:lnTo>
                    <a:pt x="856673" y="128379"/>
                  </a:lnTo>
                  <a:lnTo>
                    <a:pt x="859215" y="130921"/>
                  </a:lnTo>
                  <a:lnTo>
                    <a:pt x="859215" y="133463"/>
                  </a:lnTo>
                  <a:lnTo>
                    <a:pt x="859215" y="136005"/>
                  </a:lnTo>
                  <a:lnTo>
                    <a:pt x="856673" y="133463"/>
                  </a:lnTo>
                  <a:lnTo>
                    <a:pt x="854131" y="129650"/>
                  </a:lnTo>
                  <a:lnTo>
                    <a:pt x="851589" y="129650"/>
                  </a:lnTo>
                  <a:lnTo>
                    <a:pt x="843963" y="127108"/>
                  </a:lnTo>
                  <a:lnTo>
                    <a:pt x="841421" y="122024"/>
                  </a:lnTo>
                  <a:lnTo>
                    <a:pt x="841421" y="124565"/>
                  </a:lnTo>
                  <a:lnTo>
                    <a:pt x="838879" y="127108"/>
                  </a:lnTo>
                  <a:lnTo>
                    <a:pt x="836336" y="124565"/>
                  </a:lnTo>
                  <a:lnTo>
                    <a:pt x="836336" y="122024"/>
                  </a:lnTo>
                  <a:lnTo>
                    <a:pt x="836336" y="119481"/>
                  </a:lnTo>
                  <a:lnTo>
                    <a:pt x="833794" y="122024"/>
                  </a:lnTo>
                  <a:lnTo>
                    <a:pt x="831252" y="122024"/>
                  </a:lnTo>
                  <a:lnTo>
                    <a:pt x="828710" y="122024"/>
                  </a:lnTo>
                  <a:lnTo>
                    <a:pt x="828710" y="119481"/>
                  </a:lnTo>
                  <a:lnTo>
                    <a:pt x="831252" y="116939"/>
                  </a:lnTo>
                  <a:lnTo>
                    <a:pt x="833794" y="111854"/>
                  </a:lnTo>
                  <a:lnTo>
                    <a:pt x="836336" y="111854"/>
                  </a:lnTo>
                  <a:lnTo>
                    <a:pt x="838879" y="109313"/>
                  </a:lnTo>
                  <a:lnTo>
                    <a:pt x="836336" y="104228"/>
                  </a:lnTo>
                  <a:lnTo>
                    <a:pt x="836336" y="109313"/>
                  </a:lnTo>
                  <a:lnTo>
                    <a:pt x="833794" y="109313"/>
                  </a:lnTo>
                  <a:lnTo>
                    <a:pt x="831252" y="111854"/>
                  </a:lnTo>
                  <a:lnTo>
                    <a:pt x="833794" y="109313"/>
                  </a:lnTo>
                  <a:lnTo>
                    <a:pt x="836336" y="106771"/>
                  </a:lnTo>
                  <a:lnTo>
                    <a:pt x="836336" y="104228"/>
                  </a:lnTo>
                  <a:lnTo>
                    <a:pt x="838879" y="101686"/>
                  </a:lnTo>
                  <a:lnTo>
                    <a:pt x="838879" y="99144"/>
                  </a:lnTo>
                  <a:lnTo>
                    <a:pt x="841421" y="96602"/>
                  </a:lnTo>
                  <a:lnTo>
                    <a:pt x="843963" y="96602"/>
                  </a:lnTo>
                  <a:lnTo>
                    <a:pt x="843963" y="94060"/>
                  </a:lnTo>
                  <a:lnTo>
                    <a:pt x="846505" y="91518"/>
                  </a:lnTo>
                  <a:lnTo>
                    <a:pt x="849047" y="88975"/>
                  </a:lnTo>
                  <a:lnTo>
                    <a:pt x="851589" y="88975"/>
                  </a:lnTo>
                  <a:lnTo>
                    <a:pt x="856673" y="86433"/>
                  </a:lnTo>
                  <a:lnTo>
                    <a:pt x="859215" y="83891"/>
                  </a:lnTo>
                  <a:lnTo>
                    <a:pt x="861757" y="83891"/>
                  </a:lnTo>
                  <a:lnTo>
                    <a:pt x="864299" y="81349"/>
                  </a:lnTo>
                  <a:lnTo>
                    <a:pt x="866841" y="81349"/>
                  </a:lnTo>
                  <a:lnTo>
                    <a:pt x="869383" y="78807"/>
                  </a:lnTo>
                  <a:lnTo>
                    <a:pt x="871925" y="78807"/>
                  </a:lnTo>
                  <a:lnTo>
                    <a:pt x="871925" y="85162"/>
                  </a:lnTo>
                  <a:close/>
                  <a:moveTo>
                    <a:pt x="930392" y="53385"/>
                  </a:moveTo>
                  <a:lnTo>
                    <a:pt x="938019" y="55928"/>
                  </a:lnTo>
                  <a:lnTo>
                    <a:pt x="938019" y="53385"/>
                  </a:lnTo>
                  <a:lnTo>
                    <a:pt x="940561" y="55928"/>
                  </a:lnTo>
                  <a:lnTo>
                    <a:pt x="940561" y="58470"/>
                  </a:lnTo>
                  <a:lnTo>
                    <a:pt x="940561" y="61011"/>
                  </a:lnTo>
                  <a:lnTo>
                    <a:pt x="938019" y="63554"/>
                  </a:lnTo>
                  <a:lnTo>
                    <a:pt x="938019" y="68638"/>
                  </a:lnTo>
                  <a:lnTo>
                    <a:pt x="938019" y="73722"/>
                  </a:lnTo>
                  <a:lnTo>
                    <a:pt x="935477" y="78807"/>
                  </a:lnTo>
                  <a:lnTo>
                    <a:pt x="935477" y="76265"/>
                  </a:lnTo>
                  <a:lnTo>
                    <a:pt x="935477" y="71181"/>
                  </a:lnTo>
                  <a:lnTo>
                    <a:pt x="935477" y="73722"/>
                  </a:lnTo>
                  <a:lnTo>
                    <a:pt x="932935" y="80078"/>
                  </a:lnTo>
                  <a:lnTo>
                    <a:pt x="930392" y="82620"/>
                  </a:lnTo>
                  <a:lnTo>
                    <a:pt x="927850" y="87705"/>
                  </a:lnTo>
                  <a:lnTo>
                    <a:pt x="922766" y="85162"/>
                  </a:lnTo>
                  <a:lnTo>
                    <a:pt x="925308" y="87705"/>
                  </a:lnTo>
                  <a:lnTo>
                    <a:pt x="922766" y="90247"/>
                  </a:lnTo>
                  <a:lnTo>
                    <a:pt x="922766" y="92788"/>
                  </a:lnTo>
                  <a:lnTo>
                    <a:pt x="920224" y="92788"/>
                  </a:lnTo>
                  <a:lnTo>
                    <a:pt x="917682" y="95331"/>
                  </a:lnTo>
                  <a:lnTo>
                    <a:pt x="917682" y="97873"/>
                  </a:lnTo>
                  <a:lnTo>
                    <a:pt x="915140" y="97873"/>
                  </a:lnTo>
                  <a:lnTo>
                    <a:pt x="910056" y="104228"/>
                  </a:lnTo>
                  <a:lnTo>
                    <a:pt x="904972" y="106771"/>
                  </a:lnTo>
                  <a:lnTo>
                    <a:pt x="904972" y="104228"/>
                  </a:lnTo>
                  <a:lnTo>
                    <a:pt x="907514" y="99144"/>
                  </a:lnTo>
                  <a:lnTo>
                    <a:pt x="904972" y="99144"/>
                  </a:lnTo>
                  <a:lnTo>
                    <a:pt x="902430" y="96602"/>
                  </a:lnTo>
                  <a:lnTo>
                    <a:pt x="899888" y="96602"/>
                  </a:lnTo>
                  <a:lnTo>
                    <a:pt x="897346" y="94060"/>
                  </a:lnTo>
                  <a:lnTo>
                    <a:pt x="892262" y="91518"/>
                  </a:lnTo>
                  <a:lnTo>
                    <a:pt x="887178" y="86433"/>
                  </a:lnTo>
                  <a:lnTo>
                    <a:pt x="887178" y="83891"/>
                  </a:lnTo>
                  <a:lnTo>
                    <a:pt x="887178" y="78807"/>
                  </a:lnTo>
                  <a:lnTo>
                    <a:pt x="889720" y="76265"/>
                  </a:lnTo>
                  <a:lnTo>
                    <a:pt x="892262" y="73722"/>
                  </a:lnTo>
                  <a:lnTo>
                    <a:pt x="899888" y="73722"/>
                  </a:lnTo>
                  <a:lnTo>
                    <a:pt x="902430" y="71181"/>
                  </a:lnTo>
                  <a:lnTo>
                    <a:pt x="902430" y="68638"/>
                  </a:lnTo>
                  <a:lnTo>
                    <a:pt x="899888" y="71181"/>
                  </a:lnTo>
                  <a:lnTo>
                    <a:pt x="894804" y="73722"/>
                  </a:lnTo>
                  <a:lnTo>
                    <a:pt x="889720" y="73722"/>
                  </a:lnTo>
                  <a:lnTo>
                    <a:pt x="887178" y="76265"/>
                  </a:lnTo>
                  <a:lnTo>
                    <a:pt x="887178" y="78807"/>
                  </a:lnTo>
                  <a:lnTo>
                    <a:pt x="884635" y="81349"/>
                  </a:lnTo>
                  <a:lnTo>
                    <a:pt x="884635" y="83891"/>
                  </a:lnTo>
                  <a:lnTo>
                    <a:pt x="884635" y="86433"/>
                  </a:lnTo>
                  <a:lnTo>
                    <a:pt x="887178" y="88975"/>
                  </a:lnTo>
                  <a:lnTo>
                    <a:pt x="889720" y="94060"/>
                  </a:lnTo>
                  <a:lnTo>
                    <a:pt x="892262" y="100415"/>
                  </a:lnTo>
                  <a:lnTo>
                    <a:pt x="894804" y="105499"/>
                  </a:lnTo>
                  <a:lnTo>
                    <a:pt x="897346" y="110584"/>
                  </a:lnTo>
                  <a:lnTo>
                    <a:pt x="902430" y="113126"/>
                  </a:lnTo>
                  <a:lnTo>
                    <a:pt x="899888" y="118210"/>
                  </a:lnTo>
                  <a:lnTo>
                    <a:pt x="897346" y="118210"/>
                  </a:lnTo>
                  <a:lnTo>
                    <a:pt x="899888" y="118210"/>
                  </a:lnTo>
                  <a:lnTo>
                    <a:pt x="902430" y="120752"/>
                  </a:lnTo>
                  <a:lnTo>
                    <a:pt x="904972" y="123294"/>
                  </a:lnTo>
                  <a:lnTo>
                    <a:pt x="904972" y="125837"/>
                  </a:lnTo>
                  <a:lnTo>
                    <a:pt x="902430" y="125837"/>
                  </a:lnTo>
                  <a:lnTo>
                    <a:pt x="902430" y="128379"/>
                  </a:lnTo>
                  <a:lnTo>
                    <a:pt x="902430" y="125837"/>
                  </a:lnTo>
                  <a:lnTo>
                    <a:pt x="899888" y="125837"/>
                  </a:lnTo>
                  <a:lnTo>
                    <a:pt x="899888" y="130921"/>
                  </a:lnTo>
                  <a:lnTo>
                    <a:pt x="897346" y="130921"/>
                  </a:lnTo>
                  <a:lnTo>
                    <a:pt x="894804" y="136005"/>
                  </a:lnTo>
                  <a:lnTo>
                    <a:pt x="892262" y="138548"/>
                  </a:lnTo>
                  <a:lnTo>
                    <a:pt x="884635" y="155071"/>
                  </a:lnTo>
                  <a:lnTo>
                    <a:pt x="884635" y="157614"/>
                  </a:lnTo>
                  <a:lnTo>
                    <a:pt x="882093" y="157614"/>
                  </a:lnTo>
                  <a:lnTo>
                    <a:pt x="879551" y="157614"/>
                  </a:lnTo>
                  <a:lnTo>
                    <a:pt x="877009" y="160156"/>
                  </a:lnTo>
                  <a:lnTo>
                    <a:pt x="877009" y="162698"/>
                  </a:lnTo>
                  <a:lnTo>
                    <a:pt x="874467" y="167782"/>
                  </a:lnTo>
                  <a:lnTo>
                    <a:pt x="871925" y="172867"/>
                  </a:lnTo>
                  <a:lnTo>
                    <a:pt x="869383" y="170324"/>
                  </a:lnTo>
                  <a:lnTo>
                    <a:pt x="869383" y="167782"/>
                  </a:lnTo>
                  <a:lnTo>
                    <a:pt x="869383" y="162698"/>
                  </a:lnTo>
                  <a:lnTo>
                    <a:pt x="871925" y="156342"/>
                  </a:lnTo>
                  <a:lnTo>
                    <a:pt x="877009" y="151258"/>
                  </a:lnTo>
                  <a:lnTo>
                    <a:pt x="879551" y="148716"/>
                  </a:lnTo>
                  <a:lnTo>
                    <a:pt x="882093" y="143631"/>
                  </a:lnTo>
                  <a:lnTo>
                    <a:pt x="879551" y="141090"/>
                  </a:lnTo>
                  <a:lnTo>
                    <a:pt x="874467" y="141090"/>
                  </a:lnTo>
                  <a:lnTo>
                    <a:pt x="877009" y="138548"/>
                  </a:lnTo>
                  <a:lnTo>
                    <a:pt x="874467" y="136005"/>
                  </a:lnTo>
                  <a:lnTo>
                    <a:pt x="871925" y="136005"/>
                  </a:lnTo>
                  <a:lnTo>
                    <a:pt x="874467" y="133463"/>
                  </a:lnTo>
                  <a:lnTo>
                    <a:pt x="874467" y="130921"/>
                  </a:lnTo>
                  <a:lnTo>
                    <a:pt x="874467" y="128379"/>
                  </a:lnTo>
                  <a:lnTo>
                    <a:pt x="871925" y="128379"/>
                  </a:lnTo>
                  <a:lnTo>
                    <a:pt x="869383" y="130921"/>
                  </a:lnTo>
                  <a:lnTo>
                    <a:pt x="869383" y="128379"/>
                  </a:lnTo>
                  <a:lnTo>
                    <a:pt x="869383" y="130921"/>
                  </a:lnTo>
                  <a:lnTo>
                    <a:pt x="866841" y="130921"/>
                  </a:lnTo>
                  <a:lnTo>
                    <a:pt x="864299" y="128379"/>
                  </a:lnTo>
                  <a:lnTo>
                    <a:pt x="861757" y="128379"/>
                  </a:lnTo>
                  <a:lnTo>
                    <a:pt x="859215" y="125837"/>
                  </a:lnTo>
                  <a:lnTo>
                    <a:pt x="859215" y="123294"/>
                  </a:lnTo>
                  <a:lnTo>
                    <a:pt x="859215" y="118210"/>
                  </a:lnTo>
                  <a:lnTo>
                    <a:pt x="861757" y="118210"/>
                  </a:lnTo>
                  <a:lnTo>
                    <a:pt x="864299" y="118210"/>
                  </a:lnTo>
                  <a:lnTo>
                    <a:pt x="869383" y="118210"/>
                  </a:lnTo>
                  <a:lnTo>
                    <a:pt x="866841" y="118210"/>
                  </a:lnTo>
                  <a:lnTo>
                    <a:pt x="861757" y="115668"/>
                  </a:lnTo>
                  <a:lnTo>
                    <a:pt x="861757" y="113126"/>
                  </a:lnTo>
                  <a:lnTo>
                    <a:pt x="859215" y="113126"/>
                  </a:lnTo>
                  <a:lnTo>
                    <a:pt x="856673" y="115668"/>
                  </a:lnTo>
                  <a:lnTo>
                    <a:pt x="859215" y="110584"/>
                  </a:lnTo>
                  <a:lnTo>
                    <a:pt x="864299" y="110584"/>
                  </a:lnTo>
                  <a:lnTo>
                    <a:pt x="861757" y="108041"/>
                  </a:lnTo>
                  <a:lnTo>
                    <a:pt x="861757" y="104228"/>
                  </a:lnTo>
                  <a:lnTo>
                    <a:pt x="856673" y="106771"/>
                  </a:lnTo>
                  <a:lnTo>
                    <a:pt x="856673" y="104228"/>
                  </a:lnTo>
                  <a:lnTo>
                    <a:pt x="856673" y="101686"/>
                  </a:lnTo>
                  <a:lnTo>
                    <a:pt x="859215" y="101686"/>
                  </a:lnTo>
                  <a:lnTo>
                    <a:pt x="861757" y="101686"/>
                  </a:lnTo>
                  <a:lnTo>
                    <a:pt x="864299" y="99144"/>
                  </a:lnTo>
                  <a:lnTo>
                    <a:pt x="861757" y="99144"/>
                  </a:lnTo>
                  <a:lnTo>
                    <a:pt x="861757" y="96602"/>
                  </a:lnTo>
                  <a:lnTo>
                    <a:pt x="864299" y="91518"/>
                  </a:lnTo>
                  <a:lnTo>
                    <a:pt x="866841" y="88975"/>
                  </a:lnTo>
                  <a:lnTo>
                    <a:pt x="869383" y="88975"/>
                  </a:lnTo>
                  <a:lnTo>
                    <a:pt x="874467" y="88975"/>
                  </a:lnTo>
                  <a:lnTo>
                    <a:pt x="871925" y="88975"/>
                  </a:lnTo>
                  <a:lnTo>
                    <a:pt x="869383" y="86433"/>
                  </a:lnTo>
                  <a:lnTo>
                    <a:pt x="871925" y="86433"/>
                  </a:lnTo>
                  <a:lnTo>
                    <a:pt x="874467" y="83891"/>
                  </a:lnTo>
                  <a:lnTo>
                    <a:pt x="869383" y="83891"/>
                  </a:lnTo>
                  <a:lnTo>
                    <a:pt x="869383" y="81349"/>
                  </a:lnTo>
                  <a:lnTo>
                    <a:pt x="871925" y="81349"/>
                  </a:lnTo>
                  <a:lnTo>
                    <a:pt x="874467" y="78807"/>
                  </a:lnTo>
                  <a:lnTo>
                    <a:pt x="877009" y="78807"/>
                  </a:lnTo>
                  <a:lnTo>
                    <a:pt x="879551" y="76265"/>
                  </a:lnTo>
                  <a:lnTo>
                    <a:pt x="882093" y="73722"/>
                  </a:lnTo>
                  <a:lnTo>
                    <a:pt x="887178" y="73722"/>
                  </a:lnTo>
                  <a:lnTo>
                    <a:pt x="889720" y="71181"/>
                  </a:lnTo>
                  <a:lnTo>
                    <a:pt x="894804" y="68638"/>
                  </a:lnTo>
                  <a:lnTo>
                    <a:pt x="897346" y="66096"/>
                  </a:lnTo>
                  <a:lnTo>
                    <a:pt x="899888" y="63554"/>
                  </a:lnTo>
                  <a:lnTo>
                    <a:pt x="902430" y="63554"/>
                  </a:lnTo>
                  <a:lnTo>
                    <a:pt x="904972" y="61011"/>
                  </a:lnTo>
                  <a:lnTo>
                    <a:pt x="910056" y="58470"/>
                  </a:lnTo>
                  <a:lnTo>
                    <a:pt x="910056" y="55928"/>
                  </a:lnTo>
                  <a:lnTo>
                    <a:pt x="912598" y="55928"/>
                  </a:lnTo>
                  <a:lnTo>
                    <a:pt x="915140" y="53385"/>
                  </a:lnTo>
                  <a:lnTo>
                    <a:pt x="917682" y="50843"/>
                  </a:lnTo>
                  <a:lnTo>
                    <a:pt x="922766" y="48301"/>
                  </a:lnTo>
                  <a:lnTo>
                    <a:pt x="925308" y="48301"/>
                  </a:lnTo>
                  <a:lnTo>
                    <a:pt x="927850" y="45759"/>
                  </a:lnTo>
                  <a:lnTo>
                    <a:pt x="930392" y="45759"/>
                  </a:lnTo>
                  <a:lnTo>
                    <a:pt x="932935" y="43217"/>
                  </a:lnTo>
                  <a:lnTo>
                    <a:pt x="930392" y="45759"/>
                  </a:lnTo>
                  <a:lnTo>
                    <a:pt x="930392" y="53385"/>
                  </a:lnTo>
                  <a:close/>
                  <a:moveTo>
                    <a:pt x="987589" y="36862"/>
                  </a:moveTo>
                  <a:lnTo>
                    <a:pt x="985047" y="39404"/>
                  </a:lnTo>
                  <a:lnTo>
                    <a:pt x="987589" y="39404"/>
                  </a:lnTo>
                  <a:lnTo>
                    <a:pt x="990131" y="36862"/>
                  </a:lnTo>
                  <a:lnTo>
                    <a:pt x="992673" y="36862"/>
                  </a:lnTo>
                  <a:lnTo>
                    <a:pt x="995215" y="34319"/>
                  </a:lnTo>
                  <a:lnTo>
                    <a:pt x="1000299" y="34319"/>
                  </a:lnTo>
                  <a:lnTo>
                    <a:pt x="1002841" y="34319"/>
                  </a:lnTo>
                  <a:lnTo>
                    <a:pt x="1005383" y="34319"/>
                  </a:lnTo>
                  <a:lnTo>
                    <a:pt x="1010467" y="34319"/>
                  </a:lnTo>
                  <a:lnTo>
                    <a:pt x="996486" y="39404"/>
                  </a:lnTo>
                  <a:lnTo>
                    <a:pt x="991402" y="39404"/>
                  </a:lnTo>
                  <a:lnTo>
                    <a:pt x="988860" y="41945"/>
                  </a:lnTo>
                  <a:lnTo>
                    <a:pt x="983776" y="44488"/>
                  </a:lnTo>
                  <a:lnTo>
                    <a:pt x="981234" y="44488"/>
                  </a:lnTo>
                  <a:lnTo>
                    <a:pt x="967252" y="47030"/>
                  </a:lnTo>
                  <a:lnTo>
                    <a:pt x="964710" y="47030"/>
                  </a:lnTo>
                  <a:lnTo>
                    <a:pt x="953271" y="49572"/>
                  </a:lnTo>
                  <a:lnTo>
                    <a:pt x="948187" y="49572"/>
                  </a:lnTo>
                  <a:lnTo>
                    <a:pt x="943103" y="52115"/>
                  </a:lnTo>
                  <a:lnTo>
                    <a:pt x="945645" y="49572"/>
                  </a:lnTo>
                  <a:lnTo>
                    <a:pt x="945645" y="47030"/>
                  </a:lnTo>
                  <a:lnTo>
                    <a:pt x="943103" y="47030"/>
                  </a:lnTo>
                  <a:lnTo>
                    <a:pt x="940561" y="49572"/>
                  </a:lnTo>
                  <a:lnTo>
                    <a:pt x="938019" y="49572"/>
                  </a:lnTo>
                  <a:lnTo>
                    <a:pt x="938019" y="47030"/>
                  </a:lnTo>
                  <a:lnTo>
                    <a:pt x="940561" y="44488"/>
                  </a:lnTo>
                  <a:lnTo>
                    <a:pt x="943103" y="41945"/>
                  </a:lnTo>
                  <a:lnTo>
                    <a:pt x="948187" y="41945"/>
                  </a:lnTo>
                  <a:lnTo>
                    <a:pt x="950729" y="39404"/>
                  </a:lnTo>
                  <a:lnTo>
                    <a:pt x="950729" y="41945"/>
                  </a:lnTo>
                  <a:lnTo>
                    <a:pt x="950729" y="39404"/>
                  </a:lnTo>
                  <a:lnTo>
                    <a:pt x="953271" y="39404"/>
                  </a:lnTo>
                  <a:lnTo>
                    <a:pt x="955813" y="39404"/>
                  </a:lnTo>
                  <a:lnTo>
                    <a:pt x="958355" y="39404"/>
                  </a:lnTo>
                  <a:lnTo>
                    <a:pt x="960897" y="36862"/>
                  </a:lnTo>
                  <a:lnTo>
                    <a:pt x="963439" y="39404"/>
                  </a:lnTo>
                  <a:lnTo>
                    <a:pt x="968523" y="39404"/>
                  </a:lnTo>
                  <a:lnTo>
                    <a:pt x="971066" y="36862"/>
                  </a:lnTo>
                  <a:lnTo>
                    <a:pt x="973607" y="36862"/>
                  </a:lnTo>
                  <a:lnTo>
                    <a:pt x="981234" y="36862"/>
                  </a:lnTo>
                  <a:lnTo>
                    <a:pt x="988860" y="36862"/>
                  </a:lnTo>
                  <a:lnTo>
                    <a:pt x="991402" y="34319"/>
                  </a:lnTo>
                  <a:lnTo>
                    <a:pt x="996486" y="31777"/>
                  </a:lnTo>
                  <a:lnTo>
                    <a:pt x="1001570" y="29235"/>
                  </a:lnTo>
                  <a:lnTo>
                    <a:pt x="993944" y="34319"/>
                  </a:lnTo>
                  <a:lnTo>
                    <a:pt x="987589" y="36862"/>
                  </a:lnTo>
                  <a:close/>
                  <a:moveTo>
                    <a:pt x="1074019" y="27964"/>
                  </a:moveTo>
                  <a:lnTo>
                    <a:pt x="1071477" y="27964"/>
                  </a:lnTo>
                  <a:lnTo>
                    <a:pt x="1066393" y="25422"/>
                  </a:lnTo>
                  <a:lnTo>
                    <a:pt x="1071477" y="25422"/>
                  </a:lnTo>
                  <a:lnTo>
                    <a:pt x="1071477" y="22879"/>
                  </a:lnTo>
                  <a:lnTo>
                    <a:pt x="1074019" y="25422"/>
                  </a:lnTo>
                  <a:lnTo>
                    <a:pt x="1074019" y="27964"/>
                  </a:lnTo>
                  <a:close/>
                  <a:moveTo>
                    <a:pt x="1057495" y="22879"/>
                  </a:moveTo>
                  <a:lnTo>
                    <a:pt x="1048598" y="25422"/>
                  </a:lnTo>
                  <a:lnTo>
                    <a:pt x="1046056" y="22879"/>
                  </a:lnTo>
                  <a:lnTo>
                    <a:pt x="1048598" y="22879"/>
                  </a:lnTo>
                  <a:lnTo>
                    <a:pt x="1051140" y="20338"/>
                  </a:lnTo>
                  <a:lnTo>
                    <a:pt x="1053682" y="20338"/>
                  </a:lnTo>
                  <a:lnTo>
                    <a:pt x="1056224" y="22879"/>
                  </a:lnTo>
                  <a:lnTo>
                    <a:pt x="1057495" y="22879"/>
                  </a:lnTo>
                  <a:close/>
                  <a:moveTo>
                    <a:pt x="1068934" y="0"/>
                  </a:moveTo>
                  <a:lnTo>
                    <a:pt x="1074019" y="5085"/>
                  </a:lnTo>
                  <a:lnTo>
                    <a:pt x="1076561" y="10168"/>
                  </a:lnTo>
                  <a:lnTo>
                    <a:pt x="1076561" y="12711"/>
                  </a:lnTo>
                  <a:lnTo>
                    <a:pt x="1076561" y="15253"/>
                  </a:lnTo>
                  <a:lnTo>
                    <a:pt x="1074019" y="15253"/>
                  </a:lnTo>
                  <a:lnTo>
                    <a:pt x="1071477" y="15253"/>
                  </a:lnTo>
                  <a:lnTo>
                    <a:pt x="1060038" y="17795"/>
                  </a:lnTo>
                  <a:lnTo>
                    <a:pt x="1057495" y="17795"/>
                  </a:lnTo>
                  <a:lnTo>
                    <a:pt x="1052411" y="20338"/>
                  </a:lnTo>
                  <a:lnTo>
                    <a:pt x="1049869" y="20338"/>
                  </a:lnTo>
                  <a:lnTo>
                    <a:pt x="1052411" y="17795"/>
                  </a:lnTo>
                  <a:lnTo>
                    <a:pt x="1049869" y="17795"/>
                  </a:lnTo>
                  <a:lnTo>
                    <a:pt x="1052411" y="15253"/>
                  </a:lnTo>
                  <a:lnTo>
                    <a:pt x="1060038" y="12711"/>
                  </a:lnTo>
                  <a:lnTo>
                    <a:pt x="1065122" y="12711"/>
                  </a:lnTo>
                  <a:lnTo>
                    <a:pt x="1070206" y="12711"/>
                  </a:lnTo>
                  <a:lnTo>
                    <a:pt x="1075290" y="10168"/>
                  </a:lnTo>
                  <a:lnTo>
                    <a:pt x="1075290" y="7627"/>
                  </a:lnTo>
                  <a:lnTo>
                    <a:pt x="1072748" y="5085"/>
                  </a:lnTo>
                  <a:lnTo>
                    <a:pt x="1070206" y="2542"/>
                  </a:lnTo>
                  <a:lnTo>
                    <a:pt x="1067663" y="2542"/>
                  </a:lnTo>
                  <a:lnTo>
                    <a:pt x="1065122" y="0"/>
                  </a:lnTo>
                  <a:lnTo>
                    <a:pt x="1067663" y="0"/>
                  </a:lnTo>
                  <a:lnTo>
                    <a:pt x="1068934" y="0"/>
                  </a:lnTo>
                  <a:close/>
                </a:path>
              </a:pathLst>
            </a:custGeom>
            <a:solidFill>
              <a:srgbClr val="2A5CAA"/>
            </a:solidFill>
            <a:ln w="3649"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957DE652-80B4-4531-A6A2-1283293268FB}"/>
                </a:ext>
              </a:extLst>
            </p:cNvPr>
            <p:cNvSpPr/>
            <p:nvPr/>
          </p:nvSpPr>
          <p:spPr>
            <a:xfrm>
              <a:off x="1596411" y="8524298"/>
              <a:ext cx="316485" cy="551647"/>
            </a:xfrm>
            <a:custGeom>
              <a:avLst/>
              <a:gdLst>
                <a:gd name="connsiteX0" fmla="*/ 316486 w 316485"/>
                <a:gd name="connsiteY0" fmla="*/ 551647 h 551647"/>
                <a:gd name="connsiteX1" fmla="*/ 311402 w 316485"/>
                <a:gd name="connsiteY1" fmla="*/ 549105 h 551647"/>
                <a:gd name="connsiteX2" fmla="*/ 308860 w 316485"/>
                <a:gd name="connsiteY2" fmla="*/ 546563 h 551647"/>
                <a:gd name="connsiteX3" fmla="*/ 308860 w 316485"/>
                <a:gd name="connsiteY3" fmla="*/ 544020 h 551647"/>
                <a:gd name="connsiteX4" fmla="*/ 308860 w 316485"/>
                <a:gd name="connsiteY4" fmla="*/ 541479 h 551647"/>
                <a:gd name="connsiteX5" fmla="*/ 308860 w 316485"/>
                <a:gd name="connsiteY5" fmla="*/ 538936 h 551647"/>
                <a:gd name="connsiteX6" fmla="*/ 311402 w 316485"/>
                <a:gd name="connsiteY6" fmla="*/ 538936 h 551647"/>
                <a:gd name="connsiteX7" fmla="*/ 311402 w 316485"/>
                <a:gd name="connsiteY7" fmla="*/ 536394 h 551647"/>
                <a:gd name="connsiteX8" fmla="*/ 313944 w 316485"/>
                <a:gd name="connsiteY8" fmla="*/ 536394 h 551647"/>
                <a:gd name="connsiteX9" fmla="*/ 313944 w 316485"/>
                <a:gd name="connsiteY9" fmla="*/ 538936 h 551647"/>
                <a:gd name="connsiteX10" fmla="*/ 316486 w 316485"/>
                <a:gd name="connsiteY10" fmla="*/ 538936 h 551647"/>
                <a:gd name="connsiteX11" fmla="*/ 316486 w 316485"/>
                <a:gd name="connsiteY11" fmla="*/ 544020 h 551647"/>
                <a:gd name="connsiteX12" fmla="*/ 316486 w 316485"/>
                <a:gd name="connsiteY12" fmla="*/ 546563 h 551647"/>
                <a:gd name="connsiteX13" fmla="*/ 316486 w 316485"/>
                <a:gd name="connsiteY13" fmla="*/ 551647 h 551647"/>
                <a:gd name="connsiteX14" fmla="*/ 212262 w 316485"/>
                <a:gd name="connsiteY14" fmla="*/ 518599 h 551647"/>
                <a:gd name="connsiteX15" fmla="*/ 209720 w 316485"/>
                <a:gd name="connsiteY15" fmla="*/ 518599 h 551647"/>
                <a:gd name="connsiteX16" fmla="*/ 209720 w 316485"/>
                <a:gd name="connsiteY16" fmla="*/ 516057 h 551647"/>
                <a:gd name="connsiteX17" fmla="*/ 207178 w 316485"/>
                <a:gd name="connsiteY17" fmla="*/ 516057 h 551647"/>
                <a:gd name="connsiteX18" fmla="*/ 204635 w 316485"/>
                <a:gd name="connsiteY18" fmla="*/ 513515 h 551647"/>
                <a:gd name="connsiteX19" fmla="*/ 204635 w 316485"/>
                <a:gd name="connsiteY19" fmla="*/ 510973 h 551647"/>
                <a:gd name="connsiteX20" fmla="*/ 204635 w 316485"/>
                <a:gd name="connsiteY20" fmla="*/ 508430 h 551647"/>
                <a:gd name="connsiteX21" fmla="*/ 207178 w 316485"/>
                <a:gd name="connsiteY21" fmla="*/ 505888 h 551647"/>
                <a:gd name="connsiteX22" fmla="*/ 209720 w 316485"/>
                <a:gd name="connsiteY22" fmla="*/ 505888 h 551647"/>
                <a:gd name="connsiteX23" fmla="*/ 212262 w 316485"/>
                <a:gd name="connsiteY23" fmla="*/ 510973 h 551647"/>
                <a:gd name="connsiteX24" fmla="*/ 212262 w 316485"/>
                <a:gd name="connsiteY24" fmla="*/ 516057 h 551647"/>
                <a:gd name="connsiteX25" fmla="*/ 212262 w 316485"/>
                <a:gd name="connsiteY25" fmla="*/ 518599 h 551647"/>
                <a:gd name="connsiteX26" fmla="*/ 202093 w 316485"/>
                <a:gd name="connsiteY26" fmla="*/ 363528 h 551647"/>
                <a:gd name="connsiteX27" fmla="*/ 204635 w 316485"/>
                <a:gd name="connsiteY27" fmla="*/ 363528 h 551647"/>
                <a:gd name="connsiteX28" fmla="*/ 207178 w 316485"/>
                <a:gd name="connsiteY28" fmla="*/ 363528 h 551647"/>
                <a:gd name="connsiteX29" fmla="*/ 207178 w 316485"/>
                <a:gd name="connsiteY29" fmla="*/ 366070 h 551647"/>
                <a:gd name="connsiteX30" fmla="*/ 209720 w 316485"/>
                <a:gd name="connsiteY30" fmla="*/ 366070 h 551647"/>
                <a:gd name="connsiteX31" fmla="*/ 209720 w 316485"/>
                <a:gd name="connsiteY31" fmla="*/ 368612 h 551647"/>
                <a:gd name="connsiteX32" fmla="*/ 207178 w 316485"/>
                <a:gd name="connsiteY32" fmla="*/ 368612 h 551647"/>
                <a:gd name="connsiteX33" fmla="*/ 207178 w 316485"/>
                <a:gd name="connsiteY33" fmla="*/ 371154 h 551647"/>
                <a:gd name="connsiteX34" fmla="*/ 204635 w 316485"/>
                <a:gd name="connsiteY34" fmla="*/ 371154 h 551647"/>
                <a:gd name="connsiteX35" fmla="*/ 202093 w 316485"/>
                <a:gd name="connsiteY35" fmla="*/ 371154 h 551647"/>
                <a:gd name="connsiteX36" fmla="*/ 202093 w 316485"/>
                <a:gd name="connsiteY36" fmla="*/ 368612 h 551647"/>
                <a:gd name="connsiteX37" fmla="*/ 202093 w 316485"/>
                <a:gd name="connsiteY37" fmla="*/ 366070 h 551647"/>
                <a:gd name="connsiteX38" fmla="*/ 199551 w 316485"/>
                <a:gd name="connsiteY38" fmla="*/ 366070 h 551647"/>
                <a:gd name="connsiteX39" fmla="*/ 199551 w 316485"/>
                <a:gd name="connsiteY39" fmla="*/ 363528 h 551647"/>
                <a:gd name="connsiteX40" fmla="*/ 202093 w 316485"/>
                <a:gd name="connsiteY40" fmla="*/ 363528 h 551647"/>
                <a:gd name="connsiteX41" fmla="*/ 109308 w 316485"/>
                <a:gd name="connsiteY41" fmla="*/ 95331 h 551647"/>
                <a:gd name="connsiteX42" fmla="*/ 111850 w 316485"/>
                <a:gd name="connsiteY42" fmla="*/ 95331 h 551647"/>
                <a:gd name="connsiteX43" fmla="*/ 114393 w 316485"/>
                <a:gd name="connsiteY43" fmla="*/ 95331 h 551647"/>
                <a:gd name="connsiteX44" fmla="*/ 116935 w 316485"/>
                <a:gd name="connsiteY44" fmla="*/ 95331 h 551647"/>
                <a:gd name="connsiteX45" fmla="*/ 119477 w 316485"/>
                <a:gd name="connsiteY45" fmla="*/ 95331 h 551647"/>
                <a:gd name="connsiteX46" fmla="*/ 122019 w 316485"/>
                <a:gd name="connsiteY46" fmla="*/ 95331 h 551647"/>
                <a:gd name="connsiteX47" fmla="*/ 124561 w 316485"/>
                <a:gd name="connsiteY47" fmla="*/ 95331 h 551647"/>
                <a:gd name="connsiteX48" fmla="*/ 127103 w 316485"/>
                <a:gd name="connsiteY48" fmla="*/ 95331 h 551647"/>
                <a:gd name="connsiteX49" fmla="*/ 127103 w 316485"/>
                <a:gd name="connsiteY49" fmla="*/ 97873 h 551647"/>
                <a:gd name="connsiteX50" fmla="*/ 129645 w 316485"/>
                <a:gd name="connsiteY50" fmla="*/ 97873 h 551647"/>
                <a:gd name="connsiteX51" fmla="*/ 134729 w 316485"/>
                <a:gd name="connsiteY51" fmla="*/ 102958 h 551647"/>
                <a:gd name="connsiteX52" fmla="*/ 137271 w 316485"/>
                <a:gd name="connsiteY52" fmla="*/ 105499 h 551647"/>
                <a:gd name="connsiteX53" fmla="*/ 137271 w 316485"/>
                <a:gd name="connsiteY53" fmla="*/ 108041 h 551647"/>
                <a:gd name="connsiteX54" fmla="*/ 137271 w 316485"/>
                <a:gd name="connsiteY54" fmla="*/ 110584 h 551647"/>
                <a:gd name="connsiteX55" fmla="*/ 139813 w 316485"/>
                <a:gd name="connsiteY55" fmla="*/ 113126 h 551647"/>
                <a:gd name="connsiteX56" fmla="*/ 139813 w 316485"/>
                <a:gd name="connsiteY56" fmla="*/ 115668 h 551647"/>
                <a:gd name="connsiteX57" fmla="*/ 142355 w 316485"/>
                <a:gd name="connsiteY57" fmla="*/ 115668 h 551647"/>
                <a:gd name="connsiteX58" fmla="*/ 144897 w 316485"/>
                <a:gd name="connsiteY58" fmla="*/ 118210 h 551647"/>
                <a:gd name="connsiteX59" fmla="*/ 147439 w 316485"/>
                <a:gd name="connsiteY59" fmla="*/ 120752 h 551647"/>
                <a:gd name="connsiteX60" fmla="*/ 149981 w 316485"/>
                <a:gd name="connsiteY60" fmla="*/ 120752 h 551647"/>
                <a:gd name="connsiteX61" fmla="*/ 149981 w 316485"/>
                <a:gd name="connsiteY61" fmla="*/ 123294 h 551647"/>
                <a:gd name="connsiteX62" fmla="*/ 152523 w 316485"/>
                <a:gd name="connsiteY62" fmla="*/ 123294 h 551647"/>
                <a:gd name="connsiteX63" fmla="*/ 152523 w 316485"/>
                <a:gd name="connsiteY63" fmla="*/ 125837 h 551647"/>
                <a:gd name="connsiteX64" fmla="*/ 152523 w 316485"/>
                <a:gd name="connsiteY64" fmla="*/ 128379 h 551647"/>
                <a:gd name="connsiteX65" fmla="*/ 157607 w 316485"/>
                <a:gd name="connsiteY65" fmla="*/ 137276 h 551647"/>
                <a:gd name="connsiteX66" fmla="*/ 157607 w 316485"/>
                <a:gd name="connsiteY66" fmla="*/ 139818 h 551647"/>
                <a:gd name="connsiteX67" fmla="*/ 160150 w 316485"/>
                <a:gd name="connsiteY67" fmla="*/ 144903 h 551647"/>
                <a:gd name="connsiteX68" fmla="*/ 162692 w 316485"/>
                <a:gd name="connsiteY68" fmla="*/ 147445 h 551647"/>
                <a:gd name="connsiteX69" fmla="*/ 162692 w 316485"/>
                <a:gd name="connsiteY69" fmla="*/ 149987 h 551647"/>
                <a:gd name="connsiteX70" fmla="*/ 162692 w 316485"/>
                <a:gd name="connsiteY70" fmla="*/ 152529 h 551647"/>
                <a:gd name="connsiteX71" fmla="*/ 162692 w 316485"/>
                <a:gd name="connsiteY71" fmla="*/ 155071 h 551647"/>
                <a:gd name="connsiteX72" fmla="*/ 162692 w 316485"/>
                <a:gd name="connsiteY72" fmla="*/ 157614 h 551647"/>
                <a:gd name="connsiteX73" fmla="*/ 162692 w 316485"/>
                <a:gd name="connsiteY73" fmla="*/ 160156 h 551647"/>
                <a:gd name="connsiteX74" fmla="*/ 165234 w 316485"/>
                <a:gd name="connsiteY74" fmla="*/ 162698 h 551647"/>
                <a:gd name="connsiteX75" fmla="*/ 170318 w 316485"/>
                <a:gd name="connsiteY75" fmla="*/ 171595 h 551647"/>
                <a:gd name="connsiteX76" fmla="*/ 170318 w 316485"/>
                <a:gd name="connsiteY76" fmla="*/ 174138 h 551647"/>
                <a:gd name="connsiteX77" fmla="*/ 172860 w 316485"/>
                <a:gd name="connsiteY77" fmla="*/ 176680 h 551647"/>
                <a:gd name="connsiteX78" fmla="*/ 172860 w 316485"/>
                <a:gd name="connsiteY78" fmla="*/ 179222 h 551647"/>
                <a:gd name="connsiteX79" fmla="*/ 180486 w 316485"/>
                <a:gd name="connsiteY79" fmla="*/ 188119 h 551647"/>
                <a:gd name="connsiteX80" fmla="*/ 180486 w 316485"/>
                <a:gd name="connsiteY80" fmla="*/ 190661 h 551647"/>
                <a:gd name="connsiteX81" fmla="*/ 180486 w 316485"/>
                <a:gd name="connsiteY81" fmla="*/ 193204 h 551647"/>
                <a:gd name="connsiteX82" fmla="*/ 183028 w 316485"/>
                <a:gd name="connsiteY82" fmla="*/ 193204 h 551647"/>
                <a:gd name="connsiteX83" fmla="*/ 183028 w 316485"/>
                <a:gd name="connsiteY83" fmla="*/ 195746 h 551647"/>
                <a:gd name="connsiteX84" fmla="*/ 185570 w 316485"/>
                <a:gd name="connsiteY84" fmla="*/ 195746 h 551647"/>
                <a:gd name="connsiteX85" fmla="*/ 185570 w 316485"/>
                <a:gd name="connsiteY85" fmla="*/ 198288 h 551647"/>
                <a:gd name="connsiteX86" fmla="*/ 188112 w 316485"/>
                <a:gd name="connsiteY86" fmla="*/ 198288 h 551647"/>
                <a:gd name="connsiteX87" fmla="*/ 190654 w 316485"/>
                <a:gd name="connsiteY87" fmla="*/ 198288 h 551647"/>
                <a:gd name="connsiteX88" fmla="*/ 193196 w 316485"/>
                <a:gd name="connsiteY88" fmla="*/ 198288 h 551647"/>
                <a:gd name="connsiteX89" fmla="*/ 193196 w 316485"/>
                <a:gd name="connsiteY89" fmla="*/ 200830 h 551647"/>
                <a:gd name="connsiteX90" fmla="*/ 195738 w 316485"/>
                <a:gd name="connsiteY90" fmla="*/ 200830 h 551647"/>
                <a:gd name="connsiteX91" fmla="*/ 198280 w 316485"/>
                <a:gd name="connsiteY91" fmla="*/ 203372 h 551647"/>
                <a:gd name="connsiteX92" fmla="*/ 200822 w 316485"/>
                <a:gd name="connsiteY92" fmla="*/ 205914 h 551647"/>
                <a:gd name="connsiteX93" fmla="*/ 200822 w 316485"/>
                <a:gd name="connsiteY93" fmla="*/ 208457 h 551647"/>
                <a:gd name="connsiteX94" fmla="*/ 200822 w 316485"/>
                <a:gd name="connsiteY94" fmla="*/ 210999 h 551647"/>
                <a:gd name="connsiteX95" fmla="*/ 200822 w 316485"/>
                <a:gd name="connsiteY95" fmla="*/ 213541 h 551647"/>
                <a:gd name="connsiteX96" fmla="*/ 205907 w 316485"/>
                <a:gd name="connsiteY96" fmla="*/ 218625 h 551647"/>
                <a:gd name="connsiteX97" fmla="*/ 205907 w 316485"/>
                <a:gd name="connsiteY97" fmla="*/ 221167 h 551647"/>
                <a:gd name="connsiteX98" fmla="*/ 208449 w 316485"/>
                <a:gd name="connsiteY98" fmla="*/ 221167 h 551647"/>
                <a:gd name="connsiteX99" fmla="*/ 208449 w 316485"/>
                <a:gd name="connsiteY99" fmla="*/ 223710 h 551647"/>
                <a:gd name="connsiteX100" fmla="*/ 210991 w 316485"/>
                <a:gd name="connsiteY100" fmla="*/ 223710 h 551647"/>
                <a:gd name="connsiteX101" fmla="*/ 210991 w 316485"/>
                <a:gd name="connsiteY101" fmla="*/ 226251 h 551647"/>
                <a:gd name="connsiteX102" fmla="*/ 213533 w 316485"/>
                <a:gd name="connsiteY102" fmla="*/ 232607 h 551647"/>
                <a:gd name="connsiteX103" fmla="*/ 216075 w 316485"/>
                <a:gd name="connsiteY103" fmla="*/ 235149 h 551647"/>
                <a:gd name="connsiteX104" fmla="*/ 218617 w 316485"/>
                <a:gd name="connsiteY104" fmla="*/ 241504 h 551647"/>
                <a:gd name="connsiteX105" fmla="*/ 221159 w 316485"/>
                <a:gd name="connsiteY105" fmla="*/ 247860 h 551647"/>
                <a:gd name="connsiteX106" fmla="*/ 223701 w 316485"/>
                <a:gd name="connsiteY106" fmla="*/ 247860 h 551647"/>
                <a:gd name="connsiteX107" fmla="*/ 223701 w 316485"/>
                <a:gd name="connsiteY107" fmla="*/ 250402 h 551647"/>
                <a:gd name="connsiteX108" fmla="*/ 223701 w 316485"/>
                <a:gd name="connsiteY108" fmla="*/ 252944 h 551647"/>
                <a:gd name="connsiteX109" fmla="*/ 226243 w 316485"/>
                <a:gd name="connsiteY109" fmla="*/ 255487 h 551647"/>
                <a:gd name="connsiteX110" fmla="*/ 228785 w 316485"/>
                <a:gd name="connsiteY110" fmla="*/ 261842 h 551647"/>
                <a:gd name="connsiteX111" fmla="*/ 228785 w 316485"/>
                <a:gd name="connsiteY111" fmla="*/ 264384 h 551647"/>
                <a:gd name="connsiteX112" fmla="*/ 228785 w 316485"/>
                <a:gd name="connsiteY112" fmla="*/ 266926 h 551647"/>
                <a:gd name="connsiteX113" fmla="*/ 228785 w 316485"/>
                <a:gd name="connsiteY113" fmla="*/ 269468 h 551647"/>
                <a:gd name="connsiteX114" fmla="*/ 228785 w 316485"/>
                <a:gd name="connsiteY114" fmla="*/ 272010 h 551647"/>
                <a:gd name="connsiteX115" fmla="*/ 226243 w 316485"/>
                <a:gd name="connsiteY115" fmla="*/ 274553 h 551647"/>
                <a:gd name="connsiteX116" fmla="*/ 223701 w 316485"/>
                <a:gd name="connsiteY116" fmla="*/ 277094 h 551647"/>
                <a:gd name="connsiteX117" fmla="*/ 221159 w 316485"/>
                <a:gd name="connsiteY117" fmla="*/ 277094 h 551647"/>
                <a:gd name="connsiteX118" fmla="*/ 221159 w 316485"/>
                <a:gd name="connsiteY118" fmla="*/ 279637 h 551647"/>
                <a:gd name="connsiteX119" fmla="*/ 218617 w 316485"/>
                <a:gd name="connsiteY119" fmla="*/ 282179 h 551647"/>
                <a:gd name="connsiteX120" fmla="*/ 218617 w 316485"/>
                <a:gd name="connsiteY120" fmla="*/ 284721 h 551647"/>
                <a:gd name="connsiteX121" fmla="*/ 218617 w 316485"/>
                <a:gd name="connsiteY121" fmla="*/ 287264 h 551647"/>
                <a:gd name="connsiteX122" fmla="*/ 218617 w 316485"/>
                <a:gd name="connsiteY122" fmla="*/ 289805 h 551647"/>
                <a:gd name="connsiteX123" fmla="*/ 218617 w 316485"/>
                <a:gd name="connsiteY123" fmla="*/ 292347 h 551647"/>
                <a:gd name="connsiteX124" fmla="*/ 216075 w 316485"/>
                <a:gd name="connsiteY124" fmla="*/ 294890 h 551647"/>
                <a:gd name="connsiteX125" fmla="*/ 216075 w 316485"/>
                <a:gd name="connsiteY125" fmla="*/ 297432 h 551647"/>
                <a:gd name="connsiteX126" fmla="*/ 213533 w 316485"/>
                <a:gd name="connsiteY126" fmla="*/ 299974 h 551647"/>
                <a:gd name="connsiteX127" fmla="*/ 210991 w 316485"/>
                <a:gd name="connsiteY127" fmla="*/ 305058 h 551647"/>
                <a:gd name="connsiteX128" fmla="*/ 210991 w 316485"/>
                <a:gd name="connsiteY128" fmla="*/ 307600 h 551647"/>
                <a:gd name="connsiteX129" fmla="*/ 210991 w 316485"/>
                <a:gd name="connsiteY129" fmla="*/ 310143 h 551647"/>
                <a:gd name="connsiteX130" fmla="*/ 210991 w 316485"/>
                <a:gd name="connsiteY130" fmla="*/ 312685 h 551647"/>
                <a:gd name="connsiteX131" fmla="*/ 213533 w 316485"/>
                <a:gd name="connsiteY131" fmla="*/ 315227 h 551647"/>
                <a:gd name="connsiteX132" fmla="*/ 216075 w 316485"/>
                <a:gd name="connsiteY132" fmla="*/ 317769 h 551647"/>
                <a:gd name="connsiteX133" fmla="*/ 226243 w 316485"/>
                <a:gd name="connsiteY133" fmla="*/ 322854 h 551647"/>
                <a:gd name="connsiteX134" fmla="*/ 226243 w 316485"/>
                <a:gd name="connsiteY134" fmla="*/ 325396 h 551647"/>
                <a:gd name="connsiteX135" fmla="*/ 228785 w 316485"/>
                <a:gd name="connsiteY135" fmla="*/ 325396 h 551647"/>
                <a:gd name="connsiteX136" fmla="*/ 231327 w 316485"/>
                <a:gd name="connsiteY136" fmla="*/ 325396 h 551647"/>
                <a:gd name="connsiteX137" fmla="*/ 233869 w 316485"/>
                <a:gd name="connsiteY137" fmla="*/ 325396 h 551647"/>
                <a:gd name="connsiteX138" fmla="*/ 236411 w 316485"/>
                <a:gd name="connsiteY138" fmla="*/ 325396 h 551647"/>
                <a:gd name="connsiteX139" fmla="*/ 246579 w 316485"/>
                <a:gd name="connsiteY139" fmla="*/ 327937 h 551647"/>
                <a:gd name="connsiteX140" fmla="*/ 254206 w 316485"/>
                <a:gd name="connsiteY140" fmla="*/ 327937 h 551647"/>
                <a:gd name="connsiteX141" fmla="*/ 256748 w 316485"/>
                <a:gd name="connsiteY141" fmla="*/ 327937 h 551647"/>
                <a:gd name="connsiteX142" fmla="*/ 261832 w 316485"/>
                <a:gd name="connsiteY142" fmla="*/ 330480 h 551647"/>
                <a:gd name="connsiteX143" fmla="*/ 264374 w 316485"/>
                <a:gd name="connsiteY143" fmla="*/ 330480 h 551647"/>
                <a:gd name="connsiteX144" fmla="*/ 266916 w 316485"/>
                <a:gd name="connsiteY144" fmla="*/ 330480 h 551647"/>
                <a:gd name="connsiteX145" fmla="*/ 269458 w 316485"/>
                <a:gd name="connsiteY145" fmla="*/ 330480 h 551647"/>
                <a:gd name="connsiteX146" fmla="*/ 272000 w 316485"/>
                <a:gd name="connsiteY146" fmla="*/ 333022 h 551647"/>
                <a:gd name="connsiteX147" fmla="*/ 274542 w 316485"/>
                <a:gd name="connsiteY147" fmla="*/ 333022 h 551647"/>
                <a:gd name="connsiteX148" fmla="*/ 274542 w 316485"/>
                <a:gd name="connsiteY148" fmla="*/ 335564 h 551647"/>
                <a:gd name="connsiteX149" fmla="*/ 277084 w 316485"/>
                <a:gd name="connsiteY149" fmla="*/ 335564 h 551647"/>
                <a:gd name="connsiteX150" fmla="*/ 277084 w 316485"/>
                <a:gd name="connsiteY150" fmla="*/ 338107 h 551647"/>
                <a:gd name="connsiteX151" fmla="*/ 277084 w 316485"/>
                <a:gd name="connsiteY151" fmla="*/ 340648 h 551647"/>
                <a:gd name="connsiteX152" fmla="*/ 277084 w 316485"/>
                <a:gd name="connsiteY152" fmla="*/ 343190 h 551647"/>
                <a:gd name="connsiteX153" fmla="*/ 277084 w 316485"/>
                <a:gd name="connsiteY153" fmla="*/ 345733 h 551647"/>
                <a:gd name="connsiteX154" fmla="*/ 277084 w 316485"/>
                <a:gd name="connsiteY154" fmla="*/ 348275 h 551647"/>
                <a:gd name="connsiteX155" fmla="*/ 277084 w 316485"/>
                <a:gd name="connsiteY155" fmla="*/ 350817 h 551647"/>
                <a:gd name="connsiteX156" fmla="*/ 279626 w 316485"/>
                <a:gd name="connsiteY156" fmla="*/ 353359 h 551647"/>
                <a:gd name="connsiteX157" fmla="*/ 279626 w 316485"/>
                <a:gd name="connsiteY157" fmla="*/ 355901 h 551647"/>
                <a:gd name="connsiteX158" fmla="*/ 282168 w 316485"/>
                <a:gd name="connsiteY158" fmla="*/ 355901 h 551647"/>
                <a:gd name="connsiteX159" fmla="*/ 282168 w 316485"/>
                <a:gd name="connsiteY159" fmla="*/ 358443 h 551647"/>
                <a:gd name="connsiteX160" fmla="*/ 284710 w 316485"/>
                <a:gd name="connsiteY160" fmla="*/ 358443 h 551647"/>
                <a:gd name="connsiteX161" fmla="*/ 284710 w 316485"/>
                <a:gd name="connsiteY161" fmla="*/ 360986 h 551647"/>
                <a:gd name="connsiteX162" fmla="*/ 284710 w 316485"/>
                <a:gd name="connsiteY162" fmla="*/ 363528 h 551647"/>
                <a:gd name="connsiteX163" fmla="*/ 284710 w 316485"/>
                <a:gd name="connsiteY163" fmla="*/ 366070 h 551647"/>
                <a:gd name="connsiteX164" fmla="*/ 284710 w 316485"/>
                <a:gd name="connsiteY164" fmla="*/ 368612 h 551647"/>
                <a:gd name="connsiteX165" fmla="*/ 284710 w 316485"/>
                <a:gd name="connsiteY165" fmla="*/ 371154 h 551647"/>
                <a:gd name="connsiteX166" fmla="*/ 272000 w 316485"/>
                <a:gd name="connsiteY166" fmla="*/ 371154 h 551647"/>
                <a:gd name="connsiteX167" fmla="*/ 272000 w 316485"/>
                <a:gd name="connsiteY167" fmla="*/ 373697 h 551647"/>
                <a:gd name="connsiteX168" fmla="*/ 272000 w 316485"/>
                <a:gd name="connsiteY168" fmla="*/ 376239 h 551647"/>
                <a:gd name="connsiteX169" fmla="*/ 272000 w 316485"/>
                <a:gd name="connsiteY169" fmla="*/ 378780 h 551647"/>
                <a:gd name="connsiteX170" fmla="*/ 274542 w 316485"/>
                <a:gd name="connsiteY170" fmla="*/ 378780 h 551647"/>
                <a:gd name="connsiteX171" fmla="*/ 274542 w 316485"/>
                <a:gd name="connsiteY171" fmla="*/ 381323 h 551647"/>
                <a:gd name="connsiteX172" fmla="*/ 279626 w 316485"/>
                <a:gd name="connsiteY172" fmla="*/ 387678 h 551647"/>
                <a:gd name="connsiteX173" fmla="*/ 282168 w 316485"/>
                <a:gd name="connsiteY173" fmla="*/ 392763 h 551647"/>
                <a:gd name="connsiteX174" fmla="*/ 284710 w 316485"/>
                <a:gd name="connsiteY174" fmla="*/ 395305 h 551647"/>
                <a:gd name="connsiteX175" fmla="*/ 284710 w 316485"/>
                <a:gd name="connsiteY175" fmla="*/ 397846 h 551647"/>
                <a:gd name="connsiteX176" fmla="*/ 284710 w 316485"/>
                <a:gd name="connsiteY176" fmla="*/ 400389 h 551647"/>
                <a:gd name="connsiteX177" fmla="*/ 284710 w 316485"/>
                <a:gd name="connsiteY177" fmla="*/ 405473 h 551647"/>
                <a:gd name="connsiteX178" fmla="*/ 284710 w 316485"/>
                <a:gd name="connsiteY178" fmla="*/ 408016 h 551647"/>
                <a:gd name="connsiteX179" fmla="*/ 282168 w 316485"/>
                <a:gd name="connsiteY179" fmla="*/ 410557 h 551647"/>
                <a:gd name="connsiteX180" fmla="*/ 279626 w 316485"/>
                <a:gd name="connsiteY180" fmla="*/ 410557 h 551647"/>
                <a:gd name="connsiteX181" fmla="*/ 279626 w 316485"/>
                <a:gd name="connsiteY181" fmla="*/ 413100 h 551647"/>
                <a:gd name="connsiteX182" fmla="*/ 279626 w 316485"/>
                <a:gd name="connsiteY182" fmla="*/ 415642 h 551647"/>
                <a:gd name="connsiteX183" fmla="*/ 284710 w 316485"/>
                <a:gd name="connsiteY183" fmla="*/ 418184 h 551647"/>
                <a:gd name="connsiteX184" fmla="*/ 284710 w 316485"/>
                <a:gd name="connsiteY184" fmla="*/ 420726 h 551647"/>
                <a:gd name="connsiteX185" fmla="*/ 287252 w 316485"/>
                <a:gd name="connsiteY185" fmla="*/ 420726 h 551647"/>
                <a:gd name="connsiteX186" fmla="*/ 289794 w 316485"/>
                <a:gd name="connsiteY186" fmla="*/ 420726 h 551647"/>
                <a:gd name="connsiteX187" fmla="*/ 289794 w 316485"/>
                <a:gd name="connsiteY187" fmla="*/ 427082 h 551647"/>
                <a:gd name="connsiteX188" fmla="*/ 292337 w 316485"/>
                <a:gd name="connsiteY188" fmla="*/ 427082 h 551647"/>
                <a:gd name="connsiteX189" fmla="*/ 294879 w 316485"/>
                <a:gd name="connsiteY189" fmla="*/ 427082 h 551647"/>
                <a:gd name="connsiteX190" fmla="*/ 297421 w 316485"/>
                <a:gd name="connsiteY190" fmla="*/ 427082 h 551647"/>
                <a:gd name="connsiteX191" fmla="*/ 299963 w 316485"/>
                <a:gd name="connsiteY191" fmla="*/ 427082 h 551647"/>
                <a:gd name="connsiteX192" fmla="*/ 299963 w 316485"/>
                <a:gd name="connsiteY192" fmla="*/ 429623 h 551647"/>
                <a:gd name="connsiteX193" fmla="*/ 307589 w 316485"/>
                <a:gd name="connsiteY193" fmla="*/ 438521 h 551647"/>
                <a:gd name="connsiteX194" fmla="*/ 305047 w 316485"/>
                <a:gd name="connsiteY194" fmla="*/ 441063 h 551647"/>
                <a:gd name="connsiteX195" fmla="*/ 305047 w 316485"/>
                <a:gd name="connsiteY195" fmla="*/ 446148 h 551647"/>
                <a:gd name="connsiteX196" fmla="*/ 305047 w 316485"/>
                <a:gd name="connsiteY196" fmla="*/ 451232 h 551647"/>
                <a:gd name="connsiteX197" fmla="*/ 305047 w 316485"/>
                <a:gd name="connsiteY197" fmla="*/ 456316 h 551647"/>
                <a:gd name="connsiteX198" fmla="*/ 305047 w 316485"/>
                <a:gd name="connsiteY198" fmla="*/ 461400 h 551647"/>
                <a:gd name="connsiteX199" fmla="*/ 305047 w 316485"/>
                <a:gd name="connsiteY199" fmla="*/ 463943 h 551647"/>
                <a:gd name="connsiteX200" fmla="*/ 305047 w 316485"/>
                <a:gd name="connsiteY200" fmla="*/ 466485 h 551647"/>
                <a:gd name="connsiteX201" fmla="*/ 302505 w 316485"/>
                <a:gd name="connsiteY201" fmla="*/ 466485 h 551647"/>
                <a:gd name="connsiteX202" fmla="*/ 302505 w 316485"/>
                <a:gd name="connsiteY202" fmla="*/ 463943 h 551647"/>
                <a:gd name="connsiteX203" fmla="*/ 299963 w 316485"/>
                <a:gd name="connsiteY203" fmla="*/ 461400 h 551647"/>
                <a:gd name="connsiteX204" fmla="*/ 289794 w 316485"/>
                <a:gd name="connsiteY204" fmla="*/ 449961 h 551647"/>
                <a:gd name="connsiteX205" fmla="*/ 287252 w 316485"/>
                <a:gd name="connsiteY205" fmla="*/ 444876 h 551647"/>
                <a:gd name="connsiteX206" fmla="*/ 284710 w 316485"/>
                <a:gd name="connsiteY206" fmla="*/ 442334 h 551647"/>
                <a:gd name="connsiteX207" fmla="*/ 279626 w 316485"/>
                <a:gd name="connsiteY207" fmla="*/ 439793 h 551647"/>
                <a:gd name="connsiteX208" fmla="*/ 272000 w 316485"/>
                <a:gd name="connsiteY208" fmla="*/ 437250 h 551647"/>
                <a:gd name="connsiteX209" fmla="*/ 266916 w 316485"/>
                <a:gd name="connsiteY209" fmla="*/ 434708 h 551647"/>
                <a:gd name="connsiteX210" fmla="*/ 266916 w 316485"/>
                <a:gd name="connsiteY210" fmla="*/ 429623 h 551647"/>
                <a:gd name="connsiteX211" fmla="*/ 266916 w 316485"/>
                <a:gd name="connsiteY211" fmla="*/ 427082 h 551647"/>
                <a:gd name="connsiteX212" fmla="*/ 264374 w 316485"/>
                <a:gd name="connsiteY212" fmla="*/ 424540 h 551647"/>
                <a:gd name="connsiteX213" fmla="*/ 259290 w 316485"/>
                <a:gd name="connsiteY213" fmla="*/ 421997 h 551647"/>
                <a:gd name="connsiteX214" fmla="*/ 259290 w 316485"/>
                <a:gd name="connsiteY214" fmla="*/ 419455 h 551647"/>
                <a:gd name="connsiteX215" fmla="*/ 259290 w 316485"/>
                <a:gd name="connsiteY215" fmla="*/ 416913 h 551647"/>
                <a:gd name="connsiteX216" fmla="*/ 256748 w 316485"/>
                <a:gd name="connsiteY216" fmla="*/ 414371 h 551647"/>
                <a:gd name="connsiteX217" fmla="*/ 256748 w 316485"/>
                <a:gd name="connsiteY217" fmla="*/ 411829 h 551647"/>
                <a:gd name="connsiteX218" fmla="*/ 256748 w 316485"/>
                <a:gd name="connsiteY218" fmla="*/ 409286 h 551647"/>
                <a:gd name="connsiteX219" fmla="*/ 254206 w 316485"/>
                <a:gd name="connsiteY219" fmla="*/ 409286 h 551647"/>
                <a:gd name="connsiteX220" fmla="*/ 251663 w 316485"/>
                <a:gd name="connsiteY220" fmla="*/ 409286 h 551647"/>
                <a:gd name="connsiteX221" fmla="*/ 251663 w 316485"/>
                <a:gd name="connsiteY221" fmla="*/ 406744 h 551647"/>
                <a:gd name="connsiteX222" fmla="*/ 249121 w 316485"/>
                <a:gd name="connsiteY222" fmla="*/ 401660 h 551647"/>
                <a:gd name="connsiteX223" fmla="*/ 249121 w 316485"/>
                <a:gd name="connsiteY223" fmla="*/ 399118 h 551647"/>
                <a:gd name="connsiteX224" fmla="*/ 249121 w 316485"/>
                <a:gd name="connsiteY224" fmla="*/ 396576 h 551647"/>
                <a:gd name="connsiteX225" fmla="*/ 246579 w 316485"/>
                <a:gd name="connsiteY225" fmla="*/ 394033 h 551647"/>
                <a:gd name="connsiteX226" fmla="*/ 244037 w 316485"/>
                <a:gd name="connsiteY226" fmla="*/ 391491 h 551647"/>
                <a:gd name="connsiteX227" fmla="*/ 244037 w 316485"/>
                <a:gd name="connsiteY227" fmla="*/ 394033 h 551647"/>
                <a:gd name="connsiteX228" fmla="*/ 244037 w 316485"/>
                <a:gd name="connsiteY228" fmla="*/ 391491 h 551647"/>
                <a:gd name="connsiteX229" fmla="*/ 244037 w 316485"/>
                <a:gd name="connsiteY229" fmla="*/ 388950 h 551647"/>
                <a:gd name="connsiteX230" fmla="*/ 244037 w 316485"/>
                <a:gd name="connsiteY230" fmla="*/ 371154 h 551647"/>
                <a:gd name="connsiteX231" fmla="*/ 244037 w 316485"/>
                <a:gd name="connsiteY231" fmla="*/ 368612 h 551647"/>
                <a:gd name="connsiteX232" fmla="*/ 244037 w 316485"/>
                <a:gd name="connsiteY232" fmla="*/ 366070 h 551647"/>
                <a:gd name="connsiteX233" fmla="*/ 241495 w 316485"/>
                <a:gd name="connsiteY233" fmla="*/ 360986 h 551647"/>
                <a:gd name="connsiteX234" fmla="*/ 241495 w 316485"/>
                <a:gd name="connsiteY234" fmla="*/ 358443 h 551647"/>
                <a:gd name="connsiteX235" fmla="*/ 238953 w 316485"/>
                <a:gd name="connsiteY235" fmla="*/ 355901 h 551647"/>
                <a:gd name="connsiteX236" fmla="*/ 236411 w 316485"/>
                <a:gd name="connsiteY236" fmla="*/ 350817 h 551647"/>
                <a:gd name="connsiteX237" fmla="*/ 231327 w 316485"/>
                <a:gd name="connsiteY237" fmla="*/ 348275 h 551647"/>
                <a:gd name="connsiteX238" fmla="*/ 228785 w 316485"/>
                <a:gd name="connsiteY238" fmla="*/ 345733 h 551647"/>
                <a:gd name="connsiteX239" fmla="*/ 226243 w 316485"/>
                <a:gd name="connsiteY239" fmla="*/ 343190 h 551647"/>
                <a:gd name="connsiteX240" fmla="*/ 223701 w 316485"/>
                <a:gd name="connsiteY240" fmla="*/ 340648 h 551647"/>
                <a:gd name="connsiteX241" fmla="*/ 221159 w 316485"/>
                <a:gd name="connsiteY241" fmla="*/ 340648 h 551647"/>
                <a:gd name="connsiteX242" fmla="*/ 221159 w 316485"/>
                <a:gd name="connsiteY242" fmla="*/ 340648 h 551647"/>
                <a:gd name="connsiteX243" fmla="*/ 221159 w 316485"/>
                <a:gd name="connsiteY243" fmla="*/ 338107 h 551647"/>
                <a:gd name="connsiteX244" fmla="*/ 218617 w 316485"/>
                <a:gd name="connsiteY244" fmla="*/ 338107 h 551647"/>
                <a:gd name="connsiteX245" fmla="*/ 218617 w 316485"/>
                <a:gd name="connsiteY245" fmla="*/ 335564 h 551647"/>
                <a:gd name="connsiteX246" fmla="*/ 216075 w 316485"/>
                <a:gd name="connsiteY246" fmla="*/ 335564 h 551647"/>
                <a:gd name="connsiteX247" fmla="*/ 210991 w 316485"/>
                <a:gd name="connsiteY247" fmla="*/ 333022 h 551647"/>
                <a:gd name="connsiteX248" fmla="*/ 210991 w 316485"/>
                <a:gd name="connsiteY248" fmla="*/ 335564 h 551647"/>
                <a:gd name="connsiteX249" fmla="*/ 208449 w 316485"/>
                <a:gd name="connsiteY249" fmla="*/ 335564 h 551647"/>
                <a:gd name="connsiteX250" fmla="*/ 205907 w 316485"/>
                <a:gd name="connsiteY250" fmla="*/ 335564 h 551647"/>
                <a:gd name="connsiteX251" fmla="*/ 205907 w 316485"/>
                <a:gd name="connsiteY251" fmla="*/ 333022 h 551647"/>
                <a:gd name="connsiteX252" fmla="*/ 205907 w 316485"/>
                <a:gd name="connsiteY252" fmla="*/ 333022 h 551647"/>
                <a:gd name="connsiteX253" fmla="*/ 205907 w 316485"/>
                <a:gd name="connsiteY253" fmla="*/ 330480 h 551647"/>
                <a:gd name="connsiteX254" fmla="*/ 203365 w 316485"/>
                <a:gd name="connsiteY254" fmla="*/ 330480 h 551647"/>
                <a:gd name="connsiteX255" fmla="*/ 203365 w 316485"/>
                <a:gd name="connsiteY255" fmla="*/ 327937 h 551647"/>
                <a:gd name="connsiteX256" fmla="*/ 200822 w 316485"/>
                <a:gd name="connsiteY256" fmla="*/ 325396 h 551647"/>
                <a:gd name="connsiteX257" fmla="*/ 195738 w 316485"/>
                <a:gd name="connsiteY257" fmla="*/ 325396 h 551647"/>
                <a:gd name="connsiteX258" fmla="*/ 195738 w 316485"/>
                <a:gd name="connsiteY258" fmla="*/ 325396 h 551647"/>
                <a:gd name="connsiteX259" fmla="*/ 193196 w 316485"/>
                <a:gd name="connsiteY259" fmla="*/ 325396 h 551647"/>
                <a:gd name="connsiteX260" fmla="*/ 188112 w 316485"/>
                <a:gd name="connsiteY260" fmla="*/ 325396 h 551647"/>
                <a:gd name="connsiteX261" fmla="*/ 183028 w 316485"/>
                <a:gd name="connsiteY261" fmla="*/ 322854 h 551647"/>
                <a:gd name="connsiteX262" fmla="*/ 180486 w 316485"/>
                <a:gd name="connsiteY262" fmla="*/ 322854 h 551647"/>
                <a:gd name="connsiteX263" fmla="*/ 177944 w 316485"/>
                <a:gd name="connsiteY263" fmla="*/ 320311 h 551647"/>
                <a:gd name="connsiteX264" fmla="*/ 177944 w 316485"/>
                <a:gd name="connsiteY264" fmla="*/ 317769 h 551647"/>
                <a:gd name="connsiteX265" fmla="*/ 175402 w 316485"/>
                <a:gd name="connsiteY265" fmla="*/ 315227 h 551647"/>
                <a:gd name="connsiteX266" fmla="*/ 172860 w 316485"/>
                <a:gd name="connsiteY266" fmla="*/ 312685 h 551647"/>
                <a:gd name="connsiteX267" fmla="*/ 170318 w 316485"/>
                <a:gd name="connsiteY267" fmla="*/ 312685 h 551647"/>
                <a:gd name="connsiteX268" fmla="*/ 167776 w 316485"/>
                <a:gd name="connsiteY268" fmla="*/ 310143 h 551647"/>
                <a:gd name="connsiteX269" fmla="*/ 165234 w 316485"/>
                <a:gd name="connsiteY269" fmla="*/ 310143 h 551647"/>
                <a:gd name="connsiteX270" fmla="*/ 157607 w 316485"/>
                <a:gd name="connsiteY270" fmla="*/ 310143 h 551647"/>
                <a:gd name="connsiteX271" fmla="*/ 149981 w 316485"/>
                <a:gd name="connsiteY271" fmla="*/ 310143 h 551647"/>
                <a:gd name="connsiteX272" fmla="*/ 147439 w 316485"/>
                <a:gd name="connsiteY272" fmla="*/ 307600 h 551647"/>
                <a:gd name="connsiteX273" fmla="*/ 144897 w 316485"/>
                <a:gd name="connsiteY273" fmla="*/ 307600 h 551647"/>
                <a:gd name="connsiteX274" fmla="*/ 142355 w 316485"/>
                <a:gd name="connsiteY274" fmla="*/ 310143 h 551647"/>
                <a:gd name="connsiteX275" fmla="*/ 137271 w 316485"/>
                <a:gd name="connsiteY275" fmla="*/ 310143 h 551647"/>
                <a:gd name="connsiteX276" fmla="*/ 134729 w 316485"/>
                <a:gd name="connsiteY276" fmla="*/ 310143 h 551647"/>
                <a:gd name="connsiteX277" fmla="*/ 134729 w 316485"/>
                <a:gd name="connsiteY277" fmla="*/ 307600 h 551647"/>
                <a:gd name="connsiteX278" fmla="*/ 132187 w 316485"/>
                <a:gd name="connsiteY278" fmla="*/ 307600 h 551647"/>
                <a:gd name="connsiteX279" fmla="*/ 132187 w 316485"/>
                <a:gd name="connsiteY279" fmla="*/ 307600 h 551647"/>
                <a:gd name="connsiteX280" fmla="*/ 129645 w 316485"/>
                <a:gd name="connsiteY280" fmla="*/ 307600 h 551647"/>
                <a:gd name="connsiteX281" fmla="*/ 127103 w 316485"/>
                <a:gd name="connsiteY281" fmla="*/ 307600 h 551647"/>
                <a:gd name="connsiteX282" fmla="*/ 127103 w 316485"/>
                <a:gd name="connsiteY282" fmla="*/ 305058 h 551647"/>
                <a:gd name="connsiteX283" fmla="*/ 129645 w 316485"/>
                <a:gd name="connsiteY283" fmla="*/ 305058 h 551647"/>
                <a:gd name="connsiteX284" fmla="*/ 129645 w 316485"/>
                <a:gd name="connsiteY284" fmla="*/ 302516 h 551647"/>
                <a:gd name="connsiteX285" fmla="*/ 129645 w 316485"/>
                <a:gd name="connsiteY285" fmla="*/ 297432 h 551647"/>
                <a:gd name="connsiteX286" fmla="*/ 129645 w 316485"/>
                <a:gd name="connsiteY286" fmla="*/ 294890 h 551647"/>
                <a:gd name="connsiteX287" fmla="*/ 127103 w 316485"/>
                <a:gd name="connsiteY287" fmla="*/ 294890 h 551647"/>
                <a:gd name="connsiteX288" fmla="*/ 129645 w 316485"/>
                <a:gd name="connsiteY288" fmla="*/ 289805 h 551647"/>
                <a:gd name="connsiteX289" fmla="*/ 129645 w 316485"/>
                <a:gd name="connsiteY289" fmla="*/ 287264 h 551647"/>
                <a:gd name="connsiteX290" fmla="*/ 129645 w 316485"/>
                <a:gd name="connsiteY290" fmla="*/ 284721 h 551647"/>
                <a:gd name="connsiteX291" fmla="*/ 127103 w 316485"/>
                <a:gd name="connsiteY291" fmla="*/ 284721 h 551647"/>
                <a:gd name="connsiteX292" fmla="*/ 124561 w 316485"/>
                <a:gd name="connsiteY292" fmla="*/ 284721 h 551647"/>
                <a:gd name="connsiteX293" fmla="*/ 122019 w 316485"/>
                <a:gd name="connsiteY293" fmla="*/ 282179 h 551647"/>
                <a:gd name="connsiteX294" fmla="*/ 119477 w 316485"/>
                <a:gd name="connsiteY294" fmla="*/ 282179 h 551647"/>
                <a:gd name="connsiteX295" fmla="*/ 119477 w 316485"/>
                <a:gd name="connsiteY295" fmla="*/ 282179 h 551647"/>
                <a:gd name="connsiteX296" fmla="*/ 119477 w 316485"/>
                <a:gd name="connsiteY296" fmla="*/ 279637 h 551647"/>
                <a:gd name="connsiteX297" fmla="*/ 116935 w 316485"/>
                <a:gd name="connsiteY297" fmla="*/ 277094 h 551647"/>
                <a:gd name="connsiteX298" fmla="*/ 116935 w 316485"/>
                <a:gd name="connsiteY298" fmla="*/ 274553 h 551647"/>
                <a:gd name="connsiteX299" fmla="*/ 119477 w 316485"/>
                <a:gd name="connsiteY299" fmla="*/ 274553 h 551647"/>
                <a:gd name="connsiteX300" fmla="*/ 119477 w 316485"/>
                <a:gd name="connsiteY300" fmla="*/ 272010 h 551647"/>
                <a:gd name="connsiteX301" fmla="*/ 116935 w 316485"/>
                <a:gd name="connsiteY301" fmla="*/ 272010 h 551647"/>
                <a:gd name="connsiteX302" fmla="*/ 114393 w 316485"/>
                <a:gd name="connsiteY302" fmla="*/ 266926 h 551647"/>
                <a:gd name="connsiteX303" fmla="*/ 109308 w 316485"/>
                <a:gd name="connsiteY303" fmla="*/ 266926 h 551647"/>
                <a:gd name="connsiteX304" fmla="*/ 109308 w 316485"/>
                <a:gd name="connsiteY304" fmla="*/ 264384 h 551647"/>
                <a:gd name="connsiteX305" fmla="*/ 109308 w 316485"/>
                <a:gd name="connsiteY305" fmla="*/ 261842 h 551647"/>
                <a:gd name="connsiteX306" fmla="*/ 106766 w 316485"/>
                <a:gd name="connsiteY306" fmla="*/ 261842 h 551647"/>
                <a:gd name="connsiteX307" fmla="*/ 104224 w 316485"/>
                <a:gd name="connsiteY307" fmla="*/ 259300 h 551647"/>
                <a:gd name="connsiteX308" fmla="*/ 104224 w 316485"/>
                <a:gd name="connsiteY308" fmla="*/ 256757 h 551647"/>
                <a:gd name="connsiteX309" fmla="*/ 104224 w 316485"/>
                <a:gd name="connsiteY309" fmla="*/ 256757 h 551647"/>
                <a:gd name="connsiteX310" fmla="*/ 101682 w 316485"/>
                <a:gd name="connsiteY310" fmla="*/ 256757 h 551647"/>
                <a:gd name="connsiteX311" fmla="*/ 96598 w 316485"/>
                <a:gd name="connsiteY311" fmla="*/ 250402 h 551647"/>
                <a:gd name="connsiteX312" fmla="*/ 91514 w 316485"/>
                <a:gd name="connsiteY312" fmla="*/ 250402 h 551647"/>
                <a:gd name="connsiteX313" fmla="*/ 91514 w 316485"/>
                <a:gd name="connsiteY313" fmla="*/ 247860 h 551647"/>
                <a:gd name="connsiteX314" fmla="*/ 88972 w 316485"/>
                <a:gd name="connsiteY314" fmla="*/ 245317 h 551647"/>
                <a:gd name="connsiteX315" fmla="*/ 88972 w 316485"/>
                <a:gd name="connsiteY315" fmla="*/ 242776 h 551647"/>
                <a:gd name="connsiteX316" fmla="*/ 86430 w 316485"/>
                <a:gd name="connsiteY316" fmla="*/ 240234 h 551647"/>
                <a:gd name="connsiteX317" fmla="*/ 86430 w 316485"/>
                <a:gd name="connsiteY317" fmla="*/ 237691 h 551647"/>
                <a:gd name="connsiteX318" fmla="*/ 86430 w 316485"/>
                <a:gd name="connsiteY318" fmla="*/ 235149 h 551647"/>
                <a:gd name="connsiteX319" fmla="*/ 86430 w 316485"/>
                <a:gd name="connsiteY319" fmla="*/ 232607 h 551647"/>
                <a:gd name="connsiteX320" fmla="*/ 88972 w 316485"/>
                <a:gd name="connsiteY320" fmla="*/ 232607 h 551647"/>
                <a:gd name="connsiteX321" fmla="*/ 88972 w 316485"/>
                <a:gd name="connsiteY321" fmla="*/ 235149 h 551647"/>
                <a:gd name="connsiteX322" fmla="*/ 91514 w 316485"/>
                <a:gd name="connsiteY322" fmla="*/ 235149 h 551647"/>
                <a:gd name="connsiteX323" fmla="*/ 91514 w 316485"/>
                <a:gd name="connsiteY323" fmla="*/ 232607 h 551647"/>
                <a:gd name="connsiteX324" fmla="*/ 91514 w 316485"/>
                <a:gd name="connsiteY324" fmla="*/ 231336 h 551647"/>
                <a:gd name="connsiteX325" fmla="*/ 91514 w 316485"/>
                <a:gd name="connsiteY325" fmla="*/ 228794 h 551647"/>
                <a:gd name="connsiteX326" fmla="*/ 91514 w 316485"/>
                <a:gd name="connsiteY326" fmla="*/ 226251 h 551647"/>
                <a:gd name="connsiteX327" fmla="*/ 88972 w 316485"/>
                <a:gd name="connsiteY327" fmla="*/ 223710 h 551647"/>
                <a:gd name="connsiteX328" fmla="*/ 88972 w 316485"/>
                <a:gd name="connsiteY328" fmla="*/ 221167 h 551647"/>
                <a:gd name="connsiteX329" fmla="*/ 86430 w 316485"/>
                <a:gd name="connsiteY329" fmla="*/ 221167 h 551647"/>
                <a:gd name="connsiteX330" fmla="*/ 83888 w 316485"/>
                <a:gd name="connsiteY330" fmla="*/ 221167 h 551647"/>
                <a:gd name="connsiteX331" fmla="*/ 83888 w 316485"/>
                <a:gd name="connsiteY331" fmla="*/ 223710 h 551647"/>
                <a:gd name="connsiteX332" fmla="*/ 81346 w 316485"/>
                <a:gd name="connsiteY332" fmla="*/ 223710 h 551647"/>
                <a:gd name="connsiteX333" fmla="*/ 78804 w 316485"/>
                <a:gd name="connsiteY333" fmla="*/ 221167 h 551647"/>
                <a:gd name="connsiteX334" fmla="*/ 76262 w 316485"/>
                <a:gd name="connsiteY334" fmla="*/ 221167 h 551647"/>
                <a:gd name="connsiteX335" fmla="*/ 71178 w 316485"/>
                <a:gd name="connsiteY335" fmla="*/ 214812 h 551647"/>
                <a:gd name="connsiteX336" fmla="*/ 68636 w 316485"/>
                <a:gd name="connsiteY336" fmla="*/ 214812 h 551647"/>
                <a:gd name="connsiteX337" fmla="*/ 68636 w 316485"/>
                <a:gd name="connsiteY337" fmla="*/ 212270 h 551647"/>
                <a:gd name="connsiteX338" fmla="*/ 71178 w 316485"/>
                <a:gd name="connsiteY338" fmla="*/ 212270 h 551647"/>
                <a:gd name="connsiteX339" fmla="*/ 71178 w 316485"/>
                <a:gd name="connsiteY339" fmla="*/ 209727 h 551647"/>
                <a:gd name="connsiteX340" fmla="*/ 71178 w 316485"/>
                <a:gd name="connsiteY340" fmla="*/ 207185 h 551647"/>
                <a:gd name="connsiteX341" fmla="*/ 68636 w 316485"/>
                <a:gd name="connsiteY341" fmla="*/ 204644 h 551647"/>
                <a:gd name="connsiteX342" fmla="*/ 68636 w 316485"/>
                <a:gd name="connsiteY342" fmla="*/ 202101 h 551647"/>
                <a:gd name="connsiteX343" fmla="*/ 66094 w 316485"/>
                <a:gd name="connsiteY343" fmla="*/ 202101 h 551647"/>
                <a:gd name="connsiteX344" fmla="*/ 66094 w 316485"/>
                <a:gd name="connsiteY344" fmla="*/ 199559 h 551647"/>
                <a:gd name="connsiteX345" fmla="*/ 66094 w 316485"/>
                <a:gd name="connsiteY345" fmla="*/ 193204 h 551647"/>
                <a:gd name="connsiteX346" fmla="*/ 61009 w 316485"/>
                <a:gd name="connsiteY346" fmla="*/ 188119 h 551647"/>
                <a:gd name="connsiteX347" fmla="*/ 55925 w 316485"/>
                <a:gd name="connsiteY347" fmla="*/ 185578 h 551647"/>
                <a:gd name="connsiteX348" fmla="*/ 53383 w 316485"/>
                <a:gd name="connsiteY348" fmla="*/ 185578 h 551647"/>
                <a:gd name="connsiteX349" fmla="*/ 50841 w 316485"/>
                <a:gd name="connsiteY349" fmla="*/ 183035 h 551647"/>
                <a:gd name="connsiteX350" fmla="*/ 50841 w 316485"/>
                <a:gd name="connsiteY350" fmla="*/ 185578 h 551647"/>
                <a:gd name="connsiteX351" fmla="*/ 48299 w 316485"/>
                <a:gd name="connsiteY351" fmla="*/ 185578 h 551647"/>
                <a:gd name="connsiteX352" fmla="*/ 48299 w 316485"/>
                <a:gd name="connsiteY352" fmla="*/ 183035 h 551647"/>
                <a:gd name="connsiteX353" fmla="*/ 50841 w 316485"/>
                <a:gd name="connsiteY353" fmla="*/ 180493 h 551647"/>
                <a:gd name="connsiteX354" fmla="*/ 48299 w 316485"/>
                <a:gd name="connsiteY354" fmla="*/ 174138 h 551647"/>
                <a:gd name="connsiteX355" fmla="*/ 45757 w 316485"/>
                <a:gd name="connsiteY355" fmla="*/ 174138 h 551647"/>
                <a:gd name="connsiteX356" fmla="*/ 43215 w 316485"/>
                <a:gd name="connsiteY356" fmla="*/ 169053 h 551647"/>
                <a:gd name="connsiteX357" fmla="*/ 40673 w 316485"/>
                <a:gd name="connsiteY357" fmla="*/ 169053 h 551647"/>
                <a:gd name="connsiteX358" fmla="*/ 38131 w 316485"/>
                <a:gd name="connsiteY358" fmla="*/ 166511 h 551647"/>
                <a:gd name="connsiteX359" fmla="*/ 35589 w 316485"/>
                <a:gd name="connsiteY359" fmla="*/ 166511 h 551647"/>
                <a:gd name="connsiteX360" fmla="*/ 35589 w 316485"/>
                <a:gd name="connsiteY360" fmla="*/ 163969 h 551647"/>
                <a:gd name="connsiteX361" fmla="*/ 33047 w 316485"/>
                <a:gd name="connsiteY361" fmla="*/ 158884 h 551647"/>
                <a:gd name="connsiteX362" fmla="*/ 30505 w 316485"/>
                <a:gd name="connsiteY362" fmla="*/ 158884 h 551647"/>
                <a:gd name="connsiteX363" fmla="*/ 27963 w 316485"/>
                <a:gd name="connsiteY363" fmla="*/ 156342 h 551647"/>
                <a:gd name="connsiteX364" fmla="*/ 25421 w 316485"/>
                <a:gd name="connsiteY364" fmla="*/ 153801 h 551647"/>
                <a:gd name="connsiteX365" fmla="*/ 22879 w 316485"/>
                <a:gd name="connsiteY365" fmla="*/ 151258 h 551647"/>
                <a:gd name="connsiteX366" fmla="*/ 22879 w 316485"/>
                <a:gd name="connsiteY366" fmla="*/ 148716 h 551647"/>
                <a:gd name="connsiteX367" fmla="*/ 22879 w 316485"/>
                <a:gd name="connsiteY367" fmla="*/ 146174 h 551647"/>
                <a:gd name="connsiteX368" fmla="*/ 22879 w 316485"/>
                <a:gd name="connsiteY368" fmla="*/ 143631 h 551647"/>
                <a:gd name="connsiteX369" fmla="*/ 20336 w 316485"/>
                <a:gd name="connsiteY369" fmla="*/ 141090 h 551647"/>
                <a:gd name="connsiteX370" fmla="*/ 20336 w 316485"/>
                <a:gd name="connsiteY370" fmla="*/ 136005 h 551647"/>
                <a:gd name="connsiteX371" fmla="*/ 20336 w 316485"/>
                <a:gd name="connsiteY371" fmla="*/ 130921 h 551647"/>
                <a:gd name="connsiteX372" fmla="*/ 20336 w 316485"/>
                <a:gd name="connsiteY372" fmla="*/ 128379 h 551647"/>
                <a:gd name="connsiteX373" fmla="*/ 20336 w 316485"/>
                <a:gd name="connsiteY373" fmla="*/ 129650 h 551647"/>
                <a:gd name="connsiteX374" fmla="*/ 17794 w 316485"/>
                <a:gd name="connsiteY374" fmla="*/ 127108 h 551647"/>
                <a:gd name="connsiteX375" fmla="*/ 17794 w 316485"/>
                <a:gd name="connsiteY375" fmla="*/ 124565 h 551647"/>
                <a:gd name="connsiteX376" fmla="*/ 15252 w 316485"/>
                <a:gd name="connsiteY376" fmla="*/ 122024 h 551647"/>
                <a:gd name="connsiteX377" fmla="*/ 10168 w 316485"/>
                <a:gd name="connsiteY377" fmla="*/ 116939 h 551647"/>
                <a:gd name="connsiteX378" fmla="*/ 10168 w 316485"/>
                <a:gd name="connsiteY378" fmla="*/ 114397 h 551647"/>
                <a:gd name="connsiteX379" fmla="*/ 7626 w 316485"/>
                <a:gd name="connsiteY379" fmla="*/ 114397 h 551647"/>
                <a:gd name="connsiteX380" fmla="*/ 5084 w 316485"/>
                <a:gd name="connsiteY380" fmla="*/ 114397 h 551647"/>
                <a:gd name="connsiteX381" fmla="*/ 5084 w 316485"/>
                <a:gd name="connsiteY381" fmla="*/ 111854 h 551647"/>
                <a:gd name="connsiteX382" fmla="*/ 0 w 316485"/>
                <a:gd name="connsiteY382" fmla="*/ 109313 h 551647"/>
                <a:gd name="connsiteX383" fmla="*/ 0 w 316485"/>
                <a:gd name="connsiteY383" fmla="*/ 106771 h 551647"/>
                <a:gd name="connsiteX384" fmla="*/ 0 w 316485"/>
                <a:gd name="connsiteY384" fmla="*/ 104228 h 551647"/>
                <a:gd name="connsiteX385" fmla="*/ 5084 w 316485"/>
                <a:gd name="connsiteY385" fmla="*/ 104228 h 551647"/>
                <a:gd name="connsiteX386" fmla="*/ 7626 w 316485"/>
                <a:gd name="connsiteY386" fmla="*/ 101686 h 551647"/>
                <a:gd name="connsiteX387" fmla="*/ 7626 w 316485"/>
                <a:gd name="connsiteY387" fmla="*/ 99144 h 551647"/>
                <a:gd name="connsiteX388" fmla="*/ 10168 w 316485"/>
                <a:gd name="connsiteY388" fmla="*/ 96602 h 551647"/>
                <a:gd name="connsiteX389" fmla="*/ 10168 w 316485"/>
                <a:gd name="connsiteY389" fmla="*/ 94060 h 551647"/>
                <a:gd name="connsiteX390" fmla="*/ 12710 w 316485"/>
                <a:gd name="connsiteY390" fmla="*/ 94060 h 551647"/>
                <a:gd name="connsiteX391" fmla="*/ 15252 w 316485"/>
                <a:gd name="connsiteY391" fmla="*/ 91518 h 551647"/>
                <a:gd name="connsiteX392" fmla="*/ 15252 w 316485"/>
                <a:gd name="connsiteY392" fmla="*/ 86433 h 551647"/>
                <a:gd name="connsiteX393" fmla="*/ 15252 w 316485"/>
                <a:gd name="connsiteY393" fmla="*/ 83891 h 551647"/>
                <a:gd name="connsiteX394" fmla="*/ 15252 w 316485"/>
                <a:gd name="connsiteY394" fmla="*/ 78807 h 551647"/>
                <a:gd name="connsiteX395" fmla="*/ 15252 w 316485"/>
                <a:gd name="connsiteY395" fmla="*/ 78807 h 551647"/>
                <a:gd name="connsiteX396" fmla="*/ 17794 w 316485"/>
                <a:gd name="connsiteY396" fmla="*/ 76265 h 551647"/>
                <a:gd name="connsiteX397" fmla="*/ 17794 w 316485"/>
                <a:gd name="connsiteY397" fmla="*/ 73722 h 551647"/>
                <a:gd name="connsiteX398" fmla="*/ 17794 w 316485"/>
                <a:gd name="connsiteY398" fmla="*/ 71181 h 551647"/>
                <a:gd name="connsiteX399" fmla="*/ 17794 w 316485"/>
                <a:gd name="connsiteY399" fmla="*/ 68638 h 551647"/>
                <a:gd name="connsiteX400" fmla="*/ 15252 w 316485"/>
                <a:gd name="connsiteY400" fmla="*/ 63554 h 551647"/>
                <a:gd name="connsiteX401" fmla="*/ 12710 w 316485"/>
                <a:gd name="connsiteY401" fmla="*/ 61011 h 551647"/>
                <a:gd name="connsiteX402" fmla="*/ 12710 w 316485"/>
                <a:gd name="connsiteY402" fmla="*/ 58470 h 551647"/>
                <a:gd name="connsiteX403" fmla="*/ 12710 w 316485"/>
                <a:gd name="connsiteY403" fmla="*/ 55928 h 551647"/>
                <a:gd name="connsiteX404" fmla="*/ 12710 w 316485"/>
                <a:gd name="connsiteY404" fmla="*/ 53385 h 551647"/>
                <a:gd name="connsiteX405" fmla="*/ 12710 w 316485"/>
                <a:gd name="connsiteY405" fmla="*/ 53385 h 551647"/>
                <a:gd name="connsiteX406" fmla="*/ 10168 w 316485"/>
                <a:gd name="connsiteY406" fmla="*/ 53385 h 551647"/>
                <a:gd name="connsiteX407" fmla="*/ 10168 w 316485"/>
                <a:gd name="connsiteY407" fmla="*/ 50843 h 551647"/>
                <a:gd name="connsiteX408" fmla="*/ 7626 w 316485"/>
                <a:gd name="connsiteY408" fmla="*/ 50843 h 551647"/>
                <a:gd name="connsiteX409" fmla="*/ 7626 w 316485"/>
                <a:gd name="connsiteY409" fmla="*/ 48301 h 551647"/>
                <a:gd name="connsiteX410" fmla="*/ 5084 w 316485"/>
                <a:gd name="connsiteY410" fmla="*/ 45759 h 551647"/>
                <a:gd name="connsiteX411" fmla="*/ 10168 w 316485"/>
                <a:gd name="connsiteY411" fmla="*/ 43217 h 551647"/>
                <a:gd name="connsiteX412" fmla="*/ 12710 w 316485"/>
                <a:gd name="connsiteY412" fmla="*/ 38132 h 551647"/>
                <a:gd name="connsiteX413" fmla="*/ 12710 w 316485"/>
                <a:gd name="connsiteY413" fmla="*/ 35590 h 551647"/>
                <a:gd name="connsiteX414" fmla="*/ 12710 w 316485"/>
                <a:gd name="connsiteY414" fmla="*/ 33048 h 551647"/>
                <a:gd name="connsiteX415" fmla="*/ 15252 w 316485"/>
                <a:gd name="connsiteY415" fmla="*/ 33048 h 551647"/>
                <a:gd name="connsiteX416" fmla="*/ 15252 w 316485"/>
                <a:gd name="connsiteY416" fmla="*/ 30506 h 551647"/>
                <a:gd name="connsiteX417" fmla="*/ 17794 w 316485"/>
                <a:gd name="connsiteY417" fmla="*/ 30506 h 551647"/>
                <a:gd name="connsiteX418" fmla="*/ 20336 w 316485"/>
                <a:gd name="connsiteY418" fmla="*/ 27964 h 551647"/>
                <a:gd name="connsiteX419" fmla="*/ 25421 w 316485"/>
                <a:gd name="connsiteY419" fmla="*/ 25422 h 551647"/>
                <a:gd name="connsiteX420" fmla="*/ 25421 w 316485"/>
                <a:gd name="connsiteY420" fmla="*/ 22879 h 551647"/>
                <a:gd name="connsiteX421" fmla="*/ 27963 w 316485"/>
                <a:gd name="connsiteY421" fmla="*/ 20338 h 551647"/>
                <a:gd name="connsiteX422" fmla="*/ 27963 w 316485"/>
                <a:gd name="connsiteY422" fmla="*/ 17795 h 551647"/>
                <a:gd name="connsiteX423" fmla="*/ 30505 w 316485"/>
                <a:gd name="connsiteY423" fmla="*/ 15253 h 551647"/>
                <a:gd name="connsiteX424" fmla="*/ 30505 w 316485"/>
                <a:gd name="connsiteY424" fmla="*/ 12711 h 551647"/>
                <a:gd name="connsiteX425" fmla="*/ 33047 w 316485"/>
                <a:gd name="connsiteY425" fmla="*/ 12711 h 551647"/>
                <a:gd name="connsiteX426" fmla="*/ 35589 w 316485"/>
                <a:gd name="connsiteY426" fmla="*/ 12711 h 551647"/>
                <a:gd name="connsiteX427" fmla="*/ 35589 w 316485"/>
                <a:gd name="connsiteY427" fmla="*/ 10168 h 551647"/>
                <a:gd name="connsiteX428" fmla="*/ 38131 w 316485"/>
                <a:gd name="connsiteY428" fmla="*/ 10168 h 551647"/>
                <a:gd name="connsiteX429" fmla="*/ 38131 w 316485"/>
                <a:gd name="connsiteY429" fmla="*/ 7627 h 551647"/>
                <a:gd name="connsiteX430" fmla="*/ 38131 w 316485"/>
                <a:gd name="connsiteY430" fmla="*/ 5085 h 551647"/>
                <a:gd name="connsiteX431" fmla="*/ 38131 w 316485"/>
                <a:gd name="connsiteY431" fmla="*/ 2542 h 551647"/>
                <a:gd name="connsiteX432" fmla="*/ 38131 w 316485"/>
                <a:gd name="connsiteY432" fmla="*/ 0 h 551647"/>
                <a:gd name="connsiteX433" fmla="*/ 38131 w 316485"/>
                <a:gd name="connsiteY433" fmla="*/ 2542 h 551647"/>
                <a:gd name="connsiteX434" fmla="*/ 40673 w 316485"/>
                <a:gd name="connsiteY434" fmla="*/ 0 h 551647"/>
                <a:gd name="connsiteX435" fmla="*/ 43215 w 316485"/>
                <a:gd name="connsiteY435" fmla="*/ 0 h 551647"/>
                <a:gd name="connsiteX436" fmla="*/ 45757 w 316485"/>
                <a:gd name="connsiteY436" fmla="*/ 0 h 551647"/>
                <a:gd name="connsiteX437" fmla="*/ 48299 w 316485"/>
                <a:gd name="connsiteY437" fmla="*/ 0 h 551647"/>
                <a:gd name="connsiteX438" fmla="*/ 48299 w 316485"/>
                <a:gd name="connsiteY438" fmla="*/ 2542 h 551647"/>
                <a:gd name="connsiteX439" fmla="*/ 50841 w 316485"/>
                <a:gd name="connsiteY439" fmla="*/ 2542 h 551647"/>
                <a:gd name="connsiteX440" fmla="*/ 50841 w 316485"/>
                <a:gd name="connsiteY440" fmla="*/ 5085 h 551647"/>
                <a:gd name="connsiteX441" fmla="*/ 53383 w 316485"/>
                <a:gd name="connsiteY441" fmla="*/ 7627 h 551647"/>
                <a:gd name="connsiteX442" fmla="*/ 53383 w 316485"/>
                <a:gd name="connsiteY442" fmla="*/ 10168 h 551647"/>
                <a:gd name="connsiteX443" fmla="*/ 53383 w 316485"/>
                <a:gd name="connsiteY443" fmla="*/ 12711 h 551647"/>
                <a:gd name="connsiteX444" fmla="*/ 55925 w 316485"/>
                <a:gd name="connsiteY444" fmla="*/ 15253 h 551647"/>
                <a:gd name="connsiteX445" fmla="*/ 53383 w 316485"/>
                <a:gd name="connsiteY445" fmla="*/ 15253 h 551647"/>
                <a:gd name="connsiteX446" fmla="*/ 53383 w 316485"/>
                <a:gd name="connsiteY446" fmla="*/ 17795 h 551647"/>
                <a:gd name="connsiteX447" fmla="*/ 53383 w 316485"/>
                <a:gd name="connsiteY447" fmla="*/ 20338 h 551647"/>
                <a:gd name="connsiteX448" fmla="*/ 55925 w 316485"/>
                <a:gd name="connsiteY448" fmla="*/ 22879 h 551647"/>
                <a:gd name="connsiteX449" fmla="*/ 58467 w 316485"/>
                <a:gd name="connsiteY449" fmla="*/ 25422 h 551647"/>
                <a:gd name="connsiteX450" fmla="*/ 58467 w 316485"/>
                <a:gd name="connsiteY450" fmla="*/ 27964 h 551647"/>
                <a:gd name="connsiteX451" fmla="*/ 61009 w 316485"/>
                <a:gd name="connsiteY451" fmla="*/ 27964 h 551647"/>
                <a:gd name="connsiteX452" fmla="*/ 61009 w 316485"/>
                <a:gd name="connsiteY452" fmla="*/ 30506 h 551647"/>
                <a:gd name="connsiteX453" fmla="*/ 63551 w 316485"/>
                <a:gd name="connsiteY453" fmla="*/ 30506 h 551647"/>
                <a:gd name="connsiteX454" fmla="*/ 66094 w 316485"/>
                <a:gd name="connsiteY454" fmla="*/ 33048 h 551647"/>
                <a:gd name="connsiteX455" fmla="*/ 68636 w 316485"/>
                <a:gd name="connsiteY455" fmla="*/ 33048 h 551647"/>
                <a:gd name="connsiteX456" fmla="*/ 68636 w 316485"/>
                <a:gd name="connsiteY456" fmla="*/ 35590 h 551647"/>
                <a:gd name="connsiteX457" fmla="*/ 71178 w 316485"/>
                <a:gd name="connsiteY457" fmla="*/ 35590 h 551647"/>
                <a:gd name="connsiteX458" fmla="*/ 76262 w 316485"/>
                <a:gd name="connsiteY458" fmla="*/ 44488 h 551647"/>
                <a:gd name="connsiteX459" fmla="*/ 76262 w 316485"/>
                <a:gd name="connsiteY459" fmla="*/ 47030 h 551647"/>
                <a:gd name="connsiteX460" fmla="*/ 78804 w 316485"/>
                <a:gd name="connsiteY460" fmla="*/ 53385 h 551647"/>
                <a:gd name="connsiteX461" fmla="*/ 78804 w 316485"/>
                <a:gd name="connsiteY461" fmla="*/ 55928 h 551647"/>
                <a:gd name="connsiteX462" fmla="*/ 78804 w 316485"/>
                <a:gd name="connsiteY462" fmla="*/ 58470 h 551647"/>
                <a:gd name="connsiteX463" fmla="*/ 76262 w 316485"/>
                <a:gd name="connsiteY463" fmla="*/ 58470 h 551647"/>
                <a:gd name="connsiteX464" fmla="*/ 76262 w 316485"/>
                <a:gd name="connsiteY464" fmla="*/ 61011 h 551647"/>
                <a:gd name="connsiteX465" fmla="*/ 76262 w 316485"/>
                <a:gd name="connsiteY465" fmla="*/ 63554 h 551647"/>
                <a:gd name="connsiteX466" fmla="*/ 78804 w 316485"/>
                <a:gd name="connsiteY466" fmla="*/ 63554 h 551647"/>
                <a:gd name="connsiteX467" fmla="*/ 78804 w 316485"/>
                <a:gd name="connsiteY467" fmla="*/ 66096 h 551647"/>
                <a:gd name="connsiteX468" fmla="*/ 81346 w 316485"/>
                <a:gd name="connsiteY468" fmla="*/ 68638 h 551647"/>
                <a:gd name="connsiteX469" fmla="*/ 83888 w 316485"/>
                <a:gd name="connsiteY469" fmla="*/ 68638 h 551647"/>
                <a:gd name="connsiteX470" fmla="*/ 83888 w 316485"/>
                <a:gd name="connsiteY470" fmla="*/ 71181 h 551647"/>
                <a:gd name="connsiteX471" fmla="*/ 86430 w 316485"/>
                <a:gd name="connsiteY471" fmla="*/ 71181 h 551647"/>
                <a:gd name="connsiteX472" fmla="*/ 88972 w 316485"/>
                <a:gd name="connsiteY472" fmla="*/ 73722 h 551647"/>
                <a:gd name="connsiteX473" fmla="*/ 91514 w 316485"/>
                <a:gd name="connsiteY473" fmla="*/ 76265 h 551647"/>
                <a:gd name="connsiteX474" fmla="*/ 99140 w 316485"/>
                <a:gd name="connsiteY474" fmla="*/ 82620 h 551647"/>
                <a:gd name="connsiteX475" fmla="*/ 101682 w 316485"/>
                <a:gd name="connsiteY475" fmla="*/ 85162 h 551647"/>
                <a:gd name="connsiteX476" fmla="*/ 101682 w 316485"/>
                <a:gd name="connsiteY476" fmla="*/ 87705 h 551647"/>
                <a:gd name="connsiteX477" fmla="*/ 104224 w 316485"/>
                <a:gd name="connsiteY477" fmla="*/ 87705 h 551647"/>
                <a:gd name="connsiteX478" fmla="*/ 104224 w 316485"/>
                <a:gd name="connsiteY478" fmla="*/ 90247 h 551647"/>
                <a:gd name="connsiteX479" fmla="*/ 104224 w 316485"/>
                <a:gd name="connsiteY479" fmla="*/ 92788 h 551647"/>
                <a:gd name="connsiteX480" fmla="*/ 104224 w 316485"/>
                <a:gd name="connsiteY480" fmla="*/ 95331 h 551647"/>
                <a:gd name="connsiteX481" fmla="*/ 106766 w 316485"/>
                <a:gd name="connsiteY481" fmla="*/ 95331 h 551647"/>
                <a:gd name="connsiteX482" fmla="*/ 106766 w 316485"/>
                <a:gd name="connsiteY482" fmla="*/ 97873 h 551647"/>
                <a:gd name="connsiteX483" fmla="*/ 109308 w 316485"/>
                <a:gd name="connsiteY483" fmla="*/ 97873 h 551647"/>
                <a:gd name="connsiteX484" fmla="*/ 111850 w 316485"/>
                <a:gd name="connsiteY484" fmla="*/ 100415 h 551647"/>
                <a:gd name="connsiteX485" fmla="*/ 114393 w 316485"/>
                <a:gd name="connsiteY485" fmla="*/ 100415 h 551647"/>
                <a:gd name="connsiteX486" fmla="*/ 109308 w 316485"/>
                <a:gd name="connsiteY486" fmla="*/ 100415 h 55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316485" h="551647">
                  <a:moveTo>
                    <a:pt x="316486" y="551647"/>
                  </a:moveTo>
                  <a:lnTo>
                    <a:pt x="311402" y="549105"/>
                  </a:lnTo>
                  <a:lnTo>
                    <a:pt x="308860" y="546563"/>
                  </a:lnTo>
                  <a:lnTo>
                    <a:pt x="308860" y="544020"/>
                  </a:lnTo>
                  <a:lnTo>
                    <a:pt x="308860" y="541479"/>
                  </a:lnTo>
                  <a:lnTo>
                    <a:pt x="308860" y="538936"/>
                  </a:lnTo>
                  <a:lnTo>
                    <a:pt x="311402" y="538936"/>
                  </a:lnTo>
                  <a:lnTo>
                    <a:pt x="311402" y="536394"/>
                  </a:lnTo>
                  <a:lnTo>
                    <a:pt x="313944" y="536394"/>
                  </a:lnTo>
                  <a:lnTo>
                    <a:pt x="313944" y="538936"/>
                  </a:lnTo>
                  <a:lnTo>
                    <a:pt x="316486" y="538936"/>
                  </a:lnTo>
                  <a:lnTo>
                    <a:pt x="316486" y="544020"/>
                  </a:lnTo>
                  <a:lnTo>
                    <a:pt x="316486" y="546563"/>
                  </a:lnTo>
                  <a:lnTo>
                    <a:pt x="316486" y="551647"/>
                  </a:lnTo>
                  <a:close/>
                  <a:moveTo>
                    <a:pt x="212262" y="518599"/>
                  </a:moveTo>
                  <a:lnTo>
                    <a:pt x="209720" y="518599"/>
                  </a:lnTo>
                  <a:lnTo>
                    <a:pt x="209720" y="516057"/>
                  </a:lnTo>
                  <a:lnTo>
                    <a:pt x="207178" y="516057"/>
                  </a:lnTo>
                  <a:lnTo>
                    <a:pt x="204635" y="513515"/>
                  </a:lnTo>
                  <a:lnTo>
                    <a:pt x="204635" y="510973"/>
                  </a:lnTo>
                  <a:lnTo>
                    <a:pt x="204635" y="508430"/>
                  </a:lnTo>
                  <a:lnTo>
                    <a:pt x="207178" y="505888"/>
                  </a:lnTo>
                  <a:lnTo>
                    <a:pt x="209720" y="505888"/>
                  </a:lnTo>
                  <a:lnTo>
                    <a:pt x="212262" y="510973"/>
                  </a:lnTo>
                  <a:lnTo>
                    <a:pt x="212262" y="516057"/>
                  </a:lnTo>
                  <a:lnTo>
                    <a:pt x="212262" y="518599"/>
                  </a:lnTo>
                  <a:close/>
                  <a:moveTo>
                    <a:pt x="202093" y="363528"/>
                  </a:moveTo>
                  <a:lnTo>
                    <a:pt x="204635" y="363528"/>
                  </a:lnTo>
                  <a:lnTo>
                    <a:pt x="207178" y="363528"/>
                  </a:lnTo>
                  <a:lnTo>
                    <a:pt x="207178" y="366070"/>
                  </a:lnTo>
                  <a:lnTo>
                    <a:pt x="209720" y="366070"/>
                  </a:lnTo>
                  <a:lnTo>
                    <a:pt x="209720" y="368612"/>
                  </a:lnTo>
                  <a:lnTo>
                    <a:pt x="207178" y="368612"/>
                  </a:lnTo>
                  <a:lnTo>
                    <a:pt x="207178" y="371154"/>
                  </a:lnTo>
                  <a:lnTo>
                    <a:pt x="204635" y="371154"/>
                  </a:lnTo>
                  <a:lnTo>
                    <a:pt x="202093" y="371154"/>
                  </a:lnTo>
                  <a:lnTo>
                    <a:pt x="202093" y="368612"/>
                  </a:lnTo>
                  <a:lnTo>
                    <a:pt x="202093" y="366070"/>
                  </a:lnTo>
                  <a:lnTo>
                    <a:pt x="199551" y="366070"/>
                  </a:lnTo>
                  <a:lnTo>
                    <a:pt x="199551" y="363528"/>
                  </a:lnTo>
                  <a:lnTo>
                    <a:pt x="202093" y="363528"/>
                  </a:lnTo>
                  <a:close/>
                  <a:moveTo>
                    <a:pt x="109308" y="95331"/>
                  </a:moveTo>
                  <a:lnTo>
                    <a:pt x="111850" y="95331"/>
                  </a:lnTo>
                  <a:lnTo>
                    <a:pt x="114393" y="95331"/>
                  </a:lnTo>
                  <a:lnTo>
                    <a:pt x="116935" y="95331"/>
                  </a:lnTo>
                  <a:lnTo>
                    <a:pt x="119477" y="95331"/>
                  </a:lnTo>
                  <a:lnTo>
                    <a:pt x="122019" y="95331"/>
                  </a:lnTo>
                  <a:lnTo>
                    <a:pt x="124561" y="95331"/>
                  </a:lnTo>
                  <a:lnTo>
                    <a:pt x="127103" y="95331"/>
                  </a:lnTo>
                  <a:lnTo>
                    <a:pt x="127103" y="97873"/>
                  </a:lnTo>
                  <a:lnTo>
                    <a:pt x="129645" y="97873"/>
                  </a:lnTo>
                  <a:lnTo>
                    <a:pt x="134729" y="102958"/>
                  </a:lnTo>
                  <a:lnTo>
                    <a:pt x="137271" y="105499"/>
                  </a:lnTo>
                  <a:lnTo>
                    <a:pt x="137271" y="108041"/>
                  </a:lnTo>
                  <a:lnTo>
                    <a:pt x="137271" y="110584"/>
                  </a:lnTo>
                  <a:lnTo>
                    <a:pt x="139813" y="113126"/>
                  </a:lnTo>
                  <a:lnTo>
                    <a:pt x="139813" y="115668"/>
                  </a:lnTo>
                  <a:lnTo>
                    <a:pt x="142355" y="115668"/>
                  </a:lnTo>
                  <a:lnTo>
                    <a:pt x="144897" y="118210"/>
                  </a:lnTo>
                  <a:lnTo>
                    <a:pt x="147439" y="120752"/>
                  </a:lnTo>
                  <a:lnTo>
                    <a:pt x="149981" y="120752"/>
                  </a:lnTo>
                  <a:lnTo>
                    <a:pt x="149981" y="123294"/>
                  </a:lnTo>
                  <a:lnTo>
                    <a:pt x="152523" y="123294"/>
                  </a:lnTo>
                  <a:lnTo>
                    <a:pt x="152523" y="125837"/>
                  </a:lnTo>
                  <a:lnTo>
                    <a:pt x="152523" y="128379"/>
                  </a:lnTo>
                  <a:lnTo>
                    <a:pt x="157607" y="137276"/>
                  </a:lnTo>
                  <a:lnTo>
                    <a:pt x="157607" y="139818"/>
                  </a:lnTo>
                  <a:lnTo>
                    <a:pt x="160150" y="144903"/>
                  </a:lnTo>
                  <a:lnTo>
                    <a:pt x="162692" y="147445"/>
                  </a:lnTo>
                  <a:lnTo>
                    <a:pt x="162692" y="149987"/>
                  </a:lnTo>
                  <a:lnTo>
                    <a:pt x="162692" y="152529"/>
                  </a:lnTo>
                  <a:lnTo>
                    <a:pt x="162692" y="155071"/>
                  </a:lnTo>
                  <a:lnTo>
                    <a:pt x="162692" y="157614"/>
                  </a:lnTo>
                  <a:lnTo>
                    <a:pt x="162692" y="160156"/>
                  </a:lnTo>
                  <a:lnTo>
                    <a:pt x="165234" y="162698"/>
                  </a:lnTo>
                  <a:lnTo>
                    <a:pt x="170318" y="171595"/>
                  </a:lnTo>
                  <a:lnTo>
                    <a:pt x="170318" y="174138"/>
                  </a:lnTo>
                  <a:lnTo>
                    <a:pt x="172860" y="176680"/>
                  </a:lnTo>
                  <a:lnTo>
                    <a:pt x="172860" y="179222"/>
                  </a:lnTo>
                  <a:lnTo>
                    <a:pt x="180486" y="188119"/>
                  </a:lnTo>
                  <a:lnTo>
                    <a:pt x="180486" y="190661"/>
                  </a:lnTo>
                  <a:lnTo>
                    <a:pt x="180486" y="193204"/>
                  </a:lnTo>
                  <a:lnTo>
                    <a:pt x="183028" y="193204"/>
                  </a:lnTo>
                  <a:lnTo>
                    <a:pt x="183028" y="195746"/>
                  </a:lnTo>
                  <a:lnTo>
                    <a:pt x="185570" y="195746"/>
                  </a:lnTo>
                  <a:lnTo>
                    <a:pt x="185570" y="198288"/>
                  </a:lnTo>
                  <a:lnTo>
                    <a:pt x="188112" y="198288"/>
                  </a:lnTo>
                  <a:lnTo>
                    <a:pt x="190654" y="198288"/>
                  </a:lnTo>
                  <a:lnTo>
                    <a:pt x="193196" y="198288"/>
                  </a:lnTo>
                  <a:lnTo>
                    <a:pt x="193196" y="200830"/>
                  </a:lnTo>
                  <a:lnTo>
                    <a:pt x="195738" y="200830"/>
                  </a:lnTo>
                  <a:lnTo>
                    <a:pt x="198280" y="203372"/>
                  </a:lnTo>
                  <a:lnTo>
                    <a:pt x="200822" y="205914"/>
                  </a:lnTo>
                  <a:lnTo>
                    <a:pt x="200822" y="208457"/>
                  </a:lnTo>
                  <a:lnTo>
                    <a:pt x="200822" y="210999"/>
                  </a:lnTo>
                  <a:lnTo>
                    <a:pt x="200822" y="213541"/>
                  </a:lnTo>
                  <a:lnTo>
                    <a:pt x="205907" y="218625"/>
                  </a:lnTo>
                  <a:lnTo>
                    <a:pt x="205907" y="221167"/>
                  </a:lnTo>
                  <a:lnTo>
                    <a:pt x="208449" y="221167"/>
                  </a:lnTo>
                  <a:lnTo>
                    <a:pt x="208449" y="223710"/>
                  </a:lnTo>
                  <a:lnTo>
                    <a:pt x="210991" y="223710"/>
                  </a:lnTo>
                  <a:lnTo>
                    <a:pt x="210991" y="226251"/>
                  </a:lnTo>
                  <a:lnTo>
                    <a:pt x="213533" y="232607"/>
                  </a:lnTo>
                  <a:lnTo>
                    <a:pt x="216075" y="235149"/>
                  </a:lnTo>
                  <a:lnTo>
                    <a:pt x="218617" y="241504"/>
                  </a:lnTo>
                  <a:lnTo>
                    <a:pt x="221159" y="247860"/>
                  </a:lnTo>
                  <a:lnTo>
                    <a:pt x="223701" y="247860"/>
                  </a:lnTo>
                  <a:lnTo>
                    <a:pt x="223701" y="250402"/>
                  </a:lnTo>
                  <a:lnTo>
                    <a:pt x="223701" y="252944"/>
                  </a:lnTo>
                  <a:lnTo>
                    <a:pt x="226243" y="255487"/>
                  </a:lnTo>
                  <a:lnTo>
                    <a:pt x="228785" y="261842"/>
                  </a:lnTo>
                  <a:lnTo>
                    <a:pt x="228785" y="264384"/>
                  </a:lnTo>
                  <a:lnTo>
                    <a:pt x="228785" y="266926"/>
                  </a:lnTo>
                  <a:lnTo>
                    <a:pt x="228785" y="269468"/>
                  </a:lnTo>
                  <a:lnTo>
                    <a:pt x="228785" y="272010"/>
                  </a:lnTo>
                  <a:lnTo>
                    <a:pt x="226243" y="274553"/>
                  </a:lnTo>
                  <a:lnTo>
                    <a:pt x="223701" y="277094"/>
                  </a:lnTo>
                  <a:lnTo>
                    <a:pt x="221159" y="277094"/>
                  </a:lnTo>
                  <a:lnTo>
                    <a:pt x="221159" y="279637"/>
                  </a:lnTo>
                  <a:lnTo>
                    <a:pt x="218617" y="282179"/>
                  </a:lnTo>
                  <a:lnTo>
                    <a:pt x="218617" y="284721"/>
                  </a:lnTo>
                  <a:lnTo>
                    <a:pt x="218617" y="287264"/>
                  </a:lnTo>
                  <a:lnTo>
                    <a:pt x="218617" y="289805"/>
                  </a:lnTo>
                  <a:lnTo>
                    <a:pt x="218617" y="292347"/>
                  </a:lnTo>
                  <a:lnTo>
                    <a:pt x="216075" y="294890"/>
                  </a:lnTo>
                  <a:lnTo>
                    <a:pt x="216075" y="297432"/>
                  </a:lnTo>
                  <a:lnTo>
                    <a:pt x="213533" y="299974"/>
                  </a:lnTo>
                  <a:lnTo>
                    <a:pt x="210991" y="305058"/>
                  </a:lnTo>
                  <a:lnTo>
                    <a:pt x="210991" y="307600"/>
                  </a:lnTo>
                  <a:lnTo>
                    <a:pt x="210991" y="310143"/>
                  </a:lnTo>
                  <a:lnTo>
                    <a:pt x="210991" y="312685"/>
                  </a:lnTo>
                  <a:lnTo>
                    <a:pt x="213533" y="315227"/>
                  </a:lnTo>
                  <a:lnTo>
                    <a:pt x="216075" y="317769"/>
                  </a:lnTo>
                  <a:lnTo>
                    <a:pt x="226243" y="322854"/>
                  </a:lnTo>
                  <a:lnTo>
                    <a:pt x="226243" y="325396"/>
                  </a:lnTo>
                  <a:lnTo>
                    <a:pt x="228785" y="325396"/>
                  </a:lnTo>
                  <a:lnTo>
                    <a:pt x="231327" y="325396"/>
                  </a:lnTo>
                  <a:lnTo>
                    <a:pt x="233869" y="325396"/>
                  </a:lnTo>
                  <a:lnTo>
                    <a:pt x="236411" y="325396"/>
                  </a:lnTo>
                  <a:lnTo>
                    <a:pt x="246579" y="327937"/>
                  </a:lnTo>
                  <a:lnTo>
                    <a:pt x="254206" y="327937"/>
                  </a:lnTo>
                  <a:lnTo>
                    <a:pt x="256748" y="327937"/>
                  </a:lnTo>
                  <a:lnTo>
                    <a:pt x="261832" y="330480"/>
                  </a:lnTo>
                  <a:lnTo>
                    <a:pt x="264374" y="330480"/>
                  </a:lnTo>
                  <a:lnTo>
                    <a:pt x="266916" y="330480"/>
                  </a:lnTo>
                  <a:lnTo>
                    <a:pt x="269458" y="330480"/>
                  </a:lnTo>
                  <a:lnTo>
                    <a:pt x="272000" y="333022"/>
                  </a:lnTo>
                  <a:lnTo>
                    <a:pt x="274542" y="333022"/>
                  </a:lnTo>
                  <a:lnTo>
                    <a:pt x="274542" y="335564"/>
                  </a:lnTo>
                  <a:lnTo>
                    <a:pt x="277084" y="335564"/>
                  </a:lnTo>
                  <a:lnTo>
                    <a:pt x="277084" y="338107"/>
                  </a:lnTo>
                  <a:lnTo>
                    <a:pt x="277084" y="340648"/>
                  </a:lnTo>
                  <a:lnTo>
                    <a:pt x="277084" y="343190"/>
                  </a:lnTo>
                  <a:lnTo>
                    <a:pt x="277084" y="345733"/>
                  </a:lnTo>
                  <a:lnTo>
                    <a:pt x="277084" y="348275"/>
                  </a:lnTo>
                  <a:lnTo>
                    <a:pt x="277084" y="350817"/>
                  </a:lnTo>
                  <a:lnTo>
                    <a:pt x="279626" y="353359"/>
                  </a:lnTo>
                  <a:lnTo>
                    <a:pt x="279626" y="355901"/>
                  </a:lnTo>
                  <a:lnTo>
                    <a:pt x="282168" y="355901"/>
                  </a:lnTo>
                  <a:lnTo>
                    <a:pt x="282168" y="358443"/>
                  </a:lnTo>
                  <a:lnTo>
                    <a:pt x="284710" y="358443"/>
                  </a:lnTo>
                  <a:lnTo>
                    <a:pt x="284710" y="360986"/>
                  </a:lnTo>
                  <a:lnTo>
                    <a:pt x="284710" y="363528"/>
                  </a:lnTo>
                  <a:lnTo>
                    <a:pt x="284710" y="366070"/>
                  </a:lnTo>
                  <a:lnTo>
                    <a:pt x="284710" y="368612"/>
                  </a:lnTo>
                  <a:lnTo>
                    <a:pt x="284710" y="371154"/>
                  </a:lnTo>
                  <a:lnTo>
                    <a:pt x="272000" y="371154"/>
                  </a:lnTo>
                  <a:lnTo>
                    <a:pt x="272000" y="373697"/>
                  </a:lnTo>
                  <a:lnTo>
                    <a:pt x="272000" y="376239"/>
                  </a:lnTo>
                  <a:lnTo>
                    <a:pt x="272000" y="378780"/>
                  </a:lnTo>
                  <a:lnTo>
                    <a:pt x="274542" y="378780"/>
                  </a:lnTo>
                  <a:lnTo>
                    <a:pt x="274542" y="381323"/>
                  </a:lnTo>
                  <a:lnTo>
                    <a:pt x="279626" y="387678"/>
                  </a:lnTo>
                  <a:lnTo>
                    <a:pt x="282168" y="392763"/>
                  </a:lnTo>
                  <a:lnTo>
                    <a:pt x="284710" y="395305"/>
                  </a:lnTo>
                  <a:lnTo>
                    <a:pt x="284710" y="397846"/>
                  </a:lnTo>
                  <a:lnTo>
                    <a:pt x="284710" y="400389"/>
                  </a:lnTo>
                  <a:lnTo>
                    <a:pt x="284710" y="405473"/>
                  </a:lnTo>
                  <a:lnTo>
                    <a:pt x="284710" y="408016"/>
                  </a:lnTo>
                  <a:lnTo>
                    <a:pt x="282168" y="410557"/>
                  </a:lnTo>
                  <a:lnTo>
                    <a:pt x="279626" y="410557"/>
                  </a:lnTo>
                  <a:lnTo>
                    <a:pt x="279626" y="413100"/>
                  </a:lnTo>
                  <a:lnTo>
                    <a:pt x="279626" y="415642"/>
                  </a:lnTo>
                  <a:lnTo>
                    <a:pt x="284710" y="418184"/>
                  </a:lnTo>
                  <a:lnTo>
                    <a:pt x="284710" y="420726"/>
                  </a:lnTo>
                  <a:lnTo>
                    <a:pt x="287252" y="420726"/>
                  </a:lnTo>
                  <a:lnTo>
                    <a:pt x="289794" y="420726"/>
                  </a:lnTo>
                  <a:lnTo>
                    <a:pt x="289794" y="427082"/>
                  </a:lnTo>
                  <a:lnTo>
                    <a:pt x="292337" y="427082"/>
                  </a:lnTo>
                  <a:lnTo>
                    <a:pt x="294879" y="427082"/>
                  </a:lnTo>
                  <a:lnTo>
                    <a:pt x="297421" y="427082"/>
                  </a:lnTo>
                  <a:lnTo>
                    <a:pt x="299963" y="427082"/>
                  </a:lnTo>
                  <a:lnTo>
                    <a:pt x="299963" y="429623"/>
                  </a:lnTo>
                  <a:lnTo>
                    <a:pt x="307589" y="438521"/>
                  </a:lnTo>
                  <a:lnTo>
                    <a:pt x="305047" y="441063"/>
                  </a:lnTo>
                  <a:lnTo>
                    <a:pt x="305047" y="446148"/>
                  </a:lnTo>
                  <a:lnTo>
                    <a:pt x="305047" y="451232"/>
                  </a:lnTo>
                  <a:lnTo>
                    <a:pt x="305047" y="456316"/>
                  </a:lnTo>
                  <a:lnTo>
                    <a:pt x="305047" y="461400"/>
                  </a:lnTo>
                  <a:lnTo>
                    <a:pt x="305047" y="463943"/>
                  </a:lnTo>
                  <a:lnTo>
                    <a:pt x="305047" y="466485"/>
                  </a:lnTo>
                  <a:lnTo>
                    <a:pt x="302505" y="466485"/>
                  </a:lnTo>
                  <a:lnTo>
                    <a:pt x="302505" y="463943"/>
                  </a:lnTo>
                  <a:lnTo>
                    <a:pt x="299963" y="461400"/>
                  </a:lnTo>
                  <a:lnTo>
                    <a:pt x="289794" y="449961"/>
                  </a:lnTo>
                  <a:lnTo>
                    <a:pt x="287252" y="444876"/>
                  </a:lnTo>
                  <a:lnTo>
                    <a:pt x="284710" y="442334"/>
                  </a:lnTo>
                  <a:lnTo>
                    <a:pt x="279626" y="439793"/>
                  </a:lnTo>
                  <a:lnTo>
                    <a:pt x="272000" y="437250"/>
                  </a:lnTo>
                  <a:lnTo>
                    <a:pt x="266916" y="434708"/>
                  </a:lnTo>
                  <a:lnTo>
                    <a:pt x="266916" y="429623"/>
                  </a:lnTo>
                  <a:lnTo>
                    <a:pt x="266916" y="427082"/>
                  </a:lnTo>
                  <a:lnTo>
                    <a:pt x="264374" y="424540"/>
                  </a:lnTo>
                  <a:lnTo>
                    <a:pt x="259290" y="421997"/>
                  </a:lnTo>
                  <a:lnTo>
                    <a:pt x="259290" y="419455"/>
                  </a:lnTo>
                  <a:lnTo>
                    <a:pt x="259290" y="416913"/>
                  </a:lnTo>
                  <a:lnTo>
                    <a:pt x="256748" y="414371"/>
                  </a:lnTo>
                  <a:lnTo>
                    <a:pt x="256748" y="411829"/>
                  </a:lnTo>
                  <a:lnTo>
                    <a:pt x="256748" y="409286"/>
                  </a:lnTo>
                  <a:lnTo>
                    <a:pt x="254206" y="409286"/>
                  </a:lnTo>
                  <a:lnTo>
                    <a:pt x="251663" y="409286"/>
                  </a:lnTo>
                  <a:lnTo>
                    <a:pt x="251663" y="406744"/>
                  </a:lnTo>
                  <a:lnTo>
                    <a:pt x="249121" y="401660"/>
                  </a:lnTo>
                  <a:lnTo>
                    <a:pt x="249121" y="399118"/>
                  </a:lnTo>
                  <a:lnTo>
                    <a:pt x="249121" y="396576"/>
                  </a:lnTo>
                  <a:lnTo>
                    <a:pt x="246579" y="394033"/>
                  </a:lnTo>
                  <a:lnTo>
                    <a:pt x="244037" y="391491"/>
                  </a:lnTo>
                  <a:lnTo>
                    <a:pt x="244037" y="394033"/>
                  </a:lnTo>
                  <a:lnTo>
                    <a:pt x="244037" y="391491"/>
                  </a:lnTo>
                  <a:lnTo>
                    <a:pt x="244037" y="388950"/>
                  </a:lnTo>
                  <a:lnTo>
                    <a:pt x="244037" y="371154"/>
                  </a:lnTo>
                  <a:lnTo>
                    <a:pt x="244037" y="368612"/>
                  </a:lnTo>
                  <a:lnTo>
                    <a:pt x="244037" y="366070"/>
                  </a:lnTo>
                  <a:lnTo>
                    <a:pt x="241495" y="360986"/>
                  </a:lnTo>
                  <a:lnTo>
                    <a:pt x="241495" y="358443"/>
                  </a:lnTo>
                  <a:lnTo>
                    <a:pt x="238953" y="355901"/>
                  </a:lnTo>
                  <a:lnTo>
                    <a:pt x="236411" y="350817"/>
                  </a:lnTo>
                  <a:lnTo>
                    <a:pt x="231327" y="348275"/>
                  </a:lnTo>
                  <a:lnTo>
                    <a:pt x="228785" y="345733"/>
                  </a:lnTo>
                  <a:lnTo>
                    <a:pt x="226243" y="343190"/>
                  </a:lnTo>
                  <a:lnTo>
                    <a:pt x="223701" y="340648"/>
                  </a:lnTo>
                  <a:lnTo>
                    <a:pt x="221159" y="340648"/>
                  </a:lnTo>
                  <a:lnTo>
                    <a:pt x="221159" y="340648"/>
                  </a:lnTo>
                  <a:lnTo>
                    <a:pt x="221159" y="338107"/>
                  </a:lnTo>
                  <a:lnTo>
                    <a:pt x="218617" y="338107"/>
                  </a:lnTo>
                  <a:lnTo>
                    <a:pt x="218617" y="335564"/>
                  </a:lnTo>
                  <a:lnTo>
                    <a:pt x="216075" y="335564"/>
                  </a:lnTo>
                  <a:lnTo>
                    <a:pt x="210991" y="333022"/>
                  </a:lnTo>
                  <a:lnTo>
                    <a:pt x="210991" y="335564"/>
                  </a:lnTo>
                  <a:lnTo>
                    <a:pt x="208449" y="335564"/>
                  </a:lnTo>
                  <a:lnTo>
                    <a:pt x="205907" y="335564"/>
                  </a:lnTo>
                  <a:lnTo>
                    <a:pt x="205907" y="333022"/>
                  </a:lnTo>
                  <a:lnTo>
                    <a:pt x="205907" y="333022"/>
                  </a:lnTo>
                  <a:lnTo>
                    <a:pt x="205907" y="330480"/>
                  </a:lnTo>
                  <a:lnTo>
                    <a:pt x="203365" y="330480"/>
                  </a:lnTo>
                  <a:lnTo>
                    <a:pt x="203365" y="327937"/>
                  </a:lnTo>
                  <a:lnTo>
                    <a:pt x="200822" y="325396"/>
                  </a:lnTo>
                  <a:lnTo>
                    <a:pt x="195738" y="325396"/>
                  </a:lnTo>
                  <a:lnTo>
                    <a:pt x="195738" y="325396"/>
                  </a:lnTo>
                  <a:lnTo>
                    <a:pt x="193196" y="325396"/>
                  </a:lnTo>
                  <a:lnTo>
                    <a:pt x="188112" y="325396"/>
                  </a:lnTo>
                  <a:lnTo>
                    <a:pt x="183028" y="322854"/>
                  </a:lnTo>
                  <a:lnTo>
                    <a:pt x="180486" y="322854"/>
                  </a:lnTo>
                  <a:lnTo>
                    <a:pt x="177944" y="320311"/>
                  </a:lnTo>
                  <a:lnTo>
                    <a:pt x="177944" y="317769"/>
                  </a:lnTo>
                  <a:lnTo>
                    <a:pt x="175402" y="315227"/>
                  </a:lnTo>
                  <a:lnTo>
                    <a:pt x="172860" y="312685"/>
                  </a:lnTo>
                  <a:lnTo>
                    <a:pt x="170318" y="312685"/>
                  </a:lnTo>
                  <a:lnTo>
                    <a:pt x="167776" y="310143"/>
                  </a:lnTo>
                  <a:lnTo>
                    <a:pt x="165234" y="310143"/>
                  </a:lnTo>
                  <a:lnTo>
                    <a:pt x="157607" y="310143"/>
                  </a:lnTo>
                  <a:lnTo>
                    <a:pt x="149981" y="310143"/>
                  </a:lnTo>
                  <a:lnTo>
                    <a:pt x="147439" y="307600"/>
                  </a:lnTo>
                  <a:lnTo>
                    <a:pt x="144897" y="307600"/>
                  </a:lnTo>
                  <a:lnTo>
                    <a:pt x="142355" y="310143"/>
                  </a:lnTo>
                  <a:lnTo>
                    <a:pt x="137271" y="310143"/>
                  </a:lnTo>
                  <a:lnTo>
                    <a:pt x="134729" y="310143"/>
                  </a:lnTo>
                  <a:lnTo>
                    <a:pt x="134729" y="307600"/>
                  </a:lnTo>
                  <a:lnTo>
                    <a:pt x="132187" y="307600"/>
                  </a:lnTo>
                  <a:lnTo>
                    <a:pt x="132187" y="307600"/>
                  </a:lnTo>
                  <a:lnTo>
                    <a:pt x="129645" y="307600"/>
                  </a:lnTo>
                  <a:lnTo>
                    <a:pt x="127103" y="307600"/>
                  </a:lnTo>
                  <a:lnTo>
                    <a:pt x="127103" y="305058"/>
                  </a:lnTo>
                  <a:lnTo>
                    <a:pt x="129645" y="305058"/>
                  </a:lnTo>
                  <a:lnTo>
                    <a:pt x="129645" y="302516"/>
                  </a:lnTo>
                  <a:lnTo>
                    <a:pt x="129645" y="297432"/>
                  </a:lnTo>
                  <a:lnTo>
                    <a:pt x="129645" y="294890"/>
                  </a:lnTo>
                  <a:lnTo>
                    <a:pt x="127103" y="294890"/>
                  </a:lnTo>
                  <a:lnTo>
                    <a:pt x="129645" y="289805"/>
                  </a:lnTo>
                  <a:lnTo>
                    <a:pt x="129645" y="287264"/>
                  </a:lnTo>
                  <a:lnTo>
                    <a:pt x="129645" y="284721"/>
                  </a:lnTo>
                  <a:lnTo>
                    <a:pt x="127103" y="284721"/>
                  </a:lnTo>
                  <a:lnTo>
                    <a:pt x="124561" y="284721"/>
                  </a:lnTo>
                  <a:lnTo>
                    <a:pt x="122019" y="282179"/>
                  </a:lnTo>
                  <a:lnTo>
                    <a:pt x="119477" y="282179"/>
                  </a:lnTo>
                  <a:lnTo>
                    <a:pt x="119477" y="282179"/>
                  </a:lnTo>
                  <a:lnTo>
                    <a:pt x="119477" y="279637"/>
                  </a:lnTo>
                  <a:lnTo>
                    <a:pt x="116935" y="277094"/>
                  </a:lnTo>
                  <a:lnTo>
                    <a:pt x="116935" y="274553"/>
                  </a:lnTo>
                  <a:lnTo>
                    <a:pt x="119477" y="274553"/>
                  </a:lnTo>
                  <a:lnTo>
                    <a:pt x="119477" y="272010"/>
                  </a:lnTo>
                  <a:lnTo>
                    <a:pt x="116935" y="272010"/>
                  </a:lnTo>
                  <a:lnTo>
                    <a:pt x="114393" y="266926"/>
                  </a:lnTo>
                  <a:lnTo>
                    <a:pt x="109308" y="266926"/>
                  </a:lnTo>
                  <a:lnTo>
                    <a:pt x="109308" y="264384"/>
                  </a:lnTo>
                  <a:lnTo>
                    <a:pt x="109308" y="261842"/>
                  </a:lnTo>
                  <a:lnTo>
                    <a:pt x="106766" y="261842"/>
                  </a:lnTo>
                  <a:lnTo>
                    <a:pt x="104224" y="259300"/>
                  </a:lnTo>
                  <a:lnTo>
                    <a:pt x="104224" y="256757"/>
                  </a:lnTo>
                  <a:lnTo>
                    <a:pt x="104224" y="256757"/>
                  </a:lnTo>
                  <a:lnTo>
                    <a:pt x="101682" y="256757"/>
                  </a:lnTo>
                  <a:lnTo>
                    <a:pt x="96598" y="250402"/>
                  </a:lnTo>
                  <a:lnTo>
                    <a:pt x="91514" y="250402"/>
                  </a:lnTo>
                  <a:lnTo>
                    <a:pt x="91514" y="247860"/>
                  </a:lnTo>
                  <a:lnTo>
                    <a:pt x="88972" y="245317"/>
                  </a:lnTo>
                  <a:lnTo>
                    <a:pt x="88972" y="242776"/>
                  </a:lnTo>
                  <a:lnTo>
                    <a:pt x="86430" y="240234"/>
                  </a:lnTo>
                  <a:lnTo>
                    <a:pt x="86430" y="237691"/>
                  </a:lnTo>
                  <a:lnTo>
                    <a:pt x="86430" y="235149"/>
                  </a:lnTo>
                  <a:lnTo>
                    <a:pt x="86430" y="232607"/>
                  </a:lnTo>
                  <a:lnTo>
                    <a:pt x="88972" y="232607"/>
                  </a:lnTo>
                  <a:lnTo>
                    <a:pt x="88972" y="235149"/>
                  </a:lnTo>
                  <a:lnTo>
                    <a:pt x="91514" y="235149"/>
                  </a:lnTo>
                  <a:lnTo>
                    <a:pt x="91514" y="232607"/>
                  </a:lnTo>
                  <a:lnTo>
                    <a:pt x="91514" y="231336"/>
                  </a:lnTo>
                  <a:lnTo>
                    <a:pt x="91514" y="228794"/>
                  </a:lnTo>
                  <a:lnTo>
                    <a:pt x="91514" y="226251"/>
                  </a:lnTo>
                  <a:lnTo>
                    <a:pt x="88972" y="223710"/>
                  </a:lnTo>
                  <a:lnTo>
                    <a:pt x="88972" y="221167"/>
                  </a:lnTo>
                  <a:lnTo>
                    <a:pt x="86430" y="221167"/>
                  </a:lnTo>
                  <a:lnTo>
                    <a:pt x="83888" y="221167"/>
                  </a:lnTo>
                  <a:lnTo>
                    <a:pt x="83888" y="223710"/>
                  </a:lnTo>
                  <a:lnTo>
                    <a:pt x="81346" y="223710"/>
                  </a:lnTo>
                  <a:lnTo>
                    <a:pt x="78804" y="221167"/>
                  </a:lnTo>
                  <a:lnTo>
                    <a:pt x="76262" y="221167"/>
                  </a:lnTo>
                  <a:lnTo>
                    <a:pt x="71178" y="214812"/>
                  </a:lnTo>
                  <a:lnTo>
                    <a:pt x="68636" y="214812"/>
                  </a:lnTo>
                  <a:lnTo>
                    <a:pt x="68636" y="212270"/>
                  </a:lnTo>
                  <a:lnTo>
                    <a:pt x="71178" y="212270"/>
                  </a:lnTo>
                  <a:lnTo>
                    <a:pt x="71178" y="209727"/>
                  </a:lnTo>
                  <a:lnTo>
                    <a:pt x="71178" y="207185"/>
                  </a:lnTo>
                  <a:lnTo>
                    <a:pt x="68636" y="204644"/>
                  </a:lnTo>
                  <a:lnTo>
                    <a:pt x="68636" y="202101"/>
                  </a:lnTo>
                  <a:lnTo>
                    <a:pt x="66094" y="202101"/>
                  </a:lnTo>
                  <a:lnTo>
                    <a:pt x="66094" y="199559"/>
                  </a:lnTo>
                  <a:lnTo>
                    <a:pt x="66094" y="193204"/>
                  </a:lnTo>
                  <a:lnTo>
                    <a:pt x="61009" y="188119"/>
                  </a:lnTo>
                  <a:lnTo>
                    <a:pt x="55925" y="185578"/>
                  </a:lnTo>
                  <a:lnTo>
                    <a:pt x="53383" y="185578"/>
                  </a:lnTo>
                  <a:lnTo>
                    <a:pt x="50841" y="183035"/>
                  </a:lnTo>
                  <a:lnTo>
                    <a:pt x="50841" y="185578"/>
                  </a:lnTo>
                  <a:lnTo>
                    <a:pt x="48299" y="185578"/>
                  </a:lnTo>
                  <a:lnTo>
                    <a:pt x="48299" y="183035"/>
                  </a:lnTo>
                  <a:lnTo>
                    <a:pt x="50841" y="180493"/>
                  </a:lnTo>
                  <a:lnTo>
                    <a:pt x="48299" y="174138"/>
                  </a:lnTo>
                  <a:lnTo>
                    <a:pt x="45757" y="174138"/>
                  </a:lnTo>
                  <a:lnTo>
                    <a:pt x="43215" y="169053"/>
                  </a:lnTo>
                  <a:lnTo>
                    <a:pt x="40673" y="169053"/>
                  </a:lnTo>
                  <a:lnTo>
                    <a:pt x="38131" y="166511"/>
                  </a:lnTo>
                  <a:lnTo>
                    <a:pt x="35589" y="166511"/>
                  </a:lnTo>
                  <a:lnTo>
                    <a:pt x="35589" y="163969"/>
                  </a:lnTo>
                  <a:lnTo>
                    <a:pt x="33047" y="158884"/>
                  </a:lnTo>
                  <a:lnTo>
                    <a:pt x="30505" y="158884"/>
                  </a:lnTo>
                  <a:lnTo>
                    <a:pt x="27963" y="156342"/>
                  </a:lnTo>
                  <a:lnTo>
                    <a:pt x="25421" y="153801"/>
                  </a:lnTo>
                  <a:lnTo>
                    <a:pt x="22879" y="151258"/>
                  </a:lnTo>
                  <a:lnTo>
                    <a:pt x="22879" y="148716"/>
                  </a:lnTo>
                  <a:lnTo>
                    <a:pt x="22879" y="146174"/>
                  </a:lnTo>
                  <a:lnTo>
                    <a:pt x="22879" y="143631"/>
                  </a:lnTo>
                  <a:lnTo>
                    <a:pt x="20336" y="141090"/>
                  </a:lnTo>
                  <a:lnTo>
                    <a:pt x="20336" y="136005"/>
                  </a:lnTo>
                  <a:lnTo>
                    <a:pt x="20336" y="130921"/>
                  </a:lnTo>
                  <a:lnTo>
                    <a:pt x="20336" y="128379"/>
                  </a:lnTo>
                  <a:lnTo>
                    <a:pt x="20336" y="129650"/>
                  </a:lnTo>
                  <a:lnTo>
                    <a:pt x="17794" y="127108"/>
                  </a:lnTo>
                  <a:lnTo>
                    <a:pt x="17794" y="124565"/>
                  </a:lnTo>
                  <a:lnTo>
                    <a:pt x="15252" y="122024"/>
                  </a:lnTo>
                  <a:lnTo>
                    <a:pt x="10168" y="116939"/>
                  </a:lnTo>
                  <a:lnTo>
                    <a:pt x="10168" y="114397"/>
                  </a:lnTo>
                  <a:lnTo>
                    <a:pt x="7626" y="114397"/>
                  </a:lnTo>
                  <a:lnTo>
                    <a:pt x="5084" y="114397"/>
                  </a:lnTo>
                  <a:lnTo>
                    <a:pt x="5084" y="111854"/>
                  </a:lnTo>
                  <a:lnTo>
                    <a:pt x="0" y="109313"/>
                  </a:lnTo>
                  <a:lnTo>
                    <a:pt x="0" y="106771"/>
                  </a:lnTo>
                  <a:lnTo>
                    <a:pt x="0" y="104228"/>
                  </a:lnTo>
                  <a:lnTo>
                    <a:pt x="5084" y="104228"/>
                  </a:lnTo>
                  <a:lnTo>
                    <a:pt x="7626" y="101686"/>
                  </a:lnTo>
                  <a:lnTo>
                    <a:pt x="7626" y="99144"/>
                  </a:lnTo>
                  <a:lnTo>
                    <a:pt x="10168" y="96602"/>
                  </a:lnTo>
                  <a:lnTo>
                    <a:pt x="10168" y="94060"/>
                  </a:lnTo>
                  <a:lnTo>
                    <a:pt x="12710" y="94060"/>
                  </a:lnTo>
                  <a:lnTo>
                    <a:pt x="15252" y="91518"/>
                  </a:lnTo>
                  <a:lnTo>
                    <a:pt x="15252" y="86433"/>
                  </a:lnTo>
                  <a:lnTo>
                    <a:pt x="15252" y="83891"/>
                  </a:lnTo>
                  <a:lnTo>
                    <a:pt x="15252" y="78807"/>
                  </a:lnTo>
                  <a:lnTo>
                    <a:pt x="15252" y="78807"/>
                  </a:lnTo>
                  <a:lnTo>
                    <a:pt x="17794" y="76265"/>
                  </a:lnTo>
                  <a:lnTo>
                    <a:pt x="17794" y="73722"/>
                  </a:lnTo>
                  <a:lnTo>
                    <a:pt x="17794" y="71181"/>
                  </a:lnTo>
                  <a:lnTo>
                    <a:pt x="17794" y="68638"/>
                  </a:lnTo>
                  <a:lnTo>
                    <a:pt x="15252" y="63554"/>
                  </a:lnTo>
                  <a:lnTo>
                    <a:pt x="12710" y="61011"/>
                  </a:lnTo>
                  <a:lnTo>
                    <a:pt x="12710" y="58470"/>
                  </a:lnTo>
                  <a:lnTo>
                    <a:pt x="12710" y="55928"/>
                  </a:lnTo>
                  <a:lnTo>
                    <a:pt x="12710" y="53385"/>
                  </a:lnTo>
                  <a:lnTo>
                    <a:pt x="12710" y="53385"/>
                  </a:lnTo>
                  <a:lnTo>
                    <a:pt x="10168" y="53385"/>
                  </a:lnTo>
                  <a:lnTo>
                    <a:pt x="10168" y="50843"/>
                  </a:lnTo>
                  <a:lnTo>
                    <a:pt x="7626" y="50843"/>
                  </a:lnTo>
                  <a:lnTo>
                    <a:pt x="7626" y="48301"/>
                  </a:lnTo>
                  <a:lnTo>
                    <a:pt x="5084" y="45759"/>
                  </a:lnTo>
                  <a:lnTo>
                    <a:pt x="10168" y="43217"/>
                  </a:lnTo>
                  <a:lnTo>
                    <a:pt x="12710" y="38132"/>
                  </a:lnTo>
                  <a:lnTo>
                    <a:pt x="12710" y="35590"/>
                  </a:lnTo>
                  <a:lnTo>
                    <a:pt x="12710" y="33048"/>
                  </a:lnTo>
                  <a:lnTo>
                    <a:pt x="15252" y="33048"/>
                  </a:lnTo>
                  <a:lnTo>
                    <a:pt x="15252" y="30506"/>
                  </a:lnTo>
                  <a:lnTo>
                    <a:pt x="17794" y="30506"/>
                  </a:lnTo>
                  <a:lnTo>
                    <a:pt x="20336" y="27964"/>
                  </a:lnTo>
                  <a:lnTo>
                    <a:pt x="25421" y="25422"/>
                  </a:lnTo>
                  <a:lnTo>
                    <a:pt x="25421" y="22879"/>
                  </a:lnTo>
                  <a:lnTo>
                    <a:pt x="27963" y="20338"/>
                  </a:lnTo>
                  <a:lnTo>
                    <a:pt x="27963" y="17795"/>
                  </a:lnTo>
                  <a:lnTo>
                    <a:pt x="30505" y="15253"/>
                  </a:lnTo>
                  <a:lnTo>
                    <a:pt x="30505" y="12711"/>
                  </a:lnTo>
                  <a:lnTo>
                    <a:pt x="33047" y="12711"/>
                  </a:lnTo>
                  <a:lnTo>
                    <a:pt x="35589" y="12711"/>
                  </a:lnTo>
                  <a:lnTo>
                    <a:pt x="35589" y="10168"/>
                  </a:lnTo>
                  <a:lnTo>
                    <a:pt x="38131" y="10168"/>
                  </a:lnTo>
                  <a:lnTo>
                    <a:pt x="38131" y="7627"/>
                  </a:lnTo>
                  <a:lnTo>
                    <a:pt x="38131" y="5085"/>
                  </a:lnTo>
                  <a:lnTo>
                    <a:pt x="38131" y="2542"/>
                  </a:lnTo>
                  <a:lnTo>
                    <a:pt x="38131" y="0"/>
                  </a:lnTo>
                  <a:lnTo>
                    <a:pt x="38131" y="2542"/>
                  </a:lnTo>
                  <a:lnTo>
                    <a:pt x="40673" y="0"/>
                  </a:lnTo>
                  <a:lnTo>
                    <a:pt x="43215" y="0"/>
                  </a:lnTo>
                  <a:lnTo>
                    <a:pt x="45757" y="0"/>
                  </a:lnTo>
                  <a:lnTo>
                    <a:pt x="48299" y="0"/>
                  </a:lnTo>
                  <a:lnTo>
                    <a:pt x="48299" y="2542"/>
                  </a:lnTo>
                  <a:lnTo>
                    <a:pt x="50841" y="2542"/>
                  </a:lnTo>
                  <a:lnTo>
                    <a:pt x="50841" y="5085"/>
                  </a:lnTo>
                  <a:lnTo>
                    <a:pt x="53383" y="7627"/>
                  </a:lnTo>
                  <a:lnTo>
                    <a:pt x="53383" y="10168"/>
                  </a:lnTo>
                  <a:lnTo>
                    <a:pt x="53383" y="12711"/>
                  </a:lnTo>
                  <a:lnTo>
                    <a:pt x="55925" y="15253"/>
                  </a:lnTo>
                  <a:lnTo>
                    <a:pt x="53383" y="15253"/>
                  </a:lnTo>
                  <a:lnTo>
                    <a:pt x="53383" y="17795"/>
                  </a:lnTo>
                  <a:lnTo>
                    <a:pt x="53383" y="20338"/>
                  </a:lnTo>
                  <a:lnTo>
                    <a:pt x="55925" y="22879"/>
                  </a:lnTo>
                  <a:lnTo>
                    <a:pt x="58467" y="25422"/>
                  </a:lnTo>
                  <a:lnTo>
                    <a:pt x="58467" y="27964"/>
                  </a:lnTo>
                  <a:lnTo>
                    <a:pt x="61009" y="27964"/>
                  </a:lnTo>
                  <a:lnTo>
                    <a:pt x="61009" y="30506"/>
                  </a:lnTo>
                  <a:lnTo>
                    <a:pt x="63551" y="30506"/>
                  </a:lnTo>
                  <a:lnTo>
                    <a:pt x="66094" y="33048"/>
                  </a:lnTo>
                  <a:lnTo>
                    <a:pt x="68636" y="33048"/>
                  </a:lnTo>
                  <a:lnTo>
                    <a:pt x="68636" y="35590"/>
                  </a:lnTo>
                  <a:lnTo>
                    <a:pt x="71178" y="35590"/>
                  </a:lnTo>
                  <a:lnTo>
                    <a:pt x="76262" y="44488"/>
                  </a:lnTo>
                  <a:lnTo>
                    <a:pt x="76262" y="47030"/>
                  </a:lnTo>
                  <a:lnTo>
                    <a:pt x="78804" y="53385"/>
                  </a:lnTo>
                  <a:lnTo>
                    <a:pt x="78804" y="55928"/>
                  </a:lnTo>
                  <a:lnTo>
                    <a:pt x="78804" y="58470"/>
                  </a:lnTo>
                  <a:lnTo>
                    <a:pt x="76262" y="58470"/>
                  </a:lnTo>
                  <a:lnTo>
                    <a:pt x="76262" y="61011"/>
                  </a:lnTo>
                  <a:lnTo>
                    <a:pt x="76262" y="63554"/>
                  </a:lnTo>
                  <a:lnTo>
                    <a:pt x="78804" y="63554"/>
                  </a:lnTo>
                  <a:lnTo>
                    <a:pt x="78804" y="66096"/>
                  </a:lnTo>
                  <a:lnTo>
                    <a:pt x="81346" y="68638"/>
                  </a:lnTo>
                  <a:lnTo>
                    <a:pt x="83888" y="68638"/>
                  </a:lnTo>
                  <a:lnTo>
                    <a:pt x="83888" y="71181"/>
                  </a:lnTo>
                  <a:lnTo>
                    <a:pt x="86430" y="71181"/>
                  </a:lnTo>
                  <a:lnTo>
                    <a:pt x="88972" y="73722"/>
                  </a:lnTo>
                  <a:lnTo>
                    <a:pt x="91514" y="76265"/>
                  </a:lnTo>
                  <a:lnTo>
                    <a:pt x="99140" y="82620"/>
                  </a:lnTo>
                  <a:lnTo>
                    <a:pt x="101682" y="85162"/>
                  </a:lnTo>
                  <a:lnTo>
                    <a:pt x="101682" y="87705"/>
                  </a:lnTo>
                  <a:lnTo>
                    <a:pt x="104224" y="87705"/>
                  </a:lnTo>
                  <a:lnTo>
                    <a:pt x="104224" y="90247"/>
                  </a:lnTo>
                  <a:lnTo>
                    <a:pt x="104224" y="92788"/>
                  </a:lnTo>
                  <a:lnTo>
                    <a:pt x="104224" y="95331"/>
                  </a:lnTo>
                  <a:lnTo>
                    <a:pt x="106766" y="95331"/>
                  </a:lnTo>
                  <a:lnTo>
                    <a:pt x="106766" y="97873"/>
                  </a:lnTo>
                  <a:lnTo>
                    <a:pt x="109308" y="97873"/>
                  </a:lnTo>
                  <a:lnTo>
                    <a:pt x="111850" y="100415"/>
                  </a:lnTo>
                  <a:lnTo>
                    <a:pt x="114393" y="100415"/>
                  </a:lnTo>
                  <a:lnTo>
                    <a:pt x="109308" y="100415"/>
                  </a:lnTo>
                  <a:close/>
                </a:path>
              </a:pathLst>
            </a:custGeom>
            <a:solidFill>
              <a:srgbClr val="2A5CAA"/>
            </a:solidFill>
            <a:ln w="3649"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9A62B178-208B-4F7A-A2D0-1FDED4B93B4F}"/>
                </a:ext>
              </a:extLst>
            </p:cNvPr>
            <p:cNvSpPr/>
            <p:nvPr/>
          </p:nvSpPr>
          <p:spPr>
            <a:xfrm>
              <a:off x="9934354" y="8468371"/>
              <a:ext cx="781682" cy="755018"/>
            </a:xfrm>
            <a:custGeom>
              <a:avLst/>
              <a:gdLst>
                <a:gd name="connsiteX0" fmla="*/ 33047 w 781682"/>
                <a:gd name="connsiteY0" fmla="*/ 755018 h 755018"/>
                <a:gd name="connsiteX1" fmla="*/ 30505 w 781682"/>
                <a:gd name="connsiteY1" fmla="*/ 755018 h 755018"/>
                <a:gd name="connsiteX2" fmla="*/ 27963 w 781682"/>
                <a:gd name="connsiteY2" fmla="*/ 755018 h 755018"/>
                <a:gd name="connsiteX3" fmla="*/ 27963 w 781682"/>
                <a:gd name="connsiteY3" fmla="*/ 752476 h 755018"/>
                <a:gd name="connsiteX4" fmla="*/ 27963 w 781682"/>
                <a:gd name="connsiteY4" fmla="*/ 749935 h 755018"/>
                <a:gd name="connsiteX5" fmla="*/ 27963 w 781682"/>
                <a:gd name="connsiteY5" fmla="*/ 747392 h 755018"/>
                <a:gd name="connsiteX6" fmla="*/ 27963 w 781682"/>
                <a:gd name="connsiteY6" fmla="*/ 744850 h 755018"/>
                <a:gd name="connsiteX7" fmla="*/ 30505 w 781682"/>
                <a:gd name="connsiteY7" fmla="*/ 744850 h 755018"/>
                <a:gd name="connsiteX8" fmla="*/ 33047 w 781682"/>
                <a:gd name="connsiteY8" fmla="*/ 744850 h 755018"/>
                <a:gd name="connsiteX9" fmla="*/ 33047 w 781682"/>
                <a:gd name="connsiteY9" fmla="*/ 747392 h 755018"/>
                <a:gd name="connsiteX10" fmla="*/ 35589 w 781682"/>
                <a:gd name="connsiteY10" fmla="*/ 747392 h 755018"/>
                <a:gd name="connsiteX11" fmla="*/ 35589 w 781682"/>
                <a:gd name="connsiteY11" fmla="*/ 749935 h 755018"/>
                <a:gd name="connsiteX12" fmla="*/ 35589 w 781682"/>
                <a:gd name="connsiteY12" fmla="*/ 752476 h 755018"/>
                <a:gd name="connsiteX13" fmla="*/ 35589 w 781682"/>
                <a:gd name="connsiteY13" fmla="*/ 755018 h 755018"/>
                <a:gd name="connsiteX14" fmla="*/ 33047 w 781682"/>
                <a:gd name="connsiteY14" fmla="*/ 755018 h 755018"/>
                <a:gd name="connsiteX15" fmla="*/ 44486 w 781682"/>
                <a:gd name="connsiteY15" fmla="*/ 753748 h 755018"/>
                <a:gd name="connsiteX16" fmla="*/ 43215 w 781682"/>
                <a:gd name="connsiteY16" fmla="*/ 753748 h 755018"/>
                <a:gd name="connsiteX17" fmla="*/ 40673 w 781682"/>
                <a:gd name="connsiteY17" fmla="*/ 751205 h 755018"/>
                <a:gd name="connsiteX18" fmla="*/ 40673 w 781682"/>
                <a:gd name="connsiteY18" fmla="*/ 748663 h 755018"/>
                <a:gd name="connsiteX19" fmla="*/ 40673 w 781682"/>
                <a:gd name="connsiteY19" fmla="*/ 746121 h 755018"/>
                <a:gd name="connsiteX20" fmla="*/ 40673 w 781682"/>
                <a:gd name="connsiteY20" fmla="*/ 743579 h 755018"/>
                <a:gd name="connsiteX21" fmla="*/ 43215 w 781682"/>
                <a:gd name="connsiteY21" fmla="*/ 743579 h 755018"/>
                <a:gd name="connsiteX22" fmla="*/ 45757 w 781682"/>
                <a:gd name="connsiteY22" fmla="*/ 743579 h 755018"/>
                <a:gd name="connsiteX23" fmla="*/ 48300 w 781682"/>
                <a:gd name="connsiteY23" fmla="*/ 743579 h 755018"/>
                <a:gd name="connsiteX24" fmla="*/ 48300 w 781682"/>
                <a:gd name="connsiteY24" fmla="*/ 746121 h 755018"/>
                <a:gd name="connsiteX25" fmla="*/ 48300 w 781682"/>
                <a:gd name="connsiteY25" fmla="*/ 748663 h 755018"/>
                <a:gd name="connsiteX26" fmla="*/ 48300 w 781682"/>
                <a:gd name="connsiteY26" fmla="*/ 751205 h 755018"/>
                <a:gd name="connsiteX27" fmla="*/ 45757 w 781682"/>
                <a:gd name="connsiteY27" fmla="*/ 751205 h 755018"/>
                <a:gd name="connsiteX28" fmla="*/ 45757 w 781682"/>
                <a:gd name="connsiteY28" fmla="*/ 753748 h 755018"/>
                <a:gd name="connsiteX29" fmla="*/ 5084 w 781682"/>
                <a:gd name="connsiteY29" fmla="*/ 751205 h 755018"/>
                <a:gd name="connsiteX30" fmla="*/ 2542 w 781682"/>
                <a:gd name="connsiteY30" fmla="*/ 751205 h 755018"/>
                <a:gd name="connsiteX31" fmla="*/ 0 w 781682"/>
                <a:gd name="connsiteY31" fmla="*/ 751205 h 755018"/>
                <a:gd name="connsiteX32" fmla="*/ 0 w 781682"/>
                <a:gd name="connsiteY32" fmla="*/ 748663 h 755018"/>
                <a:gd name="connsiteX33" fmla="*/ 0 w 781682"/>
                <a:gd name="connsiteY33" fmla="*/ 746121 h 755018"/>
                <a:gd name="connsiteX34" fmla="*/ 0 w 781682"/>
                <a:gd name="connsiteY34" fmla="*/ 743579 h 755018"/>
                <a:gd name="connsiteX35" fmla="*/ 2542 w 781682"/>
                <a:gd name="connsiteY35" fmla="*/ 741037 h 755018"/>
                <a:gd name="connsiteX36" fmla="*/ 5084 w 781682"/>
                <a:gd name="connsiteY36" fmla="*/ 741037 h 755018"/>
                <a:gd name="connsiteX37" fmla="*/ 7627 w 781682"/>
                <a:gd name="connsiteY37" fmla="*/ 743579 h 755018"/>
                <a:gd name="connsiteX38" fmla="*/ 7627 w 781682"/>
                <a:gd name="connsiteY38" fmla="*/ 746121 h 755018"/>
                <a:gd name="connsiteX39" fmla="*/ 7627 w 781682"/>
                <a:gd name="connsiteY39" fmla="*/ 748663 h 755018"/>
                <a:gd name="connsiteX40" fmla="*/ 7627 w 781682"/>
                <a:gd name="connsiteY40" fmla="*/ 751205 h 755018"/>
                <a:gd name="connsiteX41" fmla="*/ 5084 w 781682"/>
                <a:gd name="connsiteY41" fmla="*/ 751205 h 755018"/>
                <a:gd name="connsiteX42" fmla="*/ 283440 w 781682"/>
                <a:gd name="connsiteY42" fmla="*/ 751205 h 755018"/>
                <a:gd name="connsiteX43" fmla="*/ 280898 w 781682"/>
                <a:gd name="connsiteY43" fmla="*/ 751205 h 755018"/>
                <a:gd name="connsiteX44" fmla="*/ 280898 w 781682"/>
                <a:gd name="connsiteY44" fmla="*/ 748663 h 755018"/>
                <a:gd name="connsiteX45" fmla="*/ 278355 w 781682"/>
                <a:gd name="connsiteY45" fmla="*/ 748663 h 755018"/>
                <a:gd name="connsiteX46" fmla="*/ 278355 w 781682"/>
                <a:gd name="connsiteY46" fmla="*/ 746121 h 755018"/>
                <a:gd name="connsiteX47" fmla="*/ 278355 w 781682"/>
                <a:gd name="connsiteY47" fmla="*/ 743579 h 755018"/>
                <a:gd name="connsiteX48" fmla="*/ 278355 w 781682"/>
                <a:gd name="connsiteY48" fmla="*/ 741037 h 755018"/>
                <a:gd name="connsiteX49" fmla="*/ 280898 w 781682"/>
                <a:gd name="connsiteY49" fmla="*/ 741037 h 755018"/>
                <a:gd name="connsiteX50" fmla="*/ 283440 w 781682"/>
                <a:gd name="connsiteY50" fmla="*/ 741037 h 755018"/>
                <a:gd name="connsiteX51" fmla="*/ 285981 w 781682"/>
                <a:gd name="connsiteY51" fmla="*/ 741037 h 755018"/>
                <a:gd name="connsiteX52" fmla="*/ 285981 w 781682"/>
                <a:gd name="connsiteY52" fmla="*/ 743579 h 755018"/>
                <a:gd name="connsiteX53" fmla="*/ 285981 w 781682"/>
                <a:gd name="connsiteY53" fmla="*/ 746121 h 755018"/>
                <a:gd name="connsiteX54" fmla="*/ 285981 w 781682"/>
                <a:gd name="connsiteY54" fmla="*/ 748663 h 755018"/>
                <a:gd name="connsiteX55" fmla="*/ 285981 w 781682"/>
                <a:gd name="connsiteY55" fmla="*/ 751205 h 755018"/>
                <a:gd name="connsiteX56" fmla="*/ 283440 w 781682"/>
                <a:gd name="connsiteY56" fmla="*/ 751205 h 755018"/>
                <a:gd name="connsiteX57" fmla="*/ 621533 w 781682"/>
                <a:gd name="connsiteY57" fmla="*/ 739765 h 755018"/>
                <a:gd name="connsiteX58" fmla="*/ 618991 w 781682"/>
                <a:gd name="connsiteY58" fmla="*/ 737224 h 755018"/>
                <a:gd name="connsiteX59" fmla="*/ 616449 w 781682"/>
                <a:gd name="connsiteY59" fmla="*/ 734682 h 755018"/>
                <a:gd name="connsiteX60" fmla="*/ 616449 w 781682"/>
                <a:gd name="connsiteY60" fmla="*/ 732139 h 755018"/>
                <a:gd name="connsiteX61" fmla="*/ 618991 w 781682"/>
                <a:gd name="connsiteY61" fmla="*/ 732139 h 755018"/>
                <a:gd name="connsiteX62" fmla="*/ 618991 w 781682"/>
                <a:gd name="connsiteY62" fmla="*/ 729597 h 755018"/>
                <a:gd name="connsiteX63" fmla="*/ 621533 w 781682"/>
                <a:gd name="connsiteY63" fmla="*/ 729597 h 755018"/>
                <a:gd name="connsiteX64" fmla="*/ 624075 w 781682"/>
                <a:gd name="connsiteY64" fmla="*/ 729597 h 755018"/>
                <a:gd name="connsiteX65" fmla="*/ 626617 w 781682"/>
                <a:gd name="connsiteY65" fmla="*/ 732139 h 755018"/>
                <a:gd name="connsiteX66" fmla="*/ 626617 w 781682"/>
                <a:gd name="connsiteY66" fmla="*/ 734682 h 755018"/>
                <a:gd name="connsiteX67" fmla="*/ 626617 w 781682"/>
                <a:gd name="connsiteY67" fmla="*/ 737224 h 755018"/>
                <a:gd name="connsiteX68" fmla="*/ 624075 w 781682"/>
                <a:gd name="connsiteY68" fmla="*/ 737224 h 755018"/>
                <a:gd name="connsiteX69" fmla="*/ 624075 w 781682"/>
                <a:gd name="connsiteY69" fmla="*/ 739765 h 755018"/>
                <a:gd name="connsiteX70" fmla="*/ 621533 w 781682"/>
                <a:gd name="connsiteY70" fmla="*/ 739765 h 755018"/>
                <a:gd name="connsiteX71" fmla="*/ 82617 w 781682"/>
                <a:gd name="connsiteY71" fmla="*/ 739765 h 755018"/>
                <a:gd name="connsiteX72" fmla="*/ 81346 w 781682"/>
                <a:gd name="connsiteY72" fmla="*/ 739765 h 755018"/>
                <a:gd name="connsiteX73" fmla="*/ 81346 w 781682"/>
                <a:gd name="connsiteY73" fmla="*/ 737224 h 755018"/>
                <a:gd name="connsiteX74" fmla="*/ 78804 w 781682"/>
                <a:gd name="connsiteY74" fmla="*/ 737224 h 755018"/>
                <a:gd name="connsiteX75" fmla="*/ 78804 w 781682"/>
                <a:gd name="connsiteY75" fmla="*/ 734682 h 755018"/>
                <a:gd name="connsiteX76" fmla="*/ 78804 w 781682"/>
                <a:gd name="connsiteY76" fmla="*/ 732139 h 755018"/>
                <a:gd name="connsiteX77" fmla="*/ 78804 w 781682"/>
                <a:gd name="connsiteY77" fmla="*/ 729597 h 755018"/>
                <a:gd name="connsiteX78" fmla="*/ 81346 w 781682"/>
                <a:gd name="connsiteY78" fmla="*/ 729597 h 755018"/>
                <a:gd name="connsiteX79" fmla="*/ 83888 w 781682"/>
                <a:gd name="connsiteY79" fmla="*/ 729597 h 755018"/>
                <a:gd name="connsiteX80" fmla="*/ 86431 w 781682"/>
                <a:gd name="connsiteY80" fmla="*/ 729597 h 755018"/>
                <a:gd name="connsiteX81" fmla="*/ 86431 w 781682"/>
                <a:gd name="connsiteY81" fmla="*/ 732139 h 755018"/>
                <a:gd name="connsiteX82" fmla="*/ 86431 w 781682"/>
                <a:gd name="connsiteY82" fmla="*/ 734682 h 755018"/>
                <a:gd name="connsiteX83" fmla="*/ 86431 w 781682"/>
                <a:gd name="connsiteY83" fmla="*/ 737224 h 755018"/>
                <a:gd name="connsiteX84" fmla="*/ 82617 w 781682"/>
                <a:gd name="connsiteY84" fmla="*/ 739765 h 755018"/>
                <a:gd name="connsiteX85" fmla="*/ 621533 w 781682"/>
                <a:gd name="connsiteY85" fmla="*/ 711802 h 755018"/>
                <a:gd name="connsiteX86" fmla="*/ 618991 w 781682"/>
                <a:gd name="connsiteY86" fmla="*/ 711802 h 755018"/>
                <a:gd name="connsiteX87" fmla="*/ 616449 w 781682"/>
                <a:gd name="connsiteY87" fmla="*/ 711802 h 755018"/>
                <a:gd name="connsiteX88" fmla="*/ 616449 w 781682"/>
                <a:gd name="connsiteY88" fmla="*/ 709260 h 755018"/>
                <a:gd name="connsiteX89" fmla="*/ 616449 w 781682"/>
                <a:gd name="connsiteY89" fmla="*/ 706718 h 755018"/>
                <a:gd name="connsiteX90" fmla="*/ 616449 w 781682"/>
                <a:gd name="connsiteY90" fmla="*/ 704175 h 755018"/>
                <a:gd name="connsiteX91" fmla="*/ 618991 w 781682"/>
                <a:gd name="connsiteY91" fmla="*/ 704175 h 755018"/>
                <a:gd name="connsiteX92" fmla="*/ 618991 w 781682"/>
                <a:gd name="connsiteY92" fmla="*/ 701633 h 755018"/>
                <a:gd name="connsiteX93" fmla="*/ 621533 w 781682"/>
                <a:gd name="connsiteY93" fmla="*/ 701633 h 755018"/>
                <a:gd name="connsiteX94" fmla="*/ 621533 w 781682"/>
                <a:gd name="connsiteY94" fmla="*/ 704175 h 755018"/>
                <a:gd name="connsiteX95" fmla="*/ 624075 w 781682"/>
                <a:gd name="connsiteY95" fmla="*/ 704175 h 755018"/>
                <a:gd name="connsiteX96" fmla="*/ 624075 w 781682"/>
                <a:gd name="connsiteY96" fmla="*/ 706718 h 755018"/>
                <a:gd name="connsiteX97" fmla="*/ 624075 w 781682"/>
                <a:gd name="connsiteY97" fmla="*/ 709260 h 755018"/>
                <a:gd name="connsiteX98" fmla="*/ 624075 w 781682"/>
                <a:gd name="connsiteY98" fmla="*/ 711802 h 755018"/>
                <a:gd name="connsiteX99" fmla="*/ 621533 w 781682"/>
                <a:gd name="connsiteY99" fmla="*/ 711802 h 755018"/>
                <a:gd name="connsiteX100" fmla="*/ 283440 w 781682"/>
                <a:gd name="connsiteY100" fmla="*/ 695278 h 755018"/>
                <a:gd name="connsiteX101" fmla="*/ 280898 w 781682"/>
                <a:gd name="connsiteY101" fmla="*/ 695278 h 755018"/>
                <a:gd name="connsiteX102" fmla="*/ 278355 w 781682"/>
                <a:gd name="connsiteY102" fmla="*/ 695278 h 755018"/>
                <a:gd name="connsiteX103" fmla="*/ 278355 w 781682"/>
                <a:gd name="connsiteY103" fmla="*/ 692736 h 755018"/>
                <a:gd name="connsiteX104" fmla="*/ 278355 w 781682"/>
                <a:gd name="connsiteY104" fmla="*/ 690194 h 755018"/>
                <a:gd name="connsiteX105" fmla="*/ 278355 w 781682"/>
                <a:gd name="connsiteY105" fmla="*/ 687652 h 755018"/>
                <a:gd name="connsiteX106" fmla="*/ 280898 w 781682"/>
                <a:gd name="connsiteY106" fmla="*/ 687652 h 755018"/>
                <a:gd name="connsiteX107" fmla="*/ 280898 w 781682"/>
                <a:gd name="connsiteY107" fmla="*/ 685109 h 755018"/>
                <a:gd name="connsiteX108" fmla="*/ 283440 w 781682"/>
                <a:gd name="connsiteY108" fmla="*/ 685109 h 755018"/>
                <a:gd name="connsiteX109" fmla="*/ 283440 w 781682"/>
                <a:gd name="connsiteY109" fmla="*/ 687652 h 755018"/>
                <a:gd name="connsiteX110" fmla="*/ 285981 w 781682"/>
                <a:gd name="connsiteY110" fmla="*/ 687652 h 755018"/>
                <a:gd name="connsiteX111" fmla="*/ 285981 w 781682"/>
                <a:gd name="connsiteY111" fmla="*/ 690194 h 755018"/>
                <a:gd name="connsiteX112" fmla="*/ 285981 w 781682"/>
                <a:gd name="connsiteY112" fmla="*/ 692736 h 755018"/>
                <a:gd name="connsiteX113" fmla="*/ 285981 w 781682"/>
                <a:gd name="connsiteY113" fmla="*/ 695278 h 755018"/>
                <a:gd name="connsiteX114" fmla="*/ 283440 w 781682"/>
                <a:gd name="connsiteY114" fmla="*/ 695278 h 755018"/>
                <a:gd name="connsiteX115" fmla="*/ 130917 w 781682"/>
                <a:gd name="connsiteY115" fmla="*/ 676212 h 755018"/>
                <a:gd name="connsiteX116" fmla="*/ 128374 w 781682"/>
                <a:gd name="connsiteY116" fmla="*/ 676212 h 755018"/>
                <a:gd name="connsiteX117" fmla="*/ 128374 w 781682"/>
                <a:gd name="connsiteY117" fmla="*/ 673670 h 755018"/>
                <a:gd name="connsiteX118" fmla="*/ 125832 w 781682"/>
                <a:gd name="connsiteY118" fmla="*/ 673670 h 755018"/>
                <a:gd name="connsiteX119" fmla="*/ 125832 w 781682"/>
                <a:gd name="connsiteY119" fmla="*/ 671128 h 755018"/>
                <a:gd name="connsiteX120" fmla="*/ 125832 w 781682"/>
                <a:gd name="connsiteY120" fmla="*/ 668585 h 755018"/>
                <a:gd name="connsiteX121" fmla="*/ 128374 w 781682"/>
                <a:gd name="connsiteY121" fmla="*/ 668585 h 755018"/>
                <a:gd name="connsiteX122" fmla="*/ 128374 w 781682"/>
                <a:gd name="connsiteY122" fmla="*/ 666043 h 755018"/>
                <a:gd name="connsiteX123" fmla="*/ 130917 w 781682"/>
                <a:gd name="connsiteY123" fmla="*/ 666043 h 755018"/>
                <a:gd name="connsiteX124" fmla="*/ 133458 w 781682"/>
                <a:gd name="connsiteY124" fmla="*/ 666043 h 755018"/>
                <a:gd name="connsiteX125" fmla="*/ 133458 w 781682"/>
                <a:gd name="connsiteY125" fmla="*/ 668585 h 755018"/>
                <a:gd name="connsiteX126" fmla="*/ 136000 w 781682"/>
                <a:gd name="connsiteY126" fmla="*/ 668585 h 755018"/>
                <a:gd name="connsiteX127" fmla="*/ 136000 w 781682"/>
                <a:gd name="connsiteY127" fmla="*/ 671128 h 755018"/>
                <a:gd name="connsiteX128" fmla="*/ 136000 w 781682"/>
                <a:gd name="connsiteY128" fmla="*/ 673670 h 755018"/>
                <a:gd name="connsiteX129" fmla="*/ 133458 w 781682"/>
                <a:gd name="connsiteY129" fmla="*/ 673670 h 755018"/>
                <a:gd name="connsiteX130" fmla="*/ 133458 w 781682"/>
                <a:gd name="connsiteY130" fmla="*/ 676212 h 755018"/>
                <a:gd name="connsiteX131" fmla="*/ 130917 w 781682"/>
                <a:gd name="connsiteY131" fmla="*/ 676212 h 755018"/>
                <a:gd name="connsiteX132" fmla="*/ 649496 w 781682"/>
                <a:gd name="connsiteY132" fmla="*/ 664772 h 755018"/>
                <a:gd name="connsiteX133" fmla="*/ 646954 w 781682"/>
                <a:gd name="connsiteY133" fmla="*/ 664772 h 755018"/>
                <a:gd name="connsiteX134" fmla="*/ 646954 w 781682"/>
                <a:gd name="connsiteY134" fmla="*/ 662230 h 755018"/>
                <a:gd name="connsiteX135" fmla="*/ 644411 w 781682"/>
                <a:gd name="connsiteY135" fmla="*/ 662230 h 755018"/>
                <a:gd name="connsiteX136" fmla="*/ 644411 w 781682"/>
                <a:gd name="connsiteY136" fmla="*/ 659688 h 755018"/>
                <a:gd name="connsiteX137" fmla="*/ 644411 w 781682"/>
                <a:gd name="connsiteY137" fmla="*/ 657145 h 755018"/>
                <a:gd name="connsiteX138" fmla="*/ 644411 w 781682"/>
                <a:gd name="connsiteY138" fmla="*/ 655875 h 755018"/>
                <a:gd name="connsiteX139" fmla="*/ 646954 w 781682"/>
                <a:gd name="connsiteY139" fmla="*/ 655875 h 755018"/>
                <a:gd name="connsiteX140" fmla="*/ 649496 w 781682"/>
                <a:gd name="connsiteY140" fmla="*/ 655875 h 755018"/>
                <a:gd name="connsiteX141" fmla="*/ 652038 w 781682"/>
                <a:gd name="connsiteY141" fmla="*/ 655875 h 755018"/>
                <a:gd name="connsiteX142" fmla="*/ 652038 w 781682"/>
                <a:gd name="connsiteY142" fmla="*/ 658417 h 755018"/>
                <a:gd name="connsiteX143" fmla="*/ 652038 w 781682"/>
                <a:gd name="connsiteY143" fmla="*/ 660959 h 755018"/>
                <a:gd name="connsiteX144" fmla="*/ 652038 w 781682"/>
                <a:gd name="connsiteY144" fmla="*/ 663501 h 755018"/>
                <a:gd name="connsiteX145" fmla="*/ 649496 w 781682"/>
                <a:gd name="connsiteY145" fmla="*/ 663501 h 755018"/>
                <a:gd name="connsiteX146" fmla="*/ 649496 w 781682"/>
                <a:gd name="connsiteY146" fmla="*/ 664772 h 755018"/>
                <a:gd name="connsiteX147" fmla="*/ 183028 w 781682"/>
                <a:gd name="connsiteY147" fmla="*/ 655875 h 755018"/>
                <a:gd name="connsiteX148" fmla="*/ 180486 w 781682"/>
                <a:gd name="connsiteY148" fmla="*/ 660959 h 755018"/>
                <a:gd name="connsiteX149" fmla="*/ 177944 w 781682"/>
                <a:gd name="connsiteY149" fmla="*/ 663501 h 755018"/>
                <a:gd name="connsiteX150" fmla="*/ 170318 w 781682"/>
                <a:gd name="connsiteY150" fmla="*/ 668585 h 755018"/>
                <a:gd name="connsiteX151" fmla="*/ 165234 w 781682"/>
                <a:gd name="connsiteY151" fmla="*/ 680025 h 755018"/>
                <a:gd name="connsiteX152" fmla="*/ 165234 w 781682"/>
                <a:gd name="connsiteY152" fmla="*/ 682567 h 755018"/>
                <a:gd name="connsiteX153" fmla="*/ 162692 w 781682"/>
                <a:gd name="connsiteY153" fmla="*/ 682567 h 755018"/>
                <a:gd name="connsiteX154" fmla="*/ 160150 w 781682"/>
                <a:gd name="connsiteY154" fmla="*/ 682567 h 755018"/>
                <a:gd name="connsiteX155" fmla="*/ 160150 w 781682"/>
                <a:gd name="connsiteY155" fmla="*/ 685109 h 755018"/>
                <a:gd name="connsiteX156" fmla="*/ 160150 w 781682"/>
                <a:gd name="connsiteY156" fmla="*/ 681296 h 755018"/>
                <a:gd name="connsiteX157" fmla="*/ 157608 w 781682"/>
                <a:gd name="connsiteY157" fmla="*/ 676212 h 755018"/>
                <a:gd name="connsiteX158" fmla="*/ 160150 w 781682"/>
                <a:gd name="connsiteY158" fmla="*/ 676212 h 755018"/>
                <a:gd name="connsiteX159" fmla="*/ 162692 w 781682"/>
                <a:gd name="connsiteY159" fmla="*/ 669856 h 755018"/>
                <a:gd name="connsiteX160" fmla="*/ 162692 w 781682"/>
                <a:gd name="connsiteY160" fmla="*/ 667315 h 755018"/>
                <a:gd name="connsiteX161" fmla="*/ 167776 w 781682"/>
                <a:gd name="connsiteY161" fmla="*/ 662230 h 755018"/>
                <a:gd name="connsiteX162" fmla="*/ 167776 w 781682"/>
                <a:gd name="connsiteY162" fmla="*/ 659688 h 755018"/>
                <a:gd name="connsiteX163" fmla="*/ 167776 w 781682"/>
                <a:gd name="connsiteY163" fmla="*/ 657145 h 755018"/>
                <a:gd name="connsiteX164" fmla="*/ 170318 w 781682"/>
                <a:gd name="connsiteY164" fmla="*/ 657145 h 755018"/>
                <a:gd name="connsiteX165" fmla="*/ 175402 w 781682"/>
                <a:gd name="connsiteY165" fmla="*/ 657145 h 755018"/>
                <a:gd name="connsiteX166" fmla="*/ 180486 w 781682"/>
                <a:gd name="connsiteY166" fmla="*/ 652062 h 755018"/>
                <a:gd name="connsiteX167" fmla="*/ 183028 w 781682"/>
                <a:gd name="connsiteY167" fmla="*/ 649519 h 755018"/>
                <a:gd name="connsiteX168" fmla="*/ 183028 w 781682"/>
                <a:gd name="connsiteY168" fmla="*/ 652062 h 755018"/>
                <a:gd name="connsiteX169" fmla="*/ 183028 w 781682"/>
                <a:gd name="connsiteY169" fmla="*/ 655875 h 755018"/>
                <a:gd name="connsiteX170" fmla="*/ 652038 w 781682"/>
                <a:gd name="connsiteY170" fmla="*/ 649519 h 755018"/>
                <a:gd name="connsiteX171" fmla="*/ 649496 w 781682"/>
                <a:gd name="connsiteY171" fmla="*/ 649519 h 755018"/>
                <a:gd name="connsiteX172" fmla="*/ 646954 w 781682"/>
                <a:gd name="connsiteY172" fmla="*/ 646977 h 755018"/>
                <a:gd name="connsiteX173" fmla="*/ 646954 w 781682"/>
                <a:gd name="connsiteY173" fmla="*/ 644435 h 755018"/>
                <a:gd name="connsiteX174" fmla="*/ 646954 w 781682"/>
                <a:gd name="connsiteY174" fmla="*/ 641893 h 755018"/>
                <a:gd name="connsiteX175" fmla="*/ 646954 w 781682"/>
                <a:gd name="connsiteY175" fmla="*/ 639351 h 755018"/>
                <a:gd name="connsiteX176" fmla="*/ 646954 w 781682"/>
                <a:gd name="connsiteY176" fmla="*/ 636809 h 755018"/>
                <a:gd name="connsiteX177" fmla="*/ 649496 w 781682"/>
                <a:gd name="connsiteY177" fmla="*/ 636809 h 755018"/>
                <a:gd name="connsiteX178" fmla="*/ 649496 w 781682"/>
                <a:gd name="connsiteY178" fmla="*/ 634266 h 755018"/>
                <a:gd name="connsiteX179" fmla="*/ 652038 w 781682"/>
                <a:gd name="connsiteY179" fmla="*/ 634266 h 755018"/>
                <a:gd name="connsiteX180" fmla="*/ 652038 w 781682"/>
                <a:gd name="connsiteY180" fmla="*/ 636809 h 755018"/>
                <a:gd name="connsiteX181" fmla="*/ 654579 w 781682"/>
                <a:gd name="connsiteY181" fmla="*/ 636809 h 755018"/>
                <a:gd name="connsiteX182" fmla="*/ 654579 w 781682"/>
                <a:gd name="connsiteY182" fmla="*/ 639351 h 755018"/>
                <a:gd name="connsiteX183" fmla="*/ 654579 w 781682"/>
                <a:gd name="connsiteY183" fmla="*/ 641893 h 755018"/>
                <a:gd name="connsiteX184" fmla="*/ 654579 w 781682"/>
                <a:gd name="connsiteY184" fmla="*/ 644435 h 755018"/>
                <a:gd name="connsiteX185" fmla="*/ 654579 w 781682"/>
                <a:gd name="connsiteY185" fmla="*/ 646977 h 755018"/>
                <a:gd name="connsiteX186" fmla="*/ 654579 w 781682"/>
                <a:gd name="connsiteY186" fmla="*/ 649519 h 755018"/>
                <a:gd name="connsiteX187" fmla="*/ 652038 w 781682"/>
                <a:gd name="connsiteY187" fmla="*/ 649519 h 755018"/>
                <a:gd name="connsiteX188" fmla="*/ 607552 w 781682"/>
                <a:gd name="connsiteY188" fmla="*/ 641893 h 755018"/>
                <a:gd name="connsiteX189" fmla="*/ 605010 w 781682"/>
                <a:gd name="connsiteY189" fmla="*/ 641893 h 755018"/>
                <a:gd name="connsiteX190" fmla="*/ 602468 w 781682"/>
                <a:gd name="connsiteY190" fmla="*/ 639351 h 755018"/>
                <a:gd name="connsiteX191" fmla="*/ 602468 w 781682"/>
                <a:gd name="connsiteY191" fmla="*/ 636809 h 755018"/>
                <a:gd name="connsiteX192" fmla="*/ 602468 w 781682"/>
                <a:gd name="connsiteY192" fmla="*/ 634266 h 755018"/>
                <a:gd name="connsiteX193" fmla="*/ 605010 w 781682"/>
                <a:gd name="connsiteY193" fmla="*/ 634266 h 755018"/>
                <a:gd name="connsiteX194" fmla="*/ 605010 w 781682"/>
                <a:gd name="connsiteY194" fmla="*/ 631724 h 755018"/>
                <a:gd name="connsiteX195" fmla="*/ 607552 w 781682"/>
                <a:gd name="connsiteY195" fmla="*/ 631724 h 755018"/>
                <a:gd name="connsiteX196" fmla="*/ 610093 w 781682"/>
                <a:gd name="connsiteY196" fmla="*/ 631724 h 755018"/>
                <a:gd name="connsiteX197" fmla="*/ 610093 w 781682"/>
                <a:gd name="connsiteY197" fmla="*/ 634266 h 755018"/>
                <a:gd name="connsiteX198" fmla="*/ 610093 w 781682"/>
                <a:gd name="connsiteY198" fmla="*/ 636809 h 755018"/>
                <a:gd name="connsiteX199" fmla="*/ 610093 w 781682"/>
                <a:gd name="connsiteY199" fmla="*/ 639351 h 755018"/>
                <a:gd name="connsiteX200" fmla="*/ 610093 w 781682"/>
                <a:gd name="connsiteY200" fmla="*/ 641893 h 755018"/>
                <a:gd name="connsiteX201" fmla="*/ 607552 w 781682"/>
                <a:gd name="connsiteY201" fmla="*/ 641893 h 755018"/>
                <a:gd name="connsiteX202" fmla="*/ 193196 w 781682"/>
                <a:gd name="connsiteY202" fmla="*/ 635538 h 755018"/>
                <a:gd name="connsiteX203" fmla="*/ 190654 w 781682"/>
                <a:gd name="connsiteY203" fmla="*/ 635538 h 755018"/>
                <a:gd name="connsiteX204" fmla="*/ 190654 w 781682"/>
                <a:gd name="connsiteY204" fmla="*/ 632995 h 755018"/>
                <a:gd name="connsiteX205" fmla="*/ 188113 w 781682"/>
                <a:gd name="connsiteY205" fmla="*/ 632995 h 755018"/>
                <a:gd name="connsiteX206" fmla="*/ 188113 w 781682"/>
                <a:gd name="connsiteY206" fmla="*/ 630453 h 755018"/>
                <a:gd name="connsiteX207" fmla="*/ 190654 w 781682"/>
                <a:gd name="connsiteY207" fmla="*/ 627911 h 755018"/>
                <a:gd name="connsiteX208" fmla="*/ 190654 w 781682"/>
                <a:gd name="connsiteY208" fmla="*/ 625369 h 755018"/>
                <a:gd name="connsiteX209" fmla="*/ 193196 w 781682"/>
                <a:gd name="connsiteY209" fmla="*/ 625369 h 755018"/>
                <a:gd name="connsiteX210" fmla="*/ 195739 w 781682"/>
                <a:gd name="connsiteY210" fmla="*/ 625369 h 755018"/>
                <a:gd name="connsiteX211" fmla="*/ 195739 w 781682"/>
                <a:gd name="connsiteY211" fmla="*/ 627911 h 755018"/>
                <a:gd name="connsiteX212" fmla="*/ 198281 w 781682"/>
                <a:gd name="connsiteY212" fmla="*/ 630453 h 755018"/>
                <a:gd name="connsiteX213" fmla="*/ 198281 w 781682"/>
                <a:gd name="connsiteY213" fmla="*/ 632995 h 755018"/>
                <a:gd name="connsiteX214" fmla="*/ 195739 w 781682"/>
                <a:gd name="connsiteY214" fmla="*/ 632995 h 755018"/>
                <a:gd name="connsiteX215" fmla="*/ 195739 w 781682"/>
                <a:gd name="connsiteY215" fmla="*/ 635538 h 755018"/>
                <a:gd name="connsiteX216" fmla="*/ 193196 w 781682"/>
                <a:gd name="connsiteY216" fmla="*/ 635538 h 755018"/>
                <a:gd name="connsiteX217" fmla="*/ 652038 w 781682"/>
                <a:gd name="connsiteY217" fmla="*/ 627911 h 755018"/>
                <a:gd name="connsiteX218" fmla="*/ 649496 w 781682"/>
                <a:gd name="connsiteY218" fmla="*/ 627911 h 755018"/>
                <a:gd name="connsiteX219" fmla="*/ 646954 w 781682"/>
                <a:gd name="connsiteY219" fmla="*/ 627911 h 755018"/>
                <a:gd name="connsiteX220" fmla="*/ 646954 w 781682"/>
                <a:gd name="connsiteY220" fmla="*/ 625369 h 755018"/>
                <a:gd name="connsiteX221" fmla="*/ 646954 w 781682"/>
                <a:gd name="connsiteY221" fmla="*/ 622827 h 755018"/>
                <a:gd name="connsiteX222" fmla="*/ 644411 w 781682"/>
                <a:gd name="connsiteY222" fmla="*/ 622827 h 755018"/>
                <a:gd name="connsiteX223" fmla="*/ 644411 w 781682"/>
                <a:gd name="connsiteY223" fmla="*/ 620285 h 755018"/>
                <a:gd name="connsiteX224" fmla="*/ 641869 w 781682"/>
                <a:gd name="connsiteY224" fmla="*/ 620285 h 755018"/>
                <a:gd name="connsiteX225" fmla="*/ 641869 w 781682"/>
                <a:gd name="connsiteY225" fmla="*/ 617742 h 755018"/>
                <a:gd name="connsiteX226" fmla="*/ 641869 w 781682"/>
                <a:gd name="connsiteY226" fmla="*/ 615200 h 755018"/>
                <a:gd name="connsiteX227" fmla="*/ 644411 w 781682"/>
                <a:gd name="connsiteY227" fmla="*/ 615200 h 755018"/>
                <a:gd name="connsiteX228" fmla="*/ 644411 w 781682"/>
                <a:gd name="connsiteY228" fmla="*/ 612658 h 755018"/>
                <a:gd name="connsiteX229" fmla="*/ 646954 w 781682"/>
                <a:gd name="connsiteY229" fmla="*/ 612658 h 755018"/>
                <a:gd name="connsiteX230" fmla="*/ 649496 w 781682"/>
                <a:gd name="connsiteY230" fmla="*/ 612658 h 755018"/>
                <a:gd name="connsiteX231" fmla="*/ 649496 w 781682"/>
                <a:gd name="connsiteY231" fmla="*/ 615200 h 755018"/>
                <a:gd name="connsiteX232" fmla="*/ 649496 w 781682"/>
                <a:gd name="connsiteY232" fmla="*/ 617742 h 755018"/>
                <a:gd name="connsiteX233" fmla="*/ 652038 w 781682"/>
                <a:gd name="connsiteY233" fmla="*/ 617742 h 755018"/>
                <a:gd name="connsiteX234" fmla="*/ 654579 w 781682"/>
                <a:gd name="connsiteY234" fmla="*/ 620285 h 755018"/>
                <a:gd name="connsiteX235" fmla="*/ 654579 w 781682"/>
                <a:gd name="connsiteY235" fmla="*/ 622827 h 755018"/>
                <a:gd name="connsiteX236" fmla="*/ 654579 w 781682"/>
                <a:gd name="connsiteY236" fmla="*/ 625369 h 755018"/>
                <a:gd name="connsiteX237" fmla="*/ 652038 w 781682"/>
                <a:gd name="connsiteY237" fmla="*/ 625369 h 755018"/>
                <a:gd name="connsiteX238" fmla="*/ 652038 w 781682"/>
                <a:gd name="connsiteY238" fmla="*/ 627911 h 755018"/>
                <a:gd name="connsiteX239" fmla="*/ 204636 w 781682"/>
                <a:gd name="connsiteY239" fmla="*/ 621555 h 755018"/>
                <a:gd name="connsiteX240" fmla="*/ 202094 w 781682"/>
                <a:gd name="connsiteY240" fmla="*/ 621555 h 755018"/>
                <a:gd name="connsiteX241" fmla="*/ 202094 w 781682"/>
                <a:gd name="connsiteY241" fmla="*/ 619013 h 755018"/>
                <a:gd name="connsiteX242" fmla="*/ 199552 w 781682"/>
                <a:gd name="connsiteY242" fmla="*/ 619013 h 755018"/>
                <a:gd name="connsiteX243" fmla="*/ 199552 w 781682"/>
                <a:gd name="connsiteY243" fmla="*/ 616472 h 755018"/>
                <a:gd name="connsiteX244" fmla="*/ 199552 w 781682"/>
                <a:gd name="connsiteY244" fmla="*/ 613929 h 755018"/>
                <a:gd name="connsiteX245" fmla="*/ 202094 w 781682"/>
                <a:gd name="connsiteY245" fmla="*/ 613929 h 755018"/>
                <a:gd name="connsiteX246" fmla="*/ 202094 w 781682"/>
                <a:gd name="connsiteY246" fmla="*/ 611387 h 755018"/>
                <a:gd name="connsiteX247" fmla="*/ 204636 w 781682"/>
                <a:gd name="connsiteY247" fmla="*/ 611387 h 755018"/>
                <a:gd name="connsiteX248" fmla="*/ 207178 w 781682"/>
                <a:gd name="connsiteY248" fmla="*/ 611387 h 755018"/>
                <a:gd name="connsiteX249" fmla="*/ 207178 w 781682"/>
                <a:gd name="connsiteY249" fmla="*/ 613929 h 755018"/>
                <a:gd name="connsiteX250" fmla="*/ 209720 w 781682"/>
                <a:gd name="connsiteY250" fmla="*/ 613929 h 755018"/>
                <a:gd name="connsiteX251" fmla="*/ 209720 w 781682"/>
                <a:gd name="connsiteY251" fmla="*/ 616472 h 755018"/>
                <a:gd name="connsiteX252" fmla="*/ 209720 w 781682"/>
                <a:gd name="connsiteY252" fmla="*/ 619013 h 755018"/>
                <a:gd name="connsiteX253" fmla="*/ 207178 w 781682"/>
                <a:gd name="connsiteY253" fmla="*/ 619013 h 755018"/>
                <a:gd name="connsiteX254" fmla="*/ 207178 w 781682"/>
                <a:gd name="connsiteY254" fmla="*/ 621555 h 755018"/>
                <a:gd name="connsiteX255" fmla="*/ 204636 w 781682"/>
                <a:gd name="connsiteY255" fmla="*/ 621555 h 755018"/>
                <a:gd name="connsiteX256" fmla="*/ 240225 w 781682"/>
                <a:gd name="connsiteY256" fmla="*/ 599947 h 755018"/>
                <a:gd name="connsiteX257" fmla="*/ 237682 w 781682"/>
                <a:gd name="connsiteY257" fmla="*/ 599947 h 755018"/>
                <a:gd name="connsiteX258" fmla="*/ 235140 w 781682"/>
                <a:gd name="connsiteY258" fmla="*/ 599947 h 755018"/>
                <a:gd name="connsiteX259" fmla="*/ 235140 w 781682"/>
                <a:gd name="connsiteY259" fmla="*/ 597406 h 755018"/>
                <a:gd name="connsiteX260" fmla="*/ 235140 w 781682"/>
                <a:gd name="connsiteY260" fmla="*/ 594863 h 755018"/>
                <a:gd name="connsiteX261" fmla="*/ 235140 w 781682"/>
                <a:gd name="connsiteY261" fmla="*/ 592321 h 755018"/>
                <a:gd name="connsiteX262" fmla="*/ 237682 w 781682"/>
                <a:gd name="connsiteY262" fmla="*/ 589779 h 755018"/>
                <a:gd name="connsiteX263" fmla="*/ 240225 w 781682"/>
                <a:gd name="connsiteY263" fmla="*/ 589779 h 755018"/>
                <a:gd name="connsiteX264" fmla="*/ 242767 w 781682"/>
                <a:gd name="connsiteY264" fmla="*/ 592321 h 755018"/>
                <a:gd name="connsiteX265" fmla="*/ 242767 w 781682"/>
                <a:gd name="connsiteY265" fmla="*/ 594863 h 755018"/>
                <a:gd name="connsiteX266" fmla="*/ 242767 w 781682"/>
                <a:gd name="connsiteY266" fmla="*/ 597406 h 755018"/>
                <a:gd name="connsiteX267" fmla="*/ 242767 w 781682"/>
                <a:gd name="connsiteY267" fmla="*/ 599947 h 755018"/>
                <a:gd name="connsiteX268" fmla="*/ 240225 w 781682"/>
                <a:gd name="connsiteY268" fmla="*/ 599947 h 755018"/>
                <a:gd name="connsiteX269" fmla="*/ 216075 w 781682"/>
                <a:gd name="connsiteY269" fmla="*/ 607574 h 755018"/>
                <a:gd name="connsiteX270" fmla="*/ 213533 w 781682"/>
                <a:gd name="connsiteY270" fmla="*/ 607574 h 755018"/>
                <a:gd name="connsiteX271" fmla="*/ 210991 w 781682"/>
                <a:gd name="connsiteY271" fmla="*/ 607574 h 755018"/>
                <a:gd name="connsiteX272" fmla="*/ 210991 w 781682"/>
                <a:gd name="connsiteY272" fmla="*/ 605032 h 755018"/>
                <a:gd name="connsiteX273" fmla="*/ 210991 w 781682"/>
                <a:gd name="connsiteY273" fmla="*/ 602489 h 755018"/>
                <a:gd name="connsiteX274" fmla="*/ 210991 w 781682"/>
                <a:gd name="connsiteY274" fmla="*/ 599947 h 755018"/>
                <a:gd name="connsiteX275" fmla="*/ 210991 w 781682"/>
                <a:gd name="connsiteY275" fmla="*/ 597406 h 755018"/>
                <a:gd name="connsiteX276" fmla="*/ 213533 w 781682"/>
                <a:gd name="connsiteY276" fmla="*/ 594863 h 755018"/>
                <a:gd name="connsiteX277" fmla="*/ 216075 w 781682"/>
                <a:gd name="connsiteY277" fmla="*/ 594863 h 755018"/>
                <a:gd name="connsiteX278" fmla="*/ 226244 w 781682"/>
                <a:gd name="connsiteY278" fmla="*/ 589779 h 755018"/>
                <a:gd name="connsiteX279" fmla="*/ 228785 w 781682"/>
                <a:gd name="connsiteY279" fmla="*/ 589779 h 755018"/>
                <a:gd name="connsiteX280" fmla="*/ 231327 w 781682"/>
                <a:gd name="connsiteY280" fmla="*/ 587236 h 755018"/>
                <a:gd name="connsiteX281" fmla="*/ 231327 w 781682"/>
                <a:gd name="connsiteY281" fmla="*/ 589779 h 755018"/>
                <a:gd name="connsiteX282" fmla="*/ 228785 w 781682"/>
                <a:gd name="connsiteY282" fmla="*/ 592321 h 755018"/>
                <a:gd name="connsiteX283" fmla="*/ 226244 w 781682"/>
                <a:gd name="connsiteY283" fmla="*/ 592321 h 755018"/>
                <a:gd name="connsiteX284" fmla="*/ 223701 w 781682"/>
                <a:gd name="connsiteY284" fmla="*/ 597406 h 755018"/>
                <a:gd name="connsiteX285" fmla="*/ 221159 w 781682"/>
                <a:gd name="connsiteY285" fmla="*/ 599947 h 755018"/>
                <a:gd name="connsiteX286" fmla="*/ 218617 w 781682"/>
                <a:gd name="connsiteY286" fmla="*/ 602489 h 755018"/>
                <a:gd name="connsiteX287" fmla="*/ 218617 w 781682"/>
                <a:gd name="connsiteY287" fmla="*/ 605032 h 755018"/>
                <a:gd name="connsiteX288" fmla="*/ 218617 w 781682"/>
                <a:gd name="connsiteY288" fmla="*/ 607574 h 755018"/>
                <a:gd name="connsiteX289" fmla="*/ 216075 w 781682"/>
                <a:gd name="connsiteY289" fmla="*/ 607574 h 755018"/>
                <a:gd name="connsiteX290" fmla="*/ 231327 w 781682"/>
                <a:gd name="connsiteY290" fmla="*/ 549104 h 755018"/>
                <a:gd name="connsiteX291" fmla="*/ 228785 w 781682"/>
                <a:gd name="connsiteY291" fmla="*/ 549104 h 755018"/>
                <a:gd name="connsiteX292" fmla="*/ 228785 w 781682"/>
                <a:gd name="connsiteY292" fmla="*/ 546563 h 755018"/>
                <a:gd name="connsiteX293" fmla="*/ 226244 w 781682"/>
                <a:gd name="connsiteY293" fmla="*/ 546563 h 755018"/>
                <a:gd name="connsiteX294" fmla="*/ 226244 w 781682"/>
                <a:gd name="connsiteY294" fmla="*/ 544020 h 755018"/>
                <a:gd name="connsiteX295" fmla="*/ 228785 w 781682"/>
                <a:gd name="connsiteY295" fmla="*/ 544020 h 755018"/>
                <a:gd name="connsiteX296" fmla="*/ 228785 w 781682"/>
                <a:gd name="connsiteY296" fmla="*/ 541478 h 755018"/>
                <a:gd name="connsiteX297" fmla="*/ 231327 w 781682"/>
                <a:gd name="connsiteY297" fmla="*/ 541478 h 755018"/>
                <a:gd name="connsiteX298" fmla="*/ 233869 w 781682"/>
                <a:gd name="connsiteY298" fmla="*/ 541478 h 755018"/>
                <a:gd name="connsiteX299" fmla="*/ 236412 w 781682"/>
                <a:gd name="connsiteY299" fmla="*/ 544020 h 755018"/>
                <a:gd name="connsiteX300" fmla="*/ 236412 w 781682"/>
                <a:gd name="connsiteY300" fmla="*/ 546563 h 755018"/>
                <a:gd name="connsiteX301" fmla="*/ 233869 w 781682"/>
                <a:gd name="connsiteY301" fmla="*/ 549104 h 755018"/>
                <a:gd name="connsiteX302" fmla="*/ 231327 w 781682"/>
                <a:gd name="connsiteY302" fmla="*/ 549104 h 755018"/>
                <a:gd name="connsiteX303" fmla="*/ 237682 w 781682"/>
                <a:gd name="connsiteY303" fmla="*/ 542749 h 755018"/>
                <a:gd name="connsiteX304" fmla="*/ 235140 w 781682"/>
                <a:gd name="connsiteY304" fmla="*/ 542749 h 755018"/>
                <a:gd name="connsiteX305" fmla="*/ 232599 w 781682"/>
                <a:gd name="connsiteY305" fmla="*/ 542749 h 755018"/>
                <a:gd name="connsiteX306" fmla="*/ 232599 w 781682"/>
                <a:gd name="connsiteY306" fmla="*/ 540207 h 755018"/>
                <a:gd name="connsiteX307" fmla="*/ 232599 w 781682"/>
                <a:gd name="connsiteY307" fmla="*/ 537665 h 755018"/>
                <a:gd name="connsiteX308" fmla="*/ 232599 w 781682"/>
                <a:gd name="connsiteY308" fmla="*/ 535123 h 755018"/>
                <a:gd name="connsiteX309" fmla="*/ 232599 w 781682"/>
                <a:gd name="connsiteY309" fmla="*/ 532580 h 755018"/>
                <a:gd name="connsiteX310" fmla="*/ 235140 w 781682"/>
                <a:gd name="connsiteY310" fmla="*/ 530038 h 755018"/>
                <a:gd name="connsiteX311" fmla="*/ 235140 w 781682"/>
                <a:gd name="connsiteY311" fmla="*/ 528767 h 755018"/>
                <a:gd name="connsiteX312" fmla="*/ 237682 w 781682"/>
                <a:gd name="connsiteY312" fmla="*/ 528767 h 755018"/>
                <a:gd name="connsiteX313" fmla="*/ 240225 w 781682"/>
                <a:gd name="connsiteY313" fmla="*/ 528767 h 755018"/>
                <a:gd name="connsiteX314" fmla="*/ 240225 w 781682"/>
                <a:gd name="connsiteY314" fmla="*/ 531309 h 755018"/>
                <a:gd name="connsiteX315" fmla="*/ 242767 w 781682"/>
                <a:gd name="connsiteY315" fmla="*/ 531309 h 755018"/>
                <a:gd name="connsiteX316" fmla="*/ 242767 w 781682"/>
                <a:gd name="connsiteY316" fmla="*/ 533852 h 755018"/>
                <a:gd name="connsiteX317" fmla="*/ 242767 w 781682"/>
                <a:gd name="connsiteY317" fmla="*/ 536393 h 755018"/>
                <a:gd name="connsiteX318" fmla="*/ 240225 w 781682"/>
                <a:gd name="connsiteY318" fmla="*/ 536393 h 755018"/>
                <a:gd name="connsiteX319" fmla="*/ 240225 w 781682"/>
                <a:gd name="connsiteY319" fmla="*/ 538936 h 755018"/>
                <a:gd name="connsiteX320" fmla="*/ 240225 w 781682"/>
                <a:gd name="connsiteY320" fmla="*/ 541478 h 755018"/>
                <a:gd name="connsiteX321" fmla="*/ 237682 w 781682"/>
                <a:gd name="connsiteY321" fmla="*/ 542749 h 755018"/>
                <a:gd name="connsiteX322" fmla="*/ 259290 w 781682"/>
                <a:gd name="connsiteY322" fmla="*/ 523683 h 755018"/>
                <a:gd name="connsiteX323" fmla="*/ 256748 w 781682"/>
                <a:gd name="connsiteY323" fmla="*/ 523683 h 755018"/>
                <a:gd name="connsiteX324" fmla="*/ 254206 w 781682"/>
                <a:gd name="connsiteY324" fmla="*/ 523683 h 755018"/>
                <a:gd name="connsiteX325" fmla="*/ 254206 w 781682"/>
                <a:gd name="connsiteY325" fmla="*/ 521141 h 755018"/>
                <a:gd name="connsiteX326" fmla="*/ 251664 w 781682"/>
                <a:gd name="connsiteY326" fmla="*/ 518599 h 755018"/>
                <a:gd name="connsiteX327" fmla="*/ 251664 w 781682"/>
                <a:gd name="connsiteY327" fmla="*/ 516056 h 755018"/>
                <a:gd name="connsiteX328" fmla="*/ 256748 w 781682"/>
                <a:gd name="connsiteY328" fmla="*/ 513514 h 755018"/>
                <a:gd name="connsiteX329" fmla="*/ 259290 w 781682"/>
                <a:gd name="connsiteY329" fmla="*/ 513514 h 755018"/>
                <a:gd name="connsiteX330" fmla="*/ 259290 w 781682"/>
                <a:gd name="connsiteY330" fmla="*/ 516056 h 755018"/>
                <a:gd name="connsiteX331" fmla="*/ 261832 w 781682"/>
                <a:gd name="connsiteY331" fmla="*/ 516056 h 755018"/>
                <a:gd name="connsiteX332" fmla="*/ 261832 w 781682"/>
                <a:gd name="connsiteY332" fmla="*/ 518599 h 755018"/>
                <a:gd name="connsiteX333" fmla="*/ 261832 w 781682"/>
                <a:gd name="connsiteY333" fmla="*/ 521141 h 755018"/>
                <a:gd name="connsiteX334" fmla="*/ 259290 w 781682"/>
                <a:gd name="connsiteY334" fmla="*/ 523683 h 755018"/>
                <a:gd name="connsiteX335" fmla="*/ 588487 w 781682"/>
                <a:gd name="connsiteY335" fmla="*/ 518599 h 755018"/>
                <a:gd name="connsiteX336" fmla="*/ 585944 w 781682"/>
                <a:gd name="connsiteY336" fmla="*/ 518599 h 755018"/>
                <a:gd name="connsiteX337" fmla="*/ 585944 w 781682"/>
                <a:gd name="connsiteY337" fmla="*/ 516056 h 755018"/>
                <a:gd name="connsiteX338" fmla="*/ 583402 w 781682"/>
                <a:gd name="connsiteY338" fmla="*/ 516056 h 755018"/>
                <a:gd name="connsiteX339" fmla="*/ 583402 w 781682"/>
                <a:gd name="connsiteY339" fmla="*/ 513514 h 755018"/>
                <a:gd name="connsiteX340" fmla="*/ 583402 w 781682"/>
                <a:gd name="connsiteY340" fmla="*/ 510972 h 755018"/>
                <a:gd name="connsiteX341" fmla="*/ 585944 w 781682"/>
                <a:gd name="connsiteY341" fmla="*/ 510972 h 755018"/>
                <a:gd name="connsiteX342" fmla="*/ 585944 w 781682"/>
                <a:gd name="connsiteY342" fmla="*/ 508430 h 755018"/>
                <a:gd name="connsiteX343" fmla="*/ 588487 w 781682"/>
                <a:gd name="connsiteY343" fmla="*/ 508430 h 755018"/>
                <a:gd name="connsiteX344" fmla="*/ 591028 w 781682"/>
                <a:gd name="connsiteY344" fmla="*/ 508430 h 755018"/>
                <a:gd name="connsiteX345" fmla="*/ 591028 w 781682"/>
                <a:gd name="connsiteY345" fmla="*/ 510972 h 755018"/>
                <a:gd name="connsiteX346" fmla="*/ 593570 w 781682"/>
                <a:gd name="connsiteY346" fmla="*/ 513514 h 755018"/>
                <a:gd name="connsiteX347" fmla="*/ 591028 w 781682"/>
                <a:gd name="connsiteY347" fmla="*/ 516056 h 755018"/>
                <a:gd name="connsiteX348" fmla="*/ 591028 w 781682"/>
                <a:gd name="connsiteY348" fmla="*/ 518599 h 755018"/>
                <a:gd name="connsiteX349" fmla="*/ 588487 w 781682"/>
                <a:gd name="connsiteY349" fmla="*/ 518599 h 755018"/>
                <a:gd name="connsiteX350" fmla="*/ 270730 w 781682"/>
                <a:gd name="connsiteY350" fmla="*/ 518599 h 755018"/>
                <a:gd name="connsiteX351" fmla="*/ 268187 w 781682"/>
                <a:gd name="connsiteY351" fmla="*/ 518599 h 755018"/>
                <a:gd name="connsiteX352" fmla="*/ 268187 w 781682"/>
                <a:gd name="connsiteY352" fmla="*/ 516056 h 755018"/>
                <a:gd name="connsiteX353" fmla="*/ 268187 w 781682"/>
                <a:gd name="connsiteY353" fmla="*/ 513514 h 755018"/>
                <a:gd name="connsiteX354" fmla="*/ 270730 w 781682"/>
                <a:gd name="connsiteY354" fmla="*/ 510972 h 755018"/>
                <a:gd name="connsiteX355" fmla="*/ 268187 w 781682"/>
                <a:gd name="connsiteY355" fmla="*/ 510972 h 755018"/>
                <a:gd name="connsiteX356" fmla="*/ 268187 w 781682"/>
                <a:gd name="connsiteY356" fmla="*/ 508430 h 755018"/>
                <a:gd name="connsiteX357" fmla="*/ 270730 w 781682"/>
                <a:gd name="connsiteY357" fmla="*/ 505888 h 755018"/>
                <a:gd name="connsiteX358" fmla="*/ 270730 w 781682"/>
                <a:gd name="connsiteY358" fmla="*/ 503346 h 755018"/>
                <a:gd name="connsiteX359" fmla="*/ 273271 w 781682"/>
                <a:gd name="connsiteY359" fmla="*/ 500803 h 755018"/>
                <a:gd name="connsiteX360" fmla="*/ 275813 w 781682"/>
                <a:gd name="connsiteY360" fmla="*/ 498261 h 755018"/>
                <a:gd name="connsiteX361" fmla="*/ 275813 w 781682"/>
                <a:gd name="connsiteY361" fmla="*/ 500803 h 755018"/>
                <a:gd name="connsiteX362" fmla="*/ 275813 w 781682"/>
                <a:gd name="connsiteY362" fmla="*/ 503346 h 755018"/>
                <a:gd name="connsiteX363" fmla="*/ 275813 w 781682"/>
                <a:gd name="connsiteY363" fmla="*/ 505888 h 755018"/>
                <a:gd name="connsiteX364" fmla="*/ 278355 w 781682"/>
                <a:gd name="connsiteY364" fmla="*/ 508430 h 755018"/>
                <a:gd name="connsiteX365" fmla="*/ 278355 w 781682"/>
                <a:gd name="connsiteY365" fmla="*/ 510972 h 755018"/>
                <a:gd name="connsiteX366" fmla="*/ 275813 w 781682"/>
                <a:gd name="connsiteY366" fmla="*/ 513514 h 755018"/>
                <a:gd name="connsiteX367" fmla="*/ 273271 w 781682"/>
                <a:gd name="connsiteY367" fmla="*/ 513514 h 755018"/>
                <a:gd name="connsiteX368" fmla="*/ 273271 w 781682"/>
                <a:gd name="connsiteY368" fmla="*/ 516056 h 755018"/>
                <a:gd name="connsiteX369" fmla="*/ 270730 w 781682"/>
                <a:gd name="connsiteY369" fmla="*/ 518599 h 755018"/>
                <a:gd name="connsiteX370" fmla="*/ 231327 w 781682"/>
                <a:gd name="connsiteY370" fmla="*/ 472839 h 755018"/>
                <a:gd name="connsiteX371" fmla="*/ 228785 w 781682"/>
                <a:gd name="connsiteY371" fmla="*/ 472839 h 755018"/>
                <a:gd name="connsiteX372" fmla="*/ 228785 w 781682"/>
                <a:gd name="connsiteY372" fmla="*/ 470298 h 755018"/>
                <a:gd name="connsiteX373" fmla="*/ 226244 w 781682"/>
                <a:gd name="connsiteY373" fmla="*/ 470298 h 755018"/>
                <a:gd name="connsiteX374" fmla="*/ 226244 w 781682"/>
                <a:gd name="connsiteY374" fmla="*/ 467756 h 755018"/>
                <a:gd name="connsiteX375" fmla="*/ 228785 w 781682"/>
                <a:gd name="connsiteY375" fmla="*/ 467756 h 755018"/>
                <a:gd name="connsiteX376" fmla="*/ 228785 w 781682"/>
                <a:gd name="connsiteY376" fmla="*/ 465213 h 755018"/>
                <a:gd name="connsiteX377" fmla="*/ 231327 w 781682"/>
                <a:gd name="connsiteY377" fmla="*/ 462671 h 755018"/>
                <a:gd name="connsiteX378" fmla="*/ 233869 w 781682"/>
                <a:gd name="connsiteY378" fmla="*/ 462671 h 755018"/>
                <a:gd name="connsiteX379" fmla="*/ 233869 w 781682"/>
                <a:gd name="connsiteY379" fmla="*/ 465213 h 755018"/>
                <a:gd name="connsiteX380" fmla="*/ 236412 w 781682"/>
                <a:gd name="connsiteY380" fmla="*/ 465213 h 755018"/>
                <a:gd name="connsiteX381" fmla="*/ 236412 w 781682"/>
                <a:gd name="connsiteY381" fmla="*/ 467756 h 755018"/>
                <a:gd name="connsiteX382" fmla="*/ 236412 w 781682"/>
                <a:gd name="connsiteY382" fmla="*/ 470298 h 755018"/>
                <a:gd name="connsiteX383" fmla="*/ 233869 w 781682"/>
                <a:gd name="connsiteY383" fmla="*/ 470298 h 755018"/>
                <a:gd name="connsiteX384" fmla="*/ 233869 w 781682"/>
                <a:gd name="connsiteY384" fmla="*/ 472839 h 755018"/>
                <a:gd name="connsiteX385" fmla="*/ 231327 w 781682"/>
                <a:gd name="connsiteY385" fmla="*/ 472839 h 755018"/>
                <a:gd name="connsiteX386" fmla="*/ 578318 w 781682"/>
                <a:gd name="connsiteY386" fmla="*/ 463943 h 755018"/>
                <a:gd name="connsiteX387" fmla="*/ 575776 w 781682"/>
                <a:gd name="connsiteY387" fmla="*/ 463943 h 755018"/>
                <a:gd name="connsiteX388" fmla="*/ 573234 w 781682"/>
                <a:gd name="connsiteY388" fmla="*/ 463943 h 755018"/>
                <a:gd name="connsiteX389" fmla="*/ 573234 w 781682"/>
                <a:gd name="connsiteY389" fmla="*/ 461400 h 755018"/>
                <a:gd name="connsiteX390" fmla="*/ 573234 w 781682"/>
                <a:gd name="connsiteY390" fmla="*/ 458858 h 755018"/>
                <a:gd name="connsiteX391" fmla="*/ 573234 w 781682"/>
                <a:gd name="connsiteY391" fmla="*/ 456316 h 755018"/>
                <a:gd name="connsiteX392" fmla="*/ 575776 w 781682"/>
                <a:gd name="connsiteY392" fmla="*/ 456316 h 755018"/>
                <a:gd name="connsiteX393" fmla="*/ 575776 w 781682"/>
                <a:gd name="connsiteY393" fmla="*/ 453773 h 755018"/>
                <a:gd name="connsiteX394" fmla="*/ 578318 w 781682"/>
                <a:gd name="connsiteY394" fmla="*/ 453773 h 755018"/>
                <a:gd name="connsiteX395" fmla="*/ 578318 w 781682"/>
                <a:gd name="connsiteY395" fmla="*/ 456316 h 755018"/>
                <a:gd name="connsiteX396" fmla="*/ 580860 w 781682"/>
                <a:gd name="connsiteY396" fmla="*/ 456316 h 755018"/>
                <a:gd name="connsiteX397" fmla="*/ 580860 w 781682"/>
                <a:gd name="connsiteY397" fmla="*/ 458858 h 755018"/>
                <a:gd name="connsiteX398" fmla="*/ 580860 w 781682"/>
                <a:gd name="connsiteY398" fmla="*/ 461400 h 755018"/>
                <a:gd name="connsiteX399" fmla="*/ 580860 w 781682"/>
                <a:gd name="connsiteY399" fmla="*/ 463943 h 755018"/>
                <a:gd name="connsiteX400" fmla="*/ 578318 w 781682"/>
                <a:gd name="connsiteY400" fmla="*/ 463943 h 755018"/>
                <a:gd name="connsiteX401" fmla="*/ 202094 w 781682"/>
                <a:gd name="connsiteY401" fmla="*/ 433436 h 755018"/>
                <a:gd name="connsiteX402" fmla="*/ 197009 w 781682"/>
                <a:gd name="connsiteY402" fmla="*/ 435979 h 755018"/>
                <a:gd name="connsiteX403" fmla="*/ 194468 w 781682"/>
                <a:gd name="connsiteY403" fmla="*/ 435979 h 755018"/>
                <a:gd name="connsiteX404" fmla="*/ 191926 w 781682"/>
                <a:gd name="connsiteY404" fmla="*/ 435979 h 755018"/>
                <a:gd name="connsiteX405" fmla="*/ 191926 w 781682"/>
                <a:gd name="connsiteY405" fmla="*/ 433436 h 755018"/>
                <a:gd name="connsiteX406" fmla="*/ 194468 w 781682"/>
                <a:gd name="connsiteY406" fmla="*/ 430894 h 755018"/>
                <a:gd name="connsiteX407" fmla="*/ 194468 w 781682"/>
                <a:gd name="connsiteY407" fmla="*/ 428352 h 755018"/>
                <a:gd name="connsiteX408" fmla="*/ 199552 w 781682"/>
                <a:gd name="connsiteY408" fmla="*/ 428352 h 755018"/>
                <a:gd name="connsiteX409" fmla="*/ 202094 w 781682"/>
                <a:gd name="connsiteY409" fmla="*/ 428352 h 755018"/>
                <a:gd name="connsiteX410" fmla="*/ 202094 w 781682"/>
                <a:gd name="connsiteY410" fmla="*/ 433436 h 755018"/>
                <a:gd name="connsiteX411" fmla="*/ 209720 w 781682"/>
                <a:gd name="connsiteY411" fmla="*/ 427081 h 755018"/>
                <a:gd name="connsiteX412" fmla="*/ 207178 w 781682"/>
                <a:gd name="connsiteY412" fmla="*/ 427081 h 755018"/>
                <a:gd name="connsiteX413" fmla="*/ 207178 w 781682"/>
                <a:gd name="connsiteY413" fmla="*/ 424539 h 755018"/>
                <a:gd name="connsiteX414" fmla="*/ 204636 w 781682"/>
                <a:gd name="connsiteY414" fmla="*/ 424539 h 755018"/>
                <a:gd name="connsiteX415" fmla="*/ 204636 w 781682"/>
                <a:gd name="connsiteY415" fmla="*/ 421996 h 755018"/>
                <a:gd name="connsiteX416" fmla="*/ 207178 w 781682"/>
                <a:gd name="connsiteY416" fmla="*/ 419455 h 755018"/>
                <a:gd name="connsiteX417" fmla="*/ 209720 w 781682"/>
                <a:gd name="connsiteY417" fmla="*/ 419455 h 755018"/>
                <a:gd name="connsiteX418" fmla="*/ 212262 w 781682"/>
                <a:gd name="connsiteY418" fmla="*/ 419455 h 755018"/>
                <a:gd name="connsiteX419" fmla="*/ 214804 w 781682"/>
                <a:gd name="connsiteY419" fmla="*/ 421996 h 755018"/>
                <a:gd name="connsiteX420" fmla="*/ 214804 w 781682"/>
                <a:gd name="connsiteY420" fmla="*/ 424539 h 755018"/>
                <a:gd name="connsiteX421" fmla="*/ 212262 w 781682"/>
                <a:gd name="connsiteY421" fmla="*/ 424539 h 755018"/>
                <a:gd name="connsiteX422" fmla="*/ 212262 w 781682"/>
                <a:gd name="connsiteY422" fmla="*/ 427081 h 755018"/>
                <a:gd name="connsiteX423" fmla="*/ 209720 w 781682"/>
                <a:gd name="connsiteY423" fmla="*/ 427081 h 755018"/>
                <a:gd name="connsiteX424" fmla="*/ 571963 w 781682"/>
                <a:gd name="connsiteY424" fmla="*/ 421996 h 755018"/>
                <a:gd name="connsiteX425" fmla="*/ 569421 w 781682"/>
                <a:gd name="connsiteY425" fmla="*/ 421996 h 755018"/>
                <a:gd name="connsiteX426" fmla="*/ 569421 w 781682"/>
                <a:gd name="connsiteY426" fmla="*/ 419455 h 755018"/>
                <a:gd name="connsiteX427" fmla="*/ 566879 w 781682"/>
                <a:gd name="connsiteY427" fmla="*/ 419455 h 755018"/>
                <a:gd name="connsiteX428" fmla="*/ 566879 w 781682"/>
                <a:gd name="connsiteY428" fmla="*/ 416913 h 755018"/>
                <a:gd name="connsiteX429" fmla="*/ 566879 w 781682"/>
                <a:gd name="connsiteY429" fmla="*/ 414370 h 755018"/>
                <a:gd name="connsiteX430" fmla="*/ 569421 w 781682"/>
                <a:gd name="connsiteY430" fmla="*/ 414370 h 755018"/>
                <a:gd name="connsiteX431" fmla="*/ 569421 w 781682"/>
                <a:gd name="connsiteY431" fmla="*/ 411828 h 755018"/>
                <a:gd name="connsiteX432" fmla="*/ 571963 w 781682"/>
                <a:gd name="connsiteY432" fmla="*/ 411828 h 755018"/>
                <a:gd name="connsiteX433" fmla="*/ 574505 w 781682"/>
                <a:gd name="connsiteY433" fmla="*/ 411828 h 755018"/>
                <a:gd name="connsiteX434" fmla="*/ 574505 w 781682"/>
                <a:gd name="connsiteY434" fmla="*/ 414370 h 755018"/>
                <a:gd name="connsiteX435" fmla="*/ 574505 w 781682"/>
                <a:gd name="connsiteY435" fmla="*/ 416913 h 755018"/>
                <a:gd name="connsiteX436" fmla="*/ 574505 w 781682"/>
                <a:gd name="connsiteY436" fmla="*/ 419455 h 755018"/>
                <a:gd name="connsiteX437" fmla="*/ 574505 w 781682"/>
                <a:gd name="connsiteY437" fmla="*/ 421996 h 755018"/>
                <a:gd name="connsiteX438" fmla="*/ 571963 w 781682"/>
                <a:gd name="connsiteY438" fmla="*/ 421996 h 755018"/>
                <a:gd name="connsiteX439" fmla="*/ 231327 w 781682"/>
                <a:gd name="connsiteY439" fmla="*/ 396575 h 755018"/>
                <a:gd name="connsiteX440" fmla="*/ 228785 w 781682"/>
                <a:gd name="connsiteY440" fmla="*/ 396575 h 755018"/>
                <a:gd name="connsiteX441" fmla="*/ 228785 w 781682"/>
                <a:gd name="connsiteY441" fmla="*/ 394033 h 755018"/>
                <a:gd name="connsiteX442" fmla="*/ 226244 w 781682"/>
                <a:gd name="connsiteY442" fmla="*/ 394033 h 755018"/>
                <a:gd name="connsiteX443" fmla="*/ 226244 w 781682"/>
                <a:gd name="connsiteY443" fmla="*/ 391491 h 755018"/>
                <a:gd name="connsiteX444" fmla="*/ 228785 w 781682"/>
                <a:gd name="connsiteY444" fmla="*/ 388949 h 755018"/>
                <a:gd name="connsiteX445" fmla="*/ 231327 w 781682"/>
                <a:gd name="connsiteY445" fmla="*/ 388949 h 755018"/>
                <a:gd name="connsiteX446" fmla="*/ 231327 w 781682"/>
                <a:gd name="connsiteY446" fmla="*/ 386407 h 755018"/>
                <a:gd name="connsiteX447" fmla="*/ 231327 w 781682"/>
                <a:gd name="connsiteY447" fmla="*/ 388949 h 755018"/>
                <a:gd name="connsiteX448" fmla="*/ 233869 w 781682"/>
                <a:gd name="connsiteY448" fmla="*/ 388949 h 755018"/>
                <a:gd name="connsiteX449" fmla="*/ 236412 w 781682"/>
                <a:gd name="connsiteY449" fmla="*/ 388949 h 755018"/>
                <a:gd name="connsiteX450" fmla="*/ 236412 w 781682"/>
                <a:gd name="connsiteY450" fmla="*/ 391491 h 755018"/>
                <a:gd name="connsiteX451" fmla="*/ 236412 w 781682"/>
                <a:gd name="connsiteY451" fmla="*/ 394033 h 755018"/>
                <a:gd name="connsiteX452" fmla="*/ 233869 w 781682"/>
                <a:gd name="connsiteY452" fmla="*/ 396575 h 755018"/>
                <a:gd name="connsiteX453" fmla="*/ 231327 w 781682"/>
                <a:gd name="connsiteY453" fmla="*/ 396575 h 755018"/>
                <a:gd name="connsiteX454" fmla="*/ 280898 w 781682"/>
                <a:gd name="connsiteY454" fmla="*/ 399117 h 755018"/>
                <a:gd name="connsiteX455" fmla="*/ 283440 w 781682"/>
                <a:gd name="connsiteY455" fmla="*/ 401660 h 755018"/>
                <a:gd name="connsiteX456" fmla="*/ 285981 w 781682"/>
                <a:gd name="connsiteY456" fmla="*/ 401660 h 755018"/>
                <a:gd name="connsiteX457" fmla="*/ 288524 w 781682"/>
                <a:gd name="connsiteY457" fmla="*/ 401660 h 755018"/>
                <a:gd name="connsiteX458" fmla="*/ 291066 w 781682"/>
                <a:gd name="connsiteY458" fmla="*/ 399117 h 755018"/>
                <a:gd name="connsiteX459" fmla="*/ 291066 w 781682"/>
                <a:gd name="connsiteY459" fmla="*/ 396575 h 755018"/>
                <a:gd name="connsiteX460" fmla="*/ 293608 w 781682"/>
                <a:gd name="connsiteY460" fmla="*/ 396575 h 755018"/>
                <a:gd name="connsiteX461" fmla="*/ 296150 w 781682"/>
                <a:gd name="connsiteY461" fmla="*/ 396575 h 755018"/>
                <a:gd name="connsiteX462" fmla="*/ 298692 w 781682"/>
                <a:gd name="connsiteY462" fmla="*/ 396575 h 755018"/>
                <a:gd name="connsiteX463" fmla="*/ 298692 w 781682"/>
                <a:gd name="connsiteY463" fmla="*/ 399117 h 755018"/>
                <a:gd name="connsiteX464" fmla="*/ 298692 w 781682"/>
                <a:gd name="connsiteY464" fmla="*/ 401660 h 755018"/>
                <a:gd name="connsiteX465" fmla="*/ 301234 w 781682"/>
                <a:gd name="connsiteY465" fmla="*/ 401660 h 755018"/>
                <a:gd name="connsiteX466" fmla="*/ 298692 w 781682"/>
                <a:gd name="connsiteY466" fmla="*/ 404202 h 755018"/>
                <a:gd name="connsiteX467" fmla="*/ 298692 w 781682"/>
                <a:gd name="connsiteY467" fmla="*/ 406744 h 755018"/>
                <a:gd name="connsiteX468" fmla="*/ 293608 w 781682"/>
                <a:gd name="connsiteY468" fmla="*/ 409286 h 755018"/>
                <a:gd name="connsiteX469" fmla="*/ 291066 w 781682"/>
                <a:gd name="connsiteY469" fmla="*/ 409286 h 755018"/>
                <a:gd name="connsiteX470" fmla="*/ 291066 w 781682"/>
                <a:gd name="connsiteY470" fmla="*/ 411828 h 755018"/>
                <a:gd name="connsiteX471" fmla="*/ 293608 w 781682"/>
                <a:gd name="connsiteY471" fmla="*/ 414370 h 755018"/>
                <a:gd name="connsiteX472" fmla="*/ 301234 w 781682"/>
                <a:gd name="connsiteY472" fmla="*/ 414370 h 755018"/>
                <a:gd name="connsiteX473" fmla="*/ 303776 w 781682"/>
                <a:gd name="connsiteY473" fmla="*/ 414370 h 755018"/>
                <a:gd name="connsiteX474" fmla="*/ 306318 w 781682"/>
                <a:gd name="connsiteY474" fmla="*/ 411828 h 755018"/>
                <a:gd name="connsiteX475" fmla="*/ 306318 w 781682"/>
                <a:gd name="connsiteY475" fmla="*/ 414370 h 755018"/>
                <a:gd name="connsiteX476" fmla="*/ 303776 w 781682"/>
                <a:gd name="connsiteY476" fmla="*/ 414370 h 755018"/>
                <a:gd name="connsiteX477" fmla="*/ 303776 w 781682"/>
                <a:gd name="connsiteY477" fmla="*/ 416913 h 755018"/>
                <a:gd name="connsiteX478" fmla="*/ 303776 w 781682"/>
                <a:gd name="connsiteY478" fmla="*/ 419455 h 755018"/>
                <a:gd name="connsiteX479" fmla="*/ 306318 w 781682"/>
                <a:gd name="connsiteY479" fmla="*/ 424539 h 755018"/>
                <a:gd name="connsiteX480" fmla="*/ 308860 w 781682"/>
                <a:gd name="connsiteY480" fmla="*/ 427081 h 755018"/>
                <a:gd name="connsiteX481" fmla="*/ 308860 w 781682"/>
                <a:gd name="connsiteY481" fmla="*/ 429623 h 755018"/>
                <a:gd name="connsiteX482" fmla="*/ 306318 w 781682"/>
                <a:gd name="connsiteY482" fmla="*/ 432166 h 755018"/>
                <a:gd name="connsiteX483" fmla="*/ 303776 w 781682"/>
                <a:gd name="connsiteY483" fmla="*/ 434707 h 755018"/>
                <a:gd name="connsiteX484" fmla="*/ 303776 w 781682"/>
                <a:gd name="connsiteY484" fmla="*/ 437250 h 755018"/>
                <a:gd name="connsiteX485" fmla="*/ 301234 w 781682"/>
                <a:gd name="connsiteY485" fmla="*/ 437250 h 755018"/>
                <a:gd name="connsiteX486" fmla="*/ 298692 w 781682"/>
                <a:gd name="connsiteY486" fmla="*/ 439792 h 755018"/>
                <a:gd name="connsiteX487" fmla="*/ 298692 w 781682"/>
                <a:gd name="connsiteY487" fmla="*/ 442334 h 755018"/>
                <a:gd name="connsiteX488" fmla="*/ 298692 w 781682"/>
                <a:gd name="connsiteY488" fmla="*/ 444876 h 755018"/>
                <a:gd name="connsiteX489" fmla="*/ 296150 w 781682"/>
                <a:gd name="connsiteY489" fmla="*/ 447418 h 755018"/>
                <a:gd name="connsiteX490" fmla="*/ 296150 w 781682"/>
                <a:gd name="connsiteY490" fmla="*/ 449960 h 755018"/>
                <a:gd name="connsiteX491" fmla="*/ 293608 w 781682"/>
                <a:gd name="connsiteY491" fmla="*/ 455045 h 755018"/>
                <a:gd name="connsiteX492" fmla="*/ 293608 w 781682"/>
                <a:gd name="connsiteY492" fmla="*/ 457587 h 755018"/>
                <a:gd name="connsiteX493" fmla="*/ 291066 w 781682"/>
                <a:gd name="connsiteY493" fmla="*/ 463943 h 755018"/>
                <a:gd name="connsiteX494" fmla="*/ 288524 w 781682"/>
                <a:gd name="connsiteY494" fmla="*/ 466484 h 755018"/>
                <a:gd name="connsiteX495" fmla="*/ 288524 w 781682"/>
                <a:gd name="connsiteY495" fmla="*/ 469026 h 755018"/>
                <a:gd name="connsiteX496" fmla="*/ 291066 w 781682"/>
                <a:gd name="connsiteY496" fmla="*/ 469026 h 755018"/>
                <a:gd name="connsiteX497" fmla="*/ 291066 w 781682"/>
                <a:gd name="connsiteY497" fmla="*/ 471569 h 755018"/>
                <a:gd name="connsiteX498" fmla="*/ 288524 w 781682"/>
                <a:gd name="connsiteY498" fmla="*/ 476653 h 755018"/>
                <a:gd name="connsiteX499" fmla="*/ 288524 w 781682"/>
                <a:gd name="connsiteY499" fmla="*/ 483009 h 755018"/>
                <a:gd name="connsiteX500" fmla="*/ 285981 w 781682"/>
                <a:gd name="connsiteY500" fmla="*/ 485550 h 755018"/>
                <a:gd name="connsiteX501" fmla="*/ 285981 w 781682"/>
                <a:gd name="connsiteY501" fmla="*/ 488093 h 755018"/>
                <a:gd name="connsiteX502" fmla="*/ 283440 w 781682"/>
                <a:gd name="connsiteY502" fmla="*/ 485550 h 755018"/>
                <a:gd name="connsiteX503" fmla="*/ 280898 w 781682"/>
                <a:gd name="connsiteY503" fmla="*/ 485550 h 755018"/>
                <a:gd name="connsiteX504" fmla="*/ 280898 w 781682"/>
                <a:gd name="connsiteY504" fmla="*/ 477924 h 755018"/>
                <a:gd name="connsiteX505" fmla="*/ 278355 w 781682"/>
                <a:gd name="connsiteY505" fmla="*/ 477924 h 755018"/>
                <a:gd name="connsiteX506" fmla="*/ 275813 w 781682"/>
                <a:gd name="connsiteY506" fmla="*/ 477924 h 755018"/>
                <a:gd name="connsiteX507" fmla="*/ 275813 w 781682"/>
                <a:gd name="connsiteY507" fmla="*/ 480466 h 755018"/>
                <a:gd name="connsiteX508" fmla="*/ 273271 w 781682"/>
                <a:gd name="connsiteY508" fmla="*/ 480466 h 755018"/>
                <a:gd name="connsiteX509" fmla="*/ 273271 w 781682"/>
                <a:gd name="connsiteY509" fmla="*/ 483009 h 755018"/>
                <a:gd name="connsiteX510" fmla="*/ 275813 w 781682"/>
                <a:gd name="connsiteY510" fmla="*/ 483009 h 755018"/>
                <a:gd name="connsiteX511" fmla="*/ 278355 w 781682"/>
                <a:gd name="connsiteY511" fmla="*/ 483009 h 755018"/>
                <a:gd name="connsiteX512" fmla="*/ 278355 w 781682"/>
                <a:gd name="connsiteY512" fmla="*/ 485550 h 755018"/>
                <a:gd name="connsiteX513" fmla="*/ 273271 w 781682"/>
                <a:gd name="connsiteY513" fmla="*/ 490635 h 755018"/>
                <a:gd name="connsiteX514" fmla="*/ 270730 w 781682"/>
                <a:gd name="connsiteY514" fmla="*/ 490635 h 755018"/>
                <a:gd name="connsiteX515" fmla="*/ 270730 w 781682"/>
                <a:gd name="connsiteY515" fmla="*/ 493177 h 755018"/>
                <a:gd name="connsiteX516" fmla="*/ 268187 w 781682"/>
                <a:gd name="connsiteY516" fmla="*/ 493177 h 755018"/>
                <a:gd name="connsiteX517" fmla="*/ 265645 w 781682"/>
                <a:gd name="connsiteY517" fmla="*/ 495719 h 755018"/>
                <a:gd name="connsiteX518" fmla="*/ 263103 w 781682"/>
                <a:gd name="connsiteY518" fmla="*/ 495719 h 755018"/>
                <a:gd name="connsiteX519" fmla="*/ 260561 w 781682"/>
                <a:gd name="connsiteY519" fmla="*/ 495719 h 755018"/>
                <a:gd name="connsiteX520" fmla="*/ 260561 w 781682"/>
                <a:gd name="connsiteY520" fmla="*/ 493177 h 755018"/>
                <a:gd name="connsiteX521" fmla="*/ 263103 w 781682"/>
                <a:gd name="connsiteY521" fmla="*/ 493177 h 755018"/>
                <a:gd name="connsiteX522" fmla="*/ 263103 w 781682"/>
                <a:gd name="connsiteY522" fmla="*/ 490635 h 755018"/>
                <a:gd name="connsiteX523" fmla="*/ 265645 w 781682"/>
                <a:gd name="connsiteY523" fmla="*/ 490635 h 755018"/>
                <a:gd name="connsiteX524" fmla="*/ 265645 w 781682"/>
                <a:gd name="connsiteY524" fmla="*/ 485550 h 755018"/>
                <a:gd name="connsiteX525" fmla="*/ 265645 w 781682"/>
                <a:gd name="connsiteY525" fmla="*/ 483009 h 755018"/>
                <a:gd name="connsiteX526" fmla="*/ 265645 w 781682"/>
                <a:gd name="connsiteY526" fmla="*/ 480466 h 755018"/>
                <a:gd name="connsiteX527" fmla="*/ 260561 w 781682"/>
                <a:gd name="connsiteY527" fmla="*/ 475382 h 755018"/>
                <a:gd name="connsiteX528" fmla="*/ 260561 w 781682"/>
                <a:gd name="connsiteY528" fmla="*/ 472839 h 755018"/>
                <a:gd name="connsiteX529" fmla="*/ 259290 w 781682"/>
                <a:gd name="connsiteY529" fmla="*/ 472839 h 755018"/>
                <a:gd name="connsiteX530" fmla="*/ 261832 w 781682"/>
                <a:gd name="connsiteY530" fmla="*/ 472839 h 755018"/>
                <a:gd name="connsiteX531" fmla="*/ 261832 w 781682"/>
                <a:gd name="connsiteY531" fmla="*/ 470298 h 755018"/>
                <a:gd name="connsiteX532" fmla="*/ 264374 w 781682"/>
                <a:gd name="connsiteY532" fmla="*/ 472839 h 755018"/>
                <a:gd name="connsiteX533" fmla="*/ 264374 w 781682"/>
                <a:gd name="connsiteY533" fmla="*/ 475382 h 755018"/>
                <a:gd name="connsiteX534" fmla="*/ 266916 w 781682"/>
                <a:gd name="connsiteY534" fmla="*/ 475382 h 755018"/>
                <a:gd name="connsiteX535" fmla="*/ 266916 w 781682"/>
                <a:gd name="connsiteY535" fmla="*/ 472839 h 755018"/>
                <a:gd name="connsiteX536" fmla="*/ 266916 w 781682"/>
                <a:gd name="connsiteY536" fmla="*/ 470298 h 755018"/>
                <a:gd name="connsiteX537" fmla="*/ 266916 w 781682"/>
                <a:gd name="connsiteY537" fmla="*/ 467756 h 755018"/>
                <a:gd name="connsiteX538" fmla="*/ 264374 w 781682"/>
                <a:gd name="connsiteY538" fmla="*/ 467756 h 755018"/>
                <a:gd name="connsiteX539" fmla="*/ 261832 w 781682"/>
                <a:gd name="connsiteY539" fmla="*/ 467756 h 755018"/>
                <a:gd name="connsiteX540" fmla="*/ 261832 w 781682"/>
                <a:gd name="connsiteY540" fmla="*/ 470298 h 755018"/>
                <a:gd name="connsiteX541" fmla="*/ 259290 w 781682"/>
                <a:gd name="connsiteY541" fmla="*/ 472839 h 755018"/>
                <a:gd name="connsiteX542" fmla="*/ 256748 w 781682"/>
                <a:gd name="connsiteY542" fmla="*/ 475382 h 755018"/>
                <a:gd name="connsiteX543" fmla="*/ 256748 w 781682"/>
                <a:gd name="connsiteY543" fmla="*/ 477924 h 755018"/>
                <a:gd name="connsiteX544" fmla="*/ 256748 w 781682"/>
                <a:gd name="connsiteY544" fmla="*/ 480466 h 755018"/>
                <a:gd name="connsiteX545" fmla="*/ 259290 w 781682"/>
                <a:gd name="connsiteY545" fmla="*/ 483009 h 755018"/>
                <a:gd name="connsiteX546" fmla="*/ 259290 w 781682"/>
                <a:gd name="connsiteY546" fmla="*/ 485550 h 755018"/>
                <a:gd name="connsiteX547" fmla="*/ 261832 w 781682"/>
                <a:gd name="connsiteY547" fmla="*/ 485550 h 755018"/>
                <a:gd name="connsiteX548" fmla="*/ 261832 w 781682"/>
                <a:gd name="connsiteY548" fmla="*/ 488093 h 755018"/>
                <a:gd name="connsiteX549" fmla="*/ 261832 w 781682"/>
                <a:gd name="connsiteY549" fmla="*/ 490635 h 755018"/>
                <a:gd name="connsiteX550" fmla="*/ 259290 w 781682"/>
                <a:gd name="connsiteY550" fmla="*/ 490635 h 755018"/>
                <a:gd name="connsiteX551" fmla="*/ 256748 w 781682"/>
                <a:gd name="connsiteY551" fmla="*/ 490635 h 755018"/>
                <a:gd name="connsiteX552" fmla="*/ 256748 w 781682"/>
                <a:gd name="connsiteY552" fmla="*/ 488093 h 755018"/>
                <a:gd name="connsiteX553" fmla="*/ 254206 w 781682"/>
                <a:gd name="connsiteY553" fmla="*/ 488093 h 755018"/>
                <a:gd name="connsiteX554" fmla="*/ 251664 w 781682"/>
                <a:gd name="connsiteY554" fmla="*/ 485550 h 755018"/>
                <a:gd name="connsiteX555" fmla="*/ 249122 w 781682"/>
                <a:gd name="connsiteY555" fmla="*/ 485550 h 755018"/>
                <a:gd name="connsiteX556" fmla="*/ 246580 w 781682"/>
                <a:gd name="connsiteY556" fmla="*/ 485550 h 755018"/>
                <a:gd name="connsiteX557" fmla="*/ 246580 w 781682"/>
                <a:gd name="connsiteY557" fmla="*/ 483009 h 755018"/>
                <a:gd name="connsiteX558" fmla="*/ 246580 w 781682"/>
                <a:gd name="connsiteY558" fmla="*/ 480466 h 755018"/>
                <a:gd name="connsiteX559" fmla="*/ 249122 w 781682"/>
                <a:gd name="connsiteY559" fmla="*/ 480466 h 755018"/>
                <a:gd name="connsiteX560" fmla="*/ 249122 w 781682"/>
                <a:gd name="connsiteY560" fmla="*/ 477924 h 755018"/>
                <a:gd name="connsiteX561" fmla="*/ 249122 w 781682"/>
                <a:gd name="connsiteY561" fmla="*/ 475382 h 755018"/>
                <a:gd name="connsiteX562" fmla="*/ 251664 w 781682"/>
                <a:gd name="connsiteY562" fmla="*/ 475382 h 755018"/>
                <a:gd name="connsiteX563" fmla="*/ 251664 w 781682"/>
                <a:gd name="connsiteY563" fmla="*/ 472839 h 755018"/>
                <a:gd name="connsiteX564" fmla="*/ 251664 w 781682"/>
                <a:gd name="connsiteY564" fmla="*/ 470298 h 755018"/>
                <a:gd name="connsiteX565" fmla="*/ 249122 w 781682"/>
                <a:gd name="connsiteY565" fmla="*/ 467756 h 755018"/>
                <a:gd name="connsiteX566" fmla="*/ 246580 w 781682"/>
                <a:gd name="connsiteY566" fmla="*/ 467756 h 755018"/>
                <a:gd name="connsiteX567" fmla="*/ 246580 w 781682"/>
                <a:gd name="connsiteY567" fmla="*/ 465213 h 755018"/>
                <a:gd name="connsiteX568" fmla="*/ 244038 w 781682"/>
                <a:gd name="connsiteY568" fmla="*/ 465213 h 755018"/>
                <a:gd name="connsiteX569" fmla="*/ 244038 w 781682"/>
                <a:gd name="connsiteY569" fmla="*/ 462671 h 755018"/>
                <a:gd name="connsiteX570" fmla="*/ 246580 w 781682"/>
                <a:gd name="connsiteY570" fmla="*/ 460129 h 755018"/>
                <a:gd name="connsiteX571" fmla="*/ 244038 w 781682"/>
                <a:gd name="connsiteY571" fmla="*/ 455045 h 755018"/>
                <a:gd name="connsiteX572" fmla="*/ 238954 w 781682"/>
                <a:gd name="connsiteY572" fmla="*/ 448690 h 755018"/>
                <a:gd name="connsiteX573" fmla="*/ 236412 w 781682"/>
                <a:gd name="connsiteY573" fmla="*/ 448690 h 755018"/>
                <a:gd name="connsiteX574" fmla="*/ 236412 w 781682"/>
                <a:gd name="connsiteY574" fmla="*/ 446147 h 755018"/>
                <a:gd name="connsiteX575" fmla="*/ 236412 w 781682"/>
                <a:gd name="connsiteY575" fmla="*/ 443605 h 755018"/>
                <a:gd name="connsiteX576" fmla="*/ 238954 w 781682"/>
                <a:gd name="connsiteY576" fmla="*/ 441063 h 755018"/>
                <a:gd name="connsiteX577" fmla="*/ 238954 w 781682"/>
                <a:gd name="connsiteY577" fmla="*/ 435979 h 755018"/>
                <a:gd name="connsiteX578" fmla="*/ 241495 w 781682"/>
                <a:gd name="connsiteY578" fmla="*/ 435979 h 755018"/>
                <a:gd name="connsiteX579" fmla="*/ 244038 w 781682"/>
                <a:gd name="connsiteY579" fmla="*/ 435979 h 755018"/>
                <a:gd name="connsiteX580" fmla="*/ 246580 w 781682"/>
                <a:gd name="connsiteY580" fmla="*/ 435979 h 755018"/>
                <a:gd name="connsiteX581" fmla="*/ 249122 w 781682"/>
                <a:gd name="connsiteY581" fmla="*/ 435979 h 755018"/>
                <a:gd name="connsiteX582" fmla="*/ 251664 w 781682"/>
                <a:gd name="connsiteY582" fmla="*/ 435979 h 755018"/>
                <a:gd name="connsiteX583" fmla="*/ 254206 w 781682"/>
                <a:gd name="connsiteY583" fmla="*/ 435979 h 755018"/>
                <a:gd name="connsiteX584" fmla="*/ 254206 w 781682"/>
                <a:gd name="connsiteY584" fmla="*/ 441063 h 755018"/>
                <a:gd name="connsiteX585" fmla="*/ 251664 w 781682"/>
                <a:gd name="connsiteY585" fmla="*/ 441063 h 755018"/>
                <a:gd name="connsiteX586" fmla="*/ 249122 w 781682"/>
                <a:gd name="connsiteY586" fmla="*/ 441063 h 755018"/>
                <a:gd name="connsiteX587" fmla="*/ 246580 w 781682"/>
                <a:gd name="connsiteY587" fmla="*/ 443605 h 755018"/>
                <a:gd name="connsiteX588" fmla="*/ 244038 w 781682"/>
                <a:gd name="connsiteY588" fmla="*/ 446147 h 755018"/>
                <a:gd name="connsiteX589" fmla="*/ 246580 w 781682"/>
                <a:gd name="connsiteY589" fmla="*/ 451232 h 755018"/>
                <a:gd name="connsiteX590" fmla="*/ 249122 w 781682"/>
                <a:gd name="connsiteY590" fmla="*/ 451232 h 755018"/>
                <a:gd name="connsiteX591" fmla="*/ 249122 w 781682"/>
                <a:gd name="connsiteY591" fmla="*/ 453773 h 755018"/>
                <a:gd name="connsiteX592" fmla="*/ 249122 w 781682"/>
                <a:gd name="connsiteY592" fmla="*/ 452503 h 755018"/>
                <a:gd name="connsiteX593" fmla="*/ 251664 w 781682"/>
                <a:gd name="connsiteY593" fmla="*/ 452503 h 755018"/>
                <a:gd name="connsiteX594" fmla="*/ 254206 w 781682"/>
                <a:gd name="connsiteY594" fmla="*/ 446147 h 755018"/>
                <a:gd name="connsiteX595" fmla="*/ 256748 w 781682"/>
                <a:gd name="connsiteY595" fmla="*/ 443605 h 755018"/>
                <a:gd name="connsiteX596" fmla="*/ 259290 w 781682"/>
                <a:gd name="connsiteY596" fmla="*/ 443605 h 755018"/>
                <a:gd name="connsiteX597" fmla="*/ 259290 w 781682"/>
                <a:gd name="connsiteY597" fmla="*/ 439792 h 755018"/>
                <a:gd name="connsiteX598" fmla="*/ 259290 w 781682"/>
                <a:gd name="connsiteY598" fmla="*/ 437250 h 755018"/>
                <a:gd name="connsiteX599" fmla="*/ 261832 w 781682"/>
                <a:gd name="connsiteY599" fmla="*/ 434707 h 755018"/>
                <a:gd name="connsiteX600" fmla="*/ 259290 w 781682"/>
                <a:gd name="connsiteY600" fmla="*/ 432166 h 755018"/>
                <a:gd name="connsiteX601" fmla="*/ 254206 w 781682"/>
                <a:gd name="connsiteY601" fmla="*/ 434707 h 755018"/>
                <a:gd name="connsiteX602" fmla="*/ 254206 w 781682"/>
                <a:gd name="connsiteY602" fmla="*/ 432166 h 755018"/>
                <a:gd name="connsiteX603" fmla="*/ 256748 w 781682"/>
                <a:gd name="connsiteY603" fmla="*/ 432166 h 755018"/>
                <a:gd name="connsiteX604" fmla="*/ 259290 w 781682"/>
                <a:gd name="connsiteY604" fmla="*/ 429623 h 755018"/>
                <a:gd name="connsiteX605" fmla="*/ 259290 w 781682"/>
                <a:gd name="connsiteY605" fmla="*/ 427081 h 755018"/>
                <a:gd name="connsiteX606" fmla="*/ 259290 w 781682"/>
                <a:gd name="connsiteY606" fmla="*/ 427081 h 755018"/>
                <a:gd name="connsiteX607" fmla="*/ 256748 w 781682"/>
                <a:gd name="connsiteY607" fmla="*/ 427081 h 755018"/>
                <a:gd name="connsiteX608" fmla="*/ 254206 w 781682"/>
                <a:gd name="connsiteY608" fmla="*/ 424539 h 755018"/>
                <a:gd name="connsiteX609" fmla="*/ 254206 w 781682"/>
                <a:gd name="connsiteY609" fmla="*/ 421996 h 755018"/>
                <a:gd name="connsiteX610" fmla="*/ 254206 w 781682"/>
                <a:gd name="connsiteY610" fmla="*/ 419455 h 755018"/>
                <a:gd name="connsiteX611" fmla="*/ 254206 w 781682"/>
                <a:gd name="connsiteY611" fmla="*/ 416913 h 755018"/>
                <a:gd name="connsiteX612" fmla="*/ 251664 w 781682"/>
                <a:gd name="connsiteY612" fmla="*/ 414370 h 755018"/>
                <a:gd name="connsiteX613" fmla="*/ 246580 w 781682"/>
                <a:gd name="connsiteY613" fmla="*/ 414370 h 755018"/>
                <a:gd name="connsiteX614" fmla="*/ 244038 w 781682"/>
                <a:gd name="connsiteY614" fmla="*/ 416913 h 755018"/>
                <a:gd name="connsiteX615" fmla="*/ 244038 w 781682"/>
                <a:gd name="connsiteY615" fmla="*/ 419455 h 755018"/>
                <a:gd name="connsiteX616" fmla="*/ 246580 w 781682"/>
                <a:gd name="connsiteY616" fmla="*/ 421996 h 755018"/>
                <a:gd name="connsiteX617" fmla="*/ 249122 w 781682"/>
                <a:gd name="connsiteY617" fmla="*/ 427081 h 755018"/>
                <a:gd name="connsiteX618" fmla="*/ 251664 w 781682"/>
                <a:gd name="connsiteY618" fmla="*/ 427081 h 755018"/>
                <a:gd name="connsiteX619" fmla="*/ 251664 w 781682"/>
                <a:gd name="connsiteY619" fmla="*/ 429623 h 755018"/>
                <a:gd name="connsiteX620" fmla="*/ 251664 w 781682"/>
                <a:gd name="connsiteY620" fmla="*/ 432166 h 755018"/>
                <a:gd name="connsiteX621" fmla="*/ 251664 w 781682"/>
                <a:gd name="connsiteY621" fmla="*/ 434707 h 755018"/>
                <a:gd name="connsiteX622" fmla="*/ 246580 w 781682"/>
                <a:gd name="connsiteY622" fmla="*/ 437250 h 755018"/>
                <a:gd name="connsiteX623" fmla="*/ 244038 w 781682"/>
                <a:gd name="connsiteY623" fmla="*/ 437250 h 755018"/>
                <a:gd name="connsiteX624" fmla="*/ 244038 w 781682"/>
                <a:gd name="connsiteY624" fmla="*/ 434707 h 755018"/>
                <a:gd name="connsiteX625" fmla="*/ 233869 w 781682"/>
                <a:gd name="connsiteY625" fmla="*/ 434707 h 755018"/>
                <a:gd name="connsiteX626" fmla="*/ 231327 w 781682"/>
                <a:gd name="connsiteY626" fmla="*/ 437250 h 755018"/>
                <a:gd name="connsiteX627" fmla="*/ 228785 w 781682"/>
                <a:gd name="connsiteY627" fmla="*/ 437250 h 755018"/>
                <a:gd name="connsiteX628" fmla="*/ 231327 w 781682"/>
                <a:gd name="connsiteY628" fmla="*/ 434707 h 755018"/>
                <a:gd name="connsiteX629" fmla="*/ 233869 w 781682"/>
                <a:gd name="connsiteY629" fmla="*/ 432166 h 755018"/>
                <a:gd name="connsiteX630" fmla="*/ 231327 w 781682"/>
                <a:gd name="connsiteY630" fmla="*/ 429623 h 755018"/>
                <a:gd name="connsiteX631" fmla="*/ 228785 w 781682"/>
                <a:gd name="connsiteY631" fmla="*/ 429623 h 755018"/>
                <a:gd name="connsiteX632" fmla="*/ 226244 w 781682"/>
                <a:gd name="connsiteY632" fmla="*/ 427081 h 755018"/>
                <a:gd name="connsiteX633" fmla="*/ 226244 w 781682"/>
                <a:gd name="connsiteY633" fmla="*/ 424539 h 755018"/>
                <a:gd name="connsiteX634" fmla="*/ 226244 w 781682"/>
                <a:gd name="connsiteY634" fmla="*/ 421996 h 755018"/>
                <a:gd name="connsiteX635" fmla="*/ 226244 w 781682"/>
                <a:gd name="connsiteY635" fmla="*/ 419455 h 755018"/>
                <a:gd name="connsiteX636" fmla="*/ 226244 w 781682"/>
                <a:gd name="connsiteY636" fmla="*/ 414370 h 755018"/>
                <a:gd name="connsiteX637" fmla="*/ 223701 w 781682"/>
                <a:gd name="connsiteY637" fmla="*/ 411828 h 755018"/>
                <a:gd name="connsiteX638" fmla="*/ 221159 w 781682"/>
                <a:gd name="connsiteY638" fmla="*/ 414370 h 755018"/>
                <a:gd name="connsiteX639" fmla="*/ 218617 w 781682"/>
                <a:gd name="connsiteY639" fmla="*/ 414370 h 755018"/>
                <a:gd name="connsiteX640" fmla="*/ 221159 w 781682"/>
                <a:gd name="connsiteY640" fmla="*/ 408015 h 755018"/>
                <a:gd name="connsiteX641" fmla="*/ 223701 w 781682"/>
                <a:gd name="connsiteY641" fmla="*/ 405473 h 755018"/>
                <a:gd name="connsiteX642" fmla="*/ 226244 w 781682"/>
                <a:gd name="connsiteY642" fmla="*/ 405473 h 755018"/>
                <a:gd name="connsiteX643" fmla="*/ 226244 w 781682"/>
                <a:gd name="connsiteY643" fmla="*/ 408015 h 755018"/>
                <a:gd name="connsiteX644" fmla="*/ 231327 w 781682"/>
                <a:gd name="connsiteY644" fmla="*/ 410557 h 755018"/>
                <a:gd name="connsiteX645" fmla="*/ 233869 w 781682"/>
                <a:gd name="connsiteY645" fmla="*/ 405473 h 755018"/>
                <a:gd name="connsiteX646" fmla="*/ 233869 w 781682"/>
                <a:gd name="connsiteY646" fmla="*/ 402930 h 755018"/>
                <a:gd name="connsiteX647" fmla="*/ 236412 w 781682"/>
                <a:gd name="connsiteY647" fmla="*/ 400389 h 755018"/>
                <a:gd name="connsiteX648" fmla="*/ 238954 w 781682"/>
                <a:gd name="connsiteY648" fmla="*/ 400389 h 755018"/>
                <a:gd name="connsiteX649" fmla="*/ 238954 w 781682"/>
                <a:gd name="connsiteY649" fmla="*/ 402930 h 755018"/>
                <a:gd name="connsiteX650" fmla="*/ 241495 w 781682"/>
                <a:gd name="connsiteY650" fmla="*/ 405473 h 755018"/>
                <a:gd name="connsiteX651" fmla="*/ 241495 w 781682"/>
                <a:gd name="connsiteY651" fmla="*/ 402930 h 755018"/>
                <a:gd name="connsiteX652" fmla="*/ 244038 w 781682"/>
                <a:gd name="connsiteY652" fmla="*/ 402930 h 755018"/>
                <a:gd name="connsiteX653" fmla="*/ 246580 w 781682"/>
                <a:gd name="connsiteY653" fmla="*/ 397846 h 755018"/>
                <a:gd name="connsiteX654" fmla="*/ 249122 w 781682"/>
                <a:gd name="connsiteY654" fmla="*/ 395304 h 755018"/>
                <a:gd name="connsiteX655" fmla="*/ 249122 w 781682"/>
                <a:gd name="connsiteY655" fmla="*/ 397846 h 755018"/>
                <a:gd name="connsiteX656" fmla="*/ 251664 w 781682"/>
                <a:gd name="connsiteY656" fmla="*/ 397846 h 755018"/>
                <a:gd name="connsiteX657" fmla="*/ 251664 w 781682"/>
                <a:gd name="connsiteY657" fmla="*/ 400389 h 755018"/>
                <a:gd name="connsiteX658" fmla="*/ 254206 w 781682"/>
                <a:gd name="connsiteY658" fmla="*/ 397846 h 755018"/>
                <a:gd name="connsiteX659" fmla="*/ 256748 w 781682"/>
                <a:gd name="connsiteY659" fmla="*/ 397846 h 755018"/>
                <a:gd name="connsiteX660" fmla="*/ 259290 w 781682"/>
                <a:gd name="connsiteY660" fmla="*/ 392762 h 755018"/>
                <a:gd name="connsiteX661" fmla="*/ 256748 w 781682"/>
                <a:gd name="connsiteY661" fmla="*/ 392762 h 755018"/>
                <a:gd name="connsiteX662" fmla="*/ 256748 w 781682"/>
                <a:gd name="connsiteY662" fmla="*/ 390220 h 755018"/>
                <a:gd name="connsiteX663" fmla="*/ 259290 w 781682"/>
                <a:gd name="connsiteY663" fmla="*/ 387678 h 755018"/>
                <a:gd name="connsiteX664" fmla="*/ 266916 w 781682"/>
                <a:gd name="connsiteY664" fmla="*/ 385136 h 755018"/>
                <a:gd name="connsiteX665" fmla="*/ 269458 w 781682"/>
                <a:gd name="connsiteY665" fmla="*/ 385136 h 755018"/>
                <a:gd name="connsiteX666" fmla="*/ 272000 w 781682"/>
                <a:gd name="connsiteY666" fmla="*/ 385136 h 755018"/>
                <a:gd name="connsiteX667" fmla="*/ 277085 w 781682"/>
                <a:gd name="connsiteY667" fmla="*/ 387678 h 755018"/>
                <a:gd name="connsiteX668" fmla="*/ 274543 w 781682"/>
                <a:gd name="connsiteY668" fmla="*/ 390220 h 755018"/>
                <a:gd name="connsiteX669" fmla="*/ 277085 w 781682"/>
                <a:gd name="connsiteY669" fmla="*/ 395304 h 755018"/>
                <a:gd name="connsiteX670" fmla="*/ 279626 w 781682"/>
                <a:gd name="connsiteY670" fmla="*/ 395304 h 755018"/>
                <a:gd name="connsiteX671" fmla="*/ 279626 w 781682"/>
                <a:gd name="connsiteY671" fmla="*/ 397846 h 755018"/>
                <a:gd name="connsiteX672" fmla="*/ 282168 w 781682"/>
                <a:gd name="connsiteY672" fmla="*/ 397846 h 755018"/>
                <a:gd name="connsiteX673" fmla="*/ 280898 w 781682"/>
                <a:gd name="connsiteY673" fmla="*/ 397846 h 755018"/>
                <a:gd name="connsiteX674" fmla="*/ 564337 w 781682"/>
                <a:gd name="connsiteY674" fmla="*/ 394033 h 755018"/>
                <a:gd name="connsiteX675" fmla="*/ 561795 w 781682"/>
                <a:gd name="connsiteY675" fmla="*/ 394033 h 755018"/>
                <a:gd name="connsiteX676" fmla="*/ 559252 w 781682"/>
                <a:gd name="connsiteY676" fmla="*/ 391491 h 755018"/>
                <a:gd name="connsiteX677" fmla="*/ 559252 w 781682"/>
                <a:gd name="connsiteY677" fmla="*/ 388949 h 755018"/>
                <a:gd name="connsiteX678" fmla="*/ 559252 w 781682"/>
                <a:gd name="connsiteY678" fmla="*/ 386407 h 755018"/>
                <a:gd name="connsiteX679" fmla="*/ 561795 w 781682"/>
                <a:gd name="connsiteY679" fmla="*/ 386407 h 755018"/>
                <a:gd name="connsiteX680" fmla="*/ 559252 w 781682"/>
                <a:gd name="connsiteY680" fmla="*/ 386407 h 755018"/>
                <a:gd name="connsiteX681" fmla="*/ 559252 w 781682"/>
                <a:gd name="connsiteY681" fmla="*/ 383864 h 755018"/>
                <a:gd name="connsiteX682" fmla="*/ 556711 w 781682"/>
                <a:gd name="connsiteY682" fmla="*/ 383864 h 755018"/>
                <a:gd name="connsiteX683" fmla="*/ 556711 w 781682"/>
                <a:gd name="connsiteY683" fmla="*/ 381323 h 755018"/>
                <a:gd name="connsiteX684" fmla="*/ 556711 w 781682"/>
                <a:gd name="connsiteY684" fmla="*/ 378780 h 755018"/>
                <a:gd name="connsiteX685" fmla="*/ 559252 w 781682"/>
                <a:gd name="connsiteY685" fmla="*/ 376238 h 755018"/>
                <a:gd name="connsiteX686" fmla="*/ 561795 w 781682"/>
                <a:gd name="connsiteY686" fmla="*/ 376238 h 755018"/>
                <a:gd name="connsiteX687" fmla="*/ 564337 w 781682"/>
                <a:gd name="connsiteY687" fmla="*/ 376238 h 755018"/>
                <a:gd name="connsiteX688" fmla="*/ 564337 w 781682"/>
                <a:gd name="connsiteY688" fmla="*/ 378780 h 755018"/>
                <a:gd name="connsiteX689" fmla="*/ 564337 w 781682"/>
                <a:gd name="connsiteY689" fmla="*/ 381323 h 755018"/>
                <a:gd name="connsiteX690" fmla="*/ 564337 w 781682"/>
                <a:gd name="connsiteY690" fmla="*/ 383864 h 755018"/>
                <a:gd name="connsiteX691" fmla="*/ 566879 w 781682"/>
                <a:gd name="connsiteY691" fmla="*/ 383864 h 755018"/>
                <a:gd name="connsiteX692" fmla="*/ 566879 w 781682"/>
                <a:gd name="connsiteY692" fmla="*/ 386407 h 755018"/>
                <a:gd name="connsiteX693" fmla="*/ 566879 w 781682"/>
                <a:gd name="connsiteY693" fmla="*/ 388949 h 755018"/>
                <a:gd name="connsiteX694" fmla="*/ 566879 w 781682"/>
                <a:gd name="connsiteY694" fmla="*/ 391491 h 755018"/>
                <a:gd name="connsiteX695" fmla="*/ 566879 w 781682"/>
                <a:gd name="connsiteY695" fmla="*/ 394033 h 755018"/>
                <a:gd name="connsiteX696" fmla="*/ 564337 w 781682"/>
                <a:gd name="connsiteY696" fmla="*/ 394033 h 755018"/>
                <a:gd name="connsiteX697" fmla="*/ 383851 w 781682"/>
                <a:gd name="connsiteY697" fmla="*/ 373696 h 755018"/>
                <a:gd name="connsiteX698" fmla="*/ 386393 w 781682"/>
                <a:gd name="connsiteY698" fmla="*/ 376238 h 755018"/>
                <a:gd name="connsiteX699" fmla="*/ 391477 w 781682"/>
                <a:gd name="connsiteY699" fmla="*/ 378780 h 755018"/>
                <a:gd name="connsiteX700" fmla="*/ 394019 w 781682"/>
                <a:gd name="connsiteY700" fmla="*/ 378780 h 755018"/>
                <a:gd name="connsiteX701" fmla="*/ 396561 w 781682"/>
                <a:gd name="connsiteY701" fmla="*/ 376238 h 755018"/>
                <a:gd name="connsiteX702" fmla="*/ 396561 w 781682"/>
                <a:gd name="connsiteY702" fmla="*/ 381323 h 755018"/>
                <a:gd name="connsiteX703" fmla="*/ 396561 w 781682"/>
                <a:gd name="connsiteY703" fmla="*/ 383864 h 755018"/>
                <a:gd name="connsiteX704" fmla="*/ 396561 w 781682"/>
                <a:gd name="connsiteY704" fmla="*/ 386407 h 755018"/>
                <a:gd name="connsiteX705" fmla="*/ 399103 w 781682"/>
                <a:gd name="connsiteY705" fmla="*/ 386407 h 755018"/>
                <a:gd name="connsiteX706" fmla="*/ 399103 w 781682"/>
                <a:gd name="connsiteY706" fmla="*/ 388949 h 755018"/>
                <a:gd name="connsiteX707" fmla="*/ 401645 w 781682"/>
                <a:gd name="connsiteY707" fmla="*/ 394033 h 755018"/>
                <a:gd name="connsiteX708" fmla="*/ 399103 w 781682"/>
                <a:gd name="connsiteY708" fmla="*/ 394033 h 755018"/>
                <a:gd name="connsiteX709" fmla="*/ 396561 w 781682"/>
                <a:gd name="connsiteY709" fmla="*/ 396575 h 755018"/>
                <a:gd name="connsiteX710" fmla="*/ 388935 w 781682"/>
                <a:gd name="connsiteY710" fmla="*/ 401660 h 755018"/>
                <a:gd name="connsiteX711" fmla="*/ 386393 w 781682"/>
                <a:gd name="connsiteY711" fmla="*/ 404202 h 755018"/>
                <a:gd name="connsiteX712" fmla="*/ 383851 w 781682"/>
                <a:gd name="connsiteY712" fmla="*/ 406744 h 755018"/>
                <a:gd name="connsiteX713" fmla="*/ 383851 w 781682"/>
                <a:gd name="connsiteY713" fmla="*/ 409286 h 755018"/>
                <a:gd name="connsiteX714" fmla="*/ 383851 w 781682"/>
                <a:gd name="connsiteY714" fmla="*/ 411828 h 755018"/>
                <a:gd name="connsiteX715" fmla="*/ 381308 w 781682"/>
                <a:gd name="connsiteY715" fmla="*/ 411828 h 755018"/>
                <a:gd name="connsiteX716" fmla="*/ 381308 w 781682"/>
                <a:gd name="connsiteY716" fmla="*/ 414370 h 755018"/>
                <a:gd name="connsiteX717" fmla="*/ 381308 w 781682"/>
                <a:gd name="connsiteY717" fmla="*/ 416913 h 755018"/>
                <a:gd name="connsiteX718" fmla="*/ 378767 w 781682"/>
                <a:gd name="connsiteY718" fmla="*/ 414370 h 755018"/>
                <a:gd name="connsiteX719" fmla="*/ 376225 w 781682"/>
                <a:gd name="connsiteY719" fmla="*/ 411828 h 755018"/>
                <a:gd name="connsiteX720" fmla="*/ 376225 w 781682"/>
                <a:gd name="connsiteY720" fmla="*/ 409286 h 755018"/>
                <a:gd name="connsiteX721" fmla="*/ 371140 w 781682"/>
                <a:gd name="connsiteY721" fmla="*/ 406744 h 755018"/>
                <a:gd name="connsiteX722" fmla="*/ 366057 w 781682"/>
                <a:gd name="connsiteY722" fmla="*/ 404202 h 755018"/>
                <a:gd name="connsiteX723" fmla="*/ 363514 w 781682"/>
                <a:gd name="connsiteY723" fmla="*/ 404202 h 755018"/>
                <a:gd name="connsiteX724" fmla="*/ 360972 w 781682"/>
                <a:gd name="connsiteY724" fmla="*/ 406744 h 755018"/>
                <a:gd name="connsiteX725" fmla="*/ 353346 w 781682"/>
                <a:gd name="connsiteY725" fmla="*/ 409286 h 755018"/>
                <a:gd name="connsiteX726" fmla="*/ 350804 w 781682"/>
                <a:gd name="connsiteY726" fmla="*/ 411828 h 755018"/>
                <a:gd name="connsiteX727" fmla="*/ 348262 w 781682"/>
                <a:gd name="connsiteY727" fmla="*/ 411828 h 755018"/>
                <a:gd name="connsiteX728" fmla="*/ 348262 w 781682"/>
                <a:gd name="connsiteY728" fmla="*/ 414370 h 755018"/>
                <a:gd name="connsiteX729" fmla="*/ 348262 w 781682"/>
                <a:gd name="connsiteY729" fmla="*/ 416913 h 755018"/>
                <a:gd name="connsiteX730" fmla="*/ 343178 w 781682"/>
                <a:gd name="connsiteY730" fmla="*/ 421996 h 755018"/>
                <a:gd name="connsiteX731" fmla="*/ 343178 w 781682"/>
                <a:gd name="connsiteY731" fmla="*/ 424539 h 755018"/>
                <a:gd name="connsiteX732" fmla="*/ 340636 w 781682"/>
                <a:gd name="connsiteY732" fmla="*/ 424539 h 755018"/>
                <a:gd name="connsiteX733" fmla="*/ 340636 w 781682"/>
                <a:gd name="connsiteY733" fmla="*/ 427081 h 755018"/>
                <a:gd name="connsiteX734" fmla="*/ 338094 w 781682"/>
                <a:gd name="connsiteY734" fmla="*/ 427081 h 755018"/>
                <a:gd name="connsiteX735" fmla="*/ 338094 w 781682"/>
                <a:gd name="connsiteY735" fmla="*/ 432166 h 755018"/>
                <a:gd name="connsiteX736" fmla="*/ 338094 w 781682"/>
                <a:gd name="connsiteY736" fmla="*/ 434707 h 755018"/>
                <a:gd name="connsiteX737" fmla="*/ 338094 w 781682"/>
                <a:gd name="connsiteY737" fmla="*/ 437250 h 755018"/>
                <a:gd name="connsiteX738" fmla="*/ 338094 w 781682"/>
                <a:gd name="connsiteY738" fmla="*/ 434707 h 755018"/>
                <a:gd name="connsiteX739" fmla="*/ 335552 w 781682"/>
                <a:gd name="connsiteY739" fmla="*/ 434707 h 755018"/>
                <a:gd name="connsiteX740" fmla="*/ 335552 w 781682"/>
                <a:gd name="connsiteY740" fmla="*/ 434707 h 755018"/>
                <a:gd name="connsiteX741" fmla="*/ 335552 w 781682"/>
                <a:gd name="connsiteY741" fmla="*/ 437250 h 755018"/>
                <a:gd name="connsiteX742" fmla="*/ 327926 w 781682"/>
                <a:gd name="connsiteY742" fmla="*/ 434707 h 755018"/>
                <a:gd name="connsiteX743" fmla="*/ 330467 w 781682"/>
                <a:gd name="connsiteY743" fmla="*/ 432166 h 755018"/>
                <a:gd name="connsiteX744" fmla="*/ 330467 w 781682"/>
                <a:gd name="connsiteY744" fmla="*/ 429623 h 755018"/>
                <a:gd name="connsiteX745" fmla="*/ 327926 w 781682"/>
                <a:gd name="connsiteY745" fmla="*/ 429623 h 755018"/>
                <a:gd name="connsiteX746" fmla="*/ 325384 w 781682"/>
                <a:gd name="connsiteY746" fmla="*/ 429623 h 755018"/>
                <a:gd name="connsiteX747" fmla="*/ 322841 w 781682"/>
                <a:gd name="connsiteY747" fmla="*/ 429623 h 755018"/>
                <a:gd name="connsiteX748" fmla="*/ 322841 w 781682"/>
                <a:gd name="connsiteY748" fmla="*/ 424539 h 755018"/>
                <a:gd name="connsiteX749" fmla="*/ 322841 w 781682"/>
                <a:gd name="connsiteY749" fmla="*/ 414370 h 755018"/>
                <a:gd name="connsiteX750" fmla="*/ 311402 w 781682"/>
                <a:gd name="connsiteY750" fmla="*/ 408015 h 755018"/>
                <a:gd name="connsiteX751" fmla="*/ 306318 w 781682"/>
                <a:gd name="connsiteY751" fmla="*/ 408015 h 755018"/>
                <a:gd name="connsiteX752" fmla="*/ 311402 w 781682"/>
                <a:gd name="connsiteY752" fmla="*/ 405473 h 755018"/>
                <a:gd name="connsiteX753" fmla="*/ 316486 w 781682"/>
                <a:gd name="connsiteY753" fmla="*/ 402930 h 755018"/>
                <a:gd name="connsiteX754" fmla="*/ 319029 w 781682"/>
                <a:gd name="connsiteY754" fmla="*/ 402930 h 755018"/>
                <a:gd name="connsiteX755" fmla="*/ 321571 w 781682"/>
                <a:gd name="connsiteY755" fmla="*/ 400389 h 755018"/>
                <a:gd name="connsiteX756" fmla="*/ 326654 w 781682"/>
                <a:gd name="connsiteY756" fmla="*/ 397846 h 755018"/>
                <a:gd name="connsiteX757" fmla="*/ 329197 w 781682"/>
                <a:gd name="connsiteY757" fmla="*/ 395304 h 755018"/>
                <a:gd name="connsiteX758" fmla="*/ 331739 w 781682"/>
                <a:gd name="connsiteY758" fmla="*/ 392762 h 755018"/>
                <a:gd name="connsiteX759" fmla="*/ 331739 w 781682"/>
                <a:gd name="connsiteY759" fmla="*/ 390220 h 755018"/>
                <a:gd name="connsiteX760" fmla="*/ 331739 w 781682"/>
                <a:gd name="connsiteY760" fmla="*/ 388949 h 755018"/>
                <a:gd name="connsiteX761" fmla="*/ 334281 w 781682"/>
                <a:gd name="connsiteY761" fmla="*/ 383864 h 755018"/>
                <a:gd name="connsiteX762" fmla="*/ 339365 w 781682"/>
                <a:gd name="connsiteY762" fmla="*/ 378780 h 755018"/>
                <a:gd name="connsiteX763" fmla="*/ 341907 w 781682"/>
                <a:gd name="connsiteY763" fmla="*/ 378780 h 755018"/>
                <a:gd name="connsiteX764" fmla="*/ 344449 w 781682"/>
                <a:gd name="connsiteY764" fmla="*/ 381323 h 755018"/>
                <a:gd name="connsiteX765" fmla="*/ 344449 w 781682"/>
                <a:gd name="connsiteY765" fmla="*/ 383864 h 755018"/>
                <a:gd name="connsiteX766" fmla="*/ 344449 w 781682"/>
                <a:gd name="connsiteY766" fmla="*/ 386407 h 755018"/>
                <a:gd name="connsiteX767" fmla="*/ 346991 w 781682"/>
                <a:gd name="connsiteY767" fmla="*/ 386407 h 755018"/>
                <a:gd name="connsiteX768" fmla="*/ 349533 w 781682"/>
                <a:gd name="connsiteY768" fmla="*/ 386407 h 755018"/>
                <a:gd name="connsiteX769" fmla="*/ 352075 w 781682"/>
                <a:gd name="connsiteY769" fmla="*/ 386407 h 755018"/>
                <a:gd name="connsiteX770" fmla="*/ 352075 w 781682"/>
                <a:gd name="connsiteY770" fmla="*/ 383864 h 755018"/>
                <a:gd name="connsiteX771" fmla="*/ 354617 w 781682"/>
                <a:gd name="connsiteY771" fmla="*/ 383864 h 755018"/>
                <a:gd name="connsiteX772" fmla="*/ 357159 w 781682"/>
                <a:gd name="connsiteY772" fmla="*/ 383864 h 755018"/>
                <a:gd name="connsiteX773" fmla="*/ 359702 w 781682"/>
                <a:gd name="connsiteY773" fmla="*/ 383864 h 755018"/>
                <a:gd name="connsiteX774" fmla="*/ 362243 w 781682"/>
                <a:gd name="connsiteY774" fmla="*/ 383864 h 755018"/>
                <a:gd name="connsiteX775" fmla="*/ 364785 w 781682"/>
                <a:gd name="connsiteY775" fmla="*/ 383864 h 755018"/>
                <a:gd name="connsiteX776" fmla="*/ 364785 w 781682"/>
                <a:gd name="connsiteY776" fmla="*/ 381323 h 755018"/>
                <a:gd name="connsiteX777" fmla="*/ 364785 w 781682"/>
                <a:gd name="connsiteY777" fmla="*/ 378780 h 755018"/>
                <a:gd name="connsiteX778" fmla="*/ 364785 w 781682"/>
                <a:gd name="connsiteY778" fmla="*/ 376238 h 755018"/>
                <a:gd name="connsiteX779" fmla="*/ 367327 w 781682"/>
                <a:gd name="connsiteY779" fmla="*/ 376238 h 755018"/>
                <a:gd name="connsiteX780" fmla="*/ 367327 w 781682"/>
                <a:gd name="connsiteY780" fmla="*/ 373696 h 755018"/>
                <a:gd name="connsiteX781" fmla="*/ 369870 w 781682"/>
                <a:gd name="connsiteY781" fmla="*/ 373696 h 755018"/>
                <a:gd name="connsiteX782" fmla="*/ 374953 w 781682"/>
                <a:gd name="connsiteY782" fmla="*/ 368612 h 755018"/>
                <a:gd name="connsiteX783" fmla="*/ 380038 w 781682"/>
                <a:gd name="connsiteY783" fmla="*/ 368612 h 755018"/>
                <a:gd name="connsiteX784" fmla="*/ 382580 w 781682"/>
                <a:gd name="connsiteY784" fmla="*/ 371153 h 755018"/>
                <a:gd name="connsiteX785" fmla="*/ 382580 w 781682"/>
                <a:gd name="connsiteY785" fmla="*/ 368612 h 755018"/>
                <a:gd name="connsiteX786" fmla="*/ 385122 w 781682"/>
                <a:gd name="connsiteY786" fmla="*/ 368612 h 755018"/>
                <a:gd name="connsiteX787" fmla="*/ 383851 w 781682"/>
                <a:gd name="connsiteY787" fmla="*/ 373696 h 755018"/>
                <a:gd name="connsiteX788" fmla="*/ 552897 w 781682"/>
                <a:gd name="connsiteY788" fmla="*/ 374967 h 755018"/>
                <a:gd name="connsiteX789" fmla="*/ 550356 w 781682"/>
                <a:gd name="connsiteY789" fmla="*/ 374967 h 755018"/>
                <a:gd name="connsiteX790" fmla="*/ 550356 w 781682"/>
                <a:gd name="connsiteY790" fmla="*/ 372425 h 755018"/>
                <a:gd name="connsiteX791" fmla="*/ 547814 w 781682"/>
                <a:gd name="connsiteY791" fmla="*/ 369883 h 755018"/>
                <a:gd name="connsiteX792" fmla="*/ 550356 w 781682"/>
                <a:gd name="connsiteY792" fmla="*/ 369883 h 755018"/>
                <a:gd name="connsiteX793" fmla="*/ 550356 w 781682"/>
                <a:gd name="connsiteY793" fmla="*/ 367340 h 755018"/>
                <a:gd name="connsiteX794" fmla="*/ 552897 w 781682"/>
                <a:gd name="connsiteY794" fmla="*/ 364798 h 755018"/>
                <a:gd name="connsiteX795" fmla="*/ 555439 w 781682"/>
                <a:gd name="connsiteY795" fmla="*/ 364798 h 755018"/>
                <a:gd name="connsiteX796" fmla="*/ 555439 w 781682"/>
                <a:gd name="connsiteY796" fmla="*/ 367340 h 755018"/>
                <a:gd name="connsiteX797" fmla="*/ 557982 w 781682"/>
                <a:gd name="connsiteY797" fmla="*/ 367340 h 755018"/>
                <a:gd name="connsiteX798" fmla="*/ 557982 w 781682"/>
                <a:gd name="connsiteY798" fmla="*/ 369883 h 755018"/>
                <a:gd name="connsiteX799" fmla="*/ 557982 w 781682"/>
                <a:gd name="connsiteY799" fmla="*/ 372425 h 755018"/>
                <a:gd name="connsiteX800" fmla="*/ 555439 w 781682"/>
                <a:gd name="connsiteY800" fmla="*/ 372425 h 755018"/>
                <a:gd name="connsiteX801" fmla="*/ 555439 w 781682"/>
                <a:gd name="connsiteY801" fmla="*/ 374967 h 755018"/>
                <a:gd name="connsiteX802" fmla="*/ 552897 w 781682"/>
                <a:gd name="connsiteY802" fmla="*/ 374967 h 755018"/>
                <a:gd name="connsiteX803" fmla="*/ 402916 w 781682"/>
                <a:gd name="connsiteY803" fmla="*/ 377509 h 755018"/>
                <a:gd name="connsiteX804" fmla="*/ 400374 w 781682"/>
                <a:gd name="connsiteY804" fmla="*/ 377509 h 755018"/>
                <a:gd name="connsiteX805" fmla="*/ 397832 w 781682"/>
                <a:gd name="connsiteY805" fmla="*/ 374967 h 755018"/>
                <a:gd name="connsiteX806" fmla="*/ 397832 w 781682"/>
                <a:gd name="connsiteY806" fmla="*/ 372425 h 755018"/>
                <a:gd name="connsiteX807" fmla="*/ 402916 w 781682"/>
                <a:gd name="connsiteY807" fmla="*/ 367340 h 755018"/>
                <a:gd name="connsiteX808" fmla="*/ 405458 w 781682"/>
                <a:gd name="connsiteY808" fmla="*/ 364798 h 755018"/>
                <a:gd name="connsiteX809" fmla="*/ 408000 w 781682"/>
                <a:gd name="connsiteY809" fmla="*/ 362257 h 755018"/>
                <a:gd name="connsiteX810" fmla="*/ 410543 w 781682"/>
                <a:gd name="connsiteY810" fmla="*/ 362257 h 755018"/>
                <a:gd name="connsiteX811" fmla="*/ 410543 w 781682"/>
                <a:gd name="connsiteY811" fmla="*/ 364798 h 755018"/>
                <a:gd name="connsiteX812" fmla="*/ 408000 w 781682"/>
                <a:gd name="connsiteY812" fmla="*/ 364798 h 755018"/>
                <a:gd name="connsiteX813" fmla="*/ 408000 w 781682"/>
                <a:gd name="connsiteY813" fmla="*/ 367340 h 755018"/>
                <a:gd name="connsiteX814" fmla="*/ 405458 w 781682"/>
                <a:gd name="connsiteY814" fmla="*/ 367340 h 755018"/>
                <a:gd name="connsiteX815" fmla="*/ 405458 w 781682"/>
                <a:gd name="connsiteY815" fmla="*/ 369883 h 755018"/>
                <a:gd name="connsiteX816" fmla="*/ 405458 w 781682"/>
                <a:gd name="connsiteY816" fmla="*/ 372425 h 755018"/>
                <a:gd name="connsiteX817" fmla="*/ 408000 w 781682"/>
                <a:gd name="connsiteY817" fmla="*/ 372425 h 755018"/>
                <a:gd name="connsiteX818" fmla="*/ 408000 w 781682"/>
                <a:gd name="connsiteY818" fmla="*/ 374967 h 755018"/>
                <a:gd name="connsiteX819" fmla="*/ 402916 w 781682"/>
                <a:gd name="connsiteY819" fmla="*/ 377509 h 755018"/>
                <a:gd name="connsiteX820" fmla="*/ 385122 w 781682"/>
                <a:gd name="connsiteY820" fmla="*/ 371153 h 755018"/>
                <a:gd name="connsiteX821" fmla="*/ 382580 w 781682"/>
                <a:gd name="connsiteY821" fmla="*/ 371153 h 755018"/>
                <a:gd name="connsiteX822" fmla="*/ 380038 w 781682"/>
                <a:gd name="connsiteY822" fmla="*/ 371153 h 755018"/>
                <a:gd name="connsiteX823" fmla="*/ 380038 w 781682"/>
                <a:gd name="connsiteY823" fmla="*/ 368612 h 755018"/>
                <a:gd name="connsiteX824" fmla="*/ 380038 w 781682"/>
                <a:gd name="connsiteY824" fmla="*/ 366070 h 755018"/>
                <a:gd name="connsiteX825" fmla="*/ 380038 w 781682"/>
                <a:gd name="connsiteY825" fmla="*/ 363527 h 755018"/>
                <a:gd name="connsiteX826" fmla="*/ 382580 w 781682"/>
                <a:gd name="connsiteY826" fmla="*/ 363527 h 755018"/>
                <a:gd name="connsiteX827" fmla="*/ 382580 w 781682"/>
                <a:gd name="connsiteY827" fmla="*/ 360985 h 755018"/>
                <a:gd name="connsiteX828" fmla="*/ 385122 w 781682"/>
                <a:gd name="connsiteY828" fmla="*/ 360985 h 755018"/>
                <a:gd name="connsiteX829" fmla="*/ 385122 w 781682"/>
                <a:gd name="connsiteY829" fmla="*/ 363527 h 755018"/>
                <a:gd name="connsiteX830" fmla="*/ 387664 w 781682"/>
                <a:gd name="connsiteY830" fmla="*/ 363527 h 755018"/>
                <a:gd name="connsiteX831" fmla="*/ 387664 w 781682"/>
                <a:gd name="connsiteY831" fmla="*/ 366070 h 755018"/>
                <a:gd name="connsiteX832" fmla="*/ 387664 w 781682"/>
                <a:gd name="connsiteY832" fmla="*/ 368612 h 755018"/>
                <a:gd name="connsiteX833" fmla="*/ 387664 w 781682"/>
                <a:gd name="connsiteY833" fmla="*/ 371153 h 755018"/>
                <a:gd name="connsiteX834" fmla="*/ 385122 w 781682"/>
                <a:gd name="connsiteY834" fmla="*/ 371153 h 755018"/>
                <a:gd name="connsiteX835" fmla="*/ 213533 w 781682"/>
                <a:gd name="connsiteY835" fmla="*/ 382593 h 755018"/>
                <a:gd name="connsiteX836" fmla="*/ 210991 w 781682"/>
                <a:gd name="connsiteY836" fmla="*/ 380051 h 755018"/>
                <a:gd name="connsiteX837" fmla="*/ 210991 w 781682"/>
                <a:gd name="connsiteY837" fmla="*/ 377509 h 755018"/>
                <a:gd name="connsiteX838" fmla="*/ 213533 w 781682"/>
                <a:gd name="connsiteY838" fmla="*/ 372425 h 755018"/>
                <a:gd name="connsiteX839" fmla="*/ 213533 w 781682"/>
                <a:gd name="connsiteY839" fmla="*/ 369883 h 755018"/>
                <a:gd name="connsiteX840" fmla="*/ 216075 w 781682"/>
                <a:gd name="connsiteY840" fmla="*/ 363527 h 755018"/>
                <a:gd name="connsiteX841" fmla="*/ 216075 w 781682"/>
                <a:gd name="connsiteY841" fmla="*/ 360985 h 755018"/>
                <a:gd name="connsiteX842" fmla="*/ 221159 w 781682"/>
                <a:gd name="connsiteY842" fmla="*/ 358443 h 755018"/>
                <a:gd name="connsiteX843" fmla="*/ 223701 w 781682"/>
                <a:gd name="connsiteY843" fmla="*/ 358443 h 755018"/>
                <a:gd name="connsiteX844" fmla="*/ 223701 w 781682"/>
                <a:gd name="connsiteY844" fmla="*/ 360985 h 755018"/>
                <a:gd name="connsiteX845" fmla="*/ 223701 w 781682"/>
                <a:gd name="connsiteY845" fmla="*/ 363527 h 755018"/>
                <a:gd name="connsiteX846" fmla="*/ 221159 w 781682"/>
                <a:gd name="connsiteY846" fmla="*/ 366070 h 755018"/>
                <a:gd name="connsiteX847" fmla="*/ 218617 w 781682"/>
                <a:gd name="connsiteY847" fmla="*/ 371153 h 755018"/>
                <a:gd name="connsiteX848" fmla="*/ 218617 w 781682"/>
                <a:gd name="connsiteY848" fmla="*/ 373696 h 755018"/>
                <a:gd name="connsiteX849" fmla="*/ 216075 w 781682"/>
                <a:gd name="connsiteY849" fmla="*/ 376238 h 755018"/>
                <a:gd name="connsiteX850" fmla="*/ 216075 w 781682"/>
                <a:gd name="connsiteY850" fmla="*/ 378780 h 755018"/>
                <a:gd name="connsiteX851" fmla="*/ 216075 w 781682"/>
                <a:gd name="connsiteY851" fmla="*/ 381323 h 755018"/>
                <a:gd name="connsiteX852" fmla="*/ 213533 w 781682"/>
                <a:gd name="connsiteY852" fmla="*/ 382593 h 755018"/>
                <a:gd name="connsiteX853" fmla="*/ 556711 w 781682"/>
                <a:gd name="connsiteY853" fmla="*/ 362257 h 755018"/>
                <a:gd name="connsiteX854" fmla="*/ 554169 w 781682"/>
                <a:gd name="connsiteY854" fmla="*/ 362257 h 755018"/>
                <a:gd name="connsiteX855" fmla="*/ 551626 w 781682"/>
                <a:gd name="connsiteY855" fmla="*/ 359714 h 755018"/>
                <a:gd name="connsiteX856" fmla="*/ 551626 w 781682"/>
                <a:gd name="connsiteY856" fmla="*/ 357172 h 755018"/>
                <a:gd name="connsiteX857" fmla="*/ 554169 w 781682"/>
                <a:gd name="connsiteY857" fmla="*/ 357172 h 755018"/>
                <a:gd name="connsiteX858" fmla="*/ 554169 w 781682"/>
                <a:gd name="connsiteY858" fmla="*/ 354630 h 755018"/>
                <a:gd name="connsiteX859" fmla="*/ 556711 w 781682"/>
                <a:gd name="connsiteY859" fmla="*/ 354630 h 755018"/>
                <a:gd name="connsiteX860" fmla="*/ 559252 w 781682"/>
                <a:gd name="connsiteY860" fmla="*/ 354630 h 755018"/>
                <a:gd name="connsiteX861" fmla="*/ 559252 w 781682"/>
                <a:gd name="connsiteY861" fmla="*/ 357172 h 755018"/>
                <a:gd name="connsiteX862" fmla="*/ 561795 w 781682"/>
                <a:gd name="connsiteY862" fmla="*/ 357172 h 755018"/>
                <a:gd name="connsiteX863" fmla="*/ 561795 w 781682"/>
                <a:gd name="connsiteY863" fmla="*/ 359714 h 755018"/>
                <a:gd name="connsiteX864" fmla="*/ 559252 w 781682"/>
                <a:gd name="connsiteY864" fmla="*/ 362257 h 755018"/>
                <a:gd name="connsiteX865" fmla="*/ 556711 w 781682"/>
                <a:gd name="connsiteY865" fmla="*/ 362257 h 755018"/>
                <a:gd name="connsiteX866" fmla="*/ 343178 w 781682"/>
                <a:gd name="connsiteY866" fmla="*/ 306329 h 755018"/>
                <a:gd name="connsiteX867" fmla="*/ 345720 w 781682"/>
                <a:gd name="connsiteY867" fmla="*/ 306329 h 755018"/>
                <a:gd name="connsiteX868" fmla="*/ 348262 w 781682"/>
                <a:gd name="connsiteY868" fmla="*/ 306329 h 755018"/>
                <a:gd name="connsiteX869" fmla="*/ 348262 w 781682"/>
                <a:gd name="connsiteY869" fmla="*/ 308871 h 755018"/>
                <a:gd name="connsiteX870" fmla="*/ 348262 w 781682"/>
                <a:gd name="connsiteY870" fmla="*/ 311414 h 755018"/>
                <a:gd name="connsiteX871" fmla="*/ 348262 w 781682"/>
                <a:gd name="connsiteY871" fmla="*/ 313955 h 755018"/>
                <a:gd name="connsiteX872" fmla="*/ 348262 w 781682"/>
                <a:gd name="connsiteY872" fmla="*/ 316497 h 755018"/>
                <a:gd name="connsiteX873" fmla="*/ 345720 w 781682"/>
                <a:gd name="connsiteY873" fmla="*/ 316497 h 755018"/>
                <a:gd name="connsiteX874" fmla="*/ 345720 w 781682"/>
                <a:gd name="connsiteY874" fmla="*/ 319040 h 755018"/>
                <a:gd name="connsiteX875" fmla="*/ 343178 w 781682"/>
                <a:gd name="connsiteY875" fmla="*/ 319040 h 755018"/>
                <a:gd name="connsiteX876" fmla="*/ 340636 w 781682"/>
                <a:gd name="connsiteY876" fmla="*/ 319040 h 755018"/>
                <a:gd name="connsiteX877" fmla="*/ 340636 w 781682"/>
                <a:gd name="connsiteY877" fmla="*/ 316497 h 755018"/>
                <a:gd name="connsiteX878" fmla="*/ 338094 w 781682"/>
                <a:gd name="connsiteY878" fmla="*/ 316497 h 755018"/>
                <a:gd name="connsiteX879" fmla="*/ 338094 w 781682"/>
                <a:gd name="connsiteY879" fmla="*/ 312684 h 755018"/>
                <a:gd name="connsiteX880" fmla="*/ 338094 w 781682"/>
                <a:gd name="connsiteY880" fmla="*/ 310142 h 755018"/>
                <a:gd name="connsiteX881" fmla="*/ 338094 w 781682"/>
                <a:gd name="connsiteY881" fmla="*/ 307600 h 755018"/>
                <a:gd name="connsiteX882" fmla="*/ 340636 w 781682"/>
                <a:gd name="connsiteY882" fmla="*/ 305058 h 755018"/>
                <a:gd name="connsiteX883" fmla="*/ 343178 w 781682"/>
                <a:gd name="connsiteY883" fmla="*/ 305058 h 755018"/>
                <a:gd name="connsiteX884" fmla="*/ 352075 w 781682"/>
                <a:gd name="connsiteY884" fmla="*/ 308871 h 755018"/>
                <a:gd name="connsiteX885" fmla="*/ 349533 w 781682"/>
                <a:gd name="connsiteY885" fmla="*/ 308871 h 755018"/>
                <a:gd name="connsiteX886" fmla="*/ 346991 w 781682"/>
                <a:gd name="connsiteY886" fmla="*/ 308871 h 755018"/>
                <a:gd name="connsiteX887" fmla="*/ 346991 w 781682"/>
                <a:gd name="connsiteY887" fmla="*/ 306329 h 755018"/>
                <a:gd name="connsiteX888" fmla="*/ 346991 w 781682"/>
                <a:gd name="connsiteY888" fmla="*/ 303787 h 755018"/>
                <a:gd name="connsiteX889" fmla="*/ 346991 w 781682"/>
                <a:gd name="connsiteY889" fmla="*/ 301244 h 755018"/>
                <a:gd name="connsiteX890" fmla="*/ 349533 w 781682"/>
                <a:gd name="connsiteY890" fmla="*/ 301244 h 755018"/>
                <a:gd name="connsiteX891" fmla="*/ 352075 w 781682"/>
                <a:gd name="connsiteY891" fmla="*/ 301244 h 755018"/>
                <a:gd name="connsiteX892" fmla="*/ 354617 w 781682"/>
                <a:gd name="connsiteY892" fmla="*/ 301244 h 755018"/>
                <a:gd name="connsiteX893" fmla="*/ 354617 w 781682"/>
                <a:gd name="connsiteY893" fmla="*/ 303787 h 755018"/>
                <a:gd name="connsiteX894" fmla="*/ 354617 w 781682"/>
                <a:gd name="connsiteY894" fmla="*/ 306329 h 755018"/>
                <a:gd name="connsiteX895" fmla="*/ 354617 w 781682"/>
                <a:gd name="connsiteY895" fmla="*/ 308871 h 755018"/>
                <a:gd name="connsiteX896" fmla="*/ 352075 w 781682"/>
                <a:gd name="connsiteY896" fmla="*/ 308871 h 755018"/>
                <a:gd name="connsiteX897" fmla="*/ 523664 w 781682"/>
                <a:gd name="connsiteY897" fmla="*/ 241504 h 755018"/>
                <a:gd name="connsiteX898" fmla="*/ 526206 w 781682"/>
                <a:gd name="connsiteY898" fmla="*/ 241504 h 755018"/>
                <a:gd name="connsiteX899" fmla="*/ 528748 w 781682"/>
                <a:gd name="connsiteY899" fmla="*/ 241504 h 755018"/>
                <a:gd name="connsiteX900" fmla="*/ 528748 w 781682"/>
                <a:gd name="connsiteY900" fmla="*/ 244046 h 755018"/>
                <a:gd name="connsiteX901" fmla="*/ 526206 w 781682"/>
                <a:gd name="connsiteY901" fmla="*/ 246588 h 755018"/>
                <a:gd name="connsiteX902" fmla="*/ 526206 w 781682"/>
                <a:gd name="connsiteY902" fmla="*/ 249131 h 755018"/>
                <a:gd name="connsiteX903" fmla="*/ 521121 w 781682"/>
                <a:gd name="connsiteY903" fmla="*/ 251673 h 755018"/>
                <a:gd name="connsiteX904" fmla="*/ 518580 w 781682"/>
                <a:gd name="connsiteY904" fmla="*/ 251673 h 755018"/>
                <a:gd name="connsiteX905" fmla="*/ 516038 w 781682"/>
                <a:gd name="connsiteY905" fmla="*/ 251673 h 755018"/>
                <a:gd name="connsiteX906" fmla="*/ 518580 w 781682"/>
                <a:gd name="connsiteY906" fmla="*/ 251673 h 755018"/>
                <a:gd name="connsiteX907" fmla="*/ 518580 w 781682"/>
                <a:gd name="connsiteY907" fmla="*/ 249131 h 755018"/>
                <a:gd name="connsiteX908" fmla="*/ 521121 w 781682"/>
                <a:gd name="connsiteY908" fmla="*/ 246588 h 755018"/>
                <a:gd name="connsiteX909" fmla="*/ 521121 w 781682"/>
                <a:gd name="connsiteY909" fmla="*/ 244046 h 755018"/>
                <a:gd name="connsiteX910" fmla="*/ 518580 w 781682"/>
                <a:gd name="connsiteY910" fmla="*/ 244046 h 755018"/>
                <a:gd name="connsiteX911" fmla="*/ 518580 w 781682"/>
                <a:gd name="connsiteY911" fmla="*/ 246588 h 755018"/>
                <a:gd name="connsiteX912" fmla="*/ 516038 w 781682"/>
                <a:gd name="connsiteY912" fmla="*/ 244046 h 755018"/>
                <a:gd name="connsiteX913" fmla="*/ 516038 w 781682"/>
                <a:gd name="connsiteY913" fmla="*/ 241504 h 755018"/>
                <a:gd name="connsiteX914" fmla="*/ 518580 w 781682"/>
                <a:gd name="connsiteY914" fmla="*/ 241504 h 755018"/>
                <a:gd name="connsiteX915" fmla="*/ 518580 w 781682"/>
                <a:gd name="connsiteY915" fmla="*/ 238962 h 755018"/>
                <a:gd name="connsiteX916" fmla="*/ 523664 w 781682"/>
                <a:gd name="connsiteY916" fmla="*/ 233877 h 755018"/>
                <a:gd name="connsiteX917" fmla="*/ 526206 w 781682"/>
                <a:gd name="connsiteY917" fmla="*/ 233877 h 755018"/>
                <a:gd name="connsiteX918" fmla="*/ 526206 w 781682"/>
                <a:gd name="connsiteY918" fmla="*/ 231335 h 755018"/>
                <a:gd name="connsiteX919" fmla="*/ 526206 w 781682"/>
                <a:gd name="connsiteY919" fmla="*/ 233877 h 755018"/>
                <a:gd name="connsiteX920" fmla="*/ 526206 w 781682"/>
                <a:gd name="connsiteY920" fmla="*/ 236420 h 755018"/>
                <a:gd name="connsiteX921" fmla="*/ 526206 w 781682"/>
                <a:gd name="connsiteY921" fmla="*/ 238962 h 755018"/>
                <a:gd name="connsiteX922" fmla="*/ 523664 w 781682"/>
                <a:gd name="connsiteY922" fmla="*/ 238962 h 755018"/>
                <a:gd name="connsiteX923" fmla="*/ 523664 w 781682"/>
                <a:gd name="connsiteY923" fmla="*/ 241504 h 755018"/>
                <a:gd name="connsiteX924" fmla="*/ 618991 w 781682"/>
                <a:gd name="connsiteY924" fmla="*/ 132191 h 755018"/>
                <a:gd name="connsiteX925" fmla="*/ 621533 w 781682"/>
                <a:gd name="connsiteY925" fmla="*/ 132191 h 755018"/>
                <a:gd name="connsiteX926" fmla="*/ 624075 w 781682"/>
                <a:gd name="connsiteY926" fmla="*/ 132191 h 755018"/>
                <a:gd name="connsiteX927" fmla="*/ 624075 w 781682"/>
                <a:gd name="connsiteY927" fmla="*/ 129649 h 755018"/>
                <a:gd name="connsiteX928" fmla="*/ 626617 w 781682"/>
                <a:gd name="connsiteY928" fmla="*/ 132191 h 755018"/>
                <a:gd name="connsiteX929" fmla="*/ 624075 w 781682"/>
                <a:gd name="connsiteY929" fmla="*/ 137276 h 755018"/>
                <a:gd name="connsiteX930" fmla="*/ 624075 w 781682"/>
                <a:gd name="connsiteY930" fmla="*/ 146174 h 755018"/>
                <a:gd name="connsiteX931" fmla="*/ 624075 w 781682"/>
                <a:gd name="connsiteY931" fmla="*/ 148715 h 755018"/>
                <a:gd name="connsiteX932" fmla="*/ 624075 w 781682"/>
                <a:gd name="connsiteY932" fmla="*/ 151258 h 755018"/>
                <a:gd name="connsiteX933" fmla="*/ 624075 w 781682"/>
                <a:gd name="connsiteY933" fmla="*/ 153800 h 755018"/>
                <a:gd name="connsiteX934" fmla="*/ 626617 w 781682"/>
                <a:gd name="connsiteY934" fmla="*/ 153800 h 755018"/>
                <a:gd name="connsiteX935" fmla="*/ 626617 w 781682"/>
                <a:gd name="connsiteY935" fmla="*/ 156342 h 755018"/>
                <a:gd name="connsiteX936" fmla="*/ 626617 w 781682"/>
                <a:gd name="connsiteY936" fmla="*/ 158884 h 755018"/>
                <a:gd name="connsiteX937" fmla="*/ 631701 w 781682"/>
                <a:gd name="connsiteY937" fmla="*/ 158884 h 755018"/>
                <a:gd name="connsiteX938" fmla="*/ 631701 w 781682"/>
                <a:gd name="connsiteY938" fmla="*/ 161426 h 755018"/>
                <a:gd name="connsiteX939" fmla="*/ 634243 w 781682"/>
                <a:gd name="connsiteY939" fmla="*/ 161426 h 755018"/>
                <a:gd name="connsiteX940" fmla="*/ 634243 w 781682"/>
                <a:gd name="connsiteY940" fmla="*/ 163968 h 755018"/>
                <a:gd name="connsiteX941" fmla="*/ 636786 w 781682"/>
                <a:gd name="connsiteY941" fmla="*/ 163968 h 755018"/>
                <a:gd name="connsiteX942" fmla="*/ 639328 w 781682"/>
                <a:gd name="connsiteY942" fmla="*/ 169053 h 755018"/>
                <a:gd name="connsiteX943" fmla="*/ 639328 w 781682"/>
                <a:gd name="connsiteY943" fmla="*/ 171595 h 755018"/>
                <a:gd name="connsiteX944" fmla="*/ 641869 w 781682"/>
                <a:gd name="connsiteY944" fmla="*/ 174137 h 755018"/>
                <a:gd name="connsiteX945" fmla="*/ 639328 w 781682"/>
                <a:gd name="connsiteY945" fmla="*/ 174137 h 755018"/>
                <a:gd name="connsiteX946" fmla="*/ 639328 w 781682"/>
                <a:gd name="connsiteY946" fmla="*/ 176679 h 755018"/>
                <a:gd name="connsiteX947" fmla="*/ 641869 w 781682"/>
                <a:gd name="connsiteY947" fmla="*/ 176679 h 755018"/>
                <a:gd name="connsiteX948" fmla="*/ 641869 w 781682"/>
                <a:gd name="connsiteY948" fmla="*/ 179221 h 755018"/>
                <a:gd name="connsiteX949" fmla="*/ 644411 w 781682"/>
                <a:gd name="connsiteY949" fmla="*/ 179221 h 755018"/>
                <a:gd name="connsiteX950" fmla="*/ 646954 w 781682"/>
                <a:gd name="connsiteY950" fmla="*/ 185577 h 755018"/>
                <a:gd name="connsiteX951" fmla="*/ 644411 w 781682"/>
                <a:gd name="connsiteY951" fmla="*/ 190661 h 755018"/>
                <a:gd name="connsiteX952" fmla="*/ 646954 w 781682"/>
                <a:gd name="connsiteY952" fmla="*/ 193203 h 755018"/>
                <a:gd name="connsiteX953" fmla="*/ 649496 w 781682"/>
                <a:gd name="connsiteY953" fmla="*/ 193203 h 755018"/>
                <a:gd name="connsiteX954" fmla="*/ 646954 w 781682"/>
                <a:gd name="connsiteY954" fmla="*/ 198287 h 755018"/>
                <a:gd name="connsiteX955" fmla="*/ 644411 w 781682"/>
                <a:gd name="connsiteY955" fmla="*/ 198287 h 755018"/>
                <a:gd name="connsiteX956" fmla="*/ 644411 w 781682"/>
                <a:gd name="connsiteY956" fmla="*/ 200830 h 755018"/>
                <a:gd name="connsiteX957" fmla="*/ 641869 w 781682"/>
                <a:gd name="connsiteY957" fmla="*/ 203372 h 755018"/>
                <a:gd name="connsiteX958" fmla="*/ 641869 w 781682"/>
                <a:gd name="connsiteY958" fmla="*/ 205914 h 755018"/>
                <a:gd name="connsiteX959" fmla="*/ 641869 w 781682"/>
                <a:gd name="connsiteY959" fmla="*/ 208456 h 755018"/>
                <a:gd name="connsiteX960" fmla="*/ 641869 w 781682"/>
                <a:gd name="connsiteY960" fmla="*/ 210998 h 755018"/>
                <a:gd name="connsiteX961" fmla="*/ 641869 w 781682"/>
                <a:gd name="connsiteY961" fmla="*/ 213541 h 755018"/>
                <a:gd name="connsiteX962" fmla="*/ 639328 w 781682"/>
                <a:gd name="connsiteY962" fmla="*/ 213541 h 755018"/>
                <a:gd name="connsiteX963" fmla="*/ 636786 w 781682"/>
                <a:gd name="connsiteY963" fmla="*/ 213541 h 755018"/>
                <a:gd name="connsiteX964" fmla="*/ 634243 w 781682"/>
                <a:gd name="connsiteY964" fmla="*/ 213541 h 755018"/>
                <a:gd name="connsiteX965" fmla="*/ 631701 w 781682"/>
                <a:gd name="connsiteY965" fmla="*/ 213541 h 755018"/>
                <a:gd name="connsiteX966" fmla="*/ 631701 w 781682"/>
                <a:gd name="connsiteY966" fmla="*/ 216083 h 755018"/>
                <a:gd name="connsiteX967" fmla="*/ 634243 w 781682"/>
                <a:gd name="connsiteY967" fmla="*/ 216083 h 755018"/>
                <a:gd name="connsiteX968" fmla="*/ 634243 w 781682"/>
                <a:gd name="connsiteY968" fmla="*/ 218624 h 755018"/>
                <a:gd name="connsiteX969" fmla="*/ 631701 w 781682"/>
                <a:gd name="connsiteY969" fmla="*/ 218624 h 755018"/>
                <a:gd name="connsiteX970" fmla="*/ 629159 w 781682"/>
                <a:gd name="connsiteY970" fmla="*/ 223709 h 755018"/>
                <a:gd name="connsiteX971" fmla="*/ 629159 w 781682"/>
                <a:gd name="connsiteY971" fmla="*/ 226251 h 755018"/>
                <a:gd name="connsiteX972" fmla="*/ 629159 w 781682"/>
                <a:gd name="connsiteY972" fmla="*/ 228794 h 755018"/>
                <a:gd name="connsiteX973" fmla="*/ 629159 w 781682"/>
                <a:gd name="connsiteY973" fmla="*/ 231335 h 755018"/>
                <a:gd name="connsiteX974" fmla="*/ 629159 w 781682"/>
                <a:gd name="connsiteY974" fmla="*/ 236420 h 755018"/>
                <a:gd name="connsiteX975" fmla="*/ 629159 w 781682"/>
                <a:gd name="connsiteY975" fmla="*/ 241504 h 755018"/>
                <a:gd name="connsiteX976" fmla="*/ 626617 w 781682"/>
                <a:gd name="connsiteY976" fmla="*/ 241504 h 755018"/>
                <a:gd name="connsiteX977" fmla="*/ 626617 w 781682"/>
                <a:gd name="connsiteY977" fmla="*/ 238962 h 755018"/>
                <a:gd name="connsiteX978" fmla="*/ 626617 w 781682"/>
                <a:gd name="connsiteY978" fmla="*/ 236420 h 755018"/>
                <a:gd name="connsiteX979" fmla="*/ 624075 w 781682"/>
                <a:gd name="connsiteY979" fmla="*/ 236420 h 755018"/>
                <a:gd name="connsiteX980" fmla="*/ 621533 w 781682"/>
                <a:gd name="connsiteY980" fmla="*/ 236420 h 755018"/>
                <a:gd name="connsiteX981" fmla="*/ 618991 w 781682"/>
                <a:gd name="connsiteY981" fmla="*/ 236420 h 755018"/>
                <a:gd name="connsiteX982" fmla="*/ 613907 w 781682"/>
                <a:gd name="connsiteY982" fmla="*/ 238962 h 755018"/>
                <a:gd name="connsiteX983" fmla="*/ 611365 w 781682"/>
                <a:gd name="connsiteY983" fmla="*/ 238962 h 755018"/>
                <a:gd name="connsiteX984" fmla="*/ 608823 w 781682"/>
                <a:gd name="connsiteY984" fmla="*/ 245317 h 755018"/>
                <a:gd name="connsiteX985" fmla="*/ 608823 w 781682"/>
                <a:gd name="connsiteY985" fmla="*/ 247860 h 755018"/>
                <a:gd name="connsiteX986" fmla="*/ 606281 w 781682"/>
                <a:gd name="connsiteY986" fmla="*/ 250401 h 755018"/>
                <a:gd name="connsiteX987" fmla="*/ 606281 w 781682"/>
                <a:gd name="connsiteY987" fmla="*/ 252944 h 755018"/>
                <a:gd name="connsiteX988" fmla="*/ 606281 w 781682"/>
                <a:gd name="connsiteY988" fmla="*/ 255486 h 755018"/>
                <a:gd name="connsiteX989" fmla="*/ 608823 w 781682"/>
                <a:gd name="connsiteY989" fmla="*/ 258028 h 755018"/>
                <a:gd name="connsiteX990" fmla="*/ 611365 w 781682"/>
                <a:gd name="connsiteY990" fmla="*/ 260570 h 755018"/>
                <a:gd name="connsiteX991" fmla="*/ 611365 w 781682"/>
                <a:gd name="connsiteY991" fmla="*/ 265654 h 755018"/>
                <a:gd name="connsiteX992" fmla="*/ 611365 w 781682"/>
                <a:gd name="connsiteY992" fmla="*/ 270739 h 755018"/>
                <a:gd name="connsiteX993" fmla="*/ 611365 w 781682"/>
                <a:gd name="connsiteY993" fmla="*/ 273281 h 755018"/>
                <a:gd name="connsiteX994" fmla="*/ 611365 w 781682"/>
                <a:gd name="connsiteY994" fmla="*/ 275823 h 755018"/>
                <a:gd name="connsiteX995" fmla="*/ 611365 w 781682"/>
                <a:gd name="connsiteY995" fmla="*/ 280907 h 755018"/>
                <a:gd name="connsiteX996" fmla="*/ 608823 w 781682"/>
                <a:gd name="connsiteY996" fmla="*/ 287263 h 755018"/>
                <a:gd name="connsiteX997" fmla="*/ 608823 w 781682"/>
                <a:gd name="connsiteY997" fmla="*/ 289805 h 755018"/>
                <a:gd name="connsiteX998" fmla="*/ 606281 w 781682"/>
                <a:gd name="connsiteY998" fmla="*/ 289805 h 755018"/>
                <a:gd name="connsiteX999" fmla="*/ 603738 w 781682"/>
                <a:gd name="connsiteY999" fmla="*/ 289805 h 755018"/>
                <a:gd name="connsiteX1000" fmla="*/ 603738 w 781682"/>
                <a:gd name="connsiteY1000" fmla="*/ 292347 h 755018"/>
                <a:gd name="connsiteX1001" fmla="*/ 601197 w 781682"/>
                <a:gd name="connsiteY1001" fmla="*/ 294889 h 755018"/>
                <a:gd name="connsiteX1002" fmla="*/ 596112 w 781682"/>
                <a:gd name="connsiteY1002" fmla="*/ 303787 h 755018"/>
                <a:gd name="connsiteX1003" fmla="*/ 596112 w 781682"/>
                <a:gd name="connsiteY1003" fmla="*/ 308871 h 755018"/>
                <a:gd name="connsiteX1004" fmla="*/ 593570 w 781682"/>
                <a:gd name="connsiteY1004" fmla="*/ 313955 h 755018"/>
                <a:gd name="connsiteX1005" fmla="*/ 593570 w 781682"/>
                <a:gd name="connsiteY1005" fmla="*/ 316497 h 755018"/>
                <a:gd name="connsiteX1006" fmla="*/ 596112 w 781682"/>
                <a:gd name="connsiteY1006" fmla="*/ 319040 h 755018"/>
                <a:gd name="connsiteX1007" fmla="*/ 596112 w 781682"/>
                <a:gd name="connsiteY1007" fmla="*/ 321582 h 755018"/>
                <a:gd name="connsiteX1008" fmla="*/ 596112 w 781682"/>
                <a:gd name="connsiteY1008" fmla="*/ 324124 h 755018"/>
                <a:gd name="connsiteX1009" fmla="*/ 601197 w 781682"/>
                <a:gd name="connsiteY1009" fmla="*/ 330480 h 755018"/>
                <a:gd name="connsiteX1010" fmla="*/ 603738 w 781682"/>
                <a:gd name="connsiteY1010" fmla="*/ 333021 h 755018"/>
                <a:gd name="connsiteX1011" fmla="*/ 603738 w 781682"/>
                <a:gd name="connsiteY1011" fmla="*/ 335563 h 755018"/>
                <a:gd name="connsiteX1012" fmla="*/ 598655 w 781682"/>
                <a:gd name="connsiteY1012" fmla="*/ 335563 h 755018"/>
                <a:gd name="connsiteX1013" fmla="*/ 596112 w 781682"/>
                <a:gd name="connsiteY1013" fmla="*/ 335563 h 755018"/>
                <a:gd name="connsiteX1014" fmla="*/ 596112 w 781682"/>
                <a:gd name="connsiteY1014" fmla="*/ 338106 h 755018"/>
                <a:gd name="connsiteX1015" fmla="*/ 593570 w 781682"/>
                <a:gd name="connsiteY1015" fmla="*/ 338106 h 755018"/>
                <a:gd name="connsiteX1016" fmla="*/ 591028 w 781682"/>
                <a:gd name="connsiteY1016" fmla="*/ 340648 h 755018"/>
                <a:gd name="connsiteX1017" fmla="*/ 591028 w 781682"/>
                <a:gd name="connsiteY1017" fmla="*/ 343190 h 755018"/>
                <a:gd name="connsiteX1018" fmla="*/ 588487 w 781682"/>
                <a:gd name="connsiteY1018" fmla="*/ 345732 h 755018"/>
                <a:gd name="connsiteX1019" fmla="*/ 588487 w 781682"/>
                <a:gd name="connsiteY1019" fmla="*/ 348274 h 755018"/>
                <a:gd name="connsiteX1020" fmla="*/ 588487 w 781682"/>
                <a:gd name="connsiteY1020" fmla="*/ 350817 h 755018"/>
                <a:gd name="connsiteX1021" fmla="*/ 588487 w 781682"/>
                <a:gd name="connsiteY1021" fmla="*/ 353359 h 755018"/>
                <a:gd name="connsiteX1022" fmla="*/ 588487 w 781682"/>
                <a:gd name="connsiteY1022" fmla="*/ 355901 h 755018"/>
                <a:gd name="connsiteX1023" fmla="*/ 585944 w 781682"/>
                <a:gd name="connsiteY1023" fmla="*/ 355901 h 755018"/>
                <a:gd name="connsiteX1024" fmla="*/ 583402 w 781682"/>
                <a:gd name="connsiteY1024" fmla="*/ 358443 h 755018"/>
                <a:gd name="connsiteX1025" fmla="*/ 578318 w 781682"/>
                <a:gd name="connsiteY1025" fmla="*/ 358443 h 755018"/>
                <a:gd name="connsiteX1026" fmla="*/ 573234 w 781682"/>
                <a:gd name="connsiteY1026" fmla="*/ 360985 h 755018"/>
                <a:gd name="connsiteX1027" fmla="*/ 573234 w 781682"/>
                <a:gd name="connsiteY1027" fmla="*/ 363527 h 755018"/>
                <a:gd name="connsiteX1028" fmla="*/ 573234 w 781682"/>
                <a:gd name="connsiteY1028" fmla="*/ 366070 h 755018"/>
                <a:gd name="connsiteX1029" fmla="*/ 570692 w 781682"/>
                <a:gd name="connsiteY1029" fmla="*/ 366070 h 755018"/>
                <a:gd name="connsiteX1030" fmla="*/ 568150 w 781682"/>
                <a:gd name="connsiteY1030" fmla="*/ 366070 h 755018"/>
                <a:gd name="connsiteX1031" fmla="*/ 565607 w 781682"/>
                <a:gd name="connsiteY1031" fmla="*/ 363527 h 755018"/>
                <a:gd name="connsiteX1032" fmla="*/ 568150 w 781682"/>
                <a:gd name="connsiteY1032" fmla="*/ 363527 h 755018"/>
                <a:gd name="connsiteX1033" fmla="*/ 570692 w 781682"/>
                <a:gd name="connsiteY1033" fmla="*/ 360985 h 755018"/>
                <a:gd name="connsiteX1034" fmla="*/ 568150 w 781682"/>
                <a:gd name="connsiteY1034" fmla="*/ 360985 h 755018"/>
                <a:gd name="connsiteX1035" fmla="*/ 568150 w 781682"/>
                <a:gd name="connsiteY1035" fmla="*/ 358443 h 755018"/>
                <a:gd name="connsiteX1036" fmla="*/ 568150 w 781682"/>
                <a:gd name="connsiteY1036" fmla="*/ 355901 h 755018"/>
                <a:gd name="connsiteX1037" fmla="*/ 568150 w 781682"/>
                <a:gd name="connsiteY1037" fmla="*/ 338106 h 755018"/>
                <a:gd name="connsiteX1038" fmla="*/ 570692 w 781682"/>
                <a:gd name="connsiteY1038" fmla="*/ 335563 h 755018"/>
                <a:gd name="connsiteX1039" fmla="*/ 573234 w 781682"/>
                <a:gd name="connsiteY1039" fmla="*/ 333021 h 755018"/>
                <a:gd name="connsiteX1040" fmla="*/ 575776 w 781682"/>
                <a:gd name="connsiteY1040" fmla="*/ 330480 h 755018"/>
                <a:gd name="connsiteX1041" fmla="*/ 578318 w 781682"/>
                <a:gd name="connsiteY1041" fmla="*/ 327937 h 755018"/>
                <a:gd name="connsiteX1042" fmla="*/ 575776 w 781682"/>
                <a:gd name="connsiteY1042" fmla="*/ 325395 h 755018"/>
                <a:gd name="connsiteX1043" fmla="*/ 573234 w 781682"/>
                <a:gd name="connsiteY1043" fmla="*/ 322853 h 755018"/>
                <a:gd name="connsiteX1044" fmla="*/ 565607 w 781682"/>
                <a:gd name="connsiteY1044" fmla="*/ 325395 h 755018"/>
                <a:gd name="connsiteX1045" fmla="*/ 565607 w 781682"/>
                <a:gd name="connsiteY1045" fmla="*/ 327937 h 755018"/>
                <a:gd name="connsiteX1046" fmla="*/ 565607 w 781682"/>
                <a:gd name="connsiteY1046" fmla="*/ 330480 h 755018"/>
                <a:gd name="connsiteX1047" fmla="*/ 563066 w 781682"/>
                <a:gd name="connsiteY1047" fmla="*/ 330480 h 755018"/>
                <a:gd name="connsiteX1048" fmla="*/ 564337 w 781682"/>
                <a:gd name="connsiteY1048" fmla="*/ 330480 h 755018"/>
                <a:gd name="connsiteX1049" fmla="*/ 564337 w 781682"/>
                <a:gd name="connsiteY1049" fmla="*/ 333021 h 755018"/>
                <a:gd name="connsiteX1050" fmla="*/ 564337 w 781682"/>
                <a:gd name="connsiteY1050" fmla="*/ 338106 h 755018"/>
                <a:gd name="connsiteX1051" fmla="*/ 566879 w 781682"/>
                <a:gd name="connsiteY1051" fmla="*/ 338106 h 755018"/>
                <a:gd name="connsiteX1052" fmla="*/ 569421 w 781682"/>
                <a:gd name="connsiteY1052" fmla="*/ 338106 h 755018"/>
                <a:gd name="connsiteX1053" fmla="*/ 569421 w 781682"/>
                <a:gd name="connsiteY1053" fmla="*/ 340648 h 755018"/>
                <a:gd name="connsiteX1054" fmla="*/ 566879 w 781682"/>
                <a:gd name="connsiteY1054" fmla="*/ 343190 h 755018"/>
                <a:gd name="connsiteX1055" fmla="*/ 564337 w 781682"/>
                <a:gd name="connsiteY1055" fmla="*/ 343190 h 755018"/>
                <a:gd name="connsiteX1056" fmla="*/ 564337 w 781682"/>
                <a:gd name="connsiteY1056" fmla="*/ 340648 h 755018"/>
                <a:gd name="connsiteX1057" fmla="*/ 561795 w 781682"/>
                <a:gd name="connsiteY1057" fmla="*/ 338106 h 755018"/>
                <a:gd name="connsiteX1058" fmla="*/ 559252 w 781682"/>
                <a:gd name="connsiteY1058" fmla="*/ 338106 h 755018"/>
                <a:gd name="connsiteX1059" fmla="*/ 556711 w 781682"/>
                <a:gd name="connsiteY1059" fmla="*/ 338106 h 755018"/>
                <a:gd name="connsiteX1060" fmla="*/ 554169 w 781682"/>
                <a:gd name="connsiteY1060" fmla="*/ 338106 h 755018"/>
                <a:gd name="connsiteX1061" fmla="*/ 551626 w 781682"/>
                <a:gd name="connsiteY1061" fmla="*/ 338106 h 755018"/>
                <a:gd name="connsiteX1062" fmla="*/ 549084 w 781682"/>
                <a:gd name="connsiteY1062" fmla="*/ 338106 h 755018"/>
                <a:gd name="connsiteX1063" fmla="*/ 549084 w 781682"/>
                <a:gd name="connsiteY1063" fmla="*/ 340648 h 755018"/>
                <a:gd name="connsiteX1064" fmla="*/ 546542 w 781682"/>
                <a:gd name="connsiteY1064" fmla="*/ 340648 h 755018"/>
                <a:gd name="connsiteX1065" fmla="*/ 546542 w 781682"/>
                <a:gd name="connsiteY1065" fmla="*/ 343190 h 755018"/>
                <a:gd name="connsiteX1066" fmla="*/ 546542 w 781682"/>
                <a:gd name="connsiteY1066" fmla="*/ 345732 h 755018"/>
                <a:gd name="connsiteX1067" fmla="*/ 544001 w 781682"/>
                <a:gd name="connsiteY1067" fmla="*/ 348274 h 755018"/>
                <a:gd name="connsiteX1068" fmla="*/ 546542 w 781682"/>
                <a:gd name="connsiteY1068" fmla="*/ 350817 h 755018"/>
                <a:gd name="connsiteX1069" fmla="*/ 546542 w 781682"/>
                <a:gd name="connsiteY1069" fmla="*/ 353359 h 755018"/>
                <a:gd name="connsiteX1070" fmla="*/ 544001 w 781682"/>
                <a:gd name="connsiteY1070" fmla="*/ 358443 h 755018"/>
                <a:gd name="connsiteX1071" fmla="*/ 541458 w 781682"/>
                <a:gd name="connsiteY1071" fmla="*/ 363527 h 755018"/>
                <a:gd name="connsiteX1072" fmla="*/ 538916 w 781682"/>
                <a:gd name="connsiteY1072" fmla="*/ 363527 h 755018"/>
                <a:gd name="connsiteX1073" fmla="*/ 536374 w 781682"/>
                <a:gd name="connsiteY1073" fmla="*/ 366070 h 755018"/>
                <a:gd name="connsiteX1074" fmla="*/ 533832 w 781682"/>
                <a:gd name="connsiteY1074" fmla="*/ 360985 h 755018"/>
                <a:gd name="connsiteX1075" fmla="*/ 533832 w 781682"/>
                <a:gd name="connsiteY1075" fmla="*/ 358443 h 755018"/>
                <a:gd name="connsiteX1076" fmla="*/ 533832 w 781682"/>
                <a:gd name="connsiteY1076" fmla="*/ 355901 h 755018"/>
                <a:gd name="connsiteX1077" fmla="*/ 533832 w 781682"/>
                <a:gd name="connsiteY1077" fmla="*/ 353359 h 755018"/>
                <a:gd name="connsiteX1078" fmla="*/ 533832 w 781682"/>
                <a:gd name="connsiteY1078" fmla="*/ 350817 h 755018"/>
                <a:gd name="connsiteX1079" fmla="*/ 533832 w 781682"/>
                <a:gd name="connsiteY1079" fmla="*/ 348274 h 755018"/>
                <a:gd name="connsiteX1080" fmla="*/ 536374 w 781682"/>
                <a:gd name="connsiteY1080" fmla="*/ 348274 h 755018"/>
                <a:gd name="connsiteX1081" fmla="*/ 538916 w 781682"/>
                <a:gd name="connsiteY1081" fmla="*/ 348274 h 755018"/>
                <a:gd name="connsiteX1082" fmla="*/ 536374 w 781682"/>
                <a:gd name="connsiteY1082" fmla="*/ 345732 h 755018"/>
                <a:gd name="connsiteX1083" fmla="*/ 533832 w 781682"/>
                <a:gd name="connsiteY1083" fmla="*/ 345732 h 755018"/>
                <a:gd name="connsiteX1084" fmla="*/ 533832 w 781682"/>
                <a:gd name="connsiteY1084" fmla="*/ 343190 h 755018"/>
                <a:gd name="connsiteX1085" fmla="*/ 531290 w 781682"/>
                <a:gd name="connsiteY1085" fmla="*/ 343190 h 755018"/>
                <a:gd name="connsiteX1086" fmla="*/ 531290 w 781682"/>
                <a:gd name="connsiteY1086" fmla="*/ 345732 h 755018"/>
                <a:gd name="connsiteX1087" fmla="*/ 526206 w 781682"/>
                <a:gd name="connsiteY1087" fmla="*/ 345732 h 755018"/>
                <a:gd name="connsiteX1088" fmla="*/ 518580 w 781682"/>
                <a:gd name="connsiteY1088" fmla="*/ 354630 h 755018"/>
                <a:gd name="connsiteX1089" fmla="*/ 513496 w 781682"/>
                <a:gd name="connsiteY1089" fmla="*/ 359714 h 755018"/>
                <a:gd name="connsiteX1090" fmla="*/ 513496 w 781682"/>
                <a:gd name="connsiteY1090" fmla="*/ 362257 h 755018"/>
                <a:gd name="connsiteX1091" fmla="*/ 513496 w 781682"/>
                <a:gd name="connsiteY1091" fmla="*/ 364798 h 755018"/>
                <a:gd name="connsiteX1092" fmla="*/ 510953 w 781682"/>
                <a:gd name="connsiteY1092" fmla="*/ 364798 h 755018"/>
                <a:gd name="connsiteX1093" fmla="*/ 508411 w 781682"/>
                <a:gd name="connsiteY1093" fmla="*/ 362257 h 755018"/>
                <a:gd name="connsiteX1094" fmla="*/ 505870 w 781682"/>
                <a:gd name="connsiteY1094" fmla="*/ 362257 h 755018"/>
                <a:gd name="connsiteX1095" fmla="*/ 503328 w 781682"/>
                <a:gd name="connsiteY1095" fmla="*/ 362257 h 755018"/>
                <a:gd name="connsiteX1096" fmla="*/ 500785 w 781682"/>
                <a:gd name="connsiteY1096" fmla="*/ 362257 h 755018"/>
                <a:gd name="connsiteX1097" fmla="*/ 498243 w 781682"/>
                <a:gd name="connsiteY1097" fmla="*/ 362257 h 755018"/>
                <a:gd name="connsiteX1098" fmla="*/ 493159 w 781682"/>
                <a:gd name="connsiteY1098" fmla="*/ 362257 h 755018"/>
                <a:gd name="connsiteX1099" fmla="*/ 490617 w 781682"/>
                <a:gd name="connsiteY1099" fmla="*/ 362257 h 755018"/>
                <a:gd name="connsiteX1100" fmla="*/ 488075 w 781682"/>
                <a:gd name="connsiteY1100" fmla="*/ 362257 h 755018"/>
                <a:gd name="connsiteX1101" fmla="*/ 485533 w 781682"/>
                <a:gd name="connsiteY1101" fmla="*/ 362257 h 755018"/>
                <a:gd name="connsiteX1102" fmla="*/ 488075 w 781682"/>
                <a:gd name="connsiteY1102" fmla="*/ 362257 h 755018"/>
                <a:gd name="connsiteX1103" fmla="*/ 485533 w 781682"/>
                <a:gd name="connsiteY1103" fmla="*/ 362257 h 755018"/>
                <a:gd name="connsiteX1104" fmla="*/ 482991 w 781682"/>
                <a:gd name="connsiteY1104" fmla="*/ 362257 h 755018"/>
                <a:gd name="connsiteX1105" fmla="*/ 480449 w 781682"/>
                <a:gd name="connsiteY1105" fmla="*/ 364798 h 755018"/>
                <a:gd name="connsiteX1106" fmla="*/ 475365 w 781682"/>
                <a:gd name="connsiteY1106" fmla="*/ 364798 h 755018"/>
                <a:gd name="connsiteX1107" fmla="*/ 477907 w 781682"/>
                <a:gd name="connsiteY1107" fmla="*/ 362257 h 755018"/>
                <a:gd name="connsiteX1108" fmla="*/ 480449 w 781682"/>
                <a:gd name="connsiteY1108" fmla="*/ 362257 h 755018"/>
                <a:gd name="connsiteX1109" fmla="*/ 482991 w 781682"/>
                <a:gd name="connsiteY1109" fmla="*/ 362257 h 755018"/>
                <a:gd name="connsiteX1110" fmla="*/ 488075 w 781682"/>
                <a:gd name="connsiteY1110" fmla="*/ 359714 h 755018"/>
                <a:gd name="connsiteX1111" fmla="*/ 488075 w 781682"/>
                <a:gd name="connsiteY1111" fmla="*/ 357172 h 755018"/>
                <a:gd name="connsiteX1112" fmla="*/ 485533 w 781682"/>
                <a:gd name="connsiteY1112" fmla="*/ 357172 h 755018"/>
                <a:gd name="connsiteX1113" fmla="*/ 485533 w 781682"/>
                <a:gd name="connsiteY1113" fmla="*/ 354630 h 755018"/>
                <a:gd name="connsiteX1114" fmla="*/ 482991 w 781682"/>
                <a:gd name="connsiteY1114" fmla="*/ 357172 h 755018"/>
                <a:gd name="connsiteX1115" fmla="*/ 480449 w 781682"/>
                <a:gd name="connsiteY1115" fmla="*/ 357172 h 755018"/>
                <a:gd name="connsiteX1116" fmla="*/ 477907 w 781682"/>
                <a:gd name="connsiteY1116" fmla="*/ 357172 h 755018"/>
                <a:gd name="connsiteX1117" fmla="*/ 475365 w 781682"/>
                <a:gd name="connsiteY1117" fmla="*/ 357172 h 755018"/>
                <a:gd name="connsiteX1118" fmla="*/ 475365 w 781682"/>
                <a:gd name="connsiteY1118" fmla="*/ 354630 h 755018"/>
                <a:gd name="connsiteX1119" fmla="*/ 475365 w 781682"/>
                <a:gd name="connsiteY1119" fmla="*/ 352087 h 755018"/>
                <a:gd name="connsiteX1120" fmla="*/ 472823 w 781682"/>
                <a:gd name="connsiteY1120" fmla="*/ 352087 h 755018"/>
                <a:gd name="connsiteX1121" fmla="*/ 472823 w 781682"/>
                <a:gd name="connsiteY1121" fmla="*/ 354630 h 755018"/>
                <a:gd name="connsiteX1122" fmla="*/ 472823 w 781682"/>
                <a:gd name="connsiteY1122" fmla="*/ 357172 h 755018"/>
                <a:gd name="connsiteX1123" fmla="*/ 472823 w 781682"/>
                <a:gd name="connsiteY1123" fmla="*/ 359714 h 755018"/>
                <a:gd name="connsiteX1124" fmla="*/ 475365 w 781682"/>
                <a:gd name="connsiteY1124" fmla="*/ 359714 h 755018"/>
                <a:gd name="connsiteX1125" fmla="*/ 472823 w 781682"/>
                <a:gd name="connsiteY1125" fmla="*/ 359714 h 755018"/>
                <a:gd name="connsiteX1126" fmla="*/ 470280 w 781682"/>
                <a:gd name="connsiteY1126" fmla="*/ 359714 h 755018"/>
                <a:gd name="connsiteX1127" fmla="*/ 470280 w 781682"/>
                <a:gd name="connsiteY1127" fmla="*/ 357172 h 755018"/>
                <a:gd name="connsiteX1128" fmla="*/ 467739 w 781682"/>
                <a:gd name="connsiteY1128" fmla="*/ 352087 h 755018"/>
                <a:gd name="connsiteX1129" fmla="*/ 467739 w 781682"/>
                <a:gd name="connsiteY1129" fmla="*/ 349546 h 755018"/>
                <a:gd name="connsiteX1130" fmla="*/ 470280 w 781682"/>
                <a:gd name="connsiteY1130" fmla="*/ 349546 h 755018"/>
                <a:gd name="connsiteX1131" fmla="*/ 470280 w 781682"/>
                <a:gd name="connsiteY1131" fmla="*/ 347003 h 755018"/>
                <a:gd name="connsiteX1132" fmla="*/ 472823 w 781682"/>
                <a:gd name="connsiteY1132" fmla="*/ 347003 h 755018"/>
                <a:gd name="connsiteX1133" fmla="*/ 470280 w 781682"/>
                <a:gd name="connsiteY1133" fmla="*/ 344461 h 755018"/>
                <a:gd name="connsiteX1134" fmla="*/ 467739 w 781682"/>
                <a:gd name="connsiteY1134" fmla="*/ 344461 h 755018"/>
                <a:gd name="connsiteX1135" fmla="*/ 465197 w 781682"/>
                <a:gd name="connsiteY1135" fmla="*/ 347003 h 755018"/>
                <a:gd name="connsiteX1136" fmla="*/ 462655 w 781682"/>
                <a:gd name="connsiteY1136" fmla="*/ 349546 h 755018"/>
                <a:gd name="connsiteX1137" fmla="*/ 462655 w 781682"/>
                <a:gd name="connsiteY1137" fmla="*/ 352087 h 755018"/>
                <a:gd name="connsiteX1138" fmla="*/ 462655 w 781682"/>
                <a:gd name="connsiteY1138" fmla="*/ 354630 h 755018"/>
                <a:gd name="connsiteX1139" fmla="*/ 460112 w 781682"/>
                <a:gd name="connsiteY1139" fmla="*/ 354630 h 755018"/>
                <a:gd name="connsiteX1140" fmla="*/ 460112 w 781682"/>
                <a:gd name="connsiteY1140" fmla="*/ 357172 h 755018"/>
                <a:gd name="connsiteX1141" fmla="*/ 457570 w 781682"/>
                <a:gd name="connsiteY1141" fmla="*/ 357172 h 755018"/>
                <a:gd name="connsiteX1142" fmla="*/ 457570 w 781682"/>
                <a:gd name="connsiteY1142" fmla="*/ 359714 h 755018"/>
                <a:gd name="connsiteX1143" fmla="*/ 457570 w 781682"/>
                <a:gd name="connsiteY1143" fmla="*/ 364798 h 755018"/>
                <a:gd name="connsiteX1144" fmla="*/ 460112 w 781682"/>
                <a:gd name="connsiteY1144" fmla="*/ 364798 h 755018"/>
                <a:gd name="connsiteX1145" fmla="*/ 462655 w 781682"/>
                <a:gd name="connsiteY1145" fmla="*/ 364798 h 755018"/>
                <a:gd name="connsiteX1146" fmla="*/ 465197 w 781682"/>
                <a:gd name="connsiteY1146" fmla="*/ 364798 h 755018"/>
                <a:gd name="connsiteX1147" fmla="*/ 467739 w 781682"/>
                <a:gd name="connsiteY1147" fmla="*/ 367340 h 755018"/>
                <a:gd name="connsiteX1148" fmla="*/ 470280 w 781682"/>
                <a:gd name="connsiteY1148" fmla="*/ 367340 h 755018"/>
                <a:gd name="connsiteX1149" fmla="*/ 470280 w 781682"/>
                <a:gd name="connsiteY1149" fmla="*/ 369883 h 755018"/>
                <a:gd name="connsiteX1150" fmla="*/ 472823 w 781682"/>
                <a:gd name="connsiteY1150" fmla="*/ 369883 h 755018"/>
                <a:gd name="connsiteX1151" fmla="*/ 472823 w 781682"/>
                <a:gd name="connsiteY1151" fmla="*/ 372425 h 755018"/>
                <a:gd name="connsiteX1152" fmla="*/ 472823 w 781682"/>
                <a:gd name="connsiteY1152" fmla="*/ 377509 h 755018"/>
                <a:gd name="connsiteX1153" fmla="*/ 470280 w 781682"/>
                <a:gd name="connsiteY1153" fmla="*/ 377509 h 755018"/>
                <a:gd name="connsiteX1154" fmla="*/ 467739 w 781682"/>
                <a:gd name="connsiteY1154" fmla="*/ 377509 h 755018"/>
                <a:gd name="connsiteX1155" fmla="*/ 467739 w 781682"/>
                <a:gd name="connsiteY1155" fmla="*/ 374967 h 755018"/>
                <a:gd name="connsiteX1156" fmla="*/ 462655 w 781682"/>
                <a:gd name="connsiteY1156" fmla="*/ 374967 h 755018"/>
                <a:gd name="connsiteX1157" fmla="*/ 460112 w 781682"/>
                <a:gd name="connsiteY1157" fmla="*/ 377509 h 755018"/>
                <a:gd name="connsiteX1158" fmla="*/ 457570 w 781682"/>
                <a:gd name="connsiteY1158" fmla="*/ 377509 h 755018"/>
                <a:gd name="connsiteX1159" fmla="*/ 452486 w 781682"/>
                <a:gd name="connsiteY1159" fmla="*/ 380051 h 755018"/>
                <a:gd name="connsiteX1160" fmla="*/ 449944 w 781682"/>
                <a:gd name="connsiteY1160" fmla="*/ 380051 h 755018"/>
                <a:gd name="connsiteX1161" fmla="*/ 449944 w 781682"/>
                <a:gd name="connsiteY1161" fmla="*/ 382593 h 755018"/>
                <a:gd name="connsiteX1162" fmla="*/ 449944 w 781682"/>
                <a:gd name="connsiteY1162" fmla="*/ 385136 h 755018"/>
                <a:gd name="connsiteX1163" fmla="*/ 449944 w 781682"/>
                <a:gd name="connsiteY1163" fmla="*/ 387678 h 755018"/>
                <a:gd name="connsiteX1164" fmla="*/ 447402 w 781682"/>
                <a:gd name="connsiteY1164" fmla="*/ 390220 h 755018"/>
                <a:gd name="connsiteX1165" fmla="*/ 444860 w 781682"/>
                <a:gd name="connsiteY1165" fmla="*/ 390220 h 755018"/>
                <a:gd name="connsiteX1166" fmla="*/ 444860 w 781682"/>
                <a:gd name="connsiteY1166" fmla="*/ 392762 h 755018"/>
                <a:gd name="connsiteX1167" fmla="*/ 442318 w 781682"/>
                <a:gd name="connsiteY1167" fmla="*/ 392762 h 755018"/>
                <a:gd name="connsiteX1168" fmla="*/ 442318 w 781682"/>
                <a:gd name="connsiteY1168" fmla="*/ 395304 h 755018"/>
                <a:gd name="connsiteX1169" fmla="*/ 439776 w 781682"/>
                <a:gd name="connsiteY1169" fmla="*/ 395304 h 755018"/>
                <a:gd name="connsiteX1170" fmla="*/ 439776 w 781682"/>
                <a:gd name="connsiteY1170" fmla="*/ 397846 h 755018"/>
                <a:gd name="connsiteX1171" fmla="*/ 439776 w 781682"/>
                <a:gd name="connsiteY1171" fmla="*/ 400389 h 755018"/>
                <a:gd name="connsiteX1172" fmla="*/ 437234 w 781682"/>
                <a:gd name="connsiteY1172" fmla="*/ 402930 h 755018"/>
                <a:gd name="connsiteX1173" fmla="*/ 437234 w 781682"/>
                <a:gd name="connsiteY1173" fmla="*/ 405473 h 755018"/>
                <a:gd name="connsiteX1174" fmla="*/ 434692 w 781682"/>
                <a:gd name="connsiteY1174" fmla="*/ 405473 h 755018"/>
                <a:gd name="connsiteX1175" fmla="*/ 432150 w 781682"/>
                <a:gd name="connsiteY1175" fmla="*/ 408015 h 755018"/>
                <a:gd name="connsiteX1176" fmla="*/ 424524 w 781682"/>
                <a:gd name="connsiteY1176" fmla="*/ 408015 h 755018"/>
                <a:gd name="connsiteX1177" fmla="*/ 421981 w 781682"/>
                <a:gd name="connsiteY1177" fmla="*/ 405473 h 755018"/>
                <a:gd name="connsiteX1178" fmla="*/ 419439 w 781682"/>
                <a:gd name="connsiteY1178" fmla="*/ 405473 h 755018"/>
                <a:gd name="connsiteX1179" fmla="*/ 416898 w 781682"/>
                <a:gd name="connsiteY1179" fmla="*/ 405473 h 755018"/>
                <a:gd name="connsiteX1180" fmla="*/ 416898 w 781682"/>
                <a:gd name="connsiteY1180" fmla="*/ 402930 h 755018"/>
                <a:gd name="connsiteX1181" fmla="*/ 414356 w 781682"/>
                <a:gd name="connsiteY1181" fmla="*/ 400389 h 755018"/>
                <a:gd name="connsiteX1182" fmla="*/ 416898 w 781682"/>
                <a:gd name="connsiteY1182" fmla="*/ 400389 h 755018"/>
                <a:gd name="connsiteX1183" fmla="*/ 416898 w 781682"/>
                <a:gd name="connsiteY1183" fmla="*/ 397846 h 755018"/>
                <a:gd name="connsiteX1184" fmla="*/ 414356 w 781682"/>
                <a:gd name="connsiteY1184" fmla="*/ 397846 h 755018"/>
                <a:gd name="connsiteX1185" fmla="*/ 409271 w 781682"/>
                <a:gd name="connsiteY1185" fmla="*/ 395304 h 755018"/>
                <a:gd name="connsiteX1186" fmla="*/ 411813 w 781682"/>
                <a:gd name="connsiteY1186" fmla="*/ 388949 h 755018"/>
                <a:gd name="connsiteX1187" fmla="*/ 411813 w 781682"/>
                <a:gd name="connsiteY1187" fmla="*/ 383864 h 755018"/>
                <a:gd name="connsiteX1188" fmla="*/ 411813 w 781682"/>
                <a:gd name="connsiteY1188" fmla="*/ 381323 h 755018"/>
                <a:gd name="connsiteX1189" fmla="*/ 414356 w 781682"/>
                <a:gd name="connsiteY1189" fmla="*/ 378780 h 755018"/>
                <a:gd name="connsiteX1190" fmla="*/ 414356 w 781682"/>
                <a:gd name="connsiteY1190" fmla="*/ 376238 h 755018"/>
                <a:gd name="connsiteX1191" fmla="*/ 411813 w 781682"/>
                <a:gd name="connsiteY1191" fmla="*/ 373696 h 755018"/>
                <a:gd name="connsiteX1192" fmla="*/ 414356 w 781682"/>
                <a:gd name="connsiteY1192" fmla="*/ 371153 h 755018"/>
                <a:gd name="connsiteX1193" fmla="*/ 416898 w 781682"/>
                <a:gd name="connsiteY1193" fmla="*/ 368612 h 755018"/>
                <a:gd name="connsiteX1194" fmla="*/ 419439 w 781682"/>
                <a:gd name="connsiteY1194" fmla="*/ 368612 h 755018"/>
                <a:gd name="connsiteX1195" fmla="*/ 421981 w 781682"/>
                <a:gd name="connsiteY1195" fmla="*/ 366070 h 755018"/>
                <a:gd name="connsiteX1196" fmla="*/ 424524 w 781682"/>
                <a:gd name="connsiteY1196" fmla="*/ 363527 h 755018"/>
                <a:gd name="connsiteX1197" fmla="*/ 424524 w 781682"/>
                <a:gd name="connsiteY1197" fmla="*/ 363527 h 755018"/>
                <a:gd name="connsiteX1198" fmla="*/ 424524 w 781682"/>
                <a:gd name="connsiteY1198" fmla="*/ 360985 h 755018"/>
                <a:gd name="connsiteX1199" fmla="*/ 424524 w 781682"/>
                <a:gd name="connsiteY1199" fmla="*/ 358443 h 755018"/>
                <a:gd name="connsiteX1200" fmla="*/ 419439 w 781682"/>
                <a:gd name="connsiteY1200" fmla="*/ 358443 h 755018"/>
                <a:gd name="connsiteX1201" fmla="*/ 416898 w 781682"/>
                <a:gd name="connsiteY1201" fmla="*/ 358443 h 755018"/>
                <a:gd name="connsiteX1202" fmla="*/ 414356 w 781682"/>
                <a:gd name="connsiteY1202" fmla="*/ 358443 h 755018"/>
                <a:gd name="connsiteX1203" fmla="*/ 414356 w 781682"/>
                <a:gd name="connsiteY1203" fmla="*/ 360985 h 755018"/>
                <a:gd name="connsiteX1204" fmla="*/ 411813 w 781682"/>
                <a:gd name="connsiteY1204" fmla="*/ 360985 h 755018"/>
                <a:gd name="connsiteX1205" fmla="*/ 409271 w 781682"/>
                <a:gd name="connsiteY1205" fmla="*/ 360985 h 755018"/>
                <a:gd name="connsiteX1206" fmla="*/ 406729 w 781682"/>
                <a:gd name="connsiteY1206" fmla="*/ 360985 h 755018"/>
                <a:gd name="connsiteX1207" fmla="*/ 404188 w 781682"/>
                <a:gd name="connsiteY1207" fmla="*/ 360985 h 755018"/>
                <a:gd name="connsiteX1208" fmla="*/ 404188 w 781682"/>
                <a:gd name="connsiteY1208" fmla="*/ 358443 h 755018"/>
                <a:gd name="connsiteX1209" fmla="*/ 399103 w 781682"/>
                <a:gd name="connsiteY1209" fmla="*/ 355901 h 755018"/>
                <a:gd name="connsiteX1210" fmla="*/ 396561 w 781682"/>
                <a:gd name="connsiteY1210" fmla="*/ 355901 h 755018"/>
                <a:gd name="connsiteX1211" fmla="*/ 391477 w 781682"/>
                <a:gd name="connsiteY1211" fmla="*/ 355901 h 755018"/>
                <a:gd name="connsiteX1212" fmla="*/ 386393 w 781682"/>
                <a:gd name="connsiteY1212" fmla="*/ 358443 h 755018"/>
                <a:gd name="connsiteX1213" fmla="*/ 383851 w 781682"/>
                <a:gd name="connsiteY1213" fmla="*/ 358443 h 755018"/>
                <a:gd name="connsiteX1214" fmla="*/ 381308 w 781682"/>
                <a:gd name="connsiteY1214" fmla="*/ 358443 h 755018"/>
                <a:gd name="connsiteX1215" fmla="*/ 378767 w 781682"/>
                <a:gd name="connsiteY1215" fmla="*/ 360985 h 755018"/>
                <a:gd name="connsiteX1216" fmla="*/ 376225 w 781682"/>
                <a:gd name="connsiteY1216" fmla="*/ 363527 h 755018"/>
                <a:gd name="connsiteX1217" fmla="*/ 373683 w 781682"/>
                <a:gd name="connsiteY1217" fmla="*/ 363527 h 755018"/>
                <a:gd name="connsiteX1218" fmla="*/ 373683 w 781682"/>
                <a:gd name="connsiteY1218" fmla="*/ 360985 h 755018"/>
                <a:gd name="connsiteX1219" fmla="*/ 373683 w 781682"/>
                <a:gd name="connsiteY1219" fmla="*/ 360985 h 755018"/>
                <a:gd name="connsiteX1220" fmla="*/ 373683 w 781682"/>
                <a:gd name="connsiteY1220" fmla="*/ 363527 h 755018"/>
                <a:gd name="connsiteX1221" fmla="*/ 371140 w 781682"/>
                <a:gd name="connsiteY1221" fmla="*/ 363527 h 755018"/>
                <a:gd name="connsiteX1222" fmla="*/ 373683 w 781682"/>
                <a:gd name="connsiteY1222" fmla="*/ 363527 h 755018"/>
                <a:gd name="connsiteX1223" fmla="*/ 376225 w 781682"/>
                <a:gd name="connsiteY1223" fmla="*/ 363527 h 755018"/>
                <a:gd name="connsiteX1224" fmla="*/ 376225 w 781682"/>
                <a:gd name="connsiteY1224" fmla="*/ 366070 h 755018"/>
                <a:gd name="connsiteX1225" fmla="*/ 373683 w 781682"/>
                <a:gd name="connsiteY1225" fmla="*/ 368612 h 755018"/>
                <a:gd name="connsiteX1226" fmla="*/ 371140 w 781682"/>
                <a:gd name="connsiteY1226" fmla="*/ 368612 h 755018"/>
                <a:gd name="connsiteX1227" fmla="*/ 368598 w 781682"/>
                <a:gd name="connsiteY1227" fmla="*/ 368612 h 755018"/>
                <a:gd name="connsiteX1228" fmla="*/ 366057 w 781682"/>
                <a:gd name="connsiteY1228" fmla="*/ 366070 h 755018"/>
                <a:gd name="connsiteX1229" fmla="*/ 363514 w 781682"/>
                <a:gd name="connsiteY1229" fmla="*/ 366070 h 755018"/>
                <a:gd name="connsiteX1230" fmla="*/ 355888 w 781682"/>
                <a:gd name="connsiteY1230" fmla="*/ 368612 h 755018"/>
                <a:gd name="connsiteX1231" fmla="*/ 350804 w 781682"/>
                <a:gd name="connsiteY1231" fmla="*/ 373696 h 755018"/>
                <a:gd name="connsiteX1232" fmla="*/ 350804 w 781682"/>
                <a:gd name="connsiteY1232" fmla="*/ 371153 h 755018"/>
                <a:gd name="connsiteX1233" fmla="*/ 348262 w 781682"/>
                <a:gd name="connsiteY1233" fmla="*/ 368612 h 755018"/>
                <a:gd name="connsiteX1234" fmla="*/ 348262 w 781682"/>
                <a:gd name="connsiteY1234" fmla="*/ 371153 h 755018"/>
                <a:gd name="connsiteX1235" fmla="*/ 345720 w 781682"/>
                <a:gd name="connsiteY1235" fmla="*/ 371153 h 755018"/>
                <a:gd name="connsiteX1236" fmla="*/ 345720 w 781682"/>
                <a:gd name="connsiteY1236" fmla="*/ 373696 h 755018"/>
                <a:gd name="connsiteX1237" fmla="*/ 345720 w 781682"/>
                <a:gd name="connsiteY1237" fmla="*/ 376238 h 755018"/>
                <a:gd name="connsiteX1238" fmla="*/ 343178 w 781682"/>
                <a:gd name="connsiteY1238" fmla="*/ 376238 h 755018"/>
                <a:gd name="connsiteX1239" fmla="*/ 343178 w 781682"/>
                <a:gd name="connsiteY1239" fmla="*/ 378780 h 755018"/>
                <a:gd name="connsiteX1240" fmla="*/ 340636 w 781682"/>
                <a:gd name="connsiteY1240" fmla="*/ 378780 h 755018"/>
                <a:gd name="connsiteX1241" fmla="*/ 338094 w 781682"/>
                <a:gd name="connsiteY1241" fmla="*/ 378780 h 755018"/>
                <a:gd name="connsiteX1242" fmla="*/ 335552 w 781682"/>
                <a:gd name="connsiteY1242" fmla="*/ 378780 h 755018"/>
                <a:gd name="connsiteX1243" fmla="*/ 335552 w 781682"/>
                <a:gd name="connsiteY1243" fmla="*/ 376238 h 755018"/>
                <a:gd name="connsiteX1244" fmla="*/ 335552 w 781682"/>
                <a:gd name="connsiteY1244" fmla="*/ 373696 h 755018"/>
                <a:gd name="connsiteX1245" fmla="*/ 335552 w 781682"/>
                <a:gd name="connsiteY1245" fmla="*/ 373696 h 755018"/>
                <a:gd name="connsiteX1246" fmla="*/ 333010 w 781682"/>
                <a:gd name="connsiteY1246" fmla="*/ 376238 h 755018"/>
                <a:gd name="connsiteX1247" fmla="*/ 330467 w 781682"/>
                <a:gd name="connsiteY1247" fmla="*/ 378780 h 755018"/>
                <a:gd name="connsiteX1248" fmla="*/ 327926 w 781682"/>
                <a:gd name="connsiteY1248" fmla="*/ 378780 h 755018"/>
                <a:gd name="connsiteX1249" fmla="*/ 327926 w 781682"/>
                <a:gd name="connsiteY1249" fmla="*/ 381323 h 755018"/>
                <a:gd name="connsiteX1250" fmla="*/ 327926 w 781682"/>
                <a:gd name="connsiteY1250" fmla="*/ 383864 h 755018"/>
                <a:gd name="connsiteX1251" fmla="*/ 325384 w 781682"/>
                <a:gd name="connsiteY1251" fmla="*/ 383864 h 755018"/>
                <a:gd name="connsiteX1252" fmla="*/ 322841 w 781682"/>
                <a:gd name="connsiteY1252" fmla="*/ 383864 h 755018"/>
                <a:gd name="connsiteX1253" fmla="*/ 320299 w 781682"/>
                <a:gd name="connsiteY1253" fmla="*/ 383864 h 755018"/>
                <a:gd name="connsiteX1254" fmla="*/ 320299 w 781682"/>
                <a:gd name="connsiteY1254" fmla="*/ 381323 h 755018"/>
                <a:gd name="connsiteX1255" fmla="*/ 317757 w 781682"/>
                <a:gd name="connsiteY1255" fmla="*/ 381323 h 755018"/>
                <a:gd name="connsiteX1256" fmla="*/ 317757 w 781682"/>
                <a:gd name="connsiteY1256" fmla="*/ 378780 h 755018"/>
                <a:gd name="connsiteX1257" fmla="*/ 315216 w 781682"/>
                <a:gd name="connsiteY1257" fmla="*/ 373696 h 755018"/>
                <a:gd name="connsiteX1258" fmla="*/ 312673 w 781682"/>
                <a:gd name="connsiteY1258" fmla="*/ 376238 h 755018"/>
                <a:gd name="connsiteX1259" fmla="*/ 312673 w 781682"/>
                <a:gd name="connsiteY1259" fmla="*/ 378780 h 755018"/>
                <a:gd name="connsiteX1260" fmla="*/ 315216 w 781682"/>
                <a:gd name="connsiteY1260" fmla="*/ 378780 h 755018"/>
                <a:gd name="connsiteX1261" fmla="*/ 315216 w 781682"/>
                <a:gd name="connsiteY1261" fmla="*/ 381323 h 755018"/>
                <a:gd name="connsiteX1262" fmla="*/ 312673 w 781682"/>
                <a:gd name="connsiteY1262" fmla="*/ 386407 h 755018"/>
                <a:gd name="connsiteX1263" fmla="*/ 317757 w 781682"/>
                <a:gd name="connsiteY1263" fmla="*/ 386407 h 755018"/>
                <a:gd name="connsiteX1264" fmla="*/ 320299 w 781682"/>
                <a:gd name="connsiteY1264" fmla="*/ 386407 h 755018"/>
                <a:gd name="connsiteX1265" fmla="*/ 320299 w 781682"/>
                <a:gd name="connsiteY1265" fmla="*/ 388949 h 755018"/>
                <a:gd name="connsiteX1266" fmla="*/ 320299 w 781682"/>
                <a:gd name="connsiteY1266" fmla="*/ 391491 h 755018"/>
                <a:gd name="connsiteX1267" fmla="*/ 320299 w 781682"/>
                <a:gd name="connsiteY1267" fmla="*/ 394033 h 755018"/>
                <a:gd name="connsiteX1268" fmla="*/ 317757 w 781682"/>
                <a:gd name="connsiteY1268" fmla="*/ 394033 h 755018"/>
                <a:gd name="connsiteX1269" fmla="*/ 317757 w 781682"/>
                <a:gd name="connsiteY1269" fmla="*/ 396575 h 755018"/>
                <a:gd name="connsiteX1270" fmla="*/ 317757 w 781682"/>
                <a:gd name="connsiteY1270" fmla="*/ 399117 h 755018"/>
                <a:gd name="connsiteX1271" fmla="*/ 315216 w 781682"/>
                <a:gd name="connsiteY1271" fmla="*/ 399117 h 755018"/>
                <a:gd name="connsiteX1272" fmla="*/ 312673 w 781682"/>
                <a:gd name="connsiteY1272" fmla="*/ 399117 h 755018"/>
                <a:gd name="connsiteX1273" fmla="*/ 310131 w 781682"/>
                <a:gd name="connsiteY1273" fmla="*/ 399117 h 755018"/>
                <a:gd name="connsiteX1274" fmla="*/ 310131 w 781682"/>
                <a:gd name="connsiteY1274" fmla="*/ 396575 h 755018"/>
                <a:gd name="connsiteX1275" fmla="*/ 310131 w 781682"/>
                <a:gd name="connsiteY1275" fmla="*/ 394033 h 755018"/>
                <a:gd name="connsiteX1276" fmla="*/ 307589 w 781682"/>
                <a:gd name="connsiteY1276" fmla="*/ 394033 h 755018"/>
                <a:gd name="connsiteX1277" fmla="*/ 307589 w 781682"/>
                <a:gd name="connsiteY1277" fmla="*/ 388949 h 755018"/>
                <a:gd name="connsiteX1278" fmla="*/ 299963 w 781682"/>
                <a:gd name="connsiteY1278" fmla="*/ 383864 h 755018"/>
                <a:gd name="connsiteX1279" fmla="*/ 297421 w 781682"/>
                <a:gd name="connsiteY1279" fmla="*/ 381323 h 755018"/>
                <a:gd name="connsiteX1280" fmla="*/ 292336 w 781682"/>
                <a:gd name="connsiteY1280" fmla="*/ 381323 h 755018"/>
                <a:gd name="connsiteX1281" fmla="*/ 284711 w 781682"/>
                <a:gd name="connsiteY1281" fmla="*/ 383864 h 755018"/>
                <a:gd name="connsiteX1282" fmla="*/ 282168 w 781682"/>
                <a:gd name="connsiteY1282" fmla="*/ 386407 h 755018"/>
                <a:gd name="connsiteX1283" fmla="*/ 279626 w 781682"/>
                <a:gd name="connsiteY1283" fmla="*/ 386407 h 755018"/>
                <a:gd name="connsiteX1284" fmla="*/ 277085 w 781682"/>
                <a:gd name="connsiteY1284" fmla="*/ 386407 h 755018"/>
                <a:gd name="connsiteX1285" fmla="*/ 274543 w 781682"/>
                <a:gd name="connsiteY1285" fmla="*/ 386407 h 755018"/>
                <a:gd name="connsiteX1286" fmla="*/ 274543 w 781682"/>
                <a:gd name="connsiteY1286" fmla="*/ 383864 h 755018"/>
                <a:gd name="connsiteX1287" fmla="*/ 272000 w 781682"/>
                <a:gd name="connsiteY1287" fmla="*/ 383864 h 755018"/>
                <a:gd name="connsiteX1288" fmla="*/ 272000 w 781682"/>
                <a:gd name="connsiteY1288" fmla="*/ 381323 h 755018"/>
                <a:gd name="connsiteX1289" fmla="*/ 269458 w 781682"/>
                <a:gd name="connsiteY1289" fmla="*/ 381323 h 755018"/>
                <a:gd name="connsiteX1290" fmla="*/ 269458 w 781682"/>
                <a:gd name="connsiteY1290" fmla="*/ 383864 h 755018"/>
                <a:gd name="connsiteX1291" fmla="*/ 266916 w 781682"/>
                <a:gd name="connsiteY1291" fmla="*/ 386407 h 755018"/>
                <a:gd name="connsiteX1292" fmla="*/ 264374 w 781682"/>
                <a:gd name="connsiteY1292" fmla="*/ 386407 h 755018"/>
                <a:gd name="connsiteX1293" fmla="*/ 264374 w 781682"/>
                <a:gd name="connsiteY1293" fmla="*/ 380051 h 755018"/>
                <a:gd name="connsiteX1294" fmla="*/ 266916 w 781682"/>
                <a:gd name="connsiteY1294" fmla="*/ 380051 h 755018"/>
                <a:gd name="connsiteX1295" fmla="*/ 266916 w 781682"/>
                <a:gd name="connsiteY1295" fmla="*/ 377509 h 755018"/>
                <a:gd name="connsiteX1296" fmla="*/ 266916 w 781682"/>
                <a:gd name="connsiteY1296" fmla="*/ 374967 h 755018"/>
                <a:gd name="connsiteX1297" fmla="*/ 264374 w 781682"/>
                <a:gd name="connsiteY1297" fmla="*/ 374967 h 755018"/>
                <a:gd name="connsiteX1298" fmla="*/ 264374 w 781682"/>
                <a:gd name="connsiteY1298" fmla="*/ 372425 h 755018"/>
                <a:gd name="connsiteX1299" fmla="*/ 266916 w 781682"/>
                <a:gd name="connsiteY1299" fmla="*/ 369883 h 755018"/>
                <a:gd name="connsiteX1300" fmla="*/ 266916 w 781682"/>
                <a:gd name="connsiteY1300" fmla="*/ 367340 h 755018"/>
                <a:gd name="connsiteX1301" fmla="*/ 269458 w 781682"/>
                <a:gd name="connsiteY1301" fmla="*/ 367340 h 755018"/>
                <a:gd name="connsiteX1302" fmla="*/ 274543 w 781682"/>
                <a:gd name="connsiteY1302" fmla="*/ 367340 h 755018"/>
                <a:gd name="connsiteX1303" fmla="*/ 277085 w 781682"/>
                <a:gd name="connsiteY1303" fmla="*/ 369883 h 755018"/>
                <a:gd name="connsiteX1304" fmla="*/ 279626 w 781682"/>
                <a:gd name="connsiteY1304" fmla="*/ 369883 h 755018"/>
                <a:gd name="connsiteX1305" fmla="*/ 282168 w 781682"/>
                <a:gd name="connsiteY1305" fmla="*/ 369883 h 755018"/>
                <a:gd name="connsiteX1306" fmla="*/ 284711 w 781682"/>
                <a:gd name="connsiteY1306" fmla="*/ 367340 h 755018"/>
                <a:gd name="connsiteX1307" fmla="*/ 289795 w 781682"/>
                <a:gd name="connsiteY1307" fmla="*/ 362257 h 755018"/>
                <a:gd name="connsiteX1308" fmla="*/ 289795 w 781682"/>
                <a:gd name="connsiteY1308" fmla="*/ 359714 h 755018"/>
                <a:gd name="connsiteX1309" fmla="*/ 292336 w 781682"/>
                <a:gd name="connsiteY1309" fmla="*/ 359714 h 755018"/>
                <a:gd name="connsiteX1310" fmla="*/ 294879 w 781682"/>
                <a:gd name="connsiteY1310" fmla="*/ 359714 h 755018"/>
                <a:gd name="connsiteX1311" fmla="*/ 297421 w 781682"/>
                <a:gd name="connsiteY1311" fmla="*/ 357172 h 755018"/>
                <a:gd name="connsiteX1312" fmla="*/ 299963 w 781682"/>
                <a:gd name="connsiteY1312" fmla="*/ 357172 h 755018"/>
                <a:gd name="connsiteX1313" fmla="*/ 307589 w 781682"/>
                <a:gd name="connsiteY1313" fmla="*/ 350817 h 755018"/>
                <a:gd name="connsiteX1314" fmla="*/ 310131 w 781682"/>
                <a:gd name="connsiteY1314" fmla="*/ 350817 h 755018"/>
                <a:gd name="connsiteX1315" fmla="*/ 310131 w 781682"/>
                <a:gd name="connsiteY1315" fmla="*/ 348274 h 755018"/>
                <a:gd name="connsiteX1316" fmla="*/ 312673 w 781682"/>
                <a:gd name="connsiteY1316" fmla="*/ 345732 h 755018"/>
                <a:gd name="connsiteX1317" fmla="*/ 315216 w 781682"/>
                <a:gd name="connsiteY1317" fmla="*/ 345732 h 755018"/>
                <a:gd name="connsiteX1318" fmla="*/ 317757 w 781682"/>
                <a:gd name="connsiteY1318" fmla="*/ 345732 h 755018"/>
                <a:gd name="connsiteX1319" fmla="*/ 317757 w 781682"/>
                <a:gd name="connsiteY1319" fmla="*/ 343190 h 755018"/>
                <a:gd name="connsiteX1320" fmla="*/ 320299 w 781682"/>
                <a:gd name="connsiteY1320" fmla="*/ 340648 h 755018"/>
                <a:gd name="connsiteX1321" fmla="*/ 325384 w 781682"/>
                <a:gd name="connsiteY1321" fmla="*/ 338106 h 755018"/>
                <a:gd name="connsiteX1322" fmla="*/ 325384 w 781682"/>
                <a:gd name="connsiteY1322" fmla="*/ 338106 h 755018"/>
                <a:gd name="connsiteX1323" fmla="*/ 327926 w 781682"/>
                <a:gd name="connsiteY1323" fmla="*/ 338106 h 755018"/>
                <a:gd name="connsiteX1324" fmla="*/ 330467 w 781682"/>
                <a:gd name="connsiteY1324" fmla="*/ 338106 h 755018"/>
                <a:gd name="connsiteX1325" fmla="*/ 330467 w 781682"/>
                <a:gd name="connsiteY1325" fmla="*/ 335563 h 755018"/>
                <a:gd name="connsiteX1326" fmla="*/ 330467 w 781682"/>
                <a:gd name="connsiteY1326" fmla="*/ 333021 h 755018"/>
                <a:gd name="connsiteX1327" fmla="*/ 327926 w 781682"/>
                <a:gd name="connsiteY1327" fmla="*/ 333021 h 755018"/>
                <a:gd name="connsiteX1328" fmla="*/ 330467 w 781682"/>
                <a:gd name="connsiteY1328" fmla="*/ 333021 h 755018"/>
                <a:gd name="connsiteX1329" fmla="*/ 335552 w 781682"/>
                <a:gd name="connsiteY1329" fmla="*/ 330480 h 755018"/>
                <a:gd name="connsiteX1330" fmla="*/ 338094 w 781682"/>
                <a:gd name="connsiteY1330" fmla="*/ 330480 h 755018"/>
                <a:gd name="connsiteX1331" fmla="*/ 340636 w 781682"/>
                <a:gd name="connsiteY1331" fmla="*/ 330480 h 755018"/>
                <a:gd name="connsiteX1332" fmla="*/ 343178 w 781682"/>
                <a:gd name="connsiteY1332" fmla="*/ 327937 h 755018"/>
                <a:gd name="connsiteX1333" fmla="*/ 345720 w 781682"/>
                <a:gd name="connsiteY1333" fmla="*/ 325395 h 755018"/>
                <a:gd name="connsiteX1334" fmla="*/ 350804 w 781682"/>
                <a:gd name="connsiteY1334" fmla="*/ 327937 h 755018"/>
                <a:gd name="connsiteX1335" fmla="*/ 350804 w 781682"/>
                <a:gd name="connsiteY1335" fmla="*/ 330480 h 755018"/>
                <a:gd name="connsiteX1336" fmla="*/ 353346 w 781682"/>
                <a:gd name="connsiteY1336" fmla="*/ 330480 h 755018"/>
                <a:gd name="connsiteX1337" fmla="*/ 353346 w 781682"/>
                <a:gd name="connsiteY1337" fmla="*/ 333021 h 755018"/>
                <a:gd name="connsiteX1338" fmla="*/ 355888 w 781682"/>
                <a:gd name="connsiteY1338" fmla="*/ 333021 h 755018"/>
                <a:gd name="connsiteX1339" fmla="*/ 355888 w 781682"/>
                <a:gd name="connsiteY1339" fmla="*/ 330480 h 755018"/>
                <a:gd name="connsiteX1340" fmla="*/ 358430 w 781682"/>
                <a:gd name="connsiteY1340" fmla="*/ 330480 h 755018"/>
                <a:gd name="connsiteX1341" fmla="*/ 360972 w 781682"/>
                <a:gd name="connsiteY1341" fmla="*/ 330480 h 755018"/>
                <a:gd name="connsiteX1342" fmla="*/ 360972 w 781682"/>
                <a:gd name="connsiteY1342" fmla="*/ 327937 h 755018"/>
                <a:gd name="connsiteX1343" fmla="*/ 363514 w 781682"/>
                <a:gd name="connsiteY1343" fmla="*/ 327937 h 755018"/>
                <a:gd name="connsiteX1344" fmla="*/ 363514 w 781682"/>
                <a:gd name="connsiteY1344" fmla="*/ 330480 h 755018"/>
                <a:gd name="connsiteX1345" fmla="*/ 366057 w 781682"/>
                <a:gd name="connsiteY1345" fmla="*/ 330480 h 755018"/>
                <a:gd name="connsiteX1346" fmla="*/ 368598 w 781682"/>
                <a:gd name="connsiteY1346" fmla="*/ 330480 h 755018"/>
                <a:gd name="connsiteX1347" fmla="*/ 371140 w 781682"/>
                <a:gd name="connsiteY1347" fmla="*/ 330480 h 755018"/>
                <a:gd name="connsiteX1348" fmla="*/ 380038 w 781682"/>
                <a:gd name="connsiteY1348" fmla="*/ 330480 h 755018"/>
                <a:gd name="connsiteX1349" fmla="*/ 385122 w 781682"/>
                <a:gd name="connsiteY1349" fmla="*/ 327937 h 755018"/>
                <a:gd name="connsiteX1350" fmla="*/ 387664 w 781682"/>
                <a:gd name="connsiteY1350" fmla="*/ 327937 h 755018"/>
                <a:gd name="connsiteX1351" fmla="*/ 387664 w 781682"/>
                <a:gd name="connsiteY1351" fmla="*/ 325395 h 755018"/>
                <a:gd name="connsiteX1352" fmla="*/ 390206 w 781682"/>
                <a:gd name="connsiteY1352" fmla="*/ 325395 h 755018"/>
                <a:gd name="connsiteX1353" fmla="*/ 395290 w 781682"/>
                <a:gd name="connsiteY1353" fmla="*/ 325395 h 755018"/>
                <a:gd name="connsiteX1354" fmla="*/ 395290 w 781682"/>
                <a:gd name="connsiteY1354" fmla="*/ 322853 h 755018"/>
                <a:gd name="connsiteX1355" fmla="*/ 402916 w 781682"/>
                <a:gd name="connsiteY1355" fmla="*/ 322853 h 755018"/>
                <a:gd name="connsiteX1356" fmla="*/ 405458 w 781682"/>
                <a:gd name="connsiteY1356" fmla="*/ 322853 h 755018"/>
                <a:gd name="connsiteX1357" fmla="*/ 405458 w 781682"/>
                <a:gd name="connsiteY1357" fmla="*/ 325395 h 755018"/>
                <a:gd name="connsiteX1358" fmla="*/ 408000 w 781682"/>
                <a:gd name="connsiteY1358" fmla="*/ 325395 h 755018"/>
                <a:gd name="connsiteX1359" fmla="*/ 413084 w 781682"/>
                <a:gd name="connsiteY1359" fmla="*/ 322853 h 755018"/>
                <a:gd name="connsiteX1360" fmla="*/ 415626 w 781682"/>
                <a:gd name="connsiteY1360" fmla="*/ 322853 h 755018"/>
                <a:gd name="connsiteX1361" fmla="*/ 415626 w 781682"/>
                <a:gd name="connsiteY1361" fmla="*/ 320310 h 755018"/>
                <a:gd name="connsiteX1362" fmla="*/ 418169 w 781682"/>
                <a:gd name="connsiteY1362" fmla="*/ 320310 h 755018"/>
                <a:gd name="connsiteX1363" fmla="*/ 420711 w 781682"/>
                <a:gd name="connsiteY1363" fmla="*/ 320310 h 755018"/>
                <a:gd name="connsiteX1364" fmla="*/ 423253 w 781682"/>
                <a:gd name="connsiteY1364" fmla="*/ 320310 h 755018"/>
                <a:gd name="connsiteX1365" fmla="*/ 423253 w 781682"/>
                <a:gd name="connsiteY1365" fmla="*/ 322853 h 755018"/>
                <a:gd name="connsiteX1366" fmla="*/ 420711 w 781682"/>
                <a:gd name="connsiteY1366" fmla="*/ 322853 h 755018"/>
                <a:gd name="connsiteX1367" fmla="*/ 420711 w 781682"/>
                <a:gd name="connsiteY1367" fmla="*/ 327937 h 755018"/>
                <a:gd name="connsiteX1368" fmla="*/ 418169 w 781682"/>
                <a:gd name="connsiteY1368" fmla="*/ 327937 h 755018"/>
                <a:gd name="connsiteX1369" fmla="*/ 423253 w 781682"/>
                <a:gd name="connsiteY1369" fmla="*/ 330480 h 755018"/>
                <a:gd name="connsiteX1370" fmla="*/ 425794 w 781682"/>
                <a:gd name="connsiteY1370" fmla="*/ 330480 h 755018"/>
                <a:gd name="connsiteX1371" fmla="*/ 425794 w 781682"/>
                <a:gd name="connsiteY1371" fmla="*/ 327937 h 755018"/>
                <a:gd name="connsiteX1372" fmla="*/ 428337 w 781682"/>
                <a:gd name="connsiteY1372" fmla="*/ 325395 h 755018"/>
                <a:gd name="connsiteX1373" fmla="*/ 428337 w 781682"/>
                <a:gd name="connsiteY1373" fmla="*/ 327937 h 755018"/>
                <a:gd name="connsiteX1374" fmla="*/ 430879 w 781682"/>
                <a:gd name="connsiteY1374" fmla="*/ 330480 h 755018"/>
                <a:gd name="connsiteX1375" fmla="*/ 435963 w 781682"/>
                <a:gd name="connsiteY1375" fmla="*/ 330480 h 755018"/>
                <a:gd name="connsiteX1376" fmla="*/ 438505 w 781682"/>
                <a:gd name="connsiteY1376" fmla="*/ 330480 h 755018"/>
                <a:gd name="connsiteX1377" fmla="*/ 441047 w 781682"/>
                <a:gd name="connsiteY1377" fmla="*/ 327937 h 755018"/>
                <a:gd name="connsiteX1378" fmla="*/ 446131 w 781682"/>
                <a:gd name="connsiteY1378" fmla="*/ 322853 h 755018"/>
                <a:gd name="connsiteX1379" fmla="*/ 446131 w 781682"/>
                <a:gd name="connsiteY1379" fmla="*/ 320310 h 755018"/>
                <a:gd name="connsiteX1380" fmla="*/ 448674 w 781682"/>
                <a:gd name="connsiteY1380" fmla="*/ 320310 h 755018"/>
                <a:gd name="connsiteX1381" fmla="*/ 448674 w 781682"/>
                <a:gd name="connsiteY1381" fmla="*/ 322853 h 755018"/>
                <a:gd name="connsiteX1382" fmla="*/ 451215 w 781682"/>
                <a:gd name="connsiteY1382" fmla="*/ 322853 h 755018"/>
                <a:gd name="connsiteX1383" fmla="*/ 451215 w 781682"/>
                <a:gd name="connsiteY1383" fmla="*/ 320310 h 755018"/>
                <a:gd name="connsiteX1384" fmla="*/ 451215 w 781682"/>
                <a:gd name="connsiteY1384" fmla="*/ 317769 h 755018"/>
                <a:gd name="connsiteX1385" fmla="*/ 448674 w 781682"/>
                <a:gd name="connsiteY1385" fmla="*/ 315227 h 755018"/>
                <a:gd name="connsiteX1386" fmla="*/ 446131 w 781682"/>
                <a:gd name="connsiteY1386" fmla="*/ 312684 h 755018"/>
                <a:gd name="connsiteX1387" fmla="*/ 446131 w 781682"/>
                <a:gd name="connsiteY1387" fmla="*/ 312684 h 755018"/>
                <a:gd name="connsiteX1388" fmla="*/ 451215 w 781682"/>
                <a:gd name="connsiteY1388" fmla="*/ 307600 h 755018"/>
                <a:gd name="connsiteX1389" fmla="*/ 453757 w 781682"/>
                <a:gd name="connsiteY1389" fmla="*/ 305058 h 755018"/>
                <a:gd name="connsiteX1390" fmla="*/ 453757 w 781682"/>
                <a:gd name="connsiteY1390" fmla="*/ 302516 h 755018"/>
                <a:gd name="connsiteX1391" fmla="*/ 456299 w 781682"/>
                <a:gd name="connsiteY1391" fmla="*/ 302516 h 755018"/>
                <a:gd name="connsiteX1392" fmla="*/ 461384 w 781682"/>
                <a:gd name="connsiteY1392" fmla="*/ 299974 h 755018"/>
                <a:gd name="connsiteX1393" fmla="*/ 463925 w 781682"/>
                <a:gd name="connsiteY1393" fmla="*/ 297431 h 755018"/>
                <a:gd name="connsiteX1394" fmla="*/ 466467 w 781682"/>
                <a:gd name="connsiteY1394" fmla="*/ 292347 h 755018"/>
                <a:gd name="connsiteX1395" fmla="*/ 469010 w 781682"/>
                <a:gd name="connsiteY1395" fmla="*/ 289805 h 755018"/>
                <a:gd name="connsiteX1396" fmla="*/ 471552 w 781682"/>
                <a:gd name="connsiteY1396" fmla="*/ 287263 h 755018"/>
                <a:gd name="connsiteX1397" fmla="*/ 474094 w 781682"/>
                <a:gd name="connsiteY1397" fmla="*/ 284720 h 755018"/>
                <a:gd name="connsiteX1398" fmla="*/ 474094 w 781682"/>
                <a:gd name="connsiteY1398" fmla="*/ 282178 h 755018"/>
                <a:gd name="connsiteX1399" fmla="*/ 476636 w 781682"/>
                <a:gd name="connsiteY1399" fmla="*/ 279637 h 755018"/>
                <a:gd name="connsiteX1400" fmla="*/ 476636 w 781682"/>
                <a:gd name="connsiteY1400" fmla="*/ 277094 h 755018"/>
                <a:gd name="connsiteX1401" fmla="*/ 476636 w 781682"/>
                <a:gd name="connsiteY1401" fmla="*/ 274552 h 755018"/>
                <a:gd name="connsiteX1402" fmla="*/ 474094 w 781682"/>
                <a:gd name="connsiteY1402" fmla="*/ 272010 h 755018"/>
                <a:gd name="connsiteX1403" fmla="*/ 474094 w 781682"/>
                <a:gd name="connsiteY1403" fmla="*/ 269467 h 755018"/>
                <a:gd name="connsiteX1404" fmla="*/ 471552 w 781682"/>
                <a:gd name="connsiteY1404" fmla="*/ 269467 h 755018"/>
                <a:gd name="connsiteX1405" fmla="*/ 471552 w 781682"/>
                <a:gd name="connsiteY1405" fmla="*/ 266926 h 755018"/>
                <a:gd name="connsiteX1406" fmla="*/ 474094 w 781682"/>
                <a:gd name="connsiteY1406" fmla="*/ 266926 h 755018"/>
                <a:gd name="connsiteX1407" fmla="*/ 474094 w 781682"/>
                <a:gd name="connsiteY1407" fmla="*/ 261841 h 755018"/>
                <a:gd name="connsiteX1408" fmla="*/ 476636 w 781682"/>
                <a:gd name="connsiteY1408" fmla="*/ 261841 h 755018"/>
                <a:gd name="connsiteX1409" fmla="*/ 479178 w 781682"/>
                <a:gd name="connsiteY1409" fmla="*/ 259299 h 755018"/>
                <a:gd name="connsiteX1410" fmla="*/ 481720 w 781682"/>
                <a:gd name="connsiteY1410" fmla="*/ 259299 h 755018"/>
                <a:gd name="connsiteX1411" fmla="*/ 484262 w 781682"/>
                <a:gd name="connsiteY1411" fmla="*/ 259299 h 755018"/>
                <a:gd name="connsiteX1412" fmla="*/ 486804 w 781682"/>
                <a:gd name="connsiteY1412" fmla="*/ 256757 h 755018"/>
                <a:gd name="connsiteX1413" fmla="*/ 489346 w 781682"/>
                <a:gd name="connsiteY1413" fmla="*/ 256757 h 755018"/>
                <a:gd name="connsiteX1414" fmla="*/ 491888 w 781682"/>
                <a:gd name="connsiteY1414" fmla="*/ 254215 h 755018"/>
                <a:gd name="connsiteX1415" fmla="*/ 494430 w 781682"/>
                <a:gd name="connsiteY1415" fmla="*/ 254215 h 755018"/>
                <a:gd name="connsiteX1416" fmla="*/ 496972 w 781682"/>
                <a:gd name="connsiteY1416" fmla="*/ 254215 h 755018"/>
                <a:gd name="connsiteX1417" fmla="*/ 496972 w 781682"/>
                <a:gd name="connsiteY1417" fmla="*/ 256757 h 755018"/>
                <a:gd name="connsiteX1418" fmla="*/ 496972 w 781682"/>
                <a:gd name="connsiteY1418" fmla="*/ 259299 h 755018"/>
                <a:gd name="connsiteX1419" fmla="*/ 491888 w 781682"/>
                <a:gd name="connsiteY1419" fmla="*/ 261841 h 755018"/>
                <a:gd name="connsiteX1420" fmla="*/ 489346 w 781682"/>
                <a:gd name="connsiteY1420" fmla="*/ 264384 h 755018"/>
                <a:gd name="connsiteX1421" fmla="*/ 486804 w 781682"/>
                <a:gd name="connsiteY1421" fmla="*/ 266926 h 755018"/>
                <a:gd name="connsiteX1422" fmla="*/ 486804 w 781682"/>
                <a:gd name="connsiteY1422" fmla="*/ 272010 h 755018"/>
                <a:gd name="connsiteX1423" fmla="*/ 486804 w 781682"/>
                <a:gd name="connsiteY1423" fmla="*/ 274552 h 755018"/>
                <a:gd name="connsiteX1424" fmla="*/ 486804 w 781682"/>
                <a:gd name="connsiteY1424" fmla="*/ 277094 h 755018"/>
                <a:gd name="connsiteX1425" fmla="*/ 484262 w 781682"/>
                <a:gd name="connsiteY1425" fmla="*/ 279637 h 755018"/>
                <a:gd name="connsiteX1426" fmla="*/ 484262 w 781682"/>
                <a:gd name="connsiteY1426" fmla="*/ 282178 h 755018"/>
                <a:gd name="connsiteX1427" fmla="*/ 486804 w 781682"/>
                <a:gd name="connsiteY1427" fmla="*/ 282178 h 755018"/>
                <a:gd name="connsiteX1428" fmla="*/ 489346 w 781682"/>
                <a:gd name="connsiteY1428" fmla="*/ 284720 h 755018"/>
                <a:gd name="connsiteX1429" fmla="*/ 491888 w 781682"/>
                <a:gd name="connsiteY1429" fmla="*/ 284720 h 755018"/>
                <a:gd name="connsiteX1430" fmla="*/ 494430 w 781682"/>
                <a:gd name="connsiteY1430" fmla="*/ 284720 h 755018"/>
                <a:gd name="connsiteX1431" fmla="*/ 496972 w 781682"/>
                <a:gd name="connsiteY1431" fmla="*/ 284720 h 755018"/>
                <a:gd name="connsiteX1432" fmla="*/ 496972 w 781682"/>
                <a:gd name="connsiteY1432" fmla="*/ 282178 h 755018"/>
                <a:gd name="connsiteX1433" fmla="*/ 499515 w 781682"/>
                <a:gd name="connsiteY1433" fmla="*/ 282178 h 755018"/>
                <a:gd name="connsiteX1434" fmla="*/ 499515 w 781682"/>
                <a:gd name="connsiteY1434" fmla="*/ 279637 h 755018"/>
                <a:gd name="connsiteX1435" fmla="*/ 499515 w 781682"/>
                <a:gd name="connsiteY1435" fmla="*/ 277094 h 755018"/>
                <a:gd name="connsiteX1436" fmla="*/ 502056 w 781682"/>
                <a:gd name="connsiteY1436" fmla="*/ 277094 h 755018"/>
                <a:gd name="connsiteX1437" fmla="*/ 504598 w 781682"/>
                <a:gd name="connsiteY1437" fmla="*/ 277094 h 755018"/>
                <a:gd name="connsiteX1438" fmla="*/ 507140 w 781682"/>
                <a:gd name="connsiteY1438" fmla="*/ 274552 h 755018"/>
                <a:gd name="connsiteX1439" fmla="*/ 512225 w 781682"/>
                <a:gd name="connsiteY1439" fmla="*/ 274552 h 755018"/>
                <a:gd name="connsiteX1440" fmla="*/ 514766 w 781682"/>
                <a:gd name="connsiteY1440" fmla="*/ 272010 h 755018"/>
                <a:gd name="connsiteX1441" fmla="*/ 517309 w 781682"/>
                <a:gd name="connsiteY1441" fmla="*/ 272010 h 755018"/>
                <a:gd name="connsiteX1442" fmla="*/ 519851 w 781682"/>
                <a:gd name="connsiteY1442" fmla="*/ 269467 h 755018"/>
                <a:gd name="connsiteX1443" fmla="*/ 527477 w 781682"/>
                <a:gd name="connsiteY1443" fmla="*/ 269467 h 755018"/>
                <a:gd name="connsiteX1444" fmla="*/ 530019 w 781682"/>
                <a:gd name="connsiteY1444" fmla="*/ 266926 h 755018"/>
                <a:gd name="connsiteX1445" fmla="*/ 538916 w 781682"/>
                <a:gd name="connsiteY1445" fmla="*/ 260570 h 755018"/>
                <a:gd name="connsiteX1446" fmla="*/ 544001 w 781682"/>
                <a:gd name="connsiteY1446" fmla="*/ 255486 h 755018"/>
                <a:gd name="connsiteX1447" fmla="*/ 546542 w 781682"/>
                <a:gd name="connsiteY1447" fmla="*/ 252944 h 755018"/>
                <a:gd name="connsiteX1448" fmla="*/ 546542 w 781682"/>
                <a:gd name="connsiteY1448" fmla="*/ 250401 h 755018"/>
                <a:gd name="connsiteX1449" fmla="*/ 546542 w 781682"/>
                <a:gd name="connsiteY1449" fmla="*/ 247860 h 755018"/>
                <a:gd name="connsiteX1450" fmla="*/ 549084 w 781682"/>
                <a:gd name="connsiteY1450" fmla="*/ 245317 h 755018"/>
                <a:gd name="connsiteX1451" fmla="*/ 549084 w 781682"/>
                <a:gd name="connsiteY1451" fmla="*/ 242775 h 755018"/>
                <a:gd name="connsiteX1452" fmla="*/ 551626 w 781682"/>
                <a:gd name="connsiteY1452" fmla="*/ 242775 h 755018"/>
                <a:gd name="connsiteX1453" fmla="*/ 554169 w 781682"/>
                <a:gd name="connsiteY1453" fmla="*/ 242775 h 755018"/>
                <a:gd name="connsiteX1454" fmla="*/ 556711 w 781682"/>
                <a:gd name="connsiteY1454" fmla="*/ 240233 h 755018"/>
                <a:gd name="connsiteX1455" fmla="*/ 559252 w 781682"/>
                <a:gd name="connsiteY1455" fmla="*/ 240233 h 755018"/>
                <a:gd name="connsiteX1456" fmla="*/ 564337 w 781682"/>
                <a:gd name="connsiteY1456" fmla="*/ 237691 h 755018"/>
                <a:gd name="connsiteX1457" fmla="*/ 566879 w 781682"/>
                <a:gd name="connsiteY1457" fmla="*/ 235149 h 755018"/>
                <a:gd name="connsiteX1458" fmla="*/ 569421 w 781682"/>
                <a:gd name="connsiteY1458" fmla="*/ 232607 h 755018"/>
                <a:gd name="connsiteX1459" fmla="*/ 571963 w 781682"/>
                <a:gd name="connsiteY1459" fmla="*/ 230064 h 755018"/>
                <a:gd name="connsiteX1460" fmla="*/ 571963 w 781682"/>
                <a:gd name="connsiteY1460" fmla="*/ 227522 h 755018"/>
                <a:gd name="connsiteX1461" fmla="*/ 571963 w 781682"/>
                <a:gd name="connsiteY1461" fmla="*/ 224980 h 755018"/>
                <a:gd name="connsiteX1462" fmla="*/ 571963 w 781682"/>
                <a:gd name="connsiteY1462" fmla="*/ 222438 h 755018"/>
                <a:gd name="connsiteX1463" fmla="*/ 574505 w 781682"/>
                <a:gd name="connsiteY1463" fmla="*/ 216083 h 755018"/>
                <a:gd name="connsiteX1464" fmla="*/ 577047 w 781682"/>
                <a:gd name="connsiteY1464" fmla="*/ 213541 h 755018"/>
                <a:gd name="connsiteX1465" fmla="*/ 579589 w 781682"/>
                <a:gd name="connsiteY1465" fmla="*/ 210998 h 755018"/>
                <a:gd name="connsiteX1466" fmla="*/ 582131 w 781682"/>
                <a:gd name="connsiteY1466" fmla="*/ 210998 h 755018"/>
                <a:gd name="connsiteX1467" fmla="*/ 582131 w 781682"/>
                <a:gd name="connsiteY1467" fmla="*/ 208456 h 755018"/>
                <a:gd name="connsiteX1468" fmla="*/ 584673 w 781682"/>
                <a:gd name="connsiteY1468" fmla="*/ 202101 h 755018"/>
                <a:gd name="connsiteX1469" fmla="*/ 587215 w 781682"/>
                <a:gd name="connsiteY1469" fmla="*/ 197017 h 755018"/>
                <a:gd name="connsiteX1470" fmla="*/ 589757 w 781682"/>
                <a:gd name="connsiteY1470" fmla="*/ 191932 h 755018"/>
                <a:gd name="connsiteX1471" fmla="*/ 592300 w 781682"/>
                <a:gd name="connsiteY1471" fmla="*/ 189390 h 755018"/>
                <a:gd name="connsiteX1472" fmla="*/ 592300 w 781682"/>
                <a:gd name="connsiteY1472" fmla="*/ 186847 h 755018"/>
                <a:gd name="connsiteX1473" fmla="*/ 592300 w 781682"/>
                <a:gd name="connsiteY1473" fmla="*/ 184306 h 755018"/>
                <a:gd name="connsiteX1474" fmla="*/ 592300 w 781682"/>
                <a:gd name="connsiteY1474" fmla="*/ 181764 h 755018"/>
                <a:gd name="connsiteX1475" fmla="*/ 592300 w 781682"/>
                <a:gd name="connsiteY1475" fmla="*/ 185577 h 755018"/>
                <a:gd name="connsiteX1476" fmla="*/ 592300 w 781682"/>
                <a:gd name="connsiteY1476" fmla="*/ 183034 h 755018"/>
                <a:gd name="connsiteX1477" fmla="*/ 592300 w 781682"/>
                <a:gd name="connsiteY1477" fmla="*/ 180492 h 755018"/>
                <a:gd name="connsiteX1478" fmla="*/ 589757 w 781682"/>
                <a:gd name="connsiteY1478" fmla="*/ 180492 h 755018"/>
                <a:gd name="connsiteX1479" fmla="*/ 589757 w 781682"/>
                <a:gd name="connsiteY1479" fmla="*/ 177951 h 755018"/>
                <a:gd name="connsiteX1480" fmla="*/ 587215 w 781682"/>
                <a:gd name="connsiteY1480" fmla="*/ 177951 h 755018"/>
                <a:gd name="connsiteX1481" fmla="*/ 584673 w 781682"/>
                <a:gd name="connsiteY1481" fmla="*/ 180492 h 755018"/>
                <a:gd name="connsiteX1482" fmla="*/ 582131 w 781682"/>
                <a:gd name="connsiteY1482" fmla="*/ 180492 h 755018"/>
                <a:gd name="connsiteX1483" fmla="*/ 579589 w 781682"/>
                <a:gd name="connsiteY1483" fmla="*/ 177951 h 755018"/>
                <a:gd name="connsiteX1484" fmla="*/ 579589 w 781682"/>
                <a:gd name="connsiteY1484" fmla="*/ 175408 h 755018"/>
                <a:gd name="connsiteX1485" fmla="*/ 582131 w 781682"/>
                <a:gd name="connsiteY1485" fmla="*/ 175408 h 755018"/>
                <a:gd name="connsiteX1486" fmla="*/ 584673 w 781682"/>
                <a:gd name="connsiteY1486" fmla="*/ 175408 h 755018"/>
                <a:gd name="connsiteX1487" fmla="*/ 587215 w 781682"/>
                <a:gd name="connsiteY1487" fmla="*/ 175408 h 755018"/>
                <a:gd name="connsiteX1488" fmla="*/ 589757 w 781682"/>
                <a:gd name="connsiteY1488" fmla="*/ 172866 h 755018"/>
                <a:gd name="connsiteX1489" fmla="*/ 589757 w 781682"/>
                <a:gd name="connsiteY1489" fmla="*/ 170324 h 755018"/>
                <a:gd name="connsiteX1490" fmla="*/ 592300 w 781682"/>
                <a:gd name="connsiteY1490" fmla="*/ 167781 h 755018"/>
                <a:gd name="connsiteX1491" fmla="*/ 592300 w 781682"/>
                <a:gd name="connsiteY1491" fmla="*/ 165240 h 755018"/>
                <a:gd name="connsiteX1492" fmla="*/ 592300 w 781682"/>
                <a:gd name="connsiteY1492" fmla="*/ 162698 h 755018"/>
                <a:gd name="connsiteX1493" fmla="*/ 589757 w 781682"/>
                <a:gd name="connsiteY1493" fmla="*/ 160155 h 755018"/>
                <a:gd name="connsiteX1494" fmla="*/ 589757 w 781682"/>
                <a:gd name="connsiteY1494" fmla="*/ 160155 h 755018"/>
                <a:gd name="connsiteX1495" fmla="*/ 587215 w 781682"/>
                <a:gd name="connsiteY1495" fmla="*/ 157613 h 755018"/>
                <a:gd name="connsiteX1496" fmla="*/ 584673 w 781682"/>
                <a:gd name="connsiteY1496" fmla="*/ 157613 h 755018"/>
                <a:gd name="connsiteX1497" fmla="*/ 584673 w 781682"/>
                <a:gd name="connsiteY1497" fmla="*/ 155071 h 755018"/>
                <a:gd name="connsiteX1498" fmla="*/ 589757 w 781682"/>
                <a:gd name="connsiteY1498" fmla="*/ 149987 h 755018"/>
                <a:gd name="connsiteX1499" fmla="*/ 592300 w 781682"/>
                <a:gd name="connsiteY1499" fmla="*/ 149987 h 755018"/>
                <a:gd name="connsiteX1500" fmla="*/ 594842 w 781682"/>
                <a:gd name="connsiteY1500" fmla="*/ 149987 h 755018"/>
                <a:gd name="connsiteX1501" fmla="*/ 597383 w 781682"/>
                <a:gd name="connsiteY1501" fmla="*/ 149987 h 755018"/>
                <a:gd name="connsiteX1502" fmla="*/ 599925 w 781682"/>
                <a:gd name="connsiteY1502" fmla="*/ 149987 h 755018"/>
                <a:gd name="connsiteX1503" fmla="*/ 599925 w 781682"/>
                <a:gd name="connsiteY1503" fmla="*/ 147444 h 755018"/>
                <a:gd name="connsiteX1504" fmla="*/ 602468 w 781682"/>
                <a:gd name="connsiteY1504" fmla="*/ 144902 h 755018"/>
                <a:gd name="connsiteX1505" fmla="*/ 602468 w 781682"/>
                <a:gd name="connsiteY1505" fmla="*/ 139818 h 755018"/>
                <a:gd name="connsiteX1506" fmla="*/ 602468 w 781682"/>
                <a:gd name="connsiteY1506" fmla="*/ 137276 h 755018"/>
                <a:gd name="connsiteX1507" fmla="*/ 602468 w 781682"/>
                <a:gd name="connsiteY1507" fmla="*/ 134734 h 755018"/>
                <a:gd name="connsiteX1508" fmla="*/ 602468 w 781682"/>
                <a:gd name="connsiteY1508" fmla="*/ 134734 h 755018"/>
                <a:gd name="connsiteX1509" fmla="*/ 605010 w 781682"/>
                <a:gd name="connsiteY1509" fmla="*/ 134734 h 755018"/>
                <a:gd name="connsiteX1510" fmla="*/ 605010 w 781682"/>
                <a:gd name="connsiteY1510" fmla="*/ 137276 h 755018"/>
                <a:gd name="connsiteX1511" fmla="*/ 607552 w 781682"/>
                <a:gd name="connsiteY1511" fmla="*/ 137276 h 755018"/>
                <a:gd name="connsiteX1512" fmla="*/ 610093 w 781682"/>
                <a:gd name="connsiteY1512" fmla="*/ 137276 h 755018"/>
                <a:gd name="connsiteX1513" fmla="*/ 610093 w 781682"/>
                <a:gd name="connsiteY1513" fmla="*/ 134734 h 755018"/>
                <a:gd name="connsiteX1514" fmla="*/ 612636 w 781682"/>
                <a:gd name="connsiteY1514" fmla="*/ 134734 h 755018"/>
                <a:gd name="connsiteX1515" fmla="*/ 612636 w 781682"/>
                <a:gd name="connsiteY1515" fmla="*/ 137276 h 755018"/>
                <a:gd name="connsiteX1516" fmla="*/ 615178 w 781682"/>
                <a:gd name="connsiteY1516" fmla="*/ 137276 h 755018"/>
                <a:gd name="connsiteX1517" fmla="*/ 615178 w 781682"/>
                <a:gd name="connsiteY1517" fmla="*/ 139818 h 755018"/>
                <a:gd name="connsiteX1518" fmla="*/ 612636 w 781682"/>
                <a:gd name="connsiteY1518" fmla="*/ 139818 h 755018"/>
                <a:gd name="connsiteX1519" fmla="*/ 615178 w 781682"/>
                <a:gd name="connsiteY1519" fmla="*/ 144902 h 755018"/>
                <a:gd name="connsiteX1520" fmla="*/ 615178 w 781682"/>
                <a:gd name="connsiteY1520" fmla="*/ 147444 h 755018"/>
                <a:gd name="connsiteX1521" fmla="*/ 615178 w 781682"/>
                <a:gd name="connsiteY1521" fmla="*/ 149987 h 755018"/>
                <a:gd name="connsiteX1522" fmla="*/ 617720 w 781682"/>
                <a:gd name="connsiteY1522" fmla="*/ 149987 h 755018"/>
                <a:gd name="connsiteX1523" fmla="*/ 620262 w 781682"/>
                <a:gd name="connsiteY1523" fmla="*/ 149987 h 755018"/>
                <a:gd name="connsiteX1524" fmla="*/ 622804 w 781682"/>
                <a:gd name="connsiteY1524" fmla="*/ 147444 h 755018"/>
                <a:gd name="connsiteX1525" fmla="*/ 622804 w 781682"/>
                <a:gd name="connsiteY1525" fmla="*/ 144902 h 755018"/>
                <a:gd name="connsiteX1526" fmla="*/ 625346 w 781682"/>
                <a:gd name="connsiteY1526" fmla="*/ 144902 h 755018"/>
                <a:gd name="connsiteX1527" fmla="*/ 627888 w 781682"/>
                <a:gd name="connsiteY1527" fmla="*/ 147444 h 755018"/>
                <a:gd name="connsiteX1528" fmla="*/ 630430 w 781682"/>
                <a:gd name="connsiteY1528" fmla="*/ 147444 h 755018"/>
                <a:gd name="connsiteX1529" fmla="*/ 630430 w 781682"/>
                <a:gd name="connsiteY1529" fmla="*/ 149987 h 755018"/>
                <a:gd name="connsiteX1530" fmla="*/ 632973 w 781682"/>
                <a:gd name="connsiteY1530" fmla="*/ 147444 h 755018"/>
                <a:gd name="connsiteX1531" fmla="*/ 632973 w 781682"/>
                <a:gd name="connsiteY1531" fmla="*/ 144902 h 755018"/>
                <a:gd name="connsiteX1532" fmla="*/ 635514 w 781682"/>
                <a:gd name="connsiteY1532" fmla="*/ 144902 h 755018"/>
                <a:gd name="connsiteX1533" fmla="*/ 635514 w 781682"/>
                <a:gd name="connsiteY1533" fmla="*/ 142360 h 755018"/>
                <a:gd name="connsiteX1534" fmla="*/ 635514 w 781682"/>
                <a:gd name="connsiteY1534" fmla="*/ 137276 h 755018"/>
                <a:gd name="connsiteX1535" fmla="*/ 635514 w 781682"/>
                <a:gd name="connsiteY1535" fmla="*/ 134734 h 755018"/>
                <a:gd name="connsiteX1536" fmla="*/ 632973 w 781682"/>
                <a:gd name="connsiteY1536" fmla="*/ 134734 h 755018"/>
                <a:gd name="connsiteX1537" fmla="*/ 630430 w 781682"/>
                <a:gd name="connsiteY1537" fmla="*/ 137276 h 755018"/>
                <a:gd name="connsiteX1538" fmla="*/ 627888 w 781682"/>
                <a:gd name="connsiteY1538" fmla="*/ 137276 h 755018"/>
                <a:gd name="connsiteX1539" fmla="*/ 625346 w 781682"/>
                <a:gd name="connsiteY1539" fmla="*/ 137276 h 755018"/>
                <a:gd name="connsiteX1540" fmla="*/ 622804 w 781682"/>
                <a:gd name="connsiteY1540" fmla="*/ 137276 h 755018"/>
                <a:gd name="connsiteX1541" fmla="*/ 620262 w 781682"/>
                <a:gd name="connsiteY1541" fmla="*/ 139818 h 755018"/>
                <a:gd name="connsiteX1542" fmla="*/ 602468 w 781682"/>
                <a:gd name="connsiteY1542" fmla="*/ 139818 h 755018"/>
                <a:gd name="connsiteX1543" fmla="*/ 602468 w 781682"/>
                <a:gd name="connsiteY1543" fmla="*/ 137276 h 755018"/>
                <a:gd name="connsiteX1544" fmla="*/ 605010 w 781682"/>
                <a:gd name="connsiteY1544" fmla="*/ 130921 h 755018"/>
                <a:gd name="connsiteX1545" fmla="*/ 607552 w 781682"/>
                <a:gd name="connsiteY1545" fmla="*/ 125836 h 755018"/>
                <a:gd name="connsiteX1546" fmla="*/ 610093 w 781682"/>
                <a:gd name="connsiteY1546" fmla="*/ 125836 h 755018"/>
                <a:gd name="connsiteX1547" fmla="*/ 615178 w 781682"/>
                <a:gd name="connsiteY1547" fmla="*/ 128378 h 755018"/>
                <a:gd name="connsiteX1548" fmla="*/ 617720 w 781682"/>
                <a:gd name="connsiteY1548" fmla="*/ 130921 h 755018"/>
                <a:gd name="connsiteX1549" fmla="*/ 620262 w 781682"/>
                <a:gd name="connsiteY1549" fmla="*/ 130921 h 755018"/>
                <a:gd name="connsiteX1550" fmla="*/ 620262 w 781682"/>
                <a:gd name="connsiteY1550" fmla="*/ 132191 h 755018"/>
                <a:gd name="connsiteX1551" fmla="*/ 559252 w 781682"/>
                <a:gd name="connsiteY1551" fmla="*/ 109312 h 755018"/>
                <a:gd name="connsiteX1552" fmla="*/ 556711 w 781682"/>
                <a:gd name="connsiteY1552" fmla="*/ 109312 h 755018"/>
                <a:gd name="connsiteX1553" fmla="*/ 556711 w 781682"/>
                <a:gd name="connsiteY1553" fmla="*/ 106770 h 755018"/>
                <a:gd name="connsiteX1554" fmla="*/ 554169 w 781682"/>
                <a:gd name="connsiteY1554" fmla="*/ 106770 h 755018"/>
                <a:gd name="connsiteX1555" fmla="*/ 554169 w 781682"/>
                <a:gd name="connsiteY1555" fmla="*/ 104228 h 755018"/>
                <a:gd name="connsiteX1556" fmla="*/ 554169 w 781682"/>
                <a:gd name="connsiteY1556" fmla="*/ 101686 h 755018"/>
                <a:gd name="connsiteX1557" fmla="*/ 556711 w 781682"/>
                <a:gd name="connsiteY1557" fmla="*/ 101686 h 755018"/>
                <a:gd name="connsiteX1558" fmla="*/ 559252 w 781682"/>
                <a:gd name="connsiteY1558" fmla="*/ 101686 h 755018"/>
                <a:gd name="connsiteX1559" fmla="*/ 561795 w 781682"/>
                <a:gd name="connsiteY1559" fmla="*/ 101686 h 755018"/>
                <a:gd name="connsiteX1560" fmla="*/ 561795 w 781682"/>
                <a:gd name="connsiteY1560" fmla="*/ 104228 h 755018"/>
                <a:gd name="connsiteX1561" fmla="*/ 564337 w 781682"/>
                <a:gd name="connsiteY1561" fmla="*/ 104228 h 755018"/>
                <a:gd name="connsiteX1562" fmla="*/ 564337 w 781682"/>
                <a:gd name="connsiteY1562" fmla="*/ 106770 h 755018"/>
                <a:gd name="connsiteX1563" fmla="*/ 561795 w 781682"/>
                <a:gd name="connsiteY1563" fmla="*/ 106770 h 755018"/>
                <a:gd name="connsiteX1564" fmla="*/ 561795 w 781682"/>
                <a:gd name="connsiteY1564" fmla="*/ 109312 h 755018"/>
                <a:gd name="connsiteX1565" fmla="*/ 559252 w 781682"/>
                <a:gd name="connsiteY1565" fmla="*/ 109312 h 755018"/>
                <a:gd name="connsiteX1566" fmla="*/ 618991 w 781682"/>
                <a:gd name="connsiteY1566" fmla="*/ 13982 h 755018"/>
                <a:gd name="connsiteX1567" fmla="*/ 616449 w 781682"/>
                <a:gd name="connsiteY1567" fmla="*/ 13982 h 755018"/>
                <a:gd name="connsiteX1568" fmla="*/ 616449 w 781682"/>
                <a:gd name="connsiteY1568" fmla="*/ 11439 h 755018"/>
                <a:gd name="connsiteX1569" fmla="*/ 613907 w 781682"/>
                <a:gd name="connsiteY1569" fmla="*/ 11439 h 755018"/>
                <a:gd name="connsiteX1570" fmla="*/ 613907 w 781682"/>
                <a:gd name="connsiteY1570" fmla="*/ 8897 h 755018"/>
                <a:gd name="connsiteX1571" fmla="*/ 613907 w 781682"/>
                <a:gd name="connsiteY1571" fmla="*/ 7626 h 755018"/>
                <a:gd name="connsiteX1572" fmla="*/ 616449 w 781682"/>
                <a:gd name="connsiteY1572" fmla="*/ 7626 h 755018"/>
                <a:gd name="connsiteX1573" fmla="*/ 618991 w 781682"/>
                <a:gd name="connsiteY1573" fmla="*/ 7626 h 755018"/>
                <a:gd name="connsiteX1574" fmla="*/ 621533 w 781682"/>
                <a:gd name="connsiteY1574" fmla="*/ 7626 h 755018"/>
                <a:gd name="connsiteX1575" fmla="*/ 621533 w 781682"/>
                <a:gd name="connsiteY1575" fmla="*/ 10168 h 755018"/>
                <a:gd name="connsiteX1576" fmla="*/ 621533 w 781682"/>
                <a:gd name="connsiteY1576" fmla="*/ 12711 h 755018"/>
                <a:gd name="connsiteX1577" fmla="*/ 621533 w 781682"/>
                <a:gd name="connsiteY1577" fmla="*/ 15252 h 755018"/>
                <a:gd name="connsiteX1578" fmla="*/ 618991 w 781682"/>
                <a:gd name="connsiteY1578" fmla="*/ 15252 h 755018"/>
                <a:gd name="connsiteX1579" fmla="*/ 645683 w 781682"/>
                <a:gd name="connsiteY1579" fmla="*/ 2542 h 755018"/>
                <a:gd name="connsiteX1580" fmla="*/ 648224 w 781682"/>
                <a:gd name="connsiteY1580" fmla="*/ 2542 h 755018"/>
                <a:gd name="connsiteX1581" fmla="*/ 648224 w 781682"/>
                <a:gd name="connsiteY1581" fmla="*/ 5084 h 755018"/>
                <a:gd name="connsiteX1582" fmla="*/ 650767 w 781682"/>
                <a:gd name="connsiteY1582" fmla="*/ 5084 h 755018"/>
                <a:gd name="connsiteX1583" fmla="*/ 653309 w 781682"/>
                <a:gd name="connsiteY1583" fmla="*/ 7626 h 755018"/>
                <a:gd name="connsiteX1584" fmla="*/ 655851 w 781682"/>
                <a:gd name="connsiteY1584" fmla="*/ 10168 h 755018"/>
                <a:gd name="connsiteX1585" fmla="*/ 658393 w 781682"/>
                <a:gd name="connsiteY1585" fmla="*/ 10168 h 755018"/>
                <a:gd name="connsiteX1586" fmla="*/ 658393 w 781682"/>
                <a:gd name="connsiteY1586" fmla="*/ 12711 h 755018"/>
                <a:gd name="connsiteX1587" fmla="*/ 660935 w 781682"/>
                <a:gd name="connsiteY1587" fmla="*/ 12711 h 755018"/>
                <a:gd name="connsiteX1588" fmla="*/ 663477 w 781682"/>
                <a:gd name="connsiteY1588" fmla="*/ 15252 h 755018"/>
                <a:gd name="connsiteX1589" fmla="*/ 666019 w 781682"/>
                <a:gd name="connsiteY1589" fmla="*/ 17795 h 755018"/>
                <a:gd name="connsiteX1590" fmla="*/ 666019 w 781682"/>
                <a:gd name="connsiteY1590" fmla="*/ 20337 h 755018"/>
                <a:gd name="connsiteX1591" fmla="*/ 668561 w 781682"/>
                <a:gd name="connsiteY1591" fmla="*/ 20337 h 755018"/>
                <a:gd name="connsiteX1592" fmla="*/ 671103 w 781682"/>
                <a:gd name="connsiteY1592" fmla="*/ 22879 h 755018"/>
                <a:gd name="connsiteX1593" fmla="*/ 671103 w 781682"/>
                <a:gd name="connsiteY1593" fmla="*/ 25422 h 755018"/>
                <a:gd name="connsiteX1594" fmla="*/ 673645 w 781682"/>
                <a:gd name="connsiteY1594" fmla="*/ 25422 h 755018"/>
                <a:gd name="connsiteX1595" fmla="*/ 681272 w 781682"/>
                <a:gd name="connsiteY1595" fmla="*/ 30505 h 755018"/>
                <a:gd name="connsiteX1596" fmla="*/ 686355 w 781682"/>
                <a:gd name="connsiteY1596" fmla="*/ 33048 h 755018"/>
                <a:gd name="connsiteX1597" fmla="*/ 693982 w 781682"/>
                <a:gd name="connsiteY1597" fmla="*/ 38132 h 755018"/>
                <a:gd name="connsiteX1598" fmla="*/ 696524 w 781682"/>
                <a:gd name="connsiteY1598" fmla="*/ 40674 h 755018"/>
                <a:gd name="connsiteX1599" fmla="*/ 699065 w 781682"/>
                <a:gd name="connsiteY1599" fmla="*/ 40674 h 755018"/>
                <a:gd name="connsiteX1600" fmla="*/ 704150 w 781682"/>
                <a:gd name="connsiteY1600" fmla="*/ 43216 h 755018"/>
                <a:gd name="connsiteX1601" fmla="*/ 706692 w 781682"/>
                <a:gd name="connsiteY1601" fmla="*/ 43216 h 755018"/>
                <a:gd name="connsiteX1602" fmla="*/ 715589 w 781682"/>
                <a:gd name="connsiteY1602" fmla="*/ 45758 h 755018"/>
                <a:gd name="connsiteX1603" fmla="*/ 720673 w 781682"/>
                <a:gd name="connsiteY1603" fmla="*/ 45758 h 755018"/>
                <a:gd name="connsiteX1604" fmla="*/ 728300 w 781682"/>
                <a:gd name="connsiteY1604" fmla="*/ 50843 h 755018"/>
                <a:gd name="connsiteX1605" fmla="*/ 728300 w 781682"/>
                <a:gd name="connsiteY1605" fmla="*/ 53385 h 755018"/>
                <a:gd name="connsiteX1606" fmla="*/ 730841 w 781682"/>
                <a:gd name="connsiteY1606" fmla="*/ 53385 h 755018"/>
                <a:gd name="connsiteX1607" fmla="*/ 733383 w 781682"/>
                <a:gd name="connsiteY1607" fmla="*/ 53385 h 755018"/>
                <a:gd name="connsiteX1608" fmla="*/ 735926 w 781682"/>
                <a:gd name="connsiteY1608" fmla="*/ 53385 h 755018"/>
                <a:gd name="connsiteX1609" fmla="*/ 738468 w 781682"/>
                <a:gd name="connsiteY1609" fmla="*/ 53385 h 755018"/>
                <a:gd name="connsiteX1610" fmla="*/ 741010 w 781682"/>
                <a:gd name="connsiteY1610" fmla="*/ 53385 h 755018"/>
                <a:gd name="connsiteX1611" fmla="*/ 743551 w 781682"/>
                <a:gd name="connsiteY1611" fmla="*/ 53385 h 755018"/>
                <a:gd name="connsiteX1612" fmla="*/ 746094 w 781682"/>
                <a:gd name="connsiteY1612" fmla="*/ 50843 h 755018"/>
                <a:gd name="connsiteX1613" fmla="*/ 748636 w 781682"/>
                <a:gd name="connsiteY1613" fmla="*/ 50843 h 755018"/>
                <a:gd name="connsiteX1614" fmla="*/ 748636 w 781682"/>
                <a:gd name="connsiteY1614" fmla="*/ 48301 h 755018"/>
                <a:gd name="connsiteX1615" fmla="*/ 751178 w 781682"/>
                <a:gd name="connsiteY1615" fmla="*/ 48301 h 755018"/>
                <a:gd name="connsiteX1616" fmla="*/ 753720 w 781682"/>
                <a:gd name="connsiteY1616" fmla="*/ 45758 h 755018"/>
                <a:gd name="connsiteX1617" fmla="*/ 756262 w 781682"/>
                <a:gd name="connsiteY1617" fmla="*/ 45758 h 755018"/>
                <a:gd name="connsiteX1618" fmla="*/ 758804 w 781682"/>
                <a:gd name="connsiteY1618" fmla="*/ 43216 h 755018"/>
                <a:gd name="connsiteX1619" fmla="*/ 761346 w 781682"/>
                <a:gd name="connsiteY1619" fmla="*/ 40674 h 755018"/>
                <a:gd name="connsiteX1620" fmla="*/ 763888 w 781682"/>
                <a:gd name="connsiteY1620" fmla="*/ 38132 h 755018"/>
                <a:gd name="connsiteX1621" fmla="*/ 763888 w 781682"/>
                <a:gd name="connsiteY1621" fmla="*/ 40674 h 755018"/>
                <a:gd name="connsiteX1622" fmla="*/ 763888 w 781682"/>
                <a:gd name="connsiteY1622" fmla="*/ 43216 h 755018"/>
                <a:gd name="connsiteX1623" fmla="*/ 761346 w 781682"/>
                <a:gd name="connsiteY1623" fmla="*/ 48301 h 755018"/>
                <a:gd name="connsiteX1624" fmla="*/ 758804 w 781682"/>
                <a:gd name="connsiteY1624" fmla="*/ 48301 h 755018"/>
                <a:gd name="connsiteX1625" fmla="*/ 758804 w 781682"/>
                <a:gd name="connsiteY1625" fmla="*/ 50843 h 755018"/>
                <a:gd name="connsiteX1626" fmla="*/ 756262 w 781682"/>
                <a:gd name="connsiteY1626" fmla="*/ 50843 h 755018"/>
                <a:gd name="connsiteX1627" fmla="*/ 756262 w 781682"/>
                <a:gd name="connsiteY1627" fmla="*/ 53385 h 755018"/>
                <a:gd name="connsiteX1628" fmla="*/ 753720 w 781682"/>
                <a:gd name="connsiteY1628" fmla="*/ 58469 h 755018"/>
                <a:gd name="connsiteX1629" fmla="*/ 756262 w 781682"/>
                <a:gd name="connsiteY1629" fmla="*/ 61011 h 755018"/>
                <a:gd name="connsiteX1630" fmla="*/ 756262 w 781682"/>
                <a:gd name="connsiteY1630" fmla="*/ 63554 h 755018"/>
                <a:gd name="connsiteX1631" fmla="*/ 758804 w 781682"/>
                <a:gd name="connsiteY1631" fmla="*/ 63554 h 755018"/>
                <a:gd name="connsiteX1632" fmla="*/ 761346 w 781682"/>
                <a:gd name="connsiteY1632" fmla="*/ 63554 h 755018"/>
                <a:gd name="connsiteX1633" fmla="*/ 763888 w 781682"/>
                <a:gd name="connsiteY1633" fmla="*/ 66095 h 755018"/>
                <a:gd name="connsiteX1634" fmla="*/ 761346 w 781682"/>
                <a:gd name="connsiteY1634" fmla="*/ 74993 h 755018"/>
                <a:gd name="connsiteX1635" fmla="*/ 763888 w 781682"/>
                <a:gd name="connsiteY1635" fmla="*/ 74993 h 755018"/>
                <a:gd name="connsiteX1636" fmla="*/ 766431 w 781682"/>
                <a:gd name="connsiteY1636" fmla="*/ 74993 h 755018"/>
                <a:gd name="connsiteX1637" fmla="*/ 768972 w 781682"/>
                <a:gd name="connsiteY1637" fmla="*/ 74993 h 755018"/>
                <a:gd name="connsiteX1638" fmla="*/ 774056 w 781682"/>
                <a:gd name="connsiteY1638" fmla="*/ 69909 h 755018"/>
                <a:gd name="connsiteX1639" fmla="*/ 779141 w 781682"/>
                <a:gd name="connsiteY1639" fmla="*/ 69909 h 755018"/>
                <a:gd name="connsiteX1640" fmla="*/ 781682 w 781682"/>
                <a:gd name="connsiteY1640" fmla="*/ 69909 h 755018"/>
                <a:gd name="connsiteX1641" fmla="*/ 781682 w 781682"/>
                <a:gd name="connsiteY1641" fmla="*/ 72451 h 755018"/>
                <a:gd name="connsiteX1642" fmla="*/ 779141 w 781682"/>
                <a:gd name="connsiteY1642" fmla="*/ 72451 h 755018"/>
                <a:gd name="connsiteX1643" fmla="*/ 776599 w 781682"/>
                <a:gd name="connsiteY1643" fmla="*/ 72451 h 755018"/>
                <a:gd name="connsiteX1644" fmla="*/ 774056 w 781682"/>
                <a:gd name="connsiteY1644" fmla="*/ 72451 h 755018"/>
                <a:gd name="connsiteX1645" fmla="*/ 771514 w 781682"/>
                <a:gd name="connsiteY1645" fmla="*/ 74993 h 755018"/>
                <a:gd name="connsiteX1646" fmla="*/ 771514 w 781682"/>
                <a:gd name="connsiteY1646" fmla="*/ 77535 h 755018"/>
                <a:gd name="connsiteX1647" fmla="*/ 768972 w 781682"/>
                <a:gd name="connsiteY1647" fmla="*/ 77535 h 755018"/>
                <a:gd name="connsiteX1648" fmla="*/ 766431 w 781682"/>
                <a:gd name="connsiteY1648" fmla="*/ 77535 h 755018"/>
                <a:gd name="connsiteX1649" fmla="*/ 763888 w 781682"/>
                <a:gd name="connsiteY1649" fmla="*/ 77535 h 755018"/>
                <a:gd name="connsiteX1650" fmla="*/ 754991 w 781682"/>
                <a:gd name="connsiteY1650" fmla="*/ 77535 h 755018"/>
                <a:gd name="connsiteX1651" fmla="*/ 749907 w 781682"/>
                <a:gd name="connsiteY1651" fmla="*/ 80078 h 755018"/>
                <a:gd name="connsiteX1652" fmla="*/ 749907 w 781682"/>
                <a:gd name="connsiteY1652" fmla="*/ 82620 h 755018"/>
                <a:gd name="connsiteX1653" fmla="*/ 744823 w 781682"/>
                <a:gd name="connsiteY1653" fmla="*/ 85161 h 755018"/>
                <a:gd name="connsiteX1654" fmla="*/ 742281 w 781682"/>
                <a:gd name="connsiteY1654" fmla="*/ 85161 h 755018"/>
                <a:gd name="connsiteX1655" fmla="*/ 739738 w 781682"/>
                <a:gd name="connsiteY1655" fmla="*/ 85161 h 755018"/>
                <a:gd name="connsiteX1656" fmla="*/ 739738 w 781682"/>
                <a:gd name="connsiteY1656" fmla="*/ 82620 h 755018"/>
                <a:gd name="connsiteX1657" fmla="*/ 737196 w 781682"/>
                <a:gd name="connsiteY1657" fmla="*/ 82620 h 755018"/>
                <a:gd name="connsiteX1658" fmla="*/ 734655 w 781682"/>
                <a:gd name="connsiteY1658" fmla="*/ 85161 h 755018"/>
                <a:gd name="connsiteX1659" fmla="*/ 732113 w 781682"/>
                <a:gd name="connsiteY1659" fmla="*/ 85161 h 755018"/>
                <a:gd name="connsiteX1660" fmla="*/ 727028 w 781682"/>
                <a:gd name="connsiteY1660" fmla="*/ 87704 h 755018"/>
                <a:gd name="connsiteX1661" fmla="*/ 724486 w 781682"/>
                <a:gd name="connsiteY1661" fmla="*/ 85161 h 755018"/>
                <a:gd name="connsiteX1662" fmla="*/ 721945 w 781682"/>
                <a:gd name="connsiteY1662" fmla="*/ 85161 h 755018"/>
                <a:gd name="connsiteX1663" fmla="*/ 719402 w 781682"/>
                <a:gd name="connsiteY1663" fmla="*/ 85161 h 755018"/>
                <a:gd name="connsiteX1664" fmla="*/ 716860 w 781682"/>
                <a:gd name="connsiteY1664" fmla="*/ 85161 h 755018"/>
                <a:gd name="connsiteX1665" fmla="*/ 716860 w 781682"/>
                <a:gd name="connsiteY1665" fmla="*/ 85161 h 755018"/>
                <a:gd name="connsiteX1666" fmla="*/ 711776 w 781682"/>
                <a:gd name="connsiteY1666" fmla="*/ 87704 h 755018"/>
                <a:gd name="connsiteX1667" fmla="*/ 706692 w 781682"/>
                <a:gd name="connsiteY1667" fmla="*/ 90246 h 755018"/>
                <a:gd name="connsiteX1668" fmla="*/ 704150 w 781682"/>
                <a:gd name="connsiteY1668" fmla="*/ 92788 h 755018"/>
                <a:gd name="connsiteX1669" fmla="*/ 699065 w 781682"/>
                <a:gd name="connsiteY1669" fmla="*/ 95331 h 755018"/>
                <a:gd name="connsiteX1670" fmla="*/ 699065 w 781682"/>
                <a:gd name="connsiteY1670" fmla="*/ 97872 h 755018"/>
                <a:gd name="connsiteX1671" fmla="*/ 696524 w 781682"/>
                <a:gd name="connsiteY1671" fmla="*/ 97872 h 755018"/>
                <a:gd name="connsiteX1672" fmla="*/ 693982 w 781682"/>
                <a:gd name="connsiteY1672" fmla="*/ 100415 h 755018"/>
                <a:gd name="connsiteX1673" fmla="*/ 691440 w 781682"/>
                <a:gd name="connsiteY1673" fmla="*/ 102957 h 755018"/>
                <a:gd name="connsiteX1674" fmla="*/ 688897 w 781682"/>
                <a:gd name="connsiteY1674" fmla="*/ 105499 h 755018"/>
                <a:gd name="connsiteX1675" fmla="*/ 688897 w 781682"/>
                <a:gd name="connsiteY1675" fmla="*/ 108041 h 755018"/>
                <a:gd name="connsiteX1676" fmla="*/ 688897 w 781682"/>
                <a:gd name="connsiteY1676" fmla="*/ 110583 h 755018"/>
                <a:gd name="connsiteX1677" fmla="*/ 686355 w 781682"/>
                <a:gd name="connsiteY1677" fmla="*/ 110583 h 755018"/>
                <a:gd name="connsiteX1678" fmla="*/ 688897 w 781682"/>
                <a:gd name="connsiteY1678" fmla="*/ 113125 h 755018"/>
                <a:gd name="connsiteX1679" fmla="*/ 686355 w 781682"/>
                <a:gd name="connsiteY1679" fmla="*/ 118210 h 755018"/>
                <a:gd name="connsiteX1680" fmla="*/ 683814 w 781682"/>
                <a:gd name="connsiteY1680" fmla="*/ 120752 h 755018"/>
                <a:gd name="connsiteX1681" fmla="*/ 681272 w 781682"/>
                <a:gd name="connsiteY1681" fmla="*/ 120752 h 755018"/>
                <a:gd name="connsiteX1682" fmla="*/ 681272 w 781682"/>
                <a:gd name="connsiteY1682" fmla="*/ 109312 h 755018"/>
                <a:gd name="connsiteX1683" fmla="*/ 678729 w 781682"/>
                <a:gd name="connsiteY1683" fmla="*/ 109312 h 755018"/>
                <a:gd name="connsiteX1684" fmla="*/ 673645 w 781682"/>
                <a:gd name="connsiteY1684" fmla="*/ 106770 h 755018"/>
                <a:gd name="connsiteX1685" fmla="*/ 671103 w 781682"/>
                <a:gd name="connsiteY1685" fmla="*/ 106770 h 755018"/>
                <a:gd name="connsiteX1686" fmla="*/ 668561 w 781682"/>
                <a:gd name="connsiteY1686" fmla="*/ 106770 h 755018"/>
                <a:gd name="connsiteX1687" fmla="*/ 668561 w 781682"/>
                <a:gd name="connsiteY1687" fmla="*/ 104228 h 755018"/>
                <a:gd name="connsiteX1688" fmla="*/ 666019 w 781682"/>
                <a:gd name="connsiteY1688" fmla="*/ 104228 h 755018"/>
                <a:gd name="connsiteX1689" fmla="*/ 666019 w 781682"/>
                <a:gd name="connsiteY1689" fmla="*/ 104228 h 755018"/>
                <a:gd name="connsiteX1690" fmla="*/ 660935 w 781682"/>
                <a:gd name="connsiteY1690" fmla="*/ 101686 h 755018"/>
                <a:gd name="connsiteX1691" fmla="*/ 653309 w 781682"/>
                <a:gd name="connsiteY1691" fmla="*/ 99144 h 755018"/>
                <a:gd name="connsiteX1692" fmla="*/ 653309 w 781682"/>
                <a:gd name="connsiteY1692" fmla="*/ 96601 h 755018"/>
                <a:gd name="connsiteX1693" fmla="*/ 650767 w 781682"/>
                <a:gd name="connsiteY1693" fmla="*/ 96601 h 755018"/>
                <a:gd name="connsiteX1694" fmla="*/ 645683 w 781682"/>
                <a:gd name="connsiteY1694" fmla="*/ 94059 h 755018"/>
                <a:gd name="connsiteX1695" fmla="*/ 643141 w 781682"/>
                <a:gd name="connsiteY1695" fmla="*/ 94059 h 755018"/>
                <a:gd name="connsiteX1696" fmla="*/ 640598 w 781682"/>
                <a:gd name="connsiteY1696" fmla="*/ 91517 h 755018"/>
                <a:gd name="connsiteX1697" fmla="*/ 635514 w 781682"/>
                <a:gd name="connsiteY1697" fmla="*/ 88975 h 755018"/>
                <a:gd name="connsiteX1698" fmla="*/ 632973 w 781682"/>
                <a:gd name="connsiteY1698" fmla="*/ 88975 h 755018"/>
                <a:gd name="connsiteX1699" fmla="*/ 630430 w 781682"/>
                <a:gd name="connsiteY1699" fmla="*/ 88975 h 755018"/>
                <a:gd name="connsiteX1700" fmla="*/ 627888 w 781682"/>
                <a:gd name="connsiteY1700" fmla="*/ 88975 h 755018"/>
                <a:gd name="connsiteX1701" fmla="*/ 625346 w 781682"/>
                <a:gd name="connsiteY1701" fmla="*/ 88975 h 755018"/>
                <a:gd name="connsiteX1702" fmla="*/ 622804 w 781682"/>
                <a:gd name="connsiteY1702" fmla="*/ 88975 h 755018"/>
                <a:gd name="connsiteX1703" fmla="*/ 622804 w 781682"/>
                <a:gd name="connsiteY1703" fmla="*/ 91517 h 755018"/>
                <a:gd name="connsiteX1704" fmla="*/ 620262 w 781682"/>
                <a:gd name="connsiteY1704" fmla="*/ 91517 h 755018"/>
                <a:gd name="connsiteX1705" fmla="*/ 612636 w 781682"/>
                <a:gd name="connsiteY1705" fmla="*/ 96601 h 755018"/>
                <a:gd name="connsiteX1706" fmla="*/ 610093 w 781682"/>
                <a:gd name="connsiteY1706" fmla="*/ 96601 h 755018"/>
                <a:gd name="connsiteX1707" fmla="*/ 607552 w 781682"/>
                <a:gd name="connsiteY1707" fmla="*/ 96601 h 755018"/>
                <a:gd name="connsiteX1708" fmla="*/ 607552 w 781682"/>
                <a:gd name="connsiteY1708" fmla="*/ 99144 h 755018"/>
                <a:gd name="connsiteX1709" fmla="*/ 605010 w 781682"/>
                <a:gd name="connsiteY1709" fmla="*/ 99144 h 755018"/>
                <a:gd name="connsiteX1710" fmla="*/ 602468 w 781682"/>
                <a:gd name="connsiteY1710" fmla="*/ 96601 h 755018"/>
                <a:gd name="connsiteX1711" fmla="*/ 602468 w 781682"/>
                <a:gd name="connsiteY1711" fmla="*/ 94059 h 755018"/>
                <a:gd name="connsiteX1712" fmla="*/ 597383 w 781682"/>
                <a:gd name="connsiteY1712" fmla="*/ 91517 h 755018"/>
                <a:gd name="connsiteX1713" fmla="*/ 594842 w 781682"/>
                <a:gd name="connsiteY1713" fmla="*/ 88975 h 755018"/>
                <a:gd name="connsiteX1714" fmla="*/ 589757 w 781682"/>
                <a:gd name="connsiteY1714" fmla="*/ 88975 h 755018"/>
                <a:gd name="connsiteX1715" fmla="*/ 587215 w 781682"/>
                <a:gd name="connsiteY1715" fmla="*/ 88975 h 755018"/>
                <a:gd name="connsiteX1716" fmla="*/ 587215 w 781682"/>
                <a:gd name="connsiteY1716" fmla="*/ 91517 h 755018"/>
                <a:gd name="connsiteX1717" fmla="*/ 584673 w 781682"/>
                <a:gd name="connsiteY1717" fmla="*/ 91517 h 755018"/>
                <a:gd name="connsiteX1718" fmla="*/ 582131 w 781682"/>
                <a:gd name="connsiteY1718" fmla="*/ 94059 h 755018"/>
                <a:gd name="connsiteX1719" fmla="*/ 582131 w 781682"/>
                <a:gd name="connsiteY1719" fmla="*/ 96601 h 755018"/>
                <a:gd name="connsiteX1720" fmla="*/ 579589 w 781682"/>
                <a:gd name="connsiteY1720" fmla="*/ 99144 h 755018"/>
                <a:gd name="connsiteX1721" fmla="*/ 579589 w 781682"/>
                <a:gd name="connsiteY1721" fmla="*/ 101686 h 755018"/>
                <a:gd name="connsiteX1722" fmla="*/ 582131 w 781682"/>
                <a:gd name="connsiteY1722" fmla="*/ 101686 h 755018"/>
                <a:gd name="connsiteX1723" fmla="*/ 584673 w 781682"/>
                <a:gd name="connsiteY1723" fmla="*/ 101686 h 755018"/>
                <a:gd name="connsiteX1724" fmla="*/ 584673 w 781682"/>
                <a:gd name="connsiteY1724" fmla="*/ 104228 h 755018"/>
                <a:gd name="connsiteX1725" fmla="*/ 587215 w 781682"/>
                <a:gd name="connsiteY1725" fmla="*/ 104228 h 755018"/>
                <a:gd name="connsiteX1726" fmla="*/ 587215 w 781682"/>
                <a:gd name="connsiteY1726" fmla="*/ 106770 h 755018"/>
                <a:gd name="connsiteX1727" fmla="*/ 589757 w 781682"/>
                <a:gd name="connsiteY1727" fmla="*/ 106770 h 755018"/>
                <a:gd name="connsiteX1728" fmla="*/ 592300 w 781682"/>
                <a:gd name="connsiteY1728" fmla="*/ 106770 h 755018"/>
                <a:gd name="connsiteX1729" fmla="*/ 594842 w 781682"/>
                <a:gd name="connsiteY1729" fmla="*/ 106770 h 755018"/>
                <a:gd name="connsiteX1730" fmla="*/ 597383 w 781682"/>
                <a:gd name="connsiteY1730" fmla="*/ 106770 h 755018"/>
                <a:gd name="connsiteX1731" fmla="*/ 599925 w 781682"/>
                <a:gd name="connsiteY1731" fmla="*/ 106770 h 755018"/>
                <a:gd name="connsiteX1732" fmla="*/ 599925 w 781682"/>
                <a:gd name="connsiteY1732" fmla="*/ 109312 h 755018"/>
                <a:gd name="connsiteX1733" fmla="*/ 605010 w 781682"/>
                <a:gd name="connsiteY1733" fmla="*/ 114397 h 755018"/>
                <a:gd name="connsiteX1734" fmla="*/ 607552 w 781682"/>
                <a:gd name="connsiteY1734" fmla="*/ 114397 h 755018"/>
                <a:gd name="connsiteX1735" fmla="*/ 610093 w 781682"/>
                <a:gd name="connsiteY1735" fmla="*/ 114397 h 755018"/>
                <a:gd name="connsiteX1736" fmla="*/ 610093 w 781682"/>
                <a:gd name="connsiteY1736" fmla="*/ 116938 h 755018"/>
                <a:gd name="connsiteX1737" fmla="*/ 612636 w 781682"/>
                <a:gd name="connsiteY1737" fmla="*/ 116938 h 755018"/>
                <a:gd name="connsiteX1738" fmla="*/ 607552 w 781682"/>
                <a:gd name="connsiteY1738" fmla="*/ 119481 h 755018"/>
                <a:gd name="connsiteX1739" fmla="*/ 607552 w 781682"/>
                <a:gd name="connsiteY1739" fmla="*/ 122023 h 755018"/>
                <a:gd name="connsiteX1740" fmla="*/ 605010 w 781682"/>
                <a:gd name="connsiteY1740" fmla="*/ 122023 h 755018"/>
                <a:gd name="connsiteX1741" fmla="*/ 597383 w 781682"/>
                <a:gd name="connsiteY1741" fmla="*/ 116938 h 755018"/>
                <a:gd name="connsiteX1742" fmla="*/ 594842 w 781682"/>
                <a:gd name="connsiteY1742" fmla="*/ 116938 h 755018"/>
                <a:gd name="connsiteX1743" fmla="*/ 592300 w 781682"/>
                <a:gd name="connsiteY1743" fmla="*/ 116938 h 755018"/>
                <a:gd name="connsiteX1744" fmla="*/ 592300 w 781682"/>
                <a:gd name="connsiteY1744" fmla="*/ 119481 h 755018"/>
                <a:gd name="connsiteX1745" fmla="*/ 589757 w 781682"/>
                <a:gd name="connsiteY1745" fmla="*/ 122023 h 755018"/>
                <a:gd name="connsiteX1746" fmla="*/ 587215 w 781682"/>
                <a:gd name="connsiteY1746" fmla="*/ 122023 h 755018"/>
                <a:gd name="connsiteX1747" fmla="*/ 587215 w 781682"/>
                <a:gd name="connsiteY1747" fmla="*/ 124565 h 755018"/>
                <a:gd name="connsiteX1748" fmla="*/ 587215 w 781682"/>
                <a:gd name="connsiteY1748" fmla="*/ 127108 h 755018"/>
                <a:gd name="connsiteX1749" fmla="*/ 584673 w 781682"/>
                <a:gd name="connsiteY1749" fmla="*/ 127108 h 755018"/>
                <a:gd name="connsiteX1750" fmla="*/ 579589 w 781682"/>
                <a:gd name="connsiteY1750" fmla="*/ 129649 h 755018"/>
                <a:gd name="connsiteX1751" fmla="*/ 579589 w 781682"/>
                <a:gd name="connsiteY1751" fmla="*/ 132191 h 755018"/>
                <a:gd name="connsiteX1752" fmla="*/ 577047 w 781682"/>
                <a:gd name="connsiteY1752" fmla="*/ 132191 h 755018"/>
                <a:gd name="connsiteX1753" fmla="*/ 571963 w 781682"/>
                <a:gd name="connsiteY1753" fmla="*/ 132191 h 755018"/>
                <a:gd name="connsiteX1754" fmla="*/ 571963 w 781682"/>
                <a:gd name="connsiteY1754" fmla="*/ 129649 h 755018"/>
                <a:gd name="connsiteX1755" fmla="*/ 569421 w 781682"/>
                <a:gd name="connsiteY1755" fmla="*/ 127108 h 755018"/>
                <a:gd name="connsiteX1756" fmla="*/ 569421 w 781682"/>
                <a:gd name="connsiteY1756" fmla="*/ 124565 h 755018"/>
                <a:gd name="connsiteX1757" fmla="*/ 571963 w 781682"/>
                <a:gd name="connsiteY1757" fmla="*/ 122023 h 755018"/>
                <a:gd name="connsiteX1758" fmla="*/ 571963 w 781682"/>
                <a:gd name="connsiteY1758" fmla="*/ 119481 h 755018"/>
                <a:gd name="connsiteX1759" fmla="*/ 574505 w 781682"/>
                <a:gd name="connsiteY1759" fmla="*/ 116938 h 755018"/>
                <a:gd name="connsiteX1760" fmla="*/ 574505 w 781682"/>
                <a:gd name="connsiteY1760" fmla="*/ 114397 h 755018"/>
                <a:gd name="connsiteX1761" fmla="*/ 574505 w 781682"/>
                <a:gd name="connsiteY1761" fmla="*/ 111854 h 755018"/>
                <a:gd name="connsiteX1762" fmla="*/ 571963 w 781682"/>
                <a:gd name="connsiteY1762" fmla="*/ 106770 h 755018"/>
                <a:gd name="connsiteX1763" fmla="*/ 569421 w 781682"/>
                <a:gd name="connsiteY1763" fmla="*/ 106770 h 755018"/>
                <a:gd name="connsiteX1764" fmla="*/ 566879 w 781682"/>
                <a:gd name="connsiteY1764" fmla="*/ 106770 h 755018"/>
                <a:gd name="connsiteX1765" fmla="*/ 566879 w 781682"/>
                <a:gd name="connsiteY1765" fmla="*/ 104228 h 755018"/>
                <a:gd name="connsiteX1766" fmla="*/ 564337 w 781682"/>
                <a:gd name="connsiteY1766" fmla="*/ 101686 h 755018"/>
                <a:gd name="connsiteX1767" fmla="*/ 561795 w 781682"/>
                <a:gd name="connsiteY1767" fmla="*/ 101686 h 755018"/>
                <a:gd name="connsiteX1768" fmla="*/ 561795 w 781682"/>
                <a:gd name="connsiteY1768" fmla="*/ 99144 h 755018"/>
                <a:gd name="connsiteX1769" fmla="*/ 564337 w 781682"/>
                <a:gd name="connsiteY1769" fmla="*/ 96601 h 755018"/>
                <a:gd name="connsiteX1770" fmla="*/ 564337 w 781682"/>
                <a:gd name="connsiteY1770" fmla="*/ 94059 h 755018"/>
                <a:gd name="connsiteX1771" fmla="*/ 564337 w 781682"/>
                <a:gd name="connsiteY1771" fmla="*/ 91517 h 755018"/>
                <a:gd name="connsiteX1772" fmla="*/ 564337 w 781682"/>
                <a:gd name="connsiteY1772" fmla="*/ 88975 h 755018"/>
                <a:gd name="connsiteX1773" fmla="*/ 564337 w 781682"/>
                <a:gd name="connsiteY1773" fmla="*/ 86433 h 755018"/>
                <a:gd name="connsiteX1774" fmla="*/ 566879 w 781682"/>
                <a:gd name="connsiteY1774" fmla="*/ 86433 h 755018"/>
                <a:gd name="connsiteX1775" fmla="*/ 569421 w 781682"/>
                <a:gd name="connsiteY1775" fmla="*/ 86433 h 755018"/>
                <a:gd name="connsiteX1776" fmla="*/ 571963 w 781682"/>
                <a:gd name="connsiteY1776" fmla="*/ 86433 h 755018"/>
                <a:gd name="connsiteX1777" fmla="*/ 574505 w 781682"/>
                <a:gd name="connsiteY1777" fmla="*/ 83891 h 755018"/>
                <a:gd name="connsiteX1778" fmla="*/ 579589 w 781682"/>
                <a:gd name="connsiteY1778" fmla="*/ 81348 h 755018"/>
                <a:gd name="connsiteX1779" fmla="*/ 582131 w 781682"/>
                <a:gd name="connsiteY1779" fmla="*/ 81348 h 755018"/>
                <a:gd name="connsiteX1780" fmla="*/ 584673 w 781682"/>
                <a:gd name="connsiteY1780" fmla="*/ 78806 h 755018"/>
                <a:gd name="connsiteX1781" fmla="*/ 587215 w 781682"/>
                <a:gd name="connsiteY1781" fmla="*/ 76265 h 755018"/>
                <a:gd name="connsiteX1782" fmla="*/ 589757 w 781682"/>
                <a:gd name="connsiteY1782" fmla="*/ 76265 h 755018"/>
                <a:gd name="connsiteX1783" fmla="*/ 589757 w 781682"/>
                <a:gd name="connsiteY1783" fmla="*/ 73722 h 755018"/>
                <a:gd name="connsiteX1784" fmla="*/ 587215 w 781682"/>
                <a:gd name="connsiteY1784" fmla="*/ 71180 h 755018"/>
                <a:gd name="connsiteX1785" fmla="*/ 584673 w 781682"/>
                <a:gd name="connsiteY1785" fmla="*/ 68638 h 755018"/>
                <a:gd name="connsiteX1786" fmla="*/ 582131 w 781682"/>
                <a:gd name="connsiteY1786" fmla="*/ 68638 h 755018"/>
                <a:gd name="connsiteX1787" fmla="*/ 582131 w 781682"/>
                <a:gd name="connsiteY1787" fmla="*/ 66095 h 755018"/>
                <a:gd name="connsiteX1788" fmla="*/ 582131 w 781682"/>
                <a:gd name="connsiteY1788" fmla="*/ 63554 h 755018"/>
                <a:gd name="connsiteX1789" fmla="*/ 587215 w 781682"/>
                <a:gd name="connsiteY1789" fmla="*/ 63554 h 755018"/>
                <a:gd name="connsiteX1790" fmla="*/ 589757 w 781682"/>
                <a:gd name="connsiteY1790" fmla="*/ 63554 h 755018"/>
                <a:gd name="connsiteX1791" fmla="*/ 594842 w 781682"/>
                <a:gd name="connsiteY1791" fmla="*/ 66095 h 755018"/>
                <a:gd name="connsiteX1792" fmla="*/ 597383 w 781682"/>
                <a:gd name="connsiteY1792" fmla="*/ 68638 h 755018"/>
                <a:gd name="connsiteX1793" fmla="*/ 599925 w 781682"/>
                <a:gd name="connsiteY1793" fmla="*/ 68638 h 755018"/>
                <a:gd name="connsiteX1794" fmla="*/ 607552 w 781682"/>
                <a:gd name="connsiteY1794" fmla="*/ 68638 h 755018"/>
                <a:gd name="connsiteX1795" fmla="*/ 612636 w 781682"/>
                <a:gd name="connsiteY1795" fmla="*/ 71180 h 755018"/>
                <a:gd name="connsiteX1796" fmla="*/ 615178 w 781682"/>
                <a:gd name="connsiteY1796" fmla="*/ 71180 h 755018"/>
                <a:gd name="connsiteX1797" fmla="*/ 615178 w 781682"/>
                <a:gd name="connsiteY1797" fmla="*/ 68638 h 755018"/>
                <a:gd name="connsiteX1798" fmla="*/ 617720 w 781682"/>
                <a:gd name="connsiteY1798" fmla="*/ 68638 h 755018"/>
                <a:gd name="connsiteX1799" fmla="*/ 617720 w 781682"/>
                <a:gd name="connsiteY1799" fmla="*/ 66095 h 755018"/>
                <a:gd name="connsiteX1800" fmla="*/ 620262 w 781682"/>
                <a:gd name="connsiteY1800" fmla="*/ 66095 h 755018"/>
                <a:gd name="connsiteX1801" fmla="*/ 620262 w 781682"/>
                <a:gd name="connsiteY1801" fmla="*/ 63554 h 755018"/>
                <a:gd name="connsiteX1802" fmla="*/ 622804 w 781682"/>
                <a:gd name="connsiteY1802" fmla="*/ 63554 h 755018"/>
                <a:gd name="connsiteX1803" fmla="*/ 622804 w 781682"/>
                <a:gd name="connsiteY1803" fmla="*/ 61011 h 755018"/>
                <a:gd name="connsiteX1804" fmla="*/ 620262 w 781682"/>
                <a:gd name="connsiteY1804" fmla="*/ 55927 h 755018"/>
                <a:gd name="connsiteX1805" fmla="*/ 617720 w 781682"/>
                <a:gd name="connsiteY1805" fmla="*/ 50843 h 755018"/>
                <a:gd name="connsiteX1806" fmla="*/ 620262 w 781682"/>
                <a:gd name="connsiteY1806" fmla="*/ 48301 h 755018"/>
                <a:gd name="connsiteX1807" fmla="*/ 622804 w 781682"/>
                <a:gd name="connsiteY1807" fmla="*/ 45758 h 755018"/>
                <a:gd name="connsiteX1808" fmla="*/ 625346 w 781682"/>
                <a:gd name="connsiteY1808" fmla="*/ 45758 h 755018"/>
                <a:gd name="connsiteX1809" fmla="*/ 627888 w 781682"/>
                <a:gd name="connsiteY1809" fmla="*/ 45758 h 755018"/>
                <a:gd name="connsiteX1810" fmla="*/ 627888 w 781682"/>
                <a:gd name="connsiteY1810" fmla="*/ 43216 h 755018"/>
                <a:gd name="connsiteX1811" fmla="*/ 630430 w 781682"/>
                <a:gd name="connsiteY1811" fmla="*/ 43216 h 755018"/>
                <a:gd name="connsiteX1812" fmla="*/ 630430 w 781682"/>
                <a:gd name="connsiteY1812" fmla="*/ 40674 h 755018"/>
                <a:gd name="connsiteX1813" fmla="*/ 630430 w 781682"/>
                <a:gd name="connsiteY1813" fmla="*/ 38132 h 755018"/>
                <a:gd name="connsiteX1814" fmla="*/ 630430 w 781682"/>
                <a:gd name="connsiteY1814" fmla="*/ 33048 h 755018"/>
                <a:gd name="connsiteX1815" fmla="*/ 630430 w 781682"/>
                <a:gd name="connsiteY1815" fmla="*/ 30505 h 755018"/>
                <a:gd name="connsiteX1816" fmla="*/ 632973 w 781682"/>
                <a:gd name="connsiteY1816" fmla="*/ 27963 h 755018"/>
                <a:gd name="connsiteX1817" fmla="*/ 632973 w 781682"/>
                <a:gd name="connsiteY1817" fmla="*/ 33048 h 755018"/>
                <a:gd name="connsiteX1818" fmla="*/ 635514 w 781682"/>
                <a:gd name="connsiteY1818" fmla="*/ 27963 h 755018"/>
                <a:gd name="connsiteX1819" fmla="*/ 635514 w 781682"/>
                <a:gd name="connsiteY1819" fmla="*/ 25422 h 755018"/>
                <a:gd name="connsiteX1820" fmla="*/ 635514 w 781682"/>
                <a:gd name="connsiteY1820" fmla="*/ 22879 h 755018"/>
                <a:gd name="connsiteX1821" fmla="*/ 632973 w 781682"/>
                <a:gd name="connsiteY1821" fmla="*/ 20337 h 755018"/>
                <a:gd name="connsiteX1822" fmla="*/ 632973 w 781682"/>
                <a:gd name="connsiteY1822" fmla="*/ 17795 h 755018"/>
                <a:gd name="connsiteX1823" fmla="*/ 632973 w 781682"/>
                <a:gd name="connsiteY1823" fmla="*/ 15252 h 755018"/>
                <a:gd name="connsiteX1824" fmla="*/ 630430 w 781682"/>
                <a:gd name="connsiteY1824" fmla="*/ 15252 h 755018"/>
                <a:gd name="connsiteX1825" fmla="*/ 630430 w 781682"/>
                <a:gd name="connsiteY1825" fmla="*/ 12711 h 755018"/>
                <a:gd name="connsiteX1826" fmla="*/ 627888 w 781682"/>
                <a:gd name="connsiteY1826" fmla="*/ 10168 h 755018"/>
                <a:gd name="connsiteX1827" fmla="*/ 627888 w 781682"/>
                <a:gd name="connsiteY1827" fmla="*/ 7626 h 755018"/>
                <a:gd name="connsiteX1828" fmla="*/ 627888 w 781682"/>
                <a:gd name="connsiteY1828" fmla="*/ 7626 h 755018"/>
                <a:gd name="connsiteX1829" fmla="*/ 630430 w 781682"/>
                <a:gd name="connsiteY1829" fmla="*/ 2542 h 755018"/>
                <a:gd name="connsiteX1830" fmla="*/ 635514 w 781682"/>
                <a:gd name="connsiteY1830" fmla="*/ 2542 h 755018"/>
                <a:gd name="connsiteX1831" fmla="*/ 638056 w 781682"/>
                <a:gd name="connsiteY1831" fmla="*/ 2542 h 755018"/>
                <a:gd name="connsiteX1832" fmla="*/ 638056 w 781682"/>
                <a:gd name="connsiteY1832" fmla="*/ 0 h 755018"/>
                <a:gd name="connsiteX1833" fmla="*/ 640598 w 781682"/>
                <a:gd name="connsiteY1833" fmla="*/ 0 h 755018"/>
                <a:gd name="connsiteX1834" fmla="*/ 643141 w 781682"/>
                <a:gd name="connsiteY1834" fmla="*/ 0 h 755018"/>
                <a:gd name="connsiteX1835" fmla="*/ 643141 w 781682"/>
                <a:gd name="connsiteY1835" fmla="*/ 2542 h 755018"/>
                <a:gd name="connsiteX1836" fmla="*/ 611365 w 781682"/>
                <a:gd name="connsiteY1836" fmla="*/ 7626 h 755018"/>
                <a:gd name="connsiteX1837" fmla="*/ 608823 w 781682"/>
                <a:gd name="connsiteY1837" fmla="*/ 7626 h 755018"/>
                <a:gd name="connsiteX1838" fmla="*/ 608823 w 781682"/>
                <a:gd name="connsiteY1838" fmla="*/ 5084 h 755018"/>
                <a:gd name="connsiteX1839" fmla="*/ 606281 w 781682"/>
                <a:gd name="connsiteY1839" fmla="*/ 5084 h 755018"/>
                <a:gd name="connsiteX1840" fmla="*/ 606281 w 781682"/>
                <a:gd name="connsiteY1840" fmla="*/ 2542 h 755018"/>
                <a:gd name="connsiteX1841" fmla="*/ 608823 w 781682"/>
                <a:gd name="connsiteY1841" fmla="*/ 0 h 755018"/>
                <a:gd name="connsiteX1842" fmla="*/ 611365 w 781682"/>
                <a:gd name="connsiteY1842" fmla="*/ 0 h 755018"/>
                <a:gd name="connsiteX1843" fmla="*/ 613907 w 781682"/>
                <a:gd name="connsiteY1843" fmla="*/ 0 h 755018"/>
                <a:gd name="connsiteX1844" fmla="*/ 613907 w 781682"/>
                <a:gd name="connsiteY1844" fmla="*/ 2542 h 755018"/>
                <a:gd name="connsiteX1845" fmla="*/ 616449 w 781682"/>
                <a:gd name="connsiteY1845" fmla="*/ 2542 h 755018"/>
                <a:gd name="connsiteX1846" fmla="*/ 616449 w 781682"/>
                <a:gd name="connsiteY1846" fmla="*/ 5084 h 755018"/>
                <a:gd name="connsiteX1847" fmla="*/ 613907 w 781682"/>
                <a:gd name="connsiteY1847" fmla="*/ 5084 h 755018"/>
                <a:gd name="connsiteX1848" fmla="*/ 613907 w 781682"/>
                <a:gd name="connsiteY1848" fmla="*/ 7626 h 755018"/>
                <a:gd name="connsiteX1849" fmla="*/ 611365 w 781682"/>
                <a:gd name="connsiteY1849" fmla="*/ 7626 h 75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Lst>
              <a:rect l="l" t="t" r="r" b="b"/>
              <a:pathLst>
                <a:path w="781682" h="755018">
                  <a:moveTo>
                    <a:pt x="33047" y="755018"/>
                  </a:moveTo>
                  <a:lnTo>
                    <a:pt x="30505" y="755018"/>
                  </a:lnTo>
                  <a:lnTo>
                    <a:pt x="27963" y="755018"/>
                  </a:lnTo>
                  <a:lnTo>
                    <a:pt x="27963" y="752476"/>
                  </a:lnTo>
                  <a:lnTo>
                    <a:pt x="27963" y="749935"/>
                  </a:lnTo>
                  <a:lnTo>
                    <a:pt x="27963" y="747392"/>
                  </a:lnTo>
                  <a:lnTo>
                    <a:pt x="27963" y="744850"/>
                  </a:lnTo>
                  <a:lnTo>
                    <a:pt x="30505" y="744850"/>
                  </a:lnTo>
                  <a:lnTo>
                    <a:pt x="33047" y="744850"/>
                  </a:lnTo>
                  <a:lnTo>
                    <a:pt x="33047" y="747392"/>
                  </a:lnTo>
                  <a:lnTo>
                    <a:pt x="35589" y="747392"/>
                  </a:lnTo>
                  <a:lnTo>
                    <a:pt x="35589" y="749935"/>
                  </a:lnTo>
                  <a:lnTo>
                    <a:pt x="35589" y="752476"/>
                  </a:lnTo>
                  <a:lnTo>
                    <a:pt x="35589" y="755018"/>
                  </a:lnTo>
                  <a:lnTo>
                    <a:pt x="33047" y="755018"/>
                  </a:lnTo>
                  <a:close/>
                  <a:moveTo>
                    <a:pt x="44486" y="753748"/>
                  </a:moveTo>
                  <a:lnTo>
                    <a:pt x="43215" y="753748"/>
                  </a:lnTo>
                  <a:lnTo>
                    <a:pt x="40673" y="751205"/>
                  </a:lnTo>
                  <a:lnTo>
                    <a:pt x="40673" y="748663"/>
                  </a:lnTo>
                  <a:lnTo>
                    <a:pt x="40673" y="746121"/>
                  </a:lnTo>
                  <a:lnTo>
                    <a:pt x="40673" y="743579"/>
                  </a:lnTo>
                  <a:lnTo>
                    <a:pt x="43215" y="743579"/>
                  </a:lnTo>
                  <a:lnTo>
                    <a:pt x="45757" y="743579"/>
                  </a:lnTo>
                  <a:lnTo>
                    <a:pt x="48300" y="743579"/>
                  </a:lnTo>
                  <a:lnTo>
                    <a:pt x="48300" y="746121"/>
                  </a:lnTo>
                  <a:lnTo>
                    <a:pt x="48300" y="748663"/>
                  </a:lnTo>
                  <a:lnTo>
                    <a:pt x="48300" y="751205"/>
                  </a:lnTo>
                  <a:lnTo>
                    <a:pt x="45757" y="751205"/>
                  </a:lnTo>
                  <a:lnTo>
                    <a:pt x="45757" y="753748"/>
                  </a:lnTo>
                  <a:close/>
                  <a:moveTo>
                    <a:pt x="5084" y="751205"/>
                  </a:moveTo>
                  <a:lnTo>
                    <a:pt x="2542" y="751205"/>
                  </a:lnTo>
                  <a:lnTo>
                    <a:pt x="0" y="751205"/>
                  </a:lnTo>
                  <a:lnTo>
                    <a:pt x="0" y="748663"/>
                  </a:lnTo>
                  <a:lnTo>
                    <a:pt x="0" y="746121"/>
                  </a:lnTo>
                  <a:lnTo>
                    <a:pt x="0" y="743579"/>
                  </a:lnTo>
                  <a:lnTo>
                    <a:pt x="2542" y="741037"/>
                  </a:lnTo>
                  <a:lnTo>
                    <a:pt x="5084" y="741037"/>
                  </a:lnTo>
                  <a:lnTo>
                    <a:pt x="7627" y="743579"/>
                  </a:lnTo>
                  <a:lnTo>
                    <a:pt x="7627" y="746121"/>
                  </a:lnTo>
                  <a:lnTo>
                    <a:pt x="7627" y="748663"/>
                  </a:lnTo>
                  <a:lnTo>
                    <a:pt x="7627" y="751205"/>
                  </a:lnTo>
                  <a:lnTo>
                    <a:pt x="5084" y="751205"/>
                  </a:lnTo>
                  <a:close/>
                  <a:moveTo>
                    <a:pt x="283440" y="751205"/>
                  </a:moveTo>
                  <a:lnTo>
                    <a:pt x="280898" y="751205"/>
                  </a:lnTo>
                  <a:lnTo>
                    <a:pt x="280898" y="748663"/>
                  </a:lnTo>
                  <a:lnTo>
                    <a:pt x="278355" y="748663"/>
                  </a:lnTo>
                  <a:lnTo>
                    <a:pt x="278355" y="746121"/>
                  </a:lnTo>
                  <a:lnTo>
                    <a:pt x="278355" y="743579"/>
                  </a:lnTo>
                  <a:lnTo>
                    <a:pt x="278355" y="741037"/>
                  </a:lnTo>
                  <a:lnTo>
                    <a:pt x="280898" y="741037"/>
                  </a:lnTo>
                  <a:lnTo>
                    <a:pt x="283440" y="741037"/>
                  </a:lnTo>
                  <a:lnTo>
                    <a:pt x="285981" y="741037"/>
                  </a:lnTo>
                  <a:lnTo>
                    <a:pt x="285981" y="743579"/>
                  </a:lnTo>
                  <a:lnTo>
                    <a:pt x="285981" y="746121"/>
                  </a:lnTo>
                  <a:lnTo>
                    <a:pt x="285981" y="748663"/>
                  </a:lnTo>
                  <a:lnTo>
                    <a:pt x="285981" y="751205"/>
                  </a:lnTo>
                  <a:lnTo>
                    <a:pt x="283440" y="751205"/>
                  </a:lnTo>
                  <a:close/>
                  <a:moveTo>
                    <a:pt x="621533" y="739765"/>
                  </a:moveTo>
                  <a:lnTo>
                    <a:pt x="618991" y="737224"/>
                  </a:lnTo>
                  <a:lnTo>
                    <a:pt x="616449" y="734682"/>
                  </a:lnTo>
                  <a:lnTo>
                    <a:pt x="616449" y="732139"/>
                  </a:lnTo>
                  <a:lnTo>
                    <a:pt x="618991" y="732139"/>
                  </a:lnTo>
                  <a:lnTo>
                    <a:pt x="618991" y="729597"/>
                  </a:lnTo>
                  <a:lnTo>
                    <a:pt x="621533" y="729597"/>
                  </a:lnTo>
                  <a:lnTo>
                    <a:pt x="624075" y="729597"/>
                  </a:lnTo>
                  <a:lnTo>
                    <a:pt x="626617" y="732139"/>
                  </a:lnTo>
                  <a:lnTo>
                    <a:pt x="626617" y="734682"/>
                  </a:lnTo>
                  <a:lnTo>
                    <a:pt x="626617" y="737224"/>
                  </a:lnTo>
                  <a:lnTo>
                    <a:pt x="624075" y="737224"/>
                  </a:lnTo>
                  <a:lnTo>
                    <a:pt x="624075" y="739765"/>
                  </a:lnTo>
                  <a:lnTo>
                    <a:pt x="621533" y="739765"/>
                  </a:lnTo>
                  <a:close/>
                  <a:moveTo>
                    <a:pt x="82617" y="739765"/>
                  </a:moveTo>
                  <a:lnTo>
                    <a:pt x="81346" y="739765"/>
                  </a:lnTo>
                  <a:lnTo>
                    <a:pt x="81346" y="737224"/>
                  </a:lnTo>
                  <a:lnTo>
                    <a:pt x="78804" y="737224"/>
                  </a:lnTo>
                  <a:lnTo>
                    <a:pt x="78804" y="734682"/>
                  </a:lnTo>
                  <a:lnTo>
                    <a:pt x="78804" y="732139"/>
                  </a:lnTo>
                  <a:lnTo>
                    <a:pt x="78804" y="729597"/>
                  </a:lnTo>
                  <a:lnTo>
                    <a:pt x="81346" y="729597"/>
                  </a:lnTo>
                  <a:lnTo>
                    <a:pt x="83888" y="729597"/>
                  </a:lnTo>
                  <a:lnTo>
                    <a:pt x="86431" y="729597"/>
                  </a:lnTo>
                  <a:lnTo>
                    <a:pt x="86431" y="732139"/>
                  </a:lnTo>
                  <a:lnTo>
                    <a:pt x="86431" y="734682"/>
                  </a:lnTo>
                  <a:lnTo>
                    <a:pt x="86431" y="737224"/>
                  </a:lnTo>
                  <a:lnTo>
                    <a:pt x="82617" y="739765"/>
                  </a:lnTo>
                  <a:close/>
                  <a:moveTo>
                    <a:pt x="621533" y="711802"/>
                  </a:moveTo>
                  <a:lnTo>
                    <a:pt x="618991" y="711802"/>
                  </a:lnTo>
                  <a:lnTo>
                    <a:pt x="616449" y="711802"/>
                  </a:lnTo>
                  <a:lnTo>
                    <a:pt x="616449" y="709260"/>
                  </a:lnTo>
                  <a:lnTo>
                    <a:pt x="616449" y="706718"/>
                  </a:lnTo>
                  <a:lnTo>
                    <a:pt x="616449" y="704175"/>
                  </a:lnTo>
                  <a:lnTo>
                    <a:pt x="618991" y="704175"/>
                  </a:lnTo>
                  <a:lnTo>
                    <a:pt x="618991" y="701633"/>
                  </a:lnTo>
                  <a:lnTo>
                    <a:pt x="621533" y="701633"/>
                  </a:lnTo>
                  <a:lnTo>
                    <a:pt x="621533" y="704175"/>
                  </a:lnTo>
                  <a:lnTo>
                    <a:pt x="624075" y="704175"/>
                  </a:lnTo>
                  <a:lnTo>
                    <a:pt x="624075" y="706718"/>
                  </a:lnTo>
                  <a:lnTo>
                    <a:pt x="624075" y="709260"/>
                  </a:lnTo>
                  <a:lnTo>
                    <a:pt x="624075" y="711802"/>
                  </a:lnTo>
                  <a:lnTo>
                    <a:pt x="621533" y="711802"/>
                  </a:lnTo>
                  <a:close/>
                  <a:moveTo>
                    <a:pt x="283440" y="695278"/>
                  </a:moveTo>
                  <a:lnTo>
                    <a:pt x="280898" y="695278"/>
                  </a:lnTo>
                  <a:lnTo>
                    <a:pt x="278355" y="695278"/>
                  </a:lnTo>
                  <a:lnTo>
                    <a:pt x="278355" y="692736"/>
                  </a:lnTo>
                  <a:lnTo>
                    <a:pt x="278355" y="690194"/>
                  </a:lnTo>
                  <a:lnTo>
                    <a:pt x="278355" y="687652"/>
                  </a:lnTo>
                  <a:lnTo>
                    <a:pt x="280898" y="687652"/>
                  </a:lnTo>
                  <a:lnTo>
                    <a:pt x="280898" y="685109"/>
                  </a:lnTo>
                  <a:lnTo>
                    <a:pt x="283440" y="685109"/>
                  </a:lnTo>
                  <a:lnTo>
                    <a:pt x="283440" y="687652"/>
                  </a:lnTo>
                  <a:lnTo>
                    <a:pt x="285981" y="687652"/>
                  </a:lnTo>
                  <a:lnTo>
                    <a:pt x="285981" y="690194"/>
                  </a:lnTo>
                  <a:lnTo>
                    <a:pt x="285981" y="692736"/>
                  </a:lnTo>
                  <a:lnTo>
                    <a:pt x="285981" y="695278"/>
                  </a:lnTo>
                  <a:lnTo>
                    <a:pt x="283440" y="695278"/>
                  </a:lnTo>
                  <a:close/>
                  <a:moveTo>
                    <a:pt x="130917" y="676212"/>
                  </a:moveTo>
                  <a:lnTo>
                    <a:pt x="128374" y="676212"/>
                  </a:lnTo>
                  <a:lnTo>
                    <a:pt x="128374" y="673670"/>
                  </a:lnTo>
                  <a:lnTo>
                    <a:pt x="125832" y="673670"/>
                  </a:lnTo>
                  <a:lnTo>
                    <a:pt x="125832" y="671128"/>
                  </a:lnTo>
                  <a:lnTo>
                    <a:pt x="125832" y="668585"/>
                  </a:lnTo>
                  <a:lnTo>
                    <a:pt x="128374" y="668585"/>
                  </a:lnTo>
                  <a:lnTo>
                    <a:pt x="128374" y="666043"/>
                  </a:lnTo>
                  <a:lnTo>
                    <a:pt x="130917" y="666043"/>
                  </a:lnTo>
                  <a:lnTo>
                    <a:pt x="133458" y="666043"/>
                  </a:lnTo>
                  <a:lnTo>
                    <a:pt x="133458" y="668585"/>
                  </a:lnTo>
                  <a:lnTo>
                    <a:pt x="136000" y="668585"/>
                  </a:lnTo>
                  <a:lnTo>
                    <a:pt x="136000" y="671128"/>
                  </a:lnTo>
                  <a:lnTo>
                    <a:pt x="136000" y="673670"/>
                  </a:lnTo>
                  <a:lnTo>
                    <a:pt x="133458" y="673670"/>
                  </a:lnTo>
                  <a:lnTo>
                    <a:pt x="133458" y="676212"/>
                  </a:lnTo>
                  <a:lnTo>
                    <a:pt x="130917" y="676212"/>
                  </a:lnTo>
                  <a:close/>
                  <a:moveTo>
                    <a:pt x="649496" y="664772"/>
                  </a:moveTo>
                  <a:lnTo>
                    <a:pt x="646954" y="664772"/>
                  </a:lnTo>
                  <a:lnTo>
                    <a:pt x="646954" y="662230"/>
                  </a:lnTo>
                  <a:lnTo>
                    <a:pt x="644411" y="662230"/>
                  </a:lnTo>
                  <a:lnTo>
                    <a:pt x="644411" y="659688"/>
                  </a:lnTo>
                  <a:lnTo>
                    <a:pt x="644411" y="657145"/>
                  </a:lnTo>
                  <a:lnTo>
                    <a:pt x="644411" y="655875"/>
                  </a:lnTo>
                  <a:lnTo>
                    <a:pt x="646954" y="655875"/>
                  </a:lnTo>
                  <a:lnTo>
                    <a:pt x="649496" y="655875"/>
                  </a:lnTo>
                  <a:lnTo>
                    <a:pt x="652038" y="655875"/>
                  </a:lnTo>
                  <a:lnTo>
                    <a:pt x="652038" y="658417"/>
                  </a:lnTo>
                  <a:lnTo>
                    <a:pt x="652038" y="660959"/>
                  </a:lnTo>
                  <a:lnTo>
                    <a:pt x="652038" y="663501"/>
                  </a:lnTo>
                  <a:lnTo>
                    <a:pt x="649496" y="663501"/>
                  </a:lnTo>
                  <a:lnTo>
                    <a:pt x="649496" y="664772"/>
                  </a:lnTo>
                  <a:close/>
                  <a:moveTo>
                    <a:pt x="183028" y="655875"/>
                  </a:moveTo>
                  <a:lnTo>
                    <a:pt x="180486" y="660959"/>
                  </a:lnTo>
                  <a:lnTo>
                    <a:pt x="177944" y="663501"/>
                  </a:lnTo>
                  <a:lnTo>
                    <a:pt x="170318" y="668585"/>
                  </a:lnTo>
                  <a:lnTo>
                    <a:pt x="165234" y="680025"/>
                  </a:lnTo>
                  <a:lnTo>
                    <a:pt x="165234" y="682567"/>
                  </a:lnTo>
                  <a:lnTo>
                    <a:pt x="162692" y="682567"/>
                  </a:lnTo>
                  <a:lnTo>
                    <a:pt x="160150" y="682567"/>
                  </a:lnTo>
                  <a:lnTo>
                    <a:pt x="160150" y="685109"/>
                  </a:lnTo>
                  <a:lnTo>
                    <a:pt x="160150" y="681296"/>
                  </a:lnTo>
                  <a:lnTo>
                    <a:pt x="157608" y="676212"/>
                  </a:lnTo>
                  <a:lnTo>
                    <a:pt x="160150" y="676212"/>
                  </a:lnTo>
                  <a:lnTo>
                    <a:pt x="162692" y="669856"/>
                  </a:lnTo>
                  <a:lnTo>
                    <a:pt x="162692" y="667315"/>
                  </a:lnTo>
                  <a:lnTo>
                    <a:pt x="167776" y="662230"/>
                  </a:lnTo>
                  <a:lnTo>
                    <a:pt x="167776" y="659688"/>
                  </a:lnTo>
                  <a:lnTo>
                    <a:pt x="167776" y="657145"/>
                  </a:lnTo>
                  <a:lnTo>
                    <a:pt x="170318" y="657145"/>
                  </a:lnTo>
                  <a:lnTo>
                    <a:pt x="175402" y="657145"/>
                  </a:lnTo>
                  <a:lnTo>
                    <a:pt x="180486" y="652062"/>
                  </a:lnTo>
                  <a:lnTo>
                    <a:pt x="183028" y="649519"/>
                  </a:lnTo>
                  <a:lnTo>
                    <a:pt x="183028" y="652062"/>
                  </a:lnTo>
                  <a:lnTo>
                    <a:pt x="183028" y="655875"/>
                  </a:lnTo>
                  <a:close/>
                  <a:moveTo>
                    <a:pt x="652038" y="649519"/>
                  </a:moveTo>
                  <a:lnTo>
                    <a:pt x="649496" y="649519"/>
                  </a:lnTo>
                  <a:lnTo>
                    <a:pt x="646954" y="646977"/>
                  </a:lnTo>
                  <a:lnTo>
                    <a:pt x="646954" y="644435"/>
                  </a:lnTo>
                  <a:lnTo>
                    <a:pt x="646954" y="641893"/>
                  </a:lnTo>
                  <a:lnTo>
                    <a:pt x="646954" y="639351"/>
                  </a:lnTo>
                  <a:lnTo>
                    <a:pt x="646954" y="636809"/>
                  </a:lnTo>
                  <a:lnTo>
                    <a:pt x="649496" y="636809"/>
                  </a:lnTo>
                  <a:lnTo>
                    <a:pt x="649496" y="634266"/>
                  </a:lnTo>
                  <a:lnTo>
                    <a:pt x="652038" y="634266"/>
                  </a:lnTo>
                  <a:lnTo>
                    <a:pt x="652038" y="636809"/>
                  </a:lnTo>
                  <a:lnTo>
                    <a:pt x="654579" y="636809"/>
                  </a:lnTo>
                  <a:lnTo>
                    <a:pt x="654579" y="639351"/>
                  </a:lnTo>
                  <a:lnTo>
                    <a:pt x="654579" y="641893"/>
                  </a:lnTo>
                  <a:lnTo>
                    <a:pt x="654579" y="644435"/>
                  </a:lnTo>
                  <a:lnTo>
                    <a:pt x="654579" y="646977"/>
                  </a:lnTo>
                  <a:lnTo>
                    <a:pt x="654579" y="649519"/>
                  </a:lnTo>
                  <a:lnTo>
                    <a:pt x="652038" y="649519"/>
                  </a:lnTo>
                  <a:close/>
                  <a:moveTo>
                    <a:pt x="607552" y="641893"/>
                  </a:moveTo>
                  <a:lnTo>
                    <a:pt x="605010" y="641893"/>
                  </a:lnTo>
                  <a:lnTo>
                    <a:pt x="602468" y="639351"/>
                  </a:lnTo>
                  <a:lnTo>
                    <a:pt x="602468" y="636809"/>
                  </a:lnTo>
                  <a:lnTo>
                    <a:pt x="602468" y="634266"/>
                  </a:lnTo>
                  <a:lnTo>
                    <a:pt x="605010" y="634266"/>
                  </a:lnTo>
                  <a:lnTo>
                    <a:pt x="605010" y="631724"/>
                  </a:lnTo>
                  <a:lnTo>
                    <a:pt x="607552" y="631724"/>
                  </a:lnTo>
                  <a:lnTo>
                    <a:pt x="610093" y="631724"/>
                  </a:lnTo>
                  <a:lnTo>
                    <a:pt x="610093" y="634266"/>
                  </a:lnTo>
                  <a:lnTo>
                    <a:pt x="610093" y="636809"/>
                  </a:lnTo>
                  <a:lnTo>
                    <a:pt x="610093" y="639351"/>
                  </a:lnTo>
                  <a:lnTo>
                    <a:pt x="610093" y="641893"/>
                  </a:lnTo>
                  <a:lnTo>
                    <a:pt x="607552" y="641893"/>
                  </a:lnTo>
                  <a:close/>
                  <a:moveTo>
                    <a:pt x="193196" y="635538"/>
                  </a:moveTo>
                  <a:lnTo>
                    <a:pt x="190654" y="635538"/>
                  </a:lnTo>
                  <a:lnTo>
                    <a:pt x="190654" y="632995"/>
                  </a:lnTo>
                  <a:lnTo>
                    <a:pt x="188113" y="632995"/>
                  </a:lnTo>
                  <a:lnTo>
                    <a:pt x="188113" y="630453"/>
                  </a:lnTo>
                  <a:lnTo>
                    <a:pt x="190654" y="627911"/>
                  </a:lnTo>
                  <a:lnTo>
                    <a:pt x="190654" y="625369"/>
                  </a:lnTo>
                  <a:lnTo>
                    <a:pt x="193196" y="625369"/>
                  </a:lnTo>
                  <a:lnTo>
                    <a:pt x="195739" y="625369"/>
                  </a:lnTo>
                  <a:lnTo>
                    <a:pt x="195739" y="627911"/>
                  </a:lnTo>
                  <a:lnTo>
                    <a:pt x="198281" y="630453"/>
                  </a:lnTo>
                  <a:lnTo>
                    <a:pt x="198281" y="632995"/>
                  </a:lnTo>
                  <a:lnTo>
                    <a:pt x="195739" y="632995"/>
                  </a:lnTo>
                  <a:lnTo>
                    <a:pt x="195739" y="635538"/>
                  </a:lnTo>
                  <a:lnTo>
                    <a:pt x="193196" y="635538"/>
                  </a:lnTo>
                  <a:close/>
                  <a:moveTo>
                    <a:pt x="652038" y="627911"/>
                  </a:moveTo>
                  <a:lnTo>
                    <a:pt x="649496" y="627911"/>
                  </a:lnTo>
                  <a:lnTo>
                    <a:pt x="646954" y="627911"/>
                  </a:lnTo>
                  <a:lnTo>
                    <a:pt x="646954" y="625369"/>
                  </a:lnTo>
                  <a:lnTo>
                    <a:pt x="646954" y="622827"/>
                  </a:lnTo>
                  <a:lnTo>
                    <a:pt x="644411" y="622827"/>
                  </a:lnTo>
                  <a:lnTo>
                    <a:pt x="644411" y="620285"/>
                  </a:lnTo>
                  <a:lnTo>
                    <a:pt x="641869" y="620285"/>
                  </a:lnTo>
                  <a:lnTo>
                    <a:pt x="641869" y="617742"/>
                  </a:lnTo>
                  <a:lnTo>
                    <a:pt x="641869" y="615200"/>
                  </a:lnTo>
                  <a:lnTo>
                    <a:pt x="644411" y="615200"/>
                  </a:lnTo>
                  <a:lnTo>
                    <a:pt x="644411" y="612658"/>
                  </a:lnTo>
                  <a:lnTo>
                    <a:pt x="646954" y="612658"/>
                  </a:lnTo>
                  <a:lnTo>
                    <a:pt x="649496" y="612658"/>
                  </a:lnTo>
                  <a:lnTo>
                    <a:pt x="649496" y="615200"/>
                  </a:lnTo>
                  <a:lnTo>
                    <a:pt x="649496" y="617742"/>
                  </a:lnTo>
                  <a:lnTo>
                    <a:pt x="652038" y="617742"/>
                  </a:lnTo>
                  <a:lnTo>
                    <a:pt x="654579" y="620285"/>
                  </a:lnTo>
                  <a:lnTo>
                    <a:pt x="654579" y="622827"/>
                  </a:lnTo>
                  <a:lnTo>
                    <a:pt x="654579" y="625369"/>
                  </a:lnTo>
                  <a:lnTo>
                    <a:pt x="652038" y="625369"/>
                  </a:lnTo>
                  <a:lnTo>
                    <a:pt x="652038" y="627911"/>
                  </a:lnTo>
                  <a:close/>
                  <a:moveTo>
                    <a:pt x="204636" y="621555"/>
                  </a:moveTo>
                  <a:lnTo>
                    <a:pt x="202094" y="621555"/>
                  </a:lnTo>
                  <a:lnTo>
                    <a:pt x="202094" y="619013"/>
                  </a:lnTo>
                  <a:lnTo>
                    <a:pt x="199552" y="619013"/>
                  </a:lnTo>
                  <a:lnTo>
                    <a:pt x="199552" y="616472"/>
                  </a:lnTo>
                  <a:lnTo>
                    <a:pt x="199552" y="613929"/>
                  </a:lnTo>
                  <a:lnTo>
                    <a:pt x="202094" y="613929"/>
                  </a:lnTo>
                  <a:lnTo>
                    <a:pt x="202094" y="611387"/>
                  </a:lnTo>
                  <a:lnTo>
                    <a:pt x="204636" y="611387"/>
                  </a:lnTo>
                  <a:lnTo>
                    <a:pt x="207178" y="611387"/>
                  </a:lnTo>
                  <a:lnTo>
                    <a:pt x="207178" y="613929"/>
                  </a:lnTo>
                  <a:lnTo>
                    <a:pt x="209720" y="613929"/>
                  </a:lnTo>
                  <a:lnTo>
                    <a:pt x="209720" y="616472"/>
                  </a:lnTo>
                  <a:lnTo>
                    <a:pt x="209720" y="619013"/>
                  </a:lnTo>
                  <a:lnTo>
                    <a:pt x="207178" y="619013"/>
                  </a:lnTo>
                  <a:lnTo>
                    <a:pt x="207178" y="621555"/>
                  </a:lnTo>
                  <a:lnTo>
                    <a:pt x="204636" y="621555"/>
                  </a:lnTo>
                  <a:close/>
                  <a:moveTo>
                    <a:pt x="240225" y="599947"/>
                  </a:moveTo>
                  <a:lnTo>
                    <a:pt x="237682" y="599947"/>
                  </a:lnTo>
                  <a:lnTo>
                    <a:pt x="235140" y="599947"/>
                  </a:lnTo>
                  <a:lnTo>
                    <a:pt x="235140" y="597406"/>
                  </a:lnTo>
                  <a:lnTo>
                    <a:pt x="235140" y="594863"/>
                  </a:lnTo>
                  <a:lnTo>
                    <a:pt x="235140" y="592321"/>
                  </a:lnTo>
                  <a:lnTo>
                    <a:pt x="237682" y="589779"/>
                  </a:lnTo>
                  <a:lnTo>
                    <a:pt x="240225" y="589779"/>
                  </a:lnTo>
                  <a:lnTo>
                    <a:pt x="242767" y="592321"/>
                  </a:lnTo>
                  <a:lnTo>
                    <a:pt x="242767" y="594863"/>
                  </a:lnTo>
                  <a:lnTo>
                    <a:pt x="242767" y="597406"/>
                  </a:lnTo>
                  <a:lnTo>
                    <a:pt x="242767" y="599947"/>
                  </a:lnTo>
                  <a:lnTo>
                    <a:pt x="240225" y="599947"/>
                  </a:lnTo>
                  <a:close/>
                  <a:moveTo>
                    <a:pt x="216075" y="607574"/>
                  </a:moveTo>
                  <a:lnTo>
                    <a:pt x="213533" y="607574"/>
                  </a:lnTo>
                  <a:lnTo>
                    <a:pt x="210991" y="607574"/>
                  </a:lnTo>
                  <a:lnTo>
                    <a:pt x="210991" y="605032"/>
                  </a:lnTo>
                  <a:lnTo>
                    <a:pt x="210991" y="602489"/>
                  </a:lnTo>
                  <a:lnTo>
                    <a:pt x="210991" y="599947"/>
                  </a:lnTo>
                  <a:lnTo>
                    <a:pt x="210991" y="597406"/>
                  </a:lnTo>
                  <a:lnTo>
                    <a:pt x="213533" y="594863"/>
                  </a:lnTo>
                  <a:lnTo>
                    <a:pt x="216075" y="594863"/>
                  </a:lnTo>
                  <a:lnTo>
                    <a:pt x="226244" y="589779"/>
                  </a:lnTo>
                  <a:lnTo>
                    <a:pt x="228785" y="589779"/>
                  </a:lnTo>
                  <a:lnTo>
                    <a:pt x="231327" y="587236"/>
                  </a:lnTo>
                  <a:lnTo>
                    <a:pt x="231327" y="589779"/>
                  </a:lnTo>
                  <a:lnTo>
                    <a:pt x="228785" y="592321"/>
                  </a:lnTo>
                  <a:lnTo>
                    <a:pt x="226244" y="592321"/>
                  </a:lnTo>
                  <a:lnTo>
                    <a:pt x="223701" y="597406"/>
                  </a:lnTo>
                  <a:lnTo>
                    <a:pt x="221159" y="599947"/>
                  </a:lnTo>
                  <a:lnTo>
                    <a:pt x="218617" y="602489"/>
                  </a:lnTo>
                  <a:lnTo>
                    <a:pt x="218617" y="605032"/>
                  </a:lnTo>
                  <a:lnTo>
                    <a:pt x="218617" y="607574"/>
                  </a:lnTo>
                  <a:lnTo>
                    <a:pt x="216075" y="607574"/>
                  </a:lnTo>
                  <a:close/>
                  <a:moveTo>
                    <a:pt x="231327" y="549104"/>
                  </a:moveTo>
                  <a:lnTo>
                    <a:pt x="228785" y="549104"/>
                  </a:lnTo>
                  <a:lnTo>
                    <a:pt x="228785" y="546563"/>
                  </a:lnTo>
                  <a:lnTo>
                    <a:pt x="226244" y="546563"/>
                  </a:lnTo>
                  <a:lnTo>
                    <a:pt x="226244" y="544020"/>
                  </a:lnTo>
                  <a:lnTo>
                    <a:pt x="228785" y="544020"/>
                  </a:lnTo>
                  <a:lnTo>
                    <a:pt x="228785" y="541478"/>
                  </a:lnTo>
                  <a:lnTo>
                    <a:pt x="231327" y="541478"/>
                  </a:lnTo>
                  <a:lnTo>
                    <a:pt x="233869" y="541478"/>
                  </a:lnTo>
                  <a:lnTo>
                    <a:pt x="236412" y="544020"/>
                  </a:lnTo>
                  <a:lnTo>
                    <a:pt x="236412" y="546563"/>
                  </a:lnTo>
                  <a:lnTo>
                    <a:pt x="233869" y="549104"/>
                  </a:lnTo>
                  <a:lnTo>
                    <a:pt x="231327" y="549104"/>
                  </a:lnTo>
                  <a:close/>
                  <a:moveTo>
                    <a:pt x="237682" y="542749"/>
                  </a:moveTo>
                  <a:lnTo>
                    <a:pt x="235140" y="542749"/>
                  </a:lnTo>
                  <a:lnTo>
                    <a:pt x="232599" y="542749"/>
                  </a:lnTo>
                  <a:lnTo>
                    <a:pt x="232599" y="540207"/>
                  </a:lnTo>
                  <a:lnTo>
                    <a:pt x="232599" y="537665"/>
                  </a:lnTo>
                  <a:lnTo>
                    <a:pt x="232599" y="535123"/>
                  </a:lnTo>
                  <a:lnTo>
                    <a:pt x="232599" y="532580"/>
                  </a:lnTo>
                  <a:lnTo>
                    <a:pt x="235140" y="530038"/>
                  </a:lnTo>
                  <a:lnTo>
                    <a:pt x="235140" y="528767"/>
                  </a:lnTo>
                  <a:lnTo>
                    <a:pt x="237682" y="528767"/>
                  </a:lnTo>
                  <a:lnTo>
                    <a:pt x="240225" y="528767"/>
                  </a:lnTo>
                  <a:lnTo>
                    <a:pt x="240225" y="531309"/>
                  </a:lnTo>
                  <a:lnTo>
                    <a:pt x="242767" y="531309"/>
                  </a:lnTo>
                  <a:lnTo>
                    <a:pt x="242767" y="533852"/>
                  </a:lnTo>
                  <a:lnTo>
                    <a:pt x="242767" y="536393"/>
                  </a:lnTo>
                  <a:lnTo>
                    <a:pt x="240225" y="536393"/>
                  </a:lnTo>
                  <a:lnTo>
                    <a:pt x="240225" y="538936"/>
                  </a:lnTo>
                  <a:lnTo>
                    <a:pt x="240225" y="541478"/>
                  </a:lnTo>
                  <a:lnTo>
                    <a:pt x="237682" y="542749"/>
                  </a:lnTo>
                  <a:close/>
                  <a:moveTo>
                    <a:pt x="259290" y="523683"/>
                  </a:moveTo>
                  <a:lnTo>
                    <a:pt x="256748" y="523683"/>
                  </a:lnTo>
                  <a:lnTo>
                    <a:pt x="254206" y="523683"/>
                  </a:lnTo>
                  <a:lnTo>
                    <a:pt x="254206" y="521141"/>
                  </a:lnTo>
                  <a:lnTo>
                    <a:pt x="251664" y="518599"/>
                  </a:lnTo>
                  <a:lnTo>
                    <a:pt x="251664" y="516056"/>
                  </a:lnTo>
                  <a:lnTo>
                    <a:pt x="256748" y="513514"/>
                  </a:lnTo>
                  <a:lnTo>
                    <a:pt x="259290" y="513514"/>
                  </a:lnTo>
                  <a:lnTo>
                    <a:pt x="259290" y="516056"/>
                  </a:lnTo>
                  <a:lnTo>
                    <a:pt x="261832" y="516056"/>
                  </a:lnTo>
                  <a:lnTo>
                    <a:pt x="261832" y="518599"/>
                  </a:lnTo>
                  <a:lnTo>
                    <a:pt x="261832" y="521141"/>
                  </a:lnTo>
                  <a:lnTo>
                    <a:pt x="259290" y="523683"/>
                  </a:lnTo>
                  <a:close/>
                  <a:moveTo>
                    <a:pt x="588487" y="518599"/>
                  </a:moveTo>
                  <a:lnTo>
                    <a:pt x="585944" y="518599"/>
                  </a:lnTo>
                  <a:lnTo>
                    <a:pt x="585944" y="516056"/>
                  </a:lnTo>
                  <a:lnTo>
                    <a:pt x="583402" y="516056"/>
                  </a:lnTo>
                  <a:lnTo>
                    <a:pt x="583402" y="513514"/>
                  </a:lnTo>
                  <a:lnTo>
                    <a:pt x="583402" y="510972"/>
                  </a:lnTo>
                  <a:lnTo>
                    <a:pt x="585944" y="510972"/>
                  </a:lnTo>
                  <a:lnTo>
                    <a:pt x="585944" y="508430"/>
                  </a:lnTo>
                  <a:lnTo>
                    <a:pt x="588487" y="508430"/>
                  </a:lnTo>
                  <a:lnTo>
                    <a:pt x="591028" y="508430"/>
                  </a:lnTo>
                  <a:lnTo>
                    <a:pt x="591028" y="510972"/>
                  </a:lnTo>
                  <a:lnTo>
                    <a:pt x="593570" y="513514"/>
                  </a:lnTo>
                  <a:lnTo>
                    <a:pt x="591028" y="516056"/>
                  </a:lnTo>
                  <a:lnTo>
                    <a:pt x="591028" y="518599"/>
                  </a:lnTo>
                  <a:lnTo>
                    <a:pt x="588487" y="518599"/>
                  </a:lnTo>
                  <a:close/>
                  <a:moveTo>
                    <a:pt x="270730" y="518599"/>
                  </a:moveTo>
                  <a:lnTo>
                    <a:pt x="268187" y="518599"/>
                  </a:lnTo>
                  <a:lnTo>
                    <a:pt x="268187" y="516056"/>
                  </a:lnTo>
                  <a:lnTo>
                    <a:pt x="268187" y="513514"/>
                  </a:lnTo>
                  <a:lnTo>
                    <a:pt x="270730" y="510972"/>
                  </a:lnTo>
                  <a:lnTo>
                    <a:pt x="268187" y="510972"/>
                  </a:lnTo>
                  <a:lnTo>
                    <a:pt x="268187" y="508430"/>
                  </a:lnTo>
                  <a:lnTo>
                    <a:pt x="270730" y="505888"/>
                  </a:lnTo>
                  <a:lnTo>
                    <a:pt x="270730" y="503346"/>
                  </a:lnTo>
                  <a:lnTo>
                    <a:pt x="273271" y="500803"/>
                  </a:lnTo>
                  <a:lnTo>
                    <a:pt x="275813" y="498261"/>
                  </a:lnTo>
                  <a:lnTo>
                    <a:pt x="275813" y="500803"/>
                  </a:lnTo>
                  <a:lnTo>
                    <a:pt x="275813" y="503346"/>
                  </a:lnTo>
                  <a:lnTo>
                    <a:pt x="275813" y="505888"/>
                  </a:lnTo>
                  <a:lnTo>
                    <a:pt x="278355" y="508430"/>
                  </a:lnTo>
                  <a:lnTo>
                    <a:pt x="278355" y="510972"/>
                  </a:lnTo>
                  <a:lnTo>
                    <a:pt x="275813" y="513514"/>
                  </a:lnTo>
                  <a:lnTo>
                    <a:pt x="273271" y="513514"/>
                  </a:lnTo>
                  <a:lnTo>
                    <a:pt x="273271" y="516056"/>
                  </a:lnTo>
                  <a:lnTo>
                    <a:pt x="270730" y="518599"/>
                  </a:lnTo>
                  <a:close/>
                  <a:moveTo>
                    <a:pt x="231327" y="472839"/>
                  </a:moveTo>
                  <a:lnTo>
                    <a:pt x="228785" y="472839"/>
                  </a:lnTo>
                  <a:lnTo>
                    <a:pt x="228785" y="470298"/>
                  </a:lnTo>
                  <a:lnTo>
                    <a:pt x="226244" y="470298"/>
                  </a:lnTo>
                  <a:lnTo>
                    <a:pt x="226244" y="467756"/>
                  </a:lnTo>
                  <a:lnTo>
                    <a:pt x="228785" y="467756"/>
                  </a:lnTo>
                  <a:lnTo>
                    <a:pt x="228785" y="465213"/>
                  </a:lnTo>
                  <a:lnTo>
                    <a:pt x="231327" y="462671"/>
                  </a:lnTo>
                  <a:lnTo>
                    <a:pt x="233869" y="462671"/>
                  </a:lnTo>
                  <a:lnTo>
                    <a:pt x="233869" y="465213"/>
                  </a:lnTo>
                  <a:lnTo>
                    <a:pt x="236412" y="465213"/>
                  </a:lnTo>
                  <a:lnTo>
                    <a:pt x="236412" y="467756"/>
                  </a:lnTo>
                  <a:lnTo>
                    <a:pt x="236412" y="470298"/>
                  </a:lnTo>
                  <a:lnTo>
                    <a:pt x="233869" y="470298"/>
                  </a:lnTo>
                  <a:lnTo>
                    <a:pt x="233869" y="472839"/>
                  </a:lnTo>
                  <a:lnTo>
                    <a:pt x="231327" y="472839"/>
                  </a:lnTo>
                  <a:close/>
                  <a:moveTo>
                    <a:pt x="578318" y="463943"/>
                  </a:moveTo>
                  <a:lnTo>
                    <a:pt x="575776" y="463943"/>
                  </a:lnTo>
                  <a:lnTo>
                    <a:pt x="573234" y="463943"/>
                  </a:lnTo>
                  <a:lnTo>
                    <a:pt x="573234" y="461400"/>
                  </a:lnTo>
                  <a:lnTo>
                    <a:pt x="573234" y="458858"/>
                  </a:lnTo>
                  <a:lnTo>
                    <a:pt x="573234" y="456316"/>
                  </a:lnTo>
                  <a:lnTo>
                    <a:pt x="575776" y="456316"/>
                  </a:lnTo>
                  <a:lnTo>
                    <a:pt x="575776" y="453773"/>
                  </a:lnTo>
                  <a:lnTo>
                    <a:pt x="578318" y="453773"/>
                  </a:lnTo>
                  <a:lnTo>
                    <a:pt x="578318" y="456316"/>
                  </a:lnTo>
                  <a:lnTo>
                    <a:pt x="580860" y="456316"/>
                  </a:lnTo>
                  <a:lnTo>
                    <a:pt x="580860" y="458858"/>
                  </a:lnTo>
                  <a:lnTo>
                    <a:pt x="580860" y="461400"/>
                  </a:lnTo>
                  <a:lnTo>
                    <a:pt x="580860" y="463943"/>
                  </a:lnTo>
                  <a:lnTo>
                    <a:pt x="578318" y="463943"/>
                  </a:lnTo>
                  <a:close/>
                  <a:moveTo>
                    <a:pt x="202094" y="433436"/>
                  </a:moveTo>
                  <a:lnTo>
                    <a:pt x="197009" y="435979"/>
                  </a:lnTo>
                  <a:lnTo>
                    <a:pt x="194468" y="435979"/>
                  </a:lnTo>
                  <a:lnTo>
                    <a:pt x="191926" y="435979"/>
                  </a:lnTo>
                  <a:lnTo>
                    <a:pt x="191926" y="433436"/>
                  </a:lnTo>
                  <a:lnTo>
                    <a:pt x="194468" y="430894"/>
                  </a:lnTo>
                  <a:lnTo>
                    <a:pt x="194468" y="428352"/>
                  </a:lnTo>
                  <a:lnTo>
                    <a:pt x="199552" y="428352"/>
                  </a:lnTo>
                  <a:lnTo>
                    <a:pt x="202094" y="428352"/>
                  </a:lnTo>
                  <a:lnTo>
                    <a:pt x="202094" y="433436"/>
                  </a:lnTo>
                  <a:close/>
                  <a:moveTo>
                    <a:pt x="209720" y="427081"/>
                  </a:moveTo>
                  <a:lnTo>
                    <a:pt x="207178" y="427081"/>
                  </a:lnTo>
                  <a:lnTo>
                    <a:pt x="207178" y="424539"/>
                  </a:lnTo>
                  <a:lnTo>
                    <a:pt x="204636" y="424539"/>
                  </a:lnTo>
                  <a:lnTo>
                    <a:pt x="204636" y="421996"/>
                  </a:lnTo>
                  <a:lnTo>
                    <a:pt x="207178" y="419455"/>
                  </a:lnTo>
                  <a:lnTo>
                    <a:pt x="209720" y="419455"/>
                  </a:lnTo>
                  <a:lnTo>
                    <a:pt x="212262" y="419455"/>
                  </a:lnTo>
                  <a:lnTo>
                    <a:pt x="214804" y="421996"/>
                  </a:lnTo>
                  <a:lnTo>
                    <a:pt x="214804" y="424539"/>
                  </a:lnTo>
                  <a:lnTo>
                    <a:pt x="212262" y="424539"/>
                  </a:lnTo>
                  <a:lnTo>
                    <a:pt x="212262" y="427081"/>
                  </a:lnTo>
                  <a:lnTo>
                    <a:pt x="209720" y="427081"/>
                  </a:lnTo>
                  <a:close/>
                  <a:moveTo>
                    <a:pt x="571963" y="421996"/>
                  </a:moveTo>
                  <a:lnTo>
                    <a:pt x="569421" y="421996"/>
                  </a:lnTo>
                  <a:lnTo>
                    <a:pt x="569421" y="419455"/>
                  </a:lnTo>
                  <a:lnTo>
                    <a:pt x="566879" y="419455"/>
                  </a:lnTo>
                  <a:lnTo>
                    <a:pt x="566879" y="416913"/>
                  </a:lnTo>
                  <a:lnTo>
                    <a:pt x="566879" y="414370"/>
                  </a:lnTo>
                  <a:lnTo>
                    <a:pt x="569421" y="414370"/>
                  </a:lnTo>
                  <a:lnTo>
                    <a:pt x="569421" y="411828"/>
                  </a:lnTo>
                  <a:lnTo>
                    <a:pt x="571963" y="411828"/>
                  </a:lnTo>
                  <a:lnTo>
                    <a:pt x="574505" y="411828"/>
                  </a:lnTo>
                  <a:lnTo>
                    <a:pt x="574505" y="414370"/>
                  </a:lnTo>
                  <a:lnTo>
                    <a:pt x="574505" y="416913"/>
                  </a:lnTo>
                  <a:lnTo>
                    <a:pt x="574505" y="419455"/>
                  </a:lnTo>
                  <a:lnTo>
                    <a:pt x="574505" y="421996"/>
                  </a:lnTo>
                  <a:lnTo>
                    <a:pt x="571963" y="421996"/>
                  </a:lnTo>
                  <a:close/>
                  <a:moveTo>
                    <a:pt x="231327" y="396575"/>
                  </a:moveTo>
                  <a:lnTo>
                    <a:pt x="228785" y="396575"/>
                  </a:lnTo>
                  <a:lnTo>
                    <a:pt x="228785" y="394033"/>
                  </a:lnTo>
                  <a:lnTo>
                    <a:pt x="226244" y="394033"/>
                  </a:lnTo>
                  <a:lnTo>
                    <a:pt x="226244" y="391491"/>
                  </a:lnTo>
                  <a:lnTo>
                    <a:pt x="228785" y="388949"/>
                  </a:lnTo>
                  <a:lnTo>
                    <a:pt x="231327" y="388949"/>
                  </a:lnTo>
                  <a:lnTo>
                    <a:pt x="231327" y="386407"/>
                  </a:lnTo>
                  <a:lnTo>
                    <a:pt x="231327" y="388949"/>
                  </a:lnTo>
                  <a:lnTo>
                    <a:pt x="233869" y="388949"/>
                  </a:lnTo>
                  <a:lnTo>
                    <a:pt x="236412" y="388949"/>
                  </a:lnTo>
                  <a:lnTo>
                    <a:pt x="236412" y="391491"/>
                  </a:lnTo>
                  <a:lnTo>
                    <a:pt x="236412" y="394033"/>
                  </a:lnTo>
                  <a:lnTo>
                    <a:pt x="233869" y="396575"/>
                  </a:lnTo>
                  <a:lnTo>
                    <a:pt x="231327" y="396575"/>
                  </a:lnTo>
                  <a:close/>
                  <a:moveTo>
                    <a:pt x="280898" y="399117"/>
                  </a:moveTo>
                  <a:lnTo>
                    <a:pt x="283440" y="401660"/>
                  </a:lnTo>
                  <a:lnTo>
                    <a:pt x="285981" y="401660"/>
                  </a:lnTo>
                  <a:lnTo>
                    <a:pt x="288524" y="401660"/>
                  </a:lnTo>
                  <a:lnTo>
                    <a:pt x="291066" y="399117"/>
                  </a:lnTo>
                  <a:lnTo>
                    <a:pt x="291066" y="396575"/>
                  </a:lnTo>
                  <a:lnTo>
                    <a:pt x="293608" y="396575"/>
                  </a:lnTo>
                  <a:lnTo>
                    <a:pt x="296150" y="396575"/>
                  </a:lnTo>
                  <a:lnTo>
                    <a:pt x="298692" y="396575"/>
                  </a:lnTo>
                  <a:lnTo>
                    <a:pt x="298692" y="399117"/>
                  </a:lnTo>
                  <a:lnTo>
                    <a:pt x="298692" y="401660"/>
                  </a:lnTo>
                  <a:lnTo>
                    <a:pt x="301234" y="401660"/>
                  </a:lnTo>
                  <a:lnTo>
                    <a:pt x="298692" y="404202"/>
                  </a:lnTo>
                  <a:lnTo>
                    <a:pt x="298692" y="406744"/>
                  </a:lnTo>
                  <a:lnTo>
                    <a:pt x="293608" y="409286"/>
                  </a:lnTo>
                  <a:lnTo>
                    <a:pt x="291066" y="409286"/>
                  </a:lnTo>
                  <a:lnTo>
                    <a:pt x="291066" y="411828"/>
                  </a:lnTo>
                  <a:lnTo>
                    <a:pt x="293608" y="414370"/>
                  </a:lnTo>
                  <a:lnTo>
                    <a:pt x="301234" y="414370"/>
                  </a:lnTo>
                  <a:lnTo>
                    <a:pt x="303776" y="414370"/>
                  </a:lnTo>
                  <a:lnTo>
                    <a:pt x="306318" y="411828"/>
                  </a:lnTo>
                  <a:lnTo>
                    <a:pt x="306318" y="414370"/>
                  </a:lnTo>
                  <a:lnTo>
                    <a:pt x="303776" y="414370"/>
                  </a:lnTo>
                  <a:lnTo>
                    <a:pt x="303776" y="416913"/>
                  </a:lnTo>
                  <a:lnTo>
                    <a:pt x="303776" y="419455"/>
                  </a:lnTo>
                  <a:lnTo>
                    <a:pt x="306318" y="424539"/>
                  </a:lnTo>
                  <a:lnTo>
                    <a:pt x="308860" y="427081"/>
                  </a:lnTo>
                  <a:lnTo>
                    <a:pt x="308860" y="429623"/>
                  </a:lnTo>
                  <a:lnTo>
                    <a:pt x="306318" y="432166"/>
                  </a:lnTo>
                  <a:lnTo>
                    <a:pt x="303776" y="434707"/>
                  </a:lnTo>
                  <a:lnTo>
                    <a:pt x="303776" y="437250"/>
                  </a:lnTo>
                  <a:lnTo>
                    <a:pt x="301234" y="437250"/>
                  </a:lnTo>
                  <a:lnTo>
                    <a:pt x="298692" y="439792"/>
                  </a:lnTo>
                  <a:lnTo>
                    <a:pt x="298692" y="442334"/>
                  </a:lnTo>
                  <a:lnTo>
                    <a:pt x="298692" y="444876"/>
                  </a:lnTo>
                  <a:lnTo>
                    <a:pt x="296150" y="447418"/>
                  </a:lnTo>
                  <a:lnTo>
                    <a:pt x="296150" y="449960"/>
                  </a:lnTo>
                  <a:lnTo>
                    <a:pt x="293608" y="455045"/>
                  </a:lnTo>
                  <a:lnTo>
                    <a:pt x="293608" y="457587"/>
                  </a:lnTo>
                  <a:lnTo>
                    <a:pt x="291066" y="463943"/>
                  </a:lnTo>
                  <a:lnTo>
                    <a:pt x="288524" y="466484"/>
                  </a:lnTo>
                  <a:lnTo>
                    <a:pt x="288524" y="469026"/>
                  </a:lnTo>
                  <a:lnTo>
                    <a:pt x="291066" y="469026"/>
                  </a:lnTo>
                  <a:lnTo>
                    <a:pt x="291066" y="471569"/>
                  </a:lnTo>
                  <a:lnTo>
                    <a:pt x="288524" y="476653"/>
                  </a:lnTo>
                  <a:lnTo>
                    <a:pt x="288524" y="483009"/>
                  </a:lnTo>
                  <a:lnTo>
                    <a:pt x="285981" y="485550"/>
                  </a:lnTo>
                  <a:lnTo>
                    <a:pt x="285981" y="488093"/>
                  </a:lnTo>
                  <a:lnTo>
                    <a:pt x="283440" y="485550"/>
                  </a:lnTo>
                  <a:lnTo>
                    <a:pt x="280898" y="485550"/>
                  </a:lnTo>
                  <a:lnTo>
                    <a:pt x="280898" y="477924"/>
                  </a:lnTo>
                  <a:lnTo>
                    <a:pt x="278355" y="477924"/>
                  </a:lnTo>
                  <a:lnTo>
                    <a:pt x="275813" y="477924"/>
                  </a:lnTo>
                  <a:lnTo>
                    <a:pt x="275813" y="480466"/>
                  </a:lnTo>
                  <a:lnTo>
                    <a:pt x="273271" y="480466"/>
                  </a:lnTo>
                  <a:lnTo>
                    <a:pt x="273271" y="483009"/>
                  </a:lnTo>
                  <a:lnTo>
                    <a:pt x="275813" y="483009"/>
                  </a:lnTo>
                  <a:lnTo>
                    <a:pt x="278355" y="483009"/>
                  </a:lnTo>
                  <a:lnTo>
                    <a:pt x="278355" y="485550"/>
                  </a:lnTo>
                  <a:lnTo>
                    <a:pt x="273271" y="490635"/>
                  </a:lnTo>
                  <a:lnTo>
                    <a:pt x="270730" y="490635"/>
                  </a:lnTo>
                  <a:lnTo>
                    <a:pt x="270730" y="493177"/>
                  </a:lnTo>
                  <a:lnTo>
                    <a:pt x="268187" y="493177"/>
                  </a:lnTo>
                  <a:lnTo>
                    <a:pt x="265645" y="495719"/>
                  </a:lnTo>
                  <a:lnTo>
                    <a:pt x="263103" y="495719"/>
                  </a:lnTo>
                  <a:lnTo>
                    <a:pt x="260561" y="495719"/>
                  </a:lnTo>
                  <a:lnTo>
                    <a:pt x="260561" y="493177"/>
                  </a:lnTo>
                  <a:lnTo>
                    <a:pt x="263103" y="493177"/>
                  </a:lnTo>
                  <a:lnTo>
                    <a:pt x="263103" y="490635"/>
                  </a:lnTo>
                  <a:lnTo>
                    <a:pt x="265645" y="490635"/>
                  </a:lnTo>
                  <a:lnTo>
                    <a:pt x="265645" y="485550"/>
                  </a:lnTo>
                  <a:lnTo>
                    <a:pt x="265645" y="483009"/>
                  </a:lnTo>
                  <a:lnTo>
                    <a:pt x="265645" y="480466"/>
                  </a:lnTo>
                  <a:lnTo>
                    <a:pt x="260561" y="475382"/>
                  </a:lnTo>
                  <a:lnTo>
                    <a:pt x="260561" y="472839"/>
                  </a:lnTo>
                  <a:lnTo>
                    <a:pt x="259290" y="472839"/>
                  </a:lnTo>
                  <a:lnTo>
                    <a:pt x="261832" y="472839"/>
                  </a:lnTo>
                  <a:lnTo>
                    <a:pt x="261832" y="470298"/>
                  </a:lnTo>
                  <a:lnTo>
                    <a:pt x="264374" y="472839"/>
                  </a:lnTo>
                  <a:lnTo>
                    <a:pt x="264374" y="475382"/>
                  </a:lnTo>
                  <a:lnTo>
                    <a:pt x="266916" y="475382"/>
                  </a:lnTo>
                  <a:lnTo>
                    <a:pt x="266916" y="472839"/>
                  </a:lnTo>
                  <a:lnTo>
                    <a:pt x="266916" y="470298"/>
                  </a:lnTo>
                  <a:lnTo>
                    <a:pt x="266916" y="467756"/>
                  </a:lnTo>
                  <a:lnTo>
                    <a:pt x="264374" y="467756"/>
                  </a:lnTo>
                  <a:lnTo>
                    <a:pt x="261832" y="467756"/>
                  </a:lnTo>
                  <a:lnTo>
                    <a:pt x="261832" y="470298"/>
                  </a:lnTo>
                  <a:lnTo>
                    <a:pt x="259290" y="472839"/>
                  </a:lnTo>
                  <a:lnTo>
                    <a:pt x="256748" y="475382"/>
                  </a:lnTo>
                  <a:lnTo>
                    <a:pt x="256748" y="477924"/>
                  </a:lnTo>
                  <a:lnTo>
                    <a:pt x="256748" y="480466"/>
                  </a:lnTo>
                  <a:lnTo>
                    <a:pt x="259290" y="483009"/>
                  </a:lnTo>
                  <a:lnTo>
                    <a:pt x="259290" y="485550"/>
                  </a:lnTo>
                  <a:lnTo>
                    <a:pt x="261832" y="485550"/>
                  </a:lnTo>
                  <a:lnTo>
                    <a:pt x="261832" y="488093"/>
                  </a:lnTo>
                  <a:lnTo>
                    <a:pt x="261832" y="490635"/>
                  </a:lnTo>
                  <a:lnTo>
                    <a:pt x="259290" y="490635"/>
                  </a:lnTo>
                  <a:lnTo>
                    <a:pt x="256748" y="490635"/>
                  </a:lnTo>
                  <a:lnTo>
                    <a:pt x="256748" y="488093"/>
                  </a:lnTo>
                  <a:lnTo>
                    <a:pt x="254206" y="488093"/>
                  </a:lnTo>
                  <a:lnTo>
                    <a:pt x="251664" y="485550"/>
                  </a:lnTo>
                  <a:lnTo>
                    <a:pt x="249122" y="485550"/>
                  </a:lnTo>
                  <a:lnTo>
                    <a:pt x="246580" y="485550"/>
                  </a:lnTo>
                  <a:lnTo>
                    <a:pt x="246580" y="483009"/>
                  </a:lnTo>
                  <a:lnTo>
                    <a:pt x="246580" y="480466"/>
                  </a:lnTo>
                  <a:lnTo>
                    <a:pt x="249122" y="480466"/>
                  </a:lnTo>
                  <a:lnTo>
                    <a:pt x="249122" y="477924"/>
                  </a:lnTo>
                  <a:lnTo>
                    <a:pt x="249122" y="475382"/>
                  </a:lnTo>
                  <a:lnTo>
                    <a:pt x="251664" y="475382"/>
                  </a:lnTo>
                  <a:lnTo>
                    <a:pt x="251664" y="472839"/>
                  </a:lnTo>
                  <a:lnTo>
                    <a:pt x="251664" y="470298"/>
                  </a:lnTo>
                  <a:lnTo>
                    <a:pt x="249122" y="467756"/>
                  </a:lnTo>
                  <a:lnTo>
                    <a:pt x="246580" y="467756"/>
                  </a:lnTo>
                  <a:lnTo>
                    <a:pt x="246580" y="465213"/>
                  </a:lnTo>
                  <a:lnTo>
                    <a:pt x="244038" y="465213"/>
                  </a:lnTo>
                  <a:lnTo>
                    <a:pt x="244038" y="462671"/>
                  </a:lnTo>
                  <a:lnTo>
                    <a:pt x="246580" y="460129"/>
                  </a:lnTo>
                  <a:lnTo>
                    <a:pt x="244038" y="455045"/>
                  </a:lnTo>
                  <a:lnTo>
                    <a:pt x="238954" y="448690"/>
                  </a:lnTo>
                  <a:lnTo>
                    <a:pt x="236412" y="448690"/>
                  </a:lnTo>
                  <a:lnTo>
                    <a:pt x="236412" y="446147"/>
                  </a:lnTo>
                  <a:lnTo>
                    <a:pt x="236412" y="443605"/>
                  </a:lnTo>
                  <a:lnTo>
                    <a:pt x="238954" y="441063"/>
                  </a:lnTo>
                  <a:lnTo>
                    <a:pt x="238954" y="435979"/>
                  </a:lnTo>
                  <a:lnTo>
                    <a:pt x="241495" y="435979"/>
                  </a:lnTo>
                  <a:lnTo>
                    <a:pt x="244038" y="435979"/>
                  </a:lnTo>
                  <a:lnTo>
                    <a:pt x="246580" y="435979"/>
                  </a:lnTo>
                  <a:lnTo>
                    <a:pt x="249122" y="435979"/>
                  </a:lnTo>
                  <a:lnTo>
                    <a:pt x="251664" y="435979"/>
                  </a:lnTo>
                  <a:lnTo>
                    <a:pt x="254206" y="435979"/>
                  </a:lnTo>
                  <a:lnTo>
                    <a:pt x="254206" y="441063"/>
                  </a:lnTo>
                  <a:lnTo>
                    <a:pt x="251664" y="441063"/>
                  </a:lnTo>
                  <a:lnTo>
                    <a:pt x="249122" y="441063"/>
                  </a:lnTo>
                  <a:lnTo>
                    <a:pt x="246580" y="443605"/>
                  </a:lnTo>
                  <a:lnTo>
                    <a:pt x="244038" y="446147"/>
                  </a:lnTo>
                  <a:lnTo>
                    <a:pt x="246580" y="451232"/>
                  </a:lnTo>
                  <a:lnTo>
                    <a:pt x="249122" y="451232"/>
                  </a:lnTo>
                  <a:lnTo>
                    <a:pt x="249122" y="453773"/>
                  </a:lnTo>
                  <a:lnTo>
                    <a:pt x="249122" y="452503"/>
                  </a:lnTo>
                  <a:lnTo>
                    <a:pt x="251664" y="452503"/>
                  </a:lnTo>
                  <a:lnTo>
                    <a:pt x="254206" y="446147"/>
                  </a:lnTo>
                  <a:lnTo>
                    <a:pt x="256748" y="443605"/>
                  </a:lnTo>
                  <a:lnTo>
                    <a:pt x="259290" y="443605"/>
                  </a:lnTo>
                  <a:lnTo>
                    <a:pt x="259290" y="439792"/>
                  </a:lnTo>
                  <a:lnTo>
                    <a:pt x="259290" y="437250"/>
                  </a:lnTo>
                  <a:lnTo>
                    <a:pt x="261832" y="434707"/>
                  </a:lnTo>
                  <a:lnTo>
                    <a:pt x="259290" y="432166"/>
                  </a:lnTo>
                  <a:lnTo>
                    <a:pt x="254206" y="434707"/>
                  </a:lnTo>
                  <a:lnTo>
                    <a:pt x="254206" y="432166"/>
                  </a:lnTo>
                  <a:lnTo>
                    <a:pt x="256748" y="432166"/>
                  </a:lnTo>
                  <a:lnTo>
                    <a:pt x="259290" y="429623"/>
                  </a:lnTo>
                  <a:lnTo>
                    <a:pt x="259290" y="427081"/>
                  </a:lnTo>
                  <a:lnTo>
                    <a:pt x="259290" y="427081"/>
                  </a:lnTo>
                  <a:lnTo>
                    <a:pt x="256748" y="427081"/>
                  </a:lnTo>
                  <a:lnTo>
                    <a:pt x="254206" y="424539"/>
                  </a:lnTo>
                  <a:lnTo>
                    <a:pt x="254206" y="421996"/>
                  </a:lnTo>
                  <a:lnTo>
                    <a:pt x="254206" y="419455"/>
                  </a:lnTo>
                  <a:lnTo>
                    <a:pt x="254206" y="416913"/>
                  </a:lnTo>
                  <a:lnTo>
                    <a:pt x="251664" y="414370"/>
                  </a:lnTo>
                  <a:lnTo>
                    <a:pt x="246580" y="414370"/>
                  </a:lnTo>
                  <a:lnTo>
                    <a:pt x="244038" y="416913"/>
                  </a:lnTo>
                  <a:lnTo>
                    <a:pt x="244038" y="419455"/>
                  </a:lnTo>
                  <a:lnTo>
                    <a:pt x="246580" y="421996"/>
                  </a:lnTo>
                  <a:lnTo>
                    <a:pt x="249122" y="427081"/>
                  </a:lnTo>
                  <a:lnTo>
                    <a:pt x="251664" y="427081"/>
                  </a:lnTo>
                  <a:lnTo>
                    <a:pt x="251664" y="429623"/>
                  </a:lnTo>
                  <a:lnTo>
                    <a:pt x="251664" y="432166"/>
                  </a:lnTo>
                  <a:lnTo>
                    <a:pt x="251664" y="434707"/>
                  </a:lnTo>
                  <a:lnTo>
                    <a:pt x="246580" y="437250"/>
                  </a:lnTo>
                  <a:lnTo>
                    <a:pt x="244038" y="437250"/>
                  </a:lnTo>
                  <a:lnTo>
                    <a:pt x="244038" y="434707"/>
                  </a:lnTo>
                  <a:lnTo>
                    <a:pt x="233869" y="434707"/>
                  </a:lnTo>
                  <a:lnTo>
                    <a:pt x="231327" y="437250"/>
                  </a:lnTo>
                  <a:lnTo>
                    <a:pt x="228785" y="437250"/>
                  </a:lnTo>
                  <a:lnTo>
                    <a:pt x="231327" y="434707"/>
                  </a:lnTo>
                  <a:lnTo>
                    <a:pt x="233869" y="432166"/>
                  </a:lnTo>
                  <a:lnTo>
                    <a:pt x="231327" y="429623"/>
                  </a:lnTo>
                  <a:lnTo>
                    <a:pt x="228785" y="429623"/>
                  </a:lnTo>
                  <a:lnTo>
                    <a:pt x="226244" y="427081"/>
                  </a:lnTo>
                  <a:lnTo>
                    <a:pt x="226244" y="424539"/>
                  </a:lnTo>
                  <a:lnTo>
                    <a:pt x="226244" y="421996"/>
                  </a:lnTo>
                  <a:lnTo>
                    <a:pt x="226244" y="419455"/>
                  </a:lnTo>
                  <a:lnTo>
                    <a:pt x="226244" y="414370"/>
                  </a:lnTo>
                  <a:lnTo>
                    <a:pt x="223701" y="411828"/>
                  </a:lnTo>
                  <a:lnTo>
                    <a:pt x="221159" y="414370"/>
                  </a:lnTo>
                  <a:lnTo>
                    <a:pt x="218617" y="414370"/>
                  </a:lnTo>
                  <a:lnTo>
                    <a:pt x="221159" y="408015"/>
                  </a:lnTo>
                  <a:lnTo>
                    <a:pt x="223701" y="405473"/>
                  </a:lnTo>
                  <a:lnTo>
                    <a:pt x="226244" y="405473"/>
                  </a:lnTo>
                  <a:lnTo>
                    <a:pt x="226244" y="408015"/>
                  </a:lnTo>
                  <a:lnTo>
                    <a:pt x="231327" y="410557"/>
                  </a:lnTo>
                  <a:lnTo>
                    <a:pt x="233869" y="405473"/>
                  </a:lnTo>
                  <a:lnTo>
                    <a:pt x="233869" y="402930"/>
                  </a:lnTo>
                  <a:lnTo>
                    <a:pt x="236412" y="400389"/>
                  </a:lnTo>
                  <a:lnTo>
                    <a:pt x="238954" y="400389"/>
                  </a:lnTo>
                  <a:lnTo>
                    <a:pt x="238954" y="402930"/>
                  </a:lnTo>
                  <a:lnTo>
                    <a:pt x="241495" y="405473"/>
                  </a:lnTo>
                  <a:lnTo>
                    <a:pt x="241495" y="402930"/>
                  </a:lnTo>
                  <a:lnTo>
                    <a:pt x="244038" y="402930"/>
                  </a:lnTo>
                  <a:lnTo>
                    <a:pt x="246580" y="397846"/>
                  </a:lnTo>
                  <a:lnTo>
                    <a:pt x="249122" y="395304"/>
                  </a:lnTo>
                  <a:lnTo>
                    <a:pt x="249122" y="397846"/>
                  </a:lnTo>
                  <a:lnTo>
                    <a:pt x="251664" y="397846"/>
                  </a:lnTo>
                  <a:lnTo>
                    <a:pt x="251664" y="400389"/>
                  </a:lnTo>
                  <a:lnTo>
                    <a:pt x="254206" y="397846"/>
                  </a:lnTo>
                  <a:lnTo>
                    <a:pt x="256748" y="397846"/>
                  </a:lnTo>
                  <a:lnTo>
                    <a:pt x="259290" y="392762"/>
                  </a:lnTo>
                  <a:lnTo>
                    <a:pt x="256748" y="392762"/>
                  </a:lnTo>
                  <a:lnTo>
                    <a:pt x="256748" y="390220"/>
                  </a:lnTo>
                  <a:lnTo>
                    <a:pt x="259290" y="387678"/>
                  </a:lnTo>
                  <a:lnTo>
                    <a:pt x="266916" y="385136"/>
                  </a:lnTo>
                  <a:lnTo>
                    <a:pt x="269458" y="385136"/>
                  </a:lnTo>
                  <a:lnTo>
                    <a:pt x="272000" y="385136"/>
                  </a:lnTo>
                  <a:lnTo>
                    <a:pt x="277085" y="387678"/>
                  </a:lnTo>
                  <a:lnTo>
                    <a:pt x="274543" y="390220"/>
                  </a:lnTo>
                  <a:lnTo>
                    <a:pt x="277085" y="395304"/>
                  </a:lnTo>
                  <a:lnTo>
                    <a:pt x="279626" y="395304"/>
                  </a:lnTo>
                  <a:lnTo>
                    <a:pt x="279626" y="397846"/>
                  </a:lnTo>
                  <a:lnTo>
                    <a:pt x="282168" y="397846"/>
                  </a:lnTo>
                  <a:lnTo>
                    <a:pt x="280898" y="397846"/>
                  </a:lnTo>
                  <a:close/>
                  <a:moveTo>
                    <a:pt x="564337" y="394033"/>
                  </a:moveTo>
                  <a:lnTo>
                    <a:pt x="561795" y="394033"/>
                  </a:lnTo>
                  <a:lnTo>
                    <a:pt x="559252" y="391491"/>
                  </a:lnTo>
                  <a:lnTo>
                    <a:pt x="559252" y="388949"/>
                  </a:lnTo>
                  <a:lnTo>
                    <a:pt x="559252" y="386407"/>
                  </a:lnTo>
                  <a:lnTo>
                    <a:pt x="561795" y="386407"/>
                  </a:lnTo>
                  <a:lnTo>
                    <a:pt x="559252" y="386407"/>
                  </a:lnTo>
                  <a:lnTo>
                    <a:pt x="559252" y="383864"/>
                  </a:lnTo>
                  <a:lnTo>
                    <a:pt x="556711" y="383864"/>
                  </a:lnTo>
                  <a:lnTo>
                    <a:pt x="556711" y="381323"/>
                  </a:lnTo>
                  <a:lnTo>
                    <a:pt x="556711" y="378780"/>
                  </a:lnTo>
                  <a:lnTo>
                    <a:pt x="559252" y="376238"/>
                  </a:lnTo>
                  <a:lnTo>
                    <a:pt x="561795" y="376238"/>
                  </a:lnTo>
                  <a:lnTo>
                    <a:pt x="564337" y="376238"/>
                  </a:lnTo>
                  <a:lnTo>
                    <a:pt x="564337" y="378780"/>
                  </a:lnTo>
                  <a:lnTo>
                    <a:pt x="564337" y="381323"/>
                  </a:lnTo>
                  <a:lnTo>
                    <a:pt x="564337" y="383864"/>
                  </a:lnTo>
                  <a:lnTo>
                    <a:pt x="566879" y="383864"/>
                  </a:lnTo>
                  <a:lnTo>
                    <a:pt x="566879" y="386407"/>
                  </a:lnTo>
                  <a:lnTo>
                    <a:pt x="566879" y="388949"/>
                  </a:lnTo>
                  <a:lnTo>
                    <a:pt x="566879" y="391491"/>
                  </a:lnTo>
                  <a:lnTo>
                    <a:pt x="566879" y="394033"/>
                  </a:lnTo>
                  <a:lnTo>
                    <a:pt x="564337" y="394033"/>
                  </a:lnTo>
                  <a:close/>
                  <a:moveTo>
                    <a:pt x="383851" y="373696"/>
                  </a:moveTo>
                  <a:lnTo>
                    <a:pt x="386393" y="376238"/>
                  </a:lnTo>
                  <a:lnTo>
                    <a:pt x="391477" y="378780"/>
                  </a:lnTo>
                  <a:lnTo>
                    <a:pt x="394019" y="378780"/>
                  </a:lnTo>
                  <a:lnTo>
                    <a:pt x="396561" y="376238"/>
                  </a:lnTo>
                  <a:lnTo>
                    <a:pt x="396561" y="381323"/>
                  </a:lnTo>
                  <a:lnTo>
                    <a:pt x="396561" y="383864"/>
                  </a:lnTo>
                  <a:lnTo>
                    <a:pt x="396561" y="386407"/>
                  </a:lnTo>
                  <a:lnTo>
                    <a:pt x="399103" y="386407"/>
                  </a:lnTo>
                  <a:lnTo>
                    <a:pt x="399103" y="388949"/>
                  </a:lnTo>
                  <a:lnTo>
                    <a:pt x="401645" y="394033"/>
                  </a:lnTo>
                  <a:lnTo>
                    <a:pt x="399103" y="394033"/>
                  </a:lnTo>
                  <a:lnTo>
                    <a:pt x="396561" y="396575"/>
                  </a:lnTo>
                  <a:lnTo>
                    <a:pt x="388935" y="401660"/>
                  </a:lnTo>
                  <a:lnTo>
                    <a:pt x="386393" y="404202"/>
                  </a:lnTo>
                  <a:lnTo>
                    <a:pt x="383851" y="406744"/>
                  </a:lnTo>
                  <a:lnTo>
                    <a:pt x="383851" y="409286"/>
                  </a:lnTo>
                  <a:lnTo>
                    <a:pt x="383851" y="411828"/>
                  </a:lnTo>
                  <a:lnTo>
                    <a:pt x="381308" y="411828"/>
                  </a:lnTo>
                  <a:lnTo>
                    <a:pt x="381308" y="414370"/>
                  </a:lnTo>
                  <a:lnTo>
                    <a:pt x="381308" y="416913"/>
                  </a:lnTo>
                  <a:lnTo>
                    <a:pt x="378767" y="414370"/>
                  </a:lnTo>
                  <a:lnTo>
                    <a:pt x="376225" y="411828"/>
                  </a:lnTo>
                  <a:lnTo>
                    <a:pt x="376225" y="409286"/>
                  </a:lnTo>
                  <a:lnTo>
                    <a:pt x="371140" y="406744"/>
                  </a:lnTo>
                  <a:lnTo>
                    <a:pt x="366057" y="404202"/>
                  </a:lnTo>
                  <a:lnTo>
                    <a:pt x="363514" y="404202"/>
                  </a:lnTo>
                  <a:lnTo>
                    <a:pt x="360972" y="406744"/>
                  </a:lnTo>
                  <a:lnTo>
                    <a:pt x="353346" y="409286"/>
                  </a:lnTo>
                  <a:lnTo>
                    <a:pt x="350804" y="411828"/>
                  </a:lnTo>
                  <a:lnTo>
                    <a:pt x="348262" y="411828"/>
                  </a:lnTo>
                  <a:lnTo>
                    <a:pt x="348262" y="414370"/>
                  </a:lnTo>
                  <a:lnTo>
                    <a:pt x="348262" y="416913"/>
                  </a:lnTo>
                  <a:lnTo>
                    <a:pt x="343178" y="421996"/>
                  </a:lnTo>
                  <a:lnTo>
                    <a:pt x="343178" y="424539"/>
                  </a:lnTo>
                  <a:lnTo>
                    <a:pt x="340636" y="424539"/>
                  </a:lnTo>
                  <a:lnTo>
                    <a:pt x="340636" y="427081"/>
                  </a:lnTo>
                  <a:lnTo>
                    <a:pt x="338094" y="427081"/>
                  </a:lnTo>
                  <a:lnTo>
                    <a:pt x="338094" y="432166"/>
                  </a:lnTo>
                  <a:lnTo>
                    <a:pt x="338094" y="434707"/>
                  </a:lnTo>
                  <a:lnTo>
                    <a:pt x="338094" y="437250"/>
                  </a:lnTo>
                  <a:lnTo>
                    <a:pt x="338094" y="434707"/>
                  </a:lnTo>
                  <a:lnTo>
                    <a:pt x="335552" y="434707"/>
                  </a:lnTo>
                  <a:lnTo>
                    <a:pt x="335552" y="434707"/>
                  </a:lnTo>
                  <a:lnTo>
                    <a:pt x="335552" y="437250"/>
                  </a:lnTo>
                  <a:lnTo>
                    <a:pt x="327926" y="434707"/>
                  </a:lnTo>
                  <a:lnTo>
                    <a:pt x="330467" y="432166"/>
                  </a:lnTo>
                  <a:lnTo>
                    <a:pt x="330467" y="429623"/>
                  </a:lnTo>
                  <a:lnTo>
                    <a:pt x="327926" y="429623"/>
                  </a:lnTo>
                  <a:lnTo>
                    <a:pt x="325384" y="429623"/>
                  </a:lnTo>
                  <a:lnTo>
                    <a:pt x="322841" y="429623"/>
                  </a:lnTo>
                  <a:lnTo>
                    <a:pt x="322841" y="424539"/>
                  </a:lnTo>
                  <a:lnTo>
                    <a:pt x="322841" y="414370"/>
                  </a:lnTo>
                  <a:lnTo>
                    <a:pt x="311402" y="408015"/>
                  </a:lnTo>
                  <a:lnTo>
                    <a:pt x="306318" y="408015"/>
                  </a:lnTo>
                  <a:lnTo>
                    <a:pt x="311402" y="405473"/>
                  </a:lnTo>
                  <a:lnTo>
                    <a:pt x="316486" y="402930"/>
                  </a:lnTo>
                  <a:lnTo>
                    <a:pt x="319029" y="402930"/>
                  </a:lnTo>
                  <a:lnTo>
                    <a:pt x="321571" y="400389"/>
                  </a:lnTo>
                  <a:lnTo>
                    <a:pt x="326654" y="397846"/>
                  </a:lnTo>
                  <a:lnTo>
                    <a:pt x="329197" y="395304"/>
                  </a:lnTo>
                  <a:lnTo>
                    <a:pt x="331739" y="392762"/>
                  </a:lnTo>
                  <a:lnTo>
                    <a:pt x="331739" y="390220"/>
                  </a:lnTo>
                  <a:lnTo>
                    <a:pt x="331739" y="388949"/>
                  </a:lnTo>
                  <a:lnTo>
                    <a:pt x="334281" y="383864"/>
                  </a:lnTo>
                  <a:lnTo>
                    <a:pt x="339365" y="378780"/>
                  </a:lnTo>
                  <a:lnTo>
                    <a:pt x="341907" y="378780"/>
                  </a:lnTo>
                  <a:lnTo>
                    <a:pt x="344449" y="381323"/>
                  </a:lnTo>
                  <a:lnTo>
                    <a:pt x="344449" y="383864"/>
                  </a:lnTo>
                  <a:lnTo>
                    <a:pt x="344449" y="386407"/>
                  </a:lnTo>
                  <a:lnTo>
                    <a:pt x="346991" y="386407"/>
                  </a:lnTo>
                  <a:lnTo>
                    <a:pt x="349533" y="386407"/>
                  </a:lnTo>
                  <a:lnTo>
                    <a:pt x="352075" y="386407"/>
                  </a:lnTo>
                  <a:lnTo>
                    <a:pt x="352075" y="383864"/>
                  </a:lnTo>
                  <a:lnTo>
                    <a:pt x="354617" y="383864"/>
                  </a:lnTo>
                  <a:lnTo>
                    <a:pt x="357159" y="383864"/>
                  </a:lnTo>
                  <a:lnTo>
                    <a:pt x="359702" y="383864"/>
                  </a:lnTo>
                  <a:lnTo>
                    <a:pt x="362243" y="383864"/>
                  </a:lnTo>
                  <a:lnTo>
                    <a:pt x="364785" y="383864"/>
                  </a:lnTo>
                  <a:lnTo>
                    <a:pt x="364785" y="381323"/>
                  </a:lnTo>
                  <a:lnTo>
                    <a:pt x="364785" y="378780"/>
                  </a:lnTo>
                  <a:lnTo>
                    <a:pt x="364785" y="376238"/>
                  </a:lnTo>
                  <a:lnTo>
                    <a:pt x="367327" y="376238"/>
                  </a:lnTo>
                  <a:lnTo>
                    <a:pt x="367327" y="373696"/>
                  </a:lnTo>
                  <a:lnTo>
                    <a:pt x="369870" y="373696"/>
                  </a:lnTo>
                  <a:lnTo>
                    <a:pt x="374953" y="368612"/>
                  </a:lnTo>
                  <a:lnTo>
                    <a:pt x="380038" y="368612"/>
                  </a:lnTo>
                  <a:lnTo>
                    <a:pt x="382580" y="371153"/>
                  </a:lnTo>
                  <a:lnTo>
                    <a:pt x="382580" y="368612"/>
                  </a:lnTo>
                  <a:lnTo>
                    <a:pt x="385122" y="368612"/>
                  </a:lnTo>
                  <a:lnTo>
                    <a:pt x="383851" y="373696"/>
                  </a:lnTo>
                  <a:close/>
                  <a:moveTo>
                    <a:pt x="552897" y="374967"/>
                  </a:moveTo>
                  <a:lnTo>
                    <a:pt x="550356" y="374967"/>
                  </a:lnTo>
                  <a:lnTo>
                    <a:pt x="550356" y="372425"/>
                  </a:lnTo>
                  <a:lnTo>
                    <a:pt x="547814" y="369883"/>
                  </a:lnTo>
                  <a:lnTo>
                    <a:pt x="550356" y="369883"/>
                  </a:lnTo>
                  <a:lnTo>
                    <a:pt x="550356" y="367340"/>
                  </a:lnTo>
                  <a:lnTo>
                    <a:pt x="552897" y="364798"/>
                  </a:lnTo>
                  <a:lnTo>
                    <a:pt x="555439" y="364798"/>
                  </a:lnTo>
                  <a:lnTo>
                    <a:pt x="555439" y="367340"/>
                  </a:lnTo>
                  <a:lnTo>
                    <a:pt x="557982" y="367340"/>
                  </a:lnTo>
                  <a:lnTo>
                    <a:pt x="557982" y="369883"/>
                  </a:lnTo>
                  <a:lnTo>
                    <a:pt x="557982" y="372425"/>
                  </a:lnTo>
                  <a:lnTo>
                    <a:pt x="555439" y="372425"/>
                  </a:lnTo>
                  <a:lnTo>
                    <a:pt x="555439" y="374967"/>
                  </a:lnTo>
                  <a:lnTo>
                    <a:pt x="552897" y="374967"/>
                  </a:lnTo>
                  <a:close/>
                  <a:moveTo>
                    <a:pt x="402916" y="377509"/>
                  </a:moveTo>
                  <a:lnTo>
                    <a:pt x="400374" y="377509"/>
                  </a:lnTo>
                  <a:lnTo>
                    <a:pt x="397832" y="374967"/>
                  </a:lnTo>
                  <a:lnTo>
                    <a:pt x="397832" y="372425"/>
                  </a:lnTo>
                  <a:lnTo>
                    <a:pt x="402916" y="367340"/>
                  </a:lnTo>
                  <a:lnTo>
                    <a:pt x="405458" y="364798"/>
                  </a:lnTo>
                  <a:lnTo>
                    <a:pt x="408000" y="362257"/>
                  </a:lnTo>
                  <a:lnTo>
                    <a:pt x="410543" y="362257"/>
                  </a:lnTo>
                  <a:lnTo>
                    <a:pt x="410543" y="364798"/>
                  </a:lnTo>
                  <a:lnTo>
                    <a:pt x="408000" y="364798"/>
                  </a:lnTo>
                  <a:lnTo>
                    <a:pt x="408000" y="367340"/>
                  </a:lnTo>
                  <a:lnTo>
                    <a:pt x="405458" y="367340"/>
                  </a:lnTo>
                  <a:lnTo>
                    <a:pt x="405458" y="369883"/>
                  </a:lnTo>
                  <a:lnTo>
                    <a:pt x="405458" y="372425"/>
                  </a:lnTo>
                  <a:lnTo>
                    <a:pt x="408000" y="372425"/>
                  </a:lnTo>
                  <a:lnTo>
                    <a:pt x="408000" y="374967"/>
                  </a:lnTo>
                  <a:lnTo>
                    <a:pt x="402916" y="377509"/>
                  </a:lnTo>
                  <a:close/>
                  <a:moveTo>
                    <a:pt x="385122" y="371153"/>
                  </a:moveTo>
                  <a:lnTo>
                    <a:pt x="382580" y="371153"/>
                  </a:lnTo>
                  <a:lnTo>
                    <a:pt x="380038" y="371153"/>
                  </a:lnTo>
                  <a:lnTo>
                    <a:pt x="380038" y="368612"/>
                  </a:lnTo>
                  <a:lnTo>
                    <a:pt x="380038" y="366070"/>
                  </a:lnTo>
                  <a:lnTo>
                    <a:pt x="380038" y="363527"/>
                  </a:lnTo>
                  <a:lnTo>
                    <a:pt x="382580" y="363527"/>
                  </a:lnTo>
                  <a:lnTo>
                    <a:pt x="382580" y="360985"/>
                  </a:lnTo>
                  <a:lnTo>
                    <a:pt x="385122" y="360985"/>
                  </a:lnTo>
                  <a:lnTo>
                    <a:pt x="385122" y="363527"/>
                  </a:lnTo>
                  <a:lnTo>
                    <a:pt x="387664" y="363527"/>
                  </a:lnTo>
                  <a:lnTo>
                    <a:pt x="387664" y="366070"/>
                  </a:lnTo>
                  <a:lnTo>
                    <a:pt x="387664" y="368612"/>
                  </a:lnTo>
                  <a:lnTo>
                    <a:pt x="387664" y="371153"/>
                  </a:lnTo>
                  <a:lnTo>
                    <a:pt x="385122" y="371153"/>
                  </a:lnTo>
                  <a:close/>
                  <a:moveTo>
                    <a:pt x="213533" y="382593"/>
                  </a:moveTo>
                  <a:lnTo>
                    <a:pt x="210991" y="380051"/>
                  </a:lnTo>
                  <a:lnTo>
                    <a:pt x="210991" y="377509"/>
                  </a:lnTo>
                  <a:lnTo>
                    <a:pt x="213533" y="372425"/>
                  </a:lnTo>
                  <a:lnTo>
                    <a:pt x="213533" y="369883"/>
                  </a:lnTo>
                  <a:lnTo>
                    <a:pt x="216075" y="363527"/>
                  </a:lnTo>
                  <a:lnTo>
                    <a:pt x="216075" y="360985"/>
                  </a:lnTo>
                  <a:lnTo>
                    <a:pt x="221159" y="358443"/>
                  </a:lnTo>
                  <a:lnTo>
                    <a:pt x="223701" y="358443"/>
                  </a:lnTo>
                  <a:lnTo>
                    <a:pt x="223701" y="360985"/>
                  </a:lnTo>
                  <a:lnTo>
                    <a:pt x="223701" y="363527"/>
                  </a:lnTo>
                  <a:lnTo>
                    <a:pt x="221159" y="366070"/>
                  </a:lnTo>
                  <a:lnTo>
                    <a:pt x="218617" y="371153"/>
                  </a:lnTo>
                  <a:lnTo>
                    <a:pt x="218617" y="373696"/>
                  </a:lnTo>
                  <a:lnTo>
                    <a:pt x="216075" y="376238"/>
                  </a:lnTo>
                  <a:lnTo>
                    <a:pt x="216075" y="378780"/>
                  </a:lnTo>
                  <a:lnTo>
                    <a:pt x="216075" y="381323"/>
                  </a:lnTo>
                  <a:lnTo>
                    <a:pt x="213533" y="382593"/>
                  </a:lnTo>
                  <a:close/>
                  <a:moveTo>
                    <a:pt x="556711" y="362257"/>
                  </a:moveTo>
                  <a:lnTo>
                    <a:pt x="554169" y="362257"/>
                  </a:lnTo>
                  <a:lnTo>
                    <a:pt x="551626" y="359714"/>
                  </a:lnTo>
                  <a:lnTo>
                    <a:pt x="551626" y="357172"/>
                  </a:lnTo>
                  <a:lnTo>
                    <a:pt x="554169" y="357172"/>
                  </a:lnTo>
                  <a:lnTo>
                    <a:pt x="554169" y="354630"/>
                  </a:lnTo>
                  <a:lnTo>
                    <a:pt x="556711" y="354630"/>
                  </a:lnTo>
                  <a:lnTo>
                    <a:pt x="559252" y="354630"/>
                  </a:lnTo>
                  <a:lnTo>
                    <a:pt x="559252" y="357172"/>
                  </a:lnTo>
                  <a:lnTo>
                    <a:pt x="561795" y="357172"/>
                  </a:lnTo>
                  <a:lnTo>
                    <a:pt x="561795" y="359714"/>
                  </a:lnTo>
                  <a:lnTo>
                    <a:pt x="559252" y="362257"/>
                  </a:lnTo>
                  <a:lnTo>
                    <a:pt x="556711" y="362257"/>
                  </a:lnTo>
                  <a:close/>
                  <a:moveTo>
                    <a:pt x="343178" y="306329"/>
                  </a:moveTo>
                  <a:lnTo>
                    <a:pt x="345720" y="306329"/>
                  </a:lnTo>
                  <a:lnTo>
                    <a:pt x="348262" y="306329"/>
                  </a:lnTo>
                  <a:lnTo>
                    <a:pt x="348262" y="308871"/>
                  </a:lnTo>
                  <a:lnTo>
                    <a:pt x="348262" y="311414"/>
                  </a:lnTo>
                  <a:lnTo>
                    <a:pt x="348262" y="313955"/>
                  </a:lnTo>
                  <a:lnTo>
                    <a:pt x="348262" y="316497"/>
                  </a:lnTo>
                  <a:lnTo>
                    <a:pt x="345720" y="316497"/>
                  </a:lnTo>
                  <a:lnTo>
                    <a:pt x="345720" y="319040"/>
                  </a:lnTo>
                  <a:lnTo>
                    <a:pt x="343178" y="319040"/>
                  </a:lnTo>
                  <a:lnTo>
                    <a:pt x="340636" y="319040"/>
                  </a:lnTo>
                  <a:lnTo>
                    <a:pt x="340636" y="316497"/>
                  </a:lnTo>
                  <a:lnTo>
                    <a:pt x="338094" y="316497"/>
                  </a:lnTo>
                  <a:lnTo>
                    <a:pt x="338094" y="312684"/>
                  </a:lnTo>
                  <a:lnTo>
                    <a:pt x="338094" y="310142"/>
                  </a:lnTo>
                  <a:lnTo>
                    <a:pt x="338094" y="307600"/>
                  </a:lnTo>
                  <a:lnTo>
                    <a:pt x="340636" y="305058"/>
                  </a:lnTo>
                  <a:lnTo>
                    <a:pt x="343178" y="305058"/>
                  </a:lnTo>
                  <a:close/>
                  <a:moveTo>
                    <a:pt x="352075" y="308871"/>
                  </a:moveTo>
                  <a:lnTo>
                    <a:pt x="349533" y="308871"/>
                  </a:lnTo>
                  <a:lnTo>
                    <a:pt x="346991" y="308871"/>
                  </a:lnTo>
                  <a:lnTo>
                    <a:pt x="346991" y="306329"/>
                  </a:lnTo>
                  <a:lnTo>
                    <a:pt x="346991" y="303787"/>
                  </a:lnTo>
                  <a:lnTo>
                    <a:pt x="346991" y="301244"/>
                  </a:lnTo>
                  <a:lnTo>
                    <a:pt x="349533" y="301244"/>
                  </a:lnTo>
                  <a:lnTo>
                    <a:pt x="352075" y="301244"/>
                  </a:lnTo>
                  <a:lnTo>
                    <a:pt x="354617" y="301244"/>
                  </a:lnTo>
                  <a:lnTo>
                    <a:pt x="354617" y="303787"/>
                  </a:lnTo>
                  <a:lnTo>
                    <a:pt x="354617" y="306329"/>
                  </a:lnTo>
                  <a:lnTo>
                    <a:pt x="354617" y="308871"/>
                  </a:lnTo>
                  <a:lnTo>
                    <a:pt x="352075" y="308871"/>
                  </a:lnTo>
                  <a:close/>
                  <a:moveTo>
                    <a:pt x="523664" y="241504"/>
                  </a:moveTo>
                  <a:lnTo>
                    <a:pt x="526206" y="241504"/>
                  </a:lnTo>
                  <a:lnTo>
                    <a:pt x="528748" y="241504"/>
                  </a:lnTo>
                  <a:lnTo>
                    <a:pt x="528748" y="244046"/>
                  </a:lnTo>
                  <a:lnTo>
                    <a:pt x="526206" y="246588"/>
                  </a:lnTo>
                  <a:lnTo>
                    <a:pt x="526206" y="249131"/>
                  </a:lnTo>
                  <a:lnTo>
                    <a:pt x="521121" y="251673"/>
                  </a:lnTo>
                  <a:lnTo>
                    <a:pt x="518580" y="251673"/>
                  </a:lnTo>
                  <a:lnTo>
                    <a:pt x="516038" y="251673"/>
                  </a:lnTo>
                  <a:lnTo>
                    <a:pt x="518580" y="251673"/>
                  </a:lnTo>
                  <a:lnTo>
                    <a:pt x="518580" y="249131"/>
                  </a:lnTo>
                  <a:lnTo>
                    <a:pt x="521121" y="246588"/>
                  </a:lnTo>
                  <a:lnTo>
                    <a:pt x="521121" y="244046"/>
                  </a:lnTo>
                  <a:lnTo>
                    <a:pt x="518580" y="244046"/>
                  </a:lnTo>
                  <a:lnTo>
                    <a:pt x="518580" y="246588"/>
                  </a:lnTo>
                  <a:lnTo>
                    <a:pt x="516038" y="244046"/>
                  </a:lnTo>
                  <a:lnTo>
                    <a:pt x="516038" y="241504"/>
                  </a:lnTo>
                  <a:lnTo>
                    <a:pt x="518580" y="241504"/>
                  </a:lnTo>
                  <a:lnTo>
                    <a:pt x="518580" y="238962"/>
                  </a:lnTo>
                  <a:lnTo>
                    <a:pt x="523664" y="233877"/>
                  </a:lnTo>
                  <a:lnTo>
                    <a:pt x="526206" y="233877"/>
                  </a:lnTo>
                  <a:lnTo>
                    <a:pt x="526206" y="231335"/>
                  </a:lnTo>
                  <a:lnTo>
                    <a:pt x="526206" y="233877"/>
                  </a:lnTo>
                  <a:lnTo>
                    <a:pt x="526206" y="236420"/>
                  </a:lnTo>
                  <a:lnTo>
                    <a:pt x="526206" y="238962"/>
                  </a:lnTo>
                  <a:lnTo>
                    <a:pt x="523664" y="238962"/>
                  </a:lnTo>
                  <a:lnTo>
                    <a:pt x="523664" y="241504"/>
                  </a:lnTo>
                  <a:close/>
                  <a:moveTo>
                    <a:pt x="618991" y="132191"/>
                  </a:moveTo>
                  <a:lnTo>
                    <a:pt x="621533" y="132191"/>
                  </a:lnTo>
                  <a:lnTo>
                    <a:pt x="624075" y="132191"/>
                  </a:lnTo>
                  <a:lnTo>
                    <a:pt x="624075" y="129649"/>
                  </a:lnTo>
                  <a:lnTo>
                    <a:pt x="626617" y="132191"/>
                  </a:lnTo>
                  <a:lnTo>
                    <a:pt x="624075" y="137276"/>
                  </a:lnTo>
                  <a:lnTo>
                    <a:pt x="624075" y="146174"/>
                  </a:lnTo>
                  <a:lnTo>
                    <a:pt x="624075" y="148715"/>
                  </a:lnTo>
                  <a:lnTo>
                    <a:pt x="624075" y="151258"/>
                  </a:lnTo>
                  <a:lnTo>
                    <a:pt x="624075" y="153800"/>
                  </a:lnTo>
                  <a:lnTo>
                    <a:pt x="626617" y="153800"/>
                  </a:lnTo>
                  <a:lnTo>
                    <a:pt x="626617" y="156342"/>
                  </a:lnTo>
                  <a:lnTo>
                    <a:pt x="626617" y="158884"/>
                  </a:lnTo>
                  <a:lnTo>
                    <a:pt x="631701" y="158884"/>
                  </a:lnTo>
                  <a:lnTo>
                    <a:pt x="631701" y="161426"/>
                  </a:lnTo>
                  <a:lnTo>
                    <a:pt x="634243" y="161426"/>
                  </a:lnTo>
                  <a:lnTo>
                    <a:pt x="634243" y="163968"/>
                  </a:lnTo>
                  <a:lnTo>
                    <a:pt x="636786" y="163968"/>
                  </a:lnTo>
                  <a:lnTo>
                    <a:pt x="639328" y="169053"/>
                  </a:lnTo>
                  <a:lnTo>
                    <a:pt x="639328" y="171595"/>
                  </a:lnTo>
                  <a:lnTo>
                    <a:pt x="641869" y="174137"/>
                  </a:lnTo>
                  <a:lnTo>
                    <a:pt x="639328" y="174137"/>
                  </a:lnTo>
                  <a:lnTo>
                    <a:pt x="639328" y="176679"/>
                  </a:lnTo>
                  <a:lnTo>
                    <a:pt x="641869" y="176679"/>
                  </a:lnTo>
                  <a:lnTo>
                    <a:pt x="641869" y="179221"/>
                  </a:lnTo>
                  <a:lnTo>
                    <a:pt x="644411" y="179221"/>
                  </a:lnTo>
                  <a:lnTo>
                    <a:pt x="646954" y="185577"/>
                  </a:lnTo>
                  <a:lnTo>
                    <a:pt x="644411" y="190661"/>
                  </a:lnTo>
                  <a:lnTo>
                    <a:pt x="646954" y="193203"/>
                  </a:lnTo>
                  <a:lnTo>
                    <a:pt x="649496" y="193203"/>
                  </a:lnTo>
                  <a:lnTo>
                    <a:pt x="646954" y="198287"/>
                  </a:lnTo>
                  <a:lnTo>
                    <a:pt x="644411" y="198287"/>
                  </a:lnTo>
                  <a:lnTo>
                    <a:pt x="644411" y="200830"/>
                  </a:lnTo>
                  <a:lnTo>
                    <a:pt x="641869" y="203372"/>
                  </a:lnTo>
                  <a:lnTo>
                    <a:pt x="641869" y="205914"/>
                  </a:lnTo>
                  <a:lnTo>
                    <a:pt x="641869" y="208456"/>
                  </a:lnTo>
                  <a:lnTo>
                    <a:pt x="641869" y="210998"/>
                  </a:lnTo>
                  <a:lnTo>
                    <a:pt x="641869" y="213541"/>
                  </a:lnTo>
                  <a:lnTo>
                    <a:pt x="639328" y="213541"/>
                  </a:lnTo>
                  <a:lnTo>
                    <a:pt x="636786" y="213541"/>
                  </a:lnTo>
                  <a:lnTo>
                    <a:pt x="634243" y="213541"/>
                  </a:lnTo>
                  <a:lnTo>
                    <a:pt x="631701" y="213541"/>
                  </a:lnTo>
                  <a:lnTo>
                    <a:pt x="631701" y="216083"/>
                  </a:lnTo>
                  <a:lnTo>
                    <a:pt x="634243" y="216083"/>
                  </a:lnTo>
                  <a:lnTo>
                    <a:pt x="634243" y="218624"/>
                  </a:lnTo>
                  <a:lnTo>
                    <a:pt x="631701" y="218624"/>
                  </a:lnTo>
                  <a:lnTo>
                    <a:pt x="629159" y="223709"/>
                  </a:lnTo>
                  <a:lnTo>
                    <a:pt x="629159" y="226251"/>
                  </a:lnTo>
                  <a:lnTo>
                    <a:pt x="629159" y="228794"/>
                  </a:lnTo>
                  <a:lnTo>
                    <a:pt x="629159" y="231335"/>
                  </a:lnTo>
                  <a:lnTo>
                    <a:pt x="629159" y="236420"/>
                  </a:lnTo>
                  <a:lnTo>
                    <a:pt x="629159" y="241504"/>
                  </a:lnTo>
                  <a:lnTo>
                    <a:pt x="626617" y="241504"/>
                  </a:lnTo>
                  <a:lnTo>
                    <a:pt x="626617" y="238962"/>
                  </a:lnTo>
                  <a:lnTo>
                    <a:pt x="626617" y="236420"/>
                  </a:lnTo>
                  <a:lnTo>
                    <a:pt x="624075" y="236420"/>
                  </a:lnTo>
                  <a:lnTo>
                    <a:pt x="621533" y="236420"/>
                  </a:lnTo>
                  <a:lnTo>
                    <a:pt x="618991" y="236420"/>
                  </a:lnTo>
                  <a:lnTo>
                    <a:pt x="613907" y="238962"/>
                  </a:lnTo>
                  <a:lnTo>
                    <a:pt x="611365" y="238962"/>
                  </a:lnTo>
                  <a:lnTo>
                    <a:pt x="608823" y="245317"/>
                  </a:lnTo>
                  <a:lnTo>
                    <a:pt x="608823" y="247860"/>
                  </a:lnTo>
                  <a:lnTo>
                    <a:pt x="606281" y="250401"/>
                  </a:lnTo>
                  <a:lnTo>
                    <a:pt x="606281" y="252944"/>
                  </a:lnTo>
                  <a:lnTo>
                    <a:pt x="606281" y="255486"/>
                  </a:lnTo>
                  <a:lnTo>
                    <a:pt x="608823" y="258028"/>
                  </a:lnTo>
                  <a:lnTo>
                    <a:pt x="611365" y="260570"/>
                  </a:lnTo>
                  <a:lnTo>
                    <a:pt x="611365" y="265654"/>
                  </a:lnTo>
                  <a:lnTo>
                    <a:pt x="611365" y="270739"/>
                  </a:lnTo>
                  <a:lnTo>
                    <a:pt x="611365" y="273281"/>
                  </a:lnTo>
                  <a:lnTo>
                    <a:pt x="611365" y="275823"/>
                  </a:lnTo>
                  <a:lnTo>
                    <a:pt x="611365" y="280907"/>
                  </a:lnTo>
                  <a:lnTo>
                    <a:pt x="608823" y="287263"/>
                  </a:lnTo>
                  <a:lnTo>
                    <a:pt x="608823" y="289805"/>
                  </a:lnTo>
                  <a:lnTo>
                    <a:pt x="606281" y="289805"/>
                  </a:lnTo>
                  <a:lnTo>
                    <a:pt x="603738" y="289805"/>
                  </a:lnTo>
                  <a:lnTo>
                    <a:pt x="603738" y="292347"/>
                  </a:lnTo>
                  <a:lnTo>
                    <a:pt x="601197" y="294889"/>
                  </a:lnTo>
                  <a:lnTo>
                    <a:pt x="596112" y="303787"/>
                  </a:lnTo>
                  <a:lnTo>
                    <a:pt x="596112" y="308871"/>
                  </a:lnTo>
                  <a:lnTo>
                    <a:pt x="593570" y="313955"/>
                  </a:lnTo>
                  <a:lnTo>
                    <a:pt x="593570" y="316497"/>
                  </a:lnTo>
                  <a:lnTo>
                    <a:pt x="596112" y="319040"/>
                  </a:lnTo>
                  <a:lnTo>
                    <a:pt x="596112" y="321582"/>
                  </a:lnTo>
                  <a:lnTo>
                    <a:pt x="596112" y="324124"/>
                  </a:lnTo>
                  <a:lnTo>
                    <a:pt x="601197" y="330480"/>
                  </a:lnTo>
                  <a:lnTo>
                    <a:pt x="603738" y="333021"/>
                  </a:lnTo>
                  <a:lnTo>
                    <a:pt x="603738" y="335563"/>
                  </a:lnTo>
                  <a:lnTo>
                    <a:pt x="598655" y="335563"/>
                  </a:lnTo>
                  <a:lnTo>
                    <a:pt x="596112" y="335563"/>
                  </a:lnTo>
                  <a:lnTo>
                    <a:pt x="596112" y="338106"/>
                  </a:lnTo>
                  <a:lnTo>
                    <a:pt x="593570" y="338106"/>
                  </a:lnTo>
                  <a:lnTo>
                    <a:pt x="591028" y="340648"/>
                  </a:lnTo>
                  <a:lnTo>
                    <a:pt x="591028" y="343190"/>
                  </a:lnTo>
                  <a:lnTo>
                    <a:pt x="588487" y="345732"/>
                  </a:lnTo>
                  <a:lnTo>
                    <a:pt x="588487" y="348274"/>
                  </a:lnTo>
                  <a:lnTo>
                    <a:pt x="588487" y="350817"/>
                  </a:lnTo>
                  <a:lnTo>
                    <a:pt x="588487" y="353359"/>
                  </a:lnTo>
                  <a:lnTo>
                    <a:pt x="588487" y="355901"/>
                  </a:lnTo>
                  <a:lnTo>
                    <a:pt x="585944" y="355901"/>
                  </a:lnTo>
                  <a:lnTo>
                    <a:pt x="583402" y="358443"/>
                  </a:lnTo>
                  <a:lnTo>
                    <a:pt x="578318" y="358443"/>
                  </a:lnTo>
                  <a:lnTo>
                    <a:pt x="573234" y="360985"/>
                  </a:lnTo>
                  <a:lnTo>
                    <a:pt x="573234" y="363527"/>
                  </a:lnTo>
                  <a:lnTo>
                    <a:pt x="573234" y="366070"/>
                  </a:lnTo>
                  <a:lnTo>
                    <a:pt x="570692" y="366070"/>
                  </a:lnTo>
                  <a:lnTo>
                    <a:pt x="568150" y="366070"/>
                  </a:lnTo>
                  <a:lnTo>
                    <a:pt x="565607" y="363527"/>
                  </a:lnTo>
                  <a:lnTo>
                    <a:pt x="568150" y="363527"/>
                  </a:lnTo>
                  <a:lnTo>
                    <a:pt x="570692" y="360985"/>
                  </a:lnTo>
                  <a:lnTo>
                    <a:pt x="568150" y="360985"/>
                  </a:lnTo>
                  <a:lnTo>
                    <a:pt x="568150" y="358443"/>
                  </a:lnTo>
                  <a:lnTo>
                    <a:pt x="568150" y="355901"/>
                  </a:lnTo>
                  <a:lnTo>
                    <a:pt x="568150" y="338106"/>
                  </a:lnTo>
                  <a:lnTo>
                    <a:pt x="570692" y="335563"/>
                  </a:lnTo>
                  <a:lnTo>
                    <a:pt x="573234" y="333021"/>
                  </a:lnTo>
                  <a:lnTo>
                    <a:pt x="575776" y="330480"/>
                  </a:lnTo>
                  <a:lnTo>
                    <a:pt x="578318" y="327937"/>
                  </a:lnTo>
                  <a:lnTo>
                    <a:pt x="575776" y="325395"/>
                  </a:lnTo>
                  <a:lnTo>
                    <a:pt x="573234" y="322853"/>
                  </a:lnTo>
                  <a:lnTo>
                    <a:pt x="565607" y="325395"/>
                  </a:lnTo>
                  <a:lnTo>
                    <a:pt x="565607" y="327937"/>
                  </a:lnTo>
                  <a:lnTo>
                    <a:pt x="565607" y="330480"/>
                  </a:lnTo>
                  <a:lnTo>
                    <a:pt x="563066" y="330480"/>
                  </a:lnTo>
                  <a:lnTo>
                    <a:pt x="564337" y="330480"/>
                  </a:lnTo>
                  <a:lnTo>
                    <a:pt x="564337" y="333021"/>
                  </a:lnTo>
                  <a:lnTo>
                    <a:pt x="564337" y="338106"/>
                  </a:lnTo>
                  <a:lnTo>
                    <a:pt x="566879" y="338106"/>
                  </a:lnTo>
                  <a:lnTo>
                    <a:pt x="569421" y="338106"/>
                  </a:lnTo>
                  <a:lnTo>
                    <a:pt x="569421" y="340648"/>
                  </a:lnTo>
                  <a:lnTo>
                    <a:pt x="566879" y="343190"/>
                  </a:lnTo>
                  <a:lnTo>
                    <a:pt x="564337" y="343190"/>
                  </a:lnTo>
                  <a:lnTo>
                    <a:pt x="564337" y="340648"/>
                  </a:lnTo>
                  <a:lnTo>
                    <a:pt x="561795" y="338106"/>
                  </a:lnTo>
                  <a:lnTo>
                    <a:pt x="559252" y="338106"/>
                  </a:lnTo>
                  <a:lnTo>
                    <a:pt x="556711" y="338106"/>
                  </a:lnTo>
                  <a:lnTo>
                    <a:pt x="554169" y="338106"/>
                  </a:lnTo>
                  <a:lnTo>
                    <a:pt x="551626" y="338106"/>
                  </a:lnTo>
                  <a:lnTo>
                    <a:pt x="549084" y="338106"/>
                  </a:lnTo>
                  <a:lnTo>
                    <a:pt x="549084" y="340648"/>
                  </a:lnTo>
                  <a:lnTo>
                    <a:pt x="546542" y="340648"/>
                  </a:lnTo>
                  <a:lnTo>
                    <a:pt x="546542" y="343190"/>
                  </a:lnTo>
                  <a:lnTo>
                    <a:pt x="546542" y="345732"/>
                  </a:lnTo>
                  <a:lnTo>
                    <a:pt x="544001" y="348274"/>
                  </a:lnTo>
                  <a:lnTo>
                    <a:pt x="546542" y="350817"/>
                  </a:lnTo>
                  <a:lnTo>
                    <a:pt x="546542" y="353359"/>
                  </a:lnTo>
                  <a:lnTo>
                    <a:pt x="544001" y="358443"/>
                  </a:lnTo>
                  <a:lnTo>
                    <a:pt x="541458" y="363527"/>
                  </a:lnTo>
                  <a:lnTo>
                    <a:pt x="538916" y="363527"/>
                  </a:lnTo>
                  <a:lnTo>
                    <a:pt x="536374" y="366070"/>
                  </a:lnTo>
                  <a:lnTo>
                    <a:pt x="533832" y="360985"/>
                  </a:lnTo>
                  <a:lnTo>
                    <a:pt x="533832" y="358443"/>
                  </a:lnTo>
                  <a:lnTo>
                    <a:pt x="533832" y="355901"/>
                  </a:lnTo>
                  <a:lnTo>
                    <a:pt x="533832" y="353359"/>
                  </a:lnTo>
                  <a:lnTo>
                    <a:pt x="533832" y="350817"/>
                  </a:lnTo>
                  <a:lnTo>
                    <a:pt x="533832" y="348274"/>
                  </a:lnTo>
                  <a:lnTo>
                    <a:pt x="536374" y="348274"/>
                  </a:lnTo>
                  <a:lnTo>
                    <a:pt x="538916" y="348274"/>
                  </a:lnTo>
                  <a:lnTo>
                    <a:pt x="536374" y="345732"/>
                  </a:lnTo>
                  <a:lnTo>
                    <a:pt x="533832" y="345732"/>
                  </a:lnTo>
                  <a:lnTo>
                    <a:pt x="533832" y="343190"/>
                  </a:lnTo>
                  <a:lnTo>
                    <a:pt x="531290" y="343190"/>
                  </a:lnTo>
                  <a:lnTo>
                    <a:pt x="531290" y="345732"/>
                  </a:lnTo>
                  <a:lnTo>
                    <a:pt x="526206" y="345732"/>
                  </a:lnTo>
                  <a:lnTo>
                    <a:pt x="518580" y="354630"/>
                  </a:lnTo>
                  <a:lnTo>
                    <a:pt x="513496" y="359714"/>
                  </a:lnTo>
                  <a:lnTo>
                    <a:pt x="513496" y="362257"/>
                  </a:lnTo>
                  <a:lnTo>
                    <a:pt x="513496" y="364798"/>
                  </a:lnTo>
                  <a:lnTo>
                    <a:pt x="510953" y="364798"/>
                  </a:lnTo>
                  <a:lnTo>
                    <a:pt x="508411" y="362257"/>
                  </a:lnTo>
                  <a:lnTo>
                    <a:pt x="505870" y="362257"/>
                  </a:lnTo>
                  <a:lnTo>
                    <a:pt x="503328" y="362257"/>
                  </a:lnTo>
                  <a:lnTo>
                    <a:pt x="500785" y="362257"/>
                  </a:lnTo>
                  <a:lnTo>
                    <a:pt x="498243" y="362257"/>
                  </a:lnTo>
                  <a:lnTo>
                    <a:pt x="493159" y="362257"/>
                  </a:lnTo>
                  <a:lnTo>
                    <a:pt x="490617" y="362257"/>
                  </a:lnTo>
                  <a:lnTo>
                    <a:pt x="488075" y="362257"/>
                  </a:lnTo>
                  <a:lnTo>
                    <a:pt x="485533" y="362257"/>
                  </a:lnTo>
                  <a:lnTo>
                    <a:pt x="488075" y="362257"/>
                  </a:lnTo>
                  <a:lnTo>
                    <a:pt x="485533" y="362257"/>
                  </a:lnTo>
                  <a:lnTo>
                    <a:pt x="482991" y="362257"/>
                  </a:lnTo>
                  <a:lnTo>
                    <a:pt x="480449" y="364798"/>
                  </a:lnTo>
                  <a:lnTo>
                    <a:pt x="475365" y="364798"/>
                  </a:lnTo>
                  <a:lnTo>
                    <a:pt x="477907" y="362257"/>
                  </a:lnTo>
                  <a:lnTo>
                    <a:pt x="480449" y="362257"/>
                  </a:lnTo>
                  <a:lnTo>
                    <a:pt x="482991" y="362257"/>
                  </a:lnTo>
                  <a:lnTo>
                    <a:pt x="488075" y="359714"/>
                  </a:lnTo>
                  <a:lnTo>
                    <a:pt x="488075" y="357172"/>
                  </a:lnTo>
                  <a:lnTo>
                    <a:pt x="485533" y="357172"/>
                  </a:lnTo>
                  <a:lnTo>
                    <a:pt x="485533" y="354630"/>
                  </a:lnTo>
                  <a:lnTo>
                    <a:pt x="482991" y="357172"/>
                  </a:lnTo>
                  <a:lnTo>
                    <a:pt x="480449" y="357172"/>
                  </a:lnTo>
                  <a:lnTo>
                    <a:pt x="477907" y="357172"/>
                  </a:lnTo>
                  <a:lnTo>
                    <a:pt x="475365" y="357172"/>
                  </a:lnTo>
                  <a:lnTo>
                    <a:pt x="475365" y="354630"/>
                  </a:lnTo>
                  <a:lnTo>
                    <a:pt x="475365" y="352087"/>
                  </a:lnTo>
                  <a:lnTo>
                    <a:pt x="472823" y="352087"/>
                  </a:lnTo>
                  <a:lnTo>
                    <a:pt x="472823" y="354630"/>
                  </a:lnTo>
                  <a:lnTo>
                    <a:pt x="472823" y="357172"/>
                  </a:lnTo>
                  <a:lnTo>
                    <a:pt x="472823" y="359714"/>
                  </a:lnTo>
                  <a:lnTo>
                    <a:pt x="475365" y="359714"/>
                  </a:lnTo>
                  <a:lnTo>
                    <a:pt x="472823" y="359714"/>
                  </a:lnTo>
                  <a:lnTo>
                    <a:pt x="470280" y="359714"/>
                  </a:lnTo>
                  <a:lnTo>
                    <a:pt x="470280" y="357172"/>
                  </a:lnTo>
                  <a:lnTo>
                    <a:pt x="467739" y="352087"/>
                  </a:lnTo>
                  <a:lnTo>
                    <a:pt x="467739" y="349546"/>
                  </a:lnTo>
                  <a:lnTo>
                    <a:pt x="470280" y="349546"/>
                  </a:lnTo>
                  <a:lnTo>
                    <a:pt x="470280" y="347003"/>
                  </a:lnTo>
                  <a:lnTo>
                    <a:pt x="472823" y="347003"/>
                  </a:lnTo>
                  <a:lnTo>
                    <a:pt x="470280" y="344461"/>
                  </a:lnTo>
                  <a:lnTo>
                    <a:pt x="467739" y="344461"/>
                  </a:lnTo>
                  <a:lnTo>
                    <a:pt x="465197" y="347003"/>
                  </a:lnTo>
                  <a:lnTo>
                    <a:pt x="462655" y="349546"/>
                  </a:lnTo>
                  <a:lnTo>
                    <a:pt x="462655" y="352087"/>
                  </a:lnTo>
                  <a:lnTo>
                    <a:pt x="462655" y="354630"/>
                  </a:lnTo>
                  <a:lnTo>
                    <a:pt x="460112" y="354630"/>
                  </a:lnTo>
                  <a:lnTo>
                    <a:pt x="460112" y="357172"/>
                  </a:lnTo>
                  <a:lnTo>
                    <a:pt x="457570" y="357172"/>
                  </a:lnTo>
                  <a:lnTo>
                    <a:pt x="457570" y="359714"/>
                  </a:lnTo>
                  <a:lnTo>
                    <a:pt x="457570" y="364798"/>
                  </a:lnTo>
                  <a:lnTo>
                    <a:pt x="460112" y="364798"/>
                  </a:lnTo>
                  <a:lnTo>
                    <a:pt x="462655" y="364798"/>
                  </a:lnTo>
                  <a:lnTo>
                    <a:pt x="465197" y="364798"/>
                  </a:lnTo>
                  <a:lnTo>
                    <a:pt x="467739" y="367340"/>
                  </a:lnTo>
                  <a:lnTo>
                    <a:pt x="470280" y="367340"/>
                  </a:lnTo>
                  <a:lnTo>
                    <a:pt x="470280" y="369883"/>
                  </a:lnTo>
                  <a:lnTo>
                    <a:pt x="472823" y="369883"/>
                  </a:lnTo>
                  <a:lnTo>
                    <a:pt x="472823" y="372425"/>
                  </a:lnTo>
                  <a:lnTo>
                    <a:pt x="472823" y="377509"/>
                  </a:lnTo>
                  <a:lnTo>
                    <a:pt x="470280" y="377509"/>
                  </a:lnTo>
                  <a:lnTo>
                    <a:pt x="467739" y="377509"/>
                  </a:lnTo>
                  <a:lnTo>
                    <a:pt x="467739" y="374967"/>
                  </a:lnTo>
                  <a:lnTo>
                    <a:pt x="462655" y="374967"/>
                  </a:lnTo>
                  <a:lnTo>
                    <a:pt x="460112" y="377509"/>
                  </a:lnTo>
                  <a:lnTo>
                    <a:pt x="457570" y="377509"/>
                  </a:lnTo>
                  <a:lnTo>
                    <a:pt x="452486" y="380051"/>
                  </a:lnTo>
                  <a:lnTo>
                    <a:pt x="449944" y="380051"/>
                  </a:lnTo>
                  <a:lnTo>
                    <a:pt x="449944" y="382593"/>
                  </a:lnTo>
                  <a:lnTo>
                    <a:pt x="449944" y="385136"/>
                  </a:lnTo>
                  <a:lnTo>
                    <a:pt x="449944" y="387678"/>
                  </a:lnTo>
                  <a:lnTo>
                    <a:pt x="447402" y="390220"/>
                  </a:lnTo>
                  <a:lnTo>
                    <a:pt x="444860" y="390220"/>
                  </a:lnTo>
                  <a:lnTo>
                    <a:pt x="444860" y="392762"/>
                  </a:lnTo>
                  <a:lnTo>
                    <a:pt x="442318" y="392762"/>
                  </a:lnTo>
                  <a:lnTo>
                    <a:pt x="442318" y="395304"/>
                  </a:lnTo>
                  <a:lnTo>
                    <a:pt x="439776" y="395304"/>
                  </a:lnTo>
                  <a:lnTo>
                    <a:pt x="439776" y="397846"/>
                  </a:lnTo>
                  <a:lnTo>
                    <a:pt x="439776" y="400389"/>
                  </a:lnTo>
                  <a:lnTo>
                    <a:pt x="437234" y="402930"/>
                  </a:lnTo>
                  <a:lnTo>
                    <a:pt x="437234" y="405473"/>
                  </a:lnTo>
                  <a:lnTo>
                    <a:pt x="434692" y="405473"/>
                  </a:lnTo>
                  <a:lnTo>
                    <a:pt x="432150" y="408015"/>
                  </a:lnTo>
                  <a:lnTo>
                    <a:pt x="424524" y="408015"/>
                  </a:lnTo>
                  <a:lnTo>
                    <a:pt x="421981" y="405473"/>
                  </a:lnTo>
                  <a:lnTo>
                    <a:pt x="419439" y="405473"/>
                  </a:lnTo>
                  <a:lnTo>
                    <a:pt x="416898" y="405473"/>
                  </a:lnTo>
                  <a:lnTo>
                    <a:pt x="416898" y="402930"/>
                  </a:lnTo>
                  <a:lnTo>
                    <a:pt x="414356" y="400389"/>
                  </a:lnTo>
                  <a:lnTo>
                    <a:pt x="416898" y="400389"/>
                  </a:lnTo>
                  <a:lnTo>
                    <a:pt x="416898" y="397846"/>
                  </a:lnTo>
                  <a:lnTo>
                    <a:pt x="414356" y="397846"/>
                  </a:lnTo>
                  <a:lnTo>
                    <a:pt x="409271" y="395304"/>
                  </a:lnTo>
                  <a:lnTo>
                    <a:pt x="411813" y="388949"/>
                  </a:lnTo>
                  <a:lnTo>
                    <a:pt x="411813" y="383864"/>
                  </a:lnTo>
                  <a:lnTo>
                    <a:pt x="411813" y="381323"/>
                  </a:lnTo>
                  <a:lnTo>
                    <a:pt x="414356" y="378780"/>
                  </a:lnTo>
                  <a:lnTo>
                    <a:pt x="414356" y="376238"/>
                  </a:lnTo>
                  <a:lnTo>
                    <a:pt x="411813" y="373696"/>
                  </a:lnTo>
                  <a:lnTo>
                    <a:pt x="414356" y="371153"/>
                  </a:lnTo>
                  <a:lnTo>
                    <a:pt x="416898" y="368612"/>
                  </a:lnTo>
                  <a:lnTo>
                    <a:pt x="419439" y="368612"/>
                  </a:lnTo>
                  <a:lnTo>
                    <a:pt x="421981" y="366070"/>
                  </a:lnTo>
                  <a:lnTo>
                    <a:pt x="424524" y="363527"/>
                  </a:lnTo>
                  <a:lnTo>
                    <a:pt x="424524" y="363527"/>
                  </a:lnTo>
                  <a:lnTo>
                    <a:pt x="424524" y="360985"/>
                  </a:lnTo>
                  <a:lnTo>
                    <a:pt x="424524" y="358443"/>
                  </a:lnTo>
                  <a:lnTo>
                    <a:pt x="419439" y="358443"/>
                  </a:lnTo>
                  <a:lnTo>
                    <a:pt x="416898" y="358443"/>
                  </a:lnTo>
                  <a:lnTo>
                    <a:pt x="414356" y="358443"/>
                  </a:lnTo>
                  <a:lnTo>
                    <a:pt x="414356" y="360985"/>
                  </a:lnTo>
                  <a:lnTo>
                    <a:pt x="411813" y="360985"/>
                  </a:lnTo>
                  <a:lnTo>
                    <a:pt x="409271" y="360985"/>
                  </a:lnTo>
                  <a:lnTo>
                    <a:pt x="406729" y="360985"/>
                  </a:lnTo>
                  <a:lnTo>
                    <a:pt x="404188" y="360985"/>
                  </a:lnTo>
                  <a:lnTo>
                    <a:pt x="404188" y="358443"/>
                  </a:lnTo>
                  <a:lnTo>
                    <a:pt x="399103" y="355901"/>
                  </a:lnTo>
                  <a:lnTo>
                    <a:pt x="396561" y="355901"/>
                  </a:lnTo>
                  <a:lnTo>
                    <a:pt x="391477" y="355901"/>
                  </a:lnTo>
                  <a:lnTo>
                    <a:pt x="386393" y="358443"/>
                  </a:lnTo>
                  <a:lnTo>
                    <a:pt x="383851" y="358443"/>
                  </a:lnTo>
                  <a:lnTo>
                    <a:pt x="381308" y="358443"/>
                  </a:lnTo>
                  <a:lnTo>
                    <a:pt x="378767" y="360985"/>
                  </a:lnTo>
                  <a:lnTo>
                    <a:pt x="376225" y="363527"/>
                  </a:lnTo>
                  <a:lnTo>
                    <a:pt x="373683" y="363527"/>
                  </a:lnTo>
                  <a:lnTo>
                    <a:pt x="373683" y="360985"/>
                  </a:lnTo>
                  <a:lnTo>
                    <a:pt x="373683" y="360985"/>
                  </a:lnTo>
                  <a:lnTo>
                    <a:pt x="373683" y="363527"/>
                  </a:lnTo>
                  <a:lnTo>
                    <a:pt x="371140" y="363527"/>
                  </a:lnTo>
                  <a:lnTo>
                    <a:pt x="373683" y="363527"/>
                  </a:lnTo>
                  <a:lnTo>
                    <a:pt x="376225" y="363527"/>
                  </a:lnTo>
                  <a:lnTo>
                    <a:pt x="376225" y="366070"/>
                  </a:lnTo>
                  <a:lnTo>
                    <a:pt x="373683" y="368612"/>
                  </a:lnTo>
                  <a:lnTo>
                    <a:pt x="371140" y="368612"/>
                  </a:lnTo>
                  <a:lnTo>
                    <a:pt x="368598" y="368612"/>
                  </a:lnTo>
                  <a:lnTo>
                    <a:pt x="366057" y="366070"/>
                  </a:lnTo>
                  <a:lnTo>
                    <a:pt x="363514" y="366070"/>
                  </a:lnTo>
                  <a:lnTo>
                    <a:pt x="355888" y="368612"/>
                  </a:lnTo>
                  <a:lnTo>
                    <a:pt x="350804" y="373696"/>
                  </a:lnTo>
                  <a:lnTo>
                    <a:pt x="350804" y="371153"/>
                  </a:lnTo>
                  <a:lnTo>
                    <a:pt x="348262" y="368612"/>
                  </a:lnTo>
                  <a:lnTo>
                    <a:pt x="348262" y="371153"/>
                  </a:lnTo>
                  <a:lnTo>
                    <a:pt x="345720" y="371153"/>
                  </a:lnTo>
                  <a:lnTo>
                    <a:pt x="345720" y="373696"/>
                  </a:lnTo>
                  <a:lnTo>
                    <a:pt x="345720" y="376238"/>
                  </a:lnTo>
                  <a:lnTo>
                    <a:pt x="343178" y="376238"/>
                  </a:lnTo>
                  <a:lnTo>
                    <a:pt x="343178" y="378780"/>
                  </a:lnTo>
                  <a:lnTo>
                    <a:pt x="340636" y="378780"/>
                  </a:lnTo>
                  <a:lnTo>
                    <a:pt x="338094" y="378780"/>
                  </a:lnTo>
                  <a:lnTo>
                    <a:pt x="335552" y="378780"/>
                  </a:lnTo>
                  <a:lnTo>
                    <a:pt x="335552" y="376238"/>
                  </a:lnTo>
                  <a:lnTo>
                    <a:pt x="335552" y="373696"/>
                  </a:lnTo>
                  <a:lnTo>
                    <a:pt x="335552" y="373696"/>
                  </a:lnTo>
                  <a:lnTo>
                    <a:pt x="333010" y="376238"/>
                  </a:lnTo>
                  <a:lnTo>
                    <a:pt x="330467" y="378780"/>
                  </a:lnTo>
                  <a:lnTo>
                    <a:pt x="327926" y="378780"/>
                  </a:lnTo>
                  <a:lnTo>
                    <a:pt x="327926" y="381323"/>
                  </a:lnTo>
                  <a:lnTo>
                    <a:pt x="327926" y="383864"/>
                  </a:lnTo>
                  <a:lnTo>
                    <a:pt x="325384" y="383864"/>
                  </a:lnTo>
                  <a:lnTo>
                    <a:pt x="322841" y="383864"/>
                  </a:lnTo>
                  <a:lnTo>
                    <a:pt x="320299" y="383864"/>
                  </a:lnTo>
                  <a:lnTo>
                    <a:pt x="320299" y="381323"/>
                  </a:lnTo>
                  <a:lnTo>
                    <a:pt x="317757" y="381323"/>
                  </a:lnTo>
                  <a:lnTo>
                    <a:pt x="317757" y="378780"/>
                  </a:lnTo>
                  <a:lnTo>
                    <a:pt x="315216" y="373696"/>
                  </a:lnTo>
                  <a:lnTo>
                    <a:pt x="312673" y="376238"/>
                  </a:lnTo>
                  <a:lnTo>
                    <a:pt x="312673" y="378780"/>
                  </a:lnTo>
                  <a:lnTo>
                    <a:pt x="315216" y="378780"/>
                  </a:lnTo>
                  <a:lnTo>
                    <a:pt x="315216" y="381323"/>
                  </a:lnTo>
                  <a:lnTo>
                    <a:pt x="312673" y="386407"/>
                  </a:lnTo>
                  <a:lnTo>
                    <a:pt x="317757" y="386407"/>
                  </a:lnTo>
                  <a:lnTo>
                    <a:pt x="320299" y="386407"/>
                  </a:lnTo>
                  <a:lnTo>
                    <a:pt x="320299" y="388949"/>
                  </a:lnTo>
                  <a:lnTo>
                    <a:pt x="320299" y="391491"/>
                  </a:lnTo>
                  <a:lnTo>
                    <a:pt x="320299" y="394033"/>
                  </a:lnTo>
                  <a:lnTo>
                    <a:pt x="317757" y="394033"/>
                  </a:lnTo>
                  <a:lnTo>
                    <a:pt x="317757" y="396575"/>
                  </a:lnTo>
                  <a:lnTo>
                    <a:pt x="317757" y="399117"/>
                  </a:lnTo>
                  <a:lnTo>
                    <a:pt x="315216" y="399117"/>
                  </a:lnTo>
                  <a:lnTo>
                    <a:pt x="312673" y="399117"/>
                  </a:lnTo>
                  <a:lnTo>
                    <a:pt x="310131" y="399117"/>
                  </a:lnTo>
                  <a:lnTo>
                    <a:pt x="310131" y="396575"/>
                  </a:lnTo>
                  <a:lnTo>
                    <a:pt x="310131" y="394033"/>
                  </a:lnTo>
                  <a:lnTo>
                    <a:pt x="307589" y="394033"/>
                  </a:lnTo>
                  <a:lnTo>
                    <a:pt x="307589" y="388949"/>
                  </a:lnTo>
                  <a:lnTo>
                    <a:pt x="299963" y="383864"/>
                  </a:lnTo>
                  <a:lnTo>
                    <a:pt x="297421" y="381323"/>
                  </a:lnTo>
                  <a:lnTo>
                    <a:pt x="292336" y="381323"/>
                  </a:lnTo>
                  <a:lnTo>
                    <a:pt x="284711" y="383864"/>
                  </a:lnTo>
                  <a:lnTo>
                    <a:pt x="282168" y="386407"/>
                  </a:lnTo>
                  <a:lnTo>
                    <a:pt x="279626" y="386407"/>
                  </a:lnTo>
                  <a:lnTo>
                    <a:pt x="277085" y="386407"/>
                  </a:lnTo>
                  <a:lnTo>
                    <a:pt x="274543" y="386407"/>
                  </a:lnTo>
                  <a:lnTo>
                    <a:pt x="274543" y="383864"/>
                  </a:lnTo>
                  <a:lnTo>
                    <a:pt x="272000" y="383864"/>
                  </a:lnTo>
                  <a:lnTo>
                    <a:pt x="272000" y="381323"/>
                  </a:lnTo>
                  <a:lnTo>
                    <a:pt x="269458" y="381323"/>
                  </a:lnTo>
                  <a:lnTo>
                    <a:pt x="269458" y="383864"/>
                  </a:lnTo>
                  <a:lnTo>
                    <a:pt x="266916" y="386407"/>
                  </a:lnTo>
                  <a:lnTo>
                    <a:pt x="264374" y="386407"/>
                  </a:lnTo>
                  <a:lnTo>
                    <a:pt x="264374" y="380051"/>
                  </a:lnTo>
                  <a:lnTo>
                    <a:pt x="266916" y="380051"/>
                  </a:lnTo>
                  <a:lnTo>
                    <a:pt x="266916" y="377509"/>
                  </a:lnTo>
                  <a:lnTo>
                    <a:pt x="266916" y="374967"/>
                  </a:lnTo>
                  <a:lnTo>
                    <a:pt x="264374" y="374967"/>
                  </a:lnTo>
                  <a:lnTo>
                    <a:pt x="264374" y="372425"/>
                  </a:lnTo>
                  <a:lnTo>
                    <a:pt x="266916" y="369883"/>
                  </a:lnTo>
                  <a:lnTo>
                    <a:pt x="266916" y="367340"/>
                  </a:lnTo>
                  <a:lnTo>
                    <a:pt x="269458" y="367340"/>
                  </a:lnTo>
                  <a:lnTo>
                    <a:pt x="274543" y="367340"/>
                  </a:lnTo>
                  <a:lnTo>
                    <a:pt x="277085" y="369883"/>
                  </a:lnTo>
                  <a:lnTo>
                    <a:pt x="279626" y="369883"/>
                  </a:lnTo>
                  <a:lnTo>
                    <a:pt x="282168" y="369883"/>
                  </a:lnTo>
                  <a:lnTo>
                    <a:pt x="284711" y="367340"/>
                  </a:lnTo>
                  <a:lnTo>
                    <a:pt x="289795" y="362257"/>
                  </a:lnTo>
                  <a:lnTo>
                    <a:pt x="289795" y="359714"/>
                  </a:lnTo>
                  <a:lnTo>
                    <a:pt x="292336" y="359714"/>
                  </a:lnTo>
                  <a:lnTo>
                    <a:pt x="294879" y="359714"/>
                  </a:lnTo>
                  <a:lnTo>
                    <a:pt x="297421" y="357172"/>
                  </a:lnTo>
                  <a:lnTo>
                    <a:pt x="299963" y="357172"/>
                  </a:lnTo>
                  <a:lnTo>
                    <a:pt x="307589" y="350817"/>
                  </a:lnTo>
                  <a:lnTo>
                    <a:pt x="310131" y="350817"/>
                  </a:lnTo>
                  <a:lnTo>
                    <a:pt x="310131" y="348274"/>
                  </a:lnTo>
                  <a:lnTo>
                    <a:pt x="312673" y="345732"/>
                  </a:lnTo>
                  <a:lnTo>
                    <a:pt x="315216" y="345732"/>
                  </a:lnTo>
                  <a:lnTo>
                    <a:pt x="317757" y="345732"/>
                  </a:lnTo>
                  <a:lnTo>
                    <a:pt x="317757" y="343190"/>
                  </a:lnTo>
                  <a:lnTo>
                    <a:pt x="320299" y="340648"/>
                  </a:lnTo>
                  <a:lnTo>
                    <a:pt x="325384" y="338106"/>
                  </a:lnTo>
                  <a:lnTo>
                    <a:pt x="325384" y="338106"/>
                  </a:lnTo>
                  <a:lnTo>
                    <a:pt x="327926" y="338106"/>
                  </a:lnTo>
                  <a:lnTo>
                    <a:pt x="330467" y="338106"/>
                  </a:lnTo>
                  <a:lnTo>
                    <a:pt x="330467" y="335563"/>
                  </a:lnTo>
                  <a:lnTo>
                    <a:pt x="330467" y="333021"/>
                  </a:lnTo>
                  <a:lnTo>
                    <a:pt x="327926" y="333021"/>
                  </a:lnTo>
                  <a:lnTo>
                    <a:pt x="330467" y="333021"/>
                  </a:lnTo>
                  <a:lnTo>
                    <a:pt x="335552" y="330480"/>
                  </a:lnTo>
                  <a:lnTo>
                    <a:pt x="338094" y="330480"/>
                  </a:lnTo>
                  <a:lnTo>
                    <a:pt x="340636" y="330480"/>
                  </a:lnTo>
                  <a:lnTo>
                    <a:pt x="343178" y="327937"/>
                  </a:lnTo>
                  <a:lnTo>
                    <a:pt x="345720" y="325395"/>
                  </a:lnTo>
                  <a:lnTo>
                    <a:pt x="350804" y="327937"/>
                  </a:lnTo>
                  <a:lnTo>
                    <a:pt x="350804" y="330480"/>
                  </a:lnTo>
                  <a:lnTo>
                    <a:pt x="353346" y="330480"/>
                  </a:lnTo>
                  <a:lnTo>
                    <a:pt x="353346" y="333021"/>
                  </a:lnTo>
                  <a:lnTo>
                    <a:pt x="355888" y="333021"/>
                  </a:lnTo>
                  <a:lnTo>
                    <a:pt x="355888" y="330480"/>
                  </a:lnTo>
                  <a:lnTo>
                    <a:pt x="358430" y="330480"/>
                  </a:lnTo>
                  <a:lnTo>
                    <a:pt x="360972" y="330480"/>
                  </a:lnTo>
                  <a:lnTo>
                    <a:pt x="360972" y="327937"/>
                  </a:lnTo>
                  <a:lnTo>
                    <a:pt x="363514" y="327937"/>
                  </a:lnTo>
                  <a:lnTo>
                    <a:pt x="363514" y="330480"/>
                  </a:lnTo>
                  <a:lnTo>
                    <a:pt x="366057" y="330480"/>
                  </a:lnTo>
                  <a:lnTo>
                    <a:pt x="368598" y="330480"/>
                  </a:lnTo>
                  <a:lnTo>
                    <a:pt x="371140" y="330480"/>
                  </a:lnTo>
                  <a:lnTo>
                    <a:pt x="380038" y="330480"/>
                  </a:lnTo>
                  <a:lnTo>
                    <a:pt x="385122" y="327937"/>
                  </a:lnTo>
                  <a:lnTo>
                    <a:pt x="387664" y="327937"/>
                  </a:lnTo>
                  <a:lnTo>
                    <a:pt x="387664" y="325395"/>
                  </a:lnTo>
                  <a:lnTo>
                    <a:pt x="390206" y="325395"/>
                  </a:lnTo>
                  <a:lnTo>
                    <a:pt x="395290" y="325395"/>
                  </a:lnTo>
                  <a:lnTo>
                    <a:pt x="395290" y="322853"/>
                  </a:lnTo>
                  <a:lnTo>
                    <a:pt x="402916" y="322853"/>
                  </a:lnTo>
                  <a:lnTo>
                    <a:pt x="405458" y="322853"/>
                  </a:lnTo>
                  <a:lnTo>
                    <a:pt x="405458" y="325395"/>
                  </a:lnTo>
                  <a:lnTo>
                    <a:pt x="408000" y="325395"/>
                  </a:lnTo>
                  <a:lnTo>
                    <a:pt x="413084" y="322853"/>
                  </a:lnTo>
                  <a:lnTo>
                    <a:pt x="415626" y="322853"/>
                  </a:lnTo>
                  <a:lnTo>
                    <a:pt x="415626" y="320310"/>
                  </a:lnTo>
                  <a:lnTo>
                    <a:pt x="418169" y="320310"/>
                  </a:lnTo>
                  <a:lnTo>
                    <a:pt x="420711" y="320310"/>
                  </a:lnTo>
                  <a:lnTo>
                    <a:pt x="423253" y="320310"/>
                  </a:lnTo>
                  <a:lnTo>
                    <a:pt x="423253" y="322853"/>
                  </a:lnTo>
                  <a:lnTo>
                    <a:pt x="420711" y="322853"/>
                  </a:lnTo>
                  <a:lnTo>
                    <a:pt x="420711" y="327937"/>
                  </a:lnTo>
                  <a:lnTo>
                    <a:pt x="418169" y="327937"/>
                  </a:lnTo>
                  <a:lnTo>
                    <a:pt x="423253" y="330480"/>
                  </a:lnTo>
                  <a:lnTo>
                    <a:pt x="425794" y="330480"/>
                  </a:lnTo>
                  <a:lnTo>
                    <a:pt x="425794" y="327937"/>
                  </a:lnTo>
                  <a:lnTo>
                    <a:pt x="428337" y="325395"/>
                  </a:lnTo>
                  <a:lnTo>
                    <a:pt x="428337" y="327937"/>
                  </a:lnTo>
                  <a:lnTo>
                    <a:pt x="430879" y="330480"/>
                  </a:lnTo>
                  <a:lnTo>
                    <a:pt x="435963" y="330480"/>
                  </a:lnTo>
                  <a:lnTo>
                    <a:pt x="438505" y="330480"/>
                  </a:lnTo>
                  <a:lnTo>
                    <a:pt x="441047" y="327937"/>
                  </a:lnTo>
                  <a:lnTo>
                    <a:pt x="446131" y="322853"/>
                  </a:lnTo>
                  <a:lnTo>
                    <a:pt x="446131" y="320310"/>
                  </a:lnTo>
                  <a:lnTo>
                    <a:pt x="448674" y="320310"/>
                  </a:lnTo>
                  <a:lnTo>
                    <a:pt x="448674" y="322853"/>
                  </a:lnTo>
                  <a:lnTo>
                    <a:pt x="451215" y="322853"/>
                  </a:lnTo>
                  <a:lnTo>
                    <a:pt x="451215" y="320310"/>
                  </a:lnTo>
                  <a:lnTo>
                    <a:pt x="451215" y="317769"/>
                  </a:lnTo>
                  <a:lnTo>
                    <a:pt x="448674" y="315227"/>
                  </a:lnTo>
                  <a:lnTo>
                    <a:pt x="446131" y="312684"/>
                  </a:lnTo>
                  <a:lnTo>
                    <a:pt x="446131" y="312684"/>
                  </a:lnTo>
                  <a:lnTo>
                    <a:pt x="451215" y="307600"/>
                  </a:lnTo>
                  <a:lnTo>
                    <a:pt x="453757" y="305058"/>
                  </a:lnTo>
                  <a:lnTo>
                    <a:pt x="453757" y="302516"/>
                  </a:lnTo>
                  <a:lnTo>
                    <a:pt x="456299" y="302516"/>
                  </a:lnTo>
                  <a:lnTo>
                    <a:pt x="461384" y="299974"/>
                  </a:lnTo>
                  <a:lnTo>
                    <a:pt x="463925" y="297431"/>
                  </a:lnTo>
                  <a:lnTo>
                    <a:pt x="466467" y="292347"/>
                  </a:lnTo>
                  <a:lnTo>
                    <a:pt x="469010" y="289805"/>
                  </a:lnTo>
                  <a:lnTo>
                    <a:pt x="471552" y="287263"/>
                  </a:lnTo>
                  <a:lnTo>
                    <a:pt x="474094" y="284720"/>
                  </a:lnTo>
                  <a:lnTo>
                    <a:pt x="474094" y="282178"/>
                  </a:lnTo>
                  <a:lnTo>
                    <a:pt x="476636" y="279637"/>
                  </a:lnTo>
                  <a:lnTo>
                    <a:pt x="476636" y="277094"/>
                  </a:lnTo>
                  <a:lnTo>
                    <a:pt x="476636" y="274552"/>
                  </a:lnTo>
                  <a:lnTo>
                    <a:pt x="474094" y="272010"/>
                  </a:lnTo>
                  <a:lnTo>
                    <a:pt x="474094" y="269467"/>
                  </a:lnTo>
                  <a:lnTo>
                    <a:pt x="471552" y="269467"/>
                  </a:lnTo>
                  <a:lnTo>
                    <a:pt x="471552" y="266926"/>
                  </a:lnTo>
                  <a:lnTo>
                    <a:pt x="474094" y="266926"/>
                  </a:lnTo>
                  <a:lnTo>
                    <a:pt x="474094" y="261841"/>
                  </a:lnTo>
                  <a:lnTo>
                    <a:pt x="476636" y="261841"/>
                  </a:lnTo>
                  <a:lnTo>
                    <a:pt x="479178" y="259299"/>
                  </a:lnTo>
                  <a:lnTo>
                    <a:pt x="481720" y="259299"/>
                  </a:lnTo>
                  <a:lnTo>
                    <a:pt x="484262" y="259299"/>
                  </a:lnTo>
                  <a:lnTo>
                    <a:pt x="486804" y="256757"/>
                  </a:lnTo>
                  <a:lnTo>
                    <a:pt x="489346" y="256757"/>
                  </a:lnTo>
                  <a:lnTo>
                    <a:pt x="491888" y="254215"/>
                  </a:lnTo>
                  <a:lnTo>
                    <a:pt x="494430" y="254215"/>
                  </a:lnTo>
                  <a:lnTo>
                    <a:pt x="496972" y="254215"/>
                  </a:lnTo>
                  <a:lnTo>
                    <a:pt x="496972" y="256757"/>
                  </a:lnTo>
                  <a:lnTo>
                    <a:pt x="496972" y="259299"/>
                  </a:lnTo>
                  <a:lnTo>
                    <a:pt x="491888" y="261841"/>
                  </a:lnTo>
                  <a:lnTo>
                    <a:pt x="489346" y="264384"/>
                  </a:lnTo>
                  <a:lnTo>
                    <a:pt x="486804" y="266926"/>
                  </a:lnTo>
                  <a:lnTo>
                    <a:pt x="486804" y="272010"/>
                  </a:lnTo>
                  <a:lnTo>
                    <a:pt x="486804" y="274552"/>
                  </a:lnTo>
                  <a:lnTo>
                    <a:pt x="486804" y="277094"/>
                  </a:lnTo>
                  <a:lnTo>
                    <a:pt x="484262" y="279637"/>
                  </a:lnTo>
                  <a:lnTo>
                    <a:pt x="484262" y="282178"/>
                  </a:lnTo>
                  <a:lnTo>
                    <a:pt x="486804" y="282178"/>
                  </a:lnTo>
                  <a:lnTo>
                    <a:pt x="489346" y="284720"/>
                  </a:lnTo>
                  <a:lnTo>
                    <a:pt x="491888" y="284720"/>
                  </a:lnTo>
                  <a:lnTo>
                    <a:pt x="494430" y="284720"/>
                  </a:lnTo>
                  <a:lnTo>
                    <a:pt x="496972" y="284720"/>
                  </a:lnTo>
                  <a:lnTo>
                    <a:pt x="496972" y="282178"/>
                  </a:lnTo>
                  <a:lnTo>
                    <a:pt x="499515" y="282178"/>
                  </a:lnTo>
                  <a:lnTo>
                    <a:pt x="499515" y="279637"/>
                  </a:lnTo>
                  <a:lnTo>
                    <a:pt x="499515" y="277094"/>
                  </a:lnTo>
                  <a:lnTo>
                    <a:pt x="502056" y="277094"/>
                  </a:lnTo>
                  <a:lnTo>
                    <a:pt x="504598" y="277094"/>
                  </a:lnTo>
                  <a:lnTo>
                    <a:pt x="507140" y="274552"/>
                  </a:lnTo>
                  <a:lnTo>
                    <a:pt x="512225" y="274552"/>
                  </a:lnTo>
                  <a:lnTo>
                    <a:pt x="514766" y="272010"/>
                  </a:lnTo>
                  <a:lnTo>
                    <a:pt x="517309" y="272010"/>
                  </a:lnTo>
                  <a:lnTo>
                    <a:pt x="519851" y="269467"/>
                  </a:lnTo>
                  <a:lnTo>
                    <a:pt x="527477" y="269467"/>
                  </a:lnTo>
                  <a:lnTo>
                    <a:pt x="530019" y="266926"/>
                  </a:lnTo>
                  <a:lnTo>
                    <a:pt x="538916" y="260570"/>
                  </a:lnTo>
                  <a:lnTo>
                    <a:pt x="544001" y="255486"/>
                  </a:lnTo>
                  <a:lnTo>
                    <a:pt x="546542" y="252944"/>
                  </a:lnTo>
                  <a:lnTo>
                    <a:pt x="546542" y="250401"/>
                  </a:lnTo>
                  <a:lnTo>
                    <a:pt x="546542" y="247860"/>
                  </a:lnTo>
                  <a:lnTo>
                    <a:pt x="549084" y="245317"/>
                  </a:lnTo>
                  <a:lnTo>
                    <a:pt x="549084" y="242775"/>
                  </a:lnTo>
                  <a:lnTo>
                    <a:pt x="551626" y="242775"/>
                  </a:lnTo>
                  <a:lnTo>
                    <a:pt x="554169" y="242775"/>
                  </a:lnTo>
                  <a:lnTo>
                    <a:pt x="556711" y="240233"/>
                  </a:lnTo>
                  <a:lnTo>
                    <a:pt x="559252" y="240233"/>
                  </a:lnTo>
                  <a:lnTo>
                    <a:pt x="564337" y="237691"/>
                  </a:lnTo>
                  <a:lnTo>
                    <a:pt x="566879" y="235149"/>
                  </a:lnTo>
                  <a:lnTo>
                    <a:pt x="569421" y="232607"/>
                  </a:lnTo>
                  <a:lnTo>
                    <a:pt x="571963" y="230064"/>
                  </a:lnTo>
                  <a:lnTo>
                    <a:pt x="571963" y="227522"/>
                  </a:lnTo>
                  <a:lnTo>
                    <a:pt x="571963" y="224980"/>
                  </a:lnTo>
                  <a:lnTo>
                    <a:pt x="571963" y="222438"/>
                  </a:lnTo>
                  <a:lnTo>
                    <a:pt x="574505" y="216083"/>
                  </a:lnTo>
                  <a:lnTo>
                    <a:pt x="577047" y="213541"/>
                  </a:lnTo>
                  <a:lnTo>
                    <a:pt x="579589" y="210998"/>
                  </a:lnTo>
                  <a:lnTo>
                    <a:pt x="582131" y="210998"/>
                  </a:lnTo>
                  <a:lnTo>
                    <a:pt x="582131" y="208456"/>
                  </a:lnTo>
                  <a:lnTo>
                    <a:pt x="584673" y="202101"/>
                  </a:lnTo>
                  <a:lnTo>
                    <a:pt x="587215" y="197017"/>
                  </a:lnTo>
                  <a:lnTo>
                    <a:pt x="589757" y="191932"/>
                  </a:lnTo>
                  <a:lnTo>
                    <a:pt x="592300" y="189390"/>
                  </a:lnTo>
                  <a:lnTo>
                    <a:pt x="592300" y="186847"/>
                  </a:lnTo>
                  <a:lnTo>
                    <a:pt x="592300" y="184306"/>
                  </a:lnTo>
                  <a:lnTo>
                    <a:pt x="592300" y="181764"/>
                  </a:lnTo>
                  <a:lnTo>
                    <a:pt x="592300" y="185577"/>
                  </a:lnTo>
                  <a:lnTo>
                    <a:pt x="592300" y="183034"/>
                  </a:lnTo>
                  <a:lnTo>
                    <a:pt x="592300" y="180492"/>
                  </a:lnTo>
                  <a:lnTo>
                    <a:pt x="589757" y="180492"/>
                  </a:lnTo>
                  <a:lnTo>
                    <a:pt x="589757" y="177951"/>
                  </a:lnTo>
                  <a:lnTo>
                    <a:pt x="587215" y="177951"/>
                  </a:lnTo>
                  <a:lnTo>
                    <a:pt x="584673" y="180492"/>
                  </a:lnTo>
                  <a:lnTo>
                    <a:pt x="582131" y="180492"/>
                  </a:lnTo>
                  <a:lnTo>
                    <a:pt x="579589" y="177951"/>
                  </a:lnTo>
                  <a:lnTo>
                    <a:pt x="579589" y="175408"/>
                  </a:lnTo>
                  <a:lnTo>
                    <a:pt x="582131" y="175408"/>
                  </a:lnTo>
                  <a:lnTo>
                    <a:pt x="584673" y="175408"/>
                  </a:lnTo>
                  <a:lnTo>
                    <a:pt x="587215" y="175408"/>
                  </a:lnTo>
                  <a:lnTo>
                    <a:pt x="589757" y="172866"/>
                  </a:lnTo>
                  <a:lnTo>
                    <a:pt x="589757" y="170324"/>
                  </a:lnTo>
                  <a:lnTo>
                    <a:pt x="592300" y="167781"/>
                  </a:lnTo>
                  <a:lnTo>
                    <a:pt x="592300" y="165240"/>
                  </a:lnTo>
                  <a:lnTo>
                    <a:pt x="592300" y="162698"/>
                  </a:lnTo>
                  <a:lnTo>
                    <a:pt x="589757" y="160155"/>
                  </a:lnTo>
                  <a:lnTo>
                    <a:pt x="589757" y="160155"/>
                  </a:lnTo>
                  <a:lnTo>
                    <a:pt x="587215" y="157613"/>
                  </a:lnTo>
                  <a:lnTo>
                    <a:pt x="584673" y="157613"/>
                  </a:lnTo>
                  <a:lnTo>
                    <a:pt x="584673" y="155071"/>
                  </a:lnTo>
                  <a:lnTo>
                    <a:pt x="589757" y="149987"/>
                  </a:lnTo>
                  <a:lnTo>
                    <a:pt x="592300" y="149987"/>
                  </a:lnTo>
                  <a:lnTo>
                    <a:pt x="594842" y="149987"/>
                  </a:lnTo>
                  <a:lnTo>
                    <a:pt x="597383" y="149987"/>
                  </a:lnTo>
                  <a:lnTo>
                    <a:pt x="599925" y="149987"/>
                  </a:lnTo>
                  <a:lnTo>
                    <a:pt x="599925" y="147444"/>
                  </a:lnTo>
                  <a:lnTo>
                    <a:pt x="602468" y="144902"/>
                  </a:lnTo>
                  <a:lnTo>
                    <a:pt x="602468" y="139818"/>
                  </a:lnTo>
                  <a:lnTo>
                    <a:pt x="602468" y="137276"/>
                  </a:lnTo>
                  <a:lnTo>
                    <a:pt x="602468" y="134734"/>
                  </a:lnTo>
                  <a:lnTo>
                    <a:pt x="602468" y="134734"/>
                  </a:lnTo>
                  <a:lnTo>
                    <a:pt x="605010" y="134734"/>
                  </a:lnTo>
                  <a:lnTo>
                    <a:pt x="605010" y="137276"/>
                  </a:lnTo>
                  <a:lnTo>
                    <a:pt x="607552" y="137276"/>
                  </a:lnTo>
                  <a:lnTo>
                    <a:pt x="610093" y="137276"/>
                  </a:lnTo>
                  <a:lnTo>
                    <a:pt x="610093" y="134734"/>
                  </a:lnTo>
                  <a:lnTo>
                    <a:pt x="612636" y="134734"/>
                  </a:lnTo>
                  <a:lnTo>
                    <a:pt x="612636" y="137276"/>
                  </a:lnTo>
                  <a:lnTo>
                    <a:pt x="615178" y="137276"/>
                  </a:lnTo>
                  <a:lnTo>
                    <a:pt x="615178" y="139818"/>
                  </a:lnTo>
                  <a:lnTo>
                    <a:pt x="612636" y="139818"/>
                  </a:lnTo>
                  <a:lnTo>
                    <a:pt x="615178" y="144902"/>
                  </a:lnTo>
                  <a:lnTo>
                    <a:pt x="615178" y="147444"/>
                  </a:lnTo>
                  <a:lnTo>
                    <a:pt x="615178" y="149987"/>
                  </a:lnTo>
                  <a:lnTo>
                    <a:pt x="617720" y="149987"/>
                  </a:lnTo>
                  <a:lnTo>
                    <a:pt x="620262" y="149987"/>
                  </a:lnTo>
                  <a:lnTo>
                    <a:pt x="622804" y="147444"/>
                  </a:lnTo>
                  <a:lnTo>
                    <a:pt x="622804" y="144902"/>
                  </a:lnTo>
                  <a:lnTo>
                    <a:pt x="625346" y="144902"/>
                  </a:lnTo>
                  <a:lnTo>
                    <a:pt x="627888" y="147444"/>
                  </a:lnTo>
                  <a:lnTo>
                    <a:pt x="630430" y="147444"/>
                  </a:lnTo>
                  <a:lnTo>
                    <a:pt x="630430" y="149987"/>
                  </a:lnTo>
                  <a:lnTo>
                    <a:pt x="632973" y="147444"/>
                  </a:lnTo>
                  <a:lnTo>
                    <a:pt x="632973" y="144902"/>
                  </a:lnTo>
                  <a:lnTo>
                    <a:pt x="635514" y="144902"/>
                  </a:lnTo>
                  <a:lnTo>
                    <a:pt x="635514" y="142360"/>
                  </a:lnTo>
                  <a:lnTo>
                    <a:pt x="635514" y="137276"/>
                  </a:lnTo>
                  <a:lnTo>
                    <a:pt x="635514" y="134734"/>
                  </a:lnTo>
                  <a:lnTo>
                    <a:pt x="632973" y="134734"/>
                  </a:lnTo>
                  <a:lnTo>
                    <a:pt x="630430" y="137276"/>
                  </a:lnTo>
                  <a:lnTo>
                    <a:pt x="627888" y="137276"/>
                  </a:lnTo>
                  <a:lnTo>
                    <a:pt x="625346" y="137276"/>
                  </a:lnTo>
                  <a:lnTo>
                    <a:pt x="622804" y="137276"/>
                  </a:lnTo>
                  <a:lnTo>
                    <a:pt x="620262" y="139818"/>
                  </a:lnTo>
                  <a:lnTo>
                    <a:pt x="602468" y="139818"/>
                  </a:lnTo>
                  <a:lnTo>
                    <a:pt x="602468" y="137276"/>
                  </a:lnTo>
                  <a:lnTo>
                    <a:pt x="605010" y="130921"/>
                  </a:lnTo>
                  <a:lnTo>
                    <a:pt x="607552" y="125836"/>
                  </a:lnTo>
                  <a:lnTo>
                    <a:pt x="610093" y="125836"/>
                  </a:lnTo>
                  <a:lnTo>
                    <a:pt x="615178" y="128378"/>
                  </a:lnTo>
                  <a:lnTo>
                    <a:pt x="617720" y="130921"/>
                  </a:lnTo>
                  <a:lnTo>
                    <a:pt x="620262" y="130921"/>
                  </a:lnTo>
                  <a:lnTo>
                    <a:pt x="620262" y="132191"/>
                  </a:lnTo>
                  <a:close/>
                  <a:moveTo>
                    <a:pt x="559252" y="109312"/>
                  </a:moveTo>
                  <a:lnTo>
                    <a:pt x="556711" y="109312"/>
                  </a:lnTo>
                  <a:lnTo>
                    <a:pt x="556711" y="106770"/>
                  </a:lnTo>
                  <a:lnTo>
                    <a:pt x="554169" y="106770"/>
                  </a:lnTo>
                  <a:lnTo>
                    <a:pt x="554169" y="104228"/>
                  </a:lnTo>
                  <a:lnTo>
                    <a:pt x="554169" y="101686"/>
                  </a:lnTo>
                  <a:lnTo>
                    <a:pt x="556711" y="101686"/>
                  </a:lnTo>
                  <a:lnTo>
                    <a:pt x="559252" y="101686"/>
                  </a:lnTo>
                  <a:lnTo>
                    <a:pt x="561795" y="101686"/>
                  </a:lnTo>
                  <a:lnTo>
                    <a:pt x="561795" y="104228"/>
                  </a:lnTo>
                  <a:lnTo>
                    <a:pt x="564337" y="104228"/>
                  </a:lnTo>
                  <a:lnTo>
                    <a:pt x="564337" y="106770"/>
                  </a:lnTo>
                  <a:lnTo>
                    <a:pt x="561795" y="106770"/>
                  </a:lnTo>
                  <a:lnTo>
                    <a:pt x="561795" y="109312"/>
                  </a:lnTo>
                  <a:lnTo>
                    <a:pt x="559252" y="109312"/>
                  </a:lnTo>
                  <a:close/>
                  <a:moveTo>
                    <a:pt x="618991" y="13982"/>
                  </a:moveTo>
                  <a:lnTo>
                    <a:pt x="616449" y="13982"/>
                  </a:lnTo>
                  <a:lnTo>
                    <a:pt x="616449" y="11439"/>
                  </a:lnTo>
                  <a:lnTo>
                    <a:pt x="613907" y="11439"/>
                  </a:lnTo>
                  <a:lnTo>
                    <a:pt x="613907" y="8897"/>
                  </a:lnTo>
                  <a:lnTo>
                    <a:pt x="613907" y="7626"/>
                  </a:lnTo>
                  <a:lnTo>
                    <a:pt x="616449" y="7626"/>
                  </a:lnTo>
                  <a:lnTo>
                    <a:pt x="618991" y="7626"/>
                  </a:lnTo>
                  <a:lnTo>
                    <a:pt x="621533" y="7626"/>
                  </a:lnTo>
                  <a:lnTo>
                    <a:pt x="621533" y="10168"/>
                  </a:lnTo>
                  <a:lnTo>
                    <a:pt x="621533" y="12711"/>
                  </a:lnTo>
                  <a:lnTo>
                    <a:pt x="621533" y="15252"/>
                  </a:lnTo>
                  <a:lnTo>
                    <a:pt x="618991" y="15252"/>
                  </a:lnTo>
                  <a:close/>
                  <a:moveTo>
                    <a:pt x="645683" y="2542"/>
                  </a:moveTo>
                  <a:lnTo>
                    <a:pt x="648224" y="2542"/>
                  </a:lnTo>
                  <a:lnTo>
                    <a:pt x="648224" y="5084"/>
                  </a:lnTo>
                  <a:lnTo>
                    <a:pt x="650767" y="5084"/>
                  </a:lnTo>
                  <a:lnTo>
                    <a:pt x="653309" y="7626"/>
                  </a:lnTo>
                  <a:lnTo>
                    <a:pt x="655851" y="10168"/>
                  </a:lnTo>
                  <a:lnTo>
                    <a:pt x="658393" y="10168"/>
                  </a:lnTo>
                  <a:lnTo>
                    <a:pt x="658393" y="12711"/>
                  </a:lnTo>
                  <a:lnTo>
                    <a:pt x="660935" y="12711"/>
                  </a:lnTo>
                  <a:lnTo>
                    <a:pt x="663477" y="15252"/>
                  </a:lnTo>
                  <a:lnTo>
                    <a:pt x="666019" y="17795"/>
                  </a:lnTo>
                  <a:lnTo>
                    <a:pt x="666019" y="20337"/>
                  </a:lnTo>
                  <a:lnTo>
                    <a:pt x="668561" y="20337"/>
                  </a:lnTo>
                  <a:lnTo>
                    <a:pt x="671103" y="22879"/>
                  </a:lnTo>
                  <a:lnTo>
                    <a:pt x="671103" y="25422"/>
                  </a:lnTo>
                  <a:lnTo>
                    <a:pt x="673645" y="25422"/>
                  </a:lnTo>
                  <a:lnTo>
                    <a:pt x="681272" y="30505"/>
                  </a:lnTo>
                  <a:lnTo>
                    <a:pt x="686355" y="33048"/>
                  </a:lnTo>
                  <a:lnTo>
                    <a:pt x="693982" y="38132"/>
                  </a:lnTo>
                  <a:lnTo>
                    <a:pt x="696524" y="40674"/>
                  </a:lnTo>
                  <a:lnTo>
                    <a:pt x="699065" y="40674"/>
                  </a:lnTo>
                  <a:lnTo>
                    <a:pt x="704150" y="43216"/>
                  </a:lnTo>
                  <a:lnTo>
                    <a:pt x="706692" y="43216"/>
                  </a:lnTo>
                  <a:lnTo>
                    <a:pt x="715589" y="45758"/>
                  </a:lnTo>
                  <a:lnTo>
                    <a:pt x="720673" y="45758"/>
                  </a:lnTo>
                  <a:lnTo>
                    <a:pt x="728300" y="50843"/>
                  </a:lnTo>
                  <a:lnTo>
                    <a:pt x="728300" y="53385"/>
                  </a:lnTo>
                  <a:lnTo>
                    <a:pt x="730841" y="53385"/>
                  </a:lnTo>
                  <a:lnTo>
                    <a:pt x="733383" y="53385"/>
                  </a:lnTo>
                  <a:lnTo>
                    <a:pt x="735926" y="53385"/>
                  </a:lnTo>
                  <a:lnTo>
                    <a:pt x="738468" y="53385"/>
                  </a:lnTo>
                  <a:lnTo>
                    <a:pt x="741010" y="53385"/>
                  </a:lnTo>
                  <a:lnTo>
                    <a:pt x="743551" y="53385"/>
                  </a:lnTo>
                  <a:lnTo>
                    <a:pt x="746094" y="50843"/>
                  </a:lnTo>
                  <a:lnTo>
                    <a:pt x="748636" y="50843"/>
                  </a:lnTo>
                  <a:lnTo>
                    <a:pt x="748636" y="48301"/>
                  </a:lnTo>
                  <a:lnTo>
                    <a:pt x="751178" y="48301"/>
                  </a:lnTo>
                  <a:lnTo>
                    <a:pt x="753720" y="45758"/>
                  </a:lnTo>
                  <a:lnTo>
                    <a:pt x="756262" y="45758"/>
                  </a:lnTo>
                  <a:lnTo>
                    <a:pt x="758804" y="43216"/>
                  </a:lnTo>
                  <a:lnTo>
                    <a:pt x="761346" y="40674"/>
                  </a:lnTo>
                  <a:lnTo>
                    <a:pt x="763888" y="38132"/>
                  </a:lnTo>
                  <a:lnTo>
                    <a:pt x="763888" y="40674"/>
                  </a:lnTo>
                  <a:lnTo>
                    <a:pt x="763888" y="43216"/>
                  </a:lnTo>
                  <a:lnTo>
                    <a:pt x="761346" y="48301"/>
                  </a:lnTo>
                  <a:lnTo>
                    <a:pt x="758804" y="48301"/>
                  </a:lnTo>
                  <a:lnTo>
                    <a:pt x="758804" y="50843"/>
                  </a:lnTo>
                  <a:lnTo>
                    <a:pt x="756262" y="50843"/>
                  </a:lnTo>
                  <a:lnTo>
                    <a:pt x="756262" y="53385"/>
                  </a:lnTo>
                  <a:lnTo>
                    <a:pt x="753720" y="58469"/>
                  </a:lnTo>
                  <a:lnTo>
                    <a:pt x="756262" y="61011"/>
                  </a:lnTo>
                  <a:lnTo>
                    <a:pt x="756262" y="63554"/>
                  </a:lnTo>
                  <a:lnTo>
                    <a:pt x="758804" y="63554"/>
                  </a:lnTo>
                  <a:lnTo>
                    <a:pt x="761346" y="63554"/>
                  </a:lnTo>
                  <a:lnTo>
                    <a:pt x="763888" y="66095"/>
                  </a:lnTo>
                  <a:lnTo>
                    <a:pt x="761346" y="74993"/>
                  </a:lnTo>
                  <a:lnTo>
                    <a:pt x="763888" y="74993"/>
                  </a:lnTo>
                  <a:lnTo>
                    <a:pt x="766431" y="74993"/>
                  </a:lnTo>
                  <a:lnTo>
                    <a:pt x="768972" y="74993"/>
                  </a:lnTo>
                  <a:lnTo>
                    <a:pt x="774056" y="69909"/>
                  </a:lnTo>
                  <a:lnTo>
                    <a:pt x="779141" y="69909"/>
                  </a:lnTo>
                  <a:lnTo>
                    <a:pt x="781682" y="69909"/>
                  </a:lnTo>
                  <a:lnTo>
                    <a:pt x="781682" y="72451"/>
                  </a:lnTo>
                  <a:lnTo>
                    <a:pt x="779141" y="72451"/>
                  </a:lnTo>
                  <a:lnTo>
                    <a:pt x="776599" y="72451"/>
                  </a:lnTo>
                  <a:lnTo>
                    <a:pt x="774056" y="72451"/>
                  </a:lnTo>
                  <a:lnTo>
                    <a:pt x="771514" y="74993"/>
                  </a:lnTo>
                  <a:lnTo>
                    <a:pt x="771514" y="77535"/>
                  </a:lnTo>
                  <a:lnTo>
                    <a:pt x="768972" y="77535"/>
                  </a:lnTo>
                  <a:lnTo>
                    <a:pt x="766431" y="77535"/>
                  </a:lnTo>
                  <a:lnTo>
                    <a:pt x="763888" y="77535"/>
                  </a:lnTo>
                  <a:lnTo>
                    <a:pt x="754991" y="77535"/>
                  </a:lnTo>
                  <a:lnTo>
                    <a:pt x="749907" y="80078"/>
                  </a:lnTo>
                  <a:lnTo>
                    <a:pt x="749907" y="82620"/>
                  </a:lnTo>
                  <a:lnTo>
                    <a:pt x="744823" y="85161"/>
                  </a:lnTo>
                  <a:lnTo>
                    <a:pt x="742281" y="85161"/>
                  </a:lnTo>
                  <a:lnTo>
                    <a:pt x="739738" y="85161"/>
                  </a:lnTo>
                  <a:lnTo>
                    <a:pt x="739738" y="82620"/>
                  </a:lnTo>
                  <a:lnTo>
                    <a:pt x="737196" y="82620"/>
                  </a:lnTo>
                  <a:lnTo>
                    <a:pt x="734655" y="85161"/>
                  </a:lnTo>
                  <a:lnTo>
                    <a:pt x="732113" y="85161"/>
                  </a:lnTo>
                  <a:lnTo>
                    <a:pt x="727028" y="87704"/>
                  </a:lnTo>
                  <a:lnTo>
                    <a:pt x="724486" y="85161"/>
                  </a:lnTo>
                  <a:lnTo>
                    <a:pt x="721945" y="85161"/>
                  </a:lnTo>
                  <a:lnTo>
                    <a:pt x="719402" y="85161"/>
                  </a:lnTo>
                  <a:lnTo>
                    <a:pt x="716860" y="85161"/>
                  </a:lnTo>
                  <a:lnTo>
                    <a:pt x="716860" y="85161"/>
                  </a:lnTo>
                  <a:lnTo>
                    <a:pt x="711776" y="87704"/>
                  </a:lnTo>
                  <a:lnTo>
                    <a:pt x="706692" y="90246"/>
                  </a:lnTo>
                  <a:lnTo>
                    <a:pt x="704150" y="92788"/>
                  </a:lnTo>
                  <a:lnTo>
                    <a:pt x="699065" y="95331"/>
                  </a:lnTo>
                  <a:lnTo>
                    <a:pt x="699065" y="97872"/>
                  </a:lnTo>
                  <a:lnTo>
                    <a:pt x="696524" y="97872"/>
                  </a:lnTo>
                  <a:lnTo>
                    <a:pt x="693982" y="100415"/>
                  </a:lnTo>
                  <a:lnTo>
                    <a:pt x="691440" y="102957"/>
                  </a:lnTo>
                  <a:lnTo>
                    <a:pt x="688897" y="105499"/>
                  </a:lnTo>
                  <a:lnTo>
                    <a:pt x="688897" y="108041"/>
                  </a:lnTo>
                  <a:lnTo>
                    <a:pt x="688897" y="110583"/>
                  </a:lnTo>
                  <a:lnTo>
                    <a:pt x="686355" y="110583"/>
                  </a:lnTo>
                  <a:lnTo>
                    <a:pt x="688897" y="113125"/>
                  </a:lnTo>
                  <a:lnTo>
                    <a:pt x="686355" y="118210"/>
                  </a:lnTo>
                  <a:lnTo>
                    <a:pt x="683814" y="120752"/>
                  </a:lnTo>
                  <a:lnTo>
                    <a:pt x="681272" y="120752"/>
                  </a:lnTo>
                  <a:lnTo>
                    <a:pt x="681272" y="109312"/>
                  </a:lnTo>
                  <a:lnTo>
                    <a:pt x="678729" y="109312"/>
                  </a:lnTo>
                  <a:lnTo>
                    <a:pt x="673645" y="106770"/>
                  </a:lnTo>
                  <a:lnTo>
                    <a:pt x="671103" y="106770"/>
                  </a:lnTo>
                  <a:lnTo>
                    <a:pt x="668561" y="106770"/>
                  </a:lnTo>
                  <a:lnTo>
                    <a:pt x="668561" y="104228"/>
                  </a:lnTo>
                  <a:lnTo>
                    <a:pt x="666019" y="104228"/>
                  </a:lnTo>
                  <a:lnTo>
                    <a:pt x="666019" y="104228"/>
                  </a:lnTo>
                  <a:lnTo>
                    <a:pt x="660935" y="101686"/>
                  </a:lnTo>
                  <a:lnTo>
                    <a:pt x="653309" y="99144"/>
                  </a:lnTo>
                  <a:lnTo>
                    <a:pt x="653309" y="96601"/>
                  </a:lnTo>
                  <a:lnTo>
                    <a:pt x="650767" y="96601"/>
                  </a:lnTo>
                  <a:lnTo>
                    <a:pt x="645683" y="94059"/>
                  </a:lnTo>
                  <a:lnTo>
                    <a:pt x="643141" y="94059"/>
                  </a:lnTo>
                  <a:lnTo>
                    <a:pt x="640598" y="91517"/>
                  </a:lnTo>
                  <a:lnTo>
                    <a:pt x="635514" y="88975"/>
                  </a:lnTo>
                  <a:lnTo>
                    <a:pt x="632973" y="88975"/>
                  </a:lnTo>
                  <a:lnTo>
                    <a:pt x="630430" y="88975"/>
                  </a:lnTo>
                  <a:lnTo>
                    <a:pt x="627888" y="88975"/>
                  </a:lnTo>
                  <a:lnTo>
                    <a:pt x="625346" y="88975"/>
                  </a:lnTo>
                  <a:lnTo>
                    <a:pt x="622804" y="88975"/>
                  </a:lnTo>
                  <a:lnTo>
                    <a:pt x="622804" y="91517"/>
                  </a:lnTo>
                  <a:lnTo>
                    <a:pt x="620262" y="91517"/>
                  </a:lnTo>
                  <a:lnTo>
                    <a:pt x="612636" y="96601"/>
                  </a:lnTo>
                  <a:lnTo>
                    <a:pt x="610093" y="96601"/>
                  </a:lnTo>
                  <a:lnTo>
                    <a:pt x="607552" y="96601"/>
                  </a:lnTo>
                  <a:lnTo>
                    <a:pt x="607552" y="99144"/>
                  </a:lnTo>
                  <a:lnTo>
                    <a:pt x="605010" y="99144"/>
                  </a:lnTo>
                  <a:lnTo>
                    <a:pt x="602468" y="96601"/>
                  </a:lnTo>
                  <a:lnTo>
                    <a:pt x="602468" y="94059"/>
                  </a:lnTo>
                  <a:lnTo>
                    <a:pt x="597383" y="91517"/>
                  </a:lnTo>
                  <a:lnTo>
                    <a:pt x="594842" y="88975"/>
                  </a:lnTo>
                  <a:lnTo>
                    <a:pt x="589757" y="88975"/>
                  </a:lnTo>
                  <a:lnTo>
                    <a:pt x="587215" y="88975"/>
                  </a:lnTo>
                  <a:lnTo>
                    <a:pt x="587215" y="91517"/>
                  </a:lnTo>
                  <a:lnTo>
                    <a:pt x="584673" y="91517"/>
                  </a:lnTo>
                  <a:lnTo>
                    <a:pt x="582131" y="94059"/>
                  </a:lnTo>
                  <a:lnTo>
                    <a:pt x="582131" y="96601"/>
                  </a:lnTo>
                  <a:lnTo>
                    <a:pt x="579589" y="99144"/>
                  </a:lnTo>
                  <a:lnTo>
                    <a:pt x="579589" y="101686"/>
                  </a:lnTo>
                  <a:lnTo>
                    <a:pt x="582131" y="101686"/>
                  </a:lnTo>
                  <a:lnTo>
                    <a:pt x="584673" y="101686"/>
                  </a:lnTo>
                  <a:lnTo>
                    <a:pt x="584673" y="104228"/>
                  </a:lnTo>
                  <a:lnTo>
                    <a:pt x="587215" y="104228"/>
                  </a:lnTo>
                  <a:lnTo>
                    <a:pt x="587215" y="106770"/>
                  </a:lnTo>
                  <a:lnTo>
                    <a:pt x="589757" y="106770"/>
                  </a:lnTo>
                  <a:lnTo>
                    <a:pt x="592300" y="106770"/>
                  </a:lnTo>
                  <a:lnTo>
                    <a:pt x="594842" y="106770"/>
                  </a:lnTo>
                  <a:lnTo>
                    <a:pt x="597383" y="106770"/>
                  </a:lnTo>
                  <a:lnTo>
                    <a:pt x="599925" y="106770"/>
                  </a:lnTo>
                  <a:lnTo>
                    <a:pt x="599925" y="109312"/>
                  </a:lnTo>
                  <a:lnTo>
                    <a:pt x="605010" y="114397"/>
                  </a:lnTo>
                  <a:lnTo>
                    <a:pt x="607552" y="114397"/>
                  </a:lnTo>
                  <a:lnTo>
                    <a:pt x="610093" y="114397"/>
                  </a:lnTo>
                  <a:lnTo>
                    <a:pt x="610093" y="116938"/>
                  </a:lnTo>
                  <a:lnTo>
                    <a:pt x="612636" y="116938"/>
                  </a:lnTo>
                  <a:lnTo>
                    <a:pt x="607552" y="119481"/>
                  </a:lnTo>
                  <a:lnTo>
                    <a:pt x="607552" y="122023"/>
                  </a:lnTo>
                  <a:lnTo>
                    <a:pt x="605010" y="122023"/>
                  </a:lnTo>
                  <a:lnTo>
                    <a:pt x="597383" y="116938"/>
                  </a:lnTo>
                  <a:lnTo>
                    <a:pt x="594842" y="116938"/>
                  </a:lnTo>
                  <a:lnTo>
                    <a:pt x="592300" y="116938"/>
                  </a:lnTo>
                  <a:lnTo>
                    <a:pt x="592300" y="119481"/>
                  </a:lnTo>
                  <a:lnTo>
                    <a:pt x="589757" y="122023"/>
                  </a:lnTo>
                  <a:lnTo>
                    <a:pt x="587215" y="122023"/>
                  </a:lnTo>
                  <a:lnTo>
                    <a:pt x="587215" y="124565"/>
                  </a:lnTo>
                  <a:lnTo>
                    <a:pt x="587215" y="127108"/>
                  </a:lnTo>
                  <a:lnTo>
                    <a:pt x="584673" y="127108"/>
                  </a:lnTo>
                  <a:lnTo>
                    <a:pt x="579589" y="129649"/>
                  </a:lnTo>
                  <a:lnTo>
                    <a:pt x="579589" y="132191"/>
                  </a:lnTo>
                  <a:lnTo>
                    <a:pt x="577047" y="132191"/>
                  </a:lnTo>
                  <a:lnTo>
                    <a:pt x="571963" y="132191"/>
                  </a:lnTo>
                  <a:lnTo>
                    <a:pt x="571963" y="129649"/>
                  </a:lnTo>
                  <a:lnTo>
                    <a:pt x="569421" y="127108"/>
                  </a:lnTo>
                  <a:lnTo>
                    <a:pt x="569421" y="124565"/>
                  </a:lnTo>
                  <a:lnTo>
                    <a:pt x="571963" y="122023"/>
                  </a:lnTo>
                  <a:lnTo>
                    <a:pt x="571963" y="119481"/>
                  </a:lnTo>
                  <a:lnTo>
                    <a:pt x="574505" y="116938"/>
                  </a:lnTo>
                  <a:lnTo>
                    <a:pt x="574505" y="114397"/>
                  </a:lnTo>
                  <a:lnTo>
                    <a:pt x="574505" y="111854"/>
                  </a:lnTo>
                  <a:lnTo>
                    <a:pt x="571963" y="106770"/>
                  </a:lnTo>
                  <a:lnTo>
                    <a:pt x="569421" y="106770"/>
                  </a:lnTo>
                  <a:lnTo>
                    <a:pt x="566879" y="106770"/>
                  </a:lnTo>
                  <a:lnTo>
                    <a:pt x="566879" y="104228"/>
                  </a:lnTo>
                  <a:lnTo>
                    <a:pt x="564337" y="101686"/>
                  </a:lnTo>
                  <a:lnTo>
                    <a:pt x="561795" y="101686"/>
                  </a:lnTo>
                  <a:lnTo>
                    <a:pt x="561795" y="99144"/>
                  </a:lnTo>
                  <a:lnTo>
                    <a:pt x="564337" y="96601"/>
                  </a:lnTo>
                  <a:lnTo>
                    <a:pt x="564337" y="94059"/>
                  </a:lnTo>
                  <a:lnTo>
                    <a:pt x="564337" y="91517"/>
                  </a:lnTo>
                  <a:lnTo>
                    <a:pt x="564337" y="88975"/>
                  </a:lnTo>
                  <a:lnTo>
                    <a:pt x="564337" y="86433"/>
                  </a:lnTo>
                  <a:lnTo>
                    <a:pt x="566879" y="86433"/>
                  </a:lnTo>
                  <a:lnTo>
                    <a:pt x="569421" y="86433"/>
                  </a:lnTo>
                  <a:lnTo>
                    <a:pt x="571963" y="86433"/>
                  </a:lnTo>
                  <a:lnTo>
                    <a:pt x="574505" y="83891"/>
                  </a:lnTo>
                  <a:lnTo>
                    <a:pt x="579589" y="81348"/>
                  </a:lnTo>
                  <a:lnTo>
                    <a:pt x="582131" y="81348"/>
                  </a:lnTo>
                  <a:lnTo>
                    <a:pt x="584673" y="78806"/>
                  </a:lnTo>
                  <a:lnTo>
                    <a:pt x="587215" y="76265"/>
                  </a:lnTo>
                  <a:lnTo>
                    <a:pt x="589757" y="76265"/>
                  </a:lnTo>
                  <a:lnTo>
                    <a:pt x="589757" y="73722"/>
                  </a:lnTo>
                  <a:lnTo>
                    <a:pt x="587215" y="71180"/>
                  </a:lnTo>
                  <a:lnTo>
                    <a:pt x="584673" y="68638"/>
                  </a:lnTo>
                  <a:lnTo>
                    <a:pt x="582131" y="68638"/>
                  </a:lnTo>
                  <a:lnTo>
                    <a:pt x="582131" y="66095"/>
                  </a:lnTo>
                  <a:lnTo>
                    <a:pt x="582131" y="63554"/>
                  </a:lnTo>
                  <a:lnTo>
                    <a:pt x="587215" y="63554"/>
                  </a:lnTo>
                  <a:lnTo>
                    <a:pt x="589757" y="63554"/>
                  </a:lnTo>
                  <a:lnTo>
                    <a:pt x="594842" y="66095"/>
                  </a:lnTo>
                  <a:lnTo>
                    <a:pt x="597383" y="68638"/>
                  </a:lnTo>
                  <a:lnTo>
                    <a:pt x="599925" y="68638"/>
                  </a:lnTo>
                  <a:lnTo>
                    <a:pt x="607552" y="68638"/>
                  </a:lnTo>
                  <a:lnTo>
                    <a:pt x="612636" y="71180"/>
                  </a:lnTo>
                  <a:lnTo>
                    <a:pt x="615178" y="71180"/>
                  </a:lnTo>
                  <a:lnTo>
                    <a:pt x="615178" y="68638"/>
                  </a:lnTo>
                  <a:lnTo>
                    <a:pt x="617720" y="68638"/>
                  </a:lnTo>
                  <a:lnTo>
                    <a:pt x="617720" y="66095"/>
                  </a:lnTo>
                  <a:lnTo>
                    <a:pt x="620262" y="66095"/>
                  </a:lnTo>
                  <a:lnTo>
                    <a:pt x="620262" y="63554"/>
                  </a:lnTo>
                  <a:lnTo>
                    <a:pt x="622804" y="63554"/>
                  </a:lnTo>
                  <a:lnTo>
                    <a:pt x="622804" y="61011"/>
                  </a:lnTo>
                  <a:lnTo>
                    <a:pt x="620262" y="55927"/>
                  </a:lnTo>
                  <a:lnTo>
                    <a:pt x="617720" y="50843"/>
                  </a:lnTo>
                  <a:lnTo>
                    <a:pt x="620262" y="48301"/>
                  </a:lnTo>
                  <a:lnTo>
                    <a:pt x="622804" y="45758"/>
                  </a:lnTo>
                  <a:lnTo>
                    <a:pt x="625346" y="45758"/>
                  </a:lnTo>
                  <a:lnTo>
                    <a:pt x="627888" y="45758"/>
                  </a:lnTo>
                  <a:lnTo>
                    <a:pt x="627888" y="43216"/>
                  </a:lnTo>
                  <a:lnTo>
                    <a:pt x="630430" y="43216"/>
                  </a:lnTo>
                  <a:lnTo>
                    <a:pt x="630430" y="40674"/>
                  </a:lnTo>
                  <a:lnTo>
                    <a:pt x="630430" y="38132"/>
                  </a:lnTo>
                  <a:lnTo>
                    <a:pt x="630430" y="33048"/>
                  </a:lnTo>
                  <a:lnTo>
                    <a:pt x="630430" y="30505"/>
                  </a:lnTo>
                  <a:lnTo>
                    <a:pt x="632973" y="27963"/>
                  </a:lnTo>
                  <a:lnTo>
                    <a:pt x="632973" y="33048"/>
                  </a:lnTo>
                  <a:lnTo>
                    <a:pt x="635514" y="27963"/>
                  </a:lnTo>
                  <a:lnTo>
                    <a:pt x="635514" y="25422"/>
                  </a:lnTo>
                  <a:lnTo>
                    <a:pt x="635514" y="22879"/>
                  </a:lnTo>
                  <a:lnTo>
                    <a:pt x="632973" y="20337"/>
                  </a:lnTo>
                  <a:lnTo>
                    <a:pt x="632973" y="17795"/>
                  </a:lnTo>
                  <a:lnTo>
                    <a:pt x="632973" y="15252"/>
                  </a:lnTo>
                  <a:lnTo>
                    <a:pt x="630430" y="15252"/>
                  </a:lnTo>
                  <a:lnTo>
                    <a:pt x="630430" y="12711"/>
                  </a:lnTo>
                  <a:lnTo>
                    <a:pt x="627888" y="10168"/>
                  </a:lnTo>
                  <a:lnTo>
                    <a:pt x="627888" y="7626"/>
                  </a:lnTo>
                  <a:lnTo>
                    <a:pt x="627888" y="7626"/>
                  </a:lnTo>
                  <a:lnTo>
                    <a:pt x="630430" y="2542"/>
                  </a:lnTo>
                  <a:lnTo>
                    <a:pt x="635514" y="2542"/>
                  </a:lnTo>
                  <a:lnTo>
                    <a:pt x="638056" y="2542"/>
                  </a:lnTo>
                  <a:lnTo>
                    <a:pt x="638056" y="0"/>
                  </a:lnTo>
                  <a:lnTo>
                    <a:pt x="640598" y="0"/>
                  </a:lnTo>
                  <a:lnTo>
                    <a:pt x="643141" y="0"/>
                  </a:lnTo>
                  <a:lnTo>
                    <a:pt x="643141" y="2542"/>
                  </a:lnTo>
                  <a:close/>
                  <a:moveTo>
                    <a:pt x="611365" y="7626"/>
                  </a:moveTo>
                  <a:lnTo>
                    <a:pt x="608823" y="7626"/>
                  </a:lnTo>
                  <a:lnTo>
                    <a:pt x="608823" y="5084"/>
                  </a:lnTo>
                  <a:lnTo>
                    <a:pt x="606281" y="5084"/>
                  </a:lnTo>
                  <a:lnTo>
                    <a:pt x="606281" y="2542"/>
                  </a:lnTo>
                  <a:lnTo>
                    <a:pt x="608823" y="0"/>
                  </a:lnTo>
                  <a:lnTo>
                    <a:pt x="611365" y="0"/>
                  </a:lnTo>
                  <a:lnTo>
                    <a:pt x="613907" y="0"/>
                  </a:lnTo>
                  <a:lnTo>
                    <a:pt x="613907" y="2542"/>
                  </a:lnTo>
                  <a:lnTo>
                    <a:pt x="616449" y="2542"/>
                  </a:lnTo>
                  <a:lnTo>
                    <a:pt x="616449" y="5084"/>
                  </a:lnTo>
                  <a:lnTo>
                    <a:pt x="613907" y="5084"/>
                  </a:lnTo>
                  <a:lnTo>
                    <a:pt x="613907" y="7626"/>
                  </a:lnTo>
                  <a:lnTo>
                    <a:pt x="611365" y="7626"/>
                  </a:lnTo>
                  <a:close/>
                </a:path>
              </a:pathLst>
            </a:custGeom>
            <a:solidFill>
              <a:srgbClr val="2A5CAA"/>
            </a:solidFill>
            <a:ln w="3649"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5C1C9969-033C-418F-BB35-FEFF46811F6F}"/>
                </a:ext>
              </a:extLst>
            </p:cNvPr>
            <p:cNvSpPr/>
            <p:nvPr/>
          </p:nvSpPr>
          <p:spPr>
            <a:xfrm>
              <a:off x="8195588" y="8778513"/>
              <a:ext cx="907514" cy="387678"/>
            </a:xfrm>
            <a:custGeom>
              <a:avLst/>
              <a:gdLst>
                <a:gd name="connsiteX0" fmla="*/ 747364 w 907514"/>
                <a:gd name="connsiteY0" fmla="*/ 195746 h 387678"/>
                <a:gd name="connsiteX1" fmla="*/ 754991 w 907514"/>
                <a:gd name="connsiteY1" fmla="*/ 193204 h 387678"/>
                <a:gd name="connsiteX2" fmla="*/ 762617 w 907514"/>
                <a:gd name="connsiteY2" fmla="*/ 190661 h 387678"/>
                <a:gd name="connsiteX3" fmla="*/ 776599 w 907514"/>
                <a:gd name="connsiteY3" fmla="*/ 190661 h 387678"/>
                <a:gd name="connsiteX4" fmla="*/ 779140 w 907514"/>
                <a:gd name="connsiteY4" fmla="*/ 190661 h 387678"/>
                <a:gd name="connsiteX5" fmla="*/ 781682 w 907514"/>
                <a:gd name="connsiteY5" fmla="*/ 193204 h 387678"/>
                <a:gd name="connsiteX6" fmla="*/ 784224 w 907514"/>
                <a:gd name="connsiteY6" fmla="*/ 193204 h 387678"/>
                <a:gd name="connsiteX7" fmla="*/ 785495 w 907514"/>
                <a:gd name="connsiteY7" fmla="*/ 195746 h 387678"/>
                <a:gd name="connsiteX8" fmla="*/ 785495 w 907514"/>
                <a:gd name="connsiteY8" fmla="*/ 197017 h 387678"/>
                <a:gd name="connsiteX9" fmla="*/ 788037 w 907514"/>
                <a:gd name="connsiteY9" fmla="*/ 197017 h 387678"/>
                <a:gd name="connsiteX10" fmla="*/ 788037 w 907514"/>
                <a:gd name="connsiteY10" fmla="*/ 199559 h 387678"/>
                <a:gd name="connsiteX11" fmla="*/ 790580 w 907514"/>
                <a:gd name="connsiteY11" fmla="*/ 199559 h 387678"/>
                <a:gd name="connsiteX12" fmla="*/ 790580 w 907514"/>
                <a:gd name="connsiteY12" fmla="*/ 202101 h 387678"/>
                <a:gd name="connsiteX13" fmla="*/ 793122 w 907514"/>
                <a:gd name="connsiteY13" fmla="*/ 202101 h 387678"/>
                <a:gd name="connsiteX14" fmla="*/ 795664 w 907514"/>
                <a:gd name="connsiteY14" fmla="*/ 204644 h 387678"/>
                <a:gd name="connsiteX15" fmla="*/ 798205 w 907514"/>
                <a:gd name="connsiteY15" fmla="*/ 204644 h 387678"/>
                <a:gd name="connsiteX16" fmla="*/ 800748 w 907514"/>
                <a:gd name="connsiteY16" fmla="*/ 204644 h 387678"/>
                <a:gd name="connsiteX17" fmla="*/ 803290 w 907514"/>
                <a:gd name="connsiteY17" fmla="*/ 204644 h 387678"/>
                <a:gd name="connsiteX18" fmla="*/ 804561 w 907514"/>
                <a:gd name="connsiteY18" fmla="*/ 202101 h 387678"/>
                <a:gd name="connsiteX19" fmla="*/ 807103 w 907514"/>
                <a:gd name="connsiteY19" fmla="*/ 202101 h 387678"/>
                <a:gd name="connsiteX20" fmla="*/ 809645 w 907514"/>
                <a:gd name="connsiteY20" fmla="*/ 202101 h 387678"/>
                <a:gd name="connsiteX21" fmla="*/ 812187 w 907514"/>
                <a:gd name="connsiteY21" fmla="*/ 199559 h 387678"/>
                <a:gd name="connsiteX22" fmla="*/ 814729 w 907514"/>
                <a:gd name="connsiteY22" fmla="*/ 199559 h 387678"/>
                <a:gd name="connsiteX23" fmla="*/ 817271 w 907514"/>
                <a:gd name="connsiteY23" fmla="*/ 202101 h 387678"/>
                <a:gd name="connsiteX24" fmla="*/ 819813 w 907514"/>
                <a:gd name="connsiteY24" fmla="*/ 202101 h 387678"/>
                <a:gd name="connsiteX25" fmla="*/ 822355 w 907514"/>
                <a:gd name="connsiteY25" fmla="*/ 204644 h 387678"/>
                <a:gd name="connsiteX26" fmla="*/ 831253 w 907514"/>
                <a:gd name="connsiteY26" fmla="*/ 216083 h 387678"/>
                <a:gd name="connsiteX27" fmla="*/ 836336 w 907514"/>
                <a:gd name="connsiteY27" fmla="*/ 221167 h 387678"/>
                <a:gd name="connsiteX28" fmla="*/ 836336 w 907514"/>
                <a:gd name="connsiteY28" fmla="*/ 222438 h 387678"/>
                <a:gd name="connsiteX29" fmla="*/ 838879 w 907514"/>
                <a:gd name="connsiteY29" fmla="*/ 224981 h 387678"/>
                <a:gd name="connsiteX30" fmla="*/ 840150 w 907514"/>
                <a:gd name="connsiteY30" fmla="*/ 224981 h 387678"/>
                <a:gd name="connsiteX31" fmla="*/ 840150 w 907514"/>
                <a:gd name="connsiteY31" fmla="*/ 227523 h 387678"/>
                <a:gd name="connsiteX32" fmla="*/ 842691 w 907514"/>
                <a:gd name="connsiteY32" fmla="*/ 227523 h 387678"/>
                <a:gd name="connsiteX33" fmla="*/ 845234 w 907514"/>
                <a:gd name="connsiteY33" fmla="*/ 227523 h 387678"/>
                <a:gd name="connsiteX34" fmla="*/ 847776 w 907514"/>
                <a:gd name="connsiteY34" fmla="*/ 227523 h 387678"/>
                <a:gd name="connsiteX35" fmla="*/ 850318 w 907514"/>
                <a:gd name="connsiteY35" fmla="*/ 227523 h 387678"/>
                <a:gd name="connsiteX36" fmla="*/ 852860 w 907514"/>
                <a:gd name="connsiteY36" fmla="*/ 227523 h 387678"/>
                <a:gd name="connsiteX37" fmla="*/ 855402 w 907514"/>
                <a:gd name="connsiteY37" fmla="*/ 224981 h 387678"/>
                <a:gd name="connsiteX38" fmla="*/ 857944 w 907514"/>
                <a:gd name="connsiteY38" fmla="*/ 222438 h 387678"/>
                <a:gd name="connsiteX39" fmla="*/ 859215 w 907514"/>
                <a:gd name="connsiteY39" fmla="*/ 222438 h 387678"/>
                <a:gd name="connsiteX40" fmla="*/ 861757 w 907514"/>
                <a:gd name="connsiteY40" fmla="*/ 222438 h 387678"/>
                <a:gd name="connsiteX41" fmla="*/ 864299 w 907514"/>
                <a:gd name="connsiteY41" fmla="*/ 222438 h 387678"/>
                <a:gd name="connsiteX42" fmla="*/ 866841 w 907514"/>
                <a:gd name="connsiteY42" fmla="*/ 222438 h 387678"/>
                <a:gd name="connsiteX43" fmla="*/ 869383 w 907514"/>
                <a:gd name="connsiteY43" fmla="*/ 224981 h 387678"/>
                <a:gd name="connsiteX44" fmla="*/ 871926 w 907514"/>
                <a:gd name="connsiteY44" fmla="*/ 224981 h 387678"/>
                <a:gd name="connsiteX45" fmla="*/ 877009 w 907514"/>
                <a:gd name="connsiteY45" fmla="*/ 232607 h 387678"/>
                <a:gd name="connsiteX46" fmla="*/ 878281 w 907514"/>
                <a:gd name="connsiteY46" fmla="*/ 232607 h 387678"/>
                <a:gd name="connsiteX47" fmla="*/ 890991 w 907514"/>
                <a:gd name="connsiteY47" fmla="*/ 247860 h 387678"/>
                <a:gd name="connsiteX48" fmla="*/ 890991 w 907514"/>
                <a:gd name="connsiteY48" fmla="*/ 250402 h 387678"/>
                <a:gd name="connsiteX49" fmla="*/ 893533 w 907514"/>
                <a:gd name="connsiteY49" fmla="*/ 252944 h 387678"/>
                <a:gd name="connsiteX50" fmla="*/ 904972 w 907514"/>
                <a:gd name="connsiteY50" fmla="*/ 294890 h 387678"/>
                <a:gd name="connsiteX51" fmla="*/ 907514 w 907514"/>
                <a:gd name="connsiteY51" fmla="*/ 303787 h 387678"/>
                <a:gd name="connsiteX52" fmla="*/ 907514 w 907514"/>
                <a:gd name="connsiteY52" fmla="*/ 306330 h 387678"/>
                <a:gd name="connsiteX53" fmla="*/ 907514 w 907514"/>
                <a:gd name="connsiteY53" fmla="*/ 308871 h 387678"/>
                <a:gd name="connsiteX54" fmla="*/ 902430 w 907514"/>
                <a:gd name="connsiteY54" fmla="*/ 325396 h 387678"/>
                <a:gd name="connsiteX55" fmla="*/ 880822 w 907514"/>
                <a:gd name="connsiteY55" fmla="*/ 315227 h 387678"/>
                <a:gd name="connsiteX56" fmla="*/ 878281 w 907514"/>
                <a:gd name="connsiteY56" fmla="*/ 315227 h 387678"/>
                <a:gd name="connsiteX57" fmla="*/ 877009 w 907514"/>
                <a:gd name="connsiteY57" fmla="*/ 315227 h 387678"/>
                <a:gd name="connsiteX58" fmla="*/ 874467 w 907514"/>
                <a:gd name="connsiteY58" fmla="*/ 315227 h 387678"/>
                <a:gd name="connsiteX59" fmla="*/ 871926 w 907514"/>
                <a:gd name="connsiteY59" fmla="*/ 317769 h 387678"/>
                <a:gd name="connsiteX60" fmla="*/ 869383 w 907514"/>
                <a:gd name="connsiteY60" fmla="*/ 320311 h 387678"/>
                <a:gd name="connsiteX61" fmla="*/ 866841 w 907514"/>
                <a:gd name="connsiteY61" fmla="*/ 320311 h 387678"/>
                <a:gd name="connsiteX62" fmla="*/ 828710 w 907514"/>
                <a:gd name="connsiteY62" fmla="*/ 345733 h 387678"/>
                <a:gd name="connsiteX63" fmla="*/ 826168 w 907514"/>
                <a:gd name="connsiteY63" fmla="*/ 345733 h 387678"/>
                <a:gd name="connsiteX64" fmla="*/ 823626 w 907514"/>
                <a:gd name="connsiteY64" fmla="*/ 348275 h 387678"/>
                <a:gd name="connsiteX65" fmla="*/ 822355 w 907514"/>
                <a:gd name="connsiteY65" fmla="*/ 348275 h 387678"/>
                <a:gd name="connsiteX66" fmla="*/ 819813 w 907514"/>
                <a:gd name="connsiteY66" fmla="*/ 348275 h 387678"/>
                <a:gd name="connsiteX67" fmla="*/ 819813 w 907514"/>
                <a:gd name="connsiteY67" fmla="*/ 345733 h 387678"/>
                <a:gd name="connsiteX68" fmla="*/ 817271 w 907514"/>
                <a:gd name="connsiteY68" fmla="*/ 345733 h 387678"/>
                <a:gd name="connsiteX69" fmla="*/ 814729 w 907514"/>
                <a:gd name="connsiteY69" fmla="*/ 345733 h 387678"/>
                <a:gd name="connsiteX70" fmla="*/ 812187 w 907514"/>
                <a:gd name="connsiteY70" fmla="*/ 343190 h 387678"/>
                <a:gd name="connsiteX71" fmla="*/ 809645 w 907514"/>
                <a:gd name="connsiteY71" fmla="*/ 343190 h 387678"/>
                <a:gd name="connsiteX72" fmla="*/ 807103 w 907514"/>
                <a:gd name="connsiteY72" fmla="*/ 343190 h 387678"/>
                <a:gd name="connsiteX73" fmla="*/ 795664 w 907514"/>
                <a:gd name="connsiteY73" fmla="*/ 343190 h 387678"/>
                <a:gd name="connsiteX74" fmla="*/ 793122 w 907514"/>
                <a:gd name="connsiteY74" fmla="*/ 345733 h 387678"/>
                <a:gd name="connsiteX75" fmla="*/ 785495 w 907514"/>
                <a:gd name="connsiteY75" fmla="*/ 348275 h 387678"/>
                <a:gd name="connsiteX76" fmla="*/ 784224 w 907514"/>
                <a:gd name="connsiteY76" fmla="*/ 348275 h 387678"/>
                <a:gd name="connsiteX77" fmla="*/ 784224 w 907514"/>
                <a:gd name="connsiteY77" fmla="*/ 350817 h 387678"/>
                <a:gd name="connsiteX78" fmla="*/ 781682 w 907514"/>
                <a:gd name="connsiteY78" fmla="*/ 352088 h 387678"/>
                <a:gd name="connsiteX79" fmla="*/ 779140 w 907514"/>
                <a:gd name="connsiteY79" fmla="*/ 354630 h 387678"/>
                <a:gd name="connsiteX80" fmla="*/ 779140 w 907514"/>
                <a:gd name="connsiteY80" fmla="*/ 357173 h 387678"/>
                <a:gd name="connsiteX81" fmla="*/ 776599 w 907514"/>
                <a:gd name="connsiteY81" fmla="*/ 357173 h 387678"/>
                <a:gd name="connsiteX82" fmla="*/ 776599 w 907514"/>
                <a:gd name="connsiteY82" fmla="*/ 359714 h 387678"/>
                <a:gd name="connsiteX83" fmla="*/ 774056 w 907514"/>
                <a:gd name="connsiteY83" fmla="*/ 359714 h 387678"/>
                <a:gd name="connsiteX84" fmla="*/ 774056 w 907514"/>
                <a:gd name="connsiteY84" fmla="*/ 362257 h 387678"/>
                <a:gd name="connsiteX85" fmla="*/ 771514 w 907514"/>
                <a:gd name="connsiteY85" fmla="*/ 362257 h 387678"/>
                <a:gd name="connsiteX86" fmla="*/ 768972 w 907514"/>
                <a:gd name="connsiteY86" fmla="*/ 362257 h 387678"/>
                <a:gd name="connsiteX87" fmla="*/ 766430 w 907514"/>
                <a:gd name="connsiteY87" fmla="*/ 362257 h 387678"/>
                <a:gd name="connsiteX88" fmla="*/ 765159 w 907514"/>
                <a:gd name="connsiteY88" fmla="*/ 362257 h 387678"/>
                <a:gd name="connsiteX89" fmla="*/ 762617 w 907514"/>
                <a:gd name="connsiteY89" fmla="*/ 362257 h 387678"/>
                <a:gd name="connsiteX90" fmla="*/ 762617 w 907514"/>
                <a:gd name="connsiteY90" fmla="*/ 359714 h 387678"/>
                <a:gd name="connsiteX91" fmla="*/ 760075 w 907514"/>
                <a:gd name="connsiteY91" fmla="*/ 359714 h 387678"/>
                <a:gd name="connsiteX92" fmla="*/ 760075 w 907514"/>
                <a:gd name="connsiteY92" fmla="*/ 357173 h 387678"/>
                <a:gd name="connsiteX93" fmla="*/ 757533 w 907514"/>
                <a:gd name="connsiteY93" fmla="*/ 357173 h 387678"/>
                <a:gd name="connsiteX94" fmla="*/ 757533 w 907514"/>
                <a:gd name="connsiteY94" fmla="*/ 354630 h 387678"/>
                <a:gd name="connsiteX95" fmla="*/ 754991 w 907514"/>
                <a:gd name="connsiteY95" fmla="*/ 352088 h 387678"/>
                <a:gd name="connsiteX96" fmla="*/ 752449 w 907514"/>
                <a:gd name="connsiteY96" fmla="*/ 352088 h 387678"/>
                <a:gd name="connsiteX97" fmla="*/ 749907 w 907514"/>
                <a:gd name="connsiteY97" fmla="*/ 350817 h 387678"/>
                <a:gd name="connsiteX98" fmla="*/ 746094 w 907514"/>
                <a:gd name="connsiteY98" fmla="*/ 350817 h 387678"/>
                <a:gd name="connsiteX99" fmla="*/ 741009 w 907514"/>
                <a:gd name="connsiteY99" fmla="*/ 352088 h 387678"/>
                <a:gd name="connsiteX100" fmla="*/ 738468 w 907514"/>
                <a:gd name="connsiteY100" fmla="*/ 352088 h 387678"/>
                <a:gd name="connsiteX101" fmla="*/ 735926 w 907514"/>
                <a:gd name="connsiteY101" fmla="*/ 352088 h 387678"/>
                <a:gd name="connsiteX102" fmla="*/ 733383 w 907514"/>
                <a:gd name="connsiteY102" fmla="*/ 352088 h 387678"/>
                <a:gd name="connsiteX103" fmla="*/ 733383 w 907514"/>
                <a:gd name="connsiteY103" fmla="*/ 354630 h 387678"/>
                <a:gd name="connsiteX104" fmla="*/ 730841 w 907514"/>
                <a:gd name="connsiteY104" fmla="*/ 354630 h 387678"/>
                <a:gd name="connsiteX105" fmla="*/ 728299 w 907514"/>
                <a:gd name="connsiteY105" fmla="*/ 359714 h 387678"/>
                <a:gd name="connsiteX106" fmla="*/ 724486 w 907514"/>
                <a:gd name="connsiteY106" fmla="*/ 364799 h 387678"/>
                <a:gd name="connsiteX107" fmla="*/ 721944 w 907514"/>
                <a:gd name="connsiteY107" fmla="*/ 366070 h 387678"/>
                <a:gd name="connsiteX108" fmla="*/ 719402 w 907514"/>
                <a:gd name="connsiteY108" fmla="*/ 366070 h 387678"/>
                <a:gd name="connsiteX109" fmla="*/ 700337 w 907514"/>
                <a:gd name="connsiteY109" fmla="*/ 371154 h 387678"/>
                <a:gd name="connsiteX110" fmla="*/ 695253 w 907514"/>
                <a:gd name="connsiteY110" fmla="*/ 371154 h 387678"/>
                <a:gd name="connsiteX111" fmla="*/ 664748 w 907514"/>
                <a:gd name="connsiteY111" fmla="*/ 373697 h 387678"/>
                <a:gd name="connsiteX112" fmla="*/ 652037 w 907514"/>
                <a:gd name="connsiteY112" fmla="*/ 373697 h 387678"/>
                <a:gd name="connsiteX113" fmla="*/ 650767 w 907514"/>
                <a:gd name="connsiteY113" fmla="*/ 373697 h 387678"/>
                <a:gd name="connsiteX114" fmla="*/ 648224 w 907514"/>
                <a:gd name="connsiteY114" fmla="*/ 373697 h 387678"/>
                <a:gd name="connsiteX115" fmla="*/ 635514 w 907514"/>
                <a:gd name="connsiteY115" fmla="*/ 376239 h 387678"/>
                <a:gd name="connsiteX116" fmla="*/ 632972 w 907514"/>
                <a:gd name="connsiteY116" fmla="*/ 378780 h 387678"/>
                <a:gd name="connsiteX117" fmla="*/ 631701 w 907514"/>
                <a:gd name="connsiteY117" fmla="*/ 378780 h 387678"/>
                <a:gd name="connsiteX118" fmla="*/ 631701 w 907514"/>
                <a:gd name="connsiteY118" fmla="*/ 380052 h 387678"/>
                <a:gd name="connsiteX119" fmla="*/ 629159 w 907514"/>
                <a:gd name="connsiteY119" fmla="*/ 382594 h 387678"/>
                <a:gd name="connsiteX120" fmla="*/ 626617 w 907514"/>
                <a:gd name="connsiteY120" fmla="*/ 387678 h 387678"/>
                <a:gd name="connsiteX121" fmla="*/ 626617 w 907514"/>
                <a:gd name="connsiteY121" fmla="*/ 368612 h 387678"/>
                <a:gd name="connsiteX122" fmla="*/ 626617 w 907514"/>
                <a:gd name="connsiteY122" fmla="*/ 364799 h 387678"/>
                <a:gd name="connsiteX123" fmla="*/ 626617 w 907514"/>
                <a:gd name="connsiteY123" fmla="*/ 359714 h 387678"/>
                <a:gd name="connsiteX124" fmla="*/ 626617 w 907514"/>
                <a:gd name="connsiteY124" fmla="*/ 357173 h 387678"/>
                <a:gd name="connsiteX125" fmla="*/ 624075 w 907514"/>
                <a:gd name="connsiteY125" fmla="*/ 354630 h 387678"/>
                <a:gd name="connsiteX126" fmla="*/ 624075 w 907514"/>
                <a:gd name="connsiteY126" fmla="*/ 352088 h 387678"/>
                <a:gd name="connsiteX127" fmla="*/ 621533 w 907514"/>
                <a:gd name="connsiteY127" fmla="*/ 352088 h 387678"/>
                <a:gd name="connsiteX128" fmla="*/ 618991 w 907514"/>
                <a:gd name="connsiteY128" fmla="*/ 350817 h 387678"/>
                <a:gd name="connsiteX129" fmla="*/ 616449 w 907514"/>
                <a:gd name="connsiteY129" fmla="*/ 350817 h 387678"/>
                <a:gd name="connsiteX130" fmla="*/ 607551 w 907514"/>
                <a:gd name="connsiteY130" fmla="*/ 350817 h 387678"/>
                <a:gd name="connsiteX131" fmla="*/ 605010 w 907514"/>
                <a:gd name="connsiteY131" fmla="*/ 348275 h 387678"/>
                <a:gd name="connsiteX132" fmla="*/ 596112 w 907514"/>
                <a:gd name="connsiteY132" fmla="*/ 348275 h 387678"/>
                <a:gd name="connsiteX133" fmla="*/ 596112 w 907514"/>
                <a:gd name="connsiteY133" fmla="*/ 350817 h 387678"/>
                <a:gd name="connsiteX134" fmla="*/ 593570 w 907514"/>
                <a:gd name="connsiteY134" fmla="*/ 350817 h 387678"/>
                <a:gd name="connsiteX135" fmla="*/ 588486 w 907514"/>
                <a:gd name="connsiteY135" fmla="*/ 350817 h 387678"/>
                <a:gd name="connsiteX136" fmla="*/ 585944 w 907514"/>
                <a:gd name="connsiteY136" fmla="*/ 350817 h 387678"/>
                <a:gd name="connsiteX137" fmla="*/ 583402 w 907514"/>
                <a:gd name="connsiteY137" fmla="*/ 352088 h 387678"/>
                <a:gd name="connsiteX138" fmla="*/ 578318 w 907514"/>
                <a:gd name="connsiteY138" fmla="*/ 354630 h 387678"/>
                <a:gd name="connsiteX139" fmla="*/ 578318 w 907514"/>
                <a:gd name="connsiteY139" fmla="*/ 357173 h 387678"/>
                <a:gd name="connsiteX140" fmla="*/ 571963 w 907514"/>
                <a:gd name="connsiteY140" fmla="*/ 359714 h 387678"/>
                <a:gd name="connsiteX141" fmla="*/ 571963 w 907514"/>
                <a:gd name="connsiteY141" fmla="*/ 362257 h 387678"/>
                <a:gd name="connsiteX142" fmla="*/ 569420 w 907514"/>
                <a:gd name="connsiteY142" fmla="*/ 362257 h 387678"/>
                <a:gd name="connsiteX143" fmla="*/ 561795 w 907514"/>
                <a:gd name="connsiteY143" fmla="*/ 362257 h 387678"/>
                <a:gd name="connsiteX144" fmla="*/ 545271 w 907514"/>
                <a:gd name="connsiteY144" fmla="*/ 362257 h 387678"/>
                <a:gd name="connsiteX145" fmla="*/ 540187 w 907514"/>
                <a:gd name="connsiteY145" fmla="*/ 362257 h 387678"/>
                <a:gd name="connsiteX146" fmla="*/ 538916 w 907514"/>
                <a:gd name="connsiteY146" fmla="*/ 359714 h 387678"/>
                <a:gd name="connsiteX147" fmla="*/ 536374 w 907514"/>
                <a:gd name="connsiteY147" fmla="*/ 359714 h 387678"/>
                <a:gd name="connsiteX148" fmla="*/ 533832 w 907514"/>
                <a:gd name="connsiteY148" fmla="*/ 359714 h 387678"/>
                <a:gd name="connsiteX149" fmla="*/ 521121 w 907514"/>
                <a:gd name="connsiteY149" fmla="*/ 357173 h 387678"/>
                <a:gd name="connsiteX150" fmla="*/ 519851 w 907514"/>
                <a:gd name="connsiteY150" fmla="*/ 357173 h 387678"/>
                <a:gd name="connsiteX151" fmla="*/ 493159 w 907514"/>
                <a:gd name="connsiteY151" fmla="*/ 352088 h 387678"/>
                <a:gd name="connsiteX152" fmla="*/ 488075 w 907514"/>
                <a:gd name="connsiteY152" fmla="*/ 350817 h 387678"/>
                <a:gd name="connsiteX153" fmla="*/ 481720 w 907514"/>
                <a:gd name="connsiteY153" fmla="*/ 348275 h 387678"/>
                <a:gd name="connsiteX154" fmla="*/ 455028 w 907514"/>
                <a:gd name="connsiteY154" fmla="*/ 336835 h 387678"/>
                <a:gd name="connsiteX155" fmla="*/ 452486 w 907514"/>
                <a:gd name="connsiteY155" fmla="*/ 334293 h 387678"/>
                <a:gd name="connsiteX156" fmla="*/ 449944 w 907514"/>
                <a:gd name="connsiteY156" fmla="*/ 334293 h 387678"/>
                <a:gd name="connsiteX157" fmla="*/ 444860 w 907514"/>
                <a:gd name="connsiteY157" fmla="*/ 331751 h 387678"/>
                <a:gd name="connsiteX158" fmla="*/ 444860 w 907514"/>
                <a:gd name="connsiteY158" fmla="*/ 329209 h 387678"/>
                <a:gd name="connsiteX159" fmla="*/ 443589 w 907514"/>
                <a:gd name="connsiteY159" fmla="*/ 329209 h 387678"/>
                <a:gd name="connsiteX160" fmla="*/ 428337 w 907514"/>
                <a:gd name="connsiteY160" fmla="*/ 325396 h 387678"/>
                <a:gd name="connsiteX161" fmla="*/ 425794 w 907514"/>
                <a:gd name="connsiteY161" fmla="*/ 325396 h 387678"/>
                <a:gd name="connsiteX162" fmla="*/ 421981 w 907514"/>
                <a:gd name="connsiteY162" fmla="*/ 325396 h 387678"/>
                <a:gd name="connsiteX163" fmla="*/ 419439 w 907514"/>
                <a:gd name="connsiteY163" fmla="*/ 325396 h 387678"/>
                <a:gd name="connsiteX164" fmla="*/ 409271 w 907514"/>
                <a:gd name="connsiteY164" fmla="*/ 325396 h 387678"/>
                <a:gd name="connsiteX165" fmla="*/ 405458 w 907514"/>
                <a:gd name="connsiteY165" fmla="*/ 325396 h 387678"/>
                <a:gd name="connsiteX166" fmla="*/ 402916 w 907514"/>
                <a:gd name="connsiteY166" fmla="*/ 325396 h 387678"/>
                <a:gd name="connsiteX167" fmla="*/ 400374 w 907514"/>
                <a:gd name="connsiteY167" fmla="*/ 325396 h 387678"/>
                <a:gd name="connsiteX168" fmla="*/ 373683 w 907514"/>
                <a:gd name="connsiteY168" fmla="*/ 317769 h 387678"/>
                <a:gd name="connsiteX169" fmla="*/ 371140 w 907514"/>
                <a:gd name="connsiteY169" fmla="*/ 315227 h 387678"/>
                <a:gd name="connsiteX170" fmla="*/ 367327 w 907514"/>
                <a:gd name="connsiteY170" fmla="*/ 311414 h 387678"/>
                <a:gd name="connsiteX171" fmla="*/ 362243 w 907514"/>
                <a:gd name="connsiteY171" fmla="*/ 306330 h 387678"/>
                <a:gd name="connsiteX172" fmla="*/ 335552 w 907514"/>
                <a:gd name="connsiteY172" fmla="*/ 292347 h 387678"/>
                <a:gd name="connsiteX173" fmla="*/ 319029 w 907514"/>
                <a:gd name="connsiteY173" fmla="*/ 283450 h 387678"/>
                <a:gd name="connsiteX174" fmla="*/ 297421 w 907514"/>
                <a:gd name="connsiteY174" fmla="*/ 269468 h 387678"/>
                <a:gd name="connsiteX175" fmla="*/ 266916 w 907514"/>
                <a:gd name="connsiteY175" fmla="*/ 258028 h 387678"/>
                <a:gd name="connsiteX176" fmla="*/ 259290 w 907514"/>
                <a:gd name="connsiteY176" fmla="*/ 255487 h 387678"/>
                <a:gd name="connsiteX177" fmla="*/ 259290 w 907514"/>
                <a:gd name="connsiteY177" fmla="*/ 252944 h 387678"/>
                <a:gd name="connsiteX178" fmla="*/ 255477 w 907514"/>
                <a:gd name="connsiteY178" fmla="*/ 250402 h 387678"/>
                <a:gd name="connsiteX179" fmla="*/ 252935 w 907514"/>
                <a:gd name="connsiteY179" fmla="*/ 250402 h 387678"/>
                <a:gd name="connsiteX180" fmla="*/ 252935 w 907514"/>
                <a:gd name="connsiteY180" fmla="*/ 247860 h 387678"/>
                <a:gd name="connsiteX181" fmla="*/ 250393 w 907514"/>
                <a:gd name="connsiteY181" fmla="*/ 246589 h 387678"/>
                <a:gd name="connsiteX182" fmla="*/ 250393 w 907514"/>
                <a:gd name="connsiteY182" fmla="*/ 244047 h 387678"/>
                <a:gd name="connsiteX183" fmla="*/ 250393 w 907514"/>
                <a:gd name="connsiteY183" fmla="*/ 241504 h 387678"/>
                <a:gd name="connsiteX184" fmla="*/ 250393 w 907514"/>
                <a:gd name="connsiteY184" fmla="*/ 238962 h 387678"/>
                <a:gd name="connsiteX185" fmla="*/ 250393 w 907514"/>
                <a:gd name="connsiteY185" fmla="*/ 236421 h 387678"/>
                <a:gd name="connsiteX186" fmla="*/ 240225 w 907514"/>
                <a:gd name="connsiteY186" fmla="*/ 218625 h 387678"/>
                <a:gd name="connsiteX187" fmla="*/ 233869 w 907514"/>
                <a:gd name="connsiteY187" fmla="*/ 207185 h 387678"/>
                <a:gd name="connsiteX188" fmla="*/ 233869 w 907514"/>
                <a:gd name="connsiteY188" fmla="*/ 204644 h 387678"/>
                <a:gd name="connsiteX189" fmla="*/ 231327 w 907514"/>
                <a:gd name="connsiteY189" fmla="*/ 204644 h 387678"/>
                <a:gd name="connsiteX190" fmla="*/ 231327 w 907514"/>
                <a:gd name="connsiteY190" fmla="*/ 202101 h 387678"/>
                <a:gd name="connsiteX191" fmla="*/ 228785 w 907514"/>
                <a:gd name="connsiteY191" fmla="*/ 202101 h 387678"/>
                <a:gd name="connsiteX192" fmla="*/ 212262 w 907514"/>
                <a:gd name="connsiteY192" fmla="*/ 195746 h 387678"/>
                <a:gd name="connsiteX193" fmla="*/ 209720 w 907514"/>
                <a:gd name="connsiteY193" fmla="*/ 195746 h 387678"/>
                <a:gd name="connsiteX194" fmla="*/ 207177 w 907514"/>
                <a:gd name="connsiteY194" fmla="*/ 195746 h 387678"/>
                <a:gd name="connsiteX195" fmla="*/ 204636 w 907514"/>
                <a:gd name="connsiteY195" fmla="*/ 195746 h 387678"/>
                <a:gd name="connsiteX196" fmla="*/ 202094 w 907514"/>
                <a:gd name="connsiteY196" fmla="*/ 195746 h 387678"/>
                <a:gd name="connsiteX197" fmla="*/ 199552 w 907514"/>
                <a:gd name="connsiteY197" fmla="*/ 195746 h 387678"/>
                <a:gd name="connsiteX198" fmla="*/ 198281 w 907514"/>
                <a:gd name="connsiteY198" fmla="*/ 195746 h 387678"/>
                <a:gd name="connsiteX199" fmla="*/ 198281 w 907514"/>
                <a:gd name="connsiteY199" fmla="*/ 193204 h 387678"/>
                <a:gd name="connsiteX200" fmla="*/ 195739 w 907514"/>
                <a:gd name="connsiteY200" fmla="*/ 193204 h 387678"/>
                <a:gd name="connsiteX201" fmla="*/ 193196 w 907514"/>
                <a:gd name="connsiteY201" fmla="*/ 193204 h 387678"/>
                <a:gd name="connsiteX202" fmla="*/ 190654 w 907514"/>
                <a:gd name="connsiteY202" fmla="*/ 190661 h 387678"/>
                <a:gd name="connsiteX203" fmla="*/ 188112 w 907514"/>
                <a:gd name="connsiteY203" fmla="*/ 190661 h 387678"/>
                <a:gd name="connsiteX204" fmla="*/ 174131 w 907514"/>
                <a:gd name="connsiteY204" fmla="*/ 174138 h 387678"/>
                <a:gd name="connsiteX205" fmla="*/ 171589 w 907514"/>
                <a:gd name="connsiteY205" fmla="*/ 171595 h 387678"/>
                <a:gd name="connsiteX206" fmla="*/ 169047 w 907514"/>
                <a:gd name="connsiteY206" fmla="*/ 169053 h 387678"/>
                <a:gd name="connsiteX207" fmla="*/ 169047 w 907514"/>
                <a:gd name="connsiteY207" fmla="*/ 167782 h 387678"/>
                <a:gd name="connsiteX208" fmla="*/ 169047 w 907514"/>
                <a:gd name="connsiteY208" fmla="*/ 165240 h 387678"/>
                <a:gd name="connsiteX209" fmla="*/ 169047 w 907514"/>
                <a:gd name="connsiteY209" fmla="*/ 162698 h 387678"/>
                <a:gd name="connsiteX210" fmla="*/ 166505 w 907514"/>
                <a:gd name="connsiteY210" fmla="*/ 162698 h 387678"/>
                <a:gd name="connsiteX211" fmla="*/ 157608 w 907514"/>
                <a:gd name="connsiteY211" fmla="*/ 151258 h 387678"/>
                <a:gd name="connsiteX212" fmla="*/ 157608 w 907514"/>
                <a:gd name="connsiteY212" fmla="*/ 148716 h 387678"/>
                <a:gd name="connsiteX213" fmla="*/ 155066 w 907514"/>
                <a:gd name="connsiteY213" fmla="*/ 148716 h 387678"/>
                <a:gd name="connsiteX214" fmla="*/ 143626 w 907514"/>
                <a:gd name="connsiteY214" fmla="*/ 143631 h 387678"/>
                <a:gd name="connsiteX215" fmla="*/ 141085 w 907514"/>
                <a:gd name="connsiteY215" fmla="*/ 143631 h 387678"/>
                <a:gd name="connsiteX216" fmla="*/ 141085 w 907514"/>
                <a:gd name="connsiteY216" fmla="*/ 142361 h 387678"/>
                <a:gd name="connsiteX217" fmla="*/ 138542 w 907514"/>
                <a:gd name="connsiteY217" fmla="*/ 142361 h 387678"/>
                <a:gd name="connsiteX218" fmla="*/ 136000 w 907514"/>
                <a:gd name="connsiteY218" fmla="*/ 143631 h 387678"/>
                <a:gd name="connsiteX219" fmla="*/ 133458 w 907514"/>
                <a:gd name="connsiteY219" fmla="*/ 143631 h 387678"/>
                <a:gd name="connsiteX220" fmla="*/ 125832 w 907514"/>
                <a:gd name="connsiteY220" fmla="*/ 146174 h 387678"/>
                <a:gd name="connsiteX221" fmla="*/ 124561 w 907514"/>
                <a:gd name="connsiteY221" fmla="*/ 146174 h 387678"/>
                <a:gd name="connsiteX222" fmla="*/ 122019 w 907514"/>
                <a:gd name="connsiteY222" fmla="*/ 146174 h 387678"/>
                <a:gd name="connsiteX223" fmla="*/ 119477 w 907514"/>
                <a:gd name="connsiteY223" fmla="*/ 143631 h 387678"/>
                <a:gd name="connsiteX224" fmla="*/ 100412 w 907514"/>
                <a:gd name="connsiteY224" fmla="*/ 132192 h 387678"/>
                <a:gd name="connsiteX225" fmla="*/ 97869 w 907514"/>
                <a:gd name="connsiteY225" fmla="*/ 129650 h 387678"/>
                <a:gd name="connsiteX226" fmla="*/ 97869 w 907514"/>
                <a:gd name="connsiteY226" fmla="*/ 128379 h 387678"/>
                <a:gd name="connsiteX227" fmla="*/ 95327 w 907514"/>
                <a:gd name="connsiteY227" fmla="*/ 128379 h 387678"/>
                <a:gd name="connsiteX228" fmla="*/ 95327 w 907514"/>
                <a:gd name="connsiteY228" fmla="*/ 125837 h 387678"/>
                <a:gd name="connsiteX229" fmla="*/ 95327 w 907514"/>
                <a:gd name="connsiteY229" fmla="*/ 123294 h 387678"/>
                <a:gd name="connsiteX230" fmla="*/ 95327 w 907514"/>
                <a:gd name="connsiteY230" fmla="*/ 120752 h 387678"/>
                <a:gd name="connsiteX231" fmla="*/ 92785 w 907514"/>
                <a:gd name="connsiteY231" fmla="*/ 120752 h 387678"/>
                <a:gd name="connsiteX232" fmla="*/ 92785 w 907514"/>
                <a:gd name="connsiteY232" fmla="*/ 118210 h 387678"/>
                <a:gd name="connsiteX233" fmla="*/ 90243 w 907514"/>
                <a:gd name="connsiteY233" fmla="*/ 118210 h 387678"/>
                <a:gd name="connsiteX234" fmla="*/ 90243 w 907514"/>
                <a:gd name="connsiteY234" fmla="*/ 116939 h 387678"/>
                <a:gd name="connsiteX235" fmla="*/ 87701 w 907514"/>
                <a:gd name="connsiteY235" fmla="*/ 116939 h 387678"/>
                <a:gd name="connsiteX236" fmla="*/ 87701 w 907514"/>
                <a:gd name="connsiteY236" fmla="*/ 114397 h 387678"/>
                <a:gd name="connsiteX237" fmla="*/ 86430 w 907514"/>
                <a:gd name="connsiteY237" fmla="*/ 114397 h 387678"/>
                <a:gd name="connsiteX238" fmla="*/ 83888 w 907514"/>
                <a:gd name="connsiteY238" fmla="*/ 111854 h 387678"/>
                <a:gd name="connsiteX239" fmla="*/ 81346 w 907514"/>
                <a:gd name="connsiteY239" fmla="*/ 111854 h 387678"/>
                <a:gd name="connsiteX240" fmla="*/ 78804 w 907514"/>
                <a:gd name="connsiteY240" fmla="*/ 109313 h 387678"/>
                <a:gd name="connsiteX241" fmla="*/ 73719 w 907514"/>
                <a:gd name="connsiteY241" fmla="*/ 106771 h 387678"/>
                <a:gd name="connsiteX242" fmla="*/ 71178 w 907514"/>
                <a:gd name="connsiteY242" fmla="*/ 106771 h 387678"/>
                <a:gd name="connsiteX243" fmla="*/ 68636 w 907514"/>
                <a:gd name="connsiteY243" fmla="*/ 104228 h 387678"/>
                <a:gd name="connsiteX244" fmla="*/ 68636 w 907514"/>
                <a:gd name="connsiteY244" fmla="*/ 102958 h 387678"/>
                <a:gd name="connsiteX245" fmla="*/ 64823 w 907514"/>
                <a:gd name="connsiteY245" fmla="*/ 100415 h 387678"/>
                <a:gd name="connsiteX246" fmla="*/ 62281 w 907514"/>
                <a:gd name="connsiteY246" fmla="*/ 97873 h 387678"/>
                <a:gd name="connsiteX247" fmla="*/ 59738 w 907514"/>
                <a:gd name="connsiteY247" fmla="*/ 95331 h 387678"/>
                <a:gd name="connsiteX248" fmla="*/ 57196 w 907514"/>
                <a:gd name="connsiteY248" fmla="*/ 92788 h 387678"/>
                <a:gd name="connsiteX249" fmla="*/ 57196 w 907514"/>
                <a:gd name="connsiteY249" fmla="*/ 90247 h 387678"/>
                <a:gd name="connsiteX250" fmla="*/ 54654 w 907514"/>
                <a:gd name="connsiteY250" fmla="*/ 90247 h 387678"/>
                <a:gd name="connsiteX251" fmla="*/ 54654 w 907514"/>
                <a:gd name="connsiteY251" fmla="*/ 88975 h 387678"/>
                <a:gd name="connsiteX252" fmla="*/ 54654 w 907514"/>
                <a:gd name="connsiteY252" fmla="*/ 86433 h 387678"/>
                <a:gd name="connsiteX253" fmla="*/ 52113 w 907514"/>
                <a:gd name="connsiteY253" fmla="*/ 86433 h 387678"/>
                <a:gd name="connsiteX254" fmla="*/ 52113 w 907514"/>
                <a:gd name="connsiteY254" fmla="*/ 83891 h 387678"/>
                <a:gd name="connsiteX255" fmla="*/ 52113 w 907514"/>
                <a:gd name="connsiteY255" fmla="*/ 81349 h 387678"/>
                <a:gd name="connsiteX256" fmla="*/ 52113 w 907514"/>
                <a:gd name="connsiteY256" fmla="*/ 78807 h 387678"/>
                <a:gd name="connsiteX257" fmla="*/ 52113 w 907514"/>
                <a:gd name="connsiteY257" fmla="*/ 77536 h 387678"/>
                <a:gd name="connsiteX258" fmla="*/ 52113 w 907514"/>
                <a:gd name="connsiteY258" fmla="*/ 74994 h 387678"/>
                <a:gd name="connsiteX259" fmla="*/ 52113 w 907514"/>
                <a:gd name="connsiteY259" fmla="*/ 72451 h 387678"/>
                <a:gd name="connsiteX260" fmla="*/ 49570 w 907514"/>
                <a:gd name="connsiteY260" fmla="*/ 72451 h 387678"/>
                <a:gd name="connsiteX261" fmla="*/ 49570 w 907514"/>
                <a:gd name="connsiteY261" fmla="*/ 69909 h 387678"/>
                <a:gd name="connsiteX262" fmla="*/ 48299 w 907514"/>
                <a:gd name="connsiteY262" fmla="*/ 69909 h 387678"/>
                <a:gd name="connsiteX263" fmla="*/ 26692 w 907514"/>
                <a:gd name="connsiteY263" fmla="*/ 52115 h 387678"/>
                <a:gd name="connsiteX264" fmla="*/ 10168 w 907514"/>
                <a:gd name="connsiteY264" fmla="*/ 38132 h 387678"/>
                <a:gd name="connsiteX265" fmla="*/ 10168 w 907514"/>
                <a:gd name="connsiteY265" fmla="*/ 35590 h 387678"/>
                <a:gd name="connsiteX266" fmla="*/ 7627 w 907514"/>
                <a:gd name="connsiteY266" fmla="*/ 33048 h 387678"/>
                <a:gd name="connsiteX267" fmla="*/ 0 w 907514"/>
                <a:gd name="connsiteY267" fmla="*/ 19066 h 387678"/>
                <a:gd name="connsiteX268" fmla="*/ 0 w 907514"/>
                <a:gd name="connsiteY268" fmla="*/ 16524 h 387678"/>
                <a:gd name="connsiteX269" fmla="*/ 0 w 907514"/>
                <a:gd name="connsiteY269" fmla="*/ 13982 h 387678"/>
                <a:gd name="connsiteX270" fmla="*/ 0 w 907514"/>
                <a:gd name="connsiteY270" fmla="*/ 10168 h 387678"/>
                <a:gd name="connsiteX271" fmla="*/ 0 w 907514"/>
                <a:gd name="connsiteY271" fmla="*/ 7627 h 387678"/>
                <a:gd name="connsiteX272" fmla="*/ 0 w 907514"/>
                <a:gd name="connsiteY272" fmla="*/ 5085 h 387678"/>
                <a:gd name="connsiteX273" fmla="*/ 2542 w 907514"/>
                <a:gd name="connsiteY273" fmla="*/ 5085 h 387678"/>
                <a:gd name="connsiteX274" fmla="*/ 2542 w 907514"/>
                <a:gd name="connsiteY274" fmla="*/ 2542 h 387678"/>
                <a:gd name="connsiteX275" fmla="*/ 5084 w 907514"/>
                <a:gd name="connsiteY275" fmla="*/ 2542 h 387678"/>
                <a:gd name="connsiteX276" fmla="*/ 7627 w 907514"/>
                <a:gd name="connsiteY276" fmla="*/ 2542 h 387678"/>
                <a:gd name="connsiteX277" fmla="*/ 10168 w 907514"/>
                <a:gd name="connsiteY277" fmla="*/ 0 h 387678"/>
                <a:gd name="connsiteX278" fmla="*/ 13982 w 907514"/>
                <a:gd name="connsiteY278" fmla="*/ 0 h 387678"/>
                <a:gd name="connsiteX279" fmla="*/ 16523 w 907514"/>
                <a:gd name="connsiteY279" fmla="*/ 0 h 387678"/>
                <a:gd name="connsiteX280" fmla="*/ 19065 w 907514"/>
                <a:gd name="connsiteY280" fmla="*/ 0 h 387678"/>
                <a:gd name="connsiteX281" fmla="*/ 21608 w 907514"/>
                <a:gd name="connsiteY281" fmla="*/ 0 h 387678"/>
                <a:gd name="connsiteX282" fmla="*/ 24150 w 907514"/>
                <a:gd name="connsiteY282" fmla="*/ 0 h 387678"/>
                <a:gd name="connsiteX283" fmla="*/ 24150 w 907514"/>
                <a:gd name="connsiteY283" fmla="*/ 2542 h 387678"/>
                <a:gd name="connsiteX284" fmla="*/ 26692 w 907514"/>
                <a:gd name="connsiteY284" fmla="*/ 2542 h 387678"/>
                <a:gd name="connsiteX285" fmla="*/ 29233 w 907514"/>
                <a:gd name="connsiteY285" fmla="*/ 5085 h 387678"/>
                <a:gd name="connsiteX286" fmla="*/ 30505 w 907514"/>
                <a:gd name="connsiteY286" fmla="*/ 5085 h 387678"/>
                <a:gd name="connsiteX287" fmla="*/ 30505 w 907514"/>
                <a:gd name="connsiteY287" fmla="*/ 7627 h 387678"/>
                <a:gd name="connsiteX288" fmla="*/ 33047 w 907514"/>
                <a:gd name="connsiteY288" fmla="*/ 7627 h 387678"/>
                <a:gd name="connsiteX289" fmla="*/ 35589 w 907514"/>
                <a:gd name="connsiteY289" fmla="*/ 10168 h 387678"/>
                <a:gd name="connsiteX290" fmla="*/ 38131 w 907514"/>
                <a:gd name="connsiteY290" fmla="*/ 10168 h 387678"/>
                <a:gd name="connsiteX291" fmla="*/ 40673 w 907514"/>
                <a:gd name="connsiteY291" fmla="*/ 10168 h 387678"/>
                <a:gd name="connsiteX292" fmla="*/ 62281 w 907514"/>
                <a:gd name="connsiteY292" fmla="*/ 10168 h 387678"/>
                <a:gd name="connsiteX293" fmla="*/ 68636 w 907514"/>
                <a:gd name="connsiteY293" fmla="*/ 10168 h 387678"/>
                <a:gd name="connsiteX294" fmla="*/ 71178 w 907514"/>
                <a:gd name="connsiteY294" fmla="*/ 10168 h 387678"/>
                <a:gd name="connsiteX295" fmla="*/ 73719 w 907514"/>
                <a:gd name="connsiteY295" fmla="*/ 10168 h 387678"/>
                <a:gd name="connsiteX296" fmla="*/ 76262 w 907514"/>
                <a:gd name="connsiteY296" fmla="*/ 10168 h 387678"/>
                <a:gd name="connsiteX297" fmla="*/ 78804 w 907514"/>
                <a:gd name="connsiteY297" fmla="*/ 10168 h 387678"/>
                <a:gd name="connsiteX298" fmla="*/ 81346 w 907514"/>
                <a:gd name="connsiteY298" fmla="*/ 10168 h 387678"/>
                <a:gd name="connsiteX299" fmla="*/ 83888 w 907514"/>
                <a:gd name="connsiteY299" fmla="*/ 10168 h 387678"/>
                <a:gd name="connsiteX300" fmla="*/ 86430 w 907514"/>
                <a:gd name="connsiteY300" fmla="*/ 10168 h 387678"/>
                <a:gd name="connsiteX301" fmla="*/ 87701 w 907514"/>
                <a:gd name="connsiteY301" fmla="*/ 10168 h 387678"/>
                <a:gd name="connsiteX302" fmla="*/ 90243 w 907514"/>
                <a:gd name="connsiteY302" fmla="*/ 10168 h 387678"/>
                <a:gd name="connsiteX303" fmla="*/ 92785 w 907514"/>
                <a:gd name="connsiteY303" fmla="*/ 10168 h 387678"/>
                <a:gd name="connsiteX304" fmla="*/ 105495 w 907514"/>
                <a:gd name="connsiteY304" fmla="*/ 13982 h 387678"/>
                <a:gd name="connsiteX305" fmla="*/ 105495 w 907514"/>
                <a:gd name="connsiteY305" fmla="*/ 16524 h 387678"/>
                <a:gd name="connsiteX306" fmla="*/ 106767 w 907514"/>
                <a:gd name="connsiteY306" fmla="*/ 16524 h 387678"/>
                <a:gd name="connsiteX307" fmla="*/ 106767 w 907514"/>
                <a:gd name="connsiteY307" fmla="*/ 19066 h 387678"/>
                <a:gd name="connsiteX308" fmla="*/ 109309 w 907514"/>
                <a:gd name="connsiteY308" fmla="*/ 19066 h 387678"/>
                <a:gd name="connsiteX309" fmla="*/ 109309 w 907514"/>
                <a:gd name="connsiteY309" fmla="*/ 21608 h 387678"/>
                <a:gd name="connsiteX310" fmla="*/ 109309 w 907514"/>
                <a:gd name="connsiteY310" fmla="*/ 24151 h 387678"/>
                <a:gd name="connsiteX311" fmla="*/ 109309 w 907514"/>
                <a:gd name="connsiteY311" fmla="*/ 25422 h 387678"/>
                <a:gd name="connsiteX312" fmla="*/ 122019 w 907514"/>
                <a:gd name="connsiteY312" fmla="*/ 41945 h 387678"/>
                <a:gd name="connsiteX313" fmla="*/ 143626 w 907514"/>
                <a:gd name="connsiteY313" fmla="*/ 63554 h 387678"/>
                <a:gd name="connsiteX314" fmla="*/ 144898 w 907514"/>
                <a:gd name="connsiteY314" fmla="*/ 64825 h 387678"/>
                <a:gd name="connsiteX315" fmla="*/ 152523 w 907514"/>
                <a:gd name="connsiteY315" fmla="*/ 69909 h 387678"/>
                <a:gd name="connsiteX316" fmla="*/ 155066 w 907514"/>
                <a:gd name="connsiteY316" fmla="*/ 69909 h 387678"/>
                <a:gd name="connsiteX317" fmla="*/ 157608 w 907514"/>
                <a:gd name="connsiteY317" fmla="*/ 72451 h 387678"/>
                <a:gd name="connsiteX318" fmla="*/ 160150 w 907514"/>
                <a:gd name="connsiteY318" fmla="*/ 72451 h 387678"/>
                <a:gd name="connsiteX319" fmla="*/ 162691 w 907514"/>
                <a:gd name="connsiteY319" fmla="*/ 72451 h 387678"/>
                <a:gd name="connsiteX320" fmla="*/ 163963 w 907514"/>
                <a:gd name="connsiteY320" fmla="*/ 72451 h 387678"/>
                <a:gd name="connsiteX321" fmla="*/ 166505 w 907514"/>
                <a:gd name="connsiteY321" fmla="*/ 74994 h 387678"/>
                <a:gd name="connsiteX322" fmla="*/ 169047 w 907514"/>
                <a:gd name="connsiteY322" fmla="*/ 74994 h 387678"/>
                <a:gd name="connsiteX323" fmla="*/ 169047 w 907514"/>
                <a:gd name="connsiteY323" fmla="*/ 77536 h 387678"/>
                <a:gd name="connsiteX324" fmla="*/ 171589 w 907514"/>
                <a:gd name="connsiteY324" fmla="*/ 78807 h 387678"/>
                <a:gd name="connsiteX325" fmla="*/ 193196 w 907514"/>
                <a:gd name="connsiteY325" fmla="*/ 102958 h 387678"/>
                <a:gd name="connsiteX326" fmla="*/ 199552 w 907514"/>
                <a:gd name="connsiteY326" fmla="*/ 109313 h 387678"/>
                <a:gd name="connsiteX327" fmla="*/ 202094 w 907514"/>
                <a:gd name="connsiteY327" fmla="*/ 109313 h 387678"/>
                <a:gd name="connsiteX328" fmla="*/ 204636 w 907514"/>
                <a:gd name="connsiteY328" fmla="*/ 111854 h 387678"/>
                <a:gd name="connsiteX329" fmla="*/ 207177 w 907514"/>
                <a:gd name="connsiteY329" fmla="*/ 111854 h 387678"/>
                <a:gd name="connsiteX330" fmla="*/ 209720 w 907514"/>
                <a:gd name="connsiteY330" fmla="*/ 111854 h 387678"/>
                <a:gd name="connsiteX331" fmla="*/ 212262 w 907514"/>
                <a:gd name="connsiteY331" fmla="*/ 111854 h 387678"/>
                <a:gd name="connsiteX332" fmla="*/ 214804 w 907514"/>
                <a:gd name="connsiteY332" fmla="*/ 111854 h 387678"/>
                <a:gd name="connsiteX333" fmla="*/ 217346 w 907514"/>
                <a:gd name="connsiteY333" fmla="*/ 111854 h 387678"/>
                <a:gd name="connsiteX334" fmla="*/ 218617 w 907514"/>
                <a:gd name="connsiteY334" fmla="*/ 111854 h 387678"/>
                <a:gd name="connsiteX335" fmla="*/ 236412 w 907514"/>
                <a:gd name="connsiteY335" fmla="*/ 120752 h 387678"/>
                <a:gd name="connsiteX336" fmla="*/ 240225 w 907514"/>
                <a:gd name="connsiteY336" fmla="*/ 125837 h 387678"/>
                <a:gd name="connsiteX337" fmla="*/ 250393 w 907514"/>
                <a:gd name="connsiteY337" fmla="*/ 134734 h 387678"/>
                <a:gd name="connsiteX338" fmla="*/ 252935 w 907514"/>
                <a:gd name="connsiteY338" fmla="*/ 134734 h 387678"/>
                <a:gd name="connsiteX339" fmla="*/ 252935 w 907514"/>
                <a:gd name="connsiteY339" fmla="*/ 137276 h 387678"/>
                <a:gd name="connsiteX340" fmla="*/ 255477 w 907514"/>
                <a:gd name="connsiteY340" fmla="*/ 137276 h 387678"/>
                <a:gd name="connsiteX341" fmla="*/ 256748 w 907514"/>
                <a:gd name="connsiteY341" fmla="*/ 137276 h 387678"/>
                <a:gd name="connsiteX342" fmla="*/ 259290 w 907514"/>
                <a:gd name="connsiteY342" fmla="*/ 137276 h 387678"/>
                <a:gd name="connsiteX343" fmla="*/ 261832 w 907514"/>
                <a:gd name="connsiteY343" fmla="*/ 137276 h 387678"/>
                <a:gd name="connsiteX344" fmla="*/ 264374 w 907514"/>
                <a:gd name="connsiteY344" fmla="*/ 137276 h 387678"/>
                <a:gd name="connsiteX345" fmla="*/ 266916 w 907514"/>
                <a:gd name="connsiteY345" fmla="*/ 134734 h 387678"/>
                <a:gd name="connsiteX346" fmla="*/ 269458 w 907514"/>
                <a:gd name="connsiteY346" fmla="*/ 134734 h 387678"/>
                <a:gd name="connsiteX347" fmla="*/ 272000 w 907514"/>
                <a:gd name="connsiteY347" fmla="*/ 134734 h 387678"/>
                <a:gd name="connsiteX348" fmla="*/ 272000 w 907514"/>
                <a:gd name="connsiteY348" fmla="*/ 132192 h 387678"/>
                <a:gd name="connsiteX349" fmla="*/ 274543 w 907514"/>
                <a:gd name="connsiteY349" fmla="*/ 134734 h 387678"/>
                <a:gd name="connsiteX350" fmla="*/ 275813 w 907514"/>
                <a:gd name="connsiteY350" fmla="*/ 134734 h 387678"/>
                <a:gd name="connsiteX351" fmla="*/ 278355 w 907514"/>
                <a:gd name="connsiteY351" fmla="*/ 134734 h 387678"/>
                <a:gd name="connsiteX352" fmla="*/ 280898 w 907514"/>
                <a:gd name="connsiteY352" fmla="*/ 137276 h 387678"/>
                <a:gd name="connsiteX353" fmla="*/ 283439 w 907514"/>
                <a:gd name="connsiteY353" fmla="*/ 139818 h 387678"/>
                <a:gd name="connsiteX354" fmla="*/ 285981 w 907514"/>
                <a:gd name="connsiteY354" fmla="*/ 142361 h 387678"/>
                <a:gd name="connsiteX355" fmla="*/ 291066 w 907514"/>
                <a:gd name="connsiteY355" fmla="*/ 148716 h 387678"/>
                <a:gd name="connsiteX356" fmla="*/ 293608 w 907514"/>
                <a:gd name="connsiteY356" fmla="*/ 156342 h 387678"/>
                <a:gd name="connsiteX357" fmla="*/ 293608 w 907514"/>
                <a:gd name="connsiteY357" fmla="*/ 157614 h 387678"/>
                <a:gd name="connsiteX358" fmla="*/ 294879 w 907514"/>
                <a:gd name="connsiteY358" fmla="*/ 160156 h 387678"/>
                <a:gd name="connsiteX359" fmla="*/ 297421 w 907514"/>
                <a:gd name="connsiteY359" fmla="*/ 162698 h 387678"/>
                <a:gd name="connsiteX360" fmla="*/ 299963 w 907514"/>
                <a:gd name="connsiteY360" fmla="*/ 162698 h 387678"/>
                <a:gd name="connsiteX361" fmla="*/ 302505 w 907514"/>
                <a:gd name="connsiteY361" fmla="*/ 162698 h 387678"/>
                <a:gd name="connsiteX362" fmla="*/ 310131 w 907514"/>
                <a:gd name="connsiteY362" fmla="*/ 165240 h 387678"/>
                <a:gd name="connsiteX363" fmla="*/ 313944 w 907514"/>
                <a:gd name="connsiteY363" fmla="*/ 169053 h 387678"/>
                <a:gd name="connsiteX364" fmla="*/ 321570 w 907514"/>
                <a:gd name="connsiteY364" fmla="*/ 174138 h 387678"/>
                <a:gd name="connsiteX365" fmla="*/ 335552 w 907514"/>
                <a:gd name="connsiteY365" fmla="*/ 183035 h 387678"/>
                <a:gd name="connsiteX366" fmla="*/ 338094 w 907514"/>
                <a:gd name="connsiteY366" fmla="*/ 183035 h 387678"/>
                <a:gd name="connsiteX367" fmla="*/ 340635 w 907514"/>
                <a:gd name="connsiteY367" fmla="*/ 183035 h 387678"/>
                <a:gd name="connsiteX368" fmla="*/ 348262 w 907514"/>
                <a:gd name="connsiteY368" fmla="*/ 185578 h 387678"/>
                <a:gd name="connsiteX369" fmla="*/ 350804 w 907514"/>
                <a:gd name="connsiteY369" fmla="*/ 188119 h 387678"/>
                <a:gd name="connsiteX370" fmla="*/ 352075 w 907514"/>
                <a:gd name="connsiteY370" fmla="*/ 188119 h 387678"/>
                <a:gd name="connsiteX371" fmla="*/ 354617 w 907514"/>
                <a:gd name="connsiteY371" fmla="*/ 188119 h 387678"/>
                <a:gd name="connsiteX372" fmla="*/ 357159 w 907514"/>
                <a:gd name="connsiteY372" fmla="*/ 188119 h 387678"/>
                <a:gd name="connsiteX373" fmla="*/ 376225 w 907514"/>
                <a:gd name="connsiteY373" fmla="*/ 199559 h 387678"/>
                <a:gd name="connsiteX374" fmla="*/ 378766 w 907514"/>
                <a:gd name="connsiteY374" fmla="*/ 199559 h 387678"/>
                <a:gd name="connsiteX375" fmla="*/ 378766 w 907514"/>
                <a:gd name="connsiteY375" fmla="*/ 202101 h 387678"/>
                <a:gd name="connsiteX376" fmla="*/ 381308 w 907514"/>
                <a:gd name="connsiteY376" fmla="*/ 204644 h 387678"/>
                <a:gd name="connsiteX377" fmla="*/ 381308 w 907514"/>
                <a:gd name="connsiteY377" fmla="*/ 207185 h 387678"/>
                <a:gd name="connsiteX378" fmla="*/ 383851 w 907514"/>
                <a:gd name="connsiteY378" fmla="*/ 208457 h 387678"/>
                <a:gd name="connsiteX379" fmla="*/ 381308 w 907514"/>
                <a:gd name="connsiteY379" fmla="*/ 210999 h 387678"/>
                <a:gd name="connsiteX380" fmla="*/ 381308 w 907514"/>
                <a:gd name="connsiteY380" fmla="*/ 213541 h 387678"/>
                <a:gd name="connsiteX381" fmla="*/ 383851 w 907514"/>
                <a:gd name="connsiteY381" fmla="*/ 216083 h 387678"/>
                <a:gd name="connsiteX382" fmla="*/ 383851 w 907514"/>
                <a:gd name="connsiteY382" fmla="*/ 218625 h 387678"/>
                <a:gd name="connsiteX383" fmla="*/ 386393 w 907514"/>
                <a:gd name="connsiteY383" fmla="*/ 218625 h 387678"/>
                <a:gd name="connsiteX384" fmla="*/ 386393 w 907514"/>
                <a:gd name="connsiteY384" fmla="*/ 221167 h 387678"/>
                <a:gd name="connsiteX385" fmla="*/ 397832 w 907514"/>
                <a:gd name="connsiteY385" fmla="*/ 227523 h 387678"/>
                <a:gd name="connsiteX386" fmla="*/ 400374 w 907514"/>
                <a:gd name="connsiteY386" fmla="*/ 227523 h 387678"/>
                <a:gd name="connsiteX387" fmla="*/ 402916 w 907514"/>
                <a:gd name="connsiteY387" fmla="*/ 230065 h 387678"/>
                <a:gd name="connsiteX388" fmla="*/ 405458 w 907514"/>
                <a:gd name="connsiteY388" fmla="*/ 230065 h 387678"/>
                <a:gd name="connsiteX389" fmla="*/ 406729 w 907514"/>
                <a:gd name="connsiteY389" fmla="*/ 230065 h 387678"/>
                <a:gd name="connsiteX390" fmla="*/ 406729 w 907514"/>
                <a:gd name="connsiteY390" fmla="*/ 227523 h 387678"/>
                <a:gd name="connsiteX391" fmla="*/ 409271 w 907514"/>
                <a:gd name="connsiteY391" fmla="*/ 227523 h 387678"/>
                <a:gd name="connsiteX392" fmla="*/ 411813 w 907514"/>
                <a:gd name="connsiteY392" fmla="*/ 227523 h 387678"/>
                <a:gd name="connsiteX393" fmla="*/ 411813 w 907514"/>
                <a:gd name="connsiteY393" fmla="*/ 224981 h 387678"/>
                <a:gd name="connsiteX394" fmla="*/ 414356 w 907514"/>
                <a:gd name="connsiteY394" fmla="*/ 224981 h 387678"/>
                <a:gd name="connsiteX395" fmla="*/ 416897 w 907514"/>
                <a:gd name="connsiteY395" fmla="*/ 224981 h 387678"/>
                <a:gd name="connsiteX396" fmla="*/ 419439 w 907514"/>
                <a:gd name="connsiteY396" fmla="*/ 227523 h 387678"/>
                <a:gd name="connsiteX397" fmla="*/ 421981 w 907514"/>
                <a:gd name="connsiteY397" fmla="*/ 227523 h 387678"/>
                <a:gd name="connsiteX398" fmla="*/ 421981 w 907514"/>
                <a:gd name="connsiteY398" fmla="*/ 230065 h 387678"/>
                <a:gd name="connsiteX399" fmla="*/ 424524 w 907514"/>
                <a:gd name="connsiteY399" fmla="*/ 230065 h 387678"/>
                <a:gd name="connsiteX400" fmla="*/ 424524 w 907514"/>
                <a:gd name="connsiteY400" fmla="*/ 232607 h 387678"/>
                <a:gd name="connsiteX401" fmla="*/ 425794 w 907514"/>
                <a:gd name="connsiteY401" fmla="*/ 232607 h 387678"/>
                <a:gd name="connsiteX402" fmla="*/ 425794 w 907514"/>
                <a:gd name="connsiteY402" fmla="*/ 235149 h 387678"/>
                <a:gd name="connsiteX403" fmla="*/ 425794 w 907514"/>
                <a:gd name="connsiteY403" fmla="*/ 236421 h 387678"/>
                <a:gd name="connsiteX404" fmla="*/ 428337 w 907514"/>
                <a:gd name="connsiteY404" fmla="*/ 238962 h 387678"/>
                <a:gd name="connsiteX405" fmla="*/ 428337 w 907514"/>
                <a:gd name="connsiteY405" fmla="*/ 241504 h 387678"/>
                <a:gd name="connsiteX406" fmla="*/ 430879 w 907514"/>
                <a:gd name="connsiteY406" fmla="*/ 241504 h 387678"/>
                <a:gd name="connsiteX407" fmla="*/ 430879 w 907514"/>
                <a:gd name="connsiteY407" fmla="*/ 244047 h 387678"/>
                <a:gd name="connsiteX408" fmla="*/ 441047 w 907514"/>
                <a:gd name="connsiteY408" fmla="*/ 250402 h 387678"/>
                <a:gd name="connsiteX409" fmla="*/ 443589 w 907514"/>
                <a:gd name="connsiteY409" fmla="*/ 250402 h 387678"/>
                <a:gd name="connsiteX410" fmla="*/ 443589 w 907514"/>
                <a:gd name="connsiteY410" fmla="*/ 252944 h 387678"/>
                <a:gd name="connsiteX411" fmla="*/ 444860 w 907514"/>
                <a:gd name="connsiteY411" fmla="*/ 252944 h 387678"/>
                <a:gd name="connsiteX412" fmla="*/ 449944 w 907514"/>
                <a:gd name="connsiteY412" fmla="*/ 252944 h 387678"/>
                <a:gd name="connsiteX413" fmla="*/ 452486 w 907514"/>
                <a:gd name="connsiteY413" fmla="*/ 252944 h 387678"/>
                <a:gd name="connsiteX414" fmla="*/ 455028 w 907514"/>
                <a:gd name="connsiteY414" fmla="*/ 252944 h 387678"/>
                <a:gd name="connsiteX415" fmla="*/ 457570 w 907514"/>
                <a:gd name="connsiteY415" fmla="*/ 252944 h 387678"/>
                <a:gd name="connsiteX416" fmla="*/ 460112 w 907514"/>
                <a:gd name="connsiteY416" fmla="*/ 252944 h 387678"/>
                <a:gd name="connsiteX417" fmla="*/ 462655 w 907514"/>
                <a:gd name="connsiteY417" fmla="*/ 252944 h 387678"/>
                <a:gd name="connsiteX418" fmla="*/ 463925 w 907514"/>
                <a:gd name="connsiteY418" fmla="*/ 250402 h 387678"/>
                <a:gd name="connsiteX419" fmla="*/ 466467 w 907514"/>
                <a:gd name="connsiteY419" fmla="*/ 250402 h 387678"/>
                <a:gd name="connsiteX420" fmla="*/ 469010 w 907514"/>
                <a:gd name="connsiteY420" fmla="*/ 250402 h 387678"/>
                <a:gd name="connsiteX421" fmla="*/ 469010 w 907514"/>
                <a:gd name="connsiteY421" fmla="*/ 247860 h 387678"/>
                <a:gd name="connsiteX422" fmla="*/ 471552 w 907514"/>
                <a:gd name="connsiteY422" fmla="*/ 250402 h 387678"/>
                <a:gd name="connsiteX423" fmla="*/ 479178 w 907514"/>
                <a:gd name="connsiteY423" fmla="*/ 250402 h 387678"/>
                <a:gd name="connsiteX424" fmla="*/ 481720 w 907514"/>
                <a:gd name="connsiteY424" fmla="*/ 252944 h 387678"/>
                <a:gd name="connsiteX425" fmla="*/ 504598 w 907514"/>
                <a:gd name="connsiteY425" fmla="*/ 252944 h 387678"/>
                <a:gd name="connsiteX426" fmla="*/ 507140 w 907514"/>
                <a:gd name="connsiteY426" fmla="*/ 250402 h 387678"/>
                <a:gd name="connsiteX427" fmla="*/ 512224 w 907514"/>
                <a:gd name="connsiteY427" fmla="*/ 250402 h 387678"/>
                <a:gd name="connsiteX428" fmla="*/ 514766 w 907514"/>
                <a:gd name="connsiteY428" fmla="*/ 250402 h 387678"/>
                <a:gd name="connsiteX429" fmla="*/ 536374 w 907514"/>
                <a:gd name="connsiteY429" fmla="*/ 252944 h 387678"/>
                <a:gd name="connsiteX430" fmla="*/ 545271 w 907514"/>
                <a:gd name="connsiteY430" fmla="*/ 252944 h 387678"/>
                <a:gd name="connsiteX431" fmla="*/ 545271 w 907514"/>
                <a:gd name="connsiteY431" fmla="*/ 255487 h 387678"/>
                <a:gd name="connsiteX432" fmla="*/ 557982 w 907514"/>
                <a:gd name="connsiteY432" fmla="*/ 258028 h 387678"/>
                <a:gd name="connsiteX433" fmla="*/ 566879 w 907514"/>
                <a:gd name="connsiteY433" fmla="*/ 255487 h 387678"/>
                <a:gd name="connsiteX434" fmla="*/ 585944 w 907514"/>
                <a:gd name="connsiteY434" fmla="*/ 252944 h 387678"/>
                <a:gd name="connsiteX435" fmla="*/ 605010 w 907514"/>
                <a:gd name="connsiteY435" fmla="*/ 250402 h 387678"/>
                <a:gd name="connsiteX436" fmla="*/ 605010 w 907514"/>
                <a:gd name="connsiteY436" fmla="*/ 247860 h 387678"/>
                <a:gd name="connsiteX437" fmla="*/ 607551 w 907514"/>
                <a:gd name="connsiteY437" fmla="*/ 247860 h 387678"/>
                <a:gd name="connsiteX438" fmla="*/ 610093 w 907514"/>
                <a:gd name="connsiteY438" fmla="*/ 247860 h 387678"/>
                <a:gd name="connsiteX439" fmla="*/ 618991 w 907514"/>
                <a:gd name="connsiteY439" fmla="*/ 246589 h 387678"/>
                <a:gd name="connsiteX440" fmla="*/ 632972 w 907514"/>
                <a:gd name="connsiteY440" fmla="*/ 247860 h 387678"/>
                <a:gd name="connsiteX441" fmla="*/ 635514 w 907514"/>
                <a:gd name="connsiteY441" fmla="*/ 247860 h 387678"/>
                <a:gd name="connsiteX442" fmla="*/ 638056 w 907514"/>
                <a:gd name="connsiteY442" fmla="*/ 247860 h 387678"/>
                <a:gd name="connsiteX443" fmla="*/ 654579 w 907514"/>
                <a:gd name="connsiteY443" fmla="*/ 250402 h 387678"/>
                <a:gd name="connsiteX444" fmla="*/ 659664 w 907514"/>
                <a:gd name="connsiteY444" fmla="*/ 252944 h 387678"/>
                <a:gd name="connsiteX445" fmla="*/ 669832 w 907514"/>
                <a:gd name="connsiteY445" fmla="*/ 258028 h 387678"/>
                <a:gd name="connsiteX446" fmla="*/ 683813 w 907514"/>
                <a:gd name="connsiteY446" fmla="*/ 260570 h 387678"/>
                <a:gd name="connsiteX447" fmla="*/ 697795 w 907514"/>
                <a:gd name="connsiteY447" fmla="*/ 260570 h 387678"/>
                <a:gd name="connsiteX448" fmla="*/ 721944 w 907514"/>
                <a:gd name="connsiteY448" fmla="*/ 260570 h 387678"/>
                <a:gd name="connsiteX449" fmla="*/ 724486 w 907514"/>
                <a:gd name="connsiteY449" fmla="*/ 260570 h 387678"/>
                <a:gd name="connsiteX450" fmla="*/ 724486 w 907514"/>
                <a:gd name="connsiteY450" fmla="*/ 258028 h 387678"/>
                <a:gd name="connsiteX451" fmla="*/ 735926 w 907514"/>
                <a:gd name="connsiteY451" fmla="*/ 252944 h 387678"/>
                <a:gd name="connsiteX452" fmla="*/ 738468 w 907514"/>
                <a:gd name="connsiteY452" fmla="*/ 252944 h 387678"/>
                <a:gd name="connsiteX453" fmla="*/ 738468 w 907514"/>
                <a:gd name="connsiteY453" fmla="*/ 250402 h 387678"/>
                <a:gd name="connsiteX454" fmla="*/ 741009 w 907514"/>
                <a:gd name="connsiteY454" fmla="*/ 250402 h 387678"/>
                <a:gd name="connsiteX455" fmla="*/ 741009 w 907514"/>
                <a:gd name="connsiteY455" fmla="*/ 247860 h 387678"/>
                <a:gd name="connsiteX456" fmla="*/ 741009 w 907514"/>
                <a:gd name="connsiteY456" fmla="*/ 246589 h 387678"/>
                <a:gd name="connsiteX457" fmla="*/ 743551 w 907514"/>
                <a:gd name="connsiteY457" fmla="*/ 244047 h 387678"/>
                <a:gd name="connsiteX458" fmla="*/ 743551 w 907514"/>
                <a:gd name="connsiteY458" fmla="*/ 241504 h 387678"/>
                <a:gd name="connsiteX459" fmla="*/ 741009 w 907514"/>
                <a:gd name="connsiteY459" fmla="*/ 241504 h 387678"/>
                <a:gd name="connsiteX460" fmla="*/ 741009 w 907514"/>
                <a:gd name="connsiteY460" fmla="*/ 238962 h 387678"/>
                <a:gd name="connsiteX461" fmla="*/ 741009 w 907514"/>
                <a:gd name="connsiteY461" fmla="*/ 236421 h 387678"/>
                <a:gd name="connsiteX462" fmla="*/ 738468 w 907514"/>
                <a:gd name="connsiteY462" fmla="*/ 236421 h 387678"/>
                <a:gd name="connsiteX463" fmla="*/ 738468 w 907514"/>
                <a:gd name="connsiteY463" fmla="*/ 235149 h 387678"/>
                <a:gd name="connsiteX464" fmla="*/ 735926 w 907514"/>
                <a:gd name="connsiteY464" fmla="*/ 235149 h 387678"/>
                <a:gd name="connsiteX465" fmla="*/ 733383 w 907514"/>
                <a:gd name="connsiteY465" fmla="*/ 232607 h 387678"/>
                <a:gd name="connsiteX466" fmla="*/ 730841 w 907514"/>
                <a:gd name="connsiteY466" fmla="*/ 232607 h 387678"/>
                <a:gd name="connsiteX467" fmla="*/ 727028 w 907514"/>
                <a:gd name="connsiteY467" fmla="*/ 230065 h 387678"/>
                <a:gd name="connsiteX468" fmla="*/ 724486 w 907514"/>
                <a:gd name="connsiteY468" fmla="*/ 230065 h 387678"/>
                <a:gd name="connsiteX469" fmla="*/ 721944 w 907514"/>
                <a:gd name="connsiteY469" fmla="*/ 227523 h 387678"/>
                <a:gd name="connsiteX470" fmla="*/ 721944 w 907514"/>
                <a:gd name="connsiteY470" fmla="*/ 224981 h 387678"/>
                <a:gd name="connsiteX471" fmla="*/ 719402 w 907514"/>
                <a:gd name="connsiteY471" fmla="*/ 222438 h 387678"/>
                <a:gd name="connsiteX472" fmla="*/ 719402 w 907514"/>
                <a:gd name="connsiteY472" fmla="*/ 221167 h 387678"/>
                <a:gd name="connsiteX473" fmla="*/ 719402 w 907514"/>
                <a:gd name="connsiteY473" fmla="*/ 218625 h 387678"/>
                <a:gd name="connsiteX474" fmla="*/ 721944 w 907514"/>
                <a:gd name="connsiteY474" fmla="*/ 218625 h 387678"/>
                <a:gd name="connsiteX475" fmla="*/ 721944 w 907514"/>
                <a:gd name="connsiteY475" fmla="*/ 216083 h 387678"/>
                <a:gd name="connsiteX476" fmla="*/ 721944 w 907514"/>
                <a:gd name="connsiteY476" fmla="*/ 213541 h 387678"/>
                <a:gd name="connsiteX477" fmla="*/ 728299 w 907514"/>
                <a:gd name="connsiteY477" fmla="*/ 204644 h 387678"/>
                <a:gd name="connsiteX478" fmla="*/ 730841 w 907514"/>
                <a:gd name="connsiteY478" fmla="*/ 202101 h 387678"/>
                <a:gd name="connsiteX479" fmla="*/ 733383 w 907514"/>
                <a:gd name="connsiteY479" fmla="*/ 199559 h 387678"/>
                <a:gd name="connsiteX480" fmla="*/ 735926 w 907514"/>
                <a:gd name="connsiteY480" fmla="*/ 199559 h 387678"/>
                <a:gd name="connsiteX481" fmla="*/ 735926 w 907514"/>
                <a:gd name="connsiteY481" fmla="*/ 197017 h 387678"/>
                <a:gd name="connsiteX482" fmla="*/ 738468 w 907514"/>
                <a:gd name="connsiteY482" fmla="*/ 197017 h 387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907514" h="387678">
                  <a:moveTo>
                    <a:pt x="747364" y="195746"/>
                  </a:moveTo>
                  <a:lnTo>
                    <a:pt x="754991" y="193204"/>
                  </a:lnTo>
                  <a:lnTo>
                    <a:pt x="762617" y="190661"/>
                  </a:lnTo>
                  <a:lnTo>
                    <a:pt x="776599" y="190661"/>
                  </a:lnTo>
                  <a:lnTo>
                    <a:pt x="779140" y="190661"/>
                  </a:lnTo>
                  <a:lnTo>
                    <a:pt x="781682" y="193204"/>
                  </a:lnTo>
                  <a:lnTo>
                    <a:pt x="784224" y="193204"/>
                  </a:lnTo>
                  <a:lnTo>
                    <a:pt x="785495" y="195746"/>
                  </a:lnTo>
                  <a:lnTo>
                    <a:pt x="785495" y="197017"/>
                  </a:lnTo>
                  <a:lnTo>
                    <a:pt x="788037" y="197017"/>
                  </a:lnTo>
                  <a:lnTo>
                    <a:pt x="788037" y="199559"/>
                  </a:lnTo>
                  <a:lnTo>
                    <a:pt x="790580" y="199559"/>
                  </a:lnTo>
                  <a:lnTo>
                    <a:pt x="790580" y="202101"/>
                  </a:lnTo>
                  <a:lnTo>
                    <a:pt x="793122" y="202101"/>
                  </a:lnTo>
                  <a:lnTo>
                    <a:pt x="795664" y="204644"/>
                  </a:lnTo>
                  <a:lnTo>
                    <a:pt x="798205" y="204644"/>
                  </a:lnTo>
                  <a:lnTo>
                    <a:pt x="800748" y="204644"/>
                  </a:lnTo>
                  <a:lnTo>
                    <a:pt x="803290" y="204644"/>
                  </a:lnTo>
                  <a:lnTo>
                    <a:pt x="804561" y="202101"/>
                  </a:lnTo>
                  <a:lnTo>
                    <a:pt x="807103" y="202101"/>
                  </a:lnTo>
                  <a:lnTo>
                    <a:pt x="809645" y="202101"/>
                  </a:lnTo>
                  <a:lnTo>
                    <a:pt x="812187" y="199559"/>
                  </a:lnTo>
                  <a:lnTo>
                    <a:pt x="814729" y="199559"/>
                  </a:lnTo>
                  <a:lnTo>
                    <a:pt x="817271" y="202101"/>
                  </a:lnTo>
                  <a:lnTo>
                    <a:pt x="819813" y="202101"/>
                  </a:lnTo>
                  <a:lnTo>
                    <a:pt x="822355" y="204644"/>
                  </a:lnTo>
                  <a:lnTo>
                    <a:pt x="831253" y="216083"/>
                  </a:lnTo>
                  <a:lnTo>
                    <a:pt x="836336" y="221167"/>
                  </a:lnTo>
                  <a:lnTo>
                    <a:pt x="836336" y="222438"/>
                  </a:lnTo>
                  <a:lnTo>
                    <a:pt x="838879" y="224981"/>
                  </a:lnTo>
                  <a:lnTo>
                    <a:pt x="840150" y="224981"/>
                  </a:lnTo>
                  <a:lnTo>
                    <a:pt x="840150" y="227523"/>
                  </a:lnTo>
                  <a:lnTo>
                    <a:pt x="842691" y="227523"/>
                  </a:lnTo>
                  <a:lnTo>
                    <a:pt x="845234" y="227523"/>
                  </a:lnTo>
                  <a:lnTo>
                    <a:pt x="847776" y="227523"/>
                  </a:lnTo>
                  <a:lnTo>
                    <a:pt x="850318" y="227523"/>
                  </a:lnTo>
                  <a:lnTo>
                    <a:pt x="852860" y="227523"/>
                  </a:lnTo>
                  <a:lnTo>
                    <a:pt x="855402" y="224981"/>
                  </a:lnTo>
                  <a:lnTo>
                    <a:pt x="857944" y="222438"/>
                  </a:lnTo>
                  <a:lnTo>
                    <a:pt x="859215" y="222438"/>
                  </a:lnTo>
                  <a:lnTo>
                    <a:pt x="861757" y="222438"/>
                  </a:lnTo>
                  <a:lnTo>
                    <a:pt x="864299" y="222438"/>
                  </a:lnTo>
                  <a:lnTo>
                    <a:pt x="866841" y="222438"/>
                  </a:lnTo>
                  <a:lnTo>
                    <a:pt x="869383" y="224981"/>
                  </a:lnTo>
                  <a:lnTo>
                    <a:pt x="871926" y="224981"/>
                  </a:lnTo>
                  <a:lnTo>
                    <a:pt x="877009" y="232607"/>
                  </a:lnTo>
                  <a:lnTo>
                    <a:pt x="878281" y="232607"/>
                  </a:lnTo>
                  <a:lnTo>
                    <a:pt x="890991" y="247860"/>
                  </a:lnTo>
                  <a:lnTo>
                    <a:pt x="890991" y="250402"/>
                  </a:lnTo>
                  <a:lnTo>
                    <a:pt x="893533" y="252944"/>
                  </a:lnTo>
                  <a:lnTo>
                    <a:pt x="904972" y="294890"/>
                  </a:lnTo>
                  <a:lnTo>
                    <a:pt x="907514" y="303787"/>
                  </a:lnTo>
                  <a:lnTo>
                    <a:pt x="907514" y="306330"/>
                  </a:lnTo>
                  <a:lnTo>
                    <a:pt x="907514" y="308871"/>
                  </a:lnTo>
                  <a:lnTo>
                    <a:pt x="902430" y="325396"/>
                  </a:lnTo>
                  <a:lnTo>
                    <a:pt x="880822" y="315227"/>
                  </a:lnTo>
                  <a:lnTo>
                    <a:pt x="878281" y="315227"/>
                  </a:lnTo>
                  <a:lnTo>
                    <a:pt x="877009" y="315227"/>
                  </a:lnTo>
                  <a:lnTo>
                    <a:pt x="874467" y="315227"/>
                  </a:lnTo>
                  <a:lnTo>
                    <a:pt x="871926" y="317769"/>
                  </a:lnTo>
                  <a:lnTo>
                    <a:pt x="869383" y="320311"/>
                  </a:lnTo>
                  <a:lnTo>
                    <a:pt x="866841" y="320311"/>
                  </a:lnTo>
                  <a:lnTo>
                    <a:pt x="828710" y="345733"/>
                  </a:lnTo>
                  <a:lnTo>
                    <a:pt x="826168" y="345733"/>
                  </a:lnTo>
                  <a:lnTo>
                    <a:pt x="823626" y="348275"/>
                  </a:lnTo>
                  <a:lnTo>
                    <a:pt x="822355" y="348275"/>
                  </a:lnTo>
                  <a:lnTo>
                    <a:pt x="819813" y="348275"/>
                  </a:lnTo>
                  <a:lnTo>
                    <a:pt x="819813" y="345733"/>
                  </a:lnTo>
                  <a:lnTo>
                    <a:pt x="817271" y="345733"/>
                  </a:lnTo>
                  <a:lnTo>
                    <a:pt x="814729" y="345733"/>
                  </a:lnTo>
                  <a:lnTo>
                    <a:pt x="812187" y="343190"/>
                  </a:lnTo>
                  <a:lnTo>
                    <a:pt x="809645" y="343190"/>
                  </a:lnTo>
                  <a:lnTo>
                    <a:pt x="807103" y="343190"/>
                  </a:lnTo>
                  <a:lnTo>
                    <a:pt x="795664" y="343190"/>
                  </a:lnTo>
                  <a:lnTo>
                    <a:pt x="793122" y="345733"/>
                  </a:lnTo>
                  <a:lnTo>
                    <a:pt x="785495" y="348275"/>
                  </a:lnTo>
                  <a:lnTo>
                    <a:pt x="784224" y="348275"/>
                  </a:lnTo>
                  <a:lnTo>
                    <a:pt x="784224" y="350817"/>
                  </a:lnTo>
                  <a:lnTo>
                    <a:pt x="781682" y="352088"/>
                  </a:lnTo>
                  <a:lnTo>
                    <a:pt x="779140" y="354630"/>
                  </a:lnTo>
                  <a:lnTo>
                    <a:pt x="779140" y="357173"/>
                  </a:lnTo>
                  <a:lnTo>
                    <a:pt x="776599" y="357173"/>
                  </a:lnTo>
                  <a:lnTo>
                    <a:pt x="776599" y="359714"/>
                  </a:lnTo>
                  <a:lnTo>
                    <a:pt x="774056" y="359714"/>
                  </a:lnTo>
                  <a:lnTo>
                    <a:pt x="774056" y="362257"/>
                  </a:lnTo>
                  <a:lnTo>
                    <a:pt x="771514" y="362257"/>
                  </a:lnTo>
                  <a:lnTo>
                    <a:pt x="768972" y="362257"/>
                  </a:lnTo>
                  <a:lnTo>
                    <a:pt x="766430" y="362257"/>
                  </a:lnTo>
                  <a:lnTo>
                    <a:pt x="765159" y="362257"/>
                  </a:lnTo>
                  <a:lnTo>
                    <a:pt x="762617" y="362257"/>
                  </a:lnTo>
                  <a:lnTo>
                    <a:pt x="762617" y="359714"/>
                  </a:lnTo>
                  <a:lnTo>
                    <a:pt x="760075" y="359714"/>
                  </a:lnTo>
                  <a:lnTo>
                    <a:pt x="760075" y="357173"/>
                  </a:lnTo>
                  <a:lnTo>
                    <a:pt x="757533" y="357173"/>
                  </a:lnTo>
                  <a:lnTo>
                    <a:pt x="757533" y="354630"/>
                  </a:lnTo>
                  <a:lnTo>
                    <a:pt x="754991" y="352088"/>
                  </a:lnTo>
                  <a:lnTo>
                    <a:pt x="752449" y="352088"/>
                  </a:lnTo>
                  <a:lnTo>
                    <a:pt x="749907" y="350817"/>
                  </a:lnTo>
                  <a:lnTo>
                    <a:pt x="746094" y="350817"/>
                  </a:lnTo>
                  <a:lnTo>
                    <a:pt x="741009" y="352088"/>
                  </a:lnTo>
                  <a:lnTo>
                    <a:pt x="738468" y="352088"/>
                  </a:lnTo>
                  <a:lnTo>
                    <a:pt x="735926" y="352088"/>
                  </a:lnTo>
                  <a:lnTo>
                    <a:pt x="733383" y="352088"/>
                  </a:lnTo>
                  <a:lnTo>
                    <a:pt x="733383" y="354630"/>
                  </a:lnTo>
                  <a:lnTo>
                    <a:pt x="730841" y="354630"/>
                  </a:lnTo>
                  <a:lnTo>
                    <a:pt x="728299" y="359714"/>
                  </a:lnTo>
                  <a:lnTo>
                    <a:pt x="724486" y="364799"/>
                  </a:lnTo>
                  <a:lnTo>
                    <a:pt x="721944" y="366070"/>
                  </a:lnTo>
                  <a:lnTo>
                    <a:pt x="719402" y="366070"/>
                  </a:lnTo>
                  <a:lnTo>
                    <a:pt x="700337" y="371154"/>
                  </a:lnTo>
                  <a:lnTo>
                    <a:pt x="695253" y="371154"/>
                  </a:lnTo>
                  <a:lnTo>
                    <a:pt x="664748" y="373697"/>
                  </a:lnTo>
                  <a:lnTo>
                    <a:pt x="652037" y="373697"/>
                  </a:lnTo>
                  <a:lnTo>
                    <a:pt x="650767" y="373697"/>
                  </a:lnTo>
                  <a:lnTo>
                    <a:pt x="648224" y="373697"/>
                  </a:lnTo>
                  <a:lnTo>
                    <a:pt x="635514" y="376239"/>
                  </a:lnTo>
                  <a:lnTo>
                    <a:pt x="632972" y="378780"/>
                  </a:lnTo>
                  <a:lnTo>
                    <a:pt x="631701" y="378780"/>
                  </a:lnTo>
                  <a:lnTo>
                    <a:pt x="631701" y="380052"/>
                  </a:lnTo>
                  <a:lnTo>
                    <a:pt x="629159" y="382594"/>
                  </a:lnTo>
                  <a:lnTo>
                    <a:pt x="626617" y="387678"/>
                  </a:lnTo>
                  <a:lnTo>
                    <a:pt x="626617" y="368612"/>
                  </a:lnTo>
                  <a:lnTo>
                    <a:pt x="626617" y="364799"/>
                  </a:lnTo>
                  <a:lnTo>
                    <a:pt x="626617" y="359714"/>
                  </a:lnTo>
                  <a:lnTo>
                    <a:pt x="626617" y="357173"/>
                  </a:lnTo>
                  <a:lnTo>
                    <a:pt x="624075" y="354630"/>
                  </a:lnTo>
                  <a:lnTo>
                    <a:pt x="624075" y="352088"/>
                  </a:lnTo>
                  <a:lnTo>
                    <a:pt x="621533" y="352088"/>
                  </a:lnTo>
                  <a:lnTo>
                    <a:pt x="618991" y="350817"/>
                  </a:lnTo>
                  <a:lnTo>
                    <a:pt x="616449" y="350817"/>
                  </a:lnTo>
                  <a:lnTo>
                    <a:pt x="607551" y="350817"/>
                  </a:lnTo>
                  <a:lnTo>
                    <a:pt x="605010" y="348275"/>
                  </a:lnTo>
                  <a:lnTo>
                    <a:pt x="596112" y="348275"/>
                  </a:lnTo>
                  <a:lnTo>
                    <a:pt x="596112" y="350817"/>
                  </a:lnTo>
                  <a:lnTo>
                    <a:pt x="593570" y="350817"/>
                  </a:lnTo>
                  <a:lnTo>
                    <a:pt x="588486" y="350817"/>
                  </a:lnTo>
                  <a:lnTo>
                    <a:pt x="585944" y="350817"/>
                  </a:lnTo>
                  <a:lnTo>
                    <a:pt x="583402" y="352088"/>
                  </a:lnTo>
                  <a:lnTo>
                    <a:pt x="578318" y="354630"/>
                  </a:lnTo>
                  <a:lnTo>
                    <a:pt x="578318" y="357173"/>
                  </a:lnTo>
                  <a:lnTo>
                    <a:pt x="571963" y="359714"/>
                  </a:lnTo>
                  <a:lnTo>
                    <a:pt x="571963" y="362257"/>
                  </a:lnTo>
                  <a:lnTo>
                    <a:pt x="569420" y="362257"/>
                  </a:lnTo>
                  <a:lnTo>
                    <a:pt x="561795" y="362257"/>
                  </a:lnTo>
                  <a:lnTo>
                    <a:pt x="545271" y="362257"/>
                  </a:lnTo>
                  <a:lnTo>
                    <a:pt x="540187" y="362257"/>
                  </a:lnTo>
                  <a:lnTo>
                    <a:pt x="538916" y="359714"/>
                  </a:lnTo>
                  <a:lnTo>
                    <a:pt x="536374" y="359714"/>
                  </a:lnTo>
                  <a:lnTo>
                    <a:pt x="533832" y="359714"/>
                  </a:lnTo>
                  <a:lnTo>
                    <a:pt x="521121" y="357173"/>
                  </a:lnTo>
                  <a:lnTo>
                    <a:pt x="519851" y="357173"/>
                  </a:lnTo>
                  <a:lnTo>
                    <a:pt x="493159" y="352088"/>
                  </a:lnTo>
                  <a:lnTo>
                    <a:pt x="488075" y="350817"/>
                  </a:lnTo>
                  <a:lnTo>
                    <a:pt x="481720" y="348275"/>
                  </a:lnTo>
                  <a:lnTo>
                    <a:pt x="455028" y="336835"/>
                  </a:lnTo>
                  <a:lnTo>
                    <a:pt x="452486" y="334293"/>
                  </a:lnTo>
                  <a:lnTo>
                    <a:pt x="449944" y="334293"/>
                  </a:lnTo>
                  <a:lnTo>
                    <a:pt x="444860" y="331751"/>
                  </a:lnTo>
                  <a:lnTo>
                    <a:pt x="444860" y="329209"/>
                  </a:lnTo>
                  <a:lnTo>
                    <a:pt x="443589" y="329209"/>
                  </a:lnTo>
                  <a:lnTo>
                    <a:pt x="428337" y="325396"/>
                  </a:lnTo>
                  <a:lnTo>
                    <a:pt x="425794" y="325396"/>
                  </a:lnTo>
                  <a:lnTo>
                    <a:pt x="421981" y="325396"/>
                  </a:lnTo>
                  <a:lnTo>
                    <a:pt x="419439" y="325396"/>
                  </a:lnTo>
                  <a:lnTo>
                    <a:pt x="409271" y="325396"/>
                  </a:lnTo>
                  <a:lnTo>
                    <a:pt x="405458" y="325396"/>
                  </a:lnTo>
                  <a:lnTo>
                    <a:pt x="402916" y="325396"/>
                  </a:lnTo>
                  <a:lnTo>
                    <a:pt x="400374" y="325396"/>
                  </a:lnTo>
                  <a:lnTo>
                    <a:pt x="373683" y="317769"/>
                  </a:lnTo>
                  <a:lnTo>
                    <a:pt x="371140" y="315227"/>
                  </a:lnTo>
                  <a:lnTo>
                    <a:pt x="367327" y="311414"/>
                  </a:lnTo>
                  <a:lnTo>
                    <a:pt x="362243" y="306330"/>
                  </a:lnTo>
                  <a:lnTo>
                    <a:pt x="335552" y="292347"/>
                  </a:lnTo>
                  <a:lnTo>
                    <a:pt x="319029" y="283450"/>
                  </a:lnTo>
                  <a:lnTo>
                    <a:pt x="297421" y="269468"/>
                  </a:lnTo>
                  <a:lnTo>
                    <a:pt x="266916" y="258028"/>
                  </a:lnTo>
                  <a:lnTo>
                    <a:pt x="259290" y="255487"/>
                  </a:lnTo>
                  <a:lnTo>
                    <a:pt x="259290" y="252944"/>
                  </a:lnTo>
                  <a:lnTo>
                    <a:pt x="255477" y="250402"/>
                  </a:lnTo>
                  <a:lnTo>
                    <a:pt x="252935" y="250402"/>
                  </a:lnTo>
                  <a:lnTo>
                    <a:pt x="252935" y="247860"/>
                  </a:lnTo>
                  <a:lnTo>
                    <a:pt x="250393" y="246589"/>
                  </a:lnTo>
                  <a:lnTo>
                    <a:pt x="250393" y="244047"/>
                  </a:lnTo>
                  <a:lnTo>
                    <a:pt x="250393" y="241504"/>
                  </a:lnTo>
                  <a:lnTo>
                    <a:pt x="250393" y="238962"/>
                  </a:lnTo>
                  <a:lnTo>
                    <a:pt x="250393" y="236421"/>
                  </a:lnTo>
                  <a:lnTo>
                    <a:pt x="240225" y="218625"/>
                  </a:lnTo>
                  <a:lnTo>
                    <a:pt x="233869" y="207185"/>
                  </a:lnTo>
                  <a:lnTo>
                    <a:pt x="233869" y="204644"/>
                  </a:lnTo>
                  <a:lnTo>
                    <a:pt x="231327" y="204644"/>
                  </a:lnTo>
                  <a:lnTo>
                    <a:pt x="231327" y="202101"/>
                  </a:lnTo>
                  <a:lnTo>
                    <a:pt x="228785" y="202101"/>
                  </a:lnTo>
                  <a:lnTo>
                    <a:pt x="212262" y="195746"/>
                  </a:lnTo>
                  <a:lnTo>
                    <a:pt x="209720" y="195746"/>
                  </a:lnTo>
                  <a:lnTo>
                    <a:pt x="207177" y="195746"/>
                  </a:lnTo>
                  <a:lnTo>
                    <a:pt x="204636" y="195746"/>
                  </a:lnTo>
                  <a:lnTo>
                    <a:pt x="202094" y="195746"/>
                  </a:lnTo>
                  <a:lnTo>
                    <a:pt x="199552" y="195746"/>
                  </a:lnTo>
                  <a:lnTo>
                    <a:pt x="198281" y="195746"/>
                  </a:lnTo>
                  <a:lnTo>
                    <a:pt x="198281" y="193204"/>
                  </a:lnTo>
                  <a:lnTo>
                    <a:pt x="195739" y="193204"/>
                  </a:lnTo>
                  <a:lnTo>
                    <a:pt x="193196" y="193204"/>
                  </a:lnTo>
                  <a:lnTo>
                    <a:pt x="190654" y="190661"/>
                  </a:lnTo>
                  <a:lnTo>
                    <a:pt x="188112" y="190661"/>
                  </a:lnTo>
                  <a:lnTo>
                    <a:pt x="174131" y="174138"/>
                  </a:lnTo>
                  <a:lnTo>
                    <a:pt x="171589" y="171595"/>
                  </a:lnTo>
                  <a:lnTo>
                    <a:pt x="169047" y="169053"/>
                  </a:lnTo>
                  <a:lnTo>
                    <a:pt x="169047" y="167782"/>
                  </a:lnTo>
                  <a:lnTo>
                    <a:pt x="169047" y="165240"/>
                  </a:lnTo>
                  <a:lnTo>
                    <a:pt x="169047" y="162698"/>
                  </a:lnTo>
                  <a:lnTo>
                    <a:pt x="166505" y="162698"/>
                  </a:lnTo>
                  <a:lnTo>
                    <a:pt x="157608" y="151258"/>
                  </a:lnTo>
                  <a:lnTo>
                    <a:pt x="157608" y="148716"/>
                  </a:lnTo>
                  <a:lnTo>
                    <a:pt x="155066" y="148716"/>
                  </a:lnTo>
                  <a:lnTo>
                    <a:pt x="143626" y="143631"/>
                  </a:lnTo>
                  <a:lnTo>
                    <a:pt x="141085" y="143631"/>
                  </a:lnTo>
                  <a:lnTo>
                    <a:pt x="141085" y="142361"/>
                  </a:lnTo>
                  <a:lnTo>
                    <a:pt x="138542" y="142361"/>
                  </a:lnTo>
                  <a:lnTo>
                    <a:pt x="136000" y="143631"/>
                  </a:lnTo>
                  <a:lnTo>
                    <a:pt x="133458" y="143631"/>
                  </a:lnTo>
                  <a:lnTo>
                    <a:pt x="125832" y="146174"/>
                  </a:lnTo>
                  <a:lnTo>
                    <a:pt x="124561" y="146174"/>
                  </a:lnTo>
                  <a:lnTo>
                    <a:pt x="122019" y="146174"/>
                  </a:lnTo>
                  <a:lnTo>
                    <a:pt x="119477" y="143631"/>
                  </a:lnTo>
                  <a:lnTo>
                    <a:pt x="100412" y="132192"/>
                  </a:lnTo>
                  <a:lnTo>
                    <a:pt x="97869" y="129650"/>
                  </a:lnTo>
                  <a:lnTo>
                    <a:pt x="97869" y="128379"/>
                  </a:lnTo>
                  <a:lnTo>
                    <a:pt x="95327" y="128379"/>
                  </a:lnTo>
                  <a:lnTo>
                    <a:pt x="95327" y="125837"/>
                  </a:lnTo>
                  <a:lnTo>
                    <a:pt x="95327" y="123294"/>
                  </a:lnTo>
                  <a:lnTo>
                    <a:pt x="95327" y="120752"/>
                  </a:lnTo>
                  <a:lnTo>
                    <a:pt x="92785" y="120752"/>
                  </a:lnTo>
                  <a:lnTo>
                    <a:pt x="92785" y="118210"/>
                  </a:lnTo>
                  <a:lnTo>
                    <a:pt x="90243" y="118210"/>
                  </a:lnTo>
                  <a:lnTo>
                    <a:pt x="90243" y="116939"/>
                  </a:lnTo>
                  <a:lnTo>
                    <a:pt x="87701" y="116939"/>
                  </a:lnTo>
                  <a:lnTo>
                    <a:pt x="87701" y="114397"/>
                  </a:lnTo>
                  <a:lnTo>
                    <a:pt x="86430" y="114397"/>
                  </a:lnTo>
                  <a:lnTo>
                    <a:pt x="83888" y="111854"/>
                  </a:lnTo>
                  <a:lnTo>
                    <a:pt x="81346" y="111854"/>
                  </a:lnTo>
                  <a:lnTo>
                    <a:pt x="78804" y="109313"/>
                  </a:lnTo>
                  <a:lnTo>
                    <a:pt x="73719" y="106771"/>
                  </a:lnTo>
                  <a:lnTo>
                    <a:pt x="71178" y="106771"/>
                  </a:lnTo>
                  <a:lnTo>
                    <a:pt x="68636" y="104228"/>
                  </a:lnTo>
                  <a:lnTo>
                    <a:pt x="68636" y="102958"/>
                  </a:lnTo>
                  <a:lnTo>
                    <a:pt x="64823" y="100415"/>
                  </a:lnTo>
                  <a:lnTo>
                    <a:pt x="62281" y="97873"/>
                  </a:lnTo>
                  <a:lnTo>
                    <a:pt x="59738" y="95331"/>
                  </a:lnTo>
                  <a:lnTo>
                    <a:pt x="57196" y="92788"/>
                  </a:lnTo>
                  <a:lnTo>
                    <a:pt x="57196" y="90247"/>
                  </a:lnTo>
                  <a:lnTo>
                    <a:pt x="54654" y="90247"/>
                  </a:lnTo>
                  <a:lnTo>
                    <a:pt x="54654" y="88975"/>
                  </a:lnTo>
                  <a:lnTo>
                    <a:pt x="54654" y="86433"/>
                  </a:lnTo>
                  <a:lnTo>
                    <a:pt x="52113" y="86433"/>
                  </a:lnTo>
                  <a:lnTo>
                    <a:pt x="52113" y="83891"/>
                  </a:lnTo>
                  <a:lnTo>
                    <a:pt x="52113" y="81349"/>
                  </a:lnTo>
                  <a:lnTo>
                    <a:pt x="52113" y="78807"/>
                  </a:lnTo>
                  <a:lnTo>
                    <a:pt x="52113" y="77536"/>
                  </a:lnTo>
                  <a:lnTo>
                    <a:pt x="52113" y="74994"/>
                  </a:lnTo>
                  <a:lnTo>
                    <a:pt x="52113" y="72451"/>
                  </a:lnTo>
                  <a:lnTo>
                    <a:pt x="49570" y="72451"/>
                  </a:lnTo>
                  <a:lnTo>
                    <a:pt x="49570" y="69909"/>
                  </a:lnTo>
                  <a:lnTo>
                    <a:pt x="48299" y="69909"/>
                  </a:lnTo>
                  <a:lnTo>
                    <a:pt x="26692" y="52115"/>
                  </a:lnTo>
                  <a:lnTo>
                    <a:pt x="10168" y="38132"/>
                  </a:lnTo>
                  <a:lnTo>
                    <a:pt x="10168" y="35590"/>
                  </a:lnTo>
                  <a:lnTo>
                    <a:pt x="7627" y="33048"/>
                  </a:lnTo>
                  <a:lnTo>
                    <a:pt x="0" y="19066"/>
                  </a:lnTo>
                  <a:lnTo>
                    <a:pt x="0" y="16524"/>
                  </a:lnTo>
                  <a:lnTo>
                    <a:pt x="0" y="13982"/>
                  </a:lnTo>
                  <a:lnTo>
                    <a:pt x="0" y="10168"/>
                  </a:lnTo>
                  <a:lnTo>
                    <a:pt x="0" y="7627"/>
                  </a:lnTo>
                  <a:lnTo>
                    <a:pt x="0" y="5085"/>
                  </a:lnTo>
                  <a:lnTo>
                    <a:pt x="2542" y="5085"/>
                  </a:lnTo>
                  <a:lnTo>
                    <a:pt x="2542" y="2542"/>
                  </a:lnTo>
                  <a:lnTo>
                    <a:pt x="5084" y="2542"/>
                  </a:lnTo>
                  <a:lnTo>
                    <a:pt x="7627" y="2542"/>
                  </a:lnTo>
                  <a:lnTo>
                    <a:pt x="10168" y="0"/>
                  </a:lnTo>
                  <a:lnTo>
                    <a:pt x="13982" y="0"/>
                  </a:lnTo>
                  <a:lnTo>
                    <a:pt x="16523" y="0"/>
                  </a:lnTo>
                  <a:lnTo>
                    <a:pt x="19065" y="0"/>
                  </a:lnTo>
                  <a:lnTo>
                    <a:pt x="21608" y="0"/>
                  </a:lnTo>
                  <a:lnTo>
                    <a:pt x="24150" y="0"/>
                  </a:lnTo>
                  <a:lnTo>
                    <a:pt x="24150" y="2542"/>
                  </a:lnTo>
                  <a:lnTo>
                    <a:pt x="26692" y="2542"/>
                  </a:lnTo>
                  <a:lnTo>
                    <a:pt x="29233" y="5085"/>
                  </a:lnTo>
                  <a:lnTo>
                    <a:pt x="30505" y="5085"/>
                  </a:lnTo>
                  <a:lnTo>
                    <a:pt x="30505" y="7627"/>
                  </a:lnTo>
                  <a:lnTo>
                    <a:pt x="33047" y="7627"/>
                  </a:lnTo>
                  <a:lnTo>
                    <a:pt x="35589" y="10168"/>
                  </a:lnTo>
                  <a:lnTo>
                    <a:pt x="38131" y="10168"/>
                  </a:lnTo>
                  <a:lnTo>
                    <a:pt x="40673" y="10168"/>
                  </a:lnTo>
                  <a:lnTo>
                    <a:pt x="62281" y="10168"/>
                  </a:lnTo>
                  <a:lnTo>
                    <a:pt x="68636" y="10168"/>
                  </a:lnTo>
                  <a:lnTo>
                    <a:pt x="71178" y="10168"/>
                  </a:lnTo>
                  <a:lnTo>
                    <a:pt x="73719" y="10168"/>
                  </a:lnTo>
                  <a:lnTo>
                    <a:pt x="76262" y="10168"/>
                  </a:lnTo>
                  <a:lnTo>
                    <a:pt x="78804" y="10168"/>
                  </a:lnTo>
                  <a:lnTo>
                    <a:pt x="81346" y="10168"/>
                  </a:lnTo>
                  <a:lnTo>
                    <a:pt x="83888" y="10168"/>
                  </a:lnTo>
                  <a:lnTo>
                    <a:pt x="86430" y="10168"/>
                  </a:lnTo>
                  <a:lnTo>
                    <a:pt x="87701" y="10168"/>
                  </a:lnTo>
                  <a:lnTo>
                    <a:pt x="90243" y="10168"/>
                  </a:lnTo>
                  <a:lnTo>
                    <a:pt x="92785" y="10168"/>
                  </a:lnTo>
                  <a:lnTo>
                    <a:pt x="105495" y="13982"/>
                  </a:lnTo>
                  <a:lnTo>
                    <a:pt x="105495" y="16524"/>
                  </a:lnTo>
                  <a:lnTo>
                    <a:pt x="106767" y="16524"/>
                  </a:lnTo>
                  <a:lnTo>
                    <a:pt x="106767" y="19066"/>
                  </a:lnTo>
                  <a:lnTo>
                    <a:pt x="109309" y="19066"/>
                  </a:lnTo>
                  <a:lnTo>
                    <a:pt x="109309" y="21608"/>
                  </a:lnTo>
                  <a:lnTo>
                    <a:pt x="109309" y="24151"/>
                  </a:lnTo>
                  <a:lnTo>
                    <a:pt x="109309" y="25422"/>
                  </a:lnTo>
                  <a:lnTo>
                    <a:pt x="122019" y="41945"/>
                  </a:lnTo>
                  <a:lnTo>
                    <a:pt x="143626" y="63554"/>
                  </a:lnTo>
                  <a:lnTo>
                    <a:pt x="144898" y="64825"/>
                  </a:lnTo>
                  <a:lnTo>
                    <a:pt x="152523" y="69909"/>
                  </a:lnTo>
                  <a:lnTo>
                    <a:pt x="155066" y="69909"/>
                  </a:lnTo>
                  <a:lnTo>
                    <a:pt x="157608" y="72451"/>
                  </a:lnTo>
                  <a:lnTo>
                    <a:pt x="160150" y="72451"/>
                  </a:lnTo>
                  <a:lnTo>
                    <a:pt x="162691" y="72451"/>
                  </a:lnTo>
                  <a:lnTo>
                    <a:pt x="163963" y="72451"/>
                  </a:lnTo>
                  <a:lnTo>
                    <a:pt x="166505" y="74994"/>
                  </a:lnTo>
                  <a:lnTo>
                    <a:pt x="169047" y="74994"/>
                  </a:lnTo>
                  <a:lnTo>
                    <a:pt x="169047" y="77536"/>
                  </a:lnTo>
                  <a:lnTo>
                    <a:pt x="171589" y="78807"/>
                  </a:lnTo>
                  <a:lnTo>
                    <a:pt x="193196" y="102958"/>
                  </a:lnTo>
                  <a:lnTo>
                    <a:pt x="199552" y="109313"/>
                  </a:lnTo>
                  <a:lnTo>
                    <a:pt x="202094" y="109313"/>
                  </a:lnTo>
                  <a:lnTo>
                    <a:pt x="204636" y="111854"/>
                  </a:lnTo>
                  <a:lnTo>
                    <a:pt x="207177" y="111854"/>
                  </a:lnTo>
                  <a:lnTo>
                    <a:pt x="209720" y="111854"/>
                  </a:lnTo>
                  <a:lnTo>
                    <a:pt x="212262" y="111854"/>
                  </a:lnTo>
                  <a:lnTo>
                    <a:pt x="214804" y="111854"/>
                  </a:lnTo>
                  <a:lnTo>
                    <a:pt x="217346" y="111854"/>
                  </a:lnTo>
                  <a:lnTo>
                    <a:pt x="218617" y="111854"/>
                  </a:lnTo>
                  <a:lnTo>
                    <a:pt x="236412" y="120752"/>
                  </a:lnTo>
                  <a:lnTo>
                    <a:pt x="240225" y="125837"/>
                  </a:lnTo>
                  <a:lnTo>
                    <a:pt x="250393" y="134734"/>
                  </a:lnTo>
                  <a:lnTo>
                    <a:pt x="252935" y="134734"/>
                  </a:lnTo>
                  <a:lnTo>
                    <a:pt x="252935" y="137276"/>
                  </a:lnTo>
                  <a:lnTo>
                    <a:pt x="255477" y="137276"/>
                  </a:lnTo>
                  <a:lnTo>
                    <a:pt x="256748" y="137276"/>
                  </a:lnTo>
                  <a:lnTo>
                    <a:pt x="259290" y="137276"/>
                  </a:lnTo>
                  <a:lnTo>
                    <a:pt x="261832" y="137276"/>
                  </a:lnTo>
                  <a:lnTo>
                    <a:pt x="264374" y="137276"/>
                  </a:lnTo>
                  <a:lnTo>
                    <a:pt x="266916" y="134734"/>
                  </a:lnTo>
                  <a:lnTo>
                    <a:pt x="269458" y="134734"/>
                  </a:lnTo>
                  <a:lnTo>
                    <a:pt x="272000" y="134734"/>
                  </a:lnTo>
                  <a:lnTo>
                    <a:pt x="272000" y="132192"/>
                  </a:lnTo>
                  <a:lnTo>
                    <a:pt x="274543" y="134734"/>
                  </a:lnTo>
                  <a:lnTo>
                    <a:pt x="275813" y="134734"/>
                  </a:lnTo>
                  <a:lnTo>
                    <a:pt x="278355" y="134734"/>
                  </a:lnTo>
                  <a:lnTo>
                    <a:pt x="280898" y="137276"/>
                  </a:lnTo>
                  <a:lnTo>
                    <a:pt x="283439" y="139818"/>
                  </a:lnTo>
                  <a:lnTo>
                    <a:pt x="285981" y="142361"/>
                  </a:lnTo>
                  <a:lnTo>
                    <a:pt x="291066" y="148716"/>
                  </a:lnTo>
                  <a:lnTo>
                    <a:pt x="293608" y="156342"/>
                  </a:lnTo>
                  <a:lnTo>
                    <a:pt x="293608" y="157614"/>
                  </a:lnTo>
                  <a:lnTo>
                    <a:pt x="294879" y="160156"/>
                  </a:lnTo>
                  <a:lnTo>
                    <a:pt x="297421" y="162698"/>
                  </a:lnTo>
                  <a:lnTo>
                    <a:pt x="299963" y="162698"/>
                  </a:lnTo>
                  <a:lnTo>
                    <a:pt x="302505" y="162698"/>
                  </a:lnTo>
                  <a:lnTo>
                    <a:pt x="310131" y="165240"/>
                  </a:lnTo>
                  <a:lnTo>
                    <a:pt x="313944" y="169053"/>
                  </a:lnTo>
                  <a:lnTo>
                    <a:pt x="321570" y="174138"/>
                  </a:lnTo>
                  <a:lnTo>
                    <a:pt x="335552" y="183035"/>
                  </a:lnTo>
                  <a:lnTo>
                    <a:pt x="338094" y="183035"/>
                  </a:lnTo>
                  <a:lnTo>
                    <a:pt x="340635" y="183035"/>
                  </a:lnTo>
                  <a:lnTo>
                    <a:pt x="348262" y="185578"/>
                  </a:lnTo>
                  <a:lnTo>
                    <a:pt x="350804" y="188119"/>
                  </a:lnTo>
                  <a:lnTo>
                    <a:pt x="352075" y="188119"/>
                  </a:lnTo>
                  <a:lnTo>
                    <a:pt x="354617" y="188119"/>
                  </a:lnTo>
                  <a:lnTo>
                    <a:pt x="357159" y="188119"/>
                  </a:lnTo>
                  <a:lnTo>
                    <a:pt x="376225" y="199559"/>
                  </a:lnTo>
                  <a:lnTo>
                    <a:pt x="378766" y="199559"/>
                  </a:lnTo>
                  <a:lnTo>
                    <a:pt x="378766" y="202101"/>
                  </a:lnTo>
                  <a:lnTo>
                    <a:pt x="381308" y="204644"/>
                  </a:lnTo>
                  <a:lnTo>
                    <a:pt x="381308" y="207185"/>
                  </a:lnTo>
                  <a:lnTo>
                    <a:pt x="383851" y="208457"/>
                  </a:lnTo>
                  <a:lnTo>
                    <a:pt x="381308" y="210999"/>
                  </a:lnTo>
                  <a:lnTo>
                    <a:pt x="381308" y="213541"/>
                  </a:lnTo>
                  <a:lnTo>
                    <a:pt x="383851" y="216083"/>
                  </a:lnTo>
                  <a:lnTo>
                    <a:pt x="383851" y="218625"/>
                  </a:lnTo>
                  <a:lnTo>
                    <a:pt x="386393" y="218625"/>
                  </a:lnTo>
                  <a:lnTo>
                    <a:pt x="386393" y="221167"/>
                  </a:lnTo>
                  <a:lnTo>
                    <a:pt x="397832" y="227523"/>
                  </a:lnTo>
                  <a:lnTo>
                    <a:pt x="400374" y="227523"/>
                  </a:lnTo>
                  <a:lnTo>
                    <a:pt x="402916" y="230065"/>
                  </a:lnTo>
                  <a:lnTo>
                    <a:pt x="405458" y="230065"/>
                  </a:lnTo>
                  <a:lnTo>
                    <a:pt x="406729" y="230065"/>
                  </a:lnTo>
                  <a:lnTo>
                    <a:pt x="406729" y="227523"/>
                  </a:lnTo>
                  <a:lnTo>
                    <a:pt x="409271" y="227523"/>
                  </a:lnTo>
                  <a:lnTo>
                    <a:pt x="411813" y="227523"/>
                  </a:lnTo>
                  <a:lnTo>
                    <a:pt x="411813" y="224981"/>
                  </a:lnTo>
                  <a:lnTo>
                    <a:pt x="414356" y="224981"/>
                  </a:lnTo>
                  <a:lnTo>
                    <a:pt x="416897" y="224981"/>
                  </a:lnTo>
                  <a:lnTo>
                    <a:pt x="419439" y="227523"/>
                  </a:lnTo>
                  <a:lnTo>
                    <a:pt x="421981" y="227523"/>
                  </a:lnTo>
                  <a:lnTo>
                    <a:pt x="421981" y="230065"/>
                  </a:lnTo>
                  <a:lnTo>
                    <a:pt x="424524" y="230065"/>
                  </a:lnTo>
                  <a:lnTo>
                    <a:pt x="424524" y="232607"/>
                  </a:lnTo>
                  <a:lnTo>
                    <a:pt x="425794" y="232607"/>
                  </a:lnTo>
                  <a:lnTo>
                    <a:pt x="425794" y="235149"/>
                  </a:lnTo>
                  <a:lnTo>
                    <a:pt x="425794" y="236421"/>
                  </a:lnTo>
                  <a:lnTo>
                    <a:pt x="428337" y="238962"/>
                  </a:lnTo>
                  <a:lnTo>
                    <a:pt x="428337" y="241504"/>
                  </a:lnTo>
                  <a:lnTo>
                    <a:pt x="430879" y="241504"/>
                  </a:lnTo>
                  <a:lnTo>
                    <a:pt x="430879" y="244047"/>
                  </a:lnTo>
                  <a:lnTo>
                    <a:pt x="441047" y="250402"/>
                  </a:lnTo>
                  <a:lnTo>
                    <a:pt x="443589" y="250402"/>
                  </a:lnTo>
                  <a:lnTo>
                    <a:pt x="443589" y="252944"/>
                  </a:lnTo>
                  <a:lnTo>
                    <a:pt x="444860" y="252944"/>
                  </a:lnTo>
                  <a:lnTo>
                    <a:pt x="449944" y="252944"/>
                  </a:lnTo>
                  <a:lnTo>
                    <a:pt x="452486" y="252944"/>
                  </a:lnTo>
                  <a:lnTo>
                    <a:pt x="455028" y="252944"/>
                  </a:lnTo>
                  <a:lnTo>
                    <a:pt x="457570" y="252944"/>
                  </a:lnTo>
                  <a:lnTo>
                    <a:pt x="460112" y="252944"/>
                  </a:lnTo>
                  <a:lnTo>
                    <a:pt x="462655" y="252944"/>
                  </a:lnTo>
                  <a:lnTo>
                    <a:pt x="463925" y="250402"/>
                  </a:lnTo>
                  <a:lnTo>
                    <a:pt x="466467" y="250402"/>
                  </a:lnTo>
                  <a:lnTo>
                    <a:pt x="469010" y="250402"/>
                  </a:lnTo>
                  <a:lnTo>
                    <a:pt x="469010" y="247860"/>
                  </a:lnTo>
                  <a:lnTo>
                    <a:pt x="471552" y="250402"/>
                  </a:lnTo>
                  <a:lnTo>
                    <a:pt x="479178" y="250402"/>
                  </a:lnTo>
                  <a:lnTo>
                    <a:pt x="481720" y="252944"/>
                  </a:lnTo>
                  <a:lnTo>
                    <a:pt x="504598" y="252944"/>
                  </a:lnTo>
                  <a:lnTo>
                    <a:pt x="507140" y="250402"/>
                  </a:lnTo>
                  <a:lnTo>
                    <a:pt x="512224" y="250402"/>
                  </a:lnTo>
                  <a:lnTo>
                    <a:pt x="514766" y="250402"/>
                  </a:lnTo>
                  <a:lnTo>
                    <a:pt x="536374" y="252944"/>
                  </a:lnTo>
                  <a:lnTo>
                    <a:pt x="545271" y="252944"/>
                  </a:lnTo>
                  <a:lnTo>
                    <a:pt x="545271" y="255487"/>
                  </a:lnTo>
                  <a:lnTo>
                    <a:pt x="557982" y="258028"/>
                  </a:lnTo>
                  <a:lnTo>
                    <a:pt x="566879" y="255487"/>
                  </a:lnTo>
                  <a:lnTo>
                    <a:pt x="585944" y="252944"/>
                  </a:lnTo>
                  <a:lnTo>
                    <a:pt x="605010" y="250402"/>
                  </a:lnTo>
                  <a:lnTo>
                    <a:pt x="605010" y="247860"/>
                  </a:lnTo>
                  <a:lnTo>
                    <a:pt x="607551" y="247860"/>
                  </a:lnTo>
                  <a:lnTo>
                    <a:pt x="610093" y="247860"/>
                  </a:lnTo>
                  <a:lnTo>
                    <a:pt x="618991" y="246589"/>
                  </a:lnTo>
                  <a:lnTo>
                    <a:pt x="632972" y="247860"/>
                  </a:lnTo>
                  <a:lnTo>
                    <a:pt x="635514" y="247860"/>
                  </a:lnTo>
                  <a:lnTo>
                    <a:pt x="638056" y="247860"/>
                  </a:lnTo>
                  <a:lnTo>
                    <a:pt x="654579" y="250402"/>
                  </a:lnTo>
                  <a:lnTo>
                    <a:pt x="659664" y="252944"/>
                  </a:lnTo>
                  <a:lnTo>
                    <a:pt x="669832" y="258028"/>
                  </a:lnTo>
                  <a:lnTo>
                    <a:pt x="683813" y="260570"/>
                  </a:lnTo>
                  <a:lnTo>
                    <a:pt x="697795" y="260570"/>
                  </a:lnTo>
                  <a:lnTo>
                    <a:pt x="721944" y="260570"/>
                  </a:lnTo>
                  <a:lnTo>
                    <a:pt x="724486" y="260570"/>
                  </a:lnTo>
                  <a:lnTo>
                    <a:pt x="724486" y="258028"/>
                  </a:lnTo>
                  <a:lnTo>
                    <a:pt x="735926" y="252944"/>
                  </a:lnTo>
                  <a:lnTo>
                    <a:pt x="738468" y="252944"/>
                  </a:lnTo>
                  <a:lnTo>
                    <a:pt x="738468" y="250402"/>
                  </a:lnTo>
                  <a:lnTo>
                    <a:pt x="741009" y="250402"/>
                  </a:lnTo>
                  <a:lnTo>
                    <a:pt x="741009" y="247860"/>
                  </a:lnTo>
                  <a:lnTo>
                    <a:pt x="741009" y="246589"/>
                  </a:lnTo>
                  <a:lnTo>
                    <a:pt x="743551" y="244047"/>
                  </a:lnTo>
                  <a:lnTo>
                    <a:pt x="743551" y="241504"/>
                  </a:lnTo>
                  <a:lnTo>
                    <a:pt x="741009" y="241504"/>
                  </a:lnTo>
                  <a:lnTo>
                    <a:pt x="741009" y="238962"/>
                  </a:lnTo>
                  <a:lnTo>
                    <a:pt x="741009" y="236421"/>
                  </a:lnTo>
                  <a:lnTo>
                    <a:pt x="738468" y="236421"/>
                  </a:lnTo>
                  <a:lnTo>
                    <a:pt x="738468" y="235149"/>
                  </a:lnTo>
                  <a:lnTo>
                    <a:pt x="735926" y="235149"/>
                  </a:lnTo>
                  <a:lnTo>
                    <a:pt x="733383" y="232607"/>
                  </a:lnTo>
                  <a:lnTo>
                    <a:pt x="730841" y="232607"/>
                  </a:lnTo>
                  <a:lnTo>
                    <a:pt x="727028" y="230065"/>
                  </a:lnTo>
                  <a:lnTo>
                    <a:pt x="724486" y="230065"/>
                  </a:lnTo>
                  <a:lnTo>
                    <a:pt x="721944" y="227523"/>
                  </a:lnTo>
                  <a:lnTo>
                    <a:pt x="721944" y="224981"/>
                  </a:lnTo>
                  <a:lnTo>
                    <a:pt x="719402" y="222438"/>
                  </a:lnTo>
                  <a:lnTo>
                    <a:pt x="719402" y="221167"/>
                  </a:lnTo>
                  <a:lnTo>
                    <a:pt x="719402" y="218625"/>
                  </a:lnTo>
                  <a:lnTo>
                    <a:pt x="721944" y="218625"/>
                  </a:lnTo>
                  <a:lnTo>
                    <a:pt x="721944" y="216083"/>
                  </a:lnTo>
                  <a:lnTo>
                    <a:pt x="721944" y="213541"/>
                  </a:lnTo>
                  <a:lnTo>
                    <a:pt x="728299" y="204644"/>
                  </a:lnTo>
                  <a:lnTo>
                    <a:pt x="730841" y="202101"/>
                  </a:lnTo>
                  <a:lnTo>
                    <a:pt x="733383" y="199559"/>
                  </a:lnTo>
                  <a:lnTo>
                    <a:pt x="735926" y="199559"/>
                  </a:lnTo>
                  <a:lnTo>
                    <a:pt x="735926" y="197017"/>
                  </a:lnTo>
                  <a:lnTo>
                    <a:pt x="738468" y="197017"/>
                  </a:lnTo>
                  <a:close/>
                </a:path>
              </a:pathLst>
            </a:custGeom>
            <a:solidFill>
              <a:srgbClr val="65C8D0"/>
            </a:solidFill>
            <a:ln w="3649"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96F44EE-0DC4-43C4-A094-A521D1261249}"/>
                </a:ext>
              </a:extLst>
            </p:cNvPr>
            <p:cNvSpPr/>
            <p:nvPr/>
          </p:nvSpPr>
          <p:spPr>
            <a:xfrm>
              <a:off x="8928971" y="8867488"/>
              <a:ext cx="388934" cy="277094"/>
            </a:xfrm>
            <a:custGeom>
              <a:avLst/>
              <a:gdLst>
                <a:gd name="connsiteX0" fmla="*/ 144898 w 388934"/>
                <a:gd name="connsiteY0" fmla="*/ 92788 h 277094"/>
                <a:gd name="connsiteX1" fmla="*/ 152523 w 388934"/>
                <a:gd name="connsiteY1" fmla="*/ 104228 h 277094"/>
                <a:gd name="connsiteX2" fmla="*/ 152523 w 388934"/>
                <a:gd name="connsiteY2" fmla="*/ 106771 h 277094"/>
                <a:gd name="connsiteX3" fmla="*/ 155066 w 388934"/>
                <a:gd name="connsiteY3" fmla="*/ 106771 h 277094"/>
                <a:gd name="connsiteX4" fmla="*/ 155066 w 388934"/>
                <a:gd name="connsiteY4" fmla="*/ 108041 h 277094"/>
                <a:gd name="connsiteX5" fmla="*/ 157608 w 388934"/>
                <a:gd name="connsiteY5" fmla="*/ 108041 h 277094"/>
                <a:gd name="connsiteX6" fmla="*/ 157608 w 388934"/>
                <a:gd name="connsiteY6" fmla="*/ 110584 h 277094"/>
                <a:gd name="connsiteX7" fmla="*/ 157608 w 388934"/>
                <a:gd name="connsiteY7" fmla="*/ 113126 h 277094"/>
                <a:gd name="connsiteX8" fmla="*/ 160149 w 388934"/>
                <a:gd name="connsiteY8" fmla="*/ 113126 h 277094"/>
                <a:gd name="connsiteX9" fmla="*/ 160149 w 388934"/>
                <a:gd name="connsiteY9" fmla="*/ 115668 h 277094"/>
                <a:gd name="connsiteX10" fmla="*/ 190654 w 388934"/>
                <a:gd name="connsiteY10" fmla="*/ 155071 h 277094"/>
                <a:gd name="connsiteX11" fmla="*/ 190654 w 388934"/>
                <a:gd name="connsiteY11" fmla="*/ 157614 h 277094"/>
                <a:gd name="connsiteX12" fmla="*/ 193196 w 388934"/>
                <a:gd name="connsiteY12" fmla="*/ 157614 h 277094"/>
                <a:gd name="connsiteX13" fmla="*/ 195739 w 388934"/>
                <a:gd name="connsiteY13" fmla="*/ 158884 h 277094"/>
                <a:gd name="connsiteX14" fmla="*/ 198280 w 388934"/>
                <a:gd name="connsiteY14" fmla="*/ 158884 h 277094"/>
                <a:gd name="connsiteX15" fmla="*/ 198280 w 388934"/>
                <a:gd name="connsiteY15" fmla="*/ 157614 h 277094"/>
                <a:gd name="connsiteX16" fmla="*/ 200822 w 388934"/>
                <a:gd name="connsiteY16" fmla="*/ 157614 h 277094"/>
                <a:gd name="connsiteX17" fmla="*/ 200822 w 388934"/>
                <a:gd name="connsiteY17" fmla="*/ 155071 h 277094"/>
                <a:gd name="connsiteX18" fmla="*/ 202094 w 388934"/>
                <a:gd name="connsiteY18" fmla="*/ 152529 h 277094"/>
                <a:gd name="connsiteX19" fmla="*/ 202094 w 388934"/>
                <a:gd name="connsiteY19" fmla="*/ 149987 h 277094"/>
                <a:gd name="connsiteX20" fmla="*/ 202094 w 388934"/>
                <a:gd name="connsiteY20" fmla="*/ 147445 h 277094"/>
                <a:gd name="connsiteX21" fmla="*/ 202094 w 388934"/>
                <a:gd name="connsiteY21" fmla="*/ 146174 h 277094"/>
                <a:gd name="connsiteX22" fmla="*/ 202094 w 388934"/>
                <a:gd name="connsiteY22" fmla="*/ 143631 h 277094"/>
                <a:gd name="connsiteX23" fmla="*/ 200822 w 388934"/>
                <a:gd name="connsiteY23" fmla="*/ 141090 h 277094"/>
                <a:gd name="connsiteX24" fmla="*/ 200822 w 388934"/>
                <a:gd name="connsiteY24" fmla="*/ 138548 h 277094"/>
                <a:gd name="connsiteX25" fmla="*/ 200822 w 388934"/>
                <a:gd name="connsiteY25" fmla="*/ 136005 h 277094"/>
                <a:gd name="connsiteX26" fmla="*/ 198280 w 388934"/>
                <a:gd name="connsiteY26" fmla="*/ 133463 h 277094"/>
                <a:gd name="connsiteX27" fmla="*/ 198280 w 388934"/>
                <a:gd name="connsiteY27" fmla="*/ 132192 h 277094"/>
                <a:gd name="connsiteX28" fmla="*/ 198280 w 388934"/>
                <a:gd name="connsiteY28" fmla="*/ 129650 h 277094"/>
                <a:gd name="connsiteX29" fmla="*/ 195739 w 388934"/>
                <a:gd name="connsiteY29" fmla="*/ 127108 h 277094"/>
                <a:gd name="connsiteX30" fmla="*/ 195739 w 388934"/>
                <a:gd name="connsiteY30" fmla="*/ 124565 h 277094"/>
                <a:gd name="connsiteX31" fmla="*/ 195739 w 388934"/>
                <a:gd name="connsiteY31" fmla="*/ 122024 h 277094"/>
                <a:gd name="connsiteX32" fmla="*/ 193196 w 388934"/>
                <a:gd name="connsiteY32" fmla="*/ 122024 h 277094"/>
                <a:gd name="connsiteX33" fmla="*/ 193196 w 388934"/>
                <a:gd name="connsiteY33" fmla="*/ 119481 h 277094"/>
                <a:gd name="connsiteX34" fmla="*/ 193196 w 388934"/>
                <a:gd name="connsiteY34" fmla="*/ 118210 h 277094"/>
                <a:gd name="connsiteX35" fmla="*/ 190654 w 388934"/>
                <a:gd name="connsiteY35" fmla="*/ 118210 h 277094"/>
                <a:gd name="connsiteX36" fmla="*/ 190654 w 388934"/>
                <a:gd name="connsiteY36" fmla="*/ 115668 h 277094"/>
                <a:gd name="connsiteX37" fmla="*/ 190654 w 388934"/>
                <a:gd name="connsiteY37" fmla="*/ 113126 h 277094"/>
                <a:gd name="connsiteX38" fmla="*/ 188112 w 388934"/>
                <a:gd name="connsiteY38" fmla="*/ 110584 h 277094"/>
                <a:gd name="connsiteX39" fmla="*/ 188112 w 388934"/>
                <a:gd name="connsiteY39" fmla="*/ 108041 h 277094"/>
                <a:gd name="connsiteX40" fmla="*/ 188112 w 388934"/>
                <a:gd name="connsiteY40" fmla="*/ 106771 h 277094"/>
                <a:gd name="connsiteX41" fmla="*/ 185570 w 388934"/>
                <a:gd name="connsiteY41" fmla="*/ 106771 h 277094"/>
                <a:gd name="connsiteX42" fmla="*/ 185570 w 388934"/>
                <a:gd name="connsiteY42" fmla="*/ 104228 h 277094"/>
                <a:gd name="connsiteX43" fmla="*/ 183028 w 388934"/>
                <a:gd name="connsiteY43" fmla="*/ 101686 h 277094"/>
                <a:gd name="connsiteX44" fmla="*/ 176673 w 388934"/>
                <a:gd name="connsiteY44" fmla="*/ 87705 h 277094"/>
                <a:gd name="connsiteX45" fmla="*/ 176673 w 388934"/>
                <a:gd name="connsiteY45" fmla="*/ 85162 h 277094"/>
                <a:gd name="connsiteX46" fmla="*/ 174131 w 388934"/>
                <a:gd name="connsiteY46" fmla="*/ 85162 h 277094"/>
                <a:gd name="connsiteX47" fmla="*/ 174131 w 388934"/>
                <a:gd name="connsiteY47" fmla="*/ 82620 h 277094"/>
                <a:gd name="connsiteX48" fmla="*/ 174131 w 388934"/>
                <a:gd name="connsiteY48" fmla="*/ 80078 h 277094"/>
                <a:gd name="connsiteX49" fmla="*/ 171589 w 388934"/>
                <a:gd name="connsiteY49" fmla="*/ 80078 h 277094"/>
                <a:gd name="connsiteX50" fmla="*/ 171589 w 388934"/>
                <a:gd name="connsiteY50" fmla="*/ 78807 h 277094"/>
                <a:gd name="connsiteX51" fmla="*/ 169047 w 388934"/>
                <a:gd name="connsiteY51" fmla="*/ 76265 h 277094"/>
                <a:gd name="connsiteX52" fmla="*/ 169047 w 388934"/>
                <a:gd name="connsiteY52" fmla="*/ 73722 h 277094"/>
                <a:gd name="connsiteX53" fmla="*/ 166504 w 388934"/>
                <a:gd name="connsiteY53" fmla="*/ 71181 h 277094"/>
                <a:gd name="connsiteX54" fmla="*/ 166504 w 388934"/>
                <a:gd name="connsiteY54" fmla="*/ 68638 h 277094"/>
                <a:gd name="connsiteX55" fmla="*/ 163963 w 388934"/>
                <a:gd name="connsiteY55" fmla="*/ 67367 h 277094"/>
                <a:gd name="connsiteX56" fmla="*/ 163963 w 388934"/>
                <a:gd name="connsiteY56" fmla="*/ 64825 h 277094"/>
                <a:gd name="connsiteX57" fmla="*/ 163963 w 388934"/>
                <a:gd name="connsiteY57" fmla="*/ 62283 h 277094"/>
                <a:gd name="connsiteX58" fmla="*/ 163963 w 388934"/>
                <a:gd name="connsiteY58" fmla="*/ 59741 h 277094"/>
                <a:gd name="connsiteX59" fmla="*/ 162691 w 388934"/>
                <a:gd name="connsiteY59" fmla="*/ 48301 h 277094"/>
                <a:gd name="connsiteX60" fmla="*/ 162691 w 388934"/>
                <a:gd name="connsiteY60" fmla="*/ 45759 h 277094"/>
                <a:gd name="connsiteX61" fmla="*/ 162691 w 388934"/>
                <a:gd name="connsiteY61" fmla="*/ 43217 h 277094"/>
                <a:gd name="connsiteX62" fmla="*/ 162691 w 388934"/>
                <a:gd name="connsiteY62" fmla="*/ 40675 h 277094"/>
                <a:gd name="connsiteX63" fmla="*/ 163963 w 388934"/>
                <a:gd name="connsiteY63" fmla="*/ 40675 h 277094"/>
                <a:gd name="connsiteX64" fmla="*/ 163963 w 388934"/>
                <a:gd name="connsiteY64" fmla="*/ 39404 h 277094"/>
                <a:gd name="connsiteX65" fmla="*/ 166504 w 388934"/>
                <a:gd name="connsiteY65" fmla="*/ 39404 h 277094"/>
                <a:gd name="connsiteX66" fmla="*/ 169047 w 388934"/>
                <a:gd name="connsiteY66" fmla="*/ 39404 h 277094"/>
                <a:gd name="connsiteX67" fmla="*/ 171589 w 388934"/>
                <a:gd name="connsiteY67" fmla="*/ 39404 h 277094"/>
                <a:gd name="connsiteX68" fmla="*/ 174131 w 388934"/>
                <a:gd name="connsiteY68" fmla="*/ 39404 h 277094"/>
                <a:gd name="connsiteX69" fmla="*/ 174131 w 388934"/>
                <a:gd name="connsiteY69" fmla="*/ 40675 h 277094"/>
                <a:gd name="connsiteX70" fmla="*/ 176673 w 388934"/>
                <a:gd name="connsiteY70" fmla="*/ 40675 h 277094"/>
                <a:gd name="connsiteX71" fmla="*/ 185570 w 388934"/>
                <a:gd name="connsiteY71" fmla="*/ 45759 h 277094"/>
                <a:gd name="connsiteX72" fmla="*/ 188112 w 388934"/>
                <a:gd name="connsiteY72" fmla="*/ 45759 h 277094"/>
                <a:gd name="connsiteX73" fmla="*/ 188112 w 388934"/>
                <a:gd name="connsiteY73" fmla="*/ 48301 h 277094"/>
                <a:gd name="connsiteX74" fmla="*/ 190654 w 388934"/>
                <a:gd name="connsiteY74" fmla="*/ 48301 h 277094"/>
                <a:gd name="connsiteX75" fmla="*/ 190654 w 388934"/>
                <a:gd name="connsiteY75" fmla="*/ 50843 h 277094"/>
                <a:gd name="connsiteX76" fmla="*/ 193196 w 388934"/>
                <a:gd name="connsiteY76" fmla="*/ 50843 h 277094"/>
                <a:gd name="connsiteX77" fmla="*/ 193196 w 388934"/>
                <a:gd name="connsiteY77" fmla="*/ 53385 h 277094"/>
                <a:gd name="connsiteX78" fmla="*/ 195739 w 388934"/>
                <a:gd name="connsiteY78" fmla="*/ 53385 h 277094"/>
                <a:gd name="connsiteX79" fmla="*/ 195739 w 388934"/>
                <a:gd name="connsiteY79" fmla="*/ 54656 h 277094"/>
                <a:gd name="connsiteX80" fmla="*/ 198280 w 388934"/>
                <a:gd name="connsiteY80" fmla="*/ 54656 h 277094"/>
                <a:gd name="connsiteX81" fmla="*/ 198280 w 388934"/>
                <a:gd name="connsiteY81" fmla="*/ 57198 h 277094"/>
                <a:gd name="connsiteX82" fmla="*/ 200822 w 388934"/>
                <a:gd name="connsiteY82" fmla="*/ 57198 h 277094"/>
                <a:gd name="connsiteX83" fmla="*/ 200822 w 388934"/>
                <a:gd name="connsiteY83" fmla="*/ 59741 h 277094"/>
                <a:gd name="connsiteX84" fmla="*/ 202094 w 388934"/>
                <a:gd name="connsiteY84" fmla="*/ 62283 h 277094"/>
                <a:gd name="connsiteX85" fmla="*/ 202094 w 388934"/>
                <a:gd name="connsiteY85" fmla="*/ 64825 h 277094"/>
                <a:gd name="connsiteX86" fmla="*/ 204635 w 388934"/>
                <a:gd name="connsiteY86" fmla="*/ 64825 h 277094"/>
                <a:gd name="connsiteX87" fmla="*/ 204635 w 388934"/>
                <a:gd name="connsiteY87" fmla="*/ 67367 h 277094"/>
                <a:gd name="connsiteX88" fmla="*/ 207177 w 388934"/>
                <a:gd name="connsiteY88" fmla="*/ 68638 h 277094"/>
                <a:gd name="connsiteX89" fmla="*/ 207177 w 388934"/>
                <a:gd name="connsiteY89" fmla="*/ 71181 h 277094"/>
                <a:gd name="connsiteX90" fmla="*/ 209720 w 388934"/>
                <a:gd name="connsiteY90" fmla="*/ 71181 h 277094"/>
                <a:gd name="connsiteX91" fmla="*/ 209720 w 388934"/>
                <a:gd name="connsiteY91" fmla="*/ 73722 h 277094"/>
                <a:gd name="connsiteX92" fmla="*/ 209720 w 388934"/>
                <a:gd name="connsiteY92" fmla="*/ 76265 h 277094"/>
                <a:gd name="connsiteX93" fmla="*/ 212262 w 388934"/>
                <a:gd name="connsiteY93" fmla="*/ 76265 h 277094"/>
                <a:gd name="connsiteX94" fmla="*/ 212262 w 388934"/>
                <a:gd name="connsiteY94" fmla="*/ 78807 h 277094"/>
                <a:gd name="connsiteX95" fmla="*/ 212262 w 388934"/>
                <a:gd name="connsiteY95" fmla="*/ 80078 h 277094"/>
                <a:gd name="connsiteX96" fmla="*/ 214804 w 388934"/>
                <a:gd name="connsiteY96" fmla="*/ 80078 h 277094"/>
                <a:gd name="connsiteX97" fmla="*/ 214804 w 388934"/>
                <a:gd name="connsiteY97" fmla="*/ 82620 h 277094"/>
                <a:gd name="connsiteX98" fmla="*/ 214804 w 388934"/>
                <a:gd name="connsiteY98" fmla="*/ 85162 h 277094"/>
                <a:gd name="connsiteX99" fmla="*/ 214804 w 388934"/>
                <a:gd name="connsiteY99" fmla="*/ 87705 h 277094"/>
                <a:gd name="connsiteX100" fmla="*/ 217345 w 388934"/>
                <a:gd name="connsiteY100" fmla="*/ 87705 h 277094"/>
                <a:gd name="connsiteX101" fmla="*/ 217345 w 388934"/>
                <a:gd name="connsiteY101" fmla="*/ 90247 h 277094"/>
                <a:gd name="connsiteX102" fmla="*/ 217345 w 388934"/>
                <a:gd name="connsiteY102" fmla="*/ 92788 h 277094"/>
                <a:gd name="connsiteX103" fmla="*/ 217345 w 388934"/>
                <a:gd name="connsiteY103" fmla="*/ 94060 h 277094"/>
                <a:gd name="connsiteX104" fmla="*/ 219888 w 388934"/>
                <a:gd name="connsiteY104" fmla="*/ 96602 h 277094"/>
                <a:gd name="connsiteX105" fmla="*/ 219888 w 388934"/>
                <a:gd name="connsiteY105" fmla="*/ 99144 h 277094"/>
                <a:gd name="connsiteX106" fmla="*/ 219888 w 388934"/>
                <a:gd name="connsiteY106" fmla="*/ 101686 h 277094"/>
                <a:gd name="connsiteX107" fmla="*/ 221159 w 388934"/>
                <a:gd name="connsiteY107" fmla="*/ 106771 h 277094"/>
                <a:gd name="connsiteX108" fmla="*/ 221159 w 388934"/>
                <a:gd name="connsiteY108" fmla="*/ 108041 h 277094"/>
                <a:gd name="connsiteX109" fmla="*/ 223701 w 388934"/>
                <a:gd name="connsiteY109" fmla="*/ 110584 h 277094"/>
                <a:gd name="connsiteX110" fmla="*/ 223701 w 388934"/>
                <a:gd name="connsiteY110" fmla="*/ 113126 h 277094"/>
                <a:gd name="connsiteX111" fmla="*/ 223701 w 388934"/>
                <a:gd name="connsiteY111" fmla="*/ 115668 h 277094"/>
                <a:gd name="connsiteX112" fmla="*/ 226243 w 388934"/>
                <a:gd name="connsiteY112" fmla="*/ 115668 h 277094"/>
                <a:gd name="connsiteX113" fmla="*/ 226243 w 388934"/>
                <a:gd name="connsiteY113" fmla="*/ 118210 h 277094"/>
                <a:gd name="connsiteX114" fmla="*/ 228785 w 388934"/>
                <a:gd name="connsiteY114" fmla="*/ 119481 h 277094"/>
                <a:gd name="connsiteX115" fmla="*/ 231327 w 388934"/>
                <a:gd name="connsiteY115" fmla="*/ 119481 h 277094"/>
                <a:gd name="connsiteX116" fmla="*/ 233869 w 388934"/>
                <a:gd name="connsiteY116" fmla="*/ 118210 h 277094"/>
                <a:gd name="connsiteX117" fmla="*/ 236411 w 388934"/>
                <a:gd name="connsiteY117" fmla="*/ 118210 h 277094"/>
                <a:gd name="connsiteX118" fmla="*/ 236411 w 388934"/>
                <a:gd name="connsiteY118" fmla="*/ 115668 h 277094"/>
                <a:gd name="connsiteX119" fmla="*/ 238953 w 388934"/>
                <a:gd name="connsiteY119" fmla="*/ 113126 h 277094"/>
                <a:gd name="connsiteX120" fmla="*/ 238953 w 388934"/>
                <a:gd name="connsiteY120" fmla="*/ 110584 h 277094"/>
                <a:gd name="connsiteX121" fmla="*/ 238953 w 388934"/>
                <a:gd name="connsiteY121" fmla="*/ 108041 h 277094"/>
                <a:gd name="connsiteX122" fmla="*/ 238953 w 388934"/>
                <a:gd name="connsiteY122" fmla="*/ 106771 h 277094"/>
                <a:gd name="connsiteX123" fmla="*/ 238953 w 388934"/>
                <a:gd name="connsiteY123" fmla="*/ 104228 h 277094"/>
                <a:gd name="connsiteX124" fmla="*/ 238953 w 388934"/>
                <a:gd name="connsiteY124" fmla="*/ 101686 h 277094"/>
                <a:gd name="connsiteX125" fmla="*/ 238953 w 388934"/>
                <a:gd name="connsiteY125" fmla="*/ 99144 h 277094"/>
                <a:gd name="connsiteX126" fmla="*/ 238953 w 388934"/>
                <a:gd name="connsiteY126" fmla="*/ 96602 h 277094"/>
                <a:gd name="connsiteX127" fmla="*/ 238953 w 388934"/>
                <a:gd name="connsiteY127" fmla="*/ 94060 h 277094"/>
                <a:gd name="connsiteX128" fmla="*/ 236411 w 388934"/>
                <a:gd name="connsiteY128" fmla="*/ 94060 h 277094"/>
                <a:gd name="connsiteX129" fmla="*/ 236411 w 388934"/>
                <a:gd name="connsiteY129" fmla="*/ 92788 h 277094"/>
                <a:gd name="connsiteX130" fmla="*/ 236411 w 388934"/>
                <a:gd name="connsiteY130" fmla="*/ 90247 h 277094"/>
                <a:gd name="connsiteX131" fmla="*/ 236411 w 388934"/>
                <a:gd name="connsiteY131" fmla="*/ 87705 h 277094"/>
                <a:gd name="connsiteX132" fmla="*/ 236411 w 388934"/>
                <a:gd name="connsiteY132" fmla="*/ 85162 h 277094"/>
                <a:gd name="connsiteX133" fmla="*/ 236411 w 388934"/>
                <a:gd name="connsiteY133" fmla="*/ 82620 h 277094"/>
                <a:gd name="connsiteX134" fmla="*/ 238953 w 388934"/>
                <a:gd name="connsiteY134" fmla="*/ 80078 h 277094"/>
                <a:gd name="connsiteX135" fmla="*/ 238953 w 388934"/>
                <a:gd name="connsiteY135" fmla="*/ 78807 h 277094"/>
                <a:gd name="connsiteX136" fmla="*/ 240225 w 388934"/>
                <a:gd name="connsiteY136" fmla="*/ 78807 h 277094"/>
                <a:gd name="connsiteX137" fmla="*/ 240225 w 388934"/>
                <a:gd name="connsiteY137" fmla="*/ 76265 h 277094"/>
                <a:gd name="connsiteX138" fmla="*/ 242766 w 388934"/>
                <a:gd name="connsiteY138" fmla="*/ 76265 h 277094"/>
                <a:gd name="connsiteX139" fmla="*/ 242766 w 388934"/>
                <a:gd name="connsiteY139" fmla="*/ 73722 h 277094"/>
                <a:gd name="connsiteX140" fmla="*/ 245308 w 388934"/>
                <a:gd name="connsiteY140" fmla="*/ 73722 h 277094"/>
                <a:gd name="connsiteX141" fmla="*/ 247850 w 388934"/>
                <a:gd name="connsiteY141" fmla="*/ 73722 h 277094"/>
                <a:gd name="connsiteX142" fmla="*/ 250393 w 388934"/>
                <a:gd name="connsiteY142" fmla="*/ 73722 h 277094"/>
                <a:gd name="connsiteX143" fmla="*/ 252935 w 388934"/>
                <a:gd name="connsiteY143" fmla="*/ 73722 h 277094"/>
                <a:gd name="connsiteX144" fmla="*/ 255476 w 388934"/>
                <a:gd name="connsiteY144" fmla="*/ 73722 h 277094"/>
                <a:gd name="connsiteX145" fmla="*/ 258019 w 388934"/>
                <a:gd name="connsiteY145" fmla="*/ 73722 h 277094"/>
                <a:gd name="connsiteX146" fmla="*/ 258019 w 388934"/>
                <a:gd name="connsiteY146" fmla="*/ 76265 h 277094"/>
                <a:gd name="connsiteX147" fmla="*/ 259290 w 388934"/>
                <a:gd name="connsiteY147" fmla="*/ 76265 h 277094"/>
                <a:gd name="connsiteX148" fmla="*/ 261831 w 388934"/>
                <a:gd name="connsiteY148" fmla="*/ 76265 h 277094"/>
                <a:gd name="connsiteX149" fmla="*/ 261831 w 388934"/>
                <a:gd name="connsiteY149" fmla="*/ 78807 h 277094"/>
                <a:gd name="connsiteX150" fmla="*/ 264374 w 388934"/>
                <a:gd name="connsiteY150" fmla="*/ 78807 h 277094"/>
                <a:gd name="connsiteX151" fmla="*/ 264374 w 388934"/>
                <a:gd name="connsiteY151" fmla="*/ 80078 h 277094"/>
                <a:gd name="connsiteX152" fmla="*/ 266916 w 388934"/>
                <a:gd name="connsiteY152" fmla="*/ 82620 h 277094"/>
                <a:gd name="connsiteX153" fmla="*/ 274542 w 388934"/>
                <a:gd name="connsiteY153" fmla="*/ 101686 h 277094"/>
                <a:gd name="connsiteX154" fmla="*/ 285981 w 388934"/>
                <a:gd name="connsiteY154" fmla="*/ 101686 h 277094"/>
                <a:gd name="connsiteX155" fmla="*/ 288524 w 388934"/>
                <a:gd name="connsiteY155" fmla="*/ 99144 h 277094"/>
                <a:gd name="connsiteX156" fmla="*/ 291066 w 388934"/>
                <a:gd name="connsiteY156" fmla="*/ 99144 h 277094"/>
                <a:gd name="connsiteX157" fmla="*/ 293607 w 388934"/>
                <a:gd name="connsiteY157" fmla="*/ 96602 h 277094"/>
                <a:gd name="connsiteX158" fmla="*/ 296149 w 388934"/>
                <a:gd name="connsiteY158" fmla="*/ 94060 h 277094"/>
                <a:gd name="connsiteX159" fmla="*/ 296149 w 388934"/>
                <a:gd name="connsiteY159" fmla="*/ 92788 h 277094"/>
                <a:gd name="connsiteX160" fmla="*/ 297421 w 388934"/>
                <a:gd name="connsiteY160" fmla="*/ 90247 h 277094"/>
                <a:gd name="connsiteX161" fmla="*/ 297421 w 388934"/>
                <a:gd name="connsiteY161" fmla="*/ 87705 h 277094"/>
                <a:gd name="connsiteX162" fmla="*/ 297421 w 388934"/>
                <a:gd name="connsiteY162" fmla="*/ 85162 h 277094"/>
                <a:gd name="connsiteX163" fmla="*/ 297421 w 388934"/>
                <a:gd name="connsiteY163" fmla="*/ 82620 h 277094"/>
                <a:gd name="connsiteX164" fmla="*/ 297421 w 388934"/>
                <a:gd name="connsiteY164" fmla="*/ 80078 h 277094"/>
                <a:gd name="connsiteX165" fmla="*/ 296149 w 388934"/>
                <a:gd name="connsiteY165" fmla="*/ 80078 h 277094"/>
                <a:gd name="connsiteX166" fmla="*/ 296149 w 388934"/>
                <a:gd name="connsiteY166" fmla="*/ 78807 h 277094"/>
                <a:gd name="connsiteX167" fmla="*/ 293607 w 388934"/>
                <a:gd name="connsiteY167" fmla="*/ 76265 h 277094"/>
                <a:gd name="connsiteX168" fmla="*/ 291066 w 388934"/>
                <a:gd name="connsiteY168" fmla="*/ 76265 h 277094"/>
                <a:gd name="connsiteX169" fmla="*/ 272000 w 388934"/>
                <a:gd name="connsiteY169" fmla="*/ 48301 h 277094"/>
                <a:gd name="connsiteX170" fmla="*/ 272000 w 388934"/>
                <a:gd name="connsiteY170" fmla="*/ 45759 h 277094"/>
                <a:gd name="connsiteX171" fmla="*/ 274542 w 388934"/>
                <a:gd name="connsiteY171" fmla="*/ 45759 h 277094"/>
                <a:gd name="connsiteX172" fmla="*/ 283439 w 388934"/>
                <a:gd name="connsiteY172" fmla="*/ 40675 h 277094"/>
                <a:gd name="connsiteX173" fmla="*/ 285981 w 388934"/>
                <a:gd name="connsiteY173" fmla="*/ 39404 h 277094"/>
                <a:gd name="connsiteX174" fmla="*/ 288524 w 388934"/>
                <a:gd name="connsiteY174" fmla="*/ 39404 h 277094"/>
                <a:gd name="connsiteX175" fmla="*/ 291066 w 388934"/>
                <a:gd name="connsiteY175" fmla="*/ 39404 h 277094"/>
                <a:gd name="connsiteX176" fmla="*/ 297421 w 388934"/>
                <a:gd name="connsiteY176" fmla="*/ 40675 h 277094"/>
                <a:gd name="connsiteX177" fmla="*/ 299962 w 388934"/>
                <a:gd name="connsiteY177" fmla="*/ 40675 h 277094"/>
                <a:gd name="connsiteX178" fmla="*/ 299962 w 388934"/>
                <a:gd name="connsiteY178" fmla="*/ 43217 h 277094"/>
                <a:gd name="connsiteX179" fmla="*/ 307589 w 388934"/>
                <a:gd name="connsiteY179" fmla="*/ 48301 h 277094"/>
                <a:gd name="connsiteX180" fmla="*/ 310131 w 388934"/>
                <a:gd name="connsiteY180" fmla="*/ 48301 h 277094"/>
                <a:gd name="connsiteX181" fmla="*/ 310131 w 388934"/>
                <a:gd name="connsiteY181" fmla="*/ 50843 h 277094"/>
                <a:gd name="connsiteX182" fmla="*/ 312673 w 388934"/>
                <a:gd name="connsiteY182" fmla="*/ 50843 h 277094"/>
                <a:gd name="connsiteX183" fmla="*/ 312673 w 388934"/>
                <a:gd name="connsiteY183" fmla="*/ 53385 h 277094"/>
                <a:gd name="connsiteX184" fmla="*/ 315215 w 388934"/>
                <a:gd name="connsiteY184" fmla="*/ 54656 h 277094"/>
                <a:gd name="connsiteX185" fmla="*/ 315215 w 388934"/>
                <a:gd name="connsiteY185" fmla="*/ 57198 h 277094"/>
                <a:gd name="connsiteX186" fmla="*/ 315215 w 388934"/>
                <a:gd name="connsiteY186" fmla="*/ 59741 h 277094"/>
                <a:gd name="connsiteX187" fmla="*/ 316486 w 388934"/>
                <a:gd name="connsiteY187" fmla="*/ 59741 h 277094"/>
                <a:gd name="connsiteX188" fmla="*/ 316486 w 388934"/>
                <a:gd name="connsiteY188" fmla="*/ 62283 h 277094"/>
                <a:gd name="connsiteX189" fmla="*/ 319028 w 388934"/>
                <a:gd name="connsiteY189" fmla="*/ 62283 h 277094"/>
                <a:gd name="connsiteX190" fmla="*/ 319028 w 388934"/>
                <a:gd name="connsiteY190" fmla="*/ 64825 h 277094"/>
                <a:gd name="connsiteX191" fmla="*/ 321570 w 388934"/>
                <a:gd name="connsiteY191" fmla="*/ 64825 h 277094"/>
                <a:gd name="connsiteX192" fmla="*/ 324112 w 388934"/>
                <a:gd name="connsiteY192" fmla="*/ 64825 h 277094"/>
                <a:gd name="connsiteX193" fmla="*/ 326654 w 388934"/>
                <a:gd name="connsiteY193" fmla="*/ 64825 h 277094"/>
                <a:gd name="connsiteX194" fmla="*/ 329197 w 388934"/>
                <a:gd name="connsiteY194" fmla="*/ 64825 h 277094"/>
                <a:gd name="connsiteX195" fmla="*/ 331738 w 388934"/>
                <a:gd name="connsiteY195" fmla="*/ 62283 h 277094"/>
                <a:gd name="connsiteX196" fmla="*/ 333010 w 388934"/>
                <a:gd name="connsiteY196" fmla="*/ 62283 h 277094"/>
                <a:gd name="connsiteX197" fmla="*/ 333010 w 388934"/>
                <a:gd name="connsiteY197" fmla="*/ 59741 h 277094"/>
                <a:gd name="connsiteX198" fmla="*/ 345720 w 388934"/>
                <a:gd name="connsiteY198" fmla="*/ 45759 h 277094"/>
                <a:gd name="connsiteX199" fmla="*/ 345720 w 388934"/>
                <a:gd name="connsiteY199" fmla="*/ 43217 h 277094"/>
                <a:gd name="connsiteX200" fmla="*/ 348262 w 388934"/>
                <a:gd name="connsiteY200" fmla="*/ 43217 h 277094"/>
                <a:gd name="connsiteX201" fmla="*/ 348262 w 388934"/>
                <a:gd name="connsiteY201" fmla="*/ 40675 h 277094"/>
                <a:gd name="connsiteX202" fmla="*/ 354617 w 388934"/>
                <a:gd name="connsiteY202" fmla="*/ 22879 h 277094"/>
                <a:gd name="connsiteX203" fmla="*/ 354617 w 388934"/>
                <a:gd name="connsiteY203" fmla="*/ 20338 h 277094"/>
                <a:gd name="connsiteX204" fmla="*/ 354617 w 388934"/>
                <a:gd name="connsiteY204" fmla="*/ 17795 h 277094"/>
                <a:gd name="connsiteX205" fmla="*/ 352075 w 388934"/>
                <a:gd name="connsiteY205" fmla="*/ 17795 h 277094"/>
                <a:gd name="connsiteX206" fmla="*/ 352075 w 388934"/>
                <a:gd name="connsiteY206" fmla="*/ 15253 h 277094"/>
                <a:gd name="connsiteX207" fmla="*/ 352075 w 388934"/>
                <a:gd name="connsiteY207" fmla="*/ 13982 h 277094"/>
                <a:gd name="connsiteX208" fmla="*/ 352075 w 388934"/>
                <a:gd name="connsiteY208" fmla="*/ 11440 h 277094"/>
                <a:gd name="connsiteX209" fmla="*/ 352075 w 388934"/>
                <a:gd name="connsiteY209" fmla="*/ 8898 h 277094"/>
                <a:gd name="connsiteX210" fmla="*/ 352075 w 388934"/>
                <a:gd name="connsiteY210" fmla="*/ 6355 h 277094"/>
                <a:gd name="connsiteX211" fmla="*/ 354617 w 388934"/>
                <a:gd name="connsiteY211" fmla="*/ 6355 h 277094"/>
                <a:gd name="connsiteX212" fmla="*/ 354617 w 388934"/>
                <a:gd name="connsiteY212" fmla="*/ 3813 h 277094"/>
                <a:gd name="connsiteX213" fmla="*/ 357159 w 388934"/>
                <a:gd name="connsiteY213" fmla="*/ 3813 h 277094"/>
                <a:gd name="connsiteX214" fmla="*/ 357159 w 388934"/>
                <a:gd name="connsiteY214" fmla="*/ 1272 h 277094"/>
                <a:gd name="connsiteX215" fmla="*/ 359701 w 388934"/>
                <a:gd name="connsiteY215" fmla="*/ 1272 h 277094"/>
                <a:gd name="connsiteX216" fmla="*/ 362243 w 388934"/>
                <a:gd name="connsiteY216" fmla="*/ 1272 h 277094"/>
                <a:gd name="connsiteX217" fmla="*/ 373683 w 388934"/>
                <a:gd name="connsiteY217" fmla="*/ 0 h 277094"/>
                <a:gd name="connsiteX218" fmla="*/ 376224 w 388934"/>
                <a:gd name="connsiteY218" fmla="*/ 0 h 277094"/>
                <a:gd name="connsiteX219" fmla="*/ 378766 w 388934"/>
                <a:gd name="connsiteY219" fmla="*/ 0 h 277094"/>
                <a:gd name="connsiteX220" fmla="*/ 381308 w 388934"/>
                <a:gd name="connsiteY220" fmla="*/ 0 h 277094"/>
                <a:gd name="connsiteX221" fmla="*/ 383851 w 388934"/>
                <a:gd name="connsiteY221" fmla="*/ 0 h 277094"/>
                <a:gd name="connsiteX222" fmla="*/ 383851 w 388934"/>
                <a:gd name="connsiteY222" fmla="*/ 1272 h 277094"/>
                <a:gd name="connsiteX223" fmla="*/ 386393 w 388934"/>
                <a:gd name="connsiteY223" fmla="*/ 1272 h 277094"/>
                <a:gd name="connsiteX224" fmla="*/ 386393 w 388934"/>
                <a:gd name="connsiteY224" fmla="*/ 3813 h 277094"/>
                <a:gd name="connsiteX225" fmla="*/ 388934 w 388934"/>
                <a:gd name="connsiteY225" fmla="*/ 3813 h 277094"/>
                <a:gd name="connsiteX226" fmla="*/ 388934 w 388934"/>
                <a:gd name="connsiteY226" fmla="*/ 6355 h 277094"/>
                <a:gd name="connsiteX227" fmla="*/ 388934 w 388934"/>
                <a:gd name="connsiteY227" fmla="*/ 8898 h 277094"/>
                <a:gd name="connsiteX228" fmla="*/ 388934 w 388934"/>
                <a:gd name="connsiteY228" fmla="*/ 11440 h 277094"/>
                <a:gd name="connsiteX229" fmla="*/ 388934 w 388934"/>
                <a:gd name="connsiteY229" fmla="*/ 13982 h 277094"/>
                <a:gd name="connsiteX230" fmla="*/ 388934 w 388934"/>
                <a:gd name="connsiteY230" fmla="*/ 15253 h 277094"/>
                <a:gd name="connsiteX231" fmla="*/ 386393 w 388934"/>
                <a:gd name="connsiteY231" fmla="*/ 17795 h 277094"/>
                <a:gd name="connsiteX232" fmla="*/ 386393 w 388934"/>
                <a:gd name="connsiteY232" fmla="*/ 20338 h 277094"/>
                <a:gd name="connsiteX233" fmla="*/ 381308 w 388934"/>
                <a:gd name="connsiteY233" fmla="*/ 27964 h 277094"/>
                <a:gd name="connsiteX234" fmla="*/ 378766 w 388934"/>
                <a:gd name="connsiteY234" fmla="*/ 29235 h 277094"/>
                <a:gd name="connsiteX235" fmla="*/ 378766 w 388934"/>
                <a:gd name="connsiteY235" fmla="*/ 31777 h 277094"/>
                <a:gd name="connsiteX236" fmla="*/ 381308 w 388934"/>
                <a:gd name="connsiteY236" fmla="*/ 43217 h 277094"/>
                <a:gd name="connsiteX237" fmla="*/ 381308 w 388934"/>
                <a:gd name="connsiteY237" fmla="*/ 45759 h 277094"/>
                <a:gd name="connsiteX238" fmla="*/ 381308 w 388934"/>
                <a:gd name="connsiteY238" fmla="*/ 48301 h 277094"/>
                <a:gd name="connsiteX239" fmla="*/ 383851 w 388934"/>
                <a:gd name="connsiteY239" fmla="*/ 50843 h 277094"/>
                <a:gd name="connsiteX240" fmla="*/ 383851 w 388934"/>
                <a:gd name="connsiteY240" fmla="*/ 53385 h 277094"/>
                <a:gd name="connsiteX241" fmla="*/ 383851 w 388934"/>
                <a:gd name="connsiteY241" fmla="*/ 54656 h 277094"/>
                <a:gd name="connsiteX242" fmla="*/ 381308 w 388934"/>
                <a:gd name="connsiteY242" fmla="*/ 57198 h 277094"/>
                <a:gd name="connsiteX243" fmla="*/ 373683 w 388934"/>
                <a:gd name="connsiteY243" fmla="*/ 76265 h 277094"/>
                <a:gd name="connsiteX244" fmla="*/ 373683 w 388934"/>
                <a:gd name="connsiteY244" fmla="*/ 78807 h 277094"/>
                <a:gd name="connsiteX245" fmla="*/ 369869 w 388934"/>
                <a:gd name="connsiteY245" fmla="*/ 82620 h 277094"/>
                <a:gd name="connsiteX246" fmla="*/ 369869 w 388934"/>
                <a:gd name="connsiteY246" fmla="*/ 85162 h 277094"/>
                <a:gd name="connsiteX247" fmla="*/ 367327 w 388934"/>
                <a:gd name="connsiteY247" fmla="*/ 85162 h 277094"/>
                <a:gd name="connsiteX248" fmla="*/ 367327 w 388934"/>
                <a:gd name="connsiteY248" fmla="*/ 87705 h 277094"/>
                <a:gd name="connsiteX249" fmla="*/ 364785 w 388934"/>
                <a:gd name="connsiteY249" fmla="*/ 87705 h 277094"/>
                <a:gd name="connsiteX250" fmla="*/ 364785 w 388934"/>
                <a:gd name="connsiteY250" fmla="*/ 90247 h 277094"/>
                <a:gd name="connsiteX251" fmla="*/ 362243 w 388934"/>
                <a:gd name="connsiteY251" fmla="*/ 90247 h 277094"/>
                <a:gd name="connsiteX252" fmla="*/ 362243 w 388934"/>
                <a:gd name="connsiteY252" fmla="*/ 92788 h 277094"/>
                <a:gd name="connsiteX253" fmla="*/ 354617 w 388934"/>
                <a:gd name="connsiteY253" fmla="*/ 101686 h 277094"/>
                <a:gd name="connsiteX254" fmla="*/ 345720 w 388934"/>
                <a:gd name="connsiteY254" fmla="*/ 119481 h 277094"/>
                <a:gd name="connsiteX255" fmla="*/ 345720 w 388934"/>
                <a:gd name="connsiteY255" fmla="*/ 122024 h 277094"/>
                <a:gd name="connsiteX256" fmla="*/ 343178 w 388934"/>
                <a:gd name="connsiteY256" fmla="*/ 122024 h 277094"/>
                <a:gd name="connsiteX257" fmla="*/ 343178 w 388934"/>
                <a:gd name="connsiteY257" fmla="*/ 124565 h 277094"/>
                <a:gd name="connsiteX258" fmla="*/ 343178 w 388934"/>
                <a:gd name="connsiteY258" fmla="*/ 127108 h 277094"/>
                <a:gd name="connsiteX259" fmla="*/ 343178 w 388934"/>
                <a:gd name="connsiteY259" fmla="*/ 129650 h 277094"/>
                <a:gd name="connsiteX260" fmla="*/ 343178 w 388934"/>
                <a:gd name="connsiteY260" fmla="*/ 132192 h 277094"/>
                <a:gd name="connsiteX261" fmla="*/ 340635 w 388934"/>
                <a:gd name="connsiteY261" fmla="*/ 136005 h 277094"/>
                <a:gd name="connsiteX262" fmla="*/ 340635 w 388934"/>
                <a:gd name="connsiteY262" fmla="*/ 138548 h 277094"/>
                <a:gd name="connsiteX263" fmla="*/ 343178 w 388934"/>
                <a:gd name="connsiteY263" fmla="*/ 141090 h 277094"/>
                <a:gd name="connsiteX264" fmla="*/ 343178 w 388934"/>
                <a:gd name="connsiteY264" fmla="*/ 143631 h 277094"/>
                <a:gd name="connsiteX265" fmla="*/ 352075 w 388934"/>
                <a:gd name="connsiteY265" fmla="*/ 157614 h 277094"/>
                <a:gd name="connsiteX266" fmla="*/ 354617 w 388934"/>
                <a:gd name="connsiteY266" fmla="*/ 157614 h 277094"/>
                <a:gd name="connsiteX267" fmla="*/ 364785 w 388934"/>
                <a:gd name="connsiteY267" fmla="*/ 169053 h 277094"/>
                <a:gd name="connsiteX268" fmla="*/ 364785 w 388934"/>
                <a:gd name="connsiteY268" fmla="*/ 171595 h 277094"/>
                <a:gd name="connsiteX269" fmla="*/ 367327 w 388934"/>
                <a:gd name="connsiteY269" fmla="*/ 171595 h 277094"/>
                <a:gd name="connsiteX270" fmla="*/ 367327 w 388934"/>
                <a:gd name="connsiteY270" fmla="*/ 172867 h 277094"/>
                <a:gd name="connsiteX271" fmla="*/ 369869 w 388934"/>
                <a:gd name="connsiteY271" fmla="*/ 172867 h 277094"/>
                <a:gd name="connsiteX272" fmla="*/ 369869 w 388934"/>
                <a:gd name="connsiteY272" fmla="*/ 175408 h 277094"/>
                <a:gd name="connsiteX273" fmla="*/ 369869 w 388934"/>
                <a:gd name="connsiteY273" fmla="*/ 177951 h 277094"/>
                <a:gd name="connsiteX274" fmla="*/ 371140 w 388934"/>
                <a:gd name="connsiteY274" fmla="*/ 177951 h 277094"/>
                <a:gd name="connsiteX275" fmla="*/ 371140 w 388934"/>
                <a:gd name="connsiteY275" fmla="*/ 180493 h 277094"/>
                <a:gd name="connsiteX276" fmla="*/ 371140 w 388934"/>
                <a:gd name="connsiteY276" fmla="*/ 183035 h 277094"/>
                <a:gd name="connsiteX277" fmla="*/ 369869 w 388934"/>
                <a:gd name="connsiteY277" fmla="*/ 183035 h 277094"/>
                <a:gd name="connsiteX278" fmla="*/ 369869 w 388934"/>
                <a:gd name="connsiteY278" fmla="*/ 184306 h 277094"/>
                <a:gd name="connsiteX279" fmla="*/ 348262 w 388934"/>
                <a:gd name="connsiteY279" fmla="*/ 219896 h 277094"/>
                <a:gd name="connsiteX280" fmla="*/ 348262 w 388934"/>
                <a:gd name="connsiteY280" fmla="*/ 222438 h 277094"/>
                <a:gd name="connsiteX281" fmla="*/ 345720 w 388934"/>
                <a:gd name="connsiteY281" fmla="*/ 222438 h 277094"/>
                <a:gd name="connsiteX282" fmla="*/ 345720 w 388934"/>
                <a:gd name="connsiteY282" fmla="*/ 223710 h 277094"/>
                <a:gd name="connsiteX283" fmla="*/ 343178 w 388934"/>
                <a:gd name="connsiteY283" fmla="*/ 223710 h 277094"/>
                <a:gd name="connsiteX284" fmla="*/ 340635 w 388934"/>
                <a:gd name="connsiteY284" fmla="*/ 223710 h 277094"/>
                <a:gd name="connsiteX285" fmla="*/ 340635 w 388934"/>
                <a:gd name="connsiteY285" fmla="*/ 226251 h 277094"/>
                <a:gd name="connsiteX286" fmla="*/ 338093 w 388934"/>
                <a:gd name="connsiteY286" fmla="*/ 226251 h 277094"/>
                <a:gd name="connsiteX287" fmla="*/ 335552 w 388934"/>
                <a:gd name="connsiteY287" fmla="*/ 223710 h 277094"/>
                <a:gd name="connsiteX288" fmla="*/ 333010 w 388934"/>
                <a:gd name="connsiteY288" fmla="*/ 223710 h 277094"/>
                <a:gd name="connsiteX289" fmla="*/ 333010 w 388934"/>
                <a:gd name="connsiteY289" fmla="*/ 222438 h 277094"/>
                <a:gd name="connsiteX290" fmla="*/ 331738 w 388934"/>
                <a:gd name="connsiteY290" fmla="*/ 222438 h 277094"/>
                <a:gd name="connsiteX291" fmla="*/ 331738 w 388934"/>
                <a:gd name="connsiteY291" fmla="*/ 219896 h 277094"/>
                <a:gd name="connsiteX292" fmla="*/ 329197 w 388934"/>
                <a:gd name="connsiteY292" fmla="*/ 219896 h 277094"/>
                <a:gd name="connsiteX293" fmla="*/ 329197 w 388934"/>
                <a:gd name="connsiteY293" fmla="*/ 217354 h 277094"/>
                <a:gd name="connsiteX294" fmla="*/ 326654 w 388934"/>
                <a:gd name="connsiteY294" fmla="*/ 217354 h 277094"/>
                <a:gd name="connsiteX295" fmla="*/ 324112 w 388934"/>
                <a:gd name="connsiteY295" fmla="*/ 214812 h 277094"/>
                <a:gd name="connsiteX296" fmla="*/ 321570 w 388934"/>
                <a:gd name="connsiteY296" fmla="*/ 214812 h 277094"/>
                <a:gd name="connsiteX297" fmla="*/ 319028 w 388934"/>
                <a:gd name="connsiteY297" fmla="*/ 214812 h 277094"/>
                <a:gd name="connsiteX298" fmla="*/ 291066 w 388934"/>
                <a:gd name="connsiteY298" fmla="*/ 223710 h 277094"/>
                <a:gd name="connsiteX299" fmla="*/ 288524 w 388934"/>
                <a:gd name="connsiteY299" fmla="*/ 223710 h 277094"/>
                <a:gd name="connsiteX300" fmla="*/ 285981 w 388934"/>
                <a:gd name="connsiteY300" fmla="*/ 223710 h 277094"/>
                <a:gd name="connsiteX301" fmla="*/ 283439 w 388934"/>
                <a:gd name="connsiteY301" fmla="*/ 226251 h 277094"/>
                <a:gd name="connsiteX302" fmla="*/ 280897 w 388934"/>
                <a:gd name="connsiteY302" fmla="*/ 228794 h 277094"/>
                <a:gd name="connsiteX303" fmla="*/ 277084 w 388934"/>
                <a:gd name="connsiteY303" fmla="*/ 237691 h 277094"/>
                <a:gd name="connsiteX304" fmla="*/ 274542 w 388934"/>
                <a:gd name="connsiteY304" fmla="*/ 240234 h 277094"/>
                <a:gd name="connsiteX305" fmla="*/ 274542 w 388934"/>
                <a:gd name="connsiteY305" fmla="*/ 242776 h 277094"/>
                <a:gd name="connsiteX306" fmla="*/ 274542 w 388934"/>
                <a:gd name="connsiteY306" fmla="*/ 245317 h 277094"/>
                <a:gd name="connsiteX307" fmla="*/ 277084 w 388934"/>
                <a:gd name="connsiteY307" fmla="*/ 247860 h 277094"/>
                <a:gd name="connsiteX308" fmla="*/ 277084 w 388934"/>
                <a:gd name="connsiteY308" fmla="*/ 250402 h 277094"/>
                <a:gd name="connsiteX309" fmla="*/ 277084 w 388934"/>
                <a:gd name="connsiteY309" fmla="*/ 251673 h 277094"/>
                <a:gd name="connsiteX310" fmla="*/ 277084 w 388934"/>
                <a:gd name="connsiteY310" fmla="*/ 254215 h 277094"/>
                <a:gd name="connsiteX311" fmla="*/ 277084 w 388934"/>
                <a:gd name="connsiteY311" fmla="*/ 256757 h 277094"/>
                <a:gd name="connsiteX312" fmla="*/ 274542 w 388934"/>
                <a:gd name="connsiteY312" fmla="*/ 256757 h 277094"/>
                <a:gd name="connsiteX313" fmla="*/ 274542 w 388934"/>
                <a:gd name="connsiteY313" fmla="*/ 259300 h 277094"/>
                <a:gd name="connsiteX314" fmla="*/ 272000 w 388934"/>
                <a:gd name="connsiteY314" fmla="*/ 259300 h 277094"/>
                <a:gd name="connsiteX315" fmla="*/ 272000 w 388934"/>
                <a:gd name="connsiteY315" fmla="*/ 261842 h 277094"/>
                <a:gd name="connsiteX316" fmla="*/ 269458 w 388934"/>
                <a:gd name="connsiteY316" fmla="*/ 261842 h 277094"/>
                <a:gd name="connsiteX317" fmla="*/ 266916 w 388934"/>
                <a:gd name="connsiteY317" fmla="*/ 261842 h 277094"/>
                <a:gd name="connsiteX318" fmla="*/ 226243 w 388934"/>
                <a:gd name="connsiteY318" fmla="*/ 273281 h 277094"/>
                <a:gd name="connsiteX319" fmla="*/ 204635 w 388934"/>
                <a:gd name="connsiteY319" fmla="*/ 277094 h 277094"/>
                <a:gd name="connsiteX320" fmla="*/ 207177 w 388934"/>
                <a:gd name="connsiteY320" fmla="*/ 273281 h 277094"/>
                <a:gd name="connsiteX321" fmla="*/ 207177 w 388934"/>
                <a:gd name="connsiteY321" fmla="*/ 270739 h 277094"/>
                <a:gd name="connsiteX322" fmla="*/ 207177 w 388934"/>
                <a:gd name="connsiteY322" fmla="*/ 268197 h 277094"/>
                <a:gd name="connsiteX323" fmla="*/ 207177 w 388934"/>
                <a:gd name="connsiteY323" fmla="*/ 263113 h 277094"/>
                <a:gd name="connsiteX324" fmla="*/ 209720 w 388934"/>
                <a:gd name="connsiteY324" fmla="*/ 259300 h 277094"/>
                <a:gd name="connsiteX325" fmla="*/ 209720 w 388934"/>
                <a:gd name="connsiteY325" fmla="*/ 256757 h 277094"/>
                <a:gd name="connsiteX326" fmla="*/ 209720 w 388934"/>
                <a:gd name="connsiteY326" fmla="*/ 254215 h 277094"/>
                <a:gd name="connsiteX327" fmla="*/ 207177 w 388934"/>
                <a:gd name="connsiteY327" fmla="*/ 251673 h 277094"/>
                <a:gd name="connsiteX328" fmla="*/ 207177 w 388934"/>
                <a:gd name="connsiteY328" fmla="*/ 250402 h 277094"/>
                <a:gd name="connsiteX329" fmla="*/ 204635 w 388934"/>
                <a:gd name="connsiteY329" fmla="*/ 247860 h 277094"/>
                <a:gd name="connsiteX330" fmla="*/ 202094 w 388934"/>
                <a:gd name="connsiteY330" fmla="*/ 247860 h 277094"/>
                <a:gd name="connsiteX331" fmla="*/ 200822 w 388934"/>
                <a:gd name="connsiteY331" fmla="*/ 245317 h 277094"/>
                <a:gd name="connsiteX332" fmla="*/ 169047 w 388934"/>
                <a:gd name="connsiteY332" fmla="*/ 236421 h 277094"/>
                <a:gd name="connsiteX333" fmla="*/ 174131 w 388934"/>
                <a:gd name="connsiteY333" fmla="*/ 219896 h 277094"/>
                <a:gd name="connsiteX334" fmla="*/ 174131 w 388934"/>
                <a:gd name="connsiteY334" fmla="*/ 217354 h 277094"/>
                <a:gd name="connsiteX335" fmla="*/ 174131 w 388934"/>
                <a:gd name="connsiteY335" fmla="*/ 214812 h 277094"/>
                <a:gd name="connsiteX336" fmla="*/ 171589 w 388934"/>
                <a:gd name="connsiteY336" fmla="*/ 205914 h 277094"/>
                <a:gd name="connsiteX337" fmla="*/ 160149 w 388934"/>
                <a:gd name="connsiteY337" fmla="*/ 163969 h 277094"/>
                <a:gd name="connsiteX338" fmla="*/ 157608 w 388934"/>
                <a:gd name="connsiteY338" fmla="*/ 161427 h 277094"/>
                <a:gd name="connsiteX339" fmla="*/ 157608 w 388934"/>
                <a:gd name="connsiteY339" fmla="*/ 158884 h 277094"/>
                <a:gd name="connsiteX340" fmla="*/ 144898 w 388934"/>
                <a:gd name="connsiteY340" fmla="*/ 143631 h 277094"/>
                <a:gd name="connsiteX341" fmla="*/ 143626 w 388934"/>
                <a:gd name="connsiteY341" fmla="*/ 143631 h 277094"/>
                <a:gd name="connsiteX342" fmla="*/ 138542 w 388934"/>
                <a:gd name="connsiteY342" fmla="*/ 136005 h 277094"/>
                <a:gd name="connsiteX343" fmla="*/ 136000 w 388934"/>
                <a:gd name="connsiteY343" fmla="*/ 136005 h 277094"/>
                <a:gd name="connsiteX344" fmla="*/ 133458 w 388934"/>
                <a:gd name="connsiteY344" fmla="*/ 133463 h 277094"/>
                <a:gd name="connsiteX345" fmla="*/ 130916 w 388934"/>
                <a:gd name="connsiteY345" fmla="*/ 133463 h 277094"/>
                <a:gd name="connsiteX346" fmla="*/ 128374 w 388934"/>
                <a:gd name="connsiteY346" fmla="*/ 133463 h 277094"/>
                <a:gd name="connsiteX347" fmla="*/ 125832 w 388934"/>
                <a:gd name="connsiteY347" fmla="*/ 133463 h 277094"/>
                <a:gd name="connsiteX348" fmla="*/ 124561 w 388934"/>
                <a:gd name="connsiteY348" fmla="*/ 133463 h 277094"/>
                <a:gd name="connsiteX349" fmla="*/ 122018 w 388934"/>
                <a:gd name="connsiteY349" fmla="*/ 136005 h 277094"/>
                <a:gd name="connsiteX350" fmla="*/ 119477 w 388934"/>
                <a:gd name="connsiteY350" fmla="*/ 138548 h 277094"/>
                <a:gd name="connsiteX351" fmla="*/ 116935 w 388934"/>
                <a:gd name="connsiteY351" fmla="*/ 138548 h 277094"/>
                <a:gd name="connsiteX352" fmla="*/ 114393 w 388934"/>
                <a:gd name="connsiteY352" fmla="*/ 138548 h 277094"/>
                <a:gd name="connsiteX353" fmla="*/ 111850 w 388934"/>
                <a:gd name="connsiteY353" fmla="*/ 138548 h 277094"/>
                <a:gd name="connsiteX354" fmla="*/ 109308 w 388934"/>
                <a:gd name="connsiteY354" fmla="*/ 138548 h 277094"/>
                <a:gd name="connsiteX355" fmla="*/ 106767 w 388934"/>
                <a:gd name="connsiteY355" fmla="*/ 138548 h 277094"/>
                <a:gd name="connsiteX356" fmla="*/ 106767 w 388934"/>
                <a:gd name="connsiteY356" fmla="*/ 136005 h 277094"/>
                <a:gd name="connsiteX357" fmla="*/ 105495 w 388934"/>
                <a:gd name="connsiteY357" fmla="*/ 136005 h 277094"/>
                <a:gd name="connsiteX358" fmla="*/ 102953 w 388934"/>
                <a:gd name="connsiteY358" fmla="*/ 133463 h 277094"/>
                <a:gd name="connsiteX359" fmla="*/ 102953 w 388934"/>
                <a:gd name="connsiteY359" fmla="*/ 132192 h 277094"/>
                <a:gd name="connsiteX360" fmla="*/ 97869 w 388934"/>
                <a:gd name="connsiteY360" fmla="*/ 127108 h 277094"/>
                <a:gd name="connsiteX361" fmla="*/ 88972 w 388934"/>
                <a:gd name="connsiteY361" fmla="*/ 115668 h 277094"/>
                <a:gd name="connsiteX362" fmla="*/ 86430 w 388934"/>
                <a:gd name="connsiteY362" fmla="*/ 113126 h 277094"/>
                <a:gd name="connsiteX363" fmla="*/ 83888 w 388934"/>
                <a:gd name="connsiteY363" fmla="*/ 113126 h 277094"/>
                <a:gd name="connsiteX364" fmla="*/ 81346 w 388934"/>
                <a:gd name="connsiteY364" fmla="*/ 110584 h 277094"/>
                <a:gd name="connsiteX365" fmla="*/ 78804 w 388934"/>
                <a:gd name="connsiteY365" fmla="*/ 110584 h 277094"/>
                <a:gd name="connsiteX366" fmla="*/ 76262 w 388934"/>
                <a:gd name="connsiteY366" fmla="*/ 113126 h 277094"/>
                <a:gd name="connsiteX367" fmla="*/ 73719 w 388934"/>
                <a:gd name="connsiteY367" fmla="*/ 113126 h 277094"/>
                <a:gd name="connsiteX368" fmla="*/ 71177 w 388934"/>
                <a:gd name="connsiteY368" fmla="*/ 113126 h 277094"/>
                <a:gd name="connsiteX369" fmla="*/ 69907 w 388934"/>
                <a:gd name="connsiteY369" fmla="*/ 115668 h 277094"/>
                <a:gd name="connsiteX370" fmla="*/ 67364 w 388934"/>
                <a:gd name="connsiteY370" fmla="*/ 115668 h 277094"/>
                <a:gd name="connsiteX371" fmla="*/ 64822 w 388934"/>
                <a:gd name="connsiteY371" fmla="*/ 115668 h 277094"/>
                <a:gd name="connsiteX372" fmla="*/ 62281 w 388934"/>
                <a:gd name="connsiteY372" fmla="*/ 115668 h 277094"/>
                <a:gd name="connsiteX373" fmla="*/ 59738 w 388934"/>
                <a:gd name="connsiteY373" fmla="*/ 113126 h 277094"/>
                <a:gd name="connsiteX374" fmla="*/ 57196 w 388934"/>
                <a:gd name="connsiteY374" fmla="*/ 113126 h 277094"/>
                <a:gd name="connsiteX375" fmla="*/ 57196 w 388934"/>
                <a:gd name="connsiteY375" fmla="*/ 110584 h 277094"/>
                <a:gd name="connsiteX376" fmla="*/ 54654 w 388934"/>
                <a:gd name="connsiteY376" fmla="*/ 110584 h 277094"/>
                <a:gd name="connsiteX377" fmla="*/ 54654 w 388934"/>
                <a:gd name="connsiteY377" fmla="*/ 108041 h 277094"/>
                <a:gd name="connsiteX378" fmla="*/ 52112 w 388934"/>
                <a:gd name="connsiteY378" fmla="*/ 108041 h 277094"/>
                <a:gd name="connsiteX379" fmla="*/ 52112 w 388934"/>
                <a:gd name="connsiteY379" fmla="*/ 106771 h 277094"/>
                <a:gd name="connsiteX380" fmla="*/ 50841 w 388934"/>
                <a:gd name="connsiteY380" fmla="*/ 104228 h 277094"/>
                <a:gd name="connsiteX381" fmla="*/ 48299 w 388934"/>
                <a:gd name="connsiteY381" fmla="*/ 104228 h 277094"/>
                <a:gd name="connsiteX382" fmla="*/ 45757 w 388934"/>
                <a:gd name="connsiteY382" fmla="*/ 101686 h 277094"/>
                <a:gd name="connsiteX383" fmla="*/ 43215 w 388934"/>
                <a:gd name="connsiteY383" fmla="*/ 101686 h 277094"/>
                <a:gd name="connsiteX384" fmla="*/ 29233 w 388934"/>
                <a:gd name="connsiteY384" fmla="*/ 101686 h 277094"/>
                <a:gd name="connsiteX385" fmla="*/ 21608 w 388934"/>
                <a:gd name="connsiteY385" fmla="*/ 104228 h 277094"/>
                <a:gd name="connsiteX386" fmla="*/ 13981 w 388934"/>
                <a:gd name="connsiteY386" fmla="*/ 106771 h 277094"/>
                <a:gd name="connsiteX387" fmla="*/ 13981 w 388934"/>
                <a:gd name="connsiteY387" fmla="*/ 104228 h 277094"/>
                <a:gd name="connsiteX388" fmla="*/ 2542 w 388934"/>
                <a:gd name="connsiteY388" fmla="*/ 82620 h 277094"/>
                <a:gd name="connsiteX389" fmla="*/ 0 w 388934"/>
                <a:gd name="connsiteY389" fmla="*/ 80078 h 277094"/>
                <a:gd name="connsiteX390" fmla="*/ 0 w 388934"/>
                <a:gd name="connsiteY390" fmla="*/ 78807 h 277094"/>
                <a:gd name="connsiteX391" fmla="*/ 0 w 388934"/>
                <a:gd name="connsiteY391" fmla="*/ 76265 h 277094"/>
                <a:gd name="connsiteX392" fmla="*/ 2542 w 388934"/>
                <a:gd name="connsiteY392" fmla="*/ 73722 h 277094"/>
                <a:gd name="connsiteX393" fmla="*/ 2542 w 388934"/>
                <a:gd name="connsiteY393" fmla="*/ 71181 h 277094"/>
                <a:gd name="connsiteX394" fmla="*/ 5084 w 388934"/>
                <a:gd name="connsiteY394" fmla="*/ 71181 h 277094"/>
                <a:gd name="connsiteX395" fmla="*/ 5084 w 388934"/>
                <a:gd name="connsiteY395" fmla="*/ 68638 h 277094"/>
                <a:gd name="connsiteX396" fmla="*/ 7626 w 388934"/>
                <a:gd name="connsiteY396" fmla="*/ 68638 h 277094"/>
                <a:gd name="connsiteX397" fmla="*/ 7626 w 388934"/>
                <a:gd name="connsiteY397" fmla="*/ 67367 h 277094"/>
                <a:gd name="connsiteX398" fmla="*/ 10168 w 388934"/>
                <a:gd name="connsiteY398" fmla="*/ 67367 h 277094"/>
                <a:gd name="connsiteX399" fmla="*/ 10168 w 388934"/>
                <a:gd name="connsiteY399" fmla="*/ 64825 h 277094"/>
                <a:gd name="connsiteX400" fmla="*/ 12710 w 388934"/>
                <a:gd name="connsiteY400" fmla="*/ 64825 h 277094"/>
                <a:gd name="connsiteX401" fmla="*/ 13981 w 388934"/>
                <a:gd name="connsiteY401" fmla="*/ 64825 h 277094"/>
                <a:gd name="connsiteX402" fmla="*/ 13981 w 388934"/>
                <a:gd name="connsiteY402" fmla="*/ 62283 h 277094"/>
                <a:gd name="connsiteX403" fmla="*/ 16523 w 388934"/>
                <a:gd name="connsiteY403" fmla="*/ 62283 h 277094"/>
                <a:gd name="connsiteX404" fmla="*/ 19065 w 388934"/>
                <a:gd name="connsiteY404" fmla="*/ 62283 h 277094"/>
                <a:gd name="connsiteX405" fmla="*/ 21608 w 388934"/>
                <a:gd name="connsiteY405" fmla="*/ 62283 h 277094"/>
                <a:gd name="connsiteX406" fmla="*/ 24150 w 388934"/>
                <a:gd name="connsiteY406" fmla="*/ 62283 h 277094"/>
                <a:gd name="connsiteX407" fmla="*/ 26691 w 388934"/>
                <a:gd name="connsiteY407" fmla="*/ 62283 h 277094"/>
                <a:gd name="connsiteX408" fmla="*/ 29233 w 388934"/>
                <a:gd name="connsiteY408" fmla="*/ 62283 h 277094"/>
                <a:gd name="connsiteX409" fmla="*/ 31776 w 388934"/>
                <a:gd name="connsiteY409" fmla="*/ 62283 h 277094"/>
                <a:gd name="connsiteX410" fmla="*/ 33046 w 388934"/>
                <a:gd name="connsiteY410" fmla="*/ 62283 h 277094"/>
                <a:gd name="connsiteX411" fmla="*/ 35589 w 388934"/>
                <a:gd name="connsiteY411" fmla="*/ 62283 h 277094"/>
                <a:gd name="connsiteX412" fmla="*/ 38131 w 388934"/>
                <a:gd name="connsiteY412" fmla="*/ 62283 h 277094"/>
                <a:gd name="connsiteX413" fmla="*/ 40673 w 388934"/>
                <a:gd name="connsiteY413" fmla="*/ 64825 h 277094"/>
                <a:gd name="connsiteX414" fmla="*/ 43215 w 388934"/>
                <a:gd name="connsiteY414" fmla="*/ 64825 h 277094"/>
                <a:gd name="connsiteX415" fmla="*/ 45757 w 388934"/>
                <a:gd name="connsiteY415" fmla="*/ 64825 h 277094"/>
                <a:gd name="connsiteX416" fmla="*/ 48299 w 388934"/>
                <a:gd name="connsiteY416" fmla="*/ 64825 h 277094"/>
                <a:gd name="connsiteX417" fmla="*/ 48299 w 388934"/>
                <a:gd name="connsiteY417" fmla="*/ 67367 h 277094"/>
                <a:gd name="connsiteX418" fmla="*/ 50841 w 388934"/>
                <a:gd name="connsiteY418" fmla="*/ 67367 h 277094"/>
                <a:gd name="connsiteX419" fmla="*/ 52112 w 388934"/>
                <a:gd name="connsiteY419" fmla="*/ 67367 h 277094"/>
                <a:gd name="connsiteX420" fmla="*/ 54654 w 388934"/>
                <a:gd name="connsiteY420" fmla="*/ 67367 h 277094"/>
                <a:gd name="connsiteX421" fmla="*/ 54654 w 388934"/>
                <a:gd name="connsiteY421" fmla="*/ 68638 h 277094"/>
                <a:gd name="connsiteX422" fmla="*/ 57196 w 388934"/>
                <a:gd name="connsiteY422" fmla="*/ 68638 h 277094"/>
                <a:gd name="connsiteX423" fmla="*/ 59738 w 388934"/>
                <a:gd name="connsiteY423" fmla="*/ 68638 h 277094"/>
                <a:gd name="connsiteX424" fmla="*/ 62281 w 388934"/>
                <a:gd name="connsiteY424" fmla="*/ 71181 h 277094"/>
                <a:gd name="connsiteX425" fmla="*/ 64822 w 388934"/>
                <a:gd name="connsiteY425" fmla="*/ 71181 h 277094"/>
                <a:gd name="connsiteX426" fmla="*/ 64822 w 388934"/>
                <a:gd name="connsiteY426" fmla="*/ 73722 h 277094"/>
                <a:gd name="connsiteX427" fmla="*/ 67364 w 388934"/>
                <a:gd name="connsiteY427" fmla="*/ 73722 h 277094"/>
                <a:gd name="connsiteX428" fmla="*/ 69907 w 388934"/>
                <a:gd name="connsiteY428" fmla="*/ 73722 h 277094"/>
                <a:gd name="connsiteX429" fmla="*/ 69907 w 388934"/>
                <a:gd name="connsiteY429" fmla="*/ 76265 h 277094"/>
                <a:gd name="connsiteX430" fmla="*/ 71177 w 388934"/>
                <a:gd name="connsiteY430" fmla="*/ 76265 h 277094"/>
                <a:gd name="connsiteX431" fmla="*/ 73719 w 388934"/>
                <a:gd name="connsiteY431" fmla="*/ 78807 h 277094"/>
                <a:gd name="connsiteX432" fmla="*/ 83888 w 388934"/>
                <a:gd name="connsiteY432" fmla="*/ 85162 h 277094"/>
                <a:gd name="connsiteX433" fmla="*/ 86430 w 388934"/>
                <a:gd name="connsiteY433" fmla="*/ 87705 h 277094"/>
                <a:gd name="connsiteX434" fmla="*/ 88972 w 388934"/>
                <a:gd name="connsiteY434" fmla="*/ 87705 h 277094"/>
                <a:gd name="connsiteX435" fmla="*/ 88972 w 388934"/>
                <a:gd name="connsiteY435" fmla="*/ 90247 h 277094"/>
                <a:gd name="connsiteX436" fmla="*/ 90243 w 388934"/>
                <a:gd name="connsiteY436" fmla="*/ 90247 h 277094"/>
                <a:gd name="connsiteX437" fmla="*/ 90243 w 388934"/>
                <a:gd name="connsiteY437" fmla="*/ 92788 h 277094"/>
                <a:gd name="connsiteX438" fmla="*/ 92785 w 388934"/>
                <a:gd name="connsiteY438" fmla="*/ 92788 h 277094"/>
                <a:gd name="connsiteX439" fmla="*/ 95327 w 388934"/>
                <a:gd name="connsiteY439" fmla="*/ 94060 h 277094"/>
                <a:gd name="connsiteX440" fmla="*/ 97869 w 388934"/>
                <a:gd name="connsiteY440" fmla="*/ 94060 h 277094"/>
                <a:gd name="connsiteX441" fmla="*/ 97869 w 388934"/>
                <a:gd name="connsiteY441" fmla="*/ 96602 h 277094"/>
                <a:gd name="connsiteX442" fmla="*/ 105495 w 388934"/>
                <a:gd name="connsiteY442" fmla="*/ 99144 h 277094"/>
                <a:gd name="connsiteX443" fmla="*/ 106767 w 388934"/>
                <a:gd name="connsiteY443" fmla="*/ 101686 h 277094"/>
                <a:gd name="connsiteX444" fmla="*/ 109308 w 388934"/>
                <a:gd name="connsiteY444" fmla="*/ 101686 h 277094"/>
                <a:gd name="connsiteX445" fmla="*/ 109308 w 388934"/>
                <a:gd name="connsiteY445" fmla="*/ 104228 h 277094"/>
                <a:gd name="connsiteX446" fmla="*/ 111850 w 388934"/>
                <a:gd name="connsiteY446" fmla="*/ 104228 h 277094"/>
                <a:gd name="connsiteX447" fmla="*/ 114393 w 388934"/>
                <a:gd name="connsiteY447" fmla="*/ 104228 h 277094"/>
                <a:gd name="connsiteX448" fmla="*/ 116935 w 388934"/>
                <a:gd name="connsiteY448" fmla="*/ 106771 h 277094"/>
                <a:gd name="connsiteX449" fmla="*/ 119477 w 388934"/>
                <a:gd name="connsiteY449" fmla="*/ 106771 h 277094"/>
                <a:gd name="connsiteX450" fmla="*/ 122018 w 388934"/>
                <a:gd name="connsiteY450" fmla="*/ 106771 h 277094"/>
                <a:gd name="connsiteX451" fmla="*/ 124561 w 388934"/>
                <a:gd name="connsiteY451" fmla="*/ 106771 h 277094"/>
                <a:gd name="connsiteX452" fmla="*/ 125832 w 388934"/>
                <a:gd name="connsiteY452" fmla="*/ 104228 h 277094"/>
                <a:gd name="connsiteX453" fmla="*/ 125832 w 388934"/>
                <a:gd name="connsiteY453" fmla="*/ 101686 h 277094"/>
                <a:gd name="connsiteX454" fmla="*/ 125832 w 388934"/>
                <a:gd name="connsiteY454" fmla="*/ 99144 h 277094"/>
                <a:gd name="connsiteX455" fmla="*/ 125832 w 388934"/>
                <a:gd name="connsiteY455" fmla="*/ 96602 h 277094"/>
                <a:gd name="connsiteX456" fmla="*/ 125832 w 388934"/>
                <a:gd name="connsiteY456" fmla="*/ 94060 h 277094"/>
                <a:gd name="connsiteX457" fmla="*/ 125832 w 388934"/>
                <a:gd name="connsiteY457" fmla="*/ 92788 h 277094"/>
                <a:gd name="connsiteX458" fmla="*/ 125832 w 388934"/>
                <a:gd name="connsiteY458" fmla="*/ 90247 h 277094"/>
                <a:gd name="connsiteX459" fmla="*/ 124561 w 388934"/>
                <a:gd name="connsiteY459" fmla="*/ 90247 h 277094"/>
                <a:gd name="connsiteX460" fmla="*/ 124561 w 388934"/>
                <a:gd name="connsiteY460" fmla="*/ 87705 h 277094"/>
                <a:gd name="connsiteX461" fmla="*/ 122018 w 388934"/>
                <a:gd name="connsiteY461" fmla="*/ 85162 h 277094"/>
                <a:gd name="connsiteX462" fmla="*/ 119477 w 388934"/>
                <a:gd name="connsiteY462" fmla="*/ 82620 h 277094"/>
                <a:gd name="connsiteX463" fmla="*/ 116935 w 388934"/>
                <a:gd name="connsiteY463" fmla="*/ 80078 h 277094"/>
                <a:gd name="connsiteX464" fmla="*/ 114393 w 388934"/>
                <a:gd name="connsiteY464" fmla="*/ 78807 h 277094"/>
                <a:gd name="connsiteX465" fmla="*/ 114393 w 388934"/>
                <a:gd name="connsiteY465" fmla="*/ 76265 h 277094"/>
                <a:gd name="connsiteX466" fmla="*/ 111850 w 388934"/>
                <a:gd name="connsiteY466" fmla="*/ 76265 h 277094"/>
                <a:gd name="connsiteX467" fmla="*/ 111850 w 388934"/>
                <a:gd name="connsiteY467" fmla="*/ 73722 h 277094"/>
                <a:gd name="connsiteX468" fmla="*/ 109308 w 388934"/>
                <a:gd name="connsiteY468" fmla="*/ 73722 h 277094"/>
                <a:gd name="connsiteX469" fmla="*/ 109308 w 388934"/>
                <a:gd name="connsiteY469" fmla="*/ 71181 h 277094"/>
                <a:gd name="connsiteX470" fmla="*/ 109308 w 388934"/>
                <a:gd name="connsiteY470" fmla="*/ 68638 h 277094"/>
                <a:gd name="connsiteX471" fmla="*/ 106767 w 388934"/>
                <a:gd name="connsiteY471" fmla="*/ 68638 h 277094"/>
                <a:gd name="connsiteX472" fmla="*/ 106767 w 388934"/>
                <a:gd name="connsiteY472" fmla="*/ 67367 h 277094"/>
                <a:gd name="connsiteX473" fmla="*/ 106767 w 388934"/>
                <a:gd name="connsiteY473" fmla="*/ 64825 h 277094"/>
                <a:gd name="connsiteX474" fmla="*/ 106767 w 388934"/>
                <a:gd name="connsiteY474" fmla="*/ 62283 h 277094"/>
                <a:gd name="connsiteX475" fmla="*/ 105495 w 388934"/>
                <a:gd name="connsiteY475" fmla="*/ 62283 h 277094"/>
                <a:gd name="connsiteX476" fmla="*/ 105495 w 388934"/>
                <a:gd name="connsiteY476" fmla="*/ 59741 h 277094"/>
                <a:gd name="connsiteX477" fmla="*/ 105495 w 388934"/>
                <a:gd name="connsiteY477" fmla="*/ 57198 h 277094"/>
                <a:gd name="connsiteX478" fmla="*/ 105495 w 388934"/>
                <a:gd name="connsiteY478" fmla="*/ 54656 h 277094"/>
                <a:gd name="connsiteX479" fmla="*/ 105495 w 388934"/>
                <a:gd name="connsiteY479" fmla="*/ 53385 h 277094"/>
                <a:gd name="connsiteX480" fmla="*/ 105495 w 388934"/>
                <a:gd name="connsiteY480" fmla="*/ 50843 h 277094"/>
                <a:gd name="connsiteX481" fmla="*/ 105495 w 388934"/>
                <a:gd name="connsiteY481" fmla="*/ 48301 h 277094"/>
                <a:gd name="connsiteX482" fmla="*/ 106767 w 388934"/>
                <a:gd name="connsiteY482" fmla="*/ 48301 h 277094"/>
                <a:gd name="connsiteX483" fmla="*/ 106767 w 388934"/>
                <a:gd name="connsiteY483" fmla="*/ 45759 h 277094"/>
                <a:gd name="connsiteX484" fmla="*/ 109308 w 388934"/>
                <a:gd name="connsiteY484" fmla="*/ 43217 h 277094"/>
                <a:gd name="connsiteX485" fmla="*/ 111850 w 388934"/>
                <a:gd name="connsiteY485" fmla="*/ 40675 h 277094"/>
                <a:gd name="connsiteX486" fmla="*/ 114393 w 388934"/>
                <a:gd name="connsiteY486" fmla="*/ 40675 h 277094"/>
                <a:gd name="connsiteX487" fmla="*/ 116935 w 388934"/>
                <a:gd name="connsiteY487" fmla="*/ 40675 h 277094"/>
                <a:gd name="connsiteX488" fmla="*/ 116935 w 388934"/>
                <a:gd name="connsiteY488" fmla="*/ 39404 h 277094"/>
                <a:gd name="connsiteX489" fmla="*/ 119477 w 388934"/>
                <a:gd name="connsiteY489" fmla="*/ 39404 h 277094"/>
                <a:gd name="connsiteX490" fmla="*/ 122018 w 388934"/>
                <a:gd name="connsiteY490" fmla="*/ 39404 h 277094"/>
                <a:gd name="connsiteX491" fmla="*/ 124561 w 388934"/>
                <a:gd name="connsiteY491" fmla="*/ 39404 h 277094"/>
                <a:gd name="connsiteX492" fmla="*/ 125832 w 388934"/>
                <a:gd name="connsiteY492" fmla="*/ 40675 h 277094"/>
                <a:gd name="connsiteX493" fmla="*/ 128374 w 388934"/>
                <a:gd name="connsiteY493" fmla="*/ 40675 h 277094"/>
                <a:gd name="connsiteX494" fmla="*/ 128374 w 388934"/>
                <a:gd name="connsiteY494" fmla="*/ 43217 h 277094"/>
                <a:gd name="connsiteX495" fmla="*/ 130916 w 388934"/>
                <a:gd name="connsiteY495" fmla="*/ 43217 h 277094"/>
                <a:gd name="connsiteX496" fmla="*/ 130916 w 388934"/>
                <a:gd name="connsiteY496" fmla="*/ 45759 h 277094"/>
                <a:gd name="connsiteX497" fmla="*/ 130916 w 388934"/>
                <a:gd name="connsiteY497" fmla="*/ 48301 h 277094"/>
                <a:gd name="connsiteX498" fmla="*/ 133458 w 388934"/>
                <a:gd name="connsiteY498" fmla="*/ 48301 h 277094"/>
                <a:gd name="connsiteX499" fmla="*/ 133458 w 388934"/>
                <a:gd name="connsiteY499" fmla="*/ 50843 h 277094"/>
                <a:gd name="connsiteX500" fmla="*/ 133458 w 388934"/>
                <a:gd name="connsiteY500" fmla="*/ 53385 h 277094"/>
                <a:gd name="connsiteX501" fmla="*/ 136000 w 388934"/>
                <a:gd name="connsiteY501" fmla="*/ 53385 h 277094"/>
                <a:gd name="connsiteX502" fmla="*/ 136000 w 388934"/>
                <a:gd name="connsiteY502" fmla="*/ 54656 h 277094"/>
                <a:gd name="connsiteX503" fmla="*/ 136000 w 388934"/>
                <a:gd name="connsiteY503" fmla="*/ 57198 h 277094"/>
                <a:gd name="connsiteX504" fmla="*/ 136000 w 388934"/>
                <a:gd name="connsiteY504" fmla="*/ 59741 h 277094"/>
                <a:gd name="connsiteX505" fmla="*/ 136000 w 388934"/>
                <a:gd name="connsiteY505" fmla="*/ 62283 h 277094"/>
                <a:gd name="connsiteX506" fmla="*/ 136000 w 388934"/>
                <a:gd name="connsiteY506" fmla="*/ 64825 h 277094"/>
                <a:gd name="connsiteX507" fmla="*/ 136000 w 388934"/>
                <a:gd name="connsiteY507" fmla="*/ 67367 h 277094"/>
                <a:gd name="connsiteX508" fmla="*/ 136000 w 388934"/>
                <a:gd name="connsiteY508" fmla="*/ 68638 h 277094"/>
                <a:gd name="connsiteX509" fmla="*/ 138542 w 388934"/>
                <a:gd name="connsiteY509" fmla="*/ 68638 h 277094"/>
                <a:gd name="connsiteX510" fmla="*/ 138542 w 388934"/>
                <a:gd name="connsiteY510" fmla="*/ 71181 h 277094"/>
                <a:gd name="connsiteX511" fmla="*/ 138542 w 388934"/>
                <a:gd name="connsiteY511" fmla="*/ 73722 h 277094"/>
                <a:gd name="connsiteX512" fmla="*/ 138542 w 388934"/>
                <a:gd name="connsiteY512" fmla="*/ 76265 h 277094"/>
                <a:gd name="connsiteX513" fmla="*/ 138542 w 388934"/>
                <a:gd name="connsiteY513" fmla="*/ 78807 h 277094"/>
                <a:gd name="connsiteX514" fmla="*/ 141084 w 388934"/>
                <a:gd name="connsiteY514" fmla="*/ 80078 h 277094"/>
                <a:gd name="connsiteX515" fmla="*/ 141084 w 388934"/>
                <a:gd name="connsiteY515" fmla="*/ 82620 h 277094"/>
                <a:gd name="connsiteX516" fmla="*/ 141084 w 388934"/>
                <a:gd name="connsiteY516" fmla="*/ 85162 h 277094"/>
                <a:gd name="connsiteX517" fmla="*/ 143626 w 388934"/>
                <a:gd name="connsiteY517" fmla="*/ 85162 h 277094"/>
                <a:gd name="connsiteX518" fmla="*/ 143626 w 388934"/>
                <a:gd name="connsiteY518" fmla="*/ 87705 h 277094"/>
                <a:gd name="connsiteX519" fmla="*/ 144898 w 388934"/>
                <a:gd name="connsiteY519" fmla="*/ 90247 h 27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388934" h="277094">
                  <a:moveTo>
                    <a:pt x="144898" y="92788"/>
                  </a:moveTo>
                  <a:lnTo>
                    <a:pt x="152523" y="104228"/>
                  </a:lnTo>
                  <a:lnTo>
                    <a:pt x="152523" y="106771"/>
                  </a:lnTo>
                  <a:lnTo>
                    <a:pt x="155066" y="106771"/>
                  </a:lnTo>
                  <a:lnTo>
                    <a:pt x="155066" y="108041"/>
                  </a:lnTo>
                  <a:lnTo>
                    <a:pt x="157608" y="108041"/>
                  </a:lnTo>
                  <a:lnTo>
                    <a:pt x="157608" y="110584"/>
                  </a:lnTo>
                  <a:lnTo>
                    <a:pt x="157608" y="113126"/>
                  </a:lnTo>
                  <a:lnTo>
                    <a:pt x="160149" y="113126"/>
                  </a:lnTo>
                  <a:lnTo>
                    <a:pt x="160149" y="115668"/>
                  </a:lnTo>
                  <a:lnTo>
                    <a:pt x="190654" y="155071"/>
                  </a:lnTo>
                  <a:lnTo>
                    <a:pt x="190654" y="157614"/>
                  </a:lnTo>
                  <a:lnTo>
                    <a:pt x="193196" y="157614"/>
                  </a:lnTo>
                  <a:lnTo>
                    <a:pt x="195739" y="158884"/>
                  </a:lnTo>
                  <a:lnTo>
                    <a:pt x="198280" y="158884"/>
                  </a:lnTo>
                  <a:lnTo>
                    <a:pt x="198280" y="157614"/>
                  </a:lnTo>
                  <a:lnTo>
                    <a:pt x="200822" y="157614"/>
                  </a:lnTo>
                  <a:lnTo>
                    <a:pt x="200822" y="155071"/>
                  </a:lnTo>
                  <a:lnTo>
                    <a:pt x="202094" y="152529"/>
                  </a:lnTo>
                  <a:lnTo>
                    <a:pt x="202094" y="149987"/>
                  </a:lnTo>
                  <a:lnTo>
                    <a:pt x="202094" y="147445"/>
                  </a:lnTo>
                  <a:lnTo>
                    <a:pt x="202094" y="146174"/>
                  </a:lnTo>
                  <a:lnTo>
                    <a:pt x="202094" y="143631"/>
                  </a:lnTo>
                  <a:lnTo>
                    <a:pt x="200822" y="141090"/>
                  </a:lnTo>
                  <a:lnTo>
                    <a:pt x="200822" y="138548"/>
                  </a:lnTo>
                  <a:lnTo>
                    <a:pt x="200822" y="136005"/>
                  </a:lnTo>
                  <a:lnTo>
                    <a:pt x="198280" y="133463"/>
                  </a:lnTo>
                  <a:lnTo>
                    <a:pt x="198280" y="132192"/>
                  </a:lnTo>
                  <a:lnTo>
                    <a:pt x="198280" y="129650"/>
                  </a:lnTo>
                  <a:lnTo>
                    <a:pt x="195739" y="127108"/>
                  </a:lnTo>
                  <a:lnTo>
                    <a:pt x="195739" y="124565"/>
                  </a:lnTo>
                  <a:lnTo>
                    <a:pt x="195739" y="122024"/>
                  </a:lnTo>
                  <a:lnTo>
                    <a:pt x="193196" y="122024"/>
                  </a:lnTo>
                  <a:lnTo>
                    <a:pt x="193196" y="119481"/>
                  </a:lnTo>
                  <a:lnTo>
                    <a:pt x="193196" y="118210"/>
                  </a:lnTo>
                  <a:lnTo>
                    <a:pt x="190654" y="118210"/>
                  </a:lnTo>
                  <a:lnTo>
                    <a:pt x="190654" y="115668"/>
                  </a:lnTo>
                  <a:lnTo>
                    <a:pt x="190654" y="113126"/>
                  </a:lnTo>
                  <a:lnTo>
                    <a:pt x="188112" y="110584"/>
                  </a:lnTo>
                  <a:lnTo>
                    <a:pt x="188112" y="108041"/>
                  </a:lnTo>
                  <a:lnTo>
                    <a:pt x="188112" y="106771"/>
                  </a:lnTo>
                  <a:lnTo>
                    <a:pt x="185570" y="106771"/>
                  </a:lnTo>
                  <a:lnTo>
                    <a:pt x="185570" y="104228"/>
                  </a:lnTo>
                  <a:lnTo>
                    <a:pt x="183028" y="101686"/>
                  </a:lnTo>
                  <a:lnTo>
                    <a:pt x="176673" y="87705"/>
                  </a:lnTo>
                  <a:lnTo>
                    <a:pt x="176673" y="85162"/>
                  </a:lnTo>
                  <a:lnTo>
                    <a:pt x="174131" y="85162"/>
                  </a:lnTo>
                  <a:lnTo>
                    <a:pt x="174131" y="82620"/>
                  </a:lnTo>
                  <a:lnTo>
                    <a:pt x="174131" y="80078"/>
                  </a:lnTo>
                  <a:lnTo>
                    <a:pt x="171589" y="80078"/>
                  </a:lnTo>
                  <a:lnTo>
                    <a:pt x="171589" y="78807"/>
                  </a:lnTo>
                  <a:lnTo>
                    <a:pt x="169047" y="76265"/>
                  </a:lnTo>
                  <a:lnTo>
                    <a:pt x="169047" y="73722"/>
                  </a:lnTo>
                  <a:lnTo>
                    <a:pt x="166504" y="71181"/>
                  </a:lnTo>
                  <a:lnTo>
                    <a:pt x="166504" y="68638"/>
                  </a:lnTo>
                  <a:lnTo>
                    <a:pt x="163963" y="67367"/>
                  </a:lnTo>
                  <a:lnTo>
                    <a:pt x="163963" y="64825"/>
                  </a:lnTo>
                  <a:lnTo>
                    <a:pt x="163963" y="62283"/>
                  </a:lnTo>
                  <a:lnTo>
                    <a:pt x="163963" y="59741"/>
                  </a:lnTo>
                  <a:lnTo>
                    <a:pt x="162691" y="48301"/>
                  </a:lnTo>
                  <a:lnTo>
                    <a:pt x="162691" y="45759"/>
                  </a:lnTo>
                  <a:lnTo>
                    <a:pt x="162691" y="43217"/>
                  </a:lnTo>
                  <a:lnTo>
                    <a:pt x="162691" y="40675"/>
                  </a:lnTo>
                  <a:lnTo>
                    <a:pt x="163963" y="40675"/>
                  </a:lnTo>
                  <a:lnTo>
                    <a:pt x="163963" y="39404"/>
                  </a:lnTo>
                  <a:lnTo>
                    <a:pt x="166504" y="39404"/>
                  </a:lnTo>
                  <a:lnTo>
                    <a:pt x="169047" y="39404"/>
                  </a:lnTo>
                  <a:lnTo>
                    <a:pt x="171589" y="39404"/>
                  </a:lnTo>
                  <a:lnTo>
                    <a:pt x="174131" y="39404"/>
                  </a:lnTo>
                  <a:lnTo>
                    <a:pt x="174131" y="40675"/>
                  </a:lnTo>
                  <a:lnTo>
                    <a:pt x="176673" y="40675"/>
                  </a:lnTo>
                  <a:lnTo>
                    <a:pt x="185570" y="45759"/>
                  </a:lnTo>
                  <a:lnTo>
                    <a:pt x="188112" y="45759"/>
                  </a:lnTo>
                  <a:lnTo>
                    <a:pt x="188112" y="48301"/>
                  </a:lnTo>
                  <a:lnTo>
                    <a:pt x="190654" y="48301"/>
                  </a:lnTo>
                  <a:lnTo>
                    <a:pt x="190654" y="50843"/>
                  </a:lnTo>
                  <a:lnTo>
                    <a:pt x="193196" y="50843"/>
                  </a:lnTo>
                  <a:lnTo>
                    <a:pt x="193196" y="53385"/>
                  </a:lnTo>
                  <a:lnTo>
                    <a:pt x="195739" y="53385"/>
                  </a:lnTo>
                  <a:lnTo>
                    <a:pt x="195739" y="54656"/>
                  </a:lnTo>
                  <a:lnTo>
                    <a:pt x="198280" y="54656"/>
                  </a:lnTo>
                  <a:lnTo>
                    <a:pt x="198280" y="57198"/>
                  </a:lnTo>
                  <a:lnTo>
                    <a:pt x="200822" y="57198"/>
                  </a:lnTo>
                  <a:lnTo>
                    <a:pt x="200822" y="59741"/>
                  </a:lnTo>
                  <a:lnTo>
                    <a:pt x="202094" y="62283"/>
                  </a:lnTo>
                  <a:lnTo>
                    <a:pt x="202094" y="64825"/>
                  </a:lnTo>
                  <a:lnTo>
                    <a:pt x="204635" y="64825"/>
                  </a:lnTo>
                  <a:lnTo>
                    <a:pt x="204635" y="67367"/>
                  </a:lnTo>
                  <a:lnTo>
                    <a:pt x="207177" y="68638"/>
                  </a:lnTo>
                  <a:lnTo>
                    <a:pt x="207177" y="71181"/>
                  </a:lnTo>
                  <a:lnTo>
                    <a:pt x="209720" y="71181"/>
                  </a:lnTo>
                  <a:lnTo>
                    <a:pt x="209720" y="73722"/>
                  </a:lnTo>
                  <a:lnTo>
                    <a:pt x="209720" y="76265"/>
                  </a:lnTo>
                  <a:lnTo>
                    <a:pt x="212262" y="76265"/>
                  </a:lnTo>
                  <a:lnTo>
                    <a:pt x="212262" y="78807"/>
                  </a:lnTo>
                  <a:lnTo>
                    <a:pt x="212262" y="80078"/>
                  </a:lnTo>
                  <a:lnTo>
                    <a:pt x="214804" y="80078"/>
                  </a:lnTo>
                  <a:lnTo>
                    <a:pt x="214804" y="82620"/>
                  </a:lnTo>
                  <a:lnTo>
                    <a:pt x="214804" y="85162"/>
                  </a:lnTo>
                  <a:lnTo>
                    <a:pt x="214804" y="87705"/>
                  </a:lnTo>
                  <a:lnTo>
                    <a:pt x="217345" y="87705"/>
                  </a:lnTo>
                  <a:lnTo>
                    <a:pt x="217345" y="90247"/>
                  </a:lnTo>
                  <a:lnTo>
                    <a:pt x="217345" y="92788"/>
                  </a:lnTo>
                  <a:lnTo>
                    <a:pt x="217345" y="94060"/>
                  </a:lnTo>
                  <a:lnTo>
                    <a:pt x="219888" y="96602"/>
                  </a:lnTo>
                  <a:lnTo>
                    <a:pt x="219888" y="99144"/>
                  </a:lnTo>
                  <a:lnTo>
                    <a:pt x="219888" y="101686"/>
                  </a:lnTo>
                  <a:lnTo>
                    <a:pt x="221159" y="106771"/>
                  </a:lnTo>
                  <a:lnTo>
                    <a:pt x="221159" y="108041"/>
                  </a:lnTo>
                  <a:lnTo>
                    <a:pt x="223701" y="110584"/>
                  </a:lnTo>
                  <a:lnTo>
                    <a:pt x="223701" y="113126"/>
                  </a:lnTo>
                  <a:lnTo>
                    <a:pt x="223701" y="115668"/>
                  </a:lnTo>
                  <a:lnTo>
                    <a:pt x="226243" y="115668"/>
                  </a:lnTo>
                  <a:lnTo>
                    <a:pt x="226243" y="118210"/>
                  </a:lnTo>
                  <a:lnTo>
                    <a:pt x="228785" y="119481"/>
                  </a:lnTo>
                  <a:lnTo>
                    <a:pt x="231327" y="119481"/>
                  </a:lnTo>
                  <a:lnTo>
                    <a:pt x="233869" y="118210"/>
                  </a:lnTo>
                  <a:lnTo>
                    <a:pt x="236411" y="118210"/>
                  </a:lnTo>
                  <a:lnTo>
                    <a:pt x="236411" y="115668"/>
                  </a:lnTo>
                  <a:lnTo>
                    <a:pt x="238953" y="113126"/>
                  </a:lnTo>
                  <a:lnTo>
                    <a:pt x="238953" y="110584"/>
                  </a:lnTo>
                  <a:lnTo>
                    <a:pt x="238953" y="108041"/>
                  </a:lnTo>
                  <a:lnTo>
                    <a:pt x="238953" y="106771"/>
                  </a:lnTo>
                  <a:lnTo>
                    <a:pt x="238953" y="104228"/>
                  </a:lnTo>
                  <a:lnTo>
                    <a:pt x="238953" y="101686"/>
                  </a:lnTo>
                  <a:lnTo>
                    <a:pt x="238953" y="99144"/>
                  </a:lnTo>
                  <a:lnTo>
                    <a:pt x="238953" y="96602"/>
                  </a:lnTo>
                  <a:lnTo>
                    <a:pt x="238953" y="94060"/>
                  </a:lnTo>
                  <a:lnTo>
                    <a:pt x="236411" y="94060"/>
                  </a:lnTo>
                  <a:lnTo>
                    <a:pt x="236411" y="92788"/>
                  </a:lnTo>
                  <a:lnTo>
                    <a:pt x="236411" y="90247"/>
                  </a:lnTo>
                  <a:lnTo>
                    <a:pt x="236411" y="87705"/>
                  </a:lnTo>
                  <a:lnTo>
                    <a:pt x="236411" y="85162"/>
                  </a:lnTo>
                  <a:lnTo>
                    <a:pt x="236411" y="82620"/>
                  </a:lnTo>
                  <a:lnTo>
                    <a:pt x="238953" y="80078"/>
                  </a:lnTo>
                  <a:lnTo>
                    <a:pt x="238953" y="78807"/>
                  </a:lnTo>
                  <a:lnTo>
                    <a:pt x="240225" y="78807"/>
                  </a:lnTo>
                  <a:lnTo>
                    <a:pt x="240225" y="76265"/>
                  </a:lnTo>
                  <a:lnTo>
                    <a:pt x="242766" y="76265"/>
                  </a:lnTo>
                  <a:lnTo>
                    <a:pt x="242766" y="73722"/>
                  </a:lnTo>
                  <a:lnTo>
                    <a:pt x="245308" y="73722"/>
                  </a:lnTo>
                  <a:lnTo>
                    <a:pt x="247850" y="73722"/>
                  </a:lnTo>
                  <a:lnTo>
                    <a:pt x="250393" y="73722"/>
                  </a:lnTo>
                  <a:lnTo>
                    <a:pt x="252935" y="73722"/>
                  </a:lnTo>
                  <a:lnTo>
                    <a:pt x="255476" y="73722"/>
                  </a:lnTo>
                  <a:lnTo>
                    <a:pt x="258019" y="73722"/>
                  </a:lnTo>
                  <a:lnTo>
                    <a:pt x="258019" y="76265"/>
                  </a:lnTo>
                  <a:lnTo>
                    <a:pt x="259290" y="76265"/>
                  </a:lnTo>
                  <a:lnTo>
                    <a:pt x="261831" y="76265"/>
                  </a:lnTo>
                  <a:lnTo>
                    <a:pt x="261831" y="78807"/>
                  </a:lnTo>
                  <a:lnTo>
                    <a:pt x="264374" y="78807"/>
                  </a:lnTo>
                  <a:lnTo>
                    <a:pt x="264374" y="80078"/>
                  </a:lnTo>
                  <a:lnTo>
                    <a:pt x="266916" y="82620"/>
                  </a:lnTo>
                  <a:lnTo>
                    <a:pt x="274542" y="101686"/>
                  </a:lnTo>
                  <a:lnTo>
                    <a:pt x="285981" y="101686"/>
                  </a:lnTo>
                  <a:lnTo>
                    <a:pt x="288524" y="99144"/>
                  </a:lnTo>
                  <a:lnTo>
                    <a:pt x="291066" y="99144"/>
                  </a:lnTo>
                  <a:lnTo>
                    <a:pt x="293607" y="96602"/>
                  </a:lnTo>
                  <a:lnTo>
                    <a:pt x="296149" y="94060"/>
                  </a:lnTo>
                  <a:lnTo>
                    <a:pt x="296149" y="92788"/>
                  </a:lnTo>
                  <a:lnTo>
                    <a:pt x="297421" y="90247"/>
                  </a:lnTo>
                  <a:lnTo>
                    <a:pt x="297421" y="87705"/>
                  </a:lnTo>
                  <a:lnTo>
                    <a:pt x="297421" y="85162"/>
                  </a:lnTo>
                  <a:lnTo>
                    <a:pt x="297421" y="82620"/>
                  </a:lnTo>
                  <a:lnTo>
                    <a:pt x="297421" y="80078"/>
                  </a:lnTo>
                  <a:lnTo>
                    <a:pt x="296149" y="80078"/>
                  </a:lnTo>
                  <a:lnTo>
                    <a:pt x="296149" y="78807"/>
                  </a:lnTo>
                  <a:lnTo>
                    <a:pt x="293607" y="76265"/>
                  </a:lnTo>
                  <a:lnTo>
                    <a:pt x="291066" y="76265"/>
                  </a:lnTo>
                  <a:lnTo>
                    <a:pt x="272000" y="48301"/>
                  </a:lnTo>
                  <a:lnTo>
                    <a:pt x="272000" y="45759"/>
                  </a:lnTo>
                  <a:lnTo>
                    <a:pt x="274542" y="45759"/>
                  </a:lnTo>
                  <a:lnTo>
                    <a:pt x="283439" y="40675"/>
                  </a:lnTo>
                  <a:lnTo>
                    <a:pt x="285981" y="39404"/>
                  </a:lnTo>
                  <a:lnTo>
                    <a:pt x="288524" y="39404"/>
                  </a:lnTo>
                  <a:lnTo>
                    <a:pt x="291066" y="39404"/>
                  </a:lnTo>
                  <a:lnTo>
                    <a:pt x="297421" y="40675"/>
                  </a:lnTo>
                  <a:lnTo>
                    <a:pt x="299962" y="40675"/>
                  </a:lnTo>
                  <a:lnTo>
                    <a:pt x="299962" y="43217"/>
                  </a:lnTo>
                  <a:lnTo>
                    <a:pt x="307589" y="48301"/>
                  </a:lnTo>
                  <a:lnTo>
                    <a:pt x="310131" y="48301"/>
                  </a:lnTo>
                  <a:lnTo>
                    <a:pt x="310131" y="50843"/>
                  </a:lnTo>
                  <a:lnTo>
                    <a:pt x="312673" y="50843"/>
                  </a:lnTo>
                  <a:lnTo>
                    <a:pt x="312673" y="53385"/>
                  </a:lnTo>
                  <a:lnTo>
                    <a:pt x="315215" y="54656"/>
                  </a:lnTo>
                  <a:lnTo>
                    <a:pt x="315215" y="57198"/>
                  </a:lnTo>
                  <a:lnTo>
                    <a:pt x="315215" y="59741"/>
                  </a:lnTo>
                  <a:lnTo>
                    <a:pt x="316486" y="59741"/>
                  </a:lnTo>
                  <a:lnTo>
                    <a:pt x="316486" y="62283"/>
                  </a:lnTo>
                  <a:lnTo>
                    <a:pt x="319028" y="62283"/>
                  </a:lnTo>
                  <a:lnTo>
                    <a:pt x="319028" y="64825"/>
                  </a:lnTo>
                  <a:lnTo>
                    <a:pt x="321570" y="64825"/>
                  </a:lnTo>
                  <a:lnTo>
                    <a:pt x="324112" y="64825"/>
                  </a:lnTo>
                  <a:lnTo>
                    <a:pt x="326654" y="64825"/>
                  </a:lnTo>
                  <a:lnTo>
                    <a:pt x="329197" y="64825"/>
                  </a:lnTo>
                  <a:lnTo>
                    <a:pt x="331738" y="62283"/>
                  </a:lnTo>
                  <a:lnTo>
                    <a:pt x="333010" y="62283"/>
                  </a:lnTo>
                  <a:lnTo>
                    <a:pt x="333010" y="59741"/>
                  </a:lnTo>
                  <a:lnTo>
                    <a:pt x="345720" y="45759"/>
                  </a:lnTo>
                  <a:lnTo>
                    <a:pt x="345720" y="43217"/>
                  </a:lnTo>
                  <a:lnTo>
                    <a:pt x="348262" y="43217"/>
                  </a:lnTo>
                  <a:lnTo>
                    <a:pt x="348262" y="40675"/>
                  </a:lnTo>
                  <a:lnTo>
                    <a:pt x="354617" y="22879"/>
                  </a:lnTo>
                  <a:lnTo>
                    <a:pt x="354617" y="20338"/>
                  </a:lnTo>
                  <a:lnTo>
                    <a:pt x="354617" y="17795"/>
                  </a:lnTo>
                  <a:lnTo>
                    <a:pt x="352075" y="17795"/>
                  </a:lnTo>
                  <a:lnTo>
                    <a:pt x="352075" y="15253"/>
                  </a:lnTo>
                  <a:lnTo>
                    <a:pt x="352075" y="13982"/>
                  </a:lnTo>
                  <a:lnTo>
                    <a:pt x="352075" y="11440"/>
                  </a:lnTo>
                  <a:lnTo>
                    <a:pt x="352075" y="8898"/>
                  </a:lnTo>
                  <a:lnTo>
                    <a:pt x="352075" y="6355"/>
                  </a:lnTo>
                  <a:lnTo>
                    <a:pt x="354617" y="6355"/>
                  </a:lnTo>
                  <a:lnTo>
                    <a:pt x="354617" y="3813"/>
                  </a:lnTo>
                  <a:lnTo>
                    <a:pt x="357159" y="3813"/>
                  </a:lnTo>
                  <a:lnTo>
                    <a:pt x="357159" y="1272"/>
                  </a:lnTo>
                  <a:lnTo>
                    <a:pt x="359701" y="1272"/>
                  </a:lnTo>
                  <a:lnTo>
                    <a:pt x="362243" y="1272"/>
                  </a:lnTo>
                  <a:lnTo>
                    <a:pt x="373683" y="0"/>
                  </a:lnTo>
                  <a:lnTo>
                    <a:pt x="376224" y="0"/>
                  </a:lnTo>
                  <a:lnTo>
                    <a:pt x="378766" y="0"/>
                  </a:lnTo>
                  <a:lnTo>
                    <a:pt x="381308" y="0"/>
                  </a:lnTo>
                  <a:lnTo>
                    <a:pt x="383851" y="0"/>
                  </a:lnTo>
                  <a:lnTo>
                    <a:pt x="383851" y="1272"/>
                  </a:lnTo>
                  <a:lnTo>
                    <a:pt x="386393" y="1272"/>
                  </a:lnTo>
                  <a:lnTo>
                    <a:pt x="386393" y="3813"/>
                  </a:lnTo>
                  <a:lnTo>
                    <a:pt x="388934" y="3813"/>
                  </a:lnTo>
                  <a:lnTo>
                    <a:pt x="388934" y="6355"/>
                  </a:lnTo>
                  <a:lnTo>
                    <a:pt x="388934" y="8898"/>
                  </a:lnTo>
                  <a:lnTo>
                    <a:pt x="388934" y="11440"/>
                  </a:lnTo>
                  <a:lnTo>
                    <a:pt x="388934" y="13982"/>
                  </a:lnTo>
                  <a:lnTo>
                    <a:pt x="388934" y="15253"/>
                  </a:lnTo>
                  <a:lnTo>
                    <a:pt x="386393" y="17795"/>
                  </a:lnTo>
                  <a:lnTo>
                    <a:pt x="386393" y="20338"/>
                  </a:lnTo>
                  <a:lnTo>
                    <a:pt x="381308" y="27964"/>
                  </a:lnTo>
                  <a:lnTo>
                    <a:pt x="378766" y="29235"/>
                  </a:lnTo>
                  <a:lnTo>
                    <a:pt x="378766" y="31777"/>
                  </a:lnTo>
                  <a:lnTo>
                    <a:pt x="381308" y="43217"/>
                  </a:lnTo>
                  <a:lnTo>
                    <a:pt x="381308" y="45759"/>
                  </a:lnTo>
                  <a:lnTo>
                    <a:pt x="381308" y="48301"/>
                  </a:lnTo>
                  <a:lnTo>
                    <a:pt x="383851" y="50843"/>
                  </a:lnTo>
                  <a:lnTo>
                    <a:pt x="383851" y="53385"/>
                  </a:lnTo>
                  <a:lnTo>
                    <a:pt x="383851" y="54656"/>
                  </a:lnTo>
                  <a:lnTo>
                    <a:pt x="381308" y="57198"/>
                  </a:lnTo>
                  <a:lnTo>
                    <a:pt x="373683" y="76265"/>
                  </a:lnTo>
                  <a:lnTo>
                    <a:pt x="373683" y="78807"/>
                  </a:lnTo>
                  <a:lnTo>
                    <a:pt x="369869" y="82620"/>
                  </a:lnTo>
                  <a:lnTo>
                    <a:pt x="369869" y="85162"/>
                  </a:lnTo>
                  <a:lnTo>
                    <a:pt x="367327" y="85162"/>
                  </a:lnTo>
                  <a:lnTo>
                    <a:pt x="367327" y="87705"/>
                  </a:lnTo>
                  <a:lnTo>
                    <a:pt x="364785" y="87705"/>
                  </a:lnTo>
                  <a:lnTo>
                    <a:pt x="364785" y="90247"/>
                  </a:lnTo>
                  <a:lnTo>
                    <a:pt x="362243" y="90247"/>
                  </a:lnTo>
                  <a:lnTo>
                    <a:pt x="362243" y="92788"/>
                  </a:lnTo>
                  <a:lnTo>
                    <a:pt x="354617" y="101686"/>
                  </a:lnTo>
                  <a:lnTo>
                    <a:pt x="345720" y="119481"/>
                  </a:lnTo>
                  <a:lnTo>
                    <a:pt x="345720" y="122024"/>
                  </a:lnTo>
                  <a:lnTo>
                    <a:pt x="343178" y="122024"/>
                  </a:lnTo>
                  <a:lnTo>
                    <a:pt x="343178" y="124565"/>
                  </a:lnTo>
                  <a:lnTo>
                    <a:pt x="343178" y="127108"/>
                  </a:lnTo>
                  <a:lnTo>
                    <a:pt x="343178" y="129650"/>
                  </a:lnTo>
                  <a:lnTo>
                    <a:pt x="343178" y="132192"/>
                  </a:lnTo>
                  <a:lnTo>
                    <a:pt x="340635" y="136005"/>
                  </a:lnTo>
                  <a:lnTo>
                    <a:pt x="340635" y="138548"/>
                  </a:lnTo>
                  <a:lnTo>
                    <a:pt x="343178" y="141090"/>
                  </a:lnTo>
                  <a:lnTo>
                    <a:pt x="343178" y="143631"/>
                  </a:lnTo>
                  <a:lnTo>
                    <a:pt x="352075" y="157614"/>
                  </a:lnTo>
                  <a:lnTo>
                    <a:pt x="354617" y="157614"/>
                  </a:lnTo>
                  <a:lnTo>
                    <a:pt x="364785" y="169053"/>
                  </a:lnTo>
                  <a:lnTo>
                    <a:pt x="364785" y="171595"/>
                  </a:lnTo>
                  <a:lnTo>
                    <a:pt x="367327" y="171595"/>
                  </a:lnTo>
                  <a:lnTo>
                    <a:pt x="367327" y="172867"/>
                  </a:lnTo>
                  <a:lnTo>
                    <a:pt x="369869" y="172867"/>
                  </a:lnTo>
                  <a:lnTo>
                    <a:pt x="369869" y="175408"/>
                  </a:lnTo>
                  <a:lnTo>
                    <a:pt x="369869" y="177951"/>
                  </a:lnTo>
                  <a:lnTo>
                    <a:pt x="371140" y="177951"/>
                  </a:lnTo>
                  <a:lnTo>
                    <a:pt x="371140" y="180493"/>
                  </a:lnTo>
                  <a:lnTo>
                    <a:pt x="371140" y="183035"/>
                  </a:lnTo>
                  <a:lnTo>
                    <a:pt x="369869" y="183035"/>
                  </a:lnTo>
                  <a:lnTo>
                    <a:pt x="369869" y="184306"/>
                  </a:lnTo>
                  <a:lnTo>
                    <a:pt x="348262" y="219896"/>
                  </a:lnTo>
                  <a:lnTo>
                    <a:pt x="348262" y="222438"/>
                  </a:lnTo>
                  <a:lnTo>
                    <a:pt x="345720" y="222438"/>
                  </a:lnTo>
                  <a:lnTo>
                    <a:pt x="345720" y="223710"/>
                  </a:lnTo>
                  <a:lnTo>
                    <a:pt x="343178" y="223710"/>
                  </a:lnTo>
                  <a:lnTo>
                    <a:pt x="340635" y="223710"/>
                  </a:lnTo>
                  <a:lnTo>
                    <a:pt x="340635" y="226251"/>
                  </a:lnTo>
                  <a:lnTo>
                    <a:pt x="338093" y="226251"/>
                  </a:lnTo>
                  <a:lnTo>
                    <a:pt x="335552" y="223710"/>
                  </a:lnTo>
                  <a:lnTo>
                    <a:pt x="333010" y="223710"/>
                  </a:lnTo>
                  <a:lnTo>
                    <a:pt x="333010" y="222438"/>
                  </a:lnTo>
                  <a:lnTo>
                    <a:pt x="331738" y="222438"/>
                  </a:lnTo>
                  <a:lnTo>
                    <a:pt x="331738" y="219896"/>
                  </a:lnTo>
                  <a:lnTo>
                    <a:pt x="329197" y="219896"/>
                  </a:lnTo>
                  <a:lnTo>
                    <a:pt x="329197" y="217354"/>
                  </a:lnTo>
                  <a:lnTo>
                    <a:pt x="326654" y="217354"/>
                  </a:lnTo>
                  <a:lnTo>
                    <a:pt x="324112" y="214812"/>
                  </a:lnTo>
                  <a:lnTo>
                    <a:pt x="321570" y="214812"/>
                  </a:lnTo>
                  <a:lnTo>
                    <a:pt x="319028" y="214812"/>
                  </a:lnTo>
                  <a:lnTo>
                    <a:pt x="291066" y="223710"/>
                  </a:lnTo>
                  <a:lnTo>
                    <a:pt x="288524" y="223710"/>
                  </a:lnTo>
                  <a:lnTo>
                    <a:pt x="285981" y="223710"/>
                  </a:lnTo>
                  <a:lnTo>
                    <a:pt x="283439" y="226251"/>
                  </a:lnTo>
                  <a:lnTo>
                    <a:pt x="280897" y="228794"/>
                  </a:lnTo>
                  <a:lnTo>
                    <a:pt x="277084" y="237691"/>
                  </a:lnTo>
                  <a:lnTo>
                    <a:pt x="274542" y="240234"/>
                  </a:lnTo>
                  <a:lnTo>
                    <a:pt x="274542" y="242776"/>
                  </a:lnTo>
                  <a:lnTo>
                    <a:pt x="274542" y="245317"/>
                  </a:lnTo>
                  <a:lnTo>
                    <a:pt x="277084" y="247860"/>
                  </a:lnTo>
                  <a:lnTo>
                    <a:pt x="277084" y="250402"/>
                  </a:lnTo>
                  <a:lnTo>
                    <a:pt x="277084" y="251673"/>
                  </a:lnTo>
                  <a:lnTo>
                    <a:pt x="277084" y="254215"/>
                  </a:lnTo>
                  <a:lnTo>
                    <a:pt x="277084" y="256757"/>
                  </a:lnTo>
                  <a:lnTo>
                    <a:pt x="274542" y="256757"/>
                  </a:lnTo>
                  <a:lnTo>
                    <a:pt x="274542" y="259300"/>
                  </a:lnTo>
                  <a:lnTo>
                    <a:pt x="272000" y="259300"/>
                  </a:lnTo>
                  <a:lnTo>
                    <a:pt x="272000" y="261842"/>
                  </a:lnTo>
                  <a:lnTo>
                    <a:pt x="269458" y="261842"/>
                  </a:lnTo>
                  <a:lnTo>
                    <a:pt x="266916" y="261842"/>
                  </a:lnTo>
                  <a:lnTo>
                    <a:pt x="226243" y="273281"/>
                  </a:lnTo>
                  <a:lnTo>
                    <a:pt x="204635" y="277094"/>
                  </a:lnTo>
                  <a:lnTo>
                    <a:pt x="207177" y="273281"/>
                  </a:lnTo>
                  <a:lnTo>
                    <a:pt x="207177" y="270739"/>
                  </a:lnTo>
                  <a:lnTo>
                    <a:pt x="207177" y="268197"/>
                  </a:lnTo>
                  <a:lnTo>
                    <a:pt x="207177" y="263113"/>
                  </a:lnTo>
                  <a:lnTo>
                    <a:pt x="209720" y="259300"/>
                  </a:lnTo>
                  <a:lnTo>
                    <a:pt x="209720" y="256757"/>
                  </a:lnTo>
                  <a:lnTo>
                    <a:pt x="209720" y="254215"/>
                  </a:lnTo>
                  <a:lnTo>
                    <a:pt x="207177" y="251673"/>
                  </a:lnTo>
                  <a:lnTo>
                    <a:pt x="207177" y="250402"/>
                  </a:lnTo>
                  <a:lnTo>
                    <a:pt x="204635" y="247860"/>
                  </a:lnTo>
                  <a:lnTo>
                    <a:pt x="202094" y="247860"/>
                  </a:lnTo>
                  <a:lnTo>
                    <a:pt x="200822" y="245317"/>
                  </a:lnTo>
                  <a:lnTo>
                    <a:pt x="169047" y="236421"/>
                  </a:lnTo>
                  <a:lnTo>
                    <a:pt x="174131" y="219896"/>
                  </a:lnTo>
                  <a:lnTo>
                    <a:pt x="174131" y="217354"/>
                  </a:lnTo>
                  <a:lnTo>
                    <a:pt x="174131" y="214812"/>
                  </a:lnTo>
                  <a:lnTo>
                    <a:pt x="171589" y="205914"/>
                  </a:lnTo>
                  <a:lnTo>
                    <a:pt x="160149" y="163969"/>
                  </a:lnTo>
                  <a:lnTo>
                    <a:pt x="157608" y="161427"/>
                  </a:lnTo>
                  <a:lnTo>
                    <a:pt x="157608" y="158884"/>
                  </a:lnTo>
                  <a:lnTo>
                    <a:pt x="144898" y="143631"/>
                  </a:lnTo>
                  <a:lnTo>
                    <a:pt x="143626" y="143631"/>
                  </a:lnTo>
                  <a:lnTo>
                    <a:pt x="138542" y="136005"/>
                  </a:lnTo>
                  <a:lnTo>
                    <a:pt x="136000" y="136005"/>
                  </a:lnTo>
                  <a:lnTo>
                    <a:pt x="133458" y="133463"/>
                  </a:lnTo>
                  <a:lnTo>
                    <a:pt x="130916" y="133463"/>
                  </a:lnTo>
                  <a:lnTo>
                    <a:pt x="128374" y="133463"/>
                  </a:lnTo>
                  <a:lnTo>
                    <a:pt x="125832" y="133463"/>
                  </a:lnTo>
                  <a:lnTo>
                    <a:pt x="124561" y="133463"/>
                  </a:lnTo>
                  <a:lnTo>
                    <a:pt x="122018" y="136005"/>
                  </a:lnTo>
                  <a:lnTo>
                    <a:pt x="119477" y="138548"/>
                  </a:lnTo>
                  <a:lnTo>
                    <a:pt x="116935" y="138548"/>
                  </a:lnTo>
                  <a:lnTo>
                    <a:pt x="114393" y="138548"/>
                  </a:lnTo>
                  <a:lnTo>
                    <a:pt x="111850" y="138548"/>
                  </a:lnTo>
                  <a:lnTo>
                    <a:pt x="109308" y="138548"/>
                  </a:lnTo>
                  <a:lnTo>
                    <a:pt x="106767" y="138548"/>
                  </a:lnTo>
                  <a:lnTo>
                    <a:pt x="106767" y="136005"/>
                  </a:lnTo>
                  <a:lnTo>
                    <a:pt x="105495" y="136005"/>
                  </a:lnTo>
                  <a:lnTo>
                    <a:pt x="102953" y="133463"/>
                  </a:lnTo>
                  <a:lnTo>
                    <a:pt x="102953" y="132192"/>
                  </a:lnTo>
                  <a:lnTo>
                    <a:pt x="97869" y="127108"/>
                  </a:lnTo>
                  <a:lnTo>
                    <a:pt x="88972" y="115668"/>
                  </a:lnTo>
                  <a:lnTo>
                    <a:pt x="86430" y="113126"/>
                  </a:lnTo>
                  <a:lnTo>
                    <a:pt x="83888" y="113126"/>
                  </a:lnTo>
                  <a:lnTo>
                    <a:pt x="81346" y="110584"/>
                  </a:lnTo>
                  <a:lnTo>
                    <a:pt x="78804" y="110584"/>
                  </a:lnTo>
                  <a:lnTo>
                    <a:pt x="76262" y="113126"/>
                  </a:lnTo>
                  <a:lnTo>
                    <a:pt x="73719" y="113126"/>
                  </a:lnTo>
                  <a:lnTo>
                    <a:pt x="71177" y="113126"/>
                  </a:lnTo>
                  <a:lnTo>
                    <a:pt x="69907" y="115668"/>
                  </a:lnTo>
                  <a:lnTo>
                    <a:pt x="67364" y="115668"/>
                  </a:lnTo>
                  <a:lnTo>
                    <a:pt x="64822" y="115668"/>
                  </a:lnTo>
                  <a:lnTo>
                    <a:pt x="62281" y="115668"/>
                  </a:lnTo>
                  <a:lnTo>
                    <a:pt x="59738" y="113126"/>
                  </a:lnTo>
                  <a:lnTo>
                    <a:pt x="57196" y="113126"/>
                  </a:lnTo>
                  <a:lnTo>
                    <a:pt x="57196" y="110584"/>
                  </a:lnTo>
                  <a:lnTo>
                    <a:pt x="54654" y="110584"/>
                  </a:lnTo>
                  <a:lnTo>
                    <a:pt x="54654" y="108041"/>
                  </a:lnTo>
                  <a:lnTo>
                    <a:pt x="52112" y="108041"/>
                  </a:lnTo>
                  <a:lnTo>
                    <a:pt x="52112" y="106771"/>
                  </a:lnTo>
                  <a:lnTo>
                    <a:pt x="50841" y="104228"/>
                  </a:lnTo>
                  <a:lnTo>
                    <a:pt x="48299" y="104228"/>
                  </a:lnTo>
                  <a:lnTo>
                    <a:pt x="45757" y="101686"/>
                  </a:lnTo>
                  <a:lnTo>
                    <a:pt x="43215" y="101686"/>
                  </a:lnTo>
                  <a:lnTo>
                    <a:pt x="29233" y="101686"/>
                  </a:lnTo>
                  <a:lnTo>
                    <a:pt x="21608" y="104228"/>
                  </a:lnTo>
                  <a:lnTo>
                    <a:pt x="13981" y="106771"/>
                  </a:lnTo>
                  <a:lnTo>
                    <a:pt x="13981" y="104228"/>
                  </a:lnTo>
                  <a:lnTo>
                    <a:pt x="2542" y="82620"/>
                  </a:lnTo>
                  <a:lnTo>
                    <a:pt x="0" y="80078"/>
                  </a:lnTo>
                  <a:lnTo>
                    <a:pt x="0" y="78807"/>
                  </a:lnTo>
                  <a:lnTo>
                    <a:pt x="0" y="76265"/>
                  </a:lnTo>
                  <a:lnTo>
                    <a:pt x="2542" y="73722"/>
                  </a:lnTo>
                  <a:lnTo>
                    <a:pt x="2542" y="71181"/>
                  </a:lnTo>
                  <a:lnTo>
                    <a:pt x="5084" y="71181"/>
                  </a:lnTo>
                  <a:lnTo>
                    <a:pt x="5084" y="68638"/>
                  </a:lnTo>
                  <a:lnTo>
                    <a:pt x="7626" y="68638"/>
                  </a:lnTo>
                  <a:lnTo>
                    <a:pt x="7626" y="67367"/>
                  </a:lnTo>
                  <a:lnTo>
                    <a:pt x="10168" y="67367"/>
                  </a:lnTo>
                  <a:lnTo>
                    <a:pt x="10168" y="64825"/>
                  </a:lnTo>
                  <a:lnTo>
                    <a:pt x="12710" y="64825"/>
                  </a:lnTo>
                  <a:lnTo>
                    <a:pt x="13981" y="64825"/>
                  </a:lnTo>
                  <a:lnTo>
                    <a:pt x="13981" y="62283"/>
                  </a:lnTo>
                  <a:lnTo>
                    <a:pt x="16523" y="62283"/>
                  </a:lnTo>
                  <a:lnTo>
                    <a:pt x="19065" y="62283"/>
                  </a:lnTo>
                  <a:lnTo>
                    <a:pt x="21608" y="62283"/>
                  </a:lnTo>
                  <a:lnTo>
                    <a:pt x="24150" y="62283"/>
                  </a:lnTo>
                  <a:lnTo>
                    <a:pt x="26691" y="62283"/>
                  </a:lnTo>
                  <a:lnTo>
                    <a:pt x="29233" y="62283"/>
                  </a:lnTo>
                  <a:lnTo>
                    <a:pt x="31776" y="62283"/>
                  </a:lnTo>
                  <a:lnTo>
                    <a:pt x="33046" y="62283"/>
                  </a:lnTo>
                  <a:lnTo>
                    <a:pt x="35589" y="62283"/>
                  </a:lnTo>
                  <a:lnTo>
                    <a:pt x="38131" y="62283"/>
                  </a:lnTo>
                  <a:lnTo>
                    <a:pt x="40673" y="64825"/>
                  </a:lnTo>
                  <a:lnTo>
                    <a:pt x="43215" y="64825"/>
                  </a:lnTo>
                  <a:lnTo>
                    <a:pt x="45757" y="64825"/>
                  </a:lnTo>
                  <a:lnTo>
                    <a:pt x="48299" y="64825"/>
                  </a:lnTo>
                  <a:lnTo>
                    <a:pt x="48299" y="67367"/>
                  </a:lnTo>
                  <a:lnTo>
                    <a:pt x="50841" y="67367"/>
                  </a:lnTo>
                  <a:lnTo>
                    <a:pt x="52112" y="67367"/>
                  </a:lnTo>
                  <a:lnTo>
                    <a:pt x="54654" y="67367"/>
                  </a:lnTo>
                  <a:lnTo>
                    <a:pt x="54654" y="68638"/>
                  </a:lnTo>
                  <a:lnTo>
                    <a:pt x="57196" y="68638"/>
                  </a:lnTo>
                  <a:lnTo>
                    <a:pt x="59738" y="68638"/>
                  </a:lnTo>
                  <a:lnTo>
                    <a:pt x="62281" y="71181"/>
                  </a:lnTo>
                  <a:lnTo>
                    <a:pt x="64822" y="71181"/>
                  </a:lnTo>
                  <a:lnTo>
                    <a:pt x="64822" y="73722"/>
                  </a:lnTo>
                  <a:lnTo>
                    <a:pt x="67364" y="73722"/>
                  </a:lnTo>
                  <a:lnTo>
                    <a:pt x="69907" y="73722"/>
                  </a:lnTo>
                  <a:lnTo>
                    <a:pt x="69907" y="76265"/>
                  </a:lnTo>
                  <a:lnTo>
                    <a:pt x="71177" y="76265"/>
                  </a:lnTo>
                  <a:lnTo>
                    <a:pt x="73719" y="78807"/>
                  </a:lnTo>
                  <a:lnTo>
                    <a:pt x="83888" y="85162"/>
                  </a:lnTo>
                  <a:lnTo>
                    <a:pt x="86430" y="87705"/>
                  </a:lnTo>
                  <a:lnTo>
                    <a:pt x="88972" y="87705"/>
                  </a:lnTo>
                  <a:lnTo>
                    <a:pt x="88972" y="90247"/>
                  </a:lnTo>
                  <a:lnTo>
                    <a:pt x="90243" y="90247"/>
                  </a:lnTo>
                  <a:lnTo>
                    <a:pt x="90243" y="92788"/>
                  </a:lnTo>
                  <a:lnTo>
                    <a:pt x="92785" y="92788"/>
                  </a:lnTo>
                  <a:lnTo>
                    <a:pt x="95327" y="94060"/>
                  </a:lnTo>
                  <a:lnTo>
                    <a:pt x="97869" y="94060"/>
                  </a:lnTo>
                  <a:lnTo>
                    <a:pt x="97869" y="96602"/>
                  </a:lnTo>
                  <a:lnTo>
                    <a:pt x="105495" y="99144"/>
                  </a:lnTo>
                  <a:lnTo>
                    <a:pt x="106767" y="101686"/>
                  </a:lnTo>
                  <a:lnTo>
                    <a:pt x="109308" y="101686"/>
                  </a:lnTo>
                  <a:lnTo>
                    <a:pt x="109308" y="104228"/>
                  </a:lnTo>
                  <a:lnTo>
                    <a:pt x="111850" y="104228"/>
                  </a:lnTo>
                  <a:lnTo>
                    <a:pt x="114393" y="104228"/>
                  </a:lnTo>
                  <a:lnTo>
                    <a:pt x="116935" y="106771"/>
                  </a:lnTo>
                  <a:lnTo>
                    <a:pt x="119477" y="106771"/>
                  </a:lnTo>
                  <a:lnTo>
                    <a:pt x="122018" y="106771"/>
                  </a:lnTo>
                  <a:lnTo>
                    <a:pt x="124561" y="106771"/>
                  </a:lnTo>
                  <a:lnTo>
                    <a:pt x="125832" y="104228"/>
                  </a:lnTo>
                  <a:lnTo>
                    <a:pt x="125832" y="101686"/>
                  </a:lnTo>
                  <a:lnTo>
                    <a:pt x="125832" y="99144"/>
                  </a:lnTo>
                  <a:lnTo>
                    <a:pt x="125832" y="96602"/>
                  </a:lnTo>
                  <a:lnTo>
                    <a:pt x="125832" y="94060"/>
                  </a:lnTo>
                  <a:lnTo>
                    <a:pt x="125832" y="92788"/>
                  </a:lnTo>
                  <a:lnTo>
                    <a:pt x="125832" y="90247"/>
                  </a:lnTo>
                  <a:lnTo>
                    <a:pt x="124561" y="90247"/>
                  </a:lnTo>
                  <a:lnTo>
                    <a:pt x="124561" y="87705"/>
                  </a:lnTo>
                  <a:lnTo>
                    <a:pt x="122018" y="85162"/>
                  </a:lnTo>
                  <a:lnTo>
                    <a:pt x="119477" y="82620"/>
                  </a:lnTo>
                  <a:lnTo>
                    <a:pt x="116935" y="80078"/>
                  </a:lnTo>
                  <a:lnTo>
                    <a:pt x="114393" y="78807"/>
                  </a:lnTo>
                  <a:lnTo>
                    <a:pt x="114393" y="76265"/>
                  </a:lnTo>
                  <a:lnTo>
                    <a:pt x="111850" y="76265"/>
                  </a:lnTo>
                  <a:lnTo>
                    <a:pt x="111850" y="73722"/>
                  </a:lnTo>
                  <a:lnTo>
                    <a:pt x="109308" y="73722"/>
                  </a:lnTo>
                  <a:lnTo>
                    <a:pt x="109308" y="71181"/>
                  </a:lnTo>
                  <a:lnTo>
                    <a:pt x="109308" y="68638"/>
                  </a:lnTo>
                  <a:lnTo>
                    <a:pt x="106767" y="68638"/>
                  </a:lnTo>
                  <a:lnTo>
                    <a:pt x="106767" y="67367"/>
                  </a:lnTo>
                  <a:lnTo>
                    <a:pt x="106767" y="64825"/>
                  </a:lnTo>
                  <a:lnTo>
                    <a:pt x="106767" y="62283"/>
                  </a:lnTo>
                  <a:lnTo>
                    <a:pt x="105495" y="62283"/>
                  </a:lnTo>
                  <a:lnTo>
                    <a:pt x="105495" y="59741"/>
                  </a:lnTo>
                  <a:lnTo>
                    <a:pt x="105495" y="57198"/>
                  </a:lnTo>
                  <a:lnTo>
                    <a:pt x="105495" y="54656"/>
                  </a:lnTo>
                  <a:lnTo>
                    <a:pt x="105495" y="53385"/>
                  </a:lnTo>
                  <a:lnTo>
                    <a:pt x="105495" y="50843"/>
                  </a:lnTo>
                  <a:lnTo>
                    <a:pt x="105495" y="48301"/>
                  </a:lnTo>
                  <a:lnTo>
                    <a:pt x="106767" y="48301"/>
                  </a:lnTo>
                  <a:lnTo>
                    <a:pt x="106767" y="45759"/>
                  </a:lnTo>
                  <a:lnTo>
                    <a:pt x="109308" y="43217"/>
                  </a:lnTo>
                  <a:lnTo>
                    <a:pt x="111850" y="40675"/>
                  </a:lnTo>
                  <a:lnTo>
                    <a:pt x="114393" y="40675"/>
                  </a:lnTo>
                  <a:lnTo>
                    <a:pt x="116935" y="40675"/>
                  </a:lnTo>
                  <a:lnTo>
                    <a:pt x="116935" y="39404"/>
                  </a:lnTo>
                  <a:lnTo>
                    <a:pt x="119477" y="39404"/>
                  </a:lnTo>
                  <a:lnTo>
                    <a:pt x="122018" y="39404"/>
                  </a:lnTo>
                  <a:lnTo>
                    <a:pt x="124561" y="39404"/>
                  </a:lnTo>
                  <a:lnTo>
                    <a:pt x="125832" y="40675"/>
                  </a:lnTo>
                  <a:lnTo>
                    <a:pt x="128374" y="40675"/>
                  </a:lnTo>
                  <a:lnTo>
                    <a:pt x="128374" y="43217"/>
                  </a:lnTo>
                  <a:lnTo>
                    <a:pt x="130916" y="43217"/>
                  </a:lnTo>
                  <a:lnTo>
                    <a:pt x="130916" y="45759"/>
                  </a:lnTo>
                  <a:lnTo>
                    <a:pt x="130916" y="48301"/>
                  </a:lnTo>
                  <a:lnTo>
                    <a:pt x="133458" y="48301"/>
                  </a:lnTo>
                  <a:lnTo>
                    <a:pt x="133458" y="50843"/>
                  </a:lnTo>
                  <a:lnTo>
                    <a:pt x="133458" y="53385"/>
                  </a:lnTo>
                  <a:lnTo>
                    <a:pt x="136000" y="53385"/>
                  </a:lnTo>
                  <a:lnTo>
                    <a:pt x="136000" y="54656"/>
                  </a:lnTo>
                  <a:lnTo>
                    <a:pt x="136000" y="57198"/>
                  </a:lnTo>
                  <a:lnTo>
                    <a:pt x="136000" y="59741"/>
                  </a:lnTo>
                  <a:lnTo>
                    <a:pt x="136000" y="62283"/>
                  </a:lnTo>
                  <a:lnTo>
                    <a:pt x="136000" y="64825"/>
                  </a:lnTo>
                  <a:lnTo>
                    <a:pt x="136000" y="67367"/>
                  </a:lnTo>
                  <a:lnTo>
                    <a:pt x="136000" y="68638"/>
                  </a:lnTo>
                  <a:lnTo>
                    <a:pt x="138542" y="68638"/>
                  </a:lnTo>
                  <a:lnTo>
                    <a:pt x="138542" y="71181"/>
                  </a:lnTo>
                  <a:lnTo>
                    <a:pt x="138542" y="73722"/>
                  </a:lnTo>
                  <a:lnTo>
                    <a:pt x="138542" y="76265"/>
                  </a:lnTo>
                  <a:lnTo>
                    <a:pt x="138542" y="78807"/>
                  </a:lnTo>
                  <a:lnTo>
                    <a:pt x="141084" y="80078"/>
                  </a:lnTo>
                  <a:lnTo>
                    <a:pt x="141084" y="82620"/>
                  </a:lnTo>
                  <a:lnTo>
                    <a:pt x="141084" y="85162"/>
                  </a:lnTo>
                  <a:lnTo>
                    <a:pt x="143626" y="85162"/>
                  </a:lnTo>
                  <a:lnTo>
                    <a:pt x="143626" y="87705"/>
                  </a:lnTo>
                  <a:lnTo>
                    <a:pt x="144898" y="90247"/>
                  </a:lnTo>
                  <a:close/>
                </a:path>
              </a:pathLst>
            </a:custGeom>
            <a:solidFill>
              <a:srgbClr val="65C8D0"/>
            </a:solidFill>
            <a:ln w="3649"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D84FB901-16B7-41B6-A772-89B7FA988731}"/>
                </a:ext>
              </a:extLst>
            </p:cNvPr>
            <p:cNvSpPr/>
            <p:nvPr/>
          </p:nvSpPr>
          <p:spPr>
            <a:xfrm>
              <a:off x="64822" y="9063234"/>
              <a:ext cx="12117980" cy="2347676"/>
            </a:xfrm>
            <a:custGeom>
              <a:avLst/>
              <a:gdLst>
                <a:gd name="connsiteX0" fmla="*/ 11886654 w 12117980"/>
                <a:gd name="connsiteY0" fmla="*/ 2542 h 2347676"/>
                <a:gd name="connsiteX1" fmla="*/ 11889196 w 12117980"/>
                <a:gd name="connsiteY1" fmla="*/ 2542 h 2347676"/>
                <a:gd name="connsiteX2" fmla="*/ 11889196 w 12117980"/>
                <a:gd name="connsiteY2" fmla="*/ 5084 h 2347676"/>
                <a:gd name="connsiteX3" fmla="*/ 11889196 w 12117980"/>
                <a:gd name="connsiteY3" fmla="*/ 7626 h 2347676"/>
                <a:gd name="connsiteX4" fmla="*/ 11886654 w 12117980"/>
                <a:gd name="connsiteY4" fmla="*/ 7626 h 2347676"/>
                <a:gd name="connsiteX5" fmla="*/ 11886654 w 12117980"/>
                <a:gd name="connsiteY5" fmla="*/ 10168 h 2347676"/>
                <a:gd name="connsiteX6" fmla="*/ 11884111 w 12117980"/>
                <a:gd name="connsiteY6" fmla="*/ 10168 h 2347676"/>
                <a:gd name="connsiteX7" fmla="*/ 11881570 w 12117980"/>
                <a:gd name="connsiteY7" fmla="*/ 7626 h 2347676"/>
                <a:gd name="connsiteX8" fmla="*/ 11879028 w 12117980"/>
                <a:gd name="connsiteY8" fmla="*/ 7626 h 2347676"/>
                <a:gd name="connsiteX9" fmla="*/ 11879028 w 12117980"/>
                <a:gd name="connsiteY9" fmla="*/ 5084 h 2347676"/>
                <a:gd name="connsiteX10" fmla="*/ 11879028 w 12117980"/>
                <a:gd name="connsiteY10" fmla="*/ 2542 h 2347676"/>
                <a:gd name="connsiteX11" fmla="*/ 11881570 w 12117980"/>
                <a:gd name="connsiteY11" fmla="*/ 2542 h 2347676"/>
                <a:gd name="connsiteX12" fmla="*/ 11884111 w 12117980"/>
                <a:gd name="connsiteY12" fmla="*/ 0 h 2347676"/>
                <a:gd name="connsiteX13" fmla="*/ 11886654 w 12117980"/>
                <a:gd name="connsiteY13" fmla="*/ 2542 h 2347676"/>
                <a:gd name="connsiteX14" fmla="*/ 12001046 w 12117980"/>
                <a:gd name="connsiteY14" fmla="*/ 94059 h 2347676"/>
                <a:gd name="connsiteX15" fmla="*/ 11998504 w 12117980"/>
                <a:gd name="connsiteY15" fmla="*/ 94059 h 2347676"/>
                <a:gd name="connsiteX16" fmla="*/ 11995963 w 12117980"/>
                <a:gd name="connsiteY16" fmla="*/ 94059 h 2347676"/>
                <a:gd name="connsiteX17" fmla="*/ 11995963 w 12117980"/>
                <a:gd name="connsiteY17" fmla="*/ 91518 h 2347676"/>
                <a:gd name="connsiteX18" fmla="*/ 11993420 w 12117980"/>
                <a:gd name="connsiteY18" fmla="*/ 91518 h 2347676"/>
                <a:gd name="connsiteX19" fmla="*/ 11993420 w 12117980"/>
                <a:gd name="connsiteY19" fmla="*/ 88975 h 2347676"/>
                <a:gd name="connsiteX20" fmla="*/ 11993420 w 12117980"/>
                <a:gd name="connsiteY20" fmla="*/ 86433 h 2347676"/>
                <a:gd name="connsiteX21" fmla="*/ 11995963 w 12117980"/>
                <a:gd name="connsiteY21" fmla="*/ 83891 h 2347676"/>
                <a:gd name="connsiteX22" fmla="*/ 11998504 w 12117980"/>
                <a:gd name="connsiteY22" fmla="*/ 83891 h 2347676"/>
                <a:gd name="connsiteX23" fmla="*/ 12001046 w 12117980"/>
                <a:gd name="connsiteY23" fmla="*/ 83891 h 2347676"/>
                <a:gd name="connsiteX24" fmla="*/ 12001046 w 12117980"/>
                <a:gd name="connsiteY24" fmla="*/ 86433 h 2347676"/>
                <a:gd name="connsiteX25" fmla="*/ 12003588 w 12117980"/>
                <a:gd name="connsiteY25" fmla="*/ 86433 h 2347676"/>
                <a:gd name="connsiteX26" fmla="*/ 12003588 w 12117980"/>
                <a:gd name="connsiteY26" fmla="*/ 88975 h 2347676"/>
                <a:gd name="connsiteX27" fmla="*/ 12001046 w 12117980"/>
                <a:gd name="connsiteY27" fmla="*/ 91518 h 2347676"/>
                <a:gd name="connsiteX28" fmla="*/ 12001046 w 12117980"/>
                <a:gd name="connsiteY28" fmla="*/ 94059 h 2347676"/>
                <a:gd name="connsiteX29" fmla="*/ 12074766 w 12117980"/>
                <a:gd name="connsiteY29" fmla="*/ 105499 h 2347676"/>
                <a:gd name="connsiteX30" fmla="*/ 12072224 w 12117980"/>
                <a:gd name="connsiteY30" fmla="*/ 105499 h 2347676"/>
                <a:gd name="connsiteX31" fmla="*/ 12069682 w 12117980"/>
                <a:gd name="connsiteY31" fmla="*/ 102957 h 2347676"/>
                <a:gd name="connsiteX32" fmla="*/ 12069682 w 12117980"/>
                <a:gd name="connsiteY32" fmla="*/ 100415 h 2347676"/>
                <a:gd name="connsiteX33" fmla="*/ 12069682 w 12117980"/>
                <a:gd name="connsiteY33" fmla="*/ 97873 h 2347676"/>
                <a:gd name="connsiteX34" fmla="*/ 12069682 w 12117980"/>
                <a:gd name="connsiteY34" fmla="*/ 95331 h 2347676"/>
                <a:gd name="connsiteX35" fmla="*/ 12072224 w 12117980"/>
                <a:gd name="connsiteY35" fmla="*/ 95331 h 2347676"/>
                <a:gd name="connsiteX36" fmla="*/ 12074766 w 12117980"/>
                <a:gd name="connsiteY36" fmla="*/ 95331 h 2347676"/>
                <a:gd name="connsiteX37" fmla="*/ 12077308 w 12117980"/>
                <a:gd name="connsiteY37" fmla="*/ 95331 h 2347676"/>
                <a:gd name="connsiteX38" fmla="*/ 12077308 w 12117980"/>
                <a:gd name="connsiteY38" fmla="*/ 97873 h 2347676"/>
                <a:gd name="connsiteX39" fmla="*/ 12077308 w 12117980"/>
                <a:gd name="connsiteY39" fmla="*/ 100415 h 2347676"/>
                <a:gd name="connsiteX40" fmla="*/ 12077308 w 12117980"/>
                <a:gd name="connsiteY40" fmla="*/ 102957 h 2347676"/>
                <a:gd name="connsiteX41" fmla="*/ 12074766 w 12117980"/>
                <a:gd name="connsiteY41" fmla="*/ 105499 h 2347676"/>
                <a:gd name="connsiteX42" fmla="*/ 11910804 w 12117980"/>
                <a:gd name="connsiteY42" fmla="*/ 1150323 h 2347676"/>
                <a:gd name="connsiteX43" fmla="*/ 11908261 w 12117980"/>
                <a:gd name="connsiteY43" fmla="*/ 1150323 h 2347676"/>
                <a:gd name="connsiteX44" fmla="*/ 11905719 w 12117980"/>
                <a:gd name="connsiteY44" fmla="*/ 1150323 h 2347676"/>
                <a:gd name="connsiteX45" fmla="*/ 11903177 w 12117980"/>
                <a:gd name="connsiteY45" fmla="*/ 1147781 h 2347676"/>
                <a:gd name="connsiteX46" fmla="*/ 11903177 w 12117980"/>
                <a:gd name="connsiteY46" fmla="*/ 1145239 h 2347676"/>
                <a:gd name="connsiteX47" fmla="*/ 11905719 w 12117980"/>
                <a:gd name="connsiteY47" fmla="*/ 1142696 h 2347676"/>
                <a:gd name="connsiteX48" fmla="*/ 11905719 w 12117980"/>
                <a:gd name="connsiteY48" fmla="*/ 1140155 h 2347676"/>
                <a:gd name="connsiteX49" fmla="*/ 11908261 w 12117980"/>
                <a:gd name="connsiteY49" fmla="*/ 1140155 h 2347676"/>
                <a:gd name="connsiteX50" fmla="*/ 11910804 w 12117980"/>
                <a:gd name="connsiteY50" fmla="*/ 1140155 h 2347676"/>
                <a:gd name="connsiteX51" fmla="*/ 11910804 w 12117980"/>
                <a:gd name="connsiteY51" fmla="*/ 1142696 h 2347676"/>
                <a:gd name="connsiteX52" fmla="*/ 11913346 w 12117980"/>
                <a:gd name="connsiteY52" fmla="*/ 1145239 h 2347676"/>
                <a:gd name="connsiteX53" fmla="*/ 11913346 w 12117980"/>
                <a:gd name="connsiteY53" fmla="*/ 1147781 h 2347676"/>
                <a:gd name="connsiteX54" fmla="*/ 11910804 w 12117980"/>
                <a:gd name="connsiteY54" fmla="*/ 1147781 h 2347676"/>
                <a:gd name="connsiteX55" fmla="*/ 11910804 w 12117980"/>
                <a:gd name="connsiteY55" fmla="*/ 1150323 h 2347676"/>
                <a:gd name="connsiteX56" fmla="*/ 11914616 w 12117980"/>
                <a:gd name="connsiteY56" fmla="*/ 1175745 h 2347676"/>
                <a:gd name="connsiteX57" fmla="*/ 11912074 w 12117980"/>
                <a:gd name="connsiteY57" fmla="*/ 1175745 h 2347676"/>
                <a:gd name="connsiteX58" fmla="*/ 11909532 w 12117980"/>
                <a:gd name="connsiteY58" fmla="*/ 1175745 h 2347676"/>
                <a:gd name="connsiteX59" fmla="*/ 11909532 w 12117980"/>
                <a:gd name="connsiteY59" fmla="*/ 1173203 h 2347676"/>
                <a:gd name="connsiteX60" fmla="*/ 11909532 w 12117980"/>
                <a:gd name="connsiteY60" fmla="*/ 1170660 h 2347676"/>
                <a:gd name="connsiteX61" fmla="*/ 11909532 w 12117980"/>
                <a:gd name="connsiteY61" fmla="*/ 1168118 h 2347676"/>
                <a:gd name="connsiteX62" fmla="*/ 11909532 w 12117980"/>
                <a:gd name="connsiteY62" fmla="*/ 1165576 h 2347676"/>
                <a:gd name="connsiteX63" fmla="*/ 11912074 w 12117980"/>
                <a:gd name="connsiteY63" fmla="*/ 1165576 h 2347676"/>
                <a:gd name="connsiteX64" fmla="*/ 11914616 w 12117980"/>
                <a:gd name="connsiteY64" fmla="*/ 1165576 h 2347676"/>
                <a:gd name="connsiteX65" fmla="*/ 11917159 w 12117980"/>
                <a:gd name="connsiteY65" fmla="*/ 1165576 h 2347676"/>
                <a:gd name="connsiteX66" fmla="*/ 11917159 w 12117980"/>
                <a:gd name="connsiteY66" fmla="*/ 1168118 h 2347676"/>
                <a:gd name="connsiteX67" fmla="*/ 11917159 w 12117980"/>
                <a:gd name="connsiteY67" fmla="*/ 1170660 h 2347676"/>
                <a:gd name="connsiteX68" fmla="*/ 11917159 w 12117980"/>
                <a:gd name="connsiteY68" fmla="*/ 1173203 h 2347676"/>
                <a:gd name="connsiteX69" fmla="*/ 11917159 w 12117980"/>
                <a:gd name="connsiteY69" fmla="*/ 1175745 h 2347676"/>
                <a:gd name="connsiteX70" fmla="*/ 11914616 w 12117980"/>
                <a:gd name="connsiteY70" fmla="*/ 1175745 h 2347676"/>
                <a:gd name="connsiteX71" fmla="*/ 12077308 w 12117980"/>
                <a:gd name="connsiteY71" fmla="*/ 1307936 h 2347676"/>
                <a:gd name="connsiteX72" fmla="*/ 12074766 w 12117980"/>
                <a:gd name="connsiteY72" fmla="*/ 1307936 h 2347676"/>
                <a:gd name="connsiteX73" fmla="*/ 12072224 w 12117980"/>
                <a:gd name="connsiteY73" fmla="*/ 1305395 h 2347676"/>
                <a:gd name="connsiteX74" fmla="*/ 12072224 w 12117980"/>
                <a:gd name="connsiteY74" fmla="*/ 1302852 h 2347676"/>
                <a:gd name="connsiteX75" fmla="*/ 12072224 w 12117980"/>
                <a:gd name="connsiteY75" fmla="*/ 1300310 h 2347676"/>
                <a:gd name="connsiteX76" fmla="*/ 12072224 w 12117980"/>
                <a:gd name="connsiteY76" fmla="*/ 1297768 h 2347676"/>
                <a:gd name="connsiteX77" fmla="*/ 12074766 w 12117980"/>
                <a:gd name="connsiteY77" fmla="*/ 1297768 h 2347676"/>
                <a:gd name="connsiteX78" fmla="*/ 12074766 w 12117980"/>
                <a:gd name="connsiteY78" fmla="*/ 1295226 h 2347676"/>
                <a:gd name="connsiteX79" fmla="*/ 12077308 w 12117980"/>
                <a:gd name="connsiteY79" fmla="*/ 1297768 h 2347676"/>
                <a:gd name="connsiteX80" fmla="*/ 12079850 w 12117980"/>
                <a:gd name="connsiteY80" fmla="*/ 1300310 h 2347676"/>
                <a:gd name="connsiteX81" fmla="*/ 12079850 w 12117980"/>
                <a:gd name="connsiteY81" fmla="*/ 1302852 h 2347676"/>
                <a:gd name="connsiteX82" fmla="*/ 12079850 w 12117980"/>
                <a:gd name="connsiteY82" fmla="*/ 1305395 h 2347676"/>
                <a:gd name="connsiteX83" fmla="*/ 12077308 w 12117980"/>
                <a:gd name="connsiteY83" fmla="*/ 1305395 h 2347676"/>
                <a:gd name="connsiteX84" fmla="*/ 12077308 w 12117980"/>
                <a:gd name="connsiteY84" fmla="*/ 1307936 h 2347676"/>
                <a:gd name="connsiteX85" fmla="*/ 12096373 w 12117980"/>
                <a:gd name="connsiteY85" fmla="*/ 1321919 h 2347676"/>
                <a:gd name="connsiteX86" fmla="*/ 12093831 w 12117980"/>
                <a:gd name="connsiteY86" fmla="*/ 1321919 h 2347676"/>
                <a:gd name="connsiteX87" fmla="*/ 12091290 w 12117980"/>
                <a:gd name="connsiteY87" fmla="*/ 1319376 h 2347676"/>
                <a:gd name="connsiteX88" fmla="*/ 12091290 w 12117980"/>
                <a:gd name="connsiteY88" fmla="*/ 1316834 h 2347676"/>
                <a:gd name="connsiteX89" fmla="*/ 12091290 w 12117980"/>
                <a:gd name="connsiteY89" fmla="*/ 1314292 h 2347676"/>
                <a:gd name="connsiteX90" fmla="*/ 12091290 w 12117980"/>
                <a:gd name="connsiteY90" fmla="*/ 1311750 h 2347676"/>
                <a:gd name="connsiteX91" fmla="*/ 12093831 w 12117980"/>
                <a:gd name="connsiteY91" fmla="*/ 1311750 h 2347676"/>
                <a:gd name="connsiteX92" fmla="*/ 12096373 w 12117980"/>
                <a:gd name="connsiteY92" fmla="*/ 1309208 h 2347676"/>
                <a:gd name="connsiteX93" fmla="*/ 12096373 w 12117980"/>
                <a:gd name="connsiteY93" fmla="*/ 1311750 h 2347676"/>
                <a:gd name="connsiteX94" fmla="*/ 12098916 w 12117980"/>
                <a:gd name="connsiteY94" fmla="*/ 1311750 h 2347676"/>
                <a:gd name="connsiteX95" fmla="*/ 12098916 w 12117980"/>
                <a:gd name="connsiteY95" fmla="*/ 1314292 h 2347676"/>
                <a:gd name="connsiteX96" fmla="*/ 12098916 w 12117980"/>
                <a:gd name="connsiteY96" fmla="*/ 1316834 h 2347676"/>
                <a:gd name="connsiteX97" fmla="*/ 12098916 w 12117980"/>
                <a:gd name="connsiteY97" fmla="*/ 1319376 h 2347676"/>
                <a:gd name="connsiteX98" fmla="*/ 12096373 w 12117980"/>
                <a:gd name="connsiteY98" fmla="*/ 1321919 h 2347676"/>
                <a:gd name="connsiteX99" fmla="*/ 12091290 w 12117980"/>
                <a:gd name="connsiteY99" fmla="*/ 1376575 h 2347676"/>
                <a:gd name="connsiteX100" fmla="*/ 12088747 w 12117980"/>
                <a:gd name="connsiteY100" fmla="*/ 1379117 h 2347676"/>
                <a:gd name="connsiteX101" fmla="*/ 12088747 w 12117980"/>
                <a:gd name="connsiteY101" fmla="*/ 1376575 h 2347676"/>
                <a:gd name="connsiteX102" fmla="*/ 12086205 w 12117980"/>
                <a:gd name="connsiteY102" fmla="*/ 1376575 h 2347676"/>
                <a:gd name="connsiteX103" fmla="*/ 12086205 w 12117980"/>
                <a:gd name="connsiteY103" fmla="*/ 1374032 h 2347676"/>
                <a:gd name="connsiteX104" fmla="*/ 12086205 w 12117980"/>
                <a:gd name="connsiteY104" fmla="*/ 1371490 h 2347676"/>
                <a:gd name="connsiteX105" fmla="*/ 12086205 w 12117980"/>
                <a:gd name="connsiteY105" fmla="*/ 1370219 h 2347676"/>
                <a:gd name="connsiteX106" fmla="*/ 12088747 w 12117980"/>
                <a:gd name="connsiteY106" fmla="*/ 1367677 h 2347676"/>
                <a:gd name="connsiteX107" fmla="*/ 12091290 w 12117980"/>
                <a:gd name="connsiteY107" fmla="*/ 1367677 h 2347676"/>
                <a:gd name="connsiteX108" fmla="*/ 12091290 w 12117980"/>
                <a:gd name="connsiteY108" fmla="*/ 1370219 h 2347676"/>
                <a:gd name="connsiteX109" fmla="*/ 12093831 w 12117980"/>
                <a:gd name="connsiteY109" fmla="*/ 1370219 h 2347676"/>
                <a:gd name="connsiteX110" fmla="*/ 12093831 w 12117980"/>
                <a:gd name="connsiteY110" fmla="*/ 1372762 h 2347676"/>
                <a:gd name="connsiteX111" fmla="*/ 12093831 w 12117980"/>
                <a:gd name="connsiteY111" fmla="*/ 1375304 h 2347676"/>
                <a:gd name="connsiteX112" fmla="*/ 12091290 w 12117980"/>
                <a:gd name="connsiteY112" fmla="*/ 1376575 h 2347676"/>
                <a:gd name="connsiteX113" fmla="*/ 12058242 w 12117980"/>
                <a:gd name="connsiteY113" fmla="*/ 1381659 h 2347676"/>
                <a:gd name="connsiteX114" fmla="*/ 12055700 w 12117980"/>
                <a:gd name="connsiteY114" fmla="*/ 1381659 h 2347676"/>
                <a:gd name="connsiteX115" fmla="*/ 12055700 w 12117980"/>
                <a:gd name="connsiteY115" fmla="*/ 1379117 h 2347676"/>
                <a:gd name="connsiteX116" fmla="*/ 12053159 w 12117980"/>
                <a:gd name="connsiteY116" fmla="*/ 1379117 h 2347676"/>
                <a:gd name="connsiteX117" fmla="*/ 12053159 w 12117980"/>
                <a:gd name="connsiteY117" fmla="*/ 1376575 h 2347676"/>
                <a:gd name="connsiteX118" fmla="*/ 12053159 w 12117980"/>
                <a:gd name="connsiteY118" fmla="*/ 1374032 h 2347676"/>
                <a:gd name="connsiteX119" fmla="*/ 12053159 w 12117980"/>
                <a:gd name="connsiteY119" fmla="*/ 1371490 h 2347676"/>
                <a:gd name="connsiteX120" fmla="*/ 12055700 w 12117980"/>
                <a:gd name="connsiteY120" fmla="*/ 1371490 h 2347676"/>
                <a:gd name="connsiteX121" fmla="*/ 12055700 w 12117980"/>
                <a:gd name="connsiteY121" fmla="*/ 1370219 h 2347676"/>
                <a:gd name="connsiteX122" fmla="*/ 12058242 w 12117980"/>
                <a:gd name="connsiteY122" fmla="*/ 1370219 h 2347676"/>
                <a:gd name="connsiteX123" fmla="*/ 12060785 w 12117980"/>
                <a:gd name="connsiteY123" fmla="*/ 1372762 h 2347676"/>
                <a:gd name="connsiteX124" fmla="*/ 12060785 w 12117980"/>
                <a:gd name="connsiteY124" fmla="*/ 1375304 h 2347676"/>
                <a:gd name="connsiteX125" fmla="*/ 12060785 w 12117980"/>
                <a:gd name="connsiteY125" fmla="*/ 1377845 h 2347676"/>
                <a:gd name="connsiteX126" fmla="*/ 12060785 w 12117980"/>
                <a:gd name="connsiteY126" fmla="*/ 1380388 h 2347676"/>
                <a:gd name="connsiteX127" fmla="*/ 12058242 w 12117980"/>
                <a:gd name="connsiteY127" fmla="*/ 1381659 h 2347676"/>
                <a:gd name="connsiteX128" fmla="*/ 12048074 w 12117980"/>
                <a:gd name="connsiteY128" fmla="*/ 1555796 h 2347676"/>
                <a:gd name="connsiteX129" fmla="*/ 12045532 w 12117980"/>
                <a:gd name="connsiteY129" fmla="*/ 1555796 h 2347676"/>
                <a:gd name="connsiteX130" fmla="*/ 12042990 w 12117980"/>
                <a:gd name="connsiteY130" fmla="*/ 1553255 h 2347676"/>
                <a:gd name="connsiteX131" fmla="*/ 12042990 w 12117980"/>
                <a:gd name="connsiteY131" fmla="*/ 1550712 h 2347676"/>
                <a:gd name="connsiteX132" fmla="*/ 12042990 w 12117980"/>
                <a:gd name="connsiteY132" fmla="*/ 1548170 h 2347676"/>
                <a:gd name="connsiteX133" fmla="*/ 12045532 w 12117980"/>
                <a:gd name="connsiteY133" fmla="*/ 1545628 h 2347676"/>
                <a:gd name="connsiteX134" fmla="*/ 12048074 w 12117980"/>
                <a:gd name="connsiteY134" fmla="*/ 1545628 h 2347676"/>
                <a:gd name="connsiteX135" fmla="*/ 12050617 w 12117980"/>
                <a:gd name="connsiteY135" fmla="*/ 1545628 h 2347676"/>
                <a:gd name="connsiteX136" fmla="*/ 12050617 w 12117980"/>
                <a:gd name="connsiteY136" fmla="*/ 1548170 h 2347676"/>
                <a:gd name="connsiteX137" fmla="*/ 12050617 w 12117980"/>
                <a:gd name="connsiteY137" fmla="*/ 1550712 h 2347676"/>
                <a:gd name="connsiteX138" fmla="*/ 12050617 w 12117980"/>
                <a:gd name="connsiteY138" fmla="*/ 1553255 h 2347676"/>
                <a:gd name="connsiteX139" fmla="*/ 12050617 w 12117980"/>
                <a:gd name="connsiteY139" fmla="*/ 1555796 h 2347676"/>
                <a:gd name="connsiteX140" fmla="*/ 12048074 w 12117980"/>
                <a:gd name="connsiteY140" fmla="*/ 1555796 h 2347676"/>
                <a:gd name="connsiteX141" fmla="*/ 12069682 w 12117980"/>
                <a:gd name="connsiteY141" fmla="*/ 1583760 h 2347676"/>
                <a:gd name="connsiteX142" fmla="*/ 12067140 w 12117980"/>
                <a:gd name="connsiteY142" fmla="*/ 1583760 h 2347676"/>
                <a:gd name="connsiteX143" fmla="*/ 12067140 w 12117980"/>
                <a:gd name="connsiteY143" fmla="*/ 1581218 h 2347676"/>
                <a:gd name="connsiteX144" fmla="*/ 12064598 w 12117980"/>
                <a:gd name="connsiteY144" fmla="*/ 1581218 h 2347676"/>
                <a:gd name="connsiteX145" fmla="*/ 12064598 w 12117980"/>
                <a:gd name="connsiteY145" fmla="*/ 1578676 h 2347676"/>
                <a:gd name="connsiteX146" fmla="*/ 12064598 w 12117980"/>
                <a:gd name="connsiteY146" fmla="*/ 1576134 h 2347676"/>
                <a:gd name="connsiteX147" fmla="*/ 12064598 w 12117980"/>
                <a:gd name="connsiteY147" fmla="*/ 1573591 h 2347676"/>
                <a:gd name="connsiteX148" fmla="*/ 12067140 w 12117980"/>
                <a:gd name="connsiteY148" fmla="*/ 1573591 h 2347676"/>
                <a:gd name="connsiteX149" fmla="*/ 12067140 w 12117980"/>
                <a:gd name="connsiteY149" fmla="*/ 1571049 h 2347676"/>
                <a:gd name="connsiteX150" fmla="*/ 12069682 w 12117980"/>
                <a:gd name="connsiteY150" fmla="*/ 1571049 h 2347676"/>
                <a:gd name="connsiteX151" fmla="*/ 12072224 w 12117980"/>
                <a:gd name="connsiteY151" fmla="*/ 1573591 h 2347676"/>
                <a:gd name="connsiteX152" fmla="*/ 12072224 w 12117980"/>
                <a:gd name="connsiteY152" fmla="*/ 1576134 h 2347676"/>
                <a:gd name="connsiteX153" fmla="*/ 12072224 w 12117980"/>
                <a:gd name="connsiteY153" fmla="*/ 1578676 h 2347676"/>
                <a:gd name="connsiteX154" fmla="*/ 12072224 w 12117980"/>
                <a:gd name="connsiteY154" fmla="*/ 1581218 h 2347676"/>
                <a:gd name="connsiteX155" fmla="*/ 12069682 w 12117980"/>
                <a:gd name="connsiteY155" fmla="*/ 1583760 h 2347676"/>
                <a:gd name="connsiteX156" fmla="*/ 12091290 w 12117980"/>
                <a:gd name="connsiteY156" fmla="*/ 1590115 h 2347676"/>
                <a:gd name="connsiteX157" fmla="*/ 12088747 w 12117980"/>
                <a:gd name="connsiteY157" fmla="*/ 1590115 h 2347676"/>
                <a:gd name="connsiteX158" fmla="*/ 12088747 w 12117980"/>
                <a:gd name="connsiteY158" fmla="*/ 1587573 h 2347676"/>
                <a:gd name="connsiteX159" fmla="*/ 12086205 w 12117980"/>
                <a:gd name="connsiteY159" fmla="*/ 1587573 h 2347676"/>
                <a:gd name="connsiteX160" fmla="*/ 12086205 w 12117980"/>
                <a:gd name="connsiteY160" fmla="*/ 1585031 h 2347676"/>
                <a:gd name="connsiteX161" fmla="*/ 12086205 w 12117980"/>
                <a:gd name="connsiteY161" fmla="*/ 1582489 h 2347676"/>
                <a:gd name="connsiteX162" fmla="*/ 12086205 w 12117980"/>
                <a:gd name="connsiteY162" fmla="*/ 1579947 h 2347676"/>
                <a:gd name="connsiteX163" fmla="*/ 12088747 w 12117980"/>
                <a:gd name="connsiteY163" fmla="*/ 1579947 h 2347676"/>
                <a:gd name="connsiteX164" fmla="*/ 12088747 w 12117980"/>
                <a:gd name="connsiteY164" fmla="*/ 1577404 h 2347676"/>
                <a:gd name="connsiteX165" fmla="*/ 12091290 w 12117980"/>
                <a:gd name="connsiteY165" fmla="*/ 1577404 h 2347676"/>
                <a:gd name="connsiteX166" fmla="*/ 12093831 w 12117980"/>
                <a:gd name="connsiteY166" fmla="*/ 1579947 h 2347676"/>
                <a:gd name="connsiteX167" fmla="*/ 12093831 w 12117980"/>
                <a:gd name="connsiteY167" fmla="*/ 1582489 h 2347676"/>
                <a:gd name="connsiteX168" fmla="*/ 12093831 w 12117980"/>
                <a:gd name="connsiteY168" fmla="*/ 1585031 h 2347676"/>
                <a:gd name="connsiteX169" fmla="*/ 12093831 w 12117980"/>
                <a:gd name="connsiteY169" fmla="*/ 1587573 h 2347676"/>
                <a:gd name="connsiteX170" fmla="*/ 12091290 w 12117980"/>
                <a:gd name="connsiteY170" fmla="*/ 1590115 h 2347676"/>
                <a:gd name="connsiteX171" fmla="*/ 11924785 w 12117980"/>
                <a:gd name="connsiteY171" fmla="*/ 1756627 h 2347676"/>
                <a:gd name="connsiteX172" fmla="*/ 11922242 w 12117980"/>
                <a:gd name="connsiteY172" fmla="*/ 1756627 h 2347676"/>
                <a:gd name="connsiteX173" fmla="*/ 11922242 w 12117980"/>
                <a:gd name="connsiteY173" fmla="*/ 1754084 h 2347676"/>
                <a:gd name="connsiteX174" fmla="*/ 11919701 w 12117980"/>
                <a:gd name="connsiteY174" fmla="*/ 1754084 h 2347676"/>
                <a:gd name="connsiteX175" fmla="*/ 11919701 w 12117980"/>
                <a:gd name="connsiteY175" fmla="*/ 1751542 h 2347676"/>
                <a:gd name="connsiteX176" fmla="*/ 11919701 w 12117980"/>
                <a:gd name="connsiteY176" fmla="*/ 1749000 h 2347676"/>
                <a:gd name="connsiteX177" fmla="*/ 11919701 w 12117980"/>
                <a:gd name="connsiteY177" fmla="*/ 1746457 h 2347676"/>
                <a:gd name="connsiteX178" fmla="*/ 11922242 w 12117980"/>
                <a:gd name="connsiteY178" fmla="*/ 1746457 h 2347676"/>
                <a:gd name="connsiteX179" fmla="*/ 11922242 w 12117980"/>
                <a:gd name="connsiteY179" fmla="*/ 1743916 h 2347676"/>
                <a:gd name="connsiteX180" fmla="*/ 11924785 w 12117980"/>
                <a:gd name="connsiteY180" fmla="*/ 1743916 h 2347676"/>
                <a:gd name="connsiteX181" fmla="*/ 11927327 w 12117980"/>
                <a:gd name="connsiteY181" fmla="*/ 1746457 h 2347676"/>
                <a:gd name="connsiteX182" fmla="*/ 11927327 w 12117980"/>
                <a:gd name="connsiteY182" fmla="*/ 1749000 h 2347676"/>
                <a:gd name="connsiteX183" fmla="*/ 11927327 w 12117980"/>
                <a:gd name="connsiteY183" fmla="*/ 1751542 h 2347676"/>
                <a:gd name="connsiteX184" fmla="*/ 11927327 w 12117980"/>
                <a:gd name="connsiteY184" fmla="*/ 1754084 h 2347676"/>
                <a:gd name="connsiteX185" fmla="*/ 11924785 w 12117980"/>
                <a:gd name="connsiteY185" fmla="*/ 1756627 h 2347676"/>
                <a:gd name="connsiteX186" fmla="*/ 12055700 w 12117980"/>
                <a:gd name="connsiteY186" fmla="*/ 1759168 h 2347676"/>
                <a:gd name="connsiteX187" fmla="*/ 12055700 w 12117980"/>
                <a:gd name="connsiteY187" fmla="*/ 1764253 h 2347676"/>
                <a:gd name="connsiteX188" fmla="*/ 12058242 w 12117980"/>
                <a:gd name="connsiteY188" fmla="*/ 1764253 h 2347676"/>
                <a:gd name="connsiteX189" fmla="*/ 12058242 w 12117980"/>
                <a:gd name="connsiteY189" fmla="*/ 1766795 h 2347676"/>
                <a:gd name="connsiteX190" fmla="*/ 12058242 w 12117980"/>
                <a:gd name="connsiteY190" fmla="*/ 1769337 h 2347676"/>
                <a:gd name="connsiteX191" fmla="*/ 12058242 w 12117980"/>
                <a:gd name="connsiteY191" fmla="*/ 1774421 h 2347676"/>
                <a:gd name="connsiteX192" fmla="*/ 12055700 w 12117980"/>
                <a:gd name="connsiteY192" fmla="*/ 1774421 h 2347676"/>
                <a:gd name="connsiteX193" fmla="*/ 12050617 w 12117980"/>
                <a:gd name="connsiteY193" fmla="*/ 1774421 h 2347676"/>
                <a:gd name="connsiteX194" fmla="*/ 12048074 w 12117980"/>
                <a:gd name="connsiteY194" fmla="*/ 1774421 h 2347676"/>
                <a:gd name="connsiteX195" fmla="*/ 12045532 w 12117980"/>
                <a:gd name="connsiteY195" fmla="*/ 1774421 h 2347676"/>
                <a:gd name="connsiteX196" fmla="*/ 12042990 w 12117980"/>
                <a:gd name="connsiteY196" fmla="*/ 1771879 h 2347676"/>
                <a:gd name="connsiteX197" fmla="*/ 12040449 w 12117980"/>
                <a:gd name="connsiteY197" fmla="*/ 1766795 h 2347676"/>
                <a:gd name="connsiteX198" fmla="*/ 12037906 w 12117980"/>
                <a:gd name="connsiteY198" fmla="*/ 1764253 h 2347676"/>
                <a:gd name="connsiteX199" fmla="*/ 12037906 w 12117980"/>
                <a:gd name="connsiteY199" fmla="*/ 1761710 h 2347676"/>
                <a:gd name="connsiteX200" fmla="*/ 12040449 w 12117980"/>
                <a:gd name="connsiteY200" fmla="*/ 1761710 h 2347676"/>
                <a:gd name="connsiteX201" fmla="*/ 12042990 w 12117980"/>
                <a:gd name="connsiteY201" fmla="*/ 1761710 h 2347676"/>
                <a:gd name="connsiteX202" fmla="*/ 12045532 w 12117980"/>
                <a:gd name="connsiteY202" fmla="*/ 1759168 h 2347676"/>
                <a:gd name="connsiteX203" fmla="*/ 12048074 w 12117980"/>
                <a:gd name="connsiteY203" fmla="*/ 1759168 h 2347676"/>
                <a:gd name="connsiteX204" fmla="*/ 12050617 w 12117980"/>
                <a:gd name="connsiteY204" fmla="*/ 1759168 h 2347676"/>
                <a:gd name="connsiteX205" fmla="*/ 12053159 w 12117980"/>
                <a:gd name="connsiteY205" fmla="*/ 1759168 h 2347676"/>
                <a:gd name="connsiteX206" fmla="*/ 12055700 w 12117980"/>
                <a:gd name="connsiteY206" fmla="*/ 1759168 h 2347676"/>
                <a:gd name="connsiteX207" fmla="*/ 12083663 w 12117980"/>
                <a:gd name="connsiteY207" fmla="*/ 1782048 h 2347676"/>
                <a:gd name="connsiteX208" fmla="*/ 12083663 w 12117980"/>
                <a:gd name="connsiteY208" fmla="*/ 1784590 h 2347676"/>
                <a:gd name="connsiteX209" fmla="*/ 12081121 w 12117980"/>
                <a:gd name="connsiteY209" fmla="*/ 1784590 h 2347676"/>
                <a:gd name="connsiteX210" fmla="*/ 12081121 w 12117980"/>
                <a:gd name="connsiteY210" fmla="*/ 1782048 h 2347676"/>
                <a:gd name="connsiteX211" fmla="*/ 12078579 w 12117980"/>
                <a:gd name="connsiteY211" fmla="*/ 1782048 h 2347676"/>
                <a:gd name="connsiteX212" fmla="*/ 12076037 w 12117980"/>
                <a:gd name="connsiteY212" fmla="*/ 1784590 h 2347676"/>
                <a:gd name="connsiteX213" fmla="*/ 12076037 w 12117980"/>
                <a:gd name="connsiteY213" fmla="*/ 1782048 h 2347676"/>
                <a:gd name="connsiteX214" fmla="*/ 12070953 w 12117980"/>
                <a:gd name="connsiteY214" fmla="*/ 1782048 h 2347676"/>
                <a:gd name="connsiteX215" fmla="*/ 12065869 w 12117980"/>
                <a:gd name="connsiteY215" fmla="*/ 1782048 h 2347676"/>
                <a:gd name="connsiteX216" fmla="*/ 12060785 w 12117980"/>
                <a:gd name="connsiteY216" fmla="*/ 1776963 h 2347676"/>
                <a:gd name="connsiteX217" fmla="*/ 12060785 w 12117980"/>
                <a:gd name="connsiteY217" fmla="*/ 1774421 h 2347676"/>
                <a:gd name="connsiteX218" fmla="*/ 12065869 w 12117980"/>
                <a:gd name="connsiteY218" fmla="*/ 1771879 h 2347676"/>
                <a:gd name="connsiteX219" fmla="*/ 12068411 w 12117980"/>
                <a:gd name="connsiteY219" fmla="*/ 1771879 h 2347676"/>
                <a:gd name="connsiteX220" fmla="*/ 12070953 w 12117980"/>
                <a:gd name="connsiteY220" fmla="*/ 1774421 h 2347676"/>
                <a:gd name="connsiteX221" fmla="*/ 12076037 w 12117980"/>
                <a:gd name="connsiteY221" fmla="*/ 1774421 h 2347676"/>
                <a:gd name="connsiteX222" fmla="*/ 12081121 w 12117980"/>
                <a:gd name="connsiteY222" fmla="*/ 1779506 h 2347676"/>
                <a:gd name="connsiteX223" fmla="*/ 12083663 w 12117980"/>
                <a:gd name="connsiteY223" fmla="*/ 1782048 h 2347676"/>
                <a:gd name="connsiteX224" fmla="*/ 11857420 w 12117980"/>
                <a:gd name="connsiteY224" fmla="*/ 1798572 h 2347676"/>
                <a:gd name="connsiteX225" fmla="*/ 11854878 w 12117980"/>
                <a:gd name="connsiteY225" fmla="*/ 1798572 h 2347676"/>
                <a:gd name="connsiteX226" fmla="*/ 11854878 w 12117980"/>
                <a:gd name="connsiteY226" fmla="*/ 1796030 h 2347676"/>
                <a:gd name="connsiteX227" fmla="*/ 11852336 w 12117980"/>
                <a:gd name="connsiteY227" fmla="*/ 1796030 h 2347676"/>
                <a:gd name="connsiteX228" fmla="*/ 11852336 w 12117980"/>
                <a:gd name="connsiteY228" fmla="*/ 1793487 h 2347676"/>
                <a:gd name="connsiteX229" fmla="*/ 11852336 w 12117980"/>
                <a:gd name="connsiteY229" fmla="*/ 1790945 h 2347676"/>
                <a:gd name="connsiteX230" fmla="*/ 11854878 w 12117980"/>
                <a:gd name="connsiteY230" fmla="*/ 1788403 h 2347676"/>
                <a:gd name="connsiteX231" fmla="*/ 11857420 w 12117980"/>
                <a:gd name="connsiteY231" fmla="*/ 1788403 h 2347676"/>
                <a:gd name="connsiteX232" fmla="*/ 11859962 w 12117980"/>
                <a:gd name="connsiteY232" fmla="*/ 1788403 h 2347676"/>
                <a:gd name="connsiteX233" fmla="*/ 11859962 w 12117980"/>
                <a:gd name="connsiteY233" fmla="*/ 1790945 h 2347676"/>
                <a:gd name="connsiteX234" fmla="*/ 11862505 w 12117980"/>
                <a:gd name="connsiteY234" fmla="*/ 1790945 h 2347676"/>
                <a:gd name="connsiteX235" fmla="*/ 11862505 w 12117980"/>
                <a:gd name="connsiteY235" fmla="*/ 1793487 h 2347676"/>
                <a:gd name="connsiteX236" fmla="*/ 11859962 w 12117980"/>
                <a:gd name="connsiteY236" fmla="*/ 1796030 h 2347676"/>
                <a:gd name="connsiteX237" fmla="*/ 11857420 w 12117980"/>
                <a:gd name="connsiteY237" fmla="*/ 1798572 h 2347676"/>
                <a:gd name="connsiteX238" fmla="*/ 12115439 w 12117980"/>
                <a:gd name="connsiteY238" fmla="*/ 1789674 h 2347676"/>
                <a:gd name="connsiteX239" fmla="*/ 12117981 w 12117980"/>
                <a:gd name="connsiteY239" fmla="*/ 1792217 h 2347676"/>
                <a:gd name="connsiteX240" fmla="*/ 12117981 w 12117980"/>
                <a:gd name="connsiteY240" fmla="*/ 1794759 h 2347676"/>
                <a:gd name="connsiteX241" fmla="*/ 12117981 w 12117980"/>
                <a:gd name="connsiteY241" fmla="*/ 1797300 h 2347676"/>
                <a:gd name="connsiteX242" fmla="*/ 12115439 w 12117980"/>
                <a:gd name="connsiteY242" fmla="*/ 1799843 h 2347676"/>
                <a:gd name="connsiteX243" fmla="*/ 12112897 w 12117980"/>
                <a:gd name="connsiteY243" fmla="*/ 1799843 h 2347676"/>
                <a:gd name="connsiteX244" fmla="*/ 12110355 w 12117980"/>
                <a:gd name="connsiteY244" fmla="*/ 1797300 h 2347676"/>
                <a:gd name="connsiteX245" fmla="*/ 12107813 w 12117980"/>
                <a:gd name="connsiteY245" fmla="*/ 1799843 h 2347676"/>
                <a:gd name="connsiteX246" fmla="*/ 12105271 w 12117980"/>
                <a:gd name="connsiteY246" fmla="*/ 1799843 h 2347676"/>
                <a:gd name="connsiteX247" fmla="*/ 12102728 w 12117980"/>
                <a:gd name="connsiteY247" fmla="*/ 1797300 h 2347676"/>
                <a:gd name="connsiteX248" fmla="*/ 12102728 w 12117980"/>
                <a:gd name="connsiteY248" fmla="*/ 1794759 h 2347676"/>
                <a:gd name="connsiteX249" fmla="*/ 12102728 w 12117980"/>
                <a:gd name="connsiteY249" fmla="*/ 1792217 h 2347676"/>
                <a:gd name="connsiteX250" fmla="*/ 12105271 w 12117980"/>
                <a:gd name="connsiteY250" fmla="*/ 1789674 h 2347676"/>
                <a:gd name="connsiteX251" fmla="*/ 12107813 w 12117980"/>
                <a:gd name="connsiteY251" fmla="*/ 1789674 h 2347676"/>
                <a:gd name="connsiteX252" fmla="*/ 12110355 w 12117980"/>
                <a:gd name="connsiteY252" fmla="*/ 1792217 h 2347676"/>
                <a:gd name="connsiteX253" fmla="*/ 12112897 w 12117980"/>
                <a:gd name="connsiteY253" fmla="*/ 1789674 h 2347676"/>
                <a:gd name="connsiteX254" fmla="*/ 12115439 w 12117980"/>
                <a:gd name="connsiteY254" fmla="*/ 1789674 h 2347676"/>
                <a:gd name="connsiteX255" fmla="*/ 11943850 w 12117980"/>
                <a:gd name="connsiteY255" fmla="*/ 1851957 h 2347676"/>
                <a:gd name="connsiteX256" fmla="*/ 11941308 w 12117980"/>
                <a:gd name="connsiteY256" fmla="*/ 1854499 h 2347676"/>
                <a:gd name="connsiteX257" fmla="*/ 11938766 w 12117980"/>
                <a:gd name="connsiteY257" fmla="*/ 1851957 h 2347676"/>
                <a:gd name="connsiteX258" fmla="*/ 11938766 w 12117980"/>
                <a:gd name="connsiteY258" fmla="*/ 1849415 h 2347676"/>
                <a:gd name="connsiteX259" fmla="*/ 11936224 w 12117980"/>
                <a:gd name="connsiteY259" fmla="*/ 1849415 h 2347676"/>
                <a:gd name="connsiteX260" fmla="*/ 11936224 w 12117980"/>
                <a:gd name="connsiteY260" fmla="*/ 1846873 h 2347676"/>
                <a:gd name="connsiteX261" fmla="*/ 11938766 w 12117980"/>
                <a:gd name="connsiteY261" fmla="*/ 1844330 h 2347676"/>
                <a:gd name="connsiteX262" fmla="*/ 11938766 w 12117980"/>
                <a:gd name="connsiteY262" fmla="*/ 1841788 h 2347676"/>
                <a:gd name="connsiteX263" fmla="*/ 11941308 w 12117980"/>
                <a:gd name="connsiteY263" fmla="*/ 1841788 h 2347676"/>
                <a:gd name="connsiteX264" fmla="*/ 11943850 w 12117980"/>
                <a:gd name="connsiteY264" fmla="*/ 1841788 h 2347676"/>
                <a:gd name="connsiteX265" fmla="*/ 11943850 w 12117980"/>
                <a:gd name="connsiteY265" fmla="*/ 1844330 h 2347676"/>
                <a:gd name="connsiteX266" fmla="*/ 11946392 w 12117980"/>
                <a:gd name="connsiteY266" fmla="*/ 1846873 h 2347676"/>
                <a:gd name="connsiteX267" fmla="*/ 11946392 w 12117980"/>
                <a:gd name="connsiteY267" fmla="*/ 1849415 h 2347676"/>
                <a:gd name="connsiteX268" fmla="*/ 11943850 w 12117980"/>
                <a:gd name="connsiteY268" fmla="*/ 1849415 h 2347676"/>
                <a:gd name="connsiteX269" fmla="*/ 11943850 w 12117980"/>
                <a:gd name="connsiteY269" fmla="*/ 1851957 h 2347676"/>
                <a:gd name="connsiteX270" fmla="*/ 11796411 w 12117980"/>
                <a:gd name="connsiteY270" fmla="*/ 1874836 h 2347676"/>
                <a:gd name="connsiteX271" fmla="*/ 11796411 w 12117980"/>
                <a:gd name="connsiteY271" fmla="*/ 1877379 h 2347676"/>
                <a:gd name="connsiteX272" fmla="*/ 11793869 w 12117980"/>
                <a:gd name="connsiteY272" fmla="*/ 1874836 h 2347676"/>
                <a:gd name="connsiteX273" fmla="*/ 11793869 w 12117980"/>
                <a:gd name="connsiteY273" fmla="*/ 1872294 h 2347676"/>
                <a:gd name="connsiteX274" fmla="*/ 11793869 w 12117980"/>
                <a:gd name="connsiteY274" fmla="*/ 1865939 h 2347676"/>
                <a:gd name="connsiteX275" fmla="*/ 11796411 w 12117980"/>
                <a:gd name="connsiteY275" fmla="*/ 1865939 h 2347676"/>
                <a:gd name="connsiteX276" fmla="*/ 11798953 w 12117980"/>
                <a:gd name="connsiteY276" fmla="*/ 1868481 h 2347676"/>
                <a:gd name="connsiteX277" fmla="*/ 11798953 w 12117980"/>
                <a:gd name="connsiteY277" fmla="*/ 1871023 h 2347676"/>
                <a:gd name="connsiteX278" fmla="*/ 11798953 w 12117980"/>
                <a:gd name="connsiteY278" fmla="*/ 1873565 h 2347676"/>
                <a:gd name="connsiteX279" fmla="*/ 11798953 w 12117980"/>
                <a:gd name="connsiteY279" fmla="*/ 1876107 h 2347676"/>
                <a:gd name="connsiteX280" fmla="*/ 11796411 w 12117980"/>
                <a:gd name="connsiteY280" fmla="*/ 1876107 h 2347676"/>
                <a:gd name="connsiteX281" fmla="*/ 11798953 w 12117980"/>
                <a:gd name="connsiteY281" fmla="*/ 1888818 h 2347676"/>
                <a:gd name="connsiteX282" fmla="*/ 11796411 w 12117980"/>
                <a:gd name="connsiteY282" fmla="*/ 1891360 h 2347676"/>
                <a:gd name="connsiteX283" fmla="*/ 11796411 w 12117980"/>
                <a:gd name="connsiteY283" fmla="*/ 1893903 h 2347676"/>
                <a:gd name="connsiteX284" fmla="*/ 11798953 w 12117980"/>
                <a:gd name="connsiteY284" fmla="*/ 1893903 h 2347676"/>
                <a:gd name="connsiteX285" fmla="*/ 11801495 w 12117980"/>
                <a:gd name="connsiteY285" fmla="*/ 1893903 h 2347676"/>
                <a:gd name="connsiteX286" fmla="*/ 11801495 w 12117980"/>
                <a:gd name="connsiteY286" fmla="*/ 1896445 h 2347676"/>
                <a:gd name="connsiteX287" fmla="*/ 11801495 w 12117980"/>
                <a:gd name="connsiteY287" fmla="*/ 1898986 h 2347676"/>
                <a:gd name="connsiteX288" fmla="*/ 11801495 w 12117980"/>
                <a:gd name="connsiteY288" fmla="*/ 1901529 h 2347676"/>
                <a:gd name="connsiteX289" fmla="*/ 11801495 w 12117980"/>
                <a:gd name="connsiteY289" fmla="*/ 1904071 h 2347676"/>
                <a:gd name="connsiteX290" fmla="*/ 11798953 w 12117980"/>
                <a:gd name="connsiteY290" fmla="*/ 1904071 h 2347676"/>
                <a:gd name="connsiteX291" fmla="*/ 11796411 w 12117980"/>
                <a:gd name="connsiteY291" fmla="*/ 1904071 h 2347676"/>
                <a:gd name="connsiteX292" fmla="*/ 11796411 w 12117980"/>
                <a:gd name="connsiteY292" fmla="*/ 1906613 h 2347676"/>
                <a:gd name="connsiteX293" fmla="*/ 11796411 w 12117980"/>
                <a:gd name="connsiteY293" fmla="*/ 1909156 h 2347676"/>
                <a:gd name="connsiteX294" fmla="*/ 11793869 w 12117980"/>
                <a:gd name="connsiteY294" fmla="*/ 1909156 h 2347676"/>
                <a:gd name="connsiteX295" fmla="*/ 11793869 w 12117980"/>
                <a:gd name="connsiteY295" fmla="*/ 1897716 h 2347676"/>
                <a:gd name="connsiteX296" fmla="*/ 11793869 w 12117980"/>
                <a:gd name="connsiteY296" fmla="*/ 1895173 h 2347676"/>
                <a:gd name="connsiteX297" fmla="*/ 11793869 w 12117980"/>
                <a:gd name="connsiteY297" fmla="*/ 1883734 h 2347676"/>
                <a:gd name="connsiteX298" fmla="*/ 11793869 w 12117980"/>
                <a:gd name="connsiteY298" fmla="*/ 1881192 h 2347676"/>
                <a:gd name="connsiteX299" fmla="*/ 11796411 w 12117980"/>
                <a:gd name="connsiteY299" fmla="*/ 1881192 h 2347676"/>
                <a:gd name="connsiteX300" fmla="*/ 11798953 w 12117980"/>
                <a:gd name="connsiteY300" fmla="*/ 1881192 h 2347676"/>
                <a:gd name="connsiteX301" fmla="*/ 11798953 w 12117980"/>
                <a:gd name="connsiteY301" fmla="*/ 1883734 h 2347676"/>
                <a:gd name="connsiteX302" fmla="*/ 11801495 w 12117980"/>
                <a:gd name="connsiteY302" fmla="*/ 1883734 h 2347676"/>
                <a:gd name="connsiteX303" fmla="*/ 11801495 w 12117980"/>
                <a:gd name="connsiteY303" fmla="*/ 1886276 h 2347676"/>
                <a:gd name="connsiteX304" fmla="*/ 11801495 w 12117980"/>
                <a:gd name="connsiteY304" fmla="*/ 1888818 h 2347676"/>
                <a:gd name="connsiteX305" fmla="*/ 11801495 w 12117980"/>
                <a:gd name="connsiteY305" fmla="*/ 1891360 h 2347676"/>
                <a:gd name="connsiteX306" fmla="*/ 11798953 w 12117980"/>
                <a:gd name="connsiteY306" fmla="*/ 1891360 h 2347676"/>
                <a:gd name="connsiteX307" fmla="*/ 11834542 w 12117980"/>
                <a:gd name="connsiteY307" fmla="*/ 1914239 h 2347676"/>
                <a:gd name="connsiteX308" fmla="*/ 11834542 w 12117980"/>
                <a:gd name="connsiteY308" fmla="*/ 1916782 h 2347676"/>
                <a:gd name="connsiteX309" fmla="*/ 11834542 w 12117980"/>
                <a:gd name="connsiteY309" fmla="*/ 1919324 h 2347676"/>
                <a:gd name="connsiteX310" fmla="*/ 11832000 w 12117980"/>
                <a:gd name="connsiteY310" fmla="*/ 1919324 h 2347676"/>
                <a:gd name="connsiteX311" fmla="*/ 11832000 w 12117980"/>
                <a:gd name="connsiteY311" fmla="*/ 1921866 h 2347676"/>
                <a:gd name="connsiteX312" fmla="*/ 11829457 w 12117980"/>
                <a:gd name="connsiteY312" fmla="*/ 1921866 h 2347676"/>
                <a:gd name="connsiteX313" fmla="*/ 11824374 w 12117980"/>
                <a:gd name="connsiteY313" fmla="*/ 1921866 h 2347676"/>
                <a:gd name="connsiteX314" fmla="*/ 11826915 w 12117980"/>
                <a:gd name="connsiteY314" fmla="*/ 1924408 h 2347676"/>
                <a:gd name="connsiteX315" fmla="*/ 11826915 w 12117980"/>
                <a:gd name="connsiteY315" fmla="*/ 1926950 h 2347676"/>
                <a:gd name="connsiteX316" fmla="*/ 11826915 w 12117980"/>
                <a:gd name="connsiteY316" fmla="*/ 1929493 h 2347676"/>
                <a:gd name="connsiteX317" fmla="*/ 11824374 w 12117980"/>
                <a:gd name="connsiteY317" fmla="*/ 1929493 h 2347676"/>
                <a:gd name="connsiteX318" fmla="*/ 11824374 w 12117980"/>
                <a:gd name="connsiteY318" fmla="*/ 1932035 h 2347676"/>
                <a:gd name="connsiteX319" fmla="*/ 11821832 w 12117980"/>
                <a:gd name="connsiteY319" fmla="*/ 1932035 h 2347676"/>
                <a:gd name="connsiteX320" fmla="*/ 11819289 w 12117980"/>
                <a:gd name="connsiteY320" fmla="*/ 1929493 h 2347676"/>
                <a:gd name="connsiteX321" fmla="*/ 11819289 w 12117980"/>
                <a:gd name="connsiteY321" fmla="*/ 1926950 h 2347676"/>
                <a:gd name="connsiteX322" fmla="*/ 11819289 w 12117980"/>
                <a:gd name="connsiteY322" fmla="*/ 1924408 h 2347676"/>
                <a:gd name="connsiteX323" fmla="*/ 11819289 w 12117980"/>
                <a:gd name="connsiteY323" fmla="*/ 1921866 h 2347676"/>
                <a:gd name="connsiteX324" fmla="*/ 11819289 w 12117980"/>
                <a:gd name="connsiteY324" fmla="*/ 1919324 h 2347676"/>
                <a:gd name="connsiteX325" fmla="*/ 11819289 w 12117980"/>
                <a:gd name="connsiteY325" fmla="*/ 1916782 h 2347676"/>
                <a:gd name="connsiteX326" fmla="*/ 11819289 w 12117980"/>
                <a:gd name="connsiteY326" fmla="*/ 1914239 h 2347676"/>
                <a:gd name="connsiteX327" fmla="*/ 11821832 w 12117980"/>
                <a:gd name="connsiteY327" fmla="*/ 1911697 h 2347676"/>
                <a:gd name="connsiteX328" fmla="*/ 11824374 w 12117980"/>
                <a:gd name="connsiteY328" fmla="*/ 1911697 h 2347676"/>
                <a:gd name="connsiteX329" fmla="*/ 11826915 w 12117980"/>
                <a:gd name="connsiteY329" fmla="*/ 1914239 h 2347676"/>
                <a:gd name="connsiteX330" fmla="*/ 11826915 w 12117980"/>
                <a:gd name="connsiteY330" fmla="*/ 1911697 h 2347676"/>
                <a:gd name="connsiteX331" fmla="*/ 11829457 w 12117980"/>
                <a:gd name="connsiteY331" fmla="*/ 1911697 h 2347676"/>
                <a:gd name="connsiteX332" fmla="*/ 11832000 w 12117980"/>
                <a:gd name="connsiteY332" fmla="*/ 1911697 h 2347676"/>
                <a:gd name="connsiteX333" fmla="*/ 11834542 w 12117980"/>
                <a:gd name="connsiteY333" fmla="*/ 1914239 h 2347676"/>
                <a:gd name="connsiteX334" fmla="*/ 11819289 w 12117980"/>
                <a:gd name="connsiteY334" fmla="*/ 1942203 h 2347676"/>
                <a:gd name="connsiteX335" fmla="*/ 11816747 w 12117980"/>
                <a:gd name="connsiteY335" fmla="*/ 1942203 h 2347676"/>
                <a:gd name="connsiteX336" fmla="*/ 11814205 w 12117980"/>
                <a:gd name="connsiteY336" fmla="*/ 1942203 h 2347676"/>
                <a:gd name="connsiteX337" fmla="*/ 11814205 w 12117980"/>
                <a:gd name="connsiteY337" fmla="*/ 1939661 h 2347676"/>
                <a:gd name="connsiteX338" fmla="*/ 11814205 w 12117980"/>
                <a:gd name="connsiteY338" fmla="*/ 1937119 h 2347676"/>
                <a:gd name="connsiteX339" fmla="*/ 11814205 w 12117980"/>
                <a:gd name="connsiteY339" fmla="*/ 1934577 h 2347676"/>
                <a:gd name="connsiteX340" fmla="*/ 11816747 w 12117980"/>
                <a:gd name="connsiteY340" fmla="*/ 1932035 h 2347676"/>
                <a:gd name="connsiteX341" fmla="*/ 11819289 w 12117980"/>
                <a:gd name="connsiteY341" fmla="*/ 1932035 h 2347676"/>
                <a:gd name="connsiteX342" fmla="*/ 11819289 w 12117980"/>
                <a:gd name="connsiteY342" fmla="*/ 1934577 h 2347676"/>
                <a:gd name="connsiteX343" fmla="*/ 11821832 w 12117980"/>
                <a:gd name="connsiteY343" fmla="*/ 1934577 h 2347676"/>
                <a:gd name="connsiteX344" fmla="*/ 11821832 w 12117980"/>
                <a:gd name="connsiteY344" fmla="*/ 1937119 h 2347676"/>
                <a:gd name="connsiteX345" fmla="*/ 11821832 w 12117980"/>
                <a:gd name="connsiteY345" fmla="*/ 1939661 h 2347676"/>
                <a:gd name="connsiteX346" fmla="*/ 11819289 w 12117980"/>
                <a:gd name="connsiteY346" fmla="*/ 1942203 h 2347676"/>
                <a:gd name="connsiteX347" fmla="*/ 11853607 w 12117980"/>
                <a:gd name="connsiteY347" fmla="*/ 1949829 h 2347676"/>
                <a:gd name="connsiteX348" fmla="*/ 11851065 w 12117980"/>
                <a:gd name="connsiteY348" fmla="*/ 1949829 h 2347676"/>
                <a:gd name="connsiteX349" fmla="*/ 11848523 w 12117980"/>
                <a:gd name="connsiteY349" fmla="*/ 1949829 h 2347676"/>
                <a:gd name="connsiteX350" fmla="*/ 11848523 w 12117980"/>
                <a:gd name="connsiteY350" fmla="*/ 1947288 h 2347676"/>
                <a:gd name="connsiteX351" fmla="*/ 11848523 w 12117980"/>
                <a:gd name="connsiteY351" fmla="*/ 1944746 h 2347676"/>
                <a:gd name="connsiteX352" fmla="*/ 11848523 w 12117980"/>
                <a:gd name="connsiteY352" fmla="*/ 1942203 h 2347676"/>
                <a:gd name="connsiteX353" fmla="*/ 11851065 w 12117980"/>
                <a:gd name="connsiteY353" fmla="*/ 1939661 h 2347676"/>
                <a:gd name="connsiteX354" fmla="*/ 11853607 w 12117980"/>
                <a:gd name="connsiteY354" fmla="*/ 1939661 h 2347676"/>
                <a:gd name="connsiteX355" fmla="*/ 11856149 w 12117980"/>
                <a:gd name="connsiteY355" fmla="*/ 1942203 h 2347676"/>
                <a:gd name="connsiteX356" fmla="*/ 11856149 w 12117980"/>
                <a:gd name="connsiteY356" fmla="*/ 1944746 h 2347676"/>
                <a:gd name="connsiteX357" fmla="*/ 11856149 w 12117980"/>
                <a:gd name="connsiteY357" fmla="*/ 1947288 h 2347676"/>
                <a:gd name="connsiteX358" fmla="*/ 11856149 w 12117980"/>
                <a:gd name="connsiteY358" fmla="*/ 1949829 h 2347676"/>
                <a:gd name="connsiteX359" fmla="*/ 11853607 w 12117980"/>
                <a:gd name="connsiteY359" fmla="*/ 1949829 h 2347676"/>
                <a:gd name="connsiteX360" fmla="*/ 11829457 w 12117980"/>
                <a:gd name="connsiteY360" fmla="*/ 1951101 h 2347676"/>
                <a:gd name="connsiteX361" fmla="*/ 11826915 w 12117980"/>
                <a:gd name="connsiteY361" fmla="*/ 1951101 h 2347676"/>
                <a:gd name="connsiteX362" fmla="*/ 11824374 w 12117980"/>
                <a:gd name="connsiteY362" fmla="*/ 1948559 h 2347676"/>
                <a:gd name="connsiteX363" fmla="*/ 11821832 w 12117980"/>
                <a:gd name="connsiteY363" fmla="*/ 1946016 h 2347676"/>
                <a:gd name="connsiteX364" fmla="*/ 11821832 w 12117980"/>
                <a:gd name="connsiteY364" fmla="*/ 1943474 h 2347676"/>
                <a:gd name="connsiteX365" fmla="*/ 11824374 w 12117980"/>
                <a:gd name="connsiteY365" fmla="*/ 1943474 h 2347676"/>
                <a:gd name="connsiteX366" fmla="*/ 11824374 w 12117980"/>
                <a:gd name="connsiteY366" fmla="*/ 1942203 h 2347676"/>
                <a:gd name="connsiteX367" fmla="*/ 11826915 w 12117980"/>
                <a:gd name="connsiteY367" fmla="*/ 1942203 h 2347676"/>
                <a:gd name="connsiteX368" fmla="*/ 11829457 w 12117980"/>
                <a:gd name="connsiteY368" fmla="*/ 1942203 h 2347676"/>
                <a:gd name="connsiteX369" fmla="*/ 11832000 w 12117980"/>
                <a:gd name="connsiteY369" fmla="*/ 1944746 h 2347676"/>
                <a:gd name="connsiteX370" fmla="*/ 11832000 w 12117980"/>
                <a:gd name="connsiteY370" fmla="*/ 1947288 h 2347676"/>
                <a:gd name="connsiteX371" fmla="*/ 11832000 w 12117980"/>
                <a:gd name="connsiteY371" fmla="*/ 1949829 h 2347676"/>
                <a:gd name="connsiteX372" fmla="*/ 11829457 w 12117980"/>
                <a:gd name="connsiteY372" fmla="*/ 1949829 h 2347676"/>
                <a:gd name="connsiteX373" fmla="*/ 11829457 w 12117980"/>
                <a:gd name="connsiteY373" fmla="*/ 1951101 h 2347676"/>
                <a:gd name="connsiteX374" fmla="*/ 11835813 w 12117980"/>
                <a:gd name="connsiteY374" fmla="*/ 1961269 h 2347676"/>
                <a:gd name="connsiteX375" fmla="*/ 11833270 w 12117980"/>
                <a:gd name="connsiteY375" fmla="*/ 1963812 h 2347676"/>
                <a:gd name="connsiteX376" fmla="*/ 11833270 w 12117980"/>
                <a:gd name="connsiteY376" fmla="*/ 1961269 h 2347676"/>
                <a:gd name="connsiteX377" fmla="*/ 11832000 w 12117980"/>
                <a:gd name="connsiteY377" fmla="*/ 1961269 h 2347676"/>
                <a:gd name="connsiteX378" fmla="*/ 11832000 w 12117980"/>
                <a:gd name="connsiteY378" fmla="*/ 1958727 h 2347676"/>
                <a:gd name="connsiteX379" fmla="*/ 11832000 w 12117980"/>
                <a:gd name="connsiteY379" fmla="*/ 1956185 h 2347676"/>
                <a:gd name="connsiteX380" fmla="*/ 11832000 w 12117980"/>
                <a:gd name="connsiteY380" fmla="*/ 1953643 h 2347676"/>
                <a:gd name="connsiteX381" fmla="*/ 11834542 w 12117980"/>
                <a:gd name="connsiteY381" fmla="*/ 1951101 h 2347676"/>
                <a:gd name="connsiteX382" fmla="*/ 11837084 w 12117980"/>
                <a:gd name="connsiteY382" fmla="*/ 1951101 h 2347676"/>
                <a:gd name="connsiteX383" fmla="*/ 11839625 w 12117980"/>
                <a:gd name="connsiteY383" fmla="*/ 1953643 h 2347676"/>
                <a:gd name="connsiteX384" fmla="*/ 11839625 w 12117980"/>
                <a:gd name="connsiteY384" fmla="*/ 1956185 h 2347676"/>
                <a:gd name="connsiteX385" fmla="*/ 11839625 w 12117980"/>
                <a:gd name="connsiteY385" fmla="*/ 1958727 h 2347676"/>
                <a:gd name="connsiteX386" fmla="*/ 11839625 w 12117980"/>
                <a:gd name="connsiteY386" fmla="*/ 1961269 h 2347676"/>
                <a:gd name="connsiteX387" fmla="*/ 11835813 w 12117980"/>
                <a:gd name="connsiteY387" fmla="*/ 1961269 h 2347676"/>
                <a:gd name="connsiteX388" fmla="*/ 12001046 w 12117980"/>
                <a:gd name="connsiteY388" fmla="*/ 1976523 h 2347676"/>
                <a:gd name="connsiteX389" fmla="*/ 11995963 w 12117980"/>
                <a:gd name="connsiteY389" fmla="*/ 1979065 h 2347676"/>
                <a:gd name="connsiteX390" fmla="*/ 11995963 w 12117980"/>
                <a:gd name="connsiteY390" fmla="*/ 1981606 h 2347676"/>
                <a:gd name="connsiteX391" fmla="*/ 11993420 w 12117980"/>
                <a:gd name="connsiteY391" fmla="*/ 1981606 h 2347676"/>
                <a:gd name="connsiteX392" fmla="*/ 11990878 w 12117980"/>
                <a:gd name="connsiteY392" fmla="*/ 1976523 h 2347676"/>
                <a:gd name="connsiteX393" fmla="*/ 11988336 w 12117980"/>
                <a:gd name="connsiteY393" fmla="*/ 1979065 h 2347676"/>
                <a:gd name="connsiteX394" fmla="*/ 11988336 w 12117980"/>
                <a:gd name="connsiteY394" fmla="*/ 1976523 h 2347676"/>
                <a:gd name="connsiteX395" fmla="*/ 11988336 w 12117980"/>
                <a:gd name="connsiteY395" fmla="*/ 1973980 h 2347676"/>
                <a:gd name="connsiteX396" fmla="*/ 11990878 w 12117980"/>
                <a:gd name="connsiteY396" fmla="*/ 1971438 h 2347676"/>
                <a:gd name="connsiteX397" fmla="*/ 11993420 w 12117980"/>
                <a:gd name="connsiteY397" fmla="*/ 1971438 h 2347676"/>
                <a:gd name="connsiteX398" fmla="*/ 11993420 w 12117980"/>
                <a:gd name="connsiteY398" fmla="*/ 1968896 h 2347676"/>
                <a:gd name="connsiteX399" fmla="*/ 11995963 w 12117980"/>
                <a:gd name="connsiteY399" fmla="*/ 1968896 h 2347676"/>
                <a:gd name="connsiteX400" fmla="*/ 11998504 w 12117980"/>
                <a:gd name="connsiteY400" fmla="*/ 1968896 h 2347676"/>
                <a:gd name="connsiteX401" fmla="*/ 12001046 w 12117980"/>
                <a:gd name="connsiteY401" fmla="*/ 1968896 h 2347676"/>
                <a:gd name="connsiteX402" fmla="*/ 12001046 w 12117980"/>
                <a:gd name="connsiteY402" fmla="*/ 1971438 h 2347676"/>
                <a:gd name="connsiteX403" fmla="*/ 12001046 w 12117980"/>
                <a:gd name="connsiteY403" fmla="*/ 1973980 h 2347676"/>
                <a:gd name="connsiteX404" fmla="*/ 12001046 w 12117980"/>
                <a:gd name="connsiteY404" fmla="*/ 1976523 h 2347676"/>
                <a:gd name="connsiteX405" fmla="*/ 11796411 w 12117980"/>
                <a:gd name="connsiteY405" fmla="*/ 1972709 h 2347676"/>
                <a:gd name="connsiteX406" fmla="*/ 11793869 w 12117980"/>
                <a:gd name="connsiteY406" fmla="*/ 1975251 h 2347676"/>
                <a:gd name="connsiteX407" fmla="*/ 11793869 w 12117980"/>
                <a:gd name="connsiteY407" fmla="*/ 1970167 h 2347676"/>
                <a:gd name="connsiteX408" fmla="*/ 11796411 w 12117980"/>
                <a:gd name="connsiteY408" fmla="*/ 1972709 h 2347676"/>
                <a:gd name="connsiteX409" fmla="*/ 11845981 w 12117980"/>
                <a:gd name="connsiteY409" fmla="*/ 1979065 h 2347676"/>
                <a:gd name="connsiteX410" fmla="*/ 11843439 w 12117980"/>
                <a:gd name="connsiteY410" fmla="*/ 1979065 h 2347676"/>
                <a:gd name="connsiteX411" fmla="*/ 11840897 w 12117980"/>
                <a:gd name="connsiteY411" fmla="*/ 1976523 h 2347676"/>
                <a:gd name="connsiteX412" fmla="*/ 11840897 w 12117980"/>
                <a:gd name="connsiteY412" fmla="*/ 1973980 h 2347676"/>
                <a:gd name="connsiteX413" fmla="*/ 11840897 w 12117980"/>
                <a:gd name="connsiteY413" fmla="*/ 1971438 h 2347676"/>
                <a:gd name="connsiteX414" fmla="*/ 11843439 w 12117980"/>
                <a:gd name="connsiteY414" fmla="*/ 1971438 h 2347676"/>
                <a:gd name="connsiteX415" fmla="*/ 11843439 w 12117980"/>
                <a:gd name="connsiteY415" fmla="*/ 1968896 h 2347676"/>
                <a:gd name="connsiteX416" fmla="*/ 11845981 w 12117980"/>
                <a:gd name="connsiteY416" fmla="*/ 1968896 h 2347676"/>
                <a:gd name="connsiteX417" fmla="*/ 11848523 w 12117980"/>
                <a:gd name="connsiteY417" fmla="*/ 1971438 h 2347676"/>
                <a:gd name="connsiteX418" fmla="*/ 11848523 w 12117980"/>
                <a:gd name="connsiteY418" fmla="*/ 1973980 h 2347676"/>
                <a:gd name="connsiteX419" fmla="*/ 11848523 w 12117980"/>
                <a:gd name="connsiteY419" fmla="*/ 1976523 h 2347676"/>
                <a:gd name="connsiteX420" fmla="*/ 11848523 w 12117980"/>
                <a:gd name="connsiteY420" fmla="*/ 1979065 h 2347676"/>
                <a:gd name="connsiteX421" fmla="*/ 11845981 w 12117980"/>
                <a:gd name="connsiteY421" fmla="*/ 1979065 h 2347676"/>
                <a:gd name="connsiteX422" fmla="*/ 11976897 w 12117980"/>
                <a:gd name="connsiteY422" fmla="*/ 1986691 h 2347676"/>
                <a:gd name="connsiteX423" fmla="*/ 11974355 w 12117980"/>
                <a:gd name="connsiteY423" fmla="*/ 1986691 h 2347676"/>
                <a:gd name="connsiteX424" fmla="*/ 11971813 w 12117980"/>
                <a:gd name="connsiteY424" fmla="*/ 1986691 h 2347676"/>
                <a:gd name="connsiteX425" fmla="*/ 11971813 w 12117980"/>
                <a:gd name="connsiteY425" fmla="*/ 1984149 h 2347676"/>
                <a:gd name="connsiteX426" fmla="*/ 11969270 w 12117980"/>
                <a:gd name="connsiteY426" fmla="*/ 1981606 h 2347676"/>
                <a:gd name="connsiteX427" fmla="*/ 11971813 w 12117980"/>
                <a:gd name="connsiteY427" fmla="*/ 1979065 h 2347676"/>
                <a:gd name="connsiteX428" fmla="*/ 11971813 w 12117980"/>
                <a:gd name="connsiteY428" fmla="*/ 1976523 h 2347676"/>
                <a:gd name="connsiteX429" fmla="*/ 11974355 w 12117980"/>
                <a:gd name="connsiteY429" fmla="*/ 1976523 h 2347676"/>
                <a:gd name="connsiteX430" fmla="*/ 11976897 w 12117980"/>
                <a:gd name="connsiteY430" fmla="*/ 1976523 h 2347676"/>
                <a:gd name="connsiteX431" fmla="*/ 11979439 w 12117980"/>
                <a:gd name="connsiteY431" fmla="*/ 1979065 h 2347676"/>
                <a:gd name="connsiteX432" fmla="*/ 11979439 w 12117980"/>
                <a:gd name="connsiteY432" fmla="*/ 1981606 h 2347676"/>
                <a:gd name="connsiteX433" fmla="*/ 11979439 w 12117980"/>
                <a:gd name="connsiteY433" fmla="*/ 1984149 h 2347676"/>
                <a:gd name="connsiteX434" fmla="*/ 11976897 w 12117980"/>
                <a:gd name="connsiteY434" fmla="*/ 1986691 h 2347676"/>
                <a:gd name="connsiteX435" fmla="*/ 11802766 w 12117980"/>
                <a:gd name="connsiteY435" fmla="*/ 1990504 h 2347676"/>
                <a:gd name="connsiteX436" fmla="*/ 11800224 w 12117980"/>
                <a:gd name="connsiteY436" fmla="*/ 1993046 h 2347676"/>
                <a:gd name="connsiteX437" fmla="*/ 11797682 w 12117980"/>
                <a:gd name="connsiteY437" fmla="*/ 1990504 h 2347676"/>
                <a:gd name="connsiteX438" fmla="*/ 11795140 w 12117980"/>
                <a:gd name="connsiteY438" fmla="*/ 1987962 h 2347676"/>
                <a:gd name="connsiteX439" fmla="*/ 11795140 w 12117980"/>
                <a:gd name="connsiteY439" fmla="*/ 1985420 h 2347676"/>
                <a:gd name="connsiteX440" fmla="*/ 11795140 w 12117980"/>
                <a:gd name="connsiteY440" fmla="*/ 1982878 h 2347676"/>
                <a:gd name="connsiteX441" fmla="*/ 11797682 w 12117980"/>
                <a:gd name="connsiteY441" fmla="*/ 1982878 h 2347676"/>
                <a:gd name="connsiteX442" fmla="*/ 11797682 w 12117980"/>
                <a:gd name="connsiteY442" fmla="*/ 1980336 h 2347676"/>
                <a:gd name="connsiteX443" fmla="*/ 11800224 w 12117980"/>
                <a:gd name="connsiteY443" fmla="*/ 1980336 h 2347676"/>
                <a:gd name="connsiteX444" fmla="*/ 11802766 w 12117980"/>
                <a:gd name="connsiteY444" fmla="*/ 1980336 h 2347676"/>
                <a:gd name="connsiteX445" fmla="*/ 11802766 w 12117980"/>
                <a:gd name="connsiteY445" fmla="*/ 1982878 h 2347676"/>
                <a:gd name="connsiteX446" fmla="*/ 11805308 w 12117980"/>
                <a:gd name="connsiteY446" fmla="*/ 1985420 h 2347676"/>
                <a:gd name="connsiteX447" fmla="*/ 11805308 w 12117980"/>
                <a:gd name="connsiteY447" fmla="*/ 1987962 h 2347676"/>
                <a:gd name="connsiteX448" fmla="*/ 11802766 w 12117980"/>
                <a:gd name="connsiteY448" fmla="*/ 1987962 h 2347676"/>
                <a:gd name="connsiteX449" fmla="*/ 11802766 w 12117980"/>
                <a:gd name="connsiteY449" fmla="*/ 1990504 h 2347676"/>
                <a:gd name="connsiteX450" fmla="*/ 11832000 w 12117980"/>
                <a:gd name="connsiteY450" fmla="*/ 1993046 h 2347676"/>
                <a:gd name="connsiteX451" fmla="*/ 11829457 w 12117980"/>
                <a:gd name="connsiteY451" fmla="*/ 1993046 h 2347676"/>
                <a:gd name="connsiteX452" fmla="*/ 11826915 w 12117980"/>
                <a:gd name="connsiteY452" fmla="*/ 1990504 h 2347676"/>
                <a:gd name="connsiteX453" fmla="*/ 11826915 w 12117980"/>
                <a:gd name="connsiteY453" fmla="*/ 1987962 h 2347676"/>
                <a:gd name="connsiteX454" fmla="*/ 11826915 w 12117980"/>
                <a:gd name="connsiteY454" fmla="*/ 1985420 h 2347676"/>
                <a:gd name="connsiteX455" fmla="*/ 11826915 w 12117980"/>
                <a:gd name="connsiteY455" fmla="*/ 1982878 h 2347676"/>
                <a:gd name="connsiteX456" fmla="*/ 11829457 w 12117980"/>
                <a:gd name="connsiteY456" fmla="*/ 1982878 h 2347676"/>
                <a:gd name="connsiteX457" fmla="*/ 11829457 w 12117980"/>
                <a:gd name="connsiteY457" fmla="*/ 1980336 h 2347676"/>
                <a:gd name="connsiteX458" fmla="*/ 11832000 w 12117980"/>
                <a:gd name="connsiteY458" fmla="*/ 1982878 h 2347676"/>
                <a:gd name="connsiteX459" fmla="*/ 11834542 w 12117980"/>
                <a:gd name="connsiteY459" fmla="*/ 1985420 h 2347676"/>
                <a:gd name="connsiteX460" fmla="*/ 11834542 w 12117980"/>
                <a:gd name="connsiteY460" fmla="*/ 1987962 h 2347676"/>
                <a:gd name="connsiteX461" fmla="*/ 11834542 w 12117980"/>
                <a:gd name="connsiteY461" fmla="*/ 1990504 h 2347676"/>
                <a:gd name="connsiteX462" fmla="*/ 11832000 w 12117980"/>
                <a:gd name="connsiteY462" fmla="*/ 1990504 h 2347676"/>
                <a:gd name="connsiteX463" fmla="*/ 11832000 w 12117980"/>
                <a:gd name="connsiteY463" fmla="*/ 1993046 h 2347676"/>
                <a:gd name="connsiteX464" fmla="*/ 11843439 w 12117980"/>
                <a:gd name="connsiteY464" fmla="*/ 1990504 h 2347676"/>
                <a:gd name="connsiteX465" fmla="*/ 11845981 w 12117980"/>
                <a:gd name="connsiteY465" fmla="*/ 1990504 h 2347676"/>
                <a:gd name="connsiteX466" fmla="*/ 11848523 w 12117980"/>
                <a:gd name="connsiteY466" fmla="*/ 1990504 h 2347676"/>
                <a:gd name="connsiteX467" fmla="*/ 11851065 w 12117980"/>
                <a:gd name="connsiteY467" fmla="*/ 1990504 h 2347676"/>
                <a:gd name="connsiteX468" fmla="*/ 11851065 w 12117980"/>
                <a:gd name="connsiteY468" fmla="*/ 1993046 h 2347676"/>
                <a:gd name="connsiteX469" fmla="*/ 11853607 w 12117980"/>
                <a:gd name="connsiteY469" fmla="*/ 1995589 h 2347676"/>
                <a:gd name="connsiteX470" fmla="*/ 11853607 w 12117980"/>
                <a:gd name="connsiteY470" fmla="*/ 1998131 h 2347676"/>
                <a:gd name="connsiteX471" fmla="*/ 11851065 w 12117980"/>
                <a:gd name="connsiteY471" fmla="*/ 1998131 h 2347676"/>
                <a:gd name="connsiteX472" fmla="*/ 11851065 w 12117980"/>
                <a:gd name="connsiteY472" fmla="*/ 2000672 h 2347676"/>
                <a:gd name="connsiteX473" fmla="*/ 11848523 w 12117980"/>
                <a:gd name="connsiteY473" fmla="*/ 2000672 h 2347676"/>
                <a:gd name="connsiteX474" fmla="*/ 11845981 w 12117980"/>
                <a:gd name="connsiteY474" fmla="*/ 2000672 h 2347676"/>
                <a:gd name="connsiteX475" fmla="*/ 11845981 w 12117980"/>
                <a:gd name="connsiteY475" fmla="*/ 1998131 h 2347676"/>
                <a:gd name="connsiteX476" fmla="*/ 11843439 w 12117980"/>
                <a:gd name="connsiteY476" fmla="*/ 2000672 h 2347676"/>
                <a:gd name="connsiteX477" fmla="*/ 11840897 w 12117980"/>
                <a:gd name="connsiteY477" fmla="*/ 2000672 h 2347676"/>
                <a:gd name="connsiteX478" fmla="*/ 11838355 w 12117980"/>
                <a:gd name="connsiteY478" fmla="*/ 2000672 h 2347676"/>
                <a:gd name="connsiteX479" fmla="*/ 11838355 w 12117980"/>
                <a:gd name="connsiteY479" fmla="*/ 1998131 h 2347676"/>
                <a:gd name="connsiteX480" fmla="*/ 11838355 w 12117980"/>
                <a:gd name="connsiteY480" fmla="*/ 1995589 h 2347676"/>
                <a:gd name="connsiteX481" fmla="*/ 11838355 w 12117980"/>
                <a:gd name="connsiteY481" fmla="*/ 1993046 h 2347676"/>
                <a:gd name="connsiteX482" fmla="*/ 11838355 w 12117980"/>
                <a:gd name="connsiteY482" fmla="*/ 1990504 h 2347676"/>
                <a:gd name="connsiteX483" fmla="*/ 11840897 w 12117980"/>
                <a:gd name="connsiteY483" fmla="*/ 1990504 h 2347676"/>
                <a:gd name="connsiteX484" fmla="*/ 11843439 w 12117980"/>
                <a:gd name="connsiteY484" fmla="*/ 1990504 h 2347676"/>
                <a:gd name="connsiteX485" fmla="*/ 11990878 w 12117980"/>
                <a:gd name="connsiteY485" fmla="*/ 2021010 h 2347676"/>
                <a:gd name="connsiteX486" fmla="*/ 11988336 w 12117980"/>
                <a:gd name="connsiteY486" fmla="*/ 2021010 h 2347676"/>
                <a:gd name="connsiteX487" fmla="*/ 11988336 w 12117980"/>
                <a:gd name="connsiteY487" fmla="*/ 2023552 h 2347676"/>
                <a:gd name="connsiteX488" fmla="*/ 11985794 w 12117980"/>
                <a:gd name="connsiteY488" fmla="*/ 2028636 h 2347676"/>
                <a:gd name="connsiteX489" fmla="*/ 11985794 w 12117980"/>
                <a:gd name="connsiteY489" fmla="*/ 2031179 h 2347676"/>
                <a:gd name="connsiteX490" fmla="*/ 11984523 w 12117980"/>
                <a:gd name="connsiteY490" fmla="*/ 2031179 h 2347676"/>
                <a:gd name="connsiteX491" fmla="*/ 11981981 w 12117980"/>
                <a:gd name="connsiteY491" fmla="*/ 2031179 h 2347676"/>
                <a:gd name="connsiteX492" fmla="*/ 11979439 w 12117980"/>
                <a:gd name="connsiteY492" fmla="*/ 2031179 h 2347676"/>
                <a:gd name="connsiteX493" fmla="*/ 11979439 w 12117980"/>
                <a:gd name="connsiteY493" fmla="*/ 2028636 h 2347676"/>
                <a:gd name="connsiteX494" fmla="*/ 11979439 w 12117980"/>
                <a:gd name="connsiteY494" fmla="*/ 2026094 h 2347676"/>
                <a:gd name="connsiteX495" fmla="*/ 11979439 w 12117980"/>
                <a:gd name="connsiteY495" fmla="*/ 2023552 h 2347676"/>
                <a:gd name="connsiteX496" fmla="*/ 11981981 w 12117980"/>
                <a:gd name="connsiteY496" fmla="*/ 2023552 h 2347676"/>
                <a:gd name="connsiteX497" fmla="*/ 11984523 w 12117980"/>
                <a:gd name="connsiteY497" fmla="*/ 2021010 h 2347676"/>
                <a:gd name="connsiteX498" fmla="*/ 11984523 w 12117980"/>
                <a:gd name="connsiteY498" fmla="*/ 2018468 h 2347676"/>
                <a:gd name="connsiteX499" fmla="*/ 11984523 w 12117980"/>
                <a:gd name="connsiteY499" fmla="*/ 2013383 h 2347676"/>
                <a:gd name="connsiteX500" fmla="*/ 11984523 w 12117980"/>
                <a:gd name="connsiteY500" fmla="*/ 2010842 h 2347676"/>
                <a:gd name="connsiteX501" fmla="*/ 11987065 w 12117980"/>
                <a:gd name="connsiteY501" fmla="*/ 2008299 h 2347676"/>
                <a:gd name="connsiteX502" fmla="*/ 11989607 w 12117980"/>
                <a:gd name="connsiteY502" fmla="*/ 2008299 h 2347676"/>
                <a:gd name="connsiteX503" fmla="*/ 11992149 w 12117980"/>
                <a:gd name="connsiteY503" fmla="*/ 2010842 h 2347676"/>
                <a:gd name="connsiteX504" fmla="*/ 11992149 w 12117980"/>
                <a:gd name="connsiteY504" fmla="*/ 2013383 h 2347676"/>
                <a:gd name="connsiteX505" fmla="*/ 11992149 w 12117980"/>
                <a:gd name="connsiteY505" fmla="*/ 2015926 h 2347676"/>
                <a:gd name="connsiteX506" fmla="*/ 11992149 w 12117980"/>
                <a:gd name="connsiteY506" fmla="*/ 2021010 h 2347676"/>
                <a:gd name="connsiteX507" fmla="*/ 11962915 w 12117980"/>
                <a:gd name="connsiteY507" fmla="*/ 2026094 h 2347676"/>
                <a:gd name="connsiteX508" fmla="*/ 11960373 w 12117980"/>
                <a:gd name="connsiteY508" fmla="*/ 2026094 h 2347676"/>
                <a:gd name="connsiteX509" fmla="*/ 11957832 w 12117980"/>
                <a:gd name="connsiteY509" fmla="*/ 2023552 h 2347676"/>
                <a:gd name="connsiteX510" fmla="*/ 11955289 w 12117980"/>
                <a:gd name="connsiteY510" fmla="*/ 2021010 h 2347676"/>
                <a:gd name="connsiteX511" fmla="*/ 11955289 w 12117980"/>
                <a:gd name="connsiteY511" fmla="*/ 2018468 h 2347676"/>
                <a:gd name="connsiteX512" fmla="*/ 11957832 w 12117980"/>
                <a:gd name="connsiteY512" fmla="*/ 2018468 h 2347676"/>
                <a:gd name="connsiteX513" fmla="*/ 11957832 w 12117980"/>
                <a:gd name="connsiteY513" fmla="*/ 2013383 h 2347676"/>
                <a:gd name="connsiteX514" fmla="*/ 11960373 w 12117980"/>
                <a:gd name="connsiteY514" fmla="*/ 2013383 h 2347676"/>
                <a:gd name="connsiteX515" fmla="*/ 11960373 w 12117980"/>
                <a:gd name="connsiteY515" fmla="*/ 2010842 h 2347676"/>
                <a:gd name="connsiteX516" fmla="*/ 11962915 w 12117980"/>
                <a:gd name="connsiteY516" fmla="*/ 2010842 h 2347676"/>
                <a:gd name="connsiteX517" fmla="*/ 11965458 w 12117980"/>
                <a:gd name="connsiteY517" fmla="*/ 2013383 h 2347676"/>
                <a:gd name="connsiteX518" fmla="*/ 11968000 w 12117980"/>
                <a:gd name="connsiteY518" fmla="*/ 2015926 h 2347676"/>
                <a:gd name="connsiteX519" fmla="*/ 11968000 w 12117980"/>
                <a:gd name="connsiteY519" fmla="*/ 2018468 h 2347676"/>
                <a:gd name="connsiteX520" fmla="*/ 11965458 w 12117980"/>
                <a:gd name="connsiteY520" fmla="*/ 2018468 h 2347676"/>
                <a:gd name="connsiteX521" fmla="*/ 11962915 w 12117980"/>
                <a:gd name="connsiteY521" fmla="*/ 2021010 h 2347676"/>
                <a:gd name="connsiteX522" fmla="*/ 11962915 w 12117980"/>
                <a:gd name="connsiteY522" fmla="*/ 2023552 h 2347676"/>
                <a:gd name="connsiteX523" fmla="*/ 11962915 w 12117980"/>
                <a:gd name="connsiteY523" fmla="*/ 2026094 h 2347676"/>
                <a:gd name="connsiteX524" fmla="*/ 11854878 w 12117980"/>
                <a:gd name="connsiteY524" fmla="*/ 2028636 h 2347676"/>
                <a:gd name="connsiteX525" fmla="*/ 11852336 w 12117980"/>
                <a:gd name="connsiteY525" fmla="*/ 2028636 h 2347676"/>
                <a:gd name="connsiteX526" fmla="*/ 11849794 w 12117980"/>
                <a:gd name="connsiteY526" fmla="*/ 2026094 h 2347676"/>
                <a:gd name="connsiteX527" fmla="*/ 11849794 w 12117980"/>
                <a:gd name="connsiteY527" fmla="*/ 2023552 h 2347676"/>
                <a:gd name="connsiteX528" fmla="*/ 11849794 w 12117980"/>
                <a:gd name="connsiteY528" fmla="*/ 2021010 h 2347676"/>
                <a:gd name="connsiteX529" fmla="*/ 11852336 w 12117980"/>
                <a:gd name="connsiteY529" fmla="*/ 2021010 h 2347676"/>
                <a:gd name="connsiteX530" fmla="*/ 11852336 w 12117980"/>
                <a:gd name="connsiteY530" fmla="*/ 2018468 h 2347676"/>
                <a:gd name="connsiteX531" fmla="*/ 11854878 w 12117980"/>
                <a:gd name="connsiteY531" fmla="*/ 2018468 h 2347676"/>
                <a:gd name="connsiteX532" fmla="*/ 11857420 w 12117980"/>
                <a:gd name="connsiteY532" fmla="*/ 2021010 h 2347676"/>
                <a:gd name="connsiteX533" fmla="*/ 11857420 w 12117980"/>
                <a:gd name="connsiteY533" fmla="*/ 2023552 h 2347676"/>
                <a:gd name="connsiteX534" fmla="*/ 11857420 w 12117980"/>
                <a:gd name="connsiteY534" fmla="*/ 2026094 h 2347676"/>
                <a:gd name="connsiteX535" fmla="*/ 11857420 w 12117980"/>
                <a:gd name="connsiteY535" fmla="*/ 2028636 h 2347676"/>
                <a:gd name="connsiteX536" fmla="*/ 11854878 w 12117980"/>
                <a:gd name="connsiteY536" fmla="*/ 2028636 h 2347676"/>
                <a:gd name="connsiteX537" fmla="*/ 11971813 w 12117980"/>
                <a:gd name="connsiteY537" fmla="*/ 2043889 h 2347676"/>
                <a:gd name="connsiteX538" fmla="*/ 11969270 w 12117980"/>
                <a:gd name="connsiteY538" fmla="*/ 2046432 h 2347676"/>
                <a:gd name="connsiteX539" fmla="*/ 11969270 w 12117980"/>
                <a:gd name="connsiteY539" fmla="*/ 2043889 h 2347676"/>
                <a:gd name="connsiteX540" fmla="*/ 11966728 w 12117980"/>
                <a:gd name="connsiteY540" fmla="*/ 2043889 h 2347676"/>
                <a:gd name="connsiteX541" fmla="*/ 11966728 w 12117980"/>
                <a:gd name="connsiteY541" fmla="*/ 2041347 h 2347676"/>
                <a:gd name="connsiteX542" fmla="*/ 11966728 w 12117980"/>
                <a:gd name="connsiteY542" fmla="*/ 2038805 h 2347676"/>
                <a:gd name="connsiteX543" fmla="*/ 11966728 w 12117980"/>
                <a:gd name="connsiteY543" fmla="*/ 2036263 h 2347676"/>
                <a:gd name="connsiteX544" fmla="*/ 11969270 w 12117980"/>
                <a:gd name="connsiteY544" fmla="*/ 2033721 h 2347676"/>
                <a:gd name="connsiteX545" fmla="*/ 11971813 w 12117980"/>
                <a:gd name="connsiteY545" fmla="*/ 2033721 h 2347676"/>
                <a:gd name="connsiteX546" fmla="*/ 11971813 w 12117980"/>
                <a:gd name="connsiteY546" fmla="*/ 2036263 h 2347676"/>
                <a:gd name="connsiteX547" fmla="*/ 11974355 w 12117980"/>
                <a:gd name="connsiteY547" fmla="*/ 2036263 h 2347676"/>
                <a:gd name="connsiteX548" fmla="*/ 11974355 w 12117980"/>
                <a:gd name="connsiteY548" fmla="*/ 2038805 h 2347676"/>
                <a:gd name="connsiteX549" fmla="*/ 11974355 w 12117980"/>
                <a:gd name="connsiteY549" fmla="*/ 2041347 h 2347676"/>
                <a:gd name="connsiteX550" fmla="*/ 11974355 w 12117980"/>
                <a:gd name="connsiteY550" fmla="*/ 2043889 h 2347676"/>
                <a:gd name="connsiteX551" fmla="*/ 11971813 w 12117980"/>
                <a:gd name="connsiteY551" fmla="*/ 2043889 h 2347676"/>
                <a:gd name="connsiteX552" fmla="*/ 11838355 w 12117980"/>
                <a:gd name="connsiteY552" fmla="*/ 2062955 h 2347676"/>
                <a:gd name="connsiteX553" fmla="*/ 11835813 w 12117980"/>
                <a:gd name="connsiteY553" fmla="*/ 2062955 h 2347676"/>
                <a:gd name="connsiteX554" fmla="*/ 11833270 w 12117980"/>
                <a:gd name="connsiteY554" fmla="*/ 2060413 h 2347676"/>
                <a:gd name="connsiteX555" fmla="*/ 11833270 w 12117980"/>
                <a:gd name="connsiteY555" fmla="*/ 2057871 h 2347676"/>
                <a:gd name="connsiteX556" fmla="*/ 11833270 w 12117980"/>
                <a:gd name="connsiteY556" fmla="*/ 2055329 h 2347676"/>
                <a:gd name="connsiteX557" fmla="*/ 11833270 w 12117980"/>
                <a:gd name="connsiteY557" fmla="*/ 2052787 h 2347676"/>
                <a:gd name="connsiteX558" fmla="*/ 11835813 w 12117980"/>
                <a:gd name="connsiteY558" fmla="*/ 2052787 h 2347676"/>
                <a:gd name="connsiteX559" fmla="*/ 11838355 w 12117980"/>
                <a:gd name="connsiteY559" fmla="*/ 2052787 h 2347676"/>
                <a:gd name="connsiteX560" fmla="*/ 11840897 w 12117980"/>
                <a:gd name="connsiteY560" fmla="*/ 2052787 h 2347676"/>
                <a:gd name="connsiteX561" fmla="*/ 11840897 w 12117980"/>
                <a:gd name="connsiteY561" fmla="*/ 2055329 h 2347676"/>
                <a:gd name="connsiteX562" fmla="*/ 11840897 w 12117980"/>
                <a:gd name="connsiteY562" fmla="*/ 2057871 h 2347676"/>
                <a:gd name="connsiteX563" fmla="*/ 11840897 w 12117980"/>
                <a:gd name="connsiteY563" fmla="*/ 2060413 h 2347676"/>
                <a:gd name="connsiteX564" fmla="*/ 11838355 w 12117980"/>
                <a:gd name="connsiteY564" fmla="*/ 2062955 h 2347676"/>
                <a:gd name="connsiteX565" fmla="*/ 11957832 w 12117980"/>
                <a:gd name="connsiteY565" fmla="*/ 2083292 h 2347676"/>
                <a:gd name="connsiteX566" fmla="*/ 11955289 w 12117980"/>
                <a:gd name="connsiteY566" fmla="*/ 2083292 h 2347676"/>
                <a:gd name="connsiteX567" fmla="*/ 11952747 w 12117980"/>
                <a:gd name="connsiteY567" fmla="*/ 2080751 h 2347676"/>
                <a:gd name="connsiteX568" fmla="*/ 11952747 w 12117980"/>
                <a:gd name="connsiteY568" fmla="*/ 2078209 h 2347676"/>
                <a:gd name="connsiteX569" fmla="*/ 11952747 w 12117980"/>
                <a:gd name="connsiteY569" fmla="*/ 2075666 h 2347676"/>
                <a:gd name="connsiteX570" fmla="*/ 11952747 w 12117980"/>
                <a:gd name="connsiteY570" fmla="*/ 2073124 h 2347676"/>
                <a:gd name="connsiteX571" fmla="*/ 11955289 w 12117980"/>
                <a:gd name="connsiteY571" fmla="*/ 2073124 h 2347676"/>
                <a:gd name="connsiteX572" fmla="*/ 11957832 w 12117980"/>
                <a:gd name="connsiteY572" fmla="*/ 2073124 h 2347676"/>
                <a:gd name="connsiteX573" fmla="*/ 11960373 w 12117980"/>
                <a:gd name="connsiteY573" fmla="*/ 2073124 h 2347676"/>
                <a:gd name="connsiteX574" fmla="*/ 11960373 w 12117980"/>
                <a:gd name="connsiteY574" fmla="*/ 2075666 h 2347676"/>
                <a:gd name="connsiteX575" fmla="*/ 11960373 w 12117980"/>
                <a:gd name="connsiteY575" fmla="*/ 2078209 h 2347676"/>
                <a:gd name="connsiteX576" fmla="*/ 11960373 w 12117980"/>
                <a:gd name="connsiteY576" fmla="*/ 2080751 h 2347676"/>
                <a:gd name="connsiteX577" fmla="*/ 11957832 w 12117980"/>
                <a:gd name="connsiteY577" fmla="*/ 2083292 h 2347676"/>
                <a:gd name="connsiteX578" fmla="*/ 11968000 w 12117980"/>
                <a:gd name="connsiteY578" fmla="*/ 2090919 h 2347676"/>
                <a:gd name="connsiteX579" fmla="*/ 11965458 w 12117980"/>
                <a:gd name="connsiteY579" fmla="*/ 2090919 h 2347676"/>
                <a:gd name="connsiteX580" fmla="*/ 11962915 w 12117980"/>
                <a:gd name="connsiteY580" fmla="*/ 2090919 h 2347676"/>
                <a:gd name="connsiteX581" fmla="*/ 11960373 w 12117980"/>
                <a:gd name="connsiteY581" fmla="*/ 2088377 h 2347676"/>
                <a:gd name="connsiteX582" fmla="*/ 11960373 w 12117980"/>
                <a:gd name="connsiteY582" fmla="*/ 2085835 h 2347676"/>
                <a:gd name="connsiteX583" fmla="*/ 11960373 w 12117980"/>
                <a:gd name="connsiteY583" fmla="*/ 2083292 h 2347676"/>
                <a:gd name="connsiteX584" fmla="*/ 11962915 w 12117980"/>
                <a:gd name="connsiteY584" fmla="*/ 2083292 h 2347676"/>
                <a:gd name="connsiteX585" fmla="*/ 11962915 w 12117980"/>
                <a:gd name="connsiteY585" fmla="*/ 2080751 h 2347676"/>
                <a:gd name="connsiteX586" fmla="*/ 11965458 w 12117980"/>
                <a:gd name="connsiteY586" fmla="*/ 2080751 h 2347676"/>
                <a:gd name="connsiteX587" fmla="*/ 11968000 w 12117980"/>
                <a:gd name="connsiteY587" fmla="*/ 2080751 h 2347676"/>
                <a:gd name="connsiteX588" fmla="*/ 11968000 w 12117980"/>
                <a:gd name="connsiteY588" fmla="*/ 2083292 h 2347676"/>
                <a:gd name="connsiteX589" fmla="*/ 11970542 w 12117980"/>
                <a:gd name="connsiteY589" fmla="*/ 2085835 h 2347676"/>
                <a:gd name="connsiteX590" fmla="*/ 11970542 w 12117980"/>
                <a:gd name="connsiteY590" fmla="*/ 2088377 h 2347676"/>
                <a:gd name="connsiteX591" fmla="*/ 11968000 w 12117980"/>
                <a:gd name="connsiteY591" fmla="*/ 2088377 h 2347676"/>
                <a:gd name="connsiteX592" fmla="*/ 11968000 w 12117980"/>
                <a:gd name="connsiteY592" fmla="*/ 2090919 h 2347676"/>
                <a:gd name="connsiteX593" fmla="*/ 69907 w 12117980"/>
                <a:gd name="connsiteY593" fmla="*/ 134734 h 2347676"/>
                <a:gd name="connsiteX594" fmla="*/ 67364 w 12117980"/>
                <a:gd name="connsiteY594" fmla="*/ 134734 h 2347676"/>
                <a:gd name="connsiteX595" fmla="*/ 64822 w 12117980"/>
                <a:gd name="connsiteY595" fmla="*/ 132191 h 2347676"/>
                <a:gd name="connsiteX596" fmla="*/ 62280 w 12117980"/>
                <a:gd name="connsiteY596" fmla="*/ 129650 h 2347676"/>
                <a:gd name="connsiteX597" fmla="*/ 62280 w 12117980"/>
                <a:gd name="connsiteY597" fmla="*/ 127108 h 2347676"/>
                <a:gd name="connsiteX598" fmla="*/ 64822 w 12117980"/>
                <a:gd name="connsiteY598" fmla="*/ 127108 h 2347676"/>
                <a:gd name="connsiteX599" fmla="*/ 64822 w 12117980"/>
                <a:gd name="connsiteY599" fmla="*/ 124565 h 2347676"/>
                <a:gd name="connsiteX600" fmla="*/ 67364 w 12117980"/>
                <a:gd name="connsiteY600" fmla="*/ 124565 h 2347676"/>
                <a:gd name="connsiteX601" fmla="*/ 69907 w 12117980"/>
                <a:gd name="connsiteY601" fmla="*/ 124565 h 2347676"/>
                <a:gd name="connsiteX602" fmla="*/ 72449 w 12117980"/>
                <a:gd name="connsiteY602" fmla="*/ 127108 h 2347676"/>
                <a:gd name="connsiteX603" fmla="*/ 72449 w 12117980"/>
                <a:gd name="connsiteY603" fmla="*/ 129650 h 2347676"/>
                <a:gd name="connsiteX604" fmla="*/ 72449 w 12117980"/>
                <a:gd name="connsiteY604" fmla="*/ 132191 h 2347676"/>
                <a:gd name="connsiteX605" fmla="*/ 69907 w 12117980"/>
                <a:gd name="connsiteY605" fmla="*/ 132191 h 2347676"/>
                <a:gd name="connsiteX606" fmla="*/ 69907 w 12117980"/>
                <a:gd name="connsiteY606" fmla="*/ 134734 h 2347676"/>
                <a:gd name="connsiteX607" fmla="*/ 179215 w 12117980"/>
                <a:gd name="connsiteY607" fmla="*/ 190661 h 2347676"/>
                <a:gd name="connsiteX608" fmla="*/ 176673 w 12117980"/>
                <a:gd name="connsiteY608" fmla="*/ 190661 h 2347676"/>
                <a:gd name="connsiteX609" fmla="*/ 174131 w 12117980"/>
                <a:gd name="connsiteY609" fmla="*/ 188119 h 2347676"/>
                <a:gd name="connsiteX610" fmla="*/ 174131 w 12117980"/>
                <a:gd name="connsiteY610" fmla="*/ 185577 h 2347676"/>
                <a:gd name="connsiteX611" fmla="*/ 174131 w 12117980"/>
                <a:gd name="connsiteY611" fmla="*/ 183034 h 2347676"/>
                <a:gd name="connsiteX612" fmla="*/ 176673 w 12117980"/>
                <a:gd name="connsiteY612" fmla="*/ 183034 h 2347676"/>
                <a:gd name="connsiteX613" fmla="*/ 176673 w 12117980"/>
                <a:gd name="connsiteY613" fmla="*/ 180493 h 2347676"/>
                <a:gd name="connsiteX614" fmla="*/ 179215 w 12117980"/>
                <a:gd name="connsiteY614" fmla="*/ 180493 h 2347676"/>
                <a:gd name="connsiteX615" fmla="*/ 181757 w 12117980"/>
                <a:gd name="connsiteY615" fmla="*/ 183034 h 2347676"/>
                <a:gd name="connsiteX616" fmla="*/ 181757 w 12117980"/>
                <a:gd name="connsiteY616" fmla="*/ 185577 h 2347676"/>
                <a:gd name="connsiteX617" fmla="*/ 181757 w 12117980"/>
                <a:gd name="connsiteY617" fmla="*/ 188119 h 2347676"/>
                <a:gd name="connsiteX618" fmla="*/ 181757 w 12117980"/>
                <a:gd name="connsiteY618" fmla="*/ 190661 h 2347676"/>
                <a:gd name="connsiteX619" fmla="*/ 179215 w 12117980"/>
                <a:gd name="connsiteY619" fmla="*/ 190661 h 2347676"/>
                <a:gd name="connsiteX620" fmla="*/ 272000 w 12117980"/>
                <a:gd name="connsiteY620" fmla="*/ 210998 h 2347676"/>
                <a:gd name="connsiteX621" fmla="*/ 269458 w 12117980"/>
                <a:gd name="connsiteY621" fmla="*/ 210998 h 2347676"/>
                <a:gd name="connsiteX622" fmla="*/ 266916 w 12117980"/>
                <a:gd name="connsiteY622" fmla="*/ 208456 h 2347676"/>
                <a:gd name="connsiteX623" fmla="*/ 266916 w 12117980"/>
                <a:gd name="connsiteY623" fmla="*/ 205914 h 2347676"/>
                <a:gd name="connsiteX624" fmla="*/ 266916 w 12117980"/>
                <a:gd name="connsiteY624" fmla="*/ 203372 h 2347676"/>
                <a:gd name="connsiteX625" fmla="*/ 269458 w 12117980"/>
                <a:gd name="connsiteY625" fmla="*/ 203372 h 2347676"/>
                <a:gd name="connsiteX626" fmla="*/ 269458 w 12117980"/>
                <a:gd name="connsiteY626" fmla="*/ 200830 h 2347676"/>
                <a:gd name="connsiteX627" fmla="*/ 272000 w 12117980"/>
                <a:gd name="connsiteY627" fmla="*/ 200830 h 2347676"/>
                <a:gd name="connsiteX628" fmla="*/ 274542 w 12117980"/>
                <a:gd name="connsiteY628" fmla="*/ 203372 h 2347676"/>
                <a:gd name="connsiteX629" fmla="*/ 274542 w 12117980"/>
                <a:gd name="connsiteY629" fmla="*/ 205914 h 2347676"/>
                <a:gd name="connsiteX630" fmla="*/ 274542 w 12117980"/>
                <a:gd name="connsiteY630" fmla="*/ 208456 h 2347676"/>
                <a:gd name="connsiteX631" fmla="*/ 274542 w 12117980"/>
                <a:gd name="connsiteY631" fmla="*/ 210998 h 2347676"/>
                <a:gd name="connsiteX632" fmla="*/ 272000 w 12117980"/>
                <a:gd name="connsiteY632" fmla="*/ 210998 h 2347676"/>
                <a:gd name="connsiteX633" fmla="*/ 355888 w 12117980"/>
                <a:gd name="connsiteY633" fmla="*/ 252944 h 2347676"/>
                <a:gd name="connsiteX634" fmla="*/ 355888 w 12117980"/>
                <a:gd name="connsiteY634" fmla="*/ 255486 h 2347676"/>
                <a:gd name="connsiteX635" fmla="*/ 355888 w 12117980"/>
                <a:gd name="connsiteY635" fmla="*/ 252944 h 2347676"/>
                <a:gd name="connsiteX636" fmla="*/ 353346 w 12117980"/>
                <a:gd name="connsiteY636" fmla="*/ 252944 h 2347676"/>
                <a:gd name="connsiteX637" fmla="*/ 350804 w 12117980"/>
                <a:gd name="connsiteY637" fmla="*/ 252944 h 2347676"/>
                <a:gd name="connsiteX638" fmla="*/ 345720 w 12117980"/>
                <a:gd name="connsiteY638" fmla="*/ 250402 h 2347676"/>
                <a:gd name="connsiteX639" fmla="*/ 343178 w 12117980"/>
                <a:gd name="connsiteY639" fmla="*/ 247860 h 2347676"/>
                <a:gd name="connsiteX640" fmla="*/ 343178 w 12117980"/>
                <a:gd name="connsiteY640" fmla="*/ 245317 h 2347676"/>
                <a:gd name="connsiteX641" fmla="*/ 345720 w 12117980"/>
                <a:gd name="connsiteY641" fmla="*/ 242775 h 2347676"/>
                <a:gd name="connsiteX642" fmla="*/ 350804 w 12117980"/>
                <a:gd name="connsiteY642" fmla="*/ 237691 h 2347676"/>
                <a:gd name="connsiteX643" fmla="*/ 353346 w 12117980"/>
                <a:gd name="connsiteY643" fmla="*/ 237691 h 2347676"/>
                <a:gd name="connsiteX644" fmla="*/ 358430 w 12117980"/>
                <a:gd name="connsiteY644" fmla="*/ 237691 h 2347676"/>
                <a:gd name="connsiteX645" fmla="*/ 360972 w 12117980"/>
                <a:gd name="connsiteY645" fmla="*/ 240233 h 2347676"/>
                <a:gd name="connsiteX646" fmla="*/ 360972 w 12117980"/>
                <a:gd name="connsiteY646" fmla="*/ 242775 h 2347676"/>
                <a:gd name="connsiteX647" fmla="*/ 360972 w 12117980"/>
                <a:gd name="connsiteY647" fmla="*/ 249131 h 2347676"/>
                <a:gd name="connsiteX648" fmla="*/ 358430 w 12117980"/>
                <a:gd name="connsiteY648" fmla="*/ 251673 h 2347676"/>
                <a:gd name="connsiteX649" fmla="*/ 355888 w 12117980"/>
                <a:gd name="connsiteY649" fmla="*/ 251673 h 2347676"/>
                <a:gd name="connsiteX650" fmla="*/ 334280 w 12117980"/>
                <a:gd name="connsiteY650" fmla="*/ 258028 h 2347676"/>
                <a:gd name="connsiteX651" fmla="*/ 331738 w 12117980"/>
                <a:gd name="connsiteY651" fmla="*/ 258028 h 2347676"/>
                <a:gd name="connsiteX652" fmla="*/ 329196 w 12117980"/>
                <a:gd name="connsiteY652" fmla="*/ 258028 h 2347676"/>
                <a:gd name="connsiteX653" fmla="*/ 329196 w 12117980"/>
                <a:gd name="connsiteY653" fmla="*/ 255486 h 2347676"/>
                <a:gd name="connsiteX654" fmla="*/ 326654 w 12117980"/>
                <a:gd name="connsiteY654" fmla="*/ 252944 h 2347676"/>
                <a:gd name="connsiteX655" fmla="*/ 329196 w 12117980"/>
                <a:gd name="connsiteY655" fmla="*/ 250402 h 2347676"/>
                <a:gd name="connsiteX656" fmla="*/ 329196 w 12117980"/>
                <a:gd name="connsiteY656" fmla="*/ 247860 h 2347676"/>
                <a:gd name="connsiteX657" fmla="*/ 331738 w 12117980"/>
                <a:gd name="connsiteY657" fmla="*/ 247860 h 2347676"/>
                <a:gd name="connsiteX658" fmla="*/ 334280 w 12117980"/>
                <a:gd name="connsiteY658" fmla="*/ 247860 h 2347676"/>
                <a:gd name="connsiteX659" fmla="*/ 336822 w 12117980"/>
                <a:gd name="connsiteY659" fmla="*/ 250402 h 2347676"/>
                <a:gd name="connsiteX660" fmla="*/ 336822 w 12117980"/>
                <a:gd name="connsiteY660" fmla="*/ 252944 h 2347676"/>
                <a:gd name="connsiteX661" fmla="*/ 336822 w 12117980"/>
                <a:gd name="connsiteY661" fmla="*/ 255486 h 2347676"/>
                <a:gd name="connsiteX662" fmla="*/ 334280 w 12117980"/>
                <a:gd name="connsiteY662" fmla="*/ 258028 h 2347676"/>
                <a:gd name="connsiteX663" fmla="*/ 320299 w 12117980"/>
                <a:gd name="connsiteY663" fmla="*/ 269468 h 2347676"/>
                <a:gd name="connsiteX664" fmla="*/ 317757 w 12117980"/>
                <a:gd name="connsiteY664" fmla="*/ 269468 h 2347676"/>
                <a:gd name="connsiteX665" fmla="*/ 317757 w 12117980"/>
                <a:gd name="connsiteY665" fmla="*/ 266926 h 2347676"/>
                <a:gd name="connsiteX666" fmla="*/ 315215 w 12117980"/>
                <a:gd name="connsiteY666" fmla="*/ 266926 h 2347676"/>
                <a:gd name="connsiteX667" fmla="*/ 315215 w 12117980"/>
                <a:gd name="connsiteY667" fmla="*/ 264384 h 2347676"/>
                <a:gd name="connsiteX668" fmla="*/ 315215 w 12117980"/>
                <a:gd name="connsiteY668" fmla="*/ 261841 h 2347676"/>
                <a:gd name="connsiteX669" fmla="*/ 317757 w 12117980"/>
                <a:gd name="connsiteY669" fmla="*/ 259299 h 2347676"/>
                <a:gd name="connsiteX670" fmla="*/ 320299 w 12117980"/>
                <a:gd name="connsiteY670" fmla="*/ 256757 h 2347676"/>
                <a:gd name="connsiteX671" fmla="*/ 320299 w 12117980"/>
                <a:gd name="connsiteY671" fmla="*/ 259299 h 2347676"/>
                <a:gd name="connsiteX672" fmla="*/ 322841 w 12117980"/>
                <a:gd name="connsiteY672" fmla="*/ 259299 h 2347676"/>
                <a:gd name="connsiteX673" fmla="*/ 322841 w 12117980"/>
                <a:gd name="connsiteY673" fmla="*/ 261841 h 2347676"/>
                <a:gd name="connsiteX674" fmla="*/ 322841 w 12117980"/>
                <a:gd name="connsiteY674" fmla="*/ 264384 h 2347676"/>
                <a:gd name="connsiteX675" fmla="*/ 322841 w 12117980"/>
                <a:gd name="connsiteY675" fmla="*/ 266926 h 2347676"/>
                <a:gd name="connsiteX676" fmla="*/ 320299 w 12117980"/>
                <a:gd name="connsiteY676" fmla="*/ 269468 h 2347676"/>
                <a:gd name="connsiteX677" fmla="*/ 413084 w 12117980"/>
                <a:gd name="connsiteY677" fmla="*/ 274552 h 2347676"/>
                <a:gd name="connsiteX678" fmla="*/ 415626 w 12117980"/>
                <a:gd name="connsiteY678" fmla="*/ 277094 h 2347676"/>
                <a:gd name="connsiteX679" fmla="*/ 415626 w 12117980"/>
                <a:gd name="connsiteY679" fmla="*/ 279637 h 2347676"/>
                <a:gd name="connsiteX680" fmla="*/ 413084 w 12117980"/>
                <a:gd name="connsiteY680" fmla="*/ 279637 h 2347676"/>
                <a:gd name="connsiteX681" fmla="*/ 410542 w 12117980"/>
                <a:gd name="connsiteY681" fmla="*/ 279637 h 2347676"/>
                <a:gd name="connsiteX682" fmla="*/ 408000 w 12117980"/>
                <a:gd name="connsiteY682" fmla="*/ 277094 h 2347676"/>
                <a:gd name="connsiteX683" fmla="*/ 405458 w 12117980"/>
                <a:gd name="connsiteY683" fmla="*/ 277094 h 2347676"/>
                <a:gd name="connsiteX684" fmla="*/ 400374 w 12117980"/>
                <a:gd name="connsiteY684" fmla="*/ 279637 h 2347676"/>
                <a:gd name="connsiteX685" fmla="*/ 400374 w 12117980"/>
                <a:gd name="connsiteY685" fmla="*/ 277094 h 2347676"/>
                <a:gd name="connsiteX686" fmla="*/ 400374 w 12117980"/>
                <a:gd name="connsiteY686" fmla="*/ 274552 h 2347676"/>
                <a:gd name="connsiteX687" fmla="*/ 397832 w 12117980"/>
                <a:gd name="connsiteY687" fmla="*/ 272010 h 2347676"/>
                <a:gd name="connsiteX688" fmla="*/ 395290 w 12117980"/>
                <a:gd name="connsiteY688" fmla="*/ 272010 h 2347676"/>
                <a:gd name="connsiteX689" fmla="*/ 395290 w 12117980"/>
                <a:gd name="connsiteY689" fmla="*/ 269468 h 2347676"/>
                <a:gd name="connsiteX690" fmla="*/ 395290 w 12117980"/>
                <a:gd name="connsiteY690" fmla="*/ 266926 h 2347676"/>
                <a:gd name="connsiteX691" fmla="*/ 400374 w 12117980"/>
                <a:gd name="connsiteY691" fmla="*/ 264384 h 2347676"/>
                <a:gd name="connsiteX692" fmla="*/ 402916 w 12117980"/>
                <a:gd name="connsiteY692" fmla="*/ 261841 h 2347676"/>
                <a:gd name="connsiteX693" fmla="*/ 405458 w 12117980"/>
                <a:gd name="connsiteY693" fmla="*/ 261841 h 2347676"/>
                <a:gd name="connsiteX694" fmla="*/ 408000 w 12117980"/>
                <a:gd name="connsiteY694" fmla="*/ 261841 h 2347676"/>
                <a:gd name="connsiteX695" fmla="*/ 408000 w 12117980"/>
                <a:gd name="connsiteY695" fmla="*/ 266926 h 2347676"/>
                <a:gd name="connsiteX696" fmla="*/ 410542 w 12117980"/>
                <a:gd name="connsiteY696" fmla="*/ 269468 h 2347676"/>
                <a:gd name="connsiteX697" fmla="*/ 410542 w 12117980"/>
                <a:gd name="connsiteY697" fmla="*/ 272010 h 2347676"/>
                <a:gd name="connsiteX698" fmla="*/ 413084 w 12117980"/>
                <a:gd name="connsiteY698" fmla="*/ 272010 h 2347676"/>
                <a:gd name="connsiteX699" fmla="*/ 413084 w 12117980"/>
                <a:gd name="connsiteY699" fmla="*/ 274552 h 2347676"/>
                <a:gd name="connsiteX700" fmla="*/ 441047 w 12117980"/>
                <a:gd name="connsiteY700" fmla="*/ 283450 h 2347676"/>
                <a:gd name="connsiteX701" fmla="*/ 443589 w 12117980"/>
                <a:gd name="connsiteY701" fmla="*/ 283450 h 2347676"/>
                <a:gd name="connsiteX702" fmla="*/ 446131 w 12117980"/>
                <a:gd name="connsiteY702" fmla="*/ 283450 h 2347676"/>
                <a:gd name="connsiteX703" fmla="*/ 448673 w 12117980"/>
                <a:gd name="connsiteY703" fmla="*/ 283450 h 2347676"/>
                <a:gd name="connsiteX704" fmla="*/ 446131 w 12117980"/>
                <a:gd name="connsiteY704" fmla="*/ 285992 h 2347676"/>
                <a:gd name="connsiteX705" fmla="*/ 443589 w 12117980"/>
                <a:gd name="connsiteY705" fmla="*/ 288534 h 2347676"/>
                <a:gd name="connsiteX706" fmla="*/ 441047 w 12117980"/>
                <a:gd name="connsiteY706" fmla="*/ 288534 h 2347676"/>
                <a:gd name="connsiteX707" fmla="*/ 438505 w 12117980"/>
                <a:gd name="connsiteY707" fmla="*/ 288534 h 2347676"/>
                <a:gd name="connsiteX708" fmla="*/ 435963 w 12117980"/>
                <a:gd name="connsiteY708" fmla="*/ 285992 h 2347676"/>
                <a:gd name="connsiteX709" fmla="*/ 433421 w 12117980"/>
                <a:gd name="connsiteY709" fmla="*/ 285992 h 2347676"/>
                <a:gd name="connsiteX710" fmla="*/ 430879 w 12117980"/>
                <a:gd name="connsiteY710" fmla="*/ 285992 h 2347676"/>
                <a:gd name="connsiteX711" fmla="*/ 428336 w 12117980"/>
                <a:gd name="connsiteY711" fmla="*/ 285992 h 2347676"/>
                <a:gd name="connsiteX712" fmla="*/ 425794 w 12117980"/>
                <a:gd name="connsiteY712" fmla="*/ 285992 h 2347676"/>
                <a:gd name="connsiteX713" fmla="*/ 428336 w 12117980"/>
                <a:gd name="connsiteY713" fmla="*/ 283450 h 2347676"/>
                <a:gd name="connsiteX714" fmla="*/ 428336 w 12117980"/>
                <a:gd name="connsiteY714" fmla="*/ 280907 h 2347676"/>
                <a:gd name="connsiteX715" fmla="*/ 430879 w 12117980"/>
                <a:gd name="connsiteY715" fmla="*/ 280907 h 2347676"/>
                <a:gd name="connsiteX716" fmla="*/ 435963 w 12117980"/>
                <a:gd name="connsiteY716" fmla="*/ 280907 h 2347676"/>
                <a:gd name="connsiteX717" fmla="*/ 438505 w 12117980"/>
                <a:gd name="connsiteY717" fmla="*/ 283450 h 2347676"/>
                <a:gd name="connsiteX718" fmla="*/ 441047 w 12117980"/>
                <a:gd name="connsiteY718" fmla="*/ 283450 h 2347676"/>
                <a:gd name="connsiteX719" fmla="*/ 455028 w 12117980"/>
                <a:gd name="connsiteY719" fmla="*/ 294890 h 2347676"/>
                <a:gd name="connsiteX720" fmla="*/ 457570 w 12117980"/>
                <a:gd name="connsiteY720" fmla="*/ 292347 h 2347676"/>
                <a:gd name="connsiteX721" fmla="*/ 460112 w 12117980"/>
                <a:gd name="connsiteY721" fmla="*/ 292347 h 2347676"/>
                <a:gd name="connsiteX722" fmla="*/ 462654 w 12117980"/>
                <a:gd name="connsiteY722" fmla="*/ 292347 h 2347676"/>
                <a:gd name="connsiteX723" fmla="*/ 465196 w 12117980"/>
                <a:gd name="connsiteY723" fmla="*/ 292347 h 2347676"/>
                <a:gd name="connsiteX724" fmla="*/ 465196 w 12117980"/>
                <a:gd name="connsiteY724" fmla="*/ 294890 h 2347676"/>
                <a:gd name="connsiteX725" fmla="*/ 467738 w 12117980"/>
                <a:gd name="connsiteY725" fmla="*/ 297431 h 2347676"/>
                <a:gd name="connsiteX726" fmla="*/ 470280 w 12117980"/>
                <a:gd name="connsiteY726" fmla="*/ 297431 h 2347676"/>
                <a:gd name="connsiteX727" fmla="*/ 472822 w 12117980"/>
                <a:gd name="connsiteY727" fmla="*/ 297431 h 2347676"/>
                <a:gd name="connsiteX728" fmla="*/ 472822 w 12117980"/>
                <a:gd name="connsiteY728" fmla="*/ 299974 h 2347676"/>
                <a:gd name="connsiteX729" fmla="*/ 472822 w 12117980"/>
                <a:gd name="connsiteY729" fmla="*/ 302516 h 2347676"/>
                <a:gd name="connsiteX730" fmla="*/ 470280 w 12117980"/>
                <a:gd name="connsiteY730" fmla="*/ 302516 h 2347676"/>
                <a:gd name="connsiteX731" fmla="*/ 470280 w 12117980"/>
                <a:gd name="connsiteY731" fmla="*/ 305058 h 2347676"/>
                <a:gd name="connsiteX732" fmla="*/ 467738 w 12117980"/>
                <a:gd name="connsiteY732" fmla="*/ 305058 h 2347676"/>
                <a:gd name="connsiteX733" fmla="*/ 465196 w 12117980"/>
                <a:gd name="connsiteY733" fmla="*/ 305058 h 2347676"/>
                <a:gd name="connsiteX734" fmla="*/ 460112 w 12117980"/>
                <a:gd name="connsiteY734" fmla="*/ 307600 h 2347676"/>
                <a:gd name="connsiteX735" fmla="*/ 457570 w 12117980"/>
                <a:gd name="connsiteY735" fmla="*/ 307600 h 2347676"/>
                <a:gd name="connsiteX736" fmla="*/ 457570 w 12117980"/>
                <a:gd name="connsiteY736" fmla="*/ 305058 h 2347676"/>
                <a:gd name="connsiteX737" fmla="*/ 457570 w 12117980"/>
                <a:gd name="connsiteY737" fmla="*/ 302516 h 2347676"/>
                <a:gd name="connsiteX738" fmla="*/ 455028 w 12117980"/>
                <a:gd name="connsiteY738" fmla="*/ 299974 h 2347676"/>
                <a:gd name="connsiteX739" fmla="*/ 455028 w 12117980"/>
                <a:gd name="connsiteY739" fmla="*/ 297431 h 2347676"/>
                <a:gd name="connsiteX740" fmla="*/ 452486 w 12117980"/>
                <a:gd name="connsiteY740" fmla="*/ 299974 h 2347676"/>
                <a:gd name="connsiteX741" fmla="*/ 452486 w 12117980"/>
                <a:gd name="connsiteY741" fmla="*/ 297431 h 2347676"/>
                <a:gd name="connsiteX742" fmla="*/ 449944 w 12117980"/>
                <a:gd name="connsiteY742" fmla="*/ 297431 h 2347676"/>
                <a:gd name="connsiteX743" fmla="*/ 447402 w 12117980"/>
                <a:gd name="connsiteY743" fmla="*/ 294890 h 2347676"/>
                <a:gd name="connsiteX744" fmla="*/ 447402 w 12117980"/>
                <a:gd name="connsiteY744" fmla="*/ 292347 h 2347676"/>
                <a:gd name="connsiteX745" fmla="*/ 449944 w 12117980"/>
                <a:gd name="connsiteY745" fmla="*/ 289805 h 2347676"/>
                <a:gd name="connsiteX746" fmla="*/ 449944 w 12117980"/>
                <a:gd name="connsiteY746" fmla="*/ 287263 h 2347676"/>
                <a:gd name="connsiteX747" fmla="*/ 452486 w 12117980"/>
                <a:gd name="connsiteY747" fmla="*/ 289805 h 2347676"/>
                <a:gd name="connsiteX748" fmla="*/ 455028 w 12117980"/>
                <a:gd name="connsiteY748" fmla="*/ 289805 h 2347676"/>
                <a:gd name="connsiteX749" fmla="*/ 455028 w 12117980"/>
                <a:gd name="connsiteY749" fmla="*/ 292347 h 2347676"/>
                <a:gd name="connsiteX750" fmla="*/ 455028 w 12117980"/>
                <a:gd name="connsiteY750" fmla="*/ 294890 h 2347676"/>
                <a:gd name="connsiteX751" fmla="*/ 441047 w 12117980"/>
                <a:gd name="connsiteY751" fmla="*/ 299974 h 2347676"/>
                <a:gd name="connsiteX752" fmla="*/ 441047 w 12117980"/>
                <a:gd name="connsiteY752" fmla="*/ 302516 h 2347676"/>
                <a:gd name="connsiteX753" fmla="*/ 438505 w 12117980"/>
                <a:gd name="connsiteY753" fmla="*/ 299974 h 2347676"/>
                <a:gd name="connsiteX754" fmla="*/ 435963 w 12117980"/>
                <a:gd name="connsiteY754" fmla="*/ 297431 h 2347676"/>
                <a:gd name="connsiteX755" fmla="*/ 435963 w 12117980"/>
                <a:gd name="connsiteY755" fmla="*/ 294890 h 2347676"/>
                <a:gd name="connsiteX756" fmla="*/ 435963 w 12117980"/>
                <a:gd name="connsiteY756" fmla="*/ 292347 h 2347676"/>
                <a:gd name="connsiteX757" fmla="*/ 438505 w 12117980"/>
                <a:gd name="connsiteY757" fmla="*/ 292347 h 2347676"/>
                <a:gd name="connsiteX758" fmla="*/ 438505 w 12117980"/>
                <a:gd name="connsiteY758" fmla="*/ 289805 h 2347676"/>
                <a:gd name="connsiteX759" fmla="*/ 441047 w 12117980"/>
                <a:gd name="connsiteY759" fmla="*/ 289805 h 2347676"/>
                <a:gd name="connsiteX760" fmla="*/ 443589 w 12117980"/>
                <a:gd name="connsiteY760" fmla="*/ 292347 h 2347676"/>
                <a:gd name="connsiteX761" fmla="*/ 443589 w 12117980"/>
                <a:gd name="connsiteY761" fmla="*/ 294890 h 2347676"/>
                <a:gd name="connsiteX762" fmla="*/ 443589 w 12117980"/>
                <a:gd name="connsiteY762" fmla="*/ 297431 h 2347676"/>
                <a:gd name="connsiteX763" fmla="*/ 443589 w 12117980"/>
                <a:gd name="connsiteY763" fmla="*/ 299974 h 2347676"/>
                <a:gd name="connsiteX764" fmla="*/ 441047 w 12117980"/>
                <a:gd name="connsiteY764" fmla="*/ 299974 h 2347676"/>
                <a:gd name="connsiteX765" fmla="*/ 452486 w 12117980"/>
                <a:gd name="connsiteY765" fmla="*/ 313956 h 2347676"/>
                <a:gd name="connsiteX766" fmla="*/ 449944 w 12117980"/>
                <a:gd name="connsiteY766" fmla="*/ 313956 h 2347676"/>
                <a:gd name="connsiteX767" fmla="*/ 447402 w 12117980"/>
                <a:gd name="connsiteY767" fmla="*/ 311414 h 2347676"/>
                <a:gd name="connsiteX768" fmla="*/ 447402 w 12117980"/>
                <a:gd name="connsiteY768" fmla="*/ 308871 h 2347676"/>
                <a:gd name="connsiteX769" fmla="*/ 447402 w 12117980"/>
                <a:gd name="connsiteY769" fmla="*/ 306329 h 2347676"/>
                <a:gd name="connsiteX770" fmla="*/ 447402 w 12117980"/>
                <a:gd name="connsiteY770" fmla="*/ 303787 h 2347676"/>
                <a:gd name="connsiteX771" fmla="*/ 449944 w 12117980"/>
                <a:gd name="connsiteY771" fmla="*/ 303787 h 2347676"/>
                <a:gd name="connsiteX772" fmla="*/ 449944 w 12117980"/>
                <a:gd name="connsiteY772" fmla="*/ 302516 h 2347676"/>
                <a:gd name="connsiteX773" fmla="*/ 452486 w 12117980"/>
                <a:gd name="connsiteY773" fmla="*/ 305058 h 2347676"/>
                <a:gd name="connsiteX774" fmla="*/ 455028 w 12117980"/>
                <a:gd name="connsiteY774" fmla="*/ 307600 h 2347676"/>
                <a:gd name="connsiteX775" fmla="*/ 455028 w 12117980"/>
                <a:gd name="connsiteY775" fmla="*/ 310142 h 2347676"/>
                <a:gd name="connsiteX776" fmla="*/ 455028 w 12117980"/>
                <a:gd name="connsiteY776" fmla="*/ 312684 h 2347676"/>
                <a:gd name="connsiteX777" fmla="*/ 452486 w 12117980"/>
                <a:gd name="connsiteY777" fmla="*/ 312684 h 2347676"/>
                <a:gd name="connsiteX778" fmla="*/ 452486 w 12117980"/>
                <a:gd name="connsiteY778" fmla="*/ 313956 h 2347676"/>
                <a:gd name="connsiteX779" fmla="*/ 10614355 w 12117980"/>
                <a:gd name="connsiteY779" fmla="*/ 313956 h 2347676"/>
                <a:gd name="connsiteX780" fmla="*/ 10611813 w 12117980"/>
                <a:gd name="connsiteY780" fmla="*/ 313956 h 2347676"/>
                <a:gd name="connsiteX781" fmla="*/ 10609271 w 12117980"/>
                <a:gd name="connsiteY781" fmla="*/ 313956 h 2347676"/>
                <a:gd name="connsiteX782" fmla="*/ 10606728 w 12117980"/>
                <a:gd name="connsiteY782" fmla="*/ 311414 h 2347676"/>
                <a:gd name="connsiteX783" fmla="*/ 10606728 w 12117980"/>
                <a:gd name="connsiteY783" fmla="*/ 308871 h 2347676"/>
                <a:gd name="connsiteX784" fmla="*/ 10606728 w 12117980"/>
                <a:gd name="connsiteY784" fmla="*/ 306329 h 2347676"/>
                <a:gd name="connsiteX785" fmla="*/ 10609271 w 12117980"/>
                <a:gd name="connsiteY785" fmla="*/ 303787 h 2347676"/>
                <a:gd name="connsiteX786" fmla="*/ 10611813 w 12117980"/>
                <a:gd name="connsiteY786" fmla="*/ 303787 h 2347676"/>
                <a:gd name="connsiteX787" fmla="*/ 10614355 w 12117980"/>
                <a:gd name="connsiteY787" fmla="*/ 303787 h 2347676"/>
                <a:gd name="connsiteX788" fmla="*/ 10614355 w 12117980"/>
                <a:gd name="connsiteY788" fmla="*/ 306329 h 2347676"/>
                <a:gd name="connsiteX789" fmla="*/ 10616897 w 12117980"/>
                <a:gd name="connsiteY789" fmla="*/ 308871 h 2347676"/>
                <a:gd name="connsiteX790" fmla="*/ 10614355 w 12117980"/>
                <a:gd name="connsiteY790" fmla="*/ 311414 h 2347676"/>
                <a:gd name="connsiteX791" fmla="*/ 10614355 w 12117980"/>
                <a:gd name="connsiteY791" fmla="*/ 313956 h 2347676"/>
                <a:gd name="connsiteX792" fmla="*/ 493159 w 12117980"/>
                <a:gd name="connsiteY792" fmla="*/ 327937 h 2347676"/>
                <a:gd name="connsiteX793" fmla="*/ 498243 w 12117980"/>
                <a:gd name="connsiteY793" fmla="*/ 330480 h 2347676"/>
                <a:gd name="connsiteX794" fmla="*/ 498243 w 12117980"/>
                <a:gd name="connsiteY794" fmla="*/ 333022 h 2347676"/>
                <a:gd name="connsiteX795" fmla="*/ 500785 w 12117980"/>
                <a:gd name="connsiteY795" fmla="*/ 333022 h 2347676"/>
                <a:gd name="connsiteX796" fmla="*/ 503327 w 12117980"/>
                <a:gd name="connsiteY796" fmla="*/ 335563 h 2347676"/>
                <a:gd name="connsiteX797" fmla="*/ 503327 w 12117980"/>
                <a:gd name="connsiteY797" fmla="*/ 338106 h 2347676"/>
                <a:gd name="connsiteX798" fmla="*/ 505869 w 12117980"/>
                <a:gd name="connsiteY798" fmla="*/ 343190 h 2347676"/>
                <a:gd name="connsiteX799" fmla="*/ 508411 w 12117980"/>
                <a:gd name="connsiteY799" fmla="*/ 345733 h 2347676"/>
                <a:gd name="connsiteX800" fmla="*/ 508411 w 12117980"/>
                <a:gd name="connsiteY800" fmla="*/ 348274 h 2347676"/>
                <a:gd name="connsiteX801" fmla="*/ 510953 w 12117980"/>
                <a:gd name="connsiteY801" fmla="*/ 350817 h 2347676"/>
                <a:gd name="connsiteX802" fmla="*/ 513495 w 12117980"/>
                <a:gd name="connsiteY802" fmla="*/ 350817 h 2347676"/>
                <a:gd name="connsiteX803" fmla="*/ 513495 w 12117980"/>
                <a:gd name="connsiteY803" fmla="*/ 353359 h 2347676"/>
                <a:gd name="connsiteX804" fmla="*/ 513495 w 12117980"/>
                <a:gd name="connsiteY804" fmla="*/ 355901 h 2347676"/>
                <a:gd name="connsiteX805" fmla="*/ 510953 w 12117980"/>
                <a:gd name="connsiteY805" fmla="*/ 355901 h 2347676"/>
                <a:gd name="connsiteX806" fmla="*/ 505869 w 12117980"/>
                <a:gd name="connsiteY806" fmla="*/ 360985 h 2347676"/>
                <a:gd name="connsiteX807" fmla="*/ 500785 w 12117980"/>
                <a:gd name="connsiteY807" fmla="*/ 363527 h 2347676"/>
                <a:gd name="connsiteX808" fmla="*/ 498243 w 12117980"/>
                <a:gd name="connsiteY808" fmla="*/ 363527 h 2347676"/>
                <a:gd name="connsiteX809" fmla="*/ 495701 w 12117980"/>
                <a:gd name="connsiteY809" fmla="*/ 363527 h 2347676"/>
                <a:gd name="connsiteX810" fmla="*/ 488075 w 12117980"/>
                <a:gd name="connsiteY810" fmla="*/ 369883 h 2347676"/>
                <a:gd name="connsiteX811" fmla="*/ 485533 w 12117980"/>
                <a:gd name="connsiteY811" fmla="*/ 369883 h 2347676"/>
                <a:gd name="connsiteX812" fmla="*/ 485533 w 12117980"/>
                <a:gd name="connsiteY812" fmla="*/ 372425 h 2347676"/>
                <a:gd name="connsiteX813" fmla="*/ 485533 w 12117980"/>
                <a:gd name="connsiteY813" fmla="*/ 374967 h 2347676"/>
                <a:gd name="connsiteX814" fmla="*/ 482991 w 12117980"/>
                <a:gd name="connsiteY814" fmla="*/ 377510 h 2347676"/>
                <a:gd name="connsiteX815" fmla="*/ 481720 w 12117980"/>
                <a:gd name="connsiteY815" fmla="*/ 377510 h 2347676"/>
                <a:gd name="connsiteX816" fmla="*/ 481720 w 12117980"/>
                <a:gd name="connsiteY816" fmla="*/ 374967 h 2347676"/>
                <a:gd name="connsiteX817" fmla="*/ 479178 w 12117980"/>
                <a:gd name="connsiteY817" fmla="*/ 372425 h 2347676"/>
                <a:gd name="connsiteX818" fmla="*/ 476635 w 12117980"/>
                <a:gd name="connsiteY818" fmla="*/ 372425 h 2347676"/>
                <a:gd name="connsiteX819" fmla="*/ 474093 w 12117980"/>
                <a:gd name="connsiteY819" fmla="*/ 372425 h 2347676"/>
                <a:gd name="connsiteX820" fmla="*/ 474093 w 12117980"/>
                <a:gd name="connsiteY820" fmla="*/ 369883 h 2347676"/>
                <a:gd name="connsiteX821" fmla="*/ 474093 w 12117980"/>
                <a:gd name="connsiteY821" fmla="*/ 367340 h 2347676"/>
                <a:gd name="connsiteX822" fmla="*/ 474093 w 12117980"/>
                <a:gd name="connsiteY822" fmla="*/ 364799 h 2347676"/>
                <a:gd name="connsiteX823" fmla="*/ 474093 w 12117980"/>
                <a:gd name="connsiteY823" fmla="*/ 362257 h 2347676"/>
                <a:gd name="connsiteX824" fmla="*/ 476635 w 12117980"/>
                <a:gd name="connsiteY824" fmla="*/ 359714 h 2347676"/>
                <a:gd name="connsiteX825" fmla="*/ 476635 w 12117980"/>
                <a:gd name="connsiteY825" fmla="*/ 357172 h 2347676"/>
                <a:gd name="connsiteX826" fmla="*/ 471551 w 12117980"/>
                <a:gd name="connsiteY826" fmla="*/ 345733 h 2347676"/>
                <a:gd name="connsiteX827" fmla="*/ 469009 w 12117980"/>
                <a:gd name="connsiteY827" fmla="*/ 345733 h 2347676"/>
                <a:gd name="connsiteX828" fmla="*/ 469009 w 12117980"/>
                <a:gd name="connsiteY828" fmla="*/ 343190 h 2347676"/>
                <a:gd name="connsiteX829" fmla="*/ 469009 w 12117980"/>
                <a:gd name="connsiteY829" fmla="*/ 340648 h 2347676"/>
                <a:gd name="connsiteX830" fmla="*/ 471551 w 12117980"/>
                <a:gd name="connsiteY830" fmla="*/ 340648 h 2347676"/>
                <a:gd name="connsiteX831" fmla="*/ 471551 w 12117980"/>
                <a:gd name="connsiteY831" fmla="*/ 338106 h 2347676"/>
                <a:gd name="connsiteX832" fmla="*/ 474093 w 12117980"/>
                <a:gd name="connsiteY832" fmla="*/ 338106 h 2347676"/>
                <a:gd name="connsiteX833" fmla="*/ 476635 w 12117980"/>
                <a:gd name="connsiteY833" fmla="*/ 333022 h 2347676"/>
                <a:gd name="connsiteX834" fmla="*/ 479178 w 12117980"/>
                <a:gd name="connsiteY834" fmla="*/ 330480 h 2347676"/>
                <a:gd name="connsiteX835" fmla="*/ 476635 w 12117980"/>
                <a:gd name="connsiteY835" fmla="*/ 330480 h 2347676"/>
                <a:gd name="connsiteX836" fmla="*/ 476635 w 12117980"/>
                <a:gd name="connsiteY836" fmla="*/ 327937 h 2347676"/>
                <a:gd name="connsiteX837" fmla="*/ 476635 w 12117980"/>
                <a:gd name="connsiteY837" fmla="*/ 325395 h 2347676"/>
                <a:gd name="connsiteX838" fmla="*/ 474093 w 12117980"/>
                <a:gd name="connsiteY838" fmla="*/ 325395 h 2347676"/>
                <a:gd name="connsiteX839" fmla="*/ 474093 w 12117980"/>
                <a:gd name="connsiteY839" fmla="*/ 322853 h 2347676"/>
                <a:gd name="connsiteX840" fmla="*/ 474093 w 12117980"/>
                <a:gd name="connsiteY840" fmla="*/ 320311 h 2347676"/>
                <a:gd name="connsiteX841" fmla="*/ 476635 w 12117980"/>
                <a:gd name="connsiteY841" fmla="*/ 320311 h 2347676"/>
                <a:gd name="connsiteX842" fmla="*/ 476635 w 12117980"/>
                <a:gd name="connsiteY842" fmla="*/ 317769 h 2347676"/>
                <a:gd name="connsiteX843" fmla="*/ 476635 w 12117980"/>
                <a:gd name="connsiteY843" fmla="*/ 320311 h 2347676"/>
                <a:gd name="connsiteX844" fmla="*/ 479178 w 12117980"/>
                <a:gd name="connsiteY844" fmla="*/ 320311 h 2347676"/>
                <a:gd name="connsiteX845" fmla="*/ 481720 w 12117980"/>
                <a:gd name="connsiteY845" fmla="*/ 320311 h 2347676"/>
                <a:gd name="connsiteX846" fmla="*/ 481720 w 12117980"/>
                <a:gd name="connsiteY846" fmla="*/ 322853 h 2347676"/>
                <a:gd name="connsiteX847" fmla="*/ 486804 w 12117980"/>
                <a:gd name="connsiteY847" fmla="*/ 325395 h 2347676"/>
                <a:gd name="connsiteX848" fmla="*/ 489346 w 12117980"/>
                <a:gd name="connsiteY848" fmla="*/ 325395 h 2347676"/>
                <a:gd name="connsiteX849" fmla="*/ 491888 w 12117980"/>
                <a:gd name="connsiteY849" fmla="*/ 327937 h 2347676"/>
                <a:gd name="connsiteX850" fmla="*/ 493159 w 12117980"/>
                <a:gd name="connsiteY850" fmla="*/ 327937 h 2347676"/>
                <a:gd name="connsiteX851" fmla="*/ 10624523 w 12117980"/>
                <a:gd name="connsiteY851" fmla="*/ 334293 h 2347676"/>
                <a:gd name="connsiteX852" fmla="*/ 10621981 w 12117980"/>
                <a:gd name="connsiteY852" fmla="*/ 334293 h 2347676"/>
                <a:gd name="connsiteX853" fmla="*/ 10621981 w 12117980"/>
                <a:gd name="connsiteY853" fmla="*/ 331750 h 2347676"/>
                <a:gd name="connsiteX854" fmla="*/ 10619439 w 12117980"/>
                <a:gd name="connsiteY854" fmla="*/ 331750 h 2347676"/>
                <a:gd name="connsiteX855" fmla="*/ 10619439 w 12117980"/>
                <a:gd name="connsiteY855" fmla="*/ 329208 h 2347676"/>
                <a:gd name="connsiteX856" fmla="*/ 10619439 w 12117980"/>
                <a:gd name="connsiteY856" fmla="*/ 327937 h 2347676"/>
                <a:gd name="connsiteX857" fmla="*/ 10621981 w 12117980"/>
                <a:gd name="connsiteY857" fmla="*/ 325395 h 2347676"/>
                <a:gd name="connsiteX858" fmla="*/ 10624523 w 12117980"/>
                <a:gd name="connsiteY858" fmla="*/ 325395 h 2347676"/>
                <a:gd name="connsiteX859" fmla="*/ 10627065 w 12117980"/>
                <a:gd name="connsiteY859" fmla="*/ 325395 h 2347676"/>
                <a:gd name="connsiteX860" fmla="*/ 10627065 w 12117980"/>
                <a:gd name="connsiteY860" fmla="*/ 327937 h 2347676"/>
                <a:gd name="connsiteX861" fmla="*/ 10627065 w 12117980"/>
                <a:gd name="connsiteY861" fmla="*/ 330480 h 2347676"/>
                <a:gd name="connsiteX862" fmla="*/ 10627065 w 12117980"/>
                <a:gd name="connsiteY862" fmla="*/ 333022 h 2347676"/>
                <a:gd name="connsiteX863" fmla="*/ 10624523 w 12117980"/>
                <a:gd name="connsiteY863" fmla="*/ 334293 h 2347676"/>
                <a:gd name="connsiteX864" fmla="*/ 10629607 w 12117980"/>
                <a:gd name="connsiteY864" fmla="*/ 348274 h 2347676"/>
                <a:gd name="connsiteX865" fmla="*/ 10627065 w 12117980"/>
                <a:gd name="connsiteY865" fmla="*/ 348274 h 2347676"/>
                <a:gd name="connsiteX866" fmla="*/ 10624523 w 12117980"/>
                <a:gd name="connsiteY866" fmla="*/ 345733 h 2347676"/>
                <a:gd name="connsiteX867" fmla="*/ 10624523 w 12117980"/>
                <a:gd name="connsiteY867" fmla="*/ 343190 h 2347676"/>
                <a:gd name="connsiteX868" fmla="*/ 10624523 w 12117980"/>
                <a:gd name="connsiteY868" fmla="*/ 340648 h 2347676"/>
                <a:gd name="connsiteX869" fmla="*/ 10627065 w 12117980"/>
                <a:gd name="connsiteY869" fmla="*/ 338106 h 2347676"/>
                <a:gd name="connsiteX870" fmla="*/ 10629607 w 12117980"/>
                <a:gd name="connsiteY870" fmla="*/ 338106 h 2347676"/>
                <a:gd name="connsiteX871" fmla="*/ 10632149 w 12117980"/>
                <a:gd name="connsiteY871" fmla="*/ 338106 h 2347676"/>
                <a:gd name="connsiteX872" fmla="*/ 10632149 w 12117980"/>
                <a:gd name="connsiteY872" fmla="*/ 340648 h 2347676"/>
                <a:gd name="connsiteX873" fmla="*/ 10632149 w 12117980"/>
                <a:gd name="connsiteY873" fmla="*/ 343190 h 2347676"/>
                <a:gd name="connsiteX874" fmla="*/ 10632149 w 12117980"/>
                <a:gd name="connsiteY874" fmla="*/ 345733 h 2347676"/>
                <a:gd name="connsiteX875" fmla="*/ 10632149 w 12117980"/>
                <a:gd name="connsiteY875" fmla="*/ 348274 h 2347676"/>
                <a:gd name="connsiteX876" fmla="*/ 10629607 w 12117980"/>
                <a:gd name="connsiteY876" fmla="*/ 348274 h 2347676"/>
                <a:gd name="connsiteX877" fmla="*/ 11346467 w 12117980"/>
                <a:gd name="connsiteY877" fmla="*/ 364799 h 2347676"/>
                <a:gd name="connsiteX878" fmla="*/ 11343925 w 12117980"/>
                <a:gd name="connsiteY878" fmla="*/ 364799 h 2347676"/>
                <a:gd name="connsiteX879" fmla="*/ 11341383 w 12117980"/>
                <a:gd name="connsiteY879" fmla="*/ 362257 h 2347676"/>
                <a:gd name="connsiteX880" fmla="*/ 11341383 w 12117980"/>
                <a:gd name="connsiteY880" fmla="*/ 359714 h 2347676"/>
                <a:gd name="connsiteX881" fmla="*/ 11341383 w 12117980"/>
                <a:gd name="connsiteY881" fmla="*/ 357172 h 2347676"/>
                <a:gd name="connsiteX882" fmla="*/ 11341383 w 12117980"/>
                <a:gd name="connsiteY882" fmla="*/ 354630 h 2347676"/>
                <a:gd name="connsiteX883" fmla="*/ 11343925 w 12117980"/>
                <a:gd name="connsiteY883" fmla="*/ 354630 h 2347676"/>
                <a:gd name="connsiteX884" fmla="*/ 11346467 w 12117980"/>
                <a:gd name="connsiteY884" fmla="*/ 354630 h 2347676"/>
                <a:gd name="connsiteX885" fmla="*/ 11349009 w 12117980"/>
                <a:gd name="connsiteY885" fmla="*/ 357172 h 2347676"/>
                <a:gd name="connsiteX886" fmla="*/ 11349009 w 12117980"/>
                <a:gd name="connsiteY886" fmla="*/ 359714 h 2347676"/>
                <a:gd name="connsiteX887" fmla="*/ 11349009 w 12117980"/>
                <a:gd name="connsiteY887" fmla="*/ 362257 h 2347676"/>
                <a:gd name="connsiteX888" fmla="*/ 11346467 w 12117980"/>
                <a:gd name="connsiteY888" fmla="*/ 362257 h 2347676"/>
                <a:gd name="connsiteX889" fmla="*/ 11346467 w 12117980"/>
                <a:gd name="connsiteY889" fmla="*/ 364799 h 2347676"/>
                <a:gd name="connsiteX890" fmla="*/ 10638504 w 12117980"/>
                <a:gd name="connsiteY890" fmla="*/ 385136 h 2347676"/>
                <a:gd name="connsiteX891" fmla="*/ 10635963 w 12117980"/>
                <a:gd name="connsiteY891" fmla="*/ 385136 h 2347676"/>
                <a:gd name="connsiteX892" fmla="*/ 10633420 w 12117980"/>
                <a:gd name="connsiteY892" fmla="*/ 382593 h 2347676"/>
                <a:gd name="connsiteX893" fmla="*/ 10633420 w 12117980"/>
                <a:gd name="connsiteY893" fmla="*/ 380051 h 2347676"/>
                <a:gd name="connsiteX894" fmla="*/ 10633420 w 12117980"/>
                <a:gd name="connsiteY894" fmla="*/ 378780 h 2347676"/>
                <a:gd name="connsiteX895" fmla="*/ 10635963 w 12117980"/>
                <a:gd name="connsiteY895" fmla="*/ 378780 h 2347676"/>
                <a:gd name="connsiteX896" fmla="*/ 10635963 w 12117980"/>
                <a:gd name="connsiteY896" fmla="*/ 376238 h 2347676"/>
                <a:gd name="connsiteX897" fmla="*/ 10638504 w 12117980"/>
                <a:gd name="connsiteY897" fmla="*/ 376238 h 2347676"/>
                <a:gd name="connsiteX898" fmla="*/ 10641046 w 12117980"/>
                <a:gd name="connsiteY898" fmla="*/ 378780 h 2347676"/>
                <a:gd name="connsiteX899" fmla="*/ 10641046 w 12117980"/>
                <a:gd name="connsiteY899" fmla="*/ 381323 h 2347676"/>
                <a:gd name="connsiteX900" fmla="*/ 10641046 w 12117980"/>
                <a:gd name="connsiteY900" fmla="*/ 383865 h 2347676"/>
                <a:gd name="connsiteX901" fmla="*/ 10641046 w 12117980"/>
                <a:gd name="connsiteY901" fmla="*/ 386407 h 2347676"/>
                <a:gd name="connsiteX902" fmla="*/ 10638504 w 12117980"/>
                <a:gd name="connsiteY902" fmla="*/ 386407 h 2347676"/>
                <a:gd name="connsiteX903" fmla="*/ 10643588 w 12117980"/>
                <a:gd name="connsiteY903" fmla="*/ 413100 h 2347676"/>
                <a:gd name="connsiteX904" fmla="*/ 10641046 w 12117980"/>
                <a:gd name="connsiteY904" fmla="*/ 413100 h 2347676"/>
                <a:gd name="connsiteX905" fmla="*/ 10638504 w 12117980"/>
                <a:gd name="connsiteY905" fmla="*/ 410557 h 2347676"/>
                <a:gd name="connsiteX906" fmla="*/ 10638504 w 12117980"/>
                <a:gd name="connsiteY906" fmla="*/ 408015 h 2347676"/>
                <a:gd name="connsiteX907" fmla="*/ 10638504 w 12117980"/>
                <a:gd name="connsiteY907" fmla="*/ 405473 h 2347676"/>
                <a:gd name="connsiteX908" fmla="*/ 10638504 w 12117980"/>
                <a:gd name="connsiteY908" fmla="*/ 404202 h 2347676"/>
                <a:gd name="connsiteX909" fmla="*/ 10641046 w 12117980"/>
                <a:gd name="connsiteY909" fmla="*/ 404202 h 2347676"/>
                <a:gd name="connsiteX910" fmla="*/ 10643588 w 12117980"/>
                <a:gd name="connsiteY910" fmla="*/ 404202 h 2347676"/>
                <a:gd name="connsiteX911" fmla="*/ 10646131 w 12117980"/>
                <a:gd name="connsiteY911" fmla="*/ 406744 h 2347676"/>
                <a:gd name="connsiteX912" fmla="*/ 10646131 w 12117980"/>
                <a:gd name="connsiteY912" fmla="*/ 409286 h 2347676"/>
                <a:gd name="connsiteX913" fmla="*/ 10646131 w 12117980"/>
                <a:gd name="connsiteY913" fmla="*/ 411828 h 2347676"/>
                <a:gd name="connsiteX914" fmla="*/ 10643588 w 12117980"/>
                <a:gd name="connsiteY914" fmla="*/ 411828 h 2347676"/>
                <a:gd name="connsiteX915" fmla="*/ 10643588 w 12117980"/>
                <a:gd name="connsiteY915" fmla="*/ 413100 h 2347676"/>
                <a:gd name="connsiteX916" fmla="*/ 10646131 w 12117980"/>
                <a:gd name="connsiteY916" fmla="*/ 433436 h 2347676"/>
                <a:gd name="connsiteX917" fmla="*/ 10643588 w 12117980"/>
                <a:gd name="connsiteY917" fmla="*/ 433436 h 2347676"/>
                <a:gd name="connsiteX918" fmla="*/ 10641046 w 12117980"/>
                <a:gd name="connsiteY918" fmla="*/ 433436 h 2347676"/>
                <a:gd name="connsiteX919" fmla="*/ 10641046 w 12117980"/>
                <a:gd name="connsiteY919" fmla="*/ 430894 h 2347676"/>
                <a:gd name="connsiteX920" fmla="*/ 10638504 w 12117980"/>
                <a:gd name="connsiteY920" fmla="*/ 430894 h 2347676"/>
                <a:gd name="connsiteX921" fmla="*/ 10638504 w 12117980"/>
                <a:gd name="connsiteY921" fmla="*/ 429623 h 2347676"/>
                <a:gd name="connsiteX922" fmla="*/ 10641046 w 12117980"/>
                <a:gd name="connsiteY922" fmla="*/ 427081 h 2347676"/>
                <a:gd name="connsiteX923" fmla="*/ 10641046 w 12117980"/>
                <a:gd name="connsiteY923" fmla="*/ 424539 h 2347676"/>
                <a:gd name="connsiteX924" fmla="*/ 10643588 w 12117980"/>
                <a:gd name="connsiteY924" fmla="*/ 424539 h 2347676"/>
                <a:gd name="connsiteX925" fmla="*/ 10646131 w 12117980"/>
                <a:gd name="connsiteY925" fmla="*/ 424539 h 2347676"/>
                <a:gd name="connsiteX926" fmla="*/ 10648673 w 12117980"/>
                <a:gd name="connsiteY926" fmla="*/ 427081 h 2347676"/>
                <a:gd name="connsiteX927" fmla="*/ 10648673 w 12117980"/>
                <a:gd name="connsiteY927" fmla="*/ 429623 h 2347676"/>
                <a:gd name="connsiteX928" fmla="*/ 10648673 w 12117980"/>
                <a:gd name="connsiteY928" fmla="*/ 432166 h 2347676"/>
                <a:gd name="connsiteX929" fmla="*/ 10646131 w 12117980"/>
                <a:gd name="connsiteY929" fmla="*/ 433436 h 2347676"/>
                <a:gd name="connsiteX930" fmla="*/ 10646131 w 12117980"/>
                <a:gd name="connsiteY930" fmla="*/ 446147 h 2347676"/>
                <a:gd name="connsiteX931" fmla="*/ 10643588 w 12117980"/>
                <a:gd name="connsiteY931" fmla="*/ 446147 h 2347676"/>
                <a:gd name="connsiteX932" fmla="*/ 10641046 w 12117980"/>
                <a:gd name="connsiteY932" fmla="*/ 446147 h 2347676"/>
                <a:gd name="connsiteX933" fmla="*/ 10641046 w 12117980"/>
                <a:gd name="connsiteY933" fmla="*/ 443605 h 2347676"/>
                <a:gd name="connsiteX934" fmla="*/ 10641046 w 12117980"/>
                <a:gd name="connsiteY934" fmla="*/ 441063 h 2347676"/>
                <a:gd name="connsiteX935" fmla="*/ 10641046 w 12117980"/>
                <a:gd name="connsiteY935" fmla="*/ 438521 h 2347676"/>
                <a:gd name="connsiteX936" fmla="*/ 10643588 w 12117980"/>
                <a:gd name="connsiteY936" fmla="*/ 435979 h 2347676"/>
                <a:gd name="connsiteX937" fmla="*/ 10646131 w 12117980"/>
                <a:gd name="connsiteY937" fmla="*/ 435979 h 2347676"/>
                <a:gd name="connsiteX938" fmla="*/ 10646131 w 12117980"/>
                <a:gd name="connsiteY938" fmla="*/ 438521 h 2347676"/>
                <a:gd name="connsiteX939" fmla="*/ 10648673 w 12117980"/>
                <a:gd name="connsiteY939" fmla="*/ 438521 h 2347676"/>
                <a:gd name="connsiteX940" fmla="*/ 10648673 w 12117980"/>
                <a:gd name="connsiteY940" fmla="*/ 441063 h 2347676"/>
                <a:gd name="connsiteX941" fmla="*/ 10648673 w 12117980"/>
                <a:gd name="connsiteY941" fmla="*/ 443605 h 2347676"/>
                <a:gd name="connsiteX942" fmla="*/ 10646131 w 12117980"/>
                <a:gd name="connsiteY942" fmla="*/ 446147 h 2347676"/>
                <a:gd name="connsiteX943" fmla="*/ 17794 w 12117980"/>
                <a:gd name="connsiteY943" fmla="*/ 471569 h 2347676"/>
                <a:gd name="connsiteX944" fmla="*/ 15252 w 12117980"/>
                <a:gd name="connsiteY944" fmla="*/ 471569 h 2347676"/>
                <a:gd name="connsiteX945" fmla="*/ 12710 w 12117980"/>
                <a:gd name="connsiteY945" fmla="*/ 469026 h 2347676"/>
                <a:gd name="connsiteX946" fmla="*/ 12710 w 12117980"/>
                <a:gd name="connsiteY946" fmla="*/ 466485 h 2347676"/>
                <a:gd name="connsiteX947" fmla="*/ 12710 w 12117980"/>
                <a:gd name="connsiteY947" fmla="*/ 463943 h 2347676"/>
                <a:gd name="connsiteX948" fmla="*/ 12710 w 12117980"/>
                <a:gd name="connsiteY948" fmla="*/ 461400 h 2347676"/>
                <a:gd name="connsiteX949" fmla="*/ 15252 w 12117980"/>
                <a:gd name="connsiteY949" fmla="*/ 458858 h 2347676"/>
                <a:gd name="connsiteX950" fmla="*/ 17794 w 12117980"/>
                <a:gd name="connsiteY950" fmla="*/ 458858 h 2347676"/>
                <a:gd name="connsiteX951" fmla="*/ 17794 w 12117980"/>
                <a:gd name="connsiteY951" fmla="*/ 461400 h 2347676"/>
                <a:gd name="connsiteX952" fmla="*/ 20336 w 12117980"/>
                <a:gd name="connsiteY952" fmla="*/ 461400 h 2347676"/>
                <a:gd name="connsiteX953" fmla="*/ 20336 w 12117980"/>
                <a:gd name="connsiteY953" fmla="*/ 463943 h 2347676"/>
                <a:gd name="connsiteX954" fmla="*/ 20336 w 12117980"/>
                <a:gd name="connsiteY954" fmla="*/ 466485 h 2347676"/>
                <a:gd name="connsiteX955" fmla="*/ 20336 w 12117980"/>
                <a:gd name="connsiteY955" fmla="*/ 469026 h 2347676"/>
                <a:gd name="connsiteX956" fmla="*/ 17794 w 12117980"/>
                <a:gd name="connsiteY956" fmla="*/ 469026 h 2347676"/>
                <a:gd name="connsiteX957" fmla="*/ 17794 w 12117980"/>
                <a:gd name="connsiteY957" fmla="*/ 471569 h 2347676"/>
                <a:gd name="connsiteX958" fmla="*/ 10643588 w 12117980"/>
                <a:gd name="connsiteY958" fmla="*/ 471569 h 2347676"/>
                <a:gd name="connsiteX959" fmla="*/ 10641046 w 12117980"/>
                <a:gd name="connsiteY959" fmla="*/ 471569 h 2347676"/>
                <a:gd name="connsiteX960" fmla="*/ 10638504 w 12117980"/>
                <a:gd name="connsiteY960" fmla="*/ 471569 h 2347676"/>
                <a:gd name="connsiteX961" fmla="*/ 10638504 w 12117980"/>
                <a:gd name="connsiteY961" fmla="*/ 469026 h 2347676"/>
                <a:gd name="connsiteX962" fmla="*/ 10638504 w 12117980"/>
                <a:gd name="connsiteY962" fmla="*/ 466485 h 2347676"/>
                <a:gd name="connsiteX963" fmla="*/ 10638504 w 12117980"/>
                <a:gd name="connsiteY963" fmla="*/ 463943 h 2347676"/>
                <a:gd name="connsiteX964" fmla="*/ 10638504 w 12117980"/>
                <a:gd name="connsiteY964" fmla="*/ 461400 h 2347676"/>
                <a:gd name="connsiteX965" fmla="*/ 10641046 w 12117980"/>
                <a:gd name="connsiteY965" fmla="*/ 461400 h 2347676"/>
                <a:gd name="connsiteX966" fmla="*/ 10643588 w 12117980"/>
                <a:gd name="connsiteY966" fmla="*/ 461400 h 2347676"/>
                <a:gd name="connsiteX967" fmla="*/ 10646131 w 12117980"/>
                <a:gd name="connsiteY967" fmla="*/ 463943 h 2347676"/>
                <a:gd name="connsiteX968" fmla="*/ 10646131 w 12117980"/>
                <a:gd name="connsiteY968" fmla="*/ 466485 h 2347676"/>
                <a:gd name="connsiteX969" fmla="*/ 10646131 w 12117980"/>
                <a:gd name="connsiteY969" fmla="*/ 469026 h 2347676"/>
                <a:gd name="connsiteX970" fmla="*/ 10643588 w 12117980"/>
                <a:gd name="connsiteY970" fmla="*/ 471569 h 2347676"/>
                <a:gd name="connsiteX971" fmla="*/ 10638504 w 12117980"/>
                <a:gd name="connsiteY971" fmla="*/ 485551 h 2347676"/>
                <a:gd name="connsiteX972" fmla="*/ 10635963 w 12117980"/>
                <a:gd name="connsiteY972" fmla="*/ 485551 h 2347676"/>
                <a:gd name="connsiteX973" fmla="*/ 10633420 w 12117980"/>
                <a:gd name="connsiteY973" fmla="*/ 483009 h 2347676"/>
                <a:gd name="connsiteX974" fmla="*/ 10633420 w 12117980"/>
                <a:gd name="connsiteY974" fmla="*/ 480466 h 2347676"/>
                <a:gd name="connsiteX975" fmla="*/ 10633420 w 12117980"/>
                <a:gd name="connsiteY975" fmla="*/ 477924 h 2347676"/>
                <a:gd name="connsiteX976" fmla="*/ 10635963 w 12117980"/>
                <a:gd name="connsiteY976" fmla="*/ 477924 h 2347676"/>
                <a:gd name="connsiteX977" fmla="*/ 10635963 w 12117980"/>
                <a:gd name="connsiteY977" fmla="*/ 475382 h 2347676"/>
                <a:gd name="connsiteX978" fmla="*/ 10638504 w 12117980"/>
                <a:gd name="connsiteY978" fmla="*/ 475382 h 2347676"/>
                <a:gd name="connsiteX979" fmla="*/ 10641046 w 12117980"/>
                <a:gd name="connsiteY979" fmla="*/ 477924 h 2347676"/>
                <a:gd name="connsiteX980" fmla="*/ 10641046 w 12117980"/>
                <a:gd name="connsiteY980" fmla="*/ 480466 h 2347676"/>
                <a:gd name="connsiteX981" fmla="*/ 10641046 w 12117980"/>
                <a:gd name="connsiteY981" fmla="*/ 483009 h 2347676"/>
                <a:gd name="connsiteX982" fmla="*/ 10641046 w 12117980"/>
                <a:gd name="connsiteY982" fmla="*/ 485551 h 2347676"/>
                <a:gd name="connsiteX983" fmla="*/ 10638504 w 12117980"/>
                <a:gd name="connsiteY983" fmla="*/ 485551 h 2347676"/>
                <a:gd name="connsiteX984" fmla="*/ 10633420 w 12117980"/>
                <a:gd name="connsiteY984" fmla="*/ 550376 h 2347676"/>
                <a:gd name="connsiteX985" fmla="*/ 10630878 w 12117980"/>
                <a:gd name="connsiteY985" fmla="*/ 550376 h 2347676"/>
                <a:gd name="connsiteX986" fmla="*/ 10630878 w 12117980"/>
                <a:gd name="connsiteY986" fmla="*/ 547833 h 2347676"/>
                <a:gd name="connsiteX987" fmla="*/ 10628336 w 12117980"/>
                <a:gd name="connsiteY987" fmla="*/ 547833 h 2347676"/>
                <a:gd name="connsiteX988" fmla="*/ 10628336 w 12117980"/>
                <a:gd name="connsiteY988" fmla="*/ 545291 h 2347676"/>
                <a:gd name="connsiteX989" fmla="*/ 10628336 w 12117980"/>
                <a:gd name="connsiteY989" fmla="*/ 542749 h 2347676"/>
                <a:gd name="connsiteX990" fmla="*/ 10628336 w 12117980"/>
                <a:gd name="connsiteY990" fmla="*/ 540207 h 2347676"/>
                <a:gd name="connsiteX991" fmla="*/ 10630878 w 12117980"/>
                <a:gd name="connsiteY991" fmla="*/ 540207 h 2347676"/>
                <a:gd name="connsiteX992" fmla="*/ 10633420 w 12117980"/>
                <a:gd name="connsiteY992" fmla="*/ 537665 h 2347676"/>
                <a:gd name="connsiteX993" fmla="*/ 10630878 w 12117980"/>
                <a:gd name="connsiteY993" fmla="*/ 535123 h 2347676"/>
                <a:gd name="connsiteX994" fmla="*/ 10633420 w 12117980"/>
                <a:gd name="connsiteY994" fmla="*/ 532580 h 2347676"/>
                <a:gd name="connsiteX995" fmla="*/ 10635963 w 12117980"/>
                <a:gd name="connsiteY995" fmla="*/ 532580 h 2347676"/>
                <a:gd name="connsiteX996" fmla="*/ 10635963 w 12117980"/>
                <a:gd name="connsiteY996" fmla="*/ 531309 h 2347676"/>
                <a:gd name="connsiteX997" fmla="*/ 10635963 w 12117980"/>
                <a:gd name="connsiteY997" fmla="*/ 528767 h 2347676"/>
                <a:gd name="connsiteX998" fmla="*/ 10635963 w 12117980"/>
                <a:gd name="connsiteY998" fmla="*/ 526225 h 2347676"/>
                <a:gd name="connsiteX999" fmla="*/ 10638504 w 12117980"/>
                <a:gd name="connsiteY999" fmla="*/ 523683 h 2347676"/>
                <a:gd name="connsiteX1000" fmla="*/ 10641046 w 12117980"/>
                <a:gd name="connsiteY1000" fmla="*/ 523683 h 2347676"/>
                <a:gd name="connsiteX1001" fmla="*/ 10643588 w 12117980"/>
                <a:gd name="connsiteY1001" fmla="*/ 526225 h 2347676"/>
                <a:gd name="connsiteX1002" fmla="*/ 10643588 w 12117980"/>
                <a:gd name="connsiteY1002" fmla="*/ 528767 h 2347676"/>
                <a:gd name="connsiteX1003" fmla="*/ 10643588 w 12117980"/>
                <a:gd name="connsiteY1003" fmla="*/ 531309 h 2347676"/>
                <a:gd name="connsiteX1004" fmla="*/ 10643588 w 12117980"/>
                <a:gd name="connsiteY1004" fmla="*/ 533852 h 2347676"/>
                <a:gd name="connsiteX1005" fmla="*/ 10641046 w 12117980"/>
                <a:gd name="connsiteY1005" fmla="*/ 533852 h 2347676"/>
                <a:gd name="connsiteX1006" fmla="*/ 10638504 w 12117980"/>
                <a:gd name="connsiteY1006" fmla="*/ 536394 h 2347676"/>
                <a:gd name="connsiteX1007" fmla="*/ 10641046 w 12117980"/>
                <a:gd name="connsiteY1007" fmla="*/ 536394 h 2347676"/>
                <a:gd name="connsiteX1008" fmla="*/ 10641046 w 12117980"/>
                <a:gd name="connsiteY1008" fmla="*/ 538936 h 2347676"/>
                <a:gd name="connsiteX1009" fmla="*/ 10638504 w 12117980"/>
                <a:gd name="connsiteY1009" fmla="*/ 541478 h 2347676"/>
                <a:gd name="connsiteX1010" fmla="*/ 10635963 w 12117980"/>
                <a:gd name="connsiteY1010" fmla="*/ 541478 h 2347676"/>
                <a:gd name="connsiteX1011" fmla="*/ 10638504 w 12117980"/>
                <a:gd name="connsiteY1011" fmla="*/ 544020 h 2347676"/>
                <a:gd name="connsiteX1012" fmla="*/ 10638504 w 12117980"/>
                <a:gd name="connsiteY1012" fmla="*/ 546563 h 2347676"/>
                <a:gd name="connsiteX1013" fmla="*/ 10635963 w 12117980"/>
                <a:gd name="connsiteY1013" fmla="*/ 549105 h 2347676"/>
                <a:gd name="connsiteX1014" fmla="*/ 10633420 w 12117980"/>
                <a:gd name="connsiteY1014" fmla="*/ 550376 h 2347676"/>
                <a:gd name="connsiteX1015" fmla="*/ 11424000 w 12117980"/>
                <a:gd name="connsiteY1015" fmla="*/ 559273 h 2347676"/>
                <a:gd name="connsiteX1016" fmla="*/ 11421458 w 12117980"/>
                <a:gd name="connsiteY1016" fmla="*/ 559273 h 2347676"/>
                <a:gd name="connsiteX1017" fmla="*/ 11418916 w 12117980"/>
                <a:gd name="connsiteY1017" fmla="*/ 556731 h 2347676"/>
                <a:gd name="connsiteX1018" fmla="*/ 11418916 w 12117980"/>
                <a:gd name="connsiteY1018" fmla="*/ 554189 h 2347676"/>
                <a:gd name="connsiteX1019" fmla="*/ 11418916 w 12117980"/>
                <a:gd name="connsiteY1019" fmla="*/ 551646 h 2347676"/>
                <a:gd name="connsiteX1020" fmla="*/ 11421458 w 12117980"/>
                <a:gd name="connsiteY1020" fmla="*/ 549105 h 2347676"/>
                <a:gd name="connsiteX1021" fmla="*/ 11424000 w 12117980"/>
                <a:gd name="connsiteY1021" fmla="*/ 549105 h 2347676"/>
                <a:gd name="connsiteX1022" fmla="*/ 11426541 w 12117980"/>
                <a:gd name="connsiteY1022" fmla="*/ 549105 h 2347676"/>
                <a:gd name="connsiteX1023" fmla="*/ 11426541 w 12117980"/>
                <a:gd name="connsiteY1023" fmla="*/ 551646 h 2347676"/>
                <a:gd name="connsiteX1024" fmla="*/ 11426541 w 12117980"/>
                <a:gd name="connsiteY1024" fmla="*/ 554189 h 2347676"/>
                <a:gd name="connsiteX1025" fmla="*/ 11426541 w 12117980"/>
                <a:gd name="connsiteY1025" fmla="*/ 556731 h 2347676"/>
                <a:gd name="connsiteX1026" fmla="*/ 11426541 w 12117980"/>
                <a:gd name="connsiteY1026" fmla="*/ 559273 h 2347676"/>
                <a:gd name="connsiteX1027" fmla="*/ 11424000 w 12117980"/>
                <a:gd name="connsiteY1027" fmla="*/ 559273 h 2347676"/>
                <a:gd name="connsiteX1028" fmla="*/ 10624523 w 12117980"/>
                <a:gd name="connsiteY1028" fmla="*/ 577068 h 2347676"/>
                <a:gd name="connsiteX1029" fmla="*/ 10621981 w 12117980"/>
                <a:gd name="connsiteY1029" fmla="*/ 577068 h 2347676"/>
                <a:gd name="connsiteX1030" fmla="*/ 10619439 w 12117980"/>
                <a:gd name="connsiteY1030" fmla="*/ 577068 h 2347676"/>
                <a:gd name="connsiteX1031" fmla="*/ 10619439 w 12117980"/>
                <a:gd name="connsiteY1031" fmla="*/ 574526 h 2347676"/>
                <a:gd name="connsiteX1032" fmla="*/ 10616897 w 12117980"/>
                <a:gd name="connsiteY1032" fmla="*/ 571984 h 2347676"/>
                <a:gd name="connsiteX1033" fmla="*/ 10619439 w 12117980"/>
                <a:gd name="connsiteY1033" fmla="*/ 569442 h 2347676"/>
                <a:gd name="connsiteX1034" fmla="*/ 10619439 w 12117980"/>
                <a:gd name="connsiteY1034" fmla="*/ 566899 h 2347676"/>
                <a:gd name="connsiteX1035" fmla="*/ 10621981 w 12117980"/>
                <a:gd name="connsiteY1035" fmla="*/ 566899 h 2347676"/>
                <a:gd name="connsiteX1036" fmla="*/ 10624523 w 12117980"/>
                <a:gd name="connsiteY1036" fmla="*/ 566899 h 2347676"/>
                <a:gd name="connsiteX1037" fmla="*/ 10627065 w 12117980"/>
                <a:gd name="connsiteY1037" fmla="*/ 569442 h 2347676"/>
                <a:gd name="connsiteX1038" fmla="*/ 10627065 w 12117980"/>
                <a:gd name="connsiteY1038" fmla="*/ 571984 h 2347676"/>
                <a:gd name="connsiteX1039" fmla="*/ 10627065 w 12117980"/>
                <a:gd name="connsiteY1039" fmla="*/ 574526 h 2347676"/>
                <a:gd name="connsiteX1040" fmla="*/ 10624523 w 12117980"/>
                <a:gd name="connsiteY1040" fmla="*/ 577068 h 2347676"/>
                <a:gd name="connsiteX1041" fmla="*/ 10611813 w 12117980"/>
                <a:gd name="connsiteY1041" fmla="*/ 596134 h 2347676"/>
                <a:gd name="connsiteX1042" fmla="*/ 10611813 w 12117980"/>
                <a:gd name="connsiteY1042" fmla="*/ 598676 h 2347676"/>
                <a:gd name="connsiteX1043" fmla="*/ 10611813 w 12117980"/>
                <a:gd name="connsiteY1043" fmla="*/ 601219 h 2347676"/>
                <a:gd name="connsiteX1044" fmla="*/ 10609271 w 12117980"/>
                <a:gd name="connsiteY1044" fmla="*/ 601219 h 2347676"/>
                <a:gd name="connsiteX1045" fmla="*/ 10611813 w 12117980"/>
                <a:gd name="connsiteY1045" fmla="*/ 601219 h 2347676"/>
                <a:gd name="connsiteX1046" fmla="*/ 10611813 w 12117980"/>
                <a:gd name="connsiteY1046" fmla="*/ 603761 h 2347676"/>
                <a:gd name="connsiteX1047" fmla="*/ 10609271 w 12117980"/>
                <a:gd name="connsiteY1047" fmla="*/ 606303 h 2347676"/>
                <a:gd name="connsiteX1048" fmla="*/ 10606728 w 12117980"/>
                <a:gd name="connsiteY1048" fmla="*/ 608845 h 2347676"/>
                <a:gd name="connsiteX1049" fmla="*/ 10606728 w 12117980"/>
                <a:gd name="connsiteY1049" fmla="*/ 611387 h 2347676"/>
                <a:gd name="connsiteX1050" fmla="*/ 10604187 w 12117980"/>
                <a:gd name="connsiteY1050" fmla="*/ 611387 h 2347676"/>
                <a:gd name="connsiteX1051" fmla="*/ 10604187 w 12117980"/>
                <a:gd name="connsiteY1051" fmla="*/ 613929 h 2347676"/>
                <a:gd name="connsiteX1052" fmla="*/ 10604187 w 12117980"/>
                <a:gd name="connsiteY1052" fmla="*/ 611387 h 2347676"/>
                <a:gd name="connsiteX1053" fmla="*/ 10601645 w 12117980"/>
                <a:gd name="connsiteY1053" fmla="*/ 611387 h 2347676"/>
                <a:gd name="connsiteX1054" fmla="*/ 10601645 w 12117980"/>
                <a:gd name="connsiteY1054" fmla="*/ 607574 h 2347676"/>
                <a:gd name="connsiteX1055" fmla="*/ 10601645 w 12117980"/>
                <a:gd name="connsiteY1055" fmla="*/ 602489 h 2347676"/>
                <a:gd name="connsiteX1056" fmla="*/ 10601645 w 12117980"/>
                <a:gd name="connsiteY1056" fmla="*/ 599948 h 2347676"/>
                <a:gd name="connsiteX1057" fmla="*/ 10601645 w 12117980"/>
                <a:gd name="connsiteY1057" fmla="*/ 597406 h 2347676"/>
                <a:gd name="connsiteX1058" fmla="*/ 10604187 w 12117980"/>
                <a:gd name="connsiteY1058" fmla="*/ 597406 h 2347676"/>
                <a:gd name="connsiteX1059" fmla="*/ 10606728 w 12117980"/>
                <a:gd name="connsiteY1059" fmla="*/ 594863 h 2347676"/>
                <a:gd name="connsiteX1060" fmla="*/ 10606728 w 12117980"/>
                <a:gd name="connsiteY1060" fmla="*/ 597406 h 2347676"/>
                <a:gd name="connsiteX1061" fmla="*/ 10609271 w 12117980"/>
                <a:gd name="connsiteY1061" fmla="*/ 594863 h 2347676"/>
                <a:gd name="connsiteX1062" fmla="*/ 10609271 w 12117980"/>
                <a:gd name="connsiteY1062" fmla="*/ 592321 h 2347676"/>
                <a:gd name="connsiteX1063" fmla="*/ 10611813 w 12117980"/>
                <a:gd name="connsiteY1063" fmla="*/ 596134 h 2347676"/>
                <a:gd name="connsiteX1064" fmla="*/ 11303252 w 12117980"/>
                <a:gd name="connsiteY1064" fmla="*/ 674941 h 2347676"/>
                <a:gd name="connsiteX1065" fmla="*/ 11305794 w 12117980"/>
                <a:gd name="connsiteY1065" fmla="*/ 674941 h 2347676"/>
                <a:gd name="connsiteX1066" fmla="*/ 11308336 w 12117980"/>
                <a:gd name="connsiteY1066" fmla="*/ 674941 h 2347676"/>
                <a:gd name="connsiteX1067" fmla="*/ 11310878 w 12117980"/>
                <a:gd name="connsiteY1067" fmla="*/ 674941 h 2347676"/>
                <a:gd name="connsiteX1068" fmla="*/ 11310878 w 12117980"/>
                <a:gd name="connsiteY1068" fmla="*/ 677483 h 2347676"/>
                <a:gd name="connsiteX1069" fmla="*/ 11310878 w 12117980"/>
                <a:gd name="connsiteY1069" fmla="*/ 680025 h 2347676"/>
                <a:gd name="connsiteX1070" fmla="*/ 11310878 w 12117980"/>
                <a:gd name="connsiteY1070" fmla="*/ 682568 h 2347676"/>
                <a:gd name="connsiteX1071" fmla="*/ 11310878 w 12117980"/>
                <a:gd name="connsiteY1071" fmla="*/ 685109 h 2347676"/>
                <a:gd name="connsiteX1072" fmla="*/ 11308336 w 12117980"/>
                <a:gd name="connsiteY1072" fmla="*/ 685109 h 2347676"/>
                <a:gd name="connsiteX1073" fmla="*/ 11305794 w 12117980"/>
                <a:gd name="connsiteY1073" fmla="*/ 685109 h 2347676"/>
                <a:gd name="connsiteX1074" fmla="*/ 11303252 w 12117980"/>
                <a:gd name="connsiteY1074" fmla="*/ 682568 h 2347676"/>
                <a:gd name="connsiteX1075" fmla="*/ 11303252 w 12117980"/>
                <a:gd name="connsiteY1075" fmla="*/ 680025 h 2347676"/>
                <a:gd name="connsiteX1076" fmla="*/ 11300710 w 12117980"/>
                <a:gd name="connsiteY1076" fmla="*/ 680025 h 2347676"/>
                <a:gd name="connsiteX1077" fmla="*/ 11300710 w 12117980"/>
                <a:gd name="connsiteY1077" fmla="*/ 682568 h 2347676"/>
                <a:gd name="connsiteX1078" fmla="*/ 11298168 w 12117980"/>
                <a:gd name="connsiteY1078" fmla="*/ 682568 h 2347676"/>
                <a:gd name="connsiteX1079" fmla="*/ 11295626 w 12117980"/>
                <a:gd name="connsiteY1079" fmla="*/ 680025 h 2347676"/>
                <a:gd name="connsiteX1080" fmla="*/ 11293083 w 12117980"/>
                <a:gd name="connsiteY1080" fmla="*/ 677483 h 2347676"/>
                <a:gd name="connsiteX1081" fmla="*/ 11293083 w 12117980"/>
                <a:gd name="connsiteY1081" fmla="*/ 674941 h 2347676"/>
                <a:gd name="connsiteX1082" fmla="*/ 11295626 w 12117980"/>
                <a:gd name="connsiteY1082" fmla="*/ 674941 h 2347676"/>
                <a:gd name="connsiteX1083" fmla="*/ 11295626 w 12117980"/>
                <a:gd name="connsiteY1083" fmla="*/ 672399 h 2347676"/>
                <a:gd name="connsiteX1084" fmla="*/ 11298168 w 12117980"/>
                <a:gd name="connsiteY1084" fmla="*/ 672399 h 2347676"/>
                <a:gd name="connsiteX1085" fmla="*/ 11298168 w 12117980"/>
                <a:gd name="connsiteY1085" fmla="*/ 669857 h 2347676"/>
                <a:gd name="connsiteX1086" fmla="*/ 11300710 w 12117980"/>
                <a:gd name="connsiteY1086" fmla="*/ 672399 h 2347676"/>
                <a:gd name="connsiteX1087" fmla="*/ 11303252 w 12117980"/>
                <a:gd name="connsiteY1087" fmla="*/ 674941 h 2347676"/>
                <a:gd name="connsiteX1088" fmla="*/ 11374430 w 12117980"/>
                <a:gd name="connsiteY1088" fmla="*/ 695278 h 2347676"/>
                <a:gd name="connsiteX1089" fmla="*/ 11371887 w 12117980"/>
                <a:gd name="connsiteY1089" fmla="*/ 695278 h 2347676"/>
                <a:gd name="connsiteX1090" fmla="*/ 11371887 w 12117980"/>
                <a:gd name="connsiteY1090" fmla="*/ 692736 h 2347676"/>
                <a:gd name="connsiteX1091" fmla="*/ 11369345 w 12117980"/>
                <a:gd name="connsiteY1091" fmla="*/ 692736 h 2347676"/>
                <a:gd name="connsiteX1092" fmla="*/ 11369345 w 12117980"/>
                <a:gd name="connsiteY1092" fmla="*/ 690194 h 2347676"/>
                <a:gd name="connsiteX1093" fmla="*/ 11369345 w 12117980"/>
                <a:gd name="connsiteY1093" fmla="*/ 687652 h 2347676"/>
                <a:gd name="connsiteX1094" fmla="*/ 11369345 w 12117980"/>
                <a:gd name="connsiteY1094" fmla="*/ 685109 h 2347676"/>
                <a:gd name="connsiteX1095" fmla="*/ 11371887 w 12117980"/>
                <a:gd name="connsiteY1095" fmla="*/ 685109 h 2347676"/>
                <a:gd name="connsiteX1096" fmla="*/ 11371887 w 12117980"/>
                <a:gd name="connsiteY1096" fmla="*/ 683839 h 2347676"/>
                <a:gd name="connsiteX1097" fmla="*/ 11374430 w 12117980"/>
                <a:gd name="connsiteY1097" fmla="*/ 683839 h 2347676"/>
                <a:gd name="connsiteX1098" fmla="*/ 11376972 w 12117980"/>
                <a:gd name="connsiteY1098" fmla="*/ 686381 h 2347676"/>
                <a:gd name="connsiteX1099" fmla="*/ 11376972 w 12117980"/>
                <a:gd name="connsiteY1099" fmla="*/ 688923 h 2347676"/>
                <a:gd name="connsiteX1100" fmla="*/ 11376972 w 12117980"/>
                <a:gd name="connsiteY1100" fmla="*/ 691465 h 2347676"/>
                <a:gd name="connsiteX1101" fmla="*/ 11376972 w 12117980"/>
                <a:gd name="connsiteY1101" fmla="*/ 694007 h 2347676"/>
                <a:gd name="connsiteX1102" fmla="*/ 11374430 w 12117980"/>
                <a:gd name="connsiteY1102" fmla="*/ 695278 h 2347676"/>
                <a:gd name="connsiteX1103" fmla="*/ 11200299 w 12117980"/>
                <a:gd name="connsiteY1103" fmla="*/ 695278 h 2347676"/>
                <a:gd name="connsiteX1104" fmla="*/ 11197756 w 12117980"/>
                <a:gd name="connsiteY1104" fmla="*/ 695278 h 2347676"/>
                <a:gd name="connsiteX1105" fmla="*/ 11195215 w 12117980"/>
                <a:gd name="connsiteY1105" fmla="*/ 695278 h 2347676"/>
                <a:gd name="connsiteX1106" fmla="*/ 11195215 w 12117980"/>
                <a:gd name="connsiteY1106" fmla="*/ 692736 h 2347676"/>
                <a:gd name="connsiteX1107" fmla="*/ 11195215 w 12117980"/>
                <a:gd name="connsiteY1107" fmla="*/ 690194 h 2347676"/>
                <a:gd name="connsiteX1108" fmla="*/ 11195215 w 12117980"/>
                <a:gd name="connsiteY1108" fmla="*/ 687652 h 2347676"/>
                <a:gd name="connsiteX1109" fmla="*/ 11195215 w 12117980"/>
                <a:gd name="connsiteY1109" fmla="*/ 685109 h 2347676"/>
                <a:gd name="connsiteX1110" fmla="*/ 11197756 w 12117980"/>
                <a:gd name="connsiteY1110" fmla="*/ 685109 h 2347676"/>
                <a:gd name="connsiteX1111" fmla="*/ 11200299 w 12117980"/>
                <a:gd name="connsiteY1111" fmla="*/ 685109 h 2347676"/>
                <a:gd name="connsiteX1112" fmla="*/ 11202841 w 12117980"/>
                <a:gd name="connsiteY1112" fmla="*/ 685109 h 2347676"/>
                <a:gd name="connsiteX1113" fmla="*/ 11202841 w 12117980"/>
                <a:gd name="connsiteY1113" fmla="*/ 687652 h 2347676"/>
                <a:gd name="connsiteX1114" fmla="*/ 11202841 w 12117980"/>
                <a:gd name="connsiteY1114" fmla="*/ 690194 h 2347676"/>
                <a:gd name="connsiteX1115" fmla="*/ 11202841 w 12117980"/>
                <a:gd name="connsiteY1115" fmla="*/ 692736 h 2347676"/>
                <a:gd name="connsiteX1116" fmla="*/ 11202841 w 12117980"/>
                <a:gd name="connsiteY1116" fmla="*/ 695278 h 2347676"/>
                <a:gd name="connsiteX1117" fmla="*/ 11200299 w 12117980"/>
                <a:gd name="connsiteY1117" fmla="*/ 695278 h 2347676"/>
                <a:gd name="connsiteX1118" fmla="*/ 11455776 w 12117980"/>
                <a:gd name="connsiteY1118" fmla="*/ 700362 h 2347676"/>
                <a:gd name="connsiteX1119" fmla="*/ 11453233 w 12117980"/>
                <a:gd name="connsiteY1119" fmla="*/ 700362 h 2347676"/>
                <a:gd name="connsiteX1120" fmla="*/ 11450691 w 12117980"/>
                <a:gd name="connsiteY1120" fmla="*/ 700362 h 2347676"/>
                <a:gd name="connsiteX1121" fmla="*/ 11448149 w 12117980"/>
                <a:gd name="connsiteY1121" fmla="*/ 697820 h 2347676"/>
                <a:gd name="connsiteX1122" fmla="*/ 11448149 w 12117980"/>
                <a:gd name="connsiteY1122" fmla="*/ 695278 h 2347676"/>
                <a:gd name="connsiteX1123" fmla="*/ 11448149 w 12117980"/>
                <a:gd name="connsiteY1123" fmla="*/ 692736 h 2347676"/>
                <a:gd name="connsiteX1124" fmla="*/ 11450691 w 12117980"/>
                <a:gd name="connsiteY1124" fmla="*/ 692736 h 2347676"/>
                <a:gd name="connsiteX1125" fmla="*/ 11450691 w 12117980"/>
                <a:gd name="connsiteY1125" fmla="*/ 690194 h 2347676"/>
                <a:gd name="connsiteX1126" fmla="*/ 11453233 w 12117980"/>
                <a:gd name="connsiteY1126" fmla="*/ 690194 h 2347676"/>
                <a:gd name="connsiteX1127" fmla="*/ 11455776 w 12117980"/>
                <a:gd name="connsiteY1127" fmla="*/ 690194 h 2347676"/>
                <a:gd name="connsiteX1128" fmla="*/ 11455776 w 12117980"/>
                <a:gd name="connsiteY1128" fmla="*/ 692736 h 2347676"/>
                <a:gd name="connsiteX1129" fmla="*/ 11458317 w 12117980"/>
                <a:gd name="connsiteY1129" fmla="*/ 695278 h 2347676"/>
                <a:gd name="connsiteX1130" fmla="*/ 11458317 w 12117980"/>
                <a:gd name="connsiteY1130" fmla="*/ 697820 h 2347676"/>
                <a:gd name="connsiteX1131" fmla="*/ 11455776 w 12117980"/>
                <a:gd name="connsiteY1131" fmla="*/ 697820 h 2347676"/>
                <a:gd name="connsiteX1132" fmla="*/ 11455776 w 12117980"/>
                <a:gd name="connsiteY1132" fmla="*/ 700362 h 2347676"/>
                <a:gd name="connsiteX1133" fmla="*/ 11352822 w 12117980"/>
                <a:gd name="connsiteY1133" fmla="*/ 705447 h 2347676"/>
                <a:gd name="connsiteX1134" fmla="*/ 11350280 w 12117980"/>
                <a:gd name="connsiteY1134" fmla="*/ 705447 h 2347676"/>
                <a:gd name="connsiteX1135" fmla="*/ 11350280 w 12117980"/>
                <a:gd name="connsiteY1135" fmla="*/ 702905 h 2347676"/>
                <a:gd name="connsiteX1136" fmla="*/ 11347738 w 12117980"/>
                <a:gd name="connsiteY1136" fmla="*/ 702905 h 2347676"/>
                <a:gd name="connsiteX1137" fmla="*/ 11347738 w 12117980"/>
                <a:gd name="connsiteY1137" fmla="*/ 700362 h 2347676"/>
                <a:gd name="connsiteX1138" fmla="*/ 11347738 w 12117980"/>
                <a:gd name="connsiteY1138" fmla="*/ 697820 h 2347676"/>
                <a:gd name="connsiteX1139" fmla="*/ 11350280 w 12117980"/>
                <a:gd name="connsiteY1139" fmla="*/ 695278 h 2347676"/>
                <a:gd name="connsiteX1140" fmla="*/ 11352822 w 12117980"/>
                <a:gd name="connsiteY1140" fmla="*/ 692736 h 2347676"/>
                <a:gd name="connsiteX1141" fmla="*/ 11352822 w 12117980"/>
                <a:gd name="connsiteY1141" fmla="*/ 695278 h 2347676"/>
                <a:gd name="connsiteX1142" fmla="*/ 11355364 w 12117980"/>
                <a:gd name="connsiteY1142" fmla="*/ 695278 h 2347676"/>
                <a:gd name="connsiteX1143" fmla="*/ 11355364 w 12117980"/>
                <a:gd name="connsiteY1143" fmla="*/ 697820 h 2347676"/>
                <a:gd name="connsiteX1144" fmla="*/ 11355364 w 12117980"/>
                <a:gd name="connsiteY1144" fmla="*/ 700362 h 2347676"/>
                <a:gd name="connsiteX1145" fmla="*/ 11355364 w 12117980"/>
                <a:gd name="connsiteY1145" fmla="*/ 702905 h 2347676"/>
                <a:gd name="connsiteX1146" fmla="*/ 11352822 w 12117980"/>
                <a:gd name="connsiteY1146" fmla="*/ 705447 h 2347676"/>
                <a:gd name="connsiteX1147" fmla="*/ 11458317 w 12117980"/>
                <a:gd name="connsiteY1147" fmla="*/ 734682 h 2347676"/>
                <a:gd name="connsiteX1148" fmla="*/ 11455776 w 12117980"/>
                <a:gd name="connsiteY1148" fmla="*/ 734682 h 2347676"/>
                <a:gd name="connsiteX1149" fmla="*/ 11453233 w 12117980"/>
                <a:gd name="connsiteY1149" fmla="*/ 734682 h 2347676"/>
                <a:gd name="connsiteX1150" fmla="*/ 11453233 w 12117980"/>
                <a:gd name="connsiteY1150" fmla="*/ 732139 h 2347676"/>
                <a:gd name="connsiteX1151" fmla="*/ 11453233 w 12117980"/>
                <a:gd name="connsiteY1151" fmla="*/ 729597 h 2347676"/>
                <a:gd name="connsiteX1152" fmla="*/ 11453233 w 12117980"/>
                <a:gd name="connsiteY1152" fmla="*/ 727055 h 2347676"/>
                <a:gd name="connsiteX1153" fmla="*/ 11453233 w 12117980"/>
                <a:gd name="connsiteY1153" fmla="*/ 724513 h 2347676"/>
                <a:gd name="connsiteX1154" fmla="*/ 11455776 w 12117980"/>
                <a:gd name="connsiteY1154" fmla="*/ 724513 h 2347676"/>
                <a:gd name="connsiteX1155" fmla="*/ 11458317 w 12117980"/>
                <a:gd name="connsiteY1155" fmla="*/ 724513 h 2347676"/>
                <a:gd name="connsiteX1156" fmla="*/ 11460859 w 12117980"/>
                <a:gd name="connsiteY1156" fmla="*/ 727055 h 2347676"/>
                <a:gd name="connsiteX1157" fmla="*/ 11460859 w 12117980"/>
                <a:gd name="connsiteY1157" fmla="*/ 729597 h 2347676"/>
                <a:gd name="connsiteX1158" fmla="*/ 11460859 w 12117980"/>
                <a:gd name="connsiteY1158" fmla="*/ 732139 h 2347676"/>
                <a:gd name="connsiteX1159" fmla="*/ 11458317 w 12117980"/>
                <a:gd name="connsiteY1159" fmla="*/ 734682 h 2347676"/>
                <a:gd name="connsiteX1160" fmla="*/ 11467214 w 12117980"/>
                <a:gd name="connsiteY1160" fmla="*/ 772814 h 2347676"/>
                <a:gd name="connsiteX1161" fmla="*/ 11464672 w 12117980"/>
                <a:gd name="connsiteY1161" fmla="*/ 775356 h 2347676"/>
                <a:gd name="connsiteX1162" fmla="*/ 11464672 w 12117980"/>
                <a:gd name="connsiteY1162" fmla="*/ 772814 h 2347676"/>
                <a:gd name="connsiteX1163" fmla="*/ 11462131 w 12117980"/>
                <a:gd name="connsiteY1163" fmla="*/ 772814 h 2347676"/>
                <a:gd name="connsiteX1164" fmla="*/ 11462131 w 12117980"/>
                <a:gd name="connsiteY1164" fmla="*/ 770271 h 2347676"/>
                <a:gd name="connsiteX1165" fmla="*/ 11459589 w 12117980"/>
                <a:gd name="connsiteY1165" fmla="*/ 767729 h 2347676"/>
                <a:gd name="connsiteX1166" fmla="*/ 11457046 w 12117980"/>
                <a:gd name="connsiteY1166" fmla="*/ 765188 h 2347676"/>
                <a:gd name="connsiteX1167" fmla="*/ 11457046 w 12117980"/>
                <a:gd name="connsiteY1167" fmla="*/ 762645 h 2347676"/>
                <a:gd name="connsiteX1168" fmla="*/ 11459589 w 12117980"/>
                <a:gd name="connsiteY1168" fmla="*/ 762645 h 2347676"/>
                <a:gd name="connsiteX1169" fmla="*/ 11459589 w 12117980"/>
                <a:gd name="connsiteY1169" fmla="*/ 760103 h 2347676"/>
                <a:gd name="connsiteX1170" fmla="*/ 11462131 w 12117980"/>
                <a:gd name="connsiteY1170" fmla="*/ 757561 h 2347676"/>
                <a:gd name="connsiteX1171" fmla="*/ 11464672 w 12117980"/>
                <a:gd name="connsiteY1171" fmla="*/ 760103 h 2347676"/>
                <a:gd name="connsiteX1172" fmla="*/ 11464672 w 12117980"/>
                <a:gd name="connsiteY1172" fmla="*/ 762645 h 2347676"/>
                <a:gd name="connsiteX1173" fmla="*/ 11467214 w 12117980"/>
                <a:gd name="connsiteY1173" fmla="*/ 762645 h 2347676"/>
                <a:gd name="connsiteX1174" fmla="*/ 11467214 w 12117980"/>
                <a:gd name="connsiteY1174" fmla="*/ 765188 h 2347676"/>
                <a:gd name="connsiteX1175" fmla="*/ 11469757 w 12117980"/>
                <a:gd name="connsiteY1175" fmla="*/ 765188 h 2347676"/>
                <a:gd name="connsiteX1176" fmla="*/ 11469757 w 12117980"/>
                <a:gd name="connsiteY1176" fmla="*/ 767729 h 2347676"/>
                <a:gd name="connsiteX1177" fmla="*/ 11469757 w 12117980"/>
                <a:gd name="connsiteY1177" fmla="*/ 770271 h 2347676"/>
                <a:gd name="connsiteX1178" fmla="*/ 11467214 w 12117980"/>
                <a:gd name="connsiteY1178" fmla="*/ 772814 h 2347676"/>
                <a:gd name="connsiteX1179" fmla="*/ 10385570 w 12117980"/>
                <a:gd name="connsiteY1179" fmla="*/ 774085 h 2347676"/>
                <a:gd name="connsiteX1180" fmla="*/ 10383028 w 12117980"/>
                <a:gd name="connsiteY1180" fmla="*/ 774085 h 2347676"/>
                <a:gd name="connsiteX1181" fmla="*/ 10380485 w 12117980"/>
                <a:gd name="connsiteY1181" fmla="*/ 774085 h 2347676"/>
                <a:gd name="connsiteX1182" fmla="*/ 10380485 w 12117980"/>
                <a:gd name="connsiteY1182" fmla="*/ 772814 h 2347676"/>
                <a:gd name="connsiteX1183" fmla="*/ 10380485 w 12117980"/>
                <a:gd name="connsiteY1183" fmla="*/ 770271 h 2347676"/>
                <a:gd name="connsiteX1184" fmla="*/ 10380485 w 12117980"/>
                <a:gd name="connsiteY1184" fmla="*/ 767729 h 2347676"/>
                <a:gd name="connsiteX1185" fmla="*/ 10380485 w 12117980"/>
                <a:gd name="connsiteY1185" fmla="*/ 765188 h 2347676"/>
                <a:gd name="connsiteX1186" fmla="*/ 10383028 w 12117980"/>
                <a:gd name="connsiteY1186" fmla="*/ 765188 h 2347676"/>
                <a:gd name="connsiteX1187" fmla="*/ 10385570 w 12117980"/>
                <a:gd name="connsiteY1187" fmla="*/ 765188 h 2347676"/>
                <a:gd name="connsiteX1188" fmla="*/ 10388112 w 12117980"/>
                <a:gd name="connsiteY1188" fmla="*/ 767729 h 2347676"/>
                <a:gd name="connsiteX1189" fmla="*/ 10388112 w 12117980"/>
                <a:gd name="connsiteY1189" fmla="*/ 770271 h 2347676"/>
                <a:gd name="connsiteX1190" fmla="*/ 10388112 w 12117980"/>
                <a:gd name="connsiteY1190" fmla="*/ 772814 h 2347676"/>
                <a:gd name="connsiteX1191" fmla="*/ 10385570 w 12117980"/>
                <a:gd name="connsiteY1191" fmla="*/ 774085 h 2347676"/>
                <a:gd name="connsiteX1192" fmla="*/ 11352822 w 12117980"/>
                <a:gd name="connsiteY1192" fmla="*/ 781711 h 2347676"/>
                <a:gd name="connsiteX1193" fmla="*/ 11350280 w 12117980"/>
                <a:gd name="connsiteY1193" fmla="*/ 784254 h 2347676"/>
                <a:gd name="connsiteX1194" fmla="*/ 11347738 w 12117980"/>
                <a:gd name="connsiteY1194" fmla="*/ 781711 h 2347676"/>
                <a:gd name="connsiteX1195" fmla="*/ 11345196 w 12117980"/>
                <a:gd name="connsiteY1195" fmla="*/ 779169 h 2347676"/>
                <a:gd name="connsiteX1196" fmla="*/ 11345196 w 12117980"/>
                <a:gd name="connsiteY1196" fmla="*/ 776627 h 2347676"/>
                <a:gd name="connsiteX1197" fmla="*/ 11345196 w 12117980"/>
                <a:gd name="connsiteY1197" fmla="*/ 774085 h 2347676"/>
                <a:gd name="connsiteX1198" fmla="*/ 11347738 w 12117980"/>
                <a:gd name="connsiteY1198" fmla="*/ 774085 h 2347676"/>
                <a:gd name="connsiteX1199" fmla="*/ 11347738 w 12117980"/>
                <a:gd name="connsiteY1199" fmla="*/ 772814 h 2347676"/>
                <a:gd name="connsiteX1200" fmla="*/ 11350280 w 12117980"/>
                <a:gd name="connsiteY1200" fmla="*/ 772814 h 2347676"/>
                <a:gd name="connsiteX1201" fmla="*/ 11352822 w 12117980"/>
                <a:gd name="connsiteY1201" fmla="*/ 772814 h 2347676"/>
                <a:gd name="connsiteX1202" fmla="*/ 11352822 w 12117980"/>
                <a:gd name="connsiteY1202" fmla="*/ 775356 h 2347676"/>
                <a:gd name="connsiteX1203" fmla="*/ 11355364 w 12117980"/>
                <a:gd name="connsiteY1203" fmla="*/ 777898 h 2347676"/>
                <a:gd name="connsiteX1204" fmla="*/ 11355364 w 12117980"/>
                <a:gd name="connsiteY1204" fmla="*/ 780440 h 2347676"/>
                <a:gd name="connsiteX1205" fmla="*/ 11352822 w 12117980"/>
                <a:gd name="connsiteY1205" fmla="*/ 780440 h 2347676"/>
                <a:gd name="connsiteX1206" fmla="*/ 11352822 w 12117980"/>
                <a:gd name="connsiteY1206" fmla="*/ 781711 h 2347676"/>
                <a:gd name="connsiteX1207" fmla="*/ 11308336 w 12117980"/>
                <a:gd name="connsiteY1207" fmla="*/ 788067 h 2347676"/>
                <a:gd name="connsiteX1208" fmla="*/ 11305794 w 12117980"/>
                <a:gd name="connsiteY1208" fmla="*/ 788067 h 2347676"/>
                <a:gd name="connsiteX1209" fmla="*/ 11305794 w 12117980"/>
                <a:gd name="connsiteY1209" fmla="*/ 785525 h 2347676"/>
                <a:gd name="connsiteX1210" fmla="*/ 11303252 w 12117980"/>
                <a:gd name="connsiteY1210" fmla="*/ 785525 h 2347676"/>
                <a:gd name="connsiteX1211" fmla="*/ 11303252 w 12117980"/>
                <a:gd name="connsiteY1211" fmla="*/ 782982 h 2347676"/>
                <a:gd name="connsiteX1212" fmla="*/ 11303252 w 12117980"/>
                <a:gd name="connsiteY1212" fmla="*/ 780440 h 2347676"/>
                <a:gd name="connsiteX1213" fmla="*/ 11305794 w 12117980"/>
                <a:gd name="connsiteY1213" fmla="*/ 777898 h 2347676"/>
                <a:gd name="connsiteX1214" fmla="*/ 11308336 w 12117980"/>
                <a:gd name="connsiteY1214" fmla="*/ 775356 h 2347676"/>
                <a:gd name="connsiteX1215" fmla="*/ 11308336 w 12117980"/>
                <a:gd name="connsiteY1215" fmla="*/ 777898 h 2347676"/>
                <a:gd name="connsiteX1216" fmla="*/ 11310878 w 12117980"/>
                <a:gd name="connsiteY1216" fmla="*/ 777898 h 2347676"/>
                <a:gd name="connsiteX1217" fmla="*/ 11310878 w 12117980"/>
                <a:gd name="connsiteY1217" fmla="*/ 780440 h 2347676"/>
                <a:gd name="connsiteX1218" fmla="*/ 11310878 w 12117980"/>
                <a:gd name="connsiteY1218" fmla="*/ 782982 h 2347676"/>
                <a:gd name="connsiteX1219" fmla="*/ 11310878 w 12117980"/>
                <a:gd name="connsiteY1219" fmla="*/ 785525 h 2347676"/>
                <a:gd name="connsiteX1220" fmla="*/ 11308336 w 12117980"/>
                <a:gd name="connsiteY1220" fmla="*/ 788067 h 2347676"/>
                <a:gd name="connsiteX1221" fmla="*/ 10788486 w 12117980"/>
                <a:gd name="connsiteY1221" fmla="*/ 798235 h 2347676"/>
                <a:gd name="connsiteX1222" fmla="*/ 10785944 w 12117980"/>
                <a:gd name="connsiteY1222" fmla="*/ 798235 h 2347676"/>
                <a:gd name="connsiteX1223" fmla="*/ 10785944 w 12117980"/>
                <a:gd name="connsiteY1223" fmla="*/ 795693 h 2347676"/>
                <a:gd name="connsiteX1224" fmla="*/ 10783402 w 12117980"/>
                <a:gd name="connsiteY1224" fmla="*/ 795693 h 2347676"/>
                <a:gd name="connsiteX1225" fmla="*/ 10783402 w 12117980"/>
                <a:gd name="connsiteY1225" fmla="*/ 793151 h 2347676"/>
                <a:gd name="connsiteX1226" fmla="*/ 10783402 w 12117980"/>
                <a:gd name="connsiteY1226" fmla="*/ 790609 h 2347676"/>
                <a:gd name="connsiteX1227" fmla="*/ 10785944 w 12117980"/>
                <a:gd name="connsiteY1227" fmla="*/ 788067 h 2347676"/>
                <a:gd name="connsiteX1228" fmla="*/ 10788486 w 12117980"/>
                <a:gd name="connsiteY1228" fmla="*/ 788067 h 2347676"/>
                <a:gd name="connsiteX1229" fmla="*/ 10791027 w 12117980"/>
                <a:gd name="connsiteY1229" fmla="*/ 788067 h 2347676"/>
                <a:gd name="connsiteX1230" fmla="*/ 10791027 w 12117980"/>
                <a:gd name="connsiteY1230" fmla="*/ 790609 h 2347676"/>
                <a:gd name="connsiteX1231" fmla="*/ 10791027 w 12117980"/>
                <a:gd name="connsiteY1231" fmla="*/ 793151 h 2347676"/>
                <a:gd name="connsiteX1232" fmla="*/ 10791027 w 12117980"/>
                <a:gd name="connsiteY1232" fmla="*/ 795693 h 2347676"/>
                <a:gd name="connsiteX1233" fmla="*/ 10788486 w 12117980"/>
                <a:gd name="connsiteY1233" fmla="*/ 798235 h 2347676"/>
                <a:gd name="connsiteX1234" fmla="*/ 11486280 w 12117980"/>
                <a:gd name="connsiteY1234" fmla="*/ 799506 h 2347676"/>
                <a:gd name="connsiteX1235" fmla="*/ 11486280 w 12117980"/>
                <a:gd name="connsiteY1235" fmla="*/ 802048 h 2347676"/>
                <a:gd name="connsiteX1236" fmla="*/ 11483738 w 12117980"/>
                <a:gd name="connsiteY1236" fmla="*/ 799506 h 2347676"/>
                <a:gd name="connsiteX1237" fmla="*/ 11481196 w 12117980"/>
                <a:gd name="connsiteY1237" fmla="*/ 796965 h 2347676"/>
                <a:gd name="connsiteX1238" fmla="*/ 11481196 w 12117980"/>
                <a:gd name="connsiteY1238" fmla="*/ 794422 h 2347676"/>
                <a:gd name="connsiteX1239" fmla="*/ 11481196 w 12117980"/>
                <a:gd name="connsiteY1239" fmla="*/ 791880 h 2347676"/>
                <a:gd name="connsiteX1240" fmla="*/ 11483738 w 12117980"/>
                <a:gd name="connsiteY1240" fmla="*/ 791880 h 2347676"/>
                <a:gd name="connsiteX1241" fmla="*/ 11483738 w 12117980"/>
                <a:gd name="connsiteY1241" fmla="*/ 789338 h 2347676"/>
                <a:gd name="connsiteX1242" fmla="*/ 11486280 w 12117980"/>
                <a:gd name="connsiteY1242" fmla="*/ 789338 h 2347676"/>
                <a:gd name="connsiteX1243" fmla="*/ 11488822 w 12117980"/>
                <a:gd name="connsiteY1243" fmla="*/ 791880 h 2347676"/>
                <a:gd name="connsiteX1244" fmla="*/ 11491364 w 12117980"/>
                <a:gd name="connsiteY1244" fmla="*/ 794422 h 2347676"/>
                <a:gd name="connsiteX1245" fmla="*/ 11491364 w 12117980"/>
                <a:gd name="connsiteY1245" fmla="*/ 796965 h 2347676"/>
                <a:gd name="connsiteX1246" fmla="*/ 11488822 w 12117980"/>
                <a:gd name="connsiteY1246" fmla="*/ 796965 h 2347676"/>
                <a:gd name="connsiteX1247" fmla="*/ 11488822 w 12117980"/>
                <a:gd name="connsiteY1247" fmla="*/ 799506 h 2347676"/>
                <a:gd name="connsiteX1248" fmla="*/ 11486280 w 12117980"/>
                <a:gd name="connsiteY1248" fmla="*/ 799506 h 2347676"/>
                <a:gd name="connsiteX1249" fmla="*/ 11382055 w 12117980"/>
                <a:gd name="connsiteY1249" fmla="*/ 807133 h 2347676"/>
                <a:gd name="connsiteX1250" fmla="*/ 11382055 w 12117980"/>
                <a:gd name="connsiteY1250" fmla="*/ 809675 h 2347676"/>
                <a:gd name="connsiteX1251" fmla="*/ 11379514 w 12117980"/>
                <a:gd name="connsiteY1251" fmla="*/ 807133 h 2347676"/>
                <a:gd name="connsiteX1252" fmla="*/ 11376972 w 12117980"/>
                <a:gd name="connsiteY1252" fmla="*/ 804591 h 2347676"/>
                <a:gd name="connsiteX1253" fmla="*/ 11376972 w 12117980"/>
                <a:gd name="connsiteY1253" fmla="*/ 802048 h 2347676"/>
                <a:gd name="connsiteX1254" fmla="*/ 11376972 w 12117980"/>
                <a:gd name="connsiteY1254" fmla="*/ 799506 h 2347676"/>
                <a:gd name="connsiteX1255" fmla="*/ 11379514 w 12117980"/>
                <a:gd name="connsiteY1255" fmla="*/ 799506 h 2347676"/>
                <a:gd name="connsiteX1256" fmla="*/ 11379514 w 12117980"/>
                <a:gd name="connsiteY1256" fmla="*/ 798235 h 2347676"/>
                <a:gd name="connsiteX1257" fmla="*/ 11382055 w 12117980"/>
                <a:gd name="connsiteY1257" fmla="*/ 798235 h 2347676"/>
                <a:gd name="connsiteX1258" fmla="*/ 11384598 w 12117980"/>
                <a:gd name="connsiteY1258" fmla="*/ 800778 h 2347676"/>
                <a:gd name="connsiteX1259" fmla="*/ 11387140 w 12117980"/>
                <a:gd name="connsiteY1259" fmla="*/ 803320 h 2347676"/>
                <a:gd name="connsiteX1260" fmla="*/ 11387140 w 12117980"/>
                <a:gd name="connsiteY1260" fmla="*/ 805861 h 2347676"/>
                <a:gd name="connsiteX1261" fmla="*/ 11384598 w 12117980"/>
                <a:gd name="connsiteY1261" fmla="*/ 805861 h 2347676"/>
                <a:gd name="connsiteX1262" fmla="*/ 11384598 w 12117980"/>
                <a:gd name="connsiteY1262" fmla="*/ 808404 h 2347676"/>
                <a:gd name="connsiteX1263" fmla="*/ 11382055 w 12117980"/>
                <a:gd name="connsiteY1263" fmla="*/ 808404 h 2347676"/>
                <a:gd name="connsiteX1264" fmla="*/ 10798654 w 12117980"/>
                <a:gd name="connsiteY1264" fmla="*/ 813488 h 2347676"/>
                <a:gd name="connsiteX1265" fmla="*/ 10796112 w 12117980"/>
                <a:gd name="connsiteY1265" fmla="*/ 813488 h 2347676"/>
                <a:gd name="connsiteX1266" fmla="*/ 10793570 w 12117980"/>
                <a:gd name="connsiteY1266" fmla="*/ 810946 h 2347676"/>
                <a:gd name="connsiteX1267" fmla="*/ 10791027 w 12117980"/>
                <a:gd name="connsiteY1267" fmla="*/ 808404 h 2347676"/>
                <a:gd name="connsiteX1268" fmla="*/ 10791027 w 12117980"/>
                <a:gd name="connsiteY1268" fmla="*/ 805861 h 2347676"/>
                <a:gd name="connsiteX1269" fmla="*/ 10793570 w 12117980"/>
                <a:gd name="connsiteY1269" fmla="*/ 803320 h 2347676"/>
                <a:gd name="connsiteX1270" fmla="*/ 10796112 w 12117980"/>
                <a:gd name="connsiteY1270" fmla="*/ 800778 h 2347676"/>
                <a:gd name="connsiteX1271" fmla="*/ 10798654 w 12117980"/>
                <a:gd name="connsiteY1271" fmla="*/ 800778 h 2347676"/>
                <a:gd name="connsiteX1272" fmla="*/ 10798654 w 12117980"/>
                <a:gd name="connsiteY1272" fmla="*/ 803320 h 2347676"/>
                <a:gd name="connsiteX1273" fmla="*/ 10801196 w 12117980"/>
                <a:gd name="connsiteY1273" fmla="*/ 803320 h 2347676"/>
                <a:gd name="connsiteX1274" fmla="*/ 10801196 w 12117980"/>
                <a:gd name="connsiteY1274" fmla="*/ 805861 h 2347676"/>
                <a:gd name="connsiteX1275" fmla="*/ 10801196 w 12117980"/>
                <a:gd name="connsiteY1275" fmla="*/ 808404 h 2347676"/>
                <a:gd name="connsiteX1276" fmla="*/ 10801196 w 12117980"/>
                <a:gd name="connsiteY1276" fmla="*/ 810946 h 2347676"/>
                <a:gd name="connsiteX1277" fmla="*/ 10798654 w 12117980"/>
                <a:gd name="connsiteY1277" fmla="*/ 810946 h 2347676"/>
                <a:gd name="connsiteX1278" fmla="*/ 10798654 w 12117980"/>
                <a:gd name="connsiteY1278" fmla="*/ 813488 h 2347676"/>
                <a:gd name="connsiteX1279" fmla="*/ 10774504 w 12117980"/>
                <a:gd name="connsiteY1279" fmla="*/ 813488 h 2347676"/>
                <a:gd name="connsiteX1280" fmla="*/ 10771962 w 12117980"/>
                <a:gd name="connsiteY1280" fmla="*/ 813488 h 2347676"/>
                <a:gd name="connsiteX1281" fmla="*/ 10769421 w 12117980"/>
                <a:gd name="connsiteY1281" fmla="*/ 813488 h 2347676"/>
                <a:gd name="connsiteX1282" fmla="*/ 10769421 w 12117980"/>
                <a:gd name="connsiteY1282" fmla="*/ 810946 h 2347676"/>
                <a:gd name="connsiteX1283" fmla="*/ 10769421 w 12117980"/>
                <a:gd name="connsiteY1283" fmla="*/ 808404 h 2347676"/>
                <a:gd name="connsiteX1284" fmla="*/ 10769421 w 12117980"/>
                <a:gd name="connsiteY1284" fmla="*/ 805861 h 2347676"/>
                <a:gd name="connsiteX1285" fmla="*/ 10769421 w 12117980"/>
                <a:gd name="connsiteY1285" fmla="*/ 803320 h 2347676"/>
                <a:gd name="connsiteX1286" fmla="*/ 10771962 w 12117980"/>
                <a:gd name="connsiteY1286" fmla="*/ 803320 h 2347676"/>
                <a:gd name="connsiteX1287" fmla="*/ 10774504 w 12117980"/>
                <a:gd name="connsiteY1287" fmla="*/ 803320 h 2347676"/>
                <a:gd name="connsiteX1288" fmla="*/ 10777046 w 12117980"/>
                <a:gd name="connsiteY1288" fmla="*/ 805861 h 2347676"/>
                <a:gd name="connsiteX1289" fmla="*/ 10777046 w 12117980"/>
                <a:gd name="connsiteY1289" fmla="*/ 808404 h 2347676"/>
                <a:gd name="connsiteX1290" fmla="*/ 10777046 w 12117980"/>
                <a:gd name="connsiteY1290" fmla="*/ 810946 h 2347676"/>
                <a:gd name="connsiteX1291" fmla="*/ 10774504 w 12117980"/>
                <a:gd name="connsiteY1291" fmla="*/ 813488 h 2347676"/>
                <a:gd name="connsiteX1292" fmla="*/ 11401121 w 12117980"/>
                <a:gd name="connsiteY1292" fmla="*/ 851621 h 2347676"/>
                <a:gd name="connsiteX1293" fmla="*/ 11398579 w 12117980"/>
                <a:gd name="connsiteY1293" fmla="*/ 851621 h 2347676"/>
                <a:gd name="connsiteX1294" fmla="*/ 11396037 w 12117980"/>
                <a:gd name="connsiteY1294" fmla="*/ 851621 h 2347676"/>
                <a:gd name="connsiteX1295" fmla="*/ 11396037 w 12117980"/>
                <a:gd name="connsiteY1295" fmla="*/ 849078 h 2347676"/>
                <a:gd name="connsiteX1296" fmla="*/ 11393495 w 12117980"/>
                <a:gd name="connsiteY1296" fmla="*/ 849078 h 2347676"/>
                <a:gd name="connsiteX1297" fmla="*/ 11393495 w 12117980"/>
                <a:gd name="connsiteY1297" fmla="*/ 846536 h 2347676"/>
                <a:gd name="connsiteX1298" fmla="*/ 11393495 w 12117980"/>
                <a:gd name="connsiteY1298" fmla="*/ 843994 h 2347676"/>
                <a:gd name="connsiteX1299" fmla="*/ 11393495 w 12117980"/>
                <a:gd name="connsiteY1299" fmla="*/ 841452 h 2347676"/>
                <a:gd name="connsiteX1300" fmla="*/ 11396037 w 12117980"/>
                <a:gd name="connsiteY1300" fmla="*/ 841452 h 2347676"/>
                <a:gd name="connsiteX1301" fmla="*/ 11396037 w 12117980"/>
                <a:gd name="connsiteY1301" fmla="*/ 838910 h 2347676"/>
                <a:gd name="connsiteX1302" fmla="*/ 11398579 w 12117980"/>
                <a:gd name="connsiteY1302" fmla="*/ 838910 h 2347676"/>
                <a:gd name="connsiteX1303" fmla="*/ 11401121 w 12117980"/>
                <a:gd name="connsiteY1303" fmla="*/ 838910 h 2347676"/>
                <a:gd name="connsiteX1304" fmla="*/ 11401121 w 12117980"/>
                <a:gd name="connsiteY1304" fmla="*/ 841452 h 2347676"/>
                <a:gd name="connsiteX1305" fmla="*/ 11403663 w 12117980"/>
                <a:gd name="connsiteY1305" fmla="*/ 843994 h 2347676"/>
                <a:gd name="connsiteX1306" fmla="*/ 11403663 w 12117980"/>
                <a:gd name="connsiteY1306" fmla="*/ 846536 h 2347676"/>
                <a:gd name="connsiteX1307" fmla="*/ 11401121 w 12117980"/>
                <a:gd name="connsiteY1307" fmla="*/ 849078 h 2347676"/>
                <a:gd name="connsiteX1308" fmla="*/ 11401121 w 12117980"/>
                <a:gd name="connsiteY1308" fmla="*/ 851621 h 2347676"/>
                <a:gd name="connsiteX1309" fmla="*/ 11424000 w 12117980"/>
                <a:gd name="connsiteY1309" fmla="*/ 857976 h 2347676"/>
                <a:gd name="connsiteX1310" fmla="*/ 11421458 w 12117980"/>
                <a:gd name="connsiteY1310" fmla="*/ 857976 h 2347676"/>
                <a:gd name="connsiteX1311" fmla="*/ 11418916 w 12117980"/>
                <a:gd name="connsiteY1311" fmla="*/ 855434 h 2347676"/>
                <a:gd name="connsiteX1312" fmla="*/ 11418916 w 12117980"/>
                <a:gd name="connsiteY1312" fmla="*/ 852891 h 2347676"/>
                <a:gd name="connsiteX1313" fmla="*/ 11418916 w 12117980"/>
                <a:gd name="connsiteY1313" fmla="*/ 850349 h 2347676"/>
                <a:gd name="connsiteX1314" fmla="*/ 11418916 w 12117980"/>
                <a:gd name="connsiteY1314" fmla="*/ 849078 h 2347676"/>
                <a:gd name="connsiteX1315" fmla="*/ 11421458 w 12117980"/>
                <a:gd name="connsiteY1315" fmla="*/ 846536 h 2347676"/>
                <a:gd name="connsiteX1316" fmla="*/ 11424000 w 12117980"/>
                <a:gd name="connsiteY1316" fmla="*/ 846536 h 2347676"/>
                <a:gd name="connsiteX1317" fmla="*/ 11424000 w 12117980"/>
                <a:gd name="connsiteY1317" fmla="*/ 849078 h 2347676"/>
                <a:gd name="connsiteX1318" fmla="*/ 11426541 w 12117980"/>
                <a:gd name="connsiteY1318" fmla="*/ 849078 h 2347676"/>
                <a:gd name="connsiteX1319" fmla="*/ 11426541 w 12117980"/>
                <a:gd name="connsiteY1319" fmla="*/ 851621 h 2347676"/>
                <a:gd name="connsiteX1320" fmla="*/ 11426541 w 12117980"/>
                <a:gd name="connsiteY1320" fmla="*/ 854163 h 2347676"/>
                <a:gd name="connsiteX1321" fmla="*/ 11426541 w 12117980"/>
                <a:gd name="connsiteY1321" fmla="*/ 856704 h 2347676"/>
                <a:gd name="connsiteX1322" fmla="*/ 11424000 w 12117980"/>
                <a:gd name="connsiteY1322" fmla="*/ 856704 h 2347676"/>
                <a:gd name="connsiteX1323" fmla="*/ 11424000 w 12117980"/>
                <a:gd name="connsiteY1323" fmla="*/ 857976 h 2347676"/>
                <a:gd name="connsiteX1324" fmla="*/ 10267364 w 12117980"/>
                <a:gd name="connsiteY1324" fmla="*/ 857976 h 2347676"/>
                <a:gd name="connsiteX1325" fmla="*/ 10267364 w 12117980"/>
                <a:gd name="connsiteY1325" fmla="*/ 860518 h 2347676"/>
                <a:gd name="connsiteX1326" fmla="*/ 10264822 w 12117980"/>
                <a:gd name="connsiteY1326" fmla="*/ 857976 h 2347676"/>
                <a:gd name="connsiteX1327" fmla="*/ 10264822 w 12117980"/>
                <a:gd name="connsiteY1327" fmla="*/ 863060 h 2347676"/>
                <a:gd name="connsiteX1328" fmla="*/ 10264822 w 12117980"/>
                <a:gd name="connsiteY1328" fmla="*/ 865602 h 2347676"/>
                <a:gd name="connsiteX1329" fmla="*/ 10264822 w 12117980"/>
                <a:gd name="connsiteY1329" fmla="*/ 868144 h 2347676"/>
                <a:gd name="connsiteX1330" fmla="*/ 10262280 w 12117980"/>
                <a:gd name="connsiteY1330" fmla="*/ 868144 h 2347676"/>
                <a:gd name="connsiteX1331" fmla="*/ 10262280 w 12117980"/>
                <a:gd name="connsiteY1331" fmla="*/ 870687 h 2347676"/>
                <a:gd name="connsiteX1332" fmla="*/ 10259738 w 12117980"/>
                <a:gd name="connsiteY1332" fmla="*/ 873229 h 2347676"/>
                <a:gd name="connsiteX1333" fmla="*/ 10259738 w 12117980"/>
                <a:gd name="connsiteY1333" fmla="*/ 875771 h 2347676"/>
                <a:gd name="connsiteX1334" fmla="*/ 10257196 w 12117980"/>
                <a:gd name="connsiteY1334" fmla="*/ 878313 h 2347676"/>
                <a:gd name="connsiteX1335" fmla="*/ 10257196 w 12117980"/>
                <a:gd name="connsiteY1335" fmla="*/ 880855 h 2347676"/>
                <a:gd name="connsiteX1336" fmla="*/ 10254654 w 12117980"/>
                <a:gd name="connsiteY1336" fmla="*/ 883398 h 2347676"/>
                <a:gd name="connsiteX1337" fmla="*/ 10252112 w 12117980"/>
                <a:gd name="connsiteY1337" fmla="*/ 883398 h 2347676"/>
                <a:gd name="connsiteX1338" fmla="*/ 10252112 w 12117980"/>
                <a:gd name="connsiteY1338" fmla="*/ 885940 h 2347676"/>
                <a:gd name="connsiteX1339" fmla="*/ 10252112 w 12117980"/>
                <a:gd name="connsiteY1339" fmla="*/ 888481 h 2347676"/>
                <a:gd name="connsiteX1340" fmla="*/ 10249570 w 12117980"/>
                <a:gd name="connsiteY1340" fmla="*/ 888481 h 2347676"/>
                <a:gd name="connsiteX1341" fmla="*/ 10247028 w 12117980"/>
                <a:gd name="connsiteY1341" fmla="*/ 888481 h 2347676"/>
                <a:gd name="connsiteX1342" fmla="*/ 10244485 w 12117980"/>
                <a:gd name="connsiteY1342" fmla="*/ 885940 h 2347676"/>
                <a:gd name="connsiteX1343" fmla="*/ 10244485 w 12117980"/>
                <a:gd name="connsiteY1343" fmla="*/ 883398 h 2347676"/>
                <a:gd name="connsiteX1344" fmla="*/ 10244485 w 12117980"/>
                <a:gd name="connsiteY1344" fmla="*/ 880855 h 2347676"/>
                <a:gd name="connsiteX1345" fmla="*/ 10247028 w 12117980"/>
                <a:gd name="connsiteY1345" fmla="*/ 878313 h 2347676"/>
                <a:gd name="connsiteX1346" fmla="*/ 10249570 w 12117980"/>
                <a:gd name="connsiteY1346" fmla="*/ 878313 h 2347676"/>
                <a:gd name="connsiteX1347" fmla="*/ 10249570 w 12117980"/>
                <a:gd name="connsiteY1347" fmla="*/ 874500 h 2347676"/>
                <a:gd name="connsiteX1348" fmla="*/ 10249570 w 12117980"/>
                <a:gd name="connsiteY1348" fmla="*/ 871958 h 2347676"/>
                <a:gd name="connsiteX1349" fmla="*/ 10252112 w 12117980"/>
                <a:gd name="connsiteY1349" fmla="*/ 871958 h 2347676"/>
                <a:gd name="connsiteX1350" fmla="*/ 10254654 w 12117980"/>
                <a:gd name="connsiteY1350" fmla="*/ 869415 h 2347676"/>
                <a:gd name="connsiteX1351" fmla="*/ 10252112 w 12117980"/>
                <a:gd name="connsiteY1351" fmla="*/ 866874 h 2347676"/>
                <a:gd name="connsiteX1352" fmla="*/ 10252112 w 12117980"/>
                <a:gd name="connsiteY1352" fmla="*/ 864331 h 2347676"/>
                <a:gd name="connsiteX1353" fmla="*/ 10254654 w 12117980"/>
                <a:gd name="connsiteY1353" fmla="*/ 864331 h 2347676"/>
                <a:gd name="connsiteX1354" fmla="*/ 10254654 w 12117980"/>
                <a:gd name="connsiteY1354" fmla="*/ 861789 h 2347676"/>
                <a:gd name="connsiteX1355" fmla="*/ 10257196 w 12117980"/>
                <a:gd name="connsiteY1355" fmla="*/ 861789 h 2347676"/>
                <a:gd name="connsiteX1356" fmla="*/ 10257196 w 12117980"/>
                <a:gd name="connsiteY1356" fmla="*/ 859247 h 2347676"/>
                <a:gd name="connsiteX1357" fmla="*/ 10257196 w 12117980"/>
                <a:gd name="connsiteY1357" fmla="*/ 856704 h 2347676"/>
                <a:gd name="connsiteX1358" fmla="*/ 10262280 w 12117980"/>
                <a:gd name="connsiteY1358" fmla="*/ 856704 h 2347676"/>
                <a:gd name="connsiteX1359" fmla="*/ 10259738 w 12117980"/>
                <a:gd name="connsiteY1359" fmla="*/ 854163 h 2347676"/>
                <a:gd name="connsiteX1360" fmla="*/ 10259738 w 12117980"/>
                <a:gd name="connsiteY1360" fmla="*/ 851621 h 2347676"/>
                <a:gd name="connsiteX1361" fmla="*/ 10262280 w 12117980"/>
                <a:gd name="connsiteY1361" fmla="*/ 849078 h 2347676"/>
                <a:gd name="connsiteX1362" fmla="*/ 10264822 w 12117980"/>
                <a:gd name="connsiteY1362" fmla="*/ 849078 h 2347676"/>
                <a:gd name="connsiteX1363" fmla="*/ 10267364 w 12117980"/>
                <a:gd name="connsiteY1363" fmla="*/ 849078 h 2347676"/>
                <a:gd name="connsiteX1364" fmla="*/ 10267364 w 12117980"/>
                <a:gd name="connsiteY1364" fmla="*/ 851621 h 2347676"/>
                <a:gd name="connsiteX1365" fmla="*/ 10267364 w 12117980"/>
                <a:gd name="connsiteY1365" fmla="*/ 854163 h 2347676"/>
                <a:gd name="connsiteX1366" fmla="*/ 10267364 w 12117980"/>
                <a:gd name="connsiteY1366" fmla="*/ 857976 h 2347676"/>
                <a:gd name="connsiteX1367" fmla="*/ 10657569 w 12117980"/>
                <a:gd name="connsiteY1367" fmla="*/ 860518 h 2347676"/>
                <a:gd name="connsiteX1368" fmla="*/ 10655028 w 12117980"/>
                <a:gd name="connsiteY1368" fmla="*/ 860518 h 2347676"/>
                <a:gd name="connsiteX1369" fmla="*/ 10652486 w 12117980"/>
                <a:gd name="connsiteY1369" fmla="*/ 860518 h 2347676"/>
                <a:gd name="connsiteX1370" fmla="*/ 10649944 w 12117980"/>
                <a:gd name="connsiteY1370" fmla="*/ 857976 h 2347676"/>
                <a:gd name="connsiteX1371" fmla="*/ 10649944 w 12117980"/>
                <a:gd name="connsiteY1371" fmla="*/ 855434 h 2347676"/>
                <a:gd name="connsiteX1372" fmla="*/ 10649944 w 12117980"/>
                <a:gd name="connsiteY1372" fmla="*/ 852891 h 2347676"/>
                <a:gd name="connsiteX1373" fmla="*/ 10652486 w 12117980"/>
                <a:gd name="connsiteY1373" fmla="*/ 850349 h 2347676"/>
                <a:gd name="connsiteX1374" fmla="*/ 10655028 w 12117980"/>
                <a:gd name="connsiteY1374" fmla="*/ 850349 h 2347676"/>
                <a:gd name="connsiteX1375" fmla="*/ 10657569 w 12117980"/>
                <a:gd name="connsiteY1375" fmla="*/ 850349 h 2347676"/>
                <a:gd name="connsiteX1376" fmla="*/ 10657569 w 12117980"/>
                <a:gd name="connsiteY1376" fmla="*/ 852891 h 2347676"/>
                <a:gd name="connsiteX1377" fmla="*/ 10660112 w 12117980"/>
                <a:gd name="connsiteY1377" fmla="*/ 855434 h 2347676"/>
                <a:gd name="connsiteX1378" fmla="*/ 10657569 w 12117980"/>
                <a:gd name="connsiteY1378" fmla="*/ 857976 h 2347676"/>
                <a:gd name="connsiteX1379" fmla="*/ 10657569 w 12117980"/>
                <a:gd name="connsiteY1379" fmla="*/ 860518 h 2347676"/>
                <a:gd name="connsiteX1380" fmla="*/ 10850766 w 12117980"/>
                <a:gd name="connsiteY1380" fmla="*/ 860518 h 2347676"/>
                <a:gd name="connsiteX1381" fmla="*/ 10850766 w 12117980"/>
                <a:gd name="connsiteY1381" fmla="*/ 863060 h 2347676"/>
                <a:gd name="connsiteX1382" fmla="*/ 10850766 w 12117980"/>
                <a:gd name="connsiteY1382" fmla="*/ 865602 h 2347676"/>
                <a:gd name="connsiteX1383" fmla="*/ 10848224 w 12117980"/>
                <a:gd name="connsiteY1383" fmla="*/ 868144 h 2347676"/>
                <a:gd name="connsiteX1384" fmla="*/ 10845682 w 12117980"/>
                <a:gd name="connsiteY1384" fmla="*/ 868144 h 2347676"/>
                <a:gd name="connsiteX1385" fmla="*/ 10843140 w 12117980"/>
                <a:gd name="connsiteY1385" fmla="*/ 868144 h 2347676"/>
                <a:gd name="connsiteX1386" fmla="*/ 10843140 w 12117980"/>
                <a:gd name="connsiteY1386" fmla="*/ 865602 h 2347676"/>
                <a:gd name="connsiteX1387" fmla="*/ 10840598 w 12117980"/>
                <a:gd name="connsiteY1387" fmla="*/ 868144 h 2347676"/>
                <a:gd name="connsiteX1388" fmla="*/ 10838056 w 12117980"/>
                <a:gd name="connsiteY1388" fmla="*/ 868144 h 2347676"/>
                <a:gd name="connsiteX1389" fmla="*/ 10835513 w 12117980"/>
                <a:gd name="connsiteY1389" fmla="*/ 868144 h 2347676"/>
                <a:gd name="connsiteX1390" fmla="*/ 10832972 w 12117980"/>
                <a:gd name="connsiteY1390" fmla="*/ 865602 h 2347676"/>
                <a:gd name="connsiteX1391" fmla="*/ 10832972 w 12117980"/>
                <a:gd name="connsiteY1391" fmla="*/ 863060 h 2347676"/>
                <a:gd name="connsiteX1392" fmla="*/ 10832972 w 12117980"/>
                <a:gd name="connsiteY1392" fmla="*/ 860518 h 2347676"/>
                <a:gd name="connsiteX1393" fmla="*/ 10835513 w 12117980"/>
                <a:gd name="connsiteY1393" fmla="*/ 857976 h 2347676"/>
                <a:gd name="connsiteX1394" fmla="*/ 10838056 w 12117980"/>
                <a:gd name="connsiteY1394" fmla="*/ 857976 h 2347676"/>
                <a:gd name="connsiteX1395" fmla="*/ 10840598 w 12117980"/>
                <a:gd name="connsiteY1395" fmla="*/ 857976 h 2347676"/>
                <a:gd name="connsiteX1396" fmla="*/ 10843140 w 12117980"/>
                <a:gd name="connsiteY1396" fmla="*/ 860518 h 2347676"/>
                <a:gd name="connsiteX1397" fmla="*/ 10843140 w 12117980"/>
                <a:gd name="connsiteY1397" fmla="*/ 857976 h 2347676"/>
                <a:gd name="connsiteX1398" fmla="*/ 10843140 w 12117980"/>
                <a:gd name="connsiteY1398" fmla="*/ 855434 h 2347676"/>
                <a:gd name="connsiteX1399" fmla="*/ 10845682 w 12117980"/>
                <a:gd name="connsiteY1399" fmla="*/ 852891 h 2347676"/>
                <a:gd name="connsiteX1400" fmla="*/ 10848224 w 12117980"/>
                <a:gd name="connsiteY1400" fmla="*/ 852891 h 2347676"/>
                <a:gd name="connsiteX1401" fmla="*/ 10850766 w 12117980"/>
                <a:gd name="connsiteY1401" fmla="*/ 855434 h 2347676"/>
                <a:gd name="connsiteX1402" fmla="*/ 10850766 w 12117980"/>
                <a:gd name="connsiteY1402" fmla="*/ 857976 h 2347676"/>
                <a:gd name="connsiteX1403" fmla="*/ 10850766 w 12117980"/>
                <a:gd name="connsiteY1403" fmla="*/ 860518 h 2347676"/>
                <a:gd name="connsiteX1404" fmla="*/ 11417645 w 12117980"/>
                <a:gd name="connsiteY1404" fmla="*/ 863060 h 2347676"/>
                <a:gd name="connsiteX1405" fmla="*/ 11417645 w 12117980"/>
                <a:gd name="connsiteY1405" fmla="*/ 865602 h 2347676"/>
                <a:gd name="connsiteX1406" fmla="*/ 11417645 w 12117980"/>
                <a:gd name="connsiteY1406" fmla="*/ 868144 h 2347676"/>
                <a:gd name="connsiteX1407" fmla="*/ 11417645 w 12117980"/>
                <a:gd name="connsiteY1407" fmla="*/ 870687 h 2347676"/>
                <a:gd name="connsiteX1408" fmla="*/ 11415103 w 12117980"/>
                <a:gd name="connsiteY1408" fmla="*/ 870687 h 2347676"/>
                <a:gd name="connsiteX1409" fmla="*/ 11412560 w 12117980"/>
                <a:gd name="connsiteY1409" fmla="*/ 870687 h 2347676"/>
                <a:gd name="connsiteX1410" fmla="*/ 11410018 w 12117980"/>
                <a:gd name="connsiteY1410" fmla="*/ 868144 h 2347676"/>
                <a:gd name="connsiteX1411" fmla="*/ 11410018 w 12117980"/>
                <a:gd name="connsiteY1411" fmla="*/ 865602 h 2347676"/>
                <a:gd name="connsiteX1412" fmla="*/ 11410018 w 12117980"/>
                <a:gd name="connsiteY1412" fmla="*/ 863060 h 2347676"/>
                <a:gd name="connsiteX1413" fmla="*/ 11410018 w 12117980"/>
                <a:gd name="connsiteY1413" fmla="*/ 865602 h 2347676"/>
                <a:gd name="connsiteX1414" fmla="*/ 11407476 w 12117980"/>
                <a:gd name="connsiteY1414" fmla="*/ 865602 h 2347676"/>
                <a:gd name="connsiteX1415" fmla="*/ 11404935 w 12117980"/>
                <a:gd name="connsiteY1415" fmla="*/ 863060 h 2347676"/>
                <a:gd name="connsiteX1416" fmla="*/ 11404935 w 12117980"/>
                <a:gd name="connsiteY1416" fmla="*/ 860518 h 2347676"/>
                <a:gd name="connsiteX1417" fmla="*/ 11404935 w 12117980"/>
                <a:gd name="connsiteY1417" fmla="*/ 857976 h 2347676"/>
                <a:gd name="connsiteX1418" fmla="*/ 11404935 w 12117980"/>
                <a:gd name="connsiteY1418" fmla="*/ 855434 h 2347676"/>
                <a:gd name="connsiteX1419" fmla="*/ 11407476 w 12117980"/>
                <a:gd name="connsiteY1419" fmla="*/ 852891 h 2347676"/>
                <a:gd name="connsiteX1420" fmla="*/ 11410018 w 12117980"/>
                <a:gd name="connsiteY1420" fmla="*/ 852891 h 2347676"/>
                <a:gd name="connsiteX1421" fmla="*/ 11412560 w 12117980"/>
                <a:gd name="connsiteY1421" fmla="*/ 855434 h 2347676"/>
                <a:gd name="connsiteX1422" fmla="*/ 11415103 w 12117980"/>
                <a:gd name="connsiteY1422" fmla="*/ 860518 h 2347676"/>
                <a:gd name="connsiteX1423" fmla="*/ 11417645 w 12117980"/>
                <a:gd name="connsiteY1423" fmla="*/ 860518 h 2347676"/>
                <a:gd name="connsiteX1424" fmla="*/ 11417645 w 12117980"/>
                <a:gd name="connsiteY1424" fmla="*/ 863060 h 2347676"/>
                <a:gd name="connsiteX1425" fmla="*/ 10578766 w 12117980"/>
                <a:gd name="connsiteY1425" fmla="*/ 864331 h 2347676"/>
                <a:gd name="connsiteX1426" fmla="*/ 10578766 w 12117980"/>
                <a:gd name="connsiteY1426" fmla="*/ 866874 h 2347676"/>
                <a:gd name="connsiteX1427" fmla="*/ 10576224 w 12117980"/>
                <a:gd name="connsiteY1427" fmla="*/ 864331 h 2347676"/>
                <a:gd name="connsiteX1428" fmla="*/ 10573682 w 12117980"/>
                <a:gd name="connsiteY1428" fmla="*/ 861789 h 2347676"/>
                <a:gd name="connsiteX1429" fmla="*/ 10573682 w 12117980"/>
                <a:gd name="connsiteY1429" fmla="*/ 859247 h 2347676"/>
                <a:gd name="connsiteX1430" fmla="*/ 10573682 w 12117980"/>
                <a:gd name="connsiteY1430" fmla="*/ 856704 h 2347676"/>
                <a:gd name="connsiteX1431" fmla="*/ 10576224 w 12117980"/>
                <a:gd name="connsiteY1431" fmla="*/ 856704 h 2347676"/>
                <a:gd name="connsiteX1432" fmla="*/ 10576224 w 12117980"/>
                <a:gd name="connsiteY1432" fmla="*/ 854163 h 2347676"/>
                <a:gd name="connsiteX1433" fmla="*/ 10578766 w 12117980"/>
                <a:gd name="connsiteY1433" fmla="*/ 854163 h 2347676"/>
                <a:gd name="connsiteX1434" fmla="*/ 10581308 w 12117980"/>
                <a:gd name="connsiteY1434" fmla="*/ 856704 h 2347676"/>
                <a:gd name="connsiteX1435" fmla="*/ 10581308 w 12117980"/>
                <a:gd name="connsiteY1435" fmla="*/ 859247 h 2347676"/>
                <a:gd name="connsiteX1436" fmla="*/ 10581308 w 12117980"/>
                <a:gd name="connsiteY1436" fmla="*/ 861789 h 2347676"/>
                <a:gd name="connsiteX1437" fmla="*/ 10581308 w 12117980"/>
                <a:gd name="connsiteY1437" fmla="*/ 864331 h 2347676"/>
                <a:gd name="connsiteX1438" fmla="*/ 10578766 w 12117980"/>
                <a:gd name="connsiteY1438" fmla="*/ 864331 h 2347676"/>
                <a:gd name="connsiteX1439" fmla="*/ 10757981 w 12117980"/>
                <a:gd name="connsiteY1439" fmla="*/ 864331 h 2347676"/>
                <a:gd name="connsiteX1440" fmla="*/ 10757981 w 12117980"/>
                <a:gd name="connsiteY1440" fmla="*/ 866874 h 2347676"/>
                <a:gd name="connsiteX1441" fmla="*/ 10755439 w 12117980"/>
                <a:gd name="connsiteY1441" fmla="*/ 866874 h 2347676"/>
                <a:gd name="connsiteX1442" fmla="*/ 10752897 w 12117980"/>
                <a:gd name="connsiteY1442" fmla="*/ 864331 h 2347676"/>
                <a:gd name="connsiteX1443" fmla="*/ 10752897 w 12117980"/>
                <a:gd name="connsiteY1443" fmla="*/ 861789 h 2347676"/>
                <a:gd name="connsiteX1444" fmla="*/ 10752897 w 12117980"/>
                <a:gd name="connsiteY1444" fmla="*/ 859247 h 2347676"/>
                <a:gd name="connsiteX1445" fmla="*/ 10752897 w 12117980"/>
                <a:gd name="connsiteY1445" fmla="*/ 856704 h 2347676"/>
                <a:gd name="connsiteX1446" fmla="*/ 10755439 w 12117980"/>
                <a:gd name="connsiteY1446" fmla="*/ 856704 h 2347676"/>
                <a:gd name="connsiteX1447" fmla="*/ 10757981 w 12117980"/>
                <a:gd name="connsiteY1447" fmla="*/ 854163 h 2347676"/>
                <a:gd name="connsiteX1448" fmla="*/ 10757981 w 12117980"/>
                <a:gd name="connsiteY1448" fmla="*/ 856704 h 2347676"/>
                <a:gd name="connsiteX1449" fmla="*/ 10760523 w 12117980"/>
                <a:gd name="connsiteY1449" fmla="*/ 856704 h 2347676"/>
                <a:gd name="connsiteX1450" fmla="*/ 10760523 w 12117980"/>
                <a:gd name="connsiteY1450" fmla="*/ 859247 h 2347676"/>
                <a:gd name="connsiteX1451" fmla="*/ 10760523 w 12117980"/>
                <a:gd name="connsiteY1451" fmla="*/ 861789 h 2347676"/>
                <a:gd name="connsiteX1452" fmla="*/ 10760523 w 12117980"/>
                <a:gd name="connsiteY1452" fmla="*/ 864331 h 2347676"/>
                <a:gd name="connsiteX1453" fmla="*/ 10757981 w 12117980"/>
                <a:gd name="connsiteY1453" fmla="*/ 864331 h 2347676"/>
                <a:gd name="connsiteX1454" fmla="*/ 11524411 w 12117980"/>
                <a:gd name="connsiteY1454" fmla="*/ 878313 h 2347676"/>
                <a:gd name="connsiteX1455" fmla="*/ 11521868 w 12117980"/>
                <a:gd name="connsiteY1455" fmla="*/ 878313 h 2347676"/>
                <a:gd name="connsiteX1456" fmla="*/ 11519327 w 12117980"/>
                <a:gd name="connsiteY1456" fmla="*/ 878313 h 2347676"/>
                <a:gd name="connsiteX1457" fmla="*/ 11519327 w 12117980"/>
                <a:gd name="connsiteY1457" fmla="*/ 875771 h 2347676"/>
                <a:gd name="connsiteX1458" fmla="*/ 11516785 w 12117980"/>
                <a:gd name="connsiteY1458" fmla="*/ 873229 h 2347676"/>
                <a:gd name="connsiteX1459" fmla="*/ 11516785 w 12117980"/>
                <a:gd name="connsiteY1459" fmla="*/ 870687 h 2347676"/>
                <a:gd name="connsiteX1460" fmla="*/ 11519327 w 12117980"/>
                <a:gd name="connsiteY1460" fmla="*/ 868144 h 2347676"/>
                <a:gd name="connsiteX1461" fmla="*/ 11519327 w 12117980"/>
                <a:gd name="connsiteY1461" fmla="*/ 865602 h 2347676"/>
                <a:gd name="connsiteX1462" fmla="*/ 11521868 w 12117980"/>
                <a:gd name="connsiteY1462" fmla="*/ 865602 h 2347676"/>
                <a:gd name="connsiteX1463" fmla="*/ 11524411 w 12117980"/>
                <a:gd name="connsiteY1463" fmla="*/ 865602 h 2347676"/>
                <a:gd name="connsiteX1464" fmla="*/ 11524411 w 12117980"/>
                <a:gd name="connsiteY1464" fmla="*/ 868144 h 2347676"/>
                <a:gd name="connsiteX1465" fmla="*/ 11526953 w 12117980"/>
                <a:gd name="connsiteY1465" fmla="*/ 870687 h 2347676"/>
                <a:gd name="connsiteX1466" fmla="*/ 11526953 w 12117980"/>
                <a:gd name="connsiteY1466" fmla="*/ 873229 h 2347676"/>
                <a:gd name="connsiteX1467" fmla="*/ 11524411 w 12117980"/>
                <a:gd name="connsiteY1467" fmla="*/ 875771 h 2347676"/>
                <a:gd name="connsiteX1468" fmla="*/ 11524411 w 12117980"/>
                <a:gd name="connsiteY1468" fmla="*/ 878313 h 2347676"/>
                <a:gd name="connsiteX1469" fmla="*/ 11063028 w 12117980"/>
                <a:gd name="connsiteY1469" fmla="*/ 888481 h 2347676"/>
                <a:gd name="connsiteX1470" fmla="*/ 11060485 w 12117980"/>
                <a:gd name="connsiteY1470" fmla="*/ 888481 h 2347676"/>
                <a:gd name="connsiteX1471" fmla="*/ 11057943 w 12117980"/>
                <a:gd name="connsiteY1471" fmla="*/ 885940 h 2347676"/>
                <a:gd name="connsiteX1472" fmla="*/ 11057943 w 12117980"/>
                <a:gd name="connsiteY1472" fmla="*/ 883398 h 2347676"/>
                <a:gd name="connsiteX1473" fmla="*/ 11057943 w 12117980"/>
                <a:gd name="connsiteY1473" fmla="*/ 880855 h 2347676"/>
                <a:gd name="connsiteX1474" fmla="*/ 11057943 w 12117980"/>
                <a:gd name="connsiteY1474" fmla="*/ 875771 h 2347676"/>
                <a:gd name="connsiteX1475" fmla="*/ 11060485 w 12117980"/>
                <a:gd name="connsiteY1475" fmla="*/ 873229 h 2347676"/>
                <a:gd name="connsiteX1476" fmla="*/ 11063028 w 12117980"/>
                <a:gd name="connsiteY1476" fmla="*/ 870687 h 2347676"/>
                <a:gd name="connsiteX1477" fmla="*/ 11063028 w 12117980"/>
                <a:gd name="connsiteY1477" fmla="*/ 873229 h 2347676"/>
                <a:gd name="connsiteX1478" fmla="*/ 11065570 w 12117980"/>
                <a:gd name="connsiteY1478" fmla="*/ 873229 h 2347676"/>
                <a:gd name="connsiteX1479" fmla="*/ 11065570 w 12117980"/>
                <a:gd name="connsiteY1479" fmla="*/ 875771 h 2347676"/>
                <a:gd name="connsiteX1480" fmla="*/ 11065570 w 12117980"/>
                <a:gd name="connsiteY1480" fmla="*/ 878313 h 2347676"/>
                <a:gd name="connsiteX1481" fmla="*/ 11065570 w 12117980"/>
                <a:gd name="connsiteY1481" fmla="*/ 880855 h 2347676"/>
                <a:gd name="connsiteX1482" fmla="*/ 11065570 w 12117980"/>
                <a:gd name="connsiteY1482" fmla="*/ 883398 h 2347676"/>
                <a:gd name="connsiteX1483" fmla="*/ 11065570 w 12117980"/>
                <a:gd name="connsiteY1483" fmla="*/ 885940 h 2347676"/>
                <a:gd name="connsiteX1484" fmla="*/ 11063028 w 12117980"/>
                <a:gd name="connsiteY1484" fmla="*/ 885940 h 2347676"/>
                <a:gd name="connsiteX1485" fmla="*/ 11063028 w 12117980"/>
                <a:gd name="connsiteY1485" fmla="*/ 888481 h 2347676"/>
                <a:gd name="connsiteX1486" fmla="*/ 11052860 w 12117980"/>
                <a:gd name="connsiteY1486" fmla="*/ 894837 h 2347676"/>
                <a:gd name="connsiteX1487" fmla="*/ 11050317 w 12117980"/>
                <a:gd name="connsiteY1487" fmla="*/ 894837 h 2347676"/>
                <a:gd name="connsiteX1488" fmla="*/ 11047775 w 12117980"/>
                <a:gd name="connsiteY1488" fmla="*/ 892295 h 2347676"/>
                <a:gd name="connsiteX1489" fmla="*/ 11047775 w 12117980"/>
                <a:gd name="connsiteY1489" fmla="*/ 889753 h 2347676"/>
                <a:gd name="connsiteX1490" fmla="*/ 11047775 w 12117980"/>
                <a:gd name="connsiteY1490" fmla="*/ 884668 h 2347676"/>
                <a:gd name="connsiteX1491" fmla="*/ 11050317 w 12117980"/>
                <a:gd name="connsiteY1491" fmla="*/ 884668 h 2347676"/>
                <a:gd name="connsiteX1492" fmla="*/ 11050317 w 12117980"/>
                <a:gd name="connsiteY1492" fmla="*/ 882126 h 2347676"/>
                <a:gd name="connsiteX1493" fmla="*/ 11052860 w 12117980"/>
                <a:gd name="connsiteY1493" fmla="*/ 882126 h 2347676"/>
                <a:gd name="connsiteX1494" fmla="*/ 11055402 w 12117980"/>
                <a:gd name="connsiteY1494" fmla="*/ 888481 h 2347676"/>
                <a:gd name="connsiteX1495" fmla="*/ 11055402 w 12117980"/>
                <a:gd name="connsiteY1495" fmla="*/ 891024 h 2347676"/>
                <a:gd name="connsiteX1496" fmla="*/ 11052860 w 12117980"/>
                <a:gd name="connsiteY1496" fmla="*/ 891024 h 2347676"/>
                <a:gd name="connsiteX1497" fmla="*/ 11052860 w 12117980"/>
                <a:gd name="connsiteY1497" fmla="*/ 894837 h 2347676"/>
                <a:gd name="connsiteX1498" fmla="*/ 10550804 w 12117980"/>
                <a:gd name="connsiteY1498" fmla="*/ 894837 h 2347676"/>
                <a:gd name="connsiteX1499" fmla="*/ 10548261 w 12117980"/>
                <a:gd name="connsiteY1499" fmla="*/ 894837 h 2347676"/>
                <a:gd name="connsiteX1500" fmla="*/ 10545719 w 12117980"/>
                <a:gd name="connsiteY1500" fmla="*/ 892295 h 2347676"/>
                <a:gd name="connsiteX1501" fmla="*/ 10545719 w 12117980"/>
                <a:gd name="connsiteY1501" fmla="*/ 889753 h 2347676"/>
                <a:gd name="connsiteX1502" fmla="*/ 10545719 w 12117980"/>
                <a:gd name="connsiteY1502" fmla="*/ 887211 h 2347676"/>
                <a:gd name="connsiteX1503" fmla="*/ 10548261 w 12117980"/>
                <a:gd name="connsiteY1503" fmla="*/ 884668 h 2347676"/>
                <a:gd name="connsiteX1504" fmla="*/ 10550804 w 12117980"/>
                <a:gd name="connsiteY1504" fmla="*/ 884668 h 2347676"/>
                <a:gd name="connsiteX1505" fmla="*/ 10553346 w 12117980"/>
                <a:gd name="connsiteY1505" fmla="*/ 884668 h 2347676"/>
                <a:gd name="connsiteX1506" fmla="*/ 10553346 w 12117980"/>
                <a:gd name="connsiteY1506" fmla="*/ 887211 h 2347676"/>
                <a:gd name="connsiteX1507" fmla="*/ 10553346 w 12117980"/>
                <a:gd name="connsiteY1507" fmla="*/ 889753 h 2347676"/>
                <a:gd name="connsiteX1508" fmla="*/ 10553346 w 12117980"/>
                <a:gd name="connsiteY1508" fmla="*/ 892295 h 2347676"/>
                <a:gd name="connsiteX1509" fmla="*/ 10553346 w 12117980"/>
                <a:gd name="connsiteY1509" fmla="*/ 894837 h 2347676"/>
                <a:gd name="connsiteX1510" fmla="*/ 10550804 w 12117980"/>
                <a:gd name="connsiteY1510" fmla="*/ 894837 h 2347676"/>
                <a:gd name="connsiteX1511" fmla="*/ 10761794 w 12117980"/>
                <a:gd name="connsiteY1511" fmla="*/ 894837 h 2347676"/>
                <a:gd name="connsiteX1512" fmla="*/ 10759252 w 12117980"/>
                <a:gd name="connsiteY1512" fmla="*/ 894837 h 2347676"/>
                <a:gd name="connsiteX1513" fmla="*/ 10756710 w 12117980"/>
                <a:gd name="connsiteY1513" fmla="*/ 894837 h 2347676"/>
                <a:gd name="connsiteX1514" fmla="*/ 10756710 w 12117980"/>
                <a:gd name="connsiteY1514" fmla="*/ 892295 h 2347676"/>
                <a:gd name="connsiteX1515" fmla="*/ 10756710 w 12117980"/>
                <a:gd name="connsiteY1515" fmla="*/ 889753 h 2347676"/>
                <a:gd name="connsiteX1516" fmla="*/ 10756710 w 12117980"/>
                <a:gd name="connsiteY1516" fmla="*/ 887211 h 2347676"/>
                <a:gd name="connsiteX1517" fmla="*/ 10756710 w 12117980"/>
                <a:gd name="connsiteY1517" fmla="*/ 884668 h 2347676"/>
                <a:gd name="connsiteX1518" fmla="*/ 10759252 w 12117980"/>
                <a:gd name="connsiteY1518" fmla="*/ 884668 h 2347676"/>
                <a:gd name="connsiteX1519" fmla="*/ 10761794 w 12117980"/>
                <a:gd name="connsiteY1519" fmla="*/ 884668 h 2347676"/>
                <a:gd name="connsiteX1520" fmla="*/ 10764336 w 12117980"/>
                <a:gd name="connsiteY1520" fmla="*/ 887211 h 2347676"/>
                <a:gd name="connsiteX1521" fmla="*/ 10764336 w 12117980"/>
                <a:gd name="connsiteY1521" fmla="*/ 889753 h 2347676"/>
                <a:gd name="connsiteX1522" fmla="*/ 10764336 w 12117980"/>
                <a:gd name="connsiteY1522" fmla="*/ 892295 h 2347676"/>
                <a:gd name="connsiteX1523" fmla="*/ 10761794 w 12117980"/>
                <a:gd name="connsiteY1523" fmla="*/ 894837 h 2347676"/>
                <a:gd name="connsiteX1524" fmla="*/ 11529495 w 12117980"/>
                <a:gd name="connsiteY1524" fmla="*/ 916445 h 2347676"/>
                <a:gd name="connsiteX1525" fmla="*/ 11526953 w 12117980"/>
                <a:gd name="connsiteY1525" fmla="*/ 916445 h 2347676"/>
                <a:gd name="connsiteX1526" fmla="*/ 11524411 w 12117980"/>
                <a:gd name="connsiteY1526" fmla="*/ 916445 h 2347676"/>
                <a:gd name="connsiteX1527" fmla="*/ 11524411 w 12117980"/>
                <a:gd name="connsiteY1527" fmla="*/ 913903 h 2347676"/>
                <a:gd name="connsiteX1528" fmla="*/ 11524411 w 12117980"/>
                <a:gd name="connsiteY1528" fmla="*/ 911361 h 2347676"/>
                <a:gd name="connsiteX1529" fmla="*/ 11524411 w 12117980"/>
                <a:gd name="connsiteY1529" fmla="*/ 908819 h 2347676"/>
                <a:gd name="connsiteX1530" fmla="*/ 11524411 w 12117980"/>
                <a:gd name="connsiteY1530" fmla="*/ 906277 h 2347676"/>
                <a:gd name="connsiteX1531" fmla="*/ 11526953 w 12117980"/>
                <a:gd name="connsiteY1531" fmla="*/ 906277 h 2347676"/>
                <a:gd name="connsiteX1532" fmla="*/ 11529495 w 12117980"/>
                <a:gd name="connsiteY1532" fmla="*/ 906277 h 2347676"/>
                <a:gd name="connsiteX1533" fmla="*/ 11532037 w 12117980"/>
                <a:gd name="connsiteY1533" fmla="*/ 908819 h 2347676"/>
                <a:gd name="connsiteX1534" fmla="*/ 11532037 w 12117980"/>
                <a:gd name="connsiteY1534" fmla="*/ 911361 h 2347676"/>
                <a:gd name="connsiteX1535" fmla="*/ 11532037 w 12117980"/>
                <a:gd name="connsiteY1535" fmla="*/ 913903 h 2347676"/>
                <a:gd name="connsiteX1536" fmla="*/ 11529495 w 12117980"/>
                <a:gd name="connsiteY1536" fmla="*/ 916445 h 2347676"/>
                <a:gd name="connsiteX1537" fmla="*/ 11516785 w 12117980"/>
                <a:gd name="connsiteY1537" fmla="*/ 922801 h 2347676"/>
                <a:gd name="connsiteX1538" fmla="*/ 11514243 w 12117980"/>
                <a:gd name="connsiteY1538" fmla="*/ 922801 h 2347676"/>
                <a:gd name="connsiteX1539" fmla="*/ 11511700 w 12117980"/>
                <a:gd name="connsiteY1539" fmla="*/ 920258 h 2347676"/>
                <a:gd name="connsiteX1540" fmla="*/ 11511700 w 12117980"/>
                <a:gd name="connsiteY1540" fmla="*/ 917717 h 2347676"/>
                <a:gd name="connsiteX1541" fmla="*/ 11511700 w 12117980"/>
                <a:gd name="connsiteY1541" fmla="*/ 915174 h 2347676"/>
                <a:gd name="connsiteX1542" fmla="*/ 11511700 w 12117980"/>
                <a:gd name="connsiteY1542" fmla="*/ 912632 h 2347676"/>
                <a:gd name="connsiteX1543" fmla="*/ 11514243 w 12117980"/>
                <a:gd name="connsiteY1543" fmla="*/ 910090 h 2347676"/>
                <a:gd name="connsiteX1544" fmla="*/ 11516785 w 12117980"/>
                <a:gd name="connsiteY1544" fmla="*/ 910090 h 2347676"/>
                <a:gd name="connsiteX1545" fmla="*/ 11519327 w 12117980"/>
                <a:gd name="connsiteY1545" fmla="*/ 912632 h 2347676"/>
                <a:gd name="connsiteX1546" fmla="*/ 11519327 w 12117980"/>
                <a:gd name="connsiteY1546" fmla="*/ 915174 h 2347676"/>
                <a:gd name="connsiteX1547" fmla="*/ 11519327 w 12117980"/>
                <a:gd name="connsiteY1547" fmla="*/ 917717 h 2347676"/>
                <a:gd name="connsiteX1548" fmla="*/ 11519327 w 12117980"/>
                <a:gd name="connsiteY1548" fmla="*/ 920258 h 2347676"/>
                <a:gd name="connsiteX1549" fmla="*/ 11516785 w 12117980"/>
                <a:gd name="connsiteY1549" fmla="*/ 922801 h 2347676"/>
                <a:gd name="connsiteX1550" fmla="*/ 11398579 w 12117980"/>
                <a:gd name="connsiteY1550" fmla="*/ 939324 h 2347676"/>
                <a:gd name="connsiteX1551" fmla="*/ 11396037 w 12117980"/>
                <a:gd name="connsiteY1551" fmla="*/ 941867 h 2347676"/>
                <a:gd name="connsiteX1552" fmla="*/ 11393495 w 12117980"/>
                <a:gd name="connsiteY1552" fmla="*/ 941867 h 2347676"/>
                <a:gd name="connsiteX1553" fmla="*/ 11390953 w 12117980"/>
                <a:gd name="connsiteY1553" fmla="*/ 941867 h 2347676"/>
                <a:gd name="connsiteX1554" fmla="*/ 11390953 w 12117980"/>
                <a:gd name="connsiteY1554" fmla="*/ 939324 h 2347676"/>
                <a:gd name="connsiteX1555" fmla="*/ 11388411 w 12117980"/>
                <a:gd name="connsiteY1555" fmla="*/ 939324 h 2347676"/>
                <a:gd name="connsiteX1556" fmla="*/ 11388411 w 12117980"/>
                <a:gd name="connsiteY1556" fmla="*/ 934241 h 2347676"/>
                <a:gd name="connsiteX1557" fmla="*/ 11393495 w 12117980"/>
                <a:gd name="connsiteY1557" fmla="*/ 931698 h 2347676"/>
                <a:gd name="connsiteX1558" fmla="*/ 11396037 w 12117980"/>
                <a:gd name="connsiteY1558" fmla="*/ 931698 h 2347676"/>
                <a:gd name="connsiteX1559" fmla="*/ 11396037 w 12117980"/>
                <a:gd name="connsiteY1559" fmla="*/ 936783 h 2347676"/>
                <a:gd name="connsiteX1560" fmla="*/ 11398579 w 12117980"/>
                <a:gd name="connsiteY1560" fmla="*/ 939324 h 2347676"/>
                <a:gd name="connsiteX1561" fmla="*/ 11221906 w 12117980"/>
                <a:gd name="connsiteY1561" fmla="*/ 955849 h 2347676"/>
                <a:gd name="connsiteX1562" fmla="*/ 11219364 w 12117980"/>
                <a:gd name="connsiteY1562" fmla="*/ 955849 h 2347676"/>
                <a:gd name="connsiteX1563" fmla="*/ 11216822 w 12117980"/>
                <a:gd name="connsiteY1563" fmla="*/ 955849 h 2347676"/>
                <a:gd name="connsiteX1564" fmla="*/ 11216822 w 12117980"/>
                <a:gd name="connsiteY1564" fmla="*/ 953307 h 2347676"/>
                <a:gd name="connsiteX1565" fmla="*/ 11216822 w 12117980"/>
                <a:gd name="connsiteY1565" fmla="*/ 950764 h 2347676"/>
                <a:gd name="connsiteX1566" fmla="*/ 11216822 w 12117980"/>
                <a:gd name="connsiteY1566" fmla="*/ 948222 h 2347676"/>
                <a:gd name="connsiteX1567" fmla="*/ 11216822 w 12117980"/>
                <a:gd name="connsiteY1567" fmla="*/ 945680 h 2347676"/>
                <a:gd name="connsiteX1568" fmla="*/ 11219364 w 12117980"/>
                <a:gd name="connsiteY1568" fmla="*/ 945680 h 2347676"/>
                <a:gd name="connsiteX1569" fmla="*/ 11221906 w 12117980"/>
                <a:gd name="connsiteY1569" fmla="*/ 945680 h 2347676"/>
                <a:gd name="connsiteX1570" fmla="*/ 11224448 w 12117980"/>
                <a:gd name="connsiteY1570" fmla="*/ 945680 h 2347676"/>
                <a:gd name="connsiteX1571" fmla="*/ 11224448 w 12117980"/>
                <a:gd name="connsiteY1571" fmla="*/ 948222 h 2347676"/>
                <a:gd name="connsiteX1572" fmla="*/ 11224448 w 12117980"/>
                <a:gd name="connsiteY1572" fmla="*/ 950764 h 2347676"/>
                <a:gd name="connsiteX1573" fmla="*/ 11224448 w 12117980"/>
                <a:gd name="connsiteY1573" fmla="*/ 953307 h 2347676"/>
                <a:gd name="connsiteX1574" fmla="*/ 11224448 w 12117980"/>
                <a:gd name="connsiteY1574" fmla="*/ 955849 h 2347676"/>
                <a:gd name="connsiteX1575" fmla="*/ 11221906 w 12117980"/>
                <a:gd name="connsiteY1575" fmla="*/ 955849 h 2347676"/>
                <a:gd name="connsiteX1576" fmla="*/ 10186018 w 12117980"/>
                <a:gd name="connsiteY1576" fmla="*/ 955849 h 2347676"/>
                <a:gd name="connsiteX1577" fmla="*/ 10183476 w 12117980"/>
                <a:gd name="connsiteY1577" fmla="*/ 955849 h 2347676"/>
                <a:gd name="connsiteX1578" fmla="*/ 10180934 w 12117980"/>
                <a:gd name="connsiteY1578" fmla="*/ 955849 h 2347676"/>
                <a:gd name="connsiteX1579" fmla="*/ 10180934 w 12117980"/>
                <a:gd name="connsiteY1579" fmla="*/ 953307 h 2347676"/>
                <a:gd name="connsiteX1580" fmla="*/ 10180934 w 12117980"/>
                <a:gd name="connsiteY1580" fmla="*/ 950764 h 2347676"/>
                <a:gd name="connsiteX1581" fmla="*/ 10180934 w 12117980"/>
                <a:gd name="connsiteY1581" fmla="*/ 948222 h 2347676"/>
                <a:gd name="connsiteX1582" fmla="*/ 10180934 w 12117980"/>
                <a:gd name="connsiteY1582" fmla="*/ 945680 h 2347676"/>
                <a:gd name="connsiteX1583" fmla="*/ 10183476 w 12117980"/>
                <a:gd name="connsiteY1583" fmla="*/ 945680 h 2347676"/>
                <a:gd name="connsiteX1584" fmla="*/ 10186018 w 12117980"/>
                <a:gd name="connsiteY1584" fmla="*/ 945680 h 2347676"/>
                <a:gd name="connsiteX1585" fmla="*/ 10188561 w 12117980"/>
                <a:gd name="connsiteY1585" fmla="*/ 948222 h 2347676"/>
                <a:gd name="connsiteX1586" fmla="*/ 10188561 w 12117980"/>
                <a:gd name="connsiteY1586" fmla="*/ 950764 h 2347676"/>
                <a:gd name="connsiteX1587" fmla="*/ 10188561 w 12117980"/>
                <a:gd name="connsiteY1587" fmla="*/ 953307 h 2347676"/>
                <a:gd name="connsiteX1588" fmla="*/ 10186018 w 12117980"/>
                <a:gd name="connsiteY1588" fmla="*/ 955849 h 2347676"/>
                <a:gd name="connsiteX1589" fmla="*/ 10910504 w 12117980"/>
                <a:gd name="connsiteY1589" fmla="*/ 955849 h 2347676"/>
                <a:gd name="connsiteX1590" fmla="*/ 10907962 w 12117980"/>
                <a:gd name="connsiteY1590" fmla="*/ 955849 h 2347676"/>
                <a:gd name="connsiteX1591" fmla="*/ 10905420 w 12117980"/>
                <a:gd name="connsiteY1591" fmla="*/ 955849 h 2347676"/>
                <a:gd name="connsiteX1592" fmla="*/ 10905420 w 12117980"/>
                <a:gd name="connsiteY1592" fmla="*/ 953307 h 2347676"/>
                <a:gd name="connsiteX1593" fmla="*/ 10902878 w 12117980"/>
                <a:gd name="connsiteY1593" fmla="*/ 950764 h 2347676"/>
                <a:gd name="connsiteX1594" fmla="*/ 10905420 w 12117980"/>
                <a:gd name="connsiteY1594" fmla="*/ 948222 h 2347676"/>
                <a:gd name="connsiteX1595" fmla="*/ 10905420 w 12117980"/>
                <a:gd name="connsiteY1595" fmla="*/ 945680 h 2347676"/>
                <a:gd name="connsiteX1596" fmla="*/ 10907962 w 12117980"/>
                <a:gd name="connsiteY1596" fmla="*/ 945680 h 2347676"/>
                <a:gd name="connsiteX1597" fmla="*/ 10910504 w 12117980"/>
                <a:gd name="connsiteY1597" fmla="*/ 945680 h 2347676"/>
                <a:gd name="connsiteX1598" fmla="*/ 10913047 w 12117980"/>
                <a:gd name="connsiteY1598" fmla="*/ 948222 h 2347676"/>
                <a:gd name="connsiteX1599" fmla="*/ 10913047 w 12117980"/>
                <a:gd name="connsiteY1599" fmla="*/ 950764 h 2347676"/>
                <a:gd name="connsiteX1600" fmla="*/ 10913047 w 12117980"/>
                <a:gd name="connsiteY1600" fmla="*/ 953307 h 2347676"/>
                <a:gd name="connsiteX1601" fmla="*/ 10910504 w 12117980"/>
                <a:gd name="connsiteY1601" fmla="*/ 955849 h 2347676"/>
                <a:gd name="connsiteX1602" fmla="*/ 324112 w 12117980"/>
                <a:gd name="connsiteY1602" fmla="*/ 981270 h 2347676"/>
                <a:gd name="connsiteX1603" fmla="*/ 321570 w 12117980"/>
                <a:gd name="connsiteY1603" fmla="*/ 981270 h 2347676"/>
                <a:gd name="connsiteX1604" fmla="*/ 319028 w 12117980"/>
                <a:gd name="connsiteY1604" fmla="*/ 978728 h 2347676"/>
                <a:gd name="connsiteX1605" fmla="*/ 319028 w 12117980"/>
                <a:gd name="connsiteY1605" fmla="*/ 976186 h 2347676"/>
                <a:gd name="connsiteX1606" fmla="*/ 319028 w 12117980"/>
                <a:gd name="connsiteY1606" fmla="*/ 973644 h 2347676"/>
                <a:gd name="connsiteX1607" fmla="*/ 321570 w 12117980"/>
                <a:gd name="connsiteY1607" fmla="*/ 971101 h 2347676"/>
                <a:gd name="connsiteX1608" fmla="*/ 324112 w 12117980"/>
                <a:gd name="connsiteY1608" fmla="*/ 971101 h 2347676"/>
                <a:gd name="connsiteX1609" fmla="*/ 326654 w 12117980"/>
                <a:gd name="connsiteY1609" fmla="*/ 971101 h 2347676"/>
                <a:gd name="connsiteX1610" fmla="*/ 326654 w 12117980"/>
                <a:gd name="connsiteY1610" fmla="*/ 973644 h 2347676"/>
                <a:gd name="connsiteX1611" fmla="*/ 326654 w 12117980"/>
                <a:gd name="connsiteY1611" fmla="*/ 976186 h 2347676"/>
                <a:gd name="connsiteX1612" fmla="*/ 326654 w 12117980"/>
                <a:gd name="connsiteY1612" fmla="*/ 978728 h 2347676"/>
                <a:gd name="connsiteX1613" fmla="*/ 326654 w 12117980"/>
                <a:gd name="connsiteY1613" fmla="*/ 981270 h 2347676"/>
                <a:gd name="connsiteX1614" fmla="*/ 324112 w 12117980"/>
                <a:gd name="connsiteY1614" fmla="*/ 981270 h 2347676"/>
                <a:gd name="connsiteX1615" fmla="*/ 362243 w 12117980"/>
                <a:gd name="connsiteY1615" fmla="*/ 1018131 h 2347676"/>
                <a:gd name="connsiteX1616" fmla="*/ 359701 w 12117980"/>
                <a:gd name="connsiteY1616" fmla="*/ 1018131 h 2347676"/>
                <a:gd name="connsiteX1617" fmla="*/ 357159 w 12117980"/>
                <a:gd name="connsiteY1617" fmla="*/ 1018131 h 2347676"/>
                <a:gd name="connsiteX1618" fmla="*/ 357159 w 12117980"/>
                <a:gd name="connsiteY1618" fmla="*/ 1015589 h 2347676"/>
                <a:gd name="connsiteX1619" fmla="*/ 354617 w 12117980"/>
                <a:gd name="connsiteY1619" fmla="*/ 1013047 h 2347676"/>
                <a:gd name="connsiteX1620" fmla="*/ 354617 w 12117980"/>
                <a:gd name="connsiteY1620" fmla="*/ 1010505 h 2347676"/>
                <a:gd name="connsiteX1621" fmla="*/ 357159 w 12117980"/>
                <a:gd name="connsiteY1621" fmla="*/ 1010505 h 2347676"/>
                <a:gd name="connsiteX1622" fmla="*/ 357159 w 12117980"/>
                <a:gd name="connsiteY1622" fmla="*/ 1007963 h 2347676"/>
                <a:gd name="connsiteX1623" fmla="*/ 359701 w 12117980"/>
                <a:gd name="connsiteY1623" fmla="*/ 1005420 h 2347676"/>
                <a:gd name="connsiteX1624" fmla="*/ 362243 w 12117980"/>
                <a:gd name="connsiteY1624" fmla="*/ 1007963 h 2347676"/>
                <a:gd name="connsiteX1625" fmla="*/ 364785 w 12117980"/>
                <a:gd name="connsiteY1625" fmla="*/ 1010505 h 2347676"/>
                <a:gd name="connsiteX1626" fmla="*/ 364785 w 12117980"/>
                <a:gd name="connsiteY1626" fmla="*/ 1013047 h 2347676"/>
                <a:gd name="connsiteX1627" fmla="*/ 364785 w 12117980"/>
                <a:gd name="connsiteY1627" fmla="*/ 1015589 h 2347676"/>
                <a:gd name="connsiteX1628" fmla="*/ 362243 w 12117980"/>
                <a:gd name="connsiteY1628" fmla="*/ 1015589 h 2347676"/>
                <a:gd name="connsiteX1629" fmla="*/ 362243 w 12117980"/>
                <a:gd name="connsiteY1629" fmla="*/ 1018131 h 2347676"/>
                <a:gd name="connsiteX1630" fmla="*/ 11557458 w 12117980"/>
                <a:gd name="connsiteY1630" fmla="*/ 1043553 h 2347676"/>
                <a:gd name="connsiteX1631" fmla="*/ 11554916 w 12117980"/>
                <a:gd name="connsiteY1631" fmla="*/ 1043553 h 2347676"/>
                <a:gd name="connsiteX1632" fmla="*/ 11552373 w 12117980"/>
                <a:gd name="connsiteY1632" fmla="*/ 1041010 h 2347676"/>
                <a:gd name="connsiteX1633" fmla="*/ 11552373 w 12117980"/>
                <a:gd name="connsiteY1633" fmla="*/ 1038469 h 2347676"/>
                <a:gd name="connsiteX1634" fmla="*/ 11552373 w 12117980"/>
                <a:gd name="connsiteY1634" fmla="*/ 1035927 h 2347676"/>
                <a:gd name="connsiteX1635" fmla="*/ 11554916 w 12117980"/>
                <a:gd name="connsiteY1635" fmla="*/ 1033384 h 2347676"/>
                <a:gd name="connsiteX1636" fmla="*/ 11557458 w 12117980"/>
                <a:gd name="connsiteY1636" fmla="*/ 1033384 h 2347676"/>
                <a:gd name="connsiteX1637" fmla="*/ 11559999 w 12117980"/>
                <a:gd name="connsiteY1637" fmla="*/ 1033384 h 2347676"/>
                <a:gd name="connsiteX1638" fmla="*/ 11559999 w 12117980"/>
                <a:gd name="connsiteY1638" fmla="*/ 1035927 h 2347676"/>
                <a:gd name="connsiteX1639" fmla="*/ 11562542 w 12117980"/>
                <a:gd name="connsiteY1639" fmla="*/ 1038469 h 2347676"/>
                <a:gd name="connsiteX1640" fmla="*/ 11559999 w 12117980"/>
                <a:gd name="connsiteY1640" fmla="*/ 1041010 h 2347676"/>
                <a:gd name="connsiteX1641" fmla="*/ 11559999 w 12117980"/>
                <a:gd name="connsiteY1641" fmla="*/ 1043553 h 2347676"/>
                <a:gd name="connsiteX1642" fmla="*/ 11557458 w 12117980"/>
                <a:gd name="connsiteY1642" fmla="*/ 1043553 h 2347676"/>
                <a:gd name="connsiteX1643" fmla="*/ 11553644 w 12117980"/>
                <a:gd name="connsiteY1643" fmla="*/ 1052450 h 2347676"/>
                <a:gd name="connsiteX1644" fmla="*/ 11551103 w 12117980"/>
                <a:gd name="connsiteY1644" fmla="*/ 1054993 h 2347676"/>
                <a:gd name="connsiteX1645" fmla="*/ 11551103 w 12117980"/>
                <a:gd name="connsiteY1645" fmla="*/ 1052450 h 2347676"/>
                <a:gd name="connsiteX1646" fmla="*/ 11548561 w 12117980"/>
                <a:gd name="connsiteY1646" fmla="*/ 1052450 h 2347676"/>
                <a:gd name="connsiteX1647" fmla="*/ 11548561 w 12117980"/>
                <a:gd name="connsiteY1647" fmla="*/ 1049908 h 2347676"/>
                <a:gd name="connsiteX1648" fmla="*/ 11548561 w 12117980"/>
                <a:gd name="connsiteY1648" fmla="*/ 1047366 h 2347676"/>
                <a:gd name="connsiteX1649" fmla="*/ 11548561 w 12117980"/>
                <a:gd name="connsiteY1649" fmla="*/ 1044824 h 2347676"/>
                <a:gd name="connsiteX1650" fmla="*/ 11551103 w 12117980"/>
                <a:gd name="connsiteY1650" fmla="*/ 1042282 h 2347676"/>
                <a:gd name="connsiteX1651" fmla="*/ 11553644 w 12117980"/>
                <a:gd name="connsiteY1651" fmla="*/ 1042282 h 2347676"/>
                <a:gd name="connsiteX1652" fmla="*/ 11556186 w 12117980"/>
                <a:gd name="connsiteY1652" fmla="*/ 1044824 h 2347676"/>
                <a:gd name="connsiteX1653" fmla="*/ 11556186 w 12117980"/>
                <a:gd name="connsiteY1653" fmla="*/ 1047366 h 2347676"/>
                <a:gd name="connsiteX1654" fmla="*/ 11556186 w 12117980"/>
                <a:gd name="connsiteY1654" fmla="*/ 1049908 h 2347676"/>
                <a:gd name="connsiteX1655" fmla="*/ 11556186 w 12117980"/>
                <a:gd name="connsiteY1655" fmla="*/ 1052450 h 2347676"/>
                <a:gd name="connsiteX1656" fmla="*/ 11553644 w 12117980"/>
                <a:gd name="connsiteY1656" fmla="*/ 1052450 h 2347676"/>
                <a:gd name="connsiteX1657" fmla="*/ 11572710 w 12117980"/>
                <a:gd name="connsiteY1657" fmla="*/ 1100751 h 2347676"/>
                <a:gd name="connsiteX1658" fmla="*/ 11570168 w 12117980"/>
                <a:gd name="connsiteY1658" fmla="*/ 1100751 h 2347676"/>
                <a:gd name="connsiteX1659" fmla="*/ 11567626 w 12117980"/>
                <a:gd name="connsiteY1659" fmla="*/ 1100751 h 2347676"/>
                <a:gd name="connsiteX1660" fmla="*/ 11567626 w 12117980"/>
                <a:gd name="connsiteY1660" fmla="*/ 1098209 h 2347676"/>
                <a:gd name="connsiteX1661" fmla="*/ 11565084 w 12117980"/>
                <a:gd name="connsiteY1661" fmla="*/ 1095667 h 2347676"/>
                <a:gd name="connsiteX1662" fmla="*/ 11565084 w 12117980"/>
                <a:gd name="connsiteY1662" fmla="*/ 1093125 h 2347676"/>
                <a:gd name="connsiteX1663" fmla="*/ 11565084 w 12117980"/>
                <a:gd name="connsiteY1663" fmla="*/ 1090583 h 2347676"/>
                <a:gd name="connsiteX1664" fmla="*/ 11567626 w 12117980"/>
                <a:gd name="connsiteY1664" fmla="*/ 1088040 h 2347676"/>
                <a:gd name="connsiteX1665" fmla="*/ 11570168 w 12117980"/>
                <a:gd name="connsiteY1665" fmla="*/ 1088040 h 2347676"/>
                <a:gd name="connsiteX1666" fmla="*/ 11572710 w 12117980"/>
                <a:gd name="connsiteY1666" fmla="*/ 1088040 h 2347676"/>
                <a:gd name="connsiteX1667" fmla="*/ 11575252 w 12117980"/>
                <a:gd name="connsiteY1667" fmla="*/ 1090583 h 2347676"/>
                <a:gd name="connsiteX1668" fmla="*/ 11575252 w 12117980"/>
                <a:gd name="connsiteY1668" fmla="*/ 1093125 h 2347676"/>
                <a:gd name="connsiteX1669" fmla="*/ 11572710 w 12117980"/>
                <a:gd name="connsiteY1669" fmla="*/ 1095667 h 2347676"/>
                <a:gd name="connsiteX1670" fmla="*/ 11572710 w 12117980"/>
                <a:gd name="connsiteY1670" fmla="*/ 1098209 h 2347676"/>
                <a:gd name="connsiteX1671" fmla="*/ 11572710 w 12117980"/>
                <a:gd name="connsiteY1671" fmla="*/ 1100751 h 2347676"/>
                <a:gd name="connsiteX1672" fmla="*/ 11562542 w 12117980"/>
                <a:gd name="connsiteY1672" fmla="*/ 1103293 h 2347676"/>
                <a:gd name="connsiteX1673" fmla="*/ 11559999 w 12117980"/>
                <a:gd name="connsiteY1673" fmla="*/ 1103293 h 2347676"/>
                <a:gd name="connsiteX1674" fmla="*/ 11559999 w 12117980"/>
                <a:gd name="connsiteY1674" fmla="*/ 1105836 h 2347676"/>
                <a:gd name="connsiteX1675" fmla="*/ 11557458 w 12117980"/>
                <a:gd name="connsiteY1675" fmla="*/ 1105836 h 2347676"/>
                <a:gd name="connsiteX1676" fmla="*/ 11554916 w 12117980"/>
                <a:gd name="connsiteY1676" fmla="*/ 1103293 h 2347676"/>
                <a:gd name="connsiteX1677" fmla="*/ 11554916 w 12117980"/>
                <a:gd name="connsiteY1677" fmla="*/ 1105836 h 2347676"/>
                <a:gd name="connsiteX1678" fmla="*/ 11552373 w 12117980"/>
                <a:gd name="connsiteY1678" fmla="*/ 1105836 h 2347676"/>
                <a:gd name="connsiteX1679" fmla="*/ 11549831 w 12117980"/>
                <a:gd name="connsiteY1679" fmla="*/ 1103293 h 2347676"/>
                <a:gd name="connsiteX1680" fmla="*/ 11549831 w 12117980"/>
                <a:gd name="connsiteY1680" fmla="*/ 1100751 h 2347676"/>
                <a:gd name="connsiteX1681" fmla="*/ 11549831 w 12117980"/>
                <a:gd name="connsiteY1681" fmla="*/ 1098209 h 2347676"/>
                <a:gd name="connsiteX1682" fmla="*/ 11549831 w 12117980"/>
                <a:gd name="connsiteY1682" fmla="*/ 1095667 h 2347676"/>
                <a:gd name="connsiteX1683" fmla="*/ 11549831 w 12117980"/>
                <a:gd name="connsiteY1683" fmla="*/ 1093125 h 2347676"/>
                <a:gd name="connsiteX1684" fmla="*/ 11552373 w 12117980"/>
                <a:gd name="connsiteY1684" fmla="*/ 1090583 h 2347676"/>
                <a:gd name="connsiteX1685" fmla="*/ 11554916 w 12117980"/>
                <a:gd name="connsiteY1685" fmla="*/ 1090583 h 2347676"/>
                <a:gd name="connsiteX1686" fmla="*/ 11557458 w 12117980"/>
                <a:gd name="connsiteY1686" fmla="*/ 1090583 h 2347676"/>
                <a:gd name="connsiteX1687" fmla="*/ 11557458 w 12117980"/>
                <a:gd name="connsiteY1687" fmla="*/ 1093125 h 2347676"/>
                <a:gd name="connsiteX1688" fmla="*/ 11557458 w 12117980"/>
                <a:gd name="connsiteY1688" fmla="*/ 1095667 h 2347676"/>
                <a:gd name="connsiteX1689" fmla="*/ 11559999 w 12117980"/>
                <a:gd name="connsiteY1689" fmla="*/ 1095667 h 2347676"/>
                <a:gd name="connsiteX1690" fmla="*/ 11562542 w 12117980"/>
                <a:gd name="connsiteY1690" fmla="*/ 1095667 h 2347676"/>
                <a:gd name="connsiteX1691" fmla="*/ 11562542 w 12117980"/>
                <a:gd name="connsiteY1691" fmla="*/ 1098209 h 2347676"/>
                <a:gd name="connsiteX1692" fmla="*/ 11562542 w 12117980"/>
                <a:gd name="connsiteY1692" fmla="*/ 1100751 h 2347676"/>
                <a:gd name="connsiteX1693" fmla="*/ 11562542 w 12117980"/>
                <a:gd name="connsiteY1693" fmla="*/ 1103293 h 2347676"/>
                <a:gd name="connsiteX1694" fmla="*/ 427065 w 12117980"/>
                <a:gd name="connsiteY1694" fmla="*/ 1105836 h 2347676"/>
                <a:gd name="connsiteX1695" fmla="*/ 424523 w 12117980"/>
                <a:gd name="connsiteY1695" fmla="*/ 1108378 h 2347676"/>
                <a:gd name="connsiteX1696" fmla="*/ 424523 w 12117980"/>
                <a:gd name="connsiteY1696" fmla="*/ 1105836 h 2347676"/>
                <a:gd name="connsiteX1697" fmla="*/ 421981 w 12117980"/>
                <a:gd name="connsiteY1697" fmla="*/ 1105836 h 2347676"/>
                <a:gd name="connsiteX1698" fmla="*/ 421981 w 12117980"/>
                <a:gd name="connsiteY1698" fmla="*/ 1103293 h 2347676"/>
                <a:gd name="connsiteX1699" fmla="*/ 421981 w 12117980"/>
                <a:gd name="connsiteY1699" fmla="*/ 1100751 h 2347676"/>
                <a:gd name="connsiteX1700" fmla="*/ 421981 w 12117980"/>
                <a:gd name="connsiteY1700" fmla="*/ 1098209 h 2347676"/>
                <a:gd name="connsiteX1701" fmla="*/ 424523 w 12117980"/>
                <a:gd name="connsiteY1701" fmla="*/ 1095667 h 2347676"/>
                <a:gd name="connsiteX1702" fmla="*/ 427065 w 12117980"/>
                <a:gd name="connsiteY1702" fmla="*/ 1095667 h 2347676"/>
                <a:gd name="connsiteX1703" fmla="*/ 429607 w 12117980"/>
                <a:gd name="connsiteY1703" fmla="*/ 1098209 h 2347676"/>
                <a:gd name="connsiteX1704" fmla="*/ 429607 w 12117980"/>
                <a:gd name="connsiteY1704" fmla="*/ 1100751 h 2347676"/>
                <a:gd name="connsiteX1705" fmla="*/ 429607 w 12117980"/>
                <a:gd name="connsiteY1705" fmla="*/ 1103293 h 2347676"/>
                <a:gd name="connsiteX1706" fmla="*/ 429607 w 12117980"/>
                <a:gd name="connsiteY1706" fmla="*/ 1105836 h 2347676"/>
                <a:gd name="connsiteX1707" fmla="*/ 427065 w 12117980"/>
                <a:gd name="connsiteY1707" fmla="*/ 1105836 h 2347676"/>
                <a:gd name="connsiteX1708" fmla="*/ 11565084 w 12117980"/>
                <a:gd name="connsiteY1708" fmla="*/ 1124902 h 2347676"/>
                <a:gd name="connsiteX1709" fmla="*/ 11565084 w 12117980"/>
                <a:gd name="connsiteY1709" fmla="*/ 1127444 h 2347676"/>
                <a:gd name="connsiteX1710" fmla="*/ 11562542 w 12117980"/>
                <a:gd name="connsiteY1710" fmla="*/ 1127444 h 2347676"/>
                <a:gd name="connsiteX1711" fmla="*/ 11559999 w 12117980"/>
                <a:gd name="connsiteY1711" fmla="*/ 1127444 h 2347676"/>
                <a:gd name="connsiteX1712" fmla="*/ 11557458 w 12117980"/>
                <a:gd name="connsiteY1712" fmla="*/ 1127444 h 2347676"/>
                <a:gd name="connsiteX1713" fmla="*/ 11554916 w 12117980"/>
                <a:gd name="connsiteY1713" fmla="*/ 1127444 h 2347676"/>
                <a:gd name="connsiteX1714" fmla="*/ 11552373 w 12117980"/>
                <a:gd name="connsiteY1714" fmla="*/ 1127444 h 2347676"/>
                <a:gd name="connsiteX1715" fmla="*/ 11552373 w 12117980"/>
                <a:gd name="connsiteY1715" fmla="*/ 1124902 h 2347676"/>
                <a:gd name="connsiteX1716" fmla="*/ 11552373 w 12117980"/>
                <a:gd name="connsiteY1716" fmla="*/ 1122360 h 2347676"/>
                <a:gd name="connsiteX1717" fmla="*/ 11552373 w 12117980"/>
                <a:gd name="connsiteY1717" fmla="*/ 1119817 h 2347676"/>
                <a:gd name="connsiteX1718" fmla="*/ 11552373 w 12117980"/>
                <a:gd name="connsiteY1718" fmla="*/ 1117275 h 2347676"/>
                <a:gd name="connsiteX1719" fmla="*/ 11554916 w 12117980"/>
                <a:gd name="connsiteY1719" fmla="*/ 1117275 h 2347676"/>
                <a:gd name="connsiteX1720" fmla="*/ 11552373 w 12117980"/>
                <a:gd name="connsiteY1720" fmla="*/ 1114733 h 2347676"/>
                <a:gd name="connsiteX1721" fmla="*/ 11552373 w 12117980"/>
                <a:gd name="connsiteY1721" fmla="*/ 1112191 h 2347676"/>
                <a:gd name="connsiteX1722" fmla="*/ 11552373 w 12117980"/>
                <a:gd name="connsiteY1722" fmla="*/ 1109649 h 2347676"/>
                <a:gd name="connsiteX1723" fmla="*/ 11554916 w 12117980"/>
                <a:gd name="connsiteY1723" fmla="*/ 1107107 h 2347676"/>
                <a:gd name="connsiteX1724" fmla="*/ 11557458 w 12117980"/>
                <a:gd name="connsiteY1724" fmla="*/ 1107107 h 2347676"/>
                <a:gd name="connsiteX1725" fmla="*/ 11559999 w 12117980"/>
                <a:gd name="connsiteY1725" fmla="*/ 1107107 h 2347676"/>
                <a:gd name="connsiteX1726" fmla="*/ 11559999 w 12117980"/>
                <a:gd name="connsiteY1726" fmla="*/ 1109649 h 2347676"/>
                <a:gd name="connsiteX1727" fmla="*/ 11562542 w 12117980"/>
                <a:gd name="connsiteY1727" fmla="*/ 1112191 h 2347676"/>
                <a:gd name="connsiteX1728" fmla="*/ 11562542 w 12117980"/>
                <a:gd name="connsiteY1728" fmla="*/ 1114733 h 2347676"/>
                <a:gd name="connsiteX1729" fmla="*/ 11565084 w 12117980"/>
                <a:gd name="connsiteY1729" fmla="*/ 1117275 h 2347676"/>
                <a:gd name="connsiteX1730" fmla="*/ 11565084 w 12117980"/>
                <a:gd name="connsiteY1730" fmla="*/ 1119817 h 2347676"/>
                <a:gd name="connsiteX1731" fmla="*/ 11567626 w 12117980"/>
                <a:gd name="connsiteY1731" fmla="*/ 1119817 h 2347676"/>
                <a:gd name="connsiteX1732" fmla="*/ 11567626 w 12117980"/>
                <a:gd name="connsiteY1732" fmla="*/ 1122360 h 2347676"/>
                <a:gd name="connsiteX1733" fmla="*/ 11565084 w 12117980"/>
                <a:gd name="connsiteY1733" fmla="*/ 1124902 h 2347676"/>
                <a:gd name="connsiteX1734" fmla="*/ 11559999 w 12117980"/>
                <a:gd name="connsiteY1734" fmla="*/ 1140155 h 2347676"/>
                <a:gd name="connsiteX1735" fmla="*/ 11557458 w 12117980"/>
                <a:gd name="connsiteY1735" fmla="*/ 1142696 h 2347676"/>
                <a:gd name="connsiteX1736" fmla="*/ 11557458 w 12117980"/>
                <a:gd name="connsiteY1736" fmla="*/ 1140155 h 2347676"/>
                <a:gd name="connsiteX1737" fmla="*/ 11554916 w 12117980"/>
                <a:gd name="connsiteY1737" fmla="*/ 1140155 h 2347676"/>
                <a:gd name="connsiteX1738" fmla="*/ 11554916 w 12117980"/>
                <a:gd name="connsiteY1738" fmla="*/ 1137613 h 2347676"/>
                <a:gd name="connsiteX1739" fmla="*/ 11554916 w 12117980"/>
                <a:gd name="connsiteY1739" fmla="*/ 1135070 h 2347676"/>
                <a:gd name="connsiteX1740" fmla="*/ 11554916 w 12117980"/>
                <a:gd name="connsiteY1740" fmla="*/ 1132528 h 2347676"/>
                <a:gd name="connsiteX1741" fmla="*/ 11557458 w 12117980"/>
                <a:gd name="connsiteY1741" fmla="*/ 1129986 h 2347676"/>
                <a:gd name="connsiteX1742" fmla="*/ 11559999 w 12117980"/>
                <a:gd name="connsiteY1742" fmla="*/ 1129986 h 2347676"/>
                <a:gd name="connsiteX1743" fmla="*/ 11562542 w 12117980"/>
                <a:gd name="connsiteY1743" fmla="*/ 1132528 h 2347676"/>
                <a:gd name="connsiteX1744" fmla="*/ 11562542 w 12117980"/>
                <a:gd name="connsiteY1744" fmla="*/ 1135070 h 2347676"/>
                <a:gd name="connsiteX1745" fmla="*/ 11562542 w 12117980"/>
                <a:gd name="connsiteY1745" fmla="*/ 1137613 h 2347676"/>
                <a:gd name="connsiteX1746" fmla="*/ 11562542 w 12117980"/>
                <a:gd name="connsiteY1746" fmla="*/ 1140155 h 2347676"/>
                <a:gd name="connsiteX1747" fmla="*/ 11559999 w 12117980"/>
                <a:gd name="connsiteY1747" fmla="*/ 1140155 h 2347676"/>
                <a:gd name="connsiteX1748" fmla="*/ 11590504 w 12117980"/>
                <a:gd name="connsiteY1748" fmla="*/ 1173203 h 2347676"/>
                <a:gd name="connsiteX1749" fmla="*/ 11587962 w 12117980"/>
                <a:gd name="connsiteY1749" fmla="*/ 1173203 h 2347676"/>
                <a:gd name="connsiteX1750" fmla="*/ 11585420 w 12117980"/>
                <a:gd name="connsiteY1750" fmla="*/ 1170660 h 2347676"/>
                <a:gd name="connsiteX1751" fmla="*/ 11585420 w 12117980"/>
                <a:gd name="connsiteY1751" fmla="*/ 1168118 h 2347676"/>
                <a:gd name="connsiteX1752" fmla="*/ 11582878 w 12117980"/>
                <a:gd name="connsiteY1752" fmla="*/ 1163034 h 2347676"/>
                <a:gd name="connsiteX1753" fmla="*/ 11582878 w 12117980"/>
                <a:gd name="connsiteY1753" fmla="*/ 1160492 h 2347676"/>
                <a:gd name="connsiteX1754" fmla="*/ 11582878 w 12117980"/>
                <a:gd name="connsiteY1754" fmla="*/ 1157950 h 2347676"/>
                <a:gd name="connsiteX1755" fmla="*/ 11585420 w 12117980"/>
                <a:gd name="connsiteY1755" fmla="*/ 1155407 h 2347676"/>
                <a:gd name="connsiteX1756" fmla="*/ 11587962 w 12117980"/>
                <a:gd name="connsiteY1756" fmla="*/ 1155407 h 2347676"/>
                <a:gd name="connsiteX1757" fmla="*/ 11590504 w 12117980"/>
                <a:gd name="connsiteY1757" fmla="*/ 1157950 h 2347676"/>
                <a:gd name="connsiteX1758" fmla="*/ 11590504 w 12117980"/>
                <a:gd name="connsiteY1758" fmla="*/ 1160492 h 2347676"/>
                <a:gd name="connsiteX1759" fmla="*/ 11590504 w 12117980"/>
                <a:gd name="connsiteY1759" fmla="*/ 1163034 h 2347676"/>
                <a:gd name="connsiteX1760" fmla="*/ 11593047 w 12117980"/>
                <a:gd name="connsiteY1760" fmla="*/ 1163034 h 2347676"/>
                <a:gd name="connsiteX1761" fmla="*/ 11593047 w 12117980"/>
                <a:gd name="connsiteY1761" fmla="*/ 1165576 h 2347676"/>
                <a:gd name="connsiteX1762" fmla="*/ 11593047 w 12117980"/>
                <a:gd name="connsiteY1762" fmla="*/ 1168118 h 2347676"/>
                <a:gd name="connsiteX1763" fmla="*/ 11593047 w 12117980"/>
                <a:gd name="connsiteY1763" fmla="*/ 1170660 h 2347676"/>
                <a:gd name="connsiteX1764" fmla="*/ 11590504 w 12117980"/>
                <a:gd name="connsiteY1764" fmla="*/ 1173203 h 2347676"/>
                <a:gd name="connsiteX1765" fmla="*/ 11573981 w 12117980"/>
                <a:gd name="connsiteY1765" fmla="*/ 1168118 h 2347676"/>
                <a:gd name="connsiteX1766" fmla="*/ 11576523 w 12117980"/>
                <a:gd name="connsiteY1766" fmla="*/ 1168118 h 2347676"/>
                <a:gd name="connsiteX1767" fmla="*/ 11579065 w 12117980"/>
                <a:gd name="connsiteY1767" fmla="*/ 1168118 h 2347676"/>
                <a:gd name="connsiteX1768" fmla="*/ 11581607 w 12117980"/>
                <a:gd name="connsiteY1768" fmla="*/ 1168118 h 2347676"/>
                <a:gd name="connsiteX1769" fmla="*/ 11584149 w 12117980"/>
                <a:gd name="connsiteY1769" fmla="*/ 1170660 h 2347676"/>
                <a:gd name="connsiteX1770" fmla="*/ 11584149 w 12117980"/>
                <a:gd name="connsiteY1770" fmla="*/ 1173203 h 2347676"/>
                <a:gd name="connsiteX1771" fmla="*/ 11584149 w 12117980"/>
                <a:gd name="connsiteY1771" fmla="*/ 1175745 h 2347676"/>
                <a:gd name="connsiteX1772" fmla="*/ 11581607 w 12117980"/>
                <a:gd name="connsiteY1772" fmla="*/ 1178287 h 2347676"/>
                <a:gd name="connsiteX1773" fmla="*/ 11579065 w 12117980"/>
                <a:gd name="connsiteY1773" fmla="*/ 1178287 h 2347676"/>
                <a:gd name="connsiteX1774" fmla="*/ 11576523 w 12117980"/>
                <a:gd name="connsiteY1774" fmla="*/ 1178287 h 2347676"/>
                <a:gd name="connsiteX1775" fmla="*/ 11576523 w 12117980"/>
                <a:gd name="connsiteY1775" fmla="*/ 1175745 h 2347676"/>
                <a:gd name="connsiteX1776" fmla="*/ 11573981 w 12117980"/>
                <a:gd name="connsiteY1776" fmla="*/ 1175745 h 2347676"/>
                <a:gd name="connsiteX1777" fmla="*/ 11568897 w 12117980"/>
                <a:gd name="connsiteY1777" fmla="*/ 1175745 h 2347676"/>
                <a:gd name="connsiteX1778" fmla="*/ 11568897 w 12117980"/>
                <a:gd name="connsiteY1778" fmla="*/ 1170660 h 2347676"/>
                <a:gd name="connsiteX1779" fmla="*/ 11566354 w 12117980"/>
                <a:gd name="connsiteY1779" fmla="*/ 1168118 h 2347676"/>
                <a:gd name="connsiteX1780" fmla="*/ 11566354 w 12117980"/>
                <a:gd name="connsiteY1780" fmla="*/ 1165576 h 2347676"/>
                <a:gd name="connsiteX1781" fmla="*/ 11568897 w 12117980"/>
                <a:gd name="connsiteY1781" fmla="*/ 1165576 h 2347676"/>
                <a:gd name="connsiteX1782" fmla="*/ 11571439 w 12117980"/>
                <a:gd name="connsiteY1782" fmla="*/ 1163034 h 2347676"/>
                <a:gd name="connsiteX1783" fmla="*/ 11573981 w 12117980"/>
                <a:gd name="connsiteY1783" fmla="*/ 1165576 h 2347676"/>
                <a:gd name="connsiteX1784" fmla="*/ 11573981 w 12117980"/>
                <a:gd name="connsiteY1784" fmla="*/ 1168118 h 2347676"/>
                <a:gd name="connsiteX1785" fmla="*/ 336822 w 12117980"/>
                <a:gd name="connsiteY1785" fmla="*/ 1201166 h 2347676"/>
                <a:gd name="connsiteX1786" fmla="*/ 336822 w 12117980"/>
                <a:gd name="connsiteY1786" fmla="*/ 1203709 h 2347676"/>
                <a:gd name="connsiteX1787" fmla="*/ 334280 w 12117980"/>
                <a:gd name="connsiteY1787" fmla="*/ 1201166 h 2347676"/>
                <a:gd name="connsiteX1788" fmla="*/ 331738 w 12117980"/>
                <a:gd name="connsiteY1788" fmla="*/ 1201166 h 2347676"/>
                <a:gd name="connsiteX1789" fmla="*/ 331738 w 12117980"/>
                <a:gd name="connsiteY1789" fmla="*/ 1198624 h 2347676"/>
                <a:gd name="connsiteX1790" fmla="*/ 331738 w 12117980"/>
                <a:gd name="connsiteY1790" fmla="*/ 1196082 h 2347676"/>
                <a:gd name="connsiteX1791" fmla="*/ 331738 w 12117980"/>
                <a:gd name="connsiteY1791" fmla="*/ 1193540 h 2347676"/>
                <a:gd name="connsiteX1792" fmla="*/ 334280 w 12117980"/>
                <a:gd name="connsiteY1792" fmla="*/ 1193540 h 2347676"/>
                <a:gd name="connsiteX1793" fmla="*/ 334280 w 12117980"/>
                <a:gd name="connsiteY1793" fmla="*/ 1192269 h 2347676"/>
                <a:gd name="connsiteX1794" fmla="*/ 336822 w 12117980"/>
                <a:gd name="connsiteY1794" fmla="*/ 1192269 h 2347676"/>
                <a:gd name="connsiteX1795" fmla="*/ 339364 w 12117980"/>
                <a:gd name="connsiteY1795" fmla="*/ 1194811 h 2347676"/>
                <a:gd name="connsiteX1796" fmla="*/ 341907 w 12117980"/>
                <a:gd name="connsiteY1796" fmla="*/ 1197353 h 2347676"/>
                <a:gd name="connsiteX1797" fmla="*/ 341907 w 12117980"/>
                <a:gd name="connsiteY1797" fmla="*/ 1199895 h 2347676"/>
                <a:gd name="connsiteX1798" fmla="*/ 339364 w 12117980"/>
                <a:gd name="connsiteY1798" fmla="*/ 1202437 h 2347676"/>
                <a:gd name="connsiteX1799" fmla="*/ 336822 w 12117980"/>
                <a:gd name="connsiteY1799" fmla="*/ 1202437 h 2347676"/>
                <a:gd name="connsiteX1800" fmla="*/ 11355364 w 12117980"/>
                <a:gd name="connsiteY1800" fmla="*/ 1207522 h 2347676"/>
                <a:gd name="connsiteX1801" fmla="*/ 11352822 w 12117980"/>
                <a:gd name="connsiteY1801" fmla="*/ 1207522 h 2347676"/>
                <a:gd name="connsiteX1802" fmla="*/ 11350280 w 12117980"/>
                <a:gd name="connsiteY1802" fmla="*/ 1207522 h 2347676"/>
                <a:gd name="connsiteX1803" fmla="*/ 11350280 w 12117980"/>
                <a:gd name="connsiteY1803" fmla="*/ 1204980 h 2347676"/>
                <a:gd name="connsiteX1804" fmla="*/ 11350280 w 12117980"/>
                <a:gd name="connsiteY1804" fmla="*/ 1202437 h 2347676"/>
                <a:gd name="connsiteX1805" fmla="*/ 11350280 w 12117980"/>
                <a:gd name="connsiteY1805" fmla="*/ 1199895 h 2347676"/>
                <a:gd name="connsiteX1806" fmla="*/ 11350280 w 12117980"/>
                <a:gd name="connsiteY1806" fmla="*/ 1197353 h 2347676"/>
                <a:gd name="connsiteX1807" fmla="*/ 11352822 w 12117980"/>
                <a:gd name="connsiteY1807" fmla="*/ 1197353 h 2347676"/>
                <a:gd name="connsiteX1808" fmla="*/ 11355364 w 12117980"/>
                <a:gd name="connsiteY1808" fmla="*/ 1197353 h 2347676"/>
                <a:gd name="connsiteX1809" fmla="*/ 11357906 w 12117980"/>
                <a:gd name="connsiteY1809" fmla="*/ 1197353 h 2347676"/>
                <a:gd name="connsiteX1810" fmla="*/ 11357906 w 12117980"/>
                <a:gd name="connsiteY1810" fmla="*/ 1199895 h 2347676"/>
                <a:gd name="connsiteX1811" fmla="*/ 11357906 w 12117980"/>
                <a:gd name="connsiteY1811" fmla="*/ 1202437 h 2347676"/>
                <a:gd name="connsiteX1812" fmla="*/ 11357906 w 12117980"/>
                <a:gd name="connsiteY1812" fmla="*/ 1204980 h 2347676"/>
                <a:gd name="connsiteX1813" fmla="*/ 11357906 w 12117980"/>
                <a:gd name="connsiteY1813" fmla="*/ 1207522 h 2347676"/>
                <a:gd name="connsiteX1814" fmla="*/ 11355364 w 12117980"/>
                <a:gd name="connsiteY1814" fmla="*/ 1207522 h 2347676"/>
                <a:gd name="connsiteX1815" fmla="*/ 11609570 w 12117980"/>
                <a:gd name="connsiteY1815" fmla="*/ 1217690 h 2347676"/>
                <a:gd name="connsiteX1816" fmla="*/ 11607028 w 12117980"/>
                <a:gd name="connsiteY1816" fmla="*/ 1217690 h 2347676"/>
                <a:gd name="connsiteX1817" fmla="*/ 11604485 w 12117980"/>
                <a:gd name="connsiteY1817" fmla="*/ 1215148 h 2347676"/>
                <a:gd name="connsiteX1818" fmla="*/ 11604485 w 12117980"/>
                <a:gd name="connsiteY1818" fmla="*/ 1212606 h 2347676"/>
                <a:gd name="connsiteX1819" fmla="*/ 11604485 w 12117980"/>
                <a:gd name="connsiteY1819" fmla="*/ 1210064 h 2347676"/>
                <a:gd name="connsiteX1820" fmla="*/ 11603215 w 12117980"/>
                <a:gd name="connsiteY1820" fmla="*/ 1210064 h 2347676"/>
                <a:gd name="connsiteX1821" fmla="*/ 11603215 w 12117980"/>
                <a:gd name="connsiteY1821" fmla="*/ 1207522 h 2347676"/>
                <a:gd name="connsiteX1822" fmla="*/ 11603215 w 12117980"/>
                <a:gd name="connsiteY1822" fmla="*/ 1204980 h 2347676"/>
                <a:gd name="connsiteX1823" fmla="*/ 11603215 w 12117980"/>
                <a:gd name="connsiteY1823" fmla="*/ 1202437 h 2347676"/>
                <a:gd name="connsiteX1824" fmla="*/ 11605757 w 12117980"/>
                <a:gd name="connsiteY1824" fmla="*/ 1202437 h 2347676"/>
                <a:gd name="connsiteX1825" fmla="*/ 11608299 w 12117980"/>
                <a:gd name="connsiteY1825" fmla="*/ 1202437 h 2347676"/>
                <a:gd name="connsiteX1826" fmla="*/ 11610840 w 12117980"/>
                <a:gd name="connsiteY1826" fmla="*/ 1202437 h 2347676"/>
                <a:gd name="connsiteX1827" fmla="*/ 11610840 w 12117980"/>
                <a:gd name="connsiteY1827" fmla="*/ 1204980 h 2347676"/>
                <a:gd name="connsiteX1828" fmla="*/ 11610840 w 12117980"/>
                <a:gd name="connsiteY1828" fmla="*/ 1207522 h 2347676"/>
                <a:gd name="connsiteX1829" fmla="*/ 11613383 w 12117980"/>
                <a:gd name="connsiteY1829" fmla="*/ 1210064 h 2347676"/>
                <a:gd name="connsiteX1830" fmla="*/ 11613383 w 12117980"/>
                <a:gd name="connsiteY1830" fmla="*/ 1212606 h 2347676"/>
                <a:gd name="connsiteX1831" fmla="*/ 11613383 w 12117980"/>
                <a:gd name="connsiteY1831" fmla="*/ 1215148 h 2347676"/>
                <a:gd name="connsiteX1832" fmla="*/ 11610840 w 12117980"/>
                <a:gd name="connsiteY1832" fmla="*/ 1215148 h 2347676"/>
                <a:gd name="connsiteX1833" fmla="*/ 11610840 w 12117980"/>
                <a:gd name="connsiteY1833" fmla="*/ 1217690 h 2347676"/>
                <a:gd name="connsiteX1834" fmla="*/ 11624822 w 12117980"/>
                <a:gd name="connsiteY1834" fmla="*/ 1238027 h 2347676"/>
                <a:gd name="connsiteX1835" fmla="*/ 11624822 w 12117980"/>
                <a:gd name="connsiteY1835" fmla="*/ 1243112 h 2347676"/>
                <a:gd name="connsiteX1836" fmla="*/ 11627364 w 12117980"/>
                <a:gd name="connsiteY1836" fmla="*/ 1240569 h 2347676"/>
                <a:gd name="connsiteX1837" fmla="*/ 11629906 w 12117980"/>
                <a:gd name="connsiteY1837" fmla="*/ 1240569 h 2347676"/>
                <a:gd name="connsiteX1838" fmla="*/ 11632448 w 12117980"/>
                <a:gd name="connsiteY1838" fmla="*/ 1243112 h 2347676"/>
                <a:gd name="connsiteX1839" fmla="*/ 11632448 w 12117980"/>
                <a:gd name="connsiteY1839" fmla="*/ 1245654 h 2347676"/>
                <a:gd name="connsiteX1840" fmla="*/ 11632448 w 12117980"/>
                <a:gd name="connsiteY1840" fmla="*/ 1248196 h 2347676"/>
                <a:gd name="connsiteX1841" fmla="*/ 11629906 w 12117980"/>
                <a:gd name="connsiteY1841" fmla="*/ 1250738 h 2347676"/>
                <a:gd name="connsiteX1842" fmla="*/ 11627364 w 12117980"/>
                <a:gd name="connsiteY1842" fmla="*/ 1250738 h 2347676"/>
                <a:gd name="connsiteX1843" fmla="*/ 11624822 w 12117980"/>
                <a:gd name="connsiteY1843" fmla="*/ 1250738 h 2347676"/>
                <a:gd name="connsiteX1844" fmla="*/ 11624822 w 12117980"/>
                <a:gd name="connsiteY1844" fmla="*/ 1248196 h 2347676"/>
                <a:gd name="connsiteX1845" fmla="*/ 11622280 w 12117980"/>
                <a:gd name="connsiteY1845" fmla="*/ 1248196 h 2347676"/>
                <a:gd name="connsiteX1846" fmla="*/ 11619738 w 12117980"/>
                <a:gd name="connsiteY1846" fmla="*/ 1248196 h 2347676"/>
                <a:gd name="connsiteX1847" fmla="*/ 11619738 w 12117980"/>
                <a:gd name="connsiteY1847" fmla="*/ 1245654 h 2347676"/>
                <a:gd name="connsiteX1848" fmla="*/ 11617196 w 12117980"/>
                <a:gd name="connsiteY1848" fmla="*/ 1245654 h 2347676"/>
                <a:gd name="connsiteX1849" fmla="*/ 11617196 w 12117980"/>
                <a:gd name="connsiteY1849" fmla="*/ 1243112 h 2347676"/>
                <a:gd name="connsiteX1850" fmla="*/ 11617196 w 12117980"/>
                <a:gd name="connsiteY1850" fmla="*/ 1240569 h 2347676"/>
                <a:gd name="connsiteX1851" fmla="*/ 11617196 w 12117980"/>
                <a:gd name="connsiteY1851" fmla="*/ 1238027 h 2347676"/>
                <a:gd name="connsiteX1852" fmla="*/ 11614654 w 12117980"/>
                <a:gd name="connsiteY1852" fmla="*/ 1235486 h 2347676"/>
                <a:gd name="connsiteX1853" fmla="*/ 11612112 w 12117980"/>
                <a:gd name="connsiteY1853" fmla="*/ 1232943 h 2347676"/>
                <a:gd name="connsiteX1854" fmla="*/ 11612112 w 12117980"/>
                <a:gd name="connsiteY1854" fmla="*/ 1230401 h 2347676"/>
                <a:gd name="connsiteX1855" fmla="*/ 11614654 w 12117980"/>
                <a:gd name="connsiteY1855" fmla="*/ 1230401 h 2347676"/>
                <a:gd name="connsiteX1856" fmla="*/ 11614654 w 12117980"/>
                <a:gd name="connsiteY1856" fmla="*/ 1227859 h 2347676"/>
                <a:gd name="connsiteX1857" fmla="*/ 11617196 w 12117980"/>
                <a:gd name="connsiteY1857" fmla="*/ 1227859 h 2347676"/>
                <a:gd name="connsiteX1858" fmla="*/ 11617196 w 12117980"/>
                <a:gd name="connsiteY1858" fmla="*/ 1225316 h 2347676"/>
                <a:gd name="connsiteX1859" fmla="*/ 11619738 w 12117980"/>
                <a:gd name="connsiteY1859" fmla="*/ 1227859 h 2347676"/>
                <a:gd name="connsiteX1860" fmla="*/ 11622280 w 12117980"/>
                <a:gd name="connsiteY1860" fmla="*/ 1230401 h 2347676"/>
                <a:gd name="connsiteX1861" fmla="*/ 11622280 w 12117980"/>
                <a:gd name="connsiteY1861" fmla="*/ 1232943 h 2347676"/>
                <a:gd name="connsiteX1862" fmla="*/ 11622280 w 12117980"/>
                <a:gd name="connsiteY1862" fmla="*/ 1235486 h 2347676"/>
                <a:gd name="connsiteX1863" fmla="*/ 11624822 w 12117980"/>
                <a:gd name="connsiteY1863" fmla="*/ 1238027 h 2347676"/>
                <a:gd name="connsiteX1864" fmla="*/ 11660411 w 12117980"/>
                <a:gd name="connsiteY1864" fmla="*/ 1243112 h 2347676"/>
                <a:gd name="connsiteX1865" fmla="*/ 11657869 w 12117980"/>
                <a:gd name="connsiteY1865" fmla="*/ 1243112 h 2347676"/>
                <a:gd name="connsiteX1866" fmla="*/ 11655326 w 12117980"/>
                <a:gd name="connsiteY1866" fmla="*/ 1240569 h 2347676"/>
                <a:gd name="connsiteX1867" fmla="*/ 11655326 w 12117980"/>
                <a:gd name="connsiteY1867" fmla="*/ 1238027 h 2347676"/>
                <a:gd name="connsiteX1868" fmla="*/ 11655326 w 12117980"/>
                <a:gd name="connsiteY1868" fmla="*/ 1235486 h 2347676"/>
                <a:gd name="connsiteX1869" fmla="*/ 11655326 w 12117980"/>
                <a:gd name="connsiteY1869" fmla="*/ 1232943 h 2347676"/>
                <a:gd name="connsiteX1870" fmla="*/ 11657869 w 12117980"/>
                <a:gd name="connsiteY1870" fmla="*/ 1232943 h 2347676"/>
                <a:gd name="connsiteX1871" fmla="*/ 11660411 w 12117980"/>
                <a:gd name="connsiteY1871" fmla="*/ 1230401 h 2347676"/>
                <a:gd name="connsiteX1872" fmla="*/ 11660411 w 12117980"/>
                <a:gd name="connsiteY1872" fmla="*/ 1232943 h 2347676"/>
                <a:gd name="connsiteX1873" fmla="*/ 11662953 w 12117980"/>
                <a:gd name="connsiteY1873" fmla="*/ 1232943 h 2347676"/>
                <a:gd name="connsiteX1874" fmla="*/ 11662953 w 12117980"/>
                <a:gd name="connsiteY1874" fmla="*/ 1235486 h 2347676"/>
                <a:gd name="connsiteX1875" fmla="*/ 11662953 w 12117980"/>
                <a:gd name="connsiteY1875" fmla="*/ 1238027 h 2347676"/>
                <a:gd name="connsiteX1876" fmla="*/ 11662953 w 12117980"/>
                <a:gd name="connsiteY1876" fmla="*/ 1240569 h 2347676"/>
                <a:gd name="connsiteX1877" fmla="*/ 11660411 w 12117980"/>
                <a:gd name="connsiteY1877" fmla="*/ 1243112 h 2347676"/>
                <a:gd name="connsiteX1878" fmla="*/ 11674392 w 12117980"/>
                <a:gd name="connsiteY1878" fmla="*/ 1244383 h 2347676"/>
                <a:gd name="connsiteX1879" fmla="*/ 11671850 w 12117980"/>
                <a:gd name="connsiteY1879" fmla="*/ 1244383 h 2347676"/>
                <a:gd name="connsiteX1880" fmla="*/ 11669308 w 12117980"/>
                <a:gd name="connsiteY1880" fmla="*/ 1241841 h 2347676"/>
                <a:gd name="connsiteX1881" fmla="*/ 11669308 w 12117980"/>
                <a:gd name="connsiteY1881" fmla="*/ 1239299 h 2347676"/>
                <a:gd name="connsiteX1882" fmla="*/ 11669308 w 12117980"/>
                <a:gd name="connsiteY1882" fmla="*/ 1236756 h 2347676"/>
                <a:gd name="connsiteX1883" fmla="*/ 11671850 w 12117980"/>
                <a:gd name="connsiteY1883" fmla="*/ 1234214 h 2347676"/>
                <a:gd name="connsiteX1884" fmla="*/ 11674392 w 12117980"/>
                <a:gd name="connsiteY1884" fmla="*/ 1234214 h 2347676"/>
                <a:gd name="connsiteX1885" fmla="*/ 11676934 w 12117980"/>
                <a:gd name="connsiteY1885" fmla="*/ 1234214 h 2347676"/>
                <a:gd name="connsiteX1886" fmla="*/ 11676934 w 12117980"/>
                <a:gd name="connsiteY1886" fmla="*/ 1236756 h 2347676"/>
                <a:gd name="connsiteX1887" fmla="*/ 11679476 w 12117980"/>
                <a:gd name="connsiteY1887" fmla="*/ 1239299 h 2347676"/>
                <a:gd name="connsiteX1888" fmla="*/ 11676934 w 12117980"/>
                <a:gd name="connsiteY1888" fmla="*/ 1241841 h 2347676"/>
                <a:gd name="connsiteX1889" fmla="*/ 11676934 w 12117980"/>
                <a:gd name="connsiteY1889" fmla="*/ 1244383 h 2347676"/>
                <a:gd name="connsiteX1890" fmla="*/ 11674392 w 12117980"/>
                <a:gd name="connsiteY1890" fmla="*/ 1244383 h 2347676"/>
                <a:gd name="connsiteX1891" fmla="*/ 11646430 w 12117980"/>
                <a:gd name="connsiteY1891" fmla="*/ 1265991 h 2347676"/>
                <a:gd name="connsiteX1892" fmla="*/ 11643888 w 12117980"/>
                <a:gd name="connsiteY1892" fmla="*/ 1265991 h 2347676"/>
                <a:gd name="connsiteX1893" fmla="*/ 11643888 w 12117980"/>
                <a:gd name="connsiteY1893" fmla="*/ 1263449 h 2347676"/>
                <a:gd name="connsiteX1894" fmla="*/ 11641345 w 12117980"/>
                <a:gd name="connsiteY1894" fmla="*/ 1260907 h 2347676"/>
                <a:gd name="connsiteX1895" fmla="*/ 11638803 w 12117980"/>
                <a:gd name="connsiteY1895" fmla="*/ 1260907 h 2347676"/>
                <a:gd name="connsiteX1896" fmla="*/ 11638803 w 12117980"/>
                <a:gd name="connsiteY1896" fmla="*/ 1258365 h 2347676"/>
                <a:gd name="connsiteX1897" fmla="*/ 11638803 w 12117980"/>
                <a:gd name="connsiteY1897" fmla="*/ 1255823 h 2347676"/>
                <a:gd name="connsiteX1898" fmla="*/ 11638803 w 12117980"/>
                <a:gd name="connsiteY1898" fmla="*/ 1253280 h 2347676"/>
                <a:gd name="connsiteX1899" fmla="*/ 11641345 w 12117980"/>
                <a:gd name="connsiteY1899" fmla="*/ 1253280 h 2347676"/>
                <a:gd name="connsiteX1900" fmla="*/ 11641345 w 12117980"/>
                <a:gd name="connsiteY1900" fmla="*/ 1250738 h 2347676"/>
                <a:gd name="connsiteX1901" fmla="*/ 11643888 w 12117980"/>
                <a:gd name="connsiteY1901" fmla="*/ 1250738 h 2347676"/>
                <a:gd name="connsiteX1902" fmla="*/ 11646430 w 12117980"/>
                <a:gd name="connsiteY1902" fmla="*/ 1250738 h 2347676"/>
                <a:gd name="connsiteX1903" fmla="*/ 11646430 w 12117980"/>
                <a:gd name="connsiteY1903" fmla="*/ 1253280 h 2347676"/>
                <a:gd name="connsiteX1904" fmla="*/ 11648971 w 12117980"/>
                <a:gd name="connsiteY1904" fmla="*/ 1258365 h 2347676"/>
                <a:gd name="connsiteX1905" fmla="*/ 11648971 w 12117980"/>
                <a:gd name="connsiteY1905" fmla="*/ 1260907 h 2347676"/>
                <a:gd name="connsiteX1906" fmla="*/ 11648971 w 12117980"/>
                <a:gd name="connsiteY1906" fmla="*/ 1263449 h 2347676"/>
                <a:gd name="connsiteX1907" fmla="*/ 11648971 w 12117980"/>
                <a:gd name="connsiteY1907" fmla="*/ 1265991 h 2347676"/>
                <a:gd name="connsiteX1908" fmla="*/ 11646430 w 12117980"/>
                <a:gd name="connsiteY1908" fmla="*/ 1265991 h 2347676"/>
                <a:gd name="connsiteX1909" fmla="*/ 11660411 w 12117980"/>
                <a:gd name="connsiteY1909" fmla="*/ 1293955 h 2347676"/>
                <a:gd name="connsiteX1910" fmla="*/ 11657869 w 12117980"/>
                <a:gd name="connsiteY1910" fmla="*/ 1293955 h 2347676"/>
                <a:gd name="connsiteX1911" fmla="*/ 11655326 w 12117980"/>
                <a:gd name="connsiteY1911" fmla="*/ 1293955 h 2347676"/>
                <a:gd name="connsiteX1912" fmla="*/ 11655326 w 12117980"/>
                <a:gd name="connsiteY1912" fmla="*/ 1291412 h 2347676"/>
                <a:gd name="connsiteX1913" fmla="*/ 11655326 w 12117980"/>
                <a:gd name="connsiteY1913" fmla="*/ 1288870 h 2347676"/>
                <a:gd name="connsiteX1914" fmla="*/ 11655326 w 12117980"/>
                <a:gd name="connsiteY1914" fmla="*/ 1286329 h 2347676"/>
                <a:gd name="connsiteX1915" fmla="*/ 11655326 w 12117980"/>
                <a:gd name="connsiteY1915" fmla="*/ 1283786 h 2347676"/>
                <a:gd name="connsiteX1916" fmla="*/ 11657869 w 12117980"/>
                <a:gd name="connsiteY1916" fmla="*/ 1283786 h 2347676"/>
                <a:gd name="connsiteX1917" fmla="*/ 11660411 w 12117980"/>
                <a:gd name="connsiteY1917" fmla="*/ 1283786 h 2347676"/>
                <a:gd name="connsiteX1918" fmla="*/ 11662953 w 12117980"/>
                <a:gd name="connsiteY1918" fmla="*/ 1286329 h 2347676"/>
                <a:gd name="connsiteX1919" fmla="*/ 11662953 w 12117980"/>
                <a:gd name="connsiteY1919" fmla="*/ 1288870 h 2347676"/>
                <a:gd name="connsiteX1920" fmla="*/ 11662953 w 12117980"/>
                <a:gd name="connsiteY1920" fmla="*/ 1291412 h 2347676"/>
                <a:gd name="connsiteX1921" fmla="*/ 11660411 w 12117980"/>
                <a:gd name="connsiteY1921" fmla="*/ 1293955 h 2347676"/>
                <a:gd name="connsiteX1922" fmla="*/ 11688374 w 12117980"/>
                <a:gd name="connsiteY1922" fmla="*/ 1300310 h 2347676"/>
                <a:gd name="connsiteX1923" fmla="*/ 11685831 w 12117980"/>
                <a:gd name="connsiteY1923" fmla="*/ 1300310 h 2347676"/>
                <a:gd name="connsiteX1924" fmla="*/ 11683289 w 12117980"/>
                <a:gd name="connsiteY1924" fmla="*/ 1297768 h 2347676"/>
                <a:gd name="connsiteX1925" fmla="*/ 11683289 w 12117980"/>
                <a:gd name="connsiteY1925" fmla="*/ 1295226 h 2347676"/>
                <a:gd name="connsiteX1926" fmla="*/ 11683289 w 12117980"/>
                <a:gd name="connsiteY1926" fmla="*/ 1293955 h 2347676"/>
                <a:gd name="connsiteX1927" fmla="*/ 11683289 w 12117980"/>
                <a:gd name="connsiteY1927" fmla="*/ 1291412 h 2347676"/>
                <a:gd name="connsiteX1928" fmla="*/ 11685831 w 12117980"/>
                <a:gd name="connsiteY1928" fmla="*/ 1288870 h 2347676"/>
                <a:gd name="connsiteX1929" fmla="*/ 11688374 w 12117980"/>
                <a:gd name="connsiteY1929" fmla="*/ 1288870 h 2347676"/>
                <a:gd name="connsiteX1930" fmla="*/ 11688374 w 12117980"/>
                <a:gd name="connsiteY1930" fmla="*/ 1291412 h 2347676"/>
                <a:gd name="connsiteX1931" fmla="*/ 11690916 w 12117980"/>
                <a:gd name="connsiteY1931" fmla="*/ 1291412 h 2347676"/>
                <a:gd name="connsiteX1932" fmla="*/ 11690916 w 12117980"/>
                <a:gd name="connsiteY1932" fmla="*/ 1293955 h 2347676"/>
                <a:gd name="connsiteX1933" fmla="*/ 11690916 w 12117980"/>
                <a:gd name="connsiteY1933" fmla="*/ 1296497 h 2347676"/>
                <a:gd name="connsiteX1934" fmla="*/ 11690916 w 12117980"/>
                <a:gd name="connsiteY1934" fmla="*/ 1299039 h 2347676"/>
                <a:gd name="connsiteX1935" fmla="*/ 11688374 w 12117980"/>
                <a:gd name="connsiteY1935" fmla="*/ 1299039 h 2347676"/>
                <a:gd name="connsiteX1936" fmla="*/ 11688374 w 12117980"/>
                <a:gd name="connsiteY1936" fmla="*/ 1300310 h 2347676"/>
                <a:gd name="connsiteX1937" fmla="*/ 508411 w 12117980"/>
                <a:gd name="connsiteY1937" fmla="*/ 1361322 h 2347676"/>
                <a:gd name="connsiteX1938" fmla="*/ 505869 w 12117980"/>
                <a:gd name="connsiteY1938" fmla="*/ 1361322 h 2347676"/>
                <a:gd name="connsiteX1939" fmla="*/ 503327 w 12117980"/>
                <a:gd name="connsiteY1939" fmla="*/ 1361322 h 2347676"/>
                <a:gd name="connsiteX1940" fmla="*/ 503327 w 12117980"/>
                <a:gd name="connsiteY1940" fmla="*/ 1358779 h 2347676"/>
                <a:gd name="connsiteX1941" fmla="*/ 503327 w 12117980"/>
                <a:gd name="connsiteY1941" fmla="*/ 1356238 h 2347676"/>
                <a:gd name="connsiteX1942" fmla="*/ 503327 w 12117980"/>
                <a:gd name="connsiteY1942" fmla="*/ 1353695 h 2347676"/>
                <a:gd name="connsiteX1943" fmla="*/ 503327 w 12117980"/>
                <a:gd name="connsiteY1943" fmla="*/ 1351153 h 2347676"/>
                <a:gd name="connsiteX1944" fmla="*/ 505869 w 12117980"/>
                <a:gd name="connsiteY1944" fmla="*/ 1351153 h 2347676"/>
                <a:gd name="connsiteX1945" fmla="*/ 508411 w 12117980"/>
                <a:gd name="connsiteY1945" fmla="*/ 1351153 h 2347676"/>
                <a:gd name="connsiteX1946" fmla="*/ 510953 w 12117980"/>
                <a:gd name="connsiteY1946" fmla="*/ 1353695 h 2347676"/>
                <a:gd name="connsiteX1947" fmla="*/ 510953 w 12117980"/>
                <a:gd name="connsiteY1947" fmla="*/ 1356238 h 2347676"/>
                <a:gd name="connsiteX1948" fmla="*/ 510953 w 12117980"/>
                <a:gd name="connsiteY1948" fmla="*/ 1358779 h 2347676"/>
                <a:gd name="connsiteX1949" fmla="*/ 508411 w 12117980"/>
                <a:gd name="connsiteY1949" fmla="*/ 1361322 h 2347676"/>
                <a:gd name="connsiteX1950" fmla="*/ 476635 w 12117980"/>
                <a:gd name="connsiteY1950" fmla="*/ 1427418 h 2347676"/>
                <a:gd name="connsiteX1951" fmla="*/ 474093 w 12117980"/>
                <a:gd name="connsiteY1951" fmla="*/ 1427418 h 2347676"/>
                <a:gd name="connsiteX1952" fmla="*/ 471551 w 12117980"/>
                <a:gd name="connsiteY1952" fmla="*/ 1427418 h 2347676"/>
                <a:gd name="connsiteX1953" fmla="*/ 471551 w 12117980"/>
                <a:gd name="connsiteY1953" fmla="*/ 1424875 h 2347676"/>
                <a:gd name="connsiteX1954" fmla="*/ 471551 w 12117980"/>
                <a:gd name="connsiteY1954" fmla="*/ 1422333 h 2347676"/>
                <a:gd name="connsiteX1955" fmla="*/ 471551 w 12117980"/>
                <a:gd name="connsiteY1955" fmla="*/ 1421062 h 2347676"/>
                <a:gd name="connsiteX1956" fmla="*/ 474093 w 12117980"/>
                <a:gd name="connsiteY1956" fmla="*/ 1418520 h 2347676"/>
                <a:gd name="connsiteX1957" fmla="*/ 476635 w 12117980"/>
                <a:gd name="connsiteY1957" fmla="*/ 1418520 h 2347676"/>
                <a:gd name="connsiteX1958" fmla="*/ 479178 w 12117980"/>
                <a:gd name="connsiteY1958" fmla="*/ 1421062 h 2347676"/>
                <a:gd name="connsiteX1959" fmla="*/ 479178 w 12117980"/>
                <a:gd name="connsiteY1959" fmla="*/ 1423605 h 2347676"/>
                <a:gd name="connsiteX1960" fmla="*/ 479178 w 12117980"/>
                <a:gd name="connsiteY1960" fmla="*/ 1426147 h 2347676"/>
                <a:gd name="connsiteX1961" fmla="*/ 479178 w 12117980"/>
                <a:gd name="connsiteY1961" fmla="*/ 1428688 h 2347676"/>
                <a:gd name="connsiteX1962" fmla="*/ 476635 w 12117980"/>
                <a:gd name="connsiteY1962" fmla="*/ 1428688 h 2347676"/>
                <a:gd name="connsiteX1963" fmla="*/ 11665495 w 12117980"/>
                <a:gd name="connsiteY1963" fmla="*/ 1421062 h 2347676"/>
                <a:gd name="connsiteX1964" fmla="*/ 11668037 w 12117980"/>
                <a:gd name="connsiteY1964" fmla="*/ 1426147 h 2347676"/>
                <a:gd name="connsiteX1965" fmla="*/ 11668037 w 12117980"/>
                <a:gd name="connsiteY1965" fmla="*/ 1428688 h 2347676"/>
                <a:gd name="connsiteX1966" fmla="*/ 11668037 w 12117980"/>
                <a:gd name="connsiteY1966" fmla="*/ 1431231 h 2347676"/>
                <a:gd name="connsiteX1967" fmla="*/ 11665495 w 12117980"/>
                <a:gd name="connsiteY1967" fmla="*/ 1431231 h 2347676"/>
                <a:gd name="connsiteX1968" fmla="*/ 11660411 w 12117980"/>
                <a:gd name="connsiteY1968" fmla="*/ 1428688 h 2347676"/>
                <a:gd name="connsiteX1969" fmla="*/ 11657869 w 12117980"/>
                <a:gd name="connsiteY1969" fmla="*/ 1428688 h 2347676"/>
                <a:gd name="connsiteX1970" fmla="*/ 11657869 w 12117980"/>
                <a:gd name="connsiteY1970" fmla="*/ 1426147 h 2347676"/>
                <a:gd name="connsiteX1971" fmla="*/ 11657869 w 12117980"/>
                <a:gd name="connsiteY1971" fmla="*/ 1423605 h 2347676"/>
                <a:gd name="connsiteX1972" fmla="*/ 11660411 w 12117980"/>
                <a:gd name="connsiteY1972" fmla="*/ 1421062 h 2347676"/>
                <a:gd name="connsiteX1973" fmla="*/ 11662953 w 12117980"/>
                <a:gd name="connsiteY1973" fmla="*/ 1423605 h 2347676"/>
                <a:gd name="connsiteX1974" fmla="*/ 11662953 w 12117980"/>
                <a:gd name="connsiteY1974" fmla="*/ 1421062 h 2347676"/>
                <a:gd name="connsiteX1975" fmla="*/ 11665495 w 12117980"/>
                <a:gd name="connsiteY1975" fmla="*/ 1421062 h 2347676"/>
                <a:gd name="connsiteX1976" fmla="*/ 11704897 w 12117980"/>
                <a:gd name="connsiteY1976" fmla="*/ 1449026 h 2347676"/>
                <a:gd name="connsiteX1977" fmla="*/ 11702355 w 12117980"/>
                <a:gd name="connsiteY1977" fmla="*/ 1449026 h 2347676"/>
                <a:gd name="connsiteX1978" fmla="*/ 11699812 w 12117980"/>
                <a:gd name="connsiteY1978" fmla="*/ 1449026 h 2347676"/>
                <a:gd name="connsiteX1979" fmla="*/ 11699812 w 12117980"/>
                <a:gd name="connsiteY1979" fmla="*/ 1446484 h 2347676"/>
                <a:gd name="connsiteX1980" fmla="*/ 11697271 w 12117980"/>
                <a:gd name="connsiteY1980" fmla="*/ 1446484 h 2347676"/>
                <a:gd name="connsiteX1981" fmla="*/ 11697271 w 12117980"/>
                <a:gd name="connsiteY1981" fmla="*/ 1443942 h 2347676"/>
                <a:gd name="connsiteX1982" fmla="*/ 11699812 w 12117980"/>
                <a:gd name="connsiteY1982" fmla="*/ 1441399 h 2347676"/>
                <a:gd name="connsiteX1983" fmla="*/ 11699812 w 12117980"/>
                <a:gd name="connsiteY1983" fmla="*/ 1438858 h 2347676"/>
                <a:gd name="connsiteX1984" fmla="*/ 11702355 w 12117980"/>
                <a:gd name="connsiteY1984" fmla="*/ 1438858 h 2347676"/>
                <a:gd name="connsiteX1985" fmla="*/ 11704897 w 12117980"/>
                <a:gd name="connsiteY1985" fmla="*/ 1438858 h 2347676"/>
                <a:gd name="connsiteX1986" fmla="*/ 11707439 w 12117980"/>
                <a:gd name="connsiteY1986" fmla="*/ 1441399 h 2347676"/>
                <a:gd name="connsiteX1987" fmla="*/ 11707439 w 12117980"/>
                <a:gd name="connsiteY1987" fmla="*/ 1443942 h 2347676"/>
                <a:gd name="connsiteX1988" fmla="*/ 11707439 w 12117980"/>
                <a:gd name="connsiteY1988" fmla="*/ 1446484 h 2347676"/>
                <a:gd name="connsiteX1989" fmla="*/ 11704897 w 12117980"/>
                <a:gd name="connsiteY1989" fmla="*/ 1449026 h 2347676"/>
                <a:gd name="connsiteX1990" fmla="*/ 11671850 w 12117980"/>
                <a:gd name="connsiteY1990" fmla="*/ 1455382 h 2347676"/>
                <a:gd name="connsiteX1991" fmla="*/ 11669308 w 12117980"/>
                <a:gd name="connsiteY1991" fmla="*/ 1457924 h 2347676"/>
                <a:gd name="connsiteX1992" fmla="*/ 11669308 w 12117980"/>
                <a:gd name="connsiteY1992" fmla="*/ 1455382 h 2347676"/>
                <a:gd name="connsiteX1993" fmla="*/ 11666766 w 12117980"/>
                <a:gd name="connsiteY1993" fmla="*/ 1455382 h 2347676"/>
                <a:gd name="connsiteX1994" fmla="*/ 11666766 w 12117980"/>
                <a:gd name="connsiteY1994" fmla="*/ 1452839 h 2347676"/>
                <a:gd name="connsiteX1995" fmla="*/ 11664224 w 12117980"/>
                <a:gd name="connsiteY1995" fmla="*/ 1452839 h 2347676"/>
                <a:gd name="connsiteX1996" fmla="*/ 11664224 w 12117980"/>
                <a:gd name="connsiteY1996" fmla="*/ 1450297 h 2347676"/>
                <a:gd name="connsiteX1997" fmla="*/ 11666766 w 12117980"/>
                <a:gd name="connsiteY1997" fmla="*/ 1447755 h 2347676"/>
                <a:gd name="connsiteX1998" fmla="*/ 11669308 w 12117980"/>
                <a:gd name="connsiteY1998" fmla="*/ 1445213 h 2347676"/>
                <a:gd name="connsiteX1999" fmla="*/ 11671850 w 12117980"/>
                <a:gd name="connsiteY1999" fmla="*/ 1445213 h 2347676"/>
                <a:gd name="connsiteX2000" fmla="*/ 11671850 w 12117980"/>
                <a:gd name="connsiteY2000" fmla="*/ 1447755 h 2347676"/>
                <a:gd name="connsiteX2001" fmla="*/ 11674392 w 12117980"/>
                <a:gd name="connsiteY2001" fmla="*/ 1447755 h 2347676"/>
                <a:gd name="connsiteX2002" fmla="*/ 11674392 w 12117980"/>
                <a:gd name="connsiteY2002" fmla="*/ 1450297 h 2347676"/>
                <a:gd name="connsiteX2003" fmla="*/ 11674392 w 12117980"/>
                <a:gd name="connsiteY2003" fmla="*/ 1452839 h 2347676"/>
                <a:gd name="connsiteX2004" fmla="*/ 11671850 w 12117980"/>
                <a:gd name="connsiteY2004" fmla="*/ 1455382 h 2347676"/>
                <a:gd name="connsiteX2005" fmla="*/ 11701084 w 12117980"/>
                <a:gd name="connsiteY2005" fmla="*/ 1494785 h 2347676"/>
                <a:gd name="connsiteX2006" fmla="*/ 11698542 w 12117980"/>
                <a:gd name="connsiteY2006" fmla="*/ 1494785 h 2347676"/>
                <a:gd name="connsiteX2007" fmla="*/ 11695999 w 12117980"/>
                <a:gd name="connsiteY2007" fmla="*/ 1494785 h 2347676"/>
                <a:gd name="connsiteX2008" fmla="*/ 11695999 w 12117980"/>
                <a:gd name="connsiteY2008" fmla="*/ 1492242 h 2347676"/>
                <a:gd name="connsiteX2009" fmla="*/ 11693457 w 12117980"/>
                <a:gd name="connsiteY2009" fmla="*/ 1492242 h 2347676"/>
                <a:gd name="connsiteX2010" fmla="*/ 11693457 w 12117980"/>
                <a:gd name="connsiteY2010" fmla="*/ 1489701 h 2347676"/>
                <a:gd name="connsiteX2011" fmla="*/ 11695999 w 12117980"/>
                <a:gd name="connsiteY2011" fmla="*/ 1487158 h 2347676"/>
                <a:gd name="connsiteX2012" fmla="*/ 11695999 w 12117980"/>
                <a:gd name="connsiteY2012" fmla="*/ 1484616 h 2347676"/>
                <a:gd name="connsiteX2013" fmla="*/ 11698542 w 12117980"/>
                <a:gd name="connsiteY2013" fmla="*/ 1484616 h 2347676"/>
                <a:gd name="connsiteX2014" fmla="*/ 11701084 w 12117980"/>
                <a:gd name="connsiteY2014" fmla="*/ 1484616 h 2347676"/>
                <a:gd name="connsiteX2015" fmla="*/ 11701084 w 12117980"/>
                <a:gd name="connsiteY2015" fmla="*/ 1487158 h 2347676"/>
                <a:gd name="connsiteX2016" fmla="*/ 11703626 w 12117980"/>
                <a:gd name="connsiteY2016" fmla="*/ 1487158 h 2347676"/>
                <a:gd name="connsiteX2017" fmla="*/ 11703626 w 12117980"/>
                <a:gd name="connsiteY2017" fmla="*/ 1489701 h 2347676"/>
                <a:gd name="connsiteX2018" fmla="*/ 11703626 w 12117980"/>
                <a:gd name="connsiteY2018" fmla="*/ 1492242 h 2347676"/>
                <a:gd name="connsiteX2019" fmla="*/ 11701084 w 12117980"/>
                <a:gd name="connsiteY2019" fmla="*/ 1494785 h 2347676"/>
                <a:gd name="connsiteX2020" fmla="*/ 11753196 w 12117980"/>
                <a:gd name="connsiteY2020" fmla="*/ 1508767 h 2347676"/>
                <a:gd name="connsiteX2021" fmla="*/ 11750654 w 12117980"/>
                <a:gd name="connsiteY2021" fmla="*/ 1508767 h 2347676"/>
                <a:gd name="connsiteX2022" fmla="*/ 11748112 w 12117980"/>
                <a:gd name="connsiteY2022" fmla="*/ 1508767 h 2347676"/>
                <a:gd name="connsiteX2023" fmla="*/ 11748112 w 12117980"/>
                <a:gd name="connsiteY2023" fmla="*/ 1506225 h 2347676"/>
                <a:gd name="connsiteX2024" fmla="*/ 11745570 w 12117980"/>
                <a:gd name="connsiteY2024" fmla="*/ 1506225 h 2347676"/>
                <a:gd name="connsiteX2025" fmla="*/ 11745570 w 12117980"/>
                <a:gd name="connsiteY2025" fmla="*/ 1503682 h 2347676"/>
                <a:gd name="connsiteX2026" fmla="*/ 11745570 w 12117980"/>
                <a:gd name="connsiteY2026" fmla="*/ 1501140 h 2347676"/>
                <a:gd name="connsiteX2027" fmla="*/ 11748112 w 12117980"/>
                <a:gd name="connsiteY2027" fmla="*/ 1498598 h 2347676"/>
                <a:gd name="connsiteX2028" fmla="*/ 11750654 w 12117980"/>
                <a:gd name="connsiteY2028" fmla="*/ 1496056 h 2347676"/>
                <a:gd name="connsiteX2029" fmla="*/ 11753196 w 12117980"/>
                <a:gd name="connsiteY2029" fmla="*/ 1498598 h 2347676"/>
                <a:gd name="connsiteX2030" fmla="*/ 11753196 w 12117980"/>
                <a:gd name="connsiteY2030" fmla="*/ 1501140 h 2347676"/>
                <a:gd name="connsiteX2031" fmla="*/ 11755738 w 12117980"/>
                <a:gd name="connsiteY2031" fmla="*/ 1501140 h 2347676"/>
                <a:gd name="connsiteX2032" fmla="*/ 11755738 w 12117980"/>
                <a:gd name="connsiteY2032" fmla="*/ 1503682 h 2347676"/>
                <a:gd name="connsiteX2033" fmla="*/ 11753196 w 12117980"/>
                <a:gd name="connsiteY2033" fmla="*/ 1506225 h 2347676"/>
                <a:gd name="connsiteX2034" fmla="*/ 11753196 w 12117980"/>
                <a:gd name="connsiteY2034" fmla="*/ 1508767 h 2347676"/>
                <a:gd name="connsiteX2035" fmla="*/ 993944 w 12117980"/>
                <a:gd name="connsiteY2035" fmla="*/ 1525291 h 2347676"/>
                <a:gd name="connsiteX2036" fmla="*/ 993944 w 12117980"/>
                <a:gd name="connsiteY2036" fmla="*/ 1527833 h 2347676"/>
                <a:gd name="connsiteX2037" fmla="*/ 988860 w 12117980"/>
                <a:gd name="connsiteY2037" fmla="*/ 1527833 h 2347676"/>
                <a:gd name="connsiteX2038" fmla="*/ 991402 w 12117980"/>
                <a:gd name="connsiteY2038" fmla="*/ 1530375 h 2347676"/>
                <a:gd name="connsiteX2039" fmla="*/ 988860 w 12117980"/>
                <a:gd name="connsiteY2039" fmla="*/ 1530375 h 2347676"/>
                <a:gd name="connsiteX2040" fmla="*/ 986318 w 12117980"/>
                <a:gd name="connsiteY2040" fmla="*/ 1530375 h 2347676"/>
                <a:gd name="connsiteX2041" fmla="*/ 983776 w 12117980"/>
                <a:gd name="connsiteY2041" fmla="*/ 1530375 h 2347676"/>
                <a:gd name="connsiteX2042" fmla="*/ 983776 w 12117980"/>
                <a:gd name="connsiteY2042" fmla="*/ 1527833 h 2347676"/>
                <a:gd name="connsiteX2043" fmla="*/ 983776 w 12117980"/>
                <a:gd name="connsiteY2043" fmla="*/ 1525291 h 2347676"/>
                <a:gd name="connsiteX2044" fmla="*/ 983776 w 12117980"/>
                <a:gd name="connsiteY2044" fmla="*/ 1522748 h 2347676"/>
                <a:gd name="connsiteX2045" fmla="*/ 983776 w 12117980"/>
                <a:gd name="connsiteY2045" fmla="*/ 1520206 h 2347676"/>
                <a:gd name="connsiteX2046" fmla="*/ 986318 w 12117980"/>
                <a:gd name="connsiteY2046" fmla="*/ 1520206 h 2347676"/>
                <a:gd name="connsiteX2047" fmla="*/ 988860 w 12117980"/>
                <a:gd name="connsiteY2047" fmla="*/ 1517664 h 2347676"/>
                <a:gd name="connsiteX2048" fmla="*/ 991402 w 12117980"/>
                <a:gd name="connsiteY2048" fmla="*/ 1515122 h 2347676"/>
                <a:gd name="connsiteX2049" fmla="*/ 993944 w 12117980"/>
                <a:gd name="connsiteY2049" fmla="*/ 1517664 h 2347676"/>
                <a:gd name="connsiteX2050" fmla="*/ 996486 w 12117980"/>
                <a:gd name="connsiteY2050" fmla="*/ 1520206 h 2347676"/>
                <a:gd name="connsiteX2051" fmla="*/ 996486 w 12117980"/>
                <a:gd name="connsiteY2051" fmla="*/ 1522748 h 2347676"/>
                <a:gd name="connsiteX2052" fmla="*/ 996486 w 12117980"/>
                <a:gd name="connsiteY2052" fmla="*/ 1525291 h 2347676"/>
                <a:gd name="connsiteX2053" fmla="*/ 993944 w 12117980"/>
                <a:gd name="connsiteY2053" fmla="*/ 1525291 h 2347676"/>
                <a:gd name="connsiteX2054" fmla="*/ 11741757 w 12117980"/>
                <a:gd name="connsiteY2054" fmla="*/ 1531646 h 2347676"/>
                <a:gd name="connsiteX2055" fmla="*/ 11739215 w 12117980"/>
                <a:gd name="connsiteY2055" fmla="*/ 1531646 h 2347676"/>
                <a:gd name="connsiteX2056" fmla="*/ 11736673 w 12117980"/>
                <a:gd name="connsiteY2056" fmla="*/ 1531646 h 2347676"/>
                <a:gd name="connsiteX2057" fmla="*/ 11736673 w 12117980"/>
                <a:gd name="connsiteY2057" fmla="*/ 1529104 h 2347676"/>
                <a:gd name="connsiteX2058" fmla="*/ 11736673 w 12117980"/>
                <a:gd name="connsiteY2058" fmla="*/ 1524019 h 2347676"/>
                <a:gd name="connsiteX2059" fmla="*/ 11741757 w 12117980"/>
                <a:gd name="connsiteY2059" fmla="*/ 1521478 h 2347676"/>
                <a:gd name="connsiteX2060" fmla="*/ 11741757 w 12117980"/>
                <a:gd name="connsiteY2060" fmla="*/ 1518935 h 2347676"/>
                <a:gd name="connsiteX2061" fmla="*/ 11744298 w 12117980"/>
                <a:gd name="connsiteY2061" fmla="*/ 1521478 h 2347676"/>
                <a:gd name="connsiteX2062" fmla="*/ 11744298 w 12117980"/>
                <a:gd name="connsiteY2062" fmla="*/ 1524019 h 2347676"/>
                <a:gd name="connsiteX2063" fmla="*/ 11744298 w 12117980"/>
                <a:gd name="connsiteY2063" fmla="*/ 1529104 h 2347676"/>
                <a:gd name="connsiteX2064" fmla="*/ 11741757 w 12117980"/>
                <a:gd name="connsiteY2064" fmla="*/ 1531646 h 2347676"/>
                <a:gd name="connsiteX2065" fmla="*/ 11769719 w 12117980"/>
                <a:gd name="connsiteY2065" fmla="*/ 1553255 h 2347676"/>
                <a:gd name="connsiteX2066" fmla="*/ 11767178 w 12117980"/>
                <a:gd name="connsiteY2066" fmla="*/ 1553255 h 2347676"/>
                <a:gd name="connsiteX2067" fmla="*/ 11764635 w 12117980"/>
                <a:gd name="connsiteY2067" fmla="*/ 1553255 h 2347676"/>
                <a:gd name="connsiteX2068" fmla="*/ 11764635 w 12117980"/>
                <a:gd name="connsiteY2068" fmla="*/ 1550712 h 2347676"/>
                <a:gd name="connsiteX2069" fmla="*/ 11764635 w 12117980"/>
                <a:gd name="connsiteY2069" fmla="*/ 1548170 h 2347676"/>
                <a:gd name="connsiteX2070" fmla="*/ 11764635 w 12117980"/>
                <a:gd name="connsiteY2070" fmla="*/ 1545628 h 2347676"/>
                <a:gd name="connsiteX2071" fmla="*/ 11764635 w 12117980"/>
                <a:gd name="connsiteY2071" fmla="*/ 1543085 h 2347676"/>
                <a:gd name="connsiteX2072" fmla="*/ 11767178 w 12117980"/>
                <a:gd name="connsiteY2072" fmla="*/ 1543085 h 2347676"/>
                <a:gd name="connsiteX2073" fmla="*/ 11769719 w 12117980"/>
                <a:gd name="connsiteY2073" fmla="*/ 1543085 h 2347676"/>
                <a:gd name="connsiteX2074" fmla="*/ 11772261 w 12117980"/>
                <a:gd name="connsiteY2074" fmla="*/ 1545628 h 2347676"/>
                <a:gd name="connsiteX2075" fmla="*/ 11772261 w 12117980"/>
                <a:gd name="connsiteY2075" fmla="*/ 1548170 h 2347676"/>
                <a:gd name="connsiteX2076" fmla="*/ 11772261 w 12117980"/>
                <a:gd name="connsiteY2076" fmla="*/ 1550712 h 2347676"/>
                <a:gd name="connsiteX2077" fmla="*/ 11769719 w 12117980"/>
                <a:gd name="connsiteY2077" fmla="*/ 1553255 h 2347676"/>
                <a:gd name="connsiteX2078" fmla="*/ 1007925 w 12117980"/>
                <a:gd name="connsiteY2078" fmla="*/ 1567236 h 2347676"/>
                <a:gd name="connsiteX2079" fmla="*/ 1005383 w 12117980"/>
                <a:gd name="connsiteY2079" fmla="*/ 1567236 h 2347676"/>
                <a:gd name="connsiteX2080" fmla="*/ 1002841 w 12117980"/>
                <a:gd name="connsiteY2080" fmla="*/ 1567236 h 2347676"/>
                <a:gd name="connsiteX2081" fmla="*/ 1002841 w 12117980"/>
                <a:gd name="connsiteY2081" fmla="*/ 1564694 h 2347676"/>
                <a:gd name="connsiteX2082" fmla="*/ 1002841 w 12117980"/>
                <a:gd name="connsiteY2082" fmla="*/ 1562151 h 2347676"/>
                <a:gd name="connsiteX2083" fmla="*/ 1002841 w 12117980"/>
                <a:gd name="connsiteY2083" fmla="*/ 1559610 h 2347676"/>
                <a:gd name="connsiteX2084" fmla="*/ 1005383 w 12117980"/>
                <a:gd name="connsiteY2084" fmla="*/ 1557068 h 2347676"/>
                <a:gd name="connsiteX2085" fmla="*/ 1007925 w 12117980"/>
                <a:gd name="connsiteY2085" fmla="*/ 1557068 h 2347676"/>
                <a:gd name="connsiteX2086" fmla="*/ 1010467 w 12117980"/>
                <a:gd name="connsiteY2086" fmla="*/ 1559610 h 2347676"/>
                <a:gd name="connsiteX2087" fmla="*/ 1010467 w 12117980"/>
                <a:gd name="connsiteY2087" fmla="*/ 1562151 h 2347676"/>
                <a:gd name="connsiteX2088" fmla="*/ 1010467 w 12117980"/>
                <a:gd name="connsiteY2088" fmla="*/ 1564694 h 2347676"/>
                <a:gd name="connsiteX2089" fmla="*/ 1010467 w 12117980"/>
                <a:gd name="connsiteY2089" fmla="*/ 1567236 h 2347676"/>
                <a:gd name="connsiteX2090" fmla="*/ 1007925 w 12117980"/>
                <a:gd name="connsiteY2090" fmla="*/ 1567236 h 2347676"/>
                <a:gd name="connsiteX2091" fmla="*/ 1026991 w 12117980"/>
                <a:gd name="connsiteY2091" fmla="*/ 1569778 h 2347676"/>
                <a:gd name="connsiteX2092" fmla="*/ 1024449 w 12117980"/>
                <a:gd name="connsiteY2092" fmla="*/ 1569778 h 2347676"/>
                <a:gd name="connsiteX2093" fmla="*/ 1021907 w 12117980"/>
                <a:gd name="connsiteY2093" fmla="*/ 1569778 h 2347676"/>
                <a:gd name="connsiteX2094" fmla="*/ 1021907 w 12117980"/>
                <a:gd name="connsiteY2094" fmla="*/ 1567236 h 2347676"/>
                <a:gd name="connsiteX2095" fmla="*/ 1021907 w 12117980"/>
                <a:gd name="connsiteY2095" fmla="*/ 1564694 h 2347676"/>
                <a:gd name="connsiteX2096" fmla="*/ 1021907 w 12117980"/>
                <a:gd name="connsiteY2096" fmla="*/ 1562151 h 2347676"/>
                <a:gd name="connsiteX2097" fmla="*/ 1021907 w 12117980"/>
                <a:gd name="connsiteY2097" fmla="*/ 1559610 h 2347676"/>
                <a:gd name="connsiteX2098" fmla="*/ 1024449 w 12117980"/>
                <a:gd name="connsiteY2098" fmla="*/ 1559610 h 2347676"/>
                <a:gd name="connsiteX2099" fmla="*/ 1026991 w 12117980"/>
                <a:gd name="connsiteY2099" fmla="*/ 1559610 h 2347676"/>
                <a:gd name="connsiteX2100" fmla="*/ 1029533 w 12117980"/>
                <a:gd name="connsiteY2100" fmla="*/ 1559610 h 2347676"/>
                <a:gd name="connsiteX2101" fmla="*/ 1029533 w 12117980"/>
                <a:gd name="connsiteY2101" fmla="*/ 1562151 h 2347676"/>
                <a:gd name="connsiteX2102" fmla="*/ 1029533 w 12117980"/>
                <a:gd name="connsiteY2102" fmla="*/ 1564694 h 2347676"/>
                <a:gd name="connsiteX2103" fmla="*/ 1029533 w 12117980"/>
                <a:gd name="connsiteY2103" fmla="*/ 1567236 h 2347676"/>
                <a:gd name="connsiteX2104" fmla="*/ 1029533 w 12117980"/>
                <a:gd name="connsiteY2104" fmla="*/ 1569778 h 2347676"/>
                <a:gd name="connsiteX2105" fmla="*/ 1026991 w 12117980"/>
                <a:gd name="connsiteY2105" fmla="*/ 1569778 h 2347676"/>
                <a:gd name="connsiteX2106" fmla="*/ 408000 w 12117980"/>
                <a:gd name="connsiteY2106" fmla="*/ 1571049 h 2347676"/>
                <a:gd name="connsiteX2107" fmla="*/ 405458 w 12117980"/>
                <a:gd name="connsiteY2107" fmla="*/ 1573591 h 2347676"/>
                <a:gd name="connsiteX2108" fmla="*/ 402916 w 12117980"/>
                <a:gd name="connsiteY2108" fmla="*/ 1571049 h 2347676"/>
                <a:gd name="connsiteX2109" fmla="*/ 400374 w 12117980"/>
                <a:gd name="connsiteY2109" fmla="*/ 1568507 h 2347676"/>
                <a:gd name="connsiteX2110" fmla="*/ 400374 w 12117980"/>
                <a:gd name="connsiteY2110" fmla="*/ 1565965 h 2347676"/>
                <a:gd name="connsiteX2111" fmla="*/ 400374 w 12117980"/>
                <a:gd name="connsiteY2111" fmla="*/ 1563423 h 2347676"/>
                <a:gd name="connsiteX2112" fmla="*/ 402916 w 12117980"/>
                <a:gd name="connsiteY2112" fmla="*/ 1563423 h 2347676"/>
                <a:gd name="connsiteX2113" fmla="*/ 402916 w 12117980"/>
                <a:gd name="connsiteY2113" fmla="*/ 1560881 h 2347676"/>
                <a:gd name="connsiteX2114" fmla="*/ 405458 w 12117980"/>
                <a:gd name="connsiteY2114" fmla="*/ 1560881 h 2347676"/>
                <a:gd name="connsiteX2115" fmla="*/ 408000 w 12117980"/>
                <a:gd name="connsiteY2115" fmla="*/ 1560881 h 2347676"/>
                <a:gd name="connsiteX2116" fmla="*/ 408000 w 12117980"/>
                <a:gd name="connsiteY2116" fmla="*/ 1563423 h 2347676"/>
                <a:gd name="connsiteX2117" fmla="*/ 410542 w 12117980"/>
                <a:gd name="connsiteY2117" fmla="*/ 1565965 h 2347676"/>
                <a:gd name="connsiteX2118" fmla="*/ 410542 w 12117980"/>
                <a:gd name="connsiteY2118" fmla="*/ 1568507 h 2347676"/>
                <a:gd name="connsiteX2119" fmla="*/ 408000 w 12117980"/>
                <a:gd name="connsiteY2119" fmla="*/ 1568507 h 2347676"/>
                <a:gd name="connsiteX2120" fmla="*/ 408000 w 12117980"/>
                <a:gd name="connsiteY2120" fmla="*/ 1571049 h 2347676"/>
                <a:gd name="connsiteX2121" fmla="*/ 1010467 w 12117980"/>
                <a:gd name="connsiteY2121" fmla="*/ 1590115 h 2347676"/>
                <a:gd name="connsiteX2122" fmla="*/ 1007925 w 12117980"/>
                <a:gd name="connsiteY2122" fmla="*/ 1590115 h 2347676"/>
                <a:gd name="connsiteX2123" fmla="*/ 1005383 w 12117980"/>
                <a:gd name="connsiteY2123" fmla="*/ 1590115 h 2347676"/>
                <a:gd name="connsiteX2124" fmla="*/ 1005383 w 12117980"/>
                <a:gd name="connsiteY2124" fmla="*/ 1587573 h 2347676"/>
                <a:gd name="connsiteX2125" fmla="*/ 1002841 w 12117980"/>
                <a:gd name="connsiteY2125" fmla="*/ 1585031 h 2347676"/>
                <a:gd name="connsiteX2126" fmla="*/ 1005383 w 12117980"/>
                <a:gd name="connsiteY2126" fmla="*/ 1582489 h 2347676"/>
                <a:gd name="connsiteX2127" fmla="*/ 1005383 w 12117980"/>
                <a:gd name="connsiteY2127" fmla="*/ 1579947 h 2347676"/>
                <a:gd name="connsiteX2128" fmla="*/ 1007925 w 12117980"/>
                <a:gd name="connsiteY2128" fmla="*/ 1579947 h 2347676"/>
                <a:gd name="connsiteX2129" fmla="*/ 1010467 w 12117980"/>
                <a:gd name="connsiteY2129" fmla="*/ 1579947 h 2347676"/>
                <a:gd name="connsiteX2130" fmla="*/ 1010467 w 12117980"/>
                <a:gd name="connsiteY2130" fmla="*/ 1582489 h 2347676"/>
                <a:gd name="connsiteX2131" fmla="*/ 1013009 w 12117980"/>
                <a:gd name="connsiteY2131" fmla="*/ 1585031 h 2347676"/>
                <a:gd name="connsiteX2132" fmla="*/ 1010467 w 12117980"/>
                <a:gd name="connsiteY2132" fmla="*/ 1587573 h 2347676"/>
                <a:gd name="connsiteX2133" fmla="*/ 1010467 w 12117980"/>
                <a:gd name="connsiteY2133" fmla="*/ 1590115 h 2347676"/>
                <a:gd name="connsiteX2134" fmla="*/ 1043514 w 12117980"/>
                <a:gd name="connsiteY2134" fmla="*/ 1612994 h 2347676"/>
                <a:gd name="connsiteX2135" fmla="*/ 1040972 w 12117980"/>
                <a:gd name="connsiteY2135" fmla="*/ 1615537 h 2347676"/>
                <a:gd name="connsiteX2136" fmla="*/ 1038430 w 12117980"/>
                <a:gd name="connsiteY2136" fmla="*/ 1612994 h 2347676"/>
                <a:gd name="connsiteX2137" fmla="*/ 1038430 w 12117980"/>
                <a:gd name="connsiteY2137" fmla="*/ 1610453 h 2347676"/>
                <a:gd name="connsiteX2138" fmla="*/ 1035888 w 12117980"/>
                <a:gd name="connsiteY2138" fmla="*/ 1610453 h 2347676"/>
                <a:gd name="connsiteX2139" fmla="*/ 1035888 w 12117980"/>
                <a:gd name="connsiteY2139" fmla="*/ 1607911 h 2347676"/>
                <a:gd name="connsiteX2140" fmla="*/ 1038430 w 12117980"/>
                <a:gd name="connsiteY2140" fmla="*/ 1605368 h 2347676"/>
                <a:gd name="connsiteX2141" fmla="*/ 1040972 w 12117980"/>
                <a:gd name="connsiteY2141" fmla="*/ 1602826 h 2347676"/>
                <a:gd name="connsiteX2142" fmla="*/ 1040972 w 12117980"/>
                <a:gd name="connsiteY2142" fmla="*/ 1600284 h 2347676"/>
                <a:gd name="connsiteX2143" fmla="*/ 1040972 w 12117980"/>
                <a:gd name="connsiteY2143" fmla="*/ 1599013 h 2347676"/>
                <a:gd name="connsiteX2144" fmla="*/ 1043514 w 12117980"/>
                <a:gd name="connsiteY2144" fmla="*/ 1596471 h 2347676"/>
                <a:gd name="connsiteX2145" fmla="*/ 1046056 w 12117980"/>
                <a:gd name="connsiteY2145" fmla="*/ 1596471 h 2347676"/>
                <a:gd name="connsiteX2146" fmla="*/ 1046056 w 12117980"/>
                <a:gd name="connsiteY2146" fmla="*/ 1599013 h 2347676"/>
                <a:gd name="connsiteX2147" fmla="*/ 1048598 w 12117980"/>
                <a:gd name="connsiteY2147" fmla="*/ 1599013 h 2347676"/>
                <a:gd name="connsiteX2148" fmla="*/ 1048598 w 12117980"/>
                <a:gd name="connsiteY2148" fmla="*/ 1601555 h 2347676"/>
                <a:gd name="connsiteX2149" fmla="*/ 1048598 w 12117980"/>
                <a:gd name="connsiteY2149" fmla="*/ 1604098 h 2347676"/>
                <a:gd name="connsiteX2150" fmla="*/ 1046056 w 12117980"/>
                <a:gd name="connsiteY2150" fmla="*/ 1606639 h 2347676"/>
                <a:gd name="connsiteX2151" fmla="*/ 1046056 w 12117980"/>
                <a:gd name="connsiteY2151" fmla="*/ 1609181 h 2347676"/>
                <a:gd name="connsiteX2152" fmla="*/ 1046056 w 12117980"/>
                <a:gd name="connsiteY2152" fmla="*/ 1611724 h 2347676"/>
                <a:gd name="connsiteX2153" fmla="*/ 1043514 w 12117980"/>
                <a:gd name="connsiteY2153" fmla="*/ 1612994 h 2347676"/>
                <a:gd name="connsiteX2154" fmla="*/ 667290 w 12117980"/>
                <a:gd name="connsiteY2154" fmla="*/ 1612994 h 2347676"/>
                <a:gd name="connsiteX2155" fmla="*/ 664748 w 12117980"/>
                <a:gd name="connsiteY2155" fmla="*/ 1612994 h 2347676"/>
                <a:gd name="connsiteX2156" fmla="*/ 662206 w 12117980"/>
                <a:gd name="connsiteY2156" fmla="*/ 1610453 h 2347676"/>
                <a:gd name="connsiteX2157" fmla="*/ 662206 w 12117980"/>
                <a:gd name="connsiteY2157" fmla="*/ 1607911 h 2347676"/>
                <a:gd name="connsiteX2158" fmla="*/ 662206 w 12117980"/>
                <a:gd name="connsiteY2158" fmla="*/ 1605368 h 2347676"/>
                <a:gd name="connsiteX2159" fmla="*/ 662206 w 12117980"/>
                <a:gd name="connsiteY2159" fmla="*/ 1602826 h 2347676"/>
                <a:gd name="connsiteX2160" fmla="*/ 664748 w 12117980"/>
                <a:gd name="connsiteY2160" fmla="*/ 1600284 h 2347676"/>
                <a:gd name="connsiteX2161" fmla="*/ 667290 w 12117980"/>
                <a:gd name="connsiteY2161" fmla="*/ 1600284 h 2347676"/>
                <a:gd name="connsiteX2162" fmla="*/ 669832 w 12117980"/>
                <a:gd name="connsiteY2162" fmla="*/ 1602826 h 2347676"/>
                <a:gd name="connsiteX2163" fmla="*/ 669832 w 12117980"/>
                <a:gd name="connsiteY2163" fmla="*/ 1605368 h 2347676"/>
                <a:gd name="connsiteX2164" fmla="*/ 669832 w 12117980"/>
                <a:gd name="connsiteY2164" fmla="*/ 1607911 h 2347676"/>
                <a:gd name="connsiteX2165" fmla="*/ 669832 w 12117980"/>
                <a:gd name="connsiteY2165" fmla="*/ 1610453 h 2347676"/>
                <a:gd name="connsiteX2166" fmla="*/ 667290 w 12117980"/>
                <a:gd name="connsiteY2166" fmla="*/ 1612994 h 2347676"/>
                <a:gd name="connsiteX2167" fmla="*/ 302505 w 12117980"/>
                <a:gd name="connsiteY2167" fmla="*/ 1618079 h 2347676"/>
                <a:gd name="connsiteX2168" fmla="*/ 299963 w 12117980"/>
                <a:gd name="connsiteY2168" fmla="*/ 1618079 h 2347676"/>
                <a:gd name="connsiteX2169" fmla="*/ 297421 w 12117980"/>
                <a:gd name="connsiteY2169" fmla="*/ 1618079 h 2347676"/>
                <a:gd name="connsiteX2170" fmla="*/ 297421 w 12117980"/>
                <a:gd name="connsiteY2170" fmla="*/ 1615537 h 2347676"/>
                <a:gd name="connsiteX2171" fmla="*/ 294879 w 12117980"/>
                <a:gd name="connsiteY2171" fmla="*/ 1615537 h 2347676"/>
                <a:gd name="connsiteX2172" fmla="*/ 294879 w 12117980"/>
                <a:gd name="connsiteY2172" fmla="*/ 1612994 h 2347676"/>
                <a:gd name="connsiteX2173" fmla="*/ 294879 w 12117980"/>
                <a:gd name="connsiteY2173" fmla="*/ 1610453 h 2347676"/>
                <a:gd name="connsiteX2174" fmla="*/ 297421 w 12117980"/>
                <a:gd name="connsiteY2174" fmla="*/ 1607911 h 2347676"/>
                <a:gd name="connsiteX2175" fmla="*/ 299963 w 12117980"/>
                <a:gd name="connsiteY2175" fmla="*/ 1607911 h 2347676"/>
                <a:gd name="connsiteX2176" fmla="*/ 302505 w 12117980"/>
                <a:gd name="connsiteY2176" fmla="*/ 1607911 h 2347676"/>
                <a:gd name="connsiteX2177" fmla="*/ 302505 w 12117980"/>
                <a:gd name="connsiteY2177" fmla="*/ 1610453 h 2347676"/>
                <a:gd name="connsiteX2178" fmla="*/ 305047 w 12117980"/>
                <a:gd name="connsiteY2178" fmla="*/ 1610453 h 2347676"/>
                <a:gd name="connsiteX2179" fmla="*/ 305047 w 12117980"/>
                <a:gd name="connsiteY2179" fmla="*/ 1612994 h 2347676"/>
                <a:gd name="connsiteX2180" fmla="*/ 302505 w 12117980"/>
                <a:gd name="connsiteY2180" fmla="*/ 1615537 h 2347676"/>
                <a:gd name="connsiteX2181" fmla="*/ 302505 w 12117980"/>
                <a:gd name="connsiteY2181" fmla="*/ 1618079 h 2347676"/>
                <a:gd name="connsiteX2182" fmla="*/ 593570 w 12117980"/>
                <a:gd name="connsiteY2182" fmla="*/ 1620621 h 2347676"/>
                <a:gd name="connsiteX2183" fmla="*/ 591028 w 12117980"/>
                <a:gd name="connsiteY2183" fmla="*/ 1620621 h 2347676"/>
                <a:gd name="connsiteX2184" fmla="*/ 588486 w 12117980"/>
                <a:gd name="connsiteY2184" fmla="*/ 1618079 h 2347676"/>
                <a:gd name="connsiteX2185" fmla="*/ 588486 w 12117980"/>
                <a:gd name="connsiteY2185" fmla="*/ 1615537 h 2347676"/>
                <a:gd name="connsiteX2186" fmla="*/ 588486 w 12117980"/>
                <a:gd name="connsiteY2186" fmla="*/ 1612994 h 2347676"/>
                <a:gd name="connsiteX2187" fmla="*/ 591028 w 12117980"/>
                <a:gd name="connsiteY2187" fmla="*/ 1610453 h 2347676"/>
                <a:gd name="connsiteX2188" fmla="*/ 593570 w 12117980"/>
                <a:gd name="connsiteY2188" fmla="*/ 1610453 h 2347676"/>
                <a:gd name="connsiteX2189" fmla="*/ 596112 w 12117980"/>
                <a:gd name="connsiteY2189" fmla="*/ 1610453 h 2347676"/>
                <a:gd name="connsiteX2190" fmla="*/ 596112 w 12117980"/>
                <a:gd name="connsiteY2190" fmla="*/ 1612994 h 2347676"/>
                <a:gd name="connsiteX2191" fmla="*/ 598654 w 12117980"/>
                <a:gd name="connsiteY2191" fmla="*/ 1615537 h 2347676"/>
                <a:gd name="connsiteX2192" fmla="*/ 598654 w 12117980"/>
                <a:gd name="connsiteY2192" fmla="*/ 1618079 h 2347676"/>
                <a:gd name="connsiteX2193" fmla="*/ 596112 w 12117980"/>
                <a:gd name="connsiteY2193" fmla="*/ 1618079 h 2347676"/>
                <a:gd name="connsiteX2194" fmla="*/ 596112 w 12117980"/>
                <a:gd name="connsiteY2194" fmla="*/ 1620621 h 2347676"/>
                <a:gd name="connsiteX2195" fmla="*/ 593570 w 12117980"/>
                <a:gd name="connsiteY2195" fmla="*/ 1620621 h 2347676"/>
                <a:gd name="connsiteX2196" fmla="*/ 307589 w 12117980"/>
                <a:gd name="connsiteY2196" fmla="*/ 1626977 h 2347676"/>
                <a:gd name="connsiteX2197" fmla="*/ 307589 w 12117980"/>
                <a:gd name="connsiteY2197" fmla="*/ 1629519 h 2347676"/>
                <a:gd name="connsiteX2198" fmla="*/ 305047 w 12117980"/>
                <a:gd name="connsiteY2198" fmla="*/ 1629519 h 2347676"/>
                <a:gd name="connsiteX2199" fmla="*/ 305047 w 12117980"/>
                <a:gd name="connsiteY2199" fmla="*/ 1632061 h 2347676"/>
                <a:gd name="connsiteX2200" fmla="*/ 302505 w 12117980"/>
                <a:gd name="connsiteY2200" fmla="*/ 1632061 h 2347676"/>
                <a:gd name="connsiteX2201" fmla="*/ 299963 w 12117980"/>
                <a:gd name="connsiteY2201" fmla="*/ 1634603 h 2347676"/>
                <a:gd name="connsiteX2202" fmla="*/ 297421 w 12117980"/>
                <a:gd name="connsiteY2202" fmla="*/ 1634603 h 2347676"/>
                <a:gd name="connsiteX2203" fmla="*/ 297421 w 12117980"/>
                <a:gd name="connsiteY2203" fmla="*/ 1632061 h 2347676"/>
                <a:gd name="connsiteX2204" fmla="*/ 297421 w 12117980"/>
                <a:gd name="connsiteY2204" fmla="*/ 1629519 h 2347676"/>
                <a:gd name="connsiteX2205" fmla="*/ 297421 w 12117980"/>
                <a:gd name="connsiteY2205" fmla="*/ 1626977 h 2347676"/>
                <a:gd name="connsiteX2206" fmla="*/ 299963 w 12117980"/>
                <a:gd name="connsiteY2206" fmla="*/ 1624434 h 2347676"/>
                <a:gd name="connsiteX2207" fmla="*/ 302505 w 12117980"/>
                <a:gd name="connsiteY2207" fmla="*/ 1621892 h 2347676"/>
                <a:gd name="connsiteX2208" fmla="*/ 305047 w 12117980"/>
                <a:gd name="connsiteY2208" fmla="*/ 1621892 h 2347676"/>
                <a:gd name="connsiteX2209" fmla="*/ 305047 w 12117980"/>
                <a:gd name="connsiteY2209" fmla="*/ 1624434 h 2347676"/>
                <a:gd name="connsiteX2210" fmla="*/ 307589 w 12117980"/>
                <a:gd name="connsiteY2210" fmla="*/ 1624434 h 2347676"/>
                <a:gd name="connsiteX2211" fmla="*/ 307589 w 12117980"/>
                <a:gd name="connsiteY2211" fmla="*/ 1626977 h 2347676"/>
                <a:gd name="connsiteX2212" fmla="*/ 1057495 w 12117980"/>
                <a:gd name="connsiteY2212" fmla="*/ 1635874 h 2347676"/>
                <a:gd name="connsiteX2213" fmla="*/ 1054953 w 12117980"/>
                <a:gd name="connsiteY2213" fmla="*/ 1638416 h 2347676"/>
                <a:gd name="connsiteX2214" fmla="*/ 1054953 w 12117980"/>
                <a:gd name="connsiteY2214" fmla="*/ 1635874 h 2347676"/>
                <a:gd name="connsiteX2215" fmla="*/ 1053682 w 12117980"/>
                <a:gd name="connsiteY2215" fmla="*/ 1635874 h 2347676"/>
                <a:gd name="connsiteX2216" fmla="*/ 1053682 w 12117980"/>
                <a:gd name="connsiteY2216" fmla="*/ 1633332 h 2347676"/>
                <a:gd name="connsiteX2217" fmla="*/ 1053682 w 12117980"/>
                <a:gd name="connsiteY2217" fmla="*/ 1630790 h 2347676"/>
                <a:gd name="connsiteX2218" fmla="*/ 1053682 w 12117980"/>
                <a:gd name="connsiteY2218" fmla="*/ 1628248 h 2347676"/>
                <a:gd name="connsiteX2219" fmla="*/ 1056224 w 12117980"/>
                <a:gd name="connsiteY2219" fmla="*/ 1625705 h 2347676"/>
                <a:gd name="connsiteX2220" fmla="*/ 1058766 w 12117980"/>
                <a:gd name="connsiteY2220" fmla="*/ 1625705 h 2347676"/>
                <a:gd name="connsiteX2221" fmla="*/ 1058766 w 12117980"/>
                <a:gd name="connsiteY2221" fmla="*/ 1628248 h 2347676"/>
                <a:gd name="connsiteX2222" fmla="*/ 1061308 w 12117980"/>
                <a:gd name="connsiteY2222" fmla="*/ 1628248 h 2347676"/>
                <a:gd name="connsiteX2223" fmla="*/ 1061308 w 12117980"/>
                <a:gd name="connsiteY2223" fmla="*/ 1630790 h 2347676"/>
                <a:gd name="connsiteX2224" fmla="*/ 1061308 w 12117980"/>
                <a:gd name="connsiteY2224" fmla="*/ 1633332 h 2347676"/>
                <a:gd name="connsiteX2225" fmla="*/ 1057495 w 12117980"/>
                <a:gd name="connsiteY2225" fmla="*/ 1635874 h 2347676"/>
                <a:gd name="connsiteX2226" fmla="*/ 141084 w 12117980"/>
                <a:gd name="connsiteY2226" fmla="*/ 1654941 h 2347676"/>
                <a:gd name="connsiteX2227" fmla="*/ 138542 w 12117980"/>
                <a:gd name="connsiteY2227" fmla="*/ 1654941 h 2347676"/>
                <a:gd name="connsiteX2228" fmla="*/ 138542 w 12117980"/>
                <a:gd name="connsiteY2228" fmla="*/ 1652398 h 2347676"/>
                <a:gd name="connsiteX2229" fmla="*/ 136000 w 12117980"/>
                <a:gd name="connsiteY2229" fmla="*/ 1652398 h 2347676"/>
                <a:gd name="connsiteX2230" fmla="*/ 136000 w 12117980"/>
                <a:gd name="connsiteY2230" fmla="*/ 1649856 h 2347676"/>
                <a:gd name="connsiteX2231" fmla="*/ 136000 w 12117980"/>
                <a:gd name="connsiteY2231" fmla="*/ 1647314 h 2347676"/>
                <a:gd name="connsiteX2232" fmla="*/ 138542 w 12117980"/>
                <a:gd name="connsiteY2232" fmla="*/ 1644771 h 2347676"/>
                <a:gd name="connsiteX2233" fmla="*/ 141084 w 12117980"/>
                <a:gd name="connsiteY2233" fmla="*/ 1642230 h 2347676"/>
                <a:gd name="connsiteX2234" fmla="*/ 141084 w 12117980"/>
                <a:gd name="connsiteY2234" fmla="*/ 1644771 h 2347676"/>
                <a:gd name="connsiteX2235" fmla="*/ 143626 w 12117980"/>
                <a:gd name="connsiteY2235" fmla="*/ 1644771 h 2347676"/>
                <a:gd name="connsiteX2236" fmla="*/ 143626 w 12117980"/>
                <a:gd name="connsiteY2236" fmla="*/ 1647314 h 2347676"/>
                <a:gd name="connsiteX2237" fmla="*/ 143626 w 12117980"/>
                <a:gd name="connsiteY2237" fmla="*/ 1649856 h 2347676"/>
                <a:gd name="connsiteX2238" fmla="*/ 143626 w 12117980"/>
                <a:gd name="connsiteY2238" fmla="*/ 1652398 h 2347676"/>
                <a:gd name="connsiteX2239" fmla="*/ 141084 w 12117980"/>
                <a:gd name="connsiteY2239" fmla="*/ 1654941 h 2347676"/>
                <a:gd name="connsiteX2240" fmla="*/ 615178 w 12117980"/>
                <a:gd name="connsiteY2240" fmla="*/ 1677820 h 2347676"/>
                <a:gd name="connsiteX2241" fmla="*/ 612636 w 12117980"/>
                <a:gd name="connsiteY2241" fmla="*/ 1677820 h 2347676"/>
                <a:gd name="connsiteX2242" fmla="*/ 610093 w 12117980"/>
                <a:gd name="connsiteY2242" fmla="*/ 1675277 h 2347676"/>
                <a:gd name="connsiteX2243" fmla="*/ 610093 w 12117980"/>
                <a:gd name="connsiteY2243" fmla="*/ 1672735 h 2347676"/>
                <a:gd name="connsiteX2244" fmla="*/ 610093 w 12117980"/>
                <a:gd name="connsiteY2244" fmla="*/ 1670193 h 2347676"/>
                <a:gd name="connsiteX2245" fmla="*/ 610093 w 12117980"/>
                <a:gd name="connsiteY2245" fmla="*/ 1667651 h 2347676"/>
                <a:gd name="connsiteX2246" fmla="*/ 612636 w 12117980"/>
                <a:gd name="connsiteY2246" fmla="*/ 1667651 h 2347676"/>
                <a:gd name="connsiteX2247" fmla="*/ 612636 w 12117980"/>
                <a:gd name="connsiteY2247" fmla="*/ 1665109 h 2347676"/>
                <a:gd name="connsiteX2248" fmla="*/ 615178 w 12117980"/>
                <a:gd name="connsiteY2248" fmla="*/ 1667651 h 2347676"/>
                <a:gd name="connsiteX2249" fmla="*/ 617720 w 12117980"/>
                <a:gd name="connsiteY2249" fmla="*/ 1670193 h 2347676"/>
                <a:gd name="connsiteX2250" fmla="*/ 617720 w 12117980"/>
                <a:gd name="connsiteY2250" fmla="*/ 1672735 h 2347676"/>
                <a:gd name="connsiteX2251" fmla="*/ 617720 w 12117980"/>
                <a:gd name="connsiteY2251" fmla="*/ 1675277 h 2347676"/>
                <a:gd name="connsiteX2252" fmla="*/ 615178 w 12117980"/>
                <a:gd name="connsiteY2252" fmla="*/ 1675277 h 2347676"/>
                <a:gd name="connsiteX2253" fmla="*/ 615178 w 12117980"/>
                <a:gd name="connsiteY2253" fmla="*/ 1677820 h 2347676"/>
                <a:gd name="connsiteX2254" fmla="*/ 155065 w 12117980"/>
                <a:gd name="connsiteY2254" fmla="*/ 1682904 h 2347676"/>
                <a:gd name="connsiteX2255" fmla="*/ 152523 w 12117980"/>
                <a:gd name="connsiteY2255" fmla="*/ 1682904 h 2347676"/>
                <a:gd name="connsiteX2256" fmla="*/ 149981 w 12117980"/>
                <a:gd name="connsiteY2256" fmla="*/ 1680362 h 2347676"/>
                <a:gd name="connsiteX2257" fmla="*/ 149981 w 12117980"/>
                <a:gd name="connsiteY2257" fmla="*/ 1677820 h 2347676"/>
                <a:gd name="connsiteX2258" fmla="*/ 149981 w 12117980"/>
                <a:gd name="connsiteY2258" fmla="*/ 1675277 h 2347676"/>
                <a:gd name="connsiteX2259" fmla="*/ 149981 w 12117980"/>
                <a:gd name="connsiteY2259" fmla="*/ 1672735 h 2347676"/>
                <a:gd name="connsiteX2260" fmla="*/ 152523 w 12117980"/>
                <a:gd name="connsiteY2260" fmla="*/ 1672735 h 2347676"/>
                <a:gd name="connsiteX2261" fmla="*/ 152523 w 12117980"/>
                <a:gd name="connsiteY2261" fmla="*/ 1670193 h 2347676"/>
                <a:gd name="connsiteX2262" fmla="*/ 155065 w 12117980"/>
                <a:gd name="connsiteY2262" fmla="*/ 1672735 h 2347676"/>
                <a:gd name="connsiteX2263" fmla="*/ 157607 w 12117980"/>
                <a:gd name="connsiteY2263" fmla="*/ 1672735 h 2347676"/>
                <a:gd name="connsiteX2264" fmla="*/ 157607 w 12117980"/>
                <a:gd name="connsiteY2264" fmla="*/ 1675277 h 2347676"/>
                <a:gd name="connsiteX2265" fmla="*/ 157607 w 12117980"/>
                <a:gd name="connsiteY2265" fmla="*/ 1677820 h 2347676"/>
                <a:gd name="connsiteX2266" fmla="*/ 157607 w 12117980"/>
                <a:gd name="connsiteY2266" fmla="*/ 1680362 h 2347676"/>
                <a:gd name="connsiteX2267" fmla="*/ 155065 w 12117980"/>
                <a:gd name="connsiteY2267" fmla="*/ 1682904 h 2347676"/>
                <a:gd name="connsiteX2268" fmla="*/ 11698542 w 12117980"/>
                <a:gd name="connsiteY2268" fmla="*/ 1722307 h 2347676"/>
                <a:gd name="connsiteX2269" fmla="*/ 11695999 w 12117980"/>
                <a:gd name="connsiteY2269" fmla="*/ 1722307 h 2347676"/>
                <a:gd name="connsiteX2270" fmla="*/ 11693457 w 12117980"/>
                <a:gd name="connsiteY2270" fmla="*/ 1722307 h 2347676"/>
                <a:gd name="connsiteX2271" fmla="*/ 11693457 w 12117980"/>
                <a:gd name="connsiteY2271" fmla="*/ 1719765 h 2347676"/>
                <a:gd name="connsiteX2272" fmla="*/ 11690916 w 12117980"/>
                <a:gd name="connsiteY2272" fmla="*/ 1719765 h 2347676"/>
                <a:gd name="connsiteX2273" fmla="*/ 11690916 w 12117980"/>
                <a:gd name="connsiteY2273" fmla="*/ 1717223 h 2347676"/>
                <a:gd name="connsiteX2274" fmla="*/ 11693457 w 12117980"/>
                <a:gd name="connsiteY2274" fmla="*/ 1714680 h 2347676"/>
                <a:gd name="connsiteX2275" fmla="*/ 11693457 w 12117980"/>
                <a:gd name="connsiteY2275" fmla="*/ 1713410 h 2347676"/>
                <a:gd name="connsiteX2276" fmla="*/ 11695999 w 12117980"/>
                <a:gd name="connsiteY2276" fmla="*/ 1713410 h 2347676"/>
                <a:gd name="connsiteX2277" fmla="*/ 11698542 w 12117980"/>
                <a:gd name="connsiteY2277" fmla="*/ 1713410 h 2347676"/>
                <a:gd name="connsiteX2278" fmla="*/ 11698542 w 12117980"/>
                <a:gd name="connsiteY2278" fmla="*/ 1715952 h 2347676"/>
                <a:gd name="connsiteX2279" fmla="*/ 11701084 w 12117980"/>
                <a:gd name="connsiteY2279" fmla="*/ 1715952 h 2347676"/>
                <a:gd name="connsiteX2280" fmla="*/ 11701084 w 12117980"/>
                <a:gd name="connsiteY2280" fmla="*/ 1718494 h 2347676"/>
                <a:gd name="connsiteX2281" fmla="*/ 11701084 w 12117980"/>
                <a:gd name="connsiteY2281" fmla="*/ 1721036 h 2347676"/>
                <a:gd name="connsiteX2282" fmla="*/ 11698542 w 12117980"/>
                <a:gd name="connsiteY2282" fmla="*/ 1722307 h 2347676"/>
                <a:gd name="connsiteX2283" fmla="*/ 15252 w 12117980"/>
                <a:gd name="connsiteY2283" fmla="*/ 1784590 h 2347676"/>
                <a:gd name="connsiteX2284" fmla="*/ 15252 w 12117980"/>
                <a:gd name="connsiteY2284" fmla="*/ 1787132 h 2347676"/>
                <a:gd name="connsiteX2285" fmla="*/ 17794 w 12117980"/>
                <a:gd name="connsiteY2285" fmla="*/ 1787132 h 2347676"/>
                <a:gd name="connsiteX2286" fmla="*/ 20336 w 12117980"/>
                <a:gd name="connsiteY2286" fmla="*/ 1787132 h 2347676"/>
                <a:gd name="connsiteX2287" fmla="*/ 22879 w 12117980"/>
                <a:gd name="connsiteY2287" fmla="*/ 1789674 h 2347676"/>
                <a:gd name="connsiteX2288" fmla="*/ 22879 w 12117980"/>
                <a:gd name="connsiteY2288" fmla="*/ 1792217 h 2347676"/>
                <a:gd name="connsiteX2289" fmla="*/ 22879 w 12117980"/>
                <a:gd name="connsiteY2289" fmla="*/ 1794759 h 2347676"/>
                <a:gd name="connsiteX2290" fmla="*/ 20336 w 12117980"/>
                <a:gd name="connsiteY2290" fmla="*/ 1797300 h 2347676"/>
                <a:gd name="connsiteX2291" fmla="*/ 17794 w 12117980"/>
                <a:gd name="connsiteY2291" fmla="*/ 1797300 h 2347676"/>
                <a:gd name="connsiteX2292" fmla="*/ 15252 w 12117980"/>
                <a:gd name="connsiteY2292" fmla="*/ 1797300 h 2347676"/>
                <a:gd name="connsiteX2293" fmla="*/ 15252 w 12117980"/>
                <a:gd name="connsiteY2293" fmla="*/ 1794759 h 2347676"/>
                <a:gd name="connsiteX2294" fmla="*/ 12710 w 12117980"/>
                <a:gd name="connsiteY2294" fmla="*/ 1792217 h 2347676"/>
                <a:gd name="connsiteX2295" fmla="*/ 12710 w 12117980"/>
                <a:gd name="connsiteY2295" fmla="*/ 1794759 h 2347676"/>
                <a:gd name="connsiteX2296" fmla="*/ 10168 w 12117980"/>
                <a:gd name="connsiteY2296" fmla="*/ 1794759 h 2347676"/>
                <a:gd name="connsiteX2297" fmla="*/ 10168 w 12117980"/>
                <a:gd name="connsiteY2297" fmla="*/ 1792217 h 2347676"/>
                <a:gd name="connsiteX2298" fmla="*/ 7626 w 12117980"/>
                <a:gd name="connsiteY2298" fmla="*/ 1792217 h 2347676"/>
                <a:gd name="connsiteX2299" fmla="*/ 7626 w 12117980"/>
                <a:gd name="connsiteY2299" fmla="*/ 1789674 h 2347676"/>
                <a:gd name="connsiteX2300" fmla="*/ 7626 w 12117980"/>
                <a:gd name="connsiteY2300" fmla="*/ 1787132 h 2347676"/>
                <a:gd name="connsiteX2301" fmla="*/ 10168 w 12117980"/>
                <a:gd name="connsiteY2301" fmla="*/ 1784590 h 2347676"/>
                <a:gd name="connsiteX2302" fmla="*/ 12710 w 12117980"/>
                <a:gd name="connsiteY2302" fmla="*/ 1784590 h 2347676"/>
                <a:gd name="connsiteX2303" fmla="*/ 15252 w 12117980"/>
                <a:gd name="connsiteY2303" fmla="*/ 1784590 h 2347676"/>
                <a:gd name="connsiteX2304" fmla="*/ 855402 w 12117980"/>
                <a:gd name="connsiteY2304" fmla="*/ 1858313 h 2347676"/>
                <a:gd name="connsiteX2305" fmla="*/ 852860 w 12117980"/>
                <a:gd name="connsiteY2305" fmla="*/ 1858313 h 2347676"/>
                <a:gd name="connsiteX2306" fmla="*/ 850318 w 12117980"/>
                <a:gd name="connsiteY2306" fmla="*/ 1855770 h 2347676"/>
                <a:gd name="connsiteX2307" fmla="*/ 850318 w 12117980"/>
                <a:gd name="connsiteY2307" fmla="*/ 1853228 h 2347676"/>
                <a:gd name="connsiteX2308" fmla="*/ 850318 w 12117980"/>
                <a:gd name="connsiteY2308" fmla="*/ 1850686 h 2347676"/>
                <a:gd name="connsiteX2309" fmla="*/ 852860 w 12117980"/>
                <a:gd name="connsiteY2309" fmla="*/ 1848143 h 2347676"/>
                <a:gd name="connsiteX2310" fmla="*/ 855402 w 12117980"/>
                <a:gd name="connsiteY2310" fmla="*/ 1848143 h 2347676"/>
                <a:gd name="connsiteX2311" fmla="*/ 857944 w 12117980"/>
                <a:gd name="connsiteY2311" fmla="*/ 1848143 h 2347676"/>
                <a:gd name="connsiteX2312" fmla="*/ 857944 w 12117980"/>
                <a:gd name="connsiteY2312" fmla="*/ 1850686 h 2347676"/>
                <a:gd name="connsiteX2313" fmla="*/ 857944 w 12117980"/>
                <a:gd name="connsiteY2313" fmla="*/ 1853228 h 2347676"/>
                <a:gd name="connsiteX2314" fmla="*/ 857944 w 12117980"/>
                <a:gd name="connsiteY2314" fmla="*/ 1855770 h 2347676"/>
                <a:gd name="connsiteX2315" fmla="*/ 857944 w 12117980"/>
                <a:gd name="connsiteY2315" fmla="*/ 1858313 h 2347676"/>
                <a:gd name="connsiteX2316" fmla="*/ 855402 w 12117980"/>
                <a:gd name="connsiteY2316" fmla="*/ 1858313 h 2347676"/>
                <a:gd name="connsiteX2317" fmla="*/ 734654 w 12117980"/>
                <a:gd name="connsiteY2317" fmla="*/ 1863396 h 2347676"/>
                <a:gd name="connsiteX2318" fmla="*/ 732112 w 12117980"/>
                <a:gd name="connsiteY2318" fmla="*/ 1863396 h 2347676"/>
                <a:gd name="connsiteX2319" fmla="*/ 729570 w 12117980"/>
                <a:gd name="connsiteY2319" fmla="*/ 1860854 h 2347676"/>
                <a:gd name="connsiteX2320" fmla="*/ 729570 w 12117980"/>
                <a:gd name="connsiteY2320" fmla="*/ 1858313 h 2347676"/>
                <a:gd name="connsiteX2321" fmla="*/ 729570 w 12117980"/>
                <a:gd name="connsiteY2321" fmla="*/ 1855770 h 2347676"/>
                <a:gd name="connsiteX2322" fmla="*/ 729570 w 12117980"/>
                <a:gd name="connsiteY2322" fmla="*/ 1853228 h 2347676"/>
                <a:gd name="connsiteX2323" fmla="*/ 732112 w 12117980"/>
                <a:gd name="connsiteY2323" fmla="*/ 1853228 h 2347676"/>
                <a:gd name="connsiteX2324" fmla="*/ 732112 w 12117980"/>
                <a:gd name="connsiteY2324" fmla="*/ 1850686 h 2347676"/>
                <a:gd name="connsiteX2325" fmla="*/ 734654 w 12117980"/>
                <a:gd name="connsiteY2325" fmla="*/ 1853228 h 2347676"/>
                <a:gd name="connsiteX2326" fmla="*/ 737196 w 12117980"/>
                <a:gd name="connsiteY2326" fmla="*/ 1855770 h 2347676"/>
                <a:gd name="connsiteX2327" fmla="*/ 737196 w 12117980"/>
                <a:gd name="connsiteY2327" fmla="*/ 1858313 h 2347676"/>
                <a:gd name="connsiteX2328" fmla="*/ 737196 w 12117980"/>
                <a:gd name="connsiteY2328" fmla="*/ 1860854 h 2347676"/>
                <a:gd name="connsiteX2329" fmla="*/ 734654 w 12117980"/>
                <a:gd name="connsiteY2329" fmla="*/ 1860854 h 2347676"/>
                <a:gd name="connsiteX2330" fmla="*/ 734654 w 12117980"/>
                <a:gd name="connsiteY2330" fmla="*/ 1863396 h 2347676"/>
                <a:gd name="connsiteX2331" fmla="*/ 798206 w 12117980"/>
                <a:gd name="connsiteY2331" fmla="*/ 1874836 h 2347676"/>
                <a:gd name="connsiteX2332" fmla="*/ 795664 w 12117980"/>
                <a:gd name="connsiteY2332" fmla="*/ 1874836 h 2347676"/>
                <a:gd name="connsiteX2333" fmla="*/ 793122 w 12117980"/>
                <a:gd name="connsiteY2333" fmla="*/ 1874836 h 2347676"/>
                <a:gd name="connsiteX2334" fmla="*/ 793122 w 12117980"/>
                <a:gd name="connsiteY2334" fmla="*/ 1872294 h 2347676"/>
                <a:gd name="connsiteX2335" fmla="*/ 793122 w 12117980"/>
                <a:gd name="connsiteY2335" fmla="*/ 1869752 h 2347676"/>
                <a:gd name="connsiteX2336" fmla="*/ 793122 w 12117980"/>
                <a:gd name="connsiteY2336" fmla="*/ 1867210 h 2347676"/>
                <a:gd name="connsiteX2337" fmla="*/ 795664 w 12117980"/>
                <a:gd name="connsiteY2337" fmla="*/ 1864668 h 2347676"/>
                <a:gd name="connsiteX2338" fmla="*/ 798206 w 12117980"/>
                <a:gd name="connsiteY2338" fmla="*/ 1864668 h 2347676"/>
                <a:gd name="connsiteX2339" fmla="*/ 798206 w 12117980"/>
                <a:gd name="connsiteY2339" fmla="*/ 1867210 h 2347676"/>
                <a:gd name="connsiteX2340" fmla="*/ 800748 w 12117980"/>
                <a:gd name="connsiteY2340" fmla="*/ 1867210 h 2347676"/>
                <a:gd name="connsiteX2341" fmla="*/ 800748 w 12117980"/>
                <a:gd name="connsiteY2341" fmla="*/ 1869752 h 2347676"/>
                <a:gd name="connsiteX2342" fmla="*/ 800748 w 12117980"/>
                <a:gd name="connsiteY2342" fmla="*/ 1872294 h 2347676"/>
                <a:gd name="connsiteX2343" fmla="*/ 798206 w 12117980"/>
                <a:gd name="connsiteY2343" fmla="*/ 1874836 h 2347676"/>
                <a:gd name="connsiteX2344" fmla="*/ 11793869 w 12117980"/>
                <a:gd name="connsiteY2344" fmla="*/ 1872294 h 2347676"/>
                <a:gd name="connsiteX2345" fmla="*/ 11793869 w 12117980"/>
                <a:gd name="connsiteY2345" fmla="*/ 1874836 h 2347676"/>
                <a:gd name="connsiteX2346" fmla="*/ 11791327 w 12117980"/>
                <a:gd name="connsiteY2346" fmla="*/ 1874836 h 2347676"/>
                <a:gd name="connsiteX2347" fmla="*/ 11788784 w 12117980"/>
                <a:gd name="connsiteY2347" fmla="*/ 1877379 h 2347676"/>
                <a:gd name="connsiteX2348" fmla="*/ 11788784 w 12117980"/>
                <a:gd name="connsiteY2348" fmla="*/ 1879920 h 2347676"/>
                <a:gd name="connsiteX2349" fmla="*/ 11786243 w 12117980"/>
                <a:gd name="connsiteY2349" fmla="*/ 1885005 h 2347676"/>
                <a:gd name="connsiteX2350" fmla="*/ 11783701 w 12117980"/>
                <a:gd name="connsiteY2350" fmla="*/ 1887547 h 2347676"/>
                <a:gd name="connsiteX2351" fmla="*/ 11781159 w 12117980"/>
                <a:gd name="connsiteY2351" fmla="*/ 1887547 h 2347676"/>
                <a:gd name="connsiteX2352" fmla="*/ 11776074 w 12117980"/>
                <a:gd name="connsiteY2352" fmla="*/ 1893903 h 2347676"/>
                <a:gd name="connsiteX2353" fmla="*/ 11776074 w 12117980"/>
                <a:gd name="connsiteY2353" fmla="*/ 1896445 h 2347676"/>
                <a:gd name="connsiteX2354" fmla="*/ 11778616 w 12117980"/>
                <a:gd name="connsiteY2354" fmla="*/ 1896445 h 2347676"/>
                <a:gd name="connsiteX2355" fmla="*/ 11781159 w 12117980"/>
                <a:gd name="connsiteY2355" fmla="*/ 1896445 h 2347676"/>
                <a:gd name="connsiteX2356" fmla="*/ 11781159 w 12117980"/>
                <a:gd name="connsiteY2356" fmla="*/ 1893903 h 2347676"/>
                <a:gd name="connsiteX2357" fmla="*/ 11783701 w 12117980"/>
                <a:gd name="connsiteY2357" fmla="*/ 1891360 h 2347676"/>
                <a:gd name="connsiteX2358" fmla="*/ 11786243 w 12117980"/>
                <a:gd name="connsiteY2358" fmla="*/ 1888818 h 2347676"/>
                <a:gd name="connsiteX2359" fmla="*/ 11788784 w 12117980"/>
                <a:gd name="connsiteY2359" fmla="*/ 1886276 h 2347676"/>
                <a:gd name="connsiteX2360" fmla="*/ 11791327 w 12117980"/>
                <a:gd name="connsiteY2360" fmla="*/ 1883734 h 2347676"/>
                <a:gd name="connsiteX2361" fmla="*/ 11793869 w 12117980"/>
                <a:gd name="connsiteY2361" fmla="*/ 1881192 h 2347676"/>
                <a:gd name="connsiteX2362" fmla="*/ 11793869 w 12117980"/>
                <a:gd name="connsiteY2362" fmla="*/ 1878650 h 2347676"/>
                <a:gd name="connsiteX2363" fmla="*/ 11793869 w 12117980"/>
                <a:gd name="connsiteY2363" fmla="*/ 1881192 h 2347676"/>
                <a:gd name="connsiteX2364" fmla="*/ 11793869 w 12117980"/>
                <a:gd name="connsiteY2364" fmla="*/ 1892631 h 2347676"/>
                <a:gd name="connsiteX2365" fmla="*/ 11793869 w 12117980"/>
                <a:gd name="connsiteY2365" fmla="*/ 1895173 h 2347676"/>
                <a:gd name="connsiteX2366" fmla="*/ 11793869 w 12117980"/>
                <a:gd name="connsiteY2366" fmla="*/ 1906613 h 2347676"/>
                <a:gd name="connsiteX2367" fmla="*/ 11793869 w 12117980"/>
                <a:gd name="connsiteY2367" fmla="*/ 1909156 h 2347676"/>
                <a:gd name="connsiteX2368" fmla="*/ 11791327 w 12117980"/>
                <a:gd name="connsiteY2368" fmla="*/ 1906613 h 2347676"/>
                <a:gd name="connsiteX2369" fmla="*/ 11788784 w 12117980"/>
                <a:gd name="connsiteY2369" fmla="*/ 1906613 h 2347676"/>
                <a:gd name="connsiteX2370" fmla="*/ 11788784 w 12117980"/>
                <a:gd name="connsiteY2370" fmla="*/ 1904071 h 2347676"/>
                <a:gd name="connsiteX2371" fmla="*/ 11788784 w 12117980"/>
                <a:gd name="connsiteY2371" fmla="*/ 1901529 h 2347676"/>
                <a:gd name="connsiteX2372" fmla="*/ 11788784 w 12117980"/>
                <a:gd name="connsiteY2372" fmla="*/ 1898986 h 2347676"/>
                <a:gd name="connsiteX2373" fmla="*/ 11791327 w 12117980"/>
                <a:gd name="connsiteY2373" fmla="*/ 1898986 h 2347676"/>
                <a:gd name="connsiteX2374" fmla="*/ 11791327 w 12117980"/>
                <a:gd name="connsiteY2374" fmla="*/ 1896445 h 2347676"/>
                <a:gd name="connsiteX2375" fmla="*/ 11793869 w 12117980"/>
                <a:gd name="connsiteY2375" fmla="*/ 1896445 h 2347676"/>
                <a:gd name="connsiteX2376" fmla="*/ 11793869 w 12117980"/>
                <a:gd name="connsiteY2376" fmla="*/ 1893903 h 2347676"/>
                <a:gd name="connsiteX2377" fmla="*/ 11791327 w 12117980"/>
                <a:gd name="connsiteY2377" fmla="*/ 1893903 h 2347676"/>
                <a:gd name="connsiteX2378" fmla="*/ 11788784 w 12117980"/>
                <a:gd name="connsiteY2378" fmla="*/ 1893903 h 2347676"/>
                <a:gd name="connsiteX2379" fmla="*/ 11786243 w 12117980"/>
                <a:gd name="connsiteY2379" fmla="*/ 1893903 h 2347676"/>
                <a:gd name="connsiteX2380" fmla="*/ 11783701 w 12117980"/>
                <a:gd name="connsiteY2380" fmla="*/ 1893903 h 2347676"/>
                <a:gd name="connsiteX2381" fmla="*/ 11778616 w 12117980"/>
                <a:gd name="connsiteY2381" fmla="*/ 1896445 h 2347676"/>
                <a:gd name="connsiteX2382" fmla="*/ 11773533 w 12117980"/>
                <a:gd name="connsiteY2382" fmla="*/ 1896445 h 2347676"/>
                <a:gd name="connsiteX2383" fmla="*/ 11770990 w 12117980"/>
                <a:gd name="connsiteY2383" fmla="*/ 1896445 h 2347676"/>
                <a:gd name="connsiteX2384" fmla="*/ 11770990 w 12117980"/>
                <a:gd name="connsiteY2384" fmla="*/ 1893903 h 2347676"/>
                <a:gd name="connsiteX2385" fmla="*/ 11768448 w 12117980"/>
                <a:gd name="connsiteY2385" fmla="*/ 1891360 h 2347676"/>
                <a:gd name="connsiteX2386" fmla="*/ 11765906 w 12117980"/>
                <a:gd name="connsiteY2386" fmla="*/ 1891360 h 2347676"/>
                <a:gd name="connsiteX2387" fmla="*/ 11765906 w 12117980"/>
                <a:gd name="connsiteY2387" fmla="*/ 1893903 h 2347676"/>
                <a:gd name="connsiteX2388" fmla="*/ 11760822 w 12117980"/>
                <a:gd name="connsiteY2388" fmla="*/ 1896445 h 2347676"/>
                <a:gd name="connsiteX2389" fmla="*/ 11758280 w 12117980"/>
                <a:gd name="connsiteY2389" fmla="*/ 1901529 h 2347676"/>
                <a:gd name="connsiteX2390" fmla="*/ 11760822 w 12117980"/>
                <a:gd name="connsiteY2390" fmla="*/ 1901529 h 2347676"/>
                <a:gd name="connsiteX2391" fmla="*/ 11760822 w 12117980"/>
                <a:gd name="connsiteY2391" fmla="*/ 1898986 h 2347676"/>
                <a:gd name="connsiteX2392" fmla="*/ 11760822 w 12117980"/>
                <a:gd name="connsiteY2392" fmla="*/ 1901529 h 2347676"/>
                <a:gd name="connsiteX2393" fmla="*/ 11758280 w 12117980"/>
                <a:gd name="connsiteY2393" fmla="*/ 1901529 h 2347676"/>
                <a:gd name="connsiteX2394" fmla="*/ 11755738 w 12117980"/>
                <a:gd name="connsiteY2394" fmla="*/ 1901529 h 2347676"/>
                <a:gd name="connsiteX2395" fmla="*/ 11755738 w 12117980"/>
                <a:gd name="connsiteY2395" fmla="*/ 1898986 h 2347676"/>
                <a:gd name="connsiteX2396" fmla="*/ 11755738 w 12117980"/>
                <a:gd name="connsiteY2396" fmla="*/ 1898986 h 2347676"/>
                <a:gd name="connsiteX2397" fmla="*/ 11755738 w 12117980"/>
                <a:gd name="connsiteY2397" fmla="*/ 1901529 h 2347676"/>
                <a:gd name="connsiteX2398" fmla="*/ 11755738 w 12117980"/>
                <a:gd name="connsiteY2398" fmla="*/ 1904071 h 2347676"/>
                <a:gd name="connsiteX2399" fmla="*/ 11753196 w 12117980"/>
                <a:gd name="connsiteY2399" fmla="*/ 1904071 h 2347676"/>
                <a:gd name="connsiteX2400" fmla="*/ 11753196 w 12117980"/>
                <a:gd name="connsiteY2400" fmla="*/ 1906613 h 2347676"/>
                <a:gd name="connsiteX2401" fmla="*/ 11750654 w 12117980"/>
                <a:gd name="connsiteY2401" fmla="*/ 1906613 h 2347676"/>
                <a:gd name="connsiteX2402" fmla="*/ 11750654 w 12117980"/>
                <a:gd name="connsiteY2402" fmla="*/ 1904071 h 2347676"/>
                <a:gd name="connsiteX2403" fmla="*/ 11750654 w 12117980"/>
                <a:gd name="connsiteY2403" fmla="*/ 1901529 h 2347676"/>
                <a:gd name="connsiteX2404" fmla="*/ 11748112 w 12117980"/>
                <a:gd name="connsiteY2404" fmla="*/ 1898986 h 2347676"/>
                <a:gd name="connsiteX2405" fmla="*/ 11745570 w 12117980"/>
                <a:gd name="connsiteY2405" fmla="*/ 1896445 h 2347676"/>
                <a:gd name="connsiteX2406" fmla="*/ 11743028 w 12117980"/>
                <a:gd name="connsiteY2406" fmla="*/ 1896445 h 2347676"/>
                <a:gd name="connsiteX2407" fmla="*/ 11743028 w 12117980"/>
                <a:gd name="connsiteY2407" fmla="*/ 1893903 h 2347676"/>
                <a:gd name="connsiteX2408" fmla="*/ 11745570 w 12117980"/>
                <a:gd name="connsiteY2408" fmla="*/ 1891360 h 2347676"/>
                <a:gd name="connsiteX2409" fmla="*/ 11748112 w 12117980"/>
                <a:gd name="connsiteY2409" fmla="*/ 1888818 h 2347676"/>
                <a:gd name="connsiteX2410" fmla="*/ 11750654 w 12117980"/>
                <a:gd name="connsiteY2410" fmla="*/ 1891360 h 2347676"/>
                <a:gd name="connsiteX2411" fmla="*/ 11750654 w 12117980"/>
                <a:gd name="connsiteY2411" fmla="*/ 1891360 h 2347676"/>
                <a:gd name="connsiteX2412" fmla="*/ 11753196 w 12117980"/>
                <a:gd name="connsiteY2412" fmla="*/ 1891360 h 2347676"/>
                <a:gd name="connsiteX2413" fmla="*/ 11755738 w 12117980"/>
                <a:gd name="connsiteY2413" fmla="*/ 1888818 h 2347676"/>
                <a:gd name="connsiteX2414" fmla="*/ 11758280 w 12117980"/>
                <a:gd name="connsiteY2414" fmla="*/ 1888818 h 2347676"/>
                <a:gd name="connsiteX2415" fmla="*/ 11758280 w 12117980"/>
                <a:gd name="connsiteY2415" fmla="*/ 1886276 h 2347676"/>
                <a:gd name="connsiteX2416" fmla="*/ 11760822 w 12117980"/>
                <a:gd name="connsiteY2416" fmla="*/ 1883734 h 2347676"/>
                <a:gd name="connsiteX2417" fmla="*/ 11768448 w 12117980"/>
                <a:gd name="connsiteY2417" fmla="*/ 1881192 h 2347676"/>
                <a:gd name="connsiteX2418" fmla="*/ 11770990 w 12117980"/>
                <a:gd name="connsiteY2418" fmla="*/ 1881192 h 2347676"/>
                <a:gd name="connsiteX2419" fmla="*/ 11773533 w 12117980"/>
                <a:gd name="connsiteY2419" fmla="*/ 1881192 h 2347676"/>
                <a:gd name="connsiteX2420" fmla="*/ 11776074 w 12117980"/>
                <a:gd name="connsiteY2420" fmla="*/ 1881192 h 2347676"/>
                <a:gd name="connsiteX2421" fmla="*/ 11776074 w 12117980"/>
                <a:gd name="connsiteY2421" fmla="*/ 1878650 h 2347676"/>
                <a:gd name="connsiteX2422" fmla="*/ 11778616 w 12117980"/>
                <a:gd name="connsiteY2422" fmla="*/ 1876107 h 2347676"/>
                <a:gd name="connsiteX2423" fmla="*/ 11786243 w 12117980"/>
                <a:gd name="connsiteY2423" fmla="*/ 1873565 h 2347676"/>
                <a:gd name="connsiteX2424" fmla="*/ 11788784 w 12117980"/>
                <a:gd name="connsiteY2424" fmla="*/ 1871023 h 2347676"/>
                <a:gd name="connsiteX2425" fmla="*/ 11791327 w 12117980"/>
                <a:gd name="connsiteY2425" fmla="*/ 1871023 h 2347676"/>
                <a:gd name="connsiteX2426" fmla="*/ 11793869 w 12117980"/>
                <a:gd name="connsiteY2426" fmla="*/ 1871023 h 2347676"/>
                <a:gd name="connsiteX2427" fmla="*/ 11793869 w 12117980"/>
                <a:gd name="connsiteY2427" fmla="*/ 1868481 h 2347676"/>
                <a:gd name="connsiteX2428" fmla="*/ 11793869 w 12117980"/>
                <a:gd name="connsiteY2428" fmla="*/ 1865939 h 2347676"/>
                <a:gd name="connsiteX2429" fmla="*/ 11796411 w 12117980"/>
                <a:gd name="connsiteY2429" fmla="*/ 1865939 h 2347676"/>
                <a:gd name="connsiteX2430" fmla="*/ 11796411 w 12117980"/>
                <a:gd name="connsiteY2430" fmla="*/ 1865939 h 2347676"/>
                <a:gd name="connsiteX2431" fmla="*/ 11796411 w 12117980"/>
                <a:gd name="connsiteY2431" fmla="*/ 1872294 h 2347676"/>
                <a:gd name="connsiteX2432" fmla="*/ 615178 w 12117980"/>
                <a:gd name="connsiteY2432" fmla="*/ 1891360 h 2347676"/>
                <a:gd name="connsiteX2433" fmla="*/ 612636 w 12117980"/>
                <a:gd name="connsiteY2433" fmla="*/ 1891360 h 2347676"/>
                <a:gd name="connsiteX2434" fmla="*/ 612636 w 12117980"/>
                <a:gd name="connsiteY2434" fmla="*/ 1888818 h 2347676"/>
                <a:gd name="connsiteX2435" fmla="*/ 610093 w 12117980"/>
                <a:gd name="connsiteY2435" fmla="*/ 1888818 h 2347676"/>
                <a:gd name="connsiteX2436" fmla="*/ 610093 w 12117980"/>
                <a:gd name="connsiteY2436" fmla="*/ 1886276 h 2347676"/>
                <a:gd name="connsiteX2437" fmla="*/ 610093 w 12117980"/>
                <a:gd name="connsiteY2437" fmla="*/ 1883734 h 2347676"/>
                <a:gd name="connsiteX2438" fmla="*/ 612636 w 12117980"/>
                <a:gd name="connsiteY2438" fmla="*/ 1881192 h 2347676"/>
                <a:gd name="connsiteX2439" fmla="*/ 615178 w 12117980"/>
                <a:gd name="connsiteY2439" fmla="*/ 1881192 h 2347676"/>
                <a:gd name="connsiteX2440" fmla="*/ 617720 w 12117980"/>
                <a:gd name="connsiteY2440" fmla="*/ 1881192 h 2347676"/>
                <a:gd name="connsiteX2441" fmla="*/ 617720 w 12117980"/>
                <a:gd name="connsiteY2441" fmla="*/ 1883734 h 2347676"/>
                <a:gd name="connsiteX2442" fmla="*/ 620262 w 12117980"/>
                <a:gd name="connsiteY2442" fmla="*/ 1883734 h 2347676"/>
                <a:gd name="connsiteX2443" fmla="*/ 620262 w 12117980"/>
                <a:gd name="connsiteY2443" fmla="*/ 1886276 h 2347676"/>
                <a:gd name="connsiteX2444" fmla="*/ 617720 w 12117980"/>
                <a:gd name="connsiteY2444" fmla="*/ 1888818 h 2347676"/>
                <a:gd name="connsiteX2445" fmla="*/ 615178 w 12117980"/>
                <a:gd name="connsiteY2445" fmla="*/ 1891360 h 2347676"/>
                <a:gd name="connsiteX2446" fmla="*/ 626617 w 12117980"/>
                <a:gd name="connsiteY2446" fmla="*/ 1905342 h 2347676"/>
                <a:gd name="connsiteX2447" fmla="*/ 624075 w 12117980"/>
                <a:gd name="connsiteY2447" fmla="*/ 1905342 h 2347676"/>
                <a:gd name="connsiteX2448" fmla="*/ 621533 w 12117980"/>
                <a:gd name="connsiteY2448" fmla="*/ 1902800 h 2347676"/>
                <a:gd name="connsiteX2449" fmla="*/ 621533 w 12117980"/>
                <a:gd name="connsiteY2449" fmla="*/ 1900258 h 2347676"/>
                <a:gd name="connsiteX2450" fmla="*/ 621533 w 12117980"/>
                <a:gd name="connsiteY2450" fmla="*/ 1897716 h 2347676"/>
                <a:gd name="connsiteX2451" fmla="*/ 621533 w 12117980"/>
                <a:gd name="connsiteY2451" fmla="*/ 1895173 h 2347676"/>
                <a:gd name="connsiteX2452" fmla="*/ 618991 w 12117980"/>
                <a:gd name="connsiteY2452" fmla="*/ 1892631 h 2347676"/>
                <a:gd name="connsiteX2453" fmla="*/ 618991 w 12117980"/>
                <a:gd name="connsiteY2453" fmla="*/ 1891360 h 2347676"/>
                <a:gd name="connsiteX2454" fmla="*/ 618991 w 12117980"/>
                <a:gd name="connsiteY2454" fmla="*/ 1888818 h 2347676"/>
                <a:gd name="connsiteX2455" fmla="*/ 621533 w 12117980"/>
                <a:gd name="connsiteY2455" fmla="*/ 1886276 h 2347676"/>
                <a:gd name="connsiteX2456" fmla="*/ 624075 w 12117980"/>
                <a:gd name="connsiteY2456" fmla="*/ 1886276 h 2347676"/>
                <a:gd name="connsiteX2457" fmla="*/ 626617 w 12117980"/>
                <a:gd name="connsiteY2457" fmla="*/ 1886276 h 2347676"/>
                <a:gd name="connsiteX2458" fmla="*/ 626617 w 12117980"/>
                <a:gd name="connsiteY2458" fmla="*/ 1888818 h 2347676"/>
                <a:gd name="connsiteX2459" fmla="*/ 626617 w 12117980"/>
                <a:gd name="connsiteY2459" fmla="*/ 1891360 h 2347676"/>
                <a:gd name="connsiteX2460" fmla="*/ 624075 w 12117980"/>
                <a:gd name="connsiteY2460" fmla="*/ 1893903 h 2347676"/>
                <a:gd name="connsiteX2461" fmla="*/ 629159 w 12117980"/>
                <a:gd name="connsiteY2461" fmla="*/ 1896445 h 2347676"/>
                <a:gd name="connsiteX2462" fmla="*/ 629159 w 12117980"/>
                <a:gd name="connsiteY2462" fmla="*/ 1898986 h 2347676"/>
                <a:gd name="connsiteX2463" fmla="*/ 629159 w 12117980"/>
                <a:gd name="connsiteY2463" fmla="*/ 1901529 h 2347676"/>
                <a:gd name="connsiteX2464" fmla="*/ 629159 w 12117980"/>
                <a:gd name="connsiteY2464" fmla="*/ 1904071 h 2347676"/>
                <a:gd name="connsiteX2465" fmla="*/ 626617 w 12117980"/>
                <a:gd name="connsiteY2465" fmla="*/ 1905342 h 2347676"/>
                <a:gd name="connsiteX2466" fmla="*/ 640598 w 12117980"/>
                <a:gd name="connsiteY2466" fmla="*/ 1902800 h 2347676"/>
                <a:gd name="connsiteX2467" fmla="*/ 638056 w 12117980"/>
                <a:gd name="connsiteY2467" fmla="*/ 1902800 h 2347676"/>
                <a:gd name="connsiteX2468" fmla="*/ 638056 w 12117980"/>
                <a:gd name="connsiteY2468" fmla="*/ 1900258 h 2347676"/>
                <a:gd name="connsiteX2469" fmla="*/ 635514 w 12117980"/>
                <a:gd name="connsiteY2469" fmla="*/ 1900258 h 2347676"/>
                <a:gd name="connsiteX2470" fmla="*/ 635514 w 12117980"/>
                <a:gd name="connsiteY2470" fmla="*/ 1897716 h 2347676"/>
                <a:gd name="connsiteX2471" fmla="*/ 635514 w 12117980"/>
                <a:gd name="connsiteY2471" fmla="*/ 1895173 h 2347676"/>
                <a:gd name="connsiteX2472" fmla="*/ 635514 w 12117980"/>
                <a:gd name="connsiteY2472" fmla="*/ 1892631 h 2347676"/>
                <a:gd name="connsiteX2473" fmla="*/ 635514 w 12117980"/>
                <a:gd name="connsiteY2473" fmla="*/ 1891360 h 2347676"/>
                <a:gd name="connsiteX2474" fmla="*/ 638056 w 12117980"/>
                <a:gd name="connsiteY2474" fmla="*/ 1891360 h 2347676"/>
                <a:gd name="connsiteX2475" fmla="*/ 640598 w 12117980"/>
                <a:gd name="connsiteY2475" fmla="*/ 1891360 h 2347676"/>
                <a:gd name="connsiteX2476" fmla="*/ 643140 w 12117980"/>
                <a:gd name="connsiteY2476" fmla="*/ 1897716 h 2347676"/>
                <a:gd name="connsiteX2477" fmla="*/ 643140 w 12117980"/>
                <a:gd name="connsiteY2477" fmla="*/ 1900258 h 2347676"/>
                <a:gd name="connsiteX2478" fmla="*/ 643140 w 12117980"/>
                <a:gd name="connsiteY2478" fmla="*/ 1902800 h 2347676"/>
                <a:gd name="connsiteX2479" fmla="*/ 640598 w 12117980"/>
                <a:gd name="connsiteY2479" fmla="*/ 1902800 h 2347676"/>
                <a:gd name="connsiteX2480" fmla="*/ 11712523 w 12117980"/>
                <a:gd name="connsiteY2480" fmla="*/ 1900258 h 2347676"/>
                <a:gd name="connsiteX2481" fmla="*/ 11709981 w 12117980"/>
                <a:gd name="connsiteY2481" fmla="*/ 1902800 h 2347676"/>
                <a:gd name="connsiteX2482" fmla="*/ 11709981 w 12117980"/>
                <a:gd name="connsiteY2482" fmla="*/ 1900258 h 2347676"/>
                <a:gd name="connsiteX2483" fmla="*/ 11707439 w 12117980"/>
                <a:gd name="connsiteY2483" fmla="*/ 1900258 h 2347676"/>
                <a:gd name="connsiteX2484" fmla="*/ 11707439 w 12117980"/>
                <a:gd name="connsiteY2484" fmla="*/ 1897716 h 2347676"/>
                <a:gd name="connsiteX2485" fmla="*/ 11707439 w 12117980"/>
                <a:gd name="connsiteY2485" fmla="*/ 1895173 h 2347676"/>
                <a:gd name="connsiteX2486" fmla="*/ 11707439 w 12117980"/>
                <a:gd name="connsiteY2486" fmla="*/ 1892631 h 2347676"/>
                <a:gd name="connsiteX2487" fmla="*/ 11709981 w 12117980"/>
                <a:gd name="connsiteY2487" fmla="*/ 1890090 h 2347676"/>
                <a:gd name="connsiteX2488" fmla="*/ 11712523 w 12117980"/>
                <a:gd name="connsiteY2488" fmla="*/ 1890090 h 2347676"/>
                <a:gd name="connsiteX2489" fmla="*/ 11715065 w 12117980"/>
                <a:gd name="connsiteY2489" fmla="*/ 1892631 h 2347676"/>
                <a:gd name="connsiteX2490" fmla="*/ 11715065 w 12117980"/>
                <a:gd name="connsiteY2490" fmla="*/ 1895173 h 2347676"/>
                <a:gd name="connsiteX2491" fmla="*/ 11715065 w 12117980"/>
                <a:gd name="connsiteY2491" fmla="*/ 1897716 h 2347676"/>
                <a:gd name="connsiteX2492" fmla="*/ 11715065 w 12117980"/>
                <a:gd name="connsiteY2492" fmla="*/ 1900258 h 2347676"/>
                <a:gd name="connsiteX2493" fmla="*/ 11712523 w 12117980"/>
                <a:gd name="connsiteY2493" fmla="*/ 1900258 h 2347676"/>
                <a:gd name="connsiteX2494" fmla="*/ 11739215 w 12117980"/>
                <a:gd name="connsiteY2494" fmla="*/ 1902800 h 2347676"/>
                <a:gd name="connsiteX2495" fmla="*/ 11736673 w 12117980"/>
                <a:gd name="connsiteY2495" fmla="*/ 1905342 h 2347676"/>
                <a:gd name="connsiteX2496" fmla="*/ 11736673 w 12117980"/>
                <a:gd name="connsiteY2496" fmla="*/ 1902800 h 2347676"/>
                <a:gd name="connsiteX2497" fmla="*/ 11734130 w 12117980"/>
                <a:gd name="connsiteY2497" fmla="*/ 1902800 h 2347676"/>
                <a:gd name="connsiteX2498" fmla="*/ 11734130 w 12117980"/>
                <a:gd name="connsiteY2498" fmla="*/ 1900258 h 2347676"/>
                <a:gd name="connsiteX2499" fmla="*/ 11734130 w 12117980"/>
                <a:gd name="connsiteY2499" fmla="*/ 1897716 h 2347676"/>
                <a:gd name="connsiteX2500" fmla="*/ 11734130 w 12117980"/>
                <a:gd name="connsiteY2500" fmla="*/ 1895173 h 2347676"/>
                <a:gd name="connsiteX2501" fmla="*/ 11736673 w 12117980"/>
                <a:gd name="connsiteY2501" fmla="*/ 1892631 h 2347676"/>
                <a:gd name="connsiteX2502" fmla="*/ 11739215 w 12117980"/>
                <a:gd name="connsiteY2502" fmla="*/ 1892631 h 2347676"/>
                <a:gd name="connsiteX2503" fmla="*/ 11741757 w 12117980"/>
                <a:gd name="connsiteY2503" fmla="*/ 1895173 h 2347676"/>
                <a:gd name="connsiteX2504" fmla="*/ 11741757 w 12117980"/>
                <a:gd name="connsiteY2504" fmla="*/ 1897716 h 2347676"/>
                <a:gd name="connsiteX2505" fmla="*/ 11741757 w 12117980"/>
                <a:gd name="connsiteY2505" fmla="*/ 1900258 h 2347676"/>
                <a:gd name="connsiteX2506" fmla="*/ 11741757 w 12117980"/>
                <a:gd name="connsiteY2506" fmla="*/ 1902800 h 2347676"/>
                <a:gd name="connsiteX2507" fmla="*/ 11739215 w 12117980"/>
                <a:gd name="connsiteY2507" fmla="*/ 1902800 h 2347676"/>
                <a:gd name="connsiteX2508" fmla="*/ 691439 w 12117980"/>
                <a:gd name="connsiteY2508" fmla="*/ 1900258 h 2347676"/>
                <a:gd name="connsiteX2509" fmla="*/ 693981 w 12117980"/>
                <a:gd name="connsiteY2509" fmla="*/ 1906613 h 2347676"/>
                <a:gd name="connsiteX2510" fmla="*/ 691439 w 12117980"/>
                <a:gd name="connsiteY2510" fmla="*/ 1906613 h 2347676"/>
                <a:gd name="connsiteX2511" fmla="*/ 691439 w 12117980"/>
                <a:gd name="connsiteY2511" fmla="*/ 1909156 h 2347676"/>
                <a:gd name="connsiteX2512" fmla="*/ 688897 w 12117980"/>
                <a:gd name="connsiteY2512" fmla="*/ 1909156 h 2347676"/>
                <a:gd name="connsiteX2513" fmla="*/ 686355 w 12117980"/>
                <a:gd name="connsiteY2513" fmla="*/ 1909156 h 2347676"/>
                <a:gd name="connsiteX2514" fmla="*/ 686355 w 12117980"/>
                <a:gd name="connsiteY2514" fmla="*/ 1906613 h 2347676"/>
                <a:gd name="connsiteX2515" fmla="*/ 683813 w 12117980"/>
                <a:gd name="connsiteY2515" fmla="*/ 1906613 h 2347676"/>
                <a:gd name="connsiteX2516" fmla="*/ 683813 w 12117980"/>
                <a:gd name="connsiteY2516" fmla="*/ 1904071 h 2347676"/>
                <a:gd name="connsiteX2517" fmla="*/ 683813 w 12117980"/>
                <a:gd name="connsiteY2517" fmla="*/ 1901529 h 2347676"/>
                <a:gd name="connsiteX2518" fmla="*/ 686355 w 12117980"/>
                <a:gd name="connsiteY2518" fmla="*/ 1901529 h 2347676"/>
                <a:gd name="connsiteX2519" fmla="*/ 688897 w 12117980"/>
                <a:gd name="connsiteY2519" fmla="*/ 1898986 h 2347676"/>
                <a:gd name="connsiteX2520" fmla="*/ 691439 w 12117980"/>
                <a:gd name="connsiteY2520" fmla="*/ 1898986 h 2347676"/>
                <a:gd name="connsiteX2521" fmla="*/ 11698542 w 12117980"/>
                <a:gd name="connsiteY2521" fmla="*/ 1923137 h 2347676"/>
                <a:gd name="connsiteX2522" fmla="*/ 11695999 w 12117980"/>
                <a:gd name="connsiteY2522" fmla="*/ 1923137 h 2347676"/>
                <a:gd name="connsiteX2523" fmla="*/ 11695999 w 12117980"/>
                <a:gd name="connsiteY2523" fmla="*/ 1920595 h 2347676"/>
                <a:gd name="connsiteX2524" fmla="*/ 11693457 w 12117980"/>
                <a:gd name="connsiteY2524" fmla="*/ 1920595 h 2347676"/>
                <a:gd name="connsiteX2525" fmla="*/ 11693457 w 12117980"/>
                <a:gd name="connsiteY2525" fmla="*/ 1918053 h 2347676"/>
                <a:gd name="connsiteX2526" fmla="*/ 11693457 w 12117980"/>
                <a:gd name="connsiteY2526" fmla="*/ 1916782 h 2347676"/>
                <a:gd name="connsiteX2527" fmla="*/ 11695999 w 12117980"/>
                <a:gd name="connsiteY2527" fmla="*/ 1914239 h 2347676"/>
                <a:gd name="connsiteX2528" fmla="*/ 11698542 w 12117980"/>
                <a:gd name="connsiteY2528" fmla="*/ 1909156 h 2347676"/>
                <a:gd name="connsiteX2529" fmla="*/ 11698542 w 12117980"/>
                <a:gd name="connsiteY2529" fmla="*/ 1906613 h 2347676"/>
                <a:gd name="connsiteX2530" fmla="*/ 11701084 w 12117980"/>
                <a:gd name="connsiteY2530" fmla="*/ 1906613 h 2347676"/>
                <a:gd name="connsiteX2531" fmla="*/ 11701084 w 12117980"/>
                <a:gd name="connsiteY2531" fmla="*/ 1904071 h 2347676"/>
                <a:gd name="connsiteX2532" fmla="*/ 11703626 w 12117980"/>
                <a:gd name="connsiteY2532" fmla="*/ 1906613 h 2347676"/>
                <a:gd name="connsiteX2533" fmla="*/ 11706168 w 12117980"/>
                <a:gd name="connsiteY2533" fmla="*/ 1909156 h 2347676"/>
                <a:gd name="connsiteX2534" fmla="*/ 11706168 w 12117980"/>
                <a:gd name="connsiteY2534" fmla="*/ 1911697 h 2347676"/>
                <a:gd name="connsiteX2535" fmla="*/ 11706168 w 12117980"/>
                <a:gd name="connsiteY2535" fmla="*/ 1914239 h 2347676"/>
                <a:gd name="connsiteX2536" fmla="*/ 11703626 w 12117980"/>
                <a:gd name="connsiteY2536" fmla="*/ 1914239 h 2347676"/>
                <a:gd name="connsiteX2537" fmla="*/ 11703626 w 12117980"/>
                <a:gd name="connsiteY2537" fmla="*/ 1916782 h 2347676"/>
                <a:gd name="connsiteX2538" fmla="*/ 11701084 w 12117980"/>
                <a:gd name="connsiteY2538" fmla="*/ 1916782 h 2347676"/>
                <a:gd name="connsiteX2539" fmla="*/ 11701084 w 12117980"/>
                <a:gd name="connsiteY2539" fmla="*/ 1919324 h 2347676"/>
                <a:gd name="connsiteX2540" fmla="*/ 11701084 w 12117980"/>
                <a:gd name="connsiteY2540" fmla="*/ 1921866 h 2347676"/>
                <a:gd name="connsiteX2541" fmla="*/ 11698542 w 12117980"/>
                <a:gd name="connsiteY2541" fmla="*/ 1923137 h 2347676"/>
                <a:gd name="connsiteX2542" fmla="*/ 11777346 w 12117980"/>
                <a:gd name="connsiteY2542" fmla="*/ 1923137 h 2347676"/>
                <a:gd name="connsiteX2543" fmla="*/ 11774803 w 12117980"/>
                <a:gd name="connsiteY2543" fmla="*/ 1923137 h 2347676"/>
                <a:gd name="connsiteX2544" fmla="*/ 11772261 w 12117980"/>
                <a:gd name="connsiteY2544" fmla="*/ 1923137 h 2347676"/>
                <a:gd name="connsiteX2545" fmla="*/ 11772261 w 12117980"/>
                <a:gd name="connsiteY2545" fmla="*/ 1920595 h 2347676"/>
                <a:gd name="connsiteX2546" fmla="*/ 11769719 w 12117980"/>
                <a:gd name="connsiteY2546" fmla="*/ 1920595 h 2347676"/>
                <a:gd name="connsiteX2547" fmla="*/ 11769719 w 12117980"/>
                <a:gd name="connsiteY2547" fmla="*/ 1918053 h 2347676"/>
                <a:gd name="connsiteX2548" fmla="*/ 11772261 w 12117980"/>
                <a:gd name="connsiteY2548" fmla="*/ 1915511 h 2347676"/>
                <a:gd name="connsiteX2549" fmla="*/ 11774803 w 12117980"/>
                <a:gd name="connsiteY2549" fmla="*/ 1912969 h 2347676"/>
                <a:gd name="connsiteX2550" fmla="*/ 11777346 w 12117980"/>
                <a:gd name="connsiteY2550" fmla="*/ 1912969 h 2347676"/>
                <a:gd name="connsiteX2551" fmla="*/ 11777346 w 12117980"/>
                <a:gd name="connsiteY2551" fmla="*/ 1915511 h 2347676"/>
                <a:gd name="connsiteX2552" fmla="*/ 11779888 w 12117980"/>
                <a:gd name="connsiteY2552" fmla="*/ 1915511 h 2347676"/>
                <a:gd name="connsiteX2553" fmla="*/ 11779888 w 12117980"/>
                <a:gd name="connsiteY2553" fmla="*/ 1918053 h 2347676"/>
                <a:gd name="connsiteX2554" fmla="*/ 11779888 w 12117980"/>
                <a:gd name="connsiteY2554" fmla="*/ 1920595 h 2347676"/>
                <a:gd name="connsiteX2555" fmla="*/ 11777346 w 12117980"/>
                <a:gd name="connsiteY2555" fmla="*/ 1923137 h 2347676"/>
                <a:gd name="connsiteX2556" fmla="*/ 11736673 w 12117980"/>
                <a:gd name="connsiteY2556" fmla="*/ 1923137 h 2347676"/>
                <a:gd name="connsiteX2557" fmla="*/ 11739215 w 12117980"/>
                <a:gd name="connsiteY2557" fmla="*/ 1925679 h 2347676"/>
                <a:gd name="connsiteX2558" fmla="*/ 11746841 w 12117980"/>
                <a:gd name="connsiteY2558" fmla="*/ 1932035 h 2347676"/>
                <a:gd name="connsiteX2559" fmla="*/ 11749383 w 12117980"/>
                <a:gd name="connsiteY2559" fmla="*/ 1932035 h 2347676"/>
                <a:gd name="connsiteX2560" fmla="*/ 11749383 w 12117980"/>
                <a:gd name="connsiteY2560" fmla="*/ 1934577 h 2347676"/>
                <a:gd name="connsiteX2561" fmla="*/ 11749383 w 12117980"/>
                <a:gd name="connsiteY2561" fmla="*/ 1939661 h 2347676"/>
                <a:gd name="connsiteX2562" fmla="*/ 11749383 w 12117980"/>
                <a:gd name="connsiteY2562" fmla="*/ 1944746 h 2347676"/>
                <a:gd name="connsiteX2563" fmla="*/ 11751925 w 12117980"/>
                <a:gd name="connsiteY2563" fmla="*/ 1949829 h 2347676"/>
                <a:gd name="connsiteX2564" fmla="*/ 11751925 w 12117980"/>
                <a:gd name="connsiteY2564" fmla="*/ 1952372 h 2347676"/>
                <a:gd name="connsiteX2565" fmla="*/ 11749383 w 12117980"/>
                <a:gd name="connsiteY2565" fmla="*/ 1952372 h 2347676"/>
                <a:gd name="connsiteX2566" fmla="*/ 11746841 w 12117980"/>
                <a:gd name="connsiteY2566" fmla="*/ 1954914 h 2347676"/>
                <a:gd name="connsiteX2567" fmla="*/ 11746841 w 12117980"/>
                <a:gd name="connsiteY2567" fmla="*/ 1952372 h 2347676"/>
                <a:gd name="connsiteX2568" fmla="*/ 11741757 w 12117980"/>
                <a:gd name="connsiteY2568" fmla="*/ 1952372 h 2347676"/>
                <a:gd name="connsiteX2569" fmla="*/ 11739215 w 12117980"/>
                <a:gd name="connsiteY2569" fmla="*/ 1954914 h 2347676"/>
                <a:gd name="connsiteX2570" fmla="*/ 11736673 w 12117980"/>
                <a:gd name="connsiteY2570" fmla="*/ 1954914 h 2347676"/>
                <a:gd name="connsiteX2571" fmla="*/ 11736673 w 12117980"/>
                <a:gd name="connsiteY2571" fmla="*/ 1957456 h 2347676"/>
                <a:gd name="connsiteX2572" fmla="*/ 11734130 w 12117980"/>
                <a:gd name="connsiteY2572" fmla="*/ 1957456 h 2347676"/>
                <a:gd name="connsiteX2573" fmla="*/ 11734130 w 12117980"/>
                <a:gd name="connsiteY2573" fmla="*/ 1959999 h 2347676"/>
                <a:gd name="connsiteX2574" fmla="*/ 11731588 w 12117980"/>
                <a:gd name="connsiteY2574" fmla="*/ 1959999 h 2347676"/>
                <a:gd name="connsiteX2575" fmla="*/ 11726504 w 12117980"/>
                <a:gd name="connsiteY2575" fmla="*/ 1959999 h 2347676"/>
                <a:gd name="connsiteX2576" fmla="*/ 11721420 w 12117980"/>
                <a:gd name="connsiteY2576" fmla="*/ 1959999 h 2347676"/>
                <a:gd name="connsiteX2577" fmla="*/ 11713794 w 12117980"/>
                <a:gd name="connsiteY2577" fmla="*/ 1957456 h 2347676"/>
                <a:gd name="connsiteX2578" fmla="*/ 11708710 w 12117980"/>
                <a:gd name="connsiteY2578" fmla="*/ 1954914 h 2347676"/>
                <a:gd name="connsiteX2579" fmla="*/ 11704897 w 12117980"/>
                <a:gd name="connsiteY2579" fmla="*/ 1954914 h 2347676"/>
                <a:gd name="connsiteX2580" fmla="*/ 11702355 w 12117980"/>
                <a:gd name="connsiteY2580" fmla="*/ 1952372 h 2347676"/>
                <a:gd name="connsiteX2581" fmla="*/ 11702355 w 12117980"/>
                <a:gd name="connsiteY2581" fmla="*/ 1949829 h 2347676"/>
                <a:gd name="connsiteX2582" fmla="*/ 11699812 w 12117980"/>
                <a:gd name="connsiteY2582" fmla="*/ 1947288 h 2347676"/>
                <a:gd name="connsiteX2583" fmla="*/ 11702355 w 12117980"/>
                <a:gd name="connsiteY2583" fmla="*/ 1942203 h 2347676"/>
                <a:gd name="connsiteX2584" fmla="*/ 11704897 w 12117980"/>
                <a:gd name="connsiteY2584" fmla="*/ 1939661 h 2347676"/>
                <a:gd name="connsiteX2585" fmla="*/ 11707439 w 12117980"/>
                <a:gd name="connsiteY2585" fmla="*/ 1937119 h 2347676"/>
                <a:gd name="connsiteX2586" fmla="*/ 11707439 w 12117980"/>
                <a:gd name="connsiteY2586" fmla="*/ 1934577 h 2347676"/>
                <a:gd name="connsiteX2587" fmla="*/ 11704897 w 12117980"/>
                <a:gd name="connsiteY2587" fmla="*/ 1934577 h 2347676"/>
                <a:gd name="connsiteX2588" fmla="*/ 11704897 w 12117980"/>
                <a:gd name="connsiteY2588" fmla="*/ 1932035 h 2347676"/>
                <a:gd name="connsiteX2589" fmla="*/ 11709981 w 12117980"/>
                <a:gd name="connsiteY2589" fmla="*/ 1926950 h 2347676"/>
                <a:gd name="connsiteX2590" fmla="*/ 11715065 w 12117980"/>
                <a:gd name="connsiteY2590" fmla="*/ 1924408 h 2347676"/>
                <a:gd name="connsiteX2591" fmla="*/ 11722692 w 12117980"/>
                <a:gd name="connsiteY2591" fmla="*/ 1919324 h 2347676"/>
                <a:gd name="connsiteX2592" fmla="*/ 11722692 w 12117980"/>
                <a:gd name="connsiteY2592" fmla="*/ 1921866 h 2347676"/>
                <a:gd name="connsiteX2593" fmla="*/ 11725233 w 12117980"/>
                <a:gd name="connsiteY2593" fmla="*/ 1921866 h 2347676"/>
                <a:gd name="connsiteX2594" fmla="*/ 11727775 w 12117980"/>
                <a:gd name="connsiteY2594" fmla="*/ 1921866 h 2347676"/>
                <a:gd name="connsiteX2595" fmla="*/ 11732860 w 12117980"/>
                <a:gd name="connsiteY2595" fmla="*/ 1919324 h 2347676"/>
                <a:gd name="connsiteX2596" fmla="*/ 11735402 w 12117980"/>
                <a:gd name="connsiteY2596" fmla="*/ 1919324 h 2347676"/>
                <a:gd name="connsiteX2597" fmla="*/ 11735402 w 12117980"/>
                <a:gd name="connsiteY2597" fmla="*/ 1916782 h 2347676"/>
                <a:gd name="connsiteX2598" fmla="*/ 11737943 w 12117980"/>
                <a:gd name="connsiteY2598" fmla="*/ 1919324 h 2347676"/>
                <a:gd name="connsiteX2599" fmla="*/ 11737943 w 12117980"/>
                <a:gd name="connsiteY2599" fmla="*/ 1923137 h 2347676"/>
                <a:gd name="connsiteX2600" fmla="*/ 678729 w 12117980"/>
                <a:gd name="connsiteY2600" fmla="*/ 1933306 h 2347676"/>
                <a:gd name="connsiteX2601" fmla="*/ 676187 w 12117980"/>
                <a:gd name="connsiteY2601" fmla="*/ 1933306 h 2347676"/>
                <a:gd name="connsiteX2602" fmla="*/ 676187 w 12117980"/>
                <a:gd name="connsiteY2602" fmla="*/ 1930763 h 2347676"/>
                <a:gd name="connsiteX2603" fmla="*/ 673645 w 12117980"/>
                <a:gd name="connsiteY2603" fmla="*/ 1930763 h 2347676"/>
                <a:gd name="connsiteX2604" fmla="*/ 673645 w 12117980"/>
                <a:gd name="connsiteY2604" fmla="*/ 1928222 h 2347676"/>
                <a:gd name="connsiteX2605" fmla="*/ 673645 w 12117980"/>
                <a:gd name="connsiteY2605" fmla="*/ 1925679 h 2347676"/>
                <a:gd name="connsiteX2606" fmla="*/ 676187 w 12117980"/>
                <a:gd name="connsiteY2606" fmla="*/ 1923137 h 2347676"/>
                <a:gd name="connsiteX2607" fmla="*/ 678729 w 12117980"/>
                <a:gd name="connsiteY2607" fmla="*/ 1923137 h 2347676"/>
                <a:gd name="connsiteX2608" fmla="*/ 681271 w 12117980"/>
                <a:gd name="connsiteY2608" fmla="*/ 1923137 h 2347676"/>
                <a:gd name="connsiteX2609" fmla="*/ 681271 w 12117980"/>
                <a:gd name="connsiteY2609" fmla="*/ 1925679 h 2347676"/>
                <a:gd name="connsiteX2610" fmla="*/ 681271 w 12117980"/>
                <a:gd name="connsiteY2610" fmla="*/ 1928222 h 2347676"/>
                <a:gd name="connsiteX2611" fmla="*/ 681271 w 12117980"/>
                <a:gd name="connsiteY2611" fmla="*/ 1930763 h 2347676"/>
                <a:gd name="connsiteX2612" fmla="*/ 678729 w 12117980"/>
                <a:gd name="connsiteY2612" fmla="*/ 1933306 h 2347676"/>
                <a:gd name="connsiteX2613" fmla="*/ 700336 w 12117980"/>
                <a:gd name="connsiteY2613" fmla="*/ 1937119 h 2347676"/>
                <a:gd name="connsiteX2614" fmla="*/ 702879 w 12117980"/>
                <a:gd name="connsiteY2614" fmla="*/ 1937119 h 2347676"/>
                <a:gd name="connsiteX2615" fmla="*/ 702879 w 12117980"/>
                <a:gd name="connsiteY2615" fmla="*/ 1939661 h 2347676"/>
                <a:gd name="connsiteX2616" fmla="*/ 702879 w 12117980"/>
                <a:gd name="connsiteY2616" fmla="*/ 1942203 h 2347676"/>
                <a:gd name="connsiteX2617" fmla="*/ 700336 w 12117980"/>
                <a:gd name="connsiteY2617" fmla="*/ 1942203 h 2347676"/>
                <a:gd name="connsiteX2618" fmla="*/ 697794 w 12117980"/>
                <a:gd name="connsiteY2618" fmla="*/ 1942203 h 2347676"/>
                <a:gd name="connsiteX2619" fmla="*/ 697794 w 12117980"/>
                <a:gd name="connsiteY2619" fmla="*/ 1939661 h 2347676"/>
                <a:gd name="connsiteX2620" fmla="*/ 695252 w 12117980"/>
                <a:gd name="connsiteY2620" fmla="*/ 1937119 h 2347676"/>
                <a:gd name="connsiteX2621" fmla="*/ 692710 w 12117980"/>
                <a:gd name="connsiteY2621" fmla="*/ 1937119 h 2347676"/>
                <a:gd name="connsiteX2622" fmla="*/ 690168 w 12117980"/>
                <a:gd name="connsiteY2622" fmla="*/ 1937119 h 2347676"/>
                <a:gd name="connsiteX2623" fmla="*/ 687626 w 12117980"/>
                <a:gd name="connsiteY2623" fmla="*/ 1934577 h 2347676"/>
                <a:gd name="connsiteX2624" fmla="*/ 685084 w 12117980"/>
                <a:gd name="connsiteY2624" fmla="*/ 1932035 h 2347676"/>
                <a:gd name="connsiteX2625" fmla="*/ 685084 w 12117980"/>
                <a:gd name="connsiteY2625" fmla="*/ 1929493 h 2347676"/>
                <a:gd name="connsiteX2626" fmla="*/ 685084 w 12117980"/>
                <a:gd name="connsiteY2626" fmla="*/ 1926950 h 2347676"/>
                <a:gd name="connsiteX2627" fmla="*/ 687626 w 12117980"/>
                <a:gd name="connsiteY2627" fmla="*/ 1926950 h 2347676"/>
                <a:gd name="connsiteX2628" fmla="*/ 690168 w 12117980"/>
                <a:gd name="connsiteY2628" fmla="*/ 1926950 h 2347676"/>
                <a:gd name="connsiteX2629" fmla="*/ 692710 w 12117980"/>
                <a:gd name="connsiteY2629" fmla="*/ 1926950 h 2347676"/>
                <a:gd name="connsiteX2630" fmla="*/ 695252 w 12117980"/>
                <a:gd name="connsiteY2630" fmla="*/ 1926950 h 2347676"/>
                <a:gd name="connsiteX2631" fmla="*/ 695252 w 12117980"/>
                <a:gd name="connsiteY2631" fmla="*/ 1929493 h 2347676"/>
                <a:gd name="connsiteX2632" fmla="*/ 695252 w 12117980"/>
                <a:gd name="connsiteY2632" fmla="*/ 1932035 h 2347676"/>
                <a:gd name="connsiteX2633" fmla="*/ 695252 w 12117980"/>
                <a:gd name="connsiteY2633" fmla="*/ 1934577 h 2347676"/>
                <a:gd name="connsiteX2634" fmla="*/ 697794 w 12117980"/>
                <a:gd name="connsiteY2634" fmla="*/ 1934577 h 2347676"/>
                <a:gd name="connsiteX2635" fmla="*/ 697794 w 12117980"/>
                <a:gd name="connsiteY2635" fmla="*/ 1937119 h 2347676"/>
                <a:gd name="connsiteX2636" fmla="*/ 700336 w 12117980"/>
                <a:gd name="connsiteY2636" fmla="*/ 1937119 h 2347676"/>
                <a:gd name="connsiteX2637" fmla="*/ 653308 w 12117980"/>
                <a:gd name="connsiteY2637" fmla="*/ 1937119 h 2347676"/>
                <a:gd name="connsiteX2638" fmla="*/ 650766 w 12117980"/>
                <a:gd name="connsiteY2638" fmla="*/ 1937119 h 2347676"/>
                <a:gd name="connsiteX2639" fmla="*/ 648224 w 12117980"/>
                <a:gd name="connsiteY2639" fmla="*/ 1937119 h 2347676"/>
                <a:gd name="connsiteX2640" fmla="*/ 648224 w 12117980"/>
                <a:gd name="connsiteY2640" fmla="*/ 1934577 h 2347676"/>
                <a:gd name="connsiteX2641" fmla="*/ 648224 w 12117980"/>
                <a:gd name="connsiteY2641" fmla="*/ 1932035 h 2347676"/>
                <a:gd name="connsiteX2642" fmla="*/ 648224 w 12117980"/>
                <a:gd name="connsiteY2642" fmla="*/ 1929493 h 2347676"/>
                <a:gd name="connsiteX2643" fmla="*/ 650766 w 12117980"/>
                <a:gd name="connsiteY2643" fmla="*/ 1926950 h 2347676"/>
                <a:gd name="connsiteX2644" fmla="*/ 653308 w 12117980"/>
                <a:gd name="connsiteY2644" fmla="*/ 1926950 h 2347676"/>
                <a:gd name="connsiteX2645" fmla="*/ 655850 w 12117980"/>
                <a:gd name="connsiteY2645" fmla="*/ 1929493 h 2347676"/>
                <a:gd name="connsiteX2646" fmla="*/ 655850 w 12117980"/>
                <a:gd name="connsiteY2646" fmla="*/ 1932035 h 2347676"/>
                <a:gd name="connsiteX2647" fmla="*/ 655850 w 12117980"/>
                <a:gd name="connsiteY2647" fmla="*/ 1934577 h 2347676"/>
                <a:gd name="connsiteX2648" fmla="*/ 655850 w 12117980"/>
                <a:gd name="connsiteY2648" fmla="*/ 1937119 h 2347676"/>
                <a:gd name="connsiteX2649" fmla="*/ 653308 w 12117980"/>
                <a:gd name="connsiteY2649" fmla="*/ 1937119 h 2347676"/>
                <a:gd name="connsiteX2650" fmla="*/ 11755738 w 12117980"/>
                <a:gd name="connsiteY2650" fmla="*/ 1939661 h 2347676"/>
                <a:gd name="connsiteX2651" fmla="*/ 11753196 w 12117980"/>
                <a:gd name="connsiteY2651" fmla="*/ 1939661 h 2347676"/>
                <a:gd name="connsiteX2652" fmla="*/ 11750654 w 12117980"/>
                <a:gd name="connsiteY2652" fmla="*/ 1939661 h 2347676"/>
                <a:gd name="connsiteX2653" fmla="*/ 11750654 w 12117980"/>
                <a:gd name="connsiteY2653" fmla="*/ 1937119 h 2347676"/>
                <a:gd name="connsiteX2654" fmla="*/ 11750654 w 12117980"/>
                <a:gd name="connsiteY2654" fmla="*/ 1934577 h 2347676"/>
                <a:gd name="connsiteX2655" fmla="*/ 11750654 w 12117980"/>
                <a:gd name="connsiteY2655" fmla="*/ 1932035 h 2347676"/>
                <a:gd name="connsiteX2656" fmla="*/ 11750654 w 12117980"/>
                <a:gd name="connsiteY2656" fmla="*/ 1929493 h 2347676"/>
                <a:gd name="connsiteX2657" fmla="*/ 11753196 w 12117980"/>
                <a:gd name="connsiteY2657" fmla="*/ 1929493 h 2347676"/>
                <a:gd name="connsiteX2658" fmla="*/ 11755738 w 12117980"/>
                <a:gd name="connsiteY2658" fmla="*/ 1929493 h 2347676"/>
                <a:gd name="connsiteX2659" fmla="*/ 11758280 w 12117980"/>
                <a:gd name="connsiteY2659" fmla="*/ 1929493 h 2347676"/>
                <a:gd name="connsiteX2660" fmla="*/ 11758280 w 12117980"/>
                <a:gd name="connsiteY2660" fmla="*/ 1932035 h 2347676"/>
                <a:gd name="connsiteX2661" fmla="*/ 11758280 w 12117980"/>
                <a:gd name="connsiteY2661" fmla="*/ 1934577 h 2347676"/>
                <a:gd name="connsiteX2662" fmla="*/ 11758280 w 12117980"/>
                <a:gd name="connsiteY2662" fmla="*/ 1937119 h 2347676"/>
                <a:gd name="connsiteX2663" fmla="*/ 11758280 w 12117980"/>
                <a:gd name="connsiteY2663" fmla="*/ 1939661 h 2347676"/>
                <a:gd name="connsiteX2664" fmla="*/ 11755738 w 12117980"/>
                <a:gd name="connsiteY2664" fmla="*/ 1939661 h 2347676"/>
                <a:gd name="connsiteX2665" fmla="*/ 11772261 w 12117980"/>
                <a:gd name="connsiteY2665" fmla="*/ 1953643 h 2347676"/>
                <a:gd name="connsiteX2666" fmla="*/ 11769719 w 12117980"/>
                <a:gd name="connsiteY2666" fmla="*/ 1953643 h 2347676"/>
                <a:gd name="connsiteX2667" fmla="*/ 11767178 w 12117980"/>
                <a:gd name="connsiteY2667" fmla="*/ 1953643 h 2347676"/>
                <a:gd name="connsiteX2668" fmla="*/ 11767178 w 12117980"/>
                <a:gd name="connsiteY2668" fmla="*/ 1951101 h 2347676"/>
                <a:gd name="connsiteX2669" fmla="*/ 11767178 w 12117980"/>
                <a:gd name="connsiteY2669" fmla="*/ 1948559 h 2347676"/>
                <a:gd name="connsiteX2670" fmla="*/ 11767178 w 12117980"/>
                <a:gd name="connsiteY2670" fmla="*/ 1946016 h 2347676"/>
                <a:gd name="connsiteX2671" fmla="*/ 11767178 w 12117980"/>
                <a:gd name="connsiteY2671" fmla="*/ 1943474 h 2347676"/>
                <a:gd name="connsiteX2672" fmla="*/ 11769719 w 12117980"/>
                <a:gd name="connsiteY2672" fmla="*/ 1943474 h 2347676"/>
                <a:gd name="connsiteX2673" fmla="*/ 11772261 w 12117980"/>
                <a:gd name="connsiteY2673" fmla="*/ 1940933 h 2347676"/>
                <a:gd name="connsiteX2674" fmla="*/ 11769719 w 12117980"/>
                <a:gd name="connsiteY2674" fmla="*/ 1940933 h 2347676"/>
                <a:gd name="connsiteX2675" fmla="*/ 11769719 w 12117980"/>
                <a:gd name="connsiteY2675" fmla="*/ 1938390 h 2347676"/>
                <a:gd name="connsiteX2676" fmla="*/ 11772261 w 12117980"/>
                <a:gd name="connsiteY2676" fmla="*/ 1935848 h 2347676"/>
                <a:gd name="connsiteX2677" fmla="*/ 11772261 w 12117980"/>
                <a:gd name="connsiteY2677" fmla="*/ 1933306 h 2347676"/>
                <a:gd name="connsiteX2678" fmla="*/ 11774803 w 12117980"/>
                <a:gd name="connsiteY2678" fmla="*/ 1933306 h 2347676"/>
                <a:gd name="connsiteX2679" fmla="*/ 11777346 w 12117980"/>
                <a:gd name="connsiteY2679" fmla="*/ 1933306 h 2347676"/>
                <a:gd name="connsiteX2680" fmla="*/ 11777346 w 12117980"/>
                <a:gd name="connsiteY2680" fmla="*/ 1935848 h 2347676"/>
                <a:gd name="connsiteX2681" fmla="*/ 11779888 w 12117980"/>
                <a:gd name="connsiteY2681" fmla="*/ 1935848 h 2347676"/>
                <a:gd name="connsiteX2682" fmla="*/ 11779888 w 12117980"/>
                <a:gd name="connsiteY2682" fmla="*/ 1938390 h 2347676"/>
                <a:gd name="connsiteX2683" fmla="*/ 11779888 w 12117980"/>
                <a:gd name="connsiteY2683" fmla="*/ 1940933 h 2347676"/>
                <a:gd name="connsiteX2684" fmla="*/ 11777346 w 12117980"/>
                <a:gd name="connsiteY2684" fmla="*/ 1943474 h 2347676"/>
                <a:gd name="connsiteX2685" fmla="*/ 11774803 w 12117980"/>
                <a:gd name="connsiteY2685" fmla="*/ 1943474 h 2347676"/>
                <a:gd name="connsiteX2686" fmla="*/ 11774803 w 12117980"/>
                <a:gd name="connsiteY2686" fmla="*/ 1948559 h 2347676"/>
                <a:gd name="connsiteX2687" fmla="*/ 11774803 w 12117980"/>
                <a:gd name="connsiteY2687" fmla="*/ 1951101 h 2347676"/>
                <a:gd name="connsiteX2688" fmla="*/ 11774803 w 12117980"/>
                <a:gd name="connsiteY2688" fmla="*/ 1953643 h 2347676"/>
                <a:gd name="connsiteX2689" fmla="*/ 11772261 w 12117980"/>
                <a:gd name="connsiteY2689" fmla="*/ 1953643 h 2347676"/>
                <a:gd name="connsiteX2690" fmla="*/ 231327 w 12117980"/>
                <a:gd name="connsiteY2690" fmla="*/ 1956185 h 2347676"/>
                <a:gd name="connsiteX2691" fmla="*/ 228785 w 12117980"/>
                <a:gd name="connsiteY2691" fmla="*/ 1956185 h 2347676"/>
                <a:gd name="connsiteX2692" fmla="*/ 226243 w 12117980"/>
                <a:gd name="connsiteY2692" fmla="*/ 1956185 h 2347676"/>
                <a:gd name="connsiteX2693" fmla="*/ 226243 w 12117980"/>
                <a:gd name="connsiteY2693" fmla="*/ 1953643 h 2347676"/>
                <a:gd name="connsiteX2694" fmla="*/ 226243 w 12117980"/>
                <a:gd name="connsiteY2694" fmla="*/ 1951101 h 2347676"/>
                <a:gd name="connsiteX2695" fmla="*/ 226243 w 12117980"/>
                <a:gd name="connsiteY2695" fmla="*/ 1948559 h 2347676"/>
                <a:gd name="connsiteX2696" fmla="*/ 226243 w 12117980"/>
                <a:gd name="connsiteY2696" fmla="*/ 1946016 h 2347676"/>
                <a:gd name="connsiteX2697" fmla="*/ 228785 w 12117980"/>
                <a:gd name="connsiteY2697" fmla="*/ 1946016 h 2347676"/>
                <a:gd name="connsiteX2698" fmla="*/ 231327 w 12117980"/>
                <a:gd name="connsiteY2698" fmla="*/ 1946016 h 2347676"/>
                <a:gd name="connsiteX2699" fmla="*/ 233869 w 12117980"/>
                <a:gd name="connsiteY2699" fmla="*/ 1946016 h 2347676"/>
                <a:gd name="connsiteX2700" fmla="*/ 233869 w 12117980"/>
                <a:gd name="connsiteY2700" fmla="*/ 1948559 h 2347676"/>
                <a:gd name="connsiteX2701" fmla="*/ 233869 w 12117980"/>
                <a:gd name="connsiteY2701" fmla="*/ 1951101 h 2347676"/>
                <a:gd name="connsiteX2702" fmla="*/ 233869 w 12117980"/>
                <a:gd name="connsiteY2702" fmla="*/ 1953643 h 2347676"/>
                <a:gd name="connsiteX2703" fmla="*/ 233869 w 12117980"/>
                <a:gd name="connsiteY2703" fmla="*/ 1956185 h 2347676"/>
                <a:gd name="connsiteX2704" fmla="*/ 231327 w 12117980"/>
                <a:gd name="connsiteY2704" fmla="*/ 1956185 h 2347676"/>
                <a:gd name="connsiteX2705" fmla="*/ 11734130 w 12117980"/>
                <a:gd name="connsiteY2705" fmla="*/ 1967625 h 2347676"/>
                <a:gd name="connsiteX2706" fmla="*/ 11731588 w 12117980"/>
                <a:gd name="connsiteY2706" fmla="*/ 1970167 h 2347676"/>
                <a:gd name="connsiteX2707" fmla="*/ 11729047 w 12117980"/>
                <a:gd name="connsiteY2707" fmla="*/ 1967625 h 2347676"/>
                <a:gd name="connsiteX2708" fmla="*/ 11729047 w 12117980"/>
                <a:gd name="connsiteY2708" fmla="*/ 1965083 h 2347676"/>
                <a:gd name="connsiteX2709" fmla="*/ 11726504 w 12117980"/>
                <a:gd name="connsiteY2709" fmla="*/ 1965083 h 2347676"/>
                <a:gd name="connsiteX2710" fmla="*/ 11726504 w 12117980"/>
                <a:gd name="connsiteY2710" fmla="*/ 1962540 h 2347676"/>
                <a:gd name="connsiteX2711" fmla="*/ 11729047 w 12117980"/>
                <a:gd name="connsiteY2711" fmla="*/ 1959999 h 2347676"/>
                <a:gd name="connsiteX2712" fmla="*/ 11729047 w 12117980"/>
                <a:gd name="connsiteY2712" fmla="*/ 1957456 h 2347676"/>
                <a:gd name="connsiteX2713" fmla="*/ 11731588 w 12117980"/>
                <a:gd name="connsiteY2713" fmla="*/ 1957456 h 2347676"/>
                <a:gd name="connsiteX2714" fmla="*/ 11734130 w 12117980"/>
                <a:gd name="connsiteY2714" fmla="*/ 1957456 h 2347676"/>
                <a:gd name="connsiteX2715" fmla="*/ 11734130 w 12117980"/>
                <a:gd name="connsiteY2715" fmla="*/ 1959999 h 2347676"/>
                <a:gd name="connsiteX2716" fmla="*/ 11736673 w 12117980"/>
                <a:gd name="connsiteY2716" fmla="*/ 1962540 h 2347676"/>
                <a:gd name="connsiteX2717" fmla="*/ 11736673 w 12117980"/>
                <a:gd name="connsiteY2717" fmla="*/ 1965083 h 2347676"/>
                <a:gd name="connsiteX2718" fmla="*/ 11734130 w 12117980"/>
                <a:gd name="connsiteY2718" fmla="*/ 1965083 h 2347676"/>
                <a:gd name="connsiteX2719" fmla="*/ 11734130 w 12117980"/>
                <a:gd name="connsiteY2719" fmla="*/ 1967625 h 2347676"/>
                <a:gd name="connsiteX2720" fmla="*/ 11717607 w 12117980"/>
                <a:gd name="connsiteY2720" fmla="*/ 1975251 h 2347676"/>
                <a:gd name="connsiteX2721" fmla="*/ 11715065 w 12117980"/>
                <a:gd name="connsiteY2721" fmla="*/ 1975251 h 2347676"/>
                <a:gd name="connsiteX2722" fmla="*/ 11712523 w 12117980"/>
                <a:gd name="connsiteY2722" fmla="*/ 1975251 h 2347676"/>
                <a:gd name="connsiteX2723" fmla="*/ 11712523 w 12117980"/>
                <a:gd name="connsiteY2723" fmla="*/ 1972709 h 2347676"/>
                <a:gd name="connsiteX2724" fmla="*/ 11709981 w 12117980"/>
                <a:gd name="connsiteY2724" fmla="*/ 1972709 h 2347676"/>
                <a:gd name="connsiteX2725" fmla="*/ 11709981 w 12117980"/>
                <a:gd name="connsiteY2725" fmla="*/ 1970167 h 2347676"/>
                <a:gd name="connsiteX2726" fmla="*/ 11712523 w 12117980"/>
                <a:gd name="connsiteY2726" fmla="*/ 1967625 h 2347676"/>
                <a:gd name="connsiteX2727" fmla="*/ 11712523 w 12117980"/>
                <a:gd name="connsiteY2727" fmla="*/ 1965083 h 2347676"/>
                <a:gd name="connsiteX2728" fmla="*/ 11715065 w 12117980"/>
                <a:gd name="connsiteY2728" fmla="*/ 1965083 h 2347676"/>
                <a:gd name="connsiteX2729" fmla="*/ 11717607 w 12117980"/>
                <a:gd name="connsiteY2729" fmla="*/ 1965083 h 2347676"/>
                <a:gd name="connsiteX2730" fmla="*/ 11717607 w 12117980"/>
                <a:gd name="connsiteY2730" fmla="*/ 1967625 h 2347676"/>
                <a:gd name="connsiteX2731" fmla="*/ 11720149 w 12117980"/>
                <a:gd name="connsiteY2731" fmla="*/ 1970167 h 2347676"/>
                <a:gd name="connsiteX2732" fmla="*/ 11720149 w 12117980"/>
                <a:gd name="connsiteY2732" fmla="*/ 1972709 h 2347676"/>
                <a:gd name="connsiteX2733" fmla="*/ 11717607 w 12117980"/>
                <a:gd name="connsiteY2733" fmla="*/ 1972709 h 2347676"/>
                <a:gd name="connsiteX2734" fmla="*/ 11717607 w 12117980"/>
                <a:gd name="connsiteY2734" fmla="*/ 1975251 h 2347676"/>
                <a:gd name="connsiteX2735" fmla="*/ 11791327 w 12117980"/>
                <a:gd name="connsiteY2735" fmla="*/ 1976523 h 2347676"/>
                <a:gd name="connsiteX2736" fmla="*/ 11788784 w 12117980"/>
                <a:gd name="connsiteY2736" fmla="*/ 1976523 h 2347676"/>
                <a:gd name="connsiteX2737" fmla="*/ 11786243 w 12117980"/>
                <a:gd name="connsiteY2737" fmla="*/ 1973980 h 2347676"/>
                <a:gd name="connsiteX2738" fmla="*/ 11786243 w 12117980"/>
                <a:gd name="connsiteY2738" fmla="*/ 1971438 h 2347676"/>
                <a:gd name="connsiteX2739" fmla="*/ 11786243 w 12117980"/>
                <a:gd name="connsiteY2739" fmla="*/ 1968896 h 2347676"/>
                <a:gd name="connsiteX2740" fmla="*/ 11788784 w 12117980"/>
                <a:gd name="connsiteY2740" fmla="*/ 1966354 h 2347676"/>
                <a:gd name="connsiteX2741" fmla="*/ 11791327 w 12117980"/>
                <a:gd name="connsiteY2741" fmla="*/ 1966354 h 2347676"/>
                <a:gd name="connsiteX2742" fmla="*/ 11793869 w 12117980"/>
                <a:gd name="connsiteY2742" fmla="*/ 1966354 h 2347676"/>
                <a:gd name="connsiteX2743" fmla="*/ 11793869 w 12117980"/>
                <a:gd name="connsiteY2743" fmla="*/ 1968896 h 2347676"/>
                <a:gd name="connsiteX2744" fmla="*/ 11793869 w 12117980"/>
                <a:gd name="connsiteY2744" fmla="*/ 1973980 h 2347676"/>
                <a:gd name="connsiteX2745" fmla="*/ 11793869 w 12117980"/>
                <a:gd name="connsiteY2745" fmla="*/ 1976523 h 2347676"/>
                <a:gd name="connsiteX2746" fmla="*/ 11791327 w 12117980"/>
                <a:gd name="connsiteY2746" fmla="*/ 1976523 h 2347676"/>
                <a:gd name="connsiteX2747" fmla="*/ 345720 w 12117980"/>
                <a:gd name="connsiteY2747" fmla="*/ 1989233 h 2347676"/>
                <a:gd name="connsiteX2748" fmla="*/ 343178 w 12117980"/>
                <a:gd name="connsiteY2748" fmla="*/ 1989233 h 2347676"/>
                <a:gd name="connsiteX2749" fmla="*/ 340636 w 12117980"/>
                <a:gd name="connsiteY2749" fmla="*/ 1989233 h 2347676"/>
                <a:gd name="connsiteX2750" fmla="*/ 340636 w 12117980"/>
                <a:gd name="connsiteY2750" fmla="*/ 1986691 h 2347676"/>
                <a:gd name="connsiteX2751" fmla="*/ 340636 w 12117980"/>
                <a:gd name="connsiteY2751" fmla="*/ 1984149 h 2347676"/>
                <a:gd name="connsiteX2752" fmla="*/ 340636 w 12117980"/>
                <a:gd name="connsiteY2752" fmla="*/ 1981606 h 2347676"/>
                <a:gd name="connsiteX2753" fmla="*/ 340636 w 12117980"/>
                <a:gd name="connsiteY2753" fmla="*/ 1979065 h 2347676"/>
                <a:gd name="connsiteX2754" fmla="*/ 343178 w 12117980"/>
                <a:gd name="connsiteY2754" fmla="*/ 1979065 h 2347676"/>
                <a:gd name="connsiteX2755" fmla="*/ 345720 w 12117980"/>
                <a:gd name="connsiteY2755" fmla="*/ 1979065 h 2347676"/>
                <a:gd name="connsiteX2756" fmla="*/ 348262 w 12117980"/>
                <a:gd name="connsiteY2756" fmla="*/ 1981606 h 2347676"/>
                <a:gd name="connsiteX2757" fmla="*/ 348262 w 12117980"/>
                <a:gd name="connsiteY2757" fmla="*/ 1984149 h 2347676"/>
                <a:gd name="connsiteX2758" fmla="*/ 348262 w 12117980"/>
                <a:gd name="connsiteY2758" fmla="*/ 1986691 h 2347676"/>
                <a:gd name="connsiteX2759" fmla="*/ 345720 w 12117980"/>
                <a:gd name="connsiteY2759" fmla="*/ 1989233 h 2347676"/>
                <a:gd name="connsiteX2760" fmla="*/ 11745570 w 12117980"/>
                <a:gd name="connsiteY2760" fmla="*/ 1989233 h 2347676"/>
                <a:gd name="connsiteX2761" fmla="*/ 11743028 w 12117980"/>
                <a:gd name="connsiteY2761" fmla="*/ 1991776 h 2347676"/>
                <a:gd name="connsiteX2762" fmla="*/ 11743028 w 12117980"/>
                <a:gd name="connsiteY2762" fmla="*/ 1989233 h 2347676"/>
                <a:gd name="connsiteX2763" fmla="*/ 11740485 w 12117980"/>
                <a:gd name="connsiteY2763" fmla="*/ 1989233 h 2347676"/>
                <a:gd name="connsiteX2764" fmla="*/ 11740485 w 12117980"/>
                <a:gd name="connsiteY2764" fmla="*/ 1986691 h 2347676"/>
                <a:gd name="connsiteX2765" fmla="*/ 11740485 w 12117980"/>
                <a:gd name="connsiteY2765" fmla="*/ 1984149 h 2347676"/>
                <a:gd name="connsiteX2766" fmla="*/ 11740485 w 12117980"/>
                <a:gd name="connsiteY2766" fmla="*/ 1981606 h 2347676"/>
                <a:gd name="connsiteX2767" fmla="*/ 11743028 w 12117980"/>
                <a:gd name="connsiteY2767" fmla="*/ 1979065 h 2347676"/>
                <a:gd name="connsiteX2768" fmla="*/ 11745570 w 12117980"/>
                <a:gd name="connsiteY2768" fmla="*/ 1979065 h 2347676"/>
                <a:gd name="connsiteX2769" fmla="*/ 11745570 w 12117980"/>
                <a:gd name="connsiteY2769" fmla="*/ 1981606 h 2347676"/>
                <a:gd name="connsiteX2770" fmla="*/ 11748112 w 12117980"/>
                <a:gd name="connsiteY2770" fmla="*/ 1981606 h 2347676"/>
                <a:gd name="connsiteX2771" fmla="*/ 11748112 w 12117980"/>
                <a:gd name="connsiteY2771" fmla="*/ 1984149 h 2347676"/>
                <a:gd name="connsiteX2772" fmla="*/ 11748112 w 12117980"/>
                <a:gd name="connsiteY2772" fmla="*/ 1986691 h 2347676"/>
                <a:gd name="connsiteX2773" fmla="*/ 11748112 w 12117980"/>
                <a:gd name="connsiteY2773" fmla="*/ 1989233 h 2347676"/>
                <a:gd name="connsiteX2774" fmla="*/ 11745570 w 12117980"/>
                <a:gd name="connsiteY2774" fmla="*/ 1989233 h 2347676"/>
                <a:gd name="connsiteX2775" fmla="*/ 11736673 w 12117980"/>
                <a:gd name="connsiteY2775" fmla="*/ 1993046 h 2347676"/>
                <a:gd name="connsiteX2776" fmla="*/ 11734130 w 12117980"/>
                <a:gd name="connsiteY2776" fmla="*/ 1995589 h 2347676"/>
                <a:gd name="connsiteX2777" fmla="*/ 11734130 w 12117980"/>
                <a:gd name="connsiteY2777" fmla="*/ 1993046 h 2347676"/>
                <a:gd name="connsiteX2778" fmla="*/ 11731588 w 12117980"/>
                <a:gd name="connsiteY2778" fmla="*/ 1993046 h 2347676"/>
                <a:gd name="connsiteX2779" fmla="*/ 11731588 w 12117980"/>
                <a:gd name="connsiteY2779" fmla="*/ 1990504 h 2347676"/>
                <a:gd name="connsiteX2780" fmla="*/ 11731588 w 12117980"/>
                <a:gd name="connsiteY2780" fmla="*/ 1987962 h 2347676"/>
                <a:gd name="connsiteX2781" fmla="*/ 11731588 w 12117980"/>
                <a:gd name="connsiteY2781" fmla="*/ 1985420 h 2347676"/>
                <a:gd name="connsiteX2782" fmla="*/ 11734130 w 12117980"/>
                <a:gd name="connsiteY2782" fmla="*/ 1982878 h 2347676"/>
                <a:gd name="connsiteX2783" fmla="*/ 11736673 w 12117980"/>
                <a:gd name="connsiteY2783" fmla="*/ 1982878 h 2347676"/>
                <a:gd name="connsiteX2784" fmla="*/ 11736673 w 12117980"/>
                <a:gd name="connsiteY2784" fmla="*/ 1985420 h 2347676"/>
                <a:gd name="connsiteX2785" fmla="*/ 11739215 w 12117980"/>
                <a:gd name="connsiteY2785" fmla="*/ 1985420 h 2347676"/>
                <a:gd name="connsiteX2786" fmla="*/ 11739215 w 12117980"/>
                <a:gd name="connsiteY2786" fmla="*/ 1987962 h 2347676"/>
                <a:gd name="connsiteX2787" fmla="*/ 11739215 w 12117980"/>
                <a:gd name="connsiteY2787" fmla="*/ 1990504 h 2347676"/>
                <a:gd name="connsiteX2788" fmla="*/ 11739215 w 12117980"/>
                <a:gd name="connsiteY2788" fmla="*/ 1993046 h 2347676"/>
                <a:gd name="connsiteX2789" fmla="*/ 11736673 w 12117980"/>
                <a:gd name="connsiteY2789" fmla="*/ 1993046 h 2347676"/>
                <a:gd name="connsiteX2790" fmla="*/ 5084 w 12117980"/>
                <a:gd name="connsiteY2790" fmla="*/ 1995589 h 2347676"/>
                <a:gd name="connsiteX2791" fmla="*/ 2542 w 12117980"/>
                <a:gd name="connsiteY2791" fmla="*/ 1995589 h 2347676"/>
                <a:gd name="connsiteX2792" fmla="*/ 0 w 12117980"/>
                <a:gd name="connsiteY2792" fmla="*/ 1993046 h 2347676"/>
                <a:gd name="connsiteX2793" fmla="*/ 0 w 12117980"/>
                <a:gd name="connsiteY2793" fmla="*/ 1990504 h 2347676"/>
                <a:gd name="connsiteX2794" fmla="*/ 0 w 12117980"/>
                <a:gd name="connsiteY2794" fmla="*/ 1987962 h 2347676"/>
                <a:gd name="connsiteX2795" fmla="*/ 2542 w 12117980"/>
                <a:gd name="connsiteY2795" fmla="*/ 1987962 h 2347676"/>
                <a:gd name="connsiteX2796" fmla="*/ 2542 w 12117980"/>
                <a:gd name="connsiteY2796" fmla="*/ 1985420 h 2347676"/>
                <a:gd name="connsiteX2797" fmla="*/ 5084 w 12117980"/>
                <a:gd name="connsiteY2797" fmla="*/ 1985420 h 2347676"/>
                <a:gd name="connsiteX2798" fmla="*/ 7626 w 12117980"/>
                <a:gd name="connsiteY2798" fmla="*/ 1987962 h 2347676"/>
                <a:gd name="connsiteX2799" fmla="*/ 7626 w 12117980"/>
                <a:gd name="connsiteY2799" fmla="*/ 1990504 h 2347676"/>
                <a:gd name="connsiteX2800" fmla="*/ 7626 w 12117980"/>
                <a:gd name="connsiteY2800" fmla="*/ 1993046 h 2347676"/>
                <a:gd name="connsiteX2801" fmla="*/ 7626 w 12117980"/>
                <a:gd name="connsiteY2801" fmla="*/ 1995589 h 2347676"/>
                <a:gd name="connsiteX2802" fmla="*/ 5084 w 12117980"/>
                <a:gd name="connsiteY2802" fmla="*/ 1995589 h 2347676"/>
                <a:gd name="connsiteX2803" fmla="*/ 11788784 w 12117980"/>
                <a:gd name="connsiteY2803" fmla="*/ 2000672 h 2347676"/>
                <a:gd name="connsiteX2804" fmla="*/ 11786243 w 12117980"/>
                <a:gd name="connsiteY2804" fmla="*/ 2000672 h 2347676"/>
                <a:gd name="connsiteX2805" fmla="*/ 11783701 w 12117980"/>
                <a:gd name="connsiteY2805" fmla="*/ 2000672 h 2347676"/>
                <a:gd name="connsiteX2806" fmla="*/ 11783701 w 12117980"/>
                <a:gd name="connsiteY2806" fmla="*/ 1998131 h 2347676"/>
                <a:gd name="connsiteX2807" fmla="*/ 11781159 w 12117980"/>
                <a:gd name="connsiteY2807" fmla="*/ 1998131 h 2347676"/>
                <a:gd name="connsiteX2808" fmla="*/ 11781159 w 12117980"/>
                <a:gd name="connsiteY2808" fmla="*/ 1995589 h 2347676"/>
                <a:gd name="connsiteX2809" fmla="*/ 11783701 w 12117980"/>
                <a:gd name="connsiteY2809" fmla="*/ 1993046 h 2347676"/>
                <a:gd name="connsiteX2810" fmla="*/ 11786243 w 12117980"/>
                <a:gd name="connsiteY2810" fmla="*/ 1990504 h 2347676"/>
                <a:gd name="connsiteX2811" fmla="*/ 11788784 w 12117980"/>
                <a:gd name="connsiteY2811" fmla="*/ 1990504 h 2347676"/>
                <a:gd name="connsiteX2812" fmla="*/ 11788784 w 12117980"/>
                <a:gd name="connsiteY2812" fmla="*/ 1993046 h 2347676"/>
                <a:gd name="connsiteX2813" fmla="*/ 11791327 w 12117980"/>
                <a:gd name="connsiteY2813" fmla="*/ 1993046 h 2347676"/>
                <a:gd name="connsiteX2814" fmla="*/ 11791327 w 12117980"/>
                <a:gd name="connsiteY2814" fmla="*/ 1995589 h 2347676"/>
                <a:gd name="connsiteX2815" fmla="*/ 11791327 w 12117980"/>
                <a:gd name="connsiteY2815" fmla="*/ 1998131 h 2347676"/>
                <a:gd name="connsiteX2816" fmla="*/ 11788784 w 12117980"/>
                <a:gd name="connsiteY2816" fmla="*/ 2000672 h 2347676"/>
                <a:gd name="connsiteX2817" fmla="*/ 374953 w 12117980"/>
                <a:gd name="connsiteY2817" fmla="*/ 2004486 h 2347676"/>
                <a:gd name="connsiteX2818" fmla="*/ 372411 w 12117980"/>
                <a:gd name="connsiteY2818" fmla="*/ 2004486 h 2347676"/>
                <a:gd name="connsiteX2819" fmla="*/ 369869 w 12117980"/>
                <a:gd name="connsiteY2819" fmla="*/ 2004486 h 2347676"/>
                <a:gd name="connsiteX2820" fmla="*/ 369869 w 12117980"/>
                <a:gd name="connsiteY2820" fmla="*/ 2001944 h 2347676"/>
                <a:gd name="connsiteX2821" fmla="*/ 369869 w 12117980"/>
                <a:gd name="connsiteY2821" fmla="*/ 1999402 h 2347676"/>
                <a:gd name="connsiteX2822" fmla="*/ 369869 w 12117980"/>
                <a:gd name="connsiteY2822" fmla="*/ 1996859 h 2347676"/>
                <a:gd name="connsiteX2823" fmla="*/ 369869 w 12117980"/>
                <a:gd name="connsiteY2823" fmla="*/ 1994317 h 2347676"/>
                <a:gd name="connsiteX2824" fmla="*/ 372411 w 12117980"/>
                <a:gd name="connsiteY2824" fmla="*/ 1994317 h 2347676"/>
                <a:gd name="connsiteX2825" fmla="*/ 374953 w 12117980"/>
                <a:gd name="connsiteY2825" fmla="*/ 1994317 h 2347676"/>
                <a:gd name="connsiteX2826" fmla="*/ 377495 w 12117980"/>
                <a:gd name="connsiteY2826" fmla="*/ 1996859 h 2347676"/>
                <a:gd name="connsiteX2827" fmla="*/ 377495 w 12117980"/>
                <a:gd name="connsiteY2827" fmla="*/ 1999402 h 2347676"/>
                <a:gd name="connsiteX2828" fmla="*/ 377495 w 12117980"/>
                <a:gd name="connsiteY2828" fmla="*/ 2001944 h 2347676"/>
                <a:gd name="connsiteX2829" fmla="*/ 374953 w 12117980"/>
                <a:gd name="connsiteY2829" fmla="*/ 2004486 h 2347676"/>
                <a:gd name="connsiteX2830" fmla="*/ 415626 w 12117980"/>
                <a:gd name="connsiteY2830" fmla="*/ 2028636 h 2347676"/>
                <a:gd name="connsiteX2831" fmla="*/ 413084 w 12117980"/>
                <a:gd name="connsiteY2831" fmla="*/ 2028636 h 2347676"/>
                <a:gd name="connsiteX2832" fmla="*/ 410542 w 12117980"/>
                <a:gd name="connsiteY2832" fmla="*/ 2026094 h 2347676"/>
                <a:gd name="connsiteX2833" fmla="*/ 410542 w 12117980"/>
                <a:gd name="connsiteY2833" fmla="*/ 2023552 h 2347676"/>
                <a:gd name="connsiteX2834" fmla="*/ 410542 w 12117980"/>
                <a:gd name="connsiteY2834" fmla="*/ 2021010 h 2347676"/>
                <a:gd name="connsiteX2835" fmla="*/ 410542 w 12117980"/>
                <a:gd name="connsiteY2835" fmla="*/ 2018468 h 2347676"/>
                <a:gd name="connsiteX2836" fmla="*/ 413084 w 12117980"/>
                <a:gd name="connsiteY2836" fmla="*/ 2018468 h 2347676"/>
                <a:gd name="connsiteX2837" fmla="*/ 415626 w 12117980"/>
                <a:gd name="connsiteY2837" fmla="*/ 2018468 h 2347676"/>
                <a:gd name="connsiteX2838" fmla="*/ 418168 w 12117980"/>
                <a:gd name="connsiteY2838" fmla="*/ 2018468 h 2347676"/>
                <a:gd name="connsiteX2839" fmla="*/ 418168 w 12117980"/>
                <a:gd name="connsiteY2839" fmla="*/ 2021010 h 2347676"/>
                <a:gd name="connsiteX2840" fmla="*/ 418168 w 12117980"/>
                <a:gd name="connsiteY2840" fmla="*/ 2023552 h 2347676"/>
                <a:gd name="connsiteX2841" fmla="*/ 418168 w 12117980"/>
                <a:gd name="connsiteY2841" fmla="*/ 2026094 h 2347676"/>
                <a:gd name="connsiteX2842" fmla="*/ 415626 w 12117980"/>
                <a:gd name="connsiteY2842" fmla="*/ 2028636 h 2347676"/>
                <a:gd name="connsiteX2843" fmla="*/ 405458 w 12117980"/>
                <a:gd name="connsiteY2843" fmla="*/ 2028636 h 2347676"/>
                <a:gd name="connsiteX2844" fmla="*/ 405458 w 12117980"/>
                <a:gd name="connsiteY2844" fmla="*/ 2031179 h 2347676"/>
                <a:gd name="connsiteX2845" fmla="*/ 405458 w 12117980"/>
                <a:gd name="connsiteY2845" fmla="*/ 2033721 h 2347676"/>
                <a:gd name="connsiteX2846" fmla="*/ 402916 w 12117980"/>
                <a:gd name="connsiteY2846" fmla="*/ 2036263 h 2347676"/>
                <a:gd name="connsiteX2847" fmla="*/ 400374 w 12117980"/>
                <a:gd name="connsiteY2847" fmla="*/ 2036263 h 2347676"/>
                <a:gd name="connsiteX2848" fmla="*/ 397832 w 12117980"/>
                <a:gd name="connsiteY2848" fmla="*/ 2036263 h 2347676"/>
                <a:gd name="connsiteX2849" fmla="*/ 397832 w 12117980"/>
                <a:gd name="connsiteY2849" fmla="*/ 2033721 h 2347676"/>
                <a:gd name="connsiteX2850" fmla="*/ 395290 w 12117980"/>
                <a:gd name="connsiteY2850" fmla="*/ 2031179 h 2347676"/>
                <a:gd name="connsiteX2851" fmla="*/ 395290 w 12117980"/>
                <a:gd name="connsiteY2851" fmla="*/ 2028636 h 2347676"/>
                <a:gd name="connsiteX2852" fmla="*/ 392748 w 12117980"/>
                <a:gd name="connsiteY2852" fmla="*/ 2028636 h 2347676"/>
                <a:gd name="connsiteX2853" fmla="*/ 390206 w 12117980"/>
                <a:gd name="connsiteY2853" fmla="*/ 2026094 h 2347676"/>
                <a:gd name="connsiteX2854" fmla="*/ 390206 w 12117980"/>
                <a:gd name="connsiteY2854" fmla="*/ 2023552 h 2347676"/>
                <a:gd name="connsiteX2855" fmla="*/ 390206 w 12117980"/>
                <a:gd name="connsiteY2855" fmla="*/ 2021010 h 2347676"/>
                <a:gd name="connsiteX2856" fmla="*/ 392748 w 12117980"/>
                <a:gd name="connsiteY2856" fmla="*/ 2018468 h 2347676"/>
                <a:gd name="connsiteX2857" fmla="*/ 395290 w 12117980"/>
                <a:gd name="connsiteY2857" fmla="*/ 2018468 h 2347676"/>
                <a:gd name="connsiteX2858" fmla="*/ 397832 w 12117980"/>
                <a:gd name="connsiteY2858" fmla="*/ 2018468 h 2347676"/>
                <a:gd name="connsiteX2859" fmla="*/ 397832 w 12117980"/>
                <a:gd name="connsiteY2859" fmla="*/ 2021010 h 2347676"/>
                <a:gd name="connsiteX2860" fmla="*/ 397832 w 12117980"/>
                <a:gd name="connsiteY2860" fmla="*/ 2023552 h 2347676"/>
                <a:gd name="connsiteX2861" fmla="*/ 400374 w 12117980"/>
                <a:gd name="connsiteY2861" fmla="*/ 2026094 h 2347676"/>
                <a:gd name="connsiteX2862" fmla="*/ 402916 w 12117980"/>
                <a:gd name="connsiteY2862" fmla="*/ 2026094 h 2347676"/>
                <a:gd name="connsiteX2863" fmla="*/ 405458 w 12117980"/>
                <a:gd name="connsiteY2863" fmla="*/ 2028636 h 2347676"/>
                <a:gd name="connsiteX2864" fmla="*/ 846505 w 12117980"/>
                <a:gd name="connsiteY2864" fmla="*/ 2029908 h 2347676"/>
                <a:gd name="connsiteX2865" fmla="*/ 843963 w 12117980"/>
                <a:gd name="connsiteY2865" fmla="*/ 2032449 h 2347676"/>
                <a:gd name="connsiteX2866" fmla="*/ 843963 w 12117980"/>
                <a:gd name="connsiteY2866" fmla="*/ 2029908 h 2347676"/>
                <a:gd name="connsiteX2867" fmla="*/ 841421 w 12117980"/>
                <a:gd name="connsiteY2867" fmla="*/ 2029908 h 2347676"/>
                <a:gd name="connsiteX2868" fmla="*/ 841421 w 12117980"/>
                <a:gd name="connsiteY2868" fmla="*/ 2027366 h 2347676"/>
                <a:gd name="connsiteX2869" fmla="*/ 838878 w 12117980"/>
                <a:gd name="connsiteY2869" fmla="*/ 2027366 h 2347676"/>
                <a:gd name="connsiteX2870" fmla="*/ 838878 w 12117980"/>
                <a:gd name="connsiteY2870" fmla="*/ 2024823 h 2347676"/>
                <a:gd name="connsiteX2871" fmla="*/ 841421 w 12117980"/>
                <a:gd name="connsiteY2871" fmla="*/ 2022281 h 2347676"/>
                <a:gd name="connsiteX2872" fmla="*/ 843963 w 12117980"/>
                <a:gd name="connsiteY2872" fmla="*/ 2019739 h 2347676"/>
                <a:gd name="connsiteX2873" fmla="*/ 846505 w 12117980"/>
                <a:gd name="connsiteY2873" fmla="*/ 2019739 h 2347676"/>
                <a:gd name="connsiteX2874" fmla="*/ 846505 w 12117980"/>
                <a:gd name="connsiteY2874" fmla="*/ 2022281 h 2347676"/>
                <a:gd name="connsiteX2875" fmla="*/ 849047 w 12117980"/>
                <a:gd name="connsiteY2875" fmla="*/ 2022281 h 2347676"/>
                <a:gd name="connsiteX2876" fmla="*/ 849047 w 12117980"/>
                <a:gd name="connsiteY2876" fmla="*/ 2024823 h 2347676"/>
                <a:gd name="connsiteX2877" fmla="*/ 849047 w 12117980"/>
                <a:gd name="connsiteY2877" fmla="*/ 2027366 h 2347676"/>
                <a:gd name="connsiteX2878" fmla="*/ 846505 w 12117980"/>
                <a:gd name="connsiteY2878" fmla="*/ 2029908 h 2347676"/>
                <a:gd name="connsiteX2879" fmla="*/ 429607 w 12117980"/>
                <a:gd name="connsiteY2879" fmla="*/ 2041347 h 2347676"/>
                <a:gd name="connsiteX2880" fmla="*/ 427065 w 12117980"/>
                <a:gd name="connsiteY2880" fmla="*/ 2041347 h 2347676"/>
                <a:gd name="connsiteX2881" fmla="*/ 424523 w 12117980"/>
                <a:gd name="connsiteY2881" fmla="*/ 2038805 h 2347676"/>
                <a:gd name="connsiteX2882" fmla="*/ 421981 w 12117980"/>
                <a:gd name="connsiteY2882" fmla="*/ 2036263 h 2347676"/>
                <a:gd name="connsiteX2883" fmla="*/ 421981 w 12117980"/>
                <a:gd name="connsiteY2883" fmla="*/ 2033721 h 2347676"/>
                <a:gd name="connsiteX2884" fmla="*/ 424523 w 12117980"/>
                <a:gd name="connsiteY2884" fmla="*/ 2033721 h 2347676"/>
                <a:gd name="connsiteX2885" fmla="*/ 424523 w 12117980"/>
                <a:gd name="connsiteY2885" fmla="*/ 2031179 h 2347676"/>
                <a:gd name="connsiteX2886" fmla="*/ 427065 w 12117980"/>
                <a:gd name="connsiteY2886" fmla="*/ 2031179 h 2347676"/>
                <a:gd name="connsiteX2887" fmla="*/ 429607 w 12117980"/>
                <a:gd name="connsiteY2887" fmla="*/ 2031179 h 2347676"/>
                <a:gd name="connsiteX2888" fmla="*/ 432150 w 12117980"/>
                <a:gd name="connsiteY2888" fmla="*/ 2033721 h 2347676"/>
                <a:gd name="connsiteX2889" fmla="*/ 432150 w 12117980"/>
                <a:gd name="connsiteY2889" fmla="*/ 2036263 h 2347676"/>
                <a:gd name="connsiteX2890" fmla="*/ 432150 w 12117980"/>
                <a:gd name="connsiteY2890" fmla="*/ 2038805 h 2347676"/>
                <a:gd name="connsiteX2891" fmla="*/ 429607 w 12117980"/>
                <a:gd name="connsiteY2891" fmla="*/ 2038805 h 2347676"/>
                <a:gd name="connsiteX2892" fmla="*/ 429607 w 12117980"/>
                <a:gd name="connsiteY2892" fmla="*/ 2041347 h 2347676"/>
                <a:gd name="connsiteX2893" fmla="*/ 345720 w 12117980"/>
                <a:gd name="connsiteY2893" fmla="*/ 2083292 h 2347676"/>
                <a:gd name="connsiteX2894" fmla="*/ 343178 w 12117980"/>
                <a:gd name="connsiteY2894" fmla="*/ 2085835 h 2347676"/>
                <a:gd name="connsiteX2895" fmla="*/ 343178 w 12117980"/>
                <a:gd name="connsiteY2895" fmla="*/ 2083292 h 2347676"/>
                <a:gd name="connsiteX2896" fmla="*/ 340636 w 12117980"/>
                <a:gd name="connsiteY2896" fmla="*/ 2083292 h 2347676"/>
                <a:gd name="connsiteX2897" fmla="*/ 340636 w 12117980"/>
                <a:gd name="connsiteY2897" fmla="*/ 2080751 h 2347676"/>
                <a:gd name="connsiteX2898" fmla="*/ 340636 w 12117980"/>
                <a:gd name="connsiteY2898" fmla="*/ 2078209 h 2347676"/>
                <a:gd name="connsiteX2899" fmla="*/ 340636 w 12117980"/>
                <a:gd name="connsiteY2899" fmla="*/ 2075666 h 2347676"/>
                <a:gd name="connsiteX2900" fmla="*/ 343178 w 12117980"/>
                <a:gd name="connsiteY2900" fmla="*/ 2073124 h 2347676"/>
                <a:gd name="connsiteX2901" fmla="*/ 345720 w 12117980"/>
                <a:gd name="connsiteY2901" fmla="*/ 2073124 h 2347676"/>
                <a:gd name="connsiteX2902" fmla="*/ 345720 w 12117980"/>
                <a:gd name="connsiteY2902" fmla="*/ 2075666 h 2347676"/>
                <a:gd name="connsiteX2903" fmla="*/ 348262 w 12117980"/>
                <a:gd name="connsiteY2903" fmla="*/ 2075666 h 2347676"/>
                <a:gd name="connsiteX2904" fmla="*/ 348262 w 12117980"/>
                <a:gd name="connsiteY2904" fmla="*/ 2078209 h 2347676"/>
                <a:gd name="connsiteX2905" fmla="*/ 348262 w 12117980"/>
                <a:gd name="connsiteY2905" fmla="*/ 2080751 h 2347676"/>
                <a:gd name="connsiteX2906" fmla="*/ 345720 w 12117980"/>
                <a:gd name="connsiteY2906" fmla="*/ 2083292 h 2347676"/>
                <a:gd name="connsiteX2907" fmla="*/ 991402 w 12117980"/>
                <a:gd name="connsiteY2907" fmla="*/ 2104901 h 2347676"/>
                <a:gd name="connsiteX2908" fmla="*/ 988860 w 12117980"/>
                <a:gd name="connsiteY2908" fmla="*/ 2104901 h 2347676"/>
                <a:gd name="connsiteX2909" fmla="*/ 986318 w 12117980"/>
                <a:gd name="connsiteY2909" fmla="*/ 2102359 h 2347676"/>
                <a:gd name="connsiteX2910" fmla="*/ 983776 w 12117980"/>
                <a:gd name="connsiteY2910" fmla="*/ 2099817 h 2347676"/>
                <a:gd name="connsiteX2911" fmla="*/ 983776 w 12117980"/>
                <a:gd name="connsiteY2911" fmla="*/ 2097275 h 2347676"/>
                <a:gd name="connsiteX2912" fmla="*/ 986318 w 12117980"/>
                <a:gd name="connsiteY2912" fmla="*/ 2097275 h 2347676"/>
                <a:gd name="connsiteX2913" fmla="*/ 986318 w 12117980"/>
                <a:gd name="connsiteY2913" fmla="*/ 2094732 h 2347676"/>
                <a:gd name="connsiteX2914" fmla="*/ 988860 w 12117980"/>
                <a:gd name="connsiteY2914" fmla="*/ 2094732 h 2347676"/>
                <a:gd name="connsiteX2915" fmla="*/ 991402 w 12117980"/>
                <a:gd name="connsiteY2915" fmla="*/ 2094732 h 2347676"/>
                <a:gd name="connsiteX2916" fmla="*/ 993944 w 12117980"/>
                <a:gd name="connsiteY2916" fmla="*/ 2097275 h 2347676"/>
                <a:gd name="connsiteX2917" fmla="*/ 993944 w 12117980"/>
                <a:gd name="connsiteY2917" fmla="*/ 2099817 h 2347676"/>
                <a:gd name="connsiteX2918" fmla="*/ 993944 w 12117980"/>
                <a:gd name="connsiteY2918" fmla="*/ 2102359 h 2347676"/>
                <a:gd name="connsiteX2919" fmla="*/ 991402 w 12117980"/>
                <a:gd name="connsiteY2919" fmla="*/ 2102359 h 2347676"/>
                <a:gd name="connsiteX2920" fmla="*/ 991402 w 12117980"/>
                <a:gd name="connsiteY2920" fmla="*/ 2104901 h 2347676"/>
                <a:gd name="connsiteX2921" fmla="*/ 408000 w 12117980"/>
                <a:gd name="connsiteY2921" fmla="*/ 2111256 h 2347676"/>
                <a:gd name="connsiteX2922" fmla="*/ 408000 w 12117980"/>
                <a:gd name="connsiteY2922" fmla="*/ 2113799 h 2347676"/>
                <a:gd name="connsiteX2923" fmla="*/ 405458 w 12117980"/>
                <a:gd name="connsiteY2923" fmla="*/ 2111256 h 2347676"/>
                <a:gd name="connsiteX2924" fmla="*/ 402916 w 12117980"/>
                <a:gd name="connsiteY2924" fmla="*/ 2111256 h 2347676"/>
                <a:gd name="connsiteX2925" fmla="*/ 402916 w 12117980"/>
                <a:gd name="connsiteY2925" fmla="*/ 2108714 h 2347676"/>
                <a:gd name="connsiteX2926" fmla="*/ 402916 w 12117980"/>
                <a:gd name="connsiteY2926" fmla="*/ 2106172 h 2347676"/>
                <a:gd name="connsiteX2927" fmla="*/ 402916 w 12117980"/>
                <a:gd name="connsiteY2927" fmla="*/ 2103630 h 2347676"/>
                <a:gd name="connsiteX2928" fmla="*/ 405458 w 12117980"/>
                <a:gd name="connsiteY2928" fmla="*/ 2103630 h 2347676"/>
                <a:gd name="connsiteX2929" fmla="*/ 408000 w 12117980"/>
                <a:gd name="connsiteY2929" fmla="*/ 2101088 h 2347676"/>
                <a:gd name="connsiteX2930" fmla="*/ 408000 w 12117980"/>
                <a:gd name="connsiteY2930" fmla="*/ 2103630 h 2347676"/>
                <a:gd name="connsiteX2931" fmla="*/ 410542 w 12117980"/>
                <a:gd name="connsiteY2931" fmla="*/ 2103630 h 2347676"/>
                <a:gd name="connsiteX2932" fmla="*/ 410542 w 12117980"/>
                <a:gd name="connsiteY2932" fmla="*/ 2106172 h 2347676"/>
                <a:gd name="connsiteX2933" fmla="*/ 410542 w 12117980"/>
                <a:gd name="connsiteY2933" fmla="*/ 2108714 h 2347676"/>
                <a:gd name="connsiteX2934" fmla="*/ 410542 w 12117980"/>
                <a:gd name="connsiteY2934" fmla="*/ 2111256 h 2347676"/>
                <a:gd name="connsiteX2935" fmla="*/ 408000 w 12117980"/>
                <a:gd name="connsiteY2935" fmla="*/ 2111256 h 2347676"/>
                <a:gd name="connsiteX2936" fmla="*/ 1056224 w 12117980"/>
                <a:gd name="connsiteY2936" fmla="*/ 2125239 h 2347676"/>
                <a:gd name="connsiteX2937" fmla="*/ 1053682 w 12117980"/>
                <a:gd name="connsiteY2937" fmla="*/ 2125239 h 2347676"/>
                <a:gd name="connsiteX2938" fmla="*/ 1051140 w 12117980"/>
                <a:gd name="connsiteY2938" fmla="*/ 2125239 h 2347676"/>
                <a:gd name="connsiteX2939" fmla="*/ 1048598 w 12117980"/>
                <a:gd name="connsiteY2939" fmla="*/ 2122696 h 2347676"/>
                <a:gd name="connsiteX2940" fmla="*/ 1048598 w 12117980"/>
                <a:gd name="connsiteY2940" fmla="*/ 2120154 h 2347676"/>
                <a:gd name="connsiteX2941" fmla="*/ 1048598 w 12117980"/>
                <a:gd name="connsiteY2941" fmla="*/ 2117612 h 2347676"/>
                <a:gd name="connsiteX2942" fmla="*/ 1051140 w 12117980"/>
                <a:gd name="connsiteY2942" fmla="*/ 2117612 h 2347676"/>
                <a:gd name="connsiteX2943" fmla="*/ 1051140 w 12117980"/>
                <a:gd name="connsiteY2943" fmla="*/ 2115069 h 2347676"/>
                <a:gd name="connsiteX2944" fmla="*/ 1053682 w 12117980"/>
                <a:gd name="connsiteY2944" fmla="*/ 2115069 h 2347676"/>
                <a:gd name="connsiteX2945" fmla="*/ 1056224 w 12117980"/>
                <a:gd name="connsiteY2945" fmla="*/ 2115069 h 2347676"/>
                <a:gd name="connsiteX2946" fmla="*/ 1056224 w 12117980"/>
                <a:gd name="connsiteY2946" fmla="*/ 2117612 h 2347676"/>
                <a:gd name="connsiteX2947" fmla="*/ 1058766 w 12117980"/>
                <a:gd name="connsiteY2947" fmla="*/ 2120154 h 2347676"/>
                <a:gd name="connsiteX2948" fmla="*/ 1058766 w 12117980"/>
                <a:gd name="connsiteY2948" fmla="*/ 2122696 h 2347676"/>
                <a:gd name="connsiteX2949" fmla="*/ 1056224 w 12117980"/>
                <a:gd name="connsiteY2949" fmla="*/ 2122696 h 2347676"/>
                <a:gd name="connsiteX2950" fmla="*/ 1056224 w 12117980"/>
                <a:gd name="connsiteY2950" fmla="*/ 2125239 h 2347676"/>
                <a:gd name="connsiteX2951" fmla="*/ 629159 w 12117980"/>
                <a:gd name="connsiteY2951" fmla="*/ 2134135 h 2347676"/>
                <a:gd name="connsiteX2952" fmla="*/ 626617 w 12117980"/>
                <a:gd name="connsiteY2952" fmla="*/ 2134135 h 2347676"/>
                <a:gd name="connsiteX2953" fmla="*/ 624075 w 12117980"/>
                <a:gd name="connsiteY2953" fmla="*/ 2134135 h 2347676"/>
                <a:gd name="connsiteX2954" fmla="*/ 624075 w 12117980"/>
                <a:gd name="connsiteY2954" fmla="*/ 2132865 h 2347676"/>
                <a:gd name="connsiteX2955" fmla="*/ 624075 w 12117980"/>
                <a:gd name="connsiteY2955" fmla="*/ 2130322 h 2347676"/>
                <a:gd name="connsiteX2956" fmla="*/ 624075 w 12117980"/>
                <a:gd name="connsiteY2956" fmla="*/ 2127780 h 2347676"/>
                <a:gd name="connsiteX2957" fmla="*/ 626617 w 12117980"/>
                <a:gd name="connsiteY2957" fmla="*/ 2125239 h 2347676"/>
                <a:gd name="connsiteX2958" fmla="*/ 629159 w 12117980"/>
                <a:gd name="connsiteY2958" fmla="*/ 2125239 h 2347676"/>
                <a:gd name="connsiteX2959" fmla="*/ 629159 w 12117980"/>
                <a:gd name="connsiteY2959" fmla="*/ 2127780 h 2347676"/>
                <a:gd name="connsiteX2960" fmla="*/ 631701 w 12117980"/>
                <a:gd name="connsiteY2960" fmla="*/ 2127780 h 2347676"/>
                <a:gd name="connsiteX2961" fmla="*/ 631701 w 12117980"/>
                <a:gd name="connsiteY2961" fmla="*/ 2130322 h 2347676"/>
                <a:gd name="connsiteX2962" fmla="*/ 631701 w 12117980"/>
                <a:gd name="connsiteY2962" fmla="*/ 2132865 h 2347676"/>
                <a:gd name="connsiteX2963" fmla="*/ 629159 w 12117980"/>
                <a:gd name="connsiteY2963" fmla="*/ 2134135 h 2347676"/>
                <a:gd name="connsiteX2964" fmla="*/ 579589 w 12117980"/>
                <a:gd name="connsiteY2964" fmla="*/ 2141762 h 2347676"/>
                <a:gd name="connsiteX2965" fmla="*/ 577047 w 12117980"/>
                <a:gd name="connsiteY2965" fmla="*/ 2141762 h 2347676"/>
                <a:gd name="connsiteX2966" fmla="*/ 574505 w 12117980"/>
                <a:gd name="connsiteY2966" fmla="*/ 2141762 h 2347676"/>
                <a:gd name="connsiteX2967" fmla="*/ 574505 w 12117980"/>
                <a:gd name="connsiteY2967" fmla="*/ 2139220 h 2347676"/>
                <a:gd name="connsiteX2968" fmla="*/ 574505 w 12117980"/>
                <a:gd name="connsiteY2968" fmla="*/ 2136678 h 2347676"/>
                <a:gd name="connsiteX2969" fmla="*/ 574505 w 12117980"/>
                <a:gd name="connsiteY2969" fmla="*/ 2134135 h 2347676"/>
                <a:gd name="connsiteX2970" fmla="*/ 574505 w 12117980"/>
                <a:gd name="connsiteY2970" fmla="*/ 2132865 h 2347676"/>
                <a:gd name="connsiteX2971" fmla="*/ 577047 w 12117980"/>
                <a:gd name="connsiteY2971" fmla="*/ 2132865 h 2347676"/>
                <a:gd name="connsiteX2972" fmla="*/ 579589 w 12117980"/>
                <a:gd name="connsiteY2972" fmla="*/ 2132865 h 2347676"/>
                <a:gd name="connsiteX2973" fmla="*/ 582131 w 12117980"/>
                <a:gd name="connsiteY2973" fmla="*/ 2132865 h 2347676"/>
                <a:gd name="connsiteX2974" fmla="*/ 582131 w 12117980"/>
                <a:gd name="connsiteY2974" fmla="*/ 2135407 h 2347676"/>
                <a:gd name="connsiteX2975" fmla="*/ 582131 w 12117980"/>
                <a:gd name="connsiteY2975" fmla="*/ 2137949 h 2347676"/>
                <a:gd name="connsiteX2976" fmla="*/ 582131 w 12117980"/>
                <a:gd name="connsiteY2976" fmla="*/ 2140491 h 2347676"/>
                <a:gd name="connsiteX2977" fmla="*/ 582131 w 12117980"/>
                <a:gd name="connsiteY2977" fmla="*/ 2143033 h 2347676"/>
                <a:gd name="connsiteX2978" fmla="*/ 579589 w 12117980"/>
                <a:gd name="connsiteY2978" fmla="*/ 2143033 h 2347676"/>
                <a:gd name="connsiteX2979" fmla="*/ 1179514 w 12117980"/>
                <a:gd name="connsiteY2979" fmla="*/ 2159557 h 2347676"/>
                <a:gd name="connsiteX2980" fmla="*/ 1176972 w 12117980"/>
                <a:gd name="connsiteY2980" fmla="*/ 2162099 h 2347676"/>
                <a:gd name="connsiteX2981" fmla="*/ 1174430 w 12117980"/>
                <a:gd name="connsiteY2981" fmla="*/ 2162099 h 2347676"/>
                <a:gd name="connsiteX2982" fmla="*/ 1174430 w 12117980"/>
                <a:gd name="connsiteY2982" fmla="*/ 2159557 h 2347676"/>
                <a:gd name="connsiteX2983" fmla="*/ 1174430 w 12117980"/>
                <a:gd name="connsiteY2983" fmla="*/ 2158286 h 2347676"/>
                <a:gd name="connsiteX2984" fmla="*/ 1174430 w 12117980"/>
                <a:gd name="connsiteY2984" fmla="*/ 2155744 h 2347676"/>
                <a:gd name="connsiteX2985" fmla="*/ 1176972 w 12117980"/>
                <a:gd name="connsiteY2985" fmla="*/ 2155744 h 2347676"/>
                <a:gd name="connsiteX2986" fmla="*/ 1176972 w 12117980"/>
                <a:gd name="connsiteY2986" fmla="*/ 2153202 h 2347676"/>
                <a:gd name="connsiteX2987" fmla="*/ 1179514 w 12117980"/>
                <a:gd name="connsiteY2987" fmla="*/ 2150660 h 2347676"/>
                <a:gd name="connsiteX2988" fmla="*/ 1182056 w 12117980"/>
                <a:gd name="connsiteY2988" fmla="*/ 2150660 h 2347676"/>
                <a:gd name="connsiteX2989" fmla="*/ 1182056 w 12117980"/>
                <a:gd name="connsiteY2989" fmla="*/ 2153202 h 2347676"/>
                <a:gd name="connsiteX2990" fmla="*/ 1184598 w 12117980"/>
                <a:gd name="connsiteY2990" fmla="*/ 2153202 h 2347676"/>
                <a:gd name="connsiteX2991" fmla="*/ 1184598 w 12117980"/>
                <a:gd name="connsiteY2991" fmla="*/ 2155744 h 2347676"/>
                <a:gd name="connsiteX2992" fmla="*/ 1184598 w 12117980"/>
                <a:gd name="connsiteY2992" fmla="*/ 2158286 h 2347676"/>
                <a:gd name="connsiteX2993" fmla="*/ 1182056 w 12117980"/>
                <a:gd name="connsiteY2993" fmla="*/ 2160829 h 2347676"/>
                <a:gd name="connsiteX2994" fmla="*/ 1179514 w 12117980"/>
                <a:gd name="connsiteY2994" fmla="*/ 2160829 h 2347676"/>
                <a:gd name="connsiteX2995" fmla="*/ 693981 w 12117980"/>
                <a:gd name="connsiteY2995" fmla="*/ 2172268 h 2347676"/>
                <a:gd name="connsiteX2996" fmla="*/ 691439 w 12117980"/>
                <a:gd name="connsiteY2996" fmla="*/ 2172268 h 2347676"/>
                <a:gd name="connsiteX2997" fmla="*/ 688897 w 12117980"/>
                <a:gd name="connsiteY2997" fmla="*/ 2172268 h 2347676"/>
                <a:gd name="connsiteX2998" fmla="*/ 688897 w 12117980"/>
                <a:gd name="connsiteY2998" fmla="*/ 2169726 h 2347676"/>
                <a:gd name="connsiteX2999" fmla="*/ 686355 w 12117980"/>
                <a:gd name="connsiteY2999" fmla="*/ 2167184 h 2347676"/>
                <a:gd name="connsiteX3000" fmla="*/ 688897 w 12117980"/>
                <a:gd name="connsiteY3000" fmla="*/ 2164642 h 2347676"/>
                <a:gd name="connsiteX3001" fmla="*/ 688897 w 12117980"/>
                <a:gd name="connsiteY3001" fmla="*/ 2162099 h 2347676"/>
                <a:gd name="connsiteX3002" fmla="*/ 691439 w 12117980"/>
                <a:gd name="connsiteY3002" fmla="*/ 2162099 h 2347676"/>
                <a:gd name="connsiteX3003" fmla="*/ 693981 w 12117980"/>
                <a:gd name="connsiteY3003" fmla="*/ 2162099 h 2347676"/>
                <a:gd name="connsiteX3004" fmla="*/ 696523 w 12117980"/>
                <a:gd name="connsiteY3004" fmla="*/ 2164642 h 2347676"/>
                <a:gd name="connsiteX3005" fmla="*/ 696523 w 12117980"/>
                <a:gd name="connsiteY3005" fmla="*/ 2167184 h 2347676"/>
                <a:gd name="connsiteX3006" fmla="*/ 696523 w 12117980"/>
                <a:gd name="connsiteY3006" fmla="*/ 2169726 h 2347676"/>
                <a:gd name="connsiteX3007" fmla="*/ 693981 w 12117980"/>
                <a:gd name="connsiteY3007" fmla="*/ 2169726 h 2347676"/>
                <a:gd name="connsiteX3008" fmla="*/ 693981 w 12117980"/>
                <a:gd name="connsiteY3008" fmla="*/ 2172268 h 2347676"/>
                <a:gd name="connsiteX3009" fmla="*/ 753720 w 12117980"/>
                <a:gd name="connsiteY3009" fmla="*/ 2190063 h 2347676"/>
                <a:gd name="connsiteX3010" fmla="*/ 751178 w 12117980"/>
                <a:gd name="connsiteY3010" fmla="*/ 2190063 h 2347676"/>
                <a:gd name="connsiteX3011" fmla="*/ 748636 w 12117980"/>
                <a:gd name="connsiteY3011" fmla="*/ 2190063 h 2347676"/>
                <a:gd name="connsiteX3012" fmla="*/ 748636 w 12117980"/>
                <a:gd name="connsiteY3012" fmla="*/ 2187521 h 2347676"/>
                <a:gd name="connsiteX3013" fmla="*/ 748636 w 12117980"/>
                <a:gd name="connsiteY3013" fmla="*/ 2184978 h 2347676"/>
                <a:gd name="connsiteX3014" fmla="*/ 748636 w 12117980"/>
                <a:gd name="connsiteY3014" fmla="*/ 2183708 h 2347676"/>
                <a:gd name="connsiteX3015" fmla="*/ 751178 w 12117980"/>
                <a:gd name="connsiteY3015" fmla="*/ 2181165 h 2347676"/>
                <a:gd name="connsiteX3016" fmla="*/ 753720 w 12117980"/>
                <a:gd name="connsiteY3016" fmla="*/ 2181165 h 2347676"/>
                <a:gd name="connsiteX3017" fmla="*/ 756262 w 12117980"/>
                <a:gd name="connsiteY3017" fmla="*/ 2183708 h 2347676"/>
                <a:gd name="connsiteX3018" fmla="*/ 756262 w 12117980"/>
                <a:gd name="connsiteY3018" fmla="*/ 2186250 h 2347676"/>
                <a:gd name="connsiteX3019" fmla="*/ 756262 w 12117980"/>
                <a:gd name="connsiteY3019" fmla="*/ 2188792 h 2347676"/>
                <a:gd name="connsiteX3020" fmla="*/ 756262 w 12117980"/>
                <a:gd name="connsiteY3020" fmla="*/ 2191334 h 2347676"/>
                <a:gd name="connsiteX3021" fmla="*/ 753720 w 12117980"/>
                <a:gd name="connsiteY3021" fmla="*/ 2191334 h 2347676"/>
                <a:gd name="connsiteX3022" fmla="*/ 1405757 w 12117980"/>
                <a:gd name="connsiteY3022" fmla="*/ 2211672 h 2347676"/>
                <a:gd name="connsiteX3023" fmla="*/ 1403215 w 12117980"/>
                <a:gd name="connsiteY3023" fmla="*/ 2211672 h 2347676"/>
                <a:gd name="connsiteX3024" fmla="*/ 1403215 w 12117980"/>
                <a:gd name="connsiteY3024" fmla="*/ 2209129 h 2347676"/>
                <a:gd name="connsiteX3025" fmla="*/ 1400673 w 12117980"/>
                <a:gd name="connsiteY3025" fmla="*/ 2209129 h 2347676"/>
                <a:gd name="connsiteX3026" fmla="*/ 1400673 w 12117980"/>
                <a:gd name="connsiteY3026" fmla="*/ 2206587 h 2347676"/>
                <a:gd name="connsiteX3027" fmla="*/ 1400673 w 12117980"/>
                <a:gd name="connsiteY3027" fmla="*/ 2204045 h 2347676"/>
                <a:gd name="connsiteX3028" fmla="*/ 1403215 w 12117980"/>
                <a:gd name="connsiteY3028" fmla="*/ 2201503 h 2347676"/>
                <a:gd name="connsiteX3029" fmla="*/ 1405757 w 12117980"/>
                <a:gd name="connsiteY3029" fmla="*/ 2201503 h 2347676"/>
                <a:gd name="connsiteX3030" fmla="*/ 1408299 w 12117980"/>
                <a:gd name="connsiteY3030" fmla="*/ 2201503 h 2347676"/>
                <a:gd name="connsiteX3031" fmla="*/ 1408299 w 12117980"/>
                <a:gd name="connsiteY3031" fmla="*/ 2204045 h 2347676"/>
                <a:gd name="connsiteX3032" fmla="*/ 1408299 w 12117980"/>
                <a:gd name="connsiteY3032" fmla="*/ 2206587 h 2347676"/>
                <a:gd name="connsiteX3033" fmla="*/ 1408299 w 12117980"/>
                <a:gd name="connsiteY3033" fmla="*/ 2209129 h 2347676"/>
                <a:gd name="connsiteX3034" fmla="*/ 1405757 w 12117980"/>
                <a:gd name="connsiteY3034" fmla="*/ 2211672 h 2347676"/>
                <a:gd name="connsiteX3035" fmla="*/ 1525234 w 12117980"/>
                <a:gd name="connsiteY3035" fmla="*/ 2223111 h 2347676"/>
                <a:gd name="connsiteX3036" fmla="*/ 1522692 w 12117980"/>
                <a:gd name="connsiteY3036" fmla="*/ 2223111 h 2347676"/>
                <a:gd name="connsiteX3037" fmla="*/ 1520150 w 12117980"/>
                <a:gd name="connsiteY3037" fmla="*/ 2220569 h 2347676"/>
                <a:gd name="connsiteX3038" fmla="*/ 1520150 w 12117980"/>
                <a:gd name="connsiteY3038" fmla="*/ 2218027 h 2347676"/>
                <a:gd name="connsiteX3039" fmla="*/ 1520150 w 12117980"/>
                <a:gd name="connsiteY3039" fmla="*/ 2215485 h 2347676"/>
                <a:gd name="connsiteX3040" fmla="*/ 1522692 w 12117980"/>
                <a:gd name="connsiteY3040" fmla="*/ 2212942 h 2347676"/>
                <a:gd name="connsiteX3041" fmla="*/ 1525234 w 12117980"/>
                <a:gd name="connsiteY3041" fmla="*/ 2212942 h 2347676"/>
                <a:gd name="connsiteX3042" fmla="*/ 1527776 w 12117980"/>
                <a:gd name="connsiteY3042" fmla="*/ 2212942 h 2347676"/>
                <a:gd name="connsiteX3043" fmla="*/ 1527776 w 12117980"/>
                <a:gd name="connsiteY3043" fmla="*/ 2215485 h 2347676"/>
                <a:gd name="connsiteX3044" fmla="*/ 1527776 w 12117980"/>
                <a:gd name="connsiteY3044" fmla="*/ 2218027 h 2347676"/>
                <a:gd name="connsiteX3045" fmla="*/ 1527776 w 12117980"/>
                <a:gd name="connsiteY3045" fmla="*/ 2220569 h 2347676"/>
                <a:gd name="connsiteX3046" fmla="*/ 1527776 w 12117980"/>
                <a:gd name="connsiteY3046" fmla="*/ 2223111 h 2347676"/>
                <a:gd name="connsiteX3047" fmla="*/ 1525234 w 12117980"/>
                <a:gd name="connsiteY3047" fmla="*/ 2223111 h 2347676"/>
                <a:gd name="connsiteX3048" fmla="*/ 1346019 w 12117980"/>
                <a:gd name="connsiteY3048" fmla="*/ 2238364 h 2347676"/>
                <a:gd name="connsiteX3049" fmla="*/ 1343477 w 12117980"/>
                <a:gd name="connsiteY3049" fmla="*/ 2238364 h 2347676"/>
                <a:gd name="connsiteX3050" fmla="*/ 1340935 w 12117980"/>
                <a:gd name="connsiteY3050" fmla="*/ 2235822 h 2347676"/>
                <a:gd name="connsiteX3051" fmla="*/ 1340935 w 12117980"/>
                <a:gd name="connsiteY3051" fmla="*/ 2234551 h 2347676"/>
                <a:gd name="connsiteX3052" fmla="*/ 1340935 w 12117980"/>
                <a:gd name="connsiteY3052" fmla="*/ 2232008 h 2347676"/>
                <a:gd name="connsiteX3053" fmla="*/ 1340935 w 12117980"/>
                <a:gd name="connsiteY3053" fmla="*/ 2229466 h 2347676"/>
                <a:gd name="connsiteX3054" fmla="*/ 1343477 w 12117980"/>
                <a:gd name="connsiteY3054" fmla="*/ 2229466 h 2347676"/>
                <a:gd name="connsiteX3055" fmla="*/ 1346019 w 12117980"/>
                <a:gd name="connsiteY3055" fmla="*/ 2229466 h 2347676"/>
                <a:gd name="connsiteX3056" fmla="*/ 1348561 w 12117980"/>
                <a:gd name="connsiteY3056" fmla="*/ 2229466 h 2347676"/>
                <a:gd name="connsiteX3057" fmla="*/ 1348561 w 12117980"/>
                <a:gd name="connsiteY3057" fmla="*/ 2232008 h 2347676"/>
                <a:gd name="connsiteX3058" fmla="*/ 1348561 w 12117980"/>
                <a:gd name="connsiteY3058" fmla="*/ 2234551 h 2347676"/>
                <a:gd name="connsiteX3059" fmla="*/ 1348561 w 12117980"/>
                <a:gd name="connsiteY3059" fmla="*/ 2237093 h 2347676"/>
                <a:gd name="connsiteX3060" fmla="*/ 1346019 w 12117980"/>
                <a:gd name="connsiteY3060" fmla="*/ 2238364 h 2347676"/>
                <a:gd name="connsiteX3061" fmla="*/ 2177271 w 12117980"/>
                <a:gd name="connsiteY3061" fmla="*/ 2291749 h 2347676"/>
                <a:gd name="connsiteX3062" fmla="*/ 2174729 w 12117980"/>
                <a:gd name="connsiteY3062" fmla="*/ 2291749 h 2347676"/>
                <a:gd name="connsiteX3063" fmla="*/ 2172187 w 12117980"/>
                <a:gd name="connsiteY3063" fmla="*/ 2291749 h 2347676"/>
                <a:gd name="connsiteX3064" fmla="*/ 2169645 w 12117980"/>
                <a:gd name="connsiteY3064" fmla="*/ 2289207 h 2347676"/>
                <a:gd name="connsiteX3065" fmla="*/ 2169645 w 12117980"/>
                <a:gd name="connsiteY3065" fmla="*/ 2286665 h 2347676"/>
                <a:gd name="connsiteX3066" fmla="*/ 2169645 w 12117980"/>
                <a:gd name="connsiteY3066" fmla="*/ 2285394 h 2347676"/>
                <a:gd name="connsiteX3067" fmla="*/ 2172187 w 12117980"/>
                <a:gd name="connsiteY3067" fmla="*/ 2285394 h 2347676"/>
                <a:gd name="connsiteX3068" fmla="*/ 2172187 w 12117980"/>
                <a:gd name="connsiteY3068" fmla="*/ 2282851 h 2347676"/>
                <a:gd name="connsiteX3069" fmla="*/ 2174729 w 12117980"/>
                <a:gd name="connsiteY3069" fmla="*/ 2282851 h 2347676"/>
                <a:gd name="connsiteX3070" fmla="*/ 2177271 w 12117980"/>
                <a:gd name="connsiteY3070" fmla="*/ 2282851 h 2347676"/>
                <a:gd name="connsiteX3071" fmla="*/ 2177271 w 12117980"/>
                <a:gd name="connsiteY3071" fmla="*/ 2285394 h 2347676"/>
                <a:gd name="connsiteX3072" fmla="*/ 2179813 w 12117980"/>
                <a:gd name="connsiteY3072" fmla="*/ 2287936 h 2347676"/>
                <a:gd name="connsiteX3073" fmla="*/ 2179813 w 12117980"/>
                <a:gd name="connsiteY3073" fmla="*/ 2290478 h 2347676"/>
                <a:gd name="connsiteX3074" fmla="*/ 2177271 w 12117980"/>
                <a:gd name="connsiteY3074" fmla="*/ 2290478 h 2347676"/>
                <a:gd name="connsiteX3075" fmla="*/ 2177271 w 12117980"/>
                <a:gd name="connsiteY3075" fmla="*/ 2291749 h 2347676"/>
                <a:gd name="connsiteX3076" fmla="*/ 2046355 w 12117980"/>
                <a:gd name="connsiteY3076" fmla="*/ 2317171 h 2347676"/>
                <a:gd name="connsiteX3077" fmla="*/ 2043813 w 12117980"/>
                <a:gd name="connsiteY3077" fmla="*/ 2317171 h 2347676"/>
                <a:gd name="connsiteX3078" fmla="*/ 2041271 w 12117980"/>
                <a:gd name="connsiteY3078" fmla="*/ 2317171 h 2347676"/>
                <a:gd name="connsiteX3079" fmla="*/ 2041271 w 12117980"/>
                <a:gd name="connsiteY3079" fmla="*/ 2314628 h 2347676"/>
                <a:gd name="connsiteX3080" fmla="*/ 2041271 w 12117980"/>
                <a:gd name="connsiteY3080" fmla="*/ 2312086 h 2347676"/>
                <a:gd name="connsiteX3081" fmla="*/ 2041271 w 12117980"/>
                <a:gd name="connsiteY3081" fmla="*/ 2310815 h 2347676"/>
                <a:gd name="connsiteX3082" fmla="*/ 2043813 w 12117980"/>
                <a:gd name="connsiteY3082" fmla="*/ 2310815 h 2347676"/>
                <a:gd name="connsiteX3083" fmla="*/ 2043813 w 12117980"/>
                <a:gd name="connsiteY3083" fmla="*/ 2308273 h 2347676"/>
                <a:gd name="connsiteX3084" fmla="*/ 2046355 w 12117980"/>
                <a:gd name="connsiteY3084" fmla="*/ 2310815 h 2347676"/>
                <a:gd name="connsiteX3085" fmla="*/ 2048897 w 12117980"/>
                <a:gd name="connsiteY3085" fmla="*/ 2310815 h 2347676"/>
                <a:gd name="connsiteX3086" fmla="*/ 2048897 w 12117980"/>
                <a:gd name="connsiteY3086" fmla="*/ 2313358 h 2347676"/>
                <a:gd name="connsiteX3087" fmla="*/ 2048897 w 12117980"/>
                <a:gd name="connsiteY3087" fmla="*/ 2315900 h 2347676"/>
                <a:gd name="connsiteX3088" fmla="*/ 2046355 w 12117980"/>
                <a:gd name="connsiteY3088" fmla="*/ 2317171 h 2347676"/>
                <a:gd name="connsiteX3089" fmla="*/ 866841 w 12117980"/>
                <a:gd name="connsiteY3089" fmla="*/ 2336237 h 2347676"/>
                <a:gd name="connsiteX3090" fmla="*/ 864299 w 12117980"/>
                <a:gd name="connsiteY3090" fmla="*/ 2336237 h 2347676"/>
                <a:gd name="connsiteX3091" fmla="*/ 863028 w 12117980"/>
                <a:gd name="connsiteY3091" fmla="*/ 2336237 h 2347676"/>
                <a:gd name="connsiteX3092" fmla="*/ 863028 w 12117980"/>
                <a:gd name="connsiteY3092" fmla="*/ 2333694 h 2347676"/>
                <a:gd name="connsiteX3093" fmla="*/ 863028 w 12117980"/>
                <a:gd name="connsiteY3093" fmla="*/ 2331152 h 2347676"/>
                <a:gd name="connsiteX3094" fmla="*/ 863028 w 12117980"/>
                <a:gd name="connsiteY3094" fmla="*/ 2328611 h 2347676"/>
                <a:gd name="connsiteX3095" fmla="*/ 865570 w 12117980"/>
                <a:gd name="connsiteY3095" fmla="*/ 2326068 h 2347676"/>
                <a:gd name="connsiteX3096" fmla="*/ 868112 w 12117980"/>
                <a:gd name="connsiteY3096" fmla="*/ 2326068 h 2347676"/>
                <a:gd name="connsiteX3097" fmla="*/ 868112 w 12117980"/>
                <a:gd name="connsiteY3097" fmla="*/ 2328611 h 2347676"/>
                <a:gd name="connsiteX3098" fmla="*/ 870654 w 12117980"/>
                <a:gd name="connsiteY3098" fmla="*/ 2328611 h 2347676"/>
                <a:gd name="connsiteX3099" fmla="*/ 870654 w 12117980"/>
                <a:gd name="connsiteY3099" fmla="*/ 2331152 h 2347676"/>
                <a:gd name="connsiteX3100" fmla="*/ 870654 w 12117980"/>
                <a:gd name="connsiteY3100" fmla="*/ 2333694 h 2347676"/>
                <a:gd name="connsiteX3101" fmla="*/ 866841 w 12117980"/>
                <a:gd name="connsiteY3101" fmla="*/ 2336237 h 2347676"/>
                <a:gd name="connsiteX3102" fmla="*/ 893533 w 12117980"/>
                <a:gd name="connsiteY3102" fmla="*/ 2347677 h 2347676"/>
                <a:gd name="connsiteX3103" fmla="*/ 890991 w 12117980"/>
                <a:gd name="connsiteY3103" fmla="*/ 2347677 h 2347676"/>
                <a:gd name="connsiteX3104" fmla="*/ 888449 w 12117980"/>
                <a:gd name="connsiteY3104" fmla="*/ 2345134 h 2347676"/>
                <a:gd name="connsiteX3105" fmla="*/ 888449 w 12117980"/>
                <a:gd name="connsiteY3105" fmla="*/ 2342592 h 2347676"/>
                <a:gd name="connsiteX3106" fmla="*/ 888449 w 12117980"/>
                <a:gd name="connsiteY3106" fmla="*/ 2340050 h 2347676"/>
                <a:gd name="connsiteX3107" fmla="*/ 890991 w 12117980"/>
                <a:gd name="connsiteY3107" fmla="*/ 2340050 h 2347676"/>
                <a:gd name="connsiteX3108" fmla="*/ 890991 w 12117980"/>
                <a:gd name="connsiteY3108" fmla="*/ 2337508 h 2347676"/>
                <a:gd name="connsiteX3109" fmla="*/ 893533 w 12117980"/>
                <a:gd name="connsiteY3109" fmla="*/ 2337508 h 2347676"/>
                <a:gd name="connsiteX3110" fmla="*/ 896075 w 12117980"/>
                <a:gd name="connsiteY3110" fmla="*/ 2340050 h 2347676"/>
                <a:gd name="connsiteX3111" fmla="*/ 898617 w 12117980"/>
                <a:gd name="connsiteY3111" fmla="*/ 2342592 h 2347676"/>
                <a:gd name="connsiteX3112" fmla="*/ 898617 w 12117980"/>
                <a:gd name="connsiteY3112" fmla="*/ 2345134 h 2347676"/>
                <a:gd name="connsiteX3113" fmla="*/ 896075 w 12117980"/>
                <a:gd name="connsiteY3113" fmla="*/ 2345134 h 2347676"/>
                <a:gd name="connsiteX3114" fmla="*/ 896075 w 12117980"/>
                <a:gd name="connsiteY3114" fmla="*/ 2347677 h 2347676"/>
                <a:gd name="connsiteX3115" fmla="*/ 893533 w 12117980"/>
                <a:gd name="connsiteY3115" fmla="*/ 2347677 h 23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Lst>
              <a:rect l="l" t="t" r="r" b="b"/>
              <a:pathLst>
                <a:path w="12117980" h="2347676">
                  <a:moveTo>
                    <a:pt x="11886654" y="2542"/>
                  </a:moveTo>
                  <a:lnTo>
                    <a:pt x="11889196" y="2542"/>
                  </a:lnTo>
                  <a:lnTo>
                    <a:pt x="11889196" y="5084"/>
                  </a:lnTo>
                  <a:lnTo>
                    <a:pt x="11889196" y="7626"/>
                  </a:lnTo>
                  <a:lnTo>
                    <a:pt x="11886654" y="7626"/>
                  </a:lnTo>
                  <a:lnTo>
                    <a:pt x="11886654" y="10168"/>
                  </a:lnTo>
                  <a:lnTo>
                    <a:pt x="11884111" y="10168"/>
                  </a:lnTo>
                  <a:lnTo>
                    <a:pt x="11881570" y="7626"/>
                  </a:lnTo>
                  <a:lnTo>
                    <a:pt x="11879028" y="7626"/>
                  </a:lnTo>
                  <a:lnTo>
                    <a:pt x="11879028" y="5084"/>
                  </a:lnTo>
                  <a:lnTo>
                    <a:pt x="11879028" y="2542"/>
                  </a:lnTo>
                  <a:lnTo>
                    <a:pt x="11881570" y="2542"/>
                  </a:lnTo>
                  <a:lnTo>
                    <a:pt x="11884111" y="0"/>
                  </a:lnTo>
                  <a:lnTo>
                    <a:pt x="11886654" y="2542"/>
                  </a:lnTo>
                  <a:close/>
                  <a:moveTo>
                    <a:pt x="12001046" y="94059"/>
                  </a:moveTo>
                  <a:lnTo>
                    <a:pt x="11998504" y="94059"/>
                  </a:lnTo>
                  <a:lnTo>
                    <a:pt x="11995963" y="94059"/>
                  </a:lnTo>
                  <a:lnTo>
                    <a:pt x="11995963" y="91518"/>
                  </a:lnTo>
                  <a:lnTo>
                    <a:pt x="11993420" y="91518"/>
                  </a:lnTo>
                  <a:lnTo>
                    <a:pt x="11993420" y="88975"/>
                  </a:lnTo>
                  <a:lnTo>
                    <a:pt x="11993420" y="86433"/>
                  </a:lnTo>
                  <a:lnTo>
                    <a:pt x="11995963" y="83891"/>
                  </a:lnTo>
                  <a:lnTo>
                    <a:pt x="11998504" y="83891"/>
                  </a:lnTo>
                  <a:lnTo>
                    <a:pt x="12001046" y="83891"/>
                  </a:lnTo>
                  <a:lnTo>
                    <a:pt x="12001046" y="86433"/>
                  </a:lnTo>
                  <a:lnTo>
                    <a:pt x="12003588" y="86433"/>
                  </a:lnTo>
                  <a:lnTo>
                    <a:pt x="12003588" y="88975"/>
                  </a:lnTo>
                  <a:lnTo>
                    <a:pt x="12001046" y="91518"/>
                  </a:lnTo>
                  <a:lnTo>
                    <a:pt x="12001046" y="94059"/>
                  </a:lnTo>
                  <a:close/>
                  <a:moveTo>
                    <a:pt x="12074766" y="105499"/>
                  </a:moveTo>
                  <a:lnTo>
                    <a:pt x="12072224" y="105499"/>
                  </a:lnTo>
                  <a:lnTo>
                    <a:pt x="12069682" y="102957"/>
                  </a:lnTo>
                  <a:lnTo>
                    <a:pt x="12069682" y="100415"/>
                  </a:lnTo>
                  <a:lnTo>
                    <a:pt x="12069682" y="97873"/>
                  </a:lnTo>
                  <a:lnTo>
                    <a:pt x="12069682" y="95331"/>
                  </a:lnTo>
                  <a:lnTo>
                    <a:pt x="12072224" y="95331"/>
                  </a:lnTo>
                  <a:lnTo>
                    <a:pt x="12074766" y="95331"/>
                  </a:lnTo>
                  <a:lnTo>
                    <a:pt x="12077308" y="95331"/>
                  </a:lnTo>
                  <a:lnTo>
                    <a:pt x="12077308" y="97873"/>
                  </a:lnTo>
                  <a:lnTo>
                    <a:pt x="12077308" y="100415"/>
                  </a:lnTo>
                  <a:lnTo>
                    <a:pt x="12077308" y="102957"/>
                  </a:lnTo>
                  <a:lnTo>
                    <a:pt x="12074766" y="105499"/>
                  </a:lnTo>
                  <a:close/>
                  <a:moveTo>
                    <a:pt x="11910804" y="1150323"/>
                  </a:moveTo>
                  <a:lnTo>
                    <a:pt x="11908261" y="1150323"/>
                  </a:lnTo>
                  <a:lnTo>
                    <a:pt x="11905719" y="1150323"/>
                  </a:lnTo>
                  <a:lnTo>
                    <a:pt x="11903177" y="1147781"/>
                  </a:lnTo>
                  <a:lnTo>
                    <a:pt x="11903177" y="1145239"/>
                  </a:lnTo>
                  <a:lnTo>
                    <a:pt x="11905719" y="1142696"/>
                  </a:lnTo>
                  <a:lnTo>
                    <a:pt x="11905719" y="1140155"/>
                  </a:lnTo>
                  <a:lnTo>
                    <a:pt x="11908261" y="1140155"/>
                  </a:lnTo>
                  <a:lnTo>
                    <a:pt x="11910804" y="1140155"/>
                  </a:lnTo>
                  <a:lnTo>
                    <a:pt x="11910804" y="1142696"/>
                  </a:lnTo>
                  <a:lnTo>
                    <a:pt x="11913346" y="1145239"/>
                  </a:lnTo>
                  <a:lnTo>
                    <a:pt x="11913346" y="1147781"/>
                  </a:lnTo>
                  <a:lnTo>
                    <a:pt x="11910804" y="1147781"/>
                  </a:lnTo>
                  <a:lnTo>
                    <a:pt x="11910804" y="1150323"/>
                  </a:lnTo>
                  <a:close/>
                  <a:moveTo>
                    <a:pt x="11914616" y="1175745"/>
                  </a:moveTo>
                  <a:lnTo>
                    <a:pt x="11912074" y="1175745"/>
                  </a:lnTo>
                  <a:lnTo>
                    <a:pt x="11909532" y="1175745"/>
                  </a:lnTo>
                  <a:lnTo>
                    <a:pt x="11909532" y="1173203"/>
                  </a:lnTo>
                  <a:lnTo>
                    <a:pt x="11909532" y="1170660"/>
                  </a:lnTo>
                  <a:lnTo>
                    <a:pt x="11909532" y="1168118"/>
                  </a:lnTo>
                  <a:lnTo>
                    <a:pt x="11909532" y="1165576"/>
                  </a:lnTo>
                  <a:lnTo>
                    <a:pt x="11912074" y="1165576"/>
                  </a:lnTo>
                  <a:lnTo>
                    <a:pt x="11914616" y="1165576"/>
                  </a:lnTo>
                  <a:lnTo>
                    <a:pt x="11917159" y="1165576"/>
                  </a:lnTo>
                  <a:lnTo>
                    <a:pt x="11917159" y="1168118"/>
                  </a:lnTo>
                  <a:lnTo>
                    <a:pt x="11917159" y="1170660"/>
                  </a:lnTo>
                  <a:lnTo>
                    <a:pt x="11917159" y="1173203"/>
                  </a:lnTo>
                  <a:lnTo>
                    <a:pt x="11917159" y="1175745"/>
                  </a:lnTo>
                  <a:lnTo>
                    <a:pt x="11914616" y="1175745"/>
                  </a:lnTo>
                  <a:close/>
                  <a:moveTo>
                    <a:pt x="12077308" y="1307936"/>
                  </a:moveTo>
                  <a:lnTo>
                    <a:pt x="12074766" y="1307936"/>
                  </a:lnTo>
                  <a:lnTo>
                    <a:pt x="12072224" y="1305395"/>
                  </a:lnTo>
                  <a:lnTo>
                    <a:pt x="12072224" y="1302852"/>
                  </a:lnTo>
                  <a:lnTo>
                    <a:pt x="12072224" y="1300310"/>
                  </a:lnTo>
                  <a:lnTo>
                    <a:pt x="12072224" y="1297768"/>
                  </a:lnTo>
                  <a:lnTo>
                    <a:pt x="12074766" y="1297768"/>
                  </a:lnTo>
                  <a:lnTo>
                    <a:pt x="12074766" y="1295226"/>
                  </a:lnTo>
                  <a:lnTo>
                    <a:pt x="12077308" y="1297768"/>
                  </a:lnTo>
                  <a:lnTo>
                    <a:pt x="12079850" y="1300310"/>
                  </a:lnTo>
                  <a:lnTo>
                    <a:pt x="12079850" y="1302852"/>
                  </a:lnTo>
                  <a:lnTo>
                    <a:pt x="12079850" y="1305395"/>
                  </a:lnTo>
                  <a:lnTo>
                    <a:pt x="12077308" y="1305395"/>
                  </a:lnTo>
                  <a:lnTo>
                    <a:pt x="12077308" y="1307936"/>
                  </a:lnTo>
                  <a:close/>
                  <a:moveTo>
                    <a:pt x="12096373" y="1321919"/>
                  </a:moveTo>
                  <a:lnTo>
                    <a:pt x="12093831" y="1321919"/>
                  </a:lnTo>
                  <a:lnTo>
                    <a:pt x="12091290" y="1319376"/>
                  </a:lnTo>
                  <a:lnTo>
                    <a:pt x="12091290" y="1316834"/>
                  </a:lnTo>
                  <a:lnTo>
                    <a:pt x="12091290" y="1314292"/>
                  </a:lnTo>
                  <a:lnTo>
                    <a:pt x="12091290" y="1311750"/>
                  </a:lnTo>
                  <a:lnTo>
                    <a:pt x="12093831" y="1311750"/>
                  </a:lnTo>
                  <a:lnTo>
                    <a:pt x="12096373" y="1309208"/>
                  </a:lnTo>
                  <a:lnTo>
                    <a:pt x="12096373" y="1311750"/>
                  </a:lnTo>
                  <a:lnTo>
                    <a:pt x="12098916" y="1311750"/>
                  </a:lnTo>
                  <a:lnTo>
                    <a:pt x="12098916" y="1314292"/>
                  </a:lnTo>
                  <a:lnTo>
                    <a:pt x="12098916" y="1316834"/>
                  </a:lnTo>
                  <a:lnTo>
                    <a:pt x="12098916" y="1319376"/>
                  </a:lnTo>
                  <a:lnTo>
                    <a:pt x="12096373" y="1321919"/>
                  </a:lnTo>
                  <a:close/>
                  <a:moveTo>
                    <a:pt x="12091290" y="1376575"/>
                  </a:moveTo>
                  <a:lnTo>
                    <a:pt x="12088747" y="1379117"/>
                  </a:lnTo>
                  <a:lnTo>
                    <a:pt x="12088747" y="1376575"/>
                  </a:lnTo>
                  <a:lnTo>
                    <a:pt x="12086205" y="1376575"/>
                  </a:lnTo>
                  <a:lnTo>
                    <a:pt x="12086205" y="1374032"/>
                  </a:lnTo>
                  <a:lnTo>
                    <a:pt x="12086205" y="1371490"/>
                  </a:lnTo>
                  <a:lnTo>
                    <a:pt x="12086205" y="1370219"/>
                  </a:lnTo>
                  <a:lnTo>
                    <a:pt x="12088747" y="1367677"/>
                  </a:lnTo>
                  <a:lnTo>
                    <a:pt x="12091290" y="1367677"/>
                  </a:lnTo>
                  <a:lnTo>
                    <a:pt x="12091290" y="1370219"/>
                  </a:lnTo>
                  <a:lnTo>
                    <a:pt x="12093831" y="1370219"/>
                  </a:lnTo>
                  <a:lnTo>
                    <a:pt x="12093831" y="1372762"/>
                  </a:lnTo>
                  <a:lnTo>
                    <a:pt x="12093831" y="1375304"/>
                  </a:lnTo>
                  <a:lnTo>
                    <a:pt x="12091290" y="1376575"/>
                  </a:lnTo>
                  <a:close/>
                  <a:moveTo>
                    <a:pt x="12058242" y="1381659"/>
                  </a:moveTo>
                  <a:lnTo>
                    <a:pt x="12055700" y="1381659"/>
                  </a:lnTo>
                  <a:lnTo>
                    <a:pt x="12055700" y="1379117"/>
                  </a:lnTo>
                  <a:lnTo>
                    <a:pt x="12053159" y="1379117"/>
                  </a:lnTo>
                  <a:lnTo>
                    <a:pt x="12053159" y="1376575"/>
                  </a:lnTo>
                  <a:lnTo>
                    <a:pt x="12053159" y="1374032"/>
                  </a:lnTo>
                  <a:lnTo>
                    <a:pt x="12053159" y="1371490"/>
                  </a:lnTo>
                  <a:lnTo>
                    <a:pt x="12055700" y="1371490"/>
                  </a:lnTo>
                  <a:lnTo>
                    <a:pt x="12055700" y="1370219"/>
                  </a:lnTo>
                  <a:lnTo>
                    <a:pt x="12058242" y="1370219"/>
                  </a:lnTo>
                  <a:lnTo>
                    <a:pt x="12060785" y="1372762"/>
                  </a:lnTo>
                  <a:lnTo>
                    <a:pt x="12060785" y="1375304"/>
                  </a:lnTo>
                  <a:lnTo>
                    <a:pt x="12060785" y="1377845"/>
                  </a:lnTo>
                  <a:lnTo>
                    <a:pt x="12060785" y="1380388"/>
                  </a:lnTo>
                  <a:lnTo>
                    <a:pt x="12058242" y="1381659"/>
                  </a:lnTo>
                  <a:close/>
                  <a:moveTo>
                    <a:pt x="12048074" y="1555796"/>
                  </a:moveTo>
                  <a:lnTo>
                    <a:pt x="12045532" y="1555796"/>
                  </a:lnTo>
                  <a:lnTo>
                    <a:pt x="12042990" y="1553255"/>
                  </a:lnTo>
                  <a:lnTo>
                    <a:pt x="12042990" y="1550712"/>
                  </a:lnTo>
                  <a:lnTo>
                    <a:pt x="12042990" y="1548170"/>
                  </a:lnTo>
                  <a:lnTo>
                    <a:pt x="12045532" y="1545628"/>
                  </a:lnTo>
                  <a:lnTo>
                    <a:pt x="12048074" y="1545628"/>
                  </a:lnTo>
                  <a:lnTo>
                    <a:pt x="12050617" y="1545628"/>
                  </a:lnTo>
                  <a:lnTo>
                    <a:pt x="12050617" y="1548170"/>
                  </a:lnTo>
                  <a:lnTo>
                    <a:pt x="12050617" y="1550712"/>
                  </a:lnTo>
                  <a:lnTo>
                    <a:pt x="12050617" y="1553255"/>
                  </a:lnTo>
                  <a:lnTo>
                    <a:pt x="12050617" y="1555796"/>
                  </a:lnTo>
                  <a:lnTo>
                    <a:pt x="12048074" y="1555796"/>
                  </a:lnTo>
                  <a:close/>
                  <a:moveTo>
                    <a:pt x="12069682" y="1583760"/>
                  </a:moveTo>
                  <a:lnTo>
                    <a:pt x="12067140" y="1583760"/>
                  </a:lnTo>
                  <a:lnTo>
                    <a:pt x="12067140" y="1581218"/>
                  </a:lnTo>
                  <a:lnTo>
                    <a:pt x="12064598" y="1581218"/>
                  </a:lnTo>
                  <a:lnTo>
                    <a:pt x="12064598" y="1578676"/>
                  </a:lnTo>
                  <a:lnTo>
                    <a:pt x="12064598" y="1576134"/>
                  </a:lnTo>
                  <a:lnTo>
                    <a:pt x="12064598" y="1573591"/>
                  </a:lnTo>
                  <a:lnTo>
                    <a:pt x="12067140" y="1573591"/>
                  </a:lnTo>
                  <a:lnTo>
                    <a:pt x="12067140" y="1571049"/>
                  </a:lnTo>
                  <a:lnTo>
                    <a:pt x="12069682" y="1571049"/>
                  </a:lnTo>
                  <a:lnTo>
                    <a:pt x="12072224" y="1573591"/>
                  </a:lnTo>
                  <a:lnTo>
                    <a:pt x="12072224" y="1576134"/>
                  </a:lnTo>
                  <a:lnTo>
                    <a:pt x="12072224" y="1578676"/>
                  </a:lnTo>
                  <a:lnTo>
                    <a:pt x="12072224" y="1581218"/>
                  </a:lnTo>
                  <a:lnTo>
                    <a:pt x="12069682" y="1583760"/>
                  </a:lnTo>
                  <a:close/>
                  <a:moveTo>
                    <a:pt x="12091290" y="1590115"/>
                  </a:moveTo>
                  <a:lnTo>
                    <a:pt x="12088747" y="1590115"/>
                  </a:lnTo>
                  <a:lnTo>
                    <a:pt x="12088747" y="1587573"/>
                  </a:lnTo>
                  <a:lnTo>
                    <a:pt x="12086205" y="1587573"/>
                  </a:lnTo>
                  <a:lnTo>
                    <a:pt x="12086205" y="1585031"/>
                  </a:lnTo>
                  <a:lnTo>
                    <a:pt x="12086205" y="1582489"/>
                  </a:lnTo>
                  <a:lnTo>
                    <a:pt x="12086205" y="1579947"/>
                  </a:lnTo>
                  <a:lnTo>
                    <a:pt x="12088747" y="1579947"/>
                  </a:lnTo>
                  <a:lnTo>
                    <a:pt x="12088747" y="1577404"/>
                  </a:lnTo>
                  <a:lnTo>
                    <a:pt x="12091290" y="1577404"/>
                  </a:lnTo>
                  <a:lnTo>
                    <a:pt x="12093831" y="1579947"/>
                  </a:lnTo>
                  <a:lnTo>
                    <a:pt x="12093831" y="1582489"/>
                  </a:lnTo>
                  <a:lnTo>
                    <a:pt x="12093831" y="1585031"/>
                  </a:lnTo>
                  <a:lnTo>
                    <a:pt x="12093831" y="1587573"/>
                  </a:lnTo>
                  <a:lnTo>
                    <a:pt x="12091290" y="1590115"/>
                  </a:lnTo>
                  <a:close/>
                  <a:moveTo>
                    <a:pt x="11924785" y="1756627"/>
                  </a:moveTo>
                  <a:lnTo>
                    <a:pt x="11922242" y="1756627"/>
                  </a:lnTo>
                  <a:lnTo>
                    <a:pt x="11922242" y="1754084"/>
                  </a:lnTo>
                  <a:lnTo>
                    <a:pt x="11919701" y="1754084"/>
                  </a:lnTo>
                  <a:lnTo>
                    <a:pt x="11919701" y="1751542"/>
                  </a:lnTo>
                  <a:lnTo>
                    <a:pt x="11919701" y="1749000"/>
                  </a:lnTo>
                  <a:lnTo>
                    <a:pt x="11919701" y="1746457"/>
                  </a:lnTo>
                  <a:lnTo>
                    <a:pt x="11922242" y="1746457"/>
                  </a:lnTo>
                  <a:lnTo>
                    <a:pt x="11922242" y="1743916"/>
                  </a:lnTo>
                  <a:lnTo>
                    <a:pt x="11924785" y="1743916"/>
                  </a:lnTo>
                  <a:lnTo>
                    <a:pt x="11927327" y="1746457"/>
                  </a:lnTo>
                  <a:lnTo>
                    <a:pt x="11927327" y="1749000"/>
                  </a:lnTo>
                  <a:lnTo>
                    <a:pt x="11927327" y="1751542"/>
                  </a:lnTo>
                  <a:lnTo>
                    <a:pt x="11927327" y="1754084"/>
                  </a:lnTo>
                  <a:lnTo>
                    <a:pt x="11924785" y="1756627"/>
                  </a:lnTo>
                  <a:close/>
                  <a:moveTo>
                    <a:pt x="12055700" y="1759168"/>
                  </a:moveTo>
                  <a:lnTo>
                    <a:pt x="12055700" y="1764253"/>
                  </a:lnTo>
                  <a:lnTo>
                    <a:pt x="12058242" y="1764253"/>
                  </a:lnTo>
                  <a:lnTo>
                    <a:pt x="12058242" y="1766795"/>
                  </a:lnTo>
                  <a:lnTo>
                    <a:pt x="12058242" y="1769337"/>
                  </a:lnTo>
                  <a:lnTo>
                    <a:pt x="12058242" y="1774421"/>
                  </a:lnTo>
                  <a:lnTo>
                    <a:pt x="12055700" y="1774421"/>
                  </a:lnTo>
                  <a:lnTo>
                    <a:pt x="12050617" y="1774421"/>
                  </a:lnTo>
                  <a:lnTo>
                    <a:pt x="12048074" y="1774421"/>
                  </a:lnTo>
                  <a:lnTo>
                    <a:pt x="12045532" y="1774421"/>
                  </a:lnTo>
                  <a:lnTo>
                    <a:pt x="12042990" y="1771879"/>
                  </a:lnTo>
                  <a:lnTo>
                    <a:pt x="12040449" y="1766795"/>
                  </a:lnTo>
                  <a:lnTo>
                    <a:pt x="12037906" y="1764253"/>
                  </a:lnTo>
                  <a:lnTo>
                    <a:pt x="12037906" y="1761710"/>
                  </a:lnTo>
                  <a:lnTo>
                    <a:pt x="12040449" y="1761710"/>
                  </a:lnTo>
                  <a:lnTo>
                    <a:pt x="12042990" y="1761710"/>
                  </a:lnTo>
                  <a:lnTo>
                    <a:pt x="12045532" y="1759168"/>
                  </a:lnTo>
                  <a:lnTo>
                    <a:pt x="12048074" y="1759168"/>
                  </a:lnTo>
                  <a:lnTo>
                    <a:pt x="12050617" y="1759168"/>
                  </a:lnTo>
                  <a:lnTo>
                    <a:pt x="12053159" y="1759168"/>
                  </a:lnTo>
                  <a:lnTo>
                    <a:pt x="12055700" y="1759168"/>
                  </a:lnTo>
                  <a:close/>
                  <a:moveTo>
                    <a:pt x="12083663" y="1782048"/>
                  </a:moveTo>
                  <a:lnTo>
                    <a:pt x="12083663" y="1784590"/>
                  </a:lnTo>
                  <a:lnTo>
                    <a:pt x="12081121" y="1784590"/>
                  </a:lnTo>
                  <a:lnTo>
                    <a:pt x="12081121" y="1782048"/>
                  </a:lnTo>
                  <a:lnTo>
                    <a:pt x="12078579" y="1782048"/>
                  </a:lnTo>
                  <a:lnTo>
                    <a:pt x="12076037" y="1784590"/>
                  </a:lnTo>
                  <a:lnTo>
                    <a:pt x="12076037" y="1782048"/>
                  </a:lnTo>
                  <a:lnTo>
                    <a:pt x="12070953" y="1782048"/>
                  </a:lnTo>
                  <a:lnTo>
                    <a:pt x="12065869" y="1782048"/>
                  </a:lnTo>
                  <a:lnTo>
                    <a:pt x="12060785" y="1776963"/>
                  </a:lnTo>
                  <a:lnTo>
                    <a:pt x="12060785" y="1774421"/>
                  </a:lnTo>
                  <a:lnTo>
                    <a:pt x="12065869" y="1771879"/>
                  </a:lnTo>
                  <a:lnTo>
                    <a:pt x="12068411" y="1771879"/>
                  </a:lnTo>
                  <a:lnTo>
                    <a:pt x="12070953" y="1774421"/>
                  </a:lnTo>
                  <a:lnTo>
                    <a:pt x="12076037" y="1774421"/>
                  </a:lnTo>
                  <a:lnTo>
                    <a:pt x="12081121" y="1779506"/>
                  </a:lnTo>
                  <a:lnTo>
                    <a:pt x="12083663" y="1782048"/>
                  </a:lnTo>
                  <a:close/>
                  <a:moveTo>
                    <a:pt x="11857420" y="1798572"/>
                  </a:moveTo>
                  <a:lnTo>
                    <a:pt x="11854878" y="1798572"/>
                  </a:lnTo>
                  <a:lnTo>
                    <a:pt x="11854878" y="1796030"/>
                  </a:lnTo>
                  <a:lnTo>
                    <a:pt x="11852336" y="1796030"/>
                  </a:lnTo>
                  <a:lnTo>
                    <a:pt x="11852336" y="1793487"/>
                  </a:lnTo>
                  <a:lnTo>
                    <a:pt x="11852336" y="1790945"/>
                  </a:lnTo>
                  <a:lnTo>
                    <a:pt x="11854878" y="1788403"/>
                  </a:lnTo>
                  <a:lnTo>
                    <a:pt x="11857420" y="1788403"/>
                  </a:lnTo>
                  <a:lnTo>
                    <a:pt x="11859962" y="1788403"/>
                  </a:lnTo>
                  <a:lnTo>
                    <a:pt x="11859962" y="1790945"/>
                  </a:lnTo>
                  <a:lnTo>
                    <a:pt x="11862505" y="1790945"/>
                  </a:lnTo>
                  <a:lnTo>
                    <a:pt x="11862505" y="1793487"/>
                  </a:lnTo>
                  <a:lnTo>
                    <a:pt x="11859962" y="1796030"/>
                  </a:lnTo>
                  <a:lnTo>
                    <a:pt x="11857420" y="1798572"/>
                  </a:lnTo>
                  <a:close/>
                  <a:moveTo>
                    <a:pt x="12115439" y="1789674"/>
                  </a:moveTo>
                  <a:lnTo>
                    <a:pt x="12117981" y="1792217"/>
                  </a:lnTo>
                  <a:lnTo>
                    <a:pt x="12117981" y="1794759"/>
                  </a:lnTo>
                  <a:lnTo>
                    <a:pt x="12117981" y="1797300"/>
                  </a:lnTo>
                  <a:lnTo>
                    <a:pt x="12115439" y="1799843"/>
                  </a:lnTo>
                  <a:lnTo>
                    <a:pt x="12112897" y="1799843"/>
                  </a:lnTo>
                  <a:lnTo>
                    <a:pt x="12110355" y="1797300"/>
                  </a:lnTo>
                  <a:lnTo>
                    <a:pt x="12107813" y="1799843"/>
                  </a:lnTo>
                  <a:lnTo>
                    <a:pt x="12105271" y="1799843"/>
                  </a:lnTo>
                  <a:lnTo>
                    <a:pt x="12102728" y="1797300"/>
                  </a:lnTo>
                  <a:lnTo>
                    <a:pt x="12102728" y="1794759"/>
                  </a:lnTo>
                  <a:lnTo>
                    <a:pt x="12102728" y="1792217"/>
                  </a:lnTo>
                  <a:lnTo>
                    <a:pt x="12105271" y="1789674"/>
                  </a:lnTo>
                  <a:lnTo>
                    <a:pt x="12107813" y="1789674"/>
                  </a:lnTo>
                  <a:lnTo>
                    <a:pt x="12110355" y="1792217"/>
                  </a:lnTo>
                  <a:lnTo>
                    <a:pt x="12112897" y="1789674"/>
                  </a:lnTo>
                  <a:lnTo>
                    <a:pt x="12115439" y="1789674"/>
                  </a:lnTo>
                  <a:close/>
                  <a:moveTo>
                    <a:pt x="11943850" y="1851957"/>
                  </a:moveTo>
                  <a:lnTo>
                    <a:pt x="11941308" y="1854499"/>
                  </a:lnTo>
                  <a:lnTo>
                    <a:pt x="11938766" y="1851957"/>
                  </a:lnTo>
                  <a:lnTo>
                    <a:pt x="11938766" y="1849415"/>
                  </a:lnTo>
                  <a:lnTo>
                    <a:pt x="11936224" y="1849415"/>
                  </a:lnTo>
                  <a:lnTo>
                    <a:pt x="11936224" y="1846873"/>
                  </a:lnTo>
                  <a:lnTo>
                    <a:pt x="11938766" y="1844330"/>
                  </a:lnTo>
                  <a:lnTo>
                    <a:pt x="11938766" y="1841788"/>
                  </a:lnTo>
                  <a:lnTo>
                    <a:pt x="11941308" y="1841788"/>
                  </a:lnTo>
                  <a:lnTo>
                    <a:pt x="11943850" y="1841788"/>
                  </a:lnTo>
                  <a:lnTo>
                    <a:pt x="11943850" y="1844330"/>
                  </a:lnTo>
                  <a:lnTo>
                    <a:pt x="11946392" y="1846873"/>
                  </a:lnTo>
                  <a:lnTo>
                    <a:pt x="11946392" y="1849415"/>
                  </a:lnTo>
                  <a:lnTo>
                    <a:pt x="11943850" y="1849415"/>
                  </a:lnTo>
                  <a:lnTo>
                    <a:pt x="11943850" y="1851957"/>
                  </a:lnTo>
                  <a:close/>
                  <a:moveTo>
                    <a:pt x="11796411" y="1874836"/>
                  </a:moveTo>
                  <a:lnTo>
                    <a:pt x="11796411" y="1877379"/>
                  </a:lnTo>
                  <a:lnTo>
                    <a:pt x="11793869" y="1874836"/>
                  </a:lnTo>
                  <a:lnTo>
                    <a:pt x="11793869" y="1872294"/>
                  </a:lnTo>
                  <a:lnTo>
                    <a:pt x="11793869" y="1865939"/>
                  </a:lnTo>
                  <a:lnTo>
                    <a:pt x="11796411" y="1865939"/>
                  </a:lnTo>
                  <a:lnTo>
                    <a:pt x="11798953" y="1868481"/>
                  </a:lnTo>
                  <a:lnTo>
                    <a:pt x="11798953" y="1871023"/>
                  </a:lnTo>
                  <a:lnTo>
                    <a:pt x="11798953" y="1873565"/>
                  </a:lnTo>
                  <a:lnTo>
                    <a:pt x="11798953" y="1876107"/>
                  </a:lnTo>
                  <a:lnTo>
                    <a:pt x="11796411" y="1876107"/>
                  </a:lnTo>
                  <a:close/>
                  <a:moveTo>
                    <a:pt x="11798953" y="1888818"/>
                  </a:moveTo>
                  <a:lnTo>
                    <a:pt x="11796411" y="1891360"/>
                  </a:lnTo>
                  <a:lnTo>
                    <a:pt x="11796411" y="1893903"/>
                  </a:lnTo>
                  <a:lnTo>
                    <a:pt x="11798953" y="1893903"/>
                  </a:lnTo>
                  <a:lnTo>
                    <a:pt x="11801495" y="1893903"/>
                  </a:lnTo>
                  <a:lnTo>
                    <a:pt x="11801495" y="1896445"/>
                  </a:lnTo>
                  <a:lnTo>
                    <a:pt x="11801495" y="1898986"/>
                  </a:lnTo>
                  <a:lnTo>
                    <a:pt x="11801495" y="1901529"/>
                  </a:lnTo>
                  <a:lnTo>
                    <a:pt x="11801495" y="1904071"/>
                  </a:lnTo>
                  <a:lnTo>
                    <a:pt x="11798953" y="1904071"/>
                  </a:lnTo>
                  <a:lnTo>
                    <a:pt x="11796411" y="1904071"/>
                  </a:lnTo>
                  <a:lnTo>
                    <a:pt x="11796411" y="1906613"/>
                  </a:lnTo>
                  <a:lnTo>
                    <a:pt x="11796411" y="1909156"/>
                  </a:lnTo>
                  <a:lnTo>
                    <a:pt x="11793869" y="1909156"/>
                  </a:lnTo>
                  <a:lnTo>
                    <a:pt x="11793869" y="1897716"/>
                  </a:lnTo>
                  <a:lnTo>
                    <a:pt x="11793869" y="1895173"/>
                  </a:lnTo>
                  <a:lnTo>
                    <a:pt x="11793869" y="1883734"/>
                  </a:lnTo>
                  <a:lnTo>
                    <a:pt x="11793869" y="1881192"/>
                  </a:lnTo>
                  <a:lnTo>
                    <a:pt x="11796411" y="1881192"/>
                  </a:lnTo>
                  <a:lnTo>
                    <a:pt x="11798953" y="1881192"/>
                  </a:lnTo>
                  <a:lnTo>
                    <a:pt x="11798953" y="1883734"/>
                  </a:lnTo>
                  <a:lnTo>
                    <a:pt x="11801495" y="1883734"/>
                  </a:lnTo>
                  <a:lnTo>
                    <a:pt x="11801495" y="1886276"/>
                  </a:lnTo>
                  <a:lnTo>
                    <a:pt x="11801495" y="1888818"/>
                  </a:lnTo>
                  <a:lnTo>
                    <a:pt x="11801495" y="1891360"/>
                  </a:lnTo>
                  <a:lnTo>
                    <a:pt x="11798953" y="1891360"/>
                  </a:lnTo>
                  <a:close/>
                  <a:moveTo>
                    <a:pt x="11834542" y="1914239"/>
                  </a:moveTo>
                  <a:lnTo>
                    <a:pt x="11834542" y="1916782"/>
                  </a:lnTo>
                  <a:lnTo>
                    <a:pt x="11834542" y="1919324"/>
                  </a:lnTo>
                  <a:lnTo>
                    <a:pt x="11832000" y="1919324"/>
                  </a:lnTo>
                  <a:lnTo>
                    <a:pt x="11832000" y="1921866"/>
                  </a:lnTo>
                  <a:lnTo>
                    <a:pt x="11829457" y="1921866"/>
                  </a:lnTo>
                  <a:lnTo>
                    <a:pt x="11824374" y="1921866"/>
                  </a:lnTo>
                  <a:lnTo>
                    <a:pt x="11826915" y="1924408"/>
                  </a:lnTo>
                  <a:lnTo>
                    <a:pt x="11826915" y="1926950"/>
                  </a:lnTo>
                  <a:lnTo>
                    <a:pt x="11826915" y="1929493"/>
                  </a:lnTo>
                  <a:lnTo>
                    <a:pt x="11824374" y="1929493"/>
                  </a:lnTo>
                  <a:lnTo>
                    <a:pt x="11824374" y="1932035"/>
                  </a:lnTo>
                  <a:lnTo>
                    <a:pt x="11821832" y="1932035"/>
                  </a:lnTo>
                  <a:lnTo>
                    <a:pt x="11819289" y="1929493"/>
                  </a:lnTo>
                  <a:lnTo>
                    <a:pt x="11819289" y="1926950"/>
                  </a:lnTo>
                  <a:lnTo>
                    <a:pt x="11819289" y="1924408"/>
                  </a:lnTo>
                  <a:lnTo>
                    <a:pt x="11819289" y="1921866"/>
                  </a:lnTo>
                  <a:lnTo>
                    <a:pt x="11819289" y="1919324"/>
                  </a:lnTo>
                  <a:lnTo>
                    <a:pt x="11819289" y="1916782"/>
                  </a:lnTo>
                  <a:lnTo>
                    <a:pt x="11819289" y="1914239"/>
                  </a:lnTo>
                  <a:lnTo>
                    <a:pt x="11821832" y="1911697"/>
                  </a:lnTo>
                  <a:lnTo>
                    <a:pt x="11824374" y="1911697"/>
                  </a:lnTo>
                  <a:lnTo>
                    <a:pt x="11826915" y="1914239"/>
                  </a:lnTo>
                  <a:lnTo>
                    <a:pt x="11826915" y="1911697"/>
                  </a:lnTo>
                  <a:lnTo>
                    <a:pt x="11829457" y="1911697"/>
                  </a:lnTo>
                  <a:lnTo>
                    <a:pt x="11832000" y="1911697"/>
                  </a:lnTo>
                  <a:lnTo>
                    <a:pt x="11834542" y="1914239"/>
                  </a:lnTo>
                  <a:close/>
                  <a:moveTo>
                    <a:pt x="11819289" y="1942203"/>
                  </a:moveTo>
                  <a:lnTo>
                    <a:pt x="11816747" y="1942203"/>
                  </a:lnTo>
                  <a:lnTo>
                    <a:pt x="11814205" y="1942203"/>
                  </a:lnTo>
                  <a:lnTo>
                    <a:pt x="11814205" y="1939661"/>
                  </a:lnTo>
                  <a:lnTo>
                    <a:pt x="11814205" y="1937119"/>
                  </a:lnTo>
                  <a:lnTo>
                    <a:pt x="11814205" y="1934577"/>
                  </a:lnTo>
                  <a:lnTo>
                    <a:pt x="11816747" y="1932035"/>
                  </a:lnTo>
                  <a:lnTo>
                    <a:pt x="11819289" y="1932035"/>
                  </a:lnTo>
                  <a:lnTo>
                    <a:pt x="11819289" y="1934577"/>
                  </a:lnTo>
                  <a:lnTo>
                    <a:pt x="11821832" y="1934577"/>
                  </a:lnTo>
                  <a:lnTo>
                    <a:pt x="11821832" y="1937119"/>
                  </a:lnTo>
                  <a:lnTo>
                    <a:pt x="11821832" y="1939661"/>
                  </a:lnTo>
                  <a:lnTo>
                    <a:pt x="11819289" y="1942203"/>
                  </a:lnTo>
                  <a:close/>
                  <a:moveTo>
                    <a:pt x="11853607" y="1949829"/>
                  </a:moveTo>
                  <a:lnTo>
                    <a:pt x="11851065" y="1949829"/>
                  </a:lnTo>
                  <a:lnTo>
                    <a:pt x="11848523" y="1949829"/>
                  </a:lnTo>
                  <a:lnTo>
                    <a:pt x="11848523" y="1947288"/>
                  </a:lnTo>
                  <a:lnTo>
                    <a:pt x="11848523" y="1944746"/>
                  </a:lnTo>
                  <a:lnTo>
                    <a:pt x="11848523" y="1942203"/>
                  </a:lnTo>
                  <a:lnTo>
                    <a:pt x="11851065" y="1939661"/>
                  </a:lnTo>
                  <a:lnTo>
                    <a:pt x="11853607" y="1939661"/>
                  </a:lnTo>
                  <a:lnTo>
                    <a:pt x="11856149" y="1942203"/>
                  </a:lnTo>
                  <a:lnTo>
                    <a:pt x="11856149" y="1944746"/>
                  </a:lnTo>
                  <a:lnTo>
                    <a:pt x="11856149" y="1947288"/>
                  </a:lnTo>
                  <a:lnTo>
                    <a:pt x="11856149" y="1949829"/>
                  </a:lnTo>
                  <a:lnTo>
                    <a:pt x="11853607" y="1949829"/>
                  </a:lnTo>
                  <a:close/>
                  <a:moveTo>
                    <a:pt x="11829457" y="1951101"/>
                  </a:moveTo>
                  <a:lnTo>
                    <a:pt x="11826915" y="1951101"/>
                  </a:lnTo>
                  <a:lnTo>
                    <a:pt x="11824374" y="1948559"/>
                  </a:lnTo>
                  <a:lnTo>
                    <a:pt x="11821832" y="1946016"/>
                  </a:lnTo>
                  <a:lnTo>
                    <a:pt x="11821832" y="1943474"/>
                  </a:lnTo>
                  <a:lnTo>
                    <a:pt x="11824374" y="1943474"/>
                  </a:lnTo>
                  <a:lnTo>
                    <a:pt x="11824374" y="1942203"/>
                  </a:lnTo>
                  <a:lnTo>
                    <a:pt x="11826915" y="1942203"/>
                  </a:lnTo>
                  <a:lnTo>
                    <a:pt x="11829457" y="1942203"/>
                  </a:lnTo>
                  <a:lnTo>
                    <a:pt x="11832000" y="1944746"/>
                  </a:lnTo>
                  <a:lnTo>
                    <a:pt x="11832000" y="1947288"/>
                  </a:lnTo>
                  <a:lnTo>
                    <a:pt x="11832000" y="1949829"/>
                  </a:lnTo>
                  <a:lnTo>
                    <a:pt x="11829457" y="1949829"/>
                  </a:lnTo>
                  <a:lnTo>
                    <a:pt x="11829457" y="1951101"/>
                  </a:lnTo>
                  <a:close/>
                  <a:moveTo>
                    <a:pt x="11835813" y="1961269"/>
                  </a:moveTo>
                  <a:lnTo>
                    <a:pt x="11833270" y="1963812"/>
                  </a:lnTo>
                  <a:lnTo>
                    <a:pt x="11833270" y="1961269"/>
                  </a:lnTo>
                  <a:lnTo>
                    <a:pt x="11832000" y="1961269"/>
                  </a:lnTo>
                  <a:lnTo>
                    <a:pt x="11832000" y="1958727"/>
                  </a:lnTo>
                  <a:lnTo>
                    <a:pt x="11832000" y="1956185"/>
                  </a:lnTo>
                  <a:lnTo>
                    <a:pt x="11832000" y="1953643"/>
                  </a:lnTo>
                  <a:lnTo>
                    <a:pt x="11834542" y="1951101"/>
                  </a:lnTo>
                  <a:lnTo>
                    <a:pt x="11837084" y="1951101"/>
                  </a:lnTo>
                  <a:lnTo>
                    <a:pt x="11839625" y="1953643"/>
                  </a:lnTo>
                  <a:lnTo>
                    <a:pt x="11839625" y="1956185"/>
                  </a:lnTo>
                  <a:lnTo>
                    <a:pt x="11839625" y="1958727"/>
                  </a:lnTo>
                  <a:lnTo>
                    <a:pt x="11839625" y="1961269"/>
                  </a:lnTo>
                  <a:lnTo>
                    <a:pt x="11835813" y="1961269"/>
                  </a:lnTo>
                  <a:close/>
                  <a:moveTo>
                    <a:pt x="12001046" y="1976523"/>
                  </a:moveTo>
                  <a:lnTo>
                    <a:pt x="11995963" y="1979065"/>
                  </a:lnTo>
                  <a:lnTo>
                    <a:pt x="11995963" y="1981606"/>
                  </a:lnTo>
                  <a:lnTo>
                    <a:pt x="11993420" y="1981606"/>
                  </a:lnTo>
                  <a:lnTo>
                    <a:pt x="11990878" y="1976523"/>
                  </a:lnTo>
                  <a:lnTo>
                    <a:pt x="11988336" y="1979065"/>
                  </a:lnTo>
                  <a:lnTo>
                    <a:pt x="11988336" y="1976523"/>
                  </a:lnTo>
                  <a:lnTo>
                    <a:pt x="11988336" y="1973980"/>
                  </a:lnTo>
                  <a:lnTo>
                    <a:pt x="11990878" y="1971438"/>
                  </a:lnTo>
                  <a:lnTo>
                    <a:pt x="11993420" y="1971438"/>
                  </a:lnTo>
                  <a:lnTo>
                    <a:pt x="11993420" y="1968896"/>
                  </a:lnTo>
                  <a:lnTo>
                    <a:pt x="11995963" y="1968896"/>
                  </a:lnTo>
                  <a:lnTo>
                    <a:pt x="11998504" y="1968896"/>
                  </a:lnTo>
                  <a:lnTo>
                    <a:pt x="12001046" y="1968896"/>
                  </a:lnTo>
                  <a:lnTo>
                    <a:pt x="12001046" y="1971438"/>
                  </a:lnTo>
                  <a:lnTo>
                    <a:pt x="12001046" y="1973980"/>
                  </a:lnTo>
                  <a:lnTo>
                    <a:pt x="12001046" y="1976523"/>
                  </a:lnTo>
                  <a:close/>
                  <a:moveTo>
                    <a:pt x="11796411" y="1972709"/>
                  </a:moveTo>
                  <a:lnTo>
                    <a:pt x="11793869" y="1975251"/>
                  </a:lnTo>
                  <a:lnTo>
                    <a:pt x="11793869" y="1970167"/>
                  </a:lnTo>
                  <a:lnTo>
                    <a:pt x="11796411" y="1972709"/>
                  </a:lnTo>
                  <a:close/>
                  <a:moveTo>
                    <a:pt x="11845981" y="1979065"/>
                  </a:moveTo>
                  <a:lnTo>
                    <a:pt x="11843439" y="1979065"/>
                  </a:lnTo>
                  <a:lnTo>
                    <a:pt x="11840897" y="1976523"/>
                  </a:lnTo>
                  <a:lnTo>
                    <a:pt x="11840897" y="1973980"/>
                  </a:lnTo>
                  <a:lnTo>
                    <a:pt x="11840897" y="1971438"/>
                  </a:lnTo>
                  <a:lnTo>
                    <a:pt x="11843439" y="1971438"/>
                  </a:lnTo>
                  <a:lnTo>
                    <a:pt x="11843439" y="1968896"/>
                  </a:lnTo>
                  <a:lnTo>
                    <a:pt x="11845981" y="1968896"/>
                  </a:lnTo>
                  <a:lnTo>
                    <a:pt x="11848523" y="1971438"/>
                  </a:lnTo>
                  <a:lnTo>
                    <a:pt x="11848523" y="1973980"/>
                  </a:lnTo>
                  <a:lnTo>
                    <a:pt x="11848523" y="1976523"/>
                  </a:lnTo>
                  <a:lnTo>
                    <a:pt x="11848523" y="1979065"/>
                  </a:lnTo>
                  <a:lnTo>
                    <a:pt x="11845981" y="1979065"/>
                  </a:lnTo>
                  <a:close/>
                  <a:moveTo>
                    <a:pt x="11976897" y="1986691"/>
                  </a:moveTo>
                  <a:lnTo>
                    <a:pt x="11974355" y="1986691"/>
                  </a:lnTo>
                  <a:lnTo>
                    <a:pt x="11971813" y="1986691"/>
                  </a:lnTo>
                  <a:lnTo>
                    <a:pt x="11971813" y="1984149"/>
                  </a:lnTo>
                  <a:lnTo>
                    <a:pt x="11969270" y="1981606"/>
                  </a:lnTo>
                  <a:lnTo>
                    <a:pt x="11971813" y="1979065"/>
                  </a:lnTo>
                  <a:lnTo>
                    <a:pt x="11971813" y="1976523"/>
                  </a:lnTo>
                  <a:lnTo>
                    <a:pt x="11974355" y="1976523"/>
                  </a:lnTo>
                  <a:lnTo>
                    <a:pt x="11976897" y="1976523"/>
                  </a:lnTo>
                  <a:lnTo>
                    <a:pt x="11979439" y="1979065"/>
                  </a:lnTo>
                  <a:lnTo>
                    <a:pt x="11979439" y="1981606"/>
                  </a:lnTo>
                  <a:lnTo>
                    <a:pt x="11979439" y="1984149"/>
                  </a:lnTo>
                  <a:lnTo>
                    <a:pt x="11976897" y="1986691"/>
                  </a:lnTo>
                  <a:close/>
                  <a:moveTo>
                    <a:pt x="11802766" y="1990504"/>
                  </a:moveTo>
                  <a:lnTo>
                    <a:pt x="11800224" y="1993046"/>
                  </a:lnTo>
                  <a:lnTo>
                    <a:pt x="11797682" y="1990504"/>
                  </a:lnTo>
                  <a:lnTo>
                    <a:pt x="11795140" y="1987962"/>
                  </a:lnTo>
                  <a:lnTo>
                    <a:pt x="11795140" y="1985420"/>
                  </a:lnTo>
                  <a:lnTo>
                    <a:pt x="11795140" y="1982878"/>
                  </a:lnTo>
                  <a:lnTo>
                    <a:pt x="11797682" y="1982878"/>
                  </a:lnTo>
                  <a:lnTo>
                    <a:pt x="11797682" y="1980336"/>
                  </a:lnTo>
                  <a:lnTo>
                    <a:pt x="11800224" y="1980336"/>
                  </a:lnTo>
                  <a:lnTo>
                    <a:pt x="11802766" y="1980336"/>
                  </a:lnTo>
                  <a:lnTo>
                    <a:pt x="11802766" y="1982878"/>
                  </a:lnTo>
                  <a:lnTo>
                    <a:pt x="11805308" y="1985420"/>
                  </a:lnTo>
                  <a:lnTo>
                    <a:pt x="11805308" y="1987962"/>
                  </a:lnTo>
                  <a:lnTo>
                    <a:pt x="11802766" y="1987962"/>
                  </a:lnTo>
                  <a:lnTo>
                    <a:pt x="11802766" y="1990504"/>
                  </a:lnTo>
                  <a:close/>
                  <a:moveTo>
                    <a:pt x="11832000" y="1993046"/>
                  </a:moveTo>
                  <a:lnTo>
                    <a:pt x="11829457" y="1993046"/>
                  </a:lnTo>
                  <a:lnTo>
                    <a:pt x="11826915" y="1990504"/>
                  </a:lnTo>
                  <a:lnTo>
                    <a:pt x="11826915" y="1987962"/>
                  </a:lnTo>
                  <a:lnTo>
                    <a:pt x="11826915" y="1985420"/>
                  </a:lnTo>
                  <a:lnTo>
                    <a:pt x="11826915" y="1982878"/>
                  </a:lnTo>
                  <a:lnTo>
                    <a:pt x="11829457" y="1982878"/>
                  </a:lnTo>
                  <a:lnTo>
                    <a:pt x="11829457" y="1980336"/>
                  </a:lnTo>
                  <a:lnTo>
                    <a:pt x="11832000" y="1982878"/>
                  </a:lnTo>
                  <a:lnTo>
                    <a:pt x="11834542" y="1985420"/>
                  </a:lnTo>
                  <a:lnTo>
                    <a:pt x="11834542" y="1987962"/>
                  </a:lnTo>
                  <a:lnTo>
                    <a:pt x="11834542" y="1990504"/>
                  </a:lnTo>
                  <a:lnTo>
                    <a:pt x="11832000" y="1990504"/>
                  </a:lnTo>
                  <a:lnTo>
                    <a:pt x="11832000" y="1993046"/>
                  </a:lnTo>
                  <a:close/>
                  <a:moveTo>
                    <a:pt x="11843439" y="1990504"/>
                  </a:moveTo>
                  <a:lnTo>
                    <a:pt x="11845981" y="1990504"/>
                  </a:lnTo>
                  <a:lnTo>
                    <a:pt x="11848523" y="1990504"/>
                  </a:lnTo>
                  <a:lnTo>
                    <a:pt x="11851065" y="1990504"/>
                  </a:lnTo>
                  <a:lnTo>
                    <a:pt x="11851065" y="1993046"/>
                  </a:lnTo>
                  <a:lnTo>
                    <a:pt x="11853607" y="1995589"/>
                  </a:lnTo>
                  <a:lnTo>
                    <a:pt x="11853607" y="1998131"/>
                  </a:lnTo>
                  <a:lnTo>
                    <a:pt x="11851065" y="1998131"/>
                  </a:lnTo>
                  <a:lnTo>
                    <a:pt x="11851065" y="2000672"/>
                  </a:lnTo>
                  <a:lnTo>
                    <a:pt x="11848523" y="2000672"/>
                  </a:lnTo>
                  <a:lnTo>
                    <a:pt x="11845981" y="2000672"/>
                  </a:lnTo>
                  <a:lnTo>
                    <a:pt x="11845981" y="1998131"/>
                  </a:lnTo>
                  <a:lnTo>
                    <a:pt x="11843439" y="2000672"/>
                  </a:lnTo>
                  <a:lnTo>
                    <a:pt x="11840897" y="2000672"/>
                  </a:lnTo>
                  <a:lnTo>
                    <a:pt x="11838355" y="2000672"/>
                  </a:lnTo>
                  <a:lnTo>
                    <a:pt x="11838355" y="1998131"/>
                  </a:lnTo>
                  <a:lnTo>
                    <a:pt x="11838355" y="1995589"/>
                  </a:lnTo>
                  <a:lnTo>
                    <a:pt x="11838355" y="1993046"/>
                  </a:lnTo>
                  <a:lnTo>
                    <a:pt x="11838355" y="1990504"/>
                  </a:lnTo>
                  <a:lnTo>
                    <a:pt x="11840897" y="1990504"/>
                  </a:lnTo>
                  <a:lnTo>
                    <a:pt x="11843439" y="1990504"/>
                  </a:lnTo>
                  <a:close/>
                  <a:moveTo>
                    <a:pt x="11990878" y="2021010"/>
                  </a:moveTo>
                  <a:lnTo>
                    <a:pt x="11988336" y="2021010"/>
                  </a:lnTo>
                  <a:lnTo>
                    <a:pt x="11988336" y="2023552"/>
                  </a:lnTo>
                  <a:lnTo>
                    <a:pt x="11985794" y="2028636"/>
                  </a:lnTo>
                  <a:lnTo>
                    <a:pt x="11985794" y="2031179"/>
                  </a:lnTo>
                  <a:lnTo>
                    <a:pt x="11984523" y="2031179"/>
                  </a:lnTo>
                  <a:lnTo>
                    <a:pt x="11981981" y="2031179"/>
                  </a:lnTo>
                  <a:lnTo>
                    <a:pt x="11979439" y="2031179"/>
                  </a:lnTo>
                  <a:lnTo>
                    <a:pt x="11979439" y="2028636"/>
                  </a:lnTo>
                  <a:lnTo>
                    <a:pt x="11979439" y="2026094"/>
                  </a:lnTo>
                  <a:lnTo>
                    <a:pt x="11979439" y="2023552"/>
                  </a:lnTo>
                  <a:lnTo>
                    <a:pt x="11981981" y="2023552"/>
                  </a:lnTo>
                  <a:lnTo>
                    <a:pt x="11984523" y="2021010"/>
                  </a:lnTo>
                  <a:lnTo>
                    <a:pt x="11984523" y="2018468"/>
                  </a:lnTo>
                  <a:lnTo>
                    <a:pt x="11984523" y="2013383"/>
                  </a:lnTo>
                  <a:lnTo>
                    <a:pt x="11984523" y="2010842"/>
                  </a:lnTo>
                  <a:lnTo>
                    <a:pt x="11987065" y="2008299"/>
                  </a:lnTo>
                  <a:lnTo>
                    <a:pt x="11989607" y="2008299"/>
                  </a:lnTo>
                  <a:lnTo>
                    <a:pt x="11992149" y="2010842"/>
                  </a:lnTo>
                  <a:lnTo>
                    <a:pt x="11992149" y="2013383"/>
                  </a:lnTo>
                  <a:lnTo>
                    <a:pt x="11992149" y="2015926"/>
                  </a:lnTo>
                  <a:lnTo>
                    <a:pt x="11992149" y="2021010"/>
                  </a:lnTo>
                  <a:close/>
                  <a:moveTo>
                    <a:pt x="11962915" y="2026094"/>
                  </a:moveTo>
                  <a:lnTo>
                    <a:pt x="11960373" y="2026094"/>
                  </a:lnTo>
                  <a:lnTo>
                    <a:pt x="11957832" y="2023552"/>
                  </a:lnTo>
                  <a:lnTo>
                    <a:pt x="11955289" y="2021010"/>
                  </a:lnTo>
                  <a:lnTo>
                    <a:pt x="11955289" y="2018468"/>
                  </a:lnTo>
                  <a:lnTo>
                    <a:pt x="11957832" y="2018468"/>
                  </a:lnTo>
                  <a:lnTo>
                    <a:pt x="11957832" y="2013383"/>
                  </a:lnTo>
                  <a:lnTo>
                    <a:pt x="11960373" y="2013383"/>
                  </a:lnTo>
                  <a:lnTo>
                    <a:pt x="11960373" y="2010842"/>
                  </a:lnTo>
                  <a:lnTo>
                    <a:pt x="11962915" y="2010842"/>
                  </a:lnTo>
                  <a:lnTo>
                    <a:pt x="11965458" y="2013383"/>
                  </a:lnTo>
                  <a:lnTo>
                    <a:pt x="11968000" y="2015926"/>
                  </a:lnTo>
                  <a:lnTo>
                    <a:pt x="11968000" y="2018468"/>
                  </a:lnTo>
                  <a:lnTo>
                    <a:pt x="11965458" y="2018468"/>
                  </a:lnTo>
                  <a:lnTo>
                    <a:pt x="11962915" y="2021010"/>
                  </a:lnTo>
                  <a:lnTo>
                    <a:pt x="11962915" y="2023552"/>
                  </a:lnTo>
                  <a:lnTo>
                    <a:pt x="11962915" y="2026094"/>
                  </a:lnTo>
                  <a:close/>
                  <a:moveTo>
                    <a:pt x="11854878" y="2028636"/>
                  </a:moveTo>
                  <a:lnTo>
                    <a:pt x="11852336" y="2028636"/>
                  </a:lnTo>
                  <a:lnTo>
                    <a:pt x="11849794" y="2026094"/>
                  </a:lnTo>
                  <a:lnTo>
                    <a:pt x="11849794" y="2023552"/>
                  </a:lnTo>
                  <a:lnTo>
                    <a:pt x="11849794" y="2021010"/>
                  </a:lnTo>
                  <a:lnTo>
                    <a:pt x="11852336" y="2021010"/>
                  </a:lnTo>
                  <a:lnTo>
                    <a:pt x="11852336" y="2018468"/>
                  </a:lnTo>
                  <a:lnTo>
                    <a:pt x="11854878" y="2018468"/>
                  </a:lnTo>
                  <a:lnTo>
                    <a:pt x="11857420" y="2021010"/>
                  </a:lnTo>
                  <a:lnTo>
                    <a:pt x="11857420" y="2023552"/>
                  </a:lnTo>
                  <a:lnTo>
                    <a:pt x="11857420" y="2026094"/>
                  </a:lnTo>
                  <a:lnTo>
                    <a:pt x="11857420" y="2028636"/>
                  </a:lnTo>
                  <a:lnTo>
                    <a:pt x="11854878" y="2028636"/>
                  </a:lnTo>
                  <a:close/>
                  <a:moveTo>
                    <a:pt x="11971813" y="2043889"/>
                  </a:moveTo>
                  <a:lnTo>
                    <a:pt x="11969270" y="2046432"/>
                  </a:lnTo>
                  <a:lnTo>
                    <a:pt x="11969270" y="2043889"/>
                  </a:lnTo>
                  <a:lnTo>
                    <a:pt x="11966728" y="2043889"/>
                  </a:lnTo>
                  <a:lnTo>
                    <a:pt x="11966728" y="2041347"/>
                  </a:lnTo>
                  <a:lnTo>
                    <a:pt x="11966728" y="2038805"/>
                  </a:lnTo>
                  <a:lnTo>
                    <a:pt x="11966728" y="2036263"/>
                  </a:lnTo>
                  <a:lnTo>
                    <a:pt x="11969270" y="2033721"/>
                  </a:lnTo>
                  <a:lnTo>
                    <a:pt x="11971813" y="2033721"/>
                  </a:lnTo>
                  <a:lnTo>
                    <a:pt x="11971813" y="2036263"/>
                  </a:lnTo>
                  <a:lnTo>
                    <a:pt x="11974355" y="2036263"/>
                  </a:lnTo>
                  <a:lnTo>
                    <a:pt x="11974355" y="2038805"/>
                  </a:lnTo>
                  <a:lnTo>
                    <a:pt x="11974355" y="2041347"/>
                  </a:lnTo>
                  <a:lnTo>
                    <a:pt x="11974355" y="2043889"/>
                  </a:lnTo>
                  <a:lnTo>
                    <a:pt x="11971813" y="2043889"/>
                  </a:lnTo>
                  <a:close/>
                  <a:moveTo>
                    <a:pt x="11838355" y="2062955"/>
                  </a:moveTo>
                  <a:lnTo>
                    <a:pt x="11835813" y="2062955"/>
                  </a:lnTo>
                  <a:lnTo>
                    <a:pt x="11833270" y="2060413"/>
                  </a:lnTo>
                  <a:lnTo>
                    <a:pt x="11833270" y="2057871"/>
                  </a:lnTo>
                  <a:lnTo>
                    <a:pt x="11833270" y="2055329"/>
                  </a:lnTo>
                  <a:lnTo>
                    <a:pt x="11833270" y="2052787"/>
                  </a:lnTo>
                  <a:lnTo>
                    <a:pt x="11835813" y="2052787"/>
                  </a:lnTo>
                  <a:lnTo>
                    <a:pt x="11838355" y="2052787"/>
                  </a:lnTo>
                  <a:lnTo>
                    <a:pt x="11840897" y="2052787"/>
                  </a:lnTo>
                  <a:lnTo>
                    <a:pt x="11840897" y="2055329"/>
                  </a:lnTo>
                  <a:lnTo>
                    <a:pt x="11840897" y="2057871"/>
                  </a:lnTo>
                  <a:lnTo>
                    <a:pt x="11840897" y="2060413"/>
                  </a:lnTo>
                  <a:lnTo>
                    <a:pt x="11838355" y="2062955"/>
                  </a:lnTo>
                  <a:close/>
                  <a:moveTo>
                    <a:pt x="11957832" y="2083292"/>
                  </a:moveTo>
                  <a:lnTo>
                    <a:pt x="11955289" y="2083292"/>
                  </a:lnTo>
                  <a:lnTo>
                    <a:pt x="11952747" y="2080751"/>
                  </a:lnTo>
                  <a:lnTo>
                    <a:pt x="11952747" y="2078209"/>
                  </a:lnTo>
                  <a:lnTo>
                    <a:pt x="11952747" y="2075666"/>
                  </a:lnTo>
                  <a:lnTo>
                    <a:pt x="11952747" y="2073124"/>
                  </a:lnTo>
                  <a:lnTo>
                    <a:pt x="11955289" y="2073124"/>
                  </a:lnTo>
                  <a:lnTo>
                    <a:pt x="11957832" y="2073124"/>
                  </a:lnTo>
                  <a:lnTo>
                    <a:pt x="11960373" y="2073124"/>
                  </a:lnTo>
                  <a:lnTo>
                    <a:pt x="11960373" y="2075666"/>
                  </a:lnTo>
                  <a:lnTo>
                    <a:pt x="11960373" y="2078209"/>
                  </a:lnTo>
                  <a:lnTo>
                    <a:pt x="11960373" y="2080751"/>
                  </a:lnTo>
                  <a:lnTo>
                    <a:pt x="11957832" y="2083292"/>
                  </a:lnTo>
                  <a:close/>
                  <a:moveTo>
                    <a:pt x="11968000" y="2090919"/>
                  </a:moveTo>
                  <a:lnTo>
                    <a:pt x="11965458" y="2090919"/>
                  </a:lnTo>
                  <a:lnTo>
                    <a:pt x="11962915" y="2090919"/>
                  </a:lnTo>
                  <a:lnTo>
                    <a:pt x="11960373" y="2088377"/>
                  </a:lnTo>
                  <a:lnTo>
                    <a:pt x="11960373" y="2085835"/>
                  </a:lnTo>
                  <a:lnTo>
                    <a:pt x="11960373" y="2083292"/>
                  </a:lnTo>
                  <a:lnTo>
                    <a:pt x="11962915" y="2083292"/>
                  </a:lnTo>
                  <a:lnTo>
                    <a:pt x="11962915" y="2080751"/>
                  </a:lnTo>
                  <a:lnTo>
                    <a:pt x="11965458" y="2080751"/>
                  </a:lnTo>
                  <a:lnTo>
                    <a:pt x="11968000" y="2080751"/>
                  </a:lnTo>
                  <a:lnTo>
                    <a:pt x="11968000" y="2083292"/>
                  </a:lnTo>
                  <a:lnTo>
                    <a:pt x="11970542" y="2085835"/>
                  </a:lnTo>
                  <a:lnTo>
                    <a:pt x="11970542" y="2088377"/>
                  </a:lnTo>
                  <a:lnTo>
                    <a:pt x="11968000" y="2088377"/>
                  </a:lnTo>
                  <a:lnTo>
                    <a:pt x="11968000" y="2090919"/>
                  </a:lnTo>
                  <a:close/>
                  <a:moveTo>
                    <a:pt x="69907" y="134734"/>
                  </a:moveTo>
                  <a:lnTo>
                    <a:pt x="67364" y="134734"/>
                  </a:lnTo>
                  <a:lnTo>
                    <a:pt x="64822" y="132191"/>
                  </a:lnTo>
                  <a:lnTo>
                    <a:pt x="62280" y="129650"/>
                  </a:lnTo>
                  <a:lnTo>
                    <a:pt x="62280" y="127108"/>
                  </a:lnTo>
                  <a:lnTo>
                    <a:pt x="64822" y="127108"/>
                  </a:lnTo>
                  <a:lnTo>
                    <a:pt x="64822" y="124565"/>
                  </a:lnTo>
                  <a:lnTo>
                    <a:pt x="67364" y="124565"/>
                  </a:lnTo>
                  <a:lnTo>
                    <a:pt x="69907" y="124565"/>
                  </a:lnTo>
                  <a:lnTo>
                    <a:pt x="72449" y="127108"/>
                  </a:lnTo>
                  <a:lnTo>
                    <a:pt x="72449" y="129650"/>
                  </a:lnTo>
                  <a:lnTo>
                    <a:pt x="72449" y="132191"/>
                  </a:lnTo>
                  <a:lnTo>
                    <a:pt x="69907" y="132191"/>
                  </a:lnTo>
                  <a:lnTo>
                    <a:pt x="69907" y="134734"/>
                  </a:lnTo>
                  <a:close/>
                  <a:moveTo>
                    <a:pt x="179215" y="190661"/>
                  </a:moveTo>
                  <a:lnTo>
                    <a:pt x="176673" y="190661"/>
                  </a:lnTo>
                  <a:lnTo>
                    <a:pt x="174131" y="188119"/>
                  </a:lnTo>
                  <a:lnTo>
                    <a:pt x="174131" y="185577"/>
                  </a:lnTo>
                  <a:lnTo>
                    <a:pt x="174131" y="183034"/>
                  </a:lnTo>
                  <a:lnTo>
                    <a:pt x="176673" y="183034"/>
                  </a:lnTo>
                  <a:lnTo>
                    <a:pt x="176673" y="180493"/>
                  </a:lnTo>
                  <a:lnTo>
                    <a:pt x="179215" y="180493"/>
                  </a:lnTo>
                  <a:lnTo>
                    <a:pt x="181757" y="183034"/>
                  </a:lnTo>
                  <a:lnTo>
                    <a:pt x="181757" y="185577"/>
                  </a:lnTo>
                  <a:lnTo>
                    <a:pt x="181757" y="188119"/>
                  </a:lnTo>
                  <a:lnTo>
                    <a:pt x="181757" y="190661"/>
                  </a:lnTo>
                  <a:lnTo>
                    <a:pt x="179215" y="190661"/>
                  </a:lnTo>
                  <a:close/>
                  <a:moveTo>
                    <a:pt x="272000" y="210998"/>
                  </a:moveTo>
                  <a:lnTo>
                    <a:pt x="269458" y="210998"/>
                  </a:lnTo>
                  <a:lnTo>
                    <a:pt x="266916" y="208456"/>
                  </a:lnTo>
                  <a:lnTo>
                    <a:pt x="266916" y="205914"/>
                  </a:lnTo>
                  <a:lnTo>
                    <a:pt x="266916" y="203372"/>
                  </a:lnTo>
                  <a:lnTo>
                    <a:pt x="269458" y="203372"/>
                  </a:lnTo>
                  <a:lnTo>
                    <a:pt x="269458" y="200830"/>
                  </a:lnTo>
                  <a:lnTo>
                    <a:pt x="272000" y="200830"/>
                  </a:lnTo>
                  <a:lnTo>
                    <a:pt x="274542" y="203372"/>
                  </a:lnTo>
                  <a:lnTo>
                    <a:pt x="274542" y="205914"/>
                  </a:lnTo>
                  <a:lnTo>
                    <a:pt x="274542" y="208456"/>
                  </a:lnTo>
                  <a:lnTo>
                    <a:pt x="274542" y="210998"/>
                  </a:lnTo>
                  <a:lnTo>
                    <a:pt x="272000" y="210998"/>
                  </a:lnTo>
                  <a:close/>
                  <a:moveTo>
                    <a:pt x="355888" y="252944"/>
                  </a:moveTo>
                  <a:lnTo>
                    <a:pt x="355888" y="255486"/>
                  </a:lnTo>
                  <a:lnTo>
                    <a:pt x="355888" y="252944"/>
                  </a:lnTo>
                  <a:lnTo>
                    <a:pt x="353346" y="252944"/>
                  </a:lnTo>
                  <a:lnTo>
                    <a:pt x="350804" y="252944"/>
                  </a:lnTo>
                  <a:lnTo>
                    <a:pt x="345720" y="250402"/>
                  </a:lnTo>
                  <a:lnTo>
                    <a:pt x="343178" y="247860"/>
                  </a:lnTo>
                  <a:lnTo>
                    <a:pt x="343178" y="245317"/>
                  </a:lnTo>
                  <a:lnTo>
                    <a:pt x="345720" y="242775"/>
                  </a:lnTo>
                  <a:lnTo>
                    <a:pt x="350804" y="237691"/>
                  </a:lnTo>
                  <a:lnTo>
                    <a:pt x="353346" y="237691"/>
                  </a:lnTo>
                  <a:lnTo>
                    <a:pt x="358430" y="237691"/>
                  </a:lnTo>
                  <a:lnTo>
                    <a:pt x="360972" y="240233"/>
                  </a:lnTo>
                  <a:lnTo>
                    <a:pt x="360972" y="242775"/>
                  </a:lnTo>
                  <a:lnTo>
                    <a:pt x="360972" y="249131"/>
                  </a:lnTo>
                  <a:lnTo>
                    <a:pt x="358430" y="251673"/>
                  </a:lnTo>
                  <a:lnTo>
                    <a:pt x="355888" y="251673"/>
                  </a:lnTo>
                  <a:close/>
                  <a:moveTo>
                    <a:pt x="334280" y="258028"/>
                  </a:moveTo>
                  <a:lnTo>
                    <a:pt x="331738" y="258028"/>
                  </a:lnTo>
                  <a:lnTo>
                    <a:pt x="329196" y="258028"/>
                  </a:lnTo>
                  <a:lnTo>
                    <a:pt x="329196" y="255486"/>
                  </a:lnTo>
                  <a:lnTo>
                    <a:pt x="326654" y="252944"/>
                  </a:lnTo>
                  <a:lnTo>
                    <a:pt x="329196" y="250402"/>
                  </a:lnTo>
                  <a:lnTo>
                    <a:pt x="329196" y="247860"/>
                  </a:lnTo>
                  <a:lnTo>
                    <a:pt x="331738" y="247860"/>
                  </a:lnTo>
                  <a:lnTo>
                    <a:pt x="334280" y="247860"/>
                  </a:lnTo>
                  <a:lnTo>
                    <a:pt x="336822" y="250402"/>
                  </a:lnTo>
                  <a:lnTo>
                    <a:pt x="336822" y="252944"/>
                  </a:lnTo>
                  <a:lnTo>
                    <a:pt x="336822" y="255486"/>
                  </a:lnTo>
                  <a:lnTo>
                    <a:pt x="334280" y="258028"/>
                  </a:lnTo>
                  <a:close/>
                  <a:moveTo>
                    <a:pt x="320299" y="269468"/>
                  </a:moveTo>
                  <a:lnTo>
                    <a:pt x="317757" y="269468"/>
                  </a:lnTo>
                  <a:lnTo>
                    <a:pt x="317757" y="266926"/>
                  </a:lnTo>
                  <a:lnTo>
                    <a:pt x="315215" y="266926"/>
                  </a:lnTo>
                  <a:lnTo>
                    <a:pt x="315215" y="264384"/>
                  </a:lnTo>
                  <a:lnTo>
                    <a:pt x="315215" y="261841"/>
                  </a:lnTo>
                  <a:lnTo>
                    <a:pt x="317757" y="259299"/>
                  </a:lnTo>
                  <a:lnTo>
                    <a:pt x="320299" y="256757"/>
                  </a:lnTo>
                  <a:lnTo>
                    <a:pt x="320299" y="259299"/>
                  </a:lnTo>
                  <a:lnTo>
                    <a:pt x="322841" y="259299"/>
                  </a:lnTo>
                  <a:lnTo>
                    <a:pt x="322841" y="261841"/>
                  </a:lnTo>
                  <a:lnTo>
                    <a:pt x="322841" y="264384"/>
                  </a:lnTo>
                  <a:lnTo>
                    <a:pt x="322841" y="266926"/>
                  </a:lnTo>
                  <a:lnTo>
                    <a:pt x="320299" y="269468"/>
                  </a:lnTo>
                  <a:close/>
                  <a:moveTo>
                    <a:pt x="413084" y="274552"/>
                  </a:moveTo>
                  <a:lnTo>
                    <a:pt x="415626" y="277094"/>
                  </a:lnTo>
                  <a:lnTo>
                    <a:pt x="415626" y="279637"/>
                  </a:lnTo>
                  <a:lnTo>
                    <a:pt x="413084" y="279637"/>
                  </a:lnTo>
                  <a:lnTo>
                    <a:pt x="410542" y="279637"/>
                  </a:lnTo>
                  <a:lnTo>
                    <a:pt x="408000" y="277094"/>
                  </a:lnTo>
                  <a:lnTo>
                    <a:pt x="405458" y="277094"/>
                  </a:lnTo>
                  <a:lnTo>
                    <a:pt x="400374" y="279637"/>
                  </a:lnTo>
                  <a:lnTo>
                    <a:pt x="400374" y="277094"/>
                  </a:lnTo>
                  <a:lnTo>
                    <a:pt x="400374" y="274552"/>
                  </a:lnTo>
                  <a:lnTo>
                    <a:pt x="397832" y="272010"/>
                  </a:lnTo>
                  <a:lnTo>
                    <a:pt x="395290" y="272010"/>
                  </a:lnTo>
                  <a:lnTo>
                    <a:pt x="395290" y="269468"/>
                  </a:lnTo>
                  <a:lnTo>
                    <a:pt x="395290" y="266926"/>
                  </a:lnTo>
                  <a:lnTo>
                    <a:pt x="400374" y="264384"/>
                  </a:lnTo>
                  <a:lnTo>
                    <a:pt x="402916" y="261841"/>
                  </a:lnTo>
                  <a:lnTo>
                    <a:pt x="405458" y="261841"/>
                  </a:lnTo>
                  <a:lnTo>
                    <a:pt x="408000" y="261841"/>
                  </a:lnTo>
                  <a:lnTo>
                    <a:pt x="408000" y="266926"/>
                  </a:lnTo>
                  <a:lnTo>
                    <a:pt x="410542" y="269468"/>
                  </a:lnTo>
                  <a:lnTo>
                    <a:pt x="410542" y="272010"/>
                  </a:lnTo>
                  <a:lnTo>
                    <a:pt x="413084" y="272010"/>
                  </a:lnTo>
                  <a:lnTo>
                    <a:pt x="413084" y="274552"/>
                  </a:lnTo>
                  <a:close/>
                  <a:moveTo>
                    <a:pt x="441047" y="283450"/>
                  </a:moveTo>
                  <a:lnTo>
                    <a:pt x="443589" y="283450"/>
                  </a:lnTo>
                  <a:lnTo>
                    <a:pt x="446131" y="283450"/>
                  </a:lnTo>
                  <a:lnTo>
                    <a:pt x="448673" y="283450"/>
                  </a:lnTo>
                  <a:lnTo>
                    <a:pt x="446131" y="285992"/>
                  </a:lnTo>
                  <a:lnTo>
                    <a:pt x="443589" y="288534"/>
                  </a:lnTo>
                  <a:lnTo>
                    <a:pt x="441047" y="288534"/>
                  </a:lnTo>
                  <a:lnTo>
                    <a:pt x="438505" y="288534"/>
                  </a:lnTo>
                  <a:lnTo>
                    <a:pt x="435963" y="285992"/>
                  </a:lnTo>
                  <a:lnTo>
                    <a:pt x="433421" y="285992"/>
                  </a:lnTo>
                  <a:lnTo>
                    <a:pt x="430879" y="285992"/>
                  </a:lnTo>
                  <a:lnTo>
                    <a:pt x="428336" y="285992"/>
                  </a:lnTo>
                  <a:lnTo>
                    <a:pt x="425794" y="285992"/>
                  </a:lnTo>
                  <a:lnTo>
                    <a:pt x="428336" y="283450"/>
                  </a:lnTo>
                  <a:lnTo>
                    <a:pt x="428336" y="280907"/>
                  </a:lnTo>
                  <a:lnTo>
                    <a:pt x="430879" y="280907"/>
                  </a:lnTo>
                  <a:lnTo>
                    <a:pt x="435963" y="280907"/>
                  </a:lnTo>
                  <a:lnTo>
                    <a:pt x="438505" y="283450"/>
                  </a:lnTo>
                  <a:lnTo>
                    <a:pt x="441047" y="283450"/>
                  </a:lnTo>
                  <a:close/>
                  <a:moveTo>
                    <a:pt x="455028" y="294890"/>
                  </a:moveTo>
                  <a:lnTo>
                    <a:pt x="457570" y="292347"/>
                  </a:lnTo>
                  <a:lnTo>
                    <a:pt x="460112" y="292347"/>
                  </a:lnTo>
                  <a:lnTo>
                    <a:pt x="462654" y="292347"/>
                  </a:lnTo>
                  <a:lnTo>
                    <a:pt x="465196" y="292347"/>
                  </a:lnTo>
                  <a:lnTo>
                    <a:pt x="465196" y="294890"/>
                  </a:lnTo>
                  <a:lnTo>
                    <a:pt x="467738" y="297431"/>
                  </a:lnTo>
                  <a:lnTo>
                    <a:pt x="470280" y="297431"/>
                  </a:lnTo>
                  <a:lnTo>
                    <a:pt x="472822" y="297431"/>
                  </a:lnTo>
                  <a:lnTo>
                    <a:pt x="472822" y="299974"/>
                  </a:lnTo>
                  <a:lnTo>
                    <a:pt x="472822" y="302516"/>
                  </a:lnTo>
                  <a:lnTo>
                    <a:pt x="470280" y="302516"/>
                  </a:lnTo>
                  <a:lnTo>
                    <a:pt x="470280" y="305058"/>
                  </a:lnTo>
                  <a:lnTo>
                    <a:pt x="467738" y="305058"/>
                  </a:lnTo>
                  <a:lnTo>
                    <a:pt x="465196" y="305058"/>
                  </a:lnTo>
                  <a:lnTo>
                    <a:pt x="460112" y="307600"/>
                  </a:lnTo>
                  <a:lnTo>
                    <a:pt x="457570" y="307600"/>
                  </a:lnTo>
                  <a:lnTo>
                    <a:pt x="457570" y="305058"/>
                  </a:lnTo>
                  <a:lnTo>
                    <a:pt x="457570" y="302516"/>
                  </a:lnTo>
                  <a:lnTo>
                    <a:pt x="455028" y="299974"/>
                  </a:lnTo>
                  <a:lnTo>
                    <a:pt x="455028" y="297431"/>
                  </a:lnTo>
                  <a:lnTo>
                    <a:pt x="452486" y="299974"/>
                  </a:lnTo>
                  <a:lnTo>
                    <a:pt x="452486" y="297431"/>
                  </a:lnTo>
                  <a:lnTo>
                    <a:pt x="449944" y="297431"/>
                  </a:lnTo>
                  <a:lnTo>
                    <a:pt x="447402" y="294890"/>
                  </a:lnTo>
                  <a:lnTo>
                    <a:pt x="447402" y="292347"/>
                  </a:lnTo>
                  <a:lnTo>
                    <a:pt x="449944" y="289805"/>
                  </a:lnTo>
                  <a:lnTo>
                    <a:pt x="449944" y="287263"/>
                  </a:lnTo>
                  <a:lnTo>
                    <a:pt x="452486" y="289805"/>
                  </a:lnTo>
                  <a:lnTo>
                    <a:pt x="455028" y="289805"/>
                  </a:lnTo>
                  <a:lnTo>
                    <a:pt x="455028" y="292347"/>
                  </a:lnTo>
                  <a:lnTo>
                    <a:pt x="455028" y="294890"/>
                  </a:lnTo>
                  <a:close/>
                  <a:moveTo>
                    <a:pt x="441047" y="299974"/>
                  </a:moveTo>
                  <a:lnTo>
                    <a:pt x="441047" y="302516"/>
                  </a:lnTo>
                  <a:lnTo>
                    <a:pt x="438505" y="299974"/>
                  </a:lnTo>
                  <a:lnTo>
                    <a:pt x="435963" y="297431"/>
                  </a:lnTo>
                  <a:lnTo>
                    <a:pt x="435963" y="294890"/>
                  </a:lnTo>
                  <a:lnTo>
                    <a:pt x="435963" y="292347"/>
                  </a:lnTo>
                  <a:lnTo>
                    <a:pt x="438505" y="292347"/>
                  </a:lnTo>
                  <a:lnTo>
                    <a:pt x="438505" y="289805"/>
                  </a:lnTo>
                  <a:lnTo>
                    <a:pt x="441047" y="289805"/>
                  </a:lnTo>
                  <a:lnTo>
                    <a:pt x="443589" y="292347"/>
                  </a:lnTo>
                  <a:lnTo>
                    <a:pt x="443589" y="294890"/>
                  </a:lnTo>
                  <a:lnTo>
                    <a:pt x="443589" y="297431"/>
                  </a:lnTo>
                  <a:lnTo>
                    <a:pt x="443589" y="299974"/>
                  </a:lnTo>
                  <a:lnTo>
                    <a:pt x="441047" y="299974"/>
                  </a:lnTo>
                  <a:close/>
                  <a:moveTo>
                    <a:pt x="452486" y="313956"/>
                  </a:moveTo>
                  <a:lnTo>
                    <a:pt x="449944" y="313956"/>
                  </a:lnTo>
                  <a:lnTo>
                    <a:pt x="447402" y="311414"/>
                  </a:lnTo>
                  <a:lnTo>
                    <a:pt x="447402" y="308871"/>
                  </a:lnTo>
                  <a:lnTo>
                    <a:pt x="447402" y="306329"/>
                  </a:lnTo>
                  <a:lnTo>
                    <a:pt x="447402" y="303787"/>
                  </a:lnTo>
                  <a:lnTo>
                    <a:pt x="449944" y="303787"/>
                  </a:lnTo>
                  <a:lnTo>
                    <a:pt x="449944" y="302516"/>
                  </a:lnTo>
                  <a:lnTo>
                    <a:pt x="452486" y="305058"/>
                  </a:lnTo>
                  <a:lnTo>
                    <a:pt x="455028" y="307600"/>
                  </a:lnTo>
                  <a:lnTo>
                    <a:pt x="455028" y="310142"/>
                  </a:lnTo>
                  <a:lnTo>
                    <a:pt x="455028" y="312684"/>
                  </a:lnTo>
                  <a:lnTo>
                    <a:pt x="452486" y="312684"/>
                  </a:lnTo>
                  <a:lnTo>
                    <a:pt x="452486" y="313956"/>
                  </a:lnTo>
                  <a:close/>
                  <a:moveTo>
                    <a:pt x="10614355" y="313956"/>
                  </a:moveTo>
                  <a:lnTo>
                    <a:pt x="10611813" y="313956"/>
                  </a:lnTo>
                  <a:lnTo>
                    <a:pt x="10609271" y="313956"/>
                  </a:lnTo>
                  <a:lnTo>
                    <a:pt x="10606728" y="311414"/>
                  </a:lnTo>
                  <a:lnTo>
                    <a:pt x="10606728" y="308871"/>
                  </a:lnTo>
                  <a:lnTo>
                    <a:pt x="10606728" y="306329"/>
                  </a:lnTo>
                  <a:lnTo>
                    <a:pt x="10609271" y="303787"/>
                  </a:lnTo>
                  <a:lnTo>
                    <a:pt x="10611813" y="303787"/>
                  </a:lnTo>
                  <a:lnTo>
                    <a:pt x="10614355" y="303787"/>
                  </a:lnTo>
                  <a:lnTo>
                    <a:pt x="10614355" y="306329"/>
                  </a:lnTo>
                  <a:lnTo>
                    <a:pt x="10616897" y="308871"/>
                  </a:lnTo>
                  <a:lnTo>
                    <a:pt x="10614355" y="311414"/>
                  </a:lnTo>
                  <a:lnTo>
                    <a:pt x="10614355" y="313956"/>
                  </a:lnTo>
                  <a:close/>
                  <a:moveTo>
                    <a:pt x="493159" y="327937"/>
                  </a:moveTo>
                  <a:lnTo>
                    <a:pt x="498243" y="330480"/>
                  </a:lnTo>
                  <a:lnTo>
                    <a:pt x="498243" y="333022"/>
                  </a:lnTo>
                  <a:lnTo>
                    <a:pt x="500785" y="333022"/>
                  </a:lnTo>
                  <a:lnTo>
                    <a:pt x="503327" y="335563"/>
                  </a:lnTo>
                  <a:lnTo>
                    <a:pt x="503327" y="338106"/>
                  </a:lnTo>
                  <a:lnTo>
                    <a:pt x="505869" y="343190"/>
                  </a:lnTo>
                  <a:lnTo>
                    <a:pt x="508411" y="345733"/>
                  </a:lnTo>
                  <a:lnTo>
                    <a:pt x="508411" y="348274"/>
                  </a:lnTo>
                  <a:lnTo>
                    <a:pt x="510953" y="350817"/>
                  </a:lnTo>
                  <a:lnTo>
                    <a:pt x="513495" y="350817"/>
                  </a:lnTo>
                  <a:lnTo>
                    <a:pt x="513495" y="353359"/>
                  </a:lnTo>
                  <a:lnTo>
                    <a:pt x="513495" y="355901"/>
                  </a:lnTo>
                  <a:lnTo>
                    <a:pt x="510953" y="355901"/>
                  </a:lnTo>
                  <a:lnTo>
                    <a:pt x="505869" y="360985"/>
                  </a:lnTo>
                  <a:lnTo>
                    <a:pt x="500785" y="363527"/>
                  </a:lnTo>
                  <a:lnTo>
                    <a:pt x="498243" y="363527"/>
                  </a:lnTo>
                  <a:lnTo>
                    <a:pt x="495701" y="363527"/>
                  </a:lnTo>
                  <a:lnTo>
                    <a:pt x="488075" y="369883"/>
                  </a:lnTo>
                  <a:lnTo>
                    <a:pt x="485533" y="369883"/>
                  </a:lnTo>
                  <a:lnTo>
                    <a:pt x="485533" y="372425"/>
                  </a:lnTo>
                  <a:lnTo>
                    <a:pt x="485533" y="374967"/>
                  </a:lnTo>
                  <a:lnTo>
                    <a:pt x="482991" y="377510"/>
                  </a:lnTo>
                  <a:lnTo>
                    <a:pt x="481720" y="377510"/>
                  </a:lnTo>
                  <a:lnTo>
                    <a:pt x="481720" y="374967"/>
                  </a:lnTo>
                  <a:lnTo>
                    <a:pt x="479178" y="372425"/>
                  </a:lnTo>
                  <a:lnTo>
                    <a:pt x="476635" y="372425"/>
                  </a:lnTo>
                  <a:lnTo>
                    <a:pt x="474093" y="372425"/>
                  </a:lnTo>
                  <a:lnTo>
                    <a:pt x="474093" y="369883"/>
                  </a:lnTo>
                  <a:lnTo>
                    <a:pt x="474093" y="367340"/>
                  </a:lnTo>
                  <a:lnTo>
                    <a:pt x="474093" y="364799"/>
                  </a:lnTo>
                  <a:lnTo>
                    <a:pt x="474093" y="362257"/>
                  </a:lnTo>
                  <a:lnTo>
                    <a:pt x="476635" y="359714"/>
                  </a:lnTo>
                  <a:lnTo>
                    <a:pt x="476635" y="357172"/>
                  </a:lnTo>
                  <a:lnTo>
                    <a:pt x="471551" y="345733"/>
                  </a:lnTo>
                  <a:lnTo>
                    <a:pt x="469009" y="345733"/>
                  </a:lnTo>
                  <a:lnTo>
                    <a:pt x="469009" y="343190"/>
                  </a:lnTo>
                  <a:lnTo>
                    <a:pt x="469009" y="340648"/>
                  </a:lnTo>
                  <a:lnTo>
                    <a:pt x="471551" y="340648"/>
                  </a:lnTo>
                  <a:lnTo>
                    <a:pt x="471551" y="338106"/>
                  </a:lnTo>
                  <a:lnTo>
                    <a:pt x="474093" y="338106"/>
                  </a:lnTo>
                  <a:lnTo>
                    <a:pt x="476635" y="333022"/>
                  </a:lnTo>
                  <a:lnTo>
                    <a:pt x="479178" y="330480"/>
                  </a:lnTo>
                  <a:lnTo>
                    <a:pt x="476635" y="330480"/>
                  </a:lnTo>
                  <a:lnTo>
                    <a:pt x="476635" y="327937"/>
                  </a:lnTo>
                  <a:lnTo>
                    <a:pt x="476635" y="325395"/>
                  </a:lnTo>
                  <a:lnTo>
                    <a:pt x="474093" y="325395"/>
                  </a:lnTo>
                  <a:lnTo>
                    <a:pt x="474093" y="322853"/>
                  </a:lnTo>
                  <a:lnTo>
                    <a:pt x="474093" y="320311"/>
                  </a:lnTo>
                  <a:lnTo>
                    <a:pt x="476635" y="320311"/>
                  </a:lnTo>
                  <a:lnTo>
                    <a:pt x="476635" y="317769"/>
                  </a:lnTo>
                  <a:lnTo>
                    <a:pt x="476635" y="320311"/>
                  </a:lnTo>
                  <a:lnTo>
                    <a:pt x="479178" y="320311"/>
                  </a:lnTo>
                  <a:lnTo>
                    <a:pt x="481720" y="320311"/>
                  </a:lnTo>
                  <a:lnTo>
                    <a:pt x="481720" y="322853"/>
                  </a:lnTo>
                  <a:lnTo>
                    <a:pt x="486804" y="325395"/>
                  </a:lnTo>
                  <a:lnTo>
                    <a:pt x="489346" y="325395"/>
                  </a:lnTo>
                  <a:lnTo>
                    <a:pt x="491888" y="327937"/>
                  </a:lnTo>
                  <a:lnTo>
                    <a:pt x="493159" y="327937"/>
                  </a:lnTo>
                  <a:close/>
                  <a:moveTo>
                    <a:pt x="10624523" y="334293"/>
                  </a:moveTo>
                  <a:lnTo>
                    <a:pt x="10621981" y="334293"/>
                  </a:lnTo>
                  <a:lnTo>
                    <a:pt x="10621981" y="331750"/>
                  </a:lnTo>
                  <a:lnTo>
                    <a:pt x="10619439" y="331750"/>
                  </a:lnTo>
                  <a:lnTo>
                    <a:pt x="10619439" y="329208"/>
                  </a:lnTo>
                  <a:lnTo>
                    <a:pt x="10619439" y="327937"/>
                  </a:lnTo>
                  <a:lnTo>
                    <a:pt x="10621981" y="325395"/>
                  </a:lnTo>
                  <a:lnTo>
                    <a:pt x="10624523" y="325395"/>
                  </a:lnTo>
                  <a:lnTo>
                    <a:pt x="10627065" y="325395"/>
                  </a:lnTo>
                  <a:lnTo>
                    <a:pt x="10627065" y="327937"/>
                  </a:lnTo>
                  <a:lnTo>
                    <a:pt x="10627065" y="330480"/>
                  </a:lnTo>
                  <a:lnTo>
                    <a:pt x="10627065" y="333022"/>
                  </a:lnTo>
                  <a:lnTo>
                    <a:pt x="10624523" y="334293"/>
                  </a:lnTo>
                  <a:close/>
                  <a:moveTo>
                    <a:pt x="10629607" y="348274"/>
                  </a:moveTo>
                  <a:lnTo>
                    <a:pt x="10627065" y="348274"/>
                  </a:lnTo>
                  <a:lnTo>
                    <a:pt x="10624523" y="345733"/>
                  </a:lnTo>
                  <a:lnTo>
                    <a:pt x="10624523" y="343190"/>
                  </a:lnTo>
                  <a:lnTo>
                    <a:pt x="10624523" y="340648"/>
                  </a:lnTo>
                  <a:lnTo>
                    <a:pt x="10627065" y="338106"/>
                  </a:lnTo>
                  <a:lnTo>
                    <a:pt x="10629607" y="338106"/>
                  </a:lnTo>
                  <a:lnTo>
                    <a:pt x="10632149" y="338106"/>
                  </a:lnTo>
                  <a:lnTo>
                    <a:pt x="10632149" y="340648"/>
                  </a:lnTo>
                  <a:lnTo>
                    <a:pt x="10632149" y="343190"/>
                  </a:lnTo>
                  <a:lnTo>
                    <a:pt x="10632149" y="345733"/>
                  </a:lnTo>
                  <a:lnTo>
                    <a:pt x="10632149" y="348274"/>
                  </a:lnTo>
                  <a:lnTo>
                    <a:pt x="10629607" y="348274"/>
                  </a:lnTo>
                  <a:close/>
                  <a:moveTo>
                    <a:pt x="11346467" y="364799"/>
                  </a:moveTo>
                  <a:lnTo>
                    <a:pt x="11343925" y="364799"/>
                  </a:lnTo>
                  <a:lnTo>
                    <a:pt x="11341383" y="362257"/>
                  </a:lnTo>
                  <a:lnTo>
                    <a:pt x="11341383" y="359714"/>
                  </a:lnTo>
                  <a:lnTo>
                    <a:pt x="11341383" y="357172"/>
                  </a:lnTo>
                  <a:lnTo>
                    <a:pt x="11341383" y="354630"/>
                  </a:lnTo>
                  <a:lnTo>
                    <a:pt x="11343925" y="354630"/>
                  </a:lnTo>
                  <a:lnTo>
                    <a:pt x="11346467" y="354630"/>
                  </a:lnTo>
                  <a:lnTo>
                    <a:pt x="11349009" y="357172"/>
                  </a:lnTo>
                  <a:lnTo>
                    <a:pt x="11349009" y="359714"/>
                  </a:lnTo>
                  <a:lnTo>
                    <a:pt x="11349009" y="362257"/>
                  </a:lnTo>
                  <a:lnTo>
                    <a:pt x="11346467" y="362257"/>
                  </a:lnTo>
                  <a:lnTo>
                    <a:pt x="11346467" y="364799"/>
                  </a:lnTo>
                  <a:close/>
                  <a:moveTo>
                    <a:pt x="10638504" y="385136"/>
                  </a:moveTo>
                  <a:lnTo>
                    <a:pt x="10635963" y="385136"/>
                  </a:lnTo>
                  <a:lnTo>
                    <a:pt x="10633420" y="382593"/>
                  </a:lnTo>
                  <a:lnTo>
                    <a:pt x="10633420" y="380051"/>
                  </a:lnTo>
                  <a:lnTo>
                    <a:pt x="10633420" y="378780"/>
                  </a:lnTo>
                  <a:lnTo>
                    <a:pt x="10635963" y="378780"/>
                  </a:lnTo>
                  <a:lnTo>
                    <a:pt x="10635963" y="376238"/>
                  </a:lnTo>
                  <a:lnTo>
                    <a:pt x="10638504" y="376238"/>
                  </a:lnTo>
                  <a:lnTo>
                    <a:pt x="10641046" y="378780"/>
                  </a:lnTo>
                  <a:lnTo>
                    <a:pt x="10641046" y="381323"/>
                  </a:lnTo>
                  <a:lnTo>
                    <a:pt x="10641046" y="383865"/>
                  </a:lnTo>
                  <a:lnTo>
                    <a:pt x="10641046" y="386407"/>
                  </a:lnTo>
                  <a:lnTo>
                    <a:pt x="10638504" y="386407"/>
                  </a:lnTo>
                  <a:close/>
                  <a:moveTo>
                    <a:pt x="10643588" y="413100"/>
                  </a:moveTo>
                  <a:lnTo>
                    <a:pt x="10641046" y="413100"/>
                  </a:lnTo>
                  <a:lnTo>
                    <a:pt x="10638504" y="410557"/>
                  </a:lnTo>
                  <a:lnTo>
                    <a:pt x="10638504" y="408015"/>
                  </a:lnTo>
                  <a:lnTo>
                    <a:pt x="10638504" y="405473"/>
                  </a:lnTo>
                  <a:lnTo>
                    <a:pt x="10638504" y="404202"/>
                  </a:lnTo>
                  <a:lnTo>
                    <a:pt x="10641046" y="404202"/>
                  </a:lnTo>
                  <a:lnTo>
                    <a:pt x="10643588" y="404202"/>
                  </a:lnTo>
                  <a:lnTo>
                    <a:pt x="10646131" y="406744"/>
                  </a:lnTo>
                  <a:lnTo>
                    <a:pt x="10646131" y="409286"/>
                  </a:lnTo>
                  <a:lnTo>
                    <a:pt x="10646131" y="411828"/>
                  </a:lnTo>
                  <a:lnTo>
                    <a:pt x="10643588" y="411828"/>
                  </a:lnTo>
                  <a:lnTo>
                    <a:pt x="10643588" y="413100"/>
                  </a:lnTo>
                  <a:close/>
                  <a:moveTo>
                    <a:pt x="10646131" y="433436"/>
                  </a:moveTo>
                  <a:lnTo>
                    <a:pt x="10643588" y="433436"/>
                  </a:lnTo>
                  <a:lnTo>
                    <a:pt x="10641046" y="433436"/>
                  </a:lnTo>
                  <a:lnTo>
                    <a:pt x="10641046" y="430894"/>
                  </a:lnTo>
                  <a:lnTo>
                    <a:pt x="10638504" y="430894"/>
                  </a:lnTo>
                  <a:lnTo>
                    <a:pt x="10638504" y="429623"/>
                  </a:lnTo>
                  <a:lnTo>
                    <a:pt x="10641046" y="427081"/>
                  </a:lnTo>
                  <a:lnTo>
                    <a:pt x="10641046" y="424539"/>
                  </a:lnTo>
                  <a:lnTo>
                    <a:pt x="10643588" y="424539"/>
                  </a:lnTo>
                  <a:lnTo>
                    <a:pt x="10646131" y="424539"/>
                  </a:lnTo>
                  <a:lnTo>
                    <a:pt x="10648673" y="427081"/>
                  </a:lnTo>
                  <a:lnTo>
                    <a:pt x="10648673" y="429623"/>
                  </a:lnTo>
                  <a:lnTo>
                    <a:pt x="10648673" y="432166"/>
                  </a:lnTo>
                  <a:lnTo>
                    <a:pt x="10646131" y="433436"/>
                  </a:lnTo>
                  <a:close/>
                  <a:moveTo>
                    <a:pt x="10646131" y="446147"/>
                  </a:moveTo>
                  <a:lnTo>
                    <a:pt x="10643588" y="446147"/>
                  </a:lnTo>
                  <a:lnTo>
                    <a:pt x="10641046" y="446147"/>
                  </a:lnTo>
                  <a:lnTo>
                    <a:pt x="10641046" y="443605"/>
                  </a:lnTo>
                  <a:lnTo>
                    <a:pt x="10641046" y="441063"/>
                  </a:lnTo>
                  <a:lnTo>
                    <a:pt x="10641046" y="438521"/>
                  </a:lnTo>
                  <a:lnTo>
                    <a:pt x="10643588" y="435979"/>
                  </a:lnTo>
                  <a:lnTo>
                    <a:pt x="10646131" y="435979"/>
                  </a:lnTo>
                  <a:lnTo>
                    <a:pt x="10646131" y="438521"/>
                  </a:lnTo>
                  <a:lnTo>
                    <a:pt x="10648673" y="438521"/>
                  </a:lnTo>
                  <a:lnTo>
                    <a:pt x="10648673" y="441063"/>
                  </a:lnTo>
                  <a:lnTo>
                    <a:pt x="10648673" y="443605"/>
                  </a:lnTo>
                  <a:lnTo>
                    <a:pt x="10646131" y="446147"/>
                  </a:lnTo>
                  <a:close/>
                  <a:moveTo>
                    <a:pt x="17794" y="471569"/>
                  </a:moveTo>
                  <a:lnTo>
                    <a:pt x="15252" y="471569"/>
                  </a:lnTo>
                  <a:lnTo>
                    <a:pt x="12710" y="469026"/>
                  </a:lnTo>
                  <a:lnTo>
                    <a:pt x="12710" y="466485"/>
                  </a:lnTo>
                  <a:lnTo>
                    <a:pt x="12710" y="463943"/>
                  </a:lnTo>
                  <a:lnTo>
                    <a:pt x="12710" y="461400"/>
                  </a:lnTo>
                  <a:lnTo>
                    <a:pt x="15252" y="458858"/>
                  </a:lnTo>
                  <a:lnTo>
                    <a:pt x="17794" y="458858"/>
                  </a:lnTo>
                  <a:lnTo>
                    <a:pt x="17794" y="461400"/>
                  </a:lnTo>
                  <a:lnTo>
                    <a:pt x="20336" y="461400"/>
                  </a:lnTo>
                  <a:lnTo>
                    <a:pt x="20336" y="463943"/>
                  </a:lnTo>
                  <a:lnTo>
                    <a:pt x="20336" y="466485"/>
                  </a:lnTo>
                  <a:lnTo>
                    <a:pt x="20336" y="469026"/>
                  </a:lnTo>
                  <a:lnTo>
                    <a:pt x="17794" y="469026"/>
                  </a:lnTo>
                  <a:lnTo>
                    <a:pt x="17794" y="471569"/>
                  </a:lnTo>
                  <a:close/>
                  <a:moveTo>
                    <a:pt x="10643588" y="471569"/>
                  </a:moveTo>
                  <a:lnTo>
                    <a:pt x="10641046" y="471569"/>
                  </a:lnTo>
                  <a:lnTo>
                    <a:pt x="10638504" y="471569"/>
                  </a:lnTo>
                  <a:lnTo>
                    <a:pt x="10638504" y="469026"/>
                  </a:lnTo>
                  <a:lnTo>
                    <a:pt x="10638504" y="466485"/>
                  </a:lnTo>
                  <a:lnTo>
                    <a:pt x="10638504" y="463943"/>
                  </a:lnTo>
                  <a:lnTo>
                    <a:pt x="10638504" y="461400"/>
                  </a:lnTo>
                  <a:lnTo>
                    <a:pt x="10641046" y="461400"/>
                  </a:lnTo>
                  <a:lnTo>
                    <a:pt x="10643588" y="461400"/>
                  </a:lnTo>
                  <a:lnTo>
                    <a:pt x="10646131" y="463943"/>
                  </a:lnTo>
                  <a:lnTo>
                    <a:pt x="10646131" y="466485"/>
                  </a:lnTo>
                  <a:lnTo>
                    <a:pt x="10646131" y="469026"/>
                  </a:lnTo>
                  <a:lnTo>
                    <a:pt x="10643588" y="471569"/>
                  </a:lnTo>
                  <a:close/>
                  <a:moveTo>
                    <a:pt x="10638504" y="485551"/>
                  </a:moveTo>
                  <a:lnTo>
                    <a:pt x="10635963" y="485551"/>
                  </a:lnTo>
                  <a:lnTo>
                    <a:pt x="10633420" y="483009"/>
                  </a:lnTo>
                  <a:lnTo>
                    <a:pt x="10633420" y="480466"/>
                  </a:lnTo>
                  <a:lnTo>
                    <a:pt x="10633420" y="477924"/>
                  </a:lnTo>
                  <a:lnTo>
                    <a:pt x="10635963" y="477924"/>
                  </a:lnTo>
                  <a:lnTo>
                    <a:pt x="10635963" y="475382"/>
                  </a:lnTo>
                  <a:lnTo>
                    <a:pt x="10638504" y="475382"/>
                  </a:lnTo>
                  <a:lnTo>
                    <a:pt x="10641046" y="477924"/>
                  </a:lnTo>
                  <a:lnTo>
                    <a:pt x="10641046" y="480466"/>
                  </a:lnTo>
                  <a:lnTo>
                    <a:pt x="10641046" y="483009"/>
                  </a:lnTo>
                  <a:lnTo>
                    <a:pt x="10641046" y="485551"/>
                  </a:lnTo>
                  <a:lnTo>
                    <a:pt x="10638504" y="485551"/>
                  </a:lnTo>
                  <a:close/>
                  <a:moveTo>
                    <a:pt x="10633420" y="550376"/>
                  </a:moveTo>
                  <a:lnTo>
                    <a:pt x="10630878" y="550376"/>
                  </a:lnTo>
                  <a:lnTo>
                    <a:pt x="10630878" y="547833"/>
                  </a:lnTo>
                  <a:lnTo>
                    <a:pt x="10628336" y="547833"/>
                  </a:lnTo>
                  <a:lnTo>
                    <a:pt x="10628336" y="545291"/>
                  </a:lnTo>
                  <a:lnTo>
                    <a:pt x="10628336" y="542749"/>
                  </a:lnTo>
                  <a:lnTo>
                    <a:pt x="10628336" y="540207"/>
                  </a:lnTo>
                  <a:lnTo>
                    <a:pt x="10630878" y="540207"/>
                  </a:lnTo>
                  <a:lnTo>
                    <a:pt x="10633420" y="537665"/>
                  </a:lnTo>
                  <a:lnTo>
                    <a:pt x="10630878" y="535123"/>
                  </a:lnTo>
                  <a:lnTo>
                    <a:pt x="10633420" y="532580"/>
                  </a:lnTo>
                  <a:lnTo>
                    <a:pt x="10635963" y="532580"/>
                  </a:lnTo>
                  <a:lnTo>
                    <a:pt x="10635963" y="531309"/>
                  </a:lnTo>
                  <a:lnTo>
                    <a:pt x="10635963" y="528767"/>
                  </a:lnTo>
                  <a:lnTo>
                    <a:pt x="10635963" y="526225"/>
                  </a:lnTo>
                  <a:lnTo>
                    <a:pt x="10638504" y="523683"/>
                  </a:lnTo>
                  <a:lnTo>
                    <a:pt x="10641046" y="523683"/>
                  </a:lnTo>
                  <a:lnTo>
                    <a:pt x="10643588" y="526225"/>
                  </a:lnTo>
                  <a:lnTo>
                    <a:pt x="10643588" y="528767"/>
                  </a:lnTo>
                  <a:lnTo>
                    <a:pt x="10643588" y="531309"/>
                  </a:lnTo>
                  <a:lnTo>
                    <a:pt x="10643588" y="533852"/>
                  </a:lnTo>
                  <a:lnTo>
                    <a:pt x="10641046" y="533852"/>
                  </a:lnTo>
                  <a:lnTo>
                    <a:pt x="10638504" y="536394"/>
                  </a:lnTo>
                  <a:lnTo>
                    <a:pt x="10641046" y="536394"/>
                  </a:lnTo>
                  <a:lnTo>
                    <a:pt x="10641046" y="538936"/>
                  </a:lnTo>
                  <a:lnTo>
                    <a:pt x="10638504" y="541478"/>
                  </a:lnTo>
                  <a:lnTo>
                    <a:pt x="10635963" y="541478"/>
                  </a:lnTo>
                  <a:lnTo>
                    <a:pt x="10638504" y="544020"/>
                  </a:lnTo>
                  <a:lnTo>
                    <a:pt x="10638504" y="546563"/>
                  </a:lnTo>
                  <a:lnTo>
                    <a:pt x="10635963" y="549105"/>
                  </a:lnTo>
                  <a:lnTo>
                    <a:pt x="10633420" y="550376"/>
                  </a:lnTo>
                  <a:close/>
                  <a:moveTo>
                    <a:pt x="11424000" y="559273"/>
                  </a:moveTo>
                  <a:lnTo>
                    <a:pt x="11421458" y="559273"/>
                  </a:lnTo>
                  <a:lnTo>
                    <a:pt x="11418916" y="556731"/>
                  </a:lnTo>
                  <a:lnTo>
                    <a:pt x="11418916" y="554189"/>
                  </a:lnTo>
                  <a:lnTo>
                    <a:pt x="11418916" y="551646"/>
                  </a:lnTo>
                  <a:lnTo>
                    <a:pt x="11421458" y="549105"/>
                  </a:lnTo>
                  <a:lnTo>
                    <a:pt x="11424000" y="549105"/>
                  </a:lnTo>
                  <a:lnTo>
                    <a:pt x="11426541" y="549105"/>
                  </a:lnTo>
                  <a:lnTo>
                    <a:pt x="11426541" y="551646"/>
                  </a:lnTo>
                  <a:lnTo>
                    <a:pt x="11426541" y="554189"/>
                  </a:lnTo>
                  <a:lnTo>
                    <a:pt x="11426541" y="556731"/>
                  </a:lnTo>
                  <a:lnTo>
                    <a:pt x="11426541" y="559273"/>
                  </a:lnTo>
                  <a:lnTo>
                    <a:pt x="11424000" y="559273"/>
                  </a:lnTo>
                  <a:close/>
                  <a:moveTo>
                    <a:pt x="10624523" y="577068"/>
                  </a:moveTo>
                  <a:lnTo>
                    <a:pt x="10621981" y="577068"/>
                  </a:lnTo>
                  <a:lnTo>
                    <a:pt x="10619439" y="577068"/>
                  </a:lnTo>
                  <a:lnTo>
                    <a:pt x="10619439" y="574526"/>
                  </a:lnTo>
                  <a:lnTo>
                    <a:pt x="10616897" y="571984"/>
                  </a:lnTo>
                  <a:lnTo>
                    <a:pt x="10619439" y="569442"/>
                  </a:lnTo>
                  <a:lnTo>
                    <a:pt x="10619439" y="566899"/>
                  </a:lnTo>
                  <a:lnTo>
                    <a:pt x="10621981" y="566899"/>
                  </a:lnTo>
                  <a:lnTo>
                    <a:pt x="10624523" y="566899"/>
                  </a:lnTo>
                  <a:lnTo>
                    <a:pt x="10627065" y="569442"/>
                  </a:lnTo>
                  <a:lnTo>
                    <a:pt x="10627065" y="571984"/>
                  </a:lnTo>
                  <a:lnTo>
                    <a:pt x="10627065" y="574526"/>
                  </a:lnTo>
                  <a:lnTo>
                    <a:pt x="10624523" y="577068"/>
                  </a:lnTo>
                  <a:close/>
                  <a:moveTo>
                    <a:pt x="10611813" y="596134"/>
                  </a:moveTo>
                  <a:lnTo>
                    <a:pt x="10611813" y="598676"/>
                  </a:lnTo>
                  <a:lnTo>
                    <a:pt x="10611813" y="601219"/>
                  </a:lnTo>
                  <a:lnTo>
                    <a:pt x="10609271" y="601219"/>
                  </a:lnTo>
                  <a:lnTo>
                    <a:pt x="10611813" y="601219"/>
                  </a:lnTo>
                  <a:lnTo>
                    <a:pt x="10611813" y="603761"/>
                  </a:lnTo>
                  <a:lnTo>
                    <a:pt x="10609271" y="606303"/>
                  </a:lnTo>
                  <a:lnTo>
                    <a:pt x="10606728" y="608845"/>
                  </a:lnTo>
                  <a:lnTo>
                    <a:pt x="10606728" y="611387"/>
                  </a:lnTo>
                  <a:lnTo>
                    <a:pt x="10604187" y="611387"/>
                  </a:lnTo>
                  <a:lnTo>
                    <a:pt x="10604187" y="613929"/>
                  </a:lnTo>
                  <a:lnTo>
                    <a:pt x="10604187" y="611387"/>
                  </a:lnTo>
                  <a:lnTo>
                    <a:pt x="10601645" y="611387"/>
                  </a:lnTo>
                  <a:lnTo>
                    <a:pt x="10601645" y="607574"/>
                  </a:lnTo>
                  <a:lnTo>
                    <a:pt x="10601645" y="602489"/>
                  </a:lnTo>
                  <a:lnTo>
                    <a:pt x="10601645" y="599948"/>
                  </a:lnTo>
                  <a:lnTo>
                    <a:pt x="10601645" y="597406"/>
                  </a:lnTo>
                  <a:lnTo>
                    <a:pt x="10604187" y="597406"/>
                  </a:lnTo>
                  <a:lnTo>
                    <a:pt x="10606728" y="594863"/>
                  </a:lnTo>
                  <a:lnTo>
                    <a:pt x="10606728" y="597406"/>
                  </a:lnTo>
                  <a:lnTo>
                    <a:pt x="10609271" y="594863"/>
                  </a:lnTo>
                  <a:lnTo>
                    <a:pt x="10609271" y="592321"/>
                  </a:lnTo>
                  <a:lnTo>
                    <a:pt x="10611813" y="596134"/>
                  </a:lnTo>
                  <a:close/>
                  <a:moveTo>
                    <a:pt x="11303252" y="674941"/>
                  </a:moveTo>
                  <a:lnTo>
                    <a:pt x="11305794" y="674941"/>
                  </a:lnTo>
                  <a:lnTo>
                    <a:pt x="11308336" y="674941"/>
                  </a:lnTo>
                  <a:lnTo>
                    <a:pt x="11310878" y="674941"/>
                  </a:lnTo>
                  <a:lnTo>
                    <a:pt x="11310878" y="677483"/>
                  </a:lnTo>
                  <a:lnTo>
                    <a:pt x="11310878" y="680025"/>
                  </a:lnTo>
                  <a:lnTo>
                    <a:pt x="11310878" y="682568"/>
                  </a:lnTo>
                  <a:lnTo>
                    <a:pt x="11310878" y="685109"/>
                  </a:lnTo>
                  <a:lnTo>
                    <a:pt x="11308336" y="685109"/>
                  </a:lnTo>
                  <a:lnTo>
                    <a:pt x="11305794" y="685109"/>
                  </a:lnTo>
                  <a:lnTo>
                    <a:pt x="11303252" y="682568"/>
                  </a:lnTo>
                  <a:lnTo>
                    <a:pt x="11303252" y="680025"/>
                  </a:lnTo>
                  <a:lnTo>
                    <a:pt x="11300710" y="680025"/>
                  </a:lnTo>
                  <a:lnTo>
                    <a:pt x="11300710" y="682568"/>
                  </a:lnTo>
                  <a:lnTo>
                    <a:pt x="11298168" y="682568"/>
                  </a:lnTo>
                  <a:lnTo>
                    <a:pt x="11295626" y="680025"/>
                  </a:lnTo>
                  <a:lnTo>
                    <a:pt x="11293083" y="677483"/>
                  </a:lnTo>
                  <a:lnTo>
                    <a:pt x="11293083" y="674941"/>
                  </a:lnTo>
                  <a:lnTo>
                    <a:pt x="11295626" y="674941"/>
                  </a:lnTo>
                  <a:lnTo>
                    <a:pt x="11295626" y="672399"/>
                  </a:lnTo>
                  <a:lnTo>
                    <a:pt x="11298168" y="672399"/>
                  </a:lnTo>
                  <a:lnTo>
                    <a:pt x="11298168" y="669857"/>
                  </a:lnTo>
                  <a:lnTo>
                    <a:pt x="11300710" y="672399"/>
                  </a:lnTo>
                  <a:lnTo>
                    <a:pt x="11303252" y="674941"/>
                  </a:lnTo>
                  <a:close/>
                  <a:moveTo>
                    <a:pt x="11374430" y="695278"/>
                  </a:moveTo>
                  <a:lnTo>
                    <a:pt x="11371887" y="695278"/>
                  </a:lnTo>
                  <a:lnTo>
                    <a:pt x="11371887" y="692736"/>
                  </a:lnTo>
                  <a:lnTo>
                    <a:pt x="11369345" y="692736"/>
                  </a:lnTo>
                  <a:lnTo>
                    <a:pt x="11369345" y="690194"/>
                  </a:lnTo>
                  <a:lnTo>
                    <a:pt x="11369345" y="687652"/>
                  </a:lnTo>
                  <a:lnTo>
                    <a:pt x="11369345" y="685109"/>
                  </a:lnTo>
                  <a:lnTo>
                    <a:pt x="11371887" y="685109"/>
                  </a:lnTo>
                  <a:lnTo>
                    <a:pt x="11371887" y="683839"/>
                  </a:lnTo>
                  <a:lnTo>
                    <a:pt x="11374430" y="683839"/>
                  </a:lnTo>
                  <a:lnTo>
                    <a:pt x="11376972" y="686381"/>
                  </a:lnTo>
                  <a:lnTo>
                    <a:pt x="11376972" y="688923"/>
                  </a:lnTo>
                  <a:lnTo>
                    <a:pt x="11376972" y="691465"/>
                  </a:lnTo>
                  <a:lnTo>
                    <a:pt x="11376972" y="694007"/>
                  </a:lnTo>
                  <a:lnTo>
                    <a:pt x="11374430" y="695278"/>
                  </a:lnTo>
                  <a:close/>
                  <a:moveTo>
                    <a:pt x="11200299" y="695278"/>
                  </a:moveTo>
                  <a:lnTo>
                    <a:pt x="11197756" y="695278"/>
                  </a:lnTo>
                  <a:lnTo>
                    <a:pt x="11195215" y="695278"/>
                  </a:lnTo>
                  <a:lnTo>
                    <a:pt x="11195215" y="692736"/>
                  </a:lnTo>
                  <a:lnTo>
                    <a:pt x="11195215" y="690194"/>
                  </a:lnTo>
                  <a:lnTo>
                    <a:pt x="11195215" y="687652"/>
                  </a:lnTo>
                  <a:lnTo>
                    <a:pt x="11195215" y="685109"/>
                  </a:lnTo>
                  <a:lnTo>
                    <a:pt x="11197756" y="685109"/>
                  </a:lnTo>
                  <a:lnTo>
                    <a:pt x="11200299" y="685109"/>
                  </a:lnTo>
                  <a:lnTo>
                    <a:pt x="11202841" y="685109"/>
                  </a:lnTo>
                  <a:lnTo>
                    <a:pt x="11202841" y="687652"/>
                  </a:lnTo>
                  <a:lnTo>
                    <a:pt x="11202841" y="690194"/>
                  </a:lnTo>
                  <a:lnTo>
                    <a:pt x="11202841" y="692736"/>
                  </a:lnTo>
                  <a:lnTo>
                    <a:pt x="11202841" y="695278"/>
                  </a:lnTo>
                  <a:lnTo>
                    <a:pt x="11200299" y="695278"/>
                  </a:lnTo>
                  <a:close/>
                  <a:moveTo>
                    <a:pt x="11455776" y="700362"/>
                  </a:moveTo>
                  <a:lnTo>
                    <a:pt x="11453233" y="700362"/>
                  </a:lnTo>
                  <a:lnTo>
                    <a:pt x="11450691" y="700362"/>
                  </a:lnTo>
                  <a:lnTo>
                    <a:pt x="11448149" y="697820"/>
                  </a:lnTo>
                  <a:lnTo>
                    <a:pt x="11448149" y="695278"/>
                  </a:lnTo>
                  <a:lnTo>
                    <a:pt x="11448149" y="692736"/>
                  </a:lnTo>
                  <a:lnTo>
                    <a:pt x="11450691" y="692736"/>
                  </a:lnTo>
                  <a:lnTo>
                    <a:pt x="11450691" y="690194"/>
                  </a:lnTo>
                  <a:lnTo>
                    <a:pt x="11453233" y="690194"/>
                  </a:lnTo>
                  <a:lnTo>
                    <a:pt x="11455776" y="690194"/>
                  </a:lnTo>
                  <a:lnTo>
                    <a:pt x="11455776" y="692736"/>
                  </a:lnTo>
                  <a:lnTo>
                    <a:pt x="11458317" y="695278"/>
                  </a:lnTo>
                  <a:lnTo>
                    <a:pt x="11458317" y="697820"/>
                  </a:lnTo>
                  <a:lnTo>
                    <a:pt x="11455776" y="697820"/>
                  </a:lnTo>
                  <a:lnTo>
                    <a:pt x="11455776" y="700362"/>
                  </a:lnTo>
                  <a:close/>
                  <a:moveTo>
                    <a:pt x="11352822" y="705447"/>
                  </a:moveTo>
                  <a:lnTo>
                    <a:pt x="11350280" y="705447"/>
                  </a:lnTo>
                  <a:lnTo>
                    <a:pt x="11350280" y="702905"/>
                  </a:lnTo>
                  <a:lnTo>
                    <a:pt x="11347738" y="702905"/>
                  </a:lnTo>
                  <a:lnTo>
                    <a:pt x="11347738" y="700362"/>
                  </a:lnTo>
                  <a:lnTo>
                    <a:pt x="11347738" y="697820"/>
                  </a:lnTo>
                  <a:lnTo>
                    <a:pt x="11350280" y="695278"/>
                  </a:lnTo>
                  <a:lnTo>
                    <a:pt x="11352822" y="692736"/>
                  </a:lnTo>
                  <a:lnTo>
                    <a:pt x="11352822" y="695278"/>
                  </a:lnTo>
                  <a:lnTo>
                    <a:pt x="11355364" y="695278"/>
                  </a:lnTo>
                  <a:lnTo>
                    <a:pt x="11355364" y="697820"/>
                  </a:lnTo>
                  <a:lnTo>
                    <a:pt x="11355364" y="700362"/>
                  </a:lnTo>
                  <a:lnTo>
                    <a:pt x="11355364" y="702905"/>
                  </a:lnTo>
                  <a:lnTo>
                    <a:pt x="11352822" y="705447"/>
                  </a:lnTo>
                  <a:close/>
                  <a:moveTo>
                    <a:pt x="11458317" y="734682"/>
                  </a:moveTo>
                  <a:lnTo>
                    <a:pt x="11455776" y="734682"/>
                  </a:lnTo>
                  <a:lnTo>
                    <a:pt x="11453233" y="734682"/>
                  </a:lnTo>
                  <a:lnTo>
                    <a:pt x="11453233" y="732139"/>
                  </a:lnTo>
                  <a:lnTo>
                    <a:pt x="11453233" y="729597"/>
                  </a:lnTo>
                  <a:lnTo>
                    <a:pt x="11453233" y="727055"/>
                  </a:lnTo>
                  <a:lnTo>
                    <a:pt x="11453233" y="724513"/>
                  </a:lnTo>
                  <a:lnTo>
                    <a:pt x="11455776" y="724513"/>
                  </a:lnTo>
                  <a:lnTo>
                    <a:pt x="11458317" y="724513"/>
                  </a:lnTo>
                  <a:lnTo>
                    <a:pt x="11460859" y="727055"/>
                  </a:lnTo>
                  <a:lnTo>
                    <a:pt x="11460859" y="729597"/>
                  </a:lnTo>
                  <a:lnTo>
                    <a:pt x="11460859" y="732139"/>
                  </a:lnTo>
                  <a:lnTo>
                    <a:pt x="11458317" y="734682"/>
                  </a:lnTo>
                  <a:close/>
                  <a:moveTo>
                    <a:pt x="11467214" y="772814"/>
                  </a:moveTo>
                  <a:lnTo>
                    <a:pt x="11464672" y="775356"/>
                  </a:lnTo>
                  <a:lnTo>
                    <a:pt x="11464672" y="772814"/>
                  </a:lnTo>
                  <a:lnTo>
                    <a:pt x="11462131" y="772814"/>
                  </a:lnTo>
                  <a:lnTo>
                    <a:pt x="11462131" y="770271"/>
                  </a:lnTo>
                  <a:lnTo>
                    <a:pt x="11459589" y="767729"/>
                  </a:lnTo>
                  <a:lnTo>
                    <a:pt x="11457046" y="765188"/>
                  </a:lnTo>
                  <a:lnTo>
                    <a:pt x="11457046" y="762645"/>
                  </a:lnTo>
                  <a:lnTo>
                    <a:pt x="11459589" y="762645"/>
                  </a:lnTo>
                  <a:lnTo>
                    <a:pt x="11459589" y="760103"/>
                  </a:lnTo>
                  <a:lnTo>
                    <a:pt x="11462131" y="757561"/>
                  </a:lnTo>
                  <a:lnTo>
                    <a:pt x="11464672" y="760103"/>
                  </a:lnTo>
                  <a:lnTo>
                    <a:pt x="11464672" y="762645"/>
                  </a:lnTo>
                  <a:lnTo>
                    <a:pt x="11467214" y="762645"/>
                  </a:lnTo>
                  <a:lnTo>
                    <a:pt x="11467214" y="765188"/>
                  </a:lnTo>
                  <a:lnTo>
                    <a:pt x="11469757" y="765188"/>
                  </a:lnTo>
                  <a:lnTo>
                    <a:pt x="11469757" y="767729"/>
                  </a:lnTo>
                  <a:lnTo>
                    <a:pt x="11469757" y="770271"/>
                  </a:lnTo>
                  <a:lnTo>
                    <a:pt x="11467214" y="772814"/>
                  </a:lnTo>
                  <a:close/>
                  <a:moveTo>
                    <a:pt x="10385570" y="774085"/>
                  </a:moveTo>
                  <a:lnTo>
                    <a:pt x="10383028" y="774085"/>
                  </a:lnTo>
                  <a:lnTo>
                    <a:pt x="10380485" y="774085"/>
                  </a:lnTo>
                  <a:lnTo>
                    <a:pt x="10380485" y="772814"/>
                  </a:lnTo>
                  <a:lnTo>
                    <a:pt x="10380485" y="770271"/>
                  </a:lnTo>
                  <a:lnTo>
                    <a:pt x="10380485" y="767729"/>
                  </a:lnTo>
                  <a:lnTo>
                    <a:pt x="10380485" y="765188"/>
                  </a:lnTo>
                  <a:lnTo>
                    <a:pt x="10383028" y="765188"/>
                  </a:lnTo>
                  <a:lnTo>
                    <a:pt x="10385570" y="765188"/>
                  </a:lnTo>
                  <a:lnTo>
                    <a:pt x="10388112" y="767729"/>
                  </a:lnTo>
                  <a:lnTo>
                    <a:pt x="10388112" y="770271"/>
                  </a:lnTo>
                  <a:lnTo>
                    <a:pt x="10388112" y="772814"/>
                  </a:lnTo>
                  <a:lnTo>
                    <a:pt x="10385570" y="774085"/>
                  </a:lnTo>
                  <a:close/>
                  <a:moveTo>
                    <a:pt x="11352822" y="781711"/>
                  </a:moveTo>
                  <a:lnTo>
                    <a:pt x="11350280" y="784254"/>
                  </a:lnTo>
                  <a:lnTo>
                    <a:pt x="11347738" y="781711"/>
                  </a:lnTo>
                  <a:lnTo>
                    <a:pt x="11345196" y="779169"/>
                  </a:lnTo>
                  <a:lnTo>
                    <a:pt x="11345196" y="776627"/>
                  </a:lnTo>
                  <a:lnTo>
                    <a:pt x="11345196" y="774085"/>
                  </a:lnTo>
                  <a:lnTo>
                    <a:pt x="11347738" y="774085"/>
                  </a:lnTo>
                  <a:lnTo>
                    <a:pt x="11347738" y="772814"/>
                  </a:lnTo>
                  <a:lnTo>
                    <a:pt x="11350280" y="772814"/>
                  </a:lnTo>
                  <a:lnTo>
                    <a:pt x="11352822" y="772814"/>
                  </a:lnTo>
                  <a:lnTo>
                    <a:pt x="11352822" y="775356"/>
                  </a:lnTo>
                  <a:lnTo>
                    <a:pt x="11355364" y="777898"/>
                  </a:lnTo>
                  <a:lnTo>
                    <a:pt x="11355364" y="780440"/>
                  </a:lnTo>
                  <a:lnTo>
                    <a:pt x="11352822" y="780440"/>
                  </a:lnTo>
                  <a:lnTo>
                    <a:pt x="11352822" y="781711"/>
                  </a:lnTo>
                  <a:close/>
                  <a:moveTo>
                    <a:pt x="11308336" y="788067"/>
                  </a:moveTo>
                  <a:lnTo>
                    <a:pt x="11305794" y="788067"/>
                  </a:lnTo>
                  <a:lnTo>
                    <a:pt x="11305794" y="785525"/>
                  </a:lnTo>
                  <a:lnTo>
                    <a:pt x="11303252" y="785525"/>
                  </a:lnTo>
                  <a:lnTo>
                    <a:pt x="11303252" y="782982"/>
                  </a:lnTo>
                  <a:lnTo>
                    <a:pt x="11303252" y="780440"/>
                  </a:lnTo>
                  <a:lnTo>
                    <a:pt x="11305794" y="777898"/>
                  </a:lnTo>
                  <a:lnTo>
                    <a:pt x="11308336" y="775356"/>
                  </a:lnTo>
                  <a:lnTo>
                    <a:pt x="11308336" y="777898"/>
                  </a:lnTo>
                  <a:lnTo>
                    <a:pt x="11310878" y="777898"/>
                  </a:lnTo>
                  <a:lnTo>
                    <a:pt x="11310878" y="780440"/>
                  </a:lnTo>
                  <a:lnTo>
                    <a:pt x="11310878" y="782982"/>
                  </a:lnTo>
                  <a:lnTo>
                    <a:pt x="11310878" y="785525"/>
                  </a:lnTo>
                  <a:lnTo>
                    <a:pt x="11308336" y="788067"/>
                  </a:lnTo>
                  <a:close/>
                  <a:moveTo>
                    <a:pt x="10788486" y="798235"/>
                  </a:moveTo>
                  <a:lnTo>
                    <a:pt x="10785944" y="798235"/>
                  </a:lnTo>
                  <a:lnTo>
                    <a:pt x="10785944" y="795693"/>
                  </a:lnTo>
                  <a:lnTo>
                    <a:pt x="10783402" y="795693"/>
                  </a:lnTo>
                  <a:lnTo>
                    <a:pt x="10783402" y="793151"/>
                  </a:lnTo>
                  <a:lnTo>
                    <a:pt x="10783402" y="790609"/>
                  </a:lnTo>
                  <a:lnTo>
                    <a:pt x="10785944" y="788067"/>
                  </a:lnTo>
                  <a:lnTo>
                    <a:pt x="10788486" y="788067"/>
                  </a:lnTo>
                  <a:lnTo>
                    <a:pt x="10791027" y="788067"/>
                  </a:lnTo>
                  <a:lnTo>
                    <a:pt x="10791027" y="790609"/>
                  </a:lnTo>
                  <a:lnTo>
                    <a:pt x="10791027" y="793151"/>
                  </a:lnTo>
                  <a:lnTo>
                    <a:pt x="10791027" y="795693"/>
                  </a:lnTo>
                  <a:lnTo>
                    <a:pt x="10788486" y="798235"/>
                  </a:lnTo>
                  <a:close/>
                  <a:moveTo>
                    <a:pt x="11486280" y="799506"/>
                  </a:moveTo>
                  <a:lnTo>
                    <a:pt x="11486280" y="802048"/>
                  </a:lnTo>
                  <a:lnTo>
                    <a:pt x="11483738" y="799506"/>
                  </a:lnTo>
                  <a:lnTo>
                    <a:pt x="11481196" y="796965"/>
                  </a:lnTo>
                  <a:lnTo>
                    <a:pt x="11481196" y="794422"/>
                  </a:lnTo>
                  <a:lnTo>
                    <a:pt x="11481196" y="791880"/>
                  </a:lnTo>
                  <a:lnTo>
                    <a:pt x="11483738" y="791880"/>
                  </a:lnTo>
                  <a:lnTo>
                    <a:pt x="11483738" y="789338"/>
                  </a:lnTo>
                  <a:lnTo>
                    <a:pt x="11486280" y="789338"/>
                  </a:lnTo>
                  <a:lnTo>
                    <a:pt x="11488822" y="791880"/>
                  </a:lnTo>
                  <a:lnTo>
                    <a:pt x="11491364" y="794422"/>
                  </a:lnTo>
                  <a:lnTo>
                    <a:pt x="11491364" y="796965"/>
                  </a:lnTo>
                  <a:lnTo>
                    <a:pt x="11488822" y="796965"/>
                  </a:lnTo>
                  <a:lnTo>
                    <a:pt x="11488822" y="799506"/>
                  </a:lnTo>
                  <a:lnTo>
                    <a:pt x="11486280" y="799506"/>
                  </a:lnTo>
                  <a:close/>
                  <a:moveTo>
                    <a:pt x="11382055" y="807133"/>
                  </a:moveTo>
                  <a:lnTo>
                    <a:pt x="11382055" y="809675"/>
                  </a:lnTo>
                  <a:lnTo>
                    <a:pt x="11379514" y="807133"/>
                  </a:lnTo>
                  <a:lnTo>
                    <a:pt x="11376972" y="804591"/>
                  </a:lnTo>
                  <a:lnTo>
                    <a:pt x="11376972" y="802048"/>
                  </a:lnTo>
                  <a:lnTo>
                    <a:pt x="11376972" y="799506"/>
                  </a:lnTo>
                  <a:lnTo>
                    <a:pt x="11379514" y="799506"/>
                  </a:lnTo>
                  <a:lnTo>
                    <a:pt x="11379514" y="798235"/>
                  </a:lnTo>
                  <a:lnTo>
                    <a:pt x="11382055" y="798235"/>
                  </a:lnTo>
                  <a:lnTo>
                    <a:pt x="11384598" y="800778"/>
                  </a:lnTo>
                  <a:lnTo>
                    <a:pt x="11387140" y="803320"/>
                  </a:lnTo>
                  <a:lnTo>
                    <a:pt x="11387140" y="805861"/>
                  </a:lnTo>
                  <a:lnTo>
                    <a:pt x="11384598" y="805861"/>
                  </a:lnTo>
                  <a:lnTo>
                    <a:pt x="11384598" y="808404"/>
                  </a:lnTo>
                  <a:lnTo>
                    <a:pt x="11382055" y="808404"/>
                  </a:lnTo>
                  <a:close/>
                  <a:moveTo>
                    <a:pt x="10798654" y="813488"/>
                  </a:moveTo>
                  <a:lnTo>
                    <a:pt x="10796112" y="813488"/>
                  </a:lnTo>
                  <a:lnTo>
                    <a:pt x="10793570" y="810946"/>
                  </a:lnTo>
                  <a:lnTo>
                    <a:pt x="10791027" y="808404"/>
                  </a:lnTo>
                  <a:lnTo>
                    <a:pt x="10791027" y="805861"/>
                  </a:lnTo>
                  <a:lnTo>
                    <a:pt x="10793570" y="803320"/>
                  </a:lnTo>
                  <a:lnTo>
                    <a:pt x="10796112" y="800778"/>
                  </a:lnTo>
                  <a:lnTo>
                    <a:pt x="10798654" y="800778"/>
                  </a:lnTo>
                  <a:lnTo>
                    <a:pt x="10798654" y="803320"/>
                  </a:lnTo>
                  <a:lnTo>
                    <a:pt x="10801196" y="803320"/>
                  </a:lnTo>
                  <a:lnTo>
                    <a:pt x="10801196" y="805861"/>
                  </a:lnTo>
                  <a:lnTo>
                    <a:pt x="10801196" y="808404"/>
                  </a:lnTo>
                  <a:lnTo>
                    <a:pt x="10801196" y="810946"/>
                  </a:lnTo>
                  <a:lnTo>
                    <a:pt x="10798654" y="810946"/>
                  </a:lnTo>
                  <a:lnTo>
                    <a:pt x="10798654" y="813488"/>
                  </a:lnTo>
                  <a:close/>
                  <a:moveTo>
                    <a:pt x="10774504" y="813488"/>
                  </a:moveTo>
                  <a:lnTo>
                    <a:pt x="10771962" y="813488"/>
                  </a:lnTo>
                  <a:lnTo>
                    <a:pt x="10769421" y="813488"/>
                  </a:lnTo>
                  <a:lnTo>
                    <a:pt x="10769421" y="810946"/>
                  </a:lnTo>
                  <a:lnTo>
                    <a:pt x="10769421" y="808404"/>
                  </a:lnTo>
                  <a:lnTo>
                    <a:pt x="10769421" y="805861"/>
                  </a:lnTo>
                  <a:lnTo>
                    <a:pt x="10769421" y="803320"/>
                  </a:lnTo>
                  <a:lnTo>
                    <a:pt x="10771962" y="803320"/>
                  </a:lnTo>
                  <a:lnTo>
                    <a:pt x="10774504" y="803320"/>
                  </a:lnTo>
                  <a:lnTo>
                    <a:pt x="10777046" y="805861"/>
                  </a:lnTo>
                  <a:lnTo>
                    <a:pt x="10777046" y="808404"/>
                  </a:lnTo>
                  <a:lnTo>
                    <a:pt x="10777046" y="810946"/>
                  </a:lnTo>
                  <a:lnTo>
                    <a:pt x="10774504" y="813488"/>
                  </a:lnTo>
                  <a:close/>
                  <a:moveTo>
                    <a:pt x="11401121" y="851621"/>
                  </a:moveTo>
                  <a:lnTo>
                    <a:pt x="11398579" y="851621"/>
                  </a:lnTo>
                  <a:lnTo>
                    <a:pt x="11396037" y="851621"/>
                  </a:lnTo>
                  <a:lnTo>
                    <a:pt x="11396037" y="849078"/>
                  </a:lnTo>
                  <a:lnTo>
                    <a:pt x="11393495" y="849078"/>
                  </a:lnTo>
                  <a:lnTo>
                    <a:pt x="11393495" y="846536"/>
                  </a:lnTo>
                  <a:lnTo>
                    <a:pt x="11393495" y="843994"/>
                  </a:lnTo>
                  <a:lnTo>
                    <a:pt x="11393495" y="841452"/>
                  </a:lnTo>
                  <a:lnTo>
                    <a:pt x="11396037" y="841452"/>
                  </a:lnTo>
                  <a:lnTo>
                    <a:pt x="11396037" y="838910"/>
                  </a:lnTo>
                  <a:lnTo>
                    <a:pt x="11398579" y="838910"/>
                  </a:lnTo>
                  <a:lnTo>
                    <a:pt x="11401121" y="838910"/>
                  </a:lnTo>
                  <a:lnTo>
                    <a:pt x="11401121" y="841452"/>
                  </a:lnTo>
                  <a:lnTo>
                    <a:pt x="11403663" y="843994"/>
                  </a:lnTo>
                  <a:lnTo>
                    <a:pt x="11403663" y="846536"/>
                  </a:lnTo>
                  <a:lnTo>
                    <a:pt x="11401121" y="849078"/>
                  </a:lnTo>
                  <a:lnTo>
                    <a:pt x="11401121" y="851621"/>
                  </a:lnTo>
                  <a:close/>
                  <a:moveTo>
                    <a:pt x="11424000" y="857976"/>
                  </a:moveTo>
                  <a:lnTo>
                    <a:pt x="11421458" y="857976"/>
                  </a:lnTo>
                  <a:lnTo>
                    <a:pt x="11418916" y="855434"/>
                  </a:lnTo>
                  <a:lnTo>
                    <a:pt x="11418916" y="852891"/>
                  </a:lnTo>
                  <a:lnTo>
                    <a:pt x="11418916" y="850349"/>
                  </a:lnTo>
                  <a:lnTo>
                    <a:pt x="11418916" y="849078"/>
                  </a:lnTo>
                  <a:lnTo>
                    <a:pt x="11421458" y="846536"/>
                  </a:lnTo>
                  <a:lnTo>
                    <a:pt x="11424000" y="846536"/>
                  </a:lnTo>
                  <a:lnTo>
                    <a:pt x="11424000" y="849078"/>
                  </a:lnTo>
                  <a:lnTo>
                    <a:pt x="11426541" y="849078"/>
                  </a:lnTo>
                  <a:lnTo>
                    <a:pt x="11426541" y="851621"/>
                  </a:lnTo>
                  <a:lnTo>
                    <a:pt x="11426541" y="854163"/>
                  </a:lnTo>
                  <a:lnTo>
                    <a:pt x="11426541" y="856704"/>
                  </a:lnTo>
                  <a:lnTo>
                    <a:pt x="11424000" y="856704"/>
                  </a:lnTo>
                  <a:lnTo>
                    <a:pt x="11424000" y="857976"/>
                  </a:lnTo>
                  <a:close/>
                  <a:moveTo>
                    <a:pt x="10267364" y="857976"/>
                  </a:moveTo>
                  <a:lnTo>
                    <a:pt x="10267364" y="860518"/>
                  </a:lnTo>
                  <a:lnTo>
                    <a:pt x="10264822" y="857976"/>
                  </a:lnTo>
                  <a:lnTo>
                    <a:pt x="10264822" y="863060"/>
                  </a:lnTo>
                  <a:lnTo>
                    <a:pt x="10264822" y="865602"/>
                  </a:lnTo>
                  <a:lnTo>
                    <a:pt x="10264822" y="868144"/>
                  </a:lnTo>
                  <a:lnTo>
                    <a:pt x="10262280" y="868144"/>
                  </a:lnTo>
                  <a:lnTo>
                    <a:pt x="10262280" y="870687"/>
                  </a:lnTo>
                  <a:lnTo>
                    <a:pt x="10259738" y="873229"/>
                  </a:lnTo>
                  <a:lnTo>
                    <a:pt x="10259738" y="875771"/>
                  </a:lnTo>
                  <a:lnTo>
                    <a:pt x="10257196" y="878313"/>
                  </a:lnTo>
                  <a:lnTo>
                    <a:pt x="10257196" y="880855"/>
                  </a:lnTo>
                  <a:lnTo>
                    <a:pt x="10254654" y="883398"/>
                  </a:lnTo>
                  <a:lnTo>
                    <a:pt x="10252112" y="883398"/>
                  </a:lnTo>
                  <a:lnTo>
                    <a:pt x="10252112" y="885940"/>
                  </a:lnTo>
                  <a:lnTo>
                    <a:pt x="10252112" y="888481"/>
                  </a:lnTo>
                  <a:lnTo>
                    <a:pt x="10249570" y="888481"/>
                  </a:lnTo>
                  <a:lnTo>
                    <a:pt x="10247028" y="888481"/>
                  </a:lnTo>
                  <a:lnTo>
                    <a:pt x="10244485" y="885940"/>
                  </a:lnTo>
                  <a:lnTo>
                    <a:pt x="10244485" y="883398"/>
                  </a:lnTo>
                  <a:lnTo>
                    <a:pt x="10244485" y="880855"/>
                  </a:lnTo>
                  <a:lnTo>
                    <a:pt x="10247028" y="878313"/>
                  </a:lnTo>
                  <a:lnTo>
                    <a:pt x="10249570" y="878313"/>
                  </a:lnTo>
                  <a:lnTo>
                    <a:pt x="10249570" y="874500"/>
                  </a:lnTo>
                  <a:lnTo>
                    <a:pt x="10249570" y="871958"/>
                  </a:lnTo>
                  <a:lnTo>
                    <a:pt x="10252112" y="871958"/>
                  </a:lnTo>
                  <a:lnTo>
                    <a:pt x="10254654" y="869415"/>
                  </a:lnTo>
                  <a:lnTo>
                    <a:pt x="10252112" y="866874"/>
                  </a:lnTo>
                  <a:lnTo>
                    <a:pt x="10252112" y="864331"/>
                  </a:lnTo>
                  <a:lnTo>
                    <a:pt x="10254654" y="864331"/>
                  </a:lnTo>
                  <a:lnTo>
                    <a:pt x="10254654" y="861789"/>
                  </a:lnTo>
                  <a:lnTo>
                    <a:pt x="10257196" y="861789"/>
                  </a:lnTo>
                  <a:lnTo>
                    <a:pt x="10257196" y="859247"/>
                  </a:lnTo>
                  <a:lnTo>
                    <a:pt x="10257196" y="856704"/>
                  </a:lnTo>
                  <a:lnTo>
                    <a:pt x="10262280" y="856704"/>
                  </a:lnTo>
                  <a:lnTo>
                    <a:pt x="10259738" y="854163"/>
                  </a:lnTo>
                  <a:lnTo>
                    <a:pt x="10259738" y="851621"/>
                  </a:lnTo>
                  <a:lnTo>
                    <a:pt x="10262280" y="849078"/>
                  </a:lnTo>
                  <a:lnTo>
                    <a:pt x="10264822" y="849078"/>
                  </a:lnTo>
                  <a:lnTo>
                    <a:pt x="10267364" y="849078"/>
                  </a:lnTo>
                  <a:lnTo>
                    <a:pt x="10267364" y="851621"/>
                  </a:lnTo>
                  <a:lnTo>
                    <a:pt x="10267364" y="854163"/>
                  </a:lnTo>
                  <a:lnTo>
                    <a:pt x="10267364" y="857976"/>
                  </a:lnTo>
                  <a:close/>
                  <a:moveTo>
                    <a:pt x="10657569" y="860518"/>
                  </a:moveTo>
                  <a:lnTo>
                    <a:pt x="10655028" y="860518"/>
                  </a:lnTo>
                  <a:lnTo>
                    <a:pt x="10652486" y="860518"/>
                  </a:lnTo>
                  <a:lnTo>
                    <a:pt x="10649944" y="857976"/>
                  </a:lnTo>
                  <a:lnTo>
                    <a:pt x="10649944" y="855434"/>
                  </a:lnTo>
                  <a:lnTo>
                    <a:pt x="10649944" y="852891"/>
                  </a:lnTo>
                  <a:lnTo>
                    <a:pt x="10652486" y="850349"/>
                  </a:lnTo>
                  <a:lnTo>
                    <a:pt x="10655028" y="850349"/>
                  </a:lnTo>
                  <a:lnTo>
                    <a:pt x="10657569" y="850349"/>
                  </a:lnTo>
                  <a:lnTo>
                    <a:pt x="10657569" y="852891"/>
                  </a:lnTo>
                  <a:lnTo>
                    <a:pt x="10660112" y="855434"/>
                  </a:lnTo>
                  <a:lnTo>
                    <a:pt x="10657569" y="857976"/>
                  </a:lnTo>
                  <a:lnTo>
                    <a:pt x="10657569" y="860518"/>
                  </a:lnTo>
                  <a:close/>
                  <a:moveTo>
                    <a:pt x="10850766" y="860518"/>
                  </a:moveTo>
                  <a:lnTo>
                    <a:pt x="10850766" y="863060"/>
                  </a:lnTo>
                  <a:lnTo>
                    <a:pt x="10850766" y="865602"/>
                  </a:lnTo>
                  <a:lnTo>
                    <a:pt x="10848224" y="868144"/>
                  </a:lnTo>
                  <a:lnTo>
                    <a:pt x="10845682" y="868144"/>
                  </a:lnTo>
                  <a:lnTo>
                    <a:pt x="10843140" y="868144"/>
                  </a:lnTo>
                  <a:lnTo>
                    <a:pt x="10843140" y="865602"/>
                  </a:lnTo>
                  <a:lnTo>
                    <a:pt x="10840598" y="868144"/>
                  </a:lnTo>
                  <a:lnTo>
                    <a:pt x="10838056" y="868144"/>
                  </a:lnTo>
                  <a:lnTo>
                    <a:pt x="10835513" y="868144"/>
                  </a:lnTo>
                  <a:lnTo>
                    <a:pt x="10832972" y="865602"/>
                  </a:lnTo>
                  <a:lnTo>
                    <a:pt x="10832972" y="863060"/>
                  </a:lnTo>
                  <a:lnTo>
                    <a:pt x="10832972" y="860518"/>
                  </a:lnTo>
                  <a:lnTo>
                    <a:pt x="10835513" y="857976"/>
                  </a:lnTo>
                  <a:lnTo>
                    <a:pt x="10838056" y="857976"/>
                  </a:lnTo>
                  <a:lnTo>
                    <a:pt x="10840598" y="857976"/>
                  </a:lnTo>
                  <a:lnTo>
                    <a:pt x="10843140" y="860518"/>
                  </a:lnTo>
                  <a:lnTo>
                    <a:pt x="10843140" y="857976"/>
                  </a:lnTo>
                  <a:lnTo>
                    <a:pt x="10843140" y="855434"/>
                  </a:lnTo>
                  <a:lnTo>
                    <a:pt x="10845682" y="852891"/>
                  </a:lnTo>
                  <a:lnTo>
                    <a:pt x="10848224" y="852891"/>
                  </a:lnTo>
                  <a:lnTo>
                    <a:pt x="10850766" y="855434"/>
                  </a:lnTo>
                  <a:lnTo>
                    <a:pt x="10850766" y="857976"/>
                  </a:lnTo>
                  <a:lnTo>
                    <a:pt x="10850766" y="860518"/>
                  </a:lnTo>
                  <a:close/>
                  <a:moveTo>
                    <a:pt x="11417645" y="863060"/>
                  </a:moveTo>
                  <a:lnTo>
                    <a:pt x="11417645" y="865602"/>
                  </a:lnTo>
                  <a:lnTo>
                    <a:pt x="11417645" y="868144"/>
                  </a:lnTo>
                  <a:lnTo>
                    <a:pt x="11417645" y="870687"/>
                  </a:lnTo>
                  <a:lnTo>
                    <a:pt x="11415103" y="870687"/>
                  </a:lnTo>
                  <a:lnTo>
                    <a:pt x="11412560" y="870687"/>
                  </a:lnTo>
                  <a:lnTo>
                    <a:pt x="11410018" y="868144"/>
                  </a:lnTo>
                  <a:lnTo>
                    <a:pt x="11410018" y="865602"/>
                  </a:lnTo>
                  <a:lnTo>
                    <a:pt x="11410018" y="863060"/>
                  </a:lnTo>
                  <a:lnTo>
                    <a:pt x="11410018" y="865602"/>
                  </a:lnTo>
                  <a:lnTo>
                    <a:pt x="11407476" y="865602"/>
                  </a:lnTo>
                  <a:lnTo>
                    <a:pt x="11404935" y="863060"/>
                  </a:lnTo>
                  <a:lnTo>
                    <a:pt x="11404935" y="860518"/>
                  </a:lnTo>
                  <a:lnTo>
                    <a:pt x="11404935" y="857976"/>
                  </a:lnTo>
                  <a:lnTo>
                    <a:pt x="11404935" y="855434"/>
                  </a:lnTo>
                  <a:lnTo>
                    <a:pt x="11407476" y="852891"/>
                  </a:lnTo>
                  <a:lnTo>
                    <a:pt x="11410018" y="852891"/>
                  </a:lnTo>
                  <a:lnTo>
                    <a:pt x="11412560" y="855434"/>
                  </a:lnTo>
                  <a:lnTo>
                    <a:pt x="11415103" y="860518"/>
                  </a:lnTo>
                  <a:lnTo>
                    <a:pt x="11417645" y="860518"/>
                  </a:lnTo>
                  <a:lnTo>
                    <a:pt x="11417645" y="863060"/>
                  </a:lnTo>
                  <a:close/>
                  <a:moveTo>
                    <a:pt x="10578766" y="864331"/>
                  </a:moveTo>
                  <a:lnTo>
                    <a:pt x="10578766" y="866874"/>
                  </a:lnTo>
                  <a:lnTo>
                    <a:pt x="10576224" y="864331"/>
                  </a:lnTo>
                  <a:lnTo>
                    <a:pt x="10573682" y="861789"/>
                  </a:lnTo>
                  <a:lnTo>
                    <a:pt x="10573682" y="859247"/>
                  </a:lnTo>
                  <a:lnTo>
                    <a:pt x="10573682" y="856704"/>
                  </a:lnTo>
                  <a:lnTo>
                    <a:pt x="10576224" y="856704"/>
                  </a:lnTo>
                  <a:lnTo>
                    <a:pt x="10576224" y="854163"/>
                  </a:lnTo>
                  <a:lnTo>
                    <a:pt x="10578766" y="854163"/>
                  </a:lnTo>
                  <a:lnTo>
                    <a:pt x="10581308" y="856704"/>
                  </a:lnTo>
                  <a:lnTo>
                    <a:pt x="10581308" y="859247"/>
                  </a:lnTo>
                  <a:lnTo>
                    <a:pt x="10581308" y="861789"/>
                  </a:lnTo>
                  <a:lnTo>
                    <a:pt x="10581308" y="864331"/>
                  </a:lnTo>
                  <a:lnTo>
                    <a:pt x="10578766" y="864331"/>
                  </a:lnTo>
                  <a:close/>
                  <a:moveTo>
                    <a:pt x="10757981" y="864331"/>
                  </a:moveTo>
                  <a:lnTo>
                    <a:pt x="10757981" y="866874"/>
                  </a:lnTo>
                  <a:lnTo>
                    <a:pt x="10755439" y="866874"/>
                  </a:lnTo>
                  <a:lnTo>
                    <a:pt x="10752897" y="864331"/>
                  </a:lnTo>
                  <a:lnTo>
                    <a:pt x="10752897" y="861789"/>
                  </a:lnTo>
                  <a:lnTo>
                    <a:pt x="10752897" y="859247"/>
                  </a:lnTo>
                  <a:lnTo>
                    <a:pt x="10752897" y="856704"/>
                  </a:lnTo>
                  <a:lnTo>
                    <a:pt x="10755439" y="856704"/>
                  </a:lnTo>
                  <a:lnTo>
                    <a:pt x="10757981" y="854163"/>
                  </a:lnTo>
                  <a:lnTo>
                    <a:pt x="10757981" y="856704"/>
                  </a:lnTo>
                  <a:lnTo>
                    <a:pt x="10760523" y="856704"/>
                  </a:lnTo>
                  <a:lnTo>
                    <a:pt x="10760523" y="859247"/>
                  </a:lnTo>
                  <a:lnTo>
                    <a:pt x="10760523" y="861789"/>
                  </a:lnTo>
                  <a:lnTo>
                    <a:pt x="10760523" y="864331"/>
                  </a:lnTo>
                  <a:lnTo>
                    <a:pt x="10757981" y="864331"/>
                  </a:lnTo>
                  <a:close/>
                  <a:moveTo>
                    <a:pt x="11524411" y="878313"/>
                  </a:moveTo>
                  <a:lnTo>
                    <a:pt x="11521868" y="878313"/>
                  </a:lnTo>
                  <a:lnTo>
                    <a:pt x="11519327" y="878313"/>
                  </a:lnTo>
                  <a:lnTo>
                    <a:pt x="11519327" y="875771"/>
                  </a:lnTo>
                  <a:lnTo>
                    <a:pt x="11516785" y="873229"/>
                  </a:lnTo>
                  <a:lnTo>
                    <a:pt x="11516785" y="870687"/>
                  </a:lnTo>
                  <a:lnTo>
                    <a:pt x="11519327" y="868144"/>
                  </a:lnTo>
                  <a:lnTo>
                    <a:pt x="11519327" y="865602"/>
                  </a:lnTo>
                  <a:lnTo>
                    <a:pt x="11521868" y="865602"/>
                  </a:lnTo>
                  <a:lnTo>
                    <a:pt x="11524411" y="865602"/>
                  </a:lnTo>
                  <a:lnTo>
                    <a:pt x="11524411" y="868144"/>
                  </a:lnTo>
                  <a:lnTo>
                    <a:pt x="11526953" y="870687"/>
                  </a:lnTo>
                  <a:lnTo>
                    <a:pt x="11526953" y="873229"/>
                  </a:lnTo>
                  <a:lnTo>
                    <a:pt x="11524411" y="875771"/>
                  </a:lnTo>
                  <a:lnTo>
                    <a:pt x="11524411" y="878313"/>
                  </a:lnTo>
                  <a:close/>
                  <a:moveTo>
                    <a:pt x="11063028" y="888481"/>
                  </a:moveTo>
                  <a:lnTo>
                    <a:pt x="11060485" y="888481"/>
                  </a:lnTo>
                  <a:lnTo>
                    <a:pt x="11057943" y="885940"/>
                  </a:lnTo>
                  <a:lnTo>
                    <a:pt x="11057943" y="883398"/>
                  </a:lnTo>
                  <a:lnTo>
                    <a:pt x="11057943" y="880855"/>
                  </a:lnTo>
                  <a:lnTo>
                    <a:pt x="11057943" y="875771"/>
                  </a:lnTo>
                  <a:lnTo>
                    <a:pt x="11060485" y="873229"/>
                  </a:lnTo>
                  <a:lnTo>
                    <a:pt x="11063028" y="870687"/>
                  </a:lnTo>
                  <a:lnTo>
                    <a:pt x="11063028" y="873229"/>
                  </a:lnTo>
                  <a:lnTo>
                    <a:pt x="11065570" y="873229"/>
                  </a:lnTo>
                  <a:lnTo>
                    <a:pt x="11065570" y="875771"/>
                  </a:lnTo>
                  <a:lnTo>
                    <a:pt x="11065570" y="878313"/>
                  </a:lnTo>
                  <a:lnTo>
                    <a:pt x="11065570" y="880855"/>
                  </a:lnTo>
                  <a:lnTo>
                    <a:pt x="11065570" y="883398"/>
                  </a:lnTo>
                  <a:lnTo>
                    <a:pt x="11065570" y="885940"/>
                  </a:lnTo>
                  <a:lnTo>
                    <a:pt x="11063028" y="885940"/>
                  </a:lnTo>
                  <a:lnTo>
                    <a:pt x="11063028" y="888481"/>
                  </a:lnTo>
                  <a:close/>
                  <a:moveTo>
                    <a:pt x="11052860" y="894837"/>
                  </a:moveTo>
                  <a:lnTo>
                    <a:pt x="11050317" y="894837"/>
                  </a:lnTo>
                  <a:lnTo>
                    <a:pt x="11047775" y="892295"/>
                  </a:lnTo>
                  <a:lnTo>
                    <a:pt x="11047775" y="889753"/>
                  </a:lnTo>
                  <a:lnTo>
                    <a:pt x="11047775" y="884668"/>
                  </a:lnTo>
                  <a:lnTo>
                    <a:pt x="11050317" y="884668"/>
                  </a:lnTo>
                  <a:lnTo>
                    <a:pt x="11050317" y="882126"/>
                  </a:lnTo>
                  <a:lnTo>
                    <a:pt x="11052860" y="882126"/>
                  </a:lnTo>
                  <a:lnTo>
                    <a:pt x="11055402" y="888481"/>
                  </a:lnTo>
                  <a:lnTo>
                    <a:pt x="11055402" y="891024"/>
                  </a:lnTo>
                  <a:lnTo>
                    <a:pt x="11052860" y="891024"/>
                  </a:lnTo>
                  <a:lnTo>
                    <a:pt x="11052860" y="894837"/>
                  </a:lnTo>
                  <a:close/>
                  <a:moveTo>
                    <a:pt x="10550804" y="894837"/>
                  </a:moveTo>
                  <a:lnTo>
                    <a:pt x="10548261" y="894837"/>
                  </a:lnTo>
                  <a:lnTo>
                    <a:pt x="10545719" y="892295"/>
                  </a:lnTo>
                  <a:lnTo>
                    <a:pt x="10545719" y="889753"/>
                  </a:lnTo>
                  <a:lnTo>
                    <a:pt x="10545719" y="887211"/>
                  </a:lnTo>
                  <a:lnTo>
                    <a:pt x="10548261" y="884668"/>
                  </a:lnTo>
                  <a:lnTo>
                    <a:pt x="10550804" y="884668"/>
                  </a:lnTo>
                  <a:lnTo>
                    <a:pt x="10553346" y="884668"/>
                  </a:lnTo>
                  <a:lnTo>
                    <a:pt x="10553346" y="887211"/>
                  </a:lnTo>
                  <a:lnTo>
                    <a:pt x="10553346" y="889753"/>
                  </a:lnTo>
                  <a:lnTo>
                    <a:pt x="10553346" y="892295"/>
                  </a:lnTo>
                  <a:lnTo>
                    <a:pt x="10553346" y="894837"/>
                  </a:lnTo>
                  <a:lnTo>
                    <a:pt x="10550804" y="894837"/>
                  </a:lnTo>
                  <a:close/>
                  <a:moveTo>
                    <a:pt x="10761794" y="894837"/>
                  </a:moveTo>
                  <a:lnTo>
                    <a:pt x="10759252" y="894837"/>
                  </a:lnTo>
                  <a:lnTo>
                    <a:pt x="10756710" y="894837"/>
                  </a:lnTo>
                  <a:lnTo>
                    <a:pt x="10756710" y="892295"/>
                  </a:lnTo>
                  <a:lnTo>
                    <a:pt x="10756710" y="889753"/>
                  </a:lnTo>
                  <a:lnTo>
                    <a:pt x="10756710" y="887211"/>
                  </a:lnTo>
                  <a:lnTo>
                    <a:pt x="10756710" y="884668"/>
                  </a:lnTo>
                  <a:lnTo>
                    <a:pt x="10759252" y="884668"/>
                  </a:lnTo>
                  <a:lnTo>
                    <a:pt x="10761794" y="884668"/>
                  </a:lnTo>
                  <a:lnTo>
                    <a:pt x="10764336" y="887211"/>
                  </a:lnTo>
                  <a:lnTo>
                    <a:pt x="10764336" y="889753"/>
                  </a:lnTo>
                  <a:lnTo>
                    <a:pt x="10764336" y="892295"/>
                  </a:lnTo>
                  <a:lnTo>
                    <a:pt x="10761794" y="894837"/>
                  </a:lnTo>
                  <a:close/>
                  <a:moveTo>
                    <a:pt x="11529495" y="916445"/>
                  </a:moveTo>
                  <a:lnTo>
                    <a:pt x="11526953" y="916445"/>
                  </a:lnTo>
                  <a:lnTo>
                    <a:pt x="11524411" y="916445"/>
                  </a:lnTo>
                  <a:lnTo>
                    <a:pt x="11524411" y="913903"/>
                  </a:lnTo>
                  <a:lnTo>
                    <a:pt x="11524411" y="911361"/>
                  </a:lnTo>
                  <a:lnTo>
                    <a:pt x="11524411" y="908819"/>
                  </a:lnTo>
                  <a:lnTo>
                    <a:pt x="11524411" y="906277"/>
                  </a:lnTo>
                  <a:lnTo>
                    <a:pt x="11526953" y="906277"/>
                  </a:lnTo>
                  <a:lnTo>
                    <a:pt x="11529495" y="906277"/>
                  </a:lnTo>
                  <a:lnTo>
                    <a:pt x="11532037" y="908819"/>
                  </a:lnTo>
                  <a:lnTo>
                    <a:pt x="11532037" y="911361"/>
                  </a:lnTo>
                  <a:lnTo>
                    <a:pt x="11532037" y="913903"/>
                  </a:lnTo>
                  <a:lnTo>
                    <a:pt x="11529495" y="916445"/>
                  </a:lnTo>
                  <a:close/>
                  <a:moveTo>
                    <a:pt x="11516785" y="922801"/>
                  </a:moveTo>
                  <a:lnTo>
                    <a:pt x="11514243" y="922801"/>
                  </a:lnTo>
                  <a:lnTo>
                    <a:pt x="11511700" y="920258"/>
                  </a:lnTo>
                  <a:lnTo>
                    <a:pt x="11511700" y="917717"/>
                  </a:lnTo>
                  <a:lnTo>
                    <a:pt x="11511700" y="915174"/>
                  </a:lnTo>
                  <a:lnTo>
                    <a:pt x="11511700" y="912632"/>
                  </a:lnTo>
                  <a:lnTo>
                    <a:pt x="11514243" y="910090"/>
                  </a:lnTo>
                  <a:lnTo>
                    <a:pt x="11516785" y="910090"/>
                  </a:lnTo>
                  <a:lnTo>
                    <a:pt x="11519327" y="912632"/>
                  </a:lnTo>
                  <a:lnTo>
                    <a:pt x="11519327" y="915174"/>
                  </a:lnTo>
                  <a:lnTo>
                    <a:pt x="11519327" y="917717"/>
                  </a:lnTo>
                  <a:lnTo>
                    <a:pt x="11519327" y="920258"/>
                  </a:lnTo>
                  <a:lnTo>
                    <a:pt x="11516785" y="922801"/>
                  </a:lnTo>
                  <a:close/>
                  <a:moveTo>
                    <a:pt x="11398579" y="939324"/>
                  </a:moveTo>
                  <a:lnTo>
                    <a:pt x="11396037" y="941867"/>
                  </a:lnTo>
                  <a:lnTo>
                    <a:pt x="11393495" y="941867"/>
                  </a:lnTo>
                  <a:lnTo>
                    <a:pt x="11390953" y="941867"/>
                  </a:lnTo>
                  <a:lnTo>
                    <a:pt x="11390953" y="939324"/>
                  </a:lnTo>
                  <a:lnTo>
                    <a:pt x="11388411" y="939324"/>
                  </a:lnTo>
                  <a:lnTo>
                    <a:pt x="11388411" y="934241"/>
                  </a:lnTo>
                  <a:lnTo>
                    <a:pt x="11393495" y="931698"/>
                  </a:lnTo>
                  <a:lnTo>
                    <a:pt x="11396037" y="931698"/>
                  </a:lnTo>
                  <a:lnTo>
                    <a:pt x="11396037" y="936783"/>
                  </a:lnTo>
                  <a:lnTo>
                    <a:pt x="11398579" y="939324"/>
                  </a:lnTo>
                  <a:close/>
                  <a:moveTo>
                    <a:pt x="11221906" y="955849"/>
                  </a:moveTo>
                  <a:lnTo>
                    <a:pt x="11219364" y="955849"/>
                  </a:lnTo>
                  <a:lnTo>
                    <a:pt x="11216822" y="955849"/>
                  </a:lnTo>
                  <a:lnTo>
                    <a:pt x="11216822" y="953307"/>
                  </a:lnTo>
                  <a:lnTo>
                    <a:pt x="11216822" y="950764"/>
                  </a:lnTo>
                  <a:lnTo>
                    <a:pt x="11216822" y="948222"/>
                  </a:lnTo>
                  <a:lnTo>
                    <a:pt x="11216822" y="945680"/>
                  </a:lnTo>
                  <a:lnTo>
                    <a:pt x="11219364" y="945680"/>
                  </a:lnTo>
                  <a:lnTo>
                    <a:pt x="11221906" y="945680"/>
                  </a:lnTo>
                  <a:lnTo>
                    <a:pt x="11224448" y="945680"/>
                  </a:lnTo>
                  <a:lnTo>
                    <a:pt x="11224448" y="948222"/>
                  </a:lnTo>
                  <a:lnTo>
                    <a:pt x="11224448" y="950764"/>
                  </a:lnTo>
                  <a:lnTo>
                    <a:pt x="11224448" y="953307"/>
                  </a:lnTo>
                  <a:lnTo>
                    <a:pt x="11224448" y="955849"/>
                  </a:lnTo>
                  <a:lnTo>
                    <a:pt x="11221906" y="955849"/>
                  </a:lnTo>
                  <a:close/>
                  <a:moveTo>
                    <a:pt x="10186018" y="955849"/>
                  </a:moveTo>
                  <a:lnTo>
                    <a:pt x="10183476" y="955849"/>
                  </a:lnTo>
                  <a:lnTo>
                    <a:pt x="10180934" y="955849"/>
                  </a:lnTo>
                  <a:lnTo>
                    <a:pt x="10180934" y="953307"/>
                  </a:lnTo>
                  <a:lnTo>
                    <a:pt x="10180934" y="950764"/>
                  </a:lnTo>
                  <a:lnTo>
                    <a:pt x="10180934" y="948222"/>
                  </a:lnTo>
                  <a:lnTo>
                    <a:pt x="10180934" y="945680"/>
                  </a:lnTo>
                  <a:lnTo>
                    <a:pt x="10183476" y="945680"/>
                  </a:lnTo>
                  <a:lnTo>
                    <a:pt x="10186018" y="945680"/>
                  </a:lnTo>
                  <a:lnTo>
                    <a:pt x="10188561" y="948222"/>
                  </a:lnTo>
                  <a:lnTo>
                    <a:pt x="10188561" y="950764"/>
                  </a:lnTo>
                  <a:lnTo>
                    <a:pt x="10188561" y="953307"/>
                  </a:lnTo>
                  <a:lnTo>
                    <a:pt x="10186018" y="955849"/>
                  </a:lnTo>
                  <a:close/>
                  <a:moveTo>
                    <a:pt x="10910504" y="955849"/>
                  </a:moveTo>
                  <a:lnTo>
                    <a:pt x="10907962" y="955849"/>
                  </a:lnTo>
                  <a:lnTo>
                    <a:pt x="10905420" y="955849"/>
                  </a:lnTo>
                  <a:lnTo>
                    <a:pt x="10905420" y="953307"/>
                  </a:lnTo>
                  <a:lnTo>
                    <a:pt x="10902878" y="950764"/>
                  </a:lnTo>
                  <a:lnTo>
                    <a:pt x="10905420" y="948222"/>
                  </a:lnTo>
                  <a:lnTo>
                    <a:pt x="10905420" y="945680"/>
                  </a:lnTo>
                  <a:lnTo>
                    <a:pt x="10907962" y="945680"/>
                  </a:lnTo>
                  <a:lnTo>
                    <a:pt x="10910504" y="945680"/>
                  </a:lnTo>
                  <a:lnTo>
                    <a:pt x="10913047" y="948222"/>
                  </a:lnTo>
                  <a:lnTo>
                    <a:pt x="10913047" y="950764"/>
                  </a:lnTo>
                  <a:lnTo>
                    <a:pt x="10913047" y="953307"/>
                  </a:lnTo>
                  <a:lnTo>
                    <a:pt x="10910504" y="955849"/>
                  </a:lnTo>
                  <a:close/>
                  <a:moveTo>
                    <a:pt x="324112" y="981270"/>
                  </a:moveTo>
                  <a:lnTo>
                    <a:pt x="321570" y="981270"/>
                  </a:lnTo>
                  <a:lnTo>
                    <a:pt x="319028" y="978728"/>
                  </a:lnTo>
                  <a:lnTo>
                    <a:pt x="319028" y="976186"/>
                  </a:lnTo>
                  <a:lnTo>
                    <a:pt x="319028" y="973644"/>
                  </a:lnTo>
                  <a:lnTo>
                    <a:pt x="321570" y="971101"/>
                  </a:lnTo>
                  <a:lnTo>
                    <a:pt x="324112" y="971101"/>
                  </a:lnTo>
                  <a:lnTo>
                    <a:pt x="326654" y="971101"/>
                  </a:lnTo>
                  <a:lnTo>
                    <a:pt x="326654" y="973644"/>
                  </a:lnTo>
                  <a:lnTo>
                    <a:pt x="326654" y="976186"/>
                  </a:lnTo>
                  <a:lnTo>
                    <a:pt x="326654" y="978728"/>
                  </a:lnTo>
                  <a:lnTo>
                    <a:pt x="326654" y="981270"/>
                  </a:lnTo>
                  <a:lnTo>
                    <a:pt x="324112" y="981270"/>
                  </a:lnTo>
                  <a:close/>
                  <a:moveTo>
                    <a:pt x="362243" y="1018131"/>
                  </a:moveTo>
                  <a:lnTo>
                    <a:pt x="359701" y="1018131"/>
                  </a:lnTo>
                  <a:lnTo>
                    <a:pt x="357159" y="1018131"/>
                  </a:lnTo>
                  <a:lnTo>
                    <a:pt x="357159" y="1015589"/>
                  </a:lnTo>
                  <a:lnTo>
                    <a:pt x="354617" y="1013047"/>
                  </a:lnTo>
                  <a:lnTo>
                    <a:pt x="354617" y="1010505"/>
                  </a:lnTo>
                  <a:lnTo>
                    <a:pt x="357159" y="1010505"/>
                  </a:lnTo>
                  <a:lnTo>
                    <a:pt x="357159" y="1007963"/>
                  </a:lnTo>
                  <a:lnTo>
                    <a:pt x="359701" y="1005420"/>
                  </a:lnTo>
                  <a:lnTo>
                    <a:pt x="362243" y="1007963"/>
                  </a:lnTo>
                  <a:lnTo>
                    <a:pt x="364785" y="1010505"/>
                  </a:lnTo>
                  <a:lnTo>
                    <a:pt x="364785" y="1013047"/>
                  </a:lnTo>
                  <a:lnTo>
                    <a:pt x="364785" y="1015589"/>
                  </a:lnTo>
                  <a:lnTo>
                    <a:pt x="362243" y="1015589"/>
                  </a:lnTo>
                  <a:lnTo>
                    <a:pt x="362243" y="1018131"/>
                  </a:lnTo>
                  <a:close/>
                  <a:moveTo>
                    <a:pt x="11557458" y="1043553"/>
                  </a:moveTo>
                  <a:lnTo>
                    <a:pt x="11554916" y="1043553"/>
                  </a:lnTo>
                  <a:lnTo>
                    <a:pt x="11552373" y="1041010"/>
                  </a:lnTo>
                  <a:lnTo>
                    <a:pt x="11552373" y="1038469"/>
                  </a:lnTo>
                  <a:lnTo>
                    <a:pt x="11552373" y="1035927"/>
                  </a:lnTo>
                  <a:lnTo>
                    <a:pt x="11554916" y="1033384"/>
                  </a:lnTo>
                  <a:lnTo>
                    <a:pt x="11557458" y="1033384"/>
                  </a:lnTo>
                  <a:lnTo>
                    <a:pt x="11559999" y="1033384"/>
                  </a:lnTo>
                  <a:lnTo>
                    <a:pt x="11559999" y="1035927"/>
                  </a:lnTo>
                  <a:lnTo>
                    <a:pt x="11562542" y="1038469"/>
                  </a:lnTo>
                  <a:lnTo>
                    <a:pt x="11559999" y="1041010"/>
                  </a:lnTo>
                  <a:lnTo>
                    <a:pt x="11559999" y="1043553"/>
                  </a:lnTo>
                  <a:lnTo>
                    <a:pt x="11557458" y="1043553"/>
                  </a:lnTo>
                  <a:close/>
                  <a:moveTo>
                    <a:pt x="11553644" y="1052450"/>
                  </a:moveTo>
                  <a:lnTo>
                    <a:pt x="11551103" y="1054993"/>
                  </a:lnTo>
                  <a:lnTo>
                    <a:pt x="11551103" y="1052450"/>
                  </a:lnTo>
                  <a:lnTo>
                    <a:pt x="11548561" y="1052450"/>
                  </a:lnTo>
                  <a:lnTo>
                    <a:pt x="11548561" y="1049908"/>
                  </a:lnTo>
                  <a:lnTo>
                    <a:pt x="11548561" y="1047366"/>
                  </a:lnTo>
                  <a:lnTo>
                    <a:pt x="11548561" y="1044824"/>
                  </a:lnTo>
                  <a:lnTo>
                    <a:pt x="11551103" y="1042282"/>
                  </a:lnTo>
                  <a:lnTo>
                    <a:pt x="11553644" y="1042282"/>
                  </a:lnTo>
                  <a:lnTo>
                    <a:pt x="11556186" y="1044824"/>
                  </a:lnTo>
                  <a:lnTo>
                    <a:pt x="11556186" y="1047366"/>
                  </a:lnTo>
                  <a:lnTo>
                    <a:pt x="11556186" y="1049908"/>
                  </a:lnTo>
                  <a:lnTo>
                    <a:pt x="11556186" y="1052450"/>
                  </a:lnTo>
                  <a:lnTo>
                    <a:pt x="11553644" y="1052450"/>
                  </a:lnTo>
                  <a:close/>
                  <a:moveTo>
                    <a:pt x="11572710" y="1100751"/>
                  </a:moveTo>
                  <a:lnTo>
                    <a:pt x="11570168" y="1100751"/>
                  </a:lnTo>
                  <a:lnTo>
                    <a:pt x="11567626" y="1100751"/>
                  </a:lnTo>
                  <a:lnTo>
                    <a:pt x="11567626" y="1098209"/>
                  </a:lnTo>
                  <a:lnTo>
                    <a:pt x="11565084" y="1095667"/>
                  </a:lnTo>
                  <a:lnTo>
                    <a:pt x="11565084" y="1093125"/>
                  </a:lnTo>
                  <a:lnTo>
                    <a:pt x="11565084" y="1090583"/>
                  </a:lnTo>
                  <a:lnTo>
                    <a:pt x="11567626" y="1088040"/>
                  </a:lnTo>
                  <a:lnTo>
                    <a:pt x="11570168" y="1088040"/>
                  </a:lnTo>
                  <a:lnTo>
                    <a:pt x="11572710" y="1088040"/>
                  </a:lnTo>
                  <a:lnTo>
                    <a:pt x="11575252" y="1090583"/>
                  </a:lnTo>
                  <a:lnTo>
                    <a:pt x="11575252" y="1093125"/>
                  </a:lnTo>
                  <a:lnTo>
                    <a:pt x="11572710" y="1095667"/>
                  </a:lnTo>
                  <a:lnTo>
                    <a:pt x="11572710" y="1098209"/>
                  </a:lnTo>
                  <a:lnTo>
                    <a:pt x="11572710" y="1100751"/>
                  </a:lnTo>
                  <a:close/>
                  <a:moveTo>
                    <a:pt x="11562542" y="1103293"/>
                  </a:moveTo>
                  <a:lnTo>
                    <a:pt x="11559999" y="1103293"/>
                  </a:lnTo>
                  <a:lnTo>
                    <a:pt x="11559999" y="1105836"/>
                  </a:lnTo>
                  <a:lnTo>
                    <a:pt x="11557458" y="1105836"/>
                  </a:lnTo>
                  <a:lnTo>
                    <a:pt x="11554916" y="1103293"/>
                  </a:lnTo>
                  <a:lnTo>
                    <a:pt x="11554916" y="1105836"/>
                  </a:lnTo>
                  <a:lnTo>
                    <a:pt x="11552373" y="1105836"/>
                  </a:lnTo>
                  <a:lnTo>
                    <a:pt x="11549831" y="1103293"/>
                  </a:lnTo>
                  <a:lnTo>
                    <a:pt x="11549831" y="1100751"/>
                  </a:lnTo>
                  <a:lnTo>
                    <a:pt x="11549831" y="1098209"/>
                  </a:lnTo>
                  <a:lnTo>
                    <a:pt x="11549831" y="1095667"/>
                  </a:lnTo>
                  <a:lnTo>
                    <a:pt x="11549831" y="1093125"/>
                  </a:lnTo>
                  <a:lnTo>
                    <a:pt x="11552373" y="1090583"/>
                  </a:lnTo>
                  <a:lnTo>
                    <a:pt x="11554916" y="1090583"/>
                  </a:lnTo>
                  <a:lnTo>
                    <a:pt x="11557458" y="1090583"/>
                  </a:lnTo>
                  <a:lnTo>
                    <a:pt x="11557458" y="1093125"/>
                  </a:lnTo>
                  <a:lnTo>
                    <a:pt x="11557458" y="1095667"/>
                  </a:lnTo>
                  <a:lnTo>
                    <a:pt x="11559999" y="1095667"/>
                  </a:lnTo>
                  <a:lnTo>
                    <a:pt x="11562542" y="1095667"/>
                  </a:lnTo>
                  <a:lnTo>
                    <a:pt x="11562542" y="1098209"/>
                  </a:lnTo>
                  <a:lnTo>
                    <a:pt x="11562542" y="1100751"/>
                  </a:lnTo>
                  <a:lnTo>
                    <a:pt x="11562542" y="1103293"/>
                  </a:lnTo>
                  <a:close/>
                  <a:moveTo>
                    <a:pt x="427065" y="1105836"/>
                  </a:moveTo>
                  <a:lnTo>
                    <a:pt x="424523" y="1108378"/>
                  </a:lnTo>
                  <a:lnTo>
                    <a:pt x="424523" y="1105836"/>
                  </a:lnTo>
                  <a:lnTo>
                    <a:pt x="421981" y="1105836"/>
                  </a:lnTo>
                  <a:lnTo>
                    <a:pt x="421981" y="1103293"/>
                  </a:lnTo>
                  <a:lnTo>
                    <a:pt x="421981" y="1100751"/>
                  </a:lnTo>
                  <a:lnTo>
                    <a:pt x="421981" y="1098209"/>
                  </a:lnTo>
                  <a:lnTo>
                    <a:pt x="424523" y="1095667"/>
                  </a:lnTo>
                  <a:lnTo>
                    <a:pt x="427065" y="1095667"/>
                  </a:lnTo>
                  <a:lnTo>
                    <a:pt x="429607" y="1098209"/>
                  </a:lnTo>
                  <a:lnTo>
                    <a:pt x="429607" y="1100751"/>
                  </a:lnTo>
                  <a:lnTo>
                    <a:pt x="429607" y="1103293"/>
                  </a:lnTo>
                  <a:lnTo>
                    <a:pt x="429607" y="1105836"/>
                  </a:lnTo>
                  <a:lnTo>
                    <a:pt x="427065" y="1105836"/>
                  </a:lnTo>
                  <a:close/>
                  <a:moveTo>
                    <a:pt x="11565084" y="1124902"/>
                  </a:moveTo>
                  <a:lnTo>
                    <a:pt x="11565084" y="1127444"/>
                  </a:lnTo>
                  <a:lnTo>
                    <a:pt x="11562542" y="1127444"/>
                  </a:lnTo>
                  <a:lnTo>
                    <a:pt x="11559999" y="1127444"/>
                  </a:lnTo>
                  <a:lnTo>
                    <a:pt x="11557458" y="1127444"/>
                  </a:lnTo>
                  <a:lnTo>
                    <a:pt x="11554916" y="1127444"/>
                  </a:lnTo>
                  <a:lnTo>
                    <a:pt x="11552373" y="1127444"/>
                  </a:lnTo>
                  <a:lnTo>
                    <a:pt x="11552373" y="1124902"/>
                  </a:lnTo>
                  <a:lnTo>
                    <a:pt x="11552373" y="1122360"/>
                  </a:lnTo>
                  <a:lnTo>
                    <a:pt x="11552373" y="1119817"/>
                  </a:lnTo>
                  <a:lnTo>
                    <a:pt x="11552373" y="1117275"/>
                  </a:lnTo>
                  <a:lnTo>
                    <a:pt x="11554916" y="1117275"/>
                  </a:lnTo>
                  <a:lnTo>
                    <a:pt x="11552373" y="1114733"/>
                  </a:lnTo>
                  <a:lnTo>
                    <a:pt x="11552373" y="1112191"/>
                  </a:lnTo>
                  <a:lnTo>
                    <a:pt x="11552373" y="1109649"/>
                  </a:lnTo>
                  <a:lnTo>
                    <a:pt x="11554916" y="1107107"/>
                  </a:lnTo>
                  <a:lnTo>
                    <a:pt x="11557458" y="1107107"/>
                  </a:lnTo>
                  <a:lnTo>
                    <a:pt x="11559999" y="1107107"/>
                  </a:lnTo>
                  <a:lnTo>
                    <a:pt x="11559999" y="1109649"/>
                  </a:lnTo>
                  <a:lnTo>
                    <a:pt x="11562542" y="1112191"/>
                  </a:lnTo>
                  <a:lnTo>
                    <a:pt x="11562542" y="1114733"/>
                  </a:lnTo>
                  <a:lnTo>
                    <a:pt x="11565084" y="1117275"/>
                  </a:lnTo>
                  <a:lnTo>
                    <a:pt x="11565084" y="1119817"/>
                  </a:lnTo>
                  <a:lnTo>
                    <a:pt x="11567626" y="1119817"/>
                  </a:lnTo>
                  <a:lnTo>
                    <a:pt x="11567626" y="1122360"/>
                  </a:lnTo>
                  <a:lnTo>
                    <a:pt x="11565084" y="1124902"/>
                  </a:lnTo>
                  <a:close/>
                  <a:moveTo>
                    <a:pt x="11559999" y="1140155"/>
                  </a:moveTo>
                  <a:lnTo>
                    <a:pt x="11557458" y="1142696"/>
                  </a:lnTo>
                  <a:lnTo>
                    <a:pt x="11557458" y="1140155"/>
                  </a:lnTo>
                  <a:lnTo>
                    <a:pt x="11554916" y="1140155"/>
                  </a:lnTo>
                  <a:lnTo>
                    <a:pt x="11554916" y="1137613"/>
                  </a:lnTo>
                  <a:lnTo>
                    <a:pt x="11554916" y="1135070"/>
                  </a:lnTo>
                  <a:lnTo>
                    <a:pt x="11554916" y="1132528"/>
                  </a:lnTo>
                  <a:lnTo>
                    <a:pt x="11557458" y="1129986"/>
                  </a:lnTo>
                  <a:lnTo>
                    <a:pt x="11559999" y="1129986"/>
                  </a:lnTo>
                  <a:lnTo>
                    <a:pt x="11562542" y="1132528"/>
                  </a:lnTo>
                  <a:lnTo>
                    <a:pt x="11562542" y="1135070"/>
                  </a:lnTo>
                  <a:lnTo>
                    <a:pt x="11562542" y="1137613"/>
                  </a:lnTo>
                  <a:lnTo>
                    <a:pt x="11562542" y="1140155"/>
                  </a:lnTo>
                  <a:lnTo>
                    <a:pt x="11559999" y="1140155"/>
                  </a:lnTo>
                  <a:close/>
                  <a:moveTo>
                    <a:pt x="11590504" y="1173203"/>
                  </a:moveTo>
                  <a:lnTo>
                    <a:pt x="11587962" y="1173203"/>
                  </a:lnTo>
                  <a:lnTo>
                    <a:pt x="11585420" y="1170660"/>
                  </a:lnTo>
                  <a:lnTo>
                    <a:pt x="11585420" y="1168118"/>
                  </a:lnTo>
                  <a:lnTo>
                    <a:pt x="11582878" y="1163034"/>
                  </a:lnTo>
                  <a:lnTo>
                    <a:pt x="11582878" y="1160492"/>
                  </a:lnTo>
                  <a:lnTo>
                    <a:pt x="11582878" y="1157950"/>
                  </a:lnTo>
                  <a:lnTo>
                    <a:pt x="11585420" y="1155407"/>
                  </a:lnTo>
                  <a:lnTo>
                    <a:pt x="11587962" y="1155407"/>
                  </a:lnTo>
                  <a:lnTo>
                    <a:pt x="11590504" y="1157950"/>
                  </a:lnTo>
                  <a:lnTo>
                    <a:pt x="11590504" y="1160492"/>
                  </a:lnTo>
                  <a:lnTo>
                    <a:pt x="11590504" y="1163034"/>
                  </a:lnTo>
                  <a:lnTo>
                    <a:pt x="11593047" y="1163034"/>
                  </a:lnTo>
                  <a:lnTo>
                    <a:pt x="11593047" y="1165576"/>
                  </a:lnTo>
                  <a:lnTo>
                    <a:pt x="11593047" y="1168118"/>
                  </a:lnTo>
                  <a:lnTo>
                    <a:pt x="11593047" y="1170660"/>
                  </a:lnTo>
                  <a:lnTo>
                    <a:pt x="11590504" y="1173203"/>
                  </a:lnTo>
                  <a:close/>
                  <a:moveTo>
                    <a:pt x="11573981" y="1168118"/>
                  </a:moveTo>
                  <a:lnTo>
                    <a:pt x="11576523" y="1168118"/>
                  </a:lnTo>
                  <a:lnTo>
                    <a:pt x="11579065" y="1168118"/>
                  </a:lnTo>
                  <a:lnTo>
                    <a:pt x="11581607" y="1168118"/>
                  </a:lnTo>
                  <a:lnTo>
                    <a:pt x="11584149" y="1170660"/>
                  </a:lnTo>
                  <a:lnTo>
                    <a:pt x="11584149" y="1173203"/>
                  </a:lnTo>
                  <a:lnTo>
                    <a:pt x="11584149" y="1175745"/>
                  </a:lnTo>
                  <a:lnTo>
                    <a:pt x="11581607" y="1178287"/>
                  </a:lnTo>
                  <a:lnTo>
                    <a:pt x="11579065" y="1178287"/>
                  </a:lnTo>
                  <a:lnTo>
                    <a:pt x="11576523" y="1178287"/>
                  </a:lnTo>
                  <a:lnTo>
                    <a:pt x="11576523" y="1175745"/>
                  </a:lnTo>
                  <a:lnTo>
                    <a:pt x="11573981" y="1175745"/>
                  </a:lnTo>
                  <a:lnTo>
                    <a:pt x="11568897" y="1175745"/>
                  </a:lnTo>
                  <a:lnTo>
                    <a:pt x="11568897" y="1170660"/>
                  </a:lnTo>
                  <a:lnTo>
                    <a:pt x="11566354" y="1168118"/>
                  </a:lnTo>
                  <a:lnTo>
                    <a:pt x="11566354" y="1165576"/>
                  </a:lnTo>
                  <a:lnTo>
                    <a:pt x="11568897" y="1165576"/>
                  </a:lnTo>
                  <a:lnTo>
                    <a:pt x="11571439" y="1163034"/>
                  </a:lnTo>
                  <a:lnTo>
                    <a:pt x="11573981" y="1165576"/>
                  </a:lnTo>
                  <a:lnTo>
                    <a:pt x="11573981" y="1168118"/>
                  </a:lnTo>
                  <a:close/>
                  <a:moveTo>
                    <a:pt x="336822" y="1201166"/>
                  </a:moveTo>
                  <a:lnTo>
                    <a:pt x="336822" y="1203709"/>
                  </a:lnTo>
                  <a:lnTo>
                    <a:pt x="334280" y="1201166"/>
                  </a:lnTo>
                  <a:lnTo>
                    <a:pt x="331738" y="1201166"/>
                  </a:lnTo>
                  <a:lnTo>
                    <a:pt x="331738" y="1198624"/>
                  </a:lnTo>
                  <a:lnTo>
                    <a:pt x="331738" y="1196082"/>
                  </a:lnTo>
                  <a:lnTo>
                    <a:pt x="331738" y="1193540"/>
                  </a:lnTo>
                  <a:lnTo>
                    <a:pt x="334280" y="1193540"/>
                  </a:lnTo>
                  <a:lnTo>
                    <a:pt x="334280" y="1192269"/>
                  </a:lnTo>
                  <a:lnTo>
                    <a:pt x="336822" y="1192269"/>
                  </a:lnTo>
                  <a:lnTo>
                    <a:pt x="339364" y="1194811"/>
                  </a:lnTo>
                  <a:lnTo>
                    <a:pt x="341907" y="1197353"/>
                  </a:lnTo>
                  <a:lnTo>
                    <a:pt x="341907" y="1199895"/>
                  </a:lnTo>
                  <a:lnTo>
                    <a:pt x="339364" y="1202437"/>
                  </a:lnTo>
                  <a:lnTo>
                    <a:pt x="336822" y="1202437"/>
                  </a:lnTo>
                  <a:close/>
                  <a:moveTo>
                    <a:pt x="11355364" y="1207522"/>
                  </a:moveTo>
                  <a:lnTo>
                    <a:pt x="11352822" y="1207522"/>
                  </a:lnTo>
                  <a:lnTo>
                    <a:pt x="11350280" y="1207522"/>
                  </a:lnTo>
                  <a:lnTo>
                    <a:pt x="11350280" y="1204980"/>
                  </a:lnTo>
                  <a:lnTo>
                    <a:pt x="11350280" y="1202437"/>
                  </a:lnTo>
                  <a:lnTo>
                    <a:pt x="11350280" y="1199895"/>
                  </a:lnTo>
                  <a:lnTo>
                    <a:pt x="11350280" y="1197353"/>
                  </a:lnTo>
                  <a:lnTo>
                    <a:pt x="11352822" y="1197353"/>
                  </a:lnTo>
                  <a:lnTo>
                    <a:pt x="11355364" y="1197353"/>
                  </a:lnTo>
                  <a:lnTo>
                    <a:pt x="11357906" y="1197353"/>
                  </a:lnTo>
                  <a:lnTo>
                    <a:pt x="11357906" y="1199895"/>
                  </a:lnTo>
                  <a:lnTo>
                    <a:pt x="11357906" y="1202437"/>
                  </a:lnTo>
                  <a:lnTo>
                    <a:pt x="11357906" y="1204980"/>
                  </a:lnTo>
                  <a:lnTo>
                    <a:pt x="11357906" y="1207522"/>
                  </a:lnTo>
                  <a:lnTo>
                    <a:pt x="11355364" y="1207522"/>
                  </a:lnTo>
                  <a:close/>
                  <a:moveTo>
                    <a:pt x="11609570" y="1217690"/>
                  </a:moveTo>
                  <a:lnTo>
                    <a:pt x="11607028" y="1217690"/>
                  </a:lnTo>
                  <a:lnTo>
                    <a:pt x="11604485" y="1215148"/>
                  </a:lnTo>
                  <a:lnTo>
                    <a:pt x="11604485" y="1212606"/>
                  </a:lnTo>
                  <a:lnTo>
                    <a:pt x="11604485" y="1210064"/>
                  </a:lnTo>
                  <a:lnTo>
                    <a:pt x="11603215" y="1210064"/>
                  </a:lnTo>
                  <a:lnTo>
                    <a:pt x="11603215" y="1207522"/>
                  </a:lnTo>
                  <a:lnTo>
                    <a:pt x="11603215" y="1204980"/>
                  </a:lnTo>
                  <a:lnTo>
                    <a:pt x="11603215" y="1202437"/>
                  </a:lnTo>
                  <a:lnTo>
                    <a:pt x="11605757" y="1202437"/>
                  </a:lnTo>
                  <a:lnTo>
                    <a:pt x="11608299" y="1202437"/>
                  </a:lnTo>
                  <a:lnTo>
                    <a:pt x="11610840" y="1202437"/>
                  </a:lnTo>
                  <a:lnTo>
                    <a:pt x="11610840" y="1204980"/>
                  </a:lnTo>
                  <a:lnTo>
                    <a:pt x="11610840" y="1207522"/>
                  </a:lnTo>
                  <a:lnTo>
                    <a:pt x="11613383" y="1210064"/>
                  </a:lnTo>
                  <a:lnTo>
                    <a:pt x="11613383" y="1212606"/>
                  </a:lnTo>
                  <a:lnTo>
                    <a:pt x="11613383" y="1215148"/>
                  </a:lnTo>
                  <a:lnTo>
                    <a:pt x="11610840" y="1215148"/>
                  </a:lnTo>
                  <a:lnTo>
                    <a:pt x="11610840" y="1217690"/>
                  </a:lnTo>
                  <a:close/>
                  <a:moveTo>
                    <a:pt x="11624822" y="1238027"/>
                  </a:moveTo>
                  <a:lnTo>
                    <a:pt x="11624822" y="1243112"/>
                  </a:lnTo>
                  <a:lnTo>
                    <a:pt x="11627364" y="1240569"/>
                  </a:lnTo>
                  <a:lnTo>
                    <a:pt x="11629906" y="1240569"/>
                  </a:lnTo>
                  <a:lnTo>
                    <a:pt x="11632448" y="1243112"/>
                  </a:lnTo>
                  <a:lnTo>
                    <a:pt x="11632448" y="1245654"/>
                  </a:lnTo>
                  <a:lnTo>
                    <a:pt x="11632448" y="1248196"/>
                  </a:lnTo>
                  <a:lnTo>
                    <a:pt x="11629906" y="1250738"/>
                  </a:lnTo>
                  <a:lnTo>
                    <a:pt x="11627364" y="1250738"/>
                  </a:lnTo>
                  <a:lnTo>
                    <a:pt x="11624822" y="1250738"/>
                  </a:lnTo>
                  <a:lnTo>
                    <a:pt x="11624822" y="1248196"/>
                  </a:lnTo>
                  <a:lnTo>
                    <a:pt x="11622280" y="1248196"/>
                  </a:lnTo>
                  <a:lnTo>
                    <a:pt x="11619738" y="1248196"/>
                  </a:lnTo>
                  <a:lnTo>
                    <a:pt x="11619738" y="1245654"/>
                  </a:lnTo>
                  <a:lnTo>
                    <a:pt x="11617196" y="1245654"/>
                  </a:lnTo>
                  <a:lnTo>
                    <a:pt x="11617196" y="1243112"/>
                  </a:lnTo>
                  <a:lnTo>
                    <a:pt x="11617196" y="1240569"/>
                  </a:lnTo>
                  <a:lnTo>
                    <a:pt x="11617196" y="1238027"/>
                  </a:lnTo>
                  <a:lnTo>
                    <a:pt x="11614654" y="1235486"/>
                  </a:lnTo>
                  <a:lnTo>
                    <a:pt x="11612112" y="1232943"/>
                  </a:lnTo>
                  <a:lnTo>
                    <a:pt x="11612112" y="1230401"/>
                  </a:lnTo>
                  <a:lnTo>
                    <a:pt x="11614654" y="1230401"/>
                  </a:lnTo>
                  <a:lnTo>
                    <a:pt x="11614654" y="1227859"/>
                  </a:lnTo>
                  <a:lnTo>
                    <a:pt x="11617196" y="1227859"/>
                  </a:lnTo>
                  <a:lnTo>
                    <a:pt x="11617196" y="1225316"/>
                  </a:lnTo>
                  <a:lnTo>
                    <a:pt x="11619738" y="1227859"/>
                  </a:lnTo>
                  <a:lnTo>
                    <a:pt x="11622280" y="1230401"/>
                  </a:lnTo>
                  <a:lnTo>
                    <a:pt x="11622280" y="1232943"/>
                  </a:lnTo>
                  <a:lnTo>
                    <a:pt x="11622280" y="1235486"/>
                  </a:lnTo>
                  <a:lnTo>
                    <a:pt x="11624822" y="1238027"/>
                  </a:lnTo>
                  <a:close/>
                  <a:moveTo>
                    <a:pt x="11660411" y="1243112"/>
                  </a:moveTo>
                  <a:lnTo>
                    <a:pt x="11657869" y="1243112"/>
                  </a:lnTo>
                  <a:lnTo>
                    <a:pt x="11655326" y="1240569"/>
                  </a:lnTo>
                  <a:lnTo>
                    <a:pt x="11655326" y="1238027"/>
                  </a:lnTo>
                  <a:lnTo>
                    <a:pt x="11655326" y="1235486"/>
                  </a:lnTo>
                  <a:lnTo>
                    <a:pt x="11655326" y="1232943"/>
                  </a:lnTo>
                  <a:lnTo>
                    <a:pt x="11657869" y="1232943"/>
                  </a:lnTo>
                  <a:lnTo>
                    <a:pt x="11660411" y="1230401"/>
                  </a:lnTo>
                  <a:lnTo>
                    <a:pt x="11660411" y="1232943"/>
                  </a:lnTo>
                  <a:lnTo>
                    <a:pt x="11662953" y="1232943"/>
                  </a:lnTo>
                  <a:lnTo>
                    <a:pt x="11662953" y="1235486"/>
                  </a:lnTo>
                  <a:lnTo>
                    <a:pt x="11662953" y="1238027"/>
                  </a:lnTo>
                  <a:lnTo>
                    <a:pt x="11662953" y="1240569"/>
                  </a:lnTo>
                  <a:lnTo>
                    <a:pt x="11660411" y="1243112"/>
                  </a:lnTo>
                  <a:close/>
                  <a:moveTo>
                    <a:pt x="11674392" y="1244383"/>
                  </a:moveTo>
                  <a:lnTo>
                    <a:pt x="11671850" y="1244383"/>
                  </a:lnTo>
                  <a:lnTo>
                    <a:pt x="11669308" y="1241841"/>
                  </a:lnTo>
                  <a:lnTo>
                    <a:pt x="11669308" y="1239299"/>
                  </a:lnTo>
                  <a:lnTo>
                    <a:pt x="11669308" y="1236756"/>
                  </a:lnTo>
                  <a:lnTo>
                    <a:pt x="11671850" y="1234214"/>
                  </a:lnTo>
                  <a:lnTo>
                    <a:pt x="11674392" y="1234214"/>
                  </a:lnTo>
                  <a:lnTo>
                    <a:pt x="11676934" y="1234214"/>
                  </a:lnTo>
                  <a:lnTo>
                    <a:pt x="11676934" y="1236756"/>
                  </a:lnTo>
                  <a:lnTo>
                    <a:pt x="11679476" y="1239299"/>
                  </a:lnTo>
                  <a:lnTo>
                    <a:pt x="11676934" y="1241841"/>
                  </a:lnTo>
                  <a:lnTo>
                    <a:pt x="11676934" y="1244383"/>
                  </a:lnTo>
                  <a:lnTo>
                    <a:pt x="11674392" y="1244383"/>
                  </a:lnTo>
                  <a:close/>
                  <a:moveTo>
                    <a:pt x="11646430" y="1265991"/>
                  </a:moveTo>
                  <a:lnTo>
                    <a:pt x="11643888" y="1265991"/>
                  </a:lnTo>
                  <a:lnTo>
                    <a:pt x="11643888" y="1263449"/>
                  </a:lnTo>
                  <a:lnTo>
                    <a:pt x="11641345" y="1260907"/>
                  </a:lnTo>
                  <a:lnTo>
                    <a:pt x="11638803" y="1260907"/>
                  </a:lnTo>
                  <a:lnTo>
                    <a:pt x="11638803" y="1258365"/>
                  </a:lnTo>
                  <a:lnTo>
                    <a:pt x="11638803" y="1255823"/>
                  </a:lnTo>
                  <a:lnTo>
                    <a:pt x="11638803" y="1253280"/>
                  </a:lnTo>
                  <a:lnTo>
                    <a:pt x="11641345" y="1253280"/>
                  </a:lnTo>
                  <a:lnTo>
                    <a:pt x="11641345" y="1250738"/>
                  </a:lnTo>
                  <a:lnTo>
                    <a:pt x="11643888" y="1250738"/>
                  </a:lnTo>
                  <a:lnTo>
                    <a:pt x="11646430" y="1250738"/>
                  </a:lnTo>
                  <a:lnTo>
                    <a:pt x="11646430" y="1253280"/>
                  </a:lnTo>
                  <a:lnTo>
                    <a:pt x="11648971" y="1258365"/>
                  </a:lnTo>
                  <a:lnTo>
                    <a:pt x="11648971" y="1260907"/>
                  </a:lnTo>
                  <a:lnTo>
                    <a:pt x="11648971" y="1263449"/>
                  </a:lnTo>
                  <a:lnTo>
                    <a:pt x="11648971" y="1265991"/>
                  </a:lnTo>
                  <a:lnTo>
                    <a:pt x="11646430" y="1265991"/>
                  </a:lnTo>
                  <a:close/>
                  <a:moveTo>
                    <a:pt x="11660411" y="1293955"/>
                  </a:moveTo>
                  <a:lnTo>
                    <a:pt x="11657869" y="1293955"/>
                  </a:lnTo>
                  <a:lnTo>
                    <a:pt x="11655326" y="1293955"/>
                  </a:lnTo>
                  <a:lnTo>
                    <a:pt x="11655326" y="1291412"/>
                  </a:lnTo>
                  <a:lnTo>
                    <a:pt x="11655326" y="1288870"/>
                  </a:lnTo>
                  <a:lnTo>
                    <a:pt x="11655326" y="1286329"/>
                  </a:lnTo>
                  <a:lnTo>
                    <a:pt x="11655326" y="1283786"/>
                  </a:lnTo>
                  <a:lnTo>
                    <a:pt x="11657869" y="1283786"/>
                  </a:lnTo>
                  <a:lnTo>
                    <a:pt x="11660411" y="1283786"/>
                  </a:lnTo>
                  <a:lnTo>
                    <a:pt x="11662953" y="1286329"/>
                  </a:lnTo>
                  <a:lnTo>
                    <a:pt x="11662953" y="1288870"/>
                  </a:lnTo>
                  <a:lnTo>
                    <a:pt x="11662953" y="1291412"/>
                  </a:lnTo>
                  <a:lnTo>
                    <a:pt x="11660411" y="1293955"/>
                  </a:lnTo>
                  <a:close/>
                  <a:moveTo>
                    <a:pt x="11688374" y="1300310"/>
                  </a:moveTo>
                  <a:lnTo>
                    <a:pt x="11685831" y="1300310"/>
                  </a:lnTo>
                  <a:lnTo>
                    <a:pt x="11683289" y="1297768"/>
                  </a:lnTo>
                  <a:lnTo>
                    <a:pt x="11683289" y="1295226"/>
                  </a:lnTo>
                  <a:lnTo>
                    <a:pt x="11683289" y="1293955"/>
                  </a:lnTo>
                  <a:lnTo>
                    <a:pt x="11683289" y="1291412"/>
                  </a:lnTo>
                  <a:lnTo>
                    <a:pt x="11685831" y="1288870"/>
                  </a:lnTo>
                  <a:lnTo>
                    <a:pt x="11688374" y="1288870"/>
                  </a:lnTo>
                  <a:lnTo>
                    <a:pt x="11688374" y="1291412"/>
                  </a:lnTo>
                  <a:lnTo>
                    <a:pt x="11690916" y="1291412"/>
                  </a:lnTo>
                  <a:lnTo>
                    <a:pt x="11690916" y="1293955"/>
                  </a:lnTo>
                  <a:lnTo>
                    <a:pt x="11690916" y="1296497"/>
                  </a:lnTo>
                  <a:lnTo>
                    <a:pt x="11690916" y="1299039"/>
                  </a:lnTo>
                  <a:lnTo>
                    <a:pt x="11688374" y="1299039"/>
                  </a:lnTo>
                  <a:lnTo>
                    <a:pt x="11688374" y="1300310"/>
                  </a:lnTo>
                  <a:close/>
                  <a:moveTo>
                    <a:pt x="508411" y="1361322"/>
                  </a:moveTo>
                  <a:lnTo>
                    <a:pt x="505869" y="1361322"/>
                  </a:lnTo>
                  <a:lnTo>
                    <a:pt x="503327" y="1361322"/>
                  </a:lnTo>
                  <a:lnTo>
                    <a:pt x="503327" y="1358779"/>
                  </a:lnTo>
                  <a:lnTo>
                    <a:pt x="503327" y="1356238"/>
                  </a:lnTo>
                  <a:lnTo>
                    <a:pt x="503327" y="1353695"/>
                  </a:lnTo>
                  <a:lnTo>
                    <a:pt x="503327" y="1351153"/>
                  </a:lnTo>
                  <a:lnTo>
                    <a:pt x="505869" y="1351153"/>
                  </a:lnTo>
                  <a:lnTo>
                    <a:pt x="508411" y="1351153"/>
                  </a:lnTo>
                  <a:lnTo>
                    <a:pt x="510953" y="1353695"/>
                  </a:lnTo>
                  <a:lnTo>
                    <a:pt x="510953" y="1356238"/>
                  </a:lnTo>
                  <a:lnTo>
                    <a:pt x="510953" y="1358779"/>
                  </a:lnTo>
                  <a:lnTo>
                    <a:pt x="508411" y="1361322"/>
                  </a:lnTo>
                  <a:close/>
                  <a:moveTo>
                    <a:pt x="476635" y="1427418"/>
                  </a:moveTo>
                  <a:lnTo>
                    <a:pt x="474093" y="1427418"/>
                  </a:lnTo>
                  <a:lnTo>
                    <a:pt x="471551" y="1427418"/>
                  </a:lnTo>
                  <a:lnTo>
                    <a:pt x="471551" y="1424875"/>
                  </a:lnTo>
                  <a:lnTo>
                    <a:pt x="471551" y="1422333"/>
                  </a:lnTo>
                  <a:lnTo>
                    <a:pt x="471551" y="1421062"/>
                  </a:lnTo>
                  <a:lnTo>
                    <a:pt x="474093" y="1418520"/>
                  </a:lnTo>
                  <a:lnTo>
                    <a:pt x="476635" y="1418520"/>
                  </a:lnTo>
                  <a:lnTo>
                    <a:pt x="479178" y="1421062"/>
                  </a:lnTo>
                  <a:lnTo>
                    <a:pt x="479178" y="1423605"/>
                  </a:lnTo>
                  <a:lnTo>
                    <a:pt x="479178" y="1426147"/>
                  </a:lnTo>
                  <a:lnTo>
                    <a:pt x="479178" y="1428688"/>
                  </a:lnTo>
                  <a:lnTo>
                    <a:pt x="476635" y="1428688"/>
                  </a:lnTo>
                  <a:close/>
                  <a:moveTo>
                    <a:pt x="11665495" y="1421062"/>
                  </a:moveTo>
                  <a:lnTo>
                    <a:pt x="11668037" y="1426147"/>
                  </a:lnTo>
                  <a:lnTo>
                    <a:pt x="11668037" y="1428688"/>
                  </a:lnTo>
                  <a:lnTo>
                    <a:pt x="11668037" y="1431231"/>
                  </a:lnTo>
                  <a:lnTo>
                    <a:pt x="11665495" y="1431231"/>
                  </a:lnTo>
                  <a:lnTo>
                    <a:pt x="11660411" y="1428688"/>
                  </a:lnTo>
                  <a:lnTo>
                    <a:pt x="11657869" y="1428688"/>
                  </a:lnTo>
                  <a:lnTo>
                    <a:pt x="11657869" y="1426147"/>
                  </a:lnTo>
                  <a:lnTo>
                    <a:pt x="11657869" y="1423605"/>
                  </a:lnTo>
                  <a:lnTo>
                    <a:pt x="11660411" y="1421062"/>
                  </a:lnTo>
                  <a:lnTo>
                    <a:pt x="11662953" y="1423605"/>
                  </a:lnTo>
                  <a:lnTo>
                    <a:pt x="11662953" y="1421062"/>
                  </a:lnTo>
                  <a:lnTo>
                    <a:pt x="11665495" y="1421062"/>
                  </a:lnTo>
                  <a:close/>
                  <a:moveTo>
                    <a:pt x="11704897" y="1449026"/>
                  </a:moveTo>
                  <a:lnTo>
                    <a:pt x="11702355" y="1449026"/>
                  </a:lnTo>
                  <a:lnTo>
                    <a:pt x="11699812" y="1449026"/>
                  </a:lnTo>
                  <a:lnTo>
                    <a:pt x="11699812" y="1446484"/>
                  </a:lnTo>
                  <a:lnTo>
                    <a:pt x="11697271" y="1446484"/>
                  </a:lnTo>
                  <a:lnTo>
                    <a:pt x="11697271" y="1443942"/>
                  </a:lnTo>
                  <a:lnTo>
                    <a:pt x="11699812" y="1441399"/>
                  </a:lnTo>
                  <a:lnTo>
                    <a:pt x="11699812" y="1438858"/>
                  </a:lnTo>
                  <a:lnTo>
                    <a:pt x="11702355" y="1438858"/>
                  </a:lnTo>
                  <a:lnTo>
                    <a:pt x="11704897" y="1438858"/>
                  </a:lnTo>
                  <a:lnTo>
                    <a:pt x="11707439" y="1441399"/>
                  </a:lnTo>
                  <a:lnTo>
                    <a:pt x="11707439" y="1443942"/>
                  </a:lnTo>
                  <a:lnTo>
                    <a:pt x="11707439" y="1446484"/>
                  </a:lnTo>
                  <a:lnTo>
                    <a:pt x="11704897" y="1449026"/>
                  </a:lnTo>
                  <a:close/>
                  <a:moveTo>
                    <a:pt x="11671850" y="1455382"/>
                  </a:moveTo>
                  <a:lnTo>
                    <a:pt x="11669308" y="1457924"/>
                  </a:lnTo>
                  <a:lnTo>
                    <a:pt x="11669308" y="1455382"/>
                  </a:lnTo>
                  <a:lnTo>
                    <a:pt x="11666766" y="1455382"/>
                  </a:lnTo>
                  <a:lnTo>
                    <a:pt x="11666766" y="1452839"/>
                  </a:lnTo>
                  <a:lnTo>
                    <a:pt x="11664224" y="1452839"/>
                  </a:lnTo>
                  <a:lnTo>
                    <a:pt x="11664224" y="1450297"/>
                  </a:lnTo>
                  <a:lnTo>
                    <a:pt x="11666766" y="1447755"/>
                  </a:lnTo>
                  <a:lnTo>
                    <a:pt x="11669308" y="1445213"/>
                  </a:lnTo>
                  <a:lnTo>
                    <a:pt x="11671850" y="1445213"/>
                  </a:lnTo>
                  <a:lnTo>
                    <a:pt x="11671850" y="1447755"/>
                  </a:lnTo>
                  <a:lnTo>
                    <a:pt x="11674392" y="1447755"/>
                  </a:lnTo>
                  <a:lnTo>
                    <a:pt x="11674392" y="1450297"/>
                  </a:lnTo>
                  <a:lnTo>
                    <a:pt x="11674392" y="1452839"/>
                  </a:lnTo>
                  <a:lnTo>
                    <a:pt x="11671850" y="1455382"/>
                  </a:lnTo>
                  <a:close/>
                  <a:moveTo>
                    <a:pt x="11701084" y="1494785"/>
                  </a:moveTo>
                  <a:lnTo>
                    <a:pt x="11698542" y="1494785"/>
                  </a:lnTo>
                  <a:lnTo>
                    <a:pt x="11695999" y="1494785"/>
                  </a:lnTo>
                  <a:lnTo>
                    <a:pt x="11695999" y="1492242"/>
                  </a:lnTo>
                  <a:lnTo>
                    <a:pt x="11693457" y="1492242"/>
                  </a:lnTo>
                  <a:lnTo>
                    <a:pt x="11693457" y="1489701"/>
                  </a:lnTo>
                  <a:lnTo>
                    <a:pt x="11695999" y="1487158"/>
                  </a:lnTo>
                  <a:lnTo>
                    <a:pt x="11695999" y="1484616"/>
                  </a:lnTo>
                  <a:lnTo>
                    <a:pt x="11698542" y="1484616"/>
                  </a:lnTo>
                  <a:lnTo>
                    <a:pt x="11701084" y="1484616"/>
                  </a:lnTo>
                  <a:lnTo>
                    <a:pt x="11701084" y="1487158"/>
                  </a:lnTo>
                  <a:lnTo>
                    <a:pt x="11703626" y="1487158"/>
                  </a:lnTo>
                  <a:lnTo>
                    <a:pt x="11703626" y="1489701"/>
                  </a:lnTo>
                  <a:lnTo>
                    <a:pt x="11703626" y="1492242"/>
                  </a:lnTo>
                  <a:lnTo>
                    <a:pt x="11701084" y="1494785"/>
                  </a:lnTo>
                  <a:close/>
                  <a:moveTo>
                    <a:pt x="11753196" y="1508767"/>
                  </a:moveTo>
                  <a:lnTo>
                    <a:pt x="11750654" y="1508767"/>
                  </a:lnTo>
                  <a:lnTo>
                    <a:pt x="11748112" y="1508767"/>
                  </a:lnTo>
                  <a:lnTo>
                    <a:pt x="11748112" y="1506225"/>
                  </a:lnTo>
                  <a:lnTo>
                    <a:pt x="11745570" y="1506225"/>
                  </a:lnTo>
                  <a:lnTo>
                    <a:pt x="11745570" y="1503682"/>
                  </a:lnTo>
                  <a:lnTo>
                    <a:pt x="11745570" y="1501140"/>
                  </a:lnTo>
                  <a:lnTo>
                    <a:pt x="11748112" y="1498598"/>
                  </a:lnTo>
                  <a:lnTo>
                    <a:pt x="11750654" y="1496056"/>
                  </a:lnTo>
                  <a:lnTo>
                    <a:pt x="11753196" y="1498598"/>
                  </a:lnTo>
                  <a:lnTo>
                    <a:pt x="11753196" y="1501140"/>
                  </a:lnTo>
                  <a:lnTo>
                    <a:pt x="11755738" y="1501140"/>
                  </a:lnTo>
                  <a:lnTo>
                    <a:pt x="11755738" y="1503682"/>
                  </a:lnTo>
                  <a:lnTo>
                    <a:pt x="11753196" y="1506225"/>
                  </a:lnTo>
                  <a:lnTo>
                    <a:pt x="11753196" y="1508767"/>
                  </a:lnTo>
                  <a:close/>
                  <a:moveTo>
                    <a:pt x="993944" y="1525291"/>
                  </a:moveTo>
                  <a:lnTo>
                    <a:pt x="993944" y="1527833"/>
                  </a:lnTo>
                  <a:lnTo>
                    <a:pt x="988860" y="1527833"/>
                  </a:lnTo>
                  <a:lnTo>
                    <a:pt x="991402" y="1530375"/>
                  </a:lnTo>
                  <a:lnTo>
                    <a:pt x="988860" y="1530375"/>
                  </a:lnTo>
                  <a:lnTo>
                    <a:pt x="986318" y="1530375"/>
                  </a:lnTo>
                  <a:lnTo>
                    <a:pt x="983776" y="1530375"/>
                  </a:lnTo>
                  <a:lnTo>
                    <a:pt x="983776" y="1527833"/>
                  </a:lnTo>
                  <a:lnTo>
                    <a:pt x="983776" y="1525291"/>
                  </a:lnTo>
                  <a:lnTo>
                    <a:pt x="983776" y="1522748"/>
                  </a:lnTo>
                  <a:lnTo>
                    <a:pt x="983776" y="1520206"/>
                  </a:lnTo>
                  <a:lnTo>
                    <a:pt x="986318" y="1520206"/>
                  </a:lnTo>
                  <a:lnTo>
                    <a:pt x="988860" y="1517664"/>
                  </a:lnTo>
                  <a:lnTo>
                    <a:pt x="991402" y="1515122"/>
                  </a:lnTo>
                  <a:lnTo>
                    <a:pt x="993944" y="1517664"/>
                  </a:lnTo>
                  <a:lnTo>
                    <a:pt x="996486" y="1520206"/>
                  </a:lnTo>
                  <a:lnTo>
                    <a:pt x="996486" y="1522748"/>
                  </a:lnTo>
                  <a:lnTo>
                    <a:pt x="996486" y="1525291"/>
                  </a:lnTo>
                  <a:lnTo>
                    <a:pt x="993944" y="1525291"/>
                  </a:lnTo>
                  <a:close/>
                  <a:moveTo>
                    <a:pt x="11741757" y="1531646"/>
                  </a:moveTo>
                  <a:lnTo>
                    <a:pt x="11739215" y="1531646"/>
                  </a:lnTo>
                  <a:lnTo>
                    <a:pt x="11736673" y="1531646"/>
                  </a:lnTo>
                  <a:lnTo>
                    <a:pt x="11736673" y="1529104"/>
                  </a:lnTo>
                  <a:lnTo>
                    <a:pt x="11736673" y="1524019"/>
                  </a:lnTo>
                  <a:lnTo>
                    <a:pt x="11741757" y="1521478"/>
                  </a:lnTo>
                  <a:lnTo>
                    <a:pt x="11741757" y="1518935"/>
                  </a:lnTo>
                  <a:lnTo>
                    <a:pt x="11744298" y="1521478"/>
                  </a:lnTo>
                  <a:lnTo>
                    <a:pt x="11744298" y="1524019"/>
                  </a:lnTo>
                  <a:lnTo>
                    <a:pt x="11744298" y="1529104"/>
                  </a:lnTo>
                  <a:lnTo>
                    <a:pt x="11741757" y="1531646"/>
                  </a:lnTo>
                  <a:close/>
                  <a:moveTo>
                    <a:pt x="11769719" y="1553255"/>
                  </a:moveTo>
                  <a:lnTo>
                    <a:pt x="11767178" y="1553255"/>
                  </a:lnTo>
                  <a:lnTo>
                    <a:pt x="11764635" y="1553255"/>
                  </a:lnTo>
                  <a:lnTo>
                    <a:pt x="11764635" y="1550712"/>
                  </a:lnTo>
                  <a:lnTo>
                    <a:pt x="11764635" y="1548170"/>
                  </a:lnTo>
                  <a:lnTo>
                    <a:pt x="11764635" y="1545628"/>
                  </a:lnTo>
                  <a:lnTo>
                    <a:pt x="11764635" y="1543085"/>
                  </a:lnTo>
                  <a:lnTo>
                    <a:pt x="11767178" y="1543085"/>
                  </a:lnTo>
                  <a:lnTo>
                    <a:pt x="11769719" y="1543085"/>
                  </a:lnTo>
                  <a:lnTo>
                    <a:pt x="11772261" y="1545628"/>
                  </a:lnTo>
                  <a:lnTo>
                    <a:pt x="11772261" y="1548170"/>
                  </a:lnTo>
                  <a:lnTo>
                    <a:pt x="11772261" y="1550712"/>
                  </a:lnTo>
                  <a:lnTo>
                    <a:pt x="11769719" y="1553255"/>
                  </a:lnTo>
                  <a:close/>
                  <a:moveTo>
                    <a:pt x="1007925" y="1567236"/>
                  </a:moveTo>
                  <a:lnTo>
                    <a:pt x="1005383" y="1567236"/>
                  </a:lnTo>
                  <a:lnTo>
                    <a:pt x="1002841" y="1567236"/>
                  </a:lnTo>
                  <a:lnTo>
                    <a:pt x="1002841" y="1564694"/>
                  </a:lnTo>
                  <a:lnTo>
                    <a:pt x="1002841" y="1562151"/>
                  </a:lnTo>
                  <a:lnTo>
                    <a:pt x="1002841" y="1559610"/>
                  </a:lnTo>
                  <a:lnTo>
                    <a:pt x="1005383" y="1557068"/>
                  </a:lnTo>
                  <a:lnTo>
                    <a:pt x="1007925" y="1557068"/>
                  </a:lnTo>
                  <a:lnTo>
                    <a:pt x="1010467" y="1559610"/>
                  </a:lnTo>
                  <a:lnTo>
                    <a:pt x="1010467" y="1562151"/>
                  </a:lnTo>
                  <a:lnTo>
                    <a:pt x="1010467" y="1564694"/>
                  </a:lnTo>
                  <a:lnTo>
                    <a:pt x="1010467" y="1567236"/>
                  </a:lnTo>
                  <a:lnTo>
                    <a:pt x="1007925" y="1567236"/>
                  </a:lnTo>
                  <a:close/>
                  <a:moveTo>
                    <a:pt x="1026991" y="1569778"/>
                  </a:moveTo>
                  <a:lnTo>
                    <a:pt x="1024449" y="1569778"/>
                  </a:lnTo>
                  <a:lnTo>
                    <a:pt x="1021907" y="1569778"/>
                  </a:lnTo>
                  <a:lnTo>
                    <a:pt x="1021907" y="1567236"/>
                  </a:lnTo>
                  <a:lnTo>
                    <a:pt x="1021907" y="1564694"/>
                  </a:lnTo>
                  <a:lnTo>
                    <a:pt x="1021907" y="1562151"/>
                  </a:lnTo>
                  <a:lnTo>
                    <a:pt x="1021907" y="1559610"/>
                  </a:lnTo>
                  <a:lnTo>
                    <a:pt x="1024449" y="1559610"/>
                  </a:lnTo>
                  <a:lnTo>
                    <a:pt x="1026991" y="1559610"/>
                  </a:lnTo>
                  <a:lnTo>
                    <a:pt x="1029533" y="1559610"/>
                  </a:lnTo>
                  <a:lnTo>
                    <a:pt x="1029533" y="1562151"/>
                  </a:lnTo>
                  <a:lnTo>
                    <a:pt x="1029533" y="1564694"/>
                  </a:lnTo>
                  <a:lnTo>
                    <a:pt x="1029533" y="1567236"/>
                  </a:lnTo>
                  <a:lnTo>
                    <a:pt x="1029533" y="1569778"/>
                  </a:lnTo>
                  <a:lnTo>
                    <a:pt x="1026991" y="1569778"/>
                  </a:lnTo>
                  <a:close/>
                  <a:moveTo>
                    <a:pt x="408000" y="1571049"/>
                  </a:moveTo>
                  <a:lnTo>
                    <a:pt x="405458" y="1573591"/>
                  </a:lnTo>
                  <a:lnTo>
                    <a:pt x="402916" y="1571049"/>
                  </a:lnTo>
                  <a:lnTo>
                    <a:pt x="400374" y="1568507"/>
                  </a:lnTo>
                  <a:lnTo>
                    <a:pt x="400374" y="1565965"/>
                  </a:lnTo>
                  <a:lnTo>
                    <a:pt x="400374" y="1563423"/>
                  </a:lnTo>
                  <a:lnTo>
                    <a:pt x="402916" y="1563423"/>
                  </a:lnTo>
                  <a:lnTo>
                    <a:pt x="402916" y="1560881"/>
                  </a:lnTo>
                  <a:lnTo>
                    <a:pt x="405458" y="1560881"/>
                  </a:lnTo>
                  <a:lnTo>
                    <a:pt x="408000" y="1560881"/>
                  </a:lnTo>
                  <a:lnTo>
                    <a:pt x="408000" y="1563423"/>
                  </a:lnTo>
                  <a:lnTo>
                    <a:pt x="410542" y="1565965"/>
                  </a:lnTo>
                  <a:lnTo>
                    <a:pt x="410542" y="1568507"/>
                  </a:lnTo>
                  <a:lnTo>
                    <a:pt x="408000" y="1568507"/>
                  </a:lnTo>
                  <a:lnTo>
                    <a:pt x="408000" y="1571049"/>
                  </a:lnTo>
                  <a:close/>
                  <a:moveTo>
                    <a:pt x="1010467" y="1590115"/>
                  </a:moveTo>
                  <a:lnTo>
                    <a:pt x="1007925" y="1590115"/>
                  </a:lnTo>
                  <a:lnTo>
                    <a:pt x="1005383" y="1590115"/>
                  </a:lnTo>
                  <a:lnTo>
                    <a:pt x="1005383" y="1587573"/>
                  </a:lnTo>
                  <a:lnTo>
                    <a:pt x="1002841" y="1585031"/>
                  </a:lnTo>
                  <a:lnTo>
                    <a:pt x="1005383" y="1582489"/>
                  </a:lnTo>
                  <a:lnTo>
                    <a:pt x="1005383" y="1579947"/>
                  </a:lnTo>
                  <a:lnTo>
                    <a:pt x="1007925" y="1579947"/>
                  </a:lnTo>
                  <a:lnTo>
                    <a:pt x="1010467" y="1579947"/>
                  </a:lnTo>
                  <a:lnTo>
                    <a:pt x="1010467" y="1582489"/>
                  </a:lnTo>
                  <a:lnTo>
                    <a:pt x="1013009" y="1585031"/>
                  </a:lnTo>
                  <a:lnTo>
                    <a:pt x="1010467" y="1587573"/>
                  </a:lnTo>
                  <a:lnTo>
                    <a:pt x="1010467" y="1590115"/>
                  </a:lnTo>
                  <a:close/>
                  <a:moveTo>
                    <a:pt x="1043514" y="1612994"/>
                  </a:moveTo>
                  <a:lnTo>
                    <a:pt x="1040972" y="1615537"/>
                  </a:lnTo>
                  <a:lnTo>
                    <a:pt x="1038430" y="1612994"/>
                  </a:lnTo>
                  <a:lnTo>
                    <a:pt x="1038430" y="1610453"/>
                  </a:lnTo>
                  <a:lnTo>
                    <a:pt x="1035888" y="1610453"/>
                  </a:lnTo>
                  <a:lnTo>
                    <a:pt x="1035888" y="1607911"/>
                  </a:lnTo>
                  <a:lnTo>
                    <a:pt x="1038430" y="1605368"/>
                  </a:lnTo>
                  <a:lnTo>
                    <a:pt x="1040972" y="1602826"/>
                  </a:lnTo>
                  <a:lnTo>
                    <a:pt x="1040972" y="1600284"/>
                  </a:lnTo>
                  <a:lnTo>
                    <a:pt x="1040972" y="1599013"/>
                  </a:lnTo>
                  <a:lnTo>
                    <a:pt x="1043514" y="1596471"/>
                  </a:lnTo>
                  <a:lnTo>
                    <a:pt x="1046056" y="1596471"/>
                  </a:lnTo>
                  <a:lnTo>
                    <a:pt x="1046056" y="1599013"/>
                  </a:lnTo>
                  <a:lnTo>
                    <a:pt x="1048598" y="1599013"/>
                  </a:lnTo>
                  <a:lnTo>
                    <a:pt x="1048598" y="1601555"/>
                  </a:lnTo>
                  <a:lnTo>
                    <a:pt x="1048598" y="1604098"/>
                  </a:lnTo>
                  <a:lnTo>
                    <a:pt x="1046056" y="1606639"/>
                  </a:lnTo>
                  <a:lnTo>
                    <a:pt x="1046056" y="1609181"/>
                  </a:lnTo>
                  <a:lnTo>
                    <a:pt x="1046056" y="1611724"/>
                  </a:lnTo>
                  <a:lnTo>
                    <a:pt x="1043514" y="1612994"/>
                  </a:lnTo>
                  <a:close/>
                  <a:moveTo>
                    <a:pt x="667290" y="1612994"/>
                  </a:moveTo>
                  <a:lnTo>
                    <a:pt x="664748" y="1612994"/>
                  </a:lnTo>
                  <a:lnTo>
                    <a:pt x="662206" y="1610453"/>
                  </a:lnTo>
                  <a:lnTo>
                    <a:pt x="662206" y="1607911"/>
                  </a:lnTo>
                  <a:lnTo>
                    <a:pt x="662206" y="1605368"/>
                  </a:lnTo>
                  <a:lnTo>
                    <a:pt x="662206" y="1602826"/>
                  </a:lnTo>
                  <a:lnTo>
                    <a:pt x="664748" y="1600284"/>
                  </a:lnTo>
                  <a:lnTo>
                    <a:pt x="667290" y="1600284"/>
                  </a:lnTo>
                  <a:lnTo>
                    <a:pt x="669832" y="1602826"/>
                  </a:lnTo>
                  <a:lnTo>
                    <a:pt x="669832" y="1605368"/>
                  </a:lnTo>
                  <a:lnTo>
                    <a:pt x="669832" y="1607911"/>
                  </a:lnTo>
                  <a:lnTo>
                    <a:pt x="669832" y="1610453"/>
                  </a:lnTo>
                  <a:lnTo>
                    <a:pt x="667290" y="1612994"/>
                  </a:lnTo>
                  <a:close/>
                  <a:moveTo>
                    <a:pt x="302505" y="1618079"/>
                  </a:moveTo>
                  <a:lnTo>
                    <a:pt x="299963" y="1618079"/>
                  </a:lnTo>
                  <a:lnTo>
                    <a:pt x="297421" y="1618079"/>
                  </a:lnTo>
                  <a:lnTo>
                    <a:pt x="297421" y="1615537"/>
                  </a:lnTo>
                  <a:lnTo>
                    <a:pt x="294879" y="1615537"/>
                  </a:lnTo>
                  <a:lnTo>
                    <a:pt x="294879" y="1612994"/>
                  </a:lnTo>
                  <a:lnTo>
                    <a:pt x="294879" y="1610453"/>
                  </a:lnTo>
                  <a:lnTo>
                    <a:pt x="297421" y="1607911"/>
                  </a:lnTo>
                  <a:lnTo>
                    <a:pt x="299963" y="1607911"/>
                  </a:lnTo>
                  <a:lnTo>
                    <a:pt x="302505" y="1607911"/>
                  </a:lnTo>
                  <a:lnTo>
                    <a:pt x="302505" y="1610453"/>
                  </a:lnTo>
                  <a:lnTo>
                    <a:pt x="305047" y="1610453"/>
                  </a:lnTo>
                  <a:lnTo>
                    <a:pt x="305047" y="1612994"/>
                  </a:lnTo>
                  <a:lnTo>
                    <a:pt x="302505" y="1615537"/>
                  </a:lnTo>
                  <a:lnTo>
                    <a:pt x="302505" y="1618079"/>
                  </a:lnTo>
                  <a:close/>
                  <a:moveTo>
                    <a:pt x="593570" y="1620621"/>
                  </a:moveTo>
                  <a:lnTo>
                    <a:pt x="591028" y="1620621"/>
                  </a:lnTo>
                  <a:lnTo>
                    <a:pt x="588486" y="1618079"/>
                  </a:lnTo>
                  <a:lnTo>
                    <a:pt x="588486" y="1615537"/>
                  </a:lnTo>
                  <a:lnTo>
                    <a:pt x="588486" y="1612994"/>
                  </a:lnTo>
                  <a:lnTo>
                    <a:pt x="591028" y="1610453"/>
                  </a:lnTo>
                  <a:lnTo>
                    <a:pt x="593570" y="1610453"/>
                  </a:lnTo>
                  <a:lnTo>
                    <a:pt x="596112" y="1610453"/>
                  </a:lnTo>
                  <a:lnTo>
                    <a:pt x="596112" y="1612994"/>
                  </a:lnTo>
                  <a:lnTo>
                    <a:pt x="598654" y="1615537"/>
                  </a:lnTo>
                  <a:lnTo>
                    <a:pt x="598654" y="1618079"/>
                  </a:lnTo>
                  <a:lnTo>
                    <a:pt x="596112" y="1618079"/>
                  </a:lnTo>
                  <a:lnTo>
                    <a:pt x="596112" y="1620621"/>
                  </a:lnTo>
                  <a:lnTo>
                    <a:pt x="593570" y="1620621"/>
                  </a:lnTo>
                  <a:close/>
                  <a:moveTo>
                    <a:pt x="307589" y="1626977"/>
                  </a:moveTo>
                  <a:lnTo>
                    <a:pt x="307589" y="1629519"/>
                  </a:lnTo>
                  <a:lnTo>
                    <a:pt x="305047" y="1629519"/>
                  </a:lnTo>
                  <a:lnTo>
                    <a:pt x="305047" y="1632061"/>
                  </a:lnTo>
                  <a:lnTo>
                    <a:pt x="302505" y="1632061"/>
                  </a:lnTo>
                  <a:lnTo>
                    <a:pt x="299963" y="1634603"/>
                  </a:lnTo>
                  <a:lnTo>
                    <a:pt x="297421" y="1634603"/>
                  </a:lnTo>
                  <a:lnTo>
                    <a:pt x="297421" y="1632061"/>
                  </a:lnTo>
                  <a:lnTo>
                    <a:pt x="297421" y="1629519"/>
                  </a:lnTo>
                  <a:lnTo>
                    <a:pt x="297421" y="1626977"/>
                  </a:lnTo>
                  <a:lnTo>
                    <a:pt x="299963" y="1624434"/>
                  </a:lnTo>
                  <a:lnTo>
                    <a:pt x="302505" y="1621892"/>
                  </a:lnTo>
                  <a:lnTo>
                    <a:pt x="305047" y="1621892"/>
                  </a:lnTo>
                  <a:lnTo>
                    <a:pt x="305047" y="1624434"/>
                  </a:lnTo>
                  <a:lnTo>
                    <a:pt x="307589" y="1624434"/>
                  </a:lnTo>
                  <a:lnTo>
                    <a:pt x="307589" y="1626977"/>
                  </a:lnTo>
                  <a:close/>
                  <a:moveTo>
                    <a:pt x="1057495" y="1635874"/>
                  </a:moveTo>
                  <a:lnTo>
                    <a:pt x="1054953" y="1638416"/>
                  </a:lnTo>
                  <a:lnTo>
                    <a:pt x="1054953" y="1635874"/>
                  </a:lnTo>
                  <a:lnTo>
                    <a:pt x="1053682" y="1635874"/>
                  </a:lnTo>
                  <a:lnTo>
                    <a:pt x="1053682" y="1633332"/>
                  </a:lnTo>
                  <a:lnTo>
                    <a:pt x="1053682" y="1630790"/>
                  </a:lnTo>
                  <a:lnTo>
                    <a:pt x="1053682" y="1628248"/>
                  </a:lnTo>
                  <a:lnTo>
                    <a:pt x="1056224" y="1625705"/>
                  </a:lnTo>
                  <a:lnTo>
                    <a:pt x="1058766" y="1625705"/>
                  </a:lnTo>
                  <a:lnTo>
                    <a:pt x="1058766" y="1628248"/>
                  </a:lnTo>
                  <a:lnTo>
                    <a:pt x="1061308" y="1628248"/>
                  </a:lnTo>
                  <a:lnTo>
                    <a:pt x="1061308" y="1630790"/>
                  </a:lnTo>
                  <a:lnTo>
                    <a:pt x="1061308" y="1633332"/>
                  </a:lnTo>
                  <a:lnTo>
                    <a:pt x="1057495" y="1635874"/>
                  </a:lnTo>
                  <a:close/>
                  <a:moveTo>
                    <a:pt x="141084" y="1654941"/>
                  </a:moveTo>
                  <a:lnTo>
                    <a:pt x="138542" y="1654941"/>
                  </a:lnTo>
                  <a:lnTo>
                    <a:pt x="138542" y="1652398"/>
                  </a:lnTo>
                  <a:lnTo>
                    <a:pt x="136000" y="1652398"/>
                  </a:lnTo>
                  <a:lnTo>
                    <a:pt x="136000" y="1649856"/>
                  </a:lnTo>
                  <a:lnTo>
                    <a:pt x="136000" y="1647314"/>
                  </a:lnTo>
                  <a:lnTo>
                    <a:pt x="138542" y="1644771"/>
                  </a:lnTo>
                  <a:lnTo>
                    <a:pt x="141084" y="1642230"/>
                  </a:lnTo>
                  <a:lnTo>
                    <a:pt x="141084" y="1644771"/>
                  </a:lnTo>
                  <a:lnTo>
                    <a:pt x="143626" y="1644771"/>
                  </a:lnTo>
                  <a:lnTo>
                    <a:pt x="143626" y="1647314"/>
                  </a:lnTo>
                  <a:lnTo>
                    <a:pt x="143626" y="1649856"/>
                  </a:lnTo>
                  <a:lnTo>
                    <a:pt x="143626" y="1652398"/>
                  </a:lnTo>
                  <a:lnTo>
                    <a:pt x="141084" y="1654941"/>
                  </a:lnTo>
                  <a:close/>
                  <a:moveTo>
                    <a:pt x="615178" y="1677820"/>
                  </a:moveTo>
                  <a:lnTo>
                    <a:pt x="612636" y="1677820"/>
                  </a:lnTo>
                  <a:lnTo>
                    <a:pt x="610093" y="1675277"/>
                  </a:lnTo>
                  <a:lnTo>
                    <a:pt x="610093" y="1672735"/>
                  </a:lnTo>
                  <a:lnTo>
                    <a:pt x="610093" y="1670193"/>
                  </a:lnTo>
                  <a:lnTo>
                    <a:pt x="610093" y="1667651"/>
                  </a:lnTo>
                  <a:lnTo>
                    <a:pt x="612636" y="1667651"/>
                  </a:lnTo>
                  <a:lnTo>
                    <a:pt x="612636" y="1665109"/>
                  </a:lnTo>
                  <a:lnTo>
                    <a:pt x="615178" y="1667651"/>
                  </a:lnTo>
                  <a:lnTo>
                    <a:pt x="617720" y="1670193"/>
                  </a:lnTo>
                  <a:lnTo>
                    <a:pt x="617720" y="1672735"/>
                  </a:lnTo>
                  <a:lnTo>
                    <a:pt x="617720" y="1675277"/>
                  </a:lnTo>
                  <a:lnTo>
                    <a:pt x="615178" y="1675277"/>
                  </a:lnTo>
                  <a:lnTo>
                    <a:pt x="615178" y="1677820"/>
                  </a:lnTo>
                  <a:close/>
                  <a:moveTo>
                    <a:pt x="155065" y="1682904"/>
                  </a:moveTo>
                  <a:lnTo>
                    <a:pt x="152523" y="1682904"/>
                  </a:lnTo>
                  <a:lnTo>
                    <a:pt x="149981" y="1680362"/>
                  </a:lnTo>
                  <a:lnTo>
                    <a:pt x="149981" y="1677820"/>
                  </a:lnTo>
                  <a:lnTo>
                    <a:pt x="149981" y="1675277"/>
                  </a:lnTo>
                  <a:lnTo>
                    <a:pt x="149981" y="1672735"/>
                  </a:lnTo>
                  <a:lnTo>
                    <a:pt x="152523" y="1672735"/>
                  </a:lnTo>
                  <a:lnTo>
                    <a:pt x="152523" y="1670193"/>
                  </a:lnTo>
                  <a:lnTo>
                    <a:pt x="155065" y="1672735"/>
                  </a:lnTo>
                  <a:lnTo>
                    <a:pt x="157607" y="1672735"/>
                  </a:lnTo>
                  <a:lnTo>
                    <a:pt x="157607" y="1675277"/>
                  </a:lnTo>
                  <a:lnTo>
                    <a:pt x="157607" y="1677820"/>
                  </a:lnTo>
                  <a:lnTo>
                    <a:pt x="157607" y="1680362"/>
                  </a:lnTo>
                  <a:lnTo>
                    <a:pt x="155065" y="1682904"/>
                  </a:lnTo>
                  <a:close/>
                  <a:moveTo>
                    <a:pt x="11698542" y="1722307"/>
                  </a:moveTo>
                  <a:lnTo>
                    <a:pt x="11695999" y="1722307"/>
                  </a:lnTo>
                  <a:lnTo>
                    <a:pt x="11693457" y="1722307"/>
                  </a:lnTo>
                  <a:lnTo>
                    <a:pt x="11693457" y="1719765"/>
                  </a:lnTo>
                  <a:lnTo>
                    <a:pt x="11690916" y="1719765"/>
                  </a:lnTo>
                  <a:lnTo>
                    <a:pt x="11690916" y="1717223"/>
                  </a:lnTo>
                  <a:lnTo>
                    <a:pt x="11693457" y="1714680"/>
                  </a:lnTo>
                  <a:lnTo>
                    <a:pt x="11693457" y="1713410"/>
                  </a:lnTo>
                  <a:lnTo>
                    <a:pt x="11695999" y="1713410"/>
                  </a:lnTo>
                  <a:lnTo>
                    <a:pt x="11698542" y="1713410"/>
                  </a:lnTo>
                  <a:lnTo>
                    <a:pt x="11698542" y="1715952"/>
                  </a:lnTo>
                  <a:lnTo>
                    <a:pt x="11701084" y="1715952"/>
                  </a:lnTo>
                  <a:lnTo>
                    <a:pt x="11701084" y="1718494"/>
                  </a:lnTo>
                  <a:lnTo>
                    <a:pt x="11701084" y="1721036"/>
                  </a:lnTo>
                  <a:lnTo>
                    <a:pt x="11698542" y="1722307"/>
                  </a:lnTo>
                  <a:close/>
                  <a:moveTo>
                    <a:pt x="15252" y="1784590"/>
                  </a:moveTo>
                  <a:lnTo>
                    <a:pt x="15252" y="1787132"/>
                  </a:lnTo>
                  <a:lnTo>
                    <a:pt x="17794" y="1787132"/>
                  </a:lnTo>
                  <a:lnTo>
                    <a:pt x="20336" y="1787132"/>
                  </a:lnTo>
                  <a:lnTo>
                    <a:pt x="22879" y="1789674"/>
                  </a:lnTo>
                  <a:lnTo>
                    <a:pt x="22879" y="1792217"/>
                  </a:lnTo>
                  <a:lnTo>
                    <a:pt x="22879" y="1794759"/>
                  </a:lnTo>
                  <a:lnTo>
                    <a:pt x="20336" y="1797300"/>
                  </a:lnTo>
                  <a:lnTo>
                    <a:pt x="17794" y="1797300"/>
                  </a:lnTo>
                  <a:lnTo>
                    <a:pt x="15252" y="1797300"/>
                  </a:lnTo>
                  <a:lnTo>
                    <a:pt x="15252" y="1794759"/>
                  </a:lnTo>
                  <a:lnTo>
                    <a:pt x="12710" y="1792217"/>
                  </a:lnTo>
                  <a:lnTo>
                    <a:pt x="12710" y="1794759"/>
                  </a:lnTo>
                  <a:lnTo>
                    <a:pt x="10168" y="1794759"/>
                  </a:lnTo>
                  <a:lnTo>
                    <a:pt x="10168" y="1792217"/>
                  </a:lnTo>
                  <a:lnTo>
                    <a:pt x="7626" y="1792217"/>
                  </a:lnTo>
                  <a:lnTo>
                    <a:pt x="7626" y="1789674"/>
                  </a:lnTo>
                  <a:lnTo>
                    <a:pt x="7626" y="1787132"/>
                  </a:lnTo>
                  <a:lnTo>
                    <a:pt x="10168" y="1784590"/>
                  </a:lnTo>
                  <a:lnTo>
                    <a:pt x="12710" y="1784590"/>
                  </a:lnTo>
                  <a:lnTo>
                    <a:pt x="15252" y="1784590"/>
                  </a:lnTo>
                  <a:close/>
                  <a:moveTo>
                    <a:pt x="855402" y="1858313"/>
                  </a:moveTo>
                  <a:lnTo>
                    <a:pt x="852860" y="1858313"/>
                  </a:lnTo>
                  <a:lnTo>
                    <a:pt x="850318" y="1855770"/>
                  </a:lnTo>
                  <a:lnTo>
                    <a:pt x="850318" y="1853228"/>
                  </a:lnTo>
                  <a:lnTo>
                    <a:pt x="850318" y="1850686"/>
                  </a:lnTo>
                  <a:lnTo>
                    <a:pt x="852860" y="1848143"/>
                  </a:lnTo>
                  <a:lnTo>
                    <a:pt x="855402" y="1848143"/>
                  </a:lnTo>
                  <a:lnTo>
                    <a:pt x="857944" y="1848143"/>
                  </a:lnTo>
                  <a:lnTo>
                    <a:pt x="857944" y="1850686"/>
                  </a:lnTo>
                  <a:lnTo>
                    <a:pt x="857944" y="1853228"/>
                  </a:lnTo>
                  <a:lnTo>
                    <a:pt x="857944" y="1855770"/>
                  </a:lnTo>
                  <a:lnTo>
                    <a:pt x="857944" y="1858313"/>
                  </a:lnTo>
                  <a:lnTo>
                    <a:pt x="855402" y="1858313"/>
                  </a:lnTo>
                  <a:close/>
                  <a:moveTo>
                    <a:pt x="734654" y="1863396"/>
                  </a:moveTo>
                  <a:lnTo>
                    <a:pt x="732112" y="1863396"/>
                  </a:lnTo>
                  <a:lnTo>
                    <a:pt x="729570" y="1860854"/>
                  </a:lnTo>
                  <a:lnTo>
                    <a:pt x="729570" y="1858313"/>
                  </a:lnTo>
                  <a:lnTo>
                    <a:pt x="729570" y="1855770"/>
                  </a:lnTo>
                  <a:lnTo>
                    <a:pt x="729570" y="1853228"/>
                  </a:lnTo>
                  <a:lnTo>
                    <a:pt x="732112" y="1853228"/>
                  </a:lnTo>
                  <a:lnTo>
                    <a:pt x="732112" y="1850686"/>
                  </a:lnTo>
                  <a:lnTo>
                    <a:pt x="734654" y="1853228"/>
                  </a:lnTo>
                  <a:lnTo>
                    <a:pt x="737196" y="1855770"/>
                  </a:lnTo>
                  <a:lnTo>
                    <a:pt x="737196" y="1858313"/>
                  </a:lnTo>
                  <a:lnTo>
                    <a:pt x="737196" y="1860854"/>
                  </a:lnTo>
                  <a:lnTo>
                    <a:pt x="734654" y="1860854"/>
                  </a:lnTo>
                  <a:lnTo>
                    <a:pt x="734654" y="1863396"/>
                  </a:lnTo>
                  <a:close/>
                  <a:moveTo>
                    <a:pt x="798206" y="1874836"/>
                  </a:moveTo>
                  <a:lnTo>
                    <a:pt x="795664" y="1874836"/>
                  </a:lnTo>
                  <a:lnTo>
                    <a:pt x="793122" y="1874836"/>
                  </a:lnTo>
                  <a:lnTo>
                    <a:pt x="793122" y="1872294"/>
                  </a:lnTo>
                  <a:lnTo>
                    <a:pt x="793122" y="1869752"/>
                  </a:lnTo>
                  <a:lnTo>
                    <a:pt x="793122" y="1867210"/>
                  </a:lnTo>
                  <a:lnTo>
                    <a:pt x="795664" y="1864668"/>
                  </a:lnTo>
                  <a:lnTo>
                    <a:pt x="798206" y="1864668"/>
                  </a:lnTo>
                  <a:lnTo>
                    <a:pt x="798206" y="1867210"/>
                  </a:lnTo>
                  <a:lnTo>
                    <a:pt x="800748" y="1867210"/>
                  </a:lnTo>
                  <a:lnTo>
                    <a:pt x="800748" y="1869752"/>
                  </a:lnTo>
                  <a:lnTo>
                    <a:pt x="800748" y="1872294"/>
                  </a:lnTo>
                  <a:lnTo>
                    <a:pt x="798206" y="1874836"/>
                  </a:lnTo>
                  <a:close/>
                  <a:moveTo>
                    <a:pt x="11793869" y="1872294"/>
                  </a:moveTo>
                  <a:lnTo>
                    <a:pt x="11793869" y="1874836"/>
                  </a:lnTo>
                  <a:lnTo>
                    <a:pt x="11791327" y="1874836"/>
                  </a:lnTo>
                  <a:lnTo>
                    <a:pt x="11788784" y="1877379"/>
                  </a:lnTo>
                  <a:lnTo>
                    <a:pt x="11788784" y="1879920"/>
                  </a:lnTo>
                  <a:lnTo>
                    <a:pt x="11786243" y="1885005"/>
                  </a:lnTo>
                  <a:lnTo>
                    <a:pt x="11783701" y="1887547"/>
                  </a:lnTo>
                  <a:lnTo>
                    <a:pt x="11781159" y="1887547"/>
                  </a:lnTo>
                  <a:lnTo>
                    <a:pt x="11776074" y="1893903"/>
                  </a:lnTo>
                  <a:lnTo>
                    <a:pt x="11776074" y="1896445"/>
                  </a:lnTo>
                  <a:lnTo>
                    <a:pt x="11778616" y="1896445"/>
                  </a:lnTo>
                  <a:lnTo>
                    <a:pt x="11781159" y="1896445"/>
                  </a:lnTo>
                  <a:lnTo>
                    <a:pt x="11781159" y="1893903"/>
                  </a:lnTo>
                  <a:lnTo>
                    <a:pt x="11783701" y="1891360"/>
                  </a:lnTo>
                  <a:lnTo>
                    <a:pt x="11786243" y="1888818"/>
                  </a:lnTo>
                  <a:lnTo>
                    <a:pt x="11788784" y="1886276"/>
                  </a:lnTo>
                  <a:lnTo>
                    <a:pt x="11791327" y="1883734"/>
                  </a:lnTo>
                  <a:lnTo>
                    <a:pt x="11793869" y="1881192"/>
                  </a:lnTo>
                  <a:lnTo>
                    <a:pt x="11793869" y="1878650"/>
                  </a:lnTo>
                  <a:lnTo>
                    <a:pt x="11793869" y="1881192"/>
                  </a:lnTo>
                  <a:lnTo>
                    <a:pt x="11793869" y="1892631"/>
                  </a:lnTo>
                  <a:lnTo>
                    <a:pt x="11793869" y="1895173"/>
                  </a:lnTo>
                  <a:lnTo>
                    <a:pt x="11793869" y="1906613"/>
                  </a:lnTo>
                  <a:lnTo>
                    <a:pt x="11793869" y="1909156"/>
                  </a:lnTo>
                  <a:lnTo>
                    <a:pt x="11791327" y="1906613"/>
                  </a:lnTo>
                  <a:lnTo>
                    <a:pt x="11788784" y="1906613"/>
                  </a:lnTo>
                  <a:lnTo>
                    <a:pt x="11788784" y="1904071"/>
                  </a:lnTo>
                  <a:lnTo>
                    <a:pt x="11788784" y="1901529"/>
                  </a:lnTo>
                  <a:lnTo>
                    <a:pt x="11788784" y="1898986"/>
                  </a:lnTo>
                  <a:lnTo>
                    <a:pt x="11791327" y="1898986"/>
                  </a:lnTo>
                  <a:lnTo>
                    <a:pt x="11791327" y="1896445"/>
                  </a:lnTo>
                  <a:lnTo>
                    <a:pt x="11793869" y="1896445"/>
                  </a:lnTo>
                  <a:lnTo>
                    <a:pt x="11793869" y="1893903"/>
                  </a:lnTo>
                  <a:lnTo>
                    <a:pt x="11791327" y="1893903"/>
                  </a:lnTo>
                  <a:lnTo>
                    <a:pt x="11788784" y="1893903"/>
                  </a:lnTo>
                  <a:lnTo>
                    <a:pt x="11786243" y="1893903"/>
                  </a:lnTo>
                  <a:lnTo>
                    <a:pt x="11783701" y="1893903"/>
                  </a:lnTo>
                  <a:lnTo>
                    <a:pt x="11778616" y="1896445"/>
                  </a:lnTo>
                  <a:lnTo>
                    <a:pt x="11773533" y="1896445"/>
                  </a:lnTo>
                  <a:lnTo>
                    <a:pt x="11770990" y="1896445"/>
                  </a:lnTo>
                  <a:lnTo>
                    <a:pt x="11770990" y="1893903"/>
                  </a:lnTo>
                  <a:lnTo>
                    <a:pt x="11768448" y="1891360"/>
                  </a:lnTo>
                  <a:lnTo>
                    <a:pt x="11765906" y="1891360"/>
                  </a:lnTo>
                  <a:lnTo>
                    <a:pt x="11765906" y="1893903"/>
                  </a:lnTo>
                  <a:lnTo>
                    <a:pt x="11760822" y="1896445"/>
                  </a:lnTo>
                  <a:lnTo>
                    <a:pt x="11758280" y="1901529"/>
                  </a:lnTo>
                  <a:lnTo>
                    <a:pt x="11760822" y="1901529"/>
                  </a:lnTo>
                  <a:lnTo>
                    <a:pt x="11760822" y="1898986"/>
                  </a:lnTo>
                  <a:lnTo>
                    <a:pt x="11760822" y="1901529"/>
                  </a:lnTo>
                  <a:lnTo>
                    <a:pt x="11758280" y="1901529"/>
                  </a:lnTo>
                  <a:lnTo>
                    <a:pt x="11755738" y="1901529"/>
                  </a:lnTo>
                  <a:lnTo>
                    <a:pt x="11755738" y="1898986"/>
                  </a:lnTo>
                  <a:lnTo>
                    <a:pt x="11755738" y="1898986"/>
                  </a:lnTo>
                  <a:lnTo>
                    <a:pt x="11755738" y="1901529"/>
                  </a:lnTo>
                  <a:lnTo>
                    <a:pt x="11755738" y="1904071"/>
                  </a:lnTo>
                  <a:lnTo>
                    <a:pt x="11753196" y="1904071"/>
                  </a:lnTo>
                  <a:lnTo>
                    <a:pt x="11753196" y="1906613"/>
                  </a:lnTo>
                  <a:lnTo>
                    <a:pt x="11750654" y="1906613"/>
                  </a:lnTo>
                  <a:lnTo>
                    <a:pt x="11750654" y="1904071"/>
                  </a:lnTo>
                  <a:lnTo>
                    <a:pt x="11750654" y="1901529"/>
                  </a:lnTo>
                  <a:lnTo>
                    <a:pt x="11748112" y="1898986"/>
                  </a:lnTo>
                  <a:lnTo>
                    <a:pt x="11745570" y="1896445"/>
                  </a:lnTo>
                  <a:lnTo>
                    <a:pt x="11743028" y="1896445"/>
                  </a:lnTo>
                  <a:lnTo>
                    <a:pt x="11743028" y="1893903"/>
                  </a:lnTo>
                  <a:lnTo>
                    <a:pt x="11745570" y="1891360"/>
                  </a:lnTo>
                  <a:lnTo>
                    <a:pt x="11748112" y="1888818"/>
                  </a:lnTo>
                  <a:lnTo>
                    <a:pt x="11750654" y="1891360"/>
                  </a:lnTo>
                  <a:lnTo>
                    <a:pt x="11750654" y="1891360"/>
                  </a:lnTo>
                  <a:lnTo>
                    <a:pt x="11753196" y="1891360"/>
                  </a:lnTo>
                  <a:lnTo>
                    <a:pt x="11755738" y="1888818"/>
                  </a:lnTo>
                  <a:lnTo>
                    <a:pt x="11758280" y="1888818"/>
                  </a:lnTo>
                  <a:lnTo>
                    <a:pt x="11758280" y="1886276"/>
                  </a:lnTo>
                  <a:lnTo>
                    <a:pt x="11760822" y="1883734"/>
                  </a:lnTo>
                  <a:lnTo>
                    <a:pt x="11768448" y="1881192"/>
                  </a:lnTo>
                  <a:lnTo>
                    <a:pt x="11770990" y="1881192"/>
                  </a:lnTo>
                  <a:lnTo>
                    <a:pt x="11773533" y="1881192"/>
                  </a:lnTo>
                  <a:lnTo>
                    <a:pt x="11776074" y="1881192"/>
                  </a:lnTo>
                  <a:lnTo>
                    <a:pt x="11776074" y="1878650"/>
                  </a:lnTo>
                  <a:lnTo>
                    <a:pt x="11778616" y="1876107"/>
                  </a:lnTo>
                  <a:lnTo>
                    <a:pt x="11786243" y="1873565"/>
                  </a:lnTo>
                  <a:lnTo>
                    <a:pt x="11788784" y="1871023"/>
                  </a:lnTo>
                  <a:lnTo>
                    <a:pt x="11791327" y="1871023"/>
                  </a:lnTo>
                  <a:lnTo>
                    <a:pt x="11793869" y="1871023"/>
                  </a:lnTo>
                  <a:lnTo>
                    <a:pt x="11793869" y="1868481"/>
                  </a:lnTo>
                  <a:lnTo>
                    <a:pt x="11793869" y="1865939"/>
                  </a:lnTo>
                  <a:lnTo>
                    <a:pt x="11796411" y="1865939"/>
                  </a:lnTo>
                  <a:lnTo>
                    <a:pt x="11796411" y="1865939"/>
                  </a:lnTo>
                  <a:lnTo>
                    <a:pt x="11796411" y="1872294"/>
                  </a:lnTo>
                  <a:close/>
                  <a:moveTo>
                    <a:pt x="615178" y="1891360"/>
                  </a:moveTo>
                  <a:lnTo>
                    <a:pt x="612636" y="1891360"/>
                  </a:lnTo>
                  <a:lnTo>
                    <a:pt x="612636" y="1888818"/>
                  </a:lnTo>
                  <a:lnTo>
                    <a:pt x="610093" y="1888818"/>
                  </a:lnTo>
                  <a:lnTo>
                    <a:pt x="610093" y="1886276"/>
                  </a:lnTo>
                  <a:lnTo>
                    <a:pt x="610093" y="1883734"/>
                  </a:lnTo>
                  <a:lnTo>
                    <a:pt x="612636" y="1881192"/>
                  </a:lnTo>
                  <a:lnTo>
                    <a:pt x="615178" y="1881192"/>
                  </a:lnTo>
                  <a:lnTo>
                    <a:pt x="617720" y="1881192"/>
                  </a:lnTo>
                  <a:lnTo>
                    <a:pt x="617720" y="1883734"/>
                  </a:lnTo>
                  <a:lnTo>
                    <a:pt x="620262" y="1883734"/>
                  </a:lnTo>
                  <a:lnTo>
                    <a:pt x="620262" y="1886276"/>
                  </a:lnTo>
                  <a:lnTo>
                    <a:pt x="617720" y="1888818"/>
                  </a:lnTo>
                  <a:lnTo>
                    <a:pt x="615178" y="1891360"/>
                  </a:lnTo>
                  <a:close/>
                  <a:moveTo>
                    <a:pt x="626617" y="1905342"/>
                  </a:moveTo>
                  <a:lnTo>
                    <a:pt x="624075" y="1905342"/>
                  </a:lnTo>
                  <a:lnTo>
                    <a:pt x="621533" y="1902800"/>
                  </a:lnTo>
                  <a:lnTo>
                    <a:pt x="621533" y="1900258"/>
                  </a:lnTo>
                  <a:lnTo>
                    <a:pt x="621533" y="1897716"/>
                  </a:lnTo>
                  <a:lnTo>
                    <a:pt x="621533" y="1895173"/>
                  </a:lnTo>
                  <a:lnTo>
                    <a:pt x="618991" y="1892631"/>
                  </a:lnTo>
                  <a:lnTo>
                    <a:pt x="618991" y="1891360"/>
                  </a:lnTo>
                  <a:lnTo>
                    <a:pt x="618991" y="1888818"/>
                  </a:lnTo>
                  <a:lnTo>
                    <a:pt x="621533" y="1886276"/>
                  </a:lnTo>
                  <a:lnTo>
                    <a:pt x="624075" y="1886276"/>
                  </a:lnTo>
                  <a:lnTo>
                    <a:pt x="626617" y="1886276"/>
                  </a:lnTo>
                  <a:lnTo>
                    <a:pt x="626617" y="1888818"/>
                  </a:lnTo>
                  <a:lnTo>
                    <a:pt x="626617" y="1891360"/>
                  </a:lnTo>
                  <a:lnTo>
                    <a:pt x="624075" y="1893903"/>
                  </a:lnTo>
                  <a:lnTo>
                    <a:pt x="629159" y="1896445"/>
                  </a:lnTo>
                  <a:lnTo>
                    <a:pt x="629159" y="1898986"/>
                  </a:lnTo>
                  <a:lnTo>
                    <a:pt x="629159" y="1901529"/>
                  </a:lnTo>
                  <a:lnTo>
                    <a:pt x="629159" y="1904071"/>
                  </a:lnTo>
                  <a:lnTo>
                    <a:pt x="626617" y="1905342"/>
                  </a:lnTo>
                  <a:close/>
                  <a:moveTo>
                    <a:pt x="640598" y="1902800"/>
                  </a:moveTo>
                  <a:lnTo>
                    <a:pt x="638056" y="1902800"/>
                  </a:lnTo>
                  <a:lnTo>
                    <a:pt x="638056" y="1900258"/>
                  </a:lnTo>
                  <a:lnTo>
                    <a:pt x="635514" y="1900258"/>
                  </a:lnTo>
                  <a:lnTo>
                    <a:pt x="635514" y="1897716"/>
                  </a:lnTo>
                  <a:lnTo>
                    <a:pt x="635514" y="1895173"/>
                  </a:lnTo>
                  <a:lnTo>
                    <a:pt x="635514" y="1892631"/>
                  </a:lnTo>
                  <a:lnTo>
                    <a:pt x="635514" y="1891360"/>
                  </a:lnTo>
                  <a:lnTo>
                    <a:pt x="638056" y="1891360"/>
                  </a:lnTo>
                  <a:lnTo>
                    <a:pt x="640598" y="1891360"/>
                  </a:lnTo>
                  <a:lnTo>
                    <a:pt x="643140" y="1897716"/>
                  </a:lnTo>
                  <a:lnTo>
                    <a:pt x="643140" y="1900258"/>
                  </a:lnTo>
                  <a:lnTo>
                    <a:pt x="643140" y="1902800"/>
                  </a:lnTo>
                  <a:lnTo>
                    <a:pt x="640598" y="1902800"/>
                  </a:lnTo>
                  <a:close/>
                  <a:moveTo>
                    <a:pt x="11712523" y="1900258"/>
                  </a:moveTo>
                  <a:lnTo>
                    <a:pt x="11709981" y="1902800"/>
                  </a:lnTo>
                  <a:lnTo>
                    <a:pt x="11709981" y="1900258"/>
                  </a:lnTo>
                  <a:lnTo>
                    <a:pt x="11707439" y="1900258"/>
                  </a:lnTo>
                  <a:lnTo>
                    <a:pt x="11707439" y="1897716"/>
                  </a:lnTo>
                  <a:lnTo>
                    <a:pt x="11707439" y="1895173"/>
                  </a:lnTo>
                  <a:lnTo>
                    <a:pt x="11707439" y="1892631"/>
                  </a:lnTo>
                  <a:lnTo>
                    <a:pt x="11709981" y="1890090"/>
                  </a:lnTo>
                  <a:lnTo>
                    <a:pt x="11712523" y="1890090"/>
                  </a:lnTo>
                  <a:lnTo>
                    <a:pt x="11715065" y="1892631"/>
                  </a:lnTo>
                  <a:lnTo>
                    <a:pt x="11715065" y="1895173"/>
                  </a:lnTo>
                  <a:lnTo>
                    <a:pt x="11715065" y="1897716"/>
                  </a:lnTo>
                  <a:lnTo>
                    <a:pt x="11715065" y="1900258"/>
                  </a:lnTo>
                  <a:lnTo>
                    <a:pt x="11712523" y="1900258"/>
                  </a:lnTo>
                  <a:close/>
                  <a:moveTo>
                    <a:pt x="11739215" y="1902800"/>
                  </a:moveTo>
                  <a:lnTo>
                    <a:pt x="11736673" y="1905342"/>
                  </a:lnTo>
                  <a:lnTo>
                    <a:pt x="11736673" y="1902800"/>
                  </a:lnTo>
                  <a:lnTo>
                    <a:pt x="11734130" y="1902800"/>
                  </a:lnTo>
                  <a:lnTo>
                    <a:pt x="11734130" y="1900258"/>
                  </a:lnTo>
                  <a:lnTo>
                    <a:pt x="11734130" y="1897716"/>
                  </a:lnTo>
                  <a:lnTo>
                    <a:pt x="11734130" y="1895173"/>
                  </a:lnTo>
                  <a:lnTo>
                    <a:pt x="11736673" y="1892631"/>
                  </a:lnTo>
                  <a:lnTo>
                    <a:pt x="11739215" y="1892631"/>
                  </a:lnTo>
                  <a:lnTo>
                    <a:pt x="11741757" y="1895173"/>
                  </a:lnTo>
                  <a:lnTo>
                    <a:pt x="11741757" y="1897716"/>
                  </a:lnTo>
                  <a:lnTo>
                    <a:pt x="11741757" y="1900258"/>
                  </a:lnTo>
                  <a:lnTo>
                    <a:pt x="11741757" y="1902800"/>
                  </a:lnTo>
                  <a:lnTo>
                    <a:pt x="11739215" y="1902800"/>
                  </a:lnTo>
                  <a:close/>
                  <a:moveTo>
                    <a:pt x="691439" y="1900258"/>
                  </a:moveTo>
                  <a:lnTo>
                    <a:pt x="693981" y="1906613"/>
                  </a:lnTo>
                  <a:lnTo>
                    <a:pt x="691439" y="1906613"/>
                  </a:lnTo>
                  <a:lnTo>
                    <a:pt x="691439" y="1909156"/>
                  </a:lnTo>
                  <a:lnTo>
                    <a:pt x="688897" y="1909156"/>
                  </a:lnTo>
                  <a:lnTo>
                    <a:pt x="686355" y="1909156"/>
                  </a:lnTo>
                  <a:lnTo>
                    <a:pt x="686355" y="1906613"/>
                  </a:lnTo>
                  <a:lnTo>
                    <a:pt x="683813" y="1906613"/>
                  </a:lnTo>
                  <a:lnTo>
                    <a:pt x="683813" y="1904071"/>
                  </a:lnTo>
                  <a:lnTo>
                    <a:pt x="683813" y="1901529"/>
                  </a:lnTo>
                  <a:lnTo>
                    <a:pt x="686355" y="1901529"/>
                  </a:lnTo>
                  <a:lnTo>
                    <a:pt x="688897" y="1898986"/>
                  </a:lnTo>
                  <a:lnTo>
                    <a:pt x="691439" y="1898986"/>
                  </a:lnTo>
                  <a:close/>
                  <a:moveTo>
                    <a:pt x="11698542" y="1923137"/>
                  </a:moveTo>
                  <a:lnTo>
                    <a:pt x="11695999" y="1923137"/>
                  </a:lnTo>
                  <a:lnTo>
                    <a:pt x="11695999" y="1920595"/>
                  </a:lnTo>
                  <a:lnTo>
                    <a:pt x="11693457" y="1920595"/>
                  </a:lnTo>
                  <a:lnTo>
                    <a:pt x="11693457" y="1918053"/>
                  </a:lnTo>
                  <a:lnTo>
                    <a:pt x="11693457" y="1916782"/>
                  </a:lnTo>
                  <a:lnTo>
                    <a:pt x="11695999" y="1914239"/>
                  </a:lnTo>
                  <a:lnTo>
                    <a:pt x="11698542" y="1909156"/>
                  </a:lnTo>
                  <a:lnTo>
                    <a:pt x="11698542" y="1906613"/>
                  </a:lnTo>
                  <a:lnTo>
                    <a:pt x="11701084" y="1906613"/>
                  </a:lnTo>
                  <a:lnTo>
                    <a:pt x="11701084" y="1904071"/>
                  </a:lnTo>
                  <a:lnTo>
                    <a:pt x="11703626" y="1906613"/>
                  </a:lnTo>
                  <a:lnTo>
                    <a:pt x="11706168" y="1909156"/>
                  </a:lnTo>
                  <a:lnTo>
                    <a:pt x="11706168" y="1911697"/>
                  </a:lnTo>
                  <a:lnTo>
                    <a:pt x="11706168" y="1914239"/>
                  </a:lnTo>
                  <a:lnTo>
                    <a:pt x="11703626" y="1914239"/>
                  </a:lnTo>
                  <a:lnTo>
                    <a:pt x="11703626" y="1916782"/>
                  </a:lnTo>
                  <a:lnTo>
                    <a:pt x="11701084" y="1916782"/>
                  </a:lnTo>
                  <a:lnTo>
                    <a:pt x="11701084" y="1919324"/>
                  </a:lnTo>
                  <a:lnTo>
                    <a:pt x="11701084" y="1921866"/>
                  </a:lnTo>
                  <a:lnTo>
                    <a:pt x="11698542" y="1923137"/>
                  </a:lnTo>
                  <a:close/>
                  <a:moveTo>
                    <a:pt x="11777346" y="1923137"/>
                  </a:moveTo>
                  <a:lnTo>
                    <a:pt x="11774803" y="1923137"/>
                  </a:lnTo>
                  <a:lnTo>
                    <a:pt x="11772261" y="1923137"/>
                  </a:lnTo>
                  <a:lnTo>
                    <a:pt x="11772261" y="1920595"/>
                  </a:lnTo>
                  <a:lnTo>
                    <a:pt x="11769719" y="1920595"/>
                  </a:lnTo>
                  <a:lnTo>
                    <a:pt x="11769719" y="1918053"/>
                  </a:lnTo>
                  <a:lnTo>
                    <a:pt x="11772261" y="1915511"/>
                  </a:lnTo>
                  <a:lnTo>
                    <a:pt x="11774803" y="1912969"/>
                  </a:lnTo>
                  <a:lnTo>
                    <a:pt x="11777346" y="1912969"/>
                  </a:lnTo>
                  <a:lnTo>
                    <a:pt x="11777346" y="1915511"/>
                  </a:lnTo>
                  <a:lnTo>
                    <a:pt x="11779888" y="1915511"/>
                  </a:lnTo>
                  <a:lnTo>
                    <a:pt x="11779888" y="1918053"/>
                  </a:lnTo>
                  <a:lnTo>
                    <a:pt x="11779888" y="1920595"/>
                  </a:lnTo>
                  <a:lnTo>
                    <a:pt x="11777346" y="1923137"/>
                  </a:lnTo>
                  <a:close/>
                  <a:moveTo>
                    <a:pt x="11736673" y="1923137"/>
                  </a:moveTo>
                  <a:lnTo>
                    <a:pt x="11739215" y="1925679"/>
                  </a:lnTo>
                  <a:lnTo>
                    <a:pt x="11746841" y="1932035"/>
                  </a:lnTo>
                  <a:lnTo>
                    <a:pt x="11749383" y="1932035"/>
                  </a:lnTo>
                  <a:lnTo>
                    <a:pt x="11749383" y="1934577"/>
                  </a:lnTo>
                  <a:lnTo>
                    <a:pt x="11749383" y="1939661"/>
                  </a:lnTo>
                  <a:lnTo>
                    <a:pt x="11749383" y="1944746"/>
                  </a:lnTo>
                  <a:lnTo>
                    <a:pt x="11751925" y="1949829"/>
                  </a:lnTo>
                  <a:lnTo>
                    <a:pt x="11751925" y="1952372"/>
                  </a:lnTo>
                  <a:lnTo>
                    <a:pt x="11749383" y="1952372"/>
                  </a:lnTo>
                  <a:lnTo>
                    <a:pt x="11746841" y="1954914"/>
                  </a:lnTo>
                  <a:lnTo>
                    <a:pt x="11746841" y="1952372"/>
                  </a:lnTo>
                  <a:lnTo>
                    <a:pt x="11741757" y="1952372"/>
                  </a:lnTo>
                  <a:lnTo>
                    <a:pt x="11739215" y="1954914"/>
                  </a:lnTo>
                  <a:lnTo>
                    <a:pt x="11736673" y="1954914"/>
                  </a:lnTo>
                  <a:lnTo>
                    <a:pt x="11736673" y="1957456"/>
                  </a:lnTo>
                  <a:lnTo>
                    <a:pt x="11734130" y="1957456"/>
                  </a:lnTo>
                  <a:lnTo>
                    <a:pt x="11734130" y="1959999"/>
                  </a:lnTo>
                  <a:lnTo>
                    <a:pt x="11731588" y="1959999"/>
                  </a:lnTo>
                  <a:lnTo>
                    <a:pt x="11726504" y="1959999"/>
                  </a:lnTo>
                  <a:lnTo>
                    <a:pt x="11721420" y="1959999"/>
                  </a:lnTo>
                  <a:lnTo>
                    <a:pt x="11713794" y="1957456"/>
                  </a:lnTo>
                  <a:lnTo>
                    <a:pt x="11708710" y="1954914"/>
                  </a:lnTo>
                  <a:lnTo>
                    <a:pt x="11704897" y="1954914"/>
                  </a:lnTo>
                  <a:lnTo>
                    <a:pt x="11702355" y="1952372"/>
                  </a:lnTo>
                  <a:lnTo>
                    <a:pt x="11702355" y="1949829"/>
                  </a:lnTo>
                  <a:lnTo>
                    <a:pt x="11699812" y="1947288"/>
                  </a:lnTo>
                  <a:lnTo>
                    <a:pt x="11702355" y="1942203"/>
                  </a:lnTo>
                  <a:lnTo>
                    <a:pt x="11704897" y="1939661"/>
                  </a:lnTo>
                  <a:lnTo>
                    <a:pt x="11707439" y="1937119"/>
                  </a:lnTo>
                  <a:lnTo>
                    <a:pt x="11707439" y="1934577"/>
                  </a:lnTo>
                  <a:lnTo>
                    <a:pt x="11704897" y="1934577"/>
                  </a:lnTo>
                  <a:lnTo>
                    <a:pt x="11704897" y="1932035"/>
                  </a:lnTo>
                  <a:lnTo>
                    <a:pt x="11709981" y="1926950"/>
                  </a:lnTo>
                  <a:lnTo>
                    <a:pt x="11715065" y="1924408"/>
                  </a:lnTo>
                  <a:lnTo>
                    <a:pt x="11722692" y="1919324"/>
                  </a:lnTo>
                  <a:lnTo>
                    <a:pt x="11722692" y="1921866"/>
                  </a:lnTo>
                  <a:lnTo>
                    <a:pt x="11725233" y="1921866"/>
                  </a:lnTo>
                  <a:lnTo>
                    <a:pt x="11727775" y="1921866"/>
                  </a:lnTo>
                  <a:lnTo>
                    <a:pt x="11732860" y="1919324"/>
                  </a:lnTo>
                  <a:lnTo>
                    <a:pt x="11735402" y="1919324"/>
                  </a:lnTo>
                  <a:lnTo>
                    <a:pt x="11735402" y="1916782"/>
                  </a:lnTo>
                  <a:lnTo>
                    <a:pt x="11737943" y="1919324"/>
                  </a:lnTo>
                  <a:lnTo>
                    <a:pt x="11737943" y="1923137"/>
                  </a:lnTo>
                  <a:close/>
                  <a:moveTo>
                    <a:pt x="678729" y="1933306"/>
                  </a:moveTo>
                  <a:lnTo>
                    <a:pt x="676187" y="1933306"/>
                  </a:lnTo>
                  <a:lnTo>
                    <a:pt x="676187" y="1930763"/>
                  </a:lnTo>
                  <a:lnTo>
                    <a:pt x="673645" y="1930763"/>
                  </a:lnTo>
                  <a:lnTo>
                    <a:pt x="673645" y="1928222"/>
                  </a:lnTo>
                  <a:lnTo>
                    <a:pt x="673645" y="1925679"/>
                  </a:lnTo>
                  <a:lnTo>
                    <a:pt x="676187" y="1923137"/>
                  </a:lnTo>
                  <a:lnTo>
                    <a:pt x="678729" y="1923137"/>
                  </a:lnTo>
                  <a:lnTo>
                    <a:pt x="681271" y="1923137"/>
                  </a:lnTo>
                  <a:lnTo>
                    <a:pt x="681271" y="1925679"/>
                  </a:lnTo>
                  <a:lnTo>
                    <a:pt x="681271" y="1928222"/>
                  </a:lnTo>
                  <a:lnTo>
                    <a:pt x="681271" y="1930763"/>
                  </a:lnTo>
                  <a:lnTo>
                    <a:pt x="678729" y="1933306"/>
                  </a:lnTo>
                  <a:close/>
                  <a:moveTo>
                    <a:pt x="700336" y="1937119"/>
                  </a:moveTo>
                  <a:lnTo>
                    <a:pt x="702879" y="1937119"/>
                  </a:lnTo>
                  <a:lnTo>
                    <a:pt x="702879" y="1939661"/>
                  </a:lnTo>
                  <a:lnTo>
                    <a:pt x="702879" y="1942203"/>
                  </a:lnTo>
                  <a:lnTo>
                    <a:pt x="700336" y="1942203"/>
                  </a:lnTo>
                  <a:lnTo>
                    <a:pt x="697794" y="1942203"/>
                  </a:lnTo>
                  <a:lnTo>
                    <a:pt x="697794" y="1939661"/>
                  </a:lnTo>
                  <a:lnTo>
                    <a:pt x="695252" y="1937119"/>
                  </a:lnTo>
                  <a:lnTo>
                    <a:pt x="692710" y="1937119"/>
                  </a:lnTo>
                  <a:lnTo>
                    <a:pt x="690168" y="1937119"/>
                  </a:lnTo>
                  <a:lnTo>
                    <a:pt x="687626" y="1934577"/>
                  </a:lnTo>
                  <a:lnTo>
                    <a:pt x="685084" y="1932035"/>
                  </a:lnTo>
                  <a:lnTo>
                    <a:pt x="685084" y="1929493"/>
                  </a:lnTo>
                  <a:lnTo>
                    <a:pt x="685084" y="1926950"/>
                  </a:lnTo>
                  <a:lnTo>
                    <a:pt x="687626" y="1926950"/>
                  </a:lnTo>
                  <a:lnTo>
                    <a:pt x="690168" y="1926950"/>
                  </a:lnTo>
                  <a:lnTo>
                    <a:pt x="692710" y="1926950"/>
                  </a:lnTo>
                  <a:lnTo>
                    <a:pt x="695252" y="1926950"/>
                  </a:lnTo>
                  <a:lnTo>
                    <a:pt x="695252" y="1929493"/>
                  </a:lnTo>
                  <a:lnTo>
                    <a:pt x="695252" y="1932035"/>
                  </a:lnTo>
                  <a:lnTo>
                    <a:pt x="695252" y="1934577"/>
                  </a:lnTo>
                  <a:lnTo>
                    <a:pt x="697794" y="1934577"/>
                  </a:lnTo>
                  <a:lnTo>
                    <a:pt x="697794" y="1937119"/>
                  </a:lnTo>
                  <a:lnTo>
                    <a:pt x="700336" y="1937119"/>
                  </a:lnTo>
                  <a:close/>
                  <a:moveTo>
                    <a:pt x="653308" y="1937119"/>
                  </a:moveTo>
                  <a:lnTo>
                    <a:pt x="650766" y="1937119"/>
                  </a:lnTo>
                  <a:lnTo>
                    <a:pt x="648224" y="1937119"/>
                  </a:lnTo>
                  <a:lnTo>
                    <a:pt x="648224" y="1934577"/>
                  </a:lnTo>
                  <a:lnTo>
                    <a:pt x="648224" y="1932035"/>
                  </a:lnTo>
                  <a:lnTo>
                    <a:pt x="648224" y="1929493"/>
                  </a:lnTo>
                  <a:lnTo>
                    <a:pt x="650766" y="1926950"/>
                  </a:lnTo>
                  <a:lnTo>
                    <a:pt x="653308" y="1926950"/>
                  </a:lnTo>
                  <a:lnTo>
                    <a:pt x="655850" y="1929493"/>
                  </a:lnTo>
                  <a:lnTo>
                    <a:pt x="655850" y="1932035"/>
                  </a:lnTo>
                  <a:lnTo>
                    <a:pt x="655850" y="1934577"/>
                  </a:lnTo>
                  <a:lnTo>
                    <a:pt x="655850" y="1937119"/>
                  </a:lnTo>
                  <a:lnTo>
                    <a:pt x="653308" y="1937119"/>
                  </a:lnTo>
                  <a:close/>
                  <a:moveTo>
                    <a:pt x="11755738" y="1939661"/>
                  </a:moveTo>
                  <a:lnTo>
                    <a:pt x="11753196" y="1939661"/>
                  </a:lnTo>
                  <a:lnTo>
                    <a:pt x="11750654" y="1939661"/>
                  </a:lnTo>
                  <a:lnTo>
                    <a:pt x="11750654" y="1937119"/>
                  </a:lnTo>
                  <a:lnTo>
                    <a:pt x="11750654" y="1934577"/>
                  </a:lnTo>
                  <a:lnTo>
                    <a:pt x="11750654" y="1932035"/>
                  </a:lnTo>
                  <a:lnTo>
                    <a:pt x="11750654" y="1929493"/>
                  </a:lnTo>
                  <a:lnTo>
                    <a:pt x="11753196" y="1929493"/>
                  </a:lnTo>
                  <a:lnTo>
                    <a:pt x="11755738" y="1929493"/>
                  </a:lnTo>
                  <a:lnTo>
                    <a:pt x="11758280" y="1929493"/>
                  </a:lnTo>
                  <a:lnTo>
                    <a:pt x="11758280" y="1932035"/>
                  </a:lnTo>
                  <a:lnTo>
                    <a:pt x="11758280" y="1934577"/>
                  </a:lnTo>
                  <a:lnTo>
                    <a:pt x="11758280" y="1937119"/>
                  </a:lnTo>
                  <a:lnTo>
                    <a:pt x="11758280" y="1939661"/>
                  </a:lnTo>
                  <a:lnTo>
                    <a:pt x="11755738" y="1939661"/>
                  </a:lnTo>
                  <a:close/>
                  <a:moveTo>
                    <a:pt x="11772261" y="1953643"/>
                  </a:moveTo>
                  <a:lnTo>
                    <a:pt x="11769719" y="1953643"/>
                  </a:lnTo>
                  <a:lnTo>
                    <a:pt x="11767178" y="1953643"/>
                  </a:lnTo>
                  <a:lnTo>
                    <a:pt x="11767178" y="1951101"/>
                  </a:lnTo>
                  <a:lnTo>
                    <a:pt x="11767178" y="1948559"/>
                  </a:lnTo>
                  <a:lnTo>
                    <a:pt x="11767178" y="1946016"/>
                  </a:lnTo>
                  <a:lnTo>
                    <a:pt x="11767178" y="1943474"/>
                  </a:lnTo>
                  <a:lnTo>
                    <a:pt x="11769719" y="1943474"/>
                  </a:lnTo>
                  <a:lnTo>
                    <a:pt x="11772261" y="1940933"/>
                  </a:lnTo>
                  <a:lnTo>
                    <a:pt x="11769719" y="1940933"/>
                  </a:lnTo>
                  <a:lnTo>
                    <a:pt x="11769719" y="1938390"/>
                  </a:lnTo>
                  <a:lnTo>
                    <a:pt x="11772261" y="1935848"/>
                  </a:lnTo>
                  <a:lnTo>
                    <a:pt x="11772261" y="1933306"/>
                  </a:lnTo>
                  <a:lnTo>
                    <a:pt x="11774803" y="1933306"/>
                  </a:lnTo>
                  <a:lnTo>
                    <a:pt x="11777346" y="1933306"/>
                  </a:lnTo>
                  <a:lnTo>
                    <a:pt x="11777346" y="1935848"/>
                  </a:lnTo>
                  <a:lnTo>
                    <a:pt x="11779888" y="1935848"/>
                  </a:lnTo>
                  <a:lnTo>
                    <a:pt x="11779888" y="1938390"/>
                  </a:lnTo>
                  <a:lnTo>
                    <a:pt x="11779888" y="1940933"/>
                  </a:lnTo>
                  <a:lnTo>
                    <a:pt x="11777346" y="1943474"/>
                  </a:lnTo>
                  <a:lnTo>
                    <a:pt x="11774803" y="1943474"/>
                  </a:lnTo>
                  <a:lnTo>
                    <a:pt x="11774803" y="1948559"/>
                  </a:lnTo>
                  <a:lnTo>
                    <a:pt x="11774803" y="1951101"/>
                  </a:lnTo>
                  <a:lnTo>
                    <a:pt x="11774803" y="1953643"/>
                  </a:lnTo>
                  <a:lnTo>
                    <a:pt x="11772261" y="1953643"/>
                  </a:lnTo>
                  <a:close/>
                  <a:moveTo>
                    <a:pt x="231327" y="1956185"/>
                  </a:moveTo>
                  <a:lnTo>
                    <a:pt x="228785" y="1956185"/>
                  </a:lnTo>
                  <a:lnTo>
                    <a:pt x="226243" y="1956185"/>
                  </a:lnTo>
                  <a:lnTo>
                    <a:pt x="226243" y="1953643"/>
                  </a:lnTo>
                  <a:lnTo>
                    <a:pt x="226243" y="1951101"/>
                  </a:lnTo>
                  <a:lnTo>
                    <a:pt x="226243" y="1948559"/>
                  </a:lnTo>
                  <a:lnTo>
                    <a:pt x="226243" y="1946016"/>
                  </a:lnTo>
                  <a:lnTo>
                    <a:pt x="228785" y="1946016"/>
                  </a:lnTo>
                  <a:lnTo>
                    <a:pt x="231327" y="1946016"/>
                  </a:lnTo>
                  <a:lnTo>
                    <a:pt x="233869" y="1946016"/>
                  </a:lnTo>
                  <a:lnTo>
                    <a:pt x="233869" y="1948559"/>
                  </a:lnTo>
                  <a:lnTo>
                    <a:pt x="233869" y="1951101"/>
                  </a:lnTo>
                  <a:lnTo>
                    <a:pt x="233869" y="1953643"/>
                  </a:lnTo>
                  <a:lnTo>
                    <a:pt x="233869" y="1956185"/>
                  </a:lnTo>
                  <a:lnTo>
                    <a:pt x="231327" y="1956185"/>
                  </a:lnTo>
                  <a:close/>
                  <a:moveTo>
                    <a:pt x="11734130" y="1967625"/>
                  </a:moveTo>
                  <a:lnTo>
                    <a:pt x="11731588" y="1970167"/>
                  </a:lnTo>
                  <a:lnTo>
                    <a:pt x="11729047" y="1967625"/>
                  </a:lnTo>
                  <a:lnTo>
                    <a:pt x="11729047" y="1965083"/>
                  </a:lnTo>
                  <a:lnTo>
                    <a:pt x="11726504" y="1965083"/>
                  </a:lnTo>
                  <a:lnTo>
                    <a:pt x="11726504" y="1962540"/>
                  </a:lnTo>
                  <a:lnTo>
                    <a:pt x="11729047" y="1959999"/>
                  </a:lnTo>
                  <a:lnTo>
                    <a:pt x="11729047" y="1957456"/>
                  </a:lnTo>
                  <a:lnTo>
                    <a:pt x="11731588" y="1957456"/>
                  </a:lnTo>
                  <a:lnTo>
                    <a:pt x="11734130" y="1957456"/>
                  </a:lnTo>
                  <a:lnTo>
                    <a:pt x="11734130" y="1959999"/>
                  </a:lnTo>
                  <a:lnTo>
                    <a:pt x="11736673" y="1962540"/>
                  </a:lnTo>
                  <a:lnTo>
                    <a:pt x="11736673" y="1965083"/>
                  </a:lnTo>
                  <a:lnTo>
                    <a:pt x="11734130" y="1965083"/>
                  </a:lnTo>
                  <a:lnTo>
                    <a:pt x="11734130" y="1967625"/>
                  </a:lnTo>
                  <a:close/>
                  <a:moveTo>
                    <a:pt x="11717607" y="1975251"/>
                  </a:moveTo>
                  <a:lnTo>
                    <a:pt x="11715065" y="1975251"/>
                  </a:lnTo>
                  <a:lnTo>
                    <a:pt x="11712523" y="1975251"/>
                  </a:lnTo>
                  <a:lnTo>
                    <a:pt x="11712523" y="1972709"/>
                  </a:lnTo>
                  <a:lnTo>
                    <a:pt x="11709981" y="1972709"/>
                  </a:lnTo>
                  <a:lnTo>
                    <a:pt x="11709981" y="1970167"/>
                  </a:lnTo>
                  <a:lnTo>
                    <a:pt x="11712523" y="1967625"/>
                  </a:lnTo>
                  <a:lnTo>
                    <a:pt x="11712523" y="1965083"/>
                  </a:lnTo>
                  <a:lnTo>
                    <a:pt x="11715065" y="1965083"/>
                  </a:lnTo>
                  <a:lnTo>
                    <a:pt x="11717607" y="1965083"/>
                  </a:lnTo>
                  <a:lnTo>
                    <a:pt x="11717607" y="1967625"/>
                  </a:lnTo>
                  <a:lnTo>
                    <a:pt x="11720149" y="1970167"/>
                  </a:lnTo>
                  <a:lnTo>
                    <a:pt x="11720149" y="1972709"/>
                  </a:lnTo>
                  <a:lnTo>
                    <a:pt x="11717607" y="1972709"/>
                  </a:lnTo>
                  <a:lnTo>
                    <a:pt x="11717607" y="1975251"/>
                  </a:lnTo>
                  <a:close/>
                  <a:moveTo>
                    <a:pt x="11791327" y="1976523"/>
                  </a:moveTo>
                  <a:lnTo>
                    <a:pt x="11788784" y="1976523"/>
                  </a:lnTo>
                  <a:lnTo>
                    <a:pt x="11786243" y="1973980"/>
                  </a:lnTo>
                  <a:lnTo>
                    <a:pt x="11786243" y="1971438"/>
                  </a:lnTo>
                  <a:lnTo>
                    <a:pt x="11786243" y="1968896"/>
                  </a:lnTo>
                  <a:lnTo>
                    <a:pt x="11788784" y="1966354"/>
                  </a:lnTo>
                  <a:lnTo>
                    <a:pt x="11791327" y="1966354"/>
                  </a:lnTo>
                  <a:lnTo>
                    <a:pt x="11793869" y="1966354"/>
                  </a:lnTo>
                  <a:lnTo>
                    <a:pt x="11793869" y="1968896"/>
                  </a:lnTo>
                  <a:lnTo>
                    <a:pt x="11793869" y="1973980"/>
                  </a:lnTo>
                  <a:lnTo>
                    <a:pt x="11793869" y="1976523"/>
                  </a:lnTo>
                  <a:lnTo>
                    <a:pt x="11791327" y="1976523"/>
                  </a:lnTo>
                  <a:close/>
                  <a:moveTo>
                    <a:pt x="345720" y="1989233"/>
                  </a:moveTo>
                  <a:lnTo>
                    <a:pt x="343178" y="1989233"/>
                  </a:lnTo>
                  <a:lnTo>
                    <a:pt x="340636" y="1989233"/>
                  </a:lnTo>
                  <a:lnTo>
                    <a:pt x="340636" y="1986691"/>
                  </a:lnTo>
                  <a:lnTo>
                    <a:pt x="340636" y="1984149"/>
                  </a:lnTo>
                  <a:lnTo>
                    <a:pt x="340636" y="1981606"/>
                  </a:lnTo>
                  <a:lnTo>
                    <a:pt x="340636" y="1979065"/>
                  </a:lnTo>
                  <a:lnTo>
                    <a:pt x="343178" y="1979065"/>
                  </a:lnTo>
                  <a:lnTo>
                    <a:pt x="345720" y="1979065"/>
                  </a:lnTo>
                  <a:lnTo>
                    <a:pt x="348262" y="1981606"/>
                  </a:lnTo>
                  <a:lnTo>
                    <a:pt x="348262" y="1984149"/>
                  </a:lnTo>
                  <a:lnTo>
                    <a:pt x="348262" y="1986691"/>
                  </a:lnTo>
                  <a:lnTo>
                    <a:pt x="345720" y="1989233"/>
                  </a:lnTo>
                  <a:close/>
                  <a:moveTo>
                    <a:pt x="11745570" y="1989233"/>
                  </a:moveTo>
                  <a:lnTo>
                    <a:pt x="11743028" y="1991776"/>
                  </a:lnTo>
                  <a:lnTo>
                    <a:pt x="11743028" y="1989233"/>
                  </a:lnTo>
                  <a:lnTo>
                    <a:pt x="11740485" y="1989233"/>
                  </a:lnTo>
                  <a:lnTo>
                    <a:pt x="11740485" y="1986691"/>
                  </a:lnTo>
                  <a:lnTo>
                    <a:pt x="11740485" y="1984149"/>
                  </a:lnTo>
                  <a:lnTo>
                    <a:pt x="11740485" y="1981606"/>
                  </a:lnTo>
                  <a:lnTo>
                    <a:pt x="11743028" y="1979065"/>
                  </a:lnTo>
                  <a:lnTo>
                    <a:pt x="11745570" y="1979065"/>
                  </a:lnTo>
                  <a:lnTo>
                    <a:pt x="11745570" y="1981606"/>
                  </a:lnTo>
                  <a:lnTo>
                    <a:pt x="11748112" y="1981606"/>
                  </a:lnTo>
                  <a:lnTo>
                    <a:pt x="11748112" y="1984149"/>
                  </a:lnTo>
                  <a:lnTo>
                    <a:pt x="11748112" y="1986691"/>
                  </a:lnTo>
                  <a:lnTo>
                    <a:pt x="11748112" y="1989233"/>
                  </a:lnTo>
                  <a:lnTo>
                    <a:pt x="11745570" y="1989233"/>
                  </a:lnTo>
                  <a:close/>
                  <a:moveTo>
                    <a:pt x="11736673" y="1993046"/>
                  </a:moveTo>
                  <a:lnTo>
                    <a:pt x="11734130" y="1995589"/>
                  </a:lnTo>
                  <a:lnTo>
                    <a:pt x="11734130" y="1993046"/>
                  </a:lnTo>
                  <a:lnTo>
                    <a:pt x="11731588" y="1993046"/>
                  </a:lnTo>
                  <a:lnTo>
                    <a:pt x="11731588" y="1990504"/>
                  </a:lnTo>
                  <a:lnTo>
                    <a:pt x="11731588" y="1987962"/>
                  </a:lnTo>
                  <a:lnTo>
                    <a:pt x="11731588" y="1985420"/>
                  </a:lnTo>
                  <a:lnTo>
                    <a:pt x="11734130" y="1982878"/>
                  </a:lnTo>
                  <a:lnTo>
                    <a:pt x="11736673" y="1982878"/>
                  </a:lnTo>
                  <a:lnTo>
                    <a:pt x="11736673" y="1985420"/>
                  </a:lnTo>
                  <a:lnTo>
                    <a:pt x="11739215" y="1985420"/>
                  </a:lnTo>
                  <a:lnTo>
                    <a:pt x="11739215" y="1987962"/>
                  </a:lnTo>
                  <a:lnTo>
                    <a:pt x="11739215" y="1990504"/>
                  </a:lnTo>
                  <a:lnTo>
                    <a:pt x="11739215" y="1993046"/>
                  </a:lnTo>
                  <a:lnTo>
                    <a:pt x="11736673" y="1993046"/>
                  </a:lnTo>
                  <a:close/>
                  <a:moveTo>
                    <a:pt x="5084" y="1995589"/>
                  </a:moveTo>
                  <a:lnTo>
                    <a:pt x="2542" y="1995589"/>
                  </a:lnTo>
                  <a:lnTo>
                    <a:pt x="0" y="1993046"/>
                  </a:lnTo>
                  <a:lnTo>
                    <a:pt x="0" y="1990504"/>
                  </a:lnTo>
                  <a:lnTo>
                    <a:pt x="0" y="1987962"/>
                  </a:lnTo>
                  <a:lnTo>
                    <a:pt x="2542" y="1987962"/>
                  </a:lnTo>
                  <a:lnTo>
                    <a:pt x="2542" y="1985420"/>
                  </a:lnTo>
                  <a:lnTo>
                    <a:pt x="5084" y="1985420"/>
                  </a:lnTo>
                  <a:lnTo>
                    <a:pt x="7626" y="1987962"/>
                  </a:lnTo>
                  <a:lnTo>
                    <a:pt x="7626" y="1990504"/>
                  </a:lnTo>
                  <a:lnTo>
                    <a:pt x="7626" y="1993046"/>
                  </a:lnTo>
                  <a:lnTo>
                    <a:pt x="7626" y="1995589"/>
                  </a:lnTo>
                  <a:lnTo>
                    <a:pt x="5084" y="1995589"/>
                  </a:lnTo>
                  <a:close/>
                  <a:moveTo>
                    <a:pt x="11788784" y="2000672"/>
                  </a:moveTo>
                  <a:lnTo>
                    <a:pt x="11786243" y="2000672"/>
                  </a:lnTo>
                  <a:lnTo>
                    <a:pt x="11783701" y="2000672"/>
                  </a:lnTo>
                  <a:lnTo>
                    <a:pt x="11783701" y="1998131"/>
                  </a:lnTo>
                  <a:lnTo>
                    <a:pt x="11781159" y="1998131"/>
                  </a:lnTo>
                  <a:lnTo>
                    <a:pt x="11781159" y="1995589"/>
                  </a:lnTo>
                  <a:lnTo>
                    <a:pt x="11783701" y="1993046"/>
                  </a:lnTo>
                  <a:lnTo>
                    <a:pt x="11786243" y="1990504"/>
                  </a:lnTo>
                  <a:lnTo>
                    <a:pt x="11788784" y="1990504"/>
                  </a:lnTo>
                  <a:lnTo>
                    <a:pt x="11788784" y="1993046"/>
                  </a:lnTo>
                  <a:lnTo>
                    <a:pt x="11791327" y="1993046"/>
                  </a:lnTo>
                  <a:lnTo>
                    <a:pt x="11791327" y="1995589"/>
                  </a:lnTo>
                  <a:lnTo>
                    <a:pt x="11791327" y="1998131"/>
                  </a:lnTo>
                  <a:lnTo>
                    <a:pt x="11788784" y="2000672"/>
                  </a:lnTo>
                  <a:close/>
                  <a:moveTo>
                    <a:pt x="374953" y="2004486"/>
                  </a:moveTo>
                  <a:lnTo>
                    <a:pt x="372411" y="2004486"/>
                  </a:lnTo>
                  <a:lnTo>
                    <a:pt x="369869" y="2004486"/>
                  </a:lnTo>
                  <a:lnTo>
                    <a:pt x="369869" y="2001944"/>
                  </a:lnTo>
                  <a:lnTo>
                    <a:pt x="369869" y="1999402"/>
                  </a:lnTo>
                  <a:lnTo>
                    <a:pt x="369869" y="1996859"/>
                  </a:lnTo>
                  <a:lnTo>
                    <a:pt x="369869" y="1994317"/>
                  </a:lnTo>
                  <a:lnTo>
                    <a:pt x="372411" y="1994317"/>
                  </a:lnTo>
                  <a:lnTo>
                    <a:pt x="374953" y="1994317"/>
                  </a:lnTo>
                  <a:lnTo>
                    <a:pt x="377495" y="1996859"/>
                  </a:lnTo>
                  <a:lnTo>
                    <a:pt x="377495" y="1999402"/>
                  </a:lnTo>
                  <a:lnTo>
                    <a:pt x="377495" y="2001944"/>
                  </a:lnTo>
                  <a:lnTo>
                    <a:pt x="374953" y="2004486"/>
                  </a:lnTo>
                  <a:close/>
                  <a:moveTo>
                    <a:pt x="415626" y="2028636"/>
                  </a:moveTo>
                  <a:lnTo>
                    <a:pt x="413084" y="2028636"/>
                  </a:lnTo>
                  <a:lnTo>
                    <a:pt x="410542" y="2026094"/>
                  </a:lnTo>
                  <a:lnTo>
                    <a:pt x="410542" y="2023552"/>
                  </a:lnTo>
                  <a:lnTo>
                    <a:pt x="410542" y="2021010"/>
                  </a:lnTo>
                  <a:lnTo>
                    <a:pt x="410542" y="2018468"/>
                  </a:lnTo>
                  <a:lnTo>
                    <a:pt x="413084" y="2018468"/>
                  </a:lnTo>
                  <a:lnTo>
                    <a:pt x="415626" y="2018468"/>
                  </a:lnTo>
                  <a:lnTo>
                    <a:pt x="418168" y="2018468"/>
                  </a:lnTo>
                  <a:lnTo>
                    <a:pt x="418168" y="2021010"/>
                  </a:lnTo>
                  <a:lnTo>
                    <a:pt x="418168" y="2023552"/>
                  </a:lnTo>
                  <a:lnTo>
                    <a:pt x="418168" y="2026094"/>
                  </a:lnTo>
                  <a:lnTo>
                    <a:pt x="415626" y="2028636"/>
                  </a:lnTo>
                  <a:close/>
                  <a:moveTo>
                    <a:pt x="405458" y="2028636"/>
                  </a:moveTo>
                  <a:lnTo>
                    <a:pt x="405458" y="2031179"/>
                  </a:lnTo>
                  <a:lnTo>
                    <a:pt x="405458" y="2033721"/>
                  </a:lnTo>
                  <a:lnTo>
                    <a:pt x="402916" y="2036263"/>
                  </a:lnTo>
                  <a:lnTo>
                    <a:pt x="400374" y="2036263"/>
                  </a:lnTo>
                  <a:lnTo>
                    <a:pt x="397832" y="2036263"/>
                  </a:lnTo>
                  <a:lnTo>
                    <a:pt x="397832" y="2033721"/>
                  </a:lnTo>
                  <a:lnTo>
                    <a:pt x="395290" y="2031179"/>
                  </a:lnTo>
                  <a:lnTo>
                    <a:pt x="395290" y="2028636"/>
                  </a:lnTo>
                  <a:lnTo>
                    <a:pt x="392748" y="2028636"/>
                  </a:lnTo>
                  <a:lnTo>
                    <a:pt x="390206" y="2026094"/>
                  </a:lnTo>
                  <a:lnTo>
                    <a:pt x="390206" y="2023552"/>
                  </a:lnTo>
                  <a:lnTo>
                    <a:pt x="390206" y="2021010"/>
                  </a:lnTo>
                  <a:lnTo>
                    <a:pt x="392748" y="2018468"/>
                  </a:lnTo>
                  <a:lnTo>
                    <a:pt x="395290" y="2018468"/>
                  </a:lnTo>
                  <a:lnTo>
                    <a:pt x="397832" y="2018468"/>
                  </a:lnTo>
                  <a:lnTo>
                    <a:pt x="397832" y="2021010"/>
                  </a:lnTo>
                  <a:lnTo>
                    <a:pt x="397832" y="2023552"/>
                  </a:lnTo>
                  <a:lnTo>
                    <a:pt x="400374" y="2026094"/>
                  </a:lnTo>
                  <a:lnTo>
                    <a:pt x="402916" y="2026094"/>
                  </a:lnTo>
                  <a:lnTo>
                    <a:pt x="405458" y="2028636"/>
                  </a:lnTo>
                  <a:close/>
                  <a:moveTo>
                    <a:pt x="846505" y="2029908"/>
                  </a:moveTo>
                  <a:lnTo>
                    <a:pt x="843963" y="2032449"/>
                  </a:lnTo>
                  <a:lnTo>
                    <a:pt x="843963" y="2029908"/>
                  </a:lnTo>
                  <a:lnTo>
                    <a:pt x="841421" y="2029908"/>
                  </a:lnTo>
                  <a:lnTo>
                    <a:pt x="841421" y="2027366"/>
                  </a:lnTo>
                  <a:lnTo>
                    <a:pt x="838878" y="2027366"/>
                  </a:lnTo>
                  <a:lnTo>
                    <a:pt x="838878" y="2024823"/>
                  </a:lnTo>
                  <a:lnTo>
                    <a:pt x="841421" y="2022281"/>
                  </a:lnTo>
                  <a:lnTo>
                    <a:pt x="843963" y="2019739"/>
                  </a:lnTo>
                  <a:lnTo>
                    <a:pt x="846505" y="2019739"/>
                  </a:lnTo>
                  <a:lnTo>
                    <a:pt x="846505" y="2022281"/>
                  </a:lnTo>
                  <a:lnTo>
                    <a:pt x="849047" y="2022281"/>
                  </a:lnTo>
                  <a:lnTo>
                    <a:pt x="849047" y="2024823"/>
                  </a:lnTo>
                  <a:lnTo>
                    <a:pt x="849047" y="2027366"/>
                  </a:lnTo>
                  <a:lnTo>
                    <a:pt x="846505" y="2029908"/>
                  </a:lnTo>
                  <a:close/>
                  <a:moveTo>
                    <a:pt x="429607" y="2041347"/>
                  </a:moveTo>
                  <a:lnTo>
                    <a:pt x="427065" y="2041347"/>
                  </a:lnTo>
                  <a:lnTo>
                    <a:pt x="424523" y="2038805"/>
                  </a:lnTo>
                  <a:lnTo>
                    <a:pt x="421981" y="2036263"/>
                  </a:lnTo>
                  <a:lnTo>
                    <a:pt x="421981" y="2033721"/>
                  </a:lnTo>
                  <a:lnTo>
                    <a:pt x="424523" y="2033721"/>
                  </a:lnTo>
                  <a:lnTo>
                    <a:pt x="424523" y="2031179"/>
                  </a:lnTo>
                  <a:lnTo>
                    <a:pt x="427065" y="2031179"/>
                  </a:lnTo>
                  <a:lnTo>
                    <a:pt x="429607" y="2031179"/>
                  </a:lnTo>
                  <a:lnTo>
                    <a:pt x="432150" y="2033721"/>
                  </a:lnTo>
                  <a:lnTo>
                    <a:pt x="432150" y="2036263"/>
                  </a:lnTo>
                  <a:lnTo>
                    <a:pt x="432150" y="2038805"/>
                  </a:lnTo>
                  <a:lnTo>
                    <a:pt x="429607" y="2038805"/>
                  </a:lnTo>
                  <a:lnTo>
                    <a:pt x="429607" y="2041347"/>
                  </a:lnTo>
                  <a:close/>
                  <a:moveTo>
                    <a:pt x="345720" y="2083292"/>
                  </a:moveTo>
                  <a:lnTo>
                    <a:pt x="343178" y="2085835"/>
                  </a:lnTo>
                  <a:lnTo>
                    <a:pt x="343178" y="2083292"/>
                  </a:lnTo>
                  <a:lnTo>
                    <a:pt x="340636" y="2083292"/>
                  </a:lnTo>
                  <a:lnTo>
                    <a:pt x="340636" y="2080751"/>
                  </a:lnTo>
                  <a:lnTo>
                    <a:pt x="340636" y="2078209"/>
                  </a:lnTo>
                  <a:lnTo>
                    <a:pt x="340636" y="2075666"/>
                  </a:lnTo>
                  <a:lnTo>
                    <a:pt x="343178" y="2073124"/>
                  </a:lnTo>
                  <a:lnTo>
                    <a:pt x="345720" y="2073124"/>
                  </a:lnTo>
                  <a:lnTo>
                    <a:pt x="345720" y="2075666"/>
                  </a:lnTo>
                  <a:lnTo>
                    <a:pt x="348262" y="2075666"/>
                  </a:lnTo>
                  <a:lnTo>
                    <a:pt x="348262" y="2078209"/>
                  </a:lnTo>
                  <a:lnTo>
                    <a:pt x="348262" y="2080751"/>
                  </a:lnTo>
                  <a:lnTo>
                    <a:pt x="345720" y="2083292"/>
                  </a:lnTo>
                  <a:close/>
                  <a:moveTo>
                    <a:pt x="991402" y="2104901"/>
                  </a:moveTo>
                  <a:lnTo>
                    <a:pt x="988860" y="2104901"/>
                  </a:lnTo>
                  <a:lnTo>
                    <a:pt x="986318" y="2102359"/>
                  </a:lnTo>
                  <a:lnTo>
                    <a:pt x="983776" y="2099817"/>
                  </a:lnTo>
                  <a:lnTo>
                    <a:pt x="983776" y="2097275"/>
                  </a:lnTo>
                  <a:lnTo>
                    <a:pt x="986318" y="2097275"/>
                  </a:lnTo>
                  <a:lnTo>
                    <a:pt x="986318" y="2094732"/>
                  </a:lnTo>
                  <a:lnTo>
                    <a:pt x="988860" y="2094732"/>
                  </a:lnTo>
                  <a:lnTo>
                    <a:pt x="991402" y="2094732"/>
                  </a:lnTo>
                  <a:lnTo>
                    <a:pt x="993944" y="2097275"/>
                  </a:lnTo>
                  <a:lnTo>
                    <a:pt x="993944" y="2099817"/>
                  </a:lnTo>
                  <a:lnTo>
                    <a:pt x="993944" y="2102359"/>
                  </a:lnTo>
                  <a:lnTo>
                    <a:pt x="991402" y="2102359"/>
                  </a:lnTo>
                  <a:lnTo>
                    <a:pt x="991402" y="2104901"/>
                  </a:lnTo>
                  <a:close/>
                  <a:moveTo>
                    <a:pt x="408000" y="2111256"/>
                  </a:moveTo>
                  <a:lnTo>
                    <a:pt x="408000" y="2113799"/>
                  </a:lnTo>
                  <a:lnTo>
                    <a:pt x="405458" y="2111256"/>
                  </a:lnTo>
                  <a:lnTo>
                    <a:pt x="402916" y="2111256"/>
                  </a:lnTo>
                  <a:lnTo>
                    <a:pt x="402916" y="2108714"/>
                  </a:lnTo>
                  <a:lnTo>
                    <a:pt x="402916" y="2106172"/>
                  </a:lnTo>
                  <a:lnTo>
                    <a:pt x="402916" y="2103630"/>
                  </a:lnTo>
                  <a:lnTo>
                    <a:pt x="405458" y="2103630"/>
                  </a:lnTo>
                  <a:lnTo>
                    <a:pt x="408000" y="2101088"/>
                  </a:lnTo>
                  <a:lnTo>
                    <a:pt x="408000" y="2103630"/>
                  </a:lnTo>
                  <a:lnTo>
                    <a:pt x="410542" y="2103630"/>
                  </a:lnTo>
                  <a:lnTo>
                    <a:pt x="410542" y="2106172"/>
                  </a:lnTo>
                  <a:lnTo>
                    <a:pt x="410542" y="2108714"/>
                  </a:lnTo>
                  <a:lnTo>
                    <a:pt x="410542" y="2111256"/>
                  </a:lnTo>
                  <a:lnTo>
                    <a:pt x="408000" y="2111256"/>
                  </a:lnTo>
                  <a:close/>
                  <a:moveTo>
                    <a:pt x="1056224" y="2125239"/>
                  </a:moveTo>
                  <a:lnTo>
                    <a:pt x="1053682" y="2125239"/>
                  </a:lnTo>
                  <a:lnTo>
                    <a:pt x="1051140" y="2125239"/>
                  </a:lnTo>
                  <a:lnTo>
                    <a:pt x="1048598" y="2122696"/>
                  </a:lnTo>
                  <a:lnTo>
                    <a:pt x="1048598" y="2120154"/>
                  </a:lnTo>
                  <a:lnTo>
                    <a:pt x="1048598" y="2117612"/>
                  </a:lnTo>
                  <a:lnTo>
                    <a:pt x="1051140" y="2117612"/>
                  </a:lnTo>
                  <a:lnTo>
                    <a:pt x="1051140" y="2115069"/>
                  </a:lnTo>
                  <a:lnTo>
                    <a:pt x="1053682" y="2115069"/>
                  </a:lnTo>
                  <a:lnTo>
                    <a:pt x="1056224" y="2115069"/>
                  </a:lnTo>
                  <a:lnTo>
                    <a:pt x="1056224" y="2117612"/>
                  </a:lnTo>
                  <a:lnTo>
                    <a:pt x="1058766" y="2120154"/>
                  </a:lnTo>
                  <a:lnTo>
                    <a:pt x="1058766" y="2122696"/>
                  </a:lnTo>
                  <a:lnTo>
                    <a:pt x="1056224" y="2122696"/>
                  </a:lnTo>
                  <a:lnTo>
                    <a:pt x="1056224" y="2125239"/>
                  </a:lnTo>
                  <a:close/>
                  <a:moveTo>
                    <a:pt x="629159" y="2134135"/>
                  </a:moveTo>
                  <a:lnTo>
                    <a:pt x="626617" y="2134135"/>
                  </a:lnTo>
                  <a:lnTo>
                    <a:pt x="624075" y="2134135"/>
                  </a:lnTo>
                  <a:lnTo>
                    <a:pt x="624075" y="2132865"/>
                  </a:lnTo>
                  <a:lnTo>
                    <a:pt x="624075" y="2130322"/>
                  </a:lnTo>
                  <a:lnTo>
                    <a:pt x="624075" y="2127780"/>
                  </a:lnTo>
                  <a:lnTo>
                    <a:pt x="626617" y="2125239"/>
                  </a:lnTo>
                  <a:lnTo>
                    <a:pt x="629159" y="2125239"/>
                  </a:lnTo>
                  <a:lnTo>
                    <a:pt x="629159" y="2127780"/>
                  </a:lnTo>
                  <a:lnTo>
                    <a:pt x="631701" y="2127780"/>
                  </a:lnTo>
                  <a:lnTo>
                    <a:pt x="631701" y="2130322"/>
                  </a:lnTo>
                  <a:lnTo>
                    <a:pt x="631701" y="2132865"/>
                  </a:lnTo>
                  <a:lnTo>
                    <a:pt x="629159" y="2134135"/>
                  </a:lnTo>
                  <a:close/>
                  <a:moveTo>
                    <a:pt x="579589" y="2141762"/>
                  </a:moveTo>
                  <a:lnTo>
                    <a:pt x="577047" y="2141762"/>
                  </a:lnTo>
                  <a:lnTo>
                    <a:pt x="574505" y="2141762"/>
                  </a:lnTo>
                  <a:lnTo>
                    <a:pt x="574505" y="2139220"/>
                  </a:lnTo>
                  <a:lnTo>
                    <a:pt x="574505" y="2136678"/>
                  </a:lnTo>
                  <a:lnTo>
                    <a:pt x="574505" y="2134135"/>
                  </a:lnTo>
                  <a:lnTo>
                    <a:pt x="574505" y="2132865"/>
                  </a:lnTo>
                  <a:lnTo>
                    <a:pt x="577047" y="2132865"/>
                  </a:lnTo>
                  <a:lnTo>
                    <a:pt x="579589" y="2132865"/>
                  </a:lnTo>
                  <a:lnTo>
                    <a:pt x="582131" y="2132865"/>
                  </a:lnTo>
                  <a:lnTo>
                    <a:pt x="582131" y="2135407"/>
                  </a:lnTo>
                  <a:lnTo>
                    <a:pt x="582131" y="2137949"/>
                  </a:lnTo>
                  <a:lnTo>
                    <a:pt x="582131" y="2140491"/>
                  </a:lnTo>
                  <a:lnTo>
                    <a:pt x="582131" y="2143033"/>
                  </a:lnTo>
                  <a:lnTo>
                    <a:pt x="579589" y="2143033"/>
                  </a:lnTo>
                  <a:close/>
                  <a:moveTo>
                    <a:pt x="1179514" y="2159557"/>
                  </a:moveTo>
                  <a:lnTo>
                    <a:pt x="1176972" y="2162099"/>
                  </a:lnTo>
                  <a:lnTo>
                    <a:pt x="1174430" y="2162099"/>
                  </a:lnTo>
                  <a:lnTo>
                    <a:pt x="1174430" y="2159557"/>
                  </a:lnTo>
                  <a:lnTo>
                    <a:pt x="1174430" y="2158286"/>
                  </a:lnTo>
                  <a:lnTo>
                    <a:pt x="1174430" y="2155744"/>
                  </a:lnTo>
                  <a:lnTo>
                    <a:pt x="1176972" y="2155744"/>
                  </a:lnTo>
                  <a:lnTo>
                    <a:pt x="1176972" y="2153202"/>
                  </a:lnTo>
                  <a:lnTo>
                    <a:pt x="1179514" y="2150660"/>
                  </a:lnTo>
                  <a:lnTo>
                    <a:pt x="1182056" y="2150660"/>
                  </a:lnTo>
                  <a:lnTo>
                    <a:pt x="1182056" y="2153202"/>
                  </a:lnTo>
                  <a:lnTo>
                    <a:pt x="1184598" y="2153202"/>
                  </a:lnTo>
                  <a:lnTo>
                    <a:pt x="1184598" y="2155744"/>
                  </a:lnTo>
                  <a:lnTo>
                    <a:pt x="1184598" y="2158286"/>
                  </a:lnTo>
                  <a:lnTo>
                    <a:pt x="1182056" y="2160829"/>
                  </a:lnTo>
                  <a:lnTo>
                    <a:pt x="1179514" y="2160829"/>
                  </a:lnTo>
                  <a:close/>
                  <a:moveTo>
                    <a:pt x="693981" y="2172268"/>
                  </a:moveTo>
                  <a:lnTo>
                    <a:pt x="691439" y="2172268"/>
                  </a:lnTo>
                  <a:lnTo>
                    <a:pt x="688897" y="2172268"/>
                  </a:lnTo>
                  <a:lnTo>
                    <a:pt x="688897" y="2169726"/>
                  </a:lnTo>
                  <a:lnTo>
                    <a:pt x="686355" y="2167184"/>
                  </a:lnTo>
                  <a:lnTo>
                    <a:pt x="688897" y="2164642"/>
                  </a:lnTo>
                  <a:lnTo>
                    <a:pt x="688897" y="2162099"/>
                  </a:lnTo>
                  <a:lnTo>
                    <a:pt x="691439" y="2162099"/>
                  </a:lnTo>
                  <a:lnTo>
                    <a:pt x="693981" y="2162099"/>
                  </a:lnTo>
                  <a:lnTo>
                    <a:pt x="696523" y="2164642"/>
                  </a:lnTo>
                  <a:lnTo>
                    <a:pt x="696523" y="2167184"/>
                  </a:lnTo>
                  <a:lnTo>
                    <a:pt x="696523" y="2169726"/>
                  </a:lnTo>
                  <a:lnTo>
                    <a:pt x="693981" y="2169726"/>
                  </a:lnTo>
                  <a:lnTo>
                    <a:pt x="693981" y="2172268"/>
                  </a:lnTo>
                  <a:close/>
                  <a:moveTo>
                    <a:pt x="753720" y="2190063"/>
                  </a:moveTo>
                  <a:lnTo>
                    <a:pt x="751178" y="2190063"/>
                  </a:lnTo>
                  <a:lnTo>
                    <a:pt x="748636" y="2190063"/>
                  </a:lnTo>
                  <a:lnTo>
                    <a:pt x="748636" y="2187521"/>
                  </a:lnTo>
                  <a:lnTo>
                    <a:pt x="748636" y="2184978"/>
                  </a:lnTo>
                  <a:lnTo>
                    <a:pt x="748636" y="2183708"/>
                  </a:lnTo>
                  <a:lnTo>
                    <a:pt x="751178" y="2181165"/>
                  </a:lnTo>
                  <a:lnTo>
                    <a:pt x="753720" y="2181165"/>
                  </a:lnTo>
                  <a:lnTo>
                    <a:pt x="756262" y="2183708"/>
                  </a:lnTo>
                  <a:lnTo>
                    <a:pt x="756262" y="2186250"/>
                  </a:lnTo>
                  <a:lnTo>
                    <a:pt x="756262" y="2188792"/>
                  </a:lnTo>
                  <a:lnTo>
                    <a:pt x="756262" y="2191334"/>
                  </a:lnTo>
                  <a:lnTo>
                    <a:pt x="753720" y="2191334"/>
                  </a:lnTo>
                  <a:close/>
                  <a:moveTo>
                    <a:pt x="1405757" y="2211672"/>
                  </a:moveTo>
                  <a:lnTo>
                    <a:pt x="1403215" y="2211672"/>
                  </a:lnTo>
                  <a:lnTo>
                    <a:pt x="1403215" y="2209129"/>
                  </a:lnTo>
                  <a:lnTo>
                    <a:pt x="1400673" y="2209129"/>
                  </a:lnTo>
                  <a:lnTo>
                    <a:pt x="1400673" y="2206587"/>
                  </a:lnTo>
                  <a:lnTo>
                    <a:pt x="1400673" y="2204045"/>
                  </a:lnTo>
                  <a:lnTo>
                    <a:pt x="1403215" y="2201503"/>
                  </a:lnTo>
                  <a:lnTo>
                    <a:pt x="1405757" y="2201503"/>
                  </a:lnTo>
                  <a:lnTo>
                    <a:pt x="1408299" y="2201503"/>
                  </a:lnTo>
                  <a:lnTo>
                    <a:pt x="1408299" y="2204045"/>
                  </a:lnTo>
                  <a:lnTo>
                    <a:pt x="1408299" y="2206587"/>
                  </a:lnTo>
                  <a:lnTo>
                    <a:pt x="1408299" y="2209129"/>
                  </a:lnTo>
                  <a:lnTo>
                    <a:pt x="1405757" y="2211672"/>
                  </a:lnTo>
                  <a:close/>
                  <a:moveTo>
                    <a:pt x="1525234" y="2223111"/>
                  </a:moveTo>
                  <a:lnTo>
                    <a:pt x="1522692" y="2223111"/>
                  </a:lnTo>
                  <a:lnTo>
                    <a:pt x="1520150" y="2220569"/>
                  </a:lnTo>
                  <a:lnTo>
                    <a:pt x="1520150" y="2218027"/>
                  </a:lnTo>
                  <a:lnTo>
                    <a:pt x="1520150" y="2215485"/>
                  </a:lnTo>
                  <a:lnTo>
                    <a:pt x="1522692" y="2212942"/>
                  </a:lnTo>
                  <a:lnTo>
                    <a:pt x="1525234" y="2212942"/>
                  </a:lnTo>
                  <a:lnTo>
                    <a:pt x="1527776" y="2212942"/>
                  </a:lnTo>
                  <a:lnTo>
                    <a:pt x="1527776" y="2215485"/>
                  </a:lnTo>
                  <a:lnTo>
                    <a:pt x="1527776" y="2218027"/>
                  </a:lnTo>
                  <a:lnTo>
                    <a:pt x="1527776" y="2220569"/>
                  </a:lnTo>
                  <a:lnTo>
                    <a:pt x="1527776" y="2223111"/>
                  </a:lnTo>
                  <a:lnTo>
                    <a:pt x="1525234" y="2223111"/>
                  </a:lnTo>
                  <a:close/>
                  <a:moveTo>
                    <a:pt x="1346019" y="2238364"/>
                  </a:moveTo>
                  <a:lnTo>
                    <a:pt x="1343477" y="2238364"/>
                  </a:lnTo>
                  <a:lnTo>
                    <a:pt x="1340935" y="2235822"/>
                  </a:lnTo>
                  <a:lnTo>
                    <a:pt x="1340935" y="2234551"/>
                  </a:lnTo>
                  <a:lnTo>
                    <a:pt x="1340935" y="2232008"/>
                  </a:lnTo>
                  <a:lnTo>
                    <a:pt x="1340935" y="2229466"/>
                  </a:lnTo>
                  <a:lnTo>
                    <a:pt x="1343477" y="2229466"/>
                  </a:lnTo>
                  <a:lnTo>
                    <a:pt x="1346019" y="2229466"/>
                  </a:lnTo>
                  <a:lnTo>
                    <a:pt x="1348561" y="2229466"/>
                  </a:lnTo>
                  <a:lnTo>
                    <a:pt x="1348561" y="2232008"/>
                  </a:lnTo>
                  <a:lnTo>
                    <a:pt x="1348561" y="2234551"/>
                  </a:lnTo>
                  <a:lnTo>
                    <a:pt x="1348561" y="2237093"/>
                  </a:lnTo>
                  <a:lnTo>
                    <a:pt x="1346019" y="2238364"/>
                  </a:lnTo>
                  <a:close/>
                  <a:moveTo>
                    <a:pt x="2177271" y="2291749"/>
                  </a:moveTo>
                  <a:lnTo>
                    <a:pt x="2174729" y="2291749"/>
                  </a:lnTo>
                  <a:lnTo>
                    <a:pt x="2172187" y="2291749"/>
                  </a:lnTo>
                  <a:lnTo>
                    <a:pt x="2169645" y="2289207"/>
                  </a:lnTo>
                  <a:lnTo>
                    <a:pt x="2169645" y="2286665"/>
                  </a:lnTo>
                  <a:lnTo>
                    <a:pt x="2169645" y="2285394"/>
                  </a:lnTo>
                  <a:lnTo>
                    <a:pt x="2172187" y="2285394"/>
                  </a:lnTo>
                  <a:lnTo>
                    <a:pt x="2172187" y="2282851"/>
                  </a:lnTo>
                  <a:lnTo>
                    <a:pt x="2174729" y="2282851"/>
                  </a:lnTo>
                  <a:lnTo>
                    <a:pt x="2177271" y="2282851"/>
                  </a:lnTo>
                  <a:lnTo>
                    <a:pt x="2177271" y="2285394"/>
                  </a:lnTo>
                  <a:lnTo>
                    <a:pt x="2179813" y="2287936"/>
                  </a:lnTo>
                  <a:lnTo>
                    <a:pt x="2179813" y="2290478"/>
                  </a:lnTo>
                  <a:lnTo>
                    <a:pt x="2177271" y="2290478"/>
                  </a:lnTo>
                  <a:lnTo>
                    <a:pt x="2177271" y="2291749"/>
                  </a:lnTo>
                  <a:close/>
                  <a:moveTo>
                    <a:pt x="2046355" y="2317171"/>
                  </a:moveTo>
                  <a:lnTo>
                    <a:pt x="2043813" y="2317171"/>
                  </a:lnTo>
                  <a:lnTo>
                    <a:pt x="2041271" y="2317171"/>
                  </a:lnTo>
                  <a:lnTo>
                    <a:pt x="2041271" y="2314628"/>
                  </a:lnTo>
                  <a:lnTo>
                    <a:pt x="2041271" y="2312086"/>
                  </a:lnTo>
                  <a:lnTo>
                    <a:pt x="2041271" y="2310815"/>
                  </a:lnTo>
                  <a:lnTo>
                    <a:pt x="2043813" y="2310815"/>
                  </a:lnTo>
                  <a:lnTo>
                    <a:pt x="2043813" y="2308273"/>
                  </a:lnTo>
                  <a:lnTo>
                    <a:pt x="2046355" y="2310815"/>
                  </a:lnTo>
                  <a:lnTo>
                    <a:pt x="2048897" y="2310815"/>
                  </a:lnTo>
                  <a:lnTo>
                    <a:pt x="2048897" y="2313358"/>
                  </a:lnTo>
                  <a:lnTo>
                    <a:pt x="2048897" y="2315900"/>
                  </a:lnTo>
                  <a:lnTo>
                    <a:pt x="2046355" y="2317171"/>
                  </a:lnTo>
                  <a:close/>
                  <a:moveTo>
                    <a:pt x="866841" y="2336237"/>
                  </a:moveTo>
                  <a:lnTo>
                    <a:pt x="864299" y="2336237"/>
                  </a:lnTo>
                  <a:lnTo>
                    <a:pt x="863028" y="2336237"/>
                  </a:lnTo>
                  <a:lnTo>
                    <a:pt x="863028" y="2333694"/>
                  </a:lnTo>
                  <a:lnTo>
                    <a:pt x="863028" y="2331152"/>
                  </a:lnTo>
                  <a:lnTo>
                    <a:pt x="863028" y="2328611"/>
                  </a:lnTo>
                  <a:lnTo>
                    <a:pt x="865570" y="2326068"/>
                  </a:lnTo>
                  <a:lnTo>
                    <a:pt x="868112" y="2326068"/>
                  </a:lnTo>
                  <a:lnTo>
                    <a:pt x="868112" y="2328611"/>
                  </a:lnTo>
                  <a:lnTo>
                    <a:pt x="870654" y="2328611"/>
                  </a:lnTo>
                  <a:lnTo>
                    <a:pt x="870654" y="2331152"/>
                  </a:lnTo>
                  <a:lnTo>
                    <a:pt x="870654" y="2333694"/>
                  </a:lnTo>
                  <a:lnTo>
                    <a:pt x="866841" y="2336237"/>
                  </a:lnTo>
                  <a:close/>
                  <a:moveTo>
                    <a:pt x="893533" y="2347677"/>
                  </a:moveTo>
                  <a:lnTo>
                    <a:pt x="890991" y="2347677"/>
                  </a:lnTo>
                  <a:lnTo>
                    <a:pt x="888449" y="2345134"/>
                  </a:lnTo>
                  <a:lnTo>
                    <a:pt x="888449" y="2342592"/>
                  </a:lnTo>
                  <a:lnTo>
                    <a:pt x="888449" y="2340050"/>
                  </a:lnTo>
                  <a:lnTo>
                    <a:pt x="890991" y="2340050"/>
                  </a:lnTo>
                  <a:lnTo>
                    <a:pt x="890991" y="2337508"/>
                  </a:lnTo>
                  <a:lnTo>
                    <a:pt x="893533" y="2337508"/>
                  </a:lnTo>
                  <a:lnTo>
                    <a:pt x="896075" y="2340050"/>
                  </a:lnTo>
                  <a:lnTo>
                    <a:pt x="898617" y="2342592"/>
                  </a:lnTo>
                  <a:lnTo>
                    <a:pt x="898617" y="2345134"/>
                  </a:lnTo>
                  <a:lnTo>
                    <a:pt x="896075" y="2345134"/>
                  </a:lnTo>
                  <a:lnTo>
                    <a:pt x="896075" y="2347677"/>
                  </a:lnTo>
                  <a:lnTo>
                    <a:pt x="893533" y="2347677"/>
                  </a:lnTo>
                  <a:close/>
                </a:path>
              </a:pathLst>
            </a:custGeom>
            <a:solidFill>
              <a:srgbClr val="65C8D0"/>
            </a:solidFill>
            <a:ln w="3649"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278B810-8453-476B-A976-ADA5BA3DD462}"/>
                </a:ext>
              </a:extLst>
            </p:cNvPr>
            <p:cNvSpPr/>
            <p:nvPr/>
          </p:nvSpPr>
          <p:spPr>
            <a:xfrm>
              <a:off x="1923065" y="9067047"/>
              <a:ext cx="1201121" cy="941866"/>
            </a:xfrm>
            <a:custGeom>
              <a:avLst/>
              <a:gdLst>
                <a:gd name="connsiteX0" fmla="*/ 938019 w 1201121"/>
                <a:gd name="connsiteY0" fmla="*/ 941867 h 941866"/>
                <a:gd name="connsiteX1" fmla="*/ 935477 w 1201121"/>
                <a:gd name="connsiteY1" fmla="*/ 941867 h 941866"/>
                <a:gd name="connsiteX2" fmla="*/ 932935 w 1201121"/>
                <a:gd name="connsiteY2" fmla="*/ 939325 h 941866"/>
                <a:gd name="connsiteX3" fmla="*/ 932935 w 1201121"/>
                <a:gd name="connsiteY3" fmla="*/ 936783 h 941866"/>
                <a:gd name="connsiteX4" fmla="*/ 932935 w 1201121"/>
                <a:gd name="connsiteY4" fmla="*/ 934241 h 941866"/>
                <a:gd name="connsiteX5" fmla="*/ 932935 w 1201121"/>
                <a:gd name="connsiteY5" fmla="*/ 931698 h 941866"/>
                <a:gd name="connsiteX6" fmla="*/ 935477 w 1201121"/>
                <a:gd name="connsiteY6" fmla="*/ 929156 h 941866"/>
                <a:gd name="connsiteX7" fmla="*/ 938019 w 1201121"/>
                <a:gd name="connsiteY7" fmla="*/ 929156 h 941866"/>
                <a:gd name="connsiteX8" fmla="*/ 938019 w 1201121"/>
                <a:gd name="connsiteY8" fmla="*/ 931698 h 941866"/>
                <a:gd name="connsiteX9" fmla="*/ 940561 w 1201121"/>
                <a:gd name="connsiteY9" fmla="*/ 931698 h 941866"/>
                <a:gd name="connsiteX10" fmla="*/ 940561 w 1201121"/>
                <a:gd name="connsiteY10" fmla="*/ 934241 h 941866"/>
                <a:gd name="connsiteX11" fmla="*/ 940561 w 1201121"/>
                <a:gd name="connsiteY11" fmla="*/ 936783 h 941866"/>
                <a:gd name="connsiteX12" fmla="*/ 940561 w 1201121"/>
                <a:gd name="connsiteY12" fmla="*/ 939325 h 941866"/>
                <a:gd name="connsiteX13" fmla="*/ 938019 w 1201121"/>
                <a:gd name="connsiteY13" fmla="*/ 939325 h 941866"/>
                <a:gd name="connsiteX14" fmla="*/ 938019 w 1201121"/>
                <a:gd name="connsiteY14" fmla="*/ 941867 h 941866"/>
                <a:gd name="connsiteX15" fmla="*/ 1114692 w 1201121"/>
                <a:gd name="connsiteY15" fmla="*/ 860518 h 941866"/>
                <a:gd name="connsiteX16" fmla="*/ 1114692 w 1201121"/>
                <a:gd name="connsiteY16" fmla="*/ 863061 h 941866"/>
                <a:gd name="connsiteX17" fmla="*/ 1114692 w 1201121"/>
                <a:gd name="connsiteY17" fmla="*/ 860518 h 941866"/>
                <a:gd name="connsiteX18" fmla="*/ 1133757 w 1201121"/>
                <a:gd name="connsiteY18" fmla="*/ 851621 h 941866"/>
                <a:gd name="connsiteX19" fmla="*/ 1133757 w 1201121"/>
                <a:gd name="connsiteY19" fmla="*/ 854163 h 941866"/>
                <a:gd name="connsiteX20" fmla="*/ 1133757 w 1201121"/>
                <a:gd name="connsiteY20" fmla="*/ 851621 h 941866"/>
                <a:gd name="connsiteX21" fmla="*/ 1136299 w 1201121"/>
                <a:gd name="connsiteY21" fmla="*/ 849078 h 941866"/>
                <a:gd name="connsiteX22" fmla="*/ 1138841 w 1201121"/>
                <a:gd name="connsiteY22" fmla="*/ 849078 h 941866"/>
                <a:gd name="connsiteX23" fmla="*/ 1141383 w 1201121"/>
                <a:gd name="connsiteY23" fmla="*/ 849078 h 941866"/>
                <a:gd name="connsiteX24" fmla="*/ 1138841 w 1201121"/>
                <a:gd name="connsiteY24" fmla="*/ 849078 h 941866"/>
                <a:gd name="connsiteX25" fmla="*/ 1138841 w 1201121"/>
                <a:gd name="connsiteY25" fmla="*/ 851621 h 941866"/>
                <a:gd name="connsiteX26" fmla="*/ 1133757 w 1201121"/>
                <a:gd name="connsiteY26" fmla="*/ 851621 h 941866"/>
                <a:gd name="connsiteX27" fmla="*/ 1119776 w 1201121"/>
                <a:gd name="connsiteY27" fmla="*/ 856705 h 941866"/>
                <a:gd name="connsiteX28" fmla="*/ 1122318 w 1201121"/>
                <a:gd name="connsiteY28" fmla="*/ 859247 h 941866"/>
                <a:gd name="connsiteX29" fmla="*/ 1119776 w 1201121"/>
                <a:gd name="connsiteY29" fmla="*/ 861789 h 941866"/>
                <a:gd name="connsiteX30" fmla="*/ 1117234 w 1201121"/>
                <a:gd name="connsiteY30" fmla="*/ 859247 h 941866"/>
                <a:gd name="connsiteX31" fmla="*/ 1114692 w 1201121"/>
                <a:gd name="connsiteY31" fmla="*/ 859247 h 941866"/>
                <a:gd name="connsiteX32" fmla="*/ 1112150 w 1201121"/>
                <a:gd name="connsiteY32" fmla="*/ 856705 h 941866"/>
                <a:gd name="connsiteX33" fmla="*/ 1112150 w 1201121"/>
                <a:gd name="connsiteY33" fmla="*/ 854163 h 941866"/>
                <a:gd name="connsiteX34" fmla="*/ 1112150 w 1201121"/>
                <a:gd name="connsiteY34" fmla="*/ 851621 h 941866"/>
                <a:gd name="connsiteX35" fmla="*/ 1114692 w 1201121"/>
                <a:gd name="connsiteY35" fmla="*/ 846536 h 941866"/>
                <a:gd name="connsiteX36" fmla="*/ 1117234 w 1201121"/>
                <a:gd name="connsiteY36" fmla="*/ 846536 h 941866"/>
                <a:gd name="connsiteX37" fmla="*/ 1117234 w 1201121"/>
                <a:gd name="connsiteY37" fmla="*/ 849078 h 941866"/>
                <a:gd name="connsiteX38" fmla="*/ 1117234 w 1201121"/>
                <a:gd name="connsiteY38" fmla="*/ 851621 h 941866"/>
                <a:gd name="connsiteX39" fmla="*/ 1117234 w 1201121"/>
                <a:gd name="connsiteY39" fmla="*/ 854163 h 941866"/>
                <a:gd name="connsiteX40" fmla="*/ 1119776 w 1201121"/>
                <a:gd name="connsiteY40" fmla="*/ 856705 h 941866"/>
                <a:gd name="connsiteX41" fmla="*/ 1095626 w 1201121"/>
                <a:gd name="connsiteY41" fmla="*/ 823657 h 941866"/>
                <a:gd name="connsiteX42" fmla="*/ 1098168 w 1201121"/>
                <a:gd name="connsiteY42" fmla="*/ 823657 h 941866"/>
                <a:gd name="connsiteX43" fmla="*/ 1098168 w 1201121"/>
                <a:gd name="connsiteY43" fmla="*/ 826199 h 941866"/>
                <a:gd name="connsiteX44" fmla="*/ 1095626 w 1201121"/>
                <a:gd name="connsiteY44" fmla="*/ 826199 h 941866"/>
                <a:gd name="connsiteX45" fmla="*/ 1095626 w 1201121"/>
                <a:gd name="connsiteY45" fmla="*/ 823657 h 941866"/>
                <a:gd name="connsiteX46" fmla="*/ 1107065 w 1201121"/>
                <a:gd name="connsiteY46" fmla="*/ 782982 h 941866"/>
                <a:gd name="connsiteX47" fmla="*/ 1104523 w 1201121"/>
                <a:gd name="connsiteY47" fmla="*/ 782982 h 941866"/>
                <a:gd name="connsiteX48" fmla="*/ 1104523 w 1201121"/>
                <a:gd name="connsiteY48" fmla="*/ 780441 h 941866"/>
                <a:gd name="connsiteX49" fmla="*/ 1107065 w 1201121"/>
                <a:gd name="connsiteY49" fmla="*/ 780441 h 941866"/>
                <a:gd name="connsiteX50" fmla="*/ 1107065 w 1201121"/>
                <a:gd name="connsiteY50" fmla="*/ 782982 h 941866"/>
                <a:gd name="connsiteX51" fmla="*/ 195738 w 1201121"/>
                <a:gd name="connsiteY51" fmla="*/ 738495 h 941866"/>
                <a:gd name="connsiteX52" fmla="*/ 193196 w 1201121"/>
                <a:gd name="connsiteY52" fmla="*/ 738495 h 941866"/>
                <a:gd name="connsiteX53" fmla="*/ 190654 w 1201121"/>
                <a:gd name="connsiteY53" fmla="*/ 738495 h 941866"/>
                <a:gd name="connsiteX54" fmla="*/ 190654 w 1201121"/>
                <a:gd name="connsiteY54" fmla="*/ 735953 h 941866"/>
                <a:gd name="connsiteX55" fmla="*/ 190654 w 1201121"/>
                <a:gd name="connsiteY55" fmla="*/ 733411 h 941866"/>
                <a:gd name="connsiteX56" fmla="*/ 190654 w 1201121"/>
                <a:gd name="connsiteY56" fmla="*/ 730868 h 941866"/>
                <a:gd name="connsiteX57" fmla="*/ 190654 w 1201121"/>
                <a:gd name="connsiteY57" fmla="*/ 728326 h 941866"/>
                <a:gd name="connsiteX58" fmla="*/ 193196 w 1201121"/>
                <a:gd name="connsiteY58" fmla="*/ 728326 h 941866"/>
                <a:gd name="connsiteX59" fmla="*/ 195738 w 1201121"/>
                <a:gd name="connsiteY59" fmla="*/ 728326 h 941866"/>
                <a:gd name="connsiteX60" fmla="*/ 198280 w 1201121"/>
                <a:gd name="connsiteY60" fmla="*/ 730868 h 941866"/>
                <a:gd name="connsiteX61" fmla="*/ 198280 w 1201121"/>
                <a:gd name="connsiteY61" fmla="*/ 733411 h 941866"/>
                <a:gd name="connsiteX62" fmla="*/ 198280 w 1201121"/>
                <a:gd name="connsiteY62" fmla="*/ 735953 h 941866"/>
                <a:gd name="connsiteX63" fmla="*/ 195738 w 1201121"/>
                <a:gd name="connsiteY63" fmla="*/ 738495 h 941866"/>
                <a:gd name="connsiteX64" fmla="*/ 1071477 w 1201121"/>
                <a:gd name="connsiteY64" fmla="*/ 654604 h 941866"/>
                <a:gd name="connsiteX65" fmla="*/ 1068934 w 1201121"/>
                <a:gd name="connsiteY65" fmla="*/ 654604 h 941866"/>
                <a:gd name="connsiteX66" fmla="*/ 1068934 w 1201121"/>
                <a:gd name="connsiteY66" fmla="*/ 652062 h 941866"/>
                <a:gd name="connsiteX67" fmla="*/ 1068934 w 1201121"/>
                <a:gd name="connsiteY67" fmla="*/ 649519 h 941866"/>
                <a:gd name="connsiteX68" fmla="*/ 1071477 w 1201121"/>
                <a:gd name="connsiteY68" fmla="*/ 649519 h 941866"/>
                <a:gd name="connsiteX69" fmla="*/ 1074019 w 1201121"/>
                <a:gd name="connsiteY69" fmla="*/ 649519 h 941866"/>
                <a:gd name="connsiteX70" fmla="*/ 1074019 w 1201121"/>
                <a:gd name="connsiteY70" fmla="*/ 652062 h 941866"/>
                <a:gd name="connsiteX71" fmla="*/ 1074019 w 1201121"/>
                <a:gd name="connsiteY71" fmla="*/ 654604 h 941866"/>
                <a:gd name="connsiteX72" fmla="*/ 1071477 w 1201121"/>
                <a:gd name="connsiteY72" fmla="*/ 654604 h 941866"/>
                <a:gd name="connsiteX73" fmla="*/ 1074019 w 1201121"/>
                <a:gd name="connsiteY73" fmla="*/ 650791 h 941866"/>
                <a:gd name="connsiteX74" fmla="*/ 1071477 w 1201121"/>
                <a:gd name="connsiteY74" fmla="*/ 648249 h 941866"/>
                <a:gd name="connsiteX75" fmla="*/ 1071477 w 1201121"/>
                <a:gd name="connsiteY75" fmla="*/ 645706 h 941866"/>
                <a:gd name="connsiteX76" fmla="*/ 1074019 w 1201121"/>
                <a:gd name="connsiteY76" fmla="*/ 645706 h 941866"/>
                <a:gd name="connsiteX77" fmla="*/ 1074019 w 1201121"/>
                <a:gd name="connsiteY77" fmla="*/ 643164 h 941866"/>
                <a:gd name="connsiteX78" fmla="*/ 1074019 w 1201121"/>
                <a:gd name="connsiteY78" fmla="*/ 645706 h 941866"/>
                <a:gd name="connsiteX79" fmla="*/ 1076561 w 1201121"/>
                <a:gd name="connsiteY79" fmla="*/ 645706 h 941866"/>
                <a:gd name="connsiteX80" fmla="*/ 1076561 w 1201121"/>
                <a:gd name="connsiteY80" fmla="*/ 648249 h 941866"/>
                <a:gd name="connsiteX81" fmla="*/ 1076561 w 1201121"/>
                <a:gd name="connsiteY81" fmla="*/ 650791 h 941866"/>
                <a:gd name="connsiteX82" fmla="*/ 1074019 w 1201121"/>
                <a:gd name="connsiteY82" fmla="*/ 650791 h 941866"/>
                <a:gd name="connsiteX83" fmla="*/ 1117234 w 1201121"/>
                <a:gd name="connsiteY83" fmla="*/ 639351 h 941866"/>
                <a:gd name="connsiteX84" fmla="*/ 1114692 w 1201121"/>
                <a:gd name="connsiteY84" fmla="*/ 639351 h 941866"/>
                <a:gd name="connsiteX85" fmla="*/ 1114692 w 1201121"/>
                <a:gd name="connsiteY85" fmla="*/ 636809 h 941866"/>
                <a:gd name="connsiteX86" fmla="*/ 1117234 w 1201121"/>
                <a:gd name="connsiteY86" fmla="*/ 634267 h 941866"/>
                <a:gd name="connsiteX87" fmla="*/ 1119776 w 1201121"/>
                <a:gd name="connsiteY87" fmla="*/ 634267 h 941866"/>
                <a:gd name="connsiteX88" fmla="*/ 1119776 w 1201121"/>
                <a:gd name="connsiteY88" fmla="*/ 636809 h 941866"/>
                <a:gd name="connsiteX89" fmla="*/ 1119776 w 1201121"/>
                <a:gd name="connsiteY89" fmla="*/ 639351 h 941866"/>
                <a:gd name="connsiteX90" fmla="*/ 1117234 w 1201121"/>
                <a:gd name="connsiteY90" fmla="*/ 639351 h 941866"/>
                <a:gd name="connsiteX91" fmla="*/ 1128673 w 1201121"/>
                <a:gd name="connsiteY91" fmla="*/ 606303 h 941866"/>
                <a:gd name="connsiteX92" fmla="*/ 1126131 w 1201121"/>
                <a:gd name="connsiteY92" fmla="*/ 606303 h 941866"/>
                <a:gd name="connsiteX93" fmla="*/ 1126131 w 1201121"/>
                <a:gd name="connsiteY93" fmla="*/ 603761 h 941866"/>
                <a:gd name="connsiteX94" fmla="*/ 1126131 w 1201121"/>
                <a:gd name="connsiteY94" fmla="*/ 601219 h 941866"/>
                <a:gd name="connsiteX95" fmla="*/ 1128673 w 1201121"/>
                <a:gd name="connsiteY95" fmla="*/ 601219 h 941866"/>
                <a:gd name="connsiteX96" fmla="*/ 1131215 w 1201121"/>
                <a:gd name="connsiteY96" fmla="*/ 601219 h 941866"/>
                <a:gd name="connsiteX97" fmla="*/ 1131215 w 1201121"/>
                <a:gd name="connsiteY97" fmla="*/ 603761 h 941866"/>
                <a:gd name="connsiteX98" fmla="*/ 1128673 w 1201121"/>
                <a:gd name="connsiteY98" fmla="*/ 606303 h 941866"/>
                <a:gd name="connsiteX99" fmla="*/ 1081645 w 1201121"/>
                <a:gd name="connsiteY99" fmla="*/ 561816 h 941866"/>
                <a:gd name="connsiteX100" fmla="*/ 1081645 w 1201121"/>
                <a:gd name="connsiteY100" fmla="*/ 559273 h 941866"/>
                <a:gd name="connsiteX101" fmla="*/ 1079103 w 1201121"/>
                <a:gd name="connsiteY101" fmla="*/ 559273 h 941866"/>
                <a:gd name="connsiteX102" fmla="*/ 1081645 w 1201121"/>
                <a:gd name="connsiteY102" fmla="*/ 556731 h 941866"/>
                <a:gd name="connsiteX103" fmla="*/ 1084187 w 1201121"/>
                <a:gd name="connsiteY103" fmla="*/ 556731 h 941866"/>
                <a:gd name="connsiteX104" fmla="*/ 1084187 w 1201121"/>
                <a:gd name="connsiteY104" fmla="*/ 559273 h 941866"/>
                <a:gd name="connsiteX105" fmla="*/ 1084187 w 1201121"/>
                <a:gd name="connsiteY105" fmla="*/ 561816 h 941866"/>
                <a:gd name="connsiteX106" fmla="*/ 1081645 w 1201121"/>
                <a:gd name="connsiteY106" fmla="*/ 561816 h 941866"/>
                <a:gd name="connsiteX107" fmla="*/ 943103 w 1201121"/>
                <a:gd name="connsiteY107" fmla="*/ 490635 h 941866"/>
                <a:gd name="connsiteX108" fmla="*/ 940561 w 1201121"/>
                <a:gd name="connsiteY108" fmla="*/ 490635 h 941866"/>
                <a:gd name="connsiteX109" fmla="*/ 940561 w 1201121"/>
                <a:gd name="connsiteY109" fmla="*/ 488093 h 941866"/>
                <a:gd name="connsiteX110" fmla="*/ 940561 w 1201121"/>
                <a:gd name="connsiteY110" fmla="*/ 485551 h 941866"/>
                <a:gd name="connsiteX111" fmla="*/ 943103 w 1201121"/>
                <a:gd name="connsiteY111" fmla="*/ 485551 h 941866"/>
                <a:gd name="connsiteX112" fmla="*/ 943103 w 1201121"/>
                <a:gd name="connsiteY112" fmla="*/ 488093 h 941866"/>
                <a:gd name="connsiteX113" fmla="*/ 943103 w 1201121"/>
                <a:gd name="connsiteY113" fmla="*/ 490635 h 941866"/>
                <a:gd name="connsiteX114" fmla="*/ 962168 w 1201121"/>
                <a:gd name="connsiteY114" fmla="*/ 474111 h 941866"/>
                <a:gd name="connsiteX115" fmla="*/ 964710 w 1201121"/>
                <a:gd name="connsiteY115" fmla="*/ 474111 h 941866"/>
                <a:gd name="connsiteX116" fmla="*/ 962168 w 1201121"/>
                <a:gd name="connsiteY116" fmla="*/ 474111 h 941866"/>
                <a:gd name="connsiteX117" fmla="*/ 962168 w 1201121"/>
                <a:gd name="connsiteY117" fmla="*/ 476653 h 941866"/>
                <a:gd name="connsiteX118" fmla="*/ 959626 w 1201121"/>
                <a:gd name="connsiteY118" fmla="*/ 476653 h 941866"/>
                <a:gd name="connsiteX119" fmla="*/ 954542 w 1201121"/>
                <a:gd name="connsiteY119" fmla="*/ 479196 h 941866"/>
                <a:gd name="connsiteX120" fmla="*/ 952000 w 1201121"/>
                <a:gd name="connsiteY120" fmla="*/ 481738 h 941866"/>
                <a:gd name="connsiteX121" fmla="*/ 949458 w 1201121"/>
                <a:gd name="connsiteY121" fmla="*/ 481738 h 941866"/>
                <a:gd name="connsiteX122" fmla="*/ 949458 w 1201121"/>
                <a:gd name="connsiteY122" fmla="*/ 479196 h 941866"/>
                <a:gd name="connsiteX123" fmla="*/ 952000 w 1201121"/>
                <a:gd name="connsiteY123" fmla="*/ 479196 h 941866"/>
                <a:gd name="connsiteX124" fmla="*/ 952000 w 1201121"/>
                <a:gd name="connsiteY124" fmla="*/ 476653 h 941866"/>
                <a:gd name="connsiteX125" fmla="*/ 954542 w 1201121"/>
                <a:gd name="connsiteY125" fmla="*/ 474111 h 941866"/>
                <a:gd name="connsiteX126" fmla="*/ 957084 w 1201121"/>
                <a:gd name="connsiteY126" fmla="*/ 474111 h 941866"/>
                <a:gd name="connsiteX127" fmla="*/ 959626 w 1201121"/>
                <a:gd name="connsiteY127" fmla="*/ 474111 h 941866"/>
                <a:gd name="connsiteX128" fmla="*/ 962168 w 1201121"/>
                <a:gd name="connsiteY128" fmla="*/ 474111 h 941866"/>
                <a:gd name="connsiteX129" fmla="*/ 976150 w 1201121"/>
                <a:gd name="connsiteY129" fmla="*/ 474111 h 941866"/>
                <a:gd name="connsiteX130" fmla="*/ 973607 w 1201121"/>
                <a:gd name="connsiteY130" fmla="*/ 474111 h 941866"/>
                <a:gd name="connsiteX131" fmla="*/ 973607 w 1201121"/>
                <a:gd name="connsiteY131" fmla="*/ 471569 h 941866"/>
                <a:gd name="connsiteX132" fmla="*/ 973607 w 1201121"/>
                <a:gd name="connsiteY132" fmla="*/ 469027 h 941866"/>
                <a:gd name="connsiteX133" fmla="*/ 976150 w 1201121"/>
                <a:gd name="connsiteY133" fmla="*/ 469027 h 941866"/>
                <a:gd name="connsiteX134" fmla="*/ 978692 w 1201121"/>
                <a:gd name="connsiteY134" fmla="*/ 469027 h 941866"/>
                <a:gd name="connsiteX135" fmla="*/ 978692 w 1201121"/>
                <a:gd name="connsiteY135" fmla="*/ 471569 h 941866"/>
                <a:gd name="connsiteX136" fmla="*/ 978692 w 1201121"/>
                <a:gd name="connsiteY136" fmla="*/ 474111 h 941866"/>
                <a:gd name="connsiteX137" fmla="*/ 976150 w 1201121"/>
                <a:gd name="connsiteY137" fmla="*/ 474111 h 941866"/>
                <a:gd name="connsiteX138" fmla="*/ 912598 w 1201121"/>
                <a:gd name="connsiteY138" fmla="*/ 437250 h 941866"/>
                <a:gd name="connsiteX139" fmla="*/ 910056 w 1201121"/>
                <a:gd name="connsiteY139" fmla="*/ 434708 h 941866"/>
                <a:gd name="connsiteX140" fmla="*/ 912598 w 1201121"/>
                <a:gd name="connsiteY140" fmla="*/ 432166 h 941866"/>
                <a:gd name="connsiteX141" fmla="*/ 912598 w 1201121"/>
                <a:gd name="connsiteY141" fmla="*/ 434708 h 941866"/>
                <a:gd name="connsiteX142" fmla="*/ 912598 w 1201121"/>
                <a:gd name="connsiteY142" fmla="*/ 437250 h 941866"/>
                <a:gd name="connsiteX143" fmla="*/ 912598 w 1201121"/>
                <a:gd name="connsiteY143" fmla="*/ 432166 h 941866"/>
                <a:gd name="connsiteX144" fmla="*/ 910056 w 1201121"/>
                <a:gd name="connsiteY144" fmla="*/ 432166 h 941866"/>
                <a:gd name="connsiteX145" fmla="*/ 907514 w 1201121"/>
                <a:gd name="connsiteY145" fmla="*/ 434708 h 941866"/>
                <a:gd name="connsiteX146" fmla="*/ 907514 w 1201121"/>
                <a:gd name="connsiteY146" fmla="*/ 437250 h 941866"/>
                <a:gd name="connsiteX147" fmla="*/ 907514 w 1201121"/>
                <a:gd name="connsiteY147" fmla="*/ 439792 h 941866"/>
                <a:gd name="connsiteX148" fmla="*/ 907514 w 1201121"/>
                <a:gd name="connsiteY148" fmla="*/ 437250 h 941866"/>
                <a:gd name="connsiteX149" fmla="*/ 907514 w 1201121"/>
                <a:gd name="connsiteY149" fmla="*/ 432166 h 941866"/>
                <a:gd name="connsiteX150" fmla="*/ 912598 w 1201121"/>
                <a:gd name="connsiteY150" fmla="*/ 427081 h 941866"/>
                <a:gd name="connsiteX151" fmla="*/ 912598 w 1201121"/>
                <a:gd name="connsiteY151" fmla="*/ 429623 h 941866"/>
                <a:gd name="connsiteX152" fmla="*/ 912598 w 1201121"/>
                <a:gd name="connsiteY152" fmla="*/ 432166 h 941866"/>
                <a:gd name="connsiteX153" fmla="*/ 902430 w 1201121"/>
                <a:gd name="connsiteY153" fmla="*/ 428353 h 941866"/>
                <a:gd name="connsiteX154" fmla="*/ 902430 w 1201121"/>
                <a:gd name="connsiteY154" fmla="*/ 425810 h 941866"/>
                <a:gd name="connsiteX155" fmla="*/ 902430 w 1201121"/>
                <a:gd name="connsiteY155" fmla="*/ 423268 h 941866"/>
                <a:gd name="connsiteX156" fmla="*/ 902430 w 1201121"/>
                <a:gd name="connsiteY156" fmla="*/ 425810 h 941866"/>
                <a:gd name="connsiteX157" fmla="*/ 902430 w 1201121"/>
                <a:gd name="connsiteY157" fmla="*/ 428353 h 941866"/>
                <a:gd name="connsiteX158" fmla="*/ 899888 w 1201121"/>
                <a:gd name="connsiteY158" fmla="*/ 423268 h 941866"/>
                <a:gd name="connsiteX159" fmla="*/ 899888 w 1201121"/>
                <a:gd name="connsiteY159" fmla="*/ 420726 h 941866"/>
                <a:gd name="connsiteX160" fmla="*/ 902430 w 1201121"/>
                <a:gd name="connsiteY160" fmla="*/ 420726 h 941866"/>
                <a:gd name="connsiteX161" fmla="*/ 902430 w 1201121"/>
                <a:gd name="connsiteY161" fmla="*/ 418184 h 941866"/>
                <a:gd name="connsiteX162" fmla="*/ 902430 w 1201121"/>
                <a:gd name="connsiteY162" fmla="*/ 420726 h 941866"/>
                <a:gd name="connsiteX163" fmla="*/ 899888 w 1201121"/>
                <a:gd name="connsiteY163" fmla="*/ 423268 h 941866"/>
                <a:gd name="connsiteX164" fmla="*/ 2542 w 1201121"/>
                <a:gd name="connsiteY164" fmla="*/ 400389 h 941866"/>
                <a:gd name="connsiteX165" fmla="*/ 2542 w 1201121"/>
                <a:gd name="connsiteY165" fmla="*/ 397846 h 941866"/>
                <a:gd name="connsiteX166" fmla="*/ 0 w 1201121"/>
                <a:gd name="connsiteY166" fmla="*/ 397846 h 941866"/>
                <a:gd name="connsiteX167" fmla="*/ 0 w 1201121"/>
                <a:gd name="connsiteY167" fmla="*/ 395304 h 941866"/>
                <a:gd name="connsiteX168" fmla="*/ 0 w 1201121"/>
                <a:gd name="connsiteY168" fmla="*/ 392763 h 941866"/>
                <a:gd name="connsiteX169" fmla="*/ 0 w 1201121"/>
                <a:gd name="connsiteY169" fmla="*/ 390220 h 941866"/>
                <a:gd name="connsiteX170" fmla="*/ 2542 w 1201121"/>
                <a:gd name="connsiteY170" fmla="*/ 390220 h 941866"/>
                <a:gd name="connsiteX171" fmla="*/ 5084 w 1201121"/>
                <a:gd name="connsiteY171" fmla="*/ 390220 h 941866"/>
                <a:gd name="connsiteX172" fmla="*/ 5084 w 1201121"/>
                <a:gd name="connsiteY172" fmla="*/ 392763 h 941866"/>
                <a:gd name="connsiteX173" fmla="*/ 7626 w 1201121"/>
                <a:gd name="connsiteY173" fmla="*/ 392763 h 941866"/>
                <a:gd name="connsiteX174" fmla="*/ 7626 w 1201121"/>
                <a:gd name="connsiteY174" fmla="*/ 395304 h 941866"/>
                <a:gd name="connsiteX175" fmla="*/ 7626 w 1201121"/>
                <a:gd name="connsiteY175" fmla="*/ 397846 h 941866"/>
                <a:gd name="connsiteX176" fmla="*/ 5084 w 1201121"/>
                <a:gd name="connsiteY176" fmla="*/ 397846 h 941866"/>
                <a:gd name="connsiteX177" fmla="*/ 5084 w 1201121"/>
                <a:gd name="connsiteY177" fmla="*/ 400389 h 941866"/>
                <a:gd name="connsiteX178" fmla="*/ 2542 w 1201121"/>
                <a:gd name="connsiteY178" fmla="*/ 400389 h 941866"/>
                <a:gd name="connsiteX179" fmla="*/ 929121 w 1201121"/>
                <a:gd name="connsiteY179" fmla="*/ 392763 h 941866"/>
                <a:gd name="connsiteX180" fmla="*/ 926579 w 1201121"/>
                <a:gd name="connsiteY180" fmla="*/ 392763 h 941866"/>
                <a:gd name="connsiteX181" fmla="*/ 926579 w 1201121"/>
                <a:gd name="connsiteY181" fmla="*/ 390220 h 941866"/>
                <a:gd name="connsiteX182" fmla="*/ 926579 w 1201121"/>
                <a:gd name="connsiteY182" fmla="*/ 387678 h 941866"/>
                <a:gd name="connsiteX183" fmla="*/ 929121 w 1201121"/>
                <a:gd name="connsiteY183" fmla="*/ 387678 h 941866"/>
                <a:gd name="connsiteX184" fmla="*/ 929121 w 1201121"/>
                <a:gd name="connsiteY184" fmla="*/ 390220 h 941866"/>
                <a:gd name="connsiteX185" fmla="*/ 929121 w 1201121"/>
                <a:gd name="connsiteY185" fmla="*/ 392763 h 941866"/>
                <a:gd name="connsiteX186" fmla="*/ 931664 w 1201121"/>
                <a:gd name="connsiteY186" fmla="*/ 383865 h 941866"/>
                <a:gd name="connsiteX187" fmla="*/ 929121 w 1201121"/>
                <a:gd name="connsiteY187" fmla="*/ 383865 h 941866"/>
                <a:gd name="connsiteX188" fmla="*/ 929121 w 1201121"/>
                <a:gd name="connsiteY188" fmla="*/ 381323 h 941866"/>
                <a:gd name="connsiteX189" fmla="*/ 929121 w 1201121"/>
                <a:gd name="connsiteY189" fmla="*/ 378780 h 941866"/>
                <a:gd name="connsiteX190" fmla="*/ 931664 w 1201121"/>
                <a:gd name="connsiteY190" fmla="*/ 378780 h 941866"/>
                <a:gd name="connsiteX191" fmla="*/ 931664 w 1201121"/>
                <a:gd name="connsiteY191" fmla="*/ 381323 h 941866"/>
                <a:gd name="connsiteX192" fmla="*/ 931664 w 1201121"/>
                <a:gd name="connsiteY192" fmla="*/ 383865 h 941866"/>
                <a:gd name="connsiteX193" fmla="*/ 130916 w 1201121"/>
                <a:gd name="connsiteY193" fmla="*/ 381323 h 941866"/>
                <a:gd name="connsiteX194" fmla="*/ 128374 w 1201121"/>
                <a:gd name="connsiteY194" fmla="*/ 381323 h 941866"/>
                <a:gd name="connsiteX195" fmla="*/ 128374 w 1201121"/>
                <a:gd name="connsiteY195" fmla="*/ 378780 h 941866"/>
                <a:gd name="connsiteX196" fmla="*/ 125832 w 1201121"/>
                <a:gd name="connsiteY196" fmla="*/ 378780 h 941866"/>
                <a:gd name="connsiteX197" fmla="*/ 125832 w 1201121"/>
                <a:gd name="connsiteY197" fmla="*/ 376238 h 941866"/>
                <a:gd name="connsiteX198" fmla="*/ 125832 w 1201121"/>
                <a:gd name="connsiteY198" fmla="*/ 374967 h 941866"/>
                <a:gd name="connsiteX199" fmla="*/ 128374 w 1201121"/>
                <a:gd name="connsiteY199" fmla="*/ 374967 h 941866"/>
                <a:gd name="connsiteX200" fmla="*/ 128374 w 1201121"/>
                <a:gd name="connsiteY200" fmla="*/ 372425 h 941866"/>
                <a:gd name="connsiteX201" fmla="*/ 130916 w 1201121"/>
                <a:gd name="connsiteY201" fmla="*/ 372425 h 941866"/>
                <a:gd name="connsiteX202" fmla="*/ 133458 w 1201121"/>
                <a:gd name="connsiteY202" fmla="*/ 372425 h 941866"/>
                <a:gd name="connsiteX203" fmla="*/ 133458 w 1201121"/>
                <a:gd name="connsiteY203" fmla="*/ 374967 h 941866"/>
                <a:gd name="connsiteX204" fmla="*/ 133458 w 1201121"/>
                <a:gd name="connsiteY204" fmla="*/ 377510 h 941866"/>
                <a:gd name="connsiteX205" fmla="*/ 133458 w 1201121"/>
                <a:gd name="connsiteY205" fmla="*/ 380052 h 941866"/>
                <a:gd name="connsiteX206" fmla="*/ 133458 w 1201121"/>
                <a:gd name="connsiteY206" fmla="*/ 382593 h 941866"/>
                <a:gd name="connsiteX207" fmla="*/ 130916 w 1201121"/>
                <a:gd name="connsiteY207" fmla="*/ 382593 h 941866"/>
                <a:gd name="connsiteX208" fmla="*/ 136000 w 1201121"/>
                <a:gd name="connsiteY208" fmla="*/ 360986 h 941866"/>
                <a:gd name="connsiteX209" fmla="*/ 136000 w 1201121"/>
                <a:gd name="connsiteY209" fmla="*/ 358443 h 941866"/>
                <a:gd name="connsiteX210" fmla="*/ 133458 w 1201121"/>
                <a:gd name="connsiteY210" fmla="*/ 358443 h 941866"/>
                <a:gd name="connsiteX211" fmla="*/ 133458 w 1201121"/>
                <a:gd name="connsiteY211" fmla="*/ 355901 h 941866"/>
                <a:gd name="connsiteX212" fmla="*/ 133458 w 1201121"/>
                <a:gd name="connsiteY212" fmla="*/ 353359 h 941866"/>
                <a:gd name="connsiteX213" fmla="*/ 133458 w 1201121"/>
                <a:gd name="connsiteY213" fmla="*/ 350817 h 941866"/>
                <a:gd name="connsiteX214" fmla="*/ 136000 w 1201121"/>
                <a:gd name="connsiteY214" fmla="*/ 350817 h 941866"/>
                <a:gd name="connsiteX215" fmla="*/ 138542 w 1201121"/>
                <a:gd name="connsiteY215" fmla="*/ 350817 h 941866"/>
                <a:gd name="connsiteX216" fmla="*/ 138542 w 1201121"/>
                <a:gd name="connsiteY216" fmla="*/ 353359 h 941866"/>
                <a:gd name="connsiteX217" fmla="*/ 141084 w 1201121"/>
                <a:gd name="connsiteY217" fmla="*/ 353359 h 941866"/>
                <a:gd name="connsiteX218" fmla="*/ 141084 w 1201121"/>
                <a:gd name="connsiteY218" fmla="*/ 355901 h 941866"/>
                <a:gd name="connsiteX219" fmla="*/ 141084 w 1201121"/>
                <a:gd name="connsiteY219" fmla="*/ 358443 h 941866"/>
                <a:gd name="connsiteX220" fmla="*/ 138542 w 1201121"/>
                <a:gd name="connsiteY220" fmla="*/ 358443 h 941866"/>
                <a:gd name="connsiteX221" fmla="*/ 138542 w 1201121"/>
                <a:gd name="connsiteY221" fmla="*/ 360986 h 941866"/>
                <a:gd name="connsiteX222" fmla="*/ 136000 w 1201121"/>
                <a:gd name="connsiteY222" fmla="*/ 360986 h 941866"/>
                <a:gd name="connsiteX223" fmla="*/ 948187 w 1201121"/>
                <a:gd name="connsiteY223" fmla="*/ 302516 h 941866"/>
                <a:gd name="connsiteX224" fmla="*/ 945645 w 1201121"/>
                <a:gd name="connsiteY224" fmla="*/ 307600 h 941866"/>
                <a:gd name="connsiteX225" fmla="*/ 943103 w 1201121"/>
                <a:gd name="connsiteY225" fmla="*/ 312684 h 941866"/>
                <a:gd name="connsiteX226" fmla="*/ 940561 w 1201121"/>
                <a:gd name="connsiteY226" fmla="*/ 315227 h 941866"/>
                <a:gd name="connsiteX227" fmla="*/ 940561 w 1201121"/>
                <a:gd name="connsiteY227" fmla="*/ 317769 h 941866"/>
                <a:gd name="connsiteX228" fmla="*/ 938019 w 1201121"/>
                <a:gd name="connsiteY228" fmla="*/ 317769 h 941866"/>
                <a:gd name="connsiteX229" fmla="*/ 938019 w 1201121"/>
                <a:gd name="connsiteY229" fmla="*/ 315227 h 941866"/>
                <a:gd name="connsiteX230" fmla="*/ 938019 w 1201121"/>
                <a:gd name="connsiteY230" fmla="*/ 311414 h 941866"/>
                <a:gd name="connsiteX231" fmla="*/ 938019 w 1201121"/>
                <a:gd name="connsiteY231" fmla="*/ 308871 h 941866"/>
                <a:gd name="connsiteX232" fmla="*/ 938019 w 1201121"/>
                <a:gd name="connsiteY232" fmla="*/ 306329 h 941866"/>
                <a:gd name="connsiteX233" fmla="*/ 940561 w 1201121"/>
                <a:gd name="connsiteY233" fmla="*/ 306329 h 941866"/>
                <a:gd name="connsiteX234" fmla="*/ 940561 w 1201121"/>
                <a:gd name="connsiteY234" fmla="*/ 303787 h 941866"/>
                <a:gd name="connsiteX235" fmla="*/ 940561 w 1201121"/>
                <a:gd name="connsiteY235" fmla="*/ 301245 h 941866"/>
                <a:gd name="connsiteX236" fmla="*/ 943103 w 1201121"/>
                <a:gd name="connsiteY236" fmla="*/ 301245 h 941866"/>
                <a:gd name="connsiteX237" fmla="*/ 943103 w 1201121"/>
                <a:gd name="connsiteY237" fmla="*/ 303787 h 941866"/>
                <a:gd name="connsiteX238" fmla="*/ 945645 w 1201121"/>
                <a:gd name="connsiteY238" fmla="*/ 303787 h 941866"/>
                <a:gd name="connsiteX239" fmla="*/ 945645 w 1201121"/>
                <a:gd name="connsiteY239" fmla="*/ 301245 h 941866"/>
                <a:gd name="connsiteX240" fmla="*/ 948187 w 1201121"/>
                <a:gd name="connsiteY240" fmla="*/ 301245 h 941866"/>
                <a:gd name="connsiteX241" fmla="*/ 292336 w 1201121"/>
                <a:gd name="connsiteY241" fmla="*/ 277094 h 941866"/>
                <a:gd name="connsiteX242" fmla="*/ 289794 w 1201121"/>
                <a:gd name="connsiteY242" fmla="*/ 277094 h 941866"/>
                <a:gd name="connsiteX243" fmla="*/ 289794 w 1201121"/>
                <a:gd name="connsiteY243" fmla="*/ 274552 h 941866"/>
                <a:gd name="connsiteX244" fmla="*/ 288523 w 1201121"/>
                <a:gd name="connsiteY244" fmla="*/ 274552 h 941866"/>
                <a:gd name="connsiteX245" fmla="*/ 288523 w 1201121"/>
                <a:gd name="connsiteY245" fmla="*/ 273281 h 941866"/>
                <a:gd name="connsiteX246" fmla="*/ 285981 w 1201121"/>
                <a:gd name="connsiteY246" fmla="*/ 273281 h 941866"/>
                <a:gd name="connsiteX247" fmla="*/ 283439 w 1201121"/>
                <a:gd name="connsiteY247" fmla="*/ 270739 h 941866"/>
                <a:gd name="connsiteX248" fmla="*/ 280897 w 1201121"/>
                <a:gd name="connsiteY248" fmla="*/ 270739 h 941866"/>
                <a:gd name="connsiteX249" fmla="*/ 280897 w 1201121"/>
                <a:gd name="connsiteY249" fmla="*/ 268197 h 941866"/>
                <a:gd name="connsiteX250" fmla="*/ 278355 w 1201121"/>
                <a:gd name="connsiteY250" fmla="*/ 268197 h 941866"/>
                <a:gd name="connsiteX251" fmla="*/ 278355 w 1201121"/>
                <a:gd name="connsiteY251" fmla="*/ 265655 h 941866"/>
                <a:gd name="connsiteX252" fmla="*/ 275813 w 1201121"/>
                <a:gd name="connsiteY252" fmla="*/ 265655 h 941866"/>
                <a:gd name="connsiteX253" fmla="*/ 275813 w 1201121"/>
                <a:gd name="connsiteY253" fmla="*/ 263113 h 941866"/>
                <a:gd name="connsiteX254" fmla="*/ 275813 w 1201121"/>
                <a:gd name="connsiteY254" fmla="*/ 260570 h 941866"/>
                <a:gd name="connsiteX255" fmla="*/ 275813 w 1201121"/>
                <a:gd name="connsiteY255" fmla="*/ 258028 h 941866"/>
                <a:gd name="connsiteX256" fmla="*/ 273271 w 1201121"/>
                <a:gd name="connsiteY256" fmla="*/ 258028 h 941866"/>
                <a:gd name="connsiteX257" fmla="*/ 273271 w 1201121"/>
                <a:gd name="connsiteY257" fmla="*/ 255486 h 941866"/>
                <a:gd name="connsiteX258" fmla="*/ 273271 w 1201121"/>
                <a:gd name="connsiteY258" fmla="*/ 252944 h 941866"/>
                <a:gd name="connsiteX259" fmla="*/ 275813 w 1201121"/>
                <a:gd name="connsiteY259" fmla="*/ 252944 h 941866"/>
                <a:gd name="connsiteX260" fmla="*/ 275813 w 1201121"/>
                <a:gd name="connsiteY260" fmla="*/ 250402 h 941866"/>
                <a:gd name="connsiteX261" fmla="*/ 275813 w 1201121"/>
                <a:gd name="connsiteY261" fmla="*/ 252944 h 941866"/>
                <a:gd name="connsiteX262" fmla="*/ 278355 w 1201121"/>
                <a:gd name="connsiteY262" fmla="*/ 252944 h 941866"/>
                <a:gd name="connsiteX263" fmla="*/ 278355 w 1201121"/>
                <a:gd name="connsiteY263" fmla="*/ 255486 h 941866"/>
                <a:gd name="connsiteX264" fmla="*/ 280897 w 1201121"/>
                <a:gd name="connsiteY264" fmla="*/ 255486 h 941866"/>
                <a:gd name="connsiteX265" fmla="*/ 280897 w 1201121"/>
                <a:gd name="connsiteY265" fmla="*/ 258028 h 941866"/>
                <a:gd name="connsiteX266" fmla="*/ 283439 w 1201121"/>
                <a:gd name="connsiteY266" fmla="*/ 258028 h 941866"/>
                <a:gd name="connsiteX267" fmla="*/ 283439 w 1201121"/>
                <a:gd name="connsiteY267" fmla="*/ 260570 h 941866"/>
                <a:gd name="connsiteX268" fmla="*/ 283439 w 1201121"/>
                <a:gd name="connsiteY268" fmla="*/ 263113 h 941866"/>
                <a:gd name="connsiteX269" fmla="*/ 285981 w 1201121"/>
                <a:gd name="connsiteY269" fmla="*/ 263113 h 941866"/>
                <a:gd name="connsiteX270" fmla="*/ 285981 w 1201121"/>
                <a:gd name="connsiteY270" fmla="*/ 265655 h 941866"/>
                <a:gd name="connsiteX271" fmla="*/ 288523 w 1201121"/>
                <a:gd name="connsiteY271" fmla="*/ 265655 h 941866"/>
                <a:gd name="connsiteX272" fmla="*/ 288523 w 1201121"/>
                <a:gd name="connsiteY272" fmla="*/ 268197 h 941866"/>
                <a:gd name="connsiteX273" fmla="*/ 291065 w 1201121"/>
                <a:gd name="connsiteY273" fmla="*/ 268197 h 941866"/>
                <a:gd name="connsiteX274" fmla="*/ 291065 w 1201121"/>
                <a:gd name="connsiteY274" fmla="*/ 270739 h 941866"/>
                <a:gd name="connsiteX275" fmla="*/ 293607 w 1201121"/>
                <a:gd name="connsiteY275" fmla="*/ 270739 h 941866"/>
                <a:gd name="connsiteX276" fmla="*/ 293607 w 1201121"/>
                <a:gd name="connsiteY276" fmla="*/ 273281 h 941866"/>
                <a:gd name="connsiteX277" fmla="*/ 293607 w 1201121"/>
                <a:gd name="connsiteY277" fmla="*/ 275824 h 941866"/>
                <a:gd name="connsiteX278" fmla="*/ 293607 w 1201121"/>
                <a:gd name="connsiteY278" fmla="*/ 277094 h 941866"/>
                <a:gd name="connsiteX279" fmla="*/ 278355 w 1201121"/>
                <a:gd name="connsiteY279" fmla="*/ 144903 h 941866"/>
                <a:gd name="connsiteX280" fmla="*/ 278355 w 1201121"/>
                <a:gd name="connsiteY280" fmla="*/ 147444 h 941866"/>
                <a:gd name="connsiteX281" fmla="*/ 280897 w 1201121"/>
                <a:gd name="connsiteY281" fmla="*/ 147444 h 941866"/>
                <a:gd name="connsiteX282" fmla="*/ 283439 w 1201121"/>
                <a:gd name="connsiteY282" fmla="*/ 149987 h 941866"/>
                <a:gd name="connsiteX283" fmla="*/ 285981 w 1201121"/>
                <a:gd name="connsiteY283" fmla="*/ 149987 h 941866"/>
                <a:gd name="connsiteX284" fmla="*/ 285981 w 1201121"/>
                <a:gd name="connsiteY284" fmla="*/ 152529 h 941866"/>
                <a:gd name="connsiteX285" fmla="*/ 288523 w 1201121"/>
                <a:gd name="connsiteY285" fmla="*/ 152529 h 941866"/>
                <a:gd name="connsiteX286" fmla="*/ 291065 w 1201121"/>
                <a:gd name="connsiteY286" fmla="*/ 152529 h 941866"/>
                <a:gd name="connsiteX287" fmla="*/ 291065 w 1201121"/>
                <a:gd name="connsiteY287" fmla="*/ 155071 h 941866"/>
                <a:gd name="connsiteX288" fmla="*/ 293607 w 1201121"/>
                <a:gd name="connsiteY288" fmla="*/ 155071 h 941866"/>
                <a:gd name="connsiteX289" fmla="*/ 296150 w 1201121"/>
                <a:gd name="connsiteY289" fmla="*/ 155071 h 941866"/>
                <a:gd name="connsiteX290" fmla="*/ 298692 w 1201121"/>
                <a:gd name="connsiteY290" fmla="*/ 155071 h 941866"/>
                <a:gd name="connsiteX291" fmla="*/ 298692 w 1201121"/>
                <a:gd name="connsiteY291" fmla="*/ 157614 h 941866"/>
                <a:gd name="connsiteX292" fmla="*/ 301234 w 1201121"/>
                <a:gd name="connsiteY292" fmla="*/ 157614 h 941866"/>
                <a:gd name="connsiteX293" fmla="*/ 303776 w 1201121"/>
                <a:gd name="connsiteY293" fmla="*/ 157614 h 941866"/>
                <a:gd name="connsiteX294" fmla="*/ 306318 w 1201121"/>
                <a:gd name="connsiteY294" fmla="*/ 157614 h 941866"/>
                <a:gd name="connsiteX295" fmla="*/ 308860 w 1201121"/>
                <a:gd name="connsiteY295" fmla="*/ 160155 h 941866"/>
                <a:gd name="connsiteX296" fmla="*/ 311402 w 1201121"/>
                <a:gd name="connsiteY296" fmla="*/ 160155 h 941866"/>
                <a:gd name="connsiteX297" fmla="*/ 313944 w 1201121"/>
                <a:gd name="connsiteY297" fmla="*/ 160155 h 941866"/>
                <a:gd name="connsiteX298" fmla="*/ 313944 w 1201121"/>
                <a:gd name="connsiteY298" fmla="*/ 162698 h 941866"/>
                <a:gd name="connsiteX299" fmla="*/ 316486 w 1201121"/>
                <a:gd name="connsiteY299" fmla="*/ 162698 h 941866"/>
                <a:gd name="connsiteX300" fmla="*/ 319028 w 1201121"/>
                <a:gd name="connsiteY300" fmla="*/ 162698 h 941866"/>
                <a:gd name="connsiteX301" fmla="*/ 319028 w 1201121"/>
                <a:gd name="connsiteY301" fmla="*/ 165240 h 941866"/>
                <a:gd name="connsiteX302" fmla="*/ 321570 w 1201121"/>
                <a:gd name="connsiteY302" fmla="*/ 165240 h 941866"/>
                <a:gd name="connsiteX303" fmla="*/ 324112 w 1201121"/>
                <a:gd name="connsiteY303" fmla="*/ 167782 h 941866"/>
                <a:gd name="connsiteX304" fmla="*/ 326654 w 1201121"/>
                <a:gd name="connsiteY304" fmla="*/ 170324 h 941866"/>
                <a:gd name="connsiteX305" fmla="*/ 326654 w 1201121"/>
                <a:gd name="connsiteY305" fmla="*/ 172866 h 941866"/>
                <a:gd name="connsiteX306" fmla="*/ 329196 w 1201121"/>
                <a:gd name="connsiteY306" fmla="*/ 172866 h 941866"/>
                <a:gd name="connsiteX307" fmla="*/ 329196 w 1201121"/>
                <a:gd name="connsiteY307" fmla="*/ 175408 h 941866"/>
                <a:gd name="connsiteX308" fmla="*/ 329196 w 1201121"/>
                <a:gd name="connsiteY308" fmla="*/ 177951 h 941866"/>
                <a:gd name="connsiteX309" fmla="*/ 329196 w 1201121"/>
                <a:gd name="connsiteY309" fmla="*/ 180493 h 941866"/>
                <a:gd name="connsiteX310" fmla="*/ 331738 w 1201121"/>
                <a:gd name="connsiteY310" fmla="*/ 180493 h 941866"/>
                <a:gd name="connsiteX311" fmla="*/ 331738 w 1201121"/>
                <a:gd name="connsiteY311" fmla="*/ 183035 h 941866"/>
                <a:gd name="connsiteX312" fmla="*/ 331738 w 1201121"/>
                <a:gd name="connsiteY312" fmla="*/ 185577 h 941866"/>
                <a:gd name="connsiteX313" fmla="*/ 331738 w 1201121"/>
                <a:gd name="connsiteY313" fmla="*/ 188119 h 941866"/>
                <a:gd name="connsiteX314" fmla="*/ 331738 w 1201121"/>
                <a:gd name="connsiteY314" fmla="*/ 190661 h 941866"/>
                <a:gd name="connsiteX315" fmla="*/ 331738 w 1201121"/>
                <a:gd name="connsiteY315" fmla="*/ 193204 h 941866"/>
                <a:gd name="connsiteX316" fmla="*/ 331738 w 1201121"/>
                <a:gd name="connsiteY316" fmla="*/ 195746 h 941866"/>
                <a:gd name="connsiteX317" fmla="*/ 334280 w 1201121"/>
                <a:gd name="connsiteY317" fmla="*/ 195746 h 941866"/>
                <a:gd name="connsiteX318" fmla="*/ 334280 w 1201121"/>
                <a:gd name="connsiteY318" fmla="*/ 198287 h 941866"/>
                <a:gd name="connsiteX319" fmla="*/ 334280 w 1201121"/>
                <a:gd name="connsiteY319" fmla="*/ 200830 h 941866"/>
                <a:gd name="connsiteX320" fmla="*/ 334280 w 1201121"/>
                <a:gd name="connsiteY320" fmla="*/ 203372 h 941866"/>
                <a:gd name="connsiteX321" fmla="*/ 334280 w 1201121"/>
                <a:gd name="connsiteY321" fmla="*/ 205914 h 941866"/>
                <a:gd name="connsiteX322" fmla="*/ 334280 w 1201121"/>
                <a:gd name="connsiteY322" fmla="*/ 208457 h 941866"/>
                <a:gd name="connsiteX323" fmla="*/ 334280 w 1201121"/>
                <a:gd name="connsiteY323" fmla="*/ 210998 h 941866"/>
                <a:gd name="connsiteX324" fmla="*/ 334280 w 1201121"/>
                <a:gd name="connsiteY324" fmla="*/ 213541 h 941866"/>
                <a:gd name="connsiteX325" fmla="*/ 334280 w 1201121"/>
                <a:gd name="connsiteY325" fmla="*/ 216083 h 941866"/>
                <a:gd name="connsiteX326" fmla="*/ 334280 w 1201121"/>
                <a:gd name="connsiteY326" fmla="*/ 218625 h 941866"/>
                <a:gd name="connsiteX327" fmla="*/ 334280 w 1201121"/>
                <a:gd name="connsiteY327" fmla="*/ 221167 h 941866"/>
                <a:gd name="connsiteX328" fmla="*/ 334280 w 1201121"/>
                <a:gd name="connsiteY328" fmla="*/ 223709 h 941866"/>
                <a:gd name="connsiteX329" fmla="*/ 334280 w 1201121"/>
                <a:gd name="connsiteY329" fmla="*/ 226251 h 941866"/>
                <a:gd name="connsiteX330" fmla="*/ 336822 w 1201121"/>
                <a:gd name="connsiteY330" fmla="*/ 226251 h 941866"/>
                <a:gd name="connsiteX331" fmla="*/ 336822 w 1201121"/>
                <a:gd name="connsiteY331" fmla="*/ 228794 h 941866"/>
                <a:gd name="connsiteX332" fmla="*/ 336822 w 1201121"/>
                <a:gd name="connsiteY332" fmla="*/ 231336 h 941866"/>
                <a:gd name="connsiteX333" fmla="*/ 336822 w 1201121"/>
                <a:gd name="connsiteY333" fmla="*/ 233878 h 941866"/>
                <a:gd name="connsiteX334" fmla="*/ 336822 w 1201121"/>
                <a:gd name="connsiteY334" fmla="*/ 236420 h 941866"/>
                <a:gd name="connsiteX335" fmla="*/ 339364 w 1201121"/>
                <a:gd name="connsiteY335" fmla="*/ 236420 h 941866"/>
                <a:gd name="connsiteX336" fmla="*/ 339364 w 1201121"/>
                <a:gd name="connsiteY336" fmla="*/ 238962 h 941866"/>
                <a:gd name="connsiteX337" fmla="*/ 341906 w 1201121"/>
                <a:gd name="connsiteY337" fmla="*/ 238962 h 941866"/>
                <a:gd name="connsiteX338" fmla="*/ 341906 w 1201121"/>
                <a:gd name="connsiteY338" fmla="*/ 241504 h 941866"/>
                <a:gd name="connsiteX339" fmla="*/ 344448 w 1201121"/>
                <a:gd name="connsiteY339" fmla="*/ 241504 h 941866"/>
                <a:gd name="connsiteX340" fmla="*/ 346991 w 1201121"/>
                <a:gd name="connsiteY340" fmla="*/ 241504 h 941866"/>
                <a:gd name="connsiteX341" fmla="*/ 349533 w 1201121"/>
                <a:gd name="connsiteY341" fmla="*/ 238962 h 941866"/>
                <a:gd name="connsiteX342" fmla="*/ 352075 w 1201121"/>
                <a:gd name="connsiteY342" fmla="*/ 238962 h 941866"/>
                <a:gd name="connsiteX343" fmla="*/ 354617 w 1201121"/>
                <a:gd name="connsiteY343" fmla="*/ 236420 h 941866"/>
                <a:gd name="connsiteX344" fmla="*/ 357159 w 1201121"/>
                <a:gd name="connsiteY344" fmla="*/ 236420 h 941866"/>
                <a:gd name="connsiteX345" fmla="*/ 357159 w 1201121"/>
                <a:gd name="connsiteY345" fmla="*/ 233878 h 941866"/>
                <a:gd name="connsiteX346" fmla="*/ 359701 w 1201121"/>
                <a:gd name="connsiteY346" fmla="*/ 233878 h 941866"/>
                <a:gd name="connsiteX347" fmla="*/ 362243 w 1201121"/>
                <a:gd name="connsiteY347" fmla="*/ 233878 h 941866"/>
                <a:gd name="connsiteX348" fmla="*/ 362243 w 1201121"/>
                <a:gd name="connsiteY348" fmla="*/ 231336 h 941866"/>
                <a:gd name="connsiteX349" fmla="*/ 364785 w 1201121"/>
                <a:gd name="connsiteY349" fmla="*/ 231336 h 941866"/>
                <a:gd name="connsiteX350" fmla="*/ 367327 w 1201121"/>
                <a:gd name="connsiteY350" fmla="*/ 228794 h 941866"/>
                <a:gd name="connsiteX351" fmla="*/ 369869 w 1201121"/>
                <a:gd name="connsiteY351" fmla="*/ 228794 h 941866"/>
                <a:gd name="connsiteX352" fmla="*/ 372411 w 1201121"/>
                <a:gd name="connsiteY352" fmla="*/ 228794 h 941866"/>
                <a:gd name="connsiteX353" fmla="*/ 374953 w 1201121"/>
                <a:gd name="connsiteY353" fmla="*/ 228794 h 941866"/>
                <a:gd name="connsiteX354" fmla="*/ 374953 w 1201121"/>
                <a:gd name="connsiteY354" fmla="*/ 231336 h 941866"/>
                <a:gd name="connsiteX355" fmla="*/ 377495 w 1201121"/>
                <a:gd name="connsiteY355" fmla="*/ 231336 h 941866"/>
                <a:gd name="connsiteX356" fmla="*/ 377495 w 1201121"/>
                <a:gd name="connsiteY356" fmla="*/ 233878 h 941866"/>
                <a:gd name="connsiteX357" fmla="*/ 377495 w 1201121"/>
                <a:gd name="connsiteY357" fmla="*/ 236420 h 941866"/>
                <a:gd name="connsiteX358" fmla="*/ 380037 w 1201121"/>
                <a:gd name="connsiteY358" fmla="*/ 236420 h 941866"/>
                <a:gd name="connsiteX359" fmla="*/ 380037 w 1201121"/>
                <a:gd name="connsiteY359" fmla="*/ 238962 h 941866"/>
                <a:gd name="connsiteX360" fmla="*/ 380037 w 1201121"/>
                <a:gd name="connsiteY360" fmla="*/ 241504 h 941866"/>
                <a:gd name="connsiteX361" fmla="*/ 380037 w 1201121"/>
                <a:gd name="connsiteY361" fmla="*/ 244047 h 941866"/>
                <a:gd name="connsiteX362" fmla="*/ 380037 w 1201121"/>
                <a:gd name="connsiteY362" fmla="*/ 246589 h 941866"/>
                <a:gd name="connsiteX363" fmla="*/ 380037 w 1201121"/>
                <a:gd name="connsiteY363" fmla="*/ 249131 h 941866"/>
                <a:gd name="connsiteX364" fmla="*/ 380037 w 1201121"/>
                <a:gd name="connsiteY364" fmla="*/ 251673 h 941866"/>
                <a:gd name="connsiteX365" fmla="*/ 380037 w 1201121"/>
                <a:gd name="connsiteY365" fmla="*/ 254215 h 941866"/>
                <a:gd name="connsiteX366" fmla="*/ 382579 w 1201121"/>
                <a:gd name="connsiteY366" fmla="*/ 256757 h 941866"/>
                <a:gd name="connsiteX367" fmla="*/ 382579 w 1201121"/>
                <a:gd name="connsiteY367" fmla="*/ 259300 h 941866"/>
                <a:gd name="connsiteX368" fmla="*/ 382579 w 1201121"/>
                <a:gd name="connsiteY368" fmla="*/ 261841 h 941866"/>
                <a:gd name="connsiteX369" fmla="*/ 382579 w 1201121"/>
                <a:gd name="connsiteY369" fmla="*/ 264384 h 941866"/>
                <a:gd name="connsiteX370" fmla="*/ 382579 w 1201121"/>
                <a:gd name="connsiteY370" fmla="*/ 266926 h 941866"/>
                <a:gd name="connsiteX371" fmla="*/ 382579 w 1201121"/>
                <a:gd name="connsiteY371" fmla="*/ 269468 h 941866"/>
                <a:gd name="connsiteX372" fmla="*/ 382579 w 1201121"/>
                <a:gd name="connsiteY372" fmla="*/ 272010 h 941866"/>
                <a:gd name="connsiteX373" fmla="*/ 382579 w 1201121"/>
                <a:gd name="connsiteY373" fmla="*/ 274552 h 941866"/>
                <a:gd name="connsiteX374" fmla="*/ 382579 w 1201121"/>
                <a:gd name="connsiteY374" fmla="*/ 277094 h 941866"/>
                <a:gd name="connsiteX375" fmla="*/ 385122 w 1201121"/>
                <a:gd name="connsiteY375" fmla="*/ 282179 h 941866"/>
                <a:gd name="connsiteX376" fmla="*/ 385122 w 1201121"/>
                <a:gd name="connsiteY376" fmla="*/ 284721 h 941866"/>
                <a:gd name="connsiteX377" fmla="*/ 390206 w 1201121"/>
                <a:gd name="connsiteY377" fmla="*/ 287263 h 941866"/>
                <a:gd name="connsiteX378" fmla="*/ 395290 w 1201121"/>
                <a:gd name="connsiteY378" fmla="*/ 287263 h 941866"/>
                <a:gd name="connsiteX379" fmla="*/ 397832 w 1201121"/>
                <a:gd name="connsiteY379" fmla="*/ 284721 h 941866"/>
                <a:gd name="connsiteX380" fmla="*/ 400374 w 1201121"/>
                <a:gd name="connsiteY380" fmla="*/ 282179 h 941866"/>
                <a:gd name="connsiteX381" fmla="*/ 405458 w 1201121"/>
                <a:gd name="connsiteY381" fmla="*/ 282179 h 941866"/>
                <a:gd name="connsiteX382" fmla="*/ 416897 w 1201121"/>
                <a:gd name="connsiteY382" fmla="*/ 282179 h 941866"/>
                <a:gd name="connsiteX383" fmla="*/ 425794 w 1201121"/>
                <a:gd name="connsiteY383" fmla="*/ 287263 h 941866"/>
                <a:gd name="connsiteX384" fmla="*/ 428336 w 1201121"/>
                <a:gd name="connsiteY384" fmla="*/ 287263 h 941866"/>
                <a:gd name="connsiteX385" fmla="*/ 433420 w 1201121"/>
                <a:gd name="connsiteY385" fmla="*/ 289805 h 941866"/>
                <a:gd name="connsiteX386" fmla="*/ 435963 w 1201121"/>
                <a:gd name="connsiteY386" fmla="*/ 292347 h 941866"/>
                <a:gd name="connsiteX387" fmla="*/ 438505 w 1201121"/>
                <a:gd name="connsiteY387" fmla="*/ 292347 h 941866"/>
                <a:gd name="connsiteX388" fmla="*/ 448673 w 1201121"/>
                <a:gd name="connsiteY388" fmla="*/ 292347 h 941866"/>
                <a:gd name="connsiteX389" fmla="*/ 451215 w 1201121"/>
                <a:gd name="connsiteY389" fmla="*/ 292347 h 941866"/>
                <a:gd name="connsiteX390" fmla="*/ 460112 w 1201121"/>
                <a:gd name="connsiteY390" fmla="*/ 294890 h 941866"/>
                <a:gd name="connsiteX391" fmla="*/ 465196 w 1201121"/>
                <a:gd name="connsiteY391" fmla="*/ 299974 h 941866"/>
                <a:gd name="connsiteX392" fmla="*/ 467738 w 1201121"/>
                <a:gd name="connsiteY392" fmla="*/ 302516 h 941866"/>
                <a:gd name="connsiteX393" fmla="*/ 470280 w 1201121"/>
                <a:gd name="connsiteY393" fmla="*/ 307600 h 941866"/>
                <a:gd name="connsiteX394" fmla="*/ 472822 w 1201121"/>
                <a:gd name="connsiteY394" fmla="*/ 310143 h 941866"/>
                <a:gd name="connsiteX395" fmla="*/ 477906 w 1201121"/>
                <a:gd name="connsiteY395" fmla="*/ 310143 h 941866"/>
                <a:gd name="connsiteX396" fmla="*/ 488075 w 1201121"/>
                <a:gd name="connsiteY396" fmla="*/ 310143 h 941866"/>
                <a:gd name="connsiteX397" fmla="*/ 490617 w 1201121"/>
                <a:gd name="connsiteY397" fmla="*/ 310143 h 941866"/>
                <a:gd name="connsiteX398" fmla="*/ 493159 w 1201121"/>
                <a:gd name="connsiteY398" fmla="*/ 312684 h 941866"/>
                <a:gd name="connsiteX399" fmla="*/ 495701 w 1201121"/>
                <a:gd name="connsiteY399" fmla="*/ 317769 h 941866"/>
                <a:gd name="connsiteX400" fmla="*/ 495701 w 1201121"/>
                <a:gd name="connsiteY400" fmla="*/ 320311 h 941866"/>
                <a:gd name="connsiteX401" fmla="*/ 495701 w 1201121"/>
                <a:gd name="connsiteY401" fmla="*/ 322854 h 941866"/>
                <a:gd name="connsiteX402" fmla="*/ 495701 w 1201121"/>
                <a:gd name="connsiteY402" fmla="*/ 327937 h 941866"/>
                <a:gd name="connsiteX403" fmla="*/ 495701 w 1201121"/>
                <a:gd name="connsiteY403" fmla="*/ 333022 h 941866"/>
                <a:gd name="connsiteX404" fmla="*/ 495701 w 1201121"/>
                <a:gd name="connsiteY404" fmla="*/ 338106 h 941866"/>
                <a:gd name="connsiteX405" fmla="*/ 495701 w 1201121"/>
                <a:gd name="connsiteY405" fmla="*/ 343190 h 941866"/>
                <a:gd name="connsiteX406" fmla="*/ 493159 w 1201121"/>
                <a:gd name="connsiteY406" fmla="*/ 348275 h 941866"/>
                <a:gd name="connsiteX407" fmla="*/ 474093 w 1201121"/>
                <a:gd name="connsiteY407" fmla="*/ 353359 h 941866"/>
                <a:gd name="connsiteX408" fmla="*/ 462654 w 1201121"/>
                <a:gd name="connsiteY408" fmla="*/ 350817 h 941866"/>
                <a:gd name="connsiteX409" fmla="*/ 462654 w 1201121"/>
                <a:gd name="connsiteY409" fmla="*/ 348275 h 941866"/>
                <a:gd name="connsiteX410" fmla="*/ 460112 w 1201121"/>
                <a:gd name="connsiteY410" fmla="*/ 348275 h 941866"/>
                <a:gd name="connsiteX411" fmla="*/ 457570 w 1201121"/>
                <a:gd name="connsiteY411" fmla="*/ 345733 h 941866"/>
                <a:gd name="connsiteX412" fmla="*/ 455028 w 1201121"/>
                <a:gd name="connsiteY412" fmla="*/ 345733 h 941866"/>
                <a:gd name="connsiteX413" fmla="*/ 452486 w 1201121"/>
                <a:gd name="connsiteY413" fmla="*/ 345733 h 941866"/>
                <a:gd name="connsiteX414" fmla="*/ 441047 w 1201121"/>
                <a:gd name="connsiteY414" fmla="*/ 345733 h 941866"/>
                <a:gd name="connsiteX415" fmla="*/ 438505 w 1201121"/>
                <a:gd name="connsiteY415" fmla="*/ 345733 h 941866"/>
                <a:gd name="connsiteX416" fmla="*/ 430878 w 1201121"/>
                <a:gd name="connsiteY416" fmla="*/ 350817 h 941866"/>
                <a:gd name="connsiteX417" fmla="*/ 414355 w 1201121"/>
                <a:gd name="connsiteY417" fmla="*/ 348275 h 941866"/>
                <a:gd name="connsiteX418" fmla="*/ 404187 w 1201121"/>
                <a:gd name="connsiteY418" fmla="*/ 345733 h 941866"/>
                <a:gd name="connsiteX419" fmla="*/ 387664 w 1201121"/>
                <a:gd name="connsiteY419" fmla="*/ 339377 h 941866"/>
                <a:gd name="connsiteX420" fmla="*/ 373682 w 1201121"/>
                <a:gd name="connsiteY420" fmla="*/ 325395 h 941866"/>
                <a:gd name="connsiteX421" fmla="*/ 362243 w 1201121"/>
                <a:gd name="connsiteY421" fmla="*/ 319040 h 941866"/>
                <a:gd name="connsiteX422" fmla="*/ 359701 w 1201121"/>
                <a:gd name="connsiteY422" fmla="*/ 316498 h 941866"/>
                <a:gd name="connsiteX423" fmla="*/ 357159 w 1201121"/>
                <a:gd name="connsiteY423" fmla="*/ 316498 h 941866"/>
                <a:gd name="connsiteX424" fmla="*/ 357159 w 1201121"/>
                <a:gd name="connsiteY424" fmla="*/ 319040 h 941866"/>
                <a:gd name="connsiteX425" fmla="*/ 354617 w 1201121"/>
                <a:gd name="connsiteY425" fmla="*/ 319040 h 941866"/>
                <a:gd name="connsiteX426" fmla="*/ 352075 w 1201121"/>
                <a:gd name="connsiteY426" fmla="*/ 321582 h 941866"/>
                <a:gd name="connsiteX427" fmla="*/ 349533 w 1201121"/>
                <a:gd name="connsiteY427" fmla="*/ 321582 h 941866"/>
                <a:gd name="connsiteX428" fmla="*/ 349533 w 1201121"/>
                <a:gd name="connsiteY428" fmla="*/ 324124 h 941866"/>
                <a:gd name="connsiteX429" fmla="*/ 346991 w 1201121"/>
                <a:gd name="connsiteY429" fmla="*/ 326667 h 941866"/>
                <a:gd name="connsiteX430" fmla="*/ 346991 w 1201121"/>
                <a:gd name="connsiteY430" fmla="*/ 329209 h 941866"/>
                <a:gd name="connsiteX431" fmla="*/ 344448 w 1201121"/>
                <a:gd name="connsiteY431" fmla="*/ 329209 h 941866"/>
                <a:gd name="connsiteX432" fmla="*/ 344448 w 1201121"/>
                <a:gd name="connsiteY432" fmla="*/ 331750 h 941866"/>
                <a:gd name="connsiteX433" fmla="*/ 344448 w 1201121"/>
                <a:gd name="connsiteY433" fmla="*/ 334293 h 941866"/>
                <a:gd name="connsiteX434" fmla="*/ 341906 w 1201121"/>
                <a:gd name="connsiteY434" fmla="*/ 336835 h 941866"/>
                <a:gd name="connsiteX435" fmla="*/ 341906 w 1201121"/>
                <a:gd name="connsiteY435" fmla="*/ 339377 h 941866"/>
                <a:gd name="connsiteX436" fmla="*/ 344448 w 1201121"/>
                <a:gd name="connsiteY436" fmla="*/ 341920 h 941866"/>
                <a:gd name="connsiteX437" fmla="*/ 344448 w 1201121"/>
                <a:gd name="connsiteY437" fmla="*/ 344461 h 941866"/>
                <a:gd name="connsiteX438" fmla="*/ 346991 w 1201121"/>
                <a:gd name="connsiteY438" fmla="*/ 344461 h 941866"/>
                <a:gd name="connsiteX439" fmla="*/ 346991 w 1201121"/>
                <a:gd name="connsiteY439" fmla="*/ 347003 h 941866"/>
                <a:gd name="connsiteX440" fmla="*/ 344448 w 1201121"/>
                <a:gd name="connsiteY440" fmla="*/ 349546 h 941866"/>
                <a:gd name="connsiteX441" fmla="*/ 344448 w 1201121"/>
                <a:gd name="connsiteY441" fmla="*/ 352088 h 941866"/>
                <a:gd name="connsiteX442" fmla="*/ 346991 w 1201121"/>
                <a:gd name="connsiteY442" fmla="*/ 352088 h 941866"/>
                <a:gd name="connsiteX443" fmla="*/ 346991 w 1201121"/>
                <a:gd name="connsiteY443" fmla="*/ 354630 h 941866"/>
                <a:gd name="connsiteX444" fmla="*/ 346991 w 1201121"/>
                <a:gd name="connsiteY444" fmla="*/ 357172 h 941866"/>
                <a:gd name="connsiteX445" fmla="*/ 349533 w 1201121"/>
                <a:gd name="connsiteY445" fmla="*/ 357172 h 941866"/>
                <a:gd name="connsiteX446" fmla="*/ 349533 w 1201121"/>
                <a:gd name="connsiteY446" fmla="*/ 359714 h 941866"/>
                <a:gd name="connsiteX447" fmla="*/ 352075 w 1201121"/>
                <a:gd name="connsiteY447" fmla="*/ 359714 h 941866"/>
                <a:gd name="connsiteX448" fmla="*/ 352075 w 1201121"/>
                <a:gd name="connsiteY448" fmla="*/ 362257 h 941866"/>
                <a:gd name="connsiteX449" fmla="*/ 354617 w 1201121"/>
                <a:gd name="connsiteY449" fmla="*/ 362257 h 941866"/>
                <a:gd name="connsiteX450" fmla="*/ 357159 w 1201121"/>
                <a:gd name="connsiteY450" fmla="*/ 362257 h 941866"/>
                <a:gd name="connsiteX451" fmla="*/ 357159 w 1201121"/>
                <a:gd name="connsiteY451" fmla="*/ 364799 h 941866"/>
                <a:gd name="connsiteX452" fmla="*/ 359701 w 1201121"/>
                <a:gd name="connsiteY452" fmla="*/ 364799 h 941866"/>
                <a:gd name="connsiteX453" fmla="*/ 362243 w 1201121"/>
                <a:gd name="connsiteY453" fmla="*/ 364799 h 941866"/>
                <a:gd name="connsiteX454" fmla="*/ 364785 w 1201121"/>
                <a:gd name="connsiteY454" fmla="*/ 364799 h 941866"/>
                <a:gd name="connsiteX455" fmla="*/ 367327 w 1201121"/>
                <a:gd name="connsiteY455" fmla="*/ 364799 h 941866"/>
                <a:gd name="connsiteX456" fmla="*/ 424523 w 1201121"/>
                <a:gd name="connsiteY456" fmla="*/ 378780 h 941866"/>
                <a:gd name="connsiteX457" fmla="*/ 427065 w 1201121"/>
                <a:gd name="connsiteY457" fmla="*/ 378780 h 941866"/>
                <a:gd name="connsiteX458" fmla="*/ 427065 w 1201121"/>
                <a:gd name="connsiteY458" fmla="*/ 381323 h 941866"/>
                <a:gd name="connsiteX459" fmla="*/ 429608 w 1201121"/>
                <a:gd name="connsiteY459" fmla="*/ 381323 h 941866"/>
                <a:gd name="connsiteX460" fmla="*/ 432150 w 1201121"/>
                <a:gd name="connsiteY460" fmla="*/ 381323 h 941866"/>
                <a:gd name="connsiteX461" fmla="*/ 432150 w 1201121"/>
                <a:gd name="connsiteY461" fmla="*/ 378780 h 941866"/>
                <a:gd name="connsiteX462" fmla="*/ 434692 w 1201121"/>
                <a:gd name="connsiteY462" fmla="*/ 378780 h 941866"/>
                <a:gd name="connsiteX463" fmla="*/ 437234 w 1201121"/>
                <a:gd name="connsiteY463" fmla="*/ 378780 h 941866"/>
                <a:gd name="connsiteX464" fmla="*/ 439776 w 1201121"/>
                <a:gd name="connsiteY464" fmla="*/ 378780 h 941866"/>
                <a:gd name="connsiteX465" fmla="*/ 439776 w 1201121"/>
                <a:gd name="connsiteY465" fmla="*/ 381323 h 941866"/>
                <a:gd name="connsiteX466" fmla="*/ 442318 w 1201121"/>
                <a:gd name="connsiteY466" fmla="*/ 381323 h 941866"/>
                <a:gd name="connsiteX467" fmla="*/ 444860 w 1201121"/>
                <a:gd name="connsiteY467" fmla="*/ 383865 h 941866"/>
                <a:gd name="connsiteX468" fmla="*/ 447402 w 1201121"/>
                <a:gd name="connsiteY468" fmla="*/ 383865 h 941866"/>
                <a:gd name="connsiteX469" fmla="*/ 449944 w 1201121"/>
                <a:gd name="connsiteY469" fmla="*/ 383865 h 941866"/>
                <a:gd name="connsiteX470" fmla="*/ 457570 w 1201121"/>
                <a:gd name="connsiteY470" fmla="*/ 381323 h 941866"/>
                <a:gd name="connsiteX471" fmla="*/ 469009 w 1201121"/>
                <a:gd name="connsiteY471" fmla="*/ 383865 h 941866"/>
                <a:gd name="connsiteX472" fmla="*/ 476636 w 1201121"/>
                <a:gd name="connsiteY472" fmla="*/ 378780 h 941866"/>
                <a:gd name="connsiteX473" fmla="*/ 488075 w 1201121"/>
                <a:gd name="connsiteY473" fmla="*/ 372425 h 941866"/>
                <a:gd name="connsiteX474" fmla="*/ 490617 w 1201121"/>
                <a:gd name="connsiteY474" fmla="*/ 377510 h 941866"/>
                <a:gd name="connsiteX475" fmla="*/ 493159 w 1201121"/>
                <a:gd name="connsiteY475" fmla="*/ 386407 h 941866"/>
                <a:gd name="connsiteX476" fmla="*/ 493159 w 1201121"/>
                <a:gd name="connsiteY476" fmla="*/ 391491 h 941866"/>
                <a:gd name="connsiteX477" fmla="*/ 498243 w 1201121"/>
                <a:gd name="connsiteY477" fmla="*/ 394033 h 941866"/>
                <a:gd name="connsiteX478" fmla="*/ 503327 w 1201121"/>
                <a:gd name="connsiteY478" fmla="*/ 400389 h 941866"/>
                <a:gd name="connsiteX479" fmla="*/ 508411 w 1201121"/>
                <a:gd name="connsiteY479" fmla="*/ 400389 h 941866"/>
                <a:gd name="connsiteX480" fmla="*/ 510953 w 1201121"/>
                <a:gd name="connsiteY480" fmla="*/ 400389 h 941866"/>
                <a:gd name="connsiteX481" fmla="*/ 519850 w 1201121"/>
                <a:gd name="connsiteY481" fmla="*/ 397846 h 941866"/>
                <a:gd name="connsiteX482" fmla="*/ 527477 w 1201121"/>
                <a:gd name="connsiteY482" fmla="*/ 392763 h 941866"/>
                <a:gd name="connsiteX483" fmla="*/ 557981 w 1201121"/>
                <a:gd name="connsiteY483" fmla="*/ 401660 h 941866"/>
                <a:gd name="connsiteX484" fmla="*/ 563065 w 1201121"/>
                <a:gd name="connsiteY484" fmla="*/ 404202 h 941866"/>
                <a:gd name="connsiteX485" fmla="*/ 563065 w 1201121"/>
                <a:gd name="connsiteY485" fmla="*/ 406744 h 941866"/>
                <a:gd name="connsiteX486" fmla="*/ 565607 w 1201121"/>
                <a:gd name="connsiteY486" fmla="*/ 411829 h 941866"/>
                <a:gd name="connsiteX487" fmla="*/ 568150 w 1201121"/>
                <a:gd name="connsiteY487" fmla="*/ 414370 h 941866"/>
                <a:gd name="connsiteX488" fmla="*/ 568150 w 1201121"/>
                <a:gd name="connsiteY488" fmla="*/ 433436 h 941866"/>
                <a:gd name="connsiteX489" fmla="*/ 565607 w 1201121"/>
                <a:gd name="connsiteY489" fmla="*/ 442334 h 941866"/>
                <a:gd name="connsiteX490" fmla="*/ 560523 w 1201121"/>
                <a:gd name="connsiteY490" fmla="*/ 444876 h 941866"/>
                <a:gd name="connsiteX491" fmla="*/ 513495 w 1201121"/>
                <a:gd name="connsiteY491" fmla="*/ 444876 h 941866"/>
                <a:gd name="connsiteX492" fmla="*/ 494430 w 1201121"/>
                <a:gd name="connsiteY492" fmla="*/ 442334 h 941866"/>
                <a:gd name="connsiteX493" fmla="*/ 475364 w 1201121"/>
                <a:gd name="connsiteY493" fmla="*/ 433436 h 941866"/>
                <a:gd name="connsiteX494" fmla="*/ 466467 w 1201121"/>
                <a:gd name="connsiteY494" fmla="*/ 433436 h 941866"/>
                <a:gd name="connsiteX495" fmla="*/ 463925 w 1201121"/>
                <a:gd name="connsiteY495" fmla="*/ 435979 h 941866"/>
                <a:gd name="connsiteX496" fmla="*/ 463925 w 1201121"/>
                <a:gd name="connsiteY496" fmla="*/ 441063 h 941866"/>
                <a:gd name="connsiteX497" fmla="*/ 466467 w 1201121"/>
                <a:gd name="connsiteY497" fmla="*/ 446147 h 941866"/>
                <a:gd name="connsiteX498" fmla="*/ 471551 w 1201121"/>
                <a:gd name="connsiteY498" fmla="*/ 448690 h 941866"/>
                <a:gd name="connsiteX499" fmla="*/ 479178 w 1201121"/>
                <a:gd name="connsiteY499" fmla="*/ 453774 h 941866"/>
                <a:gd name="connsiteX500" fmla="*/ 507140 w 1201121"/>
                <a:gd name="connsiteY500" fmla="*/ 467756 h 941866"/>
                <a:gd name="connsiteX501" fmla="*/ 528748 w 1201121"/>
                <a:gd name="connsiteY501" fmla="*/ 474111 h 941866"/>
                <a:gd name="connsiteX502" fmla="*/ 566878 w 1201121"/>
                <a:gd name="connsiteY502" fmla="*/ 483009 h 941866"/>
                <a:gd name="connsiteX503" fmla="*/ 575776 w 1201121"/>
                <a:gd name="connsiteY503" fmla="*/ 485551 h 941866"/>
                <a:gd name="connsiteX504" fmla="*/ 585944 w 1201121"/>
                <a:gd name="connsiteY504" fmla="*/ 494449 h 941866"/>
                <a:gd name="connsiteX505" fmla="*/ 597383 w 1201121"/>
                <a:gd name="connsiteY505" fmla="*/ 508430 h 941866"/>
                <a:gd name="connsiteX506" fmla="*/ 606280 w 1201121"/>
                <a:gd name="connsiteY506" fmla="*/ 513515 h 941866"/>
                <a:gd name="connsiteX507" fmla="*/ 622804 w 1201121"/>
                <a:gd name="connsiteY507" fmla="*/ 516056 h 941866"/>
                <a:gd name="connsiteX508" fmla="*/ 630430 w 1201121"/>
                <a:gd name="connsiteY508" fmla="*/ 513515 h 941866"/>
                <a:gd name="connsiteX509" fmla="*/ 635514 w 1201121"/>
                <a:gd name="connsiteY509" fmla="*/ 510973 h 941866"/>
                <a:gd name="connsiteX510" fmla="*/ 638056 w 1201121"/>
                <a:gd name="connsiteY510" fmla="*/ 502075 h 941866"/>
                <a:gd name="connsiteX511" fmla="*/ 632972 w 1201121"/>
                <a:gd name="connsiteY511" fmla="*/ 493177 h 941866"/>
                <a:gd name="connsiteX512" fmla="*/ 627888 w 1201121"/>
                <a:gd name="connsiteY512" fmla="*/ 493177 h 941866"/>
                <a:gd name="connsiteX513" fmla="*/ 613907 w 1201121"/>
                <a:gd name="connsiteY513" fmla="*/ 490635 h 941866"/>
                <a:gd name="connsiteX514" fmla="*/ 608822 w 1201121"/>
                <a:gd name="connsiteY514" fmla="*/ 490635 h 941866"/>
                <a:gd name="connsiteX515" fmla="*/ 606280 w 1201121"/>
                <a:gd name="connsiteY515" fmla="*/ 485551 h 941866"/>
                <a:gd name="connsiteX516" fmla="*/ 603738 w 1201121"/>
                <a:gd name="connsiteY516" fmla="*/ 476653 h 941866"/>
                <a:gd name="connsiteX517" fmla="*/ 606280 w 1201121"/>
                <a:gd name="connsiteY517" fmla="*/ 467756 h 941866"/>
                <a:gd name="connsiteX518" fmla="*/ 608822 w 1201121"/>
                <a:gd name="connsiteY518" fmla="*/ 467756 h 941866"/>
                <a:gd name="connsiteX519" fmla="*/ 620262 w 1201121"/>
                <a:gd name="connsiteY519" fmla="*/ 472840 h 941866"/>
                <a:gd name="connsiteX520" fmla="*/ 625346 w 1201121"/>
                <a:gd name="connsiteY520" fmla="*/ 472840 h 941866"/>
                <a:gd name="connsiteX521" fmla="*/ 630430 w 1201121"/>
                <a:gd name="connsiteY521" fmla="*/ 470298 h 941866"/>
                <a:gd name="connsiteX522" fmla="*/ 630430 w 1201121"/>
                <a:gd name="connsiteY522" fmla="*/ 465213 h 941866"/>
                <a:gd name="connsiteX523" fmla="*/ 625346 w 1201121"/>
                <a:gd name="connsiteY523" fmla="*/ 458858 h 941866"/>
                <a:gd name="connsiteX524" fmla="*/ 622804 w 1201121"/>
                <a:gd name="connsiteY524" fmla="*/ 453774 h 941866"/>
                <a:gd name="connsiteX525" fmla="*/ 596112 w 1201121"/>
                <a:gd name="connsiteY525" fmla="*/ 439792 h 941866"/>
                <a:gd name="connsiteX526" fmla="*/ 593570 w 1201121"/>
                <a:gd name="connsiteY526" fmla="*/ 434708 h 941866"/>
                <a:gd name="connsiteX527" fmla="*/ 591028 w 1201121"/>
                <a:gd name="connsiteY527" fmla="*/ 428353 h 941866"/>
                <a:gd name="connsiteX528" fmla="*/ 593570 w 1201121"/>
                <a:gd name="connsiteY528" fmla="*/ 409286 h 941866"/>
                <a:gd name="connsiteX529" fmla="*/ 593570 w 1201121"/>
                <a:gd name="connsiteY529" fmla="*/ 406744 h 941866"/>
                <a:gd name="connsiteX530" fmla="*/ 596112 w 1201121"/>
                <a:gd name="connsiteY530" fmla="*/ 401660 h 941866"/>
                <a:gd name="connsiteX531" fmla="*/ 596112 w 1201121"/>
                <a:gd name="connsiteY531" fmla="*/ 387678 h 941866"/>
                <a:gd name="connsiteX532" fmla="*/ 596112 w 1201121"/>
                <a:gd name="connsiteY532" fmla="*/ 382593 h 941866"/>
                <a:gd name="connsiteX533" fmla="*/ 596112 w 1201121"/>
                <a:gd name="connsiteY533" fmla="*/ 371154 h 941866"/>
                <a:gd name="connsiteX534" fmla="*/ 596112 w 1201121"/>
                <a:gd name="connsiteY534" fmla="*/ 366070 h 941866"/>
                <a:gd name="connsiteX535" fmla="*/ 593570 w 1201121"/>
                <a:gd name="connsiteY535" fmla="*/ 366070 h 941866"/>
                <a:gd name="connsiteX536" fmla="*/ 593570 w 1201121"/>
                <a:gd name="connsiteY536" fmla="*/ 363527 h 941866"/>
                <a:gd name="connsiteX537" fmla="*/ 588486 w 1201121"/>
                <a:gd name="connsiteY537" fmla="*/ 358443 h 941866"/>
                <a:gd name="connsiteX538" fmla="*/ 588486 w 1201121"/>
                <a:gd name="connsiteY538" fmla="*/ 355901 h 941866"/>
                <a:gd name="connsiteX539" fmla="*/ 585944 w 1201121"/>
                <a:gd name="connsiteY539" fmla="*/ 355901 h 941866"/>
                <a:gd name="connsiteX540" fmla="*/ 585944 w 1201121"/>
                <a:gd name="connsiteY540" fmla="*/ 353359 h 941866"/>
                <a:gd name="connsiteX541" fmla="*/ 583402 w 1201121"/>
                <a:gd name="connsiteY541" fmla="*/ 353359 h 941866"/>
                <a:gd name="connsiteX542" fmla="*/ 580860 w 1201121"/>
                <a:gd name="connsiteY542" fmla="*/ 353359 h 941866"/>
                <a:gd name="connsiteX543" fmla="*/ 580860 w 1201121"/>
                <a:gd name="connsiteY543" fmla="*/ 353359 h 941866"/>
                <a:gd name="connsiteX544" fmla="*/ 578318 w 1201121"/>
                <a:gd name="connsiteY544" fmla="*/ 353359 h 941866"/>
                <a:gd name="connsiteX545" fmla="*/ 573234 w 1201121"/>
                <a:gd name="connsiteY545" fmla="*/ 350817 h 941866"/>
                <a:gd name="connsiteX546" fmla="*/ 570692 w 1201121"/>
                <a:gd name="connsiteY546" fmla="*/ 350817 h 941866"/>
                <a:gd name="connsiteX547" fmla="*/ 568150 w 1201121"/>
                <a:gd name="connsiteY547" fmla="*/ 345733 h 941866"/>
                <a:gd name="connsiteX548" fmla="*/ 565607 w 1201121"/>
                <a:gd name="connsiteY548" fmla="*/ 345733 h 941866"/>
                <a:gd name="connsiteX549" fmla="*/ 554168 w 1201121"/>
                <a:gd name="connsiteY549" fmla="*/ 331750 h 941866"/>
                <a:gd name="connsiteX550" fmla="*/ 551626 w 1201121"/>
                <a:gd name="connsiteY550" fmla="*/ 331750 h 941866"/>
                <a:gd name="connsiteX551" fmla="*/ 551626 w 1201121"/>
                <a:gd name="connsiteY551" fmla="*/ 329209 h 941866"/>
                <a:gd name="connsiteX552" fmla="*/ 551626 w 1201121"/>
                <a:gd name="connsiteY552" fmla="*/ 326667 h 941866"/>
                <a:gd name="connsiteX553" fmla="*/ 549084 w 1201121"/>
                <a:gd name="connsiteY553" fmla="*/ 326667 h 941866"/>
                <a:gd name="connsiteX554" fmla="*/ 549084 w 1201121"/>
                <a:gd name="connsiteY554" fmla="*/ 324124 h 941866"/>
                <a:gd name="connsiteX555" fmla="*/ 535103 w 1201121"/>
                <a:gd name="connsiteY555" fmla="*/ 312684 h 941866"/>
                <a:gd name="connsiteX556" fmla="*/ 535103 w 1201121"/>
                <a:gd name="connsiteY556" fmla="*/ 310143 h 941866"/>
                <a:gd name="connsiteX557" fmla="*/ 532561 w 1201121"/>
                <a:gd name="connsiteY557" fmla="*/ 310143 h 941866"/>
                <a:gd name="connsiteX558" fmla="*/ 530019 w 1201121"/>
                <a:gd name="connsiteY558" fmla="*/ 307600 h 941866"/>
                <a:gd name="connsiteX559" fmla="*/ 527477 w 1201121"/>
                <a:gd name="connsiteY559" fmla="*/ 305058 h 941866"/>
                <a:gd name="connsiteX560" fmla="*/ 524935 w 1201121"/>
                <a:gd name="connsiteY560" fmla="*/ 305058 h 941866"/>
                <a:gd name="connsiteX561" fmla="*/ 522392 w 1201121"/>
                <a:gd name="connsiteY561" fmla="*/ 305058 h 941866"/>
                <a:gd name="connsiteX562" fmla="*/ 519850 w 1201121"/>
                <a:gd name="connsiteY562" fmla="*/ 305058 h 941866"/>
                <a:gd name="connsiteX563" fmla="*/ 517308 w 1201121"/>
                <a:gd name="connsiteY563" fmla="*/ 302516 h 941866"/>
                <a:gd name="connsiteX564" fmla="*/ 517308 w 1201121"/>
                <a:gd name="connsiteY564" fmla="*/ 302516 h 941866"/>
                <a:gd name="connsiteX565" fmla="*/ 514766 w 1201121"/>
                <a:gd name="connsiteY565" fmla="*/ 296160 h 941866"/>
                <a:gd name="connsiteX566" fmla="*/ 512224 w 1201121"/>
                <a:gd name="connsiteY566" fmla="*/ 296160 h 941866"/>
                <a:gd name="connsiteX567" fmla="*/ 512224 w 1201121"/>
                <a:gd name="connsiteY567" fmla="*/ 273281 h 941866"/>
                <a:gd name="connsiteX568" fmla="*/ 512224 w 1201121"/>
                <a:gd name="connsiteY568" fmla="*/ 270739 h 941866"/>
                <a:gd name="connsiteX569" fmla="*/ 512224 w 1201121"/>
                <a:gd name="connsiteY569" fmla="*/ 268197 h 941866"/>
                <a:gd name="connsiteX570" fmla="*/ 512224 w 1201121"/>
                <a:gd name="connsiteY570" fmla="*/ 265655 h 941866"/>
                <a:gd name="connsiteX571" fmla="*/ 512224 w 1201121"/>
                <a:gd name="connsiteY571" fmla="*/ 263113 h 941866"/>
                <a:gd name="connsiteX572" fmla="*/ 514766 w 1201121"/>
                <a:gd name="connsiteY572" fmla="*/ 258028 h 941866"/>
                <a:gd name="connsiteX573" fmla="*/ 519850 w 1201121"/>
                <a:gd name="connsiteY573" fmla="*/ 251673 h 941866"/>
                <a:gd name="connsiteX574" fmla="*/ 522392 w 1201121"/>
                <a:gd name="connsiteY574" fmla="*/ 246589 h 941866"/>
                <a:gd name="connsiteX575" fmla="*/ 522392 w 1201121"/>
                <a:gd name="connsiteY575" fmla="*/ 244047 h 941866"/>
                <a:gd name="connsiteX576" fmla="*/ 524935 w 1201121"/>
                <a:gd name="connsiteY576" fmla="*/ 241504 h 941866"/>
                <a:gd name="connsiteX577" fmla="*/ 524935 w 1201121"/>
                <a:gd name="connsiteY577" fmla="*/ 238962 h 941866"/>
                <a:gd name="connsiteX578" fmla="*/ 524935 w 1201121"/>
                <a:gd name="connsiteY578" fmla="*/ 236420 h 941866"/>
                <a:gd name="connsiteX579" fmla="*/ 524935 w 1201121"/>
                <a:gd name="connsiteY579" fmla="*/ 235149 h 941866"/>
                <a:gd name="connsiteX580" fmla="*/ 524935 w 1201121"/>
                <a:gd name="connsiteY580" fmla="*/ 232607 h 941866"/>
                <a:gd name="connsiteX581" fmla="*/ 522392 w 1201121"/>
                <a:gd name="connsiteY581" fmla="*/ 226251 h 941866"/>
                <a:gd name="connsiteX582" fmla="*/ 522392 w 1201121"/>
                <a:gd name="connsiteY582" fmla="*/ 223709 h 941866"/>
                <a:gd name="connsiteX583" fmla="*/ 522392 w 1201121"/>
                <a:gd name="connsiteY583" fmla="*/ 221167 h 941866"/>
                <a:gd name="connsiteX584" fmla="*/ 519850 w 1201121"/>
                <a:gd name="connsiteY584" fmla="*/ 216083 h 941866"/>
                <a:gd name="connsiteX585" fmla="*/ 519850 w 1201121"/>
                <a:gd name="connsiteY585" fmla="*/ 213541 h 941866"/>
                <a:gd name="connsiteX586" fmla="*/ 517308 w 1201121"/>
                <a:gd name="connsiteY586" fmla="*/ 210998 h 941866"/>
                <a:gd name="connsiteX587" fmla="*/ 517308 w 1201121"/>
                <a:gd name="connsiteY587" fmla="*/ 209727 h 941866"/>
                <a:gd name="connsiteX588" fmla="*/ 519850 w 1201121"/>
                <a:gd name="connsiteY588" fmla="*/ 207185 h 941866"/>
                <a:gd name="connsiteX589" fmla="*/ 519850 w 1201121"/>
                <a:gd name="connsiteY589" fmla="*/ 204643 h 941866"/>
                <a:gd name="connsiteX590" fmla="*/ 522392 w 1201121"/>
                <a:gd name="connsiteY590" fmla="*/ 199559 h 941866"/>
                <a:gd name="connsiteX591" fmla="*/ 522392 w 1201121"/>
                <a:gd name="connsiteY591" fmla="*/ 197017 h 941866"/>
                <a:gd name="connsiteX592" fmla="*/ 524935 w 1201121"/>
                <a:gd name="connsiteY592" fmla="*/ 197017 h 941866"/>
                <a:gd name="connsiteX593" fmla="*/ 524935 w 1201121"/>
                <a:gd name="connsiteY593" fmla="*/ 194474 h 941866"/>
                <a:gd name="connsiteX594" fmla="*/ 524935 w 1201121"/>
                <a:gd name="connsiteY594" fmla="*/ 191932 h 941866"/>
                <a:gd name="connsiteX595" fmla="*/ 527477 w 1201121"/>
                <a:gd name="connsiteY595" fmla="*/ 191932 h 941866"/>
                <a:gd name="connsiteX596" fmla="*/ 527477 w 1201121"/>
                <a:gd name="connsiteY596" fmla="*/ 189391 h 941866"/>
                <a:gd name="connsiteX597" fmla="*/ 527477 w 1201121"/>
                <a:gd name="connsiteY597" fmla="*/ 184306 h 941866"/>
                <a:gd name="connsiteX598" fmla="*/ 527477 w 1201121"/>
                <a:gd name="connsiteY598" fmla="*/ 184306 h 941866"/>
                <a:gd name="connsiteX599" fmla="*/ 527477 w 1201121"/>
                <a:gd name="connsiteY599" fmla="*/ 181764 h 941866"/>
                <a:gd name="connsiteX600" fmla="*/ 527477 w 1201121"/>
                <a:gd name="connsiteY600" fmla="*/ 176680 h 941866"/>
                <a:gd name="connsiteX601" fmla="*/ 527477 w 1201121"/>
                <a:gd name="connsiteY601" fmla="*/ 171595 h 941866"/>
                <a:gd name="connsiteX602" fmla="*/ 527477 w 1201121"/>
                <a:gd name="connsiteY602" fmla="*/ 169053 h 941866"/>
                <a:gd name="connsiteX603" fmla="*/ 530019 w 1201121"/>
                <a:gd name="connsiteY603" fmla="*/ 163969 h 941866"/>
                <a:gd name="connsiteX604" fmla="*/ 537645 w 1201121"/>
                <a:gd name="connsiteY604" fmla="*/ 149987 h 941866"/>
                <a:gd name="connsiteX605" fmla="*/ 540187 w 1201121"/>
                <a:gd name="connsiteY605" fmla="*/ 149987 h 941866"/>
                <a:gd name="connsiteX606" fmla="*/ 540187 w 1201121"/>
                <a:gd name="connsiteY606" fmla="*/ 147444 h 941866"/>
                <a:gd name="connsiteX607" fmla="*/ 542729 w 1201121"/>
                <a:gd name="connsiteY607" fmla="*/ 147444 h 941866"/>
                <a:gd name="connsiteX608" fmla="*/ 545271 w 1201121"/>
                <a:gd name="connsiteY608" fmla="*/ 147444 h 941866"/>
                <a:gd name="connsiteX609" fmla="*/ 547813 w 1201121"/>
                <a:gd name="connsiteY609" fmla="*/ 147444 h 941866"/>
                <a:gd name="connsiteX610" fmla="*/ 550355 w 1201121"/>
                <a:gd name="connsiteY610" fmla="*/ 147444 h 941866"/>
                <a:gd name="connsiteX611" fmla="*/ 552897 w 1201121"/>
                <a:gd name="connsiteY611" fmla="*/ 147444 h 941866"/>
                <a:gd name="connsiteX612" fmla="*/ 555439 w 1201121"/>
                <a:gd name="connsiteY612" fmla="*/ 147444 h 941866"/>
                <a:gd name="connsiteX613" fmla="*/ 555439 w 1201121"/>
                <a:gd name="connsiteY613" fmla="*/ 149987 h 941866"/>
                <a:gd name="connsiteX614" fmla="*/ 557981 w 1201121"/>
                <a:gd name="connsiteY614" fmla="*/ 149987 h 941866"/>
                <a:gd name="connsiteX615" fmla="*/ 557981 w 1201121"/>
                <a:gd name="connsiteY615" fmla="*/ 152529 h 941866"/>
                <a:gd name="connsiteX616" fmla="*/ 560523 w 1201121"/>
                <a:gd name="connsiteY616" fmla="*/ 155071 h 941866"/>
                <a:gd name="connsiteX617" fmla="*/ 560523 w 1201121"/>
                <a:gd name="connsiteY617" fmla="*/ 157614 h 941866"/>
                <a:gd name="connsiteX618" fmla="*/ 563065 w 1201121"/>
                <a:gd name="connsiteY618" fmla="*/ 157614 h 941866"/>
                <a:gd name="connsiteX619" fmla="*/ 563065 w 1201121"/>
                <a:gd name="connsiteY619" fmla="*/ 160155 h 941866"/>
                <a:gd name="connsiteX620" fmla="*/ 565607 w 1201121"/>
                <a:gd name="connsiteY620" fmla="*/ 160155 h 941866"/>
                <a:gd name="connsiteX621" fmla="*/ 565607 w 1201121"/>
                <a:gd name="connsiteY621" fmla="*/ 162698 h 941866"/>
                <a:gd name="connsiteX622" fmla="*/ 568150 w 1201121"/>
                <a:gd name="connsiteY622" fmla="*/ 162698 h 941866"/>
                <a:gd name="connsiteX623" fmla="*/ 570692 w 1201121"/>
                <a:gd name="connsiteY623" fmla="*/ 162698 h 941866"/>
                <a:gd name="connsiteX624" fmla="*/ 573234 w 1201121"/>
                <a:gd name="connsiteY624" fmla="*/ 162698 h 941866"/>
                <a:gd name="connsiteX625" fmla="*/ 575776 w 1201121"/>
                <a:gd name="connsiteY625" fmla="*/ 165240 h 941866"/>
                <a:gd name="connsiteX626" fmla="*/ 578318 w 1201121"/>
                <a:gd name="connsiteY626" fmla="*/ 165240 h 941866"/>
                <a:gd name="connsiteX627" fmla="*/ 578318 w 1201121"/>
                <a:gd name="connsiteY627" fmla="*/ 167782 h 941866"/>
                <a:gd name="connsiteX628" fmla="*/ 580860 w 1201121"/>
                <a:gd name="connsiteY628" fmla="*/ 167782 h 941866"/>
                <a:gd name="connsiteX629" fmla="*/ 580860 w 1201121"/>
                <a:gd name="connsiteY629" fmla="*/ 170324 h 941866"/>
                <a:gd name="connsiteX630" fmla="*/ 580860 w 1201121"/>
                <a:gd name="connsiteY630" fmla="*/ 172866 h 941866"/>
                <a:gd name="connsiteX631" fmla="*/ 580860 w 1201121"/>
                <a:gd name="connsiteY631" fmla="*/ 181764 h 941866"/>
                <a:gd name="connsiteX632" fmla="*/ 580860 w 1201121"/>
                <a:gd name="connsiteY632" fmla="*/ 186848 h 941866"/>
                <a:gd name="connsiteX633" fmla="*/ 580860 w 1201121"/>
                <a:gd name="connsiteY633" fmla="*/ 189391 h 941866"/>
                <a:gd name="connsiteX634" fmla="*/ 580860 w 1201121"/>
                <a:gd name="connsiteY634" fmla="*/ 191932 h 941866"/>
                <a:gd name="connsiteX635" fmla="*/ 580860 w 1201121"/>
                <a:gd name="connsiteY635" fmla="*/ 194474 h 941866"/>
                <a:gd name="connsiteX636" fmla="*/ 580860 w 1201121"/>
                <a:gd name="connsiteY636" fmla="*/ 199559 h 941866"/>
                <a:gd name="connsiteX637" fmla="*/ 580860 w 1201121"/>
                <a:gd name="connsiteY637" fmla="*/ 202101 h 941866"/>
                <a:gd name="connsiteX638" fmla="*/ 580860 w 1201121"/>
                <a:gd name="connsiteY638" fmla="*/ 204643 h 941866"/>
                <a:gd name="connsiteX639" fmla="*/ 580860 w 1201121"/>
                <a:gd name="connsiteY639" fmla="*/ 207185 h 941866"/>
                <a:gd name="connsiteX640" fmla="*/ 580860 w 1201121"/>
                <a:gd name="connsiteY640" fmla="*/ 212270 h 941866"/>
                <a:gd name="connsiteX641" fmla="*/ 580860 w 1201121"/>
                <a:gd name="connsiteY641" fmla="*/ 217354 h 941866"/>
                <a:gd name="connsiteX642" fmla="*/ 575776 w 1201121"/>
                <a:gd name="connsiteY642" fmla="*/ 223709 h 941866"/>
                <a:gd name="connsiteX643" fmla="*/ 578318 w 1201121"/>
                <a:gd name="connsiteY643" fmla="*/ 235149 h 941866"/>
                <a:gd name="connsiteX644" fmla="*/ 580860 w 1201121"/>
                <a:gd name="connsiteY644" fmla="*/ 235149 h 941866"/>
                <a:gd name="connsiteX645" fmla="*/ 580860 w 1201121"/>
                <a:gd name="connsiteY645" fmla="*/ 237691 h 941866"/>
                <a:gd name="connsiteX646" fmla="*/ 580860 w 1201121"/>
                <a:gd name="connsiteY646" fmla="*/ 240234 h 941866"/>
                <a:gd name="connsiteX647" fmla="*/ 580860 w 1201121"/>
                <a:gd name="connsiteY647" fmla="*/ 242775 h 941866"/>
                <a:gd name="connsiteX648" fmla="*/ 580860 w 1201121"/>
                <a:gd name="connsiteY648" fmla="*/ 245317 h 941866"/>
                <a:gd name="connsiteX649" fmla="*/ 580860 w 1201121"/>
                <a:gd name="connsiteY649" fmla="*/ 247860 h 941866"/>
                <a:gd name="connsiteX650" fmla="*/ 583402 w 1201121"/>
                <a:gd name="connsiteY650" fmla="*/ 250402 h 941866"/>
                <a:gd name="connsiteX651" fmla="*/ 585944 w 1201121"/>
                <a:gd name="connsiteY651" fmla="*/ 252944 h 941866"/>
                <a:gd name="connsiteX652" fmla="*/ 585944 w 1201121"/>
                <a:gd name="connsiteY652" fmla="*/ 255486 h 941866"/>
                <a:gd name="connsiteX653" fmla="*/ 588486 w 1201121"/>
                <a:gd name="connsiteY653" fmla="*/ 258028 h 941866"/>
                <a:gd name="connsiteX654" fmla="*/ 588486 w 1201121"/>
                <a:gd name="connsiteY654" fmla="*/ 260570 h 941866"/>
                <a:gd name="connsiteX655" fmla="*/ 593570 w 1201121"/>
                <a:gd name="connsiteY655" fmla="*/ 265655 h 941866"/>
                <a:gd name="connsiteX656" fmla="*/ 596112 w 1201121"/>
                <a:gd name="connsiteY656" fmla="*/ 265655 h 941866"/>
                <a:gd name="connsiteX657" fmla="*/ 596112 w 1201121"/>
                <a:gd name="connsiteY657" fmla="*/ 268197 h 941866"/>
                <a:gd name="connsiteX658" fmla="*/ 596112 w 1201121"/>
                <a:gd name="connsiteY658" fmla="*/ 270739 h 941866"/>
                <a:gd name="connsiteX659" fmla="*/ 596112 w 1201121"/>
                <a:gd name="connsiteY659" fmla="*/ 273281 h 941866"/>
                <a:gd name="connsiteX660" fmla="*/ 593570 w 1201121"/>
                <a:gd name="connsiteY660" fmla="*/ 282179 h 941866"/>
                <a:gd name="connsiteX661" fmla="*/ 593570 w 1201121"/>
                <a:gd name="connsiteY661" fmla="*/ 284721 h 941866"/>
                <a:gd name="connsiteX662" fmla="*/ 596112 w 1201121"/>
                <a:gd name="connsiteY662" fmla="*/ 287263 h 941866"/>
                <a:gd name="connsiteX663" fmla="*/ 596112 w 1201121"/>
                <a:gd name="connsiteY663" fmla="*/ 289805 h 941866"/>
                <a:gd name="connsiteX664" fmla="*/ 598654 w 1201121"/>
                <a:gd name="connsiteY664" fmla="*/ 292347 h 941866"/>
                <a:gd name="connsiteX665" fmla="*/ 598654 w 1201121"/>
                <a:gd name="connsiteY665" fmla="*/ 297432 h 941866"/>
                <a:gd name="connsiteX666" fmla="*/ 601196 w 1201121"/>
                <a:gd name="connsiteY666" fmla="*/ 297432 h 941866"/>
                <a:gd name="connsiteX667" fmla="*/ 601196 w 1201121"/>
                <a:gd name="connsiteY667" fmla="*/ 303787 h 941866"/>
                <a:gd name="connsiteX668" fmla="*/ 603738 w 1201121"/>
                <a:gd name="connsiteY668" fmla="*/ 306329 h 941866"/>
                <a:gd name="connsiteX669" fmla="*/ 606280 w 1201121"/>
                <a:gd name="connsiteY669" fmla="*/ 308871 h 941866"/>
                <a:gd name="connsiteX670" fmla="*/ 606280 w 1201121"/>
                <a:gd name="connsiteY670" fmla="*/ 311414 h 941866"/>
                <a:gd name="connsiteX671" fmla="*/ 615178 w 1201121"/>
                <a:gd name="connsiteY671" fmla="*/ 322854 h 941866"/>
                <a:gd name="connsiteX672" fmla="*/ 617720 w 1201121"/>
                <a:gd name="connsiteY672" fmla="*/ 327937 h 941866"/>
                <a:gd name="connsiteX673" fmla="*/ 622804 w 1201121"/>
                <a:gd name="connsiteY673" fmla="*/ 333022 h 941866"/>
                <a:gd name="connsiteX674" fmla="*/ 625346 w 1201121"/>
                <a:gd name="connsiteY674" fmla="*/ 338106 h 941866"/>
                <a:gd name="connsiteX675" fmla="*/ 627888 w 1201121"/>
                <a:gd name="connsiteY675" fmla="*/ 340648 h 941866"/>
                <a:gd name="connsiteX676" fmla="*/ 627888 w 1201121"/>
                <a:gd name="connsiteY676" fmla="*/ 345733 h 941866"/>
                <a:gd name="connsiteX677" fmla="*/ 627888 w 1201121"/>
                <a:gd name="connsiteY677" fmla="*/ 348275 h 941866"/>
                <a:gd name="connsiteX678" fmla="*/ 627888 w 1201121"/>
                <a:gd name="connsiteY678" fmla="*/ 350817 h 941866"/>
                <a:gd name="connsiteX679" fmla="*/ 630430 w 1201121"/>
                <a:gd name="connsiteY679" fmla="*/ 353359 h 941866"/>
                <a:gd name="connsiteX680" fmla="*/ 632972 w 1201121"/>
                <a:gd name="connsiteY680" fmla="*/ 362257 h 941866"/>
                <a:gd name="connsiteX681" fmla="*/ 632972 w 1201121"/>
                <a:gd name="connsiteY681" fmla="*/ 364799 h 941866"/>
                <a:gd name="connsiteX682" fmla="*/ 635514 w 1201121"/>
                <a:gd name="connsiteY682" fmla="*/ 364799 h 941866"/>
                <a:gd name="connsiteX683" fmla="*/ 635514 w 1201121"/>
                <a:gd name="connsiteY683" fmla="*/ 367341 h 941866"/>
                <a:gd name="connsiteX684" fmla="*/ 638056 w 1201121"/>
                <a:gd name="connsiteY684" fmla="*/ 367341 h 941866"/>
                <a:gd name="connsiteX685" fmla="*/ 640598 w 1201121"/>
                <a:gd name="connsiteY685" fmla="*/ 372425 h 941866"/>
                <a:gd name="connsiteX686" fmla="*/ 640598 w 1201121"/>
                <a:gd name="connsiteY686" fmla="*/ 374967 h 941866"/>
                <a:gd name="connsiteX687" fmla="*/ 643140 w 1201121"/>
                <a:gd name="connsiteY687" fmla="*/ 374967 h 941866"/>
                <a:gd name="connsiteX688" fmla="*/ 643140 w 1201121"/>
                <a:gd name="connsiteY688" fmla="*/ 377510 h 941866"/>
                <a:gd name="connsiteX689" fmla="*/ 645682 w 1201121"/>
                <a:gd name="connsiteY689" fmla="*/ 380052 h 941866"/>
                <a:gd name="connsiteX690" fmla="*/ 645682 w 1201121"/>
                <a:gd name="connsiteY690" fmla="*/ 382593 h 941866"/>
                <a:gd name="connsiteX691" fmla="*/ 645682 w 1201121"/>
                <a:gd name="connsiteY691" fmla="*/ 385136 h 941866"/>
                <a:gd name="connsiteX692" fmla="*/ 650766 w 1201121"/>
                <a:gd name="connsiteY692" fmla="*/ 387678 h 941866"/>
                <a:gd name="connsiteX693" fmla="*/ 650766 w 1201121"/>
                <a:gd name="connsiteY693" fmla="*/ 390220 h 941866"/>
                <a:gd name="connsiteX694" fmla="*/ 659663 w 1201121"/>
                <a:gd name="connsiteY694" fmla="*/ 390220 h 941866"/>
                <a:gd name="connsiteX695" fmla="*/ 662206 w 1201121"/>
                <a:gd name="connsiteY695" fmla="*/ 390220 h 941866"/>
                <a:gd name="connsiteX696" fmla="*/ 664748 w 1201121"/>
                <a:gd name="connsiteY696" fmla="*/ 390220 h 941866"/>
                <a:gd name="connsiteX697" fmla="*/ 667290 w 1201121"/>
                <a:gd name="connsiteY697" fmla="*/ 390220 h 941866"/>
                <a:gd name="connsiteX698" fmla="*/ 669832 w 1201121"/>
                <a:gd name="connsiteY698" fmla="*/ 390220 h 941866"/>
                <a:gd name="connsiteX699" fmla="*/ 672374 w 1201121"/>
                <a:gd name="connsiteY699" fmla="*/ 390220 h 941866"/>
                <a:gd name="connsiteX700" fmla="*/ 674916 w 1201121"/>
                <a:gd name="connsiteY700" fmla="*/ 395304 h 941866"/>
                <a:gd name="connsiteX701" fmla="*/ 677458 w 1201121"/>
                <a:gd name="connsiteY701" fmla="*/ 395304 h 941866"/>
                <a:gd name="connsiteX702" fmla="*/ 677458 w 1201121"/>
                <a:gd name="connsiteY702" fmla="*/ 397846 h 941866"/>
                <a:gd name="connsiteX703" fmla="*/ 680000 w 1201121"/>
                <a:gd name="connsiteY703" fmla="*/ 397846 h 941866"/>
                <a:gd name="connsiteX704" fmla="*/ 682542 w 1201121"/>
                <a:gd name="connsiteY704" fmla="*/ 397846 h 941866"/>
                <a:gd name="connsiteX705" fmla="*/ 685084 w 1201121"/>
                <a:gd name="connsiteY705" fmla="*/ 397846 h 941866"/>
                <a:gd name="connsiteX706" fmla="*/ 685084 w 1201121"/>
                <a:gd name="connsiteY706" fmla="*/ 400389 h 941866"/>
                <a:gd name="connsiteX707" fmla="*/ 685084 w 1201121"/>
                <a:gd name="connsiteY707" fmla="*/ 402931 h 941866"/>
                <a:gd name="connsiteX708" fmla="*/ 687626 w 1201121"/>
                <a:gd name="connsiteY708" fmla="*/ 402931 h 941866"/>
                <a:gd name="connsiteX709" fmla="*/ 687626 w 1201121"/>
                <a:gd name="connsiteY709" fmla="*/ 405473 h 941866"/>
                <a:gd name="connsiteX710" fmla="*/ 692710 w 1201121"/>
                <a:gd name="connsiteY710" fmla="*/ 411829 h 941866"/>
                <a:gd name="connsiteX711" fmla="*/ 692710 w 1201121"/>
                <a:gd name="connsiteY711" fmla="*/ 414370 h 941866"/>
                <a:gd name="connsiteX712" fmla="*/ 695252 w 1201121"/>
                <a:gd name="connsiteY712" fmla="*/ 414370 h 941866"/>
                <a:gd name="connsiteX713" fmla="*/ 697794 w 1201121"/>
                <a:gd name="connsiteY713" fmla="*/ 414370 h 941866"/>
                <a:gd name="connsiteX714" fmla="*/ 702879 w 1201121"/>
                <a:gd name="connsiteY714" fmla="*/ 414370 h 941866"/>
                <a:gd name="connsiteX715" fmla="*/ 705421 w 1201121"/>
                <a:gd name="connsiteY715" fmla="*/ 414370 h 941866"/>
                <a:gd name="connsiteX716" fmla="*/ 707963 w 1201121"/>
                <a:gd name="connsiteY716" fmla="*/ 411829 h 941866"/>
                <a:gd name="connsiteX717" fmla="*/ 713047 w 1201121"/>
                <a:gd name="connsiteY717" fmla="*/ 409286 h 941866"/>
                <a:gd name="connsiteX718" fmla="*/ 715589 w 1201121"/>
                <a:gd name="connsiteY718" fmla="*/ 409286 h 941866"/>
                <a:gd name="connsiteX719" fmla="*/ 718131 w 1201121"/>
                <a:gd name="connsiteY719" fmla="*/ 406744 h 941866"/>
                <a:gd name="connsiteX720" fmla="*/ 720673 w 1201121"/>
                <a:gd name="connsiteY720" fmla="*/ 406744 h 941866"/>
                <a:gd name="connsiteX721" fmla="*/ 728299 w 1201121"/>
                <a:gd name="connsiteY721" fmla="*/ 401660 h 941866"/>
                <a:gd name="connsiteX722" fmla="*/ 733383 w 1201121"/>
                <a:gd name="connsiteY722" fmla="*/ 401660 h 941866"/>
                <a:gd name="connsiteX723" fmla="*/ 742280 w 1201121"/>
                <a:gd name="connsiteY723" fmla="*/ 401660 h 941866"/>
                <a:gd name="connsiteX724" fmla="*/ 742280 w 1201121"/>
                <a:gd name="connsiteY724" fmla="*/ 404202 h 941866"/>
                <a:gd name="connsiteX725" fmla="*/ 742280 w 1201121"/>
                <a:gd name="connsiteY725" fmla="*/ 406744 h 941866"/>
                <a:gd name="connsiteX726" fmla="*/ 744822 w 1201121"/>
                <a:gd name="connsiteY726" fmla="*/ 406744 h 941866"/>
                <a:gd name="connsiteX727" fmla="*/ 744822 w 1201121"/>
                <a:gd name="connsiteY727" fmla="*/ 404202 h 941866"/>
                <a:gd name="connsiteX728" fmla="*/ 749907 w 1201121"/>
                <a:gd name="connsiteY728" fmla="*/ 401660 h 941866"/>
                <a:gd name="connsiteX729" fmla="*/ 752449 w 1201121"/>
                <a:gd name="connsiteY729" fmla="*/ 401660 h 941866"/>
                <a:gd name="connsiteX730" fmla="*/ 754991 w 1201121"/>
                <a:gd name="connsiteY730" fmla="*/ 399118 h 941866"/>
                <a:gd name="connsiteX731" fmla="*/ 757533 w 1201121"/>
                <a:gd name="connsiteY731" fmla="*/ 396576 h 941866"/>
                <a:gd name="connsiteX732" fmla="*/ 760075 w 1201121"/>
                <a:gd name="connsiteY732" fmla="*/ 399118 h 941866"/>
                <a:gd name="connsiteX733" fmla="*/ 762617 w 1201121"/>
                <a:gd name="connsiteY733" fmla="*/ 394033 h 941866"/>
                <a:gd name="connsiteX734" fmla="*/ 767701 w 1201121"/>
                <a:gd name="connsiteY734" fmla="*/ 391491 h 941866"/>
                <a:gd name="connsiteX735" fmla="*/ 770243 w 1201121"/>
                <a:gd name="connsiteY735" fmla="*/ 391491 h 941866"/>
                <a:gd name="connsiteX736" fmla="*/ 772785 w 1201121"/>
                <a:gd name="connsiteY736" fmla="*/ 391491 h 941866"/>
                <a:gd name="connsiteX737" fmla="*/ 777869 w 1201121"/>
                <a:gd name="connsiteY737" fmla="*/ 388949 h 941866"/>
                <a:gd name="connsiteX738" fmla="*/ 782953 w 1201121"/>
                <a:gd name="connsiteY738" fmla="*/ 388949 h 941866"/>
                <a:gd name="connsiteX739" fmla="*/ 785495 w 1201121"/>
                <a:gd name="connsiteY739" fmla="*/ 388949 h 941866"/>
                <a:gd name="connsiteX740" fmla="*/ 788037 w 1201121"/>
                <a:gd name="connsiteY740" fmla="*/ 391491 h 941866"/>
                <a:gd name="connsiteX741" fmla="*/ 804561 w 1201121"/>
                <a:gd name="connsiteY741" fmla="*/ 382593 h 941866"/>
                <a:gd name="connsiteX742" fmla="*/ 807103 w 1201121"/>
                <a:gd name="connsiteY742" fmla="*/ 380052 h 941866"/>
                <a:gd name="connsiteX743" fmla="*/ 809645 w 1201121"/>
                <a:gd name="connsiteY743" fmla="*/ 377510 h 941866"/>
                <a:gd name="connsiteX744" fmla="*/ 814729 w 1201121"/>
                <a:gd name="connsiteY744" fmla="*/ 374967 h 941866"/>
                <a:gd name="connsiteX745" fmla="*/ 817271 w 1201121"/>
                <a:gd name="connsiteY745" fmla="*/ 372425 h 941866"/>
                <a:gd name="connsiteX746" fmla="*/ 822355 w 1201121"/>
                <a:gd name="connsiteY746" fmla="*/ 369883 h 941866"/>
                <a:gd name="connsiteX747" fmla="*/ 827439 w 1201121"/>
                <a:gd name="connsiteY747" fmla="*/ 363527 h 941866"/>
                <a:gd name="connsiteX748" fmla="*/ 829981 w 1201121"/>
                <a:gd name="connsiteY748" fmla="*/ 358443 h 941866"/>
                <a:gd name="connsiteX749" fmla="*/ 829981 w 1201121"/>
                <a:gd name="connsiteY749" fmla="*/ 355901 h 941866"/>
                <a:gd name="connsiteX750" fmla="*/ 829981 w 1201121"/>
                <a:gd name="connsiteY750" fmla="*/ 350817 h 941866"/>
                <a:gd name="connsiteX751" fmla="*/ 829981 w 1201121"/>
                <a:gd name="connsiteY751" fmla="*/ 348275 h 941866"/>
                <a:gd name="connsiteX752" fmla="*/ 829981 w 1201121"/>
                <a:gd name="connsiteY752" fmla="*/ 345733 h 941866"/>
                <a:gd name="connsiteX753" fmla="*/ 829981 w 1201121"/>
                <a:gd name="connsiteY753" fmla="*/ 343190 h 941866"/>
                <a:gd name="connsiteX754" fmla="*/ 832523 w 1201121"/>
                <a:gd name="connsiteY754" fmla="*/ 343190 h 941866"/>
                <a:gd name="connsiteX755" fmla="*/ 832523 w 1201121"/>
                <a:gd name="connsiteY755" fmla="*/ 340648 h 941866"/>
                <a:gd name="connsiteX756" fmla="*/ 835065 w 1201121"/>
                <a:gd name="connsiteY756" fmla="*/ 340648 h 941866"/>
                <a:gd name="connsiteX757" fmla="*/ 835065 w 1201121"/>
                <a:gd name="connsiteY757" fmla="*/ 338106 h 941866"/>
                <a:gd name="connsiteX758" fmla="*/ 837607 w 1201121"/>
                <a:gd name="connsiteY758" fmla="*/ 338106 h 941866"/>
                <a:gd name="connsiteX759" fmla="*/ 837607 w 1201121"/>
                <a:gd name="connsiteY759" fmla="*/ 335564 h 941866"/>
                <a:gd name="connsiteX760" fmla="*/ 837607 w 1201121"/>
                <a:gd name="connsiteY760" fmla="*/ 333022 h 941866"/>
                <a:gd name="connsiteX761" fmla="*/ 837607 w 1201121"/>
                <a:gd name="connsiteY761" fmla="*/ 324124 h 941866"/>
                <a:gd name="connsiteX762" fmla="*/ 837607 w 1201121"/>
                <a:gd name="connsiteY762" fmla="*/ 319040 h 941866"/>
                <a:gd name="connsiteX763" fmla="*/ 837607 w 1201121"/>
                <a:gd name="connsiteY763" fmla="*/ 313956 h 941866"/>
                <a:gd name="connsiteX764" fmla="*/ 837607 w 1201121"/>
                <a:gd name="connsiteY764" fmla="*/ 305058 h 941866"/>
                <a:gd name="connsiteX765" fmla="*/ 837607 w 1201121"/>
                <a:gd name="connsiteY765" fmla="*/ 298703 h 941866"/>
                <a:gd name="connsiteX766" fmla="*/ 837607 w 1201121"/>
                <a:gd name="connsiteY766" fmla="*/ 296160 h 941866"/>
                <a:gd name="connsiteX767" fmla="*/ 840149 w 1201121"/>
                <a:gd name="connsiteY767" fmla="*/ 296160 h 941866"/>
                <a:gd name="connsiteX768" fmla="*/ 840149 w 1201121"/>
                <a:gd name="connsiteY768" fmla="*/ 293618 h 941866"/>
                <a:gd name="connsiteX769" fmla="*/ 840149 w 1201121"/>
                <a:gd name="connsiteY769" fmla="*/ 291077 h 941866"/>
                <a:gd name="connsiteX770" fmla="*/ 840149 w 1201121"/>
                <a:gd name="connsiteY770" fmla="*/ 288534 h 941866"/>
                <a:gd name="connsiteX771" fmla="*/ 842692 w 1201121"/>
                <a:gd name="connsiteY771" fmla="*/ 285992 h 941866"/>
                <a:gd name="connsiteX772" fmla="*/ 842692 w 1201121"/>
                <a:gd name="connsiteY772" fmla="*/ 283450 h 941866"/>
                <a:gd name="connsiteX773" fmla="*/ 845234 w 1201121"/>
                <a:gd name="connsiteY773" fmla="*/ 283450 h 941866"/>
                <a:gd name="connsiteX774" fmla="*/ 845234 w 1201121"/>
                <a:gd name="connsiteY774" fmla="*/ 280907 h 941866"/>
                <a:gd name="connsiteX775" fmla="*/ 850318 w 1201121"/>
                <a:gd name="connsiteY775" fmla="*/ 278366 h 941866"/>
                <a:gd name="connsiteX776" fmla="*/ 857944 w 1201121"/>
                <a:gd name="connsiteY776" fmla="*/ 275824 h 941866"/>
                <a:gd name="connsiteX777" fmla="*/ 860486 w 1201121"/>
                <a:gd name="connsiteY777" fmla="*/ 273281 h 941866"/>
                <a:gd name="connsiteX778" fmla="*/ 863028 w 1201121"/>
                <a:gd name="connsiteY778" fmla="*/ 273281 h 941866"/>
                <a:gd name="connsiteX779" fmla="*/ 865570 w 1201121"/>
                <a:gd name="connsiteY779" fmla="*/ 273281 h 941866"/>
                <a:gd name="connsiteX780" fmla="*/ 873196 w 1201121"/>
                <a:gd name="connsiteY780" fmla="*/ 270739 h 941866"/>
                <a:gd name="connsiteX781" fmla="*/ 878280 w 1201121"/>
                <a:gd name="connsiteY781" fmla="*/ 270739 h 941866"/>
                <a:gd name="connsiteX782" fmla="*/ 883364 w 1201121"/>
                <a:gd name="connsiteY782" fmla="*/ 270739 h 941866"/>
                <a:gd name="connsiteX783" fmla="*/ 885907 w 1201121"/>
                <a:gd name="connsiteY783" fmla="*/ 268197 h 941866"/>
                <a:gd name="connsiteX784" fmla="*/ 888449 w 1201121"/>
                <a:gd name="connsiteY784" fmla="*/ 268197 h 941866"/>
                <a:gd name="connsiteX785" fmla="*/ 896075 w 1201121"/>
                <a:gd name="connsiteY785" fmla="*/ 268197 h 941866"/>
                <a:gd name="connsiteX786" fmla="*/ 901159 w 1201121"/>
                <a:gd name="connsiteY786" fmla="*/ 265655 h 941866"/>
                <a:gd name="connsiteX787" fmla="*/ 903701 w 1201121"/>
                <a:gd name="connsiteY787" fmla="*/ 263113 h 941866"/>
                <a:gd name="connsiteX788" fmla="*/ 906243 w 1201121"/>
                <a:gd name="connsiteY788" fmla="*/ 260570 h 941866"/>
                <a:gd name="connsiteX789" fmla="*/ 911327 w 1201121"/>
                <a:gd name="connsiteY789" fmla="*/ 260570 h 941866"/>
                <a:gd name="connsiteX790" fmla="*/ 913869 w 1201121"/>
                <a:gd name="connsiteY790" fmla="*/ 260570 h 941866"/>
                <a:gd name="connsiteX791" fmla="*/ 918953 w 1201121"/>
                <a:gd name="connsiteY791" fmla="*/ 260570 h 941866"/>
                <a:gd name="connsiteX792" fmla="*/ 921495 w 1201121"/>
                <a:gd name="connsiteY792" fmla="*/ 258028 h 941866"/>
                <a:gd name="connsiteX793" fmla="*/ 926579 w 1201121"/>
                <a:gd name="connsiteY793" fmla="*/ 258028 h 941866"/>
                <a:gd name="connsiteX794" fmla="*/ 929121 w 1201121"/>
                <a:gd name="connsiteY794" fmla="*/ 258028 h 941866"/>
                <a:gd name="connsiteX795" fmla="*/ 936748 w 1201121"/>
                <a:gd name="connsiteY795" fmla="*/ 260570 h 941866"/>
                <a:gd name="connsiteX796" fmla="*/ 936748 w 1201121"/>
                <a:gd name="connsiteY796" fmla="*/ 263113 h 941866"/>
                <a:gd name="connsiteX797" fmla="*/ 944374 w 1201121"/>
                <a:gd name="connsiteY797" fmla="*/ 263113 h 941866"/>
                <a:gd name="connsiteX798" fmla="*/ 949458 w 1201121"/>
                <a:gd name="connsiteY798" fmla="*/ 260570 h 941866"/>
                <a:gd name="connsiteX799" fmla="*/ 952000 w 1201121"/>
                <a:gd name="connsiteY799" fmla="*/ 260570 h 941866"/>
                <a:gd name="connsiteX800" fmla="*/ 954542 w 1201121"/>
                <a:gd name="connsiteY800" fmla="*/ 260570 h 941866"/>
                <a:gd name="connsiteX801" fmla="*/ 957084 w 1201121"/>
                <a:gd name="connsiteY801" fmla="*/ 258028 h 941866"/>
                <a:gd name="connsiteX802" fmla="*/ 959626 w 1201121"/>
                <a:gd name="connsiteY802" fmla="*/ 258028 h 941866"/>
                <a:gd name="connsiteX803" fmla="*/ 962168 w 1201121"/>
                <a:gd name="connsiteY803" fmla="*/ 258028 h 941866"/>
                <a:gd name="connsiteX804" fmla="*/ 962168 w 1201121"/>
                <a:gd name="connsiteY804" fmla="*/ 260570 h 941866"/>
                <a:gd name="connsiteX805" fmla="*/ 967252 w 1201121"/>
                <a:gd name="connsiteY805" fmla="*/ 265655 h 941866"/>
                <a:gd name="connsiteX806" fmla="*/ 969794 w 1201121"/>
                <a:gd name="connsiteY806" fmla="*/ 265655 h 941866"/>
                <a:gd name="connsiteX807" fmla="*/ 969794 w 1201121"/>
                <a:gd name="connsiteY807" fmla="*/ 268197 h 941866"/>
                <a:gd name="connsiteX808" fmla="*/ 969794 w 1201121"/>
                <a:gd name="connsiteY808" fmla="*/ 270739 h 941866"/>
                <a:gd name="connsiteX809" fmla="*/ 972336 w 1201121"/>
                <a:gd name="connsiteY809" fmla="*/ 273281 h 941866"/>
                <a:gd name="connsiteX810" fmla="*/ 972336 w 1201121"/>
                <a:gd name="connsiteY810" fmla="*/ 275824 h 941866"/>
                <a:gd name="connsiteX811" fmla="*/ 969794 w 1201121"/>
                <a:gd name="connsiteY811" fmla="*/ 278366 h 941866"/>
                <a:gd name="connsiteX812" fmla="*/ 969794 w 1201121"/>
                <a:gd name="connsiteY812" fmla="*/ 284721 h 941866"/>
                <a:gd name="connsiteX813" fmla="*/ 967252 w 1201121"/>
                <a:gd name="connsiteY813" fmla="*/ 287263 h 941866"/>
                <a:gd name="connsiteX814" fmla="*/ 964710 w 1201121"/>
                <a:gd name="connsiteY814" fmla="*/ 292347 h 941866"/>
                <a:gd name="connsiteX815" fmla="*/ 959626 w 1201121"/>
                <a:gd name="connsiteY815" fmla="*/ 301245 h 941866"/>
                <a:gd name="connsiteX816" fmla="*/ 957084 w 1201121"/>
                <a:gd name="connsiteY816" fmla="*/ 301245 h 941866"/>
                <a:gd name="connsiteX817" fmla="*/ 954542 w 1201121"/>
                <a:gd name="connsiteY817" fmla="*/ 303787 h 941866"/>
                <a:gd name="connsiteX818" fmla="*/ 952000 w 1201121"/>
                <a:gd name="connsiteY818" fmla="*/ 308871 h 941866"/>
                <a:gd name="connsiteX819" fmla="*/ 946916 w 1201121"/>
                <a:gd name="connsiteY819" fmla="*/ 315227 h 941866"/>
                <a:gd name="connsiteX820" fmla="*/ 946916 w 1201121"/>
                <a:gd name="connsiteY820" fmla="*/ 317769 h 941866"/>
                <a:gd name="connsiteX821" fmla="*/ 946916 w 1201121"/>
                <a:gd name="connsiteY821" fmla="*/ 322854 h 941866"/>
                <a:gd name="connsiteX822" fmla="*/ 946916 w 1201121"/>
                <a:gd name="connsiteY822" fmla="*/ 325395 h 941866"/>
                <a:gd name="connsiteX823" fmla="*/ 946916 w 1201121"/>
                <a:gd name="connsiteY823" fmla="*/ 327937 h 941866"/>
                <a:gd name="connsiteX824" fmla="*/ 946916 w 1201121"/>
                <a:gd name="connsiteY824" fmla="*/ 330480 h 941866"/>
                <a:gd name="connsiteX825" fmla="*/ 946916 w 1201121"/>
                <a:gd name="connsiteY825" fmla="*/ 327937 h 941866"/>
                <a:gd name="connsiteX826" fmla="*/ 946916 w 1201121"/>
                <a:gd name="connsiteY826" fmla="*/ 330480 h 941866"/>
                <a:gd name="connsiteX827" fmla="*/ 946916 w 1201121"/>
                <a:gd name="connsiteY827" fmla="*/ 333022 h 941866"/>
                <a:gd name="connsiteX828" fmla="*/ 944374 w 1201121"/>
                <a:gd name="connsiteY828" fmla="*/ 335564 h 941866"/>
                <a:gd name="connsiteX829" fmla="*/ 944374 w 1201121"/>
                <a:gd name="connsiteY829" fmla="*/ 340648 h 941866"/>
                <a:gd name="connsiteX830" fmla="*/ 946916 w 1201121"/>
                <a:gd name="connsiteY830" fmla="*/ 343190 h 941866"/>
                <a:gd name="connsiteX831" fmla="*/ 946916 w 1201121"/>
                <a:gd name="connsiteY831" fmla="*/ 345733 h 941866"/>
                <a:gd name="connsiteX832" fmla="*/ 946916 w 1201121"/>
                <a:gd name="connsiteY832" fmla="*/ 348275 h 941866"/>
                <a:gd name="connsiteX833" fmla="*/ 946916 w 1201121"/>
                <a:gd name="connsiteY833" fmla="*/ 350817 h 941866"/>
                <a:gd name="connsiteX834" fmla="*/ 944374 w 1201121"/>
                <a:gd name="connsiteY834" fmla="*/ 350817 h 941866"/>
                <a:gd name="connsiteX835" fmla="*/ 944374 w 1201121"/>
                <a:gd name="connsiteY835" fmla="*/ 355901 h 941866"/>
                <a:gd name="connsiteX836" fmla="*/ 944374 w 1201121"/>
                <a:gd name="connsiteY836" fmla="*/ 358443 h 941866"/>
                <a:gd name="connsiteX837" fmla="*/ 941832 w 1201121"/>
                <a:gd name="connsiteY837" fmla="*/ 364799 h 941866"/>
                <a:gd name="connsiteX838" fmla="*/ 941832 w 1201121"/>
                <a:gd name="connsiteY838" fmla="*/ 367341 h 941866"/>
                <a:gd name="connsiteX839" fmla="*/ 941832 w 1201121"/>
                <a:gd name="connsiteY839" fmla="*/ 372425 h 941866"/>
                <a:gd name="connsiteX840" fmla="*/ 939290 w 1201121"/>
                <a:gd name="connsiteY840" fmla="*/ 372425 h 941866"/>
                <a:gd name="connsiteX841" fmla="*/ 939290 w 1201121"/>
                <a:gd name="connsiteY841" fmla="*/ 374967 h 941866"/>
                <a:gd name="connsiteX842" fmla="*/ 939290 w 1201121"/>
                <a:gd name="connsiteY842" fmla="*/ 380052 h 941866"/>
                <a:gd name="connsiteX843" fmla="*/ 939290 w 1201121"/>
                <a:gd name="connsiteY843" fmla="*/ 382593 h 941866"/>
                <a:gd name="connsiteX844" fmla="*/ 936748 w 1201121"/>
                <a:gd name="connsiteY844" fmla="*/ 382593 h 941866"/>
                <a:gd name="connsiteX845" fmla="*/ 936748 w 1201121"/>
                <a:gd name="connsiteY845" fmla="*/ 385136 h 941866"/>
                <a:gd name="connsiteX846" fmla="*/ 936748 w 1201121"/>
                <a:gd name="connsiteY846" fmla="*/ 387678 h 941866"/>
                <a:gd name="connsiteX847" fmla="*/ 936748 w 1201121"/>
                <a:gd name="connsiteY847" fmla="*/ 392763 h 941866"/>
                <a:gd name="connsiteX848" fmla="*/ 936748 w 1201121"/>
                <a:gd name="connsiteY848" fmla="*/ 395304 h 941866"/>
                <a:gd name="connsiteX849" fmla="*/ 934206 w 1201121"/>
                <a:gd name="connsiteY849" fmla="*/ 397846 h 941866"/>
                <a:gd name="connsiteX850" fmla="*/ 934206 w 1201121"/>
                <a:gd name="connsiteY850" fmla="*/ 400389 h 941866"/>
                <a:gd name="connsiteX851" fmla="*/ 931664 w 1201121"/>
                <a:gd name="connsiteY851" fmla="*/ 402931 h 941866"/>
                <a:gd name="connsiteX852" fmla="*/ 931664 w 1201121"/>
                <a:gd name="connsiteY852" fmla="*/ 408015 h 941866"/>
                <a:gd name="connsiteX853" fmla="*/ 931664 w 1201121"/>
                <a:gd name="connsiteY853" fmla="*/ 413100 h 941866"/>
                <a:gd name="connsiteX854" fmla="*/ 929121 w 1201121"/>
                <a:gd name="connsiteY854" fmla="*/ 413100 h 941866"/>
                <a:gd name="connsiteX855" fmla="*/ 929121 w 1201121"/>
                <a:gd name="connsiteY855" fmla="*/ 415642 h 941866"/>
                <a:gd name="connsiteX856" fmla="*/ 929121 w 1201121"/>
                <a:gd name="connsiteY856" fmla="*/ 418184 h 941866"/>
                <a:gd name="connsiteX857" fmla="*/ 926579 w 1201121"/>
                <a:gd name="connsiteY857" fmla="*/ 420726 h 941866"/>
                <a:gd name="connsiteX858" fmla="*/ 926579 w 1201121"/>
                <a:gd name="connsiteY858" fmla="*/ 418184 h 941866"/>
                <a:gd name="connsiteX859" fmla="*/ 921495 w 1201121"/>
                <a:gd name="connsiteY859" fmla="*/ 418184 h 941866"/>
                <a:gd name="connsiteX860" fmla="*/ 918953 w 1201121"/>
                <a:gd name="connsiteY860" fmla="*/ 418184 h 941866"/>
                <a:gd name="connsiteX861" fmla="*/ 918953 w 1201121"/>
                <a:gd name="connsiteY861" fmla="*/ 420726 h 941866"/>
                <a:gd name="connsiteX862" fmla="*/ 918953 w 1201121"/>
                <a:gd name="connsiteY862" fmla="*/ 423268 h 941866"/>
                <a:gd name="connsiteX863" fmla="*/ 918953 w 1201121"/>
                <a:gd name="connsiteY863" fmla="*/ 425810 h 941866"/>
                <a:gd name="connsiteX864" fmla="*/ 918953 w 1201121"/>
                <a:gd name="connsiteY864" fmla="*/ 428353 h 941866"/>
                <a:gd name="connsiteX865" fmla="*/ 918953 w 1201121"/>
                <a:gd name="connsiteY865" fmla="*/ 430895 h 941866"/>
                <a:gd name="connsiteX866" fmla="*/ 916411 w 1201121"/>
                <a:gd name="connsiteY866" fmla="*/ 430895 h 941866"/>
                <a:gd name="connsiteX867" fmla="*/ 916411 w 1201121"/>
                <a:gd name="connsiteY867" fmla="*/ 433436 h 941866"/>
                <a:gd name="connsiteX868" fmla="*/ 918953 w 1201121"/>
                <a:gd name="connsiteY868" fmla="*/ 438521 h 941866"/>
                <a:gd name="connsiteX869" fmla="*/ 916411 w 1201121"/>
                <a:gd name="connsiteY869" fmla="*/ 441063 h 941866"/>
                <a:gd name="connsiteX870" fmla="*/ 916411 w 1201121"/>
                <a:gd name="connsiteY870" fmla="*/ 446147 h 941866"/>
                <a:gd name="connsiteX871" fmla="*/ 916411 w 1201121"/>
                <a:gd name="connsiteY871" fmla="*/ 448690 h 941866"/>
                <a:gd name="connsiteX872" fmla="*/ 916411 w 1201121"/>
                <a:gd name="connsiteY872" fmla="*/ 451232 h 941866"/>
                <a:gd name="connsiteX873" fmla="*/ 916411 w 1201121"/>
                <a:gd name="connsiteY873" fmla="*/ 453774 h 941866"/>
                <a:gd name="connsiteX874" fmla="*/ 916411 w 1201121"/>
                <a:gd name="connsiteY874" fmla="*/ 456316 h 941866"/>
                <a:gd name="connsiteX875" fmla="*/ 918953 w 1201121"/>
                <a:gd name="connsiteY875" fmla="*/ 456316 h 941866"/>
                <a:gd name="connsiteX876" fmla="*/ 918953 w 1201121"/>
                <a:gd name="connsiteY876" fmla="*/ 458858 h 941866"/>
                <a:gd name="connsiteX877" fmla="*/ 918953 w 1201121"/>
                <a:gd name="connsiteY877" fmla="*/ 461400 h 941866"/>
                <a:gd name="connsiteX878" fmla="*/ 918953 w 1201121"/>
                <a:gd name="connsiteY878" fmla="*/ 463943 h 941866"/>
                <a:gd name="connsiteX879" fmla="*/ 916411 w 1201121"/>
                <a:gd name="connsiteY879" fmla="*/ 463943 h 941866"/>
                <a:gd name="connsiteX880" fmla="*/ 916411 w 1201121"/>
                <a:gd name="connsiteY880" fmla="*/ 466485 h 941866"/>
                <a:gd name="connsiteX881" fmla="*/ 916411 w 1201121"/>
                <a:gd name="connsiteY881" fmla="*/ 469027 h 941866"/>
                <a:gd name="connsiteX882" fmla="*/ 916411 w 1201121"/>
                <a:gd name="connsiteY882" fmla="*/ 475383 h 941866"/>
                <a:gd name="connsiteX883" fmla="*/ 913869 w 1201121"/>
                <a:gd name="connsiteY883" fmla="*/ 481738 h 941866"/>
                <a:gd name="connsiteX884" fmla="*/ 913869 w 1201121"/>
                <a:gd name="connsiteY884" fmla="*/ 479196 h 941866"/>
                <a:gd name="connsiteX885" fmla="*/ 908785 w 1201121"/>
                <a:gd name="connsiteY885" fmla="*/ 488093 h 941866"/>
                <a:gd name="connsiteX886" fmla="*/ 903701 w 1201121"/>
                <a:gd name="connsiteY886" fmla="*/ 490635 h 941866"/>
                <a:gd name="connsiteX887" fmla="*/ 901159 w 1201121"/>
                <a:gd name="connsiteY887" fmla="*/ 490635 h 941866"/>
                <a:gd name="connsiteX888" fmla="*/ 901159 w 1201121"/>
                <a:gd name="connsiteY888" fmla="*/ 493177 h 941866"/>
                <a:gd name="connsiteX889" fmla="*/ 898617 w 1201121"/>
                <a:gd name="connsiteY889" fmla="*/ 495719 h 941866"/>
                <a:gd name="connsiteX890" fmla="*/ 896075 w 1201121"/>
                <a:gd name="connsiteY890" fmla="*/ 500804 h 941866"/>
                <a:gd name="connsiteX891" fmla="*/ 893533 w 1201121"/>
                <a:gd name="connsiteY891" fmla="*/ 503346 h 941866"/>
                <a:gd name="connsiteX892" fmla="*/ 893533 w 1201121"/>
                <a:gd name="connsiteY892" fmla="*/ 505888 h 941866"/>
                <a:gd name="connsiteX893" fmla="*/ 896075 w 1201121"/>
                <a:gd name="connsiteY893" fmla="*/ 508430 h 941866"/>
                <a:gd name="connsiteX894" fmla="*/ 898617 w 1201121"/>
                <a:gd name="connsiteY894" fmla="*/ 508430 h 941866"/>
                <a:gd name="connsiteX895" fmla="*/ 901159 w 1201121"/>
                <a:gd name="connsiteY895" fmla="*/ 510973 h 941866"/>
                <a:gd name="connsiteX896" fmla="*/ 903701 w 1201121"/>
                <a:gd name="connsiteY896" fmla="*/ 513515 h 941866"/>
                <a:gd name="connsiteX897" fmla="*/ 903701 w 1201121"/>
                <a:gd name="connsiteY897" fmla="*/ 516056 h 941866"/>
                <a:gd name="connsiteX898" fmla="*/ 906243 w 1201121"/>
                <a:gd name="connsiteY898" fmla="*/ 516056 h 941866"/>
                <a:gd name="connsiteX899" fmla="*/ 908785 w 1201121"/>
                <a:gd name="connsiteY899" fmla="*/ 509701 h 941866"/>
                <a:gd name="connsiteX900" fmla="*/ 906243 w 1201121"/>
                <a:gd name="connsiteY900" fmla="*/ 507159 h 941866"/>
                <a:gd name="connsiteX901" fmla="*/ 911327 w 1201121"/>
                <a:gd name="connsiteY901" fmla="*/ 512243 h 941866"/>
                <a:gd name="connsiteX902" fmla="*/ 916411 w 1201121"/>
                <a:gd name="connsiteY902" fmla="*/ 514786 h 941866"/>
                <a:gd name="connsiteX903" fmla="*/ 918953 w 1201121"/>
                <a:gd name="connsiteY903" fmla="*/ 514786 h 941866"/>
                <a:gd name="connsiteX904" fmla="*/ 918953 w 1201121"/>
                <a:gd name="connsiteY904" fmla="*/ 517328 h 941866"/>
                <a:gd name="connsiteX905" fmla="*/ 921495 w 1201121"/>
                <a:gd name="connsiteY905" fmla="*/ 517328 h 941866"/>
                <a:gd name="connsiteX906" fmla="*/ 924037 w 1201121"/>
                <a:gd name="connsiteY906" fmla="*/ 517328 h 941866"/>
                <a:gd name="connsiteX907" fmla="*/ 926579 w 1201121"/>
                <a:gd name="connsiteY907" fmla="*/ 512243 h 941866"/>
                <a:gd name="connsiteX908" fmla="*/ 929121 w 1201121"/>
                <a:gd name="connsiteY908" fmla="*/ 509701 h 941866"/>
                <a:gd name="connsiteX909" fmla="*/ 931664 w 1201121"/>
                <a:gd name="connsiteY909" fmla="*/ 509701 h 941866"/>
                <a:gd name="connsiteX910" fmla="*/ 934206 w 1201121"/>
                <a:gd name="connsiteY910" fmla="*/ 507159 h 941866"/>
                <a:gd name="connsiteX911" fmla="*/ 936748 w 1201121"/>
                <a:gd name="connsiteY911" fmla="*/ 507159 h 941866"/>
                <a:gd name="connsiteX912" fmla="*/ 939290 w 1201121"/>
                <a:gd name="connsiteY912" fmla="*/ 509701 h 941866"/>
                <a:gd name="connsiteX913" fmla="*/ 941832 w 1201121"/>
                <a:gd name="connsiteY913" fmla="*/ 509701 h 941866"/>
                <a:gd name="connsiteX914" fmla="*/ 944374 w 1201121"/>
                <a:gd name="connsiteY914" fmla="*/ 512243 h 941866"/>
                <a:gd name="connsiteX915" fmla="*/ 946916 w 1201121"/>
                <a:gd name="connsiteY915" fmla="*/ 512243 h 941866"/>
                <a:gd name="connsiteX916" fmla="*/ 949458 w 1201121"/>
                <a:gd name="connsiteY916" fmla="*/ 512243 h 941866"/>
                <a:gd name="connsiteX917" fmla="*/ 952000 w 1201121"/>
                <a:gd name="connsiteY917" fmla="*/ 512243 h 941866"/>
                <a:gd name="connsiteX918" fmla="*/ 957084 w 1201121"/>
                <a:gd name="connsiteY918" fmla="*/ 512243 h 941866"/>
                <a:gd name="connsiteX919" fmla="*/ 964710 w 1201121"/>
                <a:gd name="connsiteY919" fmla="*/ 514786 h 941866"/>
                <a:gd name="connsiteX920" fmla="*/ 967252 w 1201121"/>
                <a:gd name="connsiteY920" fmla="*/ 514786 h 941866"/>
                <a:gd name="connsiteX921" fmla="*/ 969794 w 1201121"/>
                <a:gd name="connsiteY921" fmla="*/ 514786 h 941866"/>
                <a:gd name="connsiteX922" fmla="*/ 969794 w 1201121"/>
                <a:gd name="connsiteY922" fmla="*/ 512243 h 941866"/>
                <a:gd name="connsiteX923" fmla="*/ 972336 w 1201121"/>
                <a:gd name="connsiteY923" fmla="*/ 512243 h 941866"/>
                <a:gd name="connsiteX924" fmla="*/ 979963 w 1201121"/>
                <a:gd name="connsiteY924" fmla="*/ 512243 h 941866"/>
                <a:gd name="connsiteX925" fmla="*/ 982505 w 1201121"/>
                <a:gd name="connsiteY925" fmla="*/ 514786 h 941866"/>
                <a:gd name="connsiteX926" fmla="*/ 985047 w 1201121"/>
                <a:gd name="connsiteY926" fmla="*/ 514786 h 941866"/>
                <a:gd name="connsiteX927" fmla="*/ 987589 w 1201121"/>
                <a:gd name="connsiteY927" fmla="*/ 512243 h 941866"/>
                <a:gd name="connsiteX928" fmla="*/ 990131 w 1201121"/>
                <a:gd name="connsiteY928" fmla="*/ 512243 h 941866"/>
                <a:gd name="connsiteX929" fmla="*/ 990131 w 1201121"/>
                <a:gd name="connsiteY929" fmla="*/ 509701 h 941866"/>
                <a:gd name="connsiteX930" fmla="*/ 992673 w 1201121"/>
                <a:gd name="connsiteY930" fmla="*/ 509701 h 941866"/>
                <a:gd name="connsiteX931" fmla="*/ 995215 w 1201121"/>
                <a:gd name="connsiteY931" fmla="*/ 507159 h 941866"/>
                <a:gd name="connsiteX932" fmla="*/ 997757 w 1201121"/>
                <a:gd name="connsiteY932" fmla="*/ 507159 h 941866"/>
                <a:gd name="connsiteX933" fmla="*/ 1000299 w 1201121"/>
                <a:gd name="connsiteY933" fmla="*/ 507159 h 941866"/>
                <a:gd name="connsiteX934" fmla="*/ 1002841 w 1201121"/>
                <a:gd name="connsiteY934" fmla="*/ 507159 h 941866"/>
                <a:gd name="connsiteX935" fmla="*/ 1002841 w 1201121"/>
                <a:gd name="connsiteY935" fmla="*/ 504617 h 941866"/>
                <a:gd name="connsiteX936" fmla="*/ 1000299 w 1201121"/>
                <a:gd name="connsiteY936" fmla="*/ 504617 h 941866"/>
                <a:gd name="connsiteX937" fmla="*/ 997757 w 1201121"/>
                <a:gd name="connsiteY937" fmla="*/ 502075 h 941866"/>
                <a:gd name="connsiteX938" fmla="*/ 1000299 w 1201121"/>
                <a:gd name="connsiteY938" fmla="*/ 502075 h 941866"/>
                <a:gd name="connsiteX939" fmla="*/ 1005383 w 1201121"/>
                <a:gd name="connsiteY939" fmla="*/ 502075 h 941866"/>
                <a:gd name="connsiteX940" fmla="*/ 1007925 w 1201121"/>
                <a:gd name="connsiteY940" fmla="*/ 504617 h 941866"/>
                <a:gd name="connsiteX941" fmla="*/ 1010467 w 1201121"/>
                <a:gd name="connsiteY941" fmla="*/ 504617 h 941866"/>
                <a:gd name="connsiteX942" fmla="*/ 1013009 w 1201121"/>
                <a:gd name="connsiteY942" fmla="*/ 507159 h 941866"/>
                <a:gd name="connsiteX943" fmla="*/ 1015551 w 1201121"/>
                <a:gd name="connsiteY943" fmla="*/ 507159 h 941866"/>
                <a:gd name="connsiteX944" fmla="*/ 1018093 w 1201121"/>
                <a:gd name="connsiteY944" fmla="*/ 509701 h 941866"/>
                <a:gd name="connsiteX945" fmla="*/ 1020636 w 1201121"/>
                <a:gd name="connsiteY945" fmla="*/ 509701 h 941866"/>
                <a:gd name="connsiteX946" fmla="*/ 1025720 w 1201121"/>
                <a:gd name="connsiteY946" fmla="*/ 507159 h 941866"/>
                <a:gd name="connsiteX947" fmla="*/ 1028262 w 1201121"/>
                <a:gd name="connsiteY947" fmla="*/ 507159 h 941866"/>
                <a:gd name="connsiteX948" fmla="*/ 1030804 w 1201121"/>
                <a:gd name="connsiteY948" fmla="*/ 507159 h 941866"/>
                <a:gd name="connsiteX949" fmla="*/ 1033346 w 1201121"/>
                <a:gd name="connsiteY949" fmla="*/ 504617 h 941866"/>
                <a:gd name="connsiteX950" fmla="*/ 1035888 w 1201121"/>
                <a:gd name="connsiteY950" fmla="*/ 504617 h 941866"/>
                <a:gd name="connsiteX951" fmla="*/ 1038430 w 1201121"/>
                <a:gd name="connsiteY951" fmla="*/ 504617 h 941866"/>
                <a:gd name="connsiteX952" fmla="*/ 1046056 w 1201121"/>
                <a:gd name="connsiteY952" fmla="*/ 509701 h 941866"/>
                <a:gd name="connsiteX953" fmla="*/ 1051140 w 1201121"/>
                <a:gd name="connsiteY953" fmla="*/ 509701 h 941866"/>
                <a:gd name="connsiteX954" fmla="*/ 1053682 w 1201121"/>
                <a:gd name="connsiteY954" fmla="*/ 509701 h 941866"/>
                <a:gd name="connsiteX955" fmla="*/ 1061308 w 1201121"/>
                <a:gd name="connsiteY955" fmla="*/ 512243 h 941866"/>
                <a:gd name="connsiteX956" fmla="*/ 1066392 w 1201121"/>
                <a:gd name="connsiteY956" fmla="*/ 517328 h 941866"/>
                <a:gd name="connsiteX957" fmla="*/ 1068934 w 1201121"/>
                <a:gd name="connsiteY957" fmla="*/ 519870 h 941866"/>
                <a:gd name="connsiteX958" fmla="*/ 1076561 w 1201121"/>
                <a:gd name="connsiteY958" fmla="*/ 526226 h 941866"/>
                <a:gd name="connsiteX959" fmla="*/ 1084187 w 1201121"/>
                <a:gd name="connsiteY959" fmla="*/ 531309 h 941866"/>
                <a:gd name="connsiteX960" fmla="*/ 1089271 w 1201121"/>
                <a:gd name="connsiteY960" fmla="*/ 533852 h 941866"/>
                <a:gd name="connsiteX961" fmla="*/ 1091813 w 1201121"/>
                <a:gd name="connsiteY961" fmla="*/ 536394 h 941866"/>
                <a:gd name="connsiteX962" fmla="*/ 1094355 w 1201121"/>
                <a:gd name="connsiteY962" fmla="*/ 538936 h 941866"/>
                <a:gd name="connsiteX963" fmla="*/ 1094355 w 1201121"/>
                <a:gd name="connsiteY963" fmla="*/ 541478 h 941866"/>
                <a:gd name="connsiteX964" fmla="*/ 1094355 w 1201121"/>
                <a:gd name="connsiteY964" fmla="*/ 544020 h 941866"/>
                <a:gd name="connsiteX965" fmla="*/ 1096897 w 1201121"/>
                <a:gd name="connsiteY965" fmla="*/ 544020 h 941866"/>
                <a:gd name="connsiteX966" fmla="*/ 1096897 w 1201121"/>
                <a:gd name="connsiteY966" fmla="*/ 546563 h 941866"/>
                <a:gd name="connsiteX967" fmla="*/ 1099439 w 1201121"/>
                <a:gd name="connsiteY967" fmla="*/ 546563 h 941866"/>
                <a:gd name="connsiteX968" fmla="*/ 1101981 w 1201121"/>
                <a:gd name="connsiteY968" fmla="*/ 549105 h 941866"/>
                <a:gd name="connsiteX969" fmla="*/ 1099439 w 1201121"/>
                <a:gd name="connsiteY969" fmla="*/ 549105 h 941866"/>
                <a:gd name="connsiteX970" fmla="*/ 1094355 w 1201121"/>
                <a:gd name="connsiteY970" fmla="*/ 551647 h 941866"/>
                <a:gd name="connsiteX971" fmla="*/ 1094355 w 1201121"/>
                <a:gd name="connsiteY971" fmla="*/ 554189 h 941866"/>
                <a:gd name="connsiteX972" fmla="*/ 1091813 w 1201121"/>
                <a:gd name="connsiteY972" fmla="*/ 554189 h 941866"/>
                <a:gd name="connsiteX973" fmla="*/ 1091813 w 1201121"/>
                <a:gd name="connsiteY973" fmla="*/ 556731 h 941866"/>
                <a:gd name="connsiteX974" fmla="*/ 1094355 w 1201121"/>
                <a:gd name="connsiteY974" fmla="*/ 559273 h 941866"/>
                <a:gd name="connsiteX975" fmla="*/ 1094355 w 1201121"/>
                <a:gd name="connsiteY975" fmla="*/ 561816 h 941866"/>
                <a:gd name="connsiteX976" fmla="*/ 1094355 w 1201121"/>
                <a:gd name="connsiteY976" fmla="*/ 559273 h 941866"/>
                <a:gd name="connsiteX977" fmla="*/ 1096897 w 1201121"/>
                <a:gd name="connsiteY977" fmla="*/ 564358 h 941866"/>
                <a:gd name="connsiteX978" fmla="*/ 1096897 w 1201121"/>
                <a:gd name="connsiteY978" fmla="*/ 569442 h 941866"/>
                <a:gd name="connsiteX979" fmla="*/ 1099439 w 1201121"/>
                <a:gd name="connsiteY979" fmla="*/ 574526 h 941866"/>
                <a:gd name="connsiteX980" fmla="*/ 1099439 w 1201121"/>
                <a:gd name="connsiteY980" fmla="*/ 577069 h 941866"/>
                <a:gd name="connsiteX981" fmla="*/ 1099439 w 1201121"/>
                <a:gd name="connsiteY981" fmla="*/ 579610 h 941866"/>
                <a:gd name="connsiteX982" fmla="*/ 1099439 w 1201121"/>
                <a:gd name="connsiteY982" fmla="*/ 582152 h 941866"/>
                <a:gd name="connsiteX983" fmla="*/ 1096897 w 1201121"/>
                <a:gd name="connsiteY983" fmla="*/ 587237 h 941866"/>
                <a:gd name="connsiteX984" fmla="*/ 1094355 w 1201121"/>
                <a:gd name="connsiteY984" fmla="*/ 592321 h 941866"/>
                <a:gd name="connsiteX985" fmla="*/ 1091813 w 1201121"/>
                <a:gd name="connsiteY985" fmla="*/ 594863 h 941866"/>
                <a:gd name="connsiteX986" fmla="*/ 1091813 w 1201121"/>
                <a:gd name="connsiteY986" fmla="*/ 597406 h 941866"/>
                <a:gd name="connsiteX987" fmla="*/ 1089271 w 1201121"/>
                <a:gd name="connsiteY987" fmla="*/ 602490 h 941866"/>
                <a:gd name="connsiteX988" fmla="*/ 1089271 w 1201121"/>
                <a:gd name="connsiteY988" fmla="*/ 607574 h 941866"/>
                <a:gd name="connsiteX989" fmla="*/ 1089271 w 1201121"/>
                <a:gd name="connsiteY989" fmla="*/ 610116 h 941866"/>
                <a:gd name="connsiteX990" fmla="*/ 1086729 w 1201121"/>
                <a:gd name="connsiteY990" fmla="*/ 619014 h 941866"/>
                <a:gd name="connsiteX991" fmla="*/ 1086729 w 1201121"/>
                <a:gd name="connsiteY991" fmla="*/ 621556 h 941866"/>
                <a:gd name="connsiteX992" fmla="*/ 1086729 w 1201121"/>
                <a:gd name="connsiteY992" fmla="*/ 624098 h 941866"/>
                <a:gd name="connsiteX993" fmla="*/ 1086729 w 1201121"/>
                <a:gd name="connsiteY993" fmla="*/ 626640 h 941866"/>
                <a:gd name="connsiteX994" fmla="*/ 1086729 w 1201121"/>
                <a:gd name="connsiteY994" fmla="*/ 629182 h 941866"/>
                <a:gd name="connsiteX995" fmla="*/ 1086729 w 1201121"/>
                <a:gd name="connsiteY995" fmla="*/ 631725 h 941866"/>
                <a:gd name="connsiteX996" fmla="*/ 1086729 w 1201121"/>
                <a:gd name="connsiteY996" fmla="*/ 636809 h 941866"/>
                <a:gd name="connsiteX997" fmla="*/ 1089271 w 1201121"/>
                <a:gd name="connsiteY997" fmla="*/ 643164 h 941866"/>
                <a:gd name="connsiteX998" fmla="*/ 1089271 w 1201121"/>
                <a:gd name="connsiteY998" fmla="*/ 645706 h 941866"/>
                <a:gd name="connsiteX999" fmla="*/ 1086729 w 1201121"/>
                <a:gd name="connsiteY999" fmla="*/ 645706 h 941866"/>
                <a:gd name="connsiteX1000" fmla="*/ 1086729 w 1201121"/>
                <a:gd name="connsiteY1000" fmla="*/ 652062 h 941866"/>
                <a:gd name="connsiteX1001" fmla="*/ 1086729 w 1201121"/>
                <a:gd name="connsiteY1001" fmla="*/ 654604 h 941866"/>
                <a:gd name="connsiteX1002" fmla="*/ 1086729 w 1201121"/>
                <a:gd name="connsiteY1002" fmla="*/ 657146 h 941866"/>
                <a:gd name="connsiteX1003" fmla="*/ 1086729 w 1201121"/>
                <a:gd name="connsiteY1003" fmla="*/ 659689 h 941866"/>
                <a:gd name="connsiteX1004" fmla="*/ 1089271 w 1201121"/>
                <a:gd name="connsiteY1004" fmla="*/ 659689 h 941866"/>
                <a:gd name="connsiteX1005" fmla="*/ 1089271 w 1201121"/>
                <a:gd name="connsiteY1005" fmla="*/ 662230 h 941866"/>
                <a:gd name="connsiteX1006" fmla="*/ 1089271 w 1201121"/>
                <a:gd name="connsiteY1006" fmla="*/ 664772 h 941866"/>
                <a:gd name="connsiteX1007" fmla="*/ 1086729 w 1201121"/>
                <a:gd name="connsiteY1007" fmla="*/ 664772 h 941866"/>
                <a:gd name="connsiteX1008" fmla="*/ 1084187 w 1201121"/>
                <a:gd name="connsiteY1008" fmla="*/ 669857 h 941866"/>
                <a:gd name="connsiteX1009" fmla="*/ 1081645 w 1201121"/>
                <a:gd name="connsiteY1009" fmla="*/ 681296 h 941866"/>
                <a:gd name="connsiteX1010" fmla="*/ 1081645 w 1201121"/>
                <a:gd name="connsiteY1010" fmla="*/ 687652 h 941866"/>
                <a:gd name="connsiteX1011" fmla="*/ 1081645 w 1201121"/>
                <a:gd name="connsiteY1011" fmla="*/ 692736 h 941866"/>
                <a:gd name="connsiteX1012" fmla="*/ 1084187 w 1201121"/>
                <a:gd name="connsiteY1012" fmla="*/ 695278 h 941866"/>
                <a:gd name="connsiteX1013" fmla="*/ 1084187 w 1201121"/>
                <a:gd name="connsiteY1013" fmla="*/ 697821 h 941866"/>
                <a:gd name="connsiteX1014" fmla="*/ 1084187 w 1201121"/>
                <a:gd name="connsiteY1014" fmla="*/ 700362 h 941866"/>
                <a:gd name="connsiteX1015" fmla="*/ 1081645 w 1201121"/>
                <a:gd name="connsiteY1015" fmla="*/ 700362 h 941866"/>
                <a:gd name="connsiteX1016" fmla="*/ 1079103 w 1201121"/>
                <a:gd name="connsiteY1016" fmla="*/ 700362 h 941866"/>
                <a:gd name="connsiteX1017" fmla="*/ 1076561 w 1201121"/>
                <a:gd name="connsiteY1017" fmla="*/ 706718 h 941866"/>
                <a:gd name="connsiteX1018" fmla="*/ 1076561 w 1201121"/>
                <a:gd name="connsiteY1018" fmla="*/ 709260 h 941866"/>
                <a:gd name="connsiteX1019" fmla="*/ 1076561 w 1201121"/>
                <a:gd name="connsiteY1019" fmla="*/ 711802 h 941866"/>
                <a:gd name="connsiteX1020" fmla="*/ 1076561 w 1201121"/>
                <a:gd name="connsiteY1020" fmla="*/ 716887 h 941866"/>
                <a:gd name="connsiteX1021" fmla="*/ 1076561 w 1201121"/>
                <a:gd name="connsiteY1021" fmla="*/ 719428 h 941866"/>
                <a:gd name="connsiteX1022" fmla="*/ 1076561 w 1201121"/>
                <a:gd name="connsiteY1022" fmla="*/ 721971 h 941866"/>
                <a:gd name="connsiteX1023" fmla="*/ 1079103 w 1201121"/>
                <a:gd name="connsiteY1023" fmla="*/ 724513 h 941866"/>
                <a:gd name="connsiteX1024" fmla="*/ 1079103 w 1201121"/>
                <a:gd name="connsiteY1024" fmla="*/ 727055 h 941866"/>
                <a:gd name="connsiteX1025" fmla="*/ 1081645 w 1201121"/>
                <a:gd name="connsiteY1025" fmla="*/ 729598 h 941866"/>
                <a:gd name="connsiteX1026" fmla="*/ 1084187 w 1201121"/>
                <a:gd name="connsiteY1026" fmla="*/ 729598 h 941866"/>
                <a:gd name="connsiteX1027" fmla="*/ 1084187 w 1201121"/>
                <a:gd name="connsiteY1027" fmla="*/ 732139 h 941866"/>
                <a:gd name="connsiteX1028" fmla="*/ 1084187 w 1201121"/>
                <a:gd name="connsiteY1028" fmla="*/ 734682 h 941866"/>
                <a:gd name="connsiteX1029" fmla="*/ 1086729 w 1201121"/>
                <a:gd name="connsiteY1029" fmla="*/ 737224 h 941866"/>
                <a:gd name="connsiteX1030" fmla="*/ 1086729 w 1201121"/>
                <a:gd name="connsiteY1030" fmla="*/ 739766 h 941866"/>
                <a:gd name="connsiteX1031" fmla="*/ 1089271 w 1201121"/>
                <a:gd name="connsiteY1031" fmla="*/ 744850 h 941866"/>
                <a:gd name="connsiteX1032" fmla="*/ 1089271 w 1201121"/>
                <a:gd name="connsiteY1032" fmla="*/ 747392 h 941866"/>
                <a:gd name="connsiteX1033" fmla="*/ 1089271 w 1201121"/>
                <a:gd name="connsiteY1033" fmla="*/ 749935 h 941866"/>
                <a:gd name="connsiteX1034" fmla="*/ 1091813 w 1201121"/>
                <a:gd name="connsiteY1034" fmla="*/ 755019 h 941866"/>
                <a:gd name="connsiteX1035" fmla="*/ 1094355 w 1201121"/>
                <a:gd name="connsiteY1035" fmla="*/ 757561 h 941866"/>
                <a:gd name="connsiteX1036" fmla="*/ 1101981 w 1201121"/>
                <a:gd name="connsiteY1036" fmla="*/ 771543 h 941866"/>
                <a:gd name="connsiteX1037" fmla="*/ 1104523 w 1201121"/>
                <a:gd name="connsiteY1037" fmla="*/ 771543 h 941866"/>
                <a:gd name="connsiteX1038" fmla="*/ 1107065 w 1201121"/>
                <a:gd name="connsiteY1038" fmla="*/ 774085 h 941866"/>
                <a:gd name="connsiteX1039" fmla="*/ 1107065 w 1201121"/>
                <a:gd name="connsiteY1039" fmla="*/ 776627 h 941866"/>
                <a:gd name="connsiteX1040" fmla="*/ 1109608 w 1201121"/>
                <a:gd name="connsiteY1040" fmla="*/ 779169 h 941866"/>
                <a:gd name="connsiteX1041" fmla="*/ 1112150 w 1201121"/>
                <a:gd name="connsiteY1041" fmla="*/ 784254 h 941866"/>
                <a:gd name="connsiteX1042" fmla="*/ 1114692 w 1201121"/>
                <a:gd name="connsiteY1042" fmla="*/ 786796 h 941866"/>
                <a:gd name="connsiteX1043" fmla="*/ 1117234 w 1201121"/>
                <a:gd name="connsiteY1043" fmla="*/ 789338 h 941866"/>
                <a:gd name="connsiteX1044" fmla="*/ 1119776 w 1201121"/>
                <a:gd name="connsiteY1044" fmla="*/ 789338 h 941866"/>
                <a:gd name="connsiteX1045" fmla="*/ 1122318 w 1201121"/>
                <a:gd name="connsiteY1045" fmla="*/ 791880 h 941866"/>
                <a:gd name="connsiteX1046" fmla="*/ 1124860 w 1201121"/>
                <a:gd name="connsiteY1046" fmla="*/ 791880 h 941866"/>
                <a:gd name="connsiteX1047" fmla="*/ 1129944 w 1201121"/>
                <a:gd name="connsiteY1047" fmla="*/ 798235 h 941866"/>
                <a:gd name="connsiteX1048" fmla="*/ 1132486 w 1201121"/>
                <a:gd name="connsiteY1048" fmla="*/ 798235 h 941866"/>
                <a:gd name="connsiteX1049" fmla="*/ 1132486 w 1201121"/>
                <a:gd name="connsiteY1049" fmla="*/ 769001 h 941866"/>
                <a:gd name="connsiteX1050" fmla="*/ 1132486 w 1201121"/>
                <a:gd name="connsiteY1050" fmla="*/ 771543 h 941866"/>
                <a:gd name="connsiteX1051" fmla="*/ 1135028 w 1201121"/>
                <a:gd name="connsiteY1051" fmla="*/ 771543 h 941866"/>
                <a:gd name="connsiteX1052" fmla="*/ 1135028 w 1201121"/>
                <a:gd name="connsiteY1052" fmla="*/ 774085 h 941866"/>
                <a:gd name="connsiteX1053" fmla="*/ 1137570 w 1201121"/>
                <a:gd name="connsiteY1053" fmla="*/ 774085 h 941866"/>
                <a:gd name="connsiteX1054" fmla="*/ 1140112 w 1201121"/>
                <a:gd name="connsiteY1054" fmla="*/ 776627 h 941866"/>
                <a:gd name="connsiteX1055" fmla="*/ 1101981 w 1201121"/>
                <a:gd name="connsiteY1055" fmla="*/ 776627 h 941866"/>
                <a:gd name="connsiteX1056" fmla="*/ 1099439 w 1201121"/>
                <a:gd name="connsiteY1056" fmla="*/ 774085 h 941866"/>
                <a:gd name="connsiteX1057" fmla="*/ 1096897 w 1201121"/>
                <a:gd name="connsiteY1057" fmla="*/ 774085 h 941866"/>
                <a:gd name="connsiteX1058" fmla="*/ 1096897 w 1201121"/>
                <a:gd name="connsiteY1058" fmla="*/ 771543 h 941866"/>
                <a:gd name="connsiteX1059" fmla="*/ 1094355 w 1201121"/>
                <a:gd name="connsiteY1059" fmla="*/ 771543 h 941866"/>
                <a:gd name="connsiteX1060" fmla="*/ 1094355 w 1201121"/>
                <a:gd name="connsiteY1060" fmla="*/ 776627 h 941866"/>
                <a:gd name="connsiteX1061" fmla="*/ 1094355 w 1201121"/>
                <a:gd name="connsiteY1061" fmla="*/ 781711 h 941866"/>
                <a:gd name="connsiteX1062" fmla="*/ 1096897 w 1201121"/>
                <a:gd name="connsiteY1062" fmla="*/ 786796 h 941866"/>
                <a:gd name="connsiteX1063" fmla="*/ 1096897 w 1201121"/>
                <a:gd name="connsiteY1063" fmla="*/ 789338 h 941866"/>
                <a:gd name="connsiteX1064" fmla="*/ 1099439 w 1201121"/>
                <a:gd name="connsiteY1064" fmla="*/ 789338 h 941866"/>
                <a:gd name="connsiteX1065" fmla="*/ 1104523 w 1201121"/>
                <a:gd name="connsiteY1065" fmla="*/ 794422 h 941866"/>
                <a:gd name="connsiteX1066" fmla="*/ 1107065 w 1201121"/>
                <a:gd name="connsiteY1066" fmla="*/ 791880 h 941866"/>
                <a:gd name="connsiteX1067" fmla="*/ 1114692 w 1201121"/>
                <a:gd name="connsiteY1067" fmla="*/ 791880 h 941866"/>
                <a:gd name="connsiteX1068" fmla="*/ 1114692 w 1201121"/>
                <a:gd name="connsiteY1068" fmla="*/ 789338 h 941866"/>
                <a:gd name="connsiteX1069" fmla="*/ 1112150 w 1201121"/>
                <a:gd name="connsiteY1069" fmla="*/ 786796 h 941866"/>
                <a:gd name="connsiteX1070" fmla="*/ 1109608 w 1201121"/>
                <a:gd name="connsiteY1070" fmla="*/ 784254 h 941866"/>
                <a:gd name="connsiteX1071" fmla="*/ 1109608 w 1201121"/>
                <a:gd name="connsiteY1071" fmla="*/ 781711 h 941866"/>
                <a:gd name="connsiteX1072" fmla="*/ 1112150 w 1201121"/>
                <a:gd name="connsiteY1072" fmla="*/ 781711 h 941866"/>
                <a:gd name="connsiteX1073" fmla="*/ 1117234 w 1201121"/>
                <a:gd name="connsiteY1073" fmla="*/ 788067 h 941866"/>
                <a:gd name="connsiteX1074" fmla="*/ 1119776 w 1201121"/>
                <a:gd name="connsiteY1074" fmla="*/ 790609 h 941866"/>
                <a:gd name="connsiteX1075" fmla="*/ 1119776 w 1201121"/>
                <a:gd name="connsiteY1075" fmla="*/ 793151 h 941866"/>
                <a:gd name="connsiteX1076" fmla="*/ 1119776 w 1201121"/>
                <a:gd name="connsiteY1076" fmla="*/ 795693 h 941866"/>
                <a:gd name="connsiteX1077" fmla="*/ 1122318 w 1201121"/>
                <a:gd name="connsiteY1077" fmla="*/ 795693 h 941866"/>
                <a:gd name="connsiteX1078" fmla="*/ 1122318 w 1201121"/>
                <a:gd name="connsiteY1078" fmla="*/ 798235 h 941866"/>
                <a:gd name="connsiteX1079" fmla="*/ 1124860 w 1201121"/>
                <a:gd name="connsiteY1079" fmla="*/ 798235 h 941866"/>
                <a:gd name="connsiteX1080" fmla="*/ 1132486 w 1201121"/>
                <a:gd name="connsiteY1080" fmla="*/ 798235 h 941866"/>
                <a:gd name="connsiteX1081" fmla="*/ 1135028 w 1201121"/>
                <a:gd name="connsiteY1081" fmla="*/ 798235 h 941866"/>
                <a:gd name="connsiteX1082" fmla="*/ 1135028 w 1201121"/>
                <a:gd name="connsiteY1082" fmla="*/ 800778 h 941866"/>
                <a:gd name="connsiteX1083" fmla="*/ 1137570 w 1201121"/>
                <a:gd name="connsiteY1083" fmla="*/ 798235 h 941866"/>
                <a:gd name="connsiteX1084" fmla="*/ 1140112 w 1201121"/>
                <a:gd name="connsiteY1084" fmla="*/ 798235 h 941866"/>
                <a:gd name="connsiteX1085" fmla="*/ 1145196 w 1201121"/>
                <a:gd name="connsiteY1085" fmla="*/ 798235 h 941866"/>
                <a:gd name="connsiteX1086" fmla="*/ 1145196 w 1201121"/>
                <a:gd name="connsiteY1086" fmla="*/ 794422 h 941866"/>
                <a:gd name="connsiteX1087" fmla="*/ 1147738 w 1201121"/>
                <a:gd name="connsiteY1087" fmla="*/ 794422 h 941866"/>
                <a:gd name="connsiteX1088" fmla="*/ 1150280 w 1201121"/>
                <a:gd name="connsiteY1088" fmla="*/ 794422 h 941866"/>
                <a:gd name="connsiteX1089" fmla="*/ 1150280 w 1201121"/>
                <a:gd name="connsiteY1089" fmla="*/ 791880 h 941866"/>
                <a:gd name="connsiteX1090" fmla="*/ 1152822 w 1201121"/>
                <a:gd name="connsiteY1090" fmla="*/ 789338 h 941866"/>
                <a:gd name="connsiteX1091" fmla="*/ 1155364 w 1201121"/>
                <a:gd name="connsiteY1091" fmla="*/ 786796 h 941866"/>
                <a:gd name="connsiteX1092" fmla="*/ 1157906 w 1201121"/>
                <a:gd name="connsiteY1092" fmla="*/ 784254 h 941866"/>
                <a:gd name="connsiteX1093" fmla="*/ 1160449 w 1201121"/>
                <a:gd name="connsiteY1093" fmla="*/ 784254 h 941866"/>
                <a:gd name="connsiteX1094" fmla="*/ 1165533 w 1201121"/>
                <a:gd name="connsiteY1094" fmla="*/ 781711 h 941866"/>
                <a:gd name="connsiteX1095" fmla="*/ 1168075 w 1201121"/>
                <a:gd name="connsiteY1095" fmla="*/ 781711 h 941866"/>
                <a:gd name="connsiteX1096" fmla="*/ 1170617 w 1201121"/>
                <a:gd name="connsiteY1096" fmla="*/ 781711 h 941866"/>
                <a:gd name="connsiteX1097" fmla="*/ 1170617 w 1201121"/>
                <a:gd name="connsiteY1097" fmla="*/ 779169 h 941866"/>
                <a:gd name="connsiteX1098" fmla="*/ 1173159 w 1201121"/>
                <a:gd name="connsiteY1098" fmla="*/ 779169 h 941866"/>
                <a:gd name="connsiteX1099" fmla="*/ 1175701 w 1201121"/>
                <a:gd name="connsiteY1099" fmla="*/ 779169 h 941866"/>
                <a:gd name="connsiteX1100" fmla="*/ 1175701 w 1201121"/>
                <a:gd name="connsiteY1100" fmla="*/ 776627 h 941866"/>
                <a:gd name="connsiteX1101" fmla="*/ 1178243 w 1201121"/>
                <a:gd name="connsiteY1101" fmla="*/ 776627 h 941866"/>
                <a:gd name="connsiteX1102" fmla="*/ 1178243 w 1201121"/>
                <a:gd name="connsiteY1102" fmla="*/ 774085 h 941866"/>
                <a:gd name="connsiteX1103" fmla="*/ 1178243 w 1201121"/>
                <a:gd name="connsiteY1103" fmla="*/ 771543 h 941866"/>
                <a:gd name="connsiteX1104" fmla="*/ 1180785 w 1201121"/>
                <a:gd name="connsiteY1104" fmla="*/ 771543 h 941866"/>
                <a:gd name="connsiteX1105" fmla="*/ 1185869 w 1201121"/>
                <a:gd name="connsiteY1105" fmla="*/ 769001 h 941866"/>
                <a:gd name="connsiteX1106" fmla="*/ 1188411 w 1201121"/>
                <a:gd name="connsiteY1106" fmla="*/ 766458 h 941866"/>
                <a:gd name="connsiteX1107" fmla="*/ 1190953 w 1201121"/>
                <a:gd name="connsiteY1107" fmla="*/ 763916 h 941866"/>
                <a:gd name="connsiteX1108" fmla="*/ 1190953 w 1201121"/>
                <a:gd name="connsiteY1108" fmla="*/ 761375 h 941866"/>
                <a:gd name="connsiteX1109" fmla="*/ 1193495 w 1201121"/>
                <a:gd name="connsiteY1109" fmla="*/ 758832 h 941866"/>
                <a:gd name="connsiteX1110" fmla="*/ 1196037 w 1201121"/>
                <a:gd name="connsiteY1110" fmla="*/ 758832 h 941866"/>
                <a:gd name="connsiteX1111" fmla="*/ 1198580 w 1201121"/>
                <a:gd name="connsiteY1111" fmla="*/ 761375 h 941866"/>
                <a:gd name="connsiteX1112" fmla="*/ 1201122 w 1201121"/>
                <a:gd name="connsiteY1112" fmla="*/ 761375 h 941866"/>
                <a:gd name="connsiteX1113" fmla="*/ 1201122 w 1201121"/>
                <a:gd name="connsiteY1113" fmla="*/ 784254 h 941866"/>
                <a:gd name="connsiteX1114" fmla="*/ 1198580 w 1201121"/>
                <a:gd name="connsiteY1114" fmla="*/ 784254 h 941866"/>
                <a:gd name="connsiteX1115" fmla="*/ 1198580 w 1201121"/>
                <a:gd name="connsiteY1115" fmla="*/ 786796 h 941866"/>
                <a:gd name="connsiteX1116" fmla="*/ 1190953 w 1201121"/>
                <a:gd name="connsiteY1116" fmla="*/ 786796 h 941866"/>
                <a:gd name="connsiteX1117" fmla="*/ 1190953 w 1201121"/>
                <a:gd name="connsiteY1117" fmla="*/ 789338 h 941866"/>
                <a:gd name="connsiteX1118" fmla="*/ 1188411 w 1201121"/>
                <a:gd name="connsiteY1118" fmla="*/ 791880 h 941866"/>
                <a:gd name="connsiteX1119" fmla="*/ 1185869 w 1201121"/>
                <a:gd name="connsiteY1119" fmla="*/ 791880 h 941866"/>
                <a:gd name="connsiteX1120" fmla="*/ 1183327 w 1201121"/>
                <a:gd name="connsiteY1120" fmla="*/ 791880 h 941866"/>
                <a:gd name="connsiteX1121" fmla="*/ 1183327 w 1201121"/>
                <a:gd name="connsiteY1121" fmla="*/ 794422 h 941866"/>
                <a:gd name="connsiteX1122" fmla="*/ 1183327 w 1201121"/>
                <a:gd name="connsiteY1122" fmla="*/ 796965 h 941866"/>
                <a:gd name="connsiteX1123" fmla="*/ 1183327 w 1201121"/>
                <a:gd name="connsiteY1123" fmla="*/ 799507 h 941866"/>
                <a:gd name="connsiteX1124" fmla="*/ 1180785 w 1201121"/>
                <a:gd name="connsiteY1124" fmla="*/ 804591 h 941866"/>
                <a:gd name="connsiteX1125" fmla="*/ 1175701 w 1201121"/>
                <a:gd name="connsiteY1125" fmla="*/ 810946 h 941866"/>
                <a:gd name="connsiteX1126" fmla="*/ 1173159 w 1201121"/>
                <a:gd name="connsiteY1126" fmla="*/ 810946 h 941866"/>
                <a:gd name="connsiteX1127" fmla="*/ 1173159 w 1201121"/>
                <a:gd name="connsiteY1127" fmla="*/ 813488 h 941866"/>
                <a:gd name="connsiteX1128" fmla="*/ 1170617 w 1201121"/>
                <a:gd name="connsiteY1128" fmla="*/ 813488 h 941866"/>
                <a:gd name="connsiteX1129" fmla="*/ 1168075 w 1201121"/>
                <a:gd name="connsiteY1129" fmla="*/ 816031 h 941866"/>
                <a:gd name="connsiteX1130" fmla="*/ 1165533 w 1201121"/>
                <a:gd name="connsiteY1130" fmla="*/ 816031 h 941866"/>
                <a:gd name="connsiteX1131" fmla="*/ 1162991 w 1201121"/>
                <a:gd name="connsiteY1131" fmla="*/ 818573 h 941866"/>
                <a:gd name="connsiteX1132" fmla="*/ 1160449 w 1201121"/>
                <a:gd name="connsiteY1132" fmla="*/ 818573 h 941866"/>
                <a:gd name="connsiteX1133" fmla="*/ 1157906 w 1201121"/>
                <a:gd name="connsiteY1133" fmla="*/ 818573 h 941866"/>
                <a:gd name="connsiteX1134" fmla="*/ 1157906 w 1201121"/>
                <a:gd name="connsiteY1134" fmla="*/ 821115 h 941866"/>
                <a:gd name="connsiteX1135" fmla="*/ 1155364 w 1201121"/>
                <a:gd name="connsiteY1135" fmla="*/ 823657 h 941866"/>
                <a:gd name="connsiteX1136" fmla="*/ 1157906 w 1201121"/>
                <a:gd name="connsiteY1136" fmla="*/ 826199 h 941866"/>
                <a:gd name="connsiteX1137" fmla="*/ 1155364 w 1201121"/>
                <a:gd name="connsiteY1137" fmla="*/ 826199 h 941866"/>
                <a:gd name="connsiteX1138" fmla="*/ 1157906 w 1201121"/>
                <a:gd name="connsiteY1138" fmla="*/ 828741 h 941866"/>
                <a:gd name="connsiteX1139" fmla="*/ 1157906 w 1201121"/>
                <a:gd name="connsiteY1139" fmla="*/ 831284 h 941866"/>
                <a:gd name="connsiteX1140" fmla="*/ 1160449 w 1201121"/>
                <a:gd name="connsiteY1140" fmla="*/ 831284 h 941866"/>
                <a:gd name="connsiteX1141" fmla="*/ 1162991 w 1201121"/>
                <a:gd name="connsiteY1141" fmla="*/ 833825 h 941866"/>
                <a:gd name="connsiteX1142" fmla="*/ 1162991 w 1201121"/>
                <a:gd name="connsiteY1142" fmla="*/ 836368 h 941866"/>
                <a:gd name="connsiteX1143" fmla="*/ 1168075 w 1201121"/>
                <a:gd name="connsiteY1143" fmla="*/ 841452 h 941866"/>
                <a:gd name="connsiteX1144" fmla="*/ 1170617 w 1201121"/>
                <a:gd name="connsiteY1144" fmla="*/ 847808 h 941866"/>
                <a:gd name="connsiteX1145" fmla="*/ 1173159 w 1201121"/>
                <a:gd name="connsiteY1145" fmla="*/ 852891 h 941866"/>
                <a:gd name="connsiteX1146" fmla="*/ 1173159 w 1201121"/>
                <a:gd name="connsiteY1146" fmla="*/ 855434 h 941866"/>
                <a:gd name="connsiteX1147" fmla="*/ 1170617 w 1201121"/>
                <a:gd name="connsiteY1147" fmla="*/ 857976 h 941866"/>
                <a:gd name="connsiteX1148" fmla="*/ 1168075 w 1201121"/>
                <a:gd name="connsiteY1148" fmla="*/ 857976 h 941866"/>
                <a:gd name="connsiteX1149" fmla="*/ 1165533 w 1201121"/>
                <a:gd name="connsiteY1149" fmla="*/ 857976 h 941866"/>
                <a:gd name="connsiteX1150" fmla="*/ 1165533 w 1201121"/>
                <a:gd name="connsiteY1150" fmla="*/ 855434 h 941866"/>
                <a:gd name="connsiteX1151" fmla="*/ 1162991 w 1201121"/>
                <a:gd name="connsiteY1151" fmla="*/ 857976 h 941866"/>
                <a:gd name="connsiteX1152" fmla="*/ 1160449 w 1201121"/>
                <a:gd name="connsiteY1152" fmla="*/ 857976 h 941866"/>
                <a:gd name="connsiteX1153" fmla="*/ 1160449 w 1201121"/>
                <a:gd name="connsiteY1153" fmla="*/ 860518 h 941866"/>
                <a:gd name="connsiteX1154" fmla="*/ 1160449 w 1201121"/>
                <a:gd name="connsiteY1154" fmla="*/ 863061 h 941866"/>
                <a:gd name="connsiteX1155" fmla="*/ 1157906 w 1201121"/>
                <a:gd name="connsiteY1155" fmla="*/ 865602 h 941866"/>
                <a:gd name="connsiteX1156" fmla="*/ 1152822 w 1201121"/>
                <a:gd name="connsiteY1156" fmla="*/ 865602 h 941866"/>
                <a:gd name="connsiteX1157" fmla="*/ 1152822 w 1201121"/>
                <a:gd name="connsiteY1157" fmla="*/ 865602 h 941866"/>
                <a:gd name="connsiteX1158" fmla="*/ 1150280 w 1201121"/>
                <a:gd name="connsiteY1158" fmla="*/ 868144 h 941866"/>
                <a:gd name="connsiteX1159" fmla="*/ 1147738 w 1201121"/>
                <a:gd name="connsiteY1159" fmla="*/ 868144 h 941866"/>
                <a:gd name="connsiteX1160" fmla="*/ 1145196 w 1201121"/>
                <a:gd name="connsiteY1160" fmla="*/ 868144 h 941866"/>
                <a:gd name="connsiteX1161" fmla="*/ 1145196 w 1201121"/>
                <a:gd name="connsiteY1161" fmla="*/ 865602 h 941866"/>
                <a:gd name="connsiteX1162" fmla="*/ 1142654 w 1201121"/>
                <a:gd name="connsiteY1162" fmla="*/ 865602 h 941866"/>
                <a:gd name="connsiteX1163" fmla="*/ 1142654 w 1201121"/>
                <a:gd name="connsiteY1163" fmla="*/ 863061 h 941866"/>
                <a:gd name="connsiteX1164" fmla="*/ 1145196 w 1201121"/>
                <a:gd name="connsiteY1164" fmla="*/ 860518 h 941866"/>
                <a:gd name="connsiteX1165" fmla="*/ 1142654 w 1201121"/>
                <a:gd name="connsiteY1165" fmla="*/ 855434 h 941866"/>
                <a:gd name="connsiteX1166" fmla="*/ 1142654 w 1201121"/>
                <a:gd name="connsiteY1166" fmla="*/ 850350 h 941866"/>
                <a:gd name="connsiteX1167" fmla="*/ 1140112 w 1201121"/>
                <a:gd name="connsiteY1167" fmla="*/ 847808 h 941866"/>
                <a:gd name="connsiteX1168" fmla="*/ 1140112 w 1201121"/>
                <a:gd name="connsiteY1168" fmla="*/ 845265 h 941866"/>
                <a:gd name="connsiteX1169" fmla="*/ 1140112 w 1201121"/>
                <a:gd name="connsiteY1169" fmla="*/ 842723 h 941866"/>
                <a:gd name="connsiteX1170" fmla="*/ 1132486 w 1201121"/>
                <a:gd name="connsiteY1170" fmla="*/ 845265 h 941866"/>
                <a:gd name="connsiteX1171" fmla="*/ 1132486 w 1201121"/>
                <a:gd name="connsiteY1171" fmla="*/ 847808 h 941866"/>
                <a:gd name="connsiteX1172" fmla="*/ 1129944 w 1201121"/>
                <a:gd name="connsiteY1172" fmla="*/ 847808 h 941866"/>
                <a:gd name="connsiteX1173" fmla="*/ 1129944 w 1201121"/>
                <a:gd name="connsiteY1173" fmla="*/ 845265 h 941866"/>
                <a:gd name="connsiteX1174" fmla="*/ 1127402 w 1201121"/>
                <a:gd name="connsiteY1174" fmla="*/ 845265 h 941866"/>
                <a:gd name="connsiteX1175" fmla="*/ 1124860 w 1201121"/>
                <a:gd name="connsiteY1175" fmla="*/ 845265 h 941866"/>
                <a:gd name="connsiteX1176" fmla="*/ 1122318 w 1201121"/>
                <a:gd name="connsiteY1176" fmla="*/ 845265 h 941866"/>
                <a:gd name="connsiteX1177" fmla="*/ 1119776 w 1201121"/>
                <a:gd name="connsiteY1177" fmla="*/ 840181 h 941866"/>
                <a:gd name="connsiteX1178" fmla="*/ 1119776 w 1201121"/>
                <a:gd name="connsiteY1178" fmla="*/ 835097 h 941866"/>
                <a:gd name="connsiteX1179" fmla="*/ 1119776 w 1201121"/>
                <a:gd name="connsiteY1179" fmla="*/ 832555 h 941866"/>
                <a:gd name="connsiteX1180" fmla="*/ 1117234 w 1201121"/>
                <a:gd name="connsiteY1180" fmla="*/ 832555 h 941866"/>
                <a:gd name="connsiteX1181" fmla="*/ 1117234 w 1201121"/>
                <a:gd name="connsiteY1181" fmla="*/ 830012 h 941866"/>
                <a:gd name="connsiteX1182" fmla="*/ 1117234 w 1201121"/>
                <a:gd name="connsiteY1182" fmla="*/ 832555 h 941866"/>
                <a:gd name="connsiteX1183" fmla="*/ 1117234 w 1201121"/>
                <a:gd name="connsiteY1183" fmla="*/ 830012 h 941866"/>
                <a:gd name="connsiteX1184" fmla="*/ 1114692 w 1201121"/>
                <a:gd name="connsiteY1184" fmla="*/ 827470 h 941866"/>
                <a:gd name="connsiteX1185" fmla="*/ 1117234 w 1201121"/>
                <a:gd name="connsiteY1185" fmla="*/ 827470 h 941866"/>
                <a:gd name="connsiteX1186" fmla="*/ 1114692 w 1201121"/>
                <a:gd name="connsiteY1186" fmla="*/ 824928 h 941866"/>
                <a:gd name="connsiteX1187" fmla="*/ 1114692 w 1201121"/>
                <a:gd name="connsiteY1187" fmla="*/ 822386 h 941866"/>
                <a:gd name="connsiteX1188" fmla="*/ 1107065 w 1201121"/>
                <a:gd name="connsiteY1188" fmla="*/ 819844 h 941866"/>
                <a:gd name="connsiteX1189" fmla="*/ 1101981 w 1201121"/>
                <a:gd name="connsiteY1189" fmla="*/ 819844 h 941866"/>
                <a:gd name="connsiteX1190" fmla="*/ 1099439 w 1201121"/>
                <a:gd name="connsiteY1190" fmla="*/ 822386 h 941866"/>
                <a:gd name="connsiteX1191" fmla="*/ 1096897 w 1201121"/>
                <a:gd name="connsiteY1191" fmla="*/ 819844 h 941866"/>
                <a:gd name="connsiteX1192" fmla="*/ 1094355 w 1201121"/>
                <a:gd name="connsiteY1192" fmla="*/ 819844 h 941866"/>
                <a:gd name="connsiteX1193" fmla="*/ 1091813 w 1201121"/>
                <a:gd name="connsiteY1193" fmla="*/ 819844 h 941866"/>
                <a:gd name="connsiteX1194" fmla="*/ 1089271 w 1201121"/>
                <a:gd name="connsiteY1194" fmla="*/ 819844 h 941866"/>
                <a:gd name="connsiteX1195" fmla="*/ 1089271 w 1201121"/>
                <a:gd name="connsiteY1195" fmla="*/ 819844 h 941866"/>
                <a:gd name="connsiteX1196" fmla="*/ 1086729 w 1201121"/>
                <a:gd name="connsiteY1196" fmla="*/ 819844 h 941866"/>
                <a:gd name="connsiteX1197" fmla="*/ 1084187 w 1201121"/>
                <a:gd name="connsiteY1197" fmla="*/ 819844 h 941866"/>
                <a:gd name="connsiteX1198" fmla="*/ 1081645 w 1201121"/>
                <a:gd name="connsiteY1198" fmla="*/ 817301 h 941866"/>
                <a:gd name="connsiteX1199" fmla="*/ 1079103 w 1201121"/>
                <a:gd name="connsiteY1199" fmla="*/ 817301 h 941866"/>
                <a:gd name="connsiteX1200" fmla="*/ 1076561 w 1201121"/>
                <a:gd name="connsiteY1200" fmla="*/ 817301 h 941866"/>
                <a:gd name="connsiteX1201" fmla="*/ 1076561 w 1201121"/>
                <a:gd name="connsiteY1201" fmla="*/ 819844 h 941866"/>
                <a:gd name="connsiteX1202" fmla="*/ 1074019 w 1201121"/>
                <a:gd name="connsiteY1202" fmla="*/ 819844 h 941866"/>
                <a:gd name="connsiteX1203" fmla="*/ 1074019 w 1201121"/>
                <a:gd name="connsiteY1203" fmla="*/ 822386 h 941866"/>
                <a:gd name="connsiteX1204" fmla="*/ 1074019 w 1201121"/>
                <a:gd name="connsiteY1204" fmla="*/ 824928 h 941866"/>
                <a:gd name="connsiteX1205" fmla="*/ 1074019 w 1201121"/>
                <a:gd name="connsiteY1205" fmla="*/ 827470 h 941866"/>
                <a:gd name="connsiteX1206" fmla="*/ 1074019 w 1201121"/>
                <a:gd name="connsiteY1206" fmla="*/ 830012 h 941866"/>
                <a:gd name="connsiteX1207" fmla="*/ 1074019 w 1201121"/>
                <a:gd name="connsiteY1207" fmla="*/ 832555 h 941866"/>
                <a:gd name="connsiteX1208" fmla="*/ 1071477 w 1201121"/>
                <a:gd name="connsiteY1208" fmla="*/ 830012 h 941866"/>
                <a:gd name="connsiteX1209" fmla="*/ 1071477 w 1201121"/>
                <a:gd name="connsiteY1209" fmla="*/ 827470 h 941866"/>
                <a:gd name="connsiteX1210" fmla="*/ 1071477 w 1201121"/>
                <a:gd name="connsiteY1210" fmla="*/ 824928 h 941866"/>
                <a:gd name="connsiteX1211" fmla="*/ 1071477 w 1201121"/>
                <a:gd name="connsiteY1211" fmla="*/ 822386 h 941866"/>
                <a:gd name="connsiteX1212" fmla="*/ 1068934 w 1201121"/>
                <a:gd name="connsiteY1212" fmla="*/ 822386 h 941866"/>
                <a:gd name="connsiteX1213" fmla="*/ 1068934 w 1201121"/>
                <a:gd name="connsiteY1213" fmla="*/ 819844 h 941866"/>
                <a:gd name="connsiteX1214" fmla="*/ 1066392 w 1201121"/>
                <a:gd name="connsiteY1214" fmla="*/ 819844 h 941866"/>
                <a:gd name="connsiteX1215" fmla="*/ 1066392 w 1201121"/>
                <a:gd name="connsiteY1215" fmla="*/ 817301 h 941866"/>
                <a:gd name="connsiteX1216" fmla="*/ 1063850 w 1201121"/>
                <a:gd name="connsiteY1216" fmla="*/ 817301 h 941866"/>
                <a:gd name="connsiteX1217" fmla="*/ 1063850 w 1201121"/>
                <a:gd name="connsiteY1217" fmla="*/ 814759 h 941866"/>
                <a:gd name="connsiteX1218" fmla="*/ 1063850 w 1201121"/>
                <a:gd name="connsiteY1218" fmla="*/ 812218 h 941866"/>
                <a:gd name="connsiteX1219" fmla="*/ 1066392 w 1201121"/>
                <a:gd name="connsiteY1219" fmla="*/ 812218 h 941866"/>
                <a:gd name="connsiteX1220" fmla="*/ 1061308 w 1201121"/>
                <a:gd name="connsiteY1220" fmla="*/ 805862 h 941866"/>
                <a:gd name="connsiteX1221" fmla="*/ 1058766 w 1201121"/>
                <a:gd name="connsiteY1221" fmla="*/ 808404 h 941866"/>
                <a:gd name="connsiteX1222" fmla="*/ 1058766 w 1201121"/>
                <a:gd name="connsiteY1222" fmla="*/ 810946 h 941866"/>
                <a:gd name="connsiteX1223" fmla="*/ 1058766 w 1201121"/>
                <a:gd name="connsiteY1223" fmla="*/ 813488 h 941866"/>
                <a:gd name="connsiteX1224" fmla="*/ 1058766 w 1201121"/>
                <a:gd name="connsiteY1224" fmla="*/ 816031 h 941866"/>
                <a:gd name="connsiteX1225" fmla="*/ 1056224 w 1201121"/>
                <a:gd name="connsiteY1225" fmla="*/ 816031 h 941866"/>
                <a:gd name="connsiteX1226" fmla="*/ 1053682 w 1201121"/>
                <a:gd name="connsiteY1226" fmla="*/ 813488 h 941866"/>
                <a:gd name="connsiteX1227" fmla="*/ 1051140 w 1201121"/>
                <a:gd name="connsiteY1227" fmla="*/ 813488 h 941866"/>
                <a:gd name="connsiteX1228" fmla="*/ 1046056 w 1201121"/>
                <a:gd name="connsiteY1228" fmla="*/ 810946 h 941866"/>
                <a:gd name="connsiteX1229" fmla="*/ 1043514 w 1201121"/>
                <a:gd name="connsiteY1229" fmla="*/ 805862 h 941866"/>
                <a:gd name="connsiteX1230" fmla="*/ 1040972 w 1201121"/>
                <a:gd name="connsiteY1230" fmla="*/ 805862 h 941866"/>
                <a:gd name="connsiteX1231" fmla="*/ 1043514 w 1201121"/>
                <a:gd name="connsiteY1231" fmla="*/ 803320 h 941866"/>
                <a:gd name="connsiteX1232" fmla="*/ 1043514 w 1201121"/>
                <a:gd name="connsiteY1232" fmla="*/ 800778 h 941866"/>
                <a:gd name="connsiteX1233" fmla="*/ 1046056 w 1201121"/>
                <a:gd name="connsiteY1233" fmla="*/ 795693 h 941866"/>
                <a:gd name="connsiteX1234" fmla="*/ 1048598 w 1201121"/>
                <a:gd name="connsiteY1234" fmla="*/ 793151 h 941866"/>
                <a:gd name="connsiteX1235" fmla="*/ 1046056 w 1201121"/>
                <a:gd name="connsiteY1235" fmla="*/ 788067 h 941866"/>
                <a:gd name="connsiteX1236" fmla="*/ 1046056 w 1201121"/>
                <a:gd name="connsiteY1236" fmla="*/ 785525 h 941866"/>
                <a:gd name="connsiteX1237" fmla="*/ 1043514 w 1201121"/>
                <a:gd name="connsiteY1237" fmla="*/ 780441 h 941866"/>
                <a:gd name="connsiteX1238" fmla="*/ 1040972 w 1201121"/>
                <a:gd name="connsiteY1238" fmla="*/ 777898 h 941866"/>
                <a:gd name="connsiteX1239" fmla="*/ 1035888 w 1201121"/>
                <a:gd name="connsiteY1239" fmla="*/ 772814 h 941866"/>
                <a:gd name="connsiteX1240" fmla="*/ 1033346 w 1201121"/>
                <a:gd name="connsiteY1240" fmla="*/ 772814 h 941866"/>
                <a:gd name="connsiteX1241" fmla="*/ 1033346 w 1201121"/>
                <a:gd name="connsiteY1241" fmla="*/ 770271 h 941866"/>
                <a:gd name="connsiteX1242" fmla="*/ 1038430 w 1201121"/>
                <a:gd name="connsiteY1242" fmla="*/ 770271 h 941866"/>
                <a:gd name="connsiteX1243" fmla="*/ 1035888 w 1201121"/>
                <a:gd name="connsiteY1243" fmla="*/ 770271 h 941866"/>
                <a:gd name="connsiteX1244" fmla="*/ 1035888 w 1201121"/>
                <a:gd name="connsiteY1244" fmla="*/ 767730 h 941866"/>
                <a:gd name="connsiteX1245" fmla="*/ 1033346 w 1201121"/>
                <a:gd name="connsiteY1245" fmla="*/ 767730 h 941866"/>
                <a:gd name="connsiteX1246" fmla="*/ 1030804 w 1201121"/>
                <a:gd name="connsiteY1246" fmla="*/ 765188 h 941866"/>
                <a:gd name="connsiteX1247" fmla="*/ 1025720 w 1201121"/>
                <a:gd name="connsiteY1247" fmla="*/ 762645 h 941866"/>
                <a:gd name="connsiteX1248" fmla="*/ 1023178 w 1201121"/>
                <a:gd name="connsiteY1248" fmla="*/ 762645 h 941866"/>
                <a:gd name="connsiteX1249" fmla="*/ 1020636 w 1201121"/>
                <a:gd name="connsiteY1249" fmla="*/ 762645 h 941866"/>
                <a:gd name="connsiteX1250" fmla="*/ 1018093 w 1201121"/>
                <a:gd name="connsiteY1250" fmla="*/ 760103 h 941866"/>
                <a:gd name="connsiteX1251" fmla="*/ 1015551 w 1201121"/>
                <a:gd name="connsiteY1251" fmla="*/ 757561 h 941866"/>
                <a:gd name="connsiteX1252" fmla="*/ 1015551 w 1201121"/>
                <a:gd name="connsiteY1252" fmla="*/ 755019 h 941866"/>
                <a:gd name="connsiteX1253" fmla="*/ 1015551 w 1201121"/>
                <a:gd name="connsiteY1253" fmla="*/ 756290 h 941866"/>
                <a:gd name="connsiteX1254" fmla="*/ 1018093 w 1201121"/>
                <a:gd name="connsiteY1254" fmla="*/ 756290 h 941866"/>
                <a:gd name="connsiteX1255" fmla="*/ 1018093 w 1201121"/>
                <a:gd name="connsiteY1255" fmla="*/ 753748 h 941866"/>
                <a:gd name="connsiteX1256" fmla="*/ 1015551 w 1201121"/>
                <a:gd name="connsiteY1256" fmla="*/ 747392 h 941866"/>
                <a:gd name="connsiteX1257" fmla="*/ 1013009 w 1201121"/>
                <a:gd name="connsiteY1257" fmla="*/ 747392 h 941866"/>
                <a:gd name="connsiteX1258" fmla="*/ 1010467 w 1201121"/>
                <a:gd name="connsiteY1258" fmla="*/ 747392 h 941866"/>
                <a:gd name="connsiteX1259" fmla="*/ 1007925 w 1201121"/>
                <a:gd name="connsiteY1259" fmla="*/ 744850 h 941866"/>
                <a:gd name="connsiteX1260" fmla="*/ 1007925 w 1201121"/>
                <a:gd name="connsiteY1260" fmla="*/ 743579 h 941866"/>
                <a:gd name="connsiteX1261" fmla="*/ 1002841 w 1201121"/>
                <a:gd name="connsiteY1261" fmla="*/ 741037 h 941866"/>
                <a:gd name="connsiteX1262" fmla="*/ 1000299 w 1201121"/>
                <a:gd name="connsiteY1262" fmla="*/ 743579 h 941866"/>
                <a:gd name="connsiteX1263" fmla="*/ 1000299 w 1201121"/>
                <a:gd name="connsiteY1263" fmla="*/ 746122 h 941866"/>
                <a:gd name="connsiteX1264" fmla="*/ 1002841 w 1201121"/>
                <a:gd name="connsiteY1264" fmla="*/ 746122 h 941866"/>
                <a:gd name="connsiteX1265" fmla="*/ 1005383 w 1201121"/>
                <a:gd name="connsiteY1265" fmla="*/ 748664 h 941866"/>
                <a:gd name="connsiteX1266" fmla="*/ 1010467 w 1201121"/>
                <a:gd name="connsiteY1266" fmla="*/ 751205 h 941866"/>
                <a:gd name="connsiteX1267" fmla="*/ 1010467 w 1201121"/>
                <a:gd name="connsiteY1267" fmla="*/ 756290 h 941866"/>
                <a:gd name="connsiteX1268" fmla="*/ 1007925 w 1201121"/>
                <a:gd name="connsiteY1268" fmla="*/ 758832 h 941866"/>
                <a:gd name="connsiteX1269" fmla="*/ 1002841 w 1201121"/>
                <a:gd name="connsiteY1269" fmla="*/ 765188 h 941866"/>
                <a:gd name="connsiteX1270" fmla="*/ 997757 w 1201121"/>
                <a:gd name="connsiteY1270" fmla="*/ 758832 h 941866"/>
                <a:gd name="connsiteX1271" fmla="*/ 997757 w 1201121"/>
                <a:gd name="connsiteY1271" fmla="*/ 756290 h 941866"/>
                <a:gd name="connsiteX1272" fmla="*/ 995215 w 1201121"/>
                <a:gd name="connsiteY1272" fmla="*/ 753748 h 941866"/>
                <a:gd name="connsiteX1273" fmla="*/ 992673 w 1201121"/>
                <a:gd name="connsiteY1273" fmla="*/ 753748 h 941866"/>
                <a:gd name="connsiteX1274" fmla="*/ 990131 w 1201121"/>
                <a:gd name="connsiteY1274" fmla="*/ 753748 h 941866"/>
                <a:gd name="connsiteX1275" fmla="*/ 987589 w 1201121"/>
                <a:gd name="connsiteY1275" fmla="*/ 751205 h 941866"/>
                <a:gd name="connsiteX1276" fmla="*/ 985047 w 1201121"/>
                <a:gd name="connsiteY1276" fmla="*/ 751205 h 941866"/>
                <a:gd name="connsiteX1277" fmla="*/ 982505 w 1201121"/>
                <a:gd name="connsiteY1277" fmla="*/ 751205 h 941866"/>
                <a:gd name="connsiteX1278" fmla="*/ 979963 w 1201121"/>
                <a:gd name="connsiteY1278" fmla="*/ 746122 h 941866"/>
                <a:gd name="connsiteX1279" fmla="*/ 979963 w 1201121"/>
                <a:gd name="connsiteY1279" fmla="*/ 743579 h 941866"/>
                <a:gd name="connsiteX1280" fmla="*/ 977420 w 1201121"/>
                <a:gd name="connsiteY1280" fmla="*/ 741037 h 941866"/>
                <a:gd name="connsiteX1281" fmla="*/ 977420 w 1201121"/>
                <a:gd name="connsiteY1281" fmla="*/ 735953 h 941866"/>
                <a:gd name="connsiteX1282" fmla="*/ 974878 w 1201121"/>
                <a:gd name="connsiteY1282" fmla="*/ 733411 h 941866"/>
                <a:gd name="connsiteX1283" fmla="*/ 974878 w 1201121"/>
                <a:gd name="connsiteY1283" fmla="*/ 728326 h 941866"/>
                <a:gd name="connsiteX1284" fmla="*/ 977420 w 1201121"/>
                <a:gd name="connsiteY1284" fmla="*/ 725784 h 941866"/>
                <a:gd name="connsiteX1285" fmla="*/ 982505 w 1201121"/>
                <a:gd name="connsiteY1285" fmla="*/ 719428 h 941866"/>
                <a:gd name="connsiteX1286" fmla="*/ 985047 w 1201121"/>
                <a:gd name="connsiteY1286" fmla="*/ 719428 h 941866"/>
                <a:gd name="connsiteX1287" fmla="*/ 985047 w 1201121"/>
                <a:gd name="connsiteY1287" fmla="*/ 716887 h 941866"/>
                <a:gd name="connsiteX1288" fmla="*/ 982505 w 1201121"/>
                <a:gd name="connsiteY1288" fmla="*/ 710532 h 941866"/>
                <a:gd name="connsiteX1289" fmla="*/ 979963 w 1201121"/>
                <a:gd name="connsiteY1289" fmla="*/ 710532 h 941866"/>
                <a:gd name="connsiteX1290" fmla="*/ 977420 w 1201121"/>
                <a:gd name="connsiteY1290" fmla="*/ 707989 h 941866"/>
                <a:gd name="connsiteX1291" fmla="*/ 974878 w 1201121"/>
                <a:gd name="connsiteY1291" fmla="*/ 707989 h 941866"/>
                <a:gd name="connsiteX1292" fmla="*/ 974878 w 1201121"/>
                <a:gd name="connsiteY1292" fmla="*/ 705447 h 941866"/>
                <a:gd name="connsiteX1293" fmla="*/ 977420 w 1201121"/>
                <a:gd name="connsiteY1293" fmla="*/ 705447 h 941866"/>
                <a:gd name="connsiteX1294" fmla="*/ 979963 w 1201121"/>
                <a:gd name="connsiteY1294" fmla="*/ 705447 h 941866"/>
                <a:gd name="connsiteX1295" fmla="*/ 982505 w 1201121"/>
                <a:gd name="connsiteY1295" fmla="*/ 705447 h 941866"/>
                <a:gd name="connsiteX1296" fmla="*/ 982505 w 1201121"/>
                <a:gd name="connsiteY1296" fmla="*/ 702905 h 941866"/>
                <a:gd name="connsiteX1297" fmla="*/ 982505 w 1201121"/>
                <a:gd name="connsiteY1297" fmla="*/ 700362 h 941866"/>
                <a:gd name="connsiteX1298" fmla="*/ 982505 w 1201121"/>
                <a:gd name="connsiteY1298" fmla="*/ 697821 h 941866"/>
                <a:gd name="connsiteX1299" fmla="*/ 979963 w 1201121"/>
                <a:gd name="connsiteY1299" fmla="*/ 697821 h 941866"/>
                <a:gd name="connsiteX1300" fmla="*/ 977420 w 1201121"/>
                <a:gd name="connsiteY1300" fmla="*/ 697821 h 941866"/>
                <a:gd name="connsiteX1301" fmla="*/ 977420 w 1201121"/>
                <a:gd name="connsiteY1301" fmla="*/ 695278 h 941866"/>
                <a:gd name="connsiteX1302" fmla="*/ 977420 w 1201121"/>
                <a:gd name="connsiteY1302" fmla="*/ 692736 h 941866"/>
                <a:gd name="connsiteX1303" fmla="*/ 974878 w 1201121"/>
                <a:gd name="connsiteY1303" fmla="*/ 687652 h 941866"/>
                <a:gd name="connsiteX1304" fmla="*/ 972336 w 1201121"/>
                <a:gd name="connsiteY1304" fmla="*/ 687652 h 941866"/>
                <a:gd name="connsiteX1305" fmla="*/ 969794 w 1201121"/>
                <a:gd name="connsiteY1305" fmla="*/ 682568 h 941866"/>
                <a:gd name="connsiteX1306" fmla="*/ 964710 w 1201121"/>
                <a:gd name="connsiteY1306" fmla="*/ 680025 h 941866"/>
                <a:gd name="connsiteX1307" fmla="*/ 964710 w 1201121"/>
                <a:gd name="connsiteY1307" fmla="*/ 680025 h 941866"/>
                <a:gd name="connsiteX1308" fmla="*/ 962168 w 1201121"/>
                <a:gd name="connsiteY1308" fmla="*/ 677483 h 941866"/>
                <a:gd name="connsiteX1309" fmla="*/ 957084 w 1201121"/>
                <a:gd name="connsiteY1309" fmla="*/ 672399 h 941866"/>
                <a:gd name="connsiteX1310" fmla="*/ 952000 w 1201121"/>
                <a:gd name="connsiteY1310" fmla="*/ 669857 h 941866"/>
                <a:gd name="connsiteX1311" fmla="*/ 952000 w 1201121"/>
                <a:gd name="connsiteY1311" fmla="*/ 667315 h 941866"/>
                <a:gd name="connsiteX1312" fmla="*/ 952000 w 1201121"/>
                <a:gd name="connsiteY1312" fmla="*/ 664772 h 941866"/>
                <a:gd name="connsiteX1313" fmla="*/ 949458 w 1201121"/>
                <a:gd name="connsiteY1313" fmla="*/ 659689 h 941866"/>
                <a:gd name="connsiteX1314" fmla="*/ 946916 w 1201121"/>
                <a:gd name="connsiteY1314" fmla="*/ 659689 h 941866"/>
                <a:gd name="connsiteX1315" fmla="*/ 946916 w 1201121"/>
                <a:gd name="connsiteY1315" fmla="*/ 657146 h 941866"/>
                <a:gd name="connsiteX1316" fmla="*/ 944374 w 1201121"/>
                <a:gd name="connsiteY1316" fmla="*/ 654604 h 941866"/>
                <a:gd name="connsiteX1317" fmla="*/ 944374 w 1201121"/>
                <a:gd name="connsiteY1317" fmla="*/ 654604 h 941866"/>
                <a:gd name="connsiteX1318" fmla="*/ 944374 w 1201121"/>
                <a:gd name="connsiteY1318" fmla="*/ 652062 h 941866"/>
                <a:gd name="connsiteX1319" fmla="*/ 941832 w 1201121"/>
                <a:gd name="connsiteY1319" fmla="*/ 652062 h 941866"/>
                <a:gd name="connsiteX1320" fmla="*/ 941832 w 1201121"/>
                <a:gd name="connsiteY1320" fmla="*/ 649519 h 941866"/>
                <a:gd name="connsiteX1321" fmla="*/ 936748 w 1201121"/>
                <a:gd name="connsiteY1321" fmla="*/ 646978 h 941866"/>
                <a:gd name="connsiteX1322" fmla="*/ 936748 w 1201121"/>
                <a:gd name="connsiteY1322" fmla="*/ 644435 h 941866"/>
                <a:gd name="connsiteX1323" fmla="*/ 934206 w 1201121"/>
                <a:gd name="connsiteY1323" fmla="*/ 644435 h 941866"/>
                <a:gd name="connsiteX1324" fmla="*/ 931664 w 1201121"/>
                <a:gd name="connsiteY1324" fmla="*/ 641893 h 941866"/>
                <a:gd name="connsiteX1325" fmla="*/ 929121 w 1201121"/>
                <a:gd name="connsiteY1325" fmla="*/ 639351 h 941866"/>
                <a:gd name="connsiteX1326" fmla="*/ 926579 w 1201121"/>
                <a:gd name="connsiteY1326" fmla="*/ 636809 h 941866"/>
                <a:gd name="connsiteX1327" fmla="*/ 921495 w 1201121"/>
                <a:gd name="connsiteY1327" fmla="*/ 631725 h 941866"/>
                <a:gd name="connsiteX1328" fmla="*/ 924037 w 1201121"/>
                <a:gd name="connsiteY1328" fmla="*/ 629182 h 941866"/>
                <a:gd name="connsiteX1329" fmla="*/ 918953 w 1201121"/>
                <a:gd name="connsiteY1329" fmla="*/ 624098 h 941866"/>
                <a:gd name="connsiteX1330" fmla="*/ 916411 w 1201121"/>
                <a:gd name="connsiteY1330" fmla="*/ 621556 h 941866"/>
                <a:gd name="connsiteX1331" fmla="*/ 913869 w 1201121"/>
                <a:gd name="connsiteY1331" fmla="*/ 621556 h 941866"/>
                <a:gd name="connsiteX1332" fmla="*/ 913869 w 1201121"/>
                <a:gd name="connsiteY1332" fmla="*/ 619014 h 941866"/>
                <a:gd name="connsiteX1333" fmla="*/ 916411 w 1201121"/>
                <a:gd name="connsiteY1333" fmla="*/ 616472 h 941866"/>
                <a:gd name="connsiteX1334" fmla="*/ 918953 w 1201121"/>
                <a:gd name="connsiteY1334" fmla="*/ 613929 h 941866"/>
                <a:gd name="connsiteX1335" fmla="*/ 921495 w 1201121"/>
                <a:gd name="connsiteY1335" fmla="*/ 613929 h 941866"/>
                <a:gd name="connsiteX1336" fmla="*/ 921495 w 1201121"/>
                <a:gd name="connsiteY1336" fmla="*/ 616472 h 941866"/>
                <a:gd name="connsiteX1337" fmla="*/ 924037 w 1201121"/>
                <a:gd name="connsiteY1337" fmla="*/ 616472 h 941866"/>
                <a:gd name="connsiteX1338" fmla="*/ 924037 w 1201121"/>
                <a:gd name="connsiteY1338" fmla="*/ 619014 h 941866"/>
                <a:gd name="connsiteX1339" fmla="*/ 926579 w 1201121"/>
                <a:gd name="connsiteY1339" fmla="*/ 621556 h 941866"/>
                <a:gd name="connsiteX1340" fmla="*/ 929121 w 1201121"/>
                <a:gd name="connsiteY1340" fmla="*/ 621556 h 941866"/>
                <a:gd name="connsiteX1341" fmla="*/ 929121 w 1201121"/>
                <a:gd name="connsiteY1341" fmla="*/ 619014 h 941866"/>
                <a:gd name="connsiteX1342" fmla="*/ 929121 w 1201121"/>
                <a:gd name="connsiteY1342" fmla="*/ 616472 h 941866"/>
                <a:gd name="connsiteX1343" fmla="*/ 929121 w 1201121"/>
                <a:gd name="connsiteY1343" fmla="*/ 613929 h 941866"/>
                <a:gd name="connsiteX1344" fmla="*/ 926579 w 1201121"/>
                <a:gd name="connsiteY1344" fmla="*/ 611387 h 941866"/>
                <a:gd name="connsiteX1345" fmla="*/ 924037 w 1201121"/>
                <a:gd name="connsiteY1345" fmla="*/ 606303 h 941866"/>
                <a:gd name="connsiteX1346" fmla="*/ 921495 w 1201121"/>
                <a:gd name="connsiteY1346" fmla="*/ 603761 h 941866"/>
                <a:gd name="connsiteX1347" fmla="*/ 924037 w 1201121"/>
                <a:gd name="connsiteY1347" fmla="*/ 601219 h 941866"/>
                <a:gd name="connsiteX1348" fmla="*/ 926579 w 1201121"/>
                <a:gd name="connsiteY1348" fmla="*/ 598676 h 941866"/>
                <a:gd name="connsiteX1349" fmla="*/ 926579 w 1201121"/>
                <a:gd name="connsiteY1349" fmla="*/ 596135 h 941866"/>
                <a:gd name="connsiteX1350" fmla="*/ 924037 w 1201121"/>
                <a:gd name="connsiteY1350" fmla="*/ 596135 h 941866"/>
                <a:gd name="connsiteX1351" fmla="*/ 924037 w 1201121"/>
                <a:gd name="connsiteY1351" fmla="*/ 598676 h 941866"/>
                <a:gd name="connsiteX1352" fmla="*/ 921495 w 1201121"/>
                <a:gd name="connsiteY1352" fmla="*/ 601219 h 941866"/>
                <a:gd name="connsiteX1353" fmla="*/ 918953 w 1201121"/>
                <a:gd name="connsiteY1353" fmla="*/ 598676 h 941866"/>
                <a:gd name="connsiteX1354" fmla="*/ 918953 w 1201121"/>
                <a:gd name="connsiteY1354" fmla="*/ 603761 h 941866"/>
                <a:gd name="connsiteX1355" fmla="*/ 916411 w 1201121"/>
                <a:gd name="connsiteY1355" fmla="*/ 608846 h 941866"/>
                <a:gd name="connsiteX1356" fmla="*/ 913869 w 1201121"/>
                <a:gd name="connsiteY1356" fmla="*/ 608846 h 941866"/>
                <a:gd name="connsiteX1357" fmla="*/ 913869 w 1201121"/>
                <a:gd name="connsiteY1357" fmla="*/ 606303 h 941866"/>
                <a:gd name="connsiteX1358" fmla="*/ 913869 w 1201121"/>
                <a:gd name="connsiteY1358" fmla="*/ 603761 h 941866"/>
                <a:gd name="connsiteX1359" fmla="*/ 916411 w 1201121"/>
                <a:gd name="connsiteY1359" fmla="*/ 598676 h 941866"/>
                <a:gd name="connsiteX1360" fmla="*/ 913869 w 1201121"/>
                <a:gd name="connsiteY1360" fmla="*/ 601219 h 941866"/>
                <a:gd name="connsiteX1361" fmla="*/ 913869 w 1201121"/>
                <a:gd name="connsiteY1361" fmla="*/ 598676 h 941866"/>
                <a:gd name="connsiteX1362" fmla="*/ 911327 w 1201121"/>
                <a:gd name="connsiteY1362" fmla="*/ 598676 h 941866"/>
                <a:gd name="connsiteX1363" fmla="*/ 908785 w 1201121"/>
                <a:gd name="connsiteY1363" fmla="*/ 596135 h 941866"/>
                <a:gd name="connsiteX1364" fmla="*/ 908785 w 1201121"/>
                <a:gd name="connsiteY1364" fmla="*/ 598676 h 941866"/>
                <a:gd name="connsiteX1365" fmla="*/ 908785 w 1201121"/>
                <a:gd name="connsiteY1365" fmla="*/ 601219 h 941866"/>
                <a:gd name="connsiteX1366" fmla="*/ 911327 w 1201121"/>
                <a:gd name="connsiteY1366" fmla="*/ 601219 h 941866"/>
                <a:gd name="connsiteX1367" fmla="*/ 911327 w 1201121"/>
                <a:gd name="connsiteY1367" fmla="*/ 603761 h 941866"/>
                <a:gd name="connsiteX1368" fmla="*/ 908785 w 1201121"/>
                <a:gd name="connsiteY1368" fmla="*/ 606303 h 941866"/>
                <a:gd name="connsiteX1369" fmla="*/ 906243 w 1201121"/>
                <a:gd name="connsiteY1369" fmla="*/ 608846 h 941866"/>
                <a:gd name="connsiteX1370" fmla="*/ 903701 w 1201121"/>
                <a:gd name="connsiteY1370" fmla="*/ 608846 h 941866"/>
                <a:gd name="connsiteX1371" fmla="*/ 901159 w 1201121"/>
                <a:gd name="connsiteY1371" fmla="*/ 608846 h 941866"/>
                <a:gd name="connsiteX1372" fmla="*/ 898617 w 1201121"/>
                <a:gd name="connsiteY1372" fmla="*/ 608846 h 941866"/>
                <a:gd name="connsiteX1373" fmla="*/ 896075 w 1201121"/>
                <a:gd name="connsiteY1373" fmla="*/ 608846 h 941866"/>
                <a:gd name="connsiteX1374" fmla="*/ 888449 w 1201121"/>
                <a:gd name="connsiteY1374" fmla="*/ 608846 h 941866"/>
                <a:gd name="connsiteX1375" fmla="*/ 888449 w 1201121"/>
                <a:gd name="connsiteY1375" fmla="*/ 606303 h 941866"/>
                <a:gd name="connsiteX1376" fmla="*/ 885907 w 1201121"/>
                <a:gd name="connsiteY1376" fmla="*/ 606303 h 941866"/>
                <a:gd name="connsiteX1377" fmla="*/ 885907 w 1201121"/>
                <a:gd name="connsiteY1377" fmla="*/ 608846 h 941866"/>
                <a:gd name="connsiteX1378" fmla="*/ 885907 w 1201121"/>
                <a:gd name="connsiteY1378" fmla="*/ 606303 h 941866"/>
                <a:gd name="connsiteX1379" fmla="*/ 885907 w 1201121"/>
                <a:gd name="connsiteY1379" fmla="*/ 606303 h 941866"/>
                <a:gd name="connsiteX1380" fmla="*/ 883364 w 1201121"/>
                <a:gd name="connsiteY1380" fmla="*/ 606303 h 941866"/>
                <a:gd name="connsiteX1381" fmla="*/ 880822 w 1201121"/>
                <a:gd name="connsiteY1381" fmla="*/ 606303 h 941866"/>
                <a:gd name="connsiteX1382" fmla="*/ 878280 w 1201121"/>
                <a:gd name="connsiteY1382" fmla="*/ 606303 h 941866"/>
                <a:gd name="connsiteX1383" fmla="*/ 878280 w 1201121"/>
                <a:gd name="connsiteY1383" fmla="*/ 603761 h 941866"/>
                <a:gd name="connsiteX1384" fmla="*/ 875738 w 1201121"/>
                <a:gd name="connsiteY1384" fmla="*/ 603761 h 941866"/>
                <a:gd name="connsiteX1385" fmla="*/ 870654 w 1201121"/>
                <a:gd name="connsiteY1385" fmla="*/ 601219 h 941866"/>
                <a:gd name="connsiteX1386" fmla="*/ 865570 w 1201121"/>
                <a:gd name="connsiteY1386" fmla="*/ 598676 h 941866"/>
                <a:gd name="connsiteX1387" fmla="*/ 865570 w 1201121"/>
                <a:gd name="connsiteY1387" fmla="*/ 596135 h 941866"/>
                <a:gd name="connsiteX1388" fmla="*/ 863028 w 1201121"/>
                <a:gd name="connsiteY1388" fmla="*/ 596135 h 941866"/>
                <a:gd name="connsiteX1389" fmla="*/ 860486 w 1201121"/>
                <a:gd name="connsiteY1389" fmla="*/ 593592 h 941866"/>
                <a:gd name="connsiteX1390" fmla="*/ 857944 w 1201121"/>
                <a:gd name="connsiteY1390" fmla="*/ 593592 h 941866"/>
                <a:gd name="connsiteX1391" fmla="*/ 852860 w 1201121"/>
                <a:gd name="connsiteY1391" fmla="*/ 593592 h 941866"/>
                <a:gd name="connsiteX1392" fmla="*/ 847776 w 1201121"/>
                <a:gd name="connsiteY1392" fmla="*/ 593592 h 941866"/>
                <a:gd name="connsiteX1393" fmla="*/ 847776 w 1201121"/>
                <a:gd name="connsiteY1393" fmla="*/ 591050 h 941866"/>
                <a:gd name="connsiteX1394" fmla="*/ 847776 w 1201121"/>
                <a:gd name="connsiteY1394" fmla="*/ 591050 h 941866"/>
                <a:gd name="connsiteX1395" fmla="*/ 845234 w 1201121"/>
                <a:gd name="connsiteY1395" fmla="*/ 591050 h 941866"/>
                <a:gd name="connsiteX1396" fmla="*/ 842692 w 1201121"/>
                <a:gd name="connsiteY1396" fmla="*/ 591050 h 941866"/>
                <a:gd name="connsiteX1397" fmla="*/ 842692 w 1201121"/>
                <a:gd name="connsiteY1397" fmla="*/ 588508 h 941866"/>
                <a:gd name="connsiteX1398" fmla="*/ 842692 w 1201121"/>
                <a:gd name="connsiteY1398" fmla="*/ 585966 h 941866"/>
                <a:gd name="connsiteX1399" fmla="*/ 840149 w 1201121"/>
                <a:gd name="connsiteY1399" fmla="*/ 585966 h 941866"/>
                <a:gd name="connsiteX1400" fmla="*/ 837607 w 1201121"/>
                <a:gd name="connsiteY1400" fmla="*/ 585966 h 941866"/>
                <a:gd name="connsiteX1401" fmla="*/ 837607 w 1201121"/>
                <a:gd name="connsiteY1401" fmla="*/ 583424 h 941866"/>
                <a:gd name="connsiteX1402" fmla="*/ 832523 w 1201121"/>
                <a:gd name="connsiteY1402" fmla="*/ 580882 h 941866"/>
                <a:gd name="connsiteX1403" fmla="*/ 829981 w 1201121"/>
                <a:gd name="connsiteY1403" fmla="*/ 580882 h 941866"/>
                <a:gd name="connsiteX1404" fmla="*/ 827439 w 1201121"/>
                <a:gd name="connsiteY1404" fmla="*/ 578339 h 941866"/>
                <a:gd name="connsiteX1405" fmla="*/ 824897 w 1201121"/>
                <a:gd name="connsiteY1405" fmla="*/ 578339 h 941866"/>
                <a:gd name="connsiteX1406" fmla="*/ 822355 w 1201121"/>
                <a:gd name="connsiteY1406" fmla="*/ 575797 h 941866"/>
                <a:gd name="connsiteX1407" fmla="*/ 819813 w 1201121"/>
                <a:gd name="connsiteY1407" fmla="*/ 575797 h 941866"/>
                <a:gd name="connsiteX1408" fmla="*/ 814729 w 1201121"/>
                <a:gd name="connsiteY1408" fmla="*/ 573255 h 941866"/>
                <a:gd name="connsiteX1409" fmla="*/ 812187 w 1201121"/>
                <a:gd name="connsiteY1409" fmla="*/ 573255 h 941866"/>
                <a:gd name="connsiteX1410" fmla="*/ 809645 w 1201121"/>
                <a:gd name="connsiteY1410" fmla="*/ 573255 h 941866"/>
                <a:gd name="connsiteX1411" fmla="*/ 804561 w 1201121"/>
                <a:gd name="connsiteY1411" fmla="*/ 573255 h 941866"/>
                <a:gd name="connsiteX1412" fmla="*/ 802019 w 1201121"/>
                <a:gd name="connsiteY1412" fmla="*/ 573255 h 941866"/>
                <a:gd name="connsiteX1413" fmla="*/ 799477 w 1201121"/>
                <a:gd name="connsiteY1413" fmla="*/ 573255 h 941866"/>
                <a:gd name="connsiteX1414" fmla="*/ 796935 w 1201121"/>
                <a:gd name="connsiteY1414" fmla="*/ 573255 h 941866"/>
                <a:gd name="connsiteX1415" fmla="*/ 794393 w 1201121"/>
                <a:gd name="connsiteY1415" fmla="*/ 573255 h 941866"/>
                <a:gd name="connsiteX1416" fmla="*/ 789308 w 1201121"/>
                <a:gd name="connsiteY1416" fmla="*/ 573255 h 941866"/>
                <a:gd name="connsiteX1417" fmla="*/ 786766 w 1201121"/>
                <a:gd name="connsiteY1417" fmla="*/ 570713 h 941866"/>
                <a:gd name="connsiteX1418" fmla="*/ 784224 w 1201121"/>
                <a:gd name="connsiteY1418" fmla="*/ 568171 h 941866"/>
                <a:gd name="connsiteX1419" fmla="*/ 781682 w 1201121"/>
                <a:gd name="connsiteY1419" fmla="*/ 568171 h 941866"/>
                <a:gd name="connsiteX1420" fmla="*/ 779140 w 1201121"/>
                <a:gd name="connsiteY1420" fmla="*/ 565629 h 941866"/>
                <a:gd name="connsiteX1421" fmla="*/ 776598 w 1201121"/>
                <a:gd name="connsiteY1421" fmla="*/ 565629 h 941866"/>
                <a:gd name="connsiteX1422" fmla="*/ 776598 w 1201121"/>
                <a:gd name="connsiteY1422" fmla="*/ 563086 h 941866"/>
                <a:gd name="connsiteX1423" fmla="*/ 774056 w 1201121"/>
                <a:gd name="connsiteY1423" fmla="*/ 560544 h 941866"/>
                <a:gd name="connsiteX1424" fmla="*/ 771514 w 1201121"/>
                <a:gd name="connsiteY1424" fmla="*/ 560544 h 941866"/>
                <a:gd name="connsiteX1425" fmla="*/ 768972 w 1201121"/>
                <a:gd name="connsiteY1425" fmla="*/ 558002 h 941866"/>
                <a:gd name="connsiteX1426" fmla="*/ 766430 w 1201121"/>
                <a:gd name="connsiteY1426" fmla="*/ 555460 h 941866"/>
                <a:gd name="connsiteX1427" fmla="*/ 766430 w 1201121"/>
                <a:gd name="connsiteY1427" fmla="*/ 552918 h 941866"/>
                <a:gd name="connsiteX1428" fmla="*/ 761346 w 1201121"/>
                <a:gd name="connsiteY1428" fmla="*/ 550376 h 941866"/>
                <a:gd name="connsiteX1429" fmla="*/ 758804 w 1201121"/>
                <a:gd name="connsiteY1429" fmla="*/ 547833 h 941866"/>
                <a:gd name="connsiteX1430" fmla="*/ 756262 w 1201121"/>
                <a:gd name="connsiteY1430" fmla="*/ 545292 h 941866"/>
                <a:gd name="connsiteX1431" fmla="*/ 753720 w 1201121"/>
                <a:gd name="connsiteY1431" fmla="*/ 542749 h 941866"/>
                <a:gd name="connsiteX1432" fmla="*/ 751177 w 1201121"/>
                <a:gd name="connsiteY1432" fmla="*/ 537665 h 941866"/>
                <a:gd name="connsiteX1433" fmla="*/ 746093 w 1201121"/>
                <a:gd name="connsiteY1433" fmla="*/ 532581 h 941866"/>
                <a:gd name="connsiteX1434" fmla="*/ 746093 w 1201121"/>
                <a:gd name="connsiteY1434" fmla="*/ 530039 h 941866"/>
                <a:gd name="connsiteX1435" fmla="*/ 743551 w 1201121"/>
                <a:gd name="connsiteY1435" fmla="*/ 530039 h 941866"/>
                <a:gd name="connsiteX1436" fmla="*/ 743551 w 1201121"/>
                <a:gd name="connsiteY1436" fmla="*/ 527496 h 941866"/>
                <a:gd name="connsiteX1437" fmla="*/ 741009 w 1201121"/>
                <a:gd name="connsiteY1437" fmla="*/ 524954 h 941866"/>
                <a:gd name="connsiteX1438" fmla="*/ 738467 w 1201121"/>
                <a:gd name="connsiteY1438" fmla="*/ 522412 h 941866"/>
                <a:gd name="connsiteX1439" fmla="*/ 735925 w 1201121"/>
                <a:gd name="connsiteY1439" fmla="*/ 517328 h 941866"/>
                <a:gd name="connsiteX1440" fmla="*/ 733383 w 1201121"/>
                <a:gd name="connsiteY1440" fmla="*/ 514786 h 941866"/>
                <a:gd name="connsiteX1441" fmla="*/ 730841 w 1201121"/>
                <a:gd name="connsiteY1441" fmla="*/ 512243 h 941866"/>
                <a:gd name="connsiteX1442" fmla="*/ 725757 w 1201121"/>
                <a:gd name="connsiteY1442" fmla="*/ 507159 h 941866"/>
                <a:gd name="connsiteX1443" fmla="*/ 723215 w 1201121"/>
                <a:gd name="connsiteY1443" fmla="*/ 504617 h 941866"/>
                <a:gd name="connsiteX1444" fmla="*/ 723215 w 1201121"/>
                <a:gd name="connsiteY1444" fmla="*/ 502075 h 941866"/>
                <a:gd name="connsiteX1445" fmla="*/ 720673 w 1201121"/>
                <a:gd name="connsiteY1445" fmla="*/ 502075 h 941866"/>
                <a:gd name="connsiteX1446" fmla="*/ 718131 w 1201121"/>
                <a:gd name="connsiteY1446" fmla="*/ 499533 h 941866"/>
                <a:gd name="connsiteX1447" fmla="*/ 715589 w 1201121"/>
                <a:gd name="connsiteY1447" fmla="*/ 494449 h 941866"/>
                <a:gd name="connsiteX1448" fmla="*/ 713047 w 1201121"/>
                <a:gd name="connsiteY1448" fmla="*/ 491906 h 941866"/>
                <a:gd name="connsiteX1449" fmla="*/ 707963 w 1201121"/>
                <a:gd name="connsiteY1449" fmla="*/ 489364 h 941866"/>
                <a:gd name="connsiteX1450" fmla="*/ 705421 w 1201121"/>
                <a:gd name="connsiteY1450" fmla="*/ 486822 h 941866"/>
                <a:gd name="connsiteX1451" fmla="*/ 702879 w 1201121"/>
                <a:gd name="connsiteY1451" fmla="*/ 484279 h 941866"/>
                <a:gd name="connsiteX1452" fmla="*/ 700336 w 1201121"/>
                <a:gd name="connsiteY1452" fmla="*/ 481738 h 941866"/>
                <a:gd name="connsiteX1453" fmla="*/ 697794 w 1201121"/>
                <a:gd name="connsiteY1453" fmla="*/ 479196 h 941866"/>
                <a:gd name="connsiteX1454" fmla="*/ 695252 w 1201121"/>
                <a:gd name="connsiteY1454" fmla="*/ 474111 h 941866"/>
                <a:gd name="connsiteX1455" fmla="*/ 692710 w 1201121"/>
                <a:gd name="connsiteY1455" fmla="*/ 474111 h 941866"/>
                <a:gd name="connsiteX1456" fmla="*/ 692710 w 1201121"/>
                <a:gd name="connsiteY1456" fmla="*/ 476653 h 941866"/>
                <a:gd name="connsiteX1457" fmla="*/ 690168 w 1201121"/>
                <a:gd name="connsiteY1457" fmla="*/ 476653 h 941866"/>
                <a:gd name="connsiteX1458" fmla="*/ 685084 w 1201121"/>
                <a:gd name="connsiteY1458" fmla="*/ 474111 h 941866"/>
                <a:gd name="connsiteX1459" fmla="*/ 680000 w 1201121"/>
                <a:gd name="connsiteY1459" fmla="*/ 471569 h 941866"/>
                <a:gd name="connsiteX1460" fmla="*/ 677458 w 1201121"/>
                <a:gd name="connsiteY1460" fmla="*/ 469027 h 941866"/>
                <a:gd name="connsiteX1461" fmla="*/ 674916 w 1201121"/>
                <a:gd name="connsiteY1461" fmla="*/ 469027 h 941866"/>
                <a:gd name="connsiteX1462" fmla="*/ 672374 w 1201121"/>
                <a:gd name="connsiteY1462" fmla="*/ 469027 h 941866"/>
                <a:gd name="connsiteX1463" fmla="*/ 669832 w 1201121"/>
                <a:gd name="connsiteY1463" fmla="*/ 469027 h 941866"/>
                <a:gd name="connsiteX1464" fmla="*/ 667290 w 1201121"/>
                <a:gd name="connsiteY1464" fmla="*/ 469027 h 941866"/>
                <a:gd name="connsiteX1465" fmla="*/ 659663 w 1201121"/>
                <a:gd name="connsiteY1465" fmla="*/ 469027 h 941866"/>
                <a:gd name="connsiteX1466" fmla="*/ 654579 w 1201121"/>
                <a:gd name="connsiteY1466" fmla="*/ 469027 h 941866"/>
                <a:gd name="connsiteX1467" fmla="*/ 649495 w 1201121"/>
                <a:gd name="connsiteY1467" fmla="*/ 471569 h 941866"/>
                <a:gd name="connsiteX1468" fmla="*/ 646953 w 1201121"/>
                <a:gd name="connsiteY1468" fmla="*/ 471569 h 941866"/>
                <a:gd name="connsiteX1469" fmla="*/ 644411 w 1201121"/>
                <a:gd name="connsiteY1469" fmla="*/ 476653 h 941866"/>
                <a:gd name="connsiteX1470" fmla="*/ 644411 w 1201121"/>
                <a:gd name="connsiteY1470" fmla="*/ 479196 h 941866"/>
                <a:gd name="connsiteX1471" fmla="*/ 641869 w 1201121"/>
                <a:gd name="connsiteY1471" fmla="*/ 479196 h 941866"/>
                <a:gd name="connsiteX1472" fmla="*/ 639327 w 1201121"/>
                <a:gd name="connsiteY1472" fmla="*/ 479196 h 941866"/>
                <a:gd name="connsiteX1473" fmla="*/ 636785 w 1201121"/>
                <a:gd name="connsiteY1473" fmla="*/ 481738 h 941866"/>
                <a:gd name="connsiteX1474" fmla="*/ 634243 w 1201121"/>
                <a:gd name="connsiteY1474" fmla="*/ 481738 h 941866"/>
                <a:gd name="connsiteX1475" fmla="*/ 631701 w 1201121"/>
                <a:gd name="connsiteY1475" fmla="*/ 481738 h 941866"/>
                <a:gd name="connsiteX1476" fmla="*/ 629159 w 1201121"/>
                <a:gd name="connsiteY1476" fmla="*/ 484279 h 941866"/>
                <a:gd name="connsiteX1477" fmla="*/ 624075 w 1201121"/>
                <a:gd name="connsiteY1477" fmla="*/ 486822 h 941866"/>
                <a:gd name="connsiteX1478" fmla="*/ 621533 w 1201121"/>
                <a:gd name="connsiteY1478" fmla="*/ 486822 h 941866"/>
                <a:gd name="connsiteX1479" fmla="*/ 618991 w 1201121"/>
                <a:gd name="connsiteY1479" fmla="*/ 489364 h 941866"/>
                <a:gd name="connsiteX1480" fmla="*/ 613907 w 1201121"/>
                <a:gd name="connsiteY1480" fmla="*/ 491906 h 941866"/>
                <a:gd name="connsiteX1481" fmla="*/ 611364 w 1201121"/>
                <a:gd name="connsiteY1481" fmla="*/ 491906 h 941866"/>
                <a:gd name="connsiteX1482" fmla="*/ 608822 w 1201121"/>
                <a:gd name="connsiteY1482" fmla="*/ 491906 h 941866"/>
                <a:gd name="connsiteX1483" fmla="*/ 606280 w 1201121"/>
                <a:gd name="connsiteY1483" fmla="*/ 491906 h 941866"/>
                <a:gd name="connsiteX1484" fmla="*/ 603738 w 1201121"/>
                <a:gd name="connsiteY1484" fmla="*/ 494449 h 941866"/>
                <a:gd name="connsiteX1485" fmla="*/ 601196 w 1201121"/>
                <a:gd name="connsiteY1485" fmla="*/ 494449 h 941866"/>
                <a:gd name="connsiteX1486" fmla="*/ 591028 w 1201121"/>
                <a:gd name="connsiteY1486" fmla="*/ 491906 h 941866"/>
                <a:gd name="connsiteX1487" fmla="*/ 591028 w 1201121"/>
                <a:gd name="connsiteY1487" fmla="*/ 502075 h 941866"/>
                <a:gd name="connsiteX1488" fmla="*/ 583402 w 1201121"/>
                <a:gd name="connsiteY1488" fmla="*/ 496990 h 941866"/>
                <a:gd name="connsiteX1489" fmla="*/ 580860 w 1201121"/>
                <a:gd name="connsiteY1489" fmla="*/ 496990 h 941866"/>
                <a:gd name="connsiteX1490" fmla="*/ 580860 w 1201121"/>
                <a:gd name="connsiteY1490" fmla="*/ 494449 h 941866"/>
                <a:gd name="connsiteX1491" fmla="*/ 578318 w 1201121"/>
                <a:gd name="connsiteY1491" fmla="*/ 494449 h 941866"/>
                <a:gd name="connsiteX1492" fmla="*/ 575776 w 1201121"/>
                <a:gd name="connsiteY1492" fmla="*/ 494449 h 941866"/>
                <a:gd name="connsiteX1493" fmla="*/ 565607 w 1201121"/>
                <a:gd name="connsiteY1493" fmla="*/ 494449 h 941866"/>
                <a:gd name="connsiteX1494" fmla="*/ 563065 w 1201121"/>
                <a:gd name="connsiteY1494" fmla="*/ 491906 h 941866"/>
                <a:gd name="connsiteX1495" fmla="*/ 560523 w 1201121"/>
                <a:gd name="connsiteY1495" fmla="*/ 491906 h 941866"/>
                <a:gd name="connsiteX1496" fmla="*/ 560523 w 1201121"/>
                <a:gd name="connsiteY1496" fmla="*/ 494449 h 941866"/>
                <a:gd name="connsiteX1497" fmla="*/ 560523 w 1201121"/>
                <a:gd name="connsiteY1497" fmla="*/ 491906 h 941866"/>
                <a:gd name="connsiteX1498" fmla="*/ 557981 w 1201121"/>
                <a:gd name="connsiteY1498" fmla="*/ 491906 h 941866"/>
                <a:gd name="connsiteX1499" fmla="*/ 555439 w 1201121"/>
                <a:gd name="connsiteY1499" fmla="*/ 491906 h 941866"/>
                <a:gd name="connsiteX1500" fmla="*/ 555439 w 1201121"/>
                <a:gd name="connsiteY1500" fmla="*/ 489364 h 941866"/>
                <a:gd name="connsiteX1501" fmla="*/ 552897 w 1201121"/>
                <a:gd name="connsiteY1501" fmla="*/ 486822 h 941866"/>
                <a:gd name="connsiteX1502" fmla="*/ 545271 w 1201121"/>
                <a:gd name="connsiteY1502" fmla="*/ 481738 h 941866"/>
                <a:gd name="connsiteX1503" fmla="*/ 542729 w 1201121"/>
                <a:gd name="connsiteY1503" fmla="*/ 481738 h 941866"/>
                <a:gd name="connsiteX1504" fmla="*/ 535103 w 1201121"/>
                <a:gd name="connsiteY1504" fmla="*/ 479196 h 941866"/>
                <a:gd name="connsiteX1505" fmla="*/ 532561 w 1201121"/>
                <a:gd name="connsiteY1505" fmla="*/ 479196 h 941866"/>
                <a:gd name="connsiteX1506" fmla="*/ 530019 w 1201121"/>
                <a:gd name="connsiteY1506" fmla="*/ 476653 h 941866"/>
                <a:gd name="connsiteX1507" fmla="*/ 530019 w 1201121"/>
                <a:gd name="connsiteY1507" fmla="*/ 476653 h 941866"/>
                <a:gd name="connsiteX1508" fmla="*/ 527477 w 1201121"/>
                <a:gd name="connsiteY1508" fmla="*/ 476653 h 941866"/>
                <a:gd name="connsiteX1509" fmla="*/ 524935 w 1201121"/>
                <a:gd name="connsiteY1509" fmla="*/ 474111 h 941866"/>
                <a:gd name="connsiteX1510" fmla="*/ 524935 w 1201121"/>
                <a:gd name="connsiteY1510" fmla="*/ 471569 h 941866"/>
                <a:gd name="connsiteX1511" fmla="*/ 522392 w 1201121"/>
                <a:gd name="connsiteY1511" fmla="*/ 469027 h 941866"/>
                <a:gd name="connsiteX1512" fmla="*/ 513495 w 1201121"/>
                <a:gd name="connsiteY1512" fmla="*/ 466485 h 941866"/>
                <a:gd name="connsiteX1513" fmla="*/ 505869 w 1201121"/>
                <a:gd name="connsiteY1513" fmla="*/ 463943 h 941866"/>
                <a:gd name="connsiteX1514" fmla="*/ 498243 w 1201121"/>
                <a:gd name="connsiteY1514" fmla="*/ 463943 h 941866"/>
                <a:gd name="connsiteX1515" fmla="*/ 495701 w 1201121"/>
                <a:gd name="connsiteY1515" fmla="*/ 461400 h 941866"/>
                <a:gd name="connsiteX1516" fmla="*/ 490617 w 1201121"/>
                <a:gd name="connsiteY1516" fmla="*/ 461400 h 941866"/>
                <a:gd name="connsiteX1517" fmla="*/ 488075 w 1201121"/>
                <a:gd name="connsiteY1517" fmla="*/ 461400 h 941866"/>
                <a:gd name="connsiteX1518" fmla="*/ 488075 w 1201121"/>
                <a:gd name="connsiteY1518" fmla="*/ 458858 h 941866"/>
                <a:gd name="connsiteX1519" fmla="*/ 485533 w 1201121"/>
                <a:gd name="connsiteY1519" fmla="*/ 458858 h 941866"/>
                <a:gd name="connsiteX1520" fmla="*/ 482991 w 1201121"/>
                <a:gd name="connsiteY1520" fmla="*/ 456316 h 941866"/>
                <a:gd name="connsiteX1521" fmla="*/ 485533 w 1201121"/>
                <a:gd name="connsiteY1521" fmla="*/ 456316 h 941866"/>
                <a:gd name="connsiteX1522" fmla="*/ 482991 w 1201121"/>
                <a:gd name="connsiteY1522" fmla="*/ 453774 h 941866"/>
                <a:gd name="connsiteX1523" fmla="*/ 480449 w 1201121"/>
                <a:gd name="connsiteY1523" fmla="*/ 451232 h 941866"/>
                <a:gd name="connsiteX1524" fmla="*/ 471551 w 1201121"/>
                <a:gd name="connsiteY1524" fmla="*/ 448690 h 941866"/>
                <a:gd name="connsiteX1525" fmla="*/ 469009 w 1201121"/>
                <a:gd name="connsiteY1525" fmla="*/ 448690 h 941866"/>
                <a:gd name="connsiteX1526" fmla="*/ 469009 w 1201121"/>
                <a:gd name="connsiteY1526" fmla="*/ 446147 h 941866"/>
                <a:gd name="connsiteX1527" fmla="*/ 463925 w 1201121"/>
                <a:gd name="connsiteY1527" fmla="*/ 443606 h 941866"/>
                <a:gd name="connsiteX1528" fmla="*/ 461383 w 1201121"/>
                <a:gd name="connsiteY1528" fmla="*/ 443606 h 941866"/>
                <a:gd name="connsiteX1529" fmla="*/ 456299 w 1201121"/>
                <a:gd name="connsiteY1529" fmla="*/ 441063 h 941866"/>
                <a:gd name="connsiteX1530" fmla="*/ 451215 w 1201121"/>
                <a:gd name="connsiteY1530" fmla="*/ 438521 h 941866"/>
                <a:gd name="connsiteX1531" fmla="*/ 448673 w 1201121"/>
                <a:gd name="connsiteY1531" fmla="*/ 438521 h 941866"/>
                <a:gd name="connsiteX1532" fmla="*/ 446131 w 1201121"/>
                <a:gd name="connsiteY1532" fmla="*/ 438521 h 941866"/>
                <a:gd name="connsiteX1533" fmla="*/ 443589 w 1201121"/>
                <a:gd name="connsiteY1533" fmla="*/ 435979 h 941866"/>
                <a:gd name="connsiteX1534" fmla="*/ 441047 w 1201121"/>
                <a:gd name="connsiteY1534" fmla="*/ 433436 h 941866"/>
                <a:gd name="connsiteX1535" fmla="*/ 441047 w 1201121"/>
                <a:gd name="connsiteY1535" fmla="*/ 430895 h 941866"/>
                <a:gd name="connsiteX1536" fmla="*/ 438505 w 1201121"/>
                <a:gd name="connsiteY1536" fmla="*/ 430895 h 941866"/>
                <a:gd name="connsiteX1537" fmla="*/ 433420 w 1201121"/>
                <a:gd name="connsiteY1537" fmla="*/ 425810 h 941866"/>
                <a:gd name="connsiteX1538" fmla="*/ 430878 w 1201121"/>
                <a:gd name="connsiteY1538" fmla="*/ 425810 h 941866"/>
                <a:gd name="connsiteX1539" fmla="*/ 428336 w 1201121"/>
                <a:gd name="connsiteY1539" fmla="*/ 423268 h 941866"/>
                <a:gd name="connsiteX1540" fmla="*/ 423252 w 1201121"/>
                <a:gd name="connsiteY1540" fmla="*/ 418184 h 941866"/>
                <a:gd name="connsiteX1541" fmla="*/ 420710 w 1201121"/>
                <a:gd name="connsiteY1541" fmla="*/ 418184 h 941866"/>
                <a:gd name="connsiteX1542" fmla="*/ 420710 w 1201121"/>
                <a:gd name="connsiteY1542" fmla="*/ 415642 h 941866"/>
                <a:gd name="connsiteX1543" fmla="*/ 420710 w 1201121"/>
                <a:gd name="connsiteY1543" fmla="*/ 413100 h 941866"/>
                <a:gd name="connsiteX1544" fmla="*/ 415626 w 1201121"/>
                <a:gd name="connsiteY1544" fmla="*/ 408015 h 941866"/>
                <a:gd name="connsiteX1545" fmla="*/ 413084 w 1201121"/>
                <a:gd name="connsiteY1545" fmla="*/ 405473 h 941866"/>
                <a:gd name="connsiteX1546" fmla="*/ 410542 w 1201121"/>
                <a:gd name="connsiteY1546" fmla="*/ 405473 h 941866"/>
                <a:gd name="connsiteX1547" fmla="*/ 410542 w 1201121"/>
                <a:gd name="connsiteY1547" fmla="*/ 402931 h 941866"/>
                <a:gd name="connsiteX1548" fmla="*/ 408000 w 1201121"/>
                <a:gd name="connsiteY1548" fmla="*/ 402931 h 941866"/>
                <a:gd name="connsiteX1549" fmla="*/ 405458 w 1201121"/>
                <a:gd name="connsiteY1549" fmla="*/ 402931 h 941866"/>
                <a:gd name="connsiteX1550" fmla="*/ 405458 w 1201121"/>
                <a:gd name="connsiteY1550" fmla="*/ 405473 h 941866"/>
                <a:gd name="connsiteX1551" fmla="*/ 428336 w 1201121"/>
                <a:gd name="connsiteY1551" fmla="*/ 405473 h 941866"/>
                <a:gd name="connsiteX1552" fmla="*/ 425794 w 1201121"/>
                <a:gd name="connsiteY1552" fmla="*/ 405473 h 941866"/>
                <a:gd name="connsiteX1553" fmla="*/ 423252 w 1201121"/>
                <a:gd name="connsiteY1553" fmla="*/ 402931 h 941866"/>
                <a:gd name="connsiteX1554" fmla="*/ 418168 w 1201121"/>
                <a:gd name="connsiteY1554" fmla="*/ 402931 h 941866"/>
                <a:gd name="connsiteX1555" fmla="*/ 413084 w 1201121"/>
                <a:gd name="connsiteY1555" fmla="*/ 400389 h 941866"/>
                <a:gd name="connsiteX1556" fmla="*/ 410542 w 1201121"/>
                <a:gd name="connsiteY1556" fmla="*/ 400389 h 941866"/>
                <a:gd name="connsiteX1557" fmla="*/ 408000 w 1201121"/>
                <a:gd name="connsiteY1557" fmla="*/ 400389 h 941866"/>
                <a:gd name="connsiteX1558" fmla="*/ 405458 w 1201121"/>
                <a:gd name="connsiteY1558" fmla="*/ 400389 h 941866"/>
                <a:gd name="connsiteX1559" fmla="*/ 402916 w 1201121"/>
                <a:gd name="connsiteY1559" fmla="*/ 397846 h 941866"/>
                <a:gd name="connsiteX1560" fmla="*/ 400374 w 1201121"/>
                <a:gd name="connsiteY1560" fmla="*/ 395304 h 941866"/>
                <a:gd name="connsiteX1561" fmla="*/ 397832 w 1201121"/>
                <a:gd name="connsiteY1561" fmla="*/ 395304 h 941866"/>
                <a:gd name="connsiteX1562" fmla="*/ 395290 w 1201121"/>
                <a:gd name="connsiteY1562" fmla="*/ 392763 h 941866"/>
                <a:gd name="connsiteX1563" fmla="*/ 392748 w 1201121"/>
                <a:gd name="connsiteY1563" fmla="*/ 392763 h 941866"/>
                <a:gd name="connsiteX1564" fmla="*/ 385122 w 1201121"/>
                <a:gd name="connsiteY1564" fmla="*/ 390220 h 941866"/>
                <a:gd name="connsiteX1565" fmla="*/ 380037 w 1201121"/>
                <a:gd name="connsiteY1565" fmla="*/ 387678 h 941866"/>
                <a:gd name="connsiteX1566" fmla="*/ 380037 w 1201121"/>
                <a:gd name="connsiteY1566" fmla="*/ 385136 h 941866"/>
                <a:gd name="connsiteX1567" fmla="*/ 377495 w 1201121"/>
                <a:gd name="connsiteY1567" fmla="*/ 385136 h 941866"/>
                <a:gd name="connsiteX1568" fmla="*/ 377495 w 1201121"/>
                <a:gd name="connsiteY1568" fmla="*/ 382593 h 941866"/>
                <a:gd name="connsiteX1569" fmla="*/ 377495 w 1201121"/>
                <a:gd name="connsiteY1569" fmla="*/ 380052 h 941866"/>
                <a:gd name="connsiteX1570" fmla="*/ 372411 w 1201121"/>
                <a:gd name="connsiteY1570" fmla="*/ 373697 h 941866"/>
                <a:gd name="connsiteX1571" fmla="*/ 369869 w 1201121"/>
                <a:gd name="connsiteY1571" fmla="*/ 373697 h 941866"/>
                <a:gd name="connsiteX1572" fmla="*/ 369869 w 1201121"/>
                <a:gd name="connsiteY1572" fmla="*/ 371154 h 941866"/>
                <a:gd name="connsiteX1573" fmla="*/ 367327 w 1201121"/>
                <a:gd name="connsiteY1573" fmla="*/ 368612 h 941866"/>
                <a:gd name="connsiteX1574" fmla="*/ 362243 w 1201121"/>
                <a:gd name="connsiteY1574" fmla="*/ 366070 h 941866"/>
                <a:gd name="connsiteX1575" fmla="*/ 362243 w 1201121"/>
                <a:gd name="connsiteY1575" fmla="*/ 363527 h 941866"/>
                <a:gd name="connsiteX1576" fmla="*/ 364785 w 1201121"/>
                <a:gd name="connsiteY1576" fmla="*/ 363527 h 941866"/>
                <a:gd name="connsiteX1577" fmla="*/ 362243 w 1201121"/>
                <a:gd name="connsiteY1577" fmla="*/ 360986 h 941866"/>
                <a:gd name="connsiteX1578" fmla="*/ 359701 w 1201121"/>
                <a:gd name="connsiteY1578" fmla="*/ 360986 h 941866"/>
                <a:gd name="connsiteX1579" fmla="*/ 354617 w 1201121"/>
                <a:gd name="connsiteY1579" fmla="*/ 358443 h 941866"/>
                <a:gd name="connsiteX1580" fmla="*/ 354617 w 1201121"/>
                <a:gd name="connsiteY1580" fmla="*/ 355901 h 941866"/>
                <a:gd name="connsiteX1581" fmla="*/ 354617 w 1201121"/>
                <a:gd name="connsiteY1581" fmla="*/ 353359 h 941866"/>
                <a:gd name="connsiteX1582" fmla="*/ 352075 w 1201121"/>
                <a:gd name="connsiteY1582" fmla="*/ 353359 h 941866"/>
                <a:gd name="connsiteX1583" fmla="*/ 346991 w 1201121"/>
                <a:gd name="connsiteY1583" fmla="*/ 353359 h 941866"/>
                <a:gd name="connsiteX1584" fmla="*/ 344448 w 1201121"/>
                <a:gd name="connsiteY1584" fmla="*/ 350817 h 941866"/>
                <a:gd name="connsiteX1585" fmla="*/ 341906 w 1201121"/>
                <a:gd name="connsiteY1585" fmla="*/ 350817 h 941866"/>
                <a:gd name="connsiteX1586" fmla="*/ 336822 w 1201121"/>
                <a:gd name="connsiteY1586" fmla="*/ 348275 h 941866"/>
                <a:gd name="connsiteX1587" fmla="*/ 334280 w 1201121"/>
                <a:gd name="connsiteY1587" fmla="*/ 345733 h 941866"/>
                <a:gd name="connsiteX1588" fmla="*/ 331738 w 1201121"/>
                <a:gd name="connsiteY1588" fmla="*/ 343190 h 941866"/>
                <a:gd name="connsiteX1589" fmla="*/ 329196 w 1201121"/>
                <a:gd name="connsiteY1589" fmla="*/ 340648 h 941866"/>
                <a:gd name="connsiteX1590" fmla="*/ 326654 w 1201121"/>
                <a:gd name="connsiteY1590" fmla="*/ 335564 h 941866"/>
                <a:gd name="connsiteX1591" fmla="*/ 326654 w 1201121"/>
                <a:gd name="connsiteY1591" fmla="*/ 333022 h 941866"/>
                <a:gd name="connsiteX1592" fmla="*/ 324112 w 1201121"/>
                <a:gd name="connsiteY1592" fmla="*/ 330480 h 941866"/>
                <a:gd name="connsiteX1593" fmla="*/ 321570 w 1201121"/>
                <a:gd name="connsiteY1593" fmla="*/ 327937 h 941866"/>
                <a:gd name="connsiteX1594" fmla="*/ 319028 w 1201121"/>
                <a:gd name="connsiteY1594" fmla="*/ 325395 h 941866"/>
                <a:gd name="connsiteX1595" fmla="*/ 319028 w 1201121"/>
                <a:gd name="connsiteY1595" fmla="*/ 322854 h 941866"/>
                <a:gd name="connsiteX1596" fmla="*/ 316486 w 1201121"/>
                <a:gd name="connsiteY1596" fmla="*/ 320311 h 941866"/>
                <a:gd name="connsiteX1597" fmla="*/ 316486 w 1201121"/>
                <a:gd name="connsiteY1597" fmla="*/ 317769 h 941866"/>
                <a:gd name="connsiteX1598" fmla="*/ 313944 w 1201121"/>
                <a:gd name="connsiteY1598" fmla="*/ 317769 h 941866"/>
                <a:gd name="connsiteX1599" fmla="*/ 313944 w 1201121"/>
                <a:gd name="connsiteY1599" fmla="*/ 312684 h 941866"/>
                <a:gd name="connsiteX1600" fmla="*/ 313944 w 1201121"/>
                <a:gd name="connsiteY1600" fmla="*/ 312684 h 941866"/>
                <a:gd name="connsiteX1601" fmla="*/ 313944 w 1201121"/>
                <a:gd name="connsiteY1601" fmla="*/ 324124 h 941866"/>
                <a:gd name="connsiteX1602" fmla="*/ 311402 w 1201121"/>
                <a:gd name="connsiteY1602" fmla="*/ 317769 h 941866"/>
                <a:gd name="connsiteX1603" fmla="*/ 308860 w 1201121"/>
                <a:gd name="connsiteY1603" fmla="*/ 312684 h 941866"/>
                <a:gd name="connsiteX1604" fmla="*/ 308860 w 1201121"/>
                <a:gd name="connsiteY1604" fmla="*/ 310143 h 941866"/>
                <a:gd name="connsiteX1605" fmla="*/ 311402 w 1201121"/>
                <a:gd name="connsiteY1605" fmla="*/ 307600 h 941866"/>
                <a:gd name="connsiteX1606" fmla="*/ 313944 w 1201121"/>
                <a:gd name="connsiteY1606" fmla="*/ 307600 h 941866"/>
                <a:gd name="connsiteX1607" fmla="*/ 316486 w 1201121"/>
                <a:gd name="connsiteY1607" fmla="*/ 307600 h 941866"/>
                <a:gd name="connsiteX1608" fmla="*/ 321570 w 1201121"/>
                <a:gd name="connsiteY1608" fmla="*/ 305058 h 941866"/>
                <a:gd name="connsiteX1609" fmla="*/ 324112 w 1201121"/>
                <a:gd name="connsiteY1609" fmla="*/ 302516 h 941866"/>
                <a:gd name="connsiteX1610" fmla="*/ 324112 w 1201121"/>
                <a:gd name="connsiteY1610" fmla="*/ 299974 h 941866"/>
                <a:gd name="connsiteX1611" fmla="*/ 324112 w 1201121"/>
                <a:gd name="connsiteY1611" fmla="*/ 298703 h 941866"/>
                <a:gd name="connsiteX1612" fmla="*/ 321570 w 1201121"/>
                <a:gd name="connsiteY1612" fmla="*/ 296160 h 941866"/>
                <a:gd name="connsiteX1613" fmla="*/ 319028 w 1201121"/>
                <a:gd name="connsiteY1613" fmla="*/ 296160 h 941866"/>
                <a:gd name="connsiteX1614" fmla="*/ 313944 w 1201121"/>
                <a:gd name="connsiteY1614" fmla="*/ 296160 h 941866"/>
                <a:gd name="connsiteX1615" fmla="*/ 313944 w 1201121"/>
                <a:gd name="connsiteY1615" fmla="*/ 293618 h 941866"/>
                <a:gd name="connsiteX1616" fmla="*/ 321570 w 1201121"/>
                <a:gd name="connsiteY1616" fmla="*/ 284721 h 941866"/>
                <a:gd name="connsiteX1617" fmla="*/ 324112 w 1201121"/>
                <a:gd name="connsiteY1617" fmla="*/ 284721 h 941866"/>
                <a:gd name="connsiteX1618" fmla="*/ 324112 w 1201121"/>
                <a:gd name="connsiteY1618" fmla="*/ 282179 h 941866"/>
                <a:gd name="connsiteX1619" fmla="*/ 326654 w 1201121"/>
                <a:gd name="connsiteY1619" fmla="*/ 277094 h 941866"/>
                <a:gd name="connsiteX1620" fmla="*/ 324112 w 1201121"/>
                <a:gd name="connsiteY1620" fmla="*/ 272010 h 941866"/>
                <a:gd name="connsiteX1621" fmla="*/ 326654 w 1201121"/>
                <a:gd name="connsiteY1621" fmla="*/ 266926 h 941866"/>
                <a:gd name="connsiteX1622" fmla="*/ 324112 w 1201121"/>
                <a:gd name="connsiteY1622" fmla="*/ 264384 h 941866"/>
                <a:gd name="connsiteX1623" fmla="*/ 316486 w 1201121"/>
                <a:gd name="connsiteY1623" fmla="*/ 259300 h 941866"/>
                <a:gd name="connsiteX1624" fmla="*/ 316486 w 1201121"/>
                <a:gd name="connsiteY1624" fmla="*/ 256757 h 941866"/>
                <a:gd name="connsiteX1625" fmla="*/ 313944 w 1201121"/>
                <a:gd name="connsiteY1625" fmla="*/ 251673 h 941866"/>
                <a:gd name="connsiteX1626" fmla="*/ 313944 w 1201121"/>
                <a:gd name="connsiteY1626" fmla="*/ 249131 h 941866"/>
                <a:gd name="connsiteX1627" fmla="*/ 313944 w 1201121"/>
                <a:gd name="connsiteY1627" fmla="*/ 246589 h 941866"/>
                <a:gd name="connsiteX1628" fmla="*/ 311402 w 1201121"/>
                <a:gd name="connsiteY1628" fmla="*/ 246589 h 941866"/>
                <a:gd name="connsiteX1629" fmla="*/ 311402 w 1201121"/>
                <a:gd name="connsiteY1629" fmla="*/ 244047 h 941866"/>
                <a:gd name="connsiteX1630" fmla="*/ 308860 w 1201121"/>
                <a:gd name="connsiteY1630" fmla="*/ 244047 h 941866"/>
                <a:gd name="connsiteX1631" fmla="*/ 308860 w 1201121"/>
                <a:gd name="connsiteY1631" fmla="*/ 241504 h 941866"/>
                <a:gd name="connsiteX1632" fmla="*/ 308860 w 1201121"/>
                <a:gd name="connsiteY1632" fmla="*/ 238962 h 941866"/>
                <a:gd name="connsiteX1633" fmla="*/ 308860 w 1201121"/>
                <a:gd name="connsiteY1633" fmla="*/ 236420 h 941866"/>
                <a:gd name="connsiteX1634" fmla="*/ 311402 w 1201121"/>
                <a:gd name="connsiteY1634" fmla="*/ 233878 h 941866"/>
                <a:gd name="connsiteX1635" fmla="*/ 311402 w 1201121"/>
                <a:gd name="connsiteY1635" fmla="*/ 235149 h 941866"/>
                <a:gd name="connsiteX1636" fmla="*/ 308860 w 1201121"/>
                <a:gd name="connsiteY1636" fmla="*/ 232607 h 941866"/>
                <a:gd name="connsiteX1637" fmla="*/ 308860 w 1201121"/>
                <a:gd name="connsiteY1637" fmla="*/ 230064 h 941866"/>
                <a:gd name="connsiteX1638" fmla="*/ 308860 w 1201121"/>
                <a:gd name="connsiteY1638" fmla="*/ 227523 h 941866"/>
                <a:gd name="connsiteX1639" fmla="*/ 306318 w 1201121"/>
                <a:gd name="connsiteY1639" fmla="*/ 224981 h 941866"/>
                <a:gd name="connsiteX1640" fmla="*/ 306318 w 1201121"/>
                <a:gd name="connsiteY1640" fmla="*/ 222438 h 941866"/>
                <a:gd name="connsiteX1641" fmla="*/ 303776 w 1201121"/>
                <a:gd name="connsiteY1641" fmla="*/ 217354 h 941866"/>
                <a:gd name="connsiteX1642" fmla="*/ 301234 w 1201121"/>
                <a:gd name="connsiteY1642" fmla="*/ 212270 h 941866"/>
                <a:gd name="connsiteX1643" fmla="*/ 298692 w 1201121"/>
                <a:gd name="connsiteY1643" fmla="*/ 209727 h 941866"/>
                <a:gd name="connsiteX1644" fmla="*/ 296150 w 1201121"/>
                <a:gd name="connsiteY1644" fmla="*/ 209727 h 941866"/>
                <a:gd name="connsiteX1645" fmla="*/ 293607 w 1201121"/>
                <a:gd name="connsiteY1645" fmla="*/ 207185 h 941866"/>
                <a:gd name="connsiteX1646" fmla="*/ 293607 w 1201121"/>
                <a:gd name="connsiteY1646" fmla="*/ 204643 h 941866"/>
                <a:gd name="connsiteX1647" fmla="*/ 291065 w 1201121"/>
                <a:gd name="connsiteY1647" fmla="*/ 204643 h 941866"/>
                <a:gd name="connsiteX1648" fmla="*/ 288523 w 1201121"/>
                <a:gd name="connsiteY1648" fmla="*/ 199559 h 941866"/>
                <a:gd name="connsiteX1649" fmla="*/ 283439 w 1201121"/>
                <a:gd name="connsiteY1649" fmla="*/ 194474 h 941866"/>
                <a:gd name="connsiteX1650" fmla="*/ 280897 w 1201121"/>
                <a:gd name="connsiteY1650" fmla="*/ 188119 h 941866"/>
                <a:gd name="connsiteX1651" fmla="*/ 278355 w 1201121"/>
                <a:gd name="connsiteY1651" fmla="*/ 188119 h 941866"/>
                <a:gd name="connsiteX1652" fmla="*/ 278355 w 1201121"/>
                <a:gd name="connsiteY1652" fmla="*/ 185577 h 941866"/>
                <a:gd name="connsiteX1653" fmla="*/ 275813 w 1201121"/>
                <a:gd name="connsiteY1653" fmla="*/ 184306 h 941866"/>
                <a:gd name="connsiteX1654" fmla="*/ 270729 w 1201121"/>
                <a:gd name="connsiteY1654" fmla="*/ 179221 h 941866"/>
                <a:gd name="connsiteX1655" fmla="*/ 268187 w 1201121"/>
                <a:gd name="connsiteY1655" fmla="*/ 176680 h 941866"/>
                <a:gd name="connsiteX1656" fmla="*/ 268187 w 1201121"/>
                <a:gd name="connsiteY1656" fmla="*/ 174138 h 941866"/>
                <a:gd name="connsiteX1657" fmla="*/ 268187 w 1201121"/>
                <a:gd name="connsiteY1657" fmla="*/ 171595 h 941866"/>
                <a:gd name="connsiteX1658" fmla="*/ 268187 w 1201121"/>
                <a:gd name="connsiteY1658" fmla="*/ 169053 h 941866"/>
                <a:gd name="connsiteX1659" fmla="*/ 265645 w 1201121"/>
                <a:gd name="connsiteY1659" fmla="*/ 169053 h 941866"/>
                <a:gd name="connsiteX1660" fmla="*/ 263103 w 1201121"/>
                <a:gd name="connsiteY1660" fmla="*/ 166511 h 941866"/>
                <a:gd name="connsiteX1661" fmla="*/ 263103 w 1201121"/>
                <a:gd name="connsiteY1661" fmla="*/ 163969 h 941866"/>
                <a:gd name="connsiteX1662" fmla="*/ 260561 w 1201121"/>
                <a:gd name="connsiteY1662" fmla="*/ 163969 h 941866"/>
                <a:gd name="connsiteX1663" fmla="*/ 251664 w 1201121"/>
                <a:gd name="connsiteY1663" fmla="*/ 155071 h 941866"/>
                <a:gd name="connsiteX1664" fmla="*/ 250392 w 1201121"/>
                <a:gd name="connsiteY1664" fmla="*/ 155071 h 941866"/>
                <a:gd name="connsiteX1665" fmla="*/ 247850 w 1201121"/>
                <a:gd name="connsiteY1665" fmla="*/ 149987 h 941866"/>
                <a:gd name="connsiteX1666" fmla="*/ 245308 w 1201121"/>
                <a:gd name="connsiteY1666" fmla="*/ 149987 h 941866"/>
                <a:gd name="connsiteX1667" fmla="*/ 245308 w 1201121"/>
                <a:gd name="connsiteY1667" fmla="*/ 147444 h 941866"/>
                <a:gd name="connsiteX1668" fmla="*/ 242766 w 1201121"/>
                <a:gd name="connsiteY1668" fmla="*/ 147444 h 941866"/>
                <a:gd name="connsiteX1669" fmla="*/ 237682 w 1201121"/>
                <a:gd name="connsiteY1669" fmla="*/ 142361 h 941866"/>
                <a:gd name="connsiteX1670" fmla="*/ 232598 w 1201121"/>
                <a:gd name="connsiteY1670" fmla="*/ 139818 h 941866"/>
                <a:gd name="connsiteX1671" fmla="*/ 230056 w 1201121"/>
                <a:gd name="connsiteY1671" fmla="*/ 137276 h 941866"/>
                <a:gd name="connsiteX1672" fmla="*/ 230056 w 1201121"/>
                <a:gd name="connsiteY1672" fmla="*/ 134734 h 941866"/>
                <a:gd name="connsiteX1673" fmla="*/ 230056 w 1201121"/>
                <a:gd name="connsiteY1673" fmla="*/ 132192 h 941866"/>
                <a:gd name="connsiteX1674" fmla="*/ 230056 w 1201121"/>
                <a:gd name="connsiteY1674" fmla="*/ 127108 h 941866"/>
                <a:gd name="connsiteX1675" fmla="*/ 232598 w 1201121"/>
                <a:gd name="connsiteY1675" fmla="*/ 124565 h 941866"/>
                <a:gd name="connsiteX1676" fmla="*/ 230056 w 1201121"/>
                <a:gd name="connsiteY1676" fmla="*/ 115668 h 941866"/>
                <a:gd name="connsiteX1677" fmla="*/ 230056 w 1201121"/>
                <a:gd name="connsiteY1677" fmla="*/ 113126 h 941866"/>
                <a:gd name="connsiteX1678" fmla="*/ 227514 w 1201121"/>
                <a:gd name="connsiteY1678" fmla="*/ 110584 h 941866"/>
                <a:gd name="connsiteX1679" fmla="*/ 227514 w 1201121"/>
                <a:gd name="connsiteY1679" fmla="*/ 108041 h 941866"/>
                <a:gd name="connsiteX1680" fmla="*/ 224972 w 1201121"/>
                <a:gd name="connsiteY1680" fmla="*/ 105499 h 941866"/>
                <a:gd name="connsiteX1681" fmla="*/ 224972 w 1201121"/>
                <a:gd name="connsiteY1681" fmla="*/ 108041 h 941866"/>
                <a:gd name="connsiteX1682" fmla="*/ 222430 w 1201121"/>
                <a:gd name="connsiteY1682" fmla="*/ 105499 h 941866"/>
                <a:gd name="connsiteX1683" fmla="*/ 219888 w 1201121"/>
                <a:gd name="connsiteY1683" fmla="*/ 105499 h 941866"/>
                <a:gd name="connsiteX1684" fmla="*/ 219888 w 1201121"/>
                <a:gd name="connsiteY1684" fmla="*/ 102957 h 941866"/>
                <a:gd name="connsiteX1685" fmla="*/ 217346 w 1201121"/>
                <a:gd name="connsiteY1685" fmla="*/ 102957 h 941866"/>
                <a:gd name="connsiteX1686" fmla="*/ 217346 w 1201121"/>
                <a:gd name="connsiteY1686" fmla="*/ 100415 h 941866"/>
                <a:gd name="connsiteX1687" fmla="*/ 214804 w 1201121"/>
                <a:gd name="connsiteY1687" fmla="*/ 100415 h 941866"/>
                <a:gd name="connsiteX1688" fmla="*/ 212262 w 1201121"/>
                <a:gd name="connsiteY1688" fmla="*/ 97873 h 941866"/>
                <a:gd name="connsiteX1689" fmla="*/ 209720 w 1201121"/>
                <a:gd name="connsiteY1689" fmla="*/ 95331 h 941866"/>
                <a:gd name="connsiteX1690" fmla="*/ 207178 w 1201121"/>
                <a:gd name="connsiteY1690" fmla="*/ 95331 h 941866"/>
                <a:gd name="connsiteX1691" fmla="*/ 204635 w 1201121"/>
                <a:gd name="connsiteY1691" fmla="*/ 92788 h 941866"/>
                <a:gd name="connsiteX1692" fmla="*/ 202093 w 1201121"/>
                <a:gd name="connsiteY1692" fmla="*/ 90246 h 941866"/>
                <a:gd name="connsiteX1693" fmla="*/ 202093 w 1201121"/>
                <a:gd name="connsiteY1693" fmla="*/ 87705 h 941866"/>
                <a:gd name="connsiteX1694" fmla="*/ 202093 w 1201121"/>
                <a:gd name="connsiteY1694" fmla="*/ 85162 h 941866"/>
                <a:gd name="connsiteX1695" fmla="*/ 202093 w 1201121"/>
                <a:gd name="connsiteY1695" fmla="*/ 82620 h 941866"/>
                <a:gd name="connsiteX1696" fmla="*/ 202093 w 1201121"/>
                <a:gd name="connsiteY1696" fmla="*/ 82620 h 941866"/>
                <a:gd name="connsiteX1697" fmla="*/ 202093 w 1201121"/>
                <a:gd name="connsiteY1697" fmla="*/ 80078 h 941866"/>
                <a:gd name="connsiteX1698" fmla="*/ 199551 w 1201121"/>
                <a:gd name="connsiteY1698" fmla="*/ 77535 h 941866"/>
                <a:gd name="connsiteX1699" fmla="*/ 199551 w 1201121"/>
                <a:gd name="connsiteY1699" fmla="*/ 74994 h 941866"/>
                <a:gd name="connsiteX1700" fmla="*/ 199551 w 1201121"/>
                <a:gd name="connsiteY1700" fmla="*/ 72451 h 941866"/>
                <a:gd name="connsiteX1701" fmla="*/ 197009 w 1201121"/>
                <a:gd name="connsiteY1701" fmla="*/ 69909 h 941866"/>
                <a:gd name="connsiteX1702" fmla="*/ 197009 w 1201121"/>
                <a:gd name="connsiteY1702" fmla="*/ 67367 h 941866"/>
                <a:gd name="connsiteX1703" fmla="*/ 194467 w 1201121"/>
                <a:gd name="connsiteY1703" fmla="*/ 67367 h 941866"/>
                <a:gd name="connsiteX1704" fmla="*/ 194467 w 1201121"/>
                <a:gd name="connsiteY1704" fmla="*/ 64825 h 941866"/>
                <a:gd name="connsiteX1705" fmla="*/ 194467 w 1201121"/>
                <a:gd name="connsiteY1705" fmla="*/ 62283 h 941866"/>
                <a:gd name="connsiteX1706" fmla="*/ 191925 w 1201121"/>
                <a:gd name="connsiteY1706" fmla="*/ 59741 h 941866"/>
                <a:gd name="connsiteX1707" fmla="*/ 191925 w 1201121"/>
                <a:gd name="connsiteY1707" fmla="*/ 57198 h 941866"/>
                <a:gd name="connsiteX1708" fmla="*/ 189383 w 1201121"/>
                <a:gd name="connsiteY1708" fmla="*/ 54656 h 941866"/>
                <a:gd name="connsiteX1709" fmla="*/ 189383 w 1201121"/>
                <a:gd name="connsiteY1709" fmla="*/ 52114 h 941866"/>
                <a:gd name="connsiteX1710" fmla="*/ 189383 w 1201121"/>
                <a:gd name="connsiteY1710" fmla="*/ 49572 h 941866"/>
                <a:gd name="connsiteX1711" fmla="*/ 186841 w 1201121"/>
                <a:gd name="connsiteY1711" fmla="*/ 47030 h 941866"/>
                <a:gd name="connsiteX1712" fmla="*/ 186841 w 1201121"/>
                <a:gd name="connsiteY1712" fmla="*/ 44488 h 941866"/>
                <a:gd name="connsiteX1713" fmla="*/ 186841 w 1201121"/>
                <a:gd name="connsiteY1713" fmla="*/ 41945 h 941866"/>
                <a:gd name="connsiteX1714" fmla="*/ 186841 w 1201121"/>
                <a:gd name="connsiteY1714" fmla="*/ 39403 h 941866"/>
                <a:gd name="connsiteX1715" fmla="*/ 186841 w 1201121"/>
                <a:gd name="connsiteY1715" fmla="*/ 36862 h 941866"/>
                <a:gd name="connsiteX1716" fmla="*/ 189383 w 1201121"/>
                <a:gd name="connsiteY1716" fmla="*/ 34319 h 941866"/>
                <a:gd name="connsiteX1717" fmla="*/ 189383 w 1201121"/>
                <a:gd name="connsiteY1717" fmla="*/ 31777 h 941866"/>
                <a:gd name="connsiteX1718" fmla="*/ 191925 w 1201121"/>
                <a:gd name="connsiteY1718" fmla="*/ 31777 h 941866"/>
                <a:gd name="connsiteX1719" fmla="*/ 191925 w 1201121"/>
                <a:gd name="connsiteY1719" fmla="*/ 29235 h 941866"/>
                <a:gd name="connsiteX1720" fmla="*/ 191925 w 1201121"/>
                <a:gd name="connsiteY1720" fmla="*/ 31777 h 941866"/>
                <a:gd name="connsiteX1721" fmla="*/ 191925 w 1201121"/>
                <a:gd name="connsiteY1721" fmla="*/ 29235 h 941866"/>
                <a:gd name="connsiteX1722" fmla="*/ 191925 w 1201121"/>
                <a:gd name="connsiteY1722" fmla="*/ 26692 h 941866"/>
                <a:gd name="connsiteX1723" fmla="*/ 191925 w 1201121"/>
                <a:gd name="connsiteY1723" fmla="*/ 21608 h 941866"/>
                <a:gd name="connsiteX1724" fmla="*/ 191925 w 1201121"/>
                <a:gd name="connsiteY1724" fmla="*/ 19066 h 941866"/>
                <a:gd name="connsiteX1725" fmla="*/ 197009 w 1201121"/>
                <a:gd name="connsiteY1725" fmla="*/ 10168 h 941866"/>
                <a:gd name="connsiteX1726" fmla="*/ 202093 w 1201121"/>
                <a:gd name="connsiteY1726" fmla="*/ 5085 h 941866"/>
                <a:gd name="connsiteX1727" fmla="*/ 209720 w 1201121"/>
                <a:gd name="connsiteY1727" fmla="*/ 0 h 941866"/>
                <a:gd name="connsiteX1728" fmla="*/ 212262 w 1201121"/>
                <a:gd name="connsiteY1728" fmla="*/ 0 h 941866"/>
                <a:gd name="connsiteX1729" fmla="*/ 217346 w 1201121"/>
                <a:gd name="connsiteY1729" fmla="*/ 2542 h 941866"/>
                <a:gd name="connsiteX1730" fmla="*/ 219888 w 1201121"/>
                <a:gd name="connsiteY1730" fmla="*/ 7626 h 941866"/>
                <a:gd name="connsiteX1731" fmla="*/ 219888 w 1201121"/>
                <a:gd name="connsiteY1731" fmla="*/ 12711 h 941866"/>
                <a:gd name="connsiteX1732" fmla="*/ 219888 w 1201121"/>
                <a:gd name="connsiteY1732" fmla="*/ 15253 h 941866"/>
                <a:gd name="connsiteX1733" fmla="*/ 219888 w 1201121"/>
                <a:gd name="connsiteY1733" fmla="*/ 17795 h 941866"/>
                <a:gd name="connsiteX1734" fmla="*/ 217346 w 1201121"/>
                <a:gd name="connsiteY1734" fmla="*/ 17795 h 941866"/>
                <a:gd name="connsiteX1735" fmla="*/ 217346 w 1201121"/>
                <a:gd name="connsiteY1735" fmla="*/ 20337 h 941866"/>
                <a:gd name="connsiteX1736" fmla="*/ 217346 w 1201121"/>
                <a:gd name="connsiteY1736" fmla="*/ 22879 h 941866"/>
                <a:gd name="connsiteX1737" fmla="*/ 217346 w 1201121"/>
                <a:gd name="connsiteY1737" fmla="*/ 25422 h 941866"/>
                <a:gd name="connsiteX1738" fmla="*/ 217346 w 1201121"/>
                <a:gd name="connsiteY1738" fmla="*/ 27964 h 941866"/>
                <a:gd name="connsiteX1739" fmla="*/ 217346 w 1201121"/>
                <a:gd name="connsiteY1739" fmla="*/ 30506 h 941866"/>
                <a:gd name="connsiteX1740" fmla="*/ 217346 w 1201121"/>
                <a:gd name="connsiteY1740" fmla="*/ 33048 h 941866"/>
                <a:gd name="connsiteX1741" fmla="*/ 217346 w 1201121"/>
                <a:gd name="connsiteY1741" fmla="*/ 35590 h 941866"/>
                <a:gd name="connsiteX1742" fmla="*/ 214804 w 1201121"/>
                <a:gd name="connsiteY1742" fmla="*/ 35590 h 941866"/>
                <a:gd name="connsiteX1743" fmla="*/ 214804 w 1201121"/>
                <a:gd name="connsiteY1743" fmla="*/ 38132 h 941866"/>
                <a:gd name="connsiteX1744" fmla="*/ 214804 w 1201121"/>
                <a:gd name="connsiteY1744" fmla="*/ 40675 h 941866"/>
                <a:gd name="connsiteX1745" fmla="*/ 214804 w 1201121"/>
                <a:gd name="connsiteY1745" fmla="*/ 43217 h 941866"/>
                <a:gd name="connsiteX1746" fmla="*/ 214804 w 1201121"/>
                <a:gd name="connsiteY1746" fmla="*/ 45758 h 941866"/>
                <a:gd name="connsiteX1747" fmla="*/ 214804 w 1201121"/>
                <a:gd name="connsiteY1747" fmla="*/ 48301 h 941866"/>
                <a:gd name="connsiteX1748" fmla="*/ 214804 w 1201121"/>
                <a:gd name="connsiteY1748" fmla="*/ 50843 h 941866"/>
                <a:gd name="connsiteX1749" fmla="*/ 214804 w 1201121"/>
                <a:gd name="connsiteY1749" fmla="*/ 53385 h 941866"/>
                <a:gd name="connsiteX1750" fmla="*/ 214804 w 1201121"/>
                <a:gd name="connsiteY1750" fmla="*/ 55928 h 941866"/>
                <a:gd name="connsiteX1751" fmla="*/ 217346 w 1201121"/>
                <a:gd name="connsiteY1751" fmla="*/ 55928 h 941866"/>
                <a:gd name="connsiteX1752" fmla="*/ 217346 w 1201121"/>
                <a:gd name="connsiteY1752" fmla="*/ 58469 h 941866"/>
                <a:gd name="connsiteX1753" fmla="*/ 217346 w 1201121"/>
                <a:gd name="connsiteY1753" fmla="*/ 61011 h 941866"/>
                <a:gd name="connsiteX1754" fmla="*/ 219888 w 1201121"/>
                <a:gd name="connsiteY1754" fmla="*/ 61011 h 941866"/>
                <a:gd name="connsiteX1755" fmla="*/ 219888 w 1201121"/>
                <a:gd name="connsiteY1755" fmla="*/ 63554 h 941866"/>
                <a:gd name="connsiteX1756" fmla="*/ 222430 w 1201121"/>
                <a:gd name="connsiteY1756" fmla="*/ 63554 h 941866"/>
                <a:gd name="connsiteX1757" fmla="*/ 222430 w 1201121"/>
                <a:gd name="connsiteY1757" fmla="*/ 66096 h 941866"/>
                <a:gd name="connsiteX1758" fmla="*/ 224972 w 1201121"/>
                <a:gd name="connsiteY1758" fmla="*/ 66096 h 941866"/>
                <a:gd name="connsiteX1759" fmla="*/ 227514 w 1201121"/>
                <a:gd name="connsiteY1759" fmla="*/ 66096 h 941866"/>
                <a:gd name="connsiteX1760" fmla="*/ 227514 w 1201121"/>
                <a:gd name="connsiteY1760" fmla="*/ 68638 h 941866"/>
                <a:gd name="connsiteX1761" fmla="*/ 230056 w 1201121"/>
                <a:gd name="connsiteY1761" fmla="*/ 68638 h 941866"/>
                <a:gd name="connsiteX1762" fmla="*/ 232598 w 1201121"/>
                <a:gd name="connsiteY1762" fmla="*/ 68638 h 941866"/>
                <a:gd name="connsiteX1763" fmla="*/ 232598 w 1201121"/>
                <a:gd name="connsiteY1763" fmla="*/ 71180 h 941866"/>
                <a:gd name="connsiteX1764" fmla="*/ 235140 w 1201121"/>
                <a:gd name="connsiteY1764" fmla="*/ 71180 h 941866"/>
                <a:gd name="connsiteX1765" fmla="*/ 237682 w 1201121"/>
                <a:gd name="connsiteY1765" fmla="*/ 71180 h 941866"/>
                <a:gd name="connsiteX1766" fmla="*/ 240224 w 1201121"/>
                <a:gd name="connsiteY1766" fmla="*/ 71180 h 941866"/>
                <a:gd name="connsiteX1767" fmla="*/ 242766 w 1201121"/>
                <a:gd name="connsiteY1767" fmla="*/ 71180 h 941866"/>
                <a:gd name="connsiteX1768" fmla="*/ 242766 w 1201121"/>
                <a:gd name="connsiteY1768" fmla="*/ 73722 h 941866"/>
                <a:gd name="connsiteX1769" fmla="*/ 245308 w 1201121"/>
                <a:gd name="connsiteY1769" fmla="*/ 73722 h 941866"/>
                <a:gd name="connsiteX1770" fmla="*/ 247850 w 1201121"/>
                <a:gd name="connsiteY1770" fmla="*/ 73722 h 941866"/>
                <a:gd name="connsiteX1771" fmla="*/ 250392 w 1201121"/>
                <a:gd name="connsiteY1771" fmla="*/ 73722 h 941866"/>
                <a:gd name="connsiteX1772" fmla="*/ 252935 w 1201121"/>
                <a:gd name="connsiteY1772" fmla="*/ 73722 h 941866"/>
                <a:gd name="connsiteX1773" fmla="*/ 252935 w 1201121"/>
                <a:gd name="connsiteY1773" fmla="*/ 76265 h 941866"/>
                <a:gd name="connsiteX1774" fmla="*/ 255477 w 1201121"/>
                <a:gd name="connsiteY1774" fmla="*/ 76265 h 941866"/>
                <a:gd name="connsiteX1775" fmla="*/ 258019 w 1201121"/>
                <a:gd name="connsiteY1775" fmla="*/ 76265 h 941866"/>
                <a:gd name="connsiteX1776" fmla="*/ 260561 w 1201121"/>
                <a:gd name="connsiteY1776" fmla="*/ 76265 h 941866"/>
                <a:gd name="connsiteX1777" fmla="*/ 260561 w 1201121"/>
                <a:gd name="connsiteY1777" fmla="*/ 78807 h 941866"/>
                <a:gd name="connsiteX1778" fmla="*/ 263103 w 1201121"/>
                <a:gd name="connsiteY1778" fmla="*/ 78807 h 941866"/>
                <a:gd name="connsiteX1779" fmla="*/ 265645 w 1201121"/>
                <a:gd name="connsiteY1779" fmla="*/ 78807 h 941866"/>
                <a:gd name="connsiteX1780" fmla="*/ 265645 w 1201121"/>
                <a:gd name="connsiteY1780" fmla="*/ 81349 h 941866"/>
                <a:gd name="connsiteX1781" fmla="*/ 268187 w 1201121"/>
                <a:gd name="connsiteY1781" fmla="*/ 81349 h 941866"/>
                <a:gd name="connsiteX1782" fmla="*/ 270729 w 1201121"/>
                <a:gd name="connsiteY1782" fmla="*/ 81349 h 941866"/>
                <a:gd name="connsiteX1783" fmla="*/ 270729 w 1201121"/>
                <a:gd name="connsiteY1783" fmla="*/ 83891 h 941866"/>
                <a:gd name="connsiteX1784" fmla="*/ 273271 w 1201121"/>
                <a:gd name="connsiteY1784" fmla="*/ 83891 h 941866"/>
                <a:gd name="connsiteX1785" fmla="*/ 273271 w 1201121"/>
                <a:gd name="connsiteY1785" fmla="*/ 86433 h 941866"/>
                <a:gd name="connsiteX1786" fmla="*/ 275813 w 1201121"/>
                <a:gd name="connsiteY1786" fmla="*/ 86433 h 941866"/>
                <a:gd name="connsiteX1787" fmla="*/ 275813 w 1201121"/>
                <a:gd name="connsiteY1787" fmla="*/ 88975 h 941866"/>
                <a:gd name="connsiteX1788" fmla="*/ 275813 w 1201121"/>
                <a:gd name="connsiteY1788" fmla="*/ 91518 h 941866"/>
                <a:gd name="connsiteX1789" fmla="*/ 278355 w 1201121"/>
                <a:gd name="connsiteY1789" fmla="*/ 91518 h 941866"/>
                <a:gd name="connsiteX1790" fmla="*/ 278355 w 1201121"/>
                <a:gd name="connsiteY1790" fmla="*/ 94060 h 941866"/>
                <a:gd name="connsiteX1791" fmla="*/ 278355 w 1201121"/>
                <a:gd name="connsiteY1791" fmla="*/ 96601 h 941866"/>
                <a:gd name="connsiteX1792" fmla="*/ 278355 w 1201121"/>
                <a:gd name="connsiteY1792" fmla="*/ 99144 h 941866"/>
                <a:gd name="connsiteX1793" fmla="*/ 278355 w 1201121"/>
                <a:gd name="connsiteY1793" fmla="*/ 101686 h 941866"/>
                <a:gd name="connsiteX1794" fmla="*/ 278355 w 1201121"/>
                <a:gd name="connsiteY1794" fmla="*/ 104228 h 941866"/>
                <a:gd name="connsiteX1795" fmla="*/ 278355 w 1201121"/>
                <a:gd name="connsiteY1795" fmla="*/ 106771 h 941866"/>
                <a:gd name="connsiteX1796" fmla="*/ 278355 w 1201121"/>
                <a:gd name="connsiteY1796" fmla="*/ 109312 h 941866"/>
                <a:gd name="connsiteX1797" fmla="*/ 278355 w 1201121"/>
                <a:gd name="connsiteY1797" fmla="*/ 111854 h 941866"/>
                <a:gd name="connsiteX1798" fmla="*/ 278355 w 1201121"/>
                <a:gd name="connsiteY1798" fmla="*/ 114397 h 941866"/>
                <a:gd name="connsiteX1799" fmla="*/ 278355 w 1201121"/>
                <a:gd name="connsiteY1799" fmla="*/ 116939 h 941866"/>
                <a:gd name="connsiteX1800" fmla="*/ 278355 w 1201121"/>
                <a:gd name="connsiteY1800" fmla="*/ 119481 h 941866"/>
                <a:gd name="connsiteX1801" fmla="*/ 278355 w 1201121"/>
                <a:gd name="connsiteY1801" fmla="*/ 122023 h 941866"/>
                <a:gd name="connsiteX1802" fmla="*/ 278355 w 1201121"/>
                <a:gd name="connsiteY1802" fmla="*/ 124565 h 941866"/>
                <a:gd name="connsiteX1803" fmla="*/ 278355 w 1201121"/>
                <a:gd name="connsiteY1803" fmla="*/ 127108 h 941866"/>
                <a:gd name="connsiteX1804" fmla="*/ 275813 w 1201121"/>
                <a:gd name="connsiteY1804" fmla="*/ 127108 h 941866"/>
                <a:gd name="connsiteX1805" fmla="*/ 275813 w 1201121"/>
                <a:gd name="connsiteY1805" fmla="*/ 129650 h 941866"/>
                <a:gd name="connsiteX1806" fmla="*/ 275813 w 1201121"/>
                <a:gd name="connsiteY1806" fmla="*/ 132192 h 941866"/>
                <a:gd name="connsiteX1807" fmla="*/ 275813 w 1201121"/>
                <a:gd name="connsiteY1807" fmla="*/ 134734 h 941866"/>
                <a:gd name="connsiteX1808" fmla="*/ 275813 w 1201121"/>
                <a:gd name="connsiteY1808" fmla="*/ 137276 h 941866"/>
                <a:gd name="connsiteX1809" fmla="*/ 275813 w 1201121"/>
                <a:gd name="connsiteY1809" fmla="*/ 139818 h 941866"/>
                <a:gd name="connsiteX1810" fmla="*/ 275813 w 1201121"/>
                <a:gd name="connsiteY1810" fmla="*/ 142361 h 941866"/>
                <a:gd name="connsiteX1811" fmla="*/ 275813 w 1201121"/>
                <a:gd name="connsiteY1811" fmla="*/ 144903 h 941866"/>
                <a:gd name="connsiteX1812" fmla="*/ 275813 w 1201121"/>
                <a:gd name="connsiteY1812" fmla="*/ 147444 h 941866"/>
                <a:gd name="connsiteX1813" fmla="*/ 278355 w 1201121"/>
                <a:gd name="connsiteY1813" fmla="*/ 147444 h 941866"/>
                <a:gd name="connsiteX1814" fmla="*/ 278355 w 1201121"/>
                <a:gd name="connsiteY1814" fmla="*/ 149987 h 941866"/>
                <a:gd name="connsiteX1815" fmla="*/ 278355 w 1201121"/>
                <a:gd name="connsiteY1815" fmla="*/ 152529 h 941866"/>
                <a:gd name="connsiteX1816" fmla="*/ 278355 w 1201121"/>
                <a:gd name="connsiteY1816" fmla="*/ 155071 h 941866"/>
                <a:gd name="connsiteX1817" fmla="*/ 280897 w 1201121"/>
                <a:gd name="connsiteY1817" fmla="*/ 155071 h 941866"/>
                <a:gd name="connsiteX1818" fmla="*/ 280897 w 1201121"/>
                <a:gd name="connsiteY1818" fmla="*/ 144903 h 94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Lst>
              <a:rect l="l" t="t" r="r" b="b"/>
              <a:pathLst>
                <a:path w="1201121" h="941866">
                  <a:moveTo>
                    <a:pt x="938019" y="941867"/>
                  </a:moveTo>
                  <a:lnTo>
                    <a:pt x="935477" y="941867"/>
                  </a:lnTo>
                  <a:lnTo>
                    <a:pt x="932935" y="939325"/>
                  </a:lnTo>
                  <a:lnTo>
                    <a:pt x="932935" y="936783"/>
                  </a:lnTo>
                  <a:lnTo>
                    <a:pt x="932935" y="934241"/>
                  </a:lnTo>
                  <a:lnTo>
                    <a:pt x="932935" y="931698"/>
                  </a:lnTo>
                  <a:lnTo>
                    <a:pt x="935477" y="929156"/>
                  </a:lnTo>
                  <a:lnTo>
                    <a:pt x="938019" y="929156"/>
                  </a:lnTo>
                  <a:lnTo>
                    <a:pt x="938019" y="931698"/>
                  </a:lnTo>
                  <a:lnTo>
                    <a:pt x="940561" y="931698"/>
                  </a:lnTo>
                  <a:lnTo>
                    <a:pt x="940561" y="934241"/>
                  </a:lnTo>
                  <a:lnTo>
                    <a:pt x="940561" y="936783"/>
                  </a:lnTo>
                  <a:lnTo>
                    <a:pt x="940561" y="939325"/>
                  </a:lnTo>
                  <a:lnTo>
                    <a:pt x="938019" y="939325"/>
                  </a:lnTo>
                  <a:lnTo>
                    <a:pt x="938019" y="941867"/>
                  </a:lnTo>
                  <a:close/>
                  <a:moveTo>
                    <a:pt x="1114692" y="860518"/>
                  </a:moveTo>
                  <a:lnTo>
                    <a:pt x="1114692" y="863061"/>
                  </a:lnTo>
                  <a:lnTo>
                    <a:pt x="1114692" y="860518"/>
                  </a:lnTo>
                  <a:close/>
                  <a:moveTo>
                    <a:pt x="1133757" y="851621"/>
                  </a:moveTo>
                  <a:lnTo>
                    <a:pt x="1133757" y="854163"/>
                  </a:lnTo>
                  <a:lnTo>
                    <a:pt x="1133757" y="851621"/>
                  </a:lnTo>
                  <a:lnTo>
                    <a:pt x="1136299" y="849078"/>
                  </a:lnTo>
                  <a:lnTo>
                    <a:pt x="1138841" y="849078"/>
                  </a:lnTo>
                  <a:lnTo>
                    <a:pt x="1141383" y="849078"/>
                  </a:lnTo>
                  <a:lnTo>
                    <a:pt x="1138841" y="849078"/>
                  </a:lnTo>
                  <a:lnTo>
                    <a:pt x="1138841" y="851621"/>
                  </a:lnTo>
                  <a:lnTo>
                    <a:pt x="1133757" y="851621"/>
                  </a:lnTo>
                  <a:close/>
                  <a:moveTo>
                    <a:pt x="1119776" y="856705"/>
                  </a:moveTo>
                  <a:lnTo>
                    <a:pt x="1122318" y="859247"/>
                  </a:lnTo>
                  <a:lnTo>
                    <a:pt x="1119776" y="861789"/>
                  </a:lnTo>
                  <a:lnTo>
                    <a:pt x="1117234" y="859247"/>
                  </a:lnTo>
                  <a:lnTo>
                    <a:pt x="1114692" y="859247"/>
                  </a:lnTo>
                  <a:lnTo>
                    <a:pt x="1112150" y="856705"/>
                  </a:lnTo>
                  <a:lnTo>
                    <a:pt x="1112150" y="854163"/>
                  </a:lnTo>
                  <a:lnTo>
                    <a:pt x="1112150" y="851621"/>
                  </a:lnTo>
                  <a:lnTo>
                    <a:pt x="1114692" y="846536"/>
                  </a:lnTo>
                  <a:lnTo>
                    <a:pt x="1117234" y="846536"/>
                  </a:lnTo>
                  <a:lnTo>
                    <a:pt x="1117234" y="849078"/>
                  </a:lnTo>
                  <a:lnTo>
                    <a:pt x="1117234" y="851621"/>
                  </a:lnTo>
                  <a:lnTo>
                    <a:pt x="1117234" y="854163"/>
                  </a:lnTo>
                  <a:lnTo>
                    <a:pt x="1119776" y="856705"/>
                  </a:lnTo>
                  <a:close/>
                  <a:moveTo>
                    <a:pt x="1095626" y="823657"/>
                  </a:moveTo>
                  <a:lnTo>
                    <a:pt x="1098168" y="823657"/>
                  </a:lnTo>
                  <a:lnTo>
                    <a:pt x="1098168" y="826199"/>
                  </a:lnTo>
                  <a:lnTo>
                    <a:pt x="1095626" y="826199"/>
                  </a:lnTo>
                  <a:lnTo>
                    <a:pt x="1095626" y="823657"/>
                  </a:lnTo>
                  <a:close/>
                  <a:moveTo>
                    <a:pt x="1107065" y="782982"/>
                  </a:moveTo>
                  <a:lnTo>
                    <a:pt x="1104523" y="782982"/>
                  </a:lnTo>
                  <a:lnTo>
                    <a:pt x="1104523" y="780441"/>
                  </a:lnTo>
                  <a:lnTo>
                    <a:pt x="1107065" y="780441"/>
                  </a:lnTo>
                  <a:lnTo>
                    <a:pt x="1107065" y="782982"/>
                  </a:lnTo>
                  <a:close/>
                  <a:moveTo>
                    <a:pt x="195738" y="738495"/>
                  </a:moveTo>
                  <a:lnTo>
                    <a:pt x="193196" y="738495"/>
                  </a:lnTo>
                  <a:lnTo>
                    <a:pt x="190654" y="738495"/>
                  </a:lnTo>
                  <a:lnTo>
                    <a:pt x="190654" y="735953"/>
                  </a:lnTo>
                  <a:lnTo>
                    <a:pt x="190654" y="733411"/>
                  </a:lnTo>
                  <a:lnTo>
                    <a:pt x="190654" y="730868"/>
                  </a:lnTo>
                  <a:lnTo>
                    <a:pt x="190654" y="728326"/>
                  </a:lnTo>
                  <a:lnTo>
                    <a:pt x="193196" y="728326"/>
                  </a:lnTo>
                  <a:lnTo>
                    <a:pt x="195738" y="728326"/>
                  </a:lnTo>
                  <a:lnTo>
                    <a:pt x="198280" y="730868"/>
                  </a:lnTo>
                  <a:lnTo>
                    <a:pt x="198280" y="733411"/>
                  </a:lnTo>
                  <a:lnTo>
                    <a:pt x="198280" y="735953"/>
                  </a:lnTo>
                  <a:lnTo>
                    <a:pt x="195738" y="738495"/>
                  </a:lnTo>
                  <a:close/>
                  <a:moveTo>
                    <a:pt x="1071477" y="654604"/>
                  </a:moveTo>
                  <a:lnTo>
                    <a:pt x="1068934" y="654604"/>
                  </a:lnTo>
                  <a:lnTo>
                    <a:pt x="1068934" y="652062"/>
                  </a:lnTo>
                  <a:lnTo>
                    <a:pt x="1068934" y="649519"/>
                  </a:lnTo>
                  <a:lnTo>
                    <a:pt x="1071477" y="649519"/>
                  </a:lnTo>
                  <a:lnTo>
                    <a:pt x="1074019" y="649519"/>
                  </a:lnTo>
                  <a:lnTo>
                    <a:pt x="1074019" y="652062"/>
                  </a:lnTo>
                  <a:lnTo>
                    <a:pt x="1074019" y="654604"/>
                  </a:lnTo>
                  <a:lnTo>
                    <a:pt x="1071477" y="654604"/>
                  </a:lnTo>
                  <a:close/>
                  <a:moveTo>
                    <a:pt x="1074019" y="650791"/>
                  </a:moveTo>
                  <a:lnTo>
                    <a:pt x="1071477" y="648249"/>
                  </a:lnTo>
                  <a:lnTo>
                    <a:pt x="1071477" y="645706"/>
                  </a:lnTo>
                  <a:lnTo>
                    <a:pt x="1074019" y="645706"/>
                  </a:lnTo>
                  <a:lnTo>
                    <a:pt x="1074019" y="643164"/>
                  </a:lnTo>
                  <a:lnTo>
                    <a:pt x="1074019" y="645706"/>
                  </a:lnTo>
                  <a:lnTo>
                    <a:pt x="1076561" y="645706"/>
                  </a:lnTo>
                  <a:lnTo>
                    <a:pt x="1076561" y="648249"/>
                  </a:lnTo>
                  <a:lnTo>
                    <a:pt x="1076561" y="650791"/>
                  </a:lnTo>
                  <a:lnTo>
                    <a:pt x="1074019" y="650791"/>
                  </a:lnTo>
                  <a:close/>
                  <a:moveTo>
                    <a:pt x="1117234" y="639351"/>
                  </a:moveTo>
                  <a:lnTo>
                    <a:pt x="1114692" y="639351"/>
                  </a:lnTo>
                  <a:lnTo>
                    <a:pt x="1114692" y="636809"/>
                  </a:lnTo>
                  <a:lnTo>
                    <a:pt x="1117234" y="634267"/>
                  </a:lnTo>
                  <a:lnTo>
                    <a:pt x="1119776" y="634267"/>
                  </a:lnTo>
                  <a:lnTo>
                    <a:pt x="1119776" y="636809"/>
                  </a:lnTo>
                  <a:lnTo>
                    <a:pt x="1119776" y="639351"/>
                  </a:lnTo>
                  <a:lnTo>
                    <a:pt x="1117234" y="639351"/>
                  </a:lnTo>
                  <a:close/>
                  <a:moveTo>
                    <a:pt x="1128673" y="606303"/>
                  </a:moveTo>
                  <a:lnTo>
                    <a:pt x="1126131" y="606303"/>
                  </a:lnTo>
                  <a:lnTo>
                    <a:pt x="1126131" y="603761"/>
                  </a:lnTo>
                  <a:lnTo>
                    <a:pt x="1126131" y="601219"/>
                  </a:lnTo>
                  <a:lnTo>
                    <a:pt x="1128673" y="601219"/>
                  </a:lnTo>
                  <a:lnTo>
                    <a:pt x="1131215" y="601219"/>
                  </a:lnTo>
                  <a:lnTo>
                    <a:pt x="1131215" y="603761"/>
                  </a:lnTo>
                  <a:lnTo>
                    <a:pt x="1128673" y="606303"/>
                  </a:lnTo>
                  <a:close/>
                  <a:moveTo>
                    <a:pt x="1081645" y="561816"/>
                  </a:moveTo>
                  <a:lnTo>
                    <a:pt x="1081645" y="559273"/>
                  </a:lnTo>
                  <a:lnTo>
                    <a:pt x="1079103" y="559273"/>
                  </a:lnTo>
                  <a:lnTo>
                    <a:pt x="1081645" y="556731"/>
                  </a:lnTo>
                  <a:lnTo>
                    <a:pt x="1084187" y="556731"/>
                  </a:lnTo>
                  <a:lnTo>
                    <a:pt x="1084187" y="559273"/>
                  </a:lnTo>
                  <a:lnTo>
                    <a:pt x="1084187" y="561816"/>
                  </a:lnTo>
                  <a:lnTo>
                    <a:pt x="1081645" y="561816"/>
                  </a:lnTo>
                  <a:close/>
                  <a:moveTo>
                    <a:pt x="943103" y="490635"/>
                  </a:moveTo>
                  <a:lnTo>
                    <a:pt x="940561" y="490635"/>
                  </a:lnTo>
                  <a:lnTo>
                    <a:pt x="940561" y="488093"/>
                  </a:lnTo>
                  <a:lnTo>
                    <a:pt x="940561" y="485551"/>
                  </a:lnTo>
                  <a:lnTo>
                    <a:pt x="943103" y="485551"/>
                  </a:lnTo>
                  <a:lnTo>
                    <a:pt x="943103" y="488093"/>
                  </a:lnTo>
                  <a:lnTo>
                    <a:pt x="943103" y="490635"/>
                  </a:lnTo>
                  <a:close/>
                  <a:moveTo>
                    <a:pt x="962168" y="474111"/>
                  </a:moveTo>
                  <a:lnTo>
                    <a:pt x="964710" y="474111"/>
                  </a:lnTo>
                  <a:lnTo>
                    <a:pt x="962168" y="474111"/>
                  </a:lnTo>
                  <a:lnTo>
                    <a:pt x="962168" y="476653"/>
                  </a:lnTo>
                  <a:lnTo>
                    <a:pt x="959626" y="476653"/>
                  </a:lnTo>
                  <a:lnTo>
                    <a:pt x="954542" y="479196"/>
                  </a:lnTo>
                  <a:lnTo>
                    <a:pt x="952000" y="481738"/>
                  </a:lnTo>
                  <a:lnTo>
                    <a:pt x="949458" y="481738"/>
                  </a:lnTo>
                  <a:lnTo>
                    <a:pt x="949458" y="479196"/>
                  </a:lnTo>
                  <a:lnTo>
                    <a:pt x="952000" y="479196"/>
                  </a:lnTo>
                  <a:lnTo>
                    <a:pt x="952000" y="476653"/>
                  </a:lnTo>
                  <a:lnTo>
                    <a:pt x="954542" y="474111"/>
                  </a:lnTo>
                  <a:lnTo>
                    <a:pt x="957084" y="474111"/>
                  </a:lnTo>
                  <a:lnTo>
                    <a:pt x="959626" y="474111"/>
                  </a:lnTo>
                  <a:lnTo>
                    <a:pt x="962168" y="474111"/>
                  </a:lnTo>
                  <a:close/>
                  <a:moveTo>
                    <a:pt x="976150" y="474111"/>
                  </a:moveTo>
                  <a:lnTo>
                    <a:pt x="973607" y="474111"/>
                  </a:lnTo>
                  <a:lnTo>
                    <a:pt x="973607" y="471569"/>
                  </a:lnTo>
                  <a:lnTo>
                    <a:pt x="973607" y="469027"/>
                  </a:lnTo>
                  <a:lnTo>
                    <a:pt x="976150" y="469027"/>
                  </a:lnTo>
                  <a:lnTo>
                    <a:pt x="978692" y="469027"/>
                  </a:lnTo>
                  <a:lnTo>
                    <a:pt x="978692" y="471569"/>
                  </a:lnTo>
                  <a:lnTo>
                    <a:pt x="978692" y="474111"/>
                  </a:lnTo>
                  <a:lnTo>
                    <a:pt x="976150" y="474111"/>
                  </a:lnTo>
                  <a:close/>
                  <a:moveTo>
                    <a:pt x="912598" y="437250"/>
                  </a:moveTo>
                  <a:lnTo>
                    <a:pt x="910056" y="434708"/>
                  </a:lnTo>
                  <a:lnTo>
                    <a:pt x="912598" y="432166"/>
                  </a:lnTo>
                  <a:lnTo>
                    <a:pt x="912598" y="434708"/>
                  </a:lnTo>
                  <a:lnTo>
                    <a:pt x="912598" y="437250"/>
                  </a:lnTo>
                  <a:close/>
                  <a:moveTo>
                    <a:pt x="912598" y="432166"/>
                  </a:moveTo>
                  <a:lnTo>
                    <a:pt x="910056" y="432166"/>
                  </a:lnTo>
                  <a:lnTo>
                    <a:pt x="907514" y="434708"/>
                  </a:lnTo>
                  <a:lnTo>
                    <a:pt x="907514" y="437250"/>
                  </a:lnTo>
                  <a:lnTo>
                    <a:pt x="907514" y="439792"/>
                  </a:lnTo>
                  <a:lnTo>
                    <a:pt x="907514" y="437250"/>
                  </a:lnTo>
                  <a:lnTo>
                    <a:pt x="907514" y="432166"/>
                  </a:lnTo>
                  <a:lnTo>
                    <a:pt x="912598" y="427081"/>
                  </a:lnTo>
                  <a:lnTo>
                    <a:pt x="912598" y="429623"/>
                  </a:lnTo>
                  <a:lnTo>
                    <a:pt x="912598" y="432166"/>
                  </a:lnTo>
                  <a:close/>
                  <a:moveTo>
                    <a:pt x="902430" y="428353"/>
                  </a:moveTo>
                  <a:lnTo>
                    <a:pt x="902430" y="425810"/>
                  </a:lnTo>
                  <a:lnTo>
                    <a:pt x="902430" y="423268"/>
                  </a:lnTo>
                  <a:lnTo>
                    <a:pt x="902430" y="425810"/>
                  </a:lnTo>
                  <a:lnTo>
                    <a:pt x="902430" y="428353"/>
                  </a:lnTo>
                  <a:close/>
                  <a:moveTo>
                    <a:pt x="899888" y="423268"/>
                  </a:moveTo>
                  <a:lnTo>
                    <a:pt x="899888" y="420726"/>
                  </a:lnTo>
                  <a:lnTo>
                    <a:pt x="902430" y="420726"/>
                  </a:lnTo>
                  <a:lnTo>
                    <a:pt x="902430" y="418184"/>
                  </a:lnTo>
                  <a:lnTo>
                    <a:pt x="902430" y="420726"/>
                  </a:lnTo>
                  <a:lnTo>
                    <a:pt x="899888" y="423268"/>
                  </a:lnTo>
                  <a:close/>
                  <a:moveTo>
                    <a:pt x="2542" y="400389"/>
                  </a:moveTo>
                  <a:lnTo>
                    <a:pt x="2542" y="397846"/>
                  </a:lnTo>
                  <a:lnTo>
                    <a:pt x="0" y="397846"/>
                  </a:lnTo>
                  <a:lnTo>
                    <a:pt x="0" y="395304"/>
                  </a:lnTo>
                  <a:lnTo>
                    <a:pt x="0" y="392763"/>
                  </a:lnTo>
                  <a:lnTo>
                    <a:pt x="0" y="390220"/>
                  </a:lnTo>
                  <a:lnTo>
                    <a:pt x="2542" y="390220"/>
                  </a:lnTo>
                  <a:lnTo>
                    <a:pt x="5084" y="390220"/>
                  </a:lnTo>
                  <a:lnTo>
                    <a:pt x="5084" y="392763"/>
                  </a:lnTo>
                  <a:lnTo>
                    <a:pt x="7626" y="392763"/>
                  </a:lnTo>
                  <a:lnTo>
                    <a:pt x="7626" y="395304"/>
                  </a:lnTo>
                  <a:lnTo>
                    <a:pt x="7626" y="397846"/>
                  </a:lnTo>
                  <a:lnTo>
                    <a:pt x="5084" y="397846"/>
                  </a:lnTo>
                  <a:lnTo>
                    <a:pt x="5084" y="400389"/>
                  </a:lnTo>
                  <a:lnTo>
                    <a:pt x="2542" y="400389"/>
                  </a:lnTo>
                  <a:close/>
                  <a:moveTo>
                    <a:pt x="929121" y="392763"/>
                  </a:moveTo>
                  <a:lnTo>
                    <a:pt x="926579" y="392763"/>
                  </a:lnTo>
                  <a:lnTo>
                    <a:pt x="926579" y="390220"/>
                  </a:lnTo>
                  <a:lnTo>
                    <a:pt x="926579" y="387678"/>
                  </a:lnTo>
                  <a:lnTo>
                    <a:pt x="929121" y="387678"/>
                  </a:lnTo>
                  <a:lnTo>
                    <a:pt x="929121" y="390220"/>
                  </a:lnTo>
                  <a:lnTo>
                    <a:pt x="929121" y="392763"/>
                  </a:lnTo>
                  <a:close/>
                  <a:moveTo>
                    <a:pt x="931664" y="383865"/>
                  </a:moveTo>
                  <a:lnTo>
                    <a:pt x="929121" y="383865"/>
                  </a:lnTo>
                  <a:lnTo>
                    <a:pt x="929121" y="381323"/>
                  </a:lnTo>
                  <a:lnTo>
                    <a:pt x="929121" y="378780"/>
                  </a:lnTo>
                  <a:lnTo>
                    <a:pt x="931664" y="378780"/>
                  </a:lnTo>
                  <a:lnTo>
                    <a:pt x="931664" y="381323"/>
                  </a:lnTo>
                  <a:lnTo>
                    <a:pt x="931664" y="383865"/>
                  </a:lnTo>
                  <a:close/>
                  <a:moveTo>
                    <a:pt x="130916" y="381323"/>
                  </a:moveTo>
                  <a:lnTo>
                    <a:pt x="128374" y="381323"/>
                  </a:lnTo>
                  <a:lnTo>
                    <a:pt x="128374" y="378780"/>
                  </a:lnTo>
                  <a:lnTo>
                    <a:pt x="125832" y="378780"/>
                  </a:lnTo>
                  <a:lnTo>
                    <a:pt x="125832" y="376238"/>
                  </a:lnTo>
                  <a:lnTo>
                    <a:pt x="125832" y="374967"/>
                  </a:lnTo>
                  <a:lnTo>
                    <a:pt x="128374" y="374967"/>
                  </a:lnTo>
                  <a:lnTo>
                    <a:pt x="128374" y="372425"/>
                  </a:lnTo>
                  <a:lnTo>
                    <a:pt x="130916" y="372425"/>
                  </a:lnTo>
                  <a:lnTo>
                    <a:pt x="133458" y="372425"/>
                  </a:lnTo>
                  <a:lnTo>
                    <a:pt x="133458" y="374967"/>
                  </a:lnTo>
                  <a:lnTo>
                    <a:pt x="133458" y="377510"/>
                  </a:lnTo>
                  <a:lnTo>
                    <a:pt x="133458" y="380052"/>
                  </a:lnTo>
                  <a:lnTo>
                    <a:pt x="133458" y="382593"/>
                  </a:lnTo>
                  <a:lnTo>
                    <a:pt x="130916" y="382593"/>
                  </a:lnTo>
                  <a:close/>
                  <a:moveTo>
                    <a:pt x="136000" y="360986"/>
                  </a:moveTo>
                  <a:lnTo>
                    <a:pt x="136000" y="358443"/>
                  </a:lnTo>
                  <a:lnTo>
                    <a:pt x="133458" y="358443"/>
                  </a:lnTo>
                  <a:lnTo>
                    <a:pt x="133458" y="355901"/>
                  </a:lnTo>
                  <a:lnTo>
                    <a:pt x="133458" y="353359"/>
                  </a:lnTo>
                  <a:lnTo>
                    <a:pt x="133458" y="350817"/>
                  </a:lnTo>
                  <a:lnTo>
                    <a:pt x="136000" y="350817"/>
                  </a:lnTo>
                  <a:lnTo>
                    <a:pt x="138542" y="350817"/>
                  </a:lnTo>
                  <a:lnTo>
                    <a:pt x="138542" y="353359"/>
                  </a:lnTo>
                  <a:lnTo>
                    <a:pt x="141084" y="353359"/>
                  </a:lnTo>
                  <a:lnTo>
                    <a:pt x="141084" y="355901"/>
                  </a:lnTo>
                  <a:lnTo>
                    <a:pt x="141084" y="358443"/>
                  </a:lnTo>
                  <a:lnTo>
                    <a:pt x="138542" y="358443"/>
                  </a:lnTo>
                  <a:lnTo>
                    <a:pt x="138542" y="360986"/>
                  </a:lnTo>
                  <a:lnTo>
                    <a:pt x="136000" y="360986"/>
                  </a:lnTo>
                  <a:close/>
                  <a:moveTo>
                    <a:pt x="948187" y="302516"/>
                  </a:moveTo>
                  <a:lnTo>
                    <a:pt x="945645" y="307600"/>
                  </a:lnTo>
                  <a:lnTo>
                    <a:pt x="943103" y="312684"/>
                  </a:lnTo>
                  <a:lnTo>
                    <a:pt x="940561" y="315227"/>
                  </a:lnTo>
                  <a:lnTo>
                    <a:pt x="940561" y="317769"/>
                  </a:lnTo>
                  <a:lnTo>
                    <a:pt x="938019" y="317769"/>
                  </a:lnTo>
                  <a:lnTo>
                    <a:pt x="938019" y="315227"/>
                  </a:lnTo>
                  <a:lnTo>
                    <a:pt x="938019" y="311414"/>
                  </a:lnTo>
                  <a:lnTo>
                    <a:pt x="938019" y="308871"/>
                  </a:lnTo>
                  <a:lnTo>
                    <a:pt x="938019" y="306329"/>
                  </a:lnTo>
                  <a:lnTo>
                    <a:pt x="940561" y="306329"/>
                  </a:lnTo>
                  <a:lnTo>
                    <a:pt x="940561" y="303787"/>
                  </a:lnTo>
                  <a:lnTo>
                    <a:pt x="940561" y="301245"/>
                  </a:lnTo>
                  <a:lnTo>
                    <a:pt x="943103" y="301245"/>
                  </a:lnTo>
                  <a:lnTo>
                    <a:pt x="943103" y="303787"/>
                  </a:lnTo>
                  <a:lnTo>
                    <a:pt x="945645" y="303787"/>
                  </a:lnTo>
                  <a:lnTo>
                    <a:pt x="945645" y="301245"/>
                  </a:lnTo>
                  <a:lnTo>
                    <a:pt x="948187" y="301245"/>
                  </a:lnTo>
                  <a:close/>
                  <a:moveTo>
                    <a:pt x="292336" y="277094"/>
                  </a:moveTo>
                  <a:lnTo>
                    <a:pt x="289794" y="277094"/>
                  </a:lnTo>
                  <a:lnTo>
                    <a:pt x="289794" y="274552"/>
                  </a:lnTo>
                  <a:lnTo>
                    <a:pt x="288523" y="274552"/>
                  </a:lnTo>
                  <a:lnTo>
                    <a:pt x="288523" y="273281"/>
                  </a:lnTo>
                  <a:lnTo>
                    <a:pt x="285981" y="273281"/>
                  </a:lnTo>
                  <a:lnTo>
                    <a:pt x="283439" y="270739"/>
                  </a:lnTo>
                  <a:lnTo>
                    <a:pt x="280897" y="270739"/>
                  </a:lnTo>
                  <a:lnTo>
                    <a:pt x="280897" y="268197"/>
                  </a:lnTo>
                  <a:lnTo>
                    <a:pt x="278355" y="268197"/>
                  </a:lnTo>
                  <a:lnTo>
                    <a:pt x="278355" y="265655"/>
                  </a:lnTo>
                  <a:lnTo>
                    <a:pt x="275813" y="265655"/>
                  </a:lnTo>
                  <a:lnTo>
                    <a:pt x="275813" y="263113"/>
                  </a:lnTo>
                  <a:lnTo>
                    <a:pt x="275813" y="260570"/>
                  </a:lnTo>
                  <a:lnTo>
                    <a:pt x="275813" y="258028"/>
                  </a:lnTo>
                  <a:lnTo>
                    <a:pt x="273271" y="258028"/>
                  </a:lnTo>
                  <a:lnTo>
                    <a:pt x="273271" y="255486"/>
                  </a:lnTo>
                  <a:lnTo>
                    <a:pt x="273271" y="252944"/>
                  </a:lnTo>
                  <a:lnTo>
                    <a:pt x="275813" y="252944"/>
                  </a:lnTo>
                  <a:lnTo>
                    <a:pt x="275813" y="250402"/>
                  </a:lnTo>
                  <a:lnTo>
                    <a:pt x="275813" y="252944"/>
                  </a:lnTo>
                  <a:lnTo>
                    <a:pt x="278355" y="252944"/>
                  </a:lnTo>
                  <a:lnTo>
                    <a:pt x="278355" y="255486"/>
                  </a:lnTo>
                  <a:lnTo>
                    <a:pt x="280897" y="255486"/>
                  </a:lnTo>
                  <a:lnTo>
                    <a:pt x="280897" y="258028"/>
                  </a:lnTo>
                  <a:lnTo>
                    <a:pt x="283439" y="258028"/>
                  </a:lnTo>
                  <a:lnTo>
                    <a:pt x="283439" y="260570"/>
                  </a:lnTo>
                  <a:lnTo>
                    <a:pt x="283439" y="263113"/>
                  </a:lnTo>
                  <a:lnTo>
                    <a:pt x="285981" y="263113"/>
                  </a:lnTo>
                  <a:lnTo>
                    <a:pt x="285981" y="265655"/>
                  </a:lnTo>
                  <a:lnTo>
                    <a:pt x="288523" y="265655"/>
                  </a:lnTo>
                  <a:lnTo>
                    <a:pt x="288523" y="268197"/>
                  </a:lnTo>
                  <a:lnTo>
                    <a:pt x="291065" y="268197"/>
                  </a:lnTo>
                  <a:lnTo>
                    <a:pt x="291065" y="270739"/>
                  </a:lnTo>
                  <a:lnTo>
                    <a:pt x="293607" y="270739"/>
                  </a:lnTo>
                  <a:lnTo>
                    <a:pt x="293607" y="273281"/>
                  </a:lnTo>
                  <a:lnTo>
                    <a:pt x="293607" y="275824"/>
                  </a:lnTo>
                  <a:lnTo>
                    <a:pt x="293607" y="277094"/>
                  </a:lnTo>
                  <a:close/>
                  <a:moveTo>
                    <a:pt x="278355" y="144903"/>
                  </a:moveTo>
                  <a:lnTo>
                    <a:pt x="278355" y="147444"/>
                  </a:lnTo>
                  <a:lnTo>
                    <a:pt x="280897" y="147444"/>
                  </a:lnTo>
                  <a:lnTo>
                    <a:pt x="283439" y="149987"/>
                  </a:lnTo>
                  <a:lnTo>
                    <a:pt x="285981" y="149987"/>
                  </a:lnTo>
                  <a:lnTo>
                    <a:pt x="285981" y="152529"/>
                  </a:lnTo>
                  <a:lnTo>
                    <a:pt x="288523" y="152529"/>
                  </a:lnTo>
                  <a:lnTo>
                    <a:pt x="291065" y="152529"/>
                  </a:lnTo>
                  <a:lnTo>
                    <a:pt x="291065" y="155071"/>
                  </a:lnTo>
                  <a:lnTo>
                    <a:pt x="293607" y="155071"/>
                  </a:lnTo>
                  <a:lnTo>
                    <a:pt x="296150" y="155071"/>
                  </a:lnTo>
                  <a:lnTo>
                    <a:pt x="298692" y="155071"/>
                  </a:lnTo>
                  <a:lnTo>
                    <a:pt x="298692" y="157614"/>
                  </a:lnTo>
                  <a:lnTo>
                    <a:pt x="301234" y="157614"/>
                  </a:lnTo>
                  <a:lnTo>
                    <a:pt x="303776" y="157614"/>
                  </a:lnTo>
                  <a:lnTo>
                    <a:pt x="306318" y="157614"/>
                  </a:lnTo>
                  <a:lnTo>
                    <a:pt x="308860" y="160155"/>
                  </a:lnTo>
                  <a:lnTo>
                    <a:pt x="311402" y="160155"/>
                  </a:lnTo>
                  <a:lnTo>
                    <a:pt x="313944" y="160155"/>
                  </a:lnTo>
                  <a:lnTo>
                    <a:pt x="313944" y="162698"/>
                  </a:lnTo>
                  <a:lnTo>
                    <a:pt x="316486" y="162698"/>
                  </a:lnTo>
                  <a:lnTo>
                    <a:pt x="319028" y="162698"/>
                  </a:lnTo>
                  <a:lnTo>
                    <a:pt x="319028" y="165240"/>
                  </a:lnTo>
                  <a:lnTo>
                    <a:pt x="321570" y="165240"/>
                  </a:lnTo>
                  <a:lnTo>
                    <a:pt x="324112" y="167782"/>
                  </a:lnTo>
                  <a:lnTo>
                    <a:pt x="326654" y="170324"/>
                  </a:lnTo>
                  <a:lnTo>
                    <a:pt x="326654" y="172866"/>
                  </a:lnTo>
                  <a:lnTo>
                    <a:pt x="329196" y="172866"/>
                  </a:lnTo>
                  <a:lnTo>
                    <a:pt x="329196" y="175408"/>
                  </a:lnTo>
                  <a:lnTo>
                    <a:pt x="329196" y="177951"/>
                  </a:lnTo>
                  <a:lnTo>
                    <a:pt x="329196" y="180493"/>
                  </a:lnTo>
                  <a:lnTo>
                    <a:pt x="331738" y="180493"/>
                  </a:lnTo>
                  <a:lnTo>
                    <a:pt x="331738" y="183035"/>
                  </a:lnTo>
                  <a:lnTo>
                    <a:pt x="331738" y="185577"/>
                  </a:lnTo>
                  <a:lnTo>
                    <a:pt x="331738" y="188119"/>
                  </a:lnTo>
                  <a:lnTo>
                    <a:pt x="331738" y="190661"/>
                  </a:lnTo>
                  <a:lnTo>
                    <a:pt x="331738" y="193204"/>
                  </a:lnTo>
                  <a:lnTo>
                    <a:pt x="331738" y="195746"/>
                  </a:lnTo>
                  <a:lnTo>
                    <a:pt x="334280" y="195746"/>
                  </a:lnTo>
                  <a:lnTo>
                    <a:pt x="334280" y="198287"/>
                  </a:lnTo>
                  <a:lnTo>
                    <a:pt x="334280" y="200830"/>
                  </a:lnTo>
                  <a:lnTo>
                    <a:pt x="334280" y="203372"/>
                  </a:lnTo>
                  <a:lnTo>
                    <a:pt x="334280" y="205914"/>
                  </a:lnTo>
                  <a:lnTo>
                    <a:pt x="334280" y="208457"/>
                  </a:lnTo>
                  <a:lnTo>
                    <a:pt x="334280" y="210998"/>
                  </a:lnTo>
                  <a:lnTo>
                    <a:pt x="334280" y="213541"/>
                  </a:lnTo>
                  <a:lnTo>
                    <a:pt x="334280" y="216083"/>
                  </a:lnTo>
                  <a:lnTo>
                    <a:pt x="334280" y="218625"/>
                  </a:lnTo>
                  <a:lnTo>
                    <a:pt x="334280" y="221167"/>
                  </a:lnTo>
                  <a:lnTo>
                    <a:pt x="334280" y="223709"/>
                  </a:lnTo>
                  <a:lnTo>
                    <a:pt x="334280" y="226251"/>
                  </a:lnTo>
                  <a:lnTo>
                    <a:pt x="336822" y="226251"/>
                  </a:lnTo>
                  <a:lnTo>
                    <a:pt x="336822" y="228794"/>
                  </a:lnTo>
                  <a:lnTo>
                    <a:pt x="336822" y="231336"/>
                  </a:lnTo>
                  <a:lnTo>
                    <a:pt x="336822" y="233878"/>
                  </a:lnTo>
                  <a:lnTo>
                    <a:pt x="336822" y="236420"/>
                  </a:lnTo>
                  <a:lnTo>
                    <a:pt x="339364" y="236420"/>
                  </a:lnTo>
                  <a:lnTo>
                    <a:pt x="339364" y="238962"/>
                  </a:lnTo>
                  <a:lnTo>
                    <a:pt x="341906" y="238962"/>
                  </a:lnTo>
                  <a:lnTo>
                    <a:pt x="341906" y="241504"/>
                  </a:lnTo>
                  <a:lnTo>
                    <a:pt x="344448" y="241504"/>
                  </a:lnTo>
                  <a:lnTo>
                    <a:pt x="346991" y="241504"/>
                  </a:lnTo>
                  <a:lnTo>
                    <a:pt x="349533" y="238962"/>
                  </a:lnTo>
                  <a:lnTo>
                    <a:pt x="352075" y="238962"/>
                  </a:lnTo>
                  <a:lnTo>
                    <a:pt x="354617" y="236420"/>
                  </a:lnTo>
                  <a:lnTo>
                    <a:pt x="357159" y="236420"/>
                  </a:lnTo>
                  <a:lnTo>
                    <a:pt x="357159" y="233878"/>
                  </a:lnTo>
                  <a:lnTo>
                    <a:pt x="359701" y="233878"/>
                  </a:lnTo>
                  <a:lnTo>
                    <a:pt x="362243" y="233878"/>
                  </a:lnTo>
                  <a:lnTo>
                    <a:pt x="362243" y="231336"/>
                  </a:lnTo>
                  <a:lnTo>
                    <a:pt x="364785" y="231336"/>
                  </a:lnTo>
                  <a:lnTo>
                    <a:pt x="367327" y="228794"/>
                  </a:lnTo>
                  <a:lnTo>
                    <a:pt x="369869" y="228794"/>
                  </a:lnTo>
                  <a:lnTo>
                    <a:pt x="372411" y="228794"/>
                  </a:lnTo>
                  <a:lnTo>
                    <a:pt x="374953" y="228794"/>
                  </a:lnTo>
                  <a:lnTo>
                    <a:pt x="374953" y="231336"/>
                  </a:lnTo>
                  <a:lnTo>
                    <a:pt x="377495" y="231336"/>
                  </a:lnTo>
                  <a:lnTo>
                    <a:pt x="377495" y="233878"/>
                  </a:lnTo>
                  <a:lnTo>
                    <a:pt x="377495" y="236420"/>
                  </a:lnTo>
                  <a:lnTo>
                    <a:pt x="380037" y="236420"/>
                  </a:lnTo>
                  <a:lnTo>
                    <a:pt x="380037" y="238962"/>
                  </a:lnTo>
                  <a:lnTo>
                    <a:pt x="380037" y="241504"/>
                  </a:lnTo>
                  <a:lnTo>
                    <a:pt x="380037" y="244047"/>
                  </a:lnTo>
                  <a:lnTo>
                    <a:pt x="380037" y="246589"/>
                  </a:lnTo>
                  <a:lnTo>
                    <a:pt x="380037" y="249131"/>
                  </a:lnTo>
                  <a:lnTo>
                    <a:pt x="380037" y="251673"/>
                  </a:lnTo>
                  <a:lnTo>
                    <a:pt x="380037" y="254215"/>
                  </a:lnTo>
                  <a:lnTo>
                    <a:pt x="382579" y="256757"/>
                  </a:lnTo>
                  <a:lnTo>
                    <a:pt x="382579" y="259300"/>
                  </a:lnTo>
                  <a:lnTo>
                    <a:pt x="382579" y="261841"/>
                  </a:lnTo>
                  <a:lnTo>
                    <a:pt x="382579" y="264384"/>
                  </a:lnTo>
                  <a:lnTo>
                    <a:pt x="382579" y="266926"/>
                  </a:lnTo>
                  <a:lnTo>
                    <a:pt x="382579" y="269468"/>
                  </a:lnTo>
                  <a:lnTo>
                    <a:pt x="382579" y="272010"/>
                  </a:lnTo>
                  <a:lnTo>
                    <a:pt x="382579" y="274552"/>
                  </a:lnTo>
                  <a:lnTo>
                    <a:pt x="382579" y="277094"/>
                  </a:lnTo>
                  <a:lnTo>
                    <a:pt x="385122" y="282179"/>
                  </a:lnTo>
                  <a:lnTo>
                    <a:pt x="385122" y="284721"/>
                  </a:lnTo>
                  <a:lnTo>
                    <a:pt x="390206" y="287263"/>
                  </a:lnTo>
                  <a:lnTo>
                    <a:pt x="395290" y="287263"/>
                  </a:lnTo>
                  <a:lnTo>
                    <a:pt x="397832" y="284721"/>
                  </a:lnTo>
                  <a:lnTo>
                    <a:pt x="400374" y="282179"/>
                  </a:lnTo>
                  <a:lnTo>
                    <a:pt x="405458" y="282179"/>
                  </a:lnTo>
                  <a:lnTo>
                    <a:pt x="416897" y="282179"/>
                  </a:lnTo>
                  <a:lnTo>
                    <a:pt x="425794" y="287263"/>
                  </a:lnTo>
                  <a:lnTo>
                    <a:pt x="428336" y="287263"/>
                  </a:lnTo>
                  <a:lnTo>
                    <a:pt x="433420" y="289805"/>
                  </a:lnTo>
                  <a:lnTo>
                    <a:pt x="435963" y="292347"/>
                  </a:lnTo>
                  <a:lnTo>
                    <a:pt x="438505" y="292347"/>
                  </a:lnTo>
                  <a:lnTo>
                    <a:pt x="448673" y="292347"/>
                  </a:lnTo>
                  <a:lnTo>
                    <a:pt x="451215" y="292347"/>
                  </a:lnTo>
                  <a:lnTo>
                    <a:pt x="460112" y="294890"/>
                  </a:lnTo>
                  <a:lnTo>
                    <a:pt x="465196" y="299974"/>
                  </a:lnTo>
                  <a:lnTo>
                    <a:pt x="467738" y="302516"/>
                  </a:lnTo>
                  <a:lnTo>
                    <a:pt x="470280" y="307600"/>
                  </a:lnTo>
                  <a:lnTo>
                    <a:pt x="472822" y="310143"/>
                  </a:lnTo>
                  <a:lnTo>
                    <a:pt x="477906" y="310143"/>
                  </a:lnTo>
                  <a:lnTo>
                    <a:pt x="488075" y="310143"/>
                  </a:lnTo>
                  <a:lnTo>
                    <a:pt x="490617" y="310143"/>
                  </a:lnTo>
                  <a:lnTo>
                    <a:pt x="493159" y="312684"/>
                  </a:lnTo>
                  <a:lnTo>
                    <a:pt x="495701" y="317769"/>
                  </a:lnTo>
                  <a:lnTo>
                    <a:pt x="495701" y="320311"/>
                  </a:lnTo>
                  <a:lnTo>
                    <a:pt x="495701" y="322854"/>
                  </a:lnTo>
                  <a:lnTo>
                    <a:pt x="495701" y="327937"/>
                  </a:lnTo>
                  <a:lnTo>
                    <a:pt x="495701" y="333022"/>
                  </a:lnTo>
                  <a:lnTo>
                    <a:pt x="495701" y="338106"/>
                  </a:lnTo>
                  <a:lnTo>
                    <a:pt x="495701" y="343190"/>
                  </a:lnTo>
                  <a:lnTo>
                    <a:pt x="493159" y="348275"/>
                  </a:lnTo>
                  <a:lnTo>
                    <a:pt x="474093" y="353359"/>
                  </a:lnTo>
                  <a:lnTo>
                    <a:pt x="462654" y="350817"/>
                  </a:lnTo>
                  <a:lnTo>
                    <a:pt x="462654" y="348275"/>
                  </a:lnTo>
                  <a:lnTo>
                    <a:pt x="460112" y="348275"/>
                  </a:lnTo>
                  <a:lnTo>
                    <a:pt x="457570" y="345733"/>
                  </a:lnTo>
                  <a:lnTo>
                    <a:pt x="455028" y="345733"/>
                  </a:lnTo>
                  <a:lnTo>
                    <a:pt x="452486" y="345733"/>
                  </a:lnTo>
                  <a:lnTo>
                    <a:pt x="441047" y="345733"/>
                  </a:lnTo>
                  <a:lnTo>
                    <a:pt x="438505" y="345733"/>
                  </a:lnTo>
                  <a:lnTo>
                    <a:pt x="430878" y="350817"/>
                  </a:lnTo>
                  <a:lnTo>
                    <a:pt x="414355" y="348275"/>
                  </a:lnTo>
                  <a:lnTo>
                    <a:pt x="404187" y="345733"/>
                  </a:lnTo>
                  <a:lnTo>
                    <a:pt x="387664" y="339377"/>
                  </a:lnTo>
                  <a:lnTo>
                    <a:pt x="373682" y="325395"/>
                  </a:lnTo>
                  <a:lnTo>
                    <a:pt x="362243" y="319040"/>
                  </a:lnTo>
                  <a:lnTo>
                    <a:pt x="359701" y="316498"/>
                  </a:lnTo>
                  <a:lnTo>
                    <a:pt x="357159" y="316498"/>
                  </a:lnTo>
                  <a:lnTo>
                    <a:pt x="357159" y="319040"/>
                  </a:lnTo>
                  <a:lnTo>
                    <a:pt x="354617" y="319040"/>
                  </a:lnTo>
                  <a:lnTo>
                    <a:pt x="352075" y="321582"/>
                  </a:lnTo>
                  <a:lnTo>
                    <a:pt x="349533" y="321582"/>
                  </a:lnTo>
                  <a:lnTo>
                    <a:pt x="349533" y="324124"/>
                  </a:lnTo>
                  <a:lnTo>
                    <a:pt x="346991" y="326667"/>
                  </a:lnTo>
                  <a:lnTo>
                    <a:pt x="346991" y="329209"/>
                  </a:lnTo>
                  <a:lnTo>
                    <a:pt x="344448" y="329209"/>
                  </a:lnTo>
                  <a:lnTo>
                    <a:pt x="344448" y="331750"/>
                  </a:lnTo>
                  <a:lnTo>
                    <a:pt x="344448" y="334293"/>
                  </a:lnTo>
                  <a:lnTo>
                    <a:pt x="341906" y="336835"/>
                  </a:lnTo>
                  <a:lnTo>
                    <a:pt x="341906" y="339377"/>
                  </a:lnTo>
                  <a:lnTo>
                    <a:pt x="344448" y="341920"/>
                  </a:lnTo>
                  <a:lnTo>
                    <a:pt x="344448" y="344461"/>
                  </a:lnTo>
                  <a:lnTo>
                    <a:pt x="346991" y="344461"/>
                  </a:lnTo>
                  <a:lnTo>
                    <a:pt x="346991" y="347003"/>
                  </a:lnTo>
                  <a:lnTo>
                    <a:pt x="344448" y="349546"/>
                  </a:lnTo>
                  <a:lnTo>
                    <a:pt x="344448" y="352088"/>
                  </a:lnTo>
                  <a:lnTo>
                    <a:pt x="346991" y="352088"/>
                  </a:lnTo>
                  <a:lnTo>
                    <a:pt x="346991" y="354630"/>
                  </a:lnTo>
                  <a:lnTo>
                    <a:pt x="346991" y="357172"/>
                  </a:lnTo>
                  <a:lnTo>
                    <a:pt x="349533" y="357172"/>
                  </a:lnTo>
                  <a:lnTo>
                    <a:pt x="349533" y="359714"/>
                  </a:lnTo>
                  <a:lnTo>
                    <a:pt x="352075" y="359714"/>
                  </a:lnTo>
                  <a:lnTo>
                    <a:pt x="352075" y="362257"/>
                  </a:lnTo>
                  <a:lnTo>
                    <a:pt x="354617" y="362257"/>
                  </a:lnTo>
                  <a:lnTo>
                    <a:pt x="357159" y="362257"/>
                  </a:lnTo>
                  <a:lnTo>
                    <a:pt x="357159" y="364799"/>
                  </a:lnTo>
                  <a:lnTo>
                    <a:pt x="359701" y="364799"/>
                  </a:lnTo>
                  <a:lnTo>
                    <a:pt x="362243" y="364799"/>
                  </a:lnTo>
                  <a:lnTo>
                    <a:pt x="364785" y="364799"/>
                  </a:lnTo>
                  <a:lnTo>
                    <a:pt x="367327" y="364799"/>
                  </a:lnTo>
                  <a:lnTo>
                    <a:pt x="424523" y="378780"/>
                  </a:lnTo>
                  <a:lnTo>
                    <a:pt x="427065" y="378780"/>
                  </a:lnTo>
                  <a:lnTo>
                    <a:pt x="427065" y="381323"/>
                  </a:lnTo>
                  <a:lnTo>
                    <a:pt x="429608" y="381323"/>
                  </a:lnTo>
                  <a:lnTo>
                    <a:pt x="432150" y="381323"/>
                  </a:lnTo>
                  <a:lnTo>
                    <a:pt x="432150" y="378780"/>
                  </a:lnTo>
                  <a:lnTo>
                    <a:pt x="434692" y="378780"/>
                  </a:lnTo>
                  <a:lnTo>
                    <a:pt x="437234" y="378780"/>
                  </a:lnTo>
                  <a:lnTo>
                    <a:pt x="439776" y="378780"/>
                  </a:lnTo>
                  <a:lnTo>
                    <a:pt x="439776" y="381323"/>
                  </a:lnTo>
                  <a:lnTo>
                    <a:pt x="442318" y="381323"/>
                  </a:lnTo>
                  <a:lnTo>
                    <a:pt x="444860" y="383865"/>
                  </a:lnTo>
                  <a:lnTo>
                    <a:pt x="447402" y="383865"/>
                  </a:lnTo>
                  <a:lnTo>
                    <a:pt x="449944" y="383865"/>
                  </a:lnTo>
                  <a:lnTo>
                    <a:pt x="457570" y="381323"/>
                  </a:lnTo>
                  <a:lnTo>
                    <a:pt x="469009" y="383865"/>
                  </a:lnTo>
                  <a:lnTo>
                    <a:pt x="476636" y="378780"/>
                  </a:lnTo>
                  <a:lnTo>
                    <a:pt x="488075" y="372425"/>
                  </a:lnTo>
                  <a:lnTo>
                    <a:pt x="490617" y="377510"/>
                  </a:lnTo>
                  <a:lnTo>
                    <a:pt x="493159" y="386407"/>
                  </a:lnTo>
                  <a:lnTo>
                    <a:pt x="493159" y="391491"/>
                  </a:lnTo>
                  <a:lnTo>
                    <a:pt x="498243" y="394033"/>
                  </a:lnTo>
                  <a:lnTo>
                    <a:pt x="503327" y="400389"/>
                  </a:lnTo>
                  <a:lnTo>
                    <a:pt x="508411" y="400389"/>
                  </a:lnTo>
                  <a:lnTo>
                    <a:pt x="510953" y="400389"/>
                  </a:lnTo>
                  <a:lnTo>
                    <a:pt x="519850" y="397846"/>
                  </a:lnTo>
                  <a:lnTo>
                    <a:pt x="527477" y="392763"/>
                  </a:lnTo>
                  <a:lnTo>
                    <a:pt x="557981" y="401660"/>
                  </a:lnTo>
                  <a:lnTo>
                    <a:pt x="563065" y="404202"/>
                  </a:lnTo>
                  <a:lnTo>
                    <a:pt x="563065" y="406744"/>
                  </a:lnTo>
                  <a:lnTo>
                    <a:pt x="565607" y="411829"/>
                  </a:lnTo>
                  <a:lnTo>
                    <a:pt x="568150" y="414370"/>
                  </a:lnTo>
                  <a:lnTo>
                    <a:pt x="568150" y="433436"/>
                  </a:lnTo>
                  <a:lnTo>
                    <a:pt x="565607" y="442334"/>
                  </a:lnTo>
                  <a:lnTo>
                    <a:pt x="560523" y="444876"/>
                  </a:lnTo>
                  <a:lnTo>
                    <a:pt x="513495" y="444876"/>
                  </a:lnTo>
                  <a:lnTo>
                    <a:pt x="494430" y="442334"/>
                  </a:lnTo>
                  <a:lnTo>
                    <a:pt x="475364" y="433436"/>
                  </a:lnTo>
                  <a:lnTo>
                    <a:pt x="466467" y="433436"/>
                  </a:lnTo>
                  <a:lnTo>
                    <a:pt x="463925" y="435979"/>
                  </a:lnTo>
                  <a:lnTo>
                    <a:pt x="463925" y="441063"/>
                  </a:lnTo>
                  <a:lnTo>
                    <a:pt x="466467" y="446147"/>
                  </a:lnTo>
                  <a:lnTo>
                    <a:pt x="471551" y="448690"/>
                  </a:lnTo>
                  <a:lnTo>
                    <a:pt x="479178" y="453774"/>
                  </a:lnTo>
                  <a:lnTo>
                    <a:pt x="507140" y="467756"/>
                  </a:lnTo>
                  <a:lnTo>
                    <a:pt x="528748" y="474111"/>
                  </a:lnTo>
                  <a:lnTo>
                    <a:pt x="566878" y="483009"/>
                  </a:lnTo>
                  <a:lnTo>
                    <a:pt x="575776" y="485551"/>
                  </a:lnTo>
                  <a:lnTo>
                    <a:pt x="585944" y="494449"/>
                  </a:lnTo>
                  <a:lnTo>
                    <a:pt x="597383" y="508430"/>
                  </a:lnTo>
                  <a:lnTo>
                    <a:pt x="606280" y="513515"/>
                  </a:lnTo>
                  <a:lnTo>
                    <a:pt x="622804" y="516056"/>
                  </a:lnTo>
                  <a:lnTo>
                    <a:pt x="630430" y="513515"/>
                  </a:lnTo>
                  <a:lnTo>
                    <a:pt x="635514" y="510973"/>
                  </a:lnTo>
                  <a:lnTo>
                    <a:pt x="638056" y="502075"/>
                  </a:lnTo>
                  <a:lnTo>
                    <a:pt x="632972" y="493177"/>
                  </a:lnTo>
                  <a:lnTo>
                    <a:pt x="627888" y="493177"/>
                  </a:lnTo>
                  <a:lnTo>
                    <a:pt x="613907" y="490635"/>
                  </a:lnTo>
                  <a:lnTo>
                    <a:pt x="608822" y="490635"/>
                  </a:lnTo>
                  <a:lnTo>
                    <a:pt x="606280" y="485551"/>
                  </a:lnTo>
                  <a:lnTo>
                    <a:pt x="603738" y="476653"/>
                  </a:lnTo>
                  <a:lnTo>
                    <a:pt x="606280" y="467756"/>
                  </a:lnTo>
                  <a:lnTo>
                    <a:pt x="608822" y="467756"/>
                  </a:lnTo>
                  <a:lnTo>
                    <a:pt x="620262" y="472840"/>
                  </a:lnTo>
                  <a:lnTo>
                    <a:pt x="625346" y="472840"/>
                  </a:lnTo>
                  <a:lnTo>
                    <a:pt x="630430" y="470298"/>
                  </a:lnTo>
                  <a:lnTo>
                    <a:pt x="630430" y="465213"/>
                  </a:lnTo>
                  <a:lnTo>
                    <a:pt x="625346" y="458858"/>
                  </a:lnTo>
                  <a:lnTo>
                    <a:pt x="622804" y="453774"/>
                  </a:lnTo>
                  <a:lnTo>
                    <a:pt x="596112" y="439792"/>
                  </a:lnTo>
                  <a:lnTo>
                    <a:pt x="593570" y="434708"/>
                  </a:lnTo>
                  <a:lnTo>
                    <a:pt x="591028" y="428353"/>
                  </a:lnTo>
                  <a:lnTo>
                    <a:pt x="593570" y="409286"/>
                  </a:lnTo>
                  <a:lnTo>
                    <a:pt x="593570" y="406744"/>
                  </a:lnTo>
                  <a:lnTo>
                    <a:pt x="596112" y="401660"/>
                  </a:lnTo>
                  <a:lnTo>
                    <a:pt x="596112" y="387678"/>
                  </a:lnTo>
                  <a:lnTo>
                    <a:pt x="596112" y="382593"/>
                  </a:lnTo>
                  <a:lnTo>
                    <a:pt x="596112" y="371154"/>
                  </a:lnTo>
                  <a:lnTo>
                    <a:pt x="596112" y="366070"/>
                  </a:lnTo>
                  <a:lnTo>
                    <a:pt x="593570" y="366070"/>
                  </a:lnTo>
                  <a:lnTo>
                    <a:pt x="593570" y="363527"/>
                  </a:lnTo>
                  <a:lnTo>
                    <a:pt x="588486" y="358443"/>
                  </a:lnTo>
                  <a:lnTo>
                    <a:pt x="588486" y="355901"/>
                  </a:lnTo>
                  <a:lnTo>
                    <a:pt x="585944" y="355901"/>
                  </a:lnTo>
                  <a:lnTo>
                    <a:pt x="585944" y="353359"/>
                  </a:lnTo>
                  <a:lnTo>
                    <a:pt x="583402" y="353359"/>
                  </a:lnTo>
                  <a:lnTo>
                    <a:pt x="580860" y="353359"/>
                  </a:lnTo>
                  <a:lnTo>
                    <a:pt x="580860" y="353359"/>
                  </a:lnTo>
                  <a:lnTo>
                    <a:pt x="578318" y="353359"/>
                  </a:lnTo>
                  <a:lnTo>
                    <a:pt x="573234" y="350817"/>
                  </a:lnTo>
                  <a:lnTo>
                    <a:pt x="570692" y="350817"/>
                  </a:lnTo>
                  <a:lnTo>
                    <a:pt x="568150" y="345733"/>
                  </a:lnTo>
                  <a:lnTo>
                    <a:pt x="565607" y="345733"/>
                  </a:lnTo>
                  <a:lnTo>
                    <a:pt x="554168" y="331750"/>
                  </a:lnTo>
                  <a:lnTo>
                    <a:pt x="551626" y="331750"/>
                  </a:lnTo>
                  <a:lnTo>
                    <a:pt x="551626" y="329209"/>
                  </a:lnTo>
                  <a:lnTo>
                    <a:pt x="551626" y="326667"/>
                  </a:lnTo>
                  <a:lnTo>
                    <a:pt x="549084" y="326667"/>
                  </a:lnTo>
                  <a:lnTo>
                    <a:pt x="549084" y="324124"/>
                  </a:lnTo>
                  <a:lnTo>
                    <a:pt x="535103" y="312684"/>
                  </a:lnTo>
                  <a:lnTo>
                    <a:pt x="535103" y="310143"/>
                  </a:lnTo>
                  <a:lnTo>
                    <a:pt x="532561" y="310143"/>
                  </a:lnTo>
                  <a:lnTo>
                    <a:pt x="530019" y="307600"/>
                  </a:lnTo>
                  <a:lnTo>
                    <a:pt x="527477" y="305058"/>
                  </a:lnTo>
                  <a:lnTo>
                    <a:pt x="524935" y="305058"/>
                  </a:lnTo>
                  <a:lnTo>
                    <a:pt x="522392" y="305058"/>
                  </a:lnTo>
                  <a:lnTo>
                    <a:pt x="519850" y="305058"/>
                  </a:lnTo>
                  <a:lnTo>
                    <a:pt x="517308" y="302516"/>
                  </a:lnTo>
                  <a:lnTo>
                    <a:pt x="517308" y="302516"/>
                  </a:lnTo>
                  <a:lnTo>
                    <a:pt x="514766" y="296160"/>
                  </a:lnTo>
                  <a:lnTo>
                    <a:pt x="512224" y="296160"/>
                  </a:lnTo>
                  <a:lnTo>
                    <a:pt x="512224" y="273281"/>
                  </a:lnTo>
                  <a:lnTo>
                    <a:pt x="512224" y="270739"/>
                  </a:lnTo>
                  <a:lnTo>
                    <a:pt x="512224" y="268197"/>
                  </a:lnTo>
                  <a:lnTo>
                    <a:pt x="512224" y="265655"/>
                  </a:lnTo>
                  <a:lnTo>
                    <a:pt x="512224" y="263113"/>
                  </a:lnTo>
                  <a:lnTo>
                    <a:pt x="514766" y="258028"/>
                  </a:lnTo>
                  <a:lnTo>
                    <a:pt x="519850" y="251673"/>
                  </a:lnTo>
                  <a:lnTo>
                    <a:pt x="522392" y="246589"/>
                  </a:lnTo>
                  <a:lnTo>
                    <a:pt x="522392" y="244047"/>
                  </a:lnTo>
                  <a:lnTo>
                    <a:pt x="524935" y="241504"/>
                  </a:lnTo>
                  <a:lnTo>
                    <a:pt x="524935" y="238962"/>
                  </a:lnTo>
                  <a:lnTo>
                    <a:pt x="524935" y="236420"/>
                  </a:lnTo>
                  <a:lnTo>
                    <a:pt x="524935" y="235149"/>
                  </a:lnTo>
                  <a:lnTo>
                    <a:pt x="524935" y="232607"/>
                  </a:lnTo>
                  <a:lnTo>
                    <a:pt x="522392" y="226251"/>
                  </a:lnTo>
                  <a:lnTo>
                    <a:pt x="522392" y="223709"/>
                  </a:lnTo>
                  <a:lnTo>
                    <a:pt x="522392" y="221167"/>
                  </a:lnTo>
                  <a:lnTo>
                    <a:pt x="519850" y="216083"/>
                  </a:lnTo>
                  <a:lnTo>
                    <a:pt x="519850" y="213541"/>
                  </a:lnTo>
                  <a:lnTo>
                    <a:pt x="517308" y="210998"/>
                  </a:lnTo>
                  <a:lnTo>
                    <a:pt x="517308" y="209727"/>
                  </a:lnTo>
                  <a:lnTo>
                    <a:pt x="519850" y="207185"/>
                  </a:lnTo>
                  <a:lnTo>
                    <a:pt x="519850" y="204643"/>
                  </a:lnTo>
                  <a:lnTo>
                    <a:pt x="522392" y="199559"/>
                  </a:lnTo>
                  <a:lnTo>
                    <a:pt x="522392" y="197017"/>
                  </a:lnTo>
                  <a:lnTo>
                    <a:pt x="524935" y="197017"/>
                  </a:lnTo>
                  <a:lnTo>
                    <a:pt x="524935" y="194474"/>
                  </a:lnTo>
                  <a:lnTo>
                    <a:pt x="524935" y="191932"/>
                  </a:lnTo>
                  <a:lnTo>
                    <a:pt x="527477" y="191932"/>
                  </a:lnTo>
                  <a:lnTo>
                    <a:pt x="527477" y="189391"/>
                  </a:lnTo>
                  <a:lnTo>
                    <a:pt x="527477" y="184306"/>
                  </a:lnTo>
                  <a:lnTo>
                    <a:pt x="527477" y="184306"/>
                  </a:lnTo>
                  <a:lnTo>
                    <a:pt x="527477" y="181764"/>
                  </a:lnTo>
                  <a:lnTo>
                    <a:pt x="527477" y="176680"/>
                  </a:lnTo>
                  <a:lnTo>
                    <a:pt x="527477" y="171595"/>
                  </a:lnTo>
                  <a:lnTo>
                    <a:pt x="527477" y="169053"/>
                  </a:lnTo>
                  <a:lnTo>
                    <a:pt x="530019" y="163969"/>
                  </a:lnTo>
                  <a:lnTo>
                    <a:pt x="537645" y="149987"/>
                  </a:lnTo>
                  <a:lnTo>
                    <a:pt x="540187" y="149987"/>
                  </a:lnTo>
                  <a:lnTo>
                    <a:pt x="540187" y="147444"/>
                  </a:lnTo>
                  <a:lnTo>
                    <a:pt x="542729" y="147444"/>
                  </a:lnTo>
                  <a:lnTo>
                    <a:pt x="545271" y="147444"/>
                  </a:lnTo>
                  <a:lnTo>
                    <a:pt x="547813" y="147444"/>
                  </a:lnTo>
                  <a:lnTo>
                    <a:pt x="550355" y="147444"/>
                  </a:lnTo>
                  <a:lnTo>
                    <a:pt x="552897" y="147444"/>
                  </a:lnTo>
                  <a:lnTo>
                    <a:pt x="555439" y="147444"/>
                  </a:lnTo>
                  <a:lnTo>
                    <a:pt x="555439" y="149987"/>
                  </a:lnTo>
                  <a:lnTo>
                    <a:pt x="557981" y="149987"/>
                  </a:lnTo>
                  <a:lnTo>
                    <a:pt x="557981" y="152529"/>
                  </a:lnTo>
                  <a:lnTo>
                    <a:pt x="560523" y="155071"/>
                  </a:lnTo>
                  <a:lnTo>
                    <a:pt x="560523" y="157614"/>
                  </a:lnTo>
                  <a:lnTo>
                    <a:pt x="563065" y="157614"/>
                  </a:lnTo>
                  <a:lnTo>
                    <a:pt x="563065" y="160155"/>
                  </a:lnTo>
                  <a:lnTo>
                    <a:pt x="565607" y="160155"/>
                  </a:lnTo>
                  <a:lnTo>
                    <a:pt x="565607" y="162698"/>
                  </a:lnTo>
                  <a:lnTo>
                    <a:pt x="568150" y="162698"/>
                  </a:lnTo>
                  <a:lnTo>
                    <a:pt x="570692" y="162698"/>
                  </a:lnTo>
                  <a:lnTo>
                    <a:pt x="573234" y="162698"/>
                  </a:lnTo>
                  <a:lnTo>
                    <a:pt x="575776" y="165240"/>
                  </a:lnTo>
                  <a:lnTo>
                    <a:pt x="578318" y="165240"/>
                  </a:lnTo>
                  <a:lnTo>
                    <a:pt x="578318" y="167782"/>
                  </a:lnTo>
                  <a:lnTo>
                    <a:pt x="580860" y="167782"/>
                  </a:lnTo>
                  <a:lnTo>
                    <a:pt x="580860" y="170324"/>
                  </a:lnTo>
                  <a:lnTo>
                    <a:pt x="580860" y="172866"/>
                  </a:lnTo>
                  <a:lnTo>
                    <a:pt x="580860" y="181764"/>
                  </a:lnTo>
                  <a:lnTo>
                    <a:pt x="580860" y="186848"/>
                  </a:lnTo>
                  <a:lnTo>
                    <a:pt x="580860" y="189391"/>
                  </a:lnTo>
                  <a:lnTo>
                    <a:pt x="580860" y="191932"/>
                  </a:lnTo>
                  <a:lnTo>
                    <a:pt x="580860" y="194474"/>
                  </a:lnTo>
                  <a:lnTo>
                    <a:pt x="580860" y="199559"/>
                  </a:lnTo>
                  <a:lnTo>
                    <a:pt x="580860" y="202101"/>
                  </a:lnTo>
                  <a:lnTo>
                    <a:pt x="580860" y="204643"/>
                  </a:lnTo>
                  <a:lnTo>
                    <a:pt x="580860" y="207185"/>
                  </a:lnTo>
                  <a:lnTo>
                    <a:pt x="580860" y="212270"/>
                  </a:lnTo>
                  <a:lnTo>
                    <a:pt x="580860" y="217354"/>
                  </a:lnTo>
                  <a:lnTo>
                    <a:pt x="575776" y="223709"/>
                  </a:lnTo>
                  <a:lnTo>
                    <a:pt x="578318" y="235149"/>
                  </a:lnTo>
                  <a:lnTo>
                    <a:pt x="580860" y="235149"/>
                  </a:lnTo>
                  <a:lnTo>
                    <a:pt x="580860" y="237691"/>
                  </a:lnTo>
                  <a:lnTo>
                    <a:pt x="580860" y="240234"/>
                  </a:lnTo>
                  <a:lnTo>
                    <a:pt x="580860" y="242775"/>
                  </a:lnTo>
                  <a:lnTo>
                    <a:pt x="580860" y="245317"/>
                  </a:lnTo>
                  <a:lnTo>
                    <a:pt x="580860" y="247860"/>
                  </a:lnTo>
                  <a:lnTo>
                    <a:pt x="583402" y="250402"/>
                  </a:lnTo>
                  <a:lnTo>
                    <a:pt x="585944" y="252944"/>
                  </a:lnTo>
                  <a:lnTo>
                    <a:pt x="585944" y="255486"/>
                  </a:lnTo>
                  <a:lnTo>
                    <a:pt x="588486" y="258028"/>
                  </a:lnTo>
                  <a:lnTo>
                    <a:pt x="588486" y="260570"/>
                  </a:lnTo>
                  <a:lnTo>
                    <a:pt x="593570" y="265655"/>
                  </a:lnTo>
                  <a:lnTo>
                    <a:pt x="596112" y="265655"/>
                  </a:lnTo>
                  <a:lnTo>
                    <a:pt x="596112" y="268197"/>
                  </a:lnTo>
                  <a:lnTo>
                    <a:pt x="596112" y="270739"/>
                  </a:lnTo>
                  <a:lnTo>
                    <a:pt x="596112" y="273281"/>
                  </a:lnTo>
                  <a:lnTo>
                    <a:pt x="593570" y="282179"/>
                  </a:lnTo>
                  <a:lnTo>
                    <a:pt x="593570" y="284721"/>
                  </a:lnTo>
                  <a:lnTo>
                    <a:pt x="596112" y="287263"/>
                  </a:lnTo>
                  <a:lnTo>
                    <a:pt x="596112" y="289805"/>
                  </a:lnTo>
                  <a:lnTo>
                    <a:pt x="598654" y="292347"/>
                  </a:lnTo>
                  <a:lnTo>
                    <a:pt x="598654" y="297432"/>
                  </a:lnTo>
                  <a:lnTo>
                    <a:pt x="601196" y="297432"/>
                  </a:lnTo>
                  <a:lnTo>
                    <a:pt x="601196" y="303787"/>
                  </a:lnTo>
                  <a:lnTo>
                    <a:pt x="603738" y="306329"/>
                  </a:lnTo>
                  <a:lnTo>
                    <a:pt x="606280" y="308871"/>
                  </a:lnTo>
                  <a:lnTo>
                    <a:pt x="606280" y="311414"/>
                  </a:lnTo>
                  <a:lnTo>
                    <a:pt x="615178" y="322854"/>
                  </a:lnTo>
                  <a:lnTo>
                    <a:pt x="617720" y="327937"/>
                  </a:lnTo>
                  <a:lnTo>
                    <a:pt x="622804" y="333022"/>
                  </a:lnTo>
                  <a:lnTo>
                    <a:pt x="625346" y="338106"/>
                  </a:lnTo>
                  <a:lnTo>
                    <a:pt x="627888" y="340648"/>
                  </a:lnTo>
                  <a:lnTo>
                    <a:pt x="627888" y="345733"/>
                  </a:lnTo>
                  <a:lnTo>
                    <a:pt x="627888" y="348275"/>
                  </a:lnTo>
                  <a:lnTo>
                    <a:pt x="627888" y="350817"/>
                  </a:lnTo>
                  <a:lnTo>
                    <a:pt x="630430" y="353359"/>
                  </a:lnTo>
                  <a:lnTo>
                    <a:pt x="632972" y="362257"/>
                  </a:lnTo>
                  <a:lnTo>
                    <a:pt x="632972" y="364799"/>
                  </a:lnTo>
                  <a:lnTo>
                    <a:pt x="635514" y="364799"/>
                  </a:lnTo>
                  <a:lnTo>
                    <a:pt x="635514" y="367341"/>
                  </a:lnTo>
                  <a:lnTo>
                    <a:pt x="638056" y="367341"/>
                  </a:lnTo>
                  <a:lnTo>
                    <a:pt x="640598" y="372425"/>
                  </a:lnTo>
                  <a:lnTo>
                    <a:pt x="640598" y="374967"/>
                  </a:lnTo>
                  <a:lnTo>
                    <a:pt x="643140" y="374967"/>
                  </a:lnTo>
                  <a:lnTo>
                    <a:pt x="643140" y="377510"/>
                  </a:lnTo>
                  <a:lnTo>
                    <a:pt x="645682" y="380052"/>
                  </a:lnTo>
                  <a:lnTo>
                    <a:pt x="645682" y="382593"/>
                  </a:lnTo>
                  <a:lnTo>
                    <a:pt x="645682" y="385136"/>
                  </a:lnTo>
                  <a:lnTo>
                    <a:pt x="650766" y="387678"/>
                  </a:lnTo>
                  <a:lnTo>
                    <a:pt x="650766" y="390220"/>
                  </a:lnTo>
                  <a:lnTo>
                    <a:pt x="659663" y="390220"/>
                  </a:lnTo>
                  <a:lnTo>
                    <a:pt x="662206" y="390220"/>
                  </a:lnTo>
                  <a:lnTo>
                    <a:pt x="664748" y="390220"/>
                  </a:lnTo>
                  <a:lnTo>
                    <a:pt x="667290" y="390220"/>
                  </a:lnTo>
                  <a:lnTo>
                    <a:pt x="669832" y="390220"/>
                  </a:lnTo>
                  <a:lnTo>
                    <a:pt x="672374" y="390220"/>
                  </a:lnTo>
                  <a:lnTo>
                    <a:pt x="674916" y="395304"/>
                  </a:lnTo>
                  <a:lnTo>
                    <a:pt x="677458" y="395304"/>
                  </a:lnTo>
                  <a:lnTo>
                    <a:pt x="677458" y="397846"/>
                  </a:lnTo>
                  <a:lnTo>
                    <a:pt x="680000" y="397846"/>
                  </a:lnTo>
                  <a:lnTo>
                    <a:pt x="682542" y="397846"/>
                  </a:lnTo>
                  <a:lnTo>
                    <a:pt x="685084" y="397846"/>
                  </a:lnTo>
                  <a:lnTo>
                    <a:pt x="685084" y="400389"/>
                  </a:lnTo>
                  <a:lnTo>
                    <a:pt x="685084" y="402931"/>
                  </a:lnTo>
                  <a:lnTo>
                    <a:pt x="687626" y="402931"/>
                  </a:lnTo>
                  <a:lnTo>
                    <a:pt x="687626" y="405473"/>
                  </a:lnTo>
                  <a:lnTo>
                    <a:pt x="692710" y="411829"/>
                  </a:lnTo>
                  <a:lnTo>
                    <a:pt x="692710" y="414370"/>
                  </a:lnTo>
                  <a:lnTo>
                    <a:pt x="695252" y="414370"/>
                  </a:lnTo>
                  <a:lnTo>
                    <a:pt x="697794" y="414370"/>
                  </a:lnTo>
                  <a:lnTo>
                    <a:pt x="702879" y="414370"/>
                  </a:lnTo>
                  <a:lnTo>
                    <a:pt x="705421" y="414370"/>
                  </a:lnTo>
                  <a:lnTo>
                    <a:pt x="707963" y="411829"/>
                  </a:lnTo>
                  <a:lnTo>
                    <a:pt x="713047" y="409286"/>
                  </a:lnTo>
                  <a:lnTo>
                    <a:pt x="715589" y="409286"/>
                  </a:lnTo>
                  <a:lnTo>
                    <a:pt x="718131" y="406744"/>
                  </a:lnTo>
                  <a:lnTo>
                    <a:pt x="720673" y="406744"/>
                  </a:lnTo>
                  <a:lnTo>
                    <a:pt x="728299" y="401660"/>
                  </a:lnTo>
                  <a:lnTo>
                    <a:pt x="733383" y="401660"/>
                  </a:lnTo>
                  <a:lnTo>
                    <a:pt x="742280" y="401660"/>
                  </a:lnTo>
                  <a:lnTo>
                    <a:pt x="742280" y="404202"/>
                  </a:lnTo>
                  <a:lnTo>
                    <a:pt x="742280" y="406744"/>
                  </a:lnTo>
                  <a:lnTo>
                    <a:pt x="744822" y="406744"/>
                  </a:lnTo>
                  <a:lnTo>
                    <a:pt x="744822" y="404202"/>
                  </a:lnTo>
                  <a:lnTo>
                    <a:pt x="749907" y="401660"/>
                  </a:lnTo>
                  <a:lnTo>
                    <a:pt x="752449" y="401660"/>
                  </a:lnTo>
                  <a:lnTo>
                    <a:pt x="754991" y="399118"/>
                  </a:lnTo>
                  <a:lnTo>
                    <a:pt x="757533" y="396576"/>
                  </a:lnTo>
                  <a:lnTo>
                    <a:pt x="760075" y="399118"/>
                  </a:lnTo>
                  <a:lnTo>
                    <a:pt x="762617" y="394033"/>
                  </a:lnTo>
                  <a:lnTo>
                    <a:pt x="767701" y="391491"/>
                  </a:lnTo>
                  <a:lnTo>
                    <a:pt x="770243" y="391491"/>
                  </a:lnTo>
                  <a:lnTo>
                    <a:pt x="772785" y="391491"/>
                  </a:lnTo>
                  <a:lnTo>
                    <a:pt x="777869" y="388949"/>
                  </a:lnTo>
                  <a:lnTo>
                    <a:pt x="782953" y="388949"/>
                  </a:lnTo>
                  <a:lnTo>
                    <a:pt x="785495" y="388949"/>
                  </a:lnTo>
                  <a:lnTo>
                    <a:pt x="788037" y="391491"/>
                  </a:lnTo>
                  <a:lnTo>
                    <a:pt x="804561" y="382593"/>
                  </a:lnTo>
                  <a:lnTo>
                    <a:pt x="807103" y="380052"/>
                  </a:lnTo>
                  <a:lnTo>
                    <a:pt x="809645" y="377510"/>
                  </a:lnTo>
                  <a:lnTo>
                    <a:pt x="814729" y="374967"/>
                  </a:lnTo>
                  <a:lnTo>
                    <a:pt x="817271" y="372425"/>
                  </a:lnTo>
                  <a:lnTo>
                    <a:pt x="822355" y="369883"/>
                  </a:lnTo>
                  <a:lnTo>
                    <a:pt x="827439" y="363527"/>
                  </a:lnTo>
                  <a:lnTo>
                    <a:pt x="829981" y="358443"/>
                  </a:lnTo>
                  <a:lnTo>
                    <a:pt x="829981" y="355901"/>
                  </a:lnTo>
                  <a:lnTo>
                    <a:pt x="829981" y="350817"/>
                  </a:lnTo>
                  <a:lnTo>
                    <a:pt x="829981" y="348275"/>
                  </a:lnTo>
                  <a:lnTo>
                    <a:pt x="829981" y="345733"/>
                  </a:lnTo>
                  <a:lnTo>
                    <a:pt x="829981" y="343190"/>
                  </a:lnTo>
                  <a:lnTo>
                    <a:pt x="832523" y="343190"/>
                  </a:lnTo>
                  <a:lnTo>
                    <a:pt x="832523" y="340648"/>
                  </a:lnTo>
                  <a:lnTo>
                    <a:pt x="835065" y="340648"/>
                  </a:lnTo>
                  <a:lnTo>
                    <a:pt x="835065" y="338106"/>
                  </a:lnTo>
                  <a:lnTo>
                    <a:pt x="837607" y="338106"/>
                  </a:lnTo>
                  <a:lnTo>
                    <a:pt x="837607" y="335564"/>
                  </a:lnTo>
                  <a:lnTo>
                    <a:pt x="837607" y="333022"/>
                  </a:lnTo>
                  <a:lnTo>
                    <a:pt x="837607" y="324124"/>
                  </a:lnTo>
                  <a:lnTo>
                    <a:pt x="837607" y="319040"/>
                  </a:lnTo>
                  <a:lnTo>
                    <a:pt x="837607" y="313956"/>
                  </a:lnTo>
                  <a:lnTo>
                    <a:pt x="837607" y="305058"/>
                  </a:lnTo>
                  <a:lnTo>
                    <a:pt x="837607" y="298703"/>
                  </a:lnTo>
                  <a:lnTo>
                    <a:pt x="837607" y="296160"/>
                  </a:lnTo>
                  <a:lnTo>
                    <a:pt x="840149" y="296160"/>
                  </a:lnTo>
                  <a:lnTo>
                    <a:pt x="840149" y="293618"/>
                  </a:lnTo>
                  <a:lnTo>
                    <a:pt x="840149" y="291077"/>
                  </a:lnTo>
                  <a:lnTo>
                    <a:pt x="840149" y="288534"/>
                  </a:lnTo>
                  <a:lnTo>
                    <a:pt x="842692" y="285992"/>
                  </a:lnTo>
                  <a:lnTo>
                    <a:pt x="842692" y="283450"/>
                  </a:lnTo>
                  <a:lnTo>
                    <a:pt x="845234" y="283450"/>
                  </a:lnTo>
                  <a:lnTo>
                    <a:pt x="845234" y="280907"/>
                  </a:lnTo>
                  <a:lnTo>
                    <a:pt x="850318" y="278366"/>
                  </a:lnTo>
                  <a:lnTo>
                    <a:pt x="857944" y="275824"/>
                  </a:lnTo>
                  <a:lnTo>
                    <a:pt x="860486" y="273281"/>
                  </a:lnTo>
                  <a:lnTo>
                    <a:pt x="863028" y="273281"/>
                  </a:lnTo>
                  <a:lnTo>
                    <a:pt x="865570" y="273281"/>
                  </a:lnTo>
                  <a:lnTo>
                    <a:pt x="873196" y="270739"/>
                  </a:lnTo>
                  <a:lnTo>
                    <a:pt x="878280" y="270739"/>
                  </a:lnTo>
                  <a:lnTo>
                    <a:pt x="883364" y="270739"/>
                  </a:lnTo>
                  <a:lnTo>
                    <a:pt x="885907" y="268197"/>
                  </a:lnTo>
                  <a:lnTo>
                    <a:pt x="888449" y="268197"/>
                  </a:lnTo>
                  <a:lnTo>
                    <a:pt x="896075" y="268197"/>
                  </a:lnTo>
                  <a:lnTo>
                    <a:pt x="901159" y="265655"/>
                  </a:lnTo>
                  <a:lnTo>
                    <a:pt x="903701" y="263113"/>
                  </a:lnTo>
                  <a:lnTo>
                    <a:pt x="906243" y="260570"/>
                  </a:lnTo>
                  <a:lnTo>
                    <a:pt x="911327" y="260570"/>
                  </a:lnTo>
                  <a:lnTo>
                    <a:pt x="913869" y="260570"/>
                  </a:lnTo>
                  <a:lnTo>
                    <a:pt x="918953" y="260570"/>
                  </a:lnTo>
                  <a:lnTo>
                    <a:pt x="921495" y="258028"/>
                  </a:lnTo>
                  <a:lnTo>
                    <a:pt x="926579" y="258028"/>
                  </a:lnTo>
                  <a:lnTo>
                    <a:pt x="929121" y="258028"/>
                  </a:lnTo>
                  <a:lnTo>
                    <a:pt x="936748" y="260570"/>
                  </a:lnTo>
                  <a:lnTo>
                    <a:pt x="936748" y="263113"/>
                  </a:lnTo>
                  <a:lnTo>
                    <a:pt x="944374" y="263113"/>
                  </a:lnTo>
                  <a:lnTo>
                    <a:pt x="949458" y="260570"/>
                  </a:lnTo>
                  <a:lnTo>
                    <a:pt x="952000" y="260570"/>
                  </a:lnTo>
                  <a:lnTo>
                    <a:pt x="954542" y="260570"/>
                  </a:lnTo>
                  <a:lnTo>
                    <a:pt x="957084" y="258028"/>
                  </a:lnTo>
                  <a:lnTo>
                    <a:pt x="959626" y="258028"/>
                  </a:lnTo>
                  <a:lnTo>
                    <a:pt x="962168" y="258028"/>
                  </a:lnTo>
                  <a:lnTo>
                    <a:pt x="962168" y="260570"/>
                  </a:lnTo>
                  <a:lnTo>
                    <a:pt x="967252" y="265655"/>
                  </a:lnTo>
                  <a:lnTo>
                    <a:pt x="969794" y="265655"/>
                  </a:lnTo>
                  <a:lnTo>
                    <a:pt x="969794" y="268197"/>
                  </a:lnTo>
                  <a:lnTo>
                    <a:pt x="969794" y="270739"/>
                  </a:lnTo>
                  <a:lnTo>
                    <a:pt x="972336" y="273281"/>
                  </a:lnTo>
                  <a:lnTo>
                    <a:pt x="972336" y="275824"/>
                  </a:lnTo>
                  <a:lnTo>
                    <a:pt x="969794" y="278366"/>
                  </a:lnTo>
                  <a:lnTo>
                    <a:pt x="969794" y="284721"/>
                  </a:lnTo>
                  <a:lnTo>
                    <a:pt x="967252" y="287263"/>
                  </a:lnTo>
                  <a:lnTo>
                    <a:pt x="964710" y="292347"/>
                  </a:lnTo>
                  <a:lnTo>
                    <a:pt x="959626" y="301245"/>
                  </a:lnTo>
                  <a:lnTo>
                    <a:pt x="957084" y="301245"/>
                  </a:lnTo>
                  <a:lnTo>
                    <a:pt x="954542" y="303787"/>
                  </a:lnTo>
                  <a:lnTo>
                    <a:pt x="952000" y="308871"/>
                  </a:lnTo>
                  <a:lnTo>
                    <a:pt x="946916" y="315227"/>
                  </a:lnTo>
                  <a:lnTo>
                    <a:pt x="946916" y="317769"/>
                  </a:lnTo>
                  <a:lnTo>
                    <a:pt x="946916" y="322854"/>
                  </a:lnTo>
                  <a:lnTo>
                    <a:pt x="946916" y="325395"/>
                  </a:lnTo>
                  <a:lnTo>
                    <a:pt x="946916" y="327937"/>
                  </a:lnTo>
                  <a:lnTo>
                    <a:pt x="946916" y="330480"/>
                  </a:lnTo>
                  <a:lnTo>
                    <a:pt x="946916" y="327937"/>
                  </a:lnTo>
                  <a:lnTo>
                    <a:pt x="946916" y="330480"/>
                  </a:lnTo>
                  <a:lnTo>
                    <a:pt x="946916" y="333022"/>
                  </a:lnTo>
                  <a:lnTo>
                    <a:pt x="944374" y="335564"/>
                  </a:lnTo>
                  <a:lnTo>
                    <a:pt x="944374" y="340648"/>
                  </a:lnTo>
                  <a:lnTo>
                    <a:pt x="946916" y="343190"/>
                  </a:lnTo>
                  <a:lnTo>
                    <a:pt x="946916" y="345733"/>
                  </a:lnTo>
                  <a:lnTo>
                    <a:pt x="946916" y="348275"/>
                  </a:lnTo>
                  <a:lnTo>
                    <a:pt x="946916" y="350817"/>
                  </a:lnTo>
                  <a:lnTo>
                    <a:pt x="944374" y="350817"/>
                  </a:lnTo>
                  <a:lnTo>
                    <a:pt x="944374" y="355901"/>
                  </a:lnTo>
                  <a:lnTo>
                    <a:pt x="944374" y="358443"/>
                  </a:lnTo>
                  <a:lnTo>
                    <a:pt x="941832" y="364799"/>
                  </a:lnTo>
                  <a:lnTo>
                    <a:pt x="941832" y="367341"/>
                  </a:lnTo>
                  <a:lnTo>
                    <a:pt x="941832" y="372425"/>
                  </a:lnTo>
                  <a:lnTo>
                    <a:pt x="939290" y="372425"/>
                  </a:lnTo>
                  <a:lnTo>
                    <a:pt x="939290" y="374967"/>
                  </a:lnTo>
                  <a:lnTo>
                    <a:pt x="939290" y="380052"/>
                  </a:lnTo>
                  <a:lnTo>
                    <a:pt x="939290" y="382593"/>
                  </a:lnTo>
                  <a:lnTo>
                    <a:pt x="936748" y="382593"/>
                  </a:lnTo>
                  <a:lnTo>
                    <a:pt x="936748" y="385136"/>
                  </a:lnTo>
                  <a:lnTo>
                    <a:pt x="936748" y="387678"/>
                  </a:lnTo>
                  <a:lnTo>
                    <a:pt x="936748" y="392763"/>
                  </a:lnTo>
                  <a:lnTo>
                    <a:pt x="936748" y="395304"/>
                  </a:lnTo>
                  <a:lnTo>
                    <a:pt x="934206" y="397846"/>
                  </a:lnTo>
                  <a:lnTo>
                    <a:pt x="934206" y="400389"/>
                  </a:lnTo>
                  <a:lnTo>
                    <a:pt x="931664" y="402931"/>
                  </a:lnTo>
                  <a:lnTo>
                    <a:pt x="931664" y="408015"/>
                  </a:lnTo>
                  <a:lnTo>
                    <a:pt x="931664" y="413100"/>
                  </a:lnTo>
                  <a:lnTo>
                    <a:pt x="929121" y="413100"/>
                  </a:lnTo>
                  <a:lnTo>
                    <a:pt x="929121" y="415642"/>
                  </a:lnTo>
                  <a:lnTo>
                    <a:pt x="929121" y="418184"/>
                  </a:lnTo>
                  <a:lnTo>
                    <a:pt x="926579" y="420726"/>
                  </a:lnTo>
                  <a:lnTo>
                    <a:pt x="926579" y="418184"/>
                  </a:lnTo>
                  <a:lnTo>
                    <a:pt x="921495" y="418184"/>
                  </a:lnTo>
                  <a:lnTo>
                    <a:pt x="918953" y="418184"/>
                  </a:lnTo>
                  <a:lnTo>
                    <a:pt x="918953" y="420726"/>
                  </a:lnTo>
                  <a:lnTo>
                    <a:pt x="918953" y="423268"/>
                  </a:lnTo>
                  <a:lnTo>
                    <a:pt x="918953" y="425810"/>
                  </a:lnTo>
                  <a:lnTo>
                    <a:pt x="918953" y="428353"/>
                  </a:lnTo>
                  <a:lnTo>
                    <a:pt x="918953" y="430895"/>
                  </a:lnTo>
                  <a:lnTo>
                    <a:pt x="916411" y="430895"/>
                  </a:lnTo>
                  <a:lnTo>
                    <a:pt x="916411" y="433436"/>
                  </a:lnTo>
                  <a:lnTo>
                    <a:pt x="918953" y="438521"/>
                  </a:lnTo>
                  <a:lnTo>
                    <a:pt x="916411" y="441063"/>
                  </a:lnTo>
                  <a:lnTo>
                    <a:pt x="916411" y="446147"/>
                  </a:lnTo>
                  <a:lnTo>
                    <a:pt x="916411" y="448690"/>
                  </a:lnTo>
                  <a:lnTo>
                    <a:pt x="916411" y="451232"/>
                  </a:lnTo>
                  <a:lnTo>
                    <a:pt x="916411" y="453774"/>
                  </a:lnTo>
                  <a:lnTo>
                    <a:pt x="916411" y="456316"/>
                  </a:lnTo>
                  <a:lnTo>
                    <a:pt x="918953" y="456316"/>
                  </a:lnTo>
                  <a:lnTo>
                    <a:pt x="918953" y="458858"/>
                  </a:lnTo>
                  <a:lnTo>
                    <a:pt x="918953" y="461400"/>
                  </a:lnTo>
                  <a:lnTo>
                    <a:pt x="918953" y="463943"/>
                  </a:lnTo>
                  <a:lnTo>
                    <a:pt x="916411" y="463943"/>
                  </a:lnTo>
                  <a:lnTo>
                    <a:pt x="916411" y="466485"/>
                  </a:lnTo>
                  <a:lnTo>
                    <a:pt x="916411" y="469027"/>
                  </a:lnTo>
                  <a:lnTo>
                    <a:pt x="916411" y="475383"/>
                  </a:lnTo>
                  <a:lnTo>
                    <a:pt x="913869" y="481738"/>
                  </a:lnTo>
                  <a:lnTo>
                    <a:pt x="913869" y="479196"/>
                  </a:lnTo>
                  <a:lnTo>
                    <a:pt x="908785" y="488093"/>
                  </a:lnTo>
                  <a:lnTo>
                    <a:pt x="903701" y="490635"/>
                  </a:lnTo>
                  <a:lnTo>
                    <a:pt x="901159" y="490635"/>
                  </a:lnTo>
                  <a:lnTo>
                    <a:pt x="901159" y="493177"/>
                  </a:lnTo>
                  <a:lnTo>
                    <a:pt x="898617" y="495719"/>
                  </a:lnTo>
                  <a:lnTo>
                    <a:pt x="896075" y="500804"/>
                  </a:lnTo>
                  <a:lnTo>
                    <a:pt x="893533" y="503346"/>
                  </a:lnTo>
                  <a:lnTo>
                    <a:pt x="893533" y="505888"/>
                  </a:lnTo>
                  <a:lnTo>
                    <a:pt x="896075" y="508430"/>
                  </a:lnTo>
                  <a:lnTo>
                    <a:pt x="898617" y="508430"/>
                  </a:lnTo>
                  <a:lnTo>
                    <a:pt x="901159" y="510973"/>
                  </a:lnTo>
                  <a:lnTo>
                    <a:pt x="903701" y="513515"/>
                  </a:lnTo>
                  <a:lnTo>
                    <a:pt x="903701" y="516056"/>
                  </a:lnTo>
                  <a:lnTo>
                    <a:pt x="906243" y="516056"/>
                  </a:lnTo>
                  <a:lnTo>
                    <a:pt x="908785" y="509701"/>
                  </a:lnTo>
                  <a:lnTo>
                    <a:pt x="906243" y="507159"/>
                  </a:lnTo>
                  <a:lnTo>
                    <a:pt x="911327" y="512243"/>
                  </a:lnTo>
                  <a:lnTo>
                    <a:pt x="916411" y="514786"/>
                  </a:lnTo>
                  <a:lnTo>
                    <a:pt x="918953" y="514786"/>
                  </a:lnTo>
                  <a:lnTo>
                    <a:pt x="918953" y="517328"/>
                  </a:lnTo>
                  <a:lnTo>
                    <a:pt x="921495" y="517328"/>
                  </a:lnTo>
                  <a:lnTo>
                    <a:pt x="924037" y="517328"/>
                  </a:lnTo>
                  <a:lnTo>
                    <a:pt x="926579" y="512243"/>
                  </a:lnTo>
                  <a:lnTo>
                    <a:pt x="929121" y="509701"/>
                  </a:lnTo>
                  <a:lnTo>
                    <a:pt x="931664" y="509701"/>
                  </a:lnTo>
                  <a:lnTo>
                    <a:pt x="934206" y="507159"/>
                  </a:lnTo>
                  <a:lnTo>
                    <a:pt x="936748" y="507159"/>
                  </a:lnTo>
                  <a:lnTo>
                    <a:pt x="939290" y="509701"/>
                  </a:lnTo>
                  <a:lnTo>
                    <a:pt x="941832" y="509701"/>
                  </a:lnTo>
                  <a:lnTo>
                    <a:pt x="944374" y="512243"/>
                  </a:lnTo>
                  <a:lnTo>
                    <a:pt x="946916" y="512243"/>
                  </a:lnTo>
                  <a:lnTo>
                    <a:pt x="949458" y="512243"/>
                  </a:lnTo>
                  <a:lnTo>
                    <a:pt x="952000" y="512243"/>
                  </a:lnTo>
                  <a:lnTo>
                    <a:pt x="957084" y="512243"/>
                  </a:lnTo>
                  <a:lnTo>
                    <a:pt x="964710" y="514786"/>
                  </a:lnTo>
                  <a:lnTo>
                    <a:pt x="967252" y="514786"/>
                  </a:lnTo>
                  <a:lnTo>
                    <a:pt x="969794" y="514786"/>
                  </a:lnTo>
                  <a:lnTo>
                    <a:pt x="969794" y="512243"/>
                  </a:lnTo>
                  <a:lnTo>
                    <a:pt x="972336" y="512243"/>
                  </a:lnTo>
                  <a:lnTo>
                    <a:pt x="979963" y="512243"/>
                  </a:lnTo>
                  <a:lnTo>
                    <a:pt x="982505" y="514786"/>
                  </a:lnTo>
                  <a:lnTo>
                    <a:pt x="985047" y="514786"/>
                  </a:lnTo>
                  <a:lnTo>
                    <a:pt x="987589" y="512243"/>
                  </a:lnTo>
                  <a:lnTo>
                    <a:pt x="990131" y="512243"/>
                  </a:lnTo>
                  <a:lnTo>
                    <a:pt x="990131" y="509701"/>
                  </a:lnTo>
                  <a:lnTo>
                    <a:pt x="992673" y="509701"/>
                  </a:lnTo>
                  <a:lnTo>
                    <a:pt x="995215" y="507159"/>
                  </a:lnTo>
                  <a:lnTo>
                    <a:pt x="997757" y="507159"/>
                  </a:lnTo>
                  <a:lnTo>
                    <a:pt x="1000299" y="507159"/>
                  </a:lnTo>
                  <a:lnTo>
                    <a:pt x="1002841" y="507159"/>
                  </a:lnTo>
                  <a:lnTo>
                    <a:pt x="1002841" y="504617"/>
                  </a:lnTo>
                  <a:lnTo>
                    <a:pt x="1000299" y="504617"/>
                  </a:lnTo>
                  <a:lnTo>
                    <a:pt x="997757" y="502075"/>
                  </a:lnTo>
                  <a:lnTo>
                    <a:pt x="1000299" y="502075"/>
                  </a:lnTo>
                  <a:lnTo>
                    <a:pt x="1005383" y="502075"/>
                  </a:lnTo>
                  <a:lnTo>
                    <a:pt x="1007925" y="504617"/>
                  </a:lnTo>
                  <a:lnTo>
                    <a:pt x="1010467" y="504617"/>
                  </a:lnTo>
                  <a:lnTo>
                    <a:pt x="1013009" y="507159"/>
                  </a:lnTo>
                  <a:lnTo>
                    <a:pt x="1015551" y="507159"/>
                  </a:lnTo>
                  <a:lnTo>
                    <a:pt x="1018093" y="509701"/>
                  </a:lnTo>
                  <a:lnTo>
                    <a:pt x="1020636" y="509701"/>
                  </a:lnTo>
                  <a:lnTo>
                    <a:pt x="1025720" y="507159"/>
                  </a:lnTo>
                  <a:lnTo>
                    <a:pt x="1028262" y="507159"/>
                  </a:lnTo>
                  <a:lnTo>
                    <a:pt x="1030804" y="507159"/>
                  </a:lnTo>
                  <a:lnTo>
                    <a:pt x="1033346" y="504617"/>
                  </a:lnTo>
                  <a:lnTo>
                    <a:pt x="1035888" y="504617"/>
                  </a:lnTo>
                  <a:lnTo>
                    <a:pt x="1038430" y="504617"/>
                  </a:lnTo>
                  <a:lnTo>
                    <a:pt x="1046056" y="509701"/>
                  </a:lnTo>
                  <a:lnTo>
                    <a:pt x="1051140" y="509701"/>
                  </a:lnTo>
                  <a:lnTo>
                    <a:pt x="1053682" y="509701"/>
                  </a:lnTo>
                  <a:lnTo>
                    <a:pt x="1061308" y="512243"/>
                  </a:lnTo>
                  <a:lnTo>
                    <a:pt x="1066392" y="517328"/>
                  </a:lnTo>
                  <a:lnTo>
                    <a:pt x="1068934" y="519870"/>
                  </a:lnTo>
                  <a:lnTo>
                    <a:pt x="1076561" y="526226"/>
                  </a:lnTo>
                  <a:lnTo>
                    <a:pt x="1084187" y="531309"/>
                  </a:lnTo>
                  <a:lnTo>
                    <a:pt x="1089271" y="533852"/>
                  </a:lnTo>
                  <a:lnTo>
                    <a:pt x="1091813" y="536394"/>
                  </a:lnTo>
                  <a:lnTo>
                    <a:pt x="1094355" y="538936"/>
                  </a:lnTo>
                  <a:lnTo>
                    <a:pt x="1094355" y="541478"/>
                  </a:lnTo>
                  <a:lnTo>
                    <a:pt x="1094355" y="544020"/>
                  </a:lnTo>
                  <a:lnTo>
                    <a:pt x="1096897" y="544020"/>
                  </a:lnTo>
                  <a:lnTo>
                    <a:pt x="1096897" y="546563"/>
                  </a:lnTo>
                  <a:lnTo>
                    <a:pt x="1099439" y="546563"/>
                  </a:lnTo>
                  <a:lnTo>
                    <a:pt x="1101981" y="549105"/>
                  </a:lnTo>
                  <a:lnTo>
                    <a:pt x="1099439" y="549105"/>
                  </a:lnTo>
                  <a:lnTo>
                    <a:pt x="1094355" y="551647"/>
                  </a:lnTo>
                  <a:lnTo>
                    <a:pt x="1094355" y="554189"/>
                  </a:lnTo>
                  <a:lnTo>
                    <a:pt x="1091813" y="554189"/>
                  </a:lnTo>
                  <a:lnTo>
                    <a:pt x="1091813" y="556731"/>
                  </a:lnTo>
                  <a:lnTo>
                    <a:pt x="1094355" y="559273"/>
                  </a:lnTo>
                  <a:lnTo>
                    <a:pt x="1094355" y="561816"/>
                  </a:lnTo>
                  <a:lnTo>
                    <a:pt x="1094355" y="559273"/>
                  </a:lnTo>
                  <a:lnTo>
                    <a:pt x="1096897" y="564358"/>
                  </a:lnTo>
                  <a:lnTo>
                    <a:pt x="1096897" y="569442"/>
                  </a:lnTo>
                  <a:lnTo>
                    <a:pt x="1099439" y="574526"/>
                  </a:lnTo>
                  <a:lnTo>
                    <a:pt x="1099439" y="577069"/>
                  </a:lnTo>
                  <a:lnTo>
                    <a:pt x="1099439" y="579610"/>
                  </a:lnTo>
                  <a:lnTo>
                    <a:pt x="1099439" y="582152"/>
                  </a:lnTo>
                  <a:lnTo>
                    <a:pt x="1096897" y="587237"/>
                  </a:lnTo>
                  <a:lnTo>
                    <a:pt x="1094355" y="592321"/>
                  </a:lnTo>
                  <a:lnTo>
                    <a:pt x="1091813" y="594863"/>
                  </a:lnTo>
                  <a:lnTo>
                    <a:pt x="1091813" y="597406"/>
                  </a:lnTo>
                  <a:lnTo>
                    <a:pt x="1089271" y="602490"/>
                  </a:lnTo>
                  <a:lnTo>
                    <a:pt x="1089271" y="607574"/>
                  </a:lnTo>
                  <a:lnTo>
                    <a:pt x="1089271" y="610116"/>
                  </a:lnTo>
                  <a:lnTo>
                    <a:pt x="1086729" y="619014"/>
                  </a:lnTo>
                  <a:lnTo>
                    <a:pt x="1086729" y="621556"/>
                  </a:lnTo>
                  <a:lnTo>
                    <a:pt x="1086729" y="624098"/>
                  </a:lnTo>
                  <a:lnTo>
                    <a:pt x="1086729" y="626640"/>
                  </a:lnTo>
                  <a:lnTo>
                    <a:pt x="1086729" y="629182"/>
                  </a:lnTo>
                  <a:lnTo>
                    <a:pt x="1086729" y="631725"/>
                  </a:lnTo>
                  <a:lnTo>
                    <a:pt x="1086729" y="636809"/>
                  </a:lnTo>
                  <a:lnTo>
                    <a:pt x="1089271" y="643164"/>
                  </a:lnTo>
                  <a:lnTo>
                    <a:pt x="1089271" y="645706"/>
                  </a:lnTo>
                  <a:lnTo>
                    <a:pt x="1086729" y="645706"/>
                  </a:lnTo>
                  <a:lnTo>
                    <a:pt x="1086729" y="652062"/>
                  </a:lnTo>
                  <a:lnTo>
                    <a:pt x="1086729" y="654604"/>
                  </a:lnTo>
                  <a:lnTo>
                    <a:pt x="1086729" y="657146"/>
                  </a:lnTo>
                  <a:lnTo>
                    <a:pt x="1086729" y="659689"/>
                  </a:lnTo>
                  <a:lnTo>
                    <a:pt x="1089271" y="659689"/>
                  </a:lnTo>
                  <a:lnTo>
                    <a:pt x="1089271" y="662230"/>
                  </a:lnTo>
                  <a:lnTo>
                    <a:pt x="1089271" y="664772"/>
                  </a:lnTo>
                  <a:lnTo>
                    <a:pt x="1086729" y="664772"/>
                  </a:lnTo>
                  <a:lnTo>
                    <a:pt x="1084187" y="669857"/>
                  </a:lnTo>
                  <a:lnTo>
                    <a:pt x="1081645" y="681296"/>
                  </a:lnTo>
                  <a:lnTo>
                    <a:pt x="1081645" y="687652"/>
                  </a:lnTo>
                  <a:lnTo>
                    <a:pt x="1081645" y="692736"/>
                  </a:lnTo>
                  <a:lnTo>
                    <a:pt x="1084187" y="695278"/>
                  </a:lnTo>
                  <a:lnTo>
                    <a:pt x="1084187" y="697821"/>
                  </a:lnTo>
                  <a:lnTo>
                    <a:pt x="1084187" y="700362"/>
                  </a:lnTo>
                  <a:lnTo>
                    <a:pt x="1081645" y="700362"/>
                  </a:lnTo>
                  <a:lnTo>
                    <a:pt x="1079103" y="700362"/>
                  </a:lnTo>
                  <a:lnTo>
                    <a:pt x="1076561" y="706718"/>
                  </a:lnTo>
                  <a:lnTo>
                    <a:pt x="1076561" y="709260"/>
                  </a:lnTo>
                  <a:lnTo>
                    <a:pt x="1076561" y="711802"/>
                  </a:lnTo>
                  <a:lnTo>
                    <a:pt x="1076561" y="716887"/>
                  </a:lnTo>
                  <a:lnTo>
                    <a:pt x="1076561" y="719428"/>
                  </a:lnTo>
                  <a:lnTo>
                    <a:pt x="1076561" y="721971"/>
                  </a:lnTo>
                  <a:lnTo>
                    <a:pt x="1079103" y="724513"/>
                  </a:lnTo>
                  <a:lnTo>
                    <a:pt x="1079103" y="727055"/>
                  </a:lnTo>
                  <a:lnTo>
                    <a:pt x="1081645" y="729598"/>
                  </a:lnTo>
                  <a:lnTo>
                    <a:pt x="1084187" y="729598"/>
                  </a:lnTo>
                  <a:lnTo>
                    <a:pt x="1084187" y="732139"/>
                  </a:lnTo>
                  <a:lnTo>
                    <a:pt x="1084187" y="734682"/>
                  </a:lnTo>
                  <a:lnTo>
                    <a:pt x="1086729" y="737224"/>
                  </a:lnTo>
                  <a:lnTo>
                    <a:pt x="1086729" y="739766"/>
                  </a:lnTo>
                  <a:lnTo>
                    <a:pt x="1089271" y="744850"/>
                  </a:lnTo>
                  <a:lnTo>
                    <a:pt x="1089271" y="747392"/>
                  </a:lnTo>
                  <a:lnTo>
                    <a:pt x="1089271" y="749935"/>
                  </a:lnTo>
                  <a:lnTo>
                    <a:pt x="1091813" y="755019"/>
                  </a:lnTo>
                  <a:lnTo>
                    <a:pt x="1094355" y="757561"/>
                  </a:lnTo>
                  <a:lnTo>
                    <a:pt x="1101981" y="771543"/>
                  </a:lnTo>
                  <a:lnTo>
                    <a:pt x="1104523" y="771543"/>
                  </a:lnTo>
                  <a:lnTo>
                    <a:pt x="1107065" y="774085"/>
                  </a:lnTo>
                  <a:lnTo>
                    <a:pt x="1107065" y="776627"/>
                  </a:lnTo>
                  <a:lnTo>
                    <a:pt x="1109608" y="779169"/>
                  </a:lnTo>
                  <a:lnTo>
                    <a:pt x="1112150" y="784254"/>
                  </a:lnTo>
                  <a:lnTo>
                    <a:pt x="1114692" y="786796"/>
                  </a:lnTo>
                  <a:lnTo>
                    <a:pt x="1117234" y="789338"/>
                  </a:lnTo>
                  <a:lnTo>
                    <a:pt x="1119776" y="789338"/>
                  </a:lnTo>
                  <a:lnTo>
                    <a:pt x="1122318" y="791880"/>
                  </a:lnTo>
                  <a:lnTo>
                    <a:pt x="1124860" y="791880"/>
                  </a:lnTo>
                  <a:lnTo>
                    <a:pt x="1129944" y="798235"/>
                  </a:lnTo>
                  <a:lnTo>
                    <a:pt x="1132486" y="798235"/>
                  </a:lnTo>
                  <a:lnTo>
                    <a:pt x="1132486" y="769001"/>
                  </a:lnTo>
                  <a:lnTo>
                    <a:pt x="1132486" y="771543"/>
                  </a:lnTo>
                  <a:lnTo>
                    <a:pt x="1135028" y="771543"/>
                  </a:lnTo>
                  <a:lnTo>
                    <a:pt x="1135028" y="774085"/>
                  </a:lnTo>
                  <a:lnTo>
                    <a:pt x="1137570" y="774085"/>
                  </a:lnTo>
                  <a:lnTo>
                    <a:pt x="1140112" y="776627"/>
                  </a:lnTo>
                  <a:lnTo>
                    <a:pt x="1101981" y="776627"/>
                  </a:lnTo>
                  <a:lnTo>
                    <a:pt x="1099439" y="774085"/>
                  </a:lnTo>
                  <a:lnTo>
                    <a:pt x="1096897" y="774085"/>
                  </a:lnTo>
                  <a:lnTo>
                    <a:pt x="1096897" y="771543"/>
                  </a:lnTo>
                  <a:lnTo>
                    <a:pt x="1094355" y="771543"/>
                  </a:lnTo>
                  <a:lnTo>
                    <a:pt x="1094355" y="776627"/>
                  </a:lnTo>
                  <a:lnTo>
                    <a:pt x="1094355" y="781711"/>
                  </a:lnTo>
                  <a:lnTo>
                    <a:pt x="1096897" y="786796"/>
                  </a:lnTo>
                  <a:lnTo>
                    <a:pt x="1096897" y="789338"/>
                  </a:lnTo>
                  <a:lnTo>
                    <a:pt x="1099439" y="789338"/>
                  </a:lnTo>
                  <a:lnTo>
                    <a:pt x="1104523" y="794422"/>
                  </a:lnTo>
                  <a:lnTo>
                    <a:pt x="1107065" y="791880"/>
                  </a:lnTo>
                  <a:lnTo>
                    <a:pt x="1114692" y="791880"/>
                  </a:lnTo>
                  <a:lnTo>
                    <a:pt x="1114692" y="789338"/>
                  </a:lnTo>
                  <a:lnTo>
                    <a:pt x="1112150" y="786796"/>
                  </a:lnTo>
                  <a:lnTo>
                    <a:pt x="1109608" y="784254"/>
                  </a:lnTo>
                  <a:lnTo>
                    <a:pt x="1109608" y="781711"/>
                  </a:lnTo>
                  <a:lnTo>
                    <a:pt x="1112150" y="781711"/>
                  </a:lnTo>
                  <a:lnTo>
                    <a:pt x="1117234" y="788067"/>
                  </a:lnTo>
                  <a:lnTo>
                    <a:pt x="1119776" y="790609"/>
                  </a:lnTo>
                  <a:lnTo>
                    <a:pt x="1119776" y="793151"/>
                  </a:lnTo>
                  <a:lnTo>
                    <a:pt x="1119776" y="795693"/>
                  </a:lnTo>
                  <a:lnTo>
                    <a:pt x="1122318" y="795693"/>
                  </a:lnTo>
                  <a:lnTo>
                    <a:pt x="1122318" y="798235"/>
                  </a:lnTo>
                  <a:lnTo>
                    <a:pt x="1124860" y="798235"/>
                  </a:lnTo>
                  <a:lnTo>
                    <a:pt x="1132486" y="798235"/>
                  </a:lnTo>
                  <a:lnTo>
                    <a:pt x="1135028" y="798235"/>
                  </a:lnTo>
                  <a:lnTo>
                    <a:pt x="1135028" y="800778"/>
                  </a:lnTo>
                  <a:lnTo>
                    <a:pt x="1137570" y="798235"/>
                  </a:lnTo>
                  <a:lnTo>
                    <a:pt x="1140112" y="798235"/>
                  </a:lnTo>
                  <a:lnTo>
                    <a:pt x="1145196" y="798235"/>
                  </a:lnTo>
                  <a:lnTo>
                    <a:pt x="1145196" y="794422"/>
                  </a:lnTo>
                  <a:lnTo>
                    <a:pt x="1147738" y="794422"/>
                  </a:lnTo>
                  <a:lnTo>
                    <a:pt x="1150280" y="794422"/>
                  </a:lnTo>
                  <a:lnTo>
                    <a:pt x="1150280" y="791880"/>
                  </a:lnTo>
                  <a:lnTo>
                    <a:pt x="1152822" y="789338"/>
                  </a:lnTo>
                  <a:lnTo>
                    <a:pt x="1155364" y="786796"/>
                  </a:lnTo>
                  <a:lnTo>
                    <a:pt x="1157906" y="784254"/>
                  </a:lnTo>
                  <a:lnTo>
                    <a:pt x="1160449" y="784254"/>
                  </a:lnTo>
                  <a:lnTo>
                    <a:pt x="1165533" y="781711"/>
                  </a:lnTo>
                  <a:lnTo>
                    <a:pt x="1168075" y="781711"/>
                  </a:lnTo>
                  <a:lnTo>
                    <a:pt x="1170617" y="781711"/>
                  </a:lnTo>
                  <a:lnTo>
                    <a:pt x="1170617" y="779169"/>
                  </a:lnTo>
                  <a:lnTo>
                    <a:pt x="1173159" y="779169"/>
                  </a:lnTo>
                  <a:lnTo>
                    <a:pt x="1175701" y="779169"/>
                  </a:lnTo>
                  <a:lnTo>
                    <a:pt x="1175701" y="776627"/>
                  </a:lnTo>
                  <a:lnTo>
                    <a:pt x="1178243" y="776627"/>
                  </a:lnTo>
                  <a:lnTo>
                    <a:pt x="1178243" y="774085"/>
                  </a:lnTo>
                  <a:lnTo>
                    <a:pt x="1178243" y="771543"/>
                  </a:lnTo>
                  <a:lnTo>
                    <a:pt x="1180785" y="771543"/>
                  </a:lnTo>
                  <a:lnTo>
                    <a:pt x="1185869" y="769001"/>
                  </a:lnTo>
                  <a:lnTo>
                    <a:pt x="1188411" y="766458"/>
                  </a:lnTo>
                  <a:lnTo>
                    <a:pt x="1190953" y="763916"/>
                  </a:lnTo>
                  <a:lnTo>
                    <a:pt x="1190953" y="761375"/>
                  </a:lnTo>
                  <a:lnTo>
                    <a:pt x="1193495" y="758832"/>
                  </a:lnTo>
                  <a:lnTo>
                    <a:pt x="1196037" y="758832"/>
                  </a:lnTo>
                  <a:lnTo>
                    <a:pt x="1198580" y="761375"/>
                  </a:lnTo>
                  <a:lnTo>
                    <a:pt x="1201122" y="761375"/>
                  </a:lnTo>
                  <a:lnTo>
                    <a:pt x="1201122" y="784254"/>
                  </a:lnTo>
                  <a:lnTo>
                    <a:pt x="1198580" y="784254"/>
                  </a:lnTo>
                  <a:lnTo>
                    <a:pt x="1198580" y="786796"/>
                  </a:lnTo>
                  <a:lnTo>
                    <a:pt x="1190953" y="786796"/>
                  </a:lnTo>
                  <a:lnTo>
                    <a:pt x="1190953" y="789338"/>
                  </a:lnTo>
                  <a:lnTo>
                    <a:pt x="1188411" y="791880"/>
                  </a:lnTo>
                  <a:lnTo>
                    <a:pt x="1185869" y="791880"/>
                  </a:lnTo>
                  <a:lnTo>
                    <a:pt x="1183327" y="791880"/>
                  </a:lnTo>
                  <a:lnTo>
                    <a:pt x="1183327" y="794422"/>
                  </a:lnTo>
                  <a:lnTo>
                    <a:pt x="1183327" y="796965"/>
                  </a:lnTo>
                  <a:lnTo>
                    <a:pt x="1183327" y="799507"/>
                  </a:lnTo>
                  <a:lnTo>
                    <a:pt x="1180785" y="804591"/>
                  </a:lnTo>
                  <a:lnTo>
                    <a:pt x="1175701" y="810946"/>
                  </a:lnTo>
                  <a:lnTo>
                    <a:pt x="1173159" y="810946"/>
                  </a:lnTo>
                  <a:lnTo>
                    <a:pt x="1173159" y="813488"/>
                  </a:lnTo>
                  <a:lnTo>
                    <a:pt x="1170617" y="813488"/>
                  </a:lnTo>
                  <a:lnTo>
                    <a:pt x="1168075" y="816031"/>
                  </a:lnTo>
                  <a:lnTo>
                    <a:pt x="1165533" y="816031"/>
                  </a:lnTo>
                  <a:lnTo>
                    <a:pt x="1162991" y="818573"/>
                  </a:lnTo>
                  <a:lnTo>
                    <a:pt x="1160449" y="818573"/>
                  </a:lnTo>
                  <a:lnTo>
                    <a:pt x="1157906" y="818573"/>
                  </a:lnTo>
                  <a:lnTo>
                    <a:pt x="1157906" y="821115"/>
                  </a:lnTo>
                  <a:lnTo>
                    <a:pt x="1155364" y="823657"/>
                  </a:lnTo>
                  <a:lnTo>
                    <a:pt x="1157906" y="826199"/>
                  </a:lnTo>
                  <a:lnTo>
                    <a:pt x="1155364" y="826199"/>
                  </a:lnTo>
                  <a:lnTo>
                    <a:pt x="1157906" y="828741"/>
                  </a:lnTo>
                  <a:lnTo>
                    <a:pt x="1157906" y="831284"/>
                  </a:lnTo>
                  <a:lnTo>
                    <a:pt x="1160449" y="831284"/>
                  </a:lnTo>
                  <a:lnTo>
                    <a:pt x="1162991" y="833825"/>
                  </a:lnTo>
                  <a:lnTo>
                    <a:pt x="1162991" y="836368"/>
                  </a:lnTo>
                  <a:lnTo>
                    <a:pt x="1168075" y="841452"/>
                  </a:lnTo>
                  <a:lnTo>
                    <a:pt x="1170617" y="847808"/>
                  </a:lnTo>
                  <a:lnTo>
                    <a:pt x="1173159" y="852891"/>
                  </a:lnTo>
                  <a:lnTo>
                    <a:pt x="1173159" y="855434"/>
                  </a:lnTo>
                  <a:lnTo>
                    <a:pt x="1170617" y="857976"/>
                  </a:lnTo>
                  <a:lnTo>
                    <a:pt x="1168075" y="857976"/>
                  </a:lnTo>
                  <a:lnTo>
                    <a:pt x="1165533" y="857976"/>
                  </a:lnTo>
                  <a:lnTo>
                    <a:pt x="1165533" y="855434"/>
                  </a:lnTo>
                  <a:lnTo>
                    <a:pt x="1162991" y="857976"/>
                  </a:lnTo>
                  <a:lnTo>
                    <a:pt x="1160449" y="857976"/>
                  </a:lnTo>
                  <a:lnTo>
                    <a:pt x="1160449" y="860518"/>
                  </a:lnTo>
                  <a:lnTo>
                    <a:pt x="1160449" y="863061"/>
                  </a:lnTo>
                  <a:lnTo>
                    <a:pt x="1157906" y="865602"/>
                  </a:lnTo>
                  <a:lnTo>
                    <a:pt x="1152822" y="865602"/>
                  </a:lnTo>
                  <a:lnTo>
                    <a:pt x="1152822" y="865602"/>
                  </a:lnTo>
                  <a:lnTo>
                    <a:pt x="1150280" y="868144"/>
                  </a:lnTo>
                  <a:lnTo>
                    <a:pt x="1147738" y="868144"/>
                  </a:lnTo>
                  <a:lnTo>
                    <a:pt x="1145196" y="868144"/>
                  </a:lnTo>
                  <a:lnTo>
                    <a:pt x="1145196" y="865602"/>
                  </a:lnTo>
                  <a:lnTo>
                    <a:pt x="1142654" y="865602"/>
                  </a:lnTo>
                  <a:lnTo>
                    <a:pt x="1142654" y="863061"/>
                  </a:lnTo>
                  <a:lnTo>
                    <a:pt x="1145196" y="860518"/>
                  </a:lnTo>
                  <a:lnTo>
                    <a:pt x="1142654" y="855434"/>
                  </a:lnTo>
                  <a:lnTo>
                    <a:pt x="1142654" y="850350"/>
                  </a:lnTo>
                  <a:lnTo>
                    <a:pt x="1140112" y="847808"/>
                  </a:lnTo>
                  <a:lnTo>
                    <a:pt x="1140112" y="845265"/>
                  </a:lnTo>
                  <a:lnTo>
                    <a:pt x="1140112" y="842723"/>
                  </a:lnTo>
                  <a:lnTo>
                    <a:pt x="1132486" y="845265"/>
                  </a:lnTo>
                  <a:lnTo>
                    <a:pt x="1132486" y="847808"/>
                  </a:lnTo>
                  <a:lnTo>
                    <a:pt x="1129944" y="847808"/>
                  </a:lnTo>
                  <a:lnTo>
                    <a:pt x="1129944" y="845265"/>
                  </a:lnTo>
                  <a:lnTo>
                    <a:pt x="1127402" y="845265"/>
                  </a:lnTo>
                  <a:lnTo>
                    <a:pt x="1124860" y="845265"/>
                  </a:lnTo>
                  <a:lnTo>
                    <a:pt x="1122318" y="845265"/>
                  </a:lnTo>
                  <a:lnTo>
                    <a:pt x="1119776" y="840181"/>
                  </a:lnTo>
                  <a:lnTo>
                    <a:pt x="1119776" y="835097"/>
                  </a:lnTo>
                  <a:lnTo>
                    <a:pt x="1119776" y="832555"/>
                  </a:lnTo>
                  <a:lnTo>
                    <a:pt x="1117234" y="832555"/>
                  </a:lnTo>
                  <a:lnTo>
                    <a:pt x="1117234" y="830012"/>
                  </a:lnTo>
                  <a:lnTo>
                    <a:pt x="1117234" y="832555"/>
                  </a:lnTo>
                  <a:lnTo>
                    <a:pt x="1117234" y="830012"/>
                  </a:lnTo>
                  <a:lnTo>
                    <a:pt x="1114692" y="827470"/>
                  </a:lnTo>
                  <a:lnTo>
                    <a:pt x="1117234" y="827470"/>
                  </a:lnTo>
                  <a:lnTo>
                    <a:pt x="1114692" y="824928"/>
                  </a:lnTo>
                  <a:lnTo>
                    <a:pt x="1114692" y="822386"/>
                  </a:lnTo>
                  <a:lnTo>
                    <a:pt x="1107065" y="819844"/>
                  </a:lnTo>
                  <a:lnTo>
                    <a:pt x="1101981" y="819844"/>
                  </a:lnTo>
                  <a:lnTo>
                    <a:pt x="1099439" y="822386"/>
                  </a:lnTo>
                  <a:lnTo>
                    <a:pt x="1096897" y="819844"/>
                  </a:lnTo>
                  <a:lnTo>
                    <a:pt x="1094355" y="819844"/>
                  </a:lnTo>
                  <a:lnTo>
                    <a:pt x="1091813" y="819844"/>
                  </a:lnTo>
                  <a:lnTo>
                    <a:pt x="1089271" y="819844"/>
                  </a:lnTo>
                  <a:lnTo>
                    <a:pt x="1089271" y="819844"/>
                  </a:lnTo>
                  <a:lnTo>
                    <a:pt x="1086729" y="819844"/>
                  </a:lnTo>
                  <a:lnTo>
                    <a:pt x="1084187" y="819844"/>
                  </a:lnTo>
                  <a:lnTo>
                    <a:pt x="1081645" y="817301"/>
                  </a:lnTo>
                  <a:lnTo>
                    <a:pt x="1079103" y="817301"/>
                  </a:lnTo>
                  <a:lnTo>
                    <a:pt x="1076561" y="817301"/>
                  </a:lnTo>
                  <a:lnTo>
                    <a:pt x="1076561" y="819844"/>
                  </a:lnTo>
                  <a:lnTo>
                    <a:pt x="1074019" y="819844"/>
                  </a:lnTo>
                  <a:lnTo>
                    <a:pt x="1074019" y="822386"/>
                  </a:lnTo>
                  <a:lnTo>
                    <a:pt x="1074019" y="824928"/>
                  </a:lnTo>
                  <a:lnTo>
                    <a:pt x="1074019" y="827470"/>
                  </a:lnTo>
                  <a:lnTo>
                    <a:pt x="1074019" y="830012"/>
                  </a:lnTo>
                  <a:lnTo>
                    <a:pt x="1074019" y="832555"/>
                  </a:lnTo>
                  <a:lnTo>
                    <a:pt x="1071477" y="830012"/>
                  </a:lnTo>
                  <a:lnTo>
                    <a:pt x="1071477" y="827470"/>
                  </a:lnTo>
                  <a:lnTo>
                    <a:pt x="1071477" y="824928"/>
                  </a:lnTo>
                  <a:lnTo>
                    <a:pt x="1071477" y="822386"/>
                  </a:lnTo>
                  <a:lnTo>
                    <a:pt x="1068934" y="822386"/>
                  </a:lnTo>
                  <a:lnTo>
                    <a:pt x="1068934" y="819844"/>
                  </a:lnTo>
                  <a:lnTo>
                    <a:pt x="1066392" y="819844"/>
                  </a:lnTo>
                  <a:lnTo>
                    <a:pt x="1066392" y="817301"/>
                  </a:lnTo>
                  <a:lnTo>
                    <a:pt x="1063850" y="817301"/>
                  </a:lnTo>
                  <a:lnTo>
                    <a:pt x="1063850" y="814759"/>
                  </a:lnTo>
                  <a:lnTo>
                    <a:pt x="1063850" y="812218"/>
                  </a:lnTo>
                  <a:lnTo>
                    <a:pt x="1066392" y="812218"/>
                  </a:lnTo>
                  <a:lnTo>
                    <a:pt x="1061308" y="805862"/>
                  </a:lnTo>
                  <a:lnTo>
                    <a:pt x="1058766" y="808404"/>
                  </a:lnTo>
                  <a:lnTo>
                    <a:pt x="1058766" y="810946"/>
                  </a:lnTo>
                  <a:lnTo>
                    <a:pt x="1058766" y="813488"/>
                  </a:lnTo>
                  <a:lnTo>
                    <a:pt x="1058766" y="816031"/>
                  </a:lnTo>
                  <a:lnTo>
                    <a:pt x="1056224" y="816031"/>
                  </a:lnTo>
                  <a:lnTo>
                    <a:pt x="1053682" y="813488"/>
                  </a:lnTo>
                  <a:lnTo>
                    <a:pt x="1051140" y="813488"/>
                  </a:lnTo>
                  <a:lnTo>
                    <a:pt x="1046056" y="810946"/>
                  </a:lnTo>
                  <a:lnTo>
                    <a:pt x="1043514" y="805862"/>
                  </a:lnTo>
                  <a:lnTo>
                    <a:pt x="1040972" y="805862"/>
                  </a:lnTo>
                  <a:lnTo>
                    <a:pt x="1043514" y="803320"/>
                  </a:lnTo>
                  <a:lnTo>
                    <a:pt x="1043514" y="800778"/>
                  </a:lnTo>
                  <a:lnTo>
                    <a:pt x="1046056" y="795693"/>
                  </a:lnTo>
                  <a:lnTo>
                    <a:pt x="1048598" y="793151"/>
                  </a:lnTo>
                  <a:lnTo>
                    <a:pt x="1046056" y="788067"/>
                  </a:lnTo>
                  <a:lnTo>
                    <a:pt x="1046056" y="785525"/>
                  </a:lnTo>
                  <a:lnTo>
                    <a:pt x="1043514" y="780441"/>
                  </a:lnTo>
                  <a:lnTo>
                    <a:pt x="1040972" y="777898"/>
                  </a:lnTo>
                  <a:lnTo>
                    <a:pt x="1035888" y="772814"/>
                  </a:lnTo>
                  <a:lnTo>
                    <a:pt x="1033346" y="772814"/>
                  </a:lnTo>
                  <a:lnTo>
                    <a:pt x="1033346" y="770271"/>
                  </a:lnTo>
                  <a:lnTo>
                    <a:pt x="1038430" y="770271"/>
                  </a:lnTo>
                  <a:lnTo>
                    <a:pt x="1035888" y="770271"/>
                  </a:lnTo>
                  <a:lnTo>
                    <a:pt x="1035888" y="767730"/>
                  </a:lnTo>
                  <a:lnTo>
                    <a:pt x="1033346" y="767730"/>
                  </a:lnTo>
                  <a:lnTo>
                    <a:pt x="1030804" y="765188"/>
                  </a:lnTo>
                  <a:lnTo>
                    <a:pt x="1025720" y="762645"/>
                  </a:lnTo>
                  <a:lnTo>
                    <a:pt x="1023178" y="762645"/>
                  </a:lnTo>
                  <a:lnTo>
                    <a:pt x="1020636" y="762645"/>
                  </a:lnTo>
                  <a:lnTo>
                    <a:pt x="1018093" y="760103"/>
                  </a:lnTo>
                  <a:lnTo>
                    <a:pt x="1015551" y="757561"/>
                  </a:lnTo>
                  <a:lnTo>
                    <a:pt x="1015551" y="755019"/>
                  </a:lnTo>
                  <a:lnTo>
                    <a:pt x="1015551" y="756290"/>
                  </a:lnTo>
                  <a:lnTo>
                    <a:pt x="1018093" y="756290"/>
                  </a:lnTo>
                  <a:lnTo>
                    <a:pt x="1018093" y="753748"/>
                  </a:lnTo>
                  <a:lnTo>
                    <a:pt x="1015551" y="747392"/>
                  </a:lnTo>
                  <a:lnTo>
                    <a:pt x="1013009" y="747392"/>
                  </a:lnTo>
                  <a:lnTo>
                    <a:pt x="1010467" y="747392"/>
                  </a:lnTo>
                  <a:lnTo>
                    <a:pt x="1007925" y="744850"/>
                  </a:lnTo>
                  <a:lnTo>
                    <a:pt x="1007925" y="743579"/>
                  </a:lnTo>
                  <a:lnTo>
                    <a:pt x="1002841" y="741037"/>
                  </a:lnTo>
                  <a:lnTo>
                    <a:pt x="1000299" y="743579"/>
                  </a:lnTo>
                  <a:lnTo>
                    <a:pt x="1000299" y="746122"/>
                  </a:lnTo>
                  <a:lnTo>
                    <a:pt x="1002841" y="746122"/>
                  </a:lnTo>
                  <a:lnTo>
                    <a:pt x="1005383" y="748664"/>
                  </a:lnTo>
                  <a:lnTo>
                    <a:pt x="1010467" y="751205"/>
                  </a:lnTo>
                  <a:lnTo>
                    <a:pt x="1010467" y="756290"/>
                  </a:lnTo>
                  <a:lnTo>
                    <a:pt x="1007925" y="758832"/>
                  </a:lnTo>
                  <a:lnTo>
                    <a:pt x="1002841" y="765188"/>
                  </a:lnTo>
                  <a:lnTo>
                    <a:pt x="997757" y="758832"/>
                  </a:lnTo>
                  <a:lnTo>
                    <a:pt x="997757" y="756290"/>
                  </a:lnTo>
                  <a:lnTo>
                    <a:pt x="995215" y="753748"/>
                  </a:lnTo>
                  <a:lnTo>
                    <a:pt x="992673" y="753748"/>
                  </a:lnTo>
                  <a:lnTo>
                    <a:pt x="990131" y="753748"/>
                  </a:lnTo>
                  <a:lnTo>
                    <a:pt x="987589" y="751205"/>
                  </a:lnTo>
                  <a:lnTo>
                    <a:pt x="985047" y="751205"/>
                  </a:lnTo>
                  <a:lnTo>
                    <a:pt x="982505" y="751205"/>
                  </a:lnTo>
                  <a:lnTo>
                    <a:pt x="979963" y="746122"/>
                  </a:lnTo>
                  <a:lnTo>
                    <a:pt x="979963" y="743579"/>
                  </a:lnTo>
                  <a:lnTo>
                    <a:pt x="977420" y="741037"/>
                  </a:lnTo>
                  <a:lnTo>
                    <a:pt x="977420" y="735953"/>
                  </a:lnTo>
                  <a:lnTo>
                    <a:pt x="974878" y="733411"/>
                  </a:lnTo>
                  <a:lnTo>
                    <a:pt x="974878" y="728326"/>
                  </a:lnTo>
                  <a:lnTo>
                    <a:pt x="977420" y="725784"/>
                  </a:lnTo>
                  <a:lnTo>
                    <a:pt x="982505" y="719428"/>
                  </a:lnTo>
                  <a:lnTo>
                    <a:pt x="985047" y="719428"/>
                  </a:lnTo>
                  <a:lnTo>
                    <a:pt x="985047" y="716887"/>
                  </a:lnTo>
                  <a:lnTo>
                    <a:pt x="982505" y="710532"/>
                  </a:lnTo>
                  <a:lnTo>
                    <a:pt x="979963" y="710532"/>
                  </a:lnTo>
                  <a:lnTo>
                    <a:pt x="977420" y="707989"/>
                  </a:lnTo>
                  <a:lnTo>
                    <a:pt x="974878" y="707989"/>
                  </a:lnTo>
                  <a:lnTo>
                    <a:pt x="974878" y="705447"/>
                  </a:lnTo>
                  <a:lnTo>
                    <a:pt x="977420" y="705447"/>
                  </a:lnTo>
                  <a:lnTo>
                    <a:pt x="979963" y="705447"/>
                  </a:lnTo>
                  <a:lnTo>
                    <a:pt x="982505" y="705447"/>
                  </a:lnTo>
                  <a:lnTo>
                    <a:pt x="982505" y="702905"/>
                  </a:lnTo>
                  <a:lnTo>
                    <a:pt x="982505" y="700362"/>
                  </a:lnTo>
                  <a:lnTo>
                    <a:pt x="982505" y="697821"/>
                  </a:lnTo>
                  <a:lnTo>
                    <a:pt x="979963" y="697821"/>
                  </a:lnTo>
                  <a:lnTo>
                    <a:pt x="977420" y="697821"/>
                  </a:lnTo>
                  <a:lnTo>
                    <a:pt x="977420" y="695278"/>
                  </a:lnTo>
                  <a:lnTo>
                    <a:pt x="977420" y="692736"/>
                  </a:lnTo>
                  <a:lnTo>
                    <a:pt x="974878" y="687652"/>
                  </a:lnTo>
                  <a:lnTo>
                    <a:pt x="972336" y="687652"/>
                  </a:lnTo>
                  <a:lnTo>
                    <a:pt x="969794" y="682568"/>
                  </a:lnTo>
                  <a:lnTo>
                    <a:pt x="964710" y="680025"/>
                  </a:lnTo>
                  <a:lnTo>
                    <a:pt x="964710" y="680025"/>
                  </a:lnTo>
                  <a:lnTo>
                    <a:pt x="962168" y="677483"/>
                  </a:lnTo>
                  <a:lnTo>
                    <a:pt x="957084" y="672399"/>
                  </a:lnTo>
                  <a:lnTo>
                    <a:pt x="952000" y="669857"/>
                  </a:lnTo>
                  <a:lnTo>
                    <a:pt x="952000" y="667315"/>
                  </a:lnTo>
                  <a:lnTo>
                    <a:pt x="952000" y="664772"/>
                  </a:lnTo>
                  <a:lnTo>
                    <a:pt x="949458" y="659689"/>
                  </a:lnTo>
                  <a:lnTo>
                    <a:pt x="946916" y="659689"/>
                  </a:lnTo>
                  <a:lnTo>
                    <a:pt x="946916" y="657146"/>
                  </a:lnTo>
                  <a:lnTo>
                    <a:pt x="944374" y="654604"/>
                  </a:lnTo>
                  <a:lnTo>
                    <a:pt x="944374" y="654604"/>
                  </a:lnTo>
                  <a:lnTo>
                    <a:pt x="944374" y="652062"/>
                  </a:lnTo>
                  <a:lnTo>
                    <a:pt x="941832" y="652062"/>
                  </a:lnTo>
                  <a:lnTo>
                    <a:pt x="941832" y="649519"/>
                  </a:lnTo>
                  <a:lnTo>
                    <a:pt x="936748" y="646978"/>
                  </a:lnTo>
                  <a:lnTo>
                    <a:pt x="936748" y="644435"/>
                  </a:lnTo>
                  <a:lnTo>
                    <a:pt x="934206" y="644435"/>
                  </a:lnTo>
                  <a:lnTo>
                    <a:pt x="931664" y="641893"/>
                  </a:lnTo>
                  <a:lnTo>
                    <a:pt x="929121" y="639351"/>
                  </a:lnTo>
                  <a:lnTo>
                    <a:pt x="926579" y="636809"/>
                  </a:lnTo>
                  <a:lnTo>
                    <a:pt x="921495" y="631725"/>
                  </a:lnTo>
                  <a:lnTo>
                    <a:pt x="924037" y="629182"/>
                  </a:lnTo>
                  <a:lnTo>
                    <a:pt x="918953" y="624098"/>
                  </a:lnTo>
                  <a:lnTo>
                    <a:pt x="916411" y="621556"/>
                  </a:lnTo>
                  <a:lnTo>
                    <a:pt x="913869" y="621556"/>
                  </a:lnTo>
                  <a:lnTo>
                    <a:pt x="913869" y="619014"/>
                  </a:lnTo>
                  <a:lnTo>
                    <a:pt x="916411" y="616472"/>
                  </a:lnTo>
                  <a:lnTo>
                    <a:pt x="918953" y="613929"/>
                  </a:lnTo>
                  <a:lnTo>
                    <a:pt x="921495" y="613929"/>
                  </a:lnTo>
                  <a:lnTo>
                    <a:pt x="921495" y="616472"/>
                  </a:lnTo>
                  <a:lnTo>
                    <a:pt x="924037" y="616472"/>
                  </a:lnTo>
                  <a:lnTo>
                    <a:pt x="924037" y="619014"/>
                  </a:lnTo>
                  <a:lnTo>
                    <a:pt x="926579" y="621556"/>
                  </a:lnTo>
                  <a:lnTo>
                    <a:pt x="929121" y="621556"/>
                  </a:lnTo>
                  <a:lnTo>
                    <a:pt x="929121" y="619014"/>
                  </a:lnTo>
                  <a:lnTo>
                    <a:pt x="929121" y="616472"/>
                  </a:lnTo>
                  <a:lnTo>
                    <a:pt x="929121" y="613929"/>
                  </a:lnTo>
                  <a:lnTo>
                    <a:pt x="926579" y="611387"/>
                  </a:lnTo>
                  <a:lnTo>
                    <a:pt x="924037" y="606303"/>
                  </a:lnTo>
                  <a:lnTo>
                    <a:pt x="921495" y="603761"/>
                  </a:lnTo>
                  <a:lnTo>
                    <a:pt x="924037" y="601219"/>
                  </a:lnTo>
                  <a:lnTo>
                    <a:pt x="926579" y="598676"/>
                  </a:lnTo>
                  <a:lnTo>
                    <a:pt x="926579" y="596135"/>
                  </a:lnTo>
                  <a:lnTo>
                    <a:pt x="924037" y="596135"/>
                  </a:lnTo>
                  <a:lnTo>
                    <a:pt x="924037" y="598676"/>
                  </a:lnTo>
                  <a:lnTo>
                    <a:pt x="921495" y="601219"/>
                  </a:lnTo>
                  <a:lnTo>
                    <a:pt x="918953" y="598676"/>
                  </a:lnTo>
                  <a:lnTo>
                    <a:pt x="918953" y="603761"/>
                  </a:lnTo>
                  <a:lnTo>
                    <a:pt x="916411" y="608846"/>
                  </a:lnTo>
                  <a:lnTo>
                    <a:pt x="913869" y="608846"/>
                  </a:lnTo>
                  <a:lnTo>
                    <a:pt x="913869" y="606303"/>
                  </a:lnTo>
                  <a:lnTo>
                    <a:pt x="913869" y="603761"/>
                  </a:lnTo>
                  <a:lnTo>
                    <a:pt x="916411" y="598676"/>
                  </a:lnTo>
                  <a:lnTo>
                    <a:pt x="913869" y="601219"/>
                  </a:lnTo>
                  <a:lnTo>
                    <a:pt x="913869" y="598676"/>
                  </a:lnTo>
                  <a:lnTo>
                    <a:pt x="911327" y="598676"/>
                  </a:lnTo>
                  <a:lnTo>
                    <a:pt x="908785" y="596135"/>
                  </a:lnTo>
                  <a:lnTo>
                    <a:pt x="908785" y="598676"/>
                  </a:lnTo>
                  <a:lnTo>
                    <a:pt x="908785" y="601219"/>
                  </a:lnTo>
                  <a:lnTo>
                    <a:pt x="911327" y="601219"/>
                  </a:lnTo>
                  <a:lnTo>
                    <a:pt x="911327" y="603761"/>
                  </a:lnTo>
                  <a:lnTo>
                    <a:pt x="908785" y="606303"/>
                  </a:lnTo>
                  <a:lnTo>
                    <a:pt x="906243" y="608846"/>
                  </a:lnTo>
                  <a:lnTo>
                    <a:pt x="903701" y="608846"/>
                  </a:lnTo>
                  <a:lnTo>
                    <a:pt x="901159" y="608846"/>
                  </a:lnTo>
                  <a:lnTo>
                    <a:pt x="898617" y="608846"/>
                  </a:lnTo>
                  <a:lnTo>
                    <a:pt x="896075" y="608846"/>
                  </a:lnTo>
                  <a:lnTo>
                    <a:pt x="888449" y="608846"/>
                  </a:lnTo>
                  <a:lnTo>
                    <a:pt x="888449" y="606303"/>
                  </a:lnTo>
                  <a:lnTo>
                    <a:pt x="885907" y="606303"/>
                  </a:lnTo>
                  <a:lnTo>
                    <a:pt x="885907" y="608846"/>
                  </a:lnTo>
                  <a:lnTo>
                    <a:pt x="885907" y="606303"/>
                  </a:lnTo>
                  <a:lnTo>
                    <a:pt x="885907" y="606303"/>
                  </a:lnTo>
                  <a:lnTo>
                    <a:pt x="883364" y="606303"/>
                  </a:lnTo>
                  <a:lnTo>
                    <a:pt x="880822" y="606303"/>
                  </a:lnTo>
                  <a:lnTo>
                    <a:pt x="878280" y="606303"/>
                  </a:lnTo>
                  <a:lnTo>
                    <a:pt x="878280" y="603761"/>
                  </a:lnTo>
                  <a:lnTo>
                    <a:pt x="875738" y="603761"/>
                  </a:lnTo>
                  <a:lnTo>
                    <a:pt x="870654" y="601219"/>
                  </a:lnTo>
                  <a:lnTo>
                    <a:pt x="865570" y="598676"/>
                  </a:lnTo>
                  <a:lnTo>
                    <a:pt x="865570" y="596135"/>
                  </a:lnTo>
                  <a:lnTo>
                    <a:pt x="863028" y="596135"/>
                  </a:lnTo>
                  <a:lnTo>
                    <a:pt x="860486" y="593592"/>
                  </a:lnTo>
                  <a:lnTo>
                    <a:pt x="857944" y="593592"/>
                  </a:lnTo>
                  <a:lnTo>
                    <a:pt x="852860" y="593592"/>
                  </a:lnTo>
                  <a:lnTo>
                    <a:pt x="847776" y="593592"/>
                  </a:lnTo>
                  <a:lnTo>
                    <a:pt x="847776" y="591050"/>
                  </a:lnTo>
                  <a:lnTo>
                    <a:pt x="847776" y="591050"/>
                  </a:lnTo>
                  <a:lnTo>
                    <a:pt x="845234" y="591050"/>
                  </a:lnTo>
                  <a:lnTo>
                    <a:pt x="842692" y="591050"/>
                  </a:lnTo>
                  <a:lnTo>
                    <a:pt x="842692" y="588508"/>
                  </a:lnTo>
                  <a:lnTo>
                    <a:pt x="842692" y="585966"/>
                  </a:lnTo>
                  <a:lnTo>
                    <a:pt x="840149" y="585966"/>
                  </a:lnTo>
                  <a:lnTo>
                    <a:pt x="837607" y="585966"/>
                  </a:lnTo>
                  <a:lnTo>
                    <a:pt x="837607" y="583424"/>
                  </a:lnTo>
                  <a:lnTo>
                    <a:pt x="832523" y="580882"/>
                  </a:lnTo>
                  <a:lnTo>
                    <a:pt x="829981" y="580882"/>
                  </a:lnTo>
                  <a:lnTo>
                    <a:pt x="827439" y="578339"/>
                  </a:lnTo>
                  <a:lnTo>
                    <a:pt x="824897" y="578339"/>
                  </a:lnTo>
                  <a:lnTo>
                    <a:pt x="822355" y="575797"/>
                  </a:lnTo>
                  <a:lnTo>
                    <a:pt x="819813" y="575797"/>
                  </a:lnTo>
                  <a:lnTo>
                    <a:pt x="814729" y="573255"/>
                  </a:lnTo>
                  <a:lnTo>
                    <a:pt x="812187" y="573255"/>
                  </a:lnTo>
                  <a:lnTo>
                    <a:pt x="809645" y="573255"/>
                  </a:lnTo>
                  <a:lnTo>
                    <a:pt x="804561" y="573255"/>
                  </a:lnTo>
                  <a:lnTo>
                    <a:pt x="802019" y="573255"/>
                  </a:lnTo>
                  <a:lnTo>
                    <a:pt x="799477" y="573255"/>
                  </a:lnTo>
                  <a:lnTo>
                    <a:pt x="796935" y="573255"/>
                  </a:lnTo>
                  <a:lnTo>
                    <a:pt x="794393" y="573255"/>
                  </a:lnTo>
                  <a:lnTo>
                    <a:pt x="789308" y="573255"/>
                  </a:lnTo>
                  <a:lnTo>
                    <a:pt x="786766" y="570713"/>
                  </a:lnTo>
                  <a:lnTo>
                    <a:pt x="784224" y="568171"/>
                  </a:lnTo>
                  <a:lnTo>
                    <a:pt x="781682" y="568171"/>
                  </a:lnTo>
                  <a:lnTo>
                    <a:pt x="779140" y="565629"/>
                  </a:lnTo>
                  <a:lnTo>
                    <a:pt x="776598" y="565629"/>
                  </a:lnTo>
                  <a:lnTo>
                    <a:pt x="776598" y="563086"/>
                  </a:lnTo>
                  <a:lnTo>
                    <a:pt x="774056" y="560544"/>
                  </a:lnTo>
                  <a:lnTo>
                    <a:pt x="771514" y="560544"/>
                  </a:lnTo>
                  <a:lnTo>
                    <a:pt x="768972" y="558002"/>
                  </a:lnTo>
                  <a:lnTo>
                    <a:pt x="766430" y="555460"/>
                  </a:lnTo>
                  <a:lnTo>
                    <a:pt x="766430" y="552918"/>
                  </a:lnTo>
                  <a:lnTo>
                    <a:pt x="761346" y="550376"/>
                  </a:lnTo>
                  <a:lnTo>
                    <a:pt x="758804" y="547833"/>
                  </a:lnTo>
                  <a:lnTo>
                    <a:pt x="756262" y="545292"/>
                  </a:lnTo>
                  <a:lnTo>
                    <a:pt x="753720" y="542749"/>
                  </a:lnTo>
                  <a:lnTo>
                    <a:pt x="751177" y="537665"/>
                  </a:lnTo>
                  <a:lnTo>
                    <a:pt x="746093" y="532581"/>
                  </a:lnTo>
                  <a:lnTo>
                    <a:pt x="746093" y="530039"/>
                  </a:lnTo>
                  <a:lnTo>
                    <a:pt x="743551" y="530039"/>
                  </a:lnTo>
                  <a:lnTo>
                    <a:pt x="743551" y="527496"/>
                  </a:lnTo>
                  <a:lnTo>
                    <a:pt x="741009" y="524954"/>
                  </a:lnTo>
                  <a:lnTo>
                    <a:pt x="738467" y="522412"/>
                  </a:lnTo>
                  <a:lnTo>
                    <a:pt x="735925" y="517328"/>
                  </a:lnTo>
                  <a:lnTo>
                    <a:pt x="733383" y="514786"/>
                  </a:lnTo>
                  <a:lnTo>
                    <a:pt x="730841" y="512243"/>
                  </a:lnTo>
                  <a:lnTo>
                    <a:pt x="725757" y="507159"/>
                  </a:lnTo>
                  <a:lnTo>
                    <a:pt x="723215" y="504617"/>
                  </a:lnTo>
                  <a:lnTo>
                    <a:pt x="723215" y="502075"/>
                  </a:lnTo>
                  <a:lnTo>
                    <a:pt x="720673" y="502075"/>
                  </a:lnTo>
                  <a:lnTo>
                    <a:pt x="718131" y="499533"/>
                  </a:lnTo>
                  <a:lnTo>
                    <a:pt x="715589" y="494449"/>
                  </a:lnTo>
                  <a:lnTo>
                    <a:pt x="713047" y="491906"/>
                  </a:lnTo>
                  <a:lnTo>
                    <a:pt x="707963" y="489364"/>
                  </a:lnTo>
                  <a:lnTo>
                    <a:pt x="705421" y="486822"/>
                  </a:lnTo>
                  <a:lnTo>
                    <a:pt x="702879" y="484279"/>
                  </a:lnTo>
                  <a:lnTo>
                    <a:pt x="700336" y="481738"/>
                  </a:lnTo>
                  <a:lnTo>
                    <a:pt x="697794" y="479196"/>
                  </a:lnTo>
                  <a:lnTo>
                    <a:pt x="695252" y="474111"/>
                  </a:lnTo>
                  <a:lnTo>
                    <a:pt x="692710" y="474111"/>
                  </a:lnTo>
                  <a:lnTo>
                    <a:pt x="692710" y="476653"/>
                  </a:lnTo>
                  <a:lnTo>
                    <a:pt x="690168" y="476653"/>
                  </a:lnTo>
                  <a:lnTo>
                    <a:pt x="685084" y="474111"/>
                  </a:lnTo>
                  <a:lnTo>
                    <a:pt x="680000" y="471569"/>
                  </a:lnTo>
                  <a:lnTo>
                    <a:pt x="677458" y="469027"/>
                  </a:lnTo>
                  <a:lnTo>
                    <a:pt x="674916" y="469027"/>
                  </a:lnTo>
                  <a:lnTo>
                    <a:pt x="672374" y="469027"/>
                  </a:lnTo>
                  <a:lnTo>
                    <a:pt x="669832" y="469027"/>
                  </a:lnTo>
                  <a:lnTo>
                    <a:pt x="667290" y="469027"/>
                  </a:lnTo>
                  <a:lnTo>
                    <a:pt x="659663" y="469027"/>
                  </a:lnTo>
                  <a:lnTo>
                    <a:pt x="654579" y="469027"/>
                  </a:lnTo>
                  <a:lnTo>
                    <a:pt x="649495" y="471569"/>
                  </a:lnTo>
                  <a:lnTo>
                    <a:pt x="646953" y="471569"/>
                  </a:lnTo>
                  <a:lnTo>
                    <a:pt x="644411" y="476653"/>
                  </a:lnTo>
                  <a:lnTo>
                    <a:pt x="644411" y="479196"/>
                  </a:lnTo>
                  <a:lnTo>
                    <a:pt x="641869" y="479196"/>
                  </a:lnTo>
                  <a:lnTo>
                    <a:pt x="639327" y="479196"/>
                  </a:lnTo>
                  <a:lnTo>
                    <a:pt x="636785" y="481738"/>
                  </a:lnTo>
                  <a:lnTo>
                    <a:pt x="634243" y="481738"/>
                  </a:lnTo>
                  <a:lnTo>
                    <a:pt x="631701" y="481738"/>
                  </a:lnTo>
                  <a:lnTo>
                    <a:pt x="629159" y="484279"/>
                  </a:lnTo>
                  <a:lnTo>
                    <a:pt x="624075" y="486822"/>
                  </a:lnTo>
                  <a:lnTo>
                    <a:pt x="621533" y="486822"/>
                  </a:lnTo>
                  <a:lnTo>
                    <a:pt x="618991" y="489364"/>
                  </a:lnTo>
                  <a:lnTo>
                    <a:pt x="613907" y="491906"/>
                  </a:lnTo>
                  <a:lnTo>
                    <a:pt x="611364" y="491906"/>
                  </a:lnTo>
                  <a:lnTo>
                    <a:pt x="608822" y="491906"/>
                  </a:lnTo>
                  <a:lnTo>
                    <a:pt x="606280" y="491906"/>
                  </a:lnTo>
                  <a:lnTo>
                    <a:pt x="603738" y="494449"/>
                  </a:lnTo>
                  <a:lnTo>
                    <a:pt x="601196" y="494449"/>
                  </a:lnTo>
                  <a:lnTo>
                    <a:pt x="591028" y="491906"/>
                  </a:lnTo>
                  <a:lnTo>
                    <a:pt x="591028" y="502075"/>
                  </a:lnTo>
                  <a:lnTo>
                    <a:pt x="583402" y="496990"/>
                  </a:lnTo>
                  <a:lnTo>
                    <a:pt x="580860" y="496990"/>
                  </a:lnTo>
                  <a:lnTo>
                    <a:pt x="580860" y="494449"/>
                  </a:lnTo>
                  <a:lnTo>
                    <a:pt x="578318" y="494449"/>
                  </a:lnTo>
                  <a:lnTo>
                    <a:pt x="575776" y="494449"/>
                  </a:lnTo>
                  <a:lnTo>
                    <a:pt x="565607" y="494449"/>
                  </a:lnTo>
                  <a:lnTo>
                    <a:pt x="563065" y="491906"/>
                  </a:lnTo>
                  <a:lnTo>
                    <a:pt x="560523" y="491906"/>
                  </a:lnTo>
                  <a:lnTo>
                    <a:pt x="560523" y="494449"/>
                  </a:lnTo>
                  <a:lnTo>
                    <a:pt x="560523" y="491906"/>
                  </a:lnTo>
                  <a:lnTo>
                    <a:pt x="557981" y="491906"/>
                  </a:lnTo>
                  <a:lnTo>
                    <a:pt x="555439" y="491906"/>
                  </a:lnTo>
                  <a:lnTo>
                    <a:pt x="555439" y="489364"/>
                  </a:lnTo>
                  <a:lnTo>
                    <a:pt x="552897" y="486822"/>
                  </a:lnTo>
                  <a:lnTo>
                    <a:pt x="545271" y="481738"/>
                  </a:lnTo>
                  <a:lnTo>
                    <a:pt x="542729" y="481738"/>
                  </a:lnTo>
                  <a:lnTo>
                    <a:pt x="535103" y="479196"/>
                  </a:lnTo>
                  <a:lnTo>
                    <a:pt x="532561" y="479196"/>
                  </a:lnTo>
                  <a:lnTo>
                    <a:pt x="530019" y="476653"/>
                  </a:lnTo>
                  <a:lnTo>
                    <a:pt x="530019" y="476653"/>
                  </a:lnTo>
                  <a:lnTo>
                    <a:pt x="527477" y="476653"/>
                  </a:lnTo>
                  <a:lnTo>
                    <a:pt x="524935" y="474111"/>
                  </a:lnTo>
                  <a:lnTo>
                    <a:pt x="524935" y="471569"/>
                  </a:lnTo>
                  <a:lnTo>
                    <a:pt x="522392" y="469027"/>
                  </a:lnTo>
                  <a:lnTo>
                    <a:pt x="513495" y="466485"/>
                  </a:lnTo>
                  <a:lnTo>
                    <a:pt x="505869" y="463943"/>
                  </a:lnTo>
                  <a:lnTo>
                    <a:pt x="498243" y="463943"/>
                  </a:lnTo>
                  <a:lnTo>
                    <a:pt x="495701" y="461400"/>
                  </a:lnTo>
                  <a:lnTo>
                    <a:pt x="490617" y="461400"/>
                  </a:lnTo>
                  <a:lnTo>
                    <a:pt x="488075" y="461400"/>
                  </a:lnTo>
                  <a:lnTo>
                    <a:pt x="488075" y="458858"/>
                  </a:lnTo>
                  <a:lnTo>
                    <a:pt x="485533" y="458858"/>
                  </a:lnTo>
                  <a:lnTo>
                    <a:pt x="482991" y="456316"/>
                  </a:lnTo>
                  <a:lnTo>
                    <a:pt x="485533" y="456316"/>
                  </a:lnTo>
                  <a:lnTo>
                    <a:pt x="482991" y="453774"/>
                  </a:lnTo>
                  <a:lnTo>
                    <a:pt x="480449" y="451232"/>
                  </a:lnTo>
                  <a:lnTo>
                    <a:pt x="471551" y="448690"/>
                  </a:lnTo>
                  <a:lnTo>
                    <a:pt x="469009" y="448690"/>
                  </a:lnTo>
                  <a:lnTo>
                    <a:pt x="469009" y="446147"/>
                  </a:lnTo>
                  <a:lnTo>
                    <a:pt x="463925" y="443606"/>
                  </a:lnTo>
                  <a:lnTo>
                    <a:pt x="461383" y="443606"/>
                  </a:lnTo>
                  <a:lnTo>
                    <a:pt x="456299" y="441063"/>
                  </a:lnTo>
                  <a:lnTo>
                    <a:pt x="451215" y="438521"/>
                  </a:lnTo>
                  <a:lnTo>
                    <a:pt x="448673" y="438521"/>
                  </a:lnTo>
                  <a:lnTo>
                    <a:pt x="446131" y="438521"/>
                  </a:lnTo>
                  <a:lnTo>
                    <a:pt x="443589" y="435979"/>
                  </a:lnTo>
                  <a:lnTo>
                    <a:pt x="441047" y="433436"/>
                  </a:lnTo>
                  <a:lnTo>
                    <a:pt x="441047" y="430895"/>
                  </a:lnTo>
                  <a:lnTo>
                    <a:pt x="438505" y="430895"/>
                  </a:lnTo>
                  <a:lnTo>
                    <a:pt x="433420" y="425810"/>
                  </a:lnTo>
                  <a:lnTo>
                    <a:pt x="430878" y="425810"/>
                  </a:lnTo>
                  <a:lnTo>
                    <a:pt x="428336" y="423268"/>
                  </a:lnTo>
                  <a:lnTo>
                    <a:pt x="423252" y="418184"/>
                  </a:lnTo>
                  <a:lnTo>
                    <a:pt x="420710" y="418184"/>
                  </a:lnTo>
                  <a:lnTo>
                    <a:pt x="420710" y="415642"/>
                  </a:lnTo>
                  <a:lnTo>
                    <a:pt x="420710" y="413100"/>
                  </a:lnTo>
                  <a:lnTo>
                    <a:pt x="415626" y="408015"/>
                  </a:lnTo>
                  <a:lnTo>
                    <a:pt x="413084" y="405473"/>
                  </a:lnTo>
                  <a:lnTo>
                    <a:pt x="410542" y="405473"/>
                  </a:lnTo>
                  <a:lnTo>
                    <a:pt x="410542" y="402931"/>
                  </a:lnTo>
                  <a:lnTo>
                    <a:pt x="408000" y="402931"/>
                  </a:lnTo>
                  <a:lnTo>
                    <a:pt x="405458" y="402931"/>
                  </a:lnTo>
                  <a:lnTo>
                    <a:pt x="405458" y="405473"/>
                  </a:lnTo>
                  <a:lnTo>
                    <a:pt x="428336" y="405473"/>
                  </a:lnTo>
                  <a:lnTo>
                    <a:pt x="425794" y="405473"/>
                  </a:lnTo>
                  <a:lnTo>
                    <a:pt x="423252" y="402931"/>
                  </a:lnTo>
                  <a:lnTo>
                    <a:pt x="418168" y="402931"/>
                  </a:lnTo>
                  <a:lnTo>
                    <a:pt x="413084" y="400389"/>
                  </a:lnTo>
                  <a:lnTo>
                    <a:pt x="410542" y="400389"/>
                  </a:lnTo>
                  <a:lnTo>
                    <a:pt x="408000" y="400389"/>
                  </a:lnTo>
                  <a:lnTo>
                    <a:pt x="405458" y="400389"/>
                  </a:lnTo>
                  <a:lnTo>
                    <a:pt x="402916" y="397846"/>
                  </a:lnTo>
                  <a:lnTo>
                    <a:pt x="400374" y="395304"/>
                  </a:lnTo>
                  <a:lnTo>
                    <a:pt x="397832" y="395304"/>
                  </a:lnTo>
                  <a:lnTo>
                    <a:pt x="395290" y="392763"/>
                  </a:lnTo>
                  <a:lnTo>
                    <a:pt x="392748" y="392763"/>
                  </a:lnTo>
                  <a:lnTo>
                    <a:pt x="385122" y="390220"/>
                  </a:lnTo>
                  <a:lnTo>
                    <a:pt x="380037" y="387678"/>
                  </a:lnTo>
                  <a:lnTo>
                    <a:pt x="380037" y="385136"/>
                  </a:lnTo>
                  <a:lnTo>
                    <a:pt x="377495" y="385136"/>
                  </a:lnTo>
                  <a:lnTo>
                    <a:pt x="377495" y="382593"/>
                  </a:lnTo>
                  <a:lnTo>
                    <a:pt x="377495" y="380052"/>
                  </a:lnTo>
                  <a:lnTo>
                    <a:pt x="372411" y="373697"/>
                  </a:lnTo>
                  <a:lnTo>
                    <a:pt x="369869" y="373697"/>
                  </a:lnTo>
                  <a:lnTo>
                    <a:pt x="369869" y="371154"/>
                  </a:lnTo>
                  <a:lnTo>
                    <a:pt x="367327" y="368612"/>
                  </a:lnTo>
                  <a:lnTo>
                    <a:pt x="362243" y="366070"/>
                  </a:lnTo>
                  <a:lnTo>
                    <a:pt x="362243" y="363527"/>
                  </a:lnTo>
                  <a:lnTo>
                    <a:pt x="364785" y="363527"/>
                  </a:lnTo>
                  <a:lnTo>
                    <a:pt x="362243" y="360986"/>
                  </a:lnTo>
                  <a:lnTo>
                    <a:pt x="359701" y="360986"/>
                  </a:lnTo>
                  <a:lnTo>
                    <a:pt x="354617" y="358443"/>
                  </a:lnTo>
                  <a:lnTo>
                    <a:pt x="354617" y="355901"/>
                  </a:lnTo>
                  <a:lnTo>
                    <a:pt x="354617" y="353359"/>
                  </a:lnTo>
                  <a:lnTo>
                    <a:pt x="352075" y="353359"/>
                  </a:lnTo>
                  <a:lnTo>
                    <a:pt x="346991" y="353359"/>
                  </a:lnTo>
                  <a:lnTo>
                    <a:pt x="344448" y="350817"/>
                  </a:lnTo>
                  <a:lnTo>
                    <a:pt x="341906" y="350817"/>
                  </a:lnTo>
                  <a:lnTo>
                    <a:pt x="336822" y="348275"/>
                  </a:lnTo>
                  <a:lnTo>
                    <a:pt x="334280" y="345733"/>
                  </a:lnTo>
                  <a:lnTo>
                    <a:pt x="331738" y="343190"/>
                  </a:lnTo>
                  <a:lnTo>
                    <a:pt x="329196" y="340648"/>
                  </a:lnTo>
                  <a:lnTo>
                    <a:pt x="326654" y="335564"/>
                  </a:lnTo>
                  <a:lnTo>
                    <a:pt x="326654" y="333022"/>
                  </a:lnTo>
                  <a:lnTo>
                    <a:pt x="324112" y="330480"/>
                  </a:lnTo>
                  <a:lnTo>
                    <a:pt x="321570" y="327937"/>
                  </a:lnTo>
                  <a:lnTo>
                    <a:pt x="319028" y="325395"/>
                  </a:lnTo>
                  <a:lnTo>
                    <a:pt x="319028" y="322854"/>
                  </a:lnTo>
                  <a:lnTo>
                    <a:pt x="316486" y="320311"/>
                  </a:lnTo>
                  <a:lnTo>
                    <a:pt x="316486" y="317769"/>
                  </a:lnTo>
                  <a:lnTo>
                    <a:pt x="313944" y="317769"/>
                  </a:lnTo>
                  <a:lnTo>
                    <a:pt x="313944" y="312684"/>
                  </a:lnTo>
                  <a:lnTo>
                    <a:pt x="313944" y="312684"/>
                  </a:lnTo>
                  <a:lnTo>
                    <a:pt x="313944" y="324124"/>
                  </a:lnTo>
                  <a:lnTo>
                    <a:pt x="311402" y="317769"/>
                  </a:lnTo>
                  <a:lnTo>
                    <a:pt x="308860" y="312684"/>
                  </a:lnTo>
                  <a:lnTo>
                    <a:pt x="308860" y="310143"/>
                  </a:lnTo>
                  <a:lnTo>
                    <a:pt x="311402" y="307600"/>
                  </a:lnTo>
                  <a:lnTo>
                    <a:pt x="313944" y="307600"/>
                  </a:lnTo>
                  <a:lnTo>
                    <a:pt x="316486" y="307600"/>
                  </a:lnTo>
                  <a:lnTo>
                    <a:pt x="321570" y="305058"/>
                  </a:lnTo>
                  <a:lnTo>
                    <a:pt x="324112" y="302516"/>
                  </a:lnTo>
                  <a:lnTo>
                    <a:pt x="324112" y="299974"/>
                  </a:lnTo>
                  <a:lnTo>
                    <a:pt x="324112" y="298703"/>
                  </a:lnTo>
                  <a:lnTo>
                    <a:pt x="321570" y="296160"/>
                  </a:lnTo>
                  <a:lnTo>
                    <a:pt x="319028" y="296160"/>
                  </a:lnTo>
                  <a:lnTo>
                    <a:pt x="313944" y="296160"/>
                  </a:lnTo>
                  <a:lnTo>
                    <a:pt x="313944" y="293618"/>
                  </a:lnTo>
                  <a:lnTo>
                    <a:pt x="321570" y="284721"/>
                  </a:lnTo>
                  <a:lnTo>
                    <a:pt x="324112" y="284721"/>
                  </a:lnTo>
                  <a:lnTo>
                    <a:pt x="324112" y="282179"/>
                  </a:lnTo>
                  <a:lnTo>
                    <a:pt x="326654" y="277094"/>
                  </a:lnTo>
                  <a:lnTo>
                    <a:pt x="324112" y="272010"/>
                  </a:lnTo>
                  <a:lnTo>
                    <a:pt x="326654" y="266926"/>
                  </a:lnTo>
                  <a:lnTo>
                    <a:pt x="324112" y="264384"/>
                  </a:lnTo>
                  <a:lnTo>
                    <a:pt x="316486" y="259300"/>
                  </a:lnTo>
                  <a:lnTo>
                    <a:pt x="316486" y="256757"/>
                  </a:lnTo>
                  <a:lnTo>
                    <a:pt x="313944" y="251673"/>
                  </a:lnTo>
                  <a:lnTo>
                    <a:pt x="313944" y="249131"/>
                  </a:lnTo>
                  <a:lnTo>
                    <a:pt x="313944" y="246589"/>
                  </a:lnTo>
                  <a:lnTo>
                    <a:pt x="311402" y="246589"/>
                  </a:lnTo>
                  <a:lnTo>
                    <a:pt x="311402" y="244047"/>
                  </a:lnTo>
                  <a:lnTo>
                    <a:pt x="308860" y="244047"/>
                  </a:lnTo>
                  <a:lnTo>
                    <a:pt x="308860" y="241504"/>
                  </a:lnTo>
                  <a:lnTo>
                    <a:pt x="308860" y="238962"/>
                  </a:lnTo>
                  <a:lnTo>
                    <a:pt x="308860" y="236420"/>
                  </a:lnTo>
                  <a:lnTo>
                    <a:pt x="311402" y="233878"/>
                  </a:lnTo>
                  <a:lnTo>
                    <a:pt x="311402" y="235149"/>
                  </a:lnTo>
                  <a:lnTo>
                    <a:pt x="308860" y="232607"/>
                  </a:lnTo>
                  <a:lnTo>
                    <a:pt x="308860" y="230064"/>
                  </a:lnTo>
                  <a:lnTo>
                    <a:pt x="308860" y="227523"/>
                  </a:lnTo>
                  <a:lnTo>
                    <a:pt x="306318" y="224981"/>
                  </a:lnTo>
                  <a:lnTo>
                    <a:pt x="306318" y="222438"/>
                  </a:lnTo>
                  <a:lnTo>
                    <a:pt x="303776" y="217354"/>
                  </a:lnTo>
                  <a:lnTo>
                    <a:pt x="301234" y="212270"/>
                  </a:lnTo>
                  <a:lnTo>
                    <a:pt x="298692" y="209727"/>
                  </a:lnTo>
                  <a:lnTo>
                    <a:pt x="296150" y="209727"/>
                  </a:lnTo>
                  <a:lnTo>
                    <a:pt x="293607" y="207185"/>
                  </a:lnTo>
                  <a:lnTo>
                    <a:pt x="293607" y="204643"/>
                  </a:lnTo>
                  <a:lnTo>
                    <a:pt x="291065" y="204643"/>
                  </a:lnTo>
                  <a:lnTo>
                    <a:pt x="288523" y="199559"/>
                  </a:lnTo>
                  <a:lnTo>
                    <a:pt x="283439" y="194474"/>
                  </a:lnTo>
                  <a:lnTo>
                    <a:pt x="280897" y="188119"/>
                  </a:lnTo>
                  <a:lnTo>
                    <a:pt x="278355" y="188119"/>
                  </a:lnTo>
                  <a:lnTo>
                    <a:pt x="278355" y="185577"/>
                  </a:lnTo>
                  <a:lnTo>
                    <a:pt x="275813" y="184306"/>
                  </a:lnTo>
                  <a:lnTo>
                    <a:pt x="270729" y="179221"/>
                  </a:lnTo>
                  <a:lnTo>
                    <a:pt x="268187" y="176680"/>
                  </a:lnTo>
                  <a:lnTo>
                    <a:pt x="268187" y="174138"/>
                  </a:lnTo>
                  <a:lnTo>
                    <a:pt x="268187" y="171595"/>
                  </a:lnTo>
                  <a:lnTo>
                    <a:pt x="268187" y="169053"/>
                  </a:lnTo>
                  <a:lnTo>
                    <a:pt x="265645" y="169053"/>
                  </a:lnTo>
                  <a:lnTo>
                    <a:pt x="263103" y="166511"/>
                  </a:lnTo>
                  <a:lnTo>
                    <a:pt x="263103" y="163969"/>
                  </a:lnTo>
                  <a:lnTo>
                    <a:pt x="260561" y="163969"/>
                  </a:lnTo>
                  <a:lnTo>
                    <a:pt x="251664" y="155071"/>
                  </a:lnTo>
                  <a:lnTo>
                    <a:pt x="250392" y="155071"/>
                  </a:lnTo>
                  <a:lnTo>
                    <a:pt x="247850" y="149987"/>
                  </a:lnTo>
                  <a:lnTo>
                    <a:pt x="245308" y="149987"/>
                  </a:lnTo>
                  <a:lnTo>
                    <a:pt x="245308" y="147444"/>
                  </a:lnTo>
                  <a:lnTo>
                    <a:pt x="242766" y="147444"/>
                  </a:lnTo>
                  <a:lnTo>
                    <a:pt x="237682" y="142361"/>
                  </a:lnTo>
                  <a:lnTo>
                    <a:pt x="232598" y="139818"/>
                  </a:lnTo>
                  <a:lnTo>
                    <a:pt x="230056" y="137276"/>
                  </a:lnTo>
                  <a:lnTo>
                    <a:pt x="230056" y="134734"/>
                  </a:lnTo>
                  <a:lnTo>
                    <a:pt x="230056" y="132192"/>
                  </a:lnTo>
                  <a:lnTo>
                    <a:pt x="230056" y="127108"/>
                  </a:lnTo>
                  <a:lnTo>
                    <a:pt x="232598" y="124565"/>
                  </a:lnTo>
                  <a:lnTo>
                    <a:pt x="230056" y="115668"/>
                  </a:lnTo>
                  <a:lnTo>
                    <a:pt x="230056" y="113126"/>
                  </a:lnTo>
                  <a:lnTo>
                    <a:pt x="227514" y="110584"/>
                  </a:lnTo>
                  <a:lnTo>
                    <a:pt x="227514" y="108041"/>
                  </a:lnTo>
                  <a:lnTo>
                    <a:pt x="224972" y="105499"/>
                  </a:lnTo>
                  <a:lnTo>
                    <a:pt x="224972" y="108041"/>
                  </a:lnTo>
                  <a:lnTo>
                    <a:pt x="222430" y="105499"/>
                  </a:lnTo>
                  <a:lnTo>
                    <a:pt x="219888" y="105499"/>
                  </a:lnTo>
                  <a:lnTo>
                    <a:pt x="219888" y="102957"/>
                  </a:lnTo>
                  <a:lnTo>
                    <a:pt x="217346" y="102957"/>
                  </a:lnTo>
                  <a:lnTo>
                    <a:pt x="217346" y="100415"/>
                  </a:lnTo>
                  <a:lnTo>
                    <a:pt x="214804" y="100415"/>
                  </a:lnTo>
                  <a:lnTo>
                    <a:pt x="212262" y="97873"/>
                  </a:lnTo>
                  <a:lnTo>
                    <a:pt x="209720" y="95331"/>
                  </a:lnTo>
                  <a:lnTo>
                    <a:pt x="207178" y="95331"/>
                  </a:lnTo>
                  <a:lnTo>
                    <a:pt x="204635" y="92788"/>
                  </a:lnTo>
                  <a:lnTo>
                    <a:pt x="202093" y="90246"/>
                  </a:lnTo>
                  <a:lnTo>
                    <a:pt x="202093" y="87705"/>
                  </a:lnTo>
                  <a:lnTo>
                    <a:pt x="202093" y="85162"/>
                  </a:lnTo>
                  <a:lnTo>
                    <a:pt x="202093" y="82620"/>
                  </a:lnTo>
                  <a:lnTo>
                    <a:pt x="202093" y="82620"/>
                  </a:lnTo>
                  <a:lnTo>
                    <a:pt x="202093" y="80078"/>
                  </a:lnTo>
                  <a:lnTo>
                    <a:pt x="199551" y="77535"/>
                  </a:lnTo>
                  <a:lnTo>
                    <a:pt x="199551" y="74994"/>
                  </a:lnTo>
                  <a:lnTo>
                    <a:pt x="199551" y="72451"/>
                  </a:lnTo>
                  <a:lnTo>
                    <a:pt x="197009" y="69909"/>
                  </a:lnTo>
                  <a:lnTo>
                    <a:pt x="197009" y="67367"/>
                  </a:lnTo>
                  <a:lnTo>
                    <a:pt x="194467" y="67367"/>
                  </a:lnTo>
                  <a:lnTo>
                    <a:pt x="194467" y="64825"/>
                  </a:lnTo>
                  <a:lnTo>
                    <a:pt x="194467" y="62283"/>
                  </a:lnTo>
                  <a:lnTo>
                    <a:pt x="191925" y="59741"/>
                  </a:lnTo>
                  <a:lnTo>
                    <a:pt x="191925" y="57198"/>
                  </a:lnTo>
                  <a:lnTo>
                    <a:pt x="189383" y="54656"/>
                  </a:lnTo>
                  <a:lnTo>
                    <a:pt x="189383" y="52114"/>
                  </a:lnTo>
                  <a:lnTo>
                    <a:pt x="189383" y="49572"/>
                  </a:lnTo>
                  <a:lnTo>
                    <a:pt x="186841" y="47030"/>
                  </a:lnTo>
                  <a:lnTo>
                    <a:pt x="186841" y="44488"/>
                  </a:lnTo>
                  <a:lnTo>
                    <a:pt x="186841" y="41945"/>
                  </a:lnTo>
                  <a:lnTo>
                    <a:pt x="186841" y="39403"/>
                  </a:lnTo>
                  <a:lnTo>
                    <a:pt x="186841" y="36862"/>
                  </a:lnTo>
                  <a:lnTo>
                    <a:pt x="189383" y="34319"/>
                  </a:lnTo>
                  <a:lnTo>
                    <a:pt x="189383" y="31777"/>
                  </a:lnTo>
                  <a:lnTo>
                    <a:pt x="191925" y="31777"/>
                  </a:lnTo>
                  <a:lnTo>
                    <a:pt x="191925" y="29235"/>
                  </a:lnTo>
                  <a:lnTo>
                    <a:pt x="191925" y="31777"/>
                  </a:lnTo>
                  <a:lnTo>
                    <a:pt x="191925" y="29235"/>
                  </a:lnTo>
                  <a:lnTo>
                    <a:pt x="191925" y="26692"/>
                  </a:lnTo>
                  <a:lnTo>
                    <a:pt x="191925" y="21608"/>
                  </a:lnTo>
                  <a:lnTo>
                    <a:pt x="191925" y="19066"/>
                  </a:lnTo>
                  <a:lnTo>
                    <a:pt x="197009" y="10168"/>
                  </a:lnTo>
                  <a:lnTo>
                    <a:pt x="202093" y="5085"/>
                  </a:lnTo>
                  <a:lnTo>
                    <a:pt x="209720" y="0"/>
                  </a:lnTo>
                  <a:lnTo>
                    <a:pt x="212262" y="0"/>
                  </a:lnTo>
                  <a:lnTo>
                    <a:pt x="217346" y="2542"/>
                  </a:lnTo>
                  <a:lnTo>
                    <a:pt x="219888" y="7626"/>
                  </a:lnTo>
                  <a:lnTo>
                    <a:pt x="219888" y="12711"/>
                  </a:lnTo>
                  <a:lnTo>
                    <a:pt x="219888" y="15253"/>
                  </a:lnTo>
                  <a:lnTo>
                    <a:pt x="219888" y="17795"/>
                  </a:lnTo>
                  <a:lnTo>
                    <a:pt x="217346" y="17795"/>
                  </a:lnTo>
                  <a:lnTo>
                    <a:pt x="217346" y="20337"/>
                  </a:lnTo>
                  <a:lnTo>
                    <a:pt x="217346" y="22879"/>
                  </a:lnTo>
                  <a:lnTo>
                    <a:pt x="217346" y="25422"/>
                  </a:lnTo>
                  <a:lnTo>
                    <a:pt x="217346" y="27964"/>
                  </a:lnTo>
                  <a:lnTo>
                    <a:pt x="217346" y="30506"/>
                  </a:lnTo>
                  <a:lnTo>
                    <a:pt x="217346" y="33048"/>
                  </a:lnTo>
                  <a:lnTo>
                    <a:pt x="217346" y="35590"/>
                  </a:lnTo>
                  <a:lnTo>
                    <a:pt x="214804" y="35590"/>
                  </a:lnTo>
                  <a:lnTo>
                    <a:pt x="214804" y="38132"/>
                  </a:lnTo>
                  <a:lnTo>
                    <a:pt x="214804" y="40675"/>
                  </a:lnTo>
                  <a:lnTo>
                    <a:pt x="214804" y="43217"/>
                  </a:lnTo>
                  <a:lnTo>
                    <a:pt x="214804" y="45758"/>
                  </a:lnTo>
                  <a:lnTo>
                    <a:pt x="214804" y="48301"/>
                  </a:lnTo>
                  <a:lnTo>
                    <a:pt x="214804" y="50843"/>
                  </a:lnTo>
                  <a:lnTo>
                    <a:pt x="214804" y="53385"/>
                  </a:lnTo>
                  <a:lnTo>
                    <a:pt x="214804" y="55928"/>
                  </a:lnTo>
                  <a:lnTo>
                    <a:pt x="217346" y="55928"/>
                  </a:lnTo>
                  <a:lnTo>
                    <a:pt x="217346" y="58469"/>
                  </a:lnTo>
                  <a:lnTo>
                    <a:pt x="217346" y="61011"/>
                  </a:lnTo>
                  <a:lnTo>
                    <a:pt x="219888" y="61011"/>
                  </a:lnTo>
                  <a:lnTo>
                    <a:pt x="219888" y="63554"/>
                  </a:lnTo>
                  <a:lnTo>
                    <a:pt x="222430" y="63554"/>
                  </a:lnTo>
                  <a:lnTo>
                    <a:pt x="222430" y="66096"/>
                  </a:lnTo>
                  <a:lnTo>
                    <a:pt x="224972" y="66096"/>
                  </a:lnTo>
                  <a:lnTo>
                    <a:pt x="227514" y="66096"/>
                  </a:lnTo>
                  <a:lnTo>
                    <a:pt x="227514" y="68638"/>
                  </a:lnTo>
                  <a:lnTo>
                    <a:pt x="230056" y="68638"/>
                  </a:lnTo>
                  <a:lnTo>
                    <a:pt x="232598" y="68638"/>
                  </a:lnTo>
                  <a:lnTo>
                    <a:pt x="232598" y="71180"/>
                  </a:lnTo>
                  <a:lnTo>
                    <a:pt x="235140" y="71180"/>
                  </a:lnTo>
                  <a:lnTo>
                    <a:pt x="237682" y="71180"/>
                  </a:lnTo>
                  <a:lnTo>
                    <a:pt x="240224" y="71180"/>
                  </a:lnTo>
                  <a:lnTo>
                    <a:pt x="242766" y="71180"/>
                  </a:lnTo>
                  <a:lnTo>
                    <a:pt x="242766" y="73722"/>
                  </a:lnTo>
                  <a:lnTo>
                    <a:pt x="245308" y="73722"/>
                  </a:lnTo>
                  <a:lnTo>
                    <a:pt x="247850" y="73722"/>
                  </a:lnTo>
                  <a:lnTo>
                    <a:pt x="250392" y="73722"/>
                  </a:lnTo>
                  <a:lnTo>
                    <a:pt x="252935" y="73722"/>
                  </a:lnTo>
                  <a:lnTo>
                    <a:pt x="252935" y="76265"/>
                  </a:lnTo>
                  <a:lnTo>
                    <a:pt x="255477" y="76265"/>
                  </a:lnTo>
                  <a:lnTo>
                    <a:pt x="258019" y="76265"/>
                  </a:lnTo>
                  <a:lnTo>
                    <a:pt x="260561" y="76265"/>
                  </a:lnTo>
                  <a:lnTo>
                    <a:pt x="260561" y="78807"/>
                  </a:lnTo>
                  <a:lnTo>
                    <a:pt x="263103" y="78807"/>
                  </a:lnTo>
                  <a:lnTo>
                    <a:pt x="265645" y="78807"/>
                  </a:lnTo>
                  <a:lnTo>
                    <a:pt x="265645" y="81349"/>
                  </a:lnTo>
                  <a:lnTo>
                    <a:pt x="268187" y="81349"/>
                  </a:lnTo>
                  <a:lnTo>
                    <a:pt x="270729" y="81349"/>
                  </a:lnTo>
                  <a:lnTo>
                    <a:pt x="270729" y="83891"/>
                  </a:lnTo>
                  <a:lnTo>
                    <a:pt x="273271" y="83891"/>
                  </a:lnTo>
                  <a:lnTo>
                    <a:pt x="273271" y="86433"/>
                  </a:lnTo>
                  <a:lnTo>
                    <a:pt x="275813" y="86433"/>
                  </a:lnTo>
                  <a:lnTo>
                    <a:pt x="275813" y="88975"/>
                  </a:lnTo>
                  <a:lnTo>
                    <a:pt x="275813" y="91518"/>
                  </a:lnTo>
                  <a:lnTo>
                    <a:pt x="278355" y="91518"/>
                  </a:lnTo>
                  <a:lnTo>
                    <a:pt x="278355" y="94060"/>
                  </a:lnTo>
                  <a:lnTo>
                    <a:pt x="278355" y="96601"/>
                  </a:lnTo>
                  <a:lnTo>
                    <a:pt x="278355" y="99144"/>
                  </a:lnTo>
                  <a:lnTo>
                    <a:pt x="278355" y="101686"/>
                  </a:lnTo>
                  <a:lnTo>
                    <a:pt x="278355" y="104228"/>
                  </a:lnTo>
                  <a:lnTo>
                    <a:pt x="278355" y="106771"/>
                  </a:lnTo>
                  <a:lnTo>
                    <a:pt x="278355" y="109312"/>
                  </a:lnTo>
                  <a:lnTo>
                    <a:pt x="278355" y="111854"/>
                  </a:lnTo>
                  <a:lnTo>
                    <a:pt x="278355" y="114397"/>
                  </a:lnTo>
                  <a:lnTo>
                    <a:pt x="278355" y="116939"/>
                  </a:lnTo>
                  <a:lnTo>
                    <a:pt x="278355" y="119481"/>
                  </a:lnTo>
                  <a:lnTo>
                    <a:pt x="278355" y="122023"/>
                  </a:lnTo>
                  <a:lnTo>
                    <a:pt x="278355" y="124565"/>
                  </a:lnTo>
                  <a:lnTo>
                    <a:pt x="278355" y="127108"/>
                  </a:lnTo>
                  <a:lnTo>
                    <a:pt x="275813" y="127108"/>
                  </a:lnTo>
                  <a:lnTo>
                    <a:pt x="275813" y="129650"/>
                  </a:lnTo>
                  <a:lnTo>
                    <a:pt x="275813" y="132192"/>
                  </a:lnTo>
                  <a:lnTo>
                    <a:pt x="275813" y="134734"/>
                  </a:lnTo>
                  <a:lnTo>
                    <a:pt x="275813" y="137276"/>
                  </a:lnTo>
                  <a:lnTo>
                    <a:pt x="275813" y="139818"/>
                  </a:lnTo>
                  <a:lnTo>
                    <a:pt x="275813" y="142361"/>
                  </a:lnTo>
                  <a:lnTo>
                    <a:pt x="275813" y="144903"/>
                  </a:lnTo>
                  <a:lnTo>
                    <a:pt x="275813" y="147444"/>
                  </a:lnTo>
                  <a:lnTo>
                    <a:pt x="278355" y="147444"/>
                  </a:lnTo>
                  <a:lnTo>
                    <a:pt x="278355" y="149987"/>
                  </a:lnTo>
                  <a:lnTo>
                    <a:pt x="278355" y="152529"/>
                  </a:lnTo>
                  <a:lnTo>
                    <a:pt x="278355" y="155071"/>
                  </a:lnTo>
                  <a:lnTo>
                    <a:pt x="280897" y="155071"/>
                  </a:lnTo>
                  <a:lnTo>
                    <a:pt x="280897" y="144903"/>
                  </a:lnTo>
                  <a:close/>
                </a:path>
              </a:pathLst>
            </a:custGeom>
            <a:solidFill>
              <a:srgbClr val="65C8D0"/>
            </a:solidFill>
            <a:ln w="3649"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D8FF268-33E0-49D5-9288-A2AA337603EB}"/>
                </a:ext>
              </a:extLst>
            </p:cNvPr>
            <p:cNvSpPr/>
            <p:nvPr/>
          </p:nvSpPr>
          <p:spPr>
            <a:xfrm>
              <a:off x="2928448" y="9117890"/>
              <a:ext cx="861757" cy="620284"/>
            </a:xfrm>
            <a:custGeom>
              <a:avLst/>
              <a:gdLst>
                <a:gd name="connsiteX0" fmla="*/ 618991 w 861757"/>
                <a:gd name="connsiteY0" fmla="*/ 620285 h 620284"/>
                <a:gd name="connsiteX1" fmla="*/ 618991 w 861757"/>
                <a:gd name="connsiteY1" fmla="*/ 617742 h 620284"/>
                <a:gd name="connsiteX2" fmla="*/ 621533 w 861757"/>
                <a:gd name="connsiteY2" fmla="*/ 617742 h 620284"/>
                <a:gd name="connsiteX3" fmla="*/ 621533 w 861757"/>
                <a:gd name="connsiteY3" fmla="*/ 615201 h 620284"/>
                <a:gd name="connsiteX4" fmla="*/ 621533 w 861757"/>
                <a:gd name="connsiteY4" fmla="*/ 617742 h 620284"/>
                <a:gd name="connsiteX5" fmla="*/ 618991 w 861757"/>
                <a:gd name="connsiteY5" fmla="*/ 620285 h 620284"/>
                <a:gd name="connsiteX6" fmla="*/ 638056 w 861757"/>
                <a:gd name="connsiteY6" fmla="*/ 617742 h 620284"/>
                <a:gd name="connsiteX7" fmla="*/ 635514 w 861757"/>
                <a:gd name="connsiteY7" fmla="*/ 617742 h 620284"/>
                <a:gd name="connsiteX8" fmla="*/ 638056 w 861757"/>
                <a:gd name="connsiteY8" fmla="*/ 615201 h 620284"/>
                <a:gd name="connsiteX9" fmla="*/ 638056 w 861757"/>
                <a:gd name="connsiteY9" fmla="*/ 617742 h 620284"/>
                <a:gd name="connsiteX10" fmla="*/ 690168 w 861757"/>
                <a:gd name="connsiteY10" fmla="*/ 617742 h 620284"/>
                <a:gd name="connsiteX11" fmla="*/ 687626 w 861757"/>
                <a:gd name="connsiteY11" fmla="*/ 617742 h 620284"/>
                <a:gd name="connsiteX12" fmla="*/ 687626 w 861757"/>
                <a:gd name="connsiteY12" fmla="*/ 615201 h 620284"/>
                <a:gd name="connsiteX13" fmla="*/ 687626 w 861757"/>
                <a:gd name="connsiteY13" fmla="*/ 612659 h 620284"/>
                <a:gd name="connsiteX14" fmla="*/ 690168 w 861757"/>
                <a:gd name="connsiteY14" fmla="*/ 615201 h 620284"/>
                <a:gd name="connsiteX15" fmla="*/ 690168 w 861757"/>
                <a:gd name="connsiteY15" fmla="*/ 617742 h 620284"/>
                <a:gd name="connsiteX16" fmla="*/ 785496 w 861757"/>
                <a:gd name="connsiteY16" fmla="*/ 608846 h 620284"/>
                <a:gd name="connsiteX17" fmla="*/ 782953 w 861757"/>
                <a:gd name="connsiteY17" fmla="*/ 608846 h 620284"/>
                <a:gd name="connsiteX18" fmla="*/ 785496 w 861757"/>
                <a:gd name="connsiteY18" fmla="*/ 602490 h 620284"/>
                <a:gd name="connsiteX19" fmla="*/ 785496 w 861757"/>
                <a:gd name="connsiteY19" fmla="*/ 599948 h 620284"/>
                <a:gd name="connsiteX20" fmla="*/ 788037 w 861757"/>
                <a:gd name="connsiteY20" fmla="*/ 599948 h 620284"/>
                <a:gd name="connsiteX21" fmla="*/ 790580 w 861757"/>
                <a:gd name="connsiteY21" fmla="*/ 599948 h 620284"/>
                <a:gd name="connsiteX22" fmla="*/ 790580 w 861757"/>
                <a:gd name="connsiteY22" fmla="*/ 602490 h 620284"/>
                <a:gd name="connsiteX23" fmla="*/ 790580 w 861757"/>
                <a:gd name="connsiteY23" fmla="*/ 605032 h 620284"/>
                <a:gd name="connsiteX24" fmla="*/ 790580 w 861757"/>
                <a:gd name="connsiteY24" fmla="*/ 607574 h 620284"/>
                <a:gd name="connsiteX25" fmla="*/ 788037 w 861757"/>
                <a:gd name="connsiteY25" fmla="*/ 607574 h 620284"/>
                <a:gd name="connsiteX26" fmla="*/ 788037 w 861757"/>
                <a:gd name="connsiteY26" fmla="*/ 610116 h 620284"/>
                <a:gd name="connsiteX27" fmla="*/ 785496 w 861757"/>
                <a:gd name="connsiteY27" fmla="*/ 610116 h 620284"/>
                <a:gd name="connsiteX28" fmla="*/ 566879 w 861757"/>
                <a:gd name="connsiteY28" fmla="*/ 599948 h 620284"/>
                <a:gd name="connsiteX29" fmla="*/ 566879 w 861757"/>
                <a:gd name="connsiteY29" fmla="*/ 605032 h 620284"/>
                <a:gd name="connsiteX30" fmla="*/ 566879 w 861757"/>
                <a:gd name="connsiteY30" fmla="*/ 610116 h 620284"/>
                <a:gd name="connsiteX31" fmla="*/ 564336 w 861757"/>
                <a:gd name="connsiteY31" fmla="*/ 610116 h 620284"/>
                <a:gd name="connsiteX32" fmla="*/ 564336 w 861757"/>
                <a:gd name="connsiteY32" fmla="*/ 607574 h 620284"/>
                <a:gd name="connsiteX33" fmla="*/ 564336 w 861757"/>
                <a:gd name="connsiteY33" fmla="*/ 603761 h 620284"/>
                <a:gd name="connsiteX34" fmla="*/ 564336 w 861757"/>
                <a:gd name="connsiteY34" fmla="*/ 601219 h 620284"/>
                <a:gd name="connsiteX35" fmla="*/ 564336 w 861757"/>
                <a:gd name="connsiteY35" fmla="*/ 598676 h 620284"/>
                <a:gd name="connsiteX36" fmla="*/ 561795 w 861757"/>
                <a:gd name="connsiteY36" fmla="*/ 598676 h 620284"/>
                <a:gd name="connsiteX37" fmla="*/ 559252 w 861757"/>
                <a:gd name="connsiteY37" fmla="*/ 598676 h 620284"/>
                <a:gd name="connsiteX38" fmla="*/ 559252 w 861757"/>
                <a:gd name="connsiteY38" fmla="*/ 596135 h 620284"/>
                <a:gd name="connsiteX39" fmla="*/ 561795 w 861757"/>
                <a:gd name="connsiteY39" fmla="*/ 596135 h 620284"/>
                <a:gd name="connsiteX40" fmla="*/ 566879 w 861757"/>
                <a:gd name="connsiteY40" fmla="*/ 599948 h 620284"/>
                <a:gd name="connsiteX41" fmla="*/ 790580 w 861757"/>
                <a:gd name="connsiteY41" fmla="*/ 597406 h 620284"/>
                <a:gd name="connsiteX42" fmla="*/ 790580 w 861757"/>
                <a:gd name="connsiteY42" fmla="*/ 594863 h 620284"/>
                <a:gd name="connsiteX43" fmla="*/ 790580 w 861757"/>
                <a:gd name="connsiteY43" fmla="*/ 597406 h 620284"/>
                <a:gd name="connsiteX44" fmla="*/ 540187 w 861757"/>
                <a:gd name="connsiteY44" fmla="*/ 601219 h 620284"/>
                <a:gd name="connsiteX45" fmla="*/ 542729 w 861757"/>
                <a:gd name="connsiteY45" fmla="*/ 601219 h 620284"/>
                <a:gd name="connsiteX46" fmla="*/ 545271 w 861757"/>
                <a:gd name="connsiteY46" fmla="*/ 601219 h 620284"/>
                <a:gd name="connsiteX47" fmla="*/ 547813 w 861757"/>
                <a:gd name="connsiteY47" fmla="*/ 606303 h 620284"/>
                <a:gd name="connsiteX48" fmla="*/ 550355 w 861757"/>
                <a:gd name="connsiteY48" fmla="*/ 608846 h 620284"/>
                <a:gd name="connsiteX49" fmla="*/ 547813 w 861757"/>
                <a:gd name="connsiteY49" fmla="*/ 608846 h 620284"/>
                <a:gd name="connsiteX50" fmla="*/ 547813 w 861757"/>
                <a:gd name="connsiteY50" fmla="*/ 606303 h 620284"/>
                <a:gd name="connsiteX51" fmla="*/ 545271 w 861757"/>
                <a:gd name="connsiteY51" fmla="*/ 606303 h 620284"/>
                <a:gd name="connsiteX52" fmla="*/ 542729 w 861757"/>
                <a:gd name="connsiteY52" fmla="*/ 603761 h 620284"/>
                <a:gd name="connsiteX53" fmla="*/ 540187 w 861757"/>
                <a:gd name="connsiteY53" fmla="*/ 603761 h 620284"/>
                <a:gd name="connsiteX54" fmla="*/ 537645 w 861757"/>
                <a:gd name="connsiteY54" fmla="*/ 601219 h 620284"/>
                <a:gd name="connsiteX55" fmla="*/ 535103 w 861757"/>
                <a:gd name="connsiteY55" fmla="*/ 596135 h 620284"/>
                <a:gd name="connsiteX56" fmla="*/ 535103 w 861757"/>
                <a:gd name="connsiteY56" fmla="*/ 593592 h 620284"/>
                <a:gd name="connsiteX57" fmla="*/ 535103 w 861757"/>
                <a:gd name="connsiteY57" fmla="*/ 591050 h 620284"/>
                <a:gd name="connsiteX58" fmla="*/ 537645 w 861757"/>
                <a:gd name="connsiteY58" fmla="*/ 593592 h 620284"/>
                <a:gd name="connsiteX59" fmla="*/ 537645 w 861757"/>
                <a:gd name="connsiteY59" fmla="*/ 596135 h 620284"/>
                <a:gd name="connsiteX60" fmla="*/ 537645 w 861757"/>
                <a:gd name="connsiteY60" fmla="*/ 598676 h 620284"/>
                <a:gd name="connsiteX61" fmla="*/ 540187 w 861757"/>
                <a:gd name="connsiteY61" fmla="*/ 598676 h 620284"/>
                <a:gd name="connsiteX62" fmla="*/ 540187 w 861757"/>
                <a:gd name="connsiteY62" fmla="*/ 601219 h 620284"/>
                <a:gd name="connsiteX63" fmla="*/ 794393 w 861757"/>
                <a:gd name="connsiteY63" fmla="*/ 589779 h 620284"/>
                <a:gd name="connsiteX64" fmla="*/ 791851 w 861757"/>
                <a:gd name="connsiteY64" fmla="*/ 589779 h 620284"/>
                <a:gd name="connsiteX65" fmla="*/ 791851 w 861757"/>
                <a:gd name="connsiteY65" fmla="*/ 587237 h 620284"/>
                <a:gd name="connsiteX66" fmla="*/ 794393 w 861757"/>
                <a:gd name="connsiteY66" fmla="*/ 587237 h 620284"/>
                <a:gd name="connsiteX67" fmla="*/ 794393 w 861757"/>
                <a:gd name="connsiteY67" fmla="*/ 589779 h 620284"/>
                <a:gd name="connsiteX68" fmla="*/ 794393 w 861757"/>
                <a:gd name="connsiteY68" fmla="*/ 583424 h 620284"/>
                <a:gd name="connsiteX69" fmla="*/ 794393 w 861757"/>
                <a:gd name="connsiteY69" fmla="*/ 585966 h 620284"/>
                <a:gd name="connsiteX70" fmla="*/ 794393 w 861757"/>
                <a:gd name="connsiteY70" fmla="*/ 583424 h 620284"/>
                <a:gd name="connsiteX71" fmla="*/ 510953 w 861757"/>
                <a:gd name="connsiteY71" fmla="*/ 592321 h 620284"/>
                <a:gd name="connsiteX72" fmla="*/ 508411 w 861757"/>
                <a:gd name="connsiteY72" fmla="*/ 592321 h 620284"/>
                <a:gd name="connsiteX73" fmla="*/ 508411 w 861757"/>
                <a:gd name="connsiteY73" fmla="*/ 589779 h 620284"/>
                <a:gd name="connsiteX74" fmla="*/ 503327 w 861757"/>
                <a:gd name="connsiteY74" fmla="*/ 584695 h 620284"/>
                <a:gd name="connsiteX75" fmla="*/ 503327 w 861757"/>
                <a:gd name="connsiteY75" fmla="*/ 582152 h 620284"/>
                <a:gd name="connsiteX76" fmla="*/ 508411 w 861757"/>
                <a:gd name="connsiteY76" fmla="*/ 587237 h 620284"/>
                <a:gd name="connsiteX77" fmla="*/ 508411 w 861757"/>
                <a:gd name="connsiteY77" fmla="*/ 589779 h 620284"/>
                <a:gd name="connsiteX78" fmla="*/ 510953 w 861757"/>
                <a:gd name="connsiteY78" fmla="*/ 592321 h 620284"/>
                <a:gd name="connsiteX79" fmla="*/ 799477 w 861757"/>
                <a:gd name="connsiteY79" fmla="*/ 580882 h 620284"/>
                <a:gd name="connsiteX80" fmla="*/ 796935 w 861757"/>
                <a:gd name="connsiteY80" fmla="*/ 580882 h 620284"/>
                <a:gd name="connsiteX81" fmla="*/ 796935 w 861757"/>
                <a:gd name="connsiteY81" fmla="*/ 578339 h 620284"/>
                <a:gd name="connsiteX82" fmla="*/ 799477 w 861757"/>
                <a:gd name="connsiteY82" fmla="*/ 578339 h 620284"/>
                <a:gd name="connsiteX83" fmla="*/ 799477 w 861757"/>
                <a:gd name="connsiteY83" fmla="*/ 580882 h 620284"/>
                <a:gd name="connsiteX84" fmla="*/ 802019 w 861757"/>
                <a:gd name="connsiteY84" fmla="*/ 566899 h 620284"/>
                <a:gd name="connsiteX85" fmla="*/ 802019 w 861757"/>
                <a:gd name="connsiteY85" fmla="*/ 564358 h 620284"/>
                <a:gd name="connsiteX86" fmla="*/ 802019 w 861757"/>
                <a:gd name="connsiteY86" fmla="*/ 566899 h 620284"/>
                <a:gd name="connsiteX87" fmla="*/ 859215 w 861757"/>
                <a:gd name="connsiteY87" fmla="*/ 564358 h 620284"/>
                <a:gd name="connsiteX88" fmla="*/ 856673 w 861757"/>
                <a:gd name="connsiteY88" fmla="*/ 564358 h 620284"/>
                <a:gd name="connsiteX89" fmla="*/ 856673 w 861757"/>
                <a:gd name="connsiteY89" fmla="*/ 561816 h 620284"/>
                <a:gd name="connsiteX90" fmla="*/ 854131 w 861757"/>
                <a:gd name="connsiteY90" fmla="*/ 559273 h 620284"/>
                <a:gd name="connsiteX91" fmla="*/ 854131 w 861757"/>
                <a:gd name="connsiteY91" fmla="*/ 554189 h 620284"/>
                <a:gd name="connsiteX92" fmla="*/ 854131 w 861757"/>
                <a:gd name="connsiteY92" fmla="*/ 552918 h 620284"/>
                <a:gd name="connsiteX93" fmla="*/ 856673 w 861757"/>
                <a:gd name="connsiteY93" fmla="*/ 552918 h 620284"/>
                <a:gd name="connsiteX94" fmla="*/ 856673 w 861757"/>
                <a:gd name="connsiteY94" fmla="*/ 555460 h 620284"/>
                <a:gd name="connsiteX95" fmla="*/ 859215 w 861757"/>
                <a:gd name="connsiteY95" fmla="*/ 555460 h 620284"/>
                <a:gd name="connsiteX96" fmla="*/ 859215 w 861757"/>
                <a:gd name="connsiteY96" fmla="*/ 558002 h 620284"/>
                <a:gd name="connsiteX97" fmla="*/ 861757 w 861757"/>
                <a:gd name="connsiteY97" fmla="*/ 560544 h 620284"/>
                <a:gd name="connsiteX98" fmla="*/ 861757 w 861757"/>
                <a:gd name="connsiteY98" fmla="*/ 563086 h 620284"/>
                <a:gd name="connsiteX99" fmla="*/ 859215 w 861757"/>
                <a:gd name="connsiteY99" fmla="*/ 564358 h 620284"/>
                <a:gd name="connsiteX100" fmla="*/ 804561 w 861757"/>
                <a:gd name="connsiteY100" fmla="*/ 561816 h 620284"/>
                <a:gd name="connsiteX101" fmla="*/ 802019 w 861757"/>
                <a:gd name="connsiteY101" fmla="*/ 559273 h 620284"/>
                <a:gd name="connsiteX102" fmla="*/ 799477 w 861757"/>
                <a:gd name="connsiteY102" fmla="*/ 559273 h 620284"/>
                <a:gd name="connsiteX103" fmla="*/ 799477 w 861757"/>
                <a:gd name="connsiteY103" fmla="*/ 556731 h 620284"/>
                <a:gd name="connsiteX104" fmla="*/ 799477 w 861757"/>
                <a:gd name="connsiteY104" fmla="*/ 554189 h 620284"/>
                <a:gd name="connsiteX105" fmla="*/ 802019 w 861757"/>
                <a:gd name="connsiteY105" fmla="*/ 549105 h 620284"/>
                <a:gd name="connsiteX106" fmla="*/ 804561 w 861757"/>
                <a:gd name="connsiteY106" fmla="*/ 549105 h 620284"/>
                <a:gd name="connsiteX107" fmla="*/ 804561 w 861757"/>
                <a:gd name="connsiteY107" fmla="*/ 551647 h 620284"/>
                <a:gd name="connsiteX108" fmla="*/ 804561 w 861757"/>
                <a:gd name="connsiteY108" fmla="*/ 554189 h 620284"/>
                <a:gd name="connsiteX109" fmla="*/ 804561 w 861757"/>
                <a:gd name="connsiteY109" fmla="*/ 556731 h 620284"/>
                <a:gd name="connsiteX110" fmla="*/ 804561 w 861757"/>
                <a:gd name="connsiteY110" fmla="*/ 559273 h 620284"/>
                <a:gd name="connsiteX111" fmla="*/ 804561 w 861757"/>
                <a:gd name="connsiteY111" fmla="*/ 561816 h 620284"/>
                <a:gd name="connsiteX112" fmla="*/ 813458 w 861757"/>
                <a:gd name="connsiteY112" fmla="*/ 535123 h 620284"/>
                <a:gd name="connsiteX113" fmla="*/ 810916 w 861757"/>
                <a:gd name="connsiteY113" fmla="*/ 537665 h 620284"/>
                <a:gd name="connsiteX114" fmla="*/ 808374 w 861757"/>
                <a:gd name="connsiteY114" fmla="*/ 535123 h 620284"/>
                <a:gd name="connsiteX115" fmla="*/ 805832 w 861757"/>
                <a:gd name="connsiteY115" fmla="*/ 535123 h 620284"/>
                <a:gd name="connsiteX116" fmla="*/ 805832 w 861757"/>
                <a:gd name="connsiteY116" fmla="*/ 532581 h 620284"/>
                <a:gd name="connsiteX117" fmla="*/ 805832 w 861757"/>
                <a:gd name="connsiteY117" fmla="*/ 530039 h 620284"/>
                <a:gd name="connsiteX118" fmla="*/ 808374 w 861757"/>
                <a:gd name="connsiteY118" fmla="*/ 524954 h 620284"/>
                <a:gd name="connsiteX119" fmla="*/ 810916 w 861757"/>
                <a:gd name="connsiteY119" fmla="*/ 519870 h 620284"/>
                <a:gd name="connsiteX120" fmla="*/ 813458 w 861757"/>
                <a:gd name="connsiteY120" fmla="*/ 524954 h 620284"/>
                <a:gd name="connsiteX121" fmla="*/ 813458 w 861757"/>
                <a:gd name="connsiteY121" fmla="*/ 527496 h 620284"/>
                <a:gd name="connsiteX122" fmla="*/ 813458 w 861757"/>
                <a:gd name="connsiteY122" fmla="*/ 530039 h 620284"/>
                <a:gd name="connsiteX123" fmla="*/ 813458 w 861757"/>
                <a:gd name="connsiteY123" fmla="*/ 532581 h 620284"/>
                <a:gd name="connsiteX124" fmla="*/ 813458 w 861757"/>
                <a:gd name="connsiteY124" fmla="*/ 535123 h 620284"/>
                <a:gd name="connsiteX125" fmla="*/ 816000 w 861757"/>
                <a:gd name="connsiteY125" fmla="*/ 504617 h 620284"/>
                <a:gd name="connsiteX126" fmla="*/ 816000 w 861757"/>
                <a:gd name="connsiteY126" fmla="*/ 507159 h 620284"/>
                <a:gd name="connsiteX127" fmla="*/ 813458 w 861757"/>
                <a:gd name="connsiteY127" fmla="*/ 507159 h 620284"/>
                <a:gd name="connsiteX128" fmla="*/ 813458 w 861757"/>
                <a:gd name="connsiteY128" fmla="*/ 504617 h 620284"/>
                <a:gd name="connsiteX129" fmla="*/ 810916 w 861757"/>
                <a:gd name="connsiteY129" fmla="*/ 504617 h 620284"/>
                <a:gd name="connsiteX130" fmla="*/ 808374 w 861757"/>
                <a:gd name="connsiteY130" fmla="*/ 504617 h 620284"/>
                <a:gd name="connsiteX131" fmla="*/ 803290 w 861757"/>
                <a:gd name="connsiteY131" fmla="*/ 495719 h 620284"/>
                <a:gd name="connsiteX132" fmla="*/ 800748 w 861757"/>
                <a:gd name="connsiteY132" fmla="*/ 490635 h 620284"/>
                <a:gd name="connsiteX133" fmla="*/ 800748 w 861757"/>
                <a:gd name="connsiteY133" fmla="*/ 488093 h 620284"/>
                <a:gd name="connsiteX134" fmla="*/ 803290 w 861757"/>
                <a:gd name="connsiteY134" fmla="*/ 488093 h 620284"/>
                <a:gd name="connsiteX135" fmla="*/ 805832 w 861757"/>
                <a:gd name="connsiteY135" fmla="*/ 488093 h 620284"/>
                <a:gd name="connsiteX136" fmla="*/ 808374 w 861757"/>
                <a:gd name="connsiteY136" fmla="*/ 490635 h 620284"/>
                <a:gd name="connsiteX137" fmla="*/ 810916 w 861757"/>
                <a:gd name="connsiteY137" fmla="*/ 493177 h 620284"/>
                <a:gd name="connsiteX138" fmla="*/ 810916 w 861757"/>
                <a:gd name="connsiteY138" fmla="*/ 495719 h 620284"/>
                <a:gd name="connsiteX139" fmla="*/ 810916 w 861757"/>
                <a:gd name="connsiteY139" fmla="*/ 498262 h 620284"/>
                <a:gd name="connsiteX140" fmla="*/ 813458 w 861757"/>
                <a:gd name="connsiteY140" fmla="*/ 500804 h 620284"/>
                <a:gd name="connsiteX141" fmla="*/ 816000 w 861757"/>
                <a:gd name="connsiteY141" fmla="*/ 500804 h 620284"/>
                <a:gd name="connsiteX142" fmla="*/ 816000 w 861757"/>
                <a:gd name="connsiteY142" fmla="*/ 504617 h 620284"/>
                <a:gd name="connsiteX143" fmla="*/ 799477 w 861757"/>
                <a:gd name="connsiteY143" fmla="*/ 471569 h 620284"/>
                <a:gd name="connsiteX144" fmla="*/ 796935 w 861757"/>
                <a:gd name="connsiteY144" fmla="*/ 474111 h 620284"/>
                <a:gd name="connsiteX145" fmla="*/ 796935 w 861757"/>
                <a:gd name="connsiteY145" fmla="*/ 471569 h 620284"/>
                <a:gd name="connsiteX146" fmla="*/ 796935 w 861757"/>
                <a:gd name="connsiteY146" fmla="*/ 466485 h 620284"/>
                <a:gd name="connsiteX147" fmla="*/ 794393 w 861757"/>
                <a:gd name="connsiteY147" fmla="*/ 463943 h 620284"/>
                <a:gd name="connsiteX148" fmla="*/ 794393 w 861757"/>
                <a:gd name="connsiteY148" fmla="*/ 461400 h 620284"/>
                <a:gd name="connsiteX149" fmla="*/ 791851 w 861757"/>
                <a:gd name="connsiteY149" fmla="*/ 461400 h 620284"/>
                <a:gd name="connsiteX150" fmla="*/ 791851 w 861757"/>
                <a:gd name="connsiteY150" fmla="*/ 458858 h 620284"/>
                <a:gd name="connsiteX151" fmla="*/ 791851 w 861757"/>
                <a:gd name="connsiteY151" fmla="*/ 456316 h 620284"/>
                <a:gd name="connsiteX152" fmla="*/ 791851 w 861757"/>
                <a:gd name="connsiteY152" fmla="*/ 453774 h 620284"/>
                <a:gd name="connsiteX153" fmla="*/ 794393 w 861757"/>
                <a:gd name="connsiteY153" fmla="*/ 453774 h 620284"/>
                <a:gd name="connsiteX154" fmla="*/ 796935 w 861757"/>
                <a:gd name="connsiteY154" fmla="*/ 456316 h 620284"/>
                <a:gd name="connsiteX155" fmla="*/ 799477 w 861757"/>
                <a:gd name="connsiteY155" fmla="*/ 456316 h 620284"/>
                <a:gd name="connsiteX156" fmla="*/ 799477 w 861757"/>
                <a:gd name="connsiteY156" fmla="*/ 458858 h 620284"/>
                <a:gd name="connsiteX157" fmla="*/ 802019 w 861757"/>
                <a:gd name="connsiteY157" fmla="*/ 461400 h 620284"/>
                <a:gd name="connsiteX158" fmla="*/ 802019 w 861757"/>
                <a:gd name="connsiteY158" fmla="*/ 467756 h 620284"/>
                <a:gd name="connsiteX159" fmla="*/ 802019 w 861757"/>
                <a:gd name="connsiteY159" fmla="*/ 470298 h 620284"/>
                <a:gd name="connsiteX160" fmla="*/ 799477 w 861757"/>
                <a:gd name="connsiteY160" fmla="*/ 470298 h 620284"/>
                <a:gd name="connsiteX161" fmla="*/ 802019 w 861757"/>
                <a:gd name="connsiteY161" fmla="*/ 446147 h 620284"/>
                <a:gd name="connsiteX162" fmla="*/ 799477 w 861757"/>
                <a:gd name="connsiteY162" fmla="*/ 446147 h 620284"/>
                <a:gd name="connsiteX163" fmla="*/ 799477 w 861757"/>
                <a:gd name="connsiteY163" fmla="*/ 443606 h 620284"/>
                <a:gd name="connsiteX164" fmla="*/ 796935 w 861757"/>
                <a:gd name="connsiteY164" fmla="*/ 443606 h 620284"/>
                <a:gd name="connsiteX165" fmla="*/ 799477 w 861757"/>
                <a:gd name="connsiteY165" fmla="*/ 441063 h 620284"/>
                <a:gd name="connsiteX166" fmla="*/ 799477 w 861757"/>
                <a:gd name="connsiteY166" fmla="*/ 438521 h 620284"/>
                <a:gd name="connsiteX167" fmla="*/ 802019 w 861757"/>
                <a:gd name="connsiteY167" fmla="*/ 441063 h 620284"/>
                <a:gd name="connsiteX168" fmla="*/ 802019 w 861757"/>
                <a:gd name="connsiteY168" fmla="*/ 443606 h 620284"/>
                <a:gd name="connsiteX169" fmla="*/ 804561 w 861757"/>
                <a:gd name="connsiteY169" fmla="*/ 443606 h 620284"/>
                <a:gd name="connsiteX170" fmla="*/ 802019 w 861757"/>
                <a:gd name="connsiteY170" fmla="*/ 443606 h 620284"/>
                <a:gd name="connsiteX171" fmla="*/ 802019 w 861757"/>
                <a:gd name="connsiteY171" fmla="*/ 446147 h 620284"/>
                <a:gd name="connsiteX172" fmla="*/ 809645 w 861757"/>
                <a:gd name="connsiteY172" fmla="*/ 428353 h 620284"/>
                <a:gd name="connsiteX173" fmla="*/ 807103 w 861757"/>
                <a:gd name="connsiteY173" fmla="*/ 428353 h 620284"/>
                <a:gd name="connsiteX174" fmla="*/ 809645 w 861757"/>
                <a:gd name="connsiteY174" fmla="*/ 425810 h 620284"/>
                <a:gd name="connsiteX175" fmla="*/ 809645 w 861757"/>
                <a:gd name="connsiteY175" fmla="*/ 428353 h 620284"/>
                <a:gd name="connsiteX176" fmla="*/ 796935 w 861757"/>
                <a:gd name="connsiteY176" fmla="*/ 428353 h 620284"/>
                <a:gd name="connsiteX177" fmla="*/ 799477 w 861757"/>
                <a:gd name="connsiteY177" fmla="*/ 428353 h 620284"/>
                <a:gd name="connsiteX178" fmla="*/ 802019 w 861757"/>
                <a:gd name="connsiteY178" fmla="*/ 430895 h 620284"/>
                <a:gd name="connsiteX179" fmla="*/ 794393 w 861757"/>
                <a:gd name="connsiteY179" fmla="*/ 433436 h 620284"/>
                <a:gd name="connsiteX180" fmla="*/ 791851 w 861757"/>
                <a:gd name="connsiteY180" fmla="*/ 433436 h 620284"/>
                <a:gd name="connsiteX181" fmla="*/ 791851 w 861757"/>
                <a:gd name="connsiteY181" fmla="*/ 430895 h 620284"/>
                <a:gd name="connsiteX182" fmla="*/ 789308 w 861757"/>
                <a:gd name="connsiteY182" fmla="*/ 430895 h 620284"/>
                <a:gd name="connsiteX183" fmla="*/ 789308 w 861757"/>
                <a:gd name="connsiteY183" fmla="*/ 433436 h 620284"/>
                <a:gd name="connsiteX184" fmla="*/ 789308 w 861757"/>
                <a:gd name="connsiteY184" fmla="*/ 435979 h 620284"/>
                <a:gd name="connsiteX185" fmla="*/ 789308 w 861757"/>
                <a:gd name="connsiteY185" fmla="*/ 438521 h 620284"/>
                <a:gd name="connsiteX186" fmla="*/ 789308 w 861757"/>
                <a:gd name="connsiteY186" fmla="*/ 441063 h 620284"/>
                <a:gd name="connsiteX187" fmla="*/ 789308 w 861757"/>
                <a:gd name="connsiteY187" fmla="*/ 443606 h 620284"/>
                <a:gd name="connsiteX188" fmla="*/ 786766 w 861757"/>
                <a:gd name="connsiteY188" fmla="*/ 443606 h 620284"/>
                <a:gd name="connsiteX189" fmla="*/ 784224 w 861757"/>
                <a:gd name="connsiteY189" fmla="*/ 446147 h 620284"/>
                <a:gd name="connsiteX190" fmla="*/ 784224 w 861757"/>
                <a:gd name="connsiteY190" fmla="*/ 443606 h 620284"/>
                <a:gd name="connsiteX191" fmla="*/ 784224 w 861757"/>
                <a:gd name="connsiteY191" fmla="*/ 441063 h 620284"/>
                <a:gd name="connsiteX192" fmla="*/ 782953 w 861757"/>
                <a:gd name="connsiteY192" fmla="*/ 441063 h 620284"/>
                <a:gd name="connsiteX193" fmla="*/ 782953 w 861757"/>
                <a:gd name="connsiteY193" fmla="*/ 432166 h 620284"/>
                <a:gd name="connsiteX194" fmla="*/ 782953 w 861757"/>
                <a:gd name="connsiteY194" fmla="*/ 429623 h 620284"/>
                <a:gd name="connsiteX195" fmla="*/ 782953 w 861757"/>
                <a:gd name="connsiteY195" fmla="*/ 425810 h 620284"/>
                <a:gd name="connsiteX196" fmla="*/ 785496 w 861757"/>
                <a:gd name="connsiteY196" fmla="*/ 425810 h 620284"/>
                <a:gd name="connsiteX197" fmla="*/ 788037 w 861757"/>
                <a:gd name="connsiteY197" fmla="*/ 428353 h 620284"/>
                <a:gd name="connsiteX198" fmla="*/ 790580 w 861757"/>
                <a:gd name="connsiteY198" fmla="*/ 428353 h 620284"/>
                <a:gd name="connsiteX199" fmla="*/ 790580 w 861757"/>
                <a:gd name="connsiteY199" fmla="*/ 430895 h 620284"/>
                <a:gd name="connsiteX200" fmla="*/ 790580 w 861757"/>
                <a:gd name="connsiteY200" fmla="*/ 428353 h 620284"/>
                <a:gd name="connsiteX201" fmla="*/ 793121 w 861757"/>
                <a:gd name="connsiteY201" fmla="*/ 425810 h 620284"/>
                <a:gd name="connsiteX202" fmla="*/ 793121 w 861757"/>
                <a:gd name="connsiteY202" fmla="*/ 423268 h 620284"/>
                <a:gd name="connsiteX203" fmla="*/ 793121 w 861757"/>
                <a:gd name="connsiteY203" fmla="*/ 420726 h 620284"/>
                <a:gd name="connsiteX204" fmla="*/ 795664 w 861757"/>
                <a:gd name="connsiteY204" fmla="*/ 418184 h 620284"/>
                <a:gd name="connsiteX205" fmla="*/ 795664 w 861757"/>
                <a:gd name="connsiteY205" fmla="*/ 420726 h 620284"/>
                <a:gd name="connsiteX206" fmla="*/ 798206 w 861757"/>
                <a:gd name="connsiteY206" fmla="*/ 423268 h 620284"/>
                <a:gd name="connsiteX207" fmla="*/ 795664 w 861757"/>
                <a:gd name="connsiteY207" fmla="*/ 425810 h 620284"/>
                <a:gd name="connsiteX208" fmla="*/ 798206 w 861757"/>
                <a:gd name="connsiteY208" fmla="*/ 425810 h 620284"/>
                <a:gd name="connsiteX209" fmla="*/ 798206 w 861757"/>
                <a:gd name="connsiteY209" fmla="*/ 428353 h 620284"/>
                <a:gd name="connsiteX210" fmla="*/ 771514 w 861757"/>
                <a:gd name="connsiteY210" fmla="*/ 414370 h 620284"/>
                <a:gd name="connsiteX211" fmla="*/ 768972 w 861757"/>
                <a:gd name="connsiteY211" fmla="*/ 411829 h 620284"/>
                <a:gd name="connsiteX212" fmla="*/ 768972 w 861757"/>
                <a:gd name="connsiteY212" fmla="*/ 409286 h 620284"/>
                <a:gd name="connsiteX213" fmla="*/ 768972 w 861757"/>
                <a:gd name="connsiteY213" fmla="*/ 406744 h 620284"/>
                <a:gd name="connsiteX214" fmla="*/ 771514 w 861757"/>
                <a:gd name="connsiteY214" fmla="*/ 406744 h 620284"/>
                <a:gd name="connsiteX215" fmla="*/ 771514 w 861757"/>
                <a:gd name="connsiteY215" fmla="*/ 409286 h 620284"/>
                <a:gd name="connsiteX216" fmla="*/ 771514 w 861757"/>
                <a:gd name="connsiteY216" fmla="*/ 411829 h 620284"/>
                <a:gd name="connsiteX217" fmla="*/ 771514 w 861757"/>
                <a:gd name="connsiteY217" fmla="*/ 414370 h 620284"/>
                <a:gd name="connsiteX218" fmla="*/ 785496 w 861757"/>
                <a:gd name="connsiteY218" fmla="*/ 397846 h 620284"/>
                <a:gd name="connsiteX219" fmla="*/ 785496 w 861757"/>
                <a:gd name="connsiteY219" fmla="*/ 400389 h 620284"/>
                <a:gd name="connsiteX220" fmla="*/ 780411 w 861757"/>
                <a:gd name="connsiteY220" fmla="*/ 400389 h 620284"/>
                <a:gd name="connsiteX221" fmla="*/ 780411 w 861757"/>
                <a:gd name="connsiteY221" fmla="*/ 397846 h 620284"/>
                <a:gd name="connsiteX222" fmla="*/ 780411 w 861757"/>
                <a:gd name="connsiteY222" fmla="*/ 395304 h 620284"/>
                <a:gd name="connsiteX223" fmla="*/ 780411 w 861757"/>
                <a:gd name="connsiteY223" fmla="*/ 392763 h 620284"/>
                <a:gd name="connsiteX224" fmla="*/ 782953 w 861757"/>
                <a:gd name="connsiteY224" fmla="*/ 392763 h 620284"/>
                <a:gd name="connsiteX225" fmla="*/ 785496 w 861757"/>
                <a:gd name="connsiteY225" fmla="*/ 392763 h 620284"/>
                <a:gd name="connsiteX226" fmla="*/ 788037 w 861757"/>
                <a:gd name="connsiteY226" fmla="*/ 395304 h 620284"/>
                <a:gd name="connsiteX227" fmla="*/ 788037 w 861757"/>
                <a:gd name="connsiteY227" fmla="*/ 397846 h 620284"/>
                <a:gd name="connsiteX228" fmla="*/ 785496 w 861757"/>
                <a:gd name="connsiteY228" fmla="*/ 397846 h 620284"/>
                <a:gd name="connsiteX229" fmla="*/ 756262 w 861757"/>
                <a:gd name="connsiteY229" fmla="*/ 395304 h 620284"/>
                <a:gd name="connsiteX230" fmla="*/ 753720 w 861757"/>
                <a:gd name="connsiteY230" fmla="*/ 395304 h 620284"/>
                <a:gd name="connsiteX231" fmla="*/ 753720 w 861757"/>
                <a:gd name="connsiteY231" fmla="*/ 392763 h 620284"/>
                <a:gd name="connsiteX232" fmla="*/ 753720 w 861757"/>
                <a:gd name="connsiteY232" fmla="*/ 390220 h 620284"/>
                <a:gd name="connsiteX233" fmla="*/ 756262 w 861757"/>
                <a:gd name="connsiteY233" fmla="*/ 390220 h 620284"/>
                <a:gd name="connsiteX234" fmla="*/ 756262 w 861757"/>
                <a:gd name="connsiteY234" fmla="*/ 392763 h 620284"/>
                <a:gd name="connsiteX235" fmla="*/ 756262 w 861757"/>
                <a:gd name="connsiteY235" fmla="*/ 395304 h 620284"/>
                <a:gd name="connsiteX236" fmla="*/ 752449 w 861757"/>
                <a:gd name="connsiteY236" fmla="*/ 386407 h 620284"/>
                <a:gd name="connsiteX237" fmla="*/ 754991 w 861757"/>
                <a:gd name="connsiteY237" fmla="*/ 388949 h 620284"/>
                <a:gd name="connsiteX238" fmla="*/ 754991 w 861757"/>
                <a:gd name="connsiteY238" fmla="*/ 391491 h 620284"/>
                <a:gd name="connsiteX239" fmla="*/ 754991 w 861757"/>
                <a:gd name="connsiteY239" fmla="*/ 388949 h 620284"/>
                <a:gd name="connsiteX240" fmla="*/ 752449 w 861757"/>
                <a:gd name="connsiteY240" fmla="*/ 388949 h 620284"/>
                <a:gd name="connsiteX241" fmla="*/ 749907 w 861757"/>
                <a:gd name="connsiteY241" fmla="*/ 386407 h 620284"/>
                <a:gd name="connsiteX242" fmla="*/ 747365 w 861757"/>
                <a:gd name="connsiteY242" fmla="*/ 386407 h 620284"/>
                <a:gd name="connsiteX243" fmla="*/ 747365 w 861757"/>
                <a:gd name="connsiteY243" fmla="*/ 383865 h 620284"/>
                <a:gd name="connsiteX244" fmla="*/ 747365 w 861757"/>
                <a:gd name="connsiteY244" fmla="*/ 381323 h 620284"/>
                <a:gd name="connsiteX245" fmla="*/ 749907 w 861757"/>
                <a:gd name="connsiteY245" fmla="*/ 381323 h 620284"/>
                <a:gd name="connsiteX246" fmla="*/ 749907 w 861757"/>
                <a:gd name="connsiteY246" fmla="*/ 383865 h 620284"/>
                <a:gd name="connsiteX247" fmla="*/ 752449 w 861757"/>
                <a:gd name="connsiteY247" fmla="*/ 383865 h 620284"/>
                <a:gd name="connsiteX248" fmla="*/ 752449 w 861757"/>
                <a:gd name="connsiteY248" fmla="*/ 386407 h 620284"/>
                <a:gd name="connsiteX249" fmla="*/ 38131 w 861757"/>
                <a:gd name="connsiteY249" fmla="*/ 383865 h 620284"/>
                <a:gd name="connsiteX250" fmla="*/ 35589 w 861757"/>
                <a:gd name="connsiteY250" fmla="*/ 383865 h 620284"/>
                <a:gd name="connsiteX251" fmla="*/ 35589 w 861757"/>
                <a:gd name="connsiteY251" fmla="*/ 381323 h 620284"/>
                <a:gd name="connsiteX252" fmla="*/ 35589 w 861757"/>
                <a:gd name="connsiteY252" fmla="*/ 378780 h 620284"/>
                <a:gd name="connsiteX253" fmla="*/ 38131 w 861757"/>
                <a:gd name="connsiteY253" fmla="*/ 378780 h 620284"/>
                <a:gd name="connsiteX254" fmla="*/ 40673 w 861757"/>
                <a:gd name="connsiteY254" fmla="*/ 381323 h 620284"/>
                <a:gd name="connsiteX255" fmla="*/ 40673 w 861757"/>
                <a:gd name="connsiteY255" fmla="*/ 383865 h 620284"/>
                <a:gd name="connsiteX256" fmla="*/ 38131 w 861757"/>
                <a:gd name="connsiteY256" fmla="*/ 383865 h 620284"/>
                <a:gd name="connsiteX257" fmla="*/ 742280 w 861757"/>
                <a:gd name="connsiteY257" fmla="*/ 378780 h 620284"/>
                <a:gd name="connsiteX258" fmla="*/ 742280 w 861757"/>
                <a:gd name="connsiteY258" fmla="*/ 376238 h 620284"/>
                <a:gd name="connsiteX259" fmla="*/ 744823 w 861757"/>
                <a:gd name="connsiteY259" fmla="*/ 378780 h 620284"/>
                <a:gd name="connsiteX260" fmla="*/ 742280 w 861757"/>
                <a:gd name="connsiteY260" fmla="*/ 378780 h 620284"/>
                <a:gd name="connsiteX261" fmla="*/ 785496 w 861757"/>
                <a:gd name="connsiteY261" fmla="*/ 374967 h 620284"/>
                <a:gd name="connsiteX262" fmla="*/ 785496 w 861757"/>
                <a:gd name="connsiteY262" fmla="*/ 377510 h 620284"/>
                <a:gd name="connsiteX263" fmla="*/ 782953 w 861757"/>
                <a:gd name="connsiteY263" fmla="*/ 374967 h 620284"/>
                <a:gd name="connsiteX264" fmla="*/ 780411 w 861757"/>
                <a:gd name="connsiteY264" fmla="*/ 374967 h 620284"/>
                <a:gd name="connsiteX265" fmla="*/ 780411 w 861757"/>
                <a:gd name="connsiteY265" fmla="*/ 369883 h 620284"/>
                <a:gd name="connsiteX266" fmla="*/ 782953 w 861757"/>
                <a:gd name="connsiteY266" fmla="*/ 369883 h 620284"/>
                <a:gd name="connsiteX267" fmla="*/ 785496 w 861757"/>
                <a:gd name="connsiteY267" fmla="*/ 372425 h 620284"/>
                <a:gd name="connsiteX268" fmla="*/ 785496 w 861757"/>
                <a:gd name="connsiteY268" fmla="*/ 374967 h 620284"/>
                <a:gd name="connsiteX269" fmla="*/ 682542 w 861757"/>
                <a:gd name="connsiteY269" fmla="*/ 367341 h 620284"/>
                <a:gd name="connsiteX270" fmla="*/ 685084 w 861757"/>
                <a:gd name="connsiteY270" fmla="*/ 367341 h 620284"/>
                <a:gd name="connsiteX271" fmla="*/ 687626 w 861757"/>
                <a:gd name="connsiteY271" fmla="*/ 367341 h 620284"/>
                <a:gd name="connsiteX272" fmla="*/ 690168 w 861757"/>
                <a:gd name="connsiteY272" fmla="*/ 367341 h 620284"/>
                <a:gd name="connsiteX273" fmla="*/ 687626 w 861757"/>
                <a:gd name="connsiteY273" fmla="*/ 367341 h 620284"/>
                <a:gd name="connsiteX274" fmla="*/ 687626 w 861757"/>
                <a:gd name="connsiteY274" fmla="*/ 369883 h 620284"/>
                <a:gd name="connsiteX275" fmla="*/ 685084 w 861757"/>
                <a:gd name="connsiteY275" fmla="*/ 369883 h 620284"/>
                <a:gd name="connsiteX276" fmla="*/ 682542 w 861757"/>
                <a:gd name="connsiteY276" fmla="*/ 369883 h 620284"/>
                <a:gd name="connsiteX277" fmla="*/ 680000 w 861757"/>
                <a:gd name="connsiteY277" fmla="*/ 369883 h 620284"/>
                <a:gd name="connsiteX278" fmla="*/ 677458 w 861757"/>
                <a:gd name="connsiteY278" fmla="*/ 369883 h 620284"/>
                <a:gd name="connsiteX279" fmla="*/ 677458 w 861757"/>
                <a:gd name="connsiteY279" fmla="*/ 372425 h 620284"/>
                <a:gd name="connsiteX280" fmla="*/ 677458 w 861757"/>
                <a:gd name="connsiteY280" fmla="*/ 369883 h 620284"/>
                <a:gd name="connsiteX281" fmla="*/ 677458 w 861757"/>
                <a:gd name="connsiteY281" fmla="*/ 367341 h 620284"/>
                <a:gd name="connsiteX282" fmla="*/ 680000 w 861757"/>
                <a:gd name="connsiteY282" fmla="*/ 367341 h 620284"/>
                <a:gd name="connsiteX283" fmla="*/ 682542 w 861757"/>
                <a:gd name="connsiteY283" fmla="*/ 364799 h 620284"/>
                <a:gd name="connsiteX284" fmla="*/ 682542 w 861757"/>
                <a:gd name="connsiteY284" fmla="*/ 367341 h 620284"/>
                <a:gd name="connsiteX285" fmla="*/ 749907 w 861757"/>
                <a:gd name="connsiteY285" fmla="*/ 363527 h 620284"/>
                <a:gd name="connsiteX286" fmla="*/ 747365 w 861757"/>
                <a:gd name="connsiteY286" fmla="*/ 363527 h 620284"/>
                <a:gd name="connsiteX287" fmla="*/ 747365 w 861757"/>
                <a:gd name="connsiteY287" fmla="*/ 360986 h 620284"/>
                <a:gd name="connsiteX288" fmla="*/ 749907 w 861757"/>
                <a:gd name="connsiteY288" fmla="*/ 360986 h 620284"/>
                <a:gd name="connsiteX289" fmla="*/ 749907 w 861757"/>
                <a:gd name="connsiteY289" fmla="*/ 363527 h 620284"/>
                <a:gd name="connsiteX290" fmla="*/ 385122 w 861757"/>
                <a:gd name="connsiteY290" fmla="*/ 355901 h 620284"/>
                <a:gd name="connsiteX291" fmla="*/ 382580 w 861757"/>
                <a:gd name="connsiteY291" fmla="*/ 355901 h 620284"/>
                <a:gd name="connsiteX292" fmla="*/ 380037 w 861757"/>
                <a:gd name="connsiteY292" fmla="*/ 353359 h 620284"/>
                <a:gd name="connsiteX293" fmla="*/ 382580 w 861757"/>
                <a:gd name="connsiteY293" fmla="*/ 353359 h 620284"/>
                <a:gd name="connsiteX294" fmla="*/ 385122 w 861757"/>
                <a:gd name="connsiteY294" fmla="*/ 353359 h 620284"/>
                <a:gd name="connsiteX295" fmla="*/ 385122 w 861757"/>
                <a:gd name="connsiteY295" fmla="*/ 355901 h 620284"/>
                <a:gd name="connsiteX296" fmla="*/ 578318 w 861757"/>
                <a:gd name="connsiteY296" fmla="*/ 355901 h 620284"/>
                <a:gd name="connsiteX297" fmla="*/ 575776 w 861757"/>
                <a:gd name="connsiteY297" fmla="*/ 353359 h 620284"/>
                <a:gd name="connsiteX298" fmla="*/ 578318 w 861757"/>
                <a:gd name="connsiteY298" fmla="*/ 353359 h 620284"/>
                <a:gd name="connsiteX299" fmla="*/ 578318 w 861757"/>
                <a:gd name="connsiteY299" fmla="*/ 355901 h 620284"/>
                <a:gd name="connsiteX300" fmla="*/ 739738 w 861757"/>
                <a:gd name="connsiteY300" fmla="*/ 355901 h 620284"/>
                <a:gd name="connsiteX301" fmla="*/ 737196 w 861757"/>
                <a:gd name="connsiteY301" fmla="*/ 355901 h 620284"/>
                <a:gd name="connsiteX302" fmla="*/ 737196 w 861757"/>
                <a:gd name="connsiteY302" fmla="*/ 353359 h 620284"/>
                <a:gd name="connsiteX303" fmla="*/ 739738 w 861757"/>
                <a:gd name="connsiteY303" fmla="*/ 353359 h 620284"/>
                <a:gd name="connsiteX304" fmla="*/ 742280 w 861757"/>
                <a:gd name="connsiteY304" fmla="*/ 353359 h 620284"/>
                <a:gd name="connsiteX305" fmla="*/ 742280 w 861757"/>
                <a:gd name="connsiteY305" fmla="*/ 355901 h 620284"/>
                <a:gd name="connsiteX306" fmla="*/ 739738 w 861757"/>
                <a:gd name="connsiteY306" fmla="*/ 355901 h 620284"/>
                <a:gd name="connsiteX307" fmla="*/ 659663 w 861757"/>
                <a:gd name="connsiteY307" fmla="*/ 353359 h 620284"/>
                <a:gd name="connsiteX308" fmla="*/ 657122 w 861757"/>
                <a:gd name="connsiteY308" fmla="*/ 353359 h 620284"/>
                <a:gd name="connsiteX309" fmla="*/ 654579 w 861757"/>
                <a:gd name="connsiteY309" fmla="*/ 353359 h 620284"/>
                <a:gd name="connsiteX310" fmla="*/ 657122 w 861757"/>
                <a:gd name="connsiteY310" fmla="*/ 350817 h 620284"/>
                <a:gd name="connsiteX311" fmla="*/ 659663 w 861757"/>
                <a:gd name="connsiteY311" fmla="*/ 350817 h 620284"/>
                <a:gd name="connsiteX312" fmla="*/ 662206 w 861757"/>
                <a:gd name="connsiteY312" fmla="*/ 350817 h 620284"/>
                <a:gd name="connsiteX313" fmla="*/ 664748 w 861757"/>
                <a:gd name="connsiteY313" fmla="*/ 350817 h 620284"/>
                <a:gd name="connsiteX314" fmla="*/ 664748 w 861757"/>
                <a:gd name="connsiteY314" fmla="*/ 353359 h 620284"/>
                <a:gd name="connsiteX315" fmla="*/ 659663 w 861757"/>
                <a:gd name="connsiteY315" fmla="*/ 353359 h 620284"/>
                <a:gd name="connsiteX316" fmla="*/ 737196 w 861757"/>
                <a:gd name="connsiteY316" fmla="*/ 352088 h 620284"/>
                <a:gd name="connsiteX317" fmla="*/ 734654 w 861757"/>
                <a:gd name="connsiteY317" fmla="*/ 352088 h 620284"/>
                <a:gd name="connsiteX318" fmla="*/ 737196 w 861757"/>
                <a:gd name="connsiteY318" fmla="*/ 352088 h 620284"/>
                <a:gd name="connsiteX319" fmla="*/ 737196 w 861757"/>
                <a:gd name="connsiteY319" fmla="*/ 349546 h 620284"/>
                <a:gd name="connsiteX320" fmla="*/ 739738 w 861757"/>
                <a:gd name="connsiteY320" fmla="*/ 347003 h 620284"/>
                <a:gd name="connsiteX321" fmla="*/ 742280 w 861757"/>
                <a:gd name="connsiteY321" fmla="*/ 347003 h 620284"/>
                <a:gd name="connsiteX322" fmla="*/ 742280 w 861757"/>
                <a:gd name="connsiteY322" fmla="*/ 349546 h 620284"/>
                <a:gd name="connsiteX323" fmla="*/ 739738 w 861757"/>
                <a:gd name="connsiteY323" fmla="*/ 349546 h 620284"/>
                <a:gd name="connsiteX324" fmla="*/ 737196 w 861757"/>
                <a:gd name="connsiteY324" fmla="*/ 352088 h 620284"/>
                <a:gd name="connsiteX325" fmla="*/ 666019 w 861757"/>
                <a:gd name="connsiteY325" fmla="*/ 344461 h 620284"/>
                <a:gd name="connsiteX326" fmla="*/ 666019 w 861757"/>
                <a:gd name="connsiteY326" fmla="*/ 347003 h 620284"/>
                <a:gd name="connsiteX327" fmla="*/ 663477 w 861757"/>
                <a:gd name="connsiteY327" fmla="*/ 344461 h 620284"/>
                <a:gd name="connsiteX328" fmla="*/ 666019 w 861757"/>
                <a:gd name="connsiteY328" fmla="*/ 344461 h 620284"/>
                <a:gd name="connsiteX329" fmla="*/ 685084 w 861757"/>
                <a:gd name="connsiteY329" fmla="*/ 344461 h 620284"/>
                <a:gd name="connsiteX330" fmla="*/ 682542 w 861757"/>
                <a:gd name="connsiteY330" fmla="*/ 344461 h 620284"/>
                <a:gd name="connsiteX331" fmla="*/ 682542 w 861757"/>
                <a:gd name="connsiteY331" fmla="*/ 341920 h 620284"/>
                <a:gd name="connsiteX332" fmla="*/ 685084 w 861757"/>
                <a:gd name="connsiteY332" fmla="*/ 341920 h 620284"/>
                <a:gd name="connsiteX333" fmla="*/ 685084 w 861757"/>
                <a:gd name="connsiteY333" fmla="*/ 344461 h 620284"/>
                <a:gd name="connsiteX334" fmla="*/ 680000 w 861757"/>
                <a:gd name="connsiteY334" fmla="*/ 344461 h 620284"/>
                <a:gd name="connsiteX335" fmla="*/ 677458 w 861757"/>
                <a:gd name="connsiteY335" fmla="*/ 344461 h 620284"/>
                <a:gd name="connsiteX336" fmla="*/ 674916 w 861757"/>
                <a:gd name="connsiteY336" fmla="*/ 344461 h 620284"/>
                <a:gd name="connsiteX337" fmla="*/ 672374 w 861757"/>
                <a:gd name="connsiteY337" fmla="*/ 344461 h 620284"/>
                <a:gd name="connsiteX338" fmla="*/ 672374 w 861757"/>
                <a:gd name="connsiteY338" fmla="*/ 341920 h 620284"/>
                <a:gd name="connsiteX339" fmla="*/ 674916 w 861757"/>
                <a:gd name="connsiteY339" fmla="*/ 341920 h 620284"/>
                <a:gd name="connsiteX340" fmla="*/ 677458 w 861757"/>
                <a:gd name="connsiteY340" fmla="*/ 341920 h 620284"/>
                <a:gd name="connsiteX341" fmla="*/ 680000 w 861757"/>
                <a:gd name="connsiteY341" fmla="*/ 344461 h 620284"/>
                <a:gd name="connsiteX342" fmla="*/ 685084 w 861757"/>
                <a:gd name="connsiteY342" fmla="*/ 341920 h 620284"/>
                <a:gd name="connsiteX343" fmla="*/ 685084 w 861757"/>
                <a:gd name="connsiteY343" fmla="*/ 339377 h 620284"/>
                <a:gd name="connsiteX344" fmla="*/ 687626 w 861757"/>
                <a:gd name="connsiteY344" fmla="*/ 339377 h 620284"/>
                <a:gd name="connsiteX345" fmla="*/ 690168 w 861757"/>
                <a:gd name="connsiteY345" fmla="*/ 339377 h 620284"/>
                <a:gd name="connsiteX346" fmla="*/ 685084 w 861757"/>
                <a:gd name="connsiteY346" fmla="*/ 341920 h 620284"/>
                <a:gd name="connsiteX347" fmla="*/ 695253 w 861757"/>
                <a:gd name="connsiteY347" fmla="*/ 339377 h 620284"/>
                <a:gd name="connsiteX348" fmla="*/ 695253 w 861757"/>
                <a:gd name="connsiteY348" fmla="*/ 336835 h 620284"/>
                <a:gd name="connsiteX349" fmla="*/ 697794 w 861757"/>
                <a:gd name="connsiteY349" fmla="*/ 336835 h 620284"/>
                <a:gd name="connsiteX350" fmla="*/ 695253 w 861757"/>
                <a:gd name="connsiteY350" fmla="*/ 339377 h 620284"/>
                <a:gd name="connsiteX351" fmla="*/ 606281 w 861757"/>
                <a:gd name="connsiteY351" fmla="*/ 338106 h 620284"/>
                <a:gd name="connsiteX352" fmla="*/ 616449 w 861757"/>
                <a:gd name="connsiteY352" fmla="*/ 338106 h 620284"/>
                <a:gd name="connsiteX353" fmla="*/ 618991 w 861757"/>
                <a:gd name="connsiteY353" fmla="*/ 338106 h 620284"/>
                <a:gd name="connsiteX354" fmla="*/ 624075 w 861757"/>
                <a:gd name="connsiteY354" fmla="*/ 338106 h 620284"/>
                <a:gd name="connsiteX355" fmla="*/ 626617 w 861757"/>
                <a:gd name="connsiteY355" fmla="*/ 338106 h 620284"/>
                <a:gd name="connsiteX356" fmla="*/ 631701 w 861757"/>
                <a:gd name="connsiteY356" fmla="*/ 338106 h 620284"/>
                <a:gd name="connsiteX357" fmla="*/ 634243 w 861757"/>
                <a:gd name="connsiteY357" fmla="*/ 340648 h 620284"/>
                <a:gd name="connsiteX358" fmla="*/ 636785 w 861757"/>
                <a:gd name="connsiteY358" fmla="*/ 340648 h 620284"/>
                <a:gd name="connsiteX359" fmla="*/ 636785 w 861757"/>
                <a:gd name="connsiteY359" fmla="*/ 338106 h 620284"/>
                <a:gd name="connsiteX360" fmla="*/ 639327 w 861757"/>
                <a:gd name="connsiteY360" fmla="*/ 338106 h 620284"/>
                <a:gd name="connsiteX361" fmla="*/ 641869 w 861757"/>
                <a:gd name="connsiteY361" fmla="*/ 340648 h 620284"/>
                <a:gd name="connsiteX362" fmla="*/ 644411 w 861757"/>
                <a:gd name="connsiteY362" fmla="*/ 340648 h 620284"/>
                <a:gd name="connsiteX363" fmla="*/ 646953 w 861757"/>
                <a:gd name="connsiteY363" fmla="*/ 340648 h 620284"/>
                <a:gd name="connsiteX364" fmla="*/ 649495 w 861757"/>
                <a:gd name="connsiteY364" fmla="*/ 340648 h 620284"/>
                <a:gd name="connsiteX365" fmla="*/ 654579 w 861757"/>
                <a:gd name="connsiteY365" fmla="*/ 343190 h 620284"/>
                <a:gd name="connsiteX366" fmla="*/ 657122 w 861757"/>
                <a:gd name="connsiteY366" fmla="*/ 343190 h 620284"/>
                <a:gd name="connsiteX367" fmla="*/ 657122 w 861757"/>
                <a:gd name="connsiteY367" fmla="*/ 348275 h 620284"/>
                <a:gd name="connsiteX368" fmla="*/ 657122 w 861757"/>
                <a:gd name="connsiteY368" fmla="*/ 350817 h 620284"/>
                <a:gd name="connsiteX369" fmla="*/ 654579 w 861757"/>
                <a:gd name="connsiteY369" fmla="*/ 350817 h 620284"/>
                <a:gd name="connsiteX370" fmla="*/ 649495 w 861757"/>
                <a:gd name="connsiteY370" fmla="*/ 357172 h 620284"/>
                <a:gd name="connsiteX371" fmla="*/ 646953 w 861757"/>
                <a:gd name="connsiteY371" fmla="*/ 357172 h 620284"/>
                <a:gd name="connsiteX372" fmla="*/ 646953 w 861757"/>
                <a:gd name="connsiteY372" fmla="*/ 359714 h 620284"/>
                <a:gd name="connsiteX373" fmla="*/ 644411 w 861757"/>
                <a:gd name="connsiteY373" fmla="*/ 359714 h 620284"/>
                <a:gd name="connsiteX374" fmla="*/ 636785 w 861757"/>
                <a:gd name="connsiteY374" fmla="*/ 362257 h 620284"/>
                <a:gd name="connsiteX375" fmla="*/ 634243 w 861757"/>
                <a:gd name="connsiteY375" fmla="*/ 362257 h 620284"/>
                <a:gd name="connsiteX376" fmla="*/ 630430 w 861757"/>
                <a:gd name="connsiteY376" fmla="*/ 362257 h 620284"/>
                <a:gd name="connsiteX377" fmla="*/ 627888 w 861757"/>
                <a:gd name="connsiteY377" fmla="*/ 359714 h 620284"/>
                <a:gd name="connsiteX378" fmla="*/ 625346 w 861757"/>
                <a:gd name="connsiteY378" fmla="*/ 359714 h 620284"/>
                <a:gd name="connsiteX379" fmla="*/ 622804 w 861757"/>
                <a:gd name="connsiteY379" fmla="*/ 359714 h 620284"/>
                <a:gd name="connsiteX380" fmla="*/ 620262 w 861757"/>
                <a:gd name="connsiteY380" fmla="*/ 359714 h 620284"/>
                <a:gd name="connsiteX381" fmla="*/ 617720 w 861757"/>
                <a:gd name="connsiteY381" fmla="*/ 359714 h 620284"/>
                <a:gd name="connsiteX382" fmla="*/ 615178 w 861757"/>
                <a:gd name="connsiteY382" fmla="*/ 359714 h 620284"/>
                <a:gd name="connsiteX383" fmla="*/ 612636 w 861757"/>
                <a:gd name="connsiteY383" fmla="*/ 359714 h 620284"/>
                <a:gd name="connsiteX384" fmla="*/ 612636 w 861757"/>
                <a:gd name="connsiteY384" fmla="*/ 362257 h 620284"/>
                <a:gd name="connsiteX385" fmla="*/ 610093 w 861757"/>
                <a:gd name="connsiteY385" fmla="*/ 362257 h 620284"/>
                <a:gd name="connsiteX386" fmla="*/ 607552 w 861757"/>
                <a:gd name="connsiteY386" fmla="*/ 362257 h 620284"/>
                <a:gd name="connsiteX387" fmla="*/ 602467 w 861757"/>
                <a:gd name="connsiteY387" fmla="*/ 359714 h 620284"/>
                <a:gd name="connsiteX388" fmla="*/ 602467 w 861757"/>
                <a:gd name="connsiteY388" fmla="*/ 362257 h 620284"/>
                <a:gd name="connsiteX389" fmla="*/ 599925 w 861757"/>
                <a:gd name="connsiteY389" fmla="*/ 362257 h 620284"/>
                <a:gd name="connsiteX390" fmla="*/ 597383 w 861757"/>
                <a:gd name="connsiteY390" fmla="*/ 362257 h 620284"/>
                <a:gd name="connsiteX391" fmla="*/ 597383 w 861757"/>
                <a:gd name="connsiteY391" fmla="*/ 359714 h 620284"/>
                <a:gd name="connsiteX392" fmla="*/ 599925 w 861757"/>
                <a:gd name="connsiteY392" fmla="*/ 357172 h 620284"/>
                <a:gd name="connsiteX393" fmla="*/ 599925 w 861757"/>
                <a:gd name="connsiteY393" fmla="*/ 354630 h 620284"/>
                <a:gd name="connsiteX394" fmla="*/ 599925 w 861757"/>
                <a:gd name="connsiteY394" fmla="*/ 349546 h 620284"/>
                <a:gd name="connsiteX395" fmla="*/ 599925 w 861757"/>
                <a:gd name="connsiteY395" fmla="*/ 347003 h 620284"/>
                <a:gd name="connsiteX396" fmla="*/ 597383 w 861757"/>
                <a:gd name="connsiteY396" fmla="*/ 347003 h 620284"/>
                <a:gd name="connsiteX397" fmla="*/ 597383 w 861757"/>
                <a:gd name="connsiteY397" fmla="*/ 344461 h 620284"/>
                <a:gd name="connsiteX398" fmla="*/ 594841 w 861757"/>
                <a:gd name="connsiteY398" fmla="*/ 341920 h 620284"/>
                <a:gd name="connsiteX399" fmla="*/ 599925 w 861757"/>
                <a:gd name="connsiteY399" fmla="*/ 336835 h 620284"/>
                <a:gd name="connsiteX400" fmla="*/ 602467 w 861757"/>
                <a:gd name="connsiteY400" fmla="*/ 336835 h 620284"/>
                <a:gd name="connsiteX401" fmla="*/ 606281 w 861757"/>
                <a:gd name="connsiteY401" fmla="*/ 336835 h 620284"/>
                <a:gd name="connsiteX402" fmla="*/ 246580 w 861757"/>
                <a:gd name="connsiteY402" fmla="*/ 338106 h 620284"/>
                <a:gd name="connsiteX403" fmla="*/ 249122 w 861757"/>
                <a:gd name="connsiteY403" fmla="*/ 338106 h 620284"/>
                <a:gd name="connsiteX404" fmla="*/ 251664 w 861757"/>
                <a:gd name="connsiteY404" fmla="*/ 338106 h 620284"/>
                <a:gd name="connsiteX405" fmla="*/ 254206 w 861757"/>
                <a:gd name="connsiteY405" fmla="*/ 338106 h 620284"/>
                <a:gd name="connsiteX406" fmla="*/ 256748 w 861757"/>
                <a:gd name="connsiteY406" fmla="*/ 340648 h 620284"/>
                <a:gd name="connsiteX407" fmla="*/ 259290 w 861757"/>
                <a:gd name="connsiteY407" fmla="*/ 340648 h 620284"/>
                <a:gd name="connsiteX408" fmla="*/ 261832 w 861757"/>
                <a:gd name="connsiteY408" fmla="*/ 340648 h 620284"/>
                <a:gd name="connsiteX409" fmla="*/ 264374 w 861757"/>
                <a:gd name="connsiteY409" fmla="*/ 340648 h 620284"/>
                <a:gd name="connsiteX410" fmla="*/ 266916 w 861757"/>
                <a:gd name="connsiteY410" fmla="*/ 340648 h 620284"/>
                <a:gd name="connsiteX411" fmla="*/ 266916 w 861757"/>
                <a:gd name="connsiteY411" fmla="*/ 343190 h 620284"/>
                <a:gd name="connsiteX412" fmla="*/ 269458 w 861757"/>
                <a:gd name="connsiteY412" fmla="*/ 343190 h 620284"/>
                <a:gd name="connsiteX413" fmla="*/ 269458 w 861757"/>
                <a:gd name="connsiteY413" fmla="*/ 340648 h 620284"/>
                <a:gd name="connsiteX414" fmla="*/ 274542 w 861757"/>
                <a:gd name="connsiteY414" fmla="*/ 343190 h 620284"/>
                <a:gd name="connsiteX415" fmla="*/ 277084 w 861757"/>
                <a:gd name="connsiteY415" fmla="*/ 345733 h 620284"/>
                <a:gd name="connsiteX416" fmla="*/ 279626 w 861757"/>
                <a:gd name="connsiteY416" fmla="*/ 345733 h 620284"/>
                <a:gd name="connsiteX417" fmla="*/ 279626 w 861757"/>
                <a:gd name="connsiteY417" fmla="*/ 348275 h 620284"/>
                <a:gd name="connsiteX418" fmla="*/ 282168 w 861757"/>
                <a:gd name="connsiteY418" fmla="*/ 348275 h 620284"/>
                <a:gd name="connsiteX419" fmla="*/ 284710 w 861757"/>
                <a:gd name="connsiteY419" fmla="*/ 350817 h 620284"/>
                <a:gd name="connsiteX420" fmla="*/ 287252 w 861757"/>
                <a:gd name="connsiteY420" fmla="*/ 350817 h 620284"/>
                <a:gd name="connsiteX421" fmla="*/ 289794 w 861757"/>
                <a:gd name="connsiteY421" fmla="*/ 353359 h 620284"/>
                <a:gd name="connsiteX422" fmla="*/ 292336 w 861757"/>
                <a:gd name="connsiteY422" fmla="*/ 353359 h 620284"/>
                <a:gd name="connsiteX423" fmla="*/ 294879 w 861757"/>
                <a:gd name="connsiteY423" fmla="*/ 353359 h 620284"/>
                <a:gd name="connsiteX424" fmla="*/ 297421 w 861757"/>
                <a:gd name="connsiteY424" fmla="*/ 355901 h 620284"/>
                <a:gd name="connsiteX425" fmla="*/ 297421 w 861757"/>
                <a:gd name="connsiteY425" fmla="*/ 358443 h 620284"/>
                <a:gd name="connsiteX426" fmla="*/ 297421 w 861757"/>
                <a:gd name="connsiteY426" fmla="*/ 360986 h 620284"/>
                <a:gd name="connsiteX427" fmla="*/ 299963 w 861757"/>
                <a:gd name="connsiteY427" fmla="*/ 363527 h 620284"/>
                <a:gd name="connsiteX428" fmla="*/ 297421 w 861757"/>
                <a:gd name="connsiteY428" fmla="*/ 366070 h 620284"/>
                <a:gd name="connsiteX429" fmla="*/ 294879 w 861757"/>
                <a:gd name="connsiteY429" fmla="*/ 366070 h 620284"/>
                <a:gd name="connsiteX430" fmla="*/ 287252 w 861757"/>
                <a:gd name="connsiteY430" fmla="*/ 366070 h 620284"/>
                <a:gd name="connsiteX431" fmla="*/ 284710 w 861757"/>
                <a:gd name="connsiteY431" fmla="*/ 366070 h 620284"/>
                <a:gd name="connsiteX432" fmla="*/ 284710 w 861757"/>
                <a:gd name="connsiteY432" fmla="*/ 363527 h 620284"/>
                <a:gd name="connsiteX433" fmla="*/ 282168 w 861757"/>
                <a:gd name="connsiteY433" fmla="*/ 363527 h 620284"/>
                <a:gd name="connsiteX434" fmla="*/ 279626 w 861757"/>
                <a:gd name="connsiteY434" fmla="*/ 360986 h 620284"/>
                <a:gd name="connsiteX435" fmla="*/ 277084 w 861757"/>
                <a:gd name="connsiteY435" fmla="*/ 360986 h 620284"/>
                <a:gd name="connsiteX436" fmla="*/ 274542 w 861757"/>
                <a:gd name="connsiteY436" fmla="*/ 366070 h 620284"/>
                <a:gd name="connsiteX437" fmla="*/ 274542 w 861757"/>
                <a:gd name="connsiteY437" fmla="*/ 368612 h 620284"/>
                <a:gd name="connsiteX438" fmla="*/ 272000 w 861757"/>
                <a:gd name="connsiteY438" fmla="*/ 368612 h 620284"/>
                <a:gd name="connsiteX439" fmla="*/ 269458 w 861757"/>
                <a:gd name="connsiteY439" fmla="*/ 366070 h 620284"/>
                <a:gd name="connsiteX440" fmla="*/ 266916 w 861757"/>
                <a:gd name="connsiteY440" fmla="*/ 366070 h 620284"/>
                <a:gd name="connsiteX441" fmla="*/ 264374 w 861757"/>
                <a:gd name="connsiteY441" fmla="*/ 371154 h 620284"/>
                <a:gd name="connsiteX442" fmla="*/ 266916 w 861757"/>
                <a:gd name="connsiteY442" fmla="*/ 371154 h 620284"/>
                <a:gd name="connsiteX443" fmla="*/ 266916 w 861757"/>
                <a:gd name="connsiteY443" fmla="*/ 373697 h 620284"/>
                <a:gd name="connsiteX444" fmla="*/ 264374 w 861757"/>
                <a:gd name="connsiteY444" fmla="*/ 373697 h 620284"/>
                <a:gd name="connsiteX445" fmla="*/ 261832 w 861757"/>
                <a:gd name="connsiteY445" fmla="*/ 373697 h 620284"/>
                <a:gd name="connsiteX446" fmla="*/ 261832 w 861757"/>
                <a:gd name="connsiteY446" fmla="*/ 371154 h 620284"/>
                <a:gd name="connsiteX447" fmla="*/ 259290 w 861757"/>
                <a:gd name="connsiteY447" fmla="*/ 368612 h 620284"/>
                <a:gd name="connsiteX448" fmla="*/ 256748 w 861757"/>
                <a:gd name="connsiteY448" fmla="*/ 366070 h 620284"/>
                <a:gd name="connsiteX449" fmla="*/ 254206 w 861757"/>
                <a:gd name="connsiteY449" fmla="*/ 366070 h 620284"/>
                <a:gd name="connsiteX450" fmla="*/ 254206 w 861757"/>
                <a:gd name="connsiteY450" fmla="*/ 368612 h 620284"/>
                <a:gd name="connsiteX451" fmla="*/ 251664 w 861757"/>
                <a:gd name="connsiteY451" fmla="*/ 368612 h 620284"/>
                <a:gd name="connsiteX452" fmla="*/ 251664 w 861757"/>
                <a:gd name="connsiteY452" fmla="*/ 366070 h 620284"/>
                <a:gd name="connsiteX453" fmla="*/ 249122 w 861757"/>
                <a:gd name="connsiteY453" fmla="*/ 366070 h 620284"/>
                <a:gd name="connsiteX454" fmla="*/ 246580 w 861757"/>
                <a:gd name="connsiteY454" fmla="*/ 366070 h 620284"/>
                <a:gd name="connsiteX455" fmla="*/ 244038 w 861757"/>
                <a:gd name="connsiteY455" fmla="*/ 366070 h 620284"/>
                <a:gd name="connsiteX456" fmla="*/ 241495 w 861757"/>
                <a:gd name="connsiteY456" fmla="*/ 366070 h 620284"/>
                <a:gd name="connsiteX457" fmla="*/ 241495 w 861757"/>
                <a:gd name="connsiteY457" fmla="*/ 363527 h 620284"/>
                <a:gd name="connsiteX458" fmla="*/ 241495 w 861757"/>
                <a:gd name="connsiteY458" fmla="*/ 360986 h 620284"/>
                <a:gd name="connsiteX459" fmla="*/ 238953 w 861757"/>
                <a:gd name="connsiteY459" fmla="*/ 358443 h 620284"/>
                <a:gd name="connsiteX460" fmla="*/ 236411 w 861757"/>
                <a:gd name="connsiteY460" fmla="*/ 358443 h 620284"/>
                <a:gd name="connsiteX461" fmla="*/ 236411 w 861757"/>
                <a:gd name="connsiteY461" fmla="*/ 355901 h 620284"/>
                <a:gd name="connsiteX462" fmla="*/ 233869 w 861757"/>
                <a:gd name="connsiteY462" fmla="*/ 353359 h 620284"/>
                <a:gd name="connsiteX463" fmla="*/ 233869 w 861757"/>
                <a:gd name="connsiteY463" fmla="*/ 349546 h 620284"/>
                <a:gd name="connsiteX464" fmla="*/ 231327 w 861757"/>
                <a:gd name="connsiteY464" fmla="*/ 349546 h 620284"/>
                <a:gd name="connsiteX465" fmla="*/ 228785 w 861757"/>
                <a:gd name="connsiteY465" fmla="*/ 349546 h 620284"/>
                <a:gd name="connsiteX466" fmla="*/ 226243 w 861757"/>
                <a:gd name="connsiteY466" fmla="*/ 349546 h 620284"/>
                <a:gd name="connsiteX467" fmla="*/ 223701 w 861757"/>
                <a:gd name="connsiteY467" fmla="*/ 349546 h 620284"/>
                <a:gd name="connsiteX468" fmla="*/ 223701 w 861757"/>
                <a:gd name="connsiteY468" fmla="*/ 349546 h 620284"/>
                <a:gd name="connsiteX469" fmla="*/ 223701 w 861757"/>
                <a:gd name="connsiteY469" fmla="*/ 347003 h 620284"/>
                <a:gd name="connsiteX470" fmla="*/ 226243 w 861757"/>
                <a:gd name="connsiteY470" fmla="*/ 344461 h 620284"/>
                <a:gd name="connsiteX471" fmla="*/ 226243 w 861757"/>
                <a:gd name="connsiteY471" fmla="*/ 341920 h 620284"/>
                <a:gd name="connsiteX472" fmla="*/ 231327 w 861757"/>
                <a:gd name="connsiteY472" fmla="*/ 339377 h 620284"/>
                <a:gd name="connsiteX473" fmla="*/ 236411 w 861757"/>
                <a:gd name="connsiteY473" fmla="*/ 339377 h 620284"/>
                <a:gd name="connsiteX474" fmla="*/ 238953 w 861757"/>
                <a:gd name="connsiteY474" fmla="*/ 339377 h 620284"/>
                <a:gd name="connsiteX475" fmla="*/ 241495 w 861757"/>
                <a:gd name="connsiteY475" fmla="*/ 336835 h 620284"/>
                <a:gd name="connsiteX476" fmla="*/ 244038 w 861757"/>
                <a:gd name="connsiteY476" fmla="*/ 334293 h 620284"/>
                <a:gd name="connsiteX477" fmla="*/ 246580 w 861757"/>
                <a:gd name="connsiteY477" fmla="*/ 336835 h 620284"/>
                <a:gd name="connsiteX478" fmla="*/ 246580 w 861757"/>
                <a:gd name="connsiteY478" fmla="*/ 336835 h 620284"/>
                <a:gd name="connsiteX479" fmla="*/ 697794 w 861757"/>
                <a:gd name="connsiteY479" fmla="*/ 326667 h 620284"/>
                <a:gd name="connsiteX480" fmla="*/ 697794 w 861757"/>
                <a:gd name="connsiteY480" fmla="*/ 329209 h 620284"/>
                <a:gd name="connsiteX481" fmla="*/ 700337 w 861757"/>
                <a:gd name="connsiteY481" fmla="*/ 329209 h 620284"/>
                <a:gd name="connsiteX482" fmla="*/ 697794 w 861757"/>
                <a:gd name="connsiteY482" fmla="*/ 329209 h 620284"/>
                <a:gd name="connsiteX483" fmla="*/ 695253 w 861757"/>
                <a:gd name="connsiteY483" fmla="*/ 329209 h 620284"/>
                <a:gd name="connsiteX484" fmla="*/ 697794 w 861757"/>
                <a:gd name="connsiteY484" fmla="*/ 329209 h 620284"/>
                <a:gd name="connsiteX485" fmla="*/ 697794 w 861757"/>
                <a:gd name="connsiteY485" fmla="*/ 326667 h 620284"/>
                <a:gd name="connsiteX486" fmla="*/ 411813 w 861757"/>
                <a:gd name="connsiteY486" fmla="*/ 327937 h 620284"/>
                <a:gd name="connsiteX487" fmla="*/ 409271 w 861757"/>
                <a:gd name="connsiteY487" fmla="*/ 327937 h 620284"/>
                <a:gd name="connsiteX488" fmla="*/ 406729 w 861757"/>
                <a:gd name="connsiteY488" fmla="*/ 327937 h 620284"/>
                <a:gd name="connsiteX489" fmla="*/ 401645 w 861757"/>
                <a:gd name="connsiteY489" fmla="*/ 325395 h 620284"/>
                <a:gd name="connsiteX490" fmla="*/ 396561 w 861757"/>
                <a:gd name="connsiteY490" fmla="*/ 322854 h 620284"/>
                <a:gd name="connsiteX491" fmla="*/ 394019 w 861757"/>
                <a:gd name="connsiteY491" fmla="*/ 320311 h 620284"/>
                <a:gd name="connsiteX492" fmla="*/ 394019 w 861757"/>
                <a:gd name="connsiteY492" fmla="*/ 317769 h 620284"/>
                <a:gd name="connsiteX493" fmla="*/ 396561 w 861757"/>
                <a:gd name="connsiteY493" fmla="*/ 317769 h 620284"/>
                <a:gd name="connsiteX494" fmla="*/ 399103 w 861757"/>
                <a:gd name="connsiteY494" fmla="*/ 317769 h 620284"/>
                <a:gd name="connsiteX495" fmla="*/ 401645 w 861757"/>
                <a:gd name="connsiteY495" fmla="*/ 317769 h 620284"/>
                <a:gd name="connsiteX496" fmla="*/ 404187 w 861757"/>
                <a:gd name="connsiteY496" fmla="*/ 320311 h 620284"/>
                <a:gd name="connsiteX497" fmla="*/ 409271 w 861757"/>
                <a:gd name="connsiteY497" fmla="*/ 322854 h 620284"/>
                <a:gd name="connsiteX498" fmla="*/ 411813 w 861757"/>
                <a:gd name="connsiteY498" fmla="*/ 322854 h 620284"/>
                <a:gd name="connsiteX499" fmla="*/ 411813 w 861757"/>
                <a:gd name="connsiteY499" fmla="*/ 325395 h 620284"/>
                <a:gd name="connsiteX500" fmla="*/ 411813 w 861757"/>
                <a:gd name="connsiteY500" fmla="*/ 327937 h 620284"/>
                <a:gd name="connsiteX501" fmla="*/ 133458 w 861757"/>
                <a:gd name="connsiteY501" fmla="*/ 305058 h 620284"/>
                <a:gd name="connsiteX502" fmla="*/ 125832 w 861757"/>
                <a:gd name="connsiteY502" fmla="*/ 305058 h 620284"/>
                <a:gd name="connsiteX503" fmla="*/ 123290 w 861757"/>
                <a:gd name="connsiteY503" fmla="*/ 305058 h 620284"/>
                <a:gd name="connsiteX504" fmla="*/ 120748 w 861757"/>
                <a:gd name="connsiteY504" fmla="*/ 305058 h 620284"/>
                <a:gd name="connsiteX505" fmla="*/ 123290 w 861757"/>
                <a:gd name="connsiteY505" fmla="*/ 302516 h 620284"/>
                <a:gd name="connsiteX506" fmla="*/ 123290 w 861757"/>
                <a:gd name="connsiteY506" fmla="*/ 305058 h 620284"/>
                <a:gd name="connsiteX507" fmla="*/ 125832 w 861757"/>
                <a:gd name="connsiteY507" fmla="*/ 305058 h 620284"/>
                <a:gd name="connsiteX508" fmla="*/ 125832 w 861757"/>
                <a:gd name="connsiteY508" fmla="*/ 302516 h 620284"/>
                <a:gd name="connsiteX509" fmla="*/ 128374 w 861757"/>
                <a:gd name="connsiteY509" fmla="*/ 302516 h 620284"/>
                <a:gd name="connsiteX510" fmla="*/ 130916 w 861757"/>
                <a:gd name="connsiteY510" fmla="*/ 302516 h 620284"/>
                <a:gd name="connsiteX511" fmla="*/ 133458 w 861757"/>
                <a:gd name="connsiteY511" fmla="*/ 302516 h 620284"/>
                <a:gd name="connsiteX512" fmla="*/ 133458 w 861757"/>
                <a:gd name="connsiteY512" fmla="*/ 305058 h 620284"/>
                <a:gd name="connsiteX513" fmla="*/ 166505 w 861757"/>
                <a:gd name="connsiteY513" fmla="*/ 288534 h 620284"/>
                <a:gd name="connsiteX514" fmla="*/ 169047 w 861757"/>
                <a:gd name="connsiteY514" fmla="*/ 285992 h 620284"/>
                <a:gd name="connsiteX515" fmla="*/ 171589 w 861757"/>
                <a:gd name="connsiteY515" fmla="*/ 285992 h 620284"/>
                <a:gd name="connsiteX516" fmla="*/ 171589 w 861757"/>
                <a:gd name="connsiteY516" fmla="*/ 288534 h 620284"/>
                <a:gd name="connsiteX517" fmla="*/ 166505 w 861757"/>
                <a:gd name="connsiteY517" fmla="*/ 288534 h 620284"/>
                <a:gd name="connsiteX518" fmla="*/ 172860 w 861757"/>
                <a:gd name="connsiteY518" fmla="*/ 288534 h 620284"/>
                <a:gd name="connsiteX519" fmla="*/ 177944 w 861757"/>
                <a:gd name="connsiteY519" fmla="*/ 285992 h 620284"/>
                <a:gd name="connsiteX520" fmla="*/ 175402 w 861757"/>
                <a:gd name="connsiteY520" fmla="*/ 285992 h 620284"/>
                <a:gd name="connsiteX521" fmla="*/ 172860 w 861757"/>
                <a:gd name="connsiteY521" fmla="*/ 288534 h 620284"/>
                <a:gd name="connsiteX522" fmla="*/ 415626 w 861757"/>
                <a:gd name="connsiteY522" fmla="*/ 279637 h 620284"/>
                <a:gd name="connsiteX523" fmla="*/ 418168 w 861757"/>
                <a:gd name="connsiteY523" fmla="*/ 279637 h 620284"/>
                <a:gd name="connsiteX524" fmla="*/ 420710 w 861757"/>
                <a:gd name="connsiteY524" fmla="*/ 282179 h 620284"/>
                <a:gd name="connsiteX525" fmla="*/ 423253 w 861757"/>
                <a:gd name="connsiteY525" fmla="*/ 282179 h 620284"/>
                <a:gd name="connsiteX526" fmla="*/ 428337 w 861757"/>
                <a:gd name="connsiteY526" fmla="*/ 287263 h 620284"/>
                <a:gd name="connsiteX527" fmla="*/ 433421 w 861757"/>
                <a:gd name="connsiteY527" fmla="*/ 287263 h 620284"/>
                <a:gd name="connsiteX528" fmla="*/ 435963 w 861757"/>
                <a:gd name="connsiteY528" fmla="*/ 287263 h 620284"/>
                <a:gd name="connsiteX529" fmla="*/ 438505 w 861757"/>
                <a:gd name="connsiteY529" fmla="*/ 287263 h 620284"/>
                <a:gd name="connsiteX530" fmla="*/ 441047 w 861757"/>
                <a:gd name="connsiteY530" fmla="*/ 287263 h 620284"/>
                <a:gd name="connsiteX531" fmla="*/ 446131 w 861757"/>
                <a:gd name="connsiteY531" fmla="*/ 287263 h 620284"/>
                <a:gd name="connsiteX532" fmla="*/ 448673 w 861757"/>
                <a:gd name="connsiteY532" fmla="*/ 289805 h 620284"/>
                <a:gd name="connsiteX533" fmla="*/ 451215 w 861757"/>
                <a:gd name="connsiteY533" fmla="*/ 289805 h 620284"/>
                <a:gd name="connsiteX534" fmla="*/ 451215 w 861757"/>
                <a:gd name="connsiteY534" fmla="*/ 287263 h 620284"/>
                <a:gd name="connsiteX535" fmla="*/ 448673 w 861757"/>
                <a:gd name="connsiteY535" fmla="*/ 287263 h 620284"/>
                <a:gd name="connsiteX536" fmla="*/ 448673 w 861757"/>
                <a:gd name="connsiteY536" fmla="*/ 284721 h 620284"/>
                <a:gd name="connsiteX537" fmla="*/ 451215 w 861757"/>
                <a:gd name="connsiteY537" fmla="*/ 279637 h 620284"/>
                <a:gd name="connsiteX538" fmla="*/ 453757 w 861757"/>
                <a:gd name="connsiteY538" fmla="*/ 279637 h 620284"/>
                <a:gd name="connsiteX539" fmla="*/ 456299 w 861757"/>
                <a:gd name="connsiteY539" fmla="*/ 279637 h 620284"/>
                <a:gd name="connsiteX540" fmla="*/ 458841 w 861757"/>
                <a:gd name="connsiteY540" fmla="*/ 279637 h 620284"/>
                <a:gd name="connsiteX541" fmla="*/ 461383 w 861757"/>
                <a:gd name="connsiteY541" fmla="*/ 279637 h 620284"/>
                <a:gd name="connsiteX542" fmla="*/ 461383 w 861757"/>
                <a:gd name="connsiteY542" fmla="*/ 282179 h 620284"/>
                <a:gd name="connsiteX543" fmla="*/ 463925 w 861757"/>
                <a:gd name="connsiteY543" fmla="*/ 282179 h 620284"/>
                <a:gd name="connsiteX544" fmla="*/ 466467 w 861757"/>
                <a:gd name="connsiteY544" fmla="*/ 282179 h 620284"/>
                <a:gd name="connsiteX545" fmla="*/ 471551 w 861757"/>
                <a:gd name="connsiteY545" fmla="*/ 282179 h 620284"/>
                <a:gd name="connsiteX546" fmla="*/ 471551 w 861757"/>
                <a:gd name="connsiteY546" fmla="*/ 279637 h 620284"/>
                <a:gd name="connsiteX547" fmla="*/ 474094 w 861757"/>
                <a:gd name="connsiteY547" fmla="*/ 279637 h 620284"/>
                <a:gd name="connsiteX548" fmla="*/ 476636 w 861757"/>
                <a:gd name="connsiteY548" fmla="*/ 279637 h 620284"/>
                <a:gd name="connsiteX549" fmla="*/ 481720 w 861757"/>
                <a:gd name="connsiteY549" fmla="*/ 279637 h 620284"/>
                <a:gd name="connsiteX550" fmla="*/ 481720 w 861757"/>
                <a:gd name="connsiteY550" fmla="*/ 282179 h 620284"/>
                <a:gd name="connsiteX551" fmla="*/ 484262 w 861757"/>
                <a:gd name="connsiteY551" fmla="*/ 282179 h 620284"/>
                <a:gd name="connsiteX552" fmla="*/ 486804 w 861757"/>
                <a:gd name="connsiteY552" fmla="*/ 284721 h 620284"/>
                <a:gd name="connsiteX553" fmla="*/ 489346 w 861757"/>
                <a:gd name="connsiteY553" fmla="*/ 287263 h 620284"/>
                <a:gd name="connsiteX554" fmla="*/ 491888 w 861757"/>
                <a:gd name="connsiteY554" fmla="*/ 287263 h 620284"/>
                <a:gd name="connsiteX555" fmla="*/ 494430 w 861757"/>
                <a:gd name="connsiteY555" fmla="*/ 287263 h 620284"/>
                <a:gd name="connsiteX556" fmla="*/ 494430 w 861757"/>
                <a:gd name="connsiteY556" fmla="*/ 284721 h 620284"/>
                <a:gd name="connsiteX557" fmla="*/ 496972 w 861757"/>
                <a:gd name="connsiteY557" fmla="*/ 287263 h 620284"/>
                <a:gd name="connsiteX558" fmla="*/ 499514 w 861757"/>
                <a:gd name="connsiteY558" fmla="*/ 289805 h 620284"/>
                <a:gd name="connsiteX559" fmla="*/ 502056 w 861757"/>
                <a:gd name="connsiteY559" fmla="*/ 289805 h 620284"/>
                <a:gd name="connsiteX560" fmla="*/ 502056 w 861757"/>
                <a:gd name="connsiteY560" fmla="*/ 292347 h 620284"/>
                <a:gd name="connsiteX561" fmla="*/ 504598 w 861757"/>
                <a:gd name="connsiteY561" fmla="*/ 292347 h 620284"/>
                <a:gd name="connsiteX562" fmla="*/ 507140 w 861757"/>
                <a:gd name="connsiteY562" fmla="*/ 292347 h 620284"/>
                <a:gd name="connsiteX563" fmla="*/ 509682 w 861757"/>
                <a:gd name="connsiteY563" fmla="*/ 292347 h 620284"/>
                <a:gd name="connsiteX564" fmla="*/ 509682 w 861757"/>
                <a:gd name="connsiteY564" fmla="*/ 289805 h 620284"/>
                <a:gd name="connsiteX565" fmla="*/ 512225 w 861757"/>
                <a:gd name="connsiteY565" fmla="*/ 289805 h 620284"/>
                <a:gd name="connsiteX566" fmla="*/ 514766 w 861757"/>
                <a:gd name="connsiteY566" fmla="*/ 289805 h 620284"/>
                <a:gd name="connsiteX567" fmla="*/ 514766 w 861757"/>
                <a:gd name="connsiteY567" fmla="*/ 292347 h 620284"/>
                <a:gd name="connsiteX568" fmla="*/ 514766 w 861757"/>
                <a:gd name="connsiteY568" fmla="*/ 297432 h 620284"/>
                <a:gd name="connsiteX569" fmla="*/ 517309 w 861757"/>
                <a:gd name="connsiteY569" fmla="*/ 299974 h 620284"/>
                <a:gd name="connsiteX570" fmla="*/ 517309 w 861757"/>
                <a:gd name="connsiteY570" fmla="*/ 302516 h 620284"/>
                <a:gd name="connsiteX571" fmla="*/ 517309 w 861757"/>
                <a:gd name="connsiteY571" fmla="*/ 305058 h 620284"/>
                <a:gd name="connsiteX572" fmla="*/ 519850 w 861757"/>
                <a:gd name="connsiteY572" fmla="*/ 307600 h 620284"/>
                <a:gd name="connsiteX573" fmla="*/ 522393 w 861757"/>
                <a:gd name="connsiteY573" fmla="*/ 307600 h 620284"/>
                <a:gd name="connsiteX574" fmla="*/ 527477 w 861757"/>
                <a:gd name="connsiteY574" fmla="*/ 305058 h 620284"/>
                <a:gd name="connsiteX575" fmla="*/ 530019 w 861757"/>
                <a:gd name="connsiteY575" fmla="*/ 305058 h 620284"/>
                <a:gd name="connsiteX576" fmla="*/ 532561 w 861757"/>
                <a:gd name="connsiteY576" fmla="*/ 305058 h 620284"/>
                <a:gd name="connsiteX577" fmla="*/ 535103 w 861757"/>
                <a:gd name="connsiteY577" fmla="*/ 305058 h 620284"/>
                <a:gd name="connsiteX578" fmla="*/ 537645 w 861757"/>
                <a:gd name="connsiteY578" fmla="*/ 305058 h 620284"/>
                <a:gd name="connsiteX579" fmla="*/ 540187 w 861757"/>
                <a:gd name="connsiteY579" fmla="*/ 305058 h 620284"/>
                <a:gd name="connsiteX580" fmla="*/ 542729 w 861757"/>
                <a:gd name="connsiteY580" fmla="*/ 307600 h 620284"/>
                <a:gd name="connsiteX581" fmla="*/ 540187 w 861757"/>
                <a:gd name="connsiteY581" fmla="*/ 312684 h 620284"/>
                <a:gd name="connsiteX582" fmla="*/ 528748 w 861757"/>
                <a:gd name="connsiteY582" fmla="*/ 312684 h 620284"/>
                <a:gd name="connsiteX583" fmla="*/ 521121 w 861757"/>
                <a:gd name="connsiteY583" fmla="*/ 310143 h 620284"/>
                <a:gd name="connsiteX584" fmla="*/ 518580 w 861757"/>
                <a:gd name="connsiteY584" fmla="*/ 310143 h 620284"/>
                <a:gd name="connsiteX585" fmla="*/ 518580 w 861757"/>
                <a:gd name="connsiteY585" fmla="*/ 315227 h 620284"/>
                <a:gd name="connsiteX586" fmla="*/ 521121 w 861757"/>
                <a:gd name="connsiteY586" fmla="*/ 315227 h 620284"/>
                <a:gd name="connsiteX587" fmla="*/ 523664 w 861757"/>
                <a:gd name="connsiteY587" fmla="*/ 315227 h 620284"/>
                <a:gd name="connsiteX588" fmla="*/ 526206 w 861757"/>
                <a:gd name="connsiteY588" fmla="*/ 315227 h 620284"/>
                <a:gd name="connsiteX589" fmla="*/ 528748 w 861757"/>
                <a:gd name="connsiteY589" fmla="*/ 315227 h 620284"/>
                <a:gd name="connsiteX590" fmla="*/ 528748 w 861757"/>
                <a:gd name="connsiteY590" fmla="*/ 317769 h 620284"/>
                <a:gd name="connsiteX591" fmla="*/ 531290 w 861757"/>
                <a:gd name="connsiteY591" fmla="*/ 320311 h 620284"/>
                <a:gd name="connsiteX592" fmla="*/ 533832 w 861757"/>
                <a:gd name="connsiteY592" fmla="*/ 320311 h 620284"/>
                <a:gd name="connsiteX593" fmla="*/ 541458 w 861757"/>
                <a:gd name="connsiteY593" fmla="*/ 320311 h 620284"/>
                <a:gd name="connsiteX594" fmla="*/ 541458 w 861757"/>
                <a:gd name="connsiteY594" fmla="*/ 317769 h 620284"/>
                <a:gd name="connsiteX595" fmla="*/ 544000 w 861757"/>
                <a:gd name="connsiteY595" fmla="*/ 317769 h 620284"/>
                <a:gd name="connsiteX596" fmla="*/ 544000 w 861757"/>
                <a:gd name="connsiteY596" fmla="*/ 320311 h 620284"/>
                <a:gd name="connsiteX597" fmla="*/ 549084 w 861757"/>
                <a:gd name="connsiteY597" fmla="*/ 322854 h 620284"/>
                <a:gd name="connsiteX598" fmla="*/ 551626 w 861757"/>
                <a:gd name="connsiteY598" fmla="*/ 322854 h 620284"/>
                <a:gd name="connsiteX599" fmla="*/ 554168 w 861757"/>
                <a:gd name="connsiteY599" fmla="*/ 325395 h 620284"/>
                <a:gd name="connsiteX600" fmla="*/ 556711 w 861757"/>
                <a:gd name="connsiteY600" fmla="*/ 327937 h 620284"/>
                <a:gd name="connsiteX601" fmla="*/ 556711 w 861757"/>
                <a:gd name="connsiteY601" fmla="*/ 330480 h 620284"/>
                <a:gd name="connsiteX602" fmla="*/ 561795 w 861757"/>
                <a:gd name="connsiteY602" fmla="*/ 333022 h 620284"/>
                <a:gd name="connsiteX603" fmla="*/ 564336 w 861757"/>
                <a:gd name="connsiteY603" fmla="*/ 335564 h 620284"/>
                <a:gd name="connsiteX604" fmla="*/ 566879 w 861757"/>
                <a:gd name="connsiteY604" fmla="*/ 338106 h 620284"/>
                <a:gd name="connsiteX605" fmla="*/ 564336 w 861757"/>
                <a:gd name="connsiteY605" fmla="*/ 340648 h 620284"/>
                <a:gd name="connsiteX606" fmla="*/ 561795 w 861757"/>
                <a:gd name="connsiteY606" fmla="*/ 347003 h 620284"/>
                <a:gd name="connsiteX607" fmla="*/ 561795 w 861757"/>
                <a:gd name="connsiteY607" fmla="*/ 349546 h 620284"/>
                <a:gd name="connsiteX608" fmla="*/ 559252 w 861757"/>
                <a:gd name="connsiteY608" fmla="*/ 349546 h 620284"/>
                <a:gd name="connsiteX609" fmla="*/ 556711 w 861757"/>
                <a:gd name="connsiteY609" fmla="*/ 347003 h 620284"/>
                <a:gd name="connsiteX610" fmla="*/ 554168 w 861757"/>
                <a:gd name="connsiteY610" fmla="*/ 352088 h 620284"/>
                <a:gd name="connsiteX611" fmla="*/ 554168 w 861757"/>
                <a:gd name="connsiteY611" fmla="*/ 357172 h 620284"/>
                <a:gd name="connsiteX612" fmla="*/ 556711 w 861757"/>
                <a:gd name="connsiteY612" fmla="*/ 357172 h 620284"/>
                <a:gd name="connsiteX613" fmla="*/ 556711 w 861757"/>
                <a:gd name="connsiteY613" fmla="*/ 359714 h 620284"/>
                <a:gd name="connsiteX614" fmla="*/ 554168 w 861757"/>
                <a:gd name="connsiteY614" fmla="*/ 359714 h 620284"/>
                <a:gd name="connsiteX615" fmla="*/ 551626 w 861757"/>
                <a:gd name="connsiteY615" fmla="*/ 359714 h 620284"/>
                <a:gd name="connsiteX616" fmla="*/ 549084 w 861757"/>
                <a:gd name="connsiteY616" fmla="*/ 357172 h 620284"/>
                <a:gd name="connsiteX617" fmla="*/ 549084 w 861757"/>
                <a:gd name="connsiteY617" fmla="*/ 349546 h 620284"/>
                <a:gd name="connsiteX618" fmla="*/ 551626 w 861757"/>
                <a:gd name="connsiteY618" fmla="*/ 349546 h 620284"/>
                <a:gd name="connsiteX619" fmla="*/ 549084 w 861757"/>
                <a:gd name="connsiteY619" fmla="*/ 347003 h 620284"/>
                <a:gd name="connsiteX620" fmla="*/ 546542 w 861757"/>
                <a:gd name="connsiteY620" fmla="*/ 344461 h 620284"/>
                <a:gd name="connsiteX621" fmla="*/ 546542 w 861757"/>
                <a:gd name="connsiteY621" fmla="*/ 341920 h 620284"/>
                <a:gd name="connsiteX622" fmla="*/ 544000 w 861757"/>
                <a:gd name="connsiteY622" fmla="*/ 341920 h 620284"/>
                <a:gd name="connsiteX623" fmla="*/ 541458 w 861757"/>
                <a:gd name="connsiteY623" fmla="*/ 341920 h 620284"/>
                <a:gd name="connsiteX624" fmla="*/ 538916 w 861757"/>
                <a:gd name="connsiteY624" fmla="*/ 341920 h 620284"/>
                <a:gd name="connsiteX625" fmla="*/ 536374 w 861757"/>
                <a:gd name="connsiteY625" fmla="*/ 339377 h 620284"/>
                <a:gd name="connsiteX626" fmla="*/ 533832 w 861757"/>
                <a:gd name="connsiteY626" fmla="*/ 339377 h 620284"/>
                <a:gd name="connsiteX627" fmla="*/ 528748 w 861757"/>
                <a:gd name="connsiteY627" fmla="*/ 339377 h 620284"/>
                <a:gd name="connsiteX628" fmla="*/ 523664 w 861757"/>
                <a:gd name="connsiteY628" fmla="*/ 339377 h 620284"/>
                <a:gd name="connsiteX629" fmla="*/ 523664 w 861757"/>
                <a:gd name="connsiteY629" fmla="*/ 341920 h 620284"/>
                <a:gd name="connsiteX630" fmla="*/ 521121 w 861757"/>
                <a:gd name="connsiteY630" fmla="*/ 339377 h 620284"/>
                <a:gd name="connsiteX631" fmla="*/ 516037 w 861757"/>
                <a:gd name="connsiteY631" fmla="*/ 339377 h 620284"/>
                <a:gd name="connsiteX632" fmla="*/ 513495 w 861757"/>
                <a:gd name="connsiteY632" fmla="*/ 339377 h 620284"/>
                <a:gd name="connsiteX633" fmla="*/ 508411 w 861757"/>
                <a:gd name="connsiteY633" fmla="*/ 336835 h 620284"/>
                <a:gd name="connsiteX634" fmla="*/ 508411 w 861757"/>
                <a:gd name="connsiteY634" fmla="*/ 339377 h 620284"/>
                <a:gd name="connsiteX635" fmla="*/ 505869 w 861757"/>
                <a:gd name="connsiteY635" fmla="*/ 339377 h 620284"/>
                <a:gd name="connsiteX636" fmla="*/ 503327 w 861757"/>
                <a:gd name="connsiteY636" fmla="*/ 344461 h 620284"/>
                <a:gd name="connsiteX637" fmla="*/ 500785 w 861757"/>
                <a:gd name="connsiteY637" fmla="*/ 349546 h 620284"/>
                <a:gd name="connsiteX638" fmla="*/ 498243 w 861757"/>
                <a:gd name="connsiteY638" fmla="*/ 349546 h 620284"/>
                <a:gd name="connsiteX639" fmla="*/ 493159 w 861757"/>
                <a:gd name="connsiteY639" fmla="*/ 349546 h 620284"/>
                <a:gd name="connsiteX640" fmla="*/ 490617 w 861757"/>
                <a:gd name="connsiteY640" fmla="*/ 349546 h 620284"/>
                <a:gd name="connsiteX641" fmla="*/ 490617 w 861757"/>
                <a:gd name="connsiteY641" fmla="*/ 349546 h 620284"/>
                <a:gd name="connsiteX642" fmla="*/ 488075 w 861757"/>
                <a:gd name="connsiteY642" fmla="*/ 349546 h 620284"/>
                <a:gd name="connsiteX643" fmla="*/ 488075 w 861757"/>
                <a:gd name="connsiteY643" fmla="*/ 347003 h 620284"/>
                <a:gd name="connsiteX644" fmla="*/ 488075 w 861757"/>
                <a:gd name="connsiteY644" fmla="*/ 344461 h 620284"/>
                <a:gd name="connsiteX645" fmla="*/ 488075 w 861757"/>
                <a:gd name="connsiteY645" fmla="*/ 341920 h 620284"/>
                <a:gd name="connsiteX646" fmla="*/ 485533 w 861757"/>
                <a:gd name="connsiteY646" fmla="*/ 341920 h 620284"/>
                <a:gd name="connsiteX647" fmla="*/ 485533 w 861757"/>
                <a:gd name="connsiteY647" fmla="*/ 339377 h 620284"/>
                <a:gd name="connsiteX648" fmla="*/ 482991 w 861757"/>
                <a:gd name="connsiteY648" fmla="*/ 339377 h 620284"/>
                <a:gd name="connsiteX649" fmla="*/ 482991 w 861757"/>
                <a:gd name="connsiteY649" fmla="*/ 341920 h 620284"/>
                <a:gd name="connsiteX650" fmla="*/ 480449 w 861757"/>
                <a:gd name="connsiteY650" fmla="*/ 341920 h 620284"/>
                <a:gd name="connsiteX651" fmla="*/ 480449 w 861757"/>
                <a:gd name="connsiteY651" fmla="*/ 344461 h 620284"/>
                <a:gd name="connsiteX652" fmla="*/ 477907 w 861757"/>
                <a:gd name="connsiteY652" fmla="*/ 344461 h 620284"/>
                <a:gd name="connsiteX653" fmla="*/ 475364 w 861757"/>
                <a:gd name="connsiteY653" fmla="*/ 347003 h 620284"/>
                <a:gd name="connsiteX654" fmla="*/ 472823 w 861757"/>
                <a:gd name="connsiteY654" fmla="*/ 347003 h 620284"/>
                <a:gd name="connsiteX655" fmla="*/ 470280 w 861757"/>
                <a:gd name="connsiteY655" fmla="*/ 344461 h 620284"/>
                <a:gd name="connsiteX656" fmla="*/ 467739 w 861757"/>
                <a:gd name="connsiteY656" fmla="*/ 344461 h 620284"/>
                <a:gd name="connsiteX657" fmla="*/ 467739 w 861757"/>
                <a:gd name="connsiteY657" fmla="*/ 347003 h 620284"/>
                <a:gd name="connsiteX658" fmla="*/ 467739 w 861757"/>
                <a:gd name="connsiteY658" fmla="*/ 349546 h 620284"/>
                <a:gd name="connsiteX659" fmla="*/ 470280 w 861757"/>
                <a:gd name="connsiteY659" fmla="*/ 349546 h 620284"/>
                <a:gd name="connsiteX660" fmla="*/ 470280 w 861757"/>
                <a:gd name="connsiteY660" fmla="*/ 352088 h 620284"/>
                <a:gd name="connsiteX661" fmla="*/ 467739 w 861757"/>
                <a:gd name="connsiteY661" fmla="*/ 354630 h 620284"/>
                <a:gd name="connsiteX662" fmla="*/ 465196 w 861757"/>
                <a:gd name="connsiteY662" fmla="*/ 360986 h 620284"/>
                <a:gd name="connsiteX663" fmla="*/ 465196 w 861757"/>
                <a:gd name="connsiteY663" fmla="*/ 363527 h 620284"/>
                <a:gd name="connsiteX664" fmla="*/ 462654 w 861757"/>
                <a:gd name="connsiteY664" fmla="*/ 363527 h 620284"/>
                <a:gd name="connsiteX665" fmla="*/ 457570 w 861757"/>
                <a:gd name="connsiteY665" fmla="*/ 374967 h 620284"/>
                <a:gd name="connsiteX666" fmla="*/ 455028 w 861757"/>
                <a:gd name="connsiteY666" fmla="*/ 377510 h 620284"/>
                <a:gd name="connsiteX667" fmla="*/ 452486 w 861757"/>
                <a:gd name="connsiteY667" fmla="*/ 377510 h 620284"/>
                <a:gd name="connsiteX668" fmla="*/ 452486 w 861757"/>
                <a:gd name="connsiteY668" fmla="*/ 374967 h 620284"/>
                <a:gd name="connsiteX669" fmla="*/ 455028 w 861757"/>
                <a:gd name="connsiteY669" fmla="*/ 372425 h 620284"/>
                <a:gd name="connsiteX670" fmla="*/ 449944 w 861757"/>
                <a:gd name="connsiteY670" fmla="*/ 366070 h 620284"/>
                <a:gd name="connsiteX671" fmla="*/ 447402 w 861757"/>
                <a:gd name="connsiteY671" fmla="*/ 360986 h 620284"/>
                <a:gd name="connsiteX672" fmla="*/ 447402 w 861757"/>
                <a:gd name="connsiteY672" fmla="*/ 358443 h 620284"/>
                <a:gd name="connsiteX673" fmla="*/ 444860 w 861757"/>
                <a:gd name="connsiteY673" fmla="*/ 355901 h 620284"/>
                <a:gd name="connsiteX674" fmla="*/ 442318 w 861757"/>
                <a:gd name="connsiteY674" fmla="*/ 355901 h 620284"/>
                <a:gd name="connsiteX675" fmla="*/ 442318 w 861757"/>
                <a:gd name="connsiteY675" fmla="*/ 353359 h 620284"/>
                <a:gd name="connsiteX676" fmla="*/ 439776 w 861757"/>
                <a:gd name="connsiteY676" fmla="*/ 350817 h 620284"/>
                <a:gd name="connsiteX677" fmla="*/ 439776 w 861757"/>
                <a:gd name="connsiteY677" fmla="*/ 349546 h 620284"/>
                <a:gd name="connsiteX678" fmla="*/ 434692 w 861757"/>
                <a:gd name="connsiteY678" fmla="*/ 347003 h 620284"/>
                <a:gd name="connsiteX679" fmla="*/ 432150 w 861757"/>
                <a:gd name="connsiteY679" fmla="*/ 347003 h 620284"/>
                <a:gd name="connsiteX680" fmla="*/ 432150 w 861757"/>
                <a:gd name="connsiteY680" fmla="*/ 349546 h 620284"/>
                <a:gd name="connsiteX681" fmla="*/ 429608 w 861757"/>
                <a:gd name="connsiteY681" fmla="*/ 349546 h 620284"/>
                <a:gd name="connsiteX682" fmla="*/ 427066 w 861757"/>
                <a:gd name="connsiteY682" fmla="*/ 349546 h 620284"/>
                <a:gd name="connsiteX683" fmla="*/ 424523 w 861757"/>
                <a:gd name="connsiteY683" fmla="*/ 349546 h 620284"/>
                <a:gd name="connsiteX684" fmla="*/ 421981 w 861757"/>
                <a:gd name="connsiteY684" fmla="*/ 349546 h 620284"/>
                <a:gd name="connsiteX685" fmla="*/ 416897 w 861757"/>
                <a:gd name="connsiteY685" fmla="*/ 349546 h 620284"/>
                <a:gd name="connsiteX686" fmla="*/ 416897 w 861757"/>
                <a:gd name="connsiteY686" fmla="*/ 352088 h 620284"/>
                <a:gd name="connsiteX687" fmla="*/ 411813 w 861757"/>
                <a:gd name="connsiteY687" fmla="*/ 352088 h 620284"/>
                <a:gd name="connsiteX688" fmla="*/ 414355 w 861757"/>
                <a:gd name="connsiteY688" fmla="*/ 352088 h 620284"/>
                <a:gd name="connsiteX689" fmla="*/ 411813 w 861757"/>
                <a:gd name="connsiteY689" fmla="*/ 352088 h 620284"/>
                <a:gd name="connsiteX690" fmla="*/ 409271 w 861757"/>
                <a:gd name="connsiteY690" fmla="*/ 352088 h 620284"/>
                <a:gd name="connsiteX691" fmla="*/ 406729 w 861757"/>
                <a:gd name="connsiteY691" fmla="*/ 352088 h 620284"/>
                <a:gd name="connsiteX692" fmla="*/ 404187 w 861757"/>
                <a:gd name="connsiteY692" fmla="*/ 352088 h 620284"/>
                <a:gd name="connsiteX693" fmla="*/ 399103 w 861757"/>
                <a:gd name="connsiteY693" fmla="*/ 349546 h 620284"/>
                <a:gd name="connsiteX694" fmla="*/ 396561 w 861757"/>
                <a:gd name="connsiteY694" fmla="*/ 349546 h 620284"/>
                <a:gd name="connsiteX695" fmla="*/ 394019 w 861757"/>
                <a:gd name="connsiteY695" fmla="*/ 349546 h 620284"/>
                <a:gd name="connsiteX696" fmla="*/ 394019 w 861757"/>
                <a:gd name="connsiteY696" fmla="*/ 347003 h 620284"/>
                <a:gd name="connsiteX697" fmla="*/ 391477 w 861757"/>
                <a:gd name="connsiteY697" fmla="*/ 347003 h 620284"/>
                <a:gd name="connsiteX698" fmla="*/ 388935 w 861757"/>
                <a:gd name="connsiteY698" fmla="*/ 347003 h 620284"/>
                <a:gd name="connsiteX699" fmla="*/ 386392 w 861757"/>
                <a:gd name="connsiteY699" fmla="*/ 347003 h 620284"/>
                <a:gd name="connsiteX700" fmla="*/ 376224 w 861757"/>
                <a:gd name="connsiteY700" fmla="*/ 352088 h 620284"/>
                <a:gd name="connsiteX701" fmla="*/ 373682 w 861757"/>
                <a:gd name="connsiteY701" fmla="*/ 354630 h 620284"/>
                <a:gd name="connsiteX702" fmla="*/ 376224 w 861757"/>
                <a:gd name="connsiteY702" fmla="*/ 354630 h 620284"/>
                <a:gd name="connsiteX703" fmla="*/ 376224 w 861757"/>
                <a:gd name="connsiteY703" fmla="*/ 357172 h 620284"/>
                <a:gd name="connsiteX704" fmla="*/ 376224 w 861757"/>
                <a:gd name="connsiteY704" fmla="*/ 357172 h 620284"/>
                <a:gd name="connsiteX705" fmla="*/ 373682 w 861757"/>
                <a:gd name="connsiteY705" fmla="*/ 357172 h 620284"/>
                <a:gd name="connsiteX706" fmla="*/ 373682 w 861757"/>
                <a:gd name="connsiteY706" fmla="*/ 354630 h 620284"/>
                <a:gd name="connsiteX707" fmla="*/ 373682 w 861757"/>
                <a:gd name="connsiteY707" fmla="*/ 352088 h 620284"/>
                <a:gd name="connsiteX708" fmla="*/ 368598 w 861757"/>
                <a:gd name="connsiteY708" fmla="*/ 349546 h 620284"/>
                <a:gd name="connsiteX709" fmla="*/ 368598 w 861757"/>
                <a:gd name="connsiteY709" fmla="*/ 347003 h 620284"/>
                <a:gd name="connsiteX710" fmla="*/ 366056 w 861757"/>
                <a:gd name="connsiteY710" fmla="*/ 347003 h 620284"/>
                <a:gd name="connsiteX711" fmla="*/ 363514 w 861757"/>
                <a:gd name="connsiteY711" fmla="*/ 344461 h 620284"/>
                <a:gd name="connsiteX712" fmla="*/ 360972 w 861757"/>
                <a:gd name="connsiteY712" fmla="*/ 344461 h 620284"/>
                <a:gd name="connsiteX713" fmla="*/ 360972 w 861757"/>
                <a:gd name="connsiteY713" fmla="*/ 347003 h 620284"/>
                <a:gd name="connsiteX714" fmla="*/ 358430 w 861757"/>
                <a:gd name="connsiteY714" fmla="*/ 347003 h 620284"/>
                <a:gd name="connsiteX715" fmla="*/ 355888 w 861757"/>
                <a:gd name="connsiteY715" fmla="*/ 344461 h 620284"/>
                <a:gd name="connsiteX716" fmla="*/ 355888 w 861757"/>
                <a:gd name="connsiteY716" fmla="*/ 341920 h 620284"/>
                <a:gd name="connsiteX717" fmla="*/ 355888 w 861757"/>
                <a:gd name="connsiteY717" fmla="*/ 339377 h 620284"/>
                <a:gd name="connsiteX718" fmla="*/ 355888 w 861757"/>
                <a:gd name="connsiteY718" fmla="*/ 333022 h 620284"/>
                <a:gd name="connsiteX719" fmla="*/ 358430 w 861757"/>
                <a:gd name="connsiteY719" fmla="*/ 330480 h 620284"/>
                <a:gd name="connsiteX720" fmla="*/ 360972 w 861757"/>
                <a:gd name="connsiteY720" fmla="*/ 330480 h 620284"/>
                <a:gd name="connsiteX721" fmla="*/ 363514 w 861757"/>
                <a:gd name="connsiteY721" fmla="*/ 330480 h 620284"/>
                <a:gd name="connsiteX722" fmla="*/ 366056 w 861757"/>
                <a:gd name="connsiteY722" fmla="*/ 330480 h 620284"/>
                <a:gd name="connsiteX723" fmla="*/ 368598 w 861757"/>
                <a:gd name="connsiteY723" fmla="*/ 333022 h 620284"/>
                <a:gd name="connsiteX724" fmla="*/ 371140 w 861757"/>
                <a:gd name="connsiteY724" fmla="*/ 333022 h 620284"/>
                <a:gd name="connsiteX725" fmla="*/ 376224 w 861757"/>
                <a:gd name="connsiteY725" fmla="*/ 335564 h 620284"/>
                <a:gd name="connsiteX726" fmla="*/ 378767 w 861757"/>
                <a:gd name="connsiteY726" fmla="*/ 333022 h 620284"/>
                <a:gd name="connsiteX727" fmla="*/ 378767 w 861757"/>
                <a:gd name="connsiteY727" fmla="*/ 330480 h 620284"/>
                <a:gd name="connsiteX728" fmla="*/ 381308 w 861757"/>
                <a:gd name="connsiteY728" fmla="*/ 330480 h 620284"/>
                <a:gd name="connsiteX729" fmla="*/ 381308 w 861757"/>
                <a:gd name="connsiteY729" fmla="*/ 333022 h 620284"/>
                <a:gd name="connsiteX730" fmla="*/ 383851 w 861757"/>
                <a:gd name="connsiteY730" fmla="*/ 333022 h 620284"/>
                <a:gd name="connsiteX731" fmla="*/ 386392 w 861757"/>
                <a:gd name="connsiteY731" fmla="*/ 333022 h 620284"/>
                <a:gd name="connsiteX732" fmla="*/ 386392 w 861757"/>
                <a:gd name="connsiteY732" fmla="*/ 335564 h 620284"/>
                <a:gd name="connsiteX733" fmla="*/ 386392 w 861757"/>
                <a:gd name="connsiteY733" fmla="*/ 338106 h 620284"/>
                <a:gd name="connsiteX734" fmla="*/ 388935 w 861757"/>
                <a:gd name="connsiteY734" fmla="*/ 335564 h 620284"/>
                <a:gd name="connsiteX735" fmla="*/ 391477 w 861757"/>
                <a:gd name="connsiteY735" fmla="*/ 338106 h 620284"/>
                <a:gd name="connsiteX736" fmla="*/ 394019 w 861757"/>
                <a:gd name="connsiteY736" fmla="*/ 338106 h 620284"/>
                <a:gd name="connsiteX737" fmla="*/ 399103 w 861757"/>
                <a:gd name="connsiteY737" fmla="*/ 338106 h 620284"/>
                <a:gd name="connsiteX738" fmla="*/ 404187 w 861757"/>
                <a:gd name="connsiteY738" fmla="*/ 340648 h 620284"/>
                <a:gd name="connsiteX739" fmla="*/ 406729 w 861757"/>
                <a:gd name="connsiteY739" fmla="*/ 340648 h 620284"/>
                <a:gd name="connsiteX740" fmla="*/ 406729 w 861757"/>
                <a:gd name="connsiteY740" fmla="*/ 338106 h 620284"/>
                <a:gd name="connsiteX741" fmla="*/ 409271 w 861757"/>
                <a:gd name="connsiteY741" fmla="*/ 338106 h 620284"/>
                <a:gd name="connsiteX742" fmla="*/ 409271 w 861757"/>
                <a:gd name="connsiteY742" fmla="*/ 340648 h 620284"/>
                <a:gd name="connsiteX743" fmla="*/ 411813 w 861757"/>
                <a:gd name="connsiteY743" fmla="*/ 340648 h 620284"/>
                <a:gd name="connsiteX744" fmla="*/ 416897 w 861757"/>
                <a:gd name="connsiteY744" fmla="*/ 340648 h 620284"/>
                <a:gd name="connsiteX745" fmla="*/ 419439 w 861757"/>
                <a:gd name="connsiteY745" fmla="*/ 340648 h 620284"/>
                <a:gd name="connsiteX746" fmla="*/ 419439 w 861757"/>
                <a:gd name="connsiteY746" fmla="*/ 338106 h 620284"/>
                <a:gd name="connsiteX747" fmla="*/ 419439 w 861757"/>
                <a:gd name="connsiteY747" fmla="*/ 335564 h 620284"/>
                <a:gd name="connsiteX748" fmla="*/ 421981 w 861757"/>
                <a:gd name="connsiteY748" fmla="*/ 335564 h 620284"/>
                <a:gd name="connsiteX749" fmla="*/ 427066 w 861757"/>
                <a:gd name="connsiteY749" fmla="*/ 335564 h 620284"/>
                <a:gd name="connsiteX750" fmla="*/ 429608 w 861757"/>
                <a:gd name="connsiteY750" fmla="*/ 335564 h 620284"/>
                <a:gd name="connsiteX751" fmla="*/ 432150 w 861757"/>
                <a:gd name="connsiteY751" fmla="*/ 335564 h 620284"/>
                <a:gd name="connsiteX752" fmla="*/ 432150 w 861757"/>
                <a:gd name="connsiteY752" fmla="*/ 330480 h 620284"/>
                <a:gd name="connsiteX753" fmla="*/ 429608 w 861757"/>
                <a:gd name="connsiteY753" fmla="*/ 327937 h 620284"/>
                <a:gd name="connsiteX754" fmla="*/ 427066 w 861757"/>
                <a:gd name="connsiteY754" fmla="*/ 327937 h 620284"/>
                <a:gd name="connsiteX755" fmla="*/ 424523 w 861757"/>
                <a:gd name="connsiteY755" fmla="*/ 325395 h 620284"/>
                <a:gd name="connsiteX756" fmla="*/ 421981 w 861757"/>
                <a:gd name="connsiteY756" fmla="*/ 322854 h 620284"/>
                <a:gd name="connsiteX757" fmla="*/ 421981 w 861757"/>
                <a:gd name="connsiteY757" fmla="*/ 320311 h 620284"/>
                <a:gd name="connsiteX758" fmla="*/ 419439 w 861757"/>
                <a:gd name="connsiteY758" fmla="*/ 320311 h 620284"/>
                <a:gd name="connsiteX759" fmla="*/ 419439 w 861757"/>
                <a:gd name="connsiteY759" fmla="*/ 317769 h 620284"/>
                <a:gd name="connsiteX760" fmla="*/ 414355 w 861757"/>
                <a:gd name="connsiteY760" fmla="*/ 317769 h 620284"/>
                <a:gd name="connsiteX761" fmla="*/ 411813 w 861757"/>
                <a:gd name="connsiteY761" fmla="*/ 312684 h 620284"/>
                <a:gd name="connsiteX762" fmla="*/ 414355 w 861757"/>
                <a:gd name="connsiteY762" fmla="*/ 307600 h 620284"/>
                <a:gd name="connsiteX763" fmla="*/ 411813 w 861757"/>
                <a:gd name="connsiteY763" fmla="*/ 305058 h 620284"/>
                <a:gd name="connsiteX764" fmla="*/ 414355 w 861757"/>
                <a:gd name="connsiteY764" fmla="*/ 302516 h 620284"/>
                <a:gd name="connsiteX765" fmla="*/ 414355 w 861757"/>
                <a:gd name="connsiteY765" fmla="*/ 297432 h 620284"/>
                <a:gd name="connsiteX766" fmla="*/ 414355 w 861757"/>
                <a:gd name="connsiteY766" fmla="*/ 298703 h 620284"/>
                <a:gd name="connsiteX767" fmla="*/ 404187 w 861757"/>
                <a:gd name="connsiteY767" fmla="*/ 292347 h 620284"/>
                <a:gd name="connsiteX768" fmla="*/ 401645 w 861757"/>
                <a:gd name="connsiteY768" fmla="*/ 292347 h 620284"/>
                <a:gd name="connsiteX769" fmla="*/ 399103 w 861757"/>
                <a:gd name="connsiteY769" fmla="*/ 292347 h 620284"/>
                <a:gd name="connsiteX770" fmla="*/ 391477 w 861757"/>
                <a:gd name="connsiteY770" fmla="*/ 292347 h 620284"/>
                <a:gd name="connsiteX771" fmla="*/ 388935 w 861757"/>
                <a:gd name="connsiteY771" fmla="*/ 292347 h 620284"/>
                <a:gd name="connsiteX772" fmla="*/ 388935 w 861757"/>
                <a:gd name="connsiteY772" fmla="*/ 289805 h 620284"/>
                <a:gd name="connsiteX773" fmla="*/ 388935 w 861757"/>
                <a:gd name="connsiteY773" fmla="*/ 287263 h 620284"/>
                <a:gd name="connsiteX774" fmla="*/ 388935 w 861757"/>
                <a:gd name="connsiteY774" fmla="*/ 284721 h 620284"/>
                <a:gd name="connsiteX775" fmla="*/ 391477 w 861757"/>
                <a:gd name="connsiteY775" fmla="*/ 282179 h 620284"/>
                <a:gd name="connsiteX776" fmla="*/ 394019 w 861757"/>
                <a:gd name="connsiteY776" fmla="*/ 282179 h 620284"/>
                <a:gd name="connsiteX777" fmla="*/ 399103 w 861757"/>
                <a:gd name="connsiteY777" fmla="*/ 279637 h 620284"/>
                <a:gd name="connsiteX778" fmla="*/ 404187 w 861757"/>
                <a:gd name="connsiteY778" fmla="*/ 279637 h 620284"/>
                <a:gd name="connsiteX779" fmla="*/ 406729 w 861757"/>
                <a:gd name="connsiteY779" fmla="*/ 279637 h 620284"/>
                <a:gd name="connsiteX780" fmla="*/ 409271 w 861757"/>
                <a:gd name="connsiteY780" fmla="*/ 279637 h 620284"/>
                <a:gd name="connsiteX781" fmla="*/ 411813 w 861757"/>
                <a:gd name="connsiteY781" fmla="*/ 279637 h 620284"/>
                <a:gd name="connsiteX782" fmla="*/ 411813 w 861757"/>
                <a:gd name="connsiteY782" fmla="*/ 277094 h 620284"/>
                <a:gd name="connsiteX783" fmla="*/ 415626 w 861757"/>
                <a:gd name="connsiteY783" fmla="*/ 279637 h 620284"/>
                <a:gd name="connsiteX784" fmla="*/ 418168 w 861757"/>
                <a:gd name="connsiteY784" fmla="*/ 277094 h 620284"/>
                <a:gd name="connsiteX785" fmla="*/ 415626 w 861757"/>
                <a:gd name="connsiteY785" fmla="*/ 277094 h 620284"/>
                <a:gd name="connsiteX786" fmla="*/ 408000 w 861757"/>
                <a:gd name="connsiteY786" fmla="*/ 274552 h 620284"/>
                <a:gd name="connsiteX787" fmla="*/ 405458 w 861757"/>
                <a:gd name="connsiteY787" fmla="*/ 274552 h 620284"/>
                <a:gd name="connsiteX788" fmla="*/ 405458 w 861757"/>
                <a:gd name="connsiteY788" fmla="*/ 273281 h 620284"/>
                <a:gd name="connsiteX789" fmla="*/ 408000 w 861757"/>
                <a:gd name="connsiteY789" fmla="*/ 273281 h 620284"/>
                <a:gd name="connsiteX790" fmla="*/ 410542 w 861757"/>
                <a:gd name="connsiteY790" fmla="*/ 273281 h 620284"/>
                <a:gd name="connsiteX791" fmla="*/ 415626 w 861757"/>
                <a:gd name="connsiteY791" fmla="*/ 275824 h 620284"/>
                <a:gd name="connsiteX792" fmla="*/ 418168 w 861757"/>
                <a:gd name="connsiteY792" fmla="*/ 275824 h 620284"/>
                <a:gd name="connsiteX793" fmla="*/ 418168 w 861757"/>
                <a:gd name="connsiteY793" fmla="*/ 277094 h 620284"/>
                <a:gd name="connsiteX794" fmla="*/ 226243 w 861757"/>
                <a:gd name="connsiteY794" fmla="*/ 254215 h 620284"/>
                <a:gd name="connsiteX795" fmla="*/ 223701 w 861757"/>
                <a:gd name="connsiteY795" fmla="*/ 254215 h 620284"/>
                <a:gd name="connsiteX796" fmla="*/ 223701 w 861757"/>
                <a:gd name="connsiteY796" fmla="*/ 251673 h 620284"/>
                <a:gd name="connsiteX797" fmla="*/ 221159 w 861757"/>
                <a:gd name="connsiteY797" fmla="*/ 251673 h 620284"/>
                <a:gd name="connsiteX798" fmla="*/ 226243 w 861757"/>
                <a:gd name="connsiteY798" fmla="*/ 251673 h 620284"/>
                <a:gd name="connsiteX799" fmla="*/ 226243 w 861757"/>
                <a:gd name="connsiteY799" fmla="*/ 254215 h 620284"/>
                <a:gd name="connsiteX800" fmla="*/ 223701 w 861757"/>
                <a:gd name="connsiteY800" fmla="*/ 249131 h 620284"/>
                <a:gd name="connsiteX801" fmla="*/ 223701 w 861757"/>
                <a:gd name="connsiteY801" fmla="*/ 247860 h 620284"/>
                <a:gd name="connsiteX802" fmla="*/ 223701 w 861757"/>
                <a:gd name="connsiteY802" fmla="*/ 249131 h 620284"/>
                <a:gd name="connsiteX803" fmla="*/ 221159 w 861757"/>
                <a:gd name="connsiteY803" fmla="*/ 247860 h 620284"/>
                <a:gd name="connsiteX804" fmla="*/ 218617 w 861757"/>
                <a:gd name="connsiteY804" fmla="*/ 247860 h 620284"/>
                <a:gd name="connsiteX805" fmla="*/ 221159 w 861757"/>
                <a:gd name="connsiteY805" fmla="*/ 245317 h 620284"/>
                <a:gd name="connsiteX806" fmla="*/ 221159 w 861757"/>
                <a:gd name="connsiteY806" fmla="*/ 247860 h 620284"/>
                <a:gd name="connsiteX807" fmla="*/ 210991 w 861757"/>
                <a:gd name="connsiteY807" fmla="*/ 247860 h 620284"/>
                <a:gd name="connsiteX808" fmla="*/ 208449 w 861757"/>
                <a:gd name="connsiteY808" fmla="*/ 245317 h 620284"/>
                <a:gd name="connsiteX809" fmla="*/ 210991 w 861757"/>
                <a:gd name="connsiteY809" fmla="*/ 245317 h 620284"/>
                <a:gd name="connsiteX810" fmla="*/ 210991 w 861757"/>
                <a:gd name="connsiteY810" fmla="*/ 247860 h 620284"/>
                <a:gd name="connsiteX811" fmla="*/ 321570 w 861757"/>
                <a:gd name="connsiteY811" fmla="*/ 247860 h 620284"/>
                <a:gd name="connsiteX812" fmla="*/ 319028 w 861757"/>
                <a:gd name="connsiteY812" fmla="*/ 245317 h 620284"/>
                <a:gd name="connsiteX813" fmla="*/ 321570 w 861757"/>
                <a:gd name="connsiteY813" fmla="*/ 242775 h 620284"/>
                <a:gd name="connsiteX814" fmla="*/ 321570 w 861757"/>
                <a:gd name="connsiteY814" fmla="*/ 245317 h 620284"/>
                <a:gd name="connsiteX815" fmla="*/ 321570 w 861757"/>
                <a:gd name="connsiteY815" fmla="*/ 247860 h 620284"/>
                <a:gd name="connsiteX816" fmla="*/ 208449 w 861757"/>
                <a:gd name="connsiteY816" fmla="*/ 245317 h 620284"/>
                <a:gd name="connsiteX817" fmla="*/ 205907 w 861757"/>
                <a:gd name="connsiteY817" fmla="*/ 245317 h 620284"/>
                <a:gd name="connsiteX818" fmla="*/ 203364 w 861757"/>
                <a:gd name="connsiteY818" fmla="*/ 242775 h 620284"/>
                <a:gd name="connsiteX819" fmla="*/ 205907 w 861757"/>
                <a:gd name="connsiteY819" fmla="*/ 242775 h 620284"/>
                <a:gd name="connsiteX820" fmla="*/ 208449 w 861757"/>
                <a:gd name="connsiteY820" fmla="*/ 245317 h 620284"/>
                <a:gd name="connsiteX821" fmla="*/ 204636 w 861757"/>
                <a:gd name="connsiteY821" fmla="*/ 242775 h 620284"/>
                <a:gd name="connsiteX822" fmla="*/ 202094 w 861757"/>
                <a:gd name="connsiteY822" fmla="*/ 240234 h 620284"/>
                <a:gd name="connsiteX823" fmla="*/ 199552 w 861757"/>
                <a:gd name="connsiteY823" fmla="*/ 240234 h 620284"/>
                <a:gd name="connsiteX824" fmla="*/ 202094 w 861757"/>
                <a:gd name="connsiteY824" fmla="*/ 240234 h 620284"/>
                <a:gd name="connsiteX825" fmla="*/ 204636 w 861757"/>
                <a:gd name="connsiteY825" fmla="*/ 240234 h 620284"/>
                <a:gd name="connsiteX826" fmla="*/ 204636 w 861757"/>
                <a:gd name="connsiteY826" fmla="*/ 242775 h 620284"/>
                <a:gd name="connsiteX827" fmla="*/ 199552 w 861757"/>
                <a:gd name="connsiteY827" fmla="*/ 240234 h 620284"/>
                <a:gd name="connsiteX828" fmla="*/ 199552 w 861757"/>
                <a:gd name="connsiteY828" fmla="*/ 237691 h 620284"/>
                <a:gd name="connsiteX829" fmla="*/ 194467 w 861757"/>
                <a:gd name="connsiteY829" fmla="*/ 235149 h 620284"/>
                <a:gd name="connsiteX830" fmla="*/ 197009 w 861757"/>
                <a:gd name="connsiteY830" fmla="*/ 235149 h 620284"/>
                <a:gd name="connsiteX831" fmla="*/ 199552 w 861757"/>
                <a:gd name="connsiteY831" fmla="*/ 237691 h 620284"/>
                <a:gd name="connsiteX832" fmla="*/ 199552 w 861757"/>
                <a:gd name="connsiteY832" fmla="*/ 240234 h 620284"/>
                <a:gd name="connsiteX833" fmla="*/ 190654 w 861757"/>
                <a:gd name="connsiteY833" fmla="*/ 231336 h 620284"/>
                <a:gd name="connsiteX834" fmla="*/ 188112 w 861757"/>
                <a:gd name="connsiteY834" fmla="*/ 231336 h 620284"/>
                <a:gd name="connsiteX835" fmla="*/ 190654 w 861757"/>
                <a:gd name="connsiteY835" fmla="*/ 231336 h 620284"/>
                <a:gd name="connsiteX836" fmla="*/ 191925 w 861757"/>
                <a:gd name="connsiteY836" fmla="*/ 233878 h 620284"/>
                <a:gd name="connsiteX837" fmla="*/ 189383 w 861757"/>
                <a:gd name="connsiteY837" fmla="*/ 231336 h 620284"/>
                <a:gd name="connsiteX838" fmla="*/ 191925 w 861757"/>
                <a:gd name="connsiteY838" fmla="*/ 231336 h 620284"/>
                <a:gd name="connsiteX839" fmla="*/ 191925 w 861757"/>
                <a:gd name="connsiteY839" fmla="*/ 233878 h 620284"/>
                <a:gd name="connsiteX840" fmla="*/ 404187 w 861757"/>
                <a:gd name="connsiteY840" fmla="*/ 228794 h 620284"/>
                <a:gd name="connsiteX841" fmla="*/ 401645 w 861757"/>
                <a:gd name="connsiteY841" fmla="*/ 235149 h 620284"/>
                <a:gd name="connsiteX842" fmla="*/ 399103 w 861757"/>
                <a:gd name="connsiteY842" fmla="*/ 235149 h 620284"/>
                <a:gd name="connsiteX843" fmla="*/ 394019 w 861757"/>
                <a:gd name="connsiteY843" fmla="*/ 237691 h 620284"/>
                <a:gd name="connsiteX844" fmla="*/ 388935 w 861757"/>
                <a:gd name="connsiteY844" fmla="*/ 237691 h 620284"/>
                <a:gd name="connsiteX845" fmla="*/ 386392 w 861757"/>
                <a:gd name="connsiteY845" fmla="*/ 237691 h 620284"/>
                <a:gd name="connsiteX846" fmla="*/ 383851 w 861757"/>
                <a:gd name="connsiteY846" fmla="*/ 237691 h 620284"/>
                <a:gd name="connsiteX847" fmla="*/ 381308 w 861757"/>
                <a:gd name="connsiteY847" fmla="*/ 237691 h 620284"/>
                <a:gd name="connsiteX848" fmla="*/ 378767 w 861757"/>
                <a:gd name="connsiteY848" fmla="*/ 235149 h 620284"/>
                <a:gd name="connsiteX849" fmla="*/ 381308 w 861757"/>
                <a:gd name="connsiteY849" fmla="*/ 230064 h 620284"/>
                <a:gd name="connsiteX850" fmla="*/ 386392 w 861757"/>
                <a:gd name="connsiteY850" fmla="*/ 227523 h 620284"/>
                <a:gd name="connsiteX851" fmla="*/ 388935 w 861757"/>
                <a:gd name="connsiteY851" fmla="*/ 224981 h 620284"/>
                <a:gd name="connsiteX852" fmla="*/ 391477 w 861757"/>
                <a:gd name="connsiteY852" fmla="*/ 227523 h 620284"/>
                <a:gd name="connsiteX853" fmla="*/ 394019 w 861757"/>
                <a:gd name="connsiteY853" fmla="*/ 227523 h 620284"/>
                <a:gd name="connsiteX854" fmla="*/ 396561 w 861757"/>
                <a:gd name="connsiteY854" fmla="*/ 227523 h 620284"/>
                <a:gd name="connsiteX855" fmla="*/ 399103 w 861757"/>
                <a:gd name="connsiteY855" fmla="*/ 227523 h 620284"/>
                <a:gd name="connsiteX856" fmla="*/ 401645 w 861757"/>
                <a:gd name="connsiteY856" fmla="*/ 222438 h 620284"/>
                <a:gd name="connsiteX857" fmla="*/ 401645 w 861757"/>
                <a:gd name="connsiteY857" fmla="*/ 222438 h 620284"/>
                <a:gd name="connsiteX858" fmla="*/ 404187 w 861757"/>
                <a:gd name="connsiteY858" fmla="*/ 222438 h 620284"/>
                <a:gd name="connsiteX859" fmla="*/ 404187 w 861757"/>
                <a:gd name="connsiteY859" fmla="*/ 228794 h 620284"/>
                <a:gd name="connsiteX860" fmla="*/ 469009 w 861757"/>
                <a:gd name="connsiteY860" fmla="*/ 217354 h 620284"/>
                <a:gd name="connsiteX861" fmla="*/ 469009 w 861757"/>
                <a:gd name="connsiteY861" fmla="*/ 214812 h 620284"/>
                <a:gd name="connsiteX862" fmla="*/ 469009 w 861757"/>
                <a:gd name="connsiteY862" fmla="*/ 217354 h 620284"/>
                <a:gd name="connsiteX863" fmla="*/ 406729 w 861757"/>
                <a:gd name="connsiteY863" fmla="*/ 214812 h 620284"/>
                <a:gd name="connsiteX864" fmla="*/ 404187 w 861757"/>
                <a:gd name="connsiteY864" fmla="*/ 217354 h 620284"/>
                <a:gd name="connsiteX865" fmla="*/ 401645 w 861757"/>
                <a:gd name="connsiteY865" fmla="*/ 214812 h 620284"/>
                <a:gd name="connsiteX866" fmla="*/ 404187 w 861757"/>
                <a:gd name="connsiteY866" fmla="*/ 214812 h 620284"/>
                <a:gd name="connsiteX867" fmla="*/ 404187 w 861757"/>
                <a:gd name="connsiteY867" fmla="*/ 212270 h 620284"/>
                <a:gd name="connsiteX868" fmla="*/ 406729 w 861757"/>
                <a:gd name="connsiteY868" fmla="*/ 212270 h 620284"/>
                <a:gd name="connsiteX869" fmla="*/ 406729 w 861757"/>
                <a:gd name="connsiteY869" fmla="*/ 214812 h 620284"/>
                <a:gd name="connsiteX870" fmla="*/ 409271 w 861757"/>
                <a:gd name="connsiteY870" fmla="*/ 214812 h 620284"/>
                <a:gd name="connsiteX871" fmla="*/ 406729 w 861757"/>
                <a:gd name="connsiteY871" fmla="*/ 214812 h 620284"/>
                <a:gd name="connsiteX872" fmla="*/ 118206 w 861757"/>
                <a:gd name="connsiteY872" fmla="*/ 209727 h 620284"/>
                <a:gd name="connsiteX873" fmla="*/ 115664 w 861757"/>
                <a:gd name="connsiteY873" fmla="*/ 209727 h 620284"/>
                <a:gd name="connsiteX874" fmla="*/ 123290 w 861757"/>
                <a:gd name="connsiteY874" fmla="*/ 204643 h 620284"/>
                <a:gd name="connsiteX875" fmla="*/ 123290 w 861757"/>
                <a:gd name="connsiteY875" fmla="*/ 207185 h 620284"/>
                <a:gd name="connsiteX876" fmla="*/ 120748 w 861757"/>
                <a:gd name="connsiteY876" fmla="*/ 207185 h 620284"/>
                <a:gd name="connsiteX877" fmla="*/ 118206 w 861757"/>
                <a:gd name="connsiteY877" fmla="*/ 209727 h 620284"/>
                <a:gd name="connsiteX878" fmla="*/ 423253 w 861757"/>
                <a:gd name="connsiteY878" fmla="*/ 209727 h 620284"/>
                <a:gd name="connsiteX879" fmla="*/ 423253 w 861757"/>
                <a:gd name="connsiteY879" fmla="*/ 207185 h 620284"/>
                <a:gd name="connsiteX880" fmla="*/ 423253 w 861757"/>
                <a:gd name="connsiteY880" fmla="*/ 204643 h 620284"/>
                <a:gd name="connsiteX881" fmla="*/ 423253 w 861757"/>
                <a:gd name="connsiteY881" fmla="*/ 207185 h 620284"/>
                <a:gd name="connsiteX882" fmla="*/ 423253 w 861757"/>
                <a:gd name="connsiteY882" fmla="*/ 209727 h 620284"/>
                <a:gd name="connsiteX883" fmla="*/ 456299 w 861757"/>
                <a:gd name="connsiteY883" fmla="*/ 208457 h 620284"/>
                <a:gd name="connsiteX884" fmla="*/ 456299 w 861757"/>
                <a:gd name="connsiteY884" fmla="*/ 205914 h 620284"/>
                <a:gd name="connsiteX885" fmla="*/ 453757 w 861757"/>
                <a:gd name="connsiteY885" fmla="*/ 205914 h 620284"/>
                <a:gd name="connsiteX886" fmla="*/ 456299 w 861757"/>
                <a:gd name="connsiteY886" fmla="*/ 205914 h 620284"/>
                <a:gd name="connsiteX887" fmla="*/ 456299 w 861757"/>
                <a:gd name="connsiteY887" fmla="*/ 208457 h 620284"/>
                <a:gd name="connsiteX888" fmla="*/ 449944 w 861757"/>
                <a:gd name="connsiteY888" fmla="*/ 200830 h 620284"/>
                <a:gd name="connsiteX889" fmla="*/ 452486 w 861757"/>
                <a:gd name="connsiteY889" fmla="*/ 203372 h 620284"/>
                <a:gd name="connsiteX890" fmla="*/ 452486 w 861757"/>
                <a:gd name="connsiteY890" fmla="*/ 205914 h 620284"/>
                <a:gd name="connsiteX891" fmla="*/ 449944 w 861757"/>
                <a:gd name="connsiteY891" fmla="*/ 205914 h 620284"/>
                <a:gd name="connsiteX892" fmla="*/ 449944 w 861757"/>
                <a:gd name="connsiteY892" fmla="*/ 203372 h 620284"/>
                <a:gd name="connsiteX893" fmla="*/ 447402 w 861757"/>
                <a:gd name="connsiteY893" fmla="*/ 203372 h 620284"/>
                <a:gd name="connsiteX894" fmla="*/ 444860 w 861757"/>
                <a:gd name="connsiteY894" fmla="*/ 203372 h 620284"/>
                <a:gd name="connsiteX895" fmla="*/ 444860 w 861757"/>
                <a:gd name="connsiteY895" fmla="*/ 200830 h 620284"/>
                <a:gd name="connsiteX896" fmla="*/ 449944 w 861757"/>
                <a:gd name="connsiteY896" fmla="*/ 200830 h 620284"/>
                <a:gd name="connsiteX897" fmla="*/ 430878 w 861757"/>
                <a:gd name="connsiteY897" fmla="*/ 205914 h 620284"/>
                <a:gd name="connsiteX898" fmla="*/ 428337 w 861757"/>
                <a:gd name="connsiteY898" fmla="*/ 205914 h 620284"/>
                <a:gd name="connsiteX899" fmla="*/ 428337 w 861757"/>
                <a:gd name="connsiteY899" fmla="*/ 200830 h 620284"/>
                <a:gd name="connsiteX900" fmla="*/ 430878 w 861757"/>
                <a:gd name="connsiteY900" fmla="*/ 203372 h 620284"/>
                <a:gd name="connsiteX901" fmla="*/ 430878 w 861757"/>
                <a:gd name="connsiteY901" fmla="*/ 205914 h 620284"/>
                <a:gd name="connsiteX902" fmla="*/ 82617 w 861757"/>
                <a:gd name="connsiteY902" fmla="*/ 212270 h 620284"/>
                <a:gd name="connsiteX903" fmla="*/ 80075 w 861757"/>
                <a:gd name="connsiteY903" fmla="*/ 214812 h 620284"/>
                <a:gd name="connsiteX904" fmla="*/ 77533 w 861757"/>
                <a:gd name="connsiteY904" fmla="*/ 214812 h 620284"/>
                <a:gd name="connsiteX905" fmla="*/ 74991 w 861757"/>
                <a:gd name="connsiteY905" fmla="*/ 214812 h 620284"/>
                <a:gd name="connsiteX906" fmla="*/ 72449 w 861757"/>
                <a:gd name="connsiteY906" fmla="*/ 217354 h 620284"/>
                <a:gd name="connsiteX907" fmla="*/ 71178 w 861757"/>
                <a:gd name="connsiteY907" fmla="*/ 217354 h 620284"/>
                <a:gd name="connsiteX908" fmla="*/ 68636 w 861757"/>
                <a:gd name="connsiteY908" fmla="*/ 217354 h 620284"/>
                <a:gd name="connsiteX909" fmla="*/ 66094 w 861757"/>
                <a:gd name="connsiteY909" fmla="*/ 217354 h 620284"/>
                <a:gd name="connsiteX910" fmla="*/ 63551 w 861757"/>
                <a:gd name="connsiteY910" fmla="*/ 214812 h 620284"/>
                <a:gd name="connsiteX911" fmla="*/ 63551 w 861757"/>
                <a:gd name="connsiteY911" fmla="*/ 212270 h 620284"/>
                <a:gd name="connsiteX912" fmla="*/ 61009 w 861757"/>
                <a:gd name="connsiteY912" fmla="*/ 209727 h 620284"/>
                <a:gd name="connsiteX913" fmla="*/ 63551 w 861757"/>
                <a:gd name="connsiteY913" fmla="*/ 212270 h 620284"/>
                <a:gd name="connsiteX914" fmla="*/ 66094 w 861757"/>
                <a:gd name="connsiteY914" fmla="*/ 212270 h 620284"/>
                <a:gd name="connsiteX915" fmla="*/ 68636 w 861757"/>
                <a:gd name="connsiteY915" fmla="*/ 212270 h 620284"/>
                <a:gd name="connsiteX916" fmla="*/ 71178 w 861757"/>
                <a:gd name="connsiteY916" fmla="*/ 212270 h 620284"/>
                <a:gd name="connsiteX917" fmla="*/ 71178 w 861757"/>
                <a:gd name="connsiteY917" fmla="*/ 209727 h 620284"/>
                <a:gd name="connsiteX918" fmla="*/ 68636 w 861757"/>
                <a:gd name="connsiteY918" fmla="*/ 207185 h 620284"/>
                <a:gd name="connsiteX919" fmla="*/ 66094 w 861757"/>
                <a:gd name="connsiteY919" fmla="*/ 202101 h 620284"/>
                <a:gd name="connsiteX920" fmla="*/ 66094 w 861757"/>
                <a:gd name="connsiteY920" fmla="*/ 199559 h 620284"/>
                <a:gd name="connsiteX921" fmla="*/ 68636 w 861757"/>
                <a:gd name="connsiteY921" fmla="*/ 194474 h 620284"/>
                <a:gd name="connsiteX922" fmla="*/ 73720 w 861757"/>
                <a:gd name="connsiteY922" fmla="*/ 197017 h 620284"/>
                <a:gd name="connsiteX923" fmla="*/ 78804 w 861757"/>
                <a:gd name="connsiteY923" fmla="*/ 197017 h 620284"/>
                <a:gd name="connsiteX924" fmla="*/ 78804 w 861757"/>
                <a:gd name="connsiteY924" fmla="*/ 199559 h 620284"/>
                <a:gd name="connsiteX925" fmla="*/ 81346 w 861757"/>
                <a:gd name="connsiteY925" fmla="*/ 202101 h 620284"/>
                <a:gd name="connsiteX926" fmla="*/ 83888 w 861757"/>
                <a:gd name="connsiteY926" fmla="*/ 204643 h 620284"/>
                <a:gd name="connsiteX927" fmla="*/ 83888 w 861757"/>
                <a:gd name="connsiteY927" fmla="*/ 209727 h 620284"/>
                <a:gd name="connsiteX928" fmla="*/ 83888 w 861757"/>
                <a:gd name="connsiteY928" fmla="*/ 212270 h 620284"/>
                <a:gd name="connsiteX929" fmla="*/ 442318 w 861757"/>
                <a:gd name="connsiteY929" fmla="*/ 200830 h 620284"/>
                <a:gd name="connsiteX930" fmla="*/ 437234 w 861757"/>
                <a:gd name="connsiteY930" fmla="*/ 198287 h 620284"/>
                <a:gd name="connsiteX931" fmla="*/ 437234 w 861757"/>
                <a:gd name="connsiteY931" fmla="*/ 195746 h 620284"/>
                <a:gd name="connsiteX932" fmla="*/ 439776 w 861757"/>
                <a:gd name="connsiteY932" fmla="*/ 195746 h 620284"/>
                <a:gd name="connsiteX933" fmla="*/ 442318 w 861757"/>
                <a:gd name="connsiteY933" fmla="*/ 195746 h 620284"/>
                <a:gd name="connsiteX934" fmla="*/ 442318 w 861757"/>
                <a:gd name="connsiteY934" fmla="*/ 200830 h 620284"/>
                <a:gd name="connsiteX935" fmla="*/ 245308 w 861757"/>
                <a:gd name="connsiteY935" fmla="*/ 186848 h 620284"/>
                <a:gd name="connsiteX936" fmla="*/ 242766 w 861757"/>
                <a:gd name="connsiteY936" fmla="*/ 186848 h 620284"/>
                <a:gd name="connsiteX937" fmla="*/ 242766 w 861757"/>
                <a:gd name="connsiteY937" fmla="*/ 184306 h 620284"/>
                <a:gd name="connsiteX938" fmla="*/ 242766 w 861757"/>
                <a:gd name="connsiteY938" fmla="*/ 181764 h 620284"/>
                <a:gd name="connsiteX939" fmla="*/ 242766 w 861757"/>
                <a:gd name="connsiteY939" fmla="*/ 184306 h 620284"/>
                <a:gd name="connsiteX940" fmla="*/ 245308 w 861757"/>
                <a:gd name="connsiteY940" fmla="*/ 186848 h 620284"/>
                <a:gd name="connsiteX941" fmla="*/ 411813 w 861757"/>
                <a:gd name="connsiteY941" fmla="*/ 180493 h 620284"/>
                <a:gd name="connsiteX942" fmla="*/ 414355 w 861757"/>
                <a:gd name="connsiteY942" fmla="*/ 180493 h 620284"/>
                <a:gd name="connsiteX943" fmla="*/ 414355 w 861757"/>
                <a:gd name="connsiteY943" fmla="*/ 183035 h 620284"/>
                <a:gd name="connsiteX944" fmla="*/ 411813 w 861757"/>
                <a:gd name="connsiteY944" fmla="*/ 183035 h 620284"/>
                <a:gd name="connsiteX945" fmla="*/ 409271 w 861757"/>
                <a:gd name="connsiteY945" fmla="*/ 180493 h 620284"/>
                <a:gd name="connsiteX946" fmla="*/ 406729 w 861757"/>
                <a:gd name="connsiteY946" fmla="*/ 180493 h 620284"/>
                <a:gd name="connsiteX947" fmla="*/ 404187 w 861757"/>
                <a:gd name="connsiteY947" fmla="*/ 180493 h 620284"/>
                <a:gd name="connsiteX948" fmla="*/ 401645 w 861757"/>
                <a:gd name="connsiteY948" fmla="*/ 180493 h 620284"/>
                <a:gd name="connsiteX949" fmla="*/ 399103 w 861757"/>
                <a:gd name="connsiteY949" fmla="*/ 180493 h 620284"/>
                <a:gd name="connsiteX950" fmla="*/ 399103 w 861757"/>
                <a:gd name="connsiteY950" fmla="*/ 177951 h 620284"/>
                <a:gd name="connsiteX951" fmla="*/ 401645 w 861757"/>
                <a:gd name="connsiteY951" fmla="*/ 177951 h 620284"/>
                <a:gd name="connsiteX952" fmla="*/ 404187 w 861757"/>
                <a:gd name="connsiteY952" fmla="*/ 177951 h 620284"/>
                <a:gd name="connsiteX953" fmla="*/ 411813 w 861757"/>
                <a:gd name="connsiteY953" fmla="*/ 180493 h 620284"/>
                <a:gd name="connsiteX954" fmla="*/ 390206 w 861757"/>
                <a:gd name="connsiteY954" fmla="*/ 170324 h 620284"/>
                <a:gd name="connsiteX955" fmla="*/ 387664 w 861757"/>
                <a:gd name="connsiteY955" fmla="*/ 170324 h 620284"/>
                <a:gd name="connsiteX956" fmla="*/ 390206 w 861757"/>
                <a:gd name="connsiteY956" fmla="*/ 170324 h 620284"/>
                <a:gd name="connsiteX957" fmla="*/ 359701 w 861757"/>
                <a:gd name="connsiteY957" fmla="*/ 172866 h 620284"/>
                <a:gd name="connsiteX958" fmla="*/ 359701 w 861757"/>
                <a:gd name="connsiteY958" fmla="*/ 170324 h 620284"/>
                <a:gd name="connsiteX959" fmla="*/ 362243 w 861757"/>
                <a:gd name="connsiteY959" fmla="*/ 167782 h 620284"/>
                <a:gd name="connsiteX960" fmla="*/ 362243 w 861757"/>
                <a:gd name="connsiteY960" fmla="*/ 170324 h 620284"/>
                <a:gd name="connsiteX961" fmla="*/ 359701 w 861757"/>
                <a:gd name="connsiteY961" fmla="*/ 172866 h 620284"/>
                <a:gd name="connsiteX962" fmla="*/ 204636 w 861757"/>
                <a:gd name="connsiteY962" fmla="*/ 169053 h 620284"/>
                <a:gd name="connsiteX963" fmla="*/ 202094 w 861757"/>
                <a:gd name="connsiteY963" fmla="*/ 169053 h 620284"/>
                <a:gd name="connsiteX964" fmla="*/ 204636 w 861757"/>
                <a:gd name="connsiteY964" fmla="*/ 169053 h 620284"/>
                <a:gd name="connsiteX965" fmla="*/ 376224 w 861757"/>
                <a:gd name="connsiteY965" fmla="*/ 166511 h 620284"/>
                <a:gd name="connsiteX966" fmla="*/ 378767 w 861757"/>
                <a:gd name="connsiteY966" fmla="*/ 172866 h 620284"/>
                <a:gd name="connsiteX967" fmla="*/ 376224 w 861757"/>
                <a:gd name="connsiteY967" fmla="*/ 175408 h 620284"/>
                <a:gd name="connsiteX968" fmla="*/ 373682 w 861757"/>
                <a:gd name="connsiteY968" fmla="*/ 180493 h 620284"/>
                <a:gd name="connsiteX969" fmla="*/ 371140 w 861757"/>
                <a:gd name="connsiteY969" fmla="*/ 183035 h 620284"/>
                <a:gd name="connsiteX970" fmla="*/ 368598 w 861757"/>
                <a:gd name="connsiteY970" fmla="*/ 183035 h 620284"/>
                <a:gd name="connsiteX971" fmla="*/ 366056 w 861757"/>
                <a:gd name="connsiteY971" fmla="*/ 185577 h 620284"/>
                <a:gd name="connsiteX972" fmla="*/ 366056 w 861757"/>
                <a:gd name="connsiteY972" fmla="*/ 188119 h 620284"/>
                <a:gd name="connsiteX973" fmla="*/ 360972 w 861757"/>
                <a:gd name="connsiteY973" fmla="*/ 188119 h 620284"/>
                <a:gd name="connsiteX974" fmla="*/ 363514 w 861757"/>
                <a:gd name="connsiteY974" fmla="*/ 185577 h 620284"/>
                <a:gd name="connsiteX975" fmla="*/ 366056 w 861757"/>
                <a:gd name="connsiteY975" fmla="*/ 183035 h 620284"/>
                <a:gd name="connsiteX976" fmla="*/ 371140 w 861757"/>
                <a:gd name="connsiteY976" fmla="*/ 177951 h 620284"/>
                <a:gd name="connsiteX977" fmla="*/ 373682 w 861757"/>
                <a:gd name="connsiteY977" fmla="*/ 175408 h 620284"/>
                <a:gd name="connsiteX978" fmla="*/ 376224 w 861757"/>
                <a:gd name="connsiteY978" fmla="*/ 175408 h 620284"/>
                <a:gd name="connsiteX979" fmla="*/ 376224 w 861757"/>
                <a:gd name="connsiteY979" fmla="*/ 172866 h 620284"/>
                <a:gd name="connsiteX980" fmla="*/ 376224 w 861757"/>
                <a:gd name="connsiteY980" fmla="*/ 170324 h 620284"/>
                <a:gd name="connsiteX981" fmla="*/ 373682 w 861757"/>
                <a:gd name="connsiteY981" fmla="*/ 170324 h 620284"/>
                <a:gd name="connsiteX982" fmla="*/ 371140 w 861757"/>
                <a:gd name="connsiteY982" fmla="*/ 170324 h 620284"/>
                <a:gd name="connsiteX983" fmla="*/ 371140 w 861757"/>
                <a:gd name="connsiteY983" fmla="*/ 167782 h 620284"/>
                <a:gd name="connsiteX984" fmla="*/ 373682 w 861757"/>
                <a:gd name="connsiteY984" fmla="*/ 167782 h 620284"/>
                <a:gd name="connsiteX985" fmla="*/ 373682 w 861757"/>
                <a:gd name="connsiteY985" fmla="*/ 165240 h 620284"/>
                <a:gd name="connsiteX986" fmla="*/ 376224 w 861757"/>
                <a:gd name="connsiteY986" fmla="*/ 165240 h 620284"/>
                <a:gd name="connsiteX987" fmla="*/ 368598 w 861757"/>
                <a:gd name="connsiteY987" fmla="*/ 169053 h 620284"/>
                <a:gd name="connsiteX988" fmla="*/ 366056 w 861757"/>
                <a:gd name="connsiteY988" fmla="*/ 169053 h 620284"/>
                <a:gd name="connsiteX989" fmla="*/ 363514 w 861757"/>
                <a:gd name="connsiteY989" fmla="*/ 166511 h 620284"/>
                <a:gd name="connsiteX990" fmla="*/ 360972 w 861757"/>
                <a:gd name="connsiteY990" fmla="*/ 166511 h 620284"/>
                <a:gd name="connsiteX991" fmla="*/ 358430 w 861757"/>
                <a:gd name="connsiteY991" fmla="*/ 161427 h 620284"/>
                <a:gd name="connsiteX992" fmla="*/ 360972 w 861757"/>
                <a:gd name="connsiteY992" fmla="*/ 161427 h 620284"/>
                <a:gd name="connsiteX993" fmla="*/ 363514 w 861757"/>
                <a:gd name="connsiteY993" fmla="*/ 161427 h 620284"/>
                <a:gd name="connsiteX994" fmla="*/ 371140 w 861757"/>
                <a:gd name="connsiteY994" fmla="*/ 166511 h 620284"/>
                <a:gd name="connsiteX995" fmla="*/ 368598 w 861757"/>
                <a:gd name="connsiteY995" fmla="*/ 169053 h 620284"/>
                <a:gd name="connsiteX996" fmla="*/ 380037 w 861757"/>
                <a:gd name="connsiteY996" fmla="*/ 152529 h 620284"/>
                <a:gd name="connsiteX997" fmla="*/ 377495 w 861757"/>
                <a:gd name="connsiteY997" fmla="*/ 152529 h 620284"/>
                <a:gd name="connsiteX998" fmla="*/ 377495 w 861757"/>
                <a:gd name="connsiteY998" fmla="*/ 149987 h 620284"/>
                <a:gd name="connsiteX999" fmla="*/ 380037 w 861757"/>
                <a:gd name="connsiteY999" fmla="*/ 149987 h 620284"/>
                <a:gd name="connsiteX1000" fmla="*/ 382580 w 861757"/>
                <a:gd name="connsiteY1000" fmla="*/ 149987 h 620284"/>
                <a:gd name="connsiteX1001" fmla="*/ 380037 w 861757"/>
                <a:gd name="connsiteY1001" fmla="*/ 152529 h 620284"/>
                <a:gd name="connsiteX1002" fmla="*/ 101682 w 861757"/>
                <a:gd name="connsiteY1002" fmla="*/ 147444 h 620284"/>
                <a:gd name="connsiteX1003" fmla="*/ 104224 w 861757"/>
                <a:gd name="connsiteY1003" fmla="*/ 147444 h 620284"/>
                <a:gd name="connsiteX1004" fmla="*/ 106766 w 861757"/>
                <a:gd name="connsiteY1004" fmla="*/ 147444 h 620284"/>
                <a:gd name="connsiteX1005" fmla="*/ 109308 w 861757"/>
                <a:gd name="connsiteY1005" fmla="*/ 147444 h 620284"/>
                <a:gd name="connsiteX1006" fmla="*/ 111851 w 861757"/>
                <a:gd name="connsiteY1006" fmla="*/ 147444 h 620284"/>
                <a:gd name="connsiteX1007" fmla="*/ 114393 w 861757"/>
                <a:gd name="connsiteY1007" fmla="*/ 147444 h 620284"/>
                <a:gd name="connsiteX1008" fmla="*/ 116935 w 861757"/>
                <a:gd name="connsiteY1008" fmla="*/ 147444 h 620284"/>
                <a:gd name="connsiteX1009" fmla="*/ 116935 w 861757"/>
                <a:gd name="connsiteY1009" fmla="*/ 149987 h 620284"/>
                <a:gd name="connsiteX1010" fmla="*/ 119477 w 861757"/>
                <a:gd name="connsiteY1010" fmla="*/ 149987 h 620284"/>
                <a:gd name="connsiteX1011" fmla="*/ 119477 w 861757"/>
                <a:gd name="connsiteY1011" fmla="*/ 152529 h 620284"/>
                <a:gd name="connsiteX1012" fmla="*/ 124561 w 861757"/>
                <a:gd name="connsiteY1012" fmla="*/ 149987 h 620284"/>
                <a:gd name="connsiteX1013" fmla="*/ 127103 w 861757"/>
                <a:gd name="connsiteY1013" fmla="*/ 149987 h 620284"/>
                <a:gd name="connsiteX1014" fmla="*/ 129645 w 861757"/>
                <a:gd name="connsiteY1014" fmla="*/ 147444 h 620284"/>
                <a:gd name="connsiteX1015" fmla="*/ 127103 w 861757"/>
                <a:gd name="connsiteY1015" fmla="*/ 149987 h 620284"/>
                <a:gd name="connsiteX1016" fmla="*/ 132187 w 861757"/>
                <a:gd name="connsiteY1016" fmla="*/ 152529 h 620284"/>
                <a:gd name="connsiteX1017" fmla="*/ 132187 w 861757"/>
                <a:gd name="connsiteY1017" fmla="*/ 155071 h 620284"/>
                <a:gd name="connsiteX1018" fmla="*/ 134729 w 861757"/>
                <a:gd name="connsiteY1018" fmla="*/ 152529 h 620284"/>
                <a:gd name="connsiteX1019" fmla="*/ 137271 w 861757"/>
                <a:gd name="connsiteY1019" fmla="*/ 152529 h 620284"/>
                <a:gd name="connsiteX1020" fmla="*/ 139813 w 861757"/>
                <a:gd name="connsiteY1020" fmla="*/ 149987 h 620284"/>
                <a:gd name="connsiteX1021" fmla="*/ 139813 w 861757"/>
                <a:gd name="connsiteY1021" fmla="*/ 147444 h 620284"/>
                <a:gd name="connsiteX1022" fmla="*/ 142355 w 861757"/>
                <a:gd name="connsiteY1022" fmla="*/ 147444 h 620284"/>
                <a:gd name="connsiteX1023" fmla="*/ 144897 w 861757"/>
                <a:gd name="connsiteY1023" fmla="*/ 147444 h 620284"/>
                <a:gd name="connsiteX1024" fmla="*/ 144897 w 861757"/>
                <a:gd name="connsiteY1024" fmla="*/ 149987 h 620284"/>
                <a:gd name="connsiteX1025" fmla="*/ 147439 w 861757"/>
                <a:gd name="connsiteY1025" fmla="*/ 149987 h 620284"/>
                <a:gd name="connsiteX1026" fmla="*/ 149981 w 861757"/>
                <a:gd name="connsiteY1026" fmla="*/ 149987 h 620284"/>
                <a:gd name="connsiteX1027" fmla="*/ 152523 w 861757"/>
                <a:gd name="connsiteY1027" fmla="*/ 149987 h 620284"/>
                <a:gd name="connsiteX1028" fmla="*/ 152523 w 861757"/>
                <a:gd name="connsiteY1028" fmla="*/ 152529 h 620284"/>
                <a:gd name="connsiteX1029" fmla="*/ 155066 w 861757"/>
                <a:gd name="connsiteY1029" fmla="*/ 155071 h 620284"/>
                <a:gd name="connsiteX1030" fmla="*/ 157608 w 861757"/>
                <a:gd name="connsiteY1030" fmla="*/ 157614 h 620284"/>
                <a:gd name="connsiteX1031" fmla="*/ 160150 w 861757"/>
                <a:gd name="connsiteY1031" fmla="*/ 157614 h 620284"/>
                <a:gd name="connsiteX1032" fmla="*/ 160150 w 861757"/>
                <a:gd name="connsiteY1032" fmla="*/ 155071 h 620284"/>
                <a:gd name="connsiteX1033" fmla="*/ 162692 w 861757"/>
                <a:gd name="connsiteY1033" fmla="*/ 155071 h 620284"/>
                <a:gd name="connsiteX1034" fmla="*/ 165234 w 861757"/>
                <a:gd name="connsiteY1034" fmla="*/ 155071 h 620284"/>
                <a:gd name="connsiteX1035" fmla="*/ 165234 w 861757"/>
                <a:gd name="connsiteY1035" fmla="*/ 152529 h 620284"/>
                <a:gd name="connsiteX1036" fmla="*/ 165234 w 861757"/>
                <a:gd name="connsiteY1036" fmla="*/ 149987 h 620284"/>
                <a:gd name="connsiteX1037" fmla="*/ 167776 w 861757"/>
                <a:gd name="connsiteY1037" fmla="*/ 152529 h 620284"/>
                <a:gd name="connsiteX1038" fmla="*/ 170318 w 861757"/>
                <a:gd name="connsiteY1038" fmla="*/ 152529 h 620284"/>
                <a:gd name="connsiteX1039" fmla="*/ 172860 w 861757"/>
                <a:gd name="connsiteY1039" fmla="*/ 152529 h 620284"/>
                <a:gd name="connsiteX1040" fmla="*/ 172860 w 861757"/>
                <a:gd name="connsiteY1040" fmla="*/ 155071 h 620284"/>
                <a:gd name="connsiteX1041" fmla="*/ 172860 w 861757"/>
                <a:gd name="connsiteY1041" fmla="*/ 157614 h 620284"/>
                <a:gd name="connsiteX1042" fmla="*/ 175402 w 861757"/>
                <a:gd name="connsiteY1042" fmla="*/ 157614 h 620284"/>
                <a:gd name="connsiteX1043" fmla="*/ 177944 w 861757"/>
                <a:gd name="connsiteY1043" fmla="*/ 157614 h 620284"/>
                <a:gd name="connsiteX1044" fmla="*/ 175402 w 861757"/>
                <a:gd name="connsiteY1044" fmla="*/ 162698 h 620284"/>
                <a:gd name="connsiteX1045" fmla="*/ 177944 w 861757"/>
                <a:gd name="connsiteY1045" fmla="*/ 162698 h 620284"/>
                <a:gd name="connsiteX1046" fmla="*/ 183028 w 861757"/>
                <a:gd name="connsiteY1046" fmla="*/ 165240 h 620284"/>
                <a:gd name="connsiteX1047" fmla="*/ 188112 w 861757"/>
                <a:gd name="connsiteY1047" fmla="*/ 165240 h 620284"/>
                <a:gd name="connsiteX1048" fmla="*/ 188112 w 861757"/>
                <a:gd name="connsiteY1048" fmla="*/ 162698 h 620284"/>
                <a:gd name="connsiteX1049" fmla="*/ 190654 w 861757"/>
                <a:gd name="connsiteY1049" fmla="*/ 165240 h 620284"/>
                <a:gd name="connsiteX1050" fmla="*/ 190654 w 861757"/>
                <a:gd name="connsiteY1050" fmla="*/ 167782 h 620284"/>
                <a:gd name="connsiteX1051" fmla="*/ 193196 w 861757"/>
                <a:gd name="connsiteY1051" fmla="*/ 167782 h 620284"/>
                <a:gd name="connsiteX1052" fmla="*/ 195738 w 861757"/>
                <a:gd name="connsiteY1052" fmla="*/ 170324 h 620284"/>
                <a:gd name="connsiteX1053" fmla="*/ 198280 w 861757"/>
                <a:gd name="connsiteY1053" fmla="*/ 170324 h 620284"/>
                <a:gd name="connsiteX1054" fmla="*/ 198280 w 861757"/>
                <a:gd name="connsiteY1054" fmla="*/ 172866 h 620284"/>
                <a:gd name="connsiteX1055" fmla="*/ 195738 w 861757"/>
                <a:gd name="connsiteY1055" fmla="*/ 170324 h 620284"/>
                <a:gd name="connsiteX1056" fmla="*/ 193196 w 861757"/>
                <a:gd name="connsiteY1056" fmla="*/ 167782 h 620284"/>
                <a:gd name="connsiteX1057" fmla="*/ 188112 w 861757"/>
                <a:gd name="connsiteY1057" fmla="*/ 172866 h 620284"/>
                <a:gd name="connsiteX1058" fmla="*/ 190654 w 861757"/>
                <a:gd name="connsiteY1058" fmla="*/ 172866 h 620284"/>
                <a:gd name="connsiteX1059" fmla="*/ 190654 w 861757"/>
                <a:gd name="connsiteY1059" fmla="*/ 175408 h 620284"/>
                <a:gd name="connsiteX1060" fmla="*/ 193196 w 861757"/>
                <a:gd name="connsiteY1060" fmla="*/ 175408 h 620284"/>
                <a:gd name="connsiteX1061" fmla="*/ 193196 w 861757"/>
                <a:gd name="connsiteY1061" fmla="*/ 177951 h 620284"/>
                <a:gd name="connsiteX1062" fmla="*/ 195738 w 861757"/>
                <a:gd name="connsiteY1062" fmla="*/ 180493 h 620284"/>
                <a:gd name="connsiteX1063" fmla="*/ 198280 w 861757"/>
                <a:gd name="connsiteY1063" fmla="*/ 180493 h 620284"/>
                <a:gd name="connsiteX1064" fmla="*/ 200822 w 861757"/>
                <a:gd name="connsiteY1064" fmla="*/ 183035 h 620284"/>
                <a:gd name="connsiteX1065" fmla="*/ 203364 w 861757"/>
                <a:gd name="connsiteY1065" fmla="*/ 183035 h 620284"/>
                <a:gd name="connsiteX1066" fmla="*/ 205907 w 861757"/>
                <a:gd name="connsiteY1066" fmla="*/ 183035 h 620284"/>
                <a:gd name="connsiteX1067" fmla="*/ 208449 w 861757"/>
                <a:gd name="connsiteY1067" fmla="*/ 183035 h 620284"/>
                <a:gd name="connsiteX1068" fmla="*/ 208449 w 861757"/>
                <a:gd name="connsiteY1068" fmla="*/ 180493 h 620284"/>
                <a:gd name="connsiteX1069" fmla="*/ 210991 w 861757"/>
                <a:gd name="connsiteY1069" fmla="*/ 180493 h 620284"/>
                <a:gd name="connsiteX1070" fmla="*/ 210991 w 861757"/>
                <a:gd name="connsiteY1070" fmla="*/ 183035 h 620284"/>
                <a:gd name="connsiteX1071" fmla="*/ 213533 w 861757"/>
                <a:gd name="connsiteY1071" fmla="*/ 180493 h 620284"/>
                <a:gd name="connsiteX1072" fmla="*/ 216075 w 861757"/>
                <a:gd name="connsiteY1072" fmla="*/ 180493 h 620284"/>
                <a:gd name="connsiteX1073" fmla="*/ 223701 w 861757"/>
                <a:gd name="connsiteY1073" fmla="*/ 185577 h 620284"/>
                <a:gd name="connsiteX1074" fmla="*/ 231327 w 861757"/>
                <a:gd name="connsiteY1074" fmla="*/ 188119 h 620284"/>
                <a:gd name="connsiteX1075" fmla="*/ 233869 w 861757"/>
                <a:gd name="connsiteY1075" fmla="*/ 190661 h 620284"/>
                <a:gd name="connsiteX1076" fmla="*/ 241495 w 861757"/>
                <a:gd name="connsiteY1076" fmla="*/ 195746 h 620284"/>
                <a:gd name="connsiteX1077" fmla="*/ 244038 w 861757"/>
                <a:gd name="connsiteY1077" fmla="*/ 195746 h 620284"/>
                <a:gd name="connsiteX1078" fmla="*/ 244038 w 861757"/>
                <a:gd name="connsiteY1078" fmla="*/ 198287 h 620284"/>
                <a:gd name="connsiteX1079" fmla="*/ 246580 w 861757"/>
                <a:gd name="connsiteY1079" fmla="*/ 195746 h 620284"/>
                <a:gd name="connsiteX1080" fmla="*/ 246580 w 861757"/>
                <a:gd name="connsiteY1080" fmla="*/ 193204 h 620284"/>
                <a:gd name="connsiteX1081" fmla="*/ 244038 w 861757"/>
                <a:gd name="connsiteY1081" fmla="*/ 190661 h 620284"/>
                <a:gd name="connsiteX1082" fmla="*/ 244038 w 861757"/>
                <a:gd name="connsiteY1082" fmla="*/ 184306 h 620284"/>
                <a:gd name="connsiteX1083" fmla="*/ 238953 w 861757"/>
                <a:gd name="connsiteY1083" fmla="*/ 181764 h 620284"/>
                <a:gd name="connsiteX1084" fmla="*/ 233869 w 861757"/>
                <a:gd name="connsiteY1084" fmla="*/ 176680 h 620284"/>
                <a:gd name="connsiteX1085" fmla="*/ 223701 w 861757"/>
                <a:gd name="connsiteY1085" fmla="*/ 176680 h 620284"/>
                <a:gd name="connsiteX1086" fmla="*/ 221159 w 861757"/>
                <a:gd name="connsiteY1086" fmla="*/ 176680 h 620284"/>
                <a:gd name="connsiteX1087" fmla="*/ 218617 w 861757"/>
                <a:gd name="connsiteY1087" fmla="*/ 176680 h 620284"/>
                <a:gd name="connsiteX1088" fmla="*/ 213533 w 861757"/>
                <a:gd name="connsiteY1088" fmla="*/ 174138 h 620284"/>
                <a:gd name="connsiteX1089" fmla="*/ 213533 w 861757"/>
                <a:gd name="connsiteY1089" fmla="*/ 171595 h 620284"/>
                <a:gd name="connsiteX1090" fmla="*/ 216075 w 861757"/>
                <a:gd name="connsiteY1090" fmla="*/ 171595 h 620284"/>
                <a:gd name="connsiteX1091" fmla="*/ 218617 w 861757"/>
                <a:gd name="connsiteY1091" fmla="*/ 171595 h 620284"/>
                <a:gd name="connsiteX1092" fmla="*/ 221159 w 861757"/>
                <a:gd name="connsiteY1092" fmla="*/ 171595 h 620284"/>
                <a:gd name="connsiteX1093" fmla="*/ 223701 w 861757"/>
                <a:gd name="connsiteY1093" fmla="*/ 171595 h 620284"/>
                <a:gd name="connsiteX1094" fmla="*/ 226243 w 861757"/>
                <a:gd name="connsiteY1094" fmla="*/ 171595 h 620284"/>
                <a:gd name="connsiteX1095" fmla="*/ 226243 w 861757"/>
                <a:gd name="connsiteY1095" fmla="*/ 174138 h 620284"/>
                <a:gd name="connsiteX1096" fmla="*/ 228785 w 861757"/>
                <a:gd name="connsiteY1096" fmla="*/ 176680 h 620284"/>
                <a:gd name="connsiteX1097" fmla="*/ 231327 w 861757"/>
                <a:gd name="connsiteY1097" fmla="*/ 176680 h 620284"/>
                <a:gd name="connsiteX1098" fmla="*/ 233869 w 861757"/>
                <a:gd name="connsiteY1098" fmla="*/ 176680 h 620284"/>
                <a:gd name="connsiteX1099" fmla="*/ 233869 w 861757"/>
                <a:gd name="connsiteY1099" fmla="*/ 179221 h 620284"/>
                <a:gd name="connsiteX1100" fmla="*/ 236411 w 861757"/>
                <a:gd name="connsiteY1100" fmla="*/ 181764 h 620284"/>
                <a:gd name="connsiteX1101" fmla="*/ 238953 w 861757"/>
                <a:gd name="connsiteY1101" fmla="*/ 184306 h 620284"/>
                <a:gd name="connsiteX1102" fmla="*/ 238953 w 861757"/>
                <a:gd name="connsiteY1102" fmla="*/ 181764 h 620284"/>
                <a:gd name="connsiteX1103" fmla="*/ 241495 w 861757"/>
                <a:gd name="connsiteY1103" fmla="*/ 184306 h 620284"/>
                <a:gd name="connsiteX1104" fmla="*/ 244038 w 861757"/>
                <a:gd name="connsiteY1104" fmla="*/ 186848 h 620284"/>
                <a:gd name="connsiteX1105" fmla="*/ 244038 w 861757"/>
                <a:gd name="connsiteY1105" fmla="*/ 189391 h 620284"/>
                <a:gd name="connsiteX1106" fmla="*/ 244038 w 861757"/>
                <a:gd name="connsiteY1106" fmla="*/ 191932 h 620284"/>
                <a:gd name="connsiteX1107" fmla="*/ 246580 w 861757"/>
                <a:gd name="connsiteY1107" fmla="*/ 191932 h 620284"/>
                <a:gd name="connsiteX1108" fmla="*/ 249122 w 861757"/>
                <a:gd name="connsiteY1108" fmla="*/ 191932 h 620284"/>
                <a:gd name="connsiteX1109" fmla="*/ 251664 w 861757"/>
                <a:gd name="connsiteY1109" fmla="*/ 191932 h 620284"/>
                <a:gd name="connsiteX1110" fmla="*/ 251664 w 861757"/>
                <a:gd name="connsiteY1110" fmla="*/ 194474 h 620284"/>
                <a:gd name="connsiteX1111" fmla="*/ 251664 w 861757"/>
                <a:gd name="connsiteY1111" fmla="*/ 197017 h 620284"/>
                <a:gd name="connsiteX1112" fmla="*/ 254206 w 861757"/>
                <a:gd name="connsiteY1112" fmla="*/ 199559 h 620284"/>
                <a:gd name="connsiteX1113" fmla="*/ 256748 w 861757"/>
                <a:gd name="connsiteY1113" fmla="*/ 202101 h 620284"/>
                <a:gd name="connsiteX1114" fmla="*/ 265645 w 861757"/>
                <a:gd name="connsiteY1114" fmla="*/ 208457 h 620284"/>
                <a:gd name="connsiteX1115" fmla="*/ 268187 w 861757"/>
                <a:gd name="connsiteY1115" fmla="*/ 208457 h 620284"/>
                <a:gd name="connsiteX1116" fmla="*/ 268187 w 861757"/>
                <a:gd name="connsiteY1116" fmla="*/ 210998 h 620284"/>
                <a:gd name="connsiteX1117" fmla="*/ 270729 w 861757"/>
                <a:gd name="connsiteY1117" fmla="*/ 213541 h 620284"/>
                <a:gd name="connsiteX1118" fmla="*/ 273271 w 861757"/>
                <a:gd name="connsiteY1118" fmla="*/ 216083 h 620284"/>
                <a:gd name="connsiteX1119" fmla="*/ 275813 w 861757"/>
                <a:gd name="connsiteY1119" fmla="*/ 218625 h 620284"/>
                <a:gd name="connsiteX1120" fmla="*/ 275813 w 861757"/>
                <a:gd name="connsiteY1120" fmla="*/ 223709 h 620284"/>
                <a:gd name="connsiteX1121" fmla="*/ 275813 w 861757"/>
                <a:gd name="connsiteY1121" fmla="*/ 226251 h 620284"/>
                <a:gd name="connsiteX1122" fmla="*/ 278355 w 861757"/>
                <a:gd name="connsiteY1122" fmla="*/ 223709 h 620284"/>
                <a:gd name="connsiteX1123" fmla="*/ 280897 w 861757"/>
                <a:gd name="connsiteY1123" fmla="*/ 221167 h 620284"/>
                <a:gd name="connsiteX1124" fmla="*/ 285981 w 861757"/>
                <a:gd name="connsiteY1124" fmla="*/ 223709 h 620284"/>
                <a:gd name="connsiteX1125" fmla="*/ 288524 w 861757"/>
                <a:gd name="connsiteY1125" fmla="*/ 226251 h 620284"/>
                <a:gd name="connsiteX1126" fmla="*/ 288524 w 861757"/>
                <a:gd name="connsiteY1126" fmla="*/ 228794 h 620284"/>
                <a:gd name="connsiteX1127" fmla="*/ 285981 w 861757"/>
                <a:gd name="connsiteY1127" fmla="*/ 228794 h 620284"/>
                <a:gd name="connsiteX1128" fmla="*/ 288524 w 861757"/>
                <a:gd name="connsiteY1128" fmla="*/ 231336 h 620284"/>
                <a:gd name="connsiteX1129" fmla="*/ 291066 w 861757"/>
                <a:gd name="connsiteY1129" fmla="*/ 228794 h 620284"/>
                <a:gd name="connsiteX1130" fmla="*/ 291066 w 861757"/>
                <a:gd name="connsiteY1130" fmla="*/ 226251 h 620284"/>
                <a:gd name="connsiteX1131" fmla="*/ 296150 w 861757"/>
                <a:gd name="connsiteY1131" fmla="*/ 226251 h 620284"/>
                <a:gd name="connsiteX1132" fmla="*/ 298692 w 861757"/>
                <a:gd name="connsiteY1132" fmla="*/ 228794 h 620284"/>
                <a:gd name="connsiteX1133" fmla="*/ 301234 w 861757"/>
                <a:gd name="connsiteY1133" fmla="*/ 228794 h 620284"/>
                <a:gd name="connsiteX1134" fmla="*/ 303776 w 861757"/>
                <a:gd name="connsiteY1134" fmla="*/ 231336 h 620284"/>
                <a:gd name="connsiteX1135" fmla="*/ 306318 w 861757"/>
                <a:gd name="connsiteY1135" fmla="*/ 233878 h 620284"/>
                <a:gd name="connsiteX1136" fmla="*/ 308860 w 861757"/>
                <a:gd name="connsiteY1136" fmla="*/ 233878 h 620284"/>
                <a:gd name="connsiteX1137" fmla="*/ 313944 w 861757"/>
                <a:gd name="connsiteY1137" fmla="*/ 233878 h 620284"/>
                <a:gd name="connsiteX1138" fmla="*/ 313944 w 861757"/>
                <a:gd name="connsiteY1138" fmla="*/ 231336 h 620284"/>
                <a:gd name="connsiteX1139" fmla="*/ 316486 w 861757"/>
                <a:gd name="connsiteY1139" fmla="*/ 231336 h 620284"/>
                <a:gd name="connsiteX1140" fmla="*/ 319028 w 861757"/>
                <a:gd name="connsiteY1140" fmla="*/ 233878 h 620284"/>
                <a:gd name="connsiteX1141" fmla="*/ 321570 w 861757"/>
                <a:gd name="connsiteY1141" fmla="*/ 236420 h 620284"/>
                <a:gd name="connsiteX1142" fmla="*/ 324112 w 861757"/>
                <a:gd name="connsiteY1142" fmla="*/ 236420 h 620284"/>
                <a:gd name="connsiteX1143" fmla="*/ 324112 w 861757"/>
                <a:gd name="connsiteY1143" fmla="*/ 238962 h 620284"/>
                <a:gd name="connsiteX1144" fmla="*/ 321570 w 861757"/>
                <a:gd name="connsiteY1144" fmla="*/ 244047 h 620284"/>
                <a:gd name="connsiteX1145" fmla="*/ 319028 w 861757"/>
                <a:gd name="connsiteY1145" fmla="*/ 246589 h 620284"/>
                <a:gd name="connsiteX1146" fmla="*/ 316486 w 861757"/>
                <a:gd name="connsiteY1146" fmla="*/ 246589 h 620284"/>
                <a:gd name="connsiteX1147" fmla="*/ 316486 w 861757"/>
                <a:gd name="connsiteY1147" fmla="*/ 249131 h 620284"/>
                <a:gd name="connsiteX1148" fmla="*/ 316486 w 861757"/>
                <a:gd name="connsiteY1148" fmla="*/ 251673 h 620284"/>
                <a:gd name="connsiteX1149" fmla="*/ 319028 w 861757"/>
                <a:gd name="connsiteY1149" fmla="*/ 251673 h 620284"/>
                <a:gd name="connsiteX1150" fmla="*/ 324112 w 861757"/>
                <a:gd name="connsiteY1150" fmla="*/ 251673 h 620284"/>
                <a:gd name="connsiteX1151" fmla="*/ 329196 w 861757"/>
                <a:gd name="connsiteY1151" fmla="*/ 251673 h 620284"/>
                <a:gd name="connsiteX1152" fmla="*/ 326654 w 861757"/>
                <a:gd name="connsiteY1152" fmla="*/ 251673 h 620284"/>
                <a:gd name="connsiteX1153" fmla="*/ 326654 w 861757"/>
                <a:gd name="connsiteY1153" fmla="*/ 249131 h 620284"/>
                <a:gd name="connsiteX1154" fmla="*/ 329196 w 861757"/>
                <a:gd name="connsiteY1154" fmla="*/ 249131 h 620284"/>
                <a:gd name="connsiteX1155" fmla="*/ 336822 w 861757"/>
                <a:gd name="connsiteY1155" fmla="*/ 251673 h 620284"/>
                <a:gd name="connsiteX1156" fmla="*/ 344449 w 861757"/>
                <a:gd name="connsiteY1156" fmla="*/ 251673 h 620284"/>
                <a:gd name="connsiteX1157" fmla="*/ 346991 w 861757"/>
                <a:gd name="connsiteY1157" fmla="*/ 251673 h 620284"/>
                <a:gd name="connsiteX1158" fmla="*/ 354617 w 861757"/>
                <a:gd name="connsiteY1158" fmla="*/ 256757 h 620284"/>
                <a:gd name="connsiteX1159" fmla="*/ 354617 w 861757"/>
                <a:gd name="connsiteY1159" fmla="*/ 259300 h 620284"/>
                <a:gd name="connsiteX1160" fmla="*/ 357159 w 861757"/>
                <a:gd name="connsiteY1160" fmla="*/ 259300 h 620284"/>
                <a:gd name="connsiteX1161" fmla="*/ 359701 w 861757"/>
                <a:gd name="connsiteY1161" fmla="*/ 261841 h 620284"/>
                <a:gd name="connsiteX1162" fmla="*/ 359701 w 861757"/>
                <a:gd name="connsiteY1162" fmla="*/ 264384 h 620284"/>
                <a:gd name="connsiteX1163" fmla="*/ 362243 w 861757"/>
                <a:gd name="connsiteY1163" fmla="*/ 264384 h 620284"/>
                <a:gd name="connsiteX1164" fmla="*/ 362243 w 861757"/>
                <a:gd name="connsiteY1164" fmla="*/ 266926 h 620284"/>
                <a:gd name="connsiteX1165" fmla="*/ 367327 w 861757"/>
                <a:gd name="connsiteY1165" fmla="*/ 269468 h 620284"/>
                <a:gd name="connsiteX1166" fmla="*/ 369869 w 861757"/>
                <a:gd name="connsiteY1166" fmla="*/ 269468 h 620284"/>
                <a:gd name="connsiteX1167" fmla="*/ 372411 w 861757"/>
                <a:gd name="connsiteY1167" fmla="*/ 269468 h 620284"/>
                <a:gd name="connsiteX1168" fmla="*/ 374953 w 861757"/>
                <a:gd name="connsiteY1168" fmla="*/ 272010 h 620284"/>
                <a:gd name="connsiteX1169" fmla="*/ 374953 w 861757"/>
                <a:gd name="connsiteY1169" fmla="*/ 274552 h 620284"/>
                <a:gd name="connsiteX1170" fmla="*/ 363514 w 861757"/>
                <a:gd name="connsiteY1170" fmla="*/ 273281 h 620284"/>
                <a:gd name="connsiteX1171" fmla="*/ 360972 w 861757"/>
                <a:gd name="connsiteY1171" fmla="*/ 273281 h 620284"/>
                <a:gd name="connsiteX1172" fmla="*/ 358430 w 861757"/>
                <a:gd name="connsiteY1172" fmla="*/ 273281 h 620284"/>
                <a:gd name="connsiteX1173" fmla="*/ 353346 w 861757"/>
                <a:gd name="connsiteY1173" fmla="*/ 273281 h 620284"/>
                <a:gd name="connsiteX1174" fmla="*/ 350804 w 861757"/>
                <a:gd name="connsiteY1174" fmla="*/ 273281 h 620284"/>
                <a:gd name="connsiteX1175" fmla="*/ 348262 w 861757"/>
                <a:gd name="connsiteY1175" fmla="*/ 273281 h 620284"/>
                <a:gd name="connsiteX1176" fmla="*/ 345720 w 861757"/>
                <a:gd name="connsiteY1176" fmla="*/ 273281 h 620284"/>
                <a:gd name="connsiteX1177" fmla="*/ 343178 w 861757"/>
                <a:gd name="connsiteY1177" fmla="*/ 273281 h 620284"/>
                <a:gd name="connsiteX1178" fmla="*/ 343178 w 861757"/>
                <a:gd name="connsiteY1178" fmla="*/ 275824 h 620284"/>
                <a:gd name="connsiteX1179" fmla="*/ 340636 w 861757"/>
                <a:gd name="connsiteY1179" fmla="*/ 275824 h 620284"/>
                <a:gd name="connsiteX1180" fmla="*/ 338094 w 861757"/>
                <a:gd name="connsiteY1180" fmla="*/ 278366 h 620284"/>
                <a:gd name="connsiteX1181" fmla="*/ 335551 w 861757"/>
                <a:gd name="connsiteY1181" fmla="*/ 280907 h 620284"/>
                <a:gd name="connsiteX1182" fmla="*/ 333010 w 861757"/>
                <a:gd name="connsiteY1182" fmla="*/ 280907 h 620284"/>
                <a:gd name="connsiteX1183" fmla="*/ 330467 w 861757"/>
                <a:gd name="connsiteY1183" fmla="*/ 280907 h 620284"/>
                <a:gd name="connsiteX1184" fmla="*/ 330467 w 861757"/>
                <a:gd name="connsiteY1184" fmla="*/ 278366 h 620284"/>
                <a:gd name="connsiteX1185" fmla="*/ 333010 w 861757"/>
                <a:gd name="connsiteY1185" fmla="*/ 278366 h 620284"/>
                <a:gd name="connsiteX1186" fmla="*/ 333010 w 861757"/>
                <a:gd name="connsiteY1186" fmla="*/ 275824 h 620284"/>
                <a:gd name="connsiteX1187" fmla="*/ 333010 w 861757"/>
                <a:gd name="connsiteY1187" fmla="*/ 273281 h 620284"/>
                <a:gd name="connsiteX1188" fmla="*/ 330467 w 861757"/>
                <a:gd name="connsiteY1188" fmla="*/ 275824 h 620284"/>
                <a:gd name="connsiteX1189" fmla="*/ 330467 w 861757"/>
                <a:gd name="connsiteY1189" fmla="*/ 278366 h 620284"/>
                <a:gd name="connsiteX1190" fmla="*/ 330467 w 861757"/>
                <a:gd name="connsiteY1190" fmla="*/ 280907 h 620284"/>
                <a:gd name="connsiteX1191" fmla="*/ 327925 w 861757"/>
                <a:gd name="connsiteY1191" fmla="*/ 280907 h 620284"/>
                <a:gd name="connsiteX1192" fmla="*/ 325383 w 861757"/>
                <a:gd name="connsiteY1192" fmla="*/ 280907 h 620284"/>
                <a:gd name="connsiteX1193" fmla="*/ 322841 w 861757"/>
                <a:gd name="connsiteY1193" fmla="*/ 283450 h 620284"/>
                <a:gd name="connsiteX1194" fmla="*/ 317757 w 861757"/>
                <a:gd name="connsiteY1194" fmla="*/ 280907 h 620284"/>
                <a:gd name="connsiteX1195" fmla="*/ 315215 w 861757"/>
                <a:gd name="connsiteY1195" fmla="*/ 280907 h 620284"/>
                <a:gd name="connsiteX1196" fmla="*/ 312673 w 861757"/>
                <a:gd name="connsiteY1196" fmla="*/ 280907 h 620284"/>
                <a:gd name="connsiteX1197" fmla="*/ 310131 w 861757"/>
                <a:gd name="connsiteY1197" fmla="*/ 278366 h 620284"/>
                <a:gd name="connsiteX1198" fmla="*/ 302505 w 861757"/>
                <a:gd name="connsiteY1198" fmla="*/ 278366 h 620284"/>
                <a:gd name="connsiteX1199" fmla="*/ 299963 w 861757"/>
                <a:gd name="connsiteY1199" fmla="*/ 278366 h 620284"/>
                <a:gd name="connsiteX1200" fmla="*/ 297421 w 861757"/>
                <a:gd name="connsiteY1200" fmla="*/ 275824 h 620284"/>
                <a:gd name="connsiteX1201" fmla="*/ 294879 w 861757"/>
                <a:gd name="connsiteY1201" fmla="*/ 275824 h 620284"/>
                <a:gd name="connsiteX1202" fmla="*/ 289794 w 861757"/>
                <a:gd name="connsiteY1202" fmla="*/ 278366 h 620284"/>
                <a:gd name="connsiteX1203" fmla="*/ 287252 w 861757"/>
                <a:gd name="connsiteY1203" fmla="*/ 278366 h 620284"/>
                <a:gd name="connsiteX1204" fmla="*/ 284710 w 861757"/>
                <a:gd name="connsiteY1204" fmla="*/ 278366 h 620284"/>
                <a:gd name="connsiteX1205" fmla="*/ 282168 w 861757"/>
                <a:gd name="connsiteY1205" fmla="*/ 278366 h 620284"/>
                <a:gd name="connsiteX1206" fmla="*/ 277084 w 861757"/>
                <a:gd name="connsiteY1206" fmla="*/ 280907 h 620284"/>
                <a:gd name="connsiteX1207" fmla="*/ 272000 w 861757"/>
                <a:gd name="connsiteY1207" fmla="*/ 280907 h 620284"/>
                <a:gd name="connsiteX1208" fmla="*/ 269458 w 861757"/>
                <a:gd name="connsiteY1208" fmla="*/ 280907 h 620284"/>
                <a:gd name="connsiteX1209" fmla="*/ 269458 w 861757"/>
                <a:gd name="connsiteY1209" fmla="*/ 283450 h 620284"/>
                <a:gd name="connsiteX1210" fmla="*/ 269458 w 861757"/>
                <a:gd name="connsiteY1210" fmla="*/ 280907 h 620284"/>
                <a:gd name="connsiteX1211" fmla="*/ 266916 w 861757"/>
                <a:gd name="connsiteY1211" fmla="*/ 280907 h 620284"/>
                <a:gd name="connsiteX1212" fmla="*/ 264374 w 861757"/>
                <a:gd name="connsiteY1212" fmla="*/ 280907 h 620284"/>
                <a:gd name="connsiteX1213" fmla="*/ 261832 w 861757"/>
                <a:gd name="connsiteY1213" fmla="*/ 280907 h 620284"/>
                <a:gd name="connsiteX1214" fmla="*/ 261832 w 861757"/>
                <a:gd name="connsiteY1214" fmla="*/ 280907 h 620284"/>
                <a:gd name="connsiteX1215" fmla="*/ 259290 w 861757"/>
                <a:gd name="connsiteY1215" fmla="*/ 280907 h 620284"/>
                <a:gd name="connsiteX1216" fmla="*/ 259290 w 861757"/>
                <a:gd name="connsiteY1216" fmla="*/ 283450 h 620284"/>
                <a:gd name="connsiteX1217" fmla="*/ 249122 w 861757"/>
                <a:gd name="connsiteY1217" fmla="*/ 283450 h 620284"/>
                <a:gd name="connsiteX1218" fmla="*/ 246580 w 861757"/>
                <a:gd name="connsiteY1218" fmla="*/ 283450 h 620284"/>
                <a:gd name="connsiteX1219" fmla="*/ 244038 w 861757"/>
                <a:gd name="connsiteY1219" fmla="*/ 283450 h 620284"/>
                <a:gd name="connsiteX1220" fmla="*/ 246580 w 861757"/>
                <a:gd name="connsiteY1220" fmla="*/ 280907 h 620284"/>
                <a:gd name="connsiteX1221" fmla="*/ 249122 w 861757"/>
                <a:gd name="connsiteY1221" fmla="*/ 275824 h 620284"/>
                <a:gd name="connsiteX1222" fmla="*/ 249122 w 861757"/>
                <a:gd name="connsiteY1222" fmla="*/ 273281 h 620284"/>
                <a:gd name="connsiteX1223" fmla="*/ 256748 w 861757"/>
                <a:gd name="connsiteY1223" fmla="*/ 268197 h 620284"/>
                <a:gd name="connsiteX1224" fmla="*/ 259290 w 861757"/>
                <a:gd name="connsiteY1224" fmla="*/ 268197 h 620284"/>
                <a:gd name="connsiteX1225" fmla="*/ 259290 w 861757"/>
                <a:gd name="connsiteY1225" fmla="*/ 265655 h 620284"/>
                <a:gd name="connsiteX1226" fmla="*/ 261832 w 861757"/>
                <a:gd name="connsiteY1226" fmla="*/ 265655 h 620284"/>
                <a:gd name="connsiteX1227" fmla="*/ 264374 w 861757"/>
                <a:gd name="connsiteY1227" fmla="*/ 263113 h 620284"/>
                <a:gd name="connsiteX1228" fmla="*/ 266916 w 861757"/>
                <a:gd name="connsiteY1228" fmla="*/ 260570 h 620284"/>
                <a:gd name="connsiteX1229" fmla="*/ 269458 w 861757"/>
                <a:gd name="connsiteY1229" fmla="*/ 255486 h 620284"/>
                <a:gd name="connsiteX1230" fmla="*/ 264374 w 861757"/>
                <a:gd name="connsiteY1230" fmla="*/ 249131 h 620284"/>
                <a:gd name="connsiteX1231" fmla="*/ 261832 w 861757"/>
                <a:gd name="connsiteY1231" fmla="*/ 249131 h 620284"/>
                <a:gd name="connsiteX1232" fmla="*/ 259290 w 861757"/>
                <a:gd name="connsiteY1232" fmla="*/ 246589 h 620284"/>
                <a:gd name="connsiteX1233" fmla="*/ 254206 w 861757"/>
                <a:gd name="connsiteY1233" fmla="*/ 246589 h 620284"/>
                <a:gd name="connsiteX1234" fmla="*/ 251664 w 861757"/>
                <a:gd name="connsiteY1234" fmla="*/ 246589 h 620284"/>
                <a:gd name="connsiteX1235" fmla="*/ 246580 w 861757"/>
                <a:gd name="connsiteY1235" fmla="*/ 246589 h 620284"/>
                <a:gd name="connsiteX1236" fmla="*/ 244038 w 861757"/>
                <a:gd name="connsiteY1236" fmla="*/ 246589 h 620284"/>
                <a:gd name="connsiteX1237" fmla="*/ 241495 w 861757"/>
                <a:gd name="connsiteY1237" fmla="*/ 246589 h 620284"/>
                <a:gd name="connsiteX1238" fmla="*/ 238953 w 861757"/>
                <a:gd name="connsiteY1238" fmla="*/ 246589 h 620284"/>
                <a:gd name="connsiteX1239" fmla="*/ 233869 w 861757"/>
                <a:gd name="connsiteY1239" fmla="*/ 246589 h 620284"/>
                <a:gd name="connsiteX1240" fmla="*/ 228785 w 861757"/>
                <a:gd name="connsiteY1240" fmla="*/ 241504 h 620284"/>
                <a:gd name="connsiteX1241" fmla="*/ 226243 w 861757"/>
                <a:gd name="connsiteY1241" fmla="*/ 236420 h 620284"/>
                <a:gd name="connsiteX1242" fmla="*/ 223701 w 861757"/>
                <a:gd name="connsiteY1242" fmla="*/ 236420 h 620284"/>
                <a:gd name="connsiteX1243" fmla="*/ 218617 w 861757"/>
                <a:gd name="connsiteY1243" fmla="*/ 231336 h 620284"/>
                <a:gd name="connsiteX1244" fmla="*/ 216075 w 861757"/>
                <a:gd name="connsiteY1244" fmla="*/ 226251 h 620284"/>
                <a:gd name="connsiteX1245" fmla="*/ 216075 w 861757"/>
                <a:gd name="connsiteY1245" fmla="*/ 221167 h 620284"/>
                <a:gd name="connsiteX1246" fmla="*/ 216075 w 861757"/>
                <a:gd name="connsiteY1246" fmla="*/ 216083 h 620284"/>
                <a:gd name="connsiteX1247" fmla="*/ 213533 w 861757"/>
                <a:gd name="connsiteY1247" fmla="*/ 213541 h 620284"/>
                <a:gd name="connsiteX1248" fmla="*/ 213533 w 861757"/>
                <a:gd name="connsiteY1248" fmla="*/ 210998 h 620284"/>
                <a:gd name="connsiteX1249" fmla="*/ 210991 w 861757"/>
                <a:gd name="connsiteY1249" fmla="*/ 208457 h 620284"/>
                <a:gd name="connsiteX1250" fmla="*/ 210991 w 861757"/>
                <a:gd name="connsiteY1250" fmla="*/ 209727 h 620284"/>
                <a:gd name="connsiteX1251" fmla="*/ 210991 w 861757"/>
                <a:gd name="connsiteY1251" fmla="*/ 209727 h 620284"/>
                <a:gd name="connsiteX1252" fmla="*/ 208449 w 861757"/>
                <a:gd name="connsiteY1252" fmla="*/ 209727 h 620284"/>
                <a:gd name="connsiteX1253" fmla="*/ 205907 w 861757"/>
                <a:gd name="connsiteY1253" fmla="*/ 209727 h 620284"/>
                <a:gd name="connsiteX1254" fmla="*/ 203364 w 861757"/>
                <a:gd name="connsiteY1254" fmla="*/ 209727 h 620284"/>
                <a:gd name="connsiteX1255" fmla="*/ 200822 w 861757"/>
                <a:gd name="connsiteY1255" fmla="*/ 212270 h 620284"/>
                <a:gd name="connsiteX1256" fmla="*/ 198280 w 861757"/>
                <a:gd name="connsiteY1256" fmla="*/ 212270 h 620284"/>
                <a:gd name="connsiteX1257" fmla="*/ 195738 w 861757"/>
                <a:gd name="connsiteY1257" fmla="*/ 212270 h 620284"/>
                <a:gd name="connsiteX1258" fmla="*/ 193196 w 861757"/>
                <a:gd name="connsiteY1258" fmla="*/ 212270 h 620284"/>
                <a:gd name="connsiteX1259" fmla="*/ 185570 w 861757"/>
                <a:gd name="connsiteY1259" fmla="*/ 209727 h 620284"/>
                <a:gd name="connsiteX1260" fmla="*/ 177944 w 861757"/>
                <a:gd name="connsiteY1260" fmla="*/ 207185 h 620284"/>
                <a:gd name="connsiteX1261" fmla="*/ 172860 w 861757"/>
                <a:gd name="connsiteY1261" fmla="*/ 204643 h 620284"/>
                <a:gd name="connsiteX1262" fmla="*/ 172860 w 861757"/>
                <a:gd name="connsiteY1262" fmla="*/ 204643 h 620284"/>
                <a:gd name="connsiteX1263" fmla="*/ 167776 w 861757"/>
                <a:gd name="connsiteY1263" fmla="*/ 204643 h 620284"/>
                <a:gd name="connsiteX1264" fmla="*/ 167776 w 861757"/>
                <a:gd name="connsiteY1264" fmla="*/ 202101 h 620284"/>
                <a:gd name="connsiteX1265" fmla="*/ 165234 w 861757"/>
                <a:gd name="connsiteY1265" fmla="*/ 199559 h 620284"/>
                <a:gd name="connsiteX1266" fmla="*/ 162692 w 861757"/>
                <a:gd name="connsiteY1266" fmla="*/ 199559 h 620284"/>
                <a:gd name="connsiteX1267" fmla="*/ 160150 w 861757"/>
                <a:gd name="connsiteY1267" fmla="*/ 199559 h 620284"/>
                <a:gd name="connsiteX1268" fmla="*/ 157608 w 861757"/>
                <a:gd name="connsiteY1268" fmla="*/ 197017 h 620284"/>
                <a:gd name="connsiteX1269" fmla="*/ 155066 w 861757"/>
                <a:gd name="connsiteY1269" fmla="*/ 194474 h 620284"/>
                <a:gd name="connsiteX1270" fmla="*/ 155066 w 861757"/>
                <a:gd name="connsiteY1270" fmla="*/ 191932 h 620284"/>
                <a:gd name="connsiteX1271" fmla="*/ 152523 w 861757"/>
                <a:gd name="connsiteY1271" fmla="*/ 191932 h 620284"/>
                <a:gd name="connsiteX1272" fmla="*/ 147439 w 861757"/>
                <a:gd name="connsiteY1272" fmla="*/ 189391 h 620284"/>
                <a:gd name="connsiteX1273" fmla="*/ 147439 w 861757"/>
                <a:gd name="connsiteY1273" fmla="*/ 189391 h 620284"/>
                <a:gd name="connsiteX1274" fmla="*/ 144897 w 861757"/>
                <a:gd name="connsiteY1274" fmla="*/ 189391 h 620284"/>
                <a:gd name="connsiteX1275" fmla="*/ 142355 w 861757"/>
                <a:gd name="connsiteY1275" fmla="*/ 189391 h 620284"/>
                <a:gd name="connsiteX1276" fmla="*/ 139813 w 861757"/>
                <a:gd name="connsiteY1276" fmla="*/ 191932 h 620284"/>
                <a:gd name="connsiteX1277" fmla="*/ 137271 w 861757"/>
                <a:gd name="connsiteY1277" fmla="*/ 191932 h 620284"/>
                <a:gd name="connsiteX1278" fmla="*/ 134729 w 861757"/>
                <a:gd name="connsiteY1278" fmla="*/ 189391 h 620284"/>
                <a:gd name="connsiteX1279" fmla="*/ 132187 w 861757"/>
                <a:gd name="connsiteY1279" fmla="*/ 189391 h 620284"/>
                <a:gd name="connsiteX1280" fmla="*/ 129645 w 861757"/>
                <a:gd name="connsiteY1280" fmla="*/ 186848 h 620284"/>
                <a:gd name="connsiteX1281" fmla="*/ 127103 w 861757"/>
                <a:gd name="connsiteY1281" fmla="*/ 186848 h 620284"/>
                <a:gd name="connsiteX1282" fmla="*/ 127103 w 861757"/>
                <a:gd name="connsiteY1282" fmla="*/ 189391 h 620284"/>
                <a:gd name="connsiteX1283" fmla="*/ 124561 w 861757"/>
                <a:gd name="connsiteY1283" fmla="*/ 189391 h 620284"/>
                <a:gd name="connsiteX1284" fmla="*/ 122019 w 861757"/>
                <a:gd name="connsiteY1284" fmla="*/ 189391 h 620284"/>
                <a:gd name="connsiteX1285" fmla="*/ 122019 w 861757"/>
                <a:gd name="connsiteY1285" fmla="*/ 186848 h 620284"/>
                <a:gd name="connsiteX1286" fmla="*/ 122019 w 861757"/>
                <a:gd name="connsiteY1286" fmla="*/ 184306 h 620284"/>
                <a:gd name="connsiteX1287" fmla="*/ 119477 w 861757"/>
                <a:gd name="connsiteY1287" fmla="*/ 184306 h 620284"/>
                <a:gd name="connsiteX1288" fmla="*/ 111851 w 861757"/>
                <a:gd name="connsiteY1288" fmla="*/ 184306 h 620284"/>
                <a:gd name="connsiteX1289" fmla="*/ 109308 w 861757"/>
                <a:gd name="connsiteY1289" fmla="*/ 184306 h 620284"/>
                <a:gd name="connsiteX1290" fmla="*/ 106766 w 861757"/>
                <a:gd name="connsiteY1290" fmla="*/ 184306 h 620284"/>
                <a:gd name="connsiteX1291" fmla="*/ 101682 w 861757"/>
                <a:gd name="connsiteY1291" fmla="*/ 179221 h 620284"/>
                <a:gd name="connsiteX1292" fmla="*/ 99140 w 861757"/>
                <a:gd name="connsiteY1292" fmla="*/ 176680 h 620284"/>
                <a:gd name="connsiteX1293" fmla="*/ 96598 w 861757"/>
                <a:gd name="connsiteY1293" fmla="*/ 176680 h 620284"/>
                <a:gd name="connsiteX1294" fmla="*/ 96598 w 861757"/>
                <a:gd name="connsiteY1294" fmla="*/ 174138 h 620284"/>
                <a:gd name="connsiteX1295" fmla="*/ 99140 w 861757"/>
                <a:gd name="connsiteY1295" fmla="*/ 174138 h 620284"/>
                <a:gd name="connsiteX1296" fmla="*/ 101682 w 861757"/>
                <a:gd name="connsiteY1296" fmla="*/ 174138 h 620284"/>
                <a:gd name="connsiteX1297" fmla="*/ 106766 w 861757"/>
                <a:gd name="connsiteY1297" fmla="*/ 174138 h 620284"/>
                <a:gd name="connsiteX1298" fmla="*/ 109308 w 861757"/>
                <a:gd name="connsiteY1298" fmla="*/ 174138 h 620284"/>
                <a:gd name="connsiteX1299" fmla="*/ 111851 w 861757"/>
                <a:gd name="connsiteY1299" fmla="*/ 171595 h 620284"/>
                <a:gd name="connsiteX1300" fmla="*/ 114393 w 861757"/>
                <a:gd name="connsiteY1300" fmla="*/ 171595 h 620284"/>
                <a:gd name="connsiteX1301" fmla="*/ 114393 w 861757"/>
                <a:gd name="connsiteY1301" fmla="*/ 166511 h 620284"/>
                <a:gd name="connsiteX1302" fmla="*/ 111851 w 861757"/>
                <a:gd name="connsiteY1302" fmla="*/ 163969 h 620284"/>
                <a:gd name="connsiteX1303" fmla="*/ 109308 w 861757"/>
                <a:gd name="connsiteY1303" fmla="*/ 163969 h 620284"/>
                <a:gd name="connsiteX1304" fmla="*/ 106766 w 861757"/>
                <a:gd name="connsiteY1304" fmla="*/ 163969 h 620284"/>
                <a:gd name="connsiteX1305" fmla="*/ 104224 w 861757"/>
                <a:gd name="connsiteY1305" fmla="*/ 163969 h 620284"/>
                <a:gd name="connsiteX1306" fmla="*/ 96598 w 861757"/>
                <a:gd name="connsiteY1306" fmla="*/ 163969 h 620284"/>
                <a:gd name="connsiteX1307" fmla="*/ 86430 w 861757"/>
                <a:gd name="connsiteY1307" fmla="*/ 161427 h 620284"/>
                <a:gd name="connsiteX1308" fmla="*/ 78804 w 861757"/>
                <a:gd name="connsiteY1308" fmla="*/ 163969 h 620284"/>
                <a:gd name="connsiteX1309" fmla="*/ 76262 w 861757"/>
                <a:gd name="connsiteY1309" fmla="*/ 161427 h 620284"/>
                <a:gd name="connsiteX1310" fmla="*/ 73720 w 861757"/>
                <a:gd name="connsiteY1310" fmla="*/ 161427 h 620284"/>
                <a:gd name="connsiteX1311" fmla="*/ 73720 w 861757"/>
                <a:gd name="connsiteY1311" fmla="*/ 163969 h 620284"/>
                <a:gd name="connsiteX1312" fmla="*/ 73720 w 861757"/>
                <a:gd name="connsiteY1312" fmla="*/ 166511 h 620284"/>
                <a:gd name="connsiteX1313" fmla="*/ 71178 w 861757"/>
                <a:gd name="connsiteY1313" fmla="*/ 166511 h 620284"/>
                <a:gd name="connsiteX1314" fmla="*/ 63551 w 861757"/>
                <a:gd name="connsiteY1314" fmla="*/ 169053 h 620284"/>
                <a:gd name="connsiteX1315" fmla="*/ 63551 w 861757"/>
                <a:gd name="connsiteY1315" fmla="*/ 171595 h 620284"/>
                <a:gd name="connsiteX1316" fmla="*/ 61009 w 861757"/>
                <a:gd name="connsiteY1316" fmla="*/ 174138 h 620284"/>
                <a:gd name="connsiteX1317" fmla="*/ 61009 w 861757"/>
                <a:gd name="connsiteY1317" fmla="*/ 176680 h 620284"/>
                <a:gd name="connsiteX1318" fmla="*/ 58467 w 861757"/>
                <a:gd name="connsiteY1318" fmla="*/ 179221 h 620284"/>
                <a:gd name="connsiteX1319" fmla="*/ 55925 w 861757"/>
                <a:gd name="connsiteY1319" fmla="*/ 176680 h 620284"/>
                <a:gd name="connsiteX1320" fmla="*/ 53383 w 861757"/>
                <a:gd name="connsiteY1320" fmla="*/ 181764 h 620284"/>
                <a:gd name="connsiteX1321" fmla="*/ 53383 w 861757"/>
                <a:gd name="connsiteY1321" fmla="*/ 184306 h 620284"/>
                <a:gd name="connsiteX1322" fmla="*/ 50841 w 861757"/>
                <a:gd name="connsiteY1322" fmla="*/ 184306 h 620284"/>
                <a:gd name="connsiteX1323" fmla="*/ 48299 w 861757"/>
                <a:gd name="connsiteY1323" fmla="*/ 184306 h 620284"/>
                <a:gd name="connsiteX1324" fmla="*/ 45757 w 861757"/>
                <a:gd name="connsiteY1324" fmla="*/ 184306 h 620284"/>
                <a:gd name="connsiteX1325" fmla="*/ 40673 w 861757"/>
                <a:gd name="connsiteY1325" fmla="*/ 184306 h 620284"/>
                <a:gd name="connsiteX1326" fmla="*/ 38131 w 861757"/>
                <a:gd name="connsiteY1326" fmla="*/ 184306 h 620284"/>
                <a:gd name="connsiteX1327" fmla="*/ 35589 w 861757"/>
                <a:gd name="connsiteY1327" fmla="*/ 184306 h 620284"/>
                <a:gd name="connsiteX1328" fmla="*/ 33047 w 861757"/>
                <a:gd name="connsiteY1328" fmla="*/ 184306 h 620284"/>
                <a:gd name="connsiteX1329" fmla="*/ 33047 w 861757"/>
                <a:gd name="connsiteY1329" fmla="*/ 186848 h 620284"/>
                <a:gd name="connsiteX1330" fmla="*/ 30505 w 861757"/>
                <a:gd name="connsiteY1330" fmla="*/ 186848 h 620284"/>
                <a:gd name="connsiteX1331" fmla="*/ 30505 w 861757"/>
                <a:gd name="connsiteY1331" fmla="*/ 189391 h 620284"/>
                <a:gd name="connsiteX1332" fmla="*/ 30505 w 861757"/>
                <a:gd name="connsiteY1332" fmla="*/ 191932 h 620284"/>
                <a:gd name="connsiteX1333" fmla="*/ 30505 w 861757"/>
                <a:gd name="connsiteY1333" fmla="*/ 194474 h 620284"/>
                <a:gd name="connsiteX1334" fmla="*/ 27963 w 861757"/>
                <a:gd name="connsiteY1334" fmla="*/ 197017 h 620284"/>
                <a:gd name="connsiteX1335" fmla="*/ 27963 w 861757"/>
                <a:gd name="connsiteY1335" fmla="*/ 194474 h 620284"/>
                <a:gd name="connsiteX1336" fmla="*/ 25421 w 861757"/>
                <a:gd name="connsiteY1336" fmla="*/ 194474 h 620284"/>
                <a:gd name="connsiteX1337" fmla="*/ 20337 w 861757"/>
                <a:gd name="connsiteY1337" fmla="*/ 197017 h 620284"/>
                <a:gd name="connsiteX1338" fmla="*/ 17795 w 861757"/>
                <a:gd name="connsiteY1338" fmla="*/ 197017 h 620284"/>
                <a:gd name="connsiteX1339" fmla="*/ 17795 w 861757"/>
                <a:gd name="connsiteY1339" fmla="*/ 199559 h 620284"/>
                <a:gd name="connsiteX1340" fmla="*/ 20337 w 861757"/>
                <a:gd name="connsiteY1340" fmla="*/ 199559 h 620284"/>
                <a:gd name="connsiteX1341" fmla="*/ 20337 w 861757"/>
                <a:gd name="connsiteY1341" fmla="*/ 202101 h 620284"/>
                <a:gd name="connsiteX1342" fmla="*/ 17795 w 861757"/>
                <a:gd name="connsiteY1342" fmla="*/ 202101 h 620284"/>
                <a:gd name="connsiteX1343" fmla="*/ 15252 w 861757"/>
                <a:gd name="connsiteY1343" fmla="*/ 202101 h 620284"/>
                <a:gd name="connsiteX1344" fmla="*/ 17795 w 861757"/>
                <a:gd name="connsiteY1344" fmla="*/ 199559 h 620284"/>
                <a:gd name="connsiteX1345" fmla="*/ 17795 w 861757"/>
                <a:gd name="connsiteY1345" fmla="*/ 197017 h 620284"/>
                <a:gd name="connsiteX1346" fmla="*/ 17795 w 861757"/>
                <a:gd name="connsiteY1346" fmla="*/ 194474 h 620284"/>
                <a:gd name="connsiteX1347" fmla="*/ 15252 w 861757"/>
                <a:gd name="connsiteY1347" fmla="*/ 194474 h 620284"/>
                <a:gd name="connsiteX1348" fmla="*/ 12710 w 861757"/>
                <a:gd name="connsiteY1348" fmla="*/ 197017 h 620284"/>
                <a:gd name="connsiteX1349" fmla="*/ 10168 w 861757"/>
                <a:gd name="connsiteY1349" fmla="*/ 197017 h 620284"/>
                <a:gd name="connsiteX1350" fmla="*/ 7626 w 861757"/>
                <a:gd name="connsiteY1350" fmla="*/ 199559 h 620284"/>
                <a:gd name="connsiteX1351" fmla="*/ 5084 w 861757"/>
                <a:gd name="connsiteY1351" fmla="*/ 199559 h 620284"/>
                <a:gd name="connsiteX1352" fmla="*/ 5084 w 861757"/>
                <a:gd name="connsiteY1352" fmla="*/ 202101 h 620284"/>
                <a:gd name="connsiteX1353" fmla="*/ 5084 w 861757"/>
                <a:gd name="connsiteY1353" fmla="*/ 199559 h 620284"/>
                <a:gd name="connsiteX1354" fmla="*/ 2542 w 861757"/>
                <a:gd name="connsiteY1354" fmla="*/ 199559 h 620284"/>
                <a:gd name="connsiteX1355" fmla="*/ 0 w 861757"/>
                <a:gd name="connsiteY1355" fmla="*/ 199559 h 620284"/>
                <a:gd name="connsiteX1356" fmla="*/ 0 w 861757"/>
                <a:gd name="connsiteY1356" fmla="*/ 197017 h 620284"/>
                <a:gd name="connsiteX1357" fmla="*/ 2542 w 861757"/>
                <a:gd name="connsiteY1357" fmla="*/ 197017 h 620284"/>
                <a:gd name="connsiteX1358" fmla="*/ 5084 w 861757"/>
                <a:gd name="connsiteY1358" fmla="*/ 197017 h 620284"/>
                <a:gd name="connsiteX1359" fmla="*/ 13981 w 861757"/>
                <a:gd name="connsiteY1359" fmla="*/ 191932 h 620284"/>
                <a:gd name="connsiteX1360" fmla="*/ 16523 w 861757"/>
                <a:gd name="connsiteY1360" fmla="*/ 191932 h 620284"/>
                <a:gd name="connsiteX1361" fmla="*/ 19065 w 861757"/>
                <a:gd name="connsiteY1361" fmla="*/ 191932 h 620284"/>
                <a:gd name="connsiteX1362" fmla="*/ 21608 w 861757"/>
                <a:gd name="connsiteY1362" fmla="*/ 191932 h 620284"/>
                <a:gd name="connsiteX1363" fmla="*/ 21608 w 861757"/>
                <a:gd name="connsiteY1363" fmla="*/ 189391 h 620284"/>
                <a:gd name="connsiteX1364" fmla="*/ 19065 w 861757"/>
                <a:gd name="connsiteY1364" fmla="*/ 186848 h 620284"/>
                <a:gd name="connsiteX1365" fmla="*/ 16523 w 861757"/>
                <a:gd name="connsiteY1365" fmla="*/ 184306 h 620284"/>
                <a:gd name="connsiteX1366" fmla="*/ 19065 w 861757"/>
                <a:gd name="connsiteY1366" fmla="*/ 179221 h 620284"/>
                <a:gd name="connsiteX1367" fmla="*/ 19065 w 861757"/>
                <a:gd name="connsiteY1367" fmla="*/ 176680 h 620284"/>
                <a:gd name="connsiteX1368" fmla="*/ 21608 w 861757"/>
                <a:gd name="connsiteY1368" fmla="*/ 171595 h 620284"/>
                <a:gd name="connsiteX1369" fmla="*/ 26692 w 861757"/>
                <a:gd name="connsiteY1369" fmla="*/ 169053 h 620284"/>
                <a:gd name="connsiteX1370" fmla="*/ 31776 w 861757"/>
                <a:gd name="connsiteY1370" fmla="*/ 163969 h 620284"/>
                <a:gd name="connsiteX1371" fmla="*/ 39402 w 861757"/>
                <a:gd name="connsiteY1371" fmla="*/ 158884 h 620284"/>
                <a:gd name="connsiteX1372" fmla="*/ 44486 w 861757"/>
                <a:gd name="connsiteY1372" fmla="*/ 156342 h 620284"/>
                <a:gd name="connsiteX1373" fmla="*/ 54654 w 861757"/>
                <a:gd name="connsiteY1373" fmla="*/ 153800 h 620284"/>
                <a:gd name="connsiteX1374" fmla="*/ 62280 w 861757"/>
                <a:gd name="connsiteY1374" fmla="*/ 148716 h 620284"/>
                <a:gd name="connsiteX1375" fmla="*/ 67365 w 861757"/>
                <a:gd name="connsiteY1375" fmla="*/ 148716 h 620284"/>
                <a:gd name="connsiteX1376" fmla="*/ 69907 w 861757"/>
                <a:gd name="connsiteY1376" fmla="*/ 148716 h 620284"/>
                <a:gd name="connsiteX1377" fmla="*/ 69907 w 861757"/>
                <a:gd name="connsiteY1377" fmla="*/ 151258 h 620284"/>
                <a:gd name="connsiteX1378" fmla="*/ 72449 w 861757"/>
                <a:gd name="connsiteY1378" fmla="*/ 148716 h 620284"/>
                <a:gd name="connsiteX1379" fmla="*/ 74991 w 861757"/>
                <a:gd name="connsiteY1379" fmla="*/ 146174 h 620284"/>
                <a:gd name="connsiteX1380" fmla="*/ 77533 w 861757"/>
                <a:gd name="connsiteY1380" fmla="*/ 146174 h 620284"/>
                <a:gd name="connsiteX1381" fmla="*/ 77533 w 861757"/>
                <a:gd name="connsiteY1381" fmla="*/ 148716 h 620284"/>
                <a:gd name="connsiteX1382" fmla="*/ 80075 w 861757"/>
                <a:gd name="connsiteY1382" fmla="*/ 148716 h 620284"/>
                <a:gd name="connsiteX1383" fmla="*/ 80075 w 861757"/>
                <a:gd name="connsiteY1383" fmla="*/ 146174 h 620284"/>
                <a:gd name="connsiteX1384" fmla="*/ 85159 w 861757"/>
                <a:gd name="connsiteY1384" fmla="*/ 146174 h 620284"/>
                <a:gd name="connsiteX1385" fmla="*/ 87701 w 861757"/>
                <a:gd name="connsiteY1385" fmla="*/ 143631 h 620284"/>
                <a:gd name="connsiteX1386" fmla="*/ 90243 w 861757"/>
                <a:gd name="connsiteY1386" fmla="*/ 143631 h 620284"/>
                <a:gd name="connsiteX1387" fmla="*/ 92785 w 861757"/>
                <a:gd name="connsiteY1387" fmla="*/ 141089 h 620284"/>
                <a:gd name="connsiteX1388" fmla="*/ 95327 w 861757"/>
                <a:gd name="connsiteY1388" fmla="*/ 141089 h 620284"/>
                <a:gd name="connsiteX1389" fmla="*/ 97869 w 861757"/>
                <a:gd name="connsiteY1389" fmla="*/ 141089 h 620284"/>
                <a:gd name="connsiteX1390" fmla="*/ 100411 w 861757"/>
                <a:gd name="connsiteY1390" fmla="*/ 141089 h 620284"/>
                <a:gd name="connsiteX1391" fmla="*/ 102953 w 861757"/>
                <a:gd name="connsiteY1391" fmla="*/ 141089 h 620284"/>
                <a:gd name="connsiteX1392" fmla="*/ 101682 w 861757"/>
                <a:gd name="connsiteY1392" fmla="*/ 141089 h 620284"/>
                <a:gd name="connsiteX1393" fmla="*/ 152523 w 861757"/>
                <a:gd name="connsiteY1393" fmla="*/ 147444 h 620284"/>
                <a:gd name="connsiteX1394" fmla="*/ 149981 w 861757"/>
                <a:gd name="connsiteY1394" fmla="*/ 147444 h 620284"/>
                <a:gd name="connsiteX1395" fmla="*/ 152523 w 861757"/>
                <a:gd name="connsiteY1395" fmla="*/ 147444 h 620284"/>
                <a:gd name="connsiteX1396" fmla="*/ 319028 w 861757"/>
                <a:gd name="connsiteY1396" fmla="*/ 138548 h 620284"/>
                <a:gd name="connsiteX1397" fmla="*/ 321570 w 861757"/>
                <a:gd name="connsiteY1397" fmla="*/ 138548 h 620284"/>
                <a:gd name="connsiteX1398" fmla="*/ 319028 w 861757"/>
                <a:gd name="connsiteY1398" fmla="*/ 138548 h 620284"/>
                <a:gd name="connsiteX1399" fmla="*/ 316486 w 861757"/>
                <a:gd name="connsiteY1399" fmla="*/ 138548 h 620284"/>
                <a:gd name="connsiteX1400" fmla="*/ 316486 w 861757"/>
                <a:gd name="connsiteY1400" fmla="*/ 136005 h 620284"/>
                <a:gd name="connsiteX1401" fmla="*/ 319028 w 861757"/>
                <a:gd name="connsiteY1401" fmla="*/ 136005 h 620284"/>
                <a:gd name="connsiteX1402" fmla="*/ 319028 w 861757"/>
                <a:gd name="connsiteY1402" fmla="*/ 138548 h 620284"/>
                <a:gd name="connsiteX1403" fmla="*/ 338094 w 861757"/>
                <a:gd name="connsiteY1403" fmla="*/ 149987 h 620284"/>
                <a:gd name="connsiteX1404" fmla="*/ 340636 w 861757"/>
                <a:gd name="connsiteY1404" fmla="*/ 149987 h 620284"/>
                <a:gd name="connsiteX1405" fmla="*/ 340636 w 861757"/>
                <a:gd name="connsiteY1405" fmla="*/ 152529 h 620284"/>
                <a:gd name="connsiteX1406" fmla="*/ 343178 w 861757"/>
                <a:gd name="connsiteY1406" fmla="*/ 155071 h 620284"/>
                <a:gd name="connsiteX1407" fmla="*/ 343178 w 861757"/>
                <a:gd name="connsiteY1407" fmla="*/ 157614 h 620284"/>
                <a:gd name="connsiteX1408" fmla="*/ 343178 w 861757"/>
                <a:gd name="connsiteY1408" fmla="*/ 160155 h 620284"/>
                <a:gd name="connsiteX1409" fmla="*/ 343178 w 861757"/>
                <a:gd name="connsiteY1409" fmla="*/ 162698 h 620284"/>
                <a:gd name="connsiteX1410" fmla="*/ 343178 w 861757"/>
                <a:gd name="connsiteY1410" fmla="*/ 158884 h 620284"/>
                <a:gd name="connsiteX1411" fmla="*/ 340636 w 861757"/>
                <a:gd name="connsiteY1411" fmla="*/ 156342 h 620284"/>
                <a:gd name="connsiteX1412" fmla="*/ 340636 w 861757"/>
                <a:gd name="connsiteY1412" fmla="*/ 153800 h 620284"/>
                <a:gd name="connsiteX1413" fmla="*/ 340636 w 861757"/>
                <a:gd name="connsiteY1413" fmla="*/ 151258 h 620284"/>
                <a:gd name="connsiteX1414" fmla="*/ 338094 w 861757"/>
                <a:gd name="connsiteY1414" fmla="*/ 151258 h 620284"/>
                <a:gd name="connsiteX1415" fmla="*/ 335551 w 861757"/>
                <a:gd name="connsiteY1415" fmla="*/ 151258 h 620284"/>
                <a:gd name="connsiteX1416" fmla="*/ 335551 w 861757"/>
                <a:gd name="connsiteY1416" fmla="*/ 148716 h 620284"/>
                <a:gd name="connsiteX1417" fmla="*/ 333010 w 861757"/>
                <a:gd name="connsiteY1417" fmla="*/ 148716 h 620284"/>
                <a:gd name="connsiteX1418" fmla="*/ 333010 w 861757"/>
                <a:gd name="connsiteY1418" fmla="*/ 146174 h 620284"/>
                <a:gd name="connsiteX1419" fmla="*/ 333010 w 861757"/>
                <a:gd name="connsiteY1419" fmla="*/ 148716 h 620284"/>
                <a:gd name="connsiteX1420" fmla="*/ 335551 w 861757"/>
                <a:gd name="connsiteY1420" fmla="*/ 148716 h 620284"/>
                <a:gd name="connsiteX1421" fmla="*/ 335551 w 861757"/>
                <a:gd name="connsiteY1421" fmla="*/ 146174 h 620284"/>
                <a:gd name="connsiteX1422" fmla="*/ 335551 w 861757"/>
                <a:gd name="connsiteY1422" fmla="*/ 141089 h 620284"/>
                <a:gd name="connsiteX1423" fmla="*/ 333010 w 861757"/>
                <a:gd name="connsiteY1423" fmla="*/ 138548 h 620284"/>
                <a:gd name="connsiteX1424" fmla="*/ 333010 w 861757"/>
                <a:gd name="connsiteY1424" fmla="*/ 136005 h 620284"/>
                <a:gd name="connsiteX1425" fmla="*/ 327925 w 861757"/>
                <a:gd name="connsiteY1425" fmla="*/ 133463 h 620284"/>
                <a:gd name="connsiteX1426" fmla="*/ 327925 w 861757"/>
                <a:gd name="connsiteY1426" fmla="*/ 127108 h 620284"/>
                <a:gd name="connsiteX1427" fmla="*/ 330467 w 861757"/>
                <a:gd name="connsiteY1427" fmla="*/ 132192 h 620284"/>
                <a:gd name="connsiteX1428" fmla="*/ 335551 w 861757"/>
                <a:gd name="connsiteY1428" fmla="*/ 138548 h 620284"/>
                <a:gd name="connsiteX1429" fmla="*/ 335551 w 861757"/>
                <a:gd name="connsiteY1429" fmla="*/ 141089 h 620284"/>
                <a:gd name="connsiteX1430" fmla="*/ 335551 w 861757"/>
                <a:gd name="connsiteY1430" fmla="*/ 143631 h 620284"/>
                <a:gd name="connsiteX1431" fmla="*/ 335551 w 861757"/>
                <a:gd name="connsiteY1431" fmla="*/ 146174 h 620284"/>
                <a:gd name="connsiteX1432" fmla="*/ 335551 w 861757"/>
                <a:gd name="connsiteY1432" fmla="*/ 148716 h 620284"/>
                <a:gd name="connsiteX1433" fmla="*/ 338094 w 861757"/>
                <a:gd name="connsiteY1433" fmla="*/ 148716 h 620284"/>
                <a:gd name="connsiteX1434" fmla="*/ 311402 w 861757"/>
                <a:gd name="connsiteY1434" fmla="*/ 133463 h 620284"/>
                <a:gd name="connsiteX1435" fmla="*/ 306318 w 861757"/>
                <a:gd name="connsiteY1435" fmla="*/ 130921 h 620284"/>
                <a:gd name="connsiteX1436" fmla="*/ 303776 w 861757"/>
                <a:gd name="connsiteY1436" fmla="*/ 130921 h 620284"/>
                <a:gd name="connsiteX1437" fmla="*/ 301234 w 861757"/>
                <a:gd name="connsiteY1437" fmla="*/ 128378 h 620284"/>
                <a:gd name="connsiteX1438" fmla="*/ 303776 w 861757"/>
                <a:gd name="connsiteY1438" fmla="*/ 125837 h 620284"/>
                <a:gd name="connsiteX1439" fmla="*/ 306318 w 861757"/>
                <a:gd name="connsiteY1439" fmla="*/ 128378 h 620284"/>
                <a:gd name="connsiteX1440" fmla="*/ 311402 w 861757"/>
                <a:gd name="connsiteY1440" fmla="*/ 133463 h 620284"/>
                <a:gd name="connsiteX1441" fmla="*/ 344449 w 861757"/>
                <a:gd name="connsiteY1441" fmla="*/ 127108 h 620284"/>
                <a:gd name="connsiteX1442" fmla="*/ 344449 w 861757"/>
                <a:gd name="connsiteY1442" fmla="*/ 129650 h 620284"/>
                <a:gd name="connsiteX1443" fmla="*/ 341906 w 861757"/>
                <a:gd name="connsiteY1443" fmla="*/ 129650 h 620284"/>
                <a:gd name="connsiteX1444" fmla="*/ 339365 w 861757"/>
                <a:gd name="connsiteY1444" fmla="*/ 129650 h 620284"/>
                <a:gd name="connsiteX1445" fmla="*/ 339365 w 861757"/>
                <a:gd name="connsiteY1445" fmla="*/ 127108 h 620284"/>
                <a:gd name="connsiteX1446" fmla="*/ 341906 w 861757"/>
                <a:gd name="connsiteY1446" fmla="*/ 127108 h 620284"/>
                <a:gd name="connsiteX1447" fmla="*/ 344449 w 861757"/>
                <a:gd name="connsiteY1447" fmla="*/ 127108 h 620284"/>
                <a:gd name="connsiteX1448" fmla="*/ 292336 w 861757"/>
                <a:gd name="connsiteY1448" fmla="*/ 113126 h 620284"/>
                <a:gd name="connsiteX1449" fmla="*/ 292336 w 861757"/>
                <a:gd name="connsiteY1449" fmla="*/ 115668 h 620284"/>
                <a:gd name="connsiteX1450" fmla="*/ 289794 w 861757"/>
                <a:gd name="connsiteY1450" fmla="*/ 110584 h 620284"/>
                <a:gd name="connsiteX1451" fmla="*/ 292336 w 861757"/>
                <a:gd name="connsiteY1451" fmla="*/ 110584 h 620284"/>
                <a:gd name="connsiteX1452" fmla="*/ 292336 w 861757"/>
                <a:gd name="connsiteY1452" fmla="*/ 113126 h 620284"/>
                <a:gd name="connsiteX1453" fmla="*/ 354617 w 861757"/>
                <a:gd name="connsiteY1453" fmla="*/ 116939 h 620284"/>
                <a:gd name="connsiteX1454" fmla="*/ 354617 w 861757"/>
                <a:gd name="connsiteY1454" fmla="*/ 114397 h 620284"/>
                <a:gd name="connsiteX1455" fmla="*/ 354617 w 861757"/>
                <a:gd name="connsiteY1455" fmla="*/ 111854 h 620284"/>
                <a:gd name="connsiteX1456" fmla="*/ 354617 w 861757"/>
                <a:gd name="connsiteY1456" fmla="*/ 109312 h 620284"/>
                <a:gd name="connsiteX1457" fmla="*/ 357159 w 861757"/>
                <a:gd name="connsiteY1457" fmla="*/ 106771 h 620284"/>
                <a:gd name="connsiteX1458" fmla="*/ 357159 w 861757"/>
                <a:gd name="connsiteY1458" fmla="*/ 109312 h 620284"/>
                <a:gd name="connsiteX1459" fmla="*/ 357159 w 861757"/>
                <a:gd name="connsiteY1459" fmla="*/ 111854 h 620284"/>
                <a:gd name="connsiteX1460" fmla="*/ 354617 w 861757"/>
                <a:gd name="connsiteY1460" fmla="*/ 116939 h 620284"/>
                <a:gd name="connsiteX1461" fmla="*/ 287252 w 861757"/>
                <a:gd name="connsiteY1461" fmla="*/ 105499 h 620284"/>
                <a:gd name="connsiteX1462" fmla="*/ 284710 w 861757"/>
                <a:gd name="connsiteY1462" fmla="*/ 102957 h 620284"/>
                <a:gd name="connsiteX1463" fmla="*/ 287252 w 861757"/>
                <a:gd name="connsiteY1463" fmla="*/ 102957 h 620284"/>
                <a:gd name="connsiteX1464" fmla="*/ 287252 w 861757"/>
                <a:gd name="connsiteY1464" fmla="*/ 105499 h 620284"/>
                <a:gd name="connsiteX1465" fmla="*/ 327925 w 861757"/>
                <a:gd name="connsiteY1465" fmla="*/ 105499 h 620284"/>
                <a:gd name="connsiteX1466" fmla="*/ 327925 w 861757"/>
                <a:gd name="connsiteY1466" fmla="*/ 108041 h 620284"/>
                <a:gd name="connsiteX1467" fmla="*/ 325383 w 861757"/>
                <a:gd name="connsiteY1467" fmla="*/ 108041 h 620284"/>
                <a:gd name="connsiteX1468" fmla="*/ 322841 w 861757"/>
                <a:gd name="connsiteY1468" fmla="*/ 108041 h 620284"/>
                <a:gd name="connsiteX1469" fmla="*/ 322841 w 861757"/>
                <a:gd name="connsiteY1469" fmla="*/ 110584 h 620284"/>
                <a:gd name="connsiteX1470" fmla="*/ 320299 w 861757"/>
                <a:gd name="connsiteY1470" fmla="*/ 110584 h 620284"/>
                <a:gd name="connsiteX1471" fmla="*/ 320299 w 861757"/>
                <a:gd name="connsiteY1471" fmla="*/ 108041 h 620284"/>
                <a:gd name="connsiteX1472" fmla="*/ 322841 w 861757"/>
                <a:gd name="connsiteY1472" fmla="*/ 102957 h 620284"/>
                <a:gd name="connsiteX1473" fmla="*/ 320299 w 861757"/>
                <a:gd name="connsiteY1473" fmla="*/ 102957 h 620284"/>
                <a:gd name="connsiteX1474" fmla="*/ 320299 w 861757"/>
                <a:gd name="connsiteY1474" fmla="*/ 100415 h 620284"/>
                <a:gd name="connsiteX1475" fmla="*/ 320299 w 861757"/>
                <a:gd name="connsiteY1475" fmla="*/ 97873 h 620284"/>
                <a:gd name="connsiteX1476" fmla="*/ 317757 w 861757"/>
                <a:gd name="connsiteY1476" fmla="*/ 95331 h 620284"/>
                <a:gd name="connsiteX1477" fmla="*/ 317757 w 861757"/>
                <a:gd name="connsiteY1477" fmla="*/ 92788 h 620284"/>
                <a:gd name="connsiteX1478" fmla="*/ 315215 w 861757"/>
                <a:gd name="connsiteY1478" fmla="*/ 90246 h 620284"/>
                <a:gd name="connsiteX1479" fmla="*/ 312673 w 861757"/>
                <a:gd name="connsiteY1479" fmla="*/ 87705 h 620284"/>
                <a:gd name="connsiteX1480" fmla="*/ 310131 w 861757"/>
                <a:gd name="connsiteY1480" fmla="*/ 87705 h 620284"/>
                <a:gd name="connsiteX1481" fmla="*/ 310131 w 861757"/>
                <a:gd name="connsiteY1481" fmla="*/ 85162 h 620284"/>
                <a:gd name="connsiteX1482" fmla="*/ 312673 w 861757"/>
                <a:gd name="connsiteY1482" fmla="*/ 85162 h 620284"/>
                <a:gd name="connsiteX1483" fmla="*/ 315215 w 861757"/>
                <a:gd name="connsiteY1483" fmla="*/ 87705 h 620284"/>
                <a:gd name="connsiteX1484" fmla="*/ 317757 w 861757"/>
                <a:gd name="connsiteY1484" fmla="*/ 90246 h 620284"/>
                <a:gd name="connsiteX1485" fmla="*/ 317757 w 861757"/>
                <a:gd name="connsiteY1485" fmla="*/ 92788 h 620284"/>
                <a:gd name="connsiteX1486" fmla="*/ 320299 w 861757"/>
                <a:gd name="connsiteY1486" fmla="*/ 95331 h 620284"/>
                <a:gd name="connsiteX1487" fmla="*/ 320299 w 861757"/>
                <a:gd name="connsiteY1487" fmla="*/ 100415 h 620284"/>
                <a:gd name="connsiteX1488" fmla="*/ 322841 w 861757"/>
                <a:gd name="connsiteY1488" fmla="*/ 100415 h 620284"/>
                <a:gd name="connsiteX1489" fmla="*/ 327925 w 861757"/>
                <a:gd name="connsiteY1489" fmla="*/ 105499 h 620284"/>
                <a:gd name="connsiteX1490" fmla="*/ 256748 w 861757"/>
                <a:gd name="connsiteY1490" fmla="*/ 76265 h 620284"/>
                <a:gd name="connsiteX1491" fmla="*/ 254206 w 861757"/>
                <a:gd name="connsiteY1491" fmla="*/ 76265 h 620284"/>
                <a:gd name="connsiteX1492" fmla="*/ 251664 w 861757"/>
                <a:gd name="connsiteY1492" fmla="*/ 76265 h 620284"/>
                <a:gd name="connsiteX1493" fmla="*/ 251664 w 861757"/>
                <a:gd name="connsiteY1493" fmla="*/ 73722 h 620284"/>
                <a:gd name="connsiteX1494" fmla="*/ 254206 w 861757"/>
                <a:gd name="connsiteY1494" fmla="*/ 73722 h 620284"/>
                <a:gd name="connsiteX1495" fmla="*/ 254206 w 861757"/>
                <a:gd name="connsiteY1495" fmla="*/ 71180 h 620284"/>
                <a:gd name="connsiteX1496" fmla="*/ 256748 w 861757"/>
                <a:gd name="connsiteY1496" fmla="*/ 71180 h 620284"/>
                <a:gd name="connsiteX1497" fmla="*/ 259290 w 861757"/>
                <a:gd name="connsiteY1497" fmla="*/ 71180 h 620284"/>
                <a:gd name="connsiteX1498" fmla="*/ 261832 w 861757"/>
                <a:gd name="connsiteY1498" fmla="*/ 73722 h 620284"/>
                <a:gd name="connsiteX1499" fmla="*/ 259290 w 861757"/>
                <a:gd name="connsiteY1499" fmla="*/ 73722 h 620284"/>
                <a:gd name="connsiteX1500" fmla="*/ 256748 w 861757"/>
                <a:gd name="connsiteY1500" fmla="*/ 76265 h 620284"/>
                <a:gd name="connsiteX1501" fmla="*/ 230056 w 861757"/>
                <a:gd name="connsiteY1501" fmla="*/ 66096 h 620284"/>
                <a:gd name="connsiteX1502" fmla="*/ 235140 w 861757"/>
                <a:gd name="connsiteY1502" fmla="*/ 68638 h 620284"/>
                <a:gd name="connsiteX1503" fmla="*/ 237682 w 861757"/>
                <a:gd name="connsiteY1503" fmla="*/ 68638 h 620284"/>
                <a:gd name="connsiteX1504" fmla="*/ 237682 w 861757"/>
                <a:gd name="connsiteY1504" fmla="*/ 74994 h 620284"/>
                <a:gd name="connsiteX1505" fmla="*/ 240224 w 861757"/>
                <a:gd name="connsiteY1505" fmla="*/ 80078 h 620284"/>
                <a:gd name="connsiteX1506" fmla="*/ 240224 w 861757"/>
                <a:gd name="connsiteY1506" fmla="*/ 82620 h 620284"/>
                <a:gd name="connsiteX1507" fmla="*/ 242766 w 861757"/>
                <a:gd name="connsiteY1507" fmla="*/ 82620 h 620284"/>
                <a:gd name="connsiteX1508" fmla="*/ 242766 w 861757"/>
                <a:gd name="connsiteY1508" fmla="*/ 85162 h 620284"/>
                <a:gd name="connsiteX1509" fmla="*/ 245308 w 861757"/>
                <a:gd name="connsiteY1509" fmla="*/ 85162 h 620284"/>
                <a:gd name="connsiteX1510" fmla="*/ 245308 w 861757"/>
                <a:gd name="connsiteY1510" fmla="*/ 90246 h 620284"/>
                <a:gd name="connsiteX1511" fmla="*/ 247850 w 861757"/>
                <a:gd name="connsiteY1511" fmla="*/ 95331 h 620284"/>
                <a:gd name="connsiteX1512" fmla="*/ 247850 w 861757"/>
                <a:gd name="connsiteY1512" fmla="*/ 97873 h 620284"/>
                <a:gd name="connsiteX1513" fmla="*/ 250393 w 861757"/>
                <a:gd name="connsiteY1513" fmla="*/ 106771 h 620284"/>
                <a:gd name="connsiteX1514" fmla="*/ 252935 w 861757"/>
                <a:gd name="connsiteY1514" fmla="*/ 109312 h 620284"/>
                <a:gd name="connsiteX1515" fmla="*/ 252935 w 861757"/>
                <a:gd name="connsiteY1515" fmla="*/ 111854 h 620284"/>
                <a:gd name="connsiteX1516" fmla="*/ 252935 w 861757"/>
                <a:gd name="connsiteY1516" fmla="*/ 114397 h 620284"/>
                <a:gd name="connsiteX1517" fmla="*/ 252935 w 861757"/>
                <a:gd name="connsiteY1517" fmla="*/ 119481 h 620284"/>
                <a:gd name="connsiteX1518" fmla="*/ 252935 w 861757"/>
                <a:gd name="connsiteY1518" fmla="*/ 122023 h 620284"/>
                <a:gd name="connsiteX1519" fmla="*/ 252935 w 861757"/>
                <a:gd name="connsiteY1519" fmla="*/ 124565 h 620284"/>
                <a:gd name="connsiteX1520" fmla="*/ 252935 w 861757"/>
                <a:gd name="connsiteY1520" fmla="*/ 127108 h 620284"/>
                <a:gd name="connsiteX1521" fmla="*/ 250393 w 861757"/>
                <a:gd name="connsiteY1521" fmla="*/ 129650 h 620284"/>
                <a:gd name="connsiteX1522" fmla="*/ 250393 w 861757"/>
                <a:gd name="connsiteY1522" fmla="*/ 127108 h 620284"/>
                <a:gd name="connsiteX1523" fmla="*/ 245308 w 861757"/>
                <a:gd name="connsiteY1523" fmla="*/ 127108 h 620284"/>
                <a:gd name="connsiteX1524" fmla="*/ 242766 w 861757"/>
                <a:gd name="connsiteY1524" fmla="*/ 122023 h 620284"/>
                <a:gd name="connsiteX1525" fmla="*/ 240224 w 861757"/>
                <a:gd name="connsiteY1525" fmla="*/ 115668 h 620284"/>
                <a:gd name="connsiteX1526" fmla="*/ 240224 w 861757"/>
                <a:gd name="connsiteY1526" fmla="*/ 113126 h 620284"/>
                <a:gd name="connsiteX1527" fmla="*/ 235140 w 861757"/>
                <a:gd name="connsiteY1527" fmla="*/ 106771 h 620284"/>
                <a:gd name="connsiteX1528" fmla="*/ 235140 w 861757"/>
                <a:gd name="connsiteY1528" fmla="*/ 104228 h 620284"/>
                <a:gd name="connsiteX1529" fmla="*/ 232598 w 861757"/>
                <a:gd name="connsiteY1529" fmla="*/ 101686 h 620284"/>
                <a:gd name="connsiteX1530" fmla="*/ 230056 w 861757"/>
                <a:gd name="connsiteY1530" fmla="*/ 99144 h 620284"/>
                <a:gd name="connsiteX1531" fmla="*/ 227514 w 861757"/>
                <a:gd name="connsiteY1531" fmla="*/ 96601 h 620284"/>
                <a:gd name="connsiteX1532" fmla="*/ 224972 w 861757"/>
                <a:gd name="connsiteY1532" fmla="*/ 96601 h 620284"/>
                <a:gd name="connsiteX1533" fmla="*/ 222430 w 861757"/>
                <a:gd name="connsiteY1533" fmla="*/ 94060 h 620284"/>
                <a:gd name="connsiteX1534" fmla="*/ 219888 w 861757"/>
                <a:gd name="connsiteY1534" fmla="*/ 91518 h 620284"/>
                <a:gd name="connsiteX1535" fmla="*/ 224972 w 861757"/>
                <a:gd name="connsiteY1535" fmla="*/ 88975 h 620284"/>
                <a:gd name="connsiteX1536" fmla="*/ 224972 w 861757"/>
                <a:gd name="connsiteY1536" fmla="*/ 86433 h 620284"/>
                <a:gd name="connsiteX1537" fmla="*/ 227514 w 861757"/>
                <a:gd name="connsiteY1537" fmla="*/ 86433 h 620284"/>
                <a:gd name="connsiteX1538" fmla="*/ 227514 w 861757"/>
                <a:gd name="connsiteY1538" fmla="*/ 82620 h 620284"/>
                <a:gd name="connsiteX1539" fmla="*/ 230056 w 861757"/>
                <a:gd name="connsiteY1539" fmla="*/ 80078 h 620284"/>
                <a:gd name="connsiteX1540" fmla="*/ 230056 w 861757"/>
                <a:gd name="connsiteY1540" fmla="*/ 77535 h 620284"/>
                <a:gd name="connsiteX1541" fmla="*/ 230056 w 861757"/>
                <a:gd name="connsiteY1541" fmla="*/ 72451 h 620284"/>
                <a:gd name="connsiteX1542" fmla="*/ 230056 w 861757"/>
                <a:gd name="connsiteY1542" fmla="*/ 69909 h 620284"/>
                <a:gd name="connsiteX1543" fmla="*/ 230056 w 861757"/>
                <a:gd name="connsiteY1543" fmla="*/ 67367 h 620284"/>
                <a:gd name="connsiteX1544" fmla="*/ 230056 w 861757"/>
                <a:gd name="connsiteY1544" fmla="*/ 66096 h 620284"/>
                <a:gd name="connsiteX1545" fmla="*/ 284710 w 861757"/>
                <a:gd name="connsiteY1545" fmla="*/ 59741 h 620284"/>
                <a:gd name="connsiteX1546" fmla="*/ 289794 w 861757"/>
                <a:gd name="connsiteY1546" fmla="*/ 62283 h 620284"/>
                <a:gd name="connsiteX1547" fmla="*/ 292336 w 861757"/>
                <a:gd name="connsiteY1547" fmla="*/ 62283 h 620284"/>
                <a:gd name="connsiteX1548" fmla="*/ 292336 w 861757"/>
                <a:gd name="connsiteY1548" fmla="*/ 64825 h 620284"/>
                <a:gd name="connsiteX1549" fmla="*/ 299963 w 861757"/>
                <a:gd name="connsiteY1549" fmla="*/ 69909 h 620284"/>
                <a:gd name="connsiteX1550" fmla="*/ 299963 w 861757"/>
                <a:gd name="connsiteY1550" fmla="*/ 72451 h 620284"/>
                <a:gd name="connsiteX1551" fmla="*/ 299963 w 861757"/>
                <a:gd name="connsiteY1551" fmla="*/ 74994 h 620284"/>
                <a:gd name="connsiteX1552" fmla="*/ 299963 w 861757"/>
                <a:gd name="connsiteY1552" fmla="*/ 80078 h 620284"/>
                <a:gd name="connsiteX1553" fmla="*/ 299963 w 861757"/>
                <a:gd name="connsiteY1553" fmla="*/ 82620 h 620284"/>
                <a:gd name="connsiteX1554" fmla="*/ 299963 w 861757"/>
                <a:gd name="connsiteY1554" fmla="*/ 88975 h 620284"/>
                <a:gd name="connsiteX1555" fmla="*/ 297421 w 861757"/>
                <a:gd name="connsiteY1555" fmla="*/ 88975 h 620284"/>
                <a:gd name="connsiteX1556" fmla="*/ 292336 w 861757"/>
                <a:gd name="connsiteY1556" fmla="*/ 83891 h 620284"/>
                <a:gd name="connsiteX1557" fmla="*/ 297421 w 861757"/>
                <a:gd name="connsiteY1557" fmla="*/ 81349 h 620284"/>
                <a:gd name="connsiteX1558" fmla="*/ 299963 w 861757"/>
                <a:gd name="connsiteY1558" fmla="*/ 76265 h 620284"/>
                <a:gd name="connsiteX1559" fmla="*/ 299963 w 861757"/>
                <a:gd name="connsiteY1559" fmla="*/ 73722 h 620284"/>
                <a:gd name="connsiteX1560" fmla="*/ 299963 w 861757"/>
                <a:gd name="connsiteY1560" fmla="*/ 71180 h 620284"/>
                <a:gd name="connsiteX1561" fmla="*/ 297421 w 861757"/>
                <a:gd name="connsiteY1561" fmla="*/ 68638 h 620284"/>
                <a:gd name="connsiteX1562" fmla="*/ 294879 w 861757"/>
                <a:gd name="connsiteY1562" fmla="*/ 68638 h 620284"/>
                <a:gd name="connsiteX1563" fmla="*/ 292336 w 861757"/>
                <a:gd name="connsiteY1563" fmla="*/ 63554 h 620284"/>
                <a:gd name="connsiteX1564" fmla="*/ 292336 w 861757"/>
                <a:gd name="connsiteY1564" fmla="*/ 61011 h 620284"/>
                <a:gd name="connsiteX1565" fmla="*/ 289794 w 861757"/>
                <a:gd name="connsiteY1565" fmla="*/ 61011 h 620284"/>
                <a:gd name="connsiteX1566" fmla="*/ 287252 w 861757"/>
                <a:gd name="connsiteY1566" fmla="*/ 61011 h 620284"/>
                <a:gd name="connsiteX1567" fmla="*/ 284710 w 861757"/>
                <a:gd name="connsiteY1567" fmla="*/ 61011 h 620284"/>
                <a:gd name="connsiteX1568" fmla="*/ 284710 w 861757"/>
                <a:gd name="connsiteY1568" fmla="*/ 59741 h 620284"/>
                <a:gd name="connsiteX1569" fmla="*/ 282168 w 861757"/>
                <a:gd name="connsiteY1569" fmla="*/ 59741 h 620284"/>
                <a:gd name="connsiteX1570" fmla="*/ 282168 w 861757"/>
                <a:gd name="connsiteY1570" fmla="*/ 57198 h 620284"/>
                <a:gd name="connsiteX1571" fmla="*/ 279626 w 861757"/>
                <a:gd name="connsiteY1571" fmla="*/ 57198 h 620284"/>
                <a:gd name="connsiteX1572" fmla="*/ 279626 w 861757"/>
                <a:gd name="connsiteY1572" fmla="*/ 52114 h 620284"/>
                <a:gd name="connsiteX1573" fmla="*/ 279626 w 861757"/>
                <a:gd name="connsiteY1573" fmla="*/ 54656 h 620284"/>
                <a:gd name="connsiteX1574" fmla="*/ 284710 w 861757"/>
                <a:gd name="connsiteY1574" fmla="*/ 59741 h 620284"/>
                <a:gd name="connsiteX1575" fmla="*/ 242766 w 861757"/>
                <a:gd name="connsiteY1575" fmla="*/ 48301 h 620284"/>
                <a:gd name="connsiteX1576" fmla="*/ 240224 w 861757"/>
                <a:gd name="connsiteY1576" fmla="*/ 45758 h 620284"/>
                <a:gd name="connsiteX1577" fmla="*/ 240224 w 861757"/>
                <a:gd name="connsiteY1577" fmla="*/ 43217 h 620284"/>
                <a:gd name="connsiteX1578" fmla="*/ 242766 w 861757"/>
                <a:gd name="connsiteY1578" fmla="*/ 45758 h 620284"/>
                <a:gd name="connsiteX1579" fmla="*/ 242766 w 861757"/>
                <a:gd name="connsiteY1579" fmla="*/ 48301 h 620284"/>
                <a:gd name="connsiteX1580" fmla="*/ 251664 w 861757"/>
                <a:gd name="connsiteY1580" fmla="*/ 25422 h 620284"/>
                <a:gd name="connsiteX1581" fmla="*/ 251664 w 861757"/>
                <a:gd name="connsiteY1581" fmla="*/ 22879 h 620284"/>
                <a:gd name="connsiteX1582" fmla="*/ 251664 w 861757"/>
                <a:gd name="connsiteY1582" fmla="*/ 25422 h 620284"/>
                <a:gd name="connsiteX1583" fmla="*/ 240224 w 861757"/>
                <a:gd name="connsiteY1583" fmla="*/ 6355 h 620284"/>
                <a:gd name="connsiteX1584" fmla="*/ 240224 w 861757"/>
                <a:gd name="connsiteY1584" fmla="*/ 8898 h 620284"/>
                <a:gd name="connsiteX1585" fmla="*/ 237682 w 861757"/>
                <a:gd name="connsiteY1585" fmla="*/ 11440 h 620284"/>
                <a:gd name="connsiteX1586" fmla="*/ 235140 w 861757"/>
                <a:gd name="connsiteY1586" fmla="*/ 11440 h 620284"/>
                <a:gd name="connsiteX1587" fmla="*/ 227514 w 861757"/>
                <a:gd name="connsiteY1587" fmla="*/ 11440 h 620284"/>
                <a:gd name="connsiteX1588" fmla="*/ 224972 w 861757"/>
                <a:gd name="connsiteY1588" fmla="*/ 11440 h 620284"/>
                <a:gd name="connsiteX1589" fmla="*/ 222430 w 861757"/>
                <a:gd name="connsiteY1589" fmla="*/ 13982 h 620284"/>
                <a:gd name="connsiteX1590" fmla="*/ 217346 w 861757"/>
                <a:gd name="connsiteY1590" fmla="*/ 13982 h 620284"/>
                <a:gd name="connsiteX1591" fmla="*/ 214804 w 861757"/>
                <a:gd name="connsiteY1591" fmla="*/ 16524 h 620284"/>
                <a:gd name="connsiteX1592" fmla="*/ 212262 w 861757"/>
                <a:gd name="connsiteY1592" fmla="*/ 16524 h 620284"/>
                <a:gd name="connsiteX1593" fmla="*/ 212262 w 861757"/>
                <a:gd name="connsiteY1593" fmla="*/ 19066 h 620284"/>
                <a:gd name="connsiteX1594" fmla="*/ 210991 w 861757"/>
                <a:gd name="connsiteY1594" fmla="*/ 19066 h 620284"/>
                <a:gd name="connsiteX1595" fmla="*/ 210991 w 861757"/>
                <a:gd name="connsiteY1595" fmla="*/ 16524 h 620284"/>
                <a:gd name="connsiteX1596" fmla="*/ 208449 w 861757"/>
                <a:gd name="connsiteY1596" fmla="*/ 16524 h 620284"/>
                <a:gd name="connsiteX1597" fmla="*/ 203364 w 861757"/>
                <a:gd name="connsiteY1597" fmla="*/ 11440 h 620284"/>
                <a:gd name="connsiteX1598" fmla="*/ 203364 w 861757"/>
                <a:gd name="connsiteY1598" fmla="*/ 8898 h 620284"/>
                <a:gd name="connsiteX1599" fmla="*/ 205907 w 861757"/>
                <a:gd name="connsiteY1599" fmla="*/ 11440 h 620284"/>
                <a:gd name="connsiteX1600" fmla="*/ 208449 w 861757"/>
                <a:gd name="connsiteY1600" fmla="*/ 11440 h 620284"/>
                <a:gd name="connsiteX1601" fmla="*/ 208449 w 861757"/>
                <a:gd name="connsiteY1601" fmla="*/ 13982 h 620284"/>
                <a:gd name="connsiteX1602" fmla="*/ 210991 w 861757"/>
                <a:gd name="connsiteY1602" fmla="*/ 13982 h 620284"/>
                <a:gd name="connsiteX1603" fmla="*/ 213533 w 861757"/>
                <a:gd name="connsiteY1603" fmla="*/ 13982 h 620284"/>
                <a:gd name="connsiteX1604" fmla="*/ 216075 w 861757"/>
                <a:gd name="connsiteY1604" fmla="*/ 8898 h 620284"/>
                <a:gd name="connsiteX1605" fmla="*/ 218617 w 861757"/>
                <a:gd name="connsiteY1605" fmla="*/ 6355 h 620284"/>
                <a:gd name="connsiteX1606" fmla="*/ 223701 w 861757"/>
                <a:gd name="connsiteY1606" fmla="*/ 8898 h 620284"/>
                <a:gd name="connsiteX1607" fmla="*/ 226243 w 861757"/>
                <a:gd name="connsiteY1607" fmla="*/ 8898 h 620284"/>
                <a:gd name="connsiteX1608" fmla="*/ 228785 w 861757"/>
                <a:gd name="connsiteY1608" fmla="*/ 8898 h 620284"/>
                <a:gd name="connsiteX1609" fmla="*/ 231327 w 861757"/>
                <a:gd name="connsiteY1609" fmla="*/ 8898 h 620284"/>
                <a:gd name="connsiteX1610" fmla="*/ 233869 w 861757"/>
                <a:gd name="connsiteY1610" fmla="*/ 8898 h 620284"/>
                <a:gd name="connsiteX1611" fmla="*/ 238953 w 861757"/>
                <a:gd name="connsiteY1611" fmla="*/ 8898 h 620284"/>
                <a:gd name="connsiteX1612" fmla="*/ 238953 w 861757"/>
                <a:gd name="connsiteY1612" fmla="*/ 6355 h 620284"/>
                <a:gd name="connsiteX1613" fmla="*/ 240224 w 861757"/>
                <a:gd name="connsiteY1613" fmla="*/ 6355 h 620284"/>
                <a:gd name="connsiteX1614" fmla="*/ 245308 w 861757"/>
                <a:gd name="connsiteY1614" fmla="*/ 0 h 620284"/>
                <a:gd name="connsiteX1615" fmla="*/ 247850 w 861757"/>
                <a:gd name="connsiteY1615" fmla="*/ 2542 h 620284"/>
                <a:gd name="connsiteX1616" fmla="*/ 250393 w 861757"/>
                <a:gd name="connsiteY1616" fmla="*/ 2542 h 620284"/>
                <a:gd name="connsiteX1617" fmla="*/ 250393 w 861757"/>
                <a:gd name="connsiteY1617" fmla="*/ 0 h 620284"/>
                <a:gd name="connsiteX1618" fmla="*/ 252935 w 861757"/>
                <a:gd name="connsiteY1618" fmla="*/ 2542 h 620284"/>
                <a:gd name="connsiteX1619" fmla="*/ 255477 w 861757"/>
                <a:gd name="connsiteY1619" fmla="*/ 2542 h 620284"/>
                <a:gd name="connsiteX1620" fmla="*/ 255477 w 861757"/>
                <a:gd name="connsiteY1620" fmla="*/ 5085 h 620284"/>
                <a:gd name="connsiteX1621" fmla="*/ 258019 w 861757"/>
                <a:gd name="connsiteY1621" fmla="*/ 7626 h 620284"/>
                <a:gd name="connsiteX1622" fmla="*/ 260561 w 861757"/>
                <a:gd name="connsiteY1622" fmla="*/ 12711 h 620284"/>
                <a:gd name="connsiteX1623" fmla="*/ 263103 w 861757"/>
                <a:gd name="connsiteY1623" fmla="*/ 12711 h 620284"/>
                <a:gd name="connsiteX1624" fmla="*/ 265645 w 861757"/>
                <a:gd name="connsiteY1624" fmla="*/ 15253 h 620284"/>
                <a:gd name="connsiteX1625" fmla="*/ 268187 w 861757"/>
                <a:gd name="connsiteY1625" fmla="*/ 15253 h 620284"/>
                <a:gd name="connsiteX1626" fmla="*/ 268187 w 861757"/>
                <a:gd name="connsiteY1626" fmla="*/ 17795 h 620284"/>
                <a:gd name="connsiteX1627" fmla="*/ 270729 w 861757"/>
                <a:gd name="connsiteY1627" fmla="*/ 17795 h 620284"/>
                <a:gd name="connsiteX1628" fmla="*/ 270729 w 861757"/>
                <a:gd name="connsiteY1628" fmla="*/ 24151 h 620284"/>
                <a:gd name="connsiteX1629" fmla="*/ 270729 w 861757"/>
                <a:gd name="connsiteY1629" fmla="*/ 26692 h 620284"/>
                <a:gd name="connsiteX1630" fmla="*/ 268187 w 861757"/>
                <a:gd name="connsiteY1630" fmla="*/ 26692 h 620284"/>
                <a:gd name="connsiteX1631" fmla="*/ 268187 w 861757"/>
                <a:gd name="connsiteY1631" fmla="*/ 29235 h 620284"/>
                <a:gd name="connsiteX1632" fmla="*/ 265645 w 861757"/>
                <a:gd name="connsiteY1632" fmla="*/ 29235 h 620284"/>
                <a:gd name="connsiteX1633" fmla="*/ 265645 w 861757"/>
                <a:gd name="connsiteY1633" fmla="*/ 31777 h 620284"/>
                <a:gd name="connsiteX1634" fmla="*/ 265645 w 861757"/>
                <a:gd name="connsiteY1634" fmla="*/ 36862 h 620284"/>
                <a:gd name="connsiteX1635" fmla="*/ 265645 w 861757"/>
                <a:gd name="connsiteY1635" fmla="*/ 41945 h 620284"/>
                <a:gd name="connsiteX1636" fmla="*/ 265645 w 861757"/>
                <a:gd name="connsiteY1636" fmla="*/ 44488 h 620284"/>
                <a:gd name="connsiteX1637" fmla="*/ 261832 w 861757"/>
                <a:gd name="connsiteY1637" fmla="*/ 44488 h 620284"/>
                <a:gd name="connsiteX1638" fmla="*/ 261832 w 861757"/>
                <a:gd name="connsiteY1638" fmla="*/ 41945 h 620284"/>
                <a:gd name="connsiteX1639" fmla="*/ 261832 w 861757"/>
                <a:gd name="connsiteY1639" fmla="*/ 39403 h 620284"/>
                <a:gd name="connsiteX1640" fmla="*/ 259290 w 861757"/>
                <a:gd name="connsiteY1640" fmla="*/ 39403 h 620284"/>
                <a:gd name="connsiteX1641" fmla="*/ 256748 w 861757"/>
                <a:gd name="connsiteY1641" fmla="*/ 36862 h 620284"/>
                <a:gd name="connsiteX1642" fmla="*/ 259290 w 861757"/>
                <a:gd name="connsiteY1642" fmla="*/ 36862 h 620284"/>
                <a:gd name="connsiteX1643" fmla="*/ 264374 w 861757"/>
                <a:gd name="connsiteY1643" fmla="*/ 31777 h 620284"/>
                <a:gd name="connsiteX1644" fmla="*/ 264374 w 861757"/>
                <a:gd name="connsiteY1644" fmla="*/ 29235 h 620284"/>
                <a:gd name="connsiteX1645" fmla="*/ 261832 w 861757"/>
                <a:gd name="connsiteY1645" fmla="*/ 22879 h 620284"/>
                <a:gd name="connsiteX1646" fmla="*/ 264374 w 861757"/>
                <a:gd name="connsiteY1646" fmla="*/ 20337 h 620284"/>
                <a:gd name="connsiteX1647" fmla="*/ 266916 w 861757"/>
                <a:gd name="connsiteY1647" fmla="*/ 17795 h 620284"/>
                <a:gd name="connsiteX1648" fmla="*/ 266916 w 861757"/>
                <a:gd name="connsiteY1648" fmla="*/ 15253 h 620284"/>
                <a:gd name="connsiteX1649" fmla="*/ 264374 w 861757"/>
                <a:gd name="connsiteY1649" fmla="*/ 15253 h 620284"/>
                <a:gd name="connsiteX1650" fmla="*/ 261832 w 861757"/>
                <a:gd name="connsiteY1650" fmla="*/ 15253 h 620284"/>
                <a:gd name="connsiteX1651" fmla="*/ 259290 w 861757"/>
                <a:gd name="connsiteY1651" fmla="*/ 15253 h 620284"/>
                <a:gd name="connsiteX1652" fmla="*/ 259290 w 861757"/>
                <a:gd name="connsiteY1652" fmla="*/ 12711 h 620284"/>
                <a:gd name="connsiteX1653" fmla="*/ 254206 w 861757"/>
                <a:gd name="connsiteY1653" fmla="*/ 6355 h 620284"/>
                <a:gd name="connsiteX1654" fmla="*/ 251664 w 861757"/>
                <a:gd name="connsiteY1654" fmla="*/ 3813 h 620284"/>
                <a:gd name="connsiteX1655" fmla="*/ 249122 w 861757"/>
                <a:gd name="connsiteY1655" fmla="*/ 3813 h 620284"/>
                <a:gd name="connsiteX1656" fmla="*/ 246580 w 861757"/>
                <a:gd name="connsiteY1656" fmla="*/ 3813 h 620284"/>
                <a:gd name="connsiteX1657" fmla="*/ 244038 w 861757"/>
                <a:gd name="connsiteY1657" fmla="*/ 3813 h 620284"/>
                <a:gd name="connsiteX1658" fmla="*/ 241495 w 861757"/>
                <a:gd name="connsiteY1658" fmla="*/ 3813 h 620284"/>
                <a:gd name="connsiteX1659" fmla="*/ 238953 w 861757"/>
                <a:gd name="connsiteY1659" fmla="*/ 3813 h 620284"/>
                <a:gd name="connsiteX1660" fmla="*/ 236411 w 861757"/>
                <a:gd name="connsiteY1660" fmla="*/ 3813 h 620284"/>
                <a:gd name="connsiteX1661" fmla="*/ 238953 w 861757"/>
                <a:gd name="connsiteY1661" fmla="*/ 1271 h 620284"/>
                <a:gd name="connsiteX1662" fmla="*/ 241495 w 861757"/>
                <a:gd name="connsiteY1662" fmla="*/ 1271 h 620284"/>
                <a:gd name="connsiteX1663" fmla="*/ 245308 w 861757"/>
                <a:gd name="connsiteY1663" fmla="*/ 1271 h 620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Lst>
              <a:rect l="l" t="t" r="r" b="b"/>
              <a:pathLst>
                <a:path w="861757" h="620284">
                  <a:moveTo>
                    <a:pt x="618991" y="620285"/>
                  </a:moveTo>
                  <a:lnTo>
                    <a:pt x="618991" y="617742"/>
                  </a:lnTo>
                  <a:lnTo>
                    <a:pt x="621533" y="617742"/>
                  </a:lnTo>
                  <a:lnTo>
                    <a:pt x="621533" y="615201"/>
                  </a:lnTo>
                  <a:lnTo>
                    <a:pt x="621533" y="617742"/>
                  </a:lnTo>
                  <a:lnTo>
                    <a:pt x="618991" y="620285"/>
                  </a:lnTo>
                  <a:close/>
                  <a:moveTo>
                    <a:pt x="638056" y="617742"/>
                  </a:moveTo>
                  <a:lnTo>
                    <a:pt x="635514" y="617742"/>
                  </a:lnTo>
                  <a:lnTo>
                    <a:pt x="638056" y="615201"/>
                  </a:lnTo>
                  <a:lnTo>
                    <a:pt x="638056" y="617742"/>
                  </a:lnTo>
                  <a:close/>
                  <a:moveTo>
                    <a:pt x="690168" y="617742"/>
                  </a:moveTo>
                  <a:lnTo>
                    <a:pt x="687626" y="617742"/>
                  </a:lnTo>
                  <a:lnTo>
                    <a:pt x="687626" y="615201"/>
                  </a:lnTo>
                  <a:lnTo>
                    <a:pt x="687626" y="612659"/>
                  </a:lnTo>
                  <a:lnTo>
                    <a:pt x="690168" y="615201"/>
                  </a:lnTo>
                  <a:lnTo>
                    <a:pt x="690168" y="617742"/>
                  </a:lnTo>
                  <a:close/>
                  <a:moveTo>
                    <a:pt x="785496" y="608846"/>
                  </a:moveTo>
                  <a:lnTo>
                    <a:pt x="782953" y="608846"/>
                  </a:lnTo>
                  <a:lnTo>
                    <a:pt x="785496" y="602490"/>
                  </a:lnTo>
                  <a:lnTo>
                    <a:pt x="785496" y="599948"/>
                  </a:lnTo>
                  <a:lnTo>
                    <a:pt x="788037" y="599948"/>
                  </a:lnTo>
                  <a:lnTo>
                    <a:pt x="790580" y="599948"/>
                  </a:lnTo>
                  <a:lnTo>
                    <a:pt x="790580" y="602490"/>
                  </a:lnTo>
                  <a:lnTo>
                    <a:pt x="790580" y="605032"/>
                  </a:lnTo>
                  <a:lnTo>
                    <a:pt x="790580" y="607574"/>
                  </a:lnTo>
                  <a:lnTo>
                    <a:pt x="788037" y="607574"/>
                  </a:lnTo>
                  <a:lnTo>
                    <a:pt x="788037" y="610116"/>
                  </a:lnTo>
                  <a:lnTo>
                    <a:pt x="785496" y="610116"/>
                  </a:lnTo>
                  <a:close/>
                  <a:moveTo>
                    <a:pt x="566879" y="599948"/>
                  </a:moveTo>
                  <a:lnTo>
                    <a:pt x="566879" y="605032"/>
                  </a:lnTo>
                  <a:lnTo>
                    <a:pt x="566879" y="610116"/>
                  </a:lnTo>
                  <a:lnTo>
                    <a:pt x="564336" y="610116"/>
                  </a:lnTo>
                  <a:lnTo>
                    <a:pt x="564336" y="607574"/>
                  </a:lnTo>
                  <a:lnTo>
                    <a:pt x="564336" y="603761"/>
                  </a:lnTo>
                  <a:lnTo>
                    <a:pt x="564336" y="601219"/>
                  </a:lnTo>
                  <a:lnTo>
                    <a:pt x="564336" y="598676"/>
                  </a:lnTo>
                  <a:lnTo>
                    <a:pt x="561795" y="598676"/>
                  </a:lnTo>
                  <a:lnTo>
                    <a:pt x="559252" y="598676"/>
                  </a:lnTo>
                  <a:lnTo>
                    <a:pt x="559252" y="596135"/>
                  </a:lnTo>
                  <a:lnTo>
                    <a:pt x="561795" y="596135"/>
                  </a:lnTo>
                  <a:lnTo>
                    <a:pt x="566879" y="599948"/>
                  </a:lnTo>
                  <a:close/>
                  <a:moveTo>
                    <a:pt x="790580" y="597406"/>
                  </a:moveTo>
                  <a:lnTo>
                    <a:pt x="790580" y="594863"/>
                  </a:lnTo>
                  <a:lnTo>
                    <a:pt x="790580" y="597406"/>
                  </a:lnTo>
                  <a:close/>
                  <a:moveTo>
                    <a:pt x="540187" y="601219"/>
                  </a:moveTo>
                  <a:lnTo>
                    <a:pt x="542729" y="601219"/>
                  </a:lnTo>
                  <a:lnTo>
                    <a:pt x="545271" y="601219"/>
                  </a:lnTo>
                  <a:lnTo>
                    <a:pt x="547813" y="606303"/>
                  </a:lnTo>
                  <a:lnTo>
                    <a:pt x="550355" y="608846"/>
                  </a:lnTo>
                  <a:lnTo>
                    <a:pt x="547813" y="608846"/>
                  </a:lnTo>
                  <a:lnTo>
                    <a:pt x="547813" y="606303"/>
                  </a:lnTo>
                  <a:lnTo>
                    <a:pt x="545271" y="606303"/>
                  </a:lnTo>
                  <a:lnTo>
                    <a:pt x="542729" y="603761"/>
                  </a:lnTo>
                  <a:lnTo>
                    <a:pt x="540187" y="603761"/>
                  </a:lnTo>
                  <a:lnTo>
                    <a:pt x="537645" y="601219"/>
                  </a:lnTo>
                  <a:lnTo>
                    <a:pt x="535103" y="596135"/>
                  </a:lnTo>
                  <a:lnTo>
                    <a:pt x="535103" y="593592"/>
                  </a:lnTo>
                  <a:lnTo>
                    <a:pt x="535103" y="591050"/>
                  </a:lnTo>
                  <a:lnTo>
                    <a:pt x="537645" y="593592"/>
                  </a:lnTo>
                  <a:lnTo>
                    <a:pt x="537645" y="596135"/>
                  </a:lnTo>
                  <a:lnTo>
                    <a:pt x="537645" y="598676"/>
                  </a:lnTo>
                  <a:lnTo>
                    <a:pt x="540187" y="598676"/>
                  </a:lnTo>
                  <a:lnTo>
                    <a:pt x="540187" y="601219"/>
                  </a:lnTo>
                  <a:close/>
                  <a:moveTo>
                    <a:pt x="794393" y="589779"/>
                  </a:moveTo>
                  <a:lnTo>
                    <a:pt x="791851" y="589779"/>
                  </a:lnTo>
                  <a:lnTo>
                    <a:pt x="791851" y="587237"/>
                  </a:lnTo>
                  <a:lnTo>
                    <a:pt x="794393" y="587237"/>
                  </a:lnTo>
                  <a:lnTo>
                    <a:pt x="794393" y="589779"/>
                  </a:lnTo>
                  <a:close/>
                  <a:moveTo>
                    <a:pt x="794393" y="583424"/>
                  </a:moveTo>
                  <a:lnTo>
                    <a:pt x="794393" y="585966"/>
                  </a:lnTo>
                  <a:lnTo>
                    <a:pt x="794393" y="583424"/>
                  </a:lnTo>
                  <a:close/>
                  <a:moveTo>
                    <a:pt x="510953" y="592321"/>
                  </a:moveTo>
                  <a:lnTo>
                    <a:pt x="508411" y="592321"/>
                  </a:lnTo>
                  <a:lnTo>
                    <a:pt x="508411" y="589779"/>
                  </a:lnTo>
                  <a:lnTo>
                    <a:pt x="503327" y="584695"/>
                  </a:lnTo>
                  <a:lnTo>
                    <a:pt x="503327" y="582152"/>
                  </a:lnTo>
                  <a:lnTo>
                    <a:pt x="508411" y="587237"/>
                  </a:lnTo>
                  <a:lnTo>
                    <a:pt x="508411" y="589779"/>
                  </a:lnTo>
                  <a:lnTo>
                    <a:pt x="510953" y="592321"/>
                  </a:lnTo>
                  <a:close/>
                  <a:moveTo>
                    <a:pt x="799477" y="580882"/>
                  </a:moveTo>
                  <a:lnTo>
                    <a:pt x="796935" y="580882"/>
                  </a:lnTo>
                  <a:lnTo>
                    <a:pt x="796935" y="578339"/>
                  </a:lnTo>
                  <a:lnTo>
                    <a:pt x="799477" y="578339"/>
                  </a:lnTo>
                  <a:lnTo>
                    <a:pt x="799477" y="580882"/>
                  </a:lnTo>
                  <a:close/>
                  <a:moveTo>
                    <a:pt x="802019" y="566899"/>
                  </a:moveTo>
                  <a:lnTo>
                    <a:pt x="802019" y="564358"/>
                  </a:lnTo>
                  <a:lnTo>
                    <a:pt x="802019" y="566899"/>
                  </a:lnTo>
                  <a:close/>
                  <a:moveTo>
                    <a:pt x="859215" y="564358"/>
                  </a:moveTo>
                  <a:lnTo>
                    <a:pt x="856673" y="564358"/>
                  </a:lnTo>
                  <a:lnTo>
                    <a:pt x="856673" y="561816"/>
                  </a:lnTo>
                  <a:lnTo>
                    <a:pt x="854131" y="559273"/>
                  </a:lnTo>
                  <a:lnTo>
                    <a:pt x="854131" y="554189"/>
                  </a:lnTo>
                  <a:lnTo>
                    <a:pt x="854131" y="552918"/>
                  </a:lnTo>
                  <a:lnTo>
                    <a:pt x="856673" y="552918"/>
                  </a:lnTo>
                  <a:lnTo>
                    <a:pt x="856673" y="555460"/>
                  </a:lnTo>
                  <a:lnTo>
                    <a:pt x="859215" y="555460"/>
                  </a:lnTo>
                  <a:lnTo>
                    <a:pt x="859215" y="558002"/>
                  </a:lnTo>
                  <a:lnTo>
                    <a:pt x="861757" y="560544"/>
                  </a:lnTo>
                  <a:lnTo>
                    <a:pt x="861757" y="563086"/>
                  </a:lnTo>
                  <a:lnTo>
                    <a:pt x="859215" y="564358"/>
                  </a:lnTo>
                  <a:close/>
                  <a:moveTo>
                    <a:pt x="804561" y="561816"/>
                  </a:moveTo>
                  <a:lnTo>
                    <a:pt x="802019" y="559273"/>
                  </a:lnTo>
                  <a:lnTo>
                    <a:pt x="799477" y="559273"/>
                  </a:lnTo>
                  <a:lnTo>
                    <a:pt x="799477" y="556731"/>
                  </a:lnTo>
                  <a:lnTo>
                    <a:pt x="799477" y="554189"/>
                  </a:lnTo>
                  <a:lnTo>
                    <a:pt x="802019" y="549105"/>
                  </a:lnTo>
                  <a:lnTo>
                    <a:pt x="804561" y="549105"/>
                  </a:lnTo>
                  <a:lnTo>
                    <a:pt x="804561" y="551647"/>
                  </a:lnTo>
                  <a:lnTo>
                    <a:pt x="804561" y="554189"/>
                  </a:lnTo>
                  <a:lnTo>
                    <a:pt x="804561" y="556731"/>
                  </a:lnTo>
                  <a:lnTo>
                    <a:pt x="804561" y="559273"/>
                  </a:lnTo>
                  <a:lnTo>
                    <a:pt x="804561" y="561816"/>
                  </a:lnTo>
                  <a:close/>
                  <a:moveTo>
                    <a:pt x="813458" y="535123"/>
                  </a:moveTo>
                  <a:lnTo>
                    <a:pt x="810916" y="537665"/>
                  </a:lnTo>
                  <a:lnTo>
                    <a:pt x="808374" y="535123"/>
                  </a:lnTo>
                  <a:lnTo>
                    <a:pt x="805832" y="535123"/>
                  </a:lnTo>
                  <a:lnTo>
                    <a:pt x="805832" y="532581"/>
                  </a:lnTo>
                  <a:lnTo>
                    <a:pt x="805832" y="530039"/>
                  </a:lnTo>
                  <a:lnTo>
                    <a:pt x="808374" y="524954"/>
                  </a:lnTo>
                  <a:lnTo>
                    <a:pt x="810916" y="519870"/>
                  </a:lnTo>
                  <a:lnTo>
                    <a:pt x="813458" y="524954"/>
                  </a:lnTo>
                  <a:lnTo>
                    <a:pt x="813458" y="527496"/>
                  </a:lnTo>
                  <a:lnTo>
                    <a:pt x="813458" y="530039"/>
                  </a:lnTo>
                  <a:lnTo>
                    <a:pt x="813458" y="532581"/>
                  </a:lnTo>
                  <a:lnTo>
                    <a:pt x="813458" y="535123"/>
                  </a:lnTo>
                  <a:close/>
                  <a:moveTo>
                    <a:pt x="816000" y="504617"/>
                  </a:moveTo>
                  <a:lnTo>
                    <a:pt x="816000" y="507159"/>
                  </a:lnTo>
                  <a:lnTo>
                    <a:pt x="813458" y="507159"/>
                  </a:lnTo>
                  <a:lnTo>
                    <a:pt x="813458" y="504617"/>
                  </a:lnTo>
                  <a:lnTo>
                    <a:pt x="810916" y="504617"/>
                  </a:lnTo>
                  <a:lnTo>
                    <a:pt x="808374" y="504617"/>
                  </a:lnTo>
                  <a:lnTo>
                    <a:pt x="803290" y="495719"/>
                  </a:lnTo>
                  <a:lnTo>
                    <a:pt x="800748" y="490635"/>
                  </a:lnTo>
                  <a:lnTo>
                    <a:pt x="800748" y="488093"/>
                  </a:lnTo>
                  <a:lnTo>
                    <a:pt x="803290" y="488093"/>
                  </a:lnTo>
                  <a:lnTo>
                    <a:pt x="805832" y="488093"/>
                  </a:lnTo>
                  <a:lnTo>
                    <a:pt x="808374" y="490635"/>
                  </a:lnTo>
                  <a:lnTo>
                    <a:pt x="810916" y="493177"/>
                  </a:lnTo>
                  <a:lnTo>
                    <a:pt x="810916" y="495719"/>
                  </a:lnTo>
                  <a:lnTo>
                    <a:pt x="810916" y="498262"/>
                  </a:lnTo>
                  <a:lnTo>
                    <a:pt x="813458" y="500804"/>
                  </a:lnTo>
                  <a:lnTo>
                    <a:pt x="816000" y="500804"/>
                  </a:lnTo>
                  <a:lnTo>
                    <a:pt x="816000" y="504617"/>
                  </a:lnTo>
                  <a:close/>
                  <a:moveTo>
                    <a:pt x="799477" y="471569"/>
                  </a:moveTo>
                  <a:lnTo>
                    <a:pt x="796935" y="474111"/>
                  </a:lnTo>
                  <a:lnTo>
                    <a:pt x="796935" y="471569"/>
                  </a:lnTo>
                  <a:lnTo>
                    <a:pt x="796935" y="466485"/>
                  </a:lnTo>
                  <a:lnTo>
                    <a:pt x="794393" y="463943"/>
                  </a:lnTo>
                  <a:lnTo>
                    <a:pt x="794393" y="461400"/>
                  </a:lnTo>
                  <a:lnTo>
                    <a:pt x="791851" y="461400"/>
                  </a:lnTo>
                  <a:lnTo>
                    <a:pt x="791851" y="458858"/>
                  </a:lnTo>
                  <a:lnTo>
                    <a:pt x="791851" y="456316"/>
                  </a:lnTo>
                  <a:lnTo>
                    <a:pt x="791851" y="453774"/>
                  </a:lnTo>
                  <a:lnTo>
                    <a:pt x="794393" y="453774"/>
                  </a:lnTo>
                  <a:lnTo>
                    <a:pt x="796935" y="456316"/>
                  </a:lnTo>
                  <a:lnTo>
                    <a:pt x="799477" y="456316"/>
                  </a:lnTo>
                  <a:lnTo>
                    <a:pt x="799477" y="458858"/>
                  </a:lnTo>
                  <a:lnTo>
                    <a:pt x="802019" y="461400"/>
                  </a:lnTo>
                  <a:lnTo>
                    <a:pt x="802019" y="467756"/>
                  </a:lnTo>
                  <a:lnTo>
                    <a:pt x="802019" y="470298"/>
                  </a:lnTo>
                  <a:lnTo>
                    <a:pt x="799477" y="470298"/>
                  </a:lnTo>
                  <a:close/>
                  <a:moveTo>
                    <a:pt x="802019" y="446147"/>
                  </a:moveTo>
                  <a:lnTo>
                    <a:pt x="799477" y="446147"/>
                  </a:lnTo>
                  <a:lnTo>
                    <a:pt x="799477" y="443606"/>
                  </a:lnTo>
                  <a:lnTo>
                    <a:pt x="796935" y="443606"/>
                  </a:lnTo>
                  <a:lnTo>
                    <a:pt x="799477" y="441063"/>
                  </a:lnTo>
                  <a:lnTo>
                    <a:pt x="799477" y="438521"/>
                  </a:lnTo>
                  <a:lnTo>
                    <a:pt x="802019" y="441063"/>
                  </a:lnTo>
                  <a:lnTo>
                    <a:pt x="802019" y="443606"/>
                  </a:lnTo>
                  <a:lnTo>
                    <a:pt x="804561" y="443606"/>
                  </a:lnTo>
                  <a:lnTo>
                    <a:pt x="802019" y="443606"/>
                  </a:lnTo>
                  <a:lnTo>
                    <a:pt x="802019" y="446147"/>
                  </a:lnTo>
                  <a:close/>
                  <a:moveTo>
                    <a:pt x="809645" y="428353"/>
                  </a:moveTo>
                  <a:lnTo>
                    <a:pt x="807103" y="428353"/>
                  </a:lnTo>
                  <a:lnTo>
                    <a:pt x="809645" y="425810"/>
                  </a:lnTo>
                  <a:lnTo>
                    <a:pt x="809645" y="428353"/>
                  </a:lnTo>
                  <a:close/>
                  <a:moveTo>
                    <a:pt x="796935" y="428353"/>
                  </a:moveTo>
                  <a:lnTo>
                    <a:pt x="799477" y="428353"/>
                  </a:lnTo>
                  <a:lnTo>
                    <a:pt x="802019" y="430895"/>
                  </a:lnTo>
                  <a:lnTo>
                    <a:pt x="794393" y="433436"/>
                  </a:lnTo>
                  <a:lnTo>
                    <a:pt x="791851" y="433436"/>
                  </a:lnTo>
                  <a:lnTo>
                    <a:pt x="791851" y="430895"/>
                  </a:lnTo>
                  <a:lnTo>
                    <a:pt x="789308" y="430895"/>
                  </a:lnTo>
                  <a:lnTo>
                    <a:pt x="789308" y="433436"/>
                  </a:lnTo>
                  <a:lnTo>
                    <a:pt x="789308" y="435979"/>
                  </a:lnTo>
                  <a:lnTo>
                    <a:pt x="789308" y="438521"/>
                  </a:lnTo>
                  <a:lnTo>
                    <a:pt x="789308" y="441063"/>
                  </a:lnTo>
                  <a:lnTo>
                    <a:pt x="789308" y="443606"/>
                  </a:lnTo>
                  <a:lnTo>
                    <a:pt x="786766" y="443606"/>
                  </a:lnTo>
                  <a:lnTo>
                    <a:pt x="784224" y="446147"/>
                  </a:lnTo>
                  <a:lnTo>
                    <a:pt x="784224" y="443606"/>
                  </a:lnTo>
                  <a:lnTo>
                    <a:pt x="784224" y="441063"/>
                  </a:lnTo>
                  <a:lnTo>
                    <a:pt x="782953" y="441063"/>
                  </a:lnTo>
                  <a:lnTo>
                    <a:pt x="782953" y="432166"/>
                  </a:lnTo>
                  <a:lnTo>
                    <a:pt x="782953" y="429623"/>
                  </a:lnTo>
                  <a:lnTo>
                    <a:pt x="782953" y="425810"/>
                  </a:lnTo>
                  <a:lnTo>
                    <a:pt x="785496" y="425810"/>
                  </a:lnTo>
                  <a:lnTo>
                    <a:pt x="788037" y="428353"/>
                  </a:lnTo>
                  <a:lnTo>
                    <a:pt x="790580" y="428353"/>
                  </a:lnTo>
                  <a:lnTo>
                    <a:pt x="790580" y="430895"/>
                  </a:lnTo>
                  <a:lnTo>
                    <a:pt x="790580" y="428353"/>
                  </a:lnTo>
                  <a:lnTo>
                    <a:pt x="793121" y="425810"/>
                  </a:lnTo>
                  <a:lnTo>
                    <a:pt x="793121" y="423268"/>
                  </a:lnTo>
                  <a:lnTo>
                    <a:pt x="793121" y="420726"/>
                  </a:lnTo>
                  <a:lnTo>
                    <a:pt x="795664" y="418184"/>
                  </a:lnTo>
                  <a:lnTo>
                    <a:pt x="795664" y="420726"/>
                  </a:lnTo>
                  <a:lnTo>
                    <a:pt x="798206" y="423268"/>
                  </a:lnTo>
                  <a:lnTo>
                    <a:pt x="795664" y="425810"/>
                  </a:lnTo>
                  <a:lnTo>
                    <a:pt x="798206" y="425810"/>
                  </a:lnTo>
                  <a:lnTo>
                    <a:pt x="798206" y="428353"/>
                  </a:lnTo>
                  <a:close/>
                  <a:moveTo>
                    <a:pt x="771514" y="414370"/>
                  </a:moveTo>
                  <a:lnTo>
                    <a:pt x="768972" y="411829"/>
                  </a:lnTo>
                  <a:lnTo>
                    <a:pt x="768972" y="409286"/>
                  </a:lnTo>
                  <a:lnTo>
                    <a:pt x="768972" y="406744"/>
                  </a:lnTo>
                  <a:lnTo>
                    <a:pt x="771514" y="406744"/>
                  </a:lnTo>
                  <a:lnTo>
                    <a:pt x="771514" y="409286"/>
                  </a:lnTo>
                  <a:lnTo>
                    <a:pt x="771514" y="411829"/>
                  </a:lnTo>
                  <a:lnTo>
                    <a:pt x="771514" y="414370"/>
                  </a:lnTo>
                  <a:close/>
                  <a:moveTo>
                    <a:pt x="785496" y="397846"/>
                  </a:moveTo>
                  <a:lnTo>
                    <a:pt x="785496" y="400389"/>
                  </a:lnTo>
                  <a:lnTo>
                    <a:pt x="780411" y="400389"/>
                  </a:lnTo>
                  <a:lnTo>
                    <a:pt x="780411" y="397846"/>
                  </a:lnTo>
                  <a:lnTo>
                    <a:pt x="780411" y="395304"/>
                  </a:lnTo>
                  <a:lnTo>
                    <a:pt x="780411" y="392763"/>
                  </a:lnTo>
                  <a:lnTo>
                    <a:pt x="782953" y="392763"/>
                  </a:lnTo>
                  <a:lnTo>
                    <a:pt x="785496" y="392763"/>
                  </a:lnTo>
                  <a:lnTo>
                    <a:pt x="788037" y="395304"/>
                  </a:lnTo>
                  <a:lnTo>
                    <a:pt x="788037" y="397846"/>
                  </a:lnTo>
                  <a:lnTo>
                    <a:pt x="785496" y="397846"/>
                  </a:lnTo>
                  <a:close/>
                  <a:moveTo>
                    <a:pt x="756262" y="395304"/>
                  </a:moveTo>
                  <a:lnTo>
                    <a:pt x="753720" y="395304"/>
                  </a:lnTo>
                  <a:lnTo>
                    <a:pt x="753720" y="392763"/>
                  </a:lnTo>
                  <a:lnTo>
                    <a:pt x="753720" y="390220"/>
                  </a:lnTo>
                  <a:lnTo>
                    <a:pt x="756262" y="390220"/>
                  </a:lnTo>
                  <a:lnTo>
                    <a:pt x="756262" y="392763"/>
                  </a:lnTo>
                  <a:lnTo>
                    <a:pt x="756262" y="395304"/>
                  </a:lnTo>
                  <a:close/>
                  <a:moveTo>
                    <a:pt x="752449" y="386407"/>
                  </a:moveTo>
                  <a:lnTo>
                    <a:pt x="754991" y="388949"/>
                  </a:lnTo>
                  <a:lnTo>
                    <a:pt x="754991" y="391491"/>
                  </a:lnTo>
                  <a:lnTo>
                    <a:pt x="754991" y="388949"/>
                  </a:lnTo>
                  <a:lnTo>
                    <a:pt x="752449" y="388949"/>
                  </a:lnTo>
                  <a:lnTo>
                    <a:pt x="749907" y="386407"/>
                  </a:lnTo>
                  <a:lnTo>
                    <a:pt x="747365" y="386407"/>
                  </a:lnTo>
                  <a:lnTo>
                    <a:pt x="747365" y="383865"/>
                  </a:lnTo>
                  <a:lnTo>
                    <a:pt x="747365" y="381323"/>
                  </a:lnTo>
                  <a:lnTo>
                    <a:pt x="749907" y="381323"/>
                  </a:lnTo>
                  <a:lnTo>
                    <a:pt x="749907" y="383865"/>
                  </a:lnTo>
                  <a:lnTo>
                    <a:pt x="752449" y="383865"/>
                  </a:lnTo>
                  <a:lnTo>
                    <a:pt x="752449" y="386407"/>
                  </a:lnTo>
                  <a:close/>
                  <a:moveTo>
                    <a:pt x="38131" y="383865"/>
                  </a:moveTo>
                  <a:lnTo>
                    <a:pt x="35589" y="383865"/>
                  </a:lnTo>
                  <a:lnTo>
                    <a:pt x="35589" y="381323"/>
                  </a:lnTo>
                  <a:lnTo>
                    <a:pt x="35589" y="378780"/>
                  </a:lnTo>
                  <a:lnTo>
                    <a:pt x="38131" y="378780"/>
                  </a:lnTo>
                  <a:lnTo>
                    <a:pt x="40673" y="381323"/>
                  </a:lnTo>
                  <a:lnTo>
                    <a:pt x="40673" y="383865"/>
                  </a:lnTo>
                  <a:lnTo>
                    <a:pt x="38131" y="383865"/>
                  </a:lnTo>
                  <a:close/>
                  <a:moveTo>
                    <a:pt x="742280" y="378780"/>
                  </a:moveTo>
                  <a:lnTo>
                    <a:pt x="742280" y="376238"/>
                  </a:lnTo>
                  <a:lnTo>
                    <a:pt x="744823" y="378780"/>
                  </a:lnTo>
                  <a:lnTo>
                    <a:pt x="742280" y="378780"/>
                  </a:lnTo>
                  <a:close/>
                  <a:moveTo>
                    <a:pt x="785496" y="374967"/>
                  </a:moveTo>
                  <a:lnTo>
                    <a:pt x="785496" y="377510"/>
                  </a:lnTo>
                  <a:lnTo>
                    <a:pt x="782953" y="374967"/>
                  </a:lnTo>
                  <a:lnTo>
                    <a:pt x="780411" y="374967"/>
                  </a:lnTo>
                  <a:lnTo>
                    <a:pt x="780411" y="369883"/>
                  </a:lnTo>
                  <a:lnTo>
                    <a:pt x="782953" y="369883"/>
                  </a:lnTo>
                  <a:lnTo>
                    <a:pt x="785496" y="372425"/>
                  </a:lnTo>
                  <a:lnTo>
                    <a:pt x="785496" y="374967"/>
                  </a:lnTo>
                  <a:close/>
                  <a:moveTo>
                    <a:pt x="682542" y="367341"/>
                  </a:moveTo>
                  <a:lnTo>
                    <a:pt x="685084" y="367341"/>
                  </a:lnTo>
                  <a:lnTo>
                    <a:pt x="687626" y="367341"/>
                  </a:lnTo>
                  <a:lnTo>
                    <a:pt x="690168" y="367341"/>
                  </a:lnTo>
                  <a:lnTo>
                    <a:pt x="687626" y="367341"/>
                  </a:lnTo>
                  <a:lnTo>
                    <a:pt x="687626" y="369883"/>
                  </a:lnTo>
                  <a:lnTo>
                    <a:pt x="685084" y="369883"/>
                  </a:lnTo>
                  <a:lnTo>
                    <a:pt x="682542" y="369883"/>
                  </a:lnTo>
                  <a:lnTo>
                    <a:pt x="680000" y="369883"/>
                  </a:lnTo>
                  <a:lnTo>
                    <a:pt x="677458" y="369883"/>
                  </a:lnTo>
                  <a:lnTo>
                    <a:pt x="677458" y="372425"/>
                  </a:lnTo>
                  <a:lnTo>
                    <a:pt x="677458" y="369883"/>
                  </a:lnTo>
                  <a:lnTo>
                    <a:pt x="677458" y="367341"/>
                  </a:lnTo>
                  <a:lnTo>
                    <a:pt x="680000" y="367341"/>
                  </a:lnTo>
                  <a:lnTo>
                    <a:pt x="682542" y="364799"/>
                  </a:lnTo>
                  <a:lnTo>
                    <a:pt x="682542" y="367341"/>
                  </a:lnTo>
                  <a:close/>
                  <a:moveTo>
                    <a:pt x="749907" y="363527"/>
                  </a:moveTo>
                  <a:lnTo>
                    <a:pt x="747365" y="363527"/>
                  </a:lnTo>
                  <a:lnTo>
                    <a:pt x="747365" y="360986"/>
                  </a:lnTo>
                  <a:lnTo>
                    <a:pt x="749907" y="360986"/>
                  </a:lnTo>
                  <a:lnTo>
                    <a:pt x="749907" y="363527"/>
                  </a:lnTo>
                  <a:close/>
                  <a:moveTo>
                    <a:pt x="385122" y="355901"/>
                  </a:moveTo>
                  <a:lnTo>
                    <a:pt x="382580" y="355901"/>
                  </a:lnTo>
                  <a:lnTo>
                    <a:pt x="380037" y="353359"/>
                  </a:lnTo>
                  <a:lnTo>
                    <a:pt x="382580" y="353359"/>
                  </a:lnTo>
                  <a:lnTo>
                    <a:pt x="385122" y="353359"/>
                  </a:lnTo>
                  <a:lnTo>
                    <a:pt x="385122" y="355901"/>
                  </a:lnTo>
                  <a:close/>
                  <a:moveTo>
                    <a:pt x="578318" y="355901"/>
                  </a:moveTo>
                  <a:lnTo>
                    <a:pt x="575776" y="353359"/>
                  </a:lnTo>
                  <a:lnTo>
                    <a:pt x="578318" y="353359"/>
                  </a:lnTo>
                  <a:lnTo>
                    <a:pt x="578318" y="355901"/>
                  </a:lnTo>
                  <a:close/>
                  <a:moveTo>
                    <a:pt x="739738" y="355901"/>
                  </a:moveTo>
                  <a:lnTo>
                    <a:pt x="737196" y="355901"/>
                  </a:lnTo>
                  <a:lnTo>
                    <a:pt x="737196" y="353359"/>
                  </a:lnTo>
                  <a:lnTo>
                    <a:pt x="739738" y="353359"/>
                  </a:lnTo>
                  <a:lnTo>
                    <a:pt x="742280" y="353359"/>
                  </a:lnTo>
                  <a:lnTo>
                    <a:pt x="742280" y="355901"/>
                  </a:lnTo>
                  <a:lnTo>
                    <a:pt x="739738" y="355901"/>
                  </a:lnTo>
                  <a:close/>
                  <a:moveTo>
                    <a:pt x="659663" y="353359"/>
                  </a:moveTo>
                  <a:lnTo>
                    <a:pt x="657122" y="353359"/>
                  </a:lnTo>
                  <a:lnTo>
                    <a:pt x="654579" y="353359"/>
                  </a:lnTo>
                  <a:lnTo>
                    <a:pt x="657122" y="350817"/>
                  </a:lnTo>
                  <a:lnTo>
                    <a:pt x="659663" y="350817"/>
                  </a:lnTo>
                  <a:lnTo>
                    <a:pt x="662206" y="350817"/>
                  </a:lnTo>
                  <a:lnTo>
                    <a:pt x="664748" y="350817"/>
                  </a:lnTo>
                  <a:lnTo>
                    <a:pt x="664748" y="353359"/>
                  </a:lnTo>
                  <a:lnTo>
                    <a:pt x="659663" y="353359"/>
                  </a:lnTo>
                  <a:close/>
                  <a:moveTo>
                    <a:pt x="737196" y="352088"/>
                  </a:moveTo>
                  <a:lnTo>
                    <a:pt x="734654" y="352088"/>
                  </a:lnTo>
                  <a:lnTo>
                    <a:pt x="737196" y="352088"/>
                  </a:lnTo>
                  <a:lnTo>
                    <a:pt x="737196" y="349546"/>
                  </a:lnTo>
                  <a:lnTo>
                    <a:pt x="739738" y="347003"/>
                  </a:lnTo>
                  <a:lnTo>
                    <a:pt x="742280" y="347003"/>
                  </a:lnTo>
                  <a:lnTo>
                    <a:pt x="742280" y="349546"/>
                  </a:lnTo>
                  <a:lnTo>
                    <a:pt x="739738" y="349546"/>
                  </a:lnTo>
                  <a:lnTo>
                    <a:pt x="737196" y="352088"/>
                  </a:lnTo>
                  <a:close/>
                  <a:moveTo>
                    <a:pt x="666019" y="344461"/>
                  </a:moveTo>
                  <a:lnTo>
                    <a:pt x="666019" y="347003"/>
                  </a:lnTo>
                  <a:lnTo>
                    <a:pt x="663477" y="344461"/>
                  </a:lnTo>
                  <a:lnTo>
                    <a:pt x="666019" y="344461"/>
                  </a:lnTo>
                  <a:close/>
                  <a:moveTo>
                    <a:pt x="685084" y="344461"/>
                  </a:moveTo>
                  <a:lnTo>
                    <a:pt x="682542" y="344461"/>
                  </a:lnTo>
                  <a:lnTo>
                    <a:pt x="682542" y="341920"/>
                  </a:lnTo>
                  <a:lnTo>
                    <a:pt x="685084" y="341920"/>
                  </a:lnTo>
                  <a:lnTo>
                    <a:pt x="685084" y="344461"/>
                  </a:lnTo>
                  <a:close/>
                  <a:moveTo>
                    <a:pt x="680000" y="344461"/>
                  </a:moveTo>
                  <a:lnTo>
                    <a:pt x="677458" y="344461"/>
                  </a:lnTo>
                  <a:lnTo>
                    <a:pt x="674916" y="344461"/>
                  </a:lnTo>
                  <a:lnTo>
                    <a:pt x="672374" y="344461"/>
                  </a:lnTo>
                  <a:lnTo>
                    <a:pt x="672374" y="341920"/>
                  </a:lnTo>
                  <a:lnTo>
                    <a:pt x="674916" y="341920"/>
                  </a:lnTo>
                  <a:lnTo>
                    <a:pt x="677458" y="341920"/>
                  </a:lnTo>
                  <a:lnTo>
                    <a:pt x="680000" y="344461"/>
                  </a:lnTo>
                  <a:close/>
                  <a:moveTo>
                    <a:pt x="685084" y="341920"/>
                  </a:moveTo>
                  <a:lnTo>
                    <a:pt x="685084" y="339377"/>
                  </a:lnTo>
                  <a:lnTo>
                    <a:pt x="687626" y="339377"/>
                  </a:lnTo>
                  <a:lnTo>
                    <a:pt x="690168" y="339377"/>
                  </a:lnTo>
                  <a:lnTo>
                    <a:pt x="685084" y="341920"/>
                  </a:lnTo>
                  <a:close/>
                  <a:moveTo>
                    <a:pt x="695253" y="339377"/>
                  </a:moveTo>
                  <a:lnTo>
                    <a:pt x="695253" y="336835"/>
                  </a:lnTo>
                  <a:lnTo>
                    <a:pt x="697794" y="336835"/>
                  </a:lnTo>
                  <a:lnTo>
                    <a:pt x="695253" y="339377"/>
                  </a:lnTo>
                  <a:close/>
                  <a:moveTo>
                    <a:pt x="606281" y="338106"/>
                  </a:moveTo>
                  <a:lnTo>
                    <a:pt x="616449" y="338106"/>
                  </a:lnTo>
                  <a:lnTo>
                    <a:pt x="618991" y="338106"/>
                  </a:lnTo>
                  <a:lnTo>
                    <a:pt x="624075" y="338106"/>
                  </a:lnTo>
                  <a:lnTo>
                    <a:pt x="626617" y="338106"/>
                  </a:lnTo>
                  <a:lnTo>
                    <a:pt x="631701" y="338106"/>
                  </a:lnTo>
                  <a:lnTo>
                    <a:pt x="634243" y="340648"/>
                  </a:lnTo>
                  <a:lnTo>
                    <a:pt x="636785" y="340648"/>
                  </a:lnTo>
                  <a:lnTo>
                    <a:pt x="636785" y="338106"/>
                  </a:lnTo>
                  <a:lnTo>
                    <a:pt x="639327" y="338106"/>
                  </a:lnTo>
                  <a:lnTo>
                    <a:pt x="641869" y="340648"/>
                  </a:lnTo>
                  <a:lnTo>
                    <a:pt x="644411" y="340648"/>
                  </a:lnTo>
                  <a:lnTo>
                    <a:pt x="646953" y="340648"/>
                  </a:lnTo>
                  <a:lnTo>
                    <a:pt x="649495" y="340648"/>
                  </a:lnTo>
                  <a:lnTo>
                    <a:pt x="654579" y="343190"/>
                  </a:lnTo>
                  <a:lnTo>
                    <a:pt x="657122" y="343190"/>
                  </a:lnTo>
                  <a:lnTo>
                    <a:pt x="657122" y="348275"/>
                  </a:lnTo>
                  <a:lnTo>
                    <a:pt x="657122" y="350817"/>
                  </a:lnTo>
                  <a:lnTo>
                    <a:pt x="654579" y="350817"/>
                  </a:lnTo>
                  <a:lnTo>
                    <a:pt x="649495" y="357172"/>
                  </a:lnTo>
                  <a:lnTo>
                    <a:pt x="646953" y="357172"/>
                  </a:lnTo>
                  <a:lnTo>
                    <a:pt x="646953" y="359714"/>
                  </a:lnTo>
                  <a:lnTo>
                    <a:pt x="644411" y="359714"/>
                  </a:lnTo>
                  <a:lnTo>
                    <a:pt x="636785" y="362257"/>
                  </a:lnTo>
                  <a:lnTo>
                    <a:pt x="634243" y="362257"/>
                  </a:lnTo>
                  <a:lnTo>
                    <a:pt x="630430" y="362257"/>
                  </a:lnTo>
                  <a:lnTo>
                    <a:pt x="627888" y="359714"/>
                  </a:lnTo>
                  <a:lnTo>
                    <a:pt x="625346" y="359714"/>
                  </a:lnTo>
                  <a:lnTo>
                    <a:pt x="622804" y="359714"/>
                  </a:lnTo>
                  <a:lnTo>
                    <a:pt x="620262" y="359714"/>
                  </a:lnTo>
                  <a:lnTo>
                    <a:pt x="617720" y="359714"/>
                  </a:lnTo>
                  <a:lnTo>
                    <a:pt x="615178" y="359714"/>
                  </a:lnTo>
                  <a:lnTo>
                    <a:pt x="612636" y="359714"/>
                  </a:lnTo>
                  <a:lnTo>
                    <a:pt x="612636" y="362257"/>
                  </a:lnTo>
                  <a:lnTo>
                    <a:pt x="610093" y="362257"/>
                  </a:lnTo>
                  <a:lnTo>
                    <a:pt x="607552" y="362257"/>
                  </a:lnTo>
                  <a:lnTo>
                    <a:pt x="602467" y="359714"/>
                  </a:lnTo>
                  <a:lnTo>
                    <a:pt x="602467" y="362257"/>
                  </a:lnTo>
                  <a:lnTo>
                    <a:pt x="599925" y="362257"/>
                  </a:lnTo>
                  <a:lnTo>
                    <a:pt x="597383" y="362257"/>
                  </a:lnTo>
                  <a:lnTo>
                    <a:pt x="597383" y="359714"/>
                  </a:lnTo>
                  <a:lnTo>
                    <a:pt x="599925" y="357172"/>
                  </a:lnTo>
                  <a:lnTo>
                    <a:pt x="599925" y="354630"/>
                  </a:lnTo>
                  <a:lnTo>
                    <a:pt x="599925" y="349546"/>
                  </a:lnTo>
                  <a:lnTo>
                    <a:pt x="599925" y="347003"/>
                  </a:lnTo>
                  <a:lnTo>
                    <a:pt x="597383" y="347003"/>
                  </a:lnTo>
                  <a:lnTo>
                    <a:pt x="597383" y="344461"/>
                  </a:lnTo>
                  <a:lnTo>
                    <a:pt x="594841" y="341920"/>
                  </a:lnTo>
                  <a:lnTo>
                    <a:pt x="599925" y="336835"/>
                  </a:lnTo>
                  <a:lnTo>
                    <a:pt x="602467" y="336835"/>
                  </a:lnTo>
                  <a:lnTo>
                    <a:pt x="606281" y="336835"/>
                  </a:lnTo>
                  <a:close/>
                  <a:moveTo>
                    <a:pt x="246580" y="338106"/>
                  </a:moveTo>
                  <a:lnTo>
                    <a:pt x="249122" y="338106"/>
                  </a:lnTo>
                  <a:lnTo>
                    <a:pt x="251664" y="338106"/>
                  </a:lnTo>
                  <a:lnTo>
                    <a:pt x="254206" y="338106"/>
                  </a:lnTo>
                  <a:lnTo>
                    <a:pt x="256748" y="340648"/>
                  </a:lnTo>
                  <a:lnTo>
                    <a:pt x="259290" y="340648"/>
                  </a:lnTo>
                  <a:lnTo>
                    <a:pt x="261832" y="340648"/>
                  </a:lnTo>
                  <a:lnTo>
                    <a:pt x="264374" y="340648"/>
                  </a:lnTo>
                  <a:lnTo>
                    <a:pt x="266916" y="340648"/>
                  </a:lnTo>
                  <a:lnTo>
                    <a:pt x="266916" y="343190"/>
                  </a:lnTo>
                  <a:lnTo>
                    <a:pt x="269458" y="343190"/>
                  </a:lnTo>
                  <a:lnTo>
                    <a:pt x="269458" y="340648"/>
                  </a:lnTo>
                  <a:lnTo>
                    <a:pt x="274542" y="343190"/>
                  </a:lnTo>
                  <a:lnTo>
                    <a:pt x="277084" y="345733"/>
                  </a:lnTo>
                  <a:lnTo>
                    <a:pt x="279626" y="345733"/>
                  </a:lnTo>
                  <a:lnTo>
                    <a:pt x="279626" y="348275"/>
                  </a:lnTo>
                  <a:lnTo>
                    <a:pt x="282168" y="348275"/>
                  </a:lnTo>
                  <a:lnTo>
                    <a:pt x="284710" y="350817"/>
                  </a:lnTo>
                  <a:lnTo>
                    <a:pt x="287252" y="350817"/>
                  </a:lnTo>
                  <a:lnTo>
                    <a:pt x="289794" y="353359"/>
                  </a:lnTo>
                  <a:lnTo>
                    <a:pt x="292336" y="353359"/>
                  </a:lnTo>
                  <a:lnTo>
                    <a:pt x="294879" y="353359"/>
                  </a:lnTo>
                  <a:lnTo>
                    <a:pt x="297421" y="355901"/>
                  </a:lnTo>
                  <a:lnTo>
                    <a:pt x="297421" y="358443"/>
                  </a:lnTo>
                  <a:lnTo>
                    <a:pt x="297421" y="360986"/>
                  </a:lnTo>
                  <a:lnTo>
                    <a:pt x="299963" y="363527"/>
                  </a:lnTo>
                  <a:lnTo>
                    <a:pt x="297421" y="366070"/>
                  </a:lnTo>
                  <a:lnTo>
                    <a:pt x="294879" y="366070"/>
                  </a:lnTo>
                  <a:lnTo>
                    <a:pt x="287252" y="366070"/>
                  </a:lnTo>
                  <a:lnTo>
                    <a:pt x="284710" y="366070"/>
                  </a:lnTo>
                  <a:lnTo>
                    <a:pt x="284710" y="363527"/>
                  </a:lnTo>
                  <a:lnTo>
                    <a:pt x="282168" y="363527"/>
                  </a:lnTo>
                  <a:lnTo>
                    <a:pt x="279626" y="360986"/>
                  </a:lnTo>
                  <a:lnTo>
                    <a:pt x="277084" y="360986"/>
                  </a:lnTo>
                  <a:lnTo>
                    <a:pt x="274542" y="366070"/>
                  </a:lnTo>
                  <a:lnTo>
                    <a:pt x="274542" y="368612"/>
                  </a:lnTo>
                  <a:lnTo>
                    <a:pt x="272000" y="368612"/>
                  </a:lnTo>
                  <a:lnTo>
                    <a:pt x="269458" y="366070"/>
                  </a:lnTo>
                  <a:lnTo>
                    <a:pt x="266916" y="366070"/>
                  </a:lnTo>
                  <a:lnTo>
                    <a:pt x="264374" y="371154"/>
                  </a:lnTo>
                  <a:lnTo>
                    <a:pt x="266916" y="371154"/>
                  </a:lnTo>
                  <a:lnTo>
                    <a:pt x="266916" y="373697"/>
                  </a:lnTo>
                  <a:lnTo>
                    <a:pt x="264374" y="373697"/>
                  </a:lnTo>
                  <a:lnTo>
                    <a:pt x="261832" y="373697"/>
                  </a:lnTo>
                  <a:lnTo>
                    <a:pt x="261832" y="371154"/>
                  </a:lnTo>
                  <a:lnTo>
                    <a:pt x="259290" y="368612"/>
                  </a:lnTo>
                  <a:lnTo>
                    <a:pt x="256748" y="366070"/>
                  </a:lnTo>
                  <a:lnTo>
                    <a:pt x="254206" y="366070"/>
                  </a:lnTo>
                  <a:lnTo>
                    <a:pt x="254206" y="368612"/>
                  </a:lnTo>
                  <a:lnTo>
                    <a:pt x="251664" y="368612"/>
                  </a:lnTo>
                  <a:lnTo>
                    <a:pt x="251664" y="366070"/>
                  </a:lnTo>
                  <a:lnTo>
                    <a:pt x="249122" y="366070"/>
                  </a:lnTo>
                  <a:lnTo>
                    <a:pt x="246580" y="366070"/>
                  </a:lnTo>
                  <a:lnTo>
                    <a:pt x="244038" y="366070"/>
                  </a:lnTo>
                  <a:lnTo>
                    <a:pt x="241495" y="366070"/>
                  </a:lnTo>
                  <a:lnTo>
                    <a:pt x="241495" y="363527"/>
                  </a:lnTo>
                  <a:lnTo>
                    <a:pt x="241495" y="360986"/>
                  </a:lnTo>
                  <a:lnTo>
                    <a:pt x="238953" y="358443"/>
                  </a:lnTo>
                  <a:lnTo>
                    <a:pt x="236411" y="358443"/>
                  </a:lnTo>
                  <a:lnTo>
                    <a:pt x="236411" y="355901"/>
                  </a:lnTo>
                  <a:lnTo>
                    <a:pt x="233869" y="353359"/>
                  </a:lnTo>
                  <a:lnTo>
                    <a:pt x="233869" y="349546"/>
                  </a:lnTo>
                  <a:lnTo>
                    <a:pt x="231327" y="349546"/>
                  </a:lnTo>
                  <a:lnTo>
                    <a:pt x="228785" y="349546"/>
                  </a:lnTo>
                  <a:lnTo>
                    <a:pt x="226243" y="349546"/>
                  </a:lnTo>
                  <a:lnTo>
                    <a:pt x="223701" y="349546"/>
                  </a:lnTo>
                  <a:lnTo>
                    <a:pt x="223701" y="349546"/>
                  </a:lnTo>
                  <a:lnTo>
                    <a:pt x="223701" y="347003"/>
                  </a:lnTo>
                  <a:lnTo>
                    <a:pt x="226243" y="344461"/>
                  </a:lnTo>
                  <a:lnTo>
                    <a:pt x="226243" y="341920"/>
                  </a:lnTo>
                  <a:lnTo>
                    <a:pt x="231327" y="339377"/>
                  </a:lnTo>
                  <a:lnTo>
                    <a:pt x="236411" y="339377"/>
                  </a:lnTo>
                  <a:lnTo>
                    <a:pt x="238953" y="339377"/>
                  </a:lnTo>
                  <a:lnTo>
                    <a:pt x="241495" y="336835"/>
                  </a:lnTo>
                  <a:lnTo>
                    <a:pt x="244038" y="334293"/>
                  </a:lnTo>
                  <a:lnTo>
                    <a:pt x="246580" y="336835"/>
                  </a:lnTo>
                  <a:lnTo>
                    <a:pt x="246580" y="336835"/>
                  </a:lnTo>
                  <a:close/>
                  <a:moveTo>
                    <a:pt x="697794" y="326667"/>
                  </a:moveTo>
                  <a:lnTo>
                    <a:pt x="697794" y="329209"/>
                  </a:lnTo>
                  <a:lnTo>
                    <a:pt x="700337" y="329209"/>
                  </a:lnTo>
                  <a:lnTo>
                    <a:pt x="697794" y="329209"/>
                  </a:lnTo>
                  <a:lnTo>
                    <a:pt x="695253" y="329209"/>
                  </a:lnTo>
                  <a:lnTo>
                    <a:pt x="697794" y="329209"/>
                  </a:lnTo>
                  <a:lnTo>
                    <a:pt x="697794" y="326667"/>
                  </a:lnTo>
                  <a:close/>
                  <a:moveTo>
                    <a:pt x="411813" y="327937"/>
                  </a:moveTo>
                  <a:lnTo>
                    <a:pt x="409271" y="327937"/>
                  </a:lnTo>
                  <a:lnTo>
                    <a:pt x="406729" y="327937"/>
                  </a:lnTo>
                  <a:lnTo>
                    <a:pt x="401645" y="325395"/>
                  </a:lnTo>
                  <a:lnTo>
                    <a:pt x="396561" y="322854"/>
                  </a:lnTo>
                  <a:lnTo>
                    <a:pt x="394019" y="320311"/>
                  </a:lnTo>
                  <a:lnTo>
                    <a:pt x="394019" y="317769"/>
                  </a:lnTo>
                  <a:lnTo>
                    <a:pt x="396561" y="317769"/>
                  </a:lnTo>
                  <a:lnTo>
                    <a:pt x="399103" y="317769"/>
                  </a:lnTo>
                  <a:lnTo>
                    <a:pt x="401645" y="317769"/>
                  </a:lnTo>
                  <a:lnTo>
                    <a:pt x="404187" y="320311"/>
                  </a:lnTo>
                  <a:lnTo>
                    <a:pt x="409271" y="322854"/>
                  </a:lnTo>
                  <a:lnTo>
                    <a:pt x="411813" y="322854"/>
                  </a:lnTo>
                  <a:lnTo>
                    <a:pt x="411813" y="325395"/>
                  </a:lnTo>
                  <a:lnTo>
                    <a:pt x="411813" y="327937"/>
                  </a:lnTo>
                  <a:close/>
                  <a:moveTo>
                    <a:pt x="133458" y="305058"/>
                  </a:moveTo>
                  <a:lnTo>
                    <a:pt x="125832" y="305058"/>
                  </a:lnTo>
                  <a:lnTo>
                    <a:pt x="123290" y="305058"/>
                  </a:lnTo>
                  <a:lnTo>
                    <a:pt x="120748" y="305058"/>
                  </a:lnTo>
                  <a:lnTo>
                    <a:pt x="123290" y="302516"/>
                  </a:lnTo>
                  <a:lnTo>
                    <a:pt x="123290" y="305058"/>
                  </a:lnTo>
                  <a:lnTo>
                    <a:pt x="125832" y="305058"/>
                  </a:lnTo>
                  <a:lnTo>
                    <a:pt x="125832" y="302516"/>
                  </a:lnTo>
                  <a:lnTo>
                    <a:pt x="128374" y="302516"/>
                  </a:lnTo>
                  <a:lnTo>
                    <a:pt x="130916" y="302516"/>
                  </a:lnTo>
                  <a:lnTo>
                    <a:pt x="133458" y="302516"/>
                  </a:lnTo>
                  <a:lnTo>
                    <a:pt x="133458" y="305058"/>
                  </a:lnTo>
                  <a:close/>
                  <a:moveTo>
                    <a:pt x="166505" y="288534"/>
                  </a:moveTo>
                  <a:lnTo>
                    <a:pt x="169047" y="285992"/>
                  </a:lnTo>
                  <a:lnTo>
                    <a:pt x="171589" y="285992"/>
                  </a:lnTo>
                  <a:lnTo>
                    <a:pt x="171589" y="288534"/>
                  </a:lnTo>
                  <a:lnTo>
                    <a:pt x="166505" y="288534"/>
                  </a:lnTo>
                  <a:close/>
                  <a:moveTo>
                    <a:pt x="172860" y="288534"/>
                  </a:moveTo>
                  <a:lnTo>
                    <a:pt x="177944" y="285992"/>
                  </a:lnTo>
                  <a:lnTo>
                    <a:pt x="175402" y="285992"/>
                  </a:lnTo>
                  <a:lnTo>
                    <a:pt x="172860" y="288534"/>
                  </a:lnTo>
                  <a:close/>
                  <a:moveTo>
                    <a:pt x="415626" y="279637"/>
                  </a:moveTo>
                  <a:lnTo>
                    <a:pt x="418168" y="279637"/>
                  </a:lnTo>
                  <a:lnTo>
                    <a:pt x="420710" y="282179"/>
                  </a:lnTo>
                  <a:lnTo>
                    <a:pt x="423253" y="282179"/>
                  </a:lnTo>
                  <a:lnTo>
                    <a:pt x="428337" y="287263"/>
                  </a:lnTo>
                  <a:lnTo>
                    <a:pt x="433421" y="287263"/>
                  </a:lnTo>
                  <a:lnTo>
                    <a:pt x="435963" y="287263"/>
                  </a:lnTo>
                  <a:lnTo>
                    <a:pt x="438505" y="287263"/>
                  </a:lnTo>
                  <a:lnTo>
                    <a:pt x="441047" y="287263"/>
                  </a:lnTo>
                  <a:lnTo>
                    <a:pt x="446131" y="287263"/>
                  </a:lnTo>
                  <a:lnTo>
                    <a:pt x="448673" y="289805"/>
                  </a:lnTo>
                  <a:lnTo>
                    <a:pt x="451215" y="289805"/>
                  </a:lnTo>
                  <a:lnTo>
                    <a:pt x="451215" y="287263"/>
                  </a:lnTo>
                  <a:lnTo>
                    <a:pt x="448673" y="287263"/>
                  </a:lnTo>
                  <a:lnTo>
                    <a:pt x="448673" y="284721"/>
                  </a:lnTo>
                  <a:lnTo>
                    <a:pt x="451215" y="279637"/>
                  </a:lnTo>
                  <a:lnTo>
                    <a:pt x="453757" y="279637"/>
                  </a:lnTo>
                  <a:lnTo>
                    <a:pt x="456299" y="279637"/>
                  </a:lnTo>
                  <a:lnTo>
                    <a:pt x="458841" y="279637"/>
                  </a:lnTo>
                  <a:lnTo>
                    <a:pt x="461383" y="279637"/>
                  </a:lnTo>
                  <a:lnTo>
                    <a:pt x="461383" y="282179"/>
                  </a:lnTo>
                  <a:lnTo>
                    <a:pt x="463925" y="282179"/>
                  </a:lnTo>
                  <a:lnTo>
                    <a:pt x="466467" y="282179"/>
                  </a:lnTo>
                  <a:lnTo>
                    <a:pt x="471551" y="282179"/>
                  </a:lnTo>
                  <a:lnTo>
                    <a:pt x="471551" y="279637"/>
                  </a:lnTo>
                  <a:lnTo>
                    <a:pt x="474094" y="279637"/>
                  </a:lnTo>
                  <a:lnTo>
                    <a:pt x="476636" y="279637"/>
                  </a:lnTo>
                  <a:lnTo>
                    <a:pt x="481720" y="279637"/>
                  </a:lnTo>
                  <a:lnTo>
                    <a:pt x="481720" y="282179"/>
                  </a:lnTo>
                  <a:lnTo>
                    <a:pt x="484262" y="282179"/>
                  </a:lnTo>
                  <a:lnTo>
                    <a:pt x="486804" y="284721"/>
                  </a:lnTo>
                  <a:lnTo>
                    <a:pt x="489346" y="287263"/>
                  </a:lnTo>
                  <a:lnTo>
                    <a:pt x="491888" y="287263"/>
                  </a:lnTo>
                  <a:lnTo>
                    <a:pt x="494430" y="287263"/>
                  </a:lnTo>
                  <a:lnTo>
                    <a:pt x="494430" y="284721"/>
                  </a:lnTo>
                  <a:lnTo>
                    <a:pt x="496972" y="287263"/>
                  </a:lnTo>
                  <a:lnTo>
                    <a:pt x="499514" y="289805"/>
                  </a:lnTo>
                  <a:lnTo>
                    <a:pt x="502056" y="289805"/>
                  </a:lnTo>
                  <a:lnTo>
                    <a:pt x="502056" y="292347"/>
                  </a:lnTo>
                  <a:lnTo>
                    <a:pt x="504598" y="292347"/>
                  </a:lnTo>
                  <a:lnTo>
                    <a:pt x="507140" y="292347"/>
                  </a:lnTo>
                  <a:lnTo>
                    <a:pt x="509682" y="292347"/>
                  </a:lnTo>
                  <a:lnTo>
                    <a:pt x="509682" y="289805"/>
                  </a:lnTo>
                  <a:lnTo>
                    <a:pt x="512225" y="289805"/>
                  </a:lnTo>
                  <a:lnTo>
                    <a:pt x="514766" y="289805"/>
                  </a:lnTo>
                  <a:lnTo>
                    <a:pt x="514766" y="292347"/>
                  </a:lnTo>
                  <a:lnTo>
                    <a:pt x="514766" y="297432"/>
                  </a:lnTo>
                  <a:lnTo>
                    <a:pt x="517309" y="299974"/>
                  </a:lnTo>
                  <a:lnTo>
                    <a:pt x="517309" y="302516"/>
                  </a:lnTo>
                  <a:lnTo>
                    <a:pt x="517309" y="305058"/>
                  </a:lnTo>
                  <a:lnTo>
                    <a:pt x="519850" y="307600"/>
                  </a:lnTo>
                  <a:lnTo>
                    <a:pt x="522393" y="307600"/>
                  </a:lnTo>
                  <a:lnTo>
                    <a:pt x="527477" y="305058"/>
                  </a:lnTo>
                  <a:lnTo>
                    <a:pt x="530019" y="305058"/>
                  </a:lnTo>
                  <a:lnTo>
                    <a:pt x="532561" y="305058"/>
                  </a:lnTo>
                  <a:lnTo>
                    <a:pt x="535103" y="305058"/>
                  </a:lnTo>
                  <a:lnTo>
                    <a:pt x="537645" y="305058"/>
                  </a:lnTo>
                  <a:lnTo>
                    <a:pt x="540187" y="305058"/>
                  </a:lnTo>
                  <a:lnTo>
                    <a:pt x="542729" y="307600"/>
                  </a:lnTo>
                  <a:lnTo>
                    <a:pt x="540187" y="312684"/>
                  </a:lnTo>
                  <a:lnTo>
                    <a:pt x="528748" y="312684"/>
                  </a:lnTo>
                  <a:lnTo>
                    <a:pt x="521121" y="310143"/>
                  </a:lnTo>
                  <a:lnTo>
                    <a:pt x="518580" y="310143"/>
                  </a:lnTo>
                  <a:lnTo>
                    <a:pt x="518580" y="315227"/>
                  </a:lnTo>
                  <a:lnTo>
                    <a:pt x="521121" y="315227"/>
                  </a:lnTo>
                  <a:lnTo>
                    <a:pt x="523664" y="315227"/>
                  </a:lnTo>
                  <a:lnTo>
                    <a:pt x="526206" y="315227"/>
                  </a:lnTo>
                  <a:lnTo>
                    <a:pt x="528748" y="315227"/>
                  </a:lnTo>
                  <a:lnTo>
                    <a:pt x="528748" y="317769"/>
                  </a:lnTo>
                  <a:lnTo>
                    <a:pt x="531290" y="320311"/>
                  </a:lnTo>
                  <a:lnTo>
                    <a:pt x="533832" y="320311"/>
                  </a:lnTo>
                  <a:lnTo>
                    <a:pt x="541458" y="320311"/>
                  </a:lnTo>
                  <a:lnTo>
                    <a:pt x="541458" y="317769"/>
                  </a:lnTo>
                  <a:lnTo>
                    <a:pt x="544000" y="317769"/>
                  </a:lnTo>
                  <a:lnTo>
                    <a:pt x="544000" y="320311"/>
                  </a:lnTo>
                  <a:lnTo>
                    <a:pt x="549084" y="322854"/>
                  </a:lnTo>
                  <a:lnTo>
                    <a:pt x="551626" y="322854"/>
                  </a:lnTo>
                  <a:lnTo>
                    <a:pt x="554168" y="325395"/>
                  </a:lnTo>
                  <a:lnTo>
                    <a:pt x="556711" y="327937"/>
                  </a:lnTo>
                  <a:lnTo>
                    <a:pt x="556711" y="330480"/>
                  </a:lnTo>
                  <a:lnTo>
                    <a:pt x="561795" y="333022"/>
                  </a:lnTo>
                  <a:lnTo>
                    <a:pt x="564336" y="335564"/>
                  </a:lnTo>
                  <a:lnTo>
                    <a:pt x="566879" y="338106"/>
                  </a:lnTo>
                  <a:lnTo>
                    <a:pt x="564336" y="340648"/>
                  </a:lnTo>
                  <a:lnTo>
                    <a:pt x="561795" y="347003"/>
                  </a:lnTo>
                  <a:lnTo>
                    <a:pt x="561795" y="349546"/>
                  </a:lnTo>
                  <a:lnTo>
                    <a:pt x="559252" y="349546"/>
                  </a:lnTo>
                  <a:lnTo>
                    <a:pt x="556711" y="347003"/>
                  </a:lnTo>
                  <a:lnTo>
                    <a:pt x="554168" y="352088"/>
                  </a:lnTo>
                  <a:lnTo>
                    <a:pt x="554168" y="357172"/>
                  </a:lnTo>
                  <a:lnTo>
                    <a:pt x="556711" y="357172"/>
                  </a:lnTo>
                  <a:lnTo>
                    <a:pt x="556711" y="359714"/>
                  </a:lnTo>
                  <a:lnTo>
                    <a:pt x="554168" y="359714"/>
                  </a:lnTo>
                  <a:lnTo>
                    <a:pt x="551626" y="359714"/>
                  </a:lnTo>
                  <a:lnTo>
                    <a:pt x="549084" y="357172"/>
                  </a:lnTo>
                  <a:lnTo>
                    <a:pt x="549084" y="349546"/>
                  </a:lnTo>
                  <a:lnTo>
                    <a:pt x="551626" y="349546"/>
                  </a:lnTo>
                  <a:lnTo>
                    <a:pt x="549084" y="347003"/>
                  </a:lnTo>
                  <a:lnTo>
                    <a:pt x="546542" y="344461"/>
                  </a:lnTo>
                  <a:lnTo>
                    <a:pt x="546542" y="341920"/>
                  </a:lnTo>
                  <a:lnTo>
                    <a:pt x="544000" y="341920"/>
                  </a:lnTo>
                  <a:lnTo>
                    <a:pt x="541458" y="341920"/>
                  </a:lnTo>
                  <a:lnTo>
                    <a:pt x="538916" y="341920"/>
                  </a:lnTo>
                  <a:lnTo>
                    <a:pt x="536374" y="339377"/>
                  </a:lnTo>
                  <a:lnTo>
                    <a:pt x="533832" y="339377"/>
                  </a:lnTo>
                  <a:lnTo>
                    <a:pt x="528748" y="339377"/>
                  </a:lnTo>
                  <a:lnTo>
                    <a:pt x="523664" y="339377"/>
                  </a:lnTo>
                  <a:lnTo>
                    <a:pt x="523664" y="341920"/>
                  </a:lnTo>
                  <a:lnTo>
                    <a:pt x="521121" y="339377"/>
                  </a:lnTo>
                  <a:lnTo>
                    <a:pt x="516037" y="339377"/>
                  </a:lnTo>
                  <a:lnTo>
                    <a:pt x="513495" y="339377"/>
                  </a:lnTo>
                  <a:lnTo>
                    <a:pt x="508411" y="336835"/>
                  </a:lnTo>
                  <a:lnTo>
                    <a:pt x="508411" y="339377"/>
                  </a:lnTo>
                  <a:lnTo>
                    <a:pt x="505869" y="339377"/>
                  </a:lnTo>
                  <a:lnTo>
                    <a:pt x="503327" y="344461"/>
                  </a:lnTo>
                  <a:lnTo>
                    <a:pt x="500785" y="349546"/>
                  </a:lnTo>
                  <a:lnTo>
                    <a:pt x="498243" y="349546"/>
                  </a:lnTo>
                  <a:lnTo>
                    <a:pt x="493159" y="349546"/>
                  </a:lnTo>
                  <a:lnTo>
                    <a:pt x="490617" y="349546"/>
                  </a:lnTo>
                  <a:lnTo>
                    <a:pt x="490617" y="349546"/>
                  </a:lnTo>
                  <a:lnTo>
                    <a:pt x="488075" y="349546"/>
                  </a:lnTo>
                  <a:lnTo>
                    <a:pt x="488075" y="347003"/>
                  </a:lnTo>
                  <a:lnTo>
                    <a:pt x="488075" y="344461"/>
                  </a:lnTo>
                  <a:lnTo>
                    <a:pt x="488075" y="341920"/>
                  </a:lnTo>
                  <a:lnTo>
                    <a:pt x="485533" y="341920"/>
                  </a:lnTo>
                  <a:lnTo>
                    <a:pt x="485533" y="339377"/>
                  </a:lnTo>
                  <a:lnTo>
                    <a:pt x="482991" y="339377"/>
                  </a:lnTo>
                  <a:lnTo>
                    <a:pt x="482991" y="341920"/>
                  </a:lnTo>
                  <a:lnTo>
                    <a:pt x="480449" y="341920"/>
                  </a:lnTo>
                  <a:lnTo>
                    <a:pt x="480449" y="344461"/>
                  </a:lnTo>
                  <a:lnTo>
                    <a:pt x="477907" y="344461"/>
                  </a:lnTo>
                  <a:lnTo>
                    <a:pt x="475364" y="347003"/>
                  </a:lnTo>
                  <a:lnTo>
                    <a:pt x="472823" y="347003"/>
                  </a:lnTo>
                  <a:lnTo>
                    <a:pt x="470280" y="344461"/>
                  </a:lnTo>
                  <a:lnTo>
                    <a:pt x="467739" y="344461"/>
                  </a:lnTo>
                  <a:lnTo>
                    <a:pt x="467739" y="347003"/>
                  </a:lnTo>
                  <a:lnTo>
                    <a:pt x="467739" y="349546"/>
                  </a:lnTo>
                  <a:lnTo>
                    <a:pt x="470280" y="349546"/>
                  </a:lnTo>
                  <a:lnTo>
                    <a:pt x="470280" y="352088"/>
                  </a:lnTo>
                  <a:lnTo>
                    <a:pt x="467739" y="354630"/>
                  </a:lnTo>
                  <a:lnTo>
                    <a:pt x="465196" y="360986"/>
                  </a:lnTo>
                  <a:lnTo>
                    <a:pt x="465196" y="363527"/>
                  </a:lnTo>
                  <a:lnTo>
                    <a:pt x="462654" y="363527"/>
                  </a:lnTo>
                  <a:lnTo>
                    <a:pt x="457570" y="374967"/>
                  </a:lnTo>
                  <a:lnTo>
                    <a:pt x="455028" y="377510"/>
                  </a:lnTo>
                  <a:lnTo>
                    <a:pt x="452486" y="377510"/>
                  </a:lnTo>
                  <a:lnTo>
                    <a:pt x="452486" y="374967"/>
                  </a:lnTo>
                  <a:lnTo>
                    <a:pt x="455028" y="372425"/>
                  </a:lnTo>
                  <a:lnTo>
                    <a:pt x="449944" y="366070"/>
                  </a:lnTo>
                  <a:lnTo>
                    <a:pt x="447402" y="360986"/>
                  </a:lnTo>
                  <a:lnTo>
                    <a:pt x="447402" y="358443"/>
                  </a:lnTo>
                  <a:lnTo>
                    <a:pt x="444860" y="355901"/>
                  </a:lnTo>
                  <a:lnTo>
                    <a:pt x="442318" y="355901"/>
                  </a:lnTo>
                  <a:lnTo>
                    <a:pt x="442318" y="353359"/>
                  </a:lnTo>
                  <a:lnTo>
                    <a:pt x="439776" y="350817"/>
                  </a:lnTo>
                  <a:lnTo>
                    <a:pt x="439776" y="349546"/>
                  </a:lnTo>
                  <a:lnTo>
                    <a:pt x="434692" y="347003"/>
                  </a:lnTo>
                  <a:lnTo>
                    <a:pt x="432150" y="347003"/>
                  </a:lnTo>
                  <a:lnTo>
                    <a:pt x="432150" y="349546"/>
                  </a:lnTo>
                  <a:lnTo>
                    <a:pt x="429608" y="349546"/>
                  </a:lnTo>
                  <a:lnTo>
                    <a:pt x="427066" y="349546"/>
                  </a:lnTo>
                  <a:lnTo>
                    <a:pt x="424523" y="349546"/>
                  </a:lnTo>
                  <a:lnTo>
                    <a:pt x="421981" y="349546"/>
                  </a:lnTo>
                  <a:lnTo>
                    <a:pt x="416897" y="349546"/>
                  </a:lnTo>
                  <a:lnTo>
                    <a:pt x="416897" y="352088"/>
                  </a:lnTo>
                  <a:lnTo>
                    <a:pt x="411813" y="352088"/>
                  </a:lnTo>
                  <a:lnTo>
                    <a:pt x="414355" y="352088"/>
                  </a:lnTo>
                  <a:lnTo>
                    <a:pt x="411813" y="352088"/>
                  </a:lnTo>
                  <a:lnTo>
                    <a:pt x="409271" y="352088"/>
                  </a:lnTo>
                  <a:lnTo>
                    <a:pt x="406729" y="352088"/>
                  </a:lnTo>
                  <a:lnTo>
                    <a:pt x="404187" y="352088"/>
                  </a:lnTo>
                  <a:lnTo>
                    <a:pt x="399103" y="349546"/>
                  </a:lnTo>
                  <a:lnTo>
                    <a:pt x="396561" y="349546"/>
                  </a:lnTo>
                  <a:lnTo>
                    <a:pt x="394019" y="349546"/>
                  </a:lnTo>
                  <a:lnTo>
                    <a:pt x="394019" y="347003"/>
                  </a:lnTo>
                  <a:lnTo>
                    <a:pt x="391477" y="347003"/>
                  </a:lnTo>
                  <a:lnTo>
                    <a:pt x="388935" y="347003"/>
                  </a:lnTo>
                  <a:lnTo>
                    <a:pt x="386392" y="347003"/>
                  </a:lnTo>
                  <a:lnTo>
                    <a:pt x="376224" y="352088"/>
                  </a:lnTo>
                  <a:lnTo>
                    <a:pt x="373682" y="354630"/>
                  </a:lnTo>
                  <a:lnTo>
                    <a:pt x="376224" y="354630"/>
                  </a:lnTo>
                  <a:lnTo>
                    <a:pt x="376224" y="357172"/>
                  </a:lnTo>
                  <a:lnTo>
                    <a:pt x="376224" y="357172"/>
                  </a:lnTo>
                  <a:lnTo>
                    <a:pt x="373682" y="357172"/>
                  </a:lnTo>
                  <a:lnTo>
                    <a:pt x="373682" y="354630"/>
                  </a:lnTo>
                  <a:lnTo>
                    <a:pt x="373682" y="352088"/>
                  </a:lnTo>
                  <a:lnTo>
                    <a:pt x="368598" y="349546"/>
                  </a:lnTo>
                  <a:lnTo>
                    <a:pt x="368598" y="347003"/>
                  </a:lnTo>
                  <a:lnTo>
                    <a:pt x="366056" y="347003"/>
                  </a:lnTo>
                  <a:lnTo>
                    <a:pt x="363514" y="344461"/>
                  </a:lnTo>
                  <a:lnTo>
                    <a:pt x="360972" y="344461"/>
                  </a:lnTo>
                  <a:lnTo>
                    <a:pt x="360972" y="347003"/>
                  </a:lnTo>
                  <a:lnTo>
                    <a:pt x="358430" y="347003"/>
                  </a:lnTo>
                  <a:lnTo>
                    <a:pt x="355888" y="344461"/>
                  </a:lnTo>
                  <a:lnTo>
                    <a:pt x="355888" y="341920"/>
                  </a:lnTo>
                  <a:lnTo>
                    <a:pt x="355888" y="339377"/>
                  </a:lnTo>
                  <a:lnTo>
                    <a:pt x="355888" y="333022"/>
                  </a:lnTo>
                  <a:lnTo>
                    <a:pt x="358430" y="330480"/>
                  </a:lnTo>
                  <a:lnTo>
                    <a:pt x="360972" y="330480"/>
                  </a:lnTo>
                  <a:lnTo>
                    <a:pt x="363514" y="330480"/>
                  </a:lnTo>
                  <a:lnTo>
                    <a:pt x="366056" y="330480"/>
                  </a:lnTo>
                  <a:lnTo>
                    <a:pt x="368598" y="333022"/>
                  </a:lnTo>
                  <a:lnTo>
                    <a:pt x="371140" y="333022"/>
                  </a:lnTo>
                  <a:lnTo>
                    <a:pt x="376224" y="335564"/>
                  </a:lnTo>
                  <a:lnTo>
                    <a:pt x="378767" y="333022"/>
                  </a:lnTo>
                  <a:lnTo>
                    <a:pt x="378767" y="330480"/>
                  </a:lnTo>
                  <a:lnTo>
                    <a:pt x="381308" y="330480"/>
                  </a:lnTo>
                  <a:lnTo>
                    <a:pt x="381308" y="333022"/>
                  </a:lnTo>
                  <a:lnTo>
                    <a:pt x="383851" y="333022"/>
                  </a:lnTo>
                  <a:lnTo>
                    <a:pt x="386392" y="333022"/>
                  </a:lnTo>
                  <a:lnTo>
                    <a:pt x="386392" y="335564"/>
                  </a:lnTo>
                  <a:lnTo>
                    <a:pt x="386392" y="338106"/>
                  </a:lnTo>
                  <a:lnTo>
                    <a:pt x="388935" y="335564"/>
                  </a:lnTo>
                  <a:lnTo>
                    <a:pt x="391477" y="338106"/>
                  </a:lnTo>
                  <a:lnTo>
                    <a:pt x="394019" y="338106"/>
                  </a:lnTo>
                  <a:lnTo>
                    <a:pt x="399103" y="338106"/>
                  </a:lnTo>
                  <a:lnTo>
                    <a:pt x="404187" y="340648"/>
                  </a:lnTo>
                  <a:lnTo>
                    <a:pt x="406729" y="340648"/>
                  </a:lnTo>
                  <a:lnTo>
                    <a:pt x="406729" y="338106"/>
                  </a:lnTo>
                  <a:lnTo>
                    <a:pt x="409271" y="338106"/>
                  </a:lnTo>
                  <a:lnTo>
                    <a:pt x="409271" y="340648"/>
                  </a:lnTo>
                  <a:lnTo>
                    <a:pt x="411813" y="340648"/>
                  </a:lnTo>
                  <a:lnTo>
                    <a:pt x="416897" y="340648"/>
                  </a:lnTo>
                  <a:lnTo>
                    <a:pt x="419439" y="340648"/>
                  </a:lnTo>
                  <a:lnTo>
                    <a:pt x="419439" y="338106"/>
                  </a:lnTo>
                  <a:lnTo>
                    <a:pt x="419439" y="335564"/>
                  </a:lnTo>
                  <a:lnTo>
                    <a:pt x="421981" y="335564"/>
                  </a:lnTo>
                  <a:lnTo>
                    <a:pt x="427066" y="335564"/>
                  </a:lnTo>
                  <a:lnTo>
                    <a:pt x="429608" y="335564"/>
                  </a:lnTo>
                  <a:lnTo>
                    <a:pt x="432150" y="335564"/>
                  </a:lnTo>
                  <a:lnTo>
                    <a:pt x="432150" y="330480"/>
                  </a:lnTo>
                  <a:lnTo>
                    <a:pt x="429608" y="327937"/>
                  </a:lnTo>
                  <a:lnTo>
                    <a:pt x="427066" y="327937"/>
                  </a:lnTo>
                  <a:lnTo>
                    <a:pt x="424523" y="325395"/>
                  </a:lnTo>
                  <a:lnTo>
                    <a:pt x="421981" y="322854"/>
                  </a:lnTo>
                  <a:lnTo>
                    <a:pt x="421981" y="320311"/>
                  </a:lnTo>
                  <a:lnTo>
                    <a:pt x="419439" y="320311"/>
                  </a:lnTo>
                  <a:lnTo>
                    <a:pt x="419439" y="317769"/>
                  </a:lnTo>
                  <a:lnTo>
                    <a:pt x="414355" y="317769"/>
                  </a:lnTo>
                  <a:lnTo>
                    <a:pt x="411813" y="312684"/>
                  </a:lnTo>
                  <a:lnTo>
                    <a:pt x="414355" y="307600"/>
                  </a:lnTo>
                  <a:lnTo>
                    <a:pt x="411813" y="305058"/>
                  </a:lnTo>
                  <a:lnTo>
                    <a:pt x="414355" y="302516"/>
                  </a:lnTo>
                  <a:lnTo>
                    <a:pt x="414355" y="297432"/>
                  </a:lnTo>
                  <a:lnTo>
                    <a:pt x="414355" y="298703"/>
                  </a:lnTo>
                  <a:lnTo>
                    <a:pt x="404187" y="292347"/>
                  </a:lnTo>
                  <a:lnTo>
                    <a:pt x="401645" y="292347"/>
                  </a:lnTo>
                  <a:lnTo>
                    <a:pt x="399103" y="292347"/>
                  </a:lnTo>
                  <a:lnTo>
                    <a:pt x="391477" y="292347"/>
                  </a:lnTo>
                  <a:lnTo>
                    <a:pt x="388935" y="292347"/>
                  </a:lnTo>
                  <a:lnTo>
                    <a:pt x="388935" y="289805"/>
                  </a:lnTo>
                  <a:lnTo>
                    <a:pt x="388935" y="287263"/>
                  </a:lnTo>
                  <a:lnTo>
                    <a:pt x="388935" y="284721"/>
                  </a:lnTo>
                  <a:lnTo>
                    <a:pt x="391477" y="282179"/>
                  </a:lnTo>
                  <a:lnTo>
                    <a:pt x="394019" y="282179"/>
                  </a:lnTo>
                  <a:lnTo>
                    <a:pt x="399103" y="279637"/>
                  </a:lnTo>
                  <a:lnTo>
                    <a:pt x="404187" y="279637"/>
                  </a:lnTo>
                  <a:lnTo>
                    <a:pt x="406729" y="279637"/>
                  </a:lnTo>
                  <a:lnTo>
                    <a:pt x="409271" y="279637"/>
                  </a:lnTo>
                  <a:lnTo>
                    <a:pt x="411813" y="279637"/>
                  </a:lnTo>
                  <a:lnTo>
                    <a:pt x="411813" y="277094"/>
                  </a:lnTo>
                  <a:lnTo>
                    <a:pt x="415626" y="279637"/>
                  </a:lnTo>
                  <a:close/>
                  <a:moveTo>
                    <a:pt x="418168" y="277094"/>
                  </a:moveTo>
                  <a:lnTo>
                    <a:pt x="415626" y="277094"/>
                  </a:lnTo>
                  <a:lnTo>
                    <a:pt x="408000" y="274552"/>
                  </a:lnTo>
                  <a:lnTo>
                    <a:pt x="405458" y="274552"/>
                  </a:lnTo>
                  <a:lnTo>
                    <a:pt x="405458" y="273281"/>
                  </a:lnTo>
                  <a:lnTo>
                    <a:pt x="408000" y="273281"/>
                  </a:lnTo>
                  <a:lnTo>
                    <a:pt x="410542" y="273281"/>
                  </a:lnTo>
                  <a:lnTo>
                    <a:pt x="415626" y="275824"/>
                  </a:lnTo>
                  <a:lnTo>
                    <a:pt x="418168" y="275824"/>
                  </a:lnTo>
                  <a:lnTo>
                    <a:pt x="418168" y="277094"/>
                  </a:lnTo>
                  <a:close/>
                  <a:moveTo>
                    <a:pt x="226243" y="254215"/>
                  </a:moveTo>
                  <a:lnTo>
                    <a:pt x="223701" y="254215"/>
                  </a:lnTo>
                  <a:lnTo>
                    <a:pt x="223701" y="251673"/>
                  </a:lnTo>
                  <a:lnTo>
                    <a:pt x="221159" y="251673"/>
                  </a:lnTo>
                  <a:lnTo>
                    <a:pt x="226243" y="251673"/>
                  </a:lnTo>
                  <a:lnTo>
                    <a:pt x="226243" y="254215"/>
                  </a:lnTo>
                  <a:close/>
                  <a:moveTo>
                    <a:pt x="223701" y="249131"/>
                  </a:moveTo>
                  <a:lnTo>
                    <a:pt x="223701" y="247860"/>
                  </a:lnTo>
                  <a:lnTo>
                    <a:pt x="223701" y="249131"/>
                  </a:lnTo>
                  <a:close/>
                  <a:moveTo>
                    <a:pt x="221159" y="247860"/>
                  </a:moveTo>
                  <a:lnTo>
                    <a:pt x="218617" y="247860"/>
                  </a:lnTo>
                  <a:lnTo>
                    <a:pt x="221159" y="245317"/>
                  </a:lnTo>
                  <a:lnTo>
                    <a:pt x="221159" y="247860"/>
                  </a:lnTo>
                  <a:close/>
                  <a:moveTo>
                    <a:pt x="210991" y="247860"/>
                  </a:moveTo>
                  <a:lnTo>
                    <a:pt x="208449" y="245317"/>
                  </a:lnTo>
                  <a:lnTo>
                    <a:pt x="210991" y="245317"/>
                  </a:lnTo>
                  <a:lnTo>
                    <a:pt x="210991" y="247860"/>
                  </a:lnTo>
                  <a:close/>
                  <a:moveTo>
                    <a:pt x="321570" y="247860"/>
                  </a:moveTo>
                  <a:lnTo>
                    <a:pt x="319028" y="245317"/>
                  </a:lnTo>
                  <a:lnTo>
                    <a:pt x="321570" y="242775"/>
                  </a:lnTo>
                  <a:lnTo>
                    <a:pt x="321570" y="245317"/>
                  </a:lnTo>
                  <a:lnTo>
                    <a:pt x="321570" y="247860"/>
                  </a:lnTo>
                  <a:close/>
                  <a:moveTo>
                    <a:pt x="208449" y="245317"/>
                  </a:moveTo>
                  <a:lnTo>
                    <a:pt x="205907" y="245317"/>
                  </a:lnTo>
                  <a:lnTo>
                    <a:pt x="203364" y="242775"/>
                  </a:lnTo>
                  <a:lnTo>
                    <a:pt x="205907" y="242775"/>
                  </a:lnTo>
                  <a:lnTo>
                    <a:pt x="208449" y="245317"/>
                  </a:lnTo>
                  <a:close/>
                  <a:moveTo>
                    <a:pt x="204636" y="242775"/>
                  </a:moveTo>
                  <a:lnTo>
                    <a:pt x="202094" y="240234"/>
                  </a:lnTo>
                  <a:lnTo>
                    <a:pt x="199552" y="240234"/>
                  </a:lnTo>
                  <a:lnTo>
                    <a:pt x="202094" y="240234"/>
                  </a:lnTo>
                  <a:lnTo>
                    <a:pt x="204636" y="240234"/>
                  </a:lnTo>
                  <a:lnTo>
                    <a:pt x="204636" y="242775"/>
                  </a:lnTo>
                  <a:close/>
                  <a:moveTo>
                    <a:pt x="199552" y="240234"/>
                  </a:moveTo>
                  <a:lnTo>
                    <a:pt x="199552" y="237691"/>
                  </a:lnTo>
                  <a:lnTo>
                    <a:pt x="194467" y="235149"/>
                  </a:lnTo>
                  <a:lnTo>
                    <a:pt x="197009" y="235149"/>
                  </a:lnTo>
                  <a:lnTo>
                    <a:pt x="199552" y="237691"/>
                  </a:lnTo>
                  <a:lnTo>
                    <a:pt x="199552" y="240234"/>
                  </a:lnTo>
                  <a:close/>
                  <a:moveTo>
                    <a:pt x="190654" y="231336"/>
                  </a:moveTo>
                  <a:lnTo>
                    <a:pt x="188112" y="231336"/>
                  </a:lnTo>
                  <a:lnTo>
                    <a:pt x="190654" y="231336"/>
                  </a:lnTo>
                  <a:close/>
                  <a:moveTo>
                    <a:pt x="191925" y="233878"/>
                  </a:moveTo>
                  <a:lnTo>
                    <a:pt x="189383" y="231336"/>
                  </a:lnTo>
                  <a:lnTo>
                    <a:pt x="191925" y="231336"/>
                  </a:lnTo>
                  <a:lnTo>
                    <a:pt x="191925" y="233878"/>
                  </a:lnTo>
                  <a:close/>
                  <a:moveTo>
                    <a:pt x="404187" y="228794"/>
                  </a:moveTo>
                  <a:lnTo>
                    <a:pt x="401645" y="235149"/>
                  </a:lnTo>
                  <a:lnTo>
                    <a:pt x="399103" y="235149"/>
                  </a:lnTo>
                  <a:lnTo>
                    <a:pt x="394019" y="237691"/>
                  </a:lnTo>
                  <a:lnTo>
                    <a:pt x="388935" y="237691"/>
                  </a:lnTo>
                  <a:lnTo>
                    <a:pt x="386392" y="237691"/>
                  </a:lnTo>
                  <a:lnTo>
                    <a:pt x="383851" y="237691"/>
                  </a:lnTo>
                  <a:lnTo>
                    <a:pt x="381308" y="237691"/>
                  </a:lnTo>
                  <a:lnTo>
                    <a:pt x="378767" y="235149"/>
                  </a:lnTo>
                  <a:lnTo>
                    <a:pt x="381308" y="230064"/>
                  </a:lnTo>
                  <a:lnTo>
                    <a:pt x="386392" y="227523"/>
                  </a:lnTo>
                  <a:lnTo>
                    <a:pt x="388935" y="224981"/>
                  </a:lnTo>
                  <a:lnTo>
                    <a:pt x="391477" y="227523"/>
                  </a:lnTo>
                  <a:lnTo>
                    <a:pt x="394019" y="227523"/>
                  </a:lnTo>
                  <a:lnTo>
                    <a:pt x="396561" y="227523"/>
                  </a:lnTo>
                  <a:lnTo>
                    <a:pt x="399103" y="227523"/>
                  </a:lnTo>
                  <a:lnTo>
                    <a:pt x="401645" y="222438"/>
                  </a:lnTo>
                  <a:lnTo>
                    <a:pt x="401645" y="222438"/>
                  </a:lnTo>
                  <a:lnTo>
                    <a:pt x="404187" y="222438"/>
                  </a:lnTo>
                  <a:lnTo>
                    <a:pt x="404187" y="228794"/>
                  </a:lnTo>
                  <a:close/>
                  <a:moveTo>
                    <a:pt x="469009" y="217354"/>
                  </a:moveTo>
                  <a:lnTo>
                    <a:pt x="469009" y="214812"/>
                  </a:lnTo>
                  <a:lnTo>
                    <a:pt x="469009" y="217354"/>
                  </a:lnTo>
                  <a:close/>
                  <a:moveTo>
                    <a:pt x="406729" y="214812"/>
                  </a:moveTo>
                  <a:lnTo>
                    <a:pt x="404187" y="217354"/>
                  </a:lnTo>
                  <a:lnTo>
                    <a:pt x="401645" y="214812"/>
                  </a:lnTo>
                  <a:lnTo>
                    <a:pt x="404187" y="214812"/>
                  </a:lnTo>
                  <a:lnTo>
                    <a:pt x="404187" y="212270"/>
                  </a:lnTo>
                  <a:lnTo>
                    <a:pt x="406729" y="212270"/>
                  </a:lnTo>
                  <a:lnTo>
                    <a:pt x="406729" y="214812"/>
                  </a:lnTo>
                  <a:lnTo>
                    <a:pt x="409271" y="214812"/>
                  </a:lnTo>
                  <a:lnTo>
                    <a:pt x="406729" y="214812"/>
                  </a:lnTo>
                  <a:close/>
                  <a:moveTo>
                    <a:pt x="118206" y="209727"/>
                  </a:moveTo>
                  <a:lnTo>
                    <a:pt x="115664" y="209727"/>
                  </a:lnTo>
                  <a:lnTo>
                    <a:pt x="123290" y="204643"/>
                  </a:lnTo>
                  <a:lnTo>
                    <a:pt x="123290" y="207185"/>
                  </a:lnTo>
                  <a:lnTo>
                    <a:pt x="120748" y="207185"/>
                  </a:lnTo>
                  <a:lnTo>
                    <a:pt x="118206" y="209727"/>
                  </a:lnTo>
                  <a:close/>
                  <a:moveTo>
                    <a:pt x="423253" y="209727"/>
                  </a:moveTo>
                  <a:lnTo>
                    <a:pt x="423253" y="207185"/>
                  </a:lnTo>
                  <a:lnTo>
                    <a:pt x="423253" y="204643"/>
                  </a:lnTo>
                  <a:lnTo>
                    <a:pt x="423253" y="207185"/>
                  </a:lnTo>
                  <a:lnTo>
                    <a:pt x="423253" y="209727"/>
                  </a:lnTo>
                  <a:close/>
                  <a:moveTo>
                    <a:pt x="456299" y="208457"/>
                  </a:moveTo>
                  <a:lnTo>
                    <a:pt x="456299" y="205914"/>
                  </a:lnTo>
                  <a:lnTo>
                    <a:pt x="453757" y="205914"/>
                  </a:lnTo>
                  <a:lnTo>
                    <a:pt x="456299" y="205914"/>
                  </a:lnTo>
                  <a:lnTo>
                    <a:pt x="456299" y="208457"/>
                  </a:lnTo>
                  <a:close/>
                  <a:moveTo>
                    <a:pt x="449944" y="200830"/>
                  </a:moveTo>
                  <a:lnTo>
                    <a:pt x="452486" y="203372"/>
                  </a:lnTo>
                  <a:lnTo>
                    <a:pt x="452486" y="205914"/>
                  </a:lnTo>
                  <a:lnTo>
                    <a:pt x="449944" y="205914"/>
                  </a:lnTo>
                  <a:lnTo>
                    <a:pt x="449944" y="203372"/>
                  </a:lnTo>
                  <a:lnTo>
                    <a:pt x="447402" y="203372"/>
                  </a:lnTo>
                  <a:lnTo>
                    <a:pt x="444860" y="203372"/>
                  </a:lnTo>
                  <a:lnTo>
                    <a:pt x="444860" y="200830"/>
                  </a:lnTo>
                  <a:lnTo>
                    <a:pt x="449944" y="200830"/>
                  </a:lnTo>
                  <a:close/>
                  <a:moveTo>
                    <a:pt x="430878" y="205914"/>
                  </a:moveTo>
                  <a:lnTo>
                    <a:pt x="428337" y="205914"/>
                  </a:lnTo>
                  <a:lnTo>
                    <a:pt x="428337" y="200830"/>
                  </a:lnTo>
                  <a:lnTo>
                    <a:pt x="430878" y="203372"/>
                  </a:lnTo>
                  <a:lnTo>
                    <a:pt x="430878" y="205914"/>
                  </a:lnTo>
                  <a:close/>
                  <a:moveTo>
                    <a:pt x="82617" y="212270"/>
                  </a:moveTo>
                  <a:lnTo>
                    <a:pt x="80075" y="214812"/>
                  </a:lnTo>
                  <a:lnTo>
                    <a:pt x="77533" y="214812"/>
                  </a:lnTo>
                  <a:lnTo>
                    <a:pt x="74991" y="214812"/>
                  </a:lnTo>
                  <a:lnTo>
                    <a:pt x="72449" y="217354"/>
                  </a:lnTo>
                  <a:lnTo>
                    <a:pt x="71178" y="217354"/>
                  </a:lnTo>
                  <a:lnTo>
                    <a:pt x="68636" y="217354"/>
                  </a:lnTo>
                  <a:lnTo>
                    <a:pt x="66094" y="217354"/>
                  </a:lnTo>
                  <a:lnTo>
                    <a:pt x="63551" y="214812"/>
                  </a:lnTo>
                  <a:lnTo>
                    <a:pt x="63551" y="212270"/>
                  </a:lnTo>
                  <a:lnTo>
                    <a:pt x="61009" y="209727"/>
                  </a:lnTo>
                  <a:lnTo>
                    <a:pt x="63551" y="212270"/>
                  </a:lnTo>
                  <a:lnTo>
                    <a:pt x="66094" y="212270"/>
                  </a:lnTo>
                  <a:lnTo>
                    <a:pt x="68636" y="212270"/>
                  </a:lnTo>
                  <a:lnTo>
                    <a:pt x="71178" y="212270"/>
                  </a:lnTo>
                  <a:lnTo>
                    <a:pt x="71178" y="209727"/>
                  </a:lnTo>
                  <a:lnTo>
                    <a:pt x="68636" y="207185"/>
                  </a:lnTo>
                  <a:lnTo>
                    <a:pt x="66094" y="202101"/>
                  </a:lnTo>
                  <a:lnTo>
                    <a:pt x="66094" y="199559"/>
                  </a:lnTo>
                  <a:lnTo>
                    <a:pt x="68636" y="194474"/>
                  </a:lnTo>
                  <a:lnTo>
                    <a:pt x="73720" y="197017"/>
                  </a:lnTo>
                  <a:lnTo>
                    <a:pt x="78804" y="197017"/>
                  </a:lnTo>
                  <a:lnTo>
                    <a:pt x="78804" y="199559"/>
                  </a:lnTo>
                  <a:lnTo>
                    <a:pt x="81346" y="202101"/>
                  </a:lnTo>
                  <a:lnTo>
                    <a:pt x="83888" y="204643"/>
                  </a:lnTo>
                  <a:lnTo>
                    <a:pt x="83888" y="209727"/>
                  </a:lnTo>
                  <a:lnTo>
                    <a:pt x="83888" y="212270"/>
                  </a:lnTo>
                  <a:close/>
                  <a:moveTo>
                    <a:pt x="442318" y="200830"/>
                  </a:moveTo>
                  <a:lnTo>
                    <a:pt x="437234" y="198287"/>
                  </a:lnTo>
                  <a:lnTo>
                    <a:pt x="437234" y="195746"/>
                  </a:lnTo>
                  <a:lnTo>
                    <a:pt x="439776" y="195746"/>
                  </a:lnTo>
                  <a:lnTo>
                    <a:pt x="442318" y="195746"/>
                  </a:lnTo>
                  <a:lnTo>
                    <a:pt x="442318" y="200830"/>
                  </a:lnTo>
                  <a:close/>
                  <a:moveTo>
                    <a:pt x="245308" y="186848"/>
                  </a:moveTo>
                  <a:lnTo>
                    <a:pt x="242766" y="186848"/>
                  </a:lnTo>
                  <a:lnTo>
                    <a:pt x="242766" y="184306"/>
                  </a:lnTo>
                  <a:lnTo>
                    <a:pt x="242766" y="181764"/>
                  </a:lnTo>
                  <a:lnTo>
                    <a:pt x="242766" y="184306"/>
                  </a:lnTo>
                  <a:lnTo>
                    <a:pt x="245308" y="186848"/>
                  </a:lnTo>
                  <a:close/>
                  <a:moveTo>
                    <a:pt x="411813" y="180493"/>
                  </a:moveTo>
                  <a:lnTo>
                    <a:pt x="414355" y="180493"/>
                  </a:lnTo>
                  <a:lnTo>
                    <a:pt x="414355" y="183035"/>
                  </a:lnTo>
                  <a:lnTo>
                    <a:pt x="411813" y="183035"/>
                  </a:lnTo>
                  <a:lnTo>
                    <a:pt x="409271" y="180493"/>
                  </a:lnTo>
                  <a:lnTo>
                    <a:pt x="406729" y="180493"/>
                  </a:lnTo>
                  <a:lnTo>
                    <a:pt x="404187" y="180493"/>
                  </a:lnTo>
                  <a:lnTo>
                    <a:pt x="401645" y="180493"/>
                  </a:lnTo>
                  <a:lnTo>
                    <a:pt x="399103" y="180493"/>
                  </a:lnTo>
                  <a:lnTo>
                    <a:pt x="399103" y="177951"/>
                  </a:lnTo>
                  <a:lnTo>
                    <a:pt x="401645" y="177951"/>
                  </a:lnTo>
                  <a:lnTo>
                    <a:pt x="404187" y="177951"/>
                  </a:lnTo>
                  <a:lnTo>
                    <a:pt x="411813" y="180493"/>
                  </a:lnTo>
                  <a:close/>
                  <a:moveTo>
                    <a:pt x="390206" y="170324"/>
                  </a:moveTo>
                  <a:lnTo>
                    <a:pt x="387664" y="170324"/>
                  </a:lnTo>
                  <a:lnTo>
                    <a:pt x="390206" y="170324"/>
                  </a:lnTo>
                  <a:close/>
                  <a:moveTo>
                    <a:pt x="359701" y="172866"/>
                  </a:moveTo>
                  <a:lnTo>
                    <a:pt x="359701" y="170324"/>
                  </a:lnTo>
                  <a:lnTo>
                    <a:pt x="362243" y="167782"/>
                  </a:lnTo>
                  <a:lnTo>
                    <a:pt x="362243" y="170324"/>
                  </a:lnTo>
                  <a:lnTo>
                    <a:pt x="359701" y="172866"/>
                  </a:lnTo>
                  <a:close/>
                  <a:moveTo>
                    <a:pt x="204636" y="169053"/>
                  </a:moveTo>
                  <a:lnTo>
                    <a:pt x="202094" y="169053"/>
                  </a:lnTo>
                  <a:lnTo>
                    <a:pt x="204636" y="169053"/>
                  </a:lnTo>
                  <a:close/>
                  <a:moveTo>
                    <a:pt x="376224" y="166511"/>
                  </a:moveTo>
                  <a:lnTo>
                    <a:pt x="378767" y="172866"/>
                  </a:lnTo>
                  <a:lnTo>
                    <a:pt x="376224" y="175408"/>
                  </a:lnTo>
                  <a:lnTo>
                    <a:pt x="373682" y="180493"/>
                  </a:lnTo>
                  <a:lnTo>
                    <a:pt x="371140" y="183035"/>
                  </a:lnTo>
                  <a:lnTo>
                    <a:pt x="368598" y="183035"/>
                  </a:lnTo>
                  <a:lnTo>
                    <a:pt x="366056" y="185577"/>
                  </a:lnTo>
                  <a:lnTo>
                    <a:pt x="366056" y="188119"/>
                  </a:lnTo>
                  <a:lnTo>
                    <a:pt x="360972" y="188119"/>
                  </a:lnTo>
                  <a:lnTo>
                    <a:pt x="363514" y="185577"/>
                  </a:lnTo>
                  <a:lnTo>
                    <a:pt x="366056" y="183035"/>
                  </a:lnTo>
                  <a:lnTo>
                    <a:pt x="371140" y="177951"/>
                  </a:lnTo>
                  <a:lnTo>
                    <a:pt x="373682" y="175408"/>
                  </a:lnTo>
                  <a:lnTo>
                    <a:pt x="376224" y="175408"/>
                  </a:lnTo>
                  <a:lnTo>
                    <a:pt x="376224" y="172866"/>
                  </a:lnTo>
                  <a:lnTo>
                    <a:pt x="376224" y="170324"/>
                  </a:lnTo>
                  <a:lnTo>
                    <a:pt x="373682" y="170324"/>
                  </a:lnTo>
                  <a:lnTo>
                    <a:pt x="371140" y="170324"/>
                  </a:lnTo>
                  <a:lnTo>
                    <a:pt x="371140" y="167782"/>
                  </a:lnTo>
                  <a:lnTo>
                    <a:pt x="373682" y="167782"/>
                  </a:lnTo>
                  <a:lnTo>
                    <a:pt x="373682" y="165240"/>
                  </a:lnTo>
                  <a:lnTo>
                    <a:pt x="376224" y="165240"/>
                  </a:lnTo>
                  <a:close/>
                  <a:moveTo>
                    <a:pt x="368598" y="169053"/>
                  </a:moveTo>
                  <a:lnTo>
                    <a:pt x="366056" y="169053"/>
                  </a:lnTo>
                  <a:lnTo>
                    <a:pt x="363514" y="166511"/>
                  </a:lnTo>
                  <a:lnTo>
                    <a:pt x="360972" y="166511"/>
                  </a:lnTo>
                  <a:lnTo>
                    <a:pt x="358430" y="161427"/>
                  </a:lnTo>
                  <a:lnTo>
                    <a:pt x="360972" y="161427"/>
                  </a:lnTo>
                  <a:lnTo>
                    <a:pt x="363514" y="161427"/>
                  </a:lnTo>
                  <a:lnTo>
                    <a:pt x="371140" y="166511"/>
                  </a:lnTo>
                  <a:lnTo>
                    <a:pt x="368598" y="169053"/>
                  </a:lnTo>
                  <a:close/>
                  <a:moveTo>
                    <a:pt x="380037" y="152529"/>
                  </a:moveTo>
                  <a:lnTo>
                    <a:pt x="377495" y="152529"/>
                  </a:lnTo>
                  <a:lnTo>
                    <a:pt x="377495" y="149987"/>
                  </a:lnTo>
                  <a:lnTo>
                    <a:pt x="380037" y="149987"/>
                  </a:lnTo>
                  <a:lnTo>
                    <a:pt x="382580" y="149987"/>
                  </a:lnTo>
                  <a:lnTo>
                    <a:pt x="380037" y="152529"/>
                  </a:lnTo>
                  <a:close/>
                  <a:moveTo>
                    <a:pt x="101682" y="147444"/>
                  </a:moveTo>
                  <a:lnTo>
                    <a:pt x="104224" y="147444"/>
                  </a:lnTo>
                  <a:lnTo>
                    <a:pt x="106766" y="147444"/>
                  </a:lnTo>
                  <a:lnTo>
                    <a:pt x="109308" y="147444"/>
                  </a:lnTo>
                  <a:lnTo>
                    <a:pt x="111851" y="147444"/>
                  </a:lnTo>
                  <a:lnTo>
                    <a:pt x="114393" y="147444"/>
                  </a:lnTo>
                  <a:lnTo>
                    <a:pt x="116935" y="147444"/>
                  </a:lnTo>
                  <a:lnTo>
                    <a:pt x="116935" y="149987"/>
                  </a:lnTo>
                  <a:lnTo>
                    <a:pt x="119477" y="149987"/>
                  </a:lnTo>
                  <a:lnTo>
                    <a:pt x="119477" y="152529"/>
                  </a:lnTo>
                  <a:lnTo>
                    <a:pt x="124561" y="149987"/>
                  </a:lnTo>
                  <a:lnTo>
                    <a:pt x="127103" y="149987"/>
                  </a:lnTo>
                  <a:lnTo>
                    <a:pt x="129645" y="147444"/>
                  </a:lnTo>
                  <a:lnTo>
                    <a:pt x="127103" y="149987"/>
                  </a:lnTo>
                  <a:lnTo>
                    <a:pt x="132187" y="152529"/>
                  </a:lnTo>
                  <a:lnTo>
                    <a:pt x="132187" y="155071"/>
                  </a:lnTo>
                  <a:lnTo>
                    <a:pt x="134729" y="152529"/>
                  </a:lnTo>
                  <a:lnTo>
                    <a:pt x="137271" y="152529"/>
                  </a:lnTo>
                  <a:lnTo>
                    <a:pt x="139813" y="149987"/>
                  </a:lnTo>
                  <a:lnTo>
                    <a:pt x="139813" y="147444"/>
                  </a:lnTo>
                  <a:lnTo>
                    <a:pt x="142355" y="147444"/>
                  </a:lnTo>
                  <a:lnTo>
                    <a:pt x="144897" y="147444"/>
                  </a:lnTo>
                  <a:lnTo>
                    <a:pt x="144897" y="149987"/>
                  </a:lnTo>
                  <a:lnTo>
                    <a:pt x="147439" y="149987"/>
                  </a:lnTo>
                  <a:lnTo>
                    <a:pt x="149981" y="149987"/>
                  </a:lnTo>
                  <a:lnTo>
                    <a:pt x="152523" y="149987"/>
                  </a:lnTo>
                  <a:lnTo>
                    <a:pt x="152523" y="152529"/>
                  </a:lnTo>
                  <a:lnTo>
                    <a:pt x="155066" y="155071"/>
                  </a:lnTo>
                  <a:lnTo>
                    <a:pt x="157608" y="157614"/>
                  </a:lnTo>
                  <a:lnTo>
                    <a:pt x="160150" y="157614"/>
                  </a:lnTo>
                  <a:lnTo>
                    <a:pt x="160150" y="155071"/>
                  </a:lnTo>
                  <a:lnTo>
                    <a:pt x="162692" y="155071"/>
                  </a:lnTo>
                  <a:lnTo>
                    <a:pt x="165234" y="155071"/>
                  </a:lnTo>
                  <a:lnTo>
                    <a:pt x="165234" y="152529"/>
                  </a:lnTo>
                  <a:lnTo>
                    <a:pt x="165234" y="149987"/>
                  </a:lnTo>
                  <a:lnTo>
                    <a:pt x="167776" y="152529"/>
                  </a:lnTo>
                  <a:lnTo>
                    <a:pt x="170318" y="152529"/>
                  </a:lnTo>
                  <a:lnTo>
                    <a:pt x="172860" y="152529"/>
                  </a:lnTo>
                  <a:lnTo>
                    <a:pt x="172860" y="155071"/>
                  </a:lnTo>
                  <a:lnTo>
                    <a:pt x="172860" y="157614"/>
                  </a:lnTo>
                  <a:lnTo>
                    <a:pt x="175402" y="157614"/>
                  </a:lnTo>
                  <a:lnTo>
                    <a:pt x="177944" y="157614"/>
                  </a:lnTo>
                  <a:lnTo>
                    <a:pt x="175402" y="162698"/>
                  </a:lnTo>
                  <a:lnTo>
                    <a:pt x="177944" y="162698"/>
                  </a:lnTo>
                  <a:lnTo>
                    <a:pt x="183028" y="165240"/>
                  </a:lnTo>
                  <a:lnTo>
                    <a:pt x="188112" y="165240"/>
                  </a:lnTo>
                  <a:lnTo>
                    <a:pt x="188112" y="162698"/>
                  </a:lnTo>
                  <a:lnTo>
                    <a:pt x="190654" y="165240"/>
                  </a:lnTo>
                  <a:lnTo>
                    <a:pt x="190654" y="167782"/>
                  </a:lnTo>
                  <a:lnTo>
                    <a:pt x="193196" y="167782"/>
                  </a:lnTo>
                  <a:lnTo>
                    <a:pt x="195738" y="170324"/>
                  </a:lnTo>
                  <a:lnTo>
                    <a:pt x="198280" y="170324"/>
                  </a:lnTo>
                  <a:lnTo>
                    <a:pt x="198280" y="172866"/>
                  </a:lnTo>
                  <a:lnTo>
                    <a:pt x="195738" y="170324"/>
                  </a:lnTo>
                  <a:lnTo>
                    <a:pt x="193196" y="167782"/>
                  </a:lnTo>
                  <a:lnTo>
                    <a:pt x="188112" y="172866"/>
                  </a:lnTo>
                  <a:lnTo>
                    <a:pt x="190654" y="172866"/>
                  </a:lnTo>
                  <a:lnTo>
                    <a:pt x="190654" y="175408"/>
                  </a:lnTo>
                  <a:lnTo>
                    <a:pt x="193196" y="175408"/>
                  </a:lnTo>
                  <a:lnTo>
                    <a:pt x="193196" y="177951"/>
                  </a:lnTo>
                  <a:lnTo>
                    <a:pt x="195738" y="180493"/>
                  </a:lnTo>
                  <a:lnTo>
                    <a:pt x="198280" y="180493"/>
                  </a:lnTo>
                  <a:lnTo>
                    <a:pt x="200822" y="183035"/>
                  </a:lnTo>
                  <a:lnTo>
                    <a:pt x="203364" y="183035"/>
                  </a:lnTo>
                  <a:lnTo>
                    <a:pt x="205907" y="183035"/>
                  </a:lnTo>
                  <a:lnTo>
                    <a:pt x="208449" y="183035"/>
                  </a:lnTo>
                  <a:lnTo>
                    <a:pt x="208449" y="180493"/>
                  </a:lnTo>
                  <a:lnTo>
                    <a:pt x="210991" y="180493"/>
                  </a:lnTo>
                  <a:lnTo>
                    <a:pt x="210991" y="183035"/>
                  </a:lnTo>
                  <a:lnTo>
                    <a:pt x="213533" y="180493"/>
                  </a:lnTo>
                  <a:lnTo>
                    <a:pt x="216075" y="180493"/>
                  </a:lnTo>
                  <a:lnTo>
                    <a:pt x="223701" y="185577"/>
                  </a:lnTo>
                  <a:lnTo>
                    <a:pt x="231327" y="188119"/>
                  </a:lnTo>
                  <a:lnTo>
                    <a:pt x="233869" y="190661"/>
                  </a:lnTo>
                  <a:lnTo>
                    <a:pt x="241495" y="195746"/>
                  </a:lnTo>
                  <a:lnTo>
                    <a:pt x="244038" y="195746"/>
                  </a:lnTo>
                  <a:lnTo>
                    <a:pt x="244038" y="198287"/>
                  </a:lnTo>
                  <a:lnTo>
                    <a:pt x="246580" y="195746"/>
                  </a:lnTo>
                  <a:lnTo>
                    <a:pt x="246580" y="193204"/>
                  </a:lnTo>
                  <a:lnTo>
                    <a:pt x="244038" y="190661"/>
                  </a:lnTo>
                  <a:lnTo>
                    <a:pt x="244038" y="184306"/>
                  </a:lnTo>
                  <a:lnTo>
                    <a:pt x="238953" y="181764"/>
                  </a:lnTo>
                  <a:lnTo>
                    <a:pt x="233869" y="176680"/>
                  </a:lnTo>
                  <a:lnTo>
                    <a:pt x="223701" y="176680"/>
                  </a:lnTo>
                  <a:lnTo>
                    <a:pt x="221159" y="176680"/>
                  </a:lnTo>
                  <a:lnTo>
                    <a:pt x="218617" y="176680"/>
                  </a:lnTo>
                  <a:lnTo>
                    <a:pt x="213533" y="174138"/>
                  </a:lnTo>
                  <a:lnTo>
                    <a:pt x="213533" y="171595"/>
                  </a:lnTo>
                  <a:lnTo>
                    <a:pt x="216075" y="171595"/>
                  </a:lnTo>
                  <a:lnTo>
                    <a:pt x="218617" y="171595"/>
                  </a:lnTo>
                  <a:lnTo>
                    <a:pt x="221159" y="171595"/>
                  </a:lnTo>
                  <a:lnTo>
                    <a:pt x="223701" y="171595"/>
                  </a:lnTo>
                  <a:lnTo>
                    <a:pt x="226243" y="171595"/>
                  </a:lnTo>
                  <a:lnTo>
                    <a:pt x="226243" y="174138"/>
                  </a:lnTo>
                  <a:lnTo>
                    <a:pt x="228785" y="176680"/>
                  </a:lnTo>
                  <a:lnTo>
                    <a:pt x="231327" y="176680"/>
                  </a:lnTo>
                  <a:lnTo>
                    <a:pt x="233869" y="176680"/>
                  </a:lnTo>
                  <a:lnTo>
                    <a:pt x="233869" y="179221"/>
                  </a:lnTo>
                  <a:lnTo>
                    <a:pt x="236411" y="181764"/>
                  </a:lnTo>
                  <a:lnTo>
                    <a:pt x="238953" y="184306"/>
                  </a:lnTo>
                  <a:lnTo>
                    <a:pt x="238953" y="181764"/>
                  </a:lnTo>
                  <a:lnTo>
                    <a:pt x="241495" y="184306"/>
                  </a:lnTo>
                  <a:lnTo>
                    <a:pt x="244038" y="186848"/>
                  </a:lnTo>
                  <a:lnTo>
                    <a:pt x="244038" y="189391"/>
                  </a:lnTo>
                  <a:lnTo>
                    <a:pt x="244038" y="191932"/>
                  </a:lnTo>
                  <a:lnTo>
                    <a:pt x="246580" y="191932"/>
                  </a:lnTo>
                  <a:lnTo>
                    <a:pt x="249122" y="191932"/>
                  </a:lnTo>
                  <a:lnTo>
                    <a:pt x="251664" y="191932"/>
                  </a:lnTo>
                  <a:lnTo>
                    <a:pt x="251664" y="194474"/>
                  </a:lnTo>
                  <a:lnTo>
                    <a:pt x="251664" y="197017"/>
                  </a:lnTo>
                  <a:lnTo>
                    <a:pt x="254206" y="199559"/>
                  </a:lnTo>
                  <a:lnTo>
                    <a:pt x="256748" y="202101"/>
                  </a:lnTo>
                  <a:lnTo>
                    <a:pt x="265645" y="208457"/>
                  </a:lnTo>
                  <a:lnTo>
                    <a:pt x="268187" y="208457"/>
                  </a:lnTo>
                  <a:lnTo>
                    <a:pt x="268187" y="210998"/>
                  </a:lnTo>
                  <a:lnTo>
                    <a:pt x="270729" y="213541"/>
                  </a:lnTo>
                  <a:lnTo>
                    <a:pt x="273271" y="216083"/>
                  </a:lnTo>
                  <a:lnTo>
                    <a:pt x="275813" y="218625"/>
                  </a:lnTo>
                  <a:lnTo>
                    <a:pt x="275813" y="223709"/>
                  </a:lnTo>
                  <a:lnTo>
                    <a:pt x="275813" y="226251"/>
                  </a:lnTo>
                  <a:lnTo>
                    <a:pt x="278355" y="223709"/>
                  </a:lnTo>
                  <a:lnTo>
                    <a:pt x="280897" y="221167"/>
                  </a:lnTo>
                  <a:lnTo>
                    <a:pt x="285981" y="223709"/>
                  </a:lnTo>
                  <a:lnTo>
                    <a:pt x="288524" y="226251"/>
                  </a:lnTo>
                  <a:lnTo>
                    <a:pt x="288524" y="228794"/>
                  </a:lnTo>
                  <a:lnTo>
                    <a:pt x="285981" y="228794"/>
                  </a:lnTo>
                  <a:lnTo>
                    <a:pt x="288524" y="231336"/>
                  </a:lnTo>
                  <a:lnTo>
                    <a:pt x="291066" y="228794"/>
                  </a:lnTo>
                  <a:lnTo>
                    <a:pt x="291066" y="226251"/>
                  </a:lnTo>
                  <a:lnTo>
                    <a:pt x="296150" y="226251"/>
                  </a:lnTo>
                  <a:lnTo>
                    <a:pt x="298692" y="228794"/>
                  </a:lnTo>
                  <a:lnTo>
                    <a:pt x="301234" y="228794"/>
                  </a:lnTo>
                  <a:lnTo>
                    <a:pt x="303776" y="231336"/>
                  </a:lnTo>
                  <a:lnTo>
                    <a:pt x="306318" y="233878"/>
                  </a:lnTo>
                  <a:lnTo>
                    <a:pt x="308860" y="233878"/>
                  </a:lnTo>
                  <a:lnTo>
                    <a:pt x="313944" y="233878"/>
                  </a:lnTo>
                  <a:lnTo>
                    <a:pt x="313944" y="231336"/>
                  </a:lnTo>
                  <a:lnTo>
                    <a:pt x="316486" y="231336"/>
                  </a:lnTo>
                  <a:lnTo>
                    <a:pt x="319028" y="233878"/>
                  </a:lnTo>
                  <a:lnTo>
                    <a:pt x="321570" y="236420"/>
                  </a:lnTo>
                  <a:lnTo>
                    <a:pt x="324112" y="236420"/>
                  </a:lnTo>
                  <a:lnTo>
                    <a:pt x="324112" y="238962"/>
                  </a:lnTo>
                  <a:lnTo>
                    <a:pt x="321570" y="244047"/>
                  </a:lnTo>
                  <a:lnTo>
                    <a:pt x="319028" y="246589"/>
                  </a:lnTo>
                  <a:lnTo>
                    <a:pt x="316486" y="246589"/>
                  </a:lnTo>
                  <a:lnTo>
                    <a:pt x="316486" y="249131"/>
                  </a:lnTo>
                  <a:lnTo>
                    <a:pt x="316486" y="251673"/>
                  </a:lnTo>
                  <a:lnTo>
                    <a:pt x="319028" y="251673"/>
                  </a:lnTo>
                  <a:lnTo>
                    <a:pt x="324112" y="251673"/>
                  </a:lnTo>
                  <a:lnTo>
                    <a:pt x="329196" y="251673"/>
                  </a:lnTo>
                  <a:lnTo>
                    <a:pt x="326654" y="251673"/>
                  </a:lnTo>
                  <a:lnTo>
                    <a:pt x="326654" y="249131"/>
                  </a:lnTo>
                  <a:lnTo>
                    <a:pt x="329196" y="249131"/>
                  </a:lnTo>
                  <a:lnTo>
                    <a:pt x="336822" y="251673"/>
                  </a:lnTo>
                  <a:lnTo>
                    <a:pt x="344449" y="251673"/>
                  </a:lnTo>
                  <a:lnTo>
                    <a:pt x="346991" y="251673"/>
                  </a:lnTo>
                  <a:lnTo>
                    <a:pt x="354617" y="256757"/>
                  </a:lnTo>
                  <a:lnTo>
                    <a:pt x="354617" y="259300"/>
                  </a:lnTo>
                  <a:lnTo>
                    <a:pt x="357159" y="259300"/>
                  </a:lnTo>
                  <a:lnTo>
                    <a:pt x="359701" y="261841"/>
                  </a:lnTo>
                  <a:lnTo>
                    <a:pt x="359701" y="264384"/>
                  </a:lnTo>
                  <a:lnTo>
                    <a:pt x="362243" y="264384"/>
                  </a:lnTo>
                  <a:lnTo>
                    <a:pt x="362243" y="266926"/>
                  </a:lnTo>
                  <a:lnTo>
                    <a:pt x="367327" y="269468"/>
                  </a:lnTo>
                  <a:lnTo>
                    <a:pt x="369869" y="269468"/>
                  </a:lnTo>
                  <a:lnTo>
                    <a:pt x="372411" y="269468"/>
                  </a:lnTo>
                  <a:lnTo>
                    <a:pt x="374953" y="272010"/>
                  </a:lnTo>
                  <a:lnTo>
                    <a:pt x="374953" y="274552"/>
                  </a:lnTo>
                  <a:lnTo>
                    <a:pt x="363514" y="273281"/>
                  </a:lnTo>
                  <a:lnTo>
                    <a:pt x="360972" y="273281"/>
                  </a:lnTo>
                  <a:lnTo>
                    <a:pt x="358430" y="273281"/>
                  </a:lnTo>
                  <a:lnTo>
                    <a:pt x="353346" y="273281"/>
                  </a:lnTo>
                  <a:lnTo>
                    <a:pt x="350804" y="273281"/>
                  </a:lnTo>
                  <a:lnTo>
                    <a:pt x="348262" y="273281"/>
                  </a:lnTo>
                  <a:lnTo>
                    <a:pt x="345720" y="273281"/>
                  </a:lnTo>
                  <a:lnTo>
                    <a:pt x="343178" y="273281"/>
                  </a:lnTo>
                  <a:lnTo>
                    <a:pt x="343178" y="275824"/>
                  </a:lnTo>
                  <a:lnTo>
                    <a:pt x="340636" y="275824"/>
                  </a:lnTo>
                  <a:lnTo>
                    <a:pt x="338094" y="278366"/>
                  </a:lnTo>
                  <a:lnTo>
                    <a:pt x="335551" y="280907"/>
                  </a:lnTo>
                  <a:lnTo>
                    <a:pt x="333010" y="280907"/>
                  </a:lnTo>
                  <a:lnTo>
                    <a:pt x="330467" y="280907"/>
                  </a:lnTo>
                  <a:lnTo>
                    <a:pt x="330467" y="278366"/>
                  </a:lnTo>
                  <a:lnTo>
                    <a:pt x="333010" y="278366"/>
                  </a:lnTo>
                  <a:lnTo>
                    <a:pt x="333010" y="275824"/>
                  </a:lnTo>
                  <a:lnTo>
                    <a:pt x="333010" y="273281"/>
                  </a:lnTo>
                  <a:lnTo>
                    <a:pt x="330467" y="275824"/>
                  </a:lnTo>
                  <a:lnTo>
                    <a:pt x="330467" y="278366"/>
                  </a:lnTo>
                  <a:lnTo>
                    <a:pt x="330467" y="280907"/>
                  </a:lnTo>
                  <a:lnTo>
                    <a:pt x="327925" y="280907"/>
                  </a:lnTo>
                  <a:lnTo>
                    <a:pt x="325383" y="280907"/>
                  </a:lnTo>
                  <a:lnTo>
                    <a:pt x="322841" y="283450"/>
                  </a:lnTo>
                  <a:lnTo>
                    <a:pt x="317757" y="280907"/>
                  </a:lnTo>
                  <a:lnTo>
                    <a:pt x="315215" y="280907"/>
                  </a:lnTo>
                  <a:lnTo>
                    <a:pt x="312673" y="280907"/>
                  </a:lnTo>
                  <a:lnTo>
                    <a:pt x="310131" y="278366"/>
                  </a:lnTo>
                  <a:lnTo>
                    <a:pt x="302505" y="278366"/>
                  </a:lnTo>
                  <a:lnTo>
                    <a:pt x="299963" y="278366"/>
                  </a:lnTo>
                  <a:lnTo>
                    <a:pt x="297421" y="275824"/>
                  </a:lnTo>
                  <a:lnTo>
                    <a:pt x="294879" y="275824"/>
                  </a:lnTo>
                  <a:lnTo>
                    <a:pt x="289794" y="278366"/>
                  </a:lnTo>
                  <a:lnTo>
                    <a:pt x="287252" y="278366"/>
                  </a:lnTo>
                  <a:lnTo>
                    <a:pt x="284710" y="278366"/>
                  </a:lnTo>
                  <a:lnTo>
                    <a:pt x="282168" y="278366"/>
                  </a:lnTo>
                  <a:lnTo>
                    <a:pt x="277084" y="280907"/>
                  </a:lnTo>
                  <a:lnTo>
                    <a:pt x="272000" y="280907"/>
                  </a:lnTo>
                  <a:lnTo>
                    <a:pt x="269458" y="280907"/>
                  </a:lnTo>
                  <a:lnTo>
                    <a:pt x="269458" y="283450"/>
                  </a:lnTo>
                  <a:lnTo>
                    <a:pt x="269458" y="280907"/>
                  </a:lnTo>
                  <a:lnTo>
                    <a:pt x="266916" y="280907"/>
                  </a:lnTo>
                  <a:lnTo>
                    <a:pt x="264374" y="280907"/>
                  </a:lnTo>
                  <a:lnTo>
                    <a:pt x="261832" y="280907"/>
                  </a:lnTo>
                  <a:lnTo>
                    <a:pt x="261832" y="280907"/>
                  </a:lnTo>
                  <a:lnTo>
                    <a:pt x="259290" y="280907"/>
                  </a:lnTo>
                  <a:lnTo>
                    <a:pt x="259290" y="283450"/>
                  </a:lnTo>
                  <a:lnTo>
                    <a:pt x="249122" y="283450"/>
                  </a:lnTo>
                  <a:lnTo>
                    <a:pt x="246580" y="283450"/>
                  </a:lnTo>
                  <a:lnTo>
                    <a:pt x="244038" y="283450"/>
                  </a:lnTo>
                  <a:lnTo>
                    <a:pt x="246580" y="280907"/>
                  </a:lnTo>
                  <a:lnTo>
                    <a:pt x="249122" y="275824"/>
                  </a:lnTo>
                  <a:lnTo>
                    <a:pt x="249122" y="273281"/>
                  </a:lnTo>
                  <a:lnTo>
                    <a:pt x="256748" y="268197"/>
                  </a:lnTo>
                  <a:lnTo>
                    <a:pt x="259290" y="268197"/>
                  </a:lnTo>
                  <a:lnTo>
                    <a:pt x="259290" y="265655"/>
                  </a:lnTo>
                  <a:lnTo>
                    <a:pt x="261832" y="265655"/>
                  </a:lnTo>
                  <a:lnTo>
                    <a:pt x="264374" y="263113"/>
                  </a:lnTo>
                  <a:lnTo>
                    <a:pt x="266916" y="260570"/>
                  </a:lnTo>
                  <a:lnTo>
                    <a:pt x="269458" y="255486"/>
                  </a:lnTo>
                  <a:lnTo>
                    <a:pt x="264374" y="249131"/>
                  </a:lnTo>
                  <a:lnTo>
                    <a:pt x="261832" y="249131"/>
                  </a:lnTo>
                  <a:lnTo>
                    <a:pt x="259290" y="246589"/>
                  </a:lnTo>
                  <a:lnTo>
                    <a:pt x="254206" y="246589"/>
                  </a:lnTo>
                  <a:lnTo>
                    <a:pt x="251664" y="246589"/>
                  </a:lnTo>
                  <a:lnTo>
                    <a:pt x="246580" y="246589"/>
                  </a:lnTo>
                  <a:lnTo>
                    <a:pt x="244038" y="246589"/>
                  </a:lnTo>
                  <a:lnTo>
                    <a:pt x="241495" y="246589"/>
                  </a:lnTo>
                  <a:lnTo>
                    <a:pt x="238953" y="246589"/>
                  </a:lnTo>
                  <a:lnTo>
                    <a:pt x="233869" y="246589"/>
                  </a:lnTo>
                  <a:lnTo>
                    <a:pt x="228785" y="241504"/>
                  </a:lnTo>
                  <a:lnTo>
                    <a:pt x="226243" y="236420"/>
                  </a:lnTo>
                  <a:lnTo>
                    <a:pt x="223701" y="236420"/>
                  </a:lnTo>
                  <a:lnTo>
                    <a:pt x="218617" y="231336"/>
                  </a:lnTo>
                  <a:lnTo>
                    <a:pt x="216075" y="226251"/>
                  </a:lnTo>
                  <a:lnTo>
                    <a:pt x="216075" y="221167"/>
                  </a:lnTo>
                  <a:lnTo>
                    <a:pt x="216075" y="216083"/>
                  </a:lnTo>
                  <a:lnTo>
                    <a:pt x="213533" y="213541"/>
                  </a:lnTo>
                  <a:lnTo>
                    <a:pt x="213533" y="210998"/>
                  </a:lnTo>
                  <a:lnTo>
                    <a:pt x="210991" y="208457"/>
                  </a:lnTo>
                  <a:lnTo>
                    <a:pt x="210991" y="209727"/>
                  </a:lnTo>
                  <a:lnTo>
                    <a:pt x="210991" y="209727"/>
                  </a:lnTo>
                  <a:lnTo>
                    <a:pt x="208449" y="209727"/>
                  </a:lnTo>
                  <a:lnTo>
                    <a:pt x="205907" y="209727"/>
                  </a:lnTo>
                  <a:lnTo>
                    <a:pt x="203364" y="209727"/>
                  </a:lnTo>
                  <a:lnTo>
                    <a:pt x="200822" y="212270"/>
                  </a:lnTo>
                  <a:lnTo>
                    <a:pt x="198280" y="212270"/>
                  </a:lnTo>
                  <a:lnTo>
                    <a:pt x="195738" y="212270"/>
                  </a:lnTo>
                  <a:lnTo>
                    <a:pt x="193196" y="212270"/>
                  </a:lnTo>
                  <a:lnTo>
                    <a:pt x="185570" y="209727"/>
                  </a:lnTo>
                  <a:lnTo>
                    <a:pt x="177944" y="207185"/>
                  </a:lnTo>
                  <a:lnTo>
                    <a:pt x="172860" y="204643"/>
                  </a:lnTo>
                  <a:lnTo>
                    <a:pt x="172860" y="204643"/>
                  </a:lnTo>
                  <a:lnTo>
                    <a:pt x="167776" y="204643"/>
                  </a:lnTo>
                  <a:lnTo>
                    <a:pt x="167776" y="202101"/>
                  </a:lnTo>
                  <a:lnTo>
                    <a:pt x="165234" y="199559"/>
                  </a:lnTo>
                  <a:lnTo>
                    <a:pt x="162692" y="199559"/>
                  </a:lnTo>
                  <a:lnTo>
                    <a:pt x="160150" y="199559"/>
                  </a:lnTo>
                  <a:lnTo>
                    <a:pt x="157608" y="197017"/>
                  </a:lnTo>
                  <a:lnTo>
                    <a:pt x="155066" y="194474"/>
                  </a:lnTo>
                  <a:lnTo>
                    <a:pt x="155066" y="191932"/>
                  </a:lnTo>
                  <a:lnTo>
                    <a:pt x="152523" y="191932"/>
                  </a:lnTo>
                  <a:lnTo>
                    <a:pt x="147439" y="189391"/>
                  </a:lnTo>
                  <a:lnTo>
                    <a:pt x="147439" y="189391"/>
                  </a:lnTo>
                  <a:lnTo>
                    <a:pt x="144897" y="189391"/>
                  </a:lnTo>
                  <a:lnTo>
                    <a:pt x="142355" y="189391"/>
                  </a:lnTo>
                  <a:lnTo>
                    <a:pt x="139813" y="191932"/>
                  </a:lnTo>
                  <a:lnTo>
                    <a:pt x="137271" y="191932"/>
                  </a:lnTo>
                  <a:lnTo>
                    <a:pt x="134729" y="189391"/>
                  </a:lnTo>
                  <a:lnTo>
                    <a:pt x="132187" y="189391"/>
                  </a:lnTo>
                  <a:lnTo>
                    <a:pt x="129645" y="186848"/>
                  </a:lnTo>
                  <a:lnTo>
                    <a:pt x="127103" y="186848"/>
                  </a:lnTo>
                  <a:lnTo>
                    <a:pt x="127103" y="189391"/>
                  </a:lnTo>
                  <a:lnTo>
                    <a:pt x="124561" y="189391"/>
                  </a:lnTo>
                  <a:lnTo>
                    <a:pt x="122019" y="189391"/>
                  </a:lnTo>
                  <a:lnTo>
                    <a:pt x="122019" y="186848"/>
                  </a:lnTo>
                  <a:lnTo>
                    <a:pt x="122019" y="184306"/>
                  </a:lnTo>
                  <a:lnTo>
                    <a:pt x="119477" y="184306"/>
                  </a:lnTo>
                  <a:lnTo>
                    <a:pt x="111851" y="184306"/>
                  </a:lnTo>
                  <a:lnTo>
                    <a:pt x="109308" y="184306"/>
                  </a:lnTo>
                  <a:lnTo>
                    <a:pt x="106766" y="184306"/>
                  </a:lnTo>
                  <a:lnTo>
                    <a:pt x="101682" y="179221"/>
                  </a:lnTo>
                  <a:lnTo>
                    <a:pt x="99140" y="176680"/>
                  </a:lnTo>
                  <a:lnTo>
                    <a:pt x="96598" y="176680"/>
                  </a:lnTo>
                  <a:lnTo>
                    <a:pt x="96598" y="174138"/>
                  </a:lnTo>
                  <a:lnTo>
                    <a:pt x="99140" y="174138"/>
                  </a:lnTo>
                  <a:lnTo>
                    <a:pt x="101682" y="174138"/>
                  </a:lnTo>
                  <a:lnTo>
                    <a:pt x="106766" y="174138"/>
                  </a:lnTo>
                  <a:lnTo>
                    <a:pt x="109308" y="174138"/>
                  </a:lnTo>
                  <a:lnTo>
                    <a:pt x="111851" y="171595"/>
                  </a:lnTo>
                  <a:lnTo>
                    <a:pt x="114393" y="171595"/>
                  </a:lnTo>
                  <a:lnTo>
                    <a:pt x="114393" y="166511"/>
                  </a:lnTo>
                  <a:lnTo>
                    <a:pt x="111851" y="163969"/>
                  </a:lnTo>
                  <a:lnTo>
                    <a:pt x="109308" y="163969"/>
                  </a:lnTo>
                  <a:lnTo>
                    <a:pt x="106766" y="163969"/>
                  </a:lnTo>
                  <a:lnTo>
                    <a:pt x="104224" y="163969"/>
                  </a:lnTo>
                  <a:lnTo>
                    <a:pt x="96598" y="163969"/>
                  </a:lnTo>
                  <a:lnTo>
                    <a:pt x="86430" y="161427"/>
                  </a:lnTo>
                  <a:lnTo>
                    <a:pt x="78804" y="163969"/>
                  </a:lnTo>
                  <a:lnTo>
                    <a:pt x="76262" y="161427"/>
                  </a:lnTo>
                  <a:lnTo>
                    <a:pt x="73720" y="161427"/>
                  </a:lnTo>
                  <a:lnTo>
                    <a:pt x="73720" y="163969"/>
                  </a:lnTo>
                  <a:lnTo>
                    <a:pt x="73720" y="166511"/>
                  </a:lnTo>
                  <a:lnTo>
                    <a:pt x="71178" y="166511"/>
                  </a:lnTo>
                  <a:lnTo>
                    <a:pt x="63551" y="169053"/>
                  </a:lnTo>
                  <a:lnTo>
                    <a:pt x="63551" y="171595"/>
                  </a:lnTo>
                  <a:lnTo>
                    <a:pt x="61009" y="174138"/>
                  </a:lnTo>
                  <a:lnTo>
                    <a:pt x="61009" y="176680"/>
                  </a:lnTo>
                  <a:lnTo>
                    <a:pt x="58467" y="179221"/>
                  </a:lnTo>
                  <a:lnTo>
                    <a:pt x="55925" y="176680"/>
                  </a:lnTo>
                  <a:lnTo>
                    <a:pt x="53383" y="181764"/>
                  </a:lnTo>
                  <a:lnTo>
                    <a:pt x="53383" y="184306"/>
                  </a:lnTo>
                  <a:lnTo>
                    <a:pt x="50841" y="184306"/>
                  </a:lnTo>
                  <a:lnTo>
                    <a:pt x="48299" y="184306"/>
                  </a:lnTo>
                  <a:lnTo>
                    <a:pt x="45757" y="184306"/>
                  </a:lnTo>
                  <a:lnTo>
                    <a:pt x="40673" y="184306"/>
                  </a:lnTo>
                  <a:lnTo>
                    <a:pt x="38131" y="184306"/>
                  </a:lnTo>
                  <a:lnTo>
                    <a:pt x="35589" y="184306"/>
                  </a:lnTo>
                  <a:lnTo>
                    <a:pt x="33047" y="184306"/>
                  </a:lnTo>
                  <a:lnTo>
                    <a:pt x="33047" y="186848"/>
                  </a:lnTo>
                  <a:lnTo>
                    <a:pt x="30505" y="186848"/>
                  </a:lnTo>
                  <a:lnTo>
                    <a:pt x="30505" y="189391"/>
                  </a:lnTo>
                  <a:lnTo>
                    <a:pt x="30505" y="191932"/>
                  </a:lnTo>
                  <a:lnTo>
                    <a:pt x="30505" y="194474"/>
                  </a:lnTo>
                  <a:lnTo>
                    <a:pt x="27963" y="197017"/>
                  </a:lnTo>
                  <a:lnTo>
                    <a:pt x="27963" y="194474"/>
                  </a:lnTo>
                  <a:lnTo>
                    <a:pt x="25421" y="194474"/>
                  </a:lnTo>
                  <a:lnTo>
                    <a:pt x="20337" y="197017"/>
                  </a:lnTo>
                  <a:lnTo>
                    <a:pt x="17795" y="197017"/>
                  </a:lnTo>
                  <a:lnTo>
                    <a:pt x="17795" y="199559"/>
                  </a:lnTo>
                  <a:lnTo>
                    <a:pt x="20337" y="199559"/>
                  </a:lnTo>
                  <a:lnTo>
                    <a:pt x="20337" y="202101"/>
                  </a:lnTo>
                  <a:lnTo>
                    <a:pt x="17795" y="202101"/>
                  </a:lnTo>
                  <a:lnTo>
                    <a:pt x="15252" y="202101"/>
                  </a:lnTo>
                  <a:lnTo>
                    <a:pt x="17795" y="199559"/>
                  </a:lnTo>
                  <a:lnTo>
                    <a:pt x="17795" y="197017"/>
                  </a:lnTo>
                  <a:lnTo>
                    <a:pt x="17795" y="194474"/>
                  </a:lnTo>
                  <a:lnTo>
                    <a:pt x="15252" y="194474"/>
                  </a:lnTo>
                  <a:lnTo>
                    <a:pt x="12710" y="197017"/>
                  </a:lnTo>
                  <a:lnTo>
                    <a:pt x="10168" y="197017"/>
                  </a:lnTo>
                  <a:lnTo>
                    <a:pt x="7626" y="199559"/>
                  </a:lnTo>
                  <a:lnTo>
                    <a:pt x="5084" y="199559"/>
                  </a:lnTo>
                  <a:lnTo>
                    <a:pt x="5084" y="202101"/>
                  </a:lnTo>
                  <a:lnTo>
                    <a:pt x="5084" y="199559"/>
                  </a:lnTo>
                  <a:lnTo>
                    <a:pt x="2542" y="199559"/>
                  </a:lnTo>
                  <a:lnTo>
                    <a:pt x="0" y="199559"/>
                  </a:lnTo>
                  <a:lnTo>
                    <a:pt x="0" y="197017"/>
                  </a:lnTo>
                  <a:lnTo>
                    <a:pt x="2542" y="197017"/>
                  </a:lnTo>
                  <a:lnTo>
                    <a:pt x="5084" y="197017"/>
                  </a:lnTo>
                  <a:lnTo>
                    <a:pt x="13981" y="191932"/>
                  </a:lnTo>
                  <a:lnTo>
                    <a:pt x="16523" y="191932"/>
                  </a:lnTo>
                  <a:lnTo>
                    <a:pt x="19065" y="191932"/>
                  </a:lnTo>
                  <a:lnTo>
                    <a:pt x="21608" y="191932"/>
                  </a:lnTo>
                  <a:lnTo>
                    <a:pt x="21608" y="189391"/>
                  </a:lnTo>
                  <a:lnTo>
                    <a:pt x="19065" y="186848"/>
                  </a:lnTo>
                  <a:lnTo>
                    <a:pt x="16523" y="184306"/>
                  </a:lnTo>
                  <a:lnTo>
                    <a:pt x="19065" y="179221"/>
                  </a:lnTo>
                  <a:lnTo>
                    <a:pt x="19065" y="176680"/>
                  </a:lnTo>
                  <a:lnTo>
                    <a:pt x="21608" y="171595"/>
                  </a:lnTo>
                  <a:lnTo>
                    <a:pt x="26692" y="169053"/>
                  </a:lnTo>
                  <a:lnTo>
                    <a:pt x="31776" y="163969"/>
                  </a:lnTo>
                  <a:lnTo>
                    <a:pt x="39402" y="158884"/>
                  </a:lnTo>
                  <a:lnTo>
                    <a:pt x="44486" y="156342"/>
                  </a:lnTo>
                  <a:lnTo>
                    <a:pt x="54654" y="153800"/>
                  </a:lnTo>
                  <a:lnTo>
                    <a:pt x="62280" y="148716"/>
                  </a:lnTo>
                  <a:lnTo>
                    <a:pt x="67365" y="148716"/>
                  </a:lnTo>
                  <a:lnTo>
                    <a:pt x="69907" y="148716"/>
                  </a:lnTo>
                  <a:lnTo>
                    <a:pt x="69907" y="151258"/>
                  </a:lnTo>
                  <a:lnTo>
                    <a:pt x="72449" y="148716"/>
                  </a:lnTo>
                  <a:lnTo>
                    <a:pt x="74991" y="146174"/>
                  </a:lnTo>
                  <a:lnTo>
                    <a:pt x="77533" y="146174"/>
                  </a:lnTo>
                  <a:lnTo>
                    <a:pt x="77533" y="148716"/>
                  </a:lnTo>
                  <a:lnTo>
                    <a:pt x="80075" y="148716"/>
                  </a:lnTo>
                  <a:lnTo>
                    <a:pt x="80075" y="146174"/>
                  </a:lnTo>
                  <a:lnTo>
                    <a:pt x="85159" y="146174"/>
                  </a:lnTo>
                  <a:lnTo>
                    <a:pt x="87701" y="143631"/>
                  </a:lnTo>
                  <a:lnTo>
                    <a:pt x="90243" y="143631"/>
                  </a:lnTo>
                  <a:lnTo>
                    <a:pt x="92785" y="141089"/>
                  </a:lnTo>
                  <a:lnTo>
                    <a:pt x="95327" y="141089"/>
                  </a:lnTo>
                  <a:lnTo>
                    <a:pt x="97869" y="141089"/>
                  </a:lnTo>
                  <a:lnTo>
                    <a:pt x="100411" y="141089"/>
                  </a:lnTo>
                  <a:lnTo>
                    <a:pt x="102953" y="141089"/>
                  </a:lnTo>
                  <a:lnTo>
                    <a:pt x="101682" y="141089"/>
                  </a:lnTo>
                  <a:close/>
                  <a:moveTo>
                    <a:pt x="152523" y="147444"/>
                  </a:moveTo>
                  <a:lnTo>
                    <a:pt x="149981" y="147444"/>
                  </a:lnTo>
                  <a:lnTo>
                    <a:pt x="152523" y="147444"/>
                  </a:lnTo>
                  <a:close/>
                  <a:moveTo>
                    <a:pt x="319028" y="138548"/>
                  </a:moveTo>
                  <a:lnTo>
                    <a:pt x="321570" y="138548"/>
                  </a:lnTo>
                  <a:lnTo>
                    <a:pt x="319028" y="138548"/>
                  </a:lnTo>
                  <a:lnTo>
                    <a:pt x="316486" y="138548"/>
                  </a:lnTo>
                  <a:lnTo>
                    <a:pt x="316486" y="136005"/>
                  </a:lnTo>
                  <a:lnTo>
                    <a:pt x="319028" y="136005"/>
                  </a:lnTo>
                  <a:lnTo>
                    <a:pt x="319028" y="138548"/>
                  </a:lnTo>
                  <a:close/>
                  <a:moveTo>
                    <a:pt x="338094" y="149987"/>
                  </a:moveTo>
                  <a:lnTo>
                    <a:pt x="340636" y="149987"/>
                  </a:lnTo>
                  <a:lnTo>
                    <a:pt x="340636" y="152529"/>
                  </a:lnTo>
                  <a:lnTo>
                    <a:pt x="343178" y="155071"/>
                  </a:lnTo>
                  <a:lnTo>
                    <a:pt x="343178" y="157614"/>
                  </a:lnTo>
                  <a:lnTo>
                    <a:pt x="343178" y="160155"/>
                  </a:lnTo>
                  <a:lnTo>
                    <a:pt x="343178" y="162698"/>
                  </a:lnTo>
                  <a:lnTo>
                    <a:pt x="343178" y="158884"/>
                  </a:lnTo>
                  <a:lnTo>
                    <a:pt x="340636" y="156342"/>
                  </a:lnTo>
                  <a:lnTo>
                    <a:pt x="340636" y="153800"/>
                  </a:lnTo>
                  <a:lnTo>
                    <a:pt x="340636" y="151258"/>
                  </a:lnTo>
                  <a:lnTo>
                    <a:pt x="338094" y="151258"/>
                  </a:lnTo>
                  <a:lnTo>
                    <a:pt x="335551" y="151258"/>
                  </a:lnTo>
                  <a:lnTo>
                    <a:pt x="335551" y="148716"/>
                  </a:lnTo>
                  <a:lnTo>
                    <a:pt x="333010" y="148716"/>
                  </a:lnTo>
                  <a:lnTo>
                    <a:pt x="333010" y="146174"/>
                  </a:lnTo>
                  <a:lnTo>
                    <a:pt x="333010" y="148716"/>
                  </a:lnTo>
                  <a:lnTo>
                    <a:pt x="335551" y="148716"/>
                  </a:lnTo>
                  <a:lnTo>
                    <a:pt x="335551" y="146174"/>
                  </a:lnTo>
                  <a:lnTo>
                    <a:pt x="335551" y="141089"/>
                  </a:lnTo>
                  <a:lnTo>
                    <a:pt x="333010" y="138548"/>
                  </a:lnTo>
                  <a:lnTo>
                    <a:pt x="333010" y="136005"/>
                  </a:lnTo>
                  <a:lnTo>
                    <a:pt x="327925" y="133463"/>
                  </a:lnTo>
                  <a:lnTo>
                    <a:pt x="327925" y="127108"/>
                  </a:lnTo>
                  <a:lnTo>
                    <a:pt x="330467" y="132192"/>
                  </a:lnTo>
                  <a:lnTo>
                    <a:pt x="335551" y="138548"/>
                  </a:lnTo>
                  <a:lnTo>
                    <a:pt x="335551" y="141089"/>
                  </a:lnTo>
                  <a:lnTo>
                    <a:pt x="335551" y="143631"/>
                  </a:lnTo>
                  <a:lnTo>
                    <a:pt x="335551" y="146174"/>
                  </a:lnTo>
                  <a:lnTo>
                    <a:pt x="335551" y="148716"/>
                  </a:lnTo>
                  <a:lnTo>
                    <a:pt x="338094" y="148716"/>
                  </a:lnTo>
                  <a:close/>
                  <a:moveTo>
                    <a:pt x="311402" y="133463"/>
                  </a:moveTo>
                  <a:lnTo>
                    <a:pt x="306318" y="130921"/>
                  </a:lnTo>
                  <a:lnTo>
                    <a:pt x="303776" y="130921"/>
                  </a:lnTo>
                  <a:lnTo>
                    <a:pt x="301234" y="128378"/>
                  </a:lnTo>
                  <a:lnTo>
                    <a:pt x="303776" y="125837"/>
                  </a:lnTo>
                  <a:lnTo>
                    <a:pt x="306318" y="128378"/>
                  </a:lnTo>
                  <a:lnTo>
                    <a:pt x="311402" y="133463"/>
                  </a:lnTo>
                  <a:close/>
                  <a:moveTo>
                    <a:pt x="344449" y="127108"/>
                  </a:moveTo>
                  <a:lnTo>
                    <a:pt x="344449" y="129650"/>
                  </a:lnTo>
                  <a:lnTo>
                    <a:pt x="341906" y="129650"/>
                  </a:lnTo>
                  <a:lnTo>
                    <a:pt x="339365" y="129650"/>
                  </a:lnTo>
                  <a:lnTo>
                    <a:pt x="339365" y="127108"/>
                  </a:lnTo>
                  <a:lnTo>
                    <a:pt x="341906" y="127108"/>
                  </a:lnTo>
                  <a:lnTo>
                    <a:pt x="344449" y="127108"/>
                  </a:lnTo>
                  <a:close/>
                  <a:moveTo>
                    <a:pt x="292336" y="113126"/>
                  </a:moveTo>
                  <a:lnTo>
                    <a:pt x="292336" y="115668"/>
                  </a:lnTo>
                  <a:lnTo>
                    <a:pt x="289794" y="110584"/>
                  </a:lnTo>
                  <a:lnTo>
                    <a:pt x="292336" y="110584"/>
                  </a:lnTo>
                  <a:lnTo>
                    <a:pt x="292336" y="113126"/>
                  </a:lnTo>
                  <a:close/>
                  <a:moveTo>
                    <a:pt x="354617" y="116939"/>
                  </a:moveTo>
                  <a:lnTo>
                    <a:pt x="354617" y="114397"/>
                  </a:lnTo>
                  <a:lnTo>
                    <a:pt x="354617" y="111854"/>
                  </a:lnTo>
                  <a:lnTo>
                    <a:pt x="354617" y="109312"/>
                  </a:lnTo>
                  <a:lnTo>
                    <a:pt x="357159" y="106771"/>
                  </a:lnTo>
                  <a:lnTo>
                    <a:pt x="357159" y="109312"/>
                  </a:lnTo>
                  <a:lnTo>
                    <a:pt x="357159" y="111854"/>
                  </a:lnTo>
                  <a:lnTo>
                    <a:pt x="354617" y="116939"/>
                  </a:lnTo>
                  <a:close/>
                  <a:moveTo>
                    <a:pt x="287252" y="105499"/>
                  </a:moveTo>
                  <a:lnTo>
                    <a:pt x="284710" y="102957"/>
                  </a:lnTo>
                  <a:lnTo>
                    <a:pt x="287252" y="102957"/>
                  </a:lnTo>
                  <a:lnTo>
                    <a:pt x="287252" y="105499"/>
                  </a:lnTo>
                  <a:close/>
                  <a:moveTo>
                    <a:pt x="327925" y="105499"/>
                  </a:moveTo>
                  <a:lnTo>
                    <a:pt x="327925" y="108041"/>
                  </a:lnTo>
                  <a:lnTo>
                    <a:pt x="325383" y="108041"/>
                  </a:lnTo>
                  <a:lnTo>
                    <a:pt x="322841" y="108041"/>
                  </a:lnTo>
                  <a:lnTo>
                    <a:pt x="322841" y="110584"/>
                  </a:lnTo>
                  <a:lnTo>
                    <a:pt x="320299" y="110584"/>
                  </a:lnTo>
                  <a:lnTo>
                    <a:pt x="320299" y="108041"/>
                  </a:lnTo>
                  <a:lnTo>
                    <a:pt x="322841" y="102957"/>
                  </a:lnTo>
                  <a:lnTo>
                    <a:pt x="320299" y="102957"/>
                  </a:lnTo>
                  <a:lnTo>
                    <a:pt x="320299" y="100415"/>
                  </a:lnTo>
                  <a:lnTo>
                    <a:pt x="320299" y="97873"/>
                  </a:lnTo>
                  <a:lnTo>
                    <a:pt x="317757" y="95331"/>
                  </a:lnTo>
                  <a:lnTo>
                    <a:pt x="317757" y="92788"/>
                  </a:lnTo>
                  <a:lnTo>
                    <a:pt x="315215" y="90246"/>
                  </a:lnTo>
                  <a:lnTo>
                    <a:pt x="312673" y="87705"/>
                  </a:lnTo>
                  <a:lnTo>
                    <a:pt x="310131" y="87705"/>
                  </a:lnTo>
                  <a:lnTo>
                    <a:pt x="310131" y="85162"/>
                  </a:lnTo>
                  <a:lnTo>
                    <a:pt x="312673" y="85162"/>
                  </a:lnTo>
                  <a:lnTo>
                    <a:pt x="315215" y="87705"/>
                  </a:lnTo>
                  <a:lnTo>
                    <a:pt x="317757" y="90246"/>
                  </a:lnTo>
                  <a:lnTo>
                    <a:pt x="317757" y="92788"/>
                  </a:lnTo>
                  <a:lnTo>
                    <a:pt x="320299" y="95331"/>
                  </a:lnTo>
                  <a:lnTo>
                    <a:pt x="320299" y="100415"/>
                  </a:lnTo>
                  <a:lnTo>
                    <a:pt x="322841" y="100415"/>
                  </a:lnTo>
                  <a:lnTo>
                    <a:pt x="327925" y="105499"/>
                  </a:lnTo>
                  <a:close/>
                  <a:moveTo>
                    <a:pt x="256748" y="76265"/>
                  </a:moveTo>
                  <a:lnTo>
                    <a:pt x="254206" y="76265"/>
                  </a:lnTo>
                  <a:lnTo>
                    <a:pt x="251664" y="76265"/>
                  </a:lnTo>
                  <a:lnTo>
                    <a:pt x="251664" y="73722"/>
                  </a:lnTo>
                  <a:lnTo>
                    <a:pt x="254206" y="73722"/>
                  </a:lnTo>
                  <a:lnTo>
                    <a:pt x="254206" y="71180"/>
                  </a:lnTo>
                  <a:lnTo>
                    <a:pt x="256748" y="71180"/>
                  </a:lnTo>
                  <a:lnTo>
                    <a:pt x="259290" y="71180"/>
                  </a:lnTo>
                  <a:lnTo>
                    <a:pt x="261832" y="73722"/>
                  </a:lnTo>
                  <a:lnTo>
                    <a:pt x="259290" y="73722"/>
                  </a:lnTo>
                  <a:lnTo>
                    <a:pt x="256748" y="76265"/>
                  </a:lnTo>
                  <a:close/>
                  <a:moveTo>
                    <a:pt x="230056" y="66096"/>
                  </a:moveTo>
                  <a:lnTo>
                    <a:pt x="235140" y="68638"/>
                  </a:lnTo>
                  <a:lnTo>
                    <a:pt x="237682" y="68638"/>
                  </a:lnTo>
                  <a:lnTo>
                    <a:pt x="237682" y="74994"/>
                  </a:lnTo>
                  <a:lnTo>
                    <a:pt x="240224" y="80078"/>
                  </a:lnTo>
                  <a:lnTo>
                    <a:pt x="240224" y="82620"/>
                  </a:lnTo>
                  <a:lnTo>
                    <a:pt x="242766" y="82620"/>
                  </a:lnTo>
                  <a:lnTo>
                    <a:pt x="242766" y="85162"/>
                  </a:lnTo>
                  <a:lnTo>
                    <a:pt x="245308" y="85162"/>
                  </a:lnTo>
                  <a:lnTo>
                    <a:pt x="245308" y="90246"/>
                  </a:lnTo>
                  <a:lnTo>
                    <a:pt x="247850" y="95331"/>
                  </a:lnTo>
                  <a:lnTo>
                    <a:pt x="247850" y="97873"/>
                  </a:lnTo>
                  <a:lnTo>
                    <a:pt x="250393" y="106771"/>
                  </a:lnTo>
                  <a:lnTo>
                    <a:pt x="252935" y="109312"/>
                  </a:lnTo>
                  <a:lnTo>
                    <a:pt x="252935" y="111854"/>
                  </a:lnTo>
                  <a:lnTo>
                    <a:pt x="252935" y="114397"/>
                  </a:lnTo>
                  <a:lnTo>
                    <a:pt x="252935" y="119481"/>
                  </a:lnTo>
                  <a:lnTo>
                    <a:pt x="252935" y="122023"/>
                  </a:lnTo>
                  <a:lnTo>
                    <a:pt x="252935" y="124565"/>
                  </a:lnTo>
                  <a:lnTo>
                    <a:pt x="252935" y="127108"/>
                  </a:lnTo>
                  <a:lnTo>
                    <a:pt x="250393" y="129650"/>
                  </a:lnTo>
                  <a:lnTo>
                    <a:pt x="250393" y="127108"/>
                  </a:lnTo>
                  <a:lnTo>
                    <a:pt x="245308" y="127108"/>
                  </a:lnTo>
                  <a:lnTo>
                    <a:pt x="242766" y="122023"/>
                  </a:lnTo>
                  <a:lnTo>
                    <a:pt x="240224" y="115668"/>
                  </a:lnTo>
                  <a:lnTo>
                    <a:pt x="240224" y="113126"/>
                  </a:lnTo>
                  <a:lnTo>
                    <a:pt x="235140" y="106771"/>
                  </a:lnTo>
                  <a:lnTo>
                    <a:pt x="235140" y="104228"/>
                  </a:lnTo>
                  <a:lnTo>
                    <a:pt x="232598" y="101686"/>
                  </a:lnTo>
                  <a:lnTo>
                    <a:pt x="230056" y="99144"/>
                  </a:lnTo>
                  <a:lnTo>
                    <a:pt x="227514" y="96601"/>
                  </a:lnTo>
                  <a:lnTo>
                    <a:pt x="224972" y="96601"/>
                  </a:lnTo>
                  <a:lnTo>
                    <a:pt x="222430" y="94060"/>
                  </a:lnTo>
                  <a:lnTo>
                    <a:pt x="219888" y="91518"/>
                  </a:lnTo>
                  <a:lnTo>
                    <a:pt x="224972" y="88975"/>
                  </a:lnTo>
                  <a:lnTo>
                    <a:pt x="224972" y="86433"/>
                  </a:lnTo>
                  <a:lnTo>
                    <a:pt x="227514" y="86433"/>
                  </a:lnTo>
                  <a:lnTo>
                    <a:pt x="227514" y="82620"/>
                  </a:lnTo>
                  <a:lnTo>
                    <a:pt x="230056" y="80078"/>
                  </a:lnTo>
                  <a:lnTo>
                    <a:pt x="230056" y="77535"/>
                  </a:lnTo>
                  <a:lnTo>
                    <a:pt x="230056" y="72451"/>
                  </a:lnTo>
                  <a:lnTo>
                    <a:pt x="230056" y="69909"/>
                  </a:lnTo>
                  <a:lnTo>
                    <a:pt x="230056" y="67367"/>
                  </a:lnTo>
                  <a:lnTo>
                    <a:pt x="230056" y="66096"/>
                  </a:lnTo>
                  <a:close/>
                  <a:moveTo>
                    <a:pt x="284710" y="59741"/>
                  </a:moveTo>
                  <a:lnTo>
                    <a:pt x="289794" y="62283"/>
                  </a:lnTo>
                  <a:lnTo>
                    <a:pt x="292336" y="62283"/>
                  </a:lnTo>
                  <a:lnTo>
                    <a:pt x="292336" y="64825"/>
                  </a:lnTo>
                  <a:lnTo>
                    <a:pt x="299963" y="69909"/>
                  </a:lnTo>
                  <a:lnTo>
                    <a:pt x="299963" y="72451"/>
                  </a:lnTo>
                  <a:lnTo>
                    <a:pt x="299963" y="74994"/>
                  </a:lnTo>
                  <a:lnTo>
                    <a:pt x="299963" y="80078"/>
                  </a:lnTo>
                  <a:lnTo>
                    <a:pt x="299963" y="82620"/>
                  </a:lnTo>
                  <a:lnTo>
                    <a:pt x="299963" y="88975"/>
                  </a:lnTo>
                  <a:lnTo>
                    <a:pt x="297421" y="88975"/>
                  </a:lnTo>
                  <a:lnTo>
                    <a:pt x="292336" y="83891"/>
                  </a:lnTo>
                  <a:lnTo>
                    <a:pt x="297421" y="81349"/>
                  </a:lnTo>
                  <a:lnTo>
                    <a:pt x="299963" y="76265"/>
                  </a:lnTo>
                  <a:lnTo>
                    <a:pt x="299963" y="73722"/>
                  </a:lnTo>
                  <a:lnTo>
                    <a:pt x="299963" y="71180"/>
                  </a:lnTo>
                  <a:lnTo>
                    <a:pt x="297421" y="68638"/>
                  </a:lnTo>
                  <a:lnTo>
                    <a:pt x="294879" y="68638"/>
                  </a:lnTo>
                  <a:lnTo>
                    <a:pt x="292336" y="63554"/>
                  </a:lnTo>
                  <a:lnTo>
                    <a:pt x="292336" y="61011"/>
                  </a:lnTo>
                  <a:lnTo>
                    <a:pt x="289794" y="61011"/>
                  </a:lnTo>
                  <a:lnTo>
                    <a:pt x="287252" y="61011"/>
                  </a:lnTo>
                  <a:lnTo>
                    <a:pt x="284710" y="61011"/>
                  </a:lnTo>
                  <a:lnTo>
                    <a:pt x="284710" y="59741"/>
                  </a:lnTo>
                  <a:lnTo>
                    <a:pt x="282168" y="59741"/>
                  </a:lnTo>
                  <a:lnTo>
                    <a:pt x="282168" y="57198"/>
                  </a:lnTo>
                  <a:lnTo>
                    <a:pt x="279626" y="57198"/>
                  </a:lnTo>
                  <a:lnTo>
                    <a:pt x="279626" y="52114"/>
                  </a:lnTo>
                  <a:lnTo>
                    <a:pt x="279626" y="54656"/>
                  </a:lnTo>
                  <a:lnTo>
                    <a:pt x="284710" y="59741"/>
                  </a:lnTo>
                  <a:close/>
                  <a:moveTo>
                    <a:pt x="242766" y="48301"/>
                  </a:moveTo>
                  <a:lnTo>
                    <a:pt x="240224" y="45758"/>
                  </a:lnTo>
                  <a:lnTo>
                    <a:pt x="240224" y="43217"/>
                  </a:lnTo>
                  <a:lnTo>
                    <a:pt x="242766" y="45758"/>
                  </a:lnTo>
                  <a:lnTo>
                    <a:pt x="242766" y="48301"/>
                  </a:lnTo>
                  <a:close/>
                  <a:moveTo>
                    <a:pt x="251664" y="25422"/>
                  </a:moveTo>
                  <a:lnTo>
                    <a:pt x="251664" y="22879"/>
                  </a:lnTo>
                  <a:lnTo>
                    <a:pt x="251664" y="25422"/>
                  </a:lnTo>
                  <a:close/>
                  <a:moveTo>
                    <a:pt x="240224" y="6355"/>
                  </a:moveTo>
                  <a:lnTo>
                    <a:pt x="240224" y="8898"/>
                  </a:lnTo>
                  <a:lnTo>
                    <a:pt x="237682" y="11440"/>
                  </a:lnTo>
                  <a:lnTo>
                    <a:pt x="235140" y="11440"/>
                  </a:lnTo>
                  <a:lnTo>
                    <a:pt x="227514" y="11440"/>
                  </a:lnTo>
                  <a:lnTo>
                    <a:pt x="224972" y="11440"/>
                  </a:lnTo>
                  <a:lnTo>
                    <a:pt x="222430" y="13982"/>
                  </a:lnTo>
                  <a:lnTo>
                    <a:pt x="217346" y="13982"/>
                  </a:lnTo>
                  <a:lnTo>
                    <a:pt x="214804" y="16524"/>
                  </a:lnTo>
                  <a:lnTo>
                    <a:pt x="212262" y="16524"/>
                  </a:lnTo>
                  <a:lnTo>
                    <a:pt x="212262" y="19066"/>
                  </a:lnTo>
                  <a:lnTo>
                    <a:pt x="210991" y="19066"/>
                  </a:lnTo>
                  <a:lnTo>
                    <a:pt x="210991" y="16524"/>
                  </a:lnTo>
                  <a:lnTo>
                    <a:pt x="208449" y="16524"/>
                  </a:lnTo>
                  <a:lnTo>
                    <a:pt x="203364" y="11440"/>
                  </a:lnTo>
                  <a:lnTo>
                    <a:pt x="203364" y="8898"/>
                  </a:lnTo>
                  <a:lnTo>
                    <a:pt x="205907" y="11440"/>
                  </a:lnTo>
                  <a:lnTo>
                    <a:pt x="208449" y="11440"/>
                  </a:lnTo>
                  <a:lnTo>
                    <a:pt x="208449" y="13982"/>
                  </a:lnTo>
                  <a:lnTo>
                    <a:pt x="210991" y="13982"/>
                  </a:lnTo>
                  <a:lnTo>
                    <a:pt x="213533" y="13982"/>
                  </a:lnTo>
                  <a:lnTo>
                    <a:pt x="216075" y="8898"/>
                  </a:lnTo>
                  <a:lnTo>
                    <a:pt x="218617" y="6355"/>
                  </a:lnTo>
                  <a:lnTo>
                    <a:pt x="223701" y="8898"/>
                  </a:lnTo>
                  <a:lnTo>
                    <a:pt x="226243" y="8898"/>
                  </a:lnTo>
                  <a:lnTo>
                    <a:pt x="228785" y="8898"/>
                  </a:lnTo>
                  <a:lnTo>
                    <a:pt x="231327" y="8898"/>
                  </a:lnTo>
                  <a:lnTo>
                    <a:pt x="233869" y="8898"/>
                  </a:lnTo>
                  <a:lnTo>
                    <a:pt x="238953" y="8898"/>
                  </a:lnTo>
                  <a:lnTo>
                    <a:pt x="238953" y="6355"/>
                  </a:lnTo>
                  <a:lnTo>
                    <a:pt x="240224" y="6355"/>
                  </a:lnTo>
                  <a:close/>
                  <a:moveTo>
                    <a:pt x="245308" y="0"/>
                  </a:moveTo>
                  <a:lnTo>
                    <a:pt x="247850" y="2542"/>
                  </a:lnTo>
                  <a:lnTo>
                    <a:pt x="250393" y="2542"/>
                  </a:lnTo>
                  <a:lnTo>
                    <a:pt x="250393" y="0"/>
                  </a:lnTo>
                  <a:lnTo>
                    <a:pt x="252935" y="2542"/>
                  </a:lnTo>
                  <a:lnTo>
                    <a:pt x="255477" y="2542"/>
                  </a:lnTo>
                  <a:lnTo>
                    <a:pt x="255477" y="5085"/>
                  </a:lnTo>
                  <a:lnTo>
                    <a:pt x="258019" y="7626"/>
                  </a:lnTo>
                  <a:lnTo>
                    <a:pt x="260561" y="12711"/>
                  </a:lnTo>
                  <a:lnTo>
                    <a:pt x="263103" y="12711"/>
                  </a:lnTo>
                  <a:lnTo>
                    <a:pt x="265645" y="15253"/>
                  </a:lnTo>
                  <a:lnTo>
                    <a:pt x="268187" y="15253"/>
                  </a:lnTo>
                  <a:lnTo>
                    <a:pt x="268187" y="17795"/>
                  </a:lnTo>
                  <a:lnTo>
                    <a:pt x="270729" y="17795"/>
                  </a:lnTo>
                  <a:lnTo>
                    <a:pt x="270729" y="24151"/>
                  </a:lnTo>
                  <a:lnTo>
                    <a:pt x="270729" y="26692"/>
                  </a:lnTo>
                  <a:lnTo>
                    <a:pt x="268187" y="26692"/>
                  </a:lnTo>
                  <a:lnTo>
                    <a:pt x="268187" y="29235"/>
                  </a:lnTo>
                  <a:lnTo>
                    <a:pt x="265645" y="29235"/>
                  </a:lnTo>
                  <a:lnTo>
                    <a:pt x="265645" y="31777"/>
                  </a:lnTo>
                  <a:lnTo>
                    <a:pt x="265645" y="36862"/>
                  </a:lnTo>
                  <a:lnTo>
                    <a:pt x="265645" y="41945"/>
                  </a:lnTo>
                  <a:lnTo>
                    <a:pt x="265645" y="44488"/>
                  </a:lnTo>
                  <a:lnTo>
                    <a:pt x="261832" y="44488"/>
                  </a:lnTo>
                  <a:lnTo>
                    <a:pt x="261832" y="41945"/>
                  </a:lnTo>
                  <a:lnTo>
                    <a:pt x="261832" y="39403"/>
                  </a:lnTo>
                  <a:lnTo>
                    <a:pt x="259290" y="39403"/>
                  </a:lnTo>
                  <a:lnTo>
                    <a:pt x="256748" y="36862"/>
                  </a:lnTo>
                  <a:lnTo>
                    <a:pt x="259290" y="36862"/>
                  </a:lnTo>
                  <a:lnTo>
                    <a:pt x="264374" y="31777"/>
                  </a:lnTo>
                  <a:lnTo>
                    <a:pt x="264374" y="29235"/>
                  </a:lnTo>
                  <a:lnTo>
                    <a:pt x="261832" y="22879"/>
                  </a:lnTo>
                  <a:lnTo>
                    <a:pt x="264374" y="20337"/>
                  </a:lnTo>
                  <a:lnTo>
                    <a:pt x="266916" y="17795"/>
                  </a:lnTo>
                  <a:lnTo>
                    <a:pt x="266916" y="15253"/>
                  </a:lnTo>
                  <a:lnTo>
                    <a:pt x="264374" y="15253"/>
                  </a:lnTo>
                  <a:lnTo>
                    <a:pt x="261832" y="15253"/>
                  </a:lnTo>
                  <a:lnTo>
                    <a:pt x="259290" y="15253"/>
                  </a:lnTo>
                  <a:lnTo>
                    <a:pt x="259290" y="12711"/>
                  </a:lnTo>
                  <a:lnTo>
                    <a:pt x="254206" y="6355"/>
                  </a:lnTo>
                  <a:lnTo>
                    <a:pt x="251664" y="3813"/>
                  </a:lnTo>
                  <a:lnTo>
                    <a:pt x="249122" y="3813"/>
                  </a:lnTo>
                  <a:lnTo>
                    <a:pt x="246580" y="3813"/>
                  </a:lnTo>
                  <a:lnTo>
                    <a:pt x="244038" y="3813"/>
                  </a:lnTo>
                  <a:lnTo>
                    <a:pt x="241495" y="3813"/>
                  </a:lnTo>
                  <a:lnTo>
                    <a:pt x="238953" y="3813"/>
                  </a:lnTo>
                  <a:lnTo>
                    <a:pt x="236411" y="3813"/>
                  </a:lnTo>
                  <a:lnTo>
                    <a:pt x="238953" y="1271"/>
                  </a:lnTo>
                  <a:lnTo>
                    <a:pt x="241495" y="1271"/>
                  </a:lnTo>
                  <a:lnTo>
                    <a:pt x="245308" y="1271"/>
                  </a:lnTo>
                  <a:close/>
                </a:path>
              </a:pathLst>
            </a:custGeom>
            <a:solidFill>
              <a:srgbClr val="DF3D3D"/>
            </a:solidFill>
            <a:ln w="3649"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63E375C-386E-429F-B849-EAA00BD79191}"/>
                </a:ext>
              </a:extLst>
            </p:cNvPr>
            <p:cNvSpPr/>
            <p:nvPr/>
          </p:nvSpPr>
          <p:spPr>
            <a:xfrm>
              <a:off x="8241345" y="9307281"/>
              <a:ext cx="315214" cy="690193"/>
            </a:xfrm>
            <a:custGeom>
              <a:avLst/>
              <a:gdLst>
                <a:gd name="connsiteX0" fmla="*/ 256747 w 315214"/>
                <a:gd name="connsiteY0" fmla="*/ 512243 h 690193"/>
                <a:gd name="connsiteX1" fmla="*/ 256747 w 315214"/>
                <a:gd name="connsiteY1" fmla="*/ 514786 h 690193"/>
                <a:gd name="connsiteX2" fmla="*/ 259289 w 315214"/>
                <a:gd name="connsiteY2" fmla="*/ 519869 h 690193"/>
                <a:gd name="connsiteX3" fmla="*/ 261831 w 315214"/>
                <a:gd name="connsiteY3" fmla="*/ 522412 h 690193"/>
                <a:gd name="connsiteX4" fmla="*/ 266916 w 315214"/>
                <a:gd name="connsiteY4" fmla="*/ 527496 h 690193"/>
                <a:gd name="connsiteX5" fmla="*/ 269457 w 315214"/>
                <a:gd name="connsiteY5" fmla="*/ 530038 h 690193"/>
                <a:gd name="connsiteX6" fmla="*/ 272000 w 315214"/>
                <a:gd name="connsiteY6" fmla="*/ 530038 h 690193"/>
                <a:gd name="connsiteX7" fmla="*/ 272000 w 315214"/>
                <a:gd name="connsiteY7" fmla="*/ 532580 h 690193"/>
                <a:gd name="connsiteX8" fmla="*/ 274542 w 315214"/>
                <a:gd name="connsiteY8" fmla="*/ 535123 h 690193"/>
                <a:gd name="connsiteX9" fmla="*/ 277084 w 315214"/>
                <a:gd name="connsiteY9" fmla="*/ 537665 h 690193"/>
                <a:gd name="connsiteX10" fmla="*/ 277084 w 315214"/>
                <a:gd name="connsiteY10" fmla="*/ 540207 h 690193"/>
                <a:gd name="connsiteX11" fmla="*/ 282168 w 315214"/>
                <a:gd name="connsiteY11" fmla="*/ 549104 h 690193"/>
                <a:gd name="connsiteX12" fmla="*/ 282168 w 315214"/>
                <a:gd name="connsiteY12" fmla="*/ 551646 h 690193"/>
                <a:gd name="connsiteX13" fmla="*/ 279626 w 315214"/>
                <a:gd name="connsiteY13" fmla="*/ 551646 h 690193"/>
                <a:gd name="connsiteX14" fmla="*/ 279626 w 315214"/>
                <a:gd name="connsiteY14" fmla="*/ 554189 h 690193"/>
                <a:gd name="connsiteX15" fmla="*/ 282168 w 315214"/>
                <a:gd name="connsiteY15" fmla="*/ 554189 h 690193"/>
                <a:gd name="connsiteX16" fmla="*/ 282168 w 315214"/>
                <a:gd name="connsiteY16" fmla="*/ 551646 h 690193"/>
                <a:gd name="connsiteX17" fmla="*/ 284710 w 315214"/>
                <a:gd name="connsiteY17" fmla="*/ 554189 h 690193"/>
                <a:gd name="connsiteX18" fmla="*/ 289794 w 315214"/>
                <a:gd name="connsiteY18" fmla="*/ 560544 h 690193"/>
                <a:gd name="connsiteX19" fmla="*/ 292336 w 315214"/>
                <a:gd name="connsiteY19" fmla="*/ 565629 h 690193"/>
                <a:gd name="connsiteX20" fmla="*/ 292336 w 315214"/>
                <a:gd name="connsiteY20" fmla="*/ 568170 h 690193"/>
                <a:gd name="connsiteX21" fmla="*/ 294878 w 315214"/>
                <a:gd name="connsiteY21" fmla="*/ 573255 h 690193"/>
                <a:gd name="connsiteX22" fmla="*/ 294878 w 315214"/>
                <a:gd name="connsiteY22" fmla="*/ 570712 h 690193"/>
                <a:gd name="connsiteX23" fmla="*/ 297420 w 315214"/>
                <a:gd name="connsiteY23" fmla="*/ 573255 h 690193"/>
                <a:gd name="connsiteX24" fmla="*/ 297420 w 315214"/>
                <a:gd name="connsiteY24" fmla="*/ 578339 h 690193"/>
                <a:gd name="connsiteX25" fmla="*/ 299962 w 315214"/>
                <a:gd name="connsiteY25" fmla="*/ 584695 h 690193"/>
                <a:gd name="connsiteX26" fmla="*/ 297420 w 315214"/>
                <a:gd name="connsiteY26" fmla="*/ 587236 h 690193"/>
                <a:gd name="connsiteX27" fmla="*/ 297420 w 315214"/>
                <a:gd name="connsiteY27" fmla="*/ 584695 h 690193"/>
                <a:gd name="connsiteX28" fmla="*/ 297420 w 315214"/>
                <a:gd name="connsiteY28" fmla="*/ 587236 h 690193"/>
                <a:gd name="connsiteX29" fmla="*/ 297420 w 315214"/>
                <a:gd name="connsiteY29" fmla="*/ 589779 h 690193"/>
                <a:gd name="connsiteX30" fmla="*/ 299962 w 315214"/>
                <a:gd name="connsiteY30" fmla="*/ 589779 h 690193"/>
                <a:gd name="connsiteX31" fmla="*/ 302505 w 315214"/>
                <a:gd name="connsiteY31" fmla="*/ 594863 h 690193"/>
                <a:gd name="connsiteX32" fmla="*/ 305047 w 315214"/>
                <a:gd name="connsiteY32" fmla="*/ 601219 h 690193"/>
                <a:gd name="connsiteX33" fmla="*/ 310130 w 315214"/>
                <a:gd name="connsiteY33" fmla="*/ 606302 h 690193"/>
                <a:gd name="connsiteX34" fmla="*/ 310130 w 315214"/>
                <a:gd name="connsiteY34" fmla="*/ 608845 h 690193"/>
                <a:gd name="connsiteX35" fmla="*/ 312673 w 315214"/>
                <a:gd name="connsiteY35" fmla="*/ 611387 h 690193"/>
                <a:gd name="connsiteX36" fmla="*/ 312673 w 315214"/>
                <a:gd name="connsiteY36" fmla="*/ 613929 h 690193"/>
                <a:gd name="connsiteX37" fmla="*/ 312673 w 315214"/>
                <a:gd name="connsiteY37" fmla="*/ 619013 h 690193"/>
                <a:gd name="connsiteX38" fmla="*/ 315215 w 315214"/>
                <a:gd name="connsiteY38" fmla="*/ 621555 h 690193"/>
                <a:gd name="connsiteX39" fmla="*/ 315215 w 315214"/>
                <a:gd name="connsiteY39" fmla="*/ 624098 h 690193"/>
                <a:gd name="connsiteX40" fmla="*/ 315215 w 315214"/>
                <a:gd name="connsiteY40" fmla="*/ 626640 h 690193"/>
                <a:gd name="connsiteX41" fmla="*/ 315215 w 315214"/>
                <a:gd name="connsiteY41" fmla="*/ 631724 h 690193"/>
                <a:gd name="connsiteX42" fmla="*/ 315215 w 315214"/>
                <a:gd name="connsiteY42" fmla="*/ 638079 h 690193"/>
                <a:gd name="connsiteX43" fmla="*/ 315215 w 315214"/>
                <a:gd name="connsiteY43" fmla="*/ 640622 h 690193"/>
                <a:gd name="connsiteX44" fmla="*/ 315215 w 315214"/>
                <a:gd name="connsiteY44" fmla="*/ 646977 h 690193"/>
                <a:gd name="connsiteX45" fmla="*/ 312673 w 315214"/>
                <a:gd name="connsiteY45" fmla="*/ 649519 h 690193"/>
                <a:gd name="connsiteX46" fmla="*/ 312673 w 315214"/>
                <a:gd name="connsiteY46" fmla="*/ 652062 h 690193"/>
                <a:gd name="connsiteX47" fmla="*/ 312673 w 315214"/>
                <a:gd name="connsiteY47" fmla="*/ 654604 h 690193"/>
                <a:gd name="connsiteX48" fmla="*/ 312673 w 315214"/>
                <a:gd name="connsiteY48" fmla="*/ 657145 h 690193"/>
                <a:gd name="connsiteX49" fmla="*/ 310130 w 315214"/>
                <a:gd name="connsiteY49" fmla="*/ 657145 h 690193"/>
                <a:gd name="connsiteX50" fmla="*/ 310130 w 315214"/>
                <a:gd name="connsiteY50" fmla="*/ 662230 h 690193"/>
                <a:gd name="connsiteX51" fmla="*/ 307588 w 315214"/>
                <a:gd name="connsiteY51" fmla="*/ 662230 h 690193"/>
                <a:gd name="connsiteX52" fmla="*/ 307588 w 315214"/>
                <a:gd name="connsiteY52" fmla="*/ 664772 h 690193"/>
                <a:gd name="connsiteX53" fmla="*/ 305047 w 315214"/>
                <a:gd name="connsiteY53" fmla="*/ 667315 h 690193"/>
                <a:gd name="connsiteX54" fmla="*/ 297420 w 315214"/>
                <a:gd name="connsiteY54" fmla="*/ 672399 h 690193"/>
                <a:gd name="connsiteX55" fmla="*/ 294878 w 315214"/>
                <a:gd name="connsiteY55" fmla="*/ 674941 h 690193"/>
                <a:gd name="connsiteX56" fmla="*/ 284710 w 315214"/>
                <a:gd name="connsiteY56" fmla="*/ 680025 h 690193"/>
                <a:gd name="connsiteX57" fmla="*/ 282168 w 315214"/>
                <a:gd name="connsiteY57" fmla="*/ 680025 h 690193"/>
                <a:gd name="connsiteX58" fmla="*/ 279626 w 315214"/>
                <a:gd name="connsiteY58" fmla="*/ 682567 h 690193"/>
                <a:gd name="connsiteX59" fmla="*/ 277084 w 315214"/>
                <a:gd name="connsiteY59" fmla="*/ 682567 h 690193"/>
                <a:gd name="connsiteX60" fmla="*/ 277084 w 315214"/>
                <a:gd name="connsiteY60" fmla="*/ 685109 h 690193"/>
                <a:gd name="connsiteX61" fmla="*/ 274542 w 315214"/>
                <a:gd name="connsiteY61" fmla="*/ 685109 h 690193"/>
                <a:gd name="connsiteX62" fmla="*/ 274542 w 315214"/>
                <a:gd name="connsiteY62" fmla="*/ 687652 h 690193"/>
                <a:gd name="connsiteX63" fmla="*/ 272000 w 315214"/>
                <a:gd name="connsiteY63" fmla="*/ 687652 h 690193"/>
                <a:gd name="connsiteX64" fmla="*/ 269457 w 315214"/>
                <a:gd name="connsiteY64" fmla="*/ 690194 h 690193"/>
                <a:gd name="connsiteX65" fmla="*/ 264374 w 315214"/>
                <a:gd name="connsiteY65" fmla="*/ 687652 h 690193"/>
                <a:gd name="connsiteX66" fmla="*/ 256747 w 315214"/>
                <a:gd name="connsiteY66" fmla="*/ 685109 h 690193"/>
                <a:gd name="connsiteX67" fmla="*/ 254206 w 315214"/>
                <a:gd name="connsiteY67" fmla="*/ 685109 h 690193"/>
                <a:gd name="connsiteX68" fmla="*/ 254206 w 315214"/>
                <a:gd name="connsiteY68" fmla="*/ 682567 h 690193"/>
                <a:gd name="connsiteX69" fmla="*/ 251663 w 315214"/>
                <a:gd name="connsiteY69" fmla="*/ 680025 h 690193"/>
                <a:gd name="connsiteX70" fmla="*/ 251663 w 315214"/>
                <a:gd name="connsiteY70" fmla="*/ 677483 h 690193"/>
                <a:gd name="connsiteX71" fmla="*/ 249121 w 315214"/>
                <a:gd name="connsiteY71" fmla="*/ 674941 h 690193"/>
                <a:gd name="connsiteX72" fmla="*/ 249121 w 315214"/>
                <a:gd name="connsiteY72" fmla="*/ 669856 h 690193"/>
                <a:gd name="connsiteX73" fmla="*/ 246579 w 315214"/>
                <a:gd name="connsiteY73" fmla="*/ 664772 h 690193"/>
                <a:gd name="connsiteX74" fmla="*/ 246579 w 315214"/>
                <a:gd name="connsiteY74" fmla="*/ 659688 h 690193"/>
                <a:gd name="connsiteX75" fmla="*/ 246579 w 315214"/>
                <a:gd name="connsiteY75" fmla="*/ 657145 h 690193"/>
                <a:gd name="connsiteX76" fmla="*/ 244037 w 315214"/>
                <a:gd name="connsiteY76" fmla="*/ 654604 h 690193"/>
                <a:gd name="connsiteX77" fmla="*/ 244037 w 315214"/>
                <a:gd name="connsiteY77" fmla="*/ 652062 h 690193"/>
                <a:gd name="connsiteX78" fmla="*/ 244037 w 315214"/>
                <a:gd name="connsiteY78" fmla="*/ 649519 h 690193"/>
                <a:gd name="connsiteX79" fmla="*/ 241495 w 315214"/>
                <a:gd name="connsiteY79" fmla="*/ 646977 h 690193"/>
                <a:gd name="connsiteX80" fmla="*/ 241495 w 315214"/>
                <a:gd name="connsiteY80" fmla="*/ 641893 h 690193"/>
                <a:gd name="connsiteX81" fmla="*/ 241495 w 315214"/>
                <a:gd name="connsiteY81" fmla="*/ 639351 h 690193"/>
                <a:gd name="connsiteX82" fmla="*/ 241495 w 315214"/>
                <a:gd name="connsiteY82" fmla="*/ 632995 h 690193"/>
                <a:gd name="connsiteX83" fmla="*/ 241495 w 315214"/>
                <a:gd name="connsiteY83" fmla="*/ 630453 h 690193"/>
                <a:gd name="connsiteX84" fmla="*/ 241495 w 315214"/>
                <a:gd name="connsiteY84" fmla="*/ 627911 h 690193"/>
                <a:gd name="connsiteX85" fmla="*/ 241495 w 315214"/>
                <a:gd name="connsiteY85" fmla="*/ 625369 h 690193"/>
                <a:gd name="connsiteX86" fmla="*/ 241495 w 315214"/>
                <a:gd name="connsiteY86" fmla="*/ 620285 h 690193"/>
                <a:gd name="connsiteX87" fmla="*/ 238953 w 315214"/>
                <a:gd name="connsiteY87" fmla="*/ 611387 h 690193"/>
                <a:gd name="connsiteX88" fmla="*/ 238953 w 315214"/>
                <a:gd name="connsiteY88" fmla="*/ 605032 h 690193"/>
                <a:gd name="connsiteX89" fmla="*/ 238953 w 315214"/>
                <a:gd name="connsiteY89" fmla="*/ 602489 h 690193"/>
                <a:gd name="connsiteX90" fmla="*/ 238953 w 315214"/>
                <a:gd name="connsiteY90" fmla="*/ 596134 h 690193"/>
                <a:gd name="connsiteX91" fmla="*/ 238953 w 315214"/>
                <a:gd name="connsiteY91" fmla="*/ 593592 h 690193"/>
                <a:gd name="connsiteX92" fmla="*/ 236411 w 315214"/>
                <a:gd name="connsiteY92" fmla="*/ 593592 h 690193"/>
                <a:gd name="connsiteX93" fmla="*/ 236411 w 315214"/>
                <a:gd name="connsiteY93" fmla="*/ 591050 h 690193"/>
                <a:gd name="connsiteX94" fmla="*/ 236411 w 315214"/>
                <a:gd name="connsiteY94" fmla="*/ 588508 h 690193"/>
                <a:gd name="connsiteX95" fmla="*/ 236411 w 315214"/>
                <a:gd name="connsiteY95" fmla="*/ 585966 h 690193"/>
                <a:gd name="connsiteX96" fmla="*/ 236411 w 315214"/>
                <a:gd name="connsiteY96" fmla="*/ 580881 h 690193"/>
                <a:gd name="connsiteX97" fmla="*/ 236411 w 315214"/>
                <a:gd name="connsiteY97" fmla="*/ 579610 h 690193"/>
                <a:gd name="connsiteX98" fmla="*/ 238953 w 315214"/>
                <a:gd name="connsiteY98" fmla="*/ 579610 h 690193"/>
                <a:gd name="connsiteX99" fmla="*/ 241495 w 315214"/>
                <a:gd name="connsiteY99" fmla="*/ 570712 h 690193"/>
                <a:gd name="connsiteX100" fmla="*/ 241495 w 315214"/>
                <a:gd name="connsiteY100" fmla="*/ 568170 h 690193"/>
                <a:gd name="connsiteX101" fmla="*/ 244037 w 315214"/>
                <a:gd name="connsiteY101" fmla="*/ 568170 h 690193"/>
                <a:gd name="connsiteX102" fmla="*/ 246579 w 315214"/>
                <a:gd name="connsiteY102" fmla="*/ 563086 h 690193"/>
                <a:gd name="connsiteX103" fmla="*/ 246579 w 315214"/>
                <a:gd name="connsiteY103" fmla="*/ 560544 h 690193"/>
                <a:gd name="connsiteX104" fmla="*/ 246579 w 315214"/>
                <a:gd name="connsiteY104" fmla="*/ 558002 h 690193"/>
                <a:gd name="connsiteX105" fmla="*/ 244037 w 315214"/>
                <a:gd name="connsiteY105" fmla="*/ 552918 h 690193"/>
                <a:gd name="connsiteX106" fmla="*/ 244037 w 315214"/>
                <a:gd name="connsiteY106" fmla="*/ 550376 h 690193"/>
                <a:gd name="connsiteX107" fmla="*/ 246579 w 315214"/>
                <a:gd name="connsiteY107" fmla="*/ 547833 h 690193"/>
                <a:gd name="connsiteX108" fmla="*/ 249121 w 315214"/>
                <a:gd name="connsiteY108" fmla="*/ 545291 h 690193"/>
                <a:gd name="connsiteX109" fmla="*/ 249121 w 315214"/>
                <a:gd name="connsiteY109" fmla="*/ 542749 h 690193"/>
                <a:gd name="connsiteX110" fmla="*/ 251663 w 315214"/>
                <a:gd name="connsiteY110" fmla="*/ 537665 h 690193"/>
                <a:gd name="connsiteX111" fmla="*/ 251663 w 315214"/>
                <a:gd name="connsiteY111" fmla="*/ 535123 h 690193"/>
                <a:gd name="connsiteX112" fmla="*/ 251663 w 315214"/>
                <a:gd name="connsiteY112" fmla="*/ 532580 h 690193"/>
                <a:gd name="connsiteX113" fmla="*/ 251663 w 315214"/>
                <a:gd name="connsiteY113" fmla="*/ 527496 h 690193"/>
                <a:gd name="connsiteX114" fmla="*/ 254206 w 315214"/>
                <a:gd name="connsiteY114" fmla="*/ 524954 h 690193"/>
                <a:gd name="connsiteX115" fmla="*/ 254206 w 315214"/>
                <a:gd name="connsiteY115" fmla="*/ 522412 h 690193"/>
                <a:gd name="connsiteX116" fmla="*/ 251663 w 315214"/>
                <a:gd name="connsiteY116" fmla="*/ 522412 h 690193"/>
                <a:gd name="connsiteX117" fmla="*/ 251663 w 315214"/>
                <a:gd name="connsiteY117" fmla="*/ 519869 h 690193"/>
                <a:gd name="connsiteX118" fmla="*/ 249121 w 315214"/>
                <a:gd name="connsiteY118" fmla="*/ 519869 h 690193"/>
                <a:gd name="connsiteX119" fmla="*/ 249121 w 315214"/>
                <a:gd name="connsiteY119" fmla="*/ 517327 h 690193"/>
                <a:gd name="connsiteX120" fmla="*/ 249121 w 315214"/>
                <a:gd name="connsiteY120" fmla="*/ 514786 h 690193"/>
                <a:gd name="connsiteX121" fmla="*/ 246579 w 315214"/>
                <a:gd name="connsiteY121" fmla="*/ 514786 h 690193"/>
                <a:gd name="connsiteX122" fmla="*/ 246579 w 315214"/>
                <a:gd name="connsiteY122" fmla="*/ 516056 h 690193"/>
                <a:gd name="connsiteX123" fmla="*/ 244037 w 315214"/>
                <a:gd name="connsiteY123" fmla="*/ 516056 h 690193"/>
                <a:gd name="connsiteX124" fmla="*/ 244037 w 315214"/>
                <a:gd name="connsiteY124" fmla="*/ 513514 h 690193"/>
                <a:gd name="connsiteX125" fmla="*/ 246579 w 315214"/>
                <a:gd name="connsiteY125" fmla="*/ 510972 h 690193"/>
                <a:gd name="connsiteX126" fmla="*/ 249121 w 315214"/>
                <a:gd name="connsiteY126" fmla="*/ 510972 h 690193"/>
                <a:gd name="connsiteX127" fmla="*/ 254206 w 315214"/>
                <a:gd name="connsiteY127" fmla="*/ 510972 h 690193"/>
                <a:gd name="connsiteX128" fmla="*/ 256747 w 315214"/>
                <a:gd name="connsiteY128" fmla="*/ 510972 h 690193"/>
                <a:gd name="connsiteX129" fmla="*/ 137271 w 315214"/>
                <a:gd name="connsiteY129" fmla="*/ 414370 h 690193"/>
                <a:gd name="connsiteX130" fmla="*/ 139813 w 315214"/>
                <a:gd name="connsiteY130" fmla="*/ 419455 h 690193"/>
                <a:gd name="connsiteX131" fmla="*/ 151252 w 315214"/>
                <a:gd name="connsiteY131" fmla="*/ 414370 h 690193"/>
                <a:gd name="connsiteX132" fmla="*/ 153794 w 315214"/>
                <a:gd name="connsiteY132" fmla="*/ 414370 h 690193"/>
                <a:gd name="connsiteX133" fmla="*/ 158879 w 315214"/>
                <a:gd name="connsiteY133" fmla="*/ 414370 h 690193"/>
                <a:gd name="connsiteX134" fmla="*/ 163962 w 315214"/>
                <a:gd name="connsiteY134" fmla="*/ 419455 h 690193"/>
                <a:gd name="connsiteX135" fmla="*/ 166504 w 315214"/>
                <a:gd name="connsiteY135" fmla="*/ 419455 h 690193"/>
                <a:gd name="connsiteX136" fmla="*/ 169047 w 315214"/>
                <a:gd name="connsiteY136" fmla="*/ 424539 h 690193"/>
                <a:gd name="connsiteX137" fmla="*/ 171589 w 315214"/>
                <a:gd name="connsiteY137" fmla="*/ 429623 h 690193"/>
                <a:gd name="connsiteX138" fmla="*/ 171589 w 315214"/>
                <a:gd name="connsiteY138" fmla="*/ 432166 h 690193"/>
                <a:gd name="connsiteX139" fmla="*/ 169047 w 315214"/>
                <a:gd name="connsiteY139" fmla="*/ 438521 h 690193"/>
                <a:gd name="connsiteX140" fmla="*/ 166504 w 315214"/>
                <a:gd name="connsiteY140" fmla="*/ 443605 h 690193"/>
                <a:gd name="connsiteX141" fmla="*/ 161420 w 315214"/>
                <a:gd name="connsiteY141" fmla="*/ 449960 h 690193"/>
                <a:gd name="connsiteX142" fmla="*/ 158879 w 315214"/>
                <a:gd name="connsiteY142" fmla="*/ 452503 h 690193"/>
                <a:gd name="connsiteX143" fmla="*/ 156336 w 315214"/>
                <a:gd name="connsiteY143" fmla="*/ 458858 h 690193"/>
                <a:gd name="connsiteX144" fmla="*/ 156336 w 315214"/>
                <a:gd name="connsiteY144" fmla="*/ 467756 h 690193"/>
                <a:gd name="connsiteX145" fmla="*/ 158879 w 315214"/>
                <a:gd name="connsiteY145" fmla="*/ 472839 h 690193"/>
                <a:gd name="connsiteX146" fmla="*/ 161420 w 315214"/>
                <a:gd name="connsiteY146" fmla="*/ 477924 h 690193"/>
                <a:gd name="connsiteX147" fmla="*/ 163962 w 315214"/>
                <a:gd name="connsiteY147" fmla="*/ 477924 h 690193"/>
                <a:gd name="connsiteX148" fmla="*/ 169047 w 315214"/>
                <a:gd name="connsiteY148" fmla="*/ 483009 h 690193"/>
                <a:gd name="connsiteX149" fmla="*/ 174130 w 315214"/>
                <a:gd name="connsiteY149" fmla="*/ 485550 h 690193"/>
                <a:gd name="connsiteX150" fmla="*/ 174130 w 315214"/>
                <a:gd name="connsiteY150" fmla="*/ 490635 h 690193"/>
                <a:gd name="connsiteX151" fmla="*/ 176672 w 315214"/>
                <a:gd name="connsiteY151" fmla="*/ 496990 h 690193"/>
                <a:gd name="connsiteX152" fmla="*/ 176672 w 315214"/>
                <a:gd name="connsiteY152" fmla="*/ 503346 h 690193"/>
                <a:gd name="connsiteX153" fmla="*/ 176672 w 315214"/>
                <a:gd name="connsiteY153" fmla="*/ 514786 h 690193"/>
                <a:gd name="connsiteX154" fmla="*/ 171589 w 315214"/>
                <a:gd name="connsiteY154" fmla="*/ 535123 h 690193"/>
                <a:gd name="connsiteX155" fmla="*/ 169047 w 315214"/>
                <a:gd name="connsiteY155" fmla="*/ 546563 h 690193"/>
                <a:gd name="connsiteX156" fmla="*/ 169047 w 315214"/>
                <a:gd name="connsiteY156" fmla="*/ 551646 h 690193"/>
                <a:gd name="connsiteX157" fmla="*/ 171589 w 315214"/>
                <a:gd name="connsiteY157" fmla="*/ 556731 h 690193"/>
                <a:gd name="connsiteX158" fmla="*/ 174130 w 315214"/>
                <a:gd name="connsiteY158" fmla="*/ 559273 h 690193"/>
                <a:gd name="connsiteX159" fmla="*/ 176672 w 315214"/>
                <a:gd name="connsiteY159" fmla="*/ 561815 h 690193"/>
                <a:gd name="connsiteX160" fmla="*/ 176672 w 315214"/>
                <a:gd name="connsiteY160" fmla="*/ 564357 h 690193"/>
                <a:gd name="connsiteX161" fmla="*/ 179215 w 315214"/>
                <a:gd name="connsiteY161" fmla="*/ 569442 h 690193"/>
                <a:gd name="connsiteX162" fmla="*/ 169047 w 315214"/>
                <a:gd name="connsiteY162" fmla="*/ 575797 h 690193"/>
                <a:gd name="connsiteX163" fmla="*/ 166504 w 315214"/>
                <a:gd name="connsiteY163" fmla="*/ 575797 h 690193"/>
                <a:gd name="connsiteX164" fmla="*/ 155065 w 315214"/>
                <a:gd name="connsiteY164" fmla="*/ 570712 h 690193"/>
                <a:gd name="connsiteX165" fmla="*/ 152523 w 315214"/>
                <a:gd name="connsiteY165" fmla="*/ 570712 h 690193"/>
                <a:gd name="connsiteX166" fmla="*/ 149981 w 315214"/>
                <a:gd name="connsiteY166" fmla="*/ 570712 h 690193"/>
                <a:gd name="connsiteX167" fmla="*/ 144897 w 315214"/>
                <a:gd name="connsiteY167" fmla="*/ 559273 h 690193"/>
                <a:gd name="connsiteX168" fmla="*/ 144897 w 315214"/>
                <a:gd name="connsiteY168" fmla="*/ 556731 h 690193"/>
                <a:gd name="connsiteX169" fmla="*/ 142355 w 315214"/>
                <a:gd name="connsiteY169" fmla="*/ 554189 h 690193"/>
                <a:gd name="connsiteX170" fmla="*/ 139813 w 315214"/>
                <a:gd name="connsiteY170" fmla="*/ 537665 h 690193"/>
                <a:gd name="connsiteX171" fmla="*/ 130916 w 315214"/>
                <a:gd name="connsiteY171" fmla="*/ 489364 h 690193"/>
                <a:gd name="connsiteX172" fmla="*/ 130916 w 315214"/>
                <a:gd name="connsiteY172" fmla="*/ 484279 h 690193"/>
                <a:gd name="connsiteX173" fmla="*/ 130916 w 315214"/>
                <a:gd name="connsiteY173" fmla="*/ 479195 h 690193"/>
                <a:gd name="connsiteX174" fmla="*/ 128374 w 315214"/>
                <a:gd name="connsiteY174" fmla="*/ 472839 h 690193"/>
                <a:gd name="connsiteX175" fmla="*/ 128374 w 315214"/>
                <a:gd name="connsiteY175" fmla="*/ 470298 h 690193"/>
                <a:gd name="connsiteX176" fmla="*/ 128374 w 315214"/>
                <a:gd name="connsiteY176" fmla="*/ 467756 h 690193"/>
                <a:gd name="connsiteX177" fmla="*/ 125831 w 315214"/>
                <a:gd name="connsiteY177" fmla="*/ 465213 h 690193"/>
                <a:gd name="connsiteX178" fmla="*/ 123289 w 315214"/>
                <a:gd name="connsiteY178" fmla="*/ 462671 h 690193"/>
                <a:gd name="connsiteX179" fmla="*/ 118205 w 315214"/>
                <a:gd name="connsiteY179" fmla="*/ 457587 h 690193"/>
                <a:gd name="connsiteX180" fmla="*/ 113121 w 315214"/>
                <a:gd name="connsiteY180" fmla="*/ 452503 h 690193"/>
                <a:gd name="connsiteX181" fmla="*/ 113121 w 315214"/>
                <a:gd name="connsiteY181" fmla="*/ 449960 h 690193"/>
                <a:gd name="connsiteX182" fmla="*/ 110579 w 315214"/>
                <a:gd name="connsiteY182" fmla="*/ 447418 h 690193"/>
                <a:gd name="connsiteX183" fmla="*/ 101682 w 315214"/>
                <a:gd name="connsiteY183" fmla="*/ 428352 h 690193"/>
                <a:gd name="connsiteX184" fmla="*/ 91513 w 315214"/>
                <a:gd name="connsiteY184" fmla="*/ 409286 h 690193"/>
                <a:gd name="connsiteX185" fmla="*/ 83888 w 315214"/>
                <a:gd name="connsiteY185" fmla="*/ 372425 h 690193"/>
                <a:gd name="connsiteX186" fmla="*/ 72448 w 315214"/>
                <a:gd name="connsiteY186" fmla="*/ 347003 h 690193"/>
                <a:gd name="connsiteX187" fmla="*/ 61009 w 315214"/>
                <a:gd name="connsiteY187" fmla="*/ 316497 h 690193"/>
                <a:gd name="connsiteX188" fmla="*/ 55925 w 315214"/>
                <a:gd name="connsiteY188" fmla="*/ 302516 h 690193"/>
                <a:gd name="connsiteX189" fmla="*/ 48299 w 315214"/>
                <a:gd name="connsiteY189" fmla="*/ 279637 h 690193"/>
                <a:gd name="connsiteX190" fmla="*/ 48299 w 315214"/>
                <a:gd name="connsiteY190" fmla="*/ 277094 h 690193"/>
                <a:gd name="connsiteX191" fmla="*/ 43214 w 315214"/>
                <a:gd name="connsiteY191" fmla="*/ 256757 h 690193"/>
                <a:gd name="connsiteX192" fmla="*/ 40672 w 315214"/>
                <a:gd name="connsiteY192" fmla="*/ 256757 h 690193"/>
                <a:gd name="connsiteX193" fmla="*/ 40672 w 315214"/>
                <a:gd name="connsiteY193" fmla="*/ 251673 h 690193"/>
                <a:gd name="connsiteX194" fmla="*/ 38131 w 315214"/>
                <a:gd name="connsiteY194" fmla="*/ 251673 h 690193"/>
                <a:gd name="connsiteX195" fmla="*/ 35589 w 315214"/>
                <a:gd name="connsiteY195" fmla="*/ 249131 h 690193"/>
                <a:gd name="connsiteX196" fmla="*/ 33046 w 315214"/>
                <a:gd name="connsiteY196" fmla="*/ 249131 h 690193"/>
                <a:gd name="connsiteX197" fmla="*/ 33046 w 315214"/>
                <a:gd name="connsiteY197" fmla="*/ 246588 h 690193"/>
                <a:gd name="connsiteX198" fmla="*/ 25421 w 315214"/>
                <a:gd name="connsiteY198" fmla="*/ 223709 h 690193"/>
                <a:gd name="connsiteX199" fmla="*/ 25421 w 315214"/>
                <a:gd name="connsiteY199" fmla="*/ 221167 h 690193"/>
                <a:gd name="connsiteX200" fmla="*/ 25421 w 315214"/>
                <a:gd name="connsiteY200" fmla="*/ 218624 h 690193"/>
                <a:gd name="connsiteX201" fmla="*/ 25421 w 315214"/>
                <a:gd name="connsiteY201" fmla="*/ 213541 h 690193"/>
                <a:gd name="connsiteX202" fmla="*/ 25421 w 315214"/>
                <a:gd name="connsiteY202" fmla="*/ 210998 h 690193"/>
                <a:gd name="connsiteX203" fmla="*/ 25421 w 315214"/>
                <a:gd name="connsiteY203" fmla="*/ 210998 h 690193"/>
                <a:gd name="connsiteX204" fmla="*/ 25421 w 315214"/>
                <a:gd name="connsiteY204" fmla="*/ 205914 h 690193"/>
                <a:gd name="connsiteX205" fmla="*/ 22878 w 315214"/>
                <a:gd name="connsiteY205" fmla="*/ 194474 h 690193"/>
                <a:gd name="connsiteX206" fmla="*/ 17794 w 315214"/>
                <a:gd name="connsiteY206" fmla="*/ 180492 h 690193"/>
                <a:gd name="connsiteX207" fmla="*/ 15252 w 315214"/>
                <a:gd name="connsiteY207" fmla="*/ 177951 h 690193"/>
                <a:gd name="connsiteX208" fmla="*/ 15252 w 315214"/>
                <a:gd name="connsiteY208" fmla="*/ 175408 h 690193"/>
                <a:gd name="connsiteX209" fmla="*/ 15252 w 315214"/>
                <a:gd name="connsiteY209" fmla="*/ 172866 h 690193"/>
                <a:gd name="connsiteX210" fmla="*/ 12710 w 315214"/>
                <a:gd name="connsiteY210" fmla="*/ 170324 h 690193"/>
                <a:gd name="connsiteX211" fmla="*/ 12710 w 315214"/>
                <a:gd name="connsiteY211" fmla="*/ 167781 h 690193"/>
                <a:gd name="connsiteX212" fmla="*/ 7626 w 315214"/>
                <a:gd name="connsiteY212" fmla="*/ 147444 h 690193"/>
                <a:gd name="connsiteX213" fmla="*/ 7626 w 315214"/>
                <a:gd name="connsiteY213" fmla="*/ 144902 h 690193"/>
                <a:gd name="connsiteX214" fmla="*/ 7626 w 315214"/>
                <a:gd name="connsiteY214" fmla="*/ 142360 h 690193"/>
                <a:gd name="connsiteX215" fmla="*/ 7626 w 315214"/>
                <a:gd name="connsiteY215" fmla="*/ 139818 h 690193"/>
                <a:gd name="connsiteX216" fmla="*/ 10168 w 315214"/>
                <a:gd name="connsiteY216" fmla="*/ 137276 h 690193"/>
                <a:gd name="connsiteX217" fmla="*/ 10168 w 315214"/>
                <a:gd name="connsiteY217" fmla="*/ 134734 h 690193"/>
                <a:gd name="connsiteX218" fmla="*/ 12710 w 315214"/>
                <a:gd name="connsiteY218" fmla="*/ 132191 h 690193"/>
                <a:gd name="connsiteX219" fmla="*/ 12710 w 315214"/>
                <a:gd name="connsiteY219" fmla="*/ 129649 h 690193"/>
                <a:gd name="connsiteX220" fmla="*/ 12710 w 315214"/>
                <a:gd name="connsiteY220" fmla="*/ 101686 h 690193"/>
                <a:gd name="connsiteX221" fmla="*/ 12710 w 315214"/>
                <a:gd name="connsiteY221" fmla="*/ 99144 h 690193"/>
                <a:gd name="connsiteX222" fmla="*/ 12710 w 315214"/>
                <a:gd name="connsiteY222" fmla="*/ 96601 h 690193"/>
                <a:gd name="connsiteX223" fmla="*/ 2541 w 315214"/>
                <a:gd name="connsiteY223" fmla="*/ 87704 h 690193"/>
                <a:gd name="connsiteX224" fmla="*/ 0 w 315214"/>
                <a:gd name="connsiteY224" fmla="*/ 87704 h 690193"/>
                <a:gd name="connsiteX225" fmla="*/ 2541 w 315214"/>
                <a:gd name="connsiteY225" fmla="*/ 76265 h 690193"/>
                <a:gd name="connsiteX226" fmla="*/ 13981 w 315214"/>
                <a:gd name="connsiteY226" fmla="*/ 48301 h 690193"/>
                <a:gd name="connsiteX227" fmla="*/ 13981 w 315214"/>
                <a:gd name="connsiteY227" fmla="*/ 45758 h 690193"/>
                <a:gd name="connsiteX228" fmla="*/ 16523 w 315214"/>
                <a:gd name="connsiteY228" fmla="*/ 43216 h 690193"/>
                <a:gd name="connsiteX229" fmla="*/ 19065 w 315214"/>
                <a:gd name="connsiteY229" fmla="*/ 43216 h 690193"/>
                <a:gd name="connsiteX230" fmla="*/ 21607 w 315214"/>
                <a:gd name="connsiteY230" fmla="*/ 40674 h 690193"/>
                <a:gd name="connsiteX231" fmla="*/ 24149 w 315214"/>
                <a:gd name="connsiteY231" fmla="*/ 38132 h 690193"/>
                <a:gd name="connsiteX232" fmla="*/ 26691 w 315214"/>
                <a:gd name="connsiteY232" fmla="*/ 38132 h 690193"/>
                <a:gd name="connsiteX233" fmla="*/ 26691 w 315214"/>
                <a:gd name="connsiteY233" fmla="*/ 35590 h 690193"/>
                <a:gd name="connsiteX234" fmla="*/ 26691 w 315214"/>
                <a:gd name="connsiteY234" fmla="*/ 33048 h 690193"/>
                <a:gd name="connsiteX235" fmla="*/ 29233 w 315214"/>
                <a:gd name="connsiteY235" fmla="*/ 21608 h 690193"/>
                <a:gd name="connsiteX236" fmla="*/ 31776 w 315214"/>
                <a:gd name="connsiteY236" fmla="*/ 7626 h 690193"/>
                <a:gd name="connsiteX237" fmla="*/ 34317 w 315214"/>
                <a:gd name="connsiteY237" fmla="*/ 7626 h 690193"/>
                <a:gd name="connsiteX238" fmla="*/ 34317 w 315214"/>
                <a:gd name="connsiteY238" fmla="*/ 5084 h 690193"/>
                <a:gd name="connsiteX239" fmla="*/ 36859 w 315214"/>
                <a:gd name="connsiteY239" fmla="*/ 5084 h 690193"/>
                <a:gd name="connsiteX240" fmla="*/ 39402 w 315214"/>
                <a:gd name="connsiteY240" fmla="*/ 5084 h 690193"/>
                <a:gd name="connsiteX241" fmla="*/ 47027 w 315214"/>
                <a:gd name="connsiteY241" fmla="*/ 0 h 690193"/>
                <a:gd name="connsiteX242" fmla="*/ 47027 w 315214"/>
                <a:gd name="connsiteY242" fmla="*/ 2542 h 690193"/>
                <a:gd name="connsiteX243" fmla="*/ 49570 w 315214"/>
                <a:gd name="connsiteY243" fmla="*/ 7626 h 690193"/>
                <a:gd name="connsiteX244" fmla="*/ 52112 w 315214"/>
                <a:gd name="connsiteY244" fmla="*/ 13982 h 690193"/>
                <a:gd name="connsiteX245" fmla="*/ 52112 w 315214"/>
                <a:gd name="connsiteY245" fmla="*/ 19066 h 690193"/>
                <a:gd name="connsiteX246" fmla="*/ 47027 w 315214"/>
                <a:gd name="connsiteY246" fmla="*/ 47029 h 690193"/>
                <a:gd name="connsiteX247" fmla="*/ 39402 w 315214"/>
                <a:gd name="connsiteY247" fmla="*/ 69909 h 690193"/>
                <a:gd name="connsiteX248" fmla="*/ 36859 w 315214"/>
                <a:gd name="connsiteY248" fmla="*/ 95331 h 690193"/>
                <a:gd name="connsiteX249" fmla="*/ 36859 w 315214"/>
                <a:gd name="connsiteY249" fmla="*/ 109312 h 690193"/>
                <a:gd name="connsiteX250" fmla="*/ 36859 w 315214"/>
                <a:gd name="connsiteY250" fmla="*/ 120752 h 690193"/>
                <a:gd name="connsiteX251" fmla="*/ 36859 w 315214"/>
                <a:gd name="connsiteY251" fmla="*/ 123294 h 690193"/>
                <a:gd name="connsiteX252" fmla="*/ 41944 w 315214"/>
                <a:gd name="connsiteY252" fmla="*/ 148715 h 690193"/>
                <a:gd name="connsiteX253" fmla="*/ 49570 w 315214"/>
                <a:gd name="connsiteY253" fmla="*/ 185577 h 690193"/>
                <a:gd name="connsiteX254" fmla="*/ 57196 w 315214"/>
                <a:gd name="connsiteY254" fmla="*/ 224980 h 690193"/>
                <a:gd name="connsiteX255" fmla="*/ 62280 w 315214"/>
                <a:gd name="connsiteY255" fmla="*/ 247860 h 690193"/>
                <a:gd name="connsiteX256" fmla="*/ 64822 w 315214"/>
                <a:gd name="connsiteY256" fmla="*/ 247860 h 690193"/>
                <a:gd name="connsiteX257" fmla="*/ 83888 w 315214"/>
                <a:gd name="connsiteY257" fmla="*/ 266926 h 690193"/>
                <a:gd name="connsiteX258" fmla="*/ 92785 w 315214"/>
                <a:gd name="connsiteY258" fmla="*/ 278365 h 690193"/>
                <a:gd name="connsiteX259" fmla="*/ 92785 w 315214"/>
                <a:gd name="connsiteY259" fmla="*/ 283450 h 690193"/>
                <a:gd name="connsiteX260" fmla="*/ 97869 w 315214"/>
                <a:gd name="connsiteY260" fmla="*/ 294889 h 690193"/>
                <a:gd name="connsiteX261" fmla="*/ 100411 w 315214"/>
                <a:gd name="connsiteY261" fmla="*/ 299974 h 690193"/>
                <a:gd name="connsiteX262" fmla="*/ 105495 w 315214"/>
                <a:gd name="connsiteY262" fmla="*/ 306329 h 690193"/>
                <a:gd name="connsiteX263" fmla="*/ 110579 w 315214"/>
                <a:gd name="connsiteY263" fmla="*/ 315227 h 690193"/>
                <a:gd name="connsiteX264" fmla="*/ 113121 w 315214"/>
                <a:gd name="connsiteY264" fmla="*/ 329208 h 690193"/>
                <a:gd name="connsiteX265" fmla="*/ 113121 w 315214"/>
                <a:gd name="connsiteY265" fmla="*/ 335563 h 690193"/>
                <a:gd name="connsiteX266" fmla="*/ 123289 w 315214"/>
                <a:gd name="connsiteY266" fmla="*/ 354630 h 690193"/>
                <a:gd name="connsiteX267" fmla="*/ 130916 w 315214"/>
                <a:gd name="connsiteY267" fmla="*/ 366070 h 690193"/>
                <a:gd name="connsiteX268" fmla="*/ 133458 w 315214"/>
                <a:gd name="connsiteY268" fmla="*/ 371153 h 690193"/>
                <a:gd name="connsiteX269" fmla="*/ 135999 w 315214"/>
                <a:gd name="connsiteY269" fmla="*/ 376238 h 690193"/>
                <a:gd name="connsiteX270" fmla="*/ 135999 w 315214"/>
                <a:gd name="connsiteY270" fmla="*/ 385136 h 690193"/>
                <a:gd name="connsiteX271" fmla="*/ 133458 w 315214"/>
                <a:gd name="connsiteY271" fmla="*/ 404202 h 690193"/>
                <a:gd name="connsiteX272" fmla="*/ 135999 w 315214"/>
                <a:gd name="connsiteY272" fmla="*/ 409286 h 690193"/>
                <a:gd name="connsiteX273" fmla="*/ 137271 w 315214"/>
                <a:gd name="connsiteY273" fmla="*/ 414370 h 69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315214" h="690193">
                  <a:moveTo>
                    <a:pt x="256747" y="512243"/>
                  </a:moveTo>
                  <a:lnTo>
                    <a:pt x="256747" y="514786"/>
                  </a:lnTo>
                  <a:lnTo>
                    <a:pt x="259289" y="519869"/>
                  </a:lnTo>
                  <a:lnTo>
                    <a:pt x="261831" y="522412"/>
                  </a:lnTo>
                  <a:lnTo>
                    <a:pt x="266916" y="527496"/>
                  </a:lnTo>
                  <a:lnTo>
                    <a:pt x="269457" y="530038"/>
                  </a:lnTo>
                  <a:lnTo>
                    <a:pt x="272000" y="530038"/>
                  </a:lnTo>
                  <a:lnTo>
                    <a:pt x="272000" y="532580"/>
                  </a:lnTo>
                  <a:lnTo>
                    <a:pt x="274542" y="535123"/>
                  </a:lnTo>
                  <a:lnTo>
                    <a:pt x="277084" y="537665"/>
                  </a:lnTo>
                  <a:lnTo>
                    <a:pt x="277084" y="540207"/>
                  </a:lnTo>
                  <a:lnTo>
                    <a:pt x="282168" y="549104"/>
                  </a:lnTo>
                  <a:lnTo>
                    <a:pt x="282168" y="551646"/>
                  </a:lnTo>
                  <a:lnTo>
                    <a:pt x="279626" y="551646"/>
                  </a:lnTo>
                  <a:lnTo>
                    <a:pt x="279626" y="554189"/>
                  </a:lnTo>
                  <a:lnTo>
                    <a:pt x="282168" y="554189"/>
                  </a:lnTo>
                  <a:lnTo>
                    <a:pt x="282168" y="551646"/>
                  </a:lnTo>
                  <a:lnTo>
                    <a:pt x="284710" y="554189"/>
                  </a:lnTo>
                  <a:lnTo>
                    <a:pt x="289794" y="560544"/>
                  </a:lnTo>
                  <a:lnTo>
                    <a:pt x="292336" y="565629"/>
                  </a:lnTo>
                  <a:lnTo>
                    <a:pt x="292336" y="568170"/>
                  </a:lnTo>
                  <a:lnTo>
                    <a:pt x="294878" y="573255"/>
                  </a:lnTo>
                  <a:lnTo>
                    <a:pt x="294878" y="570712"/>
                  </a:lnTo>
                  <a:lnTo>
                    <a:pt x="297420" y="573255"/>
                  </a:lnTo>
                  <a:lnTo>
                    <a:pt x="297420" y="578339"/>
                  </a:lnTo>
                  <a:lnTo>
                    <a:pt x="299962" y="584695"/>
                  </a:lnTo>
                  <a:lnTo>
                    <a:pt x="297420" y="587236"/>
                  </a:lnTo>
                  <a:lnTo>
                    <a:pt x="297420" y="584695"/>
                  </a:lnTo>
                  <a:lnTo>
                    <a:pt x="297420" y="587236"/>
                  </a:lnTo>
                  <a:lnTo>
                    <a:pt x="297420" y="589779"/>
                  </a:lnTo>
                  <a:lnTo>
                    <a:pt x="299962" y="589779"/>
                  </a:lnTo>
                  <a:lnTo>
                    <a:pt x="302505" y="594863"/>
                  </a:lnTo>
                  <a:lnTo>
                    <a:pt x="305047" y="601219"/>
                  </a:lnTo>
                  <a:lnTo>
                    <a:pt x="310130" y="606302"/>
                  </a:lnTo>
                  <a:lnTo>
                    <a:pt x="310130" y="608845"/>
                  </a:lnTo>
                  <a:lnTo>
                    <a:pt x="312673" y="611387"/>
                  </a:lnTo>
                  <a:lnTo>
                    <a:pt x="312673" y="613929"/>
                  </a:lnTo>
                  <a:lnTo>
                    <a:pt x="312673" y="619013"/>
                  </a:lnTo>
                  <a:lnTo>
                    <a:pt x="315215" y="621555"/>
                  </a:lnTo>
                  <a:lnTo>
                    <a:pt x="315215" y="624098"/>
                  </a:lnTo>
                  <a:lnTo>
                    <a:pt x="315215" y="626640"/>
                  </a:lnTo>
                  <a:lnTo>
                    <a:pt x="315215" y="631724"/>
                  </a:lnTo>
                  <a:lnTo>
                    <a:pt x="315215" y="638079"/>
                  </a:lnTo>
                  <a:lnTo>
                    <a:pt x="315215" y="640622"/>
                  </a:lnTo>
                  <a:lnTo>
                    <a:pt x="315215" y="646977"/>
                  </a:lnTo>
                  <a:lnTo>
                    <a:pt x="312673" y="649519"/>
                  </a:lnTo>
                  <a:lnTo>
                    <a:pt x="312673" y="652062"/>
                  </a:lnTo>
                  <a:lnTo>
                    <a:pt x="312673" y="654604"/>
                  </a:lnTo>
                  <a:lnTo>
                    <a:pt x="312673" y="657145"/>
                  </a:lnTo>
                  <a:lnTo>
                    <a:pt x="310130" y="657145"/>
                  </a:lnTo>
                  <a:lnTo>
                    <a:pt x="310130" y="662230"/>
                  </a:lnTo>
                  <a:lnTo>
                    <a:pt x="307588" y="662230"/>
                  </a:lnTo>
                  <a:lnTo>
                    <a:pt x="307588" y="664772"/>
                  </a:lnTo>
                  <a:lnTo>
                    <a:pt x="305047" y="667315"/>
                  </a:lnTo>
                  <a:lnTo>
                    <a:pt x="297420" y="672399"/>
                  </a:lnTo>
                  <a:lnTo>
                    <a:pt x="294878" y="674941"/>
                  </a:lnTo>
                  <a:lnTo>
                    <a:pt x="284710" y="680025"/>
                  </a:lnTo>
                  <a:lnTo>
                    <a:pt x="282168" y="680025"/>
                  </a:lnTo>
                  <a:lnTo>
                    <a:pt x="279626" y="682567"/>
                  </a:lnTo>
                  <a:lnTo>
                    <a:pt x="277084" y="682567"/>
                  </a:lnTo>
                  <a:lnTo>
                    <a:pt x="277084" y="685109"/>
                  </a:lnTo>
                  <a:lnTo>
                    <a:pt x="274542" y="685109"/>
                  </a:lnTo>
                  <a:lnTo>
                    <a:pt x="274542" y="687652"/>
                  </a:lnTo>
                  <a:lnTo>
                    <a:pt x="272000" y="687652"/>
                  </a:lnTo>
                  <a:lnTo>
                    <a:pt x="269457" y="690194"/>
                  </a:lnTo>
                  <a:lnTo>
                    <a:pt x="264374" y="687652"/>
                  </a:lnTo>
                  <a:lnTo>
                    <a:pt x="256747" y="685109"/>
                  </a:lnTo>
                  <a:lnTo>
                    <a:pt x="254206" y="685109"/>
                  </a:lnTo>
                  <a:lnTo>
                    <a:pt x="254206" y="682567"/>
                  </a:lnTo>
                  <a:lnTo>
                    <a:pt x="251663" y="680025"/>
                  </a:lnTo>
                  <a:lnTo>
                    <a:pt x="251663" y="677483"/>
                  </a:lnTo>
                  <a:lnTo>
                    <a:pt x="249121" y="674941"/>
                  </a:lnTo>
                  <a:lnTo>
                    <a:pt x="249121" y="669856"/>
                  </a:lnTo>
                  <a:lnTo>
                    <a:pt x="246579" y="664772"/>
                  </a:lnTo>
                  <a:lnTo>
                    <a:pt x="246579" y="659688"/>
                  </a:lnTo>
                  <a:lnTo>
                    <a:pt x="246579" y="657145"/>
                  </a:lnTo>
                  <a:lnTo>
                    <a:pt x="244037" y="654604"/>
                  </a:lnTo>
                  <a:lnTo>
                    <a:pt x="244037" y="652062"/>
                  </a:lnTo>
                  <a:lnTo>
                    <a:pt x="244037" y="649519"/>
                  </a:lnTo>
                  <a:lnTo>
                    <a:pt x="241495" y="646977"/>
                  </a:lnTo>
                  <a:lnTo>
                    <a:pt x="241495" y="641893"/>
                  </a:lnTo>
                  <a:lnTo>
                    <a:pt x="241495" y="639351"/>
                  </a:lnTo>
                  <a:lnTo>
                    <a:pt x="241495" y="632995"/>
                  </a:lnTo>
                  <a:lnTo>
                    <a:pt x="241495" y="630453"/>
                  </a:lnTo>
                  <a:lnTo>
                    <a:pt x="241495" y="627911"/>
                  </a:lnTo>
                  <a:lnTo>
                    <a:pt x="241495" y="625369"/>
                  </a:lnTo>
                  <a:lnTo>
                    <a:pt x="241495" y="620285"/>
                  </a:lnTo>
                  <a:lnTo>
                    <a:pt x="238953" y="611387"/>
                  </a:lnTo>
                  <a:lnTo>
                    <a:pt x="238953" y="605032"/>
                  </a:lnTo>
                  <a:lnTo>
                    <a:pt x="238953" y="602489"/>
                  </a:lnTo>
                  <a:lnTo>
                    <a:pt x="238953" y="596134"/>
                  </a:lnTo>
                  <a:lnTo>
                    <a:pt x="238953" y="593592"/>
                  </a:lnTo>
                  <a:lnTo>
                    <a:pt x="236411" y="593592"/>
                  </a:lnTo>
                  <a:lnTo>
                    <a:pt x="236411" y="591050"/>
                  </a:lnTo>
                  <a:lnTo>
                    <a:pt x="236411" y="588508"/>
                  </a:lnTo>
                  <a:lnTo>
                    <a:pt x="236411" y="585966"/>
                  </a:lnTo>
                  <a:lnTo>
                    <a:pt x="236411" y="580881"/>
                  </a:lnTo>
                  <a:lnTo>
                    <a:pt x="236411" y="579610"/>
                  </a:lnTo>
                  <a:lnTo>
                    <a:pt x="238953" y="579610"/>
                  </a:lnTo>
                  <a:lnTo>
                    <a:pt x="241495" y="570712"/>
                  </a:lnTo>
                  <a:lnTo>
                    <a:pt x="241495" y="568170"/>
                  </a:lnTo>
                  <a:lnTo>
                    <a:pt x="244037" y="568170"/>
                  </a:lnTo>
                  <a:lnTo>
                    <a:pt x="246579" y="563086"/>
                  </a:lnTo>
                  <a:lnTo>
                    <a:pt x="246579" y="560544"/>
                  </a:lnTo>
                  <a:lnTo>
                    <a:pt x="246579" y="558002"/>
                  </a:lnTo>
                  <a:lnTo>
                    <a:pt x="244037" y="552918"/>
                  </a:lnTo>
                  <a:lnTo>
                    <a:pt x="244037" y="550376"/>
                  </a:lnTo>
                  <a:lnTo>
                    <a:pt x="246579" y="547833"/>
                  </a:lnTo>
                  <a:lnTo>
                    <a:pt x="249121" y="545291"/>
                  </a:lnTo>
                  <a:lnTo>
                    <a:pt x="249121" y="542749"/>
                  </a:lnTo>
                  <a:lnTo>
                    <a:pt x="251663" y="537665"/>
                  </a:lnTo>
                  <a:lnTo>
                    <a:pt x="251663" y="535123"/>
                  </a:lnTo>
                  <a:lnTo>
                    <a:pt x="251663" y="532580"/>
                  </a:lnTo>
                  <a:lnTo>
                    <a:pt x="251663" y="527496"/>
                  </a:lnTo>
                  <a:lnTo>
                    <a:pt x="254206" y="524954"/>
                  </a:lnTo>
                  <a:lnTo>
                    <a:pt x="254206" y="522412"/>
                  </a:lnTo>
                  <a:lnTo>
                    <a:pt x="251663" y="522412"/>
                  </a:lnTo>
                  <a:lnTo>
                    <a:pt x="251663" y="519869"/>
                  </a:lnTo>
                  <a:lnTo>
                    <a:pt x="249121" y="519869"/>
                  </a:lnTo>
                  <a:lnTo>
                    <a:pt x="249121" y="517327"/>
                  </a:lnTo>
                  <a:lnTo>
                    <a:pt x="249121" y="514786"/>
                  </a:lnTo>
                  <a:lnTo>
                    <a:pt x="246579" y="514786"/>
                  </a:lnTo>
                  <a:lnTo>
                    <a:pt x="246579" y="516056"/>
                  </a:lnTo>
                  <a:lnTo>
                    <a:pt x="244037" y="516056"/>
                  </a:lnTo>
                  <a:lnTo>
                    <a:pt x="244037" y="513514"/>
                  </a:lnTo>
                  <a:lnTo>
                    <a:pt x="246579" y="510972"/>
                  </a:lnTo>
                  <a:lnTo>
                    <a:pt x="249121" y="510972"/>
                  </a:lnTo>
                  <a:lnTo>
                    <a:pt x="254206" y="510972"/>
                  </a:lnTo>
                  <a:lnTo>
                    <a:pt x="256747" y="510972"/>
                  </a:lnTo>
                  <a:close/>
                  <a:moveTo>
                    <a:pt x="137271" y="414370"/>
                  </a:moveTo>
                  <a:lnTo>
                    <a:pt x="139813" y="419455"/>
                  </a:lnTo>
                  <a:lnTo>
                    <a:pt x="151252" y="414370"/>
                  </a:lnTo>
                  <a:lnTo>
                    <a:pt x="153794" y="414370"/>
                  </a:lnTo>
                  <a:lnTo>
                    <a:pt x="158879" y="414370"/>
                  </a:lnTo>
                  <a:lnTo>
                    <a:pt x="163962" y="419455"/>
                  </a:lnTo>
                  <a:lnTo>
                    <a:pt x="166504" y="419455"/>
                  </a:lnTo>
                  <a:lnTo>
                    <a:pt x="169047" y="424539"/>
                  </a:lnTo>
                  <a:lnTo>
                    <a:pt x="171589" y="429623"/>
                  </a:lnTo>
                  <a:lnTo>
                    <a:pt x="171589" y="432166"/>
                  </a:lnTo>
                  <a:lnTo>
                    <a:pt x="169047" y="438521"/>
                  </a:lnTo>
                  <a:lnTo>
                    <a:pt x="166504" y="443605"/>
                  </a:lnTo>
                  <a:lnTo>
                    <a:pt x="161420" y="449960"/>
                  </a:lnTo>
                  <a:lnTo>
                    <a:pt x="158879" y="452503"/>
                  </a:lnTo>
                  <a:lnTo>
                    <a:pt x="156336" y="458858"/>
                  </a:lnTo>
                  <a:lnTo>
                    <a:pt x="156336" y="467756"/>
                  </a:lnTo>
                  <a:lnTo>
                    <a:pt x="158879" y="472839"/>
                  </a:lnTo>
                  <a:lnTo>
                    <a:pt x="161420" y="477924"/>
                  </a:lnTo>
                  <a:lnTo>
                    <a:pt x="163962" y="477924"/>
                  </a:lnTo>
                  <a:lnTo>
                    <a:pt x="169047" y="483009"/>
                  </a:lnTo>
                  <a:lnTo>
                    <a:pt x="174130" y="485550"/>
                  </a:lnTo>
                  <a:lnTo>
                    <a:pt x="174130" y="490635"/>
                  </a:lnTo>
                  <a:lnTo>
                    <a:pt x="176672" y="496990"/>
                  </a:lnTo>
                  <a:lnTo>
                    <a:pt x="176672" y="503346"/>
                  </a:lnTo>
                  <a:lnTo>
                    <a:pt x="176672" y="514786"/>
                  </a:lnTo>
                  <a:lnTo>
                    <a:pt x="171589" y="535123"/>
                  </a:lnTo>
                  <a:lnTo>
                    <a:pt x="169047" y="546563"/>
                  </a:lnTo>
                  <a:lnTo>
                    <a:pt x="169047" y="551646"/>
                  </a:lnTo>
                  <a:lnTo>
                    <a:pt x="171589" y="556731"/>
                  </a:lnTo>
                  <a:lnTo>
                    <a:pt x="174130" y="559273"/>
                  </a:lnTo>
                  <a:lnTo>
                    <a:pt x="176672" y="561815"/>
                  </a:lnTo>
                  <a:lnTo>
                    <a:pt x="176672" y="564357"/>
                  </a:lnTo>
                  <a:lnTo>
                    <a:pt x="179215" y="569442"/>
                  </a:lnTo>
                  <a:lnTo>
                    <a:pt x="169047" y="575797"/>
                  </a:lnTo>
                  <a:lnTo>
                    <a:pt x="166504" y="575797"/>
                  </a:lnTo>
                  <a:lnTo>
                    <a:pt x="155065" y="570712"/>
                  </a:lnTo>
                  <a:lnTo>
                    <a:pt x="152523" y="570712"/>
                  </a:lnTo>
                  <a:lnTo>
                    <a:pt x="149981" y="570712"/>
                  </a:lnTo>
                  <a:lnTo>
                    <a:pt x="144897" y="559273"/>
                  </a:lnTo>
                  <a:lnTo>
                    <a:pt x="144897" y="556731"/>
                  </a:lnTo>
                  <a:lnTo>
                    <a:pt x="142355" y="554189"/>
                  </a:lnTo>
                  <a:lnTo>
                    <a:pt x="139813" y="537665"/>
                  </a:lnTo>
                  <a:lnTo>
                    <a:pt x="130916" y="489364"/>
                  </a:lnTo>
                  <a:lnTo>
                    <a:pt x="130916" y="484279"/>
                  </a:lnTo>
                  <a:lnTo>
                    <a:pt x="130916" y="479195"/>
                  </a:lnTo>
                  <a:lnTo>
                    <a:pt x="128374" y="472839"/>
                  </a:lnTo>
                  <a:lnTo>
                    <a:pt x="128374" y="470298"/>
                  </a:lnTo>
                  <a:lnTo>
                    <a:pt x="128374" y="467756"/>
                  </a:lnTo>
                  <a:lnTo>
                    <a:pt x="125831" y="465213"/>
                  </a:lnTo>
                  <a:lnTo>
                    <a:pt x="123289" y="462671"/>
                  </a:lnTo>
                  <a:lnTo>
                    <a:pt x="118205" y="457587"/>
                  </a:lnTo>
                  <a:lnTo>
                    <a:pt x="113121" y="452503"/>
                  </a:lnTo>
                  <a:lnTo>
                    <a:pt x="113121" y="449960"/>
                  </a:lnTo>
                  <a:lnTo>
                    <a:pt x="110579" y="447418"/>
                  </a:lnTo>
                  <a:lnTo>
                    <a:pt x="101682" y="428352"/>
                  </a:lnTo>
                  <a:lnTo>
                    <a:pt x="91513" y="409286"/>
                  </a:lnTo>
                  <a:lnTo>
                    <a:pt x="83888" y="372425"/>
                  </a:lnTo>
                  <a:lnTo>
                    <a:pt x="72448" y="347003"/>
                  </a:lnTo>
                  <a:lnTo>
                    <a:pt x="61009" y="316497"/>
                  </a:lnTo>
                  <a:lnTo>
                    <a:pt x="55925" y="302516"/>
                  </a:lnTo>
                  <a:lnTo>
                    <a:pt x="48299" y="279637"/>
                  </a:lnTo>
                  <a:lnTo>
                    <a:pt x="48299" y="277094"/>
                  </a:lnTo>
                  <a:lnTo>
                    <a:pt x="43214" y="256757"/>
                  </a:lnTo>
                  <a:lnTo>
                    <a:pt x="40672" y="256757"/>
                  </a:lnTo>
                  <a:lnTo>
                    <a:pt x="40672" y="251673"/>
                  </a:lnTo>
                  <a:lnTo>
                    <a:pt x="38131" y="251673"/>
                  </a:lnTo>
                  <a:lnTo>
                    <a:pt x="35589" y="249131"/>
                  </a:lnTo>
                  <a:lnTo>
                    <a:pt x="33046" y="249131"/>
                  </a:lnTo>
                  <a:lnTo>
                    <a:pt x="33046" y="246588"/>
                  </a:lnTo>
                  <a:lnTo>
                    <a:pt x="25421" y="223709"/>
                  </a:lnTo>
                  <a:lnTo>
                    <a:pt x="25421" y="221167"/>
                  </a:lnTo>
                  <a:lnTo>
                    <a:pt x="25421" y="218624"/>
                  </a:lnTo>
                  <a:lnTo>
                    <a:pt x="25421" y="213541"/>
                  </a:lnTo>
                  <a:lnTo>
                    <a:pt x="25421" y="210998"/>
                  </a:lnTo>
                  <a:lnTo>
                    <a:pt x="25421" y="210998"/>
                  </a:lnTo>
                  <a:lnTo>
                    <a:pt x="25421" y="205914"/>
                  </a:lnTo>
                  <a:lnTo>
                    <a:pt x="22878" y="194474"/>
                  </a:lnTo>
                  <a:lnTo>
                    <a:pt x="17794" y="180492"/>
                  </a:lnTo>
                  <a:lnTo>
                    <a:pt x="15252" y="177951"/>
                  </a:lnTo>
                  <a:lnTo>
                    <a:pt x="15252" y="175408"/>
                  </a:lnTo>
                  <a:lnTo>
                    <a:pt x="15252" y="172866"/>
                  </a:lnTo>
                  <a:lnTo>
                    <a:pt x="12710" y="170324"/>
                  </a:lnTo>
                  <a:lnTo>
                    <a:pt x="12710" y="167781"/>
                  </a:lnTo>
                  <a:lnTo>
                    <a:pt x="7626" y="147444"/>
                  </a:lnTo>
                  <a:lnTo>
                    <a:pt x="7626" y="144902"/>
                  </a:lnTo>
                  <a:lnTo>
                    <a:pt x="7626" y="142360"/>
                  </a:lnTo>
                  <a:lnTo>
                    <a:pt x="7626" y="139818"/>
                  </a:lnTo>
                  <a:lnTo>
                    <a:pt x="10168" y="137276"/>
                  </a:lnTo>
                  <a:lnTo>
                    <a:pt x="10168" y="134734"/>
                  </a:lnTo>
                  <a:lnTo>
                    <a:pt x="12710" y="132191"/>
                  </a:lnTo>
                  <a:lnTo>
                    <a:pt x="12710" y="129649"/>
                  </a:lnTo>
                  <a:lnTo>
                    <a:pt x="12710" y="101686"/>
                  </a:lnTo>
                  <a:lnTo>
                    <a:pt x="12710" y="99144"/>
                  </a:lnTo>
                  <a:lnTo>
                    <a:pt x="12710" y="96601"/>
                  </a:lnTo>
                  <a:lnTo>
                    <a:pt x="2541" y="87704"/>
                  </a:lnTo>
                  <a:lnTo>
                    <a:pt x="0" y="87704"/>
                  </a:lnTo>
                  <a:lnTo>
                    <a:pt x="2541" y="76265"/>
                  </a:lnTo>
                  <a:lnTo>
                    <a:pt x="13981" y="48301"/>
                  </a:lnTo>
                  <a:lnTo>
                    <a:pt x="13981" y="45758"/>
                  </a:lnTo>
                  <a:lnTo>
                    <a:pt x="16523" y="43216"/>
                  </a:lnTo>
                  <a:lnTo>
                    <a:pt x="19065" y="43216"/>
                  </a:lnTo>
                  <a:lnTo>
                    <a:pt x="21607" y="40674"/>
                  </a:lnTo>
                  <a:lnTo>
                    <a:pt x="24149" y="38132"/>
                  </a:lnTo>
                  <a:lnTo>
                    <a:pt x="26691" y="38132"/>
                  </a:lnTo>
                  <a:lnTo>
                    <a:pt x="26691" y="35590"/>
                  </a:lnTo>
                  <a:lnTo>
                    <a:pt x="26691" y="33048"/>
                  </a:lnTo>
                  <a:lnTo>
                    <a:pt x="29233" y="21608"/>
                  </a:lnTo>
                  <a:lnTo>
                    <a:pt x="31776" y="7626"/>
                  </a:lnTo>
                  <a:lnTo>
                    <a:pt x="34317" y="7626"/>
                  </a:lnTo>
                  <a:lnTo>
                    <a:pt x="34317" y="5084"/>
                  </a:lnTo>
                  <a:lnTo>
                    <a:pt x="36859" y="5084"/>
                  </a:lnTo>
                  <a:lnTo>
                    <a:pt x="39402" y="5084"/>
                  </a:lnTo>
                  <a:lnTo>
                    <a:pt x="47027" y="0"/>
                  </a:lnTo>
                  <a:lnTo>
                    <a:pt x="47027" y="2542"/>
                  </a:lnTo>
                  <a:lnTo>
                    <a:pt x="49570" y="7626"/>
                  </a:lnTo>
                  <a:lnTo>
                    <a:pt x="52112" y="13982"/>
                  </a:lnTo>
                  <a:lnTo>
                    <a:pt x="52112" y="19066"/>
                  </a:lnTo>
                  <a:lnTo>
                    <a:pt x="47027" y="47029"/>
                  </a:lnTo>
                  <a:lnTo>
                    <a:pt x="39402" y="69909"/>
                  </a:lnTo>
                  <a:lnTo>
                    <a:pt x="36859" y="95331"/>
                  </a:lnTo>
                  <a:lnTo>
                    <a:pt x="36859" y="109312"/>
                  </a:lnTo>
                  <a:lnTo>
                    <a:pt x="36859" y="120752"/>
                  </a:lnTo>
                  <a:lnTo>
                    <a:pt x="36859" y="123294"/>
                  </a:lnTo>
                  <a:lnTo>
                    <a:pt x="41944" y="148715"/>
                  </a:lnTo>
                  <a:lnTo>
                    <a:pt x="49570" y="185577"/>
                  </a:lnTo>
                  <a:lnTo>
                    <a:pt x="57196" y="224980"/>
                  </a:lnTo>
                  <a:lnTo>
                    <a:pt x="62280" y="247860"/>
                  </a:lnTo>
                  <a:lnTo>
                    <a:pt x="64822" y="247860"/>
                  </a:lnTo>
                  <a:lnTo>
                    <a:pt x="83888" y="266926"/>
                  </a:lnTo>
                  <a:lnTo>
                    <a:pt x="92785" y="278365"/>
                  </a:lnTo>
                  <a:lnTo>
                    <a:pt x="92785" y="283450"/>
                  </a:lnTo>
                  <a:lnTo>
                    <a:pt x="97869" y="294889"/>
                  </a:lnTo>
                  <a:lnTo>
                    <a:pt x="100411" y="299974"/>
                  </a:lnTo>
                  <a:lnTo>
                    <a:pt x="105495" y="306329"/>
                  </a:lnTo>
                  <a:lnTo>
                    <a:pt x="110579" y="315227"/>
                  </a:lnTo>
                  <a:lnTo>
                    <a:pt x="113121" y="329208"/>
                  </a:lnTo>
                  <a:lnTo>
                    <a:pt x="113121" y="335563"/>
                  </a:lnTo>
                  <a:lnTo>
                    <a:pt x="123289" y="354630"/>
                  </a:lnTo>
                  <a:lnTo>
                    <a:pt x="130916" y="366070"/>
                  </a:lnTo>
                  <a:lnTo>
                    <a:pt x="133458" y="371153"/>
                  </a:lnTo>
                  <a:lnTo>
                    <a:pt x="135999" y="376238"/>
                  </a:lnTo>
                  <a:lnTo>
                    <a:pt x="135999" y="385136"/>
                  </a:lnTo>
                  <a:lnTo>
                    <a:pt x="133458" y="404202"/>
                  </a:lnTo>
                  <a:lnTo>
                    <a:pt x="135999" y="409286"/>
                  </a:lnTo>
                  <a:lnTo>
                    <a:pt x="137271" y="414370"/>
                  </a:lnTo>
                  <a:close/>
                </a:path>
              </a:pathLst>
            </a:custGeom>
            <a:solidFill>
              <a:srgbClr val="65C8D0"/>
            </a:solidFill>
            <a:ln w="3649"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AF4034DF-E343-4A4C-A5B0-079A8D15964A}"/>
                </a:ext>
              </a:extLst>
            </p:cNvPr>
            <p:cNvSpPr/>
            <p:nvPr/>
          </p:nvSpPr>
          <p:spPr>
            <a:xfrm>
              <a:off x="9643289" y="9342871"/>
              <a:ext cx="418167" cy="699091"/>
            </a:xfrm>
            <a:custGeom>
              <a:avLst/>
              <a:gdLst>
                <a:gd name="connsiteX0" fmla="*/ 176672 w 418167"/>
                <a:gd name="connsiteY0" fmla="*/ 699092 h 699091"/>
                <a:gd name="connsiteX1" fmla="*/ 174131 w 418167"/>
                <a:gd name="connsiteY1" fmla="*/ 699092 h 699091"/>
                <a:gd name="connsiteX2" fmla="*/ 174131 w 418167"/>
                <a:gd name="connsiteY2" fmla="*/ 696549 h 699091"/>
                <a:gd name="connsiteX3" fmla="*/ 174131 w 418167"/>
                <a:gd name="connsiteY3" fmla="*/ 694007 h 699091"/>
                <a:gd name="connsiteX4" fmla="*/ 171589 w 418167"/>
                <a:gd name="connsiteY4" fmla="*/ 694007 h 699091"/>
                <a:gd name="connsiteX5" fmla="*/ 171589 w 418167"/>
                <a:gd name="connsiteY5" fmla="*/ 691465 h 699091"/>
                <a:gd name="connsiteX6" fmla="*/ 174131 w 418167"/>
                <a:gd name="connsiteY6" fmla="*/ 691465 h 699091"/>
                <a:gd name="connsiteX7" fmla="*/ 174131 w 418167"/>
                <a:gd name="connsiteY7" fmla="*/ 688923 h 699091"/>
                <a:gd name="connsiteX8" fmla="*/ 176672 w 418167"/>
                <a:gd name="connsiteY8" fmla="*/ 688923 h 699091"/>
                <a:gd name="connsiteX9" fmla="*/ 176672 w 418167"/>
                <a:gd name="connsiteY9" fmla="*/ 686381 h 699091"/>
                <a:gd name="connsiteX10" fmla="*/ 176672 w 418167"/>
                <a:gd name="connsiteY10" fmla="*/ 688923 h 699091"/>
                <a:gd name="connsiteX11" fmla="*/ 179215 w 418167"/>
                <a:gd name="connsiteY11" fmla="*/ 688923 h 699091"/>
                <a:gd name="connsiteX12" fmla="*/ 181757 w 418167"/>
                <a:gd name="connsiteY12" fmla="*/ 691465 h 699091"/>
                <a:gd name="connsiteX13" fmla="*/ 181757 w 418167"/>
                <a:gd name="connsiteY13" fmla="*/ 694007 h 699091"/>
                <a:gd name="connsiteX14" fmla="*/ 181757 w 418167"/>
                <a:gd name="connsiteY14" fmla="*/ 696549 h 699091"/>
                <a:gd name="connsiteX15" fmla="*/ 179215 w 418167"/>
                <a:gd name="connsiteY15" fmla="*/ 696549 h 699091"/>
                <a:gd name="connsiteX16" fmla="*/ 179215 w 418167"/>
                <a:gd name="connsiteY16" fmla="*/ 699092 h 699091"/>
                <a:gd name="connsiteX17" fmla="*/ 176672 w 418167"/>
                <a:gd name="connsiteY17" fmla="*/ 699092 h 699091"/>
                <a:gd name="connsiteX18" fmla="*/ 203364 w 418167"/>
                <a:gd name="connsiteY18" fmla="*/ 676212 h 699091"/>
                <a:gd name="connsiteX19" fmla="*/ 203364 w 418167"/>
                <a:gd name="connsiteY19" fmla="*/ 678754 h 699091"/>
                <a:gd name="connsiteX20" fmla="*/ 200822 w 418167"/>
                <a:gd name="connsiteY20" fmla="*/ 678754 h 699091"/>
                <a:gd name="connsiteX21" fmla="*/ 198280 w 418167"/>
                <a:gd name="connsiteY21" fmla="*/ 678754 h 699091"/>
                <a:gd name="connsiteX22" fmla="*/ 195738 w 418167"/>
                <a:gd name="connsiteY22" fmla="*/ 676212 h 699091"/>
                <a:gd name="connsiteX23" fmla="*/ 195738 w 418167"/>
                <a:gd name="connsiteY23" fmla="*/ 678754 h 699091"/>
                <a:gd name="connsiteX24" fmla="*/ 198280 w 418167"/>
                <a:gd name="connsiteY24" fmla="*/ 678754 h 699091"/>
                <a:gd name="connsiteX25" fmla="*/ 198280 w 418167"/>
                <a:gd name="connsiteY25" fmla="*/ 681296 h 699091"/>
                <a:gd name="connsiteX26" fmla="*/ 198280 w 418167"/>
                <a:gd name="connsiteY26" fmla="*/ 683839 h 699091"/>
                <a:gd name="connsiteX27" fmla="*/ 198280 w 418167"/>
                <a:gd name="connsiteY27" fmla="*/ 686381 h 699091"/>
                <a:gd name="connsiteX28" fmla="*/ 198280 w 418167"/>
                <a:gd name="connsiteY28" fmla="*/ 688923 h 699091"/>
                <a:gd name="connsiteX29" fmla="*/ 195738 w 418167"/>
                <a:gd name="connsiteY29" fmla="*/ 688923 h 699091"/>
                <a:gd name="connsiteX30" fmla="*/ 193196 w 418167"/>
                <a:gd name="connsiteY30" fmla="*/ 688923 h 699091"/>
                <a:gd name="connsiteX31" fmla="*/ 190654 w 418167"/>
                <a:gd name="connsiteY31" fmla="*/ 688923 h 699091"/>
                <a:gd name="connsiteX32" fmla="*/ 190654 w 418167"/>
                <a:gd name="connsiteY32" fmla="*/ 686381 h 699091"/>
                <a:gd name="connsiteX33" fmla="*/ 188112 w 418167"/>
                <a:gd name="connsiteY33" fmla="*/ 686381 h 699091"/>
                <a:gd name="connsiteX34" fmla="*/ 188112 w 418167"/>
                <a:gd name="connsiteY34" fmla="*/ 683839 h 699091"/>
                <a:gd name="connsiteX35" fmla="*/ 188112 w 418167"/>
                <a:gd name="connsiteY35" fmla="*/ 681296 h 699091"/>
                <a:gd name="connsiteX36" fmla="*/ 188112 w 418167"/>
                <a:gd name="connsiteY36" fmla="*/ 678754 h 699091"/>
                <a:gd name="connsiteX37" fmla="*/ 190654 w 418167"/>
                <a:gd name="connsiteY37" fmla="*/ 676212 h 699091"/>
                <a:gd name="connsiteX38" fmla="*/ 193196 w 418167"/>
                <a:gd name="connsiteY38" fmla="*/ 676212 h 699091"/>
                <a:gd name="connsiteX39" fmla="*/ 195738 w 418167"/>
                <a:gd name="connsiteY39" fmla="*/ 673670 h 699091"/>
                <a:gd name="connsiteX40" fmla="*/ 198280 w 418167"/>
                <a:gd name="connsiteY40" fmla="*/ 671128 h 699091"/>
                <a:gd name="connsiteX41" fmla="*/ 198280 w 418167"/>
                <a:gd name="connsiteY41" fmla="*/ 668585 h 699091"/>
                <a:gd name="connsiteX42" fmla="*/ 198280 w 418167"/>
                <a:gd name="connsiteY42" fmla="*/ 666043 h 699091"/>
                <a:gd name="connsiteX43" fmla="*/ 200822 w 418167"/>
                <a:gd name="connsiteY43" fmla="*/ 666043 h 699091"/>
                <a:gd name="connsiteX44" fmla="*/ 203364 w 418167"/>
                <a:gd name="connsiteY44" fmla="*/ 666043 h 699091"/>
                <a:gd name="connsiteX45" fmla="*/ 205907 w 418167"/>
                <a:gd name="connsiteY45" fmla="*/ 666043 h 699091"/>
                <a:gd name="connsiteX46" fmla="*/ 205907 w 418167"/>
                <a:gd name="connsiteY46" fmla="*/ 668585 h 699091"/>
                <a:gd name="connsiteX47" fmla="*/ 205907 w 418167"/>
                <a:gd name="connsiteY47" fmla="*/ 671128 h 699091"/>
                <a:gd name="connsiteX48" fmla="*/ 205907 w 418167"/>
                <a:gd name="connsiteY48" fmla="*/ 673670 h 699091"/>
                <a:gd name="connsiteX49" fmla="*/ 205907 w 418167"/>
                <a:gd name="connsiteY49" fmla="*/ 676212 h 699091"/>
                <a:gd name="connsiteX50" fmla="*/ 203364 w 418167"/>
                <a:gd name="connsiteY50" fmla="*/ 676212 h 699091"/>
                <a:gd name="connsiteX51" fmla="*/ 376224 w 418167"/>
                <a:gd name="connsiteY51" fmla="*/ 673670 h 699091"/>
                <a:gd name="connsiteX52" fmla="*/ 373682 w 418167"/>
                <a:gd name="connsiteY52" fmla="*/ 673670 h 699091"/>
                <a:gd name="connsiteX53" fmla="*/ 373682 w 418167"/>
                <a:gd name="connsiteY53" fmla="*/ 671128 h 699091"/>
                <a:gd name="connsiteX54" fmla="*/ 372411 w 418167"/>
                <a:gd name="connsiteY54" fmla="*/ 671128 h 699091"/>
                <a:gd name="connsiteX55" fmla="*/ 372411 w 418167"/>
                <a:gd name="connsiteY55" fmla="*/ 668585 h 699091"/>
                <a:gd name="connsiteX56" fmla="*/ 372411 w 418167"/>
                <a:gd name="connsiteY56" fmla="*/ 666043 h 699091"/>
                <a:gd name="connsiteX57" fmla="*/ 372411 w 418167"/>
                <a:gd name="connsiteY57" fmla="*/ 663502 h 699091"/>
                <a:gd name="connsiteX58" fmla="*/ 374953 w 418167"/>
                <a:gd name="connsiteY58" fmla="*/ 660959 h 699091"/>
                <a:gd name="connsiteX59" fmla="*/ 377495 w 418167"/>
                <a:gd name="connsiteY59" fmla="*/ 660959 h 699091"/>
                <a:gd name="connsiteX60" fmla="*/ 377495 w 418167"/>
                <a:gd name="connsiteY60" fmla="*/ 658417 h 699091"/>
                <a:gd name="connsiteX61" fmla="*/ 380037 w 418167"/>
                <a:gd name="connsiteY61" fmla="*/ 658417 h 699091"/>
                <a:gd name="connsiteX62" fmla="*/ 382579 w 418167"/>
                <a:gd name="connsiteY62" fmla="*/ 660959 h 699091"/>
                <a:gd name="connsiteX63" fmla="*/ 382579 w 418167"/>
                <a:gd name="connsiteY63" fmla="*/ 663502 h 699091"/>
                <a:gd name="connsiteX64" fmla="*/ 385121 w 418167"/>
                <a:gd name="connsiteY64" fmla="*/ 666043 h 699091"/>
                <a:gd name="connsiteX65" fmla="*/ 382579 w 418167"/>
                <a:gd name="connsiteY65" fmla="*/ 666043 h 699091"/>
                <a:gd name="connsiteX66" fmla="*/ 382579 w 418167"/>
                <a:gd name="connsiteY66" fmla="*/ 668585 h 699091"/>
                <a:gd name="connsiteX67" fmla="*/ 380037 w 418167"/>
                <a:gd name="connsiteY67" fmla="*/ 671128 h 699091"/>
                <a:gd name="connsiteX68" fmla="*/ 377495 w 418167"/>
                <a:gd name="connsiteY68" fmla="*/ 671128 h 699091"/>
                <a:gd name="connsiteX69" fmla="*/ 377495 w 418167"/>
                <a:gd name="connsiteY69" fmla="*/ 673670 h 699091"/>
                <a:gd name="connsiteX70" fmla="*/ 223701 w 418167"/>
                <a:gd name="connsiteY70" fmla="*/ 666043 h 699091"/>
                <a:gd name="connsiteX71" fmla="*/ 221158 w 418167"/>
                <a:gd name="connsiteY71" fmla="*/ 666043 h 699091"/>
                <a:gd name="connsiteX72" fmla="*/ 218617 w 418167"/>
                <a:gd name="connsiteY72" fmla="*/ 663502 h 699091"/>
                <a:gd name="connsiteX73" fmla="*/ 218617 w 418167"/>
                <a:gd name="connsiteY73" fmla="*/ 660959 h 699091"/>
                <a:gd name="connsiteX74" fmla="*/ 218617 w 418167"/>
                <a:gd name="connsiteY74" fmla="*/ 658417 h 699091"/>
                <a:gd name="connsiteX75" fmla="*/ 218617 w 418167"/>
                <a:gd name="connsiteY75" fmla="*/ 655875 h 699091"/>
                <a:gd name="connsiteX76" fmla="*/ 221158 w 418167"/>
                <a:gd name="connsiteY76" fmla="*/ 655875 h 699091"/>
                <a:gd name="connsiteX77" fmla="*/ 223701 w 418167"/>
                <a:gd name="connsiteY77" fmla="*/ 653332 h 699091"/>
                <a:gd name="connsiteX78" fmla="*/ 223701 w 418167"/>
                <a:gd name="connsiteY78" fmla="*/ 655875 h 699091"/>
                <a:gd name="connsiteX79" fmla="*/ 226243 w 418167"/>
                <a:gd name="connsiteY79" fmla="*/ 655875 h 699091"/>
                <a:gd name="connsiteX80" fmla="*/ 226243 w 418167"/>
                <a:gd name="connsiteY80" fmla="*/ 658417 h 699091"/>
                <a:gd name="connsiteX81" fmla="*/ 226243 w 418167"/>
                <a:gd name="connsiteY81" fmla="*/ 660959 h 699091"/>
                <a:gd name="connsiteX82" fmla="*/ 226243 w 418167"/>
                <a:gd name="connsiteY82" fmla="*/ 663502 h 699091"/>
                <a:gd name="connsiteX83" fmla="*/ 223701 w 418167"/>
                <a:gd name="connsiteY83" fmla="*/ 666043 h 699091"/>
                <a:gd name="connsiteX84" fmla="*/ 233869 w 418167"/>
                <a:gd name="connsiteY84" fmla="*/ 638080 h 699091"/>
                <a:gd name="connsiteX85" fmla="*/ 236411 w 418167"/>
                <a:gd name="connsiteY85" fmla="*/ 640622 h 699091"/>
                <a:gd name="connsiteX86" fmla="*/ 241495 w 418167"/>
                <a:gd name="connsiteY86" fmla="*/ 640622 h 699091"/>
                <a:gd name="connsiteX87" fmla="*/ 244038 w 418167"/>
                <a:gd name="connsiteY87" fmla="*/ 640622 h 699091"/>
                <a:gd name="connsiteX88" fmla="*/ 244038 w 418167"/>
                <a:gd name="connsiteY88" fmla="*/ 643164 h 699091"/>
                <a:gd name="connsiteX89" fmla="*/ 241495 w 418167"/>
                <a:gd name="connsiteY89" fmla="*/ 645706 h 699091"/>
                <a:gd name="connsiteX90" fmla="*/ 238953 w 418167"/>
                <a:gd name="connsiteY90" fmla="*/ 645706 h 699091"/>
                <a:gd name="connsiteX91" fmla="*/ 238953 w 418167"/>
                <a:gd name="connsiteY91" fmla="*/ 648249 h 699091"/>
                <a:gd name="connsiteX92" fmla="*/ 238953 w 418167"/>
                <a:gd name="connsiteY92" fmla="*/ 650791 h 699091"/>
                <a:gd name="connsiteX93" fmla="*/ 236411 w 418167"/>
                <a:gd name="connsiteY93" fmla="*/ 653332 h 699091"/>
                <a:gd name="connsiteX94" fmla="*/ 236411 w 418167"/>
                <a:gd name="connsiteY94" fmla="*/ 655875 h 699091"/>
                <a:gd name="connsiteX95" fmla="*/ 233869 w 418167"/>
                <a:gd name="connsiteY95" fmla="*/ 655875 h 699091"/>
                <a:gd name="connsiteX96" fmla="*/ 231327 w 418167"/>
                <a:gd name="connsiteY96" fmla="*/ 655875 h 699091"/>
                <a:gd name="connsiteX97" fmla="*/ 231327 w 418167"/>
                <a:gd name="connsiteY97" fmla="*/ 653332 h 699091"/>
                <a:gd name="connsiteX98" fmla="*/ 228785 w 418167"/>
                <a:gd name="connsiteY98" fmla="*/ 650791 h 699091"/>
                <a:gd name="connsiteX99" fmla="*/ 228785 w 418167"/>
                <a:gd name="connsiteY99" fmla="*/ 648249 h 699091"/>
                <a:gd name="connsiteX100" fmla="*/ 231327 w 418167"/>
                <a:gd name="connsiteY100" fmla="*/ 645706 h 699091"/>
                <a:gd name="connsiteX101" fmla="*/ 226243 w 418167"/>
                <a:gd name="connsiteY101" fmla="*/ 645706 h 699091"/>
                <a:gd name="connsiteX102" fmla="*/ 223701 w 418167"/>
                <a:gd name="connsiteY102" fmla="*/ 645706 h 699091"/>
                <a:gd name="connsiteX103" fmla="*/ 223701 w 418167"/>
                <a:gd name="connsiteY103" fmla="*/ 643164 h 699091"/>
                <a:gd name="connsiteX104" fmla="*/ 223701 w 418167"/>
                <a:gd name="connsiteY104" fmla="*/ 640622 h 699091"/>
                <a:gd name="connsiteX105" fmla="*/ 228785 w 418167"/>
                <a:gd name="connsiteY105" fmla="*/ 638080 h 699091"/>
                <a:gd name="connsiteX106" fmla="*/ 231327 w 418167"/>
                <a:gd name="connsiteY106" fmla="*/ 635538 h 699091"/>
                <a:gd name="connsiteX107" fmla="*/ 233869 w 418167"/>
                <a:gd name="connsiteY107" fmla="*/ 638080 h 699091"/>
                <a:gd name="connsiteX108" fmla="*/ 258019 w 418167"/>
                <a:gd name="connsiteY108" fmla="*/ 645706 h 699091"/>
                <a:gd name="connsiteX109" fmla="*/ 255476 w 418167"/>
                <a:gd name="connsiteY109" fmla="*/ 645706 h 699091"/>
                <a:gd name="connsiteX110" fmla="*/ 255476 w 418167"/>
                <a:gd name="connsiteY110" fmla="*/ 643164 h 699091"/>
                <a:gd name="connsiteX111" fmla="*/ 252934 w 418167"/>
                <a:gd name="connsiteY111" fmla="*/ 643164 h 699091"/>
                <a:gd name="connsiteX112" fmla="*/ 252934 w 418167"/>
                <a:gd name="connsiteY112" fmla="*/ 640622 h 699091"/>
                <a:gd name="connsiteX113" fmla="*/ 252934 w 418167"/>
                <a:gd name="connsiteY113" fmla="*/ 638080 h 699091"/>
                <a:gd name="connsiteX114" fmla="*/ 255476 w 418167"/>
                <a:gd name="connsiteY114" fmla="*/ 635538 h 699091"/>
                <a:gd name="connsiteX115" fmla="*/ 258019 w 418167"/>
                <a:gd name="connsiteY115" fmla="*/ 635538 h 699091"/>
                <a:gd name="connsiteX116" fmla="*/ 260561 w 418167"/>
                <a:gd name="connsiteY116" fmla="*/ 635538 h 699091"/>
                <a:gd name="connsiteX117" fmla="*/ 260561 w 418167"/>
                <a:gd name="connsiteY117" fmla="*/ 638080 h 699091"/>
                <a:gd name="connsiteX118" fmla="*/ 263103 w 418167"/>
                <a:gd name="connsiteY118" fmla="*/ 638080 h 699091"/>
                <a:gd name="connsiteX119" fmla="*/ 263103 w 418167"/>
                <a:gd name="connsiteY119" fmla="*/ 640622 h 699091"/>
                <a:gd name="connsiteX120" fmla="*/ 260561 w 418167"/>
                <a:gd name="connsiteY120" fmla="*/ 643164 h 699091"/>
                <a:gd name="connsiteX121" fmla="*/ 260561 w 418167"/>
                <a:gd name="connsiteY121" fmla="*/ 645706 h 699091"/>
                <a:gd name="connsiteX122" fmla="*/ 258019 w 418167"/>
                <a:gd name="connsiteY122" fmla="*/ 645706 h 699091"/>
                <a:gd name="connsiteX123" fmla="*/ 212262 w 418167"/>
                <a:gd name="connsiteY123" fmla="*/ 634266 h 699091"/>
                <a:gd name="connsiteX124" fmla="*/ 212262 w 418167"/>
                <a:gd name="connsiteY124" fmla="*/ 631725 h 699091"/>
                <a:gd name="connsiteX125" fmla="*/ 209720 w 418167"/>
                <a:gd name="connsiteY125" fmla="*/ 631725 h 699091"/>
                <a:gd name="connsiteX126" fmla="*/ 209720 w 418167"/>
                <a:gd name="connsiteY126" fmla="*/ 629182 h 699091"/>
                <a:gd name="connsiteX127" fmla="*/ 207177 w 418167"/>
                <a:gd name="connsiteY127" fmla="*/ 629182 h 699091"/>
                <a:gd name="connsiteX128" fmla="*/ 207177 w 418167"/>
                <a:gd name="connsiteY128" fmla="*/ 626640 h 699091"/>
                <a:gd name="connsiteX129" fmla="*/ 209720 w 418167"/>
                <a:gd name="connsiteY129" fmla="*/ 626640 h 699091"/>
                <a:gd name="connsiteX130" fmla="*/ 209720 w 418167"/>
                <a:gd name="connsiteY130" fmla="*/ 624098 h 699091"/>
                <a:gd name="connsiteX131" fmla="*/ 209720 w 418167"/>
                <a:gd name="connsiteY131" fmla="*/ 621555 h 699091"/>
                <a:gd name="connsiteX132" fmla="*/ 212262 w 418167"/>
                <a:gd name="connsiteY132" fmla="*/ 621555 h 699091"/>
                <a:gd name="connsiteX133" fmla="*/ 214803 w 418167"/>
                <a:gd name="connsiteY133" fmla="*/ 621555 h 699091"/>
                <a:gd name="connsiteX134" fmla="*/ 214803 w 418167"/>
                <a:gd name="connsiteY134" fmla="*/ 624098 h 699091"/>
                <a:gd name="connsiteX135" fmla="*/ 217345 w 418167"/>
                <a:gd name="connsiteY135" fmla="*/ 624098 h 699091"/>
                <a:gd name="connsiteX136" fmla="*/ 217345 w 418167"/>
                <a:gd name="connsiteY136" fmla="*/ 626640 h 699091"/>
                <a:gd name="connsiteX137" fmla="*/ 217345 w 418167"/>
                <a:gd name="connsiteY137" fmla="*/ 629182 h 699091"/>
                <a:gd name="connsiteX138" fmla="*/ 217345 w 418167"/>
                <a:gd name="connsiteY138" fmla="*/ 631725 h 699091"/>
                <a:gd name="connsiteX139" fmla="*/ 214803 w 418167"/>
                <a:gd name="connsiteY139" fmla="*/ 631725 h 699091"/>
                <a:gd name="connsiteX140" fmla="*/ 212262 w 418167"/>
                <a:gd name="connsiteY140" fmla="*/ 634266 h 699091"/>
                <a:gd name="connsiteX141" fmla="*/ 269458 w 418167"/>
                <a:gd name="connsiteY141" fmla="*/ 612659 h 699091"/>
                <a:gd name="connsiteX142" fmla="*/ 269458 w 418167"/>
                <a:gd name="connsiteY142" fmla="*/ 615200 h 699091"/>
                <a:gd name="connsiteX143" fmla="*/ 266916 w 418167"/>
                <a:gd name="connsiteY143" fmla="*/ 620285 h 699091"/>
                <a:gd name="connsiteX144" fmla="*/ 266916 w 418167"/>
                <a:gd name="connsiteY144" fmla="*/ 622827 h 699091"/>
                <a:gd name="connsiteX145" fmla="*/ 264374 w 418167"/>
                <a:gd name="connsiteY145" fmla="*/ 622827 h 699091"/>
                <a:gd name="connsiteX146" fmla="*/ 261831 w 418167"/>
                <a:gd name="connsiteY146" fmla="*/ 622827 h 699091"/>
                <a:gd name="connsiteX147" fmla="*/ 261831 w 418167"/>
                <a:gd name="connsiteY147" fmla="*/ 625369 h 699091"/>
                <a:gd name="connsiteX148" fmla="*/ 259289 w 418167"/>
                <a:gd name="connsiteY148" fmla="*/ 622827 h 699091"/>
                <a:gd name="connsiteX149" fmla="*/ 258019 w 418167"/>
                <a:gd name="connsiteY149" fmla="*/ 622827 h 699091"/>
                <a:gd name="connsiteX150" fmla="*/ 255476 w 418167"/>
                <a:gd name="connsiteY150" fmla="*/ 616472 h 699091"/>
                <a:gd name="connsiteX151" fmla="*/ 255476 w 418167"/>
                <a:gd name="connsiteY151" fmla="*/ 613929 h 699091"/>
                <a:gd name="connsiteX152" fmla="*/ 255476 w 418167"/>
                <a:gd name="connsiteY152" fmla="*/ 611387 h 699091"/>
                <a:gd name="connsiteX153" fmla="*/ 258019 w 418167"/>
                <a:gd name="connsiteY153" fmla="*/ 611387 h 699091"/>
                <a:gd name="connsiteX154" fmla="*/ 258019 w 418167"/>
                <a:gd name="connsiteY154" fmla="*/ 613929 h 699091"/>
                <a:gd name="connsiteX155" fmla="*/ 260561 w 418167"/>
                <a:gd name="connsiteY155" fmla="*/ 613929 h 699091"/>
                <a:gd name="connsiteX156" fmla="*/ 260561 w 418167"/>
                <a:gd name="connsiteY156" fmla="*/ 611387 h 699091"/>
                <a:gd name="connsiteX157" fmla="*/ 263103 w 418167"/>
                <a:gd name="connsiteY157" fmla="*/ 611387 h 699091"/>
                <a:gd name="connsiteX158" fmla="*/ 263103 w 418167"/>
                <a:gd name="connsiteY158" fmla="*/ 608845 h 699091"/>
                <a:gd name="connsiteX159" fmla="*/ 265644 w 418167"/>
                <a:gd name="connsiteY159" fmla="*/ 608845 h 699091"/>
                <a:gd name="connsiteX160" fmla="*/ 265644 w 418167"/>
                <a:gd name="connsiteY160" fmla="*/ 611387 h 699091"/>
                <a:gd name="connsiteX161" fmla="*/ 268187 w 418167"/>
                <a:gd name="connsiteY161" fmla="*/ 611387 h 699091"/>
                <a:gd name="connsiteX162" fmla="*/ 268187 w 418167"/>
                <a:gd name="connsiteY162" fmla="*/ 613929 h 699091"/>
                <a:gd name="connsiteX163" fmla="*/ 269458 w 418167"/>
                <a:gd name="connsiteY163" fmla="*/ 613929 h 699091"/>
                <a:gd name="connsiteX164" fmla="*/ 143626 w 418167"/>
                <a:gd name="connsiteY164" fmla="*/ 603761 h 699091"/>
                <a:gd name="connsiteX165" fmla="*/ 141084 w 418167"/>
                <a:gd name="connsiteY165" fmla="*/ 603761 h 699091"/>
                <a:gd name="connsiteX166" fmla="*/ 141084 w 418167"/>
                <a:gd name="connsiteY166" fmla="*/ 601219 h 699091"/>
                <a:gd name="connsiteX167" fmla="*/ 138542 w 418167"/>
                <a:gd name="connsiteY167" fmla="*/ 601219 h 699091"/>
                <a:gd name="connsiteX168" fmla="*/ 138542 w 418167"/>
                <a:gd name="connsiteY168" fmla="*/ 598676 h 699091"/>
                <a:gd name="connsiteX169" fmla="*/ 138542 w 418167"/>
                <a:gd name="connsiteY169" fmla="*/ 596134 h 699091"/>
                <a:gd name="connsiteX170" fmla="*/ 138542 w 418167"/>
                <a:gd name="connsiteY170" fmla="*/ 594863 h 699091"/>
                <a:gd name="connsiteX171" fmla="*/ 141084 w 418167"/>
                <a:gd name="connsiteY171" fmla="*/ 594863 h 699091"/>
                <a:gd name="connsiteX172" fmla="*/ 141084 w 418167"/>
                <a:gd name="connsiteY172" fmla="*/ 592321 h 699091"/>
                <a:gd name="connsiteX173" fmla="*/ 143626 w 418167"/>
                <a:gd name="connsiteY173" fmla="*/ 592321 h 699091"/>
                <a:gd name="connsiteX174" fmla="*/ 146168 w 418167"/>
                <a:gd name="connsiteY174" fmla="*/ 592321 h 699091"/>
                <a:gd name="connsiteX175" fmla="*/ 146168 w 418167"/>
                <a:gd name="connsiteY175" fmla="*/ 594863 h 699091"/>
                <a:gd name="connsiteX176" fmla="*/ 148710 w 418167"/>
                <a:gd name="connsiteY176" fmla="*/ 597406 h 699091"/>
                <a:gd name="connsiteX177" fmla="*/ 148710 w 418167"/>
                <a:gd name="connsiteY177" fmla="*/ 599948 h 699091"/>
                <a:gd name="connsiteX178" fmla="*/ 146168 w 418167"/>
                <a:gd name="connsiteY178" fmla="*/ 602489 h 699091"/>
                <a:gd name="connsiteX179" fmla="*/ 146168 w 418167"/>
                <a:gd name="connsiteY179" fmla="*/ 605032 h 699091"/>
                <a:gd name="connsiteX180" fmla="*/ 143626 w 418167"/>
                <a:gd name="connsiteY180" fmla="*/ 605032 h 699091"/>
                <a:gd name="connsiteX181" fmla="*/ 95327 w 418167"/>
                <a:gd name="connsiteY181" fmla="*/ 561816 h 699091"/>
                <a:gd name="connsiteX182" fmla="*/ 92785 w 418167"/>
                <a:gd name="connsiteY182" fmla="*/ 561816 h 699091"/>
                <a:gd name="connsiteX183" fmla="*/ 90243 w 418167"/>
                <a:gd name="connsiteY183" fmla="*/ 561816 h 699091"/>
                <a:gd name="connsiteX184" fmla="*/ 90243 w 418167"/>
                <a:gd name="connsiteY184" fmla="*/ 559273 h 699091"/>
                <a:gd name="connsiteX185" fmla="*/ 90243 w 418167"/>
                <a:gd name="connsiteY185" fmla="*/ 556731 h 699091"/>
                <a:gd name="connsiteX186" fmla="*/ 90243 w 418167"/>
                <a:gd name="connsiteY186" fmla="*/ 554189 h 699091"/>
                <a:gd name="connsiteX187" fmla="*/ 90243 w 418167"/>
                <a:gd name="connsiteY187" fmla="*/ 551646 h 699091"/>
                <a:gd name="connsiteX188" fmla="*/ 92785 w 418167"/>
                <a:gd name="connsiteY188" fmla="*/ 551646 h 699091"/>
                <a:gd name="connsiteX189" fmla="*/ 95327 w 418167"/>
                <a:gd name="connsiteY189" fmla="*/ 551646 h 699091"/>
                <a:gd name="connsiteX190" fmla="*/ 97869 w 418167"/>
                <a:gd name="connsiteY190" fmla="*/ 551646 h 699091"/>
                <a:gd name="connsiteX191" fmla="*/ 97869 w 418167"/>
                <a:gd name="connsiteY191" fmla="*/ 554189 h 699091"/>
                <a:gd name="connsiteX192" fmla="*/ 97869 w 418167"/>
                <a:gd name="connsiteY192" fmla="*/ 556731 h 699091"/>
                <a:gd name="connsiteX193" fmla="*/ 97869 w 418167"/>
                <a:gd name="connsiteY193" fmla="*/ 559273 h 699091"/>
                <a:gd name="connsiteX194" fmla="*/ 95327 w 418167"/>
                <a:gd name="connsiteY194" fmla="*/ 561816 h 699091"/>
                <a:gd name="connsiteX195" fmla="*/ 353346 w 418167"/>
                <a:gd name="connsiteY195" fmla="*/ 510973 h 699091"/>
                <a:gd name="connsiteX196" fmla="*/ 353346 w 418167"/>
                <a:gd name="connsiteY196" fmla="*/ 508430 h 699091"/>
                <a:gd name="connsiteX197" fmla="*/ 350803 w 418167"/>
                <a:gd name="connsiteY197" fmla="*/ 508430 h 699091"/>
                <a:gd name="connsiteX198" fmla="*/ 350803 w 418167"/>
                <a:gd name="connsiteY198" fmla="*/ 505888 h 699091"/>
                <a:gd name="connsiteX199" fmla="*/ 348261 w 418167"/>
                <a:gd name="connsiteY199" fmla="*/ 505888 h 699091"/>
                <a:gd name="connsiteX200" fmla="*/ 348261 w 418167"/>
                <a:gd name="connsiteY200" fmla="*/ 503346 h 699091"/>
                <a:gd name="connsiteX201" fmla="*/ 350803 w 418167"/>
                <a:gd name="connsiteY201" fmla="*/ 503346 h 699091"/>
                <a:gd name="connsiteX202" fmla="*/ 350803 w 418167"/>
                <a:gd name="connsiteY202" fmla="*/ 500803 h 699091"/>
                <a:gd name="connsiteX203" fmla="*/ 350803 w 418167"/>
                <a:gd name="connsiteY203" fmla="*/ 498262 h 699091"/>
                <a:gd name="connsiteX204" fmla="*/ 353346 w 418167"/>
                <a:gd name="connsiteY204" fmla="*/ 498262 h 699091"/>
                <a:gd name="connsiteX205" fmla="*/ 355888 w 418167"/>
                <a:gd name="connsiteY205" fmla="*/ 498262 h 699091"/>
                <a:gd name="connsiteX206" fmla="*/ 355888 w 418167"/>
                <a:gd name="connsiteY206" fmla="*/ 500803 h 699091"/>
                <a:gd name="connsiteX207" fmla="*/ 358430 w 418167"/>
                <a:gd name="connsiteY207" fmla="*/ 500803 h 699091"/>
                <a:gd name="connsiteX208" fmla="*/ 358430 w 418167"/>
                <a:gd name="connsiteY208" fmla="*/ 503346 h 699091"/>
                <a:gd name="connsiteX209" fmla="*/ 358430 w 418167"/>
                <a:gd name="connsiteY209" fmla="*/ 505888 h 699091"/>
                <a:gd name="connsiteX210" fmla="*/ 355888 w 418167"/>
                <a:gd name="connsiteY210" fmla="*/ 508430 h 699091"/>
                <a:gd name="connsiteX211" fmla="*/ 353346 w 418167"/>
                <a:gd name="connsiteY211" fmla="*/ 510973 h 699091"/>
                <a:gd name="connsiteX212" fmla="*/ 315215 w 418167"/>
                <a:gd name="connsiteY212" fmla="*/ 508430 h 699091"/>
                <a:gd name="connsiteX213" fmla="*/ 315215 w 418167"/>
                <a:gd name="connsiteY213" fmla="*/ 510973 h 699091"/>
                <a:gd name="connsiteX214" fmla="*/ 315215 w 418167"/>
                <a:gd name="connsiteY214" fmla="*/ 508430 h 699091"/>
                <a:gd name="connsiteX215" fmla="*/ 312673 w 418167"/>
                <a:gd name="connsiteY215" fmla="*/ 508430 h 699091"/>
                <a:gd name="connsiteX216" fmla="*/ 312673 w 418167"/>
                <a:gd name="connsiteY216" fmla="*/ 505888 h 699091"/>
                <a:gd name="connsiteX217" fmla="*/ 310130 w 418167"/>
                <a:gd name="connsiteY217" fmla="*/ 505888 h 699091"/>
                <a:gd name="connsiteX218" fmla="*/ 310130 w 418167"/>
                <a:gd name="connsiteY218" fmla="*/ 503346 h 699091"/>
                <a:gd name="connsiteX219" fmla="*/ 312673 w 418167"/>
                <a:gd name="connsiteY219" fmla="*/ 503346 h 699091"/>
                <a:gd name="connsiteX220" fmla="*/ 312673 w 418167"/>
                <a:gd name="connsiteY220" fmla="*/ 500803 h 699091"/>
                <a:gd name="connsiteX221" fmla="*/ 312673 w 418167"/>
                <a:gd name="connsiteY221" fmla="*/ 498262 h 699091"/>
                <a:gd name="connsiteX222" fmla="*/ 315215 w 418167"/>
                <a:gd name="connsiteY222" fmla="*/ 498262 h 699091"/>
                <a:gd name="connsiteX223" fmla="*/ 317757 w 418167"/>
                <a:gd name="connsiteY223" fmla="*/ 498262 h 699091"/>
                <a:gd name="connsiteX224" fmla="*/ 317757 w 418167"/>
                <a:gd name="connsiteY224" fmla="*/ 500803 h 699091"/>
                <a:gd name="connsiteX225" fmla="*/ 320299 w 418167"/>
                <a:gd name="connsiteY225" fmla="*/ 500803 h 699091"/>
                <a:gd name="connsiteX226" fmla="*/ 320299 w 418167"/>
                <a:gd name="connsiteY226" fmla="*/ 503346 h 699091"/>
                <a:gd name="connsiteX227" fmla="*/ 320299 w 418167"/>
                <a:gd name="connsiteY227" fmla="*/ 505888 h 699091"/>
                <a:gd name="connsiteX228" fmla="*/ 317757 w 418167"/>
                <a:gd name="connsiteY228" fmla="*/ 508430 h 699091"/>
                <a:gd name="connsiteX229" fmla="*/ 315215 w 418167"/>
                <a:gd name="connsiteY229" fmla="*/ 508430 h 699091"/>
                <a:gd name="connsiteX230" fmla="*/ 397832 w 418167"/>
                <a:gd name="connsiteY230" fmla="*/ 502075 h 699091"/>
                <a:gd name="connsiteX231" fmla="*/ 400374 w 418167"/>
                <a:gd name="connsiteY231" fmla="*/ 502075 h 699091"/>
                <a:gd name="connsiteX232" fmla="*/ 402916 w 418167"/>
                <a:gd name="connsiteY232" fmla="*/ 502075 h 699091"/>
                <a:gd name="connsiteX233" fmla="*/ 402916 w 418167"/>
                <a:gd name="connsiteY233" fmla="*/ 504617 h 699091"/>
                <a:gd name="connsiteX234" fmla="*/ 402916 w 418167"/>
                <a:gd name="connsiteY234" fmla="*/ 509701 h 699091"/>
                <a:gd name="connsiteX235" fmla="*/ 402916 w 418167"/>
                <a:gd name="connsiteY235" fmla="*/ 507159 h 699091"/>
                <a:gd name="connsiteX236" fmla="*/ 405457 w 418167"/>
                <a:gd name="connsiteY236" fmla="*/ 507159 h 699091"/>
                <a:gd name="connsiteX237" fmla="*/ 408000 w 418167"/>
                <a:gd name="connsiteY237" fmla="*/ 507159 h 699091"/>
                <a:gd name="connsiteX238" fmla="*/ 408000 w 418167"/>
                <a:gd name="connsiteY238" fmla="*/ 509701 h 699091"/>
                <a:gd name="connsiteX239" fmla="*/ 410542 w 418167"/>
                <a:gd name="connsiteY239" fmla="*/ 512243 h 699091"/>
                <a:gd name="connsiteX240" fmla="*/ 410542 w 418167"/>
                <a:gd name="connsiteY240" fmla="*/ 514786 h 699091"/>
                <a:gd name="connsiteX241" fmla="*/ 408000 w 418167"/>
                <a:gd name="connsiteY241" fmla="*/ 517328 h 699091"/>
                <a:gd name="connsiteX242" fmla="*/ 408000 w 418167"/>
                <a:gd name="connsiteY242" fmla="*/ 519869 h 699091"/>
                <a:gd name="connsiteX243" fmla="*/ 408000 w 418167"/>
                <a:gd name="connsiteY243" fmla="*/ 522412 h 699091"/>
                <a:gd name="connsiteX244" fmla="*/ 405457 w 418167"/>
                <a:gd name="connsiteY244" fmla="*/ 524954 h 699091"/>
                <a:gd name="connsiteX245" fmla="*/ 402916 w 418167"/>
                <a:gd name="connsiteY245" fmla="*/ 527496 h 699091"/>
                <a:gd name="connsiteX246" fmla="*/ 400374 w 418167"/>
                <a:gd name="connsiteY246" fmla="*/ 530039 h 699091"/>
                <a:gd name="connsiteX247" fmla="*/ 397832 w 418167"/>
                <a:gd name="connsiteY247" fmla="*/ 532580 h 699091"/>
                <a:gd name="connsiteX248" fmla="*/ 400374 w 418167"/>
                <a:gd name="connsiteY248" fmla="*/ 535123 h 699091"/>
                <a:gd name="connsiteX249" fmla="*/ 402916 w 418167"/>
                <a:gd name="connsiteY249" fmla="*/ 535123 h 699091"/>
                <a:gd name="connsiteX250" fmla="*/ 405457 w 418167"/>
                <a:gd name="connsiteY250" fmla="*/ 535123 h 699091"/>
                <a:gd name="connsiteX251" fmla="*/ 402916 w 418167"/>
                <a:gd name="connsiteY251" fmla="*/ 535123 h 699091"/>
                <a:gd name="connsiteX252" fmla="*/ 408000 w 418167"/>
                <a:gd name="connsiteY252" fmla="*/ 535123 h 699091"/>
                <a:gd name="connsiteX253" fmla="*/ 410542 w 418167"/>
                <a:gd name="connsiteY253" fmla="*/ 537665 h 699091"/>
                <a:gd name="connsiteX254" fmla="*/ 410542 w 418167"/>
                <a:gd name="connsiteY254" fmla="*/ 542749 h 699091"/>
                <a:gd name="connsiteX255" fmla="*/ 408000 w 418167"/>
                <a:gd name="connsiteY255" fmla="*/ 542749 h 699091"/>
                <a:gd name="connsiteX256" fmla="*/ 408000 w 418167"/>
                <a:gd name="connsiteY256" fmla="*/ 549105 h 699091"/>
                <a:gd name="connsiteX257" fmla="*/ 410542 w 418167"/>
                <a:gd name="connsiteY257" fmla="*/ 549105 h 699091"/>
                <a:gd name="connsiteX258" fmla="*/ 413084 w 418167"/>
                <a:gd name="connsiteY258" fmla="*/ 546563 h 699091"/>
                <a:gd name="connsiteX259" fmla="*/ 413084 w 418167"/>
                <a:gd name="connsiteY259" fmla="*/ 549105 h 699091"/>
                <a:gd name="connsiteX260" fmla="*/ 413084 w 418167"/>
                <a:gd name="connsiteY260" fmla="*/ 554189 h 699091"/>
                <a:gd name="connsiteX261" fmla="*/ 410542 w 418167"/>
                <a:gd name="connsiteY261" fmla="*/ 554189 h 699091"/>
                <a:gd name="connsiteX262" fmla="*/ 408000 w 418167"/>
                <a:gd name="connsiteY262" fmla="*/ 563086 h 699091"/>
                <a:gd name="connsiteX263" fmla="*/ 410542 w 418167"/>
                <a:gd name="connsiteY263" fmla="*/ 565629 h 699091"/>
                <a:gd name="connsiteX264" fmla="*/ 413084 w 418167"/>
                <a:gd name="connsiteY264" fmla="*/ 568171 h 699091"/>
                <a:gd name="connsiteX265" fmla="*/ 415626 w 418167"/>
                <a:gd name="connsiteY265" fmla="*/ 570712 h 699091"/>
                <a:gd name="connsiteX266" fmla="*/ 415626 w 418167"/>
                <a:gd name="connsiteY266" fmla="*/ 573255 h 699091"/>
                <a:gd name="connsiteX267" fmla="*/ 418168 w 418167"/>
                <a:gd name="connsiteY267" fmla="*/ 579610 h 699091"/>
                <a:gd name="connsiteX268" fmla="*/ 418168 w 418167"/>
                <a:gd name="connsiteY268" fmla="*/ 582152 h 699091"/>
                <a:gd name="connsiteX269" fmla="*/ 415626 w 418167"/>
                <a:gd name="connsiteY269" fmla="*/ 582152 h 699091"/>
                <a:gd name="connsiteX270" fmla="*/ 415626 w 418167"/>
                <a:gd name="connsiteY270" fmla="*/ 584695 h 699091"/>
                <a:gd name="connsiteX271" fmla="*/ 415626 w 418167"/>
                <a:gd name="connsiteY271" fmla="*/ 587237 h 699091"/>
                <a:gd name="connsiteX272" fmla="*/ 415626 w 418167"/>
                <a:gd name="connsiteY272" fmla="*/ 589779 h 699091"/>
                <a:gd name="connsiteX273" fmla="*/ 418168 w 418167"/>
                <a:gd name="connsiteY273" fmla="*/ 589779 h 699091"/>
                <a:gd name="connsiteX274" fmla="*/ 415626 w 418167"/>
                <a:gd name="connsiteY274" fmla="*/ 594863 h 699091"/>
                <a:gd name="connsiteX275" fmla="*/ 413084 w 418167"/>
                <a:gd name="connsiteY275" fmla="*/ 601219 h 699091"/>
                <a:gd name="connsiteX276" fmla="*/ 408000 w 418167"/>
                <a:gd name="connsiteY276" fmla="*/ 603761 h 699091"/>
                <a:gd name="connsiteX277" fmla="*/ 408000 w 418167"/>
                <a:gd name="connsiteY277" fmla="*/ 601219 h 699091"/>
                <a:gd name="connsiteX278" fmla="*/ 408000 w 418167"/>
                <a:gd name="connsiteY278" fmla="*/ 603761 h 699091"/>
                <a:gd name="connsiteX279" fmla="*/ 405457 w 418167"/>
                <a:gd name="connsiteY279" fmla="*/ 606303 h 699091"/>
                <a:gd name="connsiteX280" fmla="*/ 408000 w 418167"/>
                <a:gd name="connsiteY280" fmla="*/ 608845 h 699091"/>
                <a:gd name="connsiteX281" fmla="*/ 408000 w 418167"/>
                <a:gd name="connsiteY281" fmla="*/ 611387 h 699091"/>
                <a:gd name="connsiteX282" fmla="*/ 405457 w 418167"/>
                <a:gd name="connsiteY282" fmla="*/ 611387 h 699091"/>
                <a:gd name="connsiteX283" fmla="*/ 405457 w 418167"/>
                <a:gd name="connsiteY283" fmla="*/ 608845 h 699091"/>
                <a:gd name="connsiteX284" fmla="*/ 405457 w 418167"/>
                <a:gd name="connsiteY284" fmla="*/ 606303 h 699091"/>
                <a:gd name="connsiteX285" fmla="*/ 402916 w 418167"/>
                <a:gd name="connsiteY285" fmla="*/ 603761 h 699091"/>
                <a:gd name="connsiteX286" fmla="*/ 402916 w 418167"/>
                <a:gd name="connsiteY286" fmla="*/ 606303 h 699091"/>
                <a:gd name="connsiteX287" fmla="*/ 402916 w 418167"/>
                <a:gd name="connsiteY287" fmla="*/ 608845 h 699091"/>
                <a:gd name="connsiteX288" fmla="*/ 402916 w 418167"/>
                <a:gd name="connsiteY288" fmla="*/ 611387 h 699091"/>
                <a:gd name="connsiteX289" fmla="*/ 405457 w 418167"/>
                <a:gd name="connsiteY289" fmla="*/ 611387 h 699091"/>
                <a:gd name="connsiteX290" fmla="*/ 405457 w 418167"/>
                <a:gd name="connsiteY290" fmla="*/ 613929 h 699091"/>
                <a:gd name="connsiteX291" fmla="*/ 405457 w 418167"/>
                <a:gd name="connsiteY291" fmla="*/ 616472 h 699091"/>
                <a:gd name="connsiteX292" fmla="*/ 405457 w 418167"/>
                <a:gd name="connsiteY292" fmla="*/ 619014 h 699091"/>
                <a:gd name="connsiteX293" fmla="*/ 402916 w 418167"/>
                <a:gd name="connsiteY293" fmla="*/ 619014 h 699091"/>
                <a:gd name="connsiteX294" fmla="*/ 402916 w 418167"/>
                <a:gd name="connsiteY294" fmla="*/ 627911 h 699091"/>
                <a:gd name="connsiteX295" fmla="*/ 402916 w 418167"/>
                <a:gd name="connsiteY295" fmla="*/ 632995 h 699091"/>
                <a:gd name="connsiteX296" fmla="*/ 402916 w 418167"/>
                <a:gd name="connsiteY296" fmla="*/ 635538 h 699091"/>
                <a:gd name="connsiteX297" fmla="*/ 402916 w 418167"/>
                <a:gd name="connsiteY297" fmla="*/ 632995 h 699091"/>
                <a:gd name="connsiteX298" fmla="*/ 400374 w 418167"/>
                <a:gd name="connsiteY298" fmla="*/ 630453 h 699091"/>
                <a:gd name="connsiteX299" fmla="*/ 400374 w 418167"/>
                <a:gd name="connsiteY299" fmla="*/ 620285 h 699091"/>
                <a:gd name="connsiteX300" fmla="*/ 400374 w 418167"/>
                <a:gd name="connsiteY300" fmla="*/ 617742 h 699091"/>
                <a:gd name="connsiteX301" fmla="*/ 397832 w 418167"/>
                <a:gd name="connsiteY301" fmla="*/ 617742 h 699091"/>
                <a:gd name="connsiteX302" fmla="*/ 397832 w 418167"/>
                <a:gd name="connsiteY302" fmla="*/ 612659 h 699091"/>
                <a:gd name="connsiteX303" fmla="*/ 397832 w 418167"/>
                <a:gd name="connsiteY303" fmla="*/ 610116 h 699091"/>
                <a:gd name="connsiteX304" fmla="*/ 400374 w 418167"/>
                <a:gd name="connsiteY304" fmla="*/ 607574 h 699091"/>
                <a:gd name="connsiteX305" fmla="*/ 397832 w 418167"/>
                <a:gd name="connsiteY305" fmla="*/ 602489 h 699091"/>
                <a:gd name="connsiteX306" fmla="*/ 395289 w 418167"/>
                <a:gd name="connsiteY306" fmla="*/ 602489 h 699091"/>
                <a:gd name="connsiteX307" fmla="*/ 395289 w 418167"/>
                <a:gd name="connsiteY307" fmla="*/ 599948 h 699091"/>
                <a:gd name="connsiteX308" fmla="*/ 395289 w 418167"/>
                <a:gd name="connsiteY308" fmla="*/ 597406 h 699091"/>
                <a:gd name="connsiteX309" fmla="*/ 390206 w 418167"/>
                <a:gd name="connsiteY309" fmla="*/ 597406 h 699091"/>
                <a:gd name="connsiteX310" fmla="*/ 387664 w 418167"/>
                <a:gd name="connsiteY310" fmla="*/ 599948 h 699091"/>
                <a:gd name="connsiteX311" fmla="*/ 382579 w 418167"/>
                <a:gd name="connsiteY311" fmla="*/ 597406 h 699091"/>
                <a:gd name="connsiteX312" fmla="*/ 382579 w 418167"/>
                <a:gd name="connsiteY312" fmla="*/ 594863 h 699091"/>
                <a:gd name="connsiteX313" fmla="*/ 380037 w 418167"/>
                <a:gd name="connsiteY313" fmla="*/ 594863 h 699091"/>
                <a:gd name="connsiteX314" fmla="*/ 377495 w 418167"/>
                <a:gd name="connsiteY314" fmla="*/ 597406 h 699091"/>
                <a:gd name="connsiteX315" fmla="*/ 377495 w 418167"/>
                <a:gd name="connsiteY315" fmla="*/ 599948 h 699091"/>
                <a:gd name="connsiteX316" fmla="*/ 374953 w 418167"/>
                <a:gd name="connsiteY316" fmla="*/ 602489 h 699091"/>
                <a:gd name="connsiteX317" fmla="*/ 374953 w 418167"/>
                <a:gd name="connsiteY317" fmla="*/ 605032 h 699091"/>
                <a:gd name="connsiteX318" fmla="*/ 372411 w 418167"/>
                <a:gd name="connsiteY318" fmla="*/ 610116 h 699091"/>
                <a:gd name="connsiteX319" fmla="*/ 374953 w 418167"/>
                <a:gd name="connsiteY319" fmla="*/ 615200 h 699091"/>
                <a:gd name="connsiteX320" fmla="*/ 377495 w 418167"/>
                <a:gd name="connsiteY320" fmla="*/ 615200 h 699091"/>
                <a:gd name="connsiteX321" fmla="*/ 377495 w 418167"/>
                <a:gd name="connsiteY321" fmla="*/ 617742 h 699091"/>
                <a:gd name="connsiteX322" fmla="*/ 382579 w 418167"/>
                <a:gd name="connsiteY322" fmla="*/ 620285 h 699091"/>
                <a:gd name="connsiteX323" fmla="*/ 385121 w 418167"/>
                <a:gd name="connsiteY323" fmla="*/ 629182 h 699091"/>
                <a:gd name="connsiteX324" fmla="*/ 385121 w 418167"/>
                <a:gd name="connsiteY324" fmla="*/ 634266 h 699091"/>
                <a:gd name="connsiteX325" fmla="*/ 385121 w 418167"/>
                <a:gd name="connsiteY325" fmla="*/ 636809 h 699091"/>
                <a:gd name="connsiteX326" fmla="*/ 385121 w 418167"/>
                <a:gd name="connsiteY326" fmla="*/ 641893 h 699091"/>
                <a:gd name="connsiteX327" fmla="*/ 385121 w 418167"/>
                <a:gd name="connsiteY327" fmla="*/ 644435 h 699091"/>
                <a:gd name="connsiteX328" fmla="*/ 385121 w 418167"/>
                <a:gd name="connsiteY328" fmla="*/ 646977 h 699091"/>
                <a:gd name="connsiteX329" fmla="*/ 382579 w 418167"/>
                <a:gd name="connsiteY329" fmla="*/ 646977 h 699091"/>
                <a:gd name="connsiteX330" fmla="*/ 382579 w 418167"/>
                <a:gd name="connsiteY330" fmla="*/ 649519 h 699091"/>
                <a:gd name="connsiteX331" fmla="*/ 380037 w 418167"/>
                <a:gd name="connsiteY331" fmla="*/ 652062 h 699091"/>
                <a:gd name="connsiteX332" fmla="*/ 377495 w 418167"/>
                <a:gd name="connsiteY332" fmla="*/ 654604 h 699091"/>
                <a:gd name="connsiteX333" fmla="*/ 377495 w 418167"/>
                <a:gd name="connsiteY333" fmla="*/ 657146 h 699091"/>
                <a:gd name="connsiteX334" fmla="*/ 377495 w 418167"/>
                <a:gd name="connsiteY334" fmla="*/ 659688 h 699091"/>
                <a:gd name="connsiteX335" fmla="*/ 374953 w 418167"/>
                <a:gd name="connsiteY335" fmla="*/ 662230 h 699091"/>
                <a:gd name="connsiteX336" fmla="*/ 372411 w 418167"/>
                <a:gd name="connsiteY336" fmla="*/ 662230 h 699091"/>
                <a:gd name="connsiteX337" fmla="*/ 372411 w 418167"/>
                <a:gd name="connsiteY337" fmla="*/ 662230 h 699091"/>
                <a:gd name="connsiteX338" fmla="*/ 372411 w 418167"/>
                <a:gd name="connsiteY338" fmla="*/ 659688 h 699091"/>
                <a:gd name="connsiteX339" fmla="*/ 372411 w 418167"/>
                <a:gd name="connsiteY339" fmla="*/ 657146 h 699091"/>
                <a:gd name="connsiteX340" fmla="*/ 369869 w 418167"/>
                <a:gd name="connsiteY340" fmla="*/ 654604 h 699091"/>
                <a:gd name="connsiteX341" fmla="*/ 369869 w 418167"/>
                <a:gd name="connsiteY341" fmla="*/ 652062 h 699091"/>
                <a:gd name="connsiteX342" fmla="*/ 369869 w 418167"/>
                <a:gd name="connsiteY342" fmla="*/ 649519 h 699091"/>
                <a:gd name="connsiteX343" fmla="*/ 369869 w 418167"/>
                <a:gd name="connsiteY343" fmla="*/ 645706 h 699091"/>
                <a:gd name="connsiteX344" fmla="*/ 372411 w 418167"/>
                <a:gd name="connsiteY344" fmla="*/ 645706 h 699091"/>
                <a:gd name="connsiteX345" fmla="*/ 372411 w 418167"/>
                <a:gd name="connsiteY345" fmla="*/ 643164 h 699091"/>
                <a:gd name="connsiteX346" fmla="*/ 372411 w 418167"/>
                <a:gd name="connsiteY346" fmla="*/ 640622 h 699091"/>
                <a:gd name="connsiteX347" fmla="*/ 372411 w 418167"/>
                <a:gd name="connsiteY347" fmla="*/ 638080 h 699091"/>
                <a:gd name="connsiteX348" fmla="*/ 372411 w 418167"/>
                <a:gd name="connsiteY348" fmla="*/ 635538 h 699091"/>
                <a:gd name="connsiteX349" fmla="*/ 369869 w 418167"/>
                <a:gd name="connsiteY349" fmla="*/ 635538 h 699091"/>
                <a:gd name="connsiteX350" fmla="*/ 367327 w 418167"/>
                <a:gd name="connsiteY350" fmla="*/ 635538 h 699091"/>
                <a:gd name="connsiteX351" fmla="*/ 364785 w 418167"/>
                <a:gd name="connsiteY351" fmla="*/ 644435 h 699091"/>
                <a:gd name="connsiteX352" fmla="*/ 364785 w 418167"/>
                <a:gd name="connsiteY352" fmla="*/ 646977 h 699091"/>
                <a:gd name="connsiteX353" fmla="*/ 362243 w 418167"/>
                <a:gd name="connsiteY353" fmla="*/ 646977 h 699091"/>
                <a:gd name="connsiteX354" fmla="*/ 357159 w 418167"/>
                <a:gd name="connsiteY354" fmla="*/ 644435 h 699091"/>
                <a:gd name="connsiteX355" fmla="*/ 352075 w 418167"/>
                <a:gd name="connsiteY355" fmla="*/ 641893 h 699091"/>
                <a:gd name="connsiteX356" fmla="*/ 344448 w 418167"/>
                <a:gd name="connsiteY356" fmla="*/ 639351 h 699091"/>
                <a:gd name="connsiteX357" fmla="*/ 341906 w 418167"/>
                <a:gd name="connsiteY357" fmla="*/ 634266 h 699091"/>
                <a:gd name="connsiteX358" fmla="*/ 339365 w 418167"/>
                <a:gd name="connsiteY358" fmla="*/ 634266 h 699091"/>
                <a:gd name="connsiteX359" fmla="*/ 336822 w 418167"/>
                <a:gd name="connsiteY359" fmla="*/ 631725 h 699091"/>
                <a:gd name="connsiteX360" fmla="*/ 334280 w 418167"/>
                <a:gd name="connsiteY360" fmla="*/ 629182 h 699091"/>
                <a:gd name="connsiteX361" fmla="*/ 329196 w 418167"/>
                <a:gd name="connsiteY361" fmla="*/ 622827 h 699091"/>
                <a:gd name="connsiteX362" fmla="*/ 329196 w 418167"/>
                <a:gd name="connsiteY362" fmla="*/ 620285 h 699091"/>
                <a:gd name="connsiteX363" fmla="*/ 326654 w 418167"/>
                <a:gd name="connsiteY363" fmla="*/ 617742 h 699091"/>
                <a:gd name="connsiteX364" fmla="*/ 326654 w 418167"/>
                <a:gd name="connsiteY364" fmla="*/ 615200 h 699091"/>
                <a:gd name="connsiteX365" fmla="*/ 329196 w 418167"/>
                <a:gd name="connsiteY365" fmla="*/ 615200 h 699091"/>
                <a:gd name="connsiteX366" fmla="*/ 329196 w 418167"/>
                <a:gd name="connsiteY366" fmla="*/ 610116 h 699091"/>
                <a:gd name="connsiteX367" fmla="*/ 326654 w 418167"/>
                <a:gd name="connsiteY367" fmla="*/ 605032 h 699091"/>
                <a:gd name="connsiteX368" fmla="*/ 324112 w 418167"/>
                <a:gd name="connsiteY368" fmla="*/ 605032 h 699091"/>
                <a:gd name="connsiteX369" fmla="*/ 324112 w 418167"/>
                <a:gd name="connsiteY369" fmla="*/ 602489 h 699091"/>
                <a:gd name="connsiteX370" fmla="*/ 326654 w 418167"/>
                <a:gd name="connsiteY370" fmla="*/ 597406 h 699091"/>
                <a:gd name="connsiteX371" fmla="*/ 326654 w 418167"/>
                <a:gd name="connsiteY371" fmla="*/ 594863 h 699091"/>
                <a:gd name="connsiteX372" fmla="*/ 326654 w 418167"/>
                <a:gd name="connsiteY372" fmla="*/ 592321 h 699091"/>
                <a:gd name="connsiteX373" fmla="*/ 329196 w 418167"/>
                <a:gd name="connsiteY373" fmla="*/ 587237 h 699091"/>
                <a:gd name="connsiteX374" fmla="*/ 331738 w 418167"/>
                <a:gd name="connsiteY374" fmla="*/ 587237 h 699091"/>
                <a:gd name="connsiteX375" fmla="*/ 331738 w 418167"/>
                <a:gd name="connsiteY375" fmla="*/ 584695 h 699091"/>
                <a:gd name="connsiteX376" fmla="*/ 336822 w 418167"/>
                <a:gd name="connsiteY376" fmla="*/ 578339 h 699091"/>
                <a:gd name="connsiteX377" fmla="*/ 336822 w 418167"/>
                <a:gd name="connsiteY377" fmla="*/ 575797 h 699091"/>
                <a:gd name="connsiteX378" fmla="*/ 334280 w 418167"/>
                <a:gd name="connsiteY378" fmla="*/ 575797 h 699091"/>
                <a:gd name="connsiteX379" fmla="*/ 334280 w 418167"/>
                <a:gd name="connsiteY379" fmla="*/ 575797 h 699091"/>
                <a:gd name="connsiteX380" fmla="*/ 334280 w 418167"/>
                <a:gd name="connsiteY380" fmla="*/ 573255 h 699091"/>
                <a:gd name="connsiteX381" fmla="*/ 334280 w 418167"/>
                <a:gd name="connsiteY381" fmla="*/ 570712 h 699091"/>
                <a:gd name="connsiteX382" fmla="*/ 329196 w 418167"/>
                <a:gd name="connsiteY382" fmla="*/ 565629 h 699091"/>
                <a:gd name="connsiteX383" fmla="*/ 329196 w 418167"/>
                <a:gd name="connsiteY383" fmla="*/ 569442 h 699091"/>
                <a:gd name="connsiteX384" fmla="*/ 326654 w 418167"/>
                <a:gd name="connsiteY384" fmla="*/ 569442 h 699091"/>
                <a:gd name="connsiteX385" fmla="*/ 324112 w 418167"/>
                <a:gd name="connsiteY385" fmla="*/ 569442 h 699091"/>
                <a:gd name="connsiteX386" fmla="*/ 321570 w 418167"/>
                <a:gd name="connsiteY386" fmla="*/ 569442 h 699091"/>
                <a:gd name="connsiteX387" fmla="*/ 319028 w 418167"/>
                <a:gd name="connsiteY387" fmla="*/ 566899 h 699091"/>
                <a:gd name="connsiteX388" fmla="*/ 319028 w 418167"/>
                <a:gd name="connsiteY388" fmla="*/ 564357 h 699091"/>
                <a:gd name="connsiteX389" fmla="*/ 316486 w 418167"/>
                <a:gd name="connsiteY389" fmla="*/ 561816 h 699091"/>
                <a:gd name="connsiteX390" fmla="*/ 313944 w 418167"/>
                <a:gd name="connsiteY390" fmla="*/ 561816 h 699091"/>
                <a:gd name="connsiteX391" fmla="*/ 311402 w 418167"/>
                <a:gd name="connsiteY391" fmla="*/ 561816 h 699091"/>
                <a:gd name="connsiteX392" fmla="*/ 308860 w 418167"/>
                <a:gd name="connsiteY392" fmla="*/ 561816 h 699091"/>
                <a:gd name="connsiteX393" fmla="*/ 308860 w 418167"/>
                <a:gd name="connsiteY393" fmla="*/ 564357 h 699091"/>
                <a:gd name="connsiteX394" fmla="*/ 311402 w 418167"/>
                <a:gd name="connsiteY394" fmla="*/ 566899 h 699091"/>
                <a:gd name="connsiteX395" fmla="*/ 311402 w 418167"/>
                <a:gd name="connsiteY395" fmla="*/ 569442 h 699091"/>
                <a:gd name="connsiteX396" fmla="*/ 308860 w 418167"/>
                <a:gd name="connsiteY396" fmla="*/ 571984 h 699091"/>
                <a:gd name="connsiteX397" fmla="*/ 306317 w 418167"/>
                <a:gd name="connsiteY397" fmla="*/ 571984 h 699091"/>
                <a:gd name="connsiteX398" fmla="*/ 306317 w 418167"/>
                <a:gd name="connsiteY398" fmla="*/ 574526 h 699091"/>
                <a:gd name="connsiteX399" fmla="*/ 308860 w 418167"/>
                <a:gd name="connsiteY399" fmla="*/ 579610 h 699091"/>
                <a:gd name="connsiteX400" fmla="*/ 308860 w 418167"/>
                <a:gd name="connsiteY400" fmla="*/ 584695 h 699091"/>
                <a:gd name="connsiteX401" fmla="*/ 306317 w 418167"/>
                <a:gd name="connsiteY401" fmla="*/ 584695 h 699091"/>
                <a:gd name="connsiteX402" fmla="*/ 306317 w 418167"/>
                <a:gd name="connsiteY402" fmla="*/ 582152 h 699091"/>
                <a:gd name="connsiteX403" fmla="*/ 303775 w 418167"/>
                <a:gd name="connsiteY403" fmla="*/ 582152 h 699091"/>
                <a:gd name="connsiteX404" fmla="*/ 303775 w 418167"/>
                <a:gd name="connsiteY404" fmla="*/ 579610 h 699091"/>
                <a:gd name="connsiteX405" fmla="*/ 303775 w 418167"/>
                <a:gd name="connsiteY405" fmla="*/ 577068 h 699091"/>
                <a:gd name="connsiteX406" fmla="*/ 301234 w 418167"/>
                <a:gd name="connsiteY406" fmla="*/ 577068 h 699091"/>
                <a:gd name="connsiteX407" fmla="*/ 298692 w 418167"/>
                <a:gd name="connsiteY407" fmla="*/ 577068 h 699091"/>
                <a:gd name="connsiteX408" fmla="*/ 301234 w 418167"/>
                <a:gd name="connsiteY408" fmla="*/ 577068 h 699091"/>
                <a:gd name="connsiteX409" fmla="*/ 301234 w 418167"/>
                <a:gd name="connsiteY409" fmla="*/ 579610 h 699091"/>
                <a:gd name="connsiteX410" fmla="*/ 298692 w 418167"/>
                <a:gd name="connsiteY410" fmla="*/ 579610 h 699091"/>
                <a:gd name="connsiteX411" fmla="*/ 298692 w 418167"/>
                <a:gd name="connsiteY411" fmla="*/ 577068 h 699091"/>
                <a:gd name="connsiteX412" fmla="*/ 296149 w 418167"/>
                <a:gd name="connsiteY412" fmla="*/ 577068 h 699091"/>
                <a:gd name="connsiteX413" fmla="*/ 296149 w 418167"/>
                <a:gd name="connsiteY413" fmla="*/ 574526 h 699091"/>
                <a:gd name="connsiteX414" fmla="*/ 298692 w 418167"/>
                <a:gd name="connsiteY414" fmla="*/ 574526 h 699091"/>
                <a:gd name="connsiteX415" fmla="*/ 301234 w 418167"/>
                <a:gd name="connsiteY415" fmla="*/ 574526 h 699091"/>
                <a:gd name="connsiteX416" fmla="*/ 301234 w 418167"/>
                <a:gd name="connsiteY416" fmla="*/ 571984 h 699091"/>
                <a:gd name="connsiteX417" fmla="*/ 298692 w 418167"/>
                <a:gd name="connsiteY417" fmla="*/ 566899 h 699091"/>
                <a:gd name="connsiteX418" fmla="*/ 296149 w 418167"/>
                <a:gd name="connsiteY418" fmla="*/ 566899 h 699091"/>
                <a:gd name="connsiteX419" fmla="*/ 296149 w 418167"/>
                <a:gd name="connsiteY419" fmla="*/ 569442 h 699091"/>
                <a:gd name="connsiteX420" fmla="*/ 296149 w 418167"/>
                <a:gd name="connsiteY420" fmla="*/ 569442 h 699091"/>
                <a:gd name="connsiteX421" fmla="*/ 296149 w 418167"/>
                <a:gd name="connsiteY421" fmla="*/ 571984 h 699091"/>
                <a:gd name="connsiteX422" fmla="*/ 296149 w 418167"/>
                <a:gd name="connsiteY422" fmla="*/ 574526 h 699091"/>
                <a:gd name="connsiteX423" fmla="*/ 296149 w 418167"/>
                <a:gd name="connsiteY423" fmla="*/ 579610 h 699091"/>
                <a:gd name="connsiteX424" fmla="*/ 296149 w 418167"/>
                <a:gd name="connsiteY424" fmla="*/ 582152 h 699091"/>
                <a:gd name="connsiteX425" fmla="*/ 296149 w 418167"/>
                <a:gd name="connsiteY425" fmla="*/ 584695 h 699091"/>
                <a:gd name="connsiteX426" fmla="*/ 296149 w 418167"/>
                <a:gd name="connsiteY426" fmla="*/ 587237 h 699091"/>
                <a:gd name="connsiteX427" fmla="*/ 293607 w 418167"/>
                <a:gd name="connsiteY427" fmla="*/ 587237 h 699091"/>
                <a:gd name="connsiteX428" fmla="*/ 291065 w 418167"/>
                <a:gd name="connsiteY428" fmla="*/ 587237 h 699091"/>
                <a:gd name="connsiteX429" fmla="*/ 288524 w 418167"/>
                <a:gd name="connsiteY429" fmla="*/ 587237 h 699091"/>
                <a:gd name="connsiteX430" fmla="*/ 288524 w 418167"/>
                <a:gd name="connsiteY430" fmla="*/ 584695 h 699091"/>
                <a:gd name="connsiteX431" fmla="*/ 288524 w 418167"/>
                <a:gd name="connsiteY431" fmla="*/ 582152 h 699091"/>
                <a:gd name="connsiteX432" fmla="*/ 288524 w 418167"/>
                <a:gd name="connsiteY432" fmla="*/ 579610 h 699091"/>
                <a:gd name="connsiteX433" fmla="*/ 288524 w 418167"/>
                <a:gd name="connsiteY433" fmla="*/ 569442 h 699091"/>
                <a:gd name="connsiteX434" fmla="*/ 288524 w 418167"/>
                <a:gd name="connsiteY434" fmla="*/ 566899 h 699091"/>
                <a:gd name="connsiteX435" fmla="*/ 288524 w 418167"/>
                <a:gd name="connsiteY435" fmla="*/ 564357 h 699091"/>
                <a:gd name="connsiteX436" fmla="*/ 285981 w 418167"/>
                <a:gd name="connsiteY436" fmla="*/ 564357 h 699091"/>
                <a:gd name="connsiteX437" fmla="*/ 283439 w 418167"/>
                <a:gd name="connsiteY437" fmla="*/ 564357 h 699091"/>
                <a:gd name="connsiteX438" fmla="*/ 278355 w 418167"/>
                <a:gd name="connsiteY438" fmla="*/ 566899 h 699091"/>
                <a:gd name="connsiteX439" fmla="*/ 278355 w 418167"/>
                <a:gd name="connsiteY439" fmla="*/ 569442 h 699091"/>
                <a:gd name="connsiteX440" fmla="*/ 275813 w 418167"/>
                <a:gd name="connsiteY440" fmla="*/ 571984 h 699091"/>
                <a:gd name="connsiteX441" fmla="*/ 275813 w 418167"/>
                <a:gd name="connsiteY441" fmla="*/ 574526 h 699091"/>
                <a:gd name="connsiteX442" fmla="*/ 273271 w 418167"/>
                <a:gd name="connsiteY442" fmla="*/ 579610 h 699091"/>
                <a:gd name="connsiteX443" fmla="*/ 273271 w 418167"/>
                <a:gd name="connsiteY443" fmla="*/ 582152 h 699091"/>
                <a:gd name="connsiteX444" fmla="*/ 273271 w 418167"/>
                <a:gd name="connsiteY444" fmla="*/ 584695 h 699091"/>
                <a:gd name="connsiteX445" fmla="*/ 270729 w 418167"/>
                <a:gd name="connsiteY445" fmla="*/ 587237 h 699091"/>
                <a:gd name="connsiteX446" fmla="*/ 270729 w 418167"/>
                <a:gd name="connsiteY446" fmla="*/ 584695 h 699091"/>
                <a:gd name="connsiteX447" fmla="*/ 270729 w 418167"/>
                <a:gd name="connsiteY447" fmla="*/ 587237 h 699091"/>
                <a:gd name="connsiteX448" fmla="*/ 270729 w 418167"/>
                <a:gd name="connsiteY448" fmla="*/ 589779 h 699091"/>
                <a:gd name="connsiteX449" fmla="*/ 268187 w 418167"/>
                <a:gd name="connsiteY449" fmla="*/ 594863 h 699091"/>
                <a:gd name="connsiteX450" fmla="*/ 268187 w 418167"/>
                <a:gd name="connsiteY450" fmla="*/ 597406 h 699091"/>
                <a:gd name="connsiteX451" fmla="*/ 265644 w 418167"/>
                <a:gd name="connsiteY451" fmla="*/ 602489 h 699091"/>
                <a:gd name="connsiteX452" fmla="*/ 265644 w 418167"/>
                <a:gd name="connsiteY452" fmla="*/ 605032 h 699091"/>
                <a:gd name="connsiteX453" fmla="*/ 265644 w 418167"/>
                <a:gd name="connsiteY453" fmla="*/ 607574 h 699091"/>
                <a:gd name="connsiteX454" fmla="*/ 263103 w 418167"/>
                <a:gd name="connsiteY454" fmla="*/ 607574 h 699091"/>
                <a:gd name="connsiteX455" fmla="*/ 260561 w 418167"/>
                <a:gd name="connsiteY455" fmla="*/ 605032 h 699091"/>
                <a:gd name="connsiteX456" fmla="*/ 258019 w 418167"/>
                <a:gd name="connsiteY456" fmla="*/ 602489 h 699091"/>
                <a:gd name="connsiteX457" fmla="*/ 258019 w 418167"/>
                <a:gd name="connsiteY457" fmla="*/ 594863 h 699091"/>
                <a:gd name="connsiteX458" fmla="*/ 258019 w 418167"/>
                <a:gd name="connsiteY458" fmla="*/ 592321 h 699091"/>
                <a:gd name="connsiteX459" fmla="*/ 260561 w 418167"/>
                <a:gd name="connsiteY459" fmla="*/ 589779 h 699091"/>
                <a:gd name="connsiteX460" fmla="*/ 263103 w 418167"/>
                <a:gd name="connsiteY460" fmla="*/ 583423 h 699091"/>
                <a:gd name="connsiteX461" fmla="*/ 263103 w 418167"/>
                <a:gd name="connsiteY461" fmla="*/ 578339 h 699091"/>
                <a:gd name="connsiteX462" fmla="*/ 265644 w 418167"/>
                <a:gd name="connsiteY462" fmla="*/ 575797 h 699091"/>
                <a:gd name="connsiteX463" fmla="*/ 265644 w 418167"/>
                <a:gd name="connsiteY463" fmla="*/ 573255 h 699091"/>
                <a:gd name="connsiteX464" fmla="*/ 268187 w 418167"/>
                <a:gd name="connsiteY464" fmla="*/ 570712 h 699091"/>
                <a:gd name="connsiteX465" fmla="*/ 268187 w 418167"/>
                <a:gd name="connsiteY465" fmla="*/ 569442 h 699091"/>
                <a:gd name="connsiteX466" fmla="*/ 265644 w 418167"/>
                <a:gd name="connsiteY466" fmla="*/ 569442 h 699091"/>
                <a:gd name="connsiteX467" fmla="*/ 265644 w 418167"/>
                <a:gd name="connsiteY467" fmla="*/ 566899 h 699091"/>
                <a:gd name="connsiteX468" fmla="*/ 265644 w 418167"/>
                <a:gd name="connsiteY468" fmla="*/ 564357 h 699091"/>
                <a:gd name="connsiteX469" fmla="*/ 268187 w 418167"/>
                <a:gd name="connsiteY469" fmla="*/ 561816 h 699091"/>
                <a:gd name="connsiteX470" fmla="*/ 270729 w 418167"/>
                <a:gd name="connsiteY470" fmla="*/ 556731 h 699091"/>
                <a:gd name="connsiteX471" fmla="*/ 270729 w 418167"/>
                <a:gd name="connsiteY471" fmla="*/ 554189 h 699091"/>
                <a:gd name="connsiteX472" fmla="*/ 273271 w 418167"/>
                <a:gd name="connsiteY472" fmla="*/ 554189 h 699091"/>
                <a:gd name="connsiteX473" fmla="*/ 273271 w 418167"/>
                <a:gd name="connsiteY473" fmla="*/ 551646 h 699091"/>
                <a:gd name="connsiteX474" fmla="*/ 275813 w 418167"/>
                <a:gd name="connsiteY474" fmla="*/ 551646 h 699091"/>
                <a:gd name="connsiteX475" fmla="*/ 278355 w 418167"/>
                <a:gd name="connsiteY475" fmla="*/ 551646 h 699091"/>
                <a:gd name="connsiteX476" fmla="*/ 280897 w 418167"/>
                <a:gd name="connsiteY476" fmla="*/ 551646 h 699091"/>
                <a:gd name="connsiteX477" fmla="*/ 291065 w 418167"/>
                <a:gd name="connsiteY477" fmla="*/ 549105 h 699091"/>
                <a:gd name="connsiteX478" fmla="*/ 293607 w 418167"/>
                <a:gd name="connsiteY478" fmla="*/ 546563 h 699091"/>
                <a:gd name="connsiteX479" fmla="*/ 296149 w 418167"/>
                <a:gd name="connsiteY479" fmla="*/ 546563 h 699091"/>
                <a:gd name="connsiteX480" fmla="*/ 298692 w 418167"/>
                <a:gd name="connsiteY480" fmla="*/ 544020 h 699091"/>
                <a:gd name="connsiteX481" fmla="*/ 298692 w 418167"/>
                <a:gd name="connsiteY481" fmla="*/ 538936 h 699091"/>
                <a:gd name="connsiteX482" fmla="*/ 298692 w 418167"/>
                <a:gd name="connsiteY482" fmla="*/ 533852 h 699091"/>
                <a:gd name="connsiteX483" fmla="*/ 298692 w 418167"/>
                <a:gd name="connsiteY483" fmla="*/ 531309 h 699091"/>
                <a:gd name="connsiteX484" fmla="*/ 301234 w 418167"/>
                <a:gd name="connsiteY484" fmla="*/ 528767 h 699091"/>
                <a:gd name="connsiteX485" fmla="*/ 303775 w 418167"/>
                <a:gd name="connsiteY485" fmla="*/ 528767 h 699091"/>
                <a:gd name="connsiteX486" fmla="*/ 306317 w 418167"/>
                <a:gd name="connsiteY486" fmla="*/ 528767 h 699091"/>
                <a:gd name="connsiteX487" fmla="*/ 308860 w 418167"/>
                <a:gd name="connsiteY487" fmla="*/ 528767 h 699091"/>
                <a:gd name="connsiteX488" fmla="*/ 311402 w 418167"/>
                <a:gd name="connsiteY488" fmla="*/ 523683 h 699091"/>
                <a:gd name="connsiteX489" fmla="*/ 311402 w 418167"/>
                <a:gd name="connsiteY489" fmla="*/ 521141 h 699091"/>
                <a:gd name="connsiteX490" fmla="*/ 311402 w 418167"/>
                <a:gd name="connsiteY490" fmla="*/ 518599 h 699091"/>
                <a:gd name="connsiteX491" fmla="*/ 313944 w 418167"/>
                <a:gd name="connsiteY491" fmla="*/ 521141 h 699091"/>
                <a:gd name="connsiteX492" fmla="*/ 316486 w 418167"/>
                <a:gd name="connsiteY492" fmla="*/ 523683 h 699091"/>
                <a:gd name="connsiteX493" fmla="*/ 319028 w 418167"/>
                <a:gd name="connsiteY493" fmla="*/ 523683 h 699091"/>
                <a:gd name="connsiteX494" fmla="*/ 321570 w 418167"/>
                <a:gd name="connsiteY494" fmla="*/ 523683 h 699091"/>
                <a:gd name="connsiteX495" fmla="*/ 324112 w 418167"/>
                <a:gd name="connsiteY495" fmla="*/ 523683 h 699091"/>
                <a:gd name="connsiteX496" fmla="*/ 324112 w 418167"/>
                <a:gd name="connsiteY496" fmla="*/ 526225 h 699091"/>
                <a:gd name="connsiteX497" fmla="*/ 326654 w 418167"/>
                <a:gd name="connsiteY497" fmla="*/ 528767 h 699091"/>
                <a:gd name="connsiteX498" fmla="*/ 326654 w 418167"/>
                <a:gd name="connsiteY498" fmla="*/ 531309 h 699091"/>
                <a:gd name="connsiteX499" fmla="*/ 329196 w 418167"/>
                <a:gd name="connsiteY499" fmla="*/ 533852 h 699091"/>
                <a:gd name="connsiteX500" fmla="*/ 329196 w 418167"/>
                <a:gd name="connsiteY500" fmla="*/ 542749 h 699091"/>
                <a:gd name="connsiteX501" fmla="*/ 329196 w 418167"/>
                <a:gd name="connsiteY501" fmla="*/ 545291 h 699091"/>
                <a:gd name="connsiteX502" fmla="*/ 326654 w 418167"/>
                <a:gd name="connsiteY502" fmla="*/ 550376 h 699091"/>
                <a:gd name="connsiteX503" fmla="*/ 324112 w 418167"/>
                <a:gd name="connsiteY503" fmla="*/ 550376 h 699091"/>
                <a:gd name="connsiteX504" fmla="*/ 321570 w 418167"/>
                <a:gd name="connsiteY504" fmla="*/ 550376 h 699091"/>
                <a:gd name="connsiteX505" fmla="*/ 321570 w 418167"/>
                <a:gd name="connsiteY505" fmla="*/ 552918 h 699091"/>
                <a:gd name="connsiteX506" fmla="*/ 321570 w 418167"/>
                <a:gd name="connsiteY506" fmla="*/ 555460 h 699091"/>
                <a:gd name="connsiteX507" fmla="*/ 324112 w 418167"/>
                <a:gd name="connsiteY507" fmla="*/ 555460 h 699091"/>
                <a:gd name="connsiteX508" fmla="*/ 324112 w 418167"/>
                <a:gd name="connsiteY508" fmla="*/ 552918 h 699091"/>
                <a:gd name="connsiteX509" fmla="*/ 326654 w 418167"/>
                <a:gd name="connsiteY509" fmla="*/ 552918 h 699091"/>
                <a:gd name="connsiteX510" fmla="*/ 326654 w 418167"/>
                <a:gd name="connsiteY510" fmla="*/ 550376 h 699091"/>
                <a:gd name="connsiteX511" fmla="*/ 329196 w 418167"/>
                <a:gd name="connsiteY511" fmla="*/ 547833 h 699091"/>
                <a:gd name="connsiteX512" fmla="*/ 331738 w 418167"/>
                <a:gd name="connsiteY512" fmla="*/ 545291 h 699091"/>
                <a:gd name="connsiteX513" fmla="*/ 334280 w 418167"/>
                <a:gd name="connsiteY513" fmla="*/ 542749 h 699091"/>
                <a:gd name="connsiteX514" fmla="*/ 336822 w 418167"/>
                <a:gd name="connsiteY514" fmla="*/ 542749 h 699091"/>
                <a:gd name="connsiteX515" fmla="*/ 339365 w 418167"/>
                <a:gd name="connsiteY515" fmla="*/ 545291 h 699091"/>
                <a:gd name="connsiteX516" fmla="*/ 339365 w 418167"/>
                <a:gd name="connsiteY516" fmla="*/ 542749 h 699091"/>
                <a:gd name="connsiteX517" fmla="*/ 341906 w 418167"/>
                <a:gd name="connsiteY517" fmla="*/ 542749 h 699091"/>
                <a:gd name="connsiteX518" fmla="*/ 344448 w 418167"/>
                <a:gd name="connsiteY518" fmla="*/ 540207 h 699091"/>
                <a:gd name="connsiteX519" fmla="*/ 341906 w 418167"/>
                <a:gd name="connsiteY519" fmla="*/ 537665 h 699091"/>
                <a:gd name="connsiteX520" fmla="*/ 344448 w 418167"/>
                <a:gd name="connsiteY520" fmla="*/ 537665 h 699091"/>
                <a:gd name="connsiteX521" fmla="*/ 344448 w 418167"/>
                <a:gd name="connsiteY521" fmla="*/ 535123 h 699091"/>
                <a:gd name="connsiteX522" fmla="*/ 344448 w 418167"/>
                <a:gd name="connsiteY522" fmla="*/ 532580 h 699091"/>
                <a:gd name="connsiteX523" fmla="*/ 344448 w 418167"/>
                <a:gd name="connsiteY523" fmla="*/ 530039 h 699091"/>
                <a:gd name="connsiteX524" fmla="*/ 346991 w 418167"/>
                <a:gd name="connsiteY524" fmla="*/ 527496 h 699091"/>
                <a:gd name="connsiteX525" fmla="*/ 349533 w 418167"/>
                <a:gd name="connsiteY525" fmla="*/ 524954 h 699091"/>
                <a:gd name="connsiteX526" fmla="*/ 352075 w 418167"/>
                <a:gd name="connsiteY526" fmla="*/ 524954 h 699091"/>
                <a:gd name="connsiteX527" fmla="*/ 354616 w 418167"/>
                <a:gd name="connsiteY527" fmla="*/ 527496 h 699091"/>
                <a:gd name="connsiteX528" fmla="*/ 359701 w 418167"/>
                <a:gd name="connsiteY528" fmla="*/ 530039 h 699091"/>
                <a:gd name="connsiteX529" fmla="*/ 362243 w 418167"/>
                <a:gd name="connsiteY529" fmla="*/ 530039 h 699091"/>
                <a:gd name="connsiteX530" fmla="*/ 362243 w 418167"/>
                <a:gd name="connsiteY530" fmla="*/ 527496 h 699091"/>
                <a:gd name="connsiteX531" fmla="*/ 362243 w 418167"/>
                <a:gd name="connsiteY531" fmla="*/ 524954 h 699091"/>
                <a:gd name="connsiteX532" fmla="*/ 362243 w 418167"/>
                <a:gd name="connsiteY532" fmla="*/ 522412 h 699091"/>
                <a:gd name="connsiteX533" fmla="*/ 359701 w 418167"/>
                <a:gd name="connsiteY533" fmla="*/ 522412 h 699091"/>
                <a:gd name="connsiteX534" fmla="*/ 359701 w 418167"/>
                <a:gd name="connsiteY534" fmla="*/ 519869 h 699091"/>
                <a:gd name="connsiteX535" fmla="*/ 362243 w 418167"/>
                <a:gd name="connsiteY535" fmla="*/ 514786 h 699091"/>
                <a:gd name="connsiteX536" fmla="*/ 362243 w 418167"/>
                <a:gd name="connsiteY536" fmla="*/ 509701 h 699091"/>
                <a:gd name="connsiteX537" fmla="*/ 362243 w 418167"/>
                <a:gd name="connsiteY537" fmla="*/ 507159 h 699091"/>
                <a:gd name="connsiteX538" fmla="*/ 362243 w 418167"/>
                <a:gd name="connsiteY538" fmla="*/ 504617 h 699091"/>
                <a:gd name="connsiteX539" fmla="*/ 364785 w 418167"/>
                <a:gd name="connsiteY539" fmla="*/ 504617 h 699091"/>
                <a:gd name="connsiteX540" fmla="*/ 369869 w 418167"/>
                <a:gd name="connsiteY540" fmla="*/ 507159 h 699091"/>
                <a:gd name="connsiteX541" fmla="*/ 369869 w 418167"/>
                <a:gd name="connsiteY541" fmla="*/ 509701 h 699091"/>
                <a:gd name="connsiteX542" fmla="*/ 372411 w 418167"/>
                <a:gd name="connsiteY542" fmla="*/ 512243 h 699091"/>
                <a:gd name="connsiteX543" fmla="*/ 372411 w 418167"/>
                <a:gd name="connsiteY543" fmla="*/ 514786 h 699091"/>
                <a:gd name="connsiteX544" fmla="*/ 374953 w 418167"/>
                <a:gd name="connsiteY544" fmla="*/ 514786 h 699091"/>
                <a:gd name="connsiteX545" fmla="*/ 374953 w 418167"/>
                <a:gd name="connsiteY545" fmla="*/ 518599 h 699091"/>
                <a:gd name="connsiteX546" fmla="*/ 380037 w 418167"/>
                <a:gd name="connsiteY546" fmla="*/ 513514 h 699091"/>
                <a:gd name="connsiteX547" fmla="*/ 385121 w 418167"/>
                <a:gd name="connsiteY547" fmla="*/ 513514 h 699091"/>
                <a:gd name="connsiteX548" fmla="*/ 387664 w 418167"/>
                <a:gd name="connsiteY548" fmla="*/ 513514 h 699091"/>
                <a:gd name="connsiteX549" fmla="*/ 387664 w 418167"/>
                <a:gd name="connsiteY549" fmla="*/ 510973 h 699091"/>
                <a:gd name="connsiteX550" fmla="*/ 390206 w 418167"/>
                <a:gd name="connsiteY550" fmla="*/ 508430 h 699091"/>
                <a:gd name="connsiteX551" fmla="*/ 390206 w 418167"/>
                <a:gd name="connsiteY551" fmla="*/ 503346 h 699091"/>
                <a:gd name="connsiteX552" fmla="*/ 387664 w 418167"/>
                <a:gd name="connsiteY552" fmla="*/ 498262 h 699091"/>
                <a:gd name="connsiteX553" fmla="*/ 387664 w 418167"/>
                <a:gd name="connsiteY553" fmla="*/ 493177 h 699091"/>
                <a:gd name="connsiteX554" fmla="*/ 385121 w 418167"/>
                <a:gd name="connsiteY554" fmla="*/ 488093 h 699091"/>
                <a:gd name="connsiteX555" fmla="*/ 385121 w 418167"/>
                <a:gd name="connsiteY555" fmla="*/ 483009 h 699091"/>
                <a:gd name="connsiteX556" fmla="*/ 385121 w 418167"/>
                <a:gd name="connsiteY556" fmla="*/ 480466 h 699091"/>
                <a:gd name="connsiteX557" fmla="*/ 385121 w 418167"/>
                <a:gd name="connsiteY557" fmla="*/ 477924 h 699091"/>
                <a:gd name="connsiteX558" fmla="*/ 387664 w 418167"/>
                <a:gd name="connsiteY558" fmla="*/ 477924 h 699091"/>
                <a:gd name="connsiteX559" fmla="*/ 390206 w 418167"/>
                <a:gd name="connsiteY559" fmla="*/ 477924 h 699091"/>
                <a:gd name="connsiteX560" fmla="*/ 390206 w 418167"/>
                <a:gd name="connsiteY560" fmla="*/ 480466 h 699091"/>
                <a:gd name="connsiteX561" fmla="*/ 392747 w 418167"/>
                <a:gd name="connsiteY561" fmla="*/ 485551 h 699091"/>
                <a:gd name="connsiteX562" fmla="*/ 397832 w 418167"/>
                <a:gd name="connsiteY562" fmla="*/ 488093 h 699091"/>
                <a:gd name="connsiteX563" fmla="*/ 400374 w 418167"/>
                <a:gd name="connsiteY563" fmla="*/ 488093 h 699091"/>
                <a:gd name="connsiteX564" fmla="*/ 402916 w 418167"/>
                <a:gd name="connsiteY564" fmla="*/ 490635 h 699091"/>
                <a:gd name="connsiteX565" fmla="*/ 402916 w 418167"/>
                <a:gd name="connsiteY565" fmla="*/ 493177 h 699091"/>
                <a:gd name="connsiteX566" fmla="*/ 402916 w 418167"/>
                <a:gd name="connsiteY566" fmla="*/ 495719 h 699091"/>
                <a:gd name="connsiteX567" fmla="*/ 397832 w 418167"/>
                <a:gd name="connsiteY567" fmla="*/ 502075 h 699091"/>
                <a:gd name="connsiteX568" fmla="*/ 5084 w 418167"/>
                <a:gd name="connsiteY568" fmla="*/ 488093 h 699091"/>
                <a:gd name="connsiteX569" fmla="*/ 2542 w 418167"/>
                <a:gd name="connsiteY569" fmla="*/ 488093 h 699091"/>
                <a:gd name="connsiteX570" fmla="*/ 2542 w 418167"/>
                <a:gd name="connsiteY570" fmla="*/ 485551 h 699091"/>
                <a:gd name="connsiteX571" fmla="*/ 0 w 418167"/>
                <a:gd name="connsiteY571" fmla="*/ 485551 h 699091"/>
                <a:gd name="connsiteX572" fmla="*/ 0 w 418167"/>
                <a:gd name="connsiteY572" fmla="*/ 483009 h 699091"/>
                <a:gd name="connsiteX573" fmla="*/ 0 w 418167"/>
                <a:gd name="connsiteY573" fmla="*/ 480466 h 699091"/>
                <a:gd name="connsiteX574" fmla="*/ 0 w 418167"/>
                <a:gd name="connsiteY574" fmla="*/ 477924 h 699091"/>
                <a:gd name="connsiteX575" fmla="*/ 2542 w 418167"/>
                <a:gd name="connsiteY575" fmla="*/ 477924 h 699091"/>
                <a:gd name="connsiteX576" fmla="*/ 2542 w 418167"/>
                <a:gd name="connsiteY576" fmla="*/ 475382 h 699091"/>
                <a:gd name="connsiteX577" fmla="*/ 5084 w 418167"/>
                <a:gd name="connsiteY577" fmla="*/ 475382 h 699091"/>
                <a:gd name="connsiteX578" fmla="*/ 7626 w 418167"/>
                <a:gd name="connsiteY578" fmla="*/ 477924 h 699091"/>
                <a:gd name="connsiteX579" fmla="*/ 7626 w 418167"/>
                <a:gd name="connsiteY579" fmla="*/ 480466 h 699091"/>
                <a:gd name="connsiteX580" fmla="*/ 7626 w 418167"/>
                <a:gd name="connsiteY580" fmla="*/ 483009 h 699091"/>
                <a:gd name="connsiteX581" fmla="*/ 7626 w 418167"/>
                <a:gd name="connsiteY581" fmla="*/ 485551 h 699091"/>
                <a:gd name="connsiteX582" fmla="*/ 5084 w 418167"/>
                <a:gd name="connsiteY582" fmla="*/ 488093 h 699091"/>
                <a:gd name="connsiteX583" fmla="*/ 400374 w 418167"/>
                <a:gd name="connsiteY583" fmla="*/ 479196 h 699091"/>
                <a:gd name="connsiteX584" fmla="*/ 397832 w 418167"/>
                <a:gd name="connsiteY584" fmla="*/ 480466 h 699091"/>
                <a:gd name="connsiteX585" fmla="*/ 397832 w 418167"/>
                <a:gd name="connsiteY585" fmla="*/ 483009 h 699091"/>
                <a:gd name="connsiteX586" fmla="*/ 397832 w 418167"/>
                <a:gd name="connsiteY586" fmla="*/ 485551 h 699091"/>
                <a:gd name="connsiteX587" fmla="*/ 397832 w 418167"/>
                <a:gd name="connsiteY587" fmla="*/ 488093 h 699091"/>
                <a:gd name="connsiteX588" fmla="*/ 395289 w 418167"/>
                <a:gd name="connsiteY588" fmla="*/ 488093 h 699091"/>
                <a:gd name="connsiteX589" fmla="*/ 395289 w 418167"/>
                <a:gd name="connsiteY589" fmla="*/ 490635 h 699091"/>
                <a:gd name="connsiteX590" fmla="*/ 392747 w 418167"/>
                <a:gd name="connsiteY590" fmla="*/ 490635 h 699091"/>
                <a:gd name="connsiteX591" fmla="*/ 392747 w 418167"/>
                <a:gd name="connsiteY591" fmla="*/ 488093 h 699091"/>
                <a:gd name="connsiteX592" fmla="*/ 390206 w 418167"/>
                <a:gd name="connsiteY592" fmla="*/ 488093 h 699091"/>
                <a:gd name="connsiteX593" fmla="*/ 390206 w 418167"/>
                <a:gd name="connsiteY593" fmla="*/ 485551 h 699091"/>
                <a:gd name="connsiteX594" fmla="*/ 390206 w 418167"/>
                <a:gd name="connsiteY594" fmla="*/ 483009 h 699091"/>
                <a:gd name="connsiteX595" fmla="*/ 390206 w 418167"/>
                <a:gd name="connsiteY595" fmla="*/ 480466 h 699091"/>
                <a:gd name="connsiteX596" fmla="*/ 392747 w 418167"/>
                <a:gd name="connsiteY596" fmla="*/ 477924 h 699091"/>
                <a:gd name="connsiteX597" fmla="*/ 395289 w 418167"/>
                <a:gd name="connsiteY597" fmla="*/ 477924 h 699091"/>
                <a:gd name="connsiteX598" fmla="*/ 392747 w 418167"/>
                <a:gd name="connsiteY598" fmla="*/ 477924 h 699091"/>
                <a:gd name="connsiteX599" fmla="*/ 392747 w 418167"/>
                <a:gd name="connsiteY599" fmla="*/ 475382 h 699091"/>
                <a:gd name="connsiteX600" fmla="*/ 392747 w 418167"/>
                <a:gd name="connsiteY600" fmla="*/ 472840 h 699091"/>
                <a:gd name="connsiteX601" fmla="*/ 392747 w 418167"/>
                <a:gd name="connsiteY601" fmla="*/ 470298 h 699091"/>
                <a:gd name="connsiteX602" fmla="*/ 395289 w 418167"/>
                <a:gd name="connsiteY602" fmla="*/ 470298 h 699091"/>
                <a:gd name="connsiteX603" fmla="*/ 395289 w 418167"/>
                <a:gd name="connsiteY603" fmla="*/ 467756 h 699091"/>
                <a:gd name="connsiteX604" fmla="*/ 397832 w 418167"/>
                <a:gd name="connsiteY604" fmla="*/ 467756 h 699091"/>
                <a:gd name="connsiteX605" fmla="*/ 400374 w 418167"/>
                <a:gd name="connsiteY605" fmla="*/ 470298 h 699091"/>
                <a:gd name="connsiteX606" fmla="*/ 400374 w 418167"/>
                <a:gd name="connsiteY606" fmla="*/ 472840 h 699091"/>
                <a:gd name="connsiteX607" fmla="*/ 402916 w 418167"/>
                <a:gd name="connsiteY607" fmla="*/ 472840 h 699091"/>
                <a:gd name="connsiteX608" fmla="*/ 402916 w 418167"/>
                <a:gd name="connsiteY608" fmla="*/ 475382 h 699091"/>
                <a:gd name="connsiteX609" fmla="*/ 400374 w 418167"/>
                <a:gd name="connsiteY609" fmla="*/ 475382 h 699091"/>
                <a:gd name="connsiteX610" fmla="*/ 400374 w 418167"/>
                <a:gd name="connsiteY610" fmla="*/ 479196 h 699091"/>
                <a:gd name="connsiteX611" fmla="*/ 345720 w 418167"/>
                <a:gd name="connsiteY611" fmla="*/ 467756 h 699091"/>
                <a:gd name="connsiteX612" fmla="*/ 348261 w 418167"/>
                <a:gd name="connsiteY612" fmla="*/ 467756 h 699091"/>
                <a:gd name="connsiteX613" fmla="*/ 348261 w 418167"/>
                <a:gd name="connsiteY613" fmla="*/ 470298 h 699091"/>
                <a:gd name="connsiteX614" fmla="*/ 350803 w 418167"/>
                <a:gd name="connsiteY614" fmla="*/ 472840 h 699091"/>
                <a:gd name="connsiteX615" fmla="*/ 353346 w 418167"/>
                <a:gd name="connsiteY615" fmla="*/ 475382 h 699091"/>
                <a:gd name="connsiteX616" fmla="*/ 353346 w 418167"/>
                <a:gd name="connsiteY616" fmla="*/ 477924 h 699091"/>
                <a:gd name="connsiteX617" fmla="*/ 350803 w 418167"/>
                <a:gd name="connsiteY617" fmla="*/ 480466 h 699091"/>
                <a:gd name="connsiteX618" fmla="*/ 350803 w 418167"/>
                <a:gd name="connsiteY618" fmla="*/ 483009 h 699091"/>
                <a:gd name="connsiteX619" fmla="*/ 348261 w 418167"/>
                <a:gd name="connsiteY619" fmla="*/ 483009 h 699091"/>
                <a:gd name="connsiteX620" fmla="*/ 345720 w 418167"/>
                <a:gd name="connsiteY620" fmla="*/ 483009 h 699091"/>
                <a:gd name="connsiteX621" fmla="*/ 343178 w 418167"/>
                <a:gd name="connsiteY621" fmla="*/ 485551 h 699091"/>
                <a:gd name="connsiteX622" fmla="*/ 340635 w 418167"/>
                <a:gd name="connsiteY622" fmla="*/ 488093 h 699091"/>
                <a:gd name="connsiteX623" fmla="*/ 338093 w 418167"/>
                <a:gd name="connsiteY623" fmla="*/ 488093 h 699091"/>
                <a:gd name="connsiteX624" fmla="*/ 330467 w 418167"/>
                <a:gd name="connsiteY624" fmla="*/ 490635 h 699091"/>
                <a:gd name="connsiteX625" fmla="*/ 325383 w 418167"/>
                <a:gd name="connsiteY625" fmla="*/ 488093 h 699091"/>
                <a:gd name="connsiteX626" fmla="*/ 325383 w 418167"/>
                <a:gd name="connsiteY626" fmla="*/ 490635 h 699091"/>
                <a:gd name="connsiteX627" fmla="*/ 322841 w 418167"/>
                <a:gd name="connsiteY627" fmla="*/ 493177 h 699091"/>
                <a:gd name="connsiteX628" fmla="*/ 321570 w 418167"/>
                <a:gd name="connsiteY628" fmla="*/ 493177 h 699091"/>
                <a:gd name="connsiteX629" fmla="*/ 319028 w 418167"/>
                <a:gd name="connsiteY629" fmla="*/ 490635 h 699091"/>
                <a:gd name="connsiteX630" fmla="*/ 316486 w 418167"/>
                <a:gd name="connsiteY630" fmla="*/ 488093 h 699091"/>
                <a:gd name="connsiteX631" fmla="*/ 319028 w 418167"/>
                <a:gd name="connsiteY631" fmla="*/ 485551 h 699091"/>
                <a:gd name="connsiteX632" fmla="*/ 319028 w 418167"/>
                <a:gd name="connsiteY632" fmla="*/ 483009 h 699091"/>
                <a:gd name="connsiteX633" fmla="*/ 321570 w 418167"/>
                <a:gd name="connsiteY633" fmla="*/ 480466 h 699091"/>
                <a:gd name="connsiteX634" fmla="*/ 321570 w 418167"/>
                <a:gd name="connsiteY634" fmla="*/ 477924 h 699091"/>
                <a:gd name="connsiteX635" fmla="*/ 321570 w 418167"/>
                <a:gd name="connsiteY635" fmla="*/ 475382 h 699091"/>
                <a:gd name="connsiteX636" fmla="*/ 324112 w 418167"/>
                <a:gd name="connsiteY636" fmla="*/ 472840 h 699091"/>
                <a:gd name="connsiteX637" fmla="*/ 326654 w 418167"/>
                <a:gd name="connsiteY637" fmla="*/ 470298 h 699091"/>
                <a:gd name="connsiteX638" fmla="*/ 329196 w 418167"/>
                <a:gd name="connsiteY638" fmla="*/ 470298 h 699091"/>
                <a:gd name="connsiteX639" fmla="*/ 331738 w 418167"/>
                <a:gd name="connsiteY639" fmla="*/ 467756 h 699091"/>
                <a:gd name="connsiteX640" fmla="*/ 334280 w 418167"/>
                <a:gd name="connsiteY640" fmla="*/ 462671 h 699091"/>
                <a:gd name="connsiteX641" fmla="*/ 334280 w 418167"/>
                <a:gd name="connsiteY641" fmla="*/ 460130 h 699091"/>
                <a:gd name="connsiteX642" fmla="*/ 336822 w 418167"/>
                <a:gd name="connsiteY642" fmla="*/ 460130 h 699091"/>
                <a:gd name="connsiteX643" fmla="*/ 339365 w 418167"/>
                <a:gd name="connsiteY643" fmla="*/ 460130 h 699091"/>
                <a:gd name="connsiteX644" fmla="*/ 341906 w 418167"/>
                <a:gd name="connsiteY644" fmla="*/ 460130 h 699091"/>
                <a:gd name="connsiteX645" fmla="*/ 344448 w 418167"/>
                <a:gd name="connsiteY645" fmla="*/ 462671 h 699091"/>
                <a:gd name="connsiteX646" fmla="*/ 344448 w 418167"/>
                <a:gd name="connsiteY646" fmla="*/ 465213 h 699091"/>
                <a:gd name="connsiteX647" fmla="*/ 345720 w 418167"/>
                <a:gd name="connsiteY647" fmla="*/ 465213 h 699091"/>
                <a:gd name="connsiteX648" fmla="*/ 369869 w 418167"/>
                <a:gd name="connsiteY648" fmla="*/ 471569 h 699091"/>
                <a:gd name="connsiteX649" fmla="*/ 367327 w 418167"/>
                <a:gd name="connsiteY649" fmla="*/ 471569 h 699091"/>
                <a:gd name="connsiteX650" fmla="*/ 367327 w 418167"/>
                <a:gd name="connsiteY650" fmla="*/ 469026 h 699091"/>
                <a:gd name="connsiteX651" fmla="*/ 364785 w 418167"/>
                <a:gd name="connsiteY651" fmla="*/ 469026 h 699091"/>
                <a:gd name="connsiteX652" fmla="*/ 364785 w 418167"/>
                <a:gd name="connsiteY652" fmla="*/ 467756 h 699091"/>
                <a:gd name="connsiteX653" fmla="*/ 364785 w 418167"/>
                <a:gd name="connsiteY653" fmla="*/ 465213 h 699091"/>
                <a:gd name="connsiteX654" fmla="*/ 367327 w 418167"/>
                <a:gd name="connsiteY654" fmla="*/ 465213 h 699091"/>
                <a:gd name="connsiteX655" fmla="*/ 367327 w 418167"/>
                <a:gd name="connsiteY655" fmla="*/ 462671 h 699091"/>
                <a:gd name="connsiteX656" fmla="*/ 369869 w 418167"/>
                <a:gd name="connsiteY656" fmla="*/ 462671 h 699091"/>
                <a:gd name="connsiteX657" fmla="*/ 372411 w 418167"/>
                <a:gd name="connsiteY657" fmla="*/ 462671 h 699091"/>
                <a:gd name="connsiteX658" fmla="*/ 372411 w 418167"/>
                <a:gd name="connsiteY658" fmla="*/ 465213 h 699091"/>
                <a:gd name="connsiteX659" fmla="*/ 374953 w 418167"/>
                <a:gd name="connsiteY659" fmla="*/ 465213 h 699091"/>
                <a:gd name="connsiteX660" fmla="*/ 374953 w 418167"/>
                <a:gd name="connsiteY660" fmla="*/ 467756 h 699091"/>
                <a:gd name="connsiteX661" fmla="*/ 374953 w 418167"/>
                <a:gd name="connsiteY661" fmla="*/ 470298 h 699091"/>
                <a:gd name="connsiteX662" fmla="*/ 372411 w 418167"/>
                <a:gd name="connsiteY662" fmla="*/ 472840 h 699091"/>
                <a:gd name="connsiteX663" fmla="*/ 369869 w 418167"/>
                <a:gd name="connsiteY663" fmla="*/ 472840 h 699091"/>
                <a:gd name="connsiteX664" fmla="*/ 383851 w 418167"/>
                <a:gd name="connsiteY664" fmla="*/ 476653 h 699091"/>
                <a:gd name="connsiteX665" fmla="*/ 381308 w 418167"/>
                <a:gd name="connsiteY665" fmla="*/ 476653 h 699091"/>
                <a:gd name="connsiteX666" fmla="*/ 383851 w 418167"/>
                <a:gd name="connsiteY666" fmla="*/ 476653 h 699091"/>
                <a:gd name="connsiteX667" fmla="*/ 383851 w 418167"/>
                <a:gd name="connsiteY667" fmla="*/ 474111 h 699091"/>
                <a:gd name="connsiteX668" fmla="*/ 383851 w 418167"/>
                <a:gd name="connsiteY668" fmla="*/ 471569 h 699091"/>
                <a:gd name="connsiteX669" fmla="*/ 378766 w 418167"/>
                <a:gd name="connsiteY669" fmla="*/ 466485 h 699091"/>
                <a:gd name="connsiteX670" fmla="*/ 378766 w 418167"/>
                <a:gd name="connsiteY670" fmla="*/ 463943 h 699091"/>
                <a:gd name="connsiteX671" fmla="*/ 378766 w 418167"/>
                <a:gd name="connsiteY671" fmla="*/ 455045 h 699091"/>
                <a:gd name="connsiteX672" fmla="*/ 383851 w 418167"/>
                <a:gd name="connsiteY672" fmla="*/ 449960 h 699091"/>
                <a:gd name="connsiteX673" fmla="*/ 383851 w 418167"/>
                <a:gd name="connsiteY673" fmla="*/ 447419 h 699091"/>
                <a:gd name="connsiteX674" fmla="*/ 386392 w 418167"/>
                <a:gd name="connsiteY674" fmla="*/ 449960 h 699091"/>
                <a:gd name="connsiteX675" fmla="*/ 386392 w 418167"/>
                <a:gd name="connsiteY675" fmla="*/ 452503 h 699091"/>
                <a:gd name="connsiteX676" fmla="*/ 383851 w 418167"/>
                <a:gd name="connsiteY676" fmla="*/ 457587 h 699091"/>
                <a:gd name="connsiteX677" fmla="*/ 383851 w 418167"/>
                <a:gd name="connsiteY677" fmla="*/ 462671 h 699091"/>
                <a:gd name="connsiteX678" fmla="*/ 386392 w 418167"/>
                <a:gd name="connsiteY678" fmla="*/ 465213 h 699091"/>
                <a:gd name="connsiteX679" fmla="*/ 386392 w 418167"/>
                <a:gd name="connsiteY679" fmla="*/ 467756 h 699091"/>
                <a:gd name="connsiteX680" fmla="*/ 386392 w 418167"/>
                <a:gd name="connsiteY680" fmla="*/ 474111 h 699091"/>
                <a:gd name="connsiteX681" fmla="*/ 386392 w 418167"/>
                <a:gd name="connsiteY681" fmla="*/ 476653 h 699091"/>
                <a:gd name="connsiteX682" fmla="*/ 383851 w 418167"/>
                <a:gd name="connsiteY682" fmla="*/ 476653 h 699091"/>
                <a:gd name="connsiteX683" fmla="*/ 190654 w 418167"/>
                <a:gd name="connsiteY683" fmla="*/ 451232 h 699091"/>
                <a:gd name="connsiteX684" fmla="*/ 188112 w 418167"/>
                <a:gd name="connsiteY684" fmla="*/ 451232 h 699091"/>
                <a:gd name="connsiteX685" fmla="*/ 185570 w 418167"/>
                <a:gd name="connsiteY685" fmla="*/ 451232 h 699091"/>
                <a:gd name="connsiteX686" fmla="*/ 185570 w 418167"/>
                <a:gd name="connsiteY686" fmla="*/ 448690 h 699091"/>
                <a:gd name="connsiteX687" fmla="*/ 185570 w 418167"/>
                <a:gd name="connsiteY687" fmla="*/ 446147 h 699091"/>
                <a:gd name="connsiteX688" fmla="*/ 185570 w 418167"/>
                <a:gd name="connsiteY688" fmla="*/ 443605 h 699091"/>
                <a:gd name="connsiteX689" fmla="*/ 185570 w 418167"/>
                <a:gd name="connsiteY689" fmla="*/ 441063 h 699091"/>
                <a:gd name="connsiteX690" fmla="*/ 188112 w 418167"/>
                <a:gd name="connsiteY690" fmla="*/ 441063 h 699091"/>
                <a:gd name="connsiteX691" fmla="*/ 190654 w 418167"/>
                <a:gd name="connsiteY691" fmla="*/ 441063 h 699091"/>
                <a:gd name="connsiteX692" fmla="*/ 193196 w 418167"/>
                <a:gd name="connsiteY692" fmla="*/ 441063 h 699091"/>
                <a:gd name="connsiteX693" fmla="*/ 193196 w 418167"/>
                <a:gd name="connsiteY693" fmla="*/ 443605 h 699091"/>
                <a:gd name="connsiteX694" fmla="*/ 193196 w 418167"/>
                <a:gd name="connsiteY694" fmla="*/ 446147 h 699091"/>
                <a:gd name="connsiteX695" fmla="*/ 193196 w 418167"/>
                <a:gd name="connsiteY695" fmla="*/ 448690 h 699091"/>
                <a:gd name="connsiteX696" fmla="*/ 193196 w 418167"/>
                <a:gd name="connsiteY696" fmla="*/ 451232 h 699091"/>
                <a:gd name="connsiteX697" fmla="*/ 190654 w 418167"/>
                <a:gd name="connsiteY697" fmla="*/ 451232 h 699091"/>
                <a:gd name="connsiteX698" fmla="*/ 283439 w 418167"/>
                <a:gd name="connsiteY698" fmla="*/ 451232 h 699091"/>
                <a:gd name="connsiteX699" fmla="*/ 280897 w 418167"/>
                <a:gd name="connsiteY699" fmla="*/ 451232 h 699091"/>
                <a:gd name="connsiteX700" fmla="*/ 278355 w 418167"/>
                <a:gd name="connsiteY700" fmla="*/ 453774 h 699091"/>
                <a:gd name="connsiteX701" fmla="*/ 278355 w 418167"/>
                <a:gd name="connsiteY701" fmla="*/ 451232 h 699091"/>
                <a:gd name="connsiteX702" fmla="*/ 275813 w 418167"/>
                <a:gd name="connsiteY702" fmla="*/ 448690 h 699091"/>
                <a:gd name="connsiteX703" fmla="*/ 278355 w 418167"/>
                <a:gd name="connsiteY703" fmla="*/ 443605 h 699091"/>
                <a:gd name="connsiteX704" fmla="*/ 280897 w 418167"/>
                <a:gd name="connsiteY704" fmla="*/ 438521 h 699091"/>
                <a:gd name="connsiteX705" fmla="*/ 283439 w 418167"/>
                <a:gd name="connsiteY705" fmla="*/ 435979 h 699091"/>
                <a:gd name="connsiteX706" fmla="*/ 285981 w 418167"/>
                <a:gd name="connsiteY706" fmla="*/ 438521 h 699091"/>
                <a:gd name="connsiteX707" fmla="*/ 285981 w 418167"/>
                <a:gd name="connsiteY707" fmla="*/ 441063 h 699091"/>
                <a:gd name="connsiteX708" fmla="*/ 285981 w 418167"/>
                <a:gd name="connsiteY708" fmla="*/ 443605 h 699091"/>
                <a:gd name="connsiteX709" fmla="*/ 283439 w 418167"/>
                <a:gd name="connsiteY709" fmla="*/ 448690 h 699091"/>
                <a:gd name="connsiteX710" fmla="*/ 283439 w 418167"/>
                <a:gd name="connsiteY710" fmla="*/ 451232 h 699091"/>
                <a:gd name="connsiteX711" fmla="*/ 348261 w 418167"/>
                <a:gd name="connsiteY711" fmla="*/ 437250 h 699091"/>
                <a:gd name="connsiteX712" fmla="*/ 348261 w 418167"/>
                <a:gd name="connsiteY712" fmla="*/ 439792 h 699091"/>
                <a:gd name="connsiteX713" fmla="*/ 348261 w 418167"/>
                <a:gd name="connsiteY713" fmla="*/ 442334 h 699091"/>
                <a:gd name="connsiteX714" fmla="*/ 348261 w 418167"/>
                <a:gd name="connsiteY714" fmla="*/ 444876 h 699091"/>
                <a:gd name="connsiteX715" fmla="*/ 345720 w 418167"/>
                <a:gd name="connsiteY715" fmla="*/ 447419 h 699091"/>
                <a:gd name="connsiteX716" fmla="*/ 343178 w 418167"/>
                <a:gd name="connsiteY716" fmla="*/ 447419 h 699091"/>
                <a:gd name="connsiteX717" fmla="*/ 340635 w 418167"/>
                <a:gd name="connsiteY717" fmla="*/ 447419 h 699091"/>
                <a:gd name="connsiteX718" fmla="*/ 338093 w 418167"/>
                <a:gd name="connsiteY718" fmla="*/ 447419 h 699091"/>
                <a:gd name="connsiteX719" fmla="*/ 335551 w 418167"/>
                <a:gd name="connsiteY719" fmla="*/ 444876 h 699091"/>
                <a:gd name="connsiteX720" fmla="*/ 335551 w 418167"/>
                <a:gd name="connsiteY720" fmla="*/ 442334 h 699091"/>
                <a:gd name="connsiteX721" fmla="*/ 335551 w 418167"/>
                <a:gd name="connsiteY721" fmla="*/ 439792 h 699091"/>
                <a:gd name="connsiteX722" fmla="*/ 338093 w 418167"/>
                <a:gd name="connsiteY722" fmla="*/ 439792 h 699091"/>
                <a:gd name="connsiteX723" fmla="*/ 338093 w 418167"/>
                <a:gd name="connsiteY723" fmla="*/ 437250 h 699091"/>
                <a:gd name="connsiteX724" fmla="*/ 340635 w 418167"/>
                <a:gd name="connsiteY724" fmla="*/ 437250 h 699091"/>
                <a:gd name="connsiteX725" fmla="*/ 343178 w 418167"/>
                <a:gd name="connsiteY725" fmla="*/ 437250 h 699091"/>
                <a:gd name="connsiteX726" fmla="*/ 345720 w 418167"/>
                <a:gd name="connsiteY726" fmla="*/ 437250 h 699091"/>
                <a:gd name="connsiteX727" fmla="*/ 348261 w 418167"/>
                <a:gd name="connsiteY727" fmla="*/ 437250 h 699091"/>
                <a:gd name="connsiteX728" fmla="*/ 388934 w 418167"/>
                <a:gd name="connsiteY728" fmla="*/ 441063 h 699091"/>
                <a:gd name="connsiteX729" fmla="*/ 386392 w 418167"/>
                <a:gd name="connsiteY729" fmla="*/ 441063 h 699091"/>
                <a:gd name="connsiteX730" fmla="*/ 383851 w 418167"/>
                <a:gd name="connsiteY730" fmla="*/ 441063 h 699091"/>
                <a:gd name="connsiteX731" fmla="*/ 383851 w 418167"/>
                <a:gd name="connsiteY731" fmla="*/ 438521 h 699091"/>
                <a:gd name="connsiteX732" fmla="*/ 383851 w 418167"/>
                <a:gd name="connsiteY732" fmla="*/ 435979 h 699091"/>
                <a:gd name="connsiteX733" fmla="*/ 383851 w 418167"/>
                <a:gd name="connsiteY733" fmla="*/ 433436 h 699091"/>
                <a:gd name="connsiteX734" fmla="*/ 386392 w 418167"/>
                <a:gd name="connsiteY734" fmla="*/ 430894 h 699091"/>
                <a:gd name="connsiteX735" fmla="*/ 388934 w 418167"/>
                <a:gd name="connsiteY735" fmla="*/ 430894 h 699091"/>
                <a:gd name="connsiteX736" fmla="*/ 391476 w 418167"/>
                <a:gd name="connsiteY736" fmla="*/ 433436 h 699091"/>
                <a:gd name="connsiteX737" fmla="*/ 391476 w 418167"/>
                <a:gd name="connsiteY737" fmla="*/ 435979 h 699091"/>
                <a:gd name="connsiteX738" fmla="*/ 391476 w 418167"/>
                <a:gd name="connsiteY738" fmla="*/ 438521 h 699091"/>
                <a:gd name="connsiteX739" fmla="*/ 391476 w 418167"/>
                <a:gd name="connsiteY739" fmla="*/ 441063 h 699091"/>
                <a:gd name="connsiteX740" fmla="*/ 388934 w 418167"/>
                <a:gd name="connsiteY740" fmla="*/ 441063 h 699091"/>
                <a:gd name="connsiteX741" fmla="*/ 231327 w 418167"/>
                <a:gd name="connsiteY741" fmla="*/ 439792 h 699091"/>
                <a:gd name="connsiteX742" fmla="*/ 228785 w 418167"/>
                <a:gd name="connsiteY742" fmla="*/ 439792 h 699091"/>
                <a:gd name="connsiteX743" fmla="*/ 226243 w 418167"/>
                <a:gd name="connsiteY743" fmla="*/ 437250 h 699091"/>
                <a:gd name="connsiteX744" fmla="*/ 226243 w 418167"/>
                <a:gd name="connsiteY744" fmla="*/ 434708 h 699091"/>
                <a:gd name="connsiteX745" fmla="*/ 226243 w 418167"/>
                <a:gd name="connsiteY745" fmla="*/ 432166 h 699091"/>
                <a:gd name="connsiteX746" fmla="*/ 226243 w 418167"/>
                <a:gd name="connsiteY746" fmla="*/ 429623 h 699091"/>
                <a:gd name="connsiteX747" fmla="*/ 228785 w 418167"/>
                <a:gd name="connsiteY747" fmla="*/ 427081 h 699091"/>
                <a:gd name="connsiteX748" fmla="*/ 231327 w 418167"/>
                <a:gd name="connsiteY748" fmla="*/ 427081 h 699091"/>
                <a:gd name="connsiteX749" fmla="*/ 231327 w 418167"/>
                <a:gd name="connsiteY749" fmla="*/ 429623 h 699091"/>
                <a:gd name="connsiteX750" fmla="*/ 233869 w 418167"/>
                <a:gd name="connsiteY750" fmla="*/ 429623 h 699091"/>
                <a:gd name="connsiteX751" fmla="*/ 233869 w 418167"/>
                <a:gd name="connsiteY751" fmla="*/ 432166 h 699091"/>
                <a:gd name="connsiteX752" fmla="*/ 233869 w 418167"/>
                <a:gd name="connsiteY752" fmla="*/ 434708 h 699091"/>
                <a:gd name="connsiteX753" fmla="*/ 233869 w 418167"/>
                <a:gd name="connsiteY753" fmla="*/ 437250 h 699091"/>
                <a:gd name="connsiteX754" fmla="*/ 231327 w 418167"/>
                <a:gd name="connsiteY754" fmla="*/ 437250 h 699091"/>
                <a:gd name="connsiteX755" fmla="*/ 231327 w 418167"/>
                <a:gd name="connsiteY755" fmla="*/ 439792 h 699091"/>
                <a:gd name="connsiteX756" fmla="*/ 54654 w 418167"/>
                <a:gd name="connsiteY756" fmla="*/ 443605 h 699091"/>
                <a:gd name="connsiteX757" fmla="*/ 52112 w 418167"/>
                <a:gd name="connsiteY757" fmla="*/ 443605 h 699091"/>
                <a:gd name="connsiteX758" fmla="*/ 49570 w 418167"/>
                <a:gd name="connsiteY758" fmla="*/ 443605 h 699091"/>
                <a:gd name="connsiteX759" fmla="*/ 49570 w 418167"/>
                <a:gd name="connsiteY759" fmla="*/ 441063 h 699091"/>
                <a:gd name="connsiteX760" fmla="*/ 47028 w 418167"/>
                <a:gd name="connsiteY760" fmla="*/ 441063 h 699091"/>
                <a:gd name="connsiteX761" fmla="*/ 47028 w 418167"/>
                <a:gd name="connsiteY761" fmla="*/ 438521 h 699091"/>
                <a:gd name="connsiteX762" fmla="*/ 47028 w 418167"/>
                <a:gd name="connsiteY762" fmla="*/ 435979 h 699091"/>
                <a:gd name="connsiteX763" fmla="*/ 47028 w 418167"/>
                <a:gd name="connsiteY763" fmla="*/ 433436 h 699091"/>
                <a:gd name="connsiteX764" fmla="*/ 47028 w 418167"/>
                <a:gd name="connsiteY764" fmla="*/ 430894 h 699091"/>
                <a:gd name="connsiteX765" fmla="*/ 47028 w 418167"/>
                <a:gd name="connsiteY765" fmla="*/ 429623 h 699091"/>
                <a:gd name="connsiteX766" fmla="*/ 49570 w 418167"/>
                <a:gd name="connsiteY766" fmla="*/ 429623 h 699091"/>
                <a:gd name="connsiteX767" fmla="*/ 49570 w 418167"/>
                <a:gd name="connsiteY767" fmla="*/ 427081 h 699091"/>
                <a:gd name="connsiteX768" fmla="*/ 52112 w 418167"/>
                <a:gd name="connsiteY768" fmla="*/ 427081 h 699091"/>
                <a:gd name="connsiteX769" fmla="*/ 54654 w 418167"/>
                <a:gd name="connsiteY769" fmla="*/ 427081 h 699091"/>
                <a:gd name="connsiteX770" fmla="*/ 54654 w 418167"/>
                <a:gd name="connsiteY770" fmla="*/ 429623 h 699091"/>
                <a:gd name="connsiteX771" fmla="*/ 57196 w 418167"/>
                <a:gd name="connsiteY771" fmla="*/ 429623 h 699091"/>
                <a:gd name="connsiteX772" fmla="*/ 57196 w 418167"/>
                <a:gd name="connsiteY772" fmla="*/ 432166 h 699091"/>
                <a:gd name="connsiteX773" fmla="*/ 57196 w 418167"/>
                <a:gd name="connsiteY773" fmla="*/ 434708 h 699091"/>
                <a:gd name="connsiteX774" fmla="*/ 57196 w 418167"/>
                <a:gd name="connsiteY774" fmla="*/ 437250 h 699091"/>
                <a:gd name="connsiteX775" fmla="*/ 57196 w 418167"/>
                <a:gd name="connsiteY775" fmla="*/ 439792 h 699091"/>
                <a:gd name="connsiteX776" fmla="*/ 57196 w 418167"/>
                <a:gd name="connsiteY776" fmla="*/ 442334 h 699091"/>
                <a:gd name="connsiteX777" fmla="*/ 54654 w 418167"/>
                <a:gd name="connsiteY777" fmla="*/ 442334 h 699091"/>
                <a:gd name="connsiteX778" fmla="*/ 54654 w 418167"/>
                <a:gd name="connsiteY778" fmla="*/ 443605 h 699091"/>
                <a:gd name="connsiteX779" fmla="*/ 315215 w 418167"/>
                <a:gd name="connsiteY779" fmla="*/ 434708 h 699091"/>
                <a:gd name="connsiteX780" fmla="*/ 310130 w 418167"/>
                <a:gd name="connsiteY780" fmla="*/ 446147 h 699091"/>
                <a:gd name="connsiteX781" fmla="*/ 310130 w 418167"/>
                <a:gd name="connsiteY781" fmla="*/ 448690 h 699091"/>
                <a:gd name="connsiteX782" fmla="*/ 307589 w 418167"/>
                <a:gd name="connsiteY782" fmla="*/ 448690 h 699091"/>
                <a:gd name="connsiteX783" fmla="*/ 307589 w 418167"/>
                <a:gd name="connsiteY783" fmla="*/ 451232 h 699091"/>
                <a:gd name="connsiteX784" fmla="*/ 307589 w 418167"/>
                <a:gd name="connsiteY784" fmla="*/ 453774 h 699091"/>
                <a:gd name="connsiteX785" fmla="*/ 307589 w 418167"/>
                <a:gd name="connsiteY785" fmla="*/ 458858 h 699091"/>
                <a:gd name="connsiteX786" fmla="*/ 305047 w 418167"/>
                <a:gd name="connsiteY786" fmla="*/ 458858 h 699091"/>
                <a:gd name="connsiteX787" fmla="*/ 305047 w 418167"/>
                <a:gd name="connsiteY787" fmla="*/ 461400 h 699091"/>
                <a:gd name="connsiteX788" fmla="*/ 305047 w 418167"/>
                <a:gd name="connsiteY788" fmla="*/ 466485 h 699091"/>
                <a:gd name="connsiteX789" fmla="*/ 302505 w 418167"/>
                <a:gd name="connsiteY789" fmla="*/ 471569 h 699091"/>
                <a:gd name="connsiteX790" fmla="*/ 299962 w 418167"/>
                <a:gd name="connsiteY790" fmla="*/ 474111 h 699091"/>
                <a:gd name="connsiteX791" fmla="*/ 299962 w 418167"/>
                <a:gd name="connsiteY791" fmla="*/ 476653 h 699091"/>
                <a:gd name="connsiteX792" fmla="*/ 299962 w 418167"/>
                <a:gd name="connsiteY792" fmla="*/ 479196 h 699091"/>
                <a:gd name="connsiteX793" fmla="*/ 299962 w 418167"/>
                <a:gd name="connsiteY793" fmla="*/ 481737 h 699091"/>
                <a:gd name="connsiteX794" fmla="*/ 299962 w 418167"/>
                <a:gd name="connsiteY794" fmla="*/ 484279 h 699091"/>
                <a:gd name="connsiteX795" fmla="*/ 299962 w 418167"/>
                <a:gd name="connsiteY795" fmla="*/ 486822 h 699091"/>
                <a:gd name="connsiteX796" fmla="*/ 297420 w 418167"/>
                <a:gd name="connsiteY796" fmla="*/ 486822 h 699091"/>
                <a:gd name="connsiteX797" fmla="*/ 297420 w 418167"/>
                <a:gd name="connsiteY797" fmla="*/ 489364 h 699091"/>
                <a:gd name="connsiteX798" fmla="*/ 299962 w 418167"/>
                <a:gd name="connsiteY798" fmla="*/ 491906 h 699091"/>
                <a:gd name="connsiteX799" fmla="*/ 302505 w 418167"/>
                <a:gd name="connsiteY799" fmla="*/ 496990 h 699091"/>
                <a:gd name="connsiteX800" fmla="*/ 302505 w 418167"/>
                <a:gd name="connsiteY800" fmla="*/ 499533 h 699091"/>
                <a:gd name="connsiteX801" fmla="*/ 305047 w 418167"/>
                <a:gd name="connsiteY801" fmla="*/ 502075 h 699091"/>
                <a:gd name="connsiteX802" fmla="*/ 305047 w 418167"/>
                <a:gd name="connsiteY802" fmla="*/ 504617 h 699091"/>
                <a:gd name="connsiteX803" fmla="*/ 305047 w 418167"/>
                <a:gd name="connsiteY803" fmla="*/ 507159 h 699091"/>
                <a:gd name="connsiteX804" fmla="*/ 305047 w 418167"/>
                <a:gd name="connsiteY804" fmla="*/ 509701 h 699091"/>
                <a:gd name="connsiteX805" fmla="*/ 302505 w 418167"/>
                <a:gd name="connsiteY805" fmla="*/ 512243 h 699091"/>
                <a:gd name="connsiteX806" fmla="*/ 302505 w 418167"/>
                <a:gd name="connsiteY806" fmla="*/ 514786 h 699091"/>
                <a:gd name="connsiteX807" fmla="*/ 299962 w 418167"/>
                <a:gd name="connsiteY807" fmla="*/ 514786 h 699091"/>
                <a:gd name="connsiteX808" fmla="*/ 299962 w 418167"/>
                <a:gd name="connsiteY808" fmla="*/ 517328 h 699091"/>
                <a:gd name="connsiteX809" fmla="*/ 296149 w 418167"/>
                <a:gd name="connsiteY809" fmla="*/ 517328 h 699091"/>
                <a:gd name="connsiteX810" fmla="*/ 293607 w 418167"/>
                <a:gd name="connsiteY810" fmla="*/ 514786 h 699091"/>
                <a:gd name="connsiteX811" fmla="*/ 293607 w 418167"/>
                <a:gd name="connsiteY811" fmla="*/ 512243 h 699091"/>
                <a:gd name="connsiteX812" fmla="*/ 291065 w 418167"/>
                <a:gd name="connsiteY812" fmla="*/ 509701 h 699091"/>
                <a:gd name="connsiteX813" fmla="*/ 291065 w 418167"/>
                <a:gd name="connsiteY813" fmla="*/ 507159 h 699091"/>
                <a:gd name="connsiteX814" fmla="*/ 291065 w 418167"/>
                <a:gd name="connsiteY814" fmla="*/ 504617 h 699091"/>
                <a:gd name="connsiteX815" fmla="*/ 291065 w 418167"/>
                <a:gd name="connsiteY815" fmla="*/ 502075 h 699091"/>
                <a:gd name="connsiteX816" fmla="*/ 288524 w 418167"/>
                <a:gd name="connsiteY816" fmla="*/ 502075 h 699091"/>
                <a:gd name="connsiteX817" fmla="*/ 285981 w 418167"/>
                <a:gd name="connsiteY817" fmla="*/ 502075 h 699091"/>
                <a:gd name="connsiteX818" fmla="*/ 283439 w 418167"/>
                <a:gd name="connsiteY818" fmla="*/ 502075 h 699091"/>
                <a:gd name="connsiteX819" fmla="*/ 283439 w 418167"/>
                <a:gd name="connsiteY819" fmla="*/ 499533 h 699091"/>
                <a:gd name="connsiteX820" fmla="*/ 280897 w 418167"/>
                <a:gd name="connsiteY820" fmla="*/ 499533 h 699091"/>
                <a:gd name="connsiteX821" fmla="*/ 280897 w 418167"/>
                <a:gd name="connsiteY821" fmla="*/ 493177 h 699091"/>
                <a:gd name="connsiteX822" fmla="*/ 278355 w 418167"/>
                <a:gd name="connsiteY822" fmla="*/ 493177 h 699091"/>
                <a:gd name="connsiteX823" fmla="*/ 278355 w 418167"/>
                <a:gd name="connsiteY823" fmla="*/ 490635 h 699091"/>
                <a:gd name="connsiteX824" fmla="*/ 278355 w 418167"/>
                <a:gd name="connsiteY824" fmla="*/ 488093 h 699091"/>
                <a:gd name="connsiteX825" fmla="*/ 275813 w 418167"/>
                <a:gd name="connsiteY825" fmla="*/ 483009 h 699091"/>
                <a:gd name="connsiteX826" fmla="*/ 273271 w 418167"/>
                <a:gd name="connsiteY826" fmla="*/ 480466 h 699091"/>
                <a:gd name="connsiteX827" fmla="*/ 273271 w 418167"/>
                <a:gd name="connsiteY827" fmla="*/ 477924 h 699091"/>
                <a:gd name="connsiteX828" fmla="*/ 275813 w 418167"/>
                <a:gd name="connsiteY828" fmla="*/ 469026 h 699091"/>
                <a:gd name="connsiteX829" fmla="*/ 278355 w 418167"/>
                <a:gd name="connsiteY829" fmla="*/ 469026 h 699091"/>
                <a:gd name="connsiteX830" fmla="*/ 280897 w 418167"/>
                <a:gd name="connsiteY830" fmla="*/ 469026 h 699091"/>
                <a:gd name="connsiteX831" fmla="*/ 280897 w 418167"/>
                <a:gd name="connsiteY831" fmla="*/ 471569 h 699091"/>
                <a:gd name="connsiteX832" fmla="*/ 283439 w 418167"/>
                <a:gd name="connsiteY832" fmla="*/ 469026 h 699091"/>
                <a:gd name="connsiteX833" fmla="*/ 288524 w 418167"/>
                <a:gd name="connsiteY833" fmla="*/ 466485 h 699091"/>
                <a:gd name="connsiteX834" fmla="*/ 291065 w 418167"/>
                <a:gd name="connsiteY834" fmla="*/ 463943 h 699091"/>
                <a:gd name="connsiteX835" fmla="*/ 291065 w 418167"/>
                <a:gd name="connsiteY835" fmla="*/ 461400 h 699091"/>
                <a:gd name="connsiteX836" fmla="*/ 291065 w 418167"/>
                <a:gd name="connsiteY836" fmla="*/ 455045 h 699091"/>
                <a:gd name="connsiteX837" fmla="*/ 288524 w 418167"/>
                <a:gd name="connsiteY837" fmla="*/ 449960 h 699091"/>
                <a:gd name="connsiteX838" fmla="*/ 288524 w 418167"/>
                <a:gd name="connsiteY838" fmla="*/ 444876 h 699091"/>
                <a:gd name="connsiteX839" fmla="*/ 291065 w 418167"/>
                <a:gd name="connsiteY839" fmla="*/ 444876 h 699091"/>
                <a:gd name="connsiteX840" fmla="*/ 293607 w 418167"/>
                <a:gd name="connsiteY840" fmla="*/ 442334 h 699091"/>
                <a:gd name="connsiteX841" fmla="*/ 293607 w 418167"/>
                <a:gd name="connsiteY841" fmla="*/ 437250 h 699091"/>
                <a:gd name="connsiteX842" fmla="*/ 293607 w 418167"/>
                <a:gd name="connsiteY842" fmla="*/ 434708 h 699091"/>
                <a:gd name="connsiteX843" fmla="*/ 293607 w 418167"/>
                <a:gd name="connsiteY843" fmla="*/ 432166 h 699091"/>
                <a:gd name="connsiteX844" fmla="*/ 293607 w 418167"/>
                <a:gd name="connsiteY844" fmla="*/ 429623 h 699091"/>
                <a:gd name="connsiteX845" fmla="*/ 296149 w 418167"/>
                <a:gd name="connsiteY845" fmla="*/ 427081 h 699091"/>
                <a:gd name="connsiteX846" fmla="*/ 301234 w 418167"/>
                <a:gd name="connsiteY846" fmla="*/ 424539 h 699091"/>
                <a:gd name="connsiteX847" fmla="*/ 303775 w 418167"/>
                <a:gd name="connsiteY847" fmla="*/ 424539 h 699091"/>
                <a:gd name="connsiteX848" fmla="*/ 312673 w 418167"/>
                <a:gd name="connsiteY848" fmla="*/ 427081 h 699091"/>
                <a:gd name="connsiteX849" fmla="*/ 315215 w 418167"/>
                <a:gd name="connsiteY849" fmla="*/ 429623 h 699091"/>
                <a:gd name="connsiteX850" fmla="*/ 315215 w 418167"/>
                <a:gd name="connsiteY850" fmla="*/ 434708 h 699091"/>
                <a:gd name="connsiteX851" fmla="*/ 329196 w 418167"/>
                <a:gd name="connsiteY851" fmla="*/ 420726 h 699091"/>
                <a:gd name="connsiteX852" fmla="*/ 329196 w 418167"/>
                <a:gd name="connsiteY852" fmla="*/ 425810 h 699091"/>
                <a:gd name="connsiteX853" fmla="*/ 331738 w 418167"/>
                <a:gd name="connsiteY853" fmla="*/ 425810 h 699091"/>
                <a:gd name="connsiteX854" fmla="*/ 331738 w 418167"/>
                <a:gd name="connsiteY854" fmla="*/ 432166 h 699091"/>
                <a:gd name="connsiteX855" fmla="*/ 329196 w 418167"/>
                <a:gd name="connsiteY855" fmla="*/ 434708 h 699091"/>
                <a:gd name="connsiteX856" fmla="*/ 329196 w 418167"/>
                <a:gd name="connsiteY856" fmla="*/ 443605 h 699091"/>
                <a:gd name="connsiteX857" fmla="*/ 329196 w 418167"/>
                <a:gd name="connsiteY857" fmla="*/ 449960 h 699091"/>
                <a:gd name="connsiteX858" fmla="*/ 329196 w 418167"/>
                <a:gd name="connsiteY858" fmla="*/ 452503 h 699091"/>
                <a:gd name="connsiteX859" fmla="*/ 326654 w 418167"/>
                <a:gd name="connsiteY859" fmla="*/ 455045 h 699091"/>
                <a:gd name="connsiteX860" fmla="*/ 321570 w 418167"/>
                <a:gd name="connsiteY860" fmla="*/ 460130 h 699091"/>
                <a:gd name="connsiteX861" fmla="*/ 319028 w 418167"/>
                <a:gd name="connsiteY861" fmla="*/ 462671 h 699091"/>
                <a:gd name="connsiteX862" fmla="*/ 316486 w 418167"/>
                <a:gd name="connsiteY862" fmla="*/ 467756 h 699091"/>
                <a:gd name="connsiteX863" fmla="*/ 316486 w 418167"/>
                <a:gd name="connsiteY863" fmla="*/ 470298 h 699091"/>
                <a:gd name="connsiteX864" fmla="*/ 316486 w 418167"/>
                <a:gd name="connsiteY864" fmla="*/ 472840 h 699091"/>
                <a:gd name="connsiteX865" fmla="*/ 313944 w 418167"/>
                <a:gd name="connsiteY865" fmla="*/ 475382 h 699091"/>
                <a:gd name="connsiteX866" fmla="*/ 313944 w 418167"/>
                <a:gd name="connsiteY866" fmla="*/ 477924 h 699091"/>
                <a:gd name="connsiteX867" fmla="*/ 311402 w 418167"/>
                <a:gd name="connsiteY867" fmla="*/ 480466 h 699091"/>
                <a:gd name="connsiteX868" fmla="*/ 311402 w 418167"/>
                <a:gd name="connsiteY868" fmla="*/ 483009 h 699091"/>
                <a:gd name="connsiteX869" fmla="*/ 311402 w 418167"/>
                <a:gd name="connsiteY869" fmla="*/ 485551 h 699091"/>
                <a:gd name="connsiteX870" fmla="*/ 311402 w 418167"/>
                <a:gd name="connsiteY870" fmla="*/ 490635 h 699091"/>
                <a:gd name="connsiteX871" fmla="*/ 308860 w 418167"/>
                <a:gd name="connsiteY871" fmla="*/ 493177 h 699091"/>
                <a:gd name="connsiteX872" fmla="*/ 306317 w 418167"/>
                <a:gd name="connsiteY872" fmla="*/ 495719 h 699091"/>
                <a:gd name="connsiteX873" fmla="*/ 306317 w 418167"/>
                <a:gd name="connsiteY873" fmla="*/ 498262 h 699091"/>
                <a:gd name="connsiteX874" fmla="*/ 303775 w 418167"/>
                <a:gd name="connsiteY874" fmla="*/ 498262 h 699091"/>
                <a:gd name="connsiteX875" fmla="*/ 303775 w 418167"/>
                <a:gd name="connsiteY875" fmla="*/ 493177 h 699091"/>
                <a:gd name="connsiteX876" fmla="*/ 303775 w 418167"/>
                <a:gd name="connsiteY876" fmla="*/ 490635 h 699091"/>
                <a:gd name="connsiteX877" fmla="*/ 306317 w 418167"/>
                <a:gd name="connsiteY877" fmla="*/ 481737 h 699091"/>
                <a:gd name="connsiteX878" fmla="*/ 303775 w 418167"/>
                <a:gd name="connsiteY878" fmla="*/ 481737 h 699091"/>
                <a:gd name="connsiteX879" fmla="*/ 303775 w 418167"/>
                <a:gd name="connsiteY879" fmla="*/ 479196 h 699091"/>
                <a:gd name="connsiteX880" fmla="*/ 301234 w 418167"/>
                <a:gd name="connsiteY880" fmla="*/ 476653 h 699091"/>
                <a:gd name="connsiteX881" fmla="*/ 303775 w 418167"/>
                <a:gd name="connsiteY881" fmla="*/ 474111 h 699091"/>
                <a:gd name="connsiteX882" fmla="*/ 306317 w 418167"/>
                <a:gd name="connsiteY882" fmla="*/ 471569 h 699091"/>
                <a:gd name="connsiteX883" fmla="*/ 308860 w 418167"/>
                <a:gd name="connsiteY883" fmla="*/ 469026 h 699091"/>
                <a:gd name="connsiteX884" fmla="*/ 308860 w 418167"/>
                <a:gd name="connsiteY884" fmla="*/ 466485 h 699091"/>
                <a:gd name="connsiteX885" fmla="*/ 311402 w 418167"/>
                <a:gd name="connsiteY885" fmla="*/ 463943 h 699091"/>
                <a:gd name="connsiteX886" fmla="*/ 313944 w 418167"/>
                <a:gd name="connsiteY886" fmla="*/ 461400 h 699091"/>
                <a:gd name="connsiteX887" fmla="*/ 313944 w 418167"/>
                <a:gd name="connsiteY887" fmla="*/ 455045 h 699091"/>
                <a:gd name="connsiteX888" fmla="*/ 313944 w 418167"/>
                <a:gd name="connsiteY888" fmla="*/ 452503 h 699091"/>
                <a:gd name="connsiteX889" fmla="*/ 316486 w 418167"/>
                <a:gd name="connsiteY889" fmla="*/ 452503 h 699091"/>
                <a:gd name="connsiteX890" fmla="*/ 316486 w 418167"/>
                <a:gd name="connsiteY890" fmla="*/ 449960 h 699091"/>
                <a:gd name="connsiteX891" fmla="*/ 319028 w 418167"/>
                <a:gd name="connsiteY891" fmla="*/ 447419 h 699091"/>
                <a:gd name="connsiteX892" fmla="*/ 319028 w 418167"/>
                <a:gd name="connsiteY892" fmla="*/ 444876 h 699091"/>
                <a:gd name="connsiteX893" fmla="*/ 321570 w 418167"/>
                <a:gd name="connsiteY893" fmla="*/ 439792 h 699091"/>
                <a:gd name="connsiteX894" fmla="*/ 321570 w 418167"/>
                <a:gd name="connsiteY894" fmla="*/ 437250 h 699091"/>
                <a:gd name="connsiteX895" fmla="*/ 324112 w 418167"/>
                <a:gd name="connsiteY895" fmla="*/ 434708 h 699091"/>
                <a:gd name="connsiteX896" fmla="*/ 324112 w 418167"/>
                <a:gd name="connsiteY896" fmla="*/ 432166 h 699091"/>
                <a:gd name="connsiteX897" fmla="*/ 326654 w 418167"/>
                <a:gd name="connsiteY897" fmla="*/ 427081 h 699091"/>
                <a:gd name="connsiteX898" fmla="*/ 326654 w 418167"/>
                <a:gd name="connsiteY898" fmla="*/ 420726 h 699091"/>
                <a:gd name="connsiteX899" fmla="*/ 326654 w 418167"/>
                <a:gd name="connsiteY899" fmla="*/ 418183 h 699091"/>
                <a:gd name="connsiteX900" fmla="*/ 326654 w 418167"/>
                <a:gd name="connsiteY900" fmla="*/ 415642 h 699091"/>
                <a:gd name="connsiteX901" fmla="*/ 329196 w 418167"/>
                <a:gd name="connsiteY901" fmla="*/ 413100 h 699091"/>
                <a:gd name="connsiteX902" fmla="*/ 329196 w 418167"/>
                <a:gd name="connsiteY902" fmla="*/ 410557 h 699091"/>
                <a:gd name="connsiteX903" fmla="*/ 331738 w 418167"/>
                <a:gd name="connsiteY903" fmla="*/ 410557 h 699091"/>
                <a:gd name="connsiteX904" fmla="*/ 331738 w 418167"/>
                <a:gd name="connsiteY904" fmla="*/ 413100 h 699091"/>
                <a:gd name="connsiteX905" fmla="*/ 331738 w 418167"/>
                <a:gd name="connsiteY905" fmla="*/ 415642 h 699091"/>
                <a:gd name="connsiteX906" fmla="*/ 329196 w 418167"/>
                <a:gd name="connsiteY906" fmla="*/ 420726 h 699091"/>
                <a:gd name="connsiteX907" fmla="*/ 321570 w 418167"/>
                <a:gd name="connsiteY907" fmla="*/ 423268 h 699091"/>
                <a:gd name="connsiteX908" fmla="*/ 319028 w 418167"/>
                <a:gd name="connsiteY908" fmla="*/ 423268 h 699091"/>
                <a:gd name="connsiteX909" fmla="*/ 316486 w 418167"/>
                <a:gd name="connsiteY909" fmla="*/ 423268 h 699091"/>
                <a:gd name="connsiteX910" fmla="*/ 316486 w 418167"/>
                <a:gd name="connsiteY910" fmla="*/ 420726 h 699091"/>
                <a:gd name="connsiteX911" fmla="*/ 316486 w 418167"/>
                <a:gd name="connsiteY911" fmla="*/ 418183 h 699091"/>
                <a:gd name="connsiteX912" fmla="*/ 316486 w 418167"/>
                <a:gd name="connsiteY912" fmla="*/ 415642 h 699091"/>
                <a:gd name="connsiteX913" fmla="*/ 316486 w 418167"/>
                <a:gd name="connsiteY913" fmla="*/ 413100 h 699091"/>
                <a:gd name="connsiteX914" fmla="*/ 319028 w 418167"/>
                <a:gd name="connsiteY914" fmla="*/ 413100 h 699091"/>
                <a:gd name="connsiteX915" fmla="*/ 319028 w 418167"/>
                <a:gd name="connsiteY915" fmla="*/ 410557 h 699091"/>
                <a:gd name="connsiteX916" fmla="*/ 321570 w 418167"/>
                <a:gd name="connsiteY916" fmla="*/ 410557 h 699091"/>
                <a:gd name="connsiteX917" fmla="*/ 321570 w 418167"/>
                <a:gd name="connsiteY917" fmla="*/ 413100 h 699091"/>
                <a:gd name="connsiteX918" fmla="*/ 324112 w 418167"/>
                <a:gd name="connsiteY918" fmla="*/ 413100 h 699091"/>
                <a:gd name="connsiteX919" fmla="*/ 324112 w 418167"/>
                <a:gd name="connsiteY919" fmla="*/ 415642 h 699091"/>
                <a:gd name="connsiteX920" fmla="*/ 324112 w 418167"/>
                <a:gd name="connsiteY920" fmla="*/ 418183 h 699091"/>
                <a:gd name="connsiteX921" fmla="*/ 324112 w 418167"/>
                <a:gd name="connsiteY921" fmla="*/ 420726 h 699091"/>
                <a:gd name="connsiteX922" fmla="*/ 321570 w 418167"/>
                <a:gd name="connsiteY922" fmla="*/ 420726 h 699091"/>
                <a:gd name="connsiteX923" fmla="*/ 321570 w 418167"/>
                <a:gd name="connsiteY923" fmla="*/ 423268 h 699091"/>
                <a:gd name="connsiteX924" fmla="*/ 190654 w 418167"/>
                <a:gd name="connsiteY924" fmla="*/ 409286 h 699091"/>
                <a:gd name="connsiteX925" fmla="*/ 190654 w 418167"/>
                <a:gd name="connsiteY925" fmla="*/ 411828 h 699091"/>
                <a:gd name="connsiteX926" fmla="*/ 188112 w 418167"/>
                <a:gd name="connsiteY926" fmla="*/ 411828 h 699091"/>
                <a:gd name="connsiteX927" fmla="*/ 185570 w 418167"/>
                <a:gd name="connsiteY927" fmla="*/ 411828 h 699091"/>
                <a:gd name="connsiteX928" fmla="*/ 183028 w 418167"/>
                <a:gd name="connsiteY928" fmla="*/ 411828 h 699091"/>
                <a:gd name="connsiteX929" fmla="*/ 183028 w 418167"/>
                <a:gd name="connsiteY929" fmla="*/ 409286 h 699091"/>
                <a:gd name="connsiteX930" fmla="*/ 177944 w 418167"/>
                <a:gd name="connsiteY930" fmla="*/ 420726 h 699091"/>
                <a:gd name="connsiteX931" fmla="*/ 175402 w 418167"/>
                <a:gd name="connsiteY931" fmla="*/ 427081 h 699091"/>
                <a:gd name="connsiteX932" fmla="*/ 175402 w 418167"/>
                <a:gd name="connsiteY932" fmla="*/ 432166 h 699091"/>
                <a:gd name="connsiteX933" fmla="*/ 175402 w 418167"/>
                <a:gd name="connsiteY933" fmla="*/ 434708 h 699091"/>
                <a:gd name="connsiteX934" fmla="*/ 177944 w 418167"/>
                <a:gd name="connsiteY934" fmla="*/ 434708 h 699091"/>
                <a:gd name="connsiteX935" fmla="*/ 180486 w 418167"/>
                <a:gd name="connsiteY935" fmla="*/ 434708 h 699091"/>
                <a:gd name="connsiteX936" fmla="*/ 180486 w 418167"/>
                <a:gd name="connsiteY936" fmla="*/ 439792 h 699091"/>
                <a:gd name="connsiteX937" fmla="*/ 180486 w 418167"/>
                <a:gd name="connsiteY937" fmla="*/ 442334 h 699091"/>
                <a:gd name="connsiteX938" fmla="*/ 183028 w 418167"/>
                <a:gd name="connsiteY938" fmla="*/ 447419 h 699091"/>
                <a:gd name="connsiteX939" fmla="*/ 183028 w 418167"/>
                <a:gd name="connsiteY939" fmla="*/ 449960 h 699091"/>
                <a:gd name="connsiteX940" fmla="*/ 177944 w 418167"/>
                <a:gd name="connsiteY940" fmla="*/ 455045 h 699091"/>
                <a:gd name="connsiteX941" fmla="*/ 175402 w 418167"/>
                <a:gd name="connsiteY941" fmla="*/ 455045 h 699091"/>
                <a:gd name="connsiteX942" fmla="*/ 172860 w 418167"/>
                <a:gd name="connsiteY942" fmla="*/ 457587 h 699091"/>
                <a:gd name="connsiteX943" fmla="*/ 170317 w 418167"/>
                <a:gd name="connsiteY943" fmla="*/ 457587 h 699091"/>
                <a:gd name="connsiteX944" fmla="*/ 170317 w 418167"/>
                <a:gd name="connsiteY944" fmla="*/ 460130 h 699091"/>
                <a:gd name="connsiteX945" fmla="*/ 169047 w 418167"/>
                <a:gd name="connsiteY945" fmla="*/ 460130 h 699091"/>
                <a:gd name="connsiteX946" fmla="*/ 169047 w 418167"/>
                <a:gd name="connsiteY946" fmla="*/ 462671 h 699091"/>
                <a:gd name="connsiteX947" fmla="*/ 166504 w 418167"/>
                <a:gd name="connsiteY947" fmla="*/ 465213 h 699091"/>
                <a:gd name="connsiteX948" fmla="*/ 169047 w 418167"/>
                <a:gd name="connsiteY948" fmla="*/ 465213 h 699091"/>
                <a:gd name="connsiteX949" fmla="*/ 169047 w 418167"/>
                <a:gd name="connsiteY949" fmla="*/ 467756 h 699091"/>
                <a:gd name="connsiteX950" fmla="*/ 166504 w 418167"/>
                <a:gd name="connsiteY950" fmla="*/ 470298 h 699091"/>
                <a:gd name="connsiteX951" fmla="*/ 163962 w 418167"/>
                <a:gd name="connsiteY951" fmla="*/ 472840 h 699091"/>
                <a:gd name="connsiteX952" fmla="*/ 158879 w 418167"/>
                <a:gd name="connsiteY952" fmla="*/ 472840 h 699091"/>
                <a:gd name="connsiteX953" fmla="*/ 156336 w 418167"/>
                <a:gd name="connsiteY953" fmla="*/ 475382 h 699091"/>
                <a:gd name="connsiteX954" fmla="*/ 156336 w 418167"/>
                <a:gd name="connsiteY954" fmla="*/ 472840 h 699091"/>
                <a:gd name="connsiteX955" fmla="*/ 148710 w 418167"/>
                <a:gd name="connsiteY955" fmla="*/ 486822 h 699091"/>
                <a:gd name="connsiteX956" fmla="*/ 151252 w 418167"/>
                <a:gd name="connsiteY956" fmla="*/ 486822 h 699091"/>
                <a:gd name="connsiteX957" fmla="*/ 148710 w 418167"/>
                <a:gd name="connsiteY957" fmla="*/ 486822 h 699091"/>
                <a:gd name="connsiteX958" fmla="*/ 146168 w 418167"/>
                <a:gd name="connsiteY958" fmla="*/ 493177 h 699091"/>
                <a:gd name="connsiteX959" fmla="*/ 141084 w 418167"/>
                <a:gd name="connsiteY959" fmla="*/ 502075 h 699091"/>
                <a:gd name="connsiteX960" fmla="*/ 136000 w 418167"/>
                <a:gd name="connsiteY960" fmla="*/ 507159 h 699091"/>
                <a:gd name="connsiteX961" fmla="*/ 130916 w 418167"/>
                <a:gd name="connsiteY961" fmla="*/ 509701 h 699091"/>
                <a:gd name="connsiteX962" fmla="*/ 130916 w 418167"/>
                <a:gd name="connsiteY962" fmla="*/ 509701 h 699091"/>
                <a:gd name="connsiteX963" fmla="*/ 128374 w 418167"/>
                <a:gd name="connsiteY963" fmla="*/ 514786 h 699091"/>
                <a:gd name="connsiteX964" fmla="*/ 128374 w 418167"/>
                <a:gd name="connsiteY964" fmla="*/ 517328 h 699091"/>
                <a:gd name="connsiteX965" fmla="*/ 125831 w 418167"/>
                <a:gd name="connsiteY965" fmla="*/ 522412 h 699091"/>
                <a:gd name="connsiteX966" fmla="*/ 123290 w 418167"/>
                <a:gd name="connsiteY966" fmla="*/ 522412 h 699091"/>
                <a:gd name="connsiteX967" fmla="*/ 123290 w 418167"/>
                <a:gd name="connsiteY967" fmla="*/ 524954 h 699091"/>
                <a:gd name="connsiteX968" fmla="*/ 118205 w 418167"/>
                <a:gd name="connsiteY968" fmla="*/ 527496 h 699091"/>
                <a:gd name="connsiteX969" fmla="*/ 118205 w 418167"/>
                <a:gd name="connsiteY969" fmla="*/ 530039 h 699091"/>
                <a:gd name="connsiteX970" fmla="*/ 115663 w 418167"/>
                <a:gd name="connsiteY970" fmla="*/ 530039 h 699091"/>
                <a:gd name="connsiteX971" fmla="*/ 113121 w 418167"/>
                <a:gd name="connsiteY971" fmla="*/ 532580 h 699091"/>
                <a:gd name="connsiteX972" fmla="*/ 110580 w 418167"/>
                <a:gd name="connsiteY972" fmla="*/ 535123 h 699091"/>
                <a:gd name="connsiteX973" fmla="*/ 105495 w 418167"/>
                <a:gd name="connsiteY973" fmla="*/ 540207 h 699091"/>
                <a:gd name="connsiteX974" fmla="*/ 102953 w 418167"/>
                <a:gd name="connsiteY974" fmla="*/ 545291 h 699091"/>
                <a:gd name="connsiteX975" fmla="*/ 102953 w 418167"/>
                <a:gd name="connsiteY975" fmla="*/ 547833 h 699091"/>
                <a:gd name="connsiteX976" fmla="*/ 105495 w 418167"/>
                <a:gd name="connsiteY976" fmla="*/ 547833 h 699091"/>
                <a:gd name="connsiteX977" fmla="*/ 105495 w 418167"/>
                <a:gd name="connsiteY977" fmla="*/ 550376 h 699091"/>
                <a:gd name="connsiteX978" fmla="*/ 105495 w 418167"/>
                <a:gd name="connsiteY978" fmla="*/ 552918 h 699091"/>
                <a:gd name="connsiteX979" fmla="*/ 105495 w 418167"/>
                <a:gd name="connsiteY979" fmla="*/ 555460 h 699091"/>
                <a:gd name="connsiteX980" fmla="*/ 105495 w 418167"/>
                <a:gd name="connsiteY980" fmla="*/ 555460 h 699091"/>
                <a:gd name="connsiteX981" fmla="*/ 102953 w 418167"/>
                <a:gd name="connsiteY981" fmla="*/ 555460 h 699091"/>
                <a:gd name="connsiteX982" fmla="*/ 100411 w 418167"/>
                <a:gd name="connsiteY982" fmla="*/ 555460 h 699091"/>
                <a:gd name="connsiteX983" fmla="*/ 100411 w 418167"/>
                <a:gd name="connsiteY983" fmla="*/ 552918 h 699091"/>
                <a:gd name="connsiteX984" fmla="*/ 100411 w 418167"/>
                <a:gd name="connsiteY984" fmla="*/ 544020 h 699091"/>
                <a:gd name="connsiteX985" fmla="*/ 100411 w 418167"/>
                <a:gd name="connsiteY985" fmla="*/ 541478 h 699091"/>
                <a:gd name="connsiteX986" fmla="*/ 97869 w 418167"/>
                <a:gd name="connsiteY986" fmla="*/ 541478 h 699091"/>
                <a:gd name="connsiteX987" fmla="*/ 100411 w 418167"/>
                <a:gd name="connsiteY987" fmla="*/ 532580 h 699091"/>
                <a:gd name="connsiteX988" fmla="*/ 100411 w 418167"/>
                <a:gd name="connsiteY988" fmla="*/ 530039 h 699091"/>
                <a:gd name="connsiteX989" fmla="*/ 102953 w 418167"/>
                <a:gd name="connsiteY989" fmla="*/ 530039 h 699091"/>
                <a:gd name="connsiteX990" fmla="*/ 105495 w 418167"/>
                <a:gd name="connsiteY990" fmla="*/ 524954 h 699091"/>
                <a:gd name="connsiteX991" fmla="*/ 105495 w 418167"/>
                <a:gd name="connsiteY991" fmla="*/ 522412 h 699091"/>
                <a:gd name="connsiteX992" fmla="*/ 108037 w 418167"/>
                <a:gd name="connsiteY992" fmla="*/ 519869 h 699091"/>
                <a:gd name="connsiteX993" fmla="*/ 110580 w 418167"/>
                <a:gd name="connsiteY993" fmla="*/ 517328 h 699091"/>
                <a:gd name="connsiteX994" fmla="*/ 110580 w 418167"/>
                <a:gd name="connsiteY994" fmla="*/ 514786 h 699091"/>
                <a:gd name="connsiteX995" fmla="*/ 115663 w 418167"/>
                <a:gd name="connsiteY995" fmla="*/ 508430 h 699091"/>
                <a:gd name="connsiteX996" fmla="*/ 120748 w 418167"/>
                <a:gd name="connsiteY996" fmla="*/ 503346 h 699091"/>
                <a:gd name="connsiteX997" fmla="*/ 125831 w 418167"/>
                <a:gd name="connsiteY997" fmla="*/ 500803 h 699091"/>
                <a:gd name="connsiteX998" fmla="*/ 125831 w 418167"/>
                <a:gd name="connsiteY998" fmla="*/ 498262 h 699091"/>
                <a:gd name="connsiteX999" fmla="*/ 128374 w 418167"/>
                <a:gd name="connsiteY999" fmla="*/ 500803 h 699091"/>
                <a:gd name="connsiteX1000" fmla="*/ 133458 w 418167"/>
                <a:gd name="connsiteY1000" fmla="*/ 495719 h 699091"/>
                <a:gd name="connsiteX1001" fmla="*/ 141084 w 418167"/>
                <a:gd name="connsiteY1001" fmla="*/ 486822 h 699091"/>
                <a:gd name="connsiteX1002" fmla="*/ 141084 w 418167"/>
                <a:gd name="connsiteY1002" fmla="*/ 484279 h 699091"/>
                <a:gd name="connsiteX1003" fmla="*/ 143626 w 418167"/>
                <a:gd name="connsiteY1003" fmla="*/ 479196 h 699091"/>
                <a:gd name="connsiteX1004" fmla="*/ 146168 w 418167"/>
                <a:gd name="connsiteY1004" fmla="*/ 479196 h 699091"/>
                <a:gd name="connsiteX1005" fmla="*/ 146168 w 418167"/>
                <a:gd name="connsiteY1005" fmla="*/ 476653 h 699091"/>
                <a:gd name="connsiteX1006" fmla="*/ 151252 w 418167"/>
                <a:gd name="connsiteY1006" fmla="*/ 471569 h 699091"/>
                <a:gd name="connsiteX1007" fmla="*/ 151252 w 418167"/>
                <a:gd name="connsiteY1007" fmla="*/ 469026 h 699091"/>
                <a:gd name="connsiteX1008" fmla="*/ 151252 w 418167"/>
                <a:gd name="connsiteY1008" fmla="*/ 466485 h 699091"/>
                <a:gd name="connsiteX1009" fmla="*/ 156336 w 418167"/>
                <a:gd name="connsiteY1009" fmla="*/ 461400 h 699091"/>
                <a:gd name="connsiteX1010" fmla="*/ 156336 w 418167"/>
                <a:gd name="connsiteY1010" fmla="*/ 458858 h 699091"/>
                <a:gd name="connsiteX1011" fmla="*/ 156336 w 418167"/>
                <a:gd name="connsiteY1011" fmla="*/ 456316 h 699091"/>
                <a:gd name="connsiteX1012" fmla="*/ 158879 w 418167"/>
                <a:gd name="connsiteY1012" fmla="*/ 456316 h 699091"/>
                <a:gd name="connsiteX1013" fmla="*/ 161421 w 418167"/>
                <a:gd name="connsiteY1013" fmla="*/ 456316 h 699091"/>
                <a:gd name="connsiteX1014" fmla="*/ 163962 w 418167"/>
                <a:gd name="connsiteY1014" fmla="*/ 451232 h 699091"/>
                <a:gd name="connsiteX1015" fmla="*/ 163962 w 418167"/>
                <a:gd name="connsiteY1015" fmla="*/ 448690 h 699091"/>
                <a:gd name="connsiteX1016" fmla="*/ 163962 w 418167"/>
                <a:gd name="connsiteY1016" fmla="*/ 446147 h 699091"/>
                <a:gd name="connsiteX1017" fmla="*/ 166504 w 418167"/>
                <a:gd name="connsiteY1017" fmla="*/ 446147 h 699091"/>
                <a:gd name="connsiteX1018" fmla="*/ 169047 w 418167"/>
                <a:gd name="connsiteY1018" fmla="*/ 448690 h 699091"/>
                <a:gd name="connsiteX1019" fmla="*/ 171589 w 418167"/>
                <a:gd name="connsiteY1019" fmla="*/ 446147 h 699091"/>
                <a:gd name="connsiteX1020" fmla="*/ 176672 w 418167"/>
                <a:gd name="connsiteY1020" fmla="*/ 439792 h 699091"/>
                <a:gd name="connsiteX1021" fmla="*/ 176672 w 418167"/>
                <a:gd name="connsiteY1021" fmla="*/ 434708 h 699091"/>
                <a:gd name="connsiteX1022" fmla="*/ 176672 w 418167"/>
                <a:gd name="connsiteY1022" fmla="*/ 432166 h 699091"/>
                <a:gd name="connsiteX1023" fmla="*/ 169047 w 418167"/>
                <a:gd name="connsiteY1023" fmla="*/ 432166 h 699091"/>
                <a:gd name="connsiteX1024" fmla="*/ 166504 w 418167"/>
                <a:gd name="connsiteY1024" fmla="*/ 427081 h 699091"/>
                <a:gd name="connsiteX1025" fmla="*/ 166504 w 418167"/>
                <a:gd name="connsiteY1025" fmla="*/ 429623 h 699091"/>
                <a:gd name="connsiteX1026" fmla="*/ 166504 w 418167"/>
                <a:gd name="connsiteY1026" fmla="*/ 427081 h 699091"/>
                <a:gd name="connsiteX1027" fmla="*/ 169047 w 418167"/>
                <a:gd name="connsiteY1027" fmla="*/ 427081 h 699091"/>
                <a:gd name="connsiteX1028" fmla="*/ 171589 w 418167"/>
                <a:gd name="connsiteY1028" fmla="*/ 424539 h 699091"/>
                <a:gd name="connsiteX1029" fmla="*/ 171589 w 418167"/>
                <a:gd name="connsiteY1029" fmla="*/ 421997 h 699091"/>
                <a:gd name="connsiteX1030" fmla="*/ 174131 w 418167"/>
                <a:gd name="connsiteY1030" fmla="*/ 416913 h 699091"/>
                <a:gd name="connsiteX1031" fmla="*/ 174131 w 418167"/>
                <a:gd name="connsiteY1031" fmla="*/ 411828 h 699091"/>
                <a:gd name="connsiteX1032" fmla="*/ 176672 w 418167"/>
                <a:gd name="connsiteY1032" fmla="*/ 405473 h 699091"/>
                <a:gd name="connsiteX1033" fmla="*/ 184299 w 418167"/>
                <a:gd name="connsiteY1033" fmla="*/ 405473 h 699091"/>
                <a:gd name="connsiteX1034" fmla="*/ 184299 w 418167"/>
                <a:gd name="connsiteY1034" fmla="*/ 404202 h 699091"/>
                <a:gd name="connsiteX1035" fmla="*/ 186841 w 418167"/>
                <a:gd name="connsiteY1035" fmla="*/ 401660 h 699091"/>
                <a:gd name="connsiteX1036" fmla="*/ 189383 w 418167"/>
                <a:gd name="connsiteY1036" fmla="*/ 401660 h 699091"/>
                <a:gd name="connsiteX1037" fmla="*/ 191925 w 418167"/>
                <a:gd name="connsiteY1037" fmla="*/ 404202 h 699091"/>
                <a:gd name="connsiteX1038" fmla="*/ 191925 w 418167"/>
                <a:gd name="connsiteY1038" fmla="*/ 406744 h 699091"/>
                <a:gd name="connsiteX1039" fmla="*/ 191925 w 418167"/>
                <a:gd name="connsiteY1039" fmla="*/ 409286 h 699091"/>
                <a:gd name="connsiteX1040" fmla="*/ 350803 w 418167"/>
                <a:gd name="connsiteY1040" fmla="*/ 401660 h 699091"/>
                <a:gd name="connsiteX1041" fmla="*/ 348261 w 418167"/>
                <a:gd name="connsiteY1041" fmla="*/ 404202 h 699091"/>
                <a:gd name="connsiteX1042" fmla="*/ 348261 w 418167"/>
                <a:gd name="connsiteY1042" fmla="*/ 406744 h 699091"/>
                <a:gd name="connsiteX1043" fmla="*/ 345720 w 418167"/>
                <a:gd name="connsiteY1043" fmla="*/ 409286 h 699091"/>
                <a:gd name="connsiteX1044" fmla="*/ 348261 w 418167"/>
                <a:gd name="connsiteY1044" fmla="*/ 409286 h 699091"/>
                <a:gd name="connsiteX1045" fmla="*/ 348261 w 418167"/>
                <a:gd name="connsiteY1045" fmla="*/ 411828 h 699091"/>
                <a:gd name="connsiteX1046" fmla="*/ 348261 w 418167"/>
                <a:gd name="connsiteY1046" fmla="*/ 414370 h 699091"/>
                <a:gd name="connsiteX1047" fmla="*/ 350803 w 418167"/>
                <a:gd name="connsiteY1047" fmla="*/ 414370 h 699091"/>
                <a:gd name="connsiteX1048" fmla="*/ 353346 w 418167"/>
                <a:gd name="connsiteY1048" fmla="*/ 414370 h 699091"/>
                <a:gd name="connsiteX1049" fmla="*/ 355888 w 418167"/>
                <a:gd name="connsiteY1049" fmla="*/ 411828 h 699091"/>
                <a:gd name="connsiteX1050" fmla="*/ 355888 w 418167"/>
                <a:gd name="connsiteY1050" fmla="*/ 409286 h 699091"/>
                <a:gd name="connsiteX1051" fmla="*/ 358430 w 418167"/>
                <a:gd name="connsiteY1051" fmla="*/ 409286 h 699091"/>
                <a:gd name="connsiteX1052" fmla="*/ 360972 w 418167"/>
                <a:gd name="connsiteY1052" fmla="*/ 409286 h 699091"/>
                <a:gd name="connsiteX1053" fmla="*/ 363514 w 418167"/>
                <a:gd name="connsiteY1053" fmla="*/ 409286 h 699091"/>
                <a:gd name="connsiteX1054" fmla="*/ 363514 w 418167"/>
                <a:gd name="connsiteY1054" fmla="*/ 411828 h 699091"/>
                <a:gd name="connsiteX1055" fmla="*/ 363514 w 418167"/>
                <a:gd name="connsiteY1055" fmla="*/ 416913 h 699091"/>
                <a:gd name="connsiteX1056" fmla="*/ 366056 w 418167"/>
                <a:gd name="connsiteY1056" fmla="*/ 419455 h 699091"/>
                <a:gd name="connsiteX1057" fmla="*/ 366056 w 418167"/>
                <a:gd name="connsiteY1057" fmla="*/ 425810 h 699091"/>
                <a:gd name="connsiteX1058" fmla="*/ 366056 w 418167"/>
                <a:gd name="connsiteY1058" fmla="*/ 428353 h 699091"/>
                <a:gd name="connsiteX1059" fmla="*/ 366056 w 418167"/>
                <a:gd name="connsiteY1059" fmla="*/ 430894 h 699091"/>
                <a:gd name="connsiteX1060" fmla="*/ 363514 w 418167"/>
                <a:gd name="connsiteY1060" fmla="*/ 430894 h 699091"/>
                <a:gd name="connsiteX1061" fmla="*/ 363514 w 418167"/>
                <a:gd name="connsiteY1061" fmla="*/ 433436 h 699091"/>
                <a:gd name="connsiteX1062" fmla="*/ 363514 w 418167"/>
                <a:gd name="connsiteY1062" fmla="*/ 435979 h 699091"/>
                <a:gd name="connsiteX1063" fmla="*/ 363514 w 418167"/>
                <a:gd name="connsiteY1063" fmla="*/ 438521 h 699091"/>
                <a:gd name="connsiteX1064" fmla="*/ 363514 w 418167"/>
                <a:gd name="connsiteY1064" fmla="*/ 441063 h 699091"/>
                <a:gd name="connsiteX1065" fmla="*/ 366056 w 418167"/>
                <a:gd name="connsiteY1065" fmla="*/ 441063 h 699091"/>
                <a:gd name="connsiteX1066" fmla="*/ 368598 w 418167"/>
                <a:gd name="connsiteY1066" fmla="*/ 446147 h 699091"/>
                <a:gd name="connsiteX1067" fmla="*/ 371140 w 418167"/>
                <a:gd name="connsiteY1067" fmla="*/ 448690 h 699091"/>
                <a:gd name="connsiteX1068" fmla="*/ 368598 w 418167"/>
                <a:gd name="connsiteY1068" fmla="*/ 448690 h 699091"/>
                <a:gd name="connsiteX1069" fmla="*/ 371140 w 418167"/>
                <a:gd name="connsiteY1069" fmla="*/ 453774 h 699091"/>
                <a:gd name="connsiteX1070" fmla="*/ 371140 w 418167"/>
                <a:gd name="connsiteY1070" fmla="*/ 456316 h 699091"/>
                <a:gd name="connsiteX1071" fmla="*/ 373682 w 418167"/>
                <a:gd name="connsiteY1071" fmla="*/ 456316 h 699091"/>
                <a:gd name="connsiteX1072" fmla="*/ 373682 w 418167"/>
                <a:gd name="connsiteY1072" fmla="*/ 458858 h 699091"/>
                <a:gd name="connsiteX1073" fmla="*/ 373682 w 418167"/>
                <a:gd name="connsiteY1073" fmla="*/ 461400 h 699091"/>
                <a:gd name="connsiteX1074" fmla="*/ 368598 w 418167"/>
                <a:gd name="connsiteY1074" fmla="*/ 466485 h 699091"/>
                <a:gd name="connsiteX1075" fmla="*/ 366056 w 418167"/>
                <a:gd name="connsiteY1075" fmla="*/ 463943 h 699091"/>
                <a:gd name="connsiteX1076" fmla="*/ 366056 w 418167"/>
                <a:gd name="connsiteY1076" fmla="*/ 461400 h 699091"/>
                <a:gd name="connsiteX1077" fmla="*/ 366056 w 418167"/>
                <a:gd name="connsiteY1077" fmla="*/ 455045 h 699091"/>
                <a:gd name="connsiteX1078" fmla="*/ 366056 w 418167"/>
                <a:gd name="connsiteY1078" fmla="*/ 452503 h 699091"/>
                <a:gd name="connsiteX1079" fmla="*/ 363514 w 418167"/>
                <a:gd name="connsiteY1079" fmla="*/ 452503 h 699091"/>
                <a:gd name="connsiteX1080" fmla="*/ 363514 w 418167"/>
                <a:gd name="connsiteY1080" fmla="*/ 458858 h 699091"/>
                <a:gd name="connsiteX1081" fmla="*/ 363514 w 418167"/>
                <a:gd name="connsiteY1081" fmla="*/ 461400 h 699091"/>
                <a:gd name="connsiteX1082" fmla="*/ 366056 w 418167"/>
                <a:gd name="connsiteY1082" fmla="*/ 463943 h 699091"/>
                <a:gd name="connsiteX1083" fmla="*/ 366056 w 418167"/>
                <a:gd name="connsiteY1083" fmla="*/ 466485 h 699091"/>
                <a:gd name="connsiteX1084" fmla="*/ 363514 w 418167"/>
                <a:gd name="connsiteY1084" fmla="*/ 466485 h 699091"/>
                <a:gd name="connsiteX1085" fmla="*/ 358430 w 418167"/>
                <a:gd name="connsiteY1085" fmla="*/ 463943 h 699091"/>
                <a:gd name="connsiteX1086" fmla="*/ 355888 w 418167"/>
                <a:gd name="connsiteY1086" fmla="*/ 458858 h 699091"/>
                <a:gd name="connsiteX1087" fmla="*/ 355888 w 418167"/>
                <a:gd name="connsiteY1087" fmla="*/ 456316 h 699091"/>
                <a:gd name="connsiteX1088" fmla="*/ 355888 w 418167"/>
                <a:gd name="connsiteY1088" fmla="*/ 455045 h 699091"/>
                <a:gd name="connsiteX1089" fmla="*/ 355888 w 418167"/>
                <a:gd name="connsiteY1089" fmla="*/ 452503 h 699091"/>
                <a:gd name="connsiteX1090" fmla="*/ 353346 w 418167"/>
                <a:gd name="connsiteY1090" fmla="*/ 452503 h 699091"/>
                <a:gd name="connsiteX1091" fmla="*/ 353346 w 418167"/>
                <a:gd name="connsiteY1091" fmla="*/ 449960 h 699091"/>
                <a:gd name="connsiteX1092" fmla="*/ 353346 w 418167"/>
                <a:gd name="connsiteY1092" fmla="*/ 447419 h 699091"/>
                <a:gd name="connsiteX1093" fmla="*/ 355888 w 418167"/>
                <a:gd name="connsiteY1093" fmla="*/ 447419 h 699091"/>
                <a:gd name="connsiteX1094" fmla="*/ 355888 w 418167"/>
                <a:gd name="connsiteY1094" fmla="*/ 444876 h 699091"/>
                <a:gd name="connsiteX1095" fmla="*/ 355888 w 418167"/>
                <a:gd name="connsiteY1095" fmla="*/ 442334 h 699091"/>
                <a:gd name="connsiteX1096" fmla="*/ 355888 w 418167"/>
                <a:gd name="connsiteY1096" fmla="*/ 439792 h 699091"/>
                <a:gd name="connsiteX1097" fmla="*/ 355888 w 418167"/>
                <a:gd name="connsiteY1097" fmla="*/ 437250 h 699091"/>
                <a:gd name="connsiteX1098" fmla="*/ 355888 w 418167"/>
                <a:gd name="connsiteY1098" fmla="*/ 434708 h 699091"/>
                <a:gd name="connsiteX1099" fmla="*/ 355888 w 418167"/>
                <a:gd name="connsiteY1099" fmla="*/ 432166 h 699091"/>
                <a:gd name="connsiteX1100" fmla="*/ 353346 w 418167"/>
                <a:gd name="connsiteY1100" fmla="*/ 427081 h 699091"/>
                <a:gd name="connsiteX1101" fmla="*/ 350803 w 418167"/>
                <a:gd name="connsiteY1101" fmla="*/ 424539 h 699091"/>
                <a:gd name="connsiteX1102" fmla="*/ 348261 w 418167"/>
                <a:gd name="connsiteY1102" fmla="*/ 421997 h 699091"/>
                <a:gd name="connsiteX1103" fmla="*/ 348261 w 418167"/>
                <a:gd name="connsiteY1103" fmla="*/ 424539 h 699091"/>
                <a:gd name="connsiteX1104" fmla="*/ 348261 w 418167"/>
                <a:gd name="connsiteY1104" fmla="*/ 427081 h 699091"/>
                <a:gd name="connsiteX1105" fmla="*/ 348261 w 418167"/>
                <a:gd name="connsiteY1105" fmla="*/ 429623 h 699091"/>
                <a:gd name="connsiteX1106" fmla="*/ 345720 w 418167"/>
                <a:gd name="connsiteY1106" fmla="*/ 429623 h 699091"/>
                <a:gd name="connsiteX1107" fmla="*/ 343178 w 418167"/>
                <a:gd name="connsiteY1107" fmla="*/ 427081 h 699091"/>
                <a:gd name="connsiteX1108" fmla="*/ 343178 w 418167"/>
                <a:gd name="connsiteY1108" fmla="*/ 424539 h 699091"/>
                <a:gd name="connsiteX1109" fmla="*/ 343178 w 418167"/>
                <a:gd name="connsiteY1109" fmla="*/ 419455 h 699091"/>
                <a:gd name="connsiteX1110" fmla="*/ 343178 w 418167"/>
                <a:gd name="connsiteY1110" fmla="*/ 413100 h 699091"/>
                <a:gd name="connsiteX1111" fmla="*/ 340635 w 418167"/>
                <a:gd name="connsiteY1111" fmla="*/ 410557 h 699091"/>
                <a:gd name="connsiteX1112" fmla="*/ 338093 w 418167"/>
                <a:gd name="connsiteY1112" fmla="*/ 404202 h 699091"/>
                <a:gd name="connsiteX1113" fmla="*/ 338093 w 418167"/>
                <a:gd name="connsiteY1113" fmla="*/ 404202 h 699091"/>
                <a:gd name="connsiteX1114" fmla="*/ 338093 w 418167"/>
                <a:gd name="connsiteY1114" fmla="*/ 401660 h 699091"/>
                <a:gd name="connsiteX1115" fmla="*/ 340635 w 418167"/>
                <a:gd name="connsiteY1115" fmla="*/ 401660 h 699091"/>
                <a:gd name="connsiteX1116" fmla="*/ 340635 w 418167"/>
                <a:gd name="connsiteY1116" fmla="*/ 399117 h 699091"/>
                <a:gd name="connsiteX1117" fmla="*/ 343178 w 418167"/>
                <a:gd name="connsiteY1117" fmla="*/ 396576 h 699091"/>
                <a:gd name="connsiteX1118" fmla="*/ 345720 w 418167"/>
                <a:gd name="connsiteY1118" fmla="*/ 396576 h 699091"/>
                <a:gd name="connsiteX1119" fmla="*/ 348261 w 418167"/>
                <a:gd name="connsiteY1119" fmla="*/ 396576 h 699091"/>
                <a:gd name="connsiteX1120" fmla="*/ 348261 w 418167"/>
                <a:gd name="connsiteY1120" fmla="*/ 399117 h 699091"/>
                <a:gd name="connsiteX1121" fmla="*/ 350803 w 418167"/>
                <a:gd name="connsiteY1121" fmla="*/ 401660 h 699091"/>
                <a:gd name="connsiteX1122" fmla="*/ 269458 w 418167"/>
                <a:gd name="connsiteY1122" fmla="*/ 392762 h 699091"/>
                <a:gd name="connsiteX1123" fmla="*/ 274542 w 418167"/>
                <a:gd name="connsiteY1123" fmla="*/ 397846 h 699091"/>
                <a:gd name="connsiteX1124" fmla="*/ 279626 w 418167"/>
                <a:gd name="connsiteY1124" fmla="*/ 402931 h 699091"/>
                <a:gd name="connsiteX1125" fmla="*/ 282168 w 418167"/>
                <a:gd name="connsiteY1125" fmla="*/ 405473 h 699091"/>
                <a:gd name="connsiteX1126" fmla="*/ 287252 w 418167"/>
                <a:gd name="connsiteY1126" fmla="*/ 402931 h 699091"/>
                <a:gd name="connsiteX1127" fmla="*/ 289794 w 418167"/>
                <a:gd name="connsiteY1127" fmla="*/ 400389 h 699091"/>
                <a:gd name="connsiteX1128" fmla="*/ 292336 w 418167"/>
                <a:gd name="connsiteY1128" fmla="*/ 405473 h 699091"/>
                <a:gd name="connsiteX1129" fmla="*/ 292336 w 418167"/>
                <a:gd name="connsiteY1129" fmla="*/ 408015 h 699091"/>
                <a:gd name="connsiteX1130" fmla="*/ 292336 w 418167"/>
                <a:gd name="connsiteY1130" fmla="*/ 410557 h 699091"/>
                <a:gd name="connsiteX1131" fmla="*/ 294879 w 418167"/>
                <a:gd name="connsiteY1131" fmla="*/ 410557 h 699091"/>
                <a:gd name="connsiteX1132" fmla="*/ 297420 w 418167"/>
                <a:gd name="connsiteY1132" fmla="*/ 408015 h 699091"/>
                <a:gd name="connsiteX1133" fmla="*/ 299962 w 418167"/>
                <a:gd name="connsiteY1133" fmla="*/ 405473 h 699091"/>
                <a:gd name="connsiteX1134" fmla="*/ 299962 w 418167"/>
                <a:gd name="connsiteY1134" fmla="*/ 402931 h 699091"/>
                <a:gd name="connsiteX1135" fmla="*/ 302505 w 418167"/>
                <a:gd name="connsiteY1135" fmla="*/ 402931 h 699091"/>
                <a:gd name="connsiteX1136" fmla="*/ 302505 w 418167"/>
                <a:gd name="connsiteY1136" fmla="*/ 409286 h 699091"/>
                <a:gd name="connsiteX1137" fmla="*/ 302505 w 418167"/>
                <a:gd name="connsiteY1137" fmla="*/ 411828 h 699091"/>
                <a:gd name="connsiteX1138" fmla="*/ 299962 w 418167"/>
                <a:gd name="connsiteY1138" fmla="*/ 416913 h 699091"/>
                <a:gd name="connsiteX1139" fmla="*/ 302505 w 418167"/>
                <a:gd name="connsiteY1139" fmla="*/ 419455 h 699091"/>
                <a:gd name="connsiteX1140" fmla="*/ 302505 w 418167"/>
                <a:gd name="connsiteY1140" fmla="*/ 421997 h 699091"/>
                <a:gd name="connsiteX1141" fmla="*/ 299962 w 418167"/>
                <a:gd name="connsiteY1141" fmla="*/ 421997 h 699091"/>
                <a:gd name="connsiteX1142" fmla="*/ 294879 w 418167"/>
                <a:gd name="connsiteY1142" fmla="*/ 427081 h 699091"/>
                <a:gd name="connsiteX1143" fmla="*/ 292336 w 418167"/>
                <a:gd name="connsiteY1143" fmla="*/ 427081 h 699091"/>
                <a:gd name="connsiteX1144" fmla="*/ 289794 w 418167"/>
                <a:gd name="connsiteY1144" fmla="*/ 429623 h 699091"/>
                <a:gd name="connsiteX1145" fmla="*/ 287252 w 418167"/>
                <a:gd name="connsiteY1145" fmla="*/ 429623 h 699091"/>
                <a:gd name="connsiteX1146" fmla="*/ 287252 w 418167"/>
                <a:gd name="connsiteY1146" fmla="*/ 432166 h 699091"/>
                <a:gd name="connsiteX1147" fmla="*/ 289794 w 418167"/>
                <a:gd name="connsiteY1147" fmla="*/ 432166 h 699091"/>
                <a:gd name="connsiteX1148" fmla="*/ 289794 w 418167"/>
                <a:gd name="connsiteY1148" fmla="*/ 434708 h 699091"/>
                <a:gd name="connsiteX1149" fmla="*/ 287252 w 418167"/>
                <a:gd name="connsiteY1149" fmla="*/ 437250 h 699091"/>
                <a:gd name="connsiteX1150" fmla="*/ 283439 w 418167"/>
                <a:gd name="connsiteY1150" fmla="*/ 437250 h 699091"/>
                <a:gd name="connsiteX1151" fmla="*/ 280897 w 418167"/>
                <a:gd name="connsiteY1151" fmla="*/ 437250 h 699091"/>
                <a:gd name="connsiteX1152" fmla="*/ 280897 w 418167"/>
                <a:gd name="connsiteY1152" fmla="*/ 442334 h 699091"/>
                <a:gd name="connsiteX1153" fmla="*/ 278355 w 418167"/>
                <a:gd name="connsiteY1153" fmla="*/ 444876 h 699091"/>
                <a:gd name="connsiteX1154" fmla="*/ 273271 w 418167"/>
                <a:gd name="connsiteY1154" fmla="*/ 444876 h 699091"/>
                <a:gd name="connsiteX1155" fmla="*/ 268187 w 418167"/>
                <a:gd name="connsiteY1155" fmla="*/ 444876 h 699091"/>
                <a:gd name="connsiteX1156" fmla="*/ 263103 w 418167"/>
                <a:gd name="connsiteY1156" fmla="*/ 447419 h 699091"/>
                <a:gd name="connsiteX1157" fmla="*/ 263103 w 418167"/>
                <a:gd name="connsiteY1157" fmla="*/ 449960 h 699091"/>
                <a:gd name="connsiteX1158" fmla="*/ 260561 w 418167"/>
                <a:gd name="connsiteY1158" fmla="*/ 452503 h 699091"/>
                <a:gd name="connsiteX1159" fmla="*/ 260561 w 418167"/>
                <a:gd name="connsiteY1159" fmla="*/ 455045 h 699091"/>
                <a:gd name="connsiteX1160" fmla="*/ 258019 w 418167"/>
                <a:gd name="connsiteY1160" fmla="*/ 455045 h 699091"/>
                <a:gd name="connsiteX1161" fmla="*/ 258019 w 418167"/>
                <a:gd name="connsiteY1161" fmla="*/ 455045 h 699091"/>
                <a:gd name="connsiteX1162" fmla="*/ 258019 w 418167"/>
                <a:gd name="connsiteY1162" fmla="*/ 452503 h 699091"/>
                <a:gd name="connsiteX1163" fmla="*/ 260561 w 418167"/>
                <a:gd name="connsiteY1163" fmla="*/ 452503 h 699091"/>
                <a:gd name="connsiteX1164" fmla="*/ 260561 w 418167"/>
                <a:gd name="connsiteY1164" fmla="*/ 449960 h 699091"/>
                <a:gd name="connsiteX1165" fmla="*/ 260561 w 418167"/>
                <a:gd name="connsiteY1165" fmla="*/ 447419 h 699091"/>
                <a:gd name="connsiteX1166" fmla="*/ 260561 w 418167"/>
                <a:gd name="connsiteY1166" fmla="*/ 444876 h 699091"/>
                <a:gd name="connsiteX1167" fmla="*/ 260561 w 418167"/>
                <a:gd name="connsiteY1167" fmla="*/ 442334 h 699091"/>
                <a:gd name="connsiteX1168" fmla="*/ 260561 w 418167"/>
                <a:gd name="connsiteY1168" fmla="*/ 439792 h 699091"/>
                <a:gd name="connsiteX1169" fmla="*/ 260561 w 418167"/>
                <a:gd name="connsiteY1169" fmla="*/ 434708 h 699091"/>
                <a:gd name="connsiteX1170" fmla="*/ 260561 w 418167"/>
                <a:gd name="connsiteY1170" fmla="*/ 429623 h 699091"/>
                <a:gd name="connsiteX1171" fmla="*/ 263103 w 418167"/>
                <a:gd name="connsiteY1171" fmla="*/ 429623 h 699091"/>
                <a:gd name="connsiteX1172" fmla="*/ 263103 w 418167"/>
                <a:gd name="connsiteY1172" fmla="*/ 427081 h 699091"/>
                <a:gd name="connsiteX1173" fmla="*/ 263103 w 418167"/>
                <a:gd name="connsiteY1173" fmla="*/ 424539 h 699091"/>
                <a:gd name="connsiteX1174" fmla="*/ 263103 w 418167"/>
                <a:gd name="connsiteY1174" fmla="*/ 421997 h 699091"/>
                <a:gd name="connsiteX1175" fmla="*/ 263103 w 418167"/>
                <a:gd name="connsiteY1175" fmla="*/ 419455 h 699091"/>
                <a:gd name="connsiteX1176" fmla="*/ 263103 w 418167"/>
                <a:gd name="connsiteY1176" fmla="*/ 416913 h 699091"/>
                <a:gd name="connsiteX1177" fmla="*/ 263103 w 418167"/>
                <a:gd name="connsiteY1177" fmla="*/ 414370 h 699091"/>
                <a:gd name="connsiteX1178" fmla="*/ 263103 w 418167"/>
                <a:gd name="connsiteY1178" fmla="*/ 411828 h 699091"/>
                <a:gd name="connsiteX1179" fmla="*/ 263103 w 418167"/>
                <a:gd name="connsiteY1179" fmla="*/ 406744 h 699091"/>
                <a:gd name="connsiteX1180" fmla="*/ 265644 w 418167"/>
                <a:gd name="connsiteY1180" fmla="*/ 404202 h 699091"/>
                <a:gd name="connsiteX1181" fmla="*/ 265644 w 418167"/>
                <a:gd name="connsiteY1181" fmla="*/ 399117 h 699091"/>
                <a:gd name="connsiteX1182" fmla="*/ 265644 w 418167"/>
                <a:gd name="connsiteY1182" fmla="*/ 396576 h 699091"/>
                <a:gd name="connsiteX1183" fmla="*/ 265644 w 418167"/>
                <a:gd name="connsiteY1183" fmla="*/ 394033 h 699091"/>
                <a:gd name="connsiteX1184" fmla="*/ 265644 w 418167"/>
                <a:gd name="connsiteY1184" fmla="*/ 391491 h 699091"/>
                <a:gd name="connsiteX1185" fmla="*/ 263103 w 418167"/>
                <a:gd name="connsiteY1185" fmla="*/ 391491 h 699091"/>
                <a:gd name="connsiteX1186" fmla="*/ 260561 w 418167"/>
                <a:gd name="connsiteY1186" fmla="*/ 391491 h 699091"/>
                <a:gd name="connsiteX1187" fmla="*/ 258019 w 418167"/>
                <a:gd name="connsiteY1187" fmla="*/ 391491 h 699091"/>
                <a:gd name="connsiteX1188" fmla="*/ 258019 w 418167"/>
                <a:gd name="connsiteY1188" fmla="*/ 385136 h 699091"/>
                <a:gd name="connsiteX1189" fmla="*/ 260561 w 418167"/>
                <a:gd name="connsiteY1189" fmla="*/ 385136 h 699091"/>
                <a:gd name="connsiteX1190" fmla="*/ 263103 w 418167"/>
                <a:gd name="connsiteY1190" fmla="*/ 385136 h 699091"/>
                <a:gd name="connsiteX1191" fmla="*/ 263103 w 418167"/>
                <a:gd name="connsiteY1191" fmla="*/ 387678 h 699091"/>
                <a:gd name="connsiteX1192" fmla="*/ 265644 w 418167"/>
                <a:gd name="connsiteY1192" fmla="*/ 387678 h 699091"/>
                <a:gd name="connsiteX1193" fmla="*/ 268187 w 418167"/>
                <a:gd name="connsiteY1193" fmla="*/ 387678 h 699091"/>
                <a:gd name="connsiteX1194" fmla="*/ 269458 w 418167"/>
                <a:gd name="connsiteY1194" fmla="*/ 392762 h 699091"/>
                <a:gd name="connsiteX1195" fmla="*/ 200822 w 418167"/>
                <a:gd name="connsiteY1195" fmla="*/ 378780 h 699091"/>
                <a:gd name="connsiteX1196" fmla="*/ 203364 w 418167"/>
                <a:gd name="connsiteY1196" fmla="*/ 378780 h 699091"/>
                <a:gd name="connsiteX1197" fmla="*/ 203364 w 418167"/>
                <a:gd name="connsiteY1197" fmla="*/ 376238 h 699091"/>
                <a:gd name="connsiteX1198" fmla="*/ 205907 w 418167"/>
                <a:gd name="connsiteY1198" fmla="*/ 381323 h 699091"/>
                <a:gd name="connsiteX1199" fmla="*/ 205907 w 418167"/>
                <a:gd name="connsiteY1199" fmla="*/ 383865 h 699091"/>
                <a:gd name="connsiteX1200" fmla="*/ 205907 w 418167"/>
                <a:gd name="connsiteY1200" fmla="*/ 386407 h 699091"/>
                <a:gd name="connsiteX1201" fmla="*/ 208448 w 418167"/>
                <a:gd name="connsiteY1201" fmla="*/ 388949 h 699091"/>
                <a:gd name="connsiteX1202" fmla="*/ 205907 w 418167"/>
                <a:gd name="connsiteY1202" fmla="*/ 391491 h 699091"/>
                <a:gd name="connsiteX1203" fmla="*/ 205907 w 418167"/>
                <a:gd name="connsiteY1203" fmla="*/ 394033 h 699091"/>
                <a:gd name="connsiteX1204" fmla="*/ 203364 w 418167"/>
                <a:gd name="connsiteY1204" fmla="*/ 394033 h 699091"/>
                <a:gd name="connsiteX1205" fmla="*/ 200822 w 418167"/>
                <a:gd name="connsiteY1205" fmla="*/ 394033 h 699091"/>
                <a:gd name="connsiteX1206" fmla="*/ 198280 w 418167"/>
                <a:gd name="connsiteY1206" fmla="*/ 396576 h 699091"/>
                <a:gd name="connsiteX1207" fmla="*/ 198280 w 418167"/>
                <a:gd name="connsiteY1207" fmla="*/ 399117 h 699091"/>
                <a:gd name="connsiteX1208" fmla="*/ 195738 w 418167"/>
                <a:gd name="connsiteY1208" fmla="*/ 399117 h 699091"/>
                <a:gd name="connsiteX1209" fmla="*/ 190654 w 418167"/>
                <a:gd name="connsiteY1209" fmla="*/ 396576 h 699091"/>
                <a:gd name="connsiteX1210" fmla="*/ 188112 w 418167"/>
                <a:gd name="connsiteY1210" fmla="*/ 394033 h 699091"/>
                <a:gd name="connsiteX1211" fmla="*/ 188112 w 418167"/>
                <a:gd name="connsiteY1211" fmla="*/ 391491 h 699091"/>
                <a:gd name="connsiteX1212" fmla="*/ 190654 w 418167"/>
                <a:gd name="connsiteY1212" fmla="*/ 388949 h 699091"/>
                <a:gd name="connsiteX1213" fmla="*/ 188112 w 418167"/>
                <a:gd name="connsiteY1213" fmla="*/ 386407 h 699091"/>
                <a:gd name="connsiteX1214" fmla="*/ 188112 w 418167"/>
                <a:gd name="connsiteY1214" fmla="*/ 383865 h 699091"/>
                <a:gd name="connsiteX1215" fmla="*/ 188112 w 418167"/>
                <a:gd name="connsiteY1215" fmla="*/ 381323 h 699091"/>
                <a:gd name="connsiteX1216" fmla="*/ 188112 w 418167"/>
                <a:gd name="connsiteY1216" fmla="*/ 378780 h 699091"/>
                <a:gd name="connsiteX1217" fmla="*/ 190654 w 418167"/>
                <a:gd name="connsiteY1217" fmla="*/ 378780 h 699091"/>
                <a:gd name="connsiteX1218" fmla="*/ 188112 w 418167"/>
                <a:gd name="connsiteY1218" fmla="*/ 373696 h 699091"/>
                <a:gd name="connsiteX1219" fmla="*/ 190654 w 418167"/>
                <a:gd name="connsiteY1219" fmla="*/ 371154 h 699091"/>
                <a:gd name="connsiteX1220" fmla="*/ 190654 w 418167"/>
                <a:gd name="connsiteY1220" fmla="*/ 368612 h 699091"/>
                <a:gd name="connsiteX1221" fmla="*/ 198280 w 418167"/>
                <a:gd name="connsiteY1221" fmla="*/ 374967 h 699091"/>
                <a:gd name="connsiteX1222" fmla="*/ 200822 w 418167"/>
                <a:gd name="connsiteY1222" fmla="*/ 378780 h 699091"/>
                <a:gd name="connsiteX1223" fmla="*/ 280897 w 418167"/>
                <a:gd name="connsiteY1223" fmla="*/ 372425 h 699091"/>
                <a:gd name="connsiteX1224" fmla="*/ 278355 w 418167"/>
                <a:gd name="connsiteY1224" fmla="*/ 372425 h 699091"/>
                <a:gd name="connsiteX1225" fmla="*/ 278355 w 418167"/>
                <a:gd name="connsiteY1225" fmla="*/ 369883 h 699091"/>
                <a:gd name="connsiteX1226" fmla="*/ 275813 w 418167"/>
                <a:gd name="connsiteY1226" fmla="*/ 369883 h 699091"/>
                <a:gd name="connsiteX1227" fmla="*/ 275813 w 418167"/>
                <a:gd name="connsiteY1227" fmla="*/ 367340 h 699091"/>
                <a:gd name="connsiteX1228" fmla="*/ 275813 w 418167"/>
                <a:gd name="connsiteY1228" fmla="*/ 364799 h 699091"/>
                <a:gd name="connsiteX1229" fmla="*/ 278355 w 418167"/>
                <a:gd name="connsiteY1229" fmla="*/ 362257 h 699091"/>
                <a:gd name="connsiteX1230" fmla="*/ 280897 w 418167"/>
                <a:gd name="connsiteY1230" fmla="*/ 362257 h 699091"/>
                <a:gd name="connsiteX1231" fmla="*/ 283439 w 418167"/>
                <a:gd name="connsiteY1231" fmla="*/ 362257 h 699091"/>
                <a:gd name="connsiteX1232" fmla="*/ 283439 w 418167"/>
                <a:gd name="connsiteY1232" fmla="*/ 364799 h 699091"/>
                <a:gd name="connsiteX1233" fmla="*/ 285981 w 418167"/>
                <a:gd name="connsiteY1233" fmla="*/ 367340 h 699091"/>
                <a:gd name="connsiteX1234" fmla="*/ 283439 w 418167"/>
                <a:gd name="connsiteY1234" fmla="*/ 369883 h 699091"/>
                <a:gd name="connsiteX1235" fmla="*/ 283439 w 418167"/>
                <a:gd name="connsiteY1235" fmla="*/ 372425 h 699091"/>
                <a:gd name="connsiteX1236" fmla="*/ 280897 w 418167"/>
                <a:gd name="connsiteY1236" fmla="*/ 372425 h 699091"/>
                <a:gd name="connsiteX1237" fmla="*/ 345720 w 418167"/>
                <a:gd name="connsiteY1237" fmla="*/ 363527 h 699091"/>
                <a:gd name="connsiteX1238" fmla="*/ 350803 w 418167"/>
                <a:gd name="connsiteY1238" fmla="*/ 363527 h 699091"/>
                <a:gd name="connsiteX1239" fmla="*/ 353346 w 418167"/>
                <a:gd name="connsiteY1239" fmla="*/ 363527 h 699091"/>
                <a:gd name="connsiteX1240" fmla="*/ 355888 w 418167"/>
                <a:gd name="connsiteY1240" fmla="*/ 363527 h 699091"/>
                <a:gd name="connsiteX1241" fmla="*/ 358430 w 418167"/>
                <a:gd name="connsiteY1241" fmla="*/ 363527 h 699091"/>
                <a:gd name="connsiteX1242" fmla="*/ 358430 w 418167"/>
                <a:gd name="connsiteY1242" fmla="*/ 360985 h 699091"/>
                <a:gd name="connsiteX1243" fmla="*/ 360972 w 418167"/>
                <a:gd name="connsiteY1243" fmla="*/ 360985 h 699091"/>
                <a:gd name="connsiteX1244" fmla="*/ 366056 w 418167"/>
                <a:gd name="connsiteY1244" fmla="*/ 360985 h 699091"/>
                <a:gd name="connsiteX1245" fmla="*/ 368598 w 418167"/>
                <a:gd name="connsiteY1245" fmla="*/ 360985 h 699091"/>
                <a:gd name="connsiteX1246" fmla="*/ 371140 w 418167"/>
                <a:gd name="connsiteY1246" fmla="*/ 360985 h 699091"/>
                <a:gd name="connsiteX1247" fmla="*/ 371140 w 418167"/>
                <a:gd name="connsiteY1247" fmla="*/ 363527 h 699091"/>
                <a:gd name="connsiteX1248" fmla="*/ 373682 w 418167"/>
                <a:gd name="connsiteY1248" fmla="*/ 366070 h 699091"/>
                <a:gd name="connsiteX1249" fmla="*/ 376224 w 418167"/>
                <a:gd name="connsiteY1249" fmla="*/ 368612 h 699091"/>
                <a:gd name="connsiteX1250" fmla="*/ 372411 w 418167"/>
                <a:gd name="connsiteY1250" fmla="*/ 368612 h 699091"/>
                <a:gd name="connsiteX1251" fmla="*/ 372411 w 418167"/>
                <a:gd name="connsiteY1251" fmla="*/ 371154 h 699091"/>
                <a:gd name="connsiteX1252" fmla="*/ 372411 w 418167"/>
                <a:gd name="connsiteY1252" fmla="*/ 373696 h 699091"/>
                <a:gd name="connsiteX1253" fmla="*/ 374953 w 418167"/>
                <a:gd name="connsiteY1253" fmla="*/ 373696 h 699091"/>
                <a:gd name="connsiteX1254" fmla="*/ 377495 w 418167"/>
                <a:gd name="connsiteY1254" fmla="*/ 373696 h 699091"/>
                <a:gd name="connsiteX1255" fmla="*/ 380037 w 418167"/>
                <a:gd name="connsiteY1255" fmla="*/ 376238 h 699091"/>
                <a:gd name="connsiteX1256" fmla="*/ 380037 w 418167"/>
                <a:gd name="connsiteY1256" fmla="*/ 378780 h 699091"/>
                <a:gd name="connsiteX1257" fmla="*/ 377495 w 418167"/>
                <a:gd name="connsiteY1257" fmla="*/ 381323 h 699091"/>
                <a:gd name="connsiteX1258" fmla="*/ 382579 w 418167"/>
                <a:gd name="connsiteY1258" fmla="*/ 383865 h 699091"/>
                <a:gd name="connsiteX1259" fmla="*/ 380037 w 418167"/>
                <a:gd name="connsiteY1259" fmla="*/ 383865 h 699091"/>
                <a:gd name="connsiteX1260" fmla="*/ 380037 w 418167"/>
                <a:gd name="connsiteY1260" fmla="*/ 386407 h 699091"/>
                <a:gd name="connsiteX1261" fmla="*/ 377495 w 418167"/>
                <a:gd name="connsiteY1261" fmla="*/ 388949 h 699091"/>
                <a:gd name="connsiteX1262" fmla="*/ 377495 w 418167"/>
                <a:gd name="connsiteY1262" fmla="*/ 391491 h 699091"/>
                <a:gd name="connsiteX1263" fmla="*/ 377495 w 418167"/>
                <a:gd name="connsiteY1263" fmla="*/ 394033 h 699091"/>
                <a:gd name="connsiteX1264" fmla="*/ 380037 w 418167"/>
                <a:gd name="connsiteY1264" fmla="*/ 402931 h 699091"/>
                <a:gd name="connsiteX1265" fmla="*/ 377495 w 418167"/>
                <a:gd name="connsiteY1265" fmla="*/ 402931 h 699091"/>
                <a:gd name="connsiteX1266" fmla="*/ 380037 w 418167"/>
                <a:gd name="connsiteY1266" fmla="*/ 405473 h 699091"/>
                <a:gd name="connsiteX1267" fmla="*/ 382579 w 418167"/>
                <a:gd name="connsiteY1267" fmla="*/ 410557 h 699091"/>
                <a:gd name="connsiteX1268" fmla="*/ 382579 w 418167"/>
                <a:gd name="connsiteY1268" fmla="*/ 413100 h 699091"/>
                <a:gd name="connsiteX1269" fmla="*/ 385121 w 418167"/>
                <a:gd name="connsiteY1269" fmla="*/ 413100 h 699091"/>
                <a:gd name="connsiteX1270" fmla="*/ 385121 w 418167"/>
                <a:gd name="connsiteY1270" fmla="*/ 415642 h 699091"/>
                <a:gd name="connsiteX1271" fmla="*/ 385121 w 418167"/>
                <a:gd name="connsiteY1271" fmla="*/ 418183 h 699091"/>
                <a:gd name="connsiteX1272" fmla="*/ 385121 w 418167"/>
                <a:gd name="connsiteY1272" fmla="*/ 423268 h 699091"/>
                <a:gd name="connsiteX1273" fmla="*/ 387664 w 418167"/>
                <a:gd name="connsiteY1273" fmla="*/ 423268 h 699091"/>
                <a:gd name="connsiteX1274" fmla="*/ 387664 w 418167"/>
                <a:gd name="connsiteY1274" fmla="*/ 425810 h 699091"/>
                <a:gd name="connsiteX1275" fmla="*/ 390206 w 418167"/>
                <a:gd name="connsiteY1275" fmla="*/ 428353 h 699091"/>
                <a:gd name="connsiteX1276" fmla="*/ 390206 w 418167"/>
                <a:gd name="connsiteY1276" fmla="*/ 430894 h 699091"/>
                <a:gd name="connsiteX1277" fmla="*/ 387664 w 418167"/>
                <a:gd name="connsiteY1277" fmla="*/ 433436 h 699091"/>
                <a:gd name="connsiteX1278" fmla="*/ 385121 w 418167"/>
                <a:gd name="connsiteY1278" fmla="*/ 433436 h 699091"/>
                <a:gd name="connsiteX1279" fmla="*/ 382579 w 418167"/>
                <a:gd name="connsiteY1279" fmla="*/ 430894 h 699091"/>
                <a:gd name="connsiteX1280" fmla="*/ 380037 w 418167"/>
                <a:gd name="connsiteY1280" fmla="*/ 425810 h 699091"/>
                <a:gd name="connsiteX1281" fmla="*/ 380037 w 418167"/>
                <a:gd name="connsiteY1281" fmla="*/ 428353 h 699091"/>
                <a:gd name="connsiteX1282" fmla="*/ 372411 w 418167"/>
                <a:gd name="connsiteY1282" fmla="*/ 425810 h 699091"/>
                <a:gd name="connsiteX1283" fmla="*/ 369869 w 418167"/>
                <a:gd name="connsiteY1283" fmla="*/ 423268 h 699091"/>
                <a:gd name="connsiteX1284" fmla="*/ 369869 w 418167"/>
                <a:gd name="connsiteY1284" fmla="*/ 420726 h 699091"/>
                <a:gd name="connsiteX1285" fmla="*/ 367327 w 418167"/>
                <a:gd name="connsiteY1285" fmla="*/ 420726 h 699091"/>
                <a:gd name="connsiteX1286" fmla="*/ 367327 w 418167"/>
                <a:gd name="connsiteY1286" fmla="*/ 418183 h 699091"/>
                <a:gd name="connsiteX1287" fmla="*/ 364785 w 418167"/>
                <a:gd name="connsiteY1287" fmla="*/ 418183 h 699091"/>
                <a:gd name="connsiteX1288" fmla="*/ 362243 w 418167"/>
                <a:gd name="connsiteY1288" fmla="*/ 415642 h 699091"/>
                <a:gd name="connsiteX1289" fmla="*/ 362243 w 418167"/>
                <a:gd name="connsiteY1289" fmla="*/ 413100 h 699091"/>
                <a:gd name="connsiteX1290" fmla="*/ 362243 w 418167"/>
                <a:gd name="connsiteY1290" fmla="*/ 410557 h 699091"/>
                <a:gd name="connsiteX1291" fmla="*/ 359701 w 418167"/>
                <a:gd name="connsiteY1291" fmla="*/ 410557 h 699091"/>
                <a:gd name="connsiteX1292" fmla="*/ 357159 w 418167"/>
                <a:gd name="connsiteY1292" fmla="*/ 410557 h 699091"/>
                <a:gd name="connsiteX1293" fmla="*/ 354616 w 418167"/>
                <a:gd name="connsiteY1293" fmla="*/ 408015 h 699091"/>
                <a:gd name="connsiteX1294" fmla="*/ 352075 w 418167"/>
                <a:gd name="connsiteY1294" fmla="*/ 408015 h 699091"/>
                <a:gd name="connsiteX1295" fmla="*/ 352075 w 418167"/>
                <a:gd name="connsiteY1295" fmla="*/ 405473 h 699091"/>
                <a:gd name="connsiteX1296" fmla="*/ 349533 w 418167"/>
                <a:gd name="connsiteY1296" fmla="*/ 402931 h 699091"/>
                <a:gd name="connsiteX1297" fmla="*/ 349533 w 418167"/>
                <a:gd name="connsiteY1297" fmla="*/ 400389 h 699091"/>
                <a:gd name="connsiteX1298" fmla="*/ 352075 w 418167"/>
                <a:gd name="connsiteY1298" fmla="*/ 400389 h 699091"/>
                <a:gd name="connsiteX1299" fmla="*/ 352075 w 418167"/>
                <a:gd name="connsiteY1299" fmla="*/ 397846 h 699091"/>
                <a:gd name="connsiteX1300" fmla="*/ 354616 w 418167"/>
                <a:gd name="connsiteY1300" fmla="*/ 397846 h 699091"/>
                <a:gd name="connsiteX1301" fmla="*/ 357159 w 418167"/>
                <a:gd name="connsiteY1301" fmla="*/ 397846 h 699091"/>
                <a:gd name="connsiteX1302" fmla="*/ 357159 w 418167"/>
                <a:gd name="connsiteY1302" fmla="*/ 400389 h 699091"/>
                <a:gd name="connsiteX1303" fmla="*/ 359701 w 418167"/>
                <a:gd name="connsiteY1303" fmla="*/ 400389 h 699091"/>
                <a:gd name="connsiteX1304" fmla="*/ 359701 w 418167"/>
                <a:gd name="connsiteY1304" fmla="*/ 402931 h 699091"/>
                <a:gd name="connsiteX1305" fmla="*/ 359701 w 418167"/>
                <a:gd name="connsiteY1305" fmla="*/ 405473 h 699091"/>
                <a:gd name="connsiteX1306" fmla="*/ 362243 w 418167"/>
                <a:gd name="connsiteY1306" fmla="*/ 405473 h 699091"/>
                <a:gd name="connsiteX1307" fmla="*/ 362243 w 418167"/>
                <a:gd name="connsiteY1307" fmla="*/ 402931 h 699091"/>
                <a:gd name="connsiteX1308" fmla="*/ 364785 w 418167"/>
                <a:gd name="connsiteY1308" fmla="*/ 397846 h 699091"/>
                <a:gd name="connsiteX1309" fmla="*/ 362243 w 418167"/>
                <a:gd name="connsiteY1309" fmla="*/ 395304 h 699091"/>
                <a:gd name="connsiteX1310" fmla="*/ 357159 w 418167"/>
                <a:gd name="connsiteY1310" fmla="*/ 395304 h 699091"/>
                <a:gd name="connsiteX1311" fmla="*/ 354616 w 418167"/>
                <a:gd name="connsiteY1311" fmla="*/ 390220 h 699091"/>
                <a:gd name="connsiteX1312" fmla="*/ 352075 w 418167"/>
                <a:gd name="connsiteY1312" fmla="*/ 385136 h 699091"/>
                <a:gd name="connsiteX1313" fmla="*/ 349533 w 418167"/>
                <a:gd name="connsiteY1313" fmla="*/ 385136 h 699091"/>
                <a:gd name="connsiteX1314" fmla="*/ 349533 w 418167"/>
                <a:gd name="connsiteY1314" fmla="*/ 382593 h 699091"/>
                <a:gd name="connsiteX1315" fmla="*/ 346991 w 418167"/>
                <a:gd name="connsiteY1315" fmla="*/ 382593 h 699091"/>
                <a:gd name="connsiteX1316" fmla="*/ 344448 w 418167"/>
                <a:gd name="connsiteY1316" fmla="*/ 382593 h 699091"/>
                <a:gd name="connsiteX1317" fmla="*/ 344448 w 418167"/>
                <a:gd name="connsiteY1317" fmla="*/ 378780 h 699091"/>
                <a:gd name="connsiteX1318" fmla="*/ 341906 w 418167"/>
                <a:gd name="connsiteY1318" fmla="*/ 376238 h 699091"/>
                <a:gd name="connsiteX1319" fmla="*/ 339365 w 418167"/>
                <a:gd name="connsiteY1319" fmla="*/ 376238 h 699091"/>
                <a:gd name="connsiteX1320" fmla="*/ 339365 w 418167"/>
                <a:gd name="connsiteY1320" fmla="*/ 371154 h 699091"/>
                <a:gd name="connsiteX1321" fmla="*/ 336822 w 418167"/>
                <a:gd name="connsiteY1321" fmla="*/ 364799 h 699091"/>
                <a:gd name="connsiteX1322" fmla="*/ 336822 w 418167"/>
                <a:gd name="connsiteY1322" fmla="*/ 359714 h 699091"/>
                <a:gd name="connsiteX1323" fmla="*/ 339365 w 418167"/>
                <a:gd name="connsiteY1323" fmla="*/ 359714 h 699091"/>
                <a:gd name="connsiteX1324" fmla="*/ 345720 w 418167"/>
                <a:gd name="connsiteY1324" fmla="*/ 363527 h 699091"/>
                <a:gd name="connsiteX1325" fmla="*/ 316486 w 418167"/>
                <a:gd name="connsiteY1325" fmla="*/ 369883 h 699091"/>
                <a:gd name="connsiteX1326" fmla="*/ 321570 w 418167"/>
                <a:gd name="connsiteY1326" fmla="*/ 374967 h 699091"/>
                <a:gd name="connsiteX1327" fmla="*/ 324112 w 418167"/>
                <a:gd name="connsiteY1327" fmla="*/ 374967 h 699091"/>
                <a:gd name="connsiteX1328" fmla="*/ 326654 w 418167"/>
                <a:gd name="connsiteY1328" fmla="*/ 377510 h 699091"/>
                <a:gd name="connsiteX1329" fmla="*/ 331738 w 418167"/>
                <a:gd name="connsiteY1329" fmla="*/ 386407 h 699091"/>
                <a:gd name="connsiteX1330" fmla="*/ 331738 w 418167"/>
                <a:gd name="connsiteY1330" fmla="*/ 391491 h 699091"/>
                <a:gd name="connsiteX1331" fmla="*/ 331738 w 418167"/>
                <a:gd name="connsiteY1331" fmla="*/ 396576 h 699091"/>
                <a:gd name="connsiteX1332" fmla="*/ 329196 w 418167"/>
                <a:gd name="connsiteY1332" fmla="*/ 394033 h 699091"/>
                <a:gd name="connsiteX1333" fmla="*/ 329196 w 418167"/>
                <a:gd name="connsiteY1333" fmla="*/ 391491 h 699091"/>
                <a:gd name="connsiteX1334" fmla="*/ 326654 w 418167"/>
                <a:gd name="connsiteY1334" fmla="*/ 391491 h 699091"/>
                <a:gd name="connsiteX1335" fmla="*/ 324112 w 418167"/>
                <a:gd name="connsiteY1335" fmla="*/ 388949 h 699091"/>
                <a:gd name="connsiteX1336" fmla="*/ 321570 w 418167"/>
                <a:gd name="connsiteY1336" fmla="*/ 388949 h 699091"/>
                <a:gd name="connsiteX1337" fmla="*/ 316486 w 418167"/>
                <a:gd name="connsiteY1337" fmla="*/ 382593 h 699091"/>
                <a:gd name="connsiteX1338" fmla="*/ 313944 w 418167"/>
                <a:gd name="connsiteY1338" fmla="*/ 380051 h 699091"/>
                <a:gd name="connsiteX1339" fmla="*/ 313944 w 418167"/>
                <a:gd name="connsiteY1339" fmla="*/ 377510 h 699091"/>
                <a:gd name="connsiteX1340" fmla="*/ 311402 w 418167"/>
                <a:gd name="connsiteY1340" fmla="*/ 374967 h 699091"/>
                <a:gd name="connsiteX1341" fmla="*/ 308860 w 418167"/>
                <a:gd name="connsiteY1341" fmla="*/ 374967 h 699091"/>
                <a:gd name="connsiteX1342" fmla="*/ 308860 w 418167"/>
                <a:gd name="connsiteY1342" fmla="*/ 377510 h 699091"/>
                <a:gd name="connsiteX1343" fmla="*/ 306317 w 418167"/>
                <a:gd name="connsiteY1343" fmla="*/ 382593 h 699091"/>
                <a:gd name="connsiteX1344" fmla="*/ 301234 w 418167"/>
                <a:gd name="connsiteY1344" fmla="*/ 387678 h 699091"/>
                <a:gd name="connsiteX1345" fmla="*/ 298692 w 418167"/>
                <a:gd name="connsiteY1345" fmla="*/ 390220 h 699091"/>
                <a:gd name="connsiteX1346" fmla="*/ 298692 w 418167"/>
                <a:gd name="connsiteY1346" fmla="*/ 387678 h 699091"/>
                <a:gd name="connsiteX1347" fmla="*/ 301234 w 418167"/>
                <a:gd name="connsiteY1347" fmla="*/ 382593 h 699091"/>
                <a:gd name="connsiteX1348" fmla="*/ 301234 w 418167"/>
                <a:gd name="connsiteY1348" fmla="*/ 378780 h 699091"/>
                <a:gd name="connsiteX1349" fmla="*/ 303775 w 418167"/>
                <a:gd name="connsiteY1349" fmla="*/ 373696 h 699091"/>
                <a:gd name="connsiteX1350" fmla="*/ 303775 w 418167"/>
                <a:gd name="connsiteY1350" fmla="*/ 368612 h 699091"/>
                <a:gd name="connsiteX1351" fmla="*/ 301234 w 418167"/>
                <a:gd name="connsiteY1351" fmla="*/ 359714 h 699091"/>
                <a:gd name="connsiteX1352" fmla="*/ 301234 w 418167"/>
                <a:gd name="connsiteY1352" fmla="*/ 357172 h 699091"/>
                <a:gd name="connsiteX1353" fmla="*/ 303775 w 418167"/>
                <a:gd name="connsiteY1353" fmla="*/ 359714 h 699091"/>
                <a:gd name="connsiteX1354" fmla="*/ 308860 w 418167"/>
                <a:gd name="connsiteY1354" fmla="*/ 362257 h 699091"/>
                <a:gd name="connsiteX1355" fmla="*/ 313944 w 418167"/>
                <a:gd name="connsiteY1355" fmla="*/ 364799 h 699091"/>
                <a:gd name="connsiteX1356" fmla="*/ 316486 w 418167"/>
                <a:gd name="connsiteY1356" fmla="*/ 369883 h 699091"/>
                <a:gd name="connsiteX1357" fmla="*/ 319028 w 418167"/>
                <a:gd name="connsiteY1357" fmla="*/ 367340 h 699091"/>
                <a:gd name="connsiteX1358" fmla="*/ 316486 w 418167"/>
                <a:gd name="connsiteY1358" fmla="*/ 367340 h 699091"/>
                <a:gd name="connsiteX1359" fmla="*/ 316486 w 418167"/>
                <a:gd name="connsiteY1359" fmla="*/ 364799 h 699091"/>
                <a:gd name="connsiteX1360" fmla="*/ 313944 w 418167"/>
                <a:gd name="connsiteY1360" fmla="*/ 364799 h 699091"/>
                <a:gd name="connsiteX1361" fmla="*/ 313944 w 418167"/>
                <a:gd name="connsiteY1361" fmla="*/ 362257 h 699091"/>
                <a:gd name="connsiteX1362" fmla="*/ 313944 w 418167"/>
                <a:gd name="connsiteY1362" fmla="*/ 359714 h 699091"/>
                <a:gd name="connsiteX1363" fmla="*/ 313944 w 418167"/>
                <a:gd name="connsiteY1363" fmla="*/ 357172 h 699091"/>
                <a:gd name="connsiteX1364" fmla="*/ 316486 w 418167"/>
                <a:gd name="connsiteY1364" fmla="*/ 357172 h 699091"/>
                <a:gd name="connsiteX1365" fmla="*/ 316486 w 418167"/>
                <a:gd name="connsiteY1365" fmla="*/ 354630 h 699091"/>
                <a:gd name="connsiteX1366" fmla="*/ 319028 w 418167"/>
                <a:gd name="connsiteY1366" fmla="*/ 354630 h 699091"/>
                <a:gd name="connsiteX1367" fmla="*/ 321570 w 418167"/>
                <a:gd name="connsiteY1367" fmla="*/ 357172 h 699091"/>
                <a:gd name="connsiteX1368" fmla="*/ 321570 w 418167"/>
                <a:gd name="connsiteY1368" fmla="*/ 359714 h 699091"/>
                <a:gd name="connsiteX1369" fmla="*/ 321570 w 418167"/>
                <a:gd name="connsiteY1369" fmla="*/ 362257 h 699091"/>
                <a:gd name="connsiteX1370" fmla="*/ 321570 w 418167"/>
                <a:gd name="connsiteY1370" fmla="*/ 364799 h 699091"/>
                <a:gd name="connsiteX1371" fmla="*/ 319028 w 418167"/>
                <a:gd name="connsiteY1371" fmla="*/ 367340 h 699091"/>
                <a:gd name="connsiteX1372" fmla="*/ 272000 w 418167"/>
                <a:gd name="connsiteY1372" fmla="*/ 364799 h 699091"/>
                <a:gd name="connsiteX1373" fmla="*/ 269458 w 418167"/>
                <a:gd name="connsiteY1373" fmla="*/ 364799 h 699091"/>
                <a:gd name="connsiteX1374" fmla="*/ 266916 w 418167"/>
                <a:gd name="connsiteY1374" fmla="*/ 364799 h 699091"/>
                <a:gd name="connsiteX1375" fmla="*/ 266916 w 418167"/>
                <a:gd name="connsiteY1375" fmla="*/ 362257 h 699091"/>
                <a:gd name="connsiteX1376" fmla="*/ 266916 w 418167"/>
                <a:gd name="connsiteY1376" fmla="*/ 359714 h 699091"/>
                <a:gd name="connsiteX1377" fmla="*/ 266916 w 418167"/>
                <a:gd name="connsiteY1377" fmla="*/ 357172 h 699091"/>
                <a:gd name="connsiteX1378" fmla="*/ 269458 w 418167"/>
                <a:gd name="connsiteY1378" fmla="*/ 354630 h 699091"/>
                <a:gd name="connsiteX1379" fmla="*/ 272000 w 418167"/>
                <a:gd name="connsiteY1379" fmla="*/ 354630 h 699091"/>
                <a:gd name="connsiteX1380" fmla="*/ 274542 w 418167"/>
                <a:gd name="connsiteY1380" fmla="*/ 354630 h 699091"/>
                <a:gd name="connsiteX1381" fmla="*/ 274542 w 418167"/>
                <a:gd name="connsiteY1381" fmla="*/ 357172 h 699091"/>
                <a:gd name="connsiteX1382" fmla="*/ 274542 w 418167"/>
                <a:gd name="connsiteY1382" fmla="*/ 359714 h 699091"/>
                <a:gd name="connsiteX1383" fmla="*/ 274542 w 418167"/>
                <a:gd name="connsiteY1383" fmla="*/ 362257 h 699091"/>
                <a:gd name="connsiteX1384" fmla="*/ 274542 w 418167"/>
                <a:gd name="connsiteY1384" fmla="*/ 364799 h 699091"/>
                <a:gd name="connsiteX1385" fmla="*/ 272000 w 418167"/>
                <a:gd name="connsiteY1385" fmla="*/ 364799 h 699091"/>
                <a:gd name="connsiteX1386" fmla="*/ 261831 w 418167"/>
                <a:gd name="connsiteY1386" fmla="*/ 376238 h 699091"/>
                <a:gd name="connsiteX1387" fmla="*/ 261831 w 418167"/>
                <a:gd name="connsiteY1387" fmla="*/ 381323 h 699091"/>
                <a:gd name="connsiteX1388" fmla="*/ 259289 w 418167"/>
                <a:gd name="connsiteY1388" fmla="*/ 378780 h 699091"/>
                <a:gd name="connsiteX1389" fmla="*/ 259289 w 418167"/>
                <a:gd name="connsiteY1389" fmla="*/ 376238 h 699091"/>
                <a:gd name="connsiteX1390" fmla="*/ 259289 w 418167"/>
                <a:gd name="connsiteY1390" fmla="*/ 371154 h 699091"/>
                <a:gd name="connsiteX1391" fmla="*/ 259289 w 418167"/>
                <a:gd name="connsiteY1391" fmla="*/ 368612 h 699091"/>
                <a:gd name="connsiteX1392" fmla="*/ 259289 w 418167"/>
                <a:gd name="connsiteY1392" fmla="*/ 366070 h 699091"/>
                <a:gd name="connsiteX1393" fmla="*/ 261831 w 418167"/>
                <a:gd name="connsiteY1393" fmla="*/ 366070 h 699091"/>
                <a:gd name="connsiteX1394" fmla="*/ 261831 w 418167"/>
                <a:gd name="connsiteY1394" fmla="*/ 363527 h 699091"/>
                <a:gd name="connsiteX1395" fmla="*/ 261831 w 418167"/>
                <a:gd name="connsiteY1395" fmla="*/ 360985 h 699091"/>
                <a:gd name="connsiteX1396" fmla="*/ 261831 w 418167"/>
                <a:gd name="connsiteY1396" fmla="*/ 358443 h 699091"/>
                <a:gd name="connsiteX1397" fmla="*/ 261831 w 418167"/>
                <a:gd name="connsiteY1397" fmla="*/ 355901 h 699091"/>
                <a:gd name="connsiteX1398" fmla="*/ 264374 w 418167"/>
                <a:gd name="connsiteY1398" fmla="*/ 353359 h 699091"/>
                <a:gd name="connsiteX1399" fmla="*/ 266916 w 418167"/>
                <a:gd name="connsiteY1399" fmla="*/ 355901 h 699091"/>
                <a:gd name="connsiteX1400" fmla="*/ 266916 w 418167"/>
                <a:gd name="connsiteY1400" fmla="*/ 358443 h 699091"/>
                <a:gd name="connsiteX1401" fmla="*/ 264374 w 418167"/>
                <a:gd name="connsiteY1401" fmla="*/ 364799 h 699091"/>
                <a:gd name="connsiteX1402" fmla="*/ 261831 w 418167"/>
                <a:gd name="connsiteY1402" fmla="*/ 376238 h 699091"/>
                <a:gd name="connsiteX1403" fmla="*/ 299962 w 418167"/>
                <a:gd name="connsiteY1403" fmla="*/ 349546 h 699091"/>
                <a:gd name="connsiteX1404" fmla="*/ 297420 w 418167"/>
                <a:gd name="connsiteY1404" fmla="*/ 349546 h 699091"/>
                <a:gd name="connsiteX1405" fmla="*/ 297420 w 418167"/>
                <a:gd name="connsiteY1405" fmla="*/ 347003 h 699091"/>
                <a:gd name="connsiteX1406" fmla="*/ 296149 w 418167"/>
                <a:gd name="connsiteY1406" fmla="*/ 347003 h 699091"/>
                <a:gd name="connsiteX1407" fmla="*/ 296149 w 418167"/>
                <a:gd name="connsiteY1407" fmla="*/ 344461 h 699091"/>
                <a:gd name="connsiteX1408" fmla="*/ 296149 w 418167"/>
                <a:gd name="connsiteY1408" fmla="*/ 341919 h 699091"/>
                <a:gd name="connsiteX1409" fmla="*/ 296149 w 418167"/>
                <a:gd name="connsiteY1409" fmla="*/ 339377 h 699091"/>
                <a:gd name="connsiteX1410" fmla="*/ 298692 w 418167"/>
                <a:gd name="connsiteY1410" fmla="*/ 339377 h 699091"/>
                <a:gd name="connsiteX1411" fmla="*/ 298692 w 418167"/>
                <a:gd name="connsiteY1411" fmla="*/ 336835 h 699091"/>
                <a:gd name="connsiteX1412" fmla="*/ 301234 w 418167"/>
                <a:gd name="connsiteY1412" fmla="*/ 336835 h 699091"/>
                <a:gd name="connsiteX1413" fmla="*/ 301234 w 418167"/>
                <a:gd name="connsiteY1413" fmla="*/ 339377 h 699091"/>
                <a:gd name="connsiteX1414" fmla="*/ 303775 w 418167"/>
                <a:gd name="connsiteY1414" fmla="*/ 339377 h 699091"/>
                <a:gd name="connsiteX1415" fmla="*/ 303775 w 418167"/>
                <a:gd name="connsiteY1415" fmla="*/ 341919 h 699091"/>
                <a:gd name="connsiteX1416" fmla="*/ 303775 w 418167"/>
                <a:gd name="connsiteY1416" fmla="*/ 344461 h 699091"/>
                <a:gd name="connsiteX1417" fmla="*/ 303775 w 418167"/>
                <a:gd name="connsiteY1417" fmla="*/ 347003 h 699091"/>
                <a:gd name="connsiteX1418" fmla="*/ 301234 w 418167"/>
                <a:gd name="connsiteY1418" fmla="*/ 347003 h 699091"/>
                <a:gd name="connsiteX1419" fmla="*/ 301234 w 418167"/>
                <a:gd name="connsiteY1419" fmla="*/ 349546 h 699091"/>
                <a:gd name="connsiteX1420" fmla="*/ 219888 w 418167"/>
                <a:gd name="connsiteY1420" fmla="*/ 321582 h 699091"/>
                <a:gd name="connsiteX1421" fmla="*/ 224972 w 418167"/>
                <a:gd name="connsiteY1421" fmla="*/ 321582 h 699091"/>
                <a:gd name="connsiteX1422" fmla="*/ 227514 w 418167"/>
                <a:gd name="connsiteY1422" fmla="*/ 319040 h 699091"/>
                <a:gd name="connsiteX1423" fmla="*/ 227514 w 418167"/>
                <a:gd name="connsiteY1423" fmla="*/ 321582 h 699091"/>
                <a:gd name="connsiteX1424" fmla="*/ 230056 w 418167"/>
                <a:gd name="connsiteY1424" fmla="*/ 324124 h 699091"/>
                <a:gd name="connsiteX1425" fmla="*/ 230056 w 418167"/>
                <a:gd name="connsiteY1425" fmla="*/ 326667 h 699091"/>
                <a:gd name="connsiteX1426" fmla="*/ 232598 w 418167"/>
                <a:gd name="connsiteY1426" fmla="*/ 326667 h 699091"/>
                <a:gd name="connsiteX1427" fmla="*/ 235140 w 418167"/>
                <a:gd name="connsiteY1427" fmla="*/ 326667 h 699091"/>
                <a:gd name="connsiteX1428" fmla="*/ 235140 w 418167"/>
                <a:gd name="connsiteY1428" fmla="*/ 324124 h 699091"/>
                <a:gd name="connsiteX1429" fmla="*/ 237682 w 418167"/>
                <a:gd name="connsiteY1429" fmla="*/ 326667 h 699091"/>
                <a:gd name="connsiteX1430" fmla="*/ 240224 w 418167"/>
                <a:gd name="connsiteY1430" fmla="*/ 329208 h 699091"/>
                <a:gd name="connsiteX1431" fmla="*/ 247850 w 418167"/>
                <a:gd name="connsiteY1431" fmla="*/ 335563 h 699091"/>
                <a:gd name="connsiteX1432" fmla="*/ 247850 w 418167"/>
                <a:gd name="connsiteY1432" fmla="*/ 340648 h 699091"/>
                <a:gd name="connsiteX1433" fmla="*/ 245308 w 418167"/>
                <a:gd name="connsiteY1433" fmla="*/ 343190 h 699091"/>
                <a:gd name="connsiteX1434" fmla="*/ 245308 w 418167"/>
                <a:gd name="connsiteY1434" fmla="*/ 352088 h 699091"/>
                <a:gd name="connsiteX1435" fmla="*/ 245308 w 418167"/>
                <a:gd name="connsiteY1435" fmla="*/ 354630 h 699091"/>
                <a:gd name="connsiteX1436" fmla="*/ 247850 w 418167"/>
                <a:gd name="connsiteY1436" fmla="*/ 354630 h 699091"/>
                <a:gd name="connsiteX1437" fmla="*/ 247850 w 418167"/>
                <a:gd name="connsiteY1437" fmla="*/ 357172 h 699091"/>
                <a:gd name="connsiteX1438" fmla="*/ 247850 w 418167"/>
                <a:gd name="connsiteY1438" fmla="*/ 359714 h 699091"/>
                <a:gd name="connsiteX1439" fmla="*/ 247850 w 418167"/>
                <a:gd name="connsiteY1439" fmla="*/ 362257 h 699091"/>
                <a:gd name="connsiteX1440" fmla="*/ 245308 w 418167"/>
                <a:gd name="connsiteY1440" fmla="*/ 364799 h 699091"/>
                <a:gd name="connsiteX1441" fmla="*/ 242766 w 418167"/>
                <a:gd name="connsiteY1441" fmla="*/ 367340 h 699091"/>
                <a:gd name="connsiteX1442" fmla="*/ 242766 w 418167"/>
                <a:gd name="connsiteY1442" fmla="*/ 369883 h 699091"/>
                <a:gd name="connsiteX1443" fmla="*/ 245308 w 418167"/>
                <a:gd name="connsiteY1443" fmla="*/ 372425 h 699091"/>
                <a:gd name="connsiteX1444" fmla="*/ 242766 w 418167"/>
                <a:gd name="connsiteY1444" fmla="*/ 372425 h 699091"/>
                <a:gd name="connsiteX1445" fmla="*/ 240224 w 418167"/>
                <a:gd name="connsiteY1445" fmla="*/ 372425 h 699091"/>
                <a:gd name="connsiteX1446" fmla="*/ 237682 w 418167"/>
                <a:gd name="connsiteY1446" fmla="*/ 377510 h 699091"/>
                <a:gd name="connsiteX1447" fmla="*/ 235140 w 418167"/>
                <a:gd name="connsiteY1447" fmla="*/ 377510 h 699091"/>
                <a:gd name="connsiteX1448" fmla="*/ 235140 w 418167"/>
                <a:gd name="connsiteY1448" fmla="*/ 380051 h 699091"/>
                <a:gd name="connsiteX1449" fmla="*/ 235140 w 418167"/>
                <a:gd name="connsiteY1449" fmla="*/ 382593 h 699091"/>
                <a:gd name="connsiteX1450" fmla="*/ 232598 w 418167"/>
                <a:gd name="connsiteY1450" fmla="*/ 382593 h 699091"/>
                <a:gd name="connsiteX1451" fmla="*/ 230056 w 418167"/>
                <a:gd name="connsiteY1451" fmla="*/ 382593 h 699091"/>
                <a:gd name="connsiteX1452" fmla="*/ 227514 w 418167"/>
                <a:gd name="connsiteY1452" fmla="*/ 380051 h 699091"/>
                <a:gd name="connsiteX1453" fmla="*/ 227514 w 418167"/>
                <a:gd name="connsiteY1453" fmla="*/ 377510 h 699091"/>
                <a:gd name="connsiteX1454" fmla="*/ 227514 w 418167"/>
                <a:gd name="connsiteY1454" fmla="*/ 374967 h 699091"/>
                <a:gd name="connsiteX1455" fmla="*/ 230056 w 418167"/>
                <a:gd name="connsiteY1455" fmla="*/ 372425 h 699091"/>
                <a:gd name="connsiteX1456" fmla="*/ 227514 w 418167"/>
                <a:gd name="connsiteY1456" fmla="*/ 369883 h 699091"/>
                <a:gd name="connsiteX1457" fmla="*/ 227514 w 418167"/>
                <a:gd name="connsiteY1457" fmla="*/ 364799 h 699091"/>
                <a:gd name="connsiteX1458" fmla="*/ 224972 w 418167"/>
                <a:gd name="connsiteY1458" fmla="*/ 364799 h 699091"/>
                <a:gd name="connsiteX1459" fmla="*/ 227514 w 418167"/>
                <a:gd name="connsiteY1459" fmla="*/ 362257 h 699091"/>
                <a:gd name="connsiteX1460" fmla="*/ 227514 w 418167"/>
                <a:gd name="connsiteY1460" fmla="*/ 359714 h 699091"/>
                <a:gd name="connsiteX1461" fmla="*/ 224972 w 418167"/>
                <a:gd name="connsiteY1461" fmla="*/ 357172 h 699091"/>
                <a:gd name="connsiteX1462" fmla="*/ 224972 w 418167"/>
                <a:gd name="connsiteY1462" fmla="*/ 353359 h 699091"/>
                <a:gd name="connsiteX1463" fmla="*/ 222430 w 418167"/>
                <a:gd name="connsiteY1463" fmla="*/ 353359 h 699091"/>
                <a:gd name="connsiteX1464" fmla="*/ 222430 w 418167"/>
                <a:gd name="connsiteY1464" fmla="*/ 350817 h 699091"/>
                <a:gd name="connsiteX1465" fmla="*/ 219888 w 418167"/>
                <a:gd name="connsiteY1465" fmla="*/ 348274 h 699091"/>
                <a:gd name="connsiteX1466" fmla="*/ 219888 w 418167"/>
                <a:gd name="connsiteY1466" fmla="*/ 345733 h 699091"/>
                <a:gd name="connsiteX1467" fmla="*/ 219888 w 418167"/>
                <a:gd name="connsiteY1467" fmla="*/ 340648 h 699091"/>
                <a:gd name="connsiteX1468" fmla="*/ 219888 w 418167"/>
                <a:gd name="connsiteY1468" fmla="*/ 338106 h 699091"/>
                <a:gd name="connsiteX1469" fmla="*/ 217345 w 418167"/>
                <a:gd name="connsiteY1469" fmla="*/ 333022 h 699091"/>
                <a:gd name="connsiteX1470" fmla="*/ 214803 w 418167"/>
                <a:gd name="connsiteY1470" fmla="*/ 330480 h 699091"/>
                <a:gd name="connsiteX1471" fmla="*/ 212262 w 418167"/>
                <a:gd name="connsiteY1471" fmla="*/ 330480 h 699091"/>
                <a:gd name="connsiteX1472" fmla="*/ 207177 w 418167"/>
                <a:gd name="connsiteY1472" fmla="*/ 324124 h 699091"/>
                <a:gd name="connsiteX1473" fmla="*/ 204635 w 418167"/>
                <a:gd name="connsiteY1473" fmla="*/ 324124 h 699091"/>
                <a:gd name="connsiteX1474" fmla="*/ 204635 w 418167"/>
                <a:gd name="connsiteY1474" fmla="*/ 321582 h 699091"/>
                <a:gd name="connsiteX1475" fmla="*/ 204635 w 418167"/>
                <a:gd name="connsiteY1475" fmla="*/ 319040 h 699091"/>
                <a:gd name="connsiteX1476" fmla="*/ 207177 w 418167"/>
                <a:gd name="connsiteY1476" fmla="*/ 319040 h 699091"/>
                <a:gd name="connsiteX1477" fmla="*/ 207177 w 418167"/>
                <a:gd name="connsiteY1477" fmla="*/ 316497 h 699091"/>
                <a:gd name="connsiteX1478" fmla="*/ 216075 w 418167"/>
                <a:gd name="connsiteY1478" fmla="*/ 319040 h 699091"/>
                <a:gd name="connsiteX1479" fmla="*/ 219888 w 418167"/>
                <a:gd name="connsiteY1479" fmla="*/ 319040 h 699091"/>
                <a:gd name="connsiteX1480" fmla="*/ 261831 w 418167"/>
                <a:gd name="connsiteY1480" fmla="*/ 319040 h 699091"/>
                <a:gd name="connsiteX1481" fmla="*/ 264374 w 418167"/>
                <a:gd name="connsiteY1481" fmla="*/ 321582 h 699091"/>
                <a:gd name="connsiteX1482" fmla="*/ 264374 w 418167"/>
                <a:gd name="connsiteY1482" fmla="*/ 319040 h 699091"/>
                <a:gd name="connsiteX1483" fmla="*/ 266916 w 418167"/>
                <a:gd name="connsiteY1483" fmla="*/ 319040 h 699091"/>
                <a:gd name="connsiteX1484" fmla="*/ 269458 w 418167"/>
                <a:gd name="connsiteY1484" fmla="*/ 321582 h 699091"/>
                <a:gd name="connsiteX1485" fmla="*/ 269458 w 418167"/>
                <a:gd name="connsiteY1485" fmla="*/ 324124 h 699091"/>
                <a:gd name="connsiteX1486" fmla="*/ 269458 w 418167"/>
                <a:gd name="connsiteY1486" fmla="*/ 326667 h 699091"/>
                <a:gd name="connsiteX1487" fmla="*/ 269458 w 418167"/>
                <a:gd name="connsiteY1487" fmla="*/ 329208 h 699091"/>
                <a:gd name="connsiteX1488" fmla="*/ 266916 w 418167"/>
                <a:gd name="connsiteY1488" fmla="*/ 329208 h 699091"/>
                <a:gd name="connsiteX1489" fmla="*/ 266916 w 418167"/>
                <a:gd name="connsiteY1489" fmla="*/ 331750 h 699091"/>
                <a:gd name="connsiteX1490" fmla="*/ 264374 w 418167"/>
                <a:gd name="connsiteY1490" fmla="*/ 331750 h 699091"/>
                <a:gd name="connsiteX1491" fmla="*/ 261831 w 418167"/>
                <a:gd name="connsiteY1491" fmla="*/ 334293 h 699091"/>
                <a:gd name="connsiteX1492" fmla="*/ 259289 w 418167"/>
                <a:gd name="connsiteY1492" fmla="*/ 334293 h 699091"/>
                <a:gd name="connsiteX1493" fmla="*/ 256748 w 418167"/>
                <a:gd name="connsiteY1493" fmla="*/ 331750 h 699091"/>
                <a:gd name="connsiteX1494" fmla="*/ 254206 w 418167"/>
                <a:gd name="connsiteY1494" fmla="*/ 329208 h 699091"/>
                <a:gd name="connsiteX1495" fmla="*/ 254206 w 418167"/>
                <a:gd name="connsiteY1495" fmla="*/ 326667 h 699091"/>
                <a:gd name="connsiteX1496" fmla="*/ 254206 w 418167"/>
                <a:gd name="connsiteY1496" fmla="*/ 324124 h 699091"/>
                <a:gd name="connsiteX1497" fmla="*/ 256748 w 418167"/>
                <a:gd name="connsiteY1497" fmla="*/ 319040 h 699091"/>
                <a:gd name="connsiteX1498" fmla="*/ 261831 w 418167"/>
                <a:gd name="connsiteY1498" fmla="*/ 319040 h 699091"/>
                <a:gd name="connsiteX1499" fmla="*/ 200822 w 418167"/>
                <a:gd name="connsiteY1499" fmla="*/ 313956 h 699091"/>
                <a:gd name="connsiteX1500" fmla="*/ 198280 w 418167"/>
                <a:gd name="connsiteY1500" fmla="*/ 313956 h 699091"/>
                <a:gd name="connsiteX1501" fmla="*/ 198280 w 418167"/>
                <a:gd name="connsiteY1501" fmla="*/ 311414 h 699091"/>
                <a:gd name="connsiteX1502" fmla="*/ 195738 w 418167"/>
                <a:gd name="connsiteY1502" fmla="*/ 308871 h 699091"/>
                <a:gd name="connsiteX1503" fmla="*/ 195738 w 418167"/>
                <a:gd name="connsiteY1503" fmla="*/ 306329 h 699091"/>
                <a:gd name="connsiteX1504" fmla="*/ 198280 w 418167"/>
                <a:gd name="connsiteY1504" fmla="*/ 306329 h 699091"/>
                <a:gd name="connsiteX1505" fmla="*/ 198280 w 418167"/>
                <a:gd name="connsiteY1505" fmla="*/ 303787 h 699091"/>
                <a:gd name="connsiteX1506" fmla="*/ 200822 w 418167"/>
                <a:gd name="connsiteY1506" fmla="*/ 303787 h 699091"/>
                <a:gd name="connsiteX1507" fmla="*/ 203364 w 418167"/>
                <a:gd name="connsiteY1507" fmla="*/ 303787 h 699091"/>
                <a:gd name="connsiteX1508" fmla="*/ 203364 w 418167"/>
                <a:gd name="connsiteY1508" fmla="*/ 306329 h 699091"/>
                <a:gd name="connsiteX1509" fmla="*/ 205907 w 418167"/>
                <a:gd name="connsiteY1509" fmla="*/ 306329 h 699091"/>
                <a:gd name="connsiteX1510" fmla="*/ 205907 w 418167"/>
                <a:gd name="connsiteY1510" fmla="*/ 308871 h 699091"/>
                <a:gd name="connsiteX1511" fmla="*/ 203364 w 418167"/>
                <a:gd name="connsiteY1511" fmla="*/ 311414 h 699091"/>
                <a:gd name="connsiteX1512" fmla="*/ 203364 w 418167"/>
                <a:gd name="connsiteY1512" fmla="*/ 313956 h 699091"/>
                <a:gd name="connsiteX1513" fmla="*/ 200822 w 418167"/>
                <a:gd name="connsiteY1513" fmla="*/ 313956 h 699091"/>
                <a:gd name="connsiteX1514" fmla="*/ 335551 w 418167"/>
                <a:gd name="connsiteY1514" fmla="*/ 296160 h 699091"/>
                <a:gd name="connsiteX1515" fmla="*/ 335551 w 418167"/>
                <a:gd name="connsiteY1515" fmla="*/ 298703 h 699091"/>
                <a:gd name="connsiteX1516" fmla="*/ 338093 w 418167"/>
                <a:gd name="connsiteY1516" fmla="*/ 296160 h 699091"/>
                <a:gd name="connsiteX1517" fmla="*/ 340635 w 418167"/>
                <a:gd name="connsiteY1517" fmla="*/ 296160 h 699091"/>
                <a:gd name="connsiteX1518" fmla="*/ 340635 w 418167"/>
                <a:gd name="connsiteY1518" fmla="*/ 298703 h 699091"/>
                <a:gd name="connsiteX1519" fmla="*/ 343178 w 418167"/>
                <a:gd name="connsiteY1519" fmla="*/ 298703 h 699091"/>
                <a:gd name="connsiteX1520" fmla="*/ 343178 w 418167"/>
                <a:gd name="connsiteY1520" fmla="*/ 301245 h 699091"/>
                <a:gd name="connsiteX1521" fmla="*/ 343178 w 418167"/>
                <a:gd name="connsiteY1521" fmla="*/ 303787 h 699091"/>
                <a:gd name="connsiteX1522" fmla="*/ 343178 w 418167"/>
                <a:gd name="connsiteY1522" fmla="*/ 306329 h 699091"/>
                <a:gd name="connsiteX1523" fmla="*/ 343178 w 418167"/>
                <a:gd name="connsiteY1523" fmla="*/ 308871 h 699091"/>
                <a:gd name="connsiteX1524" fmla="*/ 343178 w 418167"/>
                <a:gd name="connsiteY1524" fmla="*/ 311414 h 699091"/>
                <a:gd name="connsiteX1525" fmla="*/ 340635 w 418167"/>
                <a:gd name="connsiteY1525" fmla="*/ 320311 h 699091"/>
                <a:gd name="connsiteX1526" fmla="*/ 338093 w 418167"/>
                <a:gd name="connsiteY1526" fmla="*/ 320311 h 699091"/>
                <a:gd name="connsiteX1527" fmla="*/ 338093 w 418167"/>
                <a:gd name="connsiteY1527" fmla="*/ 317769 h 699091"/>
                <a:gd name="connsiteX1528" fmla="*/ 335551 w 418167"/>
                <a:gd name="connsiteY1528" fmla="*/ 317769 h 699091"/>
                <a:gd name="connsiteX1529" fmla="*/ 335551 w 418167"/>
                <a:gd name="connsiteY1529" fmla="*/ 320311 h 699091"/>
                <a:gd name="connsiteX1530" fmla="*/ 335551 w 418167"/>
                <a:gd name="connsiteY1530" fmla="*/ 322853 h 699091"/>
                <a:gd name="connsiteX1531" fmla="*/ 335551 w 418167"/>
                <a:gd name="connsiteY1531" fmla="*/ 320311 h 699091"/>
                <a:gd name="connsiteX1532" fmla="*/ 330467 w 418167"/>
                <a:gd name="connsiteY1532" fmla="*/ 317769 h 699091"/>
                <a:gd name="connsiteX1533" fmla="*/ 327925 w 418167"/>
                <a:gd name="connsiteY1533" fmla="*/ 315227 h 699091"/>
                <a:gd name="connsiteX1534" fmla="*/ 330467 w 418167"/>
                <a:gd name="connsiteY1534" fmla="*/ 312684 h 699091"/>
                <a:gd name="connsiteX1535" fmla="*/ 333010 w 418167"/>
                <a:gd name="connsiteY1535" fmla="*/ 310142 h 699091"/>
                <a:gd name="connsiteX1536" fmla="*/ 333010 w 418167"/>
                <a:gd name="connsiteY1536" fmla="*/ 302516 h 699091"/>
                <a:gd name="connsiteX1537" fmla="*/ 333010 w 418167"/>
                <a:gd name="connsiteY1537" fmla="*/ 299974 h 699091"/>
                <a:gd name="connsiteX1538" fmla="*/ 333010 w 418167"/>
                <a:gd name="connsiteY1538" fmla="*/ 297431 h 699091"/>
                <a:gd name="connsiteX1539" fmla="*/ 335551 w 418167"/>
                <a:gd name="connsiteY1539" fmla="*/ 296160 h 699091"/>
                <a:gd name="connsiteX1540" fmla="*/ 269458 w 418167"/>
                <a:gd name="connsiteY1540" fmla="*/ 272010 h 699091"/>
                <a:gd name="connsiteX1541" fmla="*/ 266916 w 418167"/>
                <a:gd name="connsiteY1541" fmla="*/ 272010 h 699091"/>
                <a:gd name="connsiteX1542" fmla="*/ 266916 w 418167"/>
                <a:gd name="connsiteY1542" fmla="*/ 269468 h 699091"/>
                <a:gd name="connsiteX1543" fmla="*/ 264374 w 418167"/>
                <a:gd name="connsiteY1543" fmla="*/ 269468 h 699091"/>
                <a:gd name="connsiteX1544" fmla="*/ 264374 w 418167"/>
                <a:gd name="connsiteY1544" fmla="*/ 266926 h 699091"/>
                <a:gd name="connsiteX1545" fmla="*/ 264374 w 418167"/>
                <a:gd name="connsiteY1545" fmla="*/ 264384 h 699091"/>
                <a:gd name="connsiteX1546" fmla="*/ 264374 w 418167"/>
                <a:gd name="connsiteY1546" fmla="*/ 261841 h 699091"/>
                <a:gd name="connsiteX1547" fmla="*/ 264374 w 418167"/>
                <a:gd name="connsiteY1547" fmla="*/ 259299 h 699091"/>
                <a:gd name="connsiteX1548" fmla="*/ 266916 w 418167"/>
                <a:gd name="connsiteY1548" fmla="*/ 259299 h 699091"/>
                <a:gd name="connsiteX1549" fmla="*/ 269458 w 418167"/>
                <a:gd name="connsiteY1549" fmla="*/ 259299 h 699091"/>
                <a:gd name="connsiteX1550" fmla="*/ 269458 w 418167"/>
                <a:gd name="connsiteY1550" fmla="*/ 261841 h 699091"/>
                <a:gd name="connsiteX1551" fmla="*/ 272000 w 418167"/>
                <a:gd name="connsiteY1551" fmla="*/ 261841 h 699091"/>
                <a:gd name="connsiteX1552" fmla="*/ 272000 w 418167"/>
                <a:gd name="connsiteY1552" fmla="*/ 264384 h 699091"/>
                <a:gd name="connsiteX1553" fmla="*/ 272000 w 418167"/>
                <a:gd name="connsiteY1553" fmla="*/ 266926 h 699091"/>
                <a:gd name="connsiteX1554" fmla="*/ 272000 w 418167"/>
                <a:gd name="connsiteY1554" fmla="*/ 269468 h 699091"/>
                <a:gd name="connsiteX1555" fmla="*/ 269458 w 418167"/>
                <a:gd name="connsiteY1555" fmla="*/ 269468 h 699091"/>
                <a:gd name="connsiteX1556" fmla="*/ 269458 w 418167"/>
                <a:gd name="connsiteY1556" fmla="*/ 272010 h 699091"/>
                <a:gd name="connsiteX1557" fmla="*/ 261831 w 418167"/>
                <a:gd name="connsiteY1557" fmla="*/ 258028 h 699091"/>
                <a:gd name="connsiteX1558" fmla="*/ 264374 w 418167"/>
                <a:gd name="connsiteY1558" fmla="*/ 258028 h 699091"/>
                <a:gd name="connsiteX1559" fmla="*/ 261831 w 418167"/>
                <a:gd name="connsiteY1559" fmla="*/ 258028 h 699091"/>
                <a:gd name="connsiteX1560" fmla="*/ 261831 w 418167"/>
                <a:gd name="connsiteY1560" fmla="*/ 260570 h 699091"/>
                <a:gd name="connsiteX1561" fmla="*/ 261831 w 418167"/>
                <a:gd name="connsiteY1561" fmla="*/ 258028 h 699091"/>
                <a:gd name="connsiteX1562" fmla="*/ 259289 w 418167"/>
                <a:gd name="connsiteY1562" fmla="*/ 260570 h 699091"/>
                <a:gd name="connsiteX1563" fmla="*/ 259289 w 418167"/>
                <a:gd name="connsiteY1563" fmla="*/ 263113 h 699091"/>
                <a:gd name="connsiteX1564" fmla="*/ 259289 w 418167"/>
                <a:gd name="connsiteY1564" fmla="*/ 265654 h 699091"/>
                <a:gd name="connsiteX1565" fmla="*/ 261831 w 418167"/>
                <a:gd name="connsiteY1565" fmla="*/ 265654 h 699091"/>
                <a:gd name="connsiteX1566" fmla="*/ 261831 w 418167"/>
                <a:gd name="connsiteY1566" fmla="*/ 270739 h 699091"/>
                <a:gd name="connsiteX1567" fmla="*/ 261831 w 418167"/>
                <a:gd name="connsiteY1567" fmla="*/ 273281 h 699091"/>
                <a:gd name="connsiteX1568" fmla="*/ 259289 w 418167"/>
                <a:gd name="connsiteY1568" fmla="*/ 273281 h 699091"/>
                <a:gd name="connsiteX1569" fmla="*/ 258019 w 418167"/>
                <a:gd name="connsiteY1569" fmla="*/ 273281 h 699091"/>
                <a:gd name="connsiteX1570" fmla="*/ 258019 w 418167"/>
                <a:gd name="connsiteY1570" fmla="*/ 270739 h 699091"/>
                <a:gd name="connsiteX1571" fmla="*/ 260561 w 418167"/>
                <a:gd name="connsiteY1571" fmla="*/ 270739 h 699091"/>
                <a:gd name="connsiteX1572" fmla="*/ 260561 w 418167"/>
                <a:gd name="connsiteY1572" fmla="*/ 268197 h 699091"/>
                <a:gd name="connsiteX1573" fmla="*/ 258019 w 418167"/>
                <a:gd name="connsiteY1573" fmla="*/ 265654 h 699091"/>
                <a:gd name="connsiteX1574" fmla="*/ 258019 w 418167"/>
                <a:gd name="connsiteY1574" fmla="*/ 263113 h 699091"/>
                <a:gd name="connsiteX1575" fmla="*/ 255476 w 418167"/>
                <a:gd name="connsiteY1575" fmla="*/ 260570 h 699091"/>
                <a:gd name="connsiteX1576" fmla="*/ 255476 w 418167"/>
                <a:gd name="connsiteY1576" fmla="*/ 258028 h 699091"/>
                <a:gd name="connsiteX1577" fmla="*/ 255476 w 418167"/>
                <a:gd name="connsiteY1577" fmla="*/ 255486 h 699091"/>
                <a:gd name="connsiteX1578" fmla="*/ 258019 w 418167"/>
                <a:gd name="connsiteY1578" fmla="*/ 255486 h 699091"/>
                <a:gd name="connsiteX1579" fmla="*/ 260561 w 418167"/>
                <a:gd name="connsiteY1579" fmla="*/ 255486 h 699091"/>
                <a:gd name="connsiteX1580" fmla="*/ 263103 w 418167"/>
                <a:gd name="connsiteY1580" fmla="*/ 255486 h 699091"/>
                <a:gd name="connsiteX1581" fmla="*/ 263103 w 418167"/>
                <a:gd name="connsiteY1581" fmla="*/ 258028 h 699091"/>
                <a:gd name="connsiteX1582" fmla="*/ 236411 w 418167"/>
                <a:gd name="connsiteY1582" fmla="*/ 110584 h 699091"/>
                <a:gd name="connsiteX1583" fmla="*/ 241495 w 418167"/>
                <a:gd name="connsiteY1583" fmla="*/ 113125 h 699091"/>
                <a:gd name="connsiteX1584" fmla="*/ 249121 w 418167"/>
                <a:gd name="connsiteY1584" fmla="*/ 118210 h 699091"/>
                <a:gd name="connsiteX1585" fmla="*/ 251663 w 418167"/>
                <a:gd name="connsiteY1585" fmla="*/ 118210 h 699091"/>
                <a:gd name="connsiteX1586" fmla="*/ 256748 w 418167"/>
                <a:gd name="connsiteY1586" fmla="*/ 120752 h 699091"/>
                <a:gd name="connsiteX1587" fmla="*/ 256748 w 418167"/>
                <a:gd name="connsiteY1587" fmla="*/ 123294 h 699091"/>
                <a:gd name="connsiteX1588" fmla="*/ 259289 w 418167"/>
                <a:gd name="connsiteY1588" fmla="*/ 123294 h 699091"/>
                <a:gd name="connsiteX1589" fmla="*/ 261831 w 418167"/>
                <a:gd name="connsiteY1589" fmla="*/ 123294 h 699091"/>
                <a:gd name="connsiteX1590" fmla="*/ 264374 w 418167"/>
                <a:gd name="connsiteY1590" fmla="*/ 123294 h 699091"/>
                <a:gd name="connsiteX1591" fmla="*/ 264374 w 418167"/>
                <a:gd name="connsiteY1591" fmla="*/ 120752 h 699091"/>
                <a:gd name="connsiteX1592" fmla="*/ 266916 w 418167"/>
                <a:gd name="connsiteY1592" fmla="*/ 118210 h 699091"/>
                <a:gd name="connsiteX1593" fmla="*/ 269458 w 418167"/>
                <a:gd name="connsiteY1593" fmla="*/ 115668 h 699091"/>
                <a:gd name="connsiteX1594" fmla="*/ 269458 w 418167"/>
                <a:gd name="connsiteY1594" fmla="*/ 113125 h 699091"/>
                <a:gd name="connsiteX1595" fmla="*/ 272000 w 418167"/>
                <a:gd name="connsiteY1595" fmla="*/ 110584 h 699091"/>
                <a:gd name="connsiteX1596" fmla="*/ 272000 w 418167"/>
                <a:gd name="connsiteY1596" fmla="*/ 113125 h 699091"/>
                <a:gd name="connsiteX1597" fmla="*/ 274542 w 418167"/>
                <a:gd name="connsiteY1597" fmla="*/ 118210 h 699091"/>
                <a:gd name="connsiteX1598" fmla="*/ 277084 w 418167"/>
                <a:gd name="connsiteY1598" fmla="*/ 120752 h 699091"/>
                <a:gd name="connsiteX1599" fmla="*/ 274542 w 418167"/>
                <a:gd name="connsiteY1599" fmla="*/ 123294 h 699091"/>
                <a:gd name="connsiteX1600" fmla="*/ 274542 w 418167"/>
                <a:gd name="connsiteY1600" fmla="*/ 125836 h 699091"/>
                <a:gd name="connsiteX1601" fmla="*/ 272000 w 418167"/>
                <a:gd name="connsiteY1601" fmla="*/ 128378 h 699091"/>
                <a:gd name="connsiteX1602" fmla="*/ 269458 w 418167"/>
                <a:gd name="connsiteY1602" fmla="*/ 130921 h 699091"/>
                <a:gd name="connsiteX1603" fmla="*/ 269458 w 418167"/>
                <a:gd name="connsiteY1603" fmla="*/ 133463 h 699091"/>
                <a:gd name="connsiteX1604" fmla="*/ 269458 w 418167"/>
                <a:gd name="connsiteY1604" fmla="*/ 136005 h 699091"/>
                <a:gd name="connsiteX1605" fmla="*/ 269458 w 418167"/>
                <a:gd name="connsiteY1605" fmla="*/ 138547 h 699091"/>
                <a:gd name="connsiteX1606" fmla="*/ 269458 w 418167"/>
                <a:gd name="connsiteY1606" fmla="*/ 141089 h 699091"/>
                <a:gd name="connsiteX1607" fmla="*/ 269458 w 418167"/>
                <a:gd name="connsiteY1607" fmla="*/ 143631 h 699091"/>
                <a:gd name="connsiteX1608" fmla="*/ 269458 w 418167"/>
                <a:gd name="connsiteY1608" fmla="*/ 146174 h 699091"/>
                <a:gd name="connsiteX1609" fmla="*/ 269458 w 418167"/>
                <a:gd name="connsiteY1609" fmla="*/ 152529 h 699091"/>
                <a:gd name="connsiteX1610" fmla="*/ 272000 w 418167"/>
                <a:gd name="connsiteY1610" fmla="*/ 157613 h 699091"/>
                <a:gd name="connsiteX1611" fmla="*/ 272000 w 418167"/>
                <a:gd name="connsiteY1611" fmla="*/ 160155 h 699091"/>
                <a:gd name="connsiteX1612" fmla="*/ 272000 w 418167"/>
                <a:gd name="connsiteY1612" fmla="*/ 162698 h 699091"/>
                <a:gd name="connsiteX1613" fmla="*/ 274542 w 418167"/>
                <a:gd name="connsiteY1613" fmla="*/ 165240 h 699091"/>
                <a:gd name="connsiteX1614" fmla="*/ 277084 w 418167"/>
                <a:gd name="connsiteY1614" fmla="*/ 165240 h 699091"/>
                <a:gd name="connsiteX1615" fmla="*/ 279626 w 418167"/>
                <a:gd name="connsiteY1615" fmla="*/ 167782 h 699091"/>
                <a:gd name="connsiteX1616" fmla="*/ 279626 w 418167"/>
                <a:gd name="connsiteY1616" fmla="*/ 172866 h 699091"/>
                <a:gd name="connsiteX1617" fmla="*/ 282168 w 418167"/>
                <a:gd name="connsiteY1617" fmla="*/ 175408 h 699091"/>
                <a:gd name="connsiteX1618" fmla="*/ 282168 w 418167"/>
                <a:gd name="connsiteY1618" fmla="*/ 172866 h 699091"/>
                <a:gd name="connsiteX1619" fmla="*/ 282168 w 418167"/>
                <a:gd name="connsiteY1619" fmla="*/ 175408 h 699091"/>
                <a:gd name="connsiteX1620" fmla="*/ 282168 w 418167"/>
                <a:gd name="connsiteY1620" fmla="*/ 177951 h 699091"/>
                <a:gd name="connsiteX1621" fmla="*/ 279626 w 418167"/>
                <a:gd name="connsiteY1621" fmla="*/ 184306 h 699091"/>
                <a:gd name="connsiteX1622" fmla="*/ 279626 w 418167"/>
                <a:gd name="connsiteY1622" fmla="*/ 186848 h 699091"/>
                <a:gd name="connsiteX1623" fmla="*/ 274542 w 418167"/>
                <a:gd name="connsiteY1623" fmla="*/ 195745 h 699091"/>
                <a:gd name="connsiteX1624" fmla="*/ 274542 w 418167"/>
                <a:gd name="connsiteY1624" fmla="*/ 198287 h 699091"/>
                <a:gd name="connsiteX1625" fmla="*/ 272000 w 418167"/>
                <a:gd name="connsiteY1625" fmla="*/ 198287 h 699091"/>
                <a:gd name="connsiteX1626" fmla="*/ 272000 w 418167"/>
                <a:gd name="connsiteY1626" fmla="*/ 203372 h 699091"/>
                <a:gd name="connsiteX1627" fmla="*/ 272000 w 418167"/>
                <a:gd name="connsiteY1627" fmla="*/ 205914 h 699091"/>
                <a:gd name="connsiteX1628" fmla="*/ 272000 w 418167"/>
                <a:gd name="connsiteY1628" fmla="*/ 210998 h 699091"/>
                <a:gd name="connsiteX1629" fmla="*/ 269458 w 418167"/>
                <a:gd name="connsiteY1629" fmla="*/ 213541 h 699091"/>
                <a:gd name="connsiteX1630" fmla="*/ 266916 w 418167"/>
                <a:gd name="connsiteY1630" fmla="*/ 216083 h 699091"/>
                <a:gd name="connsiteX1631" fmla="*/ 266916 w 418167"/>
                <a:gd name="connsiteY1631" fmla="*/ 218625 h 699091"/>
                <a:gd name="connsiteX1632" fmla="*/ 264374 w 418167"/>
                <a:gd name="connsiteY1632" fmla="*/ 218625 h 699091"/>
                <a:gd name="connsiteX1633" fmla="*/ 264374 w 418167"/>
                <a:gd name="connsiteY1633" fmla="*/ 221167 h 699091"/>
                <a:gd name="connsiteX1634" fmla="*/ 264374 w 418167"/>
                <a:gd name="connsiteY1634" fmla="*/ 218625 h 699091"/>
                <a:gd name="connsiteX1635" fmla="*/ 266916 w 418167"/>
                <a:gd name="connsiteY1635" fmla="*/ 216083 h 699091"/>
                <a:gd name="connsiteX1636" fmla="*/ 266916 w 418167"/>
                <a:gd name="connsiteY1636" fmla="*/ 213541 h 699091"/>
                <a:gd name="connsiteX1637" fmla="*/ 269458 w 418167"/>
                <a:gd name="connsiteY1637" fmla="*/ 210998 h 699091"/>
                <a:gd name="connsiteX1638" fmla="*/ 266916 w 418167"/>
                <a:gd name="connsiteY1638" fmla="*/ 210998 h 699091"/>
                <a:gd name="connsiteX1639" fmla="*/ 266916 w 418167"/>
                <a:gd name="connsiteY1639" fmla="*/ 213541 h 699091"/>
                <a:gd name="connsiteX1640" fmla="*/ 264374 w 418167"/>
                <a:gd name="connsiteY1640" fmla="*/ 213541 h 699091"/>
                <a:gd name="connsiteX1641" fmla="*/ 261831 w 418167"/>
                <a:gd name="connsiteY1641" fmla="*/ 216083 h 699091"/>
                <a:gd name="connsiteX1642" fmla="*/ 256748 w 418167"/>
                <a:gd name="connsiteY1642" fmla="*/ 218625 h 699091"/>
                <a:gd name="connsiteX1643" fmla="*/ 254206 w 418167"/>
                <a:gd name="connsiteY1643" fmla="*/ 218625 h 699091"/>
                <a:gd name="connsiteX1644" fmla="*/ 251663 w 418167"/>
                <a:gd name="connsiteY1644" fmla="*/ 221167 h 699091"/>
                <a:gd name="connsiteX1645" fmla="*/ 251663 w 418167"/>
                <a:gd name="connsiteY1645" fmla="*/ 223709 h 699091"/>
                <a:gd name="connsiteX1646" fmla="*/ 249121 w 418167"/>
                <a:gd name="connsiteY1646" fmla="*/ 226251 h 699091"/>
                <a:gd name="connsiteX1647" fmla="*/ 246579 w 418167"/>
                <a:gd name="connsiteY1647" fmla="*/ 228794 h 699091"/>
                <a:gd name="connsiteX1648" fmla="*/ 246579 w 418167"/>
                <a:gd name="connsiteY1648" fmla="*/ 231336 h 699091"/>
                <a:gd name="connsiteX1649" fmla="*/ 246579 w 418167"/>
                <a:gd name="connsiteY1649" fmla="*/ 233877 h 699091"/>
                <a:gd name="connsiteX1650" fmla="*/ 249121 w 418167"/>
                <a:gd name="connsiteY1650" fmla="*/ 233877 h 699091"/>
                <a:gd name="connsiteX1651" fmla="*/ 251663 w 418167"/>
                <a:gd name="connsiteY1651" fmla="*/ 233877 h 699091"/>
                <a:gd name="connsiteX1652" fmla="*/ 251663 w 418167"/>
                <a:gd name="connsiteY1652" fmla="*/ 236420 h 699091"/>
                <a:gd name="connsiteX1653" fmla="*/ 249121 w 418167"/>
                <a:gd name="connsiteY1653" fmla="*/ 238962 h 699091"/>
                <a:gd name="connsiteX1654" fmla="*/ 246579 w 418167"/>
                <a:gd name="connsiteY1654" fmla="*/ 244047 h 699091"/>
                <a:gd name="connsiteX1655" fmla="*/ 241495 w 418167"/>
                <a:gd name="connsiteY1655" fmla="*/ 250402 h 699091"/>
                <a:gd name="connsiteX1656" fmla="*/ 241495 w 418167"/>
                <a:gd name="connsiteY1656" fmla="*/ 252944 h 699091"/>
                <a:gd name="connsiteX1657" fmla="*/ 241495 w 418167"/>
                <a:gd name="connsiteY1657" fmla="*/ 255486 h 699091"/>
                <a:gd name="connsiteX1658" fmla="*/ 241495 w 418167"/>
                <a:gd name="connsiteY1658" fmla="*/ 258028 h 699091"/>
                <a:gd name="connsiteX1659" fmla="*/ 244038 w 418167"/>
                <a:gd name="connsiteY1659" fmla="*/ 258028 h 699091"/>
                <a:gd name="connsiteX1660" fmla="*/ 244038 w 418167"/>
                <a:gd name="connsiteY1660" fmla="*/ 260570 h 699091"/>
                <a:gd name="connsiteX1661" fmla="*/ 246579 w 418167"/>
                <a:gd name="connsiteY1661" fmla="*/ 265654 h 699091"/>
                <a:gd name="connsiteX1662" fmla="*/ 249121 w 418167"/>
                <a:gd name="connsiteY1662" fmla="*/ 270739 h 699091"/>
                <a:gd name="connsiteX1663" fmla="*/ 249121 w 418167"/>
                <a:gd name="connsiteY1663" fmla="*/ 273281 h 699091"/>
                <a:gd name="connsiteX1664" fmla="*/ 249121 w 418167"/>
                <a:gd name="connsiteY1664" fmla="*/ 275824 h 699091"/>
                <a:gd name="connsiteX1665" fmla="*/ 251663 w 418167"/>
                <a:gd name="connsiteY1665" fmla="*/ 278365 h 699091"/>
                <a:gd name="connsiteX1666" fmla="*/ 251663 w 418167"/>
                <a:gd name="connsiteY1666" fmla="*/ 280907 h 699091"/>
                <a:gd name="connsiteX1667" fmla="*/ 249121 w 418167"/>
                <a:gd name="connsiteY1667" fmla="*/ 283450 h 699091"/>
                <a:gd name="connsiteX1668" fmla="*/ 249121 w 418167"/>
                <a:gd name="connsiteY1668" fmla="*/ 285992 h 699091"/>
                <a:gd name="connsiteX1669" fmla="*/ 251663 w 418167"/>
                <a:gd name="connsiteY1669" fmla="*/ 291076 h 699091"/>
                <a:gd name="connsiteX1670" fmla="*/ 251663 w 418167"/>
                <a:gd name="connsiteY1670" fmla="*/ 296160 h 699091"/>
                <a:gd name="connsiteX1671" fmla="*/ 254206 w 418167"/>
                <a:gd name="connsiteY1671" fmla="*/ 298703 h 699091"/>
                <a:gd name="connsiteX1672" fmla="*/ 254206 w 418167"/>
                <a:gd name="connsiteY1672" fmla="*/ 301245 h 699091"/>
                <a:gd name="connsiteX1673" fmla="*/ 254206 w 418167"/>
                <a:gd name="connsiteY1673" fmla="*/ 303787 h 699091"/>
                <a:gd name="connsiteX1674" fmla="*/ 254206 w 418167"/>
                <a:gd name="connsiteY1674" fmla="*/ 306329 h 699091"/>
                <a:gd name="connsiteX1675" fmla="*/ 254206 w 418167"/>
                <a:gd name="connsiteY1675" fmla="*/ 308871 h 699091"/>
                <a:gd name="connsiteX1676" fmla="*/ 259289 w 418167"/>
                <a:gd name="connsiteY1676" fmla="*/ 311414 h 699091"/>
                <a:gd name="connsiteX1677" fmla="*/ 261831 w 418167"/>
                <a:gd name="connsiteY1677" fmla="*/ 308871 h 699091"/>
                <a:gd name="connsiteX1678" fmla="*/ 266916 w 418167"/>
                <a:gd name="connsiteY1678" fmla="*/ 306329 h 699091"/>
                <a:gd name="connsiteX1679" fmla="*/ 269458 w 418167"/>
                <a:gd name="connsiteY1679" fmla="*/ 306329 h 699091"/>
                <a:gd name="connsiteX1680" fmla="*/ 272000 w 418167"/>
                <a:gd name="connsiteY1680" fmla="*/ 301245 h 699091"/>
                <a:gd name="connsiteX1681" fmla="*/ 274542 w 418167"/>
                <a:gd name="connsiteY1681" fmla="*/ 301245 h 699091"/>
                <a:gd name="connsiteX1682" fmla="*/ 274542 w 418167"/>
                <a:gd name="connsiteY1682" fmla="*/ 303787 h 699091"/>
                <a:gd name="connsiteX1683" fmla="*/ 277084 w 418167"/>
                <a:gd name="connsiteY1683" fmla="*/ 301245 h 699091"/>
                <a:gd name="connsiteX1684" fmla="*/ 279626 w 418167"/>
                <a:gd name="connsiteY1684" fmla="*/ 298703 h 699091"/>
                <a:gd name="connsiteX1685" fmla="*/ 282168 w 418167"/>
                <a:gd name="connsiteY1685" fmla="*/ 298703 h 699091"/>
                <a:gd name="connsiteX1686" fmla="*/ 284710 w 418167"/>
                <a:gd name="connsiteY1686" fmla="*/ 298703 h 699091"/>
                <a:gd name="connsiteX1687" fmla="*/ 287252 w 418167"/>
                <a:gd name="connsiteY1687" fmla="*/ 298703 h 699091"/>
                <a:gd name="connsiteX1688" fmla="*/ 289794 w 418167"/>
                <a:gd name="connsiteY1688" fmla="*/ 298703 h 699091"/>
                <a:gd name="connsiteX1689" fmla="*/ 292336 w 418167"/>
                <a:gd name="connsiteY1689" fmla="*/ 298703 h 699091"/>
                <a:gd name="connsiteX1690" fmla="*/ 294879 w 418167"/>
                <a:gd name="connsiteY1690" fmla="*/ 301245 h 699091"/>
                <a:gd name="connsiteX1691" fmla="*/ 297420 w 418167"/>
                <a:gd name="connsiteY1691" fmla="*/ 303787 h 699091"/>
                <a:gd name="connsiteX1692" fmla="*/ 299962 w 418167"/>
                <a:gd name="connsiteY1692" fmla="*/ 308871 h 699091"/>
                <a:gd name="connsiteX1693" fmla="*/ 302505 w 418167"/>
                <a:gd name="connsiteY1693" fmla="*/ 313956 h 699091"/>
                <a:gd name="connsiteX1694" fmla="*/ 302505 w 418167"/>
                <a:gd name="connsiteY1694" fmla="*/ 319040 h 699091"/>
                <a:gd name="connsiteX1695" fmla="*/ 302505 w 418167"/>
                <a:gd name="connsiteY1695" fmla="*/ 321582 h 699091"/>
                <a:gd name="connsiteX1696" fmla="*/ 302505 w 418167"/>
                <a:gd name="connsiteY1696" fmla="*/ 324124 h 699091"/>
                <a:gd name="connsiteX1697" fmla="*/ 302505 w 418167"/>
                <a:gd name="connsiteY1697" fmla="*/ 326667 h 699091"/>
                <a:gd name="connsiteX1698" fmla="*/ 305047 w 418167"/>
                <a:gd name="connsiteY1698" fmla="*/ 326667 h 699091"/>
                <a:gd name="connsiteX1699" fmla="*/ 302505 w 418167"/>
                <a:gd name="connsiteY1699" fmla="*/ 329208 h 699091"/>
                <a:gd name="connsiteX1700" fmla="*/ 305047 w 418167"/>
                <a:gd name="connsiteY1700" fmla="*/ 326667 h 699091"/>
                <a:gd name="connsiteX1701" fmla="*/ 310130 w 418167"/>
                <a:gd name="connsiteY1701" fmla="*/ 324124 h 699091"/>
                <a:gd name="connsiteX1702" fmla="*/ 310130 w 418167"/>
                <a:gd name="connsiteY1702" fmla="*/ 321582 h 699091"/>
                <a:gd name="connsiteX1703" fmla="*/ 310130 w 418167"/>
                <a:gd name="connsiteY1703" fmla="*/ 302516 h 699091"/>
                <a:gd name="connsiteX1704" fmla="*/ 307589 w 418167"/>
                <a:gd name="connsiteY1704" fmla="*/ 299974 h 699091"/>
                <a:gd name="connsiteX1705" fmla="*/ 310130 w 418167"/>
                <a:gd name="connsiteY1705" fmla="*/ 297431 h 699091"/>
                <a:gd name="connsiteX1706" fmla="*/ 312673 w 418167"/>
                <a:gd name="connsiteY1706" fmla="*/ 294890 h 699091"/>
                <a:gd name="connsiteX1707" fmla="*/ 312673 w 418167"/>
                <a:gd name="connsiteY1707" fmla="*/ 297431 h 699091"/>
                <a:gd name="connsiteX1708" fmla="*/ 315215 w 418167"/>
                <a:gd name="connsiteY1708" fmla="*/ 299974 h 699091"/>
                <a:gd name="connsiteX1709" fmla="*/ 320299 w 418167"/>
                <a:gd name="connsiteY1709" fmla="*/ 302516 h 699091"/>
                <a:gd name="connsiteX1710" fmla="*/ 322841 w 418167"/>
                <a:gd name="connsiteY1710" fmla="*/ 305058 h 699091"/>
                <a:gd name="connsiteX1711" fmla="*/ 331738 w 418167"/>
                <a:gd name="connsiteY1711" fmla="*/ 310142 h 699091"/>
                <a:gd name="connsiteX1712" fmla="*/ 334280 w 418167"/>
                <a:gd name="connsiteY1712" fmla="*/ 310142 h 699091"/>
                <a:gd name="connsiteX1713" fmla="*/ 334280 w 418167"/>
                <a:gd name="connsiteY1713" fmla="*/ 312684 h 699091"/>
                <a:gd name="connsiteX1714" fmla="*/ 321570 w 418167"/>
                <a:gd name="connsiteY1714" fmla="*/ 312684 h 699091"/>
                <a:gd name="connsiteX1715" fmla="*/ 319028 w 418167"/>
                <a:gd name="connsiteY1715" fmla="*/ 312684 h 699091"/>
                <a:gd name="connsiteX1716" fmla="*/ 316486 w 418167"/>
                <a:gd name="connsiteY1716" fmla="*/ 312684 h 699091"/>
                <a:gd name="connsiteX1717" fmla="*/ 313944 w 418167"/>
                <a:gd name="connsiteY1717" fmla="*/ 312684 h 699091"/>
                <a:gd name="connsiteX1718" fmla="*/ 313944 w 418167"/>
                <a:gd name="connsiteY1718" fmla="*/ 315227 h 699091"/>
                <a:gd name="connsiteX1719" fmla="*/ 311402 w 418167"/>
                <a:gd name="connsiteY1719" fmla="*/ 317769 h 699091"/>
                <a:gd name="connsiteX1720" fmla="*/ 311402 w 418167"/>
                <a:gd name="connsiteY1720" fmla="*/ 320311 h 699091"/>
                <a:gd name="connsiteX1721" fmla="*/ 316486 w 418167"/>
                <a:gd name="connsiteY1721" fmla="*/ 322853 h 699091"/>
                <a:gd name="connsiteX1722" fmla="*/ 319028 w 418167"/>
                <a:gd name="connsiteY1722" fmla="*/ 325395 h 699091"/>
                <a:gd name="connsiteX1723" fmla="*/ 319028 w 418167"/>
                <a:gd name="connsiteY1723" fmla="*/ 327937 h 699091"/>
                <a:gd name="connsiteX1724" fmla="*/ 319028 w 418167"/>
                <a:gd name="connsiteY1724" fmla="*/ 330480 h 699091"/>
                <a:gd name="connsiteX1725" fmla="*/ 321570 w 418167"/>
                <a:gd name="connsiteY1725" fmla="*/ 330480 h 699091"/>
                <a:gd name="connsiteX1726" fmla="*/ 321570 w 418167"/>
                <a:gd name="connsiteY1726" fmla="*/ 327937 h 699091"/>
                <a:gd name="connsiteX1727" fmla="*/ 324112 w 418167"/>
                <a:gd name="connsiteY1727" fmla="*/ 325395 h 699091"/>
                <a:gd name="connsiteX1728" fmla="*/ 326654 w 418167"/>
                <a:gd name="connsiteY1728" fmla="*/ 325395 h 699091"/>
                <a:gd name="connsiteX1729" fmla="*/ 326654 w 418167"/>
                <a:gd name="connsiteY1729" fmla="*/ 327937 h 699091"/>
                <a:gd name="connsiteX1730" fmla="*/ 329196 w 418167"/>
                <a:gd name="connsiteY1730" fmla="*/ 327937 h 699091"/>
                <a:gd name="connsiteX1731" fmla="*/ 331738 w 418167"/>
                <a:gd name="connsiteY1731" fmla="*/ 327937 h 699091"/>
                <a:gd name="connsiteX1732" fmla="*/ 331738 w 418167"/>
                <a:gd name="connsiteY1732" fmla="*/ 330480 h 699091"/>
                <a:gd name="connsiteX1733" fmla="*/ 334280 w 418167"/>
                <a:gd name="connsiteY1733" fmla="*/ 330480 h 699091"/>
                <a:gd name="connsiteX1734" fmla="*/ 336822 w 418167"/>
                <a:gd name="connsiteY1734" fmla="*/ 333022 h 699091"/>
                <a:gd name="connsiteX1735" fmla="*/ 339365 w 418167"/>
                <a:gd name="connsiteY1735" fmla="*/ 335563 h 699091"/>
                <a:gd name="connsiteX1736" fmla="*/ 339365 w 418167"/>
                <a:gd name="connsiteY1736" fmla="*/ 338106 h 699091"/>
                <a:gd name="connsiteX1737" fmla="*/ 336822 w 418167"/>
                <a:gd name="connsiteY1737" fmla="*/ 343190 h 699091"/>
                <a:gd name="connsiteX1738" fmla="*/ 336822 w 418167"/>
                <a:gd name="connsiteY1738" fmla="*/ 345733 h 699091"/>
                <a:gd name="connsiteX1739" fmla="*/ 334280 w 418167"/>
                <a:gd name="connsiteY1739" fmla="*/ 348274 h 699091"/>
                <a:gd name="connsiteX1740" fmla="*/ 334280 w 418167"/>
                <a:gd name="connsiteY1740" fmla="*/ 350817 h 699091"/>
                <a:gd name="connsiteX1741" fmla="*/ 334280 w 418167"/>
                <a:gd name="connsiteY1741" fmla="*/ 353359 h 699091"/>
                <a:gd name="connsiteX1742" fmla="*/ 334280 w 418167"/>
                <a:gd name="connsiteY1742" fmla="*/ 358443 h 699091"/>
                <a:gd name="connsiteX1743" fmla="*/ 334280 w 418167"/>
                <a:gd name="connsiteY1743" fmla="*/ 360985 h 699091"/>
                <a:gd name="connsiteX1744" fmla="*/ 331738 w 418167"/>
                <a:gd name="connsiteY1744" fmla="*/ 366070 h 699091"/>
                <a:gd name="connsiteX1745" fmla="*/ 331738 w 418167"/>
                <a:gd name="connsiteY1745" fmla="*/ 368612 h 699091"/>
                <a:gd name="connsiteX1746" fmla="*/ 329196 w 418167"/>
                <a:gd name="connsiteY1746" fmla="*/ 366070 h 699091"/>
                <a:gd name="connsiteX1747" fmla="*/ 324112 w 418167"/>
                <a:gd name="connsiteY1747" fmla="*/ 360985 h 699091"/>
                <a:gd name="connsiteX1748" fmla="*/ 324112 w 418167"/>
                <a:gd name="connsiteY1748" fmla="*/ 353359 h 699091"/>
                <a:gd name="connsiteX1749" fmla="*/ 324112 w 418167"/>
                <a:gd name="connsiteY1749" fmla="*/ 348274 h 699091"/>
                <a:gd name="connsiteX1750" fmla="*/ 321570 w 418167"/>
                <a:gd name="connsiteY1750" fmla="*/ 345733 h 699091"/>
                <a:gd name="connsiteX1751" fmla="*/ 319028 w 418167"/>
                <a:gd name="connsiteY1751" fmla="*/ 348274 h 699091"/>
                <a:gd name="connsiteX1752" fmla="*/ 316486 w 418167"/>
                <a:gd name="connsiteY1752" fmla="*/ 345733 h 699091"/>
                <a:gd name="connsiteX1753" fmla="*/ 313944 w 418167"/>
                <a:gd name="connsiteY1753" fmla="*/ 345733 h 699091"/>
                <a:gd name="connsiteX1754" fmla="*/ 311402 w 418167"/>
                <a:gd name="connsiteY1754" fmla="*/ 343190 h 699091"/>
                <a:gd name="connsiteX1755" fmla="*/ 311402 w 418167"/>
                <a:gd name="connsiteY1755" fmla="*/ 340648 h 699091"/>
                <a:gd name="connsiteX1756" fmla="*/ 308860 w 418167"/>
                <a:gd name="connsiteY1756" fmla="*/ 340648 h 699091"/>
                <a:gd name="connsiteX1757" fmla="*/ 308860 w 418167"/>
                <a:gd name="connsiteY1757" fmla="*/ 338106 h 699091"/>
                <a:gd name="connsiteX1758" fmla="*/ 306317 w 418167"/>
                <a:gd name="connsiteY1758" fmla="*/ 338106 h 699091"/>
                <a:gd name="connsiteX1759" fmla="*/ 306317 w 418167"/>
                <a:gd name="connsiteY1759" fmla="*/ 340648 h 699091"/>
                <a:gd name="connsiteX1760" fmla="*/ 303775 w 418167"/>
                <a:gd name="connsiteY1760" fmla="*/ 340648 h 699091"/>
                <a:gd name="connsiteX1761" fmla="*/ 303775 w 418167"/>
                <a:gd name="connsiteY1761" fmla="*/ 338106 h 699091"/>
                <a:gd name="connsiteX1762" fmla="*/ 303775 w 418167"/>
                <a:gd name="connsiteY1762" fmla="*/ 335563 h 699091"/>
                <a:gd name="connsiteX1763" fmla="*/ 303775 w 418167"/>
                <a:gd name="connsiteY1763" fmla="*/ 333022 h 699091"/>
                <a:gd name="connsiteX1764" fmla="*/ 301234 w 418167"/>
                <a:gd name="connsiteY1764" fmla="*/ 327937 h 699091"/>
                <a:gd name="connsiteX1765" fmla="*/ 301234 w 418167"/>
                <a:gd name="connsiteY1765" fmla="*/ 322853 h 699091"/>
                <a:gd name="connsiteX1766" fmla="*/ 301234 w 418167"/>
                <a:gd name="connsiteY1766" fmla="*/ 320311 h 699091"/>
                <a:gd name="connsiteX1767" fmla="*/ 298692 w 418167"/>
                <a:gd name="connsiteY1767" fmla="*/ 320311 h 699091"/>
                <a:gd name="connsiteX1768" fmla="*/ 298692 w 418167"/>
                <a:gd name="connsiteY1768" fmla="*/ 317769 h 699091"/>
                <a:gd name="connsiteX1769" fmla="*/ 296149 w 418167"/>
                <a:gd name="connsiteY1769" fmla="*/ 317769 h 699091"/>
                <a:gd name="connsiteX1770" fmla="*/ 296149 w 418167"/>
                <a:gd name="connsiteY1770" fmla="*/ 317769 h 699091"/>
                <a:gd name="connsiteX1771" fmla="*/ 291065 w 418167"/>
                <a:gd name="connsiteY1771" fmla="*/ 315227 h 699091"/>
                <a:gd name="connsiteX1772" fmla="*/ 291065 w 418167"/>
                <a:gd name="connsiteY1772" fmla="*/ 312684 h 699091"/>
                <a:gd name="connsiteX1773" fmla="*/ 288524 w 418167"/>
                <a:gd name="connsiteY1773" fmla="*/ 310142 h 699091"/>
                <a:gd name="connsiteX1774" fmla="*/ 291065 w 418167"/>
                <a:gd name="connsiteY1774" fmla="*/ 310142 h 699091"/>
                <a:gd name="connsiteX1775" fmla="*/ 291065 w 418167"/>
                <a:gd name="connsiteY1775" fmla="*/ 307600 h 699091"/>
                <a:gd name="connsiteX1776" fmla="*/ 288524 w 418167"/>
                <a:gd name="connsiteY1776" fmla="*/ 307600 h 699091"/>
                <a:gd name="connsiteX1777" fmla="*/ 288524 w 418167"/>
                <a:gd name="connsiteY1777" fmla="*/ 310142 h 699091"/>
                <a:gd name="connsiteX1778" fmla="*/ 285981 w 418167"/>
                <a:gd name="connsiteY1778" fmla="*/ 310142 h 699091"/>
                <a:gd name="connsiteX1779" fmla="*/ 283439 w 418167"/>
                <a:gd name="connsiteY1779" fmla="*/ 307600 h 699091"/>
                <a:gd name="connsiteX1780" fmla="*/ 280897 w 418167"/>
                <a:gd name="connsiteY1780" fmla="*/ 305058 h 699091"/>
                <a:gd name="connsiteX1781" fmla="*/ 283439 w 418167"/>
                <a:gd name="connsiteY1781" fmla="*/ 302516 h 699091"/>
                <a:gd name="connsiteX1782" fmla="*/ 283439 w 418167"/>
                <a:gd name="connsiteY1782" fmla="*/ 299974 h 699091"/>
                <a:gd name="connsiteX1783" fmla="*/ 280897 w 418167"/>
                <a:gd name="connsiteY1783" fmla="*/ 299974 h 699091"/>
                <a:gd name="connsiteX1784" fmla="*/ 280897 w 418167"/>
                <a:gd name="connsiteY1784" fmla="*/ 302516 h 699091"/>
                <a:gd name="connsiteX1785" fmla="*/ 278355 w 418167"/>
                <a:gd name="connsiteY1785" fmla="*/ 302516 h 699091"/>
                <a:gd name="connsiteX1786" fmla="*/ 278355 w 418167"/>
                <a:gd name="connsiteY1786" fmla="*/ 307600 h 699091"/>
                <a:gd name="connsiteX1787" fmla="*/ 278355 w 418167"/>
                <a:gd name="connsiteY1787" fmla="*/ 312684 h 699091"/>
                <a:gd name="connsiteX1788" fmla="*/ 278355 w 418167"/>
                <a:gd name="connsiteY1788" fmla="*/ 315227 h 699091"/>
                <a:gd name="connsiteX1789" fmla="*/ 280897 w 418167"/>
                <a:gd name="connsiteY1789" fmla="*/ 320311 h 699091"/>
                <a:gd name="connsiteX1790" fmla="*/ 280897 w 418167"/>
                <a:gd name="connsiteY1790" fmla="*/ 322853 h 699091"/>
                <a:gd name="connsiteX1791" fmla="*/ 283439 w 418167"/>
                <a:gd name="connsiteY1791" fmla="*/ 322853 h 699091"/>
                <a:gd name="connsiteX1792" fmla="*/ 283439 w 418167"/>
                <a:gd name="connsiteY1792" fmla="*/ 325395 h 699091"/>
                <a:gd name="connsiteX1793" fmla="*/ 283439 w 418167"/>
                <a:gd name="connsiteY1793" fmla="*/ 327937 h 699091"/>
                <a:gd name="connsiteX1794" fmla="*/ 285981 w 418167"/>
                <a:gd name="connsiteY1794" fmla="*/ 333022 h 699091"/>
                <a:gd name="connsiteX1795" fmla="*/ 285981 w 418167"/>
                <a:gd name="connsiteY1795" fmla="*/ 335563 h 699091"/>
                <a:gd name="connsiteX1796" fmla="*/ 280897 w 418167"/>
                <a:gd name="connsiteY1796" fmla="*/ 338106 h 699091"/>
                <a:gd name="connsiteX1797" fmla="*/ 278355 w 418167"/>
                <a:gd name="connsiteY1797" fmla="*/ 335563 h 699091"/>
                <a:gd name="connsiteX1798" fmla="*/ 278355 w 418167"/>
                <a:gd name="connsiteY1798" fmla="*/ 333022 h 699091"/>
                <a:gd name="connsiteX1799" fmla="*/ 278355 w 418167"/>
                <a:gd name="connsiteY1799" fmla="*/ 327937 h 699091"/>
                <a:gd name="connsiteX1800" fmla="*/ 278355 w 418167"/>
                <a:gd name="connsiteY1800" fmla="*/ 325395 h 699091"/>
                <a:gd name="connsiteX1801" fmla="*/ 273271 w 418167"/>
                <a:gd name="connsiteY1801" fmla="*/ 320311 h 699091"/>
                <a:gd name="connsiteX1802" fmla="*/ 270729 w 418167"/>
                <a:gd name="connsiteY1802" fmla="*/ 315227 h 699091"/>
                <a:gd name="connsiteX1803" fmla="*/ 268187 w 418167"/>
                <a:gd name="connsiteY1803" fmla="*/ 315227 h 699091"/>
                <a:gd name="connsiteX1804" fmla="*/ 265644 w 418167"/>
                <a:gd name="connsiteY1804" fmla="*/ 312684 h 699091"/>
                <a:gd name="connsiteX1805" fmla="*/ 263103 w 418167"/>
                <a:gd name="connsiteY1805" fmla="*/ 307600 h 699091"/>
                <a:gd name="connsiteX1806" fmla="*/ 260561 w 418167"/>
                <a:gd name="connsiteY1806" fmla="*/ 307600 h 699091"/>
                <a:gd name="connsiteX1807" fmla="*/ 255476 w 418167"/>
                <a:gd name="connsiteY1807" fmla="*/ 302516 h 699091"/>
                <a:gd name="connsiteX1808" fmla="*/ 252934 w 418167"/>
                <a:gd name="connsiteY1808" fmla="*/ 302516 h 699091"/>
                <a:gd name="connsiteX1809" fmla="*/ 252934 w 418167"/>
                <a:gd name="connsiteY1809" fmla="*/ 302516 h 699091"/>
                <a:gd name="connsiteX1810" fmla="*/ 250393 w 418167"/>
                <a:gd name="connsiteY1810" fmla="*/ 299974 h 699091"/>
                <a:gd name="connsiteX1811" fmla="*/ 247850 w 418167"/>
                <a:gd name="connsiteY1811" fmla="*/ 302516 h 699091"/>
                <a:gd name="connsiteX1812" fmla="*/ 240224 w 418167"/>
                <a:gd name="connsiteY1812" fmla="*/ 307600 h 699091"/>
                <a:gd name="connsiteX1813" fmla="*/ 240224 w 418167"/>
                <a:gd name="connsiteY1813" fmla="*/ 310142 h 699091"/>
                <a:gd name="connsiteX1814" fmla="*/ 237682 w 418167"/>
                <a:gd name="connsiteY1814" fmla="*/ 315227 h 699091"/>
                <a:gd name="connsiteX1815" fmla="*/ 235140 w 418167"/>
                <a:gd name="connsiteY1815" fmla="*/ 315227 h 699091"/>
                <a:gd name="connsiteX1816" fmla="*/ 232598 w 418167"/>
                <a:gd name="connsiteY1816" fmla="*/ 317769 h 699091"/>
                <a:gd name="connsiteX1817" fmla="*/ 230056 w 418167"/>
                <a:gd name="connsiteY1817" fmla="*/ 315227 h 699091"/>
                <a:gd name="connsiteX1818" fmla="*/ 227514 w 418167"/>
                <a:gd name="connsiteY1818" fmla="*/ 315227 h 699091"/>
                <a:gd name="connsiteX1819" fmla="*/ 224972 w 418167"/>
                <a:gd name="connsiteY1819" fmla="*/ 315227 h 699091"/>
                <a:gd name="connsiteX1820" fmla="*/ 224972 w 418167"/>
                <a:gd name="connsiteY1820" fmla="*/ 312684 h 699091"/>
                <a:gd name="connsiteX1821" fmla="*/ 224972 w 418167"/>
                <a:gd name="connsiteY1821" fmla="*/ 310142 h 699091"/>
                <a:gd name="connsiteX1822" fmla="*/ 222430 w 418167"/>
                <a:gd name="connsiteY1822" fmla="*/ 310142 h 699091"/>
                <a:gd name="connsiteX1823" fmla="*/ 219888 w 418167"/>
                <a:gd name="connsiteY1823" fmla="*/ 305058 h 699091"/>
                <a:gd name="connsiteX1824" fmla="*/ 219888 w 418167"/>
                <a:gd name="connsiteY1824" fmla="*/ 302516 h 699091"/>
                <a:gd name="connsiteX1825" fmla="*/ 217345 w 418167"/>
                <a:gd name="connsiteY1825" fmla="*/ 302516 h 699091"/>
                <a:gd name="connsiteX1826" fmla="*/ 217345 w 418167"/>
                <a:gd name="connsiteY1826" fmla="*/ 305058 h 699091"/>
                <a:gd name="connsiteX1827" fmla="*/ 217345 w 418167"/>
                <a:gd name="connsiteY1827" fmla="*/ 307600 h 699091"/>
                <a:gd name="connsiteX1828" fmla="*/ 217345 w 418167"/>
                <a:gd name="connsiteY1828" fmla="*/ 310142 h 699091"/>
                <a:gd name="connsiteX1829" fmla="*/ 214803 w 418167"/>
                <a:gd name="connsiteY1829" fmla="*/ 307600 h 699091"/>
                <a:gd name="connsiteX1830" fmla="*/ 214803 w 418167"/>
                <a:gd name="connsiteY1830" fmla="*/ 305058 h 699091"/>
                <a:gd name="connsiteX1831" fmla="*/ 214803 w 418167"/>
                <a:gd name="connsiteY1831" fmla="*/ 302516 h 699091"/>
                <a:gd name="connsiteX1832" fmla="*/ 214803 w 418167"/>
                <a:gd name="connsiteY1832" fmla="*/ 299974 h 699091"/>
                <a:gd name="connsiteX1833" fmla="*/ 214803 w 418167"/>
                <a:gd name="connsiteY1833" fmla="*/ 294890 h 699091"/>
                <a:gd name="connsiteX1834" fmla="*/ 214803 w 418167"/>
                <a:gd name="connsiteY1834" fmla="*/ 292347 h 699091"/>
                <a:gd name="connsiteX1835" fmla="*/ 214803 w 418167"/>
                <a:gd name="connsiteY1835" fmla="*/ 289805 h 699091"/>
                <a:gd name="connsiteX1836" fmla="*/ 214803 w 418167"/>
                <a:gd name="connsiteY1836" fmla="*/ 287263 h 699091"/>
                <a:gd name="connsiteX1837" fmla="*/ 217345 w 418167"/>
                <a:gd name="connsiteY1837" fmla="*/ 287263 h 699091"/>
                <a:gd name="connsiteX1838" fmla="*/ 217345 w 418167"/>
                <a:gd name="connsiteY1838" fmla="*/ 284720 h 699091"/>
                <a:gd name="connsiteX1839" fmla="*/ 219888 w 418167"/>
                <a:gd name="connsiteY1839" fmla="*/ 284720 h 699091"/>
                <a:gd name="connsiteX1840" fmla="*/ 222430 w 418167"/>
                <a:gd name="connsiteY1840" fmla="*/ 282179 h 699091"/>
                <a:gd name="connsiteX1841" fmla="*/ 224972 w 418167"/>
                <a:gd name="connsiteY1841" fmla="*/ 279637 h 699091"/>
                <a:gd name="connsiteX1842" fmla="*/ 227514 w 418167"/>
                <a:gd name="connsiteY1842" fmla="*/ 277094 h 699091"/>
                <a:gd name="connsiteX1843" fmla="*/ 227514 w 418167"/>
                <a:gd name="connsiteY1843" fmla="*/ 277094 h 699091"/>
                <a:gd name="connsiteX1844" fmla="*/ 227514 w 418167"/>
                <a:gd name="connsiteY1844" fmla="*/ 272010 h 699091"/>
                <a:gd name="connsiteX1845" fmla="*/ 224972 w 418167"/>
                <a:gd name="connsiteY1845" fmla="*/ 269468 h 699091"/>
                <a:gd name="connsiteX1846" fmla="*/ 222430 w 418167"/>
                <a:gd name="connsiteY1846" fmla="*/ 266926 h 699091"/>
                <a:gd name="connsiteX1847" fmla="*/ 219888 w 418167"/>
                <a:gd name="connsiteY1847" fmla="*/ 266926 h 699091"/>
                <a:gd name="connsiteX1848" fmla="*/ 217345 w 418167"/>
                <a:gd name="connsiteY1848" fmla="*/ 266926 h 699091"/>
                <a:gd name="connsiteX1849" fmla="*/ 214803 w 418167"/>
                <a:gd name="connsiteY1849" fmla="*/ 264384 h 699091"/>
                <a:gd name="connsiteX1850" fmla="*/ 212262 w 418167"/>
                <a:gd name="connsiteY1850" fmla="*/ 264384 h 699091"/>
                <a:gd name="connsiteX1851" fmla="*/ 212262 w 418167"/>
                <a:gd name="connsiteY1851" fmla="*/ 269468 h 699091"/>
                <a:gd name="connsiteX1852" fmla="*/ 214803 w 418167"/>
                <a:gd name="connsiteY1852" fmla="*/ 272010 h 699091"/>
                <a:gd name="connsiteX1853" fmla="*/ 214803 w 418167"/>
                <a:gd name="connsiteY1853" fmla="*/ 277094 h 699091"/>
                <a:gd name="connsiteX1854" fmla="*/ 214803 w 418167"/>
                <a:gd name="connsiteY1854" fmla="*/ 279637 h 699091"/>
                <a:gd name="connsiteX1855" fmla="*/ 214803 w 418167"/>
                <a:gd name="connsiteY1855" fmla="*/ 282179 h 699091"/>
                <a:gd name="connsiteX1856" fmla="*/ 212262 w 418167"/>
                <a:gd name="connsiteY1856" fmla="*/ 282179 h 699091"/>
                <a:gd name="connsiteX1857" fmla="*/ 209720 w 418167"/>
                <a:gd name="connsiteY1857" fmla="*/ 282179 h 699091"/>
                <a:gd name="connsiteX1858" fmla="*/ 207177 w 418167"/>
                <a:gd name="connsiteY1858" fmla="*/ 279637 h 699091"/>
                <a:gd name="connsiteX1859" fmla="*/ 207177 w 418167"/>
                <a:gd name="connsiteY1859" fmla="*/ 277094 h 699091"/>
                <a:gd name="connsiteX1860" fmla="*/ 204635 w 418167"/>
                <a:gd name="connsiteY1860" fmla="*/ 272010 h 699091"/>
                <a:gd name="connsiteX1861" fmla="*/ 202093 w 418167"/>
                <a:gd name="connsiteY1861" fmla="*/ 269468 h 699091"/>
                <a:gd name="connsiteX1862" fmla="*/ 202093 w 418167"/>
                <a:gd name="connsiteY1862" fmla="*/ 266926 h 699091"/>
                <a:gd name="connsiteX1863" fmla="*/ 204635 w 418167"/>
                <a:gd name="connsiteY1863" fmla="*/ 264384 h 699091"/>
                <a:gd name="connsiteX1864" fmla="*/ 202093 w 418167"/>
                <a:gd name="connsiteY1864" fmla="*/ 261841 h 699091"/>
                <a:gd name="connsiteX1865" fmla="*/ 199552 w 418167"/>
                <a:gd name="connsiteY1865" fmla="*/ 264384 h 699091"/>
                <a:gd name="connsiteX1866" fmla="*/ 199552 w 418167"/>
                <a:gd name="connsiteY1866" fmla="*/ 266926 h 699091"/>
                <a:gd name="connsiteX1867" fmla="*/ 197009 w 418167"/>
                <a:gd name="connsiteY1867" fmla="*/ 266926 h 699091"/>
                <a:gd name="connsiteX1868" fmla="*/ 194467 w 418167"/>
                <a:gd name="connsiteY1868" fmla="*/ 261841 h 699091"/>
                <a:gd name="connsiteX1869" fmla="*/ 194467 w 418167"/>
                <a:gd name="connsiteY1869" fmla="*/ 259299 h 699091"/>
                <a:gd name="connsiteX1870" fmla="*/ 194467 w 418167"/>
                <a:gd name="connsiteY1870" fmla="*/ 256757 h 699091"/>
                <a:gd name="connsiteX1871" fmla="*/ 194467 w 418167"/>
                <a:gd name="connsiteY1871" fmla="*/ 254215 h 699091"/>
                <a:gd name="connsiteX1872" fmla="*/ 194467 w 418167"/>
                <a:gd name="connsiteY1872" fmla="*/ 251673 h 699091"/>
                <a:gd name="connsiteX1873" fmla="*/ 194467 w 418167"/>
                <a:gd name="connsiteY1873" fmla="*/ 251673 h 699091"/>
                <a:gd name="connsiteX1874" fmla="*/ 194467 w 418167"/>
                <a:gd name="connsiteY1874" fmla="*/ 246588 h 699091"/>
                <a:gd name="connsiteX1875" fmla="*/ 191925 w 418167"/>
                <a:gd name="connsiteY1875" fmla="*/ 246588 h 699091"/>
                <a:gd name="connsiteX1876" fmla="*/ 191925 w 418167"/>
                <a:gd name="connsiteY1876" fmla="*/ 241504 h 699091"/>
                <a:gd name="connsiteX1877" fmla="*/ 189383 w 418167"/>
                <a:gd name="connsiteY1877" fmla="*/ 238962 h 699091"/>
                <a:gd name="connsiteX1878" fmla="*/ 189383 w 418167"/>
                <a:gd name="connsiteY1878" fmla="*/ 236420 h 699091"/>
                <a:gd name="connsiteX1879" fmla="*/ 191925 w 418167"/>
                <a:gd name="connsiteY1879" fmla="*/ 233877 h 699091"/>
                <a:gd name="connsiteX1880" fmla="*/ 189383 w 418167"/>
                <a:gd name="connsiteY1880" fmla="*/ 228794 h 699091"/>
                <a:gd name="connsiteX1881" fmla="*/ 189383 w 418167"/>
                <a:gd name="connsiteY1881" fmla="*/ 226251 h 699091"/>
                <a:gd name="connsiteX1882" fmla="*/ 189383 w 418167"/>
                <a:gd name="connsiteY1882" fmla="*/ 221167 h 699091"/>
                <a:gd name="connsiteX1883" fmla="*/ 189383 w 418167"/>
                <a:gd name="connsiteY1883" fmla="*/ 218625 h 699091"/>
                <a:gd name="connsiteX1884" fmla="*/ 186841 w 418167"/>
                <a:gd name="connsiteY1884" fmla="*/ 213541 h 699091"/>
                <a:gd name="connsiteX1885" fmla="*/ 186841 w 418167"/>
                <a:gd name="connsiteY1885" fmla="*/ 216083 h 699091"/>
                <a:gd name="connsiteX1886" fmla="*/ 184299 w 418167"/>
                <a:gd name="connsiteY1886" fmla="*/ 216083 h 699091"/>
                <a:gd name="connsiteX1887" fmla="*/ 184299 w 418167"/>
                <a:gd name="connsiteY1887" fmla="*/ 213541 h 699091"/>
                <a:gd name="connsiteX1888" fmla="*/ 184299 w 418167"/>
                <a:gd name="connsiteY1888" fmla="*/ 204643 h 699091"/>
                <a:gd name="connsiteX1889" fmla="*/ 184299 w 418167"/>
                <a:gd name="connsiteY1889" fmla="*/ 199559 h 699091"/>
                <a:gd name="connsiteX1890" fmla="*/ 186841 w 418167"/>
                <a:gd name="connsiteY1890" fmla="*/ 197017 h 699091"/>
                <a:gd name="connsiteX1891" fmla="*/ 189383 w 418167"/>
                <a:gd name="connsiteY1891" fmla="*/ 194474 h 699091"/>
                <a:gd name="connsiteX1892" fmla="*/ 189383 w 418167"/>
                <a:gd name="connsiteY1892" fmla="*/ 197017 h 699091"/>
                <a:gd name="connsiteX1893" fmla="*/ 189383 w 418167"/>
                <a:gd name="connsiteY1893" fmla="*/ 194474 h 699091"/>
                <a:gd name="connsiteX1894" fmla="*/ 191925 w 418167"/>
                <a:gd name="connsiteY1894" fmla="*/ 194474 h 699091"/>
                <a:gd name="connsiteX1895" fmla="*/ 194467 w 418167"/>
                <a:gd name="connsiteY1895" fmla="*/ 194474 h 699091"/>
                <a:gd name="connsiteX1896" fmla="*/ 194467 w 418167"/>
                <a:gd name="connsiteY1896" fmla="*/ 197017 h 699091"/>
                <a:gd name="connsiteX1897" fmla="*/ 197009 w 418167"/>
                <a:gd name="connsiteY1897" fmla="*/ 197017 h 699091"/>
                <a:gd name="connsiteX1898" fmla="*/ 197009 w 418167"/>
                <a:gd name="connsiteY1898" fmla="*/ 199559 h 699091"/>
                <a:gd name="connsiteX1899" fmla="*/ 197009 w 418167"/>
                <a:gd name="connsiteY1899" fmla="*/ 202101 h 699091"/>
                <a:gd name="connsiteX1900" fmla="*/ 194467 w 418167"/>
                <a:gd name="connsiteY1900" fmla="*/ 204643 h 699091"/>
                <a:gd name="connsiteX1901" fmla="*/ 197009 w 418167"/>
                <a:gd name="connsiteY1901" fmla="*/ 209727 h 699091"/>
                <a:gd name="connsiteX1902" fmla="*/ 197009 w 418167"/>
                <a:gd name="connsiteY1902" fmla="*/ 212270 h 699091"/>
                <a:gd name="connsiteX1903" fmla="*/ 199552 w 418167"/>
                <a:gd name="connsiteY1903" fmla="*/ 212270 h 699091"/>
                <a:gd name="connsiteX1904" fmla="*/ 202093 w 418167"/>
                <a:gd name="connsiteY1904" fmla="*/ 212270 h 699091"/>
                <a:gd name="connsiteX1905" fmla="*/ 204635 w 418167"/>
                <a:gd name="connsiteY1905" fmla="*/ 209727 h 699091"/>
                <a:gd name="connsiteX1906" fmla="*/ 207177 w 418167"/>
                <a:gd name="connsiteY1906" fmla="*/ 209727 h 699091"/>
                <a:gd name="connsiteX1907" fmla="*/ 207177 w 418167"/>
                <a:gd name="connsiteY1907" fmla="*/ 207185 h 699091"/>
                <a:gd name="connsiteX1908" fmla="*/ 207177 w 418167"/>
                <a:gd name="connsiteY1908" fmla="*/ 204643 h 699091"/>
                <a:gd name="connsiteX1909" fmla="*/ 207177 w 418167"/>
                <a:gd name="connsiteY1909" fmla="*/ 202101 h 699091"/>
                <a:gd name="connsiteX1910" fmla="*/ 207177 w 418167"/>
                <a:gd name="connsiteY1910" fmla="*/ 199559 h 699091"/>
                <a:gd name="connsiteX1911" fmla="*/ 204635 w 418167"/>
                <a:gd name="connsiteY1911" fmla="*/ 194474 h 699091"/>
                <a:gd name="connsiteX1912" fmla="*/ 204635 w 418167"/>
                <a:gd name="connsiteY1912" fmla="*/ 188119 h 699091"/>
                <a:gd name="connsiteX1913" fmla="*/ 204635 w 418167"/>
                <a:gd name="connsiteY1913" fmla="*/ 185577 h 699091"/>
                <a:gd name="connsiteX1914" fmla="*/ 207177 w 418167"/>
                <a:gd name="connsiteY1914" fmla="*/ 176679 h 699091"/>
                <a:gd name="connsiteX1915" fmla="*/ 209720 w 418167"/>
                <a:gd name="connsiteY1915" fmla="*/ 171595 h 699091"/>
                <a:gd name="connsiteX1916" fmla="*/ 209720 w 418167"/>
                <a:gd name="connsiteY1916" fmla="*/ 169053 h 699091"/>
                <a:gd name="connsiteX1917" fmla="*/ 207177 w 418167"/>
                <a:gd name="connsiteY1917" fmla="*/ 162698 h 699091"/>
                <a:gd name="connsiteX1918" fmla="*/ 209720 w 418167"/>
                <a:gd name="connsiteY1918" fmla="*/ 156342 h 699091"/>
                <a:gd name="connsiteX1919" fmla="*/ 209720 w 418167"/>
                <a:gd name="connsiteY1919" fmla="*/ 153800 h 699091"/>
                <a:gd name="connsiteX1920" fmla="*/ 207177 w 418167"/>
                <a:gd name="connsiteY1920" fmla="*/ 151258 h 699091"/>
                <a:gd name="connsiteX1921" fmla="*/ 207177 w 418167"/>
                <a:gd name="connsiteY1921" fmla="*/ 148716 h 699091"/>
                <a:gd name="connsiteX1922" fmla="*/ 204635 w 418167"/>
                <a:gd name="connsiteY1922" fmla="*/ 148716 h 699091"/>
                <a:gd name="connsiteX1923" fmla="*/ 204635 w 418167"/>
                <a:gd name="connsiteY1923" fmla="*/ 149987 h 699091"/>
                <a:gd name="connsiteX1924" fmla="*/ 204635 w 418167"/>
                <a:gd name="connsiteY1924" fmla="*/ 147444 h 699091"/>
                <a:gd name="connsiteX1925" fmla="*/ 207177 w 418167"/>
                <a:gd name="connsiteY1925" fmla="*/ 144902 h 699091"/>
                <a:gd name="connsiteX1926" fmla="*/ 209720 w 418167"/>
                <a:gd name="connsiteY1926" fmla="*/ 144902 h 699091"/>
                <a:gd name="connsiteX1927" fmla="*/ 209720 w 418167"/>
                <a:gd name="connsiteY1927" fmla="*/ 139818 h 699091"/>
                <a:gd name="connsiteX1928" fmla="*/ 209720 w 418167"/>
                <a:gd name="connsiteY1928" fmla="*/ 134734 h 699091"/>
                <a:gd name="connsiteX1929" fmla="*/ 209720 w 418167"/>
                <a:gd name="connsiteY1929" fmla="*/ 128378 h 699091"/>
                <a:gd name="connsiteX1930" fmla="*/ 212262 w 418167"/>
                <a:gd name="connsiteY1930" fmla="*/ 123294 h 699091"/>
                <a:gd name="connsiteX1931" fmla="*/ 212262 w 418167"/>
                <a:gd name="connsiteY1931" fmla="*/ 120752 h 699091"/>
                <a:gd name="connsiteX1932" fmla="*/ 214803 w 418167"/>
                <a:gd name="connsiteY1932" fmla="*/ 118210 h 699091"/>
                <a:gd name="connsiteX1933" fmla="*/ 214803 w 418167"/>
                <a:gd name="connsiteY1933" fmla="*/ 115668 h 699091"/>
                <a:gd name="connsiteX1934" fmla="*/ 214803 w 418167"/>
                <a:gd name="connsiteY1934" fmla="*/ 113125 h 699091"/>
                <a:gd name="connsiteX1935" fmla="*/ 212262 w 418167"/>
                <a:gd name="connsiteY1935" fmla="*/ 110584 h 699091"/>
                <a:gd name="connsiteX1936" fmla="*/ 214803 w 418167"/>
                <a:gd name="connsiteY1936" fmla="*/ 110584 h 699091"/>
                <a:gd name="connsiteX1937" fmla="*/ 214803 w 418167"/>
                <a:gd name="connsiteY1937" fmla="*/ 108041 h 699091"/>
                <a:gd name="connsiteX1938" fmla="*/ 217345 w 418167"/>
                <a:gd name="connsiteY1938" fmla="*/ 108041 h 699091"/>
                <a:gd name="connsiteX1939" fmla="*/ 219888 w 418167"/>
                <a:gd name="connsiteY1939" fmla="*/ 108041 h 699091"/>
                <a:gd name="connsiteX1940" fmla="*/ 222430 w 418167"/>
                <a:gd name="connsiteY1940" fmla="*/ 108041 h 699091"/>
                <a:gd name="connsiteX1941" fmla="*/ 224972 w 418167"/>
                <a:gd name="connsiteY1941" fmla="*/ 105499 h 699091"/>
                <a:gd name="connsiteX1942" fmla="*/ 224972 w 418167"/>
                <a:gd name="connsiteY1942" fmla="*/ 108041 h 699091"/>
                <a:gd name="connsiteX1943" fmla="*/ 227514 w 418167"/>
                <a:gd name="connsiteY1943" fmla="*/ 108041 h 699091"/>
                <a:gd name="connsiteX1944" fmla="*/ 227514 w 418167"/>
                <a:gd name="connsiteY1944" fmla="*/ 105499 h 699091"/>
                <a:gd name="connsiteX1945" fmla="*/ 230056 w 418167"/>
                <a:gd name="connsiteY1945" fmla="*/ 105499 h 699091"/>
                <a:gd name="connsiteX1946" fmla="*/ 232598 w 418167"/>
                <a:gd name="connsiteY1946" fmla="*/ 105499 h 699091"/>
                <a:gd name="connsiteX1947" fmla="*/ 235140 w 418167"/>
                <a:gd name="connsiteY1947" fmla="*/ 105499 h 699091"/>
                <a:gd name="connsiteX1948" fmla="*/ 237682 w 418167"/>
                <a:gd name="connsiteY1948" fmla="*/ 105499 h 699091"/>
                <a:gd name="connsiteX1949" fmla="*/ 237682 w 418167"/>
                <a:gd name="connsiteY1949" fmla="*/ 110584 h 699091"/>
                <a:gd name="connsiteX1950" fmla="*/ 241495 w 418167"/>
                <a:gd name="connsiteY1950" fmla="*/ 101686 h 699091"/>
                <a:gd name="connsiteX1951" fmla="*/ 238953 w 418167"/>
                <a:gd name="connsiteY1951" fmla="*/ 101686 h 699091"/>
                <a:gd name="connsiteX1952" fmla="*/ 236411 w 418167"/>
                <a:gd name="connsiteY1952" fmla="*/ 99144 h 699091"/>
                <a:gd name="connsiteX1953" fmla="*/ 236411 w 418167"/>
                <a:gd name="connsiteY1953" fmla="*/ 96601 h 699091"/>
                <a:gd name="connsiteX1954" fmla="*/ 236411 w 418167"/>
                <a:gd name="connsiteY1954" fmla="*/ 94059 h 699091"/>
                <a:gd name="connsiteX1955" fmla="*/ 238953 w 418167"/>
                <a:gd name="connsiteY1955" fmla="*/ 94059 h 699091"/>
                <a:gd name="connsiteX1956" fmla="*/ 238953 w 418167"/>
                <a:gd name="connsiteY1956" fmla="*/ 91518 h 699091"/>
                <a:gd name="connsiteX1957" fmla="*/ 241495 w 418167"/>
                <a:gd name="connsiteY1957" fmla="*/ 91518 h 699091"/>
                <a:gd name="connsiteX1958" fmla="*/ 244038 w 418167"/>
                <a:gd name="connsiteY1958" fmla="*/ 91518 h 699091"/>
                <a:gd name="connsiteX1959" fmla="*/ 244038 w 418167"/>
                <a:gd name="connsiteY1959" fmla="*/ 94059 h 699091"/>
                <a:gd name="connsiteX1960" fmla="*/ 246579 w 418167"/>
                <a:gd name="connsiteY1960" fmla="*/ 96601 h 699091"/>
                <a:gd name="connsiteX1961" fmla="*/ 246579 w 418167"/>
                <a:gd name="connsiteY1961" fmla="*/ 99144 h 699091"/>
                <a:gd name="connsiteX1962" fmla="*/ 244038 w 418167"/>
                <a:gd name="connsiteY1962" fmla="*/ 99144 h 699091"/>
                <a:gd name="connsiteX1963" fmla="*/ 244038 w 418167"/>
                <a:gd name="connsiteY1963" fmla="*/ 101686 h 699091"/>
                <a:gd name="connsiteX1964" fmla="*/ 241495 w 418167"/>
                <a:gd name="connsiteY1964" fmla="*/ 101686 h 699091"/>
                <a:gd name="connsiteX1965" fmla="*/ 259289 w 418167"/>
                <a:gd name="connsiteY1965" fmla="*/ 99144 h 699091"/>
                <a:gd name="connsiteX1966" fmla="*/ 256748 w 418167"/>
                <a:gd name="connsiteY1966" fmla="*/ 101686 h 699091"/>
                <a:gd name="connsiteX1967" fmla="*/ 256748 w 418167"/>
                <a:gd name="connsiteY1967" fmla="*/ 99144 h 699091"/>
                <a:gd name="connsiteX1968" fmla="*/ 254206 w 418167"/>
                <a:gd name="connsiteY1968" fmla="*/ 99144 h 699091"/>
                <a:gd name="connsiteX1969" fmla="*/ 254206 w 418167"/>
                <a:gd name="connsiteY1969" fmla="*/ 96601 h 699091"/>
                <a:gd name="connsiteX1970" fmla="*/ 254206 w 418167"/>
                <a:gd name="connsiteY1970" fmla="*/ 94059 h 699091"/>
                <a:gd name="connsiteX1971" fmla="*/ 254206 w 418167"/>
                <a:gd name="connsiteY1971" fmla="*/ 91518 h 699091"/>
                <a:gd name="connsiteX1972" fmla="*/ 256748 w 418167"/>
                <a:gd name="connsiteY1972" fmla="*/ 91518 h 699091"/>
                <a:gd name="connsiteX1973" fmla="*/ 256748 w 418167"/>
                <a:gd name="connsiteY1973" fmla="*/ 88975 h 699091"/>
                <a:gd name="connsiteX1974" fmla="*/ 259289 w 418167"/>
                <a:gd name="connsiteY1974" fmla="*/ 88975 h 699091"/>
                <a:gd name="connsiteX1975" fmla="*/ 259289 w 418167"/>
                <a:gd name="connsiteY1975" fmla="*/ 91518 h 699091"/>
                <a:gd name="connsiteX1976" fmla="*/ 261831 w 418167"/>
                <a:gd name="connsiteY1976" fmla="*/ 91518 h 699091"/>
                <a:gd name="connsiteX1977" fmla="*/ 261831 w 418167"/>
                <a:gd name="connsiteY1977" fmla="*/ 94059 h 699091"/>
                <a:gd name="connsiteX1978" fmla="*/ 261831 w 418167"/>
                <a:gd name="connsiteY1978" fmla="*/ 96601 h 699091"/>
                <a:gd name="connsiteX1979" fmla="*/ 261831 w 418167"/>
                <a:gd name="connsiteY1979" fmla="*/ 99144 h 699091"/>
                <a:gd name="connsiteX1980" fmla="*/ 259289 w 418167"/>
                <a:gd name="connsiteY1980" fmla="*/ 99144 h 699091"/>
                <a:gd name="connsiteX1981" fmla="*/ 236411 w 418167"/>
                <a:gd name="connsiteY1981" fmla="*/ 91518 h 699091"/>
                <a:gd name="connsiteX1982" fmla="*/ 233869 w 418167"/>
                <a:gd name="connsiteY1982" fmla="*/ 91518 h 699091"/>
                <a:gd name="connsiteX1983" fmla="*/ 231327 w 418167"/>
                <a:gd name="connsiteY1983" fmla="*/ 91518 h 699091"/>
                <a:gd name="connsiteX1984" fmla="*/ 231327 w 418167"/>
                <a:gd name="connsiteY1984" fmla="*/ 88975 h 699091"/>
                <a:gd name="connsiteX1985" fmla="*/ 231327 w 418167"/>
                <a:gd name="connsiteY1985" fmla="*/ 86433 h 699091"/>
                <a:gd name="connsiteX1986" fmla="*/ 231327 w 418167"/>
                <a:gd name="connsiteY1986" fmla="*/ 83891 h 699091"/>
                <a:gd name="connsiteX1987" fmla="*/ 233869 w 418167"/>
                <a:gd name="connsiteY1987" fmla="*/ 83891 h 699091"/>
                <a:gd name="connsiteX1988" fmla="*/ 233869 w 418167"/>
                <a:gd name="connsiteY1988" fmla="*/ 81348 h 699091"/>
                <a:gd name="connsiteX1989" fmla="*/ 236411 w 418167"/>
                <a:gd name="connsiteY1989" fmla="*/ 81348 h 699091"/>
                <a:gd name="connsiteX1990" fmla="*/ 238953 w 418167"/>
                <a:gd name="connsiteY1990" fmla="*/ 83891 h 699091"/>
                <a:gd name="connsiteX1991" fmla="*/ 238953 w 418167"/>
                <a:gd name="connsiteY1991" fmla="*/ 86433 h 699091"/>
                <a:gd name="connsiteX1992" fmla="*/ 238953 w 418167"/>
                <a:gd name="connsiteY1992" fmla="*/ 88975 h 699091"/>
                <a:gd name="connsiteX1993" fmla="*/ 238953 w 418167"/>
                <a:gd name="connsiteY1993" fmla="*/ 91518 h 699091"/>
                <a:gd name="connsiteX1994" fmla="*/ 236411 w 418167"/>
                <a:gd name="connsiteY1994" fmla="*/ 91518 h 699091"/>
                <a:gd name="connsiteX1995" fmla="*/ 242766 w 418167"/>
                <a:gd name="connsiteY1995" fmla="*/ 82620 h 699091"/>
                <a:gd name="connsiteX1996" fmla="*/ 240224 w 418167"/>
                <a:gd name="connsiteY1996" fmla="*/ 82620 h 699091"/>
                <a:gd name="connsiteX1997" fmla="*/ 240224 w 418167"/>
                <a:gd name="connsiteY1997" fmla="*/ 80078 h 699091"/>
                <a:gd name="connsiteX1998" fmla="*/ 237682 w 418167"/>
                <a:gd name="connsiteY1998" fmla="*/ 80078 h 699091"/>
                <a:gd name="connsiteX1999" fmla="*/ 237682 w 418167"/>
                <a:gd name="connsiteY1999" fmla="*/ 77535 h 699091"/>
                <a:gd name="connsiteX2000" fmla="*/ 237682 w 418167"/>
                <a:gd name="connsiteY2000" fmla="*/ 74993 h 699091"/>
                <a:gd name="connsiteX2001" fmla="*/ 240224 w 418167"/>
                <a:gd name="connsiteY2001" fmla="*/ 74993 h 699091"/>
                <a:gd name="connsiteX2002" fmla="*/ 240224 w 418167"/>
                <a:gd name="connsiteY2002" fmla="*/ 73722 h 699091"/>
                <a:gd name="connsiteX2003" fmla="*/ 242766 w 418167"/>
                <a:gd name="connsiteY2003" fmla="*/ 73722 h 699091"/>
                <a:gd name="connsiteX2004" fmla="*/ 245308 w 418167"/>
                <a:gd name="connsiteY2004" fmla="*/ 73722 h 699091"/>
                <a:gd name="connsiteX2005" fmla="*/ 245308 w 418167"/>
                <a:gd name="connsiteY2005" fmla="*/ 76265 h 699091"/>
                <a:gd name="connsiteX2006" fmla="*/ 247850 w 418167"/>
                <a:gd name="connsiteY2006" fmla="*/ 76265 h 699091"/>
                <a:gd name="connsiteX2007" fmla="*/ 247850 w 418167"/>
                <a:gd name="connsiteY2007" fmla="*/ 78807 h 699091"/>
                <a:gd name="connsiteX2008" fmla="*/ 247850 w 418167"/>
                <a:gd name="connsiteY2008" fmla="*/ 81348 h 699091"/>
                <a:gd name="connsiteX2009" fmla="*/ 245308 w 418167"/>
                <a:gd name="connsiteY2009" fmla="*/ 81348 h 699091"/>
                <a:gd name="connsiteX2010" fmla="*/ 245308 w 418167"/>
                <a:gd name="connsiteY2010" fmla="*/ 83891 h 699091"/>
                <a:gd name="connsiteX2011" fmla="*/ 242766 w 418167"/>
                <a:gd name="connsiteY2011" fmla="*/ 83891 h 699091"/>
                <a:gd name="connsiteX2012" fmla="*/ 259289 w 418167"/>
                <a:gd name="connsiteY2012" fmla="*/ 74993 h 699091"/>
                <a:gd name="connsiteX2013" fmla="*/ 258019 w 418167"/>
                <a:gd name="connsiteY2013" fmla="*/ 74993 h 699091"/>
                <a:gd name="connsiteX2014" fmla="*/ 258019 w 418167"/>
                <a:gd name="connsiteY2014" fmla="*/ 73722 h 699091"/>
                <a:gd name="connsiteX2015" fmla="*/ 255476 w 418167"/>
                <a:gd name="connsiteY2015" fmla="*/ 71180 h 699091"/>
                <a:gd name="connsiteX2016" fmla="*/ 255476 w 418167"/>
                <a:gd name="connsiteY2016" fmla="*/ 68638 h 699091"/>
                <a:gd name="connsiteX2017" fmla="*/ 258019 w 418167"/>
                <a:gd name="connsiteY2017" fmla="*/ 68638 h 699091"/>
                <a:gd name="connsiteX2018" fmla="*/ 258019 w 418167"/>
                <a:gd name="connsiteY2018" fmla="*/ 66096 h 699091"/>
                <a:gd name="connsiteX2019" fmla="*/ 260561 w 418167"/>
                <a:gd name="connsiteY2019" fmla="*/ 66096 h 699091"/>
                <a:gd name="connsiteX2020" fmla="*/ 260561 w 418167"/>
                <a:gd name="connsiteY2020" fmla="*/ 63554 h 699091"/>
                <a:gd name="connsiteX2021" fmla="*/ 260561 w 418167"/>
                <a:gd name="connsiteY2021" fmla="*/ 66096 h 699091"/>
                <a:gd name="connsiteX2022" fmla="*/ 263103 w 418167"/>
                <a:gd name="connsiteY2022" fmla="*/ 66096 h 699091"/>
                <a:gd name="connsiteX2023" fmla="*/ 263103 w 418167"/>
                <a:gd name="connsiteY2023" fmla="*/ 68638 h 699091"/>
                <a:gd name="connsiteX2024" fmla="*/ 265644 w 418167"/>
                <a:gd name="connsiteY2024" fmla="*/ 68638 h 699091"/>
                <a:gd name="connsiteX2025" fmla="*/ 265644 w 418167"/>
                <a:gd name="connsiteY2025" fmla="*/ 71180 h 699091"/>
                <a:gd name="connsiteX2026" fmla="*/ 263103 w 418167"/>
                <a:gd name="connsiteY2026" fmla="*/ 73722 h 699091"/>
                <a:gd name="connsiteX2027" fmla="*/ 263103 w 418167"/>
                <a:gd name="connsiteY2027" fmla="*/ 76265 h 699091"/>
                <a:gd name="connsiteX2028" fmla="*/ 259289 w 418167"/>
                <a:gd name="connsiteY2028" fmla="*/ 76265 h 699091"/>
                <a:gd name="connsiteX2029" fmla="*/ 258019 w 418167"/>
                <a:gd name="connsiteY2029" fmla="*/ 43216 h 699091"/>
                <a:gd name="connsiteX2030" fmla="*/ 255476 w 418167"/>
                <a:gd name="connsiteY2030" fmla="*/ 43216 h 699091"/>
                <a:gd name="connsiteX2031" fmla="*/ 252934 w 418167"/>
                <a:gd name="connsiteY2031" fmla="*/ 40675 h 699091"/>
                <a:gd name="connsiteX2032" fmla="*/ 252934 w 418167"/>
                <a:gd name="connsiteY2032" fmla="*/ 38132 h 699091"/>
                <a:gd name="connsiteX2033" fmla="*/ 252934 w 418167"/>
                <a:gd name="connsiteY2033" fmla="*/ 35590 h 699091"/>
                <a:gd name="connsiteX2034" fmla="*/ 255476 w 418167"/>
                <a:gd name="connsiteY2034" fmla="*/ 33048 h 699091"/>
                <a:gd name="connsiteX2035" fmla="*/ 258019 w 418167"/>
                <a:gd name="connsiteY2035" fmla="*/ 33048 h 699091"/>
                <a:gd name="connsiteX2036" fmla="*/ 258019 w 418167"/>
                <a:gd name="connsiteY2036" fmla="*/ 30505 h 699091"/>
                <a:gd name="connsiteX2037" fmla="*/ 258019 w 418167"/>
                <a:gd name="connsiteY2037" fmla="*/ 27964 h 699091"/>
                <a:gd name="connsiteX2038" fmla="*/ 260561 w 418167"/>
                <a:gd name="connsiteY2038" fmla="*/ 27964 h 699091"/>
                <a:gd name="connsiteX2039" fmla="*/ 263103 w 418167"/>
                <a:gd name="connsiteY2039" fmla="*/ 27964 h 699091"/>
                <a:gd name="connsiteX2040" fmla="*/ 265644 w 418167"/>
                <a:gd name="connsiteY2040" fmla="*/ 30505 h 699091"/>
                <a:gd name="connsiteX2041" fmla="*/ 265644 w 418167"/>
                <a:gd name="connsiteY2041" fmla="*/ 33048 h 699091"/>
                <a:gd name="connsiteX2042" fmla="*/ 265644 w 418167"/>
                <a:gd name="connsiteY2042" fmla="*/ 35590 h 699091"/>
                <a:gd name="connsiteX2043" fmla="*/ 263103 w 418167"/>
                <a:gd name="connsiteY2043" fmla="*/ 38132 h 699091"/>
                <a:gd name="connsiteX2044" fmla="*/ 260561 w 418167"/>
                <a:gd name="connsiteY2044" fmla="*/ 38132 h 699091"/>
                <a:gd name="connsiteX2045" fmla="*/ 260561 w 418167"/>
                <a:gd name="connsiteY2045" fmla="*/ 40675 h 699091"/>
                <a:gd name="connsiteX2046" fmla="*/ 260561 w 418167"/>
                <a:gd name="connsiteY2046" fmla="*/ 43216 h 699091"/>
                <a:gd name="connsiteX2047" fmla="*/ 258019 w 418167"/>
                <a:gd name="connsiteY2047" fmla="*/ 43216 h 699091"/>
                <a:gd name="connsiteX2048" fmla="*/ 258019 w 418167"/>
                <a:gd name="connsiteY2048" fmla="*/ 24150 h 699091"/>
                <a:gd name="connsiteX2049" fmla="*/ 255476 w 418167"/>
                <a:gd name="connsiteY2049" fmla="*/ 24150 h 699091"/>
                <a:gd name="connsiteX2050" fmla="*/ 252934 w 418167"/>
                <a:gd name="connsiteY2050" fmla="*/ 24150 h 699091"/>
                <a:gd name="connsiteX2051" fmla="*/ 252934 w 418167"/>
                <a:gd name="connsiteY2051" fmla="*/ 22879 h 699091"/>
                <a:gd name="connsiteX2052" fmla="*/ 252934 w 418167"/>
                <a:gd name="connsiteY2052" fmla="*/ 20337 h 699091"/>
                <a:gd name="connsiteX2053" fmla="*/ 252934 w 418167"/>
                <a:gd name="connsiteY2053" fmla="*/ 17795 h 699091"/>
                <a:gd name="connsiteX2054" fmla="*/ 252934 w 418167"/>
                <a:gd name="connsiteY2054" fmla="*/ 15253 h 699091"/>
                <a:gd name="connsiteX2055" fmla="*/ 255476 w 418167"/>
                <a:gd name="connsiteY2055" fmla="*/ 15253 h 699091"/>
                <a:gd name="connsiteX2056" fmla="*/ 258019 w 418167"/>
                <a:gd name="connsiteY2056" fmla="*/ 15253 h 699091"/>
                <a:gd name="connsiteX2057" fmla="*/ 260561 w 418167"/>
                <a:gd name="connsiteY2057" fmla="*/ 15253 h 699091"/>
                <a:gd name="connsiteX2058" fmla="*/ 260561 w 418167"/>
                <a:gd name="connsiteY2058" fmla="*/ 17795 h 699091"/>
                <a:gd name="connsiteX2059" fmla="*/ 260561 w 418167"/>
                <a:gd name="connsiteY2059" fmla="*/ 20337 h 699091"/>
                <a:gd name="connsiteX2060" fmla="*/ 260561 w 418167"/>
                <a:gd name="connsiteY2060" fmla="*/ 22879 h 699091"/>
                <a:gd name="connsiteX2061" fmla="*/ 260561 w 418167"/>
                <a:gd name="connsiteY2061" fmla="*/ 25422 h 699091"/>
                <a:gd name="connsiteX2062" fmla="*/ 258019 w 418167"/>
                <a:gd name="connsiteY2062" fmla="*/ 25422 h 699091"/>
                <a:gd name="connsiteX2063" fmla="*/ 259289 w 418167"/>
                <a:gd name="connsiteY2063" fmla="*/ 10168 h 699091"/>
                <a:gd name="connsiteX2064" fmla="*/ 258019 w 418167"/>
                <a:gd name="connsiteY2064" fmla="*/ 10168 h 699091"/>
                <a:gd name="connsiteX2065" fmla="*/ 258019 w 418167"/>
                <a:gd name="connsiteY2065" fmla="*/ 7626 h 699091"/>
                <a:gd name="connsiteX2066" fmla="*/ 255476 w 418167"/>
                <a:gd name="connsiteY2066" fmla="*/ 7626 h 699091"/>
                <a:gd name="connsiteX2067" fmla="*/ 255476 w 418167"/>
                <a:gd name="connsiteY2067" fmla="*/ 5084 h 699091"/>
                <a:gd name="connsiteX2068" fmla="*/ 255476 w 418167"/>
                <a:gd name="connsiteY2068" fmla="*/ 2542 h 699091"/>
                <a:gd name="connsiteX2069" fmla="*/ 258019 w 418167"/>
                <a:gd name="connsiteY2069" fmla="*/ 2542 h 699091"/>
                <a:gd name="connsiteX2070" fmla="*/ 258019 w 418167"/>
                <a:gd name="connsiteY2070" fmla="*/ 0 h 699091"/>
                <a:gd name="connsiteX2071" fmla="*/ 260561 w 418167"/>
                <a:gd name="connsiteY2071" fmla="*/ 0 h 699091"/>
                <a:gd name="connsiteX2072" fmla="*/ 263103 w 418167"/>
                <a:gd name="connsiteY2072" fmla="*/ 0 h 699091"/>
                <a:gd name="connsiteX2073" fmla="*/ 263103 w 418167"/>
                <a:gd name="connsiteY2073" fmla="*/ 2542 h 699091"/>
                <a:gd name="connsiteX2074" fmla="*/ 265644 w 418167"/>
                <a:gd name="connsiteY2074" fmla="*/ 2542 h 699091"/>
                <a:gd name="connsiteX2075" fmla="*/ 265644 w 418167"/>
                <a:gd name="connsiteY2075" fmla="*/ 5084 h 699091"/>
                <a:gd name="connsiteX2076" fmla="*/ 265644 w 418167"/>
                <a:gd name="connsiteY2076" fmla="*/ 7626 h 699091"/>
                <a:gd name="connsiteX2077" fmla="*/ 263103 w 418167"/>
                <a:gd name="connsiteY2077" fmla="*/ 7626 h 699091"/>
                <a:gd name="connsiteX2078" fmla="*/ 263103 w 418167"/>
                <a:gd name="connsiteY2078" fmla="*/ 10168 h 699091"/>
                <a:gd name="connsiteX2079" fmla="*/ 259289 w 418167"/>
                <a:gd name="connsiteY2079" fmla="*/ 10168 h 69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418167" h="699091">
                  <a:moveTo>
                    <a:pt x="176672" y="699092"/>
                  </a:moveTo>
                  <a:lnTo>
                    <a:pt x="174131" y="699092"/>
                  </a:lnTo>
                  <a:lnTo>
                    <a:pt x="174131" y="696549"/>
                  </a:lnTo>
                  <a:lnTo>
                    <a:pt x="174131" y="694007"/>
                  </a:lnTo>
                  <a:lnTo>
                    <a:pt x="171589" y="694007"/>
                  </a:lnTo>
                  <a:lnTo>
                    <a:pt x="171589" y="691465"/>
                  </a:lnTo>
                  <a:lnTo>
                    <a:pt x="174131" y="691465"/>
                  </a:lnTo>
                  <a:lnTo>
                    <a:pt x="174131" y="688923"/>
                  </a:lnTo>
                  <a:lnTo>
                    <a:pt x="176672" y="688923"/>
                  </a:lnTo>
                  <a:lnTo>
                    <a:pt x="176672" y="686381"/>
                  </a:lnTo>
                  <a:lnTo>
                    <a:pt x="176672" y="688923"/>
                  </a:lnTo>
                  <a:lnTo>
                    <a:pt x="179215" y="688923"/>
                  </a:lnTo>
                  <a:lnTo>
                    <a:pt x="181757" y="691465"/>
                  </a:lnTo>
                  <a:lnTo>
                    <a:pt x="181757" y="694007"/>
                  </a:lnTo>
                  <a:lnTo>
                    <a:pt x="181757" y="696549"/>
                  </a:lnTo>
                  <a:lnTo>
                    <a:pt x="179215" y="696549"/>
                  </a:lnTo>
                  <a:lnTo>
                    <a:pt x="179215" y="699092"/>
                  </a:lnTo>
                  <a:lnTo>
                    <a:pt x="176672" y="699092"/>
                  </a:lnTo>
                  <a:close/>
                  <a:moveTo>
                    <a:pt x="203364" y="676212"/>
                  </a:moveTo>
                  <a:lnTo>
                    <a:pt x="203364" y="678754"/>
                  </a:lnTo>
                  <a:lnTo>
                    <a:pt x="200822" y="678754"/>
                  </a:lnTo>
                  <a:lnTo>
                    <a:pt x="198280" y="678754"/>
                  </a:lnTo>
                  <a:lnTo>
                    <a:pt x="195738" y="676212"/>
                  </a:lnTo>
                  <a:lnTo>
                    <a:pt x="195738" y="678754"/>
                  </a:lnTo>
                  <a:lnTo>
                    <a:pt x="198280" y="678754"/>
                  </a:lnTo>
                  <a:lnTo>
                    <a:pt x="198280" y="681296"/>
                  </a:lnTo>
                  <a:lnTo>
                    <a:pt x="198280" y="683839"/>
                  </a:lnTo>
                  <a:lnTo>
                    <a:pt x="198280" y="686381"/>
                  </a:lnTo>
                  <a:lnTo>
                    <a:pt x="198280" y="688923"/>
                  </a:lnTo>
                  <a:lnTo>
                    <a:pt x="195738" y="688923"/>
                  </a:lnTo>
                  <a:lnTo>
                    <a:pt x="193196" y="688923"/>
                  </a:lnTo>
                  <a:lnTo>
                    <a:pt x="190654" y="688923"/>
                  </a:lnTo>
                  <a:lnTo>
                    <a:pt x="190654" y="686381"/>
                  </a:lnTo>
                  <a:lnTo>
                    <a:pt x="188112" y="686381"/>
                  </a:lnTo>
                  <a:lnTo>
                    <a:pt x="188112" y="683839"/>
                  </a:lnTo>
                  <a:lnTo>
                    <a:pt x="188112" y="681296"/>
                  </a:lnTo>
                  <a:lnTo>
                    <a:pt x="188112" y="678754"/>
                  </a:lnTo>
                  <a:lnTo>
                    <a:pt x="190654" y="676212"/>
                  </a:lnTo>
                  <a:lnTo>
                    <a:pt x="193196" y="676212"/>
                  </a:lnTo>
                  <a:lnTo>
                    <a:pt x="195738" y="673670"/>
                  </a:lnTo>
                  <a:lnTo>
                    <a:pt x="198280" y="671128"/>
                  </a:lnTo>
                  <a:lnTo>
                    <a:pt x="198280" y="668585"/>
                  </a:lnTo>
                  <a:lnTo>
                    <a:pt x="198280" y="666043"/>
                  </a:lnTo>
                  <a:lnTo>
                    <a:pt x="200822" y="666043"/>
                  </a:lnTo>
                  <a:lnTo>
                    <a:pt x="203364" y="666043"/>
                  </a:lnTo>
                  <a:lnTo>
                    <a:pt x="205907" y="666043"/>
                  </a:lnTo>
                  <a:lnTo>
                    <a:pt x="205907" y="668585"/>
                  </a:lnTo>
                  <a:lnTo>
                    <a:pt x="205907" y="671128"/>
                  </a:lnTo>
                  <a:lnTo>
                    <a:pt x="205907" y="673670"/>
                  </a:lnTo>
                  <a:lnTo>
                    <a:pt x="205907" y="676212"/>
                  </a:lnTo>
                  <a:lnTo>
                    <a:pt x="203364" y="676212"/>
                  </a:lnTo>
                  <a:close/>
                  <a:moveTo>
                    <a:pt x="376224" y="673670"/>
                  </a:moveTo>
                  <a:lnTo>
                    <a:pt x="373682" y="673670"/>
                  </a:lnTo>
                  <a:lnTo>
                    <a:pt x="373682" y="671128"/>
                  </a:lnTo>
                  <a:lnTo>
                    <a:pt x="372411" y="671128"/>
                  </a:lnTo>
                  <a:lnTo>
                    <a:pt x="372411" y="668585"/>
                  </a:lnTo>
                  <a:lnTo>
                    <a:pt x="372411" y="666043"/>
                  </a:lnTo>
                  <a:lnTo>
                    <a:pt x="372411" y="663502"/>
                  </a:lnTo>
                  <a:lnTo>
                    <a:pt x="374953" y="660959"/>
                  </a:lnTo>
                  <a:lnTo>
                    <a:pt x="377495" y="660959"/>
                  </a:lnTo>
                  <a:lnTo>
                    <a:pt x="377495" y="658417"/>
                  </a:lnTo>
                  <a:lnTo>
                    <a:pt x="380037" y="658417"/>
                  </a:lnTo>
                  <a:lnTo>
                    <a:pt x="382579" y="660959"/>
                  </a:lnTo>
                  <a:lnTo>
                    <a:pt x="382579" y="663502"/>
                  </a:lnTo>
                  <a:lnTo>
                    <a:pt x="385121" y="666043"/>
                  </a:lnTo>
                  <a:lnTo>
                    <a:pt x="382579" y="666043"/>
                  </a:lnTo>
                  <a:lnTo>
                    <a:pt x="382579" y="668585"/>
                  </a:lnTo>
                  <a:lnTo>
                    <a:pt x="380037" y="671128"/>
                  </a:lnTo>
                  <a:lnTo>
                    <a:pt x="377495" y="671128"/>
                  </a:lnTo>
                  <a:lnTo>
                    <a:pt x="377495" y="673670"/>
                  </a:lnTo>
                  <a:close/>
                  <a:moveTo>
                    <a:pt x="223701" y="666043"/>
                  </a:moveTo>
                  <a:lnTo>
                    <a:pt x="221158" y="666043"/>
                  </a:lnTo>
                  <a:lnTo>
                    <a:pt x="218617" y="663502"/>
                  </a:lnTo>
                  <a:lnTo>
                    <a:pt x="218617" y="660959"/>
                  </a:lnTo>
                  <a:lnTo>
                    <a:pt x="218617" y="658417"/>
                  </a:lnTo>
                  <a:lnTo>
                    <a:pt x="218617" y="655875"/>
                  </a:lnTo>
                  <a:lnTo>
                    <a:pt x="221158" y="655875"/>
                  </a:lnTo>
                  <a:lnTo>
                    <a:pt x="223701" y="653332"/>
                  </a:lnTo>
                  <a:lnTo>
                    <a:pt x="223701" y="655875"/>
                  </a:lnTo>
                  <a:lnTo>
                    <a:pt x="226243" y="655875"/>
                  </a:lnTo>
                  <a:lnTo>
                    <a:pt x="226243" y="658417"/>
                  </a:lnTo>
                  <a:lnTo>
                    <a:pt x="226243" y="660959"/>
                  </a:lnTo>
                  <a:lnTo>
                    <a:pt x="226243" y="663502"/>
                  </a:lnTo>
                  <a:lnTo>
                    <a:pt x="223701" y="666043"/>
                  </a:lnTo>
                  <a:close/>
                  <a:moveTo>
                    <a:pt x="233869" y="638080"/>
                  </a:moveTo>
                  <a:lnTo>
                    <a:pt x="236411" y="640622"/>
                  </a:lnTo>
                  <a:lnTo>
                    <a:pt x="241495" y="640622"/>
                  </a:lnTo>
                  <a:lnTo>
                    <a:pt x="244038" y="640622"/>
                  </a:lnTo>
                  <a:lnTo>
                    <a:pt x="244038" y="643164"/>
                  </a:lnTo>
                  <a:lnTo>
                    <a:pt x="241495" y="645706"/>
                  </a:lnTo>
                  <a:lnTo>
                    <a:pt x="238953" y="645706"/>
                  </a:lnTo>
                  <a:lnTo>
                    <a:pt x="238953" y="648249"/>
                  </a:lnTo>
                  <a:lnTo>
                    <a:pt x="238953" y="650791"/>
                  </a:lnTo>
                  <a:lnTo>
                    <a:pt x="236411" y="653332"/>
                  </a:lnTo>
                  <a:lnTo>
                    <a:pt x="236411" y="655875"/>
                  </a:lnTo>
                  <a:lnTo>
                    <a:pt x="233869" y="655875"/>
                  </a:lnTo>
                  <a:lnTo>
                    <a:pt x="231327" y="655875"/>
                  </a:lnTo>
                  <a:lnTo>
                    <a:pt x="231327" y="653332"/>
                  </a:lnTo>
                  <a:lnTo>
                    <a:pt x="228785" y="650791"/>
                  </a:lnTo>
                  <a:lnTo>
                    <a:pt x="228785" y="648249"/>
                  </a:lnTo>
                  <a:lnTo>
                    <a:pt x="231327" y="645706"/>
                  </a:lnTo>
                  <a:lnTo>
                    <a:pt x="226243" y="645706"/>
                  </a:lnTo>
                  <a:lnTo>
                    <a:pt x="223701" y="645706"/>
                  </a:lnTo>
                  <a:lnTo>
                    <a:pt x="223701" y="643164"/>
                  </a:lnTo>
                  <a:lnTo>
                    <a:pt x="223701" y="640622"/>
                  </a:lnTo>
                  <a:lnTo>
                    <a:pt x="228785" y="638080"/>
                  </a:lnTo>
                  <a:lnTo>
                    <a:pt x="231327" y="635538"/>
                  </a:lnTo>
                  <a:lnTo>
                    <a:pt x="233869" y="638080"/>
                  </a:lnTo>
                  <a:close/>
                  <a:moveTo>
                    <a:pt x="258019" y="645706"/>
                  </a:moveTo>
                  <a:lnTo>
                    <a:pt x="255476" y="645706"/>
                  </a:lnTo>
                  <a:lnTo>
                    <a:pt x="255476" y="643164"/>
                  </a:lnTo>
                  <a:lnTo>
                    <a:pt x="252934" y="643164"/>
                  </a:lnTo>
                  <a:lnTo>
                    <a:pt x="252934" y="640622"/>
                  </a:lnTo>
                  <a:lnTo>
                    <a:pt x="252934" y="638080"/>
                  </a:lnTo>
                  <a:lnTo>
                    <a:pt x="255476" y="635538"/>
                  </a:lnTo>
                  <a:lnTo>
                    <a:pt x="258019" y="635538"/>
                  </a:lnTo>
                  <a:lnTo>
                    <a:pt x="260561" y="635538"/>
                  </a:lnTo>
                  <a:lnTo>
                    <a:pt x="260561" y="638080"/>
                  </a:lnTo>
                  <a:lnTo>
                    <a:pt x="263103" y="638080"/>
                  </a:lnTo>
                  <a:lnTo>
                    <a:pt x="263103" y="640622"/>
                  </a:lnTo>
                  <a:lnTo>
                    <a:pt x="260561" y="643164"/>
                  </a:lnTo>
                  <a:lnTo>
                    <a:pt x="260561" y="645706"/>
                  </a:lnTo>
                  <a:lnTo>
                    <a:pt x="258019" y="645706"/>
                  </a:lnTo>
                  <a:close/>
                  <a:moveTo>
                    <a:pt x="212262" y="634266"/>
                  </a:moveTo>
                  <a:lnTo>
                    <a:pt x="212262" y="631725"/>
                  </a:lnTo>
                  <a:lnTo>
                    <a:pt x="209720" y="631725"/>
                  </a:lnTo>
                  <a:lnTo>
                    <a:pt x="209720" y="629182"/>
                  </a:lnTo>
                  <a:lnTo>
                    <a:pt x="207177" y="629182"/>
                  </a:lnTo>
                  <a:lnTo>
                    <a:pt x="207177" y="626640"/>
                  </a:lnTo>
                  <a:lnTo>
                    <a:pt x="209720" y="626640"/>
                  </a:lnTo>
                  <a:lnTo>
                    <a:pt x="209720" y="624098"/>
                  </a:lnTo>
                  <a:lnTo>
                    <a:pt x="209720" y="621555"/>
                  </a:lnTo>
                  <a:lnTo>
                    <a:pt x="212262" y="621555"/>
                  </a:lnTo>
                  <a:lnTo>
                    <a:pt x="214803" y="621555"/>
                  </a:lnTo>
                  <a:lnTo>
                    <a:pt x="214803" y="624098"/>
                  </a:lnTo>
                  <a:lnTo>
                    <a:pt x="217345" y="624098"/>
                  </a:lnTo>
                  <a:lnTo>
                    <a:pt x="217345" y="626640"/>
                  </a:lnTo>
                  <a:lnTo>
                    <a:pt x="217345" y="629182"/>
                  </a:lnTo>
                  <a:lnTo>
                    <a:pt x="217345" y="631725"/>
                  </a:lnTo>
                  <a:lnTo>
                    <a:pt x="214803" y="631725"/>
                  </a:lnTo>
                  <a:lnTo>
                    <a:pt x="212262" y="634266"/>
                  </a:lnTo>
                  <a:close/>
                  <a:moveTo>
                    <a:pt x="269458" y="612659"/>
                  </a:moveTo>
                  <a:lnTo>
                    <a:pt x="269458" y="615200"/>
                  </a:lnTo>
                  <a:lnTo>
                    <a:pt x="266916" y="620285"/>
                  </a:lnTo>
                  <a:lnTo>
                    <a:pt x="266916" y="622827"/>
                  </a:lnTo>
                  <a:lnTo>
                    <a:pt x="264374" y="622827"/>
                  </a:lnTo>
                  <a:lnTo>
                    <a:pt x="261831" y="622827"/>
                  </a:lnTo>
                  <a:lnTo>
                    <a:pt x="261831" y="625369"/>
                  </a:lnTo>
                  <a:lnTo>
                    <a:pt x="259289" y="622827"/>
                  </a:lnTo>
                  <a:lnTo>
                    <a:pt x="258019" y="622827"/>
                  </a:lnTo>
                  <a:lnTo>
                    <a:pt x="255476" y="616472"/>
                  </a:lnTo>
                  <a:lnTo>
                    <a:pt x="255476" y="613929"/>
                  </a:lnTo>
                  <a:lnTo>
                    <a:pt x="255476" y="611387"/>
                  </a:lnTo>
                  <a:lnTo>
                    <a:pt x="258019" y="611387"/>
                  </a:lnTo>
                  <a:lnTo>
                    <a:pt x="258019" y="613929"/>
                  </a:lnTo>
                  <a:lnTo>
                    <a:pt x="260561" y="613929"/>
                  </a:lnTo>
                  <a:lnTo>
                    <a:pt x="260561" y="611387"/>
                  </a:lnTo>
                  <a:lnTo>
                    <a:pt x="263103" y="611387"/>
                  </a:lnTo>
                  <a:lnTo>
                    <a:pt x="263103" y="608845"/>
                  </a:lnTo>
                  <a:lnTo>
                    <a:pt x="265644" y="608845"/>
                  </a:lnTo>
                  <a:lnTo>
                    <a:pt x="265644" y="611387"/>
                  </a:lnTo>
                  <a:lnTo>
                    <a:pt x="268187" y="611387"/>
                  </a:lnTo>
                  <a:lnTo>
                    <a:pt x="268187" y="613929"/>
                  </a:lnTo>
                  <a:lnTo>
                    <a:pt x="269458" y="613929"/>
                  </a:lnTo>
                  <a:close/>
                  <a:moveTo>
                    <a:pt x="143626" y="603761"/>
                  </a:moveTo>
                  <a:lnTo>
                    <a:pt x="141084" y="603761"/>
                  </a:lnTo>
                  <a:lnTo>
                    <a:pt x="141084" y="601219"/>
                  </a:lnTo>
                  <a:lnTo>
                    <a:pt x="138542" y="601219"/>
                  </a:lnTo>
                  <a:lnTo>
                    <a:pt x="138542" y="598676"/>
                  </a:lnTo>
                  <a:lnTo>
                    <a:pt x="138542" y="596134"/>
                  </a:lnTo>
                  <a:lnTo>
                    <a:pt x="138542" y="594863"/>
                  </a:lnTo>
                  <a:lnTo>
                    <a:pt x="141084" y="594863"/>
                  </a:lnTo>
                  <a:lnTo>
                    <a:pt x="141084" y="592321"/>
                  </a:lnTo>
                  <a:lnTo>
                    <a:pt x="143626" y="592321"/>
                  </a:lnTo>
                  <a:lnTo>
                    <a:pt x="146168" y="592321"/>
                  </a:lnTo>
                  <a:lnTo>
                    <a:pt x="146168" y="594863"/>
                  </a:lnTo>
                  <a:lnTo>
                    <a:pt x="148710" y="597406"/>
                  </a:lnTo>
                  <a:lnTo>
                    <a:pt x="148710" y="599948"/>
                  </a:lnTo>
                  <a:lnTo>
                    <a:pt x="146168" y="602489"/>
                  </a:lnTo>
                  <a:lnTo>
                    <a:pt x="146168" y="605032"/>
                  </a:lnTo>
                  <a:lnTo>
                    <a:pt x="143626" y="605032"/>
                  </a:lnTo>
                  <a:close/>
                  <a:moveTo>
                    <a:pt x="95327" y="561816"/>
                  </a:moveTo>
                  <a:lnTo>
                    <a:pt x="92785" y="561816"/>
                  </a:lnTo>
                  <a:lnTo>
                    <a:pt x="90243" y="561816"/>
                  </a:lnTo>
                  <a:lnTo>
                    <a:pt x="90243" y="559273"/>
                  </a:lnTo>
                  <a:lnTo>
                    <a:pt x="90243" y="556731"/>
                  </a:lnTo>
                  <a:lnTo>
                    <a:pt x="90243" y="554189"/>
                  </a:lnTo>
                  <a:lnTo>
                    <a:pt x="90243" y="551646"/>
                  </a:lnTo>
                  <a:lnTo>
                    <a:pt x="92785" y="551646"/>
                  </a:lnTo>
                  <a:lnTo>
                    <a:pt x="95327" y="551646"/>
                  </a:lnTo>
                  <a:lnTo>
                    <a:pt x="97869" y="551646"/>
                  </a:lnTo>
                  <a:lnTo>
                    <a:pt x="97869" y="554189"/>
                  </a:lnTo>
                  <a:lnTo>
                    <a:pt x="97869" y="556731"/>
                  </a:lnTo>
                  <a:lnTo>
                    <a:pt x="97869" y="559273"/>
                  </a:lnTo>
                  <a:lnTo>
                    <a:pt x="95327" y="561816"/>
                  </a:lnTo>
                  <a:close/>
                  <a:moveTo>
                    <a:pt x="353346" y="510973"/>
                  </a:moveTo>
                  <a:lnTo>
                    <a:pt x="353346" y="508430"/>
                  </a:lnTo>
                  <a:lnTo>
                    <a:pt x="350803" y="508430"/>
                  </a:lnTo>
                  <a:lnTo>
                    <a:pt x="350803" y="505888"/>
                  </a:lnTo>
                  <a:lnTo>
                    <a:pt x="348261" y="505888"/>
                  </a:lnTo>
                  <a:lnTo>
                    <a:pt x="348261" y="503346"/>
                  </a:lnTo>
                  <a:lnTo>
                    <a:pt x="350803" y="503346"/>
                  </a:lnTo>
                  <a:lnTo>
                    <a:pt x="350803" y="500803"/>
                  </a:lnTo>
                  <a:lnTo>
                    <a:pt x="350803" y="498262"/>
                  </a:lnTo>
                  <a:lnTo>
                    <a:pt x="353346" y="498262"/>
                  </a:lnTo>
                  <a:lnTo>
                    <a:pt x="355888" y="498262"/>
                  </a:lnTo>
                  <a:lnTo>
                    <a:pt x="355888" y="500803"/>
                  </a:lnTo>
                  <a:lnTo>
                    <a:pt x="358430" y="500803"/>
                  </a:lnTo>
                  <a:lnTo>
                    <a:pt x="358430" y="503346"/>
                  </a:lnTo>
                  <a:lnTo>
                    <a:pt x="358430" y="505888"/>
                  </a:lnTo>
                  <a:lnTo>
                    <a:pt x="355888" y="508430"/>
                  </a:lnTo>
                  <a:lnTo>
                    <a:pt x="353346" y="510973"/>
                  </a:lnTo>
                  <a:close/>
                  <a:moveTo>
                    <a:pt x="315215" y="508430"/>
                  </a:moveTo>
                  <a:lnTo>
                    <a:pt x="315215" y="510973"/>
                  </a:lnTo>
                  <a:lnTo>
                    <a:pt x="315215" y="508430"/>
                  </a:lnTo>
                  <a:lnTo>
                    <a:pt x="312673" y="508430"/>
                  </a:lnTo>
                  <a:lnTo>
                    <a:pt x="312673" y="505888"/>
                  </a:lnTo>
                  <a:lnTo>
                    <a:pt x="310130" y="505888"/>
                  </a:lnTo>
                  <a:lnTo>
                    <a:pt x="310130" y="503346"/>
                  </a:lnTo>
                  <a:lnTo>
                    <a:pt x="312673" y="503346"/>
                  </a:lnTo>
                  <a:lnTo>
                    <a:pt x="312673" y="500803"/>
                  </a:lnTo>
                  <a:lnTo>
                    <a:pt x="312673" y="498262"/>
                  </a:lnTo>
                  <a:lnTo>
                    <a:pt x="315215" y="498262"/>
                  </a:lnTo>
                  <a:lnTo>
                    <a:pt x="317757" y="498262"/>
                  </a:lnTo>
                  <a:lnTo>
                    <a:pt x="317757" y="500803"/>
                  </a:lnTo>
                  <a:lnTo>
                    <a:pt x="320299" y="500803"/>
                  </a:lnTo>
                  <a:lnTo>
                    <a:pt x="320299" y="503346"/>
                  </a:lnTo>
                  <a:lnTo>
                    <a:pt x="320299" y="505888"/>
                  </a:lnTo>
                  <a:lnTo>
                    <a:pt x="317757" y="508430"/>
                  </a:lnTo>
                  <a:lnTo>
                    <a:pt x="315215" y="508430"/>
                  </a:lnTo>
                  <a:close/>
                  <a:moveTo>
                    <a:pt x="397832" y="502075"/>
                  </a:moveTo>
                  <a:lnTo>
                    <a:pt x="400374" y="502075"/>
                  </a:lnTo>
                  <a:lnTo>
                    <a:pt x="402916" y="502075"/>
                  </a:lnTo>
                  <a:lnTo>
                    <a:pt x="402916" y="504617"/>
                  </a:lnTo>
                  <a:lnTo>
                    <a:pt x="402916" y="509701"/>
                  </a:lnTo>
                  <a:lnTo>
                    <a:pt x="402916" y="507159"/>
                  </a:lnTo>
                  <a:lnTo>
                    <a:pt x="405457" y="507159"/>
                  </a:lnTo>
                  <a:lnTo>
                    <a:pt x="408000" y="507159"/>
                  </a:lnTo>
                  <a:lnTo>
                    <a:pt x="408000" y="509701"/>
                  </a:lnTo>
                  <a:lnTo>
                    <a:pt x="410542" y="512243"/>
                  </a:lnTo>
                  <a:lnTo>
                    <a:pt x="410542" y="514786"/>
                  </a:lnTo>
                  <a:lnTo>
                    <a:pt x="408000" y="517328"/>
                  </a:lnTo>
                  <a:lnTo>
                    <a:pt x="408000" y="519869"/>
                  </a:lnTo>
                  <a:lnTo>
                    <a:pt x="408000" y="522412"/>
                  </a:lnTo>
                  <a:lnTo>
                    <a:pt x="405457" y="524954"/>
                  </a:lnTo>
                  <a:lnTo>
                    <a:pt x="402916" y="527496"/>
                  </a:lnTo>
                  <a:lnTo>
                    <a:pt x="400374" y="530039"/>
                  </a:lnTo>
                  <a:lnTo>
                    <a:pt x="397832" y="532580"/>
                  </a:lnTo>
                  <a:lnTo>
                    <a:pt x="400374" y="535123"/>
                  </a:lnTo>
                  <a:lnTo>
                    <a:pt x="402916" y="535123"/>
                  </a:lnTo>
                  <a:lnTo>
                    <a:pt x="405457" y="535123"/>
                  </a:lnTo>
                  <a:lnTo>
                    <a:pt x="402916" y="535123"/>
                  </a:lnTo>
                  <a:lnTo>
                    <a:pt x="408000" y="535123"/>
                  </a:lnTo>
                  <a:lnTo>
                    <a:pt x="410542" y="537665"/>
                  </a:lnTo>
                  <a:lnTo>
                    <a:pt x="410542" y="542749"/>
                  </a:lnTo>
                  <a:lnTo>
                    <a:pt x="408000" y="542749"/>
                  </a:lnTo>
                  <a:lnTo>
                    <a:pt x="408000" y="549105"/>
                  </a:lnTo>
                  <a:lnTo>
                    <a:pt x="410542" y="549105"/>
                  </a:lnTo>
                  <a:lnTo>
                    <a:pt x="413084" y="546563"/>
                  </a:lnTo>
                  <a:lnTo>
                    <a:pt x="413084" y="549105"/>
                  </a:lnTo>
                  <a:lnTo>
                    <a:pt x="413084" y="554189"/>
                  </a:lnTo>
                  <a:lnTo>
                    <a:pt x="410542" y="554189"/>
                  </a:lnTo>
                  <a:lnTo>
                    <a:pt x="408000" y="563086"/>
                  </a:lnTo>
                  <a:lnTo>
                    <a:pt x="410542" y="565629"/>
                  </a:lnTo>
                  <a:lnTo>
                    <a:pt x="413084" y="568171"/>
                  </a:lnTo>
                  <a:lnTo>
                    <a:pt x="415626" y="570712"/>
                  </a:lnTo>
                  <a:lnTo>
                    <a:pt x="415626" y="573255"/>
                  </a:lnTo>
                  <a:lnTo>
                    <a:pt x="418168" y="579610"/>
                  </a:lnTo>
                  <a:lnTo>
                    <a:pt x="418168" y="582152"/>
                  </a:lnTo>
                  <a:lnTo>
                    <a:pt x="415626" y="582152"/>
                  </a:lnTo>
                  <a:lnTo>
                    <a:pt x="415626" y="584695"/>
                  </a:lnTo>
                  <a:lnTo>
                    <a:pt x="415626" y="587237"/>
                  </a:lnTo>
                  <a:lnTo>
                    <a:pt x="415626" y="589779"/>
                  </a:lnTo>
                  <a:lnTo>
                    <a:pt x="418168" y="589779"/>
                  </a:lnTo>
                  <a:lnTo>
                    <a:pt x="415626" y="594863"/>
                  </a:lnTo>
                  <a:lnTo>
                    <a:pt x="413084" y="601219"/>
                  </a:lnTo>
                  <a:lnTo>
                    <a:pt x="408000" y="603761"/>
                  </a:lnTo>
                  <a:lnTo>
                    <a:pt x="408000" y="601219"/>
                  </a:lnTo>
                  <a:lnTo>
                    <a:pt x="408000" y="603761"/>
                  </a:lnTo>
                  <a:lnTo>
                    <a:pt x="405457" y="606303"/>
                  </a:lnTo>
                  <a:lnTo>
                    <a:pt x="408000" y="608845"/>
                  </a:lnTo>
                  <a:lnTo>
                    <a:pt x="408000" y="611387"/>
                  </a:lnTo>
                  <a:lnTo>
                    <a:pt x="405457" y="611387"/>
                  </a:lnTo>
                  <a:lnTo>
                    <a:pt x="405457" y="608845"/>
                  </a:lnTo>
                  <a:lnTo>
                    <a:pt x="405457" y="606303"/>
                  </a:lnTo>
                  <a:lnTo>
                    <a:pt x="402916" y="603761"/>
                  </a:lnTo>
                  <a:lnTo>
                    <a:pt x="402916" y="606303"/>
                  </a:lnTo>
                  <a:lnTo>
                    <a:pt x="402916" y="608845"/>
                  </a:lnTo>
                  <a:lnTo>
                    <a:pt x="402916" y="611387"/>
                  </a:lnTo>
                  <a:lnTo>
                    <a:pt x="405457" y="611387"/>
                  </a:lnTo>
                  <a:lnTo>
                    <a:pt x="405457" y="613929"/>
                  </a:lnTo>
                  <a:lnTo>
                    <a:pt x="405457" y="616472"/>
                  </a:lnTo>
                  <a:lnTo>
                    <a:pt x="405457" y="619014"/>
                  </a:lnTo>
                  <a:lnTo>
                    <a:pt x="402916" y="619014"/>
                  </a:lnTo>
                  <a:lnTo>
                    <a:pt x="402916" y="627911"/>
                  </a:lnTo>
                  <a:lnTo>
                    <a:pt x="402916" y="632995"/>
                  </a:lnTo>
                  <a:lnTo>
                    <a:pt x="402916" y="635538"/>
                  </a:lnTo>
                  <a:lnTo>
                    <a:pt x="402916" y="632995"/>
                  </a:lnTo>
                  <a:lnTo>
                    <a:pt x="400374" y="630453"/>
                  </a:lnTo>
                  <a:lnTo>
                    <a:pt x="400374" y="620285"/>
                  </a:lnTo>
                  <a:lnTo>
                    <a:pt x="400374" y="617742"/>
                  </a:lnTo>
                  <a:lnTo>
                    <a:pt x="397832" y="617742"/>
                  </a:lnTo>
                  <a:lnTo>
                    <a:pt x="397832" y="612659"/>
                  </a:lnTo>
                  <a:lnTo>
                    <a:pt x="397832" y="610116"/>
                  </a:lnTo>
                  <a:lnTo>
                    <a:pt x="400374" y="607574"/>
                  </a:lnTo>
                  <a:lnTo>
                    <a:pt x="397832" y="602489"/>
                  </a:lnTo>
                  <a:lnTo>
                    <a:pt x="395289" y="602489"/>
                  </a:lnTo>
                  <a:lnTo>
                    <a:pt x="395289" y="599948"/>
                  </a:lnTo>
                  <a:lnTo>
                    <a:pt x="395289" y="597406"/>
                  </a:lnTo>
                  <a:lnTo>
                    <a:pt x="390206" y="597406"/>
                  </a:lnTo>
                  <a:lnTo>
                    <a:pt x="387664" y="599948"/>
                  </a:lnTo>
                  <a:lnTo>
                    <a:pt x="382579" y="597406"/>
                  </a:lnTo>
                  <a:lnTo>
                    <a:pt x="382579" y="594863"/>
                  </a:lnTo>
                  <a:lnTo>
                    <a:pt x="380037" y="594863"/>
                  </a:lnTo>
                  <a:lnTo>
                    <a:pt x="377495" y="597406"/>
                  </a:lnTo>
                  <a:lnTo>
                    <a:pt x="377495" y="599948"/>
                  </a:lnTo>
                  <a:lnTo>
                    <a:pt x="374953" y="602489"/>
                  </a:lnTo>
                  <a:lnTo>
                    <a:pt x="374953" y="605032"/>
                  </a:lnTo>
                  <a:lnTo>
                    <a:pt x="372411" y="610116"/>
                  </a:lnTo>
                  <a:lnTo>
                    <a:pt x="374953" y="615200"/>
                  </a:lnTo>
                  <a:lnTo>
                    <a:pt x="377495" y="615200"/>
                  </a:lnTo>
                  <a:lnTo>
                    <a:pt x="377495" y="617742"/>
                  </a:lnTo>
                  <a:lnTo>
                    <a:pt x="382579" y="620285"/>
                  </a:lnTo>
                  <a:lnTo>
                    <a:pt x="385121" y="629182"/>
                  </a:lnTo>
                  <a:lnTo>
                    <a:pt x="385121" y="634266"/>
                  </a:lnTo>
                  <a:lnTo>
                    <a:pt x="385121" y="636809"/>
                  </a:lnTo>
                  <a:lnTo>
                    <a:pt x="385121" y="641893"/>
                  </a:lnTo>
                  <a:lnTo>
                    <a:pt x="385121" y="644435"/>
                  </a:lnTo>
                  <a:lnTo>
                    <a:pt x="385121" y="646977"/>
                  </a:lnTo>
                  <a:lnTo>
                    <a:pt x="382579" y="646977"/>
                  </a:lnTo>
                  <a:lnTo>
                    <a:pt x="382579" y="649519"/>
                  </a:lnTo>
                  <a:lnTo>
                    <a:pt x="380037" y="652062"/>
                  </a:lnTo>
                  <a:lnTo>
                    <a:pt x="377495" y="654604"/>
                  </a:lnTo>
                  <a:lnTo>
                    <a:pt x="377495" y="657146"/>
                  </a:lnTo>
                  <a:lnTo>
                    <a:pt x="377495" y="659688"/>
                  </a:lnTo>
                  <a:lnTo>
                    <a:pt x="374953" y="662230"/>
                  </a:lnTo>
                  <a:lnTo>
                    <a:pt x="372411" y="662230"/>
                  </a:lnTo>
                  <a:lnTo>
                    <a:pt x="372411" y="662230"/>
                  </a:lnTo>
                  <a:lnTo>
                    <a:pt x="372411" y="659688"/>
                  </a:lnTo>
                  <a:lnTo>
                    <a:pt x="372411" y="657146"/>
                  </a:lnTo>
                  <a:lnTo>
                    <a:pt x="369869" y="654604"/>
                  </a:lnTo>
                  <a:lnTo>
                    <a:pt x="369869" y="652062"/>
                  </a:lnTo>
                  <a:lnTo>
                    <a:pt x="369869" y="649519"/>
                  </a:lnTo>
                  <a:lnTo>
                    <a:pt x="369869" y="645706"/>
                  </a:lnTo>
                  <a:lnTo>
                    <a:pt x="372411" y="645706"/>
                  </a:lnTo>
                  <a:lnTo>
                    <a:pt x="372411" y="643164"/>
                  </a:lnTo>
                  <a:lnTo>
                    <a:pt x="372411" y="640622"/>
                  </a:lnTo>
                  <a:lnTo>
                    <a:pt x="372411" y="638080"/>
                  </a:lnTo>
                  <a:lnTo>
                    <a:pt x="372411" y="635538"/>
                  </a:lnTo>
                  <a:lnTo>
                    <a:pt x="369869" y="635538"/>
                  </a:lnTo>
                  <a:lnTo>
                    <a:pt x="367327" y="635538"/>
                  </a:lnTo>
                  <a:lnTo>
                    <a:pt x="364785" y="644435"/>
                  </a:lnTo>
                  <a:lnTo>
                    <a:pt x="364785" y="646977"/>
                  </a:lnTo>
                  <a:lnTo>
                    <a:pt x="362243" y="646977"/>
                  </a:lnTo>
                  <a:lnTo>
                    <a:pt x="357159" y="644435"/>
                  </a:lnTo>
                  <a:lnTo>
                    <a:pt x="352075" y="641893"/>
                  </a:lnTo>
                  <a:lnTo>
                    <a:pt x="344448" y="639351"/>
                  </a:lnTo>
                  <a:lnTo>
                    <a:pt x="341906" y="634266"/>
                  </a:lnTo>
                  <a:lnTo>
                    <a:pt x="339365" y="634266"/>
                  </a:lnTo>
                  <a:lnTo>
                    <a:pt x="336822" y="631725"/>
                  </a:lnTo>
                  <a:lnTo>
                    <a:pt x="334280" y="629182"/>
                  </a:lnTo>
                  <a:lnTo>
                    <a:pt x="329196" y="622827"/>
                  </a:lnTo>
                  <a:lnTo>
                    <a:pt x="329196" y="620285"/>
                  </a:lnTo>
                  <a:lnTo>
                    <a:pt x="326654" y="617742"/>
                  </a:lnTo>
                  <a:lnTo>
                    <a:pt x="326654" y="615200"/>
                  </a:lnTo>
                  <a:lnTo>
                    <a:pt x="329196" y="615200"/>
                  </a:lnTo>
                  <a:lnTo>
                    <a:pt x="329196" y="610116"/>
                  </a:lnTo>
                  <a:lnTo>
                    <a:pt x="326654" y="605032"/>
                  </a:lnTo>
                  <a:lnTo>
                    <a:pt x="324112" y="605032"/>
                  </a:lnTo>
                  <a:lnTo>
                    <a:pt x="324112" y="602489"/>
                  </a:lnTo>
                  <a:lnTo>
                    <a:pt x="326654" y="597406"/>
                  </a:lnTo>
                  <a:lnTo>
                    <a:pt x="326654" y="594863"/>
                  </a:lnTo>
                  <a:lnTo>
                    <a:pt x="326654" y="592321"/>
                  </a:lnTo>
                  <a:lnTo>
                    <a:pt x="329196" y="587237"/>
                  </a:lnTo>
                  <a:lnTo>
                    <a:pt x="331738" y="587237"/>
                  </a:lnTo>
                  <a:lnTo>
                    <a:pt x="331738" y="584695"/>
                  </a:lnTo>
                  <a:lnTo>
                    <a:pt x="336822" y="578339"/>
                  </a:lnTo>
                  <a:lnTo>
                    <a:pt x="336822" y="575797"/>
                  </a:lnTo>
                  <a:lnTo>
                    <a:pt x="334280" y="575797"/>
                  </a:lnTo>
                  <a:lnTo>
                    <a:pt x="334280" y="575797"/>
                  </a:lnTo>
                  <a:lnTo>
                    <a:pt x="334280" y="573255"/>
                  </a:lnTo>
                  <a:lnTo>
                    <a:pt x="334280" y="570712"/>
                  </a:lnTo>
                  <a:lnTo>
                    <a:pt x="329196" y="565629"/>
                  </a:lnTo>
                  <a:lnTo>
                    <a:pt x="329196" y="569442"/>
                  </a:lnTo>
                  <a:lnTo>
                    <a:pt x="326654" y="569442"/>
                  </a:lnTo>
                  <a:lnTo>
                    <a:pt x="324112" y="569442"/>
                  </a:lnTo>
                  <a:lnTo>
                    <a:pt x="321570" y="569442"/>
                  </a:lnTo>
                  <a:lnTo>
                    <a:pt x="319028" y="566899"/>
                  </a:lnTo>
                  <a:lnTo>
                    <a:pt x="319028" y="564357"/>
                  </a:lnTo>
                  <a:lnTo>
                    <a:pt x="316486" y="561816"/>
                  </a:lnTo>
                  <a:lnTo>
                    <a:pt x="313944" y="561816"/>
                  </a:lnTo>
                  <a:lnTo>
                    <a:pt x="311402" y="561816"/>
                  </a:lnTo>
                  <a:lnTo>
                    <a:pt x="308860" y="561816"/>
                  </a:lnTo>
                  <a:lnTo>
                    <a:pt x="308860" y="564357"/>
                  </a:lnTo>
                  <a:lnTo>
                    <a:pt x="311402" y="566899"/>
                  </a:lnTo>
                  <a:lnTo>
                    <a:pt x="311402" y="569442"/>
                  </a:lnTo>
                  <a:lnTo>
                    <a:pt x="308860" y="571984"/>
                  </a:lnTo>
                  <a:lnTo>
                    <a:pt x="306317" y="571984"/>
                  </a:lnTo>
                  <a:lnTo>
                    <a:pt x="306317" y="574526"/>
                  </a:lnTo>
                  <a:lnTo>
                    <a:pt x="308860" y="579610"/>
                  </a:lnTo>
                  <a:lnTo>
                    <a:pt x="308860" y="584695"/>
                  </a:lnTo>
                  <a:lnTo>
                    <a:pt x="306317" y="584695"/>
                  </a:lnTo>
                  <a:lnTo>
                    <a:pt x="306317" y="582152"/>
                  </a:lnTo>
                  <a:lnTo>
                    <a:pt x="303775" y="582152"/>
                  </a:lnTo>
                  <a:lnTo>
                    <a:pt x="303775" y="579610"/>
                  </a:lnTo>
                  <a:lnTo>
                    <a:pt x="303775" y="577068"/>
                  </a:lnTo>
                  <a:lnTo>
                    <a:pt x="301234" y="577068"/>
                  </a:lnTo>
                  <a:lnTo>
                    <a:pt x="298692" y="577068"/>
                  </a:lnTo>
                  <a:lnTo>
                    <a:pt x="301234" y="577068"/>
                  </a:lnTo>
                  <a:lnTo>
                    <a:pt x="301234" y="579610"/>
                  </a:lnTo>
                  <a:lnTo>
                    <a:pt x="298692" y="579610"/>
                  </a:lnTo>
                  <a:lnTo>
                    <a:pt x="298692" y="577068"/>
                  </a:lnTo>
                  <a:lnTo>
                    <a:pt x="296149" y="577068"/>
                  </a:lnTo>
                  <a:lnTo>
                    <a:pt x="296149" y="574526"/>
                  </a:lnTo>
                  <a:lnTo>
                    <a:pt x="298692" y="574526"/>
                  </a:lnTo>
                  <a:lnTo>
                    <a:pt x="301234" y="574526"/>
                  </a:lnTo>
                  <a:lnTo>
                    <a:pt x="301234" y="571984"/>
                  </a:lnTo>
                  <a:lnTo>
                    <a:pt x="298692" y="566899"/>
                  </a:lnTo>
                  <a:lnTo>
                    <a:pt x="296149" y="566899"/>
                  </a:lnTo>
                  <a:lnTo>
                    <a:pt x="296149" y="569442"/>
                  </a:lnTo>
                  <a:lnTo>
                    <a:pt x="296149" y="569442"/>
                  </a:lnTo>
                  <a:lnTo>
                    <a:pt x="296149" y="571984"/>
                  </a:lnTo>
                  <a:lnTo>
                    <a:pt x="296149" y="574526"/>
                  </a:lnTo>
                  <a:lnTo>
                    <a:pt x="296149" y="579610"/>
                  </a:lnTo>
                  <a:lnTo>
                    <a:pt x="296149" y="582152"/>
                  </a:lnTo>
                  <a:lnTo>
                    <a:pt x="296149" y="584695"/>
                  </a:lnTo>
                  <a:lnTo>
                    <a:pt x="296149" y="587237"/>
                  </a:lnTo>
                  <a:lnTo>
                    <a:pt x="293607" y="587237"/>
                  </a:lnTo>
                  <a:lnTo>
                    <a:pt x="291065" y="587237"/>
                  </a:lnTo>
                  <a:lnTo>
                    <a:pt x="288524" y="587237"/>
                  </a:lnTo>
                  <a:lnTo>
                    <a:pt x="288524" y="584695"/>
                  </a:lnTo>
                  <a:lnTo>
                    <a:pt x="288524" y="582152"/>
                  </a:lnTo>
                  <a:lnTo>
                    <a:pt x="288524" y="579610"/>
                  </a:lnTo>
                  <a:lnTo>
                    <a:pt x="288524" y="569442"/>
                  </a:lnTo>
                  <a:lnTo>
                    <a:pt x="288524" y="566899"/>
                  </a:lnTo>
                  <a:lnTo>
                    <a:pt x="288524" y="564357"/>
                  </a:lnTo>
                  <a:lnTo>
                    <a:pt x="285981" y="564357"/>
                  </a:lnTo>
                  <a:lnTo>
                    <a:pt x="283439" y="564357"/>
                  </a:lnTo>
                  <a:lnTo>
                    <a:pt x="278355" y="566899"/>
                  </a:lnTo>
                  <a:lnTo>
                    <a:pt x="278355" y="569442"/>
                  </a:lnTo>
                  <a:lnTo>
                    <a:pt x="275813" y="571984"/>
                  </a:lnTo>
                  <a:lnTo>
                    <a:pt x="275813" y="574526"/>
                  </a:lnTo>
                  <a:lnTo>
                    <a:pt x="273271" y="579610"/>
                  </a:lnTo>
                  <a:lnTo>
                    <a:pt x="273271" y="582152"/>
                  </a:lnTo>
                  <a:lnTo>
                    <a:pt x="273271" y="584695"/>
                  </a:lnTo>
                  <a:lnTo>
                    <a:pt x="270729" y="587237"/>
                  </a:lnTo>
                  <a:lnTo>
                    <a:pt x="270729" y="584695"/>
                  </a:lnTo>
                  <a:lnTo>
                    <a:pt x="270729" y="587237"/>
                  </a:lnTo>
                  <a:lnTo>
                    <a:pt x="270729" y="589779"/>
                  </a:lnTo>
                  <a:lnTo>
                    <a:pt x="268187" y="594863"/>
                  </a:lnTo>
                  <a:lnTo>
                    <a:pt x="268187" y="597406"/>
                  </a:lnTo>
                  <a:lnTo>
                    <a:pt x="265644" y="602489"/>
                  </a:lnTo>
                  <a:lnTo>
                    <a:pt x="265644" y="605032"/>
                  </a:lnTo>
                  <a:lnTo>
                    <a:pt x="265644" y="607574"/>
                  </a:lnTo>
                  <a:lnTo>
                    <a:pt x="263103" y="607574"/>
                  </a:lnTo>
                  <a:lnTo>
                    <a:pt x="260561" y="605032"/>
                  </a:lnTo>
                  <a:lnTo>
                    <a:pt x="258019" y="602489"/>
                  </a:lnTo>
                  <a:lnTo>
                    <a:pt x="258019" y="594863"/>
                  </a:lnTo>
                  <a:lnTo>
                    <a:pt x="258019" y="592321"/>
                  </a:lnTo>
                  <a:lnTo>
                    <a:pt x="260561" y="589779"/>
                  </a:lnTo>
                  <a:lnTo>
                    <a:pt x="263103" y="583423"/>
                  </a:lnTo>
                  <a:lnTo>
                    <a:pt x="263103" y="578339"/>
                  </a:lnTo>
                  <a:lnTo>
                    <a:pt x="265644" y="575797"/>
                  </a:lnTo>
                  <a:lnTo>
                    <a:pt x="265644" y="573255"/>
                  </a:lnTo>
                  <a:lnTo>
                    <a:pt x="268187" y="570712"/>
                  </a:lnTo>
                  <a:lnTo>
                    <a:pt x="268187" y="569442"/>
                  </a:lnTo>
                  <a:lnTo>
                    <a:pt x="265644" y="569442"/>
                  </a:lnTo>
                  <a:lnTo>
                    <a:pt x="265644" y="566899"/>
                  </a:lnTo>
                  <a:lnTo>
                    <a:pt x="265644" y="564357"/>
                  </a:lnTo>
                  <a:lnTo>
                    <a:pt x="268187" y="561816"/>
                  </a:lnTo>
                  <a:lnTo>
                    <a:pt x="270729" y="556731"/>
                  </a:lnTo>
                  <a:lnTo>
                    <a:pt x="270729" y="554189"/>
                  </a:lnTo>
                  <a:lnTo>
                    <a:pt x="273271" y="554189"/>
                  </a:lnTo>
                  <a:lnTo>
                    <a:pt x="273271" y="551646"/>
                  </a:lnTo>
                  <a:lnTo>
                    <a:pt x="275813" y="551646"/>
                  </a:lnTo>
                  <a:lnTo>
                    <a:pt x="278355" y="551646"/>
                  </a:lnTo>
                  <a:lnTo>
                    <a:pt x="280897" y="551646"/>
                  </a:lnTo>
                  <a:lnTo>
                    <a:pt x="291065" y="549105"/>
                  </a:lnTo>
                  <a:lnTo>
                    <a:pt x="293607" y="546563"/>
                  </a:lnTo>
                  <a:lnTo>
                    <a:pt x="296149" y="546563"/>
                  </a:lnTo>
                  <a:lnTo>
                    <a:pt x="298692" y="544020"/>
                  </a:lnTo>
                  <a:lnTo>
                    <a:pt x="298692" y="538936"/>
                  </a:lnTo>
                  <a:lnTo>
                    <a:pt x="298692" y="533852"/>
                  </a:lnTo>
                  <a:lnTo>
                    <a:pt x="298692" y="531309"/>
                  </a:lnTo>
                  <a:lnTo>
                    <a:pt x="301234" y="528767"/>
                  </a:lnTo>
                  <a:lnTo>
                    <a:pt x="303775" y="528767"/>
                  </a:lnTo>
                  <a:lnTo>
                    <a:pt x="306317" y="528767"/>
                  </a:lnTo>
                  <a:lnTo>
                    <a:pt x="308860" y="528767"/>
                  </a:lnTo>
                  <a:lnTo>
                    <a:pt x="311402" y="523683"/>
                  </a:lnTo>
                  <a:lnTo>
                    <a:pt x="311402" y="521141"/>
                  </a:lnTo>
                  <a:lnTo>
                    <a:pt x="311402" y="518599"/>
                  </a:lnTo>
                  <a:lnTo>
                    <a:pt x="313944" y="521141"/>
                  </a:lnTo>
                  <a:lnTo>
                    <a:pt x="316486" y="523683"/>
                  </a:lnTo>
                  <a:lnTo>
                    <a:pt x="319028" y="523683"/>
                  </a:lnTo>
                  <a:lnTo>
                    <a:pt x="321570" y="523683"/>
                  </a:lnTo>
                  <a:lnTo>
                    <a:pt x="324112" y="523683"/>
                  </a:lnTo>
                  <a:lnTo>
                    <a:pt x="324112" y="526225"/>
                  </a:lnTo>
                  <a:lnTo>
                    <a:pt x="326654" y="528767"/>
                  </a:lnTo>
                  <a:lnTo>
                    <a:pt x="326654" y="531309"/>
                  </a:lnTo>
                  <a:lnTo>
                    <a:pt x="329196" y="533852"/>
                  </a:lnTo>
                  <a:lnTo>
                    <a:pt x="329196" y="542749"/>
                  </a:lnTo>
                  <a:lnTo>
                    <a:pt x="329196" y="545291"/>
                  </a:lnTo>
                  <a:lnTo>
                    <a:pt x="326654" y="550376"/>
                  </a:lnTo>
                  <a:lnTo>
                    <a:pt x="324112" y="550376"/>
                  </a:lnTo>
                  <a:lnTo>
                    <a:pt x="321570" y="550376"/>
                  </a:lnTo>
                  <a:lnTo>
                    <a:pt x="321570" y="552918"/>
                  </a:lnTo>
                  <a:lnTo>
                    <a:pt x="321570" y="555460"/>
                  </a:lnTo>
                  <a:lnTo>
                    <a:pt x="324112" y="555460"/>
                  </a:lnTo>
                  <a:lnTo>
                    <a:pt x="324112" y="552918"/>
                  </a:lnTo>
                  <a:lnTo>
                    <a:pt x="326654" y="552918"/>
                  </a:lnTo>
                  <a:lnTo>
                    <a:pt x="326654" y="550376"/>
                  </a:lnTo>
                  <a:lnTo>
                    <a:pt x="329196" y="547833"/>
                  </a:lnTo>
                  <a:lnTo>
                    <a:pt x="331738" y="545291"/>
                  </a:lnTo>
                  <a:lnTo>
                    <a:pt x="334280" y="542749"/>
                  </a:lnTo>
                  <a:lnTo>
                    <a:pt x="336822" y="542749"/>
                  </a:lnTo>
                  <a:lnTo>
                    <a:pt x="339365" y="545291"/>
                  </a:lnTo>
                  <a:lnTo>
                    <a:pt x="339365" y="542749"/>
                  </a:lnTo>
                  <a:lnTo>
                    <a:pt x="341906" y="542749"/>
                  </a:lnTo>
                  <a:lnTo>
                    <a:pt x="344448" y="540207"/>
                  </a:lnTo>
                  <a:lnTo>
                    <a:pt x="341906" y="537665"/>
                  </a:lnTo>
                  <a:lnTo>
                    <a:pt x="344448" y="537665"/>
                  </a:lnTo>
                  <a:lnTo>
                    <a:pt x="344448" y="535123"/>
                  </a:lnTo>
                  <a:lnTo>
                    <a:pt x="344448" y="532580"/>
                  </a:lnTo>
                  <a:lnTo>
                    <a:pt x="344448" y="530039"/>
                  </a:lnTo>
                  <a:lnTo>
                    <a:pt x="346991" y="527496"/>
                  </a:lnTo>
                  <a:lnTo>
                    <a:pt x="349533" y="524954"/>
                  </a:lnTo>
                  <a:lnTo>
                    <a:pt x="352075" y="524954"/>
                  </a:lnTo>
                  <a:lnTo>
                    <a:pt x="354616" y="527496"/>
                  </a:lnTo>
                  <a:lnTo>
                    <a:pt x="359701" y="530039"/>
                  </a:lnTo>
                  <a:lnTo>
                    <a:pt x="362243" y="530039"/>
                  </a:lnTo>
                  <a:lnTo>
                    <a:pt x="362243" y="527496"/>
                  </a:lnTo>
                  <a:lnTo>
                    <a:pt x="362243" y="524954"/>
                  </a:lnTo>
                  <a:lnTo>
                    <a:pt x="362243" y="522412"/>
                  </a:lnTo>
                  <a:lnTo>
                    <a:pt x="359701" y="522412"/>
                  </a:lnTo>
                  <a:lnTo>
                    <a:pt x="359701" y="519869"/>
                  </a:lnTo>
                  <a:lnTo>
                    <a:pt x="362243" y="514786"/>
                  </a:lnTo>
                  <a:lnTo>
                    <a:pt x="362243" y="509701"/>
                  </a:lnTo>
                  <a:lnTo>
                    <a:pt x="362243" y="507159"/>
                  </a:lnTo>
                  <a:lnTo>
                    <a:pt x="362243" y="504617"/>
                  </a:lnTo>
                  <a:lnTo>
                    <a:pt x="364785" y="504617"/>
                  </a:lnTo>
                  <a:lnTo>
                    <a:pt x="369869" y="507159"/>
                  </a:lnTo>
                  <a:lnTo>
                    <a:pt x="369869" y="509701"/>
                  </a:lnTo>
                  <a:lnTo>
                    <a:pt x="372411" y="512243"/>
                  </a:lnTo>
                  <a:lnTo>
                    <a:pt x="372411" y="514786"/>
                  </a:lnTo>
                  <a:lnTo>
                    <a:pt x="374953" y="514786"/>
                  </a:lnTo>
                  <a:lnTo>
                    <a:pt x="374953" y="518599"/>
                  </a:lnTo>
                  <a:lnTo>
                    <a:pt x="380037" y="513514"/>
                  </a:lnTo>
                  <a:lnTo>
                    <a:pt x="385121" y="513514"/>
                  </a:lnTo>
                  <a:lnTo>
                    <a:pt x="387664" y="513514"/>
                  </a:lnTo>
                  <a:lnTo>
                    <a:pt x="387664" y="510973"/>
                  </a:lnTo>
                  <a:lnTo>
                    <a:pt x="390206" y="508430"/>
                  </a:lnTo>
                  <a:lnTo>
                    <a:pt x="390206" y="503346"/>
                  </a:lnTo>
                  <a:lnTo>
                    <a:pt x="387664" y="498262"/>
                  </a:lnTo>
                  <a:lnTo>
                    <a:pt x="387664" y="493177"/>
                  </a:lnTo>
                  <a:lnTo>
                    <a:pt x="385121" y="488093"/>
                  </a:lnTo>
                  <a:lnTo>
                    <a:pt x="385121" y="483009"/>
                  </a:lnTo>
                  <a:lnTo>
                    <a:pt x="385121" y="480466"/>
                  </a:lnTo>
                  <a:lnTo>
                    <a:pt x="385121" y="477924"/>
                  </a:lnTo>
                  <a:lnTo>
                    <a:pt x="387664" y="477924"/>
                  </a:lnTo>
                  <a:lnTo>
                    <a:pt x="390206" y="477924"/>
                  </a:lnTo>
                  <a:lnTo>
                    <a:pt x="390206" y="480466"/>
                  </a:lnTo>
                  <a:lnTo>
                    <a:pt x="392747" y="485551"/>
                  </a:lnTo>
                  <a:lnTo>
                    <a:pt x="397832" y="488093"/>
                  </a:lnTo>
                  <a:lnTo>
                    <a:pt x="400374" y="488093"/>
                  </a:lnTo>
                  <a:lnTo>
                    <a:pt x="402916" y="490635"/>
                  </a:lnTo>
                  <a:lnTo>
                    <a:pt x="402916" y="493177"/>
                  </a:lnTo>
                  <a:lnTo>
                    <a:pt x="402916" y="495719"/>
                  </a:lnTo>
                  <a:lnTo>
                    <a:pt x="397832" y="502075"/>
                  </a:lnTo>
                  <a:close/>
                  <a:moveTo>
                    <a:pt x="5084" y="488093"/>
                  </a:moveTo>
                  <a:lnTo>
                    <a:pt x="2542" y="488093"/>
                  </a:lnTo>
                  <a:lnTo>
                    <a:pt x="2542" y="485551"/>
                  </a:lnTo>
                  <a:lnTo>
                    <a:pt x="0" y="485551"/>
                  </a:lnTo>
                  <a:lnTo>
                    <a:pt x="0" y="483009"/>
                  </a:lnTo>
                  <a:lnTo>
                    <a:pt x="0" y="480466"/>
                  </a:lnTo>
                  <a:lnTo>
                    <a:pt x="0" y="477924"/>
                  </a:lnTo>
                  <a:lnTo>
                    <a:pt x="2542" y="477924"/>
                  </a:lnTo>
                  <a:lnTo>
                    <a:pt x="2542" y="475382"/>
                  </a:lnTo>
                  <a:lnTo>
                    <a:pt x="5084" y="475382"/>
                  </a:lnTo>
                  <a:lnTo>
                    <a:pt x="7626" y="477924"/>
                  </a:lnTo>
                  <a:lnTo>
                    <a:pt x="7626" y="480466"/>
                  </a:lnTo>
                  <a:lnTo>
                    <a:pt x="7626" y="483009"/>
                  </a:lnTo>
                  <a:lnTo>
                    <a:pt x="7626" y="485551"/>
                  </a:lnTo>
                  <a:lnTo>
                    <a:pt x="5084" y="488093"/>
                  </a:lnTo>
                  <a:close/>
                  <a:moveTo>
                    <a:pt x="400374" y="479196"/>
                  </a:moveTo>
                  <a:lnTo>
                    <a:pt x="397832" y="480466"/>
                  </a:lnTo>
                  <a:lnTo>
                    <a:pt x="397832" y="483009"/>
                  </a:lnTo>
                  <a:lnTo>
                    <a:pt x="397832" y="485551"/>
                  </a:lnTo>
                  <a:lnTo>
                    <a:pt x="397832" y="488093"/>
                  </a:lnTo>
                  <a:lnTo>
                    <a:pt x="395289" y="488093"/>
                  </a:lnTo>
                  <a:lnTo>
                    <a:pt x="395289" y="490635"/>
                  </a:lnTo>
                  <a:lnTo>
                    <a:pt x="392747" y="490635"/>
                  </a:lnTo>
                  <a:lnTo>
                    <a:pt x="392747" y="488093"/>
                  </a:lnTo>
                  <a:lnTo>
                    <a:pt x="390206" y="488093"/>
                  </a:lnTo>
                  <a:lnTo>
                    <a:pt x="390206" y="485551"/>
                  </a:lnTo>
                  <a:lnTo>
                    <a:pt x="390206" y="483009"/>
                  </a:lnTo>
                  <a:lnTo>
                    <a:pt x="390206" y="480466"/>
                  </a:lnTo>
                  <a:lnTo>
                    <a:pt x="392747" y="477924"/>
                  </a:lnTo>
                  <a:lnTo>
                    <a:pt x="395289" y="477924"/>
                  </a:lnTo>
                  <a:lnTo>
                    <a:pt x="392747" y="477924"/>
                  </a:lnTo>
                  <a:lnTo>
                    <a:pt x="392747" y="475382"/>
                  </a:lnTo>
                  <a:lnTo>
                    <a:pt x="392747" y="472840"/>
                  </a:lnTo>
                  <a:lnTo>
                    <a:pt x="392747" y="470298"/>
                  </a:lnTo>
                  <a:lnTo>
                    <a:pt x="395289" y="470298"/>
                  </a:lnTo>
                  <a:lnTo>
                    <a:pt x="395289" y="467756"/>
                  </a:lnTo>
                  <a:lnTo>
                    <a:pt x="397832" y="467756"/>
                  </a:lnTo>
                  <a:lnTo>
                    <a:pt x="400374" y="470298"/>
                  </a:lnTo>
                  <a:lnTo>
                    <a:pt x="400374" y="472840"/>
                  </a:lnTo>
                  <a:lnTo>
                    <a:pt x="402916" y="472840"/>
                  </a:lnTo>
                  <a:lnTo>
                    <a:pt x="402916" y="475382"/>
                  </a:lnTo>
                  <a:lnTo>
                    <a:pt x="400374" y="475382"/>
                  </a:lnTo>
                  <a:lnTo>
                    <a:pt x="400374" y="479196"/>
                  </a:lnTo>
                  <a:close/>
                  <a:moveTo>
                    <a:pt x="345720" y="467756"/>
                  </a:moveTo>
                  <a:lnTo>
                    <a:pt x="348261" y="467756"/>
                  </a:lnTo>
                  <a:lnTo>
                    <a:pt x="348261" y="470298"/>
                  </a:lnTo>
                  <a:lnTo>
                    <a:pt x="350803" y="472840"/>
                  </a:lnTo>
                  <a:lnTo>
                    <a:pt x="353346" y="475382"/>
                  </a:lnTo>
                  <a:lnTo>
                    <a:pt x="353346" y="477924"/>
                  </a:lnTo>
                  <a:lnTo>
                    <a:pt x="350803" y="480466"/>
                  </a:lnTo>
                  <a:lnTo>
                    <a:pt x="350803" y="483009"/>
                  </a:lnTo>
                  <a:lnTo>
                    <a:pt x="348261" y="483009"/>
                  </a:lnTo>
                  <a:lnTo>
                    <a:pt x="345720" y="483009"/>
                  </a:lnTo>
                  <a:lnTo>
                    <a:pt x="343178" y="485551"/>
                  </a:lnTo>
                  <a:lnTo>
                    <a:pt x="340635" y="488093"/>
                  </a:lnTo>
                  <a:lnTo>
                    <a:pt x="338093" y="488093"/>
                  </a:lnTo>
                  <a:lnTo>
                    <a:pt x="330467" y="490635"/>
                  </a:lnTo>
                  <a:lnTo>
                    <a:pt x="325383" y="488093"/>
                  </a:lnTo>
                  <a:lnTo>
                    <a:pt x="325383" y="490635"/>
                  </a:lnTo>
                  <a:lnTo>
                    <a:pt x="322841" y="493177"/>
                  </a:lnTo>
                  <a:lnTo>
                    <a:pt x="321570" y="493177"/>
                  </a:lnTo>
                  <a:lnTo>
                    <a:pt x="319028" y="490635"/>
                  </a:lnTo>
                  <a:lnTo>
                    <a:pt x="316486" y="488093"/>
                  </a:lnTo>
                  <a:lnTo>
                    <a:pt x="319028" y="485551"/>
                  </a:lnTo>
                  <a:lnTo>
                    <a:pt x="319028" y="483009"/>
                  </a:lnTo>
                  <a:lnTo>
                    <a:pt x="321570" y="480466"/>
                  </a:lnTo>
                  <a:lnTo>
                    <a:pt x="321570" y="477924"/>
                  </a:lnTo>
                  <a:lnTo>
                    <a:pt x="321570" y="475382"/>
                  </a:lnTo>
                  <a:lnTo>
                    <a:pt x="324112" y="472840"/>
                  </a:lnTo>
                  <a:lnTo>
                    <a:pt x="326654" y="470298"/>
                  </a:lnTo>
                  <a:lnTo>
                    <a:pt x="329196" y="470298"/>
                  </a:lnTo>
                  <a:lnTo>
                    <a:pt x="331738" y="467756"/>
                  </a:lnTo>
                  <a:lnTo>
                    <a:pt x="334280" y="462671"/>
                  </a:lnTo>
                  <a:lnTo>
                    <a:pt x="334280" y="460130"/>
                  </a:lnTo>
                  <a:lnTo>
                    <a:pt x="336822" y="460130"/>
                  </a:lnTo>
                  <a:lnTo>
                    <a:pt x="339365" y="460130"/>
                  </a:lnTo>
                  <a:lnTo>
                    <a:pt x="341906" y="460130"/>
                  </a:lnTo>
                  <a:lnTo>
                    <a:pt x="344448" y="462671"/>
                  </a:lnTo>
                  <a:lnTo>
                    <a:pt x="344448" y="465213"/>
                  </a:lnTo>
                  <a:lnTo>
                    <a:pt x="345720" y="465213"/>
                  </a:lnTo>
                  <a:close/>
                  <a:moveTo>
                    <a:pt x="369869" y="471569"/>
                  </a:moveTo>
                  <a:lnTo>
                    <a:pt x="367327" y="471569"/>
                  </a:lnTo>
                  <a:lnTo>
                    <a:pt x="367327" y="469026"/>
                  </a:lnTo>
                  <a:lnTo>
                    <a:pt x="364785" y="469026"/>
                  </a:lnTo>
                  <a:lnTo>
                    <a:pt x="364785" y="467756"/>
                  </a:lnTo>
                  <a:lnTo>
                    <a:pt x="364785" y="465213"/>
                  </a:lnTo>
                  <a:lnTo>
                    <a:pt x="367327" y="465213"/>
                  </a:lnTo>
                  <a:lnTo>
                    <a:pt x="367327" y="462671"/>
                  </a:lnTo>
                  <a:lnTo>
                    <a:pt x="369869" y="462671"/>
                  </a:lnTo>
                  <a:lnTo>
                    <a:pt x="372411" y="462671"/>
                  </a:lnTo>
                  <a:lnTo>
                    <a:pt x="372411" y="465213"/>
                  </a:lnTo>
                  <a:lnTo>
                    <a:pt x="374953" y="465213"/>
                  </a:lnTo>
                  <a:lnTo>
                    <a:pt x="374953" y="467756"/>
                  </a:lnTo>
                  <a:lnTo>
                    <a:pt x="374953" y="470298"/>
                  </a:lnTo>
                  <a:lnTo>
                    <a:pt x="372411" y="472840"/>
                  </a:lnTo>
                  <a:lnTo>
                    <a:pt x="369869" y="472840"/>
                  </a:lnTo>
                  <a:close/>
                  <a:moveTo>
                    <a:pt x="383851" y="476653"/>
                  </a:moveTo>
                  <a:lnTo>
                    <a:pt x="381308" y="476653"/>
                  </a:lnTo>
                  <a:lnTo>
                    <a:pt x="383851" y="476653"/>
                  </a:lnTo>
                  <a:lnTo>
                    <a:pt x="383851" y="474111"/>
                  </a:lnTo>
                  <a:lnTo>
                    <a:pt x="383851" y="471569"/>
                  </a:lnTo>
                  <a:lnTo>
                    <a:pt x="378766" y="466485"/>
                  </a:lnTo>
                  <a:lnTo>
                    <a:pt x="378766" y="463943"/>
                  </a:lnTo>
                  <a:lnTo>
                    <a:pt x="378766" y="455045"/>
                  </a:lnTo>
                  <a:lnTo>
                    <a:pt x="383851" y="449960"/>
                  </a:lnTo>
                  <a:lnTo>
                    <a:pt x="383851" y="447419"/>
                  </a:lnTo>
                  <a:lnTo>
                    <a:pt x="386392" y="449960"/>
                  </a:lnTo>
                  <a:lnTo>
                    <a:pt x="386392" y="452503"/>
                  </a:lnTo>
                  <a:lnTo>
                    <a:pt x="383851" y="457587"/>
                  </a:lnTo>
                  <a:lnTo>
                    <a:pt x="383851" y="462671"/>
                  </a:lnTo>
                  <a:lnTo>
                    <a:pt x="386392" y="465213"/>
                  </a:lnTo>
                  <a:lnTo>
                    <a:pt x="386392" y="467756"/>
                  </a:lnTo>
                  <a:lnTo>
                    <a:pt x="386392" y="474111"/>
                  </a:lnTo>
                  <a:lnTo>
                    <a:pt x="386392" y="476653"/>
                  </a:lnTo>
                  <a:lnTo>
                    <a:pt x="383851" y="476653"/>
                  </a:lnTo>
                  <a:close/>
                  <a:moveTo>
                    <a:pt x="190654" y="451232"/>
                  </a:moveTo>
                  <a:lnTo>
                    <a:pt x="188112" y="451232"/>
                  </a:lnTo>
                  <a:lnTo>
                    <a:pt x="185570" y="451232"/>
                  </a:lnTo>
                  <a:lnTo>
                    <a:pt x="185570" y="448690"/>
                  </a:lnTo>
                  <a:lnTo>
                    <a:pt x="185570" y="446147"/>
                  </a:lnTo>
                  <a:lnTo>
                    <a:pt x="185570" y="443605"/>
                  </a:lnTo>
                  <a:lnTo>
                    <a:pt x="185570" y="441063"/>
                  </a:lnTo>
                  <a:lnTo>
                    <a:pt x="188112" y="441063"/>
                  </a:lnTo>
                  <a:lnTo>
                    <a:pt x="190654" y="441063"/>
                  </a:lnTo>
                  <a:lnTo>
                    <a:pt x="193196" y="441063"/>
                  </a:lnTo>
                  <a:lnTo>
                    <a:pt x="193196" y="443605"/>
                  </a:lnTo>
                  <a:lnTo>
                    <a:pt x="193196" y="446147"/>
                  </a:lnTo>
                  <a:lnTo>
                    <a:pt x="193196" y="448690"/>
                  </a:lnTo>
                  <a:lnTo>
                    <a:pt x="193196" y="451232"/>
                  </a:lnTo>
                  <a:lnTo>
                    <a:pt x="190654" y="451232"/>
                  </a:lnTo>
                  <a:close/>
                  <a:moveTo>
                    <a:pt x="283439" y="451232"/>
                  </a:moveTo>
                  <a:lnTo>
                    <a:pt x="280897" y="451232"/>
                  </a:lnTo>
                  <a:lnTo>
                    <a:pt x="278355" y="453774"/>
                  </a:lnTo>
                  <a:lnTo>
                    <a:pt x="278355" y="451232"/>
                  </a:lnTo>
                  <a:lnTo>
                    <a:pt x="275813" y="448690"/>
                  </a:lnTo>
                  <a:lnTo>
                    <a:pt x="278355" y="443605"/>
                  </a:lnTo>
                  <a:lnTo>
                    <a:pt x="280897" y="438521"/>
                  </a:lnTo>
                  <a:lnTo>
                    <a:pt x="283439" y="435979"/>
                  </a:lnTo>
                  <a:lnTo>
                    <a:pt x="285981" y="438521"/>
                  </a:lnTo>
                  <a:lnTo>
                    <a:pt x="285981" y="441063"/>
                  </a:lnTo>
                  <a:lnTo>
                    <a:pt x="285981" y="443605"/>
                  </a:lnTo>
                  <a:lnTo>
                    <a:pt x="283439" y="448690"/>
                  </a:lnTo>
                  <a:lnTo>
                    <a:pt x="283439" y="451232"/>
                  </a:lnTo>
                  <a:close/>
                  <a:moveTo>
                    <a:pt x="348261" y="437250"/>
                  </a:moveTo>
                  <a:lnTo>
                    <a:pt x="348261" y="439792"/>
                  </a:lnTo>
                  <a:lnTo>
                    <a:pt x="348261" y="442334"/>
                  </a:lnTo>
                  <a:lnTo>
                    <a:pt x="348261" y="444876"/>
                  </a:lnTo>
                  <a:lnTo>
                    <a:pt x="345720" y="447419"/>
                  </a:lnTo>
                  <a:lnTo>
                    <a:pt x="343178" y="447419"/>
                  </a:lnTo>
                  <a:lnTo>
                    <a:pt x="340635" y="447419"/>
                  </a:lnTo>
                  <a:lnTo>
                    <a:pt x="338093" y="447419"/>
                  </a:lnTo>
                  <a:lnTo>
                    <a:pt x="335551" y="444876"/>
                  </a:lnTo>
                  <a:lnTo>
                    <a:pt x="335551" y="442334"/>
                  </a:lnTo>
                  <a:lnTo>
                    <a:pt x="335551" y="439792"/>
                  </a:lnTo>
                  <a:lnTo>
                    <a:pt x="338093" y="439792"/>
                  </a:lnTo>
                  <a:lnTo>
                    <a:pt x="338093" y="437250"/>
                  </a:lnTo>
                  <a:lnTo>
                    <a:pt x="340635" y="437250"/>
                  </a:lnTo>
                  <a:lnTo>
                    <a:pt x="343178" y="437250"/>
                  </a:lnTo>
                  <a:lnTo>
                    <a:pt x="345720" y="437250"/>
                  </a:lnTo>
                  <a:lnTo>
                    <a:pt x="348261" y="437250"/>
                  </a:lnTo>
                  <a:close/>
                  <a:moveTo>
                    <a:pt x="388934" y="441063"/>
                  </a:moveTo>
                  <a:lnTo>
                    <a:pt x="386392" y="441063"/>
                  </a:lnTo>
                  <a:lnTo>
                    <a:pt x="383851" y="441063"/>
                  </a:lnTo>
                  <a:lnTo>
                    <a:pt x="383851" y="438521"/>
                  </a:lnTo>
                  <a:lnTo>
                    <a:pt x="383851" y="435979"/>
                  </a:lnTo>
                  <a:lnTo>
                    <a:pt x="383851" y="433436"/>
                  </a:lnTo>
                  <a:lnTo>
                    <a:pt x="386392" y="430894"/>
                  </a:lnTo>
                  <a:lnTo>
                    <a:pt x="388934" y="430894"/>
                  </a:lnTo>
                  <a:lnTo>
                    <a:pt x="391476" y="433436"/>
                  </a:lnTo>
                  <a:lnTo>
                    <a:pt x="391476" y="435979"/>
                  </a:lnTo>
                  <a:lnTo>
                    <a:pt x="391476" y="438521"/>
                  </a:lnTo>
                  <a:lnTo>
                    <a:pt x="391476" y="441063"/>
                  </a:lnTo>
                  <a:lnTo>
                    <a:pt x="388934" y="441063"/>
                  </a:lnTo>
                  <a:close/>
                  <a:moveTo>
                    <a:pt x="231327" y="439792"/>
                  </a:moveTo>
                  <a:lnTo>
                    <a:pt x="228785" y="439792"/>
                  </a:lnTo>
                  <a:lnTo>
                    <a:pt x="226243" y="437250"/>
                  </a:lnTo>
                  <a:lnTo>
                    <a:pt x="226243" y="434708"/>
                  </a:lnTo>
                  <a:lnTo>
                    <a:pt x="226243" y="432166"/>
                  </a:lnTo>
                  <a:lnTo>
                    <a:pt x="226243" y="429623"/>
                  </a:lnTo>
                  <a:lnTo>
                    <a:pt x="228785" y="427081"/>
                  </a:lnTo>
                  <a:lnTo>
                    <a:pt x="231327" y="427081"/>
                  </a:lnTo>
                  <a:lnTo>
                    <a:pt x="231327" y="429623"/>
                  </a:lnTo>
                  <a:lnTo>
                    <a:pt x="233869" y="429623"/>
                  </a:lnTo>
                  <a:lnTo>
                    <a:pt x="233869" y="432166"/>
                  </a:lnTo>
                  <a:lnTo>
                    <a:pt x="233869" y="434708"/>
                  </a:lnTo>
                  <a:lnTo>
                    <a:pt x="233869" y="437250"/>
                  </a:lnTo>
                  <a:lnTo>
                    <a:pt x="231327" y="437250"/>
                  </a:lnTo>
                  <a:lnTo>
                    <a:pt x="231327" y="439792"/>
                  </a:lnTo>
                  <a:close/>
                  <a:moveTo>
                    <a:pt x="54654" y="443605"/>
                  </a:moveTo>
                  <a:lnTo>
                    <a:pt x="52112" y="443605"/>
                  </a:lnTo>
                  <a:lnTo>
                    <a:pt x="49570" y="443605"/>
                  </a:lnTo>
                  <a:lnTo>
                    <a:pt x="49570" y="441063"/>
                  </a:lnTo>
                  <a:lnTo>
                    <a:pt x="47028" y="441063"/>
                  </a:lnTo>
                  <a:lnTo>
                    <a:pt x="47028" y="438521"/>
                  </a:lnTo>
                  <a:lnTo>
                    <a:pt x="47028" y="435979"/>
                  </a:lnTo>
                  <a:lnTo>
                    <a:pt x="47028" y="433436"/>
                  </a:lnTo>
                  <a:lnTo>
                    <a:pt x="47028" y="430894"/>
                  </a:lnTo>
                  <a:lnTo>
                    <a:pt x="47028" y="429623"/>
                  </a:lnTo>
                  <a:lnTo>
                    <a:pt x="49570" y="429623"/>
                  </a:lnTo>
                  <a:lnTo>
                    <a:pt x="49570" y="427081"/>
                  </a:lnTo>
                  <a:lnTo>
                    <a:pt x="52112" y="427081"/>
                  </a:lnTo>
                  <a:lnTo>
                    <a:pt x="54654" y="427081"/>
                  </a:lnTo>
                  <a:lnTo>
                    <a:pt x="54654" y="429623"/>
                  </a:lnTo>
                  <a:lnTo>
                    <a:pt x="57196" y="429623"/>
                  </a:lnTo>
                  <a:lnTo>
                    <a:pt x="57196" y="432166"/>
                  </a:lnTo>
                  <a:lnTo>
                    <a:pt x="57196" y="434708"/>
                  </a:lnTo>
                  <a:lnTo>
                    <a:pt x="57196" y="437250"/>
                  </a:lnTo>
                  <a:lnTo>
                    <a:pt x="57196" y="439792"/>
                  </a:lnTo>
                  <a:lnTo>
                    <a:pt x="57196" y="442334"/>
                  </a:lnTo>
                  <a:lnTo>
                    <a:pt x="54654" y="442334"/>
                  </a:lnTo>
                  <a:lnTo>
                    <a:pt x="54654" y="443605"/>
                  </a:lnTo>
                  <a:close/>
                  <a:moveTo>
                    <a:pt x="315215" y="434708"/>
                  </a:moveTo>
                  <a:lnTo>
                    <a:pt x="310130" y="446147"/>
                  </a:lnTo>
                  <a:lnTo>
                    <a:pt x="310130" y="448690"/>
                  </a:lnTo>
                  <a:lnTo>
                    <a:pt x="307589" y="448690"/>
                  </a:lnTo>
                  <a:lnTo>
                    <a:pt x="307589" y="451232"/>
                  </a:lnTo>
                  <a:lnTo>
                    <a:pt x="307589" y="453774"/>
                  </a:lnTo>
                  <a:lnTo>
                    <a:pt x="307589" y="458858"/>
                  </a:lnTo>
                  <a:lnTo>
                    <a:pt x="305047" y="458858"/>
                  </a:lnTo>
                  <a:lnTo>
                    <a:pt x="305047" y="461400"/>
                  </a:lnTo>
                  <a:lnTo>
                    <a:pt x="305047" y="466485"/>
                  </a:lnTo>
                  <a:lnTo>
                    <a:pt x="302505" y="471569"/>
                  </a:lnTo>
                  <a:lnTo>
                    <a:pt x="299962" y="474111"/>
                  </a:lnTo>
                  <a:lnTo>
                    <a:pt x="299962" y="476653"/>
                  </a:lnTo>
                  <a:lnTo>
                    <a:pt x="299962" y="479196"/>
                  </a:lnTo>
                  <a:lnTo>
                    <a:pt x="299962" y="481737"/>
                  </a:lnTo>
                  <a:lnTo>
                    <a:pt x="299962" y="484279"/>
                  </a:lnTo>
                  <a:lnTo>
                    <a:pt x="299962" y="486822"/>
                  </a:lnTo>
                  <a:lnTo>
                    <a:pt x="297420" y="486822"/>
                  </a:lnTo>
                  <a:lnTo>
                    <a:pt x="297420" y="489364"/>
                  </a:lnTo>
                  <a:lnTo>
                    <a:pt x="299962" y="491906"/>
                  </a:lnTo>
                  <a:lnTo>
                    <a:pt x="302505" y="496990"/>
                  </a:lnTo>
                  <a:lnTo>
                    <a:pt x="302505" y="499533"/>
                  </a:lnTo>
                  <a:lnTo>
                    <a:pt x="305047" y="502075"/>
                  </a:lnTo>
                  <a:lnTo>
                    <a:pt x="305047" y="504617"/>
                  </a:lnTo>
                  <a:lnTo>
                    <a:pt x="305047" y="507159"/>
                  </a:lnTo>
                  <a:lnTo>
                    <a:pt x="305047" y="509701"/>
                  </a:lnTo>
                  <a:lnTo>
                    <a:pt x="302505" y="512243"/>
                  </a:lnTo>
                  <a:lnTo>
                    <a:pt x="302505" y="514786"/>
                  </a:lnTo>
                  <a:lnTo>
                    <a:pt x="299962" y="514786"/>
                  </a:lnTo>
                  <a:lnTo>
                    <a:pt x="299962" y="517328"/>
                  </a:lnTo>
                  <a:lnTo>
                    <a:pt x="296149" y="517328"/>
                  </a:lnTo>
                  <a:lnTo>
                    <a:pt x="293607" y="514786"/>
                  </a:lnTo>
                  <a:lnTo>
                    <a:pt x="293607" y="512243"/>
                  </a:lnTo>
                  <a:lnTo>
                    <a:pt x="291065" y="509701"/>
                  </a:lnTo>
                  <a:lnTo>
                    <a:pt x="291065" y="507159"/>
                  </a:lnTo>
                  <a:lnTo>
                    <a:pt x="291065" y="504617"/>
                  </a:lnTo>
                  <a:lnTo>
                    <a:pt x="291065" y="502075"/>
                  </a:lnTo>
                  <a:lnTo>
                    <a:pt x="288524" y="502075"/>
                  </a:lnTo>
                  <a:lnTo>
                    <a:pt x="285981" y="502075"/>
                  </a:lnTo>
                  <a:lnTo>
                    <a:pt x="283439" y="502075"/>
                  </a:lnTo>
                  <a:lnTo>
                    <a:pt x="283439" y="499533"/>
                  </a:lnTo>
                  <a:lnTo>
                    <a:pt x="280897" y="499533"/>
                  </a:lnTo>
                  <a:lnTo>
                    <a:pt x="280897" y="493177"/>
                  </a:lnTo>
                  <a:lnTo>
                    <a:pt x="278355" y="493177"/>
                  </a:lnTo>
                  <a:lnTo>
                    <a:pt x="278355" y="490635"/>
                  </a:lnTo>
                  <a:lnTo>
                    <a:pt x="278355" y="488093"/>
                  </a:lnTo>
                  <a:lnTo>
                    <a:pt x="275813" y="483009"/>
                  </a:lnTo>
                  <a:lnTo>
                    <a:pt x="273271" y="480466"/>
                  </a:lnTo>
                  <a:lnTo>
                    <a:pt x="273271" y="477924"/>
                  </a:lnTo>
                  <a:lnTo>
                    <a:pt x="275813" y="469026"/>
                  </a:lnTo>
                  <a:lnTo>
                    <a:pt x="278355" y="469026"/>
                  </a:lnTo>
                  <a:lnTo>
                    <a:pt x="280897" y="469026"/>
                  </a:lnTo>
                  <a:lnTo>
                    <a:pt x="280897" y="471569"/>
                  </a:lnTo>
                  <a:lnTo>
                    <a:pt x="283439" y="469026"/>
                  </a:lnTo>
                  <a:lnTo>
                    <a:pt x="288524" y="466485"/>
                  </a:lnTo>
                  <a:lnTo>
                    <a:pt x="291065" y="463943"/>
                  </a:lnTo>
                  <a:lnTo>
                    <a:pt x="291065" y="461400"/>
                  </a:lnTo>
                  <a:lnTo>
                    <a:pt x="291065" y="455045"/>
                  </a:lnTo>
                  <a:lnTo>
                    <a:pt x="288524" y="449960"/>
                  </a:lnTo>
                  <a:lnTo>
                    <a:pt x="288524" y="444876"/>
                  </a:lnTo>
                  <a:lnTo>
                    <a:pt x="291065" y="444876"/>
                  </a:lnTo>
                  <a:lnTo>
                    <a:pt x="293607" y="442334"/>
                  </a:lnTo>
                  <a:lnTo>
                    <a:pt x="293607" y="437250"/>
                  </a:lnTo>
                  <a:lnTo>
                    <a:pt x="293607" y="434708"/>
                  </a:lnTo>
                  <a:lnTo>
                    <a:pt x="293607" y="432166"/>
                  </a:lnTo>
                  <a:lnTo>
                    <a:pt x="293607" y="429623"/>
                  </a:lnTo>
                  <a:lnTo>
                    <a:pt x="296149" y="427081"/>
                  </a:lnTo>
                  <a:lnTo>
                    <a:pt x="301234" y="424539"/>
                  </a:lnTo>
                  <a:lnTo>
                    <a:pt x="303775" y="424539"/>
                  </a:lnTo>
                  <a:lnTo>
                    <a:pt x="312673" y="427081"/>
                  </a:lnTo>
                  <a:lnTo>
                    <a:pt x="315215" y="429623"/>
                  </a:lnTo>
                  <a:lnTo>
                    <a:pt x="315215" y="434708"/>
                  </a:lnTo>
                  <a:close/>
                  <a:moveTo>
                    <a:pt x="329196" y="420726"/>
                  </a:moveTo>
                  <a:lnTo>
                    <a:pt x="329196" y="425810"/>
                  </a:lnTo>
                  <a:lnTo>
                    <a:pt x="331738" y="425810"/>
                  </a:lnTo>
                  <a:lnTo>
                    <a:pt x="331738" y="432166"/>
                  </a:lnTo>
                  <a:lnTo>
                    <a:pt x="329196" y="434708"/>
                  </a:lnTo>
                  <a:lnTo>
                    <a:pt x="329196" y="443605"/>
                  </a:lnTo>
                  <a:lnTo>
                    <a:pt x="329196" y="449960"/>
                  </a:lnTo>
                  <a:lnTo>
                    <a:pt x="329196" y="452503"/>
                  </a:lnTo>
                  <a:lnTo>
                    <a:pt x="326654" y="455045"/>
                  </a:lnTo>
                  <a:lnTo>
                    <a:pt x="321570" y="460130"/>
                  </a:lnTo>
                  <a:lnTo>
                    <a:pt x="319028" y="462671"/>
                  </a:lnTo>
                  <a:lnTo>
                    <a:pt x="316486" y="467756"/>
                  </a:lnTo>
                  <a:lnTo>
                    <a:pt x="316486" y="470298"/>
                  </a:lnTo>
                  <a:lnTo>
                    <a:pt x="316486" y="472840"/>
                  </a:lnTo>
                  <a:lnTo>
                    <a:pt x="313944" y="475382"/>
                  </a:lnTo>
                  <a:lnTo>
                    <a:pt x="313944" y="477924"/>
                  </a:lnTo>
                  <a:lnTo>
                    <a:pt x="311402" y="480466"/>
                  </a:lnTo>
                  <a:lnTo>
                    <a:pt x="311402" y="483009"/>
                  </a:lnTo>
                  <a:lnTo>
                    <a:pt x="311402" y="485551"/>
                  </a:lnTo>
                  <a:lnTo>
                    <a:pt x="311402" y="490635"/>
                  </a:lnTo>
                  <a:lnTo>
                    <a:pt x="308860" y="493177"/>
                  </a:lnTo>
                  <a:lnTo>
                    <a:pt x="306317" y="495719"/>
                  </a:lnTo>
                  <a:lnTo>
                    <a:pt x="306317" y="498262"/>
                  </a:lnTo>
                  <a:lnTo>
                    <a:pt x="303775" y="498262"/>
                  </a:lnTo>
                  <a:lnTo>
                    <a:pt x="303775" y="493177"/>
                  </a:lnTo>
                  <a:lnTo>
                    <a:pt x="303775" y="490635"/>
                  </a:lnTo>
                  <a:lnTo>
                    <a:pt x="306317" y="481737"/>
                  </a:lnTo>
                  <a:lnTo>
                    <a:pt x="303775" y="481737"/>
                  </a:lnTo>
                  <a:lnTo>
                    <a:pt x="303775" y="479196"/>
                  </a:lnTo>
                  <a:lnTo>
                    <a:pt x="301234" y="476653"/>
                  </a:lnTo>
                  <a:lnTo>
                    <a:pt x="303775" y="474111"/>
                  </a:lnTo>
                  <a:lnTo>
                    <a:pt x="306317" y="471569"/>
                  </a:lnTo>
                  <a:lnTo>
                    <a:pt x="308860" y="469026"/>
                  </a:lnTo>
                  <a:lnTo>
                    <a:pt x="308860" y="466485"/>
                  </a:lnTo>
                  <a:lnTo>
                    <a:pt x="311402" y="463943"/>
                  </a:lnTo>
                  <a:lnTo>
                    <a:pt x="313944" y="461400"/>
                  </a:lnTo>
                  <a:lnTo>
                    <a:pt x="313944" y="455045"/>
                  </a:lnTo>
                  <a:lnTo>
                    <a:pt x="313944" y="452503"/>
                  </a:lnTo>
                  <a:lnTo>
                    <a:pt x="316486" y="452503"/>
                  </a:lnTo>
                  <a:lnTo>
                    <a:pt x="316486" y="449960"/>
                  </a:lnTo>
                  <a:lnTo>
                    <a:pt x="319028" y="447419"/>
                  </a:lnTo>
                  <a:lnTo>
                    <a:pt x="319028" y="444876"/>
                  </a:lnTo>
                  <a:lnTo>
                    <a:pt x="321570" y="439792"/>
                  </a:lnTo>
                  <a:lnTo>
                    <a:pt x="321570" y="437250"/>
                  </a:lnTo>
                  <a:lnTo>
                    <a:pt x="324112" y="434708"/>
                  </a:lnTo>
                  <a:lnTo>
                    <a:pt x="324112" y="432166"/>
                  </a:lnTo>
                  <a:lnTo>
                    <a:pt x="326654" y="427081"/>
                  </a:lnTo>
                  <a:lnTo>
                    <a:pt x="326654" y="420726"/>
                  </a:lnTo>
                  <a:lnTo>
                    <a:pt x="326654" y="418183"/>
                  </a:lnTo>
                  <a:lnTo>
                    <a:pt x="326654" y="415642"/>
                  </a:lnTo>
                  <a:lnTo>
                    <a:pt x="329196" y="413100"/>
                  </a:lnTo>
                  <a:lnTo>
                    <a:pt x="329196" y="410557"/>
                  </a:lnTo>
                  <a:lnTo>
                    <a:pt x="331738" y="410557"/>
                  </a:lnTo>
                  <a:lnTo>
                    <a:pt x="331738" y="413100"/>
                  </a:lnTo>
                  <a:lnTo>
                    <a:pt x="331738" y="415642"/>
                  </a:lnTo>
                  <a:lnTo>
                    <a:pt x="329196" y="420726"/>
                  </a:lnTo>
                  <a:close/>
                  <a:moveTo>
                    <a:pt x="321570" y="423268"/>
                  </a:moveTo>
                  <a:lnTo>
                    <a:pt x="319028" y="423268"/>
                  </a:lnTo>
                  <a:lnTo>
                    <a:pt x="316486" y="423268"/>
                  </a:lnTo>
                  <a:lnTo>
                    <a:pt x="316486" y="420726"/>
                  </a:lnTo>
                  <a:lnTo>
                    <a:pt x="316486" y="418183"/>
                  </a:lnTo>
                  <a:lnTo>
                    <a:pt x="316486" y="415642"/>
                  </a:lnTo>
                  <a:lnTo>
                    <a:pt x="316486" y="413100"/>
                  </a:lnTo>
                  <a:lnTo>
                    <a:pt x="319028" y="413100"/>
                  </a:lnTo>
                  <a:lnTo>
                    <a:pt x="319028" y="410557"/>
                  </a:lnTo>
                  <a:lnTo>
                    <a:pt x="321570" y="410557"/>
                  </a:lnTo>
                  <a:lnTo>
                    <a:pt x="321570" y="413100"/>
                  </a:lnTo>
                  <a:lnTo>
                    <a:pt x="324112" y="413100"/>
                  </a:lnTo>
                  <a:lnTo>
                    <a:pt x="324112" y="415642"/>
                  </a:lnTo>
                  <a:lnTo>
                    <a:pt x="324112" y="418183"/>
                  </a:lnTo>
                  <a:lnTo>
                    <a:pt x="324112" y="420726"/>
                  </a:lnTo>
                  <a:lnTo>
                    <a:pt x="321570" y="420726"/>
                  </a:lnTo>
                  <a:lnTo>
                    <a:pt x="321570" y="423268"/>
                  </a:lnTo>
                  <a:close/>
                  <a:moveTo>
                    <a:pt x="190654" y="409286"/>
                  </a:moveTo>
                  <a:lnTo>
                    <a:pt x="190654" y="411828"/>
                  </a:lnTo>
                  <a:lnTo>
                    <a:pt x="188112" y="411828"/>
                  </a:lnTo>
                  <a:lnTo>
                    <a:pt x="185570" y="411828"/>
                  </a:lnTo>
                  <a:lnTo>
                    <a:pt x="183028" y="411828"/>
                  </a:lnTo>
                  <a:lnTo>
                    <a:pt x="183028" y="409286"/>
                  </a:lnTo>
                  <a:lnTo>
                    <a:pt x="177944" y="420726"/>
                  </a:lnTo>
                  <a:lnTo>
                    <a:pt x="175402" y="427081"/>
                  </a:lnTo>
                  <a:lnTo>
                    <a:pt x="175402" y="432166"/>
                  </a:lnTo>
                  <a:lnTo>
                    <a:pt x="175402" y="434708"/>
                  </a:lnTo>
                  <a:lnTo>
                    <a:pt x="177944" y="434708"/>
                  </a:lnTo>
                  <a:lnTo>
                    <a:pt x="180486" y="434708"/>
                  </a:lnTo>
                  <a:lnTo>
                    <a:pt x="180486" y="439792"/>
                  </a:lnTo>
                  <a:lnTo>
                    <a:pt x="180486" y="442334"/>
                  </a:lnTo>
                  <a:lnTo>
                    <a:pt x="183028" y="447419"/>
                  </a:lnTo>
                  <a:lnTo>
                    <a:pt x="183028" y="449960"/>
                  </a:lnTo>
                  <a:lnTo>
                    <a:pt x="177944" y="455045"/>
                  </a:lnTo>
                  <a:lnTo>
                    <a:pt x="175402" y="455045"/>
                  </a:lnTo>
                  <a:lnTo>
                    <a:pt x="172860" y="457587"/>
                  </a:lnTo>
                  <a:lnTo>
                    <a:pt x="170317" y="457587"/>
                  </a:lnTo>
                  <a:lnTo>
                    <a:pt x="170317" y="460130"/>
                  </a:lnTo>
                  <a:lnTo>
                    <a:pt x="169047" y="460130"/>
                  </a:lnTo>
                  <a:lnTo>
                    <a:pt x="169047" y="462671"/>
                  </a:lnTo>
                  <a:lnTo>
                    <a:pt x="166504" y="465213"/>
                  </a:lnTo>
                  <a:lnTo>
                    <a:pt x="169047" y="465213"/>
                  </a:lnTo>
                  <a:lnTo>
                    <a:pt x="169047" y="467756"/>
                  </a:lnTo>
                  <a:lnTo>
                    <a:pt x="166504" y="470298"/>
                  </a:lnTo>
                  <a:lnTo>
                    <a:pt x="163962" y="472840"/>
                  </a:lnTo>
                  <a:lnTo>
                    <a:pt x="158879" y="472840"/>
                  </a:lnTo>
                  <a:lnTo>
                    <a:pt x="156336" y="475382"/>
                  </a:lnTo>
                  <a:lnTo>
                    <a:pt x="156336" y="472840"/>
                  </a:lnTo>
                  <a:lnTo>
                    <a:pt x="148710" y="486822"/>
                  </a:lnTo>
                  <a:lnTo>
                    <a:pt x="151252" y="486822"/>
                  </a:lnTo>
                  <a:lnTo>
                    <a:pt x="148710" y="486822"/>
                  </a:lnTo>
                  <a:lnTo>
                    <a:pt x="146168" y="493177"/>
                  </a:lnTo>
                  <a:lnTo>
                    <a:pt x="141084" y="502075"/>
                  </a:lnTo>
                  <a:lnTo>
                    <a:pt x="136000" y="507159"/>
                  </a:lnTo>
                  <a:lnTo>
                    <a:pt x="130916" y="509701"/>
                  </a:lnTo>
                  <a:lnTo>
                    <a:pt x="130916" y="509701"/>
                  </a:lnTo>
                  <a:lnTo>
                    <a:pt x="128374" y="514786"/>
                  </a:lnTo>
                  <a:lnTo>
                    <a:pt x="128374" y="517328"/>
                  </a:lnTo>
                  <a:lnTo>
                    <a:pt x="125831" y="522412"/>
                  </a:lnTo>
                  <a:lnTo>
                    <a:pt x="123290" y="522412"/>
                  </a:lnTo>
                  <a:lnTo>
                    <a:pt x="123290" y="524954"/>
                  </a:lnTo>
                  <a:lnTo>
                    <a:pt x="118205" y="527496"/>
                  </a:lnTo>
                  <a:lnTo>
                    <a:pt x="118205" y="530039"/>
                  </a:lnTo>
                  <a:lnTo>
                    <a:pt x="115663" y="530039"/>
                  </a:lnTo>
                  <a:lnTo>
                    <a:pt x="113121" y="532580"/>
                  </a:lnTo>
                  <a:lnTo>
                    <a:pt x="110580" y="535123"/>
                  </a:lnTo>
                  <a:lnTo>
                    <a:pt x="105495" y="540207"/>
                  </a:lnTo>
                  <a:lnTo>
                    <a:pt x="102953" y="545291"/>
                  </a:lnTo>
                  <a:lnTo>
                    <a:pt x="102953" y="547833"/>
                  </a:lnTo>
                  <a:lnTo>
                    <a:pt x="105495" y="547833"/>
                  </a:lnTo>
                  <a:lnTo>
                    <a:pt x="105495" y="550376"/>
                  </a:lnTo>
                  <a:lnTo>
                    <a:pt x="105495" y="552918"/>
                  </a:lnTo>
                  <a:lnTo>
                    <a:pt x="105495" y="555460"/>
                  </a:lnTo>
                  <a:lnTo>
                    <a:pt x="105495" y="555460"/>
                  </a:lnTo>
                  <a:lnTo>
                    <a:pt x="102953" y="555460"/>
                  </a:lnTo>
                  <a:lnTo>
                    <a:pt x="100411" y="555460"/>
                  </a:lnTo>
                  <a:lnTo>
                    <a:pt x="100411" y="552918"/>
                  </a:lnTo>
                  <a:lnTo>
                    <a:pt x="100411" y="544020"/>
                  </a:lnTo>
                  <a:lnTo>
                    <a:pt x="100411" y="541478"/>
                  </a:lnTo>
                  <a:lnTo>
                    <a:pt x="97869" y="541478"/>
                  </a:lnTo>
                  <a:lnTo>
                    <a:pt x="100411" y="532580"/>
                  </a:lnTo>
                  <a:lnTo>
                    <a:pt x="100411" y="530039"/>
                  </a:lnTo>
                  <a:lnTo>
                    <a:pt x="102953" y="530039"/>
                  </a:lnTo>
                  <a:lnTo>
                    <a:pt x="105495" y="524954"/>
                  </a:lnTo>
                  <a:lnTo>
                    <a:pt x="105495" y="522412"/>
                  </a:lnTo>
                  <a:lnTo>
                    <a:pt x="108037" y="519869"/>
                  </a:lnTo>
                  <a:lnTo>
                    <a:pt x="110580" y="517328"/>
                  </a:lnTo>
                  <a:lnTo>
                    <a:pt x="110580" y="514786"/>
                  </a:lnTo>
                  <a:lnTo>
                    <a:pt x="115663" y="508430"/>
                  </a:lnTo>
                  <a:lnTo>
                    <a:pt x="120748" y="503346"/>
                  </a:lnTo>
                  <a:lnTo>
                    <a:pt x="125831" y="500803"/>
                  </a:lnTo>
                  <a:lnTo>
                    <a:pt x="125831" y="498262"/>
                  </a:lnTo>
                  <a:lnTo>
                    <a:pt x="128374" y="500803"/>
                  </a:lnTo>
                  <a:lnTo>
                    <a:pt x="133458" y="495719"/>
                  </a:lnTo>
                  <a:lnTo>
                    <a:pt x="141084" y="486822"/>
                  </a:lnTo>
                  <a:lnTo>
                    <a:pt x="141084" y="484279"/>
                  </a:lnTo>
                  <a:lnTo>
                    <a:pt x="143626" y="479196"/>
                  </a:lnTo>
                  <a:lnTo>
                    <a:pt x="146168" y="479196"/>
                  </a:lnTo>
                  <a:lnTo>
                    <a:pt x="146168" y="476653"/>
                  </a:lnTo>
                  <a:lnTo>
                    <a:pt x="151252" y="471569"/>
                  </a:lnTo>
                  <a:lnTo>
                    <a:pt x="151252" y="469026"/>
                  </a:lnTo>
                  <a:lnTo>
                    <a:pt x="151252" y="466485"/>
                  </a:lnTo>
                  <a:lnTo>
                    <a:pt x="156336" y="461400"/>
                  </a:lnTo>
                  <a:lnTo>
                    <a:pt x="156336" y="458858"/>
                  </a:lnTo>
                  <a:lnTo>
                    <a:pt x="156336" y="456316"/>
                  </a:lnTo>
                  <a:lnTo>
                    <a:pt x="158879" y="456316"/>
                  </a:lnTo>
                  <a:lnTo>
                    <a:pt x="161421" y="456316"/>
                  </a:lnTo>
                  <a:lnTo>
                    <a:pt x="163962" y="451232"/>
                  </a:lnTo>
                  <a:lnTo>
                    <a:pt x="163962" y="448690"/>
                  </a:lnTo>
                  <a:lnTo>
                    <a:pt x="163962" y="446147"/>
                  </a:lnTo>
                  <a:lnTo>
                    <a:pt x="166504" y="446147"/>
                  </a:lnTo>
                  <a:lnTo>
                    <a:pt x="169047" y="448690"/>
                  </a:lnTo>
                  <a:lnTo>
                    <a:pt x="171589" y="446147"/>
                  </a:lnTo>
                  <a:lnTo>
                    <a:pt x="176672" y="439792"/>
                  </a:lnTo>
                  <a:lnTo>
                    <a:pt x="176672" y="434708"/>
                  </a:lnTo>
                  <a:lnTo>
                    <a:pt x="176672" y="432166"/>
                  </a:lnTo>
                  <a:lnTo>
                    <a:pt x="169047" y="432166"/>
                  </a:lnTo>
                  <a:lnTo>
                    <a:pt x="166504" y="427081"/>
                  </a:lnTo>
                  <a:lnTo>
                    <a:pt x="166504" y="429623"/>
                  </a:lnTo>
                  <a:lnTo>
                    <a:pt x="166504" y="427081"/>
                  </a:lnTo>
                  <a:lnTo>
                    <a:pt x="169047" y="427081"/>
                  </a:lnTo>
                  <a:lnTo>
                    <a:pt x="171589" y="424539"/>
                  </a:lnTo>
                  <a:lnTo>
                    <a:pt x="171589" y="421997"/>
                  </a:lnTo>
                  <a:lnTo>
                    <a:pt x="174131" y="416913"/>
                  </a:lnTo>
                  <a:lnTo>
                    <a:pt x="174131" y="411828"/>
                  </a:lnTo>
                  <a:lnTo>
                    <a:pt x="176672" y="405473"/>
                  </a:lnTo>
                  <a:lnTo>
                    <a:pt x="184299" y="405473"/>
                  </a:lnTo>
                  <a:lnTo>
                    <a:pt x="184299" y="404202"/>
                  </a:lnTo>
                  <a:lnTo>
                    <a:pt x="186841" y="401660"/>
                  </a:lnTo>
                  <a:lnTo>
                    <a:pt x="189383" y="401660"/>
                  </a:lnTo>
                  <a:lnTo>
                    <a:pt x="191925" y="404202"/>
                  </a:lnTo>
                  <a:lnTo>
                    <a:pt x="191925" y="406744"/>
                  </a:lnTo>
                  <a:lnTo>
                    <a:pt x="191925" y="409286"/>
                  </a:lnTo>
                  <a:close/>
                  <a:moveTo>
                    <a:pt x="350803" y="401660"/>
                  </a:moveTo>
                  <a:lnTo>
                    <a:pt x="348261" y="404202"/>
                  </a:lnTo>
                  <a:lnTo>
                    <a:pt x="348261" y="406744"/>
                  </a:lnTo>
                  <a:lnTo>
                    <a:pt x="345720" y="409286"/>
                  </a:lnTo>
                  <a:lnTo>
                    <a:pt x="348261" y="409286"/>
                  </a:lnTo>
                  <a:lnTo>
                    <a:pt x="348261" y="411828"/>
                  </a:lnTo>
                  <a:lnTo>
                    <a:pt x="348261" y="414370"/>
                  </a:lnTo>
                  <a:lnTo>
                    <a:pt x="350803" y="414370"/>
                  </a:lnTo>
                  <a:lnTo>
                    <a:pt x="353346" y="414370"/>
                  </a:lnTo>
                  <a:lnTo>
                    <a:pt x="355888" y="411828"/>
                  </a:lnTo>
                  <a:lnTo>
                    <a:pt x="355888" y="409286"/>
                  </a:lnTo>
                  <a:lnTo>
                    <a:pt x="358430" y="409286"/>
                  </a:lnTo>
                  <a:lnTo>
                    <a:pt x="360972" y="409286"/>
                  </a:lnTo>
                  <a:lnTo>
                    <a:pt x="363514" y="409286"/>
                  </a:lnTo>
                  <a:lnTo>
                    <a:pt x="363514" y="411828"/>
                  </a:lnTo>
                  <a:lnTo>
                    <a:pt x="363514" y="416913"/>
                  </a:lnTo>
                  <a:lnTo>
                    <a:pt x="366056" y="419455"/>
                  </a:lnTo>
                  <a:lnTo>
                    <a:pt x="366056" y="425810"/>
                  </a:lnTo>
                  <a:lnTo>
                    <a:pt x="366056" y="428353"/>
                  </a:lnTo>
                  <a:lnTo>
                    <a:pt x="366056" y="430894"/>
                  </a:lnTo>
                  <a:lnTo>
                    <a:pt x="363514" y="430894"/>
                  </a:lnTo>
                  <a:lnTo>
                    <a:pt x="363514" y="433436"/>
                  </a:lnTo>
                  <a:lnTo>
                    <a:pt x="363514" y="435979"/>
                  </a:lnTo>
                  <a:lnTo>
                    <a:pt x="363514" y="438521"/>
                  </a:lnTo>
                  <a:lnTo>
                    <a:pt x="363514" y="441063"/>
                  </a:lnTo>
                  <a:lnTo>
                    <a:pt x="366056" y="441063"/>
                  </a:lnTo>
                  <a:lnTo>
                    <a:pt x="368598" y="446147"/>
                  </a:lnTo>
                  <a:lnTo>
                    <a:pt x="371140" y="448690"/>
                  </a:lnTo>
                  <a:lnTo>
                    <a:pt x="368598" y="448690"/>
                  </a:lnTo>
                  <a:lnTo>
                    <a:pt x="371140" y="453774"/>
                  </a:lnTo>
                  <a:lnTo>
                    <a:pt x="371140" y="456316"/>
                  </a:lnTo>
                  <a:lnTo>
                    <a:pt x="373682" y="456316"/>
                  </a:lnTo>
                  <a:lnTo>
                    <a:pt x="373682" y="458858"/>
                  </a:lnTo>
                  <a:lnTo>
                    <a:pt x="373682" y="461400"/>
                  </a:lnTo>
                  <a:lnTo>
                    <a:pt x="368598" y="466485"/>
                  </a:lnTo>
                  <a:lnTo>
                    <a:pt x="366056" y="463943"/>
                  </a:lnTo>
                  <a:lnTo>
                    <a:pt x="366056" y="461400"/>
                  </a:lnTo>
                  <a:lnTo>
                    <a:pt x="366056" y="455045"/>
                  </a:lnTo>
                  <a:lnTo>
                    <a:pt x="366056" y="452503"/>
                  </a:lnTo>
                  <a:lnTo>
                    <a:pt x="363514" y="452503"/>
                  </a:lnTo>
                  <a:lnTo>
                    <a:pt x="363514" y="458858"/>
                  </a:lnTo>
                  <a:lnTo>
                    <a:pt x="363514" y="461400"/>
                  </a:lnTo>
                  <a:lnTo>
                    <a:pt x="366056" y="463943"/>
                  </a:lnTo>
                  <a:lnTo>
                    <a:pt x="366056" y="466485"/>
                  </a:lnTo>
                  <a:lnTo>
                    <a:pt x="363514" y="466485"/>
                  </a:lnTo>
                  <a:lnTo>
                    <a:pt x="358430" y="463943"/>
                  </a:lnTo>
                  <a:lnTo>
                    <a:pt x="355888" y="458858"/>
                  </a:lnTo>
                  <a:lnTo>
                    <a:pt x="355888" y="456316"/>
                  </a:lnTo>
                  <a:lnTo>
                    <a:pt x="355888" y="455045"/>
                  </a:lnTo>
                  <a:lnTo>
                    <a:pt x="355888" y="452503"/>
                  </a:lnTo>
                  <a:lnTo>
                    <a:pt x="353346" y="452503"/>
                  </a:lnTo>
                  <a:lnTo>
                    <a:pt x="353346" y="449960"/>
                  </a:lnTo>
                  <a:lnTo>
                    <a:pt x="353346" y="447419"/>
                  </a:lnTo>
                  <a:lnTo>
                    <a:pt x="355888" y="447419"/>
                  </a:lnTo>
                  <a:lnTo>
                    <a:pt x="355888" y="444876"/>
                  </a:lnTo>
                  <a:lnTo>
                    <a:pt x="355888" y="442334"/>
                  </a:lnTo>
                  <a:lnTo>
                    <a:pt x="355888" y="439792"/>
                  </a:lnTo>
                  <a:lnTo>
                    <a:pt x="355888" y="437250"/>
                  </a:lnTo>
                  <a:lnTo>
                    <a:pt x="355888" y="434708"/>
                  </a:lnTo>
                  <a:lnTo>
                    <a:pt x="355888" y="432166"/>
                  </a:lnTo>
                  <a:lnTo>
                    <a:pt x="353346" y="427081"/>
                  </a:lnTo>
                  <a:lnTo>
                    <a:pt x="350803" y="424539"/>
                  </a:lnTo>
                  <a:lnTo>
                    <a:pt x="348261" y="421997"/>
                  </a:lnTo>
                  <a:lnTo>
                    <a:pt x="348261" y="424539"/>
                  </a:lnTo>
                  <a:lnTo>
                    <a:pt x="348261" y="427081"/>
                  </a:lnTo>
                  <a:lnTo>
                    <a:pt x="348261" y="429623"/>
                  </a:lnTo>
                  <a:lnTo>
                    <a:pt x="345720" y="429623"/>
                  </a:lnTo>
                  <a:lnTo>
                    <a:pt x="343178" y="427081"/>
                  </a:lnTo>
                  <a:lnTo>
                    <a:pt x="343178" y="424539"/>
                  </a:lnTo>
                  <a:lnTo>
                    <a:pt x="343178" y="419455"/>
                  </a:lnTo>
                  <a:lnTo>
                    <a:pt x="343178" y="413100"/>
                  </a:lnTo>
                  <a:lnTo>
                    <a:pt x="340635" y="410557"/>
                  </a:lnTo>
                  <a:lnTo>
                    <a:pt x="338093" y="404202"/>
                  </a:lnTo>
                  <a:lnTo>
                    <a:pt x="338093" y="404202"/>
                  </a:lnTo>
                  <a:lnTo>
                    <a:pt x="338093" y="401660"/>
                  </a:lnTo>
                  <a:lnTo>
                    <a:pt x="340635" y="401660"/>
                  </a:lnTo>
                  <a:lnTo>
                    <a:pt x="340635" y="399117"/>
                  </a:lnTo>
                  <a:lnTo>
                    <a:pt x="343178" y="396576"/>
                  </a:lnTo>
                  <a:lnTo>
                    <a:pt x="345720" y="396576"/>
                  </a:lnTo>
                  <a:lnTo>
                    <a:pt x="348261" y="396576"/>
                  </a:lnTo>
                  <a:lnTo>
                    <a:pt x="348261" y="399117"/>
                  </a:lnTo>
                  <a:lnTo>
                    <a:pt x="350803" y="401660"/>
                  </a:lnTo>
                  <a:close/>
                  <a:moveTo>
                    <a:pt x="269458" y="392762"/>
                  </a:moveTo>
                  <a:lnTo>
                    <a:pt x="274542" y="397846"/>
                  </a:lnTo>
                  <a:lnTo>
                    <a:pt x="279626" y="402931"/>
                  </a:lnTo>
                  <a:lnTo>
                    <a:pt x="282168" y="405473"/>
                  </a:lnTo>
                  <a:lnTo>
                    <a:pt x="287252" y="402931"/>
                  </a:lnTo>
                  <a:lnTo>
                    <a:pt x="289794" y="400389"/>
                  </a:lnTo>
                  <a:lnTo>
                    <a:pt x="292336" y="405473"/>
                  </a:lnTo>
                  <a:lnTo>
                    <a:pt x="292336" y="408015"/>
                  </a:lnTo>
                  <a:lnTo>
                    <a:pt x="292336" y="410557"/>
                  </a:lnTo>
                  <a:lnTo>
                    <a:pt x="294879" y="410557"/>
                  </a:lnTo>
                  <a:lnTo>
                    <a:pt x="297420" y="408015"/>
                  </a:lnTo>
                  <a:lnTo>
                    <a:pt x="299962" y="405473"/>
                  </a:lnTo>
                  <a:lnTo>
                    <a:pt x="299962" y="402931"/>
                  </a:lnTo>
                  <a:lnTo>
                    <a:pt x="302505" y="402931"/>
                  </a:lnTo>
                  <a:lnTo>
                    <a:pt x="302505" y="409286"/>
                  </a:lnTo>
                  <a:lnTo>
                    <a:pt x="302505" y="411828"/>
                  </a:lnTo>
                  <a:lnTo>
                    <a:pt x="299962" y="416913"/>
                  </a:lnTo>
                  <a:lnTo>
                    <a:pt x="302505" y="419455"/>
                  </a:lnTo>
                  <a:lnTo>
                    <a:pt x="302505" y="421997"/>
                  </a:lnTo>
                  <a:lnTo>
                    <a:pt x="299962" y="421997"/>
                  </a:lnTo>
                  <a:lnTo>
                    <a:pt x="294879" y="427081"/>
                  </a:lnTo>
                  <a:lnTo>
                    <a:pt x="292336" y="427081"/>
                  </a:lnTo>
                  <a:lnTo>
                    <a:pt x="289794" y="429623"/>
                  </a:lnTo>
                  <a:lnTo>
                    <a:pt x="287252" y="429623"/>
                  </a:lnTo>
                  <a:lnTo>
                    <a:pt x="287252" y="432166"/>
                  </a:lnTo>
                  <a:lnTo>
                    <a:pt x="289794" y="432166"/>
                  </a:lnTo>
                  <a:lnTo>
                    <a:pt x="289794" y="434708"/>
                  </a:lnTo>
                  <a:lnTo>
                    <a:pt x="287252" y="437250"/>
                  </a:lnTo>
                  <a:lnTo>
                    <a:pt x="283439" y="437250"/>
                  </a:lnTo>
                  <a:lnTo>
                    <a:pt x="280897" y="437250"/>
                  </a:lnTo>
                  <a:lnTo>
                    <a:pt x="280897" y="442334"/>
                  </a:lnTo>
                  <a:lnTo>
                    <a:pt x="278355" y="444876"/>
                  </a:lnTo>
                  <a:lnTo>
                    <a:pt x="273271" y="444876"/>
                  </a:lnTo>
                  <a:lnTo>
                    <a:pt x="268187" y="444876"/>
                  </a:lnTo>
                  <a:lnTo>
                    <a:pt x="263103" y="447419"/>
                  </a:lnTo>
                  <a:lnTo>
                    <a:pt x="263103" y="449960"/>
                  </a:lnTo>
                  <a:lnTo>
                    <a:pt x="260561" y="452503"/>
                  </a:lnTo>
                  <a:lnTo>
                    <a:pt x="260561" y="455045"/>
                  </a:lnTo>
                  <a:lnTo>
                    <a:pt x="258019" y="455045"/>
                  </a:lnTo>
                  <a:lnTo>
                    <a:pt x="258019" y="455045"/>
                  </a:lnTo>
                  <a:lnTo>
                    <a:pt x="258019" y="452503"/>
                  </a:lnTo>
                  <a:lnTo>
                    <a:pt x="260561" y="452503"/>
                  </a:lnTo>
                  <a:lnTo>
                    <a:pt x="260561" y="449960"/>
                  </a:lnTo>
                  <a:lnTo>
                    <a:pt x="260561" y="447419"/>
                  </a:lnTo>
                  <a:lnTo>
                    <a:pt x="260561" y="444876"/>
                  </a:lnTo>
                  <a:lnTo>
                    <a:pt x="260561" y="442334"/>
                  </a:lnTo>
                  <a:lnTo>
                    <a:pt x="260561" y="439792"/>
                  </a:lnTo>
                  <a:lnTo>
                    <a:pt x="260561" y="434708"/>
                  </a:lnTo>
                  <a:lnTo>
                    <a:pt x="260561" y="429623"/>
                  </a:lnTo>
                  <a:lnTo>
                    <a:pt x="263103" y="429623"/>
                  </a:lnTo>
                  <a:lnTo>
                    <a:pt x="263103" y="427081"/>
                  </a:lnTo>
                  <a:lnTo>
                    <a:pt x="263103" y="424539"/>
                  </a:lnTo>
                  <a:lnTo>
                    <a:pt x="263103" y="421997"/>
                  </a:lnTo>
                  <a:lnTo>
                    <a:pt x="263103" y="419455"/>
                  </a:lnTo>
                  <a:lnTo>
                    <a:pt x="263103" y="416913"/>
                  </a:lnTo>
                  <a:lnTo>
                    <a:pt x="263103" y="414370"/>
                  </a:lnTo>
                  <a:lnTo>
                    <a:pt x="263103" y="411828"/>
                  </a:lnTo>
                  <a:lnTo>
                    <a:pt x="263103" y="406744"/>
                  </a:lnTo>
                  <a:lnTo>
                    <a:pt x="265644" y="404202"/>
                  </a:lnTo>
                  <a:lnTo>
                    <a:pt x="265644" y="399117"/>
                  </a:lnTo>
                  <a:lnTo>
                    <a:pt x="265644" y="396576"/>
                  </a:lnTo>
                  <a:lnTo>
                    <a:pt x="265644" y="394033"/>
                  </a:lnTo>
                  <a:lnTo>
                    <a:pt x="265644" y="391491"/>
                  </a:lnTo>
                  <a:lnTo>
                    <a:pt x="263103" y="391491"/>
                  </a:lnTo>
                  <a:lnTo>
                    <a:pt x="260561" y="391491"/>
                  </a:lnTo>
                  <a:lnTo>
                    <a:pt x="258019" y="391491"/>
                  </a:lnTo>
                  <a:lnTo>
                    <a:pt x="258019" y="385136"/>
                  </a:lnTo>
                  <a:lnTo>
                    <a:pt x="260561" y="385136"/>
                  </a:lnTo>
                  <a:lnTo>
                    <a:pt x="263103" y="385136"/>
                  </a:lnTo>
                  <a:lnTo>
                    <a:pt x="263103" y="387678"/>
                  </a:lnTo>
                  <a:lnTo>
                    <a:pt x="265644" y="387678"/>
                  </a:lnTo>
                  <a:lnTo>
                    <a:pt x="268187" y="387678"/>
                  </a:lnTo>
                  <a:lnTo>
                    <a:pt x="269458" y="392762"/>
                  </a:lnTo>
                  <a:close/>
                  <a:moveTo>
                    <a:pt x="200822" y="378780"/>
                  </a:moveTo>
                  <a:lnTo>
                    <a:pt x="203364" y="378780"/>
                  </a:lnTo>
                  <a:lnTo>
                    <a:pt x="203364" y="376238"/>
                  </a:lnTo>
                  <a:lnTo>
                    <a:pt x="205907" y="381323"/>
                  </a:lnTo>
                  <a:lnTo>
                    <a:pt x="205907" y="383865"/>
                  </a:lnTo>
                  <a:lnTo>
                    <a:pt x="205907" y="386407"/>
                  </a:lnTo>
                  <a:lnTo>
                    <a:pt x="208448" y="388949"/>
                  </a:lnTo>
                  <a:lnTo>
                    <a:pt x="205907" y="391491"/>
                  </a:lnTo>
                  <a:lnTo>
                    <a:pt x="205907" y="394033"/>
                  </a:lnTo>
                  <a:lnTo>
                    <a:pt x="203364" y="394033"/>
                  </a:lnTo>
                  <a:lnTo>
                    <a:pt x="200822" y="394033"/>
                  </a:lnTo>
                  <a:lnTo>
                    <a:pt x="198280" y="396576"/>
                  </a:lnTo>
                  <a:lnTo>
                    <a:pt x="198280" y="399117"/>
                  </a:lnTo>
                  <a:lnTo>
                    <a:pt x="195738" y="399117"/>
                  </a:lnTo>
                  <a:lnTo>
                    <a:pt x="190654" y="396576"/>
                  </a:lnTo>
                  <a:lnTo>
                    <a:pt x="188112" y="394033"/>
                  </a:lnTo>
                  <a:lnTo>
                    <a:pt x="188112" y="391491"/>
                  </a:lnTo>
                  <a:lnTo>
                    <a:pt x="190654" y="388949"/>
                  </a:lnTo>
                  <a:lnTo>
                    <a:pt x="188112" y="386407"/>
                  </a:lnTo>
                  <a:lnTo>
                    <a:pt x="188112" y="383865"/>
                  </a:lnTo>
                  <a:lnTo>
                    <a:pt x="188112" y="381323"/>
                  </a:lnTo>
                  <a:lnTo>
                    <a:pt x="188112" y="378780"/>
                  </a:lnTo>
                  <a:lnTo>
                    <a:pt x="190654" y="378780"/>
                  </a:lnTo>
                  <a:lnTo>
                    <a:pt x="188112" y="373696"/>
                  </a:lnTo>
                  <a:lnTo>
                    <a:pt x="190654" y="371154"/>
                  </a:lnTo>
                  <a:lnTo>
                    <a:pt x="190654" y="368612"/>
                  </a:lnTo>
                  <a:lnTo>
                    <a:pt x="198280" y="374967"/>
                  </a:lnTo>
                  <a:lnTo>
                    <a:pt x="200822" y="378780"/>
                  </a:lnTo>
                  <a:close/>
                  <a:moveTo>
                    <a:pt x="280897" y="372425"/>
                  </a:moveTo>
                  <a:lnTo>
                    <a:pt x="278355" y="372425"/>
                  </a:lnTo>
                  <a:lnTo>
                    <a:pt x="278355" y="369883"/>
                  </a:lnTo>
                  <a:lnTo>
                    <a:pt x="275813" y="369883"/>
                  </a:lnTo>
                  <a:lnTo>
                    <a:pt x="275813" y="367340"/>
                  </a:lnTo>
                  <a:lnTo>
                    <a:pt x="275813" y="364799"/>
                  </a:lnTo>
                  <a:lnTo>
                    <a:pt x="278355" y="362257"/>
                  </a:lnTo>
                  <a:lnTo>
                    <a:pt x="280897" y="362257"/>
                  </a:lnTo>
                  <a:lnTo>
                    <a:pt x="283439" y="362257"/>
                  </a:lnTo>
                  <a:lnTo>
                    <a:pt x="283439" y="364799"/>
                  </a:lnTo>
                  <a:lnTo>
                    <a:pt x="285981" y="367340"/>
                  </a:lnTo>
                  <a:lnTo>
                    <a:pt x="283439" y="369883"/>
                  </a:lnTo>
                  <a:lnTo>
                    <a:pt x="283439" y="372425"/>
                  </a:lnTo>
                  <a:lnTo>
                    <a:pt x="280897" y="372425"/>
                  </a:lnTo>
                  <a:close/>
                  <a:moveTo>
                    <a:pt x="345720" y="363527"/>
                  </a:moveTo>
                  <a:lnTo>
                    <a:pt x="350803" y="363527"/>
                  </a:lnTo>
                  <a:lnTo>
                    <a:pt x="353346" y="363527"/>
                  </a:lnTo>
                  <a:lnTo>
                    <a:pt x="355888" y="363527"/>
                  </a:lnTo>
                  <a:lnTo>
                    <a:pt x="358430" y="363527"/>
                  </a:lnTo>
                  <a:lnTo>
                    <a:pt x="358430" y="360985"/>
                  </a:lnTo>
                  <a:lnTo>
                    <a:pt x="360972" y="360985"/>
                  </a:lnTo>
                  <a:lnTo>
                    <a:pt x="366056" y="360985"/>
                  </a:lnTo>
                  <a:lnTo>
                    <a:pt x="368598" y="360985"/>
                  </a:lnTo>
                  <a:lnTo>
                    <a:pt x="371140" y="360985"/>
                  </a:lnTo>
                  <a:lnTo>
                    <a:pt x="371140" y="363527"/>
                  </a:lnTo>
                  <a:lnTo>
                    <a:pt x="373682" y="366070"/>
                  </a:lnTo>
                  <a:lnTo>
                    <a:pt x="376224" y="368612"/>
                  </a:lnTo>
                  <a:lnTo>
                    <a:pt x="372411" y="368612"/>
                  </a:lnTo>
                  <a:lnTo>
                    <a:pt x="372411" y="371154"/>
                  </a:lnTo>
                  <a:lnTo>
                    <a:pt x="372411" y="373696"/>
                  </a:lnTo>
                  <a:lnTo>
                    <a:pt x="374953" y="373696"/>
                  </a:lnTo>
                  <a:lnTo>
                    <a:pt x="377495" y="373696"/>
                  </a:lnTo>
                  <a:lnTo>
                    <a:pt x="380037" y="376238"/>
                  </a:lnTo>
                  <a:lnTo>
                    <a:pt x="380037" y="378780"/>
                  </a:lnTo>
                  <a:lnTo>
                    <a:pt x="377495" y="381323"/>
                  </a:lnTo>
                  <a:lnTo>
                    <a:pt x="382579" y="383865"/>
                  </a:lnTo>
                  <a:lnTo>
                    <a:pt x="380037" y="383865"/>
                  </a:lnTo>
                  <a:lnTo>
                    <a:pt x="380037" y="386407"/>
                  </a:lnTo>
                  <a:lnTo>
                    <a:pt x="377495" y="388949"/>
                  </a:lnTo>
                  <a:lnTo>
                    <a:pt x="377495" y="391491"/>
                  </a:lnTo>
                  <a:lnTo>
                    <a:pt x="377495" y="394033"/>
                  </a:lnTo>
                  <a:lnTo>
                    <a:pt x="380037" y="402931"/>
                  </a:lnTo>
                  <a:lnTo>
                    <a:pt x="377495" y="402931"/>
                  </a:lnTo>
                  <a:lnTo>
                    <a:pt x="380037" y="405473"/>
                  </a:lnTo>
                  <a:lnTo>
                    <a:pt x="382579" y="410557"/>
                  </a:lnTo>
                  <a:lnTo>
                    <a:pt x="382579" y="413100"/>
                  </a:lnTo>
                  <a:lnTo>
                    <a:pt x="385121" y="413100"/>
                  </a:lnTo>
                  <a:lnTo>
                    <a:pt x="385121" y="415642"/>
                  </a:lnTo>
                  <a:lnTo>
                    <a:pt x="385121" y="418183"/>
                  </a:lnTo>
                  <a:lnTo>
                    <a:pt x="385121" y="423268"/>
                  </a:lnTo>
                  <a:lnTo>
                    <a:pt x="387664" y="423268"/>
                  </a:lnTo>
                  <a:lnTo>
                    <a:pt x="387664" y="425810"/>
                  </a:lnTo>
                  <a:lnTo>
                    <a:pt x="390206" y="428353"/>
                  </a:lnTo>
                  <a:lnTo>
                    <a:pt x="390206" y="430894"/>
                  </a:lnTo>
                  <a:lnTo>
                    <a:pt x="387664" y="433436"/>
                  </a:lnTo>
                  <a:lnTo>
                    <a:pt x="385121" y="433436"/>
                  </a:lnTo>
                  <a:lnTo>
                    <a:pt x="382579" y="430894"/>
                  </a:lnTo>
                  <a:lnTo>
                    <a:pt x="380037" y="425810"/>
                  </a:lnTo>
                  <a:lnTo>
                    <a:pt x="380037" y="428353"/>
                  </a:lnTo>
                  <a:lnTo>
                    <a:pt x="372411" y="425810"/>
                  </a:lnTo>
                  <a:lnTo>
                    <a:pt x="369869" y="423268"/>
                  </a:lnTo>
                  <a:lnTo>
                    <a:pt x="369869" y="420726"/>
                  </a:lnTo>
                  <a:lnTo>
                    <a:pt x="367327" y="420726"/>
                  </a:lnTo>
                  <a:lnTo>
                    <a:pt x="367327" y="418183"/>
                  </a:lnTo>
                  <a:lnTo>
                    <a:pt x="364785" y="418183"/>
                  </a:lnTo>
                  <a:lnTo>
                    <a:pt x="362243" y="415642"/>
                  </a:lnTo>
                  <a:lnTo>
                    <a:pt x="362243" y="413100"/>
                  </a:lnTo>
                  <a:lnTo>
                    <a:pt x="362243" y="410557"/>
                  </a:lnTo>
                  <a:lnTo>
                    <a:pt x="359701" y="410557"/>
                  </a:lnTo>
                  <a:lnTo>
                    <a:pt x="357159" y="410557"/>
                  </a:lnTo>
                  <a:lnTo>
                    <a:pt x="354616" y="408015"/>
                  </a:lnTo>
                  <a:lnTo>
                    <a:pt x="352075" y="408015"/>
                  </a:lnTo>
                  <a:lnTo>
                    <a:pt x="352075" y="405473"/>
                  </a:lnTo>
                  <a:lnTo>
                    <a:pt x="349533" y="402931"/>
                  </a:lnTo>
                  <a:lnTo>
                    <a:pt x="349533" y="400389"/>
                  </a:lnTo>
                  <a:lnTo>
                    <a:pt x="352075" y="400389"/>
                  </a:lnTo>
                  <a:lnTo>
                    <a:pt x="352075" y="397846"/>
                  </a:lnTo>
                  <a:lnTo>
                    <a:pt x="354616" y="397846"/>
                  </a:lnTo>
                  <a:lnTo>
                    <a:pt x="357159" y="397846"/>
                  </a:lnTo>
                  <a:lnTo>
                    <a:pt x="357159" y="400389"/>
                  </a:lnTo>
                  <a:lnTo>
                    <a:pt x="359701" y="400389"/>
                  </a:lnTo>
                  <a:lnTo>
                    <a:pt x="359701" y="402931"/>
                  </a:lnTo>
                  <a:lnTo>
                    <a:pt x="359701" y="405473"/>
                  </a:lnTo>
                  <a:lnTo>
                    <a:pt x="362243" y="405473"/>
                  </a:lnTo>
                  <a:lnTo>
                    <a:pt x="362243" y="402931"/>
                  </a:lnTo>
                  <a:lnTo>
                    <a:pt x="364785" y="397846"/>
                  </a:lnTo>
                  <a:lnTo>
                    <a:pt x="362243" y="395304"/>
                  </a:lnTo>
                  <a:lnTo>
                    <a:pt x="357159" y="395304"/>
                  </a:lnTo>
                  <a:lnTo>
                    <a:pt x="354616" y="390220"/>
                  </a:lnTo>
                  <a:lnTo>
                    <a:pt x="352075" y="385136"/>
                  </a:lnTo>
                  <a:lnTo>
                    <a:pt x="349533" y="385136"/>
                  </a:lnTo>
                  <a:lnTo>
                    <a:pt x="349533" y="382593"/>
                  </a:lnTo>
                  <a:lnTo>
                    <a:pt x="346991" y="382593"/>
                  </a:lnTo>
                  <a:lnTo>
                    <a:pt x="344448" y="382593"/>
                  </a:lnTo>
                  <a:lnTo>
                    <a:pt x="344448" y="378780"/>
                  </a:lnTo>
                  <a:lnTo>
                    <a:pt x="341906" y="376238"/>
                  </a:lnTo>
                  <a:lnTo>
                    <a:pt x="339365" y="376238"/>
                  </a:lnTo>
                  <a:lnTo>
                    <a:pt x="339365" y="371154"/>
                  </a:lnTo>
                  <a:lnTo>
                    <a:pt x="336822" y="364799"/>
                  </a:lnTo>
                  <a:lnTo>
                    <a:pt x="336822" y="359714"/>
                  </a:lnTo>
                  <a:lnTo>
                    <a:pt x="339365" y="359714"/>
                  </a:lnTo>
                  <a:lnTo>
                    <a:pt x="345720" y="363527"/>
                  </a:lnTo>
                  <a:close/>
                  <a:moveTo>
                    <a:pt x="316486" y="369883"/>
                  </a:moveTo>
                  <a:lnTo>
                    <a:pt x="321570" y="374967"/>
                  </a:lnTo>
                  <a:lnTo>
                    <a:pt x="324112" y="374967"/>
                  </a:lnTo>
                  <a:lnTo>
                    <a:pt x="326654" y="377510"/>
                  </a:lnTo>
                  <a:lnTo>
                    <a:pt x="331738" y="386407"/>
                  </a:lnTo>
                  <a:lnTo>
                    <a:pt x="331738" y="391491"/>
                  </a:lnTo>
                  <a:lnTo>
                    <a:pt x="331738" y="396576"/>
                  </a:lnTo>
                  <a:lnTo>
                    <a:pt x="329196" y="394033"/>
                  </a:lnTo>
                  <a:lnTo>
                    <a:pt x="329196" y="391491"/>
                  </a:lnTo>
                  <a:lnTo>
                    <a:pt x="326654" y="391491"/>
                  </a:lnTo>
                  <a:lnTo>
                    <a:pt x="324112" y="388949"/>
                  </a:lnTo>
                  <a:lnTo>
                    <a:pt x="321570" y="388949"/>
                  </a:lnTo>
                  <a:lnTo>
                    <a:pt x="316486" y="382593"/>
                  </a:lnTo>
                  <a:lnTo>
                    <a:pt x="313944" y="380051"/>
                  </a:lnTo>
                  <a:lnTo>
                    <a:pt x="313944" y="377510"/>
                  </a:lnTo>
                  <a:lnTo>
                    <a:pt x="311402" y="374967"/>
                  </a:lnTo>
                  <a:lnTo>
                    <a:pt x="308860" y="374967"/>
                  </a:lnTo>
                  <a:lnTo>
                    <a:pt x="308860" y="377510"/>
                  </a:lnTo>
                  <a:lnTo>
                    <a:pt x="306317" y="382593"/>
                  </a:lnTo>
                  <a:lnTo>
                    <a:pt x="301234" y="387678"/>
                  </a:lnTo>
                  <a:lnTo>
                    <a:pt x="298692" y="390220"/>
                  </a:lnTo>
                  <a:lnTo>
                    <a:pt x="298692" y="387678"/>
                  </a:lnTo>
                  <a:lnTo>
                    <a:pt x="301234" y="382593"/>
                  </a:lnTo>
                  <a:lnTo>
                    <a:pt x="301234" y="378780"/>
                  </a:lnTo>
                  <a:lnTo>
                    <a:pt x="303775" y="373696"/>
                  </a:lnTo>
                  <a:lnTo>
                    <a:pt x="303775" y="368612"/>
                  </a:lnTo>
                  <a:lnTo>
                    <a:pt x="301234" y="359714"/>
                  </a:lnTo>
                  <a:lnTo>
                    <a:pt x="301234" y="357172"/>
                  </a:lnTo>
                  <a:lnTo>
                    <a:pt x="303775" y="359714"/>
                  </a:lnTo>
                  <a:lnTo>
                    <a:pt x="308860" y="362257"/>
                  </a:lnTo>
                  <a:lnTo>
                    <a:pt x="313944" y="364799"/>
                  </a:lnTo>
                  <a:lnTo>
                    <a:pt x="316486" y="369883"/>
                  </a:lnTo>
                  <a:close/>
                  <a:moveTo>
                    <a:pt x="319028" y="367340"/>
                  </a:moveTo>
                  <a:lnTo>
                    <a:pt x="316486" y="367340"/>
                  </a:lnTo>
                  <a:lnTo>
                    <a:pt x="316486" y="364799"/>
                  </a:lnTo>
                  <a:lnTo>
                    <a:pt x="313944" y="364799"/>
                  </a:lnTo>
                  <a:lnTo>
                    <a:pt x="313944" y="362257"/>
                  </a:lnTo>
                  <a:lnTo>
                    <a:pt x="313944" y="359714"/>
                  </a:lnTo>
                  <a:lnTo>
                    <a:pt x="313944" y="357172"/>
                  </a:lnTo>
                  <a:lnTo>
                    <a:pt x="316486" y="357172"/>
                  </a:lnTo>
                  <a:lnTo>
                    <a:pt x="316486" y="354630"/>
                  </a:lnTo>
                  <a:lnTo>
                    <a:pt x="319028" y="354630"/>
                  </a:lnTo>
                  <a:lnTo>
                    <a:pt x="321570" y="357172"/>
                  </a:lnTo>
                  <a:lnTo>
                    <a:pt x="321570" y="359714"/>
                  </a:lnTo>
                  <a:lnTo>
                    <a:pt x="321570" y="362257"/>
                  </a:lnTo>
                  <a:lnTo>
                    <a:pt x="321570" y="364799"/>
                  </a:lnTo>
                  <a:lnTo>
                    <a:pt x="319028" y="367340"/>
                  </a:lnTo>
                  <a:close/>
                  <a:moveTo>
                    <a:pt x="272000" y="364799"/>
                  </a:moveTo>
                  <a:lnTo>
                    <a:pt x="269458" y="364799"/>
                  </a:lnTo>
                  <a:lnTo>
                    <a:pt x="266916" y="364799"/>
                  </a:lnTo>
                  <a:lnTo>
                    <a:pt x="266916" y="362257"/>
                  </a:lnTo>
                  <a:lnTo>
                    <a:pt x="266916" y="359714"/>
                  </a:lnTo>
                  <a:lnTo>
                    <a:pt x="266916" y="357172"/>
                  </a:lnTo>
                  <a:lnTo>
                    <a:pt x="269458" y="354630"/>
                  </a:lnTo>
                  <a:lnTo>
                    <a:pt x="272000" y="354630"/>
                  </a:lnTo>
                  <a:lnTo>
                    <a:pt x="274542" y="354630"/>
                  </a:lnTo>
                  <a:lnTo>
                    <a:pt x="274542" y="357172"/>
                  </a:lnTo>
                  <a:lnTo>
                    <a:pt x="274542" y="359714"/>
                  </a:lnTo>
                  <a:lnTo>
                    <a:pt x="274542" y="362257"/>
                  </a:lnTo>
                  <a:lnTo>
                    <a:pt x="274542" y="364799"/>
                  </a:lnTo>
                  <a:lnTo>
                    <a:pt x="272000" y="364799"/>
                  </a:lnTo>
                  <a:close/>
                  <a:moveTo>
                    <a:pt x="261831" y="376238"/>
                  </a:moveTo>
                  <a:lnTo>
                    <a:pt x="261831" y="381323"/>
                  </a:lnTo>
                  <a:lnTo>
                    <a:pt x="259289" y="378780"/>
                  </a:lnTo>
                  <a:lnTo>
                    <a:pt x="259289" y="376238"/>
                  </a:lnTo>
                  <a:lnTo>
                    <a:pt x="259289" y="371154"/>
                  </a:lnTo>
                  <a:lnTo>
                    <a:pt x="259289" y="368612"/>
                  </a:lnTo>
                  <a:lnTo>
                    <a:pt x="259289" y="366070"/>
                  </a:lnTo>
                  <a:lnTo>
                    <a:pt x="261831" y="366070"/>
                  </a:lnTo>
                  <a:lnTo>
                    <a:pt x="261831" y="363527"/>
                  </a:lnTo>
                  <a:lnTo>
                    <a:pt x="261831" y="360985"/>
                  </a:lnTo>
                  <a:lnTo>
                    <a:pt x="261831" y="358443"/>
                  </a:lnTo>
                  <a:lnTo>
                    <a:pt x="261831" y="355901"/>
                  </a:lnTo>
                  <a:lnTo>
                    <a:pt x="264374" y="353359"/>
                  </a:lnTo>
                  <a:lnTo>
                    <a:pt x="266916" y="355901"/>
                  </a:lnTo>
                  <a:lnTo>
                    <a:pt x="266916" y="358443"/>
                  </a:lnTo>
                  <a:lnTo>
                    <a:pt x="264374" y="364799"/>
                  </a:lnTo>
                  <a:lnTo>
                    <a:pt x="261831" y="376238"/>
                  </a:lnTo>
                  <a:close/>
                  <a:moveTo>
                    <a:pt x="299962" y="349546"/>
                  </a:moveTo>
                  <a:lnTo>
                    <a:pt x="297420" y="349546"/>
                  </a:lnTo>
                  <a:lnTo>
                    <a:pt x="297420" y="347003"/>
                  </a:lnTo>
                  <a:lnTo>
                    <a:pt x="296149" y="347003"/>
                  </a:lnTo>
                  <a:lnTo>
                    <a:pt x="296149" y="344461"/>
                  </a:lnTo>
                  <a:lnTo>
                    <a:pt x="296149" y="341919"/>
                  </a:lnTo>
                  <a:lnTo>
                    <a:pt x="296149" y="339377"/>
                  </a:lnTo>
                  <a:lnTo>
                    <a:pt x="298692" y="339377"/>
                  </a:lnTo>
                  <a:lnTo>
                    <a:pt x="298692" y="336835"/>
                  </a:lnTo>
                  <a:lnTo>
                    <a:pt x="301234" y="336835"/>
                  </a:lnTo>
                  <a:lnTo>
                    <a:pt x="301234" y="339377"/>
                  </a:lnTo>
                  <a:lnTo>
                    <a:pt x="303775" y="339377"/>
                  </a:lnTo>
                  <a:lnTo>
                    <a:pt x="303775" y="341919"/>
                  </a:lnTo>
                  <a:lnTo>
                    <a:pt x="303775" y="344461"/>
                  </a:lnTo>
                  <a:lnTo>
                    <a:pt x="303775" y="347003"/>
                  </a:lnTo>
                  <a:lnTo>
                    <a:pt x="301234" y="347003"/>
                  </a:lnTo>
                  <a:lnTo>
                    <a:pt x="301234" y="349546"/>
                  </a:lnTo>
                  <a:close/>
                  <a:moveTo>
                    <a:pt x="219888" y="321582"/>
                  </a:moveTo>
                  <a:lnTo>
                    <a:pt x="224972" y="321582"/>
                  </a:lnTo>
                  <a:lnTo>
                    <a:pt x="227514" y="319040"/>
                  </a:lnTo>
                  <a:lnTo>
                    <a:pt x="227514" y="321582"/>
                  </a:lnTo>
                  <a:lnTo>
                    <a:pt x="230056" y="324124"/>
                  </a:lnTo>
                  <a:lnTo>
                    <a:pt x="230056" y="326667"/>
                  </a:lnTo>
                  <a:lnTo>
                    <a:pt x="232598" y="326667"/>
                  </a:lnTo>
                  <a:lnTo>
                    <a:pt x="235140" y="326667"/>
                  </a:lnTo>
                  <a:lnTo>
                    <a:pt x="235140" y="324124"/>
                  </a:lnTo>
                  <a:lnTo>
                    <a:pt x="237682" y="326667"/>
                  </a:lnTo>
                  <a:lnTo>
                    <a:pt x="240224" y="329208"/>
                  </a:lnTo>
                  <a:lnTo>
                    <a:pt x="247850" y="335563"/>
                  </a:lnTo>
                  <a:lnTo>
                    <a:pt x="247850" y="340648"/>
                  </a:lnTo>
                  <a:lnTo>
                    <a:pt x="245308" y="343190"/>
                  </a:lnTo>
                  <a:lnTo>
                    <a:pt x="245308" y="352088"/>
                  </a:lnTo>
                  <a:lnTo>
                    <a:pt x="245308" y="354630"/>
                  </a:lnTo>
                  <a:lnTo>
                    <a:pt x="247850" y="354630"/>
                  </a:lnTo>
                  <a:lnTo>
                    <a:pt x="247850" y="357172"/>
                  </a:lnTo>
                  <a:lnTo>
                    <a:pt x="247850" y="359714"/>
                  </a:lnTo>
                  <a:lnTo>
                    <a:pt x="247850" y="362257"/>
                  </a:lnTo>
                  <a:lnTo>
                    <a:pt x="245308" y="364799"/>
                  </a:lnTo>
                  <a:lnTo>
                    <a:pt x="242766" y="367340"/>
                  </a:lnTo>
                  <a:lnTo>
                    <a:pt x="242766" y="369883"/>
                  </a:lnTo>
                  <a:lnTo>
                    <a:pt x="245308" y="372425"/>
                  </a:lnTo>
                  <a:lnTo>
                    <a:pt x="242766" y="372425"/>
                  </a:lnTo>
                  <a:lnTo>
                    <a:pt x="240224" y="372425"/>
                  </a:lnTo>
                  <a:lnTo>
                    <a:pt x="237682" y="377510"/>
                  </a:lnTo>
                  <a:lnTo>
                    <a:pt x="235140" y="377510"/>
                  </a:lnTo>
                  <a:lnTo>
                    <a:pt x="235140" y="380051"/>
                  </a:lnTo>
                  <a:lnTo>
                    <a:pt x="235140" y="382593"/>
                  </a:lnTo>
                  <a:lnTo>
                    <a:pt x="232598" y="382593"/>
                  </a:lnTo>
                  <a:lnTo>
                    <a:pt x="230056" y="382593"/>
                  </a:lnTo>
                  <a:lnTo>
                    <a:pt x="227514" y="380051"/>
                  </a:lnTo>
                  <a:lnTo>
                    <a:pt x="227514" y="377510"/>
                  </a:lnTo>
                  <a:lnTo>
                    <a:pt x="227514" y="374967"/>
                  </a:lnTo>
                  <a:lnTo>
                    <a:pt x="230056" y="372425"/>
                  </a:lnTo>
                  <a:lnTo>
                    <a:pt x="227514" y="369883"/>
                  </a:lnTo>
                  <a:lnTo>
                    <a:pt x="227514" y="364799"/>
                  </a:lnTo>
                  <a:lnTo>
                    <a:pt x="224972" y="364799"/>
                  </a:lnTo>
                  <a:lnTo>
                    <a:pt x="227514" y="362257"/>
                  </a:lnTo>
                  <a:lnTo>
                    <a:pt x="227514" y="359714"/>
                  </a:lnTo>
                  <a:lnTo>
                    <a:pt x="224972" y="357172"/>
                  </a:lnTo>
                  <a:lnTo>
                    <a:pt x="224972" y="353359"/>
                  </a:lnTo>
                  <a:lnTo>
                    <a:pt x="222430" y="353359"/>
                  </a:lnTo>
                  <a:lnTo>
                    <a:pt x="222430" y="350817"/>
                  </a:lnTo>
                  <a:lnTo>
                    <a:pt x="219888" y="348274"/>
                  </a:lnTo>
                  <a:lnTo>
                    <a:pt x="219888" y="345733"/>
                  </a:lnTo>
                  <a:lnTo>
                    <a:pt x="219888" y="340648"/>
                  </a:lnTo>
                  <a:lnTo>
                    <a:pt x="219888" y="338106"/>
                  </a:lnTo>
                  <a:lnTo>
                    <a:pt x="217345" y="333022"/>
                  </a:lnTo>
                  <a:lnTo>
                    <a:pt x="214803" y="330480"/>
                  </a:lnTo>
                  <a:lnTo>
                    <a:pt x="212262" y="330480"/>
                  </a:lnTo>
                  <a:lnTo>
                    <a:pt x="207177" y="324124"/>
                  </a:lnTo>
                  <a:lnTo>
                    <a:pt x="204635" y="324124"/>
                  </a:lnTo>
                  <a:lnTo>
                    <a:pt x="204635" y="321582"/>
                  </a:lnTo>
                  <a:lnTo>
                    <a:pt x="204635" y="319040"/>
                  </a:lnTo>
                  <a:lnTo>
                    <a:pt x="207177" y="319040"/>
                  </a:lnTo>
                  <a:lnTo>
                    <a:pt x="207177" y="316497"/>
                  </a:lnTo>
                  <a:lnTo>
                    <a:pt x="216075" y="319040"/>
                  </a:lnTo>
                  <a:lnTo>
                    <a:pt x="219888" y="319040"/>
                  </a:lnTo>
                  <a:close/>
                  <a:moveTo>
                    <a:pt x="261831" y="319040"/>
                  </a:moveTo>
                  <a:lnTo>
                    <a:pt x="264374" y="321582"/>
                  </a:lnTo>
                  <a:lnTo>
                    <a:pt x="264374" y="319040"/>
                  </a:lnTo>
                  <a:lnTo>
                    <a:pt x="266916" y="319040"/>
                  </a:lnTo>
                  <a:lnTo>
                    <a:pt x="269458" y="321582"/>
                  </a:lnTo>
                  <a:lnTo>
                    <a:pt x="269458" y="324124"/>
                  </a:lnTo>
                  <a:lnTo>
                    <a:pt x="269458" y="326667"/>
                  </a:lnTo>
                  <a:lnTo>
                    <a:pt x="269458" y="329208"/>
                  </a:lnTo>
                  <a:lnTo>
                    <a:pt x="266916" y="329208"/>
                  </a:lnTo>
                  <a:lnTo>
                    <a:pt x="266916" y="331750"/>
                  </a:lnTo>
                  <a:lnTo>
                    <a:pt x="264374" y="331750"/>
                  </a:lnTo>
                  <a:lnTo>
                    <a:pt x="261831" y="334293"/>
                  </a:lnTo>
                  <a:lnTo>
                    <a:pt x="259289" y="334293"/>
                  </a:lnTo>
                  <a:lnTo>
                    <a:pt x="256748" y="331750"/>
                  </a:lnTo>
                  <a:lnTo>
                    <a:pt x="254206" y="329208"/>
                  </a:lnTo>
                  <a:lnTo>
                    <a:pt x="254206" y="326667"/>
                  </a:lnTo>
                  <a:lnTo>
                    <a:pt x="254206" y="324124"/>
                  </a:lnTo>
                  <a:lnTo>
                    <a:pt x="256748" y="319040"/>
                  </a:lnTo>
                  <a:lnTo>
                    <a:pt x="261831" y="319040"/>
                  </a:lnTo>
                  <a:close/>
                  <a:moveTo>
                    <a:pt x="200822" y="313956"/>
                  </a:moveTo>
                  <a:lnTo>
                    <a:pt x="198280" y="313956"/>
                  </a:lnTo>
                  <a:lnTo>
                    <a:pt x="198280" y="311414"/>
                  </a:lnTo>
                  <a:lnTo>
                    <a:pt x="195738" y="308871"/>
                  </a:lnTo>
                  <a:lnTo>
                    <a:pt x="195738" y="306329"/>
                  </a:lnTo>
                  <a:lnTo>
                    <a:pt x="198280" y="306329"/>
                  </a:lnTo>
                  <a:lnTo>
                    <a:pt x="198280" y="303787"/>
                  </a:lnTo>
                  <a:lnTo>
                    <a:pt x="200822" y="303787"/>
                  </a:lnTo>
                  <a:lnTo>
                    <a:pt x="203364" y="303787"/>
                  </a:lnTo>
                  <a:lnTo>
                    <a:pt x="203364" y="306329"/>
                  </a:lnTo>
                  <a:lnTo>
                    <a:pt x="205907" y="306329"/>
                  </a:lnTo>
                  <a:lnTo>
                    <a:pt x="205907" y="308871"/>
                  </a:lnTo>
                  <a:lnTo>
                    <a:pt x="203364" y="311414"/>
                  </a:lnTo>
                  <a:lnTo>
                    <a:pt x="203364" y="313956"/>
                  </a:lnTo>
                  <a:lnTo>
                    <a:pt x="200822" y="313956"/>
                  </a:lnTo>
                  <a:close/>
                  <a:moveTo>
                    <a:pt x="335551" y="296160"/>
                  </a:moveTo>
                  <a:lnTo>
                    <a:pt x="335551" y="298703"/>
                  </a:lnTo>
                  <a:lnTo>
                    <a:pt x="338093" y="296160"/>
                  </a:lnTo>
                  <a:lnTo>
                    <a:pt x="340635" y="296160"/>
                  </a:lnTo>
                  <a:lnTo>
                    <a:pt x="340635" y="298703"/>
                  </a:lnTo>
                  <a:lnTo>
                    <a:pt x="343178" y="298703"/>
                  </a:lnTo>
                  <a:lnTo>
                    <a:pt x="343178" y="301245"/>
                  </a:lnTo>
                  <a:lnTo>
                    <a:pt x="343178" y="303787"/>
                  </a:lnTo>
                  <a:lnTo>
                    <a:pt x="343178" y="306329"/>
                  </a:lnTo>
                  <a:lnTo>
                    <a:pt x="343178" y="308871"/>
                  </a:lnTo>
                  <a:lnTo>
                    <a:pt x="343178" y="311414"/>
                  </a:lnTo>
                  <a:lnTo>
                    <a:pt x="340635" y="320311"/>
                  </a:lnTo>
                  <a:lnTo>
                    <a:pt x="338093" y="320311"/>
                  </a:lnTo>
                  <a:lnTo>
                    <a:pt x="338093" y="317769"/>
                  </a:lnTo>
                  <a:lnTo>
                    <a:pt x="335551" y="317769"/>
                  </a:lnTo>
                  <a:lnTo>
                    <a:pt x="335551" y="320311"/>
                  </a:lnTo>
                  <a:lnTo>
                    <a:pt x="335551" y="322853"/>
                  </a:lnTo>
                  <a:lnTo>
                    <a:pt x="335551" y="320311"/>
                  </a:lnTo>
                  <a:lnTo>
                    <a:pt x="330467" y="317769"/>
                  </a:lnTo>
                  <a:lnTo>
                    <a:pt x="327925" y="315227"/>
                  </a:lnTo>
                  <a:lnTo>
                    <a:pt x="330467" y="312684"/>
                  </a:lnTo>
                  <a:lnTo>
                    <a:pt x="333010" y="310142"/>
                  </a:lnTo>
                  <a:lnTo>
                    <a:pt x="333010" y="302516"/>
                  </a:lnTo>
                  <a:lnTo>
                    <a:pt x="333010" y="299974"/>
                  </a:lnTo>
                  <a:lnTo>
                    <a:pt x="333010" y="297431"/>
                  </a:lnTo>
                  <a:lnTo>
                    <a:pt x="335551" y="296160"/>
                  </a:lnTo>
                  <a:close/>
                  <a:moveTo>
                    <a:pt x="269458" y="272010"/>
                  </a:moveTo>
                  <a:lnTo>
                    <a:pt x="266916" y="272010"/>
                  </a:lnTo>
                  <a:lnTo>
                    <a:pt x="266916" y="269468"/>
                  </a:lnTo>
                  <a:lnTo>
                    <a:pt x="264374" y="269468"/>
                  </a:lnTo>
                  <a:lnTo>
                    <a:pt x="264374" y="266926"/>
                  </a:lnTo>
                  <a:lnTo>
                    <a:pt x="264374" y="264384"/>
                  </a:lnTo>
                  <a:lnTo>
                    <a:pt x="264374" y="261841"/>
                  </a:lnTo>
                  <a:lnTo>
                    <a:pt x="264374" y="259299"/>
                  </a:lnTo>
                  <a:lnTo>
                    <a:pt x="266916" y="259299"/>
                  </a:lnTo>
                  <a:lnTo>
                    <a:pt x="269458" y="259299"/>
                  </a:lnTo>
                  <a:lnTo>
                    <a:pt x="269458" y="261841"/>
                  </a:lnTo>
                  <a:lnTo>
                    <a:pt x="272000" y="261841"/>
                  </a:lnTo>
                  <a:lnTo>
                    <a:pt x="272000" y="264384"/>
                  </a:lnTo>
                  <a:lnTo>
                    <a:pt x="272000" y="266926"/>
                  </a:lnTo>
                  <a:lnTo>
                    <a:pt x="272000" y="269468"/>
                  </a:lnTo>
                  <a:lnTo>
                    <a:pt x="269458" y="269468"/>
                  </a:lnTo>
                  <a:lnTo>
                    <a:pt x="269458" y="272010"/>
                  </a:lnTo>
                  <a:close/>
                  <a:moveTo>
                    <a:pt x="261831" y="258028"/>
                  </a:moveTo>
                  <a:lnTo>
                    <a:pt x="264374" y="258028"/>
                  </a:lnTo>
                  <a:lnTo>
                    <a:pt x="261831" y="258028"/>
                  </a:lnTo>
                  <a:lnTo>
                    <a:pt x="261831" y="260570"/>
                  </a:lnTo>
                  <a:lnTo>
                    <a:pt x="261831" y="258028"/>
                  </a:lnTo>
                  <a:lnTo>
                    <a:pt x="259289" y="260570"/>
                  </a:lnTo>
                  <a:lnTo>
                    <a:pt x="259289" y="263113"/>
                  </a:lnTo>
                  <a:lnTo>
                    <a:pt x="259289" y="265654"/>
                  </a:lnTo>
                  <a:lnTo>
                    <a:pt x="261831" y="265654"/>
                  </a:lnTo>
                  <a:lnTo>
                    <a:pt x="261831" y="270739"/>
                  </a:lnTo>
                  <a:lnTo>
                    <a:pt x="261831" y="273281"/>
                  </a:lnTo>
                  <a:lnTo>
                    <a:pt x="259289" y="273281"/>
                  </a:lnTo>
                  <a:lnTo>
                    <a:pt x="258019" y="273281"/>
                  </a:lnTo>
                  <a:lnTo>
                    <a:pt x="258019" y="270739"/>
                  </a:lnTo>
                  <a:lnTo>
                    <a:pt x="260561" y="270739"/>
                  </a:lnTo>
                  <a:lnTo>
                    <a:pt x="260561" y="268197"/>
                  </a:lnTo>
                  <a:lnTo>
                    <a:pt x="258019" y="265654"/>
                  </a:lnTo>
                  <a:lnTo>
                    <a:pt x="258019" y="263113"/>
                  </a:lnTo>
                  <a:lnTo>
                    <a:pt x="255476" y="260570"/>
                  </a:lnTo>
                  <a:lnTo>
                    <a:pt x="255476" y="258028"/>
                  </a:lnTo>
                  <a:lnTo>
                    <a:pt x="255476" y="255486"/>
                  </a:lnTo>
                  <a:lnTo>
                    <a:pt x="258019" y="255486"/>
                  </a:lnTo>
                  <a:lnTo>
                    <a:pt x="260561" y="255486"/>
                  </a:lnTo>
                  <a:lnTo>
                    <a:pt x="263103" y="255486"/>
                  </a:lnTo>
                  <a:lnTo>
                    <a:pt x="263103" y="258028"/>
                  </a:lnTo>
                  <a:close/>
                  <a:moveTo>
                    <a:pt x="236411" y="110584"/>
                  </a:moveTo>
                  <a:lnTo>
                    <a:pt x="241495" y="113125"/>
                  </a:lnTo>
                  <a:lnTo>
                    <a:pt x="249121" y="118210"/>
                  </a:lnTo>
                  <a:lnTo>
                    <a:pt x="251663" y="118210"/>
                  </a:lnTo>
                  <a:lnTo>
                    <a:pt x="256748" y="120752"/>
                  </a:lnTo>
                  <a:lnTo>
                    <a:pt x="256748" y="123294"/>
                  </a:lnTo>
                  <a:lnTo>
                    <a:pt x="259289" y="123294"/>
                  </a:lnTo>
                  <a:lnTo>
                    <a:pt x="261831" y="123294"/>
                  </a:lnTo>
                  <a:lnTo>
                    <a:pt x="264374" y="123294"/>
                  </a:lnTo>
                  <a:lnTo>
                    <a:pt x="264374" y="120752"/>
                  </a:lnTo>
                  <a:lnTo>
                    <a:pt x="266916" y="118210"/>
                  </a:lnTo>
                  <a:lnTo>
                    <a:pt x="269458" y="115668"/>
                  </a:lnTo>
                  <a:lnTo>
                    <a:pt x="269458" y="113125"/>
                  </a:lnTo>
                  <a:lnTo>
                    <a:pt x="272000" y="110584"/>
                  </a:lnTo>
                  <a:lnTo>
                    <a:pt x="272000" y="113125"/>
                  </a:lnTo>
                  <a:lnTo>
                    <a:pt x="274542" y="118210"/>
                  </a:lnTo>
                  <a:lnTo>
                    <a:pt x="277084" y="120752"/>
                  </a:lnTo>
                  <a:lnTo>
                    <a:pt x="274542" y="123294"/>
                  </a:lnTo>
                  <a:lnTo>
                    <a:pt x="274542" y="125836"/>
                  </a:lnTo>
                  <a:lnTo>
                    <a:pt x="272000" y="128378"/>
                  </a:lnTo>
                  <a:lnTo>
                    <a:pt x="269458" y="130921"/>
                  </a:lnTo>
                  <a:lnTo>
                    <a:pt x="269458" y="133463"/>
                  </a:lnTo>
                  <a:lnTo>
                    <a:pt x="269458" y="136005"/>
                  </a:lnTo>
                  <a:lnTo>
                    <a:pt x="269458" y="138547"/>
                  </a:lnTo>
                  <a:lnTo>
                    <a:pt x="269458" y="141089"/>
                  </a:lnTo>
                  <a:lnTo>
                    <a:pt x="269458" y="143631"/>
                  </a:lnTo>
                  <a:lnTo>
                    <a:pt x="269458" y="146174"/>
                  </a:lnTo>
                  <a:lnTo>
                    <a:pt x="269458" y="152529"/>
                  </a:lnTo>
                  <a:lnTo>
                    <a:pt x="272000" y="157613"/>
                  </a:lnTo>
                  <a:lnTo>
                    <a:pt x="272000" y="160155"/>
                  </a:lnTo>
                  <a:lnTo>
                    <a:pt x="272000" y="162698"/>
                  </a:lnTo>
                  <a:lnTo>
                    <a:pt x="274542" y="165240"/>
                  </a:lnTo>
                  <a:lnTo>
                    <a:pt x="277084" y="165240"/>
                  </a:lnTo>
                  <a:lnTo>
                    <a:pt x="279626" y="167782"/>
                  </a:lnTo>
                  <a:lnTo>
                    <a:pt x="279626" y="172866"/>
                  </a:lnTo>
                  <a:lnTo>
                    <a:pt x="282168" y="175408"/>
                  </a:lnTo>
                  <a:lnTo>
                    <a:pt x="282168" y="172866"/>
                  </a:lnTo>
                  <a:lnTo>
                    <a:pt x="282168" y="175408"/>
                  </a:lnTo>
                  <a:lnTo>
                    <a:pt x="282168" y="177951"/>
                  </a:lnTo>
                  <a:lnTo>
                    <a:pt x="279626" y="184306"/>
                  </a:lnTo>
                  <a:lnTo>
                    <a:pt x="279626" y="186848"/>
                  </a:lnTo>
                  <a:lnTo>
                    <a:pt x="274542" y="195745"/>
                  </a:lnTo>
                  <a:lnTo>
                    <a:pt x="274542" y="198287"/>
                  </a:lnTo>
                  <a:lnTo>
                    <a:pt x="272000" y="198287"/>
                  </a:lnTo>
                  <a:lnTo>
                    <a:pt x="272000" y="203372"/>
                  </a:lnTo>
                  <a:lnTo>
                    <a:pt x="272000" y="205914"/>
                  </a:lnTo>
                  <a:lnTo>
                    <a:pt x="272000" y="210998"/>
                  </a:lnTo>
                  <a:lnTo>
                    <a:pt x="269458" y="213541"/>
                  </a:lnTo>
                  <a:lnTo>
                    <a:pt x="266916" y="216083"/>
                  </a:lnTo>
                  <a:lnTo>
                    <a:pt x="266916" y="218625"/>
                  </a:lnTo>
                  <a:lnTo>
                    <a:pt x="264374" y="218625"/>
                  </a:lnTo>
                  <a:lnTo>
                    <a:pt x="264374" y="221167"/>
                  </a:lnTo>
                  <a:lnTo>
                    <a:pt x="264374" y="218625"/>
                  </a:lnTo>
                  <a:lnTo>
                    <a:pt x="266916" y="216083"/>
                  </a:lnTo>
                  <a:lnTo>
                    <a:pt x="266916" y="213541"/>
                  </a:lnTo>
                  <a:lnTo>
                    <a:pt x="269458" y="210998"/>
                  </a:lnTo>
                  <a:lnTo>
                    <a:pt x="266916" y="210998"/>
                  </a:lnTo>
                  <a:lnTo>
                    <a:pt x="266916" y="213541"/>
                  </a:lnTo>
                  <a:lnTo>
                    <a:pt x="264374" y="213541"/>
                  </a:lnTo>
                  <a:lnTo>
                    <a:pt x="261831" y="216083"/>
                  </a:lnTo>
                  <a:lnTo>
                    <a:pt x="256748" y="218625"/>
                  </a:lnTo>
                  <a:lnTo>
                    <a:pt x="254206" y="218625"/>
                  </a:lnTo>
                  <a:lnTo>
                    <a:pt x="251663" y="221167"/>
                  </a:lnTo>
                  <a:lnTo>
                    <a:pt x="251663" y="223709"/>
                  </a:lnTo>
                  <a:lnTo>
                    <a:pt x="249121" y="226251"/>
                  </a:lnTo>
                  <a:lnTo>
                    <a:pt x="246579" y="228794"/>
                  </a:lnTo>
                  <a:lnTo>
                    <a:pt x="246579" y="231336"/>
                  </a:lnTo>
                  <a:lnTo>
                    <a:pt x="246579" y="233877"/>
                  </a:lnTo>
                  <a:lnTo>
                    <a:pt x="249121" y="233877"/>
                  </a:lnTo>
                  <a:lnTo>
                    <a:pt x="251663" y="233877"/>
                  </a:lnTo>
                  <a:lnTo>
                    <a:pt x="251663" y="236420"/>
                  </a:lnTo>
                  <a:lnTo>
                    <a:pt x="249121" y="238962"/>
                  </a:lnTo>
                  <a:lnTo>
                    <a:pt x="246579" y="244047"/>
                  </a:lnTo>
                  <a:lnTo>
                    <a:pt x="241495" y="250402"/>
                  </a:lnTo>
                  <a:lnTo>
                    <a:pt x="241495" y="252944"/>
                  </a:lnTo>
                  <a:lnTo>
                    <a:pt x="241495" y="255486"/>
                  </a:lnTo>
                  <a:lnTo>
                    <a:pt x="241495" y="258028"/>
                  </a:lnTo>
                  <a:lnTo>
                    <a:pt x="244038" y="258028"/>
                  </a:lnTo>
                  <a:lnTo>
                    <a:pt x="244038" y="260570"/>
                  </a:lnTo>
                  <a:lnTo>
                    <a:pt x="246579" y="265654"/>
                  </a:lnTo>
                  <a:lnTo>
                    <a:pt x="249121" y="270739"/>
                  </a:lnTo>
                  <a:lnTo>
                    <a:pt x="249121" y="273281"/>
                  </a:lnTo>
                  <a:lnTo>
                    <a:pt x="249121" y="275824"/>
                  </a:lnTo>
                  <a:lnTo>
                    <a:pt x="251663" y="278365"/>
                  </a:lnTo>
                  <a:lnTo>
                    <a:pt x="251663" y="280907"/>
                  </a:lnTo>
                  <a:lnTo>
                    <a:pt x="249121" y="283450"/>
                  </a:lnTo>
                  <a:lnTo>
                    <a:pt x="249121" y="285992"/>
                  </a:lnTo>
                  <a:lnTo>
                    <a:pt x="251663" y="291076"/>
                  </a:lnTo>
                  <a:lnTo>
                    <a:pt x="251663" y="296160"/>
                  </a:lnTo>
                  <a:lnTo>
                    <a:pt x="254206" y="298703"/>
                  </a:lnTo>
                  <a:lnTo>
                    <a:pt x="254206" y="301245"/>
                  </a:lnTo>
                  <a:lnTo>
                    <a:pt x="254206" y="303787"/>
                  </a:lnTo>
                  <a:lnTo>
                    <a:pt x="254206" y="306329"/>
                  </a:lnTo>
                  <a:lnTo>
                    <a:pt x="254206" y="308871"/>
                  </a:lnTo>
                  <a:lnTo>
                    <a:pt x="259289" y="311414"/>
                  </a:lnTo>
                  <a:lnTo>
                    <a:pt x="261831" y="308871"/>
                  </a:lnTo>
                  <a:lnTo>
                    <a:pt x="266916" y="306329"/>
                  </a:lnTo>
                  <a:lnTo>
                    <a:pt x="269458" y="306329"/>
                  </a:lnTo>
                  <a:lnTo>
                    <a:pt x="272000" y="301245"/>
                  </a:lnTo>
                  <a:lnTo>
                    <a:pt x="274542" y="301245"/>
                  </a:lnTo>
                  <a:lnTo>
                    <a:pt x="274542" y="303787"/>
                  </a:lnTo>
                  <a:lnTo>
                    <a:pt x="277084" y="301245"/>
                  </a:lnTo>
                  <a:lnTo>
                    <a:pt x="279626" y="298703"/>
                  </a:lnTo>
                  <a:lnTo>
                    <a:pt x="282168" y="298703"/>
                  </a:lnTo>
                  <a:lnTo>
                    <a:pt x="284710" y="298703"/>
                  </a:lnTo>
                  <a:lnTo>
                    <a:pt x="287252" y="298703"/>
                  </a:lnTo>
                  <a:lnTo>
                    <a:pt x="289794" y="298703"/>
                  </a:lnTo>
                  <a:lnTo>
                    <a:pt x="292336" y="298703"/>
                  </a:lnTo>
                  <a:lnTo>
                    <a:pt x="294879" y="301245"/>
                  </a:lnTo>
                  <a:lnTo>
                    <a:pt x="297420" y="303787"/>
                  </a:lnTo>
                  <a:lnTo>
                    <a:pt x="299962" y="308871"/>
                  </a:lnTo>
                  <a:lnTo>
                    <a:pt x="302505" y="313956"/>
                  </a:lnTo>
                  <a:lnTo>
                    <a:pt x="302505" y="319040"/>
                  </a:lnTo>
                  <a:lnTo>
                    <a:pt x="302505" y="321582"/>
                  </a:lnTo>
                  <a:lnTo>
                    <a:pt x="302505" y="324124"/>
                  </a:lnTo>
                  <a:lnTo>
                    <a:pt x="302505" y="326667"/>
                  </a:lnTo>
                  <a:lnTo>
                    <a:pt x="305047" y="326667"/>
                  </a:lnTo>
                  <a:lnTo>
                    <a:pt x="302505" y="329208"/>
                  </a:lnTo>
                  <a:lnTo>
                    <a:pt x="305047" y="326667"/>
                  </a:lnTo>
                  <a:lnTo>
                    <a:pt x="310130" y="324124"/>
                  </a:lnTo>
                  <a:lnTo>
                    <a:pt x="310130" y="321582"/>
                  </a:lnTo>
                  <a:lnTo>
                    <a:pt x="310130" y="302516"/>
                  </a:lnTo>
                  <a:lnTo>
                    <a:pt x="307589" y="299974"/>
                  </a:lnTo>
                  <a:lnTo>
                    <a:pt x="310130" y="297431"/>
                  </a:lnTo>
                  <a:lnTo>
                    <a:pt x="312673" y="294890"/>
                  </a:lnTo>
                  <a:lnTo>
                    <a:pt x="312673" y="297431"/>
                  </a:lnTo>
                  <a:lnTo>
                    <a:pt x="315215" y="299974"/>
                  </a:lnTo>
                  <a:lnTo>
                    <a:pt x="320299" y="302516"/>
                  </a:lnTo>
                  <a:lnTo>
                    <a:pt x="322841" y="305058"/>
                  </a:lnTo>
                  <a:lnTo>
                    <a:pt x="331738" y="310142"/>
                  </a:lnTo>
                  <a:lnTo>
                    <a:pt x="334280" y="310142"/>
                  </a:lnTo>
                  <a:lnTo>
                    <a:pt x="334280" y="312684"/>
                  </a:lnTo>
                  <a:lnTo>
                    <a:pt x="321570" y="312684"/>
                  </a:lnTo>
                  <a:lnTo>
                    <a:pt x="319028" y="312684"/>
                  </a:lnTo>
                  <a:lnTo>
                    <a:pt x="316486" y="312684"/>
                  </a:lnTo>
                  <a:lnTo>
                    <a:pt x="313944" y="312684"/>
                  </a:lnTo>
                  <a:lnTo>
                    <a:pt x="313944" y="315227"/>
                  </a:lnTo>
                  <a:lnTo>
                    <a:pt x="311402" y="317769"/>
                  </a:lnTo>
                  <a:lnTo>
                    <a:pt x="311402" y="320311"/>
                  </a:lnTo>
                  <a:lnTo>
                    <a:pt x="316486" y="322853"/>
                  </a:lnTo>
                  <a:lnTo>
                    <a:pt x="319028" y="325395"/>
                  </a:lnTo>
                  <a:lnTo>
                    <a:pt x="319028" y="327937"/>
                  </a:lnTo>
                  <a:lnTo>
                    <a:pt x="319028" y="330480"/>
                  </a:lnTo>
                  <a:lnTo>
                    <a:pt x="321570" y="330480"/>
                  </a:lnTo>
                  <a:lnTo>
                    <a:pt x="321570" y="327937"/>
                  </a:lnTo>
                  <a:lnTo>
                    <a:pt x="324112" y="325395"/>
                  </a:lnTo>
                  <a:lnTo>
                    <a:pt x="326654" y="325395"/>
                  </a:lnTo>
                  <a:lnTo>
                    <a:pt x="326654" y="327937"/>
                  </a:lnTo>
                  <a:lnTo>
                    <a:pt x="329196" y="327937"/>
                  </a:lnTo>
                  <a:lnTo>
                    <a:pt x="331738" y="327937"/>
                  </a:lnTo>
                  <a:lnTo>
                    <a:pt x="331738" y="330480"/>
                  </a:lnTo>
                  <a:lnTo>
                    <a:pt x="334280" y="330480"/>
                  </a:lnTo>
                  <a:lnTo>
                    <a:pt x="336822" y="333022"/>
                  </a:lnTo>
                  <a:lnTo>
                    <a:pt x="339365" y="335563"/>
                  </a:lnTo>
                  <a:lnTo>
                    <a:pt x="339365" y="338106"/>
                  </a:lnTo>
                  <a:lnTo>
                    <a:pt x="336822" y="343190"/>
                  </a:lnTo>
                  <a:lnTo>
                    <a:pt x="336822" y="345733"/>
                  </a:lnTo>
                  <a:lnTo>
                    <a:pt x="334280" y="348274"/>
                  </a:lnTo>
                  <a:lnTo>
                    <a:pt x="334280" y="350817"/>
                  </a:lnTo>
                  <a:lnTo>
                    <a:pt x="334280" y="353359"/>
                  </a:lnTo>
                  <a:lnTo>
                    <a:pt x="334280" y="358443"/>
                  </a:lnTo>
                  <a:lnTo>
                    <a:pt x="334280" y="360985"/>
                  </a:lnTo>
                  <a:lnTo>
                    <a:pt x="331738" y="366070"/>
                  </a:lnTo>
                  <a:lnTo>
                    <a:pt x="331738" y="368612"/>
                  </a:lnTo>
                  <a:lnTo>
                    <a:pt x="329196" y="366070"/>
                  </a:lnTo>
                  <a:lnTo>
                    <a:pt x="324112" y="360985"/>
                  </a:lnTo>
                  <a:lnTo>
                    <a:pt x="324112" y="353359"/>
                  </a:lnTo>
                  <a:lnTo>
                    <a:pt x="324112" y="348274"/>
                  </a:lnTo>
                  <a:lnTo>
                    <a:pt x="321570" y="345733"/>
                  </a:lnTo>
                  <a:lnTo>
                    <a:pt x="319028" y="348274"/>
                  </a:lnTo>
                  <a:lnTo>
                    <a:pt x="316486" y="345733"/>
                  </a:lnTo>
                  <a:lnTo>
                    <a:pt x="313944" y="345733"/>
                  </a:lnTo>
                  <a:lnTo>
                    <a:pt x="311402" y="343190"/>
                  </a:lnTo>
                  <a:lnTo>
                    <a:pt x="311402" y="340648"/>
                  </a:lnTo>
                  <a:lnTo>
                    <a:pt x="308860" y="340648"/>
                  </a:lnTo>
                  <a:lnTo>
                    <a:pt x="308860" y="338106"/>
                  </a:lnTo>
                  <a:lnTo>
                    <a:pt x="306317" y="338106"/>
                  </a:lnTo>
                  <a:lnTo>
                    <a:pt x="306317" y="340648"/>
                  </a:lnTo>
                  <a:lnTo>
                    <a:pt x="303775" y="340648"/>
                  </a:lnTo>
                  <a:lnTo>
                    <a:pt x="303775" y="338106"/>
                  </a:lnTo>
                  <a:lnTo>
                    <a:pt x="303775" y="335563"/>
                  </a:lnTo>
                  <a:lnTo>
                    <a:pt x="303775" y="333022"/>
                  </a:lnTo>
                  <a:lnTo>
                    <a:pt x="301234" y="327937"/>
                  </a:lnTo>
                  <a:lnTo>
                    <a:pt x="301234" y="322853"/>
                  </a:lnTo>
                  <a:lnTo>
                    <a:pt x="301234" y="320311"/>
                  </a:lnTo>
                  <a:lnTo>
                    <a:pt x="298692" y="320311"/>
                  </a:lnTo>
                  <a:lnTo>
                    <a:pt x="298692" y="317769"/>
                  </a:lnTo>
                  <a:lnTo>
                    <a:pt x="296149" y="317769"/>
                  </a:lnTo>
                  <a:lnTo>
                    <a:pt x="296149" y="317769"/>
                  </a:lnTo>
                  <a:lnTo>
                    <a:pt x="291065" y="315227"/>
                  </a:lnTo>
                  <a:lnTo>
                    <a:pt x="291065" y="312684"/>
                  </a:lnTo>
                  <a:lnTo>
                    <a:pt x="288524" y="310142"/>
                  </a:lnTo>
                  <a:lnTo>
                    <a:pt x="291065" y="310142"/>
                  </a:lnTo>
                  <a:lnTo>
                    <a:pt x="291065" y="307600"/>
                  </a:lnTo>
                  <a:lnTo>
                    <a:pt x="288524" y="307600"/>
                  </a:lnTo>
                  <a:lnTo>
                    <a:pt x="288524" y="310142"/>
                  </a:lnTo>
                  <a:lnTo>
                    <a:pt x="285981" y="310142"/>
                  </a:lnTo>
                  <a:lnTo>
                    <a:pt x="283439" y="307600"/>
                  </a:lnTo>
                  <a:lnTo>
                    <a:pt x="280897" y="305058"/>
                  </a:lnTo>
                  <a:lnTo>
                    <a:pt x="283439" y="302516"/>
                  </a:lnTo>
                  <a:lnTo>
                    <a:pt x="283439" y="299974"/>
                  </a:lnTo>
                  <a:lnTo>
                    <a:pt x="280897" y="299974"/>
                  </a:lnTo>
                  <a:lnTo>
                    <a:pt x="280897" y="302516"/>
                  </a:lnTo>
                  <a:lnTo>
                    <a:pt x="278355" y="302516"/>
                  </a:lnTo>
                  <a:lnTo>
                    <a:pt x="278355" y="307600"/>
                  </a:lnTo>
                  <a:lnTo>
                    <a:pt x="278355" y="312684"/>
                  </a:lnTo>
                  <a:lnTo>
                    <a:pt x="278355" y="315227"/>
                  </a:lnTo>
                  <a:lnTo>
                    <a:pt x="280897" y="320311"/>
                  </a:lnTo>
                  <a:lnTo>
                    <a:pt x="280897" y="322853"/>
                  </a:lnTo>
                  <a:lnTo>
                    <a:pt x="283439" y="322853"/>
                  </a:lnTo>
                  <a:lnTo>
                    <a:pt x="283439" y="325395"/>
                  </a:lnTo>
                  <a:lnTo>
                    <a:pt x="283439" y="327937"/>
                  </a:lnTo>
                  <a:lnTo>
                    <a:pt x="285981" y="333022"/>
                  </a:lnTo>
                  <a:lnTo>
                    <a:pt x="285981" y="335563"/>
                  </a:lnTo>
                  <a:lnTo>
                    <a:pt x="280897" y="338106"/>
                  </a:lnTo>
                  <a:lnTo>
                    <a:pt x="278355" y="335563"/>
                  </a:lnTo>
                  <a:lnTo>
                    <a:pt x="278355" y="333022"/>
                  </a:lnTo>
                  <a:lnTo>
                    <a:pt x="278355" y="327937"/>
                  </a:lnTo>
                  <a:lnTo>
                    <a:pt x="278355" y="325395"/>
                  </a:lnTo>
                  <a:lnTo>
                    <a:pt x="273271" y="320311"/>
                  </a:lnTo>
                  <a:lnTo>
                    <a:pt x="270729" y="315227"/>
                  </a:lnTo>
                  <a:lnTo>
                    <a:pt x="268187" y="315227"/>
                  </a:lnTo>
                  <a:lnTo>
                    <a:pt x="265644" y="312684"/>
                  </a:lnTo>
                  <a:lnTo>
                    <a:pt x="263103" y="307600"/>
                  </a:lnTo>
                  <a:lnTo>
                    <a:pt x="260561" y="307600"/>
                  </a:lnTo>
                  <a:lnTo>
                    <a:pt x="255476" y="302516"/>
                  </a:lnTo>
                  <a:lnTo>
                    <a:pt x="252934" y="302516"/>
                  </a:lnTo>
                  <a:lnTo>
                    <a:pt x="252934" y="302516"/>
                  </a:lnTo>
                  <a:lnTo>
                    <a:pt x="250393" y="299974"/>
                  </a:lnTo>
                  <a:lnTo>
                    <a:pt x="247850" y="302516"/>
                  </a:lnTo>
                  <a:lnTo>
                    <a:pt x="240224" y="307600"/>
                  </a:lnTo>
                  <a:lnTo>
                    <a:pt x="240224" y="310142"/>
                  </a:lnTo>
                  <a:lnTo>
                    <a:pt x="237682" y="315227"/>
                  </a:lnTo>
                  <a:lnTo>
                    <a:pt x="235140" y="315227"/>
                  </a:lnTo>
                  <a:lnTo>
                    <a:pt x="232598" y="317769"/>
                  </a:lnTo>
                  <a:lnTo>
                    <a:pt x="230056" y="315227"/>
                  </a:lnTo>
                  <a:lnTo>
                    <a:pt x="227514" y="315227"/>
                  </a:lnTo>
                  <a:lnTo>
                    <a:pt x="224972" y="315227"/>
                  </a:lnTo>
                  <a:lnTo>
                    <a:pt x="224972" y="312684"/>
                  </a:lnTo>
                  <a:lnTo>
                    <a:pt x="224972" y="310142"/>
                  </a:lnTo>
                  <a:lnTo>
                    <a:pt x="222430" y="310142"/>
                  </a:lnTo>
                  <a:lnTo>
                    <a:pt x="219888" y="305058"/>
                  </a:lnTo>
                  <a:lnTo>
                    <a:pt x="219888" y="302516"/>
                  </a:lnTo>
                  <a:lnTo>
                    <a:pt x="217345" y="302516"/>
                  </a:lnTo>
                  <a:lnTo>
                    <a:pt x="217345" y="305058"/>
                  </a:lnTo>
                  <a:lnTo>
                    <a:pt x="217345" y="307600"/>
                  </a:lnTo>
                  <a:lnTo>
                    <a:pt x="217345" y="310142"/>
                  </a:lnTo>
                  <a:lnTo>
                    <a:pt x="214803" y="307600"/>
                  </a:lnTo>
                  <a:lnTo>
                    <a:pt x="214803" y="305058"/>
                  </a:lnTo>
                  <a:lnTo>
                    <a:pt x="214803" y="302516"/>
                  </a:lnTo>
                  <a:lnTo>
                    <a:pt x="214803" y="299974"/>
                  </a:lnTo>
                  <a:lnTo>
                    <a:pt x="214803" y="294890"/>
                  </a:lnTo>
                  <a:lnTo>
                    <a:pt x="214803" y="292347"/>
                  </a:lnTo>
                  <a:lnTo>
                    <a:pt x="214803" y="289805"/>
                  </a:lnTo>
                  <a:lnTo>
                    <a:pt x="214803" y="287263"/>
                  </a:lnTo>
                  <a:lnTo>
                    <a:pt x="217345" y="287263"/>
                  </a:lnTo>
                  <a:lnTo>
                    <a:pt x="217345" y="284720"/>
                  </a:lnTo>
                  <a:lnTo>
                    <a:pt x="219888" y="284720"/>
                  </a:lnTo>
                  <a:lnTo>
                    <a:pt x="222430" y="282179"/>
                  </a:lnTo>
                  <a:lnTo>
                    <a:pt x="224972" y="279637"/>
                  </a:lnTo>
                  <a:lnTo>
                    <a:pt x="227514" y="277094"/>
                  </a:lnTo>
                  <a:lnTo>
                    <a:pt x="227514" y="277094"/>
                  </a:lnTo>
                  <a:lnTo>
                    <a:pt x="227514" y="272010"/>
                  </a:lnTo>
                  <a:lnTo>
                    <a:pt x="224972" y="269468"/>
                  </a:lnTo>
                  <a:lnTo>
                    <a:pt x="222430" y="266926"/>
                  </a:lnTo>
                  <a:lnTo>
                    <a:pt x="219888" y="266926"/>
                  </a:lnTo>
                  <a:lnTo>
                    <a:pt x="217345" y="266926"/>
                  </a:lnTo>
                  <a:lnTo>
                    <a:pt x="214803" y="264384"/>
                  </a:lnTo>
                  <a:lnTo>
                    <a:pt x="212262" y="264384"/>
                  </a:lnTo>
                  <a:lnTo>
                    <a:pt x="212262" y="269468"/>
                  </a:lnTo>
                  <a:lnTo>
                    <a:pt x="214803" y="272010"/>
                  </a:lnTo>
                  <a:lnTo>
                    <a:pt x="214803" y="277094"/>
                  </a:lnTo>
                  <a:lnTo>
                    <a:pt x="214803" y="279637"/>
                  </a:lnTo>
                  <a:lnTo>
                    <a:pt x="214803" y="282179"/>
                  </a:lnTo>
                  <a:lnTo>
                    <a:pt x="212262" y="282179"/>
                  </a:lnTo>
                  <a:lnTo>
                    <a:pt x="209720" y="282179"/>
                  </a:lnTo>
                  <a:lnTo>
                    <a:pt x="207177" y="279637"/>
                  </a:lnTo>
                  <a:lnTo>
                    <a:pt x="207177" y="277094"/>
                  </a:lnTo>
                  <a:lnTo>
                    <a:pt x="204635" y="272010"/>
                  </a:lnTo>
                  <a:lnTo>
                    <a:pt x="202093" y="269468"/>
                  </a:lnTo>
                  <a:lnTo>
                    <a:pt x="202093" y="266926"/>
                  </a:lnTo>
                  <a:lnTo>
                    <a:pt x="204635" y="264384"/>
                  </a:lnTo>
                  <a:lnTo>
                    <a:pt x="202093" y="261841"/>
                  </a:lnTo>
                  <a:lnTo>
                    <a:pt x="199552" y="264384"/>
                  </a:lnTo>
                  <a:lnTo>
                    <a:pt x="199552" y="266926"/>
                  </a:lnTo>
                  <a:lnTo>
                    <a:pt x="197009" y="266926"/>
                  </a:lnTo>
                  <a:lnTo>
                    <a:pt x="194467" y="261841"/>
                  </a:lnTo>
                  <a:lnTo>
                    <a:pt x="194467" y="259299"/>
                  </a:lnTo>
                  <a:lnTo>
                    <a:pt x="194467" y="256757"/>
                  </a:lnTo>
                  <a:lnTo>
                    <a:pt x="194467" y="254215"/>
                  </a:lnTo>
                  <a:lnTo>
                    <a:pt x="194467" y="251673"/>
                  </a:lnTo>
                  <a:lnTo>
                    <a:pt x="194467" y="251673"/>
                  </a:lnTo>
                  <a:lnTo>
                    <a:pt x="194467" y="246588"/>
                  </a:lnTo>
                  <a:lnTo>
                    <a:pt x="191925" y="246588"/>
                  </a:lnTo>
                  <a:lnTo>
                    <a:pt x="191925" y="241504"/>
                  </a:lnTo>
                  <a:lnTo>
                    <a:pt x="189383" y="238962"/>
                  </a:lnTo>
                  <a:lnTo>
                    <a:pt x="189383" y="236420"/>
                  </a:lnTo>
                  <a:lnTo>
                    <a:pt x="191925" y="233877"/>
                  </a:lnTo>
                  <a:lnTo>
                    <a:pt x="189383" y="228794"/>
                  </a:lnTo>
                  <a:lnTo>
                    <a:pt x="189383" y="226251"/>
                  </a:lnTo>
                  <a:lnTo>
                    <a:pt x="189383" y="221167"/>
                  </a:lnTo>
                  <a:lnTo>
                    <a:pt x="189383" y="218625"/>
                  </a:lnTo>
                  <a:lnTo>
                    <a:pt x="186841" y="213541"/>
                  </a:lnTo>
                  <a:lnTo>
                    <a:pt x="186841" y="216083"/>
                  </a:lnTo>
                  <a:lnTo>
                    <a:pt x="184299" y="216083"/>
                  </a:lnTo>
                  <a:lnTo>
                    <a:pt x="184299" y="213541"/>
                  </a:lnTo>
                  <a:lnTo>
                    <a:pt x="184299" y="204643"/>
                  </a:lnTo>
                  <a:lnTo>
                    <a:pt x="184299" y="199559"/>
                  </a:lnTo>
                  <a:lnTo>
                    <a:pt x="186841" y="197017"/>
                  </a:lnTo>
                  <a:lnTo>
                    <a:pt x="189383" y="194474"/>
                  </a:lnTo>
                  <a:lnTo>
                    <a:pt x="189383" y="197017"/>
                  </a:lnTo>
                  <a:lnTo>
                    <a:pt x="189383" y="194474"/>
                  </a:lnTo>
                  <a:lnTo>
                    <a:pt x="191925" y="194474"/>
                  </a:lnTo>
                  <a:lnTo>
                    <a:pt x="194467" y="194474"/>
                  </a:lnTo>
                  <a:lnTo>
                    <a:pt x="194467" y="197017"/>
                  </a:lnTo>
                  <a:lnTo>
                    <a:pt x="197009" y="197017"/>
                  </a:lnTo>
                  <a:lnTo>
                    <a:pt x="197009" y="199559"/>
                  </a:lnTo>
                  <a:lnTo>
                    <a:pt x="197009" y="202101"/>
                  </a:lnTo>
                  <a:lnTo>
                    <a:pt x="194467" y="204643"/>
                  </a:lnTo>
                  <a:lnTo>
                    <a:pt x="197009" y="209727"/>
                  </a:lnTo>
                  <a:lnTo>
                    <a:pt x="197009" y="212270"/>
                  </a:lnTo>
                  <a:lnTo>
                    <a:pt x="199552" y="212270"/>
                  </a:lnTo>
                  <a:lnTo>
                    <a:pt x="202093" y="212270"/>
                  </a:lnTo>
                  <a:lnTo>
                    <a:pt x="204635" y="209727"/>
                  </a:lnTo>
                  <a:lnTo>
                    <a:pt x="207177" y="209727"/>
                  </a:lnTo>
                  <a:lnTo>
                    <a:pt x="207177" y="207185"/>
                  </a:lnTo>
                  <a:lnTo>
                    <a:pt x="207177" y="204643"/>
                  </a:lnTo>
                  <a:lnTo>
                    <a:pt x="207177" y="202101"/>
                  </a:lnTo>
                  <a:lnTo>
                    <a:pt x="207177" y="199559"/>
                  </a:lnTo>
                  <a:lnTo>
                    <a:pt x="204635" y="194474"/>
                  </a:lnTo>
                  <a:lnTo>
                    <a:pt x="204635" y="188119"/>
                  </a:lnTo>
                  <a:lnTo>
                    <a:pt x="204635" y="185577"/>
                  </a:lnTo>
                  <a:lnTo>
                    <a:pt x="207177" y="176679"/>
                  </a:lnTo>
                  <a:lnTo>
                    <a:pt x="209720" y="171595"/>
                  </a:lnTo>
                  <a:lnTo>
                    <a:pt x="209720" y="169053"/>
                  </a:lnTo>
                  <a:lnTo>
                    <a:pt x="207177" y="162698"/>
                  </a:lnTo>
                  <a:lnTo>
                    <a:pt x="209720" y="156342"/>
                  </a:lnTo>
                  <a:lnTo>
                    <a:pt x="209720" y="153800"/>
                  </a:lnTo>
                  <a:lnTo>
                    <a:pt x="207177" y="151258"/>
                  </a:lnTo>
                  <a:lnTo>
                    <a:pt x="207177" y="148716"/>
                  </a:lnTo>
                  <a:lnTo>
                    <a:pt x="204635" y="148716"/>
                  </a:lnTo>
                  <a:lnTo>
                    <a:pt x="204635" y="149987"/>
                  </a:lnTo>
                  <a:lnTo>
                    <a:pt x="204635" y="147444"/>
                  </a:lnTo>
                  <a:lnTo>
                    <a:pt x="207177" y="144902"/>
                  </a:lnTo>
                  <a:lnTo>
                    <a:pt x="209720" y="144902"/>
                  </a:lnTo>
                  <a:lnTo>
                    <a:pt x="209720" y="139818"/>
                  </a:lnTo>
                  <a:lnTo>
                    <a:pt x="209720" y="134734"/>
                  </a:lnTo>
                  <a:lnTo>
                    <a:pt x="209720" y="128378"/>
                  </a:lnTo>
                  <a:lnTo>
                    <a:pt x="212262" y="123294"/>
                  </a:lnTo>
                  <a:lnTo>
                    <a:pt x="212262" y="120752"/>
                  </a:lnTo>
                  <a:lnTo>
                    <a:pt x="214803" y="118210"/>
                  </a:lnTo>
                  <a:lnTo>
                    <a:pt x="214803" y="115668"/>
                  </a:lnTo>
                  <a:lnTo>
                    <a:pt x="214803" y="113125"/>
                  </a:lnTo>
                  <a:lnTo>
                    <a:pt x="212262" y="110584"/>
                  </a:lnTo>
                  <a:lnTo>
                    <a:pt x="214803" y="110584"/>
                  </a:lnTo>
                  <a:lnTo>
                    <a:pt x="214803" y="108041"/>
                  </a:lnTo>
                  <a:lnTo>
                    <a:pt x="217345" y="108041"/>
                  </a:lnTo>
                  <a:lnTo>
                    <a:pt x="219888" y="108041"/>
                  </a:lnTo>
                  <a:lnTo>
                    <a:pt x="222430" y="108041"/>
                  </a:lnTo>
                  <a:lnTo>
                    <a:pt x="224972" y="105499"/>
                  </a:lnTo>
                  <a:lnTo>
                    <a:pt x="224972" y="108041"/>
                  </a:lnTo>
                  <a:lnTo>
                    <a:pt x="227514" y="108041"/>
                  </a:lnTo>
                  <a:lnTo>
                    <a:pt x="227514" y="105499"/>
                  </a:lnTo>
                  <a:lnTo>
                    <a:pt x="230056" y="105499"/>
                  </a:lnTo>
                  <a:lnTo>
                    <a:pt x="232598" y="105499"/>
                  </a:lnTo>
                  <a:lnTo>
                    <a:pt x="235140" y="105499"/>
                  </a:lnTo>
                  <a:lnTo>
                    <a:pt x="237682" y="105499"/>
                  </a:lnTo>
                  <a:lnTo>
                    <a:pt x="237682" y="110584"/>
                  </a:lnTo>
                  <a:close/>
                  <a:moveTo>
                    <a:pt x="241495" y="101686"/>
                  </a:moveTo>
                  <a:lnTo>
                    <a:pt x="238953" y="101686"/>
                  </a:lnTo>
                  <a:lnTo>
                    <a:pt x="236411" y="99144"/>
                  </a:lnTo>
                  <a:lnTo>
                    <a:pt x="236411" y="96601"/>
                  </a:lnTo>
                  <a:lnTo>
                    <a:pt x="236411" y="94059"/>
                  </a:lnTo>
                  <a:lnTo>
                    <a:pt x="238953" y="94059"/>
                  </a:lnTo>
                  <a:lnTo>
                    <a:pt x="238953" y="91518"/>
                  </a:lnTo>
                  <a:lnTo>
                    <a:pt x="241495" y="91518"/>
                  </a:lnTo>
                  <a:lnTo>
                    <a:pt x="244038" y="91518"/>
                  </a:lnTo>
                  <a:lnTo>
                    <a:pt x="244038" y="94059"/>
                  </a:lnTo>
                  <a:lnTo>
                    <a:pt x="246579" y="96601"/>
                  </a:lnTo>
                  <a:lnTo>
                    <a:pt x="246579" y="99144"/>
                  </a:lnTo>
                  <a:lnTo>
                    <a:pt x="244038" y="99144"/>
                  </a:lnTo>
                  <a:lnTo>
                    <a:pt x="244038" y="101686"/>
                  </a:lnTo>
                  <a:lnTo>
                    <a:pt x="241495" y="101686"/>
                  </a:lnTo>
                  <a:close/>
                  <a:moveTo>
                    <a:pt x="259289" y="99144"/>
                  </a:moveTo>
                  <a:lnTo>
                    <a:pt x="256748" y="101686"/>
                  </a:lnTo>
                  <a:lnTo>
                    <a:pt x="256748" y="99144"/>
                  </a:lnTo>
                  <a:lnTo>
                    <a:pt x="254206" y="99144"/>
                  </a:lnTo>
                  <a:lnTo>
                    <a:pt x="254206" y="96601"/>
                  </a:lnTo>
                  <a:lnTo>
                    <a:pt x="254206" y="94059"/>
                  </a:lnTo>
                  <a:lnTo>
                    <a:pt x="254206" y="91518"/>
                  </a:lnTo>
                  <a:lnTo>
                    <a:pt x="256748" y="91518"/>
                  </a:lnTo>
                  <a:lnTo>
                    <a:pt x="256748" y="88975"/>
                  </a:lnTo>
                  <a:lnTo>
                    <a:pt x="259289" y="88975"/>
                  </a:lnTo>
                  <a:lnTo>
                    <a:pt x="259289" y="91518"/>
                  </a:lnTo>
                  <a:lnTo>
                    <a:pt x="261831" y="91518"/>
                  </a:lnTo>
                  <a:lnTo>
                    <a:pt x="261831" y="94059"/>
                  </a:lnTo>
                  <a:lnTo>
                    <a:pt x="261831" y="96601"/>
                  </a:lnTo>
                  <a:lnTo>
                    <a:pt x="261831" y="99144"/>
                  </a:lnTo>
                  <a:lnTo>
                    <a:pt x="259289" y="99144"/>
                  </a:lnTo>
                  <a:close/>
                  <a:moveTo>
                    <a:pt x="236411" y="91518"/>
                  </a:moveTo>
                  <a:lnTo>
                    <a:pt x="233869" y="91518"/>
                  </a:lnTo>
                  <a:lnTo>
                    <a:pt x="231327" y="91518"/>
                  </a:lnTo>
                  <a:lnTo>
                    <a:pt x="231327" y="88975"/>
                  </a:lnTo>
                  <a:lnTo>
                    <a:pt x="231327" y="86433"/>
                  </a:lnTo>
                  <a:lnTo>
                    <a:pt x="231327" y="83891"/>
                  </a:lnTo>
                  <a:lnTo>
                    <a:pt x="233869" y="83891"/>
                  </a:lnTo>
                  <a:lnTo>
                    <a:pt x="233869" y="81348"/>
                  </a:lnTo>
                  <a:lnTo>
                    <a:pt x="236411" y="81348"/>
                  </a:lnTo>
                  <a:lnTo>
                    <a:pt x="238953" y="83891"/>
                  </a:lnTo>
                  <a:lnTo>
                    <a:pt x="238953" y="86433"/>
                  </a:lnTo>
                  <a:lnTo>
                    <a:pt x="238953" y="88975"/>
                  </a:lnTo>
                  <a:lnTo>
                    <a:pt x="238953" y="91518"/>
                  </a:lnTo>
                  <a:lnTo>
                    <a:pt x="236411" y="91518"/>
                  </a:lnTo>
                  <a:close/>
                  <a:moveTo>
                    <a:pt x="242766" y="82620"/>
                  </a:moveTo>
                  <a:lnTo>
                    <a:pt x="240224" y="82620"/>
                  </a:lnTo>
                  <a:lnTo>
                    <a:pt x="240224" y="80078"/>
                  </a:lnTo>
                  <a:lnTo>
                    <a:pt x="237682" y="80078"/>
                  </a:lnTo>
                  <a:lnTo>
                    <a:pt x="237682" y="77535"/>
                  </a:lnTo>
                  <a:lnTo>
                    <a:pt x="237682" y="74993"/>
                  </a:lnTo>
                  <a:lnTo>
                    <a:pt x="240224" y="74993"/>
                  </a:lnTo>
                  <a:lnTo>
                    <a:pt x="240224" y="73722"/>
                  </a:lnTo>
                  <a:lnTo>
                    <a:pt x="242766" y="73722"/>
                  </a:lnTo>
                  <a:lnTo>
                    <a:pt x="245308" y="73722"/>
                  </a:lnTo>
                  <a:lnTo>
                    <a:pt x="245308" y="76265"/>
                  </a:lnTo>
                  <a:lnTo>
                    <a:pt x="247850" y="76265"/>
                  </a:lnTo>
                  <a:lnTo>
                    <a:pt x="247850" y="78807"/>
                  </a:lnTo>
                  <a:lnTo>
                    <a:pt x="247850" y="81348"/>
                  </a:lnTo>
                  <a:lnTo>
                    <a:pt x="245308" y="81348"/>
                  </a:lnTo>
                  <a:lnTo>
                    <a:pt x="245308" y="83891"/>
                  </a:lnTo>
                  <a:lnTo>
                    <a:pt x="242766" y="83891"/>
                  </a:lnTo>
                  <a:close/>
                  <a:moveTo>
                    <a:pt x="259289" y="74993"/>
                  </a:moveTo>
                  <a:lnTo>
                    <a:pt x="258019" y="74993"/>
                  </a:lnTo>
                  <a:lnTo>
                    <a:pt x="258019" y="73722"/>
                  </a:lnTo>
                  <a:lnTo>
                    <a:pt x="255476" y="71180"/>
                  </a:lnTo>
                  <a:lnTo>
                    <a:pt x="255476" y="68638"/>
                  </a:lnTo>
                  <a:lnTo>
                    <a:pt x="258019" y="68638"/>
                  </a:lnTo>
                  <a:lnTo>
                    <a:pt x="258019" y="66096"/>
                  </a:lnTo>
                  <a:lnTo>
                    <a:pt x="260561" y="66096"/>
                  </a:lnTo>
                  <a:lnTo>
                    <a:pt x="260561" y="63554"/>
                  </a:lnTo>
                  <a:lnTo>
                    <a:pt x="260561" y="66096"/>
                  </a:lnTo>
                  <a:lnTo>
                    <a:pt x="263103" y="66096"/>
                  </a:lnTo>
                  <a:lnTo>
                    <a:pt x="263103" y="68638"/>
                  </a:lnTo>
                  <a:lnTo>
                    <a:pt x="265644" y="68638"/>
                  </a:lnTo>
                  <a:lnTo>
                    <a:pt x="265644" y="71180"/>
                  </a:lnTo>
                  <a:lnTo>
                    <a:pt x="263103" y="73722"/>
                  </a:lnTo>
                  <a:lnTo>
                    <a:pt x="263103" y="76265"/>
                  </a:lnTo>
                  <a:lnTo>
                    <a:pt x="259289" y="76265"/>
                  </a:lnTo>
                  <a:close/>
                  <a:moveTo>
                    <a:pt x="258019" y="43216"/>
                  </a:moveTo>
                  <a:lnTo>
                    <a:pt x="255476" y="43216"/>
                  </a:lnTo>
                  <a:lnTo>
                    <a:pt x="252934" y="40675"/>
                  </a:lnTo>
                  <a:lnTo>
                    <a:pt x="252934" y="38132"/>
                  </a:lnTo>
                  <a:lnTo>
                    <a:pt x="252934" y="35590"/>
                  </a:lnTo>
                  <a:lnTo>
                    <a:pt x="255476" y="33048"/>
                  </a:lnTo>
                  <a:lnTo>
                    <a:pt x="258019" y="33048"/>
                  </a:lnTo>
                  <a:lnTo>
                    <a:pt x="258019" y="30505"/>
                  </a:lnTo>
                  <a:lnTo>
                    <a:pt x="258019" y="27964"/>
                  </a:lnTo>
                  <a:lnTo>
                    <a:pt x="260561" y="27964"/>
                  </a:lnTo>
                  <a:lnTo>
                    <a:pt x="263103" y="27964"/>
                  </a:lnTo>
                  <a:lnTo>
                    <a:pt x="265644" y="30505"/>
                  </a:lnTo>
                  <a:lnTo>
                    <a:pt x="265644" y="33048"/>
                  </a:lnTo>
                  <a:lnTo>
                    <a:pt x="265644" y="35590"/>
                  </a:lnTo>
                  <a:lnTo>
                    <a:pt x="263103" y="38132"/>
                  </a:lnTo>
                  <a:lnTo>
                    <a:pt x="260561" y="38132"/>
                  </a:lnTo>
                  <a:lnTo>
                    <a:pt x="260561" y="40675"/>
                  </a:lnTo>
                  <a:lnTo>
                    <a:pt x="260561" y="43216"/>
                  </a:lnTo>
                  <a:lnTo>
                    <a:pt x="258019" y="43216"/>
                  </a:lnTo>
                  <a:close/>
                  <a:moveTo>
                    <a:pt x="258019" y="24150"/>
                  </a:moveTo>
                  <a:lnTo>
                    <a:pt x="255476" y="24150"/>
                  </a:lnTo>
                  <a:lnTo>
                    <a:pt x="252934" y="24150"/>
                  </a:lnTo>
                  <a:lnTo>
                    <a:pt x="252934" y="22879"/>
                  </a:lnTo>
                  <a:lnTo>
                    <a:pt x="252934" y="20337"/>
                  </a:lnTo>
                  <a:lnTo>
                    <a:pt x="252934" y="17795"/>
                  </a:lnTo>
                  <a:lnTo>
                    <a:pt x="252934" y="15253"/>
                  </a:lnTo>
                  <a:lnTo>
                    <a:pt x="255476" y="15253"/>
                  </a:lnTo>
                  <a:lnTo>
                    <a:pt x="258019" y="15253"/>
                  </a:lnTo>
                  <a:lnTo>
                    <a:pt x="260561" y="15253"/>
                  </a:lnTo>
                  <a:lnTo>
                    <a:pt x="260561" y="17795"/>
                  </a:lnTo>
                  <a:lnTo>
                    <a:pt x="260561" y="20337"/>
                  </a:lnTo>
                  <a:lnTo>
                    <a:pt x="260561" y="22879"/>
                  </a:lnTo>
                  <a:lnTo>
                    <a:pt x="260561" y="25422"/>
                  </a:lnTo>
                  <a:lnTo>
                    <a:pt x="258019" y="25422"/>
                  </a:lnTo>
                  <a:close/>
                  <a:moveTo>
                    <a:pt x="259289" y="10168"/>
                  </a:moveTo>
                  <a:lnTo>
                    <a:pt x="258019" y="10168"/>
                  </a:lnTo>
                  <a:lnTo>
                    <a:pt x="258019" y="7626"/>
                  </a:lnTo>
                  <a:lnTo>
                    <a:pt x="255476" y="7626"/>
                  </a:lnTo>
                  <a:lnTo>
                    <a:pt x="255476" y="5084"/>
                  </a:lnTo>
                  <a:lnTo>
                    <a:pt x="255476" y="2542"/>
                  </a:lnTo>
                  <a:lnTo>
                    <a:pt x="258019" y="2542"/>
                  </a:lnTo>
                  <a:lnTo>
                    <a:pt x="258019" y="0"/>
                  </a:lnTo>
                  <a:lnTo>
                    <a:pt x="260561" y="0"/>
                  </a:lnTo>
                  <a:lnTo>
                    <a:pt x="263103" y="0"/>
                  </a:lnTo>
                  <a:lnTo>
                    <a:pt x="263103" y="2542"/>
                  </a:lnTo>
                  <a:lnTo>
                    <a:pt x="265644" y="2542"/>
                  </a:lnTo>
                  <a:lnTo>
                    <a:pt x="265644" y="5084"/>
                  </a:lnTo>
                  <a:lnTo>
                    <a:pt x="265644" y="7626"/>
                  </a:lnTo>
                  <a:lnTo>
                    <a:pt x="263103" y="7626"/>
                  </a:lnTo>
                  <a:lnTo>
                    <a:pt x="263103" y="10168"/>
                  </a:lnTo>
                  <a:lnTo>
                    <a:pt x="259289" y="10168"/>
                  </a:lnTo>
                  <a:close/>
                </a:path>
              </a:pathLst>
            </a:custGeom>
            <a:solidFill>
              <a:srgbClr val="65C8D0"/>
            </a:solidFill>
            <a:ln w="3649"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E11B4016-35CF-4D3D-B4DC-1F4B886391FB}"/>
                </a:ext>
              </a:extLst>
            </p:cNvPr>
            <p:cNvSpPr/>
            <p:nvPr/>
          </p:nvSpPr>
          <p:spPr>
            <a:xfrm>
              <a:off x="2694579" y="9810626"/>
              <a:ext cx="629158" cy="775356"/>
            </a:xfrm>
            <a:custGeom>
              <a:avLst/>
              <a:gdLst>
                <a:gd name="connsiteX0" fmla="*/ 78804 w 629158"/>
                <a:gd name="connsiteY0" fmla="*/ 493177 h 775356"/>
                <a:gd name="connsiteX1" fmla="*/ 78804 w 629158"/>
                <a:gd name="connsiteY1" fmla="*/ 495719 h 775356"/>
                <a:gd name="connsiteX2" fmla="*/ 78804 w 629158"/>
                <a:gd name="connsiteY2" fmla="*/ 493177 h 775356"/>
                <a:gd name="connsiteX3" fmla="*/ 76262 w 629158"/>
                <a:gd name="connsiteY3" fmla="*/ 493177 h 775356"/>
                <a:gd name="connsiteX4" fmla="*/ 73720 w 629158"/>
                <a:gd name="connsiteY4" fmla="*/ 493177 h 775356"/>
                <a:gd name="connsiteX5" fmla="*/ 73720 w 629158"/>
                <a:gd name="connsiteY5" fmla="*/ 490635 h 775356"/>
                <a:gd name="connsiteX6" fmla="*/ 76262 w 629158"/>
                <a:gd name="connsiteY6" fmla="*/ 490635 h 775356"/>
                <a:gd name="connsiteX7" fmla="*/ 78804 w 629158"/>
                <a:gd name="connsiteY7" fmla="*/ 490635 h 775356"/>
                <a:gd name="connsiteX8" fmla="*/ 78804 w 629158"/>
                <a:gd name="connsiteY8" fmla="*/ 493177 h 775356"/>
                <a:gd name="connsiteX9" fmla="*/ 52112 w 629158"/>
                <a:gd name="connsiteY9" fmla="*/ 493177 h 775356"/>
                <a:gd name="connsiteX10" fmla="*/ 49570 w 629158"/>
                <a:gd name="connsiteY10" fmla="*/ 493177 h 775356"/>
                <a:gd name="connsiteX11" fmla="*/ 49570 w 629158"/>
                <a:gd name="connsiteY11" fmla="*/ 490635 h 775356"/>
                <a:gd name="connsiteX12" fmla="*/ 47028 w 629158"/>
                <a:gd name="connsiteY12" fmla="*/ 490635 h 775356"/>
                <a:gd name="connsiteX13" fmla="*/ 49570 w 629158"/>
                <a:gd name="connsiteY13" fmla="*/ 485551 h 775356"/>
                <a:gd name="connsiteX14" fmla="*/ 52112 w 629158"/>
                <a:gd name="connsiteY14" fmla="*/ 485551 h 775356"/>
                <a:gd name="connsiteX15" fmla="*/ 54654 w 629158"/>
                <a:gd name="connsiteY15" fmla="*/ 488093 h 775356"/>
                <a:gd name="connsiteX16" fmla="*/ 52112 w 629158"/>
                <a:gd name="connsiteY16" fmla="*/ 490635 h 775356"/>
                <a:gd name="connsiteX17" fmla="*/ 52112 w 629158"/>
                <a:gd name="connsiteY17" fmla="*/ 493177 h 775356"/>
                <a:gd name="connsiteX18" fmla="*/ 64823 w 629158"/>
                <a:gd name="connsiteY18" fmla="*/ 470298 h 775356"/>
                <a:gd name="connsiteX19" fmla="*/ 64823 w 629158"/>
                <a:gd name="connsiteY19" fmla="*/ 467756 h 775356"/>
                <a:gd name="connsiteX20" fmla="*/ 64823 w 629158"/>
                <a:gd name="connsiteY20" fmla="*/ 470298 h 775356"/>
                <a:gd name="connsiteX21" fmla="*/ 85159 w 629158"/>
                <a:gd name="connsiteY21" fmla="*/ 474111 h 775356"/>
                <a:gd name="connsiteX22" fmla="*/ 80075 w 629158"/>
                <a:gd name="connsiteY22" fmla="*/ 474111 h 775356"/>
                <a:gd name="connsiteX23" fmla="*/ 77533 w 629158"/>
                <a:gd name="connsiteY23" fmla="*/ 474111 h 775356"/>
                <a:gd name="connsiteX24" fmla="*/ 77533 w 629158"/>
                <a:gd name="connsiteY24" fmla="*/ 471569 h 775356"/>
                <a:gd name="connsiteX25" fmla="*/ 80075 w 629158"/>
                <a:gd name="connsiteY25" fmla="*/ 471569 h 775356"/>
                <a:gd name="connsiteX26" fmla="*/ 80075 w 629158"/>
                <a:gd name="connsiteY26" fmla="*/ 470298 h 775356"/>
                <a:gd name="connsiteX27" fmla="*/ 82617 w 629158"/>
                <a:gd name="connsiteY27" fmla="*/ 467756 h 775356"/>
                <a:gd name="connsiteX28" fmla="*/ 82617 w 629158"/>
                <a:gd name="connsiteY28" fmla="*/ 465213 h 775356"/>
                <a:gd name="connsiteX29" fmla="*/ 85159 w 629158"/>
                <a:gd name="connsiteY29" fmla="*/ 465213 h 775356"/>
                <a:gd name="connsiteX30" fmla="*/ 87701 w 629158"/>
                <a:gd name="connsiteY30" fmla="*/ 462672 h 775356"/>
                <a:gd name="connsiteX31" fmla="*/ 90243 w 629158"/>
                <a:gd name="connsiteY31" fmla="*/ 462672 h 775356"/>
                <a:gd name="connsiteX32" fmla="*/ 90243 w 629158"/>
                <a:gd name="connsiteY32" fmla="*/ 465213 h 775356"/>
                <a:gd name="connsiteX33" fmla="*/ 90243 w 629158"/>
                <a:gd name="connsiteY33" fmla="*/ 467756 h 775356"/>
                <a:gd name="connsiteX34" fmla="*/ 85159 w 629158"/>
                <a:gd name="connsiteY34" fmla="*/ 472840 h 775356"/>
                <a:gd name="connsiteX35" fmla="*/ 85159 w 629158"/>
                <a:gd name="connsiteY35" fmla="*/ 474111 h 775356"/>
                <a:gd name="connsiteX36" fmla="*/ 57196 w 629158"/>
                <a:gd name="connsiteY36" fmla="*/ 465213 h 775356"/>
                <a:gd name="connsiteX37" fmla="*/ 54654 w 629158"/>
                <a:gd name="connsiteY37" fmla="*/ 467756 h 775356"/>
                <a:gd name="connsiteX38" fmla="*/ 52112 w 629158"/>
                <a:gd name="connsiteY38" fmla="*/ 467756 h 775356"/>
                <a:gd name="connsiteX39" fmla="*/ 47028 w 629158"/>
                <a:gd name="connsiteY39" fmla="*/ 462672 h 775356"/>
                <a:gd name="connsiteX40" fmla="*/ 47028 w 629158"/>
                <a:gd name="connsiteY40" fmla="*/ 460130 h 775356"/>
                <a:gd name="connsiteX41" fmla="*/ 47028 w 629158"/>
                <a:gd name="connsiteY41" fmla="*/ 457587 h 775356"/>
                <a:gd name="connsiteX42" fmla="*/ 49570 w 629158"/>
                <a:gd name="connsiteY42" fmla="*/ 455045 h 775356"/>
                <a:gd name="connsiteX43" fmla="*/ 54654 w 629158"/>
                <a:gd name="connsiteY43" fmla="*/ 455045 h 775356"/>
                <a:gd name="connsiteX44" fmla="*/ 57196 w 629158"/>
                <a:gd name="connsiteY44" fmla="*/ 452503 h 775356"/>
                <a:gd name="connsiteX45" fmla="*/ 59738 w 629158"/>
                <a:gd name="connsiteY45" fmla="*/ 455045 h 775356"/>
                <a:gd name="connsiteX46" fmla="*/ 59738 w 629158"/>
                <a:gd name="connsiteY46" fmla="*/ 457587 h 775356"/>
                <a:gd name="connsiteX47" fmla="*/ 59738 w 629158"/>
                <a:gd name="connsiteY47" fmla="*/ 460130 h 775356"/>
                <a:gd name="connsiteX48" fmla="*/ 59738 w 629158"/>
                <a:gd name="connsiteY48" fmla="*/ 462672 h 775356"/>
                <a:gd name="connsiteX49" fmla="*/ 57196 w 629158"/>
                <a:gd name="connsiteY49" fmla="*/ 465213 h 775356"/>
                <a:gd name="connsiteX50" fmla="*/ 16523 w 629158"/>
                <a:gd name="connsiteY50" fmla="*/ 453774 h 775356"/>
                <a:gd name="connsiteX51" fmla="*/ 11439 w 629158"/>
                <a:gd name="connsiteY51" fmla="*/ 453774 h 775356"/>
                <a:gd name="connsiteX52" fmla="*/ 11439 w 629158"/>
                <a:gd name="connsiteY52" fmla="*/ 451232 h 775356"/>
                <a:gd name="connsiteX53" fmla="*/ 8897 w 629158"/>
                <a:gd name="connsiteY53" fmla="*/ 448690 h 775356"/>
                <a:gd name="connsiteX54" fmla="*/ 8897 w 629158"/>
                <a:gd name="connsiteY54" fmla="*/ 446147 h 775356"/>
                <a:gd name="connsiteX55" fmla="*/ 11439 w 629158"/>
                <a:gd name="connsiteY55" fmla="*/ 446147 h 775356"/>
                <a:gd name="connsiteX56" fmla="*/ 16523 w 629158"/>
                <a:gd name="connsiteY56" fmla="*/ 443606 h 775356"/>
                <a:gd name="connsiteX57" fmla="*/ 19065 w 629158"/>
                <a:gd name="connsiteY57" fmla="*/ 446147 h 775356"/>
                <a:gd name="connsiteX58" fmla="*/ 19065 w 629158"/>
                <a:gd name="connsiteY58" fmla="*/ 451232 h 775356"/>
                <a:gd name="connsiteX59" fmla="*/ 19065 w 629158"/>
                <a:gd name="connsiteY59" fmla="*/ 453774 h 775356"/>
                <a:gd name="connsiteX60" fmla="*/ 16523 w 629158"/>
                <a:gd name="connsiteY60" fmla="*/ 453774 h 775356"/>
                <a:gd name="connsiteX61" fmla="*/ 47028 w 629158"/>
                <a:gd name="connsiteY61" fmla="*/ 446147 h 775356"/>
                <a:gd name="connsiteX62" fmla="*/ 47028 w 629158"/>
                <a:gd name="connsiteY62" fmla="*/ 448690 h 775356"/>
                <a:gd name="connsiteX63" fmla="*/ 44486 w 629158"/>
                <a:gd name="connsiteY63" fmla="*/ 448690 h 775356"/>
                <a:gd name="connsiteX64" fmla="*/ 41944 w 629158"/>
                <a:gd name="connsiteY64" fmla="*/ 448690 h 775356"/>
                <a:gd name="connsiteX65" fmla="*/ 39402 w 629158"/>
                <a:gd name="connsiteY65" fmla="*/ 448690 h 775356"/>
                <a:gd name="connsiteX66" fmla="*/ 38131 w 629158"/>
                <a:gd name="connsiteY66" fmla="*/ 448690 h 775356"/>
                <a:gd name="connsiteX67" fmla="*/ 38131 w 629158"/>
                <a:gd name="connsiteY67" fmla="*/ 446147 h 775356"/>
                <a:gd name="connsiteX68" fmla="*/ 35589 w 629158"/>
                <a:gd name="connsiteY68" fmla="*/ 443606 h 775356"/>
                <a:gd name="connsiteX69" fmla="*/ 38131 w 629158"/>
                <a:gd name="connsiteY69" fmla="*/ 438521 h 775356"/>
                <a:gd name="connsiteX70" fmla="*/ 40673 w 629158"/>
                <a:gd name="connsiteY70" fmla="*/ 438521 h 775356"/>
                <a:gd name="connsiteX71" fmla="*/ 43215 w 629158"/>
                <a:gd name="connsiteY71" fmla="*/ 441063 h 775356"/>
                <a:gd name="connsiteX72" fmla="*/ 45757 w 629158"/>
                <a:gd name="connsiteY72" fmla="*/ 441063 h 775356"/>
                <a:gd name="connsiteX73" fmla="*/ 48299 w 629158"/>
                <a:gd name="connsiteY73" fmla="*/ 443606 h 775356"/>
                <a:gd name="connsiteX74" fmla="*/ 48299 w 629158"/>
                <a:gd name="connsiteY74" fmla="*/ 446147 h 775356"/>
                <a:gd name="connsiteX75" fmla="*/ 26692 w 629158"/>
                <a:gd name="connsiteY75" fmla="*/ 432166 h 775356"/>
                <a:gd name="connsiteX76" fmla="*/ 26692 w 629158"/>
                <a:gd name="connsiteY76" fmla="*/ 434708 h 775356"/>
                <a:gd name="connsiteX77" fmla="*/ 26692 w 629158"/>
                <a:gd name="connsiteY77" fmla="*/ 437250 h 775356"/>
                <a:gd name="connsiteX78" fmla="*/ 26692 w 629158"/>
                <a:gd name="connsiteY78" fmla="*/ 439792 h 775356"/>
                <a:gd name="connsiteX79" fmla="*/ 26692 w 629158"/>
                <a:gd name="connsiteY79" fmla="*/ 442334 h 775356"/>
                <a:gd name="connsiteX80" fmla="*/ 26692 w 629158"/>
                <a:gd name="connsiteY80" fmla="*/ 444876 h 775356"/>
                <a:gd name="connsiteX81" fmla="*/ 29234 w 629158"/>
                <a:gd name="connsiteY81" fmla="*/ 447419 h 775356"/>
                <a:gd name="connsiteX82" fmla="*/ 31776 w 629158"/>
                <a:gd name="connsiteY82" fmla="*/ 447419 h 775356"/>
                <a:gd name="connsiteX83" fmla="*/ 31776 w 629158"/>
                <a:gd name="connsiteY83" fmla="*/ 449961 h 775356"/>
                <a:gd name="connsiteX84" fmla="*/ 34318 w 629158"/>
                <a:gd name="connsiteY84" fmla="*/ 449961 h 775356"/>
                <a:gd name="connsiteX85" fmla="*/ 34318 w 629158"/>
                <a:gd name="connsiteY85" fmla="*/ 452503 h 775356"/>
                <a:gd name="connsiteX86" fmla="*/ 34318 w 629158"/>
                <a:gd name="connsiteY86" fmla="*/ 457587 h 775356"/>
                <a:gd name="connsiteX87" fmla="*/ 36860 w 629158"/>
                <a:gd name="connsiteY87" fmla="*/ 462672 h 775356"/>
                <a:gd name="connsiteX88" fmla="*/ 39402 w 629158"/>
                <a:gd name="connsiteY88" fmla="*/ 465213 h 775356"/>
                <a:gd name="connsiteX89" fmla="*/ 39402 w 629158"/>
                <a:gd name="connsiteY89" fmla="*/ 467756 h 775356"/>
                <a:gd name="connsiteX90" fmla="*/ 36860 w 629158"/>
                <a:gd name="connsiteY90" fmla="*/ 474111 h 775356"/>
                <a:gd name="connsiteX91" fmla="*/ 36860 w 629158"/>
                <a:gd name="connsiteY91" fmla="*/ 476653 h 775356"/>
                <a:gd name="connsiteX92" fmla="*/ 27963 w 629158"/>
                <a:gd name="connsiteY92" fmla="*/ 479196 h 775356"/>
                <a:gd name="connsiteX93" fmla="*/ 27963 w 629158"/>
                <a:gd name="connsiteY93" fmla="*/ 481738 h 775356"/>
                <a:gd name="connsiteX94" fmla="*/ 27963 w 629158"/>
                <a:gd name="connsiteY94" fmla="*/ 479196 h 775356"/>
                <a:gd name="connsiteX95" fmla="*/ 22879 w 629158"/>
                <a:gd name="connsiteY95" fmla="*/ 479196 h 775356"/>
                <a:gd name="connsiteX96" fmla="*/ 20337 w 629158"/>
                <a:gd name="connsiteY96" fmla="*/ 479196 h 775356"/>
                <a:gd name="connsiteX97" fmla="*/ 17794 w 629158"/>
                <a:gd name="connsiteY97" fmla="*/ 479196 h 775356"/>
                <a:gd name="connsiteX98" fmla="*/ 17794 w 629158"/>
                <a:gd name="connsiteY98" fmla="*/ 474111 h 775356"/>
                <a:gd name="connsiteX99" fmla="*/ 17794 w 629158"/>
                <a:gd name="connsiteY99" fmla="*/ 470298 h 775356"/>
                <a:gd name="connsiteX100" fmla="*/ 17794 w 629158"/>
                <a:gd name="connsiteY100" fmla="*/ 467756 h 775356"/>
                <a:gd name="connsiteX101" fmla="*/ 22879 w 629158"/>
                <a:gd name="connsiteY101" fmla="*/ 462672 h 775356"/>
                <a:gd name="connsiteX102" fmla="*/ 25421 w 629158"/>
                <a:gd name="connsiteY102" fmla="*/ 462672 h 775356"/>
                <a:gd name="connsiteX103" fmla="*/ 27963 w 629158"/>
                <a:gd name="connsiteY103" fmla="*/ 462672 h 775356"/>
                <a:gd name="connsiteX104" fmla="*/ 30505 w 629158"/>
                <a:gd name="connsiteY104" fmla="*/ 460130 h 775356"/>
                <a:gd name="connsiteX105" fmla="*/ 30505 w 629158"/>
                <a:gd name="connsiteY105" fmla="*/ 457587 h 775356"/>
                <a:gd name="connsiteX106" fmla="*/ 33047 w 629158"/>
                <a:gd name="connsiteY106" fmla="*/ 457587 h 775356"/>
                <a:gd name="connsiteX107" fmla="*/ 30505 w 629158"/>
                <a:gd name="connsiteY107" fmla="*/ 457587 h 775356"/>
                <a:gd name="connsiteX108" fmla="*/ 30505 w 629158"/>
                <a:gd name="connsiteY108" fmla="*/ 455045 h 775356"/>
                <a:gd name="connsiteX109" fmla="*/ 27963 w 629158"/>
                <a:gd name="connsiteY109" fmla="*/ 455045 h 775356"/>
                <a:gd name="connsiteX110" fmla="*/ 22879 w 629158"/>
                <a:gd name="connsiteY110" fmla="*/ 446147 h 775356"/>
                <a:gd name="connsiteX111" fmla="*/ 20337 w 629158"/>
                <a:gd name="connsiteY111" fmla="*/ 441063 h 775356"/>
                <a:gd name="connsiteX112" fmla="*/ 20337 w 629158"/>
                <a:gd name="connsiteY112" fmla="*/ 438521 h 775356"/>
                <a:gd name="connsiteX113" fmla="*/ 20337 w 629158"/>
                <a:gd name="connsiteY113" fmla="*/ 435979 h 775356"/>
                <a:gd name="connsiteX114" fmla="*/ 20337 w 629158"/>
                <a:gd name="connsiteY114" fmla="*/ 433436 h 775356"/>
                <a:gd name="connsiteX115" fmla="*/ 17794 w 629158"/>
                <a:gd name="connsiteY115" fmla="*/ 430895 h 775356"/>
                <a:gd name="connsiteX116" fmla="*/ 17794 w 629158"/>
                <a:gd name="connsiteY116" fmla="*/ 433436 h 775356"/>
                <a:gd name="connsiteX117" fmla="*/ 15252 w 629158"/>
                <a:gd name="connsiteY117" fmla="*/ 433436 h 775356"/>
                <a:gd name="connsiteX118" fmla="*/ 12710 w 629158"/>
                <a:gd name="connsiteY118" fmla="*/ 433436 h 775356"/>
                <a:gd name="connsiteX119" fmla="*/ 12710 w 629158"/>
                <a:gd name="connsiteY119" fmla="*/ 432166 h 775356"/>
                <a:gd name="connsiteX120" fmla="*/ 15252 w 629158"/>
                <a:gd name="connsiteY120" fmla="*/ 432166 h 775356"/>
                <a:gd name="connsiteX121" fmla="*/ 20337 w 629158"/>
                <a:gd name="connsiteY121" fmla="*/ 427081 h 775356"/>
                <a:gd name="connsiteX122" fmla="*/ 22879 w 629158"/>
                <a:gd name="connsiteY122" fmla="*/ 427081 h 775356"/>
                <a:gd name="connsiteX123" fmla="*/ 22879 w 629158"/>
                <a:gd name="connsiteY123" fmla="*/ 429623 h 775356"/>
                <a:gd name="connsiteX124" fmla="*/ 25421 w 629158"/>
                <a:gd name="connsiteY124" fmla="*/ 432166 h 775356"/>
                <a:gd name="connsiteX125" fmla="*/ 26692 w 629158"/>
                <a:gd name="connsiteY125" fmla="*/ 432166 h 775356"/>
                <a:gd name="connsiteX126" fmla="*/ 49570 w 629158"/>
                <a:gd name="connsiteY126" fmla="*/ 420726 h 775356"/>
                <a:gd name="connsiteX127" fmla="*/ 47028 w 629158"/>
                <a:gd name="connsiteY127" fmla="*/ 420726 h 775356"/>
                <a:gd name="connsiteX128" fmla="*/ 47028 w 629158"/>
                <a:gd name="connsiteY128" fmla="*/ 418184 h 775356"/>
                <a:gd name="connsiteX129" fmla="*/ 49570 w 629158"/>
                <a:gd name="connsiteY129" fmla="*/ 415642 h 775356"/>
                <a:gd name="connsiteX130" fmla="*/ 52112 w 629158"/>
                <a:gd name="connsiteY130" fmla="*/ 418184 h 775356"/>
                <a:gd name="connsiteX131" fmla="*/ 52112 w 629158"/>
                <a:gd name="connsiteY131" fmla="*/ 420726 h 775356"/>
                <a:gd name="connsiteX132" fmla="*/ 49570 w 629158"/>
                <a:gd name="connsiteY132" fmla="*/ 420726 h 775356"/>
                <a:gd name="connsiteX133" fmla="*/ 40673 w 629158"/>
                <a:gd name="connsiteY133" fmla="*/ 409286 h 775356"/>
                <a:gd name="connsiteX134" fmla="*/ 38131 w 629158"/>
                <a:gd name="connsiteY134" fmla="*/ 409286 h 775356"/>
                <a:gd name="connsiteX135" fmla="*/ 38131 w 629158"/>
                <a:gd name="connsiteY135" fmla="*/ 404202 h 775356"/>
                <a:gd name="connsiteX136" fmla="*/ 40673 w 629158"/>
                <a:gd name="connsiteY136" fmla="*/ 404202 h 775356"/>
                <a:gd name="connsiteX137" fmla="*/ 40673 w 629158"/>
                <a:gd name="connsiteY137" fmla="*/ 406744 h 775356"/>
                <a:gd name="connsiteX138" fmla="*/ 40673 w 629158"/>
                <a:gd name="connsiteY138" fmla="*/ 409286 h 775356"/>
                <a:gd name="connsiteX139" fmla="*/ 5084 w 629158"/>
                <a:gd name="connsiteY139" fmla="*/ 381323 h 775356"/>
                <a:gd name="connsiteX140" fmla="*/ 2542 w 629158"/>
                <a:gd name="connsiteY140" fmla="*/ 381323 h 775356"/>
                <a:gd name="connsiteX141" fmla="*/ 0 w 629158"/>
                <a:gd name="connsiteY141" fmla="*/ 378780 h 775356"/>
                <a:gd name="connsiteX142" fmla="*/ 0 w 629158"/>
                <a:gd name="connsiteY142" fmla="*/ 376238 h 775356"/>
                <a:gd name="connsiteX143" fmla="*/ 0 w 629158"/>
                <a:gd name="connsiteY143" fmla="*/ 373697 h 775356"/>
                <a:gd name="connsiteX144" fmla="*/ 0 w 629158"/>
                <a:gd name="connsiteY144" fmla="*/ 371154 h 775356"/>
                <a:gd name="connsiteX145" fmla="*/ 2542 w 629158"/>
                <a:gd name="connsiteY145" fmla="*/ 371154 h 775356"/>
                <a:gd name="connsiteX146" fmla="*/ 2542 w 629158"/>
                <a:gd name="connsiteY146" fmla="*/ 368612 h 775356"/>
                <a:gd name="connsiteX147" fmla="*/ 5084 w 629158"/>
                <a:gd name="connsiteY147" fmla="*/ 371154 h 775356"/>
                <a:gd name="connsiteX148" fmla="*/ 7626 w 629158"/>
                <a:gd name="connsiteY148" fmla="*/ 373697 h 775356"/>
                <a:gd name="connsiteX149" fmla="*/ 7626 w 629158"/>
                <a:gd name="connsiteY149" fmla="*/ 376238 h 775356"/>
                <a:gd name="connsiteX150" fmla="*/ 7626 w 629158"/>
                <a:gd name="connsiteY150" fmla="*/ 378780 h 775356"/>
                <a:gd name="connsiteX151" fmla="*/ 5084 w 629158"/>
                <a:gd name="connsiteY151" fmla="*/ 378780 h 775356"/>
                <a:gd name="connsiteX152" fmla="*/ 5084 w 629158"/>
                <a:gd name="connsiteY152" fmla="*/ 381323 h 775356"/>
                <a:gd name="connsiteX153" fmla="*/ 433421 w 629158"/>
                <a:gd name="connsiteY153" fmla="*/ 78807 h 775356"/>
                <a:gd name="connsiteX154" fmla="*/ 433421 w 629158"/>
                <a:gd name="connsiteY154" fmla="*/ 76265 h 775356"/>
                <a:gd name="connsiteX155" fmla="*/ 433421 w 629158"/>
                <a:gd name="connsiteY155" fmla="*/ 73722 h 775356"/>
                <a:gd name="connsiteX156" fmla="*/ 433421 w 629158"/>
                <a:gd name="connsiteY156" fmla="*/ 76265 h 775356"/>
                <a:gd name="connsiteX157" fmla="*/ 435963 w 629158"/>
                <a:gd name="connsiteY157" fmla="*/ 76265 h 775356"/>
                <a:gd name="connsiteX158" fmla="*/ 433421 w 629158"/>
                <a:gd name="connsiteY158" fmla="*/ 78807 h 775356"/>
                <a:gd name="connsiteX159" fmla="*/ 433421 w 629158"/>
                <a:gd name="connsiteY159" fmla="*/ 71180 h 775356"/>
                <a:gd name="connsiteX160" fmla="*/ 433421 w 629158"/>
                <a:gd name="connsiteY160" fmla="*/ 68638 h 775356"/>
                <a:gd name="connsiteX161" fmla="*/ 433421 w 629158"/>
                <a:gd name="connsiteY161" fmla="*/ 71180 h 775356"/>
                <a:gd name="connsiteX162" fmla="*/ 442318 w 629158"/>
                <a:gd name="connsiteY162" fmla="*/ 76265 h 775356"/>
                <a:gd name="connsiteX163" fmla="*/ 439776 w 629158"/>
                <a:gd name="connsiteY163" fmla="*/ 76265 h 775356"/>
                <a:gd name="connsiteX164" fmla="*/ 437234 w 629158"/>
                <a:gd name="connsiteY164" fmla="*/ 76265 h 775356"/>
                <a:gd name="connsiteX165" fmla="*/ 437234 w 629158"/>
                <a:gd name="connsiteY165" fmla="*/ 73722 h 775356"/>
                <a:gd name="connsiteX166" fmla="*/ 437234 w 629158"/>
                <a:gd name="connsiteY166" fmla="*/ 68638 h 775356"/>
                <a:gd name="connsiteX167" fmla="*/ 439776 w 629158"/>
                <a:gd name="connsiteY167" fmla="*/ 66096 h 775356"/>
                <a:gd name="connsiteX168" fmla="*/ 439776 w 629158"/>
                <a:gd name="connsiteY168" fmla="*/ 68638 h 775356"/>
                <a:gd name="connsiteX169" fmla="*/ 442318 w 629158"/>
                <a:gd name="connsiteY169" fmla="*/ 68638 h 775356"/>
                <a:gd name="connsiteX170" fmla="*/ 442318 w 629158"/>
                <a:gd name="connsiteY170" fmla="*/ 71180 h 775356"/>
                <a:gd name="connsiteX171" fmla="*/ 442318 w 629158"/>
                <a:gd name="connsiteY171" fmla="*/ 73722 h 775356"/>
                <a:gd name="connsiteX172" fmla="*/ 442318 w 629158"/>
                <a:gd name="connsiteY172" fmla="*/ 76265 h 775356"/>
                <a:gd name="connsiteX173" fmla="*/ 591028 w 629158"/>
                <a:gd name="connsiteY173" fmla="*/ 29235 h 775356"/>
                <a:gd name="connsiteX174" fmla="*/ 593570 w 629158"/>
                <a:gd name="connsiteY174" fmla="*/ 31777 h 775356"/>
                <a:gd name="connsiteX175" fmla="*/ 596112 w 629158"/>
                <a:gd name="connsiteY175" fmla="*/ 31777 h 775356"/>
                <a:gd name="connsiteX176" fmla="*/ 598654 w 629158"/>
                <a:gd name="connsiteY176" fmla="*/ 31777 h 775356"/>
                <a:gd name="connsiteX177" fmla="*/ 598654 w 629158"/>
                <a:gd name="connsiteY177" fmla="*/ 34319 h 775356"/>
                <a:gd name="connsiteX178" fmla="*/ 601196 w 629158"/>
                <a:gd name="connsiteY178" fmla="*/ 34319 h 775356"/>
                <a:gd name="connsiteX179" fmla="*/ 603738 w 629158"/>
                <a:gd name="connsiteY179" fmla="*/ 34319 h 775356"/>
                <a:gd name="connsiteX180" fmla="*/ 603738 w 629158"/>
                <a:gd name="connsiteY180" fmla="*/ 31777 h 775356"/>
                <a:gd name="connsiteX181" fmla="*/ 606281 w 629158"/>
                <a:gd name="connsiteY181" fmla="*/ 31777 h 775356"/>
                <a:gd name="connsiteX182" fmla="*/ 608822 w 629158"/>
                <a:gd name="connsiteY182" fmla="*/ 31777 h 775356"/>
                <a:gd name="connsiteX183" fmla="*/ 611365 w 629158"/>
                <a:gd name="connsiteY183" fmla="*/ 31777 h 775356"/>
                <a:gd name="connsiteX184" fmla="*/ 611365 w 629158"/>
                <a:gd name="connsiteY184" fmla="*/ 29235 h 775356"/>
                <a:gd name="connsiteX185" fmla="*/ 613906 w 629158"/>
                <a:gd name="connsiteY185" fmla="*/ 29235 h 775356"/>
                <a:gd name="connsiteX186" fmla="*/ 616449 w 629158"/>
                <a:gd name="connsiteY186" fmla="*/ 29235 h 775356"/>
                <a:gd name="connsiteX187" fmla="*/ 618991 w 629158"/>
                <a:gd name="connsiteY187" fmla="*/ 29235 h 775356"/>
                <a:gd name="connsiteX188" fmla="*/ 621533 w 629158"/>
                <a:gd name="connsiteY188" fmla="*/ 29235 h 775356"/>
                <a:gd name="connsiteX189" fmla="*/ 624075 w 629158"/>
                <a:gd name="connsiteY189" fmla="*/ 29235 h 775356"/>
                <a:gd name="connsiteX190" fmla="*/ 624075 w 629158"/>
                <a:gd name="connsiteY190" fmla="*/ 31777 h 775356"/>
                <a:gd name="connsiteX191" fmla="*/ 626617 w 629158"/>
                <a:gd name="connsiteY191" fmla="*/ 31777 h 775356"/>
                <a:gd name="connsiteX192" fmla="*/ 621533 w 629158"/>
                <a:gd name="connsiteY192" fmla="*/ 38132 h 775356"/>
                <a:gd name="connsiteX193" fmla="*/ 621533 w 629158"/>
                <a:gd name="connsiteY193" fmla="*/ 43217 h 775356"/>
                <a:gd name="connsiteX194" fmla="*/ 621533 w 629158"/>
                <a:gd name="connsiteY194" fmla="*/ 57198 h 775356"/>
                <a:gd name="connsiteX195" fmla="*/ 621533 w 629158"/>
                <a:gd name="connsiteY195" fmla="*/ 68638 h 775356"/>
                <a:gd name="connsiteX196" fmla="*/ 624075 w 629158"/>
                <a:gd name="connsiteY196" fmla="*/ 82620 h 775356"/>
                <a:gd name="connsiteX197" fmla="*/ 624075 w 629158"/>
                <a:gd name="connsiteY197" fmla="*/ 85162 h 775356"/>
                <a:gd name="connsiteX198" fmla="*/ 624075 w 629158"/>
                <a:gd name="connsiteY198" fmla="*/ 87705 h 775356"/>
                <a:gd name="connsiteX199" fmla="*/ 624075 w 629158"/>
                <a:gd name="connsiteY199" fmla="*/ 90246 h 775356"/>
                <a:gd name="connsiteX200" fmla="*/ 626617 w 629158"/>
                <a:gd name="connsiteY200" fmla="*/ 90246 h 775356"/>
                <a:gd name="connsiteX201" fmla="*/ 626617 w 629158"/>
                <a:gd name="connsiteY201" fmla="*/ 92788 h 775356"/>
                <a:gd name="connsiteX202" fmla="*/ 626617 w 629158"/>
                <a:gd name="connsiteY202" fmla="*/ 95331 h 775356"/>
                <a:gd name="connsiteX203" fmla="*/ 629159 w 629158"/>
                <a:gd name="connsiteY203" fmla="*/ 95331 h 775356"/>
                <a:gd name="connsiteX204" fmla="*/ 629159 w 629158"/>
                <a:gd name="connsiteY204" fmla="*/ 97873 h 775356"/>
                <a:gd name="connsiteX205" fmla="*/ 629159 w 629158"/>
                <a:gd name="connsiteY205" fmla="*/ 100415 h 775356"/>
                <a:gd name="connsiteX206" fmla="*/ 629159 w 629158"/>
                <a:gd name="connsiteY206" fmla="*/ 102957 h 775356"/>
                <a:gd name="connsiteX207" fmla="*/ 629159 w 629158"/>
                <a:gd name="connsiteY207" fmla="*/ 105499 h 775356"/>
                <a:gd name="connsiteX208" fmla="*/ 629159 w 629158"/>
                <a:gd name="connsiteY208" fmla="*/ 108041 h 775356"/>
                <a:gd name="connsiteX209" fmla="*/ 629159 w 629158"/>
                <a:gd name="connsiteY209" fmla="*/ 110584 h 775356"/>
                <a:gd name="connsiteX210" fmla="*/ 629159 w 629158"/>
                <a:gd name="connsiteY210" fmla="*/ 113126 h 775356"/>
                <a:gd name="connsiteX211" fmla="*/ 629159 w 629158"/>
                <a:gd name="connsiteY211" fmla="*/ 115668 h 775356"/>
                <a:gd name="connsiteX212" fmla="*/ 629159 w 629158"/>
                <a:gd name="connsiteY212" fmla="*/ 118210 h 775356"/>
                <a:gd name="connsiteX213" fmla="*/ 629159 w 629158"/>
                <a:gd name="connsiteY213" fmla="*/ 120752 h 775356"/>
                <a:gd name="connsiteX214" fmla="*/ 629159 w 629158"/>
                <a:gd name="connsiteY214" fmla="*/ 123294 h 775356"/>
                <a:gd name="connsiteX215" fmla="*/ 629159 w 629158"/>
                <a:gd name="connsiteY215" fmla="*/ 125837 h 775356"/>
                <a:gd name="connsiteX216" fmla="*/ 626617 w 629158"/>
                <a:gd name="connsiteY216" fmla="*/ 125837 h 775356"/>
                <a:gd name="connsiteX217" fmla="*/ 626617 w 629158"/>
                <a:gd name="connsiteY217" fmla="*/ 128378 h 775356"/>
                <a:gd name="connsiteX218" fmla="*/ 626617 w 629158"/>
                <a:gd name="connsiteY218" fmla="*/ 130921 h 775356"/>
                <a:gd name="connsiteX219" fmla="*/ 624075 w 629158"/>
                <a:gd name="connsiteY219" fmla="*/ 133463 h 775356"/>
                <a:gd name="connsiteX220" fmla="*/ 624075 w 629158"/>
                <a:gd name="connsiteY220" fmla="*/ 136005 h 775356"/>
                <a:gd name="connsiteX221" fmla="*/ 621533 w 629158"/>
                <a:gd name="connsiteY221" fmla="*/ 136005 h 775356"/>
                <a:gd name="connsiteX222" fmla="*/ 621533 w 629158"/>
                <a:gd name="connsiteY222" fmla="*/ 138548 h 775356"/>
                <a:gd name="connsiteX223" fmla="*/ 618991 w 629158"/>
                <a:gd name="connsiteY223" fmla="*/ 141089 h 775356"/>
                <a:gd name="connsiteX224" fmla="*/ 618991 w 629158"/>
                <a:gd name="connsiteY224" fmla="*/ 143631 h 775356"/>
                <a:gd name="connsiteX225" fmla="*/ 616449 w 629158"/>
                <a:gd name="connsiteY225" fmla="*/ 143631 h 775356"/>
                <a:gd name="connsiteX226" fmla="*/ 616449 w 629158"/>
                <a:gd name="connsiteY226" fmla="*/ 146174 h 775356"/>
                <a:gd name="connsiteX227" fmla="*/ 616449 w 629158"/>
                <a:gd name="connsiteY227" fmla="*/ 148716 h 775356"/>
                <a:gd name="connsiteX228" fmla="*/ 613906 w 629158"/>
                <a:gd name="connsiteY228" fmla="*/ 148716 h 775356"/>
                <a:gd name="connsiteX229" fmla="*/ 613906 w 629158"/>
                <a:gd name="connsiteY229" fmla="*/ 151258 h 775356"/>
                <a:gd name="connsiteX230" fmla="*/ 613906 w 629158"/>
                <a:gd name="connsiteY230" fmla="*/ 153800 h 775356"/>
                <a:gd name="connsiteX231" fmla="*/ 610093 w 629158"/>
                <a:gd name="connsiteY231" fmla="*/ 153800 h 775356"/>
                <a:gd name="connsiteX232" fmla="*/ 610093 w 629158"/>
                <a:gd name="connsiteY232" fmla="*/ 156342 h 775356"/>
                <a:gd name="connsiteX233" fmla="*/ 607551 w 629158"/>
                <a:gd name="connsiteY233" fmla="*/ 158884 h 775356"/>
                <a:gd name="connsiteX234" fmla="*/ 607551 w 629158"/>
                <a:gd name="connsiteY234" fmla="*/ 161427 h 775356"/>
                <a:gd name="connsiteX235" fmla="*/ 605009 w 629158"/>
                <a:gd name="connsiteY235" fmla="*/ 161427 h 775356"/>
                <a:gd name="connsiteX236" fmla="*/ 605009 w 629158"/>
                <a:gd name="connsiteY236" fmla="*/ 163969 h 775356"/>
                <a:gd name="connsiteX237" fmla="*/ 605009 w 629158"/>
                <a:gd name="connsiteY237" fmla="*/ 166511 h 775356"/>
                <a:gd name="connsiteX238" fmla="*/ 602467 w 629158"/>
                <a:gd name="connsiteY238" fmla="*/ 166511 h 775356"/>
                <a:gd name="connsiteX239" fmla="*/ 602467 w 629158"/>
                <a:gd name="connsiteY239" fmla="*/ 169053 h 775356"/>
                <a:gd name="connsiteX240" fmla="*/ 602467 w 629158"/>
                <a:gd name="connsiteY240" fmla="*/ 171595 h 775356"/>
                <a:gd name="connsiteX241" fmla="*/ 599925 w 629158"/>
                <a:gd name="connsiteY241" fmla="*/ 171595 h 775356"/>
                <a:gd name="connsiteX242" fmla="*/ 599925 w 629158"/>
                <a:gd name="connsiteY242" fmla="*/ 174138 h 775356"/>
                <a:gd name="connsiteX243" fmla="*/ 597383 w 629158"/>
                <a:gd name="connsiteY243" fmla="*/ 174138 h 775356"/>
                <a:gd name="connsiteX244" fmla="*/ 597383 w 629158"/>
                <a:gd name="connsiteY244" fmla="*/ 176680 h 775356"/>
                <a:gd name="connsiteX245" fmla="*/ 597383 w 629158"/>
                <a:gd name="connsiteY245" fmla="*/ 179221 h 775356"/>
                <a:gd name="connsiteX246" fmla="*/ 594841 w 629158"/>
                <a:gd name="connsiteY246" fmla="*/ 179221 h 775356"/>
                <a:gd name="connsiteX247" fmla="*/ 594841 w 629158"/>
                <a:gd name="connsiteY247" fmla="*/ 181764 h 775356"/>
                <a:gd name="connsiteX248" fmla="*/ 594841 w 629158"/>
                <a:gd name="connsiteY248" fmla="*/ 184306 h 775356"/>
                <a:gd name="connsiteX249" fmla="*/ 592299 w 629158"/>
                <a:gd name="connsiteY249" fmla="*/ 184306 h 775356"/>
                <a:gd name="connsiteX250" fmla="*/ 592299 w 629158"/>
                <a:gd name="connsiteY250" fmla="*/ 186848 h 775356"/>
                <a:gd name="connsiteX251" fmla="*/ 592299 w 629158"/>
                <a:gd name="connsiteY251" fmla="*/ 189391 h 775356"/>
                <a:gd name="connsiteX252" fmla="*/ 589757 w 629158"/>
                <a:gd name="connsiteY252" fmla="*/ 189391 h 775356"/>
                <a:gd name="connsiteX253" fmla="*/ 589757 w 629158"/>
                <a:gd name="connsiteY253" fmla="*/ 191932 h 775356"/>
                <a:gd name="connsiteX254" fmla="*/ 589757 w 629158"/>
                <a:gd name="connsiteY254" fmla="*/ 194474 h 775356"/>
                <a:gd name="connsiteX255" fmla="*/ 587215 w 629158"/>
                <a:gd name="connsiteY255" fmla="*/ 194474 h 775356"/>
                <a:gd name="connsiteX256" fmla="*/ 587215 w 629158"/>
                <a:gd name="connsiteY256" fmla="*/ 197017 h 775356"/>
                <a:gd name="connsiteX257" fmla="*/ 587215 w 629158"/>
                <a:gd name="connsiteY257" fmla="*/ 199559 h 775356"/>
                <a:gd name="connsiteX258" fmla="*/ 584673 w 629158"/>
                <a:gd name="connsiteY258" fmla="*/ 199559 h 775356"/>
                <a:gd name="connsiteX259" fmla="*/ 584673 w 629158"/>
                <a:gd name="connsiteY259" fmla="*/ 202101 h 775356"/>
                <a:gd name="connsiteX260" fmla="*/ 584673 w 629158"/>
                <a:gd name="connsiteY260" fmla="*/ 204643 h 775356"/>
                <a:gd name="connsiteX261" fmla="*/ 582131 w 629158"/>
                <a:gd name="connsiteY261" fmla="*/ 204643 h 775356"/>
                <a:gd name="connsiteX262" fmla="*/ 582131 w 629158"/>
                <a:gd name="connsiteY262" fmla="*/ 207185 h 775356"/>
                <a:gd name="connsiteX263" fmla="*/ 582131 w 629158"/>
                <a:gd name="connsiteY263" fmla="*/ 209727 h 775356"/>
                <a:gd name="connsiteX264" fmla="*/ 579589 w 629158"/>
                <a:gd name="connsiteY264" fmla="*/ 209727 h 775356"/>
                <a:gd name="connsiteX265" fmla="*/ 577047 w 629158"/>
                <a:gd name="connsiteY265" fmla="*/ 209727 h 775356"/>
                <a:gd name="connsiteX266" fmla="*/ 577047 w 629158"/>
                <a:gd name="connsiteY266" fmla="*/ 207185 h 775356"/>
                <a:gd name="connsiteX267" fmla="*/ 577047 w 629158"/>
                <a:gd name="connsiteY267" fmla="*/ 204643 h 775356"/>
                <a:gd name="connsiteX268" fmla="*/ 577047 w 629158"/>
                <a:gd name="connsiteY268" fmla="*/ 202101 h 775356"/>
                <a:gd name="connsiteX269" fmla="*/ 577047 w 629158"/>
                <a:gd name="connsiteY269" fmla="*/ 199559 h 775356"/>
                <a:gd name="connsiteX270" fmla="*/ 577047 w 629158"/>
                <a:gd name="connsiteY270" fmla="*/ 197017 h 775356"/>
                <a:gd name="connsiteX271" fmla="*/ 577047 w 629158"/>
                <a:gd name="connsiteY271" fmla="*/ 194474 h 775356"/>
                <a:gd name="connsiteX272" fmla="*/ 577047 w 629158"/>
                <a:gd name="connsiteY272" fmla="*/ 191932 h 775356"/>
                <a:gd name="connsiteX273" fmla="*/ 577047 w 629158"/>
                <a:gd name="connsiteY273" fmla="*/ 189391 h 775356"/>
                <a:gd name="connsiteX274" fmla="*/ 577047 w 629158"/>
                <a:gd name="connsiteY274" fmla="*/ 177951 h 775356"/>
                <a:gd name="connsiteX275" fmla="*/ 577047 w 629158"/>
                <a:gd name="connsiteY275" fmla="*/ 175408 h 775356"/>
                <a:gd name="connsiteX276" fmla="*/ 579589 w 629158"/>
                <a:gd name="connsiteY276" fmla="*/ 175408 h 775356"/>
                <a:gd name="connsiteX277" fmla="*/ 579589 w 629158"/>
                <a:gd name="connsiteY277" fmla="*/ 172866 h 775356"/>
                <a:gd name="connsiteX278" fmla="*/ 579589 w 629158"/>
                <a:gd name="connsiteY278" fmla="*/ 170324 h 775356"/>
                <a:gd name="connsiteX279" fmla="*/ 579589 w 629158"/>
                <a:gd name="connsiteY279" fmla="*/ 167782 h 775356"/>
                <a:gd name="connsiteX280" fmla="*/ 579589 w 629158"/>
                <a:gd name="connsiteY280" fmla="*/ 165240 h 775356"/>
                <a:gd name="connsiteX281" fmla="*/ 582131 w 629158"/>
                <a:gd name="connsiteY281" fmla="*/ 165240 h 775356"/>
                <a:gd name="connsiteX282" fmla="*/ 582131 w 629158"/>
                <a:gd name="connsiteY282" fmla="*/ 162698 h 775356"/>
                <a:gd name="connsiteX283" fmla="*/ 582131 w 629158"/>
                <a:gd name="connsiteY283" fmla="*/ 160155 h 775356"/>
                <a:gd name="connsiteX284" fmla="*/ 582131 w 629158"/>
                <a:gd name="connsiteY284" fmla="*/ 157614 h 775356"/>
                <a:gd name="connsiteX285" fmla="*/ 584673 w 629158"/>
                <a:gd name="connsiteY285" fmla="*/ 157614 h 775356"/>
                <a:gd name="connsiteX286" fmla="*/ 584673 w 629158"/>
                <a:gd name="connsiteY286" fmla="*/ 155071 h 775356"/>
                <a:gd name="connsiteX287" fmla="*/ 584673 w 629158"/>
                <a:gd name="connsiteY287" fmla="*/ 152529 h 775356"/>
                <a:gd name="connsiteX288" fmla="*/ 584673 w 629158"/>
                <a:gd name="connsiteY288" fmla="*/ 152529 h 775356"/>
                <a:gd name="connsiteX289" fmla="*/ 587215 w 629158"/>
                <a:gd name="connsiteY289" fmla="*/ 152529 h 775356"/>
                <a:gd name="connsiteX290" fmla="*/ 587215 w 629158"/>
                <a:gd name="connsiteY290" fmla="*/ 149987 h 775356"/>
                <a:gd name="connsiteX291" fmla="*/ 587215 w 629158"/>
                <a:gd name="connsiteY291" fmla="*/ 147444 h 775356"/>
                <a:gd name="connsiteX292" fmla="*/ 589757 w 629158"/>
                <a:gd name="connsiteY292" fmla="*/ 144903 h 775356"/>
                <a:gd name="connsiteX293" fmla="*/ 589757 w 629158"/>
                <a:gd name="connsiteY293" fmla="*/ 142361 h 775356"/>
                <a:gd name="connsiteX294" fmla="*/ 589757 w 629158"/>
                <a:gd name="connsiteY294" fmla="*/ 139818 h 775356"/>
                <a:gd name="connsiteX295" fmla="*/ 589757 w 629158"/>
                <a:gd name="connsiteY295" fmla="*/ 137276 h 775356"/>
                <a:gd name="connsiteX296" fmla="*/ 592299 w 629158"/>
                <a:gd name="connsiteY296" fmla="*/ 137276 h 775356"/>
                <a:gd name="connsiteX297" fmla="*/ 592299 w 629158"/>
                <a:gd name="connsiteY297" fmla="*/ 134734 h 775356"/>
                <a:gd name="connsiteX298" fmla="*/ 592299 w 629158"/>
                <a:gd name="connsiteY298" fmla="*/ 132192 h 775356"/>
                <a:gd name="connsiteX299" fmla="*/ 592299 w 629158"/>
                <a:gd name="connsiteY299" fmla="*/ 129650 h 775356"/>
                <a:gd name="connsiteX300" fmla="*/ 594841 w 629158"/>
                <a:gd name="connsiteY300" fmla="*/ 129650 h 775356"/>
                <a:gd name="connsiteX301" fmla="*/ 594841 w 629158"/>
                <a:gd name="connsiteY301" fmla="*/ 127108 h 775356"/>
                <a:gd name="connsiteX302" fmla="*/ 594841 w 629158"/>
                <a:gd name="connsiteY302" fmla="*/ 127108 h 775356"/>
                <a:gd name="connsiteX303" fmla="*/ 597383 w 629158"/>
                <a:gd name="connsiteY303" fmla="*/ 124565 h 775356"/>
                <a:gd name="connsiteX304" fmla="*/ 597383 w 629158"/>
                <a:gd name="connsiteY304" fmla="*/ 122023 h 775356"/>
                <a:gd name="connsiteX305" fmla="*/ 599925 w 629158"/>
                <a:gd name="connsiteY305" fmla="*/ 122023 h 775356"/>
                <a:gd name="connsiteX306" fmla="*/ 599925 w 629158"/>
                <a:gd name="connsiteY306" fmla="*/ 119481 h 775356"/>
                <a:gd name="connsiteX307" fmla="*/ 599925 w 629158"/>
                <a:gd name="connsiteY307" fmla="*/ 116939 h 775356"/>
                <a:gd name="connsiteX308" fmla="*/ 602467 w 629158"/>
                <a:gd name="connsiteY308" fmla="*/ 116939 h 775356"/>
                <a:gd name="connsiteX309" fmla="*/ 602467 w 629158"/>
                <a:gd name="connsiteY309" fmla="*/ 114397 h 775356"/>
                <a:gd name="connsiteX310" fmla="*/ 602467 w 629158"/>
                <a:gd name="connsiteY310" fmla="*/ 111854 h 775356"/>
                <a:gd name="connsiteX311" fmla="*/ 602467 w 629158"/>
                <a:gd name="connsiteY311" fmla="*/ 109312 h 775356"/>
                <a:gd name="connsiteX312" fmla="*/ 605009 w 629158"/>
                <a:gd name="connsiteY312" fmla="*/ 109312 h 775356"/>
                <a:gd name="connsiteX313" fmla="*/ 605009 w 629158"/>
                <a:gd name="connsiteY313" fmla="*/ 106771 h 775356"/>
                <a:gd name="connsiteX314" fmla="*/ 605009 w 629158"/>
                <a:gd name="connsiteY314" fmla="*/ 104228 h 775356"/>
                <a:gd name="connsiteX315" fmla="*/ 605009 w 629158"/>
                <a:gd name="connsiteY315" fmla="*/ 101686 h 775356"/>
                <a:gd name="connsiteX316" fmla="*/ 605009 w 629158"/>
                <a:gd name="connsiteY316" fmla="*/ 101686 h 775356"/>
                <a:gd name="connsiteX317" fmla="*/ 605009 w 629158"/>
                <a:gd name="connsiteY317" fmla="*/ 99144 h 775356"/>
                <a:gd name="connsiteX318" fmla="*/ 605009 w 629158"/>
                <a:gd name="connsiteY318" fmla="*/ 96601 h 775356"/>
                <a:gd name="connsiteX319" fmla="*/ 605009 w 629158"/>
                <a:gd name="connsiteY319" fmla="*/ 94060 h 775356"/>
                <a:gd name="connsiteX320" fmla="*/ 605009 w 629158"/>
                <a:gd name="connsiteY320" fmla="*/ 91518 h 775356"/>
                <a:gd name="connsiteX321" fmla="*/ 605009 w 629158"/>
                <a:gd name="connsiteY321" fmla="*/ 88975 h 775356"/>
                <a:gd name="connsiteX322" fmla="*/ 605009 w 629158"/>
                <a:gd name="connsiteY322" fmla="*/ 86433 h 775356"/>
                <a:gd name="connsiteX323" fmla="*/ 605009 w 629158"/>
                <a:gd name="connsiteY323" fmla="*/ 83891 h 775356"/>
                <a:gd name="connsiteX324" fmla="*/ 605009 w 629158"/>
                <a:gd name="connsiteY324" fmla="*/ 81349 h 775356"/>
                <a:gd name="connsiteX325" fmla="*/ 602467 w 629158"/>
                <a:gd name="connsiteY325" fmla="*/ 81349 h 775356"/>
                <a:gd name="connsiteX326" fmla="*/ 602467 w 629158"/>
                <a:gd name="connsiteY326" fmla="*/ 78807 h 775356"/>
                <a:gd name="connsiteX327" fmla="*/ 602467 w 629158"/>
                <a:gd name="connsiteY327" fmla="*/ 76265 h 775356"/>
                <a:gd name="connsiteX328" fmla="*/ 599925 w 629158"/>
                <a:gd name="connsiteY328" fmla="*/ 76265 h 775356"/>
                <a:gd name="connsiteX329" fmla="*/ 597383 w 629158"/>
                <a:gd name="connsiteY329" fmla="*/ 76265 h 775356"/>
                <a:gd name="connsiteX330" fmla="*/ 594841 w 629158"/>
                <a:gd name="connsiteY330" fmla="*/ 76265 h 775356"/>
                <a:gd name="connsiteX331" fmla="*/ 592299 w 629158"/>
                <a:gd name="connsiteY331" fmla="*/ 76265 h 775356"/>
                <a:gd name="connsiteX332" fmla="*/ 592299 w 629158"/>
                <a:gd name="connsiteY332" fmla="*/ 78807 h 775356"/>
                <a:gd name="connsiteX333" fmla="*/ 589757 w 629158"/>
                <a:gd name="connsiteY333" fmla="*/ 78807 h 775356"/>
                <a:gd name="connsiteX334" fmla="*/ 589757 w 629158"/>
                <a:gd name="connsiteY334" fmla="*/ 81349 h 775356"/>
                <a:gd name="connsiteX335" fmla="*/ 587215 w 629158"/>
                <a:gd name="connsiteY335" fmla="*/ 81349 h 775356"/>
                <a:gd name="connsiteX336" fmla="*/ 587215 w 629158"/>
                <a:gd name="connsiteY336" fmla="*/ 83891 h 775356"/>
                <a:gd name="connsiteX337" fmla="*/ 587215 w 629158"/>
                <a:gd name="connsiteY337" fmla="*/ 86433 h 775356"/>
                <a:gd name="connsiteX338" fmla="*/ 584673 w 629158"/>
                <a:gd name="connsiteY338" fmla="*/ 86433 h 775356"/>
                <a:gd name="connsiteX339" fmla="*/ 584673 w 629158"/>
                <a:gd name="connsiteY339" fmla="*/ 88975 h 775356"/>
                <a:gd name="connsiteX340" fmla="*/ 584673 w 629158"/>
                <a:gd name="connsiteY340" fmla="*/ 91518 h 775356"/>
                <a:gd name="connsiteX341" fmla="*/ 582131 w 629158"/>
                <a:gd name="connsiteY341" fmla="*/ 91518 h 775356"/>
                <a:gd name="connsiteX342" fmla="*/ 582131 w 629158"/>
                <a:gd name="connsiteY342" fmla="*/ 94060 h 775356"/>
                <a:gd name="connsiteX343" fmla="*/ 582131 w 629158"/>
                <a:gd name="connsiteY343" fmla="*/ 96601 h 775356"/>
                <a:gd name="connsiteX344" fmla="*/ 582131 w 629158"/>
                <a:gd name="connsiteY344" fmla="*/ 99144 h 775356"/>
                <a:gd name="connsiteX345" fmla="*/ 579589 w 629158"/>
                <a:gd name="connsiteY345" fmla="*/ 99144 h 775356"/>
                <a:gd name="connsiteX346" fmla="*/ 579589 w 629158"/>
                <a:gd name="connsiteY346" fmla="*/ 101686 h 775356"/>
                <a:gd name="connsiteX347" fmla="*/ 579589 w 629158"/>
                <a:gd name="connsiteY347" fmla="*/ 104228 h 775356"/>
                <a:gd name="connsiteX348" fmla="*/ 579589 w 629158"/>
                <a:gd name="connsiteY348" fmla="*/ 106771 h 775356"/>
                <a:gd name="connsiteX349" fmla="*/ 577047 w 629158"/>
                <a:gd name="connsiteY349" fmla="*/ 106771 h 775356"/>
                <a:gd name="connsiteX350" fmla="*/ 577047 w 629158"/>
                <a:gd name="connsiteY350" fmla="*/ 109312 h 775356"/>
                <a:gd name="connsiteX351" fmla="*/ 574505 w 629158"/>
                <a:gd name="connsiteY351" fmla="*/ 109312 h 775356"/>
                <a:gd name="connsiteX352" fmla="*/ 574505 w 629158"/>
                <a:gd name="connsiteY352" fmla="*/ 111854 h 775356"/>
                <a:gd name="connsiteX353" fmla="*/ 571963 w 629158"/>
                <a:gd name="connsiteY353" fmla="*/ 111854 h 775356"/>
                <a:gd name="connsiteX354" fmla="*/ 571963 w 629158"/>
                <a:gd name="connsiteY354" fmla="*/ 111854 h 775356"/>
                <a:gd name="connsiteX355" fmla="*/ 569420 w 629158"/>
                <a:gd name="connsiteY355" fmla="*/ 111854 h 775356"/>
                <a:gd name="connsiteX356" fmla="*/ 566879 w 629158"/>
                <a:gd name="connsiteY356" fmla="*/ 111854 h 775356"/>
                <a:gd name="connsiteX357" fmla="*/ 564336 w 629158"/>
                <a:gd name="connsiteY357" fmla="*/ 111854 h 775356"/>
                <a:gd name="connsiteX358" fmla="*/ 564336 w 629158"/>
                <a:gd name="connsiteY358" fmla="*/ 109312 h 775356"/>
                <a:gd name="connsiteX359" fmla="*/ 561795 w 629158"/>
                <a:gd name="connsiteY359" fmla="*/ 109312 h 775356"/>
                <a:gd name="connsiteX360" fmla="*/ 559252 w 629158"/>
                <a:gd name="connsiteY360" fmla="*/ 109312 h 775356"/>
                <a:gd name="connsiteX361" fmla="*/ 559252 w 629158"/>
                <a:gd name="connsiteY361" fmla="*/ 106771 h 775356"/>
                <a:gd name="connsiteX362" fmla="*/ 556710 w 629158"/>
                <a:gd name="connsiteY362" fmla="*/ 106771 h 775356"/>
                <a:gd name="connsiteX363" fmla="*/ 554168 w 629158"/>
                <a:gd name="connsiteY363" fmla="*/ 106771 h 775356"/>
                <a:gd name="connsiteX364" fmla="*/ 554168 w 629158"/>
                <a:gd name="connsiteY364" fmla="*/ 104228 h 775356"/>
                <a:gd name="connsiteX365" fmla="*/ 551626 w 629158"/>
                <a:gd name="connsiteY365" fmla="*/ 104228 h 775356"/>
                <a:gd name="connsiteX366" fmla="*/ 551626 w 629158"/>
                <a:gd name="connsiteY366" fmla="*/ 101686 h 775356"/>
                <a:gd name="connsiteX367" fmla="*/ 549084 w 629158"/>
                <a:gd name="connsiteY367" fmla="*/ 101686 h 775356"/>
                <a:gd name="connsiteX368" fmla="*/ 549084 w 629158"/>
                <a:gd name="connsiteY368" fmla="*/ 99144 h 775356"/>
                <a:gd name="connsiteX369" fmla="*/ 546542 w 629158"/>
                <a:gd name="connsiteY369" fmla="*/ 99144 h 775356"/>
                <a:gd name="connsiteX370" fmla="*/ 544000 w 629158"/>
                <a:gd name="connsiteY370" fmla="*/ 99144 h 775356"/>
                <a:gd name="connsiteX371" fmla="*/ 544000 w 629158"/>
                <a:gd name="connsiteY371" fmla="*/ 96601 h 775356"/>
                <a:gd name="connsiteX372" fmla="*/ 538916 w 629158"/>
                <a:gd name="connsiteY372" fmla="*/ 99144 h 775356"/>
                <a:gd name="connsiteX373" fmla="*/ 531290 w 629158"/>
                <a:gd name="connsiteY373" fmla="*/ 122023 h 775356"/>
                <a:gd name="connsiteX374" fmla="*/ 528748 w 629158"/>
                <a:gd name="connsiteY374" fmla="*/ 128378 h 775356"/>
                <a:gd name="connsiteX375" fmla="*/ 528748 w 629158"/>
                <a:gd name="connsiteY375" fmla="*/ 130921 h 775356"/>
                <a:gd name="connsiteX376" fmla="*/ 528748 w 629158"/>
                <a:gd name="connsiteY376" fmla="*/ 133463 h 775356"/>
                <a:gd name="connsiteX377" fmla="*/ 526206 w 629158"/>
                <a:gd name="connsiteY377" fmla="*/ 133463 h 775356"/>
                <a:gd name="connsiteX378" fmla="*/ 526206 w 629158"/>
                <a:gd name="connsiteY378" fmla="*/ 136005 h 775356"/>
                <a:gd name="connsiteX379" fmla="*/ 526206 w 629158"/>
                <a:gd name="connsiteY379" fmla="*/ 138548 h 775356"/>
                <a:gd name="connsiteX380" fmla="*/ 526206 w 629158"/>
                <a:gd name="connsiteY380" fmla="*/ 141089 h 775356"/>
                <a:gd name="connsiteX381" fmla="*/ 526206 w 629158"/>
                <a:gd name="connsiteY381" fmla="*/ 143631 h 775356"/>
                <a:gd name="connsiteX382" fmla="*/ 526206 w 629158"/>
                <a:gd name="connsiteY382" fmla="*/ 146174 h 775356"/>
                <a:gd name="connsiteX383" fmla="*/ 526206 w 629158"/>
                <a:gd name="connsiteY383" fmla="*/ 148716 h 775356"/>
                <a:gd name="connsiteX384" fmla="*/ 526206 w 629158"/>
                <a:gd name="connsiteY384" fmla="*/ 151258 h 775356"/>
                <a:gd name="connsiteX385" fmla="*/ 526206 w 629158"/>
                <a:gd name="connsiteY385" fmla="*/ 153800 h 775356"/>
                <a:gd name="connsiteX386" fmla="*/ 526206 w 629158"/>
                <a:gd name="connsiteY386" fmla="*/ 156342 h 775356"/>
                <a:gd name="connsiteX387" fmla="*/ 526206 w 629158"/>
                <a:gd name="connsiteY387" fmla="*/ 158884 h 775356"/>
                <a:gd name="connsiteX388" fmla="*/ 528748 w 629158"/>
                <a:gd name="connsiteY388" fmla="*/ 161427 h 775356"/>
                <a:gd name="connsiteX389" fmla="*/ 528748 w 629158"/>
                <a:gd name="connsiteY389" fmla="*/ 163969 h 775356"/>
                <a:gd name="connsiteX390" fmla="*/ 528748 w 629158"/>
                <a:gd name="connsiteY390" fmla="*/ 166511 h 775356"/>
                <a:gd name="connsiteX391" fmla="*/ 528748 w 629158"/>
                <a:gd name="connsiteY391" fmla="*/ 169053 h 775356"/>
                <a:gd name="connsiteX392" fmla="*/ 531290 w 629158"/>
                <a:gd name="connsiteY392" fmla="*/ 171595 h 775356"/>
                <a:gd name="connsiteX393" fmla="*/ 531290 w 629158"/>
                <a:gd name="connsiteY393" fmla="*/ 174138 h 775356"/>
                <a:gd name="connsiteX394" fmla="*/ 531290 w 629158"/>
                <a:gd name="connsiteY394" fmla="*/ 176680 h 775356"/>
                <a:gd name="connsiteX395" fmla="*/ 531290 w 629158"/>
                <a:gd name="connsiteY395" fmla="*/ 179221 h 775356"/>
                <a:gd name="connsiteX396" fmla="*/ 531290 w 629158"/>
                <a:gd name="connsiteY396" fmla="*/ 181764 h 775356"/>
                <a:gd name="connsiteX397" fmla="*/ 533832 w 629158"/>
                <a:gd name="connsiteY397" fmla="*/ 184306 h 775356"/>
                <a:gd name="connsiteX398" fmla="*/ 533832 w 629158"/>
                <a:gd name="connsiteY398" fmla="*/ 186848 h 775356"/>
                <a:gd name="connsiteX399" fmla="*/ 533832 w 629158"/>
                <a:gd name="connsiteY399" fmla="*/ 189391 h 775356"/>
                <a:gd name="connsiteX400" fmla="*/ 533832 w 629158"/>
                <a:gd name="connsiteY400" fmla="*/ 191932 h 775356"/>
                <a:gd name="connsiteX401" fmla="*/ 536374 w 629158"/>
                <a:gd name="connsiteY401" fmla="*/ 194474 h 775356"/>
                <a:gd name="connsiteX402" fmla="*/ 536374 w 629158"/>
                <a:gd name="connsiteY402" fmla="*/ 197017 h 775356"/>
                <a:gd name="connsiteX403" fmla="*/ 536374 w 629158"/>
                <a:gd name="connsiteY403" fmla="*/ 199559 h 775356"/>
                <a:gd name="connsiteX404" fmla="*/ 536374 w 629158"/>
                <a:gd name="connsiteY404" fmla="*/ 202101 h 775356"/>
                <a:gd name="connsiteX405" fmla="*/ 536374 w 629158"/>
                <a:gd name="connsiteY405" fmla="*/ 204643 h 775356"/>
                <a:gd name="connsiteX406" fmla="*/ 533832 w 629158"/>
                <a:gd name="connsiteY406" fmla="*/ 207185 h 775356"/>
                <a:gd name="connsiteX407" fmla="*/ 533832 w 629158"/>
                <a:gd name="connsiteY407" fmla="*/ 209727 h 775356"/>
                <a:gd name="connsiteX408" fmla="*/ 533832 w 629158"/>
                <a:gd name="connsiteY408" fmla="*/ 212270 h 775356"/>
                <a:gd name="connsiteX409" fmla="*/ 533832 w 629158"/>
                <a:gd name="connsiteY409" fmla="*/ 214812 h 775356"/>
                <a:gd name="connsiteX410" fmla="*/ 533832 w 629158"/>
                <a:gd name="connsiteY410" fmla="*/ 217354 h 775356"/>
                <a:gd name="connsiteX411" fmla="*/ 533832 w 629158"/>
                <a:gd name="connsiteY411" fmla="*/ 219896 h 775356"/>
                <a:gd name="connsiteX412" fmla="*/ 533832 w 629158"/>
                <a:gd name="connsiteY412" fmla="*/ 219896 h 775356"/>
                <a:gd name="connsiteX413" fmla="*/ 533832 w 629158"/>
                <a:gd name="connsiteY413" fmla="*/ 222438 h 775356"/>
                <a:gd name="connsiteX414" fmla="*/ 533832 w 629158"/>
                <a:gd name="connsiteY414" fmla="*/ 224981 h 775356"/>
                <a:gd name="connsiteX415" fmla="*/ 533832 w 629158"/>
                <a:gd name="connsiteY415" fmla="*/ 227523 h 775356"/>
                <a:gd name="connsiteX416" fmla="*/ 533832 w 629158"/>
                <a:gd name="connsiteY416" fmla="*/ 230064 h 775356"/>
                <a:gd name="connsiteX417" fmla="*/ 533832 w 629158"/>
                <a:gd name="connsiteY417" fmla="*/ 232607 h 775356"/>
                <a:gd name="connsiteX418" fmla="*/ 533832 w 629158"/>
                <a:gd name="connsiteY418" fmla="*/ 235149 h 775356"/>
                <a:gd name="connsiteX419" fmla="*/ 531290 w 629158"/>
                <a:gd name="connsiteY419" fmla="*/ 235149 h 775356"/>
                <a:gd name="connsiteX420" fmla="*/ 531290 w 629158"/>
                <a:gd name="connsiteY420" fmla="*/ 237691 h 775356"/>
                <a:gd name="connsiteX421" fmla="*/ 531290 w 629158"/>
                <a:gd name="connsiteY421" fmla="*/ 240234 h 775356"/>
                <a:gd name="connsiteX422" fmla="*/ 531290 w 629158"/>
                <a:gd name="connsiteY422" fmla="*/ 242775 h 775356"/>
                <a:gd name="connsiteX423" fmla="*/ 531290 w 629158"/>
                <a:gd name="connsiteY423" fmla="*/ 245317 h 775356"/>
                <a:gd name="connsiteX424" fmla="*/ 531290 w 629158"/>
                <a:gd name="connsiteY424" fmla="*/ 247860 h 775356"/>
                <a:gd name="connsiteX425" fmla="*/ 528748 w 629158"/>
                <a:gd name="connsiteY425" fmla="*/ 250402 h 775356"/>
                <a:gd name="connsiteX426" fmla="*/ 528748 w 629158"/>
                <a:gd name="connsiteY426" fmla="*/ 252944 h 775356"/>
                <a:gd name="connsiteX427" fmla="*/ 528748 w 629158"/>
                <a:gd name="connsiteY427" fmla="*/ 255486 h 775356"/>
                <a:gd name="connsiteX428" fmla="*/ 528748 w 629158"/>
                <a:gd name="connsiteY428" fmla="*/ 258028 h 775356"/>
                <a:gd name="connsiteX429" fmla="*/ 528748 w 629158"/>
                <a:gd name="connsiteY429" fmla="*/ 260570 h 775356"/>
                <a:gd name="connsiteX430" fmla="*/ 528748 w 629158"/>
                <a:gd name="connsiteY430" fmla="*/ 263113 h 775356"/>
                <a:gd name="connsiteX431" fmla="*/ 526206 w 629158"/>
                <a:gd name="connsiteY431" fmla="*/ 263113 h 775356"/>
                <a:gd name="connsiteX432" fmla="*/ 526206 w 629158"/>
                <a:gd name="connsiteY432" fmla="*/ 265655 h 775356"/>
                <a:gd name="connsiteX433" fmla="*/ 526206 w 629158"/>
                <a:gd name="connsiteY433" fmla="*/ 268197 h 775356"/>
                <a:gd name="connsiteX434" fmla="*/ 526206 w 629158"/>
                <a:gd name="connsiteY434" fmla="*/ 270739 h 775356"/>
                <a:gd name="connsiteX435" fmla="*/ 526206 w 629158"/>
                <a:gd name="connsiteY435" fmla="*/ 273281 h 775356"/>
                <a:gd name="connsiteX436" fmla="*/ 526206 w 629158"/>
                <a:gd name="connsiteY436" fmla="*/ 275824 h 775356"/>
                <a:gd name="connsiteX437" fmla="*/ 523664 w 629158"/>
                <a:gd name="connsiteY437" fmla="*/ 278366 h 775356"/>
                <a:gd name="connsiteX438" fmla="*/ 523664 w 629158"/>
                <a:gd name="connsiteY438" fmla="*/ 280907 h 775356"/>
                <a:gd name="connsiteX439" fmla="*/ 523664 w 629158"/>
                <a:gd name="connsiteY439" fmla="*/ 283450 h 775356"/>
                <a:gd name="connsiteX440" fmla="*/ 523664 w 629158"/>
                <a:gd name="connsiteY440" fmla="*/ 285992 h 775356"/>
                <a:gd name="connsiteX441" fmla="*/ 521121 w 629158"/>
                <a:gd name="connsiteY441" fmla="*/ 288534 h 775356"/>
                <a:gd name="connsiteX442" fmla="*/ 521121 w 629158"/>
                <a:gd name="connsiteY442" fmla="*/ 291077 h 775356"/>
                <a:gd name="connsiteX443" fmla="*/ 521121 w 629158"/>
                <a:gd name="connsiteY443" fmla="*/ 293618 h 775356"/>
                <a:gd name="connsiteX444" fmla="*/ 521121 w 629158"/>
                <a:gd name="connsiteY444" fmla="*/ 296160 h 775356"/>
                <a:gd name="connsiteX445" fmla="*/ 518579 w 629158"/>
                <a:gd name="connsiteY445" fmla="*/ 298703 h 775356"/>
                <a:gd name="connsiteX446" fmla="*/ 518579 w 629158"/>
                <a:gd name="connsiteY446" fmla="*/ 301245 h 775356"/>
                <a:gd name="connsiteX447" fmla="*/ 518579 w 629158"/>
                <a:gd name="connsiteY447" fmla="*/ 303787 h 775356"/>
                <a:gd name="connsiteX448" fmla="*/ 516037 w 629158"/>
                <a:gd name="connsiteY448" fmla="*/ 306329 h 775356"/>
                <a:gd name="connsiteX449" fmla="*/ 516037 w 629158"/>
                <a:gd name="connsiteY449" fmla="*/ 308871 h 775356"/>
                <a:gd name="connsiteX450" fmla="*/ 516037 w 629158"/>
                <a:gd name="connsiteY450" fmla="*/ 311414 h 775356"/>
                <a:gd name="connsiteX451" fmla="*/ 513495 w 629158"/>
                <a:gd name="connsiteY451" fmla="*/ 313956 h 775356"/>
                <a:gd name="connsiteX452" fmla="*/ 513495 w 629158"/>
                <a:gd name="connsiteY452" fmla="*/ 316498 h 775356"/>
                <a:gd name="connsiteX453" fmla="*/ 510953 w 629158"/>
                <a:gd name="connsiteY453" fmla="*/ 319040 h 775356"/>
                <a:gd name="connsiteX454" fmla="*/ 510953 w 629158"/>
                <a:gd name="connsiteY454" fmla="*/ 321582 h 775356"/>
                <a:gd name="connsiteX455" fmla="*/ 510953 w 629158"/>
                <a:gd name="connsiteY455" fmla="*/ 324124 h 775356"/>
                <a:gd name="connsiteX456" fmla="*/ 508411 w 629158"/>
                <a:gd name="connsiteY456" fmla="*/ 326667 h 775356"/>
                <a:gd name="connsiteX457" fmla="*/ 508411 w 629158"/>
                <a:gd name="connsiteY457" fmla="*/ 329209 h 775356"/>
                <a:gd name="connsiteX458" fmla="*/ 505869 w 629158"/>
                <a:gd name="connsiteY458" fmla="*/ 331750 h 775356"/>
                <a:gd name="connsiteX459" fmla="*/ 505869 w 629158"/>
                <a:gd name="connsiteY459" fmla="*/ 334293 h 775356"/>
                <a:gd name="connsiteX460" fmla="*/ 503327 w 629158"/>
                <a:gd name="connsiteY460" fmla="*/ 336835 h 775356"/>
                <a:gd name="connsiteX461" fmla="*/ 503327 w 629158"/>
                <a:gd name="connsiteY461" fmla="*/ 339377 h 775356"/>
                <a:gd name="connsiteX462" fmla="*/ 503327 w 629158"/>
                <a:gd name="connsiteY462" fmla="*/ 341920 h 775356"/>
                <a:gd name="connsiteX463" fmla="*/ 500785 w 629158"/>
                <a:gd name="connsiteY463" fmla="*/ 341920 h 775356"/>
                <a:gd name="connsiteX464" fmla="*/ 500785 w 629158"/>
                <a:gd name="connsiteY464" fmla="*/ 344461 h 775356"/>
                <a:gd name="connsiteX465" fmla="*/ 500785 w 629158"/>
                <a:gd name="connsiteY465" fmla="*/ 347003 h 775356"/>
                <a:gd name="connsiteX466" fmla="*/ 498243 w 629158"/>
                <a:gd name="connsiteY466" fmla="*/ 347003 h 775356"/>
                <a:gd name="connsiteX467" fmla="*/ 498243 w 629158"/>
                <a:gd name="connsiteY467" fmla="*/ 349546 h 775356"/>
                <a:gd name="connsiteX468" fmla="*/ 498243 w 629158"/>
                <a:gd name="connsiteY468" fmla="*/ 352088 h 775356"/>
                <a:gd name="connsiteX469" fmla="*/ 495701 w 629158"/>
                <a:gd name="connsiteY469" fmla="*/ 354630 h 775356"/>
                <a:gd name="connsiteX470" fmla="*/ 495701 w 629158"/>
                <a:gd name="connsiteY470" fmla="*/ 357172 h 775356"/>
                <a:gd name="connsiteX471" fmla="*/ 493159 w 629158"/>
                <a:gd name="connsiteY471" fmla="*/ 359714 h 775356"/>
                <a:gd name="connsiteX472" fmla="*/ 493159 w 629158"/>
                <a:gd name="connsiteY472" fmla="*/ 362257 h 775356"/>
                <a:gd name="connsiteX473" fmla="*/ 490617 w 629158"/>
                <a:gd name="connsiteY473" fmla="*/ 364799 h 775356"/>
                <a:gd name="connsiteX474" fmla="*/ 490617 w 629158"/>
                <a:gd name="connsiteY474" fmla="*/ 367341 h 775356"/>
                <a:gd name="connsiteX475" fmla="*/ 488075 w 629158"/>
                <a:gd name="connsiteY475" fmla="*/ 369883 h 775356"/>
                <a:gd name="connsiteX476" fmla="*/ 488075 w 629158"/>
                <a:gd name="connsiteY476" fmla="*/ 372425 h 775356"/>
                <a:gd name="connsiteX477" fmla="*/ 485533 w 629158"/>
                <a:gd name="connsiteY477" fmla="*/ 374967 h 775356"/>
                <a:gd name="connsiteX478" fmla="*/ 485533 w 629158"/>
                <a:gd name="connsiteY478" fmla="*/ 377510 h 775356"/>
                <a:gd name="connsiteX479" fmla="*/ 482991 w 629158"/>
                <a:gd name="connsiteY479" fmla="*/ 380052 h 775356"/>
                <a:gd name="connsiteX480" fmla="*/ 482991 w 629158"/>
                <a:gd name="connsiteY480" fmla="*/ 382593 h 775356"/>
                <a:gd name="connsiteX481" fmla="*/ 482991 w 629158"/>
                <a:gd name="connsiteY481" fmla="*/ 382593 h 775356"/>
                <a:gd name="connsiteX482" fmla="*/ 482991 w 629158"/>
                <a:gd name="connsiteY482" fmla="*/ 385136 h 775356"/>
                <a:gd name="connsiteX483" fmla="*/ 480449 w 629158"/>
                <a:gd name="connsiteY483" fmla="*/ 385136 h 775356"/>
                <a:gd name="connsiteX484" fmla="*/ 480449 w 629158"/>
                <a:gd name="connsiteY484" fmla="*/ 387678 h 775356"/>
                <a:gd name="connsiteX485" fmla="*/ 477907 w 629158"/>
                <a:gd name="connsiteY485" fmla="*/ 387678 h 775356"/>
                <a:gd name="connsiteX486" fmla="*/ 475364 w 629158"/>
                <a:gd name="connsiteY486" fmla="*/ 390220 h 775356"/>
                <a:gd name="connsiteX487" fmla="*/ 472822 w 629158"/>
                <a:gd name="connsiteY487" fmla="*/ 392763 h 775356"/>
                <a:gd name="connsiteX488" fmla="*/ 470280 w 629158"/>
                <a:gd name="connsiteY488" fmla="*/ 395304 h 775356"/>
                <a:gd name="connsiteX489" fmla="*/ 470280 w 629158"/>
                <a:gd name="connsiteY489" fmla="*/ 397846 h 775356"/>
                <a:gd name="connsiteX490" fmla="*/ 467738 w 629158"/>
                <a:gd name="connsiteY490" fmla="*/ 400389 h 775356"/>
                <a:gd name="connsiteX491" fmla="*/ 465196 w 629158"/>
                <a:gd name="connsiteY491" fmla="*/ 402931 h 775356"/>
                <a:gd name="connsiteX492" fmla="*/ 465196 w 629158"/>
                <a:gd name="connsiteY492" fmla="*/ 405473 h 775356"/>
                <a:gd name="connsiteX493" fmla="*/ 462654 w 629158"/>
                <a:gd name="connsiteY493" fmla="*/ 408015 h 775356"/>
                <a:gd name="connsiteX494" fmla="*/ 460112 w 629158"/>
                <a:gd name="connsiteY494" fmla="*/ 410557 h 775356"/>
                <a:gd name="connsiteX495" fmla="*/ 460112 w 629158"/>
                <a:gd name="connsiteY495" fmla="*/ 413100 h 775356"/>
                <a:gd name="connsiteX496" fmla="*/ 457570 w 629158"/>
                <a:gd name="connsiteY496" fmla="*/ 415642 h 775356"/>
                <a:gd name="connsiteX497" fmla="*/ 455028 w 629158"/>
                <a:gd name="connsiteY497" fmla="*/ 418184 h 775356"/>
                <a:gd name="connsiteX498" fmla="*/ 455028 w 629158"/>
                <a:gd name="connsiteY498" fmla="*/ 420726 h 775356"/>
                <a:gd name="connsiteX499" fmla="*/ 452486 w 629158"/>
                <a:gd name="connsiteY499" fmla="*/ 423268 h 775356"/>
                <a:gd name="connsiteX500" fmla="*/ 449944 w 629158"/>
                <a:gd name="connsiteY500" fmla="*/ 425810 h 775356"/>
                <a:gd name="connsiteX501" fmla="*/ 449944 w 629158"/>
                <a:gd name="connsiteY501" fmla="*/ 428353 h 775356"/>
                <a:gd name="connsiteX502" fmla="*/ 447402 w 629158"/>
                <a:gd name="connsiteY502" fmla="*/ 430895 h 775356"/>
                <a:gd name="connsiteX503" fmla="*/ 447402 w 629158"/>
                <a:gd name="connsiteY503" fmla="*/ 433436 h 775356"/>
                <a:gd name="connsiteX504" fmla="*/ 444860 w 629158"/>
                <a:gd name="connsiteY504" fmla="*/ 433436 h 775356"/>
                <a:gd name="connsiteX505" fmla="*/ 444860 w 629158"/>
                <a:gd name="connsiteY505" fmla="*/ 435979 h 775356"/>
                <a:gd name="connsiteX506" fmla="*/ 442318 w 629158"/>
                <a:gd name="connsiteY506" fmla="*/ 438521 h 775356"/>
                <a:gd name="connsiteX507" fmla="*/ 442318 w 629158"/>
                <a:gd name="connsiteY507" fmla="*/ 441063 h 775356"/>
                <a:gd name="connsiteX508" fmla="*/ 442318 w 629158"/>
                <a:gd name="connsiteY508" fmla="*/ 443606 h 775356"/>
                <a:gd name="connsiteX509" fmla="*/ 439776 w 629158"/>
                <a:gd name="connsiteY509" fmla="*/ 446147 h 775356"/>
                <a:gd name="connsiteX510" fmla="*/ 439776 w 629158"/>
                <a:gd name="connsiteY510" fmla="*/ 448690 h 775356"/>
                <a:gd name="connsiteX511" fmla="*/ 439776 w 629158"/>
                <a:gd name="connsiteY511" fmla="*/ 451232 h 775356"/>
                <a:gd name="connsiteX512" fmla="*/ 439776 w 629158"/>
                <a:gd name="connsiteY512" fmla="*/ 453774 h 775356"/>
                <a:gd name="connsiteX513" fmla="*/ 439776 w 629158"/>
                <a:gd name="connsiteY513" fmla="*/ 456316 h 775356"/>
                <a:gd name="connsiteX514" fmla="*/ 437234 w 629158"/>
                <a:gd name="connsiteY514" fmla="*/ 458858 h 775356"/>
                <a:gd name="connsiteX515" fmla="*/ 437234 w 629158"/>
                <a:gd name="connsiteY515" fmla="*/ 461400 h 775356"/>
                <a:gd name="connsiteX516" fmla="*/ 437234 w 629158"/>
                <a:gd name="connsiteY516" fmla="*/ 463943 h 775356"/>
                <a:gd name="connsiteX517" fmla="*/ 434692 w 629158"/>
                <a:gd name="connsiteY517" fmla="*/ 466485 h 775356"/>
                <a:gd name="connsiteX518" fmla="*/ 434692 w 629158"/>
                <a:gd name="connsiteY518" fmla="*/ 469027 h 775356"/>
                <a:gd name="connsiteX519" fmla="*/ 434692 w 629158"/>
                <a:gd name="connsiteY519" fmla="*/ 471569 h 775356"/>
                <a:gd name="connsiteX520" fmla="*/ 434692 w 629158"/>
                <a:gd name="connsiteY520" fmla="*/ 474111 h 775356"/>
                <a:gd name="connsiteX521" fmla="*/ 434692 w 629158"/>
                <a:gd name="connsiteY521" fmla="*/ 476653 h 775356"/>
                <a:gd name="connsiteX522" fmla="*/ 434692 w 629158"/>
                <a:gd name="connsiteY522" fmla="*/ 479196 h 775356"/>
                <a:gd name="connsiteX523" fmla="*/ 434692 w 629158"/>
                <a:gd name="connsiteY523" fmla="*/ 481738 h 775356"/>
                <a:gd name="connsiteX524" fmla="*/ 434692 w 629158"/>
                <a:gd name="connsiteY524" fmla="*/ 484279 h 775356"/>
                <a:gd name="connsiteX525" fmla="*/ 434692 w 629158"/>
                <a:gd name="connsiteY525" fmla="*/ 486822 h 775356"/>
                <a:gd name="connsiteX526" fmla="*/ 434692 w 629158"/>
                <a:gd name="connsiteY526" fmla="*/ 489364 h 775356"/>
                <a:gd name="connsiteX527" fmla="*/ 434692 w 629158"/>
                <a:gd name="connsiteY527" fmla="*/ 491906 h 775356"/>
                <a:gd name="connsiteX528" fmla="*/ 434692 w 629158"/>
                <a:gd name="connsiteY528" fmla="*/ 494449 h 775356"/>
                <a:gd name="connsiteX529" fmla="*/ 434692 w 629158"/>
                <a:gd name="connsiteY529" fmla="*/ 496990 h 775356"/>
                <a:gd name="connsiteX530" fmla="*/ 434692 w 629158"/>
                <a:gd name="connsiteY530" fmla="*/ 499533 h 775356"/>
                <a:gd name="connsiteX531" fmla="*/ 434692 w 629158"/>
                <a:gd name="connsiteY531" fmla="*/ 502075 h 775356"/>
                <a:gd name="connsiteX532" fmla="*/ 434692 w 629158"/>
                <a:gd name="connsiteY532" fmla="*/ 504617 h 775356"/>
                <a:gd name="connsiteX533" fmla="*/ 434692 w 629158"/>
                <a:gd name="connsiteY533" fmla="*/ 507159 h 775356"/>
                <a:gd name="connsiteX534" fmla="*/ 434692 w 629158"/>
                <a:gd name="connsiteY534" fmla="*/ 509701 h 775356"/>
                <a:gd name="connsiteX535" fmla="*/ 434692 w 629158"/>
                <a:gd name="connsiteY535" fmla="*/ 512243 h 775356"/>
                <a:gd name="connsiteX536" fmla="*/ 434692 w 629158"/>
                <a:gd name="connsiteY536" fmla="*/ 514786 h 775356"/>
                <a:gd name="connsiteX537" fmla="*/ 434692 w 629158"/>
                <a:gd name="connsiteY537" fmla="*/ 517328 h 775356"/>
                <a:gd name="connsiteX538" fmla="*/ 434692 w 629158"/>
                <a:gd name="connsiteY538" fmla="*/ 519870 h 775356"/>
                <a:gd name="connsiteX539" fmla="*/ 434692 w 629158"/>
                <a:gd name="connsiteY539" fmla="*/ 522412 h 775356"/>
                <a:gd name="connsiteX540" fmla="*/ 434692 w 629158"/>
                <a:gd name="connsiteY540" fmla="*/ 524954 h 775356"/>
                <a:gd name="connsiteX541" fmla="*/ 434692 w 629158"/>
                <a:gd name="connsiteY541" fmla="*/ 527496 h 775356"/>
                <a:gd name="connsiteX542" fmla="*/ 434692 w 629158"/>
                <a:gd name="connsiteY542" fmla="*/ 530039 h 775356"/>
                <a:gd name="connsiteX543" fmla="*/ 434692 w 629158"/>
                <a:gd name="connsiteY543" fmla="*/ 532581 h 775356"/>
                <a:gd name="connsiteX544" fmla="*/ 434692 w 629158"/>
                <a:gd name="connsiteY544" fmla="*/ 535123 h 775356"/>
                <a:gd name="connsiteX545" fmla="*/ 434692 w 629158"/>
                <a:gd name="connsiteY545" fmla="*/ 537665 h 775356"/>
                <a:gd name="connsiteX546" fmla="*/ 434692 w 629158"/>
                <a:gd name="connsiteY546" fmla="*/ 540207 h 775356"/>
                <a:gd name="connsiteX547" fmla="*/ 437234 w 629158"/>
                <a:gd name="connsiteY547" fmla="*/ 542749 h 775356"/>
                <a:gd name="connsiteX548" fmla="*/ 437234 w 629158"/>
                <a:gd name="connsiteY548" fmla="*/ 545292 h 775356"/>
                <a:gd name="connsiteX549" fmla="*/ 437234 w 629158"/>
                <a:gd name="connsiteY549" fmla="*/ 547833 h 775356"/>
                <a:gd name="connsiteX550" fmla="*/ 437234 w 629158"/>
                <a:gd name="connsiteY550" fmla="*/ 550376 h 775356"/>
                <a:gd name="connsiteX551" fmla="*/ 439776 w 629158"/>
                <a:gd name="connsiteY551" fmla="*/ 552918 h 775356"/>
                <a:gd name="connsiteX552" fmla="*/ 439776 w 629158"/>
                <a:gd name="connsiteY552" fmla="*/ 555460 h 775356"/>
                <a:gd name="connsiteX553" fmla="*/ 439776 w 629158"/>
                <a:gd name="connsiteY553" fmla="*/ 558002 h 775356"/>
                <a:gd name="connsiteX554" fmla="*/ 439776 w 629158"/>
                <a:gd name="connsiteY554" fmla="*/ 560544 h 775356"/>
                <a:gd name="connsiteX555" fmla="*/ 439776 w 629158"/>
                <a:gd name="connsiteY555" fmla="*/ 563086 h 775356"/>
                <a:gd name="connsiteX556" fmla="*/ 442318 w 629158"/>
                <a:gd name="connsiteY556" fmla="*/ 565629 h 775356"/>
                <a:gd name="connsiteX557" fmla="*/ 439776 w 629158"/>
                <a:gd name="connsiteY557" fmla="*/ 568171 h 775356"/>
                <a:gd name="connsiteX558" fmla="*/ 439776 w 629158"/>
                <a:gd name="connsiteY558" fmla="*/ 570713 h 775356"/>
                <a:gd name="connsiteX559" fmla="*/ 439776 w 629158"/>
                <a:gd name="connsiteY559" fmla="*/ 573255 h 775356"/>
                <a:gd name="connsiteX560" fmla="*/ 437234 w 629158"/>
                <a:gd name="connsiteY560" fmla="*/ 575797 h 775356"/>
                <a:gd name="connsiteX561" fmla="*/ 437234 w 629158"/>
                <a:gd name="connsiteY561" fmla="*/ 578339 h 775356"/>
                <a:gd name="connsiteX562" fmla="*/ 437234 w 629158"/>
                <a:gd name="connsiteY562" fmla="*/ 580882 h 775356"/>
                <a:gd name="connsiteX563" fmla="*/ 434692 w 629158"/>
                <a:gd name="connsiteY563" fmla="*/ 583424 h 775356"/>
                <a:gd name="connsiteX564" fmla="*/ 434692 w 629158"/>
                <a:gd name="connsiteY564" fmla="*/ 585966 h 775356"/>
                <a:gd name="connsiteX565" fmla="*/ 432150 w 629158"/>
                <a:gd name="connsiteY565" fmla="*/ 588508 h 775356"/>
                <a:gd name="connsiteX566" fmla="*/ 432150 w 629158"/>
                <a:gd name="connsiteY566" fmla="*/ 591050 h 775356"/>
                <a:gd name="connsiteX567" fmla="*/ 432150 w 629158"/>
                <a:gd name="connsiteY567" fmla="*/ 593592 h 775356"/>
                <a:gd name="connsiteX568" fmla="*/ 429608 w 629158"/>
                <a:gd name="connsiteY568" fmla="*/ 596135 h 775356"/>
                <a:gd name="connsiteX569" fmla="*/ 429608 w 629158"/>
                <a:gd name="connsiteY569" fmla="*/ 598676 h 775356"/>
                <a:gd name="connsiteX570" fmla="*/ 427066 w 629158"/>
                <a:gd name="connsiteY570" fmla="*/ 601219 h 775356"/>
                <a:gd name="connsiteX571" fmla="*/ 427066 w 629158"/>
                <a:gd name="connsiteY571" fmla="*/ 603761 h 775356"/>
                <a:gd name="connsiteX572" fmla="*/ 427066 w 629158"/>
                <a:gd name="connsiteY572" fmla="*/ 606303 h 775356"/>
                <a:gd name="connsiteX573" fmla="*/ 424523 w 629158"/>
                <a:gd name="connsiteY573" fmla="*/ 606303 h 775356"/>
                <a:gd name="connsiteX574" fmla="*/ 424523 w 629158"/>
                <a:gd name="connsiteY574" fmla="*/ 608846 h 775356"/>
                <a:gd name="connsiteX575" fmla="*/ 424523 w 629158"/>
                <a:gd name="connsiteY575" fmla="*/ 611387 h 775356"/>
                <a:gd name="connsiteX576" fmla="*/ 421981 w 629158"/>
                <a:gd name="connsiteY576" fmla="*/ 613929 h 775356"/>
                <a:gd name="connsiteX577" fmla="*/ 421981 w 629158"/>
                <a:gd name="connsiteY577" fmla="*/ 616472 h 775356"/>
                <a:gd name="connsiteX578" fmla="*/ 419439 w 629158"/>
                <a:gd name="connsiteY578" fmla="*/ 619014 h 775356"/>
                <a:gd name="connsiteX579" fmla="*/ 419439 w 629158"/>
                <a:gd name="connsiteY579" fmla="*/ 621556 h 775356"/>
                <a:gd name="connsiteX580" fmla="*/ 419439 w 629158"/>
                <a:gd name="connsiteY580" fmla="*/ 624098 h 775356"/>
                <a:gd name="connsiteX581" fmla="*/ 416897 w 629158"/>
                <a:gd name="connsiteY581" fmla="*/ 624098 h 775356"/>
                <a:gd name="connsiteX582" fmla="*/ 416897 w 629158"/>
                <a:gd name="connsiteY582" fmla="*/ 626640 h 775356"/>
                <a:gd name="connsiteX583" fmla="*/ 416897 w 629158"/>
                <a:gd name="connsiteY583" fmla="*/ 629182 h 775356"/>
                <a:gd name="connsiteX584" fmla="*/ 419439 w 629158"/>
                <a:gd name="connsiteY584" fmla="*/ 629182 h 775356"/>
                <a:gd name="connsiteX585" fmla="*/ 419439 w 629158"/>
                <a:gd name="connsiteY585" fmla="*/ 631725 h 775356"/>
                <a:gd name="connsiteX586" fmla="*/ 419439 w 629158"/>
                <a:gd name="connsiteY586" fmla="*/ 634267 h 775356"/>
                <a:gd name="connsiteX587" fmla="*/ 416897 w 629158"/>
                <a:gd name="connsiteY587" fmla="*/ 634267 h 775356"/>
                <a:gd name="connsiteX588" fmla="*/ 416897 w 629158"/>
                <a:gd name="connsiteY588" fmla="*/ 636809 h 775356"/>
                <a:gd name="connsiteX589" fmla="*/ 414355 w 629158"/>
                <a:gd name="connsiteY589" fmla="*/ 639351 h 775356"/>
                <a:gd name="connsiteX590" fmla="*/ 411813 w 629158"/>
                <a:gd name="connsiteY590" fmla="*/ 639351 h 775356"/>
                <a:gd name="connsiteX591" fmla="*/ 409271 w 629158"/>
                <a:gd name="connsiteY591" fmla="*/ 639351 h 775356"/>
                <a:gd name="connsiteX592" fmla="*/ 406729 w 629158"/>
                <a:gd name="connsiteY592" fmla="*/ 597406 h 775356"/>
                <a:gd name="connsiteX593" fmla="*/ 404187 w 629158"/>
                <a:gd name="connsiteY593" fmla="*/ 597406 h 775356"/>
                <a:gd name="connsiteX594" fmla="*/ 404187 w 629158"/>
                <a:gd name="connsiteY594" fmla="*/ 599948 h 775356"/>
                <a:gd name="connsiteX595" fmla="*/ 401645 w 629158"/>
                <a:gd name="connsiteY595" fmla="*/ 602490 h 775356"/>
                <a:gd name="connsiteX596" fmla="*/ 401645 w 629158"/>
                <a:gd name="connsiteY596" fmla="*/ 605032 h 775356"/>
                <a:gd name="connsiteX597" fmla="*/ 401645 w 629158"/>
                <a:gd name="connsiteY597" fmla="*/ 607574 h 775356"/>
                <a:gd name="connsiteX598" fmla="*/ 399103 w 629158"/>
                <a:gd name="connsiteY598" fmla="*/ 610116 h 775356"/>
                <a:gd name="connsiteX599" fmla="*/ 401645 w 629158"/>
                <a:gd name="connsiteY599" fmla="*/ 612659 h 775356"/>
                <a:gd name="connsiteX600" fmla="*/ 401645 w 629158"/>
                <a:gd name="connsiteY600" fmla="*/ 615201 h 775356"/>
                <a:gd name="connsiteX601" fmla="*/ 401645 w 629158"/>
                <a:gd name="connsiteY601" fmla="*/ 617742 h 775356"/>
                <a:gd name="connsiteX602" fmla="*/ 401645 w 629158"/>
                <a:gd name="connsiteY602" fmla="*/ 620285 h 775356"/>
                <a:gd name="connsiteX603" fmla="*/ 404187 w 629158"/>
                <a:gd name="connsiteY603" fmla="*/ 622827 h 775356"/>
                <a:gd name="connsiteX604" fmla="*/ 404187 w 629158"/>
                <a:gd name="connsiteY604" fmla="*/ 625369 h 775356"/>
                <a:gd name="connsiteX605" fmla="*/ 404187 w 629158"/>
                <a:gd name="connsiteY605" fmla="*/ 627912 h 775356"/>
                <a:gd name="connsiteX606" fmla="*/ 406729 w 629158"/>
                <a:gd name="connsiteY606" fmla="*/ 630453 h 775356"/>
                <a:gd name="connsiteX607" fmla="*/ 406729 w 629158"/>
                <a:gd name="connsiteY607" fmla="*/ 632995 h 775356"/>
                <a:gd name="connsiteX608" fmla="*/ 406729 w 629158"/>
                <a:gd name="connsiteY608" fmla="*/ 635538 h 775356"/>
                <a:gd name="connsiteX609" fmla="*/ 409271 w 629158"/>
                <a:gd name="connsiteY609" fmla="*/ 638080 h 775356"/>
                <a:gd name="connsiteX610" fmla="*/ 409271 w 629158"/>
                <a:gd name="connsiteY610" fmla="*/ 640622 h 775356"/>
                <a:gd name="connsiteX611" fmla="*/ 409271 w 629158"/>
                <a:gd name="connsiteY611" fmla="*/ 643164 h 775356"/>
                <a:gd name="connsiteX612" fmla="*/ 411813 w 629158"/>
                <a:gd name="connsiteY612" fmla="*/ 645706 h 775356"/>
                <a:gd name="connsiteX613" fmla="*/ 411813 w 629158"/>
                <a:gd name="connsiteY613" fmla="*/ 648249 h 775356"/>
                <a:gd name="connsiteX614" fmla="*/ 411813 w 629158"/>
                <a:gd name="connsiteY614" fmla="*/ 650791 h 775356"/>
                <a:gd name="connsiteX615" fmla="*/ 414355 w 629158"/>
                <a:gd name="connsiteY615" fmla="*/ 650791 h 775356"/>
                <a:gd name="connsiteX616" fmla="*/ 414355 w 629158"/>
                <a:gd name="connsiteY616" fmla="*/ 653333 h 775356"/>
                <a:gd name="connsiteX617" fmla="*/ 414355 w 629158"/>
                <a:gd name="connsiteY617" fmla="*/ 655875 h 775356"/>
                <a:gd name="connsiteX618" fmla="*/ 416897 w 629158"/>
                <a:gd name="connsiteY618" fmla="*/ 655875 h 775356"/>
                <a:gd name="connsiteX619" fmla="*/ 416897 w 629158"/>
                <a:gd name="connsiteY619" fmla="*/ 658417 h 775356"/>
                <a:gd name="connsiteX620" fmla="*/ 419439 w 629158"/>
                <a:gd name="connsiteY620" fmla="*/ 658417 h 775356"/>
                <a:gd name="connsiteX621" fmla="*/ 419439 w 629158"/>
                <a:gd name="connsiteY621" fmla="*/ 660959 h 775356"/>
                <a:gd name="connsiteX622" fmla="*/ 419439 w 629158"/>
                <a:gd name="connsiteY622" fmla="*/ 663502 h 775356"/>
                <a:gd name="connsiteX623" fmla="*/ 421981 w 629158"/>
                <a:gd name="connsiteY623" fmla="*/ 663502 h 775356"/>
                <a:gd name="connsiteX624" fmla="*/ 421981 w 629158"/>
                <a:gd name="connsiteY624" fmla="*/ 666044 h 775356"/>
                <a:gd name="connsiteX625" fmla="*/ 424523 w 629158"/>
                <a:gd name="connsiteY625" fmla="*/ 666044 h 775356"/>
                <a:gd name="connsiteX626" fmla="*/ 424523 w 629158"/>
                <a:gd name="connsiteY626" fmla="*/ 668585 h 775356"/>
                <a:gd name="connsiteX627" fmla="*/ 427066 w 629158"/>
                <a:gd name="connsiteY627" fmla="*/ 668585 h 775356"/>
                <a:gd name="connsiteX628" fmla="*/ 427066 w 629158"/>
                <a:gd name="connsiteY628" fmla="*/ 671128 h 775356"/>
                <a:gd name="connsiteX629" fmla="*/ 427066 w 629158"/>
                <a:gd name="connsiteY629" fmla="*/ 673670 h 775356"/>
                <a:gd name="connsiteX630" fmla="*/ 429608 w 629158"/>
                <a:gd name="connsiteY630" fmla="*/ 673670 h 775356"/>
                <a:gd name="connsiteX631" fmla="*/ 429608 w 629158"/>
                <a:gd name="connsiteY631" fmla="*/ 676212 h 775356"/>
                <a:gd name="connsiteX632" fmla="*/ 429608 w 629158"/>
                <a:gd name="connsiteY632" fmla="*/ 678755 h 775356"/>
                <a:gd name="connsiteX633" fmla="*/ 432150 w 629158"/>
                <a:gd name="connsiteY633" fmla="*/ 678755 h 775356"/>
                <a:gd name="connsiteX634" fmla="*/ 432150 w 629158"/>
                <a:gd name="connsiteY634" fmla="*/ 681296 h 775356"/>
                <a:gd name="connsiteX635" fmla="*/ 434692 w 629158"/>
                <a:gd name="connsiteY635" fmla="*/ 683839 h 775356"/>
                <a:gd name="connsiteX636" fmla="*/ 434692 w 629158"/>
                <a:gd name="connsiteY636" fmla="*/ 686381 h 775356"/>
                <a:gd name="connsiteX637" fmla="*/ 437234 w 629158"/>
                <a:gd name="connsiteY637" fmla="*/ 686381 h 775356"/>
                <a:gd name="connsiteX638" fmla="*/ 437234 w 629158"/>
                <a:gd name="connsiteY638" fmla="*/ 688923 h 775356"/>
                <a:gd name="connsiteX639" fmla="*/ 437234 w 629158"/>
                <a:gd name="connsiteY639" fmla="*/ 691465 h 775356"/>
                <a:gd name="connsiteX640" fmla="*/ 439776 w 629158"/>
                <a:gd name="connsiteY640" fmla="*/ 694007 h 775356"/>
                <a:gd name="connsiteX641" fmla="*/ 439776 w 629158"/>
                <a:gd name="connsiteY641" fmla="*/ 696549 h 775356"/>
                <a:gd name="connsiteX642" fmla="*/ 439776 w 629158"/>
                <a:gd name="connsiteY642" fmla="*/ 699092 h 775356"/>
                <a:gd name="connsiteX643" fmla="*/ 439776 w 629158"/>
                <a:gd name="connsiteY643" fmla="*/ 701634 h 775356"/>
                <a:gd name="connsiteX644" fmla="*/ 442318 w 629158"/>
                <a:gd name="connsiteY644" fmla="*/ 704176 h 775356"/>
                <a:gd name="connsiteX645" fmla="*/ 442318 w 629158"/>
                <a:gd name="connsiteY645" fmla="*/ 706718 h 775356"/>
                <a:gd name="connsiteX646" fmla="*/ 442318 w 629158"/>
                <a:gd name="connsiteY646" fmla="*/ 709260 h 775356"/>
                <a:gd name="connsiteX647" fmla="*/ 442318 w 629158"/>
                <a:gd name="connsiteY647" fmla="*/ 711802 h 775356"/>
                <a:gd name="connsiteX648" fmla="*/ 442318 w 629158"/>
                <a:gd name="connsiteY648" fmla="*/ 714345 h 775356"/>
                <a:gd name="connsiteX649" fmla="*/ 444860 w 629158"/>
                <a:gd name="connsiteY649" fmla="*/ 714345 h 775356"/>
                <a:gd name="connsiteX650" fmla="*/ 444860 w 629158"/>
                <a:gd name="connsiteY650" fmla="*/ 716887 h 775356"/>
                <a:gd name="connsiteX651" fmla="*/ 444860 w 629158"/>
                <a:gd name="connsiteY651" fmla="*/ 719428 h 775356"/>
                <a:gd name="connsiteX652" fmla="*/ 444860 w 629158"/>
                <a:gd name="connsiteY652" fmla="*/ 721971 h 775356"/>
                <a:gd name="connsiteX653" fmla="*/ 444860 w 629158"/>
                <a:gd name="connsiteY653" fmla="*/ 724513 h 775356"/>
                <a:gd name="connsiteX654" fmla="*/ 444860 w 629158"/>
                <a:gd name="connsiteY654" fmla="*/ 727055 h 775356"/>
                <a:gd name="connsiteX655" fmla="*/ 444860 w 629158"/>
                <a:gd name="connsiteY655" fmla="*/ 729598 h 775356"/>
                <a:gd name="connsiteX656" fmla="*/ 444860 w 629158"/>
                <a:gd name="connsiteY656" fmla="*/ 732139 h 775356"/>
                <a:gd name="connsiteX657" fmla="*/ 447402 w 629158"/>
                <a:gd name="connsiteY657" fmla="*/ 732139 h 775356"/>
                <a:gd name="connsiteX658" fmla="*/ 447402 w 629158"/>
                <a:gd name="connsiteY658" fmla="*/ 734682 h 775356"/>
                <a:gd name="connsiteX659" fmla="*/ 447402 w 629158"/>
                <a:gd name="connsiteY659" fmla="*/ 737224 h 775356"/>
                <a:gd name="connsiteX660" fmla="*/ 447402 w 629158"/>
                <a:gd name="connsiteY660" fmla="*/ 739766 h 775356"/>
                <a:gd name="connsiteX661" fmla="*/ 447402 w 629158"/>
                <a:gd name="connsiteY661" fmla="*/ 742308 h 775356"/>
                <a:gd name="connsiteX662" fmla="*/ 444860 w 629158"/>
                <a:gd name="connsiteY662" fmla="*/ 770271 h 775356"/>
                <a:gd name="connsiteX663" fmla="*/ 444860 w 629158"/>
                <a:gd name="connsiteY663" fmla="*/ 772814 h 775356"/>
                <a:gd name="connsiteX664" fmla="*/ 439776 w 629158"/>
                <a:gd name="connsiteY664" fmla="*/ 775356 h 775356"/>
                <a:gd name="connsiteX665" fmla="*/ 437234 w 629158"/>
                <a:gd name="connsiteY665" fmla="*/ 775356 h 775356"/>
                <a:gd name="connsiteX666" fmla="*/ 434692 w 629158"/>
                <a:gd name="connsiteY666" fmla="*/ 775356 h 775356"/>
                <a:gd name="connsiteX667" fmla="*/ 432150 w 629158"/>
                <a:gd name="connsiteY667" fmla="*/ 772814 h 775356"/>
                <a:gd name="connsiteX668" fmla="*/ 432150 w 629158"/>
                <a:gd name="connsiteY668" fmla="*/ 770271 h 775356"/>
                <a:gd name="connsiteX669" fmla="*/ 429608 w 629158"/>
                <a:gd name="connsiteY669" fmla="*/ 767730 h 775356"/>
                <a:gd name="connsiteX670" fmla="*/ 427066 w 629158"/>
                <a:gd name="connsiteY670" fmla="*/ 767730 h 775356"/>
                <a:gd name="connsiteX671" fmla="*/ 427066 w 629158"/>
                <a:gd name="connsiteY671" fmla="*/ 765188 h 775356"/>
                <a:gd name="connsiteX672" fmla="*/ 427066 w 629158"/>
                <a:gd name="connsiteY672" fmla="*/ 760103 h 775356"/>
                <a:gd name="connsiteX673" fmla="*/ 424523 w 629158"/>
                <a:gd name="connsiteY673" fmla="*/ 751205 h 775356"/>
                <a:gd name="connsiteX674" fmla="*/ 424523 w 629158"/>
                <a:gd name="connsiteY674" fmla="*/ 748664 h 775356"/>
                <a:gd name="connsiteX675" fmla="*/ 424523 w 629158"/>
                <a:gd name="connsiteY675" fmla="*/ 746122 h 775356"/>
                <a:gd name="connsiteX676" fmla="*/ 421981 w 629158"/>
                <a:gd name="connsiteY676" fmla="*/ 746122 h 775356"/>
                <a:gd name="connsiteX677" fmla="*/ 421981 w 629158"/>
                <a:gd name="connsiteY677" fmla="*/ 743579 h 775356"/>
                <a:gd name="connsiteX678" fmla="*/ 421981 w 629158"/>
                <a:gd name="connsiteY678" fmla="*/ 741037 h 775356"/>
                <a:gd name="connsiteX679" fmla="*/ 419439 w 629158"/>
                <a:gd name="connsiteY679" fmla="*/ 741037 h 775356"/>
                <a:gd name="connsiteX680" fmla="*/ 419439 w 629158"/>
                <a:gd name="connsiteY680" fmla="*/ 738495 h 775356"/>
                <a:gd name="connsiteX681" fmla="*/ 419439 w 629158"/>
                <a:gd name="connsiteY681" fmla="*/ 724513 h 775356"/>
                <a:gd name="connsiteX682" fmla="*/ 416897 w 629158"/>
                <a:gd name="connsiteY682" fmla="*/ 724513 h 775356"/>
                <a:gd name="connsiteX683" fmla="*/ 416897 w 629158"/>
                <a:gd name="connsiteY683" fmla="*/ 721971 h 775356"/>
                <a:gd name="connsiteX684" fmla="*/ 416897 w 629158"/>
                <a:gd name="connsiteY684" fmla="*/ 719428 h 775356"/>
                <a:gd name="connsiteX685" fmla="*/ 414355 w 629158"/>
                <a:gd name="connsiteY685" fmla="*/ 719428 h 775356"/>
                <a:gd name="connsiteX686" fmla="*/ 414355 w 629158"/>
                <a:gd name="connsiteY686" fmla="*/ 716887 h 775356"/>
                <a:gd name="connsiteX687" fmla="*/ 414355 w 629158"/>
                <a:gd name="connsiteY687" fmla="*/ 714345 h 775356"/>
                <a:gd name="connsiteX688" fmla="*/ 411813 w 629158"/>
                <a:gd name="connsiteY688" fmla="*/ 714345 h 775356"/>
                <a:gd name="connsiteX689" fmla="*/ 411813 w 629158"/>
                <a:gd name="connsiteY689" fmla="*/ 711802 h 775356"/>
                <a:gd name="connsiteX690" fmla="*/ 409271 w 629158"/>
                <a:gd name="connsiteY690" fmla="*/ 711802 h 775356"/>
                <a:gd name="connsiteX691" fmla="*/ 409271 w 629158"/>
                <a:gd name="connsiteY691" fmla="*/ 709260 h 775356"/>
                <a:gd name="connsiteX692" fmla="*/ 406729 w 629158"/>
                <a:gd name="connsiteY692" fmla="*/ 709260 h 775356"/>
                <a:gd name="connsiteX693" fmla="*/ 406729 w 629158"/>
                <a:gd name="connsiteY693" fmla="*/ 706718 h 775356"/>
                <a:gd name="connsiteX694" fmla="*/ 404187 w 629158"/>
                <a:gd name="connsiteY694" fmla="*/ 706718 h 775356"/>
                <a:gd name="connsiteX695" fmla="*/ 404187 w 629158"/>
                <a:gd name="connsiteY695" fmla="*/ 704176 h 775356"/>
                <a:gd name="connsiteX696" fmla="*/ 401645 w 629158"/>
                <a:gd name="connsiteY696" fmla="*/ 704176 h 775356"/>
                <a:gd name="connsiteX697" fmla="*/ 401645 w 629158"/>
                <a:gd name="connsiteY697" fmla="*/ 701634 h 775356"/>
                <a:gd name="connsiteX698" fmla="*/ 399103 w 629158"/>
                <a:gd name="connsiteY698" fmla="*/ 701634 h 775356"/>
                <a:gd name="connsiteX699" fmla="*/ 399103 w 629158"/>
                <a:gd name="connsiteY699" fmla="*/ 699092 h 775356"/>
                <a:gd name="connsiteX700" fmla="*/ 396561 w 629158"/>
                <a:gd name="connsiteY700" fmla="*/ 699092 h 775356"/>
                <a:gd name="connsiteX701" fmla="*/ 394019 w 629158"/>
                <a:gd name="connsiteY701" fmla="*/ 699092 h 775356"/>
                <a:gd name="connsiteX702" fmla="*/ 394019 w 629158"/>
                <a:gd name="connsiteY702" fmla="*/ 699092 h 775356"/>
                <a:gd name="connsiteX703" fmla="*/ 391477 w 629158"/>
                <a:gd name="connsiteY703" fmla="*/ 699092 h 775356"/>
                <a:gd name="connsiteX704" fmla="*/ 388935 w 629158"/>
                <a:gd name="connsiteY704" fmla="*/ 699092 h 775356"/>
                <a:gd name="connsiteX705" fmla="*/ 388935 w 629158"/>
                <a:gd name="connsiteY705" fmla="*/ 696549 h 775356"/>
                <a:gd name="connsiteX706" fmla="*/ 386392 w 629158"/>
                <a:gd name="connsiteY706" fmla="*/ 696549 h 775356"/>
                <a:gd name="connsiteX707" fmla="*/ 386392 w 629158"/>
                <a:gd name="connsiteY707" fmla="*/ 694007 h 775356"/>
                <a:gd name="connsiteX708" fmla="*/ 383850 w 629158"/>
                <a:gd name="connsiteY708" fmla="*/ 694007 h 775356"/>
                <a:gd name="connsiteX709" fmla="*/ 381308 w 629158"/>
                <a:gd name="connsiteY709" fmla="*/ 691465 h 775356"/>
                <a:gd name="connsiteX710" fmla="*/ 381308 w 629158"/>
                <a:gd name="connsiteY710" fmla="*/ 688923 h 775356"/>
                <a:gd name="connsiteX711" fmla="*/ 381308 w 629158"/>
                <a:gd name="connsiteY711" fmla="*/ 688923 h 775356"/>
                <a:gd name="connsiteX712" fmla="*/ 381308 w 629158"/>
                <a:gd name="connsiteY712" fmla="*/ 686381 h 775356"/>
                <a:gd name="connsiteX713" fmla="*/ 381308 w 629158"/>
                <a:gd name="connsiteY713" fmla="*/ 683839 h 775356"/>
                <a:gd name="connsiteX714" fmla="*/ 381308 w 629158"/>
                <a:gd name="connsiteY714" fmla="*/ 681296 h 775356"/>
                <a:gd name="connsiteX715" fmla="*/ 381308 w 629158"/>
                <a:gd name="connsiteY715" fmla="*/ 678755 h 775356"/>
                <a:gd name="connsiteX716" fmla="*/ 378766 w 629158"/>
                <a:gd name="connsiteY716" fmla="*/ 678755 h 775356"/>
                <a:gd name="connsiteX717" fmla="*/ 378766 w 629158"/>
                <a:gd name="connsiteY717" fmla="*/ 676212 h 775356"/>
                <a:gd name="connsiteX718" fmla="*/ 378766 w 629158"/>
                <a:gd name="connsiteY718" fmla="*/ 673670 h 775356"/>
                <a:gd name="connsiteX719" fmla="*/ 378766 w 629158"/>
                <a:gd name="connsiteY719" fmla="*/ 673670 h 775356"/>
                <a:gd name="connsiteX720" fmla="*/ 378766 w 629158"/>
                <a:gd name="connsiteY720" fmla="*/ 671128 h 775356"/>
                <a:gd name="connsiteX721" fmla="*/ 376224 w 629158"/>
                <a:gd name="connsiteY721" fmla="*/ 671128 h 775356"/>
                <a:gd name="connsiteX722" fmla="*/ 376224 w 629158"/>
                <a:gd name="connsiteY722" fmla="*/ 668585 h 775356"/>
                <a:gd name="connsiteX723" fmla="*/ 376224 w 629158"/>
                <a:gd name="connsiteY723" fmla="*/ 666044 h 775356"/>
                <a:gd name="connsiteX724" fmla="*/ 376224 w 629158"/>
                <a:gd name="connsiteY724" fmla="*/ 663502 h 775356"/>
                <a:gd name="connsiteX725" fmla="*/ 376224 w 629158"/>
                <a:gd name="connsiteY725" fmla="*/ 660959 h 775356"/>
                <a:gd name="connsiteX726" fmla="*/ 373682 w 629158"/>
                <a:gd name="connsiteY726" fmla="*/ 660959 h 775356"/>
                <a:gd name="connsiteX727" fmla="*/ 373682 w 629158"/>
                <a:gd name="connsiteY727" fmla="*/ 658417 h 775356"/>
                <a:gd name="connsiteX728" fmla="*/ 373682 w 629158"/>
                <a:gd name="connsiteY728" fmla="*/ 655875 h 775356"/>
                <a:gd name="connsiteX729" fmla="*/ 371140 w 629158"/>
                <a:gd name="connsiteY729" fmla="*/ 655875 h 775356"/>
                <a:gd name="connsiteX730" fmla="*/ 371140 w 629158"/>
                <a:gd name="connsiteY730" fmla="*/ 653333 h 775356"/>
                <a:gd name="connsiteX731" fmla="*/ 368598 w 629158"/>
                <a:gd name="connsiteY731" fmla="*/ 653333 h 775356"/>
                <a:gd name="connsiteX732" fmla="*/ 368598 w 629158"/>
                <a:gd name="connsiteY732" fmla="*/ 650791 h 775356"/>
                <a:gd name="connsiteX733" fmla="*/ 366056 w 629158"/>
                <a:gd name="connsiteY733" fmla="*/ 650791 h 775356"/>
                <a:gd name="connsiteX734" fmla="*/ 366056 w 629158"/>
                <a:gd name="connsiteY734" fmla="*/ 648249 h 775356"/>
                <a:gd name="connsiteX735" fmla="*/ 366056 w 629158"/>
                <a:gd name="connsiteY735" fmla="*/ 648249 h 775356"/>
                <a:gd name="connsiteX736" fmla="*/ 363514 w 629158"/>
                <a:gd name="connsiteY736" fmla="*/ 648249 h 775356"/>
                <a:gd name="connsiteX737" fmla="*/ 360972 w 629158"/>
                <a:gd name="connsiteY737" fmla="*/ 643164 h 775356"/>
                <a:gd name="connsiteX738" fmla="*/ 358430 w 629158"/>
                <a:gd name="connsiteY738" fmla="*/ 638080 h 775356"/>
                <a:gd name="connsiteX739" fmla="*/ 355888 w 629158"/>
                <a:gd name="connsiteY739" fmla="*/ 635538 h 775356"/>
                <a:gd name="connsiteX740" fmla="*/ 355888 w 629158"/>
                <a:gd name="connsiteY740" fmla="*/ 632995 h 775356"/>
                <a:gd name="connsiteX741" fmla="*/ 358430 w 629158"/>
                <a:gd name="connsiteY741" fmla="*/ 632995 h 775356"/>
                <a:gd name="connsiteX742" fmla="*/ 358430 w 629158"/>
                <a:gd name="connsiteY742" fmla="*/ 627912 h 775356"/>
                <a:gd name="connsiteX743" fmla="*/ 358430 w 629158"/>
                <a:gd name="connsiteY743" fmla="*/ 622827 h 775356"/>
                <a:gd name="connsiteX744" fmla="*/ 358430 w 629158"/>
                <a:gd name="connsiteY744" fmla="*/ 620285 h 775356"/>
                <a:gd name="connsiteX745" fmla="*/ 358430 w 629158"/>
                <a:gd name="connsiteY745" fmla="*/ 617742 h 775356"/>
                <a:gd name="connsiteX746" fmla="*/ 360972 w 629158"/>
                <a:gd name="connsiteY746" fmla="*/ 617742 h 775356"/>
                <a:gd name="connsiteX747" fmla="*/ 363514 w 629158"/>
                <a:gd name="connsiteY747" fmla="*/ 611387 h 775356"/>
                <a:gd name="connsiteX748" fmla="*/ 366056 w 629158"/>
                <a:gd name="connsiteY748" fmla="*/ 611387 h 775356"/>
                <a:gd name="connsiteX749" fmla="*/ 368598 w 629158"/>
                <a:gd name="connsiteY749" fmla="*/ 606303 h 775356"/>
                <a:gd name="connsiteX750" fmla="*/ 368598 w 629158"/>
                <a:gd name="connsiteY750" fmla="*/ 603761 h 775356"/>
                <a:gd name="connsiteX751" fmla="*/ 371140 w 629158"/>
                <a:gd name="connsiteY751" fmla="*/ 603761 h 775356"/>
                <a:gd name="connsiteX752" fmla="*/ 373682 w 629158"/>
                <a:gd name="connsiteY752" fmla="*/ 601219 h 775356"/>
                <a:gd name="connsiteX753" fmla="*/ 373682 w 629158"/>
                <a:gd name="connsiteY753" fmla="*/ 598676 h 775356"/>
                <a:gd name="connsiteX754" fmla="*/ 373682 w 629158"/>
                <a:gd name="connsiteY754" fmla="*/ 597406 h 775356"/>
                <a:gd name="connsiteX755" fmla="*/ 376224 w 629158"/>
                <a:gd name="connsiteY755" fmla="*/ 597406 h 775356"/>
                <a:gd name="connsiteX756" fmla="*/ 376224 w 629158"/>
                <a:gd name="connsiteY756" fmla="*/ 594863 h 775356"/>
                <a:gd name="connsiteX757" fmla="*/ 378766 w 629158"/>
                <a:gd name="connsiteY757" fmla="*/ 592321 h 775356"/>
                <a:gd name="connsiteX758" fmla="*/ 381308 w 629158"/>
                <a:gd name="connsiteY758" fmla="*/ 589779 h 775356"/>
                <a:gd name="connsiteX759" fmla="*/ 383850 w 629158"/>
                <a:gd name="connsiteY759" fmla="*/ 589779 h 775356"/>
                <a:gd name="connsiteX760" fmla="*/ 383850 w 629158"/>
                <a:gd name="connsiteY760" fmla="*/ 587237 h 775356"/>
                <a:gd name="connsiteX761" fmla="*/ 386392 w 629158"/>
                <a:gd name="connsiteY761" fmla="*/ 584695 h 775356"/>
                <a:gd name="connsiteX762" fmla="*/ 388935 w 629158"/>
                <a:gd name="connsiteY762" fmla="*/ 584695 h 775356"/>
                <a:gd name="connsiteX763" fmla="*/ 391477 w 629158"/>
                <a:gd name="connsiteY763" fmla="*/ 582152 h 775356"/>
                <a:gd name="connsiteX764" fmla="*/ 391477 w 629158"/>
                <a:gd name="connsiteY764" fmla="*/ 579610 h 775356"/>
                <a:gd name="connsiteX765" fmla="*/ 391477 w 629158"/>
                <a:gd name="connsiteY765" fmla="*/ 577069 h 775356"/>
                <a:gd name="connsiteX766" fmla="*/ 394019 w 629158"/>
                <a:gd name="connsiteY766" fmla="*/ 577069 h 775356"/>
                <a:gd name="connsiteX767" fmla="*/ 394019 w 629158"/>
                <a:gd name="connsiteY767" fmla="*/ 574526 h 775356"/>
                <a:gd name="connsiteX768" fmla="*/ 394019 w 629158"/>
                <a:gd name="connsiteY768" fmla="*/ 577069 h 775356"/>
                <a:gd name="connsiteX769" fmla="*/ 396561 w 629158"/>
                <a:gd name="connsiteY769" fmla="*/ 577069 h 775356"/>
                <a:gd name="connsiteX770" fmla="*/ 399103 w 629158"/>
                <a:gd name="connsiteY770" fmla="*/ 577069 h 775356"/>
                <a:gd name="connsiteX771" fmla="*/ 404187 w 629158"/>
                <a:gd name="connsiteY771" fmla="*/ 571984 h 775356"/>
                <a:gd name="connsiteX772" fmla="*/ 406729 w 629158"/>
                <a:gd name="connsiteY772" fmla="*/ 569442 h 775356"/>
                <a:gd name="connsiteX773" fmla="*/ 406729 w 629158"/>
                <a:gd name="connsiteY773" fmla="*/ 566899 h 775356"/>
                <a:gd name="connsiteX774" fmla="*/ 406729 w 629158"/>
                <a:gd name="connsiteY774" fmla="*/ 564358 h 775356"/>
                <a:gd name="connsiteX775" fmla="*/ 409271 w 629158"/>
                <a:gd name="connsiteY775" fmla="*/ 564358 h 775356"/>
                <a:gd name="connsiteX776" fmla="*/ 409271 w 629158"/>
                <a:gd name="connsiteY776" fmla="*/ 561816 h 775356"/>
                <a:gd name="connsiteX777" fmla="*/ 409271 w 629158"/>
                <a:gd name="connsiteY777" fmla="*/ 556731 h 775356"/>
                <a:gd name="connsiteX778" fmla="*/ 406729 w 629158"/>
                <a:gd name="connsiteY778" fmla="*/ 550376 h 775356"/>
                <a:gd name="connsiteX779" fmla="*/ 401645 w 629158"/>
                <a:gd name="connsiteY779" fmla="*/ 555460 h 775356"/>
                <a:gd name="connsiteX780" fmla="*/ 401645 w 629158"/>
                <a:gd name="connsiteY780" fmla="*/ 558002 h 775356"/>
                <a:gd name="connsiteX781" fmla="*/ 401645 w 629158"/>
                <a:gd name="connsiteY781" fmla="*/ 560544 h 775356"/>
                <a:gd name="connsiteX782" fmla="*/ 401645 w 629158"/>
                <a:gd name="connsiteY782" fmla="*/ 563086 h 775356"/>
                <a:gd name="connsiteX783" fmla="*/ 399103 w 629158"/>
                <a:gd name="connsiteY783" fmla="*/ 563086 h 775356"/>
                <a:gd name="connsiteX784" fmla="*/ 396561 w 629158"/>
                <a:gd name="connsiteY784" fmla="*/ 563086 h 775356"/>
                <a:gd name="connsiteX785" fmla="*/ 394019 w 629158"/>
                <a:gd name="connsiteY785" fmla="*/ 563086 h 775356"/>
                <a:gd name="connsiteX786" fmla="*/ 394019 w 629158"/>
                <a:gd name="connsiteY786" fmla="*/ 560544 h 775356"/>
                <a:gd name="connsiteX787" fmla="*/ 396561 w 629158"/>
                <a:gd name="connsiteY787" fmla="*/ 555460 h 775356"/>
                <a:gd name="connsiteX788" fmla="*/ 396561 w 629158"/>
                <a:gd name="connsiteY788" fmla="*/ 552918 h 775356"/>
                <a:gd name="connsiteX789" fmla="*/ 394019 w 629158"/>
                <a:gd name="connsiteY789" fmla="*/ 547833 h 775356"/>
                <a:gd name="connsiteX790" fmla="*/ 388935 w 629158"/>
                <a:gd name="connsiteY790" fmla="*/ 542749 h 775356"/>
                <a:gd name="connsiteX791" fmla="*/ 383850 w 629158"/>
                <a:gd name="connsiteY791" fmla="*/ 537665 h 775356"/>
                <a:gd name="connsiteX792" fmla="*/ 383850 w 629158"/>
                <a:gd name="connsiteY792" fmla="*/ 535123 h 775356"/>
                <a:gd name="connsiteX793" fmla="*/ 381308 w 629158"/>
                <a:gd name="connsiteY793" fmla="*/ 535123 h 775356"/>
                <a:gd name="connsiteX794" fmla="*/ 381308 w 629158"/>
                <a:gd name="connsiteY794" fmla="*/ 532581 h 775356"/>
                <a:gd name="connsiteX795" fmla="*/ 378766 w 629158"/>
                <a:gd name="connsiteY795" fmla="*/ 532581 h 775356"/>
                <a:gd name="connsiteX796" fmla="*/ 376224 w 629158"/>
                <a:gd name="connsiteY796" fmla="*/ 532581 h 775356"/>
                <a:gd name="connsiteX797" fmla="*/ 376224 w 629158"/>
                <a:gd name="connsiteY797" fmla="*/ 530039 h 775356"/>
                <a:gd name="connsiteX798" fmla="*/ 373682 w 629158"/>
                <a:gd name="connsiteY798" fmla="*/ 530039 h 775356"/>
                <a:gd name="connsiteX799" fmla="*/ 371140 w 629158"/>
                <a:gd name="connsiteY799" fmla="*/ 524954 h 775356"/>
                <a:gd name="connsiteX800" fmla="*/ 368598 w 629158"/>
                <a:gd name="connsiteY800" fmla="*/ 522412 h 775356"/>
                <a:gd name="connsiteX801" fmla="*/ 371140 w 629158"/>
                <a:gd name="connsiteY801" fmla="*/ 522412 h 775356"/>
                <a:gd name="connsiteX802" fmla="*/ 373682 w 629158"/>
                <a:gd name="connsiteY802" fmla="*/ 522412 h 775356"/>
                <a:gd name="connsiteX803" fmla="*/ 376224 w 629158"/>
                <a:gd name="connsiteY803" fmla="*/ 519870 h 775356"/>
                <a:gd name="connsiteX804" fmla="*/ 376224 w 629158"/>
                <a:gd name="connsiteY804" fmla="*/ 517328 h 775356"/>
                <a:gd name="connsiteX805" fmla="*/ 378766 w 629158"/>
                <a:gd name="connsiteY805" fmla="*/ 517328 h 775356"/>
                <a:gd name="connsiteX806" fmla="*/ 378766 w 629158"/>
                <a:gd name="connsiteY806" fmla="*/ 512243 h 775356"/>
                <a:gd name="connsiteX807" fmla="*/ 378766 w 629158"/>
                <a:gd name="connsiteY807" fmla="*/ 509701 h 775356"/>
                <a:gd name="connsiteX808" fmla="*/ 376224 w 629158"/>
                <a:gd name="connsiteY808" fmla="*/ 503346 h 775356"/>
                <a:gd name="connsiteX809" fmla="*/ 376224 w 629158"/>
                <a:gd name="connsiteY809" fmla="*/ 500804 h 775356"/>
                <a:gd name="connsiteX810" fmla="*/ 373682 w 629158"/>
                <a:gd name="connsiteY810" fmla="*/ 495719 h 775356"/>
                <a:gd name="connsiteX811" fmla="*/ 373682 w 629158"/>
                <a:gd name="connsiteY811" fmla="*/ 493177 h 775356"/>
                <a:gd name="connsiteX812" fmla="*/ 376224 w 629158"/>
                <a:gd name="connsiteY812" fmla="*/ 490635 h 775356"/>
                <a:gd name="connsiteX813" fmla="*/ 376224 w 629158"/>
                <a:gd name="connsiteY813" fmla="*/ 495719 h 775356"/>
                <a:gd name="connsiteX814" fmla="*/ 378766 w 629158"/>
                <a:gd name="connsiteY814" fmla="*/ 490635 h 775356"/>
                <a:gd name="connsiteX815" fmla="*/ 376224 w 629158"/>
                <a:gd name="connsiteY815" fmla="*/ 485551 h 775356"/>
                <a:gd name="connsiteX816" fmla="*/ 373682 w 629158"/>
                <a:gd name="connsiteY816" fmla="*/ 483009 h 775356"/>
                <a:gd name="connsiteX817" fmla="*/ 373682 w 629158"/>
                <a:gd name="connsiteY817" fmla="*/ 480466 h 775356"/>
                <a:gd name="connsiteX818" fmla="*/ 371140 w 629158"/>
                <a:gd name="connsiteY818" fmla="*/ 477924 h 775356"/>
                <a:gd name="connsiteX819" fmla="*/ 371140 w 629158"/>
                <a:gd name="connsiteY819" fmla="*/ 475383 h 775356"/>
                <a:gd name="connsiteX820" fmla="*/ 373682 w 629158"/>
                <a:gd name="connsiteY820" fmla="*/ 472840 h 775356"/>
                <a:gd name="connsiteX821" fmla="*/ 376224 w 629158"/>
                <a:gd name="connsiteY821" fmla="*/ 470298 h 775356"/>
                <a:gd name="connsiteX822" fmla="*/ 378766 w 629158"/>
                <a:gd name="connsiteY822" fmla="*/ 470298 h 775356"/>
                <a:gd name="connsiteX823" fmla="*/ 378766 w 629158"/>
                <a:gd name="connsiteY823" fmla="*/ 472840 h 775356"/>
                <a:gd name="connsiteX824" fmla="*/ 383850 w 629158"/>
                <a:gd name="connsiteY824" fmla="*/ 472840 h 775356"/>
                <a:gd name="connsiteX825" fmla="*/ 383850 w 629158"/>
                <a:gd name="connsiteY825" fmla="*/ 470298 h 775356"/>
                <a:gd name="connsiteX826" fmla="*/ 386392 w 629158"/>
                <a:gd name="connsiteY826" fmla="*/ 467756 h 775356"/>
                <a:gd name="connsiteX827" fmla="*/ 386392 w 629158"/>
                <a:gd name="connsiteY827" fmla="*/ 465213 h 775356"/>
                <a:gd name="connsiteX828" fmla="*/ 386392 w 629158"/>
                <a:gd name="connsiteY828" fmla="*/ 462672 h 775356"/>
                <a:gd name="connsiteX829" fmla="*/ 386392 w 629158"/>
                <a:gd name="connsiteY829" fmla="*/ 460130 h 775356"/>
                <a:gd name="connsiteX830" fmla="*/ 388935 w 629158"/>
                <a:gd name="connsiteY830" fmla="*/ 455045 h 775356"/>
                <a:gd name="connsiteX831" fmla="*/ 388935 w 629158"/>
                <a:gd name="connsiteY831" fmla="*/ 449961 h 775356"/>
                <a:gd name="connsiteX832" fmla="*/ 386392 w 629158"/>
                <a:gd name="connsiteY832" fmla="*/ 447419 h 775356"/>
                <a:gd name="connsiteX833" fmla="*/ 386392 w 629158"/>
                <a:gd name="connsiteY833" fmla="*/ 444876 h 775356"/>
                <a:gd name="connsiteX834" fmla="*/ 391477 w 629158"/>
                <a:gd name="connsiteY834" fmla="*/ 438521 h 775356"/>
                <a:gd name="connsiteX835" fmla="*/ 394019 w 629158"/>
                <a:gd name="connsiteY835" fmla="*/ 435979 h 775356"/>
                <a:gd name="connsiteX836" fmla="*/ 396561 w 629158"/>
                <a:gd name="connsiteY836" fmla="*/ 435979 h 775356"/>
                <a:gd name="connsiteX837" fmla="*/ 399103 w 629158"/>
                <a:gd name="connsiteY837" fmla="*/ 430895 h 775356"/>
                <a:gd name="connsiteX838" fmla="*/ 401645 w 629158"/>
                <a:gd name="connsiteY838" fmla="*/ 428353 h 775356"/>
                <a:gd name="connsiteX839" fmla="*/ 401645 w 629158"/>
                <a:gd name="connsiteY839" fmla="*/ 425810 h 775356"/>
                <a:gd name="connsiteX840" fmla="*/ 404187 w 629158"/>
                <a:gd name="connsiteY840" fmla="*/ 423268 h 775356"/>
                <a:gd name="connsiteX841" fmla="*/ 404187 w 629158"/>
                <a:gd name="connsiteY841" fmla="*/ 420726 h 775356"/>
                <a:gd name="connsiteX842" fmla="*/ 404187 w 629158"/>
                <a:gd name="connsiteY842" fmla="*/ 418184 h 775356"/>
                <a:gd name="connsiteX843" fmla="*/ 404187 w 629158"/>
                <a:gd name="connsiteY843" fmla="*/ 415642 h 775356"/>
                <a:gd name="connsiteX844" fmla="*/ 404187 w 629158"/>
                <a:gd name="connsiteY844" fmla="*/ 413100 h 775356"/>
                <a:gd name="connsiteX845" fmla="*/ 404187 w 629158"/>
                <a:gd name="connsiteY845" fmla="*/ 410557 h 775356"/>
                <a:gd name="connsiteX846" fmla="*/ 404187 w 629158"/>
                <a:gd name="connsiteY846" fmla="*/ 413100 h 775356"/>
                <a:gd name="connsiteX847" fmla="*/ 404187 w 629158"/>
                <a:gd name="connsiteY847" fmla="*/ 410557 h 775356"/>
                <a:gd name="connsiteX848" fmla="*/ 404187 w 629158"/>
                <a:gd name="connsiteY848" fmla="*/ 408015 h 775356"/>
                <a:gd name="connsiteX849" fmla="*/ 404187 w 629158"/>
                <a:gd name="connsiteY849" fmla="*/ 405473 h 775356"/>
                <a:gd name="connsiteX850" fmla="*/ 404187 w 629158"/>
                <a:gd name="connsiteY850" fmla="*/ 402931 h 775356"/>
                <a:gd name="connsiteX851" fmla="*/ 404187 w 629158"/>
                <a:gd name="connsiteY851" fmla="*/ 406744 h 775356"/>
                <a:gd name="connsiteX852" fmla="*/ 404187 w 629158"/>
                <a:gd name="connsiteY852" fmla="*/ 404202 h 775356"/>
                <a:gd name="connsiteX853" fmla="*/ 401645 w 629158"/>
                <a:gd name="connsiteY853" fmla="*/ 404202 h 775356"/>
                <a:gd name="connsiteX854" fmla="*/ 401645 w 629158"/>
                <a:gd name="connsiteY854" fmla="*/ 401660 h 775356"/>
                <a:gd name="connsiteX855" fmla="*/ 401645 w 629158"/>
                <a:gd name="connsiteY855" fmla="*/ 399118 h 775356"/>
                <a:gd name="connsiteX856" fmla="*/ 401645 w 629158"/>
                <a:gd name="connsiteY856" fmla="*/ 396576 h 775356"/>
                <a:gd name="connsiteX857" fmla="*/ 404187 w 629158"/>
                <a:gd name="connsiteY857" fmla="*/ 396576 h 775356"/>
                <a:gd name="connsiteX858" fmla="*/ 406729 w 629158"/>
                <a:gd name="connsiteY858" fmla="*/ 396576 h 775356"/>
                <a:gd name="connsiteX859" fmla="*/ 409271 w 629158"/>
                <a:gd name="connsiteY859" fmla="*/ 394033 h 775356"/>
                <a:gd name="connsiteX860" fmla="*/ 411813 w 629158"/>
                <a:gd name="connsiteY860" fmla="*/ 391491 h 775356"/>
                <a:gd name="connsiteX861" fmla="*/ 414355 w 629158"/>
                <a:gd name="connsiteY861" fmla="*/ 388949 h 775356"/>
                <a:gd name="connsiteX862" fmla="*/ 416897 w 629158"/>
                <a:gd name="connsiteY862" fmla="*/ 388949 h 775356"/>
                <a:gd name="connsiteX863" fmla="*/ 416897 w 629158"/>
                <a:gd name="connsiteY863" fmla="*/ 386407 h 775356"/>
                <a:gd name="connsiteX864" fmla="*/ 419439 w 629158"/>
                <a:gd name="connsiteY864" fmla="*/ 388949 h 775356"/>
                <a:gd name="connsiteX865" fmla="*/ 421981 w 629158"/>
                <a:gd name="connsiteY865" fmla="*/ 388949 h 775356"/>
                <a:gd name="connsiteX866" fmla="*/ 421981 w 629158"/>
                <a:gd name="connsiteY866" fmla="*/ 386407 h 775356"/>
                <a:gd name="connsiteX867" fmla="*/ 424523 w 629158"/>
                <a:gd name="connsiteY867" fmla="*/ 386407 h 775356"/>
                <a:gd name="connsiteX868" fmla="*/ 424523 w 629158"/>
                <a:gd name="connsiteY868" fmla="*/ 383865 h 775356"/>
                <a:gd name="connsiteX869" fmla="*/ 429608 w 629158"/>
                <a:gd name="connsiteY869" fmla="*/ 383865 h 775356"/>
                <a:gd name="connsiteX870" fmla="*/ 432150 w 629158"/>
                <a:gd name="connsiteY870" fmla="*/ 383865 h 775356"/>
                <a:gd name="connsiteX871" fmla="*/ 434692 w 629158"/>
                <a:gd name="connsiteY871" fmla="*/ 383865 h 775356"/>
                <a:gd name="connsiteX872" fmla="*/ 434692 w 629158"/>
                <a:gd name="connsiteY872" fmla="*/ 381323 h 775356"/>
                <a:gd name="connsiteX873" fmla="*/ 437234 w 629158"/>
                <a:gd name="connsiteY873" fmla="*/ 381323 h 775356"/>
                <a:gd name="connsiteX874" fmla="*/ 437234 w 629158"/>
                <a:gd name="connsiteY874" fmla="*/ 381323 h 775356"/>
                <a:gd name="connsiteX875" fmla="*/ 439776 w 629158"/>
                <a:gd name="connsiteY875" fmla="*/ 381323 h 775356"/>
                <a:gd name="connsiteX876" fmla="*/ 442318 w 629158"/>
                <a:gd name="connsiteY876" fmla="*/ 381323 h 775356"/>
                <a:gd name="connsiteX877" fmla="*/ 442318 w 629158"/>
                <a:gd name="connsiteY877" fmla="*/ 378780 h 775356"/>
                <a:gd name="connsiteX878" fmla="*/ 439776 w 629158"/>
                <a:gd name="connsiteY878" fmla="*/ 376238 h 775356"/>
                <a:gd name="connsiteX879" fmla="*/ 442318 w 629158"/>
                <a:gd name="connsiteY879" fmla="*/ 376238 h 775356"/>
                <a:gd name="connsiteX880" fmla="*/ 442318 w 629158"/>
                <a:gd name="connsiteY880" fmla="*/ 373697 h 775356"/>
                <a:gd name="connsiteX881" fmla="*/ 444860 w 629158"/>
                <a:gd name="connsiteY881" fmla="*/ 373697 h 775356"/>
                <a:gd name="connsiteX882" fmla="*/ 447402 w 629158"/>
                <a:gd name="connsiteY882" fmla="*/ 368612 h 775356"/>
                <a:gd name="connsiteX883" fmla="*/ 444860 w 629158"/>
                <a:gd name="connsiteY883" fmla="*/ 366070 h 775356"/>
                <a:gd name="connsiteX884" fmla="*/ 447402 w 629158"/>
                <a:gd name="connsiteY884" fmla="*/ 363527 h 775356"/>
                <a:gd name="connsiteX885" fmla="*/ 444860 w 629158"/>
                <a:gd name="connsiteY885" fmla="*/ 363527 h 775356"/>
                <a:gd name="connsiteX886" fmla="*/ 442318 w 629158"/>
                <a:gd name="connsiteY886" fmla="*/ 363527 h 775356"/>
                <a:gd name="connsiteX887" fmla="*/ 442318 w 629158"/>
                <a:gd name="connsiteY887" fmla="*/ 360986 h 775356"/>
                <a:gd name="connsiteX888" fmla="*/ 439776 w 629158"/>
                <a:gd name="connsiteY888" fmla="*/ 360986 h 775356"/>
                <a:gd name="connsiteX889" fmla="*/ 442318 w 629158"/>
                <a:gd name="connsiteY889" fmla="*/ 354630 h 775356"/>
                <a:gd name="connsiteX890" fmla="*/ 444860 w 629158"/>
                <a:gd name="connsiteY890" fmla="*/ 352088 h 775356"/>
                <a:gd name="connsiteX891" fmla="*/ 447402 w 629158"/>
                <a:gd name="connsiteY891" fmla="*/ 352088 h 775356"/>
                <a:gd name="connsiteX892" fmla="*/ 449944 w 629158"/>
                <a:gd name="connsiteY892" fmla="*/ 352088 h 775356"/>
                <a:gd name="connsiteX893" fmla="*/ 455028 w 629158"/>
                <a:gd name="connsiteY893" fmla="*/ 354630 h 775356"/>
                <a:gd name="connsiteX894" fmla="*/ 457570 w 629158"/>
                <a:gd name="connsiteY894" fmla="*/ 349546 h 775356"/>
                <a:gd name="connsiteX895" fmla="*/ 457570 w 629158"/>
                <a:gd name="connsiteY895" fmla="*/ 347003 h 775356"/>
                <a:gd name="connsiteX896" fmla="*/ 455028 w 629158"/>
                <a:gd name="connsiteY896" fmla="*/ 341920 h 775356"/>
                <a:gd name="connsiteX897" fmla="*/ 452486 w 629158"/>
                <a:gd name="connsiteY897" fmla="*/ 341920 h 775356"/>
                <a:gd name="connsiteX898" fmla="*/ 452486 w 629158"/>
                <a:gd name="connsiteY898" fmla="*/ 336835 h 775356"/>
                <a:gd name="connsiteX899" fmla="*/ 452486 w 629158"/>
                <a:gd name="connsiteY899" fmla="*/ 334293 h 775356"/>
                <a:gd name="connsiteX900" fmla="*/ 455028 w 629158"/>
                <a:gd name="connsiteY900" fmla="*/ 329209 h 775356"/>
                <a:gd name="connsiteX901" fmla="*/ 455028 w 629158"/>
                <a:gd name="connsiteY901" fmla="*/ 324124 h 775356"/>
                <a:gd name="connsiteX902" fmla="*/ 457570 w 629158"/>
                <a:gd name="connsiteY902" fmla="*/ 324124 h 775356"/>
                <a:gd name="connsiteX903" fmla="*/ 460112 w 629158"/>
                <a:gd name="connsiteY903" fmla="*/ 321582 h 775356"/>
                <a:gd name="connsiteX904" fmla="*/ 460112 w 629158"/>
                <a:gd name="connsiteY904" fmla="*/ 319040 h 775356"/>
                <a:gd name="connsiteX905" fmla="*/ 462654 w 629158"/>
                <a:gd name="connsiteY905" fmla="*/ 319040 h 775356"/>
                <a:gd name="connsiteX906" fmla="*/ 462654 w 629158"/>
                <a:gd name="connsiteY906" fmla="*/ 321582 h 775356"/>
                <a:gd name="connsiteX907" fmla="*/ 465196 w 629158"/>
                <a:gd name="connsiteY907" fmla="*/ 324124 h 775356"/>
                <a:gd name="connsiteX908" fmla="*/ 467738 w 629158"/>
                <a:gd name="connsiteY908" fmla="*/ 319040 h 775356"/>
                <a:gd name="connsiteX909" fmla="*/ 470280 w 629158"/>
                <a:gd name="connsiteY909" fmla="*/ 316498 h 775356"/>
                <a:gd name="connsiteX910" fmla="*/ 470280 w 629158"/>
                <a:gd name="connsiteY910" fmla="*/ 313956 h 775356"/>
                <a:gd name="connsiteX911" fmla="*/ 472822 w 629158"/>
                <a:gd name="connsiteY911" fmla="*/ 313956 h 775356"/>
                <a:gd name="connsiteX912" fmla="*/ 472822 w 629158"/>
                <a:gd name="connsiteY912" fmla="*/ 316498 h 775356"/>
                <a:gd name="connsiteX913" fmla="*/ 475364 w 629158"/>
                <a:gd name="connsiteY913" fmla="*/ 316498 h 775356"/>
                <a:gd name="connsiteX914" fmla="*/ 475364 w 629158"/>
                <a:gd name="connsiteY914" fmla="*/ 313956 h 775356"/>
                <a:gd name="connsiteX915" fmla="*/ 477907 w 629158"/>
                <a:gd name="connsiteY915" fmla="*/ 313956 h 775356"/>
                <a:gd name="connsiteX916" fmla="*/ 480449 w 629158"/>
                <a:gd name="connsiteY916" fmla="*/ 311414 h 775356"/>
                <a:gd name="connsiteX917" fmla="*/ 480449 w 629158"/>
                <a:gd name="connsiteY917" fmla="*/ 313956 h 775356"/>
                <a:gd name="connsiteX918" fmla="*/ 480449 w 629158"/>
                <a:gd name="connsiteY918" fmla="*/ 311414 h 775356"/>
                <a:gd name="connsiteX919" fmla="*/ 480449 w 629158"/>
                <a:gd name="connsiteY919" fmla="*/ 308871 h 775356"/>
                <a:gd name="connsiteX920" fmla="*/ 482991 w 629158"/>
                <a:gd name="connsiteY920" fmla="*/ 308871 h 775356"/>
                <a:gd name="connsiteX921" fmla="*/ 482991 w 629158"/>
                <a:gd name="connsiteY921" fmla="*/ 311414 h 775356"/>
                <a:gd name="connsiteX922" fmla="*/ 485533 w 629158"/>
                <a:gd name="connsiteY922" fmla="*/ 311414 h 775356"/>
                <a:gd name="connsiteX923" fmla="*/ 485533 w 629158"/>
                <a:gd name="connsiteY923" fmla="*/ 308871 h 775356"/>
                <a:gd name="connsiteX924" fmla="*/ 488075 w 629158"/>
                <a:gd name="connsiteY924" fmla="*/ 303787 h 775356"/>
                <a:gd name="connsiteX925" fmla="*/ 490617 w 629158"/>
                <a:gd name="connsiteY925" fmla="*/ 297432 h 775356"/>
                <a:gd name="connsiteX926" fmla="*/ 490617 w 629158"/>
                <a:gd name="connsiteY926" fmla="*/ 294890 h 775356"/>
                <a:gd name="connsiteX927" fmla="*/ 488075 w 629158"/>
                <a:gd name="connsiteY927" fmla="*/ 294890 h 775356"/>
                <a:gd name="connsiteX928" fmla="*/ 490617 w 629158"/>
                <a:gd name="connsiteY928" fmla="*/ 292347 h 775356"/>
                <a:gd name="connsiteX929" fmla="*/ 493159 w 629158"/>
                <a:gd name="connsiteY929" fmla="*/ 289805 h 775356"/>
                <a:gd name="connsiteX930" fmla="*/ 493159 w 629158"/>
                <a:gd name="connsiteY930" fmla="*/ 287263 h 775356"/>
                <a:gd name="connsiteX931" fmla="*/ 493159 w 629158"/>
                <a:gd name="connsiteY931" fmla="*/ 284721 h 775356"/>
                <a:gd name="connsiteX932" fmla="*/ 495701 w 629158"/>
                <a:gd name="connsiteY932" fmla="*/ 282179 h 775356"/>
                <a:gd name="connsiteX933" fmla="*/ 495701 w 629158"/>
                <a:gd name="connsiteY933" fmla="*/ 279637 h 775356"/>
                <a:gd name="connsiteX934" fmla="*/ 500785 w 629158"/>
                <a:gd name="connsiteY934" fmla="*/ 277094 h 775356"/>
                <a:gd name="connsiteX935" fmla="*/ 503327 w 629158"/>
                <a:gd name="connsiteY935" fmla="*/ 270739 h 775356"/>
                <a:gd name="connsiteX936" fmla="*/ 505869 w 629158"/>
                <a:gd name="connsiteY936" fmla="*/ 270739 h 775356"/>
                <a:gd name="connsiteX937" fmla="*/ 508411 w 629158"/>
                <a:gd name="connsiteY937" fmla="*/ 268197 h 775356"/>
                <a:gd name="connsiteX938" fmla="*/ 508411 w 629158"/>
                <a:gd name="connsiteY938" fmla="*/ 265655 h 775356"/>
                <a:gd name="connsiteX939" fmla="*/ 508411 w 629158"/>
                <a:gd name="connsiteY939" fmla="*/ 263113 h 775356"/>
                <a:gd name="connsiteX940" fmla="*/ 510953 w 629158"/>
                <a:gd name="connsiteY940" fmla="*/ 256757 h 775356"/>
                <a:gd name="connsiteX941" fmla="*/ 508411 w 629158"/>
                <a:gd name="connsiteY941" fmla="*/ 256757 h 775356"/>
                <a:gd name="connsiteX942" fmla="*/ 505869 w 629158"/>
                <a:gd name="connsiteY942" fmla="*/ 259300 h 775356"/>
                <a:gd name="connsiteX943" fmla="*/ 495701 w 629158"/>
                <a:gd name="connsiteY943" fmla="*/ 259300 h 775356"/>
                <a:gd name="connsiteX944" fmla="*/ 495701 w 629158"/>
                <a:gd name="connsiteY944" fmla="*/ 256757 h 775356"/>
                <a:gd name="connsiteX945" fmla="*/ 495701 w 629158"/>
                <a:gd name="connsiteY945" fmla="*/ 254215 h 775356"/>
                <a:gd name="connsiteX946" fmla="*/ 498243 w 629158"/>
                <a:gd name="connsiteY946" fmla="*/ 254215 h 775356"/>
                <a:gd name="connsiteX947" fmla="*/ 498243 w 629158"/>
                <a:gd name="connsiteY947" fmla="*/ 249131 h 775356"/>
                <a:gd name="connsiteX948" fmla="*/ 495701 w 629158"/>
                <a:gd name="connsiteY948" fmla="*/ 249131 h 775356"/>
                <a:gd name="connsiteX949" fmla="*/ 493159 w 629158"/>
                <a:gd name="connsiteY949" fmla="*/ 251673 h 775356"/>
                <a:gd name="connsiteX950" fmla="*/ 493159 w 629158"/>
                <a:gd name="connsiteY950" fmla="*/ 254215 h 775356"/>
                <a:gd name="connsiteX951" fmla="*/ 493159 w 629158"/>
                <a:gd name="connsiteY951" fmla="*/ 256757 h 775356"/>
                <a:gd name="connsiteX952" fmla="*/ 490617 w 629158"/>
                <a:gd name="connsiteY952" fmla="*/ 251673 h 775356"/>
                <a:gd name="connsiteX953" fmla="*/ 488075 w 629158"/>
                <a:gd name="connsiteY953" fmla="*/ 249131 h 775356"/>
                <a:gd name="connsiteX954" fmla="*/ 488075 w 629158"/>
                <a:gd name="connsiteY954" fmla="*/ 254215 h 775356"/>
                <a:gd name="connsiteX955" fmla="*/ 485533 w 629158"/>
                <a:gd name="connsiteY955" fmla="*/ 254215 h 775356"/>
                <a:gd name="connsiteX956" fmla="*/ 485533 w 629158"/>
                <a:gd name="connsiteY956" fmla="*/ 251673 h 775356"/>
                <a:gd name="connsiteX957" fmla="*/ 485533 w 629158"/>
                <a:gd name="connsiteY957" fmla="*/ 249131 h 775356"/>
                <a:gd name="connsiteX958" fmla="*/ 490617 w 629158"/>
                <a:gd name="connsiteY958" fmla="*/ 244047 h 775356"/>
                <a:gd name="connsiteX959" fmla="*/ 493159 w 629158"/>
                <a:gd name="connsiteY959" fmla="*/ 238962 h 775356"/>
                <a:gd name="connsiteX960" fmla="*/ 493159 w 629158"/>
                <a:gd name="connsiteY960" fmla="*/ 233878 h 775356"/>
                <a:gd name="connsiteX961" fmla="*/ 493159 w 629158"/>
                <a:gd name="connsiteY961" fmla="*/ 228794 h 775356"/>
                <a:gd name="connsiteX962" fmla="*/ 493159 w 629158"/>
                <a:gd name="connsiteY962" fmla="*/ 228794 h 775356"/>
                <a:gd name="connsiteX963" fmla="*/ 493159 w 629158"/>
                <a:gd name="connsiteY963" fmla="*/ 223709 h 775356"/>
                <a:gd name="connsiteX964" fmla="*/ 493159 w 629158"/>
                <a:gd name="connsiteY964" fmla="*/ 221167 h 775356"/>
                <a:gd name="connsiteX965" fmla="*/ 493159 w 629158"/>
                <a:gd name="connsiteY965" fmla="*/ 218625 h 775356"/>
                <a:gd name="connsiteX966" fmla="*/ 490617 w 629158"/>
                <a:gd name="connsiteY966" fmla="*/ 212270 h 775356"/>
                <a:gd name="connsiteX967" fmla="*/ 493159 w 629158"/>
                <a:gd name="connsiteY967" fmla="*/ 209727 h 775356"/>
                <a:gd name="connsiteX968" fmla="*/ 493159 w 629158"/>
                <a:gd name="connsiteY968" fmla="*/ 207185 h 775356"/>
                <a:gd name="connsiteX969" fmla="*/ 493159 w 629158"/>
                <a:gd name="connsiteY969" fmla="*/ 204643 h 775356"/>
                <a:gd name="connsiteX970" fmla="*/ 493159 w 629158"/>
                <a:gd name="connsiteY970" fmla="*/ 203372 h 775356"/>
                <a:gd name="connsiteX971" fmla="*/ 490617 w 629158"/>
                <a:gd name="connsiteY971" fmla="*/ 197017 h 775356"/>
                <a:gd name="connsiteX972" fmla="*/ 488075 w 629158"/>
                <a:gd name="connsiteY972" fmla="*/ 194474 h 775356"/>
                <a:gd name="connsiteX973" fmla="*/ 485533 w 629158"/>
                <a:gd name="connsiteY973" fmla="*/ 194474 h 775356"/>
                <a:gd name="connsiteX974" fmla="*/ 488075 w 629158"/>
                <a:gd name="connsiteY974" fmla="*/ 191932 h 775356"/>
                <a:gd name="connsiteX975" fmla="*/ 490617 w 629158"/>
                <a:gd name="connsiteY975" fmla="*/ 189391 h 775356"/>
                <a:gd name="connsiteX976" fmla="*/ 493159 w 629158"/>
                <a:gd name="connsiteY976" fmla="*/ 189391 h 775356"/>
                <a:gd name="connsiteX977" fmla="*/ 495701 w 629158"/>
                <a:gd name="connsiteY977" fmla="*/ 186848 h 775356"/>
                <a:gd name="connsiteX978" fmla="*/ 495701 w 629158"/>
                <a:gd name="connsiteY978" fmla="*/ 184306 h 775356"/>
                <a:gd name="connsiteX979" fmla="*/ 495701 w 629158"/>
                <a:gd name="connsiteY979" fmla="*/ 181764 h 775356"/>
                <a:gd name="connsiteX980" fmla="*/ 493159 w 629158"/>
                <a:gd name="connsiteY980" fmla="*/ 172866 h 775356"/>
                <a:gd name="connsiteX981" fmla="*/ 490617 w 629158"/>
                <a:gd name="connsiteY981" fmla="*/ 170324 h 775356"/>
                <a:gd name="connsiteX982" fmla="*/ 488075 w 629158"/>
                <a:gd name="connsiteY982" fmla="*/ 167782 h 775356"/>
                <a:gd name="connsiteX983" fmla="*/ 488075 w 629158"/>
                <a:gd name="connsiteY983" fmla="*/ 165240 h 775356"/>
                <a:gd name="connsiteX984" fmla="*/ 488075 w 629158"/>
                <a:gd name="connsiteY984" fmla="*/ 160155 h 775356"/>
                <a:gd name="connsiteX985" fmla="*/ 490617 w 629158"/>
                <a:gd name="connsiteY985" fmla="*/ 162698 h 775356"/>
                <a:gd name="connsiteX986" fmla="*/ 490617 w 629158"/>
                <a:gd name="connsiteY986" fmla="*/ 160155 h 775356"/>
                <a:gd name="connsiteX987" fmla="*/ 493159 w 629158"/>
                <a:gd name="connsiteY987" fmla="*/ 155071 h 775356"/>
                <a:gd name="connsiteX988" fmla="*/ 493159 w 629158"/>
                <a:gd name="connsiteY988" fmla="*/ 148716 h 775356"/>
                <a:gd name="connsiteX989" fmla="*/ 490617 w 629158"/>
                <a:gd name="connsiteY989" fmla="*/ 142361 h 775356"/>
                <a:gd name="connsiteX990" fmla="*/ 488075 w 629158"/>
                <a:gd name="connsiteY990" fmla="*/ 142361 h 775356"/>
                <a:gd name="connsiteX991" fmla="*/ 480449 w 629158"/>
                <a:gd name="connsiteY991" fmla="*/ 136005 h 775356"/>
                <a:gd name="connsiteX992" fmla="*/ 482991 w 629158"/>
                <a:gd name="connsiteY992" fmla="*/ 130921 h 775356"/>
                <a:gd name="connsiteX993" fmla="*/ 480449 w 629158"/>
                <a:gd name="connsiteY993" fmla="*/ 128378 h 775356"/>
                <a:gd name="connsiteX994" fmla="*/ 480449 w 629158"/>
                <a:gd name="connsiteY994" fmla="*/ 127108 h 775356"/>
                <a:gd name="connsiteX995" fmla="*/ 477907 w 629158"/>
                <a:gd name="connsiteY995" fmla="*/ 124565 h 775356"/>
                <a:gd name="connsiteX996" fmla="*/ 472822 w 629158"/>
                <a:gd name="connsiteY996" fmla="*/ 119481 h 775356"/>
                <a:gd name="connsiteX997" fmla="*/ 467738 w 629158"/>
                <a:gd name="connsiteY997" fmla="*/ 114397 h 775356"/>
                <a:gd name="connsiteX998" fmla="*/ 462654 w 629158"/>
                <a:gd name="connsiteY998" fmla="*/ 108041 h 775356"/>
                <a:gd name="connsiteX999" fmla="*/ 462654 w 629158"/>
                <a:gd name="connsiteY999" fmla="*/ 105499 h 775356"/>
                <a:gd name="connsiteX1000" fmla="*/ 460112 w 629158"/>
                <a:gd name="connsiteY1000" fmla="*/ 102957 h 775356"/>
                <a:gd name="connsiteX1001" fmla="*/ 460112 w 629158"/>
                <a:gd name="connsiteY1001" fmla="*/ 97873 h 775356"/>
                <a:gd name="connsiteX1002" fmla="*/ 457570 w 629158"/>
                <a:gd name="connsiteY1002" fmla="*/ 91518 h 775356"/>
                <a:gd name="connsiteX1003" fmla="*/ 457570 w 629158"/>
                <a:gd name="connsiteY1003" fmla="*/ 91518 h 775356"/>
                <a:gd name="connsiteX1004" fmla="*/ 457570 w 629158"/>
                <a:gd name="connsiteY1004" fmla="*/ 88975 h 775356"/>
                <a:gd name="connsiteX1005" fmla="*/ 455028 w 629158"/>
                <a:gd name="connsiteY1005" fmla="*/ 83891 h 775356"/>
                <a:gd name="connsiteX1006" fmla="*/ 457570 w 629158"/>
                <a:gd name="connsiteY1006" fmla="*/ 83891 h 775356"/>
                <a:gd name="connsiteX1007" fmla="*/ 457570 w 629158"/>
                <a:gd name="connsiteY1007" fmla="*/ 81349 h 775356"/>
                <a:gd name="connsiteX1008" fmla="*/ 457570 w 629158"/>
                <a:gd name="connsiteY1008" fmla="*/ 83891 h 775356"/>
                <a:gd name="connsiteX1009" fmla="*/ 460112 w 629158"/>
                <a:gd name="connsiteY1009" fmla="*/ 83891 h 775356"/>
                <a:gd name="connsiteX1010" fmla="*/ 462654 w 629158"/>
                <a:gd name="connsiteY1010" fmla="*/ 81349 h 775356"/>
                <a:gd name="connsiteX1011" fmla="*/ 462654 w 629158"/>
                <a:gd name="connsiteY1011" fmla="*/ 78807 h 775356"/>
                <a:gd name="connsiteX1012" fmla="*/ 462654 w 629158"/>
                <a:gd name="connsiteY1012" fmla="*/ 76265 h 775356"/>
                <a:gd name="connsiteX1013" fmla="*/ 460112 w 629158"/>
                <a:gd name="connsiteY1013" fmla="*/ 73722 h 775356"/>
                <a:gd name="connsiteX1014" fmla="*/ 462654 w 629158"/>
                <a:gd name="connsiteY1014" fmla="*/ 73722 h 775356"/>
                <a:gd name="connsiteX1015" fmla="*/ 462654 w 629158"/>
                <a:gd name="connsiteY1015" fmla="*/ 68638 h 775356"/>
                <a:gd name="connsiteX1016" fmla="*/ 462654 w 629158"/>
                <a:gd name="connsiteY1016" fmla="*/ 66096 h 775356"/>
                <a:gd name="connsiteX1017" fmla="*/ 460112 w 629158"/>
                <a:gd name="connsiteY1017" fmla="*/ 68638 h 775356"/>
                <a:gd name="connsiteX1018" fmla="*/ 457570 w 629158"/>
                <a:gd name="connsiteY1018" fmla="*/ 71180 h 775356"/>
                <a:gd name="connsiteX1019" fmla="*/ 455028 w 629158"/>
                <a:gd name="connsiteY1019" fmla="*/ 66096 h 775356"/>
                <a:gd name="connsiteX1020" fmla="*/ 455028 w 629158"/>
                <a:gd name="connsiteY1020" fmla="*/ 63554 h 775356"/>
                <a:gd name="connsiteX1021" fmla="*/ 452486 w 629158"/>
                <a:gd name="connsiteY1021" fmla="*/ 58469 h 775356"/>
                <a:gd name="connsiteX1022" fmla="*/ 452486 w 629158"/>
                <a:gd name="connsiteY1022" fmla="*/ 55928 h 775356"/>
                <a:gd name="connsiteX1023" fmla="*/ 449944 w 629158"/>
                <a:gd name="connsiteY1023" fmla="*/ 55928 h 775356"/>
                <a:gd name="connsiteX1024" fmla="*/ 447402 w 629158"/>
                <a:gd name="connsiteY1024" fmla="*/ 53385 h 775356"/>
                <a:gd name="connsiteX1025" fmla="*/ 447402 w 629158"/>
                <a:gd name="connsiteY1025" fmla="*/ 50843 h 775356"/>
                <a:gd name="connsiteX1026" fmla="*/ 444860 w 629158"/>
                <a:gd name="connsiteY1026" fmla="*/ 48301 h 775356"/>
                <a:gd name="connsiteX1027" fmla="*/ 439776 w 629158"/>
                <a:gd name="connsiteY1027" fmla="*/ 43217 h 775356"/>
                <a:gd name="connsiteX1028" fmla="*/ 434692 w 629158"/>
                <a:gd name="connsiteY1028" fmla="*/ 40675 h 775356"/>
                <a:gd name="connsiteX1029" fmla="*/ 432150 w 629158"/>
                <a:gd name="connsiteY1029" fmla="*/ 38132 h 775356"/>
                <a:gd name="connsiteX1030" fmla="*/ 429608 w 629158"/>
                <a:gd name="connsiteY1030" fmla="*/ 38132 h 775356"/>
                <a:gd name="connsiteX1031" fmla="*/ 427066 w 629158"/>
                <a:gd name="connsiteY1031" fmla="*/ 38132 h 775356"/>
                <a:gd name="connsiteX1032" fmla="*/ 424523 w 629158"/>
                <a:gd name="connsiteY1032" fmla="*/ 38132 h 775356"/>
                <a:gd name="connsiteX1033" fmla="*/ 421981 w 629158"/>
                <a:gd name="connsiteY1033" fmla="*/ 38132 h 775356"/>
                <a:gd name="connsiteX1034" fmla="*/ 421981 w 629158"/>
                <a:gd name="connsiteY1034" fmla="*/ 15253 h 775356"/>
                <a:gd name="connsiteX1035" fmla="*/ 427066 w 629158"/>
                <a:gd name="connsiteY1035" fmla="*/ 15253 h 775356"/>
                <a:gd name="connsiteX1036" fmla="*/ 429608 w 629158"/>
                <a:gd name="connsiteY1036" fmla="*/ 15253 h 775356"/>
                <a:gd name="connsiteX1037" fmla="*/ 432150 w 629158"/>
                <a:gd name="connsiteY1037" fmla="*/ 15253 h 775356"/>
                <a:gd name="connsiteX1038" fmla="*/ 434692 w 629158"/>
                <a:gd name="connsiteY1038" fmla="*/ 15253 h 775356"/>
                <a:gd name="connsiteX1039" fmla="*/ 437234 w 629158"/>
                <a:gd name="connsiteY1039" fmla="*/ 15253 h 775356"/>
                <a:gd name="connsiteX1040" fmla="*/ 437234 w 629158"/>
                <a:gd name="connsiteY1040" fmla="*/ 17795 h 775356"/>
                <a:gd name="connsiteX1041" fmla="*/ 439776 w 629158"/>
                <a:gd name="connsiteY1041" fmla="*/ 22879 h 775356"/>
                <a:gd name="connsiteX1042" fmla="*/ 447402 w 629158"/>
                <a:gd name="connsiteY1042" fmla="*/ 20337 h 775356"/>
                <a:gd name="connsiteX1043" fmla="*/ 452486 w 629158"/>
                <a:gd name="connsiteY1043" fmla="*/ 22879 h 775356"/>
                <a:gd name="connsiteX1044" fmla="*/ 455028 w 629158"/>
                <a:gd name="connsiteY1044" fmla="*/ 22879 h 775356"/>
                <a:gd name="connsiteX1045" fmla="*/ 457570 w 629158"/>
                <a:gd name="connsiteY1045" fmla="*/ 25422 h 775356"/>
                <a:gd name="connsiteX1046" fmla="*/ 462654 w 629158"/>
                <a:gd name="connsiteY1046" fmla="*/ 27964 h 775356"/>
                <a:gd name="connsiteX1047" fmla="*/ 465196 w 629158"/>
                <a:gd name="connsiteY1047" fmla="*/ 30506 h 775356"/>
                <a:gd name="connsiteX1048" fmla="*/ 470280 w 629158"/>
                <a:gd name="connsiteY1048" fmla="*/ 30506 h 775356"/>
                <a:gd name="connsiteX1049" fmla="*/ 472822 w 629158"/>
                <a:gd name="connsiteY1049" fmla="*/ 35590 h 775356"/>
                <a:gd name="connsiteX1050" fmla="*/ 475364 w 629158"/>
                <a:gd name="connsiteY1050" fmla="*/ 38132 h 775356"/>
                <a:gd name="connsiteX1051" fmla="*/ 477907 w 629158"/>
                <a:gd name="connsiteY1051" fmla="*/ 38132 h 775356"/>
                <a:gd name="connsiteX1052" fmla="*/ 477907 w 629158"/>
                <a:gd name="connsiteY1052" fmla="*/ 40675 h 775356"/>
                <a:gd name="connsiteX1053" fmla="*/ 480449 w 629158"/>
                <a:gd name="connsiteY1053" fmla="*/ 43217 h 775356"/>
                <a:gd name="connsiteX1054" fmla="*/ 480449 w 629158"/>
                <a:gd name="connsiteY1054" fmla="*/ 45758 h 775356"/>
                <a:gd name="connsiteX1055" fmla="*/ 482991 w 629158"/>
                <a:gd name="connsiteY1055" fmla="*/ 48301 h 775356"/>
                <a:gd name="connsiteX1056" fmla="*/ 485533 w 629158"/>
                <a:gd name="connsiteY1056" fmla="*/ 50843 h 775356"/>
                <a:gd name="connsiteX1057" fmla="*/ 485533 w 629158"/>
                <a:gd name="connsiteY1057" fmla="*/ 50843 h 775356"/>
                <a:gd name="connsiteX1058" fmla="*/ 488075 w 629158"/>
                <a:gd name="connsiteY1058" fmla="*/ 55928 h 775356"/>
                <a:gd name="connsiteX1059" fmla="*/ 488075 w 629158"/>
                <a:gd name="connsiteY1059" fmla="*/ 58469 h 775356"/>
                <a:gd name="connsiteX1060" fmla="*/ 490617 w 629158"/>
                <a:gd name="connsiteY1060" fmla="*/ 58469 h 775356"/>
                <a:gd name="connsiteX1061" fmla="*/ 490617 w 629158"/>
                <a:gd name="connsiteY1061" fmla="*/ 61011 h 775356"/>
                <a:gd name="connsiteX1062" fmla="*/ 493159 w 629158"/>
                <a:gd name="connsiteY1062" fmla="*/ 61011 h 775356"/>
                <a:gd name="connsiteX1063" fmla="*/ 495701 w 629158"/>
                <a:gd name="connsiteY1063" fmla="*/ 61011 h 775356"/>
                <a:gd name="connsiteX1064" fmla="*/ 495701 w 629158"/>
                <a:gd name="connsiteY1064" fmla="*/ 58469 h 775356"/>
                <a:gd name="connsiteX1065" fmla="*/ 495701 w 629158"/>
                <a:gd name="connsiteY1065" fmla="*/ 61011 h 775356"/>
                <a:gd name="connsiteX1066" fmla="*/ 498243 w 629158"/>
                <a:gd name="connsiteY1066" fmla="*/ 63554 h 775356"/>
                <a:gd name="connsiteX1067" fmla="*/ 498243 w 629158"/>
                <a:gd name="connsiteY1067" fmla="*/ 66096 h 775356"/>
                <a:gd name="connsiteX1068" fmla="*/ 498243 w 629158"/>
                <a:gd name="connsiteY1068" fmla="*/ 68638 h 775356"/>
                <a:gd name="connsiteX1069" fmla="*/ 500785 w 629158"/>
                <a:gd name="connsiteY1069" fmla="*/ 71180 h 775356"/>
                <a:gd name="connsiteX1070" fmla="*/ 503327 w 629158"/>
                <a:gd name="connsiteY1070" fmla="*/ 71180 h 775356"/>
                <a:gd name="connsiteX1071" fmla="*/ 503327 w 629158"/>
                <a:gd name="connsiteY1071" fmla="*/ 73722 h 775356"/>
                <a:gd name="connsiteX1072" fmla="*/ 505869 w 629158"/>
                <a:gd name="connsiteY1072" fmla="*/ 76265 h 775356"/>
                <a:gd name="connsiteX1073" fmla="*/ 508411 w 629158"/>
                <a:gd name="connsiteY1073" fmla="*/ 81349 h 775356"/>
                <a:gd name="connsiteX1074" fmla="*/ 508411 w 629158"/>
                <a:gd name="connsiteY1074" fmla="*/ 83891 h 775356"/>
                <a:gd name="connsiteX1075" fmla="*/ 510953 w 629158"/>
                <a:gd name="connsiteY1075" fmla="*/ 86433 h 775356"/>
                <a:gd name="connsiteX1076" fmla="*/ 513495 w 629158"/>
                <a:gd name="connsiteY1076" fmla="*/ 83891 h 775356"/>
                <a:gd name="connsiteX1077" fmla="*/ 513495 w 629158"/>
                <a:gd name="connsiteY1077" fmla="*/ 86433 h 775356"/>
                <a:gd name="connsiteX1078" fmla="*/ 513495 w 629158"/>
                <a:gd name="connsiteY1078" fmla="*/ 88975 h 775356"/>
                <a:gd name="connsiteX1079" fmla="*/ 510953 w 629158"/>
                <a:gd name="connsiteY1079" fmla="*/ 88975 h 775356"/>
                <a:gd name="connsiteX1080" fmla="*/ 510953 w 629158"/>
                <a:gd name="connsiteY1080" fmla="*/ 91518 h 775356"/>
                <a:gd name="connsiteX1081" fmla="*/ 510953 w 629158"/>
                <a:gd name="connsiteY1081" fmla="*/ 94060 h 775356"/>
                <a:gd name="connsiteX1082" fmla="*/ 510953 w 629158"/>
                <a:gd name="connsiteY1082" fmla="*/ 96601 h 775356"/>
                <a:gd name="connsiteX1083" fmla="*/ 513495 w 629158"/>
                <a:gd name="connsiteY1083" fmla="*/ 96601 h 775356"/>
                <a:gd name="connsiteX1084" fmla="*/ 516037 w 629158"/>
                <a:gd name="connsiteY1084" fmla="*/ 96601 h 775356"/>
                <a:gd name="connsiteX1085" fmla="*/ 516037 w 629158"/>
                <a:gd name="connsiteY1085" fmla="*/ 94060 h 775356"/>
                <a:gd name="connsiteX1086" fmla="*/ 518579 w 629158"/>
                <a:gd name="connsiteY1086" fmla="*/ 88975 h 775356"/>
                <a:gd name="connsiteX1087" fmla="*/ 518579 w 629158"/>
                <a:gd name="connsiteY1087" fmla="*/ 86433 h 775356"/>
                <a:gd name="connsiteX1088" fmla="*/ 516037 w 629158"/>
                <a:gd name="connsiteY1088" fmla="*/ 86433 h 775356"/>
                <a:gd name="connsiteX1089" fmla="*/ 516037 w 629158"/>
                <a:gd name="connsiteY1089" fmla="*/ 81349 h 775356"/>
                <a:gd name="connsiteX1090" fmla="*/ 516037 w 629158"/>
                <a:gd name="connsiteY1090" fmla="*/ 76265 h 775356"/>
                <a:gd name="connsiteX1091" fmla="*/ 516037 w 629158"/>
                <a:gd name="connsiteY1091" fmla="*/ 73722 h 775356"/>
                <a:gd name="connsiteX1092" fmla="*/ 516037 w 629158"/>
                <a:gd name="connsiteY1092" fmla="*/ 71180 h 775356"/>
                <a:gd name="connsiteX1093" fmla="*/ 513495 w 629158"/>
                <a:gd name="connsiteY1093" fmla="*/ 68638 h 775356"/>
                <a:gd name="connsiteX1094" fmla="*/ 513495 w 629158"/>
                <a:gd name="connsiteY1094" fmla="*/ 66096 h 775356"/>
                <a:gd name="connsiteX1095" fmla="*/ 510953 w 629158"/>
                <a:gd name="connsiteY1095" fmla="*/ 66096 h 775356"/>
                <a:gd name="connsiteX1096" fmla="*/ 510953 w 629158"/>
                <a:gd name="connsiteY1096" fmla="*/ 63554 h 775356"/>
                <a:gd name="connsiteX1097" fmla="*/ 510953 w 629158"/>
                <a:gd name="connsiteY1097" fmla="*/ 61011 h 775356"/>
                <a:gd name="connsiteX1098" fmla="*/ 513495 w 629158"/>
                <a:gd name="connsiteY1098" fmla="*/ 61011 h 775356"/>
                <a:gd name="connsiteX1099" fmla="*/ 518579 w 629158"/>
                <a:gd name="connsiteY1099" fmla="*/ 61011 h 775356"/>
                <a:gd name="connsiteX1100" fmla="*/ 518579 w 629158"/>
                <a:gd name="connsiteY1100" fmla="*/ 58469 h 775356"/>
                <a:gd name="connsiteX1101" fmla="*/ 528748 w 629158"/>
                <a:gd name="connsiteY1101" fmla="*/ 52114 h 775356"/>
                <a:gd name="connsiteX1102" fmla="*/ 528748 w 629158"/>
                <a:gd name="connsiteY1102" fmla="*/ 49572 h 775356"/>
                <a:gd name="connsiteX1103" fmla="*/ 531290 w 629158"/>
                <a:gd name="connsiteY1103" fmla="*/ 49572 h 775356"/>
                <a:gd name="connsiteX1104" fmla="*/ 533832 w 629158"/>
                <a:gd name="connsiteY1104" fmla="*/ 47030 h 775356"/>
                <a:gd name="connsiteX1105" fmla="*/ 533832 w 629158"/>
                <a:gd name="connsiteY1105" fmla="*/ 44488 h 775356"/>
                <a:gd name="connsiteX1106" fmla="*/ 536374 w 629158"/>
                <a:gd name="connsiteY1106" fmla="*/ 38132 h 775356"/>
                <a:gd name="connsiteX1107" fmla="*/ 536374 w 629158"/>
                <a:gd name="connsiteY1107" fmla="*/ 35590 h 775356"/>
                <a:gd name="connsiteX1108" fmla="*/ 538916 w 629158"/>
                <a:gd name="connsiteY1108" fmla="*/ 33048 h 775356"/>
                <a:gd name="connsiteX1109" fmla="*/ 541458 w 629158"/>
                <a:gd name="connsiteY1109" fmla="*/ 30506 h 775356"/>
                <a:gd name="connsiteX1110" fmla="*/ 546542 w 629158"/>
                <a:gd name="connsiteY1110" fmla="*/ 27964 h 775356"/>
                <a:gd name="connsiteX1111" fmla="*/ 549084 w 629158"/>
                <a:gd name="connsiteY1111" fmla="*/ 25422 h 775356"/>
                <a:gd name="connsiteX1112" fmla="*/ 549084 w 629158"/>
                <a:gd name="connsiteY1112" fmla="*/ 27964 h 775356"/>
                <a:gd name="connsiteX1113" fmla="*/ 551626 w 629158"/>
                <a:gd name="connsiteY1113" fmla="*/ 27964 h 775356"/>
                <a:gd name="connsiteX1114" fmla="*/ 551626 w 629158"/>
                <a:gd name="connsiteY1114" fmla="*/ 30506 h 775356"/>
                <a:gd name="connsiteX1115" fmla="*/ 554168 w 629158"/>
                <a:gd name="connsiteY1115" fmla="*/ 30506 h 775356"/>
                <a:gd name="connsiteX1116" fmla="*/ 556710 w 629158"/>
                <a:gd name="connsiteY1116" fmla="*/ 30506 h 775356"/>
                <a:gd name="connsiteX1117" fmla="*/ 559252 w 629158"/>
                <a:gd name="connsiteY1117" fmla="*/ 30506 h 775356"/>
                <a:gd name="connsiteX1118" fmla="*/ 559252 w 629158"/>
                <a:gd name="connsiteY1118" fmla="*/ 27964 h 775356"/>
                <a:gd name="connsiteX1119" fmla="*/ 561795 w 629158"/>
                <a:gd name="connsiteY1119" fmla="*/ 27964 h 775356"/>
                <a:gd name="connsiteX1120" fmla="*/ 561795 w 629158"/>
                <a:gd name="connsiteY1120" fmla="*/ 25422 h 775356"/>
                <a:gd name="connsiteX1121" fmla="*/ 564336 w 629158"/>
                <a:gd name="connsiteY1121" fmla="*/ 25422 h 775356"/>
                <a:gd name="connsiteX1122" fmla="*/ 564336 w 629158"/>
                <a:gd name="connsiteY1122" fmla="*/ 22879 h 775356"/>
                <a:gd name="connsiteX1123" fmla="*/ 564336 w 629158"/>
                <a:gd name="connsiteY1123" fmla="*/ 20337 h 775356"/>
                <a:gd name="connsiteX1124" fmla="*/ 566879 w 629158"/>
                <a:gd name="connsiteY1124" fmla="*/ 20337 h 775356"/>
                <a:gd name="connsiteX1125" fmla="*/ 566879 w 629158"/>
                <a:gd name="connsiteY1125" fmla="*/ 17795 h 775356"/>
                <a:gd name="connsiteX1126" fmla="*/ 566879 w 629158"/>
                <a:gd name="connsiteY1126" fmla="*/ 15253 h 775356"/>
                <a:gd name="connsiteX1127" fmla="*/ 566879 w 629158"/>
                <a:gd name="connsiteY1127" fmla="*/ 12711 h 775356"/>
                <a:gd name="connsiteX1128" fmla="*/ 566879 w 629158"/>
                <a:gd name="connsiteY1128" fmla="*/ 10168 h 775356"/>
                <a:gd name="connsiteX1129" fmla="*/ 566879 w 629158"/>
                <a:gd name="connsiteY1129" fmla="*/ 7626 h 775356"/>
                <a:gd name="connsiteX1130" fmla="*/ 566879 w 629158"/>
                <a:gd name="connsiteY1130" fmla="*/ 5085 h 775356"/>
                <a:gd name="connsiteX1131" fmla="*/ 566879 w 629158"/>
                <a:gd name="connsiteY1131" fmla="*/ 2542 h 775356"/>
                <a:gd name="connsiteX1132" fmla="*/ 569420 w 629158"/>
                <a:gd name="connsiteY1132" fmla="*/ 2542 h 775356"/>
                <a:gd name="connsiteX1133" fmla="*/ 569420 w 629158"/>
                <a:gd name="connsiteY1133" fmla="*/ 0 h 775356"/>
                <a:gd name="connsiteX1134" fmla="*/ 571963 w 629158"/>
                <a:gd name="connsiteY1134" fmla="*/ 0 h 775356"/>
                <a:gd name="connsiteX1135" fmla="*/ 571963 w 629158"/>
                <a:gd name="connsiteY1135" fmla="*/ 0 h 775356"/>
                <a:gd name="connsiteX1136" fmla="*/ 574505 w 629158"/>
                <a:gd name="connsiteY1136" fmla="*/ 0 h 775356"/>
                <a:gd name="connsiteX1137" fmla="*/ 577047 w 629158"/>
                <a:gd name="connsiteY1137" fmla="*/ 0 h 775356"/>
                <a:gd name="connsiteX1138" fmla="*/ 579589 w 629158"/>
                <a:gd name="connsiteY1138" fmla="*/ 0 h 775356"/>
                <a:gd name="connsiteX1139" fmla="*/ 582131 w 629158"/>
                <a:gd name="connsiteY1139" fmla="*/ 0 h 775356"/>
                <a:gd name="connsiteX1140" fmla="*/ 584673 w 629158"/>
                <a:gd name="connsiteY1140" fmla="*/ 0 h 775356"/>
                <a:gd name="connsiteX1141" fmla="*/ 584673 w 629158"/>
                <a:gd name="connsiteY1141" fmla="*/ 2542 h 775356"/>
                <a:gd name="connsiteX1142" fmla="*/ 587215 w 629158"/>
                <a:gd name="connsiteY1142" fmla="*/ 2542 h 775356"/>
                <a:gd name="connsiteX1143" fmla="*/ 587215 w 629158"/>
                <a:gd name="connsiteY1143" fmla="*/ 5085 h 775356"/>
                <a:gd name="connsiteX1144" fmla="*/ 589757 w 629158"/>
                <a:gd name="connsiteY1144" fmla="*/ 5085 h 775356"/>
                <a:gd name="connsiteX1145" fmla="*/ 589757 w 629158"/>
                <a:gd name="connsiteY1145" fmla="*/ 7626 h 775356"/>
                <a:gd name="connsiteX1146" fmla="*/ 592299 w 629158"/>
                <a:gd name="connsiteY1146" fmla="*/ 7626 h 775356"/>
                <a:gd name="connsiteX1147" fmla="*/ 592299 w 629158"/>
                <a:gd name="connsiteY1147" fmla="*/ 10168 h 775356"/>
                <a:gd name="connsiteX1148" fmla="*/ 592299 w 629158"/>
                <a:gd name="connsiteY1148" fmla="*/ 12711 h 775356"/>
                <a:gd name="connsiteX1149" fmla="*/ 592299 w 629158"/>
                <a:gd name="connsiteY1149" fmla="*/ 15253 h 775356"/>
                <a:gd name="connsiteX1150" fmla="*/ 594841 w 629158"/>
                <a:gd name="connsiteY1150" fmla="*/ 15253 h 775356"/>
                <a:gd name="connsiteX1151" fmla="*/ 594841 w 629158"/>
                <a:gd name="connsiteY1151" fmla="*/ 17795 h 775356"/>
                <a:gd name="connsiteX1152" fmla="*/ 594841 w 629158"/>
                <a:gd name="connsiteY1152" fmla="*/ 20337 h 775356"/>
                <a:gd name="connsiteX1153" fmla="*/ 594841 w 629158"/>
                <a:gd name="connsiteY1153" fmla="*/ 22879 h 775356"/>
                <a:gd name="connsiteX1154" fmla="*/ 594841 w 629158"/>
                <a:gd name="connsiteY1154" fmla="*/ 25422 h 775356"/>
                <a:gd name="connsiteX1155" fmla="*/ 597383 w 629158"/>
                <a:gd name="connsiteY1155" fmla="*/ 25422 h 775356"/>
                <a:gd name="connsiteX1156" fmla="*/ 597383 w 629158"/>
                <a:gd name="connsiteY1156" fmla="*/ 27964 h 775356"/>
                <a:gd name="connsiteX1157" fmla="*/ 597383 w 629158"/>
                <a:gd name="connsiteY1157" fmla="*/ 30506 h 775356"/>
                <a:gd name="connsiteX1158" fmla="*/ 591028 w 629158"/>
                <a:gd name="connsiteY1158" fmla="*/ 29235 h 77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Lst>
              <a:rect l="l" t="t" r="r" b="b"/>
              <a:pathLst>
                <a:path w="629158" h="775356">
                  <a:moveTo>
                    <a:pt x="78804" y="493177"/>
                  </a:moveTo>
                  <a:lnTo>
                    <a:pt x="78804" y="495719"/>
                  </a:lnTo>
                  <a:lnTo>
                    <a:pt x="78804" y="493177"/>
                  </a:lnTo>
                  <a:lnTo>
                    <a:pt x="76262" y="493177"/>
                  </a:lnTo>
                  <a:lnTo>
                    <a:pt x="73720" y="493177"/>
                  </a:lnTo>
                  <a:lnTo>
                    <a:pt x="73720" y="490635"/>
                  </a:lnTo>
                  <a:lnTo>
                    <a:pt x="76262" y="490635"/>
                  </a:lnTo>
                  <a:lnTo>
                    <a:pt x="78804" y="490635"/>
                  </a:lnTo>
                  <a:lnTo>
                    <a:pt x="78804" y="493177"/>
                  </a:lnTo>
                  <a:close/>
                  <a:moveTo>
                    <a:pt x="52112" y="493177"/>
                  </a:moveTo>
                  <a:lnTo>
                    <a:pt x="49570" y="493177"/>
                  </a:lnTo>
                  <a:lnTo>
                    <a:pt x="49570" y="490635"/>
                  </a:lnTo>
                  <a:lnTo>
                    <a:pt x="47028" y="490635"/>
                  </a:lnTo>
                  <a:lnTo>
                    <a:pt x="49570" y="485551"/>
                  </a:lnTo>
                  <a:lnTo>
                    <a:pt x="52112" y="485551"/>
                  </a:lnTo>
                  <a:lnTo>
                    <a:pt x="54654" y="488093"/>
                  </a:lnTo>
                  <a:lnTo>
                    <a:pt x="52112" y="490635"/>
                  </a:lnTo>
                  <a:lnTo>
                    <a:pt x="52112" y="493177"/>
                  </a:lnTo>
                  <a:close/>
                  <a:moveTo>
                    <a:pt x="64823" y="470298"/>
                  </a:moveTo>
                  <a:lnTo>
                    <a:pt x="64823" y="467756"/>
                  </a:lnTo>
                  <a:lnTo>
                    <a:pt x="64823" y="470298"/>
                  </a:lnTo>
                  <a:close/>
                  <a:moveTo>
                    <a:pt x="85159" y="474111"/>
                  </a:moveTo>
                  <a:lnTo>
                    <a:pt x="80075" y="474111"/>
                  </a:lnTo>
                  <a:lnTo>
                    <a:pt x="77533" y="474111"/>
                  </a:lnTo>
                  <a:lnTo>
                    <a:pt x="77533" y="471569"/>
                  </a:lnTo>
                  <a:lnTo>
                    <a:pt x="80075" y="471569"/>
                  </a:lnTo>
                  <a:lnTo>
                    <a:pt x="80075" y="470298"/>
                  </a:lnTo>
                  <a:lnTo>
                    <a:pt x="82617" y="467756"/>
                  </a:lnTo>
                  <a:lnTo>
                    <a:pt x="82617" y="465213"/>
                  </a:lnTo>
                  <a:lnTo>
                    <a:pt x="85159" y="465213"/>
                  </a:lnTo>
                  <a:lnTo>
                    <a:pt x="87701" y="462672"/>
                  </a:lnTo>
                  <a:lnTo>
                    <a:pt x="90243" y="462672"/>
                  </a:lnTo>
                  <a:lnTo>
                    <a:pt x="90243" y="465213"/>
                  </a:lnTo>
                  <a:lnTo>
                    <a:pt x="90243" y="467756"/>
                  </a:lnTo>
                  <a:lnTo>
                    <a:pt x="85159" y="472840"/>
                  </a:lnTo>
                  <a:lnTo>
                    <a:pt x="85159" y="474111"/>
                  </a:lnTo>
                  <a:close/>
                  <a:moveTo>
                    <a:pt x="57196" y="465213"/>
                  </a:moveTo>
                  <a:lnTo>
                    <a:pt x="54654" y="467756"/>
                  </a:lnTo>
                  <a:lnTo>
                    <a:pt x="52112" y="467756"/>
                  </a:lnTo>
                  <a:lnTo>
                    <a:pt x="47028" y="462672"/>
                  </a:lnTo>
                  <a:lnTo>
                    <a:pt x="47028" y="460130"/>
                  </a:lnTo>
                  <a:lnTo>
                    <a:pt x="47028" y="457587"/>
                  </a:lnTo>
                  <a:lnTo>
                    <a:pt x="49570" y="455045"/>
                  </a:lnTo>
                  <a:lnTo>
                    <a:pt x="54654" y="455045"/>
                  </a:lnTo>
                  <a:lnTo>
                    <a:pt x="57196" y="452503"/>
                  </a:lnTo>
                  <a:lnTo>
                    <a:pt x="59738" y="455045"/>
                  </a:lnTo>
                  <a:lnTo>
                    <a:pt x="59738" y="457587"/>
                  </a:lnTo>
                  <a:lnTo>
                    <a:pt x="59738" y="460130"/>
                  </a:lnTo>
                  <a:lnTo>
                    <a:pt x="59738" y="462672"/>
                  </a:lnTo>
                  <a:lnTo>
                    <a:pt x="57196" y="465213"/>
                  </a:lnTo>
                  <a:close/>
                  <a:moveTo>
                    <a:pt x="16523" y="453774"/>
                  </a:moveTo>
                  <a:lnTo>
                    <a:pt x="11439" y="453774"/>
                  </a:lnTo>
                  <a:lnTo>
                    <a:pt x="11439" y="451232"/>
                  </a:lnTo>
                  <a:lnTo>
                    <a:pt x="8897" y="448690"/>
                  </a:lnTo>
                  <a:lnTo>
                    <a:pt x="8897" y="446147"/>
                  </a:lnTo>
                  <a:lnTo>
                    <a:pt x="11439" y="446147"/>
                  </a:lnTo>
                  <a:lnTo>
                    <a:pt x="16523" y="443606"/>
                  </a:lnTo>
                  <a:lnTo>
                    <a:pt x="19065" y="446147"/>
                  </a:lnTo>
                  <a:lnTo>
                    <a:pt x="19065" y="451232"/>
                  </a:lnTo>
                  <a:lnTo>
                    <a:pt x="19065" y="453774"/>
                  </a:lnTo>
                  <a:lnTo>
                    <a:pt x="16523" y="453774"/>
                  </a:lnTo>
                  <a:close/>
                  <a:moveTo>
                    <a:pt x="47028" y="446147"/>
                  </a:moveTo>
                  <a:lnTo>
                    <a:pt x="47028" y="448690"/>
                  </a:lnTo>
                  <a:lnTo>
                    <a:pt x="44486" y="448690"/>
                  </a:lnTo>
                  <a:lnTo>
                    <a:pt x="41944" y="448690"/>
                  </a:lnTo>
                  <a:lnTo>
                    <a:pt x="39402" y="448690"/>
                  </a:lnTo>
                  <a:lnTo>
                    <a:pt x="38131" y="448690"/>
                  </a:lnTo>
                  <a:lnTo>
                    <a:pt x="38131" y="446147"/>
                  </a:lnTo>
                  <a:lnTo>
                    <a:pt x="35589" y="443606"/>
                  </a:lnTo>
                  <a:lnTo>
                    <a:pt x="38131" y="438521"/>
                  </a:lnTo>
                  <a:lnTo>
                    <a:pt x="40673" y="438521"/>
                  </a:lnTo>
                  <a:lnTo>
                    <a:pt x="43215" y="441063"/>
                  </a:lnTo>
                  <a:lnTo>
                    <a:pt x="45757" y="441063"/>
                  </a:lnTo>
                  <a:lnTo>
                    <a:pt x="48299" y="443606"/>
                  </a:lnTo>
                  <a:lnTo>
                    <a:pt x="48299" y="446147"/>
                  </a:lnTo>
                  <a:close/>
                  <a:moveTo>
                    <a:pt x="26692" y="432166"/>
                  </a:moveTo>
                  <a:lnTo>
                    <a:pt x="26692" y="434708"/>
                  </a:lnTo>
                  <a:lnTo>
                    <a:pt x="26692" y="437250"/>
                  </a:lnTo>
                  <a:lnTo>
                    <a:pt x="26692" y="439792"/>
                  </a:lnTo>
                  <a:lnTo>
                    <a:pt x="26692" y="442334"/>
                  </a:lnTo>
                  <a:lnTo>
                    <a:pt x="26692" y="444876"/>
                  </a:lnTo>
                  <a:lnTo>
                    <a:pt x="29234" y="447419"/>
                  </a:lnTo>
                  <a:lnTo>
                    <a:pt x="31776" y="447419"/>
                  </a:lnTo>
                  <a:lnTo>
                    <a:pt x="31776" y="449961"/>
                  </a:lnTo>
                  <a:lnTo>
                    <a:pt x="34318" y="449961"/>
                  </a:lnTo>
                  <a:lnTo>
                    <a:pt x="34318" y="452503"/>
                  </a:lnTo>
                  <a:lnTo>
                    <a:pt x="34318" y="457587"/>
                  </a:lnTo>
                  <a:lnTo>
                    <a:pt x="36860" y="462672"/>
                  </a:lnTo>
                  <a:lnTo>
                    <a:pt x="39402" y="465213"/>
                  </a:lnTo>
                  <a:lnTo>
                    <a:pt x="39402" y="467756"/>
                  </a:lnTo>
                  <a:lnTo>
                    <a:pt x="36860" y="474111"/>
                  </a:lnTo>
                  <a:lnTo>
                    <a:pt x="36860" y="476653"/>
                  </a:lnTo>
                  <a:lnTo>
                    <a:pt x="27963" y="479196"/>
                  </a:lnTo>
                  <a:lnTo>
                    <a:pt x="27963" y="481738"/>
                  </a:lnTo>
                  <a:lnTo>
                    <a:pt x="27963" y="479196"/>
                  </a:lnTo>
                  <a:lnTo>
                    <a:pt x="22879" y="479196"/>
                  </a:lnTo>
                  <a:lnTo>
                    <a:pt x="20337" y="479196"/>
                  </a:lnTo>
                  <a:lnTo>
                    <a:pt x="17794" y="479196"/>
                  </a:lnTo>
                  <a:lnTo>
                    <a:pt x="17794" y="474111"/>
                  </a:lnTo>
                  <a:lnTo>
                    <a:pt x="17794" y="470298"/>
                  </a:lnTo>
                  <a:lnTo>
                    <a:pt x="17794" y="467756"/>
                  </a:lnTo>
                  <a:lnTo>
                    <a:pt x="22879" y="462672"/>
                  </a:lnTo>
                  <a:lnTo>
                    <a:pt x="25421" y="462672"/>
                  </a:lnTo>
                  <a:lnTo>
                    <a:pt x="27963" y="462672"/>
                  </a:lnTo>
                  <a:lnTo>
                    <a:pt x="30505" y="460130"/>
                  </a:lnTo>
                  <a:lnTo>
                    <a:pt x="30505" y="457587"/>
                  </a:lnTo>
                  <a:lnTo>
                    <a:pt x="33047" y="457587"/>
                  </a:lnTo>
                  <a:lnTo>
                    <a:pt x="30505" y="457587"/>
                  </a:lnTo>
                  <a:lnTo>
                    <a:pt x="30505" y="455045"/>
                  </a:lnTo>
                  <a:lnTo>
                    <a:pt x="27963" y="455045"/>
                  </a:lnTo>
                  <a:lnTo>
                    <a:pt x="22879" y="446147"/>
                  </a:lnTo>
                  <a:lnTo>
                    <a:pt x="20337" y="441063"/>
                  </a:lnTo>
                  <a:lnTo>
                    <a:pt x="20337" y="438521"/>
                  </a:lnTo>
                  <a:lnTo>
                    <a:pt x="20337" y="435979"/>
                  </a:lnTo>
                  <a:lnTo>
                    <a:pt x="20337" y="433436"/>
                  </a:lnTo>
                  <a:lnTo>
                    <a:pt x="17794" y="430895"/>
                  </a:lnTo>
                  <a:lnTo>
                    <a:pt x="17794" y="433436"/>
                  </a:lnTo>
                  <a:lnTo>
                    <a:pt x="15252" y="433436"/>
                  </a:lnTo>
                  <a:lnTo>
                    <a:pt x="12710" y="433436"/>
                  </a:lnTo>
                  <a:lnTo>
                    <a:pt x="12710" y="432166"/>
                  </a:lnTo>
                  <a:lnTo>
                    <a:pt x="15252" y="432166"/>
                  </a:lnTo>
                  <a:lnTo>
                    <a:pt x="20337" y="427081"/>
                  </a:lnTo>
                  <a:lnTo>
                    <a:pt x="22879" y="427081"/>
                  </a:lnTo>
                  <a:lnTo>
                    <a:pt x="22879" y="429623"/>
                  </a:lnTo>
                  <a:lnTo>
                    <a:pt x="25421" y="432166"/>
                  </a:lnTo>
                  <a:lnTo>
                    <a:pt x="26692" y="432166"/>
                  </a:lnTo>
                  <a:close/>
                  <a:moveTo>
                    <a:pt x="49570" y="420726"/>
                  </a:moveTo>
                  <a:lnTo>
                    <a:pt x="47028" y="420726"/>
                  </a:lnTo>
                  <a:lnTo>
                    <a:pt x="47028" y="418184"/>
                  </a:lnTo>
                  <a:lnTo>
                    <a:pt x="49570" y="415642"/>
                  </a:lnTo>
                  <a:lnTo>
                    <a:pt x="52112" y="418184"/>
                  </a:lnTo>
                  <a:lnTo>
                    <a:pt x="52112" y="420726"/>
                  </a:lnTo>
                  <a:lnTo>
                    <a:pt x="49570" y="420726"/>
                  </a:lnTo>
                  <a:close/>
                  <a:moveTo>
                    <a:pt x="40673" y="409286"/>
                  </a:moveTo>
                  <a:lnTo>
                    <a:pt x="38131" y="409286"/>
                  </a:lnTo>
                  <a:lnTo>
                    <a:pt x="38131" y="404202"/>
                  </a:lnTo>
                  <a:lnTo>
                    <a:pt x="40673" y="404202"/>
                  </a:lnTo>
                  <a:lnTo>
                    <a:pt x="40673" y="406744"/>
                  </a:lnTo>
                  <a:lnTo>
                    <a:pt x="40673" y="409286"/>
                  </a:lnTo>
                  <a:close/>
                  <a:moveTo>
                    <a:pt x="5084" y="381323"/>
                  </a:moveTo>
                  <a:lnTo>
                    <a:pt x="2542" y="381323"/>
                  </a:lnTo>
                  <a:lnTo>
                    <a:pt x="0" y="378780"/>
                  </a:lnTo>
                  <a:lnTo>
                    <a:pt x="0" y="376238"/>
                  </a:lnTo>
                  <a:lnTo>
                    <a:pt x="0" y="373697"/>
                  </a:lnTo>
                  <a:lnTo>
                    <a:pt x="0" y="371154"/>
                  </a:lnTo>
                  <a:lnTo>
                    <a:pt x="2542" y="371154"/>
                  </a:lnTo>
                  <a:lnTo>
                    <a:pt x="2542" y="368612"/>
                  </a:lnTo>
                  <a:lnTo>
                    <a:pt x="5084" y="371154"/>
                  </a:lnTo>
                  <a:lnTo>
                    <a:pt x="7626" y="373697"/>
                  </a:lnTo>
                  <a:lnTo>
                    <a:pt x="7626" y="376238"/>
                  </a:lnTo>
                  <a:lnTo>
                    <a:pt x="7626" y="378780"/>
                  </a:lnTo>
                  <a:lnTo>
                    <a:pt x="5084" y="378780"/>
                  </a:lnTo>
                  <a:lnTo>
                    <a:pt x="5084" y="381323"/>
                  </a:lnTo>
                  <a:close/>
                  <a:moveTo>
                    <a:pt x="433421" y="78807"/>
                  </a:moveTo>
                  <a:lnTo>
                    <a:pt x="433421" y="76265"/>
                  </a:lnTo>
                  <a:lnTo>
                    <a:pt x="433421" y="73722"/>
                  </a:lnTo>
                  <a:lnTo>
                    <a:pt x="433421" y="76265"/>
                  </a:lnTo>
                  <a:lnTo>
                    <a:pt x="435963" y="76265"/>
                  </a:lnTo>
                  <a:lnTo>
                    <a:pt x="433421" y="78807"/>
                  </a:lnTo>
                  <a:close/>
                  <a:moveTo>
                    <a:pt x="433421" y="71180"/>
                  </a:moveTo>
                  <a:lnTo>
                    <a:pt x="433421" y="68638"/>
                  </a:lnTo>
                  <a:lnTo>
                    <a:pt x="433421" y="71180"/>
                  </a:lnTo>
                  <a:close/>
                  <a:moveTo>
                    <a:pt x="442318" y="76265"/>
                  </a:moveTo>
                  <a:lnTo>
                    <a:pt x="439776" y="76265"/>
                  </a:lnTo>
                  <a:lnTo>
                    <a:pt x="437234" y="76265"/>
                  </a:lnTo>
                  <a:lnTo>
                    <a:pt x="437234" y="73722"/>
                  </a:lnTo>
                  <a:lnTo>
                    <a:pt x="437234" y="68638"/>
                  </a:lnTo>
                  <a:lnTo>
                    <a:pt x="439776" y="66096"/>
                  </a:lnTo>
                  <a:lnTo>
                    <a:pt x="439776" y="68638"/>
                  </a:lnTo>
                  <a:lnTo>
                    <a:pt x="442318" y="68638"/>
                  </a:lnTo>
                  <a:lnTo>
                    <a:pt x="442318" y="71180"/>
                  </a:lnTo>
                  <a:lnTo>
                    <a:pt x="442318" y="73722"/>
                  </a:lnTo>
                  <a:lnTo>
                    <a:pt x="442318" y="76265"/>
                  </a:lnTo>
                  <a:close/>
                  <a:moveTo>
                    <a:pt x="591028" y="29235"/>
                  </a:moveTo>
                  <a:lnTo>
                    <a:pt x="593570" y="31777"/>
                  </a:lnTo>
                  <a:lnTo>
                    <a:pt x="596112" y="31777"/>
                  </a:lnTo>
                  <a:lnTo>
                    <a:pt x="598654" y="31777"/>
                  </a:lnTo>
                  <a:lnTo>
                    <a:pt x="598654" y="34319"/>
                  </a:lnTo>
                  <a:lnTo>
                    <a:pt x="601196" y="34319"/>
                  </a:lnTo>
                  <a:lnTo>
                    <a:pt x="603738" y="34319"/>
                  </a:lnTo>
                  <a:lnTo>
                    <a:pt x="603738" y="31777"/>
                  </a:lnTo>
                  <a:lnTo>
                    <a:pt x="606281" y="31777"/>
                  </a:lnTo>
                  <a:lnTo>
                    <a:pt x="608822" y="31777"/>
                  </a:lnTo>
                  <a:lnTo>
                    <a:pt x="611365" y="31777"/>
                  </a:lnTo>
                  <a:lnTo>
                    <a:pt x="611365" y="29235"/>
                  </a:lnTo>
                  <a:lnTo>
                    <a:pt x="613906" y="29235"/>
                  </a:lnTo>
                  <a:lnTo>
                    <a:pt x="616449" y="29235"/>
                  </a:lnTo>
                  <a:lnTo>
                    <a:pt x="618991" y="29235"/>
                  </a:lnTo>
                  <a:lnTo>
                    <a:pt x="621533" y="29235"/>
                  </a:lnTo>
                  <a:lnTo>
                    <a:pt x="624075" y="29235"/>
                  </a:lnTo>
                  <a:lnTo>
                    <a:pt x="624075" y="31777"/>
                  </a:lnTo>
                  <a:lnTo>
                    <a:pt x="626617" y="31777"/>
                  </a:lnTo>
                  <a:lnTo>
                    <a:pt x="621533" y="38132"/>
                  </a:lnTo>
                  <a:lnTo>
                    <a:pt x="621533" y="43217"/>
                  </a:lnTo>
                  <a:lnTo>
                    <a:pt x="621533" y="57198"/>
                  </a:lnTo>
                  <a:lnTo>
                    <a:pt x="621533" y="68638"/>
                  </a:lnTo>
                  <a:lnTo>
                    <a:pt x="624075" y="82620"/>
                  </a:lnTo>
                  <a:lnTo>
                    <a:pt x="624075" y="85162"/>
                  </a:lnTo>
                  <a:lnTo>
                    <a:pt x="624075" y="87705"/>
                  </a:lnTo>
                  <a:lnTo>
                    <a:pt x="624075" y="90246"/>
                  </a:lnTo>
                  <a:lnTo>
                    <a:pt x="626617" y="90246"/>
                  </a:lnTo>
                  <a:lnTo>
                    <a:pt x="626617" y="92788"/>
                  </a:lnTo>
                  <a:lnTo>
                    <a:pt x="626617" y="95331"/>
                  </a:lnTo>
                  <a:lnTo>
                    <a:pt x="629159" y="95331"/>
                  </a:lnTo>
                  <a:lnTo>
                    <a:pt x="629159" y="97873"/>
                  </a:lnTo>
                  <a:lnTo>
                    <a:pt x="629159" y="100415"/>
                  </a:lnTo>
                  <a:lnTo>
                    <a:pt x="629159" y="102957"/>
                  </a:lnTo>
                  <a:lnTo>
                    <a:pt x="629159" y="105499"/>
                  </a:lnTo>
                  <a:lnTo>
                    <a:pt x="629159" y="108041"/>
                  </a:lnTo>
                  <a:lnTo>
                    <a:pt x="629159" y="110584"/>
                  </a:lnTo>
                  <a:lnTo>
                    <a:pt x="629159" y="113126"/>
                  </a:lnTo>
                  <a:lnTo>
                    <a:pt x="629159" y="115668"/>
                  </a:lnTo>
                  <a:lnTo>
                    <a:pt x="629159" y="118210"/>
                  </a:lnTo>
                  <a:lnTo>
                    <a:pt x="629159" y="120752"/>
                  </a:lnTo>
                  <a:lnTo>
                    <a:pt x="629159" y="123294"/>
                  </a:lnTo>
                  <a:lnTo>
                    <a:pt x="629159" y="125837"/>
                  </a:lnTo>
                  <a:lnTo>
                    <a:pt x="626617" y="125837"/>
                  </a:lnTo>
                  <a:lnTo>
                    <a:pt x="626617" y="128378"/>
                  </a:lnTo>
                  <a:lnTo>
                    <a:pt x="626617" y="130921"/>
                  </a:lnTo>
                  <a:lnTo>
                    <a:pt x="624075" y="133463"/>
                  </a:lnTo>
                  <a:lnTo>
                    <a:pt x="624075" y="136005"/>
                  </a:lnTo>
                  <a:lnTo>
                    <a:pt x="621533" y="136005"/>
                  </a:lnTo>
                  <a:lnTo>
                    <a:pt x="621533" y="138548"/>
                  </a:lnTo>
                  <a:lnTo>
                    <a:pt x="618991" y="141089"/>
                  </a:lnTo>
                  <a:lnTo>
                    <a:pt x="618991" y="143631"/>
                  </a:lnTo>
                  <a:lnTo>
                    <a:pt x="616449" y="143631"/>
                  </a:lnTo>
                  <a:lnTo>
                    <a:pt x="616449" y="146174"/>
                  </a:lnTo>
                  <a:lnTo>
                    <a:pt x="616449" y="148716"/>
                  </a:lnTo>
                  <a:lnTo>
                    <a:pt x="613906" y="148716"/>
                  </a:lnTo>
                  <a:lnTo>
                    <a:pt x="613906" y="151258"/>
                  </a:lnTo>
                  <a:lnTo>
                    <a:pt x="613906" y="153800"/>
                  </a:lnTo>
                  <a:lnTo>
                    <a:pt x="610093" y="153800"/>
                  </a:lnTo>
                  <a:lnTo>
                    <a:pt x="610093" y="156342"/>
                  </a:lnTo>
                  <a:lnTo>
                    <a:pt x="607551" y="158884"/>
                  </a:lnTo>
                  <a:lnTo>
                    <a:pt x="607551" y="161427"/>
                  </a:lnTo>
                  <a:lnTo>
                    <a:pt x="605009" y="161427"/>
                  </a:lnTo>
                  <a:lnTo>
                    <a:pt x="605009" y="163969"/>
                  </a:lnTo>
                  <a:lnTo>
                    <a:pt x="605009" y="166511"/>
                  </a:lnTo>
                  <a:lnTo>
                    <a:pt x="602467" y="166511"/>
                  </a:lnTo>
                  <a:lnTo>
                    <a:pt x="602467" y="169053"/>
                  </a:lnTo>
                  <a:lnTo>
                    <a:pt x="602467" y="171595"/>
                  </a:lnTo>
                  <a:lnTo>
                    <a:pt x="599925" y="171595"/>
                  </a:lnTo>
                  <a:lnTo>
                    <a:pt x="599925" y="174138"/>
                  </a:lnTo>
                  <a:lnTo>
                    <a:pt x="597383" y="174138"/>
                  </a:lnTo>
                  <a:lnTo>
                    <a:pt x="597383" y="176680"/>
                  </a:lnTo>
                  <a:lnTo>
                    <a:pt x="597383" y="179221"/>
                  </a:lnTo>
                  <a:lnTo>
                    <a:pt x="594841" y="179221"/>
                  </a:lnTo>
                  <a:lnTo>
                    <a:pt x="594841" y="181764"/>
                  </a:lnTo>
                  <a:lnTo>
                    <a:pt x="594841" y="184306"/>
                  </a:lnTo>
                  <a:lnTo>
                    <a:pt x="592299" y="184306"/>
                  </a:lnTo>
                  <a:lnTo>
                    <a:pt x="592299" y="186848"/>
                  </a:lnTo>
                  <a:lnTo>
                    <a:pt x="592299" y="189391"/>
                  </a:lnTo>
                  <a:lnTo>
                    <a:pt x="589757" y="189391"/>
                  </a:lnTo>
                  <a:lnTo>
                    <a:pt x="589757" y="191932"/>
                  </a:lnTo>
                  <a:lnTo>
                    <a:pt x="589757" y="194474"/>
                  </a:lnTo>
                  <a:lnTo>
                    <a:pt x="587215" y="194474"/>
                  </a:lnTo>
                  <a:lnTo>
                    <a:pt x="587215" y="197017"/>
                  </a:lnTo>
                  <a:lnTo>
                    <a:pt x="587215" y="199559"/>
                  </a:lnTo>
                  <a:lnTo>
                    <a:pt x="584673" y="199559"/>
                  </a:lnTo>
                  <a:lnTo>
                    <a:pt x="584673" y="202101"/>
                  </a:lnTo>
                  <a:lnTo>
                    <a:pt x="584673" y="204643"/>
                  </a:lnTo>
                  <a:lnTo>
                    <a:pt x="582131" y="204643"/>
                  </a:lnTo>
                  <a:lnTo>
                    <a:pt x="582131" y="207185"/>
                  </a:lnTo>
                  <a:lnTo>
                    <a:pt x="582131" y="209727"/>
                  </a:lnTo>
                  <a:lnTo>
                    <a:pt x="579589" y="209727"/>
                  </a:lnTo>
                  <a:lnTo>
                    <a:pt x="577047" y="209727"/>
                  </a:lnTo>
                  <a:lnTo>
                    <a:pt x="577047" y="207185"/>
                  </a:lnTo>
                  <a:lnTo>
                    <a:pt x="577047" y="204643"/>
                  </a:lnTo>
                  <a:lnTo>
                    <a:pt x="577047" y="202101"/>
                  </a:lnTo>
                  <a:lnTo>
                    <a:pt x="577047" y="199559"/>
                  </a:lnTo>
                  <a:lnTo>
                    <a:pt x="577047" y="197017"/>
                  </a:lnTo>
                  <a:lnTo>
                    <a:pt x="577047" y="194474"/>
                  </a:lnTo>
                  <a:lnTo>
                    <a:pt x="577047" y="191932"/>
                  </a:lnTo>
                  <a:lnTo>
                    <a:pt x="577047" y="189391"/>
                  </a:lnTo>
                  <a:lnTo>
                    <a:pt x="577047" y="177951"/>
                  </a:lnTo>
                  <a:lnTo>
                    <a:pt x="577047" y="175408"/>
                  </a:lnTo>
                  <a:lnTo>
                    <a:pt x="579589" y="175408"/>
                  </a:lnTo>
                  <a:lnTo>
                    <a:pt x="579589" y="172866"/>
                  </a:lnTo>
                  <a:lnTo>
                    <a:pt x="579589" y="170324"/>
                  </a:lnTo>
                  <a:lnTo>
                    <a:pt x="579589" y="167782"/>
                  </a:lnTo>
                  <a:lnTo>
                    <a:pt x="579589" y="165240"/>
                  </a:lnTo>
                  <a:lnTo>
                    <a:pt x="582131" y="165240"/>
                  </a:lnTo>
                  <a:lnTo>
                    <a:pt x="582131" y="162698"/>
                  </a:lnTo>
                  <a:lnTo>
                    <a:pt x="582131" y="160155"/>
                  </a:lnTo>
                  <a:lnTo>
                    <a:pt x="582131" y="157614"/>
                  </a:lnTo>
                  <a:lnTo>
                    <a:pt x="584673" y="157614"/>
                  </a:lnTo>
                  <a:lnTo>
                    <a:pt x="584673" y="155071"/>
                  </a:lnTo>
                  <a:lnTo>
                    <a:pt x="584673" y="152529"/>
                  </a:lnTo>
                  <a:lnTo>
                    <a:pt x="584673" y="152529"/>
                  </a:lnTo>
                  <a:lnTo>
                    <a:pt x="587215" y="152529"/>
                  </a:lnTo>
                  <a:lnTo>
                    <a:pt x="587215" y="149987"/>
                  </a:lnTo>
                  <a:lnTo>
                    <a:pt x="587215" y="147444"/>
                  </a:lnTo>
                  <a:lnTo>
                    <a:pt x="589757" y="144903"/>
                  </a:lnTo>
                  <a:lnTo>
                    <a:pt x="589757" y="142361"/>
                  </a:lnTo>
                  <a:lnTo>
                    <a:pt x="589757" y="139818"/>
                  </a:lnTo>
                  <a:lnTo>
                    <a:pt x="589757" y="137276"/>
                  </a:lnTo>
                  <a:lnTo>
                    <a:pt x="592299" y="137276"/>
                  </a:lnTo>
                  <a:lnTo>
                    <a:pt x="592299" y="134734"/>
                  </a:lnTo>
                  <a:lnTo>
                    <a:pt x="592299" y="132192"/>
                  </a:lnTo>
                  <a:lnTo>
                    <a:pt x="592299" y="129650"/>
                  </a:lnTo>
                  <a:lnTo>
                    <a:pt x="594841" y="129650"/>
                  </a:lnTo>
                  <a:lnTo>
                    <a:pt x="594841" y="127108"/>
                  </a:lnTo>
                  <a:lnTo>
                    <a:pt x="594841" y="127108"/>
                  </a:lnTo>
                  <a:lnTo>
                    <a:pt x="597383" y="124565"/>
                  </a:lnTo>
                  <a:lnTo>
                    <a:pt x="597383" y="122023"/>
                  </a:lnTo>
                  <a:lnTo>
                    <a:pt x="599925" y="122023"/>
                  </a:lnTo>
                  <a:lnTo>
                    <a:pt x="599925" y="119481"/>
                  </a:lnTo>
                  <a:lnTo>
                    <a:pt x="599925" y="116939"/>
                  </a:lnTo>
                  <a:lnTo>
                    <a:pt x="602467" y="116939"/>
                  </a:lnTo>
                  <a:lnTo>
                    <a:pt x="602467" y="114397"/>
                  </a:lnTo>
                  <a:lnTo>
                    <a:pt x="602467" y="111854"/>
                  </a:lnTo>
                  <a:lnTo>
                    <a:pt x="602467" y="109312"/>
                  </a:lnTo>
                  <a:lnTo>
                    <a:pt x="605009" y="109312"/>
                  </a:lnTo>
                  <a:lnTo>
                    <a:pt x="605009" y="106771"/>
                  </a:lnTo>
                  <a:lnTo>
                    <a:pt x="605009" y="104228"/>
                  </a:lnTo>
                  <a:lnTo>
                    <a:pt x="605009" y="101686"/>
                  </a:lnTo>
                  <a:lnTo>
                    <a:pt x="605009" y="101686"/>
                  </a:lnTo>
                  <a:lnTo>
                    <a:pt x="605009" y="99144"/>
                  </a:lnTo>
                  <a:lnTo>
                    <a:pt x="605009" y="96601"/>
                  </a:lnTo>
                  <a:lnTo>
                    <a:pt x="605009" y="94060"/>
                  </a:lnTo>
                  <a:lnTo>
                    <a:pt x="605009" y="91518"/>
                  </a:lnTo>
                  <a:lnTo>
                    <a:pt x="605009" y="88975"/>
                  </a:lnTo>
                  <a:lnTo>
                    <a:pt x="605009" y="86433"/>
                  </a:lnTo>
                  <a:lnTo>
                    <a:pt x="605009" y="83891"/>
                  </a:lnTo>
                  <a:lnTo>
                    <a:pt x="605009" y="81349"/>
                  </a:lnTo>
                  <a:lnTo>
                    <a:pt x="602467" y="81349"/>
                  </a:lnTo>
                  <a:lnTo>
                    <a:pt x="602467" y="78807"/>
                  </a:lnTo>
                  <a:lnTo>
                    <a:pt x="602467" y="76265"/>
                  </a:lnTo>
                  <a:lnTo>
                    <a:pt x="599925" y="76265"/>
                  </a:lnTo>
                  <a:lnTo>
                    <a:pt x="597383" y="76265"/>
                  </a:lnTo>
                  <a:lnTo>
                    <a:pt x="594841" y="76265"/>
                  </a:lnTo>
                  <a:lnTo>
                    <a:pt x="592299" y="76265"/>
                  </a:lnTo>
                  <a:lnTo>
                    <a:pt x="592299" y="78807"/>
                  </a:lnTo>
                  <a:lnTo>
                    <a:pt x="589757" y="78807"/>
                  </a:lnTo>
                  <a:lnTo>
                    <a:pt x="589757" y="81349"/>
                  </a:lnTo>
                  <a:lnTo>
                    <a:pt x="587215" y="81349"/>
                  </a:lnTo>
                  <a:lnTo>
                    <a:pt x="587215" y="83891"/>
                  </a:lnTo>
                  <a:lnTo>
                    <a:pt x="587215" y="86433"/>
                  </a:lnTo>
                  <a:lnTo>
                    <a:pt x="584673" y="86433"/>
                  </a:lnTo>
                  <a:lnTo>
                    <a:pt x="584673" y="88975"/>
                  </a:lnTo>
                  <a:lnTo>
                    <a:pt x="584673" y="91518"/>
                  </a:lnTo>
                  <a:lnTo>
                    <a:pt x="582131" y="91518"/>
                  </a:lnTo>
                  <a:lnTo>
                    <a:pt x="582131" y="94060"/>
                  </a:lnTo>
                  <a:lnTo>
                    <a:pt x="582131" y="96601"/>
                  </a:lnTo>
                  <a:lnTo>
                    <a:pt x="582131" y="99144"/>
                  </a:lnTo>
                  <a:lnTo>
                    <a:pt x="579589" y="99144"/>
                  </a:lnTo>
                  <a:lnTo>
                    <a:pt x="579589" y="101686"/>
                  </a:lnTo>
                  <a:lnTo>
                    <a:pt x="579589" y="104228"/>
                  </a:lnTo>
                  <a:lnTo>
                    <a:pt x="579589" y="106771"/>
                  </a:lnTo>
                  <a:lnTo>
                    <a:pt x="577047" y="106771"/>
                  </a:lnTo>
                  <a:lnTo>
                    <a:pt x="577047" y="109312"/>
                  </a:lnTo>
                  <a:lnTo>
                    <a:pt x="574505" y="109312"/>
                  </a:lnTo>
                  <a:lnTo>
                    <a:pt x="574505" y="111854"/>
                  </a:lnTo>
                  <a:lnTo>
                    <a:pt x="571963" y="111854"/>
                  </a:lnTo>
                  <a:lnTo>
                    <a:pt x="571963" y="111854"/>
                  </a:lnTo>
                  <a:lnTo>
                    <a:pt x="569420" y="111854"/>
                  </a:lnTo>
                  <a:lnTo>
                    <a:pt x="566879" y="111854"/>
                  </a:lnTo>
                  <a:lnTo>
                    <a:pt x="564336" y="111854"/>
                  </a:lnTo>
                  <a:lnTo>
                    <a:pt x="564336" y="109312"/>
                  </a:lnTo>
                  <a:lnTo>
                    <a:pt x="561795" y="109312"/>
                  </a:lnTo>
                  <a:lnTo>
                    <a:pt x="559252" y="109312"/>
                  </a:lnTo>
                  <a:lnTo>
                    <a:pt x="559252" y="106771"/>
                  </a:lnTo>
                  <a:lnTo>
                    <a:pt x="556710" y="106771"/>
                  </a:lnTo>
                  <a:lnTo>
                    <a:pt x="554168" y="106771"/>
                  </a:lnTo>
                  <a:lnTo>
                    <a:pt x="554168" y="104228"/>
                  </a:lnTo>
                  <a:lnTo>
                    <a:pt x="551626" y="104228"/>
                  </a:lnTo>
                  <a:lnTo>
                    <a:pt x="551626" y="101686"/>
                  </a:lnTo>
                  <a:lnTo>
                    <a:pt x="549084" y="101686"/>
                  </a:lnTo>
                  <a:lnTo>
                    <a:pt x="549084" y="99144"/>
                  </a:lnTo>
                  <a:lnTo>
                    <a:pt x="546542" y="99144"/>
                  </a:lnTo>
                  <a:lnTo>
                    <a:pt x="544000" y="99144"/>
                  </a:lnTo>
                  <a:lnTo>
                    <a:pt x="544000" y="96601"/>
                  </a:lnTo>
                  <a:lnTo>
                    <a:pt x="538916" y="99144"/>
                  </a:lnTo>
                  <a:lnTo>
                    <a:pt x="531290" y="122023"/>
                  </a:lnTo>
                  <a:lnTo>
                    <a:pt x="528748" y="128378"/>
                  </a:lnTo>
                  <a:lnTo>
                    <a:pt x="528748" y="130921"/>
                  </a:lnTo>
                  <a:lnTo>
                    <a:pt x="528748" y="133463"/>
                  </a:lnTo>
                  <a:lnTo>
                    <a:pt x="526206" y="133463"/>
                  </a:lnTo>
                  <a:lnTo>
                    <a:pt x="526206" y="136005"/>
                  </a:lnTo>
                  <a:lnTo>
                    <a:pt x="526206" y="138548"/>
                  </a:lnTo>
                  <a:lnTo>
                    <a:pt x="526206" y="141089"/>
                  </a:lnTo>
                  <a:lnTo>
                    <a:pt x="526206" y="143631"/>
                  </a:lnTo>
                  <a:lnTo>
                    <a:pt x="526206" y="146174"/>
                  </a:lnTo>
                  <a:lnTo>
                    <a:pt x="526206" y="148716"/>
                  </a:lnTo>
                  <a:lnTo>
                    <a:pt x="526206" y="151258"/>
                  </a:lnTo>
                  <a:lnTo>
                    <a:pt x="526206" y="153800"/>
                  </a:lnTo>
                  <a:lnTo>
                    <a:pt x="526206" y="156342"/>
                  </a:lnTo>
                  <a:lnTo>
                    <a:pt x="526206" y="158884"/>
                  </a:lnTo>
                  <a:lnTo>
                    <a:pt x="528748" y="161427"/>
                  </a:lnTo>
                  <a:lnTo>
                    <a:pt x="528748" y="163969"/>
                  </a:lnTo>
                  <a:lnTo>
                    <a:pt x="528748" y="166511"/>
                  </a:lnTo>
                  <a:lnTo>
                    <a:pt x="528748" y="169053"/>
                  </a:lnTo>
                  <a:lnTo>
                    <a:pt x="531290" y="171595"/>
                  </a:lnTo>
                  <a:lnTo>
                    <a:pt x="531290" y="174138"/>
                  </a:lnTo>
                  <a:lnTo>
                    <a:pt x="531290" y="176680"/>
                  </a:lnTo>
                  <a:lnTo>
                    <a:pt x="531290" y="179221"/>
                  </a:lnTo>
                  <a:lnTo>
                    <a:pt x="531290" y="181764"/>
                  </a:lnTo>
                  <a:lnTo>
                    <a:pt x="533832" y="184306"/>
                  </a:lnTo>
                  <a:lnTo>
                    <a:pt x="533832" y="186848"/>
                  </a:lnTo>
                  <a:lnTo>
                    <a:pt x="533832" y="189391"/>
                  </a:lnTo>
                  <a:lnTo>
                    <a:pt x="533832" y="191932"/>
                  </a:lnTo>
                  <a:lnTo>
                    <a:pt x="536374" y="194474"/>
                  </a:lnTo>
                  <a:lnTo>
                    <a:pt x="536374" y="197017"/>
                  </a:lnTo>
                  <a:lnTo>
                    <a:pt x="536374" y="199559"/>
                  </a:lnTo>
                  <a:lnTo>
                    <a:pt x="536374" y="202101"/>
                  </a:lnTo>
                  <a:lnTo>
                    <a:pt x="536374" y="204643"/>
                  </a:lnTo>
                  <a:lnTo>
                    <a:pt x="533832" y="207185"/>
                  </a:lnTo>
                  <a:lnTo>
                    <a:pt x="533832" y="209727"/>
                  </a:lnTo>
                  <a:lnTo>
                    <a:pt x="533832" y="212270"/>
                  </a:lnTo>
                  <a:lnTo>
                    <a:pt x="533832" y="214812"/>
                  </a:lnTo>
                  <a:lnTo>
                    <a:pt x="533832" y="217354"/>
                  </a:lnTo>
                  <a:lnTo>
                    <a:pt x="533832" y="219896"/>
                  </a:lnTo>
                  <a:lnTo>
                    <a:pt x="533832" y="219896"/>
                  </a:lnTo>
                  <a:lnTo>
                    <a:pt x="533832" y="222438"/>
                  </a:lnTo>
                  <a:lnTo>
                    <a:pt x="533832" y="224981"/>
                  </a:lnTo>
                  <a:lnTo>
                    <a:pt x="533832" y="227523"/>
                  </a:lnTo>
                  <a:lnTo>
                    <a:pt x="533832" y="230064"/>
                  </a:lnTo>
                  <a:lnTo>
                    <a:pt x="533832" y="232607"/>
                  </a:lnTo>
                  <a:lnTo>
                    <a:pt x="533832" y="235149"/>
                  </a:lnTo>
                  <a:lnTo>
                    <a:pt x="531290" y="235149"/>
                  </a:lnTo>
                  <a:lnTo>
                    <a:pt x="531290" y="237691"/>
                  </a:lnTo>
                  <a:lnTo>
                    <a:pt x="531290" y="240234"/>
                  </a:lnTo>
                  <a:lnTo>
                    <a:pt x="531290" y="242775"/>
                  </a:lnTo>
                  <a:lnTo>
                    <a:pt x="531290" y="245317"/>
                  </a:lnTo>
                  <a:lnTo>
                    <a:pt x="531290" y="247860"/>
                  </a:lnTo>
                  <a:lnTo>
                    <a:pt x="528748" y="250402"/>
                  </a:lnTo>
                  <a:lnTo>
                    <a:pt x="528748" y="252944"/>
                  </a:lnTo>
                  <a:lnTo>
                    <a:pt x="528748" y="255486"/>
                  </a:lnTo>
                  <a:lnTo>
                    <a:pt x="528748" y="258028"/>
                  </a:lnTo>
                  <a:lnTo>
                    <a:pt x="528748" y="260570"/>
                  </a:lnTo>
                  <a:lnTo>
                    <a:pt x="528748" y="263113"/>
                  </a:lnTo>
                  <a:lnTo>
                    <a:pt x="526206" y="263113"/>
                  </a:lnTo>
                  <a:lnTo>
                    <a:pt x="526206" y="265655"/>
                  </a:lnTo>
                  <a:lnTo>
                    <a:pt x="526206" y="268197"/>
                  </a:lnTo>
                  <a:lnTo>
                    <a:pt x="526206" y="270739"/>
                  </a:lnTo>
                  <a:lnTo>
                    <a:pt x="526206" y="273281"/>
                  </a:lnTo>
                  <a:lnTo>
                    <a:pt x="526206" y="275824"/>
                  </a:lnTo>
                  <a:lnTo>
                    <a:pt x="523664" y="278366"/>
                  </a:lnTo>
                  <a:lnTo>
                    <a:pt x="523664" y="280907"/>
                  </a:lnTo>
                  <a:lnTo>
                    <a:pt x="523664" y="283450"/>
                  </a:lnTo>
                  <a:lnTo>
                    <a:pt x="523664" y="285992"/>
                  </a:lnTo>
                  <a:lnTo>
                    <a:pt x="521121" y="288534"/>
                  </a:lnTo>
                  <a:lnTo>
                    <a:pt x="521121" y="291077"/>
                  </a:lnTo>
                  <a:lnTo>
                    <a:pt x="521121" y="293618"/>
                  </a:lnTo>
                  <a:lnTo>
                    <a:pt x="521121" y="296160"/>
                  </a:lnTo>
                  <a:lnTo>
                    <a:pt x="518579" y="298703"/>
                  </a:lnTo>
                  <a:lnTo>
                    <a:pt x="518579" y="301245"/>
                  </a:lnTo>
                  <a:lnTo>
                    <a:pt x="518579" y="303787"/>
                  </a:lnTo>
                  <a:lnTo>
                    <a:pt x="516037" y="306329"/>
                  </a:lnTo>
                  <a:lnTo>
                    <a:pt x="516037" y="308871"/>
                  </a:lnTo>
                  <a:lnTo>
                    <a:pt x="516037" y="311414"/>
                  </a:lnTo>
                  <a:lnTo>
                    <a:pt x="513495" y="313956"/>
                  </a:lnTo>
                  <a:lnTo>
                    <a:pt x="513495" y="316498"/>
                  </a:lnTo>
                  <a:lnTo>
                    <a:pt x="510953" y="319040"/>
                  </a:lnTo>
                  <a:lnTo>
                    <a:pt x="510953" y="321582"/>
                  </a:lnTo>
                  <a:lnTo>
                    <a:pt x="510953" y="324124"/>
                  </a:lnTo>
                  <a:lnTo>
                    <a:pt x="508411" y="326667"/>
                  </a:lnTo>
                  <a:lnTo>
                    <a:pt x="508411" y="329209"/>
                  </a:lnTo>
                  <a:lnTo>
                    <a:pt x="505869" y="331750"/>
                  </a:lnTo>
                  <a:lnTo>
                    <a:pt x="505869" y="334293"/>
                  </a:lnTo>
                  <a:lnTo>
                    <a:pt x="503327" y="336835"/>
                  </a:lnTo>
                  <a:lnTo>
                    <a:pt x="503327" y="339377"/>
                  </a:lnTo>
                  <a:lnTo>
                    <a:pt x="503327" y="341920"/>
                  </a:lnTo>
                  <a:lnTo>
                    <a:pt x="500785" y="341920"/>
                  </a:lnTo>
                  <a:lnTo>
                    <a:pt x="500785" y="344461"/>
                  </a:lnTo>
                  <a:lnTo>
                    <a:pt x="500785" y="347003"/>
                  </a:lnTo>
                  <a:lnTo>
                    <a:pt x="498243" y="347003"/>
                  </a:lnTo>
                  <a:lnTo>
                    <a:pt x="498243" y="349546"/>
                  </a:lnTo>
                  <a:lnTo>
                    <a:pt x="498243" y="352088"/>
                  </a:lnTo>
                  <a:lnTo>
                    <a:pt x="495701" y="354630"/>
                  </a:lnTo>
                  <a:lnTo>
                    <a:pt x="495701" y="357172"/>
                  </a:lnTo>
                  <a:lnTo>
                    <a:pt x="493159" y="359714"/>
                  </a:lnTo>
                  <a:lnTo>
                    <a:pt x="493159" y="362257"/>
                  </a:lnTo>
                  <a:lnTo>
                    <a:pt x="490617" y="364799"/>
                  </a:lnTo>
                  <a:lnTo>
                    <a:pt x="490617" y="367341"/>
                  </a:lnTo>
                  <a:lnTo>
                    <a:pt x="488075" y="369883"/>
                  </a:lnTo>
                  <a:lnTo>
                    <a:pt x="488075" y="372425"/>
                  </a:lnTo>
                  <a:lnTo>
                    <a:pt x="485533" y="374967"/>
                  </a:lnTo>
                  <a:lnTo>
                    <a:pt x="485533" y="377510"/>
                  </a:lnTo>
                  <a:lnTo>
                    <a:pt x="482991" y="380052"/>
                  </a:lnTo>
                  <a:lnTo>
                    <a:pt x="482991" y="382593"/>
                  </a:lnTo>
                  <a:lnTo>
                    <a:pt x="482991" y="382593"/>
                  </a:lnTo>
                  <a:lnTo>
                    <a:pt x="482991" y="385136"/>
                  </a:lnTo>
                  <a:lnTo>
                    <a:pt x="480449" y="385136"/>
                  </a:lnTo>
                  <a:lnTo>
                    <a:pt x="480449" y="387678"/>
                  </a:lnTo>
                  <a:lnTo>
                    <a:pt x="477907" y="387678"/>
                  </a:lnTo>
                  <a:lnTo>
                    <a:pt x="475364" y="390220"/>
                  </a:lnTo>
                  <a:lnTo>
                    <a:pt x="472822" y="392763"/>
                  </a:lnTo>
                  <a:lnTo>
                    <a:pt x="470280" y="395304"/>
                  </a:lnTo>
                  <a:lnTo>
                    <a:pt x="470280" y="397846"/>
                  </a:lnTo>
                  <a:lnTo>
                    <a:pt x="467738" y="400389"/>
                  </a:lnTo>
                  <a:lnTo>
                    <a:pt x="465196" y="402931"/>
                  </a:lnTo>
                  <a:lnTo>
                    <a:pt x="465196" y="405473"/>
                  </a:lnTo>
                  <a:lnTo>
                    <a:pt x="462654" y="408015"/>
                  </a:lnTo>
                  <a:lnTo>
                    <a:pt x="460112" y="410557"/>
                  </a:lnTo>
                  <a:lnTo>
                    <a:pt x="460112" y="413100"/>
                  </a:lnTo>
                  <a:lnTo>
                    <a:pt x="457570" y="415642"/>
                  </a:lnTo>
                  <a:lnTo>
                    <a:pt x="455028" y="418184"/>
                  </a:lnTo>
                  <a:lnTo>
                    <a:pt x="455028" y="420726"/>
                  </a:lnTo>
                  <a:lnTo>
                    <a:pt x="452486" y="423268"/>
                  </a:lnTo>
                  <a:lnTo>
                    <a:pt x="449944" y="425810"/>
                  </a:lnTo>
                  <a:lnTo>
                    <a:pt x="449944" y="428353"/>
                  </a:lnTo>
                  <a:lnTo>
                    <a:pt x="447402" y="430895"/>
                  </a:lnTo>
                  <a:lnTo>
                    <a:pt x="447402" y="433436"/>
                  </a:lnTo>
                  <a:lnTo>
                    <a:pt x="444860" y="433436"/>
                  </a:lnTo>
                  <a:lnTo>
                    <a:pt x="444860" y="435979"/>
                  </a:lnTo>
                  <a:lnTo>
                    <a:pt x="442318" y="438521"/>
                  </a:lnTo>
                  <a:lnTo>
                    <a:pt x="442318" y="441063"/>
                  </a:lnTo>
                  <a:lnTo>
                    <a:pt x="442318" y="443606"/>
                  </a:lnTo>
                  <a:lnTo>
                    <a:pt x="439776" y="446147"/>
                  </a:lnTo>
                  <a:lnTo>
                    <a:pt x="439776" y="448690"/>
                  </a:lnTo>
                  <a:lnTo>
                    <a:pt x="439776" y="451232"/>
                  </a:lnTo>
                  <a:lnTo>
                    <a:pt x="439776" y="453774"/>
                  </a:lnTo>
                  <a:lnTo>
                    <a:pt x="439776" y="456316"/>
                  </a:lnTo>
                  <a:lnTo>
                    <a:pt x="437234" y="458858"/>
                  </a:lnTo>
                  <a:lnTo>
                    <a:pt x="437234" y="461400"/>
                  </a:lnTo>
                  <a:lnTo>
                    <a:pt x="437234" y="463943"/>
                  </a:lnTo>
                  <a:lnTo>
                    <a:pt x="434692" y="466485"/>
                  </a:lnTo>
                  <a:lnTo>
                    <a:pt x="434692" y="469027"/>
                  </a:lnTo>
                  <a:lnTo>
                    <a:pt x="434692" y="471569"/>
                  </a:lnTo>
                  <a:lnTo>
                    <a:pt x="434692" y="474111"/>
                  </a:lnTo>
                  <a:lnTo>
                    <a:pt x="434692" y="476653"/>
                  </a:lnTo>
                  <a:lnTo>
                    <a:pt x="434692" y="479196"/>
                  </a:lnTo>
                  <a:lnTo>
                    <a:pt x="434692" y="481738"/>
                  </a:lnTo>
                  <a:lnTo>
                    <a:pt x="434692" y="484279"/>
                  </a:lnTo>
                  <a:lnTo>
                    <a:pt x="434692" y="486822"/>
                  </a:lnTo>
                  <a:lnTo>
                    <a:pt x="434692" y="489364"/>
                  </a:lnTo>
                  <a:lnTo>
                    <a:pt x="434692" y="491906"/>
                  </a:lnTo>
                  <a:lnTo>
                    <a:pt x="434692" y="494449"/>
                  </a:lnTo>
                  <a:lnTo>
                    <a:pt x="434692" y="496990"/>
                  </a:lnTo>
                  <a:lnTo>
                    <a:pt x="434692" y="499533"/>
                  </a:lnTo>
                  <a:lnTo>
                    <a:pt x="434692" y="502075"/>
                  </a:lnTo>
                  <a:lnTo>
                    <a:pt x="434692" y="504617"/>
                  </a:lnTo>
                  <a:lnTo>
                    <a:pt x="434692" y="507159"/>
                  </a:lnTo>
                  <a:lnTo>
                    <a:pt x="434692" y="509701"/>
                  </a:lnTo>
                  <a:lnTo>
                    <a:pt x="434692" y="512243"/>
                  </a:lnTo>
                  <a:lnTo>
                    <a:pt x="434692" y="514786"/>
                  </a:lnTo>
                  <a:lnTo>
                    <a:pt x="434692" y="517328"/>
                  </a:lnTo>
                  <a:lnTo>
                    <a:pt x="434692" y="519870"/>
                  </a:lnTo>
                  <a:lnTo>
                    <a:pt x="434692" y="522412"/>
                  </a:lnTo>
                  <a:lnTo>
                    <a:pt x="434692" y="524954"/>
                  </a:lnTo>
                  <a:lnTo>
                    <a:pt x="434692" y="527496"/>
                  </a:lnTo>
                  <a:lnTo>
                    <a:pt x="434692" y="530039"/>
                  </a:lnTo>
                  <a:lnTo>
                    <a:pt x="434692" y="532581"/>
                  </a:lnTo>
                  <a:lnTo>
                    <a:pt x="434692" y="535123"/>
                  </a:lnTo>
                  <a:lnTo>
                    <a:pt x="434692" y="537665"/>
                  </a:lnTo>
                  <a:lnTo>
                    <a:pt x="434692" y="540207"/>
                  </a:lnTo>
                  <a:lnTo>
                    <a:pt x="437234" y="542749"/>
                  </a:lnTo>
                  <a:lnTo>
                    <a:pt x="437234" y="545292"/>
                  </a:lnTo>
                  <a:lnTo>
                    <a:pt x="437234" y="547833"/>
                  </a:lnTo>
                  <a:lnTo>
                    <a:pt x="437234" y="550376"/>
                  </a:lnTo>
                  <a:lnTo>
                    <a:pt x="439776" y="552918"/>
                  </a:lnTo>
                  <a:lnTo>
                    <a:pt x="439776" y="555460"/>
                  </a:lnTo>
                  <a:lnTo>
                    <a:pt x="439776" y="558002"/>
                  </a:lnTo>
                  <a:lnTo>
                    <a:pt x="439776" y="560544"/>
                  </a:lnTo>
                  <a:lnTo>
                    <a:pt x="439776" y="563086"/>
                  </a:lnTo>
                  <a:lnTo>
                    <a:pt x="442318" y="565629"/>
                  </a:lnTo>
                  <a:lnTo>
                    <a:pt x="439776" y="568171"/>
                  </a:lnTo>
                  <a:lnTo>
                    <a:pt x="439776" y="570713"/>
                  </a:lnTo>
                  <a:lnTo>
                    <a:pt x="439776" y="573255"/>
                  </a:lnTo>
                  <a:lnTo>
                    <a:pt x="437234" y="575797"/>
                  </a:lnTo>
                  <a:lnTo>
                    <a:pt x="437234" y="578339"/>
                  </a:lnTo>
                  <a:lnTo>
                    <a:pt x="437234" y="580882"/>
                  </a:lnTo>
                  <a:lnTo>
                    <a:pt x="434692" y="583424"/>
                  </a:lnTo>
                  <a:lnTo>
                    <a:pt x="434692" y="585966"/>
                  </a:lnTo>
                  <a:lnTo>
                    <a:pt x="432150" y="588508"/>
                  </a:lnTo>
                  <a:lnTo>
                    <a:pt x="432150" y="591050"/>
                  </a:lnTo>
                  <a:lnTo>
                    <a:pt x="432150" y="593592"/>
                  </a:lnTo>
                  <a:lnTo>
                    <a:pt x="429608" y="596135"/>
                  </a:lnTo>
                  <a:lnTo>
                    <a:pt x="429608" y="598676"/>
                  </a:lnTo>
                  <a:lnTo>
                    <a:pt x="427066" y="601219"/>
                  </a:lnTo>
                  <a:lnTo>
                    <a:pt x="427066" y="603761"/>
                  </a:lnTo>
                  <a:lnTo>
                    <a:pt x="427066" y="606303"/>
                  </a:lnTo>
                  <a:lnTo>
                    <a:pt x="424523" y="606303"/>
                  </a:lnTo>
                  <a:lnTo>
                    <a:pt x="424523" y="608846"/>
                  </a:lnTo>
                  <a:lnTo>
                    <a:pt x="424523" y="611387"/>
                  </a:lnTo>
                  <a:lnTo>
                    <a:pt x="421981" y="613929"/>
                  </a:lnTo>
                  <a:lnTo>
                    <a:pt x="421981" y="616472"/>
                  </a:lnTo>
                  <a:lnTo>
                    <a:pt x="419439" y="619014"/>
                  </a:lnTo>
                  <a:lnTo>
                    <a:pt x="419439" y="621556"/>
                  </a:lnTo>
                  <a:lnTo>
                    <a:pt x="419439" y="624098"/>
                  </a:lnTo>
                  <a:lnTo>
                    <a:pt x="416897" y="624098"/>
                  </a:lnTo>
                  <a:lnTo>
                    <a:pt x="416897" y="626640"/>
                  </a:lnTo>
                  <a:lnTo>
                    <a:pt x="416897" y="629182"/>
                  </a:lnTo>
                  <a:lnTo>
                    <a:pt x="419439" y="629182"/>
                  </a:lnTo>
                  <a:lnTo>
                    <a:pt x="419439" y="631725"/>
                  </a:lnTo>
                  <a:lnTo>
                    <a:pt x="419439" y="634267"/>
                  </a:lnTo>
                  <a:lnTo>
                    <a:pt x="416897" y="634267"/>
                  </a:lnTo>
                  <a:lnTo>
                    <a:pt x="416897" y="636809"/>
                  </a:lnTo>
                  <a:lnTo>
                    <a:pt x="414355" y="639351"/>
                  </a:lnTo>
                  <a:lnTo>
                    <a:pt x="411813" y="639351"/>
                  </a:lnTo>
                  <a:lnTo>
                    <a:pt x="409271" y="639351"/>
                  </a:lnTo>
                  <a:lnTo>
                    <a:pt x="406729" y="597406"/>
                  </a:lnTo>
                  <a:lnTo>
                    <a:pt x="404187" y="597406"/>
                  </a:lnTo>
                  <a:lnTo>
                    <a:pt x="404187" y="599948"/>
                  </a:lnTo>
                  <a:lnTo>
                    <a:pt x="401645" y="602490"/>
                  </a:lnTo>
                  <a:lnTo>
                    <a:pt x="401645" y="605032"/>
                  </a:lnTo>
                  <a:lnTo>
                    <a:pt x="401645" y="607574"/>
                  </a:lnTo>
                  <a:lnTo>
                    <a:pt x="399103" y="610116"/>
                  </a:lnTo>
                  <a:lnTo>
                    <a:pt x="401645" y="612659"/>
                  </a:lnTo>
                  <a:lnTo>
                    <a:pt x="401645" y="615201"/>
                  </a:lnTo>
                  <a:lnTo>
                    <a:pt x="401645" y="617742"/>
                  </a:lnTo>
                  <a:lnTo>
                    <a:pt x="401645" y="620285"/>
                  </a:lnTo>
                  <a:lnTo>
                    <a:pt x="404187" y="622827"/>
                  </a:lnTo>
                  <a:lnTo>
                    <a:pt x="404187" y="625369"/>
                  </a:lnTo>
                  <a:lnTo>
                    <a:pt x="404187" y="627912"/>
                  </a:lnTo>
                  <a:lnTo>
                    <a:pt x="406729" y="630453"/>
                  </a:lnTo>
                  <a:lnTo>
                    <a:pt x="406729" y="632995"/>
                  </a:lnTo>
                  <a:lnTo>
                    <a:pt x="406729" y="635538"/>
                  </a:lnTo>
                  <a:lnTo>
                    <a:pt x="409271" y="638080"/>
                  </a:lnTo>
                  <a:lnTo>
                    <a:pt x="409271" y="640622"/>
                  </a:lnTo>
                  <a:lnTo>
                    <a:pt x="409271" y="643164"/>
                  </a:lnTo>
                  <a:lnTo>
                    <a:pt x="411813" y="645706"/>
                  </a:lnTo>
                  <a:lnTo>
                    <a:pt x="411813" y="648249"/>
                  </a:lnTo>
                  <a:lnTo>
                    <a:pt x="411813" y="650791"/>
                  </a:lnTo>
                  <a:lnTo>
                    <a:pt x="414355" y="650791"/>
                  </a:lnTo>
                  <a:lnTo>
                    <a:pt x="414355" y="653333"/>
                  </a:lnTo>
                  <a:lnTo>
                    <a:pt x="414355" y="655875"/>
                  </a:lnTo>
                  <a:lnTo>
                    <a:pt x="416897" y="655875"/>
                  </a:lnTo>
                  <a:lnTo>
                    <a:pt x="416897" y="658417"/>
                  </a:lnTo>
                  <a:lnTo>
                    <a:pt x="419439" y="658417"/>
                  </a:lnTo>
                  <a:lnTo>
                    <a:pt x="419439" y="660959"/>
                  </a:lnTo>
                  <a:lnTo>
                    <a:pt x="419439" y="663502"/>
                  </a:lnTo>
                  <a:lnTo>
                    <a:pt x="421981" y="663502"/>
                  </a:lnTo>
                  <a:lnTo>
                    <a:pt x="421981" y="666044"/>
                  </a:lnTo>
                  <a:lnTo>
                    <a:pt x="424523" y="666044"/>
                  </a:lnTo>
                  <a:lnTo>
                    <a:pt x="424523" y="668585"/>
                  </a:lnTo>
                  <a:lnTo>
                    <a:pt x="427066" y="668585"/>
                  </a:lnTo>
                  <a:lnTo>
                    <a:pt x="427066" y="671128"/>
                  </a:lnTo>
                  <a:lnTo>
                    <a:pt x="427066" y="673670"/>
                  </a:lnTo>
                  <a:lnTo>
                    <a:pt x="429608" y="673670"/>
                  </a:lnTo>
                  <a:lnTo>
                    <a:pt x="429608" y="676212"/>
                  </a:lnTo>
                  <a:lnTo>
                    <a:pt x="429608" y="678755"/>
                  </a:lnTo>
                  <a:lnTo>
                    <a:pt x="432150" y="678755"/>
                  </a:lnTo>
                  <a:lnTo>
                    <a:pt x="432150" y="681296"/>
                  </a:lnTo>
                  <a:lnTo>
                    <a:pt x="434692" y="683839"/>
                  </a:lnTo>
                  <a:lnTo>
                    <a:pt x="434692" y="686381"/>
                  </a:lnTo>
                  <a:lnTo>
                    <a:pt x="437234" y="686381"/>
                  </a:lnTo>
                  <a:lnTo>
                    <a:pt x="437234" y="688923"/>
                  </a:lnTo>
                  <a:lnTo>
                    <a:pt x="437234" y="691465"/>
                  </a:lnTo>
                  <a:lnTo>
                    <a:pt x="439776" y="694007"/>
                  </a:lnTo>
                  <a:lnTo>
                    <a:pt x="439776" y="696549"/>
                  </a:lnTo>
                  <a:lnTo>
                    <a:pt x="439776" y="699092"/>
                  </a:lnTo>
                  <a:lnTo>
                    <a:pt x="439776" y="701634"/>
                  </a:lnTo>
                  <a:lnTo>
                    <a:pt x="442318" y="704176"/>
                  </a:lnTo>
                  <a:lnTo>
                    <a:pt x="442318" y="706718"/>
                  </a:lnTo>
                  <a:lnTo>
                    <a:pt x="442318" y="709260"/>
                  </a:lnTo>
                  <a:lnTo>
                    <a:pt x="442318" y="711802"/>
                  </a:lnTo>
                  <a:lnTo>
                    <a:pt x="442318" y="714345"/>
                  </a:lnTo>
                  <a:lnTo>
                    <a:pt x="444860" y="714345"/>
                  </a:lnTo>
                  <a:lnTo>
                    <a:pt x="444860" y="716887"/>
                  </a:lnTo>
                  <a:lnTo>
                    <a:pt x="444860" y="719428"/>
                  </a:lnTo>
                  <a:lnTo>
                    <a:pt x="444860" y="721971"/>
                  </a:lnTo>
                  <a:lnTo>
                    <a:pt x="444860" y="724513"/>
                  </a:lnTo>
                  <a:lnTo>
                    <a:pt x="444860" y="727055"/>
                  </a:lnTo>
                  <a:lnTo>
                    <a:pt x="444860" y="729598"/>
                  </a:lnTo>
                  <a:lnTo>
                    <a:pt x="444860" y="732139"/>
                  </a:lnTo>
                  <a:lnTo>
                    <a:pt x="447402" y="732139"/>
                  </a:lnTo>
                  <a:lnTo>
                    <a:pt x="447402" y="734682"/>
                  </a:lnTo>
                  <a:lnTo>
                    <a:pt x="447402" y="737224"/>
                  </a:lnTo>
                  <a:lnTo>
                    <a:pt x="447402" y="739766"/>
                  </a:lnTo>
                  <a:lnTo>
                    <a:pt x="447402" y="742308"/>
                  </a:lnTo>
                  <a:lnTo>
                    <a:pt x="444860" y="770271"/>
                  </a:lnTo>
                  <a:lnTo>
                    <a:pt x="444860" y="772814"/>
                  </a:lnTo>
                  <a:lnTo>
                    <a:pt x="439776" y="775356"/>
                  </a:lnTo>
                  <a:lnTo>
                    <a:pt x="437234" y="775356"/>
                  </a:lnTo>
                  <a:lnTo>
                    <a:pt x="434692" y="775356"/>
                  </a:lnTo>
                  <a:lnTo>
                    <a:pt x="432150" y="772814"/>
                  </a:lnTo>
                  <a:lnTo>
                    <a:pt x="432150" y="770271"/>
                  </a:lnTo>
                  <a:lnTo>
                    <a:pt x="429608" y="767730"/>
                  </a:lnTo>
                  <a:lnTo>
                    <a:pt x="427066" y="767730"/>
                  </a:lnTo>
                  <a:lnTo>
                    <a:pt x="427066" y="765188"/>
                  </a:lnTo>
                  <a:lnTo>
                    <a:pt x="427066" y="760103"/>
                  </a:lnTo>
                  <a:lnTo>
                    <a:pt x="424523" y="751205"/>
                  </a:lnTo>
                  <a:lnTo>
                    <a:pt x="424523" y="748664"/>
                  </a:lnTo>
                  <a:lnTo>
                    <a:pt x="424523" y="746122"/>
                  </a:lnTo>
                  <a:lnTo>
                    <a:pt x="421981" y="746122"/>
                  </a:lnTo>
                  <a:lnTo>
                    <a:pt x="421981" y="743579"/>
                  </a:lnTo>
                  <a:lnTo>
                    <a:pt x="421981" y="741037"/>
                  </a:lnTo>
                  <a:lnTo>
                    <a:pt x="419439" y="741037"/>
                  </a:lnTo>
                  <a:lnTo>
                    <a:pt x="419439" y="738495"/>
                  </a:lnTo>
                  <a:lnTo>
                    <a:pt x="419439" y="724513"/>
                  </a:lnTo>
                  <a:lnTo>
                    <a:pt x="416897" y="724513"/>
                  </a:lnTo>
                  <a:lnTo>
                    <a:pt x="416897" y="721971"/>
                  </a:lnTo>
                  <a:lnTo>
                    <a:pt x="416897" y="719428"/>
                  </a:lnTo>
                  <a:lnTo>
                    <a:pt x="414355" y="719428"/>
                  </a:lnTo>
                  <a:lnTo>
                    <a:pt x="414355" y="716887"/>
                  </a:lnTo>
                  <a:lnTo>
                    <a:pt x="414355" y="714345"/>
                  </a:lnTo>
                  <a:lnTo>
                    <a:pt x="411813" y="714345"/>
                  </a:lnTo>
                  <a:lnTo>
                    <a:pt x="411813" y="711802"/>
                  </a:lnTo>
                  <a:lnTo>
                    <a:pt x="409271" y="711802"/>
                  </a:lnTo>
                  <a:lnTo>
                    <a:pt x="409271" y="709260"/>
                  </a:lnTo>
                  <a:lnTo>
                    <a:pt x="406729" y="709260"/>
                  </a:lnTo>
                  <a:lnTo>
                    <a:pt x="406729" y="706718"/>
                  </a:lnTo>
                  <a:lnTo>
                    <a:pt x="404187" y="706718"/>
                  </a:lnTo>
                  <a:lnTo>
                    <a:pt x="404187" y="704176"/>
                  </a:lnTo>
                  <a:lnTo>
                    <a:pt x="401645" y="704176"/>
                  </a:lnTo>
                  <a:lnTo>
                    <a:pt x="401645" y="701634"/>
                  </a:lnTo>
                  <a:lnTo>
                    <a:pt x="399103" y="701634"/>
                  </a:lnTo>
                  <a:lnTo>
                    <a:pt x="399103" y="699092"/>
                  </a:lnTo>
                  <a:lnTo>
                    <a:pt x="396561" y="699092"/>
                  </a:lnTo>
                  <a:lnTo>
                    <a:pt x="394019" y="699092"/>
                  </a:lnTo>
                  <a:lnTo>
                    <a:pt x="394019" y="699092"/>
                  </a:lnTo>
                  <a:lnTo>
                    <a:pt x="391477" y="699092"/>
                  </a:lnTo>
                  <a:lnTo>
                    <a:pt x="388935" y="699092"/>
                  </a:lnTo>
                  <a:lnTo>
                    <a:pt x="388935" y="696549"/>
                  </a:lnTo>
                  <a:lnTo>
                    <a:pt x="386392" y="696549"/>
                  </a:lnTo>
                  <a:lnTo>
                    <a:pt x="386392" y="694007"/>
                  </a:lnTo>
                  <a:lnTo>
                    <a:pt x="383850" y="694007"/>
                  </a:lnTo>
                  <a:lnTo>
                    <a:pt x="381308" y="691465"/>
                  </a:lnTo>
                  <a:lnTo>
                    <a:pt x="381308" y="688923"/>
                  </a:lnTo>
                  <a:lnTo>
                    <a:pt x="381308" y="688923"/>
                  </a:lnTo>
                  <a:lnTo>
                    <a:pt x="381308" y="686381"/>
                  </a:lnTo>
                  <a:lnTo>
                    <a:pt x="381308" y="683839"/>
                  </a:lnTo>
                  <a:lnTo>
                    <a:pt x="381308" y="681296"/>
                  </a:lnTo>
                  <a:lnTo>
                    <a:pt x="381308" y="678755"/>
                  </a:lnTo>
                  <a:lnTo>
                    <a:pt x="378766" y="678755"/>
                  </a:lnTo>
                  <a:lnTo>
                    <a:pt x="378766" y="676212"/>
                  </a:lnTo>
                  <a:lnTo>
                    <a:pt x="378766" y="673670"/>
                  </a:lnTo>
                  <a:lnTo>
                    <a:pt x="378766" y="673670"/>
                  </a:lnTo>
                  <a:lnTo>
                    <a:pt x="378766" y="671128"/>
                  </a:lnTo>
                  <a:lnTo>
                    <a:pt x="376224" y="671128"/>
                  </a:lnTo>
                  <a:lnTo>
                    <a:pt x="376224" y="668585"/>
                  </a:lnTo>
                  <a:lnTo>
                    <a:pt x="376224" y="666044"/>
                  </a:lnTo>
                  <a:lnTo>
                    <a:pt x="376224" y="663502"/>
                  </a:lnTo>
                  <a:lnTo>
                    <a:pt x="376224" y="660959"/>
                  </a:lnTo>
                  <a:lnTo>
                    <a:pt x="373682" y="660959"/>
                  </a:lnTo>
                  <a:lnTo>
                    <a:pt x="373682" y="658417"/>
                  </a:lnTo>
                  <a:lnTo>
                    <a:pt x="373682" y="655875"/>
                  </a:lnTo>
                  <a:lnTo>
                    <a:pt x="371140" y="655875"/>
                  </a:lnTo>
                  <a:lnTo>
                    <a:pt x="371140" y="653333"/>
                  </a:lnTo>
                  <a:lnTo>
                    <a:pt x="368598" y="653333"/>
                  </a:lnTo>
                  <a:lnTo>
                    <a:pt x="368598" y="650791"/>
                  </a:lnTo>
                  <a:lnTo>
                    <a:pt x="366056" y="650791"/>
                  </a:lnTo>
                  <a:lnTo>
                    <a:pt x="366056" y="648249"/>
                  </a:lnTo>
                  <a:lnTo>
                    <a:pt x="366056" y="648249"/>
                  </a:lnTo>
                  <a:lnTo>
                    <a:pt x="363514" y="648249"/>
                  </a:lnTo>
                  <a:lnTo>
                    <a:pt x="360972" y="643164"/>
                  </a:lnTo>
                  <a:lnTo>
                    <a:pt x="358430" y="638080"/>
                  </a:lnTo>
                  <a:lnTo>
                    <a:pt x="355888" y="635538"/>
                  </a:lnTo>
                  <a:lnTo>
                    <a:pt x="355888" y="632995"/>
                  </a:lnTo>
                  <a:lnTo>
                    <a:pt x="358430" y="632995"/>
                  </a:lnTo>
                  <a:lnTo>
                    <a:pt x="358430" y="627912"/>
                  </a:lnTo>
                  <a:lnTo>
                    <a:pt x="358430" y="622827"/>
                  </a:lnTo>
                  <a:lnTo>
                    <a:pt x="358430" y="620285"/>
                  </a:lnTo>
                  <a:lnTo>
                    <a:pt x="358430" y="617742"/>
                  </a:lnTo>
                  <a:lnTo>
                    <a:pt x="360972" y="617742"/>
                  </a:lnTo>
                  <a:lnTo>
                    <a:pt x="363514" y="611387"/>
                  </a:lnTo>
                  <a:lnTo>
                    <a:pt x="366056" y="611387"/>
                  </a:lnTo>
                  <a:lnTo>
                    <a:pt x="368598" y="606303"/>
                  </a:lnTo>
                  <a:lnTo>
                    <a:pt x="368598" y="603761"/>
                  </a:lnTo>
                  <a:lnTo>
                    <a:pt x="371140" y="603761"/>
                  </a:lnTo>
                  <a:lnTo>
                    <a:pt x="373682" y="601219"/>
                  </a:lnTo>
                  <a:lnTo>
                    <a:pt x="373682" y="598676"/>
                  </a:lnTo>
                  <a:lnTo>
                    <a:pt x="373682" y="597406"/>
                  </a:lnTo>
                  <a:lnTo>
                    <a:pt x="376224" y="597406"/>
                  </a:lnTo>
                  <a:lnTo>
                    <a:pt x="376224" y="594863"/>
                  </a:lnTo>
                  <a:lnTo>
                    <a:pt x="378766" y="592321"/>
                  </a:lnTo>
                  <a:lnTo>
                    <a:pt x="381308" y="589779"/>
                  </a:lnTo>
                  <a:lnTo>
                    <a:pt x="383850" y="589779"/>
                  </a:lnTo>
                  <a:lnTo>
                    <a:pt x="383850" y="587237"/>
                  </a:lnTo>
                  <a:lnTo>
                    <a:pt x="386392" y="584695"/>
                  </a:lnTo>
                  <a:lnTo>
                    <a:pt x="388935" y="584695"/>
                  </a:lnTo>
                  <a:lnTo>
                    <a:pt x="391477" y="582152"/>
                  </a:lnTo>
                  <a:lnTo>
                    <a:pt x="391477" y="579610"/>
                  </a:lnTo>
                  <a:lnTo>
                    <a:pt x="391477" y="577069"/>
                  </a:lnTo>
                  <a:lnTo>
                    <a:pt x="394019" y="577069"/>
                  </a:lnTo>
                  <a:lnTo>
                    <a:pt x="394019" y="574526"/>
                  </a:lnTo>
                  <a:lnTo>
                    <a:pt x="394019" y="577069"/>
                  </a:lnTo>
                  <a:lnTo>
                    <a:pt x="396561" y="577069"/>
                  </a:lnTo>
                  <a:lnTo>
                    <a:pt x="399103" y="577069"/>
                  </a:lnTo>
                  <a:lnTo>
                    <a:pt x="404187" y="571984"/>
                  </a:lnTo>
                  <a:lnTo>
                    <a:pt x="406729" y="569442"/>
                  </a:lnTo>
                  <a:lnTo>
                    <a:pt x="406729" y="566899"/>
                  </a:lnTo>
                  <a:lnTo>
                    <a:pt x="406729" y="564358"/>
                  </a:lnTo>
                  <a:lnTo>
                    <a:pt x="409271" y="564358"/>
                  </a:lnTo>
                  <a:lnTo>
                    <a:pt x="409271" y="561816"/>
                  </a:lnTo>
                  <a:lnTo>
                    <a:pt x="409271" y="556731"/>
                  </a:lnTo>
                  <a:lnTo>
                    <a:pt x="406729" y="550376"/>
                  </a:lnTo>
                  <a:lnTo>
                    <a:pt x="401645" y="555460"/>
                  </a:lnTo>
                  <a:lnTo>
                    <a:pt x="401645" y="558002"/>
                  </a:lnTo>
                  <a:lnTo>
                    <a:pt x="401645" y="560544"/>
                  </a:lnTo>
                  <a:lnTo>
                    <a:pt x="401645" y="563086"/>
                  </a:lnTo>
                  <a:lnTo>
                    <a:pt x="399103" y="563086"/>
                  </a:lnTo>
                  <a:lnTo>
                    <a:pt x="396561" y="563086"/>
                  </a:lnTo>
                  <a:lnTo>
                    <a:pt x="394019" y="563086"/>
                  </a:lnTo>
                  <a:lnTo>
                    <a:pt x="394019" y="560544"/>
                  </a:lnTo>
                  <a:lnTo>
                    <a:pt x="396561" y="555460"/>
                  </a:lnTo>
                  <a:lnTo>
                    <a:pt x="396561" y="552918"/>
                  </a:lnTo>
                  <a:lnTo>
                    <a:pt x="394019" y="547833"/>
                  </a:lnTo>
                  <a:lnTo>
                    <a:pt x="388935" y="542749"/>
                  </a:lnTo>
                  <a:lnTo>
                    <a:pt x="383850" y="537665"/>
                  </a:lnTo>
                  <a:lnTo>
                    <a:pt x="383850" y="535123"/>
                  </a:lnTo>
                  <a:lnTo>
                    <a:pt x="381308" y="535123"/>
                  </a:lnTo>
                  <a:lnTo>
                    <a:pt x="381308" y="532581"/>
                  </a:lnTo>
                  <a:lnTo>
                    <a:pt x="378766" y="532581"/>
                  </a:lnTo>
                  <a:lnTo>
                    <a:pt x="376224" y="532581"/>
                  </a:lnTo>
                  <a:lnTo>
                    <a:pt x="376224" y="530039"/>
                  </a:lnTo>
                  <a:lnTo>
                    <a:pt x="373682" y="530039"/>
                  </a:lnTo>
                  <a:lnTo>
                    <a:pt x="371140" y="524954"/>
                  </a:lnTo>
                  <a:lnTo>
                    <a:pt x="368598" y="522412"/>
                  </a:lnTo>
                  <a:lnTo>
                    <a:pt x="371140" y="522412"/>
                  </a:lnTo>
                  <a:lnTo>
                    <a:pt x="373682" y="522412"/>
                  </a:lnTo>
                  <a:lnTo>
                    <a:pt x="376224" y="519870"/>
                  </a:lnTo>
                  <a:lnTo>
                    <a:pt x="376224" y="517328"/>
                  </a:lnTo>
                  <a:lnTo>
                    <a:pt x="378766" y="517328"/>
                  </a:lnTo>
                  <a:lnTo>
                    <a:pt x="378766" y="512243"/>
                  </a:lnTo>
                  <a:lnTo>
                    <a:pt x="378766" y="509701"/>
                  </a:lnTo>
                  <a:lnTo>
                    <a:pt x="376224" y="503346"/>
                  </a:lnTo>
                  <a:lnTo>
                    <a:pt x="376224" y="500804"/>
                  </a:lnTo>
                  <a:lnTo>
                    <a:pt x="373682" y="495719"/>
                  </a:lnTo>
                  <a:lnTo>
                    <a:pt x="373682" y="493177"/>
                  </a:lnTo>
                  <a:lnTo>
                    <a:pt x="376224" y="490635"/>
                  </a:lnTo>
                  <a:lnTo>
                    <a:pt x="376224" y="495719"/>
                  </a:lnTo>
                  <a:lnTo>
                    <a:pt x="378766" y="490635"/>
                  </a:lnTo>
                  <a:lnTo>
                    <a:pt x="376224" y="485551"/>
                  </a:lnTo>
                  <a:lnTo>
                    <a:pt x="373682" y="483009"/>
                  </a:lnTo>
                  <a:lnTo>
                    <a:pt x="373682" y="480466"/>
                  </a:lnTo>
                  <a:lnTo>
                    <a:pt x="371140" y="477924"/>
                  </a:lnTo>
                  <a:lnTo>
                    <a:pt x="371140" y="475383"/>
                  </a:lnTo>
                  <a:lnTo>
                    <a:pt x="373682" y="472840"/>
                  </a:lnTo>
                  <a:lnTo>
                    <a:pt x="376224" y="470298"/>
                  </a:lnTo>
                  <a:lnTo>
                    <a:pt x="378766" y="470298"/>
                  </a:lnTo>
                  <a:lnTo>
                    <a:pt x="378766" y="472840"/>
                  </a:lnTo>
                  <a:lnTo>
                    <a:pt x="383850" y="472840"/>
                  </a:lnTo>
                  <a:lnTo>
                    <a:pt x="383850" y="470298"/>
                  </a:lnTo>
                  <a:lnTo>
                    <a:pt x="386392" y="467756"/>
                  </a:lnTo>
                  <a:lnTo>
                    <a:pt x="386392" y="465213"/>
                  </a:lnTo>
                  <a:lnTo>
                    <a:pt x="386392" y="462672"/>
                  </a:lnTo>
                  <a:lnTo>
                    <a:pt x="386392" y="460130"/>
                  </a:lnTo>
                  <a:lnTo>
                    <a:pt x="388935" y="455045"/>
                  </a:lnTo>
                  <a:lnTo>
                    <a:pt x="388935" y="449961"/>
                  </a:lnTo>
                  <a:lnTo>
                    <a:pt x="386392" y="447419"/>
                  </a:lnTo>
                  <a:lnTo>
                    <a:pt x="386392" y="444876"/>
                  </a:lnTo>
                  <a:lnTo>
                    <a:pt x="391477" y="438521"/>
                  </a:lnTo>
                  <a:lnTo>
                    <a:pt x="394019" y="435979"/>
                  </a:lnTo>
                  <a:lnTo>
                    <a:pt x="396561" y="435979"/>
                  </a:lnTo>
                  <a:lnTo>
                    <a:pt x="399103" y="430895"/>
                  </a:lnTo>
                  <a:lnTo>
                    <a:pt x="401645" y="428353"/>
                  </a:lnTo>
                  <a:lnTo>
                    <a:pt x="401645" y="425810"/>
                  </a:lnTo>
                  <a:lnTo>
                    <a:pt x="404187" y="423268"/>
                  </a:lnTo>
                  <a:lnTo>
                    <a:pt x="404187" y="420726"/>
                  </a:lnTo>
                  <a:lnTo>
                    <a:pt x="404187" y="418184"/>
                  </a:lnTo>
                  <a:lnTo>
                    <a:pt x="404187" y="415642"/>
                  </a:lnTo>
                  <a:lnTo>
                    <a:pt x="404187" y="413100"/>
                  </a:lnTo>
                  <a:lnTo>
                    <a:pt x="404187" y="410557"/>
                  </a:lnTo>
                  <a:lnTo>
                    <a:pt x="404187" y="413100"/>
                  </a:lnTo>
                  <a:lnTo>
                    <a:pt x="404187" y="410557"/>
                  </a:lnTo>
                  <a:lnTo>
                    <a:pt x="404187" y="408015"/>
                  </a:lnTo>
                  <a:lnTo>
                    <a:pt x="404187" y="405473"/>
                  </a:lnTo>
                  <a:lnTo>
                    <a:pt x="404187" y="402931"/>
                  </a:lnTo>
                  <a:lnTo>
                    <a:pt x="404187" y="406744"/>
                  </a:lnTo>
                  <a:lnTo>
                    <a:pt x="404187" y="404202"/>
                  </a:lnTo>
                  <a:lnTo>
                    <a:pt x="401645" y="404202"/>
                  </a:lnTo>
                  <a:lnTo>
                    <a:pt x="401645" y="401660"/>
                  </a:lnTo>
                  <a:lnTo>
                    <a:pt x="401645" y="399118"/>
                  </a:lnTo>
                  <a:lnTo>
                    <a:pt x="401645" y="396576"/>
                  </a:lnTo>
                  <a:lnTo>
                    <a:pt x="404187" y="396576"/>
                  </a:lnTo>
                  <a:lnTo>
                    <a:pt x="406729" y="396576"/>
                  </a:lnTo>
                  <a:lnTo>
                    <a:pt x="409271" y="394033"/>
                  </a:lnTo>
                  <a:lnTo>
                    <a:pt x="411813" y="391491"/>
                  </a:lnTo>
                  <a:lnTo>
                    <a:pt x="414355" y="388949"/>
                  </a:lnTo>
                  <a:lnTo>
                    <a:pt x="416897" y="388949"/>
                  </a:lnTo>
                  <a:lnTo>
                    <a:pt x="416897" y="386407"/>
                  </a:lnTo>
                  <a:lnTo>
                    <a:pt x="419439" y="388949"/>
                  </a:lnTo>
                  <a:lnTo>
                    <a:pt x="421981" y="388949"/>
                  </a:lnTo>
                  <a:lnTo>
                    <a:pt x="421981" y="386407"/>
                  </a:lnTo>
                  <a:lnTo>
                    <a:pt x="424523" y="386407"/>
                  </a:lnTo>
                  <a:lnTo>
                    <a:pt x="424523" y="383865"/>
                  </a:lnTo>
                  <a:lnTo>
                    <a:pt x="429608" y="383865"/>
                  </a:lnTo>
                  <a:lnTo>
                    <a:pt x="432150" y="383865"/>
                  </a:lnTo>
                  <a:lnTo>
                    <a:pt x="434692" y="383865"/>
                  </a:lnTo>
                  <a:lnTo>
                    <a:pt x="434692" y="381323"/>
                  </a:lnTo>
                  <a:lnTo>
                    <a:pt x="437234" y="381323"/>
                  </a:lnTo>
                  <a:lnTo>
                    <a:pt x="437234" y="381323"/>
                  </a:lnTo>
                  <a:lnTo>
                    <a:pt x="439776" y="381323"/>
                  </a:lnTo>
                  <a:lnTo>
                    <a:pt x="442318" y="381323"/>
                  </a:lnTo>
                  <a:lnTo>
                    <a:pt x="442318" y="378780"/>
                  </a:lnTo>
                  <a:lnTo>
                    <a:pt x="439776" y="376238"/>
                  </a:lnTo>
                  <a:lnTo>
                    <a:pt x="442318" y="376238"/>
                  </a:lnTo>
                  <a:lnTo>
                    <a:pt x="442318" y="373697"/>
                  </a:lnTo>
                  <a:lnTo>
                    <a:pt x="444860" y="373697"/>
                  </a:lnTo>
                  <a:lnTo>
                    <a:pt x="447402" y="368612"/>
                  </a:lnTo>
                  <a:lnTo>
                    <a:pt x="444860" y="366070"/>
                  </a:lnTo>
                  <a:lnTo>
                    <a:pt x="447402" y="363527"/>
                  </a:lnTo>
                  <a:lnTo>
                    <a:pt x="444860" y="363527"/>
                  </a:lnTo>
                  <a:lnTo>
                    <a:pt x="442318" y="363527"/>
                  </a:lnTo>
                  <a:lnTo>
                    <a:pt x="442318" y="360986"/>
                  </a:lnTo>
                  <a:lnTo>
                    <a:pt x="439776" y="360986"/>
                  </a:lnTo>
                  <a:lnTo>
                    <a:pt x="442318" y="354630"/>
                  </a:lnTo>
                  <a:lnTo>
                    <a:pt x="444860" y="352088"/>
                  </a:lnTo>
                  <a:lnTo>
                    <a:pt x="447402" y="352088"/>
                  </a:lnTo>
                  <a:lnTo>
                    <a:pt x="449944" y="352088"/>
                  </a:lnTo>
                  <a:lnTo>
                    <a:pt x="455028" y="354630"/>
                  </a:lnTo>
                  <a:lnTo>
                    <a:pt x="457570" y="349546"/>
                  </a:lnTo>
                  <a:lnTo>
                    <a:pt x="457570" y="347003"/>
                  </a:lnTo>
                  <a:lnTo>
                    <a:pt x="455028" y="341920"/>
                  </a:lnTo>
                  <a:lnTo>
                    <a:pt x="452486" y="341920"/>
                  </a:lnTo>
                  <a:lnTo>
                    <a:pt x="452486" y="336835"/>
                  </a:lnTo>
                  <a:lnTo>
                    <a:pt x="452486" y="334293"/>
                  </a:lnTo>
                  <a:lnTo>
                    <a:pt x="455028" y="329209"/>
                  </a:lnTo>
                  <a:lnTo>
                    <a:pt x="455028" y="324124"/>
                  </a:lnTo>
                  <a:lnTo>
                    <a:pt x="457570" y="324124"/>
                  </a:lnTo>
                  <a:lnTo>
                    <a:pt x="460112" y="321582"/>
                  </a:lnTo>
                  <a:lnTo>
                    <a:pt x="460112" y="319040"/>
                  </a:lnTo>
                  <a:lnTo>
                    <a:pt x="462654" y="319040"/>
                  </a:lnTo>
                  <a:lnTo>
                    <a:pt x="462654" y="321582"/>
                  </a:lnTo>
                  <a:lnTo>
                    <a:pt x="465196" y="324124"/>
                  </a:lnTo>
                  <a:lnTo>
                    <a:pt x="467738" y="319040"/>
                  </a:lnTo>
                  <a:lnTo>
                    <a:pt x="470280" y="316498"/>
                  </a:lnTo>
                  <a:lnTo>
                    <a:pt x="470280" y="313956"/>
                  </a:lnTo>
                  <a:lnTo>
                    <a:pt x="472822" y="313956"/>
                  </a:lnTo>
                  <a:lnTo>
                    <a:pt x="472822" y="316498"/>
                  </a:lnTo>
                  <a:lnTo>
                    <a:pt x="475364" y="316498"/>
                  </a:lnTo>
                  <a:lnTo>
                    <a:pt x="475364" y="313956"/>
                  </a:lnTo>
                  <a:lnTo>
                    <a:pt x="477907" y="313956"/>
                  </a:lnTo>
                  <a:lnTo>
                    <a:pt x="480449" y="311414"/>
                  </a:lnTo>
                  <a:lnTo>
                    <a:pt x="480449" y="313956"/>
                  </a:lnTo>
                  <a:lnTo>
                    <a:pt x="480449" y="311414"/>
                  </a:lnTo>
                  <a:lnTo>
                    <a:pt x="480449" y="308871"/>
                  </a:lnTo>
                  <a:lnTo>
                    <a:pt x="482991" y="308871"/>
                  </a:lnTo>
                  <a:lnTo>
                    <a:pt x="482991" y="311414"/>
                  </a:lnTo>
                  <a:lnTo>
                    <a:pt x="485533" y="311414"/>
                  </a:lnTo>
                  <a:lnTo>
                    <a:pt x="485533" y="308871"/>
                  </a:lnTo>
                  <a:lnTo>
                    <a:pt x="488075" y="303787"/>
                  </a:lnTo>
                  <a:lnTo>
                    <a:pt x="490617" y="297432"/>
                  </a:lnTo>
                  <a:lnTo>
                    <a:pt x="490617" y="294890"/>
                  </a:lnTo>
                  <a:lnTo>
                    <a:pt x="488075" y="294890"/>
                  </a:lnTo>
                  <a:lnTo>
                    <a:pt x="490617" y="292347"/>
                  </a:lnTo>
                  <a:lnTo>
                    <a:pt x="493159" y="289805"/>
                  </a:lnTo>
                  <a:lnTo>
                    <a:pt x="493159" y="287263"/>
                  </a:lnTo>
                  <a:lnTo>
                    <a:pt x="493159" y="284721"/>
                  </a:lnTo>
                  <a:lnTo>
                    <a:pt x="495701" y="282179"/>
                  </a:lnTo>
                  <a:lnTo>
                    <a:pt x="495701" y="279637"/>
                  </a:lnTo>
                  <a:lnTo>
                    <a:pt x="500785" y="277094"/>
                  </a:lnTo>
                  <a:lnTo>
                    <a:pt x="503327" y="270739"/>
                  </a:lnTo>
                  <a:lnTo>
                    <a:pt x="505869" y="270739"/>
                  </a:lnTo>
                  <a:lnTo>
                    <a:pt x="508411" y="268197"/>
                  </a:lnTo>
                  <a:lnTo>
                    <a:pt x="508411" y="265655"/>
                  </a:lnTo>
                  <a:lnTo>
                    <a:pt x="508411" y="263113"/>
                  </a:lnTo>
                  <a:lnTo>
                    <a:pt x="510953" y="256757"/>
                  </a:lnTo>
                  <a:lnTo>
                    <a:pt x="508411" y="256757"/>
                  </a:lnTo>
                  <a:lnTo>
                    <a:pt x="505869" y="259300"/>
                  </a:lnTo>
                  <a:lnTo>
                    <a:pt x="495701" y="259300"/>
                  </a:lnTo>
                  <a:lnTo>
                    <a:pt x="495701" y="256757"/>
                  </a:lnTo>
                  <a:lnTo>
                    <a:pt x="495701" y="254215"/>
                  </a:lnTo>
                  <a:lnTo>
                    <a:pt x="498243" y="254215"/>
                  </a:lnTo>
                  <a:lnTo>
                    <a:pt x="498243" y="249131"/>
                  </a:lnTo>
                  <a:lnTo>
                    <a:pt x="495701" y="249131"/>
                  </a:lnTo>
                  <a:lnTo>
                    <a:pt x="493159" y="251673"/>
                  </a:lnTo>
                  <a:lnTo>
                    <a:pt x="493159" y="254215"/>
                  </a:lnTo>
                  <a:lnTo>
                    <a:pt x="493159" y="256757"/>
                  </a:lnTo>
                  <a:lnTo>
                    <a:pt x="490617" y="251673"/>
                  </a:lnTo>
                  <a:lnTo>
                    <a:pt x="488075" y="249131"/>
                  </a:lnTo>
                  <a:lnTo>
                    <a:pt x="488075" y="254215"/>
                  </a:lnTo>
                  <a:lnTo>
                    <a:pt x="485533" y="254215"/>
                  </a:lnTo>
                  <a:lnTo>
                    <a:pt x="485533" y="251673"/>
                  </a:lnTo>
                  <a:lnTo>
                    <a:pt x="485533" y="249131"/>
                  </a:lnTo>
                  <a:lnTo>
                    <a:pt x="490617" y="244047"/>
                  </a:lnTo>
                  <a:lnTo>
                    <a:pt x="493159" y="238962"/>
                  </a:lnTo>
                  <a:lnTo>
                    <a:pt x="493159" y="233878"/>
                  </a:lnTo>
                  <a:lnTo>
                    <a:pt x="493159" y="228794"/>
                  </a:lnTo>
                  <a:lnTo>
                    <a:pt x="493159" y="228794"/>
                  </a:lnTo>
                  <a:lnTo>
                    <a:pt x="493159" y="223709"/>
                  </a:lnTo>
                  <a:lnTo>
                    <a:pt x="493159" y="221167"/>
                  </a:lnTo>
                  <a:lnTo>
                    <a:pt x="493159" y="218625"/>
                  </a:lnTo>
                  <a:lnTo>
                    <a:pt x="490617" y="212270"/>
                  </a:lnTo>
                  <a:lnTo>
                    <a:pt x="493159" y="209727"/>
                  </a:lnTo>
                  <a:lnTo>
                    <a:pt x="493159" y="207185"/>
                  </a:lnTo>
                  <a:lnTo>
                    <a:pt x="493159" y="204643"/>
                  </a:lnTo>
                  <a:lnTo>
                    <a:pt x="493159" y="203372"/>
                  </a:lnTo>
                  <a:lnTo>
                    <a:pt x="490617" y="197017"/>
                  </a:lnTo>
                  <a:lnTo>
                    <a:pt x="488075" y="194474"/>
                  </a:lnTo>
                  <a:lnTo>
                    <a:pt x="485533" y="194474"/>
                  </a:lnTo>
                  <a:lnTo>
                    <a:pt x="488075" y="191932"/>
                  </a:lnTo>
                  <a:lnTo>
                    <a:pt x="490617" y="189391"/>
                  </a:lnTo>
                  <a:lnTo>
                    <a:pt x="493159" y="189391"/>
                  </a:lnTo>
                  <a:lnTo>
                    <a:pt x="495701" y="186848"/>
                  </a:lnTo>
                  <a:lnTo>
                    <a:pt x="495701" y="184306"/>
                  </a:lnTo>
                  <a:lnTo>
                    <a:pt x="495701" y="181764"/>
                  </a:lnTo>
                  <a:lnTo>
                    <a:pt x="493159" y="172866"/>
                  </a:lnTo>
                  <a:lnTo>
                    <a:pt x="490617" y="170324"/>
                  </a:lnTo>
                  <a:lnTo>
                    <a:pt x="488075" y="167782"/>
                  </a:lnTo>
                  <a:lnTo>
                    <a:pt x="488075" y="165240"/>
                  </a:lnTo>
                  <a:lnTo>
                    <a:pt x="488075" y="160155"/>
                  </a:lnTo>
                  <a:lnTo>
                    <a:pt x="490617" y="162698"/>
                  </a:lnTo>
                  <a:lnTo>
                    <a:pt x="490617" y="160155"/>
                  </a:lnTo>
                  <a:lnTo>
                    <a:pt x="493159" y="155071"/>
                  </a:lnTo>
                  <a:lnTo>
                    <a:pt x="493159" y="148716"/>
                  </a:lnTo>
                  <a:lnTo>
                    <a:pt x="490617" y="142361"/>
                  </a:lnTo>
                  <a:lnTo>
                    <a:pt x="488075" y="142361"/>
                  </a:lnTo>
                  <a:lnTo>
                    <a:pt x="480449" y="136005"/>
                  </a:lnTo>
                  <a:lnTo>
                    <a:pt x="482991" y="130921"/>
                  </a:lnTo>
                  <a:lnTo>
                    <a:pt x="480449" y="128378"/>
                  </a:lnTo>
                  <a:lnTo>
                    <a:pt x="480449" y="127108"/>
                  </a:lnTo>
                  <a:lnTo>
                    <a:pt x="477907" y="124565"/>
                  </a:lnTo>
                  <a:lnTo>
                    <a:pt x="472822" y="119481"/>
                  </a:lnTo>
                  <a:lnTo>
                    <a:pt x="467738" y="114397"/>
                  </a:lnTo>
                  <a:lnTo>
                    <a:pt x="462654" y="108041"/>
                  </a:lnTo>
                  <a:lnTo>
                    <a:pt x="462654" y="105499"/>
                  </a:lnTo>
                  <a:lnTo>
                    <a:pt x="460112" y="102957"/>
                  </a:lnTo>
                  <a:lnTo>
                    <a:pt x="460112" y="97873"/>
                  </a:lnTo>
                  <a:lnTo>
                    <a:pt x="457570" y="91518"/>
                  </a:lnTo>
                  <a:lnTo>
                    <a:pt x="457570" y="91518"/>
                  </a:lnTo>
                  <a:lnTo>
                    <a:pt x="457570" y="88975"/>
                  </a:lnTo>
                  <a:lnTo>
                    <a:pt x="455028" y="83891"/>
                  </a:lnTo>
                  <a:lnTo>
                    <a:pt x="457570" y="83891"/>
                  </a:lnTo>
                  <a:lnTo>
                    <a:pt x="457570" y="81349"/>
                  </a:lnTo>
                  <a:lnTo>
                    <a:pt x="457570" y="83891"/>
                  </a:lnTo>
                  <a:lnTo>
                    <a:pt x="460112" y="83891"/>
                  </a:lnTo>
                  <a:lnTo>
                    <a:pt x="462654" y="81349"/>
                  </a:lnTo>
                  <a:lnTo>
                    <a:pt x="462654" y="78807"/>
                  </a:lnTo>
                  <a:lnTo>
                    <a:pt x="462654" y="76265"/>
                  </a:lnTo>
                  <a:lnTo>
                    <a:pt x="460112" y="73722"/>
                  </a:lnTo>
                  <a:lnTo>
                    <a:pt x="462654" y="73722"/>
                  </a:lnTo>
                  <a:lnTo>
                    <a:pt x="462654" y="68638"/>
                  </a:lnTo>
                  <a:lnTo>
                    <a:pt x="462654" y="66096"/>
                  </a:lnTo>
                  <a:lnTo>
                    <a:pt x="460112" y="68638"/>
                  </a:lnTo>
                  <a:lnTo>
                    <a:pt x="457570" y="71180"/>
                  </a:lnTo>
                  <a:lnTo>
                    <a:pt x="455028" y="66096"/>
                  </a:lnTo>
                  <a:lnTo>
                    <a:pt x="455028" y="63554"/>
                  </a:lnTo>
                  <a:lnTo>
                    <a:pt x="452486" y="58469"/>
                  </a:lnTo>
                  <a:lnTo>
                    <a:pt x="452486" y="55928"/>
                  </a:lnTo>
                  <a:lnTo>
                    <a:pt x="449944" y="55928"/>
                  </a:lnTo>
                  <a:lnTo>
                    <a:pt x="447402" y="53385"/>
                  </a:lnTo>
                  <a:lnTo>
                    <a:pt x="447402" y="50843"/>
                  </a:lnTo>
                  <a:lnTo>
                    <a:pt x="444860" y="48301"/>
                  </a:lnTo>
                  <a:lnTo>
                    <a:pt x="439776" y="43217"/>
                  </a:lnTo>
                  <a:lnTo>
                    <a:pt x="434692" y="40675"/>
                  </a:lnTo>
                  <a:lnTo>
                    <a:pt x="432150" y="38132"/>
                  </a:lnTo>
                  <a:lnTo>
                    <a:pt x="429608" y="38132"/>
                  </a:lnTo>
                  <a:lnTo>
                    <a:pt x="427066" y="38132"/>
                  </a:lnTo>
                  <a:lnTo>
                    <a:pt x="424523" y="38132"/>
                  </a:lnTo>
                  <a:lnTo>
                    <a:pt x="421981" y="38132"/>
                  </a:lnTo>
                  <a:lnTo>
                    <a:pt x="421981" y="15253"/>
                  </a:lnTo>
                  <a:lnTo>
                    <a:pt x="427066" y="15253"/>
                  </a:lnTo>
                  <a:lnTo>
                    <a:pt x="429608" y="15253"/>
                  </a:lnTo>
                  <a:lnTo>
                    <a:pt x="432150" y="15253"/>
                  </a:lnTo>
                  <a:lnTo>
                    <a:pt x="434692" y="15253"/>
                  </a:lnTo>
                  <a:lnTo>
                    <a:pt x="437234" y="15253"/>
                  </a:lnTo>
                  <a:lnTo>
                    <a:pt x="437234" y="17795"/>
                  </a:lnTo>
                  <a:lnTo>
                    <a:pt x="439776" y="22879"/>
                  </a:lnTo>
                  <a:lnTo>
                    <a:pt x="447402" y="20337"/>
                  </a:lnTo>
                  <a:lnTo>
                    <a:pt x="452486" y="22879"/>
                  </a:lnTo>
                  <a:lnTo>
                    <a:pt x="455028" y="22879"/>
                  </a:lnTo>
                  <a:lnTo>
                    <a:pt x="457570" y="25422"/>
                  </a:lnTo>
                  <a:lnTo>
                    <a:pt x="462654" y="27964"/>
                  </a:lnTo>
                  <a:lnTo>
                    <a:pt x="465196" y="30506"/>
                  </a:lnTo>
                  <a:lnTo>
                    <a:pt x="470280" y="30506"/>
                  </a:lnTo>
                  <a:lnTo>
                    <a:pt x="472822" y="35590"/>
                  </a:lnTo>
                  <a:lnTo>
                    <a:pt x="475364" y="38132"/>
                  </a:lnTo>
                  <a:lnTo>
                    <a:pt x="477907" y="38132"/>
                  </a:lnTo>
                  <a:lnTo>
                    <a:pt x="477907" y="40675"/>
                  </a:lnTo>
                  <a:lnTo>
                    <a:pt x="480449" y="43217"/>
                  </a:lnTo>
                  <a:lnTo>
                    <a:pt x="480449" y="45758"/>
                  </a:lnTo>
                  <a:lnTo>
                    <a:pt x="482991" y="48301"/>
                  </a:lnTo>
                  <a:lnTo>
                    <a:pt x="485533" y="50843"/>
                  </a:lnTo>
                  <a:lnTo>
                    <a:pt x="485533" y="50843"/>
                  </a:lnTo>
                  <a:lnTo>
                    <a:pt x="488075" y="55928"/>
                  </a:lnTo>
                  <a:lnTo>
                    <a:pt x="488075" y="58469"/>
                  </a:lnTo>
                  <a:lnTo>
                    <a:pt x="490617" y="58469"/>
                  </a:lnTo>
                  <a:lnTo>
                    <a:pt x="490617" y="61011"/>
                  </a:lnTo>
                  <a:lnTo>
                    <a:pt x="493159" y="61011"/>
                  </a:lnTo>
                  <a:lnTo>
                    <a:pt x="495701" y="61011"/>
                  </a:lnTo>
                  <a:lnTo>
                    <a:pt x="495701" y="58469"/>
                  </a:lnTo>
                  <a:lnTo>
                    <a:pt x="495701" y="61011"/>
                  </a:lnTo>
                  <a:lnTo>
                    <a:pt x="498243" y="63554"/>
                  </a:lnTo>
                  <a:lnTo>
                    <a:pt x="498243" y="66096"/>
                  </a:lnTo>
                  <a:lnTo>
                    <a:pt x="498243" y="68638"/>
                  </a:lnTo>
                  <a:lnTo>
                    <a:pt x="500785" y="71180"/>
                  </a:lnTo>
                  <a:lnTo>
                    <a:pt x="503327" y="71180"/>
                  </a:lnTo>
                  <a:lnTo>
                    <a:pt x="503327" y="73722"/>
                  </a:lnTo>
                  <a:lnTo>
                    <a:pt x="505869" y="76265"/>
                  </a:lnTo>
                  <a:lnTo>
                    <a:pt x="508411" y="81349"/>
                  </a:lnTo>
                  <a:lnTo>
                    <a:pt x="508411" y="83891"/>
                  </a:lnTo>
                  <a:lnTo>
                    <a:pt x="510953" y="86433"/>
                  </a:lnTo>
                  <a:lnTo>
                    <a:pt x="513495" y="83891"/>
                  </a:lnTo>
                  <a:lnTo>
                    <a:pt x="513495" y="86433"/>
                  </a:lnTo>
                  <a:lnTo>
                    <a:pt x="513495" y="88975"/>
                  </a:lnTo>
                  <a:lnTo>
                    <a:pt x="510953" y="88975"/>
                  </a:lnTo>
                  <a:lnTo>
                    <a:pt x="510953" y="91518"/>
                  </a:lnTo>
                  <a:lnTo>
                    <a:pt x="510953" y="94060"/>
                  </a:lnTo>
                  <a:lnTo>
                    <a:pt x="510953" y="96601"/>
                  </a:lnTo>
                  <a:lnTo>
                    <a:pt x="513495" y="96601"/>
                  </a:lnTo>
                  <a:lnTo>
                    <a:pt x="516037" y="96601"/>
                  </a:lnTo>
                  <a:lnTo>
                    <a:pt x="516037" y="94060"/>
                  </a:lnTo>
                  <a:lnTo>
                    <a:pt x="518579" y="88975"/>
                  </a:lnTo>
                  <a:lnTo>
                    <a:pt x="518579" y="86433"/>
                  </a:lnTo>
                  <a:lnTo>
                    <a:pt x="516037" y="86433"/>
                  </a:lnTo>
                  <a:lnTo>
                    <a:pt x="516037" y="81349"/>
                  </a:lnTo>
                  <a:lnTo>
                    <a:pt x="516037" y="76265"/>
                  </a:lnTo>
                  <a:lnTo>
                    <a:pt x="516037" y="73722"/>
                  </a:lnTo>
                  <a:lnTo>
                    <a:pt x="516037" y="71180"/>
                  </a:lnTo>
                  <a:lnTo>
                    <a:pt x="513495" y="68638"/>
                  </a:lnTo>
                  <a:lnTo>
                    <a:pt x="513495" y="66096"/>
                  </a:lnTo>
                  <a:lnTo>
                    <a:pt x="510953" y="66096"/>
                  </a:lnTo>
                  <a:lnTo>
                    <a:pt x="510953" y="63554"/>
                  </a:lnTo>
                  <a:lnTo>
                    <a:pt x="510953" y="61011"/>
                  </a:lnTo>
                  <a:lnTo>
                    <a:pt x="513495" y="61011"/>
                  </a:lnTo>
                  <a:lnTo>
                    <a:pt x="518579" y="61011"/>
                  </a:lnTo>
                  <a:lnTo>
                    <a:pt x="518579" y="58469"/>
                  </a:lnTo>
                  <a:lnTo>
                    <a:pt x="528748" y="52114"/>
                  </a:lnTo>
                  <a:lnTo>
                    <a:pt x="528748" y="49572"/>
                  </a:lnTo>
                  <a:lnTo>
                    <a:pt x="531290" y="49572"/>
                  </a:lnTo>
                  <a:lnTo>
                    <a:pt x="533832" y="47030"/>
                  </a:lnTo>
                  <a:lnTo>
                    <a:pt x="533832" y="44488"/>
                  </a:lnTo>
                  <a:lnTo>
                    <a:pt x="536374" y="38132"/>
                  </a:lnTo>
                  <a:lnTo>
                    <a:pt x="536374" y="35590"/>
                  </a:lnTo>
                  <a:lnTo>
                    <a:pt x="538916" y="33048"/>
                  </a:lnTo>
                  <a:lnTo>
                    <a:pt x="541458" y="30506"/>
                  </a:lnTo>
                  <a:lnTo>
                    <a:pt x="546542" y="27964"/>
                  </a:lnTo>
                  <a:lnTo>
                    <a:pt x="549084" y="25422"/>
                  </a:lnTo>
                  <a:lnTo>
                    <a:pt x="549084" y="27964"/>
                  </a:lnTo>
                  <a:lnTo>
                    <a:pt x="551626" y="27964"/>
                  </a:lnTo>
                  <a:lnTo>
                    <a:pt x="551626" y="30506"/>
                  </a:lnTo>
                  <a:lnTo>
                    <a:pt x="554168" y="30506"/>
                  </a:lnTo>
                  <a:lnTo>
                    <a:pt x="556710" y="30506"/>
                  </a:lnTo>
                  <a:lnTo>
                    <a:pt x="559252" y="30506"/>
                  </a:lnTo>
                  <a:lnTo>
                    <a:pt x="559252" y="27964"/>
                  </a:lnTo>
                  <a:lnTo>
                    <a:pt x="561795" y="27964"/>
                  </a:lnTo>
                  <a:lnTo>
                    <a:pt x="561795" y="25422"/>
                  </a:lnTo>
                  <a:lnTo>
                    <a:pt x="564336" y="25422"/>
                  </a:lnTo>
                  <a:lnTo>
                    <a:pt x="564336" y="22879"/>
                  </a:lnTo>
                  <a:lnTo>
                    <a:pt x="564336" y="20337"/>
                  </a:lnTo>
                  <a:lnTo>
                    <a:pt x="566879" y="20337"/>
                  </a:lnTo>
                  <a:lnTo>
                    <a:pt x="566879" y="17795"/>
                  </a:lnTo>
                  <a:lnTo>
                    <a:pt x="566879" y="15253"/>
                  </a:lnTo>
                  <a:lnTo>
                    <a:pt x="566879" y="12711"/>
                  </a:lnTo>
                  <a:lnTo>
                    <a:pt x="566879" y="10168"/>
                  </a:lnTo>
                  <a:lnTo>
                    <a:pt x="566879" y="7626"/>
                  </a:lnTo>
                  <a:lnTo>
                    <a:pt x="566879" y="5085"/>
                  </a:lnTo>
                  <a:lnTo>
                    <a:pt x="566879" y="2542"/>
                  </a:lnTo>
                  <a:lnTo>
                    <a:pt x="569420" y="2542"/>
                  </a:lnTo>
                  <a:lnTo>
                    <a:pt x="569420" y="0"/>
                  </a:lnTo>
                  <a:lnTo>
                    <a:pt x="571963" y="0"/>
                  </a:lnTo>
                  <a:lnTo>
                    <a:pt x="571963" y="0"/>
                  </a:lnTo>
                  <a:lnTo>
                    <a:pt x="574505" y="0"/>
                  </a:lnTo>
                  <a:lnTo>
                    <a:pt x="577047" y="0"/>
                  </a:lnTo>
                  <a:lnTo>
                    <a:pt x="579589" y="0"/>
                  </a:lnTo>
                  <a:lnTo>
                    <a:pt x="582131" y="0"/>
                  </a:lnTo>
                  <a:lnTo>
                    <a:pt x="584673" y="0"/>
                  </a:lnTo>
                  <a:lnTo>
                    <a:pt x="584673" y="2542"/>
                  </a:lnTo>
                  <a:lnTo>
                    <a:pt x="587215" y="2542"/>
                  </a:lnTo>
                  <a:lnTo>
                    <a:pt x="587215" y="5085"/>
                  </a:lnTo>
                  <a:lnTo>
                    <a:pt x="589757" y="5085"/>
                  </a:lnTo>
                  <a:lnTo>
                    <a:pt x="589757" y="7626"/>
                  </a:lnTo>
                  <a:lnTo>
                    <a:pt x="592299" y="7626"/>
                  </a:lnTo>
                  <a:lnTo>
                    <a:pt x="592299" y="10168"/>
                  </a:lnTo>
                  <a:lnTo>
                    <a:pt x="592299" y="12711"/>
                  </a:lnTo>
                  <a:lnTo>
                    <a:pt x="592299" y="15253"/>
                  </a:lnTo>
                  <a:lnTo>
                    <a:pt x="594841" y="15253"/>
                  </a:lnTo>
                  <a:lnTo>
                    <a:pt x="594841" y="17795"/>
                  </a:lnTo>
                  <a:lnTo>
                    <a:pt x="594841" y="20337"/>
                  </a:lnTo>
                  <a:lnTo>
                    <a:pt x="594841" y="22879"/>
                  </a:lnTo>
                  <a:lnTo>
                    <a:pt x="594841" y="25422"/>
                  </a:lnTo>
                  <a:lnTo>
                    <a:pt x="597383" y="25422"/>
                  </a:lnTo>
                  <a:lnTo>
                    <a:pt x="597383" y="27964"/>
                  </a:lnTo>
                  <a:lnTo>
                    <a:pt x="597383" y="30506"/>
                  </a:lnTo>
                  <a:lnTo>
                    <a:pt x="591028" y="29235"/>
                  </a:lnTo>
                  <a:close/>
                </a:path>
              </a:pathLst>
            </a:custGeom>
            <a:solidFill>
              <a:srgbClr val="65C8D0"/>
            </a:solidFill>
            <a:ln w="3649"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3776A53-20EE-4552-A78B-3EED4C4E09F6}"/>
                </a:ext>
              </a:extLst>
            </p:cNvPr>
            <p:cNvSpPr/>
            <p:nvPr/>
          </p:nvSpPr>
          <p:spPr>
            <a:xfrm>
              <a:off x="8914990" y="9841132"/>
              <a:ext cx="902429" cy="934240"/>
            </a:xfrm>
            <a:custGeom>
              <a:avLst/>
              <a:gdLst>
                <a:gd name="connsiteX0" fmla="*/ 142355 w 902429"/>
                <a:gd name="connsiteY0" fmla="*/ 921530 h 934240"/>
                <a:gd name="connsiteX1" fmla="*/ 144897 w 902429"/>
                <a:gd name="connsiteY1" fmla="*/ 921530 h 934240"/>
                <a:gd name="connsiteX2" fmla="*/ 147439 w 902429"/>
                <a:gd name="connsiteY2" fmla="*/ 921530 h 934240"/>
                <a:gd name="connsiteX3" fmla="*/ 147439 w 902429"/>
                <a:gd name="connsiteY3" fmla="*/ 924071 h 934240"/>
                <a:gd name="connsiteX4" fmla="*/ 147439 w 902429"/>
                <a:gd name="connsiteY4" fmla="*/ 926614 h 934240"/>
                <a:gd name="connsiteX5" fmla="*/ 147439 w 902429"/>
                <a:gd name="connsiteY5" fmla="*/ 929156 h 934240"/>
                <a:gd name="connsiteX6" fmla="*/ 147439 w 902429"/>
                <a:gd name="connsiteY6" fmla="*/ 931698 h 934240"/>
                <a:gd name="connsiteX7" fmla="*/ 144897 w 902429"/>
                <a:gd name="connsiteY7" fmla="*/ 931698 h 934240"/>
                <a:gd name="connsiteX8" fmla="*/ 144897 w 902429"/>
                <a:gd name="connsiteY8" fmla="*/ 934241 h 934240"/>
                <a:gd name="connsiteX9" fmla="*/ 142355 w 902429"/>
                <a:gd name="connsiteY9" fmla="*/ 934241 h 934240"/>
                <a:gd name="connsiteX10" fmla="*/ 142355 w 902429"/>
                <a:gd name="connsiteY10" fmla="*/ 931698 h 934240"/>
                <a:gd name="connsiteX11" fmla="*/ 139813 w 902429"/>
                <a:gd name="connsiteY11" fmla="*/ 931698 h 934240"/>
                <a:gd name="connsiteX12" fmla="*/ 137271 w 902429"/>
                <a:gd name="connsiteY12" fmla="*/ 931698 h 934240"/>
                <a:gd name="connsiteX13" fmla="*/ 137271 w 902429"/>
                <a:gd name="connsiteY13" fmla="*/ 929156 h 934240"/>
                <a:gd name="connsiteX14" fmla="*/ 137271 w 902429"/>
                <a:gd name="connsiteY14" fmla="*/ 926614 h 934240"/>
                <a:gd name="connsiteX15" fmla="*/ 137271 w 902429"/>
                <a:gd name="connsiteY15" fmla="*/ 924071 h 934240"/>
                <a:gd name="connsiteX16" fmla="*/ 139813 w 902429"/>
                <a:gd name="connsiteY16" fmla="*/ 921530 h 934240"/>
                <a:gd name="connsiteX17" fmla="*/ 142355 w 902429"/>
                <a:gd name="connsiteY17" fmla="*/ 921530 h 934240"/>
                <a:gd name="connsiteX18" fmla="*/ 441046 w 902429"/>
                <a:gd name="connsiteY18" fmla="*/ 857976 h 934240"/>
                <a:gd name="connsiteX19" fmla="*/ 438505 w 902429"/>
                <a:gd name="connsiteY19" fmla="*/ 857976 h 934240"/>
                <a:gd name="connsiteX20" fmla="*/ 438505 w 902429"/>
                <a:gd name="connsiteY20" fmla="*/ 855434 h 934240"/>
                <a:gd name="connsiteX21" fmla="*/ 435962 w 902429"/>
                <a:gd name="connsiteY21" fmla="*/ 855434 h 934240"/>
                <a:gd name="connsiteX22" fmla="*/ 435962 w 902429"/>
                <a:gd name="connsiteY22" fmla="*/ 852891 h 934240"/>
                <a:gd name="connsiteX23" fmla="*/ 435962 w 902429"/>
                <a:gd name="connsiteY23" fmla="*/ 850349 h 934240"/>
                <a:gd name="connsiteX24" fmla="*/ 435962 w 902429"/>
                <a:gd name="connsiteY24" fmla="*/ 847807 h 934240"/>
                <a:gd name="connsiteX25" fmla="*/ 438505 w 902429"/>
                <a:gd name="connsiteY25" fmla="*/ 847807 h 934240"/>
                <a:gd name="connsiteX26" fmla="*/ 438505 w 902429"/>
                <a:gd name="connsiteY26" fmla="*/ 846536 h 934240"/>
                <a:gd name="connsiteX27" fmla="*/ 441046 w 902429"/>
                <a:gd name="connsiteY27" fmla="*/ 846536 h 934240"/>
                <a:gd name="connsiteX28" fmla="*/ 443588 w 902429"/>
                <a:gd name="connsiteY28" fmla="*/ 846536 h 934240"/>
                <a:gd name="connsiteX29" fmla="*/ 443588 w 902429"/>
                <a:gd name="connsiteY29" fmla="*/ 849078 h 934240"/>
                <a:gd name="connsiteX30" fmla="*/ 446131 w 902429"/>
                <a:gd name="connsiteY30" fmla="*/ 851621 h 934240"/>
                <a:gd name="connsiteX31" fmla="*/ 446131 w 902429"/>
                <a:gd name="connsiteY31" fmla="*/ 854162 h 934240"/>
                <a:gd name="connsiteX32" fmla="*/ 443588 w 902429"/>
                <a:gd name="connsiteY32" fmla="*/ 856704 h 934240"/>
                <a:gd name="connsiteX33" fmla="*/ 443588 w 902429"/>
                <a:gd name="connsiteY33" fmla="*/ 859247 h 934240"/>
                <a:gd name="connsiteX34" fmla="*/ 441046 w 902429"/>
                <a:gd name="connsiteY34" fmla="*/ 859247 h 934240"/>
                <a:gd name="connsiteX35" fmla="*/ 774056 w 902429"/>
                <a:gd name="connsiteY35" fmla="*/ 784253 h 934240"/>
                <a:gd name="connsiteX36" fmla="*/ 771513 w 902429"/>
                <a:gd name="connsiteY36" fmla="*/ 784253 h 934240"/>
                <a:gd name="connsiteX37" fmla="*/ 768972 w 902429"/>
                <a:gd name="connsiteY37" fmla="*/ 784253 h 934240"/>
                <a:gd name="connsiteX38" fmla="*/ 768972 w 902429"/>
                <a:gd name="connsiteY38" fmla="*/ 781711 h 934240"/>
                <a:gd name="connsiteX39" fmla="*/ 768972 w 902429"/>
                <a:gd name="connsiteY39" fmla="*/ 779169 h 934240"/>
                <a:gd name="connsiteX40" fmla="*/ 768972 w 902429"/>
                <a:gd name="connsiteY40" fmla="*/ 776627 h 934240"/>
                <a:gd name="connsiteX41" fmla="*/ 768972 w 902429"/>
                <a:gd name="connsiteY41" fmla="*/ 774085 h 934240"/>
                <a:gd name="connsiteX42" fmla="*/ 771513 w 902429"/>
                <a:gd name="connsiteY42" fmla="*/ 774085 h 934240"/>
                <a:gd name="connsiteX43" fmla="*/ 774056 w 902429"/>
                <a:gd name="connsiteY43" fmla="*/ 774085 h 934240"/>
                <a:gd name="connsiteX44" fmla="*/ 776598 w 902429"/>
                <a:gd name="connsiteY44" fmla="*/ 776627 h 934240"/>
                <a:gd name="connsiteX45" fmla="*/ 776598 w 902429"/>
                <a:gd name="connsiteY45" fmla="*/ 779169 h 934240"/>
                <a:gd name="connsiteX46" fmla="*/ 776598 w 902429"/>
                <a:gd name="connsiteY46" fmla="*/ 781711 h 934240"/>
                <a:gd name="connsiteX47" fmla="*/ 774056 w 902429"/>
                <a:gd name="connsiteY47" fmla="*/ 784253 h 934240"/>
                <a:gd name="connsiteX48" fmla="*/ 697794 w 902429"/>
                <a:gd name="connsiteY48" fmla="*/ 772814 h 934240"/>
                <a:gd name="connsiteX49" fmla="*/ 695252 w 902429"/>
                <a:gd name="connsiteY49" fmla="*/ 772814 h 934240"/>
                <a:gd name="connsiteX50" fmla="*/ 695252 w 902429"/>
                <a:gd name="connsiteY50" fmla="*/ 770271 h 934240"/>
                <a:gd name="connsiteX51" fmla="*/ 692710 w 902429"/>
                <a:gd name="connsiteY51" fmla="*/ 767729 h 934240"/>
                <a:gd name="connsiteX52" fmla="*/ 695252 w 902429"/>
                <a:gd name="connsiteY52" fmla="*/ 767729 h 934240"/>
                <a:gd name="connsiteX53" fmla="*/ 695252 w 902429"/>
                <a:gd name="connsiteY53" fmla="*/ 765187 h 934240"/>
                <a:gd name="connsiteX54" fmla="*/ 695252 w 902429"/>
                <a:gd name="connsiteY54" fmla="*/ 762645 h 934240"/>
                <a:gd name="connsiteX55" fmla="*/ 697794 w 902429"/>
                <a:gd name="connsiteY55" fmla="*/ 762645 h 934240"/>
                <a:gd name="connsiteX56" fmla="*/ 700336 w 902429"/>
                <a:gd name="connsiteY56" fmla="*/ 762645 h 934240"/>
                <a:gd name="connsiteX57" fmla="*/ 700336 w 902429"/>
                <a:gd name="connsiteY57" fmla="*/ 765187 h 934240"/>
                <a:gd name="connsiteX58" fmla="*/ 702878 w 902429"/>
                <a:gd name="connsiteY58" fmla="*/ 765187 h 934240"/>
                <a:gd name="connsiteX59" fmla="*/ 702878 w 902429"/>
                <a:gd name="connsiteY59" fmla="*/ 767729 h 934240"/>
                <a:gd name="connsiteX60" fmla="*/ 702878 w 902429"/>
                <a:gd name="connsiteY60" fmla="*/ 770271 h 934240"/>
                <a:gd name="connsiteX61" fmla="*/ 700336 w 902429"/>
                <a:gd name="connsiteY61" fmla="*/ 772814 h 934240"/>
                <a:gd name="connsiteX62" fmla="*/ 697794 w 902429"/>
                <a:gd name="connsiteY62" fmla="*/ 772814 h 934240"/>
                <a:gd name="connsiteX63" fmla="*/ 771513 w 902429"/>
                <a:gd name="connsiteY63" fmla="*/ 756290 h 934240"/>
                <a:gd name="connsiteX64" fmla="*/ 774056 w 902429"/>
                <a:gd name="connsiteY64" fmla="*/ 756290 h 934240"/>
                <a:gd name="connsiteX65" fmla="*/ 779140 w 902429"/>
                <a:gd name="connsiteY65" fmla="*/ 762645 h 934240"/>
                <a:gd name="connsiteX66" fmla="*/ 779140 w 902429"/>
                <a:gd name="connsiteY66" fmla="*/ 765187 h 934240"/>
                <a:gd name="connsiteX67" fmla="*/ 776598 w 902429"/>
                <a:gd name="connsiteY67" fmla="*/ 765187 h 934240"/>
                <a:gd name="connsiteX68" fmla="*/ 774056 w 902429"/>
                <a:gd name="connsiteY68" fmla="*/ 770271 h 934240"/>
                <a:gd name="connsiteX69" fmla="*/ 771513 w 902429"/>
                <a:gd name="connsiteY69" fmla="*/ 772814 h 934240"/>
                <a:gd name="connsiteX70" fmla="*/ 768972 w 902429"/>
                <a:gd name="connsiteY70" fmla="*/ 772814 h 934240"/>
                <a:gd name="connsiteX71" fmla="*/ 766430 w 902429"/>
                <a:gd name="connsiteY71" fmla="*/ 772814 h 934240"/>
                <a:gd name="connsiteX72" fmla="*/ 766430 w 902429"/>
                <a:gd name="connsiteY72" fmla="*/ 775356 h 934240"/>
                <a:gd name="connsiteX73" fmla="*/ 763888 w 902429"/>
                <a:gd name="connsiteY73" fmla="*/ 775356 h 934240"/>
                <a:gd name="connsiteX74" fmla="*/ 761345 w 902429"/>
                <a:gd name="connsiteY74" fmla="*/ 777898 h 934240"/>
                <a:gd name="connsiteX75" fmla="*/ 761345 w 902429"/>
                <a:gd name="connsiteY75" fmla="*/ 780440 h 934240"/>
                <a:gd name="connsiteX76" fmla="*/ 758803 w 902429"/>
                <a:gd name="connsiteY76" fmla="*/ 780440 h 934240"/>
                <a:gd name="connsiteX77" fmla="*/ 758803 w 902429"/>
                <a:gd name="connsiteY77" fmla="*/ 782982 h 934240"/>
                <a:gd name="connsiteX78" fmla="*/ 761345 w 902429"/>
                <a:gd name="connsiteY78" fmla="*/ 782982 h 934240"/>
                <a:gd name="connsiteX79" fmla="*/ 761345 w 902429"/>
                <a:gd name="connsiteY79" fmla="*/ 780440 h 934240"/>
                <a:gd name="connsiteX80" fmla="*/ 761345 w 902429"/>
                <a:gd name="connsiteY80" fmla="*/ 782982 h 934240"/>
                <a:gd name="connsiteX81" fmla="*/ 761345 w 902429"/>
                <a:gd name="connsiteY81" fmla="*/ 785525 h 934240"/>
                <a:gd name="connsiteX82" fmla="*/ 758803 w 902429"/>
                <a:gd name="connsiteY82" fmla="*/ 785525 h 934240"/>
                <a:gd name="connsiteX83" fmla="*/ 757532 w 902429"/>
                <a:gd name="connsiteY83" fmla="*/ 785525 h 934240"/>
                <a:gd name="connsiteX84" fmla="*/ 757532 w 902429"/>
                <a:gd name="connsiteY84" fmla="*/ 782982 h 934240"/>
                <a:gd name="connsiteX85" fmla="*/ 760075 w 902429"/>
                <a:gd name="connsiteY85" fmla="*/ 782982 h 934240"/>
                <a:gd name="connsiteX86" fmla="*/ 760075 w 902429"/>
                <a:gd name="connsiteY86" fmla="*/ 780440 h 934240"/>
                <a:gd name="connsiteX87" fmla="*/ 760075 w 902429"/>
                <a:gd name="connsiteY87" fmla="*/ 777898 h 934240"/>
                <a:gd name="connsiteX88" fmla="*/ 757532 w 902429"/>
                <a:gd name="connsiteY88" fmla="*/ 772814 h 934240"/>
                <a:gd name="connsiteX89" fmla="*/ 752448 w 902429"/>
                <a:gd name="connsiteY89" fmla="*/ 770271 h 934240"/>
                <a:gd name="connsiteX90" fmla="*/ 752448 w 902429"/>
                <a:gd name="connsiteY90" fmla="*/ 767729 h 934240"/>
                <a:gd name="connsiteX91" fmla="*/ 749907 w 902429"/>
                <a:gd name="connsiteY91" fmla="*/ 767729 h 934240"/>
                <a:gd name="connsiteX92" fmla="*/ 747364 w 902429"/>
                <a:gd name="connsiteY92" fmla="*/ 765187 h 934240"/>
                <a:gd name="connsiteX93" fmla="*/ 744822 w 902429"/>
                <a:gd name="connsiteY93" fmla="*/ 765187 h 934240"/>
                <a:gd name="connsiteX94" fmla="*/ 742280 w 902429"/>
                <a:gd name="connsiteY94" fmla="*/ 765187 h 934240"/>
                <a:gd name="connsiteX95" fmla="*/ 739738 w 902429"/>
                <a:gd name="connsiteY95" fmla="*/ 765187 h 934240"/>
                <a:gd name="connsiteX96" fmla="*/ 739738 w 902429"/>
                <a:gd name="connsiteY96" fmla="*/ 762645 h 934240"/>
                <a:gd name="connsiteX97" fmla="*/ 737196 w 902429"/>
                <a:gd name="connsiteY97" fmla="*/ 760103 h 934240"/>
                <a:gd name="connsiteX98" fmla="*/ 737196 w 902429"/>
                <a:gd name="connsiteY98" fmla="*/ 757561 h 934240"/>
                <a:gd name="connsiteX99" fmla="*/ 734654 w 902429"/>
                <a:gd name="connsiteY99" fmla="*/ 757561 h 934240"/>
                <a:gd name="connsiteX100" fmla="*/ 734654 w 902429"/>
                <a:gd name="connsiteY100" fmla="*/ 755018 h 934240"/>
                <a:gd name="connsiteX101" fmla="*/ 734654 w 902429"/>
                <a:gd name="connsiteY101" fmla="*/ 752476 h 934240"/>
                <a:gd name="connsiteX102" fmla="*/ 734654 w 902429"/>
                <a:gd name="connsiteY102" fmla="*/ 749935 h 934240"/>
                <a:gd name="connsiteX103" fmla="*/ 737196 w 902429"/>
                <a:gd name="connsiteY103" fmla="*/ 749935 h 934240"/>
                <a:gd name="connsiteX104" fmla="*/ 744822 w 902429"/>
                <a:gd name="connsiteY104" fmla="*/ 752476 h 934240"/>
                <a:gd name="connsiteX105" fmla="*/ 744822 w 902429"/>
                <a:gd name="connsiteY105" fmla="*/ 755018 h 934240"/>
                <a:gd name="connsiteX106" fmla="*/ 747364 w 902429"/>
                <a:gd name="connsiteY106" fmla="*/ 755018 h 934240"/>
                <a:gd name="connsiteX107" fmla="*/ 749907 w 902429"/>
                <a:gd name="connsiteY107" fmla="*/ 755018 h 934240"/>
                <a:gd name="connsiteX108" fmla="*/ 752448 w 902429"/>
                <a:gd name="connsiteY108" fmla="*/ 755018 h 934240"/>
                <a:gd name="connsiteX109" fmla="*/ 754990 w 902429"/>
                <a:gd name="connsiteY109" fmla="*/ 755018 h 934240"/>
                <a:gd name="connsiteX110" fmla="*/ 754990 w 902429"/>
                <a:gd name="connsiteY110" fmla="*/ 752476 h 934240"/>
                <a:gd name="connsiteX111" fmla="*/ 757532 w 902429"/>
                <a:gd name="connsiteY111" fmla="*/ 749935 h 934240"/>
                <a:gd name="connsiteX112" fmla="*/ 760075 w 902429"/>
                <a:gd name="connsiteY112" fmla="*/ 749935 h 934240"/>
                <a:gd name="connsiteX113" fmla="*/ 760075 w 902429"/>
                <a:gd name="connsiteY113" fmla="*/ 747392 h 934240"/>
                <a:gd name="connsiteX114" fmla="*/ 762617 w 902429"/>
                <a:gd name="connsiteY114" fmla="*/ 747392 h 934240"/>
                <a:gd name="connsiteX115" fmla="*/ 767700 w 902429"/>
                <a:gd name="connsiteY115" fmla="*/ 749935 h 934240"/>
                <a:gd name="connsiteX116" fmla="*/ 767700 w 902429"/>
                <a:gd name="connsiteY116" fmla="*/ 752476 h 934240"/>
                <a:gd name="connsiteX117" fmla="*/ 770243 w 902429"/>
                <a:gd name="connsiteY117" fmla="*/ 752476 h 934240"/>
                <a:gd name="connsiteX118" fmla="*/ 771513 w 902429"/>
                <a:gd name="connsiteY118" fmla="*/ 756290 h 934240"/>
                <a:gd name="connsiteX119" fmla="*/ 733383 w 902429"/>
                <a:gd name="connsiteY119" fmla="*/ 714344 h 934240"/>
                <a:gd name="connsiteX120" fmla="*/ 730841 w 902429"/>
                <a:gd name="connsiteY120" fmla="*/ 714344 h 934240"/>
                <a:gd name="connsiteX121" fmla="*/ 728299 w 902429"/>
                <a:gd name="connsiteY121" fmla="*/ 714344 h 934240"/>
                <a:gd name="connsiteX122" fmla="*/ 728299 w 902429"/>
                <a:gd name="connsiteY122" fmla="*/ 711802 h 934240"/>
                <a:gd name="connsiteX123" fmla="*/ 728299 w 902429"/>
                <a:gd name="connsiteY123" fmla="*/ 709260 h 934240"/>
                <a:gd name="connsiteX124" fmla="*/ 728299 w 902429"/>
                <a:gd name="connsiteY124" fmla="*/ 706718 h 934240"/>
                <a:gd name="connsiteX125" fmla="*/ 728299 w 902429"/>
                <a:gd name="connsiteY125" fmla="*/ 704175 h 934240"/>
                <a:gd name="connsiteX126" fmla="*/ 730841 w 902429"/>
                <a:gd name="connsiteY126" fmla="*/ 704175 h 934240"/>
                <a:gd name="connsiteX127" fmla="*/ 733383 w 902429"/>
                <a:gd name="connsiteY127" fmla="*/ 704175 h 934240"/>
                <a:gd name="connsiteX128" fmla="*/ 735925 w 902429"/>
                <a:gd name="connsiteY128" fmla="*/ 704175 h 934240"/>
                <a:gd name="connsiteX129" fmla="*/ 735925 w 902429"/>
                <a:gd name="connsiteY129" fmla="*/ 706718 h 934240"/>
                <a:gd name="connsiteX130" fmla="*/ 735925 w 902429"/>
                <a:gd name="connsiteY130" fmla="*/ 709260 h 934240"/>
                <a:gd name="connsiteX131" fmla="*/ 735925 w 902429"/>
                <a:gd name="connsiteY131" fmla="*/ 711802 h 934240"/>
                <a:gd name="connsiteX132" fmla="*/ 735925 w 902429"/>
                <a:gd name="connsiteY132" fmla="*/ 714344 h 934240"/>
                <a:gd name="connsiteX133" fmla="*/ 733383 w 902429"/>
                <a:gd name="connsiteY133" fmla="*/ 714344 h 934240"/>
                <a:gd name="connsiteX134" fmla="*/ 719402 w 902429"/>
                <a:gd name="connsiteY134" fmla="*/ 701633 h 934240"/>
                <a:gd name="connsiteX135" fmla="*/ 724486 w 902429"/>
                <a:gd name="connsiteY135" fmla="*/ 704175 h 934240"/>
                <a:gd name="connsiteX136" fmla="*/ 721944 w 902429"/>
                <a:gd name="connsiteY136" fmla="*/ 706718 h 934240"/>
                <a:gd name="connsiteX137" fmla="*/ 719402 w 902429"/>
                <a:gd name="connsiteY137" fmla="*/ 706718 h 934240"/>
                <a:gd name="connsiteX138" fmla="*/ 716859 w 902429"/>
                <a:gd name="connsiteY138" fmla="*/ 709260 h 934240"/>
                <a:gd name="connsiteX139" fmla="*/ 714317 w 902429"/>
                <a:gd name="connsiteY139" fmla="*/ 709260 h 934240"/>
                <a:gd name="connsiteX140" fmla="*/ 714317 w 902429"/>
                <a:gd name="connsiteY140" fmla="*/ 711802 h 934240"/>
                <a:gd name="connsiteX141" fmla="*/ 711776 w 902429"/>
                <a:gd name="connsiteY141" fmla="*/ 711802 h 934240"/>
                <a:gd name="connsiteX142" fmla="*/ 709233 w 902429"/>
                <a:gd name="connsiteY142" fmla="*/ 711802 h 934240"/>
                <a:gd name="connsiteX143" fmla="*/ 706691 w 902429"/>
                <a:gd name="connsiteY143" fmla="*/ 711802 h 934240"/>
                <a:gd name="connsiteX144" fmla="*/ 704149 w 902429"/>
                <a:gd name="connsiteY144" fmla="*/ 714344 h 934240"/>
                <a:gd name="connsiteX145" fmla="*/ 701607 w 902429"/>
                <a:gd name="connsiteY145" fmla="*/ 716886 h 934240"/>
                <a:gd name="connsiteX146" fmla="*/ 699065 w 902429"/>
                <a:gd name="connsiteY146" fmla="*/ 716886 h 934240"/>
                <a:gd name="connsiteX147" fmla="*/ 691439 w 902429"/>
                <a:gd name="connsiteY147" fmla="*/ 716886 h 934240"/>
                <a:gd name="connsiteX148" fmla="*/ 688897 w 902429"/>
                <a:gd name="connsiteY148" fmla="*/ 714344 h 934240"/>
                <a:gd name="connsiteX149" fmla="*/ 683813 w 902429"/>
                <a:gd name="connsiteY149" fmla="*/ 716886 h 934240"/>
                <a:gd name="connsiteX150" fmla="*/ 678729 w 902429"/>
                <a:gd name="connsiteY150" fmla="*/ 714344 h 934240"/>
                <a:gd name="connsiteX151" fmla="*/ 676186 w 902429"/>
                <a:gd name="connsiteY151" fmla="*/ 714344 h 934240"/>
                <a:gd name="connsiteX152" fmla="*/ 673645 w 902429"/>
                <a:gd name="connsiteY152" fmla="*/ 714344 h 934240"/>
                <a:gd name="connsiteX153" fmla="*/ 673645 w 902429"/>
                <a:gd name="connsiteY153" fmla="*/ 711802 h 934240"/>
                <a:gd name="connsiteX154" fmla="*/ 673645 w 902429"/>
                <a:gd name="connsiteY154" fmla="*/ 709260 h 934240"/>
                <a:gd name="connsiteX155" fmla="*/ 673645 w 902429"/>
                <a:gd name="connsiteY155" fmla="*/ 706718 h 934240"/>
                <a:gd name="connsiteX156" fmla="*/ 676186 w 902429"/>
                <a:gd name="connsiteY156" fmla="*/ 706718 h 934240"/>
                <a:gd name="connsiteX157" fmla="*/ 678729 w 902429"/>
                <a:gd name="connsiteY157" fmla="*/ 704175 h 934240"/>
                <a:gd name="connsiteX158" fmla="*/ 678729 w 902429"/>
                <a:gd name="connsiteY158" fmla="*/ 701633 h 934240"/>
                <a:gd name="connsiteX159" fmla="*/ 681271 w 902429"/>
                <a:gd name="connsiteY159" fmla="*/ 701633 h 934240"/>
                <a:gd name="connsiteX160" fmla="*/ 683813 w 902429"/>
                <a:gd name="connsiteY160" fmla="*/ 701633 h 934240"/>
                <a:gd name="connsiteX161" fmla="*/ 688897 w 902429"/>
                <a:gd name="connsiteY161" fmla="*/ 701633 h 934240"/>
                <a:gd name="connsiteX162" fmla="*/ 696523 w 902429"/>
                <a:gd name="connsiteY162" fmla="*/ 701633 h 934240"/>
                <a:gd name="connsiteX163" fmla="*/ 704149 w 902429"/>
                <a:gd name="connsiteY163" fmla="*/ 701633 h 934240"/>
                <a:gd name="connsiteX164" fmla="*/ 711776 w 902429"/>
                <a:gd name="connsiteY164" fmla="*/ 701633 h 934240"/>
                <a:gd name="connsiteX165" fmla="*/ 716859 w 902429"/>
                <a:gd name="connsiteY165" fmla="*/ 699092 h 934240"/>
                <a:gd name="connsiteX166" fmla="*/ 719402 w 902429"/>
                <a:gd name="connsiteY166" fmla="*/ 699092 h 934240"/>
                <a:gd name="connsiteX167" fmla="*/ 719402 w 902429"/>
                <a:gd name="connsiteY167" fmla="*/ 701633 h 934240"/>
                <a:gd name="connsiteX168" fmla="*/ 766430 w 902429"/>
                <a:gd name="connsiteY168" fmla="*/ 705447 h 934240"/>
                <a:gd name="connsiteX169" fmla="*/ 763888 w 902429"/>
                <a:gd name="connsiteY169" fmla="*/ 705447 h 934240"/>
                <a:gd name="connsiteX170" fmla="*/ 763888 w 902429"/>
                <a:gd name="connsiteY170" fmla="*/ 702905 h 934240"/>
                <a:gd name="connsiteX171" fmla="*/ 761345 w 902429"/>
                <a:gd name="connsiteY171" fmla="*/ 702905 h 934240"/>
                <a:gd name="connsiteX172" fmla="*/ 761345 w 902429"/>
                <a:gd name="connsiteY172" fmla="*/ 700362 h 934240"/>
                <a:gd name="connsiteX173" fmla="*/ 761345 w 902429"/>
                <a:gd name="connsiteY173" fmla="*/ 697820 h 934240"/>
                <a:gd name="connsiteX174" fmla="*/ 763888 w 902429"/>
                <a:gd name="connsiteY174" fmla="*/ 697820 h 934240"/>
                <a:gd name="connsiteX175" fmla="*/ 763888 w 902429"/>
                <a:gd name="connsiteY175" fmla="*/ 695278 h 934240"/>
                <a:gd name="connsiteX176" fmla="*/ 766430 w 902429"/>
                <a:gd name="connsiteY176" fmla="*/ 695278 h 934240"/>
                <a:gd name="connsiteX177" fmla="*/ 768972 w 902429"/>
                <a:gd name="connsiteY177" fmla="*/ 695278 h 934240"/>
                <a:gd name="connsiteX178" fmla="*/ 768972 w 902429"/>
                <a:gd name="connsiteY178" fmla="*/ 697820 h 934240"/>
                <a:gd name="connsiteX179" fmla="*/ 771513 w 902429"/>
                <a:gd name="connsiteY179" fmla="*/ 697820 h 934240"/>
                <a:gd name="connsiteX180" fmla="*/ 771513 w 902429"/>
                <a:gd name="connsiteY180" fmla="*/ 700362 h 934240"/>
                <a:gd name="connsiteX181" fmla="*/ 771513 w 902429"/>
                <a:gd name="connsiteY181" fmla="*/ 702905 h 934240"/>
                <a:gd name="connsiteX182" fmla="*/ 768972 w 902429"/>
                <a:gd name="connsiteY182" fmla="*/ 702905 h 934240"/>
                <a:gd name="connsiteX183" fmla="*/ 768972 w 902429"/>
                <a:gd name="connsiteY183" fmla="*/ 705447 h 934240"/>
                <a:gd name="connsiteX184" fmla="*/ 766430 w 902429"/>
                <a:gd name="connsiteY184" fmla="*/ 705447 h 934240"/>
                <a:gd name="connsiteX185" fmla="*/ 423252 w 902429"/>
                <a:gd name="connsiteY185" fmla="*/ 694007 h 934240"/>
                <a:gd name="connsiteX186" fmla="*/ 420710 w 902429"/>
                <a:gd name="connsiteY186" fmla="*/ 694007 h 934240"/>
                <a:gd name="connsiteX187" fmla="*/ 420710 w 902429"/>
                <a:gd name="connsiteY187" fmla="*/ 691465 h 934240"/>
                <a:gd name="connsiteX188" fmla="*/ 418168 w 902429"/>
                <a:gd name="connsiteY188" fmla="*/ 691465 h 934240"/>
                <a:gd name="connsiteX189" fmla="*/ 418168 w 902429"/>
                <a:gd name="connsiteY189" fmla="*/ 688922 h 934240"/>
                <a:gd name="connsiteX190" fmla="*/ 418168 w 902429"/>
                <a:gd name="connsiteY190" fmla="*/ 686381 h 934240"/>
                <a:gd name="connsiteX191" fmla="*/ 418168 w 902429"/>
                <a:gd name="connsiteY191" fmla="*/ 683839 h 934240"/>
                <a:gd name="connsiteX192" fmla="*/ 420710 w 902429"/>
                <a:gd name="connsiteY192" fmla="*/ 683839 h 934240"/>
                <a:gd name="connsiteX193" fmla="*/ 420710 w 902429"/>
                <a:gd name="connsiteY193" fmla="*/ 681296 h 934240"/>
                <a:gd name="connsiteX194" fmla="*/ 423252 w 902429"/>
                <a:gd name="connsiteY194" fmla="*/ 681296 h 934240"/>
                <a:gd name="connsiteX195" fmla="*/ 425794 w 902429"/>
                <a:gd name="connsiteY195" fmla="*/ 683839 h 934240"/>
                <a:gd name="connsiteX196" fmla="*/ 425794 w 902429"/>
                <a:gd name="connsiteY196" fmla="*/ 686381 h 934240"/>
                <a:gd name="connsiteX197" fmla="*/ 428336 w 902429"/>
                <a:gd name="connsiteY197" fmla="*/ 686381 h 934240"/>
                <a:gd name="connsiteX198" fmla="*/ 425794 w 902429"/>
                <a:gd name="connsiteY198" fmla="*/ 688922 h 934240"/>
                <a:gd name="connsiteX199" fmla="*/ 425794 w 902429"/>
                <a:gd name="connsiteY199" fmla="*/ 691465 h 934240"/>
                <a:gd name="connsiteX200" fmla="*/ 423252 w 902429"/>
                <a:gd name="connsiteY200" fmla="*/ 694007 h 934240"/>
                <a:gd name="connsiteX201" fmla="*/ 457570 w 902429"/>
                <a:gd name="connsiteY201" fmla="*/ 662230 h 934240"/>
                <a:gd name="connsiteX202" fmla="*/ 457570 w 902429"/>
                <a:gd name="connsiteY202" fmla="*/ 664772 h 934240"/>
                <a:gd name="connsiteX203" fmla="*/ 457570 w 902429"/>
                <a:gd name="connsiteY203" fmla="*/ 662230 h 934240"/>
                <a:gd name="connsiteX204" fmla="*/ 460112 w 902429"/>
                <a:gd name="connsiteY204" fmla="*/ 662230 h 934240"/>
                <a:gd name="connsiteX205" fmla="*/ 460112 w 902429"/>
                <a:gd name="connsiteY205" fmla="*/ 659688 h 934240"/>
                <a:gd name="connsiteX206" fmla="*/ 462654 w 902429"/>
                <a:gd name="connsiteY206" fmla="*/ 662230 h 934240"/>
                <a:gd name="connsiteX207" fmla="*/ 467738 w 902429"/>
                <a:gd name="connsiteY207" fmla="*/ 664772 h 934240"/>
                <a:gd name="connsiteX208" fmla="*/ 470280 w 902429"/>
                <a:gd name="connsiteY208" fmla="*/ 664772 h 934240"/>
                <a:gd name="connsiteX209" fmla="*/ 470280 w 902429"/>
                <a:gd name="connsiteY209" fmla="*/ 662230 h 934240"/>
                <a:gd name="connsiteX210" fmla="*/ 475364 w 902429"/>
                <a:gd name="connsiteY210" fmla="*/ 662230 h 934240"/>
                <a:gd name="connsiteX211" fmla="*/ 475364 w 902429"/>
                <a:gd name="connsiteY211" fmla="*/ 664772 h 934240"/>
                <a:gd name="connsiteX212" fmla="*/ 477906 w 902429"/>
                <a:gd name="connsiteY212" fmla="*/ 664772 h 934240"/>
                <a:gd name="connsiteX213" fmla="*/ 477906 w 902429"/>
                <a:gd name="connsiteY213" fmla="*/ 667315 h 934240"/>
                <a:gd name="connsiteX214" fmla="*/ 480448 w 902429"/>
                <a:gd name="connsiteY214" fmla="*/ 667315 h 934240"/>
                <a:gd name="connsiteX215" fmla="*/ 482991 w 902429"/>
                <a:gd name="connsiteY215" fmla="*/ 667315 h 934240"/>
                <a:gd name="connsiteX216" fmla="*/ 485532 w 902429"/>
                <a:gd name="connsiteY216" fmla="*/ 667315 h 934240"/>
                <a:gd name="connsiteX217" fmla="*/ 488074 w 902429"/>
                <a:gd name="connsiteY217" fmla="*/ 664772 h 934240"/>
                <a:gd name="connsiteX218" fmla="*/ 488074 w 902429"/>
                <a:gd name="connsiteY218" fmla="*/ 662230 h 934240"/>
                <a:gd name="connsiteX219" fmla="*/ 488074 w 902429"/>
                <a:gd name="connsiteY219" fmla="*/ 659688 h 934240"/>
                <a:gd name="connsiteX220" fmla="*/ 490617 w 902429"/>
                <a:gd name="connsiteY220" fmla="*/ 659688 h 934240"/>
                <a:gd name="connsiteX221" fmla="*/ 490617 w 902429"/>
                <a:gd name="connsiteY221" fmla="*/ 662230 h 934240"/>
                <a:gd name="connsiteX222" fmla="*/ 493159 w 902429"/>
                <a:gd name="connsiteY222" fmla="*/ 662230 h 934240"/>
                <a:gd name="connsiteX223" fmla="*/ 495701 w 902429"/>
                <a:gd name="connsiteY223" fmla="*/ 662230 h 934240"/>
                <a:gd name="connsiteX224" fmla="*/ 495701 w 902429"/>
                <a:gd name="connsiteY224" fmla="*/ 659688 h 934240"/>
                <a:gd name="connsiteX225" fmla="*/ 498242 w 902429"/>
                <a:gd name="connsiteY225" fmla="*/ 659688 h 934240"/>
                <a:gd name="connsiteX226" fmla="*/ 498242 w 902429"/>
                <a:gd name="connsiteY226" fmla="*/ 662230 h 934240"/>
                <a:gd name="connsiteX227" fmla="*/ 500785 w 902429"/>
                <a:gd name="connsiteY227" fmla="*/ 662230 h 934240"/>
                <a:gd name="connsiteX228" fmla="*/ 500785 w 902429"/>
                <a:gd name="connsiteY228" fmla="*/ 664772 h 934240"/>
                <a:gd name="connsiteX229" fmla="*/ 503327 w 902429"/>
                <a:gd name="connsiteY229" fmla="*/ 667315 h 934240"/>
                <a:gd name="connsiteX230" fmla="*/ 505869 w 902429"/>
                <a:gd name="connsiteY230" fmla="*/ 669856 h 934240"/>
                <a:gd name="connsiteX231" fmla="*/ 508411 w 902429"/>
                <a:gd name="connsiteY231" fmla="*/ 674941 h 934240"/>
                <a:gd name="connsiteX232" fmla="*/ 510953 w 902429"/>
                <a:gd name="connsiteY232" fmla="*/ 674941 h 934240"/>
                <a:gd name="connsiteX233" fmla="*/ 513495 w 902429"/>
                <a:gd name="connsiteY233" fmla="*/ 674941 h 934240"/>
                <a:gd name="connsiteX234" fmla="*/ 518579 w 902429"/>
                <a:gd name="connsiteY234" fmla="*/ 672399 h 934240"/>
                <a:gd name="connsiteX235" fmla="*/ 518579 w 902429"/>
                <a:gd name="connsiteY235" fmla="*/ 674941 h 934240"/>
                <a:gd name="connsiteX236" fmla="*/ 526205 w 902429"/>
                <a:gd name="connsiteY236" fmla="*/ 677483 h 934240"/>
                <a:gd name="connsiteX237" fmla="*/ 526205 w 902429"/>
                <a:gd name="connsiteY237" fmla="*/ 680025 h 934240"/>
                <a:gd name="connsiteX238" fmla="*/ 528747 w 902429"/>
                <a:gd name="connsiteY238" fmla="*/ 680025 h 934240"/>
                <a:gd name="connsiteX239" fmla="*/ 528747 w 902429"/>
                <a:gd name="connsiteY239" fmla="*/ 677483 h 934240"/>
                <a:gd name="connsiteX240" fmla="*/ 531290 w 902429"/>
                <a:gd name="connsiteY240" fmla="*/ 674941 h 934240"/>
                <a:gd name="connsiteX241" fmla="*/ 533832 w 902429"/>
                <a:gd name="connsiteY241" fmla="*/ 674941 h 934240"/>
                <a:gd name="connsiteX242" fmla="*/ 536373 w 902429"/>
                <a:gd name="connsiteY242" fmla="*/ 677483 h 934240"/>
                <a:gd name="connsiteX243" fmla="*/ 536373 w 902429"/>
                <a:gd name="connsiteY243" fmla="*/ 680025 h 934240"/>
                <a:gd name="connsiteX244" fmla="*/ 536373 w 902429"/>
                <a:gd name="connsiteY244" fmla="*/ 682567 h 934240"/>
                <a:gd name="connsiteX245" fmla="*/ 538915 w 902429"/>
                <a:gd name="connsiteY245" fmla="*/ 682567 h 934240"/>
                <a:gd name="connsiteX246" fmla="*/ 538915 w 902429"/>
                <a:gd name="connsiteY246" fmla="*/ 685109 h 934240"/>
                <a:gd name="connsiteX247" fmla="*/ 541458 w 902429"/>
                <a:gd name="connsiteY247" fmla="*/ 685109 h 934240"/>
                <a:gd name="connsiteX248" fmla="*/ 541458 w 902429"/>
                <a:gd name="connsiteY248" fmla="*/ 687652 h 934240"/>
                <a:gd name="connsiteX249" fmla="*/ 541458 w 902429"/>
                <a:gd name="connsiteY249" fmla="*/ 690194 h 934240"/>
                <a:gd name="connsiteX250" fmla="*/ 544000 w 902429"/>
                <a:gd name="connsiteY250" fmla="*/ 692736 h 934240"/>
                <a:gd name="connsiteX251" fmla="*/ 544000 w 902429"/>
                <a:gd name="connsiteY251" fmla="*/ 695278 h 934240"/>
                <a:gd name="connsiteX252" fmla="*/ 544000 w 902429"/>
                <a:gd name="connsiteY252" fmla="*/ 697820 h 934240"/>
                <a:gd name="connsiteX253" fmla="*/ 544000 w 902429"/>
                <a:gd name="connsiteY253" fmla="*/ 700362 h 934240"/>
                <a:gd name="connsiteX254" fmla="*/ 549084 w 902429"/>
                <a:gd name="connsiteY254" fmla="*/ 700362 h 934240"/>
                <a:gd name="connsiteX255" fmla="*/ 551626 w 902429"/>
                <a:gd name="connsiteY255" fmla="*/ 700362 h 934240"/>
                <a:gd name="connsiteX256" fmla="*/ 554168 w 902429"/>
                <a:gd name="connsiteY256" fmla="*/ 700362 h 934240"/>
                <a:gd name="connsiteX257" fmla="*/ 559252 w 902429"/>
                <a:gd name="connsiteY257" fmla="*/ 702905 h 934240"/>
                <a:gd name="connsiteX258" fmla="*/ 568149 w 902429"/>
                <a:gd name="connsiteY258" fmla="*/ 705447 h 934240"/>
                <a:gd name="connsiteX259" fmla="*/ 570691 w 902429"/>
                <a:gd name="connsiteY259" fmla="*/ 702905 h 934240"/>
                <a:gd name="connsiteX260" fmla="*/ 573233 w 902429"/>
                <a:gd name="connsiteY260" fmla="*/ 702905 h 934240"/>
                <a:gd name="connsiteX261" fmla="*/ 575776 w 902429"/>
                <a:gd name="connsiteY261" fmla="*/ 702905 h 934240"/>
                <a:gd name="connsiteX262" fmla="*/ 580859 w 902429"/>
                <a:gd name="connsiteY262" fmla="*/ 702905 h 934240"/>
                <a:gd name="connsiteX263" fmla="*/ 585944 w 902429"/>
                <a:gd name="connsiteY263" fmla="*/ 705447 h 934240"/>
                <a:gd name="connsiteX264" fmla="*/ 588486 w 902429"/>
                <a:gd name="connsiteY264" fmla="*/ 705447 h 934240"/>
                <a:gd name="connsiteX265" fmla="*/ 591028 w 902429"/>
                <a:gd name="connsiteY265" fmla="*/ 705447 h 934240"/>
                <a:gd name="connsiteX266" fmla="*/ 593569 w 902429"/>
                <a:gd name="connsiteY266" fmla="*/ 707988 h 934240"/>
                <a:gd name="connsiteX267" fmla="*/ 593569 w 902429"/>
                <a:gd name="connsiteY267" fmla="*/ 705447 h 934240"/>
                <a:gd name="connsiteX268" fmla="*/ 596112 w 902429"/>
                <a:gd name="connsiteY268" fmla="*/ 705447 h 934240"/>
                <a:gd name="connsiteX269" fmla="*/ 598654 w 902429"/>
                <a:gd name="connsiteY269" fmla="*/ 705447 h 934240"/>
                <a:gd name="connsiteX270" fmla="*/ 601196 w 902429"/>
                <a:gd name="connsiteY270" fmla="*/ 705447 h 934240"/>
                <a:gd name="connsiteX271" fmla="*/ 606280 w 902429"/>
                <a:gd name="connsiteY271" fmla="*/ 707988 h 934240"/>
                <a:gd name="connsiteX272" fmla="*/ 608822 w 902429"/>
                <a:gd name="connsiteY272" fmla="*/ 707988 h 934240"/>
                <a:gd name="connsiteX273" fmla="*/ 611364 w 902429"/>
                <a:gd name="connsiteY273" fmla="*/ 707988 h 934240"/>
                <a:gd name="connsiteX274" fmla="*/ 611364 w 902429"/>
                <a:gd name="connsiteY274" fmla="*/ 705447 h 934240"/>
                <a:gd name="connsiteX275" fmla="*/ 613906 w 902429"/>
                <a:gd name="connsiteY275" fmla="*/ 702905 h 934240"/>
                <a:gd name="connsiteX276" fmla="*/ 616449 w 902429"/>
                <a:gd name="connsiteY276" fmla="*/ 697820 h 934240"/>
                <a:gd name="connsiteX277" fmla="*/ 616449 w 902429"/>
                <a:gd name="connsiteY277" fmla="*/ 695278 h 934240"/>
                <a:gd name="connsiteX278" fmla="*/ 616449 w 902429"/>
                <a:gd name="connsiteY278" fmla="*/ 692736 h 934240"/>
                <a:gd name="connsiteX279" fmla="*/ 616449 w 902429"/>
                <a:gd name="connsiteY279" fmla="*/ 690194 h 934240"/>
                <a:gd name="connsiteX280" fmla="*/ 618990 w 902429"/>
                <a:gd name="connsiteY280" fmla="*/ 687652 h 934240"/>
                <a:gd name="connsiteX281" fmla="*/ 618990 w 902429"/>
                <a:gd name="connsiteY281" fmla="*/ 685109 h 934240"/>
                <a:gd name="connsiteX282" fmla="*/ 621532 w 902429"/>
                <a:gd name="connsiteY282" fmla="*/ 682567 h 934240"/>
                <a:gd name="connsiteX283" fmla="*/ 624074 w 902429"/>
                <a:gd name="connsiteY283" fmla="*/ 682567 h 934240"/>
                <a:gd name="connsiteX284" fmla="*/ 626617 w 902429"/>
                <a:gd name="connsiteY284" fmla="*/ 682567 h 934240"/>
                <a:gd name="connsiteX285" fmla="*/ 629159 w 902429"/>
                <a:gd name="connsiteY285" fmla="*/ 682567 h 934240"/>
                <a:gd name="connsiteX286" fmla="*/ 631700 w 902429"/>
                <a:gd name="connsiteY286" fmla="*/ 685109 h 934240"/>
                <a:gd name="connsiteX287" fmla="*/ 631700 w 902429"/>
                <a:gd name="connsiteY287" fmla="*/ 687652 h 934240"/>
                <a:gd name="connsiteX288" fmla="*/ 631700 w 902429"/>
                <a:gd name="connsiteY288" fmla="*/ 690194 h 934240"/>
                <a:gd name="connsiteX289" fmla="*/ 631700 w 902429"/>
                <a:gd name="connsiteY289" fmla="*/ 692736 h 934240"/>
                <a:gd name="connsiteX290" fmla="*/ 634243 w 902429"/>
                <a:gd name="connsiteY290" fmla="*/ 692736 h 934240"/>
                <a:gd name="connsiteX291" fmla="*/ 634243 w 902429"/>
                <a:gd name="connsiteY291" fmla="*/ 695278 h 934240"/>
                <a:gd name="connsiteX292" fmla="*/ 636785 w 902429"/>
                <a:gd name="connsiteY292" fmla="*/ 695278 h 934240"/>
                <a:gd name="connsiteX293" fmla="*/ 641869 w 902429"/>
                <a:gd name="connsiteY293" fmla="*/ 697820 h 934240"/>
                <a:gd name="connsiteX294" fmla="*/ 641869 w 902429"/>
                <a:gd name="connsiteY294" fmla="*/ 695278 h 934240"/>
                <a:gd name="connsiteX295" fmla="*/ 644411 w 902429"/>
                <a:gd name="connsiteY295" fmla="*/ 695278 h 934240"/>
                <a:gd name="connsiteX296" fmla="*/ 646953 w 902429"/>
                <a:gd name="connsiteY296" fmla="*/ 692736 h 934240"/>
                <a:gd name="connsiteX297" fmla="*/ 649495 w 902429"/>
                <a:gd name="connsiteY297" fmla="*/ 692736 h 934240"/>
                <a:gd name="connsiteX298" fmla="*/ 652037 w 902429"/>
                <a:gd name="connsiteY298" fmla="*/ 695278 h 934240"/>
                <a:gd name="connsiteX299" fmla="*/ 652037 w 902429"/>
                <a:gd name="connsiteY299" fmla="*/ 697820 h 934240"/>
                <a:gd name="connsiteX300" fmla="*/ 654579 w 902429"/>
                <a:gd name="connsiteY300" fmla="*/ 697820 h 934240"/>
                <a:gd name="connsiteX301" fmla="*/ 654579 w 902429"/>
                <a:gd name="connsiteY301" fmla="*/ 700362 h 934240"/>
                <a:gd name="connsiteX302" fmla="*/ 657121 w 902429"/>
                <a:gd name="connsiteY302" fmla="*/ 700362 h 934240"/>
                <a:gd name="connsiteX303" fmla="*/ 662205 w 902429"/>
                <a:gd name="connsiteY303" fmla="*/ 700362 h 934240"/>
                <a:gd name="connsiteX304" fmla="*/ 664748 w 902429"/>
                <a:gd name="connsiteY304" fmla="*/ 700362 h 934240"/>
                <a:gd name="connsiteX305" fmla="*/ 667290 w 902429"/>
                <a:gd name="connsiteY305" fmla="*/ 702905 h 934240"/>
                <a:gd name="connsiteX306" fmla="*/ 667290 w 902429"/>
                <a:gd name="connsiteY306" fmla="*/ 705447 h 934240"/>
                <a:gd name="connsiteX307" fmla="*/ 669831 w 902429"/>
                <a:gd name="connsiteY307" fmla="*/ 705447 h 934240"/>
                <a:gd name="connsiteX308" fmla="*/ 672373 w 902429"/>
                <a:gd name="connsiteY308" fmla="*/ 705447 h 934240"/>
                <a:gd name="connsiteX309" fmla="*/ 674916 w 902429"/>
                <a:gd name="connsiteY309" fmla="*/ 705447 h 934240"/>
                <a:gd name="connsiteX310" fmla="*/ 677458 w 902429"/>
                <a:gd name="connsiteY310" fmla="*/ 702905 h 934240"/>
                <a:gd name="connsiteX311" fmla="*/ 680000 w 902429"/>
                <a:gd name="connsiteY311" fmla="*/ 702905 h 934240"/>
                <a:gd name="connsiteX312" fmla="*/ 680000 w 902429"/>
                <a:gd name="connsiteY312" fmla="*/ 705447 h 934240"/>
                <a:gd name="connsiteX313" fmla="*/ 685084 w 902429"/>
                <a:gd name="connsiteY313" fmla="*/ 705447 h 934240"/>
                <a:gd name="connsiteX314" fmla="*/ 687626 w 902429"/>
                <a:gd name="connsiteY314" fmla="*/ 711802 h 934240"/>
                <a:gd name="connsiteX315" fmla="*/ 690168 w 902429"/>
                <a:gd name="connsiteY315" fmla="*/ 716886 h 934240"/>
                <a:gd name="connsiteX316" fmla="*/ 690168 w 902429"/>
                <a:gd name="connsiteY316" fmla="*/ 719428 h 934240"/>
                <a:gd name="connsiteX317" fmla="*/ 687626 w 902429"/>
                <a:gd name="connsiteY317" fmla="*/ 719428 h 934240"/>
                <a:gd name="connsiteX318" fmla="*/ 687626 w 902429"/>
                <a:gd name="connsiteY318" fmla="*/ 716886 h 934240"/>
                <a:gd name="connsiteX319" fmla="*/ 687626 w 902429"/>
                <a:gd name="connsiteY319" fmla="*/ 719428 h 934240"/>
                <a:gd name="connsiteX320" fmla="*/ 690168 w 902429"/>
                <a:gd name="connsiteY320" fmla="*/ 719428 h 934240"/>
                <a:gd name="connsiteX321" fmla="*/ 690168 w 902429"/>
                <a:gd name="connsiteY321" fmla="*/ 721971 h 934240"/>
                <a:gd name="connsiteX322" fmla="*/ 690168 w 902429"/>
                <a:gd name="connsiteY322" fmla="*/ 719428 h 934240"/>
                <a:gd name="connsiteX323" fmla="*/ 692710 w 902429"/>
                <a:gd name="connsiteY323" fmla="*/ 719428 h 934240"/>
                <a:gd name="connsiteX324" fmla="*/ 695252 w 902429"/>
                <a:gd name="connsiteY324" fmla="*/ 719428 h 934240"/>
                <a:gd name="connsiteX325" fmla="*/ 695252 w 902429"/>
                <a:gd name="connsiteY325" fmla="*/ 721971 h 934240"/>
                <a:gd name="connsiteX326" fmla="*/ 695252 w 902429"/>
                <a:gd name="connsiteY326" fmla="*/ 727055 h 934240"/>
                <a:gd name="connsiteX327" fmla="*/ 692710 w 902429"/>
                <a:gd name="connsiteY327" fmla="*/ 729597 h 934240"/>
                <a:gd name="connsiteX328" fmla="*/ 692710 w 902429"/>
                <a:gd name="connsiteY328" fmla="*/ 732139 h 934240"/>
                <a:gd name="connsiteX329" fmla="*/ 692710 w 902429"/>
                <a:gd name="connsiteY329" fmla="*/ 734682 h 934240"/>
                <a:gd name="connsiteX330" fmla="*/ 695252 w 902429"/>
                <a:gd name="connsiteY330" fmla="*/ 737224 h 934240"/>
                <a:gd name="connsiteX331" fmla="*/ 700336 w 902429"/>
                <a:gd name="connsiteY331" fmla="*/ 739765 h 934240"/>
                <a:gd name="connsiteX332" fmla="*/ 705421 w 902429"/>
                <a:gd name="connsiteY332" fmla="*/ 742308 h 934240"/>
                <a:gd name="connsiteX333" fmla="*/ 707962 w 902429"/>
                <a:gd name="connsiteY333" fmla="*/ 744850 h 934240"/>
                <a:gd name="connsiteX334" fmla="*/ 710504 w 902429"/>
                <a:gd name="connsiteY334" fmla="*/ 744850 h 934240"/>
                <a:gd name="connsiteX335" fmla="*/ 713046 w 902429"/>
                <a:gd name="connsiteY335" fmla="*/ 747392 h 934240"/>
                <a:gd name="connsiteX336" fmla="*/ 713046 w 902429"/>
                <a:gd name="connsiteY336" fmla="*/ 744850 h 934240"/>
                <a:gd name="connsiteX337" fmla="*/ 715589 w 902429"/>
                <a:gd name="connsiteY337" fmla="*/ 744850 h 934240"/>
                <a:gd name="connsiteX338" fmla="*/ 718131 w 902429"/>
                <a:gd name="connsiteY338" fmla="*/ 742308 h 934240"/>
                <a:gd name="connsiteX339" fmla="*/ 720672 w 902429"/>
                <a:gd name="connsiteY339" fmla="*/ 742308 h 934240"/>
                <a:gd name="connsiteX340" fmla="*/ 723214 w 902429"/>
                <a:gd name="connsiteY340" fmla="*/ 742308 h 934240"/>
                <a:gd name="connsiteX341" fmla="*/ 725757 w 902429"/>
                <a:gd name="connsiteY341" fmla="*/ 742308 h 934240"/>
                <a:gd name="connsiteX342" fmla="*/ 728299 w 902429"/>
                <a:gd name="connsiteY342" fmla="*/ 742308 h 934240"/>
                <a:gd name="connsiteX343" fmla="*/ 733383 w 902429"/>
                <a:gd name="connsiteY343" fmla="*/ 742308 h 934240"/>
                <a:gd name="connsiteX344" fmla="*/ 735925 w 902429"/>
                <a:gd name="connsiteY344" fmla="*/ 742308 h 934240"/>
                <a:gd name="connsiteX345" fmla="*/ 735925 w 902429"/>
                <a:gd name="connsiteY345" fmla="*/ 739765 h 934240"/>
                <a:gd name="connsiteX346" fmla="*/ 738467 w 902429"/>
                <a:gd name="connsiteY346" fmla="*/ 737224 h 934240"/>
                <a:gd name="connsiteX347" fmla="*/ 741009 w 902429"/>
                <a:gd name="connsiteY347" fmla="*/ 739765 h 934240"/>
                <a:gd name="connsiteX348" fmla="*/ 741009 w 902429"/>
                <a:gd name="connsiteY348" fmla="*/ 742308 h 934240"/>
                <a:gd name="connsiteX349" fmla="*/ 743551 w 902429"/>
                <a:gd name="connsiteY349" fmla="*/ 742308 h 934240"/>
                <a:gd name="connsiteX350" fmla="*/ 748635 w 902429"/>
                <a:gd name="connsiteY350" fmla="*/ 744850 h 934240"/>
                <a:gd name="connsiteX351" fmla="*/ 751177 w 902429"/>
                <a:gd name="connsiteY351" fmla="*/ 744850 h 934240"/>
                <a:gd name="connsiteX352" fmla="*/ 753719 w 902429"/>
                <a:gd name="connsiteY352" fmla="*/ 747392 h 934240"/>
                <a:gd name="connsiteX353" fmla="*/ 753719 w 902429"/>
                <a:gd name="connsiteY353" fmla="*/ 749935 h 934240"/>
                <a:gd name="connsiteX354" fmla="*/ 751177 w 902429"/>
                <a:gd name="connsiteY354" fmla="*/ 763916 h 934240"/>
                <a:gd name="connsiteX355" fmla="*/ 751177 w 902429"/>
                <a:gd name="connsiteY355" fmla="*/ 766458 h 934240"/>
                <a:gd name="connsiteX356" fmla="*/ 751177 w 902429"/>
                <a:gd name="connsiteY356" fmla="*/ 769001 h 934240"/>
                <a:gd name="connsiteX357" fmla="*/ 751177 w 902429"/>
                <a:gd name="connsiteY357" fmla="*/ 771542 h 934240"/>
                <a:gd name="connsiteX358" fmla="*/ 751177 w 902429"/>
                <a:gd name="connsiteY358" fmla="*/ 774085 h 934240"/>
                <a:gd name="connsiteX359" fmla="*/ 751177 w 902429"/>
                <a:gd name="connsiteY359" fmla="*/ 776627 h 934240"/>
                <a:gd name="connsiteX360" fmla="*/ 751177 w 902429"/>
                <a:gd name="connsiteY360" fmla="*/ 779169 h 934240"/>
                <a:gd name="connsiteX361" fmla="*/ 753719 w 902429"/>
                <a:gd name="connsiteY361" fmla="*/ 784253 h 934240"/>
                <a:gd name="connsiteX362" fmla="*/ 756262 w 902429"/>
                <a:gd name="connsiteY362" fmla="*/ 784253 h 934240"/>
                <a:gd name="connsiteX363" fmla="*/ 758803 w 902429"/>
                <a:gd name="connsiteY363" fmla="*/ 786795 h 934240"/>
                <a:gd name="connsiteX364" fmla="*/ 758803 w 902429"/>
                <a:gd name="connsiteY364" fmla="*/ 789338 h 934240"/>
                <a:gd name="connsiteX365" fmla="*/ 758803 w 902429"/>
                <a:gd name="connsiteY365" fmla="*/ 791880 h 934240"/>
                <a:gd name="connsiteX366" fmla="*/ 756262 w 902429"/>
                <a:gd name="connsiteY366" fmla="*/ 791880 h 934240"/>
                <a:gd name="connsiteX367" fmla="*/ 751177 w 902429"/>
                <a:gd name="connsiteY367" fmla="*/ 789338 h 934240"/>
                <a:gd name="connsiteX368" fmla="*/ 751177 w 902429"/>
                <a:gd name="connsiteY368" fmla="*/ 786795 h 934240"/>
                <a:gd name="connsiteX369" fmla="*/ 751177 w 902429"/>
                <a:gd name="connsiteY369" fmla="*/ 784253 h 934240"/>
                <a:gd name="connsiteX370" fmla="*/ 748635 w 902429"/>
                <a:gd name="connsiteY370" fmla="*/ 784253 h 934240"/>
                <a:gd name="connsiteX371" fmla="*/ 746093 w 902429"/>
                <a:gd name="connsiteY371" fmla="*/ 784253 h 934240"/>
                <a:gd name="connsiteX372" fmla="*/ 743551 w 902429"/>
                <a:gd name="connsiteY372" fmla="*/ 784253 h 934240"/>
                <a:gd name="connsiteX373" fmla="*/ 741009 w 902429"/>
                <a:gd name="connsiteY373" fmla="*/ 784253 h 934240"/>
                <a:gd name="connsiteX374" fmla="*/ 738467 w 902429"/>
                <a:gd name="connsiteY374" fmla="*/ 784253 h 934240"/>
                <a:gd name="connsiteX375" fmla="*/ 735925 w 902429"/>
                <a:gd name="connsiteY375" fmla="*/ 781711 h 934240"/>
                <a:gd name="connsiteX376" fmla="*/ 733383 w 902429"/>
                <a:gd name="connsiteY376" fmla="*/ 781711 h 934240"/>
                <a:gd name="connsiteX377" fmla="*/ 728299 w 902429"/>
                <a:gd name="connsiteY377" fmla="*/ 779169 h 934240"/>
                <a:gd name="connsiteX378" fmla="*/ 725757 w 902429"/>
                <a:gd name="connsiteY378" fmla="*/ 779169 h 934240"/>
                <a:gd name="connsiteX379" fmla="*/ 725757 w 902429"/>
                <a:gd name="connsiteY379" fmla="*/ 776627 h 934240"/>
                <a:gd name="connsiteX380" fmla="*/ 706691 w 902429"/>
                <a:gd name="connsiteY380" fmla="*/ 776627 h 934240"/>
                <a:gd name="connsiteX381" fmla="*/ 704149 w 902429"/>
                <a:gd name="connsiteY381" fmla="*/ 774085 h 934240"/>
                <a:gd name="connsiteX382" fmla="*/ 701607 w 902429"/>
                <a:gd name="connsiteY382" fmla="*/ 771542 h 934240"/>
                <a:gd name="connsiteX383" fmla="*/ 696523 w 902429"/>
                <a:gd name="connsiteY383" fmla="*/ 769001 h 934240"/>
                <a:gd name="connsiteX384" fmla="*/ 693981 w 902429"/>
                <a:gd name="connsiteY384" fmla="*/ 769001 h 934240"/>
                <a:gd name="connsiteX385" fmla="*/ 691439 w 902429"/>
                <a:gd name="connsiteY385" fmla="*/ 769001 h 934240"/>
                <a:gd name="connsiteX386" fmla="*/ 688897 w 902429"/>
                <a:gd name="connsiteY386" fmla="*/ 769001 h 934240"/>
                <a:gd name="connsiteX387" fmla="*/ 686355 w 902429"/>
                <a:gd name="connsiteY387" fmla="*/ 769001 h 934240"/>
                <a:gd name="connsiteX388" fmla="*/ 683813 w 902429"/>
                <a:gd name="connsiteY388" fmla="*/ 769001 h 934240"/>
                <a:gd name="connsiteX389" fmla="*/ 683813 w 902429"/>
                <a:gd name="connsiteY389" fmla="*/ 771542 h 934240"/>
                <a:gd name="connsiteX390" fmla="*/ 681271 w 902429"/>
                <a:gd name="connsiteY390" fmla="*/ 774085 h 934240"/>
                <a:gd name="connsiteX391" fmla="*/ 671103 w 902429"/>
                <a:gd name="connsiteY391" fmla="*/ 774085 h 934240"/>
                <a:gd name="connsiteX392" fmla="*/ 668560 w 902429"/>
                <a:gd name="connsiteY392" fmla="*/ 774085 h 934240"/>
                <a:gd name="connsiteX393" fmla="*/ 660935 w 902429"/>
                <a:gd name="connsiteY393" fmla="*/ 771542 h 934240"/>
                <a:gd name="connsiteX394" fmla="*/ 658392 w 902429"/>
                <a:gd name="connsiteY394" fmla="*/ 769001 h 934240"/>
                <a:gd name="connsiteX395" fmla="*/ 655850 w 902429"/>
                <a:gd name="connsiteY395" fmla="*/ 769001 h 934240"/>
                <a:gd name="connsiteX396" fmla="*/ 646953 w 902429"/>
                <a:gd name="connsiteY396" fmla="*/ 769001 h 934240"/>
                <a:gd name="connsiteX397" fmla="*/ 644411 w 902429"/>
                <a:gd name="connsiteY397" fmla="*/ 766458 h 934240"/>
                <a:gd name="connsiteX398" fmla="*/ 641869 w 902429"/>
                <a:gd name="connsiteY398" fmla="*/ 766458 h 934240"/>
                <a:gd name="connsiteX399" fmla="*/ 639327 w 902429"/>
                <a:gd name="connsiteY399" fmla="*/ 769001 h 934240"/>
                <a:gd name="connsiteX400" fmla="*/ 639327 w 902429"/>
                <a:gd name="connsiteY400" fmla="*/ 771542 h 934240"/>
                <a:gd name="connsiteX401" fmla="*/ 636785 w 902429"/>
                <a:gd name="connsiteY401" fmla="*/ 771542 h 934240"/>
                <a:gd name="connsiteX402" fmla="*/ 629159 w 902429"/>
                <a:gd name="connsiteY402" fmla="*/ 769001 h 934240"/>
                <a:gd name="connsiteX403" fmla="*/ 630430 w 902429"/>
                <a:gd name="connsiteY403" fmla="*/ 769001 h 934240"/>
                <a:gd name="connsiteX404" fmla="*/ 622804 w 902429"/>
                <a:gd name="connsiteY404" fmla="*/ 766458 h 934240"/>
                <a:gd name="connsiteX405" fmla="*/ 620262 w 902429"/>
                <a:gd name="connsiteY405" fmla="*/ 766458 h 934240"/>
                <a:gd name="connsiteX406" fmla="*/ 617719 w 902429"/>
                <a:gd name="connsiteY406" fmla="*/ 766458 h 934240"/>
                <a:gd name="connsiteX407" fmla="*/ 615177 w 902429"/>
                <a:gd name="connsiteY407" fmla="*/ 763916 h 934240"/>
                <a:gd name="connsiteX408" fmla="*/ 612635 w 902429"/>
                <a:gd name="connsiteY408" fmla="*/ 763916 h 934240"/>
                <a:gd name="connsiteX409" fmla="*/ 610093 w 902429"/>
                <a:gd name="connsiteY409" fmla="*/ 763916 h 934240"/>
                <a:gd name="connsiteX410" fmla="*/ 607551 w 902429"/>
                <a:gd name="connsiteY410" fmla="*/ 763916 h 934240"/>
                <a:gd name="connsiteX411" fmla="*/ 599925 w 902429"/>
                <a:gd name="connsiteY411" fmla="*/ 758831 h 934240"/>
                <a:gd name="connsiteX412" fmla="*/ 594841 w 902429"/>
                <a:gd name="connsiteY412" fmla="*/ 758831 h 934240"/>
                <a:gd name="connsiteX413" fmla="*/ 589757 w 902429"/>
                <a:gd name="connsiteY413" fmla="*/ 753748 h 934240"/>
                <a:gd name="connsiteX414" fmla="*/ 587214 w 902429"/>
                <a:gd name="connsiteY414" fmla="*/ 751205 h 934240"/>
                <a:gd name="connsiteX415" fmla="*/ 584673 w 902429"/>
                <a:gd name="connsiteY415" fmla="*/ 751205 h 934240"/>
                <a:gd name="connsiteX416" fmla="*/ 584673 w 902429"/>
                <a:gd name="connsiteY416" fmla="*/ 748663 h 934240"/>
                <a:gd name="connsiteX417" fmla="*/ 582131 w 902429"/>
                <a:gd name="connsiteY417" fmla="*/ 748663 h 934240"/>
                <a:gd name="connsiteX418" fmla="*/ 579588 w 902429"/>
                <a:gd name="connsiteY418" fmla="*/ 748663 h 934240"/>
                <a:gd name="connsiteX419" fmla="*/ 571963 w 902429"/>
                <a:gd name="connsiteY419" fmla="*/ 746121 h 934240"/>
                <a:gd name="connsiteX420" fmla="*/ 566878 w 902429"/>
                <a:gd name="connsiteY420" fmla="*/ 743579 h 934240"/>
                <a:gd name="connsiteX421" fmla="*/ 564336 w 902429"/>
                <a:gd name="connsiteY421" fmla="*/ 743579 h 934240"/>
                <a:gd name="connsiteX422" fmla="*/ 559252 w 902429"/>
                <a:gd name="connsiteY422" fmla="*/ 741037 h 934240"/>
                <a:gd name="connsiteX423" fmla="*/ 556710 w 902429"/>
                <a:gd name="connsiteY423" fmla="*/ 741037 h 934240"/>
                <a:gd name="connsiteX424" fmla="*/ 554168 w 902429"/>
                <a:gd name="connsiteY424" fmla="*/ 741037 h 934240"/>
                <a:gd name="connsiteX425" fmla="*/ 551626 w 902429"/>
                <a:gd name="connsiteY425" fmla="*/ 741037 h 934240"/>
                <a:gd name="connsiteX426" fmla="*/ 554168 w 902429"/>
                <a:gd name="connsiteY426" fmla="*/ 741037 h 934240"/>
                <a:gd name="connsiteX427" fmla="*/ 551626 w 902429"/>
                <a:gd name="connsiteY427" fmla="*/ 741037 h 934240"/>
                <a:gd name="connsiteX428" fmla="*/ 546542 w 902429"/>
                <a:gd name="connsiteY428" fmla="*/ 741037 h 934240"/>
                <a:gd name="connsiteX429" fmla="*/ 546542 w 902429"/>
                <a:gd name="connsiteY429" fmla="*/ 738495 h 934240"/>
                <a:gd name="connsiteX430" fmla="*/ 544000 w 902429"/>
                <a:gd name="connsiteY430" fmla="*/ 738495 h 934240"/>
                <a:gd name="connsiteX431" fmla="*/ 538915 w 902429"/>
                <a:gd name="connsiteY431" fmla="*/ 738495 h 934240"/>
                <a:gd name="connsiteX432" fmla="*/ 536373 w 902429"/>
                <a:gd name="connsiteY432" fmla="*/ 741037 h 934240"/>
                <a:gd name="connsiteX433" fmla="*/ 533832 w 902429"/>
                <a:gd name="connsiteY433" fmla="*/ 741037 h 934240"/>
                <a:gd name="connsiteX434" fmla="*/ 533832 w 902429"/>
                <a:gd name="connsiteY434" fmla="*/ 743579 h 934240"/>
                <a:gd name="connsiteX435" fmla="*/ 531290 w 902429"/>
                <a:gd name="connsiteY435" fmla="*/ 746121 h 934240"/>
                <a:gd name="connsiteX436" fmla="*/ 528747 w 902429"/>
                <a:gd name="connsiteY436" fmla="*/ 746121 h 934240"/>
                <a:gd name="connsiteX437" fmla="*/ 521121 w 902429"/>
                <a:gd name="connsiteY437" fmla="*/ 743579 h 934240"/>
                <a:gd name="connsiteX438" fmla="*/ 518579 w 902429"/>
                <a:gd name="connsiteY438" fmla="*/ 743579 h 934240"/>
                <a:gd name="connsiteX439" fmla="*/ 510953 w 902429"/>
                <a:gd name="connsiteY439" fmla="*/ 741037 h 934240"/>
                <a:gd name="connsiteX440" fmla="*/ 508411 w 902429"/>
                <a:gd name="connsiteY440" fmla="*/ 741037 h 934240"/>
                <a:gd name="connsiteX441" fmla="*/ 508411 w 902429"/>
                <a:gd name="connsiteY441" fmla="*/ 738495 h 934240"/>
                <a:gd name="connsiteX442" fmla="*/ 503327 w 902429"/>
                <a:gd name="connsiteY442" fmla="*/ 738495 h 934240"/>
                <a:gd name="connsiteX443" fmla="*/ 503327 w 902429"/>
                <a:gd name="connsiteY443" fmla="*/ 735952 h 934240"/>
                <a:gd name="connsiteX444" fmla="*/ 500785 w 902429"/>
                <a:gd name="connsiteY444" fmla="*/ 735952 h 934240"/>
                <a:gd name="connsiteX445" fmla="*/ 500785 w 902429"/>
                <a:gd name="connsiteY445" fmla="*/ 733410 h 934240"/>
                <a:gd name="connsiteX446" fmla="*/ 498242 w 902429"/>
                <a:gd name="connsiteY446" fmla="*/ 733410 h 934240"/>
                <a:gd name="connsiteX447" fmla="*/ 495701 w 902429"/>
                <a:gd name="connsiteY447" fmla="*/ 730868 h 934240"/>
                <a:gd name="connsiteX448" fmla="*/ 493159 w 902429"/>
                <a:gd name="connsiteY448" fmla="*/ 730868 h 934240"/>
                <a:gd name="connsiteX449" fmla="*/ 490617 w 902429"/>
                <a:gd name="connsiteY449" fmla="*/ 730868 h 934240"/>
                <a:gd name="connsiteX450" fmla="*/ 490617 w 902429"/>
                <a:gd name="connsiteY450" fmla="*/ 730868 h 934240"/>
                <a:gd name="connsiteX451" fmla="*/ 488074 w 902429"/>
                <a:gd name="connsiteY451" fmla="*/ 728326 h 934240"/>
                <a:gd name="connsiteX452" fmla="*/ 474093 w 902429"/>
                <a:gd name="connsiteY452" fmla="*/ 728326 h 934240"/>
                <a:gd name="connsiteX453" fmla="*/ 471551 w 902429"/>
                <a:gd name="connsiteY453" fmla="*/ 728326 h 934240"/>
                <a:gd name="connsiteX454" fmla="*/ 469009 w 902429"/>
                <a:gd name="connsiteY454" fmla="*/ 728326 h 934240"/>
                <a:gd name="connsiteX455" fmla="*/ 463925 w 902429"/>
                <a:gd name="connsiteY455" fmla="*/ 725784 h 934240"/>
                <a:gd name="connsiteX456" fmla="*/ 463925 w 902429"/>
                <a:gd name="connsiteY456" fmla="*/ 719428 h 934240"/>
                <a:gd name="connsiteX457" fmla="*/ 463925 w 902429"/>
                <a:gd name="connsiteY457" fmla="*/ 716886 h 934240"/>
                <a:gd name="connsiteX458" fmla="*/ 463925 w 902429"/>
                <a:gd name="connsiteY458" fmla="*/ 714344 h 934240"/>
                <a:gd name="connsiteX459" fmla="*/ 463925 w 902429"/>
                <a:gd name="connsiteY459" fmla="*/ 711802 h 934240"/>
                <a:gd name="connsiteX460" fmla="*/ 466467 w 902429"/>
                <a:gd name="connsiteY460" fmla="*/ 709260 h 934240"/>
                <a:gd name="connsiteX461" fmla="*/ 469009 w 902429"/>
                <a:gd name="connsiteY461" fmla="*/ 709260 h 934240"/>
                <a:gd name="connsiteX462" fmla="*/ 469009 w 902429"/>
                <a:gd name="connsiteY462" fmla="*/ 706718 h 934240"/>
                <a:gd name="connsiteX463" fmla="*/ 469009 w 902429"/>
                <a:gd name="connsiteY463" fmla="*/ 704175 h 934240"/>
                <a:gd name="connsiteX464" fmla="*/ 466467 w 902429"/>
                <a:gd name="connsiteY464" fmla="*/ 701633 h 934240"/>
                <a:gd name="connsiteX465" fmla="*/ 463925 w 902429"/>
                <a:gd name="connsiteY465" fmla="*/ 701633 h 934240"/>
                <a:gd name="connsiteX466" fmla="*/ 463925 w 902429"/>
                <a:gd name="connsiteY466" fmla="*/ 704175 h 934240"/>
                <a:gd name="connsiteX467" fmla="*/ 461383 w 902429"/>
                <a:gd name="connsiteY467" fmla="*/ 704175 h 934240"/>
                <a:gd name="connsiteX468" fmla="*/ 458841 w 902429"/>
                <a:gd name="connsiteY468" fmla="*/ 704175 h 934240"/>
                <a:gd name="connsiteX469" fmla="*/ 456299 w 902429"/>
                <a:gd name="connsiteY469" fmla="*/ 699092 h 934240"/>
                <a:gd name="connsiteX470" fmla="*/ 453756 w 902429"/>
                <a:gd name="connsiteY470" fmla="*/ 699092 h 934240"/>
                <a:gd name="connsiteX471" fmla="*/ 453756 w 902429"/>
                <a:gd name="connsiteY471" fmla="*/ 696549 h 934240"/>
                <a:gd name="connsiteX472" fmla="*/ 452486 w 902429"/>
                <a:gd name="connsiteY472" fmla="*/ 696549 h 934240"/>
                <a:gd name="connsiteX473" fmla="*/ 449943 w 902429"/>
                <a:gd name="connsiteY473" fmla="*/ 696549 h 934240"/>
                <a:gd name="connsiteX474" fmla="*/ 447401 w 902429"/>
                <a:gd name="connsiteY474" fmla="*/ 696549 h 934240"/>
                <a:gd name="connsiteX475" fmla="*/ 439775 w 902429"/>
                <a:gd name="connsiteY475" fmla="*/ 696549 h 934240"/>
                <a:gd name="connsiteX476" fmla="*/ 437233 w 902429"/>
                <a:gd name="connsiteY476" fmla="*/ 696549 h 934240"/>
                <a:gd name="connsiteX477" fmla="*/ 434691 w 902429"/>
                <a:gd name="connsiteY477" fmla="*/ 696549 h 934240"/>
                <a:gd name="connsiteX478" fmla="*/ 432150 w 902429"/>
                <a:gd name="connsiteY478" fmla="*/ 696549 h 934240"/>
                <a:gd name="connsiteX479" fmla="*/ 429607 w 902429"/>
                <a:gd name="connsiteY479" fmla="*/ 696549 h 934240"/>
                <a:gd name="connsiteX480" fmla="*/ 427065 w 902429"/>
                <a:gd name="connsiteY480" fmla="*/ 694007 h 934240"/>
                <a:gd name="connsiteX481" fmla="*/ 424523 w 902429"/>
                <a:gd name="connsiteY481" fmla="*/ 694007 h 934240"/>
                <a:gd name="connsiteX482" fmla="*/ 421981 w 902429"/>
                <a:gd name="connsiteY482" fmla="*/ 694007 h 934240"/>
                <a:gd name="connsiteX483" fmla="*/ 424523 w 902429"/>
                <a:gd name="connsiteY483" fmla="*/ 694007 h 934240"/>
                <a:gd name="connsiteX484" fmla="*/ 424523 w 902429"/>
                <a:gd name="connsiteY484" fmla="*/ 694007 h 934240"/>
                <a:gd name="connsiteX485" fmla="*/ 427065 w 902429"/>
                <a:gd name="connsiteY485" fmla="*/ 694007 h 934240"/>
                <a:gd name="connsiteX486" fmla="*/ 429607 w 902429"/>
                <a:gd name="connsiteY486" fmla="*/ 694007 h 934240"/>
                <a:gd name="connsiteX487" fmla="*/ 429607 w 902429"/>
                <a:gd name="connsiteY487" fmla="*/ 696549 h 934240"/>
                <a:gd name="connsiteX488" fmla="*/ 432150 w 902429"/>
                <a:gd name="connsiteY488" fmla="*/ 696549 h 934240"/>
                <a:gd name="connsiteX489" fmla="*/ 432150 w 902429"/>
                <a:gd name="connsiteY489" fmla="*/ 699092 h 934240"/>
                <a:gd name="connsiteX490" fmla="*/ 432150 w 902429"/>
                <a:gd name="connsiteY490" fmla="*/ 696549 h 934240"/>
                <a:gd name="connsiteX491" fmla="*/ 437233 w 902429"/>
                <a:gd name="connsiteY491" fmla="*/ 690194 h 934240"/>
                <a:gd name="connsiteX492" fmla="*/ 437233 w 902429"/>
                <a:gd name="connsiteY492" fmla="*/ 687652 h 934240"/>
                <a:gd name="connsiteX493" fmla="*/ 437233 w 902429"/>
                <a:gd name="connsiteY493" fmla="*/ 682567 h 934240"/>
                <a:gd name="connsiteX494" fmla="*/ 439775 w 902429"/>
                <a:gd name="connsiteY494" fmla="*/ 682567 h 934240"/>
                <a:gd name="connsiteX495" fmla="*/ 439775 w 902429"/>
                <a:gd name="connsiteY495" fmla="*/ 685109 h 934240"/>
                <a:gd name="connsiteX496" fmla="*/ 442318 w 902429"/>
                <a:gd name="connsiteY496" fmla="*/ 682567 h 934240"/>
                <a:gd name="connsiteX497" fmla="*/ 444860 w 902429"/>
                <a:gd name="connsiteY497" fmla="*/ 682567 h 934240"/>
                <a:gd name="connsiteX498" fmla="*/ 444860 w 902429"/>
                <a:gd name="connsiteY498" fmla="*/ 680025 h 934240"/>
                <a:gd name="connsiteX499" fmla="*/ 444860 w 902429"/>
                <a:gd name="connsiteY499" fmla="*/ 674941 h 934240"/>
                <a:gd name="connsiteX500" fmla="*/ 444860 w 902429"/>
                <a:gd name="connsiteY500" fmla="*/ 672399 h 934240"/>
                <a:gd name="connsiteX501" fmla="*/ 444860 w 902429"/>
                <a:gd name="connsiteY501" fmla="*/ 669856 h 934240"/>
                <a:gd name="connsiteX502" fmla="*/ 447401 w 902429"/>
                <a:gd name="connsiteY502" fmla="*/ 664772 h 934240"/>
                <a:gd name="connsiteX503" fmla="*/ 449943 w 902429"/>
                <a:gd name="connsiteY503" fmla="*/ 658417 h 934240"/>
                <a:gd name="connsiteX504" fmla="*/ 449943 w 902429"/>
                <a:gd name="connsiteY504" fmla="*/ 655875 h 934240"/>
                <a:gd name="connsiteX505" fmla="*/ 452486 w 902429"/>
                <a:gd name="connsiteY505" fmla="*/ 655875 h 934240"/>
                <a:gd name="connsiteX506" fmla="*/ 455028 w 902429"/>
                <a:gd name="connsiteY506" fmla="*/ 655875 h 934240"/>
                <a:gd name="connsiteX507" fmla="*/ 455028 w 902429"/>
                <a:gd name="connsiteY507" fmla="*/ 658417 h 934240"/>
                <a:gd name="connsiteX508" fmla="*/ 455028 w 902429"/>
                <a:gd name="connsiteY508" fmla="*/ 660959 h 934240"/>
                <a:gd name="connsiteX509" fmla="*/ 457570 w 902429"/>
                <a:gd name="connsiteY509" fmla="*/ 660959 h 934240"/>
                <a:gd name="connsiteX510" fmla="*/ 676186 w 902429"/>
                <a:gd name="connsiteY510" fmla="*/ 659688 h 934240"/>
                <a:gd name="connsiteX511" fmla="*/ 673645 w 902429"/>
                <a:gd name="connsiteY511" fmla="*/ 659688 h 934240"/>
                <a:gd name="connsiteX512" fmla="*/ 673645 w 902429"/>
                <a:gd name="connsiteY512" fmla="*/ 657145 h 934240"/>
                <a:gd name="connsiteX513" fmla="*/ 671103 w 902429"/>
                <a:gd name="connsiteY513" fmla="*/ 657145 h 934240"/>
                <a:gd name="connsiteX514" fmla="*/ 671103 w 902429"/>
                <a:gd name="connsiteY514" fmla="*/ 654604 h 934240"/>
                <a:gd name="connsiteX515" fmla="*/ 671103 w 902429"/>
                <a:gd name="connsiteY515" fmla="*/ 652062 h 934240"/>
                <a:gd name="connsiteX516" fmla="*/ 671103 w 902429"/>
                <a:gd name="connsiteY516" fmla="*/ 649519 h 934240"/>
                <a:gd name="connsiteX517" fmla="*/ 673645 w 902429"/>
                <a:gd name="connsiteY517" fmla="*/ 649519 h 934240"/>
                <a:gd name="connsiteX518" fmla="*/ 673645 w 902429"/>
                <a:gd name="connsiteY518" fmla="*/ 646977 h 934240"/>
                <a:gd name="connsiteX519" fmla="*/ 676186 w 902429"/>
                <a:gd name="connsiteY519" fmla="*/ 646977 h 934240"/>
                <a:gd name="connsiteX520" fmla="*/ 676186 w 902429"/>
                <a:gd name="connsiteY520" fmla="*/ 649519 h 934240"/>
                <a:gd name="connsiteX521" fmla="*/ 678729 w 902429"/>
                <a:gd name="connsiteY521" fmla="*/ 649519 h 934240"/>
                <a:gd name="connsiteX522" fmla="*/ 678729 w 902429"/>
                <a:gd name="connsiteY522" fmla="*/ 652062 h 934240"/>
                <a:gd name="connsiteX523" fmla="*/ 678729 w 902429"/>
                <a:gd name="connsiteY523" fmla="*/ 654604 h 934240"/>
                <a:gd name="connsiteX524" fmla="*/ 678729 w 902429"/>
                <a:gd name="connsiteY524" fmla="*/ 657145 h 934240"/>
                <a:gd name="connsiteX525" fmla="*/ 676186 w 902429"/>
                <a:gd name="connsiteY525" fmla="*/ 657145 h 934240"/>
                <a:gd name="connsiteX526" fmla="*/ 676186 w 902429"/>
                <a:gd name="connsiteY526" fmla="*/ 659688 h 934240"/>
                <a:gd name="connsiteX527" fmla="*/ 326654 w 902429"/>
                <a:gd name="connsiteY527" fmla="*/ 640622 h 934240"/>
                <a:gd name="connsiteX528" fmla="*/ 324112 w 902429"/>
                <a:gd name="connsiteY528" fmla="*/ 640622 h 934240"/>
                <a:gd name="connsiteX529" fmla="*/ 324112 w 902429"/>
                <a:gd name="connsiteY529" fmla="*/ 638079 h 934240"/>
                <a:gd name="connsiteX530" fmla="*/ 321570 w 902429"/>
                <a:gd name="connsiteY530" fmla="*/ 638079 h 934240"/>
                <a:gd name="connsiteX531" fmla="*/ 321570 w 902429"/>
                <a:gd name="connsiteY531" fmla="*/ 635538 h 934240"/>
                <a:gd name="connsiteX532" fmla="*/ 321570 w 902429"/>
                <a:gd name="connsiteY532" fmla="*/ 632995 h 934240"/>
                <a:gd name="connsiteX533" fmla="*/ 321570 w 902429"/>
                <a:gd name="connsiteY533" fmla="*/ 630453 h 934240"/>
                <a:gd name="connsiteX534" fmla="*/ 324112 w 902429"/>
                <a:gd name="connsiteY534" fmla="*/ 630453 h 934240"/>
                <a:gd name="connsiteX535" fmla="*/ 324112 w 902429"/>
                <a:gd name="connsiteY535" fmla="*/ 627911 h 934240"/>
                <a:gd name="connsiteX536" fmla="*/ 326654 w 902429"/>
                <a:gd name="connsiteY536" fmla="*/ 627911 h 934240"/>
                <a:gd name="connsiteX537" fmla="*/ 326654 w 902429"/>
                <a:gd name="connsiteY537" fmla="*/ 630453 h 934240"/>
                <a:gd name="connsiteX538" fmla="*/ 329196 w 902429"/>
                <a:gd name="connsiteY538" fmla="*/ 630453 h 934240"/>
                <a:gd name="connsiteX539" fmla="*/ 329196 w 902429"/>
                <a:gd name="connsiteY539" fmla="*/ 632995 h 934240"/>
                <a:gd name="connsiteX540" fmla="*/ 329196 w 902429"/>
                <a:gd name="connsiteY540" fmla="*/ 635538 h 934240"/>
                <a:gd name="connsiteX541" fmla="*/ 329196 w 902429"/>
                <a:gd name="connsiteY541" fmla="*/ 638079 h 934240"/>
                <a:gd name="connsiteX542" fmla="*/ 326654 w 902429"/>
                <a:gd name="connsiteY542" fmla="*/ 638079 h 934240"/>
                <a:gd name="connsiteX543" fmla="*/ 326654 w 902429"/>
                <a:gd name="connsiteY543" fmla="*/ 640622 h 934240"/>
                <a:gd name="connsiteX544" fmla="*/ 780411 w 902429"/>
                <a:gd name="connsiteY544" fmla="*/ 615200 h 934240"/>
                <a:gd name="connsiteX545" fmla="*/ 777869 w 902429"/>
                <a:gd name="connsiteY545" fmla="*/ 615200 h 934240"/>
                <a:gd name="connsiteX546" fmla="*/ 777869 w 902429"/>
                <a:gd name="connsiteY546" fmla="*/ 612658 h 934240"/>
                <a:gd name="connsiteX547" fmla="*/ 777869 w 902429"/>
                <a:gd name="connsiteY547" fmla="*/ 610116 h 934240"/>
                <a:gd name="connsiteX548" fmla="*/ 775327 w 902429"/>
                <a:gd name="connsiteY548" fmla="*/ 610116 h 934240"/>
                <a:gd name="connsiteX549" fmla="*/ 777869 w 902429"/>
                <a:gd name="connsiteY549" fmla="*/ 607574 h 934240"/>
                <a:gd name="connsiteX550" fmla="*/ 777869 w 902429"/>
                <a:gd name="connsiteY550" fmla="*/ 605032 h 934240"/>
                <a:gd name="connsiteX551" fmla="*/ 780411 w 902429"/>
                <a:gd name="connsiteY551" fmla="*/ 605032 h 934240"/>
                <a:gd name="connsiteX552" fmla="*/ 780411 w 902429"/>
                <a:gd name="connsiteY552" fmla="*/ 602489 h 934240"/>
                <a:gd name="connsiteX553" fmla="*/ 780411 w 902429"/>
                <a:gd name="connsiteY553" fmla="*/ 605032 h 934240"/>
                <a:gd name="connsiteX554" fmla="*/ 782953 w 902429"/>
                <a:gd name="connsiteY554" fmla="*/ 605032 h 934240"/>
                <a:gd name="connsiteX555" fmla="*/ 785495 w 902429"/>
                <a:gd name="connsiteY555" fmla="*/ 607574 h 934240"/>
                <a:gd name="connsiteX556" fmla="*/ 785495 w 902429"/>
                <a:gd name="connsiteY556" fmla="*/ 610116 h 934240"/>
                <a:gd name="connsiteX557" fmla="*/ 785495 w 902429"/>
                <a:gd name="connsiteY557" fmla="*/ 612658 h 934240"/>
                <a:gd name="connsiteX558" fmla="*/ 782953 w 902429"/>
                <a:gd name="connsiteY558" fmla="*/ 612658 h 934240"/>
                <a:gd name="connsiteX559" fmla="*/ 782953 w 902429"/>
                <a:gd name="connsiteY559" fmla="*/ 615200 h 934240"/>
                <a:gd name="connsiteX560" fmla="*/ 780411 w 902429"/>
                <a:gd name="connsiteY560" fmla="*/ 615200 h 934240"/>
                <a:gd name="connsiteX561" fmla="*/ 283439 w 902429"/>
                <a:gd name="connsiteY561" fmla="*/ 580881 h 934240"/>
                <a:gd name="connsiteX562" fmla="*/ 280897 w 902429"/>
                <a:gd name="connsiteY562" fmla="*/ 580881 h 934240"/>
                <a:gd name="connsiteX563" fmla="*/ 280897 w 902429"/>
                <a:gd name="connsiteY563" fmla="*/ 578339 h 934240"/>
                <a:gd name="connsiteX564" fmla="*/ 278355 w 902429"/>
                <a:gd name="connsiteY564" fmla="*/ 578339 h 934240"/>
                <a:gd name="connsiteX565" fmla="*/ 278355 w 902429"/>
                <a:gd name="connsiteY565" fmla="*/ 575797 h 934240"/>
                <a:gd name="connsiteX566" fmla="*/ 278355 w 902429"/>
                <a:gd name="connsiteY566" fmla="*/ 573255 h 934240"/>
                <a:gd name="connsiteX567" fmla="*/ 280897 w 902429"/>
                <a:gd name="connsiteY567" fmla="*/ 573255 h 934240"/>
                <a:gd name="connsiteX568" fmla="*/ 280897 w 902429"/>
                <a:gd name="connsiteY568" fmla="*/ 570712 h 934240"/>
                <a:gd name="connsiteX569" fmla="*/ 283439 w 902429"/>
                <a:gd name="connsiteY569" fmla="*/ 570712 h 934240"/>
                <a:gd name="connsiteX570" fmla="*/ 285981 w 902429"/>
                <a:gd name="connsiteY570" fmla="*/ 570712 h 934240"/>
                <a:gd name="connsiteX571" fmla="*/ 285981 w 902429"/>
                <a:gd name="connsiteY571" fmla="*/ 573255 h 934240"/>
                <a:gd name="connsiteX572" fmla="*/ 288523 w 902429"/>
                <a:gd name="connsiteY572" fmla="*/ 573255 h 934240"/>
                <a:gd name="connsiteX573" fmla="*/ 288523 w 902429"/>
                <a:gd name="connsiteY573" fmla="*/ 575797 h 934240"/>
                <a:gd name="connsiteX574" fmla="*/ 288523 w 902429"/>
                <a:gd name="connsiteY574" fmla="*/ 578339 h 934240"/>
                <a:gd name="connsiteX575" fmla="*/ 285981 w 902429"/>
                <a:gd name="connsiteY575" fmla="*/ 580881 h 934240"/>
                <a:gd name="connsiteX576" fmla="*/ 283439 w 902429"/>
                <a:gd name="connsiteY576" fmla="*/ 580881 h 934240"/>
                <a:gd name="connsiteX577" fmla="*/ 499514 w 902429"/>
                <a:gd name="connsiteY577" fmla="*/ 531309 h 934240"/>
                <a:gd name="connsiteX578" fmla="*/ 496972 w 902429"/>
                <a:gd name="connsiteY578" fmla="*/ 531309 h 934240"/>
                <a:gd name="connsiteX579" fmla="*/ 494429 w 902429"/>
                <a:gd name="connsiteY579" fmla="*/ 531309 h 934240"/>
                <a:gd name="connsiteX580" fmla="*/ 494429 w 902429"/>
                <a:gd name="connsiteY580" fmla="*/ 528767 h 934240"/>
                <a:gd name="connsiteX581" fmla="*/ 494429 w 902429"/>
                <a:gd name="connsiteY581" fmla="*/ 526225 h 934240"/>
                <a:gd name="connsiteX582" fmla="*/ 494429 w 902429"/>
                <a:gd name="connsiteY582" fmla="*/ 523683 h 934240"/>
                <a:gd name="connsiteX583" fmla="*/ 494429 w 902429"/>
                <a:gd name="connsiteY583" fmla="*/ 521141 h 934240"/>
                <a:gd name="connsiteX584" fmla="*/ 496972 w 902429"/>
                <a:gd name="connsiteY584" fmla="*/ 521141 h 934240"/>
                <a:gd name="connsiteX585" fmla="*/ 499514 w 902429"/>
                <a:gd name="connsiteY585" fmla="*/ 521141 h 934240"/>
                <a:gd name="connsiteX586" fmla="*/ 502056 w 902429"/>
                <a:gd name="connsiteY586" fmla="*/ 521141 h 934240"/>
                <a:gd name="connsiteX587" fmla="*/ 502056 w 902429"/>
                <a:gd name="connsiteY587" fmla="*/ 523683 h 934240"/>
                <a:gd name="connsiteX588" fmla="*/ 502056 w 902429"/>
                <a:gd name="connsiteY588" fmla="*/ 526225 h 934240"/>
                <a:gd name="connsiteX589" fmla="*/ 502056 w 902429"/>
                <a:gd name="connsiteY589" fmla="*/ 528767 h 934240"/>
                <a:gd name="connsiteX590" fmla="*/ 502056 w 902429"/>
                <a:gd name="connsiteY590" fmla="*/ 531309 h 934240"/>
                <a:gd name="connsiteX591" fmla="*/ 499514 w 902429"/>
                <a:gd name="connsiteY591" fmla="*/ 531309 h 934240"/>
                <a:gd name="connsiteX592" fmla="*/ 488074 w 902429"/>
                <a:gd name="connsiteY592" fmla="*/ 531309 h 934240"/>
                <a:gd name="connsiteX593" fmla="*/ 485532 w 902429"/>
                <a:gd name="connsiteY593" fmla="*/ 531309 h 934240"/>
                <a:gd name="connsiteX594" fmla="*/ 482991 w 902429"/>
                <a:gd name="connsiteY594" fmla="*/ 531309 h 934240"/>
                <a:gd name="connsiteX595" fmla="*/ 482991 w 902429"/>
                <a:gd name="connsiteY595" fmla="*/ 528767 h 934240"/>
                <a:gd name="connsiteX596" fmla="*/ 482991 w 902429"/>
                <a:gd name="connsiteY596" fmla="*/ 526225 h 934240"/>
                <a:gd name="connsiteX597" fmla="*/ 482991 w 902429"/>
                <a:gd name="connsiteY597" fmla="*/ 523683 h 934240"/>
                <a:gd name="connsiteX598" fmla="*/ 482991 w 902429"/>
                <a:gd name="connsiteY598" fmla="*/ 521141 h 934240"/>
                <a:gd name="connsiteX599" fmla="*/ 485532 w 902429"/>
                <a:gd name="connsiteY599" fmla="*/ 521141 h 934240"/>
                <a:gd name="connsiteX600" fmla="*/ 488074 w 902429"/>
                <a:gd name="connsiteY600" fmla="*/ 521141 h 934240"/>
                <a:gd name="connsiteX601" fmla="*/ 490617 w 902429"/>
                <a:gd name="connsiteY601" fmla="*/ 521141 h 934240"/>
                <a:gd name="connsiteX602" fmla="*/ 490617 w 902429"/>
                <a:gd name="connsiteY602" fmla="*/ 523683 h 934240"/>
                <a:gd name="connsiteX603" fmla="*/ 490617 w 902429"/>
                <a:gd name="connsiteY603" fmla="*/ 526225 h 934240"/>
                <a:gd name="connsiteX604" fmla="*/ 490617 w 902429"/>
                <a:gd name="connsiteY604" fmla="*/ 528767 h 934240"/>
                <a:gd name="connsiteX605" fmla="*/ 490617 w 902429"/>
                <a:gd name="connsiteY605" fmla="*/ 531309 h 934240"/>
                <a:gd name="connsiteX606" fmla="*/ 488074 w 902429"/>
                <a:gd name="connsiteY606" fmla="*/ 531309 h 934240"/>
                <a:gd name="connsiteX607" fmla="*/ 512224 w 902429"/>
                <a:gd name="connsiteY607" fmla="*/ 513514 h 934240"/>
                <a:gd name="connsiteX608" fmla="*/ 519850 w 902429"/>
                <a:gd name="connsiteY608" fmla="*/ 513514 h 934240"/>
                <a:gd name="connsiteX609" fmla="*/ 522392 w 902429"/>
                <a:gd name="connsiteY609" fmla="*/ 516056 h 934240"/>
                <a:gd name="connsiteX610" fmla="*/ 527477 w 902429"/>
                <a:gd name="connsiteY610" fmla="*/ 522412 h 934240"/>
                <a:gd name="connsiteX611" fmla="*/ 530018 w 902429"/>
                <a:gd name="connsiteY611" fmla="*/ 524954 h 934240"/>
                <a:gd name="connsiteX612" fmla="*/ 530018 w 902429"/>
                <a:gd name="connsiteY612" fmla="*/ 527496 h 934240"/>
                <a:gd name="connsiteX613" fmla="*/ 527477 w 902429"/>
                <a:gd name="connsiteY613" fmla="*/ 530038 h 934240"/>
                <a:gd name="connsiteX614" fmla="*/ 527477 w 902429"/>
                <a:gd name="connsiteY614" fmla="*/ 532580 h 934240"/>
                <a:gd name="connsiteX615" fmla="*/ 524934 w 902429"/>
                <a:gd name="connsiteY615" fmla="*/ 532580 h 934240"/>
                <a:gd name="connsiteX616" fmla="*/ 524934 w 902429"/>
                <a:gd name="connsiteY616" fmla="*/ 537665 h 934240"/>
                <a:gd name="connsiteX617" fmla="*/ 522392 w 902429"/>
                <a:gd name="connsiteY617" fmla="*/ 540207 h 934240"/>
                <a:gd name="connsiteX618" fmla="*/ 522392 w 902429"/>
                <a:gd name="connsiteY618" fmla="*/ 542749 h 934240"/>
                <a:gd name="connsiteX619" fmla="*/ 522392 w 902429"/>
                <a:gd name="connsiteY619" fmla="*/ 545291 h 934240"/>
                <a:gd name="connsiteX620" fmla="*/ 517308 w 902429"/>
                <a:gd name="connsiteY620" fmla="*/ 545291 h 934240"/>
                <a:gd name="connsiteX621" fmla="*/ 517308 w 902429"/>
                <a:gd name="connsiteY621" fmla="*/ 541478 h 934240"/>
                <a:gd name="connsiteX622" fmla="*/ 517308 w 902429"/>
                <a:gd name="connsiteY622" fmla="*/ 538936 h 934240"/>
                <a:gd name="connsiteX623" fmla="*/ 514766 w 902429"/>
                <a:gd name="connsiteY623" fmla="*/ 536393 h 934240"/>
                <a:gd name="connsiteX624" fmla="*/ 514766 w 902429"/>
                <a:gd name="connsiteY624" fmla="*/ 533852 h 934240"/>
                <a:gd name="connsiteX625" fmla="*/ 512224 w 902429"/>
                <a:gd name="connsiteY625" fmla="*/ 533852 h 934240"/>
                <a:gd name="connsiteX626" fmla="*/ 512224 w 902429"/>
                <a:gd name="connsiteY626" fmla="*/ 536393 h 934240"/>
                <a:gd name="connsiteX627" fmla="*/ 512224 w 902429"/>
                <a:gd name="connsiteY627" fmla="*/ 538936 h 934240"/>
                <a:gd name="connsiteX628" fmla="*/ 512224 w 902429"/>
                <a:gd name="connsiteY628" fmla="*/ 541478 h 934240"/>
                <a:gd name="connsiteX629" fmla="*/ 507140 w 902429"/>
                <a:gd name="connsiteY629" fmla="*/ 541478 h 934240"/>
                <a:gd name="connsiteX630" fmla="*/ 507140 w 902429"/>
                <a:gd name="connsiteY630" fmla="*/ 544020 h 934240"/>
                <a:gd name="connsiteX631" fmla="*/ 504598 w 902429"/>
                <a:gd name="connsiteY631" fmla="*/ 541478 h 934240"/>
                <a:gd name="connsiteX632" fmla="*/ 504598 w 902429"/>
                <a:gd name="connsiteY632" fmla="*/ 532580 h 934240"/>
                <a:gd name="connsiteX633" fmla="*/ 504598 w 902429"/>
                <a:gd name="connsiteY633" fmla="*/ 530038 h 934240"/>
                <a:gd name="connsiteX634" fmla="*/ 504598 w 902429"/>
                <a:gd name="connsiteY634" fmla="*/ 523683 h 934240"/>
                <a:gd name="connsiteX635" fmla="*/ 504598 w 902429"/>
                <a:gd name="connsiteY635" fmla="*/ 521141 h 934240"/>
                <a:gd name="connsiteX636" fmla="*/ 504598 w 902429"/>
                <a:gd name="connsiteY636" fmla="*/ 518599 h 934240"/>
                <a:gd name="connsiteX637" fmla="*/ 507140 w 902429"/>
                <a:gd name="connsiteY637" fmla="*/ 516056 h 934240"/>
                <a:gd name="connsiteX638" fmla="*/ 507140 w 902429"/>
                <a:gd name="connsiteY638" fmla="*/ 513514 h 934240"/>
                <a:gd name="connsiteX639" fmla="*/ 509682 w 902429"/>
                <a:gd name="connsiteY639" fmla="*/ 513514 h 934240"/>
                <a:gd name="connsiteX640" fmla="*/ 512224 w 902429"/>
                <a:gd name="connsiteY640" fmla="*/ 513514 h 934240"/>
                <a:gd name="connsiteX641" fmla="*/ 254206 w 902429"/>
                <a:gd name="connsiteY641" fmla="*/ 522412 h 934240"/>
                <a:gd name="connsiteX642" fmla="*/ 256747 w 902429"/>
                <a:gd name="connsiteY642" fmla="*/ 522412 h 934240"/>
                <a:gd name="connsiteX643" fmla="*/ 259289 w 902429"/>
                <a:gd name="connsiteY643" fmla="*/ 527496 h 934240"/>
                <a:gd name="connsiteX644" fmla="*/ 261831 w 902429"/>
                <a:gd name="connsiteY644" fmla="*/ 530038 h 934240"/>
                <a:gd name="connsiteX645" fmla="*/ 264374 w 902429"/>
                <a:gd name="connsiteY645" fmla="*/ 535123 h 934240"/>
                <a:gd name="connsiteX646" fmla="*/ 264374 w 902429"/>
                <a:gd name="connsiteY646" fmla="*/ 537665 h 934240"/>
                <a:gd name="connsiteX647" fmla="*/ 264374 w 902429"/>
                <a:gd name="connsiteY647" fmla="*/ 540207 h 934240"/>
                <a:gd name="connsiteX648" fmla="*/ 266916 w 902429"/>
                <a:gd name="connsiteY648" fmla="*/ 540207 h 934240"/>
                <a:gd name="connsiteX649" fmla="*/ 266916 w 902429"/>
                <a:gd name="connsiteY649" fmla="*/ 542749 h 934240"/>
                <a:gd name="connsiteX650" fmla="*/ 264374 w 902429"/>
                <a:gd name="connsiteY650" fmla="*/ 545291 h 934240"/>
                <a:gd name="connsiteX651" fmla="*/ 264374 w 902429"/>
                <a:gd name="connsiteY651" fmla="*/ 547833 h 934240"/>
                <a:gd name="connsiteX652" fmla="*/ 264374 w 902429"/>
                <a:gd name="connsiteY652" fmla="*/ 550376 h 934240"/>
                <a:gd name="connsiteX653" fmla="*/ 264374 w 902429"/>
                <a:gd name="connsiteY653" fmla="*/ 547833 h 934240"/>
                <a:gd name="connsiteX654" fmla="*/ 261831 w 902429"/>
                <a:gd name="connsiteY654" fmla="*/ 547833 h 934240"/>
                <a:gd name="connsiteX655" fmla="*/ 261831 w 902429"/>
                <a:gd name="connsiteY655" fmla="*/ 545291 h 934240"/>
                <a:gd name="connsiteX656" fmla="*/ 259289 w 902429"/>
                <a:gd name="connsiteY656" fmla="*/ 542749 h 934240"/>
                <a:gd name="connsiteX657" fmla="*/ 259289 w 902429"/>
                <a:gd name="connsiteY657" fmla="*/ 540207 h 934240"/>
                <a:gd name="connsiteX658" fmla="*/ 259289 w 902429"/>
                <a:gd name="connsiteY658" fmla="*/ 537665 h 934240"/>
                <a:gd name="connsiteX659" fmla="*/ 256747 w 902429"/>
                <a:gd name="connsiteY659" fmla="*/ 535123 h 934240"/>
                <a:gd name="connsiteX660" fmla="*/ 254206 w 902429"/>
                <a:gd name="connsiteY660" fmla="*/ 532580 h 934240"/>
                <a:gd name="connsiteX661" fmla="*/ 254206 w 902429"/>
                <a:gd name="connsiteY661" fmla="*/ 527496 h 934240"/>
                <a:gd name="connsiteX662" fmla="*/ 251663 w 902429"/>
                <a:gd name="connsiteY662" fmla="*/ 524954 h 934240"/>
                <a:gd name="connsiteX663" fmla="*/ 249121 w 902429"/>
                <a:gd name="connsiteY663" fmla="*/ 524954 h 934240"/>
                <a:gd name="connsiteX664" fmla="*/ 246579 w 902429"/>
                <a:gd name="connsiteY664" fmla="*/ 524954 h 934240"/>
                <a:gd name="connsiteX665" fmla="*/ 246579 w 902429"/>
                <a:gd name="connsiteY665" fmla="*/ 522412 h 934240"/>
                <a:gd name="connsiteX666" fmla="*/ 246579 w 902429"/>
                <a:gd name="connsiteY666" fmla="*/ 513514 h 934240"/>
                <a:gd name="connsiteX667" fmla="*/ 246579 w 902429"/>
                <a:gd name="connsiteY667" fmla="*/ 510972 h 934240"/>
                <a:gd name="connsiteX668" fmla="*/ 254206 w 902429"/>
                <a:gd name="connsiteY668" fmla="*/ 516056 h 934240"/>
                <a:gd name="connsiteX669" fmla="*/ 254206 w 902429"/>
                <a:gd name="connsiteY669" fmla="*/ 518599 h 934240"/>
                <a:gd name="connsiteX670" fmla="*/ 254206 w 902429"/>
                <a:gd name="connsiteY670" fmla="*/ 521141 h 934240"/>
                <a:gd name="connsiteX671" fmla="*/ 254206 w 902429"/>
                <a:gd name="connsiteY671" fmla="*/ 522412 h 934240"/>
                <a:gd name="connsiteX672" fmla="*/ 240224 w 902429"/>
                <a:gd name="connsiteY672" fmla="*/ 508430 h 934240"/>
                <a:gd name="connsiteX673" fmla="*/ 237682 w 902429"/>
                <a:gd name="connsiteY673" fmla="*/ 508430 h 934240"/>
                <a:gd name="connsiteX674" fmla="*/ 235140 w 902429"/>
                <a:gd name="connsiteY674" fmla="*/ 508430 h 934240"/>
                <a:gd name="connsiteX675" fmla="*/ 235140 w 902429"/>
                <a:gd name="connsiteY675" fmla="*/ 505888 h 934240"/>
                <a:gd name="connsiteX676" fmla="*/ 235140 w 902429"/>
                <a:gd name="connsiteY676" fmla="*/ 503346 h 934240"/>
                <a:gd name="connsiteX677" fmla="*/ 235140 w 902429"/>
                <a:gd name="connsiteY677" fmla="*/ 500803 h 934240"/>
                <a:gd name="connsiteX678" fmla="*/ 235140 w 902429"/>
                <a:gd name="connsiteY678" fmla="*/ 498261 h 934240"/>
                <a:gd name="connsiteX679" fmla="*/ 232598 w 902429"/>
                <a:gd name="connsiteY679" fmla="*/ 498261 h 934240"/>
                <a:gd name="connsiteX680" fmla="*/ 232598 w 902429"/>
                <a:gd name="connsiteY680" fmla="*/ 495719 h 934240"/>
                <a:gd name="connsiteX681" fmla="*/ 232598 w 902429"/>
                <a:gd name="connsiteY681" fmla="*/ 493177 h 934240"/>
                <a:gd name="connsiteX682" fmla="*/ 232598 w 902429"/>
                <a:gd name="connsiteY682" fmla="*/ 490635 h 934240"/>
                <a:gd name="connsiteX683" fmla="*/ 232598 w 902429"/>
                <a:gd name="connsiteY683" fmla="*/ 490635 h 934240"/>
                <a:gd name="connsiteX684" fmla="*/ 235140 w 902429"/>
                <a:gd name="connsiteY684" fmla="*/ 490635 h 934240"/>
                <a:gd name="connsiteX685" fmla="*/ 237682 w 902429"/>
                <a:gd name="connsiteY685" fmla="*/ 493177 h 934240"/>
                <a:gd name="connsiteX686" fmla="*/ 237682 w 902429"/>
                <a:gd name="connsiteY686" fmla="*/ 495719 h 934240"/>
                <a:gd name="connsiteX687" fmla="*/ 240224 w 902429"/>
                <a:gd name="connsiteY687" fmla="*/ 498261 h 934240"/>
                <a:gd name="connsiteX688" fmla="*/ 240224 w 902429"/>
                <a:gd name="connsiteY688" fmla="*/ 500803 h 934240"/>
                <a:gd name="connsiteX689" fmla="*/ 242766 w 902429"/>
                <a:gd name="connsiteY689" fmla="*/ 503346 h 934240"/>
                <a:gd name="connsiteX690" fmla="*/ 242766 w 902429"/>
                <a:gd name="connsiteY690" fmla="*/ 505888 h 934240"/>
                <a:gd name="connsiteX691" fmla="*/ 242766 w 902429"/>
                <a:gd name="connsiteY691" fmla="*/ 508430 h 934240"/>
                <a:gd name="connsiteX692" fmla="*/ 242766 w 902429"/>
                <a:gd name="connsiteY692" fmla="*/ 510972 h 934240"/>
                <a:gd name="connsiteX693" fmla="*/ 240224 w 902429"/>
                <a:gd name="connsiteY693" fmla="*/ 510972 h 934240"/>
                <a:gd name="connsiteX694" fmla="*/ 455028 w 902429"/>
                <a:gd name="connsiteY694" fmla="*/ 479195 h 934240"/>
                <a:gd name="connsiteX695" fmla="*/ 455028 w 902429"/>
                <a:gd name="connsiteY695" fmla="*/ 484279 h 934240"/>
                <a:gd name="connsiteX696" fmla="*/ 457570 w 902429"/>
                <a:gd name="connsiteY696" fmla="*/ 486822 h 934240"/>
                <a:gd name="connsiteX697" fmla="*/ 457570 w 902429"/>
                <a:gd name="connsiteY697" fmla="*/ 489364 h 934240"/>
                <a:gd name="connsiteX698" fmla="*/ 457570 w 902429"/>
                <a:gd name="connsiteY698" fmla="*/ 491906 h 934240"/>
                <a:gd name="connsiteX699" fmla="*/ 457570 w 902429"/>
                <a:gd name="connsiteY699" fmla="*/ 496990 h 934240"/>
                <a:gd name="connsiteX700" fmla="*/ 460112 w 902429"/>
                <a:gd name="connsiteY700" fmla="*/ 503346 h 934240"/>
                <a:gd name="connsiteX701" fmla="*/ 460112 w 902429"/>
                <a:gd name="connsiteY701" fmla="*/ 505888 h 934240"/>
                <a:gd name="connsiteX702" fmla="*/ 460112 w 902429"/>
                <a:gd name="connsiteY702" fmla="*/ 508430 h 934240"/>
                <a:gd name="connsiteX703" fmla="*/ 462654 w 902429"/>
                <a:gd name="connsiteY703" fmla="*/ 510972 h 934240"/>
                <a:gd name="connsiteX704" fmla="*/ 465196 w 902429"/>
                <a:gd name="connsiteY704" fmla="*/ 513514 h 934240"/>
                <a:gd name="connsiteX705" fmla="*/ 472822 w 902429"/>
                <a:gd name="connsiteY705" fmla="*/ 513514 h 934240"/>
                <a:gd name="connsiteX706" fmla="*/ 477906 w 902429"/>
                <a:gd name="connsiteY706" fmla="*/ 518599 h 934240"/>
                <a:gd name="connsiteX707" fmla="*/ 475364 w 902429"/>
                <a:gd name="connsiteY707" fmla="*/ 521141 h 934240"/>
                <a:gd name="connsiteX708" fmla="*/ 475364 w 902429"/>
                <a:gd name="connsiteY708" fmla="*/ 523683 h 934240"/>
                <a:gd name="connsiteX709" fmla="*/ 472822 w 902429"/>
                <a:gd name="connsiteY709" fmla="*/ 526225 h 934240"/>
                <a:gd name="connsiteX710" fmla="*/ 472822 w 902429"/>
                <a:gd name="connsiteY710" fmla="*/ 531309 h 934240"/>
                <a:gd name="connsiteX711" fmla="*/ 472822 w 902429"/>
                <a:gd name="connsiteY711" fmla="*/ 533852 h 934240"/>
                <a:gd name="connsiteX712" fmla="*/ 475364 w 902429"/>
                <a:gd name="connsiteY712" fmla="*/ 536393 h 934240"/>
                <a:gd name="connsiteX713" fmla="*/ 475364 w 902429"/>
                <a:gd name="connsiteY713" fmla="*/ 533852 h 934240"/>
                <a:gd name="connsiteX714" fmla="*/ 475364 w 902429"/>
                <a:gd name="connsiteY714" fmla="*/ 531309 h 934240"/>
                <a:gd name="connsiteX715" fmla="*/ 477906 w 902429"/>
                <a:gd name="connsiteY715" fmla="*/ 531309 h 934240"/>
                <a:gd name="connsiteX716" fmla="*/ 477906 w 902429"/>
                <a:gd name="connsiteY716" fmla="*/ 528767 h 934240"/>
                <a:gd name="connsiteX717" fmla="*/ 480448 w 902429"/>
                <a:gd name="connsiteY717" fmla="*/ 528767 h 934240"/>
                <a:gd name="connsiteX718" fmla="*/ 482991 w 902429"/>
                <a:gd name="connsiteY718" fmla="*/ 531309 h 934240"/>
                <a:gd name="connsiteX719" fmla="*/ 482991 w 902429"/>
                <a:gd name="connsiteY719" fmla="*/ 533852 h 934240"/>
                <a:gd name="connsiteX720" fmla="*/ 485532 w 902429"/>
                <a:gd name="connsiteY720" fmla="*/ 533852 h 934240"/>
                <a:gd name="connsiteX721" fmla="*/ 485532 w 902429"/>
                <a:gd name="connsiteY721" fmla="*/ 536393 h 934240"/>
                <a:gd name="connsiteX722" fmla="*/ 482991 w 902429"/>
                <a:gd name="connsiteY722" fmla="*/ 536393 h 934240"/>
                <a:gd name="connsiteX723" fmla="*/ 482991 w 902429"/>
                <a:gd name="connsiteY723" fmla="*/ 538936 h 934240"/>
                <a:gd name="connsiteX724" fmla="*/ 480448 w 902429"/>
                <a:gd name="connsiteY724" fmla="*/ 541478 h 934240"/>
                <a:gd name="connsiteX725" fmla="*/ 477906 w 902429"/>
                <a:gd name="connsiteY725" fmla="*/ 541478 h 934240"/>
                <a:gd name="connsiteX726" fmla="*/ 477906 w 902429"/>
                <a:gd name="connsiteY726" fmla="*/ 538936 h 934240"/>
                <a:gd name="connsiteX727" fmla="*/ 477906 w 902429"/>
                <a:gd name="connsiteY727" fmla="*/ 541478 h 934240"/>
                <a:gd name="connsiteX728" fmla="*/ 475364 w 902429"/>
                <a:gd name="connsiteY728" fmla="*/ 541478 h 934240"/>
                <a:gd name="connsiteX729" fmla="*/ 470280 w 902429"/>
                <a:gd name="connsiteY729" fmla="*/ 541478 h 934240"/>
                <a:gd name="connsiteX730" fmla="*/ 467738 w 902429"/>
                <a:gd name="connsiteY730" fmla="*/ 541478 h 934240"/>
                <a:gd name="connsiteX731" fmla="*/ 467738 w 902429"/>
                <a:gd name="connsiteY731" fmla="*/ 536393 h 934240"/>
                <a:gd name="connsiteX732" fmla="*/ 465196 w 902429"/>
                <a:gd name="connsiteY732" fmla="*/ 536393 h 934240"/>
                <a:gd name="connsiteX733" fmla="*/ 462654 w 902429"/>
                <a:gd name="connsiteY733" fmla="*/ 533852 h 934240"/>
                <a:gd name="connsiteX734" fmla="*/ 460112 w 902429"/>
                <a:gd name="connsiteY734" fmla="*/ 533852 h 934240"/>
                <a:gd name="connsiteX735" fmla="*/ 460112 w 902429"/>
                <a:gd name="connsiteY735" fmla="*/ 531309 h 934240"/>
                <a:gd name="connsiteX736" fmla="*/ 457570 w 902429"/>
                <a:gd name="connsiteY736" fmla="*/ 531309 h 934240"/>
                <a:gd name="connsiteX737" fmla="*/ 455028 w 902429"/>
                <a:gd name="connsiteY737" fmla="*/ 531309 h 934240"/>
                <a:gd name="connsiteX738" fmla="*/ 455028 w 902429"/>
                <a:gd name="connsiteY738" fmla="*/ 528767 h 934240"/>
                <a:gd name="connsiteX739" fmla="*/ 452486 w 902429"/>
                <a:gd name="connsiteY739" fmla="*/ 528767 h 934240"/>
                <a:gd name="connsiteX740" fmla="*/ 449943 w 902429"/>
                <a:gd name="connsiteY740" fmla="*/ 528767 h 934240"/>
                <a:gd name="connsiteX741" fmla="*/ 447401 w 902429"/>
                <a:gd name="connsiteY741" fmla="*/ 526225 h 934240"/>
                <a:gd name="connsiteX742" fmla="*/ 447401 w 902429"/>
                <a:gd name="connsiteY742" fmla="*/ 523683 h 934240"/>
                <a:gd name="connsiteX743" fmla="*/ 447401 w 902429"/>
                <a:gd name="connsiteY743" fmla="*/ 521141 h 934240"/>
                <a:gd name="connsiteX744" fmla="*/ 447401 w 902429"/>
                <a:gd name="connsiteY744" fmla="*/ 516056 h 934240"/>
                <a:gd name="connsiteX745" fmla="*/ 447401 w 902429"/>
                <a:gd name="connsiteY745" fmla="*/ 513514 h 934240"/>
                <a:gd name="connsiteX746" fmla="*/ 447401 w 902429"/>
                <a:gd name="connsiteY746" fmla="*/ 510972 h 934240"/>
                <a:gd name="connsiteX747" fmla="*/ 447401 w 902429"/>
                <a:gd name="connsiteY747" fmla="*/ 508430 h 934240"/>
                <a:gd name="connsiteX748" fmla="*/ 444860 w 902429"/>
                <a:gd name="connsiteY748" fmla="*/ 508430 h 934240"/>
                <a:gd name="connsiteX749" fmla="*/ 444860 w 902429"/>
                <a:gd name="connsiteY749" fmla="*/ 505888 h 934240"/>
                <a:gd name="connsiteX750" fmla="*/ 444860 w 902429"/>
                <a:gd name="connsiteY750" fmla="*/ 500803 h 934240"/>
                <a:gd name="connsiteX751" fmla="*/ 442318 w 902429"/>
                <a:gd name="connsiteY751" fmla="*/ 495719 h 934240"/>
                <a:gd name="connsiteX752" fmla="*/ 442318 w 902429"/>
                <a:gd name="connsiteY752" fmla="*/ 493177 h 934240"/>
                <a:gd name="connsiteX753" fmla="*/ 433420 w 902429"/>
                <a:gd name="connsiteY753" fmla="*/ 490635 h 934240"/>
                <a:gd name="connsiteX754" fmla="*/ 430878 w 902429"/>
                <a:gd name="connsiteY754" fmla="*/ 493177 h 934240"/>
                <a:gd name="connsiteX755" fmla="*/ 428336 w 902429"/>
                <a:gd name="connsiteY755" fmla="*/ 493177 h 934240"/>
                <a:gd name="connsiteX756" fmla="*/ 420710 w 902429"/>
                <a:gd name="connsiteY756" fmla="*/ 490635 h 934240"/>
                <a:gd name="connsiteX757" fmla="*/ 420710 w 902429"/>
                <a:gd name="connsiteY757" fmla="*/ 490635 h 934240"/>
                <a:gd name="connsiteX758" fmla="*/ 420710 w 902429"/>
                <a:gd name="connsiteY758" fmla="*/ 488093 h 934240"/>
                <a:gd name="connsiteX759" fmla="*/ 423252 w 902429"/>
                <a:gd name="connsiteY759" fmla="*/ 485550 h 934240"/>
                <a:gd name="connsiteX760" fmla="*/ 425794 w 902429"/>
                <a:gd name="connsiteY760" fmla="*/ 485550 h 934240"/>
                <a:gd name="connsiteX761" fmla="*/ 425794 w 902429"/>
                <a:gd name="connsiteY761" fmla="*/ 483009 h 934240"/>
                <a:gd name="connsiteX762" fmla="*/ 430878 w 902429"/>
                <a:gd name="connsiteY762" fmla="*/ 480466 h 934240"/>
                <a:gd name="connsiteX763" fmla="*/ 430878 w 902429"/>
                <a:gd name="connsiteY763" fmla="*/ 477924 h 934240"/>
                <a:gd name="connsiteX764" fmla="*/ 428336 w 902429"/>
                <a:gd name="connsiteY764" fmla="*/ 477924 h 934240"/>
                <a:gd name="connsiteX765" fmla="*/ 428336 w 902429"/>
                <a:gd name="connsiteY765" fmla="*/ 475382 h 934240"/>
                <a:gd name="connsiteX766" fmla="*/ 428336 w 902429"/>
                <a:gd name="connsiteY766" fmla="*/ 472839 h 934240"/>
                <a:gd name="connsiteX767" fmla="*/ 430878 w 902429"/>
                <a:gd name="connsiteY767" fmla="*/ 470298 h 934240"/>
                <a:gd name="connsiteX768" fmla="*/ 433420 w 902429"/>
                <a:gd name="connsiteY768" fmla="*/ 470298 h 934240"/>
                <a:gd name="connsiteX769" fmla="*/ 433420 w 902429"/>
                <a:gd name="connsiteY769" fmla="*/ 467756 h 934240"/>
                <a:gd name="connsiteX770" fmla="*/ 435962 w 902429"/>
                <a:gd name="connsiteY770" fmla="*/ 467756 h 934240"/>
                <a:gd name="connsiteX771" fmla="*/ 438505 w 902429"/>
                <a:gd name="connsiteY771" fmla="*/ 467756 h 934240"/>
                <a:gd name="connsiteX772" fmla="*/ 438505 w 902429"/>
                <a:gd name="connsiteY772" fmla="*/ 472839 h 934240"/>
                <a:gd name="connsiteX773" fmla="*/ 438505 w 902429"/>
                <a:gd name="connsiteY773" fmla="*/ 475382 h 934240"/>
                <a:gd name="connsiteX774" fmla="*/ 438505 w 902429"/>
                <a:gd name="connsiteY774" fmla="*/ 477924 h 934240"/>
                <a:gd name="connsiteX775" fmla="*/ 441046 w 902429"/>
                <a:gd name="connsiteY775" fmla="*/ 477924 h 934240"/>
                <a:gd name="connsiteX776" fmla="*/ 443588 w 902429"/>
                <a:gd name="connsiteY776" fmla="*/ 480466 h 934240"/>
                <a:gd name="connsiteX777" fmla="*/ 446131 w 902429"/>
                <a:gd name="connsiteY777" fmla="*/ 480466 h 934240"/>
                <a:gd name="connsiteX778" fmla="*/ 443588 w 902429"/>
                <a:gd name="connsiteY778" fmla="*/ 474111 h 934240"/>
                <a:gd name="connsiteX779" fmla="*/ 441046 w 902429"/>
                <a:gd name="connsiteY779" fmla="*/ 469026 h 934240"/>
                <a:gd name="connsiteX780" fmla="*/ 443588 w 902429"/>
                <a:gd name="connsiteY780" fmla="*/ 469026 h 934240"/>
                <a:gd name="connsiteX781" fmla="*/ 448673 w 902429"/>
                <a:gd name="connsiteY781" fmla="*/ 466484 h 934240"/>
                <a:gd name="connsiteX782" fmla="*/ 453756 w 902429"/>
                <a:gd name="connsiteY782" fmla="*/ 471569 h 934240"/>
                <a:gd name="connsiteX783" fmla="*/ 453756 w 902429"/>
                <a:gd name="connsiteY783" fmla="*/ 474111 h 934240"/>
                <a:gd name="connsiteX784" fmla="*/ 453756 w 902429"/>
                <a:gd name="connsiteY784" fmla="*/ 476653 h 934240"/>
                <a:gd name="connsiteX785" fmla="*/ 455028 w 902429"/>
                <a:gd name="connsiteY785" fmla="*/ 479195 h 934240"/>
                <a:gd name="connsiteX786" fmla="*/ 552897 w 902429"/>
                <a:gd name="connsiteY786" fmla="*/ 471569 h 934240"/>
                <a:gd name="connsiteX787" fmla="*/ 552897 w 902429"/>
                <a:gd name="connsiteY787" fmla="*/ 474111 h 934240"/>
                <a:gd name="connsiteX788" fmla="*/ 550355 w 902429"/>
                <a:gd name="connsiteY788" fmla="*/ 476653 h 934240"/>
                <a:gd name="connsiteX789" fmla="*/ 547813 w 902429"/>
                <a:gd name="connsiteY789" fmla="*/ 476653 h 934240"/>
                <a:gd name="connsiteX790" fmla="*/ 547813 w 902429"/>
                <a:gd name="connsiteY790" fmla="*/ 479195 h 934240"/>
                <a:gd name="connsiteX791" fmla="*/ 545271 w 902429"/>
                <a:gd name="connsiteY791" fmla="*/ 479195 h 934240"/>
                <a:gd name="connsiteX792" fmla="*/ 545271 w 902429"/>
                <a:gd name="connsiteY792" fmla="*/ 481737 h 934240"/>
                <a:gd name="connsiteX793" fmla="*/ 542728 w 902429"/>
                <a:gd name="connsiteY793" fmla="*/ 481737 h 934240"/>
                <a:gd name="connsiteX794" fmla="*/ 540187 w 902429"/>
                <a:gd name="connsiteY794" fmla="*/ 481737 h 934240"/>
                <a:gd name="connsiteX795" fmla="*/ 537645 w 902429"/>
                <a:gd name="connsiteY795" fmla="*/ 479195 h 934240"/>
                <a:gd name="connsiteX796" fmla="*/ 537645 w 902429"/>
                <a:gd name="connsiteY796" fmla="*/ 476653 h 934240"/>
                <a:gd name="connsiteX797" fmla="*/ 537645 w 902429"/>
                <a:gd name="connsiteY797" fmla="*/ 474111 h 934240"/>
                <a:gd name="connsiteX798" fmla="*/ 540187 w 902429"/>
                <a:gd name="connsiteY798" fmla="*/ 474111 h 934240"/>
                <a:gd name="connsiteX799" fmla="*/ 540187 w 902429"/>
                <a:gd name="connsiteY799" fmla="*/ 471569 h 934240"/>
                <a:gd name="connsiteX800" fmla="*/ 542728 w 902429"/>
                <a:gd name="connsiteY800" fmla="*/ 471569 h 934240"/>
                <a:gd name="connsiteX801" fmla="*/ 542728 w 902429"/>
                <a:gd name="connsiteY801" fmla="*/ 469026 h 934240"/>
                <a:gd name="connsiteX802" fmla="*/ 545271 w 902429"/>
                <a:gd name="connsiteY802" fmla="*/ 469026 h 934240"/>
                <a:gd name="connsiteX803" fmla="*/ 545271 w 902429"/>
                <a:gd name="connsiteY803" fmla="*/ 466484 h 934240"/>
                <a:gd name="connsiteX804" fmla="*/ 547813 w 902429"/>
                <a:gd name="connsiteY804" fmla="*/ 466484 h 934240"/>
                <a:gd name="connsiteX805" fmla="*/ 550355 w 902429"/>
                <a:gd name="connsiteY805" fmla="*/ 466484 h 934240"/>
                <a:gd name="connsiteX806" fmla="*/ 550355 w 902429"/>
                <a:gd name="connsiteY806" fmla="*/ 469026 h 934240"/>
                <a:gd name="connsiteX807" fmla="*/ 552897 w 902429"/>
                <a:gd name="connsiteY807" fmla="*/ 469026 h 934240"/>
                <a:gd name="connsiteX808" fmla="*/ 552897 w 902429"/>
                <a:gd name="connsiteY808" fmla="*/ 471569 h 934240"/>
                <a:gd name="connsiteX809" fmla="*/ 556710 w 902429"/>
                <a:gd name="connsiteY809" fmla="*/ 462671 h 934240"/>
                <a:gd name="connsiteX810" fmla="*/ 554168 w 902429"/>
                <a:gd name="connsiteY810" fmla="*/ 462671 h 934240"/>
                <a:gd name="connsiteX811" fmla="*/ 551626 w 902429"/>
                <a:gd name="connsiteY811" fmla="*/ 462671 h 934240"/>
                <a:gd name="connsiteX812" fmla="*/ 551626 w 902429"/>
                <a:gd name="connsiteY812" fmla="*/ 460129 h 934240"/>
                <a:gd name="connsiteX813" fmla="*/ 551626 w 902429"/>
                <a:gd name="connsiteY813" fmla="*/ 457587 h 934240"/>
                <a:gd name="connsiteX814" fmla="*/ 551626 w 902429"/>
                <a:gd name="connsiteY814" fmla="*/ 455045 h 934240"/>
                <a:gd name="connsiteX815" fmla="*/ 554168 w 902429"/>
                <a:gd name="connsiteY815" fmla="*/ 452503 h 934240"/>
                <a:gd name="connsiteX816" fmla="*/ 556710 w 902429"/>
                <a:gd name="connsiteY816" fmla="*/ 452503 h 934240"/>
                <a:gd name="connsiteX817" fmla="*/ 556710 w 902429"/>
                <a:gd name="connsiteY817" fmla="*/ 449960 h 934240"/>
                <a:gd name="connsiteX818" fmla="*/ 559252 w 902429"/>
                <a:gd name="connsiteY818" fmla="*/ 449960 h 934240"/>
                <a:gd name="connsiteX819" fmla="*/ 559252 w 902429"/>
                <a:gd name="connsiteY819" fmla="*/ 447418 h 934240"/>
                <a:gd name="connsiteX820" fmla="*/ 561794 w 902429"/>
                <a:gd name="connsiteY820" fmla="*/ 449960 h 934240"/>
                <a:gd name="connsiteX821" fmla="*/ 564336 w 902429"/>
                <a:gd name="connsiteY821" fmla="*/ 452503 h 934240"/>
                <a:gd name="connsiteX822" fmla="*/ 564336 w 902429"/>
                <a:gd name="connsiteY822" fmla="*/ 455045 h 934240"/>
                <a:gd name="connsiteX823" fmla="*/ 564336 w 902429"/>
                <a:gd name="connsiteY823" fmla="*/ 457587 h 934240"/>
                <a:gd name="connsiteX824" fmla="*/ 561794 w 902429"/>
                <a:gd name="connsiteY824" fmla="*/ 457587 h 934240"/>
                <a:gd name="connsiteX825" fmla="*/ 561794 w 902429"/>
                <a:gd name="connsiteY825" fmla="*/ 460129 h 934240"/>
                <a:gd name="connsiteX826" fmla="*/ 559252 w 902429"/>
                <a:gd name="connsiteY826" fmla="*/ 460129 h 934240"/>
                <a:gd name="connsiteX827" fmla="*/ 559252 w 902429"/>
                <a:gd name="connsiteY827" fmla="*/ 462671 h 934240"/>
                <a:gd name="connsiteX828" fmla="*/ 556710 w 902429"/>
                <a:gd name="connsiteY828" fmla="*/ 462671 h 934240"/>
                <a:gd name="connsiteX829" fmla="*/ 573233 w 902429"/>
                <a:gd name="connsiteY829" fmla="*/ 446147 h 934240"/>
                <a:gd name="connsiteX830" fmla="*/ 575776 w 902429"/>
                <a:gd name="connsiteY830" fmla="*/ 446147 h 934240"/>
                <a:gd name="connsiteX831" fmla="*/ 575776 w 902429"/>
                <a:gd name="connsiteY831" fmla="*/ 451232 h 934240"/>
                <a:gd name="connsiteX832" fmla="*/ 578318 w 902429"/>
                <a:gd name="connsiteY832" fmla="*/ 451232 h 934240"/>
                <a:gd name="connsiteX833" fmla="*/ 578318 w 902429"/>
                <a:gd name="connsiteY833" fmla="*/ 453773 h 934240"/>
                <a:gd name="connsiteX834" fmla="*/ 573233 w 902429"/>
                <a:gd name="connsiteY834" fmla="*/ 456316 h 934240"/>
                <a:gd name="connsiteX835" fmla="*/ 568149 w 902429"/>
                <a:gd name="connsiteY835" fmla="*/ 458858 h 934240"/>
                <a:gd name="connsiteX836" fmla="*/ 568149 w 902429"/>
                <a:gd name="connsiteY836" fmla="*/ 461400 h 934240"/>
                <a:gd name="connsiteX837" fmla="*/ 565607 w 902429"/>
                <a:gd name="connsiteY837" fmla="*/ 458858 h 934240"/>
                <a:gd name="connsiteX838" fmla="*/ 565607 w 902429"/>
                <a:gd name="connsiteY838" fmla="*/ 456316 h 934240"/>
                <a:gd name="connsiteX839" fmla="*/ 565607 w 902429"/>
                <a:gd name="connsiteY839" fmla="*/ 452503 h 934240"/>
                <a:gd name="connsiteX840" fmla="*/ 565607 w 902429"/>
                <a:gd name="connsiteY840" fmla="*/ 449960 h 934240"/>
                <a:gd name="connsiteX841" fmla="*/ 565607 w 902429"/>
                <a:gd name="connsiteY841" fmla="*/ 447418 h 934240"/>
                <a:gd name="connsiteX842" fmla="*/ 568149 w 902429"/>
                <a:gd name="connsiteY842" fmla="*/ 442334 h 934240"/>
                <a:gd name="connsiteX843" fmla="*/ 570691 w 902429"/>
                <a:gd name="connsiteY843" fmla="*/ 442334 h 934240"/>
                <a:gd name="connsiteX844" fmla="*/ 573233 w 902429"/>
                <a:gd name="connsiteY844" fmla="*/ 446147 h 934240"/>
                <a:gd name="connsiteX845" fmla="*/ 212261 w 902429"/>
                <a:gd name="connsiteY845" fmla="*/ 443605 h 934240"/>
                <a:gd name="connsiteX846" fmla="*/ 214803 w 902429"/>
                <a:gd name="connsiteY846" fmla="*/ 449960 h 934240"/>
                <a:gd name="connsiteX847" fmla="*/ 217345 w 902429"/>
                <a:gd name="connsiteY847" fmla="*/ 455045 h 934240"/>
                <a:gd name="connsiteX848" fmla="*/ 217345 w 902429"/>
                <a:gd name="connsiteY848" fmla="*/ 457587 h 934240"/>
                <a:gd name="connsiteX849" fmla="*/ 219888 w 902429"/>
                <a:gd name="connsiteY849" fmla="*/ 462671 h 934240"/>
                <a:gd name="connsiteX850" fmla="*/ 222430 w 902429"/>
                <a:gd name="connsiteY850" fmla="*/ 471569 h 934240"/>
                <a:gd name="connsiteX851" fmla="*/ 224971 w 902429"/>
                <a:gd name="connsiteY851" fmla="*/ 471569 h 934240"/>
                <a:gd name="connsiteX852" fmla="*/ 224971 w 902429"/>
                <a:gd name="connsiteY852" fmla="*/ 474111 h 934240"/>
                <a:gd name="connsiteX853" fmla="*/ 224971 w 902429"/>
                <a:gd name="connsiteY853" fmla="*/ 476653 h 934240"/>
                <a:gd name="connsiteX854" fmla="*/ 224971 w 902429"/>
                <a:gd name="connsiteY854" fmla="*/ 479195 h 934240"/>
                <a:gd name="connsiteX855" fmla="*/ 224971 w 902429"/>
                <a:gd name="connsiteY855" fmla="*/ 481737 h 934240"/>
                <a:gd name="connsiteX856" fmla="*/ 222430 w 902429"/>
                <a:gd name="connsiteY856" fmla="*/ 481737 h 934240"/>
                <a:gd name="connsiteX857" fmla="*/ 219888 w 902429"/>
                <a:gd name="connsiteY857" fmla="*/ 481737 h 934240"/>
                <a:gd name="connsiteX858" fmla="*/ 217345 w 902429"/>
                <a:gd name="connsiteY858" fmla="*/ 481737 h 934240"/>
                <a:gd name="connsiteX859" fmla="*/ 217345 w 902429"/>
                <a:gd name="connsiteY859" fmla="*/ 479195 h 934240"/>
                <a:gd name="connsiteX860" fmla="*/ 212261 w 902429"/>
                <a:gd name="connsiteY860" fmla="*/ 476653 h 934240"/>
                <a:gd name="connsiteX861" fmla="*/ 209720 w 902429"/>
                <a:gd name="connsiteY861" fmla="*/ 474111 h 934240"/>
                <a:gd name="connsiteX862" fmla="*/ 209720 w 902429"/>
                <a:gd name="connsiteY862" fmla="*/ 471569 h 934240"/>
                <a:gd name="connsiteX863" fmla="*/ 209720 w 902429"/>
                <a:gd name="connsiteY863" fmla="*/ 469026 h 934240"/>
                <a:gd name="connsiteX864" fmla="*/ 207177 w 902429"/>
                <a:gd name="connsiteY864" fmla="*/ 469026 h 934240"/>
                <a:gd name="connsiteX865" fmla="*/ 207177 w 902429"/>
                <a:gd name="connsiteY865" fmla="*/ 466484 h 934240"/>
                <a:gd name="connsiteX866" fmla="*/ 204635 w 902429"/>
                <a:gd name="connsiteY866" fmla="*/ 463943 h 934240"/>
                <a:gd name="connsiteX867" fmla="*/ 204635 w 902429"/>
                <a:gd name="connsiteY867" fmla="*/ 461400 h 934240"/>
                <a:gd name="connsiteX868" fmla="*/ 202093 w 902429"/>
                <a:gd name="connsiteY868" fmla="*/ 456316 h 934240"/>
                <a:gd name="connsiteX869" fmla="*/ 202093 w 902429"/>
                <a:gd name="connsiteY869" fmla="*/ 453773 h 934240"/>
                <a:gd name="connsiteX870" fmla="*/ 199551 w 902429"/>
                <a:gd name="connsiteY870" fmla="*/ 451232 h 934240"/>
                <a:gd name="connsiteX871" fmla="*/ 202093 w 902429"/>
                <a:gd name="connsiteY871" fmla="*/ 451232 h 934240"/>
                <a:gd name="connsiteX872" fmla="*/ 202093 w 902429"/>
                <a:gd name="connsiteY872" fmla="*/ 448690 h 934240"/>
                <a:gd name="connsiteX873" fmla="*/ 202093 w 902429"/>
                <a:gd name="connsiteY873" fmla="*/ 446147 h 934240"/>
                <a:gd name="connsiteX874" fmla="*/ 202093 w 902429"/>
                <a:gd name="connsiteY874" fmla="*/ 443605 h 934240"/>
                <a:gd name="connsiteX875" fmla="*/ 202093 w 902429"/>
                <a:gd name="connsiteY875" fmla="*/ 441063 h 934240"/>
                <a:gd name="connsiteX876" fmla="*/ 204635 w 902429"/>
                <a:gd name="connsiteY876" fmla="*/ 441063 h 934240"/>
                <a:gd name="connsiteX877" fmla="*/ 207177 w 902429"/>
                <a:gd name="connsiteY877" fmla="*/ 441063 h 934240"/>
                <a:gd name="connsiteX878" fmla="*/ 209720 w 902429"/>
                <a:gd name="connsiteY878" fmla="*/ 441063 h 934240"/>
                <a:gd name="connsiteX879" fmla="*/ 212261 w 902429"/>
                <a:gd name="connsiteY879" fmla="*/ 438521 h 934240"/>
                <a:gd name="connsiteX880" fmla="*/ 212261 w 902429"/>
                <a:gd name="connsiteY880" fmla="*/ 443605 h 934240"/>
                <a:gd name="connsiteX881" fmla="*/ 197009 w 902429"/>
                <a:gd name="connsiteY881" fmla="*/ 423268 h 934240"/>
                <a:gd name="connsiteX882" fmla="*/ 199551 w 902429"/>
                <a:gd name="connsiteY882" fmla="*/ 425810 h 934240"/>
                <a:gd name="connsiteX883" fmla="*/ 202093 w 902429"/>
                <a:gd name="connsiteY883" fmla="*/ 428352 h 934240"/>
                <a:gd name="connsiteX884" fmla="*/ 202093 w 902429"/>
                <a:gd name="connsiteY884" fmla="*/ 430894 h 934240"/>
                <a:gd name="connsiteX885" fmla="*/ 202093 w 902429"/>
                <a:gd name="connsiteY885" fmla="*/ 433436 h 934240"/>
                <a:gd name="connsiteX886" fmla="*/ 199551 w 902429"/>
                <a:gd name="connsiteY886" fmla="*/ 433436 h 934240"/>
                <a:gd name="connsiteX887" fmla="*/ 199551 w 902429"/>
                <a:gd name="connsiteY887" fmla="*/ 435979 h 934240"/>
                <a:gd name="connsiteX888" fmla="*/ 197009 w 902429"/>
                <a:gd name="connsiteY888" fmla="*/ 435979 h 934240"/>
                <a:gd name="connsiteX889" fmla="*/ 194467 w 902429"/>
                <a:gd name="connsiteY889" fmla="*/ 435979 h 934240"/>
                <a:gd name="connsiteX890" fmla="*/ 194467 w 902429"/>
                <a:gd name="connsiteY890" fmla="*/ 433436 h 934240"/>
                <a:gd name="connsiteX891" fmla="*/ 194467 w 902429"/>
                <a:gd name="connsiteY891" fmla="*/ 430894 h 934240"/>
                <a:gd name="connsiteX892" fmla="*/ 191925 w 902429"/>
                <a:gd name="connsiteY892" fmla="*/ 430894 h 934240"/>
                <a:gd name="connsiteX893" fmla="*/ 194467 w 902429"/>
                <a:gd name="connsiteY893" fmla="*/ 428352 h 934240"/>
                <a:gd name="connsiteX894" fmla="*/ 191925 w 902429"/>
                <a:gd name="connsiteY894" fmla="*/ 428352 h 934240"/>
                <a:gd name="connsiteX895" fmla="*/ 191925 w 902429"/>
                <a:gd name="connsiteY895" fmla="*/ 425810 h 934240"/>
                <a:gd name="connsiteX896" fmla="*/ 191925 w 902429"/>
                <a:gd name="connsiteY896" fmla="*/ 419455 h 934240"/>
                <a:gd name="connsiteX897" fmla="*/ 194467 w 902429"/>
                <a:gd name="connsiteY897" fmla="*/ 414370 h 934240"/>
                <a:gd name="connsiteX898" fmla="*/ 194467 w 902429"/>
                <a:gd name="connsiteY898" fmla="*/ 411828 h 934240"/>
                <a:gd name="connsiteX899" fmla="*/ 191925 w 902429"/>
                <a:gd name="connsiteY899" fmla="*/ 406744 h 934240"/>
                <a:gd name="connsiteX900" fmla="*/ 189383 w 902429"/>
                <a:gd name="connsiteY900" fmla="*/ 404202 h 934240"/>
                <a:gd name="connsiteX901" fmla="*/ 189383 w 902429"/>
                <a:gd name="connsiteY901" fmla="*/ 401660 h 934240"/>
                <a:gd name="connsiteX902" fmla="*/ 191925 w 902429"/>
                <a:gd name="connsiteY902" fmla="*/ 401660 h 934240"/>
                <a:gd name="connsiteX903" fmla="*/ 194467 w 902429"/>
                <a:gd name="connsiteY903" fmla="*/ 401660 h 934240"/>
                <a:gd name="connsiteX904" fmla="*/ 194467 w 902429"/>
                <a:gd name="connsiteY904" fmla="*/ 404202 h 934240"/>
                <a:gd name="connsiteX905" fmla="*/ 194467 w 902429"/>
                <a:gd name="connsiteY905" fmla="*/ 406744 h 934240"/>
                <a:gd name="connsiteX906" fmla="*/ 197009 w 902429"/>
                <a:gd name="connsiteY906" fmla="*/ 406744 h 934240"/>
                <a:gd name="connsiteX907" fmla="*/ 197009 w 902429"/>
                <a:gd name="connsiteY907" fmla="*/ 409286 h 934240"/>
                <a:gd name="connsiteX908" fmla="*/ 197009 w 902429"/>
                <a:gd name="connsiteY908" fmla="*/ 411828 h 934240"/>
                <a:gd name="connsiteX909" fmla="*/ 197009 w 902429"/>
                <a:gd name="connsiteY909" fmla="*/ 414370 h 934240"/>
                <a:gd name="connsiteX910" fmla="*/ 199551 w 902429"/>
                <a:gd name="connsiteY910" fmla="*/ 414370 h 934240"/>
                <a:gd name="connsiteX911" fmla="*/ 199551 w 902429"/>
                <a:gd name="connsiteY911" fmla="*/ 416913 h 934240"/>
                <a:gd name="connsiteX912" fmla="*/ 199551 w 902429"/>
                <a:gd name="connsiteY912" fmla="*/ 419455 h 934240"/>
                <a:gd name="connsiteX913" fmla="*/ 197009 w 902429"/>
                <a:gd name="connsiteY913" fmla="*/ 421996 h 934240"/>
                <a:gd name="connsiteX914" fmla="*/ 197009 w 902429"/>
                <a:gd name="connsiteY914" fmla="*/ 423268 h 934240"/>
                <a:gd name="connsiteX915" fmla="*/ 176672 w 902429"/>
                <a:gd name="connsiteY915" fmla="*/ 411828 h 934240"/>
                <a:gd name="connsiteX916" fmla="*/ 174130 w 902429"/>
                <a:gd name="connsiteY916" fmla="*/ 411828 h 934240"/>
                <a:gd name="connsiteX917" fmla="*/ 174130 w 902429"/>
                <a:gd name="connsiteY917" fmla="*/ 409286 h 934240"/>
                <a:gd name="connsiteX918" fmla="*/ 171589 w 902429"/>
                <a:gd name="connsiteY918" fmla="*/ 406744 h 934240"/>
                <a:gd name="connsiteX919" fmla="*/ 171589 w 902429"/>
                <a:gd name="connsiteY919" fmla="*/ 404202 h 934240"/>
                <a:gd name="connsiteX920" fmla="*/ 174130 w 902429"/>
                <a:gd name="connsiteY920" fmla="*/ 404202 h 934240"/>
                <a:gd name="connsiteX921" fmla="*/ 174130 w 902429"/>
                <a:gd name="connsiteY921" fmla="*/ 401660 h 934240"/>
                <a:gd name="connsiteX922" fmla="*/ 176672 w 902429"/>
                <a:gd name="connsiteY922" fmla="*/ 399117 h 934240"/>
                <a:gd name="connsiteX923" fmla="*/ 179215 w 902429"/>
                <a:gd name="connsiteY923" fmla="*/ 401660 h 934240"/>
                <a:gd name="connsiteX924" fmla="*/ 181757 w 902429"/>
                <a:gd name="connsiteY924" fmla="*/ 404202 h 934240"/>
                <a:gd name="connsiteX925" fmla="*/ 181757 w 902429"/>
                <a:gd name="connsiteY925" fmla="*/ 406744 h 934240"/>
                <a:gd name="connsiteX926" fmla="*/ 181757 w 902429"/>
                <a:gd name="connsiteY926" fmla="*/ 409286 h 934240"/>
                <a:gd name="connsiteX927" fmla="*/ 179215 w 902429"/>
                <a:gd name="connsiteY927" fmla="*/ 409286 h 934240"/>
                <a:gd name="connsiteX928" fmla="*/ 179215 w 902429"/>
                <a:gd name="connsiteY928" fmla="*/ 411828 h 934240"/>
                <a:gd name="connsiteX929" fmla="*/ 176672 w 902429"/>
                <a:gd name="connsiteY929" fmla="*/ 411828 h 934240"/>
                <a:gd name="connsiteX930" fmla="*/ 204635 w 902429"/>
                <a:gd name="connsiteY930" fmla="*/ 401660 h 934240"/>
                <a:gd name="connsiteX931" fmla="*/ 202093 w 902429"/>
                <a:gd name="connsiteY931" fmla="*/ 401660 h 934240"/>
                <a:gd name="connsiteX932" fmla="*/ 199551 w 902429"/>
                <a:gd name="connsiteY932" fmla="*/ 401660 h 934240"/>
                <a:gd name="connsiteX933" fmla="*/ 199551 w 902429"/>
                <a:gd name="connsiteY933" fmla="*/ 399117 h 934240"/>
                <a:gd name="connsiteX934" fmla="*/ 199551 w 902429"/>
                <a:gd name="connsiteY934" fmla="*/ 396575 h 934240"/>
                <a:gd name="connsiteX935" fmla="*/ 199551 w 902429"/>
                <a:gd name="connsiteY935" fmla="*/ 394033 h 934240"/>
                <a:gd name="connsiteX936" fmla="*/ 199551 w 902429"/>
                <a:gd name="connsiteY936" fmla="*/ 391491 h 934240"/>
                <a:gd name="connsiteX937" fmla="*/ 202093 w 902429"/>
                <a:gd name="connsiteY937" fmla="*/ 391491 h 934240"/>
                <a:gd name="connsiteX938" fmla="*/ 204635 w 902429"/>
                <a:gd name="connsiteY938" fmla="*/ 391491 h 934240"/>
                <a:gd name="connsiteX939" fmla="*/ 207177 w 902429"/>
                <a:gd name="connsiteY939" fmla="*/ 391491 h 934240"/>
                <a:gd name="connsiteX940" fmla="*/ 207177 w 902429"/>
                <a:gd name="connsiteY940" fmla="*/ 394033 h 934240"/>
                <a:gd name="connsiteX941" fmla="*/ 207177 w 902429"/>
                <a:gd name="connsiteY941" fmla="*/ 396575 h 934240"/>
                <a:gd name="connsiteX942" fmla="*/ 207177 w 902429"/>
                <a:gd name="connsiteY942" fmla="*/ 399117 h 934240"/>
                <a:gd name="connsiteX943" fmla="*/ 207177 w 902429"/>
                <a:gd name="connsiteY943" fmla="*/ 401660 h 934240"/>
                <a:gd name="connsiteX944" fmla="*/ 204635 w 902429"/>
                <a:gd name="connsiteY944" fmla="*/ 401660 h 934240"/>
                <a:gd name="connsiteX945" fmla="*/ 400374 w 902429"/>
                <a:gd name="connsiteY945" fmla="*/ 390220 h 934240"/>
                <a:gd name="connsiteX946" fmla="*/ 408000 w 902429"/>
                <a:gd name="connsiteY946" fmla="*/ 399117 h 934240"/>
                <a:gd name="connsiteX947" fmla="*/ 408000 w 902429"/>
                <a:gd name="connsiteY947" fmla="*/ 401660 h 934240"/>
                <a:gd name="connsiteX948" fmla="*/ 408000 w 902429"/>
                <a:gd name="connsiteY948" fmla="*/ 406744 h 934240"/>
                <a:gd name="connsiteX949" fmla="*/ 413084 w 902429"/>
                <a:gd name="connsiteY949" fmla="*/ 404202 h 934240"/>
                <a:gd name="connsiteX950" fmla="*/ 413084 w 902429"/>
                <a:gd name="connsiteY950" fmla="*/ 410557 h 934240"/>
                <a:gd name="connsiteX951" fmla="*/ 415626 w 902429"/>
                <a:gd name="connsiteY951" fmla="*/ 410557 h 934240"/>
                <a:gd name="connsiteX952" fmla="*/ 415626 w 902429"/>
                <a:gd name="connsiteY952" fmla="*/ 413100 h 934240"/>
                <a:gd name="connsiteX953" fmla="*/ 415626 w 902429"/>
                <a:gd name="connsiteY953" fmla="*/ 415641 h 934240"/>
                <a:gd name="connsiteX954" fmla="*/ 413084 w 902429"/>
                <a:gd name="connsiteY954" fmla="*/ 415641 h 934240"/>
                <a:gd name="connsiteX955" fmla="*/ 410542 w 902429"/>
                <a:gd name="connsiteY955" fmla="*/ 413100 h 934240"/>
                <a:gd name="connsiteX956" fmla="*/ 410542 w 902429"/>
                <a:gd name="connsiteY956" fmla="*/ 410557 h 934240"/>
                <a:gd name="connsiteX957" fmla="*/ 408000 w 902429"/>
                <a:gd name="connsiteY957" fmla="*/ 410557 h 934240"/>
                <a:gd name="connsiteX958" fmla="*/ 405457 w 902429"/>
                <a:gd name="connsiteY958" fmla="*/ 410557 h 934240"/>
                <a:gd name="connsiteX959" fmla="*/ 402915 w 902429"/>
                <a:gd name="connsiteY959" fmla="*/ 413100 h 934240"/>
                <a:gd name="connsiteX960" fmla="*/ 400374 w 902429"/>
                <a:gd name="connsiteY960" fmla="*/ 418183 h 934240"/>
                <a:gd name="connsiteX961" fmla="*/ 402915 w 902429"/>
                <a:gd name="connsiteY961" fmla="*/ 420726 h 934240"/>
                <a:gd name="connsiteX962" fmla="*/ 402915 w 902429"/>
                <a:gd name="connsiteY962" fmla="*/ 423268 h 934240"/>
                <a:gd name="connsiteX963" fmla="*/ 400374 w 902429"/>
                <a:gd name="connsiteY963" fmla="*/ 429623 h 934240"/>
                <a:gd name="connsiteX964" fmla="*/ 395289 w 902429"/>
                <a:gd name="connsiteY964" fmla="*/ 427081 h 934240"/>
                <a:gd name="connsiteX965" fmla="*/ 392747 w 902429"/>
                <a:gd name="connsiteY965" fmla="*/ 421996 h 934240"/>
                <a:gd name="connsiteX966" fmla="*/ 390205 w 902429"/>
                <a:gd name="connsiteY966" fmla="*/ 419455 h 934240"/>
                <a:gd name="connsiteX967" fmla="*/ 390205 w 902429"/>
                <a:gd name="connsiteY967" fmla="*/ 416913 h 934240"/>
                <a:gd name="connsiteX968" fmla="*/ 392747 w 902429"/>
                <a:gd name="connsiteY968" fmla="*/ 416913 h 934240"/>
                <a:gd name="connsiteX969" fmla="*/ 395289 w 902429"/>
                <a:gd name="connsiteY969" fmla="*/ 414370 h 934240"/>
                <a:gd name="connsiteX970" fmla="*/ 397832 w 902429"/>
                <a:gd name="connsiteY970" fmla="*/ 411828 h 934240"/>
                <a:gd name="connsiteX971" fmla="*/ 397832 w 902429"/>
                <a:gd name="connsiteY971" fmla="*/ 409286 h 934240"/>
                <a:gd name="connsiteX972" fmla="*/ 397832 w 902429"/>
                <a:gd name="connsiteY972" fmla="*/ 406744 h 934240"/>
                <a:gd name="connsiteX973" fmla="*/ 400374 w 902429"/>
                <a:gd name="connsiteY973" fmla="*/ 406744 h 934240"/>
                <a:gd name="connsiteX974" fmla="*/ 400374 w 902429"/>
                <a:gd name="connsiteY974" fmla="*/ 404202 h 934240"/>
                <a:gd name="connsiteX975" fmla="*/ 400374 w 902429"/>
                <a:gd name="connsiteY975" fmla="*/ 401660 h 934240"/>
                <a:gd name="connsiteX976" fmla="*/ 397832 w 902429"/>
                <a:gd name="connsiteY976" fmla="*/ 396575 h 934240"/>
                <a:gd name="connsiteX977" fmla="*/ 397832 w 902429"/>
                <a:gd name="connsiteY977" fmla="*/ 391491 h 934240"/>
                <a:gd name="connsiteX978" fmla="*/ 395289 w 902429"/>
                <a:gd name="connsiteY978" fmla="*/ 391491 h 934240"/>
                <a:gd name="connsiteX979" fmla="*/ 392747 w 902429"/>
                <a:gd name="connsiteY979" fmla="*/ 391491 h 934240"/>
                <a:gd name="connsiteX980" fmla="*/ 392747 w 902429"/>
                <a:gd name="connsiteY980" fmla="*/ 388949 h 934240"/>
                <a:gd name="connsiteX981" fmla="*/ 392747 w 902429"/>
                <a:gd name="connsiteY981" fmla="*/ 386407 h 934240"/>
                <a:gd name="connsiteX982" fmla="*/ 392747 w 902429"/>
                <a:gd name="connsiteY982" fmla="*/ 383864 h 934240"/>
                <a:gd name="connsiteX983" fmla="*/ 392747 w 902429"/>
                <a:gd name="connsiteY983" fmla="*/ 381323 h 934240"/>
                <a:gd name="connsiteX984" fmla="*/ 395289 w 902429"/>
                <a:gd name="connsiteY984" fmla="*/ 381323 h 934240"/>
                <a:gd name="connsiteX985" fmla="*/ 397832 w 902429"/>
                <a:gd name="connsiteY985" fmla="*/ 381323 h 934240"/>
                <a:gd name="connsiteX986" fmla="*/ 400374 w 902429"/>
                <a:gd name="connsiteY986" fmla="*/ 381323 h 934240"/>
                <a:gd name="connsiteX987" fmla="*/ 400374 w 902429"/>
                <a:gd name="connsiteY987" fmla="*/ 383864 h 934240"/>
                <a:gd name="connsiteX988" fmla="*/ 400374 w 902429"/>
                <a:gd name="connsiteY988" fmla="*/ 386407 h 934240"/>
                <a:gd name="connsiteX989" fmla="*/ 400374 w 902429"/>
                <a:gd name="connsiteY989" fmla="*/ 390220 h 934240"/>
                <a:gd name="connsiteX990" fmla="*/ 364784 w 902429"/>
                <a:gd name="connsiteY990" fmla="*/ 374967 h 934240"/>
                <a:gd name="connsiteX991" fmla="*/ 362243 w 902429"/>
                <a:gd name="connsiteY991" fmla="*/ 374967 h 934240"/>
                <a:gd name="connsiteX992" fmla="*/ 362243 w 902429"/>
                <a:gd name="connsiteY992" fmla="*/ 372425 h 934240"/>
                <a:gd name="connsiteX993" fmla="*/ 359701 w 902429"/>
                <a:gd name="connsiteY993" fmla="*/ 372425 h 934240"/>
                <a:gd name="connsiteX994" fmla="*/ 359701 w 902429"/>
                <a:gd name="connsiteY994" fmla="*/ 369883 h 934240"/>
                <a:gd name="connsiteX995" fmla="*/ 359701 w 902429"/>
                <a:gd name="connsiteY995" fmla="*/ 367340 h 934240"/>
                <a:gd name="connsiteX996" fmla="*/ 362243 w 902429"/>
                <a:gd name="connsiteY996" fmla="*/ 364798 h 934240"/>
                <a:gd name="connsiteX997" fmla="*/ 364784 w 902429"/>
                <a:gd name="connsiteY997" fmla="*/ 364798 h 934240"/>
                <a:gd name="connsiteX998" fmla="*/ 367327 w 902429"/>
                <a:gd name="connsiteY998" fmla="*/ 364798 h 934240"/>
                <a:gd name="connsiteX999" fmla="*/ 367327 w 902429"/>
                <a:gd name="connsiteY999" fmla="*/ 367340 h 934240"/>
                <a:gd name="connsiteX1000" fmla="*/ 369869 w 902429"/>
                <a:gd name="connsiteY1000" fmla="*/ 369883 h 934240"/>
                <a:gd name="connsiteX1001" fmla="*/ 367327 w 902429"/>
                <a:gd name="connsiteY1001" fmla="*/ 372425 h 934240"/>
                <a:gd name="connsiteX1002" fmla="*/ 367327 w 902429"/>
                <a:gd name="connsiteY1002" fmla="*/ 374967 h 934240"/>
                <a:gd name="connsiteX1003" fmla="*/ 364784 w 902429"/>
                <a:gd name="connsiteY1003" fmla="*/ 374967 h 934240"/>
                <a:gd name="connsiteX1004" fmla="*/ 376224 w 902429"/>
                <a:gd name="connsiteY1004" fmla="*/ 372425 h 934240"/>
                <a:gd name="connsiteX1005" fmla="*/ 373682 w 902429"/>
                <a:gd name="connsiteY1005" fmla="*/ 372425 h 934240"/>
                <a:gd name="connsiteX1006" fmla="*/ 373682 w 902429"/>
                <a:gd name="connsiteY1006" fmla="*/ 369883 h 934240"/>
                <a:gd name="connsiteX1007" fmla="*/ 371140 w 902429"/>
                <a:gd name="connsiteY1007" fmla="*/ 369883 h 934240"/>
                <a:gd name="connsiteX1008" fmla="*/ 371140 w 902429"/>
                <a:gd name="connsiteY1008" fmla="*/ 367340 h 934240"/>
                <a:gd name="connsiteX1009" fmla="*/ 371140 w 902429"/>
                <a:gd name="connsiteY1009" fmla="*/ 364798 h 934240"/>
                <a:gd name="connsiteX1010" fmla="*/ 373682 w 902429"/>
                <a:gd name="connsiteY1010" fmla="*/ 362257 h 934240"/>
                <a:gd name="connsiteX1011" fmla="*/ 376224 w 902429"/>
                <a:gd name="connsiteY1011" fmla="*/ 359714 h 934240"/>
                <a:gd name="connsiteX1012" fmla="*/ 376224 w 902429"/>
                <a:gd name="connsiteY1012" fmla="*/ 362257 h 934240"/>
                <a:gd name="connsiteX1013" fmla="*/ 378766 w 902429"/>
                <a:gd name="connsiteY1013" fmla="*/ 362257 h 934240"/>
                <a:gd name="connsiteX1014" fmla="*/ 378766 w 902429"/>
                <a:gd name="connsiteY1014" fmla="*/ 364798 h 934240"/>
                <a:gd name="connsiteX1015" fmla="*/ 381308 w 902429"/>
                <a:gd name="connsiteY1015" fmla="*/ 364798 h 934240"/>
                <a:gd name="connsiteX1016" fmla="*/ 381308 w 902429"/>
                <a:gd name="connsiteY1016" fmla="*/ 367340 h 934240"/>
                <a:gd name="connsiteX1017" fmla="*/ 378766 w 902429"/>
                <a:gd name="connsiteY1017" fmla="*/ 367340 h 934240"/>
                <a:gd name="connsiteX1018" fmla="*/ 378766 w 902429"/>
                <a:gd name="connsiteY1018" fmla="*/ 369883 h 934240"/>
                <a:gd name="connsiteX1019" fmla="*/ 378766 w 902429"/>
                <a:gd name="connsiteY1019" fmla="*/ 372425 h 934240"/>
                <a:gd name="connsiteX1020" fmla="*/ 376224 w 902429"/>
                <a:gd name="connsiteY1020" fmla="*/ 372425 h 934240"/>
                <a:gd name="connsiteX1021" fmla="*/ 411813 w 902429"/>
                <a:gd name="connsiteY1021" fmla="*/ 364798 h 934240"/>
                <a:gd name="connsiteX1022" fmla="*/ 409270 w 902429"/>
                <a:gd name="connsiteY1022" fmla="*/ 364798 h 934240"/>
                <a:gd name="connsiteX1023" fmla="*/ 409270 w 902429"/>
                <a:gd name="connsiteY1023" fmla="*/ 362257 h 934240"/>
                <a:gd name="connsiteX1024" fmla="*/ 406729 w 902429"/>
                <a:gd name="connsiteY1024" fmla="*/ 362257 h 934240"/>
                <a:gd name="connsiteX1025" fmla="*/ 406729 w 902429"/>
                <a:gd name="connsiteY1025" fmla="*/ 359714 h 934240"/>
                <a:gd name="connsiteX1026" fmla="*/ 406729 w 902429"/>
                <a:gd name="connsiteY1026" fmla="*/ 357172 h 934240"/>
                <a:gd name="connsiteX1027" fmla="*/ 406729 w 902429"/>
                <a:gd name="connsiteY1027" fmla="*/ 354630 h 934240"/>
                <a:gd name="connsiteX1028" fmla="*/ 409270 w 902429"/>
                <a:gd name="connsiteY1028" fmla="*/ 354630 h 934240"/>
                <a:gd name="connsiteX1029" fmla="*/ 409270 w 902429"/>
                <a:gd name="connsiteY1029" fmla="*/ 352087 h 934240"/>
                <a:gd name="connsiteX1030" fmla="*/ 411813 w 902429"/>
                <a:gd name="connsiteY1030" fmla="*/ 352087 h 934240"/>
                <a:gd name="connsiteX1031" fmla="*/ 414355 w 902429"/>
                <a:gd name="connsiteY1031" fmla="*/ 354630 h 934240"/>
                <a:gd name="connsiteX1032" fmla="*/ 414355 w 902429"/>
                <a:gd name="connsiteY1032" fmla="*/ 357172 h 934240"/>
                <a:gd name="connsiteX1033" fmla="*/ 414355 w 902429"/>
                <a:gd name="connsiteY1033" fmla="*/ 359714 h 934240"/>
                <a:gd name="connsiteX1034" fmla="*/ 414355 w 902429"/>
                <a:gd name="connsiteY1034" fmla="*/ 362257 h 934240"/>
                <a:gd name="connsiteX1035" fmla="*/ 414355 w 902429"/>
                <a:gd name="connsiteY1035" fmla="*/ 364798 h 934240"/>
                <a:gd name="connsiteX1036" fmla="*/ 411813 w 902429"/>
                <a:gd name="connsiteY1036" fmla="*/ 364798 h 934240"/>
                <a:gd name="connsiteX1037" fmla="*/ 504598 w 902429"/>
                <a:gd name="connsiteY1037" fmla="*/ 364798 h 934240"/>
                <a:gd name="connsiteX1038" fmla="*/ 502056 w 902429"/>
                <a:gd name="connsiteY1038" fmla="*/ 364798 h 934240"/>
                <a:gd name="connsiteX1039" fmla="*/ 502056 w 902429"/>
                <a:gd name="connsiteY1039" fmla="*/ 362257 h 934240"/>
                <a:gd name="connsiteX1040" fmla="*/ 499514 w 902429"/>
                <a:gd name="connsiteY1040" fmla="*/ 362257 h 934240"/>
                <a:gd name="connsiteX1041" fmla="*/ 499514 w 902429"/>
                <a:gd name="connsiteY1041" fmla="*/ 359714 h 934240"/>
                <a:gd name="connsiteX1042" fmla="*/ 499514 w 902429"/>
                <a:gd name="connsiteY1042" fmla="*/ 357172 h 934240"/>
                <a:gd name="connsiteX1043" fmla="*/ 499514 w 902429"/>
                <a:gd name="connsiteY1043" fmla="*/ 354630 h 934240"/>
                <a:gd name="connsiteX1044" fmla="*/ 502056 w 902429"/>
                <a:gd name="connsiteY1044" fmla="*/ 352087 h 934240"/>
                <a:gd name="connsiteX1045" fmla="*/ 504598 w 902429"/>
                <a:gd name="connsiteY1045" fmla="*/ 352087 h 934240"/>
                <a:gd name="connsiteX1046" fmla="*/ 504598 w 902429"/>
                <a:gd name="connsiteY1046" fmla="*/ 354630 h 934240"/>
                <a:gd name="connsiteX1047" fmla="*/ 507140 w 902429"/>
                <a:gd name="connsiteY1047" fmla="*/ 354630 h 934240"/>
                <a:gd name="connsiteX1048" fmla="*/ 507140 w 902429"/>
                <a:gd name="connsiteY1048" fmla="*/ 357172 h 934240"/>
                <a:gd name="connsiteX1049" fmla="*/ 507140 w 902429"/>
                <a:gd name="connsiteY1049" fmla="*/ 359714 h 934240"/>
                <a:gd name="connsiteX1050" fmla="*/ 507140 w 902429"/>
                <a:gd name="connsiteY1050" fmla="*/ 362257 h 934240"/>
                <a:gd name="connsiteX1051" fmla="*/ 504598 w 902429"/>
                <a:gd name="connsiteY1051" fmla="*/ 362257 h 934240"/>
                <a:gd name="connsiteX1052" fmla="*/ 504598 w 902429"/>
                <a:gd name="connsiteY1052" fmla="*/ 364798 h 934240"/>
                <a:gd name="connsiteX1053" fmla="*/ 362243 w 902429"/>
                <a:gd name="connsiteY1053" fmla="*/ 362257 h 934240"/>
                <a:gd name="connsiteX1054" fmla="*/ 359701 w 902429"/>
                <a:gd name="connsiteY1054" fmla="*/ 362257 h 934240"/>
                <a:gd name="connsiteX1055" fmla="*/ 359701 w 902429"/>
                <a:gd name="connsiteY1055" fmla="*/ 359714 h 934240"/>
                <a:gd name="connsiteX1056" fmla="*/ 357159 w 902429"/>
                <a:gd name="connsiteY1056" fmla="*/ 357172 h 934240"/>
                <a:gd name="connsiteX1057" fmla="*/ 357159 w 902429"/>
                <a:gd name="connsiteY1057" fmla="*/ 354630 h 934240"/>
                <a:gd name="connsiteX1058" fmla="*/ 359701 w 902429"/>
                <a:gd name="connsiteY1058" fmla="*/ 354630 h 934240"/>
                <a:gd name="connsiteX1059" fmla="*/ 359701 w 902429"/>
                <a:gd name="connsiteY1059" fmla="*/ 352087 h 934240"/>
                <a:gd name="connsiteX1060" fmla="*/ 362243 w 902429"/>
                <a:gd name="connsiteY1060" fmla="*/ 349546 h 934240"/>
                <a:gd name="connsiteX1061" fmla="*/ 364784 w 902429"/>
                <a:gd name="connsiteY1061" fmla="*/ 352087 h 934240"/>
                <a:gd name="connsiteX1062" fmla="*/ 364784 w 902429"/>
                <a:gd name="connsiteY1062" fmla="*/ 354630 h 934240"/>
                <a:gd name="connsiteX1063" fmla="*/ 367327 w 902429"/>
                <a:gd name="connsiteY1063" fmla="*/ 354630 h 934240"/>
                <a:gd name="connsiteX1064" fmla="*/ 367327 w 902429"/>
                <a:gd name="connsiteY1064" fmla="*/ 357172 h 934240"/>
                <a:gd name="connsiteX1065" fmla="*/ 364784 w 902429"/>
                <a:gd name="connsiteY1065" fmla="*/ 359714 h 934240"/>
                <a:gd name="connsiteX1066" fmla="*/ 364784 w 902429"/>
                <a:gd name="connsiteY1066" fmla="*/ 362257 h 934240"/>
                <a:gd name="connsiteX1067" fmla="*/ 362243 w 902429"/>
                <a:gd name="connsiteY1067" fmla="*/ 362257 h 934240"/>
                <a:gd name="connsiteX1068" fmla="*/ 404187 w 902429"/>
                <a:gd name="connsiteY1068" fmla="*/ 355901 h 934240"/>
                <a:gd name="connsiteX1069" fmla="*/ 404187 w 902429"/>
                <a:gd name="connsiteY1069" fmla="*/ 358443 h 934240"/>
                <a:gd name="connsiteX1070" fmla="*/ 404187 w 902429"/>
                <a:gd name="connsiteY1070" fmla="*/ 360985 h 934240"/>
                <a:gd name="connsiteX1071" fmla="*/ 404187 w 902429"/>
                <a:gd name="connsiteY1071" fmla="*/ 363527 h 934240"/>
                <a:gd name="connsiteX1072" fmla="*/ 404187 w 902429"/>
                <a:gd name="connsiteY1072" fmla="*/ 366070 h 934240"/>
                <a:gd name="connsiteX1073" fmla="*/ 404187 w 902429"/>
                <a:gd name="connsiteY1073" fmla="*/ 368612 h 934240"/>
                <a:gd name="connsiteX1074" fmla="*/ 404187 w 902429"/>
                <a:gd name="connsiteY1074" fmla="*/ 371153 h 934240"/>
                <a:gd name="connsiteX1075" fmla="*/ 401645 w 902429"/>
                <a:gd name="connsiteY1075" fmla="*/ 371153 h 934240"/>
                <a:gd name="connsiteX1076" fmla="*/ 399102 w 902429"/>
                <a:gd name="connsiteY1076" fmla="*/ 371153 h 934240"/>
                <a:gd name="connsiteX1077" fmla="*/ 399102 w 902429"/>
                <a:gd name="connsiteY1077" fmla="*/ 366070 h 934240"/>
                <a:gd name="connsiteX1078" fmla="*/ 399102 w 902429"/>
                <a:gd name="connsiteY1078" fmla="*/ 363527 h 934240"/>
                <a:gd name="connsiteX1079" fmla="*/ 396560 w 902429"/>
                <a:gd name="connsiteY1079" fmla="*/ 360985 h 934240"/>
                <a:gd name="connsiteX1080" fmla="*/ 394019 w 902429"/>
                <a:gd name="connsiteY1080" fmla="*/ 358443 h 934240"/>
                <a:gd name="connsiteX1081" fmla="*/ 391476 w 902429"/>
                <a:gd name="connsiteY1081" fmla="*/ 367340 h 934240"/>
                <a:gd name="connsiteX1082" fmla="*/ 391476 w 902429"/>
                <a:gd name="connsiteY1082" fmla="*/ 372425 h 934240"/>
                <a:gd name="connsiteX1083" fmla="*/ 391476 w 902429"/>
                <a:gd name="connsiteY1083" fmla="*/ 374967 h 934240"/>
                <a:gd name="connsiteX1084" fmla="*/ 391476 w 902429"/>
                <a:gd name="connsiteY1084" fmla="*/ 377509 h 934240"/>
                <a:gd name="connsiteX1085" fmla="*/ 391476 w 902429"/>
                <a:gd name="connsiteY1085" fmla="*/ 374967 h 934240"/>
                <a:gd name="connsiteX1086" fmla="*/ 388934 w 902429"/>
                <a:gd name="connsiteY1086" fmla="*/ 374967 h 934240"/>
                <a:gd name="connsiteX1087" fmla="*/ 388934 w 902429"/>
                <a:gd name="connsiteY1087" fmla="*/ 372425 h 934240"/>
                <a:gd name="connsiteX1088" fmla="*/ 388934 w 902429"/>
                <a:gd name="connsiteY1088" fmla="*/ 369883 h 934240"/>
                <a:gd name="connsiteX1089" fmla="*/ 388934 w 902429"/>
                <a:gd name="connsiteY1089" fmla="*/ 367340 h 934240"/>
                <a:gd name="connsiteX1090" fmla="*/ 386392 w 902429"/>
                <a:gd name="connsiteY1090" fmla="*/ 367340 h 934240"/>
                <a:gd name="connsiteX1091" fmla="*/ 386392 w 902429"/>
                <a:gd name="connsiteY1091" fmla="*/ 364798 h 934240"/>
                <a:gd name="connsiteX1092" fmla="*/ 383850 w 902429"/>
                <a:gd name="connsiteY1092" fmla="*/ 364798 h 934240"/>
                <a:gd name="connsiteX1093" fmla="*/ 383850 w 902429"/>
                <a:gd name="connsiteY1093" fmla="*/ 362257 h 934240"/>
                <a:gd name="connsiteX1094" fmla="*/ 383850 w 902429"/>
                <a:gd name="connsiteY1094" fmla="*/ 359714 h 934240"/>
                <a:gd name="connsiteX1095" fmla="*/ 381308 w 902429"/>
                <a:gd name="connsiteY1095" fmla="*/ 359714 h 934240"/>
                <a:gd name="connsiteX1096" fmla="*/ 378766 w 902429"/>
                <a:gd name="connsiteY1096" fmla="*/ 359714 h 934240"/>
                <a:gd name="connsiteX1097" fmla="*/ 378766 w 902429"/>
                <a:gd name="connsiteY1097" fmla="*/ 362257 h 934240"/>
                <a:gd name="connsiteX1098" fmla="*/ 376224 w 902429"/>
                <a:gd name="connsiteY1098" fmla="*/ 359714 h 934240"/>
                <a:gd name="connsiteX1099" fmla="*/ 376224 w 902429"/>
                <a:gd name="connsiteY1099" fmla="*/ 357172 h 934240"/>
                <a:gd name="connsiteX1100" fmla="*/ 378766 w 902429"/>
                <a:gd name="connsiteY1100" fmla="*/ 354630 h 934240"/>
                <a:gd name="connsiteX1101" fmla="*/ 378766 w 902429"/>
                <a:gd name="connsiteY1101" fmla="*/ 352087 h 934240"/>
                <a:gd name="connsiteX1102" fmla="*/ 381308 w 902429"/>
                <a:gd name="connsiteY1102" fmla="*/ 349546 h 934240"/>
                <a:gd name="connsiteX1103" fmla="*/ 383850 w 902429"/>
                <a:gd name="connsiteY1103" fmla="*/ 349546 h 934240"/>
                <a:gd name="connsiteX1104" fmla="*/ 386392 w 902429"/>
                <a:gd name="connsiteY1104" fmla="*/ 349546 h 934240"/>
                <a:gd name="connsiteX1105" fmla="*/ 386392 w 902429"/>
                <a:gd name="connsiteY1105" fmla="*/ 352087 h 934240"/>
                <a:gd name="connsiteX1106" fmla="*/ 388934 w 902429"/>
                <a:gd name="connsiteY1106" fmla="*/ 354630 h 934240"/>
                <a:gd name="connsiteX1107" fmla="*/ 394019 w 902429"/>
                <a:gd name="connsiteY1107" fmla="*/ 349546 h 934240"/>
                <a:gd name="connsiteX1108" fmla="*/ 396560 w 902429"/>
                <a:gd name="connsiteY1108" fmla="*/ 349546 h 934240"/>
                <a:gd name="connsiteX1109" fmla="*/ 401645 w 902429"/>
                <a:gd name="connsiteY1109" fmla="*/ 349546 h 934240"/>
                <a:gd name="connsiteX1110" fmla="*/ 404187 w 902429"/>
                <a:gd name="connsiteY1110" fmla="*/ 352087 h 934240"/>
                <a:gd name="connsiteX1111" fmla="*/ 404187 w 902429"/>
                <a:gd name="connsiteY1111" fmla="*/ 355901 h 934240"/>
                <a:gd name="connsiteX1112" fmla="*/ 163962 w 902429"/>
                <a:gd name="connsiteY1112" fmla="*/ 341919 h 934240"/>
                <a:gd name="connsiteX1113" fmla="*/ 166504 w 902429"/>
                <a:gd name="connsiteY1113" fmla="*/ 341919 h 934240"/>
                <a:gd name="connsiteX1114" fmla="*/ 171589 w 902429"/>
                <a:gd name="connsiteY1114" fmla="*/ 350817 h 934240"/>
                <a:gd name="connsiteX1115" fmla="*/ 174130 w 902429"/>
                <a:gd name="connsiteY1115" fmla="*/ 353359 h 934240"/>
                <a:gd name="connsiteX1116" fmla="*/ 179215 w 902429"/>
                <a:gd name="connsiteY1116" fmla="*/ 358443 h 934240"/>
                <a:gd name="connsiteX1117" fmla="*/ 179215 w 902429"/>
                <a:gd name="connsiteY1117" fmla="*/ 360985 h 934240"/>
                <a:gd name="connsiteX1118" fmla="*/ 179215 w 902429"/>
                <a:gd name="connsiteY1118" fmla="*/ 363527 h 934240"/>
                <a:gd name="connsiteX1119" fmla="*/ 179215 w 902429"/>
                <a:gd name="connsiteY1119" fmla="*/ 366070 h 934240"/>
                <a:gd name="connsiteX1120" fmla="*/ 176672 w 902429"/>
                <a:gd name="connsiteY1120" fmla="*/ 371153 h 934240"/>
                <a:gd name="connsiteX1121" fmla="*/ 176672 w 902429"/>
                <a:gd name="connsiteY1121" fmla="*/ 373696 h 934240"/>
                <a:gd name="connsiteX1122" fmla="*/ 176672 w 902429"/>
                <a:gd name="connsiteY1122" fmla="*/ 376238 h 934240"/>
                <a:gd name="connsiteX1123" fmla="*/ 176672 w 902429"/>
                <a:gd name="connsiteY1123" fmla="*/ 378780 h 934240"/>
                <a:gd name="connsiteX1124" fmla="*/ 176672 w 902429"/>
                <a:gd name="connsiteY1124" fmla="*/ 381323 h 934240"/>
                <a:gd name="connsiteX1125" fmla="*/ 174130 w 902429"/>
                <a:gd name="connsiteY1125" fmla="*/ 381323 h 934240"/>
                <a:gd name="connsiteX1126" fmla="*/ 171589 w 902429"/>
                <a:gd name="connsiteY1126" fmla="*/ 378780 h 934240"/>
                <a:gd name="connsiteX1127" fmla="*/ 171589 w 902429"/>
                <a:gd name="connsiteY1127" fmla="*/ 376238 h 934240"/>
                <a:gd name="connsiteX1128" fmla="*/ 169047 w 902429"/>
                <a:gd name="connsiteY1128" fmla="*/ 373696 h 934240"/>
                <a:gd name="connsiteX1129" fmla="*/ 169047 w 902429"/>
                <a:gd name="connsiteY1129" fmla="*/ 368612 h 934240"/>
                <a:gd name="connsiteX1130" fmla="*/ 166504 w 902429"/>
                <a:gd name="connsiteY1130" fmla="*/ 366070 h 934240"/>
                <a:gd name="connsiteX1131" fmla="*/ 158879 w 902429"/>
                <a:gd name="connsiteY1131" fmla="*/ 359714 h 934240"/>
                <a:gd name="connsiteX1132" fmla="*/ 158879 w 902429"/>
                <a:gd name="connsiteY1132" fmla="*/ 357172 h 934240"/>
                <a:gd name="connsiteX1133" fmla="*/ 156336 w 902429"/>
                <a:gd name="connsiteY1133" fmla="*/ 352087 h 934240"/>
                <a:gd name="connsiteX1134" fmla="*/ 156336 w 902429"/>
                <a:gd name="connsiteY1134" fmla="*/ 349546 h 934240"/>
                <a:gd name="connsiteX1135" fmla="*/ 153794 w 902429"/>
                <a:gd name="connsiteY1135" fmla="*/ 349546 h 934240"/>
                <a:gd name="connsiteX1136" fmla="*/ 151252 w 902429"/>
                <a:gd name="connsiteY1136" fmla="*/ 344461 h 934240"/>
                <a:gd name="connsiteX1137" fmla="*/ 151252 w 902429"/>
                <a:gd name="connsiteY1137" fmla="*/ 341919 h 934240"/>
                <a:gd name="connsiteX1138" fmla="*/ 153794 w 902429"/>
                <a:gd name="connsiteY1138" fmla="*/ 341919 h 934240"/>
                <a:gd name="connsiteX1139" fmla="*/ 156336 w 902429"/>
                <a:gd name="connsiteY1139" fmla="*/ 341919 h 934240"/>
                <a:gd name="connsiteX1140" fmla="*/ 156336 w 902429"/>
                <a:gd name="connsiteY1140" fmla="*/ 339377 h 934240"/>
                <a:gd name="connsiteX1141" fmla="*/ 158879 w 902429"/>
                <a:gd name="connsiteY1141" fmla="*/ 336835 h 934240"/>
                <a:gd name="connsiteX1142" fmla="*/ 161420 w 902429"/>
                <a:gd name="connsiteY1142" fmla="*/ 336835 h 934240"/>
                <a:gd name="connsiteX1143" fmla="*/ 163962 w 902429"/>
                <a:gd name="connsiteY1143" fmla="*/ 339377 h 934240"/>
                <a:gd name="connsiteX1144" fmla="*/ 163962 w 902429"/>
                <a:gd name="connsiteY1144" fmla="*/ 341919 h 934240"/>
                <a:gd name="connsiteX1145" fmla="*/ 199551 w 902429"/>
                <a:gd name="connsiteY1145" fmla="*/ 335563 h 934240"/>
                <a:gd name="connsiteX1146" fmla="*/ 197009 w 902429"/>
                <a:gd name="connsiteY1146" fmla="*/ 335563 h 934240"/>
                <a:gd name="connsiteX1147" fmla="*/ 194467 w 902429"/>
                <a:gd name="connsiteY1147" fmla="*/ 335563 h 934240"/>
                <a:gd name="connsiteX1148" fmla="*/ 194467 w 902429"/>
                <a:gd name="connsiteY1148" fmla="*/ 333021 h 934240"/>
                <a:gd name="connsiteX1149" fmla="*/ 194467 w 902429"/>
                <a:gd name="connsiteY1149" fmla="*/ 330480 h 934240"/>
                <a:gd name="connsiteX1150" fmla="*/ 194467 w 902429"/>
                <a:gd name="connsiteY1150" fmla="*/ 327937 h 934240"/>
                <a:gd name="connsiteX1151" fmla="*/ 194467 w 902429"/>
                <a:gd name="connsiteY1151" fmla="*/ 325395 h 934240"/>
                <a:gd name="connsiteX1152" fmla="*/ 197009 w 902429"/>
                <a:gd name="connsiteY1152" fmla="*/ 325395 h 934240"/>
                <a:gd name="connsiteX1153" fmla="*/ 199551 w 902429"/>
                <a:gd name="connsiteY1153" fmla="*/ 325395 h 934240"/>
                <a:gd name="connsiteX1154" fmla="*/ 202093 w 902429"/>
                <a:gd name="connsiteY1154" fmla="*/ 327937 h 934240"/>
                <a:gd name="connsiteX1155" fmla="*/ 202093 w 902429"/>
                <a:gd name="connsiteY1155" fmla="*/ 330480 h 934240"/>
                <a:gd name="connsiteX1156" fmla="*/ 202093 w 902429"/>
                <a:gd name="connsiteY1156" fmla="*/ 333021 h 934240"/>
                <a:gd name="connsiteX1157" fmla="*/ 202093 w 902429"/>
                <a:gd name="connsiteY1157" fmla="*/ 335563 h 934240"/>
                <a:gd name="connsiteX1158" fmla="*/ 199551 w 902429"/>
                <a:gd name="connsiteY1158" fmla="*/ 335563 h 934240"/>
                <a:gd name="connsiteX1159" fmla="*/ 158879 w 902429"/>
                <a:gd name="connsiteY1159" fmla="*/ 307600 h 934240"/>
                <a:gd name="connsiteX1160" fmla="*/ 158879 w 902429"/>
                <a:gd name="connsiteY1160" fmla="*/ 310142 h 934240"/>
                <a:gd name="connsiteX1161" fmla="*/ 158879 w 902429"/>
                <a:gd name="connsiteY1161" fmla="*/ 312684 h 934240"/>
                <a:gd name="connsiteX1162" fmla="*/ 156336 w 902429"/>
                <a:gd name="connsiteY1162" fmla="*/ 315227 h 934240"/>
                <a:gd name="connsiteX1163" fmla="*/ 153794 w 902429"/>
                <a:gd name="connsiteY1163" fmla="*/ 315227 h 934240"/>
                <a:gd name="connsiteX1164" fmla="*/ 153794 w 902429"/>
                <a:gd name="connsiteY1164" fmla="*/ 317769 h 934240"/>
                <a:gd name="connsiteX1165" fmla="*/ 151252 w 902429"/>
                <a:gd name="connsiteY1165" fmla="*/ 317769 h 934240"/>
                <a:gd name="connsiteX1166" fmla="*/ 151252 w 902429"/>
                <a:gd name="connsiteY1166" fmla="*/ 320310 h 934240"/>
                <a:gd name="connsiteX1167" fmla="*/ 148710 w 902429"/>
                <a:gd name="connsiteY1167" fmla="*/ 320310 h 934240"/>
                <a:gd name="connsiteX1168" fmla="*/ 148710 w 902429"/>
                <a:gd name="connsiteY1168" fmla="*/ 317769 h 934240"/>
                <a:gd name="connsiteX1169" fmla="*/ 147439 w 902429"/>
                <a:gd name="connsiteY1169" fmla="*/ 317769 h 934240"/>
                <a:gd name="connsiteX1170" fmla="*/ 147439 w 902429"/>
                <a:gd name="connsiteY1170" fmla="*/ 315227 h 934240"/>
                <a:gd name="connsiteX1171" fmla="*/ 147439 w 902429"/>
                <a:gd name="connsiteY1171" fmla="*/ 312684 h 934240"/>
                <a:gd name="connsiteX1172" fmla="*/ 147439 w 902429"/>
                <a:gd name="connsiteY1172" fmla="*/ 310142 h 934240"/>
                <a:gd name="connsiteX1173" fmla="*/ 149981 w 902429"/>
                <a:gd name="connsiteY1173" fmla="*/ 310142 h 934240"/>
                <a:gd name="connsiteX1174" fmla="*/ 149981 w 902429"/>
                <a:gd name="connsiteY1174" fmla="*/ 307600 h 934240"/>
                <a:gd name="connsiteX1175" fmla="*/ 152523 w 902429"/>
                <a:gd name="connsiteY1175" fmla="*/ 307600 h 934240"/>
                <a:gd name="connsiteX1176" fmla="*/ 152523 w 902429"/>
                <a:gd name="connsiteY1176" fmla="*/ 305058 h 934240"/>
                <a:gd name="connsiteX1177" fmla="*/ 155065 w 902429"/>
                <a:gd name="connsiteY1177" fmla="*/ 305058 h 934240"/>
                <a:gd name="connsiteX1178" fmla="*/ 155065 w 902429"/>
                <a:gd name="connsiteY1178" fmla="*/ 302516 h 934240"/>
                <a:gd name="connsiteX1179" fmla="*/ 157607 w 902429"/>
                <a:gd name="connsiteY1179" fmla="*/ 302516 h 934240"/>
                <a:gd name="connsiteX1180" fmla="*/ 160149 w 902429"/>
                <a:gd name="connsiteY1180" fmla="*/ 305058 h 934240"/>
                <a:gd name="connsiteX1181" fmla="*/ 160149 w 902429"/>
                <a:gd name="connsiteY1181" fmla="*/ 307600 h 934240"/>
                <a:gd name="connsiteX1182" fmla="*/ 135999 w 902429"/>
                <a:gd name="connsiteY1182" fmla="*/ 316497 h 934240"/>
                <a:gd name="connsiteX1183" fmla="*/ 133458 w 902429"/>
                <a:gd name="connsiteY1183" fmla="*/ 316497 h 934240"/>
                <a:gd name="connsiteX1184" fmla="*/ 133458 w 902429"/>
                <a:gd name="connsiteY1184" fmla="*/ 313955 h 934240"/>
                <a:gd name="connsiteX1185" fmla="*/ 130916 w 902429"/>
                <a:gd name="connsiteY1185" fmla="*/ 313955 h 934240"/>
                <a:gd name="connsiteX1186" fmla="*/ 130916 w 902429"/>
                <a:gd name="connsiteY1186" fmla="*/ 311414 h 934240"/>
                <a:gd name="connsiteX1187" fmla="*/ 130916 w 902429"/>
                <a:gd name="connsiteY1187" fmla="*/ 308871 h 934240"/>
                <a:gd name="connsiteX1188" fmla="*/ 130916 w 902429"/>
                <a:gd name="connsiteY1188" fmla="*/ 306329 h 934240"/>
                <a:gd name="connsiteX1189" fmla="*/ 130916 w 902429"/>
                <a:gd name="connsiteY1189" fmla="*/ 303787 h 934240"/>
                <a:gd name="connsiteX1190" fmla="*/ 133458 w 902429"/>
                <a:gd name="connsiteY1190" fmla="*/ 303787 h 934240"/>
                <a:gd name="connsiteX1191" fmla="*/ 133458 w 902429"/>
                <a:gd name="connsiteY1191" fmla="*/ 301244 h 934240"/>
                <a:gd name="connsiteX1192" fmla="*/ 135999 w 902429"/>
                <a:gd name="connsiteY1192" fmla="*/ 301244 h 934240"/>
                <a:gd name="connsiteX1193" fmla="*/ 135999 w 902429"/>
                <a:gd name="connsiteY1193" fmla="*/ 303787 h 934240"/>
                <a:gd name="connsiteX1194" fmla="*/ 138542 w 902429"/>
                <a:gd name="connsiteY1194" fmla="*/ 303787 h 934240"/>
                <a:gd name="connsiteX1195" fmla="*/ 138542 w 902429"/>
                <a:gd name="connsiteY1195" fmla="*/ 306329 h 934240"/>
                <a:gd name="connsiteX1196" fmla="*/ 138542 w 902429"/>
                <a:gd name="connsiteY1196" fmla="*/ 308871 h 934240"/>
                <a:gd name="connsiteX1197" fmla="*/ 138542 w 902429"/>
                <a:gd name="connsiteY1197" fmla="*/ 311414 h 934240"/>
                <a:gd name="connsiteX1198" fmla="*/ 141084 w 902429"/>
                <a:gd name="connsiteY1198" fmla="*/ 311414 h 934240"/>
                <a:gd name="connsiteX1199" fmla="*/ 138542 w 902429"/>
                <a:gd name="connsiteY1199" fmla="*/ 311414 h 934240"/>
                <a:gd name="connsiteX1200" fmla="*/ 138542 w 902429"/>
                <a:gd name="connsiteY1200" fmla="*/ 313955 h 934240"/>
                <a:gd name="connsiteX1201" fmla="*/ 138542 w 902429"/>
                <a:gd name="connsiteY1201" fmla="*/ 316497 h 934240"/>
                <a:gd name="connsiteX1202" fmla="*/ 135999 w 902429"/>
                <a:gd name="connsiteY1202" fmla="*/ 316497 h 934240"/>
                <a:gd name="connsiteX1203" fmla="*/ 875738 w 902429"/>
                <a:gd name="connsiteY1203" fmla="*/ 308871 h 934240"/>
                <a:gd name="connsiteX1204" fmla="*/ 873196 w 902429"/>
                <a:gd name="connsiteY1204" fmla="*/ 308871 h 934240"/>
                <a:gd name="connsiteX1205" fmla="*/ 871925 w 902429"/>
                <a:gd name="connsiteY1205" fmla="*/ 308871 h 934240"/>
                <a:gd name="connsiteX1206" fmla="*/ 871925 w 902429"/>
                <a:gd name="connsiteY1206" fmla="*/ 306329 h 934240"/>
                <a:gd name="connsiteX1207" fmla="*/ 871925 w 902429"/>
                <a:gd name="connsiteY1207" fmla="*/ 303787 h 934240"/>
                <a:gd name="connsiteX1208" fmla="*/ 871925 w 902429"/>
                <a:gd name="connsiteY1208" fmla="*/ 301244 h 934240"/>
                <a:gd name="connsiteX1209" fmla="*/ 871925 w 902429"/>
                <a:gd name="connsiteY1209" fmla="*/ 299974 h 934240"/>
                <a:gd name="connsiteX1210" fmla="*/ 874467 w 902429"/>
                <a:gd name="connsiteY1210" fmla="*/ 299974 h 934240"/>
                <a:gd name="connsiteX1211" fmla="*/ 877009 w 902429"/>
                <a:gd name="connsiteY1211" fmla="*/ 299974 h 934240"/>
                <a:gd name="connsiteX1212" fmla="*/ 879551 w 902429"/>
                <a:gd name="connsiteY1212" fmla="*/ 302516 h 934240"/>
                <a:gd name="connsiteX1213" fmla="*/ 879551 w 902429"/>
                <a:gd name="connsiteY1213" fmla="*/ 305058 h 934240"/>
                <a:gd name="connsiteX1214" fmla="*/ 879551 w 902429"/>
                <a:gd name="connsiteY1214" fmla="*/ 307600 h 934240"/>
                <a:gd name="connsiteX1215" fmla="*/ 875738 w 902429"/>
                <a:gd name="connsiteY1215" fmla="*/ 308871 h 934240"/>
                <a:gd name="connsiteX1216" fmla="*/ 387664 w 902429"/>
                <a:gd name="connsiteY1216" fmla="*/ 307600 h 934240"/>
                <a:gd name="connsiteX1217" fmla="*/ 385121 w 902429"/>
                <a:gd name="connsiteY1217" fmla="*/ 307600 h 934240"/>
                <a:gd name="connsiteX1218" fmla="*/ 382579 w 902429"/>
                <a:gd name="connsiteY1218" fmla="*/ 307600 h 934240"/>
                <a:gd name="connsiteX1219" fmla="*/ 382579 w 902429"/>
                <a:gd name="connsiteY1219" fmla="*/ 305058 h 934240"/>
                <a:gd name="connsiteX1220" fmla="*/ 382579 w 902429"/>
                <a:gd name="connsiteY1220" fmla="*/ 302516 h 934240"/>
                <a:gd name="connsiteX1221" fmla="*/ 382579 w 902429"/>
                <a:gd name="connsiteY1221" fmla="*/ 299974 h 934240"/>
                <a:gd name="connsiteX1222" fmla="*/ 385121 w 902429"/>
                <a:gd name="connsiteY1222" fmla="*/ 297431 h 934240"/>
                <a:gd name="connsiteX1223" fmla="*/ 387664 w 902429"/>
                <a:gd name="connsiteY1223" fmla="*/ 297431 h 934240"/>
                <a:gd name="connsiteX1224" fmla="*/ 390205 w 902429"/>
                <a:gd name="connsiteY1224" fmla="*/ 297431 h 934240"/>
                <a:gd name="connsiteX1225" fmla="*/ 390205 w 902429"/>
                <a:gd name="connsiteY1225" fmla="*/ 299974 h 934240"/>
                <a:gd name="connsiteX1226" fmla="*/ 390205 w 902429"/>
                <a:gd name="connsiteY1226" fmla="*/ 302516 h 934240"/>
                <a:gd name="connsiteX1227" fmla="*/ 390205 w 902429"/>
                <a:gd name="connsiteY1227" fmla="*/ 305058 h 934240"/>
                <a:gd name="connsiteX1228" fmla="*/ 390205 w 902429"/>
                <a:gd name="connsiteY1228" fmla="*/ 307600 h 934240"/>
                <a:gd name="connsiteX1229" fmla="*/ 387664 w 902429"/>
                <a:gd name="connsiteY1229" fmla="*/ 307600 h 934240"/>
                <a:gd name="connsiteX1230" fmla="*/ 554168 w 902429"/>
                <a:gd name="connsiteY1230" fmla="*/ 297431 h 934240"/>
                <a:gd name="connsiteX1231" fmla="*/ 551626 w 902429"/>
                <a:gd name="connsiteY1231" fmla="*/ 297431 h 934240"/>
                <a:gd name="connsiteX1232" fmla="*/ 549084 w 902429"/>
                <a:gd name="connsiteY1232" fmla="*/ 297431 h 934240"/>
                <a:gd name="connsiteX1233" fmla="*/ 549084 w 902429"/>
                <a:gd name="connsiteY1233" fmla="*/ 294889 h 934240"/>
                <a:gd name="connsiteX1234" fmla="*/ 549084 w 902429"/>
                <a:gd name="connsiteY1234" fmla="*/ 292347 h 934240"/>
                <a:gd name="connsiteX1235" fmla="*/ 549084 w 902429"/>
                <a:gd name="connsiteY1235" fmla="*/ 289805 h 934240"/>
                <a:gd name="connsiteX1236" fmla="*/ 549084 w 902429"/>
                <a:gd name="connsiteY1236" fmla="*/ 287263 h 934240"/>
                <a:gd name="connsiteX1237" fmla="*/ 551626 w 902429"/>
                <a:gd name="connsiteY1237" fmla="*/ 287263 h 934240"/>
                <a:gd name="connsiteX1238" fmla="*/ 554168 w 902429"/>
                <a:gd name="connsiteY1238" fmla="*/ 287263 h 934240"/>
                <a:gd name="connsiteX1239" fmla="*/ 556710 w 902429"/>
                <a:gd name="connsiteY1239" fmla="*/ 287263 h 934240"/>
                <a:gd name="connsiteX1240" fmla="*/ 556710 w 902429"/>
                <a:gd name="connsiteY1240" fmla="*/ 289805 h 934240"/>
                <a:gd name="connsiteX1241" fmla="*/ 556710 w 902429"/>
                <a:gd name="connsiteY1241" fmla="*/ 292347 h 934240"/>
                <a:gd name="connsiteX1242" fmla="*/ 556710 w 902429"/>
                <a:gd name="connsiteY1242" fmla="*/ 294889 h 934240"/>
                <a:gd name="connsiteX1243" fmla="*/ 554168 w 902429"/>
                <a:gd name="connsiteY1243" fmla="*/ 297431 h 934240"/>
                <a:gd name="connsiteX1244" fmla="*/ 460112 w 902429"/>
                <a:gd name="connsiteY1244" fmla="*/ 285992 h 934240"/>
                <a:gd name="connsiteX1245" fmla="*/ 457570 w 902429"/>
                <a:gd name="connsiteY1245" fmla="*/ 285992 h 934240"/>
                <a:gd name="connsiteX1246" fmla="*/ 455028 w 902429"/>
                <a:gd name="connsiteY1246" fmla="*/ 285992 h 934240"/>
                <a:gd name="connsiteX1247" fmla="*/ 455028 w 902429"/>
                <a:gd name="connsiteY1247" fmla="*/ 283450 h 934240"/>
                <a:gd name="connsiteX1248" fmla="*/ 455028 w 902429"/>
                <a:gd name="connsiteY1248" fmla="*/ 280907 h 934240"/>
                <a:gd name="connsiteX1249" fmla="*/ 455028 w 902429"/>
                <a:gd name="connsiteY1249" fmla="*/ 278365 h 934240"/>
                <a:gd name="connsiteX1250" fmla="*/ 455028 w 902429"/>
                <a:gd name="connsiteY1250" fmla="*/ 275823 h 934240"/>
                <a:gd name="connsiteX1251" fmla="*/ 457570 w 902429"/>
                <a:gd name="connsiteY1251" fmla="*/ 275823 h 934240"/>
                <a:gd name="connsiteX1252" fmla="*/ 460112 w 902429"/>
                <a:gd name="connsiteY1252" fmla="*/ 275823 h 934240"/>
                <a:gd name="connsiteX1253" fmla="*/ 462654 w 902429"/>
                <a:gd name="connsiteY1253" fmla="*/ 275823 h 934240"/>
                <a:gd name="connsiteX1254" fmla="*/ 462654 w 902429"/>
                <a:gd name="connsiteY1254" fmla="*/ 278365 h 934240"/>
                <a:gd name="connsiteX1255" fmla="*/ 462654 w 902429"/>
                <a:gd name="connsiteY1255" fmla="*/ 280907 h 934240"/>
                <a:gd name="connsiteX1256" fmla="*/ 462654 w 902429"/>
                <a:gd name="connsiteY1256" fmla="*/ 283450 h 934240"/>
                <a:gd name="connsiteX1257" fmla="*/ 462654 w 902429"/>
                <a:gd name="connsiteY1257" fmla="*/ 285992 h 934240"/>
                <a:gd name="connsiteX1258" fmla="*/ 460112 w 902429"/>
                <a:gd name="connsiteY1258" fmla="*/ 285992 h 934240"/>
                <a:gd name="connsiteX1259" fmla="*/ 390205 w 902429"/>
                <a:gd name="connsiteY1259" fmla="*/ 285992 h 934240"/>
                <a:gd name="connsiteX1260" fmla="*/ 387664 w 902429"/>
                <a:gd name="connsiteY1260" fmla="*/ 285992 h 934240"/>
                <a:gd name="connsiteX1261" fmla="*/ 385121 w 902429"/>
                <a:gd name="connsiteY1261" fmla="*/ 285992 h 934240"/>
                <a:gd name="connsiteX1262" fmla="*/ 385121 w 902429"/>
                <a:gd name="connsiteY1262" fmla="*/ 283450 h 934240"/>
                <a:gd name="connsiteX1263" fmla="*/ 385121 w 902429"/>
                <a:gd name="connsiteY1263" fmla="*/ 280907 h 934240"/>
                <a:gd name="connsiteX1264" fmla="*/ 385121 w 902429"/>
                <a:gd name="connsiteY1264" fmla="*/ 278365 h 934240"/>
                <a:gd name="connsiteX1265" fmla="*/ 385121 w 902429"/>
                <a:gd name="connsiteY1265" fmla="*/ 275823 h 934240"/>
                <a:gd name="connsiteX1266" fmla="*/ 387664 w 902429"/>
                <a:gd name="connsiteY1266" fmla="*/ 275823 h 934240"/>
                <a:gd name="connsiteX1267" fmla="*/ 390205 w 902429"/>
                <a:gd name="connsiteY1267" fmla="*/ 275823 h 934240"/>
                <a:gd name="connsiteX1268" fmla="*/ 392747 w 902429"/>
                <a:gd name="connsiteY1268" fmla="*/ 278365 h 934240"/>
                <a:gd name="connsiteX1269" fmla="*/ 392747 w 902429"/>
                <a:gd name="connsiteY1269" fmla="*/ 280907 h 934240"/>
                <a:gd name="connsiteX1270" fmla="*/ 392747 w 902429"/>
                <a:gd name="connsiteY1270" fmla="*/ 283450 h 934240"/>
                <a:gd name="connsiteX1271" fmla="*/ 392747 w 902429"/>
                <a:gd name="connsiteY1271" fmla="*/ 285992 h 934240"/>
                <a:gd name="connsiteX1272" fmla="*/ 390205 w 902429"/>
                <a:gd name="connsiteY1272" fmla="*/ 285992 h 934240"/>
                <a:gd name="connsiteX1273" fmla="*/ 128374 w 902429"/>
                <a:gd name="connsiteY1273" fmla="*/ 299974 h 934240"/>
                <a:gd name="connsiteX1274" fmla="*/ 125831 w 902429"/>
                <a:gd name="connsiteY1274" fmla="*/ 299974 h 934240"/>
                <a:gd name="connsiteX1275" fmla="*/ 123289 w 902429"/>
                <a:gd name="connsiteY1275" fmla="*/ 299974 h 934240"/>
                <a:gd name="connsiteX1276" fmla="*/ 123289 w 902429"/>
                <a:gd name="connsiteY1276" fmla="*/ 297431 h 934240"/>
                <a:gd name="connsiteX1277" fmla="*/ 115663 w 902429"/>
                <a:gd name="connsiteY1277" fmla="*/ 291076 h 934240"/>
                <a:gd name="connsiteX1278" fmla="*/ 113121 w 902429"/>
                <a:gd name="connsiteY1278" fmla="*/ 291076 h 934240"/>
                <a:gd name="connsiteX1279" fmla="*/ 108037 w 902429"/>
                <a:gd name="connsiteY1279" fmla="*/ 288534 h 934240"/>
                <a:gd name="connsiteX1280" fmla="*/ 105495 w 902429"/>
                <a:gd name="connsiteY1280" fmla="*/ 288534 h 934240"/>
                <a:gd name="connsiteX1281" fmla="*/ 102953 w 902429"/>
                <a:gd name="connsiteY1281" fmla="*/ 282178 h 934240"/>
                <a:gd name="connsiteX1282" fmla="*/ 100411 w 902429"/>
                <a:gd name="connsiteY1282" fmla="*/ 282178 h 934240"/>
                <a:gd name="connsiteX1283" fmla="*/ 100411 w 902429"/>
                <a:gd name="connsiteY1283" fmla="*/ 279637 h 934240"/>
                <a:gd name="connsiteX1284" fmla="*/ 102953 w 902429"/>
                <a:gd name="connsiteY1284" fmla="*/ 279637 h 934240"/>
                <a:gd name="connsiteX1285" fmla="*/ 105495 w 902429"/>
                <a:gd name="connsiteY1285" fmla="*/ 274552 h 934240"/>
                <a:gd name="connsiteX1286" fmla="*/ 108037 w 902429"/>
                <a:gd name="connsiteY1286" fmla="*/ 274552 h 934240"/>
                <a:gd name="connsiteX1287" fmla="*/ 108037 w 902429"/>
                <a:gd name="connsiteY1287" fmla="*/ 277094 h 934240"/>
                <a:gd name="connsiteX1288" fmla="*/ 110579 w 902429"/>
                <a:gd name="connsiteY1288" fmla="*/ 277094 h 934240"/>
                <a:gd name="connsiteX1289" fmla="*/ 110579 w 902429"/>
                <a:gd name="connsiteY1289" fmla="*/ 282178 h 934240"/>
                <a:gd name="connsiteX1290" fmla="*/ 113121 w 902429"/>
                <a:gd name="connsiteY1290" fmla="*/ 282178 h 934240"/>
                <a:gd name="connsiteX1291" fmla="*/ 113121 w 902429"/>
                <a:gd name="connsiteY1291" fmla="*/ 284720 h 934240"/>
                <a:gd name="connsiteX1292" fmla="*/ 115663 w 902429"/>
                <a:gd name="connsiteY1292" fmla="*/ 284720 h 934240"/>
                <a:gd name="connsiteX1293" fmla="*/ 118205 w 902429"/>
                <a:gd name="connsiteY1293" fmla="*/ 284720 h 934240"/>
                <a:gd name="connsiteX1294" fmla="*/ 118205 w 902429"/>
                <a:gd name="connsiteY1294" fmla="*/ 287263 h 934240"/>
                <a:gd name="connsiteX1295" fmla="*/ 120748 w 902429"/>
                <a:gd name="connsiteY1295" fmla="*/ 289805 h 934240"/>
                <a:gd name="connsiteX1296" fmla="*/ 123289 w 902429"/>
                <a:gd name="connsiteY1296" fmla="*/ 292347 h 934240"/>
                <a:gd name="connsiteX1297" fmla="*/ 125831 w 902429"/>
                <a:gd name="connsiteY1297" fmla="*/ 294889 h 934240"/>
                <a:gd name="connsiteX1298" fmla="*/ 128374 w 902429"/>
                <a:gd name="connsiteY1298" fmla="*/ 294889 h 934240"/>
                <a:gd name="connsiteX1299" fmla="*/ 128374 w 902429"/>
                <a:gd name="connsiteY1299" fmla="*/ 297431 h 934240"/>
                <a:gd name="connsiteX1300" fmla="*/ 128374 w 902429"/>
                <a:gd name="connsiteY1300" fmla="*/ 299974 h 934240"/>
                <a:gd name="connsiteX1301" fmla="*/ 130916 w 902429"/>
                <a:gd name="connsiteY1301" fmla="*/ 302516 h 934240"/>
                <a:gd name="connsiteX1302" fmla="*/ 128374 w 902429"/>
                <a:gd name="connsiteY1302" fmla="*/ 302516 h 934240"/>
                <a:gd name="connsiteX1303" fmla="*/ 547813 w 902429"/>
                <a:gd name="connsiteY1303" fmla="*/ 282178 h 934240"/>
                <a:gd name="connsiteX1304" fmla="*/ 545271 w 902429"/>
                <a:gd name="connsiteY1304" fmla="*/ 282178 h 934240"/>
                <a:gd name="connsiteX1305" fmla="*/ 545271 w 902429"/>
                <a:gd name="connsiteY1305" fmla="*/ 279637 h 934240"/>
                <a:gd name="connsiteX1306" fmla="*/ 542728 w 902429"/>
                <a:gd name="connsiteY1306" fmla="*/ 279637 h 934240"/>
                <a:gd name="connsiteX1307" fmla="*/ 542728 w 902429"/>
                <a:gd name="connsiteY1307" fmla="*/ 277094 h 934240"/>
                <a:gd name="connsiteX1308" fmla="*/ 542728 w 902429"/>
                <a:gd name="connsiteY1308" fmla="*/ 274552 h 934240"/>
                <a:gd name="connsiteX1309" fmla="*/ 542728 w 902429"/>
                <a:gd name="connsiteY1309" fmla="*/ 272010 h 934240"/>
                <a:gd name="connsiteX1310" fmla="*/ 545271 w 902429"/>
                <a:gd name="connsiteY1310" fmla="*/ 272010 h 934240"/>
                <a:gd name="connsiteX1311" fmla="*/ 545271 w 902429"/>
                <a:gd name="connsiteY1311" fmla="*/ 269467 h 934240"/>
                <a:gd name="connsiteX1312" fmla="*/ 547813 w 902429"/>
                <a:gd name="connsiteY1312" fmla="*/ 269467 h 934240"/>
                <a:gd name="connsiteX1313" fmla="*/ 547813 w 902429"/>
                <a:gd name="connsiteY1313" fmla="*/ 272010 h 934240"/>
                <a:gd name="connsiteX1314" fmla="*/ 550355 w 902429"/>
                <a:gd name="connsiteY1314" fmla="*/ 272010 h 934240"/>
                <a:gd name="connsiteX1315" fmla="*/ 550355 w 902429"/>
                <a:gd name="connsiteY1315" fmla="*/ 274552 h 934240"/>
                <a:gd name="connsiteX1316" fmla="*/ 550355 w 902429"/>
                <a:gd name="connsiteY1316" fmla="*/ 277094 h 934240"/>
                <a:gd name="connsiteX1317" fmla="*/ 550355 w 902429"/>
                <a:gd name="connsiteY1317" fmla="*/ 279637 h 934240"/>
                <a:gd name="connsiteX1318" fmla="*/ 547813 w 902429"/>
                <a:gd name="connsiteY1318" fmla="*/ 282178 h 934240"/>
                <a:gd name="connsiteX1319" fmla="*/ 442318 w 902429"/>
                <a:gd name="connsiteY1319" fmla="*/ 279637 h 934240"/>
                <a:gd name="connsiteX1320" fmla="*/ 439775 w 902429"/>
                <a:gd name="connsiteY1320" fmla="*/ 279637 h 934240"/>
                <a:gd name="connsiteX1321" fmla="*/ 439775 w 902429"/>
                <a:gd name="connsiteY1321" fmla="*/ 277094 h 934240"/>
                <a:gd name="connsiteX1322" fmla="*/ 437233 w 902429"/>
                <a:gd name="connsiteY1322" fmla="*/ 277094 h 934240"/>
                <a:gd name="connsiteX1323" fmla="*/ 437233 w 902429"/>
                <a:gd name="connsiteY1323" fmla="*/ 274552 h 934240"/>
                <a:gd name="connsiteX1324" fmla="*/ 437233 w 902429"/>
                <a:gd name="connsiteY1324" fmla="*/ 272010 h 934240"/>
                <a:gd name="connsiteX1325" fmla="*/ 439775 w 902429"/>
                <a:gd name="connsiteY1325" fmla="*/ 272010 h 934240"/>
                <a:gd name="connsiteX1326" fmla="*/ 439775 w 902429"/>
                <a:gd name="connsiteY1326" fmla="*/ 269467 h 934240"/>
                <a:gd name="connsiteX1327" fmla="*/ 442318 w 902429"/>
                <a:gd name="connsiteY1327" fmla="*/ 269467 h 934240"/>
                <a:gd name="connsiteX1328" fmla="*/ 444860 w 902429"/>
                <a:gd name="connsiteY1328" fmla="*/ 269467 h 934240"/>
                <a:gd name="connsiteX1329" fmla="*/ 444860 w 902429"/>
                <a:gd name="connsiteY1329" fmla="*/ 272010 h 934240"/>
                <a:gd name="connsiteX1330" fmla="*/ 447401 w 902429"/>
                <a:gd name="connsiteY1330" fmla="*/ 272010 h 934240"/>
                <a:gd name="connsiteX1331" fmla="*/ 447401 w 902429"/>
                <a:gd name="connsiteY1331" fmla="*/ 274552 h 934240"/>
                <a:gd name="connsiteX1332" fmla="*/ 447401 w 902429"/>
                <a:gd name="connsiteY1332" fmla="*/ 277094 h 934240"/>
                <a:gd name="connsiteX1333" fmla="*/ 444860 w 902429"/>
                <a:gd name="connsiteY1333" fmla="*/ 277094 h 934240"/>
                <a:gd name="connsiteX1334" fmla="*/ 444860 w 902429"/>
                <a:gd name="connsiteY1334" fmla="*/ 279637 h 934240"/>
                <a:gd name="connsiteX1335" fmla="*/ 442318 w 902429"/>
                <a:gd name="connsiteY1335" fmla="*/ 279637 h 934240"/>
                <a:gd name="connsiteX1336" fmla="*/ 512224 w 902429"/>
                <a:gd name="connsiteY1336" fmla="*/ 277094 h 934240"/>
                <a:gd name="connsiteX1337" fmla="*/ 509682 w 902429"/>
                <a:gd name="connsiteY1337" fmla="*/ 277094 h 934240"/>
                <a:gd name="connsiteX1338" fmla="*/ 507140 w 902429"/>
                <a:gd name="connsiteY1338" fmla="*/ 277094 h 934240"/>
                <a:gd name="connsiteX1339" fmla="*/ 507140 w 902429"/>
                <a:gd name="connsiteY1339" fmla="*/ 274552 h 934240"/>
                <a:gd name="connsiteX1340" fmla="*/ 507140 w 902429"/>
                <a:gd name="connsiteY1340" fmla="*/ 272010 h 934240"/>
                <a:gd name="connsiteX1341" fmla="*/ 507140 w 902429"/>
                <a:gd name="connsiteY1341" fmla="*/ 269467 h 934240"/>
                <a:gd name="connsiteX1342" fmla="*/ 507140 w 902429"/>
                <a:gd name="connsiteY1342" fmla="*/ 266926 h 934240"/>
                <a:gd name="connsiteX1343" fmla="*/ 509682 w 902429"/>
                <a:gd name="connsiteY1343" fmla="*/ 266926 h 934240"/>
                <a:gd name="connsiteX1344" fmla="*/ 512224 w 902429"/>
                <a:gd name="connsiteY1344" fmla="*/ 266926 h 934240"/>
                <a:gd name="connsiteX1345" fmla="*/ 514766 w 902429"/>
                <a:gd name="connsiteY1345" fmla="*/ 266926 h 934240"/>
                <a:gd name="connsiteX1346" fmla="*/ 514766 w 902429"/>
                <a:gd name="connsiteY1346" fmla="*/ 269467 h 934240"/>
                <a:gd name="connsiteX1347" fmla="*/ 514766 w 902429"/>
                <a:gd name="connsiteY1347" fmla="*/ 272010 h 934240"/>
                <a:gd name="connsiteX1348" fmla="*/ 514766 w 902429"/>
                <a:gd name="connsiteY1348" fmla="*/ 274552 h 934240"/>
                <a:gd name="connsiteX1349" fmla="*/ 514766 w 902429"/>
                <a:gd name="connsiteY1349" fmla="*/ 277094 h 934240"/>
                <a:gd name="connsiteX1350" fmla="*/ 512224 w 902429"/>
                <a:gd name="connsiteY1350" fmla="*/ 277094 h 934240"/>
                <a:gd name="connsiteX1351" fmla="*/ 460112 w 902429"/>
                <a:gd name="connsiteY1351" fmla="*/ 269467 h 934240"/>
                <a:gd name="connsiteX1352" fmla="*/ 457570 w 902429"/>
                <a:gd name="connsiteY1352" fmla="*/ 269467 h 934240"/>
                <a:gd name="connsiteX1353" fmla="*/ 457570 w 902429"/>
                <a:gd name="connsiteY1353" fmla="*/ 266926 h 934240"/>
                <a:gd name="connsiteX1354" fmla="*/ 455028 w 902429"/>
                <a:gd name="connsiteY1354" fmla="*/ 266926 h 934240"/>
                <a:gd name="connsiteX1355" fmla="*/ 455028 w 902429"/>
                <a:gd name="connsiteY1355" fmla="*/ 264384 h 934240"/>
                <a:gd name="connsiteX1356" fmla="*/ 455028 w 902429"/>
                <a:gd name="connsiteY1356" fmla="*/ 261841 h 934240"/>
                <a:gd name="connsiteX1357" fmla="*/ 457570 w 902429"/>
                <a:gd name="connsiteY1357" fmla="*/ 261841 h 934240"/>
                <a:gd name="connsiteX1358" fmla="*/ 455028 w 902429"/>
                <a:gd name="connsiteY1358" fmla="*/ 259299 h 934240"/>
                <a:gd name="connsiteX1359" fmla="*/ 455028 w 902429"/>
                <a:gd name="connsiteY1359" fmla="*/ 256757 h 934240"/>
                <a:gd name="connsiteX1360" fmla="*/ 457570 w 902429"/>
                <a:gd name="connsiteY1360" fmla="*/ 254215 h 934240"/>
                <a:gd name="connsiteX1361" fmla="*/ 457570 w 902429"/>
                <a:gd name="connsiteY1361" fmla="*/ 251673 h 934240"/>
                <a:gd name="connsiteX1362" fmla="*/ 460112 w 902429"/>
                <a:gd name="connsiteY1362" fmla="*/ 251673 h 934240"/>
                <a:gd name="connsiteX1363" fmla="*/ 462654 w 902429"/>
                <a:gd name="connsiteY1363" fmla="*/ 251673 h 934240"/>
                <a:gd name="connsiteX1364" fmla="*/ 462654 w 902429"/>
                <a:gd name="connsiteY1364" fmla="*/ 254215 h 934240"/>
                <a:gd name="connsiteX1365" fmla="*/ 465196 w 902429"/>
                <a:gd name="connsiteY1365" fmla="*/ 254215 h 934240"/>
                <a:gd name="connsiteX1366" fmla="*/ 465196 w 902429"/>
                <a:gd name="connsiteY1366" fmla="*/ 256757 h 934240"/>
                <a:gd name="connsiteX1367" fmla="*/ 465196 w 902429"/>
                <a:gd name="connsiteY1367" fmla="*/ 259299 h 934240"/>
                <a:gd name="connsiteX1368" fmla="*/ 465196 w 902429"/>
                <a:gd name="connsiteY1368" fmla="*/ 261841 h 934240"/>
                <a:gd name="connsiteX1369" fmla="*/ 462654 w 902429"/>
                <a:gd name="connsiteY1369" fmla="*/ 261841 h 934240"/>
                <a:gd name="connsiteX1370" fmla="*/ 462654 w 902429"/>
                <a:gd name="connsiteY1370" fmla="*/ 264384 h 934240"/>
                <a:gd name="connsiteX1371" fmla="*/ 465196 w 902429"/>
                <a:gd name="connsiteY1371" fmla="*/ 264384 h 934240"/>
                <a:gd name="connsiteX1372" fmla="*/ 462654 w 902429"/>
                <a:gd name="connsiteY1372" fmla="*/ 264384 h 934240"/>
                <a:gd name="connsiteX1373" fmla="*/ 462654 w 902429"/>
                <a:gd name="connsiteY1373" fmla="*/ 266926 h 934240"/>
                <a:gd name="connsiteX1374" fmla="*/ 462654 w 902429"/>
                <a:gd name="connsiteY1374" fmla="*/ 269467 h 934240"/>
                <a:gd name="connsiteX1375" fmla="*/ 460112 w 902429"/>
                <a:gd name="connsiteY1375" fmla="*/ 269467 h 934240"/>
                <a:gd name="connsiteX1376" fmla="*/ 523663 w 902429"/>
                <a:gd name="connsiteY1376" fmla="*/ 244046 h 934240"/>
                <a:gd name="connsiteX1377" fmla="*/ 521121 w 902429"/>
                <a:gd name="connsiteY1377" fmla="*/ 241504 h 934240"/>
                <a:gd name="connsiteX1378" fmla="*/ 521121 w 902429"/>
                <a:gd name="connsiteY1378" fmla="*/ 238962 h 934240"/>
                <a:gd name="connsiteX1379" fmla="*/ 523663 w 902429"/>
                <a:gd name="connsiteY1379" fmla="*/ 238962 h 934240"/>
                <a:gd name="connsiteX1380" fmla="*/ 523663 w 902429"/>
                <a:gd name="connsiteY1380" fmla="*/ 236420 h 934240"/>
                <a:gd name="connsiteX1381" fmla="*/ 518579 w 902429"/>
                <a:gd name="connsiteY1381" fmla="*/ 233877 h 934240"/>
                <a:gd name="connsiteX1382" fmla="*/ 518579 w 902429"/>
                <a:gd name="connsiteY1382" fmla="*/ 231335 h 934240"/>
                <a:gd name="connsiteX1383" fmla="*/ 518579 w 902429"/>
                <a:gd name="connsiteY1383" fmla="*/ 228794 h 934240"/>
                <a:gd name="connsiteX1384" fmla="*/ 516037 w 902429"/>
                <a:gd name="connsiteY1384" fmla="*/ 226251 h 934240"/>
                <a:gd name="connsiteX1385" fmla="*/ 518579 w 902429"/>
                <a:gd name="connsiteY1385" fmla="*/ 223709 h 934240"/>
                <a:gd name="connsiteX1386" fmla="*/ 521121 w 902429"/>
                <a:gd name="connsiteY1386" fmla="*/ 223709 h 934240"/>
                <a:gd name="connsiteX1387" fmla="*/ 523663 w 902429"/>
                <a:gd name="connsiteY1387" fmla="*/ 218624 h 934240"/>
                <a:gd name="connsiteX1388" fmla="*/ 526205 w 902429"/>
                <a:gd name="connsiteY1388" fmla="*/ 218624 h 934240"/>
                <a:gd name="connsiteX1389" fmla="*/ 526205 w 902429"/>
                <a:gd name="connsiteY1389" fmla="*/ 221167 h 934240"/>
                <a:gd name="connsiteX1390" fmla="*/ 526205 w 902429"/>
                <a:gd name="connsiteY1390" fmla="*/ 223709 h 934240"/>
                <a:gd name="connsiteX1391" fmla="*/ 531290 w 902429"/>
                <a:gd name="connsiteY1391" fmla="*/ 226251 h 934240"/>
                <a:gd name="connsiteX1392" fmla="*/ 531290 w 902429"/>
                <a:gd name="connsiteY1392" fmla="*/ 228794 h 934240"/>
                <a:gd name="connsiteX1393" fmla="*/ 531290 w 902429"/>
                <a:gd name="connsiteY1393" fmla="*/ 233877 h 934240"/>
                <a:gd name="connsiteX1394" fmla="*/ 531290 w 902429"/>
                <a:gd name="connsiteY1394" fmla="*/ 236420 h 934240"/>
                <a:gd name="connsiteX1395" fmla="*/ 528747 w 902429"/>
                <a:gd name="connsiteY1395" fmla="*/ 241504 h 934240"/>
                <a:gd name="connsiteX1396" fmla="*/ 523663 w 902429"/>
                <a:gd name="connsiteY1396" fmla="*/ 244046 h 934240"/>
                <a:gd name="connsiteX1397" fmla="*/ 518579 w 902429"/>
                <a:gd name="connsiteY1397" fmla="*/ 203372 h 934240"/>
                <a:gd name="connsiteX1398" fmla="*/ 516037 w 902429"/>
                <a:gd name="connsiteY1398" fmla="*/ 203372 h 934240"/>
                <a:gd name="connsiteX1399" fmla="*/ 513495 w 902429"/>
                <a:gd name="connsiteY1399" fmla="*/ 203372 h 934240"/>
                <a:gd name="connsiteX1400" fmla="*/ 513495 w 902429"/>
                <a:gd name="connsiteY1400" fmla="*/ 200830 h 934240"/>
                <a:gd name="connsiteX1401" fmla="*/ 513495 w 902429"/>
                <a:gd name="connsiteY1401" fmla="*/ 198287 h 934240"/>
                <a:gd name="connsiteX1402" fmla="*/ 513495 w 902429"/>
                <a:gd name="connsiteY1402" fmla="*/ 195745 h 934240"/>
                <a:gd name="connsiteX1403" fmla="*/ 513495 w 902429"/>
                <a:gd name="connsiteY1403" fmla="*/ 193203 h 934240"/>
                <a:gd name="connsiteX1404" fmla="*/ 516037 w 902429"/>
                <a:gd name="connsiteY1404" fmla="*/ 193203 h 934240"/>
                <a:gd name="connsiteX1405" fmla="*/ 518579 w 902429"/>
                <a:gd name="connsiteY1405" fmla="*/ 193203 h 934240"/>
                <a:gd name="connsiteX1406" fmla="*/ 521121 w 902429"/>
                <a:gd name="connsiteY1406" fmla="*/ 195745 h 934240"/>
                <a:gd name="connsiteX1407" fmla="*/ 521121 w 902429"/>
                <a:gd name="connsiteY1407" fmla="*/ 198287 h 934240"/>
                <a:gd name="connsiteX1408" fmla="*/ 521121 w 902429"/>
                <a:gd name="connsiteY1408" fmla="*/ 200830 h 934240"/>
                <a:gd name="connsiteX1409" fmla="*/ 518579 w 902429"/>
                <a:gd name="connsiteY1409" fmla="*/ 203372 h 934240"/>
                <a:gd name="connsiteX1410" fmla="*/ 762617 w 902429"/>
                <a:gd name="connsiteY1410" fmla="*/ 177951 h 934240"/>
                <a:gd name="connsiteX1411" fmla="*/ 760075 w 902429"/>
                <a:gd name="connsiteY1411" fmla="*/ 177951 h 934240"/>
                <a:gd name="connsiteX1412" fmla="*/ 757532 w 902429"/>
                <a:gd name="connsiteY1412" fmla="*/ 175408 h 934240"/>
                <a:gd name="connsiteX1413" fmla="*/ 757532 w 902429"/>
                <a:gd name="connsiteY1413" fmla="*/ 172866 h 934240"/>
                <a:gd name="connsiteX1414" fmla="*/ 757532 w 902429"/>
                <a:gd name="connsiteY1414" fmla="*/ 170324 h 934240"/>
                <a:gd name="connsiteX1415" fmla="*/ 760075 w 902429"/>
                <a:gd name="connsiteY1415" fmla="*/ 167781 h 934240"/>
                <a:gd name="connsiteX1416" fmla="*/ 762617 w 902429"/>
                <a:gd name="connsiteY1416" fmla="*/ 167781 h 934240"/>
                <a:gd name="connsiteX1417" fmla="*/ 765158 w 902429"/>
                <a:gd name="connsiteY1417" fmla="*/ 167781 h 934240"/>
                <a:gd name="connsiteX1418" fmla="*/ 765158 w 902429"/>
                <a:gd name="connsiteY1418" fmla="*/ 170324 h 934240"/>
                <a:gd name="connsiteX1419" fmla="*/ 765158 w 902429"/>
                <a:gd name="connsiteY1419" fmla="*/ 172866 h 934240"/>
                <a:gd name="connsiteX1420" fmla="*/ 765158 w 902429"/>
                <a:gd name="connsiteY1420" fmla="*/ 175408 h 934240"/>
                <a:gd name="connsiteX1421" fmla="*/ 765158 w 902429"/>
                <a:gd name="connsiteY1421" fmla="*/ 177951 h 934240"/>
                <a:gd name="connsiteX1422" fmla="*/ 762617 w 902429"/>
                <a:gd name="connsiteY1422" fmla="*/ 177951 h 934240"/>
                <a:gd name="connsiteX1423" fmla="*/ 87700 w 902429"/>
                <a:gd name="connsiteY1423" fmla="*/ 161426 h 934240"/>
                <a:gd name="connsiteX1424" fmla="*/ 90243 w 902429"/>
                <a:gd name="connsiteY1424" fmla="*/ 161426 h 934240"/>
                <a:gd name="connsiteX1425" fmla="*/ 90243 w 902429"/>
                <a:gd name="connsiteY1425" fmla="*/ 158884 h 934240"/>
                <a:gd name="connsiteX1426" fmla="*/ 92785 w 902429"/>
                <a:gd name="connsiteY1426" fmla="*/ 158884 h 934240"/>
                <a:gd name="connsiteX1427" fmla="*/ 95327 w 902429"/>
                <a:gd name="connsiteY1427" fmla="*/ 158884 h 934240"/>
                <a:gd name="connsiteX1428" fmla="*/ 100411 w 902429"/>
                <a:gd name="connsiteY1428" fmla="*/ 158884 h 934240"/>
                <a:gd name="connsiteX1429" fmla="*/ 105495 w 902429"/>
                <a:gd name="connsiteY1429" fmla="*/ 161426 h 934240"/>
                <a:gd name="connsiteX1430" fmla="*/ 108037 w 902429"/>
                <a:gd name="connsiteY1430" fmla="*/ 163968 h 934240"/>
                <a:gd name="connsiteX1431" fmla="*/ 110579 w 902429"/>
                <a:gd name="connsiteY1431" fmla="*/ 163968 h 934240"/>
                <a:gd name="connsiteX1432" fmla="*/ 110579 w 902429"/>
                <a:gd name="connsiteY1432" fmla="*/ 166511 h 934240"/>
                <a:gd name="connsiteX1433" fmla="*/ 110579 w 902429"/>
                <a:gd name="connsiteY1433" fmla="*/ 169053 h 934240"/>
                <a:gd name="connsiteX1434" fmla="*/ 113121 w 902429"/>
                <a:gd name="connsiteY1434" fmla="*/ 169053 h 934240"/>
                <a:gd name="connsiteX1435" fmla="*/ 113121 w 902429"/>
                <a:gd name="connsiteY1435" fmla="*/ 171595 h 934240"/>
                <a:gd name="connsiteX1436" fmla="*/ 118205 w 902429"/>
                <a:gd name="connsiteY1436" fmla="*/ 174137 h 934240"/>
                <a:gd name="connsiteX1437" fmla="*/ 118205 w 902429"/>
                <a:gd name="connsiteY1437" fmla="*/ 176679 h 934240"/>
                <a:gd name="connsiteX1438" fmla="*/ 128374 w 902429"/>
                <a:gd name="connsiteY1438" fmla="*/ 179221 h 934240"/>
                <a:gd name="connsiteX1439" fmla="*/ 130916 w 902429"/>
                <a:gd name="connsiteY1439" fmla="*/ 179221 h 934240"/>
                <a:gd name="connsiteX1440" fmla="*/ 135999 w 902429"/>
                <a:gd name="connsiteY1440" fmla="*/ 179221 h 934240"/>
                <a:gd name="connsiteX1441" fmla="*/ 138542 w 902429"/>
                <a:gd name="connsiteY1441" fmla="*/ 179221 h 934240"/>
                <a:gd name="connsiteX1442" fmla="*/ 141084 w 902429"/>
                <a:gd name="connsiteY1442" fmla="*/ 176679 h 934240"/>
                <a:gd name="connsiteX1443" fmla="*/ 143626 w 902429"/>
                <a:gd name="connsiteY1443" fmla="*/ 176679 h 934240"/>
                <a:gd name="connsiteX1444" fmla="*/ 146168 w 902429"/>
                <a:gd name="connsiteY1444" fmla="*/ 176679 h 934240"/>
                <a:gd name="connsiteX1445" fmla="*/ 151252 w 902429"/>
                <a:gd name="connsiteY1445" fmla="*/ 176679 h 934240"/>
                <a:gd name="connsiteX1446" fmla="*/ 153794 w 902429"/>
                <a:gd name="connsiteY1446" fmla="*/ 176679 h 934240"/>
                <a:gd name="connsiteX1447" fmla="*/ 156336 w 902429"/>
                <a:gd name="connsiteY1447" fmla="*/ 176679 h 934240"/>
                <a:gd name="connsiteX1448" fmla="*/ 156336 w 902429"/>
                <a:gd name="connsiteY1448" fmla="*/ 179221 h 934240"/>
                <a:gd name="connsiteX1449" fmla="*/ 156336 w 902429"/>
                <a:gd name="connsiteY1449" fmla="*/ 181764 h 934240"/>
                <a:gd name="connsiteX1450" fmla="*/ 158879 w 902429"/>
                <a:gd name="connsiteY1450" fmla="*/ 181764 h 934240"/>
                <a:gd name="connsiteX1451" fmla="*/ 161420 w 902429"/>
                <a:gd name="connsiteY1451" fmla="*/ 181764 h 934240"/>
                <a:gd name="connsiteX1452" fmla="*/ 163962 w 902429"/>
                <a:gd name="connsiteY1452" fmla="*/ 179221 h 934240"/>
                <a:gd name="connsiteX1453" fmla="*/ 166504 w 902429"/>
                <a:gd name="connsiteY1453" fmla="*/ 179221 h 934240"/>
                <a:gd name="connsiteX1454" fmla="*/ 166504 w 902429"/>
                <a:gd name="connsiteY1454" fmla="*/ 176679 h 934240"/>
                <a:gd name="connsiteX1455" fmla="*/ 169047 w 902429"/>
                <a:gd name="connsiteY1455" fmla="*/ 176679 h 934240"/>
                <a:gd name="connsiteX1456" fmla="*/ 171589 w 902429"/>
                <a:gd name="connsiteY1456" fmla="*/ 179221 h 934240"/>
                <a:gd name="connsiteX1457" fmla="*/ 171589 w 902429"/>
                <a:gd name="connsiteY1457" fmla="*/ 181764 h 934240"/>
                <a:gd name="connsiteX1458" fmla="*/ 174130 w 902429"/>
                <a:gd name="connsiteY1458" fmla="*/ 184306 h 934240"/>
                <a:gd name="connsiteX1459" fmla="*/ 176672 w 902429"/>
                <a:gd name="connsiteY1459" fmla="*/ 186847 h 934240"/>
                <a:gd name="connsiteX1460" fmla="*/ 179215 w 902429"/>
                <a:gd name="connsiteY1460" fmla="*/ 189390 h 934240"/>
                <a:gd name="connsiteX1461" fmla="*/ 184299 w 902429"/>
                <a:gd name="connsiteY1461" fmla="*/ 194474 h 934240"/>
                <a:gd name="connsiteX1462" fmla="*/ 184299 w 902429"/>
                <a:gd name="connsiteY1462" fmla="*/ 197017 h 934240"/>
                <a:gd name="connsiteX1463" fmla="*/ 186841 w 902429"/>
                <a:gd name="connsiteY1463" fmla="*/ 199558 h 934240"/>
                <a:gd name="connsiteX1464" fmla="*/ 186841 w 902429"/>
                <a:gd name="connsiteY1464" fmla="*/ 202101 h 934240"/>
                <a:gd name="connsiteX1465" fmla="*/ 186841 w 902429"/>
                <a:gd name="connsiteY1465" fmla="*/ 204643 h 934240"/>
                <a:gd name="connsiteX1466" fmla="*/ 186841 w 902429"/>
                <a:gd name="connsiteY1466" fmla="*/ 209727 h 934240"/>
                <a:gd name="connsiteX1467" fmla="*/ 189383 w 902429"/>
                <a:gd name="connsiteY1467" fmla="*/ 209727 h 934240"/>
                <a:gd name="connsiteX1468" fmla="*/ 191925 w 902429"/>
                <a:gd name="connsiteY1468" fmla="*/ 209727 h 934240"/>
                <a:gd name="connsiteX1469" fmla="*/ 191925 w 902429"/>
                <a:gd name="connsiteY1469" fmla="*/ 212269 h 934240"/>
                <a:gd name="connsiteX1470" fmla="*/ 194467 w 902429"/>
                <a:gd name="connsiteY1470" fmla="*/ 212269 h 934240"/>
                <a:gd name="connsiteX1471" fmla="*/ 197009 w 902429"/>
                <a:gd name="connsiteY1471" fmla="*/ 214811 h 934240"/>
                <a:gd name="connsiteX1472" fmla="*/ 197009 w 902429"/>
                <a:gd name="connsiteY1472" fmla="*/ 217354 h 934240"/>
                <a:gd name="connsiteX1473" fmla="*/ 197009 w 902429"/>
                <a:gd name="connsiteY1473" fmla="*/ 219896 h 934240"/>
                <a:gd name="connsiteX1474" fmla="*/ 197009 w 902429"/>
                <a:gd name="connsiteY1474" fmla="*/ 222438 h 934240"/>
                <a:gd name="connsiteX1475" fmla="*/ 197009 w 902429"/>
                <a:gd name="connsiteY1475" fmla="*/ 227522 h 934240"/>
                <a:gd name="connsiteX1476" fmla="*/ 197009 w 902429"/>
                <a:gd name="connsiteY1476" fmla="*/ 230064 h 934240"/>
                <a:gd name="connsiteX1477" fmla="*/ 199551 w 902429"/>
                <a:gd name="connsiteY1477" fmla="*/ 232607 h 934240"/>
                <a:gd name="connsiteX1478" fmla="*/ 202093 w 902429"/>
                <a:gd name="connsiteY1478" fmla="*/ 232607 h 934240"/>
                <a:gd name="connsiteX1479" fmla="*/ 204635 w 902429"/>
                <a:gd name="connsiteY1479" fmla="*/ 232607 h 934240"/>
                <a:gd name="connsiteX1480" fmla="*/ 207177 w 902429"/>
                <a:gd name="connsiteY1480" fmla="*/ 235149 h 934240"/>
                <a:gd name="connsiteX1481" fmla="*/ 209720 w 902429"/>
                <a:gd name="connsiteY1481" fmla="*/ 240233 h 934240"/>
                <a:gd name="connsiteX1482" fmla="*/ 212261 w 902429"/>
                <a:gd name="connsiteY1482" fmla="*/ 242775 h 934240"/>
                <a:gd name="connsiteX1483" fmla="*/ 212261 w 902429"/>
                <a:gd name="connsiteY1483" fmla="*/ 245317 h 934240"/>
                <a:gd name="connsiteX1484" fmla="*/ 214803 w 902429"/>
                <a:gd name="connsiteY1484" fmla="*/ 247860 h 934240"/>
                <a:gd name="connsiteX1485" fmla="*/ 217345 w 902429"/>
                <a:gd name="connsiteY1485" fmla="*/ 250401 h 934240"/>
                <a:gd name="connsiteX1486" fmla="*/ 219888 w 902429"/>
                <a:gd name="connsiteY1486" fmla="*/ 250401 h 934240"/>
                <a:gd name="connsiteX1487" fmla="*/ 222430 w 902429"/>
                <a:gd name="connsiteY1487" fmla="*/ 252944 h 934240"/>
                <a:gd name="connsiteX1488" fmla="*/ 224971 w 902429"/>
                <a:gd name="connsiteY1488" fmla="*/ 252944 h 934240"/>
                <a:gd name="connsiteX1489" fmla="*/ 230056 w 902429"/>
                <a:gd name="connsiteY1489" fmla="*/ 258028 h 934240"/>
                <a:gd name="connsiteX1490" fmla="*/ 232598 w 902429"/>
                <a:gd name="connsiteY1490" fmla="*/ 258028 h 934240"/>
                <a:gd name="connsiteX1491" fmla="*/ 241495 w 902429"/>
                <a:gd name="connsiteY1491" fmla="*/ 269467 h 934240"/>
                <a:gd name="connsiteX1492" fmla="*/ 241495 w 902429"/>
                <a:gd name="connsiteY1492" fmla="*/ 272010 h 934240"/>
                <a:gd name="connsiteX1493" fmla="*/ 244037 w 902429"/>
                <a:gd name="connsiteY1493" fmla="*/ 272010 h 934240"/>
                <a:gd name="connsiteX1494" fmla="*/ 246579 w 902429"/>
                <a:gd name="connsiteY1494" fmla="*/ 272010 h 934240"/>
                <a:gd name="connsiteX1495" fmla="*/ 249121 w 902429"/>
                <a:gd name="connsiteY1495" fmla="*/ 274552 h 934240"/>
                <a:gd name="connsiteX1496" fmla="*/ 254206 w 902429"/>
                <a:gd name="connsiteY1496" fmla="*/ 280907 h 934240"/>
                <a:gd name="connsiteX1497" fmla="*/ 256747 w 902429"/>
                <a:gd name="connsiteY1497" fmla="*/ 283450 h 934240"/>
                <a:gd name="connsiteX1498" fmla="*/ 256747 w 902429"/>
                <a:gd name="connsiteY1498" fmla="*/ 288534 h 934240"/>
                <a:gd name="connsiteX1499" fmla="*/ 256747 w 902429"/>
                <a:gd name="connsiteY1499" fmla="*/ 291076 h 934240"/>
                <a:gd name="connsiteX1500" fmla="*/ 256747 w 902429"/>
                <a:gd name="connsiteY1500" fmla="*/ 293618 h 934240"/>
                <a:gd name="connsiteX1501" fmla="*/ 256747 w 902429"/>
                <a:gd name="connsiteY1501" fmla="*/ 296160 h 934240"/>
                <a:gd name="connsiteX1502" fmla="*/ 256747 w 902429"/>
                <a:gd name="connsiteY1502" fmla="*/ 298703 h 934240"/>
                <a:gd name="connsiteX1503" fmla="*/ 256747 w 902429"/>
                <a:gd name="connsiteY1503" fmla="*/ 301244 h 934240"/>
                <a:gd name="connsiteX1504" fmla="*/ 259289 w 902429"/>
                <a:gd name="connsiteY1504" fmla="*/ 301244 h 934240"/>
                <a:gd name="connsiteX1505" fmla="*/ 259289 w 902429"/>
                <a:gd name="connsiteY1505" fmla="*/ 298703 h 934240"/>
                <a:gd name="connsiteX1506" fmla="*/ 259289 w 902429"/>
                <a:gd name="connsiteY1506" fmla="*/ 296160 h 934240"/>
                <a:gd name="connsiteX1507" fmla="*/ 256747 w 902429"/>
                <a:gd name="connsiteY1507" fmla="*/ 296160 h 934240"/>
                <a:gd name="connsiteX1508" fmla="*/ 256747 w 902429"/>
                <a:gd name="connsiteY1508" fmla="*/ 293618 h 934240"/>
                <a:gd name="connsiteX1509" fmla="*/ 259289 w 902429"/>
                <a:gd name="connsiteY1509" fmla="*/ 293618 h 934240"/>
                <a:gd name="connsiteX1510" fmla="*/ 259289 w 902429"/>
                <a:gd name="connsiteY1510" fmla="*/ 296160 h 934240"/>
                <a:gd name="connsiteX1511" fmla="*/ 259289 w 902429"/>
                <a:gd name="connsiteY1511" fmla="*/ 298703 h 934240"/>
                <a:gd name="connsiteX1512" fmla="*/ 261831 w 902429"/>
                <a:gd name="connsiteY1512" fmla="*/ 298703 h 934240"/>
                <a:gd name="connsiteX1513" fmla="*/ 261831 w 902429"/>
                <a:gd name="connsiteY1513" fmla="*/ 301244 h 934240"/>
                <a:gd name="connsiteX1514" fmla="*/ 261831 w 902429"/>
                <a:gd name="connsiteY1514" fmla="*/ 303787 h 934240"/>
                <a:gd name="connsiteX1515" fmla="*/ 261831 w 902429"/>
                <a:gd name="connsiteY1515" fmla="*/ 301244 h 934240"/>
                <a:gd name="connsiteX1516" fmla="*/ 261831 w 902429"/>
                <a:gd name="connsiteY1516" fmla="*/ 298703 h 934240"/>
                <a:gd name="connsiteX1517" fmla="*/ 261831 w 902429"/>
                <a:gd name="connsiteY1517" fmla="*/ 296160 h 934240"/>
                <a:gd name="connsiteX1518" fmla="*/ 264374 w 902429"/>
                <a:gd name="connsiteY1518" fmla="*/ 296160 h 934240"/>
                <a:gd name="connsiteX1519" fmla="*/ 264374 w 902429"/>
                <a:gd name="connsiteY1519" fmla="*/ 293618 h 934240"/>
                <a:gd name="connsiteX1520" fmla="*/ 264374 w 902429"/>
                <a:gd name="connsiteY1520" fmla="*/ 296160 h 934240"/>
                <a:gd name="connsiteX1521" fmla="*/ 266916 w 902429"/>
                <a:gd name="connsiteY1521" fmla="*/ 296160 h 934240"/>
                <a:gd name="connsiteX1522" fmla="*/ 266916 w 902429"/>
                <a:gd name="connsiteY1522" fmla="*/ 298703 h 934240"/>
                <a:gd name="connsiteX1523" fmla="*/ 266916 w 902429"/>
                <a:gd name="connsiteY1523" fmla="*/ 301244 h 934240"/>
                <a:gd name="connsiteX1524" fmla="*/ 269457 w 902429"/>
                <a:gd name="connsiteY1524" fmla="*/ 301244 h 934240"/>
                <a:gd name="connsiteX1525" fmla="*/ 269457 w 902429"/>
                <a:gd name="connsiteY1525" fmla="*/ 303787 h 934240"/>
                <a:gd name="connsiteX1526" fmla="*/ 269457 w 902429"/>
                <a:gd name="connsiteY1526" fmla="*/ 308871 h 934240"/>
                <a:gd name="connsiteX1527" fmla="*/ 272000 w 902429"/>
                <a:gd name="connsiteY1527" fmla="*/ 311414 h 934240"/>
                <a:gd name="connsiteX1528" fmla="*/ 272000 w 902429"/>
                <a:gd name="connsiteY1528" fmla="*/ 313955 h 934240"/>
                <a:gd name="connsiteX1529" fmla="*/ 272000 w 902429"/>
                <a:gd name="connsiteY1529" fmla="*/ 316497 h 934240"/>
                <a:gd name="connsiteX1530" fmla="*/ 274542 w 902429"/>
                <a:gd name="connsiteY1530" fmla="*/ 316497 h 934240"/>
                <a:gd name="connsiteX1531" fmla="*/ 274542 w 902429"/>
                <a:gd name="connsiteY1531" fmla="*/ 319040 h 934240"/>
                <a:gd name="connsiteX1532" fmla="*/ 277084 w 902429"/>
                <a:gd name="connsiteY1532" fmla="*/ 321582 h 934240"/>
                <a:gd name="connsiteX1533" fmla="*/ 279626 w 902429"/>
                <a:gd name="connsiteY1533" fmla="*/ 321582 h 934240"/>
                <a:gd name="connsiteX1534" fmla="*/ 279626 w 902429"/>
                <a:gd name="connsiteY1534" fmla="*/ 324124 h 934240"/>
                <a:gd name="connsiteX1535" fmla="*/ 279626 w 902429"/>
                <a:gd name="connsiteY1535" fmla="*/ 321582 h 934240"/>
                <a:gd name="connsiteX1536" fmla="*/ 282168 w 902429"/>
                <a:gd name="connsiteY1536" fmla="*/ 321582 h 934240"/>
                <a:gd name="connsiteX1537" fmla="*/ 282168 w 902429"/>
                <a:gd name="connsiteY1537" fmla="*/ 324124 h 934240"/>
                <a:gd name="connsiteX1538" fmla="*/ 287252 w 902429"/>
                <a:gd name="connsiteY1538" fmla="*/ 326666 h 934240"/>
                <a:gd name="connsiteX1539" fmla="*/ 287252 w 902429"/>
                <a:gd name="connsiteY1539" fmla="*/ 329208 h 934240"/>
                <a:gd name="connsiteX1540" fmla="*/ 289794 w 902429"/>
                <a:gd name="connsiteY1540" fmla="*/ 329208 h 934240"/>
                <a:gd name="connsiteX1541" fmla="*/ 289794 w 902429"/>
                <a:gd name="connsiteY1541" fmla="*/ 331750 h 934240"/>
                <a:gd name="connsiteX1542" fmla="*/ 289794 w 902429"/>
                <a:gd name="connsiteY1542" fmla="*/ 334293 h 934240"/>
                <a:gd name="connsiteX1543" fmla="*/ 289794 w 902429"/>
                <a:gd name="connsiteY1543" fmla="*/ 336835 h 934240"/>
                <a:gd name="connsiteX1544" fmla="*/ 292336 w 902429"/>
                <a:gd name="connsiteY1544" fmla="*/ 336835 h 934240"/>
                <a:gd name="connsiteX1545" fmla="*/ 292336 w 902429"/>
                <a:gd name="connsiteY1545" fmla="*/ 334293 h 934240"/>
                <a:gd name="connsiteX1546" fmla="*/ 289794 w 902429"/>
                <a:gd name="connsiteY1546" fmla="*/ 327937 h 934240"/>
                <a:gd name="connsiteX1547" fmla="*/ 287252 w 902429"/>
                <a:gd name="connsiteY1547" fmla="*/ 325395 h 934240"/>
                <a:gd name="connsiteX1548" fmla="*/ 287252 w 902429"/>
                <a:gd name="connsiteY1548" fmla="*/ 322853 h 934240"/>
                <a:gd name="connsiteX1549" fmla="*/ 287252 w 902429"/>
                <a:gd name="connsiteY1549" fmla="*/ 320310 h 934240"/>
                <a:gd name="connsiteX1550" fmla="*/ 287252 w 902429"/>
                <a:gd name="connsiteY1550" fmla="*/ 317769 h 934240"/>
                <a:gd name="connsiteX1551" fmla="*/ 289794 w 902429"/>
                <a:gd name="connsiteY1551" fmla="*/ 315227 h 934240"/>
                <a:gd name="connsiteX1552" fmla="*/ 292336 w 902429"/>
                <a:gd name="connsiteY1552" fmla="*/ 315227 h 934240"/>
                <a:gd name="connsiteX1553" fmla="*/ 294878 w 902429"/>
                <a:gd name="connsiteY1553" fmla="*/ 315227 h 934240"/>
                <a:gd name="connsiteX1554" fmla="*/ 294878 w 902429"/>
                <a:gd name="connsiteY1554" fmla="*/ 317769 h 934240"/>
                <a:gd name="connsiteX1555" fmla="*/ 294878 w 902429"/>
                <a:gd name="connsiteY1555" fmla="*/ 320310 h 934240"/>
                <a:gd name="connsiteX1556" fmla="*/ 297420 w 902429"/>
                <a:gd name="connsiteY1556" fmla="*/ 320310 h 934240"/>
                <a:gd name="connsiteX1557" fmla="*/ 299962 w 902429"/>
                <a:gd name="connsiteY1557" fmla="*/ 322853 h 934240"/>
                <a:gd name="connsiteX1558" fmla="*/ 302505 w 902429"/>
                <a:gd name="connsiteY1558" fmla="*/ 325395 h 934240"/>
                <a:gd name="connsiteX1559" fmla="*/ 305047 w 902429"/>
                <a:gd name="connsiteY1559" fmla="*/ 327937 h 934240"/>
                <a:gd name="connsiteX1560" fmla="*/ 307588 w 902429"/>
                <a:gd name="connsiteY1560" fmla="*/ 327937 h 934240"/>
                <a:gd name="connsiteX1561" fmla="*/ 310130 w 902429"/>
                <a:gd name="connsiteY1561" fmla="*/ 327937 h 934240"/>
                <a:gd name="connsiteX1562" fmla="*/ 310130 w 902429"/>
                <a:gd name="connsiteY1562" fmla="*/ 325395 h 934240"/>
                <a:gd name="connsiteX1563" fmla="*/ 315215 w 902429"/>
                <a:gd name="connsiteY1563" fmla="*/ 325395 h 934240"/>
                <a:gd name="connsiteX1564" fmla="*/ 317757 w 902429"/>
                <a:gd name="connsiteY1564" fmla="*/ 325395 h 934240"/>
                <a:gd name="connsiteX1565" fmla="*/ 320298 w 902429"/>
                <a:gd name="connsiteY1565" fmla="*/ 330480 h 934240"/>
                <a:gd name="connsiteX1566" fmla="*/ 322841 w 902429"/>
                <a:gd name="connsiteY1566" fmla="*/ 330480 h 934240"/>
                <a:gd name="connsiteX1567" fmla="*/ 322841 w 902429"/>
                <a:gd name="connsiteY1567" fmla="*/ 333021 h 934240"/>
                <a:gd name="connsiteX1568" fmla="*/ 320298 w 902429"/>
                <a:gd name="connsiteY1568" fmla="*/ 333021 h 934240"/>
                <a:gd name="connsiteX1569" fmla="*/ 320298 w 902429"/>
                <a:gd name="connsiteY1569" fmla="*/ 335563 h 934240"/>
                <a:gd name="connsiteX1570" fmla="*/ 320298 w 902429"/>
                <a:gd name="connsiteY1570" fmla="*/ 338106 h 934240"/>
                <a:gd name="connsiteX1571" fmla="*/ 320298 w 902429"/>
                <a:gd name="connsiteY1571" fmla="*/ 340648 h 934240"/>
                <a:gd name="connsiteX1572" fmla="*/ 317757 w 902429"/>
                <a:gd name="connsiteY1572" fmla="*/ 340648 h 934240"/>
                <a:gd name="connsiteX1573" fmla="*/ 320298 w 902429"/>
                <a:gd name="connsiteY1573" fmla="*/ 345732 h 934240"/>
                <a:gd name="connsiteX1574" fmla="*/ 322841 w 902429"/>
                <a:gd name="connsiteY1574" fmla="*/ 345732 h 934240"/>
                <a:gd name="connsiteX1575" fmla="*/ 325383 w 902429"/>
                <a:gd name="connsiteY1575" fmla="*/ 350817 h 934240"/>
                <a:gd name="connsiteX1576" fmla="*/ 330467 w 902429"/>
                <a:gd name="connsiteY1576" fmla="*/ 348274 h 934240"/>
                <a:gd name="connsiteX1577" fmla="*/ 333009 w 902429"/>
                <a:gd name="connsiteY1577" fmla="*/ 348274 h 934240"/>
                <a:gd name="connsiteX1578" fmla="*/ 335551 w 902429"/>
                <a:gd name="connsiteY1578" fmla="*/ 348274 h 934240"/>
                <a:gd name="connsiteX1579" fmla="*/ 335551 w 902429"/>
                <a:gd name="connsiteY1579" fmla="*/ 350817 h 934240"/>
                <a:gd name="connsiteX1580" fmla="*/ 338093 w 902429"/>
                <a:gd name="connsiteY1580" fmla="*/ 350817 h 934240"/>
                <a:gd name="connsiteX1581" fmla="*/ 340635 w 902429"/>
                <a:gd name="connsiteY1581" fmla="*/ 350817 h 934240"/>
                <a:gd name="connsiteX1582" fmla="*/ 343178 w 902429"/>
                <a:gd name="connsiteY1582" fmla="*/ 350817 h 934240"/>
                <a:gd name="connsiteX1583" fmla="*/ 345719 w 902429"/>
                <a:gd name="connsiteY1583" fmla="*/ 353359 h 934240"/>
                <a:gd name="connsiteX1584" fmla="*/ 348261 w 902429"/>
                <a:gd name="connsiteY1584" fmla="*/ 353359 h 934240"/>
                <a:gd name="connsiteX1585" fmla="*/ 348261 w 902429"/>
                <a:gd name="connsiteY1585" fmla="*/ 355901 h 934240"/>
                <a:gd name="connsiteX1586" fmla="*/ 348261 w 902429"/>
                <a:gd name="connsiteY1586" fmla="*/ 360985 h 934240"/>
                <a:gd name="connsiteX1587" fmla="*/ 348261 w 902429"/>
                <a:gd name="connsiteY1587" fmla="*/ 363527 h 934240"/>
                <a:gd name="connsiteX1588" fmla="*/ 348261 w 902429"/>
                <a:gd name="connsiteY1588" fmla="*/ 369883 h 934240"/>
                <a:gd name="connsiteX1589" fmla="*/ 350803 w 902429"/>
                <a:gd name="connsiteY1589" fmla="*/ 369883 h 934240"/>
                <a:gd name="connsiteX1590" fmla="*/ 350803 w 902429"/>
                <a:gd name="connsiteY1590" fmla="*/ 372425 h 934240"/>
                <a:gd name="connsiteX1591" fmla="*/ 353346 w 902429"/>
                <a:gd name="connsiteY1591" fmla="*/ 372425 h 934240"/>
                <a:gd name="connsiteX1592" fmla="*/ 355888 w 902429"/>
                <a:gd name="connsiteY1592" fmla="*/ 369883 h 934240"/>
                <a:gd name="connsiteX1593" fmla="*/ 355888 w 902429"/>
                <a:gd name="connsiteY1593" fmla="*/ 350817 h 934240"/>
                <a:gd name="connsiteX1594" fmla="*/ 358429 w 902429"/>
                <a:gd name="connsiteY1594" fmla="*/ 350817 h 934240"/>
                <a:gd name="connsiteX1595" fmla="*/ 358429 w 902429"/>
                <a:gd name="connsiteY1595" fmla="*/ 353359 h 934240"/>
                <a:gd name="connsiteX1596" fmla="*/ 360972 w 902429"/>
                <a:gd name="connsiteY1596" fmla="*/ 353359 h 934240"/>
                <a:gd name="connsiteX1597" fmla="*/ 363514 w 902429"/>
                <a:gd name="connsiteY1597" fmla="*/ 355901 h 934240"/>
                <a:gd name="connsiteX1598" fmla="*/ 366056 w 902429"/>
                <a:gd name="connsiteY1598" fmla="*/ 358443 h 934240"/>
                <a:gd name="connsiteX1599" fmla="*/ 368598 w 902429"/>
                <a:gd name="connsiteY1599" fmla="*/ 358443 h 934240"/>
                <a:gd name="connsiteX1600" fmla="*/ 368598 w 902429"/>
                <a:gd name="connsiteY1600" fmla="*/ 360985 h 934240"/>
                <a:gd name="connsiteX1601" fmla="*/ 371140 w 902429"/>
                <a:gd name="connsiteY1601" fmla="*/ 363527 h 934240"/>
                <a:gd name="connsiteX1602" fmla="*/ 371140 w 902429"/>
                <a:gd name="connsiteY1602" fmla="*/ 366070 h 934240"/>
                <a:gd name="connsiteX1603" fmla="*/ 371140 w 902429"/>
                <a:gd name="connsiteY1603" fmla="*/ 371153 h 934240"/>
                <a:gd name="connsiteX1604" fmla="*/ 368598 w 902429"/>
                <a:gd name="connsiteY1604" fmla="*/ 373696 h 934240"/>
                <a:gd name="connsiteX1605" fmla="*/ 371140 w 902429"/>
                <a:gd name="connsiteY1605" fmla="*/ 376238 h 934240"/>
                <a:gd name="connsiteX1606" fmla="*/ 371140 w 902429"/>
                <a:gd name="connsiteY1606" fmla="*/ 373696 h 934240"/>
                <a:gd name="connsiteX1607" fmla="*/ 373682 w 902429"/>
                <a:gd name="connsiteY1607" fmla="*/ 373696 h 934240"/>
                <a:gd name="connsiteX1608" fmla="*/ 376224 w 902429"/>
                <a:gd name="connsiteY1608" fmla="*/ 376238 h 934240"/>
                <a:gd name="connsiteX1609" fmla="*/ 376224 w 902429"/>
                <a:gd name="connsiteY1609" fmla="*/ 378780 h 934240"/>
                <a:gd name="connsiteX1610" fmla="*/ 378766 w 902429"/>
                <a:gd name="connsiteY1610" fmla="*/ 381323 h 934240"/>
                <a:gd name="connsiteX1611" fmla="*/ 381308 w 902429"/>
                <a:gd name="connsiteY1611" fmla="*/ 381323 h 934240"/>
                <a:gd name="connsiteX1612" fmla="*/ 381308 w 902429"/>
                <a:gd name="connsiteY1612" fmla="*/ 383864 h 934240"/>
                <a:gd name="connsiteX1613" fmla="*/ 383850 w 902429"/>
                <a:gd name="connsiteY1613" fmla="*/ 383864 h 934240"/>
                <a:gd name="connsiteX1614" fmla="*/ 391476 w 902429"/>
                <a:gd name="connsiteY1614" fmla="*/ 392762 h 934240"/>
                <a:gd name="connsiteX1615" fmla="*/ 394019 w 902429"/>
                <a:gd name="connsiteY1615" fmla="*/ 395304 h 934240"/>
                <a:gd name="connsiteX1616" fmla="*/ 394019 w 902429"/>
                <a:gd name="connsiteY1616" fmla="*/ 397846 h 934240"/>
                <a:gd name="connsiteX1617" fmla="*/ 394019 w 902429"/>
                <a:gd name="connsiteY1617" fmla="*/ 402930 h 934240"/>
                <a:gd name="connsiteX1618" fmla="*/ 394019 w 902429"/>
                <a:gd name="connsiteY1618" fmla="*/ 405473 h 934240"/>
                <a:gd name="connsiteX1619" fmla="*/ 388934 w 902429"/>
                <a:gd name="connsiteY1619" fmla="*/ 408015 h 934240"/>
                <a:gd name="connsiteX1620" fmla="*/ 386392 w 902429"/>
                <a:gd name="connsiteY1620" fmla="*/ 408015 h 934240"/>
                <a:gd name="connsiteX1621" fmla="*/ 386392 w 902429"/>
                <a:gd name="connsiteY1621" fmla="*/ 410557 h 934240"/>
                <a:gd name="connsiteX1622" fmla="*/ 386392 w 902429"/>
                <a:gd name="connsiteY1622" fmla="*/ 415641 h 934240"/>
                <a:gd name="connsiteX1623" fmla="*/ 388934 w 902429"/>
                <a:gd name="connsiteY1623" fmla="*/ 418183 h 934240"/>
                <a:gd name="connsiteX1624" fmla="*/ 391476 w 902429"/>
                <a:gd name="connsiteY1624" fmla="*/ 418183 h 934240"/>
                <a:gd name="connsiteX1625" fmla="*/ 391476 w 902429"/>
                <a:gd name="connsiteY1625" fmla="*/ 420726 h 934240"/>
                <a:gd name="connsiteX1626" fmla="*/ 394019 w 902429"/>
                <a:gd name="connsiteY1626" fmla="*/ 420726 h 934240"/>
                <a:gd name="connsiteX1627" fmla="*/ 394019 w 902429"/>
                <a:gd name="connsiteY1627" fmla="*/ 423268 h 934240"/>
                <a:gd name="connsiteX1628" fmla="*/ 391476 w 902429"/>
                <a:gd name="connsiteY1628" fmla="*/ 423268 h 934240"/>
                <a:gd name="connsiteX1629" fmla="*/ 388934 w 902429"/>
                <a:gd name="connsiteY1629" fmla="*/ 423268 h 934240"/>
                <a:gd name="connsiteX1630" fmla="*/ 386392 w 902429"/>
                <a:gd name="connsiteY1630" fmla="*/ 425810 h 934240"/>
                <a:gd name="connsiteX1631" fmla="*/ 386392 w 902429"/>
                <a:gd name="connsiteY1631" fmla="*/ 428352 h 934240"/>
                <a:gd name="connsiteX1632" fmla="*/ 383850 w 902429"/>
                <a:gd name="connsiteY1632" fmla="*/ 430894 h 934240"/>
                <a:gd name="connsiteX1633" fmla="*/ 381308 w 902429"/>
                <a:gd name="connsiteY1633" fmla="*/ 433436 h 934240"/>
                <a:gd name="connsiteX1634" fmla="*/ 378766 w 902429"/>
                <a:gd name="connsiteY1634" fmla="*/ 438521 h 934240"/>
                <a:gd name="connsiteX1635" fmla="*/ 381308 w 902429"/>
                <a:gd name="connsiteY1635" fmla="*/ 441063 h 934240"/>
                <a:gd name="connsiteX1636" fmla="*/ 381308 w 902429"/>
                <a:gd name="connsiteY1636" fmla="*/ 443605 h 934240"/>
                <a:gd name="connsiteX1637" fmla="*/ 386392 w 902429"/>
                <a:gd name="connsiteY1637" fmla="*/ 446147 h 934240"/>
                <a:gd name="connsiteX1638" fmla="*/ 388934 w 902429"/>
                <a:gd name="connsiteY1638" fmla="*/ 451232 h 934240"/>
                <a:gd name="connsiteX1639" fmla="*/ 391476 w 902429"/>
                <a:gd name="connsiteY1639" fmla="*/ 453773 h 934240"/>
                <a:gd name="connsiteX1640" fmla="*/ 396560 w 902429"/>
                <a:gd name="connsiteY1640" fmla="*/ 453773 h 934240"/>
                <a:gd name="connsiteX1641" fmla="*/ 399102 w 902429"/>
                <a:gd name="connsiteY1641" fmla="*/ 453773 h 934240"/>
                <a:gd name="connsiteX1642" fmla="*/ 401645 w 902429"/>
                <a:gd name="connsiteY1642" fmla="*/ 453773 h 934240"/>
                <a:gd name="connsiteX1643" fmla="*/ 404187 w 902429"/>
                <a:gd name="connsiteY1643" fmla="*/ 453773 h 934240"/>
                <a:gd name="connsiteX1644" fmla="*/ 406729 w 902429"/>
                <a:gd name="connsiteY1644" fmla="*/ 453773 h 934240"/>
                <a:gd name="connsiteX1645" fmla="*/ 406729 w 902429"/>
                <a:gd name="connsiteY1645" fmla="*/ 451232 h 934240"/>
                <a:gd name="connsiteX1646" fmla="*/ 409270 w 902429"/>
                <a:gd name="connsiteY1646" fmla="*/ 448690 h 934240"/>
                <a:gd name="connsiteX1647" fmla="*/ 411813 w 902429"/>
                <a:gd name="connsiteY1647" fmla="*/ 448690 h 934240"/>
                <a:gd name="connsiteX1648" fmla="*/ 411813 w 902429"/>
                <a:gd name="connsiteY1648" fmla="*/ 451232 h 934240"/>
                <a:gd name="connsiteX1649" fmla="*/ 414355 w 902429"/>
                <a:gd name="connsiteY1649" fmla="*/ 451232 h 934240"/>
                <a:gd name="connsiteX1650" fmla="*/ 414355 w 902429"/>
                <a:gd name="connsiteY1650" fmla="*/ 453773 h 934240"/>
                <a:gd name="connsiteX1651" fmla="*/ 414355 w 902429"/>
                <a:gd name="connsiteY1651" fmla="*/ 456316 h 934240"/>
                <a:gd name="connsiteX1652" fmla="*/ 416897 w 902429"/>
                <a:gd name="connsiteY1652" fmla="*/ 458858 h 934240"/>
                <a:gd name="connsiteX1653" fmla="*/ 416897 w 902429"/>
                <a:gd name="connsiteY1653" fmla="*/ 461400 h 934240"/>
                <a:gd name="connsiteX1654" fmla="*/ 416897 w 902429"/>
                <a:gd name="connsiteY1654" fmla="*/ 463943 h 934240"/>
                <a:gd name="connsiteX1655" fmla="*/ 416897 w 902429"/>
                <a:gd name="connsiteY1655" fmla="*/ 466484 h 934240"/>
                <a:gd name="connsiteX1656" fmla="*/ 416897 w 902429"/>
                <a:gd name="connsiteY1656" fmla="*/ 469026 h 934240"/>
                <a:gd name="connsiteX1657" fmla="*/ 416897 w 902429"/>
                <a:gd name="connsiteY1657" fmla="*/ 471569 h 934240"/>
                <a:gd name="connsiteX1658" fmla="*/ 416897 w 902429"/>
                <a:gd name="connsiteY1658" fmla="*/ 474111 h 934240"/>
                <a:gd name="connsiteX1659" fmla="*/ 416897 w 902429"/>
                <a:gd name="connsiteY1659" fmla="*/ 476653 h 934240"/>
                <a:gd name="connsiteX1660" fmla="*/ 416897 w 902429"/>
                <a:gd name="connsiteY1660" fmla="*/ 479195 h 934240"/>
                <a:gd name="connsiteX1661" fmla="*/ 416897 w 902429"/>
                <a:gd name="connsiteY1661" fmla="*/ 481737 h 934240"/>
                <a:gd name="connsiteX1662" fmla="*/ 419439 w 902429"/>
                <a:gd name="connsiteY1662" fmla="*/ 481737 h 934240"/>
                <a:gd name="connsiteX1663" fmla="*/ 419439 w 902429"/>
                <a:gd name="connsiteY1663" fmla="*/ 484279 h 934240"/>
                <a:gd name="connsiteX1664" fmla="*/ 419439 w 902429"/>
                <a:gd name="connsiteY1664" fmla="*/ 486822 h 934240"/>
                <a:gd name="connsiteX1665" fmla="*/ 421981 w 902429"/>
                <a:gd name="connsiteY1665" fmla="*/ 489364 h 934240"/>
                <a:gd name="connsiteX1666" fmla="*/ 421981 w 902429"/>
                <a:gd name="connsiteY1666" fmla="*/ 491906 h 934240"/>
                <a:gd name="connsiteX1667" fmla="*/ 419439 w 902429"/>
                <a:gd name="connsiteY1667" fmla="*/ 491906 h 934240"/>
                <a:gd name="connsiteX1668" fmla="*/ 419439 w 902429"/>
                <a:gd name="connsiteY1668" fmla="*/ 494448 h 934240"/>
                <a:gd name="connsiteX1669" fmla="*/ 419439 w 902429"/>
                <a:gd name="connsiteY1669" fmla="*/ 496990 h 934240"/>
                <a:gd name="connsiteX1670" fmla="*/ 419439 w 902429"/>
                <a:gd name="connsiteY1670" fmla="*/ 494448 h 934240"/>
                <a:gd name="connsiteX1671" fmla="*/ 421981 w 902429"/>
                <a:gd name="connsiteY1671" fmla="*/ 494448 h 934240"/>
                <a:gd name="connsiteX1672" fmla="*/ 424523 w 902429"/>
                <a:gd name="connsiteY1672" fmla="*/ 496990 h 934240"/>
                <a:gd name="connsiteX1673" fmla="*/ 429607 w 902429"/>
                <a:gd name="connsiteY1673" fmla="*/ 502075 h 934240"/>
                <a:gd name="connsiteX1674" fmla="*/ 432150 w 902429"/>
                <a:gd name="connsiteY1674" fmla="*/ 502075 h 934240"/>
                <a:gd name="connsiteX1675" fmla="*/ 432150 w 902429"/>
                <a:gd name="connsiteY1675" fmla="*/ 504616 h 934240"/>
                <a:gd name="connsiteX1676" fmla="*/ 432150 w 902429"/>
                <a:gd name="connsiteY1676" fmla="*/ 507159 h 934240"/>
                <a:gd name="connsiteX1677" fmla="*/ 432150 w 902429"/>
                <a:gd name="connsiteY1677" fmla="*/ 509701 h 934240"/>
                <a:gd name="connsiteX1678" fmla="*/ 427065 w 902429"/>
                <a:gd name="connsiteY1678" fmla="*/ 518599 h 934240"/>
                <a:gd name="connsiteX1679" fmla="*/ 427065 w 902429"/>
                <a:gd name="connsiteY1679" fmla="*/ 521141 h 934240"/>
                <a:gd name="connsiteX1680" fmla="*/ 427065 w 902429"/>
                <a:gd name="connsiteY1680" fmla="*/ 526225 h 934240"/>
                <a:gd name="connsiteX1681" fmla="*/ 424523 w 902429"/>
                <a:gd name="connsiteY1681" fmla="*/ 528767 h 934240"/>
                <a:gd name="connsiteX1682" fmla="*/ 421981 w 902429"/>
                <a:gd name="connsiteY1682" fmla="*/ 528767 h 934240"/>
                <a:gd name="connsiteX1683" fmla="*/ 421981 w 902429"/>
                <a:gd name="connsiteY1683" fmla="*/ 531309 h 934240"/>
                <a:gd name="connsiteX1684" fmla="*/ 421981 w 902429"/>
                <a:gd name="connsiteY1684" fmla="*/ 533852 h 934240"/>
                <a:gd name="connsiteX1685" fmla="*/ 419439 w 902429"/>
                <a:gd name="connsiteY1685" fmla="*/ 536393 h 934240"/>
                <a:gd name="connsiteX1686" fmla="*/ 421981 w 902429"/>
                <a:gd name="connsiteY1686" fmla="*/ 536393 h 934240"/>
                <a:gd name="connsiteX1687" fmla="*/ 421981 w 902429"/>
                <a:gd name="connsiteY1687" fmla="*/ 533852 h 934240"/>
                <a:gd name="connsiteX1688" fmla="*/ 421981 w 902429"/>
                <a:gd name="connsiteY1688" fmla="*/ 531309 h 934240"/>
                <a:gd name="connsiteX1689" fmla="*/ 424523 w 902429"/>
                <a:gd name="connsiteY1689" fmla="*/ 531309 h 934240"/>
                <a:gd name="connsiteX1690" fmla="*/ 424523 w 902429"/>
                <a:gd name="connsiteY1690" fmla="*/ 516056 h 934240"/>
                <a:gd name="connsiteX1691" fmla="*/ 427065 w 902429"/>
                <a:gd name="connsiteY1691" fmla="*/ 516056 h 934240"/>
                <a:gd name="connsiteX1692" fmla="*/ 427065 w 902429"/>
                <a:gd name="connsiteY1692" fmla="*/ 513514 h 934240"/>
                <a:gd name="connsiteX1693" fmla="*/ 429607 w 902429"/>
                <a:gd name="connsiteY1693" fmla="*/ 513514 h 934240"/>
                <a:gd name="connsiteX1694" fmla="*/ 429607 w 902429"/>
                <a:gd name="connsiteY1694" fmla="*/ 510972 h 934240"/>
                <a:gd name="connsiteX1695" fmla="*/ 429607 w 902429"/>
                <a:gd name="connsiteY1695" fmla="*/ 508430 h 934240"/>
                <a:gd name="connsiteX1696" fmla="*/ 429607 w 902429"/>
                <a:gd name="connsiteY1696" fmla="*/ 505888 h 934240"/>
                <a:gd name="connsiteX1697" fmla="*/ 432150 w 902429"/>
                <a:gd name="connsiteY1697" fmla="*/ 500803 h 934240"/>
                <a:gd name="connsiteX1698" fmla="*/ 434691 w 902429"/>
                <a:gd name="connsiteY1698" fmla="*/ 500803 h 934240"/>
                <a:gd name="connsiteX1699" fmla="*/ 437233 w 902429"/>
                <a:gd name="connsiteY1699" fmla="*/ 503346 h 934240"/>
                <a:gd name="connsiteX1700" fmla="*/ 439775 w 902429"/>
                <a:gd name="connsiteY1700" fmla="*/ 503346 h 934240"/>
                <a:gd name="connsiteX1701" fmla="*/ 439775 w 902429"/>
                <a:gd name="connsiteY1701" fmla="*/ 505888 h 934240"/>
                <a:gd name="connsiteX1702" fmla="*/ 442318 w 902429"/>
                <a:gd name="connsiteY1702" fmla="*/ 505888 h 934240"/>
                <a:gd name="connsiteX1703" fmla="*/ 442318 w 902429"/>
                <a:gd name="connsiteY1703" fmla="*/ 503346 h 934240"/>
                <a:gd name="connsiteX1704" fmla="*/ 444860 w 902429"/>
                <a:gd name="connsiteY1704" fmla="*/ 503346 h 934240"/>
                <a:gd name="connsiteX1705" fmla="*/ 447401 w 902429"/>
                <a:gd name="connsiteY1705" fmla="*/ 503346 h 934240"/>
                <a:gd name="connsiteX1706" fmla="*/ 449943 w 902429"/>
                <a:gd name="connsiteY1706" fmla="*/ 505888 h 934240"/>
                <a:gd name="connsiteX1707" fmla="*/ 457570 w 902429"/>
                <a:gd name="connsiteY1707" fmla="*/ 505888 h 934240"/>
                <a:gd name="connsiteX1708" fmla="*/ 460112 w 902429"/>
                <a:gd name="connsiteY1708" fmla="*/ 505888 h 934240"/>
                <a:gd name="connsiteX1709" fmla="*/ 460112 w 902429"/>
                <a:gd name="connsiteY1709" fmla="*/ 508430 h 934240"/>
                <a:gd name="connsiteX1710" fmla="*/ 460112 w 902429"/>
                <a:gd name="connsiteY1710" fmla="*/ 510972 h 934240"/>
                <a:gd name="connsiteX1711" fmla="*/ 460112 w 902429"/>
                <a:gd name="connsiteY1711" fmla="*/ 513514 h 934240"/>
                <a:gd name="connsiteX1712" fmla="*/ 460112 w 902429"/>
                <a:gd name="connsiteY1712" fmla="*/ 516056 h 934240"/>
                <a:gd name="connsiteX1713" fmla="*/ 460112 w 902429"/>
                <a:gd name="connsiteY1713" fmla="*/ 518599 h 934240"/>
                <a:gd name="connsiteX1714" fmla="*/ 462654 w 902429"/>
                <a:gd name="connsiteY1714" fmla="*/ 518599 h 934240"/>
                <a:gd name="connsiteX1715" fmla="*/ 465196 w 902429"/>
                <a:gd name="connsiteY1715" fmla="*/ 518599 h 934240"/>
                <a:gd name="connsiteX1716" fmla="*/ 465196 w 902429"/>
                <a:gd name="connsiteY1716" fmla="*/ 521141 h 934240"/>
                <a:gd name="connsiteX1717" fmla="*/ 465196 w 902429"/>
                <a:gd name="connsiteY1717" fmla="*/ 523683 h 934240"/>
                <a:gd name="connsiteX1718" fmla="*/ 465196 w 902429"/>
                <a:gd name="connsiteY1718" fmla="*/ 526225 h 934240"/>
                <a:gd name="connsiteX1719" fmla="*/ 465196 w 902429"/>
                <a:gd name="connsiteY1719" fmla="*/ 528767 h 934240"/>
                <a:gd name="connsiteX1720" fmla="*/ 467738 w 902429"/>
                <a:gd name="connsiteY1720" fmla="*/ 528767 h 934240"/>
                <a:gd name="connsiteX1721" fmla="*/ 467738 w 902429"/>
                <a:gd name="connsiteY1721" fmla="*/ 531309 h 934240"/>
                <a:gd name="connsiteX1722" fmla="*/ 470280 w 902429"/>
                <a:gd name="connsiteY1722" fmla="*/ 531309 h 934240"/>
                <a:gd name="connsiteX1723" fmla="*/ 470280 w 902429"/>
                <a:gd name="connsiteY1723" fmla="*/ 533852 h 934240"/>
                <a:gd name="connsiteX1724" fmla="*/ 470280 w 902429"/>
                <a:gd name="connsiteY1724" fmla="*/ 531309 h 934240"/>
                <a:gd name="connsiteX1725" fmla="*/ 472822 w 902429"/>
                <a:gd name="connsiteY1725" fmla="*/ 531309 h 934240"/>
                <a:gd name="connsiteX1726" fmla="*/ 472822 w 902429"/>
                <a:gd name="connsiteY1726" fmla="*/ 533852 h 934240"/>
                <a:gd name="connsiteX1727" fmla="*/ 475364 w 902429"/>
                <a:gd name="connsiteY1727" fmla="*/ 533852 h 934240"/>
                <a:gd name="connsiteX1728" fmla="*/ 475364 w 902429"/>
                <a:gd name="connsiteY1728" fmla="*/ 536393 h 934240"/>
                <a:gd name="connsiteX1729" fmla="*/ 475364 w 902429"/>
                <a:gd name="connsiteY1729" fmla="*/ 542749 h 934240"/>
                <a:gd name="connsiteX1730" fmla="*/ 475364 w 902429"/>
                <a:gd name="connsiteY1730" fmla="*/ 545291 h 934240"/>
                <a:gd name="connsiteX1731" fmla="*/ 475364 w 902429"/>
                <a:gd name="connsiteY1731" fmla="*/ 547833 h 934240"/>
                <a:gd name="connsiteX1732" fmla="*/ 472822 w 902429"/>
                <a:gd name="connsiteY1732" fmla="*/ 547833 h 934240"/>
                <a:gd name="connsiteX1733" fmla="*/ 472822 w 902429"/>
                <a:gd name="connsiteY1733" fmla="*/ 550376 h 934240"/>
                <a:gd name="connsiteX1734" fmla="*/ 470280 w 902429"/>
                <a:gd name="connsiteY1734" fmla="*/ 550376 h 934240"/>
                <a:gd name="connsiteX1735" fmla="*/ 470280 w 902429"/>
                <a:gd name="connsiteY1735" fmla="*/ 552918 h 934240"/>
                <a:gd name="connsiteX1736" fmla="*/ 470280 w 902429"/>
                <a:gd name="connsiteY1736" fmla="*/ 555459 h 934240"/>
                <a:gd name="connsiteX1737" fmla="*/ 467738 w 902429"/>
                <a:gd name="connsiteY1737" fmla="*/ 561815 h 934240"/>
                <a:gd name="connsiteX1738" fmla="*/ 467738 w 902429"/>
                <a:gd name="connsiteY1738" fmla="*/ 564357 h 934240"/>
                <a:gd name="connsiteX1739" fmla="*/ 467738 w 902429"/>
                <a:gd name="connsiteY1739" fmla="*/ 566899 h 934240"/>
                <a:gd name="connsiteX1740" fmla="*/ 470280 w 902429"/>
                <a:gd name="connsiteY1740" fmla="*/ 569442 h 934240"/>
                <a:gd name="connsiteX1741" fmla="*/ 472822 w 902429"/>
                <a:gd name="connsiteY1741" fmla="*/ 569442 h 934240"/>
                <a:gd name="connsiteX1742" fmla="*/ 472822 w 902429"/>
                <a:gd name="connsiteY1742" fmla="*/ 571984 h 934240"/>
                <a:gd name="connsiteX1743" fmla="*/ 470280 w 902429"/>
                <a:gd name="connsiteY1743" fmla="*/ 574526 h 934240"/>
                <a:gd name="connsiteX1744" fmla="*/ 470280 w 902429"/>
                <a:gd name="connsiteY1744" fmla="*/ 577068 h 934240"/>
                <a:gd name="connsiteX1745" fmla="*/ 470280 w 902429"/>
                <a:gd name="connsiteY1745" fmla="*/ 579610 h 934240"/>
                <a:gd name="connsiteX1746" fmla="*/ 467738 w 902429"/>
                <a:gd name="connsiteY1746" fmla="*/ 579610 h 934240"/>
                <a:gd name="connsiteX1747" fmla="*/ 467738 w 902429"/>
                <a:gd name="connsiteY1747" fmla="*/ 582152 h 934240"/>
                <a:gd name="connsiteX1748" fmla="*/ 467738 w 902429"/>
                <a:gd name="connsiteY1748" fmla="*/ 587236 h 934240"/>
                <a:gd name="connsiteX1749" fmla="*/ 467738 w 902429"/>
                <a:gd name="connsiteY1749" fmla="*/ 589779 h 934240"/>
                <a:gd name="connsiteX1750" fmla="*/ 467738 w 902429"/>
                <a:gd name="connsiteY1750" fmla="*/ 592321 h 934240"/>
                <a:gd name="connsiteX1751" fmla="*/ 467738 w 902429"/>
                <a:gd name="connsiteY1751" fmla="*/ 594863 h 934240"/>
                <a:gd name="connsiteX1752" fmla="*/ 467738 w 902429"/>
                <a:gd name="connsiteY1752" fmla="*/ 597406 h 934240"/>
                <a:gd name="connsiteX1753" fmla="*/ 470280 w 902429"/>
                <a:gd name="connsiteY1753" fmla="*/ 599947 h 934240"/>
                <a:gd name="connsiteX1754" fmla="*/ 470280 w 902429"/>
                <a:gd name="connsiteY1754" fmla="*/ 602489 h 934240"/>
                <a:gd name="connsiteX1755" fmla="*/ 470280 w 902429"/>
                <a:gd name="connsiteY1755" fmla="*/ 605032 h 934240"/>
                <a:gd name="connsiteX1756" fmla="*/ 470280 w 902429"/>
                <a:gd name="connsiteY1756" fmla="*/ 611387 h 934240"/>
                <a:gd name="connsiteX1757" fmla="*/ 467738 w 902429"/>
                <a:gd name="connsiteY1757" fmla="*/ 613929 h 934240"/>
                <a:gd name="connsiteX1758" fmla="*/ 467738 w 902429"/>
                <a:gd name="connsiteY1758" fmla="*/ 616472 h 934240"/>
                <a:gd name="connsiteX1759" fmla="*/ 470280 w 902429"/>
                <a:gd name="connsiteY1759" fmla="*/ 619013 h 934240"/>
                <a:gd name="connsiteX1760" fmla="*/ 470280 w 902429"/>
                <a:gd name="connsiteY1760" fmla="*/ 621555 h 934240"/>
                <a:gd name="connsiteX1761" fmla="*/ 470280 w 902429"/>
                <a:gd name="connsiteY1761" fmla="*/ 626640 h 934240"/>
                <a:gd name="connsiteX1762" fmla="*/ 467738 w 902429"/>
                <a:gd name="connsiteY1762" fmla="*/ 631724 h 934240"/>
                <a:gd name="connsiteX1763" fmla="*/ 467738 w 902429"/>
                <a:gd name="connsiteY1763" fmla="*/ 650790 h 934240"/>
                <a:gd name="connsiteX1764" fmla="*/ 467738 w 902429"/>
                <a:gd name="connsiteY1764" fmla="*/ 653332 h 934240"/>
                <a:gd name="connsiteX1765" fmla="*/ 465196 w 902429"/>
                <a:gd name="connsiteY1765" fmla="*/ 659688 h 934240"/>
                <a:gd name="connsiteX1766" fmla="*/ 465196 w 902429"/>
                <a:gd name="connsiteY1766" fmla="*/ 662230 h 934240"/>
                <a:gd name="connsiteX1767" fmla="*/ 462654 w 902429"/>
                <a:gd name="connsiteY1767" fmla="*/ 664772 h 934240"/>
                <a:gd name="connsiteX1768" fmla="*/ 460112 w 902429"/>
                <a:gd name="connsiteY1768" fmla="*/ 662230 h 934240"/>
                <a:gd name="connsiteX1769" fmla="*/ 449943 w 902429"/>
                <a:gd name="connsiteY1769" fmla="*/ 648249 h 934240"/>
                <a:gd name="connsiteX1770" fmla="*/ 447401 w 902429"/>
                <a:gd name="connsiteY1770" fmla="*/ 645706 h 934240"/>
                <a:gd name="connsiteX1771" fmla="*/ 444860 w 902429"/>
                <a:gd name="connsiteY1771" fmla="*/ 652062 h 934240"/>
                <a:gd name="connsiteX1772" fmla="*/ 444860 w 902429"/>
                <a:gd name="connsiteY1772" fmla="*/ 654604 h 934240"/>
                <a:gd name="connsiteX1773" fmla="*/ 444860 w 902429"/>
                <a:gd name="connsiteY1773" fmla="*/ 659688 h 934240"/>
                <a:gd name="connsiteX1774" fmla="*/ 442318 w 902429"/>
                <a:gd name="connsiteY1774" fmla="*/ 659688 h 934240"/>
                <a:gd name="connsiteX1775" fmla="*/ 439775 w 902429"/>
                <a:gd name="connsiteY1775" fmla="*/ 659688 h 934240"/>
                <a:gd name="connsiteX1776" fmla="*/ 437233 w 902429"/>
                <a:gd name="connsiteY1776" fmla="*/ 657145 h 934240"/>
                <a:gd name="connsiteX1777" fmla="*/ 434691 w 902429"/>
                <a:gd name="connsiteY1777" fmla="*/ 654604 h 934240"/>
                <a:gd name="connsiteX1778" fmla="*/ 434691 w 902429"/>
                <a:gd name="connsiteY1778" fmla="*/ 659688 h 934240"/>
                <a:gd name="connsiteX1779" fmla="*/ 434691 w 902429"/>
                <a:gd name="connsiteY1779" fmla="*/ 662230 h 934240"/>
                <a:gd name="connsiteX1780" fmla="*/ 434691 w 902429"/>
                <a:gd name="connsiteY1780" fmla="*/ 664772 h 934240"/>
                <a:gd name="connsiteX1781" fmla="*/ 432150 w 902429"/>
                <a:gd name="connsiteY1781" fmla="*/ 664772 h 934240"/>
                <a:gd name="connsiteX1782" fmla="*/ 427065 w 902429"/>
                <a:gd name="connsiteY1782" fmla="*/ 667315 h 934240"/>
                <a:gd name="connsiteX1783" fmla="*/ 424523 w 902429"/>
                <a:gd name="connsiteY1783" fmla="*/ 667315 h 934240"/>
                <a:gd name="connsiteX1784" fmla="*/ 421981 w 902429"/>
                <a:gd name="connsiteY1784" fmla="*/ 667315 h 934240"/>
                <a:gd name="connsiteX1785" fmla="*/ 421981 w 902429"/>
                <a:gd name="connsiteY1785" fmla="*/ 664772 h 934240"/>
                <a:gd name="connsiteX1786" fmla="*/ 421981 w 902429"/>
                <a:gd name="connsiteY1786" fmla="*/ 662230 h 934240"/>
                <a:gd name="connsiteX1787" fmla="*/ 419439 w 902429"/>
                <a:gd name="connsiteY1787" fmla="*/ 662230 h 934240"/>
                <a:gd name="connsiteX1788" fmla="*/ 416897 w 902429"/>
                <a:gd name="connsiteY1788" fmla="*/ 659688 h 934240"/>
                <a:gd name="connsiteX1789" fmla="*/ 414355 w 902429"/>
                <a:gd name="connsiteY1789" fmla="*/ 654604 h 934240"/>
                <a:gd name="connsiteX1790" fmla="*/ 411813 w 902429"/>
                <a:gd name="connsiteY1790" fmla="*/ 652062 h 934240"/>
                <a:gd name="connsiteX1791" fmla="*/ 411813 w 902429"/>
                <a:gd name="connsiteY1791" fmla="*/ 643164 h 934240"/>
                <a:gd name="connsiteX1792" fmla="*/ 409270 w 902429"/>
                <a:gd name="connsiteY1792" fmla="*/ 640622 h 934240"/>
                <a:gd name="connsiteX1793" fmla="*/ 406729 w 902429"/>
                <a:gd name="connsiteY1793" fmla="*/ 640622 h 934240"/>
                <a:gd name="connsiteX1794" fmla="*/ 404187 w 902429"/>
                <a:gd name="connsiteY1794" fmla="*/ 638079 h 934240"/>
                <a:gd name="connsiteX1795" fmla="*/ 401645 w 902429"/>
                <a:gd name="connsiteY1795" fmla="*/ 632995 h 934240"/>
                <a:gd name="connsiteX1796" fmla="*/ 401645 w 902429"/>
                <a:gd name="connsiteY1796" fmla="*/ 630453 h 934240"/>
                <a:gd name="connsiteX1797" fmla="*/ 399102 w 902429"/>
                <a:gd name="connsiteY1797" fmla="*/ 624098 h 934240"/>
                <a:gd name="connsiteX1798" fmla="*/ 396560 w 902429"/>
                <a:gd name="connsiteY1798" fmla="*/ 624098 h 934240"/>
                <a:gd name="connsiteX1799" fmla="*/ 391476 w 902429"/>
                <a:gd name="connsiteY1799" fmla="*/ 617742 h 934240"/>
                <a:gd name="connsiteX1800" fmla="*/ 388934 w 902429"/>
                <a:gd name="connsiteY1800" fmla="*/ 615200 h 934240"/>
                <a:gd name="connsiteX1801" fmla="*/ 386392 w 902429"/>
                <a:gd name="connsiteY1801" fmla="*/ 615200 h 934240"/>
                <a:gd name="connsiteX1802" fmla="*/ 381308 w 902429"/>
                <a:gd name="connsiteY1802" fmla="*/ 612658 h 934240"/>
                <a:gd name="connsiteX1803" fmla="*/ 381308 w 902429"/>
                <a:gd name="connsiteY1803" fmla="*/ 610116 h 934240"/>
                <a:gd name="connsiteX1804" fmla="*/ 378766 w 902429"/>
                <a:gd name="connsiteY1804" fmla="*/ 610116 h 934240"/>
                <a:gd name="connsiteX1805" fmla="*/ 376224 w 902429"/>
                <a:gd name="connsiteY1805" fmla="*/ 607574 h 934240"/>
                <a:gd name="connsiteX1806" fmla="*/ 376224 w 902429"/>
                <a:gd name="connsiteY1806" fmla="*/ 605032 h 934240"/>
                <a:gd name="connsiteX1807" fmla="*/ 373682 w 902429"/>
                <a:gd name="connsiteY1807" fmla="*/ 605032 h 934240"/>
                <a:gd name="connsiteX1808" fmla="*/ 373682 w 902429"/>
                <a:gd name="connsiteY1808" fmla="*/ 602489 h 934240"/>
                <a:gd name="connsiteX1809" fmla="*/ 371140 w 902429"/>
                <a:gd name="connsiteY1809" fmla="*/ 599947 h 934240"/>
                <a:gd name="connsiteX1810" fmla="*/ 368598 w 902429"/>
                <a:gd name="connsiteY1810" fmla="*/ 599947 h 934240"/>
                <a:gd name="connsiteX1811" fmla="*/ 368598 w 902429"/>
                <a:gd name="connsiteY1811" fmla="*/ 597406 h 934240"/>
                <a:gd name="connsiteX1812" fmla="*/ 366056 w 902429"/>
                <a:gd name="connsiteY1812" fmla="*/ 597406 h 934240"/>
                <a:gd name="connsiteX1813" fmla="*/ 360972 w 902429"/>
                <a:gd name="connsiteY1813" fmla="*/ 592321 h 934240"/>
                <a:gd name="connsiteX1814" fmla="*/ 360972 w 902429"/>
                <a:gd name="connsiteY1814" fmla="*/ 592321 h 934240"/>
                <a:gd name="connsiteX1815" fmla="*/ 358429 w 902429"/>
                <a:gd name="connsiteY1815" fmla="*/ 592321 h 934240"/>
                <a:gd name="connsiteX1816" fmla="*/ 355888 w 902429"/>
                <a:gd name="connsiteY1816" fmla="*/ 587236 h 934240"/>
                <a:gd name="connsiteX1817" fmla="*/ 338093 w 902429"/>
                <a:gd name="connsiteY1817" fmla="*/ 587236 h 934240"/>
                <a:gd name="connsiteX1818" fmla="*/ 338093 w 902429"/>
                <a:gd name="connsiteY1818" fmla="*/ 584695 h 934240"/>
                <a:gd name="connsiteX1819" fmla="*/ 335551 w 902429"/>
                <a:gd name="connsiteY1819" fmla="*/ 584695 h 934240"/>
                <a:gd name="connsiteX1820" fmla="*/ 333009 w 902429"/>
                <a:gd name="connsiteY1820" fmla="*/ 582152 h 934240"/>
                <a:gd name="connsiteX1821" fmla="*/ 333009 w 902429"/>
                <a:gd name="connsiteY1821" fmla="*/ 579610 h 934240"/>
                <a:gd name="connsiteX1822" fmla="*/ 330467 w 902429"/>
                <a:gd name="connsiteY1822" fmla="*/ 579610 h 934240"/>
                <a:gd name="connsiteX1823" fmla="*/ 325383 w 902429"/>
                <a:gd name="connsiteY1823" fmla="*/ 574526 h 934240"/>
                <a:gd name="connsiteX1824" fmla="*/ 325383 w 902429"/>
                <a:gd name="connsiteY1824" fmla="*/ 571984 h 934240"/>
                <a:gd name="connsiteX1825" fmla="*/ 325383 w 902429"/>
                <a:gd name="connsiteY1825" fmla="*/ 569442 h 934240"/>
                <a:gd name="connsiteX1826" fmla="*/ 322841 w 902429"/>
                <a:gd name="connsiteY1826" fmla="*/ 564357 h 934240"/>
                <a:gd name="connsiteX1827" fmla="*/ 322841 w 902429"/>
                <a:gd name="connsiteY1827" fmla="*/ 559273 h 934240"/>
                <a:gd name="connsiteX1828" fmla="*/ 322841 w 902429"/>
                <a:gd name="connsiteY1828" fmla="*/ 556731 h 934240"/>
                <a:gd name="connsiteX1829" fmla="*/ 317757 w 902429"/>
                <a:gd name="connsiteY1829" fmla="*/ 554189 h 934240"/>
                <a:gd name="connsiteX1830" fmla="*/ 315215 w 902429"/>
                <a:gd name="connsiteY1830" fmla="*/ 551646 h 934240"/>
                <a:gd name="connsiteX1831" fmla="*/ 310130 w 902429"/>
                <a:gd name="connsiteY1831" fmla="*/ 546563 h 934240"/>
                <a:gd name="connsiteX1832" fmla="*/ 302505 w 902429"/>
                <a:gd name="connsiteY1832" fmla="*/ 540207 h 934240"/>
                <a:gd name="connsiteX1833" fmla="*/ 299962 w 902429"/>
                <a:gd name="connsiteY1833" fmla="*/ 540207 h 934240"/>
                <a:gd name="connsiteX1834" fmla="*/ 299962 w 902429"/>
                <a:gd name="connsiteY1834" fmla="*/ 541478 h 934240"/>
                <a:gd name="connsiteX1835" fmla="*/ 294878 w 902429"/>
                <a:gd name="connsiteY1835" fmla="*/ 535123 h 934240"/>
                <a:gd name="connsiteX1836" fmla="*/ 294878 w 902429"/>
                <a:gd name="connsiteY1836" fmla="*/ 532580 h 934240"/>
                <a:gd name="connsiteX1837" fmla="*/ 292336 w 902429"/>
                <a:gd name="connsiteY1837" fmla="*/ 527496 h 934240"/>
                <a:gd name="connsiteX1838" fmla="*/ 289794 w 902429"/>
                <a:gd name="connsiteY1838" fmla="*/ 521141 h 934240"/>
                <a:gd name="connsiteX1839" fmla="*/ 287252 w 902429"/>
                <a:gd name="connsiteY1839" fmla="*/ 521141 h 934240"/>
                <a:gd name="connsiteX1840" fmla="*/ 287252 w 902429"/>
                <a:gd name="connsiteY1840" fmla="*/ 518599 h 934240"/>
                <a:gd name="connsiteX1841" fmla="*/ 284710 w 902429"/>
                <a:gd name="connsiteY1841" fmla="*/ 518599 h 934240"/>
                <a:gd name="connsiteX1842" fmla="*/ 284710 w 902429"/>
                <a:gd name="connsiteY1842" fmla="*/ 516056 h 934240"/>
                <a:gd name="connsiteX1843" fmla="*/ 282168 w 902429"/>
                <a:gd name="connsiteY1843" fmla="*/ 516056 h 934240"/>
                <a:gd name="connsiteX1844" fmla="*/ 282168 w 902429"/>
                <a:gd name="connsiteY1844" fmla="*/ 513514 h 934240"/>
                <a:gd name="connsiteX1845" fmla="*/ 279626 w 902429"/>
                <a:gd name="connsiteY1845" fmla="*/ 510972 h 934240"/>
                <a:gd name="connsiteX1846" fmla="*/ 279626 w 902429"/>
                <a:gd name="connsiteY1846" fmla="*/ 508430 h 934240"/>
                <a:gd name="connsiteX1847" fmla="*/ 274542 w 902429"/>
                <a:gd name="connsiteY1847" fmla="*/ 503346 h 934240"/>
                <a:gd name="connsiteX1848" fmla="*/ 272000 w 902429"/>
                <a:gd name="connsiteY1848" fmla="*/ 496990 h 934240"/>
                <a:gd name="connsiteX1849" fmla="*/ 272000 w 902429"/>
                <a:gd name="connsiteY1849" fmla="*/ 494448 h 934240"/>
                <a:gd name="connsiteX1850" fmla="*/ 274542 w 902429"/>
                <a:gd name="connsiteY1850" fmla="*/ 494448 h 934240"/>
                <a:gd name="connsiteX1851" fmla="*/ 274542 w 902429"/>
                <a:gd name="connsiteY1851" fmla="*/ 491906 h 934240"/>
                <a:gd name="connsiteX1852" fmla="*/ 274542 w 902429"/>
                <a:gd name="connsiteY1852" fmla="*/ 490635 h 934240"/>
                <a:gd name="connsiteX1853" fmla="*/ 274542 w 902429"/>
                <a:gd name="connsiteY1853" fmla="*/ 488093 h 934240"/>
                <a:gd name="connsiteX1854" fmla="*/ 274542 w 902429"/>
                <a:gd name="connsiteY1854" fmla="*/ 485550 h 934240"/>
                <a:gd name="connsiteX1855" fmla="*/ 272000 w 902429"/>
                <a:gd name="connsiteY1855" fmla="*/ 485550 h 934240"/>
                <a:gd name="connsiteX1856" fmla="*/ 272000 w 902429"/>
                <a:gd name="connsiteY1856" fmla="*/ 483009 h 934240"/>
                <a:gd name="connsiteX1857" fmla="*/ 269457 w 902429"/>
                <a:gd name="connsiteY1857" fmla="*/ 477924 h 934240"/>
                <a:gd name="connsiteX1858" fmla="*/ 266916 w 902429"/>
                <a:gd name="connsiteY1858" fmla="*/ 475382 h 934240"/>
                <a:gd name="connsiteX1859" fmla="*/ 266916 w 902429"/>
                <a:gd name="connsiteY1859" fmla="*/ 472839 h 934240"/>
                <a:gd name="connsiteX1860" fmla="*/ 266916 w 902429"/>
                <a:gd name="connsiteY1860" fmla="*/ 470298 h 934240"/>
                <a:gd name="connsiteX1861" fmla="*/ 264374 w 902429"/>
                <a:gd name="connsiteY1861" fmla="*/ 465213 h 934240"/>
                <a:gd name="connsiteX1862" fmla="*/ 264374 w 902429"/>
                <a:gd name="connsiteY1862" fmla="*/ 465213 h 934240"/>
                <a:gd name="connsiteX1863" fmla="*/ 264374 w 902429"/>
                <a:gd name="connsiteY1863" fmla="*/ 462671 h 934240"/>
                <a:gd name="connsiteX1864" fmla="*/ 261831 w 902429"/>
                <a:gd name="connsiteY1864" fmla="*/ 460129 h 934240"/>
                <a:gd name="connsiteX1865" fmla="*/ 259289 w 902429"/>
                <a:gd name="connsiteY1865" fmla="*/ 455045 h 934240"/>
                <a:gd name="connsiteX1866" fmla="*/ 256747 w 902429"/>
                <a:gd name="connsiteY1866" fmla="*/ 449960 h 934240"/>
                <a:gd name="connsiteX1867" fmla="*/ 256747 w 902429"/>
                <a:gd name="connsiteY1867" fmla="*/ 447418 h 934240"/>
                <a:gd name="connsiteX1868" fmla="*/ 254206 w 902429"/>
                <a:gd name="connsiteY1868" fmla="*/ 441063 h 934240"/>
                <a:gd name="connsiteX1869" fmla="*/ 254206 w 902429"/>
                <a:gd name="connsiteY1869" fmla="*/ 439792 h 934240"/>
                <a:gd name="connsiteX1870" fmla="*/ 254206 w 902429"/>
                <a:gd name="connsiteY1870" fmla="*/ 437250 h 934240"/>
                <a:gd name="connsiteX1871" fmla="*/ 249121 w 902429"/>
                <a:gd name="connsiteY1871" fmla="*/ 434707 h 934240"/>
                <a:gd name="connsiteX1872" fmla="*/ 249121 w 902429"/>
                <a:gd name="connsiteY1872" fmla="*/ 432166 h 934240"/>
                <a:gd name="connsiteX1873" fmla="*/ 246579 w 902429"/>
                <a:gd name="connsiteY1873" fmla="*/ 429623 h 934240"/>
                <a:gd name="connsiteX1874" fmla="*/ 246579 w 902429"/>
                <a:gd name="connsiteY1874" fmla="*/ 427081 h 934240"/>
                <a:gd name="connsiteX1875" fmla="*/ 244037 w 902429"/>
                <a:gd name="connsiteY1875" fmla="*/ 424539 h 934240"/>
                <a:gd name="connsiteX1876" fmla="*/ 244037 w 902429"/>
                <a:gd name="connsiteY1876" fmla="*/ 421996 h 934240"/>
                <a:gd name="connsiteX1877" fmla="*/ 241495 w 902429"/>
                <a:gd name="connsiteY1877" fmla="*/ 421996 h 934240"/>
                <a:gd name="connsiteX1878" fmla="*/ 238953 w 902429"/>
                <a:gd name="connsiteY1878" fmla="*/ 419455 h 934240"/>
                <a:gd name="connsiteX1879" fmla="*/ 236411 w 902429"/>
                <a:gd name="connsiteY1879" fmla="*/ 414370 h 934240"/>
                <a:gd name="connsiteX1880" fmla="*/ 233869 w 902429"/>
                <a:gd name="connsiteY1880" fmla="*/ 408015 h 934240"/>
                <a:gd name="connsiteX1881" fmla="*/ 233869 w 902429"/>
                <a:gd name="connsiteY1881" fmla="*/ 405473 h 934240"/>
                <a:gd name="connsiteX1882" fmla="*/ 233869 w 902429"/>
                <a:gd name="connsiteY1882" fmla="*/ 402930 h 934240"/>
                <a:gd name="connsiteX1883" fmla="*/ 231326 w 902429"/>
                <a:gd name="connsiteY1883" fmla="*/ 397846 h 934240"/>
                <a:gd name="connsiteX1884" fmla="*/ 228785 w 902429"/>
                <a:gd name="connsiteY1884" fmla="*/ 397846 h 934240"/>
                <a:gd name="connsiteX1885" fmla="*/ 228785 w 902429"/>
                <a:gd name="connsiteY1885" fmla="*/ 395304 h 934240"/>
                <a:gd name="connsiteX1886" fmla="*/ 219888 w 902429"/>
                <a:gd name="connsiteY1886" fmla="*/ 390220 h 934240"/>
                <a:gd name="connsiteX1887" fmla="*/ 223701 w 902429"/>
                <a:gd name="connsiteY1887" fmla="*/ 390220 h 934240"/>
                <a:gd name="connsiteX1888" fmla="*/ 221158 w 902429"/>
                <a:gd name="connsiteY1888" fmla="*/ 390220 h 934240"/>
                <a:gd name="connsiteX1889" fmla="*/ 218616 w 902429"/>
                <a:gd name="connsiteY1889" fmla="*/ 390220 h 934240"/>
                <a:gd name="connsiteX1890" fmla="*/ 218616 w 902429"/>
                <a:gd name="connsiteY1890" fmla="*/ 387678 h 934240"/>
                <a:gd name="connsiteX1891" fmla="*/ 218616 w 902429"/>
                <a:gd name="connsiteY1891" fmla="*/ 385136 h 934240"/>
                <a:gd name="connsiteX1892" fmla="*/ 218616 w 902429"/>
                <a:gd name="connsiteY1892" fmla="*/ 382593 h 934240"/>
                <a:gd name="connsiteX1893" fmla="*/ 218616 w 902429"/>
                <a:gd name="connsiteY1893" fmla="*/ 380051 h 934240"/>
                <a:gd name="connsiteX1894" fmla="*/ 218616 w 902429"/>
                <a:gd name="connsiteY1894" fmla="*/ 377509 h 934240"/>
                <a:gd name="connsiteX1895" fmla="*/ 218616 w 902429"/>
                <a:gd name="connsiteY1895" fmla="*/ 376238 h 934240"/>
                <a:gd name="connsiteX1896" fmla="*/ 216075 w 902429"/>
                <a:gd name="connsiteY1896" fmla="*/ 369883 h 934240"/>
                <a:gd name="connsiteX1897" fmla="*/ 216075 w 902429"/>
                <a:gd name="connsiteY1897" fmla="*/ 367340 h 934240"/>
                <a:gd name="connsiteX1898" fmla="*/ 213533 w 902429"/>
                <a:gd name="connsiteY1898" fmla="*/ 362257 h 934240"/>
                <a:gd name="connsiteX1899" fmla="*/ 210990 w 902429"/>
                <a:gd name="connsiteY1899" fmla="*/ 350817 h 934240"/>
                <a:gd name="connsiteX1900" fmla="*/ 208448 w 902429"/>
                <a:gd name="connsiteY1900" fmla="*/ 345732 h 934240"/>
                <a:gd name="connsiteX1901" fmla="*/ 205906 w 902429"/>
                <a:gd name="connsiteY1901" fmla="*/ 340648 h 934240"/>
                <a:gd name="connsiteX1902" fmla="*/ 203364 w 902429"/>
                <a:gd name="connsiteY1902" fmla="*/ 335563 h 934240"/>
                <a:gd name="connsiteX1903" fmla="*/ 203364 w 902429"/>
                <a:gd name="connsiteY1903" fmla="*/ 333021 h 934240"/>
                <a:gd name="connsiteX1904" fmla="*/ 205906 w 902429"/>
                <a:gd name="connsiteY1904" fmla="*/ 333021 h 934240"/>
                <a:gd name="connsiteX1905" fmla="*/ 208448 w 902429"/>
                <a:gd name="connsiteY1905" fmla="*/ 330480 h 934240"/>
                <a:gd name="connsiteX1906" fmla="*/ 208448 w 902429"/>
                <a:gd name="connsiteY1906" fmla="*/ 327937 h 934240"/>
                <a:gd name="connsiteX1907" fmla="*/ 205906 w 902429"/>
                <a:gd name="connsiteY1907" fmla="*/ 325395 h 934240"/>
                <a:gd name="connsiteX1908" fmla="*/ 205906 w 902429"/>
                <a:gd name="connsiteY1908" fmla="*/ 325395 h 934240"/>
                <a:gd name="connsiteX1909" fmla="*/ 203364 w 902429"/>
                <a:gd name="connsiteY1909" fmla="*/ 325395 h 934240"/>
                <a:gd name="connsiteX1910" fmla="*/ 198280 w 902429"/>
                <a:gd name="connsiteY1910" fmla="*/ 320310 h 934240"/>
                <a:gd name="connsiteX1911" fmla="*/ 198280 w 902429"/>
                <a:gd name="connsiteY1911" fmla="*/ 317769 h 934240"/>
                <a:gd name="connsiteX1912" fmla="*/ 195738 w 902429"/>
                <a:gd name="connsiteY1912" fmla="*/ 317769 h 934240"/>
                <a:gd name="connsiteX1913" fmla="*/ 195738 w 902429"/>
                <a:gd name="connsiteY1913" fmla="*/ 315227 h 934240"/>
                <a:gd name="connsiteX1914" fmla="*/ 193196 w 902429"/>
                <a:gd name="connsiteY1914" fmla="*/ 315227 h 934240"/>
                <a:gd name="connsiteX1915" fmla="*/ 185570 w 902429"/>
                <a:gd name="connsiteY1915" fmla="*/ 310142 h 934240"/>
                <a:gd name="connsiteX1916" fmla="*/ 183028 w 902429"/>
                <a:gd name="connsiteY1916" fmla="*/ 307600 h 934240"/>
                <a:gd name="connsiteX1917" fmla="*/ 183028 w 902429"/>
                <a:gd name="connsiteY1917" fmla="*/ 305058 h 934240"/>
                <a:gd name="connsiteX1918" fmla="*/ 180485 w 902429"/>
                <a:gd name="connsiteY1918" fmla="*/ 305058 h 934240"/>
                <a:gd name="connsiteX1919" fmla="*/ 175402 w 902429"/>
                <a:gd name="connsiteY1919" fmla="*/ 302516 h 934240"/>
                <a:gd name="connsiteX1920" fmla="*/ 172860 w 902429"/>
                <a:gd name="connsiteY1920" fmla="*/ 302516 h 934240"/>
                <a:gd name="connsiteX1921" fmla="*/ 170317 w 902429"/>
                <a:gd name="connsiteY1921" fmla="*/ 302516 h 934240"/>
                <a:gd name="connsiteX1922" fmla="*/ 165234 w 902429"/>
                <a:gd name="connsiteY1922" fmla="*/ 296160 h 934240"/>
                <a:gd name="connsiteX1923" fmla="*/ 165234 w 902429"/>
                <a:gd name="connsiteY1923" fmla="*/ 293618 h 934240"/>
                <a:gd name="connsiteX1924" fmla="*/ 165234 w 902429"/>
                <a:gd name="connsiteY1924" fmla="*/ 291076 h 934240"/>
                <a:gd name="connsiteX1925" fmla="*/ 165234 w 902429"/>
                <a:gd name="connsiteY1925" fmla="*/ 288534 h 934240"/>
                <a:gd name="connsiteX1926" fmla="*/ 165234 w 902429"/>
                <a:gd name="connsiteY1926" fmla="*/ 285992 h 934240"/>
                <a:gd name="connsiteX1927" fmla="*/ 165234 w 902429"/>
                <a:gd name="connsiteY1927" fmla="*/ 280907 h 934240"/>
                <a:gd name="connsiteX1928" fmla="*/ 165234 w 902429"/>
                <a:gd name="connsiteY1928" fmla="*/ 278365 h 934240"/>
                <a:gd name="connsiteX1929" fmla="*/ 165234 w 902429"/>
                <a:gd name="connsiteY1929" fmla="*/ 275823 h 934240"/>
                <a:gd name="connsiteX1930" fmla="*/ 162691 w 902429"/>
                <a:gd name="connsiteY1930" fmla="*/ 275823 h 934240"/>
                <a:gd name="connsiteX1931" fmla="*/ 162691 w 902429"/>
                <a:gd name="connsiteY1931" fmla="*/ 273281 h 934240"/>
                <a:gd name="connsiteX1932" fmla="*/ 157607 w 902429"/>
                <a:gd name="connsiteY1932" fmla="*/ 273281 h 934240"/>
                <a:gd name="connsiteX1933" fmla="*/ 157607 w 902429"/>
                <a:gd name="connsiteY1933" fmla="*/ 274552 h 934240"/>
                <a:gd name="connsiteX1934" fmla="*/ 155065 w 902429"/>
                <a:gd name="connsiteY1934" fmla="*/ 274552 h 934240"/>
                <a:gd name="connsiteX1935" fmla="*/ 155065 w 902429"/>
                <a:gd name="connsiteY1935" fmla="*/ 272010 h 934240"/>
                <a:gd name="connsiteX1936" fmla="*/ 152523 w 902429"/>
                <a:gd name="connsiteY1936" fmla="*/ 269467 h 934240"/>
                <a:gd name="connsiteX1937" fmla="*/ 152523 w 902429"/>
                <a:gd name="connsiteY1937" fmla="*/ 266926 h 934240"/>
                <a:gd name="connsiteX1938" fmla="*/ 152523 w 902429"/>
                <a:gd name="connsiteY1938" fmla="*/ 264384 h 934240"/>
                <a:gd name="connsiteX1939" fmla="*/ 152523 w 902429"/>
                <a:gd name="connsiteY1939" fmla="*/ 261841 h 934240"/>
                <a:gd name="connsiteX1940" fmla="*/ 149981 w 902429"/>
                <a:gd name="connsiteY1940" fmla="*/ 261841 h 934240"/>
                <a:gd name="connsiteX1941" fmla="*/ 147439 w 902429"/>
                <a:gd name="connsiteY1941" fmla="*/ 259299 h 934240"/>
                <a:gd name="connsiteX1942" fmla="*/ 144897 w 902429"/>
                <a:gd name="connsiteY1942" fmla="*/ 254215 h 934240"/>
                <a:gd name="connsiteX1943" fmla="*/ 142355 w 902429"/>
                <a:gd name="connsiteY1943" fmla="*/ 249131 h 934240"/>
                <a:gd name="connsiteX1944" fmla="*/ 142355 w 902429"/>
                <a:gd name="connsiteY1944" fmla="*/ 249131 h 934240"/>
                <a:gd name="connsiteX1945" fmla="*/ 137271 w 902429"/>
                <a:gd name="connsiteY1945" fmla="*/ 242775 h 934240"/>
                <a:gd name="connsiteX1946" fmla="*/ 134729 w 902429"/>
                <a:gd name="connsiteY1946" fmla="*/ 240233 h 934240"/>
                <a:gd name="connsiteX1947" fmla="*/ 132186 w 902429"/>
                <a:gd name="connsiteY1947" fmla="*/ 240233 h 934240"/>
                <a:gd name="connsiteX1948" fmla="*/ 129644 w 902429"/>
                <a:gd name="connsiteY1948" fmla="*/ 240233 h 934240"/>
                <a:gd name="connsiteX1949" fmla="*/ 127103 w 902429"/>
                <a:gd name="connsiteY1949" fmla="*/ 240233 h 934240"/>
                <a:gd name="connsiteX1950" fmla="*/ 124561 w 902429"/>
                <a:gd name="connsiteY1950" fmla="*/ 240233 h 934240"/>
                <a:gd name="connsiteX1951" fmla="*/ 122018 w 902429"/>
                <a:gd name="connsiteY1951" fmla="*/ 237691 h 934240"/>
                <a:gd name="connsiteX1952" fmla="*/ 122018 w 902429"/>
                <a:gd name="connsiteY1952" fmla="*/ 235149 h 934240"/>
                <a:gd name="connsiteX1953" fmla="*/ 119476 w 902429"/>
                <a:gd name="connsiteY1953" fmla="*/ 235149 h 934240"/>
                <a:gd name="connsiteX1954" fmla="*/ 119476 w 902429"/>
                <a:gd name="connsiteY1954" fmla="*/ 232607 h 934240"/>
                <a:gd name="connsiteX1955" fmla="*/ 116934 w 902429"/>
                <a:gd name="connsiteY1955" fmla="*/ 230064 h 934240"/>
                <a:gd name="connsiteX1956" fmla="*/ 116934 w 902429"/>
                <a:gd name="connsiteY1956" fmla="*/ 227522 h 934240"/>
                <a:gd name="connsiteX1957" fmla="*/ 114393 w 902429"/>
                <a:gd name="connsiteY1957" fmla="*/ 222438 h 934240"/>
                <a:gd name="connsiteX1958" fmla="*/ 111850 w 902429"/>
                <a:gd name="connsiteY1958" fmla="*/ 222438 h 934240"/>
                <a:gd name="connsiteX1959" fmla="*/ 109308 w 902429"/>
                <a:gd name="connsiteY1959" fmla="*/ 219896 h 934240"/>
                <a:gd name="connsiteX1960" fmla="*/ 106766 w 902429"/>
                <a:gd name="connsiteY1960" fmla="*/ 217354 h 934240"/>
                <a:gd name="connsiteX1961" fmla="*/ 104224 w 902429"/>
                <a:gd name="connsiteY1961" fmla="*/ 214811 h 934240"/>
                <a:gd name="connsiteX1962" fmla="*/ 101682 w 902429"/>
                <a:gd name="connsiteY1962" fmla="*/ 212269 h 934240"/>
                <a:gd name="connsiteX1963" fmla="*/ 99140 w 902429"/>
                <a:gd name="connsiteY1963" fmla="*/ 209727 h 934240"/>
                <a:gd name="connsiteX1964" fmla="*/ 94056 w 902429"/>
                <a:gd name="connsiteY1964" fmla="*/ 203372 h 934240"/>
                <a:gd name="connsiteX1965" fmla="*/ 94056 w 902429"/>
                <a:gd name="connsiteY1965" fmla="*/ 200830 h 934240"/>
                <a:gd name="connsiteX1966" fmla="*/ 91513 w 902429"/>
                <a:gd name="connsiteY1966" fmla="*/ 200830 h 934240"/>
                <a:gd name="connsiteX1967" fmla="*/ 88972 w 902429"/>
                <a:gd name="connsiteY1967" fmla="*/ 198287 h 934240"/>
                <a:gd name="connsiteX1968" fmla="*/ 86430 w 902429"/>
                <a:gd name="connsiteY1968" fmla="*/ 191932 h 934240"/>
                <a:gd name="connsiteX1969" fmla="*/ 81345 w 902429"/>
                <a:gd name="connsiteY1969" fmla="*/ 180492 h 934240"/>
                <a:gd name="connsiteX1970" fmla="*/ 81345 w 902429"/>
                <a:gd name="connsiteY1970" fmla="*/ 177951 h 934240"/>
                <a:gd name="connsiteX1971" fmla="*/ 81345 w 902429"/>
                <a:gd name="connsiteY1971" fmla="*/ 175408 h 934240"/>
                <a:gd name="connsiteX1972" fmla="*/ 78803 w 902429"/>
                <a:gd name="connsiteY1972" fmla="*/ 170324 h 934240"/>
                <a:gd name="connsiteX1973" fmla="*/ 78803 w 902429"/>
                <a:gd name="connsiteY1973" fmla="*/ 165240 h 934240"/>
                <a:gd name="connsiteX1974" fmla="*/ 78803 w 902429"/>
                <a:gd name="connsiteY1974" fmla="*/ 162698 h 934240"/>
                <a:gd name="connsiteX1975" fmla="*/ 76262 w 902429"/>
                <a:gd name="connsiteY1975" fmla="*/ 160155 h 934240"/>
                <a:gd name="connsiteX1976" fmla="*/ 83888 w 902429"/>
                <a:gd name="connsiteY1976" fmla="*/ 160155 h 934240"/>
                <a:gd name="connsiteX1977" fmla="*/ 81345 w 902429"/>
                <a:gd name="connsiteY1977" fmla="*/ 160155 h 934240"/>
                <a:gd name="connsiteX1978" fmla="*/ 81345 w 902429"/>
                <a:gd name="connsiteY1978" fmla="*/ 157613 h 934240"/>
                <a:gd name="connsiteX1979" fmla="*/ 81345 w 902429"/>
                <a:gd name="connsiteY1979" fmla="*/ 155071 h 934240"/>
                <a:gd name="connsiteX1980" fmla="*/ 78803 w 902429"/>
                <a:gd name="connsiteY1980" fmla="*/ 155071 h 934240"/>
                <a:gd name="connsiteX1981" fmla="*/ 78803 w 902429"/>
                <a:gd name="connsiteY1981" fmla="*/ 152529 h 934240"/>
                <a:gd name="connsiteX1982" fmla="*/ 78803 w 902429"/>
                <a:gd name="connsiteY1982" fmla="*/ 149987 h 934240"/>
                <a:gd name="connsiteX1983" fmla="*/ 78803 w 902429"/>
                <a:gd name="connsiteY1983" fmla="*/ 147444 h 934240"/>
                <a:gd name="connsiteX1984" fmla="*/ 81345 w 902429"/>
                <a:gd name="connsiteY1984" fmla="*/ 147444 h 934240"/>
                <a:gd name="connsiteX1985" fmla="*/ 81345 w 902429"/>
                <a:gd name="connsiteY1985" fmla="*/ 144902 h 934240"/>
                <a:gd name="connsiteX1986" fmla="*/ 83888 w 902429"/>
                <a:gd name="connsiteY1986" fmla="*/ 144902 h 934240"/>
                <a:gd name="connsiteX1987" fmla="*/ 83888 w 902429"/>
                <a:gd name="connsiteY1987" fmla="*/ 147444 h 934240"/>
                <a:gd name="connsiteX1988" fmla="*/ 86430 w 902429"/>
                <a:gd name="connsiteY1988" fmla="*/ 147444 h 934240"/>
                <a:gd name="connsiteX1989" fmla="*/ 86430 w 902429"/>
                <a:gd name="connsiteY1989" fmla="*/ 149987 h 934240"/>
                <a:gd name="connsiteX1990" fmla="*/ 88972 w 902429"/>
                <a:gd name="connsiteY1990" fmla="*/ 149987 h 934240"/>
                <a:gd name="connsiteX1991" fmla="*/ 88972 w 902429"/>
                <a:gd name="connsiteY1991" fmla="*/ 152529 h 934240"/>
                <a:gd name="connsiteX1992" fmla="*/ 88972 w 902429"/>
                <a:gd name="connsiteY1992" fmla="*/ 155071 h 934240"/>
                <a:gd name="connsiteX1993" fmla="*/ 88972 w 902429"/>
                <a:gd name="connsiteY1993" fmla="*/ 161426 h 934240"/>
                <a:gd name="connsiteX1994" fmla="*/ 776598 w 902429"/>
                <a:gd name="connsiteY1994" fmla="*/ 158884 h 934240"/>
                <a:gd name="connsiteX1995" fmla="*/ 776598 w 902429"/>
                <a:gd name="connsiteY1995" fmla="*/ 161426 h 934240"/>
                <a:gd name="connsiteX1996" fmla="*/ 776598 w 902429"/>
                <a:gd name="connsiteY1996" fmla="*/ 158884 h 934240"/>
                <a:gd name="connsiteX1997" fmla="*/ 774056 w 902429"/>
                <a:gd name="connsiteY1997" fmla="*/ 158884 h 934240"/>
                <a:gd name="connsiteX1998" fmla="*/ 771513 w 902429"/>
                <a:gd name="connsiteY1998" fmla="*/ 156342 h 934240"/>
                <a:gd name="connsiteX1999" fmla="*/ 771513 w 902429"/>
                <a:gd name="connsiteY1999" fmla="*/ 153800 h 934240"/>
                <a:gd name="connsiteX2000" fmla="*/ 771513 w 902429"/>
                <a:gd name="connsiteY2000" fmla="*/ 151258 h 934240"/>
                <a:gd name="connsiteX2001" fmla="*/ 774056 w 902429"/>
                <a:gd name="connsiteY2001" fmla="*/ 151258 h 934240"/>
                <a:gd name="connsiteX2002" fmla="*/ 774056 w 902429"/>
                <a:gd name="connsiteY2002" fmla="*/ 148715 h 934240"/>
                <a:gd name="connsiteX2003" fmla="*/ 776598 w 902429"/>
                <a:gd name="connsiteY2003" fmla="*/ 148715 h 934240"/>
                <a:gd name="connsiteX2004" fmla="*/ 779140 w 902429"/>
                <a:gd name="connsiteY2004" fmla="*/ 148715 h 934240"/>
                <a:gd name="connsiteX2005" fmla="*/ 779140 w 902429"/>
                <a:gd name="connsiteY2005" fmla="*/ 151258 h 934240"/>
                <a:gd name="connsiteX2006" fmla="*/ 779140 w 902429"/>
                <a:gd name="connsiteY2006" fmla="*/ 153800 h 934240"/>
                <a:gd name="connsiteX2007" fmla="*/ 781682 w 902429"/>
                <a:gd name="connsiteY2007" fmla="*/ 153800 h 934240"/>
                <a:gd name="connsiteX2008" fmla="*/ 781682 w 902429"/>
                <a:gd name="connsiteY2008" fmla="*/ 156342 h 934240"/>
                <a:gd name="connsiteX2009" fmla="*/ 779140 w 902429"/>
                <a:gd name="connsiteY2009" fmla="*/ 156342 h 934240"/>
                <a:gd name="connsiteX2010" fmla="*/ 779140 w 902429"/>
                <a:gd name="connsiteY2010" fmla="*/ 158884 h 934240"/>
                <a:gd name="connsiteX2011" fmla="*/ 776598 w 902429"/>
                <a:gd name="connsiteY2011" fmla="*/ 158884 h 934240"/>
                <a:gd name="connsiteX2012" fmla="*/ 90243 w 902429"/>
                <a:gd name="connsiteY2012" fmla="*/ 153800 h 934240"/>
                <a:gd name="connsiteX2013" fmla="*/ 87700 w 902429"/>
                <a:gd name="connsiteY2013" fmla="*/ 153800 h 934240"/>
                <a:gd name="connsiteX2014" fmla="*/ 87700 w 902429"/>
                <a:gd name="connsiteY2014" fmla="*/ 151258 h 934240"/>
                <a:gd name="connsiteX2015" fmla="*/ 85158 w 902429"/>
                <a:gd name="connsiteY2015" fmla="*/ 151258 h 934240"/>
                <a:gd name="connsiteX2016" fmla="*/ 85158 w 902429"/>
                <a:gd name="connsiteY2016" fmla="*/ 148715 h 934240"/>
                <a:gd name="connsiteX2017" fmla="*/ 85158 w 902429"/>
                <a:gd name="connsiteY2017" fmla="*/ 147444 h 934240"/>
                <a:gd name="connsiteX2018" fmla="*/ 87700 w 902429"/>
                <a:gd name="connsiteY2018" fmla="*/ 147444 h 934240"/>
                <a:gd name="connsiteX2019" fmla="*/ 87700 w 902429"/>
                <a:gd name="connsiteY2019" fmla="*/ 144902 h 934240"/>
                <a:gd name="connsiteX2020" fmla="*/ 90243 w 902429"/>
                <a:gd name="connsiteY2020" fmla="*/ 144902 h 934240"/>
                <a:gd name="connsiteX2021" fmla="*/ 92785 w 902429"/>
                <a:gd name="connsiteY2021" fmla="*/ 144902 h 934240"/>
                <a:gd name="connsiteX2022" fmla="*/ 92785 w 902429"/>
                <a:gd name="connsiteY2022" fmla="*/ 147444 h 934240"/>
                <a:gd name="connsiteX2023" fmla="*/ 95327 w 902429"/>
                <a:gd name="connsiteY2023" fmla="*/ 147444 h 934240"/>
                <a:gd name="connsiteX2024" fmla="*/ 95327 w 902429"/>
                <a:gd name="connsiteY2024" fmla="*/ 149987 h 934240"/>
                <a:gd name="connsiteX2025" fmla="*/ 95327 w 902429"/>
                <a:gd name="connsiteY2025" fmla="*/ 152529 h 934240"/>
                <a:gd name="connsiteX2026" fmla="*/ 92785 w 902429"/>
                <a:gd name="connsiteY2026" fmla="*/ 152529 h 934240"/>
                <a:gd name="connsiteX2027" fmla="*/ 92785 w 902429"/>
                <a:gd name="connsiteY2027" fmla="*/ 155071 h 934240"/>
                <a:gd name="connsiteX2028" fmla="*/ 90243 w 902429"/>
                <a:gd name="connsiteY2028" fmla="*/ 155071 h 934240"/>
                <a:gd name="connsiteX2029" fmla="*/ 774056 w 902429"/>
                <a:gd name="connsiteY2029" fmla="*/ 138547 h 934240"/>
                <a:gd name="connsiteX2030" fmla="*/ 771513 w 902429"/>
                <a:gd name="connsiteY2030" fmla="*/ 138547 h 934240"/>
                <a:gd name="connsiteX2031" fmla="*/ 771513 w 902429"/>
                <a:gd name="connsiteY2031" fmla="*/ 136004 h 934240"/>
                <a:gd name="connsiteX2032" fmla="*/ 771513 w 902429"/>
                <a:gd name="connsiteY2032" fmla="*/ 133463 h 934240"/>
                <a:gd name="connsiteX2033" fmla="*/ 771513 w 902429"/>
                <a:gd name="connsiteY2033" fmla="*/ 130921 h 934240"/>
                <a:gd name="connsiteX2034" fmla="*/ 771513 w 902429"/>
                <a:gd name="connsiteY2034" fmla="*/ 128378 h 934240"/>
                <a:gd name="connsiteX2035" fmla="*/ 774056 w 902429"/>
                <a:gd name="connsiteY2035" fmla="*/ 128378 h 934240"/>
                <a:gd name="connsiteX2036" fmla="*/ 776598 w 902429"/>
                <a:gd name="connsiteY2036" fmla="*/ 128378 h 934240"/>
                <a:gd name="connsiteX2037" fmla="*/ 776598 w 902429"/>
                <a:gd name="connsiteY2037" fmla="*/ 130921 h 934240"/>
                <a:gd name="connsiteX2038" fmla="*/ 779140 w 902429"/>
                <a:gd name="connsiteY2038" fmla="*/ 130921 h 934240"/>
                <a:gd name="connsiteX2039" fmla="*/ 779140 w 902429"/>
                <a:gd name="connsiteY2039" fmla="*/ 133463 h 934240"/>
                <a:gd name="connsiteX2040" fmla="*/ 779140 w 902429"/>
                <a:gd name="connsiteY2040" fmla="*/ 136004 h 934240"/>
                <a:gd name="connsiteX2041" fmla="*/ 779140 w 902429"/>
                <a:gd name="connsiteY2041" fmla="*/ 138547 h 934240"/>
                <a:gd name="connsiteX2042" fmla="*/ 776598 w 902429"/>
                <a:gd name="connsiteY2042" fmla="*/ 138547 h 934240"/>
                <a:gd name="connsiteX2043" fmla="*/ 774056 w 902429"/>
                <a:gd name="connsiteY2043" fmla="*/ 138547 h 934240"/>
                <a:gd name="connsiteX2044" fmla="*/ 319028 w 902429"/>
                <a:gd name="connsiteY2044" fmla="*/ 133463 h 934240"/>
                <a:gd name="connsiteX2045" fmla="*/ 321570 w 902429"/>
                <a:gd name="connsiteY2045" fmla="*/ 133463 h 934240"/>
                <a:gd name="connsiteX2046" fmla="*/ 324112 w 902429"/>
                <a:gd name="connsiteY2046" fmla="*/ 133463 h 934240"/>
                <a:gd name="connsiteX2047" fmla="*/ 326654 w 902429"/>
                <a:gd name="connsiteY2047" fmla="*/ 136004 h 934240"/>
                <a:gd name="connsiteX2048" fmla="*/ 329196 w 902429"/>
                <a:gd name="connsiteY2048" fmla="*/ 136004 h 934240"/>
                <a:gd name="connsiteX2049" fmla="*/ 329196 w 902429"/>
                <a:gd name="connsiteY2049" fmla="*/ 138547 h 934240"/>
                <a:gd name="connsiteX2050" fmla="*/ 329196 w 902429"/>
                <a:gd name="connsiteY2050" fmla="*/ 141089 h 934240"/>
                <a:gd name="connsiteX2051" fmla="*/ 331738 w 902429"/>
                <a:gd name="connsiteY2051" fmla="*/ 141089 h 934240"/>
                <a:gd name="connsiteX2052" fmla="*/ 331738 w 902429"/>
                <a:gd name="connsiteY2052" fmla="*/ 143631 h 934240"/>
                <a:gd name="connsiteX2053" fmla="*/ 334280 w 902429"/>
                <a:gd name="connsiteY2053" fmla="*/ 148715 h 934240"/>
                <a:gd name="connsiteX2054" fmla="*/ 334280 w 902429"/>
                <a:gd name="connsiteY2054" fmla="*/ 151258 h 934240"/>
                <a:gd name="connsiteX2055" fmla="*/ 336822 w 902429"/>
                <a:gd name="connsiteY2055" fmla="*/ 151258 h 934240"/>
                <a:gd name="connsiteX2056" fmla="*/ 336822 w 902429"/>
                <a:gd name="connsiteY2056" fmla="*/ 153800 h 934240"/>
                <a:gd name="connsiteX2057" fmla="*/ 339364 w 902429"/>
                <a:gd name="connsiteY2057" fmla="*/ 153800 h 934240"/>
                <a:gd name="connsiteX2058" fmla="*/ 339364 w 902429"/>
                <a:gd name="connsiteY2058" fmla="*/ 156342 h 934240"/>
                <a:gd name="connsiteX2059" fmla="*/ 346991 w 902429"/>
                <a:gd name="connsiteY2059" fmla="*/ 162698 h 934240"/>
                <a:gd name="connsiteX2060" fmla="*/ 349533 w 902429"/>
                <a:gd name="connsiteY2060" fmla="*/ 162698 h 934240"/>
                <a:gd name="connsiteX2061" fmla="*/ 349533 w 902429"/>
                <a:gd name="connsiteY2061" fmla="*/ 165240 h 934240"/>
                <a:gd name="connsiteX2062" fmla="*/ 352074 w 902429"/>
                <a:gd name="connsiteY2062" fmla="*/ 167781 h 934240"/>
                <a:gd name="connsiteX2063" fmla="*/ 354616 w 902429"/>
                <a:gd name="connsiteY2063" fmla="*/ 167781 h 934240"/>
                <a:gd name="connsiteX2064" fmla="*/ 354616 w 902429"/>
                <a:gd name="connsiteY2064" fmla="*/ 170324 h 934240"/>
                <a:gd name="connsiteX2065" fmla="*/ 354616 w 902429"/>
                <a:gd name="connsiteY2065" fmla="*/ 172866 h 934240"/>
                <a:gd name="connsiteX2066" fmla="*/ 357159 w 902429"/>
                <a:gd name="connsiteY2066" fmla="*/ 172866 h 934240"/>
                <a:gd name="connsiteX2067" fmla="*/ 357159 w 902429"/>
                <a:gd name="connsiteY2067" fmla="*/ 175408 h 934240"/>
                <a:gd name="connsiteX2068" fmla="*/ 359701 w 902429"/>
                <a:gd name="connsiteY2068" fmla="*/ 177951 h 934240"/>
                <a:gd name="connsiteX2069" fmla="*/ 359701 w 902429"/>
                <a:gd name="connsiteY2069" fmla="*/ 180492 h 934240"/>
                <a:gd name="connsiteX2070" fmla="*/ 359701 w 902429"/>
                <a:gd name="connsiteY2070" fmla="*/ 183034 h 934240"/>
                <a:gd name="connsiteX2071" fmla="*/ 362243 w 902429"/>
                <a:gd name="connsiteY2071" fmla="*/ 185577 h 934240"/>
                <a:gd name="connsiteX2072" fmla="*/ 364784 w 902429"/>
                <a:gd name="connsiteY2072" fmla="*/ 191932 h 934240"/>
                <a:gd name="connsiteX2073" fmla="*/ 367327 w 902429"/>
                <a:gd name="connsiteY2073" fmla="*/ 194474 h 934240"/>
                <a:gd name="connsiteX2074" fmla="*/ 367327 w 902429"/>
                <a:gd name="connsiteY2074" fmla="*/ 199558 h 934240"/>
                <a:gd name="connsiteX2075" fmla="*/ 367327 w 902429"/>
                <a:gd name="connsiteY2075" fmla="*/ 205914 h 934240"/>
                <a:gd name="connsiteX2076" fmla="*/ 367327 w 902429"/>
                <a:gd name="connsiteY2076" fmla="*/ 210998 h 934240"/>
                <a:gd name="connsiteX2077" fmla="*/ 367327 w 902429"/>
                <a:gd name="connsiteY2077" fmla="*/ 213541 h 934240"/>
                <a:gd name="connsiteX2078" fmla="*/ 367327 w 902429"/>
                <a:gd name="connsiteY2078" fmla="*/ 216083 h 934240"/>
                <a:gd name="connsiteX2079" fmla="*/ 369869 w 902429"/>
                <a:gd name="connsiteY2079" fmla="*/ 216083 h 934240"/>
                <a:gd name="connsiteX2080" fmla="*/ 369869 w 902429"/>
                <a:gd name="connsiteY2080" fmla="*/ 218624 h 934240"/>
                <a:gd name="connsiteX2081" fmla="*/ 369869 w 902429"/>
                <a:gd name="connsiteY2081" fmla="*/ 221167 h 934240"/>
                <a:gd name="connsiteX2082" fmla="*/ 367327 w 902429"/>
                <a:gd name="connsiteY2082" fmla="*/ 223709 h 934240"/>
                <a:gd name="connsiteX2083" fmla="*/ 367327 w 902429"/>
                <a:gd name="connsiteY2083" fmla="*/ 226251 h 934240"/>
                <a:gd name="connsiteX2084" fmla="*/ 367327 w 902429"/>
                <a:gd name="connsiteY2084" fmla="*/ 228794 h 934240"/>
                <a:gd name="connsiteX2085" fmla="*/ 364784 w 902429"/>
                <a:gd name="connsiteY2085" fmla="*/ 228794 h 934240"/>
                <a:gd name="connsiteX2086" fmla="*/ 364784 w 902429"/>
                <a:gd name="connsiteY2086" fmla="*/ 231335 h 934240"/>
                <a:gd name="connsiteX2087" fmla="*/ 367327 w 902429"/>
                <a:gd name="connsiteY2087" fmla="*/ 233877 h 934240"/>
                <a:gd name="connsiteX2088" fmla="*/ 367327 w 902429"/>
                <a:gd name="connsiteY2088" fmla="*/ 236420 h 934240"/>
                <a:gd name="connsiteX2089" fmla="*/ 364784 w 902429"/>
                <a:gd name="connsiteY2089" fmla="*/ 241504 h 934240"/>
                <a:gd name="connsiteX2090" fmla="*/ 364784 w 902429"/>
                <a:gd name="connsiteY2090" fmla="*/ 246588 h 934240"/>
                <a:gd name="connsiteX2091" fmla="*/ 364784 w 902429"/>
                <a:gd name="connsiteY2091" fmla="*/ 251673 h 934240"/>
                <a:gd name="connsiteX2092" fmla="*/ 367327 w 902429"/>
                <a:gd name="connsiteY2092" fmla="*/ 254215 h 934240"/>
                <a:gd name="connsiteX2093" fmla="*/ 367327 w 902429"/>
                <a:gd name="connsiteY2093" fmla="*/ 256757 h 934240"/>
                <a:gd name="connsiteX2094" fmla="*/ 369869 w 902429"/>
                <a:gd name="connsiteY2094" fmla="*/ 259299 h 934240"/>
                <a:gd name="connsiteX2095" fmla="*/ 367327 w 902429"/>
                <a:gd name="connsiteY2095" fmla="*/ 259299 h 934240"/>
                <a:gd name="connsiteX2096" fmla="*/ 367327 w 902429"/>
                <a:gd name="connsiteY2096" fmla="*/ 261841 h 934240"/>
                <a:gd name="connsiteX2097" fmla="*/ 367327 w 902429"/>
                <a:gd name="connsiteY2097" fmla="*/ 264384 h 934240"/>
                <a:gd name="connsiteX2098" fmla="*/ 367327 w 902429"/>
                <a:gd name="connsiteY2098" fmla="*/ 266926 h 934240"/>
                <a:gd name="connsiteX2099" fmla="*/ 367327 w 902429"/>
                <a:gd name="connsiteY2099" fmla="*/ 269467 h 934240"/>
                <a:gd name="connsiteX2100" fmla="*/ 367327 w 902429"/>
                <a:gd name="connsiteY2100" fmla="*/ 272010 h 934240"/>
                <a:gd name="connsiteX2101" fmla="*/ 367327 w 902429"/>
                <a:gd name="connsiteY2101" fmla="*/ 274552 h 934240"/>
                <a:gd name="connsiteX2102" fmla="*/ 367327 w 902429"/>
                <a:gd name="connsiteY2102" fmla="*/ 277094 h 934240"/>
                <a:gd name="connsiteX2103" fmla="*/ 367327 w 902429"/>
                <a:gd name="connsiteY2103" fmla="*/ 279637 h 934240"/>
                <a:gd name="connsiteX2104" fmla="*/ 367327 w 902429"/>
                <a:gd name="connsiteY2104" fmla="*/ 284720 h 934240"/>
                <a:gd name="connsiteX2105" fmla="*/ 367327 w 902429"/>
                <a:gd name="connsiteY2105" fmla="*/ 287263 h 934240"/>
                <a:gd name="connsiteX2106" fmla="*/ 367327 w 902429"/>
                <a:gd name="connsiteY2106" fmla="*/ 289805 h 934240"/>
                <a:gd name="connsiteX2107" fmla="*/ 369869 w 902429"/>
                <a:gd name="connsiteY2107" fmla="*/ 289805 h 934240"/>
                <a:gd name="connsiteX2108" fmla="*/ 369869 w 902429"/>
                <a:gd name="connsiteY2108" fmla="*/ 292347 h 934240"/>
                <a:gd name="connsiteX2109" fmla="*/ 372411 w 902429"/>
                <a:gd name="connsiteY2109" fmla="*/ 294889 h 934240"/>
                <a:gd name="connsiteX2110" fmla="*/ 372411 w 902429"/>
                <a:gd name="connsiteY2110" fmla="*/ 297431 h 934240"/>
                <a:gd name="connsiteX2111" fmla="*/ 374953 w 902429"/>
                <a:gd name="connsiteY2111" fmla="*/ 297431 h 934240"/>
                <a:gd name="connsiteX2112" fmla="*/ 377495 w 902429"/>
                <a:gd name="connsiteY2112" fmla="*/ 299974 h 934240"/>
                <a:gd name="connsiteX2113" fmla="*/ 380037 w 902429"/>
                <a:gd name="connsiteY2113" fmla="*/ 299974 h 934240"/>
                <a:gd name="connsiteX2114" fmla="*/ 380037 w 902429"/>
                <a:gd name="connsiteY2114" fmla="*/ 302516 h 934240"/>
                <a:gd name="connsiteX2115" fmla="*/ 382579 w 902429"/>
                <a:gd name="connsiteY2115" fmla="*/ 302516 h 934240"/>
                <a:gd name="connsiteX2116" fmla="*/ 382579 w 902429"/>
                <a:gd name="connsiteY2116" fmla="*/ 305058 h 934240"/>
                <a:gd name="connsiteX2117" fmla="*/ 380037 w 902429"/>
                <a:gd name="connsiteY2117" fmla="*/ 307600 h 934240"/>
                <a:gd name="connsiteX2118" fmla="*/ 382579 w 902429"/>
                <a:gd name="connsiteY2118" fmla="*/ 307600 h 934240"/>
                <a:gd name="connsiteX2119" fmla="*/ 385121 w 902429"/>
                <a:gd name="connsiteY2119" fmla="*/ 312684 h 934240"/>
                <a:gd name="connsiteX2120" fmla="*/ 387664 w 902429"/>
                <a:gd name="connsiteY2120" fmla="*/ 317769 h 934240"/>
                <a:gd name="connsiteX2121" fmla="*/ 387664 w 902429"/>
                <a:gd name="connsiteY2121" fmla="*/ 322853 h 934240"/>
                <a:gd name="connsiteX2122" fmla="*/ 390205 w 902429"/>
                <a:gd name="connsiteY2122" fmla="*/ 327937 h 934240"/>
                <a:gd name="connsiteX2123" fmla="*/ 392747 w 902429"/>
                <a:gd name="connsiteY2123" fmla="*/ 330480 h 934240"/>
                <a:gd name="connsiteX2124" fmla="*/ 395289 w 902429"/>
                <a:gd name="connsiteY2124" fmla="*/ 336835 h 934240"/>
                <a:gd name="connsiteX2125" fmla="*/ 395289 w 902429"/>
                <a:gd name="connsiteY2125" fmla="*/ 341919 h 934240"/>
                <a:gd name="connsiteX2126" fmla="*/ 397832 w 902429"/>
                <a:gd name="connsiteY2126" fmla="*/ 347003 h 934240"/>
                <a:gd name="connsiteX2127" fmla="*/ 397832 w 902429"/>
                <a:gd name="connsiteY2127" fmla="*/ 353359 h 934240"/>
                <a:gd name="connsiteX2128" fmla="*/ 397832 w 902429"/>
                <a:gd name="connsiteY2128" fmla="*/ 355901 h 934240"/>
                <a:gd name="connsiteX2129" fmla="*/ 397832 w 902429"/>
                <a:gd name="connsiteY2129" fmla="*/ 358443 h 934240"/>
                <a:gd name="connsiteX2130" fmla="*/ 395289 w 902429"/>
                <a:gd name="connsiteY2130" fmla="*/ 358443 h 934240"/>
                <a:gd name="connsiteX2131" fmla="*/ 392747 w 902429"/>
                <a:gd name="connsiteY2131" fmla="*/ 358443 h 934240"/>
                <a:gd name="connsiteX2132" fmla="*/ 390205 w 902429"/>
                <a:gd name="connsiteY2132" fmla="*/ 358443 h 934240"/>
                <a:gd name="connsiteX2133" fmla="*/ 390205 w 902429"/>
                <a:gd name="connsiteY2133" fmla="*/ 355901 h 934240"/>
                <a:gd name="connsiteX2134" fmla="*/ 387664 w 902429"/>
                <a:gd name="connsiteY2134" fmla="*/ 358443 h 934240"/>
                <a:gd name="connsiteX2135" fmla="*/ 385121 w 902429"/>
                <a:gd name="connsiteY2135" fmla="*/ 358443 h 934240"/>
                <a:gd name="connsiteX2136" fmla="*/ 382579 w 902429"/>
                <a:gd name="connsiteY2136" fmla="*/ 363527 h 934240"/>
                <a:gd name="connsiteX2137" fmla="*/ 376224 w 902429"/>
                <a:gd name="connsiteY2137" fmla="*/ 363527 h 934240"/>
                <a:gd name="connsiteX2138" fmla="*/ 371140 w 902429"/>
                <a:gd name="connsiteY2138" fmla="*/ 360985 h 934240"/>
                <a:gd name="connsiteX2139" fmla="*/ 371140 w 902429"/>
                <a:gd name="connsiteY2139" fmla="*/ 358443 h 934240"/>
                <a:gd name="connsiteX2140" fmla="*/ 368598 w 902429"/>
                <a:gd name="connsiteY2140" fmla="*/ 360985 h 934240"/>
                <a:gd name="connsiteX2141" fmla="*/ 366056 w 902429"/>
                <a:gd name="connsiteY2141" fmla="*/ 360985 h 934240"/>
                <a:gd name="connsiteX2142" fmla="*/ 363514 w 902429"/>
                <a:gd name="connsiteY2142" fmla="*/ 360985 h 934240"/>
                <a:gd name="connsiteX2143" fmla="*/ 363514 w 902429"/>
                <a:gd name="connsiteY2143" fmla="*/ 358443 h 934240"/>
                <a:gd name="connsiteX2144" fmla="*/ 363514 w 902429"/>
                <a:gd name="connsiteY2144" fmla="*/ 355901 h 934240"/>
                <a:gd name="connsiteX2145" fmla="*/ 363514 w 902429"/>
                <a:gd name="connsiteY2145" fmla="*/ 353359 h 934240"/>
                <a:gd name="connsiteX2146" fmla="*/ 363514 w 902429"/>
                <a:gd name="connsiteY2146" fmla="*/ 350817 h 934240"/>
                <a:gd name="connsiteX2147" fmla="*/ 360972 w 902429"/>
                <a:gd name="connsiteY2147" fmla="*/ 350817 h 934240"/>
                <a:gd name="connsiteX2148" fmla="*/ 360972 w 902429"/>
                <a:gd name="connsiteY2148" fmla="*/ 348274 h 934240"/>
                <a:gd name="connsiteX2149" fmla="*/ 358429 w 902429"/>
                <a:gd name="connsiteY2149" fmla="*/ 348274 h 934240"/>
                <a:gd name="connsiteX2150" fmla="*/ 358429 w 902429"/>
                <a:gd name="connsiteY2150" fmla="*/ 345732 h 934240"/>
                <a:gd name="connsiteX2151" fmla="*/ 355888 w 902429"/>
                <a:gd name="connsiteY2151" fmla="*/ 345732 h 934240"/>
                <a:gd name="connsiteX2152" fmla="*/ 348261 w 902429"/>
                <a:gd name="connsiteY2152" fmla="*/ 340648 h 934240"/>
                <a:gd name="connsiteX2153" fmla="*/ 343178 w 902429"/>
                <a:gd name="connsiteY2153" fmla="*/ 335563 h 934240"/>
                <a:gd name="connsiteX2154" fmla="*/ 340635 w 902429"/>
                <a:gd name="connsiteY2154" fmla="*/ 335563 h 934240"/>
                <a:gd name="connsiteX2155" fmla="*/ 340635 w 902429"/>
                <a:gd name="connsiteY2155" fmla="*/ 333021 h 934240"/>
                <a:gd name="connsiteX2156" fmla="*/ 340635 w 902429"/>
                <a:gd name="connsiteY2156" fmla="*/ 335563 h 934240"/>
                <a:gd name="connsiteX2157" fmla="*/ 338093 w 902429"/>
                <a:gd name="connsiteY2157" fmla="*/ 335563 h 934240"/>
                <a:gd name="connsiteX2158" fmla="*/ 335551 w 902429"/>
                <a:gd name="connsiteY2158" fmla="*/ 333021 h 934240"/>
                <a:gd name="connsiteX2159" fmla="*/ 333009 w 902429"/>
                <a:gd name="connsiteY2159" fmla="*/ 326666 h 934240"/>
                <a:gd name="connsiteX2160" fmla="*/ 330467 w 902429"/>
                <a:gd name="connsiteY2160" fmla="*/ 324124 h 934240"/>
                <a:gd name="connsiteX2161" fmla="*/ 327925 w 902429"/>
                <a:gd name="connsiteY2161" fmla="*/ 324124 h 934240"/>
                <a:gd name="connsiteX2162" fmla="*/ 322841 w 902429"/>
                <a:gd name="connsiteY2162" fmla="*/ 321582 h 934240"/>
                <a:gd name="connsiteX2163" fmla="*/ 317757 w 902429"/>
                <a:gd name="connsiteY2163" fmla="*/ 319040 h 934240"/>
                <a:gd name="connsiteX2164" fmla="*/ 315215 w 902429"/>
                <a:gd name="connsiteY2164" fmla="*/ 316497 h 934240"/>
                <a:gd name="connsiteX2165" fmla="*/ 312673 w 902429"/>
                <a:gd name="connsiteY2165" fmla="*/ 311414 h 934240"/>
                <a:gd name="connsiteX2166" fmla="*/ 310130 w 902429"/>
                <a:gd name="connsiteY2166" fmla="*/ 308871 h 934240"/>
                <a:gd name="connsiteX2167" fmla="*/ 307588 w 902429"/>
                <a:gd name="connsiteY2167" fmla="*/ 306329 h 934240"/>
                <a:gd name="connsiteX2168" fmla="*/ 305047 w 902429"/>
                <a:gd name="connsiteY2168" fmla="*/ 301244 h 934240"/>
                <a:gd name="connsiteX2169" fmla="*/ 302505 w 902429"/>
                <a:gd name="connsiteY2169" fmla="*/ 301244 h 934240"/>
                <a:gd name="connsiteX2170" fmla="*/ 299962 w 902429"/>
                <a:gd name="connsiteY2170" fmla="*/ 301244 h 934240"/>
                <a:gd name="connsiteX2171" fmla="*/ 294878 w 902429"/>
                <a:gd name="connsiteY2171" fmla="*/ 298703 h 934240"/>
                <a:gd name="connsiteX2172" fmla="*/ 294878 w 902429"/>
                <a:gd name="connsiteY2172" fmla="*/ 296160 h 934240"/>
                <a:gd name="connsiteX2173" fmla="*/ 292336 w 902429"/>
                <a:gd name="connsiteY2173" fmla="*/ 296160 h 934240"/>
                <a:gd name="connsiteX2174" fmla="*/ 292336 w 902429"/>
                <a:gd name="connsiteY2174" fmla="*/ 293618 h 934240"/>
                <a:gd name="connsiteX2175" fmla="*/ 292336 w 902429"/>
                <a:gd name="connsiteY2175" fmla="*/ 291076 h 934240"/>
                <a:gd name="connsiteX2176" fmla="*/ 289794 w 902429"/>
                <a:gd name="connsiteY2176" fmla="*/ 291076 h 934240"/>
                <a:gd name="connsiteX2177" fmla="*/ 289794 w 902429"/>
                <a:gd name="connsiteY2177" fmla="*/ 288534 h 934240"/>
                <a:gd name="connsiteX2178" fmla="*/ 287252 w 902429"/>
                <a:gd name="connsiteY2178" fmla="*/ 288534 h 934240"/>
                <a:gd name="connsiteX2179" fmla="*/ 287252 w 902429"/>
                <a:gd name="connsiteY2179" fmla="*/ 285992 h 934240"/>
                <a:gd name="connsiteX2180" fmla="*/ 287252 w 902429"/>
                <a:gd name="connsiteY2180" fmla="*/ 274552 h 934240"/>
                <a:gd name="connsiteX2181" fmla="*/ 287252 w 902429"/>
                <a:gd name="connsiteY2181" fmla="*/ 272010 h 934240"/>
                <a:gd name="connsiteX2182" fmla="*/ 289794 w 902429"/>
                <a:gd name="connsiteY2182" fmla="*/ 272010 h 934240"/>
                <a:gd name="connsiteX2183" fmla="*/ 289794 w 902429"/>
                <a:gd name="connsiteY2183" fmla="*/ 269467 h 934240"/>
                <a:gd name="connsiteX2184" fmla="*/ 289794 w 902429"/>
                <a:gd name="connsiteY2184" fmla="*/ 266926 h 934240"/>
                <a:gd name="connsiteX2185" fmla="*/ 287252 w 902429"/>
                <a:gd name="connsiteY2185" fmla="*/ 266926 h 934240"/>
                <a:gd name="connsiteX2186" fmla="*/ 287252 w 902429"/>
                <a:gd name="connsiteY2186" fmla="*/ 261841 h 934240"/>
                <a:gd name="connsiteX2187" fmla="*/ 287252 w 902429"/>
                <a:gd name="connsiteY2187" fmla="*/ 259299 h 934240"/>
                <a:gd name="connsiteX2188" fmla="*/ 284710 w 902429"/>
                <a:gd name="connsiteY2188" fmla="*/ 256757 h 934240"/>
                <a:gd name="connsiteX2189" fmla="*/ 282168 w 902429"/>
                <a:gd name="connsiteY2189" fmla="*/ 254215 h 934240"/>
                <a:gd name="connsiteX2190" fmla="*/ 279626 w 902429"/>
                <a:gd name="connsiteY2190" fmla="*/ 249131 h 934240"/>
                <a:gd name="connsiteX2191" fmla="*/ 279626 w 902429"/>
                <a:gd name="connsiteY2191" fmla="*/ 249131 h 934240"/>
                <a:gd name="connsiteX2192" fmla="*/ 277084 w 902429"/>
                <a:gd name="connsiteY2192" fmla="*/ 249131 h 934240"/>
                <a:gd name="connsiteX2193" fmla="*/ 277084 w 902429"/>
                <a:gd name="connsiteY2193" fmla="*/ 246588 h 934240"/>
                <a:gd name="connsiteX2194" fmla="*/ 277084 w 902429"/>
                <a:gd name="connsiteY2194" fmla="*/ 244046 h 934240"/>
                <a:gd name="connsiteX2195" fmla="*/ 272000 w 902429"/>
                <a:gd name="connsiteY2195" fmla="*/ 238962 h 934240"/>
                <a:gd name="connsiteX2196" fmla="*/ 269457 w 902429"/>
                <a:gd name="connsiteY2196" fmla="*/ 238962 h 934240"/>
                <a:gd name="connsiteX2197" fmla="*/ 269457 w 902429"/>
                <a:gd name="connsiteY2197" fmla="*/ 236420 h 934240"/>
                <a:gd name="connsiteX2198" fmla="*/ 269457 w 902429"/>
                <a:gd name="connsiteY2198" fmla="*/ 233877 h 934240"/>
                <a:gd name="connsiteX2199" fmla="*/ 266916 w 902429"/>
                <a:gd name="connsiteY2199" fmla="*/ 233877 h 934240"/>
                <a:gd name="connsiteX2200" fmla="*/ 264374 w 902429"/>
                <a:gd name="connsiteY2200" fmla="*/ 233877 h 934240"/>
                <a:gd name="connsiteX2201" fmla="*/ 264374 w 902429"/>
                <a:gd name="connsiteY2201" fmla="*/ 231335 h 934240"/>
                <a:gd name="connsiteX2202" fmla="*/ 264374 w 902429"/>
                <a:gd name="connsiteY2202" fmla="*/ 228794 h 934240"/>
                <a:gd name="connsiteX2203" fmla="*/ 264374 w 902429"/>
                <a:gd name="connsiteY2203" fmla="*/ 226251 h 934240"/>
                <a:gd name="connsiteX2204" fmla="*/ 266916 w 902429"/>
                <a:gd name="connsiteY2204" fmla="*/ 226251 h 934240"/>
                <a:gd name="connsiteX2205" fmla="*/ 264374 w 902429"/>
                <a:gd name="connsiteY2205" fmla="*/ 219896 h 934240"/>
                <a:gd name="connsiteX2206" fmla="*/ 261831 w 902429"/>
                <a:gd name="connsiteY2206" fmla="*/ 219896 h 934240"/>
                <a:gd name="connsiteX2207" fmla="*/ 261831 w 902429"/>
                <a:gd name="connsiteY2207" fmla="*/ 217354 h 934240"/>
                <a:gd name="connsiteX2208" fmla="*/ 261831 w 902429"/>
                <a:gd name="connsiteY2208" fmla="*/ 214811 h 934240"/>
                <a:gd name="connsiteX2209" fmla="*/ 259289 w 902429"/>
                <a:gd name="connsiteY2209" fmla="*/ 212269 h 934240"/>
                <a:gd name="connsiteX2210" fmla="*/ 261831 w 902429"/>
                <a:gd name="connsiteY2210" fmla="*/ 209727 h 934240"/>
                <a:gd name="connsiteX2211" fmla="*/ 261831 w 902429"/>
                <a:gd name="connsiteY2211" fmla="*/ 200830 h 934240"/>
                <a:gd name="connsiteX2212" fmla="*/ 261831 w 902429"/>
                <a:gd name="connsiteY2212" fmla="*/ 194474 h 934240"/>
                <a:gd name="connsiteX2213" fmla="*/ 261831 w 902429"/>
                <a:gd name="connsiteY2213" fmla="*/ 191932 h 934240"/>
                <a:gd name="connsiteX2214" fmla="*/ 259289 w 902429"/>
                <a:gd name="connsiteY2214" fmla="*/ 189390 h 934240"/>
                <a:gd name="connsiteX2215" fmla="*/ 256747 w 902429"/>
                <a:gd name="connsiteY2215" fmla="*/ 186847 h 934240"/>
                <a:gd name="connsiteX2216" fmla="*/ 254206 w 902429"/>
                <a:gd name="connsiteY2216" fmla="*/ 184306 h 934240"/>
                <a:gd name="connsiteX2217" fmla="*/ 254206 w 902429"/>
                <a:gd name="connsiteY2217" fmla="*/ 181764 h 934240"/>
                <a:gd name="connsiteX2218" fmla="*/ 251663 w 902429"/>
                <a:gd name="connsiteY2218" fmla="*/ 179221 h 934240"/>
                <a:gd name="connsiteX2219" fmla="*/ 254206 w 902429"/>
                <a:gd name="connsiteY2219" fmla="*/ 179221 h 934240"/>
                <a:gd name="connsiteX2220" fmla="*/ 254206 w 902429"/>
                <a:gd name="connsiteY2220" fmla="*/ 176679 h 934240"/>
                <a:gd name="connsiteX2221" fmla="*/ 256747 w 902429"/>
                <a:gd name="connsiteY2221" fmla="*/ 174137 h 934240"/>
                <a:gd name="connsiteX2222" fmla="*/ 261831 w 902429"/>
                <a:gd name="connsiteY2222" fmla="*/ 172866 h 934240"/>
                <a:gd name="connsiteX2223" fmla="*/ 259289 w 902429"/>
                <a:gd name="connsiteY2223" fmla="*/ 172866 h 934240"/>
                <a:gd name="connsiteX2224" fmla="*/ 256747 w 902429"/>
                <a:gd name="connsiteY2224" fmla="*/ 175408 h 934240"/>
                <a:gd name="connsiteX2225" fmla="*/ 254206 w 902429"/>
                <a:gd name="connsiteY2225" fmla="*/ 175408 h 934240"/>
                <a:gd name="connsiteX2226" fmla="*/ 254206 w 902429"/>
                <a:gd name="connsiteY2226" fmla="*/ 172866 h 934240"/>
                <a:gd name="connsiteX2227" fmla="*/ 254206 w 902429"/>
                <a:gd name="connsiteY2227" fmla="*/ 167781 h 934240"/>
                <a:gd name="connsiteX2228" fmla="*/ 254206 w 902429"/>
                <a:gd name="connsiteY2228" fmla="*/ 165240 h 934240"/>
                <a:gd name="connsiteX2229" fmla="*/ 256747 w 902429"/>
                <a:gd name="connsiteY2229" fmla="*/ 165240 h 934240"/>
                <a:gd name="connsiteX2230" fmla="*/ 261831 w 902429"/>
                <a:gd name="connsiteY2230" fmla="*/ 162698 h 934240"/>
                <a:gd name="connsiteX2231" fmla="*/ 259289 w 902429"/>
                <a:gd name="connsiteY2231" fmla="*/ 160155 h 934240"/>
                <a:gd name="connsiteX2232" fmla="*/ 259289 w 902429"/>
                <a:gd name="connsiteY2232" fmla="*/ 157613 h 934240"/>
                <a:gd name="connsiteX2233" fmla="*/ 261831 w 902429"/>
                <a:gd name="connsiteY2233" fmla="*/ 155071 h 934240"/>
                <a:gd name="connsiteX2234" fmla="*/ 261831 w 902429"/>
                <a:gd name="connsiteY2234" fmla="*/ 148715 h 934240"/>
                <a:gd name="connsiteX2235" fmla="*/ 261831 w 902429"/>
                <a:gd name="connsiteY2235" fmla="*/ 147444 h 934240"/>
                <a:gd name="connsiteX2236" fmla="*/ 259289 w 902429"/>
                <a:gd name="connsiteY2236" fmla="*/ 144902 h 934240"/>
                <a:gd name="connsiteX2237" fmla="*/ 259289 w 902429"/>
                <a:gd name="connsiteY2237" fmla="*/ 142360 h 934240"/>
                <a:gd name="connsiteX2238" fmla="*/ 256747 w 902429"/>
                <a:gd name="connsiteY2238" fmla="*/ 137276 h 934240"/>
                <a:gd name="connsiteX2239" fmla="*/ 256747 w 902429"/>
                <a:gd name="connsiteY2239" fmla="*/ 134734 h 934240"/>
                <a:gd name="connsiteX2240" fmla="*/ 297420 w 902429"/>
                <a:gd name="connsiteY2240" fmla="*/ 101686 h 934240"/>
                <a:gd name="connsiteX2241" fmla="*/ 297420 w 902429"/>
                <a:gd name="connsiteY2241" fmla="*/ 104228 h 934240"/>
                <a:gd name="connsiteX2242" fmla="*/ 299962 w 902429"/>
                <a:gd name="connsiteY2242" fmla="*/ 104228 h 934240"/>
                <a:gd name="connsiteX2243" fmla="*/ 302505 w 902429"/>
                <a:gd name="connsiteY2243" fmla="*/ 106770 h 934240"/>
                <a:gd name="connsiteX2244" fmla="*/ 302505 w 902429"/>
                <a:gd name="connsiteY2244" fmla="*/ 109312 h 934240"/>
                <a:gd name="connsiteX2245" fmla="*/ 305047 w 902429"/>
                <a:gd name="connsiteY2245" fmla="*/ 114397 h 934240"/>
                <a:gd name="connsiteX2246" fmla="*/ 307588 w 902429"/>
                <a:gd name="connsiteY2246" fmla="*/ 116938 h 934240"/>
                <a:gd name="connsiteX2247" fmla="*/ 307588 w 902429"/>
                <a:gd name="connsiteY2247" fmla="*/ 119481 h 934240"/>
                <a:gd name="connsiteX2248" fmla="*/ 307588 w 902429"/>
                <a:gd name="connsiteY2248" fmla="*/ 122023 h 934240"/>
                <a:gd name="connsiteX2249" fmla="*/ 310130 w 902429"/>
                <a:gd name="connsiteY2249" fmla="*/ 122023 h 934240"/>
                <a:gd name="connsiteX2250" fmla="*/ 310130 w 902429"/>
                <a:gd name="connsiteY2250" fmla="*/ 124565 h 934240"/>
                <a:gd name="connsiteX2251" fmla="*/ 317757 w 902429"/>
                <a:gd name="connsiteY2251" fmla="*/ 130921 h 934240"/>
                <a:gd name="connsiteX2252" fmla="*/ 319028 w 902429"/>
                <a:gd name="connsiteY2252" fmla="*/ 133463 h 934240"/>
                <a:gd name="connsiteX2253" fmla="*/ 814729 w 902429"/>
                <a:gd name="connsiteY2253" fmla="*/ 116938 h 934240"/>
                <a:gd name="connsiteX2254" fmla="*/ 817271 w 902429"/>
                <a:gd name="connsiteY2254" fmla="*/ 116938 h 934240"/>
                <a:gd name="connsiteX2255" fmla="*/ 822355 w 902429"/>
                <a:gd name="connsiteY2255" fmla="*/ 110583 h 934240"/>
                <a:gd name="connsiteX2256" fmla="*/ 824897 w 902429"/>
                <a:gd name="connsiteY2256" fmla="*/ 108041 h 934240"/>
                <a:gd name="connsiteX2257" fmla="*/ 824897 w 902429"/>
                <a:gd name="connsiteY2257" fmla="*/ 105499 h 934240"/>
                <a:gd name="connsiteX2258" fmla="*/ 821084 w 902429"/>
                <a:gd name="connsiteY2258" fmla="*/ 105499 h 934240"/>
                <a:gd name="connsiteX2259" fmla="*/ 821084 w 902429"/>
                <a:gd name="connsiteY2259" fmla="*/ 102957 h 934240"/>
                <a:gd name="connsiteX2260" fmla="*/ 823626 w 902429"/>
                <a:gd name="connsiteY2260" fmla="*/ 100415 h 934240"/>
                <a:gd name="connsiteX2261" fmla="*/ 826168 w 902429"/>
                <a:gd name="connsiteY2261" fmla="*/ 97872 h 934240"/>
                <a:gd name="connsiteX2262" fmla="*/ 826168 w 902429"/>
                <a:gd name="connsiteY2262" fmla="*/ 100415 h 934240"/>
                <a:gd name="connsiteX2263" fmla="*/ 828710 w 902429"/>
                <a:gd name="connsiteY2263" fmla="*/ 100415 h 934240"/>
                <a:gd name="connsiteX2264" fmla="*/ 831252 w 902429"/>
                <a:gd name="connsiteY2264" fmla="*/ 102957 h 934240"/>
                <a:gd name="connsiteX2265" fmla="*/ 831252 w 902429"/>
                <a:gd name="connsiteY2265" fmla="*/ 105499 h 934240"/>
                <a:gd name="connsiteX2266" fmla="*/ 828710 w 902429"/>
                <a:gd name="connsiteY2266" fmla="*/ 105499 h 934240"/>
                <a:gd name="connsiteX2267" fmla="*/ 831252 w 902429"/>
                <a:gd name="connsiteY2267" fmla="*/ 110583 h 934240"/>
                <a:gd name="connsiteX2268" fmla="*/ 831252 w 902429"/>
                <a:gd name="connsiteY2268" fmla="*/ 115668 h 934240"/>
                <a:gd name="connsiteX2269" fmla="*/ 831252 w 902429"/>
                <a:gd name="connsiteY2269" fmla="*/ 118210 h 934240"/>
                <a:gd name="connsiteX2270" fmla="*/ 833794 w 902429"/>
                <a:gd name="connsiteY2270" fmla="*/ 118210 h 934240"/>
                <a:gd name="connsiteX2271" fmla="*/ 831252 w 902429"/>
                <a:gd name="connsiteY2271" fmla="*/ 115668 h 934240"/>
                <a:gd name="connsiteX2272" fmla="*/ 831252 w 902429"/>
                <a:gd name="connsiteY2272" fmla="*/ 113125 h 934240"/>
                <a:gd name="connsiteX2273" fmla="*/ 833794 w 902429"/>
                <a:gd name="connsiteY2273" fmla="*/ 110583 h 934240"/>
                <a:gd name="connsiteX2274" fmla="*/ 833794 w 902429"/>
                <a:gd name="connsiteY2274" fmla="*/ 108041 h 934240"/>
                <a:gd name="connsiteX2275" fmla="*/ 836336 w 902429"/>
                <a:gd name="connsiteY2275" fmla="*/ 108041 h 934240"/>
                <a:gd name="connsiteX2276" fmla="*/ 838879 w 902429"/>
                <a:gd name="connsiteY2276" fmla="*/ 108041 h 934240"/>
                <a:gd name="connsiteX2277" fmla="*/ 838879 w 902429"/>
                <a:gd name="connsiteY2277" fmla="*/ 110583 h 934240"/>
                <a:gd name="connsiteX2278" fmla="*/ 841420 w 902429"/>
                <a:gd name="connsiteY2278" fmla="*/ 113125 h 934240"/>
                <a:gd name="connsiteX2279" fmla="*/ 841420 w 902429"/>
                <a:gd name="connsiteY2279" fmla="*/ 115668 h 934240"/>
                <a:gd name="connsiteX2280" fmla="*/ 838879 w 902429"/>
                <a:gd name="connsiteY2280" fmla="*/ 118210 h 934240"/>
                <a:gd name="connsiteX2281" fmla="*/ 838879 w 902429"/>
                <a:gd name="connsiteY2281" fmla="*/ 120752 h 934240"/>
                <a:gd name="connsiteX2282" fmla="*/ 836336 w 902429"/>
                <a:gd name="connsiteY2282" fmla="*/ 120752 h 934240"/>
                <a:gd name="connsiteX2283" fmla="*/ 838879 w 902429"/>
                <a:gd name="connsiteY2283" fmla="*/ 120752 h 934240"/>
                <a:gd name="connsiteX2284" fmla="*/ 841420 w 902429"/>
                <a:gd name="connsiteY2284" fmla="*/ 120752 h 934240"/>
                <a:gd name="connsiteX2285" fmla="*/ 843962 w 902429"/>
                <a:gd name="connsiteY2285" fmla="*/ 123294 h 934240"/>
                <a:gd name="connsiteX2286" fmla="*/ 846504 w 902429"/>
                <a:gd name="connsiteY2286" fmla="*/ 123294 h 934240"/>
                <a:gd name="connsiteX2287" fmla="*/ 846504 w 902429"/>
                <a:gd name="connsiteY2287" fmla="*/ 125836 h 934240"/>
                <a:gd name="connsiteX2288" fmla="*/ 846504 w 902429"/>
                <a:gd name="connsiteY2288" fmla="*/ 128378 h 934240"/>
                <a:gd name="connsiteX2289" fmla="*/ 846504 w 902429"/>
                <a:gd name="connsiteY2289" fmla="*/ 130921 h 934240"/>
                <a:gd name="connsiteX2290" fmla="*/ 846504 w 902429"/>
                <a:gd name="connsiteY2290" fmla="*/ 133463 h 934240"/>
                <a:gd name="connsiteX2291" fmla="*/ 843962 w 902429"/>
                <a:gd name="connsiteY2291" fmla="*/ 133463 h 934240"/>
                <a:gd name="connsiteX2292" fmla="*/ 843962 w 902429"/>
                <a:gd name="connsiteY2292" fmla="*/ 136004 h 934240"/>
                <a:gd name="connsiteX2293" fmla="*/ 841420 w 902429"/>
                <a:gd name="connsiteY2293" fmla="*/ 136004 h 934240"/>
                <a:gd name="connsiteX2294" fmla="*/ 841420 w 902429"/>
                <a:gd name="connsiteY2294" fmla="*/ 138547 h 934240"/>
                <a:gd name="connsiteX2295" fmla="*/ 843962 w 902429"/>
                <a:gd name="connsiteY2295" fmla="*/ 141089 h 934240"/>
                <a:gd name="connsiteX2296" fmla="*/ 843962 w 902429"/>
                <a:gd name="connsiteY2296" fmla="*/ 146174 h 934240"/>
                <a:gd name="connsiteX2297" fmla="*/ 843962 w 902429"/>
                <a:gd name="connsiteY2297" fmla="*/ 148715 h 934240"/>
                <a:gd name="connsiteX2298" fmla="*/ 841420 w 902429"/>
                <a:gd name="connsiteY2298" fmla="*/ 148715 h 934240"/>
                <a:gd name="connsiteX2299" fmla="*/ 841420 w 902429"/>
                <a:gd name="connsiteY2299" fmla="*/ 151258 h 934240"/>
                <a:gd name="connsiteX2300" fmla="*/ 838879 w 902429"/>
                <a:gd name="connsiteY2300" fmla="*/ 151258 h 934240"/>
                <a:gd name="connsiteX2301" fmla="*/ 841420 w 902429"/>
                <a:gd name="connsiteY2301" fmla="*/ 151258 h 934240"/>
                <a:gd name="connsiteX2302" fmla="*/ 849047 w 902429"/>
                <a:gd name="connsiteY2302" fmla="*/ 151258 h 934240"/>
                <a:gd name="connsiteX2303" fmla="*/ 851589 w 902429"/>
                <a:gd name="connsiteY2303" fmla="*/ 148715 h 934240"/>
                <a:gd name="connsiteX2304" fmla="*/ 854130 w 902429"/>
                <a:gd name="connsiteY2304" fmla="*/ 148715 h 934240"/>
                <a:gd name="connsiteX2305" fmla="*/ 854130 w 902429"/>
                <a:gd name="connsiteY2305" fmla="*/ 146174 h 934240"/>
                <a:gd name="connsiteX2306" fmla="*/ 856672 w 902429"/>
                <a:gd name="connsiteY2306" fmla="*/ 143631 h 934240"/>
                <a:gd name="connsiteX2307" fmla="*/ 859215 w 902429"/>
                <a:gd name="connsiteY2307" fmla="*/ 143631 h 934240"/>
                <a:gd name="connsiteX2308" fmla="*/ 859215 w 902429"/>
                <a:gd name="connsiteY2308" fmla="*/ 146174 h 934240"/>
                <a:gd name="connsiteX2309" fmla="*/ 859215 w 902429"/>
                <a:gd name="connsiteY2309" fmla="*/ 148715 h 934240"/>
                <a:gd name="connsiteX2310" fmla="*/ 861757 w 902429"/>
                <a:gd name="connsiteY2310" fmla="*/ 151258 h 934240"/>
                <a:gd name="connsiteX2311" fmla="*/ 861757 w 902429"/>
                <a:gd name="connsiteY2311" fmla="*/ 148715 h 934240"/>
                <a:gd name="connsiteX2312" fmla="*/ 864299 w 902429"/>
                <a:gd name="connsiteY2312" fmla="*/ 148715 h 934240"/>
                <a:gd name="connsiteX2313" fmla="*/ 866841 w 902429"/>
                <a:gd name="connsiteY2313" fmla="*/ 148715 h 934240"/>
                <a:gd name="connsiteX2314" fmla="*/ 866841 w 902429"/>
                <a:gd name="connsiteY2314" fmla="*/ 151258 h 934240"/>
                <a:gd name="connsiteX2315" fmla="*/ 869383 w 902429"/>
                <a:gd name="connsiteY2315" fmla="*/ 153800 h 934240"/>
                <a:gd name="connsiteX2316" fmla="*/ 869383 w 902429"/>
                <a:gd name="connsiteY2316" fmla="*/ 156342 h 934240"/>
                <a:gd name="connsiteX2317" fmla="*/ 871925 w 902429"/>
                <a:gd name="connsiteY2317" fmla="*/ 156342 h 934240"/>
                <a:gd name="connsiteX2318" fmla="*/ 874467 w 902429"/>
                <a:gd name="connsiteY2318" fmla="*/ 158884 h 934240"/>
                <a:gd name="connsiteX2319" fmla="*/ 877009 w 902429"/>
                <a:gd name="connsiteY2319" fmla="*/ 161426 h 934240"/>
                <a:gd name="connsiteX2320" fmla="*/ 879551 w 902429"/>
                <a:gd name="connsiteY2320" fmla="*/ 163968 h 934240"/>
                <a:gd name="connsiteX2321" fmla="*/ 882093 w 902429"/>
                <a:gd name="connsiteY2321" fmla="*/ 166511 h 934240"/>
                <a:gd name="connsiteX2322" fmla="*/ 884635 w 902429"/>
                <a:gd name="connsiteY2322" fmla="*/ 169053 h 934240"/>
                <a:gd name="connsiteX2323" fmla="*/ 889720 w 902429"/>
                <a:gd name="connsiteY2323" fmla="*/ 174137 h 934240"/>
                <a:gd name="connsiteX2324" fmla="*/ 894803 w 902429"/>
                <a:gd name="connsiteY2324" fmla="*/ 174137 h 934240"/>
                <a:gd name="connsiteX2325" fmla="*/ 897345 w 902429"/>
                <a:gd name="connsiteY2325" fmla="*/ 174137 h 934240"/>
                <a:gd name="connsiteX2326" fmla="*/ 899888 w 902429"/>
                <a:gd name="connsiteY2326" fmla="*/ 171595 h 934240"/>
                <a:gd name="connsiteX2327" fmla="*/ 899888 w 902429"/>
                <a:gd name="connsiteY2327" fmla="*/ 174137 h 934240"/>
                <a:gd name="connsiteX2328" fmla="*/ 902430 w 902429"/>
                <a:gd name="connsiteY2328" fmla="*/ 174137 h 934240"/>
                <a:gd name="connsiteX2329" fmla="*/ 902430 w 902429"/>
                <a:gd name="connsiteY2329" fmla="*/ 176679 h 934240"/>
                <a:gd name="connsiteX2330" fmla="*/ 902430 w 902429"/>
                <a:gd name="connsiteY2330" fmla="*/ 183034 h 934240"/>
                <a:gd name="connsiteX2331" fmla="*/ 899888 w 902429"/>
                <a:gd name="connsiteY2331" fmla="*/ 185577 h 934240"/>
                <a:gd name="connsiteX2332" fmla="*/ 899888 w 902429"/>
                <a:gd name="connsiteY2332" fmla="*/ 188119 h 934240"/>
                <a:gd name="connsiteX2333" fmla="*/ 897345 w 902429"/>
                <a:gd name="connsiteY2333" fmla="*/ 188119 h 934240"/>
                <a:gd name="connsiteX2334" fmla="*/ 894803 w 902429"/>
                <a:gd name="connsiteY2334" fmla="*/ 188119 h 934240"/>
                <a:gd name="connsiteX2335" fmla="*/ 894803 w 902429"/>
                <a:gd name="connsiteY2335" fmla="*/ 190661 h 934240"/>
                <a:gd name="connsiteX2336" fmla="*/ 892261 w 902429"/>
                <a:gd name="connsiteY2336" fmla="*/ 190661 h 934240"/>
                <a:gd name="connsiteX2337" fmla="*/ 889720 w 902429"/>
                <a:gd name="connsiteY2337" fmla="*/ 190661 h 934240"/>
                <a:gd name="connsiteX2338" fmla="*/ 887177 w 902429"/>
                <a:gd name="connsiteY2338" fmla="*/ 193203 h 934240"/>
                <a:gd name="connsiteX2339" fmla="*/ 884635 w 902429"/>
                <a:gd name="connsiteY2339" fmla="*/ 193203 h 934240"/>
                <a:gd name="connsiteX2340" fmla="*/ 882093 w 902429"/>
                <a:gd name="connsiteY2340" fmla="*/ 195745 h 934240"/>
                <a:gd name="connsiteX2341" fmla="*/ 877009 w 902429"/>
                <a:gd name="connsiteY2341" fmla="*/ 195745 h 934240"/>
                <a:gd name="connsiteX2342" fmla="*/ 871925 w 902429"/>
                <a:gd name="connsiteY2342" fmla="*/ 193203 h 934240"/>
                <a:gd name="connsiteX2343" fmla="*/ 871925 w 902429"/>
                <a:gd name="connsiteY2343" fmla="*/ 190661 h 934240"/>
                <a:gd name="connsiteX2344" fmla="*/ 869383 w 902429"/>
                <a:gd name="connsiteY2344" fmla="*/ 190661 h 934240"/>
                <a:gd name="connsiteX2345" fmla="*/ 864299 w 902429"/>
                <a:gd name="connsiteY2345" fmla="*/ 193203 h 934240"/>
                <a:gd name="connsiteX2346" fmla="*/ 861757 w 902429"/>
                <a:gd name="connsiteY2346" fmla="*/ 198287 h 934240"/>
                <a:gd name="connsiteX2347" fmla="*/ 861757 w 902429"/>
                <a:gd name="connsiteY2347" fmla="*/ 200830 h 934240"/>
                <a:gd name="connsiteX2348" fmla="*/ 864299 w 902429"/>
                <a:gd name="connsiteY2348" fmla="*/ 205914 h 934240"/>
                <a:gd name="connsiteX2349" fmla="*/ 866841 w 902429"/>
                <a:gd name="connsiteY2349" fmla="*/ 208456 h 934240"/>
                <a:gd name="connsiteX2350" fmla="*/ 869383 w 902429"/>
                <a:gd name="connsiteY2350" fmla="*/ 210998 h 934240"/>
                <a:gd name="connsiteX2351" fmla="*/ 869383 w 902429"/>
                <a:gd name="connsiteY2351" fmla="*/ 208456 h 934240"/>
                <a:gd name="connsiteX2352" fmla="*/ 871925 w 902429"/>
                <a:gd name="connsiteY2352" fmla="*/ 205914 h 934240"/>
                <a:gd name="connsiteX2353" fmla="*/ 871925 w 902429"/>
                <a:gd name="connsiteY2353" fmla="*/ 203372 h 934240"/>
                <a:gd name="connsiteX2354" fmla="*/ 874467 w 902429"/>
                <a:gd name="connsiteY2354" fmla="*/ 203372 h 934240"/>
                <a:gd name="connsiteX2355" fmla="*/ 877009 w 902429"/>
                <a:gd name="connsiteY2355" fmla="*/ 203372 h 934240"/>
                <a:gd name="connsiteX2356" fmla="*/ 877009 w 902429"/>
                <a:gd name="connsiteY2356" fmla="*/ 205914 h 934240"/>
                <a:gd name="connsiteX2357" fmla="*/ 879551 w 902429"/>
                <a:gd name="connsiteY2357" fmla="*/ 208456 h 934240"/>
                <a:gd name="connsiteX2358" fmla="*/ 879551 w 902429"/>
                <a:gd name="connsiteY2358" fmla="*/ 210998 h 934240"/>
                <a:gd name="connsiteX2359" fmla="*/ 879551 w 902429"/>
                <a:gd name="connsiteY2359" fmla="*/ 213541 h 934240"/>
                <a:gd name="connsiteX2360" fmla="*/ 879551 w 902429"/>
                <a:gd name="connsiteY2360" fmla="*/ 210998 h 934240"/>
                <a:gd name="connsiteX2361" fmla="*/ 882093 w 902429"/>
                <a:gd name="connsiteY2361" fmla="*/ 210998 h 934240"/>
                <a:gd name="connsiteX2362" fmla="*/ 884635 w 902429"/>
                <a:gd name="connsiteY2362" fmla="*/ 210998 h 934240"/>
                <a:gd name="connsiteX2363" fmla="*/ 884635 w 902429"/>
                <a:gd name="connsiteY2363" fmla="*/ 213541 h 934240"/>
                <a:gd name="connsiteX2364" fmla="*/ 887177 w 902429"/>
                <a:gd name="connsiteY2364" fmla="*/ 213541 h 934240"/>
                <a:gd name="connsiteX2365" fmla="*/ 887177 w 902429"/>
                <a:gd name="connsiteY2365" fmla="*/ 216083 h 934240"/>
                <a:gd name="connsiteX2366" fmla="*/ 887177 w 902429"/>
                <a:gd name="connsiteY2366" fmla="*/ 218624 h 934240"/>
                <a:gd name="connsiteX2367" fmla="*/ 887177 w 902429"/>
                <a:gd name="connsiteY2367" fmla="*/ 221167 h 934240"/>
                <a:gd name="connsiteX2368" fmla="*/ 884635 w 902429"/>
                <a:gd name="connsiteY2368" fmla="*/ 221167 h 934240"/>
                <a:gd name="connsiteX2369" fmla="*/ 884635 w 902429"/>
                <a:gd name="connsiteY2369" fmla="*/ 223709 h 934240"/>
                <a:gd name="connsiteX2370" fmla="*/ 882093 w 902429"/>
                <a:gd name="connsiteY2370" fmla="*/ 223709 h 934240"/>
                <a:gd name="connsiteX2371" fmla="*/ 879551 w 902429"/>
                <a:gd name="connsiteY2371" fmla="*/ 223709 h 934240"/>
                <a:gd name="connsiteX2372" fmla="*/ 879551 w 902429"/>
                <a:gd name="connsiteY2372" fmla="*/ 221167 h 934240"/>
                <a:gd name="connsiteX2373" fmla="*/ 877009 w 902429"/>
                <a:gd name="connsiteY2373" fmla="*/ 223709 h 934240"/>
                <a:gd name="connsiteX2374" fmla="*/ 871925 w 902429"/>
                <a:gd name="connsiteY2374" fmla="*/ 223709 h 934240"/>
                <a:gd name="connsiteX2375" fmla="*/ 869383 w 902429"/>
                <a:gd name="connsiteY2375" fmla="*/ 223709 h 934240"/>
                <a:gd name="connsiteX2376" fmla="*/ 861757 w 902429"/>
                <a:gd name="connsiteY2376" fmla="*/ 226251 h 934240"/>
                <a:gd name="connsiteX2377" fmla="*/ 859215 w 902429"/>
                <a:gd name="connsiteY2377" fmla="*/ 226251 h 934240"/>
                <a:gd name="connsiteX2378" fmla="*/ 856672 w 902429"/>
                <a:gd name="connsiteY2378" fmla="*/ 226251 h 934240"/>
                <a:gd name="connsiteX2379" fmla="*/ 856672 w 902429"/>
                <a:gd name="connsiteY2379" fmla="*/ 228794 h 934240"/>
                <a:gd name="connsiteX2380" fmla="*/ 849047 w 902429"/>
                <a:gd name="connsiteY2380" fmla="*/ 242775 h 934240"/>
                <a:gd name="connsiteX2381" fmla="*/ 851589 w 902429"/>
                <a:gd name="connsiteY2381" fmla="*/ 242775 h 934240"/>
                <a:gd name="connsiteX2382" fmla="*/ 851589 w 902429"/>
                <a:gd name="connsiteY2382" fmla="*/ 245317 h 934240"/>
                <a:gd name="connsiteX2383" fmla="*/ 851589 w 902429"/>
                <a:gd name="connsiteY2383" fmla="*/ 247860 h 934240"/>
                <a:gd name="connsiteX2384" fmla="*/ 851589 w 902429"/>
                <a:gd name="connsiteY2384" fmla="*/ 250401 h 934240"/>
                <a:gd name="connsiteX2385" fmla="*/ 851589 w 902429"/>
                <a:gd name="connsiteY2385" fmla="*/ 252944 h 934240"/>
                <a:gd name="connsiteX2386" fmla="*/ 851589 w 902429"/>
                <a:gd name="connsiteY2386" fmla="*/ 255486 h 934240"/>
                <a:gd name="connsiteX2387" fmla="*/ 849047 w 902429"/>
                <a:gd name="connsiteY2387" fmla="*/ 255486 h 934240"/>
                <a:gd name="connsiteX2388" fmla="*/ 851589 w 902429"/>
                <a:gd name="connsiteY2388" fmla="*/ 255486 h 934240"/>
                <a:gd name="connsiteX2389" fmla="*/ 851589 w 902429"/>
                <a:gd name="connsiteY2389" fmla="*/ 258028 h 934240"/>
                <a:gd name="connsiteX2390" fmla="*/ 851589 w 902429"/>
                <a:gd name="connsiteY2390" fmla="*/ 260570 h 934240"/>
                <a:gd name="connsiteX2391" fmla="*/ 851589 w 902429"/>
                <a:gd name="connsiteY2391" fmla="*/ 263112 h 934240"/>
                <a:gd name="connsiteX2392" fmla="*/ 851589 w 902429"/>
                <a:gd name="connsiteY2392" fmla="*/ 265654 h 934240"/>
                <a:gd name="connsiteX2393" fmla="*/ 849047 w 902429"/>
                <a:gd name="connsiteY2393" fmla="*/ 265654 h 934240"/>
                <a:gd name="connsiteX2394" fmla="*/ 849047 w 902429"/>
                <a:gd name="connsiteY2394" fmla="*/ 268197 h 934240"/>
                <a:gd name="connsiteX2395" fmla="*/ 846504 w 902429"/>
                <a:gd name="connsiteY2395" fmla="*/ 265654 h 934240"/>
                <a:gd name="connsiteX2396" fmla="*/ 843962 w 902429"/>
                <a:gd name="connsiteY2396" fmla="*/ 270739 h 934240"/>
                <a:gd name="connsiteX2397" fmla="*/ 843962 w 902429"/>
                <a:gd name="connsiteY2397" fmla="*/ 273281 h 934240"/>
                <a:gd name="connsiteX2398" fmla="*/ 841420 w 902429"/>
                <a:gd name="connsiteY2398" fmla="*/ 273281 h 934240"/>
                <a:gd name="connsiteX2399" fmla="*/ 838879 w 902429"/>
                <a:gd name="connsiteY2399" fmla="*/ 279637 h 934240"/>
                <a:gd name="connsiteX2400" fmla="*/ 841420 w 902429"/>
                <a:gd name="connsiteY2400" fmla="*/ 279637 h 934240"/>
                <a:gd name="connsiteX2401" fmla="*/ 843962 w 902429"/>
                <a:gd name="connsiteY2401" fmla="*/ 285992 h 934240"/>
                <a:gd name="connsiteX2402" fmla="*/ 841420 w 902429"/>
                <a:gd name="connsiteY2402" fmla="*/ 288534 h 934240"/>
                <a:gd name="connsiteX2403" fmla="*/ 841420 w 902429"/>
                <a:gd name="connsiteY2403" fmla="*/ 293618 h 934240"/>
                <a:gd name="connsiteX2404" fmla="*/ 843962 w 902429"/>
                <a:gd name="connsiteY2404" fmla="*/ 293618 h 934240"/>
                <a:gd name="connsiteX2405" fmla="*/ 846504 w 902429"/>
                <a:gd name="connsiteY2405" fmla="*/ 293618 h 934240"/>
                <a:gd name="connsiteX2406" fmla="*/ 846504 w 902429"/>
                <a:gd name="connsiteY2406" fmla="*/ 296160 h 934240"/>
                <a:gd name="connsiteX2407" fmla="*/ 846504 w 902429"/>
                <a:gd name="connsiteY2407" fmla="*/ 298703 h 934240"/>
                <a:gd name="connsiteX2408" fmla="*/ 846504 w 902429"/>
                <a:gd name="connsiteY2408" fmla="*/ 301244 h 934240"/>
                <a:gd name="connsiteX2409" fmla="*/ 849047 w 902429"/>
                <a:gd name="connsiteY2409" fmla="*/ 303787 h 934240"/>
                <a:gd name="connsiteX2410" fmla="*/ 851589 w 902429"/>
                <a:gd name="connsiteY2410" fmla="*/ 308871 h 934240"/>
                <a:gd name="connsiteX2411" fmla="*/ 854130 w 902429"/>
                <a:gd name="connsiteY2411" fmla="*/ 311414 h 934240"/>
                <a:gd name="connsiteX2412" fmla="*/ 856672 w 902429"/>
                <a:gd name="connsiteY2412" fmla="*/ 313955 h 934240"/>
                <a:gd name="connsiteX2413" fmla="*/ 856672 w 902429"/>
                <a:gd name="connsiteY2413" fmla="*/ 316497 h 934240"/>
                <a:gd name="connsiteX2414" fmla="*/ 856672 w 902429"/>
                <a:gd name="connsiteY2414" fmla="*/ 319040 h 934240"/>
                <a:gd name="connsiteX2415" fmla="*/ 856672 w 902429"/>
                <a:gd name="connsiteY2415" fmla="*/ 321582 h 934240"/>
                <a:gd name="connsiteX2416" fmla="*/ 851589 w 902429"/>
                <a:gd name="connsiteY2416" fmla="*/ 326666 h 934240"/>
                <a:gd name="connsiteX2417" fmla="*/ 849047 w 902429"/>
                <a:gd name="connsiteY2417" fmla="*/ 326666 h 934240"/>
                <a:gd name="connsiteX2418" fmla="*/ 849047 w 902429"/>
                <a:gd name="connsiteY2418" fmla="*/ 329208 h 934240"/>
                <a:gd name="connsiteX2419" fmla="*/ 849047 w 902429"/>
                <a:gd name="connsiteY2419" fmla="*/ 334293 h 934240"/>
                <a:gd name="connsiteX2420" fmla="*/ 849047 w 902429"/>
                <a:gd name="connsiteY2420" fmla="*/ 336835 h 934240"/>
                <a:gd name="connsiteX2421" fmla="*/ 851589 w 902429"/>
                <a:gd name="connsiteY2421" fmla="*/ 339377 h 934240"/>
                <a:gd name="connsiteX2422" fmla="*/ 856672 w 902429"/>
                <a:gd name="connsiteY2422" fmla="*/ 344461 h 934240"/>
                <a:gd name="connsiteX2423" fmla="*/ 859215 w 902429"/>
                <a:gd name="connsiteY2423" fmla="*/ 347003 h 934240"/>
                <a:gd name="connsiteX2424" fmla="*/ 864299 w 902429"/>
                <a:gd name="connsiteY2424" fmla="*/ 352087 h 934240"/>
                <a:gd name="connsiteX2425" fmla="*/ 869383 w 902429"/>
                <a:gd name="connsiteY2425" fmla="*/ 357172 h 934240"/>
                <a:gd name="connsiteX2426" fmla="*/ 869383 w 902429"/>
                <a:gd name="connsiteY2426" fmla="*/ 359714 h 934240"/>
                <a:gd name="connsiteX2427" fmla="*/ 871925 w 902429"/>
                <a:gd name="connsiteY2427" fmla="*/ 362257 h 934240"/>
                <a:gd name="connsiteX2428" fmla="*/ 874467 w 902429"/>
                <a:gd name="connsiteY2428" fmla="*/ 362257 h 934240"/>
                <a:gd name="connsiteX2429" fmla="*/ 877009 w 902429"/>
                <a:gd name="connsiteY2429" fmla="*/ 362257 h 934240"/>
                <a:gd name="connsiteX2430" fmla="*/ 879551 w 902429"/>
                <a:gd name="connsiteY2430" fmla="*/ 367340 h 934240"/>
                <a:gd name="connsiteX2431" fmla="*/ 882093 w 902429"/>
                <a:gd name="connsiteY2431" fmla="*/ 369883 h 934240"/>
                <a:gd name="connsiteX2432" fmla="*/ 882093 w 902429"/>
                <a:gd name="connsiteY2432" fmla="*/ 372425 h 934240"/>
                <a:gd name="connsiteX2433" fmla="*/ 884635 w 902429"/>
                <a:gd name="connsiteY2433" fmla="*/ 374967 h 934240"/>
                <a:gd name="connsiteX2434" fmla="*/ 887177 w 902429"/>
                <a:gd name="connsiteY2434" fmla="*/ 374967 h 934240"/>
                <a:gd name="connsiteX2435" fmla="*/ 889720 w 902429"/>
                <a:gd name="connsiteY2435" fmla="*/ 374967 h 934240"/>
                <a:gd name="connsiteX2436" fmla="*/ 889720 w 902429"/>
                <a:gd name="connsiteY2436" fmla="*/ 377509 h 934240"/>
                <a:gd name="connsiteX2437" fmla="*/ 889720 w 902429"/>
                <a:gd name="connsiteY2437" fmla="*/ 380051 h 934240"/>
                <a:gd name="connsiteX2438" fmla="*/ 889720 w 902429"/>
                <a:gd name="connsiteY2438" fmla="*/ 382593 h 934240"/>
                <a:gd name="connsiteX2439" fmla="*/ 887177 w 902429"/>
                <a:gd name="connsiteY2439" fmla="*/ 382593 h 934240"/>
                <a:gd name="connsiteX2440" fmla="*/ 884635 w 902429"/>
                <a:gd name="connsiteY2440" fmla="*/ 387678 h 934240"/>
                <a:gd name="connsiteX2441" fmla="*/ 882093 w 902429"/>
                <a:gd name="connsiteY2441" fmla="*/ 387678 h 934240"/>
                <a:gd name="connsiteX2442" fmla="*/ 879551 w 902429"/>
                <a:gd name="connsiteY2442" fmla="*/ 385136 h 934240"/>
                <a:gd name="connsiteX2443" fmla="*/ 877009 w 902429"/>
                <a:gd name="connsiteY2443" fmla="*/ 385136 h 934240"/>
                <a:gd name="connsiteX2444" fmla="*/ 871925 w 902429"/>
                <a:gd name="connsiteY2444" fmla="*/ 387678 h 934240"/>
                <a:gd name="connsiteX2445" fmla="*/ 866841 w 902429"/>
                <a:gd name="connsiteY2445" fmla="*/ 385136 h 934240"/>
                <a:gd name="connsiteX2446" fmla="*/ 861757 w 902429"/>
                <a:gd name="connsiteY2446" fmla="*/ 385136 h 934240"/>
                <a:gd name="connsiteX2447" fmla="*/ 859215 w 902429"/>
                <a:gd name="connsiteY2447" fmla="*/ 385136 h 934240"/>
                <a:gd name="connsiteX2448" fmla="*/ 859215 w 902429"/>
                <a:gd name="connsiteY2448" fmla="*/ 382593 h 934240"/>
                <a:gd name="connsiteX2449" fmla="*/ 856672 w 902429"/>
                <a:gd name="connsiteY2449" fmla="*/ 382593 h 934240"/>
                <a:gd name="connsiteX2450" fmla="*/ 856672 w 902429"/>
                <a:gd name="connsiteY2450" fmla="*/ 380051 h 934240"/>
                <a:gd name="connsiteX2451" fmla="*/ 854130 w 902429"/>
                <a:gd name="connsiteY2451" fmla="*/ 380051 h 934240"/>
                <a:gd name="connsiteX2452" fmla="*/ 854130 w 902429"/>
                <a:gd name="connsiteY2452" fmla="*/ 377509 h 934240"/>
                <a:gd name="connsiteX2453" fmla="*/ 854130 w 902429"/>
                <a:gd name="connsiteY2453" fmla="*/ 374967 h 934240"/>
                <a:gd name="connsiteX2454" fmla="*/ 851589 w 902429"/>
                <a:gd name="connsiteY2454" fmla="*/ 374967 h 934240"/>
                <a:gd name="connsiteX2455" fmla="*/ 851589 w 902429"/>
                <a:gd name="connsiteY2455" fmla="*/ 372425 h 934240"/>
                <a:gd name="connsiteX2456" fmla="*/ 849047 w 902429"/>
                <a:gd name="connsiteY2456" fmla="*/ 372425 h 934240"/>
                <a:gd name="connsiteX2457" fmla="*/ 851589 w 902429"/>
                <a:gd name="connsiteY2457" fmla="*/ 374967 h 934240"/>
                <a:gd name="connsiteX2458" fmla="*/ 851589 w 902429"/>
                <a:gd name="connsiteY2458" fmla="*/ 377509 h 934240"/>
                <a:gd name="connsiteX2459" fmla="*/ 854130 w 902429"/>
                <a:gd name="connsiteY2459" fmla="*/ 382593 h 934240"/>
                <a:gd name="connsiteX2460" fmla="*/ 854130 w 902429"/>
                <a:gd name="connsiteY2460" fmla="*/ 385136 h 934240"/>
                <a:gd name="connsiteX2461" fmla="*/ 856672 w 902429"/>
                <a:gd name="connsiteY2461" fmla="*/ 385136 h 934240"/>
                <a:gd name="connsiteX2462" fmla="*/ 856672 w 902429"/>
                <a:gd name="connsiteY2462" fmla="*/ 387678 h 934240"/>
                <a:gd name="connsiteX2463" fmla="*/ 854130 w 902429"/>
                <a:gd name="connsiteY2463" fmla="*/ 387678 h 934240"/>
                <a:gd name="connsiteX2464" fmla="*/ 851589 w 902429"/>
                <a:gd name="connsiteY2464" fmla="*/ 387678 h 934240"/>
                <a:gd name="connsiteX2465" fmla="*/ 851589 w 902429"/>
                <a:gd name="connsiteY2465" fmla="*/ 385136 h 934240"/>
                <a:gd name="connsiteX2466" fmla="*/ 849047 w 902429"/>
                <a:gd name="connsiteY2466" fmla="*/ 387678 h 934240"/>
                <a:gd name="connsiteX2467" fmla="*/ 846504 w 902429"/>
                <a:gd name="connsiteY2467" fmla="*/ 387678 h 934240"/>
                <a:gd name="connsiteX2468" fmla="*/ 843962 w 902429"/>
                <a:gd name="connsiteY2468" fmla="*/ 390220 h 934240"/>
                <a:gd name="connsiteX2469" fmla="*/ 843962 w 902429"/>
                <a:gd name="connsiteY2469" fmla="*/ 392762 h 934240"/>
                <a:gd name="connsiteX2470" fmla="*/ 843962 w 902429"/>
                <a:gd name="connsiteY2470" fmla="*/ 395304 h 934240"/>
                <a:gd name="connsiteX2471" fmla="*/ 841420 w 902429"/>
                <a:gd name="connsiteY2471" fmla="*/ 404202 h 934240"/>
                <a:gd name="connsiteX2472" fmla="*/ 838879 w 902429"/>
                <a:gd name="connsiteY2472" fmla="*/ 406744 h 934240"/>
                <a:gd name="connsiteX2473" fmla="*/ 836336 w 902429"/>
                <a:gd name="connsiteY2473" fmla="*/ 411828 h 934240"/>
                <a:gd name="connsiteX2474" fmla="*/ 836336 w 902429"/>
                <a:gd name="connsiteY2474" fmla="*/ 416913 h 934240"/>
                <a:gd name="connsiteX2475" fmla="*/ 836336 w 902429"/>
                <a:gd name="connsiteY2475" fmla="*/ 419455 h 934240"/>
                <a:gd name="connsiteX2476" fmla="*/ 836336 w 902429"/>
                <a:gd name="connsiteY2476" fmla="*/ 421996 h 934240"/>
                <a:gd name="connsiteX2477" fmla="*/ 836336 w 902429"/>
                <a:gd name="connsiteY2477" fmla="*/ 424539 h 934240"/>
                <a:gd name="connsiteX2478" fmla="*/ 836336 w 902429"/>
                <a:gd name="connsiteY2478" fmla="*/ 427081 h 934240"/>
                <a:gd name="connsiteX2479" fmla="*/ 836336 w 902429"/>
                <a:gd name="connsiteY2479" fmla="*/ 429623 h 934240"/>
                <a:gd name="connsiteX2480" fmla="*/ 833794 w 902429"/>
                <a:gd name="connsiteY2480" fmla="*/ 432166 h 934240"/>
                <a:gd name="connsiteX2481" fmla="*/ 833794 w 902429"/>
                <a:gd name="connsiteY2481" fmla="*/ 434707 h 934240"/>
                <a:gd name="connsiteX2482" fmla="*/ 833794 w 902429"/>
                <a:gd name="connsiteY2482" fmla="*/ 437250 h 934240"/>
                <a:gd name="connsiteX2483" fmla="*/ 836336 w 902429"/>
                <a:gd name="connsiteY2483" fmla="*/ 439792 h 934240"/>
                <a:gd name="connsiteX2484" fmla="*/ 836336 w 902429"/>
                <a:gd name="connsiteY2484" fmla="*/ 442334 h 934240"/>
                <a:gd name="connsiteX2485" fmla="*/ 833794 w 902429"/>
                <a:gd name="connsiteY2485" fmla="*/ 444876 h 934240"/>
                <a:gd name="connsiteX2486" fmla="*/ 833794 w 902429"/>
                <a:gd name="connsiteY2486" fmla="*/ 449960 h 934240"/>
                <a:gd name="connsiteX2487" fmla="*/ 836336 w 902429"/>
                <a:gd name="connsiteY2487" fmla="*/ 447418 h 934240"/>
                <a:gd name="connsiteX2488" fmla="*/ 838879 w 902429"/>
                <a:gd name="connsiteY2488" fmla="*/ 444876 h 934240"/>
                <a:gd name="connsiteX2489" fmla="*/ 841420 w 902429"/>
                <a:gd name="connsiteY2489" fmla="*/ 444876 h 934240"/>
                <a:gd name="connsiteX2490" fmla="*/ 838879 w 902429"/>
                <a:gd name="connsiteY2490" fmla="*/ 453773 h 934240"/>
                <a:gd name="connsiteX2491" fmla="*/ 841420 w 902429"/>
                <a:gd name="connsiteY2491" fmla="*/ 458858 h 934240"/>
                <a:gd name="connsiteX2492" fmla="*/ 841420 w 902429"/>
                <a:gd name="connsiteY2492" fmla="*/ 461400 h 934240"/>
                <a:gd name="connsiteX2493" fmla="*/ 833794 w 902429"/>
                <a:gd name="connsiteY2493" fmla="*/ 463943 h 934240"/>
                <a:gd name="connsiteX2494" fmla="*/ 833794 w 902429"/>
                <a:gd name="connsiteY2494" fmla="*/ 466484 h 934240"/>
                <a:gd name="connsiteX2495" fmla="*/ 831252 w 902429"/>
                <a:gd name="connsiteY2495" fmla="*/ 469026 h 934240"/>
                <a:gd name="connsiteX2496" fmla="*/ 828710 w 902429"/>
                <a:gd name="connsiteY2496" fmla="*/ 469026 h 934240"/>
                <a:gd name="connsiteX2497" fmla="*/ 826168 w 902429"/>
                <a:gd name="connsiteY2497" fmla="*/ 469026 h 934240"/>
                <a:gd name="connsiteX2498" fmla="*/ 823626 w 902429"/>
                <a:gd name="connsiteY2498" fmla="*/ 469026 h 934240"/>
                <a:gd name="connsiteX2499" fmla="*/ 823626 w 902429"/>
                <a:gd name="connsiteY2499" fmla="*/ 471569 h 934240"/>
                <a:gd name="connsiteX2500" fmla="*/ 821084 w 902429"/>
                <a:gd name="connsiteY2500" fmla="*/ 476653 h 934240"/>
                <a:gd name="connsiteX2501" fmla="*/ 821084 w 902429"/>
                <a:gd name="connsiteY2501" fmla="*/ 452503 h 934240"/>
                <a:gd name="connsiteX2502" fmla="*/ 821084 w 902429"/>
                <a:gd name="connsiteY2502" fmla="*/ 455045 h 934240"/>
                <a:gd name="connsiteX2503" fmla="*/ 818542 w 902429"/>
                <a:gd name="connsiteY2503" fmla="*/ 457587 h 934240"/>
                <a:gd name="connsiteX2504" fmla="*/ 815999 w 902429"/>
                <a:gd name="connsiteY2504" fmla="*/ 457587 h 934240"/>
                <a:gd name="connsiteX2505" fmla="*/ 813458 w 902429"/>
                <a:gd name="connsiteY2505" fmla="*/ 457587 h 934240"/>
                <a:gd name="connsiteX2506" fmla="*/ 810916 w 902429"/>
                <a:gd name="connsiteY2506" fmla="*/ 451232 h 934240"/>
                <a:gd name="connsiteX2507" fmla="*/ 810916 w 902429"/>
                <a:gd name="connsiteY2507" fmla="*/ 448690 h 934240"/>
                <a:gd name="connsiteX2508" fmla="*/ 813458 w 902429"/>
                <a:gd name="connsiteY2508" fmla="*/ 448690 h 934240"/>
                <a:gd name="connsiteX2509" fmla="*/ 813458 w 902429"/>
                <a:gd name="connsiteY2509" fmla="*/ 446147 h 934240"/>
                <a:gd name="connsiteX2510" fmla="*/ 810916 w 902429"/>
                <a:gd name="connsiteY2510" fmla="*/ 446147 h 934240"/>
                <a:gd name="connsiteX2511" fmla="*/ 810916 w 902429"/>
                <a:gd name="connsiteY2511" fmla="*/ 448690 h 934240"/>
                <a:gd name="connsiteX2512" fmla="*/ 810916 w 902429"/>
                <a:gd name="connsiteY2512" fmla="*/ 451232 h 934240"/>
                <a:gd name="connsiteX2513" fmla="*/ 810916 w 902429"/>
                <a:gd name="connsiteY2513" fmla="*/ 453773 h 934240"/>
                <a:gd name="connsiteX2514" fmla="*/ 813458 w 902429"/>
                <a:gd name="connsiteY2514" fmla="*/ 458858 h 934240"/>
                <a:gd name="connsiteX2515" fmla="*/ 813458 w 902429"/>
                <a:gd name="connsiteY2515" fmla="*/ 461400 h 934240"/>
                <a:gd name="connsiteX2516" fmla="*/ 813458 w 902429"/>
                <a:gd name="connsiteY2516" fmla="*/ 463943 h 934240"/>
                <a:gd name="connsiteX2517" fmla="*/ 810916 w 902429"/>
                <a:gd name="connsiteY2517" fmla="*/ 463943 h 934240"/>
                <a:gd name="connsiteX2518" fmla="*/ 808374 w 902429"/>
                <a:gd name="connsiteY2518" fmla="*/ 463943 h 934240"/>
                <a:gd name="connsiteX2519" fmla="*/ 808374 w 902429"/>
                <a:gd name="connsiteY2519" fmla="*/ 466484 h 934240"/>
                <a:gd name="connsiteX2520" fmla="*/ 805831 w 902429"/>
                <a:gd name="connsiteY2520" fmla="*/ 466484 h 934240"/>
                <a:gd name="connsiteX2521" fmla="*/ 803289 w 902429"/>
                <a:gd name="connsiteY2521" fmla="*/ 469026 h 934240"/>
                <a:gd name="connsiteX2522" fmla="*/ 803289 w 902429"/>
                <a:gd name="connsiteY2522" fmla="*/ 471569 h 934240"/>
                <a:gd name="connsiteX2523" fmla="*/ 805831 w 902429"/>
                <a:gd name="connsiteY2523" fmla="*/ 471569 h 934240"/>
                <a:gd name="connsiteX2524" fmla="*/ 805831 w 902429"/>
                <a:gd name="connsiteY2524" fmla="*/ 474111 h 934240"/>
                <a:gd name="connsiteX2525" fmla="*/ 803289 w 902429"/>
                <a:gd name="connsiteY2525" fmla="*/ 476653 h 934240"/>
                <a:gd name="connsiteX2526" fmla="*/ 798205 w 902429"/>
                <a:gd name="connsiteY2526" fmla="*/ 479195 h 934240"/>
                <a:gd name="connsiteX2527" fmla="*/ 795663 w 902429"/>
                <a:gd name="connsiteY2527" fmla="*/ 479195 h 934240"/>
                <a:gd name="connsiteX2528" fmla="*/ 793121 w 902429"/>
                <a:gd name="connsiteY2528" fmla="*/ 481737 h 934240"/>
                <a:gd name="connsiteX2529" fmla="*/ 793121 w 902429"/>
                <a:gd name="connsiteY2529" fmla="*/ 484279 h 934240"/>
                <a:gd name="connsiteX2530" fmla="*/ 795663 w 902429"/>
                <a:gd name="connsiteY2530" fmla="*/ 484279 h 934240"/>
                <a:gd name="connsiteX2531" fmla="*/ 798205 w 902429"/>
                <a:gd name="connsiteY2531" fmla="*/ 481737 h 934240"/>
                <a:gd name="connsiteX2532" fmla="*/ 800748 w 902429"/>
                <a:gd name="connsiteY2532" fmla="*/ 481737 h 934240"/>
                <a:gd name="connsiteX2533" fmla="*/ 800748 w 902429"/>
                <a:gd name="connsiteY2533" fmla="*/ 484279 h 934240"/>
                <a:gd name="connsiteX2534" fmla="*/ 800748 w 902429"/>
                <a:gd name="connsiteY2534" fmla="*/ 489364 h 934240"/>
                <a:gd name="connsiteX2535" fmla="*/ 800748 w 902429"/>
                <a:gd name="connsiteY2535" fmla="*/ 494448 h 934240"/>
                <a:gd name="connsiteX2536" fmla="*/ 800748 w 902429"/>
                <a:gd name="connsiteY2536" fmla="*/ 496990 h 934240"/>
                <a:gd name="connsiteX2537" fmla="*/ 798205 w 902429"/>
                <a:gd name="connsiteY2537" fmla="*/ 496990 h 934240"/>
                <a:gd name="connsiteX2538" fmla="*/ 795663 w 902429"/>
                <a:gd name="connsiteY2538" fmla="*/ 499533 h 934240"/>
                <a:gd name="connsiteX2539" fmla="*/ 798205 w 902429"/>
                <a:gd name="connsiteY2539" fmla="*/ 504616 h 934240"/>
                <a:gd name="connsiteX2540" fmla="*/ 800748 w 902429"/>
                <a:gd name="connsiteY2540" fmla="*/ 504616 h 934240"/>
                <a:gd name="connsiteX2541" fmla="*/ 800748 w 902429"/>
                <a:gd name="connsiteY2541" fmla="*/ 502075 h 934240"/>
                <a:gd name="connsiteX2542" fmla="*/ 803289 w 902429"/>
                <a:gd name="connsiteY2542" fmla="*/ 502075 h 934240"/>
                <a:gd name="connsiteX2543" fmla="*/ 805831 w 902429"/>
                <a:gd name="connsiteY2543" fmla="*/ 502075 h 934240"/>
                <a:gd name="connsiteX2544" fmla="*/ 805831 w 902429"/>
                <a:gd name="connsiteY2544" fmla="*/ 504616 h 934240"/>
                <a:gd name="connsiteX2545" fmla="*/ 805831 w 902429"/>
                <a:gd name="connsiteY2545" fmla="*/ 507159 h 934240"/>
                <a:gd name="connsiteX2546" fmla="*/ 805831 w 902429"/>
                <a:gd name="connsiteY2546" fmla="*/ 509701 h 934240"/>
                <a:gd name="connsiteX2547" fmla="*/ 805831 w 902429"/>
                <a:gd name="connsiteY2547" fmla="*/ 514786 h 934240"/>
                <a:gd name="connsiteX2548" fmla="*/ 805831 w 902429"/>
                <a:gd name="connsiteY2548" fmla="*/ 517327 h 934240"/>
                <a:gd name="connsiteX2549" fmla="*/ 803289 w 902429"/>
                <a:gd name="connsiteY2549" fmla="*/ 517327 h 934240"/>
                <a:gd name="connsiteX2550" fmla="*/ 803289 w 902429"/>
                <a:gd name="connsiteY2550" fmla="*/ 519869 h 934240"/>
                <a:gd name="connsiteX2551" fmla="*/ 800748 w 902429"/>
                <a:gd name="connsiteY2551" fmla="*/ 519869 h 934240"/>
                <a:gd name="connsiteX2552" fmla="*/ 800748 w 902429"/>
                <a:gd name="connsiteY2552" fmla="*/ 517327 h 934240"/>
                <a:gd name="connsiteX2553" fmla="*/ 795663 w 902429"/>
                <a:gd name="connsiteY2553" fmla="*/ 517327 h 934240"/>
                <a:gd name="connsiteX2554" fmla="*/ 795663 w 902429"/>
                <a:gd name="connsiteY2554" fmla="*/ 522412 h 934240"/>
                <a:gd name="connsiteX2555" fmla="*/ 798205 w 902429"/>
                <a:gd name="connsiteY2555" fmla="*/ 524954 h 934240"/>
                <a:gd name="connsiteX2556" fmla="*/ 798205 w 902429"/>
                <a:gd name="connsiteY2556" fmla="*/ 531309 h 934240"/>
                <a:gd name="connsiteX2557" fmla="*/ 798205 w 902429"/>
                <a:gd name="connsiteY2557" fmla="*/ 533852 h 934240"/>
                <a:gd name="connsiteX2558" fmla="*/ 798205 w 902429"/>
                <a:gd name="connsiteY2558" fmla="*/ 536393 h 934240"/>
                <a:gd name="connsiteX2559" fmla="*/ 795663 w 902429"/>
                <a:gd name="connsiteY2559" fmla="*/ 538936 h 934240"/>
                <a:gd name="connsiteX2560" fmla="*/ 795663 w 902429"/>
                <a:gd name="connsiteY2560" fmla="*/ 538936 h 934240"/>
                <a:gd name="connsiteX2561" fmla="*/ 795663 w 902429"/>
                <a:gd name="connsiteY2561" fmla="*/ 541478 h 934240"/>
                <a:gd name="connsiteX2562" fmla="*/ 795663 w 902429"/>
                <a:gd name="connsiteY2562" fmla="*/ 550376 h 934240"/>
                <a:gd name="connsiteX2563" fmla="*/ 795663 w 902429"/>
                <a:gd name="connsiteY2563" fmla="*/ 541478 h 934240"/>
                <a:gd name="connsiteX2564" fmla="*/ 798205 w 902429"/>
                <a:gd name="connsiteY2564" fmla="*/ 541478 h 934240"/>
                <a:gd name="connsiteX2565" fmla="*/ 798205 w 902429"/>
                <a:gd name="connsiteY2565" fmla="*/ 544020 h 934240"/>
                <a:gd name="connsiteX2566" fmla="*/ 798205 w 902429"/>
                <a:gd name="connsiteY2566" fmla="*/ 546563 h 934240"/>
                <a:gd name="connsiteX2567" fmla="*/ 795663 w 902429"/>
                <a:gd name="connsiteY2567" fmla="*/ 549104 h 934240"/>
                <a:gd name="connsiteX2568" fmla="*/ 798205 w 902429"/>
                <a:gd name="connsiteY2568" fmla="*/ 554189 h 934240"/>
                <a:gd name="connsiteX2569" fmla="*/ 798205 w 902429"/>
                <a:gd name="connsiteY2569" fmla="*/ 551646 h 934240"/>
                <a:gd name="connsiteX2570" fmla="*/ 800748 w 902429"/>
                <a:gd name="connsiteY2570" fmla="*/ 551646 h 934240"/>
                <a:gd name="connsiteX2571" fmla="*/ 803289 w 902429"/>
                <a:gd name="connsiteY2571" fmla="*/ 551646 h 934240"/>
                <a:gd name="connsiteX2572" fmla="*/ 805831 w 902429"/>
                <a:gd name="connsiteY2572" fmla="*/ 554189 h 934240"/>
                <a:gd name="connsiteX2573" fmla="*/ 805831 w 902429"/>
                <a:gd name="connsiteY2573" fmla="*/ 556731 h 934240"/>
                <a:gd name="connsiteX2574" fmla="*/ 805831 w 902429"/>
                <a:gd name="connsiteY2574" fmla="*/ 559273 h 934240"/>
                <a:gd name="connsiteX2575" fmla="*/ 803289 w 902429"/>
                <a:gd name="connsiteY2575" fmla="*/ 559273 h 934240"/>
                <a:gd name="connsiteX2576" fmla="*/ 803289 w 902429"/>
                <a:gd name="connsiteY2576" fmla="*/ 561815 h 934240"/>
                <a:gd name="connsiteX2577" fmla="*/ 800748 w 902429"/>
                <a:gd name="connsiteY2577" fmla="*/ 561815 h 934240"/>
                <a:gd name="connsiteX2578" fmla="*/ 798205 w 902429"/>
                <a:gd name="connsiteY2578" fmla="*/ 561815 h 934240"/>
                <a:gd name="connsiteX2579" fmla="*/ 798205 w 902429"/>
                <a:gd name="connsiteY2579" fmla="*/ 559273 h 934240"/>
                <a:gd name="connsiteX2580" fmla="*/ 798205 w 902429"/>
                <a:gd name="connsiteY2580" fmla="*/ 561815 h 934240"/>
                <a:gd name="connsiteX2581" fmla="*/ 798205 w 902429"/>
                <a:gd name="connsiteY2581" fmla="*/ 564357 h 934240"/>
                <a:gd name="connsiteX2582" fmla="*/ 798205 w 902429"/>
                <a:gd name="connsiteY2582" fmla="*/ 569442 h 934240"/>
                <a:gd name="connsiteX2583" fmla="*/ 798205 w 902429"/>
                <a:gd name="connsiteY2583" fmla="*/ 574526 h 934240"/>
                <a:gd name="connsiteX2584" fmla="*/ 793121 w 902429"/>
                <a:gd name="connsiteY2584" fmla="*/ 579610 h 934240"/>
                <a:gd name="connsiteX2585" fmla="*/ 790579 w 902429"/>
                <a:gd name="connsiteY2585" fmla="*/ 582152 h 934240"/>
                <a:gd name="connsiteX2586" fmla="*/ 790579 w 902429"/>
                <a:gd name="connsiteY2586" fmla="*/ 579610 h 934240"/>
                <a:gd name="connsiteX2587" fmla="*/ 790579 w 902429"/>
                <a:gd name="connsiteY2587" fmla="*/ 577068 h 934240"/>
                <a:gd name="connsiteX2588" fmla="*/ 790579 w 902429"/>
                <a:gd name="connsiteY2588" fmla="*/ 574526 h 934240"/>
                <a:gd name="connsiteX2589" fmla="*/ 790579 w 902429"/>
                <a:gd name="connsiteY2589" fmla="*/ 571984 h 934240"/>
                <a:gd name="connsiteX2590" fmla="*/ 790579 w 902429"/>
                <a:gd name="connsiteY2590" fmla="*/ 566899 h 934240"/>
                <a:gd name="connsiteX2591" fmla="*/ 788037 w 902429"/>
                <a:gd name="connsiteY2591" fmla="*/ 566899 h 934240"/>
                <a:gd name="connsiteX2592" fmla="*/ 788037 w 902429"/>
                <a:gd name="connsiteY2592" fmla="*/ 564357 h 934240"/>
                <a:gd name="connsiteX2593" fmla="*/ 788037 w 902429"/>
                <a:gd name="connsiteY2593" fmla="*/ 561815 h 934240"/>
                <a:gd name="connsiteX2594" fmla="*/ 782953 w 902429"/>
                <a:gd name="connsiteY2594" fmla="*/ 559273 h 934240"/>
                <a:gd name="connsiteX2595" fmla="*/ 780411 w 902429"/>
                <a:gd name="connsiteY2595" fmla="*/ 559273 h 934240"/>
                <a:gd name="connsiteX2596" fmla="*/ 780411 w 902429"/>
                <a:gd name="connsiteY2596" fmla="*/ 561815 h 934240"/>
                <a:gd name="connsiteX2597" fmla="*/ 777869 w 902429"/>
                <a:gd name="connsiteY2597" fmla="*/ 561815 h 934240"/>
                <a:gd name="connsiteX2598" fmla="*/ 777869 w 902429"/>
                <a:gd name="connsiteY2598" fmla="*/ 564357 h 934240"/>
                <a:gd name="connsiteX2599" fmla="*/ 770243 w 902429"/>
                <a:gd name="connsiteY2599" fmla="*/ 566899 h 934240"/>
                <a:gd name="connsiteX2600" fmla="*/ 765158 w 902429"/>
                <a:gd name="connsiteY2600" fmla="*/ 569442 h 934240"/>
                <a:gd name="connsiteX2601" fmla="*/ 762617 w 902429"/>
                <a:gd name="connsiteY2601" fmla="*/ 571984 h 934240"/>
                <a:gd name="connsiteX2602" fmla="*/ 757532 w 902429"/>
                <a:gd name="connsiteY2602" fmla="*/ 574526 h 934240"/>
                <a:gd name="connsiteX2603" fmla="*/ 752448 w 902429"/>
                <a:gd name="connsiteY2603" fmla="*/ 577068 h 934240"/>
                <a:gd name="connsiteX2604" fmla="*/ 749907 w 902429"/>
                <a:gd name="connsiteY2604" fmla="*/ 577068 h 934240"/>
                <a:gd name="connsiteX2605" fmla="*/ 749907 w 902429"/>
                <a:gd name="connsiteY2605" fmla="*/ 579610 h 934240"/>
                <a:gd name="connsiteX2606" fmla="*/ 747364 w 902429"/>
                <a:gd name="connsiteY2606" fmla="*/ 579610 h 934240"/>
                <a:gd name="connsiteX2607" fmla="*/ 744822 w 902429"/>
                <a:gd name="connsiteY2607" fmla="*/ 582152 h 934240"/>
                <a:gd name="connsiteX2608" fmla="*/ 742280 w 902429"/>
                <a:gd name="connsiteY2608" fmla="*/ 584695 h 934240"/>
                <a:gd name="connsiteX2609" fmla="*/ 739738 w 902429"/>
                <a:gd name="connsiteY2609" fmla="*/ 584695 h 934240"/>
                <a:gd name="connsiteX2610" fmla="*/ 737196 w 902429"/>
                <a:gd name="connsiteY2610" fmla="*/ 584695 h 934240"/>
                <a:gd name="connsiteX2611" fmla="*/ 737196 w 902429"/>
                <a:gd name="connsiteY2611" fmla="*/ 582152 h 934240"/>
                <a:gd name="connsiteX2612" fmla="*/ 737196 w 902429"/>
                <a:gd name="connsiteY2612" fmla="*/ 579610 h 934240"/>
                <a:gd name="connsiteX2613" fmla="*/ 737196 w 902429"/>
                <a:gd name="connsiteY2613" fmla="*/ 573255 h 934240"/>
                <a:gd name="connsiteX2614" fmla="*/ 737196 w 902429"/>
                <a:gd name="connsiteY2614" fmla="*/ 566899 h 934240"/>
                <a:gd name="connsiteX2615" fmla="*/ 737196 w 902429"/>
                <a:gd name="connsiteY2615" fmla="*/ 564357 h 934240"/>
                <a:gd name="connsiteX2616" fmla="*/ 737196 w 902429"/>
                <a:gd name="connsiteY2616" fmla="*/ 561815 h 934240"/>
                <a:gd name="connsiteX2617" fmla="*/ 734654 w 902429"/>
                <a:gd name="connsiteY2617" fmla="*/ 556731 h 934240"/>
                <a:gd name="connsiteX2618" fmla="*/ 732112 w 902429"/>
                <a:gd name="connsiteY2618" fmla="*/ 556731 h 934240"/>
                <a:gd name="connsiteX2619" fmla="*/ 729570 w 902429"/>
                <a:gd name="connsiteY2619" fmla="*/ 554189 h 934240"/>
                <a:gd name="connsiteX2620" fmla="*/ 727027 w 902429"/>
                <a:gd name="connsiteY2620" fmla="*/ 554189 h 934240"/>
                <a:gd name="connsiteX2621" fmla="*/ 727027 w 902429"/>
                <a:gd name="connsiteY2621" fmla="*/ 551646 h 934240"/>
                <a:gd name="connsiteX2622" fmla="*/ 724486 w 902429"/>
                <a:gd name="connsiteY2622" fmla="*/ 551646 h 934240"/>
                <a:gd name="connsiteX2623" fmla="*/ 721944 w 902429"/>
                <a:gd name="connsiteY2623" fmla="*/ 549104 h 934240"/>
                <a:gd name="connsiteX2624" fmla="*/ 719402 w 902429"/>
                <a:gd name="connsiteY2624" fmla="*/ 549104 h 934240"/>
                <a:gd name="connsiteX2625" fmla="*/ 716859 w 902429"/>
                <a:gd name="connsiteY2625" fmla="*/ 549104 h 934240"/>
                <a:gd name="connsiteX2626" fmla="*/ 711776 w 902429"/>
                <a:gd name="connsiteY2626" fmla="*/ 554189 h 934240"/>
                <a:gd name="connsiteX2627" fmla="*/ 709233 w 902429"/>
                <a:gd name="connsiteY2627" fmla="*/ 554189 h 934240"/>
                <a:gd name="connsiteX2628" fmla="*/ 706691 w 902429"/>
                <a:gd name="connsiteY2628" fmla="*/ 554189 h 934240"/>
                <a:gd name="connsiteX2629" fmla="*/ 704149 w 902429"/>
                <a:gd name="connsiteY2629" fmla="*/ 554189 h 934240"/>
                <a:gd name="connsiteX2630" fmla="*/ 706691 w 902429"/>
                <a:gd name="connsiteY2630" fmla="*/ 554189 h 934240"/>
                <a:gd name="connsiteX2631" fmla="*/ 706691 w 902429"/>
                <a:gd name="connsiteY2631" fmla="*/ 551646 h 934240"/>
                <a:gd name="connsiteX2632" fmla="*/ 706691 w 902429"/>
                <a:gd name="connsiteY2632" fmla="*/ 549104 h 934240"/>
                <a:gd name="connsiteX2633" fmla="*/ 706691 w 902429"/>
                <a:gd name="connsiteY2633" fmla="*/ 546563 h 934240"/>
                <a:gd name="connsiteX2634" fmla="*/ 706691 w 902429"/>
                <a:gd name="connsiteY2634" fmla="*/ 544020 h 934240"/>
                <a:gd name="connsiteX2635" fmla="*/ 706691 w 902429"/>
                <a:gd name="connsiteY2635" fmla="*/ 541478 h 934240"/>
                <a:gd name="connsiteX2636" fmla="*/ 706691 w 902429"/>
                <a:gd name="connsiteY2636" fmla="*/ 538936 h 934240"/>
                <a:gd name="connsiteX2637" fmla="*/ 704149 w 902429"/>
                <a:gd name="connsiteY2637" fmla="*/ 541478 h 934240"/>
                <a:gd name="connsiteX2638" fmla="*/ 701607 w 902429"/>
                <a:gd name="connsiteY2638" fmla="*/ 541478 h 934240"/>
                <a:gd name="connsiteX2639" fmla="*/ 701607 w 902429"/>
                <a:gd name="connsiteY2639" fmla="*/ 544020 h 934240"/>
                <a:gd name="connsiteX2640" fmla="*/ 699065 w 902429"/>
                <a:gd name="connsiteY2640" fmla="*/ 544020 h 934240"/>
                <a:gd name="connsiteX2641" fmla="*/ 696523 w 902429"/>
                <a:gd name="connsiteY2641" fmla="*/ 544020 h 934240"/>
                <a:gd name="connsiteX2642" fmla="*/ 693981 w 902429"/>
                <a:gd name="connsiteY2642" fmla="*/ 541478 h 934240"/>
                <a:gd name="connsiteX2643" fmla="*/ 693981 w 902429"/>
                <a:gd name="connsiteY2643" fmla="*/ 538936 h 934240"/>
                <a:gd name="connsiteX2644" fmla="*/ 688897 w 902429"/>
                <a:gd name="connsiteY2644" fmla="*/ 536393 h 934240"/>
                <a:gd name="connsiteX2645" fmla="*/ 686355 w 902429"/>
                <a:gd name="connsiteY2645" fmla="*/ 531309 h 934240"/>
                <a:gd name="connsiteX2646" fmla="*/ 683813 w 902429"/>
                <a:gd name="connsiteY2646" fmla="*/ 533852 h 934240"/>
                <a:gd name="connsiteX2647" fmla="*/ 683813 w 902429"/>
                <a:gd name="connsiteY2647" fmla="*/ 536393 h 934240"/>
                <a:gd name="connsiteX2648" fmla="*/ 683813 w 902429"/>
                <a:gd name="connsiteY2648" fmla="*/ 538936 h 934240"/>
                <a:gd name="connsiteX2649" fmla="*/ 683813 w 902429"/>
                <a:gd name="connsiteY2649" fmla="*/ 541478 h 934240"/>
                <a:gd name="connsiteX2650" fmla="*/ 681271 w 902429"/>
                <a:gd name="connsiteY2650" fmla="*/ 541478 h 934240"/>
                <a:gd name="connsiteX2651" fmla="*/ 678729 w 902429"/>
                <a:gd name="connsiteY2651" fmla="*/ 544020 h 934240"/>
                <a:gd name="connsiteX2652" fmla="*/ 678729 w 902429"/>
                <a:gd name="connsiteY2652" fmla="*/ 546563 h 934240"/>
                <a:gd name="connsiteX2653" fmla="*/ 676186 w 902429"/>
                <a:gd name="connsiteY2653" fmla="*/ 546563 h 934240"/>
                <a:gd name="connsiteX2654" fmla="*/ 673645 w 902429"/>
                <a:gd name="connsiteY2654" fmla="*/ 549104 h 934240"/>
                <a:gd name="connsiteX2655" fmla="*/ 673645 w 902429"/>
                <a:gd name="connsiteY2655" fmla="*/ 551646 h 934240"/>
                <a:gd name="connsiteX2656" fmla="*/ 671103 w 902429"/>
                <a:gd name="connsiteY2656" fmla="*/ 551646 h 934240"/>
                <a:gd name="connsiteX2657" fmla="*/ 668560 w 902429"/>
                <a:gd name="connsiteY2657" fmla="*/ 554189 h 934240"/>
                <a:gd name="connsiteX2658" fmla="*/ 666018 w 902429"/>
                <a:gd name="connsiteY2658" fmla="*/ 551646 h 934240"/>
                <a:gd name="connsiteX2659" fmla="*/ 663476 w 902429"/>
                <a:gd name="connsiteY2659" fmla="*/ 549104 h 934240"/>
                <a:gd name="connsiteX2660" fmla="*/ 660935 w 902429"/>
                <a:gd name="connsiteY2660" fmla="*/ 549104 h 934240"/>
                <a:gd name="connsiteX2661" fmla="*/ 660935 w 902429"/>
                <a:gd name="connsiteY2661" fmla="*/ 546563 h 934240"/>
                <a:gd name="connsiteX2662" fmla="*/ 658392 w 902429"/>
                <a:gd name="connsiteY2662" fmla="*/ 546563 h 934240"/>
                <a:gd name="connsiteX2663" fmla="*/ 655850 w 902429"/>
                <a:gd name="connsiteY2663" fmla="*/ 546563 h 934240"/>
                <a:gd name="connsiteX2664" fmla="*/ 655850 w 902429"/>
                <a:gd name="connsiteY2664" fmla="*/ 549104 h 934240"/>
                <a:gd name="connsiteX2665" fmla="*/ 653308 w 902429"/>
                <a:gd name="connsiteY2665" fmla="*/ 549104 h 934240"/>
                <a:gd name="connsiteX2666" fmla="*/ 650766 w 902429"/>
                <a:gd name="connsiteY2666" fmla="*/ 551646 h 934240"/>
                <a:gd name="connsiteX2667" fmla="*/ 648224 w 902429"/>
                <a:gd name="connsiteY2667" fmla="*/ 556731 h 934240"/>
                <a:gd name="connsiteX2668" fmla="*/ 645682 w 902429"/>
                <a:gd name="connsiteY2668" fmla="*/ 559273 h 934240"/>
                <a:gd name="connsiteX2669" fmla="*/ 643140 w 902429"/>
                <a:gd name="connsiteY2669" fmla="*/ 559273 h 934240"/>
                <a:gd name="connsiteX2670" fmla="*/ 640598 w 902429"/>
                <a:gd name="connsiteY2670" fmla="*/ 556731 h 934240"/>
                <a:gd name="connsiteX2671" fmla="*/ 643140 w 902429"/>
                <a:gd name="connsiteY2671" fmla="*/ 556731 h 934240"/>
                <a:gd name="connsiteX2672" fmla="*/ 643140 w 902429"/>
                <a:gd name="connsiteY2672" fmla="*/ 554189 h 934240"/>
                <a:gd name="connsiteX2673" fmla="*/ 643140 w 902429"/>
                <a:gd name="connsiteY2673" fmla="*/ 551646 h 934240"/>
                <a:gd name="connsiteX2674" fmla="*/ 643140 w 902429"/>
                <a:gd name="connsiteY2674" fmla="*/ 549104 h 934240"/>
                <a:gd name="connsiteX2675" fmla="*/ 643140 w 902429"/>
                <a:gd name="connsiteY2675" fmla="*/ 546563 h 934240"/>
                <a:gd name="connsiteX2676" fmla="*/ 643140 w 902429"/>
                <a:gd name="connsiteY2676" fmla="*/ 544020 h 934240"/>
                <a:gd name="connsiteX2677" fmla="*/ 643140 w 902429"/>
                <a:gd name="connsiteY2677" fmla="*/ 541478 h 934240"/>
                <a:gd name="connsiteX2678" fmla="*/ 643140 w 902429"/>
                <a:gd name="connsiteY2678" fmla="*/ 538936 h 934240"/>
                <a:gd name="connsiteX2679" fmla="*/ 643140 w 902429"/>
                <a:gd name="connsiteY2679" fmla="*/ 536393 h 934240"/>
                <a:gd name="connsiteX2680" fmla="*/ 643140 w 902429"/>
                <a:gd name="connsiteY2680" fmla="*/ 533852 h 934240"/>
                <a:gd name="connsiteX2681" fmla="*/ 640598 w 902429"/>
                <a:gd name="connsiteY2681" fmla="*/ 531309 h 934240"/>
                <a:gd name="connsiteX2682" fmla="*/ 640598 w 902429"/>
                <a:gd name="connsiteY2682" fmla="*/ 528767 h 934240"/>
                <a:gd name="connsiteX2683" fmla="*/ 640598 w 902429"/>
                <a:gd name="connsiteY2683" fmla="*/ 526225 h 934240"/>
                <a:gd name="connsiteX2684" fmla="*/ 638055 w 902429"/>
                <a:gd name="connsiteY2684" fmla="*/ 523683 h 934240"/>
                <a:gd name="connsiteX2685" fmla="*/ 638055 w 902429"/>
                <a:gd name="connsiteY2685" fmla="*/ 521141 h 934240"/>
                <a:gd name="connsiteX2686" fmla="*/ 640598 w 902429"/>
                <a:gd name="connsiteY2686" fmla="*/ 521141 h 934240"/>
                <a:gd name="connsiteX2687" fmla="*/ 640598 w 902429"/>
                <a:gd name="connsiteY2687" fmla="*/ 518599 h 934240"/>
                <a:gd name="connsiteX2688" fmla="*/ 638055 w 902429"/>
                <a:gd name="connsiteY2688" fmla="*/ 521141 h 934240"/>
                <a:gd name="connsiteX2689" fmla="*/ 638055 w 902429"/>
                <a:gd name="connsiteY2689" fmla="*/ 526225 h 934240"/>
                <a:gd name="connsiteX2690" fmla="*/ 638055 w 902429"/>
                <a:gd name="connsiteY2690" fmla="*/ 528767 h 934240"/>
                <a:gd name="connsiteX2691" fmla="*/ 632972 w 902429"/>
                <a:gd name="connsiteY2691" fmla="*/ 531309 h 934240"/>
                <a:gd name="connsiteX2692" fmla="*/ 632972 w 902429"/>
                <a:gd name="connsiteY2692" fmla="*/ 533852 h 934240"/>
                <a:gd name="connsiteX2693" fmla="*/ 630430 w 902429"/>
                <a:gd name="connsiteY2693" fmla="*/ 531309 h 934240"/>
                <a:gd name="connsiteX2694" fmla="*/ 630430 w 902429"/>
                <a:gd name="connsiteY2694" fmla="*/ 528767 h 934240"/>
                <a:gd name="connsiteX2695" fmla="*/ 627887 w 902429"/>
                <a:gd name="connsiteY2695" fmla="*/ 528767 h 934240"/>
                <a:gd name="connsiteX2696" fmla="*/ 630430 w 902429"/>
                <a:gd name="connsiteY2696" fmla="*/ 528767 h 934240"/>
                <a:gd name="connsiteX2697" fmla="*/ 627887 w 902429"/>
                <a:gd name="connsiteY2697" fmla="*/ 528767 h 934240"/>
                <a:gd name="connsiteX2698" fmla="*/ 625345 w 902429"/>
                <a:gd name="connsiteY2698" fmla="*/ 531309 h 934240"/>
                <a:gd name="connsiteX2699" fmla="*/ 622804 w 902429"/>
                <a:gd name="connsiteY2699" fmla="*/ 531309 h 934240"/>
                <a:gd name="connsiteX2700" fmla="*/ 622804 w 902429"/>
                <a:gd name="connsiteY2700" fmla="*/ 533852 h 934240"/>
                <a:gd name="connsiteX2701" fmla="*/ 620262 w 902429"/>
                <a:gd name="connsiteY2701" fmla="*/ 533852 h 934240"/>
                <a:gd name="connsiteX2702" fmla="*/ 620262 w 902429"/>
                <a:gd name="connsiteY2702" fmla="*/ 536393 h 934240"/>
                <a:gd name="connsiteX2703" fmla="*/ 615177 w 902429"/>
                <a:gd name="connsiteY2703" fmla="*/ 536393 h 934240"/>
                <a:gd name="connsiteX2704" fmla="*/ 610093 w 902429"/>
                <a:gd name="connsiteY2704" fmla="*/ 533852 h 934240"/>
                <a:gd name="connsiteX2705" fmla="*/ 610093 w 902429"/>
                <a:gd name="connsiteY2705" fmla="*/ 531309 h 934240"/>
                <a:gd name="connsiteX2706" fmla="*/ 610093 w 902429"/>
                <a:gd name="connsiteY2706" fmla="*/ 528767 h 934240"/>
                <a:gd name="connsiteX2707" fmla="*/ 612635 w 902429"/>
                <a:gd name="connsiteY2707" fmla="*/ 528767 h 934240"/>
                <a:gd name="connsiteX2708" fmla="*/ 617719 w 902429"/>
                <a:gd name="connsiteY2708" fmla="*/ 526225 h 934240"/>
                <a:gd name="connsiteX2709" fmla="*/ 615177 w 902429"/>
                <a:gd name="connsiteY2709" fmla="*/ 526225 h 934240"/>
                <a:gd name="connsiteX2710" fmla="*/ 610093 w 902429"/>
                <a:gd name="connsiteY2710" fmla="*/ 528767 h 934240"/>
                <a:gd name="connsiteX2711" fmla="*/ 610093 w 902429"/>
                <a:gd name="connsiteY2711" fmla="*/ 531309 h 934240"/>
                <a:gd name="connsiteX2712" fmla="*/ 607551 w 902429"/>
                <a:gd name="connsiteY2712" fmla="*/ 533852 h 934240"/>
                <a:gd name="connsiteX2713" fmla="*/ 605009 w 902429"/>
                <a:gd name="connsiteY2713" fmla="*/ 536393 h 934240"/>
                <a:gd name="connsiteX2714" fmla="*/ 605009 w 902429"/>
                <a:gd name="connsiteY2714" fmla="*/ 533852 h 934240"/>
                <a:gd name="connsiteX2715" fmla="*/ 605009 w 902429"/>
                <a:gd name="connsiteY2715" fmla="*/ 528767 h 934240"/>
                <a:gd name="connsiteX2716" fmla="*/ 602467 w 902429"/>
                <a:gd name="connsiteY2716" fmla="*/ 526225 h 934240"/>
                <a:gd name="connsiteX2717" fmla="*/ 599925 w 902429"/>
                <a:gd name="connsiteY2717" fmla="*/ 526225 h 934240"/>
                <a:gd name="connsiteX2718" fmla="*/ 594841 w 902429"/>
                <a:gd name="connsiteY2718" fmla="*/ 528767 h 934240"/>
                <a:gd name="connsiteX2719" fmla="*/ 594841 w 902429"/>
                <a:gd name="connsiteY2719" fmla="*/ 531309 h 934240"/>
                <a:gd name="connsiteX2720" fmla="*/ 592299 w 902429"/>
                <a:gd name="connsiteY2720" fmla="*/ 531309 h 934240"/>
                <a:gd name="connsiteX2721" fmla="*/ 592299 w 902429"/>
                <a:gd name="connsiteY2721" fmla="*/ 533852 h 934240"/>
                <a:gd name="connsiteX2722" fmla="*/ 592299 w 902429"/>
                <a:gd name="connsiteY2722" fmla="*/ 531309 h 934240"/>
                <a:gd name="connsiteX2723" fmla="*/ 592299 w 902429"/>
                <a:gd name="connsiteY2723" fmla="*/ 531309 h 934240"/>
                <a:gd name="connsiteX2724" fmla="*/ 592299 w 902429"/>
                <a:gd name="connsiteY2724" fmla="*/ 526225 h 934240"/>
                <a:gd name="connsiteX2725" fmla="*/ 592299 w 902429"/>
                <a:gd name="connsiteY2725" fmla="*/ 523683 h 934240"/>
                <a:gd name="connsiteX2726" fmla="*/ 592299 w 902429"/>
                <a:gd name="connsiteY2726" fmla="*/ 521141 h 934240"/>
                <a:gd name="connsiteX2727" fmla="*/ 592299 w 902429"/>
                <a:gd name="connsiteY2727" fmla="*/ 518599 h 934240"/>
                <a:gd name="connsiteX2728" fmla="*/ 592299 w 902429"/>
                <a:gd name="connsiteY2728" fmla="*/ 509701 h 934240"/>
                <a:gd name="connsiteX2729" fmla="*/ 589757 w 902429"/>
                <a:gd name="connsiteY2729" fmla="*/ 500803 h 934240"/>
                <a:gd name="connsiteX2730" fmla="*/ 587214 w 902429"/>
                <a:gd name="connsiteY2730" fmla="*/ 498261 h 934240"/>
                <a:gd name="connsiteX2731" fmla="*/ 587214 w 902429"/>
                <a:gd name="connsiteY2731" fmla="*/ 495719 h 934240"/>
                <a:gd name="connsiteX2732" fmla="*/ 587214 w 902429"/>
                <a:gd name="connsiteY2732" fmla="*/ 493177 h 934240"/>
                <a:gd name="connsiteX2733" fmla="*/ 589757 w 902429"/>
                <a:gd name="connsiteY2733" fmla="*/ 490635 h 934240"/>
                <a:gd name="connsiteX2734" fmla="*/ 589757 w 902429"/>
                <a:gd name="connsiteY2734" fmla="*/ 490635 h 934240"/>
                <a:gd name="connsiteX2735" fmla="*/ 587214 w 902429"/>
                <a:gd name="connsiteY2735" fmla="*/ 490635 h 934240"/>
                <a:gd name="connsiteX2736" fmla="*/ 587214 w 902429"/>
                <a:gd name="connsiteY2736" fmla="*/ 488093 h 934240"/>
                <a:gd name="connsiteX2737" fmla="*/ 587214 w 902429"/>
                <a:gd name="connsiteY2737" fmla="*/ 485550 h 934240"/>
                <a:gd name="connsiteX2738" fmla="*/ 584673 w 902429"/>
                <a:gd name="connsiteY2738" fmla="*/ 485550 h 934240"/>
                <a:gd name="connsiteX2739" fmla="*/ 582131 w 902429"/>
                <a:gd name="connsiteY2739" fmla="*/ 483009 h 934240"/>
                <a:gd name="connsiteX2740" fmla="*/ 582131 w 902429"/>
                <a:gd name="connsiteY2740" fmla="*/ 480466 h 934240"/>
                <a:gd name="connsiteX2741" fmla="*/ 582131 w 902429"/>
                <a:gd name="connsiteY2741" fmla="*/ 477924 h 934240"/>
                <a:gd name="connsiteX2742" fmla="*/ 584673 w 902429"/>
                <a:gd name="connsiteY2742" fmla="*/ 477924 h 934240"/>
                <a:gd name="connsiteX2743" fmla="*/ 584673 w 902429"/>
                <a:gd name="connsiteY2743" fmla="*/ 475382 h 934240"/>
                <a:gd name="connsiteX2744" fmla="*/ 584673 w 902429"/>
                <a:gd name="connsiteY2744" fmla="*/ 472839 h 934240"/>
                <a:gd name="connsiteX2745" fmla="*/ 587214 w 902429"/>
                <a:gd name="connsiteY2745" fmla="*/ 466484 h 934240"/>
                <a:gd name="connsiteX2746" fmla="*/ 587214 w 902429"/>
                <a:gd name="connsiteY2746" fmla="*/ 461400 h 934240"/>
                <a:gd name="connsiteX2747" fmla="*/ 587214 w 902429"/>
                <a:gd name="connsiteY2747" fmla="*/ 458858 h 934240"/>
                <a:gd name="connsiteX2748" fmla="*/ 584673 w 902429"/>
                <a:gd name="connsiteY2748" fmla="*/ 456316 h 934240"/>
                <a:gd name="connsiteX2749" fmla="*/ 582131 w 902429"/>
                <a:gd name="connsiteY2749" fmla="*/ 451232 h 934240"/>
                <a:gd name="connsiteX2750" fmla="*/ 579588 w 902429"/>
                <a:gd name="connsiteY2750" fmla="*/ 448690 h 934240"/>
                <a:gd name="connsiteX2751" fmla="*/ 574504 w 902429"/>
                <a:gd name="connsiteY2751" fmla="*/ 442334 h 934240"/>
                <a:gd name="connsiteX2752" fmla="*/ 571963 w 902429"/>
                <a:gd name="connsiteY2752" fmla="*/ 444876 h 934240"/>
                <a:gd name="connsiteX2753" fmla="*/ 571963 w 902429"/>
                <a:gd name="connsiteY2753" fmla="*/ 442334 h 934240"/>
                <a:gd name="connsiteX2754" fmla="*/ 569420 w 902429"/>
                <a:gd name="connsiteY2754" fmla="*/ 442334 h 934240"/>
                <a:gd name="connsiteX2755" fmla="*/ 569420 w 902429"/>
                <a:gd name="connsiteY2755" fmla="*/ 439792 h 934240"/>
                <a:gd name="connsiteX2756" fmla="*/ 566878 w 902429"/>
                <a:gd name="connsiteY2756" fmla="*/ 439792 h 934240"/>
                <a:gd name="connsiteX2757" fmla="*/ 566878 w 902429"/>
                <a:gd name="connsiteY2757" fmla="*/ 442334 h 934240"/>
                <a:gd name="connsiteX2758" fmla="*/ 564336 w 902429"/>
                <a:gd name="connsiteY2758" fmla="*/ 442334 h 934240"/>
                <a:gd name="connsiteX2759" fmla="*/ 561794 w 902429"/>
                <a:gd name="connsiteY2759" fmla="*/ 442334 h 934240"/>
                <a:gd name="connsiteX2760" fmla="*/ 561794 w 902429"/>
                <a:gd name="connsiteY2760" fmla="*/ 439792 h 934240"/>
                <a:gd name="connsiteX2761" fmla="*/ 559252 w 902429"/>
                <a:gd name="connsiteY2761" fmla="*/ 433436 h 934240"/>
                <a:gd name="connsiteX2762" fmla="*/ 566878 w 902429"/>
                <a:gd name="connsiteY2762" fmla="*/ 435979 h 934240"/>
                <a:gd name="connsiteX2763" fmla="*/ 569420 w 902429"/>
                <a:gd name="connsiteY2763" fmla="*/ 435979 h 934240"/>
                <a:gd name="connsiteX2764" fmla="*/ 566878 w 902429"/>
                <a:gd name="connsiteY2764" fmla="*/ 430894 h 934240"/>
                <a:gd name="connsiteX2765" fmla="*/ 564336 w 902429"/>
                <a:gd name="connsiteY2765" fmla="*/ 428352 h 934240"/>
                <a:gd name="connsiteX2766" fmla="*/ 561794 w 902429"/>
                <a:gd name="connsiteY2766" fmla="*/ 428352 h 934240"/>
                <a:gd name="connsiteX2767" fmla="*/ 559252 w 902429"/>
                <a:gd name="connsiteY2767" fmla="*/ 428352 h 934240"/>
                <a:gd name="connsiteX2768" fmla="*/ 556710 w 902429"/>
                <a:gd name="connsiteY2768" fmla="*/ 428352 h 934240"/>
                <a:gd name="connsiteX2769" fmla="*/ 556710 w 902429"/>
                <a:gd name="connsiteY2769" fmla="*/ 425810 h 934240"/>
                <a:gd name="connsiteX2770" fmla="*/ 554168 w 902429"/>
                <a:gd name="connsiteY2770" fmla="*/ 425810 h 934240"/>
                <a:gd name="connsiteX2771" fmla="*/ 554168 w 902429"/>
                <a:gd name="connsiteY2771" fmla="*/ 420726 h 934240"/>
                <a:gd name="connsiteX2772" fmla="*/ 551626 w 902429"/>
                <a:gd name="connsiteY2772" fmla="*/ 414370 h 934240"/>
                <a:gd name="connsiteX2773" fmla="*/ 551626 w 902429"/>
                <a:gd name="connsiteY2773" fmla="*/ 411828 h 934240"/>
                <a:gd name="connsiteX2774" fmla="*/ 554168 w 902429"/>
                <a:gd name="connsiteY2774" fmla="*/ 411828 h 934240"/>
                <a:gd name="connsiteX2775" fmla="*/ 556710 w 902429"/>
                <a:gd name="connsiteY2775" fmla="*/ 411828 h 934240"/>
                <a:gd name="connsiteX2776" fmla="*/ 556710 w 902429"/>
                <a:gd name="connsiteY2776" fmla="*/ 409286 h 934240"/>
                <a:gd name="connsiteX2777" fmla="*/ 556710 w 902429"/>
                <a:gd name="connsiteY2777" fmla="*/ 401660 h 934240"/>
                <a:gd name="connsiteX2778" fmla="*/ 556710 w 902429"/>
                <a:gd name="connsiteY2778" fmla="*/ 396575 h 934240"/>
                <a:gd name="connsiteX2779" fmla="*/ 554168 w 902429"/>
                <a:gd name="connsiteY2779" fmla="*/ 391491 h 934240"/>
                <a:gd name="connsiteX2780" fmla="*/ 554168 w 902429"/>
                <a:gd name="connsiteY2780" fmla="*/ 388949 h 934240"/>
                <a:gd name="connsiteX2781" fmla="*/ 551626 w 902429"/>
                <a:gd name="connsiteY2781" fmla="*/ 388949 h 934240"/>
                <a:gd name="connsiteX2782" fmla="*/ 549084 w 902429"/>
                <a:gd name="connsiteY2782" fmla="*/ 388949 h 934240"/>
                <a:gd name="connsiteX2783" fmla="*/ 549084 w 902429"/>
                <a:gd name="connsiteY2783" fmla="*/ 386407 h 934240"/>
                <a:gd name="connsiteX2784" fmla="*/ 549084 w 902429"/>
                <a:gd name="connsiteY2784" fmla="*/ 383864 h 934240"/>
                <a:gd name="connsiteX2785" fmla="*/ 549084 w 902429"/>
                <a:gd name="connsiteY2785" fmla="*/ 381323 h 934240"/>
                <a:gd name="connsiteX2786" fmla="*/ 549084 w 902429"/>
                <a:gd name="connsiteY2786" fmla="*/ 376238 h 934240"/>
                <a:gd name="connsiteX2787" fmla="*/ 549084 w 902429"/>
                <a:gd name="connsiteY2787" fmla="*/ 373696 h 934240"/>
                <a:gd name="connsiteX2788" fmla="*/ 546542 w 902429"/>
                <a:gd name="connsiteY2788" fmla="*/ 368612 h 934240"/>
                <a:gd name="connsiteX2789" fmla="*/ 546542 w 902429"/>
                <a:gd name="connsiteY2789" fmla="*/ 366070 h 934240"/>
                <a:gd name="connsiteX2790" fmla="*/ 546542 w 902429"/>
                <a:gd name="connsiteY2790" fmla="*/ 363527 h 934240"/>
                <a:gd name="connsiteX2791" fmla="*/ 549084 w 902429"/>
                <a:gd name="connsiteY2791" fmla="*/ 363527 h 934240"/>
                <a:gd name="connsiteX2792" fmla="*/ 549084 w 902429"/>
                <a:gd name="connsiteY2792" fmla="*/ 360985 h 934240"/>
                <a:gd name="connsiteX2793" fmla="*/ 551626 w 902429"/>
                <a:gd name="connsiteY2793" fmla="*/ 358443 h 934240"/>
                <a:gd name="connsiteX2794" fmla="*/ 549084 w 902429"/>
                <a:gd name="connsiteY2794" fmla="*/ 358443 h 934240"/>
                <a:gd name="connsiteX2795" fmla="*/ 549084 w 902429"/>
                <a:gd name="connsiteY2795" fmla="*/ 355901 h 934240"/>
                <a:gd name="connsiteX2796" fmla="*/ 549084 w 902429"/>
                <a:gd name="connsiteY2796" fmla="*/ 353359 h 934240"/>
                <a:gd name="connsiteX2797" fmla="*/ 549084 w 902429"/>
                <a:gd name="connsiteY2797" fmla="*/ 350817 h 934240"/>
                <a:gd name="connsiteX2798" fmla="*/ 549084 w 902429"/>
                <a:gd name="connsiteY2798" fmla="*/ 348274 h 934240"/>
                <a:gd name="connsiteX2799" fmla="*/ 551626 w 902429"/>
                <a:gd name="connsiteY2799" fmla="*/ 348274 h 934240"/>
                <a:gd name="connsiteX2800" fmla="*/ 551626 w 902429"/>
                <a:gd name="connsiteY2800" fmla="*/ 345732 h 934240"/>
                <a:gd name="connsiteX2801" fmla="*/ 551626 w 902429"/>
                <a:gd name="connsiteY2801" fmla="*/ 343190 h 934240"/>
                <a:gd name="connsiteX2802" fmla="*/ 554168 w 902429"/>
                <a:gd name="connsiteY2802" fmla="*/ 343190 h 934240"/>
                <a:gd name="connsiteX2803" fmla="*/ 554168 w 902429"/>
                <a:gd name="connsiteY2803" fmla="*/ 340648 h 934240"/>
                <a:gd name="connsiteX2804" fmla="*/ 554168 w 902429"/>
                <a:gd name="connsiteY2804" fmla="*/ 338106 h 934240"/>
                <a:gd name="connsiteX2805" fmla="*/ 554168 w 902429"/>
                <a:gd name="connsiteY2805" fmla="*/ 335563 h 934240"/>
                <a:gd name="connsiteX2806" fmla="*/ 554168 w 902429"/>
                <a:gd name="connsiteY2806" fmla="*/ 333021 h 934240"/>
                <a:gd name="connsiteX2807" fmla="*/ 556710 w 902429"/>
                <a:gd name="connsiteY2807" fmla="*/ 330480 h 934240"/>
                <a:gd name="connsiteX2808" fmla="*/ 559252 w 902429"/>
                <a:gd name="connsiteY2808" fmla="*/ 330480 h 934240"/>
                <a:gd name="connsiteX2809" fmla="*/ 559252 w 902429"/>
                <a:gd name="connsiteY2809" fmla="*/ 327937 h 934240"/>
                <a:gd name="connsiteX2810" fmla="*/ 561794 w 902429"/>
                <a:gd name="connsiteY2810" fmla="*/ 325395 h 934240"/>
                <a:gd name="connsiteX2811" fmla="*/ 561794 w 902429"/>
                <a:gd name="connsiteY2811" fmla="*/ 325395 h 934240"/>
                <a:gd name="connsiteX2812" fmla="*/ 561794 w 902429"/>
                <a:gd name="connsiteY2812" fmla="*/ 322853 h 934240"/>
                <a:gd name="connsiteX2813" fmla="*/ 564336 w 902429"/>
                <a:gd name="connsiteY2813" fmla="*/ 320310 h 934240"/>
                <a:gd name="connsiteX2814" fmla="*/ 561794 w 902429"/>
                <a:gd name="connsiteY2814" fmla="*/ 320310 h 934240"/>
                <a:gd name="connsiteX2815" fmla="*/ 566878 w 902429"/>
                <a:gd name="connsiteY2815" fmla="*/ 317769 h 934240"/>
                <a:gd name="connsiteX2816" fmla="*/ 571963 w 902429"/>
                <a:gd name="connsiteY2816" fmla="*/ 315227 h 934240"/>
                <a:gd name="connsiteX2817" fmla="*/ 574504 w 902429"/>
                <a:gd name="connsiteY2817" fmla="*/ 310142 h 934240"/>
                <a:gd name="connsiteX2818" fmla="*/ 574504 w 902429"/>
                <a:gd name="connsiteY2818" fmla="*/ 312684 h 934240"/>
                <a:gd name="connsiteX2819" fmla="*/ 574504 w 902429"/>
                <a:gd name="connsiteY2819" fmla="*/ 315227 h 934240"/>
                <a:gd name="connsiteX2820" fmla="*/ 574504 w 902429"/>
                <a:gd name="connsiteY2820" fmla="*/ 317769 h 934240"/>
                <a:gd name="connsiteX2821" fmla="*/ 574504 w 902429"/>
                <a:gd name="connsiteY2821" fmla="*/ 320310 h 934240"/>
                <a:gd name="connsiteX2822" fmla="*/ 577046 w 902429"/>
                <a:gd name="connsiteY2822" fmla="*/ 320310 h 934240"/>
                <a:gd name="connsiteX2823" fmla="*/ 577046 w 902429"/>
                <a:gd name="connsiteY2823" fmla="*/ 322853 h 934240"/>
                <a:gd name="connsiteX2824" fmla="*/ 582131 w 902429"/>
                <a:gd name="connsiteY2824" fmla="*/ 327937 h 934240"/>
                <a:gd name="connsiteX2825" fmla="*/ 584673 w 902429"/>
                <a:gd name="connsiteY2825" fmla="*/ 327937 h 934240"/>
                <a:gd name="connsiteX2826" fmla="*/ 584673 w 902429"/>
                <a:gd name="connsiteY2826" fmla="*/ 330480 h 934240"/>
                <a:gd name="connsiteX2827" fmla="*/ 587214 w 902429"/>
                <a:gd name="connsiteY2827" fmla="*/ 330480 h 934240"/>
                <a:gd name="connsiteX2828" fmla="*/ 594841 w 902429"/>
                <a:gd name="connsiteY2828" fmla="*/ 327937 h 934240"/>
                <a:gd name="connsiteX2829" fmla="*/ 597383 w 902429"/>
                <a:gd name="connsiteY2829" fmla="*/ 325395 h 934240"/>
                <a:gd name="connsiteX2830" fmla="*/ 599925 w 902429"/>
                <a:gd name="connsiteY2830" fmla="*/ 322853 h 934240"/>
                <a:gd name="connsiteX2831" fmla="*/ 599925 w 902429"/>
                <a:gd name="connsiteY2831" fmla="*/ 325395 h 934240"/>
                <a:gd name="connsiteX2832" fmla="*/ 605009 w 902429"/>
                <a:gd name="connsiteY2832" fmla="*/ 330480 h 934240"/>
                <a:gd name="connsiteX2833" fmla="*/ 605009 w 902429"/>
                <a:gd name="connsiteY2833" fmla="*/ 333021 h 934240"/>
                <a:gd name="connsiteX2834" fmla="*/ 607551 w 902429"/>
                <a:gd name="connsiteY2834" fmla="*/ 333021 h 934240"/>
                <a:gd name="connsiteX2835" fmla="*/ 610093 w 902429"/>
                <a:gd name="connsiteY2835" fmla="*/ 335563 h 934240"/>
                <a:gd name="connsiteX2836" fmla="*/ 612635 w 902429"/>
                <a:gd name="connsiteY2836" fmla="*/ 335563 h 934240"/>
                <a:gd name="connsiteX2837" fmla="*/ 612635 w 902429"/>
                <a:gd name="connsiteY2837" fmla="*/ 338106 h 934240"/>
                <a:gd name="connsiteX2838" fmla="*/ 612635 w 902429"/>
                <a:gd name="connsiteY2838" fmla="*/ 340648 h 934240"/>
                <a:gd name="connsiteX2839" fmla="*/ 610093 w 902429"/>
                <a:gd name="connsiteY2839" fmla="*/ 340648 h 934240"/>
                <a:gd name="connsiteX2840" fmla="*/ 612635 w 902429"/>
                <a:gd name="connsiteY2840" fmla="*/ 340648 h 934240"/>
                <a:gd name="connsiteX2841" fmla="*/ 615177 w 902429"/>
                <a:gd name="connsiteY2841" fmla="*/ 338106 h 934240"/>
                <a:gd name="connsiteX2842" fmla="*/ 615177 w 902429"/>
                <a:gd name="connsiteY2842" fmla="*/ 335563 h 934240"/>
                <a:gd name="connsiteX2843" fmla="*/ 617719 w 902429"/>
                <a:gd name="connsiteY2843" fmla="*/ 335563 h 934240"/>
                <a:gd name="connsiteX2844" fmla="*/ 620262 w 902429"/>
                <a:gd name="connsiteY2844" fmla="*/ 338106 h 934240"/>
                <a:gd name="connsiteX2845" fmla="*/ 622804 w 902429"/>
                <a:gd name="connsiteY2845" fmla="*/ 338106 h 934240"/>
                <a:gd name="connsiteX2846" fmla="*/ 622804 w 902429"/>
                <a:gd name="connsiteY2846" fmla="*/ 340648 h 934240"/>
                <a:gd name="connsiteX2847" fmla="*/ 625345 w 902429"/>
                <a:gd name="connsiteY2847" fmla="*/ 340648 h 934240"/>
                <a:gd name="connsiteX2848" fmla="*/ 625345 w 902429"/>
                <a:gd name="connsiteY2848" fmla="*/ 343190 h 934240"/>
                <a:gd name="connsiteX2849" fmla="*/ 627887 w 902429"/>
                <a:gd name="connsiteY2849" fmla="*/ 345732 h 934240"/>
                <a:gd name="connsiteX2850" fmla="*/ 635514 w 902429"/>
                <a:gd name="connsiteY2850" fmla="*/ 345732 h 934240"/>
                <a:gd name="connsiteX2851" fmla="*/ 632972 w 902429"/>
                <a:gd name="connsiteY2851" fmla="*/ 343190 h 934240"/>
                <a:gd name="connsiteX2852" fmla="*/ 630430 w 902429"/>
                <a:gd name="connsiteY2852" fmla="*/ 343190 h 934240"/>
                <a:gd name="connsiteX2853" fmla="*/ 627887 w 902429"/>
                <a:gd name="connsiteY2853" fmla="*/ 343190 h 934240"/>
                <a:gd name="connsiteX2854" fmla="*/ 625345 w 902429"/>
                <a:gd name="connsiteY2854" fmla="*/ 340648 h 934240"/>
                <a:gd name="connsiteX2855" fmla="*/ 622804 w 902429"/>
                <a:gd name="connsiteY2855" fmla="*/ 338106 h 934240"/>
                <a:gd name="connsiteX2856" fmla="*/ 622804 w 902429"/>
                <a:gd name="connsiteY2856" fmla="*/ 335563 h 934240"/>
                <a:gd name="connsiteX2857" fmla="*/ 622804 w 902429"/>
                <a:gd name="connsiteY2857" fmla="*/ 333021 h 934240"/>
                <a:gd name="connsiteX2858" fmla="*/ 622804 w 902429"/>
                <a:gd name="connsiteY2858" fmla="*/ 330480 h 934240"/>
                <a:gd name="connsiteX2859" fmla="*/ 625345 w 902429"/>
                <a:gd name="connsiteY2859" fmla="*/ 330480 h 934240"/>
                <a:gd name="connsiteX2860" fmla="*/ 627887 w 902429"/>
                <a:gd name="connsiteY2860" fmla="*/ 319040 h 934240"/>
                <a:gd name="connsiteX2861" fmla="*/ 630430 w 902429"/>
                <a:gd name="connsiteY2861" fmla="*/ 313955 h 934240"/>
                <a:gd name="connsiteX2862" fmla="*/ 630430 w 902429"/>
                <a:gd name="connsiteY2862" fmla="*/ 311414 h 934240"/>
                <a:gd name="connsiteX2863" fmla="*/ 632972 w 902429"/>
                <a:gd name="connsiteY2863" fmla="*/ 308871 h 934240"/>
                <a:gd name="connsiteX2864" fmla="*/ 632972 w 902429"/>
                <a:gd name="connsiteY2864" fmla="*/ 311414 h 934240"/>
                <a:gd name="connsiteX2865" fmla="*/ 635514 w 902429"/>
                <a:gd name="connsiteY2865" fmla="*/ 311414 h 934240"/>
                <a:gd name="connsiteX2866" fmla="*/ 635514 w 902429"/>
                <a:gd name="connsiteY2866" fmla="*/ 308871 h 934240"/>
                <a:gd name="connsiteX2867" fmla="*/ 632972 w 902429"/>
                <a:gd name="connsiteY2867" fmla="*/ 308871 h 934240"/>
                <a:gd name="connsiteX2868" fmla="*/ 630430 w 902429"/>
                <a:gd name="connsiteY2868" fmla="*/ 308871 h 934240"/>
                <a:gd name="connsiteX2869" fmla="*/ 627887 w 902429"/>
                <a:gd name="connsiteY2869" fmla="*/ 308871 h 934240"/>
                <a:gd name="connsiteX2870" fmla="*/ 630430 w 902429"/>
                <a:gd name="connsiteY2870" fmla="*/ 303787 h 934240"/>
                <a:gd name="connsiteX2871" fmla="*/ 630430 w 902429"/>
                <a:gd name="connsiteY2871" fmla="*/ 299974 h 934240"/>
                <a:gd name="connsiteX2872" fmla="*/ 630430 w 902429"/>
                <a:gd name="connsiteY2872" fmla="*/ 297431 h 934240"/>
                <a:gd name="connsiteX2873" fmla="*/ 632972 w 902429"/>
                <a:gd name="connsiteY2873" fmla="*/ 297431 h 934240"/>
                <a:gd name="connsiteX2874" fmla="*/ 635514 w 902429"/>
                <a:gd name="connsiteY2874" fmla="*/ 299974 h 934240"/>
                <a:gd name="connsiteX2875" fmla="*/ 638055 w 902429"/>
                <a:gd name="connsiteY2875" fmla="*/ 299974 h 934240"/>
                <a:gd name="connsiteX2876" fmla="*/ 638055 w 902429"/>
                <a:gd name="connsiteY2876" fmla="*/ 297431 h 934240"/>
                <a:gd name="connsiteX2877" fmla="*/ 638055 w 902429"/>
                <a:gd name="connsiteY2877" fmla="*/ 294889 h 934240"/>
                <a:gd name="connsiteX2878" fmla="*/ 630430 w 902429"/>
                <a:gd name="connsiteY2878" fmla="*/ 294889 h 934240"/>
                <a:gd name="connsiteX2879" fmla="*/ 627887 w 902429"/>
                <a:gd name="connsiteY2879" fmla="*/ 294889 h 934240"/>
                <a:gd name="connsiteX2880" fmla="*/ 625345 w 902429"/>
                <a:gd name="connsiteY2880" fmla="*/ 292347 h 934240"/>
                <a:gd name="connsiteX2881" fmla="*/ 625345 w 902429"/>
                <a:gd name="connsiteY2881" fmla="*/ 289805 h 934240"/>
                <a:gd name="connsiteX2882" fmla="*/ 625345 w 902429"/>
                <a:gd name="connsiteY2882" fmla="*/ 287263 h 934240"/>
                <a:gd name="connsiteX2883" fmla="*/ 627887 w 902429"/>
                <a:gd name="connsiteY2883" fmla="*/ 287263 h 934240"/>
                <a:gd name="connsiteX2884" fmla="*/ 627887 w 902429"/>
                <a:gd name="connsiteY2884" fmla="*/ 284720 h 934240"/>
                <a:gd name="connsiteX2885" fmla="*/ 630430 w 902429"/>
                <a:gd name="connsiteY2885" fmla="*/ 284720 h 934240"/>
                <a:gd name="connsiteX2886" fmla="*/ 632972 w 902429"/>
                <a:gd name="connsiteY2886" fmla="*/ 284720 h 934240"/>
                <a:gd name="connsiteX2887" fmla="*/ 632972 w 902429"/>
                <a:gd name="connsiteY2887" fmla="*/ 287263 h 934240"/>
                <a:gd name="connsiteX2888" fmla="*/ 632972 w 902429"/>
                <a:gd name="connsiteY2888" fmla="*/ 284720 h 934240"/>
                <a:gd name="connsiteX2889" fmla="*/ 635514 w 902429"/>
                <a:gd name="connsiteY2889" fmla="*/ 282178 h 934240"/>
                <a:gd name="connsiteX2890" fmla="*/ 640598 w 902429"/>
                <a:gd name="connsiteY2890" fmla="*/ 277094 h 934240"/>
                <a:gd name="connsiteX2891" fmla="*/ 643140 w 902429"/>
                <a:gd name="connsiteY2891" fmla="*/ 277094 h 934240"/>
                <a:gd name="connsiteX2892" fmla="*/ 645682 w 902429"/>
                <a:gd name="connsiteY2892" fmla="*/ 277094 h 934240"/>
                <a:gd name="connsiteX2893" fmla="*/ 648224 w 902429"/>
                <a:gd name="connsiteY2893" fmla="*/ 274552 h 934240"/>
                <a:gd name="connsiteX2894" fmla="*/ 650766 w 902429"/>
                <a:gd name="connsiteY2894" fmla="*/ 274552 h 934240"/>
                <a:gd name="connsiteX2895" fmla="*/ 653308 w 902429"/>
                <a:gd name="connsiteY2895" fmla="*/ 274552 h 934240"/>
                <a:gd name="connsiteX2896" fmla="*/ 655850 w 902429"/>
                <a:gd name="connsiteY2896" fmla="*/ 274552 h 934240"/>
                <a:gd name="connsiteX2897" fmla="*/ 658392 w 902429"/>
                <a:gd name="connsiteY2897" fmla="*/ 274552 h 934240"/>
                <a:gd name="connsiteX2898" fmla="*/ 660935 w 902429"/>
                <a:gd name="connsiteY2898" fmla="*/ 272010 h 934240"/>
                <a:gd name="connsiteX2899" fmla="*/ 663476 w 902429"/>
                <a:gd name="connsiteY2899" fmla="*/ 272010 h 934240"/>
                <a:gd name="connsiteX2900" fmla="*/ 671103 w 902429"/>
                <a:gd name="connsiteY2900" fmla="*/ 269467 h 934240"/>
                <a:gd name="connsiteX2901" fmla="*/ 676186 w 902429"/>
                <a:gd name="connsiteY2901" fmla="*/ 266926 h 934240"/>
                <a:gd name="connsiteX2902" fmla="*/ 678729 w 902429"/>
                <a:gd name="connsiteY2902" fmla="*/ 266926 h 934240"/>
                <a:gd name="connsiteX2903" fmla="*/ 683813 w 902429"/>
                <a:gd name="connsiteY2903" fmla="*/ 264384 h 934240"/>
                <a:gd name="connsiteX2904" fmla="*/ 686355 w 902429"/>
                <a:gd name="connsiteY2904" fmla="*/ 264384 h 934240"/>
                <a:gd name="connsiteX2905" fmla="*/ 688897 w 902429"/>
                <a:gd name="connsiteY2905" fmla="*/ 264384 h 934240"/>
                <a:gd name="connsiteX2906" fmla="*/ 688897 w 902429"/>
                <a:gd name="connsiteY2906" fmla="*/ 261841 h 934240"/>
                <a:gd name="connsiteX2907" fmla="*/ 691439 w 902429"/>
                <a:gd name="connsiteY2907" fmla="*/ 261841 h 934240"/>
                <a:gd name="connsiteX2908" fmla="*/ 691439 w 902429"/>
                <a:gd name="connsiteY2908" fmla="*/ 259299 h 934240"/>
                <a:gd name="connsiteX2909" fmla="*/ 691439 w 902429"/>
                <a:gd name="connsiteY2909" fmla="*/ 256757 h 934240"/>
                <a:gd name="connsiteX2910" fmla="*/ 699065 w 902429"/>
                <a:gd name="connsiteY2910" fmla="*/ 247860 h 934240"/>
                <a:gd name="connsiteX2911" fmla="*/ 701607 w 902429"/>
                <a:gd name="connsiteY2911" fmla="*/ 245317 h 934240"/>
                <a:gd name="connsiteX2912" fmla="*/ 704149 w 902429"/>
                <a:gd name="connsiteY2912" fmla="*/ 240233 h 934240"/>
                <a:gd name="connsiteX2913" fmla="*/ 704149 w 902429"/>
                <a:gd name="connsiteY2913" fmla="*/ 237691 h 934240"/>
                <a:gd name="connsiteX2914" fmla="*/ 709233 w 902429"/>
                <a:gd name="connsiteY2914" fmla="*/ 232607 h 934240"/>
                <a:gd name="connsiteX2915" fmla="*/ 709233 w 902429"/>
                <a:gd name="connsiteY2915" fmla="*/ 230064 h 934240"/>
                <a:gd name="connsiteX2916" fmla="*/ 714317 w 902429"/>
                <a:gd name="connsiteY2916" fmla="*/ 227522 h 934240"/>
                <a:gd name="connsiteX2917" fmla="*/ 716859 w 902429"/>
                <a:gd name="connsiteY2917" fmla="*/ 222438 h 934240"/>
                <a:gd name="connsiteX2918" fmla="*/ 721944 w 902429"/>
                <a:gd name="connsiteY2918" fmla="*/ 213541 h 934240"/>
                <a:gd name="connsiteX2919" fmla="*/ 724486 w 902429"/>
                <a:gd name="connsiteY2919" fmla="*/ 213541 h 934240"/>
                <a:gd name="connsiteX2920" fmla="*/ 724486 w 902429"/>
                <a:gd name="connsiteY2920" fmla="*/ 210998 h 934240"/>
                <a:gd name="connsiteX2921" fmla="*/ 724486 w 902429"/>
                <a:gd name="connsiteY2921" fmla="*/ 208456 h 934240"/>
                <a:gd name="connsiteX2922" fmla="*/ 724486 w 902429"/>
                <a:gd name="connsiteY2922" fmla="*/ 203372 h 934240"/>
                <a:gd name="connsiteX2923" fmla="*/ 724486 w 902429"/>
                <a:gd name="connsiteY2923" fmla="*/ 200830 h 934240"/>
                <a:gd name="connsiteX2924" fmla="*/ 724486 w 902429"/>
                <a:gd name="connsiteY2924" fmla="*/ 198287 h 934240"/>
                <a:gd name="connsiteX2925" fmla="*/ 724486 w 902429"/>
                <a:gd name="connsiteY2925" fmla="*/ 195745 h 934240"/>
                <a:gd name="connsiteX2926" fmla="*/ 727027 w 902429"/>
                <a:gd name="connsiteY2926" fmla="*/ 195745 h 934240"/>
                <a:gd name="connsiteX2927" fmla="*/ 729570 w 902429"/>
                <a:gd name="connsiteY2927" fmla="*/ 195745 h 934240"/>
                <a:gd name="connsiteX2928" fmla="*/ 732112 w 902429"/>
                <a:gd name="connsiteY2928" fmla="*/ 195745 h 934240"/>
                <a:gd name="connsiteX2929" fmla="*/ 732112 w 902429"/>
                <a:gd name="connsiteY2929" fmla="*/ 198287 h 934240"/>
                <a:gd name="connsiteX2930" fmla="*/ 734654 w 902429"/>
                <a:gd name="connsiteY2930" fmla="*/ 195745 h 934240"/>
                <a:gd name="connsiteX2931" fmla="*/ 737196 w 902429"/>
                <a:gd name="connsiteY2931" fmla="*/ 195745 h 934240"/>
                <a:gd name="connsiteX2932" fmla="*/ 744822 w 902429"/>
                <a:gd name="connsiteY2932" fmla="*/ 190661 h 934240"/>
                <a:gd name="connsiteX2933" fmla="*/ 747364 w 902429"/>
                <a:gd name="connsiteY2933" fmla="*/ 188119 h 934240"/>
                <a:gd name="connsiteX2934" fmla="*/ 747364 w 902429"/>
                <a:gd name="connsiteY2934" fmla="*/ 185577 h 934240"/>
                <a:gd name="connsiteX2935" fmla="*/ 749907 w 902429"/>
                <a:gd name="connsiteY2935" fmla="*/ 185577 h 934240"/>
                <a:gd name="connsiteX2936" fmla="*/ 752448 w 902429"/>
                <a:gd name="connsiteY2936" fmla="*/ 183034 h 934240"/>
                <a:gd name="connsiteX2937" fmla="*/ 757532 w 902429"/>
                <a:gd name="connsiteY2937" fmla="*/ 177951 h 934240"/>
                <a:gd name="connsiteX2938" fmla="*/ 760075 w 902429"/>
                <a:gd name="connsiteY2938" fmla="*/ 177951 h 934240"/>
                <a:gd name="connsiteX2939" fmla="*/ 760075 w 902429"/>
                <a:gd name="connsiteY2939" fmla="*/ 175408 h 934240"/>
                <a:gd name="connsiteX2940" fmla="*/ 762617 w 902429"/>
                <a:gd name="connsiteY2940" fmla="*/ 175408 h 934240"/>
                <a:gd name="connsiteX2941" fmla="*/ 765158 w 902429"/>
                <a:gd name="connsiteY2941" fmla="*/ 175408 h 934240"/>
                <a:gd name="connsiteX2942" fmla="*/ 762617 w 902429"/>
                <a:gd name="connsiteY2942" fmla="*/ 177951 h 934240"/>
                <a:gd name="connsiteX2943" fmla="*/ 760075 w 902429"/>
                <a:gd name="connsiteY2943" fmla="*/ 183034 h 934240"/>
                <a:gd name="connsiteX2944" fmla="*/ 762617 w 902429"/>
                <a:gd name="connsiteY2944" fmla="*/ 183034 h 934240"/>
                <a:gd name="connsiteX2945" fmla="*/ 762617 w 902429"/>
                <a:gd name="connsiteY2945" fmla="*/ 185577 h 934240"/>
                <a:gd name="connsiteX2946" fmla="*/ 765158 w 902429"/>
                <a:gd name="connsiteY2946" fmla="*/ 185577 h 934240"/>
                <a:gd name="connsiteX2947" fmla="*/ 765158 w 902429"/>
                <a:gd name="connsiteY2947" fmla="*/ 183034 h 934240"/>
                <a:gd name="connsiteX2948" fmla="*/ 767700 w 902429"/>
                <a:gd name="connsiteY2948" fmla="*/ 183034 h 934240"/>
                <a:gd name="connsiteX2949" fmla="*/ 770243 w 902429"/>
                <a:gd name="connsiteY2949" fmla="*/ 180492 h 934240"/>
                <a:gd name="connsiteX2950" fmla="*/ 772785 w 902429"/>
                <a:gd name="connsiteY2950" fmla="*/ 180492 h 934240"/>
                <a:gd name="connsiteX2951" fmla="*/ 772785 w 902429"/>
                <a:gd name="connsiteY2951" fmla="*/ 183034 h 934240"/>
                <a:gd name="connsiteX2952" fmla="*/ 775327 w 902429"/>
                <a:gd name="connsiteY2952" fmla="*/ 183034 h 934240"/>
                <a:gd name="connsiteX2953" fmla="*/ 775327 w 902429"/>
                <a:gd name="connsiteY2953" fmla="*/ 180492 h 934240"/>
                <a:gd name="connsiteX2954" fmla="*/ 777869 w 902429"/>
                <a:gd name="connsiteY2954" fmla="*/ 177951 h 934240"/>
                <a:gd name="connsiteX2955" fmla="*/ 777869 w 902429"/>
                <a:gd name="connsiteY2955" fmla="*/ 175408 h 934240"/>
                <a:gd name="connsiteX2956" fmla="*/ 780411 w 902429"/>
                <a:gd name="connsiteY2956" fmla="*/ 175408 h 934240"/>
                <a:gd name="connsiteX2957" fmla="*/ 782953 w 902429"/>
                <a:gd name="connsiteY2957" fmla="*/ 172866 h 934240"/>
                <a:gd name="connsiteX2958" fmla="*/ 782953 w 902429"/>
                <a:gd name="connsiteY2958" fmla="*/ 170324 h 934240"/>
                <a:gd name="connsiteX2959" fmla="*/ 782953 w 902429"/>
                <a:gd name="connsiteY2959" fmla="*/ 167781 h 934240"/>
                <a:gd name="connsiteX2960" fmla="*/ 780411 w 902429"/>
                <a:gd name="connsiteY2960" fmla="*/ 167781 h 934240"/>
                <a:gd name="connsiteX2961" fmla="*/ 777869 w 902429"/>
                <a:gd name="connsiteY2961" fmla="*/ 167781 h 934240"/>
                <a:gd name="connsiteX2962" fmla="*/ 775327 w 902429"/>
                <a:gd name="connsiteY2962" fmla="*/ 162698 h 934240"/>
                <a:gd name="connsiteX2963" fmla="*/ 775327 w 902429"/>
                <a:gd name="connsiteY2963" fmla="*/ 160155 h 934240"/>
                <a:gd name="connsiteX2964" fmla="*/ 775327 w 902429"/>
                <a:gd name="connsiteY2964" fmla="*/ 157613 h 934240"/>
                <a:gd name="connsiteX2965" fmla="*/ 780411 w 902429"/>
                <a:gd name="connsiteY2965" fmla="*/ 152529 h 934240"/>
                <a:gd name="connsiteX2966" fmla="*/ 782953 w 902429"/>
                <a:gd name="connsiteY2966" fmla="*/ 152529 h 934240"/>
                <a:gd name="connsiteX2967" fmla="*/ 788037 w 902429"/>
                <a:gd name="connsiteY2967" fmla="*/ 152529 h 934240"/>
                <a:gd name="connsiteX2968" fmla="*/ 790579 w 902429"/>
                <a:gd name="connsiteY2968" fmla="*/ 152529 h 934240"/>
                <a:gd name="connsiteX2969" fmla="*/ 793121 w 902429"/>
                <a:gd name="connsiteY2969" fmla="*/ 149987 h 934240"/>
                <a:gd name="connsiteX2970" fmla="*/ 793121 w 902429"/>
                <a:gd name="connsiteY2970" fmla="*/ 147444 h 934240"/>
                <a:gd name="connsiteX2971" fmla="*/ 793121 w 902429"/>
                <a:gd name="connsiteY2971" fmla="*/ 144902 h 934240"/>
                <a:gd name="connsiteX2972" fmla="*/ 793121 w 902429"/>
                <a:gd name="connsiteY2972" fmla="*/ 142360 h 934240"/>
                <a:gd name="connsiteX2973" fmla="*/ 795663 w 902429"/>
                <a:gd name="connsiteY2973" fmla="*/ 142360 h 934240"/>
                <a:gd name="connsiteX2974" fmla="*/ 795663 w 902429"/>
                <a:gd name="connsiteY2974" fmla="*/ 139818 h 934240"/>
                <a:gd name="connsiteX2975" fmla="*/ 798205 w 902429"/>
                <a:gd name="connsiteY2975" fmla="*/ 139818 h 934240"/>
                <a:gd name="connsiteX2976" fmla="*/ 798205 w 902429"/>
                <a:gd name="connsiteY2976" fmla="*/ 137276 h 934240"/>
                <a:gd name="connsiteX2977" fmla="*/ 800748 w 902429"/>
                <a:gd name="connsiteY2977" fmla="*/ 137276 h 934240"/>
                <a:gd name="connsiteX2978" fmla="*/ 800748 w 902429"/>
                <a:gd name="connsiteY2978" fmla="*/ 147444 h 934240"/>
                <a:gd name="connsiteX2979" fmla="*/ 798205 w 902429"/>
                <a:gd name="connsiteY2979" fmla="*/ 147444 h 934240"/>
                <a:gd name="connsiteX2980" fmla="*/ 795663 w 902429"/>
                <a:gd name="connsiteY2980" fmla="*/ 144902 h 934240"/>
                <a:gd name="connsiteX2981" fmla="*/ 795663 w 902429"/>
                <a:gd name="connsiteY2981" fmla="*/ 142360 h 934240"/>
                <a:gd name="connsiteX2982" fmla="*/ 795663 w 902429"/>
                <a:gd name="connsiteY2982" fmla="*/ 139818 h 934240"/>
                <a:gd name="connsiteX2983" fmla="*/ 795663 w 902429"/>
                <a:gd name="connsiteY2983" fmla="*/ 137276 h 934240"/>
                <a:gd name="connsiteX2984" fmla="*/ 798205 w 902429"/>
                <a:gd name="connsiteY2984" fmla="*/ 137276 h 934240"/>
                <a:gd name="connsiteX2985" fmla="*/ 798205 w 902429"/>
                <a:gd name="connsiteY2985" fmla="*/ 134734 h 934240"/>
                <a:gd name="connsiteX2986" fmla="*/ 800748 w 902429"/>
                <a:gd name="connsiteY2986" fmla="*/ 134734 h 934240"/>
                <a:gd name="connsiteX2987" fmla="*/ 800748 w 902429"/>
                <a:gd name="connsiteY2987" fmla="*/ 137276 h 934240"/>
                <a:gd name="connsiteX2988" fmla="*/ 808374 w 902429"/>
                <a:gd name="connsiteY2988" fmla="*/ 125836 h 934240"/>
                <a:gd name="connsiteX2989" fmla="*/ 810916 w 902429"/>
                <a:gd name="connsiteY2989" fmla="*/ 125836 h 934240"/>
                <a:gd name="connsiteX2990" fmla="*/ 813458 w 902429"/>
                <a:gd name="connsiteY2990" fmla="*/ 123294 h 934240"/>
                <a:gd name="connsiteX2991" fmla="*/ 815999 w 902429"/>
                <a:gd name="connsiteY2991" fmla="*/ 120752 h 934240"/>
                <a:gd name="connsiteX2992" fmla="*/ 815999 w 902429"/>
                <a:gd name="connsiteY2992" fmla="*/ 118210 h 934240"/>
                <a:gd name="connsiteX2993" fmla="*/ 818542 w 902429"/>
                <a:gd name="connsiteY2993" fmla="*/ 115668 h 934240"/>
                <a:gd name="connsiteX2994" fmla="*/ 821084 w 902429"/>
                <a:gd name="connsiteY2994" fmla="*/ 113125 h 934240"/>
                <a:gd name="connsiteX2995" fmla="*/ 821084 w 902429"/>
                <a:gd name="connsiteY2995" fmla="*/ 110583 h 934240"/>
                <a:gd name="connsiteX2996" fmla="*/ 821084 w 902429"/>
                <a:gd name="connsiteY2996" fmla="*/ 108041 h 934240"/>
                <a:gd name="connsiteX2997" fmla="*/ 821084 w 902429"/>
                <a:gd name="connsiteY2997" fmla="*/ 102957 h 934240"/>
                <a:gd name="connsiteX2998" fmla="*/ 823626 w 902429"/>
                <a:gd name="connsiteY2998" fmla="*/ 97872 h 934240"/>
                <a:gd name="connsiteX2999" fmla="*/ 823626 w 902429"/>
                <a:gd name="connsiteY2999" fmla="*/ 95331 h 934240"/>
                <a:gd name="connsiteX3000" fmla="*/ 826168 w 902429"/>
                <a:gd name="connsiteY3000" fmla="*/ 95331 h 934240"/>
                <a:gd name="connsiteX3001" fmla="*/ 828710 w 902429"/>
                <a:gd name="connsiteY3001" fmla="*/ 97872 h 934240"/>
                <a:gd name="connsiteX3002" fmla="*/ 828710 w 902429"/>
                <a:gd name="connsiteY3002" fmla="*/ 100415 h 934240"/>
                <a:gd name="connsiteX3003" fmla="*/ 828710 w 902429"/>
                <a:gd name="connsiteY3003" fmla="*/ 105499 h 934240"/>
                <a:gd name="connsiteX3004" fmla="*/ 828710 w 902429"/>
                <a:gd name="connsiteY3004" fmla="*/ 108041 h 934240"/>
                <a:gd name="connsiteX3005" fmla="*/ 828710 w 902429"/>
                <a:gd name="connsiteY3005" fmla="*/ 110583 h 934240"/>
                <a:gd name="connsiteX3006" fmla="*/ 826168 w 902429"/>
                <a:gd name="connsiteY3006" fmla="*/ 110583 h 934240"/>
                <a:gd name="connsiteX3007" fmla="*/ 826168 w 902429"/>
                <a:gd name="connsiteY3007" fmla="*/ 113125 h 934240"/>
                <a:gd name="connsiteX3008" fmla="*/ 826168 w 902429"/>
                <a:gd name="connsiteY3008" fmla="*/ 116938 h 934240"/>
                <a:gd name="connsiteX3009" fmla="*/ 43214 w 902429"/>
                <a:gd name="connsiteY3009" fmla="*/ 99144 h 934240"/>
                <a:gd name="connsiteX3010" fmla="*/ 43214 w 902429"/>
                <a:gd name="connsiteY3010" fmla="*/ 101686 h 934240"/>
                <a:gd name="connsiteX3011" fmla="*/ 43214 w 902429"/>
                <a:gd name="connsiteY3011" fmla="*/ 108041 h 934240"/>
                <a:gd name="connsiteX3012" fmla="*/ 40672 w 902429"/>
                <a:gd name="connsiteY3012" fmla="*/ 110583 h 934240"/>
                <a:gd name="connsiteX3013" fmla="*/ 38131 w 902429"/>
                <a:gd name="connsiteY3013" fmla="*/ 108041 h 934240"/>
                <a:gd name="connsiteX3014" fmla="*/ 38131 w 902429"/>
                <a:gd name="connsiteY3014" fmla="*/ 102957 h 934240"/>
                <a:gd name="connsiteX3015" fmla="*/ 35589 w 902429"/>
                <a:gd name="connsiteY3015" fmla="*/ 100415 h 934240"/>
                <a:gd name="connsiteX3016" fmla="*/ 35589 w 902429"/>
                <a:gd name="connsiteY3016" fmla="*/ 97872 h 934240"/>
                <a:gd name="connsiteX3017" fmla="*/ 33046 w 902429"/>
                <a:gd name="connsiteY3017" fmla="*/ 97872 h 934240"/>
                <a:gd name="connsiteX3018" fmla="*/ 33046 w 902429"/>
                <a:gd name="connsiteY3018" fmla="*/ 96601 h 934240"/>
                <a:gd name="connsiteX3019" fmla="*/ 33046 w 902429"/>
                <a:gd name="connsiteY3019" fmla="*/ 94059 h 934240"/>
                <a:gd name="connsiteX3020" fmla="*/ 35589 w 902429"/>
                <a:gd name="connsiteY3020" fmla="*/ 91517 h 934240"/>
                <a:gd name="connsiteX3021" fmla="*/ 40672 w 902429"/>
                <a:gd name="connsiteY3021" fmla="*/ 88975 h 934240"/>
                <a:gd name="connsiteX3022" fmla="*/ 40672 w 902429"/>
                <a:gd name="connsiteY3022" fmla="*/ 91517 h 934240"/>
                <a:gd name="connsiteX3023" fmla="*/ 43214 w 902429"/>
                <a:gd name="connsiteY3023" fmla="*/ 91517 h 934240"/>
                <a:gd name="connsiteX3024" fmla="*/ 43214 w 902429"/>
                <a:gd name="connsiteY3024" fmla="*/ 94059 h 934240"/>
                <a:gd name="connsiteX3025" fmla="*/ 43214 w 902429"/>
                <a:gd name="connsiteY3025" fmla="*/ 99144 h 934240"/>
                <a:gd name="connsiteX3026" fmla="*/ 823626 w 902429"/>
                <a:gd name="connsiteY3026" fmla="*/ 86433 h 934240"/>
                <a:gd name="connsiteX3027" fmla="*/ 823626 w 902429"/>
                <a:gd name="connsiteY3027" fmla="*/ 83891 h 934240"/>
                <a:gd name="connsiteX3028" fmla="*/ 826168 w 902429"/>
                <a:gd name="connsiteY3028" fmla="*/ 83891 h 934240"/>
                <a:gd name="connsiteX3029" fmla="*/ 828710 w 902429"/>
                <a:gd name="connsiteY3029" fmla="*/ 83891 h 934240"/>
                <a:gd name="connsiteX3030" fmla="*/ 831252 w 902429"/>
                <a:gd name="connsiteY3030" fmla="*/ 83891 h 934240"/>
                <a:gd name="connsiteX3031" fmla="*/ 831252 w 902429"/>
                <a:gd name="connsiteY3031" fmla="*/ 86433 h 934240"/>
                <a:gd name="connsiteX3032" fmla="*/ 831252 w 902429"/>
                <a:gd name="connsiteY3032" fmla="*/ 88975 h 934240"/>
                <a:gd name="connsiteX3033" fmla="*/ 831252 w 902429"/>
                <a:gd name="connsiteY3033" fmla="*/ 91517 h 934240"/>
                <a:gd name="connsiteX3034" fmla="*/ 828710 w 902429"/>
                <a:gd name="connsiteY3034" fmla="*/ 94059 h 934240"/>
                <a:gd name="connsiteX3035" fmla="*/ 826168 w 902429"/>
                <a:gd name="connsiteY3035" fmla="*/ 94059 h 934240"/>
                <a:gd name="connsiteX3036" fmla="*/ 823626 w 902429"/>
                <a:gd name="connsiteY3036" fmla="*/ 94059 h 934240"/>
                <a:gd name="connsiteX3037" fmla="*/ 823626 w 902429"/>
                <a:gd name="connsiteY3037" fmla="*/ 91517 h 934240"/>
                <a:gd name="connsiteX3038" fmla="*/ 821084 w 902429"/>
                <a:gd name="connsiteY3038" fmla="*/ 91517 h 934240"/>
                <a:gd name="connsiteX3039" fmla="*/ 821084 w 902429"/>
                <a:gd name="connsiteY3039" fmla="*/ 94059 h 934240"/>
                <a:gd name="connsiteX3040" fmla="*/ 818542 w 902429"/>
                <a:gd name="connsiteY3040" fmla="*/ 94059 h 934240"/>
                <a:gd name="connsiteX3041" fmla="*/ 818542 w 902429"/>
                <a:gd name="connsiteY3041" fmla="*/ 91517 h 934240"/>
                <a:gd name="connsiteX3042" fmla="*/ 815999 w 902429"/>
                <a:gd name="connsiteY3042" fmla="*/ 91517 h 934240"/>
                <a:gd name="connsiteX3043" fmla="*/ 815999 w 902429"/>
                <a:gd name="connsiteY3043" fmla="*/ 88975 h 934240"/>
                <a:gd name="connsiteX3044" fmla="*/ 815999 w 902429"/>
                <a:gd name="connsiteY3044" fmla="*/ 86433 h 934240"/>
                <a:gd name="connsiteX3045" fmla="*/ 815999 w 902429"/>
                <a:gd name="connsiteY3045" fmla="*/ 83891 h 934240"/>
                <a:gd name="connsiteX3046" fmla="*/ 815999 w 902429"/>
                <a:gd name="connsiteY3046" fmla="*/ 81348 h 934240"/>
                <a:gd name="connsiteX3047" fmla="*/ 818542 w 902429"/>
                <a:gd name="connsiteY3047" fmla="*/ 81348 h 934240"/>
                <a:gd name="connsiteX3048" fmla="*/ 821084 w 902429"/>
                <a:gd name="connsiteY3048" fmla="*/ 81348 h 934240"/>
                <a:gd name="connsiteX3049" fmla="*/ 821084 w 902429"/>
                <a:gd name="connsiteY3049" fmla="*/ 83891 h 934240"/>
                <a:gd name="connsiteX3050" fmla="*/ 823626 w 902429"/>
                <a:gd name="connsiteY3050" fmla="*/ 83891 h 934240"/>
                <a:gd name="connsiteX3051" fmla="*/ 823626 w 902429"/>
                <a:gd name="connsiteY3051" fmla="*/ 86433 h 934240"/>
                <a:gd name="connsiteX3052" fmla="*/ 35589 w 902429"/>
                <a:gd name="connsiteY3052" fmla="*/ 91517 h 934240"/>
                <a:gd name="connsiteX3053" fmla="*/ 33046 w 902429"/>
                <a:gd name="connsiteY3053" fmla="*/ 91517 h 934240"/>
                <a:gd name="connsiteX3054" fmla="*/ 33046 w 902429"/>
                <a:gd name="connsiteY3054" fmla="*/ 88975 h 934240"/>
                <a:gd name="connsiteX3055" fmla="*/ 30504 w 902429"/>
                <a:gd name="connsiteY3055" fmla="*/ 88975 h 934240"/>
                <a:gd name="connsiteX3056" fmla="*/ 30504 w 902429"/>
                <a:gd name="connsiteY3056" fmla="*/ 86433 h 934240"/>
                <a:gd name="connsiteX3057" fmla="*/ 30504 w 902429"/>
                <a:gd name="connsiteY3057" fmla="*/ 83891 h 934240"/>
                <a:gd name="connsiteX3058" fmla="*/ 30504 w 902429"/>
                <a:gd name="connsiteY3058" fmla="*/ 81348 h 934240"/>
                <a:gd name="connsiteX3059" fmla="*/ 30504 w 902429"/>
                <a:gd name="connsiteY3059" fmla="*/ 78806 h 934240"/>
                <a:gd name="connsiteX3060" fmla="*/ 30504 w 902429"/>
                <a:gd name="connsiteY3060" fmla="*/ 76265 h 934240"/>
                <a:gd name="connsiteX3061" fmla="*/ 33046 w 902429"/>
                <a:gd name="connsiteY3061" fmla="*/ 76265 h 934240"/>
                <a:gd name="connsiteX3062" fmla="*/ 35589 w 902429"/>
                <a:gd name="connsiteY3062" fmla="*/ 76265 h 934240"/>
                <a:gd name="connsiteX3063" fmla="*/ 38131 w 902429"/>
                <a:gd name="connsiteY3063" fmla="*/ 76265 h 934240"/>
                <a:gd name="connsiteX3064" fmla="*/ 38131 w 902429"/>
                <a:gd name="connsiteY3064" fmla="*/ 78806 h 934240"/>
                <a:gd name="connsiteX3065" fmla="*/ 38131 w 902429"/>
                <a:gd name="connsiteY3065" fmla="*/ 81348 h 934240"/>
                <a:gd name="connsiteX3066" fmla="*/ 38131 w 902429"/>
                <a:gd name="connsiteY3066" fmla="*/ 83891 h 934240"/>
                <a:gd name="connsiteX3067" fmla="*/ 38131 w 902429"/>
                <a:gd name="connsiteY3067" fmla="*/ 86433 h 934240"/>
                <a:gd name="connsiteX3068" fmla="*/ 38131 w 902429"/>
                <a:gd name="connsiteY3068" fmla="*/ 88975 h 934240"/>
                <a:gd name="connsiteX3069" fmla="*/ 35589 w 902429"/>
                <a:gd name="connsiteY3069" fmla="*/ 91517 h 934240"/>
                <a:gd name="connsiteX3070" fmla="*/ 33046 w 902429"/>
                <a:gd name="connsiteY3070" fmla="*/ 54656 h 934240"/>
                <a:gd name="connsiteX3071" fmla="*/ 35589 w 902429"/>
                <a:gd name="connsiteY3071" fmla="*/ 57198 h 934240"/>
                <a:gd name="connsiteX3072" fmla="*/ 35589 w 902429"/>
                <a:gd name="connsiteY3072" fmla="*/ 59740 h 934240"/>
                <a:gd name="connsiteX3073" fmla="*/ 33046 w 902429"/>
                <a:gd name="connsiteY3073" fmla="*/ 62282 h 934240"/>
                <a:gd name="connsiteX3074" fmla="*/ 33046 w 902429"/>
                <a:gd name="connsiteY3074" fmla="*/ 64825 h 934240"/>
                <a:gd name="connsiteX3075" fmla="*/ 30504 w 902429"/>
                <a:gd name="connsiteY3075" fmla="*/ 64825 h 934240"/>
                <a:gd name="connsiteX3076" fmla="*/ 27962 w 902429"/>
                <a:gd name="connsiteY3076" fmla="*/ 64825 h 934240"/>
                <a:gd name="connsiteX3077" fmla="*/ 27962 w 902429"/>
                <a:gd name="connsiteY3077" fmla="*/ 62282 h 934240"/>
                <a:gd name="connsiteX3078" fmla="*/ 27962 w 902429"/>
                <a:gd name="connsiteY3078" fmla="*/ 64825 h 934240"/>
                <a:gd name="connsiteX3079" fmla="*/ 25421 w 902429"/>
                <a:gd name="connsiteY3079" fmla="*/ 64825 h 934240"/>
                <a:gd name="connsiteX3080" fmla="*/ 22878 w 902429"/>
                <a:gd name="connsiteY3080" fmla="*/ 64825 h 934240"/>
                <a:gd name="connsiteX3081" fmla="*/ 20336 w 902429"/>
                <a:gd name="connsiteY3081" fmla="*/ 64825 h 934240"/>
                <a:gd name="connsiteX3082" fmla="*/ 20336 w 902429"/>
                <a:gd name="connsiteY3082" fmla="*/ 62282 h 934240"/>
                <a:gd name="connsiteX3083" fmla="*/ 20336 w 902429"/>
                <a:gd name="connsiteY3083" fmla="*/ 59740 h 934240"/>
                <a:gd name="connsiteX3084" fmla="*/ 20336 w 902429"/>
                <a:gd name="connsiteY3084" fmla="*/ 57198 h 934240"/>
                <a:gd name="connsiteX3085" fmla="*/ 22878 w 902429"/>
                <a:gd name="connsiteY3085" fmla="*/ 54656 h 934240"/>
                <a:gd name="connsiteX3086" fmla="*/ 25421 w 902429"/>
                <a:gd name="connsiteY3086" fmla="*/ 54656 h 934240"/>
                <a:gd name="connsiteX3087" fmla="*/ 25421 w 902429"/>
                <a:gd name="connsiteY3087" fmla="*/ 52114 h 934240"/>
                <a:gd name="connsiteX3088" fmla="*/ 22878 w 902429"/>
                <a:gd name="connsiteY3088" fmla="*/ 52114 h 934240"/>
                <a:gd name="connsiteX3089" fmla="*/ 25421 w 902429"/>
                <a:gd name="connsiteY3089" fmla="*/ 49571 h 934240"/>
                <a:gd name="connsiteX3090" fmla="*/ 25421 w 902429"/>
                <a:gd name="connsiteY3090" fmla="*/ 47029 h 934240"/>
                <a:gd name="connsiteX3091" fmla="*/ 27962 w 902429"/>
                <a:gd name="connsiteY3091" fmla="*/ 47029 h 934240"/>
                <a:gd name="connsiteX3092" fmla="*/ 30504 w 902429"/>
                <a:gd name="connsiteY3092" fmla="*/ 47029 h 934240"/>
                <a:gd name="connsiteX3093" fmla="*/ 33046 w 902429"/>
                <a:gd name="connsiteY3093" fmla="*/ 49571 h 934240"/>
                <a:gd name="connsiteX3094" fmla="*/ 33046 w 902429"/>
                <a:gd name="connsiteY3094" fmla="*/ 52114 h 934240"/>
                <a:gd name="connsiteX3095" fmla="*/ 33046 w 902429"/>
                <a:gd name="connsiteY3095" fmla="*/ 54656 h 934240"/>
                <a:gd name="connsiteX3096" fmla="*/ 16523 w 902429"/>
                <a:gd name="connsiteY3096" fmla="*/ 49571 h 934240"/>
                <a:gd name="connsiteX3097" fmla="*/ 13981 w 902429"/>
                <a:gd name="connsiteY3097" fmla="*/ 49571 h 934240"/>
                <a:gd name="connsiteX3098" fmla="*/ 11439 w 902429"/>
                <a:gd name="connsiteY3098" fmla="*/ 49571 h 934240"/>
                <a:gd name="connsiteX3099" fmla="*/ 11439 w 902429"/>
                <a:gd name="connsiteY3099" fmla="*/ 47029 h 934240"/>
                <a:gd name="connsiteX3100" fmla="*/ 11439 w 902429"/>
                <a:gd name="connsiteY3100" fmla="*/ 45758 h 934240"/>
                <a:gd name="connsiteX3101" fmla="*/ 11439 w 902429"/>
                <a:gd name="connsiteY3101" fmla="*/ 43216 h 934240"/>
                <a:gd name="connsiteX3102" fmla="*/ 11439 w 902429"/>
                <a:gd name="connsiteY3102" fmla="*/ 40674 h 934240"/>
                <a:gd name="connsiteX3103" fmla="*/ 13981 w 902429"/>
                <a:gd name="connsiteY3103" fmla="*/ 40674 h 934240"/>
                <a:gd name="connsiteX3104" fmla="*/ 16523 w 902429"/>
                <a:gd name="connsiteY3104" fmla="*/ 40674 h 934240"/>
                <a:gd name="connsiteX3105" fmla="*/ 19065 w 902429"/>
                <a:gd name="connsiteY3105" fmla="*/ 40674 h 934240"/>
                <a:gd name="connsiteX3106" fmla="*/ 19065 w 902429"/>
                <a:gd name="connsiteY3106" fmla="*/ 43216 h 934240"/>
                <a:gd name="connsiteX3107" fmla="*/ 19065 w 902429"/>
                <a:gd name="connsiteY3107" fmla="*/ 45758 h 934240"/>
                <a:gd name="connsiteX3108" fmla="*/ 19065 w 902429"/>
                <a:gd name="connsiteY3108" fmla="*/ 48301 h 934240"/>
                <a:gd name="connsiteX3109" fmla="*/ 19065 w 902429"/>
                <a:gd name="connsiteY3109" fmla="*/ 50843 h 934240"/>
                <a:gd name="connsiteX3110" fmla="*/ 16523 w 902429"/>
                <a:gd name="connsiteY3110" fmla="*/ 50843 h 934240"/>
                <a:gd name="connsiteX3111" fmla="*/ 33046 w 902429"/>
                <a:gd name="connsiteY3111" fmla="*/ 40674 h 934240"/>
                <a:gd name="connsiteX3112" fmla="*/ 30504 w 902429"/>
                <a:gd name="connsiteY3112" fmla="*/ 40674 h 934240"/>
                <a:gd name="connsiteX3113" fmla="*/ 30504 w 902429"/>
                <a:gd name="connsiteY3113" fmla="*/ 38132 h 934240"/>
                <a:gd name="connsiteX3114" fmla="*/ 27962 w 902429"/>
                <a:gd name="connsiteY3114" fmla="*/ 38132 h 934240"/>
                <a:gd name="connsiteX3115" fmla="*/ 27962 w 902429"/>
                <a:gd name="connsiteY3115" fmla="*/ 35590 h 934240"/>
                <a:gd name="connsiteX3116" fmla="*/ 27962 w 902429"/>
                <a:gd name="connsiteY3116" fmla="*/ 33048 h 934240"/>
                <a:gd name="connsiteX3117" fmla="*/ 30504 w 902429"/>
                <a:gd name="connsiteY3117" fmla="*/ 33048 h 934240"/>
                <a:gd name="connsiteX3118" fmla="*/ 30504 w 902429"/>
                <a:gd name="connsiteY3118" fmla="*/ 30505 h 934240"/>
                <a:gd name="connsiteX3119" fmla="*/ 33046 w 902429"/>
                <a:gd name="connsiteY3119" fmla="*/ 30505 h 934240"/>
                <a:gd name="connsiteX3120" fmla="*/ 35589 w 902429"/>
                <a:gd name="connsiteY3120" fmla="*/ 30505 h 934240"/>
                <a:gd name="connsiteX3121" fmla="*/ 35589 w 902429"/>
                <a:gd name="connsiteY3121" fmla="*/ 33048 h 934240"/>
                <a:gd name="connsiteX3122" fmla="*/ 38131 w 902429"/>
                <a:gd name="connsiteY3122" fmla="*/ 33048 h 934240"/>
                <a:gd name="connsiteX3123" fmla="*/ 38131 w 902429"/>
                <a:gd name="connsiteY3123" fmla="*/ 35590 h 934240"/>
                <a:gd name="connsiteX3124" fmla="*/ 38131 w 902429"/>
                <a:gd name="connsiteY3124" fmla="*/ 38132 h 934240"/>
                <a:gd name="connsiteX3125" fmla="*/ 35589 w 902429"/>
                <a:gd name="connsiteY3125" fmla="*/ 38132 h 934240"/>
                <a:gd name="connsiteX3126" fmla="*/ 35589 w 902429"/>
                <a:gd name="connsiteY3126" fmla="*/ 40674 h 934240"/>
                <a:gd name="connsiteX3127" fmla="*/ 33046 w 902429"/>
                <a:gd name="connsiteY3127" fmla="*/ 40674 h 934240"/>
                <a:gd name="connsiteX3128" fmla="*/ 5084 w 902429"/>
                <a:gd name="connsiteY3128" fmla="*/ 10168 h 934240"/>
                <a:gd name="connsiteX3129" fmla="*/ 2541 w 902429"/>
                <a:gd name="connsiteY3129" fmla="*/ 10168 h 934240"/>
                <a:gd name="connsiteX3130" fmla="*/ 2541 w 902429"/>
                <a:gd name="connsiteY3130" fmla="*/ 7626 h 934240"/>
                <a:gd name="connsiteX3131" fmla="*/ 0 w 902429"/>
                <a:gd name="connsiteY3131" fmla="*/ 7626 h 934240"/>
                <a:gd name="connsiteX3132" fmla="*/ 0 w 902429"/>
                <a:gd name="connsiteY3132" fmla="*/ 5084 h 934240"/>
                <a:gd name="connsiteX3133" fmla="*/ 0 w 902429"/>
                <a:gd name="connsiteY3133" fmla="*/ 2542 h 934240"/>
                <a:gd name="connsiteX3134" fmla="*/ 2541 w 902429"/>
                <a:gd name="connsiteY3134" fmla="*/ 2542 h 934240"/>
                <a:gd name="connsiteX3135" fmla="*/ 2541 w 902429"/>
                <a:gd name="connsiteY3135" fmla="*/ 0 h 934240"/>
                <a:gd name="connsiteX3136" fmla="*/ 5084 w 902429"/>
                <a:gd name="connsiteY3136" fmla="*/ 0 h 934240"/>
                <a:gd name="connsiteX3137" fmla="*/ 7626 w 902429"/>
                <a:gd name="connsiteY3137" fmla="*/ 0 h 934240"/>
                <a:gd name="connsiteX3138" fmla="*/ 7626 w 902429"/>
                <a:gd name="connsiteY3138" fmla="*/ 2542 h 934240"/>
                <a:gd name="connsiteX3139" fmla="*/ 10168 w 902429"/>
                <a:gd name="connsiteY3139" fmla="*/ 2542 h 934240"/>
                <a:gd name="connsiteX3140" fmla="*/ 10168 w 902429"/>
                <a:gd name="connsiteY3140" fmla="*/ 5084 h 934240"/>
                <a:gd name="connsiteX3141" fmla="*/ 10168 w 902429"/>
                <a:gd name="connsiteY3141" fmla="*/ 7626 h 934240"/>
                <a:gd name="connsiteX3142" fmla="*/ 7626 w 902429"/>
                <a:gd name="connsiteY3142" fmla="*/ 7626 h 934240"/>
                <a:gd name="connsiteX3143" fmla="*/ 7626 w 902429"/>
                <a:gd name="connsiteY3143" fmla="*/ 10168 h 934240"/>
                <a:gd name="connsiteX3144" fmla="*/ 5084 w 902429"/>
                <a:gd name="connsiteY3144" fmla="*/ 10168 h 934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Lst>
              <a:rect l="l" t="t" r="r" b="b"/>
              <a:pathLst>
                <a:path w="902429" h="934240">
                  <a:moveTo>
                    <a:pt x="142355" y="921530"/>
                  </a:moveTo>
                  <a:lnTo>
                    <a:pt x="144897" y="921530"/>
                  </a:lnTo>
                  <a:lnTo>
                    <a:pt x="147439" y="921530"/>
                  </a:lnTo>
                  <a:lnTo>
                    <a:pt x="147439" y="924071"/>
                  </a:lnTo>
                  <a:lnTo>
                    <a:pt x="147439" y="926614"/>
                  </a:lnTo>
                  <a:lnTo>
                    <a:pt x="147439" y="929156"/>
                  </a:lnTo>
                  <a:lnTo>
                    <a:pt x="147439" y="931698"/>
                  </a:lnTo>
                  <a:lnTo>
                    <a:pt x="144897" y="931698"/>
                  </a:lnTo>
                  <a:lnTo>
                    <a:pt x="144897" y="934241"/>
                  </a:lnTo>
                  <a:lnTo>
                    <a:pt x="142355" y="934241"/>
                  </a:lnTo>
                  <a:lnTo>
                    <a:pt x="142355" y="931698"/>
                  </a:lnTo>
                  <a:lnTo>
                    <a:pt x="139813" y="931698"/>
                  </a:lnTo>
                  <a:lnTo>
                    <a:pt x="137271" y="931698"/>
                  </a:lnTo>
                  <a:lnTo>
                    <a:pt x="137271" y="929156"/>
                  </a:lnTo>
                  <a:lnTo>
                    <a:pt x="137271" y="926614"/>
                  </a:lnTo>
                  <a:lnTo>
                    <a:pt x="137271" y="924071"/>
                  </a:lnTo>
                  <a:lnTo>
                    <a:pt x="139813" y="921530"/>
                  </a:lnTo>
                  <a:lnTo>
                    <a:pt x="142355" y="921530"/>
                  </a:lnTo>
                  <a:close/>
                  <a:moveTo>
                    <a:pt x="441046" y="857976"/>
                  </a:moveTo>
                  <a:lnTo>
                    <a:pt x="438505" y="857976"/>
                  </a:lnTo>
                  <a:lnTo>
                    <a:pt x="438505" y="855434"/>
                  </a:lnTo>
                  <a:lnTo>
                    <a:pt x="435962" y="855434"/>
                  </a:lnTo>
                  <a:lnTo>
                    <a:pt x="435962" y="852891"/>
                  </a:lnTo>
                  <a:lnTo>
                    <a:pt x="435962" y="850349"/>
                  </a:lnTo>
                  <a:lnTo>
                    <a:pt x="435962" y="847807"/>
                  </a:lnTo>
                  <a:lnTo>
                    <a:pt x="438505" y="847807"/>
                  </a:lnTo>
                  <a:lnTo>
                    <a:pt x="438505" y="846536"/>
                  </a:lnTo>
                  <a:lnTo>
                    <a:pt x="441046" y="846536"/>
                  </a:lnTo>
                  <a:lnTo>
                    <a:pt x="443588" y="846536"/>
                  </a:lnTo>
                  <a:lnTo>
                    <a:pt x="443588" y="849078"/>
                  </a:lnTo>
                  <a:lnTo>
                    <a:pt x="446131" y="851621"/>
                  </a:lnTo>
                  <a:lnTo>
                    <a:pt x="446131" y="854162"/>
                  </a:lnTo>
                  <a:lnTo>
                    <a:pt x="443588" y="856704"/>
                  </a:lnTo>
                  <a:lnTo>
                    <a:pt x="443588" y="859247"/>
                  </a:lnTo>
                  <a:lnTo>
                    <a:pt x="441046" y="859247"/>
                  </a:lnTo>
                  <a:close/>
                  <a:moveTo>
                    <a:pt x="774056" y="784253"/>
                  </a:moveTo>
                  <a:lnTo>
                    <a:pt x="771513" y="784253"/>
                  </a:lnTo>
                  <a:lnTo>
                    <a:pt x="768972" y="784253"/>
                  </a:lnTo>
                  <a:lnTo>
                    <a:pt x="768972" y="781711"/>
                  </a:lnTo>
                  <a:lnTo>
                    <a:pt x="768972" y="779169"/>
                  </a:lnTo>
                  <a:lnTo>
                    <a:pt x="768972" y="776627"/>
                  </a:lnTo>
                  <a:lnTo>
                    <a:pt x="768972" y="774085"/>
                  </a:lnTo>
                  <a:lnTo>
                    <a:pt x="771513" y="774085"/>
                  </a:lnTo>
                  <a:lnTo>
                    <a:pt x="774056" y="774085"/>
                  </a:lnTo>
                  <a:lnTo>
                    <a:pt x="776598" y="776627"/>
                  </a:lnTo>
                  <a:lnTo>
                    <a:pt x="776598" y="779169"/>
                  </a:lnTo>
                  <a:lnTo>
                    <a:pt x="776598" y="781711"/>
                  </a:lnTo>
                  <a:lnTo>
                    <a:pt x="774056" y="784253"/>
                  </a:lnTo>
                  <a:close/>
                  <a:moveTo>
                    <a:pt x="697794" y="772814"/>
                  </a:moveTo>
                  <a:lnTo>
                    <a:pt x="695252" y="772814"/>
                  </a:lnTo>
                  <a:lnTo>
                    <a:pt x="695252" y="770271"/>
                  </a:lnTo>
                  <a:lnTo>
                    <a:pt x="692710" y="767729"/>
                  </a:lnTo>
                  <a:lnTo>
                    <a:pt x="695252" y="767729"/>
                  </a:lnTo>
                  <a:lnTo>
                    <a:pt x="695252" y="765187"/>
                  </a:lnTo>
                  <a:lnTo>
                    <a:pt x="695252" y="762645"/>
                  </a:lnTo>
                  <a:lnTo>
                    <a:pt x="697794" y="762645"/>
                  </a:lnTo>
                  <a:lnTo>
                    <a:pt x="700336" y="762645"/>
                  </a:lnTo>
                  <a:lnTo>
                    <a:pt x="700336" y="765187"/>
                  </a:lnTo>
                  <a:lnTo>
                    <a:pt x="702878" y="765187"/>
                  </a:lnTo>
                  <a:lnTo>
                    <a:pt x="702878" y="767729"/>
                  </a:lnTo>
                  <a:lnTo>
                    <a:pt x="702878" y="770271"/>
                  </a:lnTo>
                  <a:lnTo>
                    <a:pt x="700336" y="772814"/>
                  </a:lnTo>
                  <a:lnTo>
                    <a:pt x="697794" y="772814"/>
                  </a:lnTo>
                  <a:close/>
                  <a:moveTo>
                    <a:pt x="771513" y="756290"/>
                  </a:moveTo>
                  <a:lnTo>
                    <a:pt x="774056" y="756290"/>
                  </a:lnTo>
                  <a:lnTo>
                    <a:pt x="779140" y="762645"/>
                  </a:lnTo>
                  <a:lnTo>
                    <a:pt x="779140" y="765187"/>
                  </a:lnTo>
                  <a:lnTo>
                    <a:pt x="776598" y="765187"/>
                  </a:lnTo>
                  <a:lnTo>
                    <a:pt x="774056" y="770271"/>
                  </a:lnTo>
                  <a:lnTo>
                    <a:pt x="771513" y="772814"/>
                  </a:lnTo>
                  <a:lnTo>
                    <a:pt x="768972" y="772814"/>
                  </a:lnTo>
                  <a:lnTo>
                    <a:pt x="766430" y="772814"/>
                  </a:lnTo>
                  <a:lnTo>
                    <a:pt x="766430" y="775356"/>
                  </a:lnTo>
                  <a:lnTo>
                    <a:pt x="763888" y="775356"/>
                  </a:lnTo>
                  <a:lnTo>
                    <a:pt x="761345" y="777898"/>
                  </a:lnTo>
                  <a:lnTo>
                    <a:pt x="761345" y="780440"/>
                  </a:lnTo>
                  <a:lnTo>
                    <a:pt x="758803" y="780440"/>
                  </a:lnTo>
                  <a:lnTo>
                    <a:pt x="758803" y="782982"/>
                  </a:lnTo>
                  <a:lnTo>
                    <a:pt x="761345" y="782982"/>
                  </a:lnTo>
                  <a:lnTo>
                    <a:pt x="761345" y="780440"/>
                  </a:lnTo>
                  <a:lnTo>
                    <a:pt x="761345" y="782982"/>
                  </a:lnTo>
                  <a:lnTo>
                    <a:pt x="761345" y="785525"/>
                  </a:lnTo>
                  <a:lnTo>
                    <a:pt x="758803" y="785525"/>
                  </a:lnTo>
                  <a:lnTo>
                    <a:pt x="757532" y="785525"/>
                  </a:lnTo>
                  <a:lnTo>
                    <a:pt x="757532" y="782982"/>
                  </a:lnTo>
                  <a:lnTo>
                    <a:pt x="760075" y="782982"/>
                  </a:lnTo>
                  <a:lnTo>
                    <a:pt x="760075" y="780440"/>
                  </a:lnTo>
                  <a:lnTo>
                    <a:pt x="760075" y="777898"/>
                  </a:lnTo>
                  <a:lnTo>
                    <a:pt x="757532" y="772814"/>
                  </a:lnTo>
                  <a:lnTo>
                    <a:pt x="752448" y="770271"/>
                  </a:lnTo>
                  <a:lnTo>
                    <a:pt x="752448" y="767729"/>
                  </a:lnTo>
                  <a:lnTo>
                    <a:pt x="749907" y="767729"/>
                  </a:lnTo>
                  <a:lnTo>
                    <a:pt x="747364" y="765187"/>
                  </a:lnTo>
                  <a:lnTo>
                    <a:pt x="744822" y="765187"/>
                  </a:lnTo>
                  <a:lnTo>
                    <a:pt x="742280" y="765187"/>
                  </a:lnTo>
                  <a:lnTo>
                    <a:pt x="739738" y="765187"/>
                  </a:lnTo>
                  <a:lnTo>
                    <a:pt x="739738" y="762645"/>
                  </a:lnTo>
                  <a:lnTo>
                    <a:pt x="737196" y="760103"/>
                  </a:lnTo>
                  <a:lnTo>
                    <a:pt x="737196" y="757561"/>
                  </a:lnTo>
                  <a:lnTo>
                    <a:pt x="734654" y="757561"/>
                  </a:lnTo>
                  <a:lnTo>
                    <a:pt x="734654" y="755018"/>
                  </a:lnTo>
                  <a:lnTo>
                    <a:pt x="734654" y="752476"/>
                  </a:lnTo>
                  <a:lnTo>
                    <a:pt x="734654" y="749935"/>
                  </a:lnTo>
                  <a:lnTo>
                    <a:pt x="737196" y="749935"/>
                  </a:lnTo>
                  <a:lnTo>
                    <a:pt x="744822" y="752476"/>
                  </a:lnTo>
                  <a:lnTo>
                    <a:pt x="744822" y="755018"/>
                  </a:lnTo>
                  <a:lnTo>
                    <a:pt x="747364" y="755018"/>
                  </a:lnTo>
                  <a:lnTo>
                    <a:pt x="749907" y="755018"/>
                  </a:lnTo>
                  <a:lnTo>
                    <a:pt x="752448" y="755018"/>
                  </a:lnTo>
                  <a:lnTo>
                    <a:pt x="754990" y="755018"/>
                  </a:lnTo>
                  <a:lnTo>
                    <a:pt x="754990" y="752476"/>
                  </a:lnTo>
                  <a:lnTo>
                    <a:pt x="757532" y="749935"/>
                  </a:lnTo>
                  <a:lnTo>
                    <a:pt x="760075" y="749935"/>
                  </a:lnTo>
                  <a:lnTo>
                    <a:pt x="760075" y="747392"/>
                  </a:lnTo>
                  <a:lnTo>
                    <a:pt x="762617" y="747392"/>
                  </a:lnTo>
                  <a:lnTo>
                    <a:pt x="767700" y="749935"/>
                  </a:lnTo>
                  <a:lnTo>
                    <a:pt x="767700" y="752476"/>
                  </a:lnTo>
                  <a:lnTo>
                    <a:pt x="770243" y="752476"/>
                  </a:lnTo>
                  <a:lnTo>
                    <a:pt x="771513" y="756290"/>
                  </a:lnTo>
                  <a:close/>
                  <a:moveTo>
                    <a:pt x="733383" y="714344"/>
                  </a:moveTo>
                  <a:lnTo>
                    <a:pt x="730841" y="714344"/>
                  </a:lnTo>
                  <a:lnTo>
                    <a:pt x="728299" y="714344"/>
                  </a:lnTo>
                  <a:lnTo>
                    <a:pt x="728299" y="711802"/>
                  </a:lnTo>
                  <a:lnTo>
                    <a:pt x="728299" y="709260"/>
                  </a:lnTo>
                  <a:lnTo>
                    <a:pt x="728299" y="706718"/>
                  </a:lnTo>
                  <a:lnTo>
                    <a:pt x="728299" y="704175"/>
                  </a:lnTo>
                  <a:lnTo>
                    <a:pt x="730841" y="704175"/>
                  </a:lnTo>
                  <a:lnTo>
                    <a:pt x="733383" y="704175"/>
                  </a:lnTo>
                  <a:lnTo>
                    <a:pt x="735925" y="704175"/>
                  </a:lnTo>
                  <a:lnTo>
                    <a:pt x="735925" y="706718"/>
                  </a:lnTo>
                  <a:lnTo>
                    <a:pt x="735925" y="709260"/>
                  </a:lnTo>
                  <a:lnTo>
                    <a:pt x="735925" y="711802"/>
                  </a:lnTo>
                  <a:lnTo>
                    <a:pt x="735925" y="714344"/>
                  </a:lnTo>
                  <a:lnTo>
                    <a:pt x="733383" y="714344"/>
                  </a:lnTo>
                  <a:close/>
                  <a:moveTo>
                    <a:pt x="719402" y="701633"/>
                  </a:moveTo>
                  <a:lnTo>
                    <a:pt x="724486" y="704175"/>
                  </a:lnTo>
                  <a:lnTo>
                    <a:pt x="721944" y="706718"/>
                  </a:lnTo>
                  <a:lnTo>
                    <a:pt x="719402" y="706718"/>
                  </a:lnTo>
                  <a:lnTo>
                    <a:pt x="716859" y="709260"/>
                  </a:lnTo>
                  <a:lnTo>
                    <a:pt x="714317" y="709260"/>
                  </a:lnTo>
                  <a:lnTo>
                    <a:pt x="714317" y="711802"/>
                  </a:lnTo>
                  <a:lnTo>
                    <a:pt x="711776" y="711802"/>
                  </a:lnTo>
                  <a:lnTo>
                    <a:pt x="709233" y="711802"/>
                  </a:lnTo>
                  <a:lnTo>
                    <a:pt x="706691" y="711802"/>
                  </a:lnTo>
                  <a:lnTo>
                    <a:pt x="704149" y="714344"/>
                  </a:lnTo>
                  <a:lnTo>
                    <a:pt x="701607" y="716886"/>
                  </a:lnTo>
                  <a:lnTo>
                    <a:pt x="699065" y="716886"/>
                  </a:lnTo>
                  <a:lnTo>
                    <a:pt x="691439" y="716886"/>
                  </a:lnTo>
                  <a:lnTo>
                    <a:pt x="688897" y="714344"/>
                  </a:lnTo>
                  <a:lnTo>
                    <a:pt x="683813" y="716886"/>
                  </a:lnTo>
                  <a:lnTo>
                    <a:pt x="678729" y="714344"/>
                  </a:lnTo>
                  <a:lnTo>
                    <a:pt x="676186" y="714344"/>
                  </a:lnTo>
                  <a:lnTo>
                    <a:pt x="673645" y="714344"/>
                  </a:lnTo>
                  <a:lnTo>
                    <a:pt x="673645" y="711802"/>
                  </a:lnTo>
                  <a:lnTo>
                    <a:pt x="673645" y="709260"/>
                  </a:lnTo>
                  <a:lnTo>
                    <a:pt x="673645" y="706718"/>
                  </a:lnTo>
                  <a:lnTo>
                    <a:pt x="676186" y="706718"/>
                  </a:lnTo>
                  <a:lnTo>
                    <a:pt x="678729" y="704175"/>
                  </a:lnTo>
                  <a:lnTo>
                    <a:pt x="678729" y="701633"/>
                  </a:lnTo>
                  <a:lnTo>
                    <a:pt x="681271" y="701633"/>
                  </a:lnTo>
                  <a:lnTo>
                    <a:pt x="683813" y="701633"/>
                  </a:lnTo>
                  <a:lnTo>
                    <a:pt x="688897" y="701633"/>
                  </a:lnTo>
                  <a:lnTo>
                    <a:pt x="696523" y="701633"/>
                  </a:lnTo>
                  <a:lnTo>
                    <a:pt x="704149" y="701633"/>
                  </a:lnTo>
                  <a:lnTo>
                    <a:pt x="711776" y="701633"/>
                  </a:lnTo>
                  <a:lnTo>
                    <a:pt x="716859" y="699092"/>
                  </a:lnTo>
                  <a:lnTo>
                    <a:pt x="719402" y="699092"/>
                  </a:lnTo>
                  <a:lnTo>
                    <a:pt x="719402" y="701633"/>
                  </a:lnTo>
                  <a:close/>
                  <a:moveTo>
                    <a:pt x="766430" y="705447"/>
                  </a:moveTo>
                  <a:lnTo>
                    <a:pt x="763888" y="705447"/>
                  </a:lnTo>
                  <a:lnTo>
                    <a:pt x="763888" y="702905"/>
                  </a:lnTo>
                  <a:lnTo>
                    <a:pt x="761345" y="702905"/>
                  </a:lnTo>
                  <a:lnTo>
                    <a:pt x="761345" y="700362"/>
                  </a:lnTo>
                  <a:lnTo>
                    <a:pt x="761345" y="697820"/>
                  </a:lnTo>
                  <a:lnTo>
                    <a:pt x="763888" y="697820"/>
                  </a:lnTo>
                  <a:lnTo>
                    <a:pt x="763888" y="695278"/>
                  </a:lnTo>
                  <a:lnTo>
                    <a:pt x="766430" y="695278"/>
                  </a:lnTo>
                  <a:lnTo>
                    <a:pt x="768972" y="695278"/>
                  </a:lnTo>
                  <a:lnTo>
                    <a:pt x="768972" y="697820"/>
                  </a:lnTo>
                  <a:lnTo>
                    <a:pt x="771513" y="697820"/>
                  </a:lnTo>
                  <a:lnTo>
                    <a:pt x="771513" y="700362"/>
                  </a:lnTo>
                  <a:lnTo>
                    <a:pt x="771513" y="702905"/>
                  </a:lnTo>
                  <a:lnTo>
                    <a:pt x="768972" y="702905"/>
                  </a:lnTo>
                  <a:lnTo>
                    <a:pt x="768972" y="705447"/>
                  </a:lnTo>
                  <a:lnTo>
                    <a:pt x="766430" y="705447"/>
                  </a:lnTo>
                  <a:close/>
                  <a:moveTo>
                    <a:pt x="423252" y="694007"/>
                  </a:moveTo>
                  <a:lnTo>
                    <a:pt x="420710" y="694007"/>
                  </a:lnTo>
                  <a:lnTo>
                    <a:pt x="420710" y="691465"/>
                  </a:lnTo>
                  <a:lnTo>
                    <a:pt x="418168" y="691465"/>
                  </a:lnTo>
                  <a:lnTo>
                    <a:pt x="418168" y="688922"/>
                  </a:lnTo>
                  <a:lnTo>
                    <a:pt x="418168" y="686381"/>
                  </a:lnTo>
                  <a:lnTo>
                    <a:pt x="418168" y="683839"/>
                  </a:lnTo>
                  <a:lnTo>
                    <a:pt x="420710" y="683839"/>
                  </a:lnTo>
                  <a:lnTo>
                    <a:pt x="420710" y="681296"/>
                  </a:lnTo>
                  <a:lnTo>
                    <a:pt x="423252" y="681296"/>
                  </a:lnTo>
                  <a:lnTo>
                    <a:pt x="425794" y="683839"/>
                  </a:lnTo>
                  <a:lnTo>
                    <a:pt x="425794" y="686381"/>
                  </a:lnTo>
                  <a:lnTo>
                    <a:pt x="428336" y="686381"/>
                  </a:lnTo>
                  <a:lnTo>
                    <a:pt x="425794" y="688922"/>
                  </a:lnTo>
                  <a:lnTo>
                    <a:pt x="425794" y="691465"/>
                  </a:lnTo>
                  <a:lnTo>
                    <a:pt x="423252" y="694007"/>
                  </a:lnTo>
                  <a:close/>
                  <a:moveTo>
                    <a:pt x="457570" y="662230"/>
                  </a:moveTo>
                  <a:lnTo>
                    <a:pt x="457570" y="664772"/>
                  </a:lnTo>
                  <a:lnTo>
                    <a:pt x="457570" y="662230"/>
                  </a:lnTo>
                  <a:lnTo>
                    <a:pt x="460112" y="662230"/>
                  </a:lnTo>
                  <a:lnTo>
                    <a:pt x="460112" y="659688"/>
                  </a:lnTo>
                  <a:lnTo>
                    <a:pt x="462654" y="662230"/>
                  </a:lnTo>
                  <a:lnTo>
                    <a:pt x="467738" y="664772"/>
                  </a:lnTo>
                  <a:lnTo>
                    <a:pt x="470280" y="664772"/>
                  </a:lnTo>
                  <a:lnTo>
                    <a:pt x="470280" y="662230"/>
                  </a:lnTo>
                  <a:lnTo>
                    <a:pt x="475364" y="662230"/>
                  </a:lnTo>
                  <a:lnTo>
                    <a:pt x="475364" y="664772"/>
                  </a:lnTo>
                  <a:lnTo>
                    <a:pt x="477906" y="664772"/>
                  </a:lnTo>
                  <a:lnTo>
                    <a:pt x="477906" y="667315"/>
                  </a:lnTo>
                  <a:lnTo>
                    <a:pt x="480448" y="667315"/>
                  </a:lnTo>
                  <a:lnTo>
                    <a:pt x="482991" y="667315"/>
                  </a:lnTo>
                  <a:lnTo>
                    <a:pt x="485532" y="667315"/>
                  </a:lnTo>
                  <a:lnTo>
                    <a:pt x="488074" y="664772"/>
                  </a:lnTo>
                  <a:lnTo>
                    <a:pt x="488074" y="662230"/>
                  </a:lnTo>
                  <a:lnTo>
                    <a:pt x="488074" y="659688"/>
                  </a:lnTo>
                  <a:lnTo>
                    <a:pt x="490617" y="659688"/>
                  </a:lnTo>
                  <a:lnTo>
                    <a:pt x="490617" y="662230"/>
                  </a:lnTo>
                  <a:lnTo>
                    <a:pt x="493159" y="662230"/>
                  </a:lnTo>
                  <a:lnTo>
                    <a:pt x="495701" y="662230"/>
                  </a:lnTo>
                  <a:lnTo>
                    <a:pt x="495701" y="659688"/>
                  </a:lnTo>
                  <a:lnTo>
                    <a:pt x="498242" y="659688"/>
                  </a:lnTo>
                  <a:lnTo>
                    <a:pt x="498242" y="662230"/>
                  </a:lnTo>
                  <a:lnTo>
                    <a:pt x="500785" y="662230"/>
                  </a:lnTo>
                  <a:lnTo>
                    <a:pt x="500785" y="664772"/>
                  </a:lnTo>
                  <a:lnTo>
                    <a:pt x="503327" y="667315"/>
                  </a:lnTo>
                  <a:lnTo>
                    <a:pt x="505869" y="669856"/>
                  </a:lnTo>
                  <a:lnTo>
                    <a:pt x="508411" y="674941"/>
                  </a:lnTo>
                  <a:lnTo>
                    <a:pt x="510953" y="674941"/>
                  </a:lnTo>
                  <a:lnTo>
                    <a:pt x="513495" y="674941"/>
                  </a:lnTo>
                  <a:lnTo>
                    <a:pt x="518579" y="672399"/>
                  </a:lnTo>
                  <a:lnTo>
                    <a:pt x="518579" y="674941"/>
                  </a:lnTo>
                  <a:lnTo>
                    <a:pt x="526205" y="677483"/>
                  </a:lnTo>
                  <a:lnTo>
                    <a:pt x="526205" y="680025"/>
                  </a:lnTo>
                  <a:lnTo>
                    <a:pt x="528747" y="680025"/>
                  </a:lnTo>
                  <a:lnTo>
                    <a:pt x="528747" y="677483"/>
                  </a:lnTo>
                  <a:lnTo>
                    <a:pt x="531290" y="674941"/>
                  </a:lnTo>
                  <a:lnTo>
                    <a:pt x="533832" y="674941"/>
                  </a:lnTo>
                  <a:lnTo>
                    <a:pt x="536373" y="677483"/>
                  </a:lnTo>
                  <a:lnTo>
                    <a:pt x="536373" y="680025"/>
                  </a:lnTo>
                  <a:lnTo>
                    <a:pt x="536373" y="682567"/>
                  </a:lnTo>
                  <a:lnTo>
                    <a:pt x="538915" y="682567"/>
                  </a:lnTo>
                  <a:lnTo>
                    <a:pt x="538915" y="685109"/>
                  </a:lnTo>
                  <a:lnTo>
                    <a:pt x="541458" y="685109"/>
                  </a:lnTo>
                  <a:lnTo>
                    <a:pt x="541458" y="687652"/>
                  </a:lnTo>
                  <a:lnTo>
                    <a:pt x="541458" y="690194"/>
                  </a:lnTo>
                  <a:lnTo>
                    <a:pt x="544000" y="692736"/>
                  </a:lnTo>
                  <a:lnTo>
                    <a:pt x="544000" y="695278"/>
                  </a:lnTo>
                  <a:lnTo>
                    <a:pt x="544000" y="697820"/>
                  </a:lnTo>
                  <a:lnTo>
                    <a:pt x="544000" y="700362"/>
                  </a:lnTo>
                  <a:lnTo>
                    <a:pt x="549084" y="700362"/>
                  </a:lnTo>
                  <a:lnTo>
                    <a:pt x="551626" y="700362"/>
                  </a:lnTo>
                  <a:lnTo>
                    <a:pt x="554168" y="700362"/>
                  </a:lnTo>
                  <a:lnTo>
                    <a:pt x="559252" y="702905"/>
                  </a:lnTo>
                  <a:lnTo>
                    <a:pt x="568149" y="705447"/>
                  </a:lnTo>
                  <a:lnTo>
                    <a:pt x="570691" y="702905"/>
                  </a:lnTo>
                  <a:lnTo>
                    <a:pt x="573233" y="702905"/>
                  </a:lnTo>
                  <a:lnTo>
                    <a:pt x="575776" y="702905"/>
                  </a:lnTo>
                  <a:lnTo>
                    <a:pt x="580859" y="702905"/>
                  </a:lnTo>
                  <a:lnTo>
                    <a:pt x="585944" y="705447"/>
                  </a:lnTo>
                  <a:lnTo>
                    <a:pt x="588486" y="705447"/>
                  </a:lnTo>
                  <a:lnTo>
                    <a:pt x="591028" y="705447"/>
                  </a:lnTo>
                  <a:lnTo>
                    <a:pt x="593569" y="707988"/>
                  </a:lnTo>
                  <a:lnTo>
                    <a:pt x="593569" y="705447"/>
                  </a:lnTo>
                  <a:lnTo>
                    <a:pt x="596112" y="705447"/>
                  </a:lnTo>
                  <a:lnTo>
                    <a:pt x="598654" y="705447"/>
                  </a:lnTo>
                  <a:lnTo>
                    <a:pt x="601196" y="705447"/>
                  </a:lnTo>
                  <a:lnTo>
                    <a:pt x="606280" y="707988"/>
                  </a:lnTo>
                  <a:lnTo>
                    <a:pt x="608822" y="707988"/>
                  </a:lnTo>
                  <a:lnTo>
                    <a:pt x="611364" y="707988"/>
                  </a:lnTo>
                  <a:lnTo>
                    <a:pt x="611364" y="705447"/>
                  </a:lnTo>
                  <a:lnTo>
                    <a:pt x="613906" y="702905"/>
                  </a:lnTo>
                  <a:lnTo>
                    <a:pt x="616449" y="697820"/>
                  </a:lnTo>
                  <a:lnTo>
                    <a:pt x="616449" y="695278"/>
                  </a:lnTo>
                  <a:lnTo>
                    <a:pt x="616449" y="692736"/>
                  </a:lnTo>
                  <a:lnTo>
                    <a:pt x="616449" y="690194"/>
                  </a:lnTo>
                  <a:lnTo>
                    <a:pt x="618990" y="687652"/>
                  </a:lnTo>
                  <a:lnTo>
                    <a:pt x="618990" y="685109"/>
                  </a:lnTo>
                  <a:lnTo>
                    <a:pt x="621532" y="682567"/>
                  </a:lnTo>
                  <a:lnTo>
                    <a:pt x="624074" y="682567"/>
                  </a:lnTo>
                  <a:lnTo>
                    <a:pt x="626617" y="682567"/>
                  </a:lnTo>
                  <a:lnTo>
                    <a:pt x="629159" y="682567"/>
                  </a:lnTo>
                  <a:lnTo>
                    <a:pt x="631700" y="685109"/>
                  </a:lnTo>
                  <a:lnTo>
                    <a:pt x="631700" y="687652"/>
                  </a:lnTo>
                  <a:lnTo>
                    <a:pt x="631700" y="690194"/>
                  </a:lnTo>
                  <a:lnTo>
                    <a:pt x="631700" y="692736"/>
                  </a:lnTo>
                  <a:lnTo>
                    <a:pt x="634243" y="692736"/>
                  </a:lnTo>
                  <a:lnTo>
                    <a:pt x="634243" y="695278"/>
                  </a:lnTo>
                  <a:lnTo>
                    <a:pt x="636785" y="695278"/>
                  </a:lnTo>
                  <a:lnTo>
                    <a:pt x="641869" y="697820"/>
                  </a:lnTo>
                  <a:lnTo>
                    <a:pt x="641869" y="695278"/>
                  </a:lnTo>
                  <a:lnTo>
                    <a:pt x="644411" y="695278"/>
                  </a:lnTo>
                  <a:lnTo>
                    <a:pt x="646953" y="692736"/>
                  </a:lnTo>
                  <a:lnTo>
                    <a:pt x="649495" y="692736"/>
                  </a:lnTo>
                  <a:lnTo>
                    <a:pt x="652037" y="695278"/>
                  </a:lnTo>
                  <a:lnTo>
                    <a:pt x="652037" y="697820"/>
                  </a:lnTo>
                  <a:lnTo>
                    <a:pt x="654579" y="697820"/>
                  </a:lnTo>
                  <a:lnTo>
                    <a:pt x="654579" y="700362"/>
                  </a:lnTo>
                  <a:lnTo>
                    <a:pt x="657121" y="700362"/>
                  </a:lnTo>
                  <a:lnTo>
                    <a:pt x="662205" y="700362"/>
                  </a:lnTo>
                  <a:lnTo>
                    <a:pt x="664748" y="700362"/>
                  </a:lnTo>
                  <a:lnTo>
                    <a:pt x="667290" y="702905"/>
                  </a:lnTo>
                  <a:lnTo>
                    <a:pt x="667290" y="705447"/>
                  </a:lnTo>
                  <a:lnTo>
                    <a:pt x="669831" y="705447"/>
                  </a:lnTo>
                  <a:lnTo>
                    <a:pt x="672373" y="705447"/>
                  </a:lnTo>
                  <a:lnTo>
                    <a:pt x="674916" y="705447"/>
                  </a:lnTo>
                  <a:lnTo>
                    <a:pt x="677458" y="702905"/>
                  </a:lnTo>
                  <a:lnTo>
                    <a:pt x="680000" y="702905"/>
                  </a:lnTo>
                  <a:lnTo>
                    <a:pt x="680000" y="705447"/>
                  </a:lnTo>
                  <a:lnTo>
                    <a:pt x="685084" y="705447"/>
                  </a:lnTo>
                  <a:lnTo>
                    <a:pt x="687626" y="711802"/>
                  </a:lnTo>
                  <a:lnTo>
                    <a:pt x="690168" y="716886"/>
                  </a:lnTo>
                  <a:lnTo>
                    <a:pt x="690168" y="719428"/>
                  </a:lnTo>
                  <a:lnTo>
                    <a:pt x="687626" y="719428"/>
                  </a:lnTo>
                  <a:lnTo>
                    <a:pt x="687626" y="716886"/>
                  </a:lnTo>
                  <a:lnTo>
                    <a:pt x="687626" y="719428"/>
                  </a:lnTo>
                  <a:lnTo>
                    <a:pt x="690168" y="719428"/>
                  </a:lnTo>
                  <a:lnTo>
                    <a:pt x="690168" y="721971"/>
                  </a:lnTo>
                  <a:lnTo>
                    <a:pt x="690168" y="719428"/>
                  </a:lnTo>
                  <a:lnTo>
                    <a:pt x="692710" y="719428"/>
                  </a:lnTo>
                  <a:lnTo>
                    <a:pt x="695252" y="719428"/>
                  </a:lnTo>
                  <a:lnTo>
                    <a:pt x="695252" y="721971"/>
                  </a:lnTo>
                  <a:lnTo>
                    <a:pt x="695252" y="727055"/>
                  </a:lnTo>
                  <a:lnTo>
                    <a:pt x="692710" y="729597"/>
                  </a:lnTo>
                  <a:lnTo>
                    <a:pt x="692710" y="732139"/>
                  </a:lnTo>
                  <a:lnTo>
                    <a:pt x="692710" y="734682"/>
                  </a:lnTo>
                  <a:lnTo>
                    <a:pt x="695252" y="737224"/>
                  </a:lnTo>
                  <a:lnTo>
                    <a:pt x="700336" y="739765"/>
                  </a:lnTo>
                  <a:lnTo>
                    <a:pt x="705421" y="742308"/>
                  </a:lnTo>
                  <a:lnTo>
                    <a:pt x="707962" y="744850"/>
                  </a:lnTo>
                  <a:lnTo>
                    <a:pt x="710504" y="744850"/>
                  </a:lnTo>
                  <a:lnTo>
                    <a:pt x="713046" y="747392"/>
                  </a:lnTo>
                  <a:lnTo>
                    <a:pt x="713046" y="744850"/>
                  </a:lnTo>
                  <a:lnTo>
                    <a:pt x="715589" y="744850"/>
                  </a:lnTo>
                  <a:lnTo>
                    <a:pt x="718131" y="742308"/>
                  </a:lnTo>
                  <a:lnTo>
                    <a:pt x="720672" y="742308"/>
                  </a:lnTo>
                  <a:lnTo>
                    <a:pt x="723214" y="742308"/>
                  </a:lnTo>
                  <a:lnTo>
                    <a:pt x="725757" y="742308"/>
                  </a:lnTo>
                  <a:lnTo>
                    <a:pt x="728299" y="742308"/>
                  </a:lnTo>
                  <a:lnTo>
                    <a:pt x="733383" y="742308"/>
                  </a:lnTo>
                  <a:lnTo>
                    <a:pt x="735925" y="742308"/>
                  </a:lnTo>
                  <a:lnTo>
                    <a:pt x="735925" y="739765"/>
                  </a:lnTo>
                  <a:lnTo>
                    <a:pt x="738467" y="737224"/>
                  </a:lnTo>
                  <a:lnTo>
                    <a:pt x="741009" y="739765"/>
                  </a:lnTo>
                  <a:lnTo>
                    <a:pt x="741009" y="742308"/>
                  </a:lnTo>
                  <a:lnTo>
                    <a:pt x="743551" y="742308"/>
                  </a:lnTo>
                  <a:lnTo>
                    <a:pt x="748635" y="744850"/>
                  </a:lnTo>
                  <a:lnTo>
                    <a:pt x="751177" y="744850"/>
                  </a:lnTo>
                  <a:lnTo>
                    <a:pt x="753719" y="747392"/>
                  </a:lnTo>
                  <a:lnTo>
                    <a:pt x="753719" y="749935"/>
                  </a:lnTo>
                  <a:lnTo>
                    <a:pt x="751177" y="763916"/>
                  </a:lnTo>
                  <a:lnTo>
                    <a:pt x="751177" y="766458"/>
                  </a:lnTo>
                  <a:lnTo>
                    <a:pt x="751177" y="769001"/>
                  </a:lnTo>
                  <a:lnTo>
                    <a:pt x="751177" y="771542"/>
                  </a:lnTo>
                  <a:lnTo>
                    <a:pt x="751177" y="774085"/>
                  </a:lnTo>
                  <a:lnTo>
                    <a:pt x="751177" y="776627"/>
                  </a:lnTo>
                  <a:lnTo>
                    <a:pt x="751177" y="779169"/>
                  </a:lnTo>
                  <a:lnTo>
                    <a:pt x="753719" y="784253"/>
                  </a:lnTo>
                  <a:lnTo>
                    <a:pt x="756262" y="784253"/>
                  </a:lnTo>
                  <a:lnTo>
                    <a:pt x="758803" y="786795"/>
                  </a:lnTo>
                  <a:lnTo>
                    <a:pt x="758803" y="789338"/>
                  </a:lnTo>
                  <a:lnTo>
                    <a:pt x="758803" y="791880"/>
                  </a:lnTo>
                  <a:lnTo>
                    <a:pt x="756262" y="791880"/>
                  </a:lnTo>
                  <a:lnTo>
                    <a:pt x="751177" y="789338"/>
                  </a:lnTo>
                  <a:lnTo>
                    <a:pt x="751177" y="786795"/>
                  </a:lnTo>
                  <a:lnTo>
                    <a:pt x="751177" y="784253"/>
                  </a:lnTo>
                  <a:lnTo>
                    <a:pt x="748635" y="784253"/>
                  </a:lnTo>
                  <a:lnTo>
                    <a:pt x="746093" y="784253"/>
                  </a:lnTo>
                  <a:lnTo>
                    <a:pt x="743551" y="784253"/>
                  </a:lnTo>
                  <a:lnTo>
                    <a:pt x="741009" y="784253"/>
                  </a:lnTo>
                  <a:lnTo>
                    <a:pt x="738467" y="784253"/>
                  </a:lnTo>
                  <a:lnTo>
                    <a:pt x="735925" y="781711"/>
                  </a:lnTo>
                  <a:lnTo>
                    <a:pt x="733383" y="781711"/>
                  </a:lnTo>
                  <a:lnTo>
                    <a:pt x="728299" y="779169"/>
                  </a:lnTo>
                  <a:lnTo>
                    <a:pt x="725757" y="779169"/>
                  </a:lnTo>
                  <a:lnTo>
                    <a:pt x="725757" y="776627"/>
                  </a:lnTo>
                  <a:lnTo>
                    <a:pt x="706691" y="776627"/>
                  </a:lnTo>
                  <a:lnTo>
                    <a:pt x="704149" y="774085"/>
                  </a:lnTo>
                  <a:lnTo>
                    <a:pt x="701607" y="771542"/>
                  </a:lnTo>
                  <a:lnTo>
                    <a:pt x="696523" y="769001"/>
                  </a:lnTo>
                  <a:lnTo>
                    <a:pt x="693981" y="769001"/>
                  </a:lnTo>
                  <a:lnTo>
                    <a:pt x="691439" y="769001"/>
                  </a:lnTo>
                  <a:lnTo>
                    <a:pt x="688897" y="769001"/>
                  </a:lnTo>
                  <a:lnTo>
                    <a:pt x="686355" y="769001"/>
                  </a:lnTo>
                  <a:lnTo>
                    <a:pt x="683813" y="769001"/>
                  </a:lnTo>
                  <a:lnTo>
                    <a:pt x="683813" y="771542"/>
                  </a:lnTo>
                  <a:lnTo>
                    <a:pt x="681271" y="774085"/>
                  </a:lnTo>
                  <a:lnTo>
                    <a:pt x="671103" y="774085"/>
                  </a:lnTo>
                  <a:lnTo>
                    <a:pt x="668560" y="774085"/>
                  </a:lnTo>
                  <a:lnTo>
                    <a:pt x="660935" y="771542"/>
                  </a:lnTo>
                  <a:lnTo>
                    <a:pt x="658392" y="769001"/>
                  </a:lnTo>
                  <a:lnTo>
                    <a:pt x="655850" y="769001"/>
                  </a:lnTo>
                  <a:lnTo>
                    <a:pt x="646953" y="769001"/>
                  </a:lnTo>
                  <a:lnTo>
                    <a:pt x="644411" y="766458"/>
                  </a:lnTo>
                  <a:lnTo>
                    <a:pt x="641869" y="766458"/>
                  </a:lnTo>
                  <a:lnTo>
                    <a:pt x="639327" y="769001"/>
                  </a:lnTo>
                  <a:lnTo>
                    <a:pt x="639327" y="771542"/>
                  </a:lnTo>
                  <a:lnTo>
                    <a:pt x="636785" y="771542"/>
                  </a:lnTo>
                  <a:lnTo>
                    <a:pt x="629159" y="769001"/>
                  </a:lnTo>
                  <a:lnTo>
                    <a:pt x="630430" y="769001"/>
                  </a:lnTo>
                  <a:lnTo>
                    <a:pt x="622804" y="766458"/>
                  </a:lnTo>
                  <a:lnTo>
                    <a:pt x="620262" y="766458"/>
                  </a:lnTo>
                  <a:lnTo>
                    <a:pt x="617719" y="766458"/>
                  </a:lnTo>
                  <a:lnTo>
                    <a:pt x="615177" y="763916"/>
                  </a:lnTo>
                  <a:lnTo>
                    <a:pt x="612635" y="763916"/>
                  </a:lnTo>
                  <a:lnTo>
                    <a:pt x="610093" y="763916"/>
                  </a:lnTo>
                  <a:lnTo>
                    <a:pt x="607551" y="763916"/>
                  </a:lnTo>
                  <a:lnTo>
                    <a:pt x="599925" y="758831"/>
                  </a:lnTo>
                  <a:lnTo>
                    <a:pt x="594841" y="758831"/>
                  </a:lnTo>
                  <a:lnTo>
                    <a:pt x="589757" y="753748"/>
                  </a:lnTo>
                  <a:lnTo>
                    <a:pt x="587214" y="751205"/>
                  </a:lnTo>
                  <a:lnTo>
                    <a:pt x="584673" y="751205"/>
                  </a:lnTo>
                  <a:lnTo>
                    <a:pt x="584673" y="748663"/>
                  </a:lnTo>
                  <a:lnTo>
                    <a:pt x="582131" y="748663"/>
                  </a:lnTo>
                  <a:lnTo>
                    <a:pt x="579588" y="748663"/>
                  </a:lnTo>
                  <a:lnTo>
                    <a:pt x="571963" y="746121"/>
                  </a:lnTo>
                  <a:lnTo>
                    <a:pt x="566878" y="743579"/>
                  </a:lnTo>
                  <a:lnTo>
                    <a:pt x="564336" y="743579"/>
                  </a:lnTo>
                  <a:lnTo>
                    <a:pt x="559252" y="741037"/>
                  </a:lnTo>
                  <a:lnTo>
                    <a:pt x="556710" y="741037"/>
                  </a:lnTo>
                  <a:lnTo>
                    <a:pt x="554168" y="741037"/>
                  </a:lnTo>
                  <a:lnTo>
                    <a:pt x="551626" y="741037"/>
                  </a:lnTo>
                  <a:lnTo>
                    <a:pt x="554168" y="741037"/>
                  </a:lnTo>
                  <a:lnTo>
                    <a:pt x="551626" y="741037"/>
                  </a:lnTo>
                  <a:lnTo>
                    <a:pt x="546542" y="741037"/>
                  </a:lnTo>
                  <a:lnTo>
                    <a:pt x="546542" y="738495"/>
                  </a:lnTo>
                  <a:lnTo>
                    <a:pt x="544000" y="738495"/>
                  </a:lnTo>
                  <a:lnTo>
                    <a:pt x="538915" y="738495"/>
                  </a:lnTo>
                  <a:lnTo>
                    <a:pt x="536373" y="741037"/>
                  </a:lnTo>
                  <a:lnTo>
                    <a:pt x="533832" y="741037"/>
                  </a:lnTo>
                  <a:lnTo>
                    <a:pt x="533832" y="743579"/>
                  </a:lnTo>
                  <a:lnTo>
                    <a:pt x="531290" y="746121"/>
                  </a:lnTo>
                  <a:lnTo>
                    <a:pt x="528747" y="746121"/>
                  </a:lnTo>
                  <a:lnTo>
                    <a:pt x="521121" y="743579"/>
                  </a:lnTo>
                  <a:lnTo>
                    <a:pt x="518579" y="743579"/>
                  </a:lnTo>
                  <a:lnTo>
                    <a:pt x="510953" y="741037"/>
                  </a:lnTo>
                  <a:lnTo>
                    <a:pt x="508411" y="741037"/>
                  </a:lnTo>
                  <a:lnTo>
                    <a:pt x="508411" y="738495"/>
                  </a:lnTo>
                  <a:lnTo>
                    <a:pt x="503327" y="738495"/>
                  </a:lnTo>
                  <a:lnTo>
                    <a:pt x="503327" y="735952"/>
                  </a:lnTo>
                  <a:lnTo>
                    <a:pt x="500785" y="735952"/>
                  </a:lnTo>
                  <a:lnTo>
                    <a:pt x="500785" y="733410"/>
                  </a:lnTo>
                  <a:lnTo>
                    <a:pt x="498242" y="733410"/>
                  </a:lnTo>
                  <a:lnTo>
                    <a:pt x="495701" y="730868"/>
                  </a:lnTo>
                  <a:lnTo>
                    <a:pt x="493159" y="730868"/>
                  </a:lnTo>
                  <a:lnTo>
                    <a:pt x="490617" y="730868"/>
                  </a:lnTo>
                  <a:lnTo>
                    <a:pt x="490617" y="730868"/>
                  </a:lnTo>
                  <a:lnTo>
                    <a:pt x="488074" y="728326"/>
                  </a:lnTo>
                  <a:lnTo>
                    <a:pt x="474093" y="728326"/>
                  </a:lnTo>
                  <a:lnTo>
                    <a:pt x="471551" y="728326"/>
                  </a:lnTo>
                  <a:lnTo>
                    <a:pt x="469009" y="728326"/>
                  </a:lnTo>
                  <a:lnTo>
                    <a:pt x="463925" y="725784"/>
                  </a:lnTo>
                  <a:lnTo>
                    <a:pt x="463925" y="719428"/>
                  </a:lnTo>
                  <a:lnTo>
                    <a:pt x="463925" y="716886"/>
                  </a:lnTo>
                  <a:lnTo>
                    <a:pt x="463925" y="714344"/>
                  </a:lnTo>
                  <a:lnTo>
                    <a:pt x="463925" y="711802"/>
                  </a:lnTo>
                  <a:lnTo>
                    <a:pt x="466467" y="709260"/>
                  </a:lnTo>
                  <a:lnTo>
                    <a:pt x="469009" y="709260"/>
                  </a:lnTo>
                  <a:lnTo>
                    <a:pt x="469009" y="706718"/>
                  </a:lnTo>
                  <a:lnTo>
                    <a:pt x="469009" y="704175"/>
                  </a:lnTo>
                  <a:lnTo>
                    <a:pt x="466467" y="701633"/>
                  </a:lnTo>
                  <a:lnTo>
                    <a:pt x="463925" y="701633"/>
                  </a:lnTo>
                  <a:lnTo>
                    <a:pt x="463925" y="704175"/>
                  </a:lnTo>
                  <a:lnTo>
                    <a:pt x="461383" y="704175"/>
                  </a:lnTo>
                  <a:lnTo>
                    <a:pt x="458841" y="704175"/>
                  </a:lnTo>
                  <a:lnTo>
                    <a:pt x="456299" y="699092"/>
                  </a:lnTo>
                  <a:lnTo>
                    <a:pt x="453756" y="699092"/>
                  </a:lnTo>
                  <a:lnTo>
                    <a:pt x="453756" y="696549"/>
                  </a:lnTo>
                  <a:lnTo>
                    <a:pt x="452486" y="696549"/>
                  </a:lnTo>
                  <a:lnTo>
                    <a:pt x="449943" y="696549"/>
                  </a:lnTo>
                  <a:lnTo>
                    <a:pt x="447401" y="696549"/>
                  </a:lnTo>
                  <a:lnTo>
                    <a:pt x="439775" y="696549"/>
                  </a:lnTo>
                  <a:lnTo>
                    <a:pt x="437233" y="696549"/>
                  </a:lnTo>
                  <a:lnTo>
                    <a:pt x="434691" y="696549"/>
                  </a:lnTo>
                  <a:lnTo>
                    <a:pt x="432150" y="696549"/>
                  </a:lnTo>
                  <a:lnTo>
                    <a:pt x="429607" y="696549"/>
                  </a:lnTo>
                  <a:lnTo>
                    <a:pt x="427065" y="694007"/>
                  </a:lnTo>
                  <a:lnTo>
                    <a:pt x="424523" y="694007"/>
                  </a:lnTo>
                  <a:lnTo>
                    <a:pt x="421981" y="694007"/>
                  </a:lnTo>
                  <a:lnTo>
                    <a:pt x="424523" y="694007"/>
                  </a:lnTo>
                  <a:lnTo>
                    <a:pt x="424523" y="694007"/>
                  </a:lnTo>
                  <a:lnTo>
                    <a:pt x="427065" y="694007"/>
                  </a:lnTo>
                  <a:lnTo>
                    <a:pt x="429607" y="694007"/>
                  </a:lnTo>
                  <a:lnTo>
                    <a:pt x="429607" y="696549"/>
                  </a:lnTo>
                  <a:lnTo>
                    <a:pt x="432150" y="696549"/>
                  </a:lnTo>
                  <a:lnTo>
                    <a:pt x="432150" y="699092"/>
                  </a:lnTo>
                  <a:lnTo>
                    <a:pt x="432150" y="696549"/>
                  </a:lnTo>
                  <a:lnTo>
                    <a:pt x="437233" y="690194"/>
                  </a:lnTo>
                  <a:lnTo>
                    <a:pt x="437233" y="687652"/>
                  </a:lnTo>
                  <a:lnTo>
                    <a:pt x="437233" y="682567"/>
                  </a:lnTo>
                  <a:lnTo>
                    <a:pt x="439775" y="682567"/>
                  </a:lnTo>
                  <a:lnTo>
                    <a:pt x="439775" y="685109"/>
                  </a:lnTo>
                  <a:lnTo>
                    <a:pt x="442318" y="682567"/>
                  </a:lnTo>
                  <a:lnTo>
                    <a:pt x="444860" y="682567"/>
                  </a:lnTo>
                  <a:lnTo>
                    <a:pt x="444860" y="680025"/>
                  </a:lnTo>
                  <a:lnTo>
                    <a:pt x="444860" y="674941"/>
                  </a:lnTo>
                  <a:lnTo>
                    <a:pt x="444860" y="672399"/>
                  </a:lnTo>
                  <a:lnTo>
                    <a:pt x="444860" y="669856"/>
                  </a:lnTo>
                  <a:lnTo>
                    <a:pt x="447401" y="664772"/>
                  </a:lnTo>
                  <a:lnTo>
                    <a:pt x="449943" y="658417"/>
                  </a:lnTo>
                  <a:lnTo>
                    <a:pt x="449943" y="655875"/>
                  </a:lnTo>
                  <a:lnTo>
                    <a:pt x="452486" y="655875"/>
                  </a:lnTo>
                  <a:lnTo>
                    <a:pt x="455028" y="655875"/>
                  </a:lnTo>
                  <a:lnTo>
                    <a:pt x="455028" y="658417"/>
                  </a:lnTo>
                  <a:lnTo>
                    <a:pt x="455028" y="660959"/>
                  </a:lnTo>
                  <a:lnTo>
                    <a:pt x="457570" y="660959"/>
                  </a:lnTo>
                  <a:close/>
                  <a:moveTo>
                    <a:pt x="676186" y="659688"/>
                  </a:moveTo>
                  <a:lnTo>
                    <a:pt x="673645" y="659688"/>
                  </a:lnTo>
                  <a:lnTo>
                    <a:pt x="673645" y="657145"/>
                  </a:lnTo>
                  <a:lnTo>
                    <a:pt x="671103" y="657145"/>
                  </a:lnTo>
                  <a:lnTo>
                    <a:pt x="671103" y="654604"/>
                  </a:lnTo>
                  <a:lnTo>
                    <a:pt x="671103" y="652062"/>
                  </a:lnTo>
                  <a:lnTo>
                    <a:pt x="671103" y="649519"/>
                  </a:lnTo>
                  <a:lnTo>
                    <a:pt x="673645" y="649519"/>
                  </a:lnTo>
                  <a:lnTo>
                    <a:pt x="673645" y="646977"/>
                  </a:lnTo>
                  <a:lnTo>
                    <a:pt x="676186" y="646977"/>
                  </a:lnTo>
                  <a:lnTo>
                    <a:pt x="676186" y="649519"/>
                  </a:lnTo>
                  <a:lnTo>
                    <a:pt x="678729" y="649519"/>
                  </a:lnTo>
                  <a:lnTo>
                    <a:pt x="678729" y="652062"/>
                  </a:lnTo>
                  <a:lnTo>
                    <a:pt x="678729" y="654604"/>
                  </a:lnTo>
                  <a:lnTo>
                    <a:pt x="678729" y="657145"/>
                  </a:lnTo>
                  <a:lnTo>
                    <a:pt x="676186" y="657145"/>
                  </a:lnTo>
                  <a:lnTo>
                    <a:pt x="676186" y="659688"/>
                  </a:lnTo>
                  <a:close/>
                  <a:moveTo>
                    <a:pt x="326654" y="640622"/>
                  </a:moveTo>
                  <a:lnTo>
                    <a:pt x="324112" y="640622"/>
                  </a:lnTo>
                  <a:lnTo>
                    <a:pt x="324112" y="638079"/>
                  </a:lnTo>
                  <a:lnTo>
                    <a:pt x="321570" y="638079"/>
                  </a:lnTo>
                  <a:lnTo>
                    <a:pt x="321570" y="635538"/>
                  </a:lnTo>
                  <a:lnTo>
                    <a:pt x="321570" y="632995"/>
                  </a:lnTo>
                  <a:lnTo>
                    <a:pt x="321570" y="630453"/>
                  </a:lnTo>
                  <a:lnTo>
                    <a:pt x="324112" y="630453"/>
                  </a:lnTo>
                  <a:lnTo>
                    <a:pt x="324112" y="627911"/>
                  </a:lnTo>
                  <a:lnTo>
                    <a:pt x="326654" y="627911"/>
                  </a:lnTo>
                  <a:lnTo>
                    <a:pt x="326654" y="630453"/>
                  </a:lnTo>
                  <a:lnTo>
                    <a:pt x="329196" y="630453"/>
                  </a:lnTo>
                  <a:lnTo>
                    <a:pt x="329196" y="632995"/>
                  </a:lnTo>
                  <a:lnTo>
                    <a:pt x="329196" y="635538"/>
                  </a:lnTo>
                  <a:lnTo>
                    <a:pt x="329196" y="638079"/>
                  </a:lnTo>
                  <a:lnTo>
                    <a:pt x="326654" y="638079"/>
                  </a:lnTo>
                  <a:lnTo>
                    <a:pt x="326654" y="640622"/>
                  </a:lnTo>
                  <a:close/>
                  <a:moveTo>
                    <a:pt x="780411" y="615200"/>
                  </a:moveTo>
                  <a:lnTo>
                    <a:pt x="777869" y="615200"/>
                  </a:lnTo>
                  <a:lnTo>
                    <a:pt x="777869" y="612658"/>
                  </a:lnTo>
                  <a:lnTo>
                    <a:pt x="777869" y="610116"/>
                  </a:lnTo>
                  <a:lnTo>
                    <a:pt x="775327" y="610116"/>
                  </a:lnTo>
                  <a:lnTo>
                    <a:pt x="777869" y="607574"/>
                  </a:lnTo>
                  <a:lnTo>
                    <a:pt x="777869" y="605032"/>
                  </a:lnTo>
                  <a:lnTo>
                    <a:pt x="780411" y="605032"/>
                  </a:lnTo>
                  <a:lnTo>
                    <a:pt x="780411" y="602489"/>
                  </a:lnTo>
                  <a:lnTo>
                    <a:pt x="780411" y="605032"/>
                  </a:lnTo>
                  <a:lnTo>
                    <a:pt x="782953" y="605032"/>
                  </a:lnTo>
                  <a:lnTo>
                    <a:pt x="785495" y="607574"/>
                  </a:lnTo>
                  <a:lnTo>
                    <a:pt x="785495" y="610116"/>
                  </a:lnTo>
                  <a:lnTo>
                    <a:pt x="785495" y="612658"/>
                  </a:lnTo>
                  <a:lnTo>
                    <a:pt x="782953" y="612658"/>
                  </a:lnTo>
                  <a:lnTo>
                    <a:pt x="782953" y="615200"/>
                  </a:lnTo>
                  <a:lnTo>
                    <a:pt x="780411" y="615200"/>
                  </a:lnTo>
                  <a:close/>
                  <a:moveTo>
                    <a:pt x="283439" y="580881"/>
                  </a:moveTo>
                  <a:lnTo>
                    <a:pt x="280897" y="580881"/>
                  </a:lnTo>
                  <a:lnTo>
                    <a:pt x="280897" y="578339"/>
                  </a:lnTo>
                  <a:lnTo>
                    <a:pt x="278355" y="578339"/>
                  </a:lnTo>
                  <a:lnTo>
                    <a:pt x="278355" y="575797"/>
                  </a:lnTo>
                  <a:lnTo>
                    <a:pt x="278355" y="573255"/>
                  </a:lnTo>
                  <a:lnTo>
                    <a:pt x="280897" y="573255"/>
                  </a:lnTo>
                  <a:lnTo>
                    <a:pt x="280897" y="570712"/>
                  </a:lnTo>
                  <a:lnTo>
                    <a:pt x="283439" y="570712"/>
                  </a:lnTo>
                  <a:lnTo>
                    <a:pt x="285981" y="570712"/>
                  </a:lnTo>
                  <a:lnTo>
                    <a:pt x="285981" y="573255"/>
                  </a:lnTo>
                  <a:lnTo>
                    <a:pt x="288523" y="573255"/>
                  </a:lnTo>
                  <a:lnTo>
                    <a:pt x="288523" y="575797"/>
                  </a:lnTo>
                  <a:lnTo>
                    <a:pt x="288523" y="578339"/>
                  </a:lnTo>
                  <a:lnTo>
                    <a:pt x="285981" y="580881"/>
                  </a:lnTo>
                  <a:lnTo>
                    <a:pt x="283439" y="580881"/>
                  </a:lnTo>
                  <a:close/>
                  <a:moveTo>
                    <a:pt x="499514" y="531309"/>
                  </a:moveTo>
                  <a:lnTo>
                    <a:pt x="496972" y="531309"/>
                  </a:lnTo>
                  <a:lnTo>
                    <a:pt x="494429" y="531309"/>
                  </a:lnTo>
                  <a:lnTo>
                    <a:pt x="494429" y="528767"/>
                  </a:lnTo>
                  <a:lnTo>
                    <a:pt x="494429" y="526225"/>
                  </a:lnTo>
                  <a:lnTo>
                    <a:pt x="494429" y="523683"/>
                  </a:lnTo>
                  <a:lnTo>
                    <a:pt x="494429" y="521141"/>
                  </a:lnTo>
                  <a:lnTo>
                    <a:pt x="496972" y="521141"/>
                  </a:lnTo>
                  <a:lnTo>
                    <a:pt x="499514" y="521141"/>
                  </a:lnTo>
                  <a:lnTo>
                    <a:pt x="502056" y="521141"/>
                  </a:lnTo>
                  <a:lnTo>
                    <a:pt x="502056" y="523683"/>
                  </a:lnTo>
                  <a:lnTo>
                    <a:pt x="502056" y="526225"/>
                  </a:lnTo>
                  <a:lnTo>
                    <a:pt x="502056" y="528767"/>
                  </a:lnTo>
                  <a:lnTo>
                    <a:pt x="502056" y="531309"/>
                  </a:lnTo>
                  <a:lnTo>
                    <a:pt x="499514" y="531309"/>
                  </a:lnTo>
                  <a:close/>
                  <a:moveTo>
                    <a:pt x="488074" y="531309"/>
                  </a:moveTo>
                  <a:lnTo>
                    <a:pt x="485532" y="531309"/>
                  </a:lnTo>
                  <a:lnTo>
                    <a:pt x="482991" y="531309"/>
                  </a:lnTo>
                  <a:lnTo>
                    <a:pt x="482991" y="528767"/>
                  </a:lnTo>
                  <a:lnTo>
                    <a:pt x="482991" y="526225"/>
                  </a:lnTo>
                  <a:lnTo>
                    <a:pt x="482991" y="523683"/>
                  </a:lnTo>
                  <a:lnTo>
                    <a:pt x="482991" y="521141"/>
                  </a:lnTo>
                  <a:lnTo>
                    <a:pt x="485532" y="521141"/>
                  </a:lnTo>
                  <a:lnTo>
                    <a:pt x="488074" y="521141"/>
                  </a:lnTo>
                  <a:lnTo>
                    <a:pt x="490617" y="521141"/>
                  </a:lnTo>
                  <a:lnTo>
                    <a:pt x="490617" y="523683"/>
                  </a:lnTo>
                  <a:lnTo>
                    <a:pt x="490617" y="526225"/>
                  </a:lnTo>
                  <a:lnTo>
                    <a:pt x="490617" y="528767"/>
                  </a:lnTo>
                  <a:lnTo>
                    <a:pt x="490617" y="531309"/>
                  </a:lnTo>
                  <a:lnTo>
                    <a:pt x="488074" y="531309"/>
                  </a:lnTo>
                  <a:close/>
                  <a:moveTo>
                    <a:pt x="512224" y="513514"/>
                  </a:moveTo>
                  <a:lnTo>
                    <a:pt x="519850" y="513514"/>
                  </a:lnTo>
                  <a:lnTo>
                    <a:pt x="522392" y="516056"/>
                  </a:lnTo>
                  <a:lnTo>
                    <a:pt x="527477" y="522412"/>
                  </a:lnTo>
                  <a:lnTo>
                    <a:pt x="530018" y="524954"/>
                  </a:lnTo>
                  <a:lnTo>
                    <a:pt x="530018" y="527496"/>
                  </a:lnTo>
                  <a:lnTo>
                    <a:pt x="527477" y="530038"/>
                  </a:lnTo>
                  <a:lnTo>
                    <a:pt x="527477" y="532580"/>
                  </a:lnTo>
                  <a:lnTo>
                    <a:pt x="524934" y="532580"/>
                  </a:lnTo>
                  <a:lnTo>
                    <a:pt x="524934" y="537665"/>
                  </a:lnTo>
                  <a:lnTo>
                    <a:pt x="522392" y="540207"/>
                  </a:lnTo>
                  <a:lnTo>
                    <a:pt x="522392" y="542749"/>
                  </a:lnTo>
                  <a:lnTo>
                    <a:pt x="522392" y="545291"/>
                  </a:lnTo>
                  <a:lnTo>
                    <a:pt x="517308" y="545291"/>
                  </a:lnTo>
                  <a:lnTo>
                    <a:pt x="517308" y="541478"/>
                  </a:lnTo>
                  <a:lnTo>
                    <a:pt x="517308" y="538936"/>
                  </a:lnTo>
                  <a:lnTo>
                    <a:pt x="514766" y="536393"/>
                  </a:lnTo>
                  <a:lnTo>
                    <a:pt x="514766" y="533852"/>
                  </a:lnTo>
                  <a:lnTo>
                    <a:pt x="512224" y="533852"/>
                  </a:lnTo>
                  <a:lnTo>
                    <a:pt x="512224" y="536393"/>
                  </a:lnTo>
                  <a:lnTo>
                    <a:pt x="512224" y="538936"/>
                  </a:lnTo>
                  <a:lnTo>
                    <a:pt x="512224" y="541478"/>
                  </a:lnTo>
                  <a:lnTo>
                    <a:pt x="507140" y="541478"/>
                  </a:lnTo>
                  <a:lnTo>
                    <a:pt x="507140" y="544020"/>
                  </a:lnTo>
                  <a:lnTo>
                    <a:pt x="504598" y="541478"/>
                  </a:lnTo>
                  <a:lnTo>
                    <a:pt x="504598" y="532580"/>
                  </a:lnTo>
                  <a:lnTo>
                    <a:pt x="504598" y="530038"/>
                  </a:lnTo>
                  <a:lnTo>
                    <a:pt x="504598" y="523683"/>
                  </a:lnTo>
                  <a:lnTo>
                    <a:pt x="504598" y="521141"/>
                  </a:lnTo>
                  <a:lnTo>
                    <a:pt x="504598" y="518599"/>
                  </a:lnTo>
                  <a:lnTo>
                    <a:pt x="507140" y="516056"/>
                  </a:lnTo>
                  <a:lnTo>
                    <a:pt x="507140" y="513514"/>
                  </a:lnTo>
                  <a:lnTo>
                    <a:pt x="509682" y="513514"/>
                  </a:lnTo>
                  <a:lnTo>
                    <a:pt x="512224" y="513514"/>
                  </a:lnTo>
                  <a:close/>
                  <a:moveTo>
                    <a:pt x="254206" y="522412"/>
                  </a:moveTo>
                  <a:lnTo>
                    <a:pt x="256747" y="522412"/>
                  </a:lnTo>
                  <a:lnTo>
                    <a:pt x="259289" y="527496"/>
                  </a:lnTo>
                  <a:lnTo>
                    <a:pt x="261831" y="530038"/>
                  </a:lnTo>
                  <a:lnTo>
                    <a:pt x="264374" y="535123"/>
                  </a:lnTo>
                  <a:lnTo>
                    <a:pt x="264374" y="537665"/>
                  </a:lnTo>
                  <a:lnTo>
                    <a:pt x="264374" y="540207"/>
                  </a:lnTo>
                  <a:lnTo>
                    <a:pt x="266916" y="540207"/>
                  </a:lnTo>
                  <a:lnTo>
                    <a:pt x="266916" y="542749"/>
                  </a:lnTo>
                  <a:lnTo>
                    <a:pt x="264374" y="545291"/>
                  </a:lnTo>
                  <a:lnTo>
                    <a:pt x="264374" y="547833"/>
                  </a:lnTo>
                  <a:lnTo>
                    <a:pt x="264374" y="550376"/>
                  </a:lnTo>
                  <a:lnTo>
                    <a:pt x="264374" y="547833"/>
                  </a:lnTo>
                  <a:lnTo>
                    <a:pt x="261831" y="547833"/>
                  </a:lnTo>
                  <a:lnTo>
                    <a:pt x="261831" y="545291"/>
                  </a:lnTo>
                  <a:lnTo>
                    <a:pt x="259289" y="542749"/>
                  </a:lnTo>
                  <a:lnTo>
                    <a:pt x="259289" y="540207"/>
                  </a:lnTo>
                  <a:lnTo>
                    <a:pt x="259289" y="537665"/>
                  </a:lnTo>
                  <a:lnTo>
                    <a:pt x="256747" y="535123"/>
                  </a:lnTo>
                  <a:lnTo>
                    <a:pt x="254206" y="532580"/>
                  </a:lnTo>
                  <a:lnTo>
                    <a:pt x="254206" y="527496"/>
                  </a:lnTo>
                  <a:lnTo>
                    <a:pt x="251663" y="524954"/>
                  </a:lnTo>
                  <a:lnTo>
                    <a:pt x="249121" y="524954"/>
                  </a:lnTo>
                  <a:lnTo>
                    <a:pt x="246579" y="524954"/>
                  </a:lnTo>
                  <a:lnTo>
                    <a:pt x="246579" y="522412"/>
                  </a:lnTo>
                  <a:lnTo>
                    <a:pt x="246579" y="513514"/>
                  </a:lnTo>
                  <a:lnTo>
                    <a:pt x="246579" y="510972"/>
                  </a:lnTo>
                  <a:lnTo>
                    <a:pt x="254206" y="516056"/>
                  </a:lnTo>
                  <a:lnTo>
                    <a:pt x="254206" y="518599"/>
                  </a:lnTo>
                  <a:lnTo>
                    <a:pt x="254206" y="521141"/>
                  </a:lnTo>
                  <a:lnTo>
                    <a:pt x="254206" y="522412"/>
                  </a:lnTo>
                  <a:close/>
                  <a:moveTo>
                    <a:pt x="240224" y="508430"/>
                  </a:moveTo>
                  <a:lnTo>
                    <a:pt x="237682" y="508430"/>
                  </a:lnTo>
                  <a:lnTo>
                    <a:pt x="235140" y="508430"/>
                  </a:lnTo>
                  <a:lnTo>
                    <a:pt x="235140" y="505888"/>
                  </a:lnTo>
                  <a:lnTo>
                    <a:pt x="235140" y="503346"/>
                  </a:lnTo>
                  <a:lnTo>
                    <a:pt x="235140" y="500803"/>
                  </a:lnTo>
                  <a:lnTo>
                    <a:pt x="235140" y="498261"/>
                  </a:lnTo>
                  <a:lnTo>
                    <a:pt x="232598" y="498261"/>
                  </a:lnTo>
                  <a:lnTo>
                    <a:pt x="232598" y="495719"/>
                  </a:lnTo>
                  <a:lnTo>
                    <a:pt x="232598" y="493177"/>
                  </a:lnTo>
                  <a:lnTo>
                    <a:pt x="232598" y="490635"/>
                  </a:lnTo>
                  <a:lnTo>
                    <a:pt x="232598" y="490635"/>
                  </a:lnTo>
                  <a:lnTo>
                    <a:pt x="235140" y="490635"/>
                  </a:lnTo>
                  <a:lnTo>
                    <a:pt x="237682" y="493177"/>
                  </a:lnTo>
                  <a:lnTo>
                    <a:pt x="237682" y="495719"/>
                  </a:lnTo>
                  <a:lnTo>
                    <a:pt x="240224" y="498261"/>
                  </a:lnTo>
                  <a:lnTo>
                    <a:pt x="240224" y="500803"/>
                  </a:lnTo>
                  <a:lnTo>
                    <a:pt x="242766" y="503346"/>
                  </a:lnTo>
                  <a:lnTo>
                    <a:pt x="242766" y="505888"/>
                  </a:lnTo>
                  <a:lnTo>
                    <a:pt x="242766" y="508430"/>
                  </a:lnTo>
                  <a:lnTo>
                    <a:pt x="242766" y="510972"/>
                  </a:lnTo>
                  <a:lnTo>
                    <a:pt x="240224" y="510972"/>
                  </a:lnTo>
                  <a:close/>
                  <a:moveTo>
                    <a:pt x="455028" y="479195"/>
                  </a:moveTo>
                  <a:lnTo>
                    <a:pt x="455028" y="484279"/>
                  </a:lnTo>
                  <a:lnTo>
                    <a:pt x="457570" y="486822"/>
                  </a:lnTo>
                  <a:lnTo>
                    <a:pt x="457570" y="489364"/>
                  </a:lnTo>
                  <a:lnTo>
                    <a:pt x="457570" y="491906"/>
                  </a:lnTo>
                  <a:lnTo>
                    <a:pt x="457570" y="496990"/>
                  </a:lnTo>
                  <a:lnTo>
                    <a:pt x="460112" y="503346"/>
                  </a:lnTo>
                  <a:lnTo>
                    <a:pt x="460112" y="505888"/>
                  </a:lnTo>
                  <a:lnTo>
                    <a:pt x="460112" y="508430"/>
                  </a:lnTo>
                  <a:lnTo>
                    <a:pt x="462654" y="510972"/>
                  </a:lnTo>
                  <a:lnTo>
                    <a:pt x="465196" y="513514"/>
                  </a:lnTo>
                  <a:lnTo>
                    <a:pt x="472822" y="513514"/>
                  </a:lnTo>
                  <a:lnTo>
                    <a:pt x="477906" y="518599"/>
                  </a:lnTo>
                  <a:lnTo>
                    <a:pt x="475364" y="521141"/>
                  </a:lnTo>
                  <a:lnTo>
                    <a:pt x="475364" y="523683"/>
                  </a:lnTo>
                  <a:lnTo>
                    <a:pt x="472822" y="526225"/>
                  </a:lnTo>
                  <a:lnTo>
                    <a:pt x="472822" y="531309"/>
                  </a:lnTo>
                  <a:lnTo>
                    <a:pt x="472822" y="533852"/>
                  </a:lnTo>
                  <a:lnTo>
                    <a:pt x="475364" y="536393"/>
                  </a:lnTo>
                  <a:lnTo>
                    <a:pt x="475364" y="533852"/>
                  </a:lnTo>
                  <a:lnTo>
                    <a:pt x="475364" y="531309"/>
                  </a:lnTo>
                  <a:lnTo>
                    <a:pt x="477906" y="531309"/>
                  </a:lnTo>
                  <a:lnTo>
                    <a:pt x="477906" y="528767"/>
                  </a:lnTo>
                  <a:lnTo>
                    <a:pt x="480448" y="528767"/>
                  </a:lnTo>
                  <a:lnTo>
                    <a:pt x="482991" y="531309"/>
                  </a:lnTo>
                  <a:lnTo>
                    <a:pt x="482991" y="533852"/>
                  </a:lnTo>
                  <a:lnTo>
                    <a:pt x="485532" y="533852"/>
                  </a:lnTo>
                  <a:lnTo>
                    <a:pt x="485532" y="536393"/>
                  </a:lnTo>
                  <a:lnTo>
                    <a:pt x="482991" y="536393"/>
                  </a:lnTo>
                  <a:lnTo>
                    <a:pt x="482991" y="538936"/>
                  </a:lnTo>
                  <a:lnTo>
                    <a:pt x="480448" y="541478"/>
                  </a:lnTo>
                  <a:lnTo>
                    <a:pt x="477906" y="541478"/>
                  </a:lnTo>
                  <a:lnTo>
                    <a:pt x="477906" y="538936"/>
                  </a:lnTo>
                  <a:lnTo>
                    <a:pt x="477906" y="541478"/>
                  </a:lnTo>
                  <a:lnTo>
                    <a:pt x="475364" y="541478"/>
                  </a:lnTo>
                  <a:lnTo>
                    <a:pt x="470280" y="541478"/>
                  </a:lnTo>
                  <a:lnTo>
                    <a:pt x="467738" y="541478"/>
                  </a:lnTo>
                  <a:lnTo>
                    <a:pt x="467738" y="536393"/>
                  </a:lnTo>
                  <a:lnTo>
                    <a:pt x="465196" y="536393"/>
                  </a:lnTo>
                  <a:lnTo>
                    <a:pt x="462654" y="533852"/>
                  </a:lnTo>
                  <a:lnTo>
                    <a:pt x="460112" y="533852"/>
                  </a:lnTo>
                  <a:lnTo>
                    <a:pt x="460112" y="531309"/>
                  </a:lnTo>
                  <a:lnTo>
                    <a:pt x="457570" y="531309"/>
                  </a:lnTo>
                  <a:lnTo>
                    <a:pt x="455028" y="531309"/>
                  </a:lnTo>
                  <a:lnTo>
                    <a:pt x="455028" y="528767"/>
                  </a:lnTo>
                  <a:lnTo>
                    <a:pt x="452486" y="528767"/>
                  </a:lnTo>
                  <a:lnTo>
                    <a:pt x="449943" y="528767"/>
                  </a:lnTo>
                  <a:lnTo>
                    <a:pt x="447401" y="526225"/>
                  </a:lnTo>
                  <a:lnTo>
                    <a:pt x="447401" y="523683"/>
                  </a:lnTo>
                  <a:lnTo>
                    <a:pt x="447401" y="521141"/>
                  </a:lnTo>
                  <a:lnTo>
                    <a:pt x="447401" y="516056"/>
                  </a:lnTo>
                  <a:lnTo>
                    <a:pt x="447401" y="513514"/>
                  </a:lnTo>
                  <a:lnTo>
                    <a:pt x="447401" y="510972"/>
                  </a:lnTo>
                  <a:lnTo>
                    <a:pt x="447401" y="508430"/>
                  </a:lnTo>
                  <a:lnTo>
                    <a:pt x="444860" y="508430"/>
                  </a:lnTo>
                  <a:lnTo>
                    <a:pt x="444860" y="505888"/>
                  </a:lnTo>
                  <a:lnTo>
                    <a:pt x="444860" y="500803"/>
                  </a:lnTo>
                  <a:lnTo>
                    <a:pt x="442318" y="495719"/>
                  </a:lnTo>
                  <a:lnTo>
                    <a:pt x="442318" y="493177"/>
                  </a:lnTo>
                  <a:lnTo>
                    <a:pt x="433420" y="490635"/>
                  </a:lnTo>
                  <a:lnTo>
                    <a:pt x="430878" y="493177"/>
                  </a:lnTo>
                  <a:lnTo>
                    <a:pt x="428336" y="493177"/>
                  </a:lnTo>
                  <a:lnTo>
                    <a:pt x="420710" y="490635"/>
                  </a:lnTo>
                  <a:lnTo>
                    <a:pt x="420710" y="490635"/>
                  </a:lnTo>
                  <a:lnTo>
                    <a:pt x="420710" y="488093"/>
                  </a:lnTo>
                  <a:lnTo>
                    <a:pt x="423252" y="485550"/>
                  </a:lnTo>
                  <a:lnTo>
                    <a:pt x="425794" y="485550"/>
                  </a:lnTo>
                  <a:lnTo>
                    <a:pt x="425794" y="483009"/>
                  </a:lnTo>
                  <a:lnTo>
                    <a:pt x="430878" y="480466"/>
                  </a:lnTo>
                  <a:lnTo>
                    <a:pt x="430878" y="477924"/>
                  </a:lnTo>
                  <a:lnTo>
                    <a:pt x="428336" y="477924"/>
                  </a:lnTo>
                  <a:lnTo>
                    <a:pt x="428336" y="475382"/>
                  </a:lnTo>
                  <a:lnTo>
                    <a:pt x="428336" y="472839"/>
                  </a:lnTo>
                  <a:lnTo>
                    <a:pt x="430878" y="470298"/>
                  </a:lnTo>
                  <a:lnTo>
                    <a:pt x="433420" y="470298"/>
                  </a:lnTo>
                  <a:lnTo>
                    <a:pt x="433420" y="467756"/>
                  </a:lnTo>
                  <a:lnTo>
                    <a:pt x="435962" y="467756"/>
                  </a:lnTo>
                  <a:lnTo>
                    <a:pt x="438505" y="467756"/>
                  </a:lnTo>
                  <a:lnTo>
                    <a:pt x="438505" y="472839"/>
                  </a:lnTo>
                  <a:lnTo>
                    <a:pt x="438505" y="475382"/>
                  </a:lnTo>
                  <a:lnTo>
                    <a:pt x="438505" y="477924"/>
                  </a:lnTo>
                  <a:lnTo>
                    <a:pt x="441046" y="477924"/>
                  </a:lnTo>
                  <a:lnTo>
                    <a:pt x="443588" y="480466"/>
                  </a:lnTo>
                  <a:lnTo>
                    <a:pt x="446131" y="480466"/>
                  </a:lnTo>
                  <a:lnTo>
                    <a:pt x="443588" y="474111"/>
                  </a:lnTo>
                  <a:lnTo>
                    <a:pt x="441046" y="469026"/>
                  </a:lnTo>
                  <a:lnTo>
                    <a:pt x="443588" y="469026"/>
                  </a:lnTo>
                  <a:lnTo>
                    <a:pt x="448673" y="466484"/>
                  </a:lnTo>
                  <a:lnTo>
                    <a:pt x="453756" y="471569"/>
                  </a:lnTo>
                  <a:lnTo>
                    <a:pt x="453756" y="474111"/>
                  </a:lnTo>
                  <a:lnTo>
                    <a:pt x="453756" y="476653"/>
                  </a:lnTo>
                  <a:lnTo>
                    <a:pt x="455028" y="479195"/>
                  </a:lnTo>
                  <a:close/>
                  <a:moveTo>
                    <a:pt x="552897" y="471569"/>
                  </a:moveTo>
                  <a:lnTo>
                    <a:pt x="552897" y="474111"/>
                  </a:lnTo>
                  <a:lnTo>
                    <a:pt x="550355" y="476653"/>
                  </a:lnTo>
                  <a:lnTo>
                    <a:pt x="547813" y="476653"/>
                  </a:lnTo>
                  <a:lnTo>
                    <a:pt x="547813" y="479195"/>
                  </a:lnTo>
                  <a:lnTo>
                    <a:pt x="545271" y="479195"/>
                  </a:lnTo>
                  <a:lnTo>
                    <a:pt x="545271" y="481737"/>
                  </a:lnTo>
                  <a:lnTo>
                    <a:pt x="542728" y="481737"/>
                  </a:lnTo>
                  <a:lnTo>
                    <a:pt x="540187" y="481737"/>
                  </a:lnTo>
                  <a:lnTo>
                    <a:pt x="537645" y="479195"/>
                  </a:lnTo>
                  <a:lnTo>
                    <a:pt x="537645" y="476653"/>
                  </a:lnTo>
                  <a:lnTo>
                    <a:pt x="537645" y="474111"/>
                  </a:lnTo>
                  <a:lnTo>
                    <a:pt x="540187" y="474111"/>
                  </a:lnTo>
                  <a:lnTo>
                    <a:pt x="540187" y="471569"/>
                  </a:lnTo>
                  <a:lnTo>
                    <a:pt x="542728" y="471569"/>
                  </a:lnTo>
                  <a:lnTo>
                    <a:pt x="542728" y="469026"/>
                  </a:lnTo>
                  <a:lnTo>
                    <a:pt x="545271" y="469026"/>
                  </a:lnTo>
                  <a:lnTo>
                    <a:pt x="545271" y="466484"/>
                  </a:lnTo>
                  <a:lnTo>
                    <a:pt x="547813" y="466484"/>
                  </a:lnTo>
                  <a:lnTo>
                    <a:pt x="550355" y="466484"/>
                  </a:lnTo>
                  <a:lnTo>
                    <a:pt x="550355" y="469026"/>
                  </a:lnTo>
                  <a:lnTo>
                    <a:pt x="552897" y="469026"/>
                  </a:lnTo>
                  <a:lnTo>
                    <a:pt x="552897" y="471569"/>
                  </a:lnTo>
                  <a:close/>
                  <a:moveTo>
                    <a:pt x="556710" y="462671"/>
                  </a:moveTo>
                  <a:lnTo>
                    <a:pt x="554168" y="462671"/>
                  </a:lnTo>
                  <a:lnTo>
                    <a:pt x="551626" y="462671"/>
                  </a:lnTo>
                  <a:lnTo>
                    <a:pt x="551626" y="460129"/>
                  </a:lnTo>
                  <a:lnTo>
                    <a:pt x="551626" y="457587"/>
                  </a:lnTo>
                  <a:lnTo>
                    <a:pt x="551626" y="455045"/>
                  </a:lnTo>
                  <a:lnTo>
                    <a:pt x="554168" y="452503"/>
                  </a:lnTo>
                  <a:lnTo>
                    <a:pt x="556710" y="452503"/>
                  </a:lnTo>
                  <a:lnTo>
                    <a:pt x="556710" y="449960"/>
                  </a:lnTo>
                  <a:lnTo>
                    <a:pt x="559252" y="449960"/>
                  </a:lnTo>
                  <a:lnTo>
                    <a:pt x="559252" y="447418"/>
                  </a:lnTo>
                  <a:lnTo>
                    <a:pt x="561794" y="449960"/>
                  </a:lnTo>
                  <a:lnTo>
                    <a:pt x="564336" y="452503"/>
                  </a:lnTo>
                  <a:lnTo>
                    <a:pt x="564336" y="455045"/>
                  </a:lnTo>
                  <a:lnTo>
                    <a:pt x="564336" y="457587"/>
                  </a:lnTo>
                  <a:lnTo>
                    <a:pt x="561794" y="457587"/>
                  </a:lnTo>
                  <a:lnTo>
                    <a:pt x="561794" y="460129"/>
                  </a:lnTo>
                  <a:lnTo>
                    <a:pt x="559252" y="460129"/>
                  </a:lnTo>
                  <a:lnTo>
                    <a:pt x="559252" y="462671"/>
                  </a:lnTo>
                  <a:lnTo>
                    <a:pt x="556710" y="462671"/>
                  </a:lnTo>
                  <a:close/>
                  <a:moveTo>
                    <a:pt x="573233" y="446147"/>
                  </a:moveTo>
                  <a:lnTo>
                    <a:pt x="575776" y="446147"/>
                  </a:lnTo>
                  <a:lnTo>
                    <a:pt x="575776" y="451232"/>
                  </a:lnTo>
                  <a:lnTo>
                    <a:pt x="578318" y="451232"/>
                  </a:lnTo>
                  <a:lnTo>
                    <a:pt x="578318" y="453773"/>
                  </a:lnTo>
                  <a:lnTo>
                    <a:pt x="573233" y="456316"/>
                  </a:lnTo>
                  <a:lnTo>
                    <a:pt x="568149" y="458858"/>
                  </a:lnTo>
                  <a:lnTo>
                    <a:pt x="568149" y="461400"/>
                  </a:lnTo>
                  <a:lnTo>
                    <a:pt x="565607" y="458858"/>
                  </a:lnTo>
                  <a:lnTo>
                    <a:pt x="565607" y="456316"/>
                  </a:lnTo>
                  <a:lnTo>
                    <a:pt x="565607" y="452503"/>
                  </a:lnTo>
                  <a:lnTo>
                    <a:pt x="565607" y="449960"/>
                  </a:lnTo>
                  <a:lnTo>
                    <a:pt x="565607" y="447418"/>
                  </a:lnTo>
                  <a:lnTo>
                    <a:pt x="568149" y="442334"/>
                  </a:lnTo>
                  <a:lnTo>
                    <a:pt x="570691" y="442334"/>
                  </a:lnTo>
                  <a:lnTo>
                    <a:pt x="573233" y="446147"/>
                  </a:lnTo>
                  <a:close/>
                  <a:moveTo>
                    <a:pt x="212261" y="443605"/>
                  </a:moveTo>
                  <a:lnTo>
                    <a:pt x="214803" y="449960"/>
                  </a:lnTo>
                  <a:lnTo>
                    <a:pt x="217345" y="455045"/>
                  </a:lnTo>
                  <a:lnTo>
                    <a:pt x="217345" y="457587"/>
                  </a:lnTo>
                  <a:lnTo>
                    <a:pt x="219888" y="462671"/>
                  </a:lnTo>
                  <a:lnTo>
                    <a:pt x="222430" y="471569"/>
                  </a:lnTo>
                  <a:lnTo>
                    <a:pt x="224971" y="471569"/>
                  </a:lnTo>
                  <a:lnTo>
                    <a:pt x="224971" y="474111"/>
                  </a:lnTo>
                  <a:lnTo>
                    <a:pt x="224971" y="476653"/>
                  </a:lnTo>
                  <a:lnTo>
                    <a:pt x="224971" y="479195"/>
                  </a:lnTo>
                  <a:lnTo>
                    <a:pt x="224971" y="481737"/>
                  </a:lnTo>
                  <a:lnTo>
                    <a:pt x="222430" y="481737"/>
                  </a:lnTo>
                  <a:lnTo>
                    <a:pt x="219888" y="481737"/>
                  </a:lnTo>
                  <a:lnTo>
                    <a:pt x="217345" y="481737"/>
                  </a:lnTo>
                  <a:lnTo>
                    <a:pt x="217345" y="479195"/>
                  </a:lnTo>
                  <a:lnTo>
                    <a:pt x="212261" y="476653"/>
                  </a:lnTo>
                  <a:lnTo>
                    <a:pt x="209720" y="474111"/>
                  </a:lnTo>
                  <a:lnTo>
                    <a:pt x="209720" y="471569"/>
                  </a:lnTo>
                  <a:lnTo>
                    <a:pt x="209720" y="469026"/>
                  </a:lnTo>
                  <a:lnTo>
                    <a:pt x="207177" y="469026"/>
                  </a:lnTo>
                  <a:lnTo>
                    <a:pt x="207177" y="466484"/>
                  </a:lnTo>
                  <a:lnTo>
                    <a:pt x="204635" y="463943"/>
                  </a:lnTo>
                  <a:lnTo>
                    <a:pt x="204635" y="461400"/>
                  </a:lnTo>
                  <a:lnTo>
                    <a:pt x="202093" y="456316"/>
                  </a:lnTo>
                  <a:lnTo>
                    <a:pt x="202093" y="453773"/>
                  </a:lnTo>
                  <a:lnTo>
                    <a:pt x="199551" y="451232"/>
                  </a:lnTo>
                  <a:lnTo>
                    <a:pt x="202093" y="451232"/>
                  </a:lnTo>
                  <a:lnTo>
                    <a:pt x="202093" y="448690"/>
                  </a:lnTo>
                  <a:lnTo>
                    <a:pt x="202093" y="446147"/>
                  </a:lnTo>
                  <a:lnTo>
                    <a:pt x="202093" y="443605"/>
                  </a:lnTo>
                  <a:lnTo>
                    <a:pt x="202093" y="441063"/>
                  </a:lnTo>
                  <a:lnTo>
                    <a:pt x="204635" y="441063"/>
                  </a:lnTo>
                  <a:lnTo>
                    <a:pt x="207177" y="441063"/>
                  </a:lnTo>
                  <a:lnTo>
                    <a:pt x="209720" y="441063"/>
                  </a:lnTo>
                  <a:lnTo>
                    <a:pt x="212261" y="438521"/>
                  </a:lnTo>
                  <a:lnTo>
                    <a:pt x="212261" y="443605"/>
                  </a:lnTo>
                  <a:close/>
                  <a:moveTo>
                    <a:pt x="197009" y="423268"/>
                  </a:moveTo>
                  <a:lnTo>
                    <a:pt x="199551" y="425810"/>
                  </a:lnTo>
                  <a:lnTo>
                    <a:pt x="202093" y="428352"/>
                  </a:lnTo>
                  <a:lnTo>
                    <a:pt x="202093" y="430894"/>
                  </a:lnTo>
                  <a:lnTo>
                    <a:pt x="202093" y="433436"/>
                  </a:lnTo>
                  <a:lnTo>
                    <a:pt x="199551" y="433436"/>
                  </a:lnTo>
                  <a:lnTo>
                    <a:pt x="199551" y="435979"/>
                  </a:lnTo>
                  <a:lnTo>
                    <a:pt x="197009" y="435979"/>
                  </a:lnTo>
                  <a:lnTo>
                    <a:pt x="194467" y="435979"/>
                  </a:lnTo>
                  <a:lnTo>
                    <a:pt x="194467" y="433436"/>
                  </a:lnTo>
                  <a:lnTo>
                    <a:pt x="194467" y="430894"/>
                  </a:lnTo>
                  <a:lnTo>
                    <a:pt x="191925" y="430894"/>
                  </a:lnTo>
                  <a:lnTo>
                    <a:pt x="194467" y="428352"/>
                  </a:lnTo>
                  <a:lnTo>
                    <a:pt x="191925" y="428352"/>
                  </a:lnTo>
                  <a:lnTo>
                    <a:pt x="191925" y="425810"/>
                  </a:lnTo>
                  <a:lnTo>
                    <a:pt x="191925" y="419455"/>
                  </a:lnTo>
                  <a:lnTo>
                    <a:pt x="194467" y="414370"/>
                  </a:lnTo>
                  <a:lnTo>
                    <a:pt x="194467" y="411828"/>
                  </a:lnTo>
                  <a:lnTo>
                    <a:pt x="191925" y="406744"/>
                  </a:lnTo>
                  <a:lnTo>
                    <a:pt x="189383" y="404202"/>
                  </a:lnTo>
                  <a:lnTo>
                    <a:pt x="189383" y="401660"/>
                  </a:lnTo>
                  <a:lnTo>
                    <a:pt x="191925" y="401660"/>
                  </a:lnTo>
                  <a:lnTo>
                    <a:pt x="194467" y="401660"/>
                  </a:lnTo>
                  <a:lnTo>
                    <a:pt x="194467" y="404202"/>
                  </a:lnTo>
                  <a:lnTo>
                    <a:pt x="194467" y="406744"/>
                  </a:lnTo>
                  <a:lnTo>
                    <a:pt x="197009" y="406744"/>
                  </a:lnTo>
                  <a:lnTo>
                    <a:pt x="197009" y="409286"/>
                  </a:lnTo>
                  <a:lnTo>
                    <a:pt x="197009" y="411828"/>
                  </a:lnTo>
                  <a:lnTo>
                    <a:pt x="197009" y="414370"/>
                  </a:lnTo>
                  <a:lnTo>
                    <a:pt x="199551" y="414370"/>
                  </a:lnTo>
                  <a:lnTo>
                    <a:pt x="199551" y="416913"/>
                  </a:lnTo>
                  <a:lnTo>
                    <a:pt x="199551" y="419455"/>
                  </a:lnTo>
                  <a:lnTo>
                    <a:pt x="197009" y="421996"/>
                  </a:lnTo>
                  <a:lnTo>
                    <a:pt x="197009" y="423268"/>
                  </a:lnTo>
                  <a:close/>
                  <a:moveTo>
                    <a:pt x="176672" y="411828"/>
                  </a:moveTo>
                  <a:lnTo>
                    <a:pt x="174130" y="411828"/>
                  </a:lnTo>
                  <a:lnTo>
                    <a:pt x="174130" y="409286"/>
                  </a:lnTo>
                  <a:lnTo>
                    <a:pt x="171589" y="406744"/>
                  </a:lnTo>
                  <a:lnTo>
                    <a:pt x="171589" y="404202"/>
                  </a:lnTo>
                  <a:lnTo>
                    <a:pt x="174130" y="404202"/>
                  </a:lnTo>
                  <a:lnTo>
                    <a:pt x="174130" y="401660"/>
                  </a:lnTo>
                  <a:lnTo>
                    <a:pt x="176672" y="399117"/>
                  </a:lnTo>
                  <a:lnTo>
                    <a:pt x="179215" y="401660"/>
                  </a:lnTo>
                  <a:lnTo>
                    <a:pt x="181757" y="404202"/>
                  </a:lnTo>
                  <a:lnTo>
                    <a:pt x="181757" y="406744"/>
                  </a:lnTo>
                  <a:lnTo>
                    <a:pt x="181757" y="409286"/>
                  </a:lnTo>
                  <a:lnTo>
                    <a:pt x="179215" y="409286"/>
                  </a:lnTo>
                  <a:lnTo>
                    <a:pt x="179215" y="411828"/>
                  </a:lnTo>
                  <a:lnTo>
                    <a:pt x="176672" y="411828"/>
                  </a:lnTo>
                  <a:close/>
                  <a:moveTo>
                    <a:pt x="204635" y="401660"/>
                  </a:moveTo>
                  <a:lnTo>
                    <a:pt x="202093" y="401660"/>
                  </a:lnTo>
                  <a:lnTo>
                    <a:pt x="199551" y="401660"/>
                  </a:lnTo>
                  <a:lnTo>
                    <a:pt x="199551" y="399117"/>
                  </a:lnTo>
                  <a:lnTo>
                    <a:pt x="199551" y="396575"/>
                  </a:lnTo>
                  <a:lnTo>
                    <a:pt x="199551" y="394033"/>
                  </a:lnTo>
                  <a:lnTo>
                    <a:pt x="199551" y="391491"/>
                  </a:lnTo>
                  <a:lnTo>
                    <a:pt x="202093" y="391491"/>
                  </a:lnTo>
                  <a:lnTo>
                    <a:pt x="204635" y="391491"/>
                  </a:lnTo>
                  <a:lnTo>
                    <a:pt x="207177" y="391491"/>
                  </a:lnTo>
                  <a:lnTo>
                    <a:pt x="207177" y="394033"/>
                  </a:lnTo>
                  <a:lnTo>
                    <a:pt x="207177" y="396575"/>
                  </a:lnTo>
                  <a:lnTo>
                    <a:pt x="207177" y="399117"/>
                  </a:lnTo>
                  <a:lnTo>
                    <a:pt x="207177" y="401660"/>
                  </a:lnTo>
                  <a:lnTo>
                    <a:pt x="204635" y="401660"/>
                  </a:lnTo>
                  <a:close/>
                  <a:moveTo>
                    <a:pt x="400374" y="390220"/>
                  </a:moveTo>
                  <a:lnTo>
                    <a:pt x="408000" y="399117"/>
                  </a:lnTo>
                  <a:lnTo>
                    <a:pt x="408000" y="401660"/>
                  </a:lnTo>
                  <a:lnTo>
                    <a:pt x="408000" y="406744"/>
                  </a:lnTo>
                  <a:lnTo>
                    <a:pt x="413084" y="404202"/>
                  </a:lnTo>
                  <a:lnTo>
                    <a:pt x="413084" y="410557"/>
                  </a:lnTo>
                  <a:lnTo>
                    <a:pt x="415626" y="410557"/>
                  </a:lnTo>
                  <a:lnTo>
                    <a:pt x="415626" y="413100"/>
                  </a:lnTo>
                  <a:lnTo>
                    <a:pt x="415626" y="415641"/>
                  </a:lnTo>
                  <a:lnTo>
                    <a:pt x="413084" y="415641"/>
                  </a:lnTo>
                  <a:lnTo>
                    <a:pt x="410542" y="413100"/>
                  </a:lnTo>
                  <a:lnTo>
                    <a:pt x="410542" y="410557"/>
                  </a:lnTo>
                  <a:lnTo>
                    <a:pt x="408000" y="410557"/>
                  </a:lnTo>
                  <a:lnTo>
                    <a:pt x="405457" y="410557"/>
                  </a:lnTo>
                  <a:lnTo>
                    <a:pt x="402915" y="413100"/>
                  </a:lnTo>
                  <a:lnTo>
                    <a:pt x="400374" y="418183"/>
                  </a:lnTo>
                  <a:lnTo>
                    <a:pt x="402915" y="420726"/>
                  </a:lnTo>
                  <a:lnTo>
                    <a:pt x="402915" y="423268"/>
                  </a:lnTo>
                  <a:lnTo>
                    <a:pt x="400374" y="429623"/>
                  </a:lnTo>
                  <a:lnTo>
                    <a:pt x="395289" y="427081"/>
                  </a:lnTo>
                  <a:lnTo>
                    <a:pt x="392747" y="421996"/>
                  </a:lnTo>
                  <a:lnTo>
                    <a:pt x="390205" y="419455"/>
                  </a:lnTo>
                  <a:lnTo>
                    <a:pt x="390205" y="416913"/>
                  </a:lnTo>
                  <a:lnTo>
                    <a:pt x="392747" y="416913"/>
                  </a:lnTo>
                  <a:lnTo>
                    <a:pt x="395289" y="414370"/>
                  </a:lnTo>
                  <a:lnTo>
                    <a:pt x="397832" y="411828"/>
                  </a:lnTo>
                  <a:lnTo>
                    <a:pt x="397832" y="409286"/>
                  </a:lnTo>
                  <a:lnTo>
                    <a:pt x="397832" y="406744"/>
                  </a:lnTo>
                  <a:lnTo>
                    <a:pt x="400374" y="406744"/>
                  </a:lnTo>
                  <a:lnTo>
                    <a:pt x="400374" y="404202"/>
                  </a:lnTo>
                  <a:lnTo>
                    <a:pt x="400374" y="401660"/>
                  </a:lnTo>
                  <a:lnTo>
                    <a:pt x="397832" y="396575"/>
                  </a:lnTo>
                  <a:lnTo>
                    <a:pt x="397832" y="391491"/>
                  </a:lnTo>
                  <a:lnTo>
                    <a:pt x="395289" y="391491"/>
                  </a:lnTo>
                  <a:lnTo>
                    <a:pt x="392747" y="391491"/>
                  </a:lnTo>
                  <a:lnTo>
                    <a:pt x="392747" y="388949"/>
                  </a:lnTo>
                  <a:lnTo>
                    <a:pt x="392747" y="386407"/>
                  </a:lnTo>
                  <a:lnTo>
                    <a:pt x="392747" y="383864"/>
                  </a:lnTo>
                  <a:lnTo>
                    <a:pt x="392747" y="381323"/>
                  </a:lnTo>
                  <a:lnTo>
                    <a:pt x="395289" y="381323"/>
                  </a:lnTo>
                  <a:lnTo>
                    <a:pt x="397832" y="381323"/>
                  </a:lnTo>
                  <a:lnTo>
                    <a:pt x="400374" y="381323"/>
                  </a:lnTo>
                  <a:lnTo>
                    <a:pt x="400374" y="383864"/>
                  </a:lnTo>
                  <a:lnTo>
                    <a:pt x="400374" y="386407"/>
                  </a:lnTo>
                  <a:lnTo>
                    <a:pt x="400374" y="390220"/>
                  </a:lnTo>
                  <a:close/>
                  <a:moveTo>
                    <a:pt x="364784" y="374967"/>
                  </a:moveTo>
                  <a:lnTo>
                    <a:pt x="362243" y="374967"/>
                  </a:lnTo>
                  <a:lnTo>
                    <a:pt x="362243" y="372425"/>
                  </a:lnTo>
                  <a:lnTo>
                    <a:pt x="359701" y="372425"/>
                  </a:lnTo>
                  <a:lnTo>
                    <a:pt x="359701" y="369883"/>
                  </a:lnTo>
                  <a:lnTo>
                    <a:pt x="359701" y="367340"/>
                  </a:lnTo>
                  <a:lnTo>
                    <a:pt x="362243" y="364798"/>
                  </a:lnTo>
                  <a:lnTo>
                    <a:pt x="364784" y="364798"/>
                  </a:lnTo>
                  <a:lnTo>
                    <a:pt x="367327" y="364798"/>
                  </a:lnTo>
                  <a:lnTo>
                    <a:pt x="367327" y="367340"/>
                  </a:lnTo>
                  <a:lnTo>
                    <a:pt x="369869" y="369883"/>
                  </a:lnTo>
                  <a:lnTo>
                    <a:pt x="367327" y="372425"/>
                  </a:lnTo>
                  <a:lnTo>
                    <a:pt x="367327" y="374967"/>
                  </a:lnTo>
                  <a:lnTo>
                    <a:pt x="364784" y="374967"/>
                  </a:lnTo>
                  <a:close/>
                  <a:moveTo>
                    <a:pt x="376224" y="372425"/>
                  </a:moveTo>
                  <a:lnTo>
                    <a:pt x="373682" y="372425"/>
                  </a:lnTo>
                  <a:lnTo>
                    <a:pt x="373682" y="369883"/>
                  </a:lnTo>
                  <a:lnTo>
                    <a:pt x="371140" y="369883"/>
                  </a:lnTo>
                  <a:lnTo>
                    <a:pt x="371140" y="367340"/>
                  </a:lnTo>
                  <a:lnTo>
                    <a:pt x="371140" y="364798"/>
                  </a:lnTo>
                  <a:lnTo>
                    <a:pt x="373682" y="362257"/>
                  </a:lnTo>
                  <a:lnTo>
                    <a:pt x="376224" y="359714"/>
                  </a:lnTo>
                  <a:lnTo>
                    <a:pt x="376224" y="362257"/>
                  </a:lnTo>
                  <a:lnTo>
                    <a:pt x="378766" y="362257"/>
                  </a:lnTo>
                  <a:lnTo>
                    <a:pt x="378766" y="364798"/>
                  </a:lnTo>
                  <a:lnTo>
                    <a:pt x="381308" y="364798"/>
                  </a:lnTo>
                  <a:lnTo>
                    <a:pt x="381308" y="367340"/>
                  </a:lnTo>
                  <a:lnTo>
                    <a:pt x="378766" y="367340"/>
                  </a:lnTo>
                  <a:lnTo>
                    <a:pt x="378766" y="369883"/>
                  </a:lnTo>
                  <a:lnTo>
                    <a:pt x="378766" y="372425"/>
                  </a:lnTo>
                  <a:lnTo>
                    <a:pt x="376224" y="372425"/>
                  </a:lnTo>
                  <a:close/>
                  <a:moveTo>
                    <a:pt x="411813" y="364798"/>
                  </a:moveTo>
                  <a:lnTo>
                    <a:pt x="409270" y="364798"/>
                  </a:lnTo>
                  <a:lnTo>
                    <a:pt x="409270" y="362257"/>
                  </a:lnTo>
                  <a:lnTo>
                    <a:pt x="406729" y="362257"/>
                  </a:lnTo>
                  <a:lnTo>
                    <a:pt x="406729" y="359714"/>
                  </a:lnTo>
                  <a:lnTo>
                    <a:pt x="406729" y="357172"/>
                  </a:lnTo>
                  <a:lnTo>
                    <a:pt x="406729" y="354630"/>
                  </a:lnTo>
                  <a:lnTo>
                    <a:pt x="409270" y="354630"/>
                  </a:lnTo>
                  <a:lnTo>
                    <a:pt x="409270" y="352087"/>
                  </a:lnTo>
                  <a:lnTo>
                    <a:pt x="411813" y="352087"/>
                  </a:lnTo>
                  <a:lnTo>
                    <a:pt x="414355" y="354630"/>
                  </a:lnTo>
                  <a:lnTo>
                    <a:pt x="414355" y="357172"/>
                  </a:lnTo>
                  <a:lnTo>
                    <a:pt x="414355" y="359714"/>
                  </a:lnTo>
                  <a:lnTo>
                    <a:pt x="414355" y="362257"/>
                  </a:lnTo>
                  <a:lnTo>
                    <a:pt x="414355" y="364798"/>
                  </a:lnTo>
                  <a:lnTo>
                    <a:pt x="411813" y="364798"/>
                  </a:lnTo>
                  <a:close/>
                  <a:moveTo>
                    <a:pt x="504598" y="364798"/>
                  </a:moveTo>
                  <a:lnTo>
                    <a:pt x="502056" y="364798"/>
                  </a:lnTo>
                  <a:lnTo>
                    <a:pt x="502056" y="362257"/>
                  </a:lnTo>
                  <a:lnTo>
                    <a:pt x="499514" y="362257"/>
                  </a:lnTo>
                  <a:lnTo>
                    <a:pt x="499514" y="359714"/>
                  </a:lnTo>
                  <a:lnTo>
                    <a:pt x="499514" y="357172"/>
                  </a:lnTo>
                  <a:lnTo>
                    <a:pt x="499514" y="354630"/>
                  </a:lnTo>
                  <a:lnTo>
                    <a:pt x="502056" y="352087"/>
                  </a:lnTo>
                  <a:lnTo>
                    <a:pt x="504598" y="352087"/>
                  </a:lnTo>
                  <a:lnTo>
                    <a:pt x="504598" y="354630"/>
                  </a:lnTo>
                  <a:lnTo>
                    <a:pt x="507140" y="354630"/>
                  </a:lnTo>
                  <a:lnTo>
                    <a:pt x="507140" y="357172"/>
                  </a:lnTo>
                  <a:lnTo>
                    <a:pt x="507140" y="359714"/>
                  </a:lnTo>
                  <a:lnTo>
                    <a:pt x="507140" y="362257"/>
                  </a:lnTo>
                  <a:lnTo>
                    <a:pt x="504598" y="362257"/>
                  </a:lnTo>
                  <a:lnTo>
                    <a:pt x="504598" y="364798"/>
                  </a:lnTo>
                  <a:close/>
                  <a:moveTo>
                    <a:pt x="362243" y="362257"/>
                  </a:moveTo>
                  <a:lnTo>
                    <a:pt x="359701" y="362257"/>
                  </a:lnTo>
                  <a:lnTo>
                    <a:pt x="359701" y="359714"/>
                  </a:lnTo>
                  <a:lnTo>
                    <a:pt x="357159" y="357172"/>
                  </a:lnTo>
                  <a:lnTo>
                    <a:pt x="357159" y="354630"/>
                  </a:lnTo>
                  <a:lnTo>
                    <a:pt x="359701" y="354630"/>
                  </a:lnTo>
                  <a:lnTo>
                    <a:pt x="359701" y="352087"/>
                  </a:lnTo>
                  <a:lnTo>
                    <a:pt x="362243" y="349546"/>
                  </a:lnTo>
                  <a:lnTo>
                    <a:pt x="364784" y="352087"/>
                  </a:lnTo>
                  <a:lnTo>
                    <a:pt x="364784" y="354630"/>
                  </a:lnTo>
                  <a:lnTo>
                    <a:pt x="367327" y="354630"/>
                  </a:lnTo>
                  <a:lnTo>
                    <a:pt x="367327" y="357172"/>
                  </a:lnTo>
                  <a:lnTo>
                    <a:pt x="364784" y="359714"/>
                  </a:lnTo>
                  <a:lnTo>
                    <a:pt x="364784" y="362257"/>
                  </a:lnTo>
                  <a:lnTo>
                    <a:pt x="362243" y="362257"/>
                  </a:lnTo>
                  <a:close/>
                  <a:moveTo>
                    <a:pt x="404187" y="355901"/>
                  </a:moveTo>
                  <a:lnTo>
                    <a:pt x="404187" y="358443"/>
                  </a:lnTo>
                  <a:lnTo>
                    <a:pt x="404187" y="360985"/>
                  </a:lnTo>
                  <a:lnTo>
                    <a:pt x="404187" y="363527"/>
                  </a:lnTo>
                  <a:lnTo>
                    <a:pt x="404187" y="366070"/>
                  </a:lnTo>
                  <a:lnTo>
                    <a:pt x="404187" y="368612"/>
                  </a:lnTo>
                  <a:lnTo>
                    <a:pt x="404187" y="371153"/>
                  </a:lnTo>
                  <a:lnTo>
                    <a:pt x="401645" y="371153"/>
                  </a:lnTo>
                  <a:lnTo>
                    <a:pt x="399102" y="371153"/>
                  </a:lnTo>
                  <a:lnTo>
                    <a:pt x="399102" y="366070"/>
                  </a:lnTo>
                  <a:lnTo>
                    <a:pt x="399102" y="363527"/>
                  </a:lnTo>
                  <a:lnTo>
                    <a:pt x="396560" y="360985"/>
                  </a:lnTo>
                  <a:lnTo>
                    <a:pt x="394019" y="358443"/>
                  </a:lnTo>
                  <a:lnTo>
                    <a:pt x="391476" y="367340"/>
                  </a:lnTo>
                  <a:lnTo>
                    <a:pt x="391476" y="372425"/>
                  </a:lnTo>
                  <a:lnTo>
                    <a:pt x="391476" y="374967"/>
                  </a:lnTo>
                  <a:lnTo>
                    <a:pt x="391476" y="377509"/>
                  </a:lnTo>
                  <a:lnTo>
                    <a:pt x="391476" y="374967"/>
                  </a:lnTo>
                  <a:lnTo>
                    <a:pt x="388934" y="374967"/>
                  </a:lnTo>
                  <a:lnTo>
                    <a:pt x="388934" y="372425"/>
                  </a:lnTo>
                  <a:lnTo>
                    <a:pt x="388934" y="369883"/>
                  </a:lnTo>
                  <a:lnTo>
                    <a:pt x="388934" y="367340"/>
                  </a:lnTo>
                  <a:lnTo>
                    <a:pt x="386392" y="367340"/>
                  </a:lnTo>
                  <a:lnTo>
                    <a:pt x="386392" y="364798"/>
                  </a:lnTo>
                  <a:lnTo>
                    <a:pt x="383850" y="364798"/>
                  </a:lnTo>
                  <a:lnTo>
                    <a:pt x="383850" y="362257"/>
                  </a:lnTo>
                  <a:lnTo>
                    <a:pt x="383850" y="359714"/>
                  </a:lnTo>
                  <a:lnTo>
                    <a:pt x="381308" y="359714"/>
                  </a:lnTo>
                  <a:lnTo>
                    <a:pt x="378766" y="359714"/>
                  </a:lnTo>
                  <a:lnTo>
                    <a:pt x="378766" y="362257"/>
                  </a:lnTo>
                  <a:lnTo>
                    <a:pt x="376224" y="359714"/>
                  </a:lnTo>
                  <a:lnTo>
                    <a:pt x="376224" y="357172"/>
                  </a:lnTo>
                  <a:lnTo>
                    <a:pt x="378766" y="354630"/>
                  </a:lnTo>
                  <a:lnTo>
                    <a:pt x="378766" y="352087"/>
                  </a:lnTo>
                  <a:lnTo>
                    <a:pt x="381308" y="349546"/>
                  </a:lnTo>
                  <a:lnTo>
                    <a:pt x="383850" y="349546"/>
                  </a:lnTo>
                  <a:lnTo>
                    <a:pt x="386392" y="349546"/>
                  </a:lnTo>
                  <a:lnTo>
                    <a:pt x="386392" y="352087"/>
                  </a:lnTo>
                  <a:lnTo>
                    <a:pt x="388934" y="354630"/>
                  </a:lnTo>
                  <a:lnTo>
                    <a:pt x="394019" y="349546"/>
                  </a:lnTo>
                  <a:lnTo>
                    <a:pt x="396560" y="349546"/>
                  </a:lnTo>
                  <a:lnTo>
                    <a:pt x="401645" y="349546"/>
                  </a:lnTo>
                  <a:lnTo>
                    <a:pt x="404187" y="352087"/>
                  </a:lnTo>
                  <a:lnTo>
                    <a:pt x="404187" y="355901"/>
                  </a:lnTo>
                  <a:close/>
                  <a:moveTo>
                    <a:pt x="163962" y="341919"/>
                  </a:moveTo>
                  <a:lnTo>
                    <a:pt x="166504" y="341919"/>
                  </a:lnTo>
                  <a:lnTo>
                    <a:pt x="171589" y="350817"/>
                  </a:lnTo>
                  <a:lnTo>
                    <a:pt x="174130" y="353359"/>
                  </a:lnTo>
                  <a:lnTo>
                    <a:pt x="179215" y="358443"/>
                  </a:lnTo>
                  <a:lnTo>
                    <a:pt x="179215" y="360985"/>
                  </a:lnTo>
                  <a:lnTo>
                    <a:pt x="179215" y="363527"/>
                  </a:lnTo>
                  <a:lnTo>
                    <a:pt x="179215" y="366070"/>
                  </a:lnTo>
                  <a:lnTo>
                    <a:pt x="176672" y="371153"/>
                  </a:lnTo>
                  <a:lnTo>
                    <a:pt x="176672" y="373696"/>
                  </a:lnTo>
                  <a:lnTo>
                    <a:pt x="176672" y="376238"/>
                  </a:lnTo>
                  <a:lnTo>
                    <a:pt x="176672" y="378780"/>
                  </a:lnTo>
                  <a:lnTo>
                    <a:pt x="176672" y="381323"/>
                  </a:lnTo>
                  <a:lnTo>
                    <a:pt x="174130" y="381323"/>
                  </a:lnTo>
                  <a:lnTo>
                    <a:pt x="171589" y="378780"/>
                  </a:lnTo>
                  <a:lnTo>
                    <a:pt x="171589" y="376238"/>
                  </a:lnTo>
                  <a:lnTo>
                    <a:pt x="169047" y="373696"/>
                  </a:lnTo>
                  <a:lnTo>
                    <a:pt x="169047" y="368612"/>
                  </a:lnTo>
                  <a:lnTo>
                    <a:pt x="166504" y="366070"/>
                  </a:lnTo>
                  <a:lnTo>
                    <a:pt x="158879" y="359714"/>
                  </a:lnTo>
                  <a:lnTo>
                    <a:pt x="158879" y="357172"/>
                  </a:lnTo>
                  <a:lnTo>
                    <a:pt x="156336" y="352087"/>
                  </a:lnTo>
                  <a:lnTo>
                    <a:pt x="156336" y="349546"/>
                  </a:lnTo>
                  <a:lnTo>
                    <a:pt x="153794" y="349546"/>
                  </a:lnTo>
                  <a:lnTo>
                    <a:pt x="151252" y="344461"/>
                  </a:lnTo>
                  <a:lnTo>
                    <a:pt x="151252" y="341919"/>
                  </a:lnTo>
                  <a:lnTo>
                    <a:pt x="153794" y="341919"/>
                  </a:lnTo>
                  <a:lnTo>
                    <a:pt x="156336" y="341919"/>
                  </a:lnTo>
                  <a:lnTo>
                    <a:pt x="156336" y="339377"/>
                  </a:lnTo>
                  <a:lnTo>
                    <a:pt x="158879" y="336835"/>
                  </a:lnTo>
                  <a:lnTo>
                    <a:pt x="161420" y="336835"/>
                  </a:lnTo>
                  <a:lnTo>
                    <a:pt x="163962" y="339377"/>
                  </a:lnTo>
                  <a:lnTo>
                    <a:pt x="163962" y="341919"/>
                  </a:lnTo>
                  <a:close/>
                  <a:moveTo>
                    <a:pt x="199551" y="335563"/>
                  </a:moveTo>
                  <a:lnTo>
                    <a:pt x="197009" y="335563"/>
                  </a:lnTo>
                  <a:lnTo>
                    <a:pt x="194467" y="335563"/>
                  </a:lnTo>
                  <a:lnTo>
                    <a:pt x="194467" y="333021"/>
                  </a:lnTo>
                  <a:lnTo>
                    <a:pt x="194467" y="330480"/>
                  </a:lnTo>
                  <a:lnTo>
                    <a:pt x="194467" y="327937"/>
                  </a:lnTo>
                  <a:lnTo>
                    <a:pt x="194467" y="325395"/>
                  </a:lnTo>
                  <a:lnTo>
                    <a:pt x="197009" y="325395"/>
                  </a:lnTo>
                  <a:lnTo>
                    <a:pt x="199551" y="325395"/>
                  </a:lnTo>
                  <a:lnTo>
                    <a:pt x="202093" y="327937"/>
                  </a:lnTo>
                  <a:lnTo>
                    <a:pt x="202093" y="330480"/>
                  </a:lnTo>
                  <a:lnTo>
                    <a:pt x="202093" y="333021"/>
                  </a:lnTo>
                  <a:lnTo>
                    <a:pt x="202093" y="335563"/>
                  </a:lnTo>
                  <a:lnTo>
                    <a:pt x="199551" y="335563"/>
                  </a:lnTo>
                  <a:close/>
                  <a:moveTo>
                    <a:pt x="158879" y="307600"/>
                  </a:moveTo>
                  <a:lnTo>
                    <a:pt x="158879" y="310142"/>
                  </a:lnTo>
                  <a:lnTo>
                    <a:pt x="158879" y="312684"/>
                  </a:lnTo>
                  <a:lnTo>
                    <a:pt x="156336" y="315227"/>
                  </a:lnTo>
                  <a:lnTo>
                    <a:pt x="153794" y="315227"/>
                  </a:lnTo>
                  <a:lnTo>
                    <a:pt x="153794" y="317769"/>
                  </a:lnTo>
                  <a:lnTo>
                    <a:pt x="151252" y="317769"/>
                  </a:lnTo>
                  <a:lnTo>
                    <a:pt x="151252" y="320310"/>
                  </a:lnTo>
                  <a:lnTo>
                    <a:pt x="148710" y="320310"/>
                  </a:lnTo>
                  <a:lnTo>
                    <a:pt x="148710" y="317769"/>
                  </a:lnTo>
                  <a:lnTo>
                    <a:pt x="147439" y="317769"/>
                  </a:lnTo>
                  <a:lnTo>
                    <a:pt x="147439" y="315227"/>
                  </a:lnTo>
                  <a:lnTo>
                    <a:pt x="147439" y="312684"/>
                  </a:lnTo>
                  <a:lnTo>
                    <a:pt x="147439" y="310142"/>
                  </a:lnTo>
                  <a:lnTo>
                    <a:pt x="149981" y="310142"/>
                  </a:lnTo>
                  <a:lnTo>
                    <a:pt x="149981" y="307600"/>
                  </a:lnTo>
                  <a:lnTo>
                    <a:pt x="152523" y="307600"/>
                  </a:lnTo>
                  <a:lnTo>
                    <a:pt x="152523" y="305058"/>
                  </a:lnTo>
                  <a:lnTo>
                    <a:pt x="155065" y="305058"/>
                  </a:lnTo>
                  <a:lnTo>
                    <a:pt x="155065" y="302516"/>
                  </a:lnTo>
                  <a:lnTo>
                    <a:pt x="157607" y="302516"/>
                  </a:lnTo>
                  <a:lnTo>
                    <a:pt x="160149" y="305058"/>
                  </a:lnTo>
                  <a:lnTo>
                    <a:pt x="160149" y="307600"/>
                  </a:lnTo>
                  <a:close/>
                  <a:moveTo>
                    <a:pt x="135999" y="316497"/>
                  </a:moveTo>
                  <a:lnTo>
                    <a:pt x="133458" y="316497"/>
                  </a:lnTo>
                  <a:lnTo>
                    <a:pt x="133458" y="313955"/>
                  </a:lnTo>
                  <a:lnTo>
                    <a:pt x="130916" y="313955"/>
                  </a:lnTo>
                  <a:lnTo>
                    <a:pt x="130916" y="311414"/>
                  </a:lnTo>
                  <a:lnTo>
                    <a:pt x="130916" y="308871"/>
                  </a:lnTo>
                  <a:lnTo>
                    <a:pt x="130916" y="306329"/>
                  </a:lnTo>
                  <a:lnTo>
                    <a:pt x="130916" y="303787"/>
                  </a:lnTo>
                  <a:lnTo>
                    <a:pt x="133458" y="303787"/>
                  </a:lnTo>
                  <a:lnTo>
                    <a:pt x="133458" y="301244"/>
                  </a:lnTo>
                  <a:lnTo>
                    <a:pt x="135999" y="301244"/>
                  </a:lnTo>
                  <a:lnTo>
                    <a:pt x="135999" y="303787"/>
                  </a:lnTo>
                  <a:lnTo>
                    <a:pt x="138542" y="303787"/>
                  </a:lnTo>
                  <a:lnTo>
                    <a:pt x="138542" y="306329"/>
                  </a:lnTo>
                  <a:lnTo>
                    <a:pt x="138542" y="308871"/>
                  </a:lnTo>
                  <a:lnTo>
                    <a:pt x="138542" y="311414"/>
                  </a:lnTo>
                  <a:lnTo>
                    <a:pt x="141084" y="311414"/>
                  </a:lnTo>
                  <a:lnTo>
                    <a:pt x="138542" y="311414"/>
                  </a:lnTo>
                  <a:lnTo>
                    <a:pt x="138542" y="313955"/>
                  </a:lnTo>
                  <a:lnTo>
                    <a:pt x="138542" y="316497"/>
                  </a:lnTo>
                  <a:lnTo>
                    <a:pt x="135999" y="316497"/>
                  </a:lnTo>
                  <a:close/>
                  <a:moveTo>
                    <a:pt x="875738" y="308871"/>
                  </a:moveTo>
                  <a:lnTo>
                    <a:pt x="873196" y="308871"/>
                  </a:lnTo>
                  <a:lnTo>
                    <a:pt x="871925" y="308871"/>
                  </a:lnTo>
                  <a:lnTo>
                    <a:pt x="871925" y="306329"/>
                  </a:lnTo>
                  <a:lnTo>
                    <a:pt x="871925" y="303787"/>
                  </a:lnTo>
                  <a:lnTo>
                    <a:pt x="871925" y="301244"/>
                  </a:lnTo>
                  <a:lnTo>
                    <a:pt x="871925" y="299974"/>
                  </a:lnTo>
                  <a:lnTo>
                    <a:pt x="874467" y="299974"/>
                  </a:lnTo>
                  <a:lnTo>
                    <a:pt x="877009" y="299974"/>
                  </a:lnTo>
                  <a:lnTo>
                    <a:pt x="879551" y="302516"/>
                  </a:lnTo>
                  <a:lnTo>
                    <a:pt x="879551" y="305058"/>
                  </a:lnTo>
                  <a:lnTo>
                    <a:pt x="879551" y="307600"/>
                  </a:lnTo>
                  <a:lnTo>
                    <a:pt x="875738" y="308871"/>
                  </a:lnTo>
                  <a:close/>
                  <a:moveTo>
                    <a:pt x="387664" y="307600"/>
                  </a:moveTo>
                  <a:lnTo>
                    <a:pt x="385121" y="307600"/>
                  </a:lnTo>
                  <a:lnTo>
                    <a:pt x="382579" y="307600"/>
                  </a:lnTo>
                  <a:lnTo>
                    <a:pt x="382579" y="305058"/>
                  </a:lnTo>
                  <a:lnTo>
                    <a:pt x="382579" y="302516"/>
                  </a:lnTo>
                  <a:lnTo>
                    <a:pt x="382579" y="299974"/>
                  </a:lnTo>
                  <a:lnTo>
                    <a:pt x="385121" y="297431"/>
                  </a:lnTo>
                  <a:lnTo>
                    <a:pt x="387664" y="297431"/>
                  </a:lnTo>
                  <a:lnTo>
                    <a:pt x="390205" y="297431"/>
                  </a:lnTo>
                  <a:lnTo>
                    <a:pt x="390205" y="299974"/>
                  </a:lnTo>
                  <a:lnTo>
                    <a:pt x="390205" y="302516"/>
                  </a:lnTo>
                  <a:lnTo>
                    <a:pt x="390205" y="305058"/>
                  </a:lnTo>
                  <a:lnTo>
                    <a:pt x="390205" y="307600"/>
                  </a:lnTo>
                  <a:lnTo>
                    <a:pt x="387664" y="307600"/>
                  </a:lnTo>
                  <a:close/>
                  <a:moveTo>
                    <a:pt x="554168" y="297431"/>
                  </a:moveTo>
                  <a:lnTo>
                    <a:pt x="551626" y="297431"/>
                  </a:lnTo>
                  <a:lnTo>
                    <a:pt x="549084" y="297431"/>
                  </a:lnTo>
                  <a:lnTo>
                    <a:pt x="549084" y="294889"/>
                  </a:lnTo>
                  <a:lnTo>
                    <a:pt x="549084" y="292347"/>
                  </a:lnTo>
                  <a:lnTo>
                    <a:pt x="549084" y="289805"/>
                  </a:lnTo>
                  <a:lnTo>
                    <a:pt x="549084" y="287263"/>
                  </a:lnTo>
                  <a:lnTo>
                    <a:pt x="551626" y="287263"/>
                  </a:lnTo>
                  <a:lnTo>
                    <a:pt x="554168" y="287263"/>
                  </a:lnTo>
                  <a:lnTo>
                    <a:pt x="556710" y="287263"/>
                  </a:lnTo>
                  <a:lnTo>
                    <a:pt x="556710" y="289805"/>
                  </a:lnTo>
                  <a:lnTo>
                    <a:pt x="556710" y="292347"/>
                  </a:lnTo>
                  <a:lnTo>
                    <a:pt x="556710" y="294889"/>
                  </a:lnTo>
                  <a:lnTo>
                    <a:pt x="554168" y="297431"/>
                  </a:lnTo>
                  <a:close/>
                  <a:moveTo>
                    <a:pt x="460112" y="285992"/>
                  </a:moveTo>
                  <a:lnTo>
                    <a:pt x="457570" y="285992"/>
                  </a:lnTo>
                  <a:lnTo>
                    <a:pt x="455028" y="285992"/>
                  </a:lnTo>
                  <a:lnTo>
                    <a:pt x="455028" y="283450"/>
                  </a:lnTo>
                  <a:lnTo>
                    <a:pt x="455028" y="280907"/>
                  </a:lnTo>
                  <a:lnTo>
                    <a:pt x="455028" y="278365"/>
                  </a:lnTo>
                  <a:lnTo>
                    <a:pt x="455028" y="275823"/>
                  </a:lnTo>
                  <a:lnTo>
                    <a:pt x="457570" y="275823"/>
                  </a:lnTo>
                  <a:lnTo>
                    <a:pt x="460112" y="275823"/>
                  </a:lnTo>
                  <a:lnTo>
                    <a:pt x="462654" y="275823"/>
                  </a:lnTo>
                  <a:lnTo>
                    <a:pt x="462654" y="278365"/>
                  </a:lnTo>
                  <a:lnTo>
                    <a:pt x="462654" y="280907"/>
                  </a:lnTo>
                  <a:lnTo>
                    <a:pt x="462654" y="283450"/>
                  </a:lnTo>
                  <a:lnTo>
                    <a:pt x="462654" y="285992"/>
                  </a:lnTo>
                  <a:lnTo>
                    <a:pt x="460112" y="285992"/>
                  </a:lnTo>
                  <a:close/>
                  <a:moveTo>
                    <a:pt x="390205" y="285992"/>
                  </a:moveTo>
                  <a:lnTo>
                    <a:pt x="387664" y="285992"/>
                  </a:lnTo>
                  <a:lnTo>
                    <a:pt x="385121" y="285992"/>
                  </a:lnTo>
                  <a:lnTo>
                    <a:pt x="385121" y="283450"/>
                  </a:lnTo>
                  <a:lnTo>
                    <a:pt x="385121" y="280907"/>
                  </a:lnTo>
                  <a:lnTo>
                    <a:pt x="385121" y="278365"/>
                  </a:lnTo>
                  <a:lnTo>
                    <a:pt x="385121" y="275823"/>
                  </a:lnTo>
                  <a:lnTo>
                    <a:pt x="387664" y="275823"/>
                  </a:lnTo>
                  <a:lnTo>
                    <a:pt x="390205" y="275823"/>
                  </a:lnTo>
                  <a:lnTo>
                    <a:pt x="392747" y="278365"/>
                  </a:lnTo>
                  <a:lnTo>
                    <a:pt x="392747" y="280907"/>
                  </a:lnTo>
                  <a:lnTo>
                    <a:pt x="392747" y="283450"/>
                  </a:lnTo>
                  <a:lnTo>
                    <a:pt x="392747" y="285992"/>
                  </a:lnTo>
                  <a:lnTo>
                    <a:pt x="390205" y="285992"/>
                  </a:lnTo>
                  <a:close/>
                  <a:moveTo>
                    <a:pt x="128374" y="299974"/>
                  </a:moveTo>
                  <a:lnTo>
                    <a:pt x="125831" y="299974"/>
                  </a:lnTo>
                  <a:lnTo>
                    <a:pt x="123289" y="299974"/>
                  </a:lnTo>
                  <a:lnTo>
                    <a:pt x="123289" y="297431"/>
                  </a:lnTo>
                  <a:lnTo>
                    <a:pt x="115663" y="291076"/>
                  </a:lnTo>
                  <a:lnTo>
                    <a:pt x="113121" y="291076"/>
                  </a:lnTo>
                  <a:lnTo>
                    <a:pt x="108037" y="288534"/>
                  </a:lnTo>
                  <a:lnTo>
                    <a:pt x="105495" y="288534"/>
                  </a:lnTo>
                  <a:lnTo>
                    <a:pt x="102953" y="282178"/>
                  </a:lnTo>
                  <a:lnTo>
                    <a:pt x="100411" y="282178"/>
                  </a:lnTo>
                  <a:lnTo>
                    <a:pt x="100411" y="279637"/>
                  </a:lnTo>
                  <a:lnTo>
                    <a:pt x="102953" y="279637"/>
                  </a:lnTo>
                  <a:lnTo>
                    <a:pt x="105495" y="274552"/>
                  </a:lnTo>
                  <a:lnTo>
                    <a:pt x="108037" y="274552"/>
                  </a:lnTo>
                  <a:lnTo>
                    <a:pt x="108037" y="277094"/>
                  </a:lnTo>
                  <a:lnTo>
                    <a:pt x="110579" y="277094"/>
                  </a:lnTo>
                  <a:lnTo>
                    <a:pt x="110579" y="282178"/>
                  </a:lnTo>
                  <a:lnTo>
                    <a:pt x="113121" y="282178"/>
                  </a:lnTo>
                  <a:lnTo>
                    <a:pt x="113121" y="284720"/>
                  </a:lnTo>
                  <a:lnTo>
                    <a:pt x="115663" y="284720"/>
                  </a:lnTo>
                  <a:lnTo>
                    <a:pt x="118205" y="284720"/>
                  </a:lnTo>
                  <a:lnTo>
                    <a:pt x="118205" y="287263"/>
                  </a:lnTo>
                  <a:lnTo>
                    <a:pt x="120748" y="289805"/>
                  </a:lnTo>
                  <a:lnTo>
                    <a:pt x="123289" y="292347"/>
                  </a:lnTo>
                  <a:lnTo>
                    <a:pt x="125831" y="294889"/>
                  </a:lnTo>
                  <a:lnTo>
                    <a:pt x="128374" y="294889"/>
                  </a:lnTo>
                  <a:lnTo>
                    <a:pt x="128374" y="297431"/>
                  </a:lnTo>
                  <a:lnTo>
                    <a:pt x="128374" y="299974"/>
                  </a:lnTo>
                  <a:lnTo>
                    <a:pt x="130916" y="302516"/>
                  </a:lnTo>
                  <a:lnTo>
                    <a:pt x="128374" y="302516"/>
                  </a:lnTo>
                  <a:close/>
                  <a:moveTo>
                    <a:pt x="547813" y="282178"/>
                  </a:moveTo>
                  <a:lnTo>
                    <a:pt x="545271" y="282178"/>
                  </a:lnTo>
                  <a:lnTo>
                    <a:pt x="545271" y="279637"/>
                  </a:lnTo>
                  <a:lnTo>
                    <a:pt x="542728" y="279637"/>
                  </a:lnTo>
                  <a:lnTo>
                    <a:pt x="542728" y="277094"/>
                  </a:lnTo>
                  <a:lnTo>
                    <a:pt x="542728" y="274552"/>
                  </a:lnTo>
                  <a:lnTo>
                    <a:pt x="542728" y="272010"/>
                  </a:lnTo>
                  <a:lnTo>
                    <a:pt x="545271" y="272010"/>
                  </a:lnTo>
                  <a:lnTo>
                    <a:pt x="545271" y="269467"/>
                  </a:lnTo>
                  <a:lnTo>
                    <a:pt x="547813" y="269467"/>
                  </a:lnTo>
                  <a:lnTo>
                    <a:pt x="547813" y="272010"/>
                  </a:lnTo>
                  <a:lnTo>
                    <a:pt x="550355" y="272010"/>
                  </a:lnTo>
                  <a:lnTo>
                    <a:pt x="550355" y="274552"/>
                  </a:lnTo>
                  <a:lnTo>
                    <a:pt x="550355" y="277094"/>
                  </a:lnTo>
                  <a:lnTo>
                    <a:pt x="550355" y="279637"/>
                  </a:lnTo>
                  <a:lnTo>
                    <a:pt x="547813" y="282178"/>
                  </a:lnTo>
                  <a:close/>
                  <a:moveTo>
                    <a:pt x="442318" y="279637"/>
                  </a:moveTo>
                  <a:lnTo>
                    <a:pt x="439775" y="279637"/>
                  </a:lnTo>
                  <a:lnTo>
                    <a:pt x="439775" y="277094"/>
                  </a:lnTo>
                  <a:lnTo>
                    <a:pt x="437233" y="277094"/>
                  </a:lnTo>
                  <a:lnTo>
                    <a:pt x="437233" y="274552"/>
                  </a:lnTo>
                  <a:lnTo>
                    <a:pt x="437233" y="272010"/>
                  </a:lnTo>
                  <a:lnTo>
                    <a:pt x="439775" y="272010"/>
                  </a:lnTo>
                  <a:lnTo>
                    <a:pt x="439775" y="269467"/>
                  </a:lnTo>
                  <a:lnTo>
                    <a:pt x="442318" y="269467"/>
                  </a:lnTo>
                  <a:lnTo>
                    <a:pt x="444860" y="269467"/>
                  </a:lnTo>
                  <a:lnTo>
                    <a:pt x="444860" y="272010"/>
                  </a:lnTo>
                  <a:lnTo>
                    <a:pt x="447401" y="272010"/>
                  </a:lnTo>
                  <a:lnTo>
                    <a:pt x="447401" y="274552"/>
                  </a:lnTo>
                  <a:lnTo>
                    <a:pt x="447401" y="277094"/>
                  </a:lnTo>
                  <a:lnTo>
                    <a:pt x="444860" y="277094"/>
                  </a:lnTo>
                  <a:lnTo>
                    <a:pt x="444860" y="279637"/>
                  </a:lnTo>
                  <a:lnTo>
                    <a:pt x="442318" y="279637"/>
                  </a:lnTo>
                  <a:close/>
                  <a:moveTo>
                    <a:pt x="512224" y="277094"/>
                  </a:moveTo>
                  <a:lnTo>
                    <a:pt x="509682" y="277094"/>
                  </a:lnTo>
                  <a:lnTo>
                    <a:pt x="507140" y="277094"/>
                  </a:lnTo>
                  <a:lnTo>
                    <a:pt x="507140" y="274552"/>
                  </a:lnTo>
                  <a:lnTo>
                    <a:pt x="507140" y="272010"/>
                  </a:lnTo>
                  <a:lnTo>
                    <a:pt x="507140" y="269467"/>
                  </a:lnTo>
                  <a:lnTo>
                    <a:pt x="507140" y="266926"/>
                  </a:lnTo>
                  <a:lnTo>
                    <a:pt x="509682" y="266926"/>
                  </a:lnTo>
                  <a:lnTo>
                    <a:pt x="512224" y="266926"/>
                  </a:lnTo>
                  <a:lnTo>
                    <a:pt x="514766" y="266926"/>
                  </a:lnTo>
                  <a:lnTo>
                    <a:pt x="514766" y="269467"/>
                  </a:lnTo>
                  <a:lnTo>
                    <a:pt x="514766" y="272010"/>
                  </a:lnTo>
                  <a:lnTo>
                    <a:pt x="514766" y="274552"/>
                  </a:lnTo>
                  <a:lnTo>
                    <a:pt x="514766" y="277094"/>
                  </a:lnTo>
                  <a:lnTo>
                    <a:pt x="512224" y="277094"/>
                  </a:lnTo>
                  <a:close/>
                  <a:moveTo>
                    <a:pt x="460112" y="269467"/>
                  </a:moveTo>
                  <a:lnTo>
                    <a:pt x="457570" y="269467"/>
                  </a:lnTo>
                  <a:lnTo>
                    <a:pt x="457570" y="266926"/>
                  </a:lnTo>
                  <a:lnTo>
                    <a:pt x="455028" y="266926"/>
                  </a:lnTo>
                  <a:lnTo>
                    <a:pt x="455028" y="264384"/>
                  </a:lnTo>
                  <a:lnTo>
                    <a:pt x="455028" y="261841"/>
                  </a:lnTo>
                  <a:lnTo>
                    <a:pt x="457570" y="261841"/>
                  </a:lnTo>
                  <a:lnTo>
                    <a:pt x="455028" y="259299"/>
                  </a:lnTo>
                  <a:lnTo>
                    <a:pt x="455028" y="256757"/>
                  </a:lnTo>
                  <a:lnTo>
                    <a:pt x="457570" y="254215"/>
                  </a:lnTo>
                  <a:lnTo>
                    <a:pt x="457570" y="251673"/>
                  </a:lnTo>
                  <a:lnTo>
                    <a:pt x="460112" y="251673"/>
                  </a:lnTo>
                  <a:lnTo>
                    <a:pt x="462654" y="251673"/>
                  </a:lnTo>
                  <a:lnTo>
                    <a:pt x="462654" y="254215"/>
                  </a:lnTo>
                  <a:lnTo>
                    <a:pt x="465196" y="254215"/>
                  </a:lnTo>
                  <a:lnTo>
                    <a:pt x="465196" y="256757"/>
                  </a:lnTo>
                  <a:lnTo>
                    <a:pt x="465196" y="259299"/>
                  </a:lnTo>
                  <a:lnTo>
                    <a:pt x="465196" y="261841"/>
                  </a:lnTo>
                  <a:lnTo>
                    <a:pt x="462654" y="261841"/>
                  </a:lnTo>
                  <a:lnTo>
                    <a:pt x="462654" y="264384"/>
                  </a:lnTo>
                  <a:lnTo>
                    <a:pt x="465196" y="264384"/>
                  </a:lnTo>
                  <a:lnTo>
                    <a:pt x="462654" y="264384"/>
                  </a:lnTo>
                  <a:lnTo>
                    <a:pt x="462654" y="266926"/>
                  </a:lnTo>
                  <a:lnTo>
                    <a:pt x="462654" y="269467"/>
                  </a:lnTo>
                  <a:lnTo>
                    <a:pt x="460112" y="269467"/>
                  </a:lnTo>
                  <a:close/>
                  <a:moveTo>
                    <a:pt x="523663" y="244046"/>
                  </a:moveTo>
                  <a:lnTo>
                    <a:pt x="521121" y="241504"/>
                  </a:lnTo>
                  <a:lnTo>
                    <a:pt x="521121" y="238962"/>
                  </a:lnTo>
                  <a:lnTo>
                    <a:pt x="523663" y="238962"/>
                  </a:lnTo>
                  <a:lnTo>
                    <a:pt x="523663" y="236420"/>
                  </a:lnTo>
                  <a:lnTo>
                    <a:pt x="518579" y="233877"/>
                  </a:lnTo>
                  <a:lnTo>
                    <a:pt x="518579" y="231335"/>
                  </a:lnTo>
                  <a:lnTo>
                    <a:pt x="518579" y="228794"/>
                  </a:lnTo>
                  <a:lnTo>
                    <a:pt x="516037" y="226251"/>
                  </a:lnTo>
                  <a:lnTo>
                    <a:pt x="518579" y="223709"/>
                  </a:lnTo>
                  <a:lnTo>
                    <a:pt x="521121" y="223709"/>
                  </a:lnTo>
                  <a:lnTo>
                    <a:pt x="523663" y="218624"/>
                  </a:lnTo>
                  <a:lnTo>
                    <a:pt x="526205" y="218624"/>
                  </a:lnTo>
                  <a:lnTo>
                    <a:pt x="526205" y="221167"/>
                  </a:lnTo>
                  <a:lnTo>
                    <a:pt x="526205" y="223709"/>
                  </a:lnTo>
                  <a:lnTo>
                    <a:pt x="531290" y="226251"/>
                  </a:lnTo>
                  <a:lnTo>
                    <a:pt x="531290" y="228794"/>
                  </a:lnTo>
                  <a:lnTo>
                    <a:pt x="531290" y="233877"/>
                  </a:lnTo>
                  <a:lnTo>
                    <a:pt x="531290" y="236420"/>
                  </a:lnTo>
                  <a:lnTo>
                    <a:pt x="528747" y="241504"/>
                  </a:lnTo>
                  <a:lnTo>
                    <a:pt x="523663" y="244046"/>
                  </a:lnTo>
                  <a:close/>
                  <a:moveTo>
                    <a:pt x="518579" y="203372"/>
                  </a:moveTo>
                  <a:lnTo>
                    <a:pt x="516037" y="203372"/>
                  </a:lnTo>
                  <a:lnTo>
                    <a:pt x="513495" y="203372"/>
                  </a:lnTo>
                  <a:lnTo>
                    <a:pt x="513495" y="200830"/>
                  </a:lnTo>
                  <a:lnTo>
                    <a:pt x="513495" y="198287"/>
                  </a:lnTo>
                  <a:lnTo>
                    <a:pt x="513495" y="195745"/>
                  </a:lnTo>
                  <a:lnTo>
                    <a:pt x="513495" y="193203"/>
                  </a:lnTo>
                  <a:lnTo>
                    <a:pt x="516037" y="193203"/>
                  </a:lnTo>
                  <a:lnTo>
                    <a:pt x="518579" y="193203"/>
                  </a:lnTo>
                  <a:lnTo>
                    <a:pt x="521121" y="195745"/>
                  </a:lnTo>
                  <a:lnTo>
                    <a:pt x="521121" y="198287"/>
                  </a:lnTo>
                  <a:lnTo>
                    <a:pt x="521121" y="200830"/>
                  </a:lnTo>
                  <a:lnTo>
                    <a:pt x="518579" y="203372"/>
                  </a:lnTo>
                  <a:close/>
                  <a:moveTo>
                    <a:pt x="762617" y="177951"/>
                  </a:moveTo>
                  <a:lnTo>
                    <a:pt x="760075" y="177951"/>
                  </a:lnTo>
                  <a:lnTo>
                    <a:pt x="757532" y="175408"/>
                  </a:lnTo>
                  <a:lnTo>
                    <a:pt x="757532" y="172866"/>
                  </a:lnTo>
                  <a:lnTo>
                    <a:pt x="757532" y="170324"/>
                  </a:lnTo>
                  <a:lnTo>
                    <a:pt x="760075" y="167781"/>
                  </a:lnTo>
                  <a:lnTo>
                    <a:pt x="762617" y="167781"/>
                  </a:lnTo>
                  <a:lnTo>
                    <a:pt x="765158" y="167781"/>
                  </a:lnTo>
                  <a:lnTo>
                    <a:pt x="765158" y="170324"/>
                  </a:lnTo>
                  <a:lnTo>
                    <a:pt x="765158" y="172866"/>
                  </a:lnTo>
                  <a:lnTo>
                    <a:pt x="765158" y="175408"/>
                  </a:lnTo>
                  <a:lnTo>
                    <a:pt x="765158" y="177951"/>
                  </a:lnTo>
                  <a:lnTo>
                    <a:pt x="762617" y="177951"/>
                  </a:lnTo>
                  <a:close/>
                  <a:moveTo>
                    <a:pt x="87700" y="161426"/>
                  </a:moveTo>
                  <a:lnTo>
                    <a:pt x="90243" y="161426"/>
                  </a:lnTo>
                  <a:lnTo>
                    <a:pt x="90243" y="158884"/>
                  </a:lnTo>
                  <a:lnTo>
                    <a:pt x="92785" y="158884"/>
                  </a:lnTo>
                  <a:lnTo>
                    <a:pt x="95327" y="158884"/>
                  </a:lnTo>
                  <a:lnTo>
                    <a:pt x="100411" y="158884"/>
                  </a:lnTo>
                  <a:lnTo>
                    <a:pt x="105495" y="161426"/>
                  </a:lnTo>
                  <a:lnTo>
                    <a:pt x="108037" y="163968"/>
                  </a:lnTo>
                  <a:lnTo>
                    <a:pt x="110579" y="163968"/>
                  </a:lnTo>
                  <a:lnTo>
                    <a:pt x="110579" y="166511"/>
                  </a:lnTo>
                  <a:lnTo>
                    <a:pt x="110579" y="169053"/>
                  </a:lnTo>
                  <a:lnTo>
                    <a:pt x="113121" y="169053"/>
                  </a:lnTo>
                  <a:lnTo>
                    <a:pt x="113121" y="171595"/>
                  </a:lnTo>
                  <a:lnTo>
                    <a:pt x="118205" y="174137"/>
                  </a:lnTo>
                  <a:lnTo>
                    <a:pt x="118205" y="176679"/>
                  </a:lnTo>
                  <a:lnTo>
                    <a:pt x="128374" y="179221"/>
                  </a:lnTo>
                  <a:lnTo>
                    <a:pt x="130916" y="179221"/>
                  </a:lnTo>
                  <a:lnTo>
                    <a:pt x="135999" y="179221"/>
                  </a:lnTo>
                  <a:lnTo>
                    <a:pt x="138542" y="179221"/>
                  </a:lnTo>
                  <a:lnTo>
                    <a:pt x="141084" y="176679"/>
                  </a:lnTo>
                  <a:lnTo>
                    <a:pt x="143626" y="176679"/>
                  </a:lnTo>
                  <a:lnTo>
                    <a:pt x="146168" y="176679"/>
                  </a:lnTo>
                  <a:lnTo>
                    <a:pt x="151252" y="176679"/>
                  </a:lnTo>
                  <a:lnTo>
                    <a:pt x="153794" y="176679"/>
                  </a:lnTo>
                  <a:lnTo>
                    <a:pt x="156336" y="176679"/>
                  </a:lnTo>
                  <a:lnTo>
                    <a:pt x="156336" y="179221"/>
                  </a:lnTo>
                  <a:lnTo>
                    <a:pt x="156336" y="181764"/>
                  </a:lnTo>
                  <a:lnTo>
                    <a:pt x="158879" y="181764"/>
                  </a:lnTo>
                  <a:lnTo>
                    <a:pt x="161420" y="181764"/>
                  </a:lnTo>
                  <a:lnTo>
                    <a:pt x="163962" y="179221"/>
                  </a:lnTo>
                  <a:lnTo>
                    <a:pt x="166504" y="179221"/>
                  </a:lnTo>
                  <a:lnTo>
                    <a:pt x="166504" y="176679"/>
                  </a:lnTo>
                  <a:lnTo>
                    <a:pt x="169047" y="176679"/>
                  </a:lnTo>
                  <a:lnTo>
                    <a:pt x="171589" y="179221"/>
                  </a:lnTo>
                  <a:lnTo>
                    <a:pt x="171589" y="181764"/>
                  </a:lnTo>
                  <a:lnTo>
                    <a:pt x="174130" y="184306"/>
                  </a:lnTo>
                  <a:lnTo>
                    <a:pt x="176672" y="186847"/>
                  </a:lnTo>
                  <a:lnTo>
                    <a:pt x="179215" y="189390"/>
                  </a:lnTo>
                  <a:lnTo>
                    <a:pt x="184299" y="194474"/>
                  </a:lnTo>
                  <a:lnTo>
                    <a:pt x="184299" y="197017"/>
                  </a:lnTo>
                  <a:lnTo>
                    <a:pt x="186841" y="199558"/>
                  </a:lnTo>
                  <a:lnTo>
                    <a:pt x="186841" y="202101"/>
                  </a:lnTo>
                  <a:lnTo>
                    <a:pt x="186841" y="204643"/>
                  </a:lnTo>
                  <a:lnTo>
                    <a:pt x="186841" y="209727"/>
                  </a:lnTo>
                  <a:lnTo>
                    <a:pt x="189383" y="209727"/>
                  </a:lnTo>
                  <a:lnTo>
                    <a:pt x="191925" y="209727"/>
                  </a:lnTo>
                  <a:lnTo>
                    <a:pt x="191925" y="212269"/>
                  </a:lnTo>
                  <a:lnTo>
                    <a:pt x="194467" y="212269"/>
                  </a:lnTo>
                  <a:lnTo>
                    <a:pt x="197009" y="214811"/>
                  </a:lnTo>
                  <a:lnTo>
                    <a:pt x="197009" y="217354"/>
                  </a:lnTo>
                  <a:lnTo>
                    <a:pt x="197009" y="219896"/>
                  </a:lnTo>
                  <a:lnTo>
                    <a:pt x="197009" y="222438"/>
                  </a:lnTo>
                  <a:lnTo>
                    <a:pt x="197009" y="227522"/>
                  </a:lnTo>
                  <a:lnTo>
                    <a:pt x="197009" y="230064"/>
                  </a:lnTo>
                  <a:lnTo>
                    <a:pt x="199551" y="232607"/>
                  </a:lnTo>
                  <a:lnTo>
                    <a:pt x="202093" y="232607"/>
                  </a:lnTo>
                  <a:lnTo>
                    <a:pt x="204635" y="232607"/>
                  </a:lnTo>
                  <a:lnTo>
                    <a:pt x="207177" y="235149"/>
                  </a:lnTo>
                  <a:lnTo>
                    <a:pt x="209720" y="240233"/>
                  </a:lnTo>
                  <a:lnTo>
                    <a:pt x="212261" y="242775"/>
                  </a:lnTo>
                  <a:lnTo>
                    <a:pt x="212261" y="245317"/>
                  </a:lnTo>
                  <a:lnTo>
                    <a:pt x="214803" y="247860"/>
                  </a:lnTo>
                  <a:lnTo>
                    <a:pt x="217345" y="250401"/>
                  </a:lnTo>
                  <a:lnTo>
                    <a:pt x="219888" y="250401"/>
                  </a:lnTo>
                  <a:lnTo>
                    <a:pt x="222430" y="252944"/>
                  </a:lnTo>
                  <a:lnTo>
                    <a:pt x="224971" y="252944"/>
                  </a:lnTo>
                  <a:lnTo>
                    <a:pt x="230056" y="258028"/>
                  </a:lnTo>
                  <a:lnTo>
                    <a:pt x="232598" y="258028"/>
                  </a:lnTo>
                  <a:lnTo>
                    <a:pt x="241495" y="269467"/>
                  </a:lnTo>
                  <a:lnTo>
                    <a:pt x="241495" y="272010"/>
                  </a:lnTo>
                  <a:lnTo>
                    <a:pt x="244037" y="272010"/>
                  </a:lnTo>
                  <a:lnTo>
                    <a:pt x="246579" y="272010"/>
                  </a:lnTo>
                  <a:lnTo>
                    <a:pt x="249121" y="274552"/>
                  </a:lnTo>
                  <a:lnTo>
                    <a:pt x="254206" y="280907"/>
                  </a:lnTo>
                  <a:lnTo>
                    <a:pt x="256747" y="283450"/>
                  </a:lnTo>
                  <a:lnTo>
                    <a:pt x="256747" y="288534"/>
                  </a:lnTo>
                  <a:lnTo>
                    <a:pt x="256747" y="291076"/>
                  </a:lnTo>
                  <a:lnTo>
                    <a:pt x="256747" y="293618"/>
                  </a:lnTo>
                  <a:lnTo>
                    <a:pt x="256747" y="296160"/>
                  </a:lnTo>
                  <a:lnTo>
                    <a:pt x="256747" y="298703"/>
                  </a:lnTo>
                  <a:lnTo>
                    <a:pt x="256747" y="301244"/>
                  </a:lnTo>
                  <a:lnTo>
                    <a:pt x="259289" y="301244"/>
                  </a:lnTo>
                  <a:lnTo>
                    <a:pt x="259289" y="298703"/>
                  </a:lnTo>
                  <a:lnTo>
                    <a:pt x="259289" y="296160"/>
                  </a:lnTo>
                  <a:lnTo>
                    <a:pt x="256747" y="296160"/>
                  </a:lnTo>
                  <a:lnTo>
                    <a:pt x="256747" y="293618"/>
                  </a:lnTo>
                  <a:lnTo>
                    <a:pt x="259289" y="293618"/>
                  </a:lnTo>
                  <a:lnTo>
                    <a:pt x="259289" y="296160"/>
                  </a:lnTo>
                  <a:lnTo>
                    <a:pt x="259289" y="298703"/>
                  </a:lnTo>
                  <a:lnTo>
                    <a:pt x="261831" y="298703"/>
                  </a:lnTo>
                  <a:lnTo>
                    <a:pt x="261831" y="301244"/>
                  </a:lnTo>
                  <a:lnTo>
                    <a:pt x="261831" y="303787"/>
                  </a:lnTo>
                  <a:lnTo>
                    <a:pt x="261831" y="301244"/>
                  </a:lnTo>
                  <a:lnTo>
                    <a:pt x="261831" y="298703"/>
                  </a:lnTo>
                  <a:lnTo>
                    <a:pt x="261831" y="296160"/>
                  </a:lnTo>
                  <a:lnTo>
                    <a:pt x="264374" y="296160"/>
                  </a:lnTo>
                  <a:lnTo>
                    <a:pt x="264374" y="293618"/>
                  </a:lnTo>
                  <a:lnTo>
                    <a:pt x="264374" y="296160"/>
                  </a:lnTo>
                  <a:lnTo>
                    <a:pt x="266916" y="296160"/>
                  </a:lnTo>
                  <a:lnTo>
                    <a:pt x="266916" y="298703"/>
                  </a:lnTo>
                  <a:lnTo>
                    <a:pt x="266916" y="301244"/>
                  </a:lnTo>
                  <a:lnTo>
                    <a:pt x="269457" y="301244"/>
                  </a:lnTo>
                  <a:lnTo>
                    <a:pt x="269457" y="303787"/>
                  </a:lnTo>
                  <a:lnTo>
                    <a:pt x="269457" y="308871"/>
                  </a:lnTo>
                  <a:lnTo>
                    <a:pt x="272000" y="311414"/>
                  </a:lnTo>
                  <a:lnTo>
                    <a:pt x="272000" y="313955"/>
                  </a:lnTo>
                  <a:lnTo>
                    <a:pt x="272000" y="316497"/>
                  </a:lnTo>
                  <a:lnTo>
                    <a:pt x="274542" y="316497"/>
                  </a:lnTo>
                  <a:lnTo>
                    <a:pt x="274542" y="319040"/>
                  </a:lnTo>
                  <a:lnTo>
                    <a:pt x="277084" y="321582"/>
                  </a:lnTo>
                  <a:lnTo>
                    <a:pt x="279626" y="321582"/>
                  </a:lnTo>
                  <a:lnTo>
                    <a:pt x="279626" y="324124"/>
                  </a:lnTo>
                  <a:lnTo>
                    <a:pt x="279626" y="321582"/>
                  </a:lnTo>
                  <a:lnTo>
                    <a:pt x="282168" y="321582"/>
                  </a:lnTo>
                  <a:lnTo>
                    <a:pt x="282168" y="324124"/>
                  </a:lnTo>
                  <a:lnTo>
                    <a:pt x="287252" y="326666"/>
                  </a:lnTo>
                  <a:lnTo>
                    <a:pt x="287252" y="329208"/>
                  </a:lnTo>
                  <a:lnTo>
                    <a:pt x="289794" y="329208"/>
                  </a:lnTo>
                  <a:lnTo>
                    <a:pt x="289794" y="331750"/>
                  </a:lnTo>
                  <a:lnTo>
                    <a:pt x="289794" y="334293"/>
                  </a:lnTo>
                  <a:lnTo>
                    <a:pt x="289794" y="336835"/>
                  </a:lnTo>
                  <a:lnTo>
                    <a:pt x="292336" y="336835"/>
                  </a:lnTo>
                  <a:lnTo>
                    <a:pt x="292336" y="334293"/>
                  </a:lnTo>
                  <a:lnTo>
                    <a:pt x="289794" y="327937"/>
                  </a:lnTo>
                  <a:lnTo>
                    <a:pt x="287252" y="325395"/>
                  </a:lnTo>
                  <a:lnTo>
                    <a:pt x="287252" y="322853"/>
                  </a:lnTo>
                  <a:lnTo>
                    <a:pt x="287252" y="320310"/>
                  </a:lnTo>
                  <a:lnTo>
                    <a:pt x="287252" y="317769"/>
                  </a:lnTo>
                  <a:lnTo>
                    <a:pt x="289794" y="315227"/>
                  </a:lnTo>
                  <a:lnTo>
                    <a:pt x="292336" y="315227"/>
                  </a:lnTo>
                  <a:lnTo>
                    <a:pt x="294878" y="315227"/>
                  </a:lnTo>
                  <a:lnTo>
                    <a:pt x="294878" y="317769"/>
                  </a:lnTo>
                  <a:lnTo>
                    <a:pt x="294878" y="320310"/>
                  </a:lnTo>
                  <a:lnTo>
                    <a:pt x="297420" y="320310"/>
                  </a:lnTo>
                  <a:lnTo>
                    <a:pt x="299962" y="322853"/>
                  </a:lnTo>
                  <a:lnTo>
                    <a:pt x="302505" y="325395"/>
                  </a:lnTo>
                  <a:lnTo>
                    <a:pt x="305047" y="327937"/>
                  </a:lnTo>
                  <a:lnTo>
                    <a:pt x="307588" y="327937"/>
                  </a:lnTo>
                  <a:lnTo>
                    <a:pt x="310130" y="327937"/>
                  </a:lnTo>
                  <a:lnTo>
                    <a:pt x="310130" y="325395"/>
                  </a:lnTo>
                  <a:lnTo>
                    <a:pt x="315215" y="325395"/>
                  </a:lnTo>
                  <a:lnTo>
                    <a:pt x="317757" y="325395"/>
                  </a:lnTo>
                  <a:lnTo>
                    <a:pt x="320298" y="330480"/>
                  </a:lnTo>
                  <a:lnTo>
                    <a:pt x="322841" y="330480"/>
                  </a:lnTo>
                  <a:lnTo>
                    <a:pt x="322841" y="333021"/>
                  </a:lnTo>
                  <a:lnTo>
                    <a:pt x="320298" y="333021"/>
                  </a:lnTo>
                  <a:lnTo>
                    <a:pt x="320298" y="335563"/>
                  </a:lnTo>
                  <a:lnTo>
                    <a:pt x="320298" y="338106"/>
                  </a:lnTo>
                  <a:lnTo>
                    <a:pt x="320298" y="340648"/>
                  </a:lnTo>
                  <a:lnTo>
                    <a:pt x="317757" y="340648"/>
                  </a:lnTo>
                  <a:lnTo>
                    <a:pt x="320298" y="345732"/>
                  </a:lnTo>
                  <a:lnTo>
                    <a:pt x="322841" y="345732"/>
                  </a:lnTo>
                  <a:lnTo>
                    <a:pt x="325383" y="350817"/>
                  </a:lnTo>
                  <a:lnTo>
                    <a:pt x="330467" y="348274"/>
                  </a:lnTo>
                  <a:lnTo>
                    <a:pt x="333009" y="348274"/>
                  </a:lnTo>
                  <a:lnTo>
                    <a:pt x="335551" y="348274"/>
                  </a:lnTo>
                  <a:lnTo>
                    <a:pt x="335551" y="350817"/>
                  </a:lnTo>
                  <a:lnTo>
                    <a:pt x="338093" y="350817"/>
                  </a:lnTo>
                  <a:lnTo>
                    <a:pt x="340635" y="350817"/>
                  </a:lnTo>
                  <a:lnTo>
                    <a:pt x="343178" y="350817"/>
                  </a:lnTo>
                  <a:lnTo>
                    <a:pt x="345719" y="353359"/>
                  </a:lnTo>
                  <a:lnTo>
                    <a:pt x="348261" y="353359"/>
                  </a:lnTo>
                  <a:lnTo>
                    <a:pt x="348261" y="355901"/>
                  </a:lnTo>
                  <a:lnTo>
                    <a:pt x="348261" y="360985"/>
                  </a:lnTo>
                  <a:lnTo>
                    <a:pt x="348261" y="363527"/>
                  </a:lnTo>
                  <a:lnTo>
                    <a:pt x="348261" y="369883"/>
                  </a:lnTo>
                  <a:lnTo>
                    <a:pt x="350803" y="369883"/>
                  </a:lnTo>
                  <a:lnTo>
                    <a:pt x="350803" y="372425"/>
                  </a:lnTo>
                  <a:lnTo>
                    <a:pt x="353346" y="372425"/>
                  </a:lnTo>
                  <a:lnTo>
                    <a:pt x="355888" y="369883"/>
                  </a:lnTo>
                  <a:lnTo>
                    <a:pt x="355888" y="350817"/>
                  </a:lnTo>
                  <a:lnTo>
                    <a:pt x="358429" y="350817"/>
                  </a:lnTo>
                  <a:lnTo>
                    <a:pt x="358429" y="353359"/>
                  </a:lnTo>
                  <a:lnTo>
                    <a:pt x="360972" y="353359"/>
                  </a:lnTo>
                  <a:lnTo>
                    <a:pt x="363514" y="355901"/>
                  </a:lnTo>
                  <a:lnTo>
                    <a:pt x="366056" y="358443"/>
                  </a:lnTo>
                  <a:lnTo>
                    <a:pt x="368598" y="358443"/>
                  </a:lnTo>
                  <a:lnTo>
                    <a:pt x="368598" y="360985"/>
                  </a:lnTo>
                  <a:lnTo>
                    <a:pt x="371140" y="363527"/>
                  </a:lnTo>
                  <a:lnTo>
                    <a:pt x="371140" y="366070"/>
                  </a:lnTo>
                  <a:lnTo>
                    <a:pt x="371140" y="371153"/>
                  </a:lnTo>
                  <a:lnTo>
                    <a:pt x="368598" y="373696"/>
                  </a:lnTo>
                  <a:lnTo>
                    <a:pt x="371140" y="376238"/>
                  </a:lnTo>
                  <a:lnTo>
                    <a:pt x="371140" y="373696"/>
                  </a:lnTo>
                  <a:lnTo>
                    <a:pt x="373682" y="373696"/>
                  </a:lnTo>
                  <a:lnTo>
                    <a:pt x="376224" y="376238"/>
                  </a:lnTo>
                  <a:lnTo>
                    <a:pt x="376224" y="378780"/>
                  </a:lnTo>
                  <a:lnTo>
                    <a:pt x="378766" y="381323"/>
                  </a:lnTo>
                  <a:lnTo>
                    <a:pt x="381308" y="381323"/>
                  </a:lnTo>
                  <a:lnTo>
                    <a:pt x="381308" y="383864"/>
                  </a:lnTo>
                  <a:lnTo>
                    <a:pt x="383850" y="383864"/>
                  </a:lnTo>
                  <a:lnTo>
                    <a:pt x="391476" y="392762"/>
                  </a:lnTo>
                  <a:lnTo>
                    <a:pt x="394019" y="395304"/>
                  </a:lnTo>
                  <a:lnTo>
                    <a:pt x="394019" y="397846"/>
                  </a:lnTo>
                  <a:lnTo>
                    <a:pt x="394019" y="402930"/>
                  </a:lnTo>
                  <a:lnTo>
                    <a:pt x="394019" y="405473"/>
                  </a:lnTo>
                  <a:lnTo>
                    <a:pt x="388934" y="408015"/>
                  </a:lnTo>
                  <a:lnTo>
                    <a:pt x="386392" y="408015"/>
                  </a:lnTo>
                  <a:lnTo>
                    <a:pt x="386392" y="410557"/>
                  </a:lnTo>
                  <a:lnTo>
                    <a:pt x="386392" y="415641"/>
                  </a:lnTo>
                  <a:lnTo>
                    <a:pt x="388934" y="418183"/>
                  </a:lnTo>
                  <a:lnTo>
                    <a:pt x="391476" y="418183"/>
                  </a:lnTo>
                  <a:lnTo>
                    <a:pt x="391476" y="420726"/>
                  </a:lnTo>
                  <a:lnTo>
                    <a:pt x="394019" y="420726"/>
                  </a:lnTo>
                  <a:lnTo>
                    <a:pt x="394019" y="423268"/>
                  </a:lnTo>
                  <a:lnTo>
                    <a:pt x="391476" y="423268"/>
                  </a:lnTo>
                  <a:lnTo>
                    <a:pt x="388934" y="423268"/>
                  </a:lnTo>
                  <a:lnTo>
                    <a:pt x="386392" y="425810"/>
                  </a:lnTo>
                  <a:lnTo>
                    <a:pt x="386392" y="428352"/>
                  </a:lnTo>
                  <a:lnTo>
                    <a:pt x="383850" y="430894"/>
                  </a:lnTo>
                  <a:lnTo>
                    <a:pt x="381308" y="433436"/>
                  </a:lnTo>
                  <a:lnTo>
                    <a:pt x="378766" y="438521"/>
                  </a:lnTo>
                  <a:lnTo>
                    <a:pt x="381308" y="441063"/>
                  </a:lnTo>
                  <a:lnTo>
                    <a:pt x="381308" y="443605"/>
                  </a:lnTo>
                  <a:lnTo>
                    <a:pt x="386392" y="446147"/>
                  </a:lnTo>
                  <a:lnTo>
                    <a:pt x="388934" y="451232"/>
                  </a:lnTo>
                  <a:lnTo>
                    <a:pt x="391476" y="453773"/>
                  </a:lnTo>
                  <a:lnTo>
                    <a:pt x="396560" y="453773"/>
                  </a:lnTo>
                  <a:lnTo>
                    <a:pt x="399102" y="453773"/>
                  </a:lnTo>
                  <a:lnTo>
                    <a:pt x="401645" y="453773"/>
                  </a:lnTo>
                  <a:lnTo>
                    <a:pt x="404187" y="453773"/>
                  </a:lnTo>
                  <a:lnTo>
                    <a:pt x="406729" y="453773"/>
                  </a:lnTo>
                  <a:lnTo>
                    <a:pt x="406729" y="451232"/>
                  </a:lnTo>
                  <a:lnTo>
                    <a:pt x="409270" y="448690"/>
                  </a:lnTo>
                  <a:lnTo>
                    <a:pt x="411813" y="448690"/>
                  </a:lnTo>
                  <a:lnTo>
                    <a:pt x="411813" y="451232"/>
                  </a:lnTo>
                  <a:lnTo>
                    <a:pt x="414355" y="451232"/>
                  </a:lnTo>
                  <a:lnTo>
                    <a:pt x="414355" y="453773"/>
                  </a:lnTo>
                  <a:lnTo>
                    <a:pt x="414355" y="456316"/>
                  </a:lnTo>
                  <a:lnTo>
                    <a:pt x="416897" y="458858"/>
                  </a:lnTo>
                  <a:lnTo>
                    <a:pt x="416897" y="461400"/>
                  </a:lnTo>
                  <a:lnTo>
                    <a:pt x="416897" y="463943"/>
                  </a:lnTo>
                  <a:lnTo>
                    <a:pt x="416897" y="466484"/>
                  </a:lnTo>
                  <a:lnTo>
                    <a:pt x="416897" y="469026"/>
                  </a:lnTo>
                  <a:lnTo>
                    <a:pt x="416897" y="471569"/>
                  </a:lnTo>
                  <a:lnTo>
                    <a:pt x="416897" y="474111"/>
                  </a:lnTo>
                  <a:lnTo>
                    <a:pt x="416897" y="476653"/>
                  </a:lnTo>
                  <a:lnTo>
                    <a:pt x="416897" y="479195"/>
                  </a:lnTo>
                  <a:lnTo>
                    <a:pt x="416897" y="481737"/>
                  </a:lnTo>
                  <a:lnTo>
                    <a:pt x="419439" y="481737"/>
                  </a:lnTo>
                  <a:lnTo>
                    <a:pt x="419439" y="484279"/>
                  </a:lnTo>
                  <a:lnTo>
                    <a:pt x="419439" y="486822"/>
                  </a:lnTo>
                  <a:lnTo>
                    <a:pt x="421981" y="489364"/>
                  </a:lnTo>
                  <a:lnTo>
                    <a:pt x="421981" y="491906"/>
                  </a:lnTo>
                  <a:lnTo>
                    <a:pt x="419439" y="491906"/>
                  </a:lnTo>
                  <a:lnTo>
                    <a:pt x="419439" y="494448"/>
                  </a:lnTo>
                  <a:lnTo>
                    <a:pt x="419439" y="496990"/>
                  </a:lnTo>
                  <a:lnTo>
                    <a:pt x="419439" y="494448"/>
                  </a:lnTo>
                  <a:lnTo>
                    <a:pt x="421981" y="494448"/>
                  </a:lnTo>
                  <a:lnTo>
                    <a:pt x="424523" y="496990"/>
                  </a:lnTo>
                  <a:lnTo>
                    <a:pt x="429607" y="502075"/>
                  </a:lnTo>
                  <a:lnTo>
                    <a:pt x="432150" y="502075"/>
                  </a:lnTo>
                  <a:lnTo>
                    <a:pt x="432150" y="504616"/>
                  </a:lnTo>
                  <a:lnTo>
                    <a:pt x="432150" y="507159"/>
                  </a:lnTo>
                  <a:lnTo>
                    <a:pt x="432150" y="509701"/>
                  </a:lnTo>
                  <a:lnTo>
                    <a:pt x="427065" y="518599"/>
                  </a:lnTo>
                  <a:lnTo>
                    <a:pt x="427065" y="521141"/>
                  </a:lnTo>
                  <a:lnTo>
                    <a:pt x="427065" y="526225"/>
                  </a:lnTo>
                  <a:lnTo>
                    <a:pt x="424523" y="528767"/>
                  </a:lnTo>
                  <a:lnTo>
                    <a:pt x="421981" y="528767"/>
                  </a:lnTo>
                  <a:lnTo>
                    <a:pt x="421981" y="531309"/>
                  </a:lnTo>
                  <a:lnTo>
                    <a:pt x="421981" y="533852"/>
                  </a:lnTo>
                  <a:lnTo>
                    <a:pt x="419439" y="536393"/>
                  </a:lnTo>
                  <a:lnTo>
                    <a:pt x="421981" y="536393"/>
                  </a:lnTo>
                  <a:lnTo>
                    <a:pt x="421981" y="533852"/>
                  </a:lnTo>
                  <a:lnTo>
                    <a:pt x="421981" y="531309"/>
                  </a:lnTo>
                  <a:lnTo>
                    <a:pt x="424523" y="531309"/>
                  </a:lnTo>
                  <a:lnTo>
                    <a:pt x="424523" y="516056"/>
                  </a:lnTo>
                  <a:lnTo>
                    <a:pt x="427065" y="516056"/>
                  </a:lnTo>
                  <a:lnTo>
                    <a:pt x="427065" y="513514"/>
                  </a:lnTo>
                  <a:lnTo>
                    <a:pt x="429607" y="513514"/>
                  </a:lnTo>
                  <a:lnTo>
                    <a:pt x="429607" y="510972"/>
                  </a:lnTo>
                  <a:lnTo>
                    <a:pt x="429607" y="508430"/>
                  </a:lnTo>
                  <a:lnTo>
                    <a:pt x="429607" y="505888"/>
                  </a:lnTo>
                  <a:lnTo>
                    <a:pt x="432150" y="500803"/>
                  </a:lnTo>
                  <a:lnTo>
                    <a:pt x="434691" y="500803"/>
                  </a:lnTo>
                  <a:lnTo>
                    <a:pt x="437233" y="503346"/>
                  </a:lnTo>
                  <a:lnTo>
                    <a:pt x="439775" y="503346"/>
                  </a:lnTo>
                  <a:lnTo>
                    <a:pt x="439775" y="505888"/>
                  </a:lnTo>
                  <a:lnTo>
                    <a:pt x="442318" y="505888"/>
                  </a:lnTo>
                  <a:lnTo>
                    <a:pt x="442318" y="503346"/>
                  </a:lnTo>
                  <a:lnTo>
                    <a:pt x="444860" y="503346"/>
                  </a:lnTo>
                  <a:lnTo>
                    <a:pt x="447401" y="503346"/>
                  </a:lnTo>
                  <a:lnTo>
                    <a:pt x="449943" y="505888"/>
                  </a:lnTo>
                  <a:lnTo>
                    <a:pt x="457570" y="505888"/>
                  </a:lnTo>
                  <a:lnTo>
                    <a:pt x="460112" y="505888"/>
                  </a:lnTo>
                  <a:lnTo>
                    <a:pt x="460112" y="508430"/>
                  </a:lnTo>
                  <a:lnTo>
                    <a:pt x="460112" y="510972"/>
                  </a:lnTo>
                  <a:lnTo>
                    <a:pt x="460112" y="513514"/>
                  </a:lnTo>
                  <a:lnTo>
                    <a:pt x="460112" y="516056"/>
                  </a:lnTo>
                  <a:lnTo>
                    <a:pt x="460112" y="518599"/>
                  </a:lnTo>
                  <a:lnTo>
                    <a:pt x="462654" y="518599"/>
                  </a:lnTo>
                  <a:lnTo>
                    <a:pt x="465196" y="518599"/>
                  </a:lnTo>
                  <a:lnTo>
                    <a:pt x="465196" y="521141"/>
                  </a:lnTo>
                  <a:lnTo>
                    <a:pt x="465196" y="523683"/>
                  </a:lnTo>
                  <a:lnTo>
                    <a:pt x="465196" y="526225"/>
                  </a:lnTo>
                  <a:lnTo>
                    <a:pt x="465196" y="528767"/>
                  </a:lnTo>
                  <a:lnTo>
                    <a:pt x="467738" y="528767"/>
                  </a:lnTo>
                  <a:lnTo>
                    <a:pt x="467738" y="531309"/>
                  </a:lnTo>
                  <a:lnTo>
                    <a:pt x="470280" y="531309"/>
                  </a:lnTo>
                  <a:lnTo>
                    <a:pt x="470280" y="533852"/>
                  </a:lnTo>
                  <a:lnTo>
                    <a:pt x="470280" y="531309"/>
                  </a:lnTo>
                  <a:lnTo>
                    <a:pt x="472822" y="531309"/>
                  </a:lnTo>
                  <a:lnTo>
                    <a:pt x="472822" y="533852"/>
                  </a:lnTo>
                  <a:lnTo>
                    <a:pt x="475364" y="533852"/>
                  </a:lnTo>
                  <a:lnTo>
                    <a:pt x="475364" y="536393"/>
                  </a:lnTo>
                  <a:lnTo>
                    <a:pt x="475364" y="542749"/>
                  </a:lnTo>
                  <a:lnTo>
                    <a:pt x="475364" y="545291"/>
                  </a:lnTo>
                  <a:lnTo>
                    <a:pt x="475364" y="547833"/>
                  </a:lnTo>
                  <a:lnTo>
                    <a:pt x="472822" y="547833"/>
                  </a:lnTo>
                  <a:lnTo>
                    <a:pt x="472822" y="550376"/>
                  </a:lnTo>
                  <a:lnTo>
                    <a:pt x="470280" y="550376"/>
                  </a:lnTo>
                  <a:lnTo>
                    <a:pt x="470280" y="552918"/>
                  </a:lnTo>
                  <a:lnTo>
                    <a:pt x="470280" y="555459"/>
                  </a:lnTo>
                  <a:lnTo>
                    <a:pt x="467738" y="561815"/>
                  </a:lnTo>
                  <a:lnTo>
                    <a:pt x="467738" y="564357"/>
                  </a:lnTo>
                  <a:lnTo>
                    <a:pt x="467738" y="566899"/>
                  </a:lnTo>
                  <a:lnTo>
                    <a:pt x="470280" y="569442"/>
                  </a:lnTo>
                  <a:lnTo>
                    <a:pt x="472822" y="569442"/>
                  </a:lnTo>
                  <a:lnTo>
                    <a:pt x="472822" y="571984"/>
                  </a:lnTo>
                  <a:lnTo>
                    <a:pt x="470280" y="574526"/>
                  </a:lnTo>
                  <a:lnTo>
                    <a:pt x="470280" y="577068"/>
                  </a:lnTo>
                  <a:lnTo>
                    <a:pt x="470280" y="579610"/>
                  </a:lnTo>
                  <a:lnTo>
                    <a:pt x="467738" y="579610"/>
                  </a:lnTo>
                  <a:lnTo>
                    <a:pt x="467738" y="582152"/>
                  </a:lnTo>
                  <a:lnTo>
                    <a:pt x="467738" y="587236"/>
                  </a:lnTo>
                  <a:lnTo>
                    <a:pt x="467738" y="589779"/>
                  </a:lnTo>
                  <a:lnTo>
                    <a:pt x="467738" y="592321"/>
                  </a:lnTo>
                  <a:lnTo>
                    <a:pt x="467738" y="594863"/>
                  </a:lnTo>
                  <a:lnTo>
                    <a:pt x="467738" y="597406"/>
                  </a:lnTo>
                  <a:lnTo>
                    <a:pt x="470280" y="599947"/>
                  </a:lnTo>
                  <a:lnTo>
                    <a:pt x="470280" y="602489"/>
                  </a:lnTo>
                  <a:lnTo>
                    <a:pt x="470280" y="605032"/>
                  </a:lnTo>
                  <a:lnTo>
                    <a:pt x="470280" y="611387"/>
                  </a:lnTo>
                  <a:lnTo>
                    <a:pt x="467738" y="613929"/>
                  </a:lnTo>
                  <a:lnTo>
                    <a:pt x="467738" y="616472"/>
                  </a:lnTo>
                  <a:lnTo>
                    <a:pt x="470280" y="619013"/>
                  </a:lnTo>
                  <a:lnTo>
                    <a:pt x="470280" y="621555"/>
                  </a:lnTo>
                  <a:lnTo>
                    <a:pt x="470280" y="626640"/>
                  </a:lnTo>
                  <a:lnTo>
                    <a:pt x="467738" y="631724"/>
                  </a:lnTo>
                  <a:lnTo>
                    <a:pt x="467738" y="650790"/>
                  </a:lnTo>
                  <a:lnTo>
                    <a:pt x="467738" y="653332"/>
                  </a:lnTo>
                  <a:lnTo>
                    <a:pt x="465196" y="659688"/>
                  </a:lnTo>
                  <a:lnTo>
                    <a:pt x="465196" y="662230"/>
                  </a:lnTo>
                  <a:lnTo>
                    <a:pt x="462654" y="664772"/>
                  </a:lnTo>
                  <a:lnTo>
                    <a:pt x="460112" y="662230"/>
                  </a:lnTo>
                  <a:lnTo>
                    <a:pt x="449943" y="648249"/>
                  </a:lnTo>
                  <a:lnTo>
                    <a:pt x="447401" y="645706"/>
                  </a:lnTo>
                  <a:lnTo>
                    <a:pt x="444860" y="652062"/>
                  </a:lnTo>
                  <a:lnTo>
                    <a:pt x="444860" y="654604"/>
                  </a:lnTo>
                  <a:lnTo>
                    <a:pt x="444860" y="659688"/>
                  </a:lnTo>
                  <a:lnTo>
                    <a:pt x="442318" y="659688"/>
                  </a:lnTo>
                  <a:lnTo>
                    <a:pt x="439775" y="659688"/>
                  </a:lnTo>
                  <a:lnTo>
                    <a:pt x="437233" y="657145"/>
                  </a:lnTo>
                  <a:lnTo>
                    <a:pt x="434691" y="654604"/>
                  </a:lnTo>
                  <a:lnTo>
                    <a:pt x="434691" y="659688"/>
                  </a:lnTo>
                  <a:lnTo>
                    <a:pt x="434691" y="662230"/>
                  </a:lnTo>
                  <a:lnTo>
                    <a:pt x="434691" y="664772"/>
                  </a:lnTo>
                  <a:lnTo>
                    <a:pt x="432150" y="664772"/>
                  </a:lnTo>
                  <a:lnTo>
                    <a:pt x="427065" y="667315"/>
                  </a:lnTo>
                  <a:lnTo>
                    <a:pt x="424523" y="667315"/>
                  </a:lnTo>
                  <a:lnTo>
                    <a:pt x="421981" y="667315"/>
                  </a:lnTo>
                  <a:lnTo>
                    <a:pt x="421981" y="664772"/>
                  </a:lnTo>
                  <a:lnTo>
                    <a:pt x="421981" y="662230"/>
                  </a:lnTo>
                  <a:lnTo>
                    <a:pt x="419439" y="662230"/>
                  </a:lnTo>
                  <a:lnTo>
                    <a:pt x="416897" y="659688"/>
                  </a:lnTo>
                  <a:lnTo>
                    <a:pt x="414355" y="654604"/>
                  </a:lnTo>
                  <a:lnTo>
                    <a:pt x="411813" y="652062"/>
                  </a:lnTo>
                  <a:lnTo>
                    <a:pt x="411813" y="643164"/>
                  </a:lnTo>
                  <a:lnTo>
                    <a:pt x="409270" y="640622"/>
                  </a:lnTo>
                  <a:lnTo>
                    <a:pt x="406729" y="640622"/>
                  </a:lnTo>
                  <a:lnTo>
                    <a:pt x="404187" y="638079"/>
                  </a:lnTo>
                  <a:lnTo>
                    <a:pt x="401645" y="632995"/>
                  </a:lnTo>
                  <a:lnTo>
                    <a:pt x="401645" y="630453"/>
                  </a:lnTo>
                  <a:lnTo>
                    <a:pt x="399102" y="624098"/>
                  </a:lnTo>
                  <a:lnTo>
                    <a:pt x="396560" y="624098"/>
                  </a:lnTo>
                  <a:lnTo>
                    <a:pt x="391476" y="617742"/>
                  </a:lnTo>
                  <a:lnTo>
                    <a:pt x="388934" y="615200"/>
                  </a:lnTo>
                  <a:lnTo>
                    <a:pt x="386392" y="615200"/>
                  </a:lnTo>
                  <a:lnTo>
                    <a:pt x="381308" y="612658"/>
                  </a:lnTo>
                  <a:lnTo>
                    <a:pt x="381308" y="610116"/>
                  </a:lnTo>
                  <a:lnTo>
                    <a:pt x="378766" y="610116"/>
                  </a:lnTo>
                  <a:lnTo>
                    <a:pt x="376224" y="607574"/>
                  </a:lnTo>
                  <a:lnTo>
                    <a:pt x="376224" y="605032"/>
                  </a:lnTo>
                  <a:lnTo>
                    <a:pt x="373682" y="605032"/>
                  </a:lnTo>
                  <a:lnTo>
                    <a:pt x="373682" y="602489"/>
                  </a:lnTo>
                  <a:lnTo>
                    <a:pt x="371140" y="599947"/>
                  </a:lnTo>
                  <a:lnTo>
                    <a:pt x="368598" y="599947"/>
                  </a:lnTo>
                  <a:lnTo>
                    <a:pt x="368598" y="597406"/>
                  </a:lnTo>
                  <a:lnTo>
                    <a:pt x="366056" y="597406"/>
                  </a:lnTo>
                  <a:lnTo>
                    <a:pt x="360972" y="592321"/>
                  </a:lnTo>
                  <a:lnTo>
                    <a:pt x="360972" y="592321"/>
                  </a:lnTo>
                  <a:lnTo>
                    <a:pt x="358429" y="592321"/>
                  </a:lnTo>
                  <a:lnTo>
                    <a:pt x="355888" y="587236"/>
                  </a:lnTo>
                  <a:lnTo>
                    <a:pt x="338093" y="587236"/>
                  </a:lnTo>
                  <a:lnTo>
                    <a:pt x="338093" y="584695"/>
                  </a:lnTo>
                  <a:lnTo>
                    <a:pt x="335551" y="584695"/>
                  </a:lnTo>
                  <a:lnTo>
                    <a:pt x="333009" y="582152"/>
                  </a:lnTo>
                  <a:lnTo>
                    <a:pt x="333009" y="579610"/>
                  </a:lnTo>
                  <a:lnTo>
                    <a:pt x="330467" y="579610"/>
                  </a:lnTo>
                  <a:lnTo>
                    <a:pt x="325383" y="574526"/>
                  </a:lnTo>
                  <a:lnTo>
                    <a:pt x="325383" y="571984"/>
                  </a:lnTo>
                  <a:lnTo>
                    <a:pt x="325383" y="569442"/>
                  </a:lnTo>
                  <a:lnTo>
                    <a:pt x="322841" y="564357"/>
                  </a:lnTo>
                  <a:lnTo>
                    <a:pt x="322841" y="559273"/>
                  </a:lnTo>
                  <a:lnTo>
                    <a:pt x="322841" y="556731"/>
                  </a:lnTo>
                  <a:lnTo>
                    <a:pt x="317757" y="554189"/>
                  </a:lnTo>
                  <a:lnTo>
                    <a:pt x="315215" y="551646"/>
                  </a:lnTo>
                  <a:lnTo>
                    <a:pt x="310130" y="546563"/>
                  </a:lnTo>
                  <a:lnTo>
                    <a:pt x="302505" y="540207"/>
                  </a:lnTo>
                  <a:lnTo>
                    <a:pt x="299962" y="540207"/>
                  </a:lnTo>
                  <a:lnTo>
                    <a:pt x="299962" y="541478"/>
                  </a:lnTo>
                  <a:lnTo>
                    <a:pt x="294878" y="535123"/>
                  </a:lnTo>
                  <a:lnTo>
                    <a:pt x="294878" y="532580"/>
                  </a:lnTo>
                  <a:lnTo>
                    <a:pt x="292336" y="527496"/>
                  </a:lnTo>
                  <a:lnTo>
                    <a:pt x="289794" y="521141"/>
                  </a:lnTo>
                  <a:lnTo>
                    <a:pt x="287252" y="521141"/>
                  </a:lnTo>
                  <a:lnTo>
                    <a:pt x="287252" y="518599"/>
                  </a:lnTo>
                  <a:lnTo>
                    <a:pt x="284710" y="518599"/>
                  </a:lnTo>
                  <a:lnTo>
                    <a:pt x="284710" y="516056"/>
                  </a:lnTo>
                  <a:lnTo>
                    <a:pt x="282168" y="516056"/>
                  </a:lnTo>
                  <a:lnTo>
                    <a:pt x="282168" y="513514"/>
                  </a:lnTo>
                  <a:lnTo>
                    <a:pt x="279626" y="510972"/>
                  </a:lnTo>
                  <a:lnTo>
                    <a:pt x="279626" y="508430"/>
                  </a:lnTo>
                  <a:lnTo>
                    <a:pt x="274542" y="503346"/>
                  </a:lnTo>
                  <a:lnTo>
                    <a:pt x="272000" y="496990"/>
                  </a:lnTo>
                  <a:lnTo>
                    <a:pt x="272000" y="494448"/>
                  </a:lnTo>
                  <a:lnTo>
                    <a:pt x="274542" y="494448"/>
                  </a:lnTo>
                  <a:lnTo>
                    <a:pt x="274542" y="491906"/>
                  </a:lnTo>
                  <a:lnTo>
                    <a:pt x="274542" y="490635"/>
                  </a:lnTo>
                  <a:lnTo>
                    <a:pt x="274542" y="488093"/>
                  </a:lnTo>
                  <a:lnTo>
                    <a:pt x="274542" y="485550"/>
                  </a:lnTo>
                  <a:lnTo>
                    <a:pt x="272000" y="485550"/>
                  </a:lnTo>
                  <a:lnTo>
                    <a:pt x="272000" y="483009"/>
                  </a:lnTo>
                  <a:lnTo>
                    <a:pt x="269457" y="477924"/>
                  </a:lnTo>
                  <a:lnTo>
                    <a:pt x="266916" y="475382"/>
                  </a:lnTo>
                  <a:lnTo>
                    <a:pt x="266916" y="472839"/>
                  </a:lnTo>
                  <a:lnTo>
                    <a:pt x="266916" y="470298"/>
                  </a:lnTo>
                  <a:lnTo>
                    <a:pt x="264374" y="465213"/>
                  </a:lnTo>
                  <a:lnTo>
                    <a:pt x="264374" y="465213"/>
                  </a:lnTo>
                  <a:lnTo>
                    <a:pt x="264374" y="462671"/>
                  </a:lnTo>
                  <a:lnTo>
                    <a:pt x="261831" y="460129"/>
                  </a:lnTo>
                  <a:lnTo>
                    <a:pt x="259289" y="455045"/>
                  </a:lnTo>
                  <a:lnTo>
                    <a:pt x="256747" y="449960"/>
                  </a:lnTo>
                  <a:lnTo>
                    <a:pt x="256747" y="447418"/>
                  </a:lnTo>
                  <a:lnTo>
                    <a:pt x="254206" y="441063"/>
                  </a:lnTo>
                  <a:lnTo>
                    <a:pt x="254206" y="439792"/>
                  </a:lnTo>
                  <a:lnTo>
                    <a:pt x="254206" y="437250"/>
                  </a:lnTo>
                  <a:lnTo>
                    <a:pt x="249121" y="434707"/>
                  </a:lnTo>
                  <a:lnTo>
                    <a:pt x="249121" y="432166"/>
                  </a:lnTo>
                  <a:lnTo>
                    <a:pt x="246579" y="429623"/>
                  </a:lnTo>
                  <a:lnTo>
                    <a:pt x="246579" y="427081"/>
                  </a:lnTo>
                  <a:lnTo>
                    <a:pt x="244037" y="424539"/>
                  </a:lnTo>
                  <a:lnTo>
                    <a:pt x="244037" y="421996"/>
                  </a:lnTo>
                  <a:lnTo>
                    <a:pt x="241495" y="421996"/>
                  </a:lnTo>
                  <a:lnTo>
                    <a:pt x="238953" y="419455"/>
                  </a:lnTo>
                  <a:lnTo>
                    <a:pt x="236411" y="414370"/>
                  </a:lnTo>
                  <a:lnTo>
                    <a:pt x="233869" y="408015"/>
                  </a:lnTo>
                  <a:lnTo>
                    <a:pt x="233869" y="405473"/>
                  </a:lnTo>
                  <a:lnTo>
                    <a:pt x="233869" y="402930"/>
                  </a:lnTo>
                  <a:lnTo>
                    <a:pt x="231326" y="397846"/>
                  </a:lnTo>
                  <a:lnTo>
                    <a:pt x="228785" y="397846"/>
                  </a:lnTo>
                  <a:lnTo>
                    <a:pt x="228785" y="395304"/>
                  </a:lnTo>
                  <a:lnTo>
                    <a:pt x="219888" y="390220"/>
                  </a:lnTo>
                  <a:lnTo>
                    <a:pt x="223701" y="390220"/>
                  </a:lnTo>
                  <a:lnTo>
                    <a:pt x="221158" y="390220"/>
                  </a:lnTo>
                  <a:lnTo>
                    <a:pt x="218616" y="390220"/>
                  </a:lnTo>
                  <a:lnTo>
                    <a:pt x="218616" y="387678"/>
                  </a:lnTo>
                  <a:lnTo>
                    <a:pt x="218616" y="385136"/>
                  </a:lnTo>
                  <a:lnTo>
                    <a:pt x="218616" y="382593"/>
                  </a:lnTo>
                  <a:lnTo>
                    <a:pt x="218616" y="380051"/>
                  </a:lnTo>
                  <a:lnTo>
                    <a:pt x="218616" y="377509"/>
                  </a:lnTo>
                  <a:lnTo>
                    <a:pt x="218616" y="376238"/>
                  </a:lnTo>
                  <a:lnTo>
                    <a:pt x="216075" y="369883"/>
                  </a:lnTo>
                  <a:lnTo>
                    <a:pt x="216075" y="367340"/>
                  </a:lnTo>
                  <a:lnTo>
                    <a:pt x="213533" y="362257"/>
                  </a:lnTo>
                  <a:lnTo>
                    <a:pt x="210990" y="350817"/>
                  </a:lnTo>
                  <a:lnTo>
                    <a:pt x="208448" y="345732"/>
                  </a:lnTo>
                  <a:lnTo>
                    <a:pt x="205906" y="340648"/>
                  </a:lnTo>
                  <a:lnTo>
                    <a:pt x="203364" y="335563"/>
                  </a:lnTo>
                  <a:lnTo>
                    <a:pt x="203364" y="333021"/>
                  </a:lnTo>
                  <a:lnTo>
                    <a:pt x="205906" y="333021"/>
                  </a:lnTo>
                  <a:lnTo>
                    <a:pt x="208448" y="330480"/>
                  </a:lnTo>
                  <a:lnTo>
                    <a:pt x="208448" y="327937"/>
                  </a:lnTo>
                  <a:lnTo>
                    <a:pt x="205906" y="325395"/>
                  </a:lnTo>
                  <a:lnTo>
                    <a:pt x="205906" y="325395"/>
                  </a:lnTo>
                  <a:lnTo>
                    <a:pt x="203364" y="325395"/>
                  </a:lnTo>
                  <a:lnTo>
                    <a:pt x="198280" y="320310"/>
                  </a:lnTo>
                  <a:lnTo>
                    <a:pt x="198280" y="317769"/>
                  </a:lnTo>
                  <a:lnTo>
                    <a:pt x="195738" y="317769"/>
                  </a:lnTo>
                  <a:lnTo>
                    <a:pt x="195738" y="315227"/>
                  </a:lnTo>
                  <a:lnTo>
                    <a:pt x="193196" y="315227"/>
                  </a:lnTo>
                  <a:lnTo>
                    <a:pt x="185570" y="310142"/>
                  </a:lnTo>
                  <a:lnTo>
                    <a:pt x="183028" y="307600"/>
                  </a:lnTo>
                  <a:lnTo>
                    <a:pt x="183028" y="305058"/>
                  </a:lnTo>
                  <a:lnTo>
                    <a:pt x="180485" y="305058"/>
                  </a:lnTo>
                  <a:lnTo>
                    <a:pt x="175402" y="302516"/>
                  </a:lnTo>
                  <a:lnTo>
                    <a:pt x="172860" y="302516"/>
                  </a:lnTo>
                  <a:lnTo>
                    <a:pt x="170317" y="302516"/>
                  </a:lnTo>
                  <a:lnTo>
                    <a:pt x="165234" y="296160"/>
                  </a:lnTo>
                  <a:lnTo>
                    <a:pt x="165234" y="293618"/>
                  </a:lnTo>
                  <a:lnTo>
                    <a:pt x="165234" y="291076"/>
                  </a:lnTo>
                  <a:lnTo>
                    <a:pt x="165234" y="288534"/>
                  </a:lnTo>
                  <a:lnTo>
                    <a:pt x="165234" y="285992"/>
                  </a:lnTo>
                  <a:lnTo>
                    <a:pt x="165234" y="280907"/>
                  </a:lnTo>
                  <a:lnTo>
                    <a:pt x="165234" y="278365"/>
                  </a:lnTo>
                  <a:lnTo>
                    <a:pt x="165234" y="275823"/>
                  </a:lnTo>
                  <a:lnTo>
                    <a:pt x="162691" y="275823"/>
                  </a:lnTo>
                  <a:lnTo>
                    <a:pt x="162691" y="273281"/>
                  </a:lnTo>
                  <a:lnTo>
                    <a:pt x="157607" y="273281"/>
                  </a:lnTo>
                  <a:lnTo>
                    <a:pt x="157607" y="274552"/>
                  </a:lnTo>
                  <a:lnTo>
                    <a:pt x="155065" y="274552"/>
                  </a:lnTo>
                  <a:lnTo>
                    <a:pt x="155065" y="272010"/>
                  </a:lnTo>
                  <a:lnTo>
                    <a:pt x="152523" y="269467"/>
                  </a:lnTo>
                  <a:lnTo>
                    <a:pt x="152523" y="266926"/>
                  </a:lnTo>
                  <a:lnTo>
                    <a:pt x="152523" y="264384"/>
                  </a:lnTo>
                  <a:lnTo>
                    <a:pt x="152523" y="261841"/>
                  </a:lnTo>
                  <a:lnTo>
                    <a:pt x="149981" y="261841"/>
                  </a:lnTo>
                  <a:lnTo>
                    <a:pt x="147439" y="259299"/>
                  </a:lnTo>
                  <a:lnTo>
                    <a:pt x="144897" y="254215"/>
                  </a:lnTo>
                  <a:lnTo>
                    <a:pt x="142355" y="249131"/>
                  </a:lnTo>
                  <a:lnTo>
                    <a:pt x="142355" y="249131"/>
                  </a:lnTo>
                  <a:lnTo>
                    <a:pt x="137271" y="242775"/>
                  </a:lnTo>
                  <a:lnTo>
                    <a:pt x="134729" y="240233"/>
                  </a:lnTo>
                  <a:lnTo>
                    <a:pt x="132186" y="240233"/>
                  </a:lnTo>
                  <a:lnTo>
                    <a:pt x="129644" y="240233"/>
                  </a:lnTo>
                  <a:lnTo>
                    <a:pt x="127103" y="240233"/>
                  </a:lnTo>
                  <a:lnTo>
                    <a:pt x="124561" y="240233"/>
                  </a:lnTo>
                  <a:lnTo>
                    <a:pt x="122018" y="237691"/>
                  </a:lnTo>
                  <a:lnTo>
                    <a:pt x="122018" y="235149"/>
                  </a:lnTo>
                  <a:lnTo>
                    <a:pt x="119476" y="235149"/>
                  </a:lnTo>
                  <a:lnTo>
                    <a:pt x="119476" y="232607"/>
                  </a:lnTo>
                  <a:lnTo>
                    <a:pt x="116934" y="230064"/>
                  </a:lnTo>
                  <a:lnTo>
                    <a:pt x="116934" y="227522"/>
                  </a:lnTo>
                  <a:lnTo>
                    <a:pt x="114393" y="222438"/>
                  </a:lnTo>
                  <a:lnTo>
                    <a:pt x="111850" y="222438"/>
                  </a:lnTo>
                  <a:lnTo>
                    <a:pt x="109308" y="219896"/>
                  </a:lnTo>
                  <a:lnTo>
                    <a:pt x="106766" y="217354"/>
                  </a:lnTo>
                  <a:lnTo>
                    <a:pt x="104224" y="214811"/>
                  </a:lnTo>
                  <a:lnTo>
                    <a:pt x="101682" y="212269"/>
                  </a:lnTo>
                  <a:lnTo>
                    <a:pt x="99140" y="209727"/>
                  </a:lnTo>
                  <a:lnTo>
                    <a:pt x="94056" y="203372"/>
                  </a:lnTo>
                  <a:lnTo>
                    <a:pt x="94056" y="200830"/>
                  </a:lnTo>
                  <a:lnTo>
                    <a:pt x="91513" y="200830"/>
                  </a:lnTo>
                  <a:lnTo>
                    <a:pt x="88972" y="198287"/>
                  </a:lnTo>
                  <a:lnTo>
                    <a:pt x="86430" y="191932"/>
                  </a:lnTo>
                  <a:lnTo>
                    <a:pt x="81345" y="180492"/>
                  </a:lnTo>
                  <a:lnTo>
                    <a:pt x="81345" y="177951"/>
                  </a:lnTo>
                  <a:lnTo>
                    <a:pt x="81345" y="175408"/>
                  </a:lnTo>
                  <a:lnTo>
                    <a:pt x="78803" y="170324"/>
                  </a:lnTo>
                  <a:lnTo>
                    <a:pt x="78803" y="165240"/>
                  </a:lnTo>
                  <a:lnTo>
                    <a:pt x="78803" y="162698"/>
                  </a:lnTo>
                  <a:lnTo>
                    <a:pt x="76262" y="160155"/>
                  </a:lnTo>
                  <a:lnTo>
                    <a:pt x="83888" y="160155"/>
                  </a:lnTo>
                  <a:lnTo>
                    <a:pt x="81345" y="160155"/>
                  </a:lnTo>
                  <a:lnTo>
                    <a:pt x="81345" y="157613"/>
                  </a:lnTo>
                  <a:lnTo>
                    <a:pt x="81345" y="155071"/>
                  </a:lnTo>
                  <a:lnTo>
                    <a:pt x="78803" y="155071"/>
                  </a:lnTo>
                  <a:lnTo>
                    <a:pt x="78803" y="152529"/>
                  </a:lnTo>
                  <a:lnTo>
                    <a:pt x="78803" y="149987"/>
                  </a:lnTo>
                  <a:lnTo>
                    <a:pt x="78803" y="147444"/>
                  </a:lnTo>
                  <a:lnTo>
                    <a:pt x="81345" y="147444"/>
                  </a:lnTo>
                  <a:lnTo>
                    <a:pt x="81345" y="144902"/>
                  </a:lnTo>
                  <a:lnTo>
                    <a:pt x="83888" y="144902"/>
                  </a:lnTo>
                  <a:lnTo>
                    <a:pt x="83888" y="147444"/>
                  </a:lnTo>
                  <a:lnTo>
                    <a:pt x="86430" y="147444"/>
                  </a:lnTo>
                  <a:lnTo>
                    <a:pt x="86430" y="149987"/>
                  </a:lnTo>
                  <a:lnTo>
                    <a:pt x="88972" y="149987"/>
                  </a:lnTo>
                  <a:lnTo>
                    <a:pt x="88972" y="152529"/>
                  </a:lnTo>
                  <a:lnTo>
                    <a:pt x="88972" y="155071"/>
                  </a:lnTo>
                  <a:lnTo>
                    <a:pt x="88972" y="161426"/>
                  </a:lnTo>
                  <a:close/>
                  <a:moveTo>
                    <a:pt x="776598" y="158884"/>
                  </a:moveTo>
                  <a:lnTo>
                    <a:pt x="776598" y="161426"/>
                  </a:lnTo>
                  <a:lnTo>
                    <a:pt x="776598" y="158884"/>
                  </a:lnTo>
                  <a:lnTo>
                    <a:pt x="774056" y="158884"/>
                  </a:lnTo>
                  <a:lnTo>
                    <a:pt x="771513" y="156342"/>
                  </a:lnTo>
                  <a:lnTo>
                    <a:pt x="771513" y="153800"/>
                  </a:lnTo>
                  <a:lnTo>
                    <a:pt x="771513" y="151258"/>
                  </a:lnTo>
                  <a:lnTo>
                    <a:pt x="774056" y="151258"/>
                  </a:lnTo>
                  <a:lnTo>
                    <a:pt x="774056" y="148715"/>
                  </a:lnTo>
                  <a:lnTo>
                    <a:pt x="776598" y="148715"/>
                  </a:lnTo>
                  <a:lnTo>
                    <a:pt x="779140" y="148715"/>
                  </a:lnTo>
                  <a:lnTo>
                    <a:pt x="779140" y="151258"/>
                  </a:lnTo>
                  <a:lnTo>
                    <a:pt x="779140" y="153800"/>
                  </a:lnTo>
                  <a:lnTo>
                    <a:pt x="781682" y="153800"/>
                  </a:lnTo>
                  <a:lnTo>
                    <a:pt x="781682" y="156342"/>
                  </a:lnTo>
                  <a:lnTo>
                    <a:pt x="779140" y="156342"/>
                  </a:lnTo>
                  <a:lnTo>
                    <a:pt x="779140" y="158884"/>
                  </a:lnTo>
                  <a:lnTo>
                    <a:pt x="776598" y="158884"/>
                  </a:lnTo>
                  <a:close/>
                  <a:moveTo>
                    <a:pt x="90243" y="153800"/>
                  </a:moveTo>
                  <a:lnTo>
                    <a:pt x="87700" y="153800"/>
                  </a:lnTo>
                  <a:lnTo>
                    <a:pt x="87700" y="151258"/>
                  </a:lnTo>
                  <a:lnTo>
                    <a:pt x="85158" y="151258"/>
                  </a:lnTo>
                  <a:lnTo>
                    <a:pt x="85158" y="148715"/>
                  </a:lnTo>
                  <a:lnTo>
                    <a:pt x="85158" y="147444"/>
                  </a:lnTo>
                  <a:lnTo>
                    <a:pt x="87700" y="147444"/>
                  </a:lnTo>
                  <a:lnTo>
                    <a:pt x="87700" y="144902"/>
                  </a:lnTo>
                  <a:lnTo>
                    <a:pt x="90243" y="144902"/>
                  </a:lnTo>
                  <a:lnTo>
                    <a:pt x="92785" y="144902"/>
                  </a:lnTo>
                  <a:lnTo>
                    <a:pt x="92785" y="147444"/>
                  </a:lnTo>
                  <a:lnTo>
                    <a:pt x="95327" y="147444"/>
                  </a:lnTo>
                  <a:lnTo>
                    <a:pt x="95327" y="149987"/>
                  </a:lnTo>
                  <a:lnTo>
                    <a:pt x="95327" y="152529"/>
                  </a:lnTo>
                  <a:lnTo>
                    <a:pt x="92785" y="152529"/>
                  </a:lnTo>
                  <a:lnTo>
                    <a:pt x="92785" y="155071"/>
                  </a:lnTo>
                  <a:lnTo>
                    <a:pt x="90243" y="155071"/>
                  </a:lnTo>
                  <a:close/>
                  <a:moveTo>
                    <a:pt x="774056" y="138547"/>
                  </a:moveTo>
                  <a:lnTo>
                    <a:pt x="771513" y="138547"/>
                  </a:lnTo>
                  <a:lnTo>
                    <a:pt x="771513" y="136004"/>
                  </a:lnTo>
                  <a:lnTo>
                    <a:pt x="771513" y="133463"/>
                  </a:lnTo>
                  <a:lnTo>
                    <a:pt x="771513" y="130921"/>
                  </a:lnTo>
                  <a:lnTo>
                    <a:pt x="771513" y="128378"/>
                  </a:lnTo>
                  <a:lnTo>
                    <a:pt x="774056" y="128378"/>
                  </a:lnTo>
                  <a:lnTo>
                    <a:pt x="776598" y="128378"/>
                  </a:lnTo>
                  <a:lnTo>
                    <a:pt x="776598" y="130921"/>
                  </a:lnTo>
                  <a:lnTo>
                    <a:pt x="779140" y="130921"/>
                  </a:lnTo>
                  <a:lnTo>
                    <a:pt x="779140" y="133463"/>
                  </a:lnTo>
                  <a:lnTo>
                    <a:pt x="779140" y="136004"/>
                  </a:lnTo>
                  <a:lnTo>
                    <a:pt x="779140" y="138547"/>
                  </a:lnTo>
                  <a:lnTo>
                    <a:pt x="776598" y="138547"/>
                  </a:lnTo>
                  <a:lnTo>
                    <a:pt x="774056" y="138547"/>
                  </a:lnTo>
                  <a:close/>
                  <a:moveTo>
                    <a:pt x="319028" y="133463"/>
                  </a:moveTo>
                  <a:lnTo>
                    <a:pt x="321570" y="133463"/>
                  </a:lnTo>
                  <a:lnTo>
                    <a:pt x="324112" y="133463"/>
                  </a:lnTo>
                  <a:lnTo>
                    <a:pt x="326654" y="136004"/>
                  </a:lnTo>
                  <a:lnTo>
                    <a:pt x="329196" y="136004"/>
                  </a:lnTo>
                  <a:lnTo>
                    <a:pt x="329196" y="138547"/>
                  </a:lnTo>
                  <a:lnTo>
                    <a:pt x="329196" y="141089"/>
                  </a:lnTo>
                  <a:lnTo>
                    <a:pt x="331738" y="141089"/>
                  </a:lnTo>
                  <a:lnTo>
                    <a:pt x="331738" y="143631"/>
                  </a:lnTo>
                  <a:lnTo>
                    <a:pt x="334280" y="148715"/>
                  </a:lnTo>
                  <a:lnTo>
                    <a:pt x="334280" y="151258"/>
                  </a:lnTo>
                  <a:lnTo>
                    <a:pt x="336822" y="151258"/>
                  </a:lnTo>
                  <a:lnTo>
                    <a:pt x="336822" y="153800"/>
                  </a:lnTo>
                  <a:lnTo>
                    <a:pt x="339364" y="153800"/>
                  </a:lnTo>
                  <a:lnTo>
                    <a:pt x="339364" y="156342"/>
                  </a:lnTo>
                  <a:lnTo>
                    <a:pt x="346991" y="162698"/>
                  </a:lnTo>
                  <a:lnTo>
                    <a:pt x="349533" y="162698"/>
                  </a:lnTo>
                  <a:lnTo>
                    <a:pt x="349533" y="165240"/>
                  </a:lnTo>
                  <a:lnTo>
                    <a:pt x="352074" y="167781"/>
                  </a:lnTo>
                  <a:lnTo>
                    <a:pt x="354616" y="167781"/>
                  </a:lnTo>
                  <a:lnTo>
                    <a:pt x="354616" y="170324"/>
                  </a:lnTo>
                  <a:lnTo>
                    <a:pt x="354616" y="172866"/>
                  </a:lnTo>
                  <a:lnTo>
                    <a:pt x="357159" y="172866"/>
                  </a:lnTo>
                  <a:lnTo>
                    <a:pt x="357159" y="175408"/>
                  </a:lnTo>
                  <a:lnTo>
                    <a:pt x="359701" y="177951"/>
                  </a:lnTo>
                  <a:lnTo>
                    <a:pt x="359701" y="180492"/>
                  </a:lnTo>
                  <a:lnTo>
                    <a:pt x="359701" y="183034"/>
                  </a:lnTo>
                  <a:lnTo>
                    <a:pt x="362243" y="185577"/>
                  </a:lnTo>
                  <a:lnTo>
                    <a:pt x="364784" y="191932"/>
                  </a:lnTo>
                  <a:lnTo>
                    <a:pt x="367327" y="194474"/>
                  </a:lnTo>
                  <a:lnTo>
                    <a:pt x="367327" y="199558"/>
                  </a:lnTo>
                  <a:lnTo>
                    <a:pt x="367327" y="205914"/>
                  </a:lnTo>
                  <a:lnTo>
                    <a:pt x="367327" y="210998"/>
                  </a:lnTo>
                  <a:lnTo>
                    <a:pt x="367327" y="213541"/>
                  </a:lnTo>
                  <a:lnTo>
                    <a:pt x="367327" y="216083"/>
                  </a:lnTo>
                  <a:lnTo>
                    <a:pt x="369869" y="216083"/>
                  </a:lnTo>
                  <a:lnTo>
                    <a:pt x="369869" y="218624"/>
                  </a:lnTo>
                  <a:lnTo>
                    <a:pt x="369869" y="221167"/>
                  </a:lnTo>
                  <a:lnTo>
                    <a:pt x="367327" y="223709"/>
                  </a:lnTo>
                  <a:lnTo>
                    <a:pt x="367327" y="226251"/>
                  </a:lnTo>
                  <a:lnTo>
                    <a:pt x="367327" y="228794"/>
                  </a:lnTo>
                  <a:lnTo>
                    <a:pt x="364784" y="228794"/>
                  </a:lnTo>
                  <a:lnTo>
                    <a:pt x="364784" y="231335"/>
                  </a:lnTo>
                  <a:lnTo>
                    <a:pt x="367327" y="233877"/>
                  </a:lnTo>
                  <a:lnTo>
                    <a:pt x="367327" y="236420"/>
                  </a:lnTo>
                  <a:lnTo>
                    <a:pt x="364784" y="241504"/>
                  </a:lnTo>
                  <a:lnTo>
                    <a:pt x="364784" y="246588"/>
                  </a:lnTo>
                  <a:lnTo>
                    <a:pt x="364784" y="251673"/>
                  </a:lnTo>
                  <a:lnTo>
                    <a:pt x="367327" y="254215"/>
                  </a:lnTo>
                  <a:lnTo>
                    <a:pt x="367327" y="256757"/>
                  </a:lnTo>
                  <a:lnTo>
                    <a:pt x="369869" y="259299"/>
                  </a:lnTo>
                  <a:lnTo>
                    <a:pt x="367327" y="259299"/>
                  </a:lnTo>
                  <a:lnTo>
                    <a:pt x="367327" y="261841"/>
                  </a:lnTo>
                  <a:lnTo>
                    <a:pt x="367327" y="264384"/>
                  </a:lnTo>
                  <a:lnTo>
                    <a:pt x="367327" y="266926"/>
                  </a:lnTo>
                  <a:lnTo>
                    <a:pt x="367327" y="269467"/>
                  </a:lnTo>
                  <a:lnTo>
                    <a:pt x="367327" y="272010"/>
                  </a:lnTo>
                  <a:lnTo>
                    <a:pt x="367327" y="274552"/>
                  </a:lnTo>
                  <a:lnTo>
                    <a:pt x="367327" y="277094"/>
                  </a:lnTo>
                  <a:lnTo>
                    <a:pt x="367327" y="279637"/>
                  </a:lnTo>
                  <a:lnTo>
                    <a:pt x="367327" y="284720"/>
                  </a:lnTo>
                  <a:lnTo>
                    <a:pt x="367327" y="287263"/>
                  </a:lnTo>
                  <a:lnTo>
                    <a:pt x="367327" y="289805"/>
                  </a:lnTo>
                  <a:lnTo>
                    <a:pt x="369869" y="289805"/>
                  </a:lnTo>
                  <a:lnTo>
                    <a:pt x="369869" y="292347"/>
                  </a:lnTo>
                  <a:lnTo>
                    <a:pt x="372411" y="294889"/>
                  </a:lnTo>
                  <a:lnTo>
                    <a:pt x="372411" y="297431"/>
                  </a:lnTo>
                  <a:lnTo>
                    <a:pt x="374953" y="297431"/>
                  </a:lnTo>
                  <a:lnTo>
                    <a:pt x="377495" y="299974"/>
                  </a:lnTo>
                  <a:lnTo>
                    <a:pt x="380037" y="299974"/>
                  </a:lnTo>
                  <a:lnTo>
                    <a:pt x="380037" y="302516"/>
                  </a:lnTo>
                  <a:lnTo>
                    <a:pt x="382579" y="302516"/>
                  </a:lnTo>
                  <a:lnTo>
                    <a:pt x="382579" y="305058"/>
                  </a:lnTo>
                  <a:lnTo>
                    <a:pt x="380037" y="307600"/>
                  </a:lnTo>
                  <a:lnTo>
                    <a:pt x="382579" y="307600"/>
                  </a:lnTo>
                  <a:lnTo>
                    <a:pt x="385121" y="312684"/>
                  </a:lnTo>
                  <a:lnTo>
                    <a:pt x="387664" y="317769"/>
                  </a:lnTo>
                  <a:lnTo>
                    <a:pt x="387664" y="322853"/>
                  </a:lnTo>
                  <a:lnTo>
                    <a:pt x="390205" y="327937"/>
                  </a:lnTo>
                  <a:lnTo>
                    <a:pt x="392747" y="330480"/>
                  </a:lnTo>
                  <a:lnTo>
                    <a:pt x="395289" y="336835"/>
                  </a:lnTo>
                  <a:lnTo>
                    <a:pt x="395289" y="341919"/>
                  </a:lnTo>
                  <a:lnTo>
                    <a:pt x="397832" y="347003"/>
                  </a:lnTo>
                  <a:lnTo>
                    <a:pt x="397832" y="353359"/>
                  </a:lnTo>
                  <a:lnTo>
                    <a:pt x="397832" y="355901"/>
                  </a:lnTo>
                  <a:lnTo>
                    <a:pt x="397832" y="358443"/>
                  </a:lnTo>
                  <a:lnTo>
                    <a:pt x="395289" y="358443"/>
                  </a:lnTo>
                  <a:lnTo>
                    <a:pt x="392747" y="358443"/>
                  </a:lnTo>
                  <a:lnTo>
                    <a:pt x="390205" y="358443"/>
                  </a:lnTo>
                  <a:lnTo>
                    <a:pt x="390205" y="355901"/>
                  </a:lnTo>
                  <a:lnTo>
                    <a:pt x="387664" y="358443"/>
                  </a:lnTo>
                  <a:lnTo>
                    <a:pt x="385121" y="358443"/>
                  </a:lnTo>
                  <a:lnTo>
                    <a:pt x="382579" y="363527"/>
                  </a:lnTo>
                  <a:lnTo>
                    <a:pt x="376224" y="363527"/>
                  </a:lnTo>
                  <a:lnTo>
                    <a:pt x="371140" y="360985"/>
                  </a:lnTo>
                  <a:lnTo>
                    <a:pt x="371140" y="358443"/>
                  </a:lnTo>
                  <a:lnTo>
                    <a:pt x="368598" y="360985"/>
                  </a:lnTo>
                  <a:lnTo>
                    <a:pt x="366056" y="360985"/>
                  </a:lnTo>
                  <a:lnTo>
                    <a:pt x="363514" y="360985"/>
                  </a:lnTo>
                  <a:lnTo>
                    <a:pt x="363514" y="358443"/>
                  </a:lnTo>
                  <a:lnTo>
                    <a:pt x="363514" y="355901"/>
                  </a:lnTo>
                  <a:lnTo>
                    <a:pt x="363514" y="353359"/>
                  </a:lnTo>
                  <a:lnTo>
                    <a:pt x="363514" y="350817"/>
                  </a:lnTo>
                  <a:lnTo>
                    <a:pt x="360972" y="350817"/>
                  </a:lnTo>
                  <a:lnTo>
                    <a:pt x="360972" y="348274"/>
                  </a:lnTo>
                  <a:lnTo>
                    <a:pt x="358429" y="348274"/>
                  </a:lnTo>
                  <a:lnTo>
                    <a:pt x="358429" y="345732"/>
                  </a:lnTo>
                  <a:lnTo>
                    <a:pt x="355888" y="345732"/>
                  </a:lnTo>
                  <a:lnTo>
                    <a:pt x="348261" y="340648"/>
                  </a:lnTo>
                  <a:lnTo>
                    <a:pt x="343178" y="335563"/>
                  </a:lnTo>
                  <a:lnTo>
                    <a:pt x="340635" y="335563"/>
                  </a:lnTo>
                  <a:lnTo>
                    <a:pt x="340635" y="333021"/>
                  </a:lnTo>
                  <a:lnTo>
                    <a:pt x="340635" y="335563"/>
                  </a:lnTo>
                  <a:lnTo>
                    <a:pt x="338093" y="335563"/>
                  </a:lnTo>
                  <a:lnTo>
                    <a:pt x="335551" y="333021"/>
                  </a:lnTo>
                  <a:lnTo>
                    <a:pt x="333009" y="326666"/>
                  </a:lnTo>
                  <a:lnTo>
                    <a:pt x="330467" y="324124"/>
                  </a:lnTo>
                  <a:lnTo>
                    <a:pt x="327925" y="324124"/>
                  </a:lnTo>
                  <a:lnTo>
                    <a:pt x="322841" y="321582"/>
                  </a:lnTo>
                  <a:lnTo>
                    <a:pt x="317757" y="319040"/>
                  </a:lnTo>
                  <a:lnTo>
                    <a:pt x="315215" y="316497"/>
                  </a:lnTo>
                  <a:lnTo>
                    <a:pt x="312673" y="311414"/>
                  </a:lnTo>
                  <a:lnTo>
                    <a:pt x="310130" y="308871"/>
                  </a:lnTo>
                  <a:lnTo>
                    <a:pt x="307588" y="306329"/>
                  </a:lnTo>
                  <a:lnTo>
                    <a:pt x="305047" y="301244"/>
                  </a:lnTo>
                  <a:lnTo>
                    <a:pt x="302505" y="301244"/>
                  </a:lnTo>
                  <a:lnTo>
                    <a:pt x="299962" y="301244"/>
                  </a:lnTo>
                  <a:lnTo>
                    <a:pt x="294878" y="298703"/>
                  </a:lnTo>
                  <a:lnTo>
                    <a:pt x="294878" y="296160"/>
                  </a:lnTo>
                  <a:lnTo>
                    <a:pt x="292336" y="296160"/>
                  </a:lnTo>
                  <a:lnTo>
                    <a:pt x="292336" y="293618"/>
                  </a:lnTo>
                  <a:lnTo>
                    <a:pt x="292336" y="291076"/>
                  </a:lnTo>
                  <a:lnTo>
                    <a:pt x="289794" y="291076"/>
                  </a:lnTo>
                  <a:lnTo>
                    <a:pt x="289794" y="288534"/>
                  </a:lnTo>
                  <a:lnTo>
                    <a:pt x="287252" y="288534"/>
                  </a:lnTo>
                  <a:lnTo>
                    <a:pt x="287252" y="285992"/>
                  </a:lnTo>
                  <a:lnTo>
                    <a:pt x="287252" y="274552"/>
                  </a:lnTo>
                  <a:lnTo>
                    <a:pt x="287252" y="272010"/>
                  </a:lnTo>
                  <a:lnTo>
                    <a:pt x="289794" y="272010"/>
                  </a:lnTo>
                  <a:lnTo>
                    <a:pt x="289794" y="269467"/>
                  </a:lnTo>
                  <a:lnTo>
                    <a:pt x="289794" y="266926"/>
                  </a:lnTo>
                  <a:lnTo>
                    <a:pt x="287252" y="266926"/>
                  </a:lnTo>
                  <a:lnTo>
                    <a:pt x="287252" y="261841"/>
                  </a:lnTo>
                  <a:lnTo>
                    <a:pt x="287252" y="259299"/>
                  </a:lnTo>
                  <a:lnTo>
                    <a:pt x="284710" y="256757"/>
                  </a:lnTo>
                  <a:lnTo>
                    <a:pt x="282168" y="254215"/>
                  </a:lnTo>
                  <a:lnTo>
                    <a:pt x="279626" y="249131"/>
                  </a:lnTo>
                  <a:lnTo>
                    <a:pt x="279626" y="249131"/>
                  </a:lnTo>
                  <a:lnTo>
                    <a:pt x="277084" y="249131"/>
                  </a:lnTo>
                  <a:lnTo>
                    <a:pt x="277084" y="246588"/>
                  </a:lnTo>
                  <a:lnTo>
                    <a:pt x="277084" y="244046"/>
                  </a:lnTo>
                  <a:lnTo>
                    <a:pt x="272000" y="238962"/>
                  </a:lnTo>
                  <a:lnTo>
                    <a:pt x="269457" y="238962"/>
                  </a:lnTo>
                  <a:lnTo>
                    <a:pt x="269457" y="236420"/>
                  </a:lnTo>
                  <a:lnTo>
                    <a:pt x="269457" y="233877"/>
                  </a:lnTo>
                  <a:lnTo>
                    <a:pt x="266916" y="233877"/>
                  </a:lnTo>
                  <a:lnTo>
                    <a:pt x="264374" y="233877"/>
                  </a:lnTo>
                  <a:lnTo>
                    <a:pt x="264374" y="231335"/>
                  </a:lnTo>
                  <a:lnTo>
                    <a:pt x="264374" y="228794"/>
                  </a:lnTo>
                  <a:lnTo>
                    <a:pt x="264374" y="226251"/>
                  </a:lnTo>
                  <a:lnTo>
                    <a:pt x="266916" y="226251"/>
                  </a:lnTo>
                  <a:lnTo>
                    <a:pt x="264374" y="219896"/>
                  </a:lnTo>
                  <a:lnTo>
                    <a:pt x="261831" y="219896"/>
                  </a:lnTo>
                  <a:lnTo>
                    <a:pt x="261831" y="217354"/>
                  </a:lnTo>
                  <a:lnTo>
                    <a:pt x="261831" y="214811"/>
                  </a:lnTo>
                  <a:lnTo>
                    <a:pt x="259289" y="212269"/>
                  </a:lnTo>
                  <a:lnTo>
                    <a:pt x="261831" y="209727"/>
                  </a:lnTo>
                  <a:lnTo>
                    <a:pt x="261831" y="200830"/>
                  </a:lnTo>
                  <a:lnTo>
                    <a:pt x="261831" y="194474"/>
                  </a:lnTo>
                  <a:lnTo>
                    <a:pt x="261831" y="191932"/>
                  </a:lnTo>
                  <a:lnTo>
                    <a:pt x="259289" y="189390"/>
                  </a:lnTo>
                  <a:lnTo>
                    <a:pt x="256747" y="186847"/>
                  </a:lnTo>
                  <a:lnTo>
                    <a:pt x="254206" y="184306"/>
                  </a:lnTo>
                  <a:lnTo>
                    <a:pt x="254206" y="181764"/>
                  </a:lnTo>
                  <a:lnTo>
                    <a:pt x="251663" y="179221"/>
                  </a:lnTo>
                  <a:lnTo>
                    <a:pt x="254206" y="179221"/>
                  </a:lnTo>
                  <a:lnTo>
                    <a:pt x="254206" y="176679"/>
                  </a:lnTo>
                  <a:lnTo>
                    <a:pt x="256747" y="174137"/>
                  </a:lnTo>
                  <a:lnTo>
                    <a:pt x="261831" y="172866"/>
                  </a:lnTo>
                  <a:lnTo>
                    <a:pt x="259289" y="172866"/>
                  </a:lnTo>
                  <a:lnTo>
                    <a:pt x="256747" y="175408"/>
                  </a:lnTo>
                  <a:lnTo>
                    <a:pt x="254206" y="175408"/>
                  </a:lnTo>
                  <a:lnTo>
                    <a:pt x="254206" y="172866"/>
                  </a:lnTo>
                  <a:lnTo>
                    <a:pt x="254206" y="167781"/>
                  </a:lnTo>
                  <a:lnTo>
                    <a:pt x="254206" y="165240"/>
                  </a:lnTo>
                  <a:lnTo>
                    <a:pt x="256747" y="165240"/>
                  </a:lnTo>
                  <a:lnTo>
                    <a:pt x="261831" y="162698"/>
                  </a:lnTo>
                  <a:lnTo>
                    <a:pt x="259289" y="160155"/>
                  </a:lnTo>
                  <a:lnTo>
                    <a:pt x="259289" y="157613"/>
                  </a:lnTo>
                  <a:lnTo>
                    <a:pt x="261831" y="155071"/>
                  </a:lnTo>
                  <a:lnTo>
                    <a:pt x="261831" y="148715"/>
                  </a:lnTo>
                  <a:lnTo>
                    <a:pt x="261831" y="147444"/>
                  </a:lnTo>
                  <a:lnTo>
                    <a:pt x="259289" y="144902"/>
                  </a:lnTo>
                  <a:lnTo>
                    <a:pt x="259289" y="142360"/>
                  </a:lnTo>
                  <a:lnTo>
                    <a:pt x="256747" y="137276"/>
                  </a:lnTo>
                  <a:lnTo>
                    <a:pt x="256747" y="134734"/>
                  </a:lnTo>
                  <a:lnTo>
                    <a:pt x="297420" y="101686"/>
                  </a:lnTo>
                  <a:lnTo>
                    <a:pt x="297420" y="104228"/>
                  </a:lnTo>
                  <a:lnTo>
                    <a:pt x="299962" y="104228"/>
                  </a:lnTo>
                  <a:lnTo>
                    <a:pt x="302505" y="106770"/>
                  </a:lnTo>
                  <a:lnTo>
                    <a:pt x="302505" y="109312"/>
                  </a:lnTo>
                  <a:lnTo>
                    <a:pt x="305047" y="114397"/>
                  </a:lnTo>
                  <a:lnTo>
                    <a:pt x="307588" y="116938"/>
                  </a:lnTo>
                  <a:lnTo>
                    <a:pt x="307588" y="119481"/>
                  </a:lnTo>
                  <a:lnTo>
                    <a:pt x="307588" y="122023"/>
                  </a:lnTo>
                  <a:lnTo>
                    <a:pt x="310130" y="122023"/>
                  </a:lnTo>
                  <a:lnTo>
                    <a:pt x="310130" y="124565"/>
                  </a:lnTo>
                  <a:lnTo>
                    <a:pt x="317757" y="130921"/>
                  </a:lnTo>
                  <a:lnTo>
                    <a:pt x="319028" y="133463"/>
                  </a:lnTo>
                  <a:close/>
                  <a:moveTo>
                    <a:pt x="814729" y="116938"/>
                  </a:moveTo>
                  <a:lnTo>
                    <a:pt x="817271" y="116938"/>
                  </a:lnTo>
                  <a:lnTo>
                    <a:pt x="822355" y="110583"/>
                  </a:lnTo>
                  <a:lnTo>
                    <a:pt x="824897" y="108041"/>
                  </a:lnTo>
                  <a:lnTo>
                    <a:pt x="824897" y="105499"/>
                  </a:lnTo>
                  <a:lnTo>
                    <a:pt x="821084" y="105499"/>
                  </a:lnTo>
                  <a:lnTo>
                    <a:pt x="821084" y="102957"/>
                  </a:lnTo>
                  <a:lnTo>
                    <a:pt x="823626" y="100415"/>
                  </a:lnTo>
                  <a:lnTo>
                    <a:pt x="826168" y="97872"/>
                  </a:lnTo>
                  <a:lnTo>
                    <a:pt x="826168" y="100415"/>
                  </a:lnTo>
                  <a:lnTo>
                    <a:pt x="828710" y="100415"/>
                  </a:lnTo>
                  <a:lnTo>
                    <a:pt x="831252" y="102957"/>
                  </a:lnTo>
                  <a:lnTo>
                    <a:pt x="831252" y="105499"/>
                  </a:lnTo>
                  <a:lnTo>
                    <a:pt x="828710" y="105499"/>
                  </a:lnTo>
                  <a:lnTo>
                    <a:pt x="831252" y="110583"/>
                  </a:lnTo>
                  <a:lnTo>
                    <a:pt x="831252" y="115668"/>
                  </a:lnTo>
                  <a:lnTo>
                    <a:pt x="831252" y="118210"/>
                  </a:lnTo>
                  <a:lnTo>
                    <a:pt x="833794" y="118210"/>
                  </a:lnTo>
                  <a:lnTo>
                    <a:pt x="831252" y="115668"/>
                  </a:lnTo>
                  <a:lnTo>
                    <a:pt x="831252" y="113125"/>
                  </a:lnTo>
                  <a:lnTo>
                    <a:pt x="833794" y="110583"/>
                  </a:lnTo>
                  <a:lnTo>
                    <a:pt x="833794" y="108041"/>
                  </a:lnTo>
                  <a:lnTo>
                    <a:pt x="836336" y="108041"/>
                  </a:lnTo>
                  <a:lnTo>
                    <a:pt x="838879" y="108041"/>
                  </a:lnTo>
                  <a:lnTo>
                    <a:pt x="838879" y="110583"/>
                  </a:lnTo>
                  <a:lnTo>
                    <a:pt x="841420" y="113125"/>
                  </a:lnTo>
                  <a:lnTo>
                    <a:pt x="841420" y="115668"/>
                  </a:lnTo>
                  <a:lnTo>
                    <a:pt x="838879" y="118210"/>
                  </a:lnTo>
                  <a:lnTo>
                    <a:pt x="838879" y="120752"/>
                  </a:lnTo>
                  <a:lnTo>
                    <a:pt x="836336" y="120752"/>
                  </a:lnTo>
                  <a:lnTo>
                    <a:pt x="838879" y="120752"/>
                  </a:lnTo>
                  <a:lnTo>
                    <a:pt x="841420" y="120752"/>
                  </a:lnTo>
                  <a:lnTo>
                    <a:pt x="843962" y="123294"/>
                  </a:lnTo>
                  <a:lnTo>
                    <a:pt x="846504" y="123294"/>
                  </a:lnTo>
                  <a:lnTo>
                    <a:pt x="846504" y="125836"/>
                  </a:lnTo>
                  <a:lnTo>
                    <a:pt x="846504" y="128378"/>
                  </a:lnTo>
                  <a:lnTo>
                    <a:pt x="846504" y="130921"/>
                  </a:lnTo>
                  <a:lnTo>
                    <a:pt x="846504" y="133463"/>
                  </a:lnTo>
                  <a:lnTo>
                    <a:pt x="843962" y="133463"/>
                  </a:lnTo>
                  <a:lnTo>
                    <a:pt x="843962" y="136004"/>
                  </a:lnTo>
                  <a:lnTo>
                    <a:pt x="841420" y="136004"/>
                  </a:lnTo>
                  <a:lnTo>
                    <a:pt x="841420" y="138547"/>
                  </a:lnTo>
                  <a:lnTo>
                    <a:pt x="843962" y="141089"/>
                  </a:lnTo>
                  <a:lnTo>
                    <a:pt x="843962" y="146174"/>
                  </a:lnTo>
                  <a:lnTo>
                    <a:pt x="843962" y="148715"/>
                  </a:lnTo>
                  <a:lnTo>
                    <a:pt x="841420" y="148715"/>
                  </a:lnTo>
                  <a:lnTo>
                    <a:pt x="841420" y="151258"/>
                  </a:lnTo>
                  <a:lnTo>
                    <a:pt x="838879" y="151258"/>
                  </a:lnTo>
                  <a:lnTo>
                    <a:pt x="841420" y="151258"/>
                  </a:lnTo>
                  <a:lnTo>
                    <a:pt x="849047" y="151258"/>
                  </a:lnTo>
                  <a:lnTo>
                    <a:pt x="851589" y="148715"/>
                  </a:lnTo>
                  <a:lnTo>
                    <a:pt x="854130" y="148715"/>
                  </a:lnTo>
                  <a:lnTo>
                    <a:pt x="854130" y="146174"/>
                  </a:lnTo>
                  <a:lnTo>
                    <a:pt x="856672" y="143631"/>
                  </a:lnTo>
                  <a:lnTo>
                    <a:pt x="859215" y="143631"/>
                  </a:lnTo>
                  <a:lnTo>
                    <a:pt x="859215" y="146174"/>
                  </a:lnTo>
                  <a:lnTo>
                    <a:pt x="859215" y="148715"/>
                  </a:lnTo>
                  <a:lnTo>
                    <a:pt x="861757" y="151258"/>
                  </a:lnTo>
                  <a:lnTo>
                    <a:pt x="861757" y="148715"/>
                  </a:lnTo>
                  <a:lnTo>
                    <a:pt x="864299" y="148715"/>
                  </a:lnTo>
                  <a:lnTo>
                    <a:pt x="866841" y="148715"/>
                  </a:lnTo>
                  <a:lnTo>
                    <a:pt x="866841" y="151258"/>
                  </a:lnTo>
                  <a:lnTo>
                    <a:pt x="869383" y="153800"/>
                  </a:lnTo>
                  <a:lnTo>
                    <a:pt x="869383" y="156342"/>
                  </a:lnTo>
                  <a:lnTo>
                    <a:pt x="871925" y="156342"/>
                  </a:lnTo>
                  <a:lnTo>
                    <a:pt x="874467" y="158884"/>
                  </a:lnTo>
                  <a:lnTo>
                    <a:pt x="877009" y="161426"/>
                  </a:lnTo>
                  <a:lnTo>
                    <a:pt x="879551" y="163968"/>
                  </a:lnTo>
                  <a:lnTo>
                    <a:pt x="882093" y="166511"/>
                  </a:lnTo>
                  <a:lnTo>
                    <a:pt x="884635" y="169053"/>
                  </a:lnTo>
                  <a:lnTo>
                    <a:pt x="889720" y="174137"/>
                  </a:lnTo>
                  <a:lnTo>
                    <a:pt x="894803" y="174137"/>
                  </a:lnTo>
                  <a:lnTo>
                    <a:pt x="897345" y="174137"/>
                  </a:lnTo>
                  <a:lnTo>
                    <a:pt x="899888" y="171595"/>
                  </a:lnTo>
                  <a:lnTo>
                    <a:pt x="899888" y="174137"/>
                  </a:lnTo>
                  <a:lnTo>
                    <a:pt x="902430" y="174137"/>
                  </a:lnTo>
                  <a:lnTo>
                    <a:pt x="902430" y="176679"/>
                  </a:lnTo>
                  <a:lnTo>
                    <a:pt x="902430" y="183034"/>
                  </a:lnTo>
                  <a:lnTo>
                    <a:pt x="899888" y="185577"/>
                  </a:lnTo>
                  <a:lnTo>
                    <a:pt x="899888" y="188119"/>
                  </a:lnTo>
                  <a:lnTo>
                    <a:pt x="897345" y="188119"/>
                  </a:lnTo>
                  <a:lnTo>
                    <a:pt x="894803" y="188119"/>
                  </a:lnTo>
                  <a:lnTo>
                    <a:pt x="894803" y="190661"/>
                  </a:lnTo>
                  <a:lnTo>
                    <a:pt x="892261" y="190661"/>
                  </a:lnTo>
                  <a:lnTo>
                    <a:pt x="889720" y="190661"/>
                  </a:lnTo>
                  <a:lnTo>
                    <a:pt x="887177" y="193203"/>
                  </a:lnTo>
                  <a:lnTo>
                    <a:pt x="884635" y="193203"/>
                  </a:lnTo>
                  <a:lnTo>
                    <a:pt x="882093" y="195745"/>
                  </a:lnTo>
                  <a:lnTo>
                    <a:pt x="877009" y="195745"/>
                  </a:lnTo>
                  <a:lnTo>
                    <a:pt x="871925" y="193203"/>
                  </a:lnTo>
                  <a:lnTo>
                    <a:pt x="871925" y="190661"/>
                  </a:lnTo>
                  <a:lnTo>
                    <a:pt x="869383" y="190661"/>
                  </a:lnTo>
                  <a:lnTo>
                    <a:pt x="864299" y="193203"/>
                  </a:lnTo>
                  <a:lnTo>
                    <a:pt x="861757" y="198287"/>
                  </a:lnTo>
                  <a:lnTo>
                    <a:pt x="861757" y="200830"/>
                  </a:lnTo>
                  <a:lnTo>
                    <a:pt x="864299" y="205914"/>
                  </a:lnTo>
                  <a:lnTo>
                    <a:pt x="866841" y="208456"/>
                  </a:lnTo>
                  <a:lnTo>
                    <a:pt x="869383" y="210998"/>
                  </a:lnTo>
                  <a:lnTo>
                    <a:pt x="869383" y="208456"/>
                  </a:lnTo>
                  <a:lnTo>
                    <a:pt x="871925" y="205914"/>
                  </a:lnTo>
                  <a:lnTo>
                    <a:pt x="871925" y="203372"/>
                  </a:lnTo>
                  <a:lnTo>
                    <a:pt x="874467" y="203372"/>
                  </a:lnTo>
                  <a:lnTo>
                    <a:pt x="877009" y="203372"/>
                  </a:lnTo>
                  <a:lnTo>
                    <a:pt x="877009" y="205914"/>
                  </a:lnTo>
                  <a:lnTo>
                    <a:pt x="879551" y="208456"/>
                  </a:lnTo>
                  <a:lnTo>
                    <a:pt x="879551" y="210998"/>
                  </a:lnTo>
                  <a:lnTo>
                    <a:pt x="879551" y="213541"/>
                  </a:lnTo>
                  <a:lnTo>
                    <a:pt x="879551" y="210998"/>
                  </a:lnTo>
                  <a:lnTo>
                    <a:pt x="882093" y="210998"/>
                  </a:lnTo>
                  <a:lnTo>
                    <a:pt x="884635" y="210998"/>
                  </a:lnTo>
                  <a:lnTo>
                    <a:pt x="884635" y="213541"/>
                  </a:lnTo>
                  <a:lnTo>
                    <a:pt x="887177" y="213541"/>
                  </a:lnTo>
                  <a:lnTo>
                    <a:pt x="887177" y="216083"/>
                  </a:lnTo>
                  <a:lnTo>
                    <a:pt x="887177" y="218624"/>
                  </a:lnTo>
                  <a:lnTo>
                    <a:pt x="887177" y="221167"/>
                  </a:lnTo>
                  <a:lnTo>
                    <a:pt x="884635" y="221167"/>
                  </a:lnTo>
                  <a:lnTo>
                    <a:pt x="884635" y="223709"/>
                  </a:lnTo>
                  <a:lnTo>
                    <a:pt x="882093" y="223709"/>
                  </a:lnTo>
                  <a:lnTo>
                    <a:pt x="879551" y="223709"/>
                  </a:lnTo>
                  <a:lnTo>
                    <a:pt x="879551" y="221167"/>
                  </a:lnTo>
                  <a:lnTo>
                    <a:pt x="877009" y="223709"/>
                  </a:lnTo>
                  <a:lnTo>
                    <a:pt x="871925" y="223709"/>
                  </a:lnTo>
                  <a:lnTo>
                    <a:pt x="869383" y="223709"/>
                  </a:lnTo>
                  <a:lnTo>
                    <a:pt x="861757" y="226251"/>
                  </a:lnTo>
                  <a:lnTo>
                    <a:pt x="859215" y="226251"/>
                  </a:lnTo>
                  <a:lnTo>
                    <a:pt x="856672" y="226251"/>
                  </a:lnTo>
                  <a:lnTo>
                    <a:pt x="856672" y="228794"/>
                  </a:lnTo>
                  <a:lnTo>
                    <a:pt x="849047" y="242775"/>
                  </a:lnTo>
                  <a:lnTo>
                    <a:pt x="851589" y="242775"/>
                  </a:lnTo>
                  <a:lnTo>
                    <a:pt x="851589" y="245317"/>
                  </a:lnTo>
                  <a:lnTo>
                    <a:pt x="851589" y="247860"/>
                  </a:lnTo>
                  <a:lnTo>
                    <a:pt x="851589" y="250401"/>
                  </a:lnTo>
                  <a:lnTo>
                    <a:pt x="851589" y="252944"/>
                  </a:lnTo>
                  <a:lnTo>
                    <a:pt x="851589" y="255486"/>
                  </a:lnTo>
                  <a:lnTo>
                    <a:pt x="849047" y="255486"/>
                  </a:lnTo>
                  <a:lnTo>
                    <a:pt x="851589" y="255486"/>
                  </a:lnTo>
                  <a:lnTo>
                    <a:pt x="851589" y="258028"/>
                  </a:lnTo>
                  <a:lnTo>
                    <a:pt x="851589" y="260570"/>
                  </a:lnTo>
                  <a:lnTo>
                    <a:pt x="851589" y="263112"/>
                  </a:lnTo>
                  <a:lnTo>
                    <a:pt x="851589" y="265654"/>
                  </a:lnTo>
                  <a:lnTo>
                    <a:pt x="849047" y="265654"/>
                  </a:lnTo>
                  <a:lnTo>
                    <a:pt x="849047" y="268197"/>
                  </a:lnTo>
                  <a:lnTo>
                    <a:pt x="846504" y="265654"/>
                  </a:lnTo>
                  <a:lnTo>
                    <a:pt x="843962" y="270739"/>
                  </a:lnTo>
                  <a:lnTo>
                    <a:pt x="843962" y="273281"/>
                  </a:lnTo>
                  <a:lnTo>
                    <a:pt x="841420" y="273281"/>
                  </a:lnTo>
                  <a:lnTo>
                    <a:pt x="838879" y="279637"/>
                  </a:lnTo>
                  <a:lnTo>
                    <a:pt x="841420" y="279637"/>
                  </a:lnTo>
                  <a:lnTo>
                    <a:pt x="843962" y="285992"/>
                  </a:lnTo>
                  <a:lnTo>
                    <a:pt x="841420" y="288534"/>
                  </a:lnTo>
                  <a:lnTo>
                    <a:pt x="841420" y="293618"/>
                  </a:lnTo>
                  <a:lnTo>
                    <a:pt x="843962" y="293618"/>
                  </a:lnTo>
                  <a:lnTo>
                    <a:pt x="846504" y="293618"/>
                  </a:lnTo>
                  <a:lnTo>
                    <a:pt x="846504" y="296160"/>
                  </a:lnTo>
                  <a:lnTo>
                    <a:pt x="846504" y="298703"/>
                  </a:lnTo>
                  <a:lnTo>
                    <a:pt x="846504" y="301244"/>
                  </a:lnTo>
                  <a:lnTo>
                    <a:pt x="849047" y="303787"/>
                  </a:lnTo>
                  <a:lnTo>
                    <a:pt x="851589" y="308871"/>
                  </a:lnTo>
                  <a:lnTo>
                    <a:pt x="854130" y="311414"/>
                  </a:lnTo>
                  <a:lnTo>
                    <a:pt x="856672" y="313955"/>
                  </a:lnTo>
                  <a:lnTo>
                    <a:pt x="856672" y="316497"/>
                  </a:lnTo>
                  <a:lnTo>
                    <a:pt x="856672" y="319040"/>
                  </a:lnTo>
                  <a:lnTo>
                    <a:pt x="856672" y="321582"/>
                  </a:lnTo>
                  <a:lnTo>
                    <a:pt x="851589" y="326666"/>
                  </a:lnTo>
                  <a:lnTo>
                    <a:pt x="849047" y="326666"/>
                  </a:lnTo>
                  <a:lnTo>
                    <a:pt x="849047" y="329208"/>
                  </a:lnTo>
                  <a:lnTo>
                    <a:pt x="849047" y="334293"/>
                  </a:lnTo>
                  <a:lnTo>
                    <a:pt x="849047" y="336835"/>
                  </a:lnTo>
                  <a:lnTo>
                    <a:pt x="851589" y="339377"/>
                  </a:lnTo>
                  <a:lnTo>
                    <a:pt x="856672" y="344461"/>
                  </a:lnTo>
                  <a:lnTo>
                    <a:pt x="859215" y="347003"/>
                  </a:lnTo>
                  <a:lnTo>
                    <a:pt x="864299" y="352087"/>
                  </a:lnTo>
                  <a:lnTo>
                    <a:pt x="869383" y="357172"/>
                  </a:lnTo>
                  <a:lnTo>
                    <a:pt x="869383" y="359714"/>
                  </a:lnTo>
                  <a:lnTo>
                    <a:pt x="871925" y="362257"/>
                  </a:lnTo>
                  <a:lnTo>
                    <a:pt x="874467" y="362257"/>
                  </a:lnTo>
                  <a:lnTo>
                    <a:pt x="877009" y="362257"/>
                  </a:lnTo>
                  <a:lnTo>
                    <a:pt x="879551" y="367340"/>
                  </a:lnTo>
                  <a:lnTo>
                    <a:pt x="882093" y="369883"/>
                  </a:lnTo>
                  <a:lnTo>
                    <a:pt x="882093" y="372425"/>
                  </a:lnTo>
                  <a:lnTo>
                    <a:pt x="884635" y="374967"/>
                  </a:lnTo>
                  <a:lnTo>
                    <a:pt x="887177" y="374967"/>
                  </a:lnTo>
                  <a:lnTo>
                    <a:pt x="889720" y="374967"/>
                  </a:lnTo>
                  <a:lnTo>
                    <a:pt x="889720" y="377509"/>
                  </a:lnTo>
                  <a:lnTo>
                    <a:pt x="889720" y="380051"/>
                  </a:lnTo>
                  <a:lnTo>
                    <a:pt x="889720" y="382593"/>
                  </a:lnTo>
                  <a:lnTo>
                    <a:pt x="887177" y="382593"/>
                  </a:lnTo>
                  <a:lnTo>
                    <a:pt x="884635" y="387678"/>
                  </a:lnTo>
                  <a:lnTo>
                    <a:pt x="882093" y="387678"/>
                  </a:lnTo>
                  <a:lnTo>
                    <a:pt x="879551" y="385136"/>
                  </a:lnTo>
                  <a:lnTo>
                    <a:pt x="877009" y="385136"/>
                  </a:lnTo>
                  <a:lnTo>
                    <a:pt x="871925" y="387678"/>
                  </a:lnTo>
                  <a:lnTo>
                    <a:pt x="866841" y="385136"/>
                  </a:lnTo>
                  <a:lnTo>
                    <a:pt x="861757" y="385136"/>
                  </a:lnTo>
                  <a:lnTo>
                    <a:pt x="859215" y="385136"/>
                  </a:lnTo>
                  <a:lnTo>
                    <a:pt x="859215" y="382593"/>
                  </a:lnTo>
                  <a:lnTo>
                    <a:pt x="856672" y="382593"/>
                  </a:lnTo>
                  <a:lnTo>
                    <a:pt x="856672" y="380051"/>
                  </a:lnTo>
                  <a:lnTo>
                    <a:pt x="854130" y="380051"/>
                  </a:lnTo>
                  <a:lnTo>
                    <a:pt x="854130" y="377509"/>
                  </a:lnTo>
                  <a:lnTo>
                    <a:pt x="854130" y="374967"/>
                  </a:lnTo>
                  <a:lnTo>
                    <a:pt x="851589" y="374967"/>
                  </a:lnTo>
                  <a:lnTo>
                    <a:pt x="851589" y="372425"/>
                  </a:lnTo>
                  <a:lnTo>
                    <a:pt x="849047" y="372425"/>
                  </a:lnTo>
                  <a:lnTo>
                    <a:pt x="851589" y="374967"/>
                  </a:lnTo>
                  <a:lnTo>
                    <a:pt x="851589" y="377509"/>
                  </a:lnTo>
                  <a:lnTo>
                    <a:pt x="854130" y="382593"/>
                  </a:lnTo>
                  <a:lnTo>
                    <a:pt x="854130" y="385136"/>
                  </a:lnTo>
                  <a:lnTo>
                    <a:pt x="856672" y="385136"/>
                  </a:lnTo>
                  <a:lnTo>
                    <a:pt x="856672" y="387678"/>
                  </a:lnTo>
                  <a:lnTo>
                    <a:pt x="854130" y="387678"/>
                  </a:lnTo>
                  <a:lnTo>
                    <a:pt x="851589" y="387678"/>
                  </a:lnTo>
                  <a:lnTo>
                    <a:pt x="851589" y="385136"/>
                  </a:lnTo>
                  <a:lnTo>
                    <a:pt x="849047" y="387678"/>
                  </a:lnTo>
                  <a:lnTo>
                    <a:pt x="846504" y="387678"/>
                  </a:lnTo>
                  <a:lnTo>
                    <a:pt x="843962" y="390220"/>
                  </a:lnTo>
                  <a:lnTo>
                    <a:pt x="843962" y="392762"/>
                  </a:lnTo>
                  <a:lnTo>
                    <a:pt x="843962" y="395304"/>
                  </a:lnTo>
                  <a:lnTo>
                    <a:pt x="841420" y="404202"/>
                  </a:lnTo>
                  <a:lnTo>
                    <a:pt x="838879" y="406744"/>
                  </a:lnTo>
                  <a:lnTo>
                    <a:pt x="836336" y="411828"/>
                  </a:lnTo>
                  <a:lnTo>
                    <a:pt x="836336" y="416913"/>
                  </a:lnTo>
                  <a:lnTo>
                    <a:pt x="836336" y="419455"/>
                  </a:lnTo>
                  <a:lnTo>
                    <a:pt x="836336" y="421996"/>
                  </a:lnTo>
                  <a:lnTo>
                    <a:pt x="836336" y="424539"/>
                  </a:lnTo>
                  <a:lnTo>
                    <a:pt x="836336" y="427081"/>
                  </a:lnTo>
                  <a:lnTo>
                    <a:pt x="836336" y="429623"/>
                  </a:lnTo>
                  <a:lnTo>
                    <a:pt x="833794" y="432166"/>
                  </a:lnTo>
                  <a:lnTo>
                    <a:pt x="833794" y="434707"/>
                  </a:lnTo>
                  <a:lnTo>
                    <a:pt x="833794" y="437250"/>
                  </a:lnTo>
                  <a:lnTo>
                    <a:pt x="836336" y="439792"/>
                  </a:lnTo>
                  <a:lnTo>
                    <a:pt x="836336" y="442334"/>
                  </a:lnTo>
                  <a:lnTo>
                    <a:pt x="833794" y="444876"/>
                  </a:lnTo>
                  <a:lnTo>
                    <a:pt x="833794" y="449960"/>
                  </a:lnTo>
                  <a:lnTo>
                    <a:pt x="836336" y="447418"/>
                  </a:lnTo>
                  <a:lnTo>
                    <a:pt x="838879" y="444876"/>
                  </a:lnTo>
                  <a:lnTo>
                    <a:pt x="841420" y="444876"/>
                  </a:lnTo>
                  <a:lnTo>
                    <a:pt x="838879" y="453773"/>
                  </a:lnTo>
                  <a:lnTo>
                    <a:pt x="841420" y="458858"/>
                  </a:lnTo>
                  <a:lnTo>
                    <a:pt x="841420" y="461400"/>
                  </a:lnTo>
                  <a:lnTo>
                    <a:pt x="833794" y="463943"/>
                  </a:lnTo>
                  <a:lnTo>
                    <a:pt x="833794" y="466484"/>
                  </a:lnTo>
                  <a:lnTo>
                    <a:pt x="831252" y="469026"/>
                  </a:lnTo>
                  <a:lnTo>
                    <a:pt x="828710" y="469026"/>
                  </a:lnTo>
                  <a:lnTo>
                    <a:pt x="826168" y="469026"/>
                  </a:lnTo>
                  <a:lnTo>
                    <a:pt x="823626" y="469026"/>
                  </a:lnTo>
                  <a:lnTo>
                    <a:pt x="823626" y="471569"/>
                  </a:lnTo>
                  <a:lnTo>
                    <a:pt x="821084" y="476653"/>
                  </a:lnTo>
                  <a:lnTo>
                    <a:pt x="821084" y="452503"/>
                  </a:lnTo>
                  <a:lnTo>
                    <a:pt x="821084" y="455045"/>
                  </a:lnTo>
                  <a:lnTo>
                    <a:pt x="818542" y="457587"/>
                  </a:lnTo>
                  <a:lnTo>
                    <a:pt x="815999" y="457587"/>
                  </a:lnTo>
                  <a:lnTo>
                    <a:pt x="813458" y="457587"/>
                  </a:lnTo>
                  <a:lnTo>
                    <a:pt x="810916" y="451232"/>
                  </a:lnTo>
                  <a:lnTo>
                    <a:pt x="810916" y="448690"/>
                  </a:lnTo>
                  <a:lnTo>
                    <a:pt x="813458" y="448690"/>
                  </a:lnTo>
                  <a:lnTo>
                    <a:pt x="813458" y="446147"/>
                  </a:lnTo>
                  <a:lnTo>
                    <a:pt x="810916" y="446147"/>
                  </a:lnTo>
                  <a:lnTo>
                    <a:pt x="810916" y="448690"/>
                  </a:lnTo>
                  <a:lnTo>
                    <a:pt x="810916" y="451232"/>
                  </a:lnTo>
                  <a:lnTo>
                    <a:pt x="810916" y="453773"/>
                  </a:lnTo>
                  <a:lnTo>
                    <a:pt x="813458" y="458858"/>
                  </a:lnTo>
                  <a:lnTo>
                    <a:pt x="813458" y="461400"/>
                  </a:lnTo>
                  <a:lnTo>
                    <a:pt x="813458" y="463943"/>
                  </a:lnTo>
                  <a:lnTo>
                    <a:pt x="810916" y="463943"/>
                  </a:lnTo>
                  <a:lnTo>
                    <a:pt x="808374" y="463943"/>
                  </a:lnTo>
                  <a:lnTo>
                    <a:pt x="808374" y="466484"/>
                  </a:lnTo>
                  <a:lnTo>
                    <a:pt x="805831" y="466484"/>
                  </a:lnTo>
                  <a:lnTo>
                    <a:pt x="803289" y="469026"/>
                  </a:lnTo>
                  <a:lnTo>
                    <a:pt x="803289" y="471569"/>
                  </a:lnTo>
                  <a:lnTo>
                    <a:pt x="805831" y="471569"/>
                  </a:lnTo>
                  <a:lnTo>
                    <a:pt x="805831" y="474111"/>
                  </a:lnTo>
                  <a:lnTo>
                    <a:pt x="803289" y="476653"/>
                  </a:lnTo>
                  <a:lnTo>
                    <a:pt x="798205" y="479195"/>
                  </a:lnTo>
                  <a:lnTo>
                    <a:pt x="795663" y="479195"/>
                  </a:lnTo>
                  <a:lnTo>
                    <a:pt x="793121" y="481737"/>
                  </a:lnTo>
                  <a:lnTo>
                    <a:pt x="793121" y="484279"/>
                  </a:lnTo>
                  <a:lnTo>
                    <a:pt x="795663" y="484279"/>
                  </a:lnTo>
                  <a:lnTo>
                    <a:pt x="798205" y="481737"/>
                  </a:lnTo>
                  <a:lnTo>
                    <a:pt x="800748" y="481737"/>
                  </a:lnTo>
                  <a:lnTo>
                    <a:pt x="800748" y="484279"/>
                  </a:lnTo>
                  <a:lnTo>
                    <a:pt x="800748" y="489364"/>
                  </a:lnTo>
                  <a:lnTo>
                    <a:pt x="800748" y="494448"/>
                  </a:lnTo>
                  <a:lnTo>
                    <a:pt x="800748" y="496990"/>
                  </a:lnTo>
                  <a:lnTo>
                    <a:pt x="798205" y="496990"/>
                  </a:lnTo>
                  <a:lnTo>
                    <a:pt x="795663" y="499533"/>
                  </a:lnTo>
                  <a:lnTo>
                    <a:pt x="798205" y="504616"/>
                  </a:lnTo>
                  <a:lnTo>
                    <a:pt x="800748" y="504616"/>
                  </a:lnTo>
                  <a:lnTo>
                    <a:pt x="800748" y="502075"/>
                  </a:lnTo>
                  <a:lnTo>
                    <a:pt x="803289" y="502075"/>
                  </a:lnTo>
                  <a:lnTo>
                    <a:pt x="805831" y="502075"/>
                  </a:lnTo>
                  <a:lnTo>
                    <a:pt x="805831" y="504616"/>
                  </a:lnTo>
                  <a:lnTo>
                    <a:pt x="805831" y="507159"/>
                  </a:lnTo>
                  <a:lnTo>
                    <a:pt x="805831" y="509701"/>
                  </a:lnTo>
                  <a:lnTo>
                    <a:pt x="805831" y="514786"/>
                  </a:lnTo>
                  <a:lnTo>
                    <a:pt x="805831" y="517327"/>
                  </a:lnTo>
                  <a:lnTo>
                    <a:pt x="803289" y="517327"/>
                  </a:lnTo>
                  <a:lnTo>
                    <a:pt x="803289" y="519869"/>
                  </a:lnTo>
                  <a:lnTo>
                    <a:pt x="800748" y="519869"/>
                  </a:lnTo>
                  <a:lnTo>
                    <a:pt x="800748" y="517327"/>
                  </a:lnTo>
                  <a:lnTo>
                    <a:pt x="795663" y="517327"/>
                  </a:lnTo>
                  <a:lnTo>
                    <a:pt x="795663" y="522412"/>
                  </a:lnTo>
                  <a:lnTo>
                    <a:pt x="798205" y="524954"/>
                  </a:lnTo>
                  <a:lnTo>
                    <a:pt x="798205" y="531309"/>
                  </a:lnTo>
                  <a:lnTo>
                    <a:pt x="798205" y="533852"/>
                  </a:lnTo>
                  <a:lnTo>
                    <a:pt x="798205" y="536393"/>
                  </a:lnTo>
                  <a:lnTo>
                    <a:pt x="795663" y="538936"/>
                  </a:lnTo>
                  <a:lnTo>
                    <a:pt x="795663" y="538936"/>
                  </a:lnTo>
                  <a:lnTo>
                    <a:pt x="795663" y="541478"/>
                  </a:lnTo>
                  <a:lnTo>
                    <a:pt x="795663" y="550376"/>
                  </a:lnTo>
                  <a:lnTo>
                    <a:pt x="795663" y="541478"/>
                  </a:lnTo>
                  <a:lnTo>
                    <a:pt x="798205" y="541478"/>
                  </a:lnTo>
                  <a:lnTo>
                    <a:pt x="798205" y="544020"/>
                  </a:lnTo>
                  <a:lnTo>
                    <a:pt x="798205" y="546563"/>
                  </a:lnTo>
                  <a:lnTo>
                    <a:pt x="795663" y="549104"/>
                  </a:lnTo>
                  <a:lnTo>
                    <a:pt x="798205" y="554189"/>
                  </a:lnTo>
                  <a:lnTo>
                    <a:pt x="798205" y="551646"/>
                  </a:lnTo>
                  <a:lnTo>
                    <a:pt x="800748" y="551646"/>
                  </a:lnTo>
                  <a:lnTo>
                    <a:pt x="803289" y="551646"/>
                  </a:lnTo>
                  <a:lnTo>
                    <a:pt x="805831" y="554189"/>
                  </a:lnTo>
                  <a:lnTo>
                    <a:pt x="805831" y="556731"/>
                  </a:lnTo>
                  <a:lnTo>
                    <a:pt x="805831" y="559273"/>
                  </a:lnTo>
                  <a:lnTo>
                    <a:pt x="803289" y="559273"/>
                  </a:lnTo>
                  <a:lnTo>
                    <a:pt x="803289" y="561815"/>
                  </a:lnTo>
                  <a:lnTo>
                    <a:pt x="800748" y="561815"/>
                  </a:lnTo>
                  <a:lnTo>
                    <a:pt x="798205" y="561815"/>
                  </a:lnTo>
                  <a:lnTo>
                    <a:pt x="798205" y="559273"/>
                  </a:lnTo>
                  <a:lnTo>
                    <a:pt x="798205" y="561815"/>
                  </a:lnTo>
                  <a:lnTo>
                    <a:pt x="798205" y="564357"/>
                  </a:lnTo>
                  <a:lnTo>
                    <a:pt x="798205" y="569442"/>
                  </a:lnTo>
                  <a:lnTo>
                    <a:pt x="798205" y="574526"/>
                  </a:lnTo>
                  <a:lnTo>
                    <a:pt x="793121" y="579610"/>
                  </a:lnTo>
                  <a:lnTo>
                    <a:pt x="790579" y="582152"/>
                  </a:lnTo>
                  <a:lnTo>
                    <a:pt x="790579" y="579610"/>
                  </a:lnTo>
                  <a:lnTo>
                    <a:pt x="790579" y="577068"/>
                  </a:lnTo>
                  <a:lnTo>
                    <a:pt x="790579" y="574526"/>
                  </a:lnTo>
                  <a:lnTo>
                    <a:pt x="790579" y="571984"/>
                  </a:lnTo>
                  <a:lnTo>
                    <a:pt x="790579" y="566899"/>
                  </a:lnTo>
                  <a:lnTo>
                    <a:pt x="788037" y="566899"/>
                  </a:lnTo>
                  <a:lnTo>
                    <a:pt x="788037" y="564357"/>
                  </a:lnTo>
                  <a:lnTo>
                    <a:pt x="788037" y="561815"/>
                  </a:lnTo>
                  <a:lnTo>
                    <a:pt x="782953" y="559273"/>
                  </a:lnTo>
                  <a:lnTo>
                    <a:pt x="780411" y="559273"/>
                  </a:lnTo>
                  <a:lnTo>
                    <a:pt x="780411" y="561815"/>
                  </a:lnTo>
                  <a:lnTo>
                    <a:pt x="777869" y="561815"/>
                  </a:lnTo>
                  <a:lnTo>
                    <a:pt x="777869" y="564357"/>
                  </a:lnTo>
                  <a:lnTo>
                    <a:pt x="770243" y="566899"/>
                  </a:lnTo>
                  <a:lnTo>
                    <a:pt x="765158" y="569442"/>
                  </a:lnTo>
                  <a:lnTo>
                    <a:pt x="762617" y="571984"/>
                  </a:lnTo>
                  <a:lnTo>
                    <a:pt x="757532" y="574526"/>
                  </a:lnTo>
                  <a:lnTo>
                    <a:pt x="752448" y="577068"/>
                  </a:lnTo>
                  <a:lnTo>
                    <a:pt x="749907" y="577068"/>
                  </a:lnTo>
                  <a:lnTo>
                    <a:pt x="749907" y="579610"/>
                  </a:lnTo>
                  <a:lnTo>
                    <a:pt x="747364" y="579610"/>
                  </a:lnTo>
                  <a:lnTo>
                    <a:pt x="744822" y="582152"/>
                  </a:lnTo>
                  <a:lnTo>
                    <a:pt x="742280" y="584695"/>
                  </a:lnTo>
                  <a:lnTo>
                    <a:pt x="739738" y="584695"/>
                  </a:lnTo>
                  <a:lnTo>
                    <a:pt x="737196" y="584695"/>
                  </a:lnTo>
                  <a:lnTo>
                    <a:pt x="737196" y="582152"/>
                  </a:lnTo>
                  <a:lnTo>
                    <a:pt x="737196" y="579610"/>
                  </a:lnTo>
                  <a:lnTo>
                    <a:pt x="737196" y="573255"/>
                  </a:lnTo>
                  <a:lnTo>
                    <a:pt x="737196" y="566899"/>
                  </a:lnTo>
                  <a:lnTo>
                    <a:pt x="737196" y="564357"/>
                  </a:lnTo>
                  <a:lnTo>
                    <a:pt x="737196" y="561815"/>
                  </a:lnTo>
                  <a:lnTo>
                    <a:pt x="734654" y="556731"/>
                  </a:lnTo>
                  <a:lnTo>
                    <a:pt x="732112" y="556731"/>
                  </a:lnTo>
                  <a:lnTo>
                    <a:pt x="729570" y="554189"/>
                  </a:lnTo>
                  <a:lnTo>
                    <a:pt x="727027" y="554189"/>
                  </a:lnTo>
                  <a:lnTo>
                    <a:pt x="727027" y="551646"/>
                  </a:lnTo>
                  <a:lnTo>
                    <a:pt x="724486" y="551646"/>
                  </a:lnTo>
                  <a:lnTo>
                    <a:pt x="721944" y="549104"/>
                  </a:lnTo>
                  <a:lnTo>
                    <a:pt x="719402" y="549104"/>
                  </a:lnTo>
                  <a:lnTo>
                    <a:pt x="716859" y="549104"/>
                  </a:lnTo>
                  <a:lnTo>
                    <a:pt x="711776" y="554189"/>
                  </a:lnTo>
                  <a:lnTo>
                    <a:pt x="709233" y="554189"/>
                  </a:lnTo>
                  <a:lnTo>
                    <a:pt x="706691" y="554189"/>
                  </a:lnTo>
                  <a:lnTo>
                    <a:pt x="704149" y="554189"/>
                  </a:lnTo>
                  <a:lnTo>
                    <a:pt x="706691" y="554189"/>
                  </a:lnTo>
                  <a:lnTo>
                    <a:pt x="706691" y="551646"/>
                  </a:lnTo>
                  <a:lnTo>
                    <a:pt x="706691" y="549104"/>
                  </a:lnTo>
                  <a:lnTo>
                    <a:pt x="706691" y="546563"/>
                  </a:lnTo>
                  <a:lnTo>
                    <a:pt x="706691" y="544020"/>
                  </a:lnTo>
                  <a:lnTo>
                    <a:pt x="706691" y="541478"/>
                  </a:lnTo>
                  <a:lnTo>
                    <a:pt x="706691" y="538936"/>
                  </a:lnTo>
                  <a:lnTo>
                    <a:pt x="704149" y="541478"/>
                  </a:lnTo>
                  <a:lnTo>
                    <a:pt x="701607" y="541478"/>
                  </a:lnTo>
                  <a:lnTo>
                    <a:pt x="701607" y="544020"/>
                  </a:lnTo>
                  <a:lnTo>
                    <a:pt x="699065" y="544020"/>
                  </a:lnTo>
                  <a:lnTo>
                    <a:pt x="696523" y="544020"/>
                  </a:lnTo>
                  <a:lnTo>
                    <a:pt x="693981" y="541478"/>
                  </a:lnTo>
                  <a:lnTo>
                    <a:pt x="693981" y="538936"/>
                  </a:lnTo>
                  <a:lnTo>
                    <a:pt x="688897" y="536393"/>
                  </a:lnTo>
                  <a:lnTo>
                    <a:pt x="686355" y="531309"/>
                  </a:lnTo>
                  <a:lnTo>
                    <a:pt x="683813" y="533852"/>
                  </a:lnTo>
                  <a:lnTo>
                    <a:pt x="683813" y="536393"/>
                  </a:lnTo>
                  <a:lnTo>
                    <a:pt x="683813" y="538936"/>
                  </a:lnTo>
                  <a:lnTo>
                    <a:pt x="683813" y="541478"/>
                  </a:lnTo>
                  <a:lnTo>
                    <a:pt x="681271" y="541478"/>
                  </a:lnTo>
                  <a:lnTo>
                    <a:pt x="678729" y="544020"/>
                  </a:lnTo>
                  <a:lnTo>
                    <a:pt x="678729" y="546563"/>
                  </a:lnTo>
                  <a:lnTo>
                    <a:pt x="676186" y="546563"/>
                  </a:lnTo>
                  <a:lnTo>
                    <a:pt x="673645" y="549104"/>
                  </a:lnTo>
                  <a:lnTo>
                    <a:pt x="673645" y="551646"/>
                  </a:lnTo>
                  <a:lnTo>
                    <a:pt x="671103" y="551646"/>
                  </a:lnTo>
                  <a:lnTo>
                    <a:pt x="668560" y="554189"/>
                  </a:lnTo>
                  <a:lnTo>
                    <a:pt x="666018" y="551646"/>
                  </a:lnTo>
                  <a:lnTo>
                    <a:pt x="663476" y="549104"/>
                  </a:lnTo>
                  <a:lnTo>
                    <a:pt x="660935" y="549104"/>
                  </a:lnTo>
                  <a:lnTo>
                    <a:pt x="660935" y="546563"/>
                  </a:lnTo>
                  <a:lnTo>
                    <a:pt x="658392" y="546563"/>
                  </a:lnTo>
                  <a:lnTo>
                    <a:pt x="655850" y="546563"/>
                  </a:lnTo>
                  <a:lnTo>
                    <a:pt x="655850" y="549104"/>
                  </a:lnTo>
                  <a:lnTo>
                    <a:pt x="653308" y="549104"/>
                  </a:lnTo>
                  <a:lnTo>
                    <a:pt x="650766" y="551646"/>
                  </a:lnTo>
                  <a:lnTo>
                    <a:pt x="648224" y="556731"/>
                  </a:lnTo>
                  <a:lnTo>
                    <a:pt x="645682" y="559273"/>
                  </a:lnTo>
                  <a:lnTo>
                    <a:pt x="643140" y="559273"/>
                  </a:lnTo>
                  <a:lnTo>
                    <a:pt x="640598" y="556731"/>
                  </a:lnTo>
                  <a:lnTo>
                    <a:pt x="643140" y="556731"/>
                  </a:lnTo>
                  <a:lnTo>
                    <a:pt x="643140" y="554189"/>
                  </a:lnTo>
                  <a:lnTo>
                    <a:pt x="643140" y="551646"/>
                  </a:lnTo>
                  <a:lnTo>
                    <a:pt x="643140" y="549104"/>
                  </a:lnTo>
                  <a:lnTo>
                    <a:pt x="643140" y="546563"/>
                  </a:lnTo>
                  <a:lnTo>
                    <a:pt x="643140" y="544020"/>
                  </a:lnTo>
                  <a:lnTo>
                    <a:pt x="643140" y="541478"/>
                  </a:lnTo>
                  <a:lnTo>
                    <a:pt x="643140" y="538936"/>
                  </a:lnTo>
                  <a:lnTo>
                    <a:pt x="643140" y="536393"/>
                  </a:lnTo>
                  <a:lnTo>
                    <a:pt x="643140" y="533852"/>
                  </a:lnTo>
                  <a:lnTo>
                    <a:pt x="640598" y="531309"/>
                  </a:lnTo>
                  <a:lnTo>
                    <a:pt x="640598" y="528767"/>
                  </a:lnTo>
                  <a:lnTo>
                    <a:pt x="640598" y="526225"/>
                  </a:lnTo>
                  <a:lnTo>
                    <a:pt x="638055" y="523683"/>
                  </a:lnTo>
                  <a:lnTo>
                    <a:pt x="638055" y="521141"/>
                  </a:lnTo>
                  <a:lnTo>
                    <a:pt x="640598" y="521141"/>
                  </a:lnTo>
                  <a:lnTo>
                    <a:pt x="640598" y="518599"/>
                  </a:lnTo>
                  <a:lnTo>
                    <a:pt x="638055" y="521141"/>
                  </a:lnTo>
                  <a:lnTo>
                    <a:pt x="638055" y="526225"/>
                  </a:lnTo>
                  <a:lnTo>
                    <a:pt x="638055" y="528767"/>
                  </a:lnTo>
                  <a:lnTo>
                    <a:pt x="632972" y="531309"/>
                  </a:lnTo>
                  <a:lnTo>
                    <a:pt x="632972" y="533852"/>
                  </a:lnTo>
                  <a:lnTo>
                    <a:pt x="630430" y="531309"/>
                  </a:lnTo>
                  <a:lnTo>
                    <a:pt x="630430" y="528767"/>
                  </a:lnTo>
                  <a:lnTo>
                    <a:pt x="627887" y="528767"/>
                  </a:lnTo>
                  <a:lnTo>
                    <a:pt x="630430" y="528767"/>
                  </a:lnTo>
                  <a:lnTo>
                    <a:pt x="627887" y="528767"/>
                  </a:lnTo>
                  <a:lnTo>
                    <a:pt x="625345" y="531309"/>
                  </a:lnTo>
                  <a:lnTo>
                    <a:pt x="622804" y="531309"/>
                  </a:lnTo>
                  <a:lnTo>
                    <a:pt x="622804" y="533852"/>
                  </a:lnTo>
                  <a:lnTo>
                    <a:pt x="620262" y="533852"/>
                  </a:lnTo>
                  <a:lnTo>
                    <a:pt x="620262" y="536393"/>
                  </a:lnTo>
                  <a:lnTo>
                    <a:pt x="615177" y="536393"/>
                  </a:lnTo>
                  <a:lnTo>
                    <a:pt x="610093" y="533852"/>
                  </a:lnTo>
                  <a:lnTo>
                    <a:pt x="610093" y="531309"/>
                  </a:lnTo>
                  <a:lnTo>
                    <a:pt x="610093" y="528767"/>
                  </a:lnTo>
                  <a:lnTo>
                    <a:pt x="612635" y="528767"/>
                  </a:lnTo>
                  <a:lnTo>
                    <a:pt x="617719" y="526225"/>
                  </a:lnTo>
                  <a:lnTo>
                    <a:pt x="615177" y="526225"/>
                  </a:lnTo>
                  <a:lnTo>
                    <a:pt x="610093" y="528767"/>
                  </a:lnTo>
                  <a:lnTo>
                    <a:pt x="610093" y="531309"/>
                  </a:lnTo>
                  <a:lnTo>
                    <a:pt x="607551" y="533852"/>
                  </a:lnTo>
                  <a:lnTo>
                    <a:pt x="605009" y="536393"/>
                  </a:lnTo>
                  <a:lnTo>
                    <a:pt x="605009" y="533852"/>
                  </a:lnTo>
                  <a:lnTo>
                    <a:pt x="605009" y="528767"/>
                  </a:lnTo>
                  <a:lnTo>
                    <a:pt x="602467" y="526225"/>
                  </a:lnTo>
                  <a:lnTo>
                    <a:pt x="599925" y="526225"/>
                  </a:lnTo>
                  <a:lnTo>
                    <a:pt x="594841" y="528767"/>
                  </a:lnTo>
                  <a:lnTo>
                    <a:pt x="594841" y="531309"/>
                  </a:lnTo>
                  <a:lnTo>
                    <a:pt x="592299" y="531309"/>
                  </a:lnTo>
                  <a:lnTo>
                    <a:pt x="592299" y="533852"/>
                  </a:lnTo>
                  <a:lnTo>
                    <a:pt x="592299" y="531309"/>
                  </a:lnTo>
                  <a:lnTo>
                    <a:pt x="592299" y="531309"/>
                  </a:lnTo>
                  <a:lnTo>
                    <a:pt x="592299" y="526225"/>
                  </a:lnTo>
                  <a:lnTo>
                    <a:pt x="592299" y="523683"/>
                  </a:lnTo>
                  <a:lnTo>
                    <a:pt x="592299" y="521141"/>
                  </a:lnTo>
                  <a:lnTo>
                    <a:pt x="592299" y="518599"/>
                  </a:lnTo>
                  <a:lnTo>
                    <a:pt x="592299" y="509701"/>
                  </a:lnTo>
                  <a:lnTo>
                    <a:pt x="589757" y="500803"/>
                  </a:lnTo>
                  <a:lnTo>
                    <a:pt x="587214" y="498261"/>
                  </a:lnTo>
                  <a:lnTo>
                    <a:pt x="587214" y="495719"/>
                  </a:lnTo>
                  <a:lnTo>
                    <a:pt x="587214" y="493177"/>
                  </a:lnTo>
                  <a:lnTo>
                    <a:pt x="589757" y="490635"/>
                  </a:lnTo>
                  <a:lnTo>
                    <a:pt x="589757" y="490635"/>
                  </a:lnTo>
                  <a:lnTo>
                    <a:pt x="587214" y="490635"/>
                  </a:lnTo>
                  <a:lnTo>
                    <a:pt x="587214" y="488093"/>
                  </a:lnTo>
                  <a:lnTo>
                    <a:pt x="587214" y="485550"/>
                  </a:lnTo>
                  <a:lnTo>
                    <a:pt x="584673" y="485550"/>
                  </a:lnTo>
                  <a:lnTo>
                    <a:pt x="582131" y="483009"/>
                  </a:lnTo>
                  <a:lnTo>
                    <a:pt x="582131" y="480466"/>
                  </a:lnTo>
                  <a:lnTo>
                    <a:pt x="582131" y="477924"/>
                  </a:lnTo>
                  <a:lnTo>
                    <a:pt x="584673" y="477924"/>
                  </a:lnTo>
                  <a:lnTo>
                    <a:pt x="584673" y="475382"/>
                  </a:lnTo>
                  <a:lnTo>
                    <a:pt x="584673" y="472839"/>
                  </a:lnTo>
                  <a:lnTo>
                    <a:pt x="587214" y="466484"/>
                  </a:lnTo>
                  <a:lnTo>
                    <a:pt x="587214" y="461400"/>
                  </a:lnTo>
                  <a:lnTo>
                    <a:pt x="587214" y="458858"/>
                  </a:lnTo>
                  <a:lnTo>
                    <a:pt x="584673" y="456316"/>
                  </a:lnTo>
                  <a:lnTo>
                    <a:pt x="582131" y="451232"/>
                  </a:lnTo>
                  <a:lnTo>
                    <a:pt x="579588" y="448690"/>
                  </a:lnTo>
                  <a:lnTo>
                    <a:pt x="574504" y="442334"/>
                  </a:lnTo>
                  <a:lnTo>
                    <a:pt x="571963" y="444876"/>
                  </a:lnTo>
                  <a:lnTo>
                    <a:pt x="571963" y="442334"/>
                  </a:lnTo>
                  <a:lnTo>
                    <a:pt x="569420" y="442334"/>
                  </a:lnTo>
                  <a:lnTo>
                    <a:pt x="569420" y="439792"/>
                  </a:lnTo>
                  <a:lnTo>
                    <a:pt x="566878" y="439792"/>
                  </a:lnTo>
                  <a:lnTo>
                    <a:pt x="566878" y="442334"/>
                  </a:lnTo>
                  <a:lnTo>
                    <a:pt x="564336" y="442334"/>
                  </a:lnTo>
                  <a:lnTo>
                    <a:pt x="561794" y="442334"/>
                  </a:lnTo>
                  <a:lnTo>
                    <a:pt x="561794" y="439792"/>
                  </a:lnTo>
                  <a:lnTo>
                    <a:pt x="559252" y="433436"/>
                  </a:lnTo>
                  <a:lnTo>
                    <a:pt x="566878" y="435979"/>
                  </a:lnTo>
                  <a:lnTo>
                    <a:pt x="569420" y="435979"/>
                  </a:lnTo>
                  <a:lnTo>
                    <a:pt x="566878" y="430894"/>
                  </a:lnTo>
                  <a:lnTo>
                    <a:pt x="564336" y="428352"/>
                  </a:lnTo>
                  <a:lnTo>
                    <a:pt x="561794" y="428352"/>
                  </a:lnTo>
                  <a:lnTo>
                    <a:pt x="559252" y="428352"/>
                  </a:lnTo>
                  <a:lnTo>
                    <a:pt x="556710" y="428352"/>
                  </a:lnTo>
                  <a:lnTo>
                    <a:pt x="556710" y="425810"/>
                  </a:lnTo>
                  <a:lnTo>
                    <a:pt x="554168" y="425810"/>
                  </a:lnTo>
                  <a:lnTo>
                    <a:pt x="554168" y="420726"/>
                  </a:lnTo>
                  <a:lnTo>
                    <a:pt x="551626" y="414370"/>
                  </a:lnTo>
                  <a:lnTo>
                    <a:pt x="551626" y="411828"/>
                  </a:lnTo>
                  <a:lnTo>
                    <a:pt x="554168" y="411828"/>
                  </a:lnTo>
                  <a:lnTo>
                    <a:pt x="556710" y="411828"/>
                  </a:lnTo>
                  <a:lnTo>
                    <a:pt x="556710" y="409286"/>
                  </a:lnTo>
                  <a:lnTo>
                    <a:pt x="556710" y="401660"/>
                  </a:lnTo>
                  <a:lnTo>
                    <a:pt x="556710" y="396575"/>
                  </a:lnTo>
                  <a:lnTo>
                    <a:pt x="554168" y="391491"/>
                  </a:lnTo>
                  <a:lnTo>
                    <a:pt x="554168" y="388949"/>
                  </a:lnTo>
                  <a:lnTo>
                    <a:pt x="551626" y="388949"/>
                  </a:lnTo>
                  <a:lnTo>
                    <a:pt x="549084" y="388949"/>
                  </a:lnTo>
                  <a:lnTo>
                    <a:pt x="549084" y="386407"/>
                  </a:lnTo>
                  <a:lnTo>
                    <a:pt x="549084" y="383864"/>
                  </a:lnTo>
                  <a:lnTo>
                    <a:pt x="549084" y="381323"/>
                  </a:lnTo>
                  <a:lnTo>
                    <a:pt x="549084" y="376238"/>
                  </a:lnTo>
                  <a:lnTo>
                    <a:pt x="549084" y="373696"/>
                  </a:lnTo>
                  <a:lnTo>
                    <a:pt x="546542" y="368612"/>
                  </a:lnTo>
                  <a:lnTo>
                    <a:pt x="546542" y="366070"/>
                  </a:lnTo>
                  <a:lnTo>
                    <a:pt x="546542" y="363527"/>
                  </a:lnTo>
                  <a:lnTo>
                    <a:pt x="549084" y="363527"/>
                  </a:lnTo>
                  <a:lnTo>
                    <a:pt x="549084" y="360985"/>
                  </a:lnTo>
                  <a:lnTo>
                    <a:pt x="551626" y="358443"/>
                  </a:lnTo>
                  <a:lnTo>
                    <a:pt x="549084" y="358443"/>
                  </a:lnTo>
                  <a:lnTo>
                    <a:pt x="549084" y="355901"/>
                  </a:lnTo>
                  <a:lnTo>
                    <a:pt x="549084" y="353359"/>
                  </a:lnTo>
                  <a:lnTo>
                    <a:pt x="549084" y="350817"/>
                  </a:lnTo>
                  <a:lnTo>
                    <a:pt x="549084" y="348274"/>
                  </a:lnTo>
                  <a:lnTo>
                    <a:pt x="551626" y="348274"/>
                  </a:lnTo>
                  <a:lnTo>
                    <a:pt x="551626" y="345732"/>
                  </a:lnTo>
                  <a:lnTo>
                    <a:pt x="551626" y="343190"/>
                  </a:lnTo>
                  <a:lnTo>
                    <a:pt x="554168" y="343190"/>
                  </a:lnTo>
                  <a:lnTo>
                    <a:pt x="554168" y="340648"/>
                  </a:lnTo>
                  <a:lnTo>
                    <a:pt x="554168" y="338106"/>
                  </a:lnTo>
                  <a:lnTo>
                    <a:pt x="554168" y="335563"/>
                  </a:lnTo>
                  <a:lnTo>
                    <a:pt x="554168" y="333021"/>
                  </a:lnTo>
                  <a:lnTo>
                    <a:pt x="556710" y="330480"/>
                  </a:lnTo>
                  <a:lnTo>
                    <a:pt x="559252" y="330480"/>
                  </a:lnTo>
                  <a:lnTo>
                    <a:pt x="559252" y="327937"/>
                  </a:lnTo>
                  <a:lnTo>
                    <a:pt x="561794" y="325395"/>
                  </a:lnTo>
                  <a:lnTo>
                    <a:pt x="561794" y="325395"/>
                  </a:lnTo>
                  <a:lnTo>
                    <a:pt x="561794" y="322853"/>
                  </a:lnTo>
                  <a:lnTo>
                    <a:pt x="564336" y="320310"/>
                  </a:lnTo>
                  <a:lnTo>
                    <a:pt x="561794" y="320310"/>
                  </a:lnTo>
                  <a:lnTo>
                    <a:pt x="566878" y="317769"/>
                  </a:lnTo>
                  <a:lnTo>
                    <a:pt x="571963" y="315227"/>
                  </a:lnTo>
                  <a:lnTo>
                    <a:pt x="574504" y="310142"/>
                  </a:lnTo>
                  <a:lnTo>
                    <a:pt x="574504" y="312684"/>
                  </a:lnTo>
                  <a:lnTo>
                    <a:pt x="574504" y="315227"/>
                  </a:lnTo>
                  <a:lnTo>
                    <a:pt x="574504" y="317769"/>
                  </a:lnTo>
                  <a:lnTo>
                    <a:pt x="574504" y="320310"/>
                  </a:lnTo>
                  <a:lnTo>
                    <a:pt x="577046" y="320310"/>
                  </a:lnTo>
                  <a:lnTo>
                    <a:pt x="577046" y="322853"/>
                  </a:lnTo>
                  <a:lnTo>
                    <a:pt x="582131" y="327937"/>
                  </a:lnTo>
                  <a:lnTo>
                    <a:pt x="584673" y="327937"/>
                  </a:lnTo>
                  <a:lnTo>
                    <a:pt x="584673" y="330480"/>
                  </a:lnTo>
                  <a:lnTo>
                    <a:pt x="587214" y="330480"/>
                  </a:lnTo>
                  <a:lnTo>
                    <a:pt x="594841" y="327937"/>
                  </a:lnTo>
                  <a:lnTo>
                    <a:pt x="597383" y="325395"/>
                  </a:lnTo>
                  <a:lnTo>
                    <a:pt x="599925" y="322853"/>
                  </a:lnTo>
                  <a:lnTo>
                    <a:pt x="599925" y="325395"/>
                  </a:lnTo>
                  <a:lnTo>
                    <a:pt x="605009" y="330480"/>
                  </a:lnTo>
                  <a:lnTo>
                    <a:pt x="605009" y="333021"/>
                  </a:lnTo>
                  <a:lnTo>
                    <a:pt x="607551" y="333021"/>
                  </a:lnTo>
                  <a:lnTo>
                    <a:pt x="610093" y="335563"/>
                  </a:lnTo>
                  <a:lnTo>
                    <a:pt x="612635" y="335563"/>
                  </a:lnTo>
                  <a:lnTo>
                    <a:pt x="612635" y="338106"/>
                  </a:lnTo>
                  <a:lnTo>
                    <a:pt x="612635" y="340648"/>
                  </a:lnTo>
                  <a:lnTo>
                    <a:pt x="610093" y="340648"/>
                  </a:lnTo>
                  <a:lnTo>
                    <a:pt x="612635" y="340648"/>
                  </a:lnTo>
                  <a:lnTo>
                    <a:pt x="615177" y="338106"/>
                  </a:lnTo>
                  <a:lnTo>
                    <a:pt x="615177" y="335563"/>
                  </a:lnTo>
                  <a:lnTo>
                    <a:pt x="617719" y="335563"/>
                  </a:lnTo>
                  <a:lnTo>
                    <a:pt x="620262" y="338106"/>
                  </a:lnTo>
                  <a:lnTo>
                    <a:pt x="622804" y="338106"/>
                  </a:lnTo>
                  <a:lnTo>
                    <a:pt x="622804" y="340648"/>
                  </a:lnTo>
                  <a:lnTo>
                    <a:pt x="625345" y="340648"/>
                  </a:lnTo>
                  <a:lnTo>
                    <a:pt x="625345" y="343190"/>
                  </a:lnTo>
                  <a:lnTo>
                    <a:pt x="627887" y="345732"/>
                  </a:lnTo>
                  <a:lnTo>
                    <a:pt x="635514" y="345732"/>
                  </a:lnTo>
                  <a:lnTo>
                    <a:pt x="632972" y="343190"/>
                  </a:lnTo>
                  <a:lnTo>
                    <a:pt x="630430" y="343190"/>
                  </a:lnTo>
                  <a:lnTo>
                    <a:pt x="627887" y="343190"/>
                  </a:lnTo>
                  <a:lnTo>
                    <a:pt x="625345" y="340648"/>
                  </a:lnTo>
                  <a:lnTo>
                    <a:pt x="622804" y="338106"/>
                  </a:lnTo>
                  <a:lnTo>
                    <a:pt x="622804" y="335563"/>
                  </a:lnTo>
                  <a:lnTo>
                    <a:pt x="622804" y="333021"/>
                  </a:lnTo>
                  <a:lnTo>
                    <a:pt x="622804" y="330480"/>
                  </a:lnTo>
                  <a:lnTo>
                    <a:pt x="625345" y="330480"/>
                  </a:lnTo>
                  <a:lnTo>
                    <a:pt x="627887" y="319040"/>
                  </a:lnTo>
                  <a:lnTo>
                    <a:pt x="630430" y="313955"/>
                  </a:lnTo>
                  <a:lnTo>
                    <a:pt x="630430" y="311414"/>
                  </a:lnTo>
                  <a:lnTo>
                    <a:pt x="632972" y="308871"/>
                  </a:lnTo>
                  <a:lnTo>
                    <a:pt x="632972" y="311414"/>
                  </a:lnTo>
                  <a:lnTo>
                    <a:pt x="635514" y="311414"/>
                  </a:lnTo>
                  <a:lnTo>
                    <a:pt x="635514" y="308871"/>
                  </a:lnTo>
                  <a:lnTo>
                    <a:pt x="632972" y="308871"/>
                  </a:lnTo>
                  <a:lnTo>
                    <a:pt x="630430" y="308871"/>
                  </a:lnTo>
                  <a:lnTo>
                    <a:pt x="627887" y="308871"/>
                  </a:lnTo>
                  <a:lnTo>
                    <a:pt x="630430" y="303787"/>
                  </a:lnTo>
                  <a:lnTo>
                    <a:pt x="630430" y="299974"/>
                  </a:lnTo>
                  <a:lnTo>
                    <a:pt x="630430" y="297431"/>
                  </a:lnTo>
                  <a:lnTo>
                    <a:pt x="632972" y="297431"/>
                  </a:lnTo>
                  <a:lnTo>
                    <a:pt x="635514" y="299974"/>
                  </a:lnTo>
                  <a:lnTo>
                    <a:pt x="638055" y="299974"/>
                  </a:lnTo>
                  <a:lnTo>
                    <a:pt x="638055" y="297431"/>
                  </a:lnTo>
                  <a:lnTo>
                    <a:pt x="638055" y="294889"/>
                  </a:lnTo>
                  <a:lnTo>
                    <a:pt x="630430" y="294889"/>
                  </a:lnTo>
                  <a:lnTo>
                    <a:pt x="627887" y="294889"/>
                  </a:lnTo>
                  <a:lnTo>
                    <a:pt x="625345" y="292347"/>
                  </a:lnTo>
                  <a:lnTo>
                    <a:pt x="625345" y="289805"/>
                  </a:lnTo>
                  <a:lnTo>
                    <a:pt x="625345" y="287263"/>
                  </a:lnTo>
                  <a:lnTo>
                    <a:pt x="627887" y="287263"/>
                  </a:lnTo>
                  <a:lnTo>
                    <a:pt x="627887" y="284720"/>
                  </a:lnTo>
                  <a:lnTo>
                    <a:pt x="630430" y="284720"/>
                  </a:lnTo>
                  <a:lnTo>
                    <a:pt x="632972" y="284720"/>
                  </a:lnTo>
                  <a:lnTo>
                    <a:pt x="632972" y="287263"/>
                  </a:lnTo>
                  <a:lnTo>
                    <a:pt x="632972" y="284720"/>
                  </a:lnTo>
                  <a:lnTo>
                    <a:pt x="635514" y="282178"/>
                  </a:lnTo>
                  <a:lnTo>
                    <a:pt x="640598" y="277094"/>
                  </a:lnTo>
                  <a:lnTo>
                    <a:pt x="643140" y="277094"/>
                  </a:lnTo>
                  <a:lnTo>
                    <a:pt x="645682" y="277094"/>
                  </a:lnTo>
                  <a:lnTo>
                    <a:pt x="648224" y="274552"/>
                  </a:lnTo>
                  <a:lnTo>
                    <a:pt x="650766" y="274552"/>
                  </a:lnTo>
                  <a:lnTo>
                    <a:pt x="653308" y="274552"/>
                  </a:lnTo>
                  <a:lnTo>
                    <a:pt x="655850" y="274552"/>
                  </a:lnTo>
                  <a:lnTo>
                    <a:pt x="658392" y="274552"/>
                  </a:lnTo>
                  <a:lnTo>
                    <a:pt x="660935" y="272010"/>
                  </a:lnTo>
                  <a:lnTo>
                    <a:pt x="663476" y="272010"/>
                  </a:lnTo>
                  <a:lnTo>
                    <a:pt x="671103" y="269467"/>
                  </a:lnTo>
                  <a:lnTo>
                    <a:pt x="676186" y="266926"/>
                  </a:lnTo>
                  <a:lnTo>
                    <a:pt x="678729" y="266926"/>
                  </a:lnTo>
                  <a:lnTo>
                    <a:pt x="683813" y="264384"/>
                  </a:lnTo>
                  <a:lnTo>
                    <a:pt x="686355" y="264384"/>
                  </a:lnTo>
                  <a:lnTo>
                    <a:pt x="688897" y="264384"/>
                  </a:lnTo>
                  <a:lnTo>
                    <a:pt x="688897" y="261841"/>
                  </a:lnTo>
                  <a:lnTo>
                    <a:pt x="691439" y="261841"/>
                  </a:lnTo>
                  <a:lnTo>
                    <a:pt x="691439" y="259299"/>
                  </a:lnTo>
                  <a:lnTo>
                    <a:pt x="691439" y="256757"/>
                  </a:lnTo>
                  <a:lnTo>
                    <a:pt x="699065" y="247860"/>
                  </a:lnTo>
                  <a:lnTo>
                    <a:pt x="701607" y="245317"/>
                  </a:lnTo>
                  <a:lnTo>
                    <a:pt x="704149" y="240233"/>
                  </a:lnTo>
                  <a:lnTo>
                    <a:pt x="704149" y="237691"/>
                  </a:lnTo>
                  <a:lnTo>
                    <a:pt x="709233" y="232607"/>
                  </a:lnTo>
                  <a:lnTo>
                    <a:pt x="709233" y="230064"/>
                  </a:lnTo>
                  <a:lnTo>
                    <a:pt x="714317" y="227522"/>
                  </a:lnTo>
                  <a:lnTo>
                    <a:pt x="716859" y="222438"/>
                  </a:lnTo>
                  <a:lnTo>
                    <a:pt x="721944" y="213541"/>
                  </a:lnTo>
                  <a:lnTo>
                    <a:pt x="724486" y="213541"/>
                  </a:lnTo>
                  <a:lnTo>
                    <a:pt x="724486" y="210998"/>
                  </a:lnTo>
                  <a:lnTo>
                    <a:pt x="724486" y="208456"/>
                  </a:lnTo>
                  <a:lnTo>
                    <a:pt x="724486" y="203372"/>
                  </a:lnTo>
                  <a:lnTo>
                    <a:pt x="724486" y="200830"/>
                  </a:lnTo>
                  <a:lnTo>
                    <a:pt x="724486" y="198287"/>
                  </a:lnTo>
                  <a:lnTo>
                    <a:pt x="724486" y="195745"/>
                  </a:lnTo>
                  <a:lnTo>
                    <a:pt x="727027" y="195745"/>
                  </a:lnTo>
                  <a:lnTo>
                    <a:pt x="729570" y="195745"/>
                  </a:lnTo>
                  <a:lnTo>
                    <a:pt x="732112" y="195745"/>
                  </a:lnTo>
                  <a:lnTo>
                    <a:pt x="732112" y="198287"/>
                  </a:lnTo>
                  <a:lnTo>
                    <a:pt x="734654" y="195745"/>
                  </a:lnTo>
                  <a:lnTo>
                    <a:pt x="737196" y="195745"/>
                  </a:lnTo>
                  <a:lnTo>
                    <a:pt x="744822" y="190661"/>
                  </a:lnTo>
                  <a:lnTo>
                    <a:pt x="747364" y="188119"/>
                  </a:lnTo>
                  <a:lnTo>
                    <a:pt x="747364" y="185577"/>
                  </a:lnTo>
                  <a:lnTo>
                    <a:pt x="749907" y="185577"/>
                  </a:lnTo>
                  <a:lnTo>
                    <a:pt x="752448" y="183034"/>
                  </a:lnTo>
                  <a:lnTo>
                    <a:pt x="757532" y="177951"/>
                  </a:lnTo>
                  <a:lnTo>
                    <a:pt x="760075" y="177951"/>
                  </a:lnTo>
                  <a:lnTo>
                    <a:pt x="760075" y="175408"/>
                  </a:lnTo>
                  <a:lnTo>
                    <a:pt x="762617" y="175408"/>
                  </a:lnTo>
                  <a:lnTo>
                    <a:pt x="765158" y="175408"/>
                  </a:lnTo>
                  <a:lnTo>
                    <a:pt x="762617" y="177951"/>
                  </a:lnTo>
                  <a:lnTo>
                    <a:pt x="760075" y="183034"/>
                  </a:lnTo>
                  <a:lnTo>
                    <a:pt x="762617" y="183034"/>
                  </a:lnTo>
                  <a:lnTo>
                    <a:pt x="762617" y="185577"/>
                  </a:lnTo>
                  <a:lnTo>
                    <a:pt x="765158" y="185577"/>
                  </a:lnTo>
                  <a:lnTo>
                    <a:pt x="765158" y="183034"/>
                  </a:lnTo>
                  <a:lnTo>
                    <a:pt x="767700" y="183034"/>
                  </a:lnTo>
                  <a:lnTo>
                    <a:pt x="770243" y="180492"/>
                  </a:lnTo>
                  <a:lnTo>
                    <a:pt x="772785" y="180492"/>
                  </a:lnTo>
                  <a:lnTo>
                    <a:pt x="772785" y="183034"/>
                  </a:lnTo>
                  <a:lnTo>
                    <a:pt x="775327" y="183034"/>
                  </a:lnTo>
                  <a:lnTo>
                    <a:pt x="775327" y="180492"/>
                  </a:lnTo>
                  <a:lnTo>
                    <a:pt x="777869" y="177951"/>
                  </a:lnTo>
                  <a:lnTo>
                    <a:pt x="777869" y="175408"/>
                  </a:lnTo>
                  <a:lnTo>
                    <a:pt x="780411" y="175408"/>
                  </a:lnTo>
                  <a:lnTo>
                    <a:pt x="782953" y="172866"/>
                  </a:lnTo>
                  <a:lnTo>
                    <a:pt x="782953" y="170324"/>
                  </a:lnTo>
                  <a:lnTo>
                    <a:pt x="782953" y="167781"/>
                  </a:lnTo>
                  <a:lnTo>
                    <a:pt x="780411" y="167781"/>
                  </a:lnTo>
                  <a:lnTo>
                    <a:pt x="777869" y="167781"/>
                  </a:lnTo>
                  <a:lnTo>
                    <a:pt x="775327" y="162698"/>
                  </a:lnTo>
                  <a:lnTo>
                    <a:pt x="775327" y="160155"/>
                  </a:lnTo>
                  <a:lnTo>
                    <a:pt x="775327" y="157613"/>
                  </a:lnTo>
                  <a:lnTo>
                    <a:pt x="780411" y="152529"/>
                  </a:lnTo>
                  <a:lnTo>
                    <a:pt x="782953" y="152529"/>
                  </a:lnTo>
                  <a:lnTo>
                    <a:pt x="788037" y="152529"/>
                  </a:lnTo>
                  <a:lnTo>
                    <a:pt x="790579" y="152529"/>
                  </a:lnTo>
                  <a:lnTo>
                    <a:pt x="793121" y="149987"/>
                  </a:lnTo>
                  <a:lnTo>
                    <a:pt x="793121" y="147444"/>
                  </a:lnTo>
                  <a:lnTo>
                    <a:pt x="793121" y="144902"/>
                  </a:lnTo>
                  <a:lnTo>
                    <a:pt x="793121" y="142360"/>
                  </a:lnTo>
                  <a:lnTo>
                    <a:pt x="795663" y="142360"/>
                  </a:lnTo>
                  <a:lnTo>
                    <a:pt x="795663" y="139818"/>
                  </a:lnTo>
                  <a:lnTo>
                    <a:pt x="798205" y="139818"/>
                  </a:lnTo>
                  <a:lnTo>
                    <a:pt x="798205" y="137276"/>
                  </a:lnTo>
                  <a:lnTo>
                    <a:pt x="800748" y="137276"/>
                  </a:lnTo>
                  <a:lnTo>
                    <a:pt x="800748" y="147444"/>
                  </a:lnTo>
                  <a:lnTo>
                    <a:pt x="798205" y="147444"/>
                  </a:lnTo>
                  <a:lnTo>
                    <a:pt x="795663" y="144902"/>
                  </a:lnTo>
                  <a:lnTo>
                    <a:pt x="795663" y="142360"/>
                  </a:lnTo>
                  <a:lnTo>
                    <a:pt x="795663" y="139818"/>
                  </a:lnTo>
                  <a:lnTo>
                    <a:pt x="795663" y="137276"/>
                  </a:lnTo>
                  <a:lnTo>
                    <a:pt x="798205" y="137276"/>
                  </a:lnTo>
                  <a:lnTo>
                    <a:pt x="798205" y="134734"/>
                  </a:lnTo>
                  <a:lnTo>
                    <a:pt x="800748" y="134734"/>
                  </a:lnTo>
                  <a:lnTo>
                    <a:pt x="800748" y="137276"/>
                  </a:lnTo>
                  <a:lnTo>
                    <a:pt x="808374" y="125836"/>
                  </a:lnTo>
                  <a:lnTo>
                    <a:pt x="810916" y="125836"/>
                  </a:lnTo>
                  <a:lnTo>
                    <a:pt x="813458" y="123294"/>
                  </a:lnTo>
                  <a:lnTo>
                    <a:pt x="815999" y="120752"/>
                  </a:lnTo>
                  <a:lnTo>
                    <a:pt x="815999" y="118210"/>
                  </a:lnTo>
                  <a:lnTo>
                    <a:pt x="818542" y="115668"/>
                  </a:lnTo>
                  <a:lnTo>
                    <a:pt x="821084" y="113125"/>
                  </a:lnTo>
                  <a:lnTo>
                    <a:pt x="821084" y="110583"/>
                  </a:lnTo>
                  <a:lnTo>
                    <a:pt x="821084" y="108041"/>
                  </a:lnTo>
                  <a:lnTo>
                    <a:pt x="821084" y="102957"/>
                  </a:lnTo>
                  <a:lnTo>
                    <a:pt x="823626" y="97872"/>
                  </a:lnTo>
                  <a:lnTo>
                    <a:pt x="823626" y="95331"/>
                  </a:lnTo>
                  <a:lnTo>
                    <a:pt x="826168" y="95331"/>
                  </a:lnTo>
                  <a:lnTo>
                    <a:pt x="828710" y="97872"/>
                  </a:lnTo>
                  <a:lnTo>
                    <a:pt x="828710" y="100415"/>
                  </a:lnTo>
                  <a:lnTo>
                    <a:pt x="828710" y="105499"/>
                  </a:lnTo>
                  <a:lnTo>
                    <a:pt x="828710" y="108041"/>
                  </a:lnTo>
                  <a:lnTo>
                    <a:pt x="828710" y="110583"/>
                  </a:lnTo>
                  <a:lnTo>
                    <a:pt x="826168" y="110583"/>
                  </a:lnTo>
                  <a:lnTo>
                    <a:pt x="826168" y="113125"/>
                  </a:lnTo>
                  <a:lnTo>
                    <a:pt x="826168" y="116938"/>
                  </a:lnTo>
                  <a:close/>
                  <a:moveTo>
                    <a:pt x="43214" y="99144"/>
                  </a:moveTo>
                  <a:lnTo>
                    <a:pt x="43214" y="101686"/>
                  </a:lnTo>
                  <a:lnTo>
                    <a:pt x="43214" y="108041"/>
                  </a:lnTo>
                  <a:lnTo>
                    <a:pt x="40672" y="110583"/>
                  </a:lnTo>
                  <a:lnTo>
                    <a:pt x="38131" y="108041"/>
                  </a:lnTo>
                  <a:lnTo>
                    <a:pt x="38131" y="102957"/>
                  </a:lnTo>
                  <a:lnTo>
                    <a:pt x="35589" y="100415"/>
                  </a:lnTo>
                  <a:lnTo>
                    <a:pt x="35589" y="97872"/>
                  </a:lnTo>
                  <a:lnTo>
                    <a:pt x="33046" y="97872"/>
                  </a:lnTo>
                  <a:lnTo>
                    <a:pt x="33046" y="96601"/>
                  </a:lnTo>
                  <a:lnTo>
                    <a:pt x="33046" y="94059"/>
                  </a:lnTo>
                  <a:lnTo>
                    <a:pt x="35589" y="91517"/>
                  </a:lnTo>
                  <a:lnTo>
                    <a:pt x="40672" y="88975"/>
                  </a:lnTo>
                  <a:lnTo>
                    <a:pt x="40672" y="91517"/>
                  </a:lnTo>
                  <a:lnTo>
                    <a:pt x="43214" y="91517"/>
                  </a:lnTo>
                  <a:lnTo>
                    <a:pt x="43214" y="94059"/>
                  </a:lnTo>
                  <a:lnTo>
                    <a:pt x="43214" y="99144"/>
                  </a:lnTo>
                  <a:close/>
                  <a:moveTo>
                    <a:pt x="823626" y="86433"/>
                  </a:moveTo>
                  <a:lnTo>
                    <a:pt x="823626" y="83891"/>
                  </a:lnTo>
                  <a:lnTo>
                    <a:pt x="826168" y="83891"/>
                  </a:lnTo>
                  <a:lnTo>
                    <a:pt x="828710" y="83891"/>
                  </a:lnTo>
                  <a:lnTo>
                    <a:pt x="831252" y="83891"/>
                  </a:lnTo>
                  <a:lnTo>
                    <a:pt x="831252" y="86433"/>
                  </a:lnTo>
                  <a:lnTo>
                    <a:pt x="831252" y="88975"/>
                  </a:lnTo>
                  <a:lnTo>
                    <a:pt x="831252" y="91517"/>
                  </a:lnTo>
                  <a:lnTo>
                    <a:pt x="828710" y="94059"/>
                  </a:lnTo>
                  <a:lnTo>
                    <a:pt x="826168" y="94059"/>
                  </a:lnTo>
                  <a:lnTo>
                    <a:pt x="823626" y="94059"/>
                  </a:lnTo>
                  <a:lnTo>
                    <a:pt x="823626" y="91517"/>
                  </a:lnTo>
                  <a:lnTo>
                    <a:pt x="821084" y="91517"/>
                  </a:lnTo>
                  <a:lnTo>
                    <a:pt x="821084" y="94059"/>
                  </a:lnTo>
                  <a:lnTo>
                    <a:pt x="818542" y="94059"/>
                  </a:lnTo>
                  <a:lnTo>
                    <a:pt x="818542" y="91517"/>
                  </a:lnTo>
                  <a:lnTo>
                    <a:pt x="815999" y="91517"/>
                  </a:lnTo>
                  <a:lnTo>
                    <a:pt x="815999" y="88975"/>
                  </a:lnTo>
                  <a:lnTo>
                    <a:pt x="815999" y="86433"/>
                  </a:lnTo>
                  <a:lnTo>
                    <a:pt x="815999" y="83891"/>
                  </a:lnTo>
                  <a:lnTo>
                    <a:pt x="815999" y="81348"/>
                  </a:lnTo>
                  <a:lnTo>
                    <a:pt x="818542" y="81348"/>
                  </a:lnTo>
                  <a:lnTo>
                    <a:pt x="821084" y="81348"/>
                  </a:lnTo>
                  <a:lnTo>
                    <a:pt x="821084" y="83891"/>
                  </a:lnTo>
                  <a:lnTo>
                    <a:pt x="823626" y="83891"/>
                  </a:lnTo>
                  <a:lnTo>
                    <a:pt x="823626" y="86433"/>
                  </a:lnTo>
                  <a:close/>
                  <a:moveTo>
                    <a:pt x="35589" y="91517"/>
                  </a:moveTo>
                  <a:lnTo>
                    <a:pt x="33046" y="91517"/>
                  </a:lnTo>
                  <a:lnTo>
                    <a:pt x="33046" y="88975"/>
                  </a:lnTo>
                  <a:lnTo>
                    <a:pt x="30504" y="88975"/>
                  </a:lnTo>
                  <a:lnTo>
                    <a:pt x="30504" y="86433"/>
                  </a:lnTo>
                  <a:lnTo>
                    <a:pt x="30504" y="83891"/>
                  </a:lnTo>
                  <a:lnTo>
                    <a:pt x="30504" y="81348"/>
                  </a:lnTo>
                  <a:lnTo>
                    <a:pt x="30504" y="78806"/>
                  </a:lnTo>
                  <a:lnTo>
                    <a:pt x="30504" y="76265"/>
                  </a:lnTo>
                  <a:lnTo>
                    <a:pt x="33046" y="76265"/>
                  </a:lnTo>
                  <a:lnTo>
                    <a:pt x="35589" y="76265"/>
                  </a:lnTo>
                  <a:lnTo>
                    <a:pt x="38131" y="76265"/>
                  </a:lnTo>
                  <a:lnTo>
                    <a:pt x="38131" y="78806"/>
                  </a:lnTo>
                  <a:lnTo>
                    <a:pt x="38131" y="81348"/>
                  </a:lnTo>
                  <a:lnTo>
                    <a:pt x="38131" y="83891"/>
                  </a:lnTo>
                  <a:lnTo>
                    <a:pt x="38131" y="86433"/>
                  </a:lnTo>
                  <a:lnTo>
                    <a:pt x="38131" y="88975"/>
                  </a:lnTo>
                  <a:lnTo>
                    <a:pt x="35589" y="91517"/>
                  </a:lnTo>
                  <a:close/>
                  <a:moveTo>
                    <a:pt x="33046" y="54656"/>
                  </a:moveTo>
                  <a:lnTo>
                    <a:pt x="35589" y="57198"/>
                  </a:lnTo>
                  <a:lnTo>
                    <a:pt x="35589" y="59740"/>
                  </a:lnTo>
                  <a:lnTo>
                    <a:pt x="33046" y="62282"/>
                  </a:lnTo>
                  <a:lnTo>
                    <a:pt x="33046" y="64825"/>
                  </a:lnTo>
                  <a:lnTo>
                    <a:pt x="30504" y="64825"/>
                  </a:lnTo>
                  <a:lnTo>
                    <a:pt x="27962" y="64825"/>
                  </a:lnTo>
                  <a:lnTo>
                    <a:pt x="27962" y="62282"/>
                  </a:lnTo>
                  <a:lnTo>
                    <a:pt x="27962" y="64825"/>
                  </a:lnTo>
                  <a:lnTo>
                    <a:pt x="25421" y="64825"/>
                  </a:lnTo>
                  <a:lnTo>
                    <a:pt x="22878" y="64825"/>
                  </a:lnTo>
                  <a:lnTo>
                    <a:pt x="20336" y="64825"/>
                  </a:lnTo>
                  <a:lnTo>
                    <a:pt x="20336" y="62282"/>
                  </a:lnTo>
                  <a:lnTo>
                    <a:pt x="20336" y="59740"/>
                  </a:lnTo>
                  <a:lnTo>
                    <a:pt x="20336" y="57198"/>
                  </a:lnTo>
                  <a:lnTo>
                    <a:pt x="22878" y="54656"/>
                  </a:lnTo>
                  <a:lnTo>
                    <a:pt x="25421" y="54656"/>
                  </a:lnTo>
                  <a:lnTo>
                    <a:pt x="25421" y="52114"/>
                  </a:lnTo>
                  <a:lnTo>
                    <a:pt x="22878" y="52114"/>
                  </a:lnTo>
                  <a:lnTo>
                    <a:pt x="25421" y="49571"/>
                  </a:lnTo>
                  <a:lnTo>
                    <a:pt x="25421" y="47029"/>
                  </a:lnTo>
                  <a:lnTo>
                    <a:pt x="27962" y="47029"/>
                  </a:lnTo>
                  <a:lnTo>
                    <a:pt x="30504" y="47029"/>
                  </a:lnTo>
                  <a:lnTo>
                    <a:pt x="33046" y="49571"/>
                  </a:lnTo>
                  <a:lnTo>
                    <a:pt x="33046" y="52114"/>
                  </a:lnTo>
                  <a:lnTo>
                    <a:pt x="33046" y="54656"/>
                  </a:lnTo>
                  <a:close/>
                  <a:moveTo>
                    <a:pt x="16523" y="49571"/>
                  </a:moveTo>
                  <a:lnTo>
                    <a:pt x="13981" y="49571"/>
                  </a:lnTo>
                  <a:lnTo>
                    <a:pt x="11439" y="49571"/>
                  </a:lnTo>
                  <a:lnTo>
                    <a:pt x="11439" y="47029"/>
                  </a:lnTo>
                  <a:lnTo>
                    <a:pt x="11439" y="45758"/>
                  </a:lnTo>
                  <a:lnTo>
                    <a:pt x="11439" y="43216"/>
                  </a:lnTo>
                  <a:lnTo>
                    <a:pt x="11439" y="40674"/>
                  </a:lnTo>
                  <a:lnTo>
                    <a:pt x="13981" y="40674"/>
                  </a:lnTo>
                  <a:lnTo>
                    <a:pt x="16523" y="40674"/>
                  </a:lnTo>
                  <a:lnTo>
                    <a:pt x="19065" y="40674"/>
                  </a:lnTo>
                  <a:lnTo>
                    <a:pt x="19065" y="43216"/>
                  </a:lnTo>
                  <a:lnTo>
                    <a:pt x="19065" y="45758"/>
                  </a:lnTo>
                  <a:lnTo>
                    <a:pt x="19065" y="48301"/>
                  </a:lnTo>
                  <a:lnTo>
                    <a:pt x="19065" y="50843"/>
                  </a:lnTo>
                  <a:lnTo>
                    <a:pt x="16523" y="50843"/>
                  </a:lnTo>
                  <a:close/>
                  <a:moveTo>
                    <a:pt x="33046" y="40674"/>
                  </a:moveTo>
                  <a:lnTo>
                    <a:pt x="30504" y="40674"/>
                  </a:lnTo>
                  <a:lnTo>
                    <a:pt x="30504" y="38132"/>
                  </a:lnTo>
                  <a:lnTo>
                    <a:pt x="27962" y="38132"/>
                  </a:lnTo>
                  <a:lnTo>
                    <a:pt x="27962" y="35590"/>
                  </a:lnTo>
                  <a:lnTo>
                    <a:pt x="27962" y="33048"/>
                  </a:lnTo>
                  <a:lnTo>
                    <a:pt x="30504" y="33048"/>
                  </a:lnTo>
                  <a:lnTo>
                    <a:pt x="30504" y="30505"/>
                  </a:lnTo>
                  <a:lnTo>
                    <a:pt x="33046" y="30505"/>
                  </a:lnTo>
                  <a:lnTo>
                    <a:pt x="35589" y="30505"/>
                  </a:lnTo>
                  <a:lnTo>
                    <a:pt x="35589" y="33048"/>
                  </a:lnTo>
                  <a:lnTo>
                    <a:pt x="38131" y="33048"/>
                  </a:lnTo>
                  <a:lnTo>
                    <a:pt x="38131" y="35590"/>
                  </a:lnTo>
                  <a:lnTo>
                    <a:pt x="38131" y="38132"/>
                  </a:lnTo>
                  <a:lnTo>
                    <a:pt x="35589" y="38132"/>
                  </a:lnTo>
                  <a:lnTo>
                    <a:pt x="35589" y="40674"/>
                  </a:lnTo>
                  <a:lnTo>
                    <a:pt x="33046" y="40674"/>
                  </a:lnTo>
                  <a:close/>
                  <a:moveTo>
                    <a:pt x="5084" y="10168"/>
                  </a:moveTo>
                  <a:lnTo>
                    <a:pt x="2541" y="10168"/>
                  </a:lnTo>
                  <a:lnTo>
                    <a:pt x="2541" y="7626"/>
                  </a:lnTo>
                  <a:lnTo>
                    <a:pt x="0" y="7626"/>
                  </a:lnTo>
                  <a:lnTo>
                    <a:pt x="0" y="5084"/>
                  </a:lnTo>
                  <a:lnTo>
                    <a:pt x="0" y="2542"/>
                  </a:lnTo>
                  <a:lnTo>
                    <a:pt x="2541" y="2542"/>
                  </a:lnTo>
                  <a:lnTo>
                    <a:pt x="2541" y="0"/>
                  </a:lnTo>
                  <a:lnTo>
                    <a:pt x="5084" y="0"/>
                  </a:lnTo>
                  <a:lnTo>
                    <a:pt x="7626" y="0"/>
                  </a:lnTo>
                  <a:lnTo>
                    <a:pt x="7626" y="2542"/>
                  </a:lnTo>
                  <a:lnTo>
                    <a:pt x="10168" y="2542"/>
                  </a:lnTo>
                  <a:lnTo>
                    <a:pt x="10168" y="5084"/>
                  </a:lnTo>
                  <a:lnTo>
                    <a:pt x="10168" y="7626"/>
                  </a:lnTo>
                  <a:lnTo>
                    <a:pt x="7626" y="7626"/>
                  </a:lnTo>
                  <a:lnTo>
                    <a:pt x="7626" y="10168"/>
                  </a:lnTo>
                  <a:lnTo>
                    <a:pt x="5084" y="10168"/>
                  </a:lnTo>
                  <a:close/>
                </a:path>
              </a:pathLst>
            </a:custGeom>
            <a:solidFill>
              <a:srgbClr val="65C8D0"/>
            </a:solidFill>
            <a:ln w="3649"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F7DC0B4-B9DE-4D15-B684-8738367C8FDA}"/>
                </a:ext>
              </a:extLst>
            </p:cNvPr>
            <p:cNvSpPr/>
            <p:nvPr/>
          </p:nvSpPr>
          <p:spPr>
            <a:xfrm>
              <a:off x="6916934" y="10186864"/>
              <a:ext cx="338093" cy="1121088"/>
            </a:xfrm>
            <a:custGeom>
              <a:avLst/>
              <a:gdLst>
                <a:gd name="connsiteX0" fmla="*/ 73719 w 338093"/>
                <a:gd name="connsiteY0" fmla="*/ 976187 h 1121088"/>
                <a:gd name="connsiteX1" fmla="*/ 71177 w 338093"/>
                <a:gd name="connsiteY1" fmla="*/ 978728 h 1121088"/>
                <a:gd name="connsiteX2" fmla="*/ 71177 w 338093"/>
                <a:gd name="connsiteY2" fmla="*/ 976187 h 1121088"/>
                <a:gd name="connsiteX3" fmla="*/ 71177 w 338093"/>
                <a:gd name="connsiteY3" fmla="*/ 973644 h 1121088"/>
                <a:gd name="connsiteX4" fmla="*/ 71177 w 338093"/>
                <a:gd name="connsiteY4" fmla="*/ 968560 h 1121088"/>
                <a:gd name="connsiteX5" fmla="*/ 73719 w 338093"/>
                <a:gd name="connsiteY5" fmla="*/ 968560 h 1121088"/>
                <a:gd name="connsiteX6" fmla="*/ 73719 w 338093"/>
                <a:gd name="connsiteY6" fmla="*/ 971102 h 1121088"/>
                <a:gd name="connsiteX7" fmla="*/ 73719 w 338093"/>
                <a:gd name="connsiteY7" fmla="*/ 973644 h 1121088"/>
                <a:gd name="connsiteX8" fmla="*/ 73719 w 338093"/>
                <a:gd name="connsiteY8" fmla="*/ 976187 h 1121088"/>
                <a:gd name="connsiteX9" fmla="*/ 214803 w 338093"/>
                <a:gd name="connsiteY9" fmla="*/ 401660 h 1121088"/>
                <a:gd name="connsiteX10" fmla="*/ 212262 w 338093"/>
                <a:gd name="connsiteY10" fmla="*/ 401660 h 1121088"/>
                <a:gd name="connsiteX11" fmla="*/ 212262 w 338093"/>
                <a:gd name="connsiteY11" fmla="*/ 399118 h 1121088"/>
                <a:gd name="connsiteX12" fmla="*/ 212262 w 338093"/>
                <a:gd name="connsiteY12" fmla="*/ 394033 h 1121088"/>
                <a:gd name="connsiteX13" fmla="*/ 217345 w 338093"/>
                <a:gd name="connsiteY13" fmla="*/ 388950 h 1121088"/>
                <a:gd name="connsiteX14" fmla="*/ 219888 w 338093"/>
                <a:gd name="connsiteY14" fmla="*/ 388950 h 1121088"/>
                <a:gd name="connsiteX15" fmla="*/ 222430 w 338093"/>
                <a:gd name="connsiteY15" fmla="*/ 386407 h 1121088"/>
                <a:gd name="connsiteX16" fmla="*/ 222430 w 338093"/>
                <a:gd name="connsiteY16" fmla="*/ 388950 h 1121088"/>
                <a:gd name="connsiteX17" fmla="*/ 222430 w 338093"/>
                <a:gd name="connsiteY17" fmla="*/ 391492 h 1121088"/>
                <a:gd name="connsiteX18" fmla="*/ 219888 w 338093"/>
                <a:gd name="connsiteY18" fmla="*/ 396576 h 1121088"/>
                <a:gd name="connsiteX19" fmla="*/ 219888 w 338093"/>
                <a:gd name="connsiteY19" fmla="*/ 399118 h 1121088"/>
                <a:gd name="connsiteX20" fmla="*/ 214803 w 338093"/>
                <a:gd name="connsiteY20" fmla="*/ 401660 h 1121088"/>
                <a:gd name="connsiteX21" fmla="*/ 204635 w 338093"/>
                <a:gd name="connsiteY21" fmla="*/ 317769 h 1121088"/>
                <a:gd name="connsiteX22" fmla="*/ 207177 w 338093"/>
                <a:gd name="connsiteY22" fmla="*/ 322854 h 1121088"/>
                <a:gd name="connsiteX23" fmla="*/ 209720 w 338093"/>
                <a:gd name="connsiteY23" fmla="*/ 325396 h 1121088"/>
                <a:gd name="connsiteX24" fmla="*/ 209720 w 338093"/>
                <a:gd name="connsiteY24" fmla="*/ 331751 h 1121088"/>
                <a:gd name="connsiteX25" fmla="*/ 209720 w 338093"/>
                <a:gd name="connsiteY25" fmla="*/ 334293 h 1121088"/>
                <a:gd name="connsiteX26" fmla="*/ 209720 w 338093"/>
                <a:gd name="connsiteY26" fmla="*/ 336835 h 1121088"/>
                <a:gd name="connsiteX27" fmla="*/ 207177 w 338093"/>
                <a:gd name="connsiteY27" fmla="*/ 336835 h 1121088"/>
                <a:gd name="connsiteX28" fmla="*/ 207177 w 338093"/>
                <a:gd name="connsiteY28" fmla="*/ 334293 h 1121088"/>
                <a:gd name="connsiteX29" fmla="*/ 204635 w 338093"/>
                <a:gd name="connsiteY29" fmla="*/ 334293 h 1121088"/>
                <a:gd name="connsiteX30" fmla="*/ 199552 w 338093"/>
                <a:gd name="connsiteY30" fmla="*/ 329209 h 1121088"/>
                <a:gd name="connsiteX31" fmla="*/ 197009 w 338093"/>
                <a:gd name="connsiteY31" fmla="*/ 326667 h 1121088"/>
                <a:gd name="connsiteX32" fmla="*/ 197009 w 338093"/>
                <a:gd name="connsiteY32" fmla="*/ 324124 h 1121088"/>
                <a:gd name="connsiteX33" fmla="*/ 197009 w 338093"/>
                <a:gd name="connsiteY33" fmla="*/ 322854 h 1121088"/>
                <a:gd name="connsiteX34" fmla="*/ 197009 w 338093"/>
                <a:gd name="connsiteY34" fmla="*/ 320311 h 1121088"/>
                <a:gd name="connsiteX35" fmla="*/ 197009 w 338093"/>
                <a:gd name="connsiteY35" fmla="*/ 317769 h 1121088"/>
                <a:gd name="connsiteX36" fmla="*/ 197009 w 338093"/>
                <a:gd name="connsiteY36" fmla="*/ 315227 h 1121088"/>
                <a:gd name="connsiteX37" fmla="*/ 197009 w 338093"/>
                <a:gd name="connsiteY37" fmla="*/ 312685 h 1121088"/>
                <a:gd name="connsiteX38" fmla="*/ 197009 w 338093"/>
                <a:gd name="connsiteY38" fmla="*/ 310143 h 1121088"/>
                <a:gd name="connsiteX39" fmla="*/ 199552 w 338093"/>
                <a:gd name="connsiteY39" fmla="*/ 310143 h 1121088"/>
                <a:gd name="connsiteX40" fmla="*/ 199552 w 338093"/>
                <a:gd name="connsiteY40" fmla="*/ 303787 h 1121088"/>
                <a:gd name="connsiteX41" fmla="*/ 202093 w 338093"/>
                <a:gd name="connsiteY41" fmla="*/ 303787 h 1121088"/>
                <a:gd name="connsiteX42" fmla="*/ 202093 w 338093"/>
                <a:gd name="connsiteY42" fmla="*/ 306330 h 1121088"/>
                <a:gd name="connsiteX43" fmla="*/ 202093 w 338093"/>
                <a:gd name="connsiteY43" fmla="*/ 308872 h 1121088"/>
                <a:gd name="connsiteX44" fmla="*/ 202093 w 338093"/>
                <a:gd name="connsiteY44" fmla="*/ 311414 h 1121088"/>
                <a:gd name="connsiteX45" fmla="*/ 202093 w 338093"/>
                <a:gd name="connsiteY45" fmla="*/ 313956 h 1121088"/>
                <a:gd name="connsiteX46" fmla="*/ 204635 w 338093"/>
                <a:gd name="connsiteY46" fmla="*/ 316498 h 1121088"/>
                <a:gd name="connsiteX47" fmla="*/ 204635 w 338093"/>
                <a:gd name="connsiteY47" fmla="*/ 317769 h 1121088"/>
                <a:gd name="connsiteX48" fmla="*/ 216075 w 338093"/>
                <a:gd name="connsiteY48" fmla="*/ 292347 h 1121088"/>
                <a:gd name="connsiteX49" fmla="*/ 210990 w 338093"/>
                <a:gd name="connsiteY49" fmla="*/ 292347 h 1121088"/>
                <a:gd name="connsiteX50" fmla="*/ 210990 w 338093"/>
                <a:gd name="connsiteY50" fmla="*/ 289806 h 1121088"/>
                <a:gd name="connsiteX51" fmla="*/ 210990 w 338093"/>
                <a:gd name="connsiteY51" fmla="*/ 287264 h 1121088"/>
                <a:gd name="connsiteX52" fmla="*/ 213533 w 338093"/>
                <a:gd name="connsiteY52" fmla="*/ 284721 h 1121088"/>
                <a:gd name="connsiteX53" fmla="*/ 213533 w 338093"/>
                <a:gd name="connsiteY53" fmla="*/ 282179 h 1121088"/>
                <a:gd name="connsiteX54" fmla="*/ 216075 w 338093"/>
                <a:gd name="connsiteY54" fmla="*/ 279637 h 1121088"/>
                <a:gd name="connsiteX55" fmla="*/ 213533 w 338093"/>
                <a:gd name="connsiteY55" fmla="*/ 277095 h 1121088"/>
                <a:gd name="connsiteX56" fmla="*/ 213533 w 338093"/>
                <a:gd name="connsiteY56" fmla="*/ 274553 h 1121088"/>
                <a:gd name="connsiteX57" fmla="*/ 213533 w 338093"/>
                <a:gd name="connsiteY57" fmla="*/ 272010 h 1121088"/>
                <a:gd name="connsiteX58" fmla="*/ 213533 w 338093"/>
                <a:gd name="connsiteY58" fmla="*/ 266926 h 1121088"/>
                <a:gd name="connsiteX59" fmla="*/ 218617 w 338093"/>
                <a:gd name="connsiteY59" fmla="*/ 266926 h 1121088"/>
                <a:gd name="connsiteX60" fmla="*/ 221158 w 338093"/>
                <a:gd name="connsiteY60" fmla="*/ 266926 h 1121088"/>
                <a:gd name="connsiteX61" fmla="*/ 221158 w 338093"/>
                <a:gd name="connsiteY61" fmla="*/ 269468 h 1121088"/>
                <a:gd name="connsiteX62" fmla="*/ 221158 w 338093"/>
                <a:gd name="connsiteY62" fmla="*/ 272010 h 1121088"/>
                <a:gd name="connsiteX63" fmla="*/ 218617 w 338093"/>
                <a:gd name="connsiteY63" fmla="*/ 272010 h 1121088"/>
                <a:gd name="connsiteX64" fmla="*/ 218617 w 338093"/>
                <a:gd name="connsiteY64" fmla="*/ 274553 h 1121088"/>
                <a:gd name="connsiteX65" fmla="*/ 218617 w 338093"/>
                <a:gd name="connsiteY65" fmla="*/ 277095 h 1121088"/>
                <a:gd name="connsiteX66" fmla="*/ 218617 w 338093"/>
                <a:gd name="connsiteY66" fmla="*/ 279637 h 1121088"/>
                <a:gd name="connsiteX67" fmla="*/ 218617 w 338093"/>
                <a:gd name="connsiteY67" fmla="*/ 282179 h 1121088"/>
                <a:gd name="connsiteX68" fmla="*/ 218617 w 338093"/>
                <a:gd name="connsiteY68" fmla="*/ 288534 h 1121088"/>
                <a:gd name="connsiteX69" fmla="*/ 216075 w 338093"/>
                <a:gd name="connsiteY69" fmla="*/ 288534 h 1121088"/>
                <a:gd name="connsiteX70" fmla="*/ 216075 w 338093"/>
                <a:gd name="connsiteY70" fmla="*/ 292347 h 1121088"/>
                <a:gd name="connsiteX71" fmla="*/ 280897 w 338093"/>
                <a:gd name="connsiteY71" fmla="*/ 120752 h 1121088"/>
                <a:gd name="connsiteX72" fmla="*/ 280897 w 338093"/>
                <a:gd name="connsiteY72" fmla="*/ 123294 h 1121088"/>
                <a:gd name="connsiteX73" fmla="*/ 280897 w 338093"/>
                <a:gd name="connsiteY73" fmla="*/ 125837 h 1121088"/>
                <a:gd name="connsiteX74" fmla="*/ 278355 w 338093"/>
                <a:gd name="connsiteY74" fmla="*/ 128379 h 1121088"/>
                <a:gd name="connsiteX75" fmla="*/ 275813 w 338093"/>
                <a:gd name="connsiteY75" fmla="*/ 128379 h 1121088"/>
                <a:gd name="connsiteX76" fmla="*/ 275813 w 338093"/>
                <a:gd name="connsiteY76" fmla="*/ 130921 h 1121088"/>
                <a:gd name="connsiteX77" fmla="*/ 273271 w 338093"/>
                <a:gd name="connsiteY77" fmla="*/ 133463 h 1121088"/>
                <a:gd name="connsiteX78" fmla="*/ 273271 w 338093"/>
                <a:gd name="connsiteY78" fmla="*/ 136005 h 1121088"/>
                <a:gd name="connsiteX79" fmla="*/ 270729 w 338093"/>
                <a:gd name="connsiteY79" fmla="*/ 138548 h 1121088"/>
                <a:gd name="connsiteX80" fmla="*/ 268187 w 338093"/>
                <a:gd name="connsiteY80" fmla="*/ 143632 h 1121088"/>
                <a:gd name="connsiteX81" fmla="*/ 263103 w 338093"/>
                <a:gd name="connsiteY81" fmla="*/ 148716 h 1121088"/>
                <a:gd name="connsiteX82" fmla="*/ 263103 w 338093"/>
                <a:gd name="connsiteY82" fmla="*/ 151258 h 1121088"/>
                <a:gd name="connsiteX83" fmla="*/ 260561 w 338093"/>
                <a:gd name="connsiteY83" fmla="*/ 151258 h 1121088"/>
                <a:gd name="connsiteX84" fmla="*/ 258019 w 338093"/>
                <a:gd name="connsiteY84" fmla="*/ 151258 h 1121088"/>
                <a:gd name="connsiteX85" fmla="*/ 258019 w 338093"/>
                <a:gd name="connsiteY85" fmla="*/ 153801 h 1121088"/>
                <a:gd name="connsiteX86" fmla="*/ 255476 w 338093"/>
                <a:gd name="connsiteY86" fmla="*/ 153801 h 1121088"/>
                <a:gd name="connsiteX87" fmla="*/ 255476 w 338093"/>
                <a:gd name="connsiteY87" fmla="*/ 156343 h 1121088"/>
                <a:gd name="connsiteX88" fmla="*/ 255476 w 338093"/>
                <a:gd name="connsiteY88" fmla="*/ 158884 h 1121088"/>
                <a:gd name="connsiteX89" fmla="*/ 255476 w 338093"/>
                <a:gd name="connsiteY89" fmla="*/ 161427 h 1121088"/>
                <a:gd name="connsiteX90" fmla="*/ 252934 w 338093"/>
                <a:gd name="connsiteY90" fmla="*/ 161427 h 1121088"/>
                <a:gd name="connsiteX91" fmla="*/ 252934 w 338093"/>
                <a:gd name="connsiteY91" fmla="*/ 158884 h 1121088"/>
                <a:gd name="connsiteX92" fmla="*/ 250393 w 338093"/>
                <a:gd name="connsiteY92" fmla="*/ 161427 h 1121088"/>
                <a:gd name="connsiteX93" fmla="*/ 250393 w 338093"/>
                <a:gd name="connsiteY93" fmla="*/ 163969 h 1121088"/>
                <a:gd name="connsiteX94" fmla="*/ 242766 w 338093"/>
                <a:gd name="connsiteY94" fmla="*/ 170324 h 1121088"/>
                <a:gd name="connsiteX95" fmla="*/ 240224 w 338093"/>
                <a:gd name="connsiteY95" fmla="*/ 170324 h 1121088"/>
                <a:gd name="connsiteX96" fmla="*/ 240224 w 338093"/>
                <a:gd name="connsiteY96" fmla="*/ 167782 h 1121088"/>
                <a:gd name="connsiteX97" fmla="*/ 237682 w 338093"/>
                <a:gd name="connsiteY97" fmla="*/ 170324 h 1121088"/>
                <a:gd name="connsiteX98" fmla="*/ 235140 w 338093"/>
                <a:gd name="connsiteY98" fmla="*/ 170324 h 1121088"/>
                <a:gd name="connsiteX99" fmla="*/ 232598 w 338093"/>
                <a:gd name="connsiteY99" fmla="*/ 172867 h 1121088"/>
                <a:gd name="connsiteX100" fmla="*/ 230056 w 338093"/>
                <a:gd name="connsiteY100" fmla="*/ 172867 h 1121088"/>
                <a:gd name="connsiteX101" fmla="*/ 230056 w 338093"/>
                <a:gd name="connsiteY101" fmla="*/ 175409 h 1121088"/>
                <a:gd name="connsiteX102" fmla="*/ 227514 w 338093"/>
                <a:gd name="connsiteY102" fmla="*/ 177951 h 1121088"/>
                <a:gd name="connsiteX103" fmla="*/ 227514 w 338093"/>
                <a:gd name="connsiteY103" fmla="*/ 180493 h 1121088"/>
                <a:gd name="connsiteX104" fmla="*/ 227514 w 338093"/>
                <a:gd name="connsiteY104" fmla="*/ 185578 h 1121088"/>
                <a:gd name="connsiteX105" fmla="*/ 227514 w 338093"/>
                <a:gd name="connsiteY105" fmla="*/ 188120 h 1121088"/>
                <a:gd name="connsiteX106" fmla="*/ 227514 w 338093"/>
                <a:gd name="connsiteY106" fmla="*/ 190661 h 1121088"/>
                <a:gd name="connsiteX107" fmla="*/ 227514 w 338093"/>
                <a:gd name="connsiteY107" fmla="*/ 195746 h 1121088"/>
                <a:gd name="connsiteX108" fmla="*/ 224972 w 338093"/>
                <a:gd name="connsiteY108" fmla="*/ 200831 h 1121088"/>
                <a:gd name="connsiteX109" fmla="*/ 224972 w 338093"/>
                <a:gd name="connsiteY109" fmla="*/ 203372 h 1121088"/>
                <a:gd name="connsiteX110" fmla="*/ 224972 w 338093"/>
                <a:gd name="connsiteY110" fmla="*/ 205914 h 1121088"/>
                <a:gd name="connsiteX111" fmla="*/ 226243 w 338093"/>
                <a:gd name="connsiteY111" fmla="*/ 205914 h 1121088"/>
                <a:gd name="connsiteX112" fmla="*/ 226243 w 338093"/>
                <a:gd name="connsiteY112" fmla="*/ 208457 h 1121088"/>
                <a:gd name="connsiteX113" fmla="*/ 223701 w 338093"/>
                <a:gd name="connsiteY113" fmla="*/ 208457 h 1121088"/>
                <a:gd name="connsiteX114" fmla="*/ 221158 w 338093"/>
                <a:gd name="connsiteY114" fmla="*/ 213541 h 1121088"/>
                <a:gd name="connsiteX115" fmla="*/ 221158 w 338093"/>
                <a:gd name="connsiteY115" fmla="*/ 219897 h 1121088"/>
                <a:gd name="connsiteX116" fmla="*/ 221158 w 338093"/>
                <a:gd name="connsiteY116" fmla="*/ 222438 h 1121088"/>
                <a:gd name="connsiteX117" fmla="*/ 218617 w 338093"/>
                <a:gd name="connsiteY117" fmla="*/ 222438 h 1121088"/>
                <a:gd name="connsiteX118" fmla="*/ 218617 w 338093"/>
                <a:gd name="connsiteY118" fmla="*/ 227523 h 1121088"/>
                <a:gd name="connsiteX119" fmla="*/ 218617 w 338093"/>
                <a:gd name="connsiteY119" fmla="*/ 230065 h 1121088"/>
                <a:gd name="connsiteX120" fmla="*/ 218617 w 338093"/>
                <a:gd name="connsiteY120" fmla="*/ 232607 h 1121088"/>
                <a:gd name="connsiteX121" fmla="*/ 216075 w 338093"/>
                <a:gd name="connsiteY121" fmla="*/ 232607 h 1121088"/>
                <a:gd name="connsiteX122" fmla="*/ 216075 w 338093"/>
                <a:gd name="connsiteY122" fmla="*/ 235149 h 1121088"/>
                <a:gd name="connsiteX123" fmla="*/ 213533 w 338093"/>
                <a:gd name="connsiteY123" fmla="*/ 237691 h 1121088"/>
                <a:gd name="connsiteX124" fmla="*/ 213533 w 338093"/>
                <a:gd name="connsiteY124" fmla="*/ 240234 h 1121088"/>
                <a:gd name="connsiteX125" fmla="*/ 213533 w 338093"/>
                <a:gd name="connsiteY125" fmla="*/ 242776 h 1121088"/>
                <a:gd name="connsiteX126" fmla="*/ 208448 w 338093"/>
                <a:gd name="connsiteY126" fmla="*/ 256757 h 1121088"/>
                <a:gd name="connsiteX127" fmla="*/ 203364 w 338093"/>
                <a:gd name="connsiteY127" fmla="*/ 265655 h 1121088"/>
                <a:gd name="connsiteX128" fmla="*/ 200822 w 338093"/>
                <a:gd name="connsiteY128" fmla="*/ 265655 h 1121088"/>
                <a:gd name="connsiteX129" fmla="*/ 200822 w 338093"/>
                <a:gd name="connsiteY129" fmla="*/ 263113 h 1121088"/>
                <a:gd name="connsiteX130" fmla="*/ 198280 w 338093"/>
                <a:gd name="connsiteY130" fmla="*/ 263113 h 1121088"/>
                <a:gd name="connsiteX131" fmla="*/ 195738 w 338093"/>
                <a:gd name="connsiteY131" fmla="*/ 265655 h 1121088"/>
                <a:gd name="connsiteX132" fmla="*/ 195738 w 338093"/>
                <a:gd name="connsiteY132" fmla="*/ 268197 h 1121088"/>
                <a:gd name="connsiteX133" fmla="*/ 195738 w 338093"/>
                <a:gd name="connsiteY133" fmla="*/ 270740 h 1121088"/>
                <a:gd name="connsiteX134" fmla="*/ 195738 w 338093"/>
                <a:gd name="connsiteY134" fmla="*/ 275824 h 1121088"/>
                <a:gd name="connsiteX135" fmla="*/ 195738 w 338093"/>
                <a:gd name="connsiteY135" fmla="*/ 278366 h 1121088"/>
                <a:gd name="connsiteX136" fmla="*/ 193196 w 338093"/>
                <a:gd name="connsiteY136" fmla="*/ 280908 h 1121088"/>
                <a:gd name="connsiteX137" fmla="*/ 193196 w 338093"/>
                <a:gd name="connsiteY137" fmla="*/ 285992 h 1121088"/>
                <a:gd name="connsiteX138" fmla="*/ 190654 w 338093"/>
                <a:gd name="connsiteY138" fmla="*/ 292347 h 1121088"/>
                <a:gd name="connsiteX139" fmla="*/ 190654 w 338093"/>
                <a:gd name="connsiteY139" fmla="*/ 294890 h 1121088"/>
                <a:gd name="connsiteX140" fmla="*/ 188112 w 338093"/>
                <a:gd name="connsiteY140" fmla="*/ 301245 h 1121088"/>
                <a:gd name="connsiteX141" fmla="*/ 188112 w 338093"/>
                <a:gd name="connsiteY141" fmla="*/ 306330 h 1121088"/>
                <a:gd name="connsiteX142" fmla="*/ 185570 w 338093"/>
                <a:gd name="connsiteY142" fmla="*/ 308872 h 1121088"/>
                <a:gd name="connsiteX143" fmla="*/ 183028 w 338093"/>
                <a:gd name="connsiteY143" fmla="*/ 315227 h 1121088"/>
                <a:gd name="connsiteX144" fmla="*/ 180486 w 338093"/>
                <a:gd name="connsiteY144" fmla="*/ 321583 h 1121088"/>
                <a:gd name="connsiteX145" fmla="*/ 180486 w 338093"/>
                <a:gd name="connsiteY145" fmla="*/ 324124 h 1121088"/>
                <a:gd name="connsiteX146" fmla="*/ 180486 w 338093"/>
                <a:gd name="connsiteY146" fmla="*/ 326667 h 1121088"/>
                <a:gd name="connsiteX147" fmla="*/ 183028 w 338093"/>
                <a:gd name="connsiteY147" fmla="*/ 331751 h 1121088"/>
                <a:gd name="connsiteX148" fmla="*/ 183028 w 338093"/>
                <a:gd name="connsiteY148" fmla="*/ 336835 h 1121088"/>
                <a:gd name="connsiteX149" fmla="*/ 183028 w 338093"/>
                <a:gd name="connsiteY149" fmla="*/ 339377 h 1121088"/>
                <a:gd name="connsiteX150" fmla="*/ 183028 w 338093"/>
                <a:gd name="connsiteY150" fmla="*/ 341920 h 1121088"/>
                <a:gd name="connsiteX151" fmla="*/ 185570 w 338093"/>
                <a:gd name="connsiteY151" fmla="*/ 344462 h 1121088"/>
                <a:gd name="connsiteX152" fmla="*/ 185570 w 338093"/>
                <a:gd name="connsiteY152" fmla="*/ 347004 h 1121088"/>
                <a:gd name="connsiteX153" fmla="*/ 188112 w 338093"/>
                <a:gd name="connsiteY153" fmla="*/ 347004 h 1121088"/>
                <a:gd name="connsiteX154" fmla="*/ 190654 w 338093"/>
                <a:gd name="connsiteY154" fmla="*/ 347004 h 1121088"/>
                <a:gd name="connsiteX155" fmla="*/ 193196 w 338093"/>
                <a:gd name="connsiteY155" fmla="*/ 352088 h 1121088"/>
                <a:gd name="connsiteX156" fmla="*/ 195738 w 338093"/>
                <a:gd name="connsiteY156" fmla="*/ 354630 h 1121088"/>
                <a:gd name="connsiteX157" fmla="*/ 198280 w 338093"/>
                <a:gd name="connsiteY157" fmla="*/ 359715 h 1121088"/>
                <a:gd name="connsiteX158" fmla="*/ 200822 w 338093"/>
                <a:gd name="connsiteY158" fmla="*/ 362257 h 1121088"/>
                <a:gd name="connsiteX159" fmla="*/ 200822 w 338093"/>
                <a:gd name="connsiteY159" fmla="*/ 364799 h 1121088"/>
                <a:gd name="connsiteX160" fmla="*/ 203364 w 338093"/>
                <a:gd name="connsiteY160" fmla="*/ 364799 h 1121088"/>
                <a:gd name="connsiteX161" fmla="*/ 205907 w 338093"/>
                <a:gd name="connsiteY161" fmla="*/ 364799 h 1121088"/>
                <a:gd name="connsiteX162" fmla="*/ 205907 w 338093"/>
                <a:gd name="connsiteY162" fmla="*/ 367341 h 1121088"/>
                <a:gd name="connsiteX163" fmla="*/ 205907 w 338093"/>
                <a:gd name="connsiteY163" fmla="*/ 369883 h 1121088"/>
                <a:gd name="connsiteX164" fmla="*/ 208448 w 338093"/>
                <a:gd name="connsiteY164" fmla="*/ 369883 h 1121088"/>
                <a:gd name="connsiteX165" fmla="*/ 208448 w 338093"/>
                <a:gd name="connsiteY165" fmla="*/ 372426 h 1121088"/>
                <a:gd name="connsiteX166" fmla="*/ 208448 w 338093"/>
                <a:gd name="connsiteY166" fmla="*/ 374967 h 1121088"/>
                <a:gd name="connsiteX167" fmla="*/ 205907 w 338093"/>
                <a:gd name="connsiteY167" fmla="*/ 380052 h 1121088"/>
                <a:gd name="connsiteX168" fmla="*/ 203364 w 338093"/>
                <a:gd name="connsiteY168" fmla="*/ 382594 h 1121088"/>
                <a:gd name="connsiteX169" fmla="*/ 203364 w 338093"/>
                <a:gd name="connsiteY169" fmla="*/ 385137 h 1121088"/>
                <a:gd name="connsiteX170" fmla="*/ 198280 w 338093"/>
                <a:gd name="connsiteY170" fmla="*/ 391492 h 1121088"/>
                <a:gd name="connsiteX171" fmla="*/ 198280 w 338093"/>
                <a:gd name="connsiteY171" fmla="*/ 394033 h 1121088"/>
                <a:gd name="connsiteX172" fmla="*/ 198280 w 338093"/>
                <a:gd name="connsiteY172" fmla="*/ 399118 h 1121088"/>
                <a:gd name="connsiteX173" fmla="*/ 198280 w 338093"/>
                <a:gd name="connsiteY173" fmla="*/ 401660 h 1121088"/>
                <a:gd name="connsiteX174" fmla="*/ 198280 w 338093"/>
                <a:gd name="connsiteY174" fmla="*/ 406744 h 1121088"/>
                <a:gd name="connsiteX175" fmla="*/ 200822 w 338093"/>
                <a:gd name="connsiteY175" fmla="*/ 406744 h 1121088"/>
                <a:gd name="connsiteX176" fmla="*/ 200822 w 338093"/>
                <a:gd name="connsiteY176" fmla="*/ 404203 h 1121088"/>
                <a:gd name="connsiteX177" fmla="*/ 200822 w 338093"/>
                <a:gd name="connsiteY177" fmla="*/ 406744 h 1121088"/>
                <a:gd name="connsiteX178" fmla="*/ 205907 w 338093"/>
                <a:gd name="connsiteY178" fmla="*/ 409286 h 1121088"/>
                <a:gd name="connsiteX179" fmla="*/ 205907 w 338093"/>
                <a:gd name="connsiteY179" fmla="*/ 415642 h 1121088"/>
                <a:gd name="connsiteX180" fmla="*/ 200822 w 338093"/>
                <a:gd name="connsiteY180" fmla="*/ 427082 h 1121088"/>
                <a:gd name="connsiteX181" fmla="*/ 200822 w 338093"/>
                <a:gd name="connsiteY181" fmla="*/ 429624 h 1121088"/>
                <a:gd name="connsiteX182" fmla="*/ 198280 w 338093"/>
                <a:gd name="connsiteY182" fmla="*/ 427082 h 1121088"/>
                <a:gd name="connsiteX183" fmla="*/ 200822 w 338093"/>
                <a:gd name="connsiteY183" fmla="*/ 429624 h 1121088"/>
                <a:gd name="connsiteX184" fmla="*/ 200822 w 338093"/>
                <a:gd name="connsiteY184" fmla="*/ 434708 h 1121088"/>
                <a:gd name="connsiteX185" fmla="*/ 200822 w 338093"/>
                <a:gd name="connsiteY185" fmla="*/ 441063 h 1121088"/>
                <a:gd name="connsiteX186" fmla="*/ 200822 w 338093"/>
                <a:gd name="connsiteY186" fmla="*/ 446148 h 1121088"/>
                <a:gd name="connsiteX187" fmla="*/ 200822 w 338093"/>
                <a:gd name="connsiteY187" fmla="*/ 448690 h 1121088"/>
                <a:gd name="connsiteX188" fmla="*/ 205907 w 338093"/>
                <a:gd name="connsiteY188" fmla="*/ 453774 h 1121088"/>
                <a:gd name="connsiteX189" fmla="*/ 208448 w 338093"/>
                <a:gd name="connsiteY189" fmla="*/ 456316 h 1121088"/>
                <a:gd name="connsiteX190" fmla="*/ 205907 w 338093"/>
                <a:gd name="connsiteY190" fmla="*/ 453774 h 1121088"/>
                <a:gd name="connsiteX191" fmla="*/ 203364 w 338093"/>
                <a:gd name="connsiteY191" fmla="*/ 453774 h 1121088"/>
                <a:gd name="connsiteX192" fmla="*/ 203364 w 338093"/>
                <a:gd name="connsiteY192" fmla="*/ 456316 h 1121088"/>
                <a:gd name="connsiteX193" fmla="*/ 205907 w 338093"/>
                <a:gd name="connsiteY193" fmla="*/ 458859 h 1121088"/>
                <a:gd name="connsiteX194" fmla="*/ 210990 w 338093"/>
                <a:gd name="connsiteY194" fmla="*/ 467756 h 1121088"/>
                <a:gd name="connsiteX195" fmla="*/ 210990 w 338093"/>
                <a:gd name="connsiteY195" fmla="*/ 470298 h 1121088"/>
                <a:gd name="connsiteX196" fmla="*/ 210990 w 338093"/>
                <a:gd name="connsiteY196" fmla="*/ 475383 h 1121088"/>
                <a:gd name="connsiteX197" fmla="*/ 210990 w 338093"/>
                <a:gd name="connsiteY197" fmla="*/ 477925 h 1121088"/>
                <a:gd name="connsiteX198" fmla="*/ 213533 w 338093"/>
                <a:gd name="connsiteY198" fmla="*/ 484280 h 1121088"/>
                <a:gd name="connsiteX199" fmla="*/ 216075 w 338093"/>
                <a:gd name="connsiteY199" fmla="*/ 489364 h 1121088"/>
                <a:gd name="connsiteX200" fmla="*/ 216075 w 338093"/>
                <a:gd name="connsiteY200" fmla="*/ 491906 h 1121088"/>
                <a:gd name="connsiteX201" fmla="*/ 216075 w 338093"/>
                <a:gd name="connsiteY201" fmla="*/ 494449 h 1121088"/>
                <a:gd name="connsiteX202" fmla="*/ 216075 w 338093"/>
                <a:gd name="connsiteY202" fmla="*/ 496991 h 1121088"/>
                <a:gd name="connsiteX203" fmla="*/ 218617 w 338093"/>
                <a:gd name="connsiteY203" fmla="*/ 496991 h 1121088"/>
                <a:gd name="connsiteX204" fmla="*/ 218617 w 338093"/>
                <a:gd name="connsiteY204" fmla="*/ 499533 h 1121088"/>
                <a:gd name="connsiteX205" fmla="*/ 216075 w 338093"/>
                <a:gd name="connsiteY205" fmla="*/ 502075 h 1121088"/>
                <a:gd name="connsiteX206" fmla="*/ 218617 w 338093"/>
                <a:gd name="connsiteY206" fmla="*/ 504617 h 1121088"/>
                <a:gd name="connsiteX207" fmla="*/ 221158 w 338093"/>
                <a:gd name="connsiteY207" fmla="*/ 507159 h 1121088"/>
                <a:gd name="connsiteX208" fmla="*/ 221158 w 338093"/>
                <a:gd name="connsiteY208" fmla="*/ 509702 h 1121088"/>
                <a:gd name="connsiteX209" fmla="*/ 223701 w 338093"/>
                <a:gd name="connsiteY209" fmla="*/ 509702 h 1121088"/>
                <a:gd name="connsiteX210" fmla="*/ 223701 w 338093"/>
                <a:gd name="connsiteY210" fmla="*/ 512244 h 1121088"/>
                <a:gd name="connsiteX211" fmla="*/ 226243 w 338093"/>
                <a:gd name="connsiteY211" fmla="*/ 512244 h 1121088"/>
                <a:gd name="connsiteX212" fmla="*/ 228785 w 338093"/>
                <a:gd name="connsiteY212" fmla="*/ 512244 h 1121088"/>
                <a:gd name="connsiteX213" fmla="*/ 228785 w 338093"/>
                <a:gd name="connsiteY213" fmla="*/ 514786 h 1121088"/>
                <a:gd name="connsiteX214" fmla="*/ 231327 w 338093"/>
                <a:gd name="connsiteY214" fmla="*/ 514786 h 1121088"/>
                <a:gd name="connsiteX215" fmla="*/ 233869 w 338093"/>
                <a:gd name="connsiteY215" fmla="*/ 514786 h 1121088"/>
                <a:gd name="connsiteX216" fmla="*/ 238953 w 338093"/>
                <a:gd name="connsiteY216" fmla="*/ 521141 h 1121088"/>
                <a:gd name="connsiteX217" fmla="*/ 238953 w 338093"/>
                <a:gd name="connsiteY217" fmla="*/ 526226 h 1121088"/>
                <a:gd name="connsiteX218" fmla="*/ 241495 w 338093"/>
                <a:gd name="connsiteY218" fmla="*/ 526226 h 1121088"/>
                <a:gd name="connsiteX219" fmla="*/ 244038 w 338093"/>
                <a:gd name="connsiteY219" fmla="*/ 526226 h 1121088"/>
                <a:gd name="connsiteX220" fmla="*/ 244038 w 338093"/>
                <a:gd name="connsiteY220" fmla="*/ 531310 h 1121088"/>
                <a:gd name="connsiteX221" fmla="*/ 246579 w 338093"/>
                <a:gd name="connsiteY221" fmla="*/ 533852 h 1121088"/>
                <a:gd name="connsiteX222" fmla="*/ 246579 w 338093"/>
                <a:gd name="connsiteY222" fmla="*/ 536394 h 1121088"/>
                <a:gd name="connsiteX223" fmla="*/ 241495 w 338093"/>
                <a:gd name="connsiteY223" fmla="*/ 541479 h 1121088"/>
                <a:gd name="connsiteX224" fmla="*/ 244038 w 338093"/>
                <a:gd name="connsiteY224" fmla="*/ 541479 h 1121088"/>
                <a:gd name="connsiteX225" fmla="*/ 246579 w 338093"/>
                <a:gd name="connsiteY225" fmla="*/ 541479 h 1121088"/>
                <a:gd name="connsiteX226" fmla="*/ 246579 w 338093"/>
                <a:gd name="connsiteY226" fmla="*/ 544021 h 1121088"/>
                <a:gd name="connsiteX227" fmla="*/ 244038 w 338093"/>
                <a:gd name="connsiteY227" fmla="*/ 546563 h 1121088"/>
                <a:gd name="connsiteX228" fmla="*/ 241495 w 338093"/>
                <a:gd name="connsiteY228" fmla="*/ 549105 h 1121088"/>
                <a:gd name="connsiteX229" fmla="*/ 241495 w 338093"/>
                <a:gd name="connsiteY229" fmla="*/ 551647 h 1121088"/>
                <a:gd name="connsiteX230" fmla="*/ 244038 w 338093"/>
                <a:gd name="connsiteY230" fmla="*/ 551647 h 1121088"/>
                <a:gd name="connsiteX231" fmla="*/ 244038 w 338093"/>
                <a:gd name="connsiteY231" fmla="*/ 554189 h 1121088"/>
                <a:gd name="connsiteX232" fmla="*/ 241495 w 338093"/>
                <a:gd name="connsiteY232" fmla="*/ 559273 h 1121088"/>
                <a:gd name="connsiteX233" fmla="*/ 241495 w 338093"/>
                <a:gd name="connsiteY233" fmla="*/ 561816 h 1121088"/>
                <a:gd name="connsiteX234" fmla="*/ 238953 w 338093"/>
                <a:gd name="connsiteY234" fmla="*/ 564358 h 1121088"/>
                <a:gd name="connsiteX235" fmla="*/ 238953 w 338093"/>
                <a:gd name="connsiteY235" fmla="*/ 566900 h 1121088"/>
                <a:gd name="connsiteX236" fmla="*/ 241495 w 338093"/>
                <a:gd name="connsiteY236" fmla="*/ 569442 h 1121088"/>
                <a:gd name="connsiteX237" fmla="*/ 241495 w 338093"/>
                <a:gd name="connsiteY237" fmla="*/ 574526 h 1121088"/>
                <a:gd name="connsiteX238" fmla="*/ 238953 w 338093"/>
                <a:gd name="connsiteY238" fmla="*/ 577069 h 1121088"/>
                <a:gd name="connsiteX239" fmla="*/ 238953 w 338093"/>
                <a:gd name="connsiteY239" fmla="*/ 582153 h 1121088"/>
                <a:gd name="connsiteX240" fmla="*/ 241495 w 338093"/>
                <a:gd name="connsiteY240" fmla="*/ 584695 h 1121088"/>
                <a:gd name="connsiteX241" fmla="*/ 241495 w 338093"/>
                <a:gd name="connsiteY241" fmla="*/ 589779 h 1121088"/>
                <a:gd name="connsiteX242" fmla="*/ 244038 w 338093"/>
                <a:gd name="connsiteY242" fmla="*/ 594864 h 1121088"/>
                <a:gd name="connsiteX243" fmla="*/ 244038 w 338093"/>
                <a:gd name="connsiteY243" fmla="*/ 611388 h 1121088"/>
                <a:gd name="connsiteX244" fmla="*/ 244038 w 338093"/>
                <a:gd name="connsiteY244" fmla="*/ 616472 h 1121088"/>
                <a:gd name="connsiteX245" fmla="*/ 241495 w 338093"/>
                <a:gd name="connsiteY245" fmla="*/ 619014 h 1121088"/>
                <a:gd name="connsiteX246" fmla="*/ 241495 w 338093"/>
                <a:gd name="connsiteY246" fmla="*/ 621556 h 1121088"/>
                <a:gd name="connsiteX247" fmla="*/ 244038 w 338093"/>
                <a:gd name="connsiteY247" fmla="*/ 621556 h 1121088"/>
                <a:gd name="connsiteX248" fmla="*/ 246579 w 338093"/>
                <a:gd name="connsiteY248" fmla="*/ 627912 h 1121088"/>
                <a:gd name="connsiteX249" fmla="*/ 246579 w 338093"/>
                <a:gd name="connsiteY249" fmla="*/ 630454 h 1121088"/>
                <a:gd name="connsiteX250" fmla="*/ 249121 w 338093"/>
                <a:gd name="connsiteY250" fmla="*/ 630454 h 1121088"/>
                <a:gd name="connsiteX251" fmla="*/ 246579 w 338093"/>
                <a:gd name="connsiteY251" fmla="*/ 630454 h 1121088"/>
                <a:gd name="connsiteX252" fmla="*/ 246579 w 338093"/>
                <a:gd name="connsiteY252" fmla="*/ 632996 h 1121088"/>
                <a:gd name="connsiteX253" fmla="*/ 244038 w 338093"/>
                <a:gd name="connsiteY253" fmla="*/ 639352 h 1121088"/>
                <a:gd name="connsiteX254" fmla="*/ 246579 w 338093"/>
                <a:gd name="connsiteY254" fmla="*/ 639352 h 1121088"/>
                <a:gd name="connsiteX255" fmla="*/ 244038 w 338093"/>
                <a:gd name="connsiteY255" fmla="*/ 648249 h 1121088"/>
                <a:gd name="connsiteX256" fmla="*/ 244038 w 338093"/>
                <a:gd name="connsiteY256" fmla="*/ 653333 h 1121088"/>
                <a:gd name="connsiteX257" fmla="*/ 246579 w 338093"/>
                <a:gd name="connsiteY257" fmla="*/ 655875 h 1121088"/>
                <a:gd name="connsiteX258" fmla="*/ 244038 w 338093"/>
                <a:gd name="connsiteY258" fmla="*/ 660959 h 1121088"/>
                <a:gd name="connsiteX259" fmla="*/ 244038 w 338093"/>
                <a:gd name="connsiteY259" fmla="*/ 663502 h 1121088"/>
                <a:gd name="connsiteX260" fmla="*/ 246579 w 338093"/>
                <a:gd name="connsiteY260" fmla="*/ 666044 h 1121088"/>
                <a:gd name="connsiteX261" fmla="*/ 244038 w 338093"/>
                <a:gd name="connsiteY261" fmla="*/ 666044 h 1121088"/>
                <a:gd name="connsiteX262" fmla="*/ 244038 w 338093"/>
                <a:gd name="connsiteY262" fmla="*/ 668586 h 1121088"/>
                <a:gd name="connsiteX263" fmla="*/ 244038 w 338093"/>
                <a:gd name="connsiteY263" fmla="*/ 671129 h 1121088"/>
                <a:gd name="connsiteX264" fmla="*/ 246579 w 338093"/>
                <a:gd name="connsiteY264" fmla="*/ 680025 h 1121088"/>
                <a:gd name="connsiteX265" fmla="*/ 246579 w 338093"/>
                <a:gd name="connsiteY265" fmla="*/ 682568 h 1121088"/>
                <a:gd name="connsiteX266" fmla="*/ 249121 w 338093"/>
                <a:gd name="connsiteY266" fmla="*/ 685110 h 1121088"/>
                <a:gd name="connsiteX267" fmla="*/ 246579 w 338093"/>
                <a:gd name="connsiteY267" fmla="*/ 687652 h 1121088"/>
                <a:gd name="connsiteX268" fmla="*/ 246579 w 338093"/>
                <a:gd name="connsiteY268" fmla="*/ 690195 h 1121088"/>
                <a:gd name="connsiteX269" fmla="*/ 244038 w 338093"/>
                <a:gd name="connsiteY269" fmla="*/ 690195 h 1121088"/>
                <a:gd name="connsiteX270" fmla="*/ 244038 w 338093"/>
                <a:gd name="connsiteY270" fmla="*/ 692736 h 1121088"/>
                <a:gd name="connsiteX271" fmla="*/ 246579 w 338093"/>
                <a:gd name="connsiteY271" fmla="*/ 695278 h 1121088"/>
                <a:gd name="connsiteX272" fmla="*/ 249121 w 338093"/>
                <a:gd name="connsiteY272" fmla="*/ 692736 h 1121088"/>
                <a:gd name="connsiteX273" fmla="*/ 251663 w 338093"/>
                <a:gd name="connsiteY273" fmla="*/ 692736 h 1121088"/>
                <a:gd name="connsiteX274" fmla="*/ 251663 w 338093"/>
                <a:gd name="connsiteY274" fmla="*/ 697821 h 1121088"/>
                <a:gd name="connsiteX275" fmla="*/ 251663 w 338093"/>
                <a:gd name="connsiteY275" fmla="*/ 700363 h 1121088"/>
                <a:gd name="connsiteX276" fmla="*/ 251663 w 338093"/>
                <a:gd name="connsiteY276" fmla="*/ 702905 h 1121088"/>
                <a:gd name="connsiteX277" fmla="*/ 254206 w 338093"/>
                <a:gd name="connsiteY277" fmla="*/ 702905 h 1121088"/>
                <a:gd name="connsiteX278" fmla="*/ 254206 w 338093"/>
                <a:gd name="connsiteY278" fmla="*/ 705447 h 1121088"/>
                <a:gd name="connsiteX279" fmla="*/ 254206 w 338093"/>
                <a:gd name="connsiteY279" fmla="*/ 714345 h 1121088"/>
                <a:gd name="connsiteX280" fmla="*/ 254206 w 338093"/>
                <a:gd name="connsiteY280" fmla="*/ 716887 h 1121088"/>
                <a:gd name="connsiteX281" fmla="*/ 254206 w 338093"/>
                <a:gd name="connsiteY281" fmla="*/ 719429 h 1121088"/>
                <a:gd name="connsiteX282" fmla="*/ 251663 w 338093"/>
                <a:gd name="connsiteY282" fmla="*/ 724513 h 1121088"/>
                <a:gd name="connsiteX283" fmla="*/ 251663 w 338093"/>
                <a:gd name="connsiteY283" fmla="*/ 727055 h 1121088"/>
                <a:gd name="connsiteX284" fmla="*/ 249121 w 338093"/>
                <a:gd name="connsiteY284" fmla="*/ 732140 h 1121088"/>
                <a:gd name="connsiteX285" fmla="*/ 249121 w 338093"/>
                <a:gd name="connsiteY285" fmla="*/ 737224 h 1121088"/>
                <a:gd name="connsiteX286" fmla="*/ 249121 w 338093"/>
                <a:gd name="connsiteY286" fmla="*/ 739766 h 1121088"/>
                <a:gd name="connsiteX287" fmla="*/ 249121 w 338093"/>
                <a:gd name="connsiteY287" fmla="*/ 742308 h 1121088"/>
                <a:gd name="connsiteX288" fmla="*/ 246579 w 338093"/>
                <a:gd name="connsiteY288" fmla="*/ 748664 h 1121088"/>
                <a:gd name="connsiteX289" fmla="*/ 246579 w 338093"/>
                <a:gd name="connsiteY289" fmla="*/ 751206 h 1121088"/>
                <a:gd name="connsiteX290" fmla="*/ 244038 w 338093"/>
                <a:gd name="connsiteY290" fmla="*/ 751206 h 1121088"/>
                <a:gd name="connsiteX291" fmla="*/ 241495 w 338093"/>
                <a:gd name="connsiteY291" fmla="*/ 753748 h 1121088"/>
                <a:gd name="connsiteX292" fmla="*/ 238953 w 338093"/>
                <a:gd name="connsiteY292" fmla="*/ 756290 h 1121088"/>
                <a:gd name="connsiteX293" fmla="*/ 238953 w 338093"/>
                <a:gd name="connsiteY293" fmla="*/ 758832 h 1121088"/>
                <a:gd name="connsiteX294" fmla="*/ 236411 w 338093"/>
                <a:gd name="connsiteY294" fmla="*/ 761375 h 1121088"/>
                <a:gd name="connsiteX295" fmla="*/ 233869 w 338093"/>
                <a:gd name="connsiteY295" fmla="*/ 766459 h 1121088"/>
                <a:gd name="connsiteX296" fmla="*/ 228785 w 338093"/>
                <a:gd name="connsiteY296" fmla="*/ 771543 h 1121088"/>
                <a:gd name="connsiteX297" fmla="*/ 228785 w 338093"/>
                <a:gd name="connsiteY297" fmla="*/ 774085 h 1121088"/>
                <a:gd name="connsiteX298" fmla="*/ 228785 w 338093"/>
                <a:gd name="connsiteY298" fmla="*/ 776628 h 1121088"/>
                <a:gd name="connsiteX299" fmla="*/ 226243 w 338093"/>
                <a:gd name="connsiteY299" fmla="*/ 781711 h 1121088"/>
                <a:gd name="connsiteX300" fmla="*/ 223701 w 338093"/>
                <a:gd name="connsiteY300" fmla="*/ 784254 h 1121088"/>
                <a:gd name="connsiteX301" fmla="*/ 221158 w 338093"/>
                <a:gd name="connsiteY301" fmla="*/ 789338 h 1121088"/>
                <a:gd name="connsiteX302" fmla="*/ 221158 w 338093"/>
                <a:gd name="connsiteY302" fmla="*/ 791881 h 1121088"/>
                <a:gd name="connsiteX303" fmla="*/ 218617 w 338093"/>
                <a:gd name="connsiteY303" fmla="*/ 791881 h 1121088"/>
                <a:gd name="connsiteX304" fmla="*/ 216075 w 338093"/>
                <a:gd name="connsiteY304" fmla="*/ 794422 h 1121088"/>
                <a:gd name="connsiteX305" fmla="*/ 213533 w 338093"/>
                <a:gd name="connsiteY305" fmla="*/ 796965 h 1121088"/>
                <a:gd name="connsiteX306" fmla="*/ 213533 w 338093"/>
                <a:gd name="connsiteY306" fmla="*/ 799507 h 1121088"/>
                <a:gd name="connsiteX307" fmla="*/ 205907 w 338093"/>
                <a:gd name="connsiteY307" fmla="*/ 802049 h 1121088"/>
                <a:gd name="connsiteX308" fmla="*/ 203364 w 338093"/>
                <a:gd name="connsiteY308" fmla="*/ 804591 h 1121088"/>
                <a:gd name="connsiteX309" fmla="*/ 200822 w 338093"/>
                <a:gd name="connsiteY309" fmla="*/ 807133 h 1121088"/>
                <a:gd name="connsiteX310" fmla="*/ 198280 w 338093"/>
                <a:gd name="connsiteY310" fmla="*/ 809675 h 1121088"/>
                <a:gd name="connsiteX311" fmla="*/ 195738 w 338093"/>
                <a:gd name="connsiteY311" fmla="*/ 812218 h 1121088"/>
                <a:gd name="connsiteX312" fmla="*/ 193196 w 338093"/>
                <a:gd name="connsiteY312" fmla="*/ 812218 h 1121088"/>
                <a:gd name="connsiteX313" fmla="*/ 193196 w 338093"/>
                <a:gd name="connsiteY313" fmla="*/ 814760 h 1121088"/>
                <a:gd name="connsiteX314" fmla="*/ 193196 w 338093"/>
                <a:gd name="connsiteY314" fmla="*/ 817302 h 1121088"/>
                <a:gd name="connsiteX315" fmla="*/ 190654 w 338093"/>
                <a:gd name="connsiteY315" fmla="*/ 819844 h 1121088"/>
                <a:gd name="connsiteX316" fmla="*/ 188112 w 338093"/>
                <a:gd name="connsiteY316" fmla="*/ 819844 h 1121088"/>
                <a:gd name="connsiteX317" fmla="*/ 185570 w 338093"/>
                <a:gd name="connsiteY317" fmla="*/ 822386 h 1121088"/>
                <a:gd name="connsiteX318" fmla="*/ 180486 w 338093"/>
                <a:gd name="connsiteY318" fmla="*/ 822386 h 1121088"/>
                <a:gd name="connsiteX319" fmla="*/ 177944 w 338093"/>
                <a:gd name="connsiteY319" fmla="*/ 822386 h 1121088"/>
                <a:gd name="connsiteX320" fmla="*/ 170317 w 338093"/>
                <a:gd name="connsiteY320" fmla="*/ 827471 h 1121088"/>
                <a:gd name="connsiteX321" fmla="*/ 167776 w 338093"/>
                <a:gd name="connsiteY321" fmla="*/ 827471 h 1121088"/>
                <a:gd name="connsiteX322" fmla="*/ 165234 w 338093"/>
                <a:gd name="connsiteY322" fmla="*/ 830013 h 1121088"/>
                <a:gd name="connsiteX323" fmla="*/ 162691 w 338093"/>
                <a:gd name="connsiteY323" fmla="*/ 830013 h 1121088"/>
                <a:gd name="connsiteX324" fmla="*/ 162691 w 338093"/>
                <a:gd name="connsiteY324" fmla="*/ 832555 h 1121088"/>
                <a:gd name="connsiteX325" fmla="*/ 157607 w 338093"/>
                <a:gd name="connsiteY325" fmla="*/ 832555 h 1121088"/>
                <a:gd name="connsiteX326" fmla="*/ 157607 w 338093"/>
                <a:gd name="connsiteY326" fmla="*/ 835097 h 1121088"/>
                <a:gd name="connsiteX327" fmla="*/ 155066 w 338093"/>
                <a:gd name="connsiteY327" fmla="*/ 835097 h 1121088"/>
                <a:gd name="connsiteX328" fmla="*/ 152523 w 338093"/>
                <a:gd name="connsiteY328" fmla="*/ 835097 h 1121088"/>
                <a:gd name="connsiteX329" fmla="*/ 149981 w 338093"/>
                <a:gd name="connsiteY329" fmla="*/ 835097 h 1121088"/>
                <a:gd name="connsiteX330" fmla="*/ 149981 w 338093"/>
                <a:gd name="connsiteY330" fmla="*/ 837639 h 1121088"/>
                <a:gd name="connsiteX331" fmla="*/ 149981 w 338093"/>
                <a:gd name="connsiteY331" fmla="*/ 837639 h 1121088"/>
                <a:gd name="connsiteX332" fmla="*/ 144897 w 338093"/>
                <a:gd name="connsiteY332" fmla="*/ 842724 h 1121088"/>
                <a:gd name="connsiteX333" fmla="*/ 137271 w 338093"/>
                <a:gd name="connsiteY333" fmla="*/ 847808 h 1121088"/>
                <a:gd name="connsiteX334" fmla="*/ 129645 w 338093"/>
                <a:gd name="connsiteY334" fmla="*/ 852892 h 1121088"/>
                <a:gd name="connsiteX335" fmla="*/ 124561 w 338093"/>
                <a:gd name="connsiteY335" fmla="*/ 857976 h 1121088"/>
                <a:gd name="connsiteX336" fmla="*/ 124561 w 338093"/>
                <a:gd name="connsiteY336" fmla="*/ 860518 h 1121088"/>
                <a:gd name="connsiteX337" fmla="*/ 122018 w 338093"/>
                <a:gd name="connsiteY337" fmla="*/ 863061 h 1121088"/>
                <a:gd name="connsiteX338" fmla="*/ 119476 w 338093"/>
                <a:gd name="connsiteY338" fmla="*/ 865603 h 1121088"/>
                <a:gd name="connsiteX339" fmla="*/ 122018 w 338093"/>
                <a:gd name="connsiteY339" fmla="*/ 865603 h 1121088"/>
                <a:gd name="connsiteX340" fmla="*/ 119476 w 338093"/>
                <a:gd name="connsiteY340" fmla="*/ 868145 h 1121088"/>
                <a:gd name="connsiteX341" fmla="*/ 116935 w 338093"/>
                <a:gd name="connsiteY341" fmla="*/ 873229 h 1121088"/>
                <a:gd name="connsiteX342" fmla="*/ 114393 w 338093"/>
                <a:gd name="connsiteY342" fmla="*/ 878314 h 1121088"/>
                <a:gd name="connsiteX343" fmla="*/ 106766 w 338093"/>
                <a:gd name="connsiteY343" fmla="*/ 884669 h 1121088"/>
                <a:gd name="connsiteX344" fmla="*/ 104224 w 338093"/>
                <a:gd name="connsiteY344" fmla="*/ 887211 h 1121088"/>
                <a:gd name="connsiteX345" fmla="*/ 104224 w 338093"/>
                <a:gd name="connsiteY345" fmla="*/ 889753 h 1121088"/>
                <a:gd name="connsiteX346" fmla="*/ 101682 w 338093"/>
                <a:gd name="connsiteY346" fmla="*/ 894838 h 1121088"/>
                <a:gd name="connsiteX347" fmla="*/ 99140 w 338093"/>
                <a:gd name="connsiteY347" fmla="*/ 897380 h 1121088"/>
                <a:gd name="connsiteX348" fmla="*/ 96598 w 338093"/>
                <a:gd name="connsiteY348" fmla="*/ 899922 h 1121088"/>
                <a:gd name="connsiteX349" fmla="*/ 94056 w 338093"/>
                <a:gd name="connsiteY349" fmla="*/ 902464 h 1121088"/>
                <a:gd name="connsiteX350" fmla="*/ 91514 w 338093"/>
                <a:gd name="connsiteY350" fmla="*/ 905006 h 1121088"/>
                <a:gd name="connsiteX351" fmla="*/ 91514 w 338093"/>
                <a:gd name="connsiteY351" fmla="*/ 902464 h 1121088"/>
                <a:gd name="connsiteX352" fmla="*/ 88972 w 338093"/>
                <a:gd name="connsiteY352" fmla="*/ 902464 h 1121088"/>
                <a:gd name="connsiteX353" fmla="*/ 88972 w 338093"/>
                <a:gd name="connsiteY353" fmla="*/ 899922 h 1121088"/>
                <a:gd name="connsiteX354" fmla="*/ 91514 w 338093"/>
                <a:gd name="connsiteY354" fmla="*/ 899922 h 1121088"/>
                <a:gd name="connsiteX355" fmla="*/ 88972 w 338093"/>
                <a:gd name="connsiteY355" fmla="*/ 899922 h 1121088"/>
                <a:gd name="connsiteX356" fmla="*/ 88972 w 338093"/>
                <a:gd name="connsiteY356" fmla="*/ 902464 h 1121088"/>
                <a:gd name="connsiteX357" fmla="*/ 86430 w 338093"/>
                <a:gd name="connsiteY357" fmla="*/ 905006 h 1121088"/>
                <a:gd name="connsiteX358" fmla="*/ 81345 w 338093"/>
                <a:gd name="connsiteY358" fmla="*/ 907548 h 1121088"/>
                <a:gd name="connsiteX359" fmla="*/ 78804 w 338093"/>
                <a:gd name="connsiteY359" fmla="*/ 910091 h 1121088"/>
                <a:gd name="connsiteX360" fmla="*/ 76262 w 338093"/>
                <a:gd name="connsiteY360" fmla="*/ 910091 h 1121088"/>
                <a:gd name="connsiteX361" fmla="*/ 73719 w 338093"/>
                <a:gd name="connsiteY361" fmla="*/ 912633 h 1121088"/>
                <a:gd name="connsiteX362" fmla="*/ 73719 w 338093"/>
                <a:gd name="connsiteY362" fmla="*/ 915174 h 1121088"/>
                <a:gd name="connsiteX363" fmla="*/ 73719 w 338093"/>
                <a:gd name="connsiteY363" fmla="*/ 917717 h 1121088"/>
                <a:gd name="connsiteX364" fmla="*/ 71177 w 338093"/>
                <a:gd name="connsiteY364" fmla="*/ 920259 h 1121088"/>
                <a:gd name="connsiteX365" fmla="*/ 66094 w 338093"/>
                <a:gd name="connsiteY365" fmla="*/ 926614 h 1121088"/>
                <a:gd name="connsiteX366" fmla="*/ 63551 w 338093"/>
                <a:gd name="connsiteY366" fmla="*/ 929157 h 1121088"/>
                <a:gd name="connsiteX367" fmla="*/ 61009 w 338093"/>
                <a:gd name="connsiteY367" fmla="*/ 931699 h 1121088"/>
                <a:gd name="connsiteX368" fmla="*/ 53383 w 338093"/>
                <a:gd name="connsiteY368" fmla="*/ 938054 h 1121088"/>
                <a:gd name="connsiteX369" fmla="*/ 41944 w 338093"/>
                <a:gd name="connsiteY369" fmla="*/ 946951 h 1121088"/>
                <a:gd name="connsiteX370" fmla="*/ 41944 w 338093"/>
                <a:gd name="connsiteY370" fmla="*/ 952036 h 1121088"/>
                <a:gd name="connsiteX371" fmla="*/ 41944 w 338093"/>
                <a:gd name="connsiteY371" fmla="*/ 957121 h 1121088"/>
                <a:gd name="connsiteX372" fmla="*/ 39402 w 338093"/>
                <a:gd name="connsiteY372" fmla="*/ 966017 h 1121088"/>
                <a:gd name="connsiteX373" fmla="*/ 41944 w 338093"/>
                <a:gd name="connsiteY373" fmla="*/ 972373 h 1121088"/>
                <a:gd name="connsiteX374" fmla="*/ 47028 w 338093"/>
                <a:gd name="connsiteY374" fmla="*/ 977457 h 1121088"/>
                <a:gd name="connsiteX375" fmla="*/ 49570 w 338093"/>
                <a:gd name="connsiteY375" fmla="*/ 977457 h 1121088"/>
                <a:gd name="connsiteX376" fmla="*/ 49570 w 338093"/>
                <a:gd name="connsiteY376" fmla="*/ 980000 h 1121088"/>
                <a:gd name="connsiteX377" fmla="*/ 52112 w 338093"/>
                <a:gd name="connsiteY377" fmla="*/ 982542 h 1121088"/>
                <a:gd name="connsiteX378" fmla="*/ 54654 w 338093"/>
                <a:gd name="connsiteY378" fmla="*/ 987626 h 1121088"/>
                <a:gd name="connsiteX379" fmla="*/ 54654 w 338093"/>
                <a:gd name="connsiteY379" fmla="*/ 990168 h 1121088"/>
                <a:gd name="connsiteX380" fmla="*/ 54654 w 338093"/>
                <a:gd name="connsiteY380" fmla="*/ 995253 h 1121088"/>
                <a:gd name="connsiteX381" fmla="*/ 52112 w 338093"/>
                <a:gd name="connsiteY381" fmla="*/ 995253 h 1121088"/>
                <a:gd name="connsiteX382" fmla="*/ 54654 w 338093"/>
                <a:gd name="connsiteY382" fmla="*/ 1004150 h 1121088"/>
                <a:gd name="connsiteX383" fmla="*/ 57196 w 338093"/>
                <a:gd name="connsiteY383" fmla="*/ 1009234 h 1121088"/>
                <a:gd name="connsiteX384" fmla="*/ 57196 w 338093"/>
                <a:gd name="connsiteY384" fmla="*/ 1014319 h 1121088"/>
                <a:gd name="connsiteX385" fmla="*/ 59738 w 338093"/>
                <a:gd name="connsiteY385" fmla="*/ 1014319 h 1121088"/>
                <a:gd name="connsiteX386" fmla="*/ 59738 w 338093"/>
                <a:gd name="connsiteY386" fmla="*/ 1016860 h 1121088"/>
                <a:gd name="connsiteX387" fmla="*/ 59738 w 338093"/>
                <a:gd name="connsiteY387" fmla="*/ 1019403 h 1121088"/>
                <a:gd name="connsiteX388" fmla="*/ 59738 w 338093"/>
                <a:gd name="connsiteY388" fmla="*/ 1021945 h 1121088"/>
                <a:gd name="connsiteX389" fmla="*/ 62280 w 338093"/>
                <a:gd name="connsiteY389" fmla="*/ 1027030 h 1121088"/>
                <a:gd name="connsiteX390" fmla="*/ 62280 w 338093"/>
                <a:gd name="connsiteY390" fmla="*/ 1029571 h 1121088"/>
                <a:gd name="connsiteX391" fmla="*/ 62280 w 338093"/>
                <a:gd name="connsiteY391" fmla="*/ 1034656 h 1121088"/>
                <a:gd name="connsiteX392" fmla="*/ 62280 w 338093"/>
                <a:gd name="connsiteY392" fmla="*/ 1037198 h 1121088"/>
                <a:gd name="connsiteX393" fmla="*/ 62280 w 338093"/>
                <a:gd name="connsiteY393" fmla="*/ 1039740 h 1121088"/>
                <a:gd name="connsiteX394" fmla="*/ 62280 w 338093"/>
                <a:gd name="connsiteY394" fmla="*/ 1044824 h 1121088"/>
                <a:gd name="connsiteX395" fmla="*/ 62280 w 338093"/>
                <a:gd name="connsiteY395" fmla="*/ 1047367 h 1121088"/>
                <a:gd name="connsiteX396" fmla="*/ 62280 w 338093"/>
                <a:gd name="connsiteY396" fmla="*/ 1049909 h 1121088"/>
                <a:gd name="connsiteX397" fmla="*/ 62280 w 338093"/>
                <a:gd name="connsiteY397" fmla="*/ 1052451 h 1121088"/>
                <a:gd name="connsiteX398" fmla="*/ 64822 w 338093"/>
                <a:gd name="connsiteY398" fmla="*/ 1054993 h 1121088"/>
                <a:gd name="connsiteX399" fmla="*/ 64822 w 338093"/>
                <a:gd name="connsiteY399" fmla="*/ 1052451 h 1121088"/>
                <a:gd name="connsiteX400" fmla="*/ 64822 w 338093"/>
                <a:gd name="connsiteY400" fmla="*/ 1049909 h 1121088"/>
                <a:gd name="connsiteX401" fmla="*/ 64822 w 338093"/>
                <a:gd name="connsiteY401" fmla="*/ 1047367 h 1121088"/>
                <a:gd name="connsiteX402" fmla="*/ 64822 w 338093"/>
                <a:gd name="connsiteY402" fmla="*/ 996524 h 1121088"/>
                <a:gd name="connsiteX403" fmla="*/ 67364 w 338093"/>
                <a:gd name="connsiteY403" fmla="*/ 993981 h 1121088"/>
                <a:gd name="connsiteX404" fmla="*/ 67364 w 338093"/>
                <a:gd name="connsiteY404" fmla="*/ 991439 h 1121088"/>
                <a:gd name="connsiteX405" fmla="*/ 69907 w 338093"/>
                <a:gd name="connsiteY405" fmla="*/ 991439 h 1121088"/>
                <a:gd name="connsiteX406" fmla="*/ 69907 w 338093"/>
                <a:gd name="connsiteY406" fmla="*/ 996524 h 1121088"/>
                <a:gd name="connsiteX407" fmla="*/ 69907 w 338093"/>
                <a:gd name="connsiteY407" fmla="*/ 1002879 h 1121088"/>
                <a:gd name="connsiteX408" fmla="*/ 69907 w 338093"/>
                <a:gd name="connsiteY408" fmla="*/ 1005421 h 1121088"/>
                <a:gd name="connsiteX409" fmla="*/ 69907 w 338093"/>
                <a:gd name="connsiteY409" fmla="*/ 1007964 h 1121088"/>
                <a:gd name="connsiteX410" fmla="*/ 69907 w 338093"/>
                <a:gd name="connsiteY410" fmla="*/ 1010505 h 1121088"/>
                <a:gd name="connsiteX411" fmla="*/ 67364 w 338093"/>
                <a:gd name="connsiteY411" fmla="*/ 1013047 h 1121088"/>
                <a:gd name="connsiteX412" fmla="*/ 69907 w 338093"/>
                <a:gd name="connsiteY412" fmla="*/ 1019403 h 1121088"/>
                <a:gd name="connsiteX413" fmla="*/ 69907 w 338093"/>
                <a:gd name="connsiteY413" fmla="*/ 1021945 h 1121088"/>
                <a:gd name="connsiteX414" fmla="*/ 72449 w 338093"/>
                <a:gd name="connsiteY414" fmla="*/ 1024487 h 1121088"/>
                <a:gd name="connsiteX415" fmla="*/ 72449 w 338093"/>
                <a:gd name="connsiteY415" fmla="*/ 1029571 h 1121088"/>
                <a:gd name="connsiteX416" fmla="*/ 73719 w 338093"/>
                <a:gd name="connsiteY416" fmla="*/ 1029571 h 1121088"/>
                <a:gd name="connsiteX417" fmla="*/ 73719 w 338093"/>
                <a:gd name="connsiteY417" fmla="*/ 1032114 h 1121088"/>
                <a:gd name="connsiteX418" fmla="*/ 71177 w 338093"/>
                <a:gd name="connsiteY418" fmla="*/ 1034656 h 1121088"/>
                <a:gd name="connsiteX419" fmla="*/ 71177 w 338093"/>
                <a:gd name="connsiteY419" fmla="*/ 1037198 h 1121088"/>
                <a:gd name="connsiteX420" fmla="*/ 71177 w 338093"/>
                <a:gd name="connsiteY420" fmla="*/ 1039740 h 1121088"/>
                <a:gd name="connsiteX421" fmla="*/ 73719 w 338093"/>
                <a:gd name="connsiteY421" fmla="*/ 1039740 h 1121088"/>
                <a:gd name="connsiteX422" fmla="*/ 71177 w 338093"/>
                <a:gd name="connsiteY422" fmla="*/ 1039740 h 1121088"/>
                <a:gd name="connsiteX423" fmla="*/ 71177 w 338093"/>
                <a:gd name="connsiteY423" fmla="*/ 1042282 h 1121088"/>
                <a:gd name="connsiteX424" fmla="*/ 71177 w 338093"/>
                <a:gd name="connsiteY424" fmla="*/ 1044824 h 1121088"/>
                <a:gd name="connsiteX425" fmla="*/ 71177 w 338093"/>
                <a:gd name="connsiteY425" fmla="*/ 1049909 h 1121088"/>
                <a:gd name="connsiteX426" fmla="*/ 68635 w 338093"/>
                <a:gd name="connsiteY426" fmla="*/ 1049909 h 1121088"/>
                <a:gd name="connsiteX427" fmla="*/ 68635 w 338093"/>
                <a:gd name="connsiteY427" fmla="*/ 1054993 h 1121088"/>
                <a:gd name="connsiteX428" fmla="*/ 68635 w 338093"/>
                <a:gd name="connsiteY428" fmla="*/ 1057535 h 1121088"/>
                <a:gd name="connsiteX429" fmla="*/ 66094 w 338093"/>
                <a:gd name="connsiteY429" fmla="*/ 1066433 h 1121088"/>
                <a:gd name="connsiteX430" fmla="*/ 66094 w 338093"/>
                <a:gd name="connsiteY430" fmla="*/ 1068975 h 1121088"/>
                <a:gd name="connsiteX431" fmla="*/ 68635 w 338093"/>
                <a:gd name="connsiteY431" fmla="*/ 1068975 h 1121088"/>
                <a:gd name="connsiteX432" fmla="*/ 71177 w 338093"/>
                <a:gd name="connsiteY432" fmla="*/ 1063890 h 1121088"/>
                <a:gd name="connsiteX433" fmla="*/ 71177 w 338093"/>
                <a:gd name="connsiteY433" fmla="*/ 1060077 h 1121088"/>
                <a:gd name="connsiteX434" fmla="*/ 73719 w 338093"/>
                <a:gd name="connsiteY434" fmla="*/ 1060077 h 1121088"/>
                <a:gd name="connsiteX435" fmla="*/ 73719 w 338093"/>
                <a:gd name="connsiteY435" fmla="*/ 1062620 h 1121088"/>
                <a:gd name="connsiteX436" fmla="*/ 73719 w 338093"/>
                <a:gd name="connsiteY436" fmla="*/ 1065162 h 1121088"/>
                <a:gd name="connsiteX437" fmla="*/ 73719 w 338093"/>
                <a:gd name="connsiteY437" fmla="*/ 1067704 h 1121088"/>
                <a:gd name="connsiteX438" fmla="*/ 71177 w 338093"/>
                <a:gd name="connsiteY438" fmla="*/ 1070246 h 1121088"/>
                <a:gd name="connsiteX439" fmla="*/ 71177 w 338093"/>
                <a:gd name="connsiteY439" fmla="*/ 1072788 h 1121088"/>
                <a:gd name="connsiteX440" fmla="*/ 73719 w 338093"/>
                <a:gd name="connsiteY440" fmla="*/ 1072788 h 1121088"/>
                <a:gd name="connsiteX441" fmla="*/ 71177 w 338093"/>
                <a:gd name="connsiteY441" fmla="*/ 1075330 h 1121088"/>
                <a:gd name="connsiteX442" fmla="*/ 68635 w 338093"/>
                <a:gd name="connsiteY442" fmla="*/ 1080414 h 1121088"/>
                <a:gd name="connsiteX443" fmla="*/ 66094 w 338093"/>
                <a:gd name="connsiteY443" fmla="*/ 1085499 h 1121088"/>
                <a:gd name="connsiteX444" fmla="*/ 63551 w 338093"/>
                <a:gd name="connsiteY444" fmla="*/ 1085499 h 1121088"/>
                <a:gd name="connsiteX445" fmla="*/ 63551 w 338093"/>
                <a:gd name="connsiteY445" fmla="*/ 1088041 h 1121088"/>
                <a:gd name="connsiteX446" fmla="*/ 61009 w 338093"/>
                <a:gd name="connsiteY446" fmla="*/ 1090583 h 1121088"/>
                <a:gd name="connsiteX447" fmla="*/ 61009 w 338093"/>
                <a:gd name="connsiteY447" fmla="*/ 1093125 h 1121088"/>
                <a:gd name="connsiteX448" fmla="*/ 58467 w 338093"/>
                <a:gd name="connsiteY448" fmla="*/ 1095667 h 1121088"/>
                <a:gd name="connsiteX449" fmla="*/ 55925 w 338093"/>
                <a:gd name="connsiteY449" fmla="*/ 1095667 h 1121088"/>
                <a:gd name="connsiteX450" fmla="*/ 55925 w 338093"/>
                <a:gd name="connsiteY450" fmla="*/ 1098210 h 1121088"/>
                <a:gd name="connsiteX451" fmla="*/ 53383 w 338093"/>
                <a:gd name="connsiteY451" fmla="*/ 1098210 h 1121088"/>
                <a:gd name="connsiteX452" fmla="*/ 48299 w 338093"/>
                <a:gd name="connsiteY452" fmla="*/ 1100752 h 1121088"/>
                <a:gd name="connsiteX453" fmla="*/ 43214 w 338093"/>
                <a:gd name="connsiteY453" fmla="*/ 1103294 h 1121088"/>
                <a:gd name="connsiteX454" fmla="*/ 40673 w 338093"/>
                <a:gd name="connsiteY454" fmla="*/ 1103294 h 1121088"/>
                <a:gd name="connsiteX455" fmla="*/ 35589 w 338093"/>
                <a:gd name="connsiteY455" fmla="*/ 1105836 h 1121088"/>
                <a:gd name="connsiteX456" fmla="*/ 33046 w 338093"/>
                <a:gd name="connsiteY456" fmla="*/ 1108378 h 1121088"/>
                <a:gd name="connsiteX457" fmla="*/ 30504 w 338093"/>
                <a:gd name="connsiteY457" fmla="*/ 1108378 h 1121088"/>
                <a:gd name="connsiteX458" fmla="*/ 27963 w 338093"/>
                <a:gd name="connsiteY458" fmla="*/ 1110920 h 1121088"/>
                <a:gd name="connsiteX459" fmla="*/ 22878 w 338093"/>
                <a:gd name="connsiteY459" fmla="*/ 1110920 h 1121088"/>
                <a:gd name="connsiteX460" fmla="*/ 17794 w 338093"/>
                <a:gd name="connsiteY460" fmla="*/ 1113463 h 1121088"/>
                <a:gd name="connsiteX461" fmla="*/ 10168 w 338093"/>
                <a:gd name="connsiteY461" fmla="*/ 1116005 h 1121088"/>
                <a:gd name="connsiteX462" fmla="*/ 7626 w 338093"/>
                <a:gd name="connsiteY462" fmla="*/ 1116005 h 1121088"/>
                <a:gd name="connsiteX463" fmla="*/ 2542 w 338093"/>
                <a:gd name="connsiteY463" fmla="*/ 1121089 h 1121088"/>
                <a:gd name="connsiteX464" fmla="*/ 0 w 338093"/>
                <a:gd name="connsiteY464" fmla="*/ 1102023 h 1121088"/>
                <a:gd name="connsiteX465" fmla="*/ 2542 w 338093"/>
                <a:gd name="connsiteY465" fmla="*/ 1099480 h 1121088"/>
                <a:gd name="connsiteX466" fmla="*/ 5084 w 338093"/>
                <a:gd name="connsiteY466" fmla="*/ 1099480 h 1121088"/>
                <a:gd name="connsiteX467" fmla="*/ 5084 w 338093"/>
                <a:gd name="connsiteY467" fmla="*/ 1096939 h 1121088"/>
                <a:gd name="connsiteX468" fmla="*/ 7626 w 338093"/>
                <a:gd name="connsiteY468" fmla="*/ 1096939 h 1121088"/>
                <a:gd name="connsiteX469" fmla="*/ 10168 w 338093"/>
                <a:gd name="connsiteY469" fmla="*/ 1094397 h 1121088"/>
                <a:gd name="connsiteX470" fmla="*/ 12710 w 338093"/>
                <a:gd name="connsiteY470" fmla="*/ 1091854 h 1121088"/>
                <a:gd name="connsiteX471" fmla="*/ 15252 w 338093"/>
                <a:gd name="connsiteY471" fmla="*/ 1091854 h 1121088"/>
                <a:gd name="connsiteX472" fmla="*/ 15252 w 338093"/>
                <a:gd name="connsiteY472" fmla="*/ 1085499 h 1121088"/>
                <a:gd name="connsiteX473" fmla="*/ 17794 w 338093"/>
                <a:gd name="connsiteY473" fmla="*/ 1085499 h 1121088"/>
                <a:gd name="connsiteX474" fmla="*/ 17794 w 338093"/>
                <a:gd name="connsiteY474" fmla="*/ 1082957 h 1121088"/>
                <a:gd name="connsiteX475" fmla="*/ 20336 w 338093"/>
                <a:gd name="connsiteY475" fmla="*/ 1082957 h 1121088"/>
                <a:gd name="connsiteX476" fmla="*/ 20336 w 338093"/>
                <a:gd name="connsiteY476" fmla="*/ 1080414 h 1121088"/>
                <a:gd name="connsiteX477" fmla="*/ 22878 w 338093"/>
                <a:gd name="connsiteY477" fmla="*/ 1080414 h 1121088"/>
                <a:gd name="connsiteX478" fmla="*/ 22878 w 338093"/>
                <a:gd name="connsiteY478" fmla="*/ 1077873 h 1121088"/>
                <a:gd name="connsiteX479" fmla="*/ 25421 w 338093"/>
                <a:gd name="connsiteY479" fmla="*/ 1077873 h 1121088"/>
                <a:gd name="connsiteX480" fmla="*/ 25421 w 338093"/>
                <a:gd name="connsiteY480" fmla="*/ 1075330 h 1121088"/>
                <a:gd name="connsiteX481" fmla="*/ 27963 w 338093"/>
                <a:gd name="connsiteY481" fmla="*/ 1075330 h 1121088"/>
                <a:gd name="connsiteX482" fmla="*/ 27963 w 338093"/>
                <a:gd name="connsiteY482" fmla="*/ 1072788 h 1121088"/>
                <a:gd name="connsiteX483" fmla="*/ 30504 w 338093"/>
                <a:gd name="connsiteY483" fmla="*/ 1072788 h 1121088"/>
                <a:gd name="connsiteX484" fmla="*/ 30504 w 338093"/>
                <a:gd name="connsiteY484" fmla="*/ 1070246 h 1121088"/>
                <a:gd name="connsiteX485" fmla="*/ 33046 w 338093"/>
                <a:gd name="connsiteY485" fmla="*/ 1070246 h 1121088"/>
                <a:gd name="connsiteX486" fmla="*/ 33046 w 338093"/>
                <a:gd name="connsiteY486" fmla="*/ 1067704 h 1121088"/>
                <a:gd name="connsiteX487" fmla="*/ 35589 w 338093"/>
                <a:gd name="connsiteY487" fmla="*/ 1067704 h 1121088"/>
                <a:gd name="connsiteX488" fmla="*/ 35589 w 338093"/>
                <a:gd name="connsiteY488" fmla="*/ 1065162 h 1121088"/>
                <a:gd name="connsiteX489" fmla="*/ 35589 w 338093"/>
                <a:gd name="connsiteY489" fmla="*/ 1062620 h 1121088"/>
                <a:gd name="connsiteX490" fmla="*/ 38131 w 338093"/>
                <a:gd name="connsiteY490" fmla="*/ 1062620 h 1121088"/>
                <a:gd name="connsiteX491" fmla="*/ 38131 w 338093"/>
                <a:gd name="connsiteY491" fmla="*/ 1060077 h 1121088"/>
                <a:gd name="connsiteX492" fmla="*/ 40673 w 338093"/>
                <a:gd name="connsiteY492" fmla="*/ 1060077 h 1121088"/>
                <a:gd name="connsiteX493" fmla="*/ 40673 w 338093"/>
                <a:gd name="connsiteY493" fmla="*/ 1060077 h 1121088"/>
                <a:gd name="connsiteX494" fmla="*/ 43214 w 338093"/>
                <a:gd name="connsiteY494" fmla="*/ 1057535 h 1121088"/>
                <a:gd name="connsiteX495" fmla="*/ 43214 w 338093"/>
                <a:gd name="connsiteY495" fmla="*/ 1054993 h 1121088"/>
                <a:gd name="connsiteX496" fmla="*/ 43214 w 338093"/>
                <a:gd name="connsiteY496" fmla="*/ 1052451 h 1121088"/>
                <a:gd name="connsiteX497" fmla="*/ 45757 w 338093"/>
                <a:gd name="connsiteY497" fmla="*/ 1052451 h 1121088"/>
                <a:gd name="connsiteX498" fmla="*/ 45757 w 338093"/>
                <a:gd name="connsiteY498" fmla="*/ 1049909 h 1121088"/>
                <a:gd name="connsiteX499" fmla="*/ 45757 w 338093"/>
                <a:gd name="connsiteY499" fmla="*/ 1047367 h 1121088"/>
                <a:gd name="connsiteX500" fmla="*/ 45757 w 338093"/>
                <a:gd name="connsiteY500" fmla="*/ 1044824 h 1121088"/>
                <a:gd name="connsiteX501" fmla="*/ 45757 w 338093"/>
                <a:gd name="connsiteY501" fmla="*/ 1042282 h 1121088"/>
                <a:gd name="connsiteX502" fmla="*/ 45757 w 338093"/>
                <a:gd name="connsiteY502" fmla="*/ 1039740 h 1121088"/>
                <a:gd name="connsiteX503" fmla="*/ 45757 w 338093"/>
                <a:gd name="connsiteY503" fmla="*/ 1037198 h 1121088"/>
                <a:gd name="connsiteX504" fmla="*/ 45757 w 338093"/>
                <a:gd name="connsiteY504" fmla="*/ 1034656 h 1121088"/>
                <a:gd name="connsiteX505" fmla="*/ 43214 w 338093"/>
                <a:gd name="connsiteY505" fmla="*/ 1032114 h 1121088"/>
                <a:gd name="connsiteX506" fmla="*/ 43214 w 338093"/>
                <a:gd name="connsiteY506" fmla="*/ 1029571 h 1121088"/>
                <a:gd name="connsiteX507" fmla="*/ 43214 w 338093"/>
                <a:gd name="connsiteY507" fmla="*/ 1027030 h 1121088"/>
                <a:gd name="connsiteX508" fmla="*/ 40673 w 338093"/>
                <a:gd name="connsiteY508" fmla="*/ 1024487 h 1121088"/>
                <a:gd name="connsiteX509" fmla="*/ 40673 w 338093"/>
                <a:gd name="connsiteY509" fmla="*/ 1021945 h 1121088"/>
                <a:gd name="connsiteX510" fmla="*/ 40673 w 338093"/>
                <a:gd name="connsiteY510" fmla="*/ 1021945 h 1121088"/>
                <a:gd name="connsiteX511" fmla="*/ 38131 w 338093"/>
                <a:gd name="connsiteY511" fmla="*/ 1021945 h 1121088"/>
                <a:gd name="connsiteX512" fmla="*/ 38131 w 338093"/>
                <a:gd name="connsiteY512" fmla="*/ 1019403 h 1121088"/>
                <a:gd name="connsiteX513" fmla="*/ 38131 w 338093"/>
                <a:gd name="connsiteY513" fmla="*/ 1016860 h 1121088"/>
                <a:gd name="connsiteX514" fmla="*/ 35589 w 338093"/>
                <a:gd name="connsiteY514" fmla="*/ 1014319 h 1121088"/>
                <a:gd name="connsiteX515" fmla="*/ 35589 w 338093"/>
                <a:gd name="connsiteY515" fmla="*/ 1011777 h 1121088"/>
                <a:gd name="connsiteX516" fmla="*/ 35589 w 338093"/>
                <a:gd name="connsiteY516" fmla="*/ 1009234 h 1121088"/>
                <a:gd name="connsiteX517" fmla="*/ 35589 w 338093"/>
                <a:gd name="connsiteY517" fmla="*/ 1009234 h 1121088"/>
                <a:gd name="connsiteX518" fmla="*/ 35589 w 338093"/>
                <a:gd name="connsiteY518" fmla="*/ 1006692 h 1121088"/>
                <a:gd name="connsiteX519" fmla="*/ 35589 w 338093"/>
                <a:gd name="connsiteY519" fmla="*/ 1006692 h 1121088"/>
                <a:gd name="connsiteX520" fmla="*/ 35589 w 338093"/>
                <a:gd name="connsiteY520" fmla="*/ 1004150 h 1121088"/>
                <a:gd name="connsiteX521" fmla="*/ 35589 w 338093"/>
                <a:gd name="connsiteY521" fmla="*/ 1001608 h 1121088"/>
                <a:gd name="connsiteX522" fmla="*/ 35589 w 338093"/>
                <a:gd name="connsiteY522" fmla="*/ 999066 h 1121088"/>
                <a:gd name="connsiteX523" fmla="*/ 35589 w 338093"/>
                <a:gd name="connsiteY523" fmla="*/ 996524 h 1121088"/>
                <a:gd name="connsiteX524" fmla="*/ 35589 w 338093"/>
                <a:gd name="connsiteY524" fmla="*/ 993981 h 1121088"/>
                <a:gd name="connsiteX525" fmla="*/ 35589 w 338093"/>
                <a:gd name="connsiteY525" fmla="*/ 991439 h 1121088"/>
                <a:gd name="connsiteX526" fmla="*/ 33046 w 338093"/>
                <a:gd name="connsiteY526" fmla="*/ 991439 h 1121088"/>
                <a:gd name="connsiteX527" fmla="*/ 33046 w 338093"/>
                <a:gd name="connsiteY527" fmla="*/ 988897 h 1121088"/>
                <a:gd name="connsiteX528" fmla="*/ 33046 w 338093"/>
                <a:gd name="connsiteY528" fmla="*/ 986355 h 1121088"/>
                <a:gd name="connsiteX529" fmla="*/ 33046 w 338093"/>
                <a:gd name="connsiteY529" fmla="*/ 983813 h 1121088"/>
                <a:gd name="connsiteX530" fmla="*/ 33046 w 338093"/>
                <a:gd name="connsiteY530" fmla="*/ 981270 h 1121088"/>
                <a:gd name="connsiteX531" fmla="*/ 33046 w 338093"/>
                <a:gd name="connsiteY531" fmla="*/ 978728 h 1121088"/>
                <a:gd name="connsiteX532" fmla="*/ 33046 w 338093"/>
                <a:gd name="connsiteY532" fmla="*/ 976187 h 1121088"/>
                <a:gd name="connsiteX533" fmla="*/ 33046 w 338093"/>
                <a:gd name="connsiteY533" fmla="*/ 973644 h 1121088"/>
                <a:gd name="connsiteX534" fmla="*/ 33046 w 338093"/>
                <a:gd name="connsiteY534" fmla="*/ 971102 h 1121088"/>
                <a:gd name="connsiteX535" fmla="*/ 30504 w 338093"/>
                <a:gd name="connsiteY535" fmla="*/ 971102 h 1121088"/>
                <a:gd name="connsiteX536" fmla="*/ 30504 w 338093"/>
                <a:gd name="connsiteY536" fmla="*/ 971102 h 1121088"/>
                <a:gd name="connsiteX537" fmla="*/ 30504 w 338093"/>
                <a:gd name="connsiteY537" fmla="*/ 968560 h 1121088"/>
                <a:gd name="connsiteX538" fmla="*/ 30504 w 338093"/>
                <a:gd name="connsiteY538" fmla="*/ 966017 h 1121088"/>
                <a:gd name="connsiteX539" fmla="*/ 30504 w 338093"/>
                <a:gd name="connsiteY539" fmla="*/ 963476 h 1121088"/>
                <a:gd name="connsiteX540" fmla="*/ 30504 w 338093"/>
                <a:gd name="connsiteY540" fmla="*/ 960934 h 1121088"/>
                <a:gd name="connsiteX541" fmla="*/ 30504 w 338093"/>
                <a:gd name="connsiteY541" fmla="*/ 958391 h 1121088"/>
                <a:gd name="connsiteX542" fmla="*/ 30504 w 338093"/>
                <a:gd name="connsiteY542" fmla="*/ 955849 h 1121088"/>
                <a:gd name="connsiteX543" fmla="*/ 30504 w 338093"/>
                <a:gd name="connsiteY543" fmla="*/ 953307 h 1121088"/>
                <a:gd name="connsiteX544" fmla="*/ 30504 w 338093"/>
                <a:gd name="connsiteY544" fmla="*/ 950765 h 1121088"/>
                <a:gd name="connsiteX545" fmla="*/ 27963 w 338093"/>
                <a:gd name="connsiteY545" fmla="*/ 920259 h 1121088"/>
                <a:gd name="connsiteX546" fmla="*/ 27963 w 338093"/>
                <a:gd name="connsiteY546" fmla="*/ 920259 h 1121088"/>
                <a:gd name="connsiteX547" fmla="*/ 27963 w 338093"/>
                <a:gd name="connsiteY547" fmla="*/ 917717 h 1121088"/>
                <a:gd name="connsiteX548" fmla="*/ 27963 w 338093"/>
                <a:gd name="connsiteY548" fmla="*/ 915174 h 1121088"/>
                <a:gd name="connsiteX549" fmla="*/ 27963 w 338093"/>
                <a:gd name="connsiteY549" fmla="*/ 912633 h 1121088"/>
                <a:gd name="connsiteX550" fmla="*/ 27963 w 338093"/>
                <a:gd name="connsiteY550" fmla="*/ 910091 h 1121088"/>
                <a:gd name="connsiteX551" fmla="*/ 27963 w 338093"/>
                <a:gd name="connsiteY551" fmla="*/ 907548 h 1121088"/>
                <a:gd name="connsiteX552" fmla="*/ 27963 w 338093"/>
                <a:gd name="connsiteY552" fmla="*/ 905006 h 1121088"/>
                <a:gd name="connsiteX553" fmla="*/ 27963 w 338093"/>
                <a:gd name="connsiteY553" fmla="*/ 902464 h 1121088"/>
                <a:gd name="connsiteX554" fmla="*/ 27963 w 338093"/>
                <a:gd name="connsiteY554" fmla="*/ 899922 h 1121088"/>
                <a:gd name="connsiteX555" fmla="*/ 27963 w 338093"/>
                <a:gd name="connsiteY555" fmla="*/ 897380 h 1121088"/>
                <a:gd name="connsiteX556" fmla="*/ 27963 w 338093"/>
                <a:gd name="connsiteY556" fmla="*/ 894838 h 1121088"/>
                <a:gd name="connsiteX557" fmla="*/ 27963 w 338093"/>
                <a:gd name="connsiteY557" fmla="*/ 894838 h 1121088"/>
                <a:gd name="connsiteX558" fmla="*/ 27963 w 338093"/>
                <a:gd name="connsiteY558" fmla="*/ 892295 h 1121088"/>
                <a:gd name="connsiteX559" fmla="*/ 27963 w 338093"/>
                <a:gd name="connsiteY559" fmla="*/ 889753 h 1121088"/>
                <a:gd name="connsiteX560" fmla="*/ 27963 w 338093"/>
                <a:gd name="connsiteY560" fmla="*/ 887211 h 1121088"/>
                <a:gd name="connsiteX561" fmla="*/ 27963 w 338093"/>
                <a:gd name="connsiteY561" fmla="*/ 884669 h 1121088"/>
                <a:gd name="connsiteX562" fmla="*/ 27963 w 338093"/>
                <a:gd name="connsiteY562" fmla="*/ 882127 h 1121088"/>
                <a:gd name="connsiteX563" fmla="*/ 30504 w 338093"/>
                <a:gd name="connsiteY563" fmla="*/ 882127 h 1121088"/>
                <a:gd name="connsiteX564" fmla="*/ 30504 w 338093"/>
                <a:gd name="connsiteY564" fmla="*/ 879584 h 1121088"/>
                <a:gd name="connsiteX565" fmla="*/ 30504 w 338093"/>
                <a:gd name="connsiteY565" fmla="*/ 877042 h 1121088"/>
                <a:gd name="connsiteX566" fmla="*/ 30504 w 338093"/>
                <a:gd name="connsiteY566" fmla="*/ 874501 h 1121088"/>
                <a:gd name="connsiteX567" fmla="*/ 30504 w 338093"/>
                <a:gd name="connsiteY567" fmla="*/ 871958 h 1121088"/>
                <a:gd name="connsiteX568" fmla="*/ 33046 w 338093"/>
                <a:gd name="connsiteY568" fmla="*/ 871958 h 1121088"/>
                <a:gd name="connsiteX569" fmla="*/ 33046 w 338093"/>
                <a:gd name="connsiteY569" fmla="*/ 869416 h 1121088"/>
                <a:gd name="connsiteX570" fmla="*/ 33046 w 338093"/>
                <a:gd name="connsiteY570" fmla="*/ 869416 h 1121088"/>
                <a:gd name="connsiteX571" fmla="*/ 35589 w 338093"/>
                <a:gd name="connsiteY571" fmla="*/ 866874 h 1121088"/>
                <a:gd name="connsiteX572" fmla="*/ 35589 w 338093"/>
                <a:gd name="connsiteY572" fmla="*/ 864331 h 1121088"/>
                <a:gd name="connsiteX573" fmla="*/ 35589 w 338093"/>
                <a:gd name="connsiteY573" fmla="*/ 861790 h 1121088"/>
                <a:gd name="connsiteX574" fmla="*/ 38131 w 338093"/>
                <a:gd name="connsiteY574" fmla="*/ 861790 h 1121088"/>
                <a:gd name="connsiteX575" fmla="*/ 38131 w 338093"/>
                <a:gd name="connsiteY575" fmla="*/ 859248 h 1121088"/>
                <a:gd name="connsiteX576" fmla="*/ 38131 w 338093"/>
                <a:gd name="connsiteY576" fmla="*/ 856705 h 1121088"/>
                <a:gd name="connsiteX577" fmla="*/ 40673 w 338093"/>
                <a:gd name="connsiteY577" fmla="*/ 854163 h 1121088"/>
                <a:gd name="connsiteX578" fmla="*/ 40673 w 338093"/>
                <a:gd name="connsiteY578" fmla="*/ 851621 h 1121088"/>
                <a:gd name="connsiteX579" fmla="*/ 43214 w 338093"/>
                <a:gd name="connsiteY579" fmla="*/ 851621 h 1121088"/>
                <a:gd name="connsiteX580" fmla="*/ 43214 w 338093"/>
                <a:gd name="connsiteY580" fmla="*/ 849079 h 1121088"/>
                <a:gd name="connsiteX581" fmla="*/ 43214 w 338093"/>
                <a:gd name="connsiteY581" fmla="*/ 846537 h 1121088"/>
                <a:gd name="connsiteX582" fmla="*/ 45757 w 338093"/>
                <a:gd name="connsiteY582" fmla="*/ 846537 h 1121088"/>
                <a:gd name="connsiteX583" fmla="*/ 45757 w 338093"/>
                <a:gd name="connsiteY583" fmla="*/ 843994 h 1121088"/>
                <a:gd name="connsiteX584" fmla="*/ 45757 w 338093"/>
                <a:gd name="connsiteY584" fmla="*/ 843994 h 1121088"/>
                <a:gd name="connsiteX585" fmla="*/ 48299 w 338093"/>
                <a:gd name="connsiteY585" fmla="*/ 843994 h 1121088"/>
                <a:gd name="connsiteX586" fmla="*/ 48299 w 338093"/>
                <a:gd name="connsiteY586" fmla="*/ 841452 h 1121088"/>
                <a:gd name="connsiteX587" fmla="*/ 50841 w 338093"/>
                <a:gd name="connsiteY587" fmla="*/ 841452 h 1121088"/>
                <a:gd name="connsiteX588" fmla="*/ 50841 w 338093"/>
                <a:gd name="connsiteY588" fmla="*/ 838910 h 1121088"/>
                <a:gd name="connsiteX589" fmla="*/ 53383 w 338093"/>
                <a:gd name="connsiteY589" fmla="*/ 836368 h 1121088"/>
                <a:gd name="connsiteX590" fmla="*/ 53383 w 338093"/>
                <a:gd name="connsiteY590" fmla="*/ 833826 h 1121088"/>
                <a:gd name="connsiteX591" fmla="*/ 55925 w 338093"/>
                <a:gd name="connsiteY591" fmla="*/ 833826 h 1121088"/>
                <a:gd name="connsiteX592" fmla="*/ 55925 w 338093"/>
                <a:gd name="connsiteY592" fmla="*/ 831284 h 1121088"/>
                <a:gd name="connsiteX593" fmla="*/ 58467 w 338093"/>
                <a:gd name="connsiteY593" fmla="*/ 831284 h 1121088"/>
                <a:gd name="connsiteX594" fmla="*/ 58467 w 338093"/>
                <a:gd name="connsiteY594" fmla="*/ 828741 h 1121088"/>
                <a:gd name="connsiteX595" fmla="*/ 61009 w 338093"/>
                <a:gd name="connsiteY595" fmla="*/ 828741 h 1121088"/>
                <a:gd name="connsiteX596" fmla="*/ 61009 w 338093"/>
                <a:gd name="connsiteY596" fmla="*/ 826199 h 1121088"/>
                <a:gd name="connsiteX597" fmla="*/ 63551 w 338093"/>
                <a:gd name="connsiteY597" fmla="*/ 826199 h 1121088"/>
                <a:gd name="connsiteX598" fmla="*/ 63551 w 338093"/>
                <a:gd name="connsiteY598" fmla="*/ 823658 h 1121088"/>
                <a:gd name="connsiteX599" fmla="*/ 66094 w 338093"/>
                <a:gd name="connsiteY599" fmla="*/ 823658 h 1121088"/>
                <a:gd name="connsiteX600" fmla="*/ 66094 w 338093"/>
                <a:gd name="connsiteY600" fmla="*/ 821115 h 1121088"/>
                <a:gd name="connsiteX601" fmla="*/ 68635 w 338093"/>
                <a:gd name="connsiteY601" fmla="*/ 821115 h 1121088"/>
                <a:gd name="connsiteX602" fmla="*/ 68635 w 338093"/>
                <a:gd name="connsiteY602" fmla="*/ 818573 h 1121088"/>
                <a:gd name="connsiteX603" fmla="*/ 71177 w 338093"/>
                <a:gd name="connsiteY603" fmla="*/ 818573 h 1121088"/>
                <a:gd name="connsiteX604" fmla="*/ 73719 w 338093"/>
                <a:gd name="connsiteY604" fmla="*/ 816031 h 1121088"/>
                <a:gd name="connsiteX605" fmla="*/ 76262 w 338093"/>
                <a:gd name="connsiteY605" fmla="*/ 816031 h 1121088"/>
                <a:gd name="connsiteX606" fmla="*/ 76262 w 338093"/>
                <a:gd name="connsiteY606" fmla="*/ 813488 h 1121088"/>
                <a:gd name="connsiteX607" fmla="*/ 78804 w 338093"/>
                <a:gd name="connsiteY607" fmla="*/ 813488 h 1121088"/>
                <a:gd name="connsiteX608" fmla="*/ 81345 w 338093"/>
                <a:gd name="connsiteY608" fmla="*/ 813488 h 1121088"/>
                <a:gd name="connsiteX609" fmla="*/ 81345 w 338093"/>
                <a:gd name="connsiteY609" fmla="*/ 810947 h 1121088"/>
                <a:gd name="connsiteX610" fmla="*/ 83888 w 338093"/>
                <a:gd name="connsiteY610" fmla="*/ 810947 h 1121088"/>
                <a:gd name="connsiteX611" fmla="*/ 86430 w 338093"/>
                <a:gd name="connsiteY611" fmla="*/ 810947 h 1121088"/>
                <a:gd name="connsiteX612" fmla="*/ 86430 w 338093"/>
                <a:gd name="connsiteY612" fmla="*/ 808405 h 1121088"/>
                <a:gd name="connsiteX613" fmla="*/ 88972 w 338093"/>
                <a:gd name="connsiteY613" fmla="*/ 808405 h 1121088"/>
                <a:gd name="connsiteX614" fmla="*/ 91514 w 338093"/>
                <a:gd name="connsiteY614" fmla="*/ 808405 h 1121088"/>
                <a:gd name="connsiteX615" fmla="*/ 94056 w 338093"/>
                <a:gd name="connsiteY615" fmla="*/ 805862 h 1121088"/>
                <a:gd name="connsiteX616" fmla="*/ 96598 w 338093"/>
                <a:gd name="connsiteY616" fmla="*/ 805862 h 1121088"/>
                <a:gd name="connsiteX617" fmla="*/ 99140 w 338093"/>
                <a:gd name="connsiteY617" fmla="*/ 805862 h 1121088"/>
                <a:gd name="connsiteX618" fmla="*/ 101682 w 338093"/>
                <a:gd name="connsiteY618" fmla="*/ 803320 h 1121088"/>
                <a:gd name="connsiteX619" fmla="*/ 104224 w 338093"/>
                <a:gd name="connsiteY619" fmla="*/ 803320 h 1121088"/>
                <a:gd name="connsiteX620" fmla="*/ 106766 w 338093"/>
                <a:gd name="connsiteY620" fmla="*/ 803320 h 1121088"/>
                <a:gd name="connsiteX621" fmla="*/ 109308 w 338093"/>
                <a:gd name="connsiteY621" fmla="*/ 803320 h 1121088"/>
                <a:gd name="connsiteX622" fmla="*/ 109308 w 338093"/>
                <a:gd name="connsiteY622" fmla="*/ 800778 h 1121088"/>
                <a:gd name="connsiteX623" fmla="*/ 111850 w 338093"/>
                <a:gd name="connsiteY623" fmla="*/ 800778 h 1121088"/>
                <a:gd name="connsiteX624" fmla="*/ 114393 w 338093"/>
                <a:gd name="connsiteY624" fmla="*/ 800778 h 1121088"/>
                <a:gd name="connsiteX625" fmla="*/ 116935 w 338093"/>
                <a:gd name="connsiteY625" fmla="*/ 798236 h 1121088"/>
                <a:gd name="connsiteX626" fmla="*/ 119476 w 338093"/>
                <a:gd name="connsiteY626" fmla="*/ 798236 h 1121088"/>
                <a:gd name="connsiteX627" fmla="*/ 122018 w 338093"/>
                <a:gd name="connsiteY627" fmla="*/ 798236 h 1121088"/>
                <a:gd name="connsiteX628" fmla="*/ 122018 w 338093"/>
                <a:gd name="connsiteY628" fmla="*/ 795694 h 1121088"/>
                <a:gd name="connsiteX629" fmla="*/ 124561 w 338093"/>
                <a:gd name="connsiteY629" fmla="*/ 795694 h 1121088"/>
                <a:gd name="connsiteX630" fmla="*/ 127103 w 338093"/>
                <a:gd name="connsiteY630" fmla="*/ 795694 h 1121088"/>
                <a:gd name="connsiteX631" fmla="*/ 129645 w 338093"/>
                <a:gd name="connsiteY631" fmla="*/ 793151 h 1121088"/>
                <a:gd name="connsiteX632" fmla="*/ 132186 w 338093"/>
                <a:gd name="connsiteY632" fmla="*/ 793151 h 1121088"/>
                <a:gd name="connsiteX633" fmla="*/ 134729 w 338093"/>
                <a:gd name="connsiteY633" fmla="*/ 790609 h 1121088"/>
                <a:gd name="connsiteX634" fmla="*/ 137271 w 338093"/>
                <a:gd name="connsiteY634" fmla="*/ 790609 h 1121088"/>
                <a:gd name="connsiteX635" fmla="*/ 137271 w 338093"/>
                <a:gd name="connsiteY635" fmla="*/ 793151 h 1121088"/>
                <a:gd name="connsiteX636" fmla="*/ 139813 w 338093"/>
                <a:gd name="connsiteY636" fmla="*/ 793151 h 1121088"/>
                <a:gd name="connsiteX637" fmla="*/ 142355 w 338093"/>
                <a:gd name="connsiteY637" fmla="*/ 793151 h 1121088"/>
                <a:gd name="connsiteX638" fmla="*/ 142355 w 338093"/>
                <a:gd name="connsiteY638" fmla="*/ 790609 h 1121088"/>
                <a:gd name="connsiteX639" fmla="*/ 144897 w 338093"/>
                <a:gd name="connsiteY639" fmla="*/ 790609 h 1121088"/>
                <a:gd name="connsiteX640" fmla="*/ 147439 w 338093"/>
                <a:gd name="connsiteY640" fmla="*/ 788067 h 1121088"/>
                <a:gd name="connsiteX641" fmla="*/ 149981 w 338093"/>
                <a:gd name="connsiteY641" fmla="*/ 788067 h 1121088"/>
                <a:gd name="connsiteX642" fmla="*/ 152523 w 338093"/>
                <a:gd name="connsiteY642" fmla="*/ 785525 h 1121088"/>
                <a:gd name="connsiteX643" fmla="*/ 155066 w 338093"/>
                <a:gd name="connsiteY643" fmla="*/ 785525 h 1121088"/>
                <a:gd name="connsiteX644" fmla="*/ 155066 w 338093"/>
                <a:gd name="connsiteY644" fmla="*/ 782983 h 1121088"/>
                <a:gd name="connsiteX645" fmla="*/ 157607 w 338093"/>
                <a:gd name="connsiteY645" fmla="*/ 782983 h 1121088"/>
                <a:gd name="connsiteX646" fmla="*/ 160149 w 338093"/>
                <a:gd name="connsiteY646" fmla="*/ 782983 h 1121088"/>
                <a:gd name="connsiteX647" fmla="*/ 160149 w 338093"/>
                <a:gd name="connsiteY647" fmla="*/ 780441 h 1121088"/>
                <a:gd name="connsiteX648" fmla="*/ 162691 w 338093"/>
                <a:gd name="connsiteY648" fmla="*/ 780441 h 1121088"/>
                <a:gd name="connsiteX649" fmla="*/ 165234 w 338093"/>
                <a:gd name="connsiteY649" fmla="*/ 777898 h 1121088"/>
                <a:gd name="connsiteX650" fmla="*/ 167776 w 338093"/>
                <a:gd name="connsiteY650" fmla="*/ 777898 h 1121088"/>
                <a:gd name="connsiteX651" fmla="*/ 167776 w 338093"/>
                <a:gd name="connsiteY651" fmla="*/ 775356 h 1121088"/>
                <a:gd name="connsiteX652" fmla="*/ 170317 w 338093"/>
                <a:gd name="connsiteY652" fmla="*/ 775356 h 1121088"/>
                <a:gd name="connsiteX653" fmla="*/ 172860 w 338093"/>
                <a:gd name="connsiteY653" fmla="*/ 772815 h 1121088"/>
                <a:gd name="connsiteX654" fmla="*/ 175402 w 338093"/>
                <a:gd name="connsiteY654" fmla="*/ 772815 h 1121088"/>
                <a:gd name="connsiteX655" fmla="*/ 175402 w 338093"/>
                <a:gd name="connsiteY655" fmla="*/ 770272 h 1121088"/>
                <a:gd name="connsiteX656" fmla="*/ 177944 w 338093"/>
                <a:gd name="connsiteY656" fmla="*/ 770272 h 1121088"/>
                <a:gd name="connsiteX657" fmla="*/ 180486 w 338093"/>
                <a:gd name="connsiteY657" fmla="*/ 767730 h 1121088"/>
                <a:gd name="connsiteX658" fmla="*/ 183028 w 338093"/>
                <a:gd name="connsiteY658" fmla="*/ 767730 h 1121088"/>
                <a:gd name="connsiteX659" fmla="*/ 183028 w 338093"/>
                <a:gd name="connsiteY659" fmla="*/ 767730 h 1121088"/>
                <a:gd name="connsiteX660" fmla="*/ 185570 w 338093"/>
                <a:gd name="connsiteY660" fmla="*/ 767730 h 1121088"/>
                <a:gd name="connsiteX661" fmla="*/ 185570 w 338093"/>
                <a:gd name="connsiteY661" fmla="*/ 765188 h 1121088"/>
                <a:gd name="connsiteX662" fmla="*/ 188112 w 338093"/>
                <a:gd name="connsiteY662" fmla="*/ 765188 h 1121088"/>
                <a:gd name="connsiteX663" fmla="*/ 190654 w 338093"/>
                <a:gd name="connsiteY663" fmla="*/ 762645 h 1121088"/>
                <a:gd name="connsiteX664" fmla="*/ 193196 w 338093"/>
                <a:gd name="connsiteY664" fmla="*/ 760104 h 1121088"/>
                <a:gd name="connsiteX665" fmla="*/ 195738 w 338093"/>
                <a:gd name="connsiteY665" fmla="*/ 760104 h 1121088"/>
                <a:gd name="connsiteX666" fmla="*/ 195738 w 338093"/>
                <a:gd name="connsiteY666" fmla="*/ 757562 h 1121088"/>
                <a:gd name="connsiteX667" fmla="*/ 198280 w 338093"/>
                <a:gd name="connsiteY667" fmla="*/ 757562 h 1121088"/>
                <a:gd name="connsiteX668" fmla="*/ 198280 w 338093"/>
                <a:gd name="connsiteY668" fmla="*/ 755019 h 1121088"/>
                <a:gd name="connsiteX669" fmla="*/ 200822 w 338093"/>
                <a:gd name="connsiteY669" fmla="*/ 755019 h 1121088"/>
                <a:gd name="connsiteX670" fmla="*/ 200822 w 338093"/>
                <a:gd name="connsiteY670" fmla="*/ 752477 h 1121088"/>
                <a:gd name="connsiteX671" fmla="*/ 203364 w 338093"/>
                <a:gd name="connsiteY671" fmla="*/ 752477 h 1121088"/>
                <a:gd name="connsiteX672" fmla="*/ 203364 w 338093"/>
                <a:gd name="connsiteY672" fmla="*/ 749935 h 1121088"/>
                <a:gd name="connsiteX673" fmla="*/ 205907 w 338093"/>
                <a:gd name="connsiteY673" fmla="*/ 749935 h 1121088"/>
                <a:gd name="connsiteX674" fmla="*/ 205907 w 338093"/>
                <a:gd name="connsiteY674" fmla="*/ 747393 h 1121088"/>
                <a:gd name="connsiteX675" fmla="*/ 208448 w 338093"/>
                <a:gd name="connsiteY675" fmla="*/ 744851 h 1121088"/>
                <a:gd name="connsiteX676" fmla="*/ 208448 w 338093"/>
                <a:gd name="connsiteY676" fmla="*/ 742308 h 1121088"/>
                <a:gd name="connsiteX677" fmla="*/ 210990 w 338093"/>
                <a:gd name="connsiteY677" fmla="*/ 742308 h 1121088"/>
                <a:gd name="connsiteX678" fmla="*/ 210990 w 338093"/>
                <a:gd name="connsiteY678" fmla="*/ 742308 h 1121088"/>
                <a:gd name="connsiteX679" fmla="*/ 213533 w 338093"/>
                <a:gd name="connsiteY679" fmla="*/ 739766 h 1121088"/>
                <a:gd name="connsiteX680" fmla="*/ 213533 w 338093"/>
                <a:gd name="connsiteY680" fmla="*/ 737224 h 1121088"/>
                <a:gd name="connsiteX681" fmla="*/ 216075 w 338093"/>
                <a:gd name="connsiteY681" fmla="*/ 734682 h 1121088"/>
                <a:gd name="connsiteX682" fmla="*/ 216075 w 338093"/>
                <a:gd name="connsiteY682" fmla="*/ 732140 h 1121088"/>
                <a:gd name="connsiteX683" fmla="*/ 218617 w 338093"/>
                <a:gd name="connsiteY683" fmla="*/ 729598 h 1121088"/>
                <a:gd name="connsiteX684" fmla="*/ 218617 w 338093"/>
                <a:gd name="connsiteY684" fmla="*/ 727055 h 1121088"/>
                <a:gd name="connsiteX685" fmla="*/ 221158 w 338093"/>
                <a:gd name="connsiteY685" fmla="*/ 724513 h 1121088"/>
                <a:gd name="connsiteX686" fmla="*/ 221158 w 338093"/>
                <a:gd name="connsiteY686" fmla="*/ 721972 h 1121088"/>
                <a:gd name="connsiteX687" fmla="*/ 221158 w 338093"/>
                <a:gd name="connsiteY687" fmla="*/ 719429 h 1121088"/>
                <a:gd name="connsiteX688" fmla="*/ 221158 w 338093"/>
                <a:gd name="connsiteY688" fmla="*/ 716887 h 1121088"/>
                <a:gd name="connsiteX689" fmla="*/ 223701 w 338093"/>
                <a:gd name="connsiteY689" fmla="*/ 716887 h 1121088"/>
                <a:gd name="connsiteX690" fmla="*/ 223701 w 338093"/>
                <a:gd name="connsiteY690" fmla="*/ 716887 h 1121088"/>
                <a:gd name="connsiteX691" fmla="*/ 223701 w 338093"/>
                <a:gd name="connsiteY691" fmla="*/ 714345 h 1121088"/>
                <a:gd name="connsiteX692" fmla="*/ 223701 w 338093"/>
                <a:gd name="connsiteY692" fmla="*/ 711802 h 1121088"/>
                <a:gd name="connsiteX693" fmla="*/ 226243 w 338093"/>
                <a:gd name="connsiteY693" fmla="*/ 711802 h 1121088"/>
                <a:gd name="connsiteX694" fmla="*/ 226243 w 338093"/>
                <a:gd name="connsiteY694" fmla="*/ 709261 h 1121088"/>
                <a:gd name="connsiteX695" fmla="*/ 226243 w 338093"/>
                <a:gd name="connsiteY695" fmla="*/ 706718 h 1121088"/>
                <a:gd name="connsiteX696" fmla="*/ 226243 w 338093"/>
                <a:gd name="connsiteY696" fmla="*/ 704176 h 1121088"/>
                <a:gd name="connsiteX697" fmla="*/ 226243 w 338093"/>
                <a:gd name="connsiteY697" fmla="*/ 701634 h 1121088"/>
                <a:gd name="connsiteX698" fmla="*/ 228785 w 338093"/>
                <a:gd name="connsiteY698" fmla="*/ 701634 h 1121088"/>
                <a:gd name="connsiteX699" fmla="*/ 228785 w 338093"/>
                <a:gd name="connsiteY699" fmla="*/ 699092 h 1121088"/>
                <a:gd name="connsiteX700" fmla="*/ 228785 w 338093"/>
                <a:gd name="connsiteY700" fmla="*/ 696550 h 1121088"/>
                <a:gd name="connsiteX701" fmla="*/ 228785 w 338093"/>
                <a:gd name="connsiteY701" fmla="*/ 694008 h 1121088"/>
                <a:gd name="connsiteX702" fmla="*/ 228785 w 338093"/>
                <a:gd name="connsiteY702" fmla="*/ 691465 h 1121088"/>
                <a:gd name="connsiteX703" fmla="*/ 228785 w 338093"/>
                <a:gd name="connsiteY703" fmla="*/ 691465 h 1121088"/>
                <a:gd name="connsiteX704" fmla="*/ 228785 w 338093"/>
                <a:gd name="connsiteY704" fmla="*/ 688923 h 1121088"/>
                <a:gd name="connsiteX705" fmla="*/ 228785 w 338093"/>
                <a:gd name="connsiteY705" fmla="*/ 686381 h 1121088"/>
                <a:gd name="connsiteX706" fmla="*/ 228785 w 338093"/>
                <a:gd name="connsiteY706" fmla="*/ 683839 h 1121088"/>
                <a:gd name="connsiteX707" fmla="*/ 228785 w 338093"/>
                <a:gd name="connsiteY707" fmla="*/ 681297 h 1121088"/>
                <a:gd name="connsiteX708" fmla="*/ 226243 w 338093"/>
                <a:gd name="connsiteY708" fmla="*/ 678755 h 1121088"/>
                <a:gd name="connsiteX709" fmla="*/ 226243 w 338093"/>
                <a:gd name="connsiteY709" fmla="*/ 676212 h 1121088"/>
                <a:gd name="connsiteX710" fmla="*/ 226243 w 338093"/>
                <a:gd name="connsiteY710" fmla="*/ 673670 h 1121088"/>
                <a:gd name="connsiteX711" fmla="*/ 223701 w 338093"/>
                <a:gd name="connsiteY711" fmla="*/ 673670 h 1121088"/>
                <a:gd name="connsiteX712" fmla="*/ 223701 w 338093"/>
                <a:gd name="connsiteY712" fmla="*/ 671129 h 1121088"/>
                <a:gd name="connsiteX713" fmla="*/ 223701 w 338093"/>
                <a:gd name="connsiteY713" fmla="*/ 668586 h 1121088"/>
                <a:gd name="connsiteX714" fmla="*/ 221158 w 338093"/>
                <a:gd name="connsiteY714" fmla="*/ 668586 h 1121088"/>
                <a:gd name="connsiteX715" fmla="*/ 221158 w 338093"/>
                <a:gd name="connsiteY715" fmla="*/ 666044 h 1121088"/>
                <a:gd name="connsiteX716" fmla="*/ 221158 w 338093"/>
                <a:gd name="connsiteY716" fmla="*/ 666044 h 1121088"/>
                <a:gd name="connsiteX717" fmla="*/ 218617 w 338093"/>
                <a:gd name="connsiteY717" fmla="*/ 663502 h 1121088"/>
                <a:gd name="connsiteX718" fmla="*/ 218617 w 338093"/>
                <a:gd name="connsiteY718" fmla="*/ 660959 h 1121088"/>
                <a:gd name="connsiteX719" fmla="*/ 218617 w 338093"/>
                <a:gd name="connsiteY719" fmla="*/ 658418 h 1121088"/>
                <a:gd name="connsiteX720" fmla="*/ 216075 w 338093"/>
                <a:gd name="connsiteY720" fmla="*/ 658418 h 1121088"/>
                <a:gd name="connsiteX721" fmla="*/ 216075 w 338093"/>
                <a:gd name="connsiteY721" fmla="*/ 655875 h 1121088"/>
                <a:gd name="connsiteX722" fmla="*/ 216075 w 338093"/>
                <a:gd name="connsiteY722" fmla="*/ 653333 h 1121088"/>
                <a:gd name="connsiteX723" fmla="*/ 216075 w 338093"/>
                <a:gd name="connsiteY723" fmla="*/ 650791 h 1121088"/>
                <a:gd name="connsiteX724" fmla="*/ 216075 w 338093"/>
                <a:gd name="connsiteY724" fmla="*/ 648249 h 1121088"/>
                <a:gd name="connsiteX725" fmla="*/ 216075 w 338093"/>
                <a:gd name="connsiteY725" fmla="*/ 645707 h 1121088"/>
                <a:gd name="connsiteX726" fmla="*/ 216075 w 338093"/>
                <a:gd name="connsiteY726" fmla="*/ 643165 h 1121088"/>
                <a:gd name="connsiteX727" fmla="*/ 216075 w 338093"/>
                <a:gd name="connsiteY727" fmla="*/ 640622 h 1121088"/>
                <a:gd name="connsiteX728" fmla="*/ 216075 w 338093"/>
                <a:gd name="connsiteY728" fmla="*/ 640622 h 1121088"/>
                <a:gd name="connsiteX729" fmla="*/ 216075 w 338093"/>
                <a:gd name="connsiteY729" fmla="*/ 638080 h 1121088"/>
                <a:gd name="connsiteX730" fmla="*/ 216075 w 338093"/>
                <a:gd name="connsiteY730" fmla="*/ 635538 h 1121088"/>
                <a:gd name="connsiteX731" fmla="*/ 218617 w 338093"/>
                <a:gd name="connsiteY731" fmla="*/ 635538 h 1121088"/>
                <a:gd name="connsiteX732" fmla="*/ 218617 w 338093"/>
                <a:gd name="connsiteY732" fmla="*/ 632996 h 1121088"/>
                <a:gd name="connsiteX733" fmla="*/ 218617 w 338093"/>
                <a:gd name="connsiteY733" fmla="*/ 630454 h 1121088"/>
                <a:gd name="connsiteX734" fmla="*/ 218617 w 338093"/>
                <a:gd name="connsiteY734" fmla="*/ 627912 h 1121088"/>
                <a:gd name="connsiteX735" fmla="*/ 218617 w 338093"/>
                <a:gd name="connsiteY735" fmla="*/ 625369 h 1121088"/>
                <a:gd name="connsiteX736" fmla="*/ 221158 w 338093"/>
                <a:gd name="connsiteY736" fmla="*/ 622827 h 1121088"/>
                <a:gd name="connsiteX737" fmla="*/ 221158 w 338093"/>
                <a:gd name="connsiteY737" fmla="*/ 620286 h 1121088"/>
                <a:gd name="connsiteX738" fmla="*/ 221158 w 338093"/>
                <a:gd name="connsiteY738" fmla="*/ 617743 h 1121088"/>
                <a:gd name="connsiteX739" fmla="*/ 221158 w 338093"/>
                <a:gd name="connsiteY739" fmla="*/ 615201 h 1121088"/>
                <a:gd name="connsiteX740" fmla="*/ 221158 w 338093"/>
                <a:gd name="connsiteY740" fmla="*/ 615201 h 1121088"/>
                <a:gd name="connsiteX741" fmla="*/ 221158 w 338093"/>
                <a:gd name="connsiteY741" fmla="*/ 612659 h 1121088"/>
                <a:gd name="connsiteX742" fmla="*/ 223701 w 338093"/>
                <a:gd name="connsiteY742" fmla="*/ 610116 h 1121088"/>
                <a:gd name="connsiteX743" fmla="*/ 223701 w 338093"/>
                <a:gd name="connsiteY743" fmla="*/ 607575 h 1121088"/>
                <a:gd name="connsiteX744" fmla="*/ 223701 w 338093"/>
                <a:gd name="connsiteY744" fmla="*/ 605032 h 1121088"/>
                <a:gd name="connsiteX745" fmla="*/ 223701 w 338093"/>
                <a:gd name="connsiteY745" fmla="*/ 602490 h 1121088"/>
                <a:gd name="connsiteX746" fmla="*/ 223701 w 338093"/>
                <a:gd name="connsiteY746" fmla="*/ 599948 h 1121088"/>
                <a:gd name="connsiteX747" fmla="*/ 221158 w 338093"/>
                <a:gd name="connsiteY747" fmla="*/ 597406 h 1121088"/>
                <a:gd name="connsiteX748" fmla="*/ 221158 w 338093"/>
                <a:gd name="connsiteY748" fmla="*/ 594864 h 1121088"/>
                <a:gd name="connsiteX749" fmla="*/ 221158 w 338093"/>
                <a:gd name="connsiteY749" fmla="*/ 592322 h 1121088"/>
                <a:gd name="connsiteX750" fmla="*/ 221158 w 338093"/>
                <a:gd name="connsiteY750" fmla="*/ 589779 h 1121088"/>
                <a:gd name="connsiteX751" fmla="*/ 221158 w 338093"/>
                <a:gd name="connsiteY751" fmla="*/ 589779 h 1121088"/>
                <a:gd name="connsiteX752" fmla="*/ 221158 w 338093"/>
                <a:gd name="connsiteY752" fmla="*/ 587237 h 1121088"/>
                <a:gd name="connsiteX753" fmla="*/ 218617 w 338093"/>
                <a:gd name="connsiteY753" fmla="*/ 584695 h 1121088"/>
                <a:gd name="connsiteX754" fmla="*/ 218617 w 338093"/>
                <a:gd name="connsiteY754" fmla="*/ 582153 h 1121088"/>
                <a:gd name="connsiteX755" fmla="*/ 218617 w 338093"/>
                <a:gd name="connsiteY755" fmla="*/ 579611 h 1121088"/>
                <a:gd name="connsiteX756" fmla="*/ 218617 w 338093"/>
                <a:gd name="connsiteY756" fmla="*/ 577069 h 1121088"/>
                <a:gd name="connsiteX757" fmla="*/ 216075 w 338093"/>
                <a:gd name="connsiteY757" fmla="*/ 577069 h 1121088"/>
                <a:gd name="connsiteX758" fmla="*/ 216075 w 338093"/>
                <a:gd name="connsiteY758" fmla="*/ 574526 h 1121088"/>
                <a:gd name="connsiteX759" fmla="*/ 216075 w 338093"/>
                <a:gd name="connsiteY759" fmla="*/ 571984 h 1121088"/>
                <a:gd name="connsiteX760" fmla="*/ 213533 w 338093"/>
                <a:gd name="connsiteY760" fmla="*/ 569442 h 1121088"/>
                <a:gd name="connsiteX761" fmla="*/ 213533 w 338093"/>
                <a:gd name="connsiteY761" fmla="*/ 566900 h 1121088"/>
                <a:gd name="connsiteX762" fmla="*/ 210990 w 338093"/>
                <a:gd name="connsiteY762" fmla="*/ 566900 h 1121088"/>
                <a:gd name="connsiteX763" fmla="*/ 210990 w 338093"/>
                <a:gd name="connsiteY763" fmla="*/ 564358 h 1121088"/>
                <a:gd name="connsiteX764" fmla="*/ 208448 w 338093"/>
                <a:gd name="connsiteY764" fmla="*/ 561816 h 1121088"/>
                <a:gd name="connsiteX765" fmla="*/ 205907 w 338093"/>
                <a:gd name="connsiteY765" fmla="*/ 559273 h 1121088"/>
                <a:gd name="connsiteX766" fmla="*/ 203364 w 338093"/>
                <a:gd name="connsiteY766" fmla="*/ 559273 h 1121088"/>
                <a:gd name="connsiteX767" fmla="*/ 200822 w 338093"/>
                <a:gd name="connsiteY767" fmla="*/ 559273 h 1121088"/>
                <a:gd name="connsiteX768" fmla="*/ 200822 w 338093"/>
                <a:gd name="connsiteY768" fmla="*/ 556732 h 1121088"/>
                <a:gd name="connsiteX769" fmla="*/ 188112 w 338093"/>
                <a:gd name="connsiteY769" fmla="*/ 556732 h 1121088"/>
                <a:gd name="connsiteX770" fmla="*/ 185570 w 338093"/>
                <a:gd name="connsiteY770" fmla="*/ 556732 h 1121088"/>
                <a:gd name="connsiteX771" fmla="*/ 183028 w 338093"/>
                <a:gd name="connsiteY771" fmla="*/ 556732 h 1121088"/>
                <a:gd name="connsiteX772" fmla="*/ 180486 w 338093"/>
                <a:gd name="connsiteY772" fmla="*/ 554189 h 1121088"/>
                <a:gd name="connsiteX773" fmla="*/ 177944 w 338093"/>
                <a:gd name="connsiteY773" fmla="*/ 554189 h 1121088"/>
                <a:gd name="connsiteX774" fmla="*/ 175402 w 338093"/>
                <a:gd name="connsiteY774" fmla="*/ 554189 h 1121088"/>
                <a:gd name="connsiteX775" fmla="*/ 172860 w 338093"/>
                <a:gd name="connsiteY775" fmla="*/ 551647 h 1121088"/>
                <a:gd name="connsiteX776" fmla="*/ 170317 w 338093"/>
                <a:gd name="connsiteY776" fmla="*/ 551647 h 1121088"/>
                <a:gd name="connsiteX777" fmla="*/ 170317 w 338093"/>
                <a:gd name="connsiteY777" fmla="*/ 551647 h 1121088"/>
                <a:gd name="connsiteX778" fmla="*/ 167776 w 338093"/>
                <a:gd name="connsiteY778" fmla="*/ 551647 h 1121088"/>
                <a:gd name="connsiteX779" fmla="*/ 167776 w 338093"/>
                <a:gd name="connsiteY779" fmla="*/ 549105 h 1121088"/>
                <a:gd name="connsiteX780" fmla="*/ 167776 w 338093"/>
                <a:gd name="connsiteY780" fmla="*/ 546563 h 1121088"/>
                <a:gd name="connsiteX781" fmla="*/ 167776 w 338093"/>
                <a:gd name="connsiteY781" fmla="*/ 544021 h 1121088"/>
                <a:gd name="connsiteX782" fmla="*/ 167776 w 338093"/>
                <a:gd name="connsiteY782" fmla="*/ 541479 h 1121088"/>
                <a:gd name="connsiteX783" fmla="*/ 167776 w 338093"/>
                <a:gd name="connsiteY783" fmla="*/ 538936 h 1121088"/>
                <a:gd name="connsiteX784" fmla="*/ 170317 w 338093"/>
                <a:gd name="connsiteY784" fmla="*/ 536394 h 1121088"/>
                <a:gd name="connsiteX785" fmla="*/ 170317 w 338093"/>
                <a:gd name="connsiteY785" fmla="*/ 533852 h 1121088"/>
                <a:gd name="connsiteX786" fmla="*/ 170317 w 338093"/>
                <a:gd name="connsiteY786" fmla="*/ 531310 h 1121088"/>
                <a:gd name="connsiteX787" fmla="*/ 172860 w 338093"/>
                <a:gd name="connsiteY787" fmla="*/ 528768 h 1121088"/>
                <a:gd name="connsiteX788" fmla="*/ 172860 w 338093"/>
                <a:gd name="connsiteY788" fmla="*/ 526226 h 1121088"/>
                <a:gd name="connsiteX789" fmla="*/ 175402 w 338093"/>
                <a:gd name="connsiteY789" fmla="*/ 523683 h 1121088"/>
                <a:gd name="connsiteX790" fmla="*/ 175402 w 338093"/>
                <a:gd name="connsiteY790" fmla="*/ 521141 h 1121088"/>
                <a:gd name="connsiteX791" fmla="*/ 175402 w 338093"/>
                <a:gd name="connsiteY791" fmla="*/ 518599 h 1121088"/>
                <a:gd name="connsiteX792" fmla="*/ 177944 w 338093"/>
                <a:gd name="connsiteY792" fmla="*/ 516057 h 1121088"/>
                <a:gd name="connsiteX793" fmla="*/ 183028 w 338093"/>
                <a:gd name="connsiteY793" fmla="*/ 495719 h 1121088"/>
                <a:gd name="connsiteX794" fmla="*/ 183028 w 338093"/>
                <a:gd name="connsiteY794" fmla="*/ 493178 h 1121088"/>
                <a:gd name="connsiteX795" fmla="*/ 185570 w 338093"/>
                <a:gd name="connsiteY795" fmla="*/ 493178 h 1121088"/>
                <a:gd name="connsiteX796" fmla="*/ 185570 w 338093"/>
                <a:gd name="connsiteY796" fmla="*/ 490636 h 1121088"/>
                <a:gd name="connsiteX797" fmla="*/ 185570 w 338093"/>
                <a:gd name="connsiteY797" fmla="*/ 488093 h 1121088"/>
                <a:gd name="connsiteX798" fmla="*/ 185570 w 338093"/>
                <a:gd name="connsiteY798" fmla="*/ 485551 h 1121088"/>
                <a:gd name="connsiteX799" fmla="*/ 185570 w 338093"/>
                <a:gd name="connsiteY799" fmla="*/ 483009 h 1121088"/>
                <a:gd name="connsiteX800" fmla="*/ 185570 w 338093"/>
                <a:gd name="connsiteY800" fmla="*/ 480467 h 1121088"/>
                <a:gd name="connsiteX801" fmla="*/ 188112 w 338093"/>
                <a:gd name="connsiteY801" fmla="*/ 480467 h 1121088"/>
                <a:gd name="connsiteX802" fmla="*/ 188112 w 338093"/>
                <a:gd name="connsiteY802" fmla="*/ 477925 h 1121088"/>
                <a:gd name="connsiteX803" fmla="*/ 188112 w 338093"/>
                <a:gd name="connsiteY803" fmla="*/ 475383 h 1121088"/>
                <a:gd name="connsiteX804" fmla="*/ 188112 w 338093"/>
                <a:gd name="connsiteY804" fmla="*/ 472840 h 1121088"/>
                <a:gd name="connsiteX805" fmla="*/ 188112 w 338093"/>
                <a:gd name="connsiteY805" fmla="*/ 475383 h 1121088"/>
                <a:gd name="connsiteX806" fmla="*/ 188112 w 338093"/>
                <a:gd name="connsiteY806" fmla="*/ 472840 h 1121088"/>
                <a:gd name="connsiteX807" fmla="*/ 188112 w 338093"/>
                <a:gd name="connsiteY807" fmla="*/ 470298 h 1121088"/>
                <a:gd name="connsiteX808" fmla="*/ 188112 w 338093"/>
                <a:gd name="connsiteY808" fmla="*/ 467756 h 1121088"/>
                <a:gd name="connsiteX809" fmla="*/ 185570 w 338093"/>
                <a:gd name="connsiteY809" fmla="*/ 465214 h 1121088"/>
                <a:gd name="connsiteX810" fmla="*/ 185570 w 338093"/>
                <a:gd name="connsiteY810" fmla="*/ 462672 h 1121088"/>
                <a:gd name="connsiteX811" fmla="*/ 183028 w 338093"/>
                <a:gd name="connsiteY811" fmla="*/ 460130 h 1121088"/>
                <a:gd name="connsiteX812" fmla="*/ 183028 w 338093"/>
                <a:gd name="connsiteY812" fmla="*/ 457587 h 1121088"/>
                <a:gd name="connsiteX813" fmla="*/ 180486 w 338093"/>
                <a:gd name="connsiteY813" fmla="*/ 457587 h 1121088"/>
                <a:gd name="connsiteX814" fmla="*/ 180486 w 338093"/>
                <a:gd name="connsiteY814" fmla="*/ 455046 h 1121088"/>
                <a:gd name="connsiteX815" fmla="*/ 177944 w 338093"/>
                <a:gd name="connsiteY815" fmla="*/ 455046 h 1121088"/>
                <a:gd name="connsiteX816" fmla="*/ 177944 w 338093"/>
                <a:gd name="connsiteY816" fmla="*/ 452503 h 1121088"/>
                <a:gd name="connsiteX817" fmla="*/ 175402 w 338093"/>
                <a:gd name="connsiteY817" fmla="*/ 452503 h 1121088"/>
                <a:gd name="connsiteX818" fmla="*/ 175402 w 338093"/>
                <a:gd name="connsiteY818" fmla="*/ 449961 h 1121088"/>
                <a:gd name="connsiteX819" fmla="*/ 172860 w 338093"/>
                <a:gd name="connsiteY819" fmla="*/ 447419 h 1121088"/>
                <a:gd name="connsiteX820" fmla="*/ 170317 w 338093"/>
                <a:gd name="connsiteY820" fmla="*/ 444876 h 1121088"/>
                <a:gd name="connsiteX821" fmla="*/ 170317 w 338093"/>
                <a:gd name="connsiteY821" fmla="*/ 442335 h 1121088"/>
                <a:gd name="connsiteX822" fmla="*/ 162691 w 338093"/>
                <a:gd name="connsiteY822" fmla="*/ 425810 h 1121088"/>
                <a:gd name="connsiteX823" fmla="*/ 160149 w 338093"/>
                <a:gd name="connsiteY823" fmla="*/ 423269 h 1121088"/>
                <a:gd name="connsiteX824" fmla="*/ 160149 w 338093"/>
                <a:gd name="connsiteY824" fmla="*/ 424540 h 1121088"/>
                <a:gd name="connsiteX825" fmla="*/ 160149 w 338093"/>
                <a:gd name="connsiteY825" fmla="*/ 421997 h 1121088"/>
                <a:gd name="connsiteX826" fmla="*/ 157607 w 338093"/>
                <a:gd name="connsiteY826" fmla="*/ 421997 h 1121088"/>
                <a:gd name="connsiteX827" fmla="*/ 157607 w 338093"/>
                <a:gd name="connsiteY827" fmla="*/ 419455 h 1121088"/>
                <a:gd name="connsiteX828" fmla="*/ 157607 w 338093"/>
                <a:gd name="connsiteY828" fmla="*/ 416913 h 1121088"/>
                <a:gd name="connsiteX829" fmla="*/ 155066 w 338093"/>
                <a:gd name="connsiteY829" fmla="*/ 414371 h 1121088"/>
                <a:gd name="connsiteX830" fmla="*/ 155066 w 338093"/>
                <a:gd name="connsiteY830" fmla="*/ 411829 h 1121088"/>
                <a:gd name="connsiteX831" fmla="*/ 155066 w 338093"/>
                <a:gd name="connsiteY831" fmla="*/ 409286 h 1121088"/>
                <a:gd name="connsiteX832" fmla="*/ 152523 w 338093"/>
                <a:gd name="connsiteY832" fmla="*/ 409286 h 1121088"/>
                <a:gd name="connsiteX833" fmla="*/ 152523 w 338093"/>
                <a:gd name="connsiteY833" fmla="*/ 406744 h 1121088"/>
                <a:gd name="connsiteX834" fmla="*/ 152523 w 338093"/>
                <a:gd name="connsiteY834" fmla="*/ 404203 h 1121088"/>
                <a:gd name="connsiteX835" fmla="*/ 152523 w 338093"/>
                <a:gd name="connsiteY835" fmla="*/ 401660 h 1121088"/>
                <a:gd name="connsiteX836" fmla="*/ 149981 w 338093"/>
                <a:gd name="connsiteY836" fmla="*/ 401660 h 1121088"/>
                <a:gd name="connsiteX837" fmla="*/ 149981 w 338093"/>
                <a:gd name="connsiteY837" fmla="*/ 399118 h 1121088"/>
                <a:gd name="connsiteX838" fmla="*/ 149981 w 338093"/>
                <a:gd name="connsiteY838" fmla="*/ 399118 h 1121088"/>
                <a:gd name="connsiteX839" fmla="*/ 149981 w 338093"/>
                <a:gd name="connsiteY839" fmla="*/ 396576 h 1121088"/>
                <a:gd name="connsiteX840" fmla="*/ 149981 w 338093"/>
                <a:gd name="connsiteY840" fmla="*/ 394033 h 1121088"/>
                <a:gd name="connsiteX841" fmla="*/ 147439 w 338093"/>
                <a:gd name="connsiteY841" fmla="*/ 391492 h 1121088"/>
                <a:gd name="connsiteX842" fmla="*/ 147439 w 338093"/>
                <a:gd name="connsiteY842" fmla="*/ 388950 h 1121088"/>
                <a:gd name="connsiteX843" fmla="*/ 147439 w 338093"/>
                <a:gd name="connsiteY843" fmla="*/ 386407 h 1121088"/>
                <a:gd name="connsiteX844" fmla="*/ 147439 w 338093"/>
                <a:gd name="connsiteY844" fmla="*/ 383865 h 1121088"/>
                <a:gd name="connsiteX845" fmla="*/ 147439 w 338093"/>
                <a:gd name="connsiteY845" fmla="*/ 381323 h 1121088"/>
                <a:gd name="connsiteX846" fmla="*/ 147439 w 338093"/>
                <a:gd name="connsiteY846" fmla="*/ 378781 h 1121088"/>
                <a:gd name="connsiteX847" fmla="*/ 149981 w 338093"/>
                <a:gd name="connsiteY847" fmla="*/ 376239 h 1121088"/>
                <a:gd name="connsiteX848" fmla="*/ 149981 w 338093"/>
                <a:gd name="connsiteY848" fmla="*/ 373697 h 1121088"/>
                <a:gd name="connsiteX849" fmla="*/ 149981 w 338093"/>
                <a:gd name="connsiteY849" fmla="*/ 373697 h 1121088"/>
                <a:gd name="connsiteX850" fmla="*/ 149981 w 338093"/>
                <a:gd name="connsiteY850" fmla="*/ 371154 h 1121088"/>
                <a:gd name="connsiteX851" fmla="*/ 149981 w 338093"/>
                <a:gd name="connsiteY851" fmla="*/ 368612 h 1121088"/>
                <a:gd name="connsiteX852" fmla="*/ 152523 w 338093"/>
                <a:gd name="connsiteY852" fmla="*/ 368612 h 1121088"/>
                <a:gd name="connsiteX853" fmla="*/ 152523 w 338093"/>
                <a:gd name="connsiteY853" fmla="*/ 366070 h 1121088"/>
                <a:gd name="connsiteX854" fmla="*/ 152523 w 338093"/>
                <a:gd name="connsiteY854" fmla="*/ 363528 h 1121088"/>
                <a:gd name="connsiteX855" fmla="*/ 155066 w 338093"/>
                <a:gd name="connsiteY855" fmla="*/ 360986 h 1121088"/>
                <a:gd name="connsiteX856" fmla="*/ 155066 w 338093"/>
                <a:gd name="connsiteY856" fmla="*/ 358443 h 1121088"/>
                <a:gd name="connsiteX857" fmla="*/ 155066 w 338093"/>
                <a:gd name="connsiteY857" fmla="*/ 355901 h 1121088"/>
                <a:gd name="connsiteX858" fmla="*/ 157607 w 338093"/>
                <a:gd name="connsiteY858" fmla="*/ 355901 h 1121088"/>
                <a:gd name="connsiteX859" fmla="*/ 157607 w 338093"/>
                <a:gd name="connsiteY859" fmla="*/ 353360 h 1121088"/>
                <a:gd name="connsiteX860" fmla="*/ 157607 w 338093"/>
                <a:gd name="connsiteY860" fmla="*/ 350817 h 1121088"/>
                <a:gd name="connsiteX861" fmla="*/ 160149 w 338093"/>
                <a:gd name="connsiteY861" fmla="*/ 348275 h 1121088"/>
                <a:gd name="connsiteX862" fmla="*/ 160149 w 338093"/>
                <a:gd name="connsiteY862" fmla="*/ 348275 h 1121088"/>
                <a:gd name="connsiteX863" fmla="*/ 160149 w 338093"/>
                <a:gd name="connsiteY863" fmla="*/ 345733 h 1121088"/>
                <a:gd name="connsiteX864" fmla="*/ 162691 w 338093"/>
                <a:gd name="connsiteY864" fmla="*/ 345733 h 1121088"/>
                <a:gd name="connsiteX865" fmla="*/ 162691 w 338093"/>
                <a:gd name="connsiteY865" fmla="*/ 343190 h 1121088"/>
                <a:gd name="connsiteX866" fmla="*/ 162691 w 338093"/>
                <a:gd name="connsiteY866" fmla="*/ 340649 h 1121088"/>
                <a:gd name="connsiteX867" fmla="*/ 162691 w 338093"/>
                <a:gd name="connsiteY867" fmla="*/ 338107 h 1121088"/>
                <a:gd name="connsiteX868" fmla="*/ 162691 w 338093"/>
                <a:gd name="connsiteY868" fmla="*/ 335564 h 1121088"/>
                <a:gd name="connsiteX869" fmla="*/ 165234 w 338093"/>
                <a:gd name="connsiteY869" fmla="*/ 335564 h 1121088"/>
                <a:gd name="connsiteX870" fmla="*/ 165234 w 338093"/>
                <a:gd name="connsiteY870" fmla="*/ 333022 h 1121088"/>
                <a:gd name="connsiteX871" fmla="*/ 165234 w 338093"/>
                <a:gd name="connsiteY871" fmla="*/ 330480 h 1121088"/>
                <a:gd name="connsiteX872" fmla="*/ 165234 w 338093"/>
                <a:gd name="connsiteY872" fmla="*/ 327938 h 1121088"/>
                <a:gd name="connsiteX873" fmla="*/ 165234 w 338093"/>
                <a:gd name="connsiteY873" fmla="*/ 325396 h 1121088"/>
                <a:gd name="connsiteX874" fmla="*/ 165234 w 338093"/>
                <a:gd name="connsiteY874" fmla="*/ 322854 h 1121088"/>
                <a:gd name="connsiteX875" fmla="*/ 165234 w 338093"/>
                <a:gd name="connsiteY875" fmla="*/ 322854 h 1121088"/>
                <a:gd name="connsiteX876" fmla="*/ 162691 w 338093"/>
                <a:gd name="connsiteY876" fmla="*/ 320311 h 1121088"/>
                <a:gd name="connsiteX877" fmla="*/ 162691 w 338093"/>
                <a:gd name="connsiteY877" fmla="*/ 317769 h 1121088"/>
                <a:gd name="connsiteX878" fmla="*/ 162691 w 338093"/>
                <a:gd name="connsiteY878" fmla="*/ 315227 h 1121088"/>
                <a:gd name="connsiteX879" fmla="*/ 162691 w 338093"/>
                <a:gd name="connsiteY879" fmla="*/ 312685 h 1121088"/>
                <a:gd name="connsiteX880" fmla="*/ 160149 w 338093"/>
                <a:gd name="connsiteY880" fmla="*/ 312685 h 1121088"/>
                <a:gd name="connsiteX881" fmla="*/ 160149 w 338093"/>
                <a:gd name="connsiteY881" fmla="*/ 310143 h 1121088"/>
                <a:gd name="connsiteX882" fmla="*/ 160149 w 338093"/>
                <a:gd name="connsiteY882" fmla="*/ 307600 h 1121088"/>
                <a:gd name="connsiteX883" fmla="*/ 160149 w 338093"/>
                <a:gd name="connsiteY883" fmla="*/ 305058 h 1121088"/>
                <a:gd name="connsiteX884" fmla="*/ 157607 w 338093"/>
                <a:gd name="connsiteY884" fmla="*/ 305058 h 1121088"/>
                <a:gd name="connsiteX885" fmla="*/ 157607 w 338093"/>
                <a:gd name="connsiteY885" fmla="*/ 302517 h 1121088"/>
                <a:gd name="connsiteX886" fmla="*/ 157607 w 338093"/>
                <a:gd name="connsiteY886" fmla="*/ 299974 h 1121088"/>
                <a:gd name="connsiteX887" fmla="*/ 157607 w 338093"/>
                <a:gd name="connsiteY887" fmla="*/ 297432 h 1121088"/>
                <a:gd name="connsiteX888" fmla="*/ 157607 w 338093"/>
                <a:gd name="connsiteY888" fmla="*/ 297432 h 1121088"/>
                <a:gd name="connsiteX889" fmla="*/ 155066 w 338093"/>
                <a:gd name="connsiteY889" fmla="*/ 297432 h 1121088"/>
                <a:gd name="connsiteX890" fmla="*/ 155066 w 338093"/>
                <a:gd name="connsiteY890" fmla="*/ 294890 h 1121088"/>
                <a:gd name="connsiteX891" fmla="*/ 155066 w 338093"/>
                <a:gd name="connsiteY891" fmla="*/ 292347 h 1121088"/>
                <a:gd name="connsiteX892" fmla="*/ 155066 w 338093"/>
                <a:gd name="connsiteY892" fmla="*/ 289806 h 1121088"/>
                <a:gd name="connsiteX893" fmla="*/ 157607 w 338093"/>
                <a:gd name="connsiteY893" fmla="*/ 287264 h 1121088"/>
                <a:gd name="connsiteX894" fmla="*/ 157607 w 338093"/>
                <a:gd name="connsiteY894" fmla="*/ 284721 h 1121088"/>
                <a:gd name="connsiteX895" fmla="*/ 157607 w 338093"/>
                <a:gd name="connsiteY895" fmla="*/ 282179 h 1121088"/>
                <a:gd name="connsiteX896" fmla="*/ 157607 w 338093"/>
                <a:gd name="connsiteY896" fmla="*/ 279637 h 1121088"/>
                <a:gd name="connsiteX897" fmla="*/ 157607 w 338093"/>
                <a:gd name="connsiteY897" fmla="*/ 277095 h 1121088"/>
                <a:gd name="connsiteX898" fmla="*/ 157607 w 338093"/>
                <a:gd name="connsiteY898" fmla="*/ 274553 h 1121088"/>
                <a:gd name="connsiteX899" fmla="*/ 160149 w 338093"/>
                <a:gd name="connsiteY899" fmla="*/ 274553 h 1121088"/>
                <a:gd name="connsiteX900" fmla="*/ 160149 w 338093"/>
                <a:gd name="connsiteY900" fmla="*/ 272010 h 1121088"/>
                <a:gd name="connsiteX901" fmla="*/ 160149 w 338093"/>
                <a:gd name="connsiteY901" fmla="*/ 272010 h 1121088"/>
                <a:gd name="connsiteX902" fmla="*/ 160149 w 338093"/>
                <a:gd name="connsiteY902" fmla="*/ 269468 h 1121088"/>
                <a:gd name="connsiteX903" fmla="*/ 162691 w 338093"/>
                <a:gd name="connsiteY903" fmla="*/ 269468 h 1121088"/>
                <a:gd name="connsiteX904" fmla="*/ 162691 w 338093"/>
                <a:gd name="connsiteY904" fmla="*/ 266926 h 1121088"/>
                <a:gd name="connsiteX905" fmla="*/ 162691 w 338093"/>
                <a:gd name="connsiteY905" fmla="*/ 264384 h 1121088"/>
                <a:gd name="connsiteX906" fmla="*/ 162691 w 338093"/>
                <a:gd name="connsiteY906" fmla="*/ 261842 h 1121088"/>
                <a:gd name="connsiteX907" fmla="*/ 165234 w 338093"/>
                <a:gd name="connsiteY907" fmla="*/ 261842 h 1121088"/>
                <a:gd name="connsiteX908" fmla="*/ 165234 w 338093"/>
                <a:gd name="connsiteY908" fmla="*/ 259300 h 1121088"/>
                <a:gd name="connsiteX909" fmla="*/ 165234 w 338093"/>
                <a:gd name="connsiteY909" fmla="*/ 256757 h 1121088"/>
                <a:gd name="connsiteX910" fmla="*/ 167776 w 338093"/>
                <a:gd name="connsiteY910" fmla="*/ 256757 h 1121088"/>
                <a:gd name="connsiteX911" fmla="*/ 167776 w 338093"/>
                <a:gd name="connsiteY911" fmla="*/ 254215 h 1121088"/>
                <a:gd name="connsiteX912" fmla="*/ 167776 w 338093"/>
                <a:gd name="connsiteY912" fmla="*/ 251674 h 1121088"/>
                <a:gd name="connsiteX913" fmla="*/ 170317 w 338093"/>
                <a:gd name="connsiteY913" fmla="*/ 249131 h 1121088"/>
                <a:gd name="connsiteX914" fmla="*/ 170317 w 338093"/>
                <a:gd name="connsiteY914" fmla="*/ 246589 h 1121088"/>
                <a:gd name="connsiteX915" fmla="*/ 172860 w 338093"/>
                <a:gd name="connsiteY915" fmla="*/ 244047 h 1121088"/>
                <a:gd name="connsiteX916" fmla="*/ 172860 w 338093"/>
                <a:gd name="connsiteY916" fmla="*/ 241504 h 1121088"/>
                <a:gd name="connsiteX917" fmla="*/ 175402 w 338093"/>
                <a:gd name="connsiteY917" fmla="*/ 241504 h 1121088"/>
                <a:gd name="connsiteX918" fmla="*/ 175402 w 338093"/>
                <a:gd name="connsiteY918" fmla="*/ 238963 h 1121088"/>
                <a:gd name="connsiteX919" fmla="*/ 177944 w 338093"/>
                <a:gd name="connsiteY919" fmla="*/ 238963 h 1121088"/>
                <a:gd name="connsiteX920" fmla="*/ 177944 w 338093"/>
                <a:gd name="connsiteY920" fmla="*/ 236421 h 1121088"/>
                <a:gd name="connsiteX921" fmla="*/ 180486 w 338093"/>
                <a:gd name="connsiteY921" fmla="*/ 233878 h 1121088"/>
                <a:gd name="connsiteX922" fmla="*/ 180486 w 338093"/>
                <a:gd name="connsiteY922" fmla="*/ 231336 h 1121088"/>
                <a:gd name="connsiteX923" fmla="*/ 183028 w 338093"/>
                <a:gd name="connsiteY923" fmla="*/ 231336 h 1121088"/>
                <a:gd name="connsiteX924" fmla="*/ 183028 w 338093"/>
                <a:gd name="connsiteY924" fmla="*/ 228794 h 1121088"/>
                <a:gd name="connsiteX925" fmla="*/ 185570 w 338093"/>
                <a:gd name="connsiteY925" fmla="*/ 228794 h 1121088"/>
                <a:gd name="connsiteX926" fmla="*/ 185570 w 338093"/>
                <a:gd name="connsiteY926" fmla="*/ 226252 h 1121088"/>
                <a:gd name="connsiteX927" fmla="*/ 188112 w 338093"/>
                <a:gd name="connsiteY927" fmla="*/ 226252 h 1121088"/>
                <a:gd name="connsiteX928" fmla="*/ 188112 w 338093"/>
                <a:gd name="connsiteY928" fmla="*/ 223710 h 1121088"/>
                <a:gd name="connsiteX929" fmla="*/ 188112 w 338093"/>
                <a:gd name="connsiteY929" fmla="*/ 221167 h 1121088"/>
                <a:gd name="connsiteX930" fmla="*/ 190654 w 338093"/>
                <a:gd name="connsiteY930" fmla="*/ 221167 h 1121088"/>
                <a:gd name="connsiteX931" fmla="*/ 190654 w 338093"/>
                <a:gd name="connsiteY931" fmla="*/ 218625 h 1121088"/>
                <a:gd name="connsiteX932" fmla="*/ 193196 w 338093"/>
                <a:gd name="connsiteY932" fmla="*/ 216083 h 1121088"/>
                <a:gd name="connsiteX933" fmla="*/ 193196 w 338093"/>
                <a:gd name="connsiteY933" fmla="*/ 213541 h 1121088"/>
                <a:gd name="connsiteX934" fmla="*/ 193196 w 338093"/>
                <a:gd name="connsiteY934" fmla="*/ 210999 h 1121088"/>
                <a:gd name="connsiteX935" fmla="*/ 195738 w 338093"/>
                <a:gd name="connsiteY935" fmla="*/ 210999 h 1121088"/>
                <a:gd name="connsiteX936" fmla="*/ 195738 w 338093"/>
                <a:gd name="connsiteY936" fmla="*/ 208457 h 1121088"/>
                <a:gd name="connsiteX937" fmla="*/ 195738 w 338093"/>
                <a:gd name="connsiteY937" fmla="*/ 205914 h 1121088"/>
                <a:gd name="connsiteX938" fmla="*/ 198280 w 338093"/>
                <a:gd name="connsiteY938" fmla="*/ 203372 h 1121088"/>
                <a:gd name="connsiteX939" fmla="*/ 198280 w 338093"/>
                <a:gd name="connsiteY939" fmla="*/ 200831 h 1121088"/>
                <a:gd name="connsiteX940" fmla="*/ 198280 w 338093"/>
                <a:gd name="connsiteY940" fmla="*/ 198288 h 1121088"/>
                <a:gd name="connsiteX941" fmla="*/ 200822 w 338093"/>
                <a:gd name="connsiteY941" fmla="*/ 195746 h 1121088"/>
                <a:gd name="connsiteX942" fmla="*/ 200822 w 338093"/>
                <a:gd name="connsiteY942" fmla="*/ 193204 h 1121088"/>
                <a:gd name="connsiteX943" fmla="*/ 200822 w 338093"/>
                <a:gd name="connsiteY943" fmla="*/ 190661 h 1121088"/>
                <a:gd name="connsiteX944" fmla="*/ 203364 w 338093"/>
                <a:gd name="connsiteY944" fmla="*/ 188120 h 1121088"/>
                <a:gd name="connsiteX945" fmla="*/ 203364 w 338093"/>
                <a:gd name="connsiteY945" fmla="*/ 185578 h 1121088"/>
                <a:gd name="connsiteX946" fmla="*/ 203364 w 338093"/>
                <a:gd name="connsiteY946" fmla="*/ 183035 h 1121088"/>
                <a:gd name="connsiteX947" fmla="*/ 203364 w 338093"/>
                <a:gd name="connsiteY947" fmla="*/ 180493 h 1121088"/>
                <a:gd name="connsiteX948" fmla="*/ 205907 w 338093"/>
                <a:gd name="connsiteY948" fmla="*/ 177951 h 1121088"/>
                <a:gd name="connsiteX949" fmla="*/ 205907 w 338093"/>
                <a:gd name="connsiteY949" fmla="*/ 175409 h 1121088"/>
                <a:gd name="connsiteX950" fmla="*/ 205907 w 338093"/>
                <a:gd name="connsiteY950" fmla="*/ 172867 h 1121088"/>
                <a:gd name="connsiteX951" fmla="*/ 205907 w 338093"/>
                <a:gd name="connsiteY951" fmla="*/ 170324 h 1121088"/>
                <a:gd name="connsiteX952" fmla="*/ 208448 w 338093"/>
                <a:gd name="connsiteY952" fmla="*/ 170324 h 1121088"/>
                <a:gd name="connsiteX953" fmla="*/ 208448 w 338093"/>
                <a:gd name="connsiteY953" fmla="*/ 167782 h 1121088"/>
                <a:gd name="connsiteX954" fmla="*/ 208448 w 338093"/>
                <a:gd name="connsiteY954" fmla="*/ 165240 h 1121088"/>
                <a:gd name="connsiteX955" fmla="*/ 208448 w 338093"/>
                <a:gd name="connsiteY955" fmla="*/ 162698 h 1121088"/>
                <a:gd name="connsiteX956" fmla="*/ 210990 w 338093"/>
                <a:gd name="connsiteY956" fmla="*/ 160156 h 1121088"/>
                <a:gd name="connsiteX957" fmla="*/ 210990 w 338093"/>
                <a:gd name="connsiteY957" fmla="*/ 157614 h 1121088"/>
                <a:gd name="connsiteX958" fmla="*/ 210990 w 338093"/>
                <a:gd name="connsiteY958" fmla="*/ 155071 h 1121088"/>
                <a:gd name="connsiteX959" fmla="*/ 210990 w 338093"/>
                <a:gd name="connsiteY959" fmla="*/ 152529 h 1121088"/>
                <a:gd name="connsiteX960" fmla="*/ 213533 w 338093"/>
                <a:gd name="connsiteY960" fmla="*/ 152529 h 1121088"/>
                <a:gd name="connsiteX961" fmla="*/ 213533 w 338093"/>
                <a:gd name="connsiteY961" fmla="*/ 149988 h 1121088"/>
                <a:gd name="connsiteX962" fmla="*/ 213533 w 338093"/>
                <a:gd name="connsiteY962" fmla="*/ 147445 h 1121088"/>
                <a:gd name="connsiteX963" fmla="*/ 213533 w 338093"/>
                <a:gd name="connsiteY963" fmla="*/ 144903 h 1121088"/>
                <a:gd name="connsiteX964" fmla="*/ 216075 w 338093"/>
                <a:gd name="connsiteY964" fmla="*/ 142361 h 1121088"/>
                <a:gd name="connsiteX965" fmla="*/ 216075 w 338093"/>
                <a:gd name="connsiteY965" fmla="*/ 139818 h 1121088"/>
                <a:gd name="connsiteX966" fmla="*/ 216075 w 338093"/>
                <a:gd name="connsiteY966" fmla="*/ 137277 h 1121088"/>
                <a:gd name="connsiteX967" fmla="*/ 218617 w 338093"/>
                <a:gd name="connsiteY967" fmla="*/ 137277 h 1121088"/>
                <a:gd name="connsiteX968" fmla="*/ 218617 w 338093"/>
                <a:gd name="connsiteY968" fmla="*/ 134734 h 1121088"/>
                <a:gd name="connsiteX969" fmla="*/ 218617 w 338093"/>
                <a:gd name="connsiteY969" fmla="*/ 144903 h 1121088"/>
                <a:gd name="connsiteX970" fmla="*/ 218617 w 338093"/>
                <a:gd name="connsiteY970" fmla="*/ 142361 h 1121088"/>
                <a:gd name="connsiteX971" fmla="*/ 221158 w 338093"/>
                <a:gd name="connsiteY971" fmla="*/ 142361 h 1121088"/>
                <a:gd name="connsiteX972" fmla="*/ 221158 w 338093"/>
                <a:gd name="connsiteY972" fmla="*/ 139818 h 1121088"/>
                <a:gd name="connsiteX973" fmla="*/ 221158 w 338093"/>
                <a:gd name="connsiteY973" fmla="*/ 137277 h 1121088"/>
                <a:gd name="connsiteX974" fmla="*/ 223701 w 338093"/>
                <a:gd name="connsiteY974" fmla="*/ 134734 h 1121088"/>
                <a:gd name="connsiteX975" fmla="*/ 223701 w 338093"/>
                <a:gd name="connsiteY975" fmla="*/ 132192 h 1121088"/>
                <a:gd name="connsiteX976" fmla="*/ 226243 w 338093"/>
                <a:gd name="connsiteY976" fmla="*/ 132192 h 1121088"/>
                <a:gd name="connsiteX977" fmla="*/ 226243 w 338093"/>
                <a:gd name="connsiteY977" fmla="*/ 129650 h 1121088"/>
                <a:gd name="connsiteX978" fmla="*/ 226243 w 338093"/>
                <a:gd name="connsiteY978" fmla="*/ 127108 h 1121088"/>
                <a:gd name="connsiteX979" fmla="*/ 228785 w 338093"/>
                <a:gd name="connsiteY979" fmla="*/ 127108 h 1121088"/>
                <a:gd name="connsiteX980" fmla="*/ 228785 w 338093"/>
                <a:gd name="connsiteY980" fmla="*/ 124566 h 1121088"/>
                <a:gd name="connsiteX981" fmla="*/ 231327 w 338093"/>
                <a:gd name="connsiteY981" fmla="*/ 124566 h 1121088"/>
                <a:gd name="connsiteX982" fmla="*/ 231327 w 338093"/>
                <a:gd name="connsiteY982" fmla="*/ 122024 h 1121088"/>
                <a:gd name="connsiteX983" fmla="*/ 233869 w 338093"/>
                <a:gd name="connsiteY983" fmla="*/ 122024 h 1121088"/>
                <a:gd name="connsiteX984" fmla="*/ 233869 w 338093"/>
                <a:gd name="connsiteY984" fmla="*/ 119481 h 1121088"/>
                <a:gd name="connsiteX985" fmla="*/ 236411 w 338093"/>
                <a:gd name="connsiteY985" fmla="*/ 119481 h 1121088"/>
                <a:gd name="connsiteX986" fmla="*/ 236411 w 338093"/>
                <a:gd name="connsiteY986" fmla="*/ 119481 h 1121088"/>
                <a:gd name="connsiteX987" fmla="*/ 238953 w 338093"/>
                <a:gd name="connsiteY987" fmla="*/ 119481 h 1121088"/>
                <a:gd name="connsiteX988" fmla="*/ 241495 w 338093"/>
                <a:gd name="connsiteY988" fmla="*/ 116939 h 1121088"/>
                <a:gd name="connsiteX989" fmla="*/ 246579 w 338093"/>
                <a:gd name="connsiteY989" fmla="*/ 114397 h 1121088"/>
                <a:gd name="connsiteX990" fmla="*/ 246579 w 338093"/>
                <a:gd name="connsiteY990" fmla="*/ 111855 h 1121088"/>
                <a:gd name="connsiteX991" fmla="*/ 249121 w 338093"/>
                <a:gd name="connsiteY991" fmla="*/ 111855 h 1121088"/>
                <a:gd name="connsiteX992" fmla="*/ 251663 w 338093"/>
                <a:gd name="connsiteY992" fmla="*/ 109313 h 1121088"/>
                <a:gd name="connsiteX993" fmla="*/ 254206 w 338093"/>
                <a:gd name="connsiteY993" fmla="*/ 106771 h 1121088"/>
                <a:gd name="connsiteX994" fmla="*/ 256748 w 338093"/>
                <a:gd name="connsiteY994" fmla="*/ 104228 h 1121088"/>
                <a:gd name="connsiteX995" fmla="*/ 259289 w 338093"/>
                <a:gd name="connsiteY995" fmla="*/ 101686 h 1121088"/>
                <a:gd name="connsiteX996" fmla="*/ 259289 w 338093"/>
                <a:gd name="connsiteY996" fmla="*/ 99145 h 1121088"/>
                <a:gd name="connsiteX997" fmla="*/ 261831 w 338093"/>
                <a:gd name="connsiteY997" fmla="*/ 99145 h 1121088"/>
                <a:gd name="connsiteX998" fmla="*/ 261831 w 338093"/>
                <a:gd name="connsiteY998" fmla="*/ 96602 h 1121088"/>
                <a:gd name="connsiteX999" fmla="*/ 261831 w 338093"/>
                <a:gd name="connsiteY999" fmla="*/ 94060 h 1121088"/>
                <a:gd name="connsiteX1000" fmla="*/ 264374 w 338093"/>
                <a:gd name="connsiteY1000" fmla="*/ 94060 h 1121088"/>
                <a:gd name="connsiteX1001" fmla="*/ 264374 w 338093"/>
                <a:gd name="connsiteY1001" fmla="*/ 94060 h 1121088"/>
                <a:gd name="connsiteX1002" fmla="*/ 264374 w 338093"/>
                <a:gd name="connsiteY1002" fmla="*/ 91518 h 1121088"/>
                <a:gd name="connsiteX1003" fmla="*/ 264374 w 338093"/>
                <a:gd name="connsiteY1003" fmla="*/ 88975 h 1121088"/>
                <a:gd name="connsiteX1004" fmla="*/ 266916 w 338093"/>
                <a:gd name="connsiteY1004" fmla="*/ 88975 h 1121088"/>
                <a:gd name="connsiteX1005" fmla="*/ 266916 w 338093"/>
                <a:gd name="connsiteY1005" fmla="*/ 86434 h 1121088"/>
                <a:gd name="connsiteX1006" fmla="*/ 266916 w 338093"/>
                <a:gd name="connsiteY1006" fmla="*/ 83891 h 1121088"/>
                <a:gd name="connsiteX1007" fmla="*/ 266916 w 338093"/>
                <a:gd name="connsiteY1007" fmla="*/ 81349 h 1121088"/>
                <a:gd name="connsiteX1008" fmla="*/ 269458 w 338093"/>
                <a:gd name="connsiteY1008" fmla="*/ 81349 h 1121088"/>
                <a:gd name="connsiteX1009" fmla="*/ 269458 w 338093"/>
                <a:gd name="connsiteY1009" fmla="*/ 78807 h 1121088"/>
                <a:gd name="connsiteX1010" fmla="*/ 269458 w 338093"/>
                <a:gd name="connsiteY1010" fmla="*/ 76265 h 1121088"/>
                <a:gd name="connsiteX1011" fmla="*/ 269458 w 338093"/>
                <a:gd name="connsiteY1011" fmla="*/ 73723 h 1121088"/>
                <a:gd name="connsiteX1012" fmla="*/ 269458 w 338093"/>
                <a:gd name="connsiteY1012" fmla="*/ 71181 h 1121088"/>
                <a:gd name="connsiteX1013" fmla="*/ 272000 w 338093"/>
                <a:gd name="connsiteY1013" fmla="*/ 68638 h 1121088"/>
                <a:gd name="connsiteX1014" fmla="*/ 272000 w 338093"/>
                <a:gd name="connsiteY1014" fmla="*/ 68638 h 1121088"/>
                <a:gd name="connsiteX1015" fmla="*/ 272000 w 338093"/>
                <a:gd name="connsiteY1015" fmla="*/ 66096 h 1121088"/>
                <a:gd name="connsiteX1016" fmla="*/ 272000 w 338093"/>
                <a:gd name="connsiteY1016" fmla="*/ 63554 h 1121088"/>
                <a:gd name="connsiteX1017" fmla="*/ 272000 w 338093"/>
                <a:gd name="connsiteY1017" fmla="*/ 61012 h 1121088"/>
                <a:gd name="connsiteX1018" fmla="*/ 272000 w 338093"/>
                <a:gd name="connsiteY1018" fmla="*/ 58470 h 1121088"/>
                <a:gd name="connsiteX1019" fmla="*/ 274542 w 338093"/>
                <a:gd name="connsiteY1019" fmla="*/ 58470 h 1121088"/>
                <a:gd name="connsiteX1020" fmla="*/ 274542 w 338093"/>
                <a:gd name="connsiteY1020" fmla="*/ 55928 h 1121088"/>
                <a:gd name="connsiteX1021" fmla="*/ 274542 w 338093"/>
                <a:gd name="connsiteY1021" fmla="*/ 53385 h 1121088"/>
                <a:gd name="connsiteX1022" fmla="*/ 274542 w 338093"/>
                <a:gd name="connsiteY1022" fmla="*/ 50843 h 1121088"/>
                <a:gd name="connsiteX1023" fmla="*/ 274542 w 338093"/>
                <a:gd name="connsiteY1023" fmla="*/ 48301 h 1121088"/>
                <a:gd name="connsiteX1024" fmla="*/ 274542 w 338093"/>
                <a:gd name="connsiteY1024" fmla="*/ 45759 h 1121088"/>
                <a:gd name="connsiteX1025" fmla="*/ 277084 w 338093"/>
                <a:gd name="connsiteY1025" fmla="*/ 45759 h 1121088"/>
                <a:gd name="connsiteX1026" fmla="*/ 277084 w 338093"/>
                <a:gd name="connsiteY1026" fmla="*/ 43217 h 1121088"/>
                <a:gd name="connsiteX1027" fmla="*/ 277084 w 338093"/>
                <a:gd name="connsiteY1027" fmla="*/ 40675 h 1121088"/>
                <a:gd name="connsiteX1028" fmla="*/ 277084 w 338093"/>
                <a:gd name="connsiteY1028" fmla="*/ 38132 h 1121088"/>
                <a:gd name="connsiteX1029" fmla="*/ 277084 w 338093"/>
                <a:gd name="connsiteY1029" fmla="*/ 35591 h 1121088"/>
                <a:gd name="connsiteX1030" fmla="*/ 279626 w 338093"/>
                <a:gd name="connsiteY1030" fmla="*/ 33048 h 1121088"/>
                <a:gd name="connsiteX1031" fmla="*/ 279626 w 338093"/>
                <a:gd name="connsiteY1031" fmla="*/ 30506 h 1121088"/>
                <a:gd name="connsiteX1032" fmla="*/ 279626 w 338093"/>
                <a:gd name="connsiteY1032" fmla="*/ 30506 h 1121088"/>
                <a:gd name="connsiteX1033" fmla="*/ 279626 w 338093"/>
                <a:gd name="connsiteY1033" fmla="*/ 27964 h 1121088"/>
                <a:gd name="connsiteX1034" fmla="*/ 282168 w 338093"/>
                <a:gd name="connsiteY1034" fmla="*/ 27964 h 1121088"/>
                <a:gd name="connsiteX1035" fmla="*/ 282168 w 338093"/>
                <a:gd name="connsiteY1035" fmla="*/ 25422 h 1121088"/>
                <a:gd name="connsiteX1036" fmla="*/ 282168 w 338093"/>
                <a:gd name="connsiteY1036" fmla="*/ 22880 h 1121088"/>
                <a:gd name="connsiteX1037" fmla="*/ 284710 w 338093"/>
                <a:gd name="connsiteY1037" fmla="*/ 22880 h 1121088"/>
                <a:gd name="connsiteX1038" fmla="*/ 284710 w 338093"/>
                <a:gd name="connsiteY1038" fmla="*/ 20338 h 1121088"/>
                <a:gd name="connsiteX1039" fmla="*/ 284710 w 338093"/>
                <a:gd name="connsiteY1039" fmla="*/ 17795 h 1121088"/>
                <a:gd name="connsiteX1040" fmla="*/ 287252 w 338093"/>
                <a:gd name="connsiteY1040" fmla="*/ 15253 h 1121088"/>
                <a:gd name="connsiteX1041" fmla="*/ 287252 w 338093"/>
                <a:gd name="connsiteY1041" fmla="*/ 12711 h 1121088"/>
                <a:gd name="connsiteX1042" fmla="*/ 289794 w 338093"/>
                <a:gd name="connsiteY1042" fmla="*/ 12711 h 1121088"/>
                <a:gd name="connsiteX1043" fmla="*/ 289794 w 338093"/>
                <a:gd name="connsiteY1043" fmla="*/ 10169 h 1121088"/>
                <a:gd name="connsiteX1044" fmla="*/ 292336 w 338093"/>
                <a:gd name="connsiteY1044" fmla="*/ 10169 h 1121088"/>
                <a:gd name="connsiteX1045" fmla="*/ 292336 w 338093"/>
                <a:gd name="connsiteY1045" fmla="*/ 7627 h 1121088"/>
                <a:gd name="connsiteX1046" fmla="*/ 294879 w 338093"/>
                <a:gd name="connsiteY1046" fmla="*/ 7627 h 1121088"/>
                <a:gd name="connsiteX1047" fmla="*/ 297420 w 338093"/>
                <a:gd name="connsiteY1047" fmla="*/ 5085 h 1121088"/>
                <a:gd name="connsiteX1048" fmla="*/ 299962 w 338093"/>
                <a:gd name="connsiteY1048" fmla="*/ 5085 h 1121088"/>
                <a:gd name="connsiteX1049" fmla="*/ 302505 w 338093"/>
                <a:gd name="connsiteY1049" fmla="*/ 2542 h 1121088"/>
                <a:gd name="connsiteX1050" fmla="*/ 305047 w 338093"/>
                <a:gd name="connsiteY1050" fmla="*/ 2542 h 1121088"/>
                <a:gd name="connsiteX1051" fmla="*/ 307589 w 338093"/>
                <a:gd name="connsiteY1051" fmla="*/ 2542 h 1121088"/>
                <a:gd name="connsiteX1052" fmla="*/ 310130 w 338093"/>
                <a:gd name="connsiteY1052" fmla="*/ 2542 h 1121088"/>
                <a:gd name="connsiteX1053" fmla="*/ 312673 w 338093"/>
                <a:gd name="connsiteY1053" fmla="*/ 0 h 1121088"/>
                <a:gd name="connsiteX1054" fmla="*/ 315215 w 338093"/>
                <a:gd name="connsiteY1054" fmla="*/ 0 h 1121088"/>
                <a:gd name="connsiteX1055" fmla="*/ 317757 w 338093"/>
                <a:gd name="connsiteY1055" fmla="*/ 0 h 1121088"/>
                <a:gd name="connsiteX1056" fmla="*/ 320299 w 338093"/>
                <a:gd name="connsiteY1056" fmla="*/ 0 h 1121088"/>
                <a:gd name="connsiteX1057" fmla="*/ 322841 w 338093"/>
                <a:gd name="connsiteY1057" fmla="*/ 0 h 1121088"/>
                <a:gd name="connsiteX1058" fmla="*/ 325383 w 338093"/>
                <a:gd name="connsiteY1058" fmla="*/ 2542 h 1121088"/>
                <a:gd name="connsiteX1059" fmla="*/ 327925 w 338093"/>
                <a:gd name="connsiteY1059" fmla="*/ 2542 h 1121088"/>
                <a:gd name="connsiteX1060" fmla="*/ 330467 w 338093"/>
                <a:gd name="connsiteY1060" fmla="*/ 2542 h 1121088"/>
                <a:gd name="connsiteX1061" fmla="*/ 333010 w 338093"/>
                <a:gd name="connsiteY1061" fmla="*/ 2542 h 1121088"/>
                <a:gd name="connsiteX1062" fmla="*/ 333010 w 338093"/>
                <a:gd name="connsiteY1062" fmla="*/ 5085 h 1121088"/>
                <a:gd name="connsiteX1063" fmla="*/ 335551 w 338093"/>
                <a:gd name="connsiteY1063" fmla="*/ 5085 h 1121088"/>
                <a:gd name="connsiteX1064" fmla="*/ 335551 w 338093"/>
                <a:gd name="connsiteY1064" fmla="*/ 7627 h 1121088"/>
                <a:gd name="connsiteX1065" fmla="*/ 335551 w 338093"/>
                <a:gd name="connsiteY1065" fmla="*/ 10169 h 1121088"/>
                <a:gd name="connsiteX1066" fmla="*/ 335551 w 338093"/>
                <a:gd name="connsiteY1066" fmla="*/ 12711 h 1121088"/>
                <a:gd name="connsiteX1067" fmla="*/ 338093 w 338093"/>
                <a:gd name="connsiteY1067" fmla="*/ 12711 h 1121088"/>
                <a:gd name="connsiteX1068" fmla="*/ 338093 w 338093"/>
                <a:gd name="connsiteY1068" fmla="*/ 15253 h 1121088"/>
                <a:gd name="connsiteX1069" fmla="*/ 338093 w 338093"/>
                <a:gd name="connsiteY1069" fmla="*/ 17795 h 1121088"/>
                <a:gd name="connsiteX1070" fmla="*/ 335551 w 338093"/>
                <a:gd name="connsiteY1070" fmla="*/ 20338 h 1121088"/>
                <a:gd name="connsiteX1071" fmla="*/ 333010 w 338093"/>
                <a:gd name="connsiteY1071" fmla="*/ 25422 h 1121088"/>
                <a:gd name="connsiteX1072" fmla="*/ 313944 w 338093"/>
                <a:gd name="connsiteY1072" fmla="*/ 55928 h 1121088"/>
                <a:gd name="connsiteX1073" fmla="*/ 308860 w 338093"/>
                <a:gd name="connsiteY1073" fmla="*/ 62283 h 1121088"/>
                <a:gd name="connsiteX1074" fmla="*/ 308860 w 338093"/>
                <a:gd name="connsiteY1074" fmla="*/ 64825 h 1121088"/>
                <a:gd name="connsiteX1075" fmla="*/ 306317 w 338093"/>
                <a:gd name="connsiteY1075" fmla="*/ 64825 h 1121088"/>
                <a:gd name="connsiteX1076" fmla="*/ 306317 w 338093"/>
                <a:gd name="connsiteY1076" fmla="*/ 67368 h 1121088"/>
                <a:gd name="connsiteX1077" fmla="*/ 306317 w 338093"/>
                <a:gd name="connsiteY1077" fmla="*/ 69909 h 1121088"/>
                <a:gd name="connsiteX1078" fmla="*/ 303775 w 338093"/>
                <a:gd name="connsiteY1078" fmla="*/ 69909 h 1121088"/>
                <a:gd name="connsiteX1079" fmla="*/ 303775 w 338093"/>
                <a:gd name="connsiteY1079" fmla="*/ 72451 h 1121088"/>
                <a:gd name="connsiteX1080" fmla="*/ 303775 w 338093"/>
                <a:gd name="connsiteY1080" fmla="*/ 74994 h 1121088"/>
                <a:gd name="connsiteX1081" fmla="*/ 303775 w 338093"/>
                <a:gd name="connsiteY1081" fmla="*/ 77536 h 1121088"/>
                <a:gd name="connsiteX1082" fmla="*/ 303775 w 338093"/>
                <a:gd name="connsiteY1082" fmla="*/ 80078 h 1121088"/>
                <a:gd name="connsiteX1083" fmla="*/ 301234 w 338093"/>
                <a:gd name="connsiteY1083" fmla="*/ 80078 h 1121088"/>
                <a:gd name="connsiteX1084" fmla="*/ 301234 w 338093"/>
                <a:gd name="connsiteY1084" fmla="*/ 82620 h 1121088"/>
                <a:gd name="connsiteX1085" fmla="*/ 301234 w 338093"/>
                <a:gd name="connsiteY1085" fmla="*/ 85162 h 1121088"/>
                <a:gd name="connsiteX1086" fmla="*/ 301234 w 338093"/>
                <a:gd name="connsiteY1086" fmla="*/ 87705 h 1121088"/>
                <a:gd name="connsiteX1087" fmla="*/ 306317 w 338093"/>
                <a:gd name="connsiteY1087" fmla="*/ 94060 h 1121088"/>
                <a:gd name="connsiteX1088" fmla="*/ 303775 w 338093"/>
                <a:gd name="connsiteY1088" fmla="*/ 96602 h 1121088"/>
                <a:gd name="connsiteX1089" fmla="*/ 298692 w 338093"/>
                <a:gd name="connsiteY1089" fmla="*/ 101686 h 1121088"/>
                <a:gd name="connsiteX1090" fmla="*/ 296149 w 338093"/>
                <a:gd name="connsiteY1090" fmla="*/ 106771 h 1121088"/>
                <a:gd name="connsiteX1091" fmla="*/ 293607 w 338093"/>
                <a:gd name="connsiteY1091" fmla="*/ 115668 h 1121088"/>
                <a:gd name="connsiteX1092" fmla="*/ 280897 w 338093"/>
                <a:gd name="connsiteY1092" fmla="*/ 120752 h 112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338093" h="1121088">
                  <a:moveTo>
                    <a:pt x="73719" y="976187"/>
                  </a:moveTo>
                  <a:lnTo>
                    <a:pt x="71177" y="978728"/>
                  </a:lnTo>
                  <a:lnTo>
                    <a:pt x="71177" y="976187"/>
                  </a:lnTo>
                  <a:lnTo>
                    <a:pt x="71177" y="973644"/>
                  </a:lnTo>
                  <a:lnTo>
                    <a:pt x="71177" y="968560"/>
                  </a:lnTo>
                  <a:lnTo>
                    <a:pt x="73719" y="968560"/>
                  </a:lnTo>
                  <a:lnTo>
                    <a:pt x="73719" y="971102"/>
                  </a:lnTo>
                  <a:lnTo>
                    <a:pt x="73719" y="973644"/>
                  </a:lnTo>
                  <a:lnTo>
                    <a:pt x="73719" y="976187"/>
                  </a:lnTo>
                  <a:close/>
                  <a:moveTo>
                    <a:pt x="214803" y="401660"/>
                  </a:moveTo>
                  <a:lnTo>
                    <a:pt x="212262" y="401660"/>
                  </a:lnTo>
                  <a:lnTo>
                    <a:pt x="212262" y="399118"/>
                  </a:lnTo>
                  <a:lnTo>
                    <a:pt x="212262" y="394033"/>
                  </a:lnTo>
                  <a:lnTo>
                    <a:pt x="217345" y="388950"/>
                  </a:lnTo>
                  <a:lnTo>
                    <a:pt x="219888" y="388950"/>
                  </a:lnTo>
                  <a:lnTo>
                    <a:pt x="222430" y="386407"/>
                  </a:lnTo>
                  <a:lnTo>
                    <a:pt x="222430" y="388950"/>
                  </a:lnTo>
                  <a:lnTo>
                    <a:pt x="222430" y="391492"/>
                  </a:lnTo>
                  <a:lnTo>
                    <a:pt x="219888" y="396576"/>
                  </a:lnTo>
                  <a:lnTo>
                    <a:pt x="219888" y="399118"/>
                  </a:lnTo>
                  <a:lnTo>
                    <a:pt x="214803" y="401660"/>
                  </a:lnTo>
                  <a:close/>
                  <a:moveTo>
                    <a:pt x="204635" y="317769"/>
                  </a:moveTo>
                  <a:lnTo>
                    <a:pt x="207177" y="322854"/>
                  </a:lnTo>
                  <a:lnTo>
                    <a:pt x="209720" y="325396"/>
                  </a:lnTo>
                  <a:lnTo>
                    <a:pt x="209720" y="331751"/>
                  </a:lnTo>
                  <a:lnTo>
                    <a:pt x="209720" y="334293"/>
                  </a:lnTo>
                  <a:lnTo>
                    <a:pt x="209720" y="336835"/>
                  </a:lnTo>
                  <a:lnTo>
                    <a:pt x="207177" y="336835"/>
                  </a:lnTo>
                  <a:lnTo>
                    <a:pt x="207177" y="334293"/>
                  </a:lnTo>
                  <a:lnTo>
                    <a:pt x="204635" y="334293"/>
                  </a:lnTo>
                  <a:lnTo>
                    <a:pt x="199552" y="329209"/>
                  </a:lnTo>
                  <a:lnTo>
                    <a:pt x="197009" y="326667"/>
                  </a:lnTo>
                  <a:lnTo>
                    <a:pt x="197009" y="324124"/>
                  </a:lnTo>
                  <a:lnTo>
                    <a:pt x="197009" y="322854"/>
                  </a:lnTo>
                  <a:lnTo>
                    <a:pt x="197009" y="320311"/>
                  </a:lnTo>
                  <a:lnTo>
                    <a:pt x="197009" y="317769"/>
                  </a:lnTo>
                  <a:lnTo>
                    <a:pt x="197009" y="315227"/>
                  </a:lnTo>
                  <a:lnTo>
                    <a:pt x="197009" y="312685"/>
                  </a:lnTo>
                  <a:lnTo>
                    <a:pt x="197009" y="310143"/>
                  </a:lnTo>
                  <a:lnTo>
                    <a:pt x="199552" y="310143"/>
                  </a:lnTo>
                  <a:lnTo>
                    <a:pt x="199552" y="303787"/>
                  </a:lnTo>
                  <a:lnTo>
                    <a:pt x="202093" y="303787"/>
                  </a:lnTo>
                  <a:lnTo>
                    <a:pt x="202093" y="306330"/>
                  </a:lnTo>
                  <a:lnTo>
                    <a:pt x="202093" y="308872"/>
                  </a:lnTo>
                  <a:lnTo>
                    <a:pt x="202093" y="311414"/>
                  </a:lnTo>
                  <a:lnTo>
                    <a:pt x="202093" y="313956"/>
                  </a:lnTo>
                  <a:lnTo>
                    <a:pt x="204635" y="316498"/>
                  </a:lnTo>
                  <a:lnTo>
                    <a:pt x="204635" y="317769"/>
                  </a:lnTo>
                  <a:close/>
                  <a:moveTo>
                    <a:pt x="216075" y="292347"/>
                  </a:moveTo>
                  <a:lnTo>
                    <a:pt x="210990" y="292347"/>
                  </a:lnTo>
                  <a:lnTo>
                    <a:pt x="210990" y="289806"/>
                  </a:lnTo>
                  <a:lnTo>
                    <a:pt x="210990" y="287264"/>
                  </a:lnTo>
                  <a:lnTo>
                    <a:pt x="213533" y="284721"/>
                  </a:lnTo>
                  <a:lnTo>
                    <a:pt x="213533" y="282179"/>
                  </a:lnTo>
                  <a:lnTo>
                    <a:pt x="216075" y="279637"/>
                  </a:lnTo>
                  <a:lnTo>
                    <a:pt x="213533" y="277095"/>
                  </a:lnTo>
                  <a:lnTo>
                    <a:pt x="213533" y="274553"/>
                  </a:lnTo>
                  <a:lnTo>
                    <a:pt x="213533" y="272010"/>
                  </a:lnTo>
                  <a:lnTo>
                    <a:pt x="213533" y="266926"/>
                  </a:lnTo>
                  <a:lnTo>
                    <a:pt x="218617" y="266926"/>
                  </a:lnTo>
                  <a:lnTo>
                    <a:pt x="221158" y="266926"/>
                  </a:lnTo>
                  <a:lnTo>
                    <a:pt x="221158" y="269468"/>
                  </a:lnTo>
                  <a:lnTo>
                    <a:pt x="221158" y="272010"/>
                  </a:lnTo>
                  <a:lnTo>
                    <a:pt x="218617" y="272010"/>
                  </a:lnTo>
                  <a:lnTo>
                    <a:pt x="218617" y="274553"/>
                  </a:lnTo>
                  <a:lnTo>
                    <a:pt x="218617" y="277095"/>
                  </a:lnTo>
                  <a:lnTo>
                    <a:pt x="218617" y="279637"/>
                  </a:lnTo>
                  <a:lnTo>
                    <a:pt x="218617" y="282179"/>
                  </a:lnTo>
                  <a:lnTo>
                    <a:pt x="218617" y="288534"/>
                  </a:lnTo>
                  <a:lnTo>
                    <a:pt x="216075" y="288534"/>
                  </a:lnTo>
                  <a:lnTo>
                    <a:pt x="216075" y="292347"/>
                  </a:lnTo>
                  <a:close/>
                  <a:moveTo>
                    <a:pt x="280897" y="120752"/>
                  </a:moveTo>
                  <a:lnTo>
                    <a:pt x="280897" y="123294"/>
                  </a:lnTo>
                  <a:lnTo>
                    <a:pt x="280897" y="125837"/>
                  </a:lnTo>
                  <a:lnTo>
                    <a:pt x="278355" y="128379"/>
                  </a:lnTo>
                  <a:lnTo>
                    <a:pt x="275813" y="128379"/>
                  </a:lnTo>
                  <a:lnTo>
                    <a:pt x="275813" y="130921"/>
                  </a:lnTo>
                  <a:lnTo>
                    <a:pt x="273271" y="133463"/>
                  </a:lnTo>
                  <a:lnTo>
                    <a:pt x="273271" y="136005"/>
                  </a:lnTo>
                  <a:lnTo>
                    <a:pt x="270729" y="138548"/>
                  </a:lnTo>
                  <a:lnTo>
                    <a:pt x="268187" y="143632"/>
                  </a:lnTo>
                  <a:lnTo>
                    <a:pt x="263103" y="148716"/>
                  </a:lnTo>
                  <a:lnTo>
                    <a:pt x="263103" y="151258"/>
                  </a:lnTo>
                  <a:lnTo>
                    <a:pt x="260561" y="151258"/>
                  </a:lnTo>
                  <a:lnTo>
                    <a:pt x="258019" y="151258"/>
                  </a:lnTo>
                  <a:lnTo>
                    <a:pt x="258019" y="153801"/>
                  </a:lnTo>
                  <a:lnTo>
                    <a:pt x="255476" y="153801"/>
                  </a:lnTo>
                  <a:lnTo>
                    <a:pt x="255476" y="156343"/>
                  </a:lnTo>
                  <a:lnTo>
                    <a:pt x="255476" y="158884"/>
                  </a:lnTo>
                  <a:lnTo>
                    <a:pt x="255476" y="161427"/>
                  </a:lnTo>
                  <a:lnTo>
                    <a:pt x="252934" y="161427"/>
                  </a:lnTo>
                  <a:lnTo>
                    <a:pt x="252934" y="158884"/>
                  </a:lnTo>
                  <a:lnTo>
                    <a:pt x="250393" y="161427"/>
                  </a:lnTo>
                  <a:lnTo>
                    <a:pt x="250393" y="163969"/>
                  </a:lnTo>
                  <a:lnTo>
                    <a:pt x="242766" y="170324"/>
                  </a:lnTo>
                  <a:lnTo>
                    <a:pt x="240224" y="170324"/>
                  </a:lnTo>
                  <a:lnTo>
                    <a:pt x="240224" y="167782"/>
                  </a:lnTo>
                  <a:lnTo>
                    <a:pt x="237682" y="170324"/>
                  </a:lnTo>
                  <a:lnTo>
                    <a:pt x="235140" y="170324"/>
                  </a:lnTo>
                  <a:lnTo>
                    <a:pt x="232598" y="172867"/>
                  </a:lnTo>
                  <a:lnTo>
                    <a:pt x="230056" y="172867"/>
                  </a:lnTo>
                  <a:lnTo>
                    <a:pt x="230056" y="175409"/>
                  </a:lnTo>
                  <a:lnTo>
                    <a:pt x="227514" y="177951"/>
                  </a:lnTo>
                  <a:lnTo>
                    <a:pt x="227514" y="180493"/>
                  </a:lnTo>
                  <a:lnTo>
                    <a:pt x="227514" y="185578"/>
                  </a:lnTo>
                  <a:lnTo>
                    <a:pt x="227514" y="188120"/>
                  </a:lnTo>
                  <a:lnTo>
                    <a:pt x="227514" y="190661"/>
                  </a:lnTo>
                  <a:lnTo>
                    <a:pt x="227514" y="195746"/>
                  </a:lnTo>
                  <a:lnTo>
                    <a:pt x="224972" y="200831"/>
                  </a:lnTo>
                  <a:lnTo>
                    <a:pt x="224972" y="203372"/>
                  </a:lnTo>
                  <a:lnTo>
                    <a:pt x="224972" y="205914"/>
                  </a:lnTo>
                  <a:lnTo>
                    <a:pt x="226243" y="205914"/>
                  </a:lnTo>
                  <a:lnTo>
                    <a:pt x="226243" y="208457"/>
                  </a:lnTo>
                  <a:lnTo>
                    <a:pt x="223701" y="208457"/>
                  </a:lnTo>
                  <a:lnTo>
                    <a:pt x="221158" y="213541"/>
                  </a:lnTo>
                  <a:lnTo>
                    <a:pt x="221158" y="219897"/>
                  </a:lnTo>
                  <a:lnTo>
                    <a:pt x="221158" y="222438"/>
                  </a:lnTo>
                  <a:lnTo>
                    <a:pt x="218617" y="222438"/>
                  </a:lnTo>
                  <a:lnTo>
                    <a:pt x="218617" y="227523"/>
                  </a:lnTo>
                  <a:lnTo>
                    <a:pt x="218617" y="230065"/>
                  </a:lnTo>
                  <a:lnTo>
                    <a:pt x="218617" y="232607"/>
                  </a:lnTo>
                  <a:lnTo>
                    <a:pt x="216075" y="232607"/>
                  </a:lnTo>
                  <a:lnTo>
                    <a:pt x="216075" y="235149"/>
                  </a:lnTo>
                  <a:lnTo>
                    <a:pt x="213533" y="237691"/>
                  </a:lnTo>
                  <a:lnTo>
                    <a:pt x="213533" y="240234"/>
                  </a:lnTo>
                  <a:lnTo>
                    <a:pt x="213533" y="242776"/>
                  </a:lnTo>
                  <a:lnTo>
                    <a:pt x="208448" y="256757"/>
                  </a:lnTo>
                  <a:lnTo>
                    <a:pt x="203364" y="265655"/>
                  </a:lnTo>
                  <a:lnTo>
                    <a:pt x="200822" y="265655"/>
                  </a:lnTo>
                  <a:lnTo>
                    <a:pt x="200822" y="263113"/>
                  </a:lnTo>
                  <a:lnTo>
                    <a:pt x="198280" y="263113"/>
                  </a:lnTo>
                  <a:lnTo>
                    <a:pt x="195738" y="265655"/>
                  </a:lnTo>
                  <a:lnTo>
                    <a:pt x="195738" y="268197"/>
                  </a:lnTo>
                  <a:lnTo>
                    <a:pt x="195738" y="270740"/>
                  </a:lnTo>
                  <a:lnTo>
                    <a:pt x="195738" y="275824"/>
                  </a:lnTo>
                  <a:lnTo>
                    <a:pt x="195738" y="278366"/>
                  </a:lnTo>
                  <a:lnTo>
                    <a:pt x="193196" y="280908"/>
                  </a:lnTo>
                  <a:lnTo>
                    <a:pt x="193196" y="285992"/>
                  </a:lnTo>
                  <a:lnTo>
                    <a:pt x="190654" y="292347"/>
                  </a:lnTo>
                  <a:lnTo>
                    <a:pt x="190654" y="294890"/>
                  </a:lnTo>
                  <a:lnTo>
                    <a:pt x="188112" y="301245"/>
                  </a:lnTo>
                  <a:lnTo>
                    <a:pt x="188112" y="306330"/>
                  </a:lnTo>
                  <a:lnTo>
                    <a:pt x="185570" y="308872"/>
                  </a:lnTo>
                  <a:lnTo>
                    <a:pt x="183028" y="315227"/>
                  </a:lnTo>
                  <a:lnTo>
                    <a:pt x="180486" y="321583"/>
                  </a:lnTo>
                  <a:lnTo>
                    <a:pt x="180486" y="324124"/>
                  </a:lnTo>
                  <a:lnTo>
                    <a:pt x="180486" y="326667"/>
                  </a:lnTo>
                  <a:lnTo>
                    <a:pt x="183028" y="331751"/>
                  </a:lnTo>
                  <a:lnTo>
                    <a:pt x="183028" y="336835"/>
                  </a:lnTo>
                  <a:lnTo>
                    <a:pt x="183028" y="339377"/>
                  </a:lnTo>
                  <a:lnTo>
                    <a:pt x="183028" y="341920"/>
                  </a:lnTo>
                  <a:lnTo>
                    <a:pt x="185570" y="344462"/>
                  </a:lnTo>
                  <a:lnTo>
                    <a:pt x="185570" y="347004"/>
                  </a:lnTo>
                  <a:lnTo>
                    <a:pt x="188112" y="347004"/>
                  </a:lnTo>
                  <a:lnTo>
                    <a:pt x="190654" y="347004"/>
                  </a:lnTo>
                  <a:lnTo>
                    <a:pt x="193196" y="352088"/>
                  </a:lnTo>
                  <a:lnTo>
                    <a:pt x="195738" y="354630"/>
                  </a:lnTo>
                  <a:lnTo>
                    <a:pt x="198280" y="359715"/>
                  </a:lnTo>
                  <a:lnTo>
                    <a:pt x="200822" y="362257"/>
                  </a:lnTo>
                  <a:lnTo>
                    <a:pt x="200822" y="364799"/>
                  </a:lnTo>
                  <a:lnTo>
                    <a:pt x="203364" y="364799"/>
                  </a:lnTo>
                  <a:lnTo>
                    <a:pt x="205907" y="364799"/>
                  </a:lnTo>
                  <a:lnTo>
                    <a:pt x="205907" y="367341"/>
                  </a:lnTo>
                  <a:lnTo>
                    <a:pt x="205907" y="369883"/>
                  </a:lnTo>
                  <a:lnTo>
                    <a:pt x="208448" y="369883"/>
                  </a:lnTo>
                  <a:lnTo>
                    <a:pt x="208448" y="372426"/>
                  </a:lnTo>
                  <a:lnTo>
                    <a:pt x="208448" y="374967"/>
                  </a:lnTo>
                  <a:lnTo>
                    <a:pt x="205907" y="380052"/>
                  </a:lnTo>
                  <a:lnTo>
                    <a:pt x="203364" y="382594"/>
                  </a:lnTo>
                  <a:lnTo>
                    <a:pt x="203364" y="385137"/>
                  </a:lnTo>
                  <a:lnTo>
                    <a:pt x="198280" y="391492"/>
                  </a:lnTo>
                  <a:lnTo>
                    <a:pt x="198280" y="394033"/>
                  </a:lnTo>
                  <a:lnTo>
                    <a:pt x="198280" y="399118"/>
                  </a:lnTo>
                  <a:lnTo>
                    <a:pt x="198280" y="401660"/>
                  </a:lnTo>
                  <a:lnTo>
                    <a:pt x="198280" y="406744"/>
                  </a:lnTo>
                  <a:lnTo>
                    <a:pt x="200822" y="406744"/>
                  </a:lnTo>
                  <a:lnTo>
                    <a:pt x="200822" y="404203"/>
                  </a:lnTo>
                  <a:lnTo>
                    <a:pt x="200822" y="406744"/>
                  </a:lnTo>
                  <a:lnTo>
                    <a:pt x="205907" y="409286"/>
                  </a:lnTo>
                  <a:lnTo>
                    <a:pt x="205907" y="415642"/>
                  </a:lnTo>
                  <a:lnTo>
                    <a:pt x="200822" y="427082"/>
                  </a:lnTo>
                  <a:lnTo>
                    <a:pt x="200822" y="429624"/>
                  </a:lnTo>
                  <a:lnTo>
                    <a:pt x="198280" y="427082"/>
                  </a:lnTo>
                  <a:lnTo>
                    <a:pt x="200822" y="429624"/>
                  </a:lnTo>
                  <a:lnTo>
                    <a:pt x="200822" y="434708"/>
                  </a:lnTo>
                  <a:lnTo>
                    <a:pt x="200822" y="441063"/>
                  </a:lnTo>
                  <a:lnTo>
                    <a:pt x="200822" y="446148"/>
                  </a:lnTo>
                  <a:lnTo>
                    <a:pt x="200822" y="448690"/>
                  </a:lnTo>
                  <a:lnTo>
                    <a:pt x="205907" y="453774"/>
                  </a:lnTo>
                  <a:lnTo>
                    <a:pt x="208448" y="456316"/>
                  </a:lnTo>
                  <a:lnTo>
                    <a:pt x="205907" y="453774"/>
                  </a:lnTo>
                  <a:lnTo>
                    <a:pt x="203364" y="453774"/>
                  </a:lnTo>
                  <a:lnTo>
                    <a:pt x="203364" y="456316"/>
                  </a:lnTo>
                  <a:lnTo>
                    <a:pt x="205907" y="458859"/>
                  </a:lnTo>
                  <a:lnTo>
                    <a:pt x="210990" y="467756"/>
                  </a:lnTo>
                  <a:lnTo>
                    <a:pt x="210990" y="470298"/>
                  </a:lnTo>
                  <a:lnTo>
                    <a:pt x="210990" y="475383"/>
                  </a:lnTo>
                  <a:lnTo>
                    <a:pt x="210990" y="477925"/>
                  </a:lnTo>
                  <a:lnTo>
                    <a:pt x="213533" y="484280"/>
                  </a:lnTo>
                  <a:lnTo>
                    <a:pt x="216075" y="489364"/>
                  </a:lnTo>
                  <a:lnTo>
                    <a:pt x="216075" y="491906"/>
                  </a:lnTo>
                  <a:lnTo>
                    <a:pt x="216075" y="494449"/>
                  </a:lnTo>
                  <a:lnTo>
                    <a:pt x="216075" y="496991"/>
                  </a:lnTo>
                  <a:lnTo>
                    <a:pt x="218617" y="496991"/>
                  </a:lnTo>
                  <a:lnTo>
                    <a:pt x="218617" y="499533"/>
                  </a:lnTo>
                  <a:lnTo>
                    <a:pt x="216075" y="502075"/>
                  </a:lnTo>
                  <a:lnTo>
                    <a:pt x="218617" y="504617"/>
                  </a:lnTo>
                  <a:lnTo>
                    <a:pt x="221158" y="507159"/>
                  </a:lnTo>
                  <a:lnTo>
                    <a:pt x="221158" y="509702"/>
                  </a:lnTo>
                  <a:lnTo>
                    <a:pt x="223701" y="509702"/>
                  </a:lnTo>
                  <a:lnTo>
                    <a:pt x="223701" y="512244"/>
                  </a:lnTo>
                  <a:lnTo>
                    <a:pt x="226243" y="512244"/>
                  </a:lnTo>
                  <a:lnTo>
                    <a:pt x="228785" y="512244"/>
                  </a:lnTo>
                  <a:lnTo>
                    <a:pt x="228785" y="514786"/>
                  </a:lnTo>
                  <a:lnTo>
                    <a:pt x="231327" y="514786"/>
                  </a:lnTo>
                  <a:lnTo>
                    <a:pt x="233869" y="514786"/>
                  </a:lnTo>
                  <a:lnTo>
                    <a:pt x="238953" y="521141"/>
                  </a:lnTo>
                  <a:lnTo>
                    <a:pt x="238953" y="526226"/>
                  </a:lnTo>
                  <a:lnTo>
                    <a:pt x="241495" y="526226"/>
                  </a:lnTo>
                  <a:lnTo>
                    <a:pt x="244038" y="526226"/>
                  </a:lnTo>
                  <a:lnTo>
                    <a:pt x="244038" y="531310"/>
                  </a:lnTo>
                  <a:lnTo>
                    <a:pt x="246579" y="533852"/>
                  </a:lnTo>
                  <a:lnTo>
                    <a:pt x="246579" y="536394"/>
                  </a:lnTo>
                  <a:lnTo>
                    <a:pt x="241495" y="541479"/>
                  </a:lnTo>
                  <a:lnTo>
                    <a:pt x="244038" y="541479"/>
                  </a:lnTo>
                  <a:lnTo>
                    <a:pt x="246579" y="541479"/>
                  </a:lnTo>
                  <a:lnTo>
                    <a:pt x="246579" y="544021"/>
                  </a:lnTo>
                  <a:lnTo>
                    <a:pt x="244038" y="546563"/>
                  </a:lnTo>
                  <a:lnTo>
                    <a:pt x="241495" y="549105"/>
                  </a:lnTo>
                  <a:lnTo>
                    <a:pt x="241495" y="551647"/>
                  </a:lnTo>
                  <a:lnTo>
                    <a:pt x="244038" y="551647"/>
                  </a:lnTo>
                  <a:lnTo>
                    <a:pt x="244038" y="554189"/>
                  </a:lnTo>
                  <a:lnTo>
                    <a:pt x="241495" y="559273"/>
                  </a:lnTo>
                  <a:lnTo>
                    <a:pt x="241495" y="561816"/>
                  </a:lnTo>
                  <a:lnTo>
                    <a:pt x="238953" y="564358"/>
                  </a:lnTo>
                  <a:lnTo>
                    <a:pt x="238953" y="566900"/>
                  </a:lnTo>
                  <a:lnTo>
                    <a:pt x="241495" y="569442"/>
                  </a:lnTo>
                  <a:lnTo>
                    <a:pt x="241495" y="574526"/>
                  </a:lnTo>
                  <a:lnTo>
                    <a:pt x="238953" y="577069"/>
                  </a:lnTo>
                  <a:lnTo>
                    <a:pt x="238953" y="582153"/>
                  </a:lnTo>
                  <a:lnTo>
                    <a:pt x="241495" y="584695"/>
                  </a:lnTo>
                  <a:lnTo>
                    <a:pt x="241495" y="589779"/>
                  </a:lnTo>
                  <a:lnTo>
                    <a:pt x="244038" y="594864"/>
                  </a:lnTo>
                  <a:lnTo>
                    <a:pt x="244038" y="611388"/>
                  </a:lnTo>
                  <a:lnTo>
                    <a:pt x="244038" y="616472"/>
                  </a:lnTo>
                  <a:lnTo>
                    <a:pt x="241495" y="619014"/>
                  </a:lnTo>
                  <a:lnTo>
                    <a:pt x="241495" y="621556"/>
                  </a:lnTo>
                  <a:lnTo>
                    <a:pt x="244038" y="621556"/>
                  </a:lnTo>
                  <a:lnTo>
                    <a:pt x="246579" y="627912"/>
                  </a:lnTo>
                  <a:lnTo>
                    <a:pt x="246579" y="630454"/>
                  </a:lnTo>
                  <a:lnTo>
                    <a:pt x="249121" y="630454"/>
                  </a:lnTo>
                  <a:lnTo>
                    <a:pt x="246579" y="630454"/>
                  </a:lnTo>
                  <a:lnTo>
                    <a:pt x="246579" y="632996"/>
                  </a:lnTo>
                  <a:lnTo>
                    <a:pt x="244038" y="639352"/>
                  </a:lnTo>
                  <a:lnTo>
                    <a:pt x="246579" y="639352"/>
                  </a:lnTo>
                  <a:lnTo>
                    <a:pt x="244038" y="648249"/>
                  </a:lnTo>
                  <a:lnTo>
                    <a:pt x="244038" y="653333"/>
                  </a:lnTo>
                  <a:lnTo>
                    <a:pt x="246579" y="655875"/>
                  </a:lnTo>
                  <a:lnTo>
                    <a:pt x="244038" y="660959"/>
                  </a:lnTo>
                  <a:lnTo>
                    <a:pt x="244038" y="663502"/>
                  </a:lnTo>
                  <a:lnTo>
                    <a:pt x="246579" y="666044"/>
                  </a:lnTo>
                  <a:lnTo>
                    <a:pt x="244038" y="666044"/>
                  </a:lnTo>
                  <a:lnTo>
                    <a:pt x="244038" y="668586"/>
                  </a:lnTo>
                  <a:lnTo>
                    <a:pt x="244038" y="671129"/>
                  </a:lnTo>
                  <a:lnTo>
                    <a:pt x="246579" y="680025"/>
                  </a:lnTo>
                  <a:lnTo>
                    <a:pt x="246579" y="682568"/>
                  </a:lnTo>
                  <a:lnTo>
                    <a:pt x="249121" y="685110"/>
                  </a:lnTo>
                  <a:lnTo>
                    <a:pt x="246579" y="687652"/>
                  </a:lnTo>
                  <a:lnTo>
                    <a:pt x="246579" y="690195"/>
                  </a:lnTo>
                  <a:lnTo>
                    <a:pt x="244038" y="690195"/>
                  </a:lnTo>
                  <a:lnTo>
                    <a:pt x="244038" y="692736"/>
                  </a:lnTo>
                  <a:lnTo>
                    <a:pt x="246579" y="695278"/>
                  </a:lnTo>
                  <a:lnTo>
                    <a:pt x="249121" y="692736"/>
                  </a:lnTo>
                  <a:lnTo>
                    <a:pt x="251663" y="692736"/>
                  </a:lnTo>
                  <a:lnTo>
                    <a:pt x="251663" y="697821"/>
                  </a:lnTo>
                  <a:lnTo>
                    <a:pt x="251663" y="700363"/>
                  </a:lnTo>
                  <a:lnTo>
                    <a:pt x="251663" y="702905"/>
                  </a:lnTo>
                  <a:lnTo>
                    <a:pt x="254206" y="702905"/>
                  </a:lnTo>
                  <a:lnTo>
                    <a:pt x="254206" y="705447"/>
                  </a:lnTo>
                  <a:lnTo>
                    <a:pt x="254206" y="714345"/>
                  </a:lnTo>
                  <a:lnTo>
                    <a:pt x="254206" y="716887"/>
                  </a:lnTo>
                  <a:lnTo>
                    <a:pt x="254206" y="719429"/>
                  </a:lnTo>
                  <a:lnTo>
                    <a:pt x="251663" y="724513"/>
                  </a:lnTo>
                  <a:lnTo>
                    <a:pt x="251663" y="727055"/>
                  </a:lnTo>
                  <a:lnTo>
                    <a:pt x="249121" y="732140"/>
                  </a:lnTo>
                  <a:lnTo>
                    <a:pt x="249121" y="737224"/>
                  </a:lnTo>
                  <a:lnTo>
                    <a:pt x="249121" y="739766"/>
                  </a:lnTo>
                  <a:lnTo>
                    <a:pt x="249121" y="742308"/>
                  </a:lnTo>
                  <a:lnTo>
                    <a:pt x="246579" y="748664"/>
                  </a:lnTo>
                  <a:lnTo>
                    <a:pt x="246579" y="751206"/>
                  </a:lnTo>
                  <a:lnTo>
                    <a:pt x="244038" y="751206"/>
                  </a:lnTo>
                  <a:lnTo>
                    <a:pt x="241495" y="753748"/>
                  </a:lnTo>
                  <a:lnTo>
                    <a:pt x="238953" y="756290"/>
                  </a:lnTo>
                  <a:lnTo>
                    <a:pt x="238953" y="758832"/>
                  </a:lnTo>
                  <a:lnTo>
                    <a:pt x="236411" y="761375"/>
                  </a:lnTo>
                  <a:lnTo>
                    <a:pt x="233869" y="766459"/>
                  </a:lnTo>
                  <a:lnTo>
                    <a:pt x="228785" y="771543"/>
                  </a:lnTo>
                  <a:lnTo>
                    <a:pt x="228785" y="774085"/>
                  </a:lnTo>
                  <a:lnTo>
                    <a:pt x="228785" y="776628"/>
                  </a:lnTo>
                  <a:lnTo>
                    <a:pt x="226243" y="781711"/>
                  </a:lnTo>
                  <a:lnTo>
                    <a:pt x="223701" y="784254"/>
                  </a:lnTo>
                  <a:lnTo>
                    <a:pt x="221158" y="789338"/>
                  </a:lnTo>
                  <a:lnTo>
                    <a:pt x="221158" y="791881"/>
                  </a:lnTo>
                  <a:lnTo>
                    <a:pt x="218617" y="791881"/>
                  </a:lnTo>
                  <a:lnTo>
                    <a:pt x="216075" y="794422"/>
                  </a:lnTo>
                  <a:lnTo>
                    <a:pt x="213533" y="796965"/>
                  </a:lnTo>
                  <a:lnTo>
                    <a:pt x="213533" y="799507"/>
                  </a:lnTo>
                  <a:lnTo>
                    <a:pt x="205907" y="802049"/>
                  </a:lnTo>
                  <a:lnTo>
                    <a:pt x="203364" y="804591"/>
                  </a:lnTo>
                  <a:lnTo>
                    <a:pt x="200822" y="807133"/>
                  </a:lnTo>
                  <a:lnTo>
                    <a:pt x="198280" y="809675"/>
                  </a:lnTo>
                  <a:lnTo>
                    <a:pt x="195738" y="812218"/>
                  </a:lnTo>
                  <a:lnTo>
                    <a:pt x="193196" y="812218"/>
                  </a:lnTo>
                  <a:lnTo>
                    <a:pt x="193196" y="814760"/>
                  </a:lnTo>
                  <a:lnTo>
                    <a:pt x="193196" y="817302"/>
                  </a:lnTo>
                  <a:lnTo>
                    <a:pt x="190654" y="819844"/>
                  </a:lnTo>
                  <a:lnTo>
                    <a:pt x="188112" y="819844"/>
                  </a:lnTo>
                  <a:lnTo>
                    <a:pt x="185570" y="822386"/>
                  </a:lnTo>
                  <a:lnTo>
                    <a:pt x="180486" y="822386"/>
                  </a:lnTo>
                  <a:lnTo>
                    <a:pt x="177944" y="822386"/>
                  </a:lnTo>
                  <a:lnTo>
                    <a:pt x="170317" y="827471"/>
                  </a:lnTo>
                  <a:lnTo>
                    <a:pt x="167776" y="827471"/>
                  </a:lnTo>
                  <a:lnTo>
                    <a:pt x="165234" y="830013"/>
                  </a:lnTo>
                  <a:lnTo>
                    <a:pt x="162691" y="830013"/>
                  </a:lnTo>
                  <a:lnTo>
                    <a:pt x="162691" y="832555"/>
                  </a:lnTo>
                  <a:lnTo>
                    <a:pt x="157607" y="832555"/>
                  </a:lnTo>
                  <a:lnTo>
                    <a:pt x="157607" y="835097"/>
                  </a:lnTo>
                  <a:lnTo>
                    <a:pt x="155066" y="835097"/>
                  </a:lnTo>
                  <a:lnTo>
                    <a:pt x="152523" y="835097"/>
                  </a:lnTo>
                  <a:lnTo>
                    <a:pt x="149981" y="835097"/>
                  </a:lnTo>
                  <a:lnTo>
                    <a:pt x="149981" y="837639"/>
                  </a:lnTo>
                  <a:lnTo>
                    <a:pt x="149981" y="837639"/>
                  </a:lnTo>
                  <a:lnTo>
                    <a:pt x="144897" y="842724"/>
                  </a:lnTo>
                  <a:lnTo>
                    <a:pt x="137271" y="847808"/>
                  </a:lnTo>
                  <a:lnTo>
                    <a:pt x="129645" y="852892"/>
                  </a:lnTo>
                  <a:lnTo>
                    <a:pt x="124561" y="857976"/>
                  </a:lnTo>
                  <a:lnTo>
                    <a:pt x="124561" y="860518"/>
                  </a:lnTo>
                  <a:lnTo>
                    <a:pt x="122018" y="863061"/>
                  </a:lnTo>
                  <a:lnTo>
                    <a:pt x="119476" y="865603"/>
                  </a:lnTo>
                  <a:lnTo>
                    <a:pt x="122018" y="865603"/>
                  </a:lnTo>
                  <a:lnTo>
                    <a:pt x="119476" y="868145"/>
                  </a:lnTo>
                  <a:lnTo>
                    <a:pt x="116935" y="873229"/>
                  </a:lnTo>
                  <a:lnTo>
                    <a:pt x="114393" y="878314"/>
                  </a:lnTo>
                  <a:lnTo>
                    <a:pt x="106766" y="884669"/>
                  </a:lnTo>
                  <a:lnTo>
                    <a:pt x="104224" y="887211"/>
                  </a:lnTo>
                  <a:lnTo>
                    <a:pt x="104224" y="889753"/>
                  </a:lnTo>
                  <a:lnTo>
                    <a:pt x="101682" y="894838"/>
                  </a:lnTo>
                  <a:lnTo>
                    <a:pt x="99140" y="897380"/>
                  </a:lnTo>
                  <a:lnTo>
                    <a:pt x="96598" y="899922"/>
                  </a:lnTo>
                  <a:lnTo>
                    <a:pt x="94056" y="902464"/>
                  </a:lnTo>
                  <a:lnTo>
                    <a:pt x="91514" y="905006"/>
                  </a:lnTo>
                  <a:lnTo>
                    <a:pt x="91514" y="902464"/>
                  </a:lnTo>
                  <a:lnTo>
                    <a:pt x="88972" y="902464"/>
                  </a:lnTo>
                  <a:lnTo>
                    <a:pt x="88972" y="899922"/>
                  </a:lnTo>
                  <a:lnTo>
                    <a:pt x="91514" y="899922"/>
                  </a:lnTo>
                  <a:lnTo>
                    <a:pt x="88972" y="899922"/>
                  </a:lnTo>
                  <a:lnTo>
                    <a:pt x="88972" y="902464"/>
                  </a:lnTo>
                  <a:lnTo>
                    <a:pt x="86430" y="905006"/>
                  </a:lnTo>
                  <a:lnTo>
                    <a:pt x="81345" y="907548"/>
                  </a:lnTo>
                  <a:lnTo>
                    <a:pt x="78804" y="910091"/>
                  </a:lnTo>
                  <a:lnTo>
                    <a:pt x="76262" y="910091"/>
                  </a:lnTo>
                  <a:lnTo>
                    <a:pt x="73719" y="912633"/>
                  </a:lnTo>
                  <a:lnTo>
                    <a:pt x="73719" y="915174"/>
                  </a:lnTo>
                  <a:lnTo>
                    <a:pt x="73719" y="917717"/>
                  </a:lnTo>
                  <a:lnTo>
                    <a:pt x="71177" y="920259"/>
                  </a:lnTo>
                  <a:lnTo>
                    <a:pt x="66094" y="926614"/>
                  </a:lnTo>
                  <a:lnTo>
                    <a:pt x="63551" y="929157"/>
                  </a:lnTo>
                  <a:lnTo>
                    <a:pt x="61009" y="931699"/>
                  </a:lnTo>
                  <a:lnTo>
                    <a:pt x="53383" y="938054"/>
                  </a:lnTo>
                  <a:lnTo>
                    <a:pt x="41944" y="946951"/>
                  </a:lnTo>
                  <a:lnTo>
                    <a:pt x="41944" y="952036"/>
                  </a:lnTo>
                  <a:lnTo>
                    <a:pt x="41944" y="957121"/>
                  </a:lnTo>
                  <a:lnTo>
                    <a:pt x="39402" y="966017"/>
                  </a:lnTo>
                  <a:lnTo>
                    <a:pt x="41944" y="972373"/>
                  </a:lnTo>
                  <a:lnTo>
                    <a:pt x="47028" y="977457"/>
                  </a:lnTo>
                  <a:lnTo>
                    <a:pt x="49570" y="977457"/>
                  </a:lnTo>
                  <a:lnTo>
                    <a:pt x="49570" y="980000"/>
                  </a:lnTo>
                  <a:lnTo>
                    <a:pt x="52112" y="982542"/>
                  </a:lnTo>
                  <a:lnTo>
                    <a:pt x="54654" y="987626"/>
                  </a:lnTo>
                  <a:lnTo>
                    <a:pt x="54654" y="990168"/>
                  </a:lnTo>
                  <a:lnTo>
                    <a:pt x="54654" y="995253"/>
                  </a:lnTo>
                  <a:lnTo>
                    <a:pt x="52112" y="995253"/>
                  </a:lnTo>
                  <a:lnTo>
                    <a:pt x="54654" y="1004150"/>
                  </a:lnTo>
                  <a:lnTo>
                    <a:pt x="57196" y="1009234"/>
                  </a:lnTo>
                  <a:lnTo>
                    <a:pt x="57196" y="1014319"/>
                  </a:lnTo>
                  <a:lnTo>
                    <a:pt x="59738" y="1014319"/>
                  </a:lnTo>
                  <a:lnTo>
                    <a:pt x="59738" y="1016860"/>
                  </a:lnTo>
                  <a:lnTo>
                    <a:pt x="59738" y="1019403"/>
                  </a:lnTo>
                  <a:lnTo>
                    <a:pt x="59738" y="1021945"/>
                  </a:lnTo>
                  <a:lnTo>
                    <a:pt x="62280" y="1027030"/>
                  </a:lnTo>
                  <a:lnTo>
                    <a:pt x="62280" y="1029571"/>
                  </a:lnTo>
                  <a:lnTo>
                    <a:pt x="62280" y="1034656"/>
                  </a:lnTo>
                  <a:lnTo>
                    <a:pt x="62280" y="1037198"/>
                  </a:lnTo>
                  <a:lnTo>
                    <a:pt x="62280" y="1039740"/>
                  </a:lnTo>
                  <a:lnTo>
                    <a:pt x="62280" y="1044824"/>
                  </a:lnTo>
                  <a:lnTo>
                    <a:pt x="62280" y="1047367"/>
                  </a:lnTo>
                  <a:lnTo>
                    <a:pt x="62280" y="1049909"/>
                  </a:lnTo>
                  <a:lnTo>
                    <a:pt x="62280" y="1052451"/>
                  </a:lnTo>
                  <a:lnTo>
                    <a:pt x="64822" y="1054993"/>
                  </a:lnTo>
                  <a:lnTo>
                    <a:pt x="64822" y="1052451"/>
                  </a:lnTo>
                  <a:lnTo>
                    <a:pt x="64822" y="1049909"/>
                  </a:lnTo>
                  <a:lnTo>
                    <a:pt x="64822" y="1047367"/>
                  </a:lnTo>
                  <a:lnTo>
                    <a:pt x="64822" y="996524"/>
                  </a:lnTo>
                  <a:lnTo>
                    <a:pt x="67364" y="993981"/>
                  </a:lnTo>
                  <a:lnTo>
                    <a:pt x="67364" y="991439"/>
                  </a:lnTo>
                  <a:lnTo>
                    <a:pt x="69907" y="991439"/>
                  </a:lnTo>
                  <a:lnTo>
                    <a:pt x="69907" y="996524"/>
                  </a:lnTo>
                  <a:lnTo>
                    <a:pt x="69907" y="1002879"/>
                  </a:lnTo>
                  <a:lnTo>
                    <a:pt x="69907" y="1005421"/>
                  </a:lnTo>
                  <a:lnTo>
                    <a:pt x="69907" y="1007964"/>
                  </a:lnTo>
                  <a:lnTo>
                    <a:pt x="69907" y="1010505"/>
                  </a:lnTo>
                  <a:lnTo>
                    <a:pt x="67364" y="1013047"/>
                  </a:lnTo>
                  <a:lnTo>
                    <a:pt x="69907" y="1019403"/>
                  </a:lnTo>
                  <a:lnTo>
                    <a:pt x="69907" y="1021945"/>
                  </a:lnTo>
                  <a:lnTo>
                    <a:pt x="72449" y="1024487"/>
                  </a:lnTo>
                  <a:lnTo>
                    <a:pt x="72449" y="1029571"/>
                  </a:lnTo>
                  <a:lnTo>
                    <a:pt x="73719" y="1029571"/>
                  </a:lnTo>
                  <a:lnTo>
                    <a:pt x="73719" y="1032114"/>
                  </a:lnTo>
                  <a:lnTo>
                    <a:pt x="71177" y="1034656"/>
                  </a:lnTo>
                  <a:lnTo>
                    <a:pt x="71177" y="1037198"/>
                  </a:lnTo>
                  <a:lnTo>
                    <a:pt x="71177" y="1039740"/>
                  </a:lnTo>
                  <a:lnTo>
                    <a:pt x="73719" y="1039740"/>
                  </a:lnTo>
                  <a:lnTo>
                    <a:pt x="71177" y="1039740"/>
                  </a:lnTo>
                  <a:lnTo>
                    <a:pt x="71177" y="1042282"/>
                  </a:lnTo>
                  <a:lnTo>
                    <a:pt x="71177" y="1044824"/>
                  </a:lnTo>
                  <a:lnTo>
                    <a:pt x="71177" y="1049909"/>
                  </a:lnTo>
                  <a:lnTo>
                    <a:pt x="68635" y="1049909"/>
                  </a:lnTo>
                  <a:lnTo>
                    <a:pt x="68635" y="1054993"/>
                  </a:lnTo>
                  <a:lnTo>
                    <a:pt x="68635" y="1057535"/>
                  </a:lnTo>
                  <a:lnTo>
                    <a:pt x="66094" y="1066433"/>
                  </a:lnTo>
                  <a:lnTo>
                    <a:pt x="66094" y="1068975"/>
                  </a:lnTo>
                  <a:lnTo>
                    <a:pt x="68635" y="1068975"/>
                  </a:lnTo>
                  <a:lnTo>
                    <a:pt x="71177" y="1063890"/>
                  </a:lnTo>
                  <a:lnTo>
                    <a:pt x="71177" y="1060077"/>
                  </a:lnTo>
                  <a:lnTo>
                    <a:pt x="73719" y="1060077"/>
                  </a:lnTo>
                  <a:lnTo>
                    <a:pt x="73719" y="1062620"/>
                  </a:lnTo>
                  <a:lnTo>
                    <a:pt x="73719" y="1065162"/>
                  </a:lnTo>
                  <a:lnTo>
                    <a:pt x="73719" y="1067704"/>
                  </a:lnTo>
                  <a:lnTo>
                    <a:pt x="71177" y="1070246"/>
                  </a:lnTo>
                  <a:lnTo>
                    <a:pt x="71177" y="1072788"/>
                  </a:lnTo>
                  <a:lnTo>
                    <a:pt x="73719" y="1072788"/>
                  </a:lnTo>
                  <a:lnTo>
                    <a:pt x="71177" y="1075330"/>
                  </a:lnTo>
                  <a:lnTo>
                    <a:pt x="68635" y="1080414"/>
                  </a:lnTo>
                  <a:lnTo>
                    <a:pt x="66094" y="1085499"/>
                  </a:lnTo>
                  <a:lnTo>
                    <a:pt x="63551" y="1085499"/>
                  </a:lnTo>
                  <a:lnTo>
                    <a:pt x="63551" y="1088041"/>
                  </a:lnTo>
                  <a:lnTo>
                    <a:pt x="61009" y="1090583"/>
                  </a:lnTo>
                  <a:lnTo>
                    <a:pt x="61009" y="1093125"/>
                  </a:lnTo>
                  <a:lnTo>
                    <a:pt x="58467" y="1095667"/>
                  </a:lnTo>
                  <a:lnTo>
                    <a:pt x="55925" y="1095667"/>
                  </a:lnTo>
                  <a:lnTo>
                    <a:pt x="55925" y="1098210"/>
                  </a:lnTo>
                  <a:lnTo>
                    <a:pt x="53383" y="1098210"/>
                  </a:lnTo>
                  <a:lnTo>
                    <a:pt x="48299" y="1100752"/>
                  </a:lnTo>
                  <a:lnTo>
                    <a:pt x="43214" y="1103294"/>
                  </a:lnTo>
                  <a:lnTo>
                    <a:pt x="40673" y="1103294"/>
                  </a:lnTo>
                  <a:lnTo>
                    <a:pt x="35589" y="1105836"/>
                  </a:lnTo>
                  <a:lnTo>
                    <a:pt x="33046" y="1108378"/>
                  </a:lnTo>
                  <a:lnTo>
                    <a:pt x="30504" y="1108378"/>
                  </a:lnTo>
                  <a:lnTo>
                    <a:pt x="27963" y="1110920"/>
                  </a:lnTo>
                  <a:lnTo>
                    <a:pt x="22878" y="1110920"/>
                  </a:lnTo>
                  <a:lnTo>
                    <a:pt x="17794" y="1113463"/>
                  </a:lnTo>
                  <a:lnTo>
                    <a:pt x="10168" y="1116005"/>
                  </a:lnTo>
                  <a:lnTo>
                    <a:pt x="7626" y="1116005"/>
                  </a:lnTo>
                  <a:lnTo>
                    <a:pt x="2542" y="1121089"/>
                  </a:lnTo>
                  <a:lnTo>
                    <a:pt x="0" y="1102023"/>
                  </a:lnTo>
                  <a:lnTo>
                    <a:pt x="2542" y="1099480"/>
                  </a:lnTo>
                  <a:lnTo>
                    <a:pt x="5084" y="1099480"/>
                  </a:lnTo>
                  <a:lnTo>
                    <a:pt x="5084" y="1096939"/>
                  </a:lnTo>
                  <a:lnTo>
                    <a:pt x="7626" y="1096939"/>
                  </a:lnTo>
                  <a:lnTo>
                    <a:pt x="10168" y="1094397"/>
                  </a:lnTo>
                  <a:lnTo>
                    <a:pt x="12710" y="1091854"/>
                  </a:lnTo>
                  <a:lnTo>
                    <a:pt x="15252" y="1091854"/>
                  </a:lnTo>
                  <a:lnTo>
                    <a:pt x="15252" y="1085499"/>
                  </a:lnTo>
                  <a:lnTo>
                    <a:pt x="17794" y="1085499"/>
                  </a:lnTo>
                  <a:lnTo>
                    <a:pt x="17794" y="1082957"/>
                  </a:lnTo>
                  <a:lnTo>
                    <a:pt x="20336" y="1082957"/>
                  </a:lnTo>
                  <a:lnTo>
                    <a:pt x="20336" y="1080414"/>
                  </a:lnTo>
                  <a:lnTo>
                    <a:pt x="22878" y="1080414"/>
                  </a:lnTo>
                  <a:lnTo>
                    <a:pt x="22878" y="1077873"/>
                  </a:lnTo>
                  <a:lnTo>
                    <a:pt x="25421" y="1077873"/>
                  </a:lnTo>
                  <a:lnTo>
                    <a:pt x="25421" y="1075330"/>
                  </a:lnTo>
                  <a:lnTo>
                    <a:pt x="27963" y="1075330"/>
                  </a:lnTo>
                  <a:lnTo>
                    <a:pt x="27963" y="1072788"/>
                  </a:lnTo>
                  <a:lnTo>
                    <a:pt x="30504" y="1072788"/>
                  </a:lnTo>
                  <a:lnTo>
                    <a:pt x="30504" y="1070246"/>
                  </a:lnTo>
                  <a:lnTo>
                    <a:pt x="33046" y="1070246"/>
                  </a:lnTo>
                  <a:lnTo>
                    <a:pt x="33046" y="1067704"/>
                  </a:lnTo>
                  <a:lnTo>
                    <a:pt x="35589" y="1067704"/>
                  </a:lnTo>
                  <a:lnTo>
                    <a:pt x="35589" y="1065162"/>
                  </a:lnTo>
                  <a:lnTo>
                    <a:pt x="35589" y="1062620"/>
                  </a:lnTo>
                  <a:lnTo>
                    <a:pt x="38131" y="1062620"/>
                  </a:lnTo>
                  <a:lnTo>
                    <a:pt x="38131" y="1060077"/>
                  </a:lnTo>
                  <a:lnTo>
                    <a:pt x="40673" y="1060077"/>
                  </a:lnTo>
                  <a:lnTo>
                    <a:pt x="40673" y="1060077"/>
                  </a:lnTo>
                  <a:lnTo>
                    <a:pt x="43214" y="1057535"/>
                  </a:lnTo>
                  <a:lnTo>
                    <a:pt x="43214" y="1054993"/>
                  </a:lnTo>
                  <a:lnTo>
                    <a:pt x="43214" y="1052451"/>
                  </a:lnTo>
                  <a:lnTo>
                    <a:pt x="45757" y="1052451"/>
                  </a:lnTo>
                  <a:lnTo>
                    <a:pt x="45757" y="1049909"/>
                  </a:lnTo>
                  <a:lnTo>
                    <a:pt x="45757" y="1047367"/>
                  </a:lnTo>
                  <a:lnTo>
                    <a:pt x="45757" y="1044824"/>
                  </a:lnTo>
                  <a:lnTo>
                    <a:pt x="45757" y="1042282"/>
                  </a:lnTo>
                  <a:lnTo>
                    <a:pt x="45757" y="1039740"/>
                  </a:lnTo>
                  <a:lnTo>
                    <a:pt x="45757" y="1037198"/>
                  </a:lnTo>
                  <a:lnTo>
                    <a:pt x="45757" y="1034656"/>
                  </a:lnTo>
                  <a:lnTo>
                    <a:pt x="43214" y="1032114"/>
                  </a:lnTo>
                  <a:lnTo>
                    <a:pt x="43214" y="1029571"/>
                  </a:lnTo>
                  <a:lnTo>
                    <a:pt x="43214" y="1027030"/>
                  </a:lnTo>
                  <a:lnTo>
                    <a:pt x="40673" y="1024487"/>
                  </a:lnTo>
                  <a:lnTo>
                    <a:pt x="40673" y="1021945"/>
                  </a:lnTo>
                  <a:lnTo>
                    <a:pt x="40673" y="1021945"/>
                  </a:lnTo>
                  <a:lnTo>
                    <a:pt x="38131" y="1021945"/>
                  </a:lnTo>
                  <a:lnTo>
                    <a:pt x="38131" y="1019403"/>
                  </a:lnTo>
                  <a:lnTo>
                    <a:pt x="38131" y="1016860"/>
                  </a:lnTo>
                  <a:lnTo>
                    <a:pt x="35589" y="1014319"/>
                  </a:lnTo>
                  <a:lnTo>
                    <a:pt x="35589" y="1011777"/>
                  </a:lnTo>
                  <a:lnTo>
                    <a:pt x="35589" y="1009234"/>
                  </a:lnTo>
                  <a:lnTo>
                    <a:pt x="35589" y="1009234"/>
                  </a:lnTo>
                  <a:lnTo>
                    <a:pt x="35589" y="1006692"/>
                  </a:lnTo>
                  <a:lnTo>
                    <a:pt x="35589" y="1006692"/>
                  </a:lnTo>
                  <a:lnTo>
                    <a:pt x="35589" y="1004150"/>
                  </a:lnTo>
                  <a:lnTo>
                    <a:pt x="35589" y="1001608"/>
                  </a:lnTo>
                  <a:lnTo>
                    <a:pt x="35589" y="999066"/>
                  </a:lnTo>
                  <a:lnTo>
                    <a:pt x="35589" y="996524"/>
                  </a:lnTo>
                  <a:lnTo>
                    <a:pt x="35589" y="993981"/>
                  </a:lnTo>
                  <a:lnTo>
                    <a:pt x="35589" y="991439"/>
                  </a:lnTo>
                  <a:lnTo>
                    <a:pt x="33046" y="991439"/>
                  </a:lnTo>
                  <a:lnTo>
                    <a:pt x="33046" y="988897"/>
                  </a:lnTo>
                  <a:lnTo>
                    <a:pt x="33046" y="986355"/>
                  </a:lnTo>
                  <a:lnTo>
                    <a:pt x="33046" y="983813"/>
                  </a:lnTo>
                  <a:lnTo>
                    <a:pt x="33046" y="981270"/>
                  </a:lnTo>
                  <a:lnTo>
                    <a:pt x="33046" y="978728"/>
                  </a:lnTo>
                  <a:lnTo>
                    <a:pt x="33046" y="976187"/>
                  </a:lnTo>
                  <a:lnTo>
                    <a:pt x="33046" y="973644"/>
                  </a:lnTo>
                  <a:lnTo>
                    <a:pt x="33046" y="971102"/>
                  </a:lnTo>
                  <a:lnTo>
                    <a:pt x="30504" y="971102"/>
                  </a:lnTo>
                  <a:lnTo>
                    <a:pt x="30504" y="971102"/>
                  </a:lnTo>
                  <a:lnTo>
                    <a:pt x="30504" y="968560"/>
                  </a:lnTo>
                  <a:lnTo>
                    <a:pt x="30504" y="966017"/>
                  </a:lnTo>
                  <a:lnTo>
                    <a:pt x="30504" y="963476"/>
                  </a:lnTo>
                  <a:lnTo>
                    <a:pt x="30504" y="960934"/>
                  </a:lnTo>
                  <a:lnTo>
                    <a:pt x="30504" y="958391"/>
                  </a:lnTo>
                  <a:lnTo>
                    <a:pt x="30504" y="955849"/>
                  </a:lnTo>
                  <a:lnTo>
                    <a:pt x="30504" y="953307"/>
                  </a:lnTo>
                  <a:lnTo>
                    <a:pt x="30504" y="950765"/>
                  </a:lnTo>
                  <a:lnTo>
                    <a:pt x="27963" y="920259"/>
                  </a:lnTo>
                  <a:lnTo>
                    <a:pt x="27963" y="920259"/>
                  </a:lnTo>
                  <a:lnTo>
                    <a:pt x="27963" y="917717"/>
                  </a:lnTo>
                  <a:lnTo>
                    <a:pt x="27963" y="915174"/>
                  </a:lnTo>
                  <a:lnTo>
                    <a:pt x="27963" y="912633"/>
                  </a:lnTo>
                  <a:lnTo>
                    <a:pt x="27963" y="910091"/>
                  </a:lnTo>
                  <a:lnTo>
                    <a:pt x="27963" y="907548"/>
                  </a:lnTo>
                  <a:lnTo>
                    <a:pt x="27963" y="905006"/>
                  </a:lnTo>
                  <a:lnTo>
                    <a:pt x="27963" y="902464"/>
                  </a:lnTo>
                  <a:lnTo>
                    <a:pt x="27963" y="899922"/>
                  </a:lnTo>
                  <a:lnTo>
                    <a:pt x="27963" y="897380"/>
                  </a:lnTo>
                  <a:lnTo>
                    <a:pt x="27963" y="894838"/>
                  </a:lnTo>
                  <a:lnTo>
                    <a:pt x="27963" y="894838"/>
                  </a:lnTo>
                  <a:lnTo>
                    <a:pt x="27963" y="892295"/>
                  </a:lnTo>
                  <a:lnTo>
                    <a:pt x="27963" y="889753"/>
                  </a:lnTo>
                  <a:lnTo>
                    <a:pt x="27963" y="887211"/>
                  </a:lnTo>
                  <a:lnTo>
                    <a:pt x="27963" y="884669"/>
                  </a:lnTo>
                  <a:lnTo>
                    <a:pt x="27963" y="882127"/>
                  </a:lnTo>
                  <a:lnTo>
                    <a:pt x="30504" y="882127"/>
                  </a:lnTo>
                  <a:lnTo>
                    <a:pt x="30504" y="879584"/>
                  </a:lnTo>
                  <a:lnTo>
                    <a:pt x="30504" y="877042"/>
                  </a:lnTo>
                  <a:lnTo>
                    <a:pt x="30504" y="874501"/>
                  </a:lnTo>
                  <a:lnTo>
                    <a:pt x="30504" y="871958"/>
                  </a:lnTo>
                  <a:lnTo>
                    <a:pt x="33046" y="871958"/>
                  </a:lnTo>
                  <a:lnTo>
                    <a:pt x="33046" y="869416"/>
                  </a:lnTo>
                  <a:lnTo>
                    <a:pt x="33046" y="869416"/>
                  </a:lnTo>
                  <a:lnTo>
                    <a:pt x="35589" y="866874"/>
                  </a:lnTo>
                  <a:lnTo>
                    <a:pt x="35589" y="864331"/>
                  </a:lnTo>
                  <a:lnTo>
                    <a:pt x="35589" y="861790"/>
                  </a:lnTo>
                  <a:lnTo>
                    <a:pt x="38131" y="861790"/>
                  </a:lnTo>
                  <a:lnTo>
                    <a:pt x="38131" y="859248"/>
                  </a:lnTo>
                  <a:lnTo>
                    <a:pt x="38131" y="856705"/>
                  </a:lnTo>
                  <a:lnTo>
                    <a:pt x="40673" y="854163"/>
                  </a:lnTo>
                  <a:lnTo>
                    <a:pt x="40673" y="851621"/>
                  </a:lnTo>
                  <a:lnTo>
                    <a:pt x="43214" y="851621"/>
                  </a:lnTo>
                  <a:lnTo>
                    <a:pt x="43214" y="849079"/>
                  </a:lnTo>
                  <a:lnTo>
                    <a:pt x="43214" y="846537"/>
                  </a:lnTo>
                  <a:lnTo>
                    <a:pt x="45757" y="846537"/>
                  </a:lnTo>
                  <a:lnTo>
                    <a:pt x="45757" y="843994"/>
                  </a:lnTo>
                  <a:lnTo>
                    <a:pt x="45757" y="843994"/>
                  </a:lnTo>
                  <a:lnTo>
                    <a:pt x="48299" y="843994"/>
                  </a:lnTo>
                  <a:lnTo>
                    <a:pt x="48299" y="841452"/>
                  </a:lnTo>
                  <a:lnTo>
                    <a:pt x="50841" y="841452"/>
                  </a:lnTo>
                  <a:lnTo>
                    <a:pt x="50841" y="838910"/>
                  </a:lnTo>
                  <a:lnTo>
                    <a:pt x="53383" y="836368"/>
                  </a:lnTo>
                  <a:lnTo>
                    <a:pt x="53383" y="833826"/>
                  </a:lnTo>
                  <a:lnTo>
                    <a:pt x="55925" y="833826"/>
                  </a:lnTo>
                  <a:lnTo>
                    <a:pt x="55925" y="831284"/>
                  </a:lnTo>
                  <a:lnTo>
                    <a:pt x="58467" y="831284"/>
                  </a:lnTo>
                  <a:lnTo>
                    <a:pt x="58467" y="828741"/>
                  </a:lnTo>
                  <a:lnTo>
                    <a:pt x="61009" y="828741"/>
                  </a:lnTo>
                  <a:lnTo>
                    <a:pt x="61009" y="826199"/>
                  </a:lnTo>
                  <a:lnTo>
                    <a:pt x="63551" y="826199"/>
                  </a:lnTo>
                  <a:lnTo>
                    <a:pt x="63551" y="823658"/>
                  </a:lnTo>
                  <a:lnTo>
                    <a:pt x="66094" y="823658"/>
                  </a:lnTo>
                  <a:lnTo>
                    <a:pt x="66094" y="821115"/>
                  </a:lnTo>
                  <a:lnTo>
                    <a:pt x="68635" y="821115"/>
                  </a:lnTo>
                  <a:lnTo>
                    <a:pt x="68635" y="818573"/>
                  </a:lnTo>
                  <a:lnTo>
                    <a:pt x="71177" y="818573"/>
                  </a:lnTo>
                  <a:lnTo>
                    <a:pt x="73719" y="816031"/>
                  </a:lnTo>
                  <a:lnTo>
                    <a:pt x="76262" y="816031"/>
                  </a:lnTo>
                  <a:lnTo>
                    <a:pt x="76262" y="813488"/>
                  </a:lnTo>
                  <a:lnTo>
                    <a:pt x="78804" y="813488"/>
                  </a:lnTo>
                  <a:lnTo>
                    <a:pt x="81345" y="813488"/>
                  </a:lnTo>
                  <a:lnTo>
                    <a:pt x="81345" y="810947"/>
                  </a:lnTo>
                  <a:lnTo>
                    <a:pt x="83888" y="810947"/>
                  </a:lnTo>
                  <a:lnTo>
                    <a:pt x="86430" y="810947"/>
                  </a:lnTo>
                  <a:lnTo>
                    <a:pt x="86430" y="808405"/>
                  </a:lnTo>
                  <a:lnTo>
                    <a:pt x="88972" y="808405"/>
                  </a:lnTo>
                  <a:lnTo>
                    <a:pt x="91514" y="808405"/>
                  </a:lnTo>
                  <a:lnTo>
                    <a:pt x="94056" y="805862"/>
                  </a:lnTo>
                  <a:lnTo>
                    <a:pt x="96598" y="805862"/>
                  </a:lnTo>
                  <a:lnTo>
                    <a:pt x="99140" y="805862"/>
                  </a:lnTo>
                  <a:lnTo>
                    <a:pt x="101682" y="803320"/>
                  </a:lnTo>
                  <a:lnTo>
                    <a:pt x="104224" y="803320"/>
                  </a:lnTo>
                  <a:lnTo>
                    <a:pt x="106766" y="803320"/>
                  </a:lnTo>
                  <a:lnTo>
                    <a:pt x="109308" y="803320"/>
                  </a:lnTo>
                  <a:lnTo>
                    <a:pt x="109308" y="800778"/>
                  </a:lnTo>
                  <a:lnTo>
                    <a:pt x="111850" y="800778"/>
                  </a:lnTo>
                  <a:lnTo>
                    <a:pt x="114393" y="800778"/>
                  </a:lnTo>
                  <a:lnTo>
                    <a:pt x="116935" y="798236"/>
                  </a:lnTo>
                  <a:lnTo>
                    <a:pt x="119476" y="798236"/>
                  </a:lnTo>
                  <a:lnTo>
                    <a:pt x="122018" y="798236"/>
                  </a:lnTo>
                  <a:lnTo>
                    <a:pt x="122018" y="795694"/>
                  </a:lnTo>
                  <a:lnTo>
                    <a:pt x="124561" y="795694"/>
                  </a:lnTo>
                  <a:lnTo>
                    <a:pt x="127103" y="795694"/>
                  </a:lnTo>
                  <a:lnTo>
                    <a:pt x="129645" y="793151"/>
                  </a:lnTo>
                  <a:lnTo>
                    <a:pt x="132186" y="793151"/>
                  </a:lnTo>
                  <a:lnTo>
                    <a:pt x="134729" y="790609"/>
                  </a:lnTo>
                  <a:lnTo>
                    <a:pt x="137271" y="790609"/>
                  </a:lnTo>
                  <a:lnTo>
                    <a:pt x="137271" y="793151"/>
                  </a:lnTo>
                  <a:lnTo>
                    <a:pt x="139813" y="793151"/>
                  </a:lnTo>
                  <a:lnTo>
                    <a:pt x="142355" y="793151"/>
                  </a:lnTo>
                  <a:lnTo>
                    <a:pt x="142355" y="790609"/>
                  </a:lnTo>
                  <a:lnTo>
                    <a:pt x="144897" y="790609"/>
                  </a:lnTo>
                  <a:lnTo>
                    <a:pt x="147439" y="788067"/>
                  </a:lnTo>
                  <a:lnTo>
                    <a:pt x="149981" y="788067"/>
                  </a:lnTo>
                  <a:lnTo>
                    <a:pt x="152523" y="785525"/>
                  </a:lnTo>
                  <a:lnTo>
                    <a:pt x="155066" y="785525"/>
                  </a:lnTo>
                  <a:lnTo>
                    <a:pt x="155066" y="782983"/>
                  </a:lnTo>
                  <a:lnTo>
                    <a:pt x="157607" y="782983"/>
                  </a:lnTo>
                  <a:lnTo>
                    <a:pt x="160149" y="782983"/>
                  </a:lnTo>
                  <a:lnTo>
                    <a:pt x="160149" y="780441"/>
                  </a:lnTo>
                  <a:lnTo>
                    <a:pt x="162691" y="780441"/>
                  </a:lnTo>
                  <a:lnTo>
                    <a:pt x="165234" y="777898"/>
                  </a:lnTo>
                  <a:lnTo>
                    <a:pt x="167776" y="777898"/>
                  </a:lnTo>
                  <a:lnTo>
                    <a:pt x="167776" y="775356"/>
                  </a:lnTo>
                  <a:lnTo>
                    <a:pt x="170317" y="775356"/>
                  </a:lnTo>
                  <a:lnTo>
                    <a:pt x="172860" y="772815"/>
                  </a:lnTo>
                  <a:lnTo>
                    <a:pt x="175402" y="772815"/>
                  </a:lnTo>
                  <a:lnTo>
                    <a:pt x="175402" y="770272"/>
                  </a:lnTo>
                  <a:lnTo>
                    <a:pt x="177944" y="770272"/>
                  </a:lnTo>
                  <a:lnTo>
                    <a:pt x="180486" y="767730"/>
                  </a:lnTo>
                  <a:lnTo>
                    <a:pt x="183028" y="767730"/>
                  </a:lnTo>
                  <a:lnTo>
                    <a:pt x="183028" y="767730"/>
                  </a:lnTo>
                  <a:lnTo>
                    <a:pt x="185570" y="767730"/>
                  </a:lnTo>
                  <a:lnTo>
                    <a:pt x="185570" y="765188"/>
                  </a:lnTo>
                  <a:lnTo>
                    <a:pt x="188112" y="765188"/>
                  </a:lnTo>
                  <a:lnTo>
                    <a:pt x="190654" y="762645"/>
                  </a:lnTo>
                  <a:lnTo>
                    <a:pt x="193196" y="760104"/>
                  </a:lnTo>
                  <a:lnTo>
                    <a:pt x="195738" y="760104"/>
                  </a:lnTo>
                  <a:lnTo>
                    <a:pt x="195738" y="757562"/>
                  </a:lnTo>
                  <a:lnTo>
                    <a:pt x="198280" y="757562"/>
                  </a:lnTo>
                  <a:lnTo>
                    <a:pt x="198280" y="755019"/>
                  </a:lnTo>
                  <a:lnTo>
                    <a:pt x="200822" y="755019"/>
                  </a:lnTo>
                  <a:lnTo>
                    <a:pt x="200822" y="752477"/>
                  </a:lnTo>
                  <a:lnTo>
                    <a:pt x="203364" y="752477"/>
                  </a:lnTo>
                  <a:lnTo>
                    <a:pt x="203364" y="749935"/>
                  </a:lnTo>
                  <a:lnTo>
                    <a:pt x="205907" y="749935"/>
                  </a:lnTo>
                  <a:lnTo>
                    <a:pt x="205907" y="747393"/>
                  </a:lnTo>
                  <a:lnTo>
                    <a:pt x="208448" y="744851"/>
                  </a:lnTo>
                  <a:lnTo>
                    <a:pt x="208448" y="742308"/>
                  </a:lnTo>
                  <a:lnTo>
                    <a:pt x="210990" y="742308"/>
                  </a:lnTo>
                  <a:lnTo>
                    <a:pt x="210990" y="742308"/>
                  </a:lnTo>
                  <a:lnTo>
                    <a:pt x="213533" y="739766"/>
                  </a:lnTo>
                  <a:lnTo>
                    <a:pt x="213533" y="737224"/>
                  </a:lnTo>
                  <a:lnTo>
                    <a:pt x="216075" y="734682"/>
                  </a:lnTo>
                  <a:lnTo>
                    <a:pt x="216075" y="732140"/>
                  </a:lnTo>
                  <a:lnTo>
                    <a:pt x="218617" y="729598"/>
                  </a:lnTo>
                  <a:lnTo>
                    <a:pt x="218617" y="727055"/>
                  </a:lnTo>
                  <a:lnTo>
                    <a:pt x="221158" y="724513"/>
                  </a:lnTo>
                  <a:lnTo>
                    <a:pt x="221158" y="721972"/>
                  </a:lnTo>
                  <a:lnTo>
                    <a:pt x="221158" y="719429"/>
                  </a:lnTo>
                  <a:lnTo>
                    <a:pt x="221158" y="716887"/>
                  </a:lnTo>
                  <a:lnTo>
                    <a:pt x="223701" y="716887"/>
                  </a:lnTo>
                  <a:lnTo>
                    <a:pt x="223701" y="716887"/>
                  </a:lnTo>
                  <a:lnTo>
                    <a:pt x="223701" y="714345"/>
                  </a:lnTo>
                  <a:lnTo>
                    <a:pt x="223701" y="711802"/>
                  </a:lnTo>
                  <a:lnTo>
                    <a:pt x="226243" y="711802"/>
                  </a:lnTo>
                  <a:lnTo>
                    <a:pt x="226243" y="709261"/>
                  </a:lnTo>
                  <a:lnTo>
                    <a:pt x="226243" y="706718"/>
                  </a:lnTo>
                  <a:lnTo>
                    <a:pt x="226243" y="704176"/>
                  </a:lnTo>
                  <a:lnTo>
                    <a:pt x="226243" y="701634"/>
                  </a:lnTo>
                  <a:lnTo>
                    <a:pt x="228785" y="701634"/>
                  </a:lnTo>
                  <a:lnTo>
                    <a:pt x="228785" y="699092"/>
                  </a:lnTo>
                  <a:lnTo>
                    <a:pt x="228785" y="696550"/>
                  </a:lnTo>
                  <a:lnTo>
                    <a:pt x="228785" y="694008"/>
                  </a:lnTo>
                  <a:lnTo>
                    <a:pt x="228785" y="691465"/>
                  </a:lnTo>
                  <a:lnTo>
                    <a:pt x="228785" y="691465"/>
                  </a:lnTo>
                  <a:lnTo>
                    <a:pt x="228785" y="688923"/>
                  </a:lnTo>
                  <a:lnTo>
                    <a:pt x="228785" y="686381"/>
                  </a:lnTo>
                  <a:lnTo>
                    <a:pt x="228785" y="683839"/>
                  </a:lnTo>
                  <a:lnTo>
                    <a:pt x="228785" y="681297"/>
                  </a:lnTo>
                  <a:lnTo>
                    <a:pt x="226243" y="678755"/>
                  </a:lnTo>
                  <a:lnTo>
                    <a:pt x="226243" y="676212"/>
                  </a:lnTo>
                  <a:lnTo>
                    <a:pt x="226243" y="673670"/>
                  </a:lnTo>
                  <a:lnTo>
                    <a:pt x="223701" y="673670"/>
                  </a:lnTo>
                  <a:lnTo>
                    <a:pt x="223701" y="671129"/>
                  </a:lnTo>
                  <a:lnTo>
                    <a:pt x="223701" y="668586"/>
                  </a:lnTo>
                  <a:lnTo>
                    <a:pt x="221158" y="668586"/>
                  </a:lnTo>
                  <a:lnTo>
                    <a:pt x="221158" y="666044"/>
                  </a:lnTo>
                  <a:lnTo>
                    <a:pt x="221158" y="666044"/>
                  </a:lnTo>
                  <a:lnTo>
                    <a:pt x="218617" y="663502"/>
                  </a:lnTo>
                  <a:lnTo>
                    <a:pt x="218617" y="660959"/>
                  </a:lnTo>
                  <a:lnTo>
                    <a:pt x="218617" y="658418"/>
                  </a:lnTo>
                  <a:lnTo>
                    <a:pt x="216075" y="658418"/>
                  </a:lnTo>
                  <a:lnTo>
                    <a:pt x="216075" y="655875"/>
                  </a:lnTo>
                  <a:lnTo>
                    <a:pt x="216075" y="653333"/>
                  </a:lnTo>
                  <a:lnTo>
                    <a:pt x="216075" y="650791"/>
                  </a:lnTo>
                  <a:lnTo>
                    <a:pt x="216075" y="648249"/>
                  </a:lnTo>
                  <a:lnTo>
                    <a:pt x="216075" y="645707"/>
                  </a:lnTo>
                  <a:lnTo>
                    <a:pt x="216075" y="643165"/>
                  </a:lnTo>
                  <a:lnTo>
                    <a:pt x="216075" y="640622"/>
                  </a:lnTo>
                  <a:lnTo>
                    <a:pt x="216075" y="640622"/>
                  </a:lnTo>
                  <a:lnTo>
                    <a:pt x="216075" y="638080"/>
                  </a:lnTo>
                  <a:lnTo>
                    <a:pt x="216075" y="635538"/>
                  </a:lnTo>
                  <a:lnTo>
                    <a:pt x="218617" y="635538"/>
                  </a:lnTo>
                  <a:lnTo>
                    <a:pt x="218617" y="632996"/>
                  </a:lnTo>
                  <a:lnTo>
                    <a:pt x="218617" y="630454"/>
                  </a:lnTo>
                  <a:lnTo>
                    <a:pt x="218617" y="627912"/>
                  </a:lnTo>
                  <a:lnTo>
                    <a:pt x="218617" y="625369"/>
                  </a:lnTo>
                  <a:lnTo>
                    <a:pt x="221158" y="622827"/>
                  </a:lnTo>
                  <a:lnTo>
                    <a:pt x="221158" y="620286"/>
                  </a:lnTo>
                  <a:lnTo>
                    <a:pt x="221158" y="617743"/>
                  </a:lnTo>
                  <a:lnTo>
                    <a:pt x="221158" y="615201"/>
                  </a:lnTo>
                  <a:lnTo>
                    <a:pt x="221158" y="615201"/>
                  </a:lnTo>
                  <a:lnTo>
                    <a:pt x="221158" y="612659"/>
                  </a:lnTo>
                  <a:lnTo>
                    <a:pt x="223701" y="610116"/>
                  </a:lnTo>
                  <a:lnTo>
                    <a:pt x="223701" y="607575"/>
                  </a:lnTo>
                  <a:lnTo>
                    <a:pt x="223701" y="605032"/>
                  </a:lnTo>
                  <a:lnTo>
                    <a:pt x="223701" y="602490"/>
                  </a:lnTo>
                  <a:lnTo>
                    <a:pt x="223701" y="599948"/>
                  </a:lnTo>
                  <a:lnTo>
                    <a:pt x="221158" y="597406"/>
                  </a:lnTo>
                  <a:lnTo>
                    <a:pt x="221158" y="594864"/>
                  </a:lnTo>
                  <a:lnTo>
                    <a:pt x="221158" y="592322"/>
                  </a:lnTo>
                  <a:lnTo>
                    <a:pt x="221158" y="589779"/>
                  </a:lnTo>
                  <a:lnTo>
                    <a:pt x="221158" y="589779"/>
                  </a:lnTo>
                  <a:lnTo>
                    <a:pt x="221158" y="587237"/>
                  </a:lnTo>
                  <a:lnTo>
                    <a:pt x="218617" y="584695"/>
                  </a:lnTo>
                  <a:lnTo>
                    <a:pt x="218617" y="582153"/>
                  </a:lnTo>
                  <a:lnTo>
                    <a:pt x="218617" y="579611"/>
                  </a:lnTo>
                  <a:lnTo>
                    <a:pt x="218617" y="577069"/>
                  </a:lnTo>
                  <a:lnTo>
                    <a:pt x="216075" y="577069"/>
                  </a:lnTo>
                  <a:lnTo>
                    <a:pt x="216075" y="574526"/>
                  </a:lnTo>
                  <a:lnTo>
                    <a:pt x="216075" y="571984"/>
                  </a:lnTo>
                  <a:lnTo>
                    <a:pt x="213533" y="569442"/>
                  </a:lnTo>
                  <a:lnTo>
                    <a:pt x="213533" y="566900"/>
                  </a:lnTo>
                  <a:lnTo>
                    <a:pt x="210990" y="566900"/>
                  </a:lnTo>
                  <a:lnTo>
                    <a:pt x="210990" y="564358"/>
                  </a:lnTo>
                  <a:lnTo>
                    <a:pt x="208448" y="561816"/>
                  </a:lnTo>
                  <a:lnTo>
                    <a:pt x="205907" y="559273"/>
                  </a:lnTo>
                  <a:lnTo>
                    <a:pt x="203364" y="559273"/>
                  </a:lnTo>
                  <a:lnTo>
                    <a:pt x="200822" y="559273"/>
                  </a:lnTo>
                  <a:lnTo>
                    <a:pt x="200822" y="556732"/>
                  </a:lnTo>
                  <a:lnTo>
                    <a:pt x="188112" y="556732"/>
                  </a:lnTo>
                  <a:lnTo>
                    <a:pt x="185570" y="556732"/>
                  </a:lnTo>
                  <a:lnTo>
                    <a:pt x="183028" y="556732"/>
                  </a:lnTo>
                  <a:lnTo>
                    <a:pt x="180486" y="554189"/>
                  </a:lnTo>
                  <a:lnTo>
                    <a:pt x="177944" y="554189"/>
                  </a:lnTo>
                  <a:lnTo>
                    <a:pt x="175402" y="554189"/>
                  </a:lnTo>
                  <a:lnTo>
                    <a:pt x="172860" y="551647"/>
                  </a:lnTo>
                  <a:lnTo>
                    <a:pt x="170317" y="551647"/>
                  </a:lnTo>
                  <a:lnTo>
                    <a:pt x="170317" y="551647"/>
                  </a:lnTo>
                  <a:lnTo>
                    <a:pt x="167776" y="551647"/>
                  </a:lnTo>
                  <a:lnTo>
                    <a:pt x="167776" y="549105"/>
                  </a:lnTo>
                  <a:lnTo>
                    <a:pt x="167776" y="546563"/>
                  </a:lnTo>
                  <a:lnTo>
                    <a:pt x="167776" y="544021"/>
                  </a:lnTo>
                  <a:lnTo>
                    <a:pt x="167776" y="541479"/>
                  </a:lnTo>
                  <a:lnTo>
                    <a:pt x="167776" y="538936"/>
                  </a:lnTo>
                  <a:lnTo>
                    <a:pt x="170317" y="536394"/>
                  </a:lnTo>
                  <a:lnTo>
                    <a:pt x="170317" y="533852"/>
                  </a:lnTo>
                  <a:lnTo>
                    <a:pt x="170317" y="531310"/>
                  </a:lnTo>
                  <a:lnTo>
                    <a:pt x="172860" y="528768"/>
                  </a:lnTo>
                  <a:lnTo>
                    <a:pt x="172860" y="526226"/>
                  </a:lnTo>
                  <a:lnTo>
                    <a:pt x="175402" y="523683"/>
                  </a:lnTo>
                  <a:lnTo>
                    <a:pt x="175402" y="521141"/>
                  </a:lnTo>
                  <a:lnTo>
                    <a:pt x="175402" y="518599"/>
                  </a:lnTo>
                  <a:lnTo>
                    <a:pt x="177944" y="516057"/>
                  </a:lnTo>
                  <a:lnTo>
                    <a:pt x="183028" y="495719"/>
                  </a:lnTo>
                  <a:lnTo>
                    <a:pt x="183028" y="493178"/>
                  </a:lnTo>
                  <a:lnTo>
                    <a:pt x="185570" y="493178"/>
                  </a:lnTo>
                  <a:lnTo>
                    <a:pt x="185570" y="490636"/>
                  </a:lnTo>
                  <a:lnTo>
                    <a:pt x="185570" y="488093"/>
                  </a:lnTo>
                  <a:lnTo>
                    <a:pt x="185570" y="485551"/>
                  </a:lnTo>
                  <a:lnTo>
                    <a:pt x="185570" y="483009"/>
                  </a:lnTo>
                  <a:lnTo>
                    <a:pt x="185570" y="480467"/>
                  </a:lnTo>
                  <a:lnTo>
                    <a:pt x="188112" y="480467"/>
                  </a:lnTo>
                  <a:lnTo>
                    <a:pt x="188112" y="477925"/>
                  </a:lnTo>
                  <a:lnTo>
                    <a:pt x="188112" y="475383"/>
                  </a:lnTo>
                  <a:lnTo>
                    <a:pt x="188112" y="472840"/>
                  </a:lnTo>
                  <a:lnTo>
                    <a:pt x="188112" y="475383"/>
                  </a:lnTo>
                  <a:lnTo>
                    <a:pt x="188112" y="472840"/>
                  </a:lnTo>
                  <a:lnTo>
                    <a:pt x="188112" y="470298"/>
                  </a:lnTo>
                  <a:lnTo>
                    <a:pt x="188112" y="467756"/>
                  </a:lnTo>
                  <a:lnTo>
                    <a:pt x="185570" y="465214"/>
                  </a:lnTo>
                  <a:lnTo>
                    <a:pt x="185570" y="462672"/>
                  </a:lnTo>
                  <a:lnTo>
                    <a:pt x="183028" y="460130"/>
                  </a:lnTo>
                  <a:lnTo>
                    <a:pt x="183028" y="457587"/>
                  </a:lnTo>
                  <a:lnTo>
                    <a:pt x="180486" y="457587"/>
                  </a:lnTo>
                  <a:lnTo>
                    <a:pt x="180486" y="455046"/>
                  </a:lnTo>
                  <a:lnTo>
                    <a:pt x="177944" y="455046"/>
                  </a:lnTo>
                  <a:lnTo>
                    <a:pt x="177944" y="452503"/>
                  </a:lnTo>
                  <a:lnTo>
                    <a:pt x="175402" y="452503"/>
                  </a:lnTo>
                  <a:lnTo>
                    <a:pt x="175402" y="449961"/>
                  </a:lnTo>
                  <a:lnTo>
                    <a:pt x="172860" y="447419"/>
                  </a:lnTo>
                  <a:lnTo>
                    <a:pt x="170317" y="444876"/>
                  </a:lnTo>
                  <a:lnTo>
                    <a:pt x="170317" y="442335"/>
                  </a:lnTo>
                  <a:lnTo>
                    <a:pt x="162691" y="425810"/>
                  </a:lnTo>
                  <a:lnTo>
                    <a:pt x="160149" y="423269"/>
                  </a:lnTo>
                  <a:lnTo>
                    <a:pt x="160149" y="424540"/>
                  </a:lnTo>
                  <a:lnTo>
                    <a:pt x="160149" y="421997"/>
                  </a:lnTo>
                  <a:lnTo>
                    <a:pt x="157607" y="421997"/>
                  </a:lnTo>
                  <a:lnTo>
                    <a:pt x="157607" y="419455"/>
                  </a:lnTo>
                  <a:lnTo>
                    <a:pt x="157607" y="416913"/>
                  </a:lnTo>
                  <a:lnTo>
                    <a:pt x="155066" y="414371"/>
                  </a:lnTo>
                  <a:lnTo>
                    <a:pt x="155066" y="411829"/>
                  </a:lnTo>
                  <a:lnTo>
                    <a:pt x="155066" y="409286"/>
                  </a:lnTo>
                  <a:lnTo>
                    <a:pt x="152523" y="409286"/>
                  </a:lnTo>
                  <a:lnTo>
                    <a:pt x="152523" y="406744"/>
                  </a:lnTo>
                  <a:lnTo>
                    <a:pt x="152523" y="404203"/>
                  </a:lnTo>
                  <a:lnTo>
                    <a:pt x="152523" y="401660"/>
                  </a:lnTo>
                  <a:lnTo>
                    <a:pt x="149981" y="401660"/>
                  </a:lnTo>
                  <a:lnTo>
                    <a:pt x="149981" y="399118"/>
                  </a:lnTo>
                  <a:lnTo>
                    <a:pt x="149981" y="399118"/>
                  </a:lnTo>
                  <a:lnTo>
                    <a:pt x="149981" y="396576"/>
                  </a:lnTo>
                  <a:lnTo>
                    <a:pt x="149981" y="394033"/>
                  </a:lnTo>
                  <a:lnTo>
                    <a:pt x="147439" y="391492"/>
                  </a:lnTo>
                  <a:lnTo>
                    <a:pt x="147439" y="388950"/>
                  </a:lnTo>
                  <a:lnTo>
                    <a:pt x="147439" y="386407"/>
                  </a:lnTo>
                  <a:lnTo>
                    <a:pt x="147439" y="383865"/>
                  </a:lnTo>
                  <a:lnTo>
                    <a:pt x="147439" y="381323"/>
                  </a:lnTo>
                  <a:lnTo>
                    <a:pt x="147439" y="378781"/>
                  </a:lnTo>
                  <a:lnTo>
                    <a:pt x="149981" y="376239"/>
                  </a:lnTo>
                  <a:lnTo>
                    <a:pt x="149981" y="373697"/>
                  </a:lnTo>
                  <a:lnTo>
                    <a:pt x="149981" y="373697"/>
                  </a:lnTo>
                  <a:lnTo>
                    <a:pt x="149981" y="371154"/>
                  </a:lnTo>
                  <a:lnTo>
                    <a:pt x="149981" y="368612"/>
                  </a:lnTo>
                  <a:lnTo>
                    <a:pt x="152523" y="368612"/>
                  </a:lnTo>
                  <a:lnTo>
                    <a:pt x="152523" y="366070"/>
                  </a:lnTo>
                  <a:lnTo>
                    <a:pt x="152523" y="363528"/>
                  </a:lnTo>
                  <a:lnTo>
                    <a:pt x="155066" y="360986"/>
                  </a:lnTo>
                  <a:lnTo>
                    <a:pt x="155066" y="358443"/>
                  </a:lnTo>
                  <a:lnTo>
                    <a:pt x="155066" y="355901"/>
                  </a:lnTo>
                  <a:lnTo>
                    <a:pt x="157607" y="355901"/>
                  </a:lnTo>
                  <a:lnTo>
                    <a:pt x="157607" y="353360"/>
                  </a:lnTo>
                  <a:lnTo>
                    <a:pt x="157607" y="350817"/>
                  </a:lnTo>
                  <a:lnTo>
                    <a:pt x="160149" y="348275"/>
                  </a:lnTo>
                  <a:lnTo>
                    <a:pt x="160149" y="348275"/>
                  </a:lnTo>
                  <a:lnTo>
                    <a:pt x="160149" y="345733"/>
                  </a:lnTo>
                  <a:lnTo>
                    <a:pt x="162691" y="345733"/>
                  </a:lnTo>
                  <a:lnTo>
                    <a:pt x="162691" y="343190"/>
                  </a:lnTo>
                  <a:lnTo>
                    <a:pt x="162691" y="340649"/>
                  </a:lnTo>
                  <a:lnTo>
                    <a:pt x="162691" y="338107"/>
                  </a:lnTo>
                  <a:lnTo>
                    <a:pt x="162691" y="335564"/>
                  </a:lnTo>
                  <a:lnTo>
                    <a:pt x="165234" y="335564"/>
                  </a:lnTo>
                  <a:lnTo>
                    <a:pt x="165234" y="333022"/>
                  </a:lnTo>
                  <a:lnTo>
                    <a:pt x="165234" y="330480"/>
                  </a:lnTo>
                  <a:lnTo>
                    <a:pt x="165234" y="327938"/>
                  </a:lnTo>
                  <a:lnTo>
                    <a:pt x="165234" y="325396"/>
                  </a:lnTo>
                  <a:lnTo>
                    <a:pt x="165234" y="322854"/>
                  </a:lnTo>
                  <a:lnTo>
                    <a:pt x="165234" y="322854"/>
                  </a:lnTo>
                  <a:lnTo>
                    <a:pt x="162691" y="320311"/>
                  </a:lnTo>
                  <a:lnTo>
                    <a:pt x="162691" y="317769"/>
                  </a:lnTo>
                  <a:lnTo>
                    <a:pt x="162691" y="315227"/>
                  </a:lnTo>
                  <a:lnTo>
                    <a:pt x="162691" y="312685"/>
                  </a:lnTo>
                  <a:lnTo>
                    <a:pt x="160149" y="312685"/>
                  </a:lnTo>
                  <a:lnTo>
                    <a:pt x="160149" y="310143"/>
                  </a:lnTo>
                  <a:lnTo>
                    <a:pt x="160149" y="307600"/>
                  </a:lnTo>
                  <a:lnTo>
                    <a:pt x="160149" y="305058"/>
                  </a:lnTo>
                  <a:lnTo>
                    <a:pt x="157607" y="305058"/>
                  </a:lnTo>
                  <a:lnTo>
                    <a:pt x="157607" y="302517"/>
                  </a:lnTo>
                  <a:lnTo>
                    <a:pt x="157607" y="299974"/>
                  </a:lnTo>
                  <a:lnTo>
                    <a:pt x="157607" y="297432"/>
                  </a:lnTo>
                  <a:lnTo>
                    <a:pt x="157607" y="297432"/>
                  </a:lnTo>
                  <a:lnTo>
                    <a:pt x="155066" y="297432"/>
                  </a:lnTo>
                  <a:lnTo>
                    <a:pt x="155066" y="294890"/>
                  </a:lnTo>
                  <a:lnTo>
                    <a:pt x="155066" y="292347"/>
                  </a:lnTo>
                  <a:lnTo>
                    <a:pt x="155066" y="289806"/>
                  </a:lnTo>
                  <a:lnTo>
                    <a:pt x="157607" y="287264"/>
                  </a:lnTo>
                  <a:lnTo>
                    <a:pt x="157607" y="284721"/>
                  </a:lnTo>
                  <a:lnTo>
                    <a:pt x="157607" y="282179"/>
                  </a:lnTo>
                  <a:lnTo>
                    <a:pt x="157607" y="279637"/>
                  </a:lnTo>
                  <a:lnTo>
                    <a:pt x="157607" y="277095"/>
                  </a:lnTo>
                  <a:lnTo>
                    <a:pt x="157607" y="274553"/>
                  </a:lnTo>
                  <a:lnTo>
                    <a:pt x="160149" y="274553"/>
                  </a:lnTo>
                  <a:lnTo>
                    <a:pt x="160149" y="272010"/>
                  </a:lnTo>
                  <a:lnTo>
                    <a:pt x="160149" y="272010"/>
                  </a:lnTo>
                  <a:lnTo>
                    <a:pt x="160149" y="269468"/>
                  </a:lnTo>
                  <a:lnTo>
                    <a:pt x="162691" y="269468"/>
                  </a:lnTo>
                  <a:lnTo>
                    <a:pt x="162691" y="266926"/>
                  </a:lnTo>
                  <a:lnTo>
                    <a:pt x="162691" y="264384"/>
                  </a:lnTo>
                  <a:lnTo>
                    <a:pt x="162691" y="261842"/>
                  </a:lnTo>
                  <a:lnTo>
                    <a:pt x="165234" y="261842"/>
                  </a:lnTo>
                  <a:lnTo>
                    <a:pt x="165234" y="259300"/>
                  </a:lnTo>
                  <a:lnTo>
                    <a:pt x="165234" y="256757"/>
                  </a:lnTo>
                  <a:lnTo>
                    <a:pt x="167776" y="256757"/>
                  </a:lnTo>
                  <a:lnTo>
                    <a:pt x="167776" y="254215"/>
                  </a:lnTo>
                  <a:lnTo>
                    <a:pt x="167776" y="251674"/>
                  </a:lnTo>
                  <a:lnTo>
                    <a:pt x="170317" y="249131"/>
                  </a:lnTo>
                  <a:lnTo>
                    <a:pt x="170317" y="246589"/>
                  </a:lnTo>
                  <a:lnTo>
                    <a:pt x="172860" y="244047"/>
                  </a:lnTo>
                  <a:lnTo>
                    <a:pt x="172860" y="241504"/>
                  </a:lnTo>
                  <a:lnTo>
                    <a:pt x="175402" y="241504"/>
                  </a:lnTo>
                  <a:lnTo>
                    <a:pt x="175402" y="238963"/>
                  </a:lnTo>
                  <a:lnTo>
                    <a:pt x="177944" y="238963"/>
                  </a:lnTo>
                  <a:lnTo>
                    <a:pt x="177944" y="236421"/>
                  </a:lnTo>
                  <a:lnTo>
                    <a:pt x="180486" y="233878"/>
                  </a:lnTo>
                  <a:lnTo>
                    <a:pt x="180486" y="231336"/>
                  </a:lnTo>
                  <a:lnTo>
                    <a:pt x="183028" y="231336"/>
                  </a:lnTo>
                  <a:lnTo>
                    <a:pt x="183028" y="228794"/>
                  </a:lnTo>
                  <a:lnTo>
                    <a:pt x="185570" y="228794"/>
                  </a:lnTo>
                  <a:lnTo>
                    <a:pt x="185570" y="226252"/>
                  </a:lnTo>
                  <a:lnTo>
                    <a:pt x="188112" y="226252"/>
                  </a:lnTo>
                  <a:lnTo>
                    <a:pt x="188112" y="223710"/>
                  </a:lnTo>
                  <a:lnTo>
                    <a:pt x="188112" y="221167"/>
                  </a:lnTo>
                  <a:lnTo>
                    <a:pt x="190654" y="221167"/>
                  </a:lnTo>
                  <a:lnTo>
                    <a:pt x="190654" y="218625"/>
                  </a:lnTo>
                  <a:lnTo>
                    <a:pt x="193196" y="216083"/>
                  </a:lnTo>
                  <a:lnTo>
                    <a:pt x="193196" y="213541"/>
                  </a:lnTo>
                  <a:lnTo>
                    <a:pt x="193196" y="210999"/>
                  </a:lnTo>
                  <a:lnTo>
                    <a:pt x="195738" y="210999"/>
                  </a:lnTo>
                  <a:lnTo>
                    <a:pt x="195738" y="208457"/>
                  </a:lnTo>
                  <a:lnTo>
                    <a:pt x="195738" y="205914"/>
                  </a:lnTo>
                  <a:lnTo>
                    <a:pt x="198280" y="203372"/>
                  </a:lnTo>
                  <a:lnTo>
                    <a:pt x="198280" y="200831"/>
                  </a:lnTo>
                  <a:lnTo>
                    <a:pt x="198280" y="198288"/>
                  </a:lnTo>
                  <a:lnTo>
                    <a:pt x="200822" y="195746"/>
                  </a:lnTo>
                  <a:lnTo>
                    <a:pt x="200822" y="193204"/>
                  </a:lnTo>
                  <a:lnTo>
                    <a:pt x="200822" y="190661"/>
                  </a:lnTo>
                  <a:lnTo>
                    <a:pt x="203364" y="188120"/>
                  </a:lnTo>
                  <a:lnTo>
                    <a:pt x="203364" y="185578"/>
                  </a:lnTo>
                  <a:lnTo>
                    <a:pt x="203364" y="183035"/>
                  </a:lnTo>
                  <a:lnTo>
                    <a:pt x="203364" y="180493"/>
                  </a:lnTo>
                  <a:lnTo>
                    <a:pt x="205907" y="177951"/>
                  </a:lnTo>
                  <a:lnTo>
                    <a:pt x="205907" y="175409"/>
                  </a:lnTo>
                  <a:lnTo>
                    <a:pt x="205907" y="172867"/>
                  </a:lnTo>
                  <a:lnTo>
                    <a:pt x="205907" y="170324"/>
                  </a:lnTo>
                  <a:lnTo>
                    <a:pt x="208448" y="170324"/>
                  </a:lnTo>
                  <a:lnTo>
                    <a:pt x="208448" y="167782"/>
                  </a:lnTo>
                  <a:lnTo>
                    <a:pt x="208448" y="165240"/>
                  </a:lnTo>
                  <a:lnTo>
                    <a:pt x="208448" y="162698"/>
                  </a:lnTo>
                  <a:lnTo>
                    <a:pt x="210990" y="160156"/>
                  </a:lnTo>
                  <a:lnTo>
                    <a:pt x="210990" y="157614"/>
                  </a:lnTo>
                  <a:lnTo>
                    <a:pt x="210990" y="155071"/>
                  </a:lnTo>
                  <a:lnTo>
                    <a:pt x="210990" y="152529"/>
                  </a:lnTo>
                  <a:lnTo>
                    <a:pt x="213533" y="152529"/>
                  </a:lnTo>
                  <a:lnTo>
                    <a:pt x="213533" y="149988"/>
                  </a:lnTo>
                  <a:lnTo>
                    <a:pt x="213533" y="147445"/>
                  </a:lnTo>
                  <a:lnTo>
                    <a:pt x="213533" y="144903"/>
                  </a:lnTo>
                  <a:lnTo>
                    <a:pt x="216075" y="142361"/>
                  </a:lnTo>
                  <a:lnTo>
                    <a:pt x="216075" y="139818"/>
                  </a:lnTo>
                  <a:lnTo>
                    <a:pt x="216075" y="137277"/>
                  </a:lnTo>
                  <a:lnTo>
                    <a:pt x="218617" y="137277"/>
                  </a:lnTo>
                  <a:lnTo>
                    <a:pt x="218617" y="134734"/>
                  </a:lnTo>
                  <a:lnTo>
                    <a:pt x="218617" y="144903"/>
                  </a:lnTo>
                  <a:lnTo>
                    <a:pt x="218617" y="142361"/>
                  </a:lnTo>
                  <a:lnTo>
                    <a:pt x="221158" y="142361"/>
                  </a:lnTo>
                  <a:lnTo>
                    <a:pt x="221158" y="139818"/>
                  </a:lnTo>
                  <a:lnTo>
                    <a:pt x="221158" y="137277"/>
                  </a:lnTo>
                  <a:lnTo>
                    <a:pt x="223701" y="134734"/>
                  </a:lnTo>
                  <a:lnTo>
                    <a:pt x="223701" y="132192"/>
                  </a:lnTo>
                  <a:lnTo>
                    <a:pt x="226243" y="132192"/>
                  </a:lnTo>
                  <a:lnTo>
                    <a:pt x="226243" y="129650"/>
                  </a:lnTo>
                  <a:lnTo>
                    <a:pt x="226243" y="127108"/>
                  </a:lnTo>
                  <a:lnTo>
                    <a:pt x="228785" y="127108"/>
                  </a:lnTo>
                  <a:lnTo>
                    <a:pt x="228785" y="124566"/>
                  </a:lnTo>
                  <a:lnTo>
                    <a:pt x="231327" y="124566"/>
                  </a:lnTo>
                  <a:lnTo>
                    <a:pt x="231327" y="122024"/>
                  </a:lnTo>
                  <a:lnTo>
                    <a:pt x="233869" y="122024"/>
                  </a:lnTo>
                  <a:lnTo>
                    <a:pt x="233869" y="119481"/>
                  </a:lnTo>
                  <a:lnTo>
                    <a:pt x="236411" y="119481"/>
                  </a:lnTo>
                  <a:lnTo>
                    <a:pt x="236411" y="119481"/>
                  </a:lnTo>
                  <a:lnTo>
                    <a:pt x="238953" y="119481"/>
                  </a:lnTo>
                  <a:lnTo>
                    <a:pt x="241495" y="116939"/>
                  </a:lnTo>
                  <a:lnTo>
                    <a:pt x="246579" y="114397"/>
                  </a:lnTo>
                  <a:lnTo>
                    <a:pt x="246579" y="111855"/>
                  </a:lnTo>
                  <a:lnTo>
                    <a:pt x="249121" y="111855"/>
                  </a:lnTo>
                  <a:lnTo>
                    <a:pt x="251663" y="109313"/>
                  </a:lnTo>
                  <a:lnTo>
                    <a:pt x="254206" y="106771"/>
                  </a:lnTo>
                  <a:lnTo>
                    <a:pt x="256748" y="104228"/>
                  </a:lnTo>
                  <a:lnTo>
                    <a:pt x="259289" y="101686"/>
                  </a:lnTo>
                  <a:lnTo>
                    <a:pt x="259289" y="99145"/>
                  </a:lnTo>
                  <a:lnTo>
                    <a:pt x="261831" y="99145"/>
                  </a:lnTo>
                  <a:lnTo>
                    <a:pt x="261831" y="96602"/>
                  </a:lnTo>
                  <a:lnTo>
                    <a:pt x="261831" y="94060"/>
                  </a:lnTo>
                  <a:lnTo>
                    <a:pt x="264374" y="94060"/>
                  </a:lnTo>
                  <a:lnTo>
                    <a:pt x="264374" y="94060"/>
                  </a:lnTo>
                  <a:lnTo>
                    <a:pt x="264374" y="91518"/>
                  </a:lnTo>
                  <a:lnTo>
                    <a:pt x="264374" y="88975"/>
                  </a:lnTo>
                  <a:lnTo>
                    <a:pt x="266916" y="88975"/>
                  </a:lnTo>
                  <a:lnTo>
                    <a:pt x="266916" y="86434"/>
                  </a:lnTo>
                  <a:lnTo>
                    <a:pt x="266916" y="83891"/>
                  </a:lnTo>
                  <a:lnTo>
                    <a:pt x="266916" y="81349"/>
                  </a:lnTo>
                  <a:lnTo>
                    <a:pt x="269458" y="81349"/>
                  </a:lnTo>
                  <a:lnTo>
                    <a:pt x="269458" y="78807"/>
                  </a:lnTo>
                  <a:lnTo>
                    <a:pt x="269458" y="76265"/>
                  </a:lnTo>
                  <a:lnTo>
                    <a:pt x="269458" y="73723"/>
                  </a:lnTo>
                  <a:lnTo>
                    <a:pt x="269458" y="71181"/>
                  </a:lnTo>
                  <a:lnTo>
                    <a:pt x="272000" y="68638"/>
                  </a:lnTo>
                  <a:lnTo>
                    <a:pt x="272000" y="68638"/>
                  </a:lnTo>
                  <a:lnTo>
                    <a:pt x="272000" y="66096"/>
                  </a:lnTo>
                  <a:lnTo>
                    <a:pt x="272000" y="63554"/>
                  </a:lnTo>
                  <a:lnTo>
                    <a:pt x="272000" y="61012"/>
                  </a:lnTo>
                  <a:lnTo>
                    <a:pt x="272000" y="58470"/>
                  </a:lnTo>
                  <a:lnTo>
                    <a:pt x="274542" y="58470"/>
                  </a:lnTo>
                  <a:lnTo>
                    <a:pt x="274542" y="55928"/>
                  </a:lnTo>
                  <a:lnTo>
                    <a:pt x="274542" y="53385"/>
                  </a:lnTo>
                  <a:lnTo>
                    <a:pt x="274542" y="50843"/>
                  </a:lnTo>
                  <a:lnTo>
                    <a:pt x="274542" y="48301"/>
                  </a:lnTo>
                  <a:lnTo>
                    <a:pt x="274542" y="45759"/>
                  </a:lnTo>
                  <a:lnTo>
                    <a:pt x="277084" y="45759"/>
                  </a:lnTo>
                  <a:lnTo>
                    <a:pt x="277084" y="43217"/>
                  </a:lnTo>
                  <a:lnTo>
                    <a:pt x="277084" y="40675"/>
                  </a:lnTo>
                  <a:lnTo>
                    <a:pt x="277084" y="38132"/>
                  </a:lnTo>
                  <a:lnTo>
                    <a:pt x="277084" y="35591"/>
                  </a:lnTo>
                  <a:lnTo>
                    <a:pt x="279626" y="33048"/>
                  </a:lnTo>
                  <a:lnTo>
                    <a:pt x="279626" y="30506"/>
                  </a:lnTo>
                  <a:lnTo>
                    <a:pt x="279626" y="30506"/>
                  </a:lnTo>
                  <a:lnTo>
                    <a:pt x="279626" y="27964"/>
                  </a:lnTo>
                  <a:lnTo>
                    <a:pt x="282168" y="27964"/>
                  </a:lnTo>
                  <a:lnTo>
                    <a:pt x="282168" y="25422"/>
                  </a:lnTo>
                  <a:lnTo>
                    <a:pt x="282168" y="22880"/>
                  </a:lnTo>
                  <a:lnTo>
                    <a:pt x="284710" y="22880"/>
                  </a:lnTo>
                  <a:lnTo>
                    <a:pt x="284710" y="20338"/>
                  </a:lnTo>
                  <a:lnTo>
                    <a:pt x="284710" y="17795"/>
                  </a:lnTo>
                  <a:lnTo>
                    <a:pt x="287252" y="15253"/>
                  </a:lnTo>
                  <a:lnTo>
                    <a:pt x="287252" y="12711"/>
                  </a:lnTo>
                  <a:lnTo>
                    <a:pt x="289794" y="12711"/>
                  </a:lnTo>
                  <a:lnTo>
                    <a:pt x="289794" y="10169"/>
                  </a:lnTo>
                  <a:lnTo>
                    <a:pt x="292336" y="10169"/>
                  </a:lnTo>
                  <a:lnTo>
                    <a:pt x="292336" y="7627"/>
                  </a:lnTo>
                  <a:lnTo>
                    <a:pt x="294879" y="7627"/>
                  </a:lnTo>
                  <a:lnTo>
                    <a:pt x="297420" y="5085"/>
                  </a:lnTo>
                  <a:lnTo>
                    <a:pt x="299962" y="5085"/>
                  </a:lnTo>
                  <a:lnTo>
                    <a:pt x="302505" y="2542"/>
                  </a:lnTo>
                  <a:lnTo>
                    <a:pt x="305047" y="2542"/>
                  </a:lnTo>
                  <a:lnTo>
                    <a:pt x="307589" y="2542"/>
                  </a:lnTo>
                  <a:lnTo>
                    <a:pt x="310130" y="2542"/>
                  </a:lnTo>
                  <a:lnTo>
                    <a:pt x="312673" y="0"/>
                  </a:lnTo>
                  <a:lnTo>
                    <a:pt x="315215" y="0"/>
                  </a:lnTo>
                  <a:lnTo>
                    <a:pt x="317757" y="0"/>
                  </a:lnTo>
                  <a:lnTo>
                    <a:pt x="320299" y="0"/>
                  </a:lnTo>
                  <a:lnTo>
                    <a:pt x="322841" y="0"/>
                  </a:lnTo>
                  <a:lnTo>
                    <a:pt x="325383" y="2542"/>
                  </a:lnTo>
                  <a:lnTo>
                    <a:pt x="327925" y="2542"/>
                  </a:lnTo>
                  <a:lnTo>
                    <a:pt x="330467" y="2542"/>
                  </a:lnTo>
                  <a:lnTo>
                    <a:pt x="333010" y="2542"/>
                  </a:lnTo>
                  <a:lnTo>
                    <a:pt x="333010" y="5085"/>
                  </a:lnTo>
                  <a:lnTo>
                    <a:pt x="335551" y="5085"/>
                  </a:lnTo>
                  <a:lnTo>
                    <a:pt x="335551" y="7627"/>
                  </a:lnTo>
                  <a:lnTo>
                    <a:pt x="335551" y="10169"/>
                  </a:lnTo>
                  <a:lnTo>
                    <a:pt x="335551" y="12711"/>
                  </a:lnTo>
                  <a:lnTo>
                    <a:pt x="338093" y="12711"/>
                  </a:lnTo>
                  <a:lnTo>
                    <a:pt x="338093" y="15253"/>
                  </a:lnTo>
                  <a:lnTo>
                    <a:pt x="338093" y="17795"/>
                  </a:lnTo>
                  <a:lnTo>
                    <a:pt x="335551" y="20338"/>
                  </a:lnTo>
                  <a:lnTo>
                    <a:pt x="333010" y="25422"/>
                  </a:lnTo>
                  <a:lnTo>
                    <a:pt x="313944" y="55928"/>
                  </a:lnTo>
                  <a:lnTo>
                    <a:pt x="308860" y="62283"/>
                  </a:lnTo>
                  <a:lnTo>
                    <a:pt x="308860" y="64825"/>
                  </a:lnTo>
                  <a:lnTo>
                    <a:pt x="306317" y="64825"/>
                  </a:lnTo>
                  <a:lnTo>
                    <a:pt x="306317" y="67368"/>
                  </a:lnTo>
                  <a:lnTo>
                    <a:pt x="306317" y="69909"/>
                  </a:lnTo>
                  <a:lnTo>
                    <a:pt x="303775" y="69909"/>
                  </a:lnTo>
                  <a:lnTo>
                    <a:pt x="303775" y="72451"/>
                  </a:lnTo>
                  <a:lnTo>
                    <a:pt x="303775" y="74994"/>
                  </a:lnTo>
                  <a:lnTo>
                    <a:pt x="303775" y="77536"/>
                  </a:lnTo>
                  <a:lnTo>
                    <a:pt x="303775" y="80078"/>
                  </a:lnTo>
                  <a:lnTo>
                    <a:pt x="301234" y="80078"/>
                  </a:lnTo>
                  <a:lnTo>
                    <a:pt x="301234" y="82620"/>
                  </a:lnTo>
                  <a:lnTo>
                    <a:pt x="301234" y="85162"/>
                  </a:lnTo>
                  <a:lnTo>
                    <a:pt x="301234" y="87705"/>
                  </a:lnTo>
                  <a:lnTo>
                    <a:pt x="306317" y="94060"/>
                  </a:lnTo>
                  <a:lnTo>
                    <a:pt x="303775" y="96602"/>
                  </a:lnTo>
                  <a:lnTo>
                    <a:pt x="298692" y="101686"/>
                  </a:lnTo>
                  <a:lnTo>
                    <a:pt x="296149" y="106771"/>
                  </a:lnTo>
                  <a:lnTo>
                    <a:pt x="293607" y="115668"/>
                  </a:lnTo>
                  <a:lnTo>
                    <a:pt x="280897" y="120752"/>
                  </a:lnTo>
                  <a:close/>
                </a:path>
              </a:pathLst>
            </a:custGeom>
            <a:solidFill>
              <a:srgbClr val="65C8D0"/>
            </a:solidFill>
            <a:ln w="3649"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AF96A1C-693F-429B-BBD3-2D905F6F78E2}"/>
                </a:ext>
              </a:extLst>
            </p:cNvPr>
            <p:cNvSpPr/>
            <p:nvPr/>
          </p:nvSpPr>
          <p:spPr>
            <a:xfrm>
              <a:off x="3861382" y="10382610"/>
              <a:ext cx="845233" cy="1116004"/>
            </a:xfrm>
            <a:custGeom>
              <a:avLst/>
              <a:gdLst>
                <a:gd name="connsiteX0" fmla="*/ 280897 w 845233"/>
                <a:gd name="connsiteY0" fmla="*/ 625369 h 1116004"/>
                <a:gd name="connsiteX1" fmla="*/ 283439 w 845233"/>
                <a:gd name="connsiteY1" fmla="*/ 625369 h 1116004"/>
                <a:gd name="connsiteX2" fmla="*/ 283439 w 845233"/>
                <a:gd name="connsiteY2" fmla="*/ 622827 h 1116004"/>
                <a:gd name="connsiteX3" fmla="*/ 285981 w 845233"/>
                <a:gd name="connsiteY3" fmla="*/ 622827 h 1116004"/>
                <a:gd name="connsiteX4" fmla="*/ 288524 w 845233"/>
                <a:gd name="connsiteY4" fmla="*/ 625369 h 1116004"/>
                <a:gd name="connsiteX5" fmla="*/ 291066 w 845233"/>
                <a:gd name="connsiteY5" fmla="*/ 625369 h 1116004"/>
                <a:gd name="connsiteX6" fmla="*/ 291066 w 845233"/>
                <a:gd name="connsiteY6" fmla="*/ 627912 h 1116004"/>
                <a:gd name="connsiteX7" fmla="*/ 293608 w 845233"/>
                <a:gd name="connsiteY7" fmla="*/ 627912 h 1116004"/>
                <a:gd name="connsiteX8" fmla="*/ 293608 w 845233"/>
                <a:gd name="connsiteY8" fmla="*/ 630453 h 1116004"/>
                <a:gd name="connsiteX9" fmla="*/ 293608 w 845233"/>
                <a:gd name="connsiteY9" fmla="*/ 632995 h 1116004"/>
                <a:gd name="connsiteX10" fmla="*/ 296150 w 845233"/>
                <a:gd name="connsiteY10" fmla="*/ 632995 h 1116004"/>
                <a:gd name="connsiteX11" fmla="*/ 296150 w 845233"/>
                <a:gd name="connsiteY11" fmla="*/ 635538 h 1116004"/>
                <a:gd name="connsiteX12" fmla="*/ 298692 w 845233"/>
                <a:gd name="connsiteY12" fmla="*/ 635538 h 1116004"/>
                <a:gd name="connsiteX13" fmla="*/ 298692 w 845233"/>
                <a:gd name="connsiteY13" fmla="*/ 638080 h 1116004"/>
                <a:gd name="connsiteX14" fmla="*/ 301234 w 845233"/>
                <a:gd name="connsiteY14" fmla="*/ 638080 h 1116004"/>
                <a:gd name="connsiteX15" fmla="*/ 301234 w 845233"/>
                <a:gd name="connsiteY15" fmla="*/ 640622 h 1116004"/>
                <a:gd name="connsiteX16" fmla="*/ 303776 w 845233"/>
                <a:gd name="connsiteY16" fmla="*/ 640622 h 1116004"/>
                <a:gd name="connsiteX17" fmla="*/ 303776 w 845233"/>
                <a:gd name="connsiteY17" fmla="*/ 643164 h 1116004"/>
                <a:gd name="connsiteX18" fmla="*/ 303776 w 845233"/>
                <a:gd name="connsiteY18" fmla="*/ 645706 h 1116004"/>
                <a:gd name="connsiteX19" fmla="*/ 303776 w 845233"/>
                <a:gd name="connsiteY19" fmla="*/ 648249 h 1116004"/>
                <a:gd name="connsiteX20" fmla="*/ 303776 w 845233"/>
                <a:gd name="connsiteY20" fmla="*/ 650791 h 1116004"/>
                <a:gd name="connsiteX21" fmla="*/ 303776 w 845233"/>
                <a:gd name="connsiteY21" fmla="*/ 653333 h 1116004"/>
                <a:gd name="connsiteX22" fmla="*/ 303776 w 845233"/>
                <a:gd name="connsiteY22" fmla="*/ 655875 h 1116004"/>
                <a:gd name="connsiteX23" fmla="*/ 301234 w 845233"/>
                <a:gd name="connsiteY23" fmla="*/ 655875 h 1116004"/>
                <a:gd name="connsiteX24" fmla="*/ 301234 w 845233"/>
                <a:gd name="connsiteY24" fmla="*/ 658417 h 1116004"/>
                <a:gd name="connsiteX25" fmla="*/ 298692 w 845233"/>
                <a:gd name="connsiteY25" fmla="*/ 658417 h 1116004"/>
                <a:gd name="connsiteX26" fmla="*/ 294879 w 845233"/>
                <a:gd name="connsiteY26" fmla="*/ 658417 h 1116004"/>
                <a:gd name="connsiteX27" fmla="*/ 292336 w 845233"/>
                <a:gd name="connsiteY27" fmla="*/ 658417 h 1116004"/>
                <a:gd name="connsiteX28" fmla="*/ 289795 w 845233"/>
                <a:gd name="connsiteY28" fmla="*/ 655875 h 1116004"/>
                <a:gd name="connsiteX29" fmla="*/ 287252 w 845233"/>
                <a:gd name="connsiteY29" fmla="*/ 655875 h 1116004"/>
                <a:gd name="connsiteX30" fmla="*/ 287252 w 845233"/>
                <a:gd name="connsiteY30" fmla="*/ 658417 h 1116004"/>
                <a:gd name="connsiteX31" fmla="*/ 284711 w 845233"/>
                <a:gd name="connsiteY31" fmla="*/ 658417 h 1116004"/>
                <a:gd name="connsiteX32" fmla="*/ 282168 w 845233"/>
                <a:gd name="connsiteY32" fmla="*/ 658417 h 1116004"/>
                <a:gd name="connsiteX33" fmla="*/ 279626 w 845233"/>
                <a:gd name="connsiteY33" fmla="*/ 658417 h 1116004"/>
                <a:gd name="connsiteX34" fmla="*/ 277084 w 845233"/>
                <a:gd name="connsiteY34" fmla="*/ 658417 h 1116004"/>
                <a:gd name="connsiteX35" fmla="*/ 277084 w 845233"/>
                <a:gd name="connsiteY35" fmla="*/ 660959 h 1116004"/>
                <a:gd name="connsiteX36" fmla="*/ 274542 w 845233"/>
                <a:gd name="connsiteY36" fmla="*/ 663502 h 1116004"/>
                <a:gd name="connsiteX37" fmla="*/ 274542 w 845233"/>
                <a:gd name="connsiteY37" fmla="*/ 666044 h 1116004"/>
                <a:gd name="connsiteX38" fmla="*/ 274542 w 845233"/>
                <a:gd name="connsiteY38" fmla="*/ 668585 h 1116004"/>
                <a:gd name="connsiteX39" fmla="*/ 272000 w 845233"/>
                <a:gd name="connsiteY39" fmla="*/ 671128 h 1116004"/>
                <a:gd name="connsiteX40" fmla="*/ 269458 w 845233"/>
                <a:gd name="connsiteY40" fmla="*/ 671128 h 1116004"/>
                <a:gd name="connsiteX41" fmla="*/ 269458 w 845233"/>
                <a:gd name="connsiteY41" fmla="*/ 671128 h 1116004"/>
                <a:gd name="connsiteX42" fmla="*/ 266916 w 845233"/>
                <a:gd name="connsiteY42" fmla="*/ 671128 h 1116004"/>
                <a:gd name="connsiteX43" fmla="*/ 264374 w 845233"/>
                <a:gd name="connsiteY43" fmla="*/ 671128 h 1116004"/>
                <a:gd name="connsiteX44" fmla="*/ 261832 w 845233"/>
                <a:gd name="connsiteY44" fmla="*/ 671128 h 1116004"/>
                <a:gd name="connsiteX45" fmla="*/ 259290 w 845233"/>
                <a:gd name="connsiteY45" fmla="*/ 671128 h 1116004"/>
                <a:gd name="connsiteX46" fmla="*/ 256748 w 845233"/>
                <a:gd name="connsiteY46" fmla="*/ 671128 h 1116004"/>
                <a:gd name="connsiteX47" fmla="*/ 256748 w 845233"/>
                <a:gd name="connsiteY47" fmla="*/ 673670 h 1116004"/>
                <a:gd name="connsiteX48" fmla="*/ 254206 w 845233"/>
                <a:gd name="connsiteY48" fmla="*/ 673670 h 1116004"/>
                <a:gd name="connsiteX49" fmla="*/ 251664 w 845233"/>
                <a:gd name="connsiteY49" fmla="*/ 673670 h 1116004"/>
                <a:gd name="connsiteX50" fmla="*/ 249122 w 845233"/>
                <a:gd name="connsiteY50" fmla="*/ 673670 h 1116004"/>
                <a:gd name="connsiteX51" fmla="*/ 249122 w 845233"/>
                <a:gd name="connsiteY51" fmla="*/ 671128 h 1116004"/>
                <a:gd name="connsiteX52" fmla="*/ 246580 w 845233"/>
                <a:gd name="connsiteY52" fmla="*/ 671128 h 1116004"/>
                <a:gd name="connsiteX53" fmla="*/ 246580 w 845233"/>
                <a:gd name="connsiteY53" fmla="*/ 668585 h 1116004"/>
                <a:gd name="connsiteX54" fmla="*/ 244038 w 845233"/>
                <a:gd name="connsiteY54" fmla="*/ 668585 h 1116004"/>
                <a:gd name="connsiteX55" fmla="*/ 241495 w 845233"/>
                <a:gd name="connsiteY55" fmla="*/ 668585 h 1116004"/>
                <a:gd name="connsiteX56" fmla="*/ 238954 w 845233"/>
                <a:gd name="connsiteY56" fmla="*/ 668585 h 1116004"/>
                <a:gd name="connsiteX57" fmla="*/ 238954 w 845233"/>
                <a:gd name="connsiteY57" fmla="*/ 671128 h 1116004"/>
                <a:gd name="connsiteX58" fmla="*/ 236411 w 845233"/>
                <a:gd name="connsiteY58" fmla="*/ 671128 h 1116004"/>
                <a:gd name="connsiteX59" fmla="*/ 236411 w 845233"/>
                <a:gd name="connsiteY59" fmla="*/ 673670 h 1116004"/>
                <a:gd name="connsiteX60" fmla="*/ 236411 w 845233"/>
                <a:gd name="connsiteY60" fmla="*/ 676212 h 1116004"/>
                <a:gd name="connsiteX61" fmla="*/ 233869 w 845233"/>
                <a:gd name="connsiteY61" fmla="*/ 676212 h 1116004"/>
                <a:gd name="connsiteX62" fmla="*/ 233869 w 845233"/>
                <a:gd name="connsiteY62" fmla="*/ 678755 h 1116004"/>
                <a:gd name="connsiteX63" fmla="*/ 231327 w 845233"/>
                <a:gd name="connsiteY63" fmla="*/ 678755 h 1116004"/>
                <a:gd name="connsiteX64" fmla="*/ 231327 w 845233"/>
                <a:gd name="connsiteY64" fmla="*/ 681296 h 1116004"/>
                <a:gd name="connsiteX65" fmla="*/ 231327 w 845233"/>
                <a:gd name="connsiteY65" fmla="*/ 681296 h 1116004"/>
                <a:gd name="connsiteX66" fmla="*/ 228785 w 845233"/>
                <a:gd name="connsiteY66" fmla="*/ 683839 h 1116004"/>
                <a:gd name="connsiteX67" fmla="*/ 226243 w 845233"/>
                <a:gd name="connsiteY67" fmla="*/ 686381 h 1116004"/>
                <a:gd name="connsiteX68" fmla="*/ 223701 w 845233"/>
                <a:gd name="connsiteY68" fmla="*/ 686381 h 1116004"/>
                <a:gd name="connsiteX69" fmla="*/ 221159 w 845233"/>
                <a:gd name="connsiteY69" fmla="*/ 683839 h 1116004"/>
                <a:gd name="connsiteX70" fmla="*/ 218617 w 845233"/>
                <a:gd name="connsiteY70" fmla="*/ 681296 h 1116004"/>
                <a:gd name="connsiteX71" fmla="*/ 218617 w 845233"/>
                <a:gd name="connsiteY71" fmla="*/ 673670 h 1116004"/>
                <a:gd name="connsiteX72" fmla="*/ 218617 w 845233"/>
                <a:gd name="connsiteY72" fmla="*/ 671128 h 1116004"/>
                <a:gd name="connsiteX73" fmla="*/ 216075 w 845233"/>
                <a:gd name="connsiteY73" fmla="*/ 671128 h 1116004"/>
                <a:gd name="connsiteX74" fmla="*/ 216075 w 845233"/>
                <a:gd name="connsiteY74" fmla="*/ 668585 h 1116004"/>
                <a:gd name="connsiteX75" fmla="*/ 213533 w 845233"/>
                <a:gd name="connsiteY75" fmla="*/ 668585 h 1116004"/>
                <a:gd name="connsiteX76" fmla="*/ 213533 w 845233"/>
                <a:gd name="connsiteY76" fmla="*/ 666044 h 1116004"/>
                <a:gd name="connsiteX77" fmla="*/ 210991 w 845233"/>
                <a:gd name="connsiteY77" fmla="*/ 666044 h 1116004"/>
                <a:gd name="connsiteX78" fmla="*/ 210991 w 845233"/>
                <a:gd name="connsiteY78" fmla="*/ 663502 h 1116004"/>
                <a:gd name="connsiteX79" fmla="*/ 210991 w 845233"/>
                <a:gd name="connsiteY79" fmla="*/ 660959 h 1116004"/>
                <a:gd name="connsiteX80" fmla="*/ 210991 w 845233"/>
                <a:gd name="connsiteY80" fmla="*/ 658417 h 1116004"/>
                <a:gd name="connsiteX81" fmla="*/ 210991 w 845233"/>
                <a:gd name="connsiteY81" fmla="*/ 655875 h 1116004"/>
                <a:gd name="connsiteX82" fmla="*/ 213533 w 845233"/>
                <a:gd name="connsiteY82" fmla="*/ 655875 h 1116004"/>
                <a:gd name="connsiteX83" fmla="*/ 213533 w 845233"/>
                <a:gd name="connsiteY83" fmla="*/ 653333 h 1116004"/>
                <a:gd name="connsiteX84" fmla="*/ 216075 w 845233"/>
                <a:gd name="connsiteY84" fmla="*/ 653333 h 1116004"/>
                <a:gd name="connsiteX85" fmla="*/ 218617 w 845233"/>
                <a:gd name="connsiteY85" fmla="*/ 653333 h 1116004"/>
                <a:gd name="connsiteX86" fmla="*/ 218617 w 845233"/>
                <a:gd name="connsiteY86" fmla="*/ 650791 h 1116004"/>
                <a:gd name="connsiteX87" fmla="*/ 221159 w 845233"/>
                <a:gd name="connsiteY87" fmla="*/ 650791 h 1116004"/>
                <a:gd name="connsiteX88" fmla="*/ 221159 w 845233"/>
                <a:gd name="connsiteY88" fmla="*/ 648249 h 1116004"/>
                <a:gd name="connsiteX89" fmla="*/ 223701 w 845233"/>
                <a:gd name="connsiteY89" fmla="*/ 645706 h 1116004"/>
                <a:gd name="connsiteX90" fmla="*/ 226243 w 845233"/>
                <a:gd name="connsiteY90" fmla="*/ 645706 h 1116004"/>
                <a:gd name="connsiteX91" fmla="*/ 228785 w 845233"/>
                <a:gd name="connsiteY91" fmla="*/ 643164 h 1116004"/>
                <a:gd name="connsiteX92" fmla="*/ 231327 w 845233"/>
                <a:gd name="connsiteY92" fmla="*/ 643164 h 1116004"/>
                <a:gd name="connsiteX93" fmla="*/ 231327 w 845233"/>
                <a:gd name="connsiteY93" fmla="*/ 640622 h 1116004"/>
                <a:gd name="connsiteX94" fmla="*/ 233869 w 845233"/>
                <a:gd name="connsiteY94" fmla="*/ 638080 h 1116004"/>
                <a:gd name="connsiteX95" fmla="*/ 233869 w 845233"/>
                <a:gd name="connsiteY95" fmla="*/ 635538 h 1116004"/>
                <a:gd name="connsiteX96" fmla="*/ 236411 w 845233"/>
                <a:gd name="connsiteY96" fmla="*/ 635538 h 1116004"/>
                <a:gd name="connsiteX97" fmla="*/ 238954 w 845233"/>
                <a:gd name="connsiteY97" fmla="*/ 635538 h 1116004"/>
                <a:gd name="connsiteX98" fmla="*/ 241495 w 845233"/>
                <a:gd name="connsiteY98" fmla="*/ 635538 h 1116004"/>
                <a:gd name="connsiteX99" fmla="*/ 244038 w 845233"/>
                <a:gd name="connsiteY99" fmla="*/ 635538 h 1116004"/>
                <a:gd name="connsiteX100" fmla="*/ 244038 w 845233"/>
                <a:gd name="connsiteY100" fmla="*/ 638080 h 1116004"/>
                <a:gd name="connsiteX101" fmla="*/ 246580 w 845233"/>
                <a:gd name="connsiteY101" fmla="*/ 638080 h 1116004"/>
                <a:gd name="connsiteX102" fmla="*/ 246580 w 845233"/>
                <a:gd name="connsiteY102" fmla="*/ 640622 h 1116004"/>
                <a:gd name="connsiteX103" fmla="*/ 249122 w 845233"/>
                <a:gd name="connsiteY103" fmla="*/ 640622 h 1116004"/>
                <a:gd name="connsiteX104" fmla="*/ 251664 w 845233"/>
                <a:gd name="connsiteY104" fmla="*/ 640622 h 1116004"/>
                <a:gd name="connsiteX105" fmla="*/ 254206 w 845233"/>
                <a:gd name="connsiteY105" fmla="*/ 640622 h 1116004"/>
                <a:gd name="connsiteX106" fmla="*/ 254206 w 845233"/>
                <a:gd name="connsiteY106" fmla="*/ 638080 h 1116004"/>
                <a:gd name="connsiteX107" fmla="*/ 256748 w 845233"/>
                <a:gd name="connsiteY107" fmla="*/ 638080 h 1116004"/>
                <a:gd name="connsiteX108" fmla="*/ 256748 w 845233"/>
                <a:gd name="connsiteY108" fmla="*/ 635538 h 1116004"/>
                <a:gd name="connsiteX109" fmla="*/ 256748 w 845233"/>
                <a:gd name="connsiteY109" fmla="*/ 632995 h 1116004"/>
                <a:gd name="connsiteX110" fmla="*/ 259290 w 845233"/>
                <a:gd name="connsiteY110" fmla="*/ 632995 h 1116004"/>
                <a:gd name="connsiteX111" fmla="*/ 259290 w 845233"/>
                <a:gd name="connsiteY111" fmla="*/ 630453 h 1116004"/>
                <a:gd name="connsiteX112" fmla="*/ 259290 w 845233"/>
                <a:gd name="connsiteY112" fmla="*/ 627912 h 1116004"/>
                <a:gd name="connsiteX113" fmla="*/ 261832 w 845233"/>
                <a:gd name="connsiteY113" fmla="*/ 627912 h 1116004"/>
                <a:gd name="connsiteX114" fmla="*/ 261832 w 845233"/>
                <a:gd name="connsiteY114" fmla="*/ 625369 h 1116004"/>
                <a:gd name="connsiteX115" fmla="*/ 264374 w 845233"/>
                <a:gd name="connsiteY115" fmla="*/ 625369 h 1116004"/>
                <a:gd name="connsiteX116" fmla="*/ 266916 w 845233"/>
                <a:gd name="connsiteY116" fmla="*/ 622827 h 1116004"/>
                <a:gd name="connsiteX117" fmla="*/ 266916 w 845233"/>
                <a:gd name="connsiteY117" fmla="*/ 620285 h 1116004"/>
                <a:gd name="connsiteX118" fmla="*/ 266916 w 845233"/>
                <a:gd name="connsiteY118" fmla="*/ 622827 h 1116004"/>
                <a:gd name="connsiteX119" fmla="*/ 269458 w 845233"/>
                <a:gd name="connsiteY119" fmla="*/ 622827 h 1116004"/>
                <a:gd name="connsiteX120" fmla="*/ 269458 w 845233"/>
                <a:gd name="connsiteY120" fmla="*/ 620285 h 1116004"/>
                <a:gd name="connsiteX121" fmla="*/ 272000 w 845233"/>
                <a:gd name="connsiteY121" fmla="*/ 620285 h 1116004"/>
                <a:gd name="connsiteX122" fmla="*/ 272000 w 845233"/>
                <a:gd name="connsiteY122" fmla="*/ 617742 h 1116004"/>
                <a:gd name="connsiteX123" fmla="*/ 274542 w 845233"/>
                <a:gd name="connsiteY123" fmla="*/ 617742 h 1116004"/>
                <a:gd name="connsiteX124" fmla="*/ 277084 w 845233"/>
                <a:gd name="connsiteY124" fmla="*/ 617742 h 1116004"/>
                <a:gd name="connsiteX125" fmla="*/ 277084 w 845233"/>
                <a:gd name="connsiteY125" fmla="*/ 620285 h 1116004"/>
                <a:gd name="connsiteX126" fmla="*/ 279626 w 845233"/>
                <a:gd name="connsiteY126" fmla="*/ 620285 h 1116004"/>
                <a:gd name="connsiteX127" fmla="*/ 279626 w 845233"/>
                <a:gd name="connsiteY127" fmla="*/ 622827 h 1116004"/>
                <a:gd name="connsiteX128" fmla="*/ 282168 w 845233"/>
                <a:gd name="connsiteY128" fmla="*/ 622827 h 1116004"/>
                <a:gd name="connsiteX129" fmla="*/ 282168 w 845233"/>
                <a:gd name="connsiteY129" fmla="*/ 625369 h 1116004"/>
                <a:gd name="connsiteX130" fmla="*/ 280897 w 845233"/>
                <a:gd name="connsiteY130" fmla="*/ 625369 h 1116004"/>
                <a:gd name="connsiteX131" fmla="*/ 256748 w 845233"/>
                <a:gd name="connsiteY131" fmla="*/ 507159 h 1116004"/>
                <a:gd name="connsiteX132" fmla="*/ 259290 w 845233"/>
                <a:gd name="connsiteY132" fmla="*/ 507159 h 1116004"/>
                <a:gd name="connsiteX133" fmla="*/ 261832 w 845233"/>
                <a:gd name="connsiteY133" fmla="*/ 507159 h 1116004"/>
                <a:gd name="connsiteX134" fmla="*/ 261832 w 845233"/>
                <a:gd name="connsiteY134" fmla="*/ 509701 h 1116004"/>
                <a:gd name="connsiteX135" fmla="*/ 264374 w 845233"/>
                <a:gd name="connsiteY135" fmla="*/ 509701 h 1116004"/>
                <a:gd name="connsiteX136" fmla="*/ 264374 w 845233"/>
                <a:gd name="connsiteY136" fmla="*/ 512243 h 1116004"/>
                <a:gd name="connsiteX137" fmla="*/ 264374 w 845233"/>
                <a:gd name="connsiteY137" fmla="*/ 514786 h 1116004"/>
                <a:gd name="connsiteX138" fmla="*/ 264374 w 845233"/>
                <a:gd name="connsiteY138" fmla="*/ 517328 h 1116004"/>
                <a:gd name="connsiteX139" fmla="*/ 264374 w 845233"/>
                <a:gd name="connsiteY139" fmla="*/ 519870 h 1116004"/>
                <a:gd name="connsiteX140" fmla="*/ 264374 w 845233"/>
                <a:gd name="connsiteY140" fmla="*/ 522412 h 1116004"/>
                <a:gd name="connsiteX141" fmla="*/ 264374 w 845233"/>
                <a:gd name="connsiteY141" fmla="*/ 524954 h 1116004"/>
                <a:gd name="connsiteX142" fmla="*/ 264374 w 845233"/>
                <a:gd name="connsiteY142" fmla="*/ 527496 h 1116004"/>
                <a:gd name="connsiteX143" fmla="*/ 266916 w 845233"/>
                <a:gd name="connsiteY143" fmla="*/ 527496 h 1116004"/>
                <a:gd name="connsiteX144" fmla="*/ 266916 w 845233"/>
                <a:gd name="connsiteY144" fmla="*/ 530039 h 1116004"/>
                <a:gd name="connsiteX145" fmla="*/ 266916 w 845233"/>
                <a:gd name="connsiteY145" fmla="*/ 532581 h 1116004"/>
                <a:gd name="connsiteX146" fmla="*/ 266916 w 845233"/>
                <a:gd name="connsiteY146" fmla="*/ 535123 h 1116004"/>
                <a:gd name="connsiteX147" fmla="*/ 266916 w 845233"/>
                <a:gd name="connsiteY147" fmla="*/ 537665 h 1116004"/>
                <a:gd name="connsiteX148" fmla="*/ 269458 w 845233"/>
                <a:gd name="connsiteY148" fmla="*/ 540207 h 1116004"/>
                <a:gd name="connsiteX149" fmla="*/ 269458 w 845233"/>
                <a:gd name="connsiteY149" fmla="*/ 542749 h 1116004"/>
                <a:gd name="connsiteX150" fmla="*/ 269458 w 845233"/>
                <a:gd name="connsiteY150" fmla="*/ 545292 h 1116004"/>
                <a:gd name="connsiteX151" fmla="*/ 272000 w 845233"/>
                <a:gd name="connsiteY151" fmla="*/ 545292 h 1116004"/>
                <a:gd name="connsiteX152" fmla="*/ 272000 w 845233"/>
                <a:gd name="connsiteY152" fmla="*/ 547833 h 1116004"/>
                <a:gd name="connsiteX153" fmla="*/ 274542 w 845233"/>
                <a:gd name="connsiteY153" fmla="*/ 547833 h 1116004"/>
                <a:gd name="connsiteX154" fmla="*/ 274542 w 845233"/>
                <a:gd name="connsiteY154" fmla="*/ 550376 h 1116004"/>
                <a:gd name="connsiteX155" fmla="*/ 274542 w 845233"/>
                <a:gd name="connsiteY155" fmla="*/ 552918 h 1116004"/>
                <a:gd name="connsiteX156" fmla="*/ 277084 w 845233"/>
                <a:gd name="connsiteY156" fmla="*/ 552918 h 1116004"/>
                <a:gd name="connsiteX157" fmla="*/ 277084 w 845233"/>
                <a:gd name="connsiteY157" fmla="*/ 555460 h 1116004"/>
                <a:gd name="connsiteX158" fmla="*/ 274542 w 845233"/>
                <a:gd name="connsiteY158" fmla="*/ 558002 h 1116004"/>
                <a:gd name="connsiteX159" fmla="*/ 274542 w 845233"/>
                <a:gd name="connsiteY159" fmla="*/ 560544 h 1116004"/>
                <a:gd name="connsiteX160" fmla="*/ 274542 w 845233"/>
                <a:gd name="connsiteY160" fmla="*/ 563086 h 1116004"/>
                <a:gd name="connsiteX161" fmla="*/ 272000 w 845233"/>
                <a:gd name="connsiteY161" fmla="*/ 563086 h 1116004"/>
                <a:gd name="connsiteX162" fmla="*/ 269458 w 845233"/>
                <a:gd name="connsiteY162" fmla="*/ 565629 h 1116004"/>
                <a:gd name="connsiteX163" fmla="*/ 266916 w 845233"/>
                <a:gd name="connsiteY163" fmla="*/ 565629 h 1116004"/>
                <a:gd name="connsiteX164" fmla="*/ 264374 w 845233"/>
                <a:gd name="connsiteY164" fmla="*/ 565629 h 1116004"/>
                <a:gd name="connsiteX165" fmla="*/ 264374 w 845233"/>
                <a:gd name="connsiteY165" fmla="*/ 568171 h 1116004"/>
                <a:gd name="connsiteX166" fmla="*/ 261832 w 845233"/>
                <a:gd name="connsiteY166" fmla="*/ 568171 h 1116004"/>
                <a:gd name="connsiteX167" fmla="*/ 261832 w 845233"/>
                <a:gd name="connsiteY167" fmla="*/ 570713 h 1116004"/>
                <a:gd name="connsiteX168" fmla="*/ 261832 w 845233"/>
                <a:gd name="connsiteY168" fmla="*/ 573255 h 1116004"/>
                <a:gd name="connsiteX169" fmla="*/ 261832 w 845233"/>
                <a:gd name="connsiteY169" fmla="*/ 575797 h 1116004"/>
                <a:gd name="connsiteX170" fmla="*/ 261832 w 845233"/>
                <a:gd name="connsiteY170" fmla="*/ 578339 h 1116004"/>
                <a:gd name="connsiteX171" fmla="*/ 261832 w 845233"/>
                <a:gd name="connsiteY171" fmla="*/ 580882 h 1116004"/>
                <a:gd name="connsiteX172" fmla="*/ 261832 w 845233"/>
                <a:gd name="connsiteY172" fmla="*/ 583424 h 1116004"/>
                <a:gd name="connsiteX173" fmla="*/ 261832 w 845233"/>
                <a:gd name="connsiteY173" fmla="*/ 585966 h 1116004"/>
                <a:gd name="connsiteX174" fmla="*/ 261832 w 845233"/>
                <a:gd name="connsiteY174" fmla="*/ 588508 h 1116004"/>
                <a:gd name="connsiteX175" fmla="*/ 259290 w 845233"/>
                <a:gd name="connsiteY175" fmla="*/ 591050 h 1116004"/>
                <a:gd name="connsiteX176" fmla="*/ 259290 w 845233"/>
                <a:gd name="connsiteY176" fmla="*/ 593592 h 1116004"/>
                <a:gd name="connsiteX177" fmla="*/ 256748 w 845233"/>
                <a:gd name="connsiteY177" fmla="*/ 593592 h 1116004"/>
                <a:gd name="connsiteX178" fmla="*/ 254206 w 845233"/>
                <a:gd name="connsiteY178" fmla="*/ 593592 h 1116004"/>
                <a:gd name="connsiteX179" fmla="*/ 251664 w 845233"/>
                <a:gd name="connsiteY179" fmla="*/ 593592 h 1116004"/>
                <a:gd name="connsiteX180" fmla="*/ 251664 w 845233"/>
                <a:gd name="connsiteY180" fmla="*/ 591050 h 1116004"/>
                <a:gd name="connsiteX181" fmla="*/ 249122 w 845233"/>
                <a:gd name="connsiteY181" fmla="*/ 591050 h 1116004"/>
                <a:gd name="connsiteX182" fmla="*/ 246580 w 845233"/>
                <a:gd name="connsiteY182" fmla="*/ 591050 h 1116004"/>
                <a:gd name="connsiteX183" fmla="*/ 244038 w 845233"/>
                <a:gd name="connsiteY183" fmla="*/ 591050 h 1116004"/>
                <a:gd name="connsiteX184" fmla="*/ 244038 w 845233"/>
                <a:gd name="connsiteY184" fmla="*/ 588508 h 1116004"/>
                <a:gd name="connsiteX185" fmla="*/ 241495 w 845233"/>
                <a:gd name="connsiteY185" fmla="*/ 588508 h 1116004"/>
                <a:gd name="connsiteX186" fmla="*/ 241495 w 845233"/>
                <a:gd name="connsiteY186" fmla="*/ 591050 h 1116004"/>
                <a:gd name="connsiteX187" fmla="*/ 238954 w 845233"/>
                <a:gd name="connsiteY187" fmla="*/ 591050 h 1116004"/>
                <a:gd name="connsiteX188" fmla="*/ 236411 w 845233"/>
                <a:gd name="connsiteY188" fmla="*/ 593592 h 1116004"/>
                <a:gd name="connsiteX189" fmla="*/ 233869 w 845233"/>
                <a:gd name="connsiteY189" fmla="*/ 593592 h 1116004"/>
                <a:gd name="connsiteX190" fmla="*/ 233869 w 845233"/>
                <a:gd name="connsiteY190" fmla="*/ 596135 h 1116004"/>
                <a:gd name="connsiteX191" fmla="*/ 231327 w 845233"/>
                <a:gd name="connsiteY191" fmla="*/ 596135 h 1116004"/>
                <a:gd name="connsiteX192" fmla="*/ 231327 w 845233"/>
                <a:gd name="connsiteY192" fmla="*/ 596135 h 1116004"/>
                <a:gd name="connsiteX193" fmla="*/ 228785 w 845233"/>
                <a:gd name="connsiteY193" fmla="*/ 596135 h 1116004"/>
                <a:gd name="connsiteX194" fmla="*/ 228785 w 845233"/>
                <a:gd name="connsiteY194" fmla="*/ 593592 h 1116004"/>
                <a:gd name="connsiteX195" fmla="*/ 226243 w 845233"/>
                <a:gd name="connsiteY195" fmla="*/ 593592 h 1116004"/>
                <a:gd name="connsiteX196" fmla="*/ 226243 w 845233"/>
                <a:gd name="connsiteY196" fmla="*/ 591050 h 1116004"/>
                <a:gd name="connsiteX197" fmla="*/ 223701 w 845233"/>
                <a:gd name="connsiteY197" fmla="*/ 588508 h 1116004"/>
                <a:gd name="connsiteX198" fmla="*/ 223701 w 845233"/>
                <a:gd name="connsiteY198" fmla="*/ 585966 h 1116004"/>
                <a:gd name="connsiteX199" fmla="*/ 226243 w 845233"/>
                <a:gd name="connsiteY199" fmla="*/ 585966 h 1116004"/>
                <a:gd name="connsiteX200" fmla="*/ 226243 w 845233"/>
                <a:gd name="connsiteY200" fmla="*/ 583424 h 1116004"/>
                <a:gd name="connsiteX201" fmla="*/ 226243 w 845233"/>
                <a:gd name="connsiteY201" fmla="*/ 580882 h 1116004"/>
                <a:gd name="connsiteX202" fmla="*/ 226243 w 845233"/>
                <a:gd name="connsiteY202" fmla="*/ 571984 h 1116004"/>
                <a:gd name="connsiteX203" fmla="*/ 226243 w 845233"/>
                <a:gd name="connsiteY203" fmla="*/ 569442 h 1116004"/>
                <a:gd name="connsiteX204" fmla="*/ 226243 w 845233"/>
                <a:gd name="connsiteY204" fmla="*/ 566899 h 1116004"/>
                <a:gd name="connsiteX205" fmla="*/ 223701 w 845233"/>
                <a:gd name="connsiteY205" fmla="*/ 566899 h 1116004"/>
                <a:gd name="connsiteX206" fmla="*/ 223701 w 845233"/>
                <a:gd name="connsiteY206" fmla="*/ 564358 h 1116004"/>
                <a:gd name="connsiteX207" fmla="*/ 223701 w 845233"/>
                <a:gd name="connsiteY207" fmla="*/ 561816 h 1116004"/>
                <a:gd name="connsiteX208" fmla="*/ 223701 w 845233"/>
                <a:gd name="connsiteY208" fmla="*/ 559273 h 1116004"/>
                <a:gd name="connsiteX209" fmla="*/ 221159 w 845233"/>
                <a:gd name="connsiteY209" fmla="*/ 556731 h 1116004"/>
                <a:gd name="connsiteX210" fmla="*/ 221159 w 845233"/>
                <a:gd name="connsiteY210" fmla="*/ 554189 h 1116004"/>
                <a:gd name="connsiteX211" fmla="*/ 221159 w 845233"/>
                <a:gd name="connsiteY211" fmla="*/ 551647 h 1116004"/>
                <a:gd name="connsiteX212" fmla="*/ 221159 w 845233"/>
                <a:gd name="connsiteY212" fmla="*/ 549105 h 1116004"/>
                <a:gd name="connsiteX213" fmla="*/ 223701 w 845233"/>
                <a:gd name="connsiteY213" fmla="*/ 549105 h 1116004"/>
                <a:gd name="connsiteX214" fmla="*/ 223701 w 845233"/>
                <a:gd name="connsiteY214" fmla="*/ 546563 h 1116004"/>
                <a:gd name="connsiteX215" fmla="*/ 226243 w 845233"/>
                <a:gd name="connsiteY215" fmla="*/ 546563 h 1116004"/>
                <a:gd name="connsiteX216" fmla="*/ 228785 w 845233"/>
                <a:gd name="connsiteY216" fmla="*/ 546563 h 1116004"/>
                <a:gd name="connsiteX217" fmla="*/ 231327 w 845233"/>
                <a:gd name="connsiteY217" fmla="*/ 546563 h 1116004"/>
                <a:gd name="connsiteX218" fmla="*/ 233869 w 845233"/>
                <a:gd name="connsiteY218" fmla="*/ 546563 h 1116004"/>
                <a:gd name="connsiteX219" fmla="*/ 233869 w 845233"/>
                <a:gd name="connsiteY219" fmla="*/ 546563 h 1116004"/>
                <a:gd name="connsiteX220" fmla="*/ 236411 w 845233"/>
                <a:gd name="connsiteY220" fmla="*/ 546563 h 1116004"/>
                <a:gd name="connsiteX221" fmla="*/ 238954 w 845233"/>
                <a:gd name="connsiteY221" fmla="*/ 546563 h 1116004"/>
                <a:gd name="connsiteX222" fmla="*/ 241495 w 845233"/>
                <a:gd name="connsiteY222" fmla="*/ 546563 h 1116004"/>
                <a:gd name="connsiteX223" fmla="*/ 244038 w 845233"/>
                <a:gd name="connsiteY223" fmla="*/ 546563 h 1116004"/>
                <a:gd name="connsiteX224" fmla="*/ 246580 w 845233"/>
                <a:gd name="connsiteY224" fmla="*/ 546563 h 1116004"/>
                <a:gd name="connsiteX225" fmla="*/ 246580 w 845233"/>
                <a:gd name="connsiteY225" fmla="*/ 544020 h 1116004"/>
                <a:gd name="connsiteX226" fmla="*/ 246580 w 845233"/>
                <a:gd name="connsiteY226" fmla="*/ 541478 h 1116004"/>
                <a:gd name="connsiteX227" fmla="*/ 249122 w 845233"/>
                <a:gd name="connsiteY227" fmla="*/ 541478 h 1116004"/>
                <a:gd name="connsiteX228" fmla="*/ 249122 w 845233"/>
                <a:gd name="connsiteY228" fmla="*/ 538936 h 1116004"/>
                <a:gd name="connsiteX229" fmla="*/ 246580 w 845233"/>
                <a:gd name="connsiteY229" fmla="*/ 536394 h 1116004"/>
                <a:gd name="connsiteX230" fmla="*/ 246580 w 845233"/>
                <a:gd name="connsiteY230" fmla="*/ 533852 h 1116004"/>
                <a:gd name="connsiteX231" fmla="*/ 244038 w 845233"/>
                <a:gd name="connsiteY231" fmla="*/ 531309 h 1116004"/>
                <a:gd name="connsiteX232" fmla="*/ 244038 w 845233"/>
                <a:gd name="connsiteY232" fmla="*/ 528767 h 1116004"/>
                <a:gd name="connsiteX233" fmla="*/ 244038 w 845233"/>
                <a:gd name="connsiteY233" fmla="*/ 526226 h 1116004"/>
                <a:gd name="connsiteX234" fmla="*/ 244038 w 845233"/>
                <a:gd name="connsiteY234" fmla="*/ 523683 h 1116004"/>
                <a:gd name="connsiteX235" fmla="*/ 241495 w 845233"/>
                <a:gd name="connsiteY235" fmla="*/ 523683 h 1116004"/>
                <a:gd name="connsiteX236" fmla="*/ 244038 w 845233"/>
                <a:gd name="connsiteY236" fmla="*/ 521141 h 1116004"/>
                <a:gd name="connsiteX237" fmla="*/ 244038 w 845233"/>
                <a:gd name="connsiteY237" fmla="*/ 521141 h 1116004"/>
                <a:gd name="connsiteX238" fmla="*/ 244038 w 845233"/>
                <a:gd name="connsiteY238" fmla="*/ 518599 h 1116004"/>
                <a:gd name="connsiteX239" fmla="*/ 246580 w 845233"/>
                <a:gd name="connsiteY239" fmla="*/ 518599 h 1116004"/>
                <a:gd name="connsiteX240" fmla="*/ 249122 w 845233"/>
                <a:gd name="connsiteY240" fmla="*/ 518599 h 1116004"/>
                <a:gd name="connsiteX241" fmla="*/ 249122 w 845233"/>
                <a:gd name="connsiteY241" fmla="*/ 516056 h 1116004"/>
                <a:gd name="connsiteX242" fmla="*/ 249122 w 845233"/>
                <a:gd name="connsiteY242" fmla="*/ 513515 h 1116004"/>
                <a:gd name="connsiteX243" fmla="*/ 249122 w 845233"/>
                <a:gd name="connsiteY243" fmla="*/ 510973 h 1116004"/>
                <a:gd name="connsiteX244" fmla="*/ 251664 w 845233"/>
                <a:gd name="connsiteY244" fmla="*/ 510973 h 1116004"/>
                <a:gd name="connsiteX245" fmla="*/ 251664 w 845233"/>
                <a:gd name="connsiteY245" fmla="*/ 508430 h 1116004"/>
                <a:gd name="connsiteX246" fmla="*/ 251664 w 845233"/>
                <a:gd name="connsiteY246" fmla="*/ 505888 h 1116004"/>
                <a:gd name="connsiteX247" fmla="*/ 254206 w 845233"/>
                <a:gd name="connsiteY247" fmla="*/ 505888 h 1116004"/>
                <a:gd name="connsiteX248" fmla="*/ 256748 w 845233"/>
                <a:gd name="connsiteY248" fmla="*/ 503346 h 1116004"/>
                <a:gd name="connsiteX249" fmla="*/ 259290 w 845233"/>
                <a:gd name="connsiteY249" fmla="*/ 503346 h 1116004"/>
                <a:gd name="connsiteX250" fmla="*/ 259290 w 845233"/>
                <a:gd name="connsiteY250" fmla="*/ 507159 h 1116004"/>
                <a:gd name="connsiteX251" fmla="*/ 683813 w 845233"/>
                <a:gd name="connsiteY251" fmla="*/ 335564 h 1116004"/>
                <a:gd name="connsiteX252" fmla="*/ 681271 w 845233"/>
                <a:gd name="connsiteY252" fmla="*/ 340648 h 1116004"/>
                <a:gd name="connsiteX253" fmla="*/ 678729 w 845233"/>
                <a:gd name="connsiteY253" fmla="*/ 345733 h 1116004"/>
                <a:gd name="connsiteX254" fmla="*/ 676187 w 845233"/>
                <a:gd name="connsiteY254" fmla="*/ 350817 h 1116004"/>
                <a:gd name="connsiteX255" fmla="*/ 673645 w 845233"/>
                <a:gd name="connsiteY255" fmla="*/ 355901 h 1116004"/>
                <a:gd name="connsiteX256" fmla="*/ 671103 w 845233"/>
                <a:gd name="connsiteY256" fmla="*/ 360986 h 1116004"/>
                <a:gd name="connsiteX257" fmla="*/ 668561 w 845233"/>
                <a:gd name="connsiteY257" fmla="*/ 363527 h 1116004"/>
                <a:gd name="connsiteX258" fmla="*/ 666019 w 845233"/>
                <a:gd name="connsiteY258" fmla="*/ 372425 h 1116004"/>
                <a:gd name="connsiteX259" fmla="*/ 666019 w 845233"/>
                <a:gd name="connsiteY259" fmla="*/ 374967 h 1116004"/>
                <a:gd name="connsiteX260" fmla="*/ 663477 w 845233"/>
                <a:gd name="connsiteY260" fmla="*/ 377510 h 1116004"/>
                <a:gd name="connsiteX261" fmla="*/ 663477 w 845233"/>
                <a:gd name="connsiteY261" fmla="*/ 380052 h 1116004"/>
                <a:gd name="connsiteX262" fmla="*/ 660935 w 845233"/>
                <a:gd name="connsiteY262" fmla="*/ 382593 h 1116004"/>
                <a:gd name="connsiteX263" fmla="*/ 660935 w 845233"/>
                <a:gd name="connsiteY263" fmla="*/ 385136 h 1116004"/>
                <a:gd name="connsiteX264" fmla="*/ 658393 w 845233"/>
                <a:gd name="connsiteY264" fmla="*/ 391491 h 1116004"/>
                <a:gd name="connsiteX265" fmla="*/ 653309 w 845233"/>
                <a:gd name="connsiteY265" fmla="*/ 396576 h 1116004"/>
                <a:gd name="connsiteX266" fmla="*/ 653309 w 845233"/>
                <a:gd name="connsiteY266" fmla="*/ 399118 h 1116004"/>
                <a:gd name="connsiteX267" fmla="*/ 650767 w 845233"/>
                <a:gd name="connsiteY267" fmla="*/ 401660 h 1116004"/>
                <a:gd name="connsiteX268" fmla="*/ 650767 w 845233"/>
                <a:gd name="connsiteY268" fmla="*/ 406744 h 1116004"/>
                <a:gd name="connsiteX269" fmla="*/ 648224 w 845233"/>
                <a:gd name="connsiteY269" fmla="*/ 409286 h 1116004"/>
                <a:gd name="connsiteX270" fmla="*/ 639327 w 845233"/>
                <a:gd name="connsiteY270" fmla="*/ 420726 h 1116004"/>
                <a:gd name="connsiteX271" fmla="*/ 639327 w 845233"/>
                <a:gd name="connsiteY271" fmla="*/ 423268 h 1116004"/>
                <a:gd name="connsiteX272" fmla="*/ 634243 w 845233"/>
                <a:gd name="connsiteY272" fmla="*/ 425810 h 1116004"/>
                <a:gd name="connsiteX273" fmla="*/ 631701 w 845233"/>
                <a:gd name="connsiteY273" fmla="*/ 425810 h 1116004"/>
                <a:gd name="connsiteX274" fmla="*/ 631701 w 845233"/>
                <a:gd name="connsiteY274" fmla="*/ 419455 h 1116004"/>
                <a:gd name="connsiteX275" fmla="*/ 631701 w 845233"/>
                <a:gd name="connsiteY275" fmla="*/ 416913 h 1116004"/>
                <a:gd name="connsiteX276" fmla="*/ 634243 w 845233"/>
                <a:gd name="connsiteY276" fmla="*/ 416913 h 1116004"/>
                <a:gd name="connsiteX277" fmla="*/ 634243 w 845233"/>
                <a:gd name="connsiteY277" fmla="*/ 414370 h 1116004"/>
                <a:gd name="connsiteX278" fmla="*/ 634243 w 845233"/>
                <a:gd name="connsiteY278" fmla="*/ 411829 h 1116004"/>
                <a:gd name="connsiteX279" fmla="*/ 631701 w 845233"/>
                <a:gd name="connsiteY279" fmla="*/ 406744 h 1116004"/>
                <a:gd name="connsiteX280" fmla="*/ 629159 w 845233"/>
                <a:gd name="connsiteY280" fmla="*/ 406744 h 1116004"/>
                <a:gd name="connsiteX281" fmla="*/ 626617 w 845233"/>
                <a:gd name="connsiteY281" fmla="*/ 404202 h 1116004"/>
                <a:gd name="connsiteX282" fmla="*/ 626617 w 845233"/>
                <a:gd name="connsiteY282" fmla="*/ 401660 h 1116004"/>
                <a:gd name="connsiteX283" fmla="*/ 624075 w 845233"/>
                <a:gd name="connsiteY283" fmla="*/ 401660 h 1116004"/>
                <a:gd name="connsiteX284" fmla="*/ 624075 w 845233"/>
                <a:gd name="connsiteY284" fmla="*/ 406744 h 1116004"/>
                <a:gd name="connsiteX285" fmla="*/ 624075 w 845233"/>
                <a:gd name="connsiteY285" fmla="*/ 409286 h 1116004"/>
                <a:gd name="connsiteX286" fmla="*/ 624075 w 845233"/>
                <a:gd name="connsiteY286" fmla="*/ 411829 h 1116004"/>
                <a:gd name="connsiteX287" fmla="*/ 626617 w 845233"/>
                <a:gd name="connsiteY287" fmla="*/ 414370 h 1116004"/>
                <a:gd name="connsiteX288" fmla="*/ 629159 w 845233"/>
                <a:gd name="connsiteY288" fmla="*/ 414370 h 1116004"/>
                <a:gd name="connsiteX289" fmla="*/ 629159 w 845233"/>
                <a:gd name="connsiteY289" fmla="*/ 416913 h 1116004"/>
                <a:gd name="connsiteX290" fmla="*/ 629159 w 845233"/>
                <a:gd name="connsiteY290" fmla="*/ 419455 h 1116004"/>
                <a:gd name="connsiteX291" fmla="*/ 626617 w 845233"/>
                <a:gd name="connsiteY291" fmla="*/ 421997 h 1116004"/>
                <a:gd name="connsiteX292" fmla="*/ 624075 w 845233"/>
                <a:gd name="connsiteY292" fmla="*/ 424540 h 1116004"/>
                <a:gd name="connsiteX293" fmla="*/ 624075 w 845233"/>
                <a:gd name="connsiteY293" fmla="*/ 427081 h 1116004"/>
                <a:gd name="connsiteX294" fmla="*/ 621533 w 845233"/>
                <a:gd name="connsiteY294" fmla="*/ 427081 h 1116004"/>
                <a:gd name="connsiteX295" fmla="*/ 621533 w 845233"/>
                <a:gd name="connsiteY295" fmla="*/ 429623 h 1116004"/>
                <a:gd name="connsiteX296" fmla="*/ 618991 w 845233"/>
                <a:gd name="connsiteY296" fmla="*/ 429623 h 1116004"/>
                <a:gd name="connsiteX297" fmla="*/ 616449 w 845233"/>
                <a:gd name="connsiteY297" fmla="*/ 432166 h 1116004"/>
                <a:gd name="connsiteX298" fmla="*/ 616449 w 845233"/>
                <a:gd name="connsiteY298" fmla="*/ 434708 h 1116004"/>
                <a:gd name="connsiteX299" fmla="*/ 618991 w 845233"/>
                <a:gd name="connsiteY299" fmla="*/ 437250 h 1116004"/>
                <a:gd name="connsiteX300" fmla="*/ 618991 w 845233"/>
                <a:gd name="connsiteY300" fmla="*/ 439792 h 1116004"/>
                <a:gd name="connsiteX301" fmla="*/ 618991 w 845233"/>
                <a:gd name="connsiteY301" fmla="*/ 442334 h 1116004"/>
                <a:gd name="connsiteX302" fmla="*/ 618991 w 845233"/>
                <a:gd name="connsiteY302" fmla="*/ 444876 h 1116004"/>
                <a:gd name="connsiteX303" fmla="*/ 618991 w 845233"/>
                <a:gd name="connsiteY303" fmla="*/ 447419 h 1116004"/>
                <a:gd name="connsiteX304" fmla="*/ 618991 w 845233"/>
                <a:gd name="connsiteY304" fmla="*/ 449961 h 1116004"/>
                <a:gd name="connsiteX305" fmla="*/ 618991 w 845233"/>
                <a:gd name="connsiteY305" fmla="*/ 452503 h 1116004"/>
                <a:gd name="connsiteX306" fmla="*/ 616449 w 845233"/>
                <a:gd name="connsiteY306" fmla="*/ 452503 h 1116004"/>
                <a:gd name="connsiteX307" fmla="*/ 613907 w 845233"/>
                <a:gd name="connsiteY307" fmla="*/ 457587 h 1116004"/>
                <a:gd name="connsiteX308" fmla="*/ 616449 w 845233"/>
                <a:gd name="connsiteY308" fmla="*/ 462672 h 1116004"/>
                <a:gd name="connsiteX309" fmla="*/ 618991 w 845233"/>
                <a:gd name="connsiteY309" fmla="*/ 462672 h 1116004"/>
                <a:gd name="connsiteX310" fmla="*/ 618991 w 845233"/>
                <a:gd name="connsiteY310" fmla="*/ 467756 h 1116004"/>
                <a:gd name="connsiteX311" fmla="*/ 616449 w 845233"/>
                <a:gd name="connsiteY311" fmla="*/ 472840 h 1116004"/>
                <a:gd name="connsiteX312" fmla="*/ 616449 w 845233"/>
                <a:gd name="connsiteY312" fmla="*/ 475383 h 1116004"/>
                <a:gd name="connsiteX313" fmla="*/ 616449 w 845233"/>
                <a:gd name="connsiteY313" fmla="*/ 477924 h 1116004"/>
                <a:gd name="connsiteX314" fmla="*/ 613907 w 845233"/>
                <a:gd name="connsiteY314" fmla="*/ 483009 h 1116004"/>
                <a:gd name="connsiteX315" fmla="*/ 613907 w 845233"/>
                <a:gd name="connsiteY315" fmla="*/ 489364 h 1116004"/>
                <a:gd name="connsiteX316" fmla="*/ 613907 w 845233"/>
                <a:gd name="connsiteY316" fmla="*/ 494449 h 1116004"/>
                <a:gd name="connsiteX317" fmla="*/ 613907 w 845233"/>
                <a:gd name="connsiteY317" fmla="*/ 499533 h 1116004"/>
                <a:gd name="connsiteX318" fmla="*/ 613907 w 845233"/>
                <a:gd name="connsiteY318" fmla="*/ 502075 h 1116004"/>
                <a:gd name="connsiteX319" fmla="*/ 613907 w 845233"/>
                <a:gd name="connsiteY319" fmla="*/ 504617 h 1116004"/>
                <a:gd name="connsiteX320" fmla="*/ 613907 w 845233"/>
                <a:gd name="connsiteY320" fmla="*/ 509701 h 1116004"/>
                <a:gd name="connsiteX321" fmla="*/ 613907 w 845233"/>
                <a:gd name="connsiteY321" fmla="*/ 512243 h 1116004"/>
                <a:gd name="connsiteX322" fmla="*/ 613907 w 845233"/>
                <a:gd name="connsiteY322" fmla="*/ 514786 h 1116004"/>
                <a:gd name="connsiteX323" fmla="*/ 616449 w 845233"/>
                <a:gd name="connsiteY323" fmla="*/ 521141 h 1116004"/>
                <a:gd name="connsiteX324" fmla="*/ 616449 w 845233"/>
                <a:gd name="connsiteY324" fmla="*/ 535123 h 1116004"/>
                <a:gd name="connsiteX325" fmla="*/ 616449 w 845233"/>
                <a:gd name="connsiteY325" fmla="*/ 540207 h 1116004"/>
                <a:gd name="connsiteX326" fmla="*/ 618991 w 845233"/>
                <a:gd name="connsiteY326" fmla="*/ 542749 h 1116004"/>
                <a:gd name="connsiteX327" fmla="*/ 618991 w 845233"/>
                <a:gd name="connsiteY327" fmla="*/ 545292 h 1116004"/>
                <a:gd name="connsiteX328" fmla="*/ 618991 w 845233"/>
                <a:gd name="connsiteY328" fmla="*/ 547833 h 1116004"/>
                <a:gd name="connsiteX329" fmla="*/ 616449 w 845233"/>
                <a:gd name="connsiteY329" fmla="*/ 556731 h 1116004"/>
                <a:gd name="connsiteX330" fmla="*/ 613907 w 845233"/>
                <a:gd name="connsiteY330" fmla="*/ 565629 h 1116004"/>
                <a:gd name="connsiteX331" fmla="*/ 613907 w 845233"/>
                <a:gd name="connsiteY331" fmla="*/ 570713 h 1116004"/>
                <a:gd name="connsiteX332" fmla="*/ 613907 w 845233"/>
                <a:gd name="connsiteY332" fmla="*/ 575797 h 1116004"/>
                <a:gd name="connsiteX333" fmla="*/ 611365 w 845233"/>
                <a:gd name="connsiteY333" fmla="*/ 578339 h 1116004"/>
                <a:gd name="connsiteX334" fmla="*/ 611365 w 845233"/>
                <a:gd name="connsiteY334" fmla="*/ 580882 h 1116004"/>
                <a:gd name="connsiteX335" fmla="*/ 611365 w 845233"/>
                <a:gd name="connsiteY335" fmla="*/ 583424 h 1116004"/>
                <a:gd name="connsiteX336" fmla="*/ 611365 w 845233"/>
                <a:gd name="connsiteY336" fmla="*/ 585966 h 1116004"/>
                <a:gd name="connsiteX337" fmla="*/ 611365 w 845233"/>
                <a:gd name="connsiteY337" fmla="*/ 588508 h 1116004"/>
                <a:gd name="connsiteX338" fmla="*/ 611365 w 845233"/>
                <a:gd name="connsiteY338" fmla="*/ 591050 h 1116004"/>
                <a:gd name="connsiteX339" fmla="*/ 608823 w 845233"/>
                <a:gd name="connsiteY339" fmla="*/ 596135 h 1116004"/>
                <a:gd name="connsiteX340" fmla="*/ 608823 w 845233"/>
                <a:gd name="connsiteY340" fmla="*/ 598676 h 1116004"/>
                <a:gd name="connsiteX341" fmla="*/ 608823 w 845233"/>
                <a:gd name="connsiteY341" fmla="*/ 603761 h 1116004"/>
                <a:gd name="connsiteX342" fmla="*/ 608823 w 845233"/>
                <a:gd name="connsiteY342" fmla="*/ 606303 h 1116004"/>
                <a:gd name="connsiteX343" fmla="*/ 606281 w 845233"/>
                <a:gd name="connsiteY343" fmla="*/ 608846 h 1116004"/>
                <a:gd name="connsiteX344" fmla="*/ 606281 w 845233"/>
                <a:gd name="connsiteY344" fmla="*/ 611387 h 1116004"/>
                <a:gd name="connsiteX345" fmla="*/ 606281 w 845233"/>
                <a:gd name="connsiteY345" fmla="*/ 613929 h 1116004"/>
                <a:gd name="connsiteX346" fmla="*/ 608823 w 845233"/>
                <a:gd name="connsiteY346" fmla="*/ 620285 h 1116004"/>
                <a:gd name="connsiteX347" fmla="*/ 608823 w 845233"/>
                <a:gd name="connsiteY347" fmla="*/ 622827 h 1116004"/>
                <a:gd name="connsiteX348" fmla="*/ 608823 w 845233"/>
                <a:gd name="connsiteY348" fmla="*/ 625369 h 1116004"/>
                <a:gd name="connsiteX349" fmla="*/ 608823 w 845233"/>
                <a:gd name="connsiteY349" fmla="*/ 627912 h 1116004"/>
                <a:gd name="connsiteX350" fmla="*/ 611365 w 845233"/>
                <a:gd name="connsiteY350" fmla="*/ 627912 h 1116004"/>
                <a:gd name="connsiteX351" fmla="*/ 606281 w 845233"/>
                <a:gd name="connsiteY351" fmla="*/ 634267 h 1116004"/>
                <a:gd name="connsiteX352" fmla="*/ 603738 w 845233"/>
                <a:gd name="connsiteY352" fmla="*/ 634267 h 1116004"/>
                <a:gd name="connsiteX353" fmla="*/ 603738 w 845233"/>
                <a:gd name="connsiteY353" fmla="*/ 636809 h 1116004"/>
                <a:gd name="connsiteX354" fmla="*/ 601197 w 845233"/>
                <a:gd name="connsiteY354" fmla="*/ 636809 h 1116004"/>
                <a:gd name="connsiteX355" fmla="*/ 598654 w 845233"/>
                <a:gd name="connsiteY355" fmla="*/ 636809 h 1116004"/>
                <a:gd name="connsiteX356" fmla="*/ 598654 w 845233"/>
                <a:gd name="connsiteY356" fmla="*/ 639351 h 1116004"/>
                <a:gd name="connsiteX357" fmla="*/ 596112 w 845233"/>
                <a:gd name="connsiteY357" fmla="*/ 641893 h 1116004"/>
                <a:gd name="connsiteX358" fmla="*/ 593570 w 845233"/>
                <a:gd name="connsiteY358" fmla="*/ 648249 h 1116004"/>
                <a:gd name="connsiteX359" fmla="*/ 591028 w 845233"/>
                <a:gd name="connsiteY359" fmla="*/ 650791 h 1116004"/>
                <a:gd name="connsiteX360" fmla="*/ 591028 w 845233"/>
                <a:gd name="connsiteY360" fmla="*/ 653333 h 1116004"/>
                <a:gd name="connsiteX361" fmla="*/ 591028 w 845233"/>
                <a:gd name="connsiteY361" fmla="*/ 655875 h 1116004"/>
                <a:gd name="connsiteX362" fmla="*/ 588486 w 845233"/>
                <a:gd name="connsiteY362" fmla="*/ 660959 h 1116004"/>
                <a:gd name="connsiteX363" fmla="*/ 588486 w 845233"/>
                <a:gd name="connsiteY363" fmla="*/ 663502 h 1116004"/>
                <a:gd name="connsiteX364" fmla="*/ 588486 w 845233"/>
                <a:gd name="connsiteY364" fmla="*/ 669857 h 1116004"/>
                <a:gd name="connsiteX365" fmla="*/ 588486 w 845233"/>
                <a:gd name="connsiteY365" fmla="*/ 674941 h 1116004"/>
                <a:gd name="connsiteX366" fmla="*/ 588486 w 845233"/>
                <a:gd name="connsiteY366" fmla="*/ 680025 h 1116004"/>
                <a:gd name="connsiteX367" fmla="*/ 588486 w 845233"/>
                <a:gd name="connsiteY367" fmla="*/ 685110 h 1116004"/>
                <a:gd name="connsiteX368" fmla="*/ 588486 w 845233"/>
                <a:gd name="connsiteY368" fmla="*/ 687652 h 1116004"/>
                <a:gd name="connsiteX369" fmla="*/ 591028 w 845233"/>
                <a:gd name="connsiteY369" fmla="*/ 692736 h 1116004"/>
                <a:gd name="connsiteX370" fmla="*/ 591028 w 845233"/>
                <a:gd name="connsiteY370" fmla="*/ 697821 h 1116004"/>
                <a:gd name="connsiteX371" fmla="*/ 591028 w 845233"/>
                <a:gd name="connsiteY371" fmla="*/ 700362 h 1116004"/>
                <a:gd name="connsiteX372" fmla="*/ 591028 w 845233"/>
                <a:gd name="connsiteY372" fmla="*/ 702905 h 1116004"/>
                <a:gd name="connsiteX373" fmla="*/ 588486 w 845233"/>
                <a:gd name="connsiteY373" fmla="*/ 702905 h 1116004"/>
                <a:gd name="connsiteX374" fmla="*/ 585944 w 845233"/>
                <a:gd name="connsiteY374" fmla="*/ 709260 h 1116004"/>
                <a:gd name="connsiteX375" fmla="*/ 585944 w 845233"/>
                <a:gd name="connsiteY375" fmla="*/ 711802 h 1116004"/>
                <a:gd name="connsiteX376" fmla="*/ 583402 w 845233"/>
                <a:gd name="connsiteY376" fmla="*/ 711802 h 1116004"/>
                <a:gd name="connsiteX377" fmla="*/ 580860 w 845233"/>
                <a:gd name="connsiteY377" fmla="*/ 714345 h 1116004"/>
                <a:gd name="connsiteX378" fmla="*/ 578318 w 845233"/>
                <a:gd name="connsiteY378" fmla="*/ 714345 h 1116004"/>
                <a:gd name="connsiteX379" fmla="*/ 578318 w 845233"/>
                <a:gd name="connsiteY379" fmla="*/ 716887 h 1116004"/>
                <a:gd name="connsiteX380" fmla="*/ 575776 w 845233"/>
                <a:gd name="connsiteY380" fmla="*/ 723242 h 1116004"/>
                <a:gd name="connsiteX381" fmla="*/ 573234 w 845233"/>
                <a:gd name="connsiteY381" fmla="*/ 725784 h 1116004"/>
                <a:gd name="connsiteX382" fmla="*/ 573234 w 845233"/>
                <a:gd name="connsiteY382" fmla="*/ 730868 h 1116004"/>
                <a:gd name="connsiteX383" fmla="*/ 573234 w 845233"/>
                <a:gd name="connsiteY383" fmla="*/ 733411 h 1116004"/>
                <a:gd name="connsiteX384" fmla="*/ 573234 w 845233"/>
                <a:gd name="connsiteY384" fmla="*/ 735953 h 1116004"/>
                <a:gd name="connsiteX385" fmla="*/ 570692 w 845233"/>
                <a:gd name="connsiteY385" fmla="*/ 738495 h 1116004"/>
                <a:gd name="connsiteX386" fmla="*/ 568150 w 845233"/>
                <a:gd name="connsiteY386" fmla="*/ 735953 h 1116004"/>
                <a:gd name="connsiteX387" fmla="*/ 565607 w 845233"/>
                <a:gd name="connsiteY387" fmla="*/ 735953 h 1116004"/>
                <a:gd name="connsiteX388" fmla="*/ 565607 w 845233"/>
                <a:gd name="connsiteY388" fmla="*/ 738495 h 1116004"/>
                <a:gd name="connsiteX389" fmla="*/ 565607 w 845233"/>
                <a:gd name="connsiteY389" fmla="*/ 741037 h 1116004"/>
                <a:gd name="connsiteX390" fmla="*/ 568150 w 845233"/>
                <a:gd name="connsiteY390" fmla="*/ 741037 h 1116004"/>
                <a:gd name="connsiteX391" fmla="*/ 568150 w 845233"/>
                <a:gd name="connsiteY391" fmla="*/ 746122 h 1116004"/>
                <a:gd name="connsiteX392" fmla="*/ 565607 w 845233"/>
                <a:gd name="connsiteY392" fmla="*/ 748664 h 1116004"/>
                <a:gd name="connsiteX393" fmla="*/ 565607 w 845233"/>
                <a:gd name="connsiteY393" fmla="*/ 753748 h 1116004"/>
                <a:gd name="connsiteX394" fmla="*/ 563066 w 845233"/>
                <a:gd name="connsiteY394" fmla="*/ 753748 h 1116004"/>
                <a:gd name="connsiteX395" fmla="*/ 557982 w 845233"/>
                <a:gd name="connsiteY395" fmla="*/ 762645 h 1116004"/>
                <a:gd name="connsiteX396" fmla="*/ 561795 w 845233"/>
                <a:gd name="connsiteY396" fmla="*/ 762645 h 1116004"/>
                <a:gd name="connsiteX397" fmla="*/ 561795 w 845233"/>
                <a:gd name="connsiteY397" fmla="*/ 760103 h 1116004"/>
                <a:gd name="connsiteX398" fmla="*/ 559252 w 845233"/>
                <a:gd name="connsiteY398" fmla="*/ 762645 h 1116004"/>
                <a:gd name="connsiteX399" fmla="*/ 556711 w 845233"/>
                <a:gd name="connsiteY399" fmla="*/ 762645 h 1116004"/>
                <a:gd name="connsiteX400" fmla="*/ 556711 w 845233"/>
                <a:gd name="connsiteY400" fmla="*/ 765188 h 1116004"/>
                <a:gd name="connsiteX401" fmla="*/ 556711 w 845233"/>
                <a:gd name="connsiteY401" fmla="*/ 767730 h 1116004"/>
                <a:gd name="connsiteX402" fmla="*/ 556711 w 845233"/>
                <a:gd name="connsiteY402" fmla="*/ 770271 h 1116004"/>
                <a:gd name="connsiteX403" fmla="*/ 556711 w 845233"/>
                <a:gd name="connsiteY403" fmla="*/ 772814 h 1116004"/>
                <a:gd name="connsiteX404" fmla="*/ 554168 w 845233"/>
                <a:gd name="connsiteY404" fmla="*/ 772814 h 1116004"/>
                <a:gd name="connsiteX405" fmla="*/ 554168 w 845233"/>
                <a:gd name="connsiteY405" fmla="*/ 775356 h 1116004"/>
                <a:gd name="connsiteX406" fmla="*/ 551626 w 845233"/>
                <a:gd name="connsiteY406" fmla="*/ 777898 h 1116004"/>
                <a:gd name="connsiteX407" fmla="*/ 551626 w 845233"/>
                <a:gd name="connsiteY407" fmla="*/ 780441 h 1116004"/>
                <a:gd name="connsiteX408" fmla="*/ 551626 w 845233"/>
                <a:gd name="connsiteY408" fmla="*/ 782982 h 1116004"/>
                <a:gd name="connsiteX409" fmla="*/ 551626 w 845233"/>
                <a:gd name="connsiteY409" fmla="*/ 785525 h 1116004"/>
                <a:gd name="connsiteX410" fmla="*/ 549084 w 845233"/>
                <a:gd name="connsiteY410" fmla="*/ 788067 h 1116004"/>
                <a:gd name="connsiteX411" fmla="*/ 549084 w 845233"/>
                <a:gd name="connsiteY411" fmla="*/ 794422 h 1116004"/>
                <a:gd name="connsiteX412" fmla="*/ 549084 w 845233"/>
                <a:gd name="connsiteY412" fmla="*/ 796965 h 1116004"/>
                <a:gd name="connsiteX413" fmla="*/ 551626 w 845233"/>
                <a:gd name="connsiteY413" fmla="*/ 808404 h 1116004"/>
                <a:gd name="connsiteX414" fmla="*/ 551626 w 845233"/>
                <a:gd name="connsiteY414" fmla="*/ 810946 h 1116004"/>
                <a:gd name="connsiteX415" fmla="*/ 549084 w 845233"/>
                <a:gd name="connsiteY415" fmla="*/ 810946 h 1116004"/>
                <a:gd name="connsiteX416" fmla="*/ 549084 w 845233"/>
                <a:gd name="connsiteY416" fmla="*/ 813488 h 1116004"/>
                <a:gd name="connsiteX417" fmla="*/ 541458 w 845233"/>
                <a:gd name="connsiteY417" fmla="*/ 816031 h 1116004"/>
                <a:gd name="connsiteX418" fmla="*/ 538916 w 845233"/>
                <a:gd name="connsiteY418" fmla="*/ 818573 h 1116004"/>
                <a:gd name="connsiteX419" fmla="*/ 536374 w 845233"/>
                <a:gd name="connsiteY419" fmla="*/ 818573 h 1116004"/>
                <a:gd name="connsiteX420" fmla="*/ 531290 w 845233"/>
                <a:gd name="connsiteY420" fmla="*/ 821115 h 1116004"/>
                <a:gd name="connsiteX421" fmla="*/ 528748 w 845233"/>
                <a:gd name="connsiteY421" fmla="*/ 821115 h 1116004"/>
                <a:gd name="connsiteX422" fmla="*/ 526206 w 845233"/>
                <a:gd name="connsiteY422" fmla="*/ 823657 h 1116004"/>
                <a:gd name="connsiteX423" fmla="*/ 523664 w 845233"/>
                <a:gd name="connsiteY423" fmla="*/ 823657 h 1116004"/>
                <a:gd name="connsiteX424" fmla="*/ 521121 w 845233"/>
                <a:gd name="connsiteY424" fmla="*/ 826199 h 1116004"/>
                <a:gd name="connsiteX425" fmla="*/ 518580 w 845233"/>
                <a:gd name="connsiteY425" fmla="*/ 831284 h 1116004"/>
                <a:gd name="connsiteX426" fmla="*/ 516037 w 845233"/>
                <a:gd name="connsiteY426" fmla="*/ 833825 h 1116004"/>
                <a:gd name="connsiteX427" fmla="*/ 513496 w 845233"/>
                <a:gd name="connsiteY427" fmla="*/ 833825 h 1116004"/>
                <a:gd name="connsiteX428" fmla="*/ 513496 w 845233"/>
                <a:gd name="connsiteY428" fmla="*/ 836368 h 1116004"/>
                <a:gd name="connsiteX429" fmla="*/ 513496 w 845233"/>
                <a:gd name="connsiteY429" fmla="*/ 838910 h 1116004"/>
                <a:gd name="connsiteX430" fmla="*/ 513496 w 845233"/>
                <a:gd name="connsiteY430" fmla="*/ 841452 h 1116004"/>
                <a:gd name="connsiteX431" fmla="*/ 513496 w 845233"/>
                <a:gd name="connsiteY431" fmla="*/ 843994 h 1116004"/>
                <a:gd name="connsiteX432" fmla="*/ 513496 w 845233"/>
                <a:gd name="connsiteY432" fmla="*/ 846536 h 1116004"/>
                <a:gd name="connsiteX433" fmla="*/ 513496 w 845233"/>
                <a:gd name="connsiteY433" fmla="*/ 851621 h 1116004"/>
                <a:gd name="connsiteX434" fmla="*/ 508411 w 845233"/>
                <a:gd name="connsiteY434" fmla="*/ 851621 h 1116004"/>
                <a:gd name="connsiteX435" fmla="*/ 498243 w 845233"/>
                <a:gd name="connsiteY435" fmla="*/ 851621 h 1116004"/>
                <a:gd name="connsiteX436" fmla="*/ 498243 w 845233"/>
                <a:gd name="connsiteY436" fmla="*/ 851621 h 1116004"/>
                <a:gd name="connsiteX437" fmla="*/ 495701 w 845233"/>
                <a:gd name="connsiteY437" fmla="*/ 851621 h 1116004"/>
                <a:gd name="connsiteX438" fmla="*/ 493159 w 845233"/>
                <a:gd name="connsiteY438" fmla="*/ 854163 h 1116004"/>
                <a:gd name="connsiteX439" fmla="*/ 485533 w 845233"/>
                <a:gd name="connsiteY439" fmla="*/ 854163 h 1116004"/>
                <a:gd name="connsiteX440" fmla="*/ 482991 w 845233"/>
                <a:gd name="connsiteY440" fmla="*/ 854163 h 1116004"/>
                <a:gd name="connsiteX441" fmla="*/ 475365 w 845233"/>
                <a:gd name="connsiteY441" fmla="*/ 854163 h 1116004"/>
                <a:gd name="connsiteX442" fmla="*/ 472823 w 845233"/>
                <a:gd name="connsiteY442" fmla="*/ 856705 h 1116004"/>
                <a:gd name="connsiteX443" fmla="*/ 470280 w 845233"/>
                <a:gd name="connsiteY443" fmla="*/ 854163 h 1116004"/>
                <a:gd name="connsiteX444" fmla="*/ 467739 w 845233"/>
                <a:gd name="connsiteY444" fmla="*/ 854163 h 1116004"/>
                <a:gd name="connsiteX445" fmla="*/ 460112 w 845233"/>
                <a:gd name="connsiteY445" fmla="*/ 856705 h 1116004"/>
                <a:gd name="connsiteX446" fmla="*/ 451215 w 845233"/>
                <a:gd name="connsiteY446" fmla="*/ 859247 h 1116004"/>
                <a:gd name="connsiteX447" fmla="*/ 443589 w 845233"/>
                <a:gd name="connsiteY447" fmla="*/ 861789 h 1116004"/>
                <a:gd name="connsiteX448" fmla="*/ 446131 w 845233"/>
                <a:gd name="connsiteY448" fmla="*/ 861789 h 1116004"/>
                <a:gd name="connsiteX449" fmla="*/ 443589 w 845233"/>
                <a:gd name="connsiteY449" fmla="*/ 861789 h 1116004"/>
                <a:gd name="connsiteX450" fmla="*/ 441047 w 845233"/>
                <a:gd name="connsiteY450" fmla="*/ 864331 h 1116004"/>
                <a:gd name="connsiteX451" fmla="*/ 438505 w 845233"/>
                <a:gd name="connsiteY451" fmla="*/ 864331 h 1116004"/>
                <a:gd name="connsiteX452" fmla="*/ 430879 w 845233"/>
                <a:gd name="connsiteY452" fmla="*/ 866874 h 1116004"/>
                <a:gd name="connsiteX453" fmla="*/ 428337 w 845233"/>
                <a:gd name="connsiteY453" fmla="*/ 869416 h 1116004"/>
                <a:gd name="connsiteX454" fmla="*/ 425794 w 845233"/>
                <a:gd name="connsiteY454" fmla="*/ 869416 h 1116004"/>
                <a:gd name="connsiteX455" fmla="*/ 423253 w 845233"/>
                <a:gd name="connsiteY455" fmla="*/ 869416 h 1116004"/>
                <a:gd name="connsiteX456" fmla="*/ 420710 w 845233"/>
                <a:gd name="connsiteY456" fmla="*/ 869416 h 1116004"/>
                <a:gd name="connsiteX457" fmla="*/ 420710 w 845233"/>
                <a:gd name="connsiteY457" fmla="*/ 871958 h 1116004"/>
                <a:gd name="connsiteX458" fmla="*/ 421981 w 845233"/>
                <a:gd name="connsiteY458" fmla="*/ 871958 h 1116004"/>
                <a:gd name="connsiteX459" fmla="*/ 419439 w 845233"/>
                <a:gd name="connsiteY459" fmla="*/ 869416 h 1116004"/>
                <a:gd name="connsiteX460" fmla="*/ 416897 w 845233"/>
                <a:gd name="connsiteY460" fmla="*/ 871958 h 1116004"/>
                <a:gd name="connsiteX461" fmla="*/ 414355 w 845233"/>
                <a:gd name="connsiteY461" fmla="*/ 874500 h 1116004"/>
                <a:gd name="connsiteX462" fmla="*/ 414355 w 845233"/>
                <a:gd name="connsiteY462" fmla="*/ 877042 h 1116004"/>
                <a:gd name="connsiteX463" fmla="*/ 411813 w 845233"/>
                <a:gd name="connsiteY463" fmla="*/ 877042 h 1116004"/>
                <a:gd name="connsiteX464" fmla="*/ 406729 w 845233"/>
                <a:gd name="connsiteY464" fmla="*/ 879584 h 1116004"/>
                <a:gd name="connsiteX465" fmla="*/ 404187 w 845233"/>
                <a:gd name="connsiteY465" fmla="*/ 885940 h 1116004"/>
                <a:gd name="connsiteX466" fmla="*/ 406729 w 845233"/>
                <a:gd name="connsiteY466" fmla="*/ 885940 h 1116004"/>
                <a:gd name="connsiteX467" fmla="*/ 406729 w 845233"/>
                <a:gd name="connsiteY467" fmla="*/ 888482 h 1116004"/>
                <a:gd name="connsiteX468" fmla="*/ 409271 w 845233"/>
                <a:gd name="connsiteY468" fmla="*/ 894838 h 1116004"/>
                <a:gd name="connsiteX469" fmla="*/ 406729 w 845233"/>
                <a:gd name="connsiteY469" fmla="*/ 894838 h 1116004"/>
                <a:gd name="connsiteX470" fmla="*/ 404187 w 845233"/>
                <a:gd name="connsiteY470" fmla="*/ 892295 h 1116004"/>
                <a:gd name="connsiteX471" fmla="*/ 401645 w 845233"/>
                <a:gd name="connsiteY471" fmla="*/ 892295 h 1116004"/>
                <a:gd name="connsiteX472" fmla="*/ 399103 w 845233"/>
                <a:gd name="connsiteY472" fmla="*/ 892295 h 1116004"/>
                <a:gd name="connsiteX473" fmla="*/ 396561 w 845233"/>
                <a:gd name="connsiteY473" fmla="*/ 887211 h 1116004"/>
                <a:gd name="connsiteX474" fmla="*/ 394019 w 845233"/>
                <a:gd name="connsiteY474" fmla="*/ 887211 h 1116004"/>
                <a:gd name="connsiteX475" fmla="*/ 391477 w 845233"/>
                <a:gd name="connsiteY475" fmla="*/ 887211 h 1116004"/>
                <a:gd name="connsiteX476" fmla="*/ 386393 w 845233"/>
                <a:gd name="connsiteY476" fmla="*/ 884668 h 1116004"/>
                <a:gd name="connsiteX477" fmla="*/ 383851 w 845233"/>
                <a:gd name="connsiteY477" fmla="*/ 887211 h 1116004"/>
                <a:gd name="connsiteX478" fmla="*/ 383851 w 845233"/>
                <a:gd name="connsiteY478" fmla="*/ 887211 h 1116004"/>
                <a:gd name="connsiteX479" fmla="*/ 381308 w 845233"/>
                <a:gd name="connsiteY479" fmla="*/ 887211 h 1116004"/>
                <a:gd name="connsiteX480" fmla="*/ 378767 w 845233"/>
                <a:gd name="connsiteY480" fmla="*/ 889753 h 1116004"/>
                <a:gd name="connsiteX481" fmla="*/ 376224 w 845233"/>
                <a:gd name="connsiteY481" fmla="*/ 894838 h 1116004"/>
                <a:gd name="connsiteX482" fmla="*/ 373683 w 845233"/>
                <a:gd name="connsiteY482" fmla="*/ 897379 h 1116004"/>
                <a:gd name="connsiteX483" fmla="*/ 371140 w 845233"/>
                <a:gd name="connsiteY483" fmla="*/ 897379 h 1116004"/>
                <a:gd name="connsiteX484" fmla="*/ 363514 w 845233"/>
                <a:gd name="connsiteY484" fmla="*/ 897379 h 1116004"/>
                <a:gd name="connsiteX485" fmla="*/ 360972 w 845233"/>
                <a:gd name="connsiteY485" fmla="*/ 899921 h 1116004"/>
                <a:gd name="connsiteX486" fmla="*/ 353346 w 845233"/>
                <a:gd name="connsiteY486" fmla="*/ 905006 h 1116004"/>
                <a:gd name="connsiteX487" fmla="*/ 350804 w 845233"/>
                <a:gd name="connsiteY487" fmla="*/ 907548 h 1116004"/>
                <a:gd name="connsiteX488" fmla="*/ 348262 w 845233"/>
                <a:gd name="connsiteY488" fmla="*/ 907548 h 1116004"/>
                <a:gd name="connsiteX489" fmla="*/ 348262 w 845233"/>
                <a:gd name="connsiteY489" fmla="*/ 910090 h 1116004"/>
                <a:gd name="connsiteX490" fmla="*/ 345720 w 845233"/>
                <a:gd name="connsiteY490" fmla="*/ 910090 h 1116004"/>
                <a:gd name="connsiteX491" fmla="*/ 345720 w 845233"/>
                <a:gd name="connsiteY491" fmla="*/ 912632 h 1116004"/>
                <a:gd name="connsiteX492" fmla="*/ 338094 w 845233"/>
                <a:gd name="connsiteY492" fmla="*/ 918987 h 1116004"/>
                <a:gd name="connsiteX493" fmla="*/ 335552 w 845233"/>
                <a:gd name="connsiteY493" fmla="*/ 921530 h 1116004"/>
                <a:gd name="connsiteX494" fmla="*/ 330467 w 845233"/>
                <a:gd name="connsiteY494" fmla="*/ 924072 h 1116004"/>
                <a:gd name="connsiteX495" fmla="*/ 327925 w 845233"/>
                <a:gd name="connsiteY495" fmla="*/ 924072 h 1116004"/>
                <a:gd name="connsiteX496" fmla="*/ 325383 w 845233"/>
                <a:gd name="connsiteY496" fmla="*/ 929156 h 1116004"/>
                <a:gd name="connsiteX497" fmla="*/ 320299 w 845233"/>
                <a:gd name="connsiteY497" fmla="*/ 931698 h 1116004"/>
                <a:gd name="connsiteX498" fmla="*/ 317757 w 845233"/>
                <a:gd name="connsiteY498" fmla="*/ 934241 h 1116004"/>
                <a:gd name="connsiteX499" fmla="*/ 317757 w 845233"/>
                <a:gd name="connsiteY499" fmla="*/ 936783 h 1116004"/>
                <a:gd name="connsiteX500" fmla="*/ 315215 w 845233"/>
                <a:gd name="connsiteY500" fmla="*/ 936783 h 1116004"/>
                <a:gd name="connsiteX501" fmla="*/ 315215 w 845233"/>
                <a:gd name="connsiteY501" fmla="*/ 939325 h 1116004"/>
                <a:gd name="connsiteX502" fmla="*/ 315215 w 845233"/>
                <a:gd name="connsiteY502" fmla="*/ 941867 h 1116004"/>
                <a:gd name="connsiteX503" fmla="*/ 312673 w 845233"/>
                <a:gd name="connsiteY503" fmla="*/ 944409 h 1116004"/>
                <a:gd name="connsiteX504" fmla="*/ 312673 w 845233"/>
                <a:gd name="connsiteY504" fmla="*/ 946951 h 1116004"/>
                <a:gd name="connsiteX505" fmla="*/ 310131 w 845233"/>
                <a:gd name="connsiteY505" fmla="*/ 946951 h 1116004"/>
                <a:gd name="connsiteX506" fmla="*/ 310131 w 845233"/>
                <a:gd name="connsiteY506" fmla="*/ 949494 h 1116004"/>
                <a:gd name="connsiteX507" fmla="*/ 307589 w 845233"/>
                <a:gd name="connsiteY507" fmla="*/ 949494 h 1116004"/>
                <a:gd name="connsiteX508" fmla="*/ 307589 w 845233"/>
                <a:gd name="connsiteY508" fmla="*/ 952036 h 1116004"/>
                <a:gd name="connsiteX509" fmla="*/ 305047 w 845233"/>
                <a:gd name="connsiteY509" fmla="*/ 954577 h 1116004"/>
                <a:gd name="connsiteX510" fmla="*/ 302505 w 845233"/>
                <a:gd name="connsiteY510" fmla="*/ 957120 h 1116004"/>
                <a:gd name="connsiteX511" fmla="*/ 297421 w 845233"/>
                <a:gd name="connsiteY511" fmla="*/ 962204 h 1116004"/>
                <a:gd name="connsiteX512" fmla="*/ 297421 w 845233"/>
                <a:gd name="connsiteY512" fmla="*/ 964747 h 1116004"/>
                <a:gd name="connsiteX513" fmla="*/ 294879 w 845233"/>
                <a:gd name="connsiteY513" fmla="*/ 964747 h 1116004"/>
                <a:gd name="connsiteX514" fmla="*/ 294879 w 845233"/>
                <a:gd name="connsiteY514" fmla="*/ 967288 h 1116004"/>
                <a:gd name="connsiteX515" fmla="*/ 292336 w 845233"/>
                <a:gd name="connsiteY515" fmla="*/ 969831 h 1116004"/>
                <a:gd name="connsiteX516" fmla="*/ 292336 w 845233"/>
                <a:gd name="connsiteY516" fmla="*/ 972373 h 1116004"/>
                <a:gd name="connsiteX517" fmla="*/ 294879 w 845233"/>
                <a:gd name="connsiteY517" fmla="*/ 972373 h 1116004"/>
                <a:gd name="connsiteX518" fmla="*/ 294879 w 845233"/>
                <a:gd name="connsiteY518" fmla="*/ 974915 h 1116004"/>
                <a:gd name="connsiteX519" fmla="*/ 294879 w 845233"/>
                <a:gd name="connsiteY519" fmla="*/ 977457 h 1116004"/>
                <a:gd name="connsiteX520" fmla="*/ 294879 w 845233"/>
                <a:gd name="connsiteY520" fmla="*/ 979999 h 1116004"/>
                <a:gd name="connsiteX521" fmla="*/ 294879 w 845233"/>
                <a:gd name="connsiteY521" fmla="*/ 982541 h 1116004"/>
                <a:gd name="connsiteX522" fmla="*/ 292336 w 845233"/>
                <a:gd name="connsiteY522" fmla="*/ 982541 h 1116004"/>
                <a:gd name="connsiteX523" fmla="*/ 294879 w 845233"/>
                <a:gd name="connsiteY523" fmla="*/ 985084 h 1116004"/>
                <a:gd name="connsiteX524" fmla="*/ 294879 w 845233"/>
                <a:gd name="connsiteY524" fmla="*/ 990168 h 1116004"/>
                <a:gd name="connsiteX525" fmla="*/ 294879 w 845233"/>
                <a:gd name="connsiteY525" fmla="*/ 987626 h 1116004"/>
                <a:gd name="connsiteX526" fmla="*/ 297421 w 845233"/>
                <a:gd name="connsiteY526" fmla="*/ 987626 h 1116004"/>
                <a:gd name="connsiteX527" fmla="*/ 297421 w 845233"/>
                <a:gd name="connsiteY527" fmla="*/ 990168 h 1116004"/>
                <a:gd name="connsiteX528" fmla="*/ 297421 w 845233"/>
                <a:gd name="connsiteY528" fmla="*/ 992710 h 1116004"/>
                <a:gd name="connsiteX529" fmla="*/ 294879 w 845233"/>
                <a:gd name="connsiteY529" fmla="*/ 995252 h 1116004"/>
                <a:gd name="connsiteX530" fmla="*/ 294879 w 845233"/>
                <a:gd name="connsiteY530" fmla="*/ 997794 h 1116004"/>
                <a:gd name="connsiteX531" fmla="*/ 294879 w 845233"/>
                <a:gd name="connsiteY531" fmla="*/ 1000337 h 1116004"/>
                <a:gd name="connsiteX532" fmla="*/ 294879 w 845233"/>
                <a:gd name="connsiteY532" fmla="*/ 966017 h 1116004"/>
                <a:gd name="connsiteX533" fmla="*/ 292336 w 845233"/>
                <a:gd name="connsiteY533" fmla="*/ 968560 h 1116004"/>
                <a:gd name="connsiteX534" fmla="*/ 292336 w 845233"/>
                <a:gd name="connsiteY534" fmla="*/ 971102 h 1116004"/>
                <a:gd name="connsiteX535" fmla="*/ 292336 w 845233"/>
                <a:gd name="connsiteY535" fmla="*/ 973644 h 1116004"/>
                <a:gd name="connsiteX536" fmla="*/ 289795 w 845233"/>
                <a:gd name="connsiteY536" fmla="*/ 976186 h 1116004"/>
                <a:gd name="connsiteX537" fmla="*/ 289795 w 845233"/>
                <a:gd name="connsiteY537" fmla="*/ 978728 h 1116004"/>
                <a:gd name="connsiteX538" fmla="*/ 289795 w 845233"/>
                <a:gd name="connsiteY538" fmla="*/ 981270 h 1116004"/>
                <a:gd name="connsiteX539" fmla="*/ 292336 w 845233"/>
                <a:gd name="connsiteY539" fmla="*/ 981270 h 1116004"/>
                <a:gd name="connsiteX540" fmla="*/ 292336 w 845233"/>
                <a:gd name="connsiteY540" fmla="*/ 983813 h 1116004"/>
                <a:gd name="connsiteX541" fmla="*/ 292336 w 845233"/>
                <a:gd name="connsiteY541" fmla="*/ 986354 h 1116004"/>
                <a:gd name="connsiteX542" fmla="*/ 292336 w 845233"/>
                <a:gd name="connsiteY542" fmla="*/ 995252 h 1116004"/>
                <a:gd name="connsiteX543" fmla="*/ 294879 w 845233"/>
                <a:gd name="connsiteY543" fmla="*/ 997794 h 1116004"/>
                <a:gd name="connsiteX544" fmla="*/ 297421 w 845233"/>
                <a:gd name="connsiteY544" fmla="*/ 995252 h 1116004"/>
                <a:gd name="connsiteX545" fmla="*/ 297421 w 845233"/>
                <a:gd name="connsiteY545" fmla="*/ 997794 h 1116004"/>
                <a:gd name="connsiteX546" fmla="*/ 297421 w 845233"/>
                <a:gd name="connsiteY546" fmla="*/ 1000337 h 1116004"/>
                <a:gd name="connsiteX547" fmla="*/ 294879 w 845233"/>
                <a:gd name="connsiteY547" fmla="*/ 1000337 h 1116004"/>
                <a:gd name="connsiteX548" fmla="*/ 292336 w 845233"/>
                <a:gd name="connsiteY548" fmla="*/ 1000337 h 1116004"/>
                <a:gd name="connsiteX549" fmla="*/ 292336 w 845233"/>
                <a:gd name="connsiteY549" fmla="*/ 1009234 h 1116004"/>
                <a:gd name="connsiteX550" fmla="*/ 299963 w 845233"/>
                <a:gd name="connsiteY550" fmla="*/ 1006692 h 1116004"/>
                <a:gd name="connsiteX551" fmla="*/ 302505 w 845233"/>
                <a:gd name="connsiteY551" fmla="*/ 1009234 h 1116004"/>
                <a:gd name="connsiteX552" fmla="*/ 299963 w 845233"/>
                <a:gd name="connsiteY552" fmla="*/ 1014318 h 1116004"/>
                <a:gd name="connsiteX553" fmla="*/ 299963 w 845233"/>
                <a:gd name="connsiteY553" fmla="*/ 1016860 h 1116004"/>
                <a:gd name="connsiteX554" fmla="*/ 297421 w 845233"/>
                <a:gd name="connsiteY554" fmla="*/ 1019403 h 1116004"/>
                <a:gd name="connsiteX555" fmla="*/ 297421 w 845233"/>
                <a:gd name="connsiteY555" fmla="*/ 1021945 h 1116004"/>
                <a:gd name="connsiteX556" fmla="*/ 294879 w 845233"/>
                <a:gd name="connsiteY556" fmla="*/ 1024487 h 1116004"/>
                <a:gd name="connsiteX557" fmla="*/ 294879 w 845233"/>
                <a:gd name="connsiteY557" fmla="*/ 1027029 h 1116004"/>
                <a:gd name="connsiteX558" fmla="*/ 292336 w 845233"/>
                <a:gd name="connsiteY558" fmla="*/ 1032114 h 1116004"/>
                <a:gd name="connsiteX559" fmla="*/ 292336 w 845233"/>
                <a:gd name="connsiteY559" fmla="*/ 1034656 h 1116004"/>
                <a:gd name="connsiteX560" fmla="*/ 292336 w 845233"/>
                <a:gd name="connsiteY560" fmla="*/ 1041011 h 1116004"/>
                <a:gd name="connsiteX561" fmla="*/ 287252 w 845233"/>
                <a:gd name="connsiteY561" fmla="*/ 1049908 h 1116004"/>
                <a:gd name="connsiteX562" fmla="*/ 287252 w 845233"/>
                <a:gd name="connsiteY562" fmla="*/ 1052450 h 1116004"/>
                <a:gd name="connsiteX563" fmla="*/ 284711 w 845233"/>
                <a:gd name="connsiteY563" fmla="*/ 1054993 h 1116004"/>
                <a:gd name="connsiteX564" fmla="*/ 282168 w 845233"/>
                <a:gd name="connsiteY564" fmla="*/ 1057535 h 1116004"/>
                <a:gd name="connsiteX565" fmla="*/ 279626 w 845233"/>
                <a:gd name="connsiteY565" fmla="*/ 1057535 h 1116004"/>
                <a:gd name="connsiteX566" fmla="*/ 272000 w 845233"/>
                <a:gd name="connsiteY566" fmla="*/ 1062619 h 1116004"/>
                <a:gd name="connsiteX567" fmla="*/ 272000 w 845233"/>
                <a:gd name="connsiteY567" fmla="*/ 1065161 h 1116004"/>
                <a:gd name="connsiteX568" fmla="*/ 264374 w 845233"/>
                <a:gd name="connsiteY568" fmla="*/ 1070246 h 1116004"/>
                <a:gd name="connsiteX569" fmla="*/ 264374 w 845233"/>
                <a:gd name="connsiteY569" fmla="*/ 1072788 h 1116004"/>
                <a:gd name="connsiteX570" fmla="*/ 256748 w 845233"/>
                <a:gd name="connsiteY570" fmla="*/ 1079143 h 1116004"/>
                <a:gd name="connsiteX571" fmla="*/ 256748 w 845233"/>
                <a:gd name="connsiteY571" fmla="*/ 1081685 h 1116004"/>
                <a:gd name="connsiteX572" fmla="*/ 256748 w 845233"/>
                <a:gd name="connsiteY572" fmla="*/ 1081685 h 1116004"/>
                <a:gd name="connsiteX573" fmla="*/ 256748 w 845233"/>
                <a:gd name="connsiteY573" fmla="*/ 1084227 h 1116004"/>
                <a:gd name="connsiteX574" fmla="*/ 254206 w 845233"/>
                <a:gd name="connsiteY574" fmla="*/ 1084227 h 1116004"/>
                <a:gd name="connsiteX575" fmla="*/ 254206 w 845233"/>
                <a:gd name="connsiteY575" fmla="*/ 1086770 h 1116004"/>
                <a:gd name="connsiteX576" fmla="*/ 249122 w 845233"/>
                <a:gd name="connsiteY576" fmla="*/ 1093125 h 1116004"/>
                <a:gd name="connsiteX577" fmla="*/ 249122 w 845233"/>
                <a:gd name="connsiteY577" fmla="*/ 1095667 h 1116004"/>
                <a:gd name="connsiteX578" fmla="*/ 244038 w 845233"/>
                <a:gd name="connsiteY578" fmla="*/ 1102023 h 1116004"/>
                <a:gd name="connsiteX579" fmla="*/ 244038 w 845233"/>
                <a:gd name="connsiteY579" fmla="*/ 1104565 h 1116004"/>
                <a:gd name="connsiteX580" fmla="*/ 241495 w 845233"/>
                <a:gd name="connsiteY580" fmla="*/ 1110920 h 1116004"/>
                <a:gd name="connsiteX581" fmla="*/ 238954 w 845233"/>
                <a:gd name="connsiteY581" fmla="*/ 1105836 h 1116004"/>
                <a:gd name="connsiteX582" fmla="*/ 236411 w 845233"/>
                <a:gd name="connsiteY582" fmla="*/ 1105836 h 1116004"/>
                <a:gd name="connsiteX583" fmla="*/ 233869 w 845233"/>
                <a:gd name="connsiteY583" fmla="*/ 1105836 h 1116004"/>
                <a:gd name="connsiteX584" fmla="*/ 233869 w 845233"/>
                <a:gd name="connsiteY584" fmla="*/ 1103293 h 1116004"/>
                <a:gd name="connsiteX585" fmla="*/ 231327 w 845233"/>
                <a:gd name="connsiteY585" fmla="*/ 1103293 h 1116004"/>
                <a:gd name="connsiteX586" fmla="*/ 231327 w 845233"/>
                <a:gd name="connsiteY586" fmla="*/ 1103293 h 1116004"/>
                <a:gd name="connsiteX587" fmla="*/ 231327 w 845233"/>
                <a:gd name="connsiteY587" fmla="*/ 1100751 h 1116004"/>
                <a:gd name="connsiteX588" fmla="*/ 228785 w 845233"/>
                <a:gd name="connsiteY588" fmla="*/ 1100751 h 1116004"/>
                <a:gd name="connsiteX589" fmla="*/ 226243 w 845233"/>
                <a:gd name="connsiteY589" fmla="*/ 1100751 h 1116004"/>
                <a:gd name="connsiteX590" fmla="*/ 223701 w 845233"/>
                <a:gd name="connsiteY590" fmla="*/ 1100751 h 1116004"/>
                <a:gd name="connsiteX591" fmla="*/ 221159 w 845233"/>
                <a:gd name="connsiteY591" fmla="*/ 1100751 h 1116004"/>
                <a:gd name="connsiteX592" fmla="*/ 218617 w 845233"/>
                <a:gd name="connsiteY592" fmla="*/ 1103293 h 1116004"/>
                <a:gd name="connsiteX593" fmla="*/ 218617 w 845233"/>
                <a:gd name="connsiteY593" fmla="*/ 1100751 h 1116004"/>
                <a:gd name="connsiteX594" fmla="*/ 216075 w 845233"/>
                <a:gd name="connsiteY594" fmla="*/ 1100751 h 1116004"/>
                <a:gd name="connsiteX595" fmla="*/ 213533 w 845233"/>
                <a:gd name="connsiteY595" fmla="*/ 1098210 h 1116004"/>
                <a:gd name="connsiteX596" fmla="*/ 210991 w 845233"/>
                <a:gd name="connsiteY596" fmla="*/ 1098210 h 1116004"/>
                <a:gd name="connsiteX597" fmla="*/ 210991 w 845233"/>
                <a:gd name="connsiteY597" fmla="*/ 1093125 h 1116004"/>
                <a:gd name="connsiteX598" fmla="*/ 208449 w 845233"/>
                <a:gd name="connsiteY598" fmla="*/ 1093125 h 1116004"/>
                <a:gd name="connsiteX599" fmla="*/ 208449 w 845233"/>
                <a:gd name="connsiteY599" fmla="*/ 1090583 h 1116004"/>
                <a:gd name="connsiteX600" fmla="*/ 205907 w 845233"/>
                <a:gd name="connsiteY600" fmla="*/ 1090583 h 1116004"/>
                <a:gd name="connsiteX601" fmla="*/ 203364 w 845233"/>
                <a:gd name="connsiteY601" fmla="*/ 1090583 h 1116004"/>
                <a:gd name="connsiteX602" fmla="*/ 200823 w 845233"/>
                <a:gd name="connsiteY602" fmla="*/ 1088040 h 1116004"/>
                <a:gd name="connsiteX603" fmla="*/ 198280 w 845233"/>
                <a:gd name="connsiteY603" fmla="*/ 1088040 h 1116004"/>
                <a:gd name="connsiteX604" fmla="*/ 195739 w 845233"/>
                <a:gd name="connsiteY604" fmla="*/ 1088040 h 1116004"/>
                <a:gd name="connsiteX605" fmla="*/ 193196 w 845233"/>
                <a:gd name="connsiteY605" fmla="*/ 1088040 h 1116004"/>
                <a:gd name="connsiteX606" fmla="*/ 193196 w 845233"/>
                <a:gd name="connsiteY606" fmla="*/ 1088040 h 1116004"/>
                <a:gd name="connsiteX607" fmla="*/ 190654 w 845233"/>
                <a:gd name="connsiteY607" fmla="*/ 1088040 h 1116004"/>
                <a:gd name="connsiteX608" fmla="*/ 190654 w 845233"/>
                <a:gd name="connsiteY608" fmla="*/ 1090583 h 1116004"/>
                <a:gd name="connsiteX609" fmla="*/ 188112 w 845233"/>
                <a:gd name="connsiteY609" fmla="*/ 1090583 h 1116004"/>
                <a:gd name="connsiteX610" fmla="*/ 188112 w 845233"/>
                <a:gd name="connsiteY610" fmla="*/ 1093125 h 1116004"/>
                <a:gd name="connsiteX611" fmla="*/ 185570 w 845233"/>
                <a:gd name="connsiteY611" fmla="*/ 1093125 h 1116004"/>
                <a:gd name="connsiteX612" fmla="*/ 185570 w 845233"/>
                <a:gd name="connsiteY612" fmla="*/ 1095667 h 1116004"/>
                <a:gd name="connsiteX613" fmla="*/ 185570 w 845233"/>
                <a:gd name="connsiteY613" fmla="*/ 1098210 h 1116004"/>
                <a:gd name="connsiteX614" fmla="*/ 185570 w 845233"/>
                <a:gd name="connsiteY614" fmla="*/ 1100751 h 1116004"/>
                <a:gd name="connsiteX615" fmla="*/ 185570 w 845233"/>
                <a:gd name="connsiteY615" fmla="*/ 1103293 h 1116004"/>
                <a:gd name="connsiteX616" fmla="*/ 183028 w 845233"/>
                <a:gd name="connsiteY616" fmla="*/ 1105836 h 1116004"/>
                <a:gd name="connsiteX617" fmla="*/ 180486 w 845233"/>
                <a:gd name="connsiteY617" fmla="*/ 1108378 h 1116004"/>
                <a:gd name="connsiteX618" fmla="*/ 177944 w 845233"/>
                <a:gd name="connsiteY618" fmla="*/ 1108378 h 1116004"/>
                <a:gd name="connsiteX619" fmla="*/ 175402 w 845233"/>
                <a:gd name="connsiteY619" fmla="*/ 1108378 h 1116004"/>
                <a:gd name="connsiteX620" fmla="*/ 172860 w 845233"/>
                <a:gd name="connsiteY620" fmla="*/ 1110920 h 1116004"/>
                <a:gd name="connsiteX621" fmla="*/ 170318 w 845233"/>
                <a:gd name="connsiteY621" fmla="*/ 1110920 h 1116004"/>
                <a:gd name="connsiteX622" fmla="*/ 167776 w 845233"/>
                <a:gd name="connsiteY622" fmla="*/ 1113462 h 1116004"/>
                <a:gd name="connsiteX623" fmla="*/ 165234 w 845233"/>
                <a:gd name="connsiteY623" fmla="*/ 1113462 h 1116004"/>
                <a:gd name="connsiteX624" fmla="*/ 162692 w 845233"/>
                <a:gd name="connsiteY624" fmla="*/ 1113462 h 1116004"/>
                <a:gd name="connsiteX625" fmla="*/ 162692 w 845233"/>
                <a:gd name="connsiteY625" fmla="*/ 1110920 h 1116004"/>
                <a:gd name="connsiteX626" fmla="*/ 160150 w 845233"/>
                <a:gd name="connsiteY626" fmla="*/ 1110920 h 1116004"/>
                <a:gd name="connsiteX627" fmla="*/ 157608 w 845233"/>
                <a:gd name="connsiteY627" fmla="*/ 1110920 h 1116004"/>
                <a:gd name="connsiteX628" fmla="*/ 155066 w 845233"/>
                <a:gd name="connsiteY628" fmla="*/ 1110920 h 1116004"/>
                <a:gd name="connsiteX629" fmla="*/ 152523 w 845233"/>
                <a:gd name="connsiteY629" fmla="*/ 1113462 h 1116004"/>
                <a:gd name="connsiteX630" fmla="*/ 149982 w 845233"/>
                <a:gd name="connsiteY630" fmla="*/ 1113462 h 1116004"/>
                <a:gd name="connsiteX631" fmla="*/ 147439 w 845233"/>
                <a:gd name="connsiteY631" fmla="*/ 1113462 h 1116004"/>
                <a:gd name="connsiteX632" fmla="*/ 144898 w 845233"/>
                <a:gd name="connsiteY632" fmla="*/ 1113462 h 1116004"/>
                <a:gd name="connsiteX633" fmla="*/ 144898 w 845233"/>
                <a:gd name="connsiteY633" fmla="*/ 1116004 h 1116004"/>
                <a:gd name="connsiteX634" fmla="*/ 142355 w 845233"/>
                <a:gd name="connsiteY634" fmla="*/ 1116004 h 1116004"/>
                <a:gd name="connsiteX635" fmla="*/ 142355 w 845233"/>
                <a:gd name="connsiteY635" fmla="*/ 1116004 h 1116004"/>
                <a:gd name="connsiteX636" fmla="*/ 139813 w 845233"/>
                <a:gd name="connsiteY636" fmla="*/ 1116004 h 1116004"/>
                <a:gd name="connsiteX637" fmla="*/ 139813 w 845233"/>
                <a:gd name="connsiteY637" fmla="*/ 1113462 h 1116004"/>
                <a:gd name="connsiteX638" fmla="*/ 137271 w 845233"/>
                <a:gd name="connsiteY638" fmla="*/ 1113462 h 1116004"/>
                <a:gd name="connsiteX639" fmla="*/ 134729 w 845233"/>
                <a:gd name="connsiteY639" fmla="*/ 1113462 h 1116004"/>
                <a:gd name="connsiteX640" fmla="*/ 132187 w 845233"/>
                <a:gd name="connsiteY640" fmla="*/ 1110920 h 1116004"/>
                <a:gd name="connsiteX641" fmla="*/ 129645 w 845233"/>
                <a:gd name="connsiteY641" fmla="*/ 1110920 h 1116004"/>
                <a:gd name="connsiteX642" fmla="*/ 127103 w 845233"/>
                <a:gd name="connsiteY642" fmla="*/ 1110920 h 1116004"/>
                <a:gd name="connsiteX643" fmla="*/ 127103 w 845233"/>
                <a:gd name="connsiteY643" fmla="*/ 1108378 h 1116004"/>
                <a:gd name="connsiteX644" fmla="*/ 124561 w 845233"/>
                <a:gd name="connsiteY644" fmla="*/ 1108378 h 1116004"/>
                <a:gd name="connsiteX645" fmla="*/ 122019 w 845233"/>
                <a:gd name="connsiteY645" fmla="*/ 1108378 h 1116004"/>
                <a:gd name="connsiteX646" fmla="*/ 122019 w 845233"/>
                <a:gd name="connsiteY646" fmla="*/ 1105836 h 1116004"/>
                <a:gd name="connsiteX647" fmla="*/ 119477 w 845233"/>
                <a:gd name="connsiteY647" fmla="*/ 1105836 h 1116004"/>
                <a:gd name="connsiteX648" fmla="*/ 116935 w 845233"/>
                <a:gd name="connsiteY648" fmla="*/ 1105836 h 1116004"/>
                <a:gd name="connsiteX649" fmla="*/ 114393 w 845233"/>
                <a:gd name="connsiteY649" fmla="*/ 1103293 h 1116004"/>
                <a:gd name="connsiteX650" fmla="*/ 111851 w 845233"/>
                <a:gd name="connsiteY650" fmla="*/ 1100751 h 1116004"/>
                <a:gd name="connsiteX651" fmla="*/ 111851 w 845233"/>
                <a:gd name="connsiteY651" fmla="*/ 1098210 h 1116004"/>
                <a:gd name="connsiteX652" fmla="*/ 111851 w 845233"/>
                <a:gd name="connsiteY652" fmla="*/ 1095667 h 1116004"/>
                <a:gd name="connsiteX653" fmla="*/ 111851 w 845233"/>
                <a:gd name="connsiteY653" fmla="*/ 1093125 h 1116004"/>
                <a:gd name="connsiteX654" fmla="*/ 111851 w 845233"/>
                <a:gd name="connsiteY654" fmla="*/ 1090583 h 1116004"/>
                <a:gd name="connsiteX655" fmla="*/ 111851 w 845233"/>
                <a:gd name="connsiteY655" fmla="*/ 1088040 h 1116004"/>
                <a:gd name="connsiteX656" fmla="*/ 114393 w 845233"/>
                <a:gd name="connsiteY656" fmla="*/ 1088040 h 1116004"/>
                <a:gd name="connsiteX657" fmla="*/ 114393 w 845233"/>
                <a:gd name="connsiteY657" fmla="*/ 1085499 h 1116004"/>
                <a:gd name="connsiteX658" fmla="*/ 116935 w 845233"/>
                <a:gd name="connsiteY658" fmla="*/ 1085499 h 1116004"/>
                <a:gd name="connsiteX659" fmla="*/ 119477 w 845233"/>
                <a:gd name="connsiteY659" fmla="*/ 1082957 h 1116004"/>
                <a:gd name="connsiteX660" fmla="*/ 122019 w 845233"/>
                <a:gd name="connsiteY660" fmla="*/ 1082957 h 1116004"/>
                <a:gd name="connsiteX661" fmla="*/ 122019 w 845233"/>
                <a:gd name="connsiteY661" fmla="*/ 1080414 h 1116004"/>
                <a:gd name="connsiteX662" fmla="*/ 124561 w 845233"/>
                <a:gd name="connsiteY662" fmla="*/ 1080414 h 1116004"/>
                <a:gd name="connsiteX663" fmla="*/ 124561 w 845233"/>
                <a:gd name="connsiteY663" fmla="*/ 1077872 h 1116004"/>
                <a:gd name="connsiteX664" fmla="*/ 127103 w 845233"/>
                <a:gd name="connsiteY664" fmla="*/ 1077872 h 1116004"/>
                <a:gd name="connsiteX665" fmla="*/ 127103 w 845233"/>
                <a:gd name="connsiteY665" fmla="*/ 1075330 h 1116004"/>
                <a:gd name="connsiteX666" fmla="*/ 129645 w 845233"/>
                <a:gd name="connsiteY666" fmla="*/ 1075330 h 1116004"/>
                <a:gd name="connsiteX667" fmla="*/ 132187 w 845233"/>
                <a:gd name="connsiteY667" fmla="*/ 1075330 h 1116004"/>
                <a:gd name="connsiteX668" fmla="*/ 132187 w 845233"/>
                <a:gd name="connsiteY668" fmla="*/ 1072788 h 1116004"/>
                <a:gd name="connsiteX669" fmla="*/ 134729 w 845233"/>
                <a:gd name="connsiteY669" fmla="*/ 1070246 h 1116004"/>
                <a:gd name="connsiteX670" fmla="*/ 134729 w 845233"/>
                <a:gd name="connsiteY670" fmla="*/ 1067704 h 1116004"/>
                <a:gd name="connsiteX671" fmla="*/ 137271 w 845233"/>
                <a:gd name="connsiteY671" fmla="*/ 1067704 h 1116004"/>
                <a:gd name="connsiteX672" fmla="*/ 137271 w 845233"/>
                <a:gd name="connsiteY672" fmla="*/ 1067704 h 1116004"/>
                <a:gd name="connsiteX673" fmla="*/ 139813 w 845233"/>
                <a:gd name="connsiteY673" fmla="*/ 1067704 h 1116004"/>
                <a:gd name="connsiteX674" fmla="*/ 139813 w 845233"/>
                <a:gd name="connsiteY674" fmla="*/ 1065161 h 1116004"/>
                <a:gd name="connsiteX675" fmla="*/ 139813 w 845233"/>
                <a:gd name="connsiteY675" fmla="*/ 1062619 h 1116004"/>
                <a:gd name="connsiteX676" fmla="*/ 142355 w 845233"/>
                <a:gd name="connsiteY676" fmla="*/ 1062619 h 1116004"/>
                <a:gd name="connsiteX677" fmla="*/ 142355 w 845233"/>
                <a:gd name="connsiteY677" fmla="*/ 1060077 h 1116004"/>
                <a:gd name="connsiteX678" fmla="*/ 142355 w 845233"/>
                <a:gd name="connsiteY678" fmla="*/ 1057535 h 1116004"/>
                <a:gd name="connsiteX679" fmla="*/ 139813 w 845233"/>
                <a:gd name="connsiteY679" fmla="*/ 1054993 h 1116004"/>
                <a:gd name="connsiteX680" fmla="*/ 139813 w 845233"/>
                <a:gd name="connsiteY680" fmla="*/ 1052450 h 1116004"/>
                <a:gd name="connsiteX681" fmla="*/ 139813 w 845233"/>
                <a:gd name="connsiteY681" fmla="*/ 1049908 h 1116004"/>
                <a:gd name="connsiteX682" fmla="*/ 139813 w 845233"/>
                <a:gd name="connsiteY682" fmla="*/ 1047367 h 1116004"/>
                <a:gd name="connsiteX683" fmla="*/ 139813 w 845233"/>
                <a:gd name="connsiteY683" fmla="*/ 1044824 h 1116004"/>
                <a:gd name="connsiteX684" fmla="*/ 139813 w 845233"/>
                <a:gd name="connsiteY684" fmla="*/ 1042282 h 1116004"/>
                <a:gd name="connsiteX685" fmla="*/ 142355 w 845233"/>
                <a:gd name="connsiteY685" fmla="*/ 1039740 h 1116004"/>
                <a:gd name="connsiteX686" fmla="*/ 144898 w 845233"/>
                <a:gd name="connsiteY686" fmla="*/ 1037197 h 1116004"/>
                <a:gd name="connsiteX687" fmla="*/ 147439 w 845233"/>
                <a:gd name="connsiteY687" fmla="*/ 1037197 h 1116004"/>
                <a:gd name="connsiteX688" fmla="*/ 155066 w 845233"/>
                <a:gd name="connsiteY688" fmla="*/ 1039740 h 1116004"/>
                <a:gd name="connsiteX689" fmla="*/ 157608 w 845233"/>
                <a:gd name="connsiteY689" fmla="*/ 1039740 h 1116004"/>
                <a:gd name="connsiteX690" fmla="*/ 165234 w 845233"/>
                <a:gd name="connsiteY690" fmla="*/ 1037197 h 1116004"/>
                <a:gd name="connsiteX691" fmla="*/ 170318 w 845233"/>
                <a:gd name="connsiteY691" fmla="*/ 1037197 h 1116004"/>
                <a:gd name="connsiteX692" fmla="*/ 172860 w 845233"/>
                <a:gd name="connsiteY692" fmla="*/ 1034656 h 1116004"/>
                <a:gd name="connsiteX693" fmla="*/ 172860 w 845233"/>
                <a:gd name="connsiteY693" fmla="*/ 1032114 h 1116004"/>
                <a:gd name="connsiteX694" fmla="*/ 175402 w 845233"/>
                <a:gd name="connsiteY694" fmla="*/ 1029571 h 1116004"/>
                <a:gd name="connsiteX695" fmla="*/ 175402 w 845233"/>
                <a:gd name="connsiteY695" fmla="*/ 1023216 h 1116004"/>
                <a:gd name="connsiteX696" fmla="*/ 175402 w 845233"/>
                <a:gd name="connsiteY696" fmla="*/ 1018131 h 1116004"/>
                <a:gd name="connsiteX697" fmla="*/ 172860 w 845233"/>
                <a:gd name="connsiteY697" fmla="*/ 1013047 h 1116004"/>
                <a:gd name="connsiteX698" fmla="*/ 170318 w 845233"/>
                <a:gd name="connsiteY698" fmla="*/ 1010505 h 1116004"/>
                <a:gd name="connsiteX699" fmla="*/ 167776 w 845233"/>
                <a:gd name="connsiteY699" fmla="*/ 1007963 h 1116004"/>
                <a:gd name="connsiteX700" fmla="*/ 162692 w 845233"/>
                <a:gd name="connsiteY700" fmla="*/ 1005420 h 1116004"/>
                <a:gd name="connsiteX701" fmla="*/ 160150 w 845233"/>
                <a:gd name="connsiteY701" fmla="*/ 1002879 h 1116004"/>
                <a:gd name="connsiteX702" fmla="*/ 155066 w 845233"/>
                <a:gd name="connsiteY702" fmla="*/ 1002879 h 1116004"/>
                <a:gd name="connsiteX703" fmla="*/ 155066 w 845233"/>
                <a:gd name="connsiteY703" fmla="*/ 1005420 h 1116004"/>
                <a:gd name="connsiteX704" fmla="*/ 152523 w 845233"/>
                <a:gd name="connsiteY704" fmla="*/ 1005420 h 1116004"/>
                <a:gd name="connsiteX705" fmla="*/ 149982 w 845233"/>
                <a:gd name="connsiteY705" fmla="*/ 1007963 h 1116004"/>
                <a:gd name="connsiteX706" fmla="*/ 149982 w 845233"/>
                <a:gd name="connsiteY706" fmla="*/ 1010505 h 1116004"/>
                <a:gd name="connsiteX707" fmla="*/ 147439 w 845233"/>
                <a:gd name="connsiteY707" fmla="*/ 1016860 h 1116004"/>
                <a:gd name="connsiteX708" fmla="*/ 144898 w 845233"/>
                <a:gd name="connsiteY708" fmla="*/ 1016860 h 1116004"/>
                <a:gd name="connsiteX709" fmla="*/ 142355 w 845233"/>
                <a:gd name="connsiteY709" fmla="*/ 1016860 h 1116004"/>
                <a:gd name="connsiteX710" fmla="*/ 139813 w 845233"/>
                <a:gd name="connsiteY710" fmla="*/ 1016860 h 1116004"/>
                <a:gd name="connsiteX711" fmla="*/ 139813 w 845233"/>
                <a:gd name="connsiteY711" fmla="*/ 1014318 h 1116004"/>
                <a:gd name="connsiteX712" fmla="*/ 137271 w 845233"/>
                <a:gd name="connsiteY712" fmla="*/ 1014318 h 1116004"/>
                <a:gd name="connsiteX713" fmla="*/ 137271 w 845233"/>
                <a:gd name="connsiteY713" fmla="*/ 1016860 h 1116004"/>
                <a:gd name="connsiteX714" fmla="*/ 137271 w 845233"/>
                <a:gd name="connsiteY714" fmla="*/ 1014318 h 1116004"/>
                <a:gd name="connsiteX715" fmla="*/ 134729 w 845233"/>
                <a:gd name="connsiteY715" fmla="*/ 1011776 h 1116004"/>
                <a:gd name="connsiteX716" fmla="*/ 132187 w 845233"/>
                <a:gd name="connsiteY716" fmla="*/ 1011776 h 1116004"/>
                <a:gd name="connsiteX717" fmla="*/ 129645 w 845233"/>
                <a:gd name="connsiteY717" fmla="*/ 1011776 h 1116004"/>
                <a:gd name="connsiteX718" fmla="*/ 127103 w 845233"/>
                <a:gd name="connsiteY718" fmla="*/ 1011776 h 1116004"/>
                <a:gd name="connsiteX719" fmla="*/ 127103 w 845233"/>
                <a:gd name="connsiteY719" fmla="*/ 1014318 h 1116004"/>
                <a:gd name="connsiteX720" fmla="*/ 124561 w 845233"/>
                <a:gd name="connsiteY720" fmla="*/ 1014318 h 1116004"/>
                <a:gd name="connsiteX721" fmla="*/ 124561 w 845233"/>
                <a:gd name="connsiteY721" fmla="*/ 1016860 h 1116004"/>
                <a:gd name="connsiteX722" fmla="*/ 122019 w 845233"/>
                <a:gd name="connsiteY722" fmla="*/ 1016860 h 1116004"/>
                <a:gd name="connsiteX723" fmla="*/ 122019 w 845233"/>
                <a:gd name="connsiteY723" fmla="*/ 1019403 h 1116004"/>
                <a:gd name="connsiteX724" fmla="*/ 122019 w 845233"/>
                <a:gd name="connsiteY724" fmla="*/ 1021945 h 1116004"/>
                <a:gd name="connsiteX725" fmla="*/ 119477 w 845233"/>
                <a:gd name="connsiteY725" fmla="*/ 1021945 h 1116004"/>
                <a:gd name="connsiteX726" fmla="*/ 119477 w 845233"/>
                <a:gd name="connsiteY726" fmla="*/ 1024487 h 1116004"/>
                <a:gd name="connsiteX727" fmla="*/ 119477 w 845233"/>
                <a:gd name="connsiteY727" fmla="*/ 1027029 h 1116004"/>
                <a:gd name="connsiteX728" fmla="*/ 122019 w 845233"/>
                <a:gd name="connsiteY728" fmla="*/ 1027029 h 1116004"/>
                <a:gd name="connsiteX729" fmla="*/ 122019 w 845233"/>
                <a:gd name="connsiteY729" fmla="*/ 1029571 h 1116004"/>
                <a:gd name="connsiteX730" fmla="*/ 122019 w 845233"/>
                <a:gd name="connsiteY730" fmla="*/ 1032114 h 1116004"/>
                <a:gd name="connsiteX731" fmla="*/ 124561 w 845233"/>
                <a:gd name="connsiteY731" fmla="*/ 1032114 h 1116004"/>
                <a:gd name="connsiteX732" fmla="*/ 124561 w 845233"/>
                <a:gd name="connsiteY732" fmla="*/ 1034656 h 1116004"/>
                <a:gd name="connsiteX733" fmla="*/ 127103 w 845233"/>
                <a:gd name="connsiteY733" fmla="*/ 1037197 h 1116004"/>
                <a:gd name="connsiteX734" fmla="*/ 127103 w 845233"/>
                <a:gd name="connsiteY734" fmla="*/ 1039740 h 1116004"/>
                <a:gd name="connsiteX735" fmla="*/ 127103 w 845233"/>
                <a:gd name="connsiteY735" fmla="*/ 1042282 h 1116004"/>
                <a:gd name="connsiteX736" fmla="*/ 124561 w 845233"/>
                <a:gd name="connsiteY736" fmla="*/ 1042282 h 1116004"/>
                <a:gd name="connsiteX737" fmla="*/ 124561 w 845233"/>
                <a:gd name="connsiteY737" fmla="*/ 1044824 h 1116004"/>
                <a:gd name="connsiteX738" fmla="*/ 122019 w 845233"/>
                <a:gd name="connsiteY738" fmla="*/ 1044824 h 1116004"/>
                <a:gd name="connsiteX739" fmla="*/ 122019 w 845233"/>
                <a:gd name="connsiteY739" fmla="*/ 1047367 h 1116004"/>
                <a:gd name="connsiteX740" fmla="*/ 119477 w 845233"/>
                <a:gd name="connsiteY740" fmla="*/ 1047367 h 1116004"/>
                <a:gd name="connsiteX741" fmla="*/ 116935 w 845233"/>
                <a:gd name="connsiteY741" fmla="*/ 1049908 h 1116004"/>
                <a:gd name="connsiteX742" fmla="*/ 116935 w 845233"/>
                <a:gd name="connsiteY742" fmla="*/ 1052450 h 1116004"/>
                <a:gd name="connsiteX743" fmla="*/ 116935 w 845233"/>
                <a:gd name="connsiteY743" fmla="*/ 1052450 h 1116004"/>
                <a:gd name="connsiteX744" fmla="*/ 114393 w 845233"/>
                <a:gd name="connsiteY744" fmla="*/ 1052450 h 1116004"/>
                <a:gd name="connsiteX745" fmla="*/ 114393 w 845233"/>
                <a:gd name="connsiteY745" fmla="*/ 1054993 h 1116004"/>
                <a:gd name="connsiteX746" fmla="*/ 111851 w 845233"/>
                <a:gd name="connsiteY746" fmla="*/ 1054993 h 1116004"/>
                <a:gd name="connsiteX747" fmla="*/ 109308 w 845233"/>
                <a:gd name="connsiteY747" fmla="*/ 1052450 h 1116004"/>
                <a:gd name="connsiteX748" fmla="*/ 106767 w 845233"/>
                <a:gd name="connsiteY748" fmla="*/ 1052450 h 1116004"/>
                <a:gd name="connsiteX749" fmla="*/ 106767 w 845233"/>
                <a:gd name="connsiteY749" fmla="*/ 1049908 h 1116004"/>
                <a:gd name="connsiteX750" fmla="*/ 104224 w 845233"/>
                <a:gd name="connsiteY750" fmla="*/ 1049908 h 1116004"/>
                <a:gd name="connsiteX751" fmla="*/ 104224 w 845233"/>
                <a:gd name="connsiteY751" fmla="*/ 1047367 h 1116004"/>
                <a:gd name="connsiteX752" fmla="*/ 101682 w 845233"/>
                <a:gd name="connsiteY752" fmla="*/ 1047367 h 1116004"/>
                <a:gd name="connsiteX753" fmla="*/ 99140 w 845233"/>
                <a:gd name="connsiteY753" fmla="*/ 1047367 h 1116004"/>
                <a:gd name="connsiteX754" fmla="*/ 96598 w 845233"/>
                <a:gd name="connsiteY754" fmla="*/ 1047367 h 1116004"/>
                <a:gd name="connsiteX755" fmla="*/ 94056 w 845233"/>
                <a:gd name="connsiteY755" fmla="*/ 1047367 h 1116004"/>
                <a:gd name="connsiteX756" fmla="*/ 91514 w 845233"/>
                <a:gd name="connsiteY756" fmla="*/ 1047367 h 1116004"/>
                <a:gd name="connsiteX757" fmla="*/ 88972 w 845233"/>
                <a:gd name="connsiteY757" fmla="*/ 1047367 h 1116004"/>
                <a:gd name="connsiteX758" fmla="*/ 88972 w 845233"/>
                <a:gd name="connsiteY758" fmla="*/ 1042282 h 1116004"/>
                <a:gd name="connsiteX759" fmla="*/ 86430 w 845233"/>
                <a:gd name="connsiteY759" fmla="*/ 1042282 h 1116004"/>
                <a:gd name="connsiteX760" fmla="*/ 86430 w 845233"/>
                <a:gd name="connsiteY760" fmla="*/ 1039740 h 1116004"/>
                <a:gd name="connsiteX761" fmla="*/ 83888 w 845233"/>
                <a:gd name="connsiteY761" fmla="*/ 1039740 h 1116004"/>
                <a:gd name="connsiteX762" fmla="*/ 81346 w 845233"/>
                <a:gd name="connsiteY762" fmla="*/ 1039740 h 1116004"/>
                <a:gd name="connsiteX763" fmla="*/ 78804 w 845233"/>
                <a:gd name="connsiteY763" fmla="*/ 1039740 h 1116004"/>
                <a:gd name="connsiteX764" fmla="*/ 78804 w 845233"/>
                <a:gd name="connsiteY764" fmla="*/ 1037197 h 1116004"/>
                <a:gd name="connsiteX765" fmla="*/ 78804 w 845233"/>
                <a:gd name="connsiteY765" fmla="*/ 1037197 h 1116004"/>
                <a:gd name="connsiteX766" fmla="*/ 78804 w 845233"/>
                <a:gd name="connsiteY766" fmla="*/ 1034656 h 1116004"/>
                <a:gd name="connsiteX767" fmla="*/ 76262 w 845233"/>
                <a:gd name="connsiteY767" fmla="*/ 1034656 h 1116004"/>
                <a:gd name="connsiteX768" fmla="*/ 73720 w 845233"/>
                <a:gd name="connsiteY768" fmla="*/ 1034656 h 1116004"/>
                <a:gd name="connsiteX769" fmla="*/ 71178 w 845233"/>
                <a:gd name="connsiteY769" fmla="*/ 1034656 h 1116004"/>
                <a:gd name="connsiteX770" fmla="*/ 71178 w 845233"/>
                <a:gd name="connsiteY770" fmla="*/ 1032114 h 1116004"/>
                <a:gd name="connsiteX771" fmla="*/ 68636 w 845233"/>
                <a:gd name="connsiteY771" fmla="*/ 1032114 h 1116004"/>
                <a:gd name="connsiteX772" fmla="*/ 66094 w 845233"/>
                <a:gd name="connsiteY772" fmla="*/ 1032114 h 1116004"/>
                <a:gd name="connsiteX773" fmla="*/ 66094 w 845233"/>
                <a:gd name="connsiteY773" fmla="*/ 1029571 h 1116004"/>
                <a:gd name="connsiteX774" fmla="*/ 63551 w 845233"/>
                <a:gd name="connsiteY774" fmla="*/ 1029571 h 1116004"/>
                <a:gd name="connsiteX775" fmla="*/ 63551 w 845233"/>
                <a:gd name="connsiteY775" fmla="*/ 1027029 h 1116004"/>
                <a:gd name="connsiteX776" fmla="*/ 63551 w 845233"/>
                <a:gd name="connsiteY776" fmla="*/ 1024487 h 1116004"/>
                <a:gd name="connsiteX777" fmla="*/ 63551 w 845233"/>
                <a:gd name="connsiteY777" fmla="*/ 1021945 h 1116004"/>
                <a:gd name="connsiteX778" fmla="*/ 63551 w 845233"/>
                <a:gd name="connsiteY778" fmla="*/ 1019403 h 1116004"/>
                <a:gd name="connsiteX779" fmla="*/ 63551 w 845233"/>
                <a:gd name="connsiteY779" fmla="*/ 1016860 h 1116004"/>
                <a:gd name="connsiteX780" fmla="*/ 63551 w 845233"/>
                <a:gd name="connsiteY780" fmla="*/ 1016860 h 1116004"/>
                <a:gd name="connsiteX781" fmla="*/ 61010 w 845233"/>
                <a:gd name="connsiteY781" fmla="*/ 1016860 h 1116004"/>
                <a:gd name="connsiteX782" fmla="*/ 58467 w 845233"/>
                <a:gd name="connsiteY782" fmla="*/ 1014318 h 1116004"/>
                <a:gd name="connsiteX783" fmla="*/ 55926 w 845233"/>
                <a:gd name="connsiteY783" fmla="*/ 1014318 h 1116004"/>
                <a:gd name="connsiteX784" fmla="*/ 53383 w 845233"/>
                <a:gd name="connsiteY784" fmla="*/ 1014318 h 1116004"/>
                <a:gd name="connsiteX785" fmla="*/ 50841 w 845233"/>
                <a:gd name="connsiteY785" fmla="*/ 1011776 h 1116004"/>
                <a:gd name="connsiteX786" fmla="*/ 50841 w 845233"/>
                <a:gd name="connsiteY786" fmla="*/ 1009234 h 1116004"/>
                <a:gd name="connsiteX787" fmla="*/ 50841 w 845233"/>
                <a:gd name="connsiteY787" fmla="*/ 1006692 h 1116004"/>
                <a:gd name="connsiteX788" fmla="*/ 48299 w 845233"/>
                <a:gd name="connsiteY788" fmla="*/ 1006692 h 1116004"/>
                <a:gd name="connsiteX789" fmla="*/ 48299 w 845233"/>
                <a:gd name="connsiteY789" fmla="*/ 1004150 h 1116004"/>
                <a:gd name="connsiteX790" fmla="*/ 48299 w 845233"/>
                <a:gd name="connsiteY790" fmla="*/ 1001607 h 1116004"/>
                <a:gd name="connsiteX791" fmla="*/ 45757 w 845233"/>
                <a:gd name="connsiteY791" fmla="*/ 1001607 h 1116004"/>
                <a:gd name="connsiteX792" fmla="*/ 43215 w 845233"/>
                <a:gd name="connsiteY792" fmla="*/ 999065 h 1116004"/>
                <a:gd name="connsiteX793" fmla="*/ 40673 w 845233"/>
                <a:gd name="connsiteY793" fmla="*/ 999065 h 1116004"/>
                <a:gd name="connsiteX794" fmla="*/ 38131 w 845233"/>
                <a:gd name="connsiteY794" fmla="*/ 996524 h 1116004"/>
                <a:gd name="connsiteX795" fmla="*/ 35589 w 845233"/>
                <a:gd name="connsiteY795" fmla="*/ 993981 h 1116004"/>
                <a:gd name="connsiteX796" fmla="*/ 35589 w 845233"/>
                <a:gd name="connsiteY796" fmla="*/ 991439 h 1116004"/>
                <a:gd name="connsiteX797" fmla="*/ 35589 w 845233"/>
                <a:gd name="connsiteY797" fmla="*/ 991439 h 1116004"/>
                <a:gd name="connsiteX798" fmla="*/ 35589 w 845233"/>
                <a:gd name="connsiteY798" fmla="*/ 988897 h 1116004"/>
                <a:gd name="connsiteX799" fmla="*/ 35589 w 845233"/>
                <a:gd name="connsiteY799" fmla="*/ 986354 h 1116004"/>
                <a:gd name="connsiteX800" fmla="*/ 35589 w 845233"/>
                <a:gd name="connsiteY800" fmla="*/ 983813 h 1116004"/>
                <a:gd name="connsiteX801" fmla="*/ 35589 w 845233"/>
                <a:gd name="connsiteY801" fmla="*/ 981270 h 1116004"/>
                <a:gd name="connsiteX802" fmla="*/ 35589 w 845233"/>
                <a:gd name="connsiteY802" fmla="*/ 978728 h 1116004"/>
                <a:gd name="connsiteX803" fmla="*/ 35589 w 845233"/>
                <a:gd name="connsiteY803" fmla="*/ 976186 h 1116004"/>
                <a:gd name="connsiteX804" fmla="*/ 35589 w 845233"/>
                <a:gd name="connsiteY804" fmla="*/ 973644 h 1116004"/>
                <a:gd name="connsiteX805" fmla="*/ 35589 w 845233"/>
                <a:gd name="connsiteY805" fmla="*/ 971102 h 1116004"/>
                <a:gd name="connsiteX806" fmla="*/ 35589 w 845233"/>
                <a:gd name="connsiteY806" fmla="*/ 968560 h 1116004"/>
                <a:gd name="connsiteX807" fmla="*/ 38131 w 845233"/>
                <a:gd name="connsiteY807" fmla="*/ 966017 h 1116004"/>
                <a:gd name="connsiteX808" fmla="*/ 38131 w 845233"/>
                <a:gd name="connsiteY808" fmla="*/ 966017 h 1116004"/>
                <a:gd name="connsiteX809" fmla="*/ 38131 w 845233"/>
                <a:gd name="connsiteY809" fmla="*/ 963475 h 1116004"/>
                <a:gd name="connsiteX810" fmla="*/ 38131 w 845233"/>
                <a:gd name="connsiteY810" fmla="*/ 960933 h 1116004"/>
                <a:gd name="connsiteX811" fmla="*/ 38131 w 845233"/>
                <a:gd name="connsiteY811" fmla="*/ 958391 h 1116004"/>
                <a:gd name="connsiteX812" fmla="*/ 35589 w 845233"/>
                <a:gd name="connsiteY812" fmla="*/ 958391 h 1116004"/>
                <a:gd name="connsiteX813" fmla="*/ 35589 w 845233"/>
                <a:gd name="connsiteY813" fmla="*/ 955849 h 1116004"/>
                <a:gd name="connsiteX814" fmla="*/ 33047 w 845233"/>
                <a:gd name="connsiteY814" fmla="*/ 955849 h 1116004"/>
                <a:gd name="connsiteX815" fmla="*/ 30505 w 845233"/>
                <a:gd name="connsiteY815" fmla="*/ 955849 h 1116004"/>
                <a:gd name="connsiteX816" fmla="*/ 27963 w 845233"/>
                <a:gd name="connsiteY816" fmla="*/ 955849 h 1116004"/>
                <a:gd name="connsiteX817" fmla="*/ 25421 w 845233"/>
                <a:gd name="connsiteY817" fmla="*/ 955849 h 1116004"/>
                <a:gd name="connsiteX818" fmla="*/ 22879 w 845233"/>
                <a:gd name="connsiteY818" fmla="*/ 955849 h 1116004"/>
                <a:gd name="connsiteX819" fmla="*/ 20337 w 845233"/>
                <a:gd name="connsiteY819" fmla="*/ 955849 h 1116004"/>
                <a:gd name="connsiteX820" fmla="*/ 20337 w 845233"/>
                <a:gd name="connsiteY820" fmla="*/ 958391 h 1116004"/>
                <a:gd name="connsiteX821" fmla="*/ 17795 w 845233"/>
                <a:gd name="connsiteY821" fmla="*/ 958391 h 1116004"/>
                <a:gd name="connsiteX822" fmla="*/ 15252 w 845233"/>
                <a:gd name="connsiteY822" fmla="*/ 958391 h 1116004"/>
                <a:gd name="connsiteX823" fmla="*/ 12710 w 845233"/>
                <a:gd name="connsiteY823" fmla="*/ 958391 h 1116004"/>
                <a:gd name="connsiteX824" fmla="*/ 10168 w 845233"/>
                <a:gd name="connsiteY824" fmla="*/ 955849 h 1116004"/>
                <a:gd name="connsiteX825" fmla="*/ 10168 w 845233"/>
                <a:gd name="connsiteY825" fmla="*/ 953307 h 1116004"/>
                <a:gd name="connsiteX826" fmla="*/ 10168 w 845233"/>
                <a:gd name="connsiteY826" fmla="*/ 950764 h 1116004"/>
                <a:gd name="connsiteX827" fmla="*/ 7626 w 845233"/>
                <a:gd name="connsiteY827" fmla="*/ 948222 h 1116004"/>
                <a:gd name="connsiteX828" fmla="*/ 10168 w 845233"/>
                <a:gd name="connsiteY828" fmla="*/ 945681 h 1116004"/>
                <a:gd name="connsiteX829" fmla="*/ 10168 w 845233"/>
                <a:gd name="connsiteY829" fmla="*/ 943138 h 1116004"/>
                <a:gd name="connsiteX830" fmla="*/ 12710 w 845233"/>
                <a:gd name="connsiteY830" fmla="*/ 943138 h 1116004"/>
                <a:gd name="connsiteX831" fmla="*/ 12710 w 845233"/>
                <a:gd name="connsiteY831" fmla="*/ 940596 h 1116004"/>
                <a:gd name="connsiteX832" fmla="*/ 15252 w 845233"/>
                <a:gd name="connsiteY832" fmla="*/ 940596 h 1116004"/>
                <a:gd name="connsiteX833" fmla="*/ 17795 w 845233"/>
                <a:gd name="connsiteY833" fmla="*/ 940596 h 1116004"/>
                <a:gd name="connsiteX834" fmla="*/ 20337 w 845233"/>
                <a:gd name="connsiteY834" fmla="*/ 940596 h 1116004"/>
                <a:gd name="connsiteX835" fmla="*/ 20337 w 845233"/>
                <a:gd name="connsiteY835" fmla="*/ 940596 h 1116004"/>
                <a:gd name="connsiteX836" fmla="*/ 22879 w 845233"/>
                <a:gd name="connsiteY836" fmla="*/ 940596 h 1116004"/>
                <a:gd name="connsiteX837" fmla="*/ 22879 w 845233"/>
                <a:gd name="connsiteY837" fmla="*/ 938054 h 1116004"/>
                <a:gd name="connsiteX838" fmla="*/ 25421 w 845233"/>
                <a:gd name="connsiteY838" fmla="*/ 938054 h 1116004"/>
                <a:gd name="connsiteX839" fmla="*/ 25421 w 845233"/>
                <a:gd name="connsiteY839" fmla="*/ 935511 h 1116004"/>
                <a:gd name="connsiteX840" fmla="*/ 25421 w 845233"/>
                <a:gd name="connsiteY840" fmla="*/ 932970 h 1116004"/>
                <a:gd name="connsiteX841" fmla="*/ 25421 w 845233"/>
                <a:gd name="connsiteY841" fmla="*/ 930427 h 1116004"/>
                <a:gd name="connsiteX842" fmla="*/ 25421 w 845233"/>
                <a:gd name="connsiteY842" fmla="*/ 927885 h 1116004"/>
                <a:gd name="connsiteX843" fmla="*/ 25421 w 845233"/>
                <a:gd name="connsiteY843" fmla="*/ 925343 h 1116004"/>
                <a:gd name="connsiteX844" fmla="*/ 25421 w 845233"/>
                <a:gd name="connsiteY844" fmla="*/ 922801 h 1116004"/>
                <a:gd name="connsiteX845" fmla="*/ 25421 w 845233"/>
                <a:gd name="connsiteY845" fmla="*/ 920259 h 1116004"/>
                <a:gd name="connsiteX846" fmla="*/ 25421 w 845233"/>
                <a:gd name="connsiteY846" fmla="*/ 917717 h 1116004"/>
                <a:gd name="connsiteX847" fmla="*/ 25421 w 845233"/>
                <a:gd name="connsiteY847" fmla="*/ 915174 h 1116004"/>
                <a:gd name="connsiteX848" fmla="*/ 25421 w 845233"/>
                <a:gd name="connsiteY848" fmla="*/ 915174 h 1116004"/>
                <a:gd name="connsiteX849" fmla="*/ 25421 w 845233"/>
                <a:gd name="connsiteY849" fmla="*/ 912632 h 1116004"/>
                <a:gd name="connsiteX850" fmla="*/ 25421 w 845233"/>
                <a:gd name="connsiteY850" fmla="*/ 910090 h 1116004"/>
                <a:gd name="connsiteX851" fmla="*/ 25421 w 845233"/>
                <a:gd name="connsiteY851" fmla="*/ 907548 h 1116004"/>
                <a:gd name="connsiteX852" fmla="*/ 25421 w 845233"/>
                <a:gd name="connsiteY852" fmla="*/ 905006 h 1116004"/>
                <a:gd name="connsiteX853" fmla="*/ 27963 w 845233"/>
                <a:gd name="connsiteY853" fmla="*/ 905006 h 1116004"/>
                <a:gd name="connsiteX854" fmla="*/ 25421 w 845233"/>
                <a:gd name="connsiteY854" fmla="*/ 905006 h 1116004"/>
                <a:gd name="connsiteX855" fmla="*/ 25421 w 845233"/>
                <a:gd name="connsiteY855" fmla="*/ 902464 h 1116004"/>
                <a:gd name="connsiteX856" fmla="*/ 25421 w 845233"/>
                <a:gd name="connsiteY856" fmla="*/ 899921 h 1116004"/>
                <a:gd name="connsiteX857" fmla="*/ 25421 w 845233"/>
                <a:gd name="connsiteY857" fmla="*/ 897379 h 1116004"/>
                <a:gd name="connsiteX858" fmla="*/ 25421 w 845233"/>
                <a:gd name="connsiteY858" fmla="*/ 894838 h 1116004"/>
                <a:gd name="connsiteX859" fmla="*/ 22879 w 845233"/>
                <a:gd name="connsiteY859" fmla="*/ 894838 h 1116004"/>
                <a:gd name="connsiteX860" fmla="*/ 20337 w 845233"/>
                <a:gd name="connsiteY860" fmla="*/ 892295 h 1116004"/>
                <a:gd name="connsiteX861" fmla="*/ 17795 w 845233"/>
                <a:gd name="connsiteY861" fmla="*/ 889753 h 1116004"/>
                <a:gd name="connsiteX862" fmla="*/ 17795 w 845233"/>
                <a:gd name="connsiteY862" fmla="*/ 889753 h 1116004"/>
                <a:gd name="connsiteX863" fmla="*/ 15252 w 845233"/>
                <a:gd name="connsiteY863" fmla="*/ 889753 h 1116004"/>
                <a:gd name="connsiteX864" fmla="*/ 15252 w 845233"/>
                <a:gd name="connsiteY864" fmla="*/ 887211 h 1116004"/>
                <a:gd name="connsiteX865" fmla="*/ 15252 w 845233"/>
                <a:gd name="connsiteY865" fmla="*/ 884668 h 1116004"/>
                <a:gd name="connsiteX866" fmla="*/ 15252 w 845233"/>
                <a:gd name="connsiteY866" fmla="*/ 882127 h 1116004"/>
                <a:gd name="connsiteX867" fmla="*/ 15252 w 845233"/>
                <a:gd name="connsiteY867" fmla="*/ 879584 h 1116004"/>
                <a:gd name="connsiteX868" fmla="*/ 15252 w 845233"/>
                <a:gd name="connsiteY868" fmla="*/ 877042 h 1116004"/>
                <a:gd name="connsiteX869" fmla="*/ 17795 w 845233"/>
                <a:gd name="connsiteY869" fmla="*/ 877042 h 1116004"/>
                <a:gd name="connsiteX870" fmla="*/ 17795 w 845233"/>
                <a:gd name="connsiteY870" fmla="*/ 874500 h 1116004"/>
                <a:gd name="connsiteX871" fmla="*/ 17795 w 845233"/>
                <a:gd name="connsiteY871" fmla="*/ 871958 h 1116004"/>
                <a:gd name="connsiteX872" fmla="*/ 17795 w 845233"/>
                <a:gd name="connsiteY872" fmla="*/ 869416 h 1116004"/>
                <a:gd name="connsiteX873" fmla="*/ 15252 w 845233"/>
                <a:gd name="connsiteY873" fmla="*/ 866874 h 1116004"/>
                <a:gd name="connsiteX874" fmla="*/ 15252 w 845233"/>
                <a:gd name="connsiteY874" fmla="*/ 864331 h 1116004"/>
                <a:gd name="connsiteX875" fmla="*/ 15252 w 845233"/>
                <a:gd name="connsiteY875" fmla="*/ 864331 h 1116004"/>
                <a:gd name="connsiteX876" fmla="*/ 12710 w 845233"/>
                <a:gd name="connsiteY876" fmla="*/ 864331 h 1116004"/>
                <a:gd name="connsiteX877" fmla="*/ 12710 w 845233"/>
                <a:gd name="connsiteY877" fmla="*/ 861789 h 1116004"/>
                <a:gd name="connsiteX878" fmla="*/ 10168 w 845233"/>
                <a:gd name="connsiteY878" fmla="*/ 861789 h 1116004"/>
                <a:gd name="connsiteX879" fmla="*/ 7626 w 845233"/>
                <a:gd name="connsiteY879" fmla="*/ 861789 h 1116004"/>
                <a:gd name="connsiteX880" fmla="*/ 2542 w 845233"/>
                <a:gd name="connsiteY880" fmla="*/ 859247 h 1116004"/>
                <a:gd name="connsiteX881" fmla="*/ 0 w 845233"/>
                <a:gd name="connsiteY881" fmla="*/ 852891 h 1116004"/>
                <a:gd name="connsiteX882" fmla="*/ 0 w 845233"/>
                <a:gd name="connsiteY882" fmla="*/ 850350 h 1116004"/>
                <a:gd name="connsiteX883" fmla="*/ 33047 w 845233"/>
                <a:gd name="connsiteY883" fmla="*/ 822386 h 1116004"/>
                <a:gd name="connsiteX884" fmla="*/ 33047 w 845233"/>
                <a:gd name="connsiteY884" fmla="*/ 819844 h 1116004"/>
                <a:gd name="connsiteX885" fmla="*/ 43215 w 845233"/>
                <a:gd name="connsiteY885" fmla="*/ 813488 h 1116004"/>
                <a:gd name="connsiteX886" fmla="*/ 50841 w 845233"/>
                <a:gd name="connsiteY886" fmla="*/ 816031 h 1116004"/>
                <a:gd name="connsiteX887" fmla="*/ 55926 w 845233"/>
                <a:gd name="connsiteY887" fmla="*/ 822386 h 1116004"/>
                <a:gd name="connsiteX888" fmla="*/ 55926 w 845233"/>
                <a:gd name="connsiteY888" fmla="*/ 831284 h 1116004"/>
                <a:gd name="connsiteX889" fmla="*/ 48299 w 845233"/>
                <a:gd name="connsiteY889" fmla="*/ 847808 h 1116004"/>
                <a:gd name="connsiteX890" fmla="*/ 53383 w 845233"/>
                <a:gd name="connsiteY890" fmla="*/ 859247 h 1116004"/>
                <a:gd name="connsiteX891" fmla="*/ 53383 w 845233"/>
                <a:gd name="connsiteY891" fmla="*/ 861789 h 1116004"/>
                <a:gd name="connsiteX892" fmla="*/ 55926 w 845233"/>
                <a:gd name="connsiteY892" fmla="*/ 864331 h 1116004"/>
                <a:gd name="connsiteX893" fmla="*/ 58467 w 845233"/>
                <a:gd name="connsiteY893" fmla="*/ 866874 h 1116004"/>
                <a:gd name="connsiteX894" fmla="*/ 61010 w 845233"/>
                <a:gd name="connsiteY894" fmla="*/ 866874 h 1116004"/>
                <a:gd name="connsiteX895" fmla="*/ 63551 w 845233"/>
                <a:gd name="connsiteY895" fmla="*/ 866874 h 1116004"/>
                <a:gd name="connsiteX896" fmla="*/ 66094 w 845233"/>
                <a:gd name="connsiteY896" fmla="*/ 866874 h 1116004"/>
                <a:gd name="connsiteX897" fmla="*/ 68636 w 845233"/>
                <a:gd name="connsiteY897" fmla="*/ 866874 h 1116004"/>
                <a:gd name="connsiteX898" fmla="*/ 68636 w 845233"/>
                <a:gd name="connsiteY898" fmla="*/ 864331 h 1116004"/>
                <a:gd name="connsiteX899" fmla="*/ 71178 w 845233"/>
                <a:gd name="connsiteY899" fmla="*/ 864331 h 1116004"/>
                <a:gd name="connsiteX900" fmla="*/ 71178 w 845233"/>
                <a:gd name="connsiteY900" fmla="*/ 861789 h 1116004"/>
                <a:gd name="connsiteX901" fmla="*/ 73720 w 845233"/>
                <a:gd name="connsiteY901" fmla="*/ 861789 h 1116004"/>
                <a:gd name="connsiteX902" fmla="*/ 73720 w 845233"/>
                <a:gd name="connsiteY902" fmla="*/ 859247 h 1116004"/>
                <a:gd name="connsiteX903" fmla="*/ 76262 w 845233"/>
                <a:gd name="connsiteY903" fmla="*/ 859247 h 1116004"/>
                <a:gd name="connsiteX904" fmla="*/ 76262 w 845233"/>
                <a:gd name="connsiteY904" fmla="*/ 856705 h 1116004"/>
                <a:gd name="connsiteX905" fmla="*/ 78804 w 845233"/>
                <a:gd name="connsiteY905" fmla="*/ 856705 h 1116004"/>
                <a:gd name="connsiteX906" fmla="*/ 81346 w 845233"/>
                <a:gd name="connsiteY906" fmla="*/ 856705 h 1116004"/>
                <a:gd name="connsiteX907" fmla="*/ 83888 w 845233"/>
                <a:gd name="connsiteY907" fmla="*/ 856705 h 1116004"/>
                <a:gd name="connsiteX908" fmla="*/ 83888 w 845233"/>
                <a:gd name="connsiteY908" fmla="*/ 854163 h 1116004"/>
                <a:gd name="connsiteX909" fmla="*/ 86430 w 845233"/>
                <a:gd name="connsiteY909" fmla="*/ 854163 h 1116004"/>
                <a:gd name="connsiteX910" fmla="*/ 86430 w 845233"/>
                <a:gd name="connsiteY910" fmla="*/ 851621 h 1116004"/>
                <a:gd name="connsiteX911" fmla="*/ 88972 w 845233"/>
                <a:gd name="connsiteY911" fmla="*/ 851621 h 1116004"/>
                <a:gd name="connsiteX912" fmla="*/ 88972 w 845233"/>
                <a:gd name="connsiteY912" fmla="*/ 849078 h 1116004"/>
                <a:gd name="connsiteX913" fmla="*/ 88972 w 845233"/>
                <a:gd name="connsiteY913" fmla="*/ 846536 h 1116004"/>
                <a:gd name="connsiteX914" fmla="*/ 88972 w 845233"/>
                <a:gd name="connsiteY914" fmla="*/ 843994 h 1116004"/>
                <a:gd name="connsiteX915" fmla="*/ 88972 w 845233"/>
                <a:gd name="connsiteY915" fmla="*/ 841452 h 1116004"/>
                <a:gd name="connsiteX916" fmla="*/ 88972 w 845233"/>
                <a:gd name="connsiteY916" fmla="*/ 838910 h 1116004"/>
                <a:gd name="connsiteX917" fmla="*/ 91514 w 845233"/>
                <a:gd name="connsiteY917" fmla="*/ 838910 h 1116004"/>
                <a:gd name="connsiteX918" fmla="*/ 91514 w 845233"/>
                <a:gd name="connsiteY918" fmla="*/ 838910 h 1116004"/>
                <a:gd name="connsiteX919" fmla="*/ 91514 w 845233"/>
                <a:gd name="connsiteY919" fmla="*/ 836368 h 1116004"/>
                <a:gd name="connsiteX920" fmla="*/ 94056 w 845233"/>
                <a:gd name="connsiteY920" fmla="*/ 833825 h 1116004"/>
                <a:gd name="connsiteX921" fmla="*/ 96598 w 845233"/>
                <a:gd name="connsiteY921" fmla="*/ 831284 h 1116004"/>
                <a:gd name="connsiteX922" fmla="*/ 99140 w 845233"/>
                <a:gd name="connsiteY922" fmla="*/ 831284 h 1116004"/>
                <a:gd name="connsiteX923" fmla="*/ 99140 w 845233"/>
                <a:gd name="connsiteY923" fmla="*/ 828741 h 1116004"/>
                <a:gd name="connsiteX924" fmla="*/ 99140 w 845233"/>
                <a:gd name="connsiteY924" fmla="*/ 826199 h 1116004"/>
                <a:gd name="connsiteX925" fmla="*/ 99140 w 845233"/>
                <a:gd name="connsiteY925" fmla="*/ 823657 h 1116004"/>
                <a:gd name="connsiteX926" fmla="*/ 99140 w 845233"/>
                <a:gd name="connsiteY926" fmla="*/ 821115 h 1116004"/>
                <a:gd name="connsiteX927" fmla="*/ 99140 w 845233"/>
                <a:gd name="connsiteY927" fmla="*/ 818573 h 1116004"/>
                <a:gd name="connsiteX928" fmla="*/ 99140 w 845233"/>
                <a:gd name="connsiteY928" fmla="*/ 816031 h 1116004"/>
                <a:gd name="connsiteX929" fmla="*/ 99140 w 845233"/>
                <a:gd name="connsiteY929" fmla="*/ 813488 h 1116004"/>
                <a:gd name="connsiteX930" fmla="*/ 96598 w 845233"/>
                <a:gd name="connsiteY930" fmla="*/ 813488 h 1116004"/>
                <a:gd name="connsiteX931" fmla="*/ 96598 w 845233"/>
                <a:gd name="connsiteY931" fmla="*/ 813488 h 1116004"/>
                <a:gd name="connsiteX932" fmla="*/ 96598 w 845233"/>
                <a:gd name="connsiteY932" fmla="*/ 810946 h 1116004"/>
                <a:gd name="connsiteX933" fmla="*/ 94056 w 845233"/>
                <a:gd name="connsiteY933" fmla="*/ 810946 h 1116004"/>
                <a:gd name="connsiteX934" fmla="*/ 94056 w 845233"/>
                <a:gd name="connsiteY934" fmla="*/ 808404 h 1116004"/>
                <a:gd name="connsiteX935" fmla="*/ 94056 w 845233"/>
                <a:gd name="connsiteY935" fmla="*/ 805862 h 1116004"/>
                <a:gd name="connsiteX936" fmla="*/ 96598 w 845233"/>
                <a:gd name="connsiteY936" fmla="*/ 805862 h 1116004"/>
                <a:gd name="connsiteX937" fmla="*/ 96598 w 845233"/>
                <a:gd name="connsiteY937" fmla="*/ 803320 h 1116004"/>
                <a:gd name="connsiteX938" fmla="*/ 96598 w 845233"/>
                <a:gd name="connsiteY938" fmla="*/ 800778 h 1116004"/>
                <a:gd name="connsiteX939" fmla="*/ 96598 w 845233"/>
                <a:gd name="connsiteY939" fmla="*/ 798235 h 1116004"/>
                <a:gd name="connsiteX940" fmla="*/ 99140 w 845233"/>
                <a:gd name="connsiteY940" fmla="*/ 798235 h 1116004"/>
                <a:gd name="connsiteX941" fmla="*/ 99140 w 845233"/>
                <a:gd name="connsiteY941" fmla="*/ 795693 h 1116004"/>
                <a:gd name="connsiteX942" fmla="*/ 101682 w 845233"/>
                <a:gd name="connsiteY942" fmla="*/ 793151 h 1116004"/>
                <a:gd name="connsiteX943" fmla="*/ 101682 w 845233"/>
                <a:gd name="connsiteY943" fmla="*/ 790609 h 1116004"/>
                <a:gd name="connsiteX944" fmla="*/ 104224 w 845233"/>
                <a:gd name="connsiteY944" fmla="*/ 788067 h 1116004"/>
                <a:gd name="connsiteX945" fmla="*/ 106767 w 845233"/>
                <a:gd name="connsiteY945" fmla="*/ 785525 h 1116004"/>
                <a:gd name="connsiteX946" fmla="*/ 109308 w 845233"/>
                <a:gd name="connsiteY946" fmla="*/ 785525 h 1116004"/>
                <a:gd name="connsiteX947" fmla="*/ 111851 w 845233"/>
                <a:gd name="connsiteY947" fmla="*/ 785525 h 1116004"/>
                <a:gd name="connsiteX948" fmla="*/ 114393 w 845233"/>
                <a:gd name="connsiteY948" fmla="*/ 785525 h 1116004"/>
                <a:gd name="connsiteX949" fmla="*/ 116935 w 845233"/>
                <a:gd name="connsiteY949" fmla="*/ 785525 h 1116004"/>
                <a:gd name="connsiteX950" fmla="*/ 116935 w 845233"/>
                <a:gd name="connsiteY950" fmla="*/ 788067 h 1116004"/>
                <a:gd name="connsiteX951" fmla="*/ 119477 w 845233"/>
                <a:gd name="connsiteY951" fmla="*/ 788067 h 1116004"/>
                <a:gd name="connsiteX952" fmla="*/ 119477 w 845233"/>
                <a:gd name="connsiteY952" fmla="*/ 790609 h 1116004"/>
                <a:gd name="connsiteX953" fmla="*/ 122019 w 845233"/>
                <a:gd name="connsiteY953" fmla="*/ 790609 h 1116004"/>
                <a:gd name="connsiteX954" fmla="*/ 124561 w 845233"/>
                <a:gd name="connsiteY954" fmla="*/ 793151 h 1116004"/>
                <a:gd name="connsiteX955" fmla="*/ 127103 w 845233"/>
                <a:gd name="connsiteY955" fmla="*/ 793151 h 1116004"/>
                <a:gd name="connsiteX956" fmla="*/ 129645 w 845233"/>
                <a:gd name="connsiteY956" fmla="*/ 793151 h 1116004"/>
                <a:gd name="connsiteX957" fmla="*/ 132187 w 845233"/>
                <a:gd name="connsiteY957" fmla="*/ 795693 h 1116004"/>
                <a:gd name="connsiteX958" fmla="*/ 134729 w 845233"/>
                <a:gd name="connsiteY958" fmla="*/ 795693 h 1116004"/>
                <a:gd name="connsiteX959" fmla="*/ 134729 w 845233"/>
                <a:gd name="connsiteY959" fmla="*/ 798235 h 1116004"/>
                <a:gd name="connsiteX960" fmla="*/ 137271 w 845233"/>
                <a:gd name="connsiteY960" fmla="*/ 798235 h 1116004"/>
                <a:gd name="connsiteX961" fmla="*/ 139813 w 845233"/>
                <a:gd name="connsiteY961" fmla="*/ 798235 h 1116004"/>
                <a:gd name="connsiteX962" fmla="*/ 142355 w 845233"/>
                <a:gd name="connsiteY962" fmla="*/ 798235 h 1116004"/>
                <a:gd name="connsiteX963" fmla="*/ 144898 w 845233"/>
                <a:gd name="connsiteY963" fmla="*/ 798235 h 1116004"/>
                <a:gd name="connsiteX964" fmla="*/ 147439 w 845233"/>
                <a:gd name="connsiteY964" fmla="*/ 798235 h 1116004"/>
                <a:gd name="connsiteX965" fmla="*/ 149982 w 845233"/>
                <a:gd name="connsiteY965" fmla="*/ 795693 h 1116004"/>
                <a:gd name="connsiteX966" fmla="*/ 152523 w 845233"/>
                <a:gd name="connsiteY966" fmla="*/ 795693 h 1116004"/>
                <a:gd name="connsiteX967" fmla="*/ 155066 w 845233"/>
                <a:gd name="connsiteY967" fmla="*/ 795693 h 1116004"/>
                <a:gd name="connsiteX968" fmla="*/ 160150 w 845233"/>
                <a:gd name="connsiteY968" fmla="*/ 793151 h 1116004"/>
                <a:gd name="connsiteX969" fmla="*/ 162692 w 845233"/>
                <a:gd name="connsiteY969" fmla="*/ 790609 h 1116004"/>
                <a:gd name="connsiteX970" fmla="*/ 165234 w 845233"/>
                <a:gd name="connsiteY970" fmla="*/ 790609 h 1116004"/>
                <a:gd name="connsiteX971" fmla="*/ 172860 w 845233"/>
                <a:gd name="connsiteY971" fmla="*/ 788067 h 1116004"/>
                <a:gd name="connsiteX972" fmla="*/ 175402 w 845233"/>
                <a:gd name="connsiteY972" fmla="*/ 788067 h 1116004"/>
                <a:gd name="connsiteX973" fmla="*/ 177944 w 845233"/>
                <a:gd name="connsiteY973" fmla="*/ 785525 h 1116004"/>
                <a:gd name="connsiteX974" fmla="*/ 180486 w 845233"/>
                <a:gd name="connsiteY974" fmla="*/ 782982 h 1116004"/>
                <a:gd name="connsiteX975" fmla="*/ 180486 w 845233"/>
                <a:gd name="connsiteY975" fmla="*/ 780441 h 1116004"/>
                <a:gd name="connsiteX976" fmla="*/ 183028 w 845233"/>
                <a:gd name="connsiteY976" fmla="*/ 777898 h 1116004"/>
                <a:gd name="connsiteX977" fmla="*/ 183028 w 845233"/>
                <a:gd name="connsiteY977" fmla="*/ 775356 h 1116004"/>
                <a:gd name="connsiteX978" fmla="*/ 185570 w 845233"/>
                <a:gd name="connsiteY978" fmla="*/ 775356 h 1116004"/>
                <a:gd name="connsiteX979" fmla="*/ 185570 w 845233"/>
                <a:gd name="connsiteY979" fmla="*/ 770271 h 1116004"/>
                <a:gd name="connsiteX980" fmla="*/ 188112 w 845233"/>
                <a:gd name="connsiteY980" fmla="*/ 767730 h 1116004"/>
                <a:gd name="connsiteX981" fmla="*/ 188112 w 845233"/>
                <a:gd name="connsiteY981" fmla="*/ 765188 h 1116004"/>
                <a:gd name="connsiteX982" fmla="*/ 188112 w 845233"/>
                <a:gd name="connsiteY982" fmla="*/ 762645 h 1116004"/>
                <a:gd name="connsiteX983" fmla="*/ 190654 w 845233"/>
                <a:gd name="connsiteY983" fmla="*/ 762645 h 1116004"/>
                <a:gd name="connsiteX984" fmla="*/ 190654 w 845233"/>
                <a:gd name="connsiteY984" fmla="*/ 760103 h 1116004"/>
                <a:gd name="connsiteX985" fmla="*/ 190654 w 845233"/>
                <a:gd name="connsiteY985" fmla="*/ 757561 h 1116004"/>
                <a:gd name="connsiteX986" fmla="*/ 190654 w 845233"/>
                <a:gd name="connsiteY986" fmla="*/ 755019 h 1116004"/>
                <a:gd name="connsiteX987" fmla="*/ 190654 w 845233"/>
                <a:gd name="connsiteY987" fmla="*/ 752477 h 1116004"/>
                <a:gd name="connsiteX988" fmla="*/ 193196 w 845233"/>
                <a:gd name="connsiteY988" fmla="*/ 749935 h 1116004"/>
                <a:gd name="connsiteX989" fmla="*/ 193196 w 845233"/>
                <a:gd name="connsiteY989" fmla="*/ 747392 h 1116004"/>
                <a:gd name="connsiteX990" fmla="*/ 195739 w 845233"/>
                <a:gd name="connsiteY990" fmla="*/ 747392 h 1116004"/>
                <a:gd name="connsiteX991" fmla="*/ 195739 w 845233"/>
                <a:gd name="connsiteY991" fmla="*/ 749935 h 1116004"/>
                <a:gd name="connsiteX992" fmla="*/ 198280 w 845233"/>
                <a:gd name="connsiteY992" fmla="*/ 747392 h 1116004"/>
                <a:gd name="connsiteX993" fmla="*/ 198280 w 845233"/>
                <a:gd name="connsiteY993" fmla="*/ 744850 h 1116004"/>
                <a:gd name="connsiteX994" fmla="*/ 198280 w 845233"/>
                <a:gd name="connsiteY994" fmla="*/ 742308 h 1116004"/>
                <a:gd name="connsiteX995" fmla="*/ 200823 w 845233"/>
                <a:gd name="connsiteY995" fmla="*/ 739766 h 1116004"/>
                <a:gd name="connsiteX996" fmla="*/ 200823 w 845233"/>
                <a:gd name="connsiteY996" fmla="*/ 737224 h 1116004"/>
                <a:gd name="connsiteX997" fmla="*/ 200823 w 845233"/>
                <a:gd name="connsiteY997" fmla="*/ 734682 h 1116004"/>
                <a:gd name="connsiteX998" fmla="*/ 200823 w 845233"/>
                <a:gd name="connsiteY998" fmla="*/ 732139 h 1116004"/>
                <a:gd name="connsiteX999" fmla="*/ 200823 w 845233"/>
                <a:gd name="connsiteY999" fmla="*/ 729598 h 1116004"/>
                <a:gd name="connsiteX1000" fmla="*/ 203364 w 845233"/>
                <a:gd name="connsiteY1000" fmla="*/ 727055 h 1116004"/>
                <a:gd name="connsiteX1001" fmla="*/ 203364 w 845233"/>
                <a:gd name="connsiteY1001" fmla="*/ 724513 h 1116004"/>
                <a:gd name="connsiteX1002" fmla="*/ 205907 w 845233"/>
                <a:gd name="connsiteY1002" fmla="*/ 721971 h 1116004"/>
                <a:gd name="connsiteX1003" fmla="*/ 205907 w 845233"/>
                <a:gd name="connsiteY1003" fmla="*/ 719428 h 1116004"/>
                <a:gd name="connsiteX1004" fmla="*/ 208449 w 845233"/>
                <a:gd name="connsiteY1004" fmla="*/ 719428 h 1116004"/>
                <a:gd name="connsiteX1005" fmla="*/ 208449 w 845233"/>
                <a:gd name="connsiteY1005" fmla="*/ 716887 h 1116004"/>
                <a:gd name="connsiteX1006" fmla="*/ 210991 w 845233"/>
                <a:gd name="connsiteY1006" fmla="*/ 716887 h 1116004"/>
                <a:gd name="connsiteX1007" fmla="*/ 210991 w 845233"/>
                <a:gd name="connsiteY1007" fmla="*/ 714345 h 1116004"/>
                <a:gd name="connsiteX1008" fmla="*/ 213533 w 845233"/>
                <a:gd name="connsiteY1008" fmla="*/ 714345 h 1116004"/>
                <a:gd name="connsiteX1009" fmla="*/ 213533 w 845233"/>
                <a:gd name="connsiteY1009" fmla="*/ 711802 h 1116004"/>
                <a:gd name="connsiteX1010" fmla="*/ 216075 w 845233"/>
                <a:gd name="connsiteY1010" fmla="*/ 711802 h 1116004"/>
                <a:gd name="connsiteX1011" fmla="*/ 216075 w 845233"/>
                <a:gd name="connsiteY1011" fmla="*/ 709260 h 1116004"/>
                <a:gd name="connsiteX1012" fmla="*/ 216075 w 845233"/>
                <a:gd name="connsiteY1012" fmla="*/ 706718 h 1116004"/>
                <a:gd name="connsiteX1013" fmla="*/ 216075 w 845233"/>
                <a:gd name="connsiteY1013" fmla="*/ 704176 h 1116004"/>
                <a:gd name="connsiteX1014" fmla="*/ 218617 w 845233"/>
                <a:gd name="connsiteY1014" fmla="*/ 701634 h 1116004"/>
                <a:gd name="connsiteX1015" fmla="*/ 218617 w 845233"/>
                <a:gd name="connsiteY1015" fmla="*/ 699092 h 1116004"/>
                <a:gd name="connsiteX1016" fmla="*/ 221159 w 845233"/>
                <a:gd name="connsiteY1016" fmla="*/ 699092 h 1116004"/>
                <a:gd name="connsiteX1017" fmla="*/ 221159 w 845233"/>
                <a:gd name="connsiteY1017" fmla="*/ 696549 h 1116004"/>
                <a:gd name="connsiteX1018" fmla="*/ 223701 w 845233"/>
                <a:gd name="connsiteY1018" fmla="*/ 696549 h 1116004"/>
                <a:gd name="connsiteX1019" fmla="*/ 223701 w 845233"/>
                <a:gd name="connsiteY1019" fmla="*/ 699092 h 1116004"/>
                <a:gd name="connsiteX1020" fmla="*/ 226243 w 845233"/>
                <a:gd name="connsiteY1020" fmla="*/ 699092 h 1116004"/>
                <a:gd name="connsiteX1021" fmla="*/ 228785 w 845233"/>
                <a:gd name="connsiteY1021" fmla="*/ 699092 h 1116004"/>
                <a:gd name="connsiteX1022" fmla="*/ 228785 w 845233"/>
                <a:gd name="connsiteY1022" fmla="*/ 701634 h 1116004"/>
                <a:gd name="connsiteX1023" fmla="*/ 231327 w 845233"/>
                <a:gd name="connsiteY1023" fmla="*/ 701634 h 1116004"/>
                <a:gd name="connsiteX1024" fmla="*/ 233869 w 845233"/>
                <a:gd name="connsiteY1024" fmla="*/ 701634 h 1116004"/>
                <a:gd name="connsiteX1025" fmla="*/ 236411 w 845233"/>
                <a:gd name="connsiteY1025" fmla="*/ 699092 h 1116004"/>
                <a:gd name="connsiteX1026" fmla="*/ 238954 w 845233"/>
                <a:gd name="connsiteY1026" fmla="*/ 699092 h 1116004"/>
                <a:gd name="connsiteX1027" fmla="*/ 241495 w 845233"/>
                <a:gd name="connsiteY1027" fmla="*/ 699092 h 1116004"/>
                <a:gd name="connsiteX1028" fmla="*/ 241495 w 845233"/>
                <a:gd name="connsiteY1028" fmla="*/ 696549 h 1116004"/>
                <a:gd name="connsiteX1029" fmla="*/ 244038 w 845233"/>
                <a:gd name="connsiteY1029" fmla="*/ 696549 h 1116004"/>
                <a:gd name="connsiteX1030" fmla="*/ 246580 w 845233"/>
                <a:gd name="connsiteY1030" fmla="*/ 699092 h 1116004"/>
                <a:gd name="connsiteX1031" fmla="*/ 249122 w 845233"/>
                <a:gd name="connsiteY1031" fmla="*/ 699092 h 1116004"/>
                <a:gd name="connsiteX1032" fmla="*/ 251664 w 845233"/>
                <a:gd name="connsiteY1032" fmla="*/ 701634 h 1116004"/>
                <a:gd name="connsiteX1033" fmla="*/ 254206 w 845233"/>
                <a:gd name="connsiteY1033" fmla="*/ 701634 h 1116004"/>
                <a:gd name="connsiteX1034" fmla="*/ 254206 w 845233"/>
                <a:gd name="connsiteY1034" fmla="*/ 704176 h 1116004"/>
                <a:gd name="connsiteX1035" fmla="*/ 256748 w 845233"/>
                <a:gd name="connsiteY1035" fmla="*/ 704176 h 1116004"/>
                <a:gd name="connsiteX1036" fmla="*/ 256748 w 845233"/>
                <a:gd name="connsiteY1036" fmla="*/ 706718 h 1116004"/>
                <a:gd name="connsiteX1037" fmla="*/ 259290 w 845233"/>
                <a:gd name="connsiteY1037" fmla="*/ 709260 h 1116004"/>
                <a:gd name="connsiteX1038" fmla="*/ 259290 w 845233"/>
                <a:gd name="connsiteY1038" fmla="*/ 711802 h 1116004"/>
                <a:gd name="connsiteX1039" fmla="*/ 259290 w 845233"/>
                <a:gd name="connsiteY1039" fmla="*/ 714345 h 1116004"/>
                <a:gd name="connsiteX1040" fmla="*/ 259290 w 845233"/>
                <a:gd name="connsiteY1040" fmla="*/ 716887 h 1116004"/>
                <a:gd name="connsiteX1041" fmla="*/ 259290 w 845233"/>
                <a:gd name="connsiteY1041" fmla="*/ 719428 h 1116004"/>
                <a:gd name="connsiteX1042" fmla="*/ 256748 w 845233"/>
                <a:gd name="connsiteY1042" fmla="*/ 721971 h 1116004"/>
                <a:gd name="connsiteX1043" fmla="*/ 256748 w 845233"/>
                <a:gd name="connsiteY1043" fmla="*/ 724513 h 1116004"/>
                <a:gd name="connsiteX1044" fmla="*/ 254206 w 845233"/>
                <a:gd name="connsiteY1044" fmla="*/ 724513 h 1116004"/>
                <a:gd name="connsiteX1045" fmla="*/ 254206 w 845233"/>
                <a:gd name="connsiteY1045" fmla="*/ 727055 h 1116004"/>
                <a:gd name="connsiteX1046" fmla="*/ 251664 w 845233"/>
                <a:gd name="connsiteY1046" fmla="*/ 727055 h 1116004"/>
                <a:gd name="connsiteX1047" fmla="*/ 249122 w 845233"/>
                <a:gd name="connsiteY1047" fmla="*/ 729598 h 1116004"/>
                <a:gd name="connsiteX1048" fmla="*/ 246580 w 845233"/>
                <a:gd name="connsiteY1048" fmla="*/ 732139 h 1116004"/>
                <a:gd name="connsiteX1049" fmla="*/ 244038 w 845233"/>
                <a:gd name="connsiteY1049" fmla="*/ 732139 h 1116004"/>
                <a:gd name="connsiteX1050" fmla="*/ 244038 w 845233"/>
                <a:gd name="connsiteY1050" fmla="*/ 734682 h 1116004"/>
                <a:gd name="connsiteX1051" fmla="*/ 241495 w 845233"/>
                <a:gd name="connsiteY1051" fmla="*/ 734682 h 1116004"/>
                <a:gd name="connsiteX1052" fmla="*/ 241495 w 845233"/>
                <a:gd name="connsiteY1052" fmla="*/ 737224 h 1116004"/>
                <a:gd name="connsiteX1053" fmla="*/ 241495 w 845233"/>
                <a:gd name="connsiteY1053" fmla="*/ 739766 h 1116004"/>
                <a:gd name="connsiteX1054" fmla="*/ 231327 w 845233"/>
                <a:gd name="connsiteY1054" fmla="*/ 739766 h 1116004"/>
                <a:gd name="connsiteX1055" fmla="*/ 231327 w 845233"/>
                <a:gd name="connsiteY1055" fmla="*/ 742308 h 1116004"/>
                <a:gd name="connsiteX1056" fmla="*/ 231327 w 845233"/>
                <a:gd name="connsiteY1056" fmla="*/ 744850 h 1116004"/>
                <a:gd name="connsiteX1057" fmla="*/ 231327 w 845233"/>
                <a:gd name="connsiteY1057" fmla="*/ 747392 h 1116004"/>
                <a:gd name="connsiteX1058" fmla="*/ 231327 w 845233"/>
                <a:gd name="connsiteY1058" fmla="*/ 749935 h 1116004"/>
                <a:gd name="connsiteX1059" fmla="*/ 233869 w 845233"/>
                <a:gd name="connsiteY1059" fmla="*/ 749935 h 1116004"/>
                <a:gd name="connsiteX1060" fmla="*/ 233869 w 845233"/>
                <a:gd name="connsiteY1060" fmla="*/ 752477 h 1116004"/>
                <a:gd name="connsiteX1061" fmla="*/ 233869 w 845233"/>
                <a:gd name="connsiteY1061" fmla="*/ 755019 h 1116004"/>
                <a:gd name="connsiteX1062" fmla="*/ 236411 w 845233"/>
                <a:gd name="connsiteY1062" fmla="*/ 755019 h 1116004"/>
                <a:gd name="connsiteX1063" fmla="*/ 236411 w 845233"/>
                <a:gd name="connsiteY1063" fmla="*/ 757561 h 1116004"/>
                <a:gd name="connsiteX1064" fmla="*/ 238954 w 845233"/>
                <a:gd name="connsiteY1064" fmla="*/ 757561 h 1116004"/>
                <a:gd name="connsiteX1065" fmla="*/ 238954 w 845233"/>
                <a:gd name="connsiteY1065" fmla="*/ 760103 h 1116004"/>
                <a:gd name="connsiteX1066" fmla="*/ 241495 w 845233"/>
                <a:gd name="connsiteY1066" fmla="*/ 762645 h 1116004"/>
                <a:gd name="connsiteX1067" fmla="*/ 241495 w 845233"/>
                <a:gd name="connsiteY1067" fmla="*/ 765188 h 1116004"/>
                <a:gd name="connsiteX1068" fmla="*/ 241495 w 845233"/>
                <a:gd name="connsiteY1068" fmla="*/ 767730 h 1116004"/>
                <a:gd name="connsiteX1069" fmla="*/ 241495 w 845233"/>
                <a:gd name="connsiteY1069" fmla="*/ 770271 h 1116004"/>
                <a:gd name="connsiteX1070" fmla="*/ 241495 w 845233"/>
                <a:gd name="connsiteY1070" fmla="*/ 772814 h 1116004"/>
                <a:gd name="connsiteX1071" fmla="*/ 241495 w 845233"/>
                <a:gd name="connsiteY1071" fmla="*/ 775356 h 1116004"/>
                <a:gd name="connsiteX1072" fmla="*/ 244038 w 845233"/>
                <a:gd name="connsiteY1072" fmla="*/ 777898 h 1116004"/>
                <a:gd name="connsiteX1073" fmla="*/ 244038 w 845233"/>
                <a:gd name="connsiteY1073" fmla="*/ 780441 h 1116004"/>
                <a:gd name="connsiteX1074" fmla="*/ 246580 w 845233"/>
                <a:gd name="connsiteY1074" fmla="*/ 780441 h 1116004"/>
                <a:gd name="connsiteX1075" fmla="*/ 249122 w 845233"/>
                <a:gd name="connsiteY1075" fmla="*/ 782982 h 1116004"/>
                <a:gd name="connsiteX1076" fmla="*/ 251664 w 845233"/>
                <a:gd name="connsiteY1076" fmla="*/ 782982 h 1116004"/>
                <a:gd name="connsiteX1077" fmla="*/ 254206 w 845233"/>
                <a:gd name="connsiteY1077" fmla="*/ 782982 h 1116004"/>
                <a:gd name="connsiteX1078" fmla="*/ 256748 w 845233"/>
                <a:gd name="connsiteY1078" fmla="*/ 782982 h 1116004"/>
                <a:gd name="connsiteX1079" fmla="*/ 259290 w 845233"/>
                <a:gd name="connsiteY1079" fmla="*/ 780441 h 1116004"/>
                <a:gd name="connsiteX1080" fmla="*/ 261832 w 845233"/>
                <a:gd name="connsiteY1080" fmla="*/ 780441 h 1116004"/>
                <a:gd name="connsiteX1081" fmla="*/ 261832 w 845233"/>
                <a:gd name="connsiteY1081" fmla="*/ 777898 h 1116004"/>
                <a:gd name="connsiteX1082" fmla="*/ 264374 w 845233"/>
                <a:gd name="connsiteY1082" fmla="*/ 777898 h 1116004"/>
                <a:gd name="connsiteX1083" fmla="*/ 264374 w 845233"/>
                <a:gd name="connsiteY1083" fmla="*/ 775356 h 1116004"/>
                <a:gd name="connsiteX1084" fmla="*/ 266916 w 845233"/>
                <a:gd name="connsiteY1084" fmla="*/ 775356 h 1116004"/>
                <a:gd name="connsiteX1085" fmla="*/ 269458 w 845233"/>
                <a:gd name="connsiteY1085" fmla="*/ 775356 h 1116004"/>
                <a:gd name="connsiteX1086" fmla="*/ 272000 w 845233"/>
                <a:gd name="connsiteY1086" fmla="*/ 775356 h 1116004"/>
                <a:gd name="connsiteX1087" fmla="*/ 274542 w 845233"/>
                <a:gd name="connsiteY1087" fmla="*/ 775356 h 1116004"/>
                <a:gd name="connsiteX1088" fmla="*/ 274542 w 845233"/>
                <a:gd name="connsiteY1088" fmla="*/ 777898 h 1116004"/>
                <a:gd name="connsiteX1089" fmla="*/ 277084 w 845233"/>
                <a:gd name="connsiteY1089" fmla="*/ 777898 h 1116004"/>
                <a:gd name="connsiteX1090" fmla="*/ 277084 w 845233"/>
                <a:gd name="connsiteY1090" fmla="*/ 780441 h 1116004"/>
                <a:gd name="connsiteX1091" fmla="*/ 279626 w 845233"/>
                <a:gd name="connsiteY1091" fmla="*/ 782982 h 1116004"/>
                <a:gd name="connsiteX1092" fmla="*/ 279626 w 845233"/>
                <a:gd name="connsiteY1092" fmla="*/ 785525 h 1116004"/>
                <a:gd name="connsiteX1093" fmla="*/ 279626 w 845233"/>
                <a:gd name="connsiteY1093" fmla="*/ 788067 h 1116004"/>
                <a:gd name="connsiteX1094" fmla="*/ 279626 w 845233"/>
                <a:gd name="connsiteY1094" fmla="*/ 790609 h 1116004"/>
                <a:gd name="connsiteX1095" fmla="*/ 279626 w 845233"/>
                <a:gd name="connsiteY1095" fmla="*/ 793151 h 1116004"/>
                <a:gd name="connsiteX1096" fmla="*/ 279626 w 845233"/>
                <a:gd name="connsiteY1096" fmla="*/ 795693 h 1116004"/>
                <a:gd name="connsiteX1097" fmla="*/ 277084 w 845233"/>
                <a:gd name="connsiteY1097" fmla="*/ 795693 h 1116004"/>
                <a:gd name="connsiteX1098" fmla="*/ 277084 w 845233"/>
                <a:gd name="connsiteY1098" fmla="*/ 798235 h 1116004"/>
                <a:gd name="connsiteX1099" fmla="*/ 274542 w 845233"/>
                <a:gd name="connsiteY1099" fmla="*/ 798235 h 1116004"/>
                <a:gd name="connsiteX1100" fmla="*/ 274542 w 845233"/>
                <a:gd name="connsiteY1100" fmla="*/ 800778 h 1116004"/>
                <a:gd name="connsiteX1101" fmla="*/ 272000 w 845233"/>
                <a:gd name="connsiteY1101" fmla="*/ 803320 h 1116004"/>
                <a:gd name="connsiteX1102" fmla="*/ 269458 w 845233"/>
                <a:gd name="connsiteY1102" fmla="*/ 805862 h 1116004"/>
                <a:gd name="connsiteX1103" fmla="*/ 269458 w 845233"/>
                <a:gd name="connsiteY1103" fmla="*/ 808404 h 1116004"/>
                <a:gd name="connsiteX1104" fmla="*/ 266916 w 845233"/>
                <a:gd name="connsiteY1104" fmla="*/ 810946 h 1116004"/>
                <a:gd name="connsiteX1105" fmla="*/ 266916 w 845233"/>
                <a:gd name="connsiteY1105" fmla="*/ 813488 h 1116004"/>
                <a:gd name="connsiteX1106" fmla="*/ 264374 w 845233"/>
                <a:gd name="connsiteY1106" fmla="*/ 816031 h 1116004"/>
                <a:gd name="connsiteX1107" fmla="*/ 261832 w 845233"/>
                <a:gd name="connsiteY1107" fmla="*/ 818573 h 1116004"/>
                <a:gd name="connsiteX1108" fmla="*/ 261832 w 845233"/>
                <a:gd name="connsiteY1108" fmla="*/ 821115 h 1116004"/>
                <a:gd name="connsiteX1109" fmla="*/ 261832 w 845233"/>
                <a:gd name="connsiteY1109" fmla="*/ 823657 h 1116004"/>
                <a:gd name="connsiteX1110" fmla="*/ 261832 w 845233"/>
                <a:gd name="connsiteY1110" fmla="*/ 826199 h 1116004"/>
                <a:gd name="connsiteX1111" fmla="*/ 261832 w 845233"/>
                <a:gd name="connsiteY1111" fmla="*/ 828741 h 1116004"/>
                <a:gd name="connsiteX1112" fmla="*/ 261832 w 845233"/>
                <a:gd name="connsiteY1112" fmla="*/ 831284 h 1116004"/>
                <a:gd name="connsiteX1113" fmla="*/ 264374 w 845233"/>
                <a:gd name="connsiteY1113" fmla="*/ 833825 h 1116004"/>
                <a:gd name="connsiteX1114" fmla="*/ 266916 w 845233"/>
                <a:gd name="connsiteY1114" fmla="*/ 836368 h 1116004"/>
                <a:gd name="connsiteX1115" fmla="*/ 269458 w 845233"/>
                <a:gd name="connsiteY1115" fmla="*/ 838910 h 1116004"/>
                <a:gd name="connsiteX1116" fmla="*/ 269458 w 845233"/>
                <a:gd name="connsiteY1116" fmla="*/ 841452 h 1116004"/>
                <a:gd name="connsiteX1117" fmla="*/ 272000 w 845233"/>
                <a:gd name="connsiteY1117" fmla="*/ 841452 h 1116004"/>
                <a:gd name="connsiteX1118" fmla="*/ 272000 w 845233"/>
                <a:gd name="connsiteY1118" fmla="*/ 843994 h 1116004"/>
                <a:gd name="connsiteX1119" fmla="*/ 274542 w 845233"/>
                <a:gd name="connsiteY1119" fmla="*/ 846536 h 1116004"/>
                <a:gd name="connsiteX1120" fmla="*/ 274542 w 845233"/>
                <a:gd name="connsiteY1120" fmla="*/ 849078 h 1116004"/>
                <a:gd name="connsiteX1121" fmla="*/ 274542 w 845233"/>
                <a:gd name="connsiteY1121" fmla="*/ 851621 h 1116004"/>
                <a:gd name="connsiteX1122" fmla="*/ 274542 w 845233"/>
                <a:gd name="connsiteY1122" fmla="*/ 856705 h 1116004"/>
                <a:gd name="connsiteX1123" fmla="*/ 274542 w 845233"/>
                <a:gd name="connsiteY1123" fmla="*/ 859247 h 1116004"/>
                <a:gd name="connsiteX1124" fmla="*/ 274542 w 845233"/>
                <a:gd name="connsiteY1124" fmla="*/ 861789 h 1116004"/>
                <a:gd name="connsiteX1125" fmla="*/ 274542 w 845233"/>
                <a:gd name="connsiteY1125" fmla="*/ 864331 h 1116004"/>
                <a:gd name="connsiteX1126" fmla="*/ 274542 w 845233"/>
                <a:gd name="connsiteY1126" fmla="*/ 866874 h 1116004"/>
                <a:gd name="connsiteX1127" fmla="*/ 274542 w 845233"/>
                <a:gd name="connsiteY1127" fmla="*/ 869416 h 1116004"/>
                <a:gd name="connsiteX1128" fmla="*/ 274542 w 845233"/>
                <a:gd name="connsiteY1128" fmla="*/ 871958 h 1116004"/>
                <a:gd name="connsiteX1129" fmla="*/ 274542 w 845233"/>
                <a:gd name="connsiteY1129" fmla="*/ 874500 h 1116004"/>
                <a:gd name="connsiteX1130" fmla="*/ 269458 w 845233"/>
                <a:gd name="connsiteY1130" fmla="*/ 874500 h 1116004"/>
                <a:gd name="connsiteX1131" fmla="*/ 269458 w 845233"/>
                <a:gd name="connsiteY1131" fmla="*/ 877042 h 1116004"/>
                <a:gd name="connsiteX1132" fmla="*/ 269458 w 845233"/>
                <a:gd name="connsiteY1132" fmla="*/ 879584 h 1116004"/>
                <a:gd name="connsiteX1133" fmla="*/ 266916 w 845233"/>
                <a:gd name="connsiteY1133" fmla="*/ 879584 h 1116004"/>
                <a:gd name="connsiteX1134" fmla="*/ 266916 w 845233"/>
                <a:gd name="connsiteY1134" fmla="*/ 882127 h 1116004"/>
                <a:gd name="connsiteX1135" fmla="*/ 266916 w 845233"/>
                <a:gd name="connsiteY1135" fmla="*/ 884668 h 1116004"/>
                <a:gd name="connsiteX1136" fmla="*/ 266916 w 845233"/>
                <a:gd name="connsiteY1136" fmla="*/ 887211 h 1116004"/>
                <a:gd name="connsiteX1137" fmla="*/ 266916 w 845233"/>
                <a:gd name="connsiteY1137" fmla="*/ 889753 h 1116004"/>
                <a:gd name="connsiteX1138" fmla="*/ 266916 w 845233"/>
                <a:gd name="connsiteY1138" fmla="*/ 892295 h 1116004"/>
                <a:gd name="connsiteX1139" fmla="*/ 269458 w 845233"/>
                <a:gd name="connsiteY1139" fmla="*/ 894838 h 1116004"/>
                <a:gd name="connsiteX1140" fmla="*/ 272000 w 845233"/>
                <a:gd name="connsiteY1140" fmla="*/ 897379 h 1116004"/>
                <a:gd name="connsiteX1141" fmla="*/ 274542 w 845233"/>
                <a:gd name="connsiteY1141" fmla="*/ 897379 h 1116004"/>
                <a:gd name="connsiteX1142" fmla="*/ 277084 w 845233"/>
                <a:gd name="connsiteY1142" fmla="*/ 899921 h 1116004"/>
                <a:gd name="connsiteX1143" fmla="*/ 277084 w 845233"/>
                <a:gd name="connsiteY1143" fmla="*/ 897379 h 1116004"/>
                <a:gd name="connsiteX1144" fmla="*/ 279626 w 845233"/>
                <a:gd name="connsiteY1144" fmla="*/ 897379 h 1116004"/>
                <a:gd name="connsiteX1145" fmla="*/ 282168 w 845233"/>
                <a:gd name="connsiteY1145" fmla="*/ 897379 h 1116004"/>
                <a:gd name="connsiteX1146" fmla="*/ 284711 w 845233"/>
                <a:gd name="connsiteY1146" fmla="*/ 894838 h 1116004"/>
                <a:gd name="connsiteX1147" fmla="*/ 287252 w 845233"/>
                <a:gd name="connsiteY1147" fmla="*/ 892295 h 1116004"/>
                <a:gd name="connsiteX1148" fmla="*/ 289795 w 845233"/>
                <a:gd name="connsiteY1148" fmla="*/ 892295 h 1116004"/>
                <a:gd name="connsiteX1149" fmla="*/ 289795 w 845233"/>
                <a:gd name="connsiteY1149" fmla="*/ 889753 h 1116004"/>
                <a:gd name="connsiteX1150" fmla="*/ 289795 w 845233"/>
                <a:gd name="connsiteY1150" fmla="*/ 887211 h 1116004"/>
                <a:gd name="connsiteX1151" fmla="*/ 292336 w 845233"/>
                <a:gd name="connsiteY1151" fmla="*/ 887211 h 1116004"/>
                <a:gd name="connsiteX1152" fmla="*/ 294879 w 845233"/>
                <a:gd name="connsiteY1152" fmla="*/ 887211 h 1116004"/>
                <a:gd name="connsiteX1153" fmla="*/ 294879 w 845233"/>
                <a:gd name="connsiteY1153" fmla="*/ 884668 h 1116004"/>
                <a:gd name="connsiteX1154" fmla="*/ 297421 w 845233"/>
                <a:gd name="connsiteY1154" fmla="*/ 884668 h 1116004"/>
                <a:gd name="connsiteX1155" fmla="*/ 299963 w 845233"/>
                <a:gd name="connsiteY1155" fmla="*/ 884668 h 1116004"/>
                <a:gd name="connsiteX1156" fmla="*/ 302505 w 845233"/>
                <a:gd name="connsiteY1156" fmla="*/ 884668 h 1116004"/>
                <a:gd name="connsiteX1157" fmla="*/ 305047 w 845233"/>
                <a:gd name="connsiteY1157" fmla="*/ 882127 h 1116004"/>
                <a:gd name="connsiteX1158" fmla="*/ 305047 w 845233"/>
                <a:gd name="connsiteY1158" fmla="*/ 864331 h 1116004"/>
                <a:gd name="connsiteX1159" fmla="*/ 307589 w 845233"/>
                <a:gd name="connsiteY1159" fmla="*/ 864331 h 1116004"/>
                <a:gd name="connsiteX1160" fmla="*/ 307589 w 845233"/>
                <a:gd name="connsiteY1160" fmla="*/ 861789 h 1116004"/>
                <a:gd name="connsiteX1161" fmla="*/ 310131 w 845233"/>
                <a:gd name="connsiteY1161" fmla="*/ 861789 h 1116004"/>
                <a:gd name="connsiteX1162" fmla="*/ 310131 w 845233"/>
                <a:gd name="connsiteY1162" fmla="*/ 859247 h 1116004"/>
                <a:gd name="connsiteX1163" fmla="*/ 312673 w 845233"/>
                <a:gd name="connsiteY1163" fmla="*/ 859247 h 1116004"/>
                <a:gd name="connsiteX1164" fmla="*/ 312673 w 845233"/>
                <a:gd name="connsiteY1164" fmla="*/ 856705 h 1116004"/>
                <a:gd name="connsiteX1165" fmla="*/ 312673 w 845233"/>
                <a:gd name="connsiteY1165" fmla="*/ 854163 h 1116004"/>
                <a:gd name="connsiteX1166" fmla="*/ 315215 w 845233"/>
                <a:gd name="connsiteY1166" fmla="*/ 851621 h 1116004"/>
                <a:gd name="connsiteX1167" fmla="*/ 315215 w 845233"/>
                <a:gd name="connsiteY1167" fmla="*/ 849078 h 1116004"/>
                <a:gd name="connsiteX1168" fmla="*/ 312673 w 845233"/>
                <a:gd name="connsiteY1168" fmla="*/ 846536 h 1116004"/>
                <a:gd name="connsiteX1169" fmla="*/ 312673 w 845233"/>
                <a:gd name="connsiteY1169" fmla="*/ 843994 h 1116004"/>
                <a:gd name="connsiteX1170" fmla="*/ 312673 w 845233"/>
                <a:gd name="connsiteY1170" fmla="*/ 841452 h 1116004"/>
                <a:gd name="connsiteX1171" fmla="*/ 312673 w 845233"/>
                <a:gd name="connsiteY1171" fmla="*/ 838910 h 1116004"/>
                <a:gd name="connsiteX1172" fmla="*/ 312673 w 845233"/>
                <a:gd name="connsiteY1172" fmla="*/ 838910 h 1116004"/>
                <a:gd name="connsiteX1173" fmla="*/ 312673 w 845233"/>
                <a:gd name="connsiteY1173" fmla="*/ 836368 h 1116004"/>
                <a:gd name="connsiteX1174" fmla="*/ 312673 w 845233"/>
                <a:gd name="connsiteY1174" fmla="*/ 833825 h 1116004"/>
                <a:gd name="connsiteX1175" fmla="*/ 315215 w 845233"/>
                <a:gd name="connsiteY1175" fmla="*/ 833825 h 1116004"/>
                <a:gd name="connsiteX1176" fmla="*/ 315215 w 845233"/>
                <a:gd name="connsiteY1176" fmla="*/ 831284 h 1116004"/>
                <a:gd name="connsiteX1177" fmla="*/ 317757 w 845233"/>
                <a:gd name="connsiteY1177" fmla="*/ 831284 h 1116004"/>
                <a:gd name="connsiteX1178" fmla="*/ 317757 w 845233"/>
                <a:gd name="connsiteY1178" fmla="*/ 828741 h 1116004"/>
                <a:gd name="connsiteX1179" fmla="*/ 320299 w 845233"/>
                <a:gd name="connsiteY1179" fmla="*/ 828741 h 1116004"/>
                <a:gd name="connsiteX1180" fmla="*/ 322841 w 845233"/>
                <a:gd name="connsiteY1180" fmla="*/ 826199 h 1116004"/>
                <a:gd name="connsiteX1181" fmla="*/ 325383 w 845233"/>
                <a:gd name="connsiteY1181" fmla="*/ 826199 h 1116004"/>
                <a:gd name="connsiteX1182" fmla="*/ 327925 w 845233"/>
                <a:gd name="connsiteY1182" fmla="*/ 826199 h 1116004"/>
                <a:gd name="connsiteX1183" fmla="*/ 330467 w 845233"/>
                <a:gd name="connsiteY1183" fmla="*/ 823657 h 1116004"/>
                <a:gd name="connsiteX1184" fmla="*/ 330467 w 845233"/>
                <a:gd name="connsiteY1184" fmla="*/ 821115 h 1116004"/>
                <a:gd name="connsiteX1185" fmla="*/ 333010 w 845233"/>
                <a:gd name="connsiteY1185" fmla="*/ 821115 h 1116004"/>
                <a:gd name="connsiteX1186" fmla="*/ 335552 w 845233"/>
                <a:gd name="connsiteY1186" fmla="*/ 821115 h 1116004"/>
                <a:gd name="connsiteX1187" fmla="*/ 338094 w 845233"/>
                <a:gd name="connsiteY1187" fmla="*/ 818573 h 1116004"/>
                <a:gd name="connsiteX1188" fmla="*/ 340636 w 845233"/>
                <a:gd name="connsiteY1188" fmla="*/ 821115 h 1116004"/>
                <a:gd name="connsiteX1189" fmla="*/ 343178 w 845233"/>
                <a:gd name="connsiteY1189" fmla="*/ 821115 h 1116004"/>
                <a:gd name="connsiteX1190" fmla="*/ 345720 w 845233"/>
                <a:gd name="connsiteY1190" fmla="*/ 821115 h 1116004"/>
                <a:gd name="connsiteX1191" fmla="*/ 348262 w 845233"/>
                <a:gd name="connsiteY1191" fmla="*/ 821115 h 1116004"/>
                <a:gd name="connsiteX1192" fmla="*/ 350804 w 845233"/>
                <a:gd name="connsiteY1192" fmla="*/ 821115 h 1116004"/>
                <a:gd name="connsiteX1193" fmla="*/ 353346 w 845233"/>
                <a:gd name="connsiteY1193" fmla="*/ 818573 h 1116004"/>
                <a:gd name="connsiteX1194" fmla="*/ 353346 w 845233"/>
                <a:gd name="connsiteY1194" fmla="*/ 816031 h 1116004"/>
                <a:gd name="connsiteX1195" fmla="*/ 355888 w 845233"/>
                <a:gd name="connsiteY1195" fmla="*/ 813488 h 1116004"/>
                <a:gd name="connsiteX1196" fmla="*/ 355888 w 845233"/>
                <a:gd name="connsiteY1196" fmla="*/ 813488 h 1116004"/>
                <a:gd name="connsiteX1197" fmla="*/ 358430 w 845233"/>
                <a:gd name="connsiteY1197" fmla="*/ 813488 h 1116004"/>
                <a:gd name="connsiteX1198" fmla="*/ 360972 w 845233"/>
                <a:gd name="connsiteY1198" fmla="*/ 810946 h 1116004"/>
                <a:gd name="connsiteX1199" fmla="*/ 360972 w 845233"/>
                <a:gd name="connsiteY1199" fmla="*/ 808404 h 1116004"/>
                <a:gd name="connsiteX1200" fmla="*/ 363514 w 845233"/>
                <a:gd name="connsiteY1200" fmla="*/ 805862 h 1116004"/>
                <a:gd name="connsiteX1201" fmla="*/ 363514 w 845233"/>
                <a:gd name="connsiteY1201" fmla="*/ 803320 h 1116004"/>
                <a:gd name="connsiteX1202" fmla="*/ 363514 w 845233"/>
                <a:gd name="connsiteY1202" fmla="*/ 800778 h 1116004"/>
                <a:gd name="connsiteX1203" fmla="*/ 363514 w 845233"/>
                <a:gd name="connsiteY1203" fmla="*/ 798235 h 1116004"/>
                <a:gd name="connsiteX1204" fmla="*/ 360972 w 845233"/>
                <a:gd name="connsiteY1204" fmla="*/ 795693 h 1116004"/>
                <a:gd name="connsiteX1205" fmla="*/ 360972 w 845233"/>
                <a:gd name="connsiteY1205" fmla="*/ 790609 h 1116004"/>
                <a:gd name="connsiteX1206" fmla="*/ 360972 w 845233"/>
                <a:gd name="connsiteY1206" fmla="*/ 788067 h 1116004"/>
                <a:gd name="connsiteX1207" fmla="*/ 360972 w 845233"/>
                <a:gd name="connsiteY1207" fmla="*/ 785525 h 1116004"/>
                <a:gd name="connsiteX1208" fmla="*/ 358430 w 845233"/>
                <a:gd name="connsiteY1208" fmla="*/ 782982 h 1116004"/>
                <a:gd name="connsiteX1209" fmla="*/ 358430 w 845233"/>
                <a:gd name="connsiteY1209" fmla="*/ 780441 h 1116004"/>
                <a:gd name="connsiteX1210" fmla="*/ 358430 w 845233"/>
                <a:gd name="connsiteY1210" fmla="*/ 777898 h 1116004"/>
                <a:gd name="connsiteX1211" fmla="*/ 355888 w 845233"/>
                <a:gd name="connsiteY1211" fmla="*/ 775356 h 1116004"/>
                <a:gd name="connsiteX1212" fmla="*/ 355888 w 845233"/>
                <a:gd name="connsiteY1212" fmla="*/ 775356 h 1116004"/>
                <a:gd name="connsiteX1213" fmla="*/ 355888 w 845233"/>
                <a:gd name="connsiteY1213" fmla="*/ 772814 h 1116004"/>
                <a:gd name="connsiteX1214" fmla="*/ 355888 w 845233"/>
                <a:gd name="connsiteY1214" fmla="*/ 770271 h 1116004"/>
                <a:gd name="connsiteX1215" fmla="*/ 355888 w 845233"/>
                <a:gd name="connsiteY1215" fmla="*/ 767730 h 1116004"/>
                <a:gd name="connsiteX1216" fmla="*/ 355888 w 845233"/>
                <a:gd name="connsiteY1216" fmla="*/ 765188 h 1116004"/>
                <a:gd name="connsiteX1217" fmla="*/ 355888 w 845233"/>
                <a:gd name="connsiteY1217" fmla="*/ 762645 h 1116004"/>
                <a:gd name="connsiteX1218" fmla="*/ 355888 w 845233"/>
                <a:gd name="connsiteY1218" fmla="*/ 760103 h 1116004"/>
                <a:gd name="connsiteX1219" fmla="*/ 355888 w 845233"/>
                <a:gd name="connsiteY1219" fmla="*/ 757561 h 1116004"/>
                <a:gd name="connsiteX1220" fmla="*/ 355888 w 845233"/>
                <a:gd name="connsiteY1220" fmla="*/ 755019 h 1116004"/>
                <a:gd name="connsiteX1221" fmla="*/ 355888 w 845233"/>
                <a:gd name="connsiteY1221" fmla="*/ 752477 h 1116004"/>
                <a:gd name="connsiteX1222" fmla="*/ 355888 w 845233"/>
                <a:gd name="connsiteY1222" fmla="*/ 749935 h 1116004"/>
                <a:gd name="connsiteX1223" fmla="*/ 358430 w 845233"/>
                <a:gd name="connsiteY1223" fmla="*/ 749935 h 1116004"/>
                <a:gd name="connsiteX1224" fmla="*/ 358430 w 845233"/>
                <a:gd name="connsiteY1224" fmla="*/ 749935 h 1116004"/>
                <a:gd name="connsiteX1225" fmla="*/ 358430 w 845233"/>
                <a:gd name="connsiteY1225" fmla="*/ 747392 h 1116004"/>
                <a:gd name="connsiteX1226" fmla="*/ 360972 w 845233"/>
                <a:gd name="connsiteY1226" fmla="*/ 747392 h 1116004"/>
                <a:gd name="connsiteX1227" fmla="*/ 360972 w 845233"/>
                <a:gd name="connsiteY1227" fmla="*/ 744850 h 1116004"/>
                <a:gd name="connsiteX1228" fmla="*/ 363514 w 845233"/>
                <a:gd name="connsiteY1228" fmla="*/ 744850 h 1116004"/>
                <a:gd name="connsiteX1229" fmla="*/ 366056 w 845233"/>
                <a:gd name="connsiteY1229" fmla="*/ 744850 h 1116004"/>
                <a:gd name="connsiteX1230" fmla="*/ 368598 w 845233"/>
                <a:gd name="connsiteY1230" fmla="*/ 744850 h 1116004"/>
                <a:gd name="connsiteX1231" fmla="*/ 371140 w 845233"/>
                <a:gd name="connsiteY1231" fmla="*/ 744850 h 1116004"/>
                <a:gd name="connsiteX1232" fmla="*/ 373683 w 845233"/>
                <a:gd name="connsiteY1232" fmla="*/ 744850 h 1116004"/>
                <a:gd name="connsiteX1233" fmla="*/ 376224 w 845233"/>
                <a:gd name="connsiteY1233" fmla="*/ 744850 h 1116004"/>
                <a:gd name="connsiteX1234" fmla="*/ 378767 w 845233"/>
                <a:gd name="connsiteY1234" fmla="*/ 744850 h 1116004"/>
                <a:gd name="connsiteX1235" fmla="*/ 381308 w 845233"/>
                <a:gd name="connsiteY1235" fmla="*/ 744850 h 1116004"/>
                <a:gd name="connsiteX1236" fmla="*/ 381308 w 845233"/>
                <a:gd name="connsiteY1236" fmla="*/ 747392 h 1116004"/>
                <a:gd name="connsiteX1237" fmla="*/ 383851 w 845233"/>
                <a:gd name="connsiteY1237" fmla="*/ 747392 h 1116004"/>
                <a:gd name="connsiteX1238" fmla="*/ 383851 w 845233"/>
                <a:gd name="connsiteY1238" fmla="*/ 749935 h 1116004"/>
                <a:gd name="connsiteX1239" fmla="*/ 386393 w 845233"/>
                <a:gd name="connsiteY1239" fmla="*/ 749935 h 1116004"/>
                <a:gd name="connsiteX1240" fmla="*/ 388935 w 845233"/>
                <a:gd name="connsiteY1240" fmla="*/ 749935 h 1116004"/>
                <a:gd name="connsiteX1241" fmla="*/ 388935 w 845233"/>
                <a:gd name="connsiteY1241" fmla="*/ 752477 h 1116004"/>
                <a:gd name="connsiteX1242" fmla="*/ 391477 w 845233"/>
                <a:gd name="connsiteY1242" fmla="*/ 755019 h 1116004"/>
                <a:gd name="connsiteX1243" fmla="*/ 394019 w 845233"/>
                <a:gd name="connsiteY1243" fmla="*/ 755019 h 1116004"/>
                <a:gd name="connsiteX1244" fmla="*/ 396561 w 845233"/>
                <a:gd name="connsiteY1244" fmla="*/ 757561 h 1116004"/>
                <a:gd name="connsiteX1245" fmla="*/ 399103 w 845233"/>
                <a:gd name="connsiteY1245" fmla="*/ 760103 h 1116004"/>
                <a:gd name="connsiteX1246" fmla="*/ 401645 w 845233"/>
                <a:gd name="connsiteY1246" fmla="*/ 760103 h 1116004"/>
                <a:gd name="connsiteX1247" fmla="*/ 404187 w 845233"/>
                <a:gd name="connsiteY1247" fmla="*/ 760103 h 1116004"/>
                <a:gd name="connsiteX1248" fmla="*/ 406729 w 845233"/>
                <a:gd name="connsiteY1248" fmla="*/ 760103 h 1116004"/>
                <a:gd name="connsiteX1249" fmla="*/ 406729 w 845233"/>
                <a:gd name="connsiteY1249" fmla="*/ 757561 h 1116004"/>
                <a:gd name="connsiteX1250" fmla="*/ 409271 w 845233"/>
                <a:gd name="connsiteY1250" fmla="*/ 757561 h 1116004"/>
                <a:gd name="connsiteX1251" fmla="*/ 409271 w 845233"/>
                <a:gd name="connsiteY1251" fmla="*/ 755019 h 1116004"/>
                <a:gd name="connsiteX1252" fmla="*/ 411813 w 845233"/>
                <a:gd name="connsiteY1252" fmla="*/ 752477 h 1116004"/>
                <a:gd name="connsiteX1253" fmla="*/ 411813 w 845233"/>
                <a:gd name="connsiteY1253" fmla="*/ 749935 h 1116004"/>
                <a:gd name="connsiteX1254" fmla="*/ 411813 w 845233"/>
                <a:gd name="connsiteY1254" fmla="*/ 747392 h 1116004"/>
                <a:gd name="connsiteX1255" fmla="*/ 414355 w 845233"/>
                <a:gd name="connsiteY1255" fmla="*/ 744850 h 1116004"/>
                <a:gd name="connsiteX1256" fmla="*/ 414355 w 845233"/>
                <a:gd name="connsiteY1256" fmla="*/ 742308 h 1116004"/>
                <a:gd name="connsiteX1257" fmla="*/ 414355 w 845233"/>
                <a:gd name="connsiteY1257" fmla="*/ 739766 h 1116004"/>
                <a:gd name="connsiteX1258" fmla="*/ 416897 w 845233"/>
                <a:gd name="connsiteY1258" fmla="*/ 739766 h 1116004"/>
                <a:gd name="connsiteX1259" fmla="*/ 416897 w 845233"/>
                <a:gd name="connsiteY1259" fmla="*/ 737224 h 1116004"/>
                <a:gd name="connsiteX1260" fmla="*/ 416897 w 845233"/>
                <a:gd name="connsiteY1260" fmla="*/ 734682 h 1116004"/>
                <a:gd name="connsiteX1261" fmla="*/ 419439 w 845233"/>
                <a:gd name="connsiteY1261" fmla="*/ 734682 h 1116004"/>
                <a:gd name="connsiteX1262" fmla="*/ 419439 w 845233"/>
                <a:gd name="connsiteY1262" fmla="*/ 732139 h 1116004"/>
                <a:gd name="connsiteX1263" fmla="*/ 421981 w 845233"/>
                <a:gd name="connsiteY1263" fmla="*/ 729598 h 1116004"/>
                <a:gd name="connsiteX1264" fmla="*/ 424524 w 845233"/>
                <a:gd name="connsiteY1264" fmla="*/ 729598 h 1116004"/>
                <a:gd name="connsiteX1265" fmla="*/ 427066 w 845233"/>
                <a:gd name="connsiteY1265" fmla="*/ 729598 h 1116004"/>
                <a:gd name="connsiteX1266" fmla="*/ 427066 w 845233"/>
                <a:gd name="connsiteY1266" fmla="*/ 727055 h 1116004"/>
                <a:gd name="connsiteX1267" fmla="*/ 429608 w 845233"/>
                <a:gd name="connsiteY1267" fmla="*/ 727055 h 1116004"/>
                <a:gd name="connsiteX1268" fmla="*/ 432150 w 845233"/>
                <a:gd name="connsiteY1268" fmla="*/ 727055 h 1116004"/>
                <a:gd name="connsiteX1269" fmla="*/ 432150 w 845233"/>
                <a:gd name="connsiteY1269" fmla="*/ 724513 h 1116004"/>
                <a:gd name="connsiteX1270" fmla="*/ 434692 w 845233"/>
                <a:gd name="connsiteY1270" fmla="*/ 724513 h 1116004"/>
                <a:gd name="connsiteX1271" fmla="*/ 437234 w 845233"/>
                <a:gd name="connsiteY1271" fmla="*/ 721971 h 1116004"/>
                <a:gd name="connsiteX1272" fmla="*/ 437234 w 845233"/>
                <a:gd name="connsiteY1272" fmla="*/ 719428 h 1116004"/>
                <a:gd name="connsiteX1273" fmla="*/ 439776 w 845233"/>
                <a:gd name="connsiteY1273" fmla="*/ 716887 h 1116004"/>
                <a:gd name="connsiteX1274" fmla="*/ 439776 w 845233"/>
                <a:gd name="connsiteY1274" fmla="*/ 714345 h 1116004"/>
                <a:gd name="connsiteX1275" fmla="*/ 439776 w 845233"/>
                <a:gd name="connsiteY1275" fmla="*/ 711802 h 1116004"/>
                <a:gd name="connsiteX1276" fmla="*/ 439776 w 845233"/>
                <a:gd name="connsiteY1276" fmla="*/ 709260 h 1116004"/>
                <a:gd name="connsiteX1277" fmla="*/ 442318 w 845233"/>
                <a:gd name="connsiteY1277" fmla="*/ 706718 h 1116004"/>
                <a:gd name="connsiteX1278" fmla="*/ 442318 w 845233"/>
                <a:gd name="connsiteY1278" fmla="*/ 704176 h 1116004"/>
                <a:gd name="connsiteX1279" fmla="*/ 444860 w 845233"/>
                <a:gd name="connsiteY1279" fmla="*/ 704176 h 1116004"/>
                <a:gd name="connsiteX1280" fmla="*/ 447402 w 845233"/>
                <a:gd name="connsiteY1280" fmla="*/ 701634 h 1116004"/>
                <a:gd name="connsiteX1281" fmla="*/ 449944 w 845233"/>
                <a:gd name="connsiteY1281" fmla="*/ 701634 h 1116004"/>
                <a:gd name="connsiteX1282" fmla="*/ 452486 w 845233"/>
                <a:gd name="connsiteY1282" fmla="*/ 701634 h 1116004"/>
                <a:gd name="connsiteX1283" fmla="*/ 455028 w 845233"/>
                <a:gd name="connsiteY1283" fmla="*/ 701634 h 1116004"/>
                <a:gd name="connsiteX1284" fmla="*/ 457570 w 845233"/>
                <a:gd name="connsiteY1284" fmla="*/ 701634 h 1116004"/>
                <a:gd name="connsiteX1285" fmla="*/ 460112 w 845233"/>
                <a:gd name="connsiteY1285" fmla="*/ 701634 h 1116004"/>
                <a:gd name="connsiteX1286" fmla="*/ 462655 w 845233"/>
                <a:gd name="connsiteY1286" fmla="*/ 701634 h 1116004"/>
                <a:gd name="connsiteX1287" fmla="*/ 465196 w 845233"/>
                <a:gd name="connsiteY1287" fmla="*/ 699092 h 1116004"/>
                <a:gd name="connsiteX1288" fmla="*/ 467739 w 845233"/>
                <a:gd name="connsiteY1288" fmla="*/ 699092 h 1116004"/>
                <a:gd name="connsiteX1289" fmla="*/ 470280 w 845233"/>
                <a:gd name="connsiteY1289" fmla="*/ 699092 h 1116004"/>
                <a:gd name="connsiteX1290" fmla="*/ 472823 w 845233"/>
                <a:gd name="connsiteY1290" fmla="*/ 699092 h 1116004"/>
                <a:gd name="connsiteX1291" fmla="*/ 475365 w 845233"/>
                <a:gd name="connsiteY1291" fmla="*/ 699092 h 1116004"/>
                <a:gd name="connsiteX1292" fmla="*/ 477907 w 845233"/>
                <a:gd name="connsiteY1292" fmla="*/ 699092 h 1116004"/>
                <a:gd name="connsiteX1293" fmla="*/ 480449 w 845233"/>
                <a:gd name="connsiteY1293" fmla="*/ 699092 h 1116004"/>
                <a:gd name="connsiteX1294" fmla="*/ 480449 w 845233"/>
                <a:gd name="connsiteY1294" fmla="*/ 696549 h 1116004"/>
                <a:gd name="connsiteX1295" fmla="*/ 482991 w 845233"/>
                <a:gd name="connsiteY1295" fmla="*/ 696549 h 1116004"/>
                <a:gd name="connsiteX1296" fmla="*/ 482991 w 845233"/>
                <a:gd name="connsiteY1296" fmla="*/ 699092 h 1116004"/>
                <a:gd name="connsiteX1297" fmla="*/ 485533 w 845233"/>
                <a:gd name="connsiteY1297" fmla="*/ 696549 h 1116004"/>
                <a:gd name="connsiteX1298" fmla="*/ 485533 w 845233"/>
                <a:gd name="connsiteY1298" fmla="*/ 694007 h 1116004"/>
                <a:gd name="connsiteX1299" fmla="*/ 485533 w 845233"/>
                <a:gd name="connsiteY1299" fmla="*/ 691465 h 1116004"/>
                <a:gd name="connsiteX1300" fmla="*/ 485533 w 845233"/>
                <a:gd name="connsiteY1300" fmla="*/ 688923 h 1116004"/>
                <a:gd name="connsiteX1301" fmla="*/ 485533 w 845233"/>
                <a:gd name="connsiteY1301" fmla="*/ 686381 h 1116004"/>
                <a:gd name="connsiteX1302" fmla="*/ 485533 w 845233"/>
                <a:gd name="connsiteY1302" fmla="*/ 683839 h 1116004"/>
                <a:gd name="connsiteX1303" fmla="*/ 485533 w 845233"/>
                <a:gd name="connsiteY1303" fmla="*/ 681296 h 1116004"/>
                <a:gd name="connsiteX1304" fmla="*/ 485533 w 845233"/>
                <a:gd name="connsiteY1304" fmla="*/ 678755 h 1116004"/>
                <a:gd name="connsiteX1305" fmla="*/ 485533 w 845233"/>
                <a:gd name="connsiteY1305" fmla="*/ 676212 h 1116004"/>
                <a:gd name="connsiteX1306" fmla="*/ 482991 w 845233"/>
                <a:gd name="connsiteY1306" fmla="*/ 673670 h 1116004"/>
                <a:gd name="connsiteX1307" fmla="*/ 482991 w 845233"/>
                <a:gd name="connsiteY1307" fmla="*/ 673670 h 1116004"/>
                <a:gd name="connsiteX1308" fmla="*/ 480449 w 845233"/>
                <a:gd name="connsiteY1308" fmla="*/ 673670 h 1116004"/>
                <a:gd name="connsiteX1309" fmla="*/ 480449 w 845233"/>
                <a:gd name="connsiteY1309" fmla="*/ 671128 h 1116004"/>
                <a:gd name="connsiteX1310" fmla="*/ 477907 w 845233"/>
                <a:gd name="connsiteY1310" fmla="*/ 671128 h 1116004"/>
                <a:gd name="connsiteX1311" fmla="*/ 477907 w 845233"/>
                <a:gd name="connsiteY1311" fmla="*/ 668585 h 1116004"/>
                <a:gd name="connsiteX1312" fmla="*/ 475365 w 845233"/>
                <a:gd name="connsiteY1312" fmla="*/ 666044 h 1116004"/>
                <a:gd name="connsiteX1313" fmla="*/ 475365 w 845233"/>
                <a:gd name="connsiteY1313" fmla="*/ 663502 h 1116004"/>
                <a:gd name="connsiteX1314" fmla="*/ 475365 w 845233"/>
                <a:gd name="connsiteY1314" fmla="*/ 660959 h 1116004"/>
                <a:gd name="connsiteX1315" fmla="*/ 460112 w 845233"/>
                <a:gd name="connsiteY1315" fmla="*/ 660959 h 1116004"/>
                <a:gd name="connsiteX1316" fmla="*/ 460112 w 845233"/>
                <a:gd name="connsiteY1316" fmla="*/ 658417 h 1116004"/>
                <a:gd name="connsiteX1317" fmla="*/ 460112 w 845233"/>
                <a:gd name="connsiteY1317" fmla="*/ 655875 h 1116004"/>
                <a:gd name="connsiteX1318" fmla="*/ 462655 w 845233"/>
                <a:gd name="connsiteY1318" fmla="*/ 653333 h 1116004"/>
                <a:gd name="connsiteX1319" fmla="*/ 462655 w 845233"/>
                <a:gd name="connsiteY1319" fmla="*/ 650791 h 1116004"/>
                <a:gd name="connsiteX1320" fmla="*/ 462655 w 845233"/>
                <a:gd name="connsiteY1320" fmla="*/ 648249 h 1116004"/>
                <a:gd name="connsiteX1321" fmla="*/ 465196 w 845233"/>
                <a:gd name="connsiteY1321" fmla="*/ 648249 h 1116004"/>
                <a:gd name="connsiteX1322" fmla="*/ 465196 w 845233"/>
                <a:gd name="connsiteY1322" fmla="*/ 648249 h 1116004"/>
                <a:gd name="connsiteX1323" fmla="*/ 467739 w 845233"/>
                <a:gd name="connsiteY1323" fmla="*/ 645706 h 1116004"/>
                <a:gd name="connsiteX1324" fmla="*/ 470280 w 845233"/>
                <a:gd name="connsiteY1324" fmla="*/ 643164 h 1116004"/>
                <a:gd name="connsiteX1325" fmla="*/ 472823 w 845233"/>
                <a:gd name="connsiteY1325" fmla="*/ 640622 h 1116004"/>
                <a:gd name="connsiteX1326" fmla="*/ 472823 w 845233"/>
                <a:gd name="connsiteY1326" fmla="*/ 638080 h 1116004"/>
                <a:gd name="connsiteX1327" fmla="*/ 475365 w 845233"/>
                <a:gd name="connsiteY1327" fmla="*/ 638080 h 1116004"/>
                <a:gd name="connsiteX1328" fmla="*/ 475365 w 845233"/>
                <a:gd name="connsiteY1328" fmla="*/ 635538 h 1116004"/>
                <a:gd name="connsiteX1329" fmla="*/ 477907 w 845233"/>
                <a:gd name="connsiteY1329" fmla="*/ 635538 h 1116004"/>
                <a:gd name="connsiteX1330" fmla="*/ 477907 w 845233"/>
                <a:gd name="connsiteY1330" fmla="*/ 632995 h 1116004"/>
                <a:gd name="connsiteX1331" fmla="*/ 477907 w 845233"/>
                <a:gd name="connsiteY1331" fmla="*/ 630453 h 1116004"/>
                <a:gd name="connsiteX1332" fmla="*/ 480449 w 845233"/>
                <a:gd name="connsiteY1332" fmla="*/ 630453 h 1116004"/>
                <a:gd name="connsiteX1333" fmla="*/ 480449 w 845233"/>
                <a:gd name="connsiteY1333" fmla="*/ 627912 h 1116004"/>
                <a:gd name="connsiteX1334" fmla="*/ 482991 w 845233"/>
                <a:gd name="connsiteY1334" fmla="*/ 627912 h 1116004"/>
                <a:gd name="connsiteX1335" fmla="*/ 482991 w 845233"/>
                <a:gd name="connsiteY1335" fmla="*/ 625369 h 1116004"/>
                <a:gd name="connsiteX1336" fmla="*/ 485533 w 845233"/>
                <a:gd name="connsiteY1336" fmla="*/ 625369 h 1116004"/>
                <a:gd name="connsiteX1337" fmla="*/ 488075 w 845233"/>
                <a:gd name="connsiteY1337" fmla="*/ 625369 h 1116004"/>
                <a:gd name="connsiteX1338" fmla="*/ 490617 w 845233"/>
                <a:gd name="connsiteY1338" fmla="*/ 625369 h 1116004"/>
                <a:gd name="connsiteX1339" fmla="*/ 493159 w 845233"/>
                <a:gd name="connsiteY1339" fmla="*/ 622827 h 1116004"/>
                <a:gd name="connsiteX1340" fmla="*/ 495701 w 845233"/>
                <a:gd name="connsiteY1340" fmla="*/ 622827 h 1116004"/>
                <a:gd name="connsiteX1341" fmla="*/ 495701 w 845233"/>
                <a:gd name="connsiteY1341" fmla="*/ 622827 h 1116004"/>
                <a:gd name="connsiteX1342" fmla="*/ 498243 w 845233"/>
                <a:gd name="connsiteY1342" fmla="*/ 620285 h 1116004"/>
                <a:gd name="connsiteX1343" fmla="*/ 500785 w 845233"/>
                <a:gd name="connsiteY1343" fmla="*/ 620285 h 1116004"/>
                <a:gd name="connsiteX1344" fmla="*/ 500785 w 845233"/>
                <a:gd name="connsiteY1344" fmla="*/ 617742 h 1116004"/>
                <a:gd name="connsiteX1345" fmla="*/ 503327 w 845233"/>
                <a:gd name="connsiteY1345" fmla="*/ 617742 h 1116004"/>
                <a:gd name="connsiteX1346" fmla="*/ 505869 w 845233"/>
                <a:gd name="connsiteY1346" fmla="*/ 617742 h 1116004"/>
                <a:gd name="connsiteX1347" fmla="*/ 508411 w 845233"/>
                <a:gd name="connsiteY1347" fmla="*/ 615201 h 1116004"/>
                <a:gd name="connsiteX1348" fmla="*/ 508411 w 845233"/>
                <a:gd name="connsiteY1348" fmla="*/ 612659 h 1116004"/>
                <a:gd name="connsiteX1349" fmla="*/ 510953 w 845233"/>
                <a:gd name="connsiteY1349" fmla="*/ 612659 h 1116004"/>
                <a:gd name="connsiteX1350" fmla="*/ 510953 w 845233"/>
                <a:gd name="connsiteY1350" fmla="*/ 610116 h 1116004"/>
                <a:gd name="connsiteX1351" fmla="*/ 510953 w 845233"/>
                <a:gd name="connsiteY1351" fmla="*/ 607574 h 1116004"/>
                <a:gd name="connsiteX1352" fmla="*/ 510953 w 845233"/>
                <a:gd name="connsiteY1352" fmla="*/ 605032 h 1116004"/>
                <a:gd name="connsiteX1353" fmla="*/ 510953 w 845233"/>
                <a:gd name="connsiteY1353" fmla="*/ 602490 h 1116004"/>
                <a:gd name="connsiteX1354" fmla="*/ 510953 w 845233"/>
                <a:gd name="connsiteY1354" fmla="*/ 599948 h 1116004"/>
                <a:gd name="connsiteX1355" fmla="*/ 510953 w 845233"/>
                <a:gd name="connsiteY1355" fmla="*/ 597406 h 1116004"/>
                <a:gd name="connsiteX1356" fmla="*/ 510953 w 845233"/>
                <a:gd name="connsiteY1356" fmla="*/ 597406 h 1116004"/>
                <a:gd name="connsiteX1357" fmla="*/ 513496 w 845233"/>
                <a:gd name="connsiteY1357" fmla="*/ 594863 h 1116004"/>
                <a:gd name="connsiteX1358" fmla="*/ 513496 w 845233"/>
                <a:gd name="connsiteY1358" fmla="*/ 592321 h 1116004"/>
                <a:gd name="connsiteX1359" fmla="*/ 516037 w 845233"/>
                <a:gd name="connsiteY1359" fmla="*/ 592321 h 1116004"/>
                <a:gd name="connsiteX1360" fmla="*/ 518580 w 845233"/>
                <a:gd name="connsiteY1360" fmla="*/ 589779 h 1116004"/>
                <a:gd name="connsiteX1361" fmla="*/ 521121 w 845233"/>
                <a:gd name="connsiteY1361" fmla="*/ 587237 h 1116004"/>
                <a:gd name="connsiteX1362" fmla="*/ 521121 w 845233"/>
                <a:gd name="connsiteY1362" fmla="*/ 584695 h 1116004"/>
                <a:gd name="connsiteX1363" fmla="*/ 523664 w 845233"/>
                <a:gd name="connsiteY1363" fmla="*/ 584695 h 1116004"/>
                <a:gd name="connsiteX1364" fmla="*/ 526206 w 845233"/>
                <a:gd name="connsiteY1364" fmla="*/ 578339 h 1116004"/>
                <a:gd name="connsiteX1365" fmla="*/ 526206 w 845233"/>
                <a:gd name="connsiteY1365" fmla="*/ 573255 h 1116004"/>
                <a:gd name="connsiteX1366" fmla="*/ 518580 w 845233"/>
                <a:gd name="connsiteY1366" fmla="*/ 561816 h 1116004"/>
                <a:gd name="connsiteX1367" fmla="*/ 518580 w 845233"/>
                <a:gd name="connsiteY1367" fmla="*/ 556731 h 1116004"/>
                <a:gd name="connsiteX1368" fmla="*/ 518580 w 845233"/>
                <a:gd name="connsiteY1368" fmla="*/ 554189 h 1116004"/>
                <a:gd name="connsiteX1369" fmla="*/ 516037 w 845233"/>
                <a:gd name="connsiteY1369" fmla="*/ 554189 h 1116004"/>
                <a:gd name="connsiteX1370" fmla="*/ 516037 w 845233"/>
                <a:gd name="connsiteY1370" fmla="*/ 551647 h 1116004"/>
                <a:gd name="connsiteX1371" fmla="*/ 513496 w 845233"/>
                <a:gd name="connsiteY1371" fmla="*/ 551647 h 1116004"/>
                <a:gd name="connsiteX1372" fmla="*/ 513496 w 845233"/>
                <a:gd name="connsiteY1372" fmla="*/ 549105 h 1116004"/>
                <a:gd name="connsiteX1373" fmla="*/ 513496 w 845233"/>
                <a:gd name="connsiteY1373" fmla="*/ 546563 h 1116004"/>
                <a:gd name="connsiteX1374" fmla="*/ 510953 w 845233"/>
                <a:gd name="connsiteY1374" fmla="*/ 546563 h 1116004"/>
                <a:gd name="connsiteX1375" fmla="*/ 510953 w 845233"/>
                <a:gd name="connsiteY1375" fmla="*/ 546563 h 1116004"/>
                <a:gd name="connsiteX1376" fmla="*/ 508411 w 845233"/>
                <a:gd name="connsiteY1376" fmla="*/ 546563 h 1116004"/>
                <a:gd name="connsiteX1377" fmla="*/ 508411 w 845233"/>
                <a:gd name="connsiteY1377" fmla="*/ 544020 h 1116004"/>
                <a:gd name="connsiteX1378" fmla="*/ 505869 w 845233"/>
                <a:gd name="connsiteY1378" fmla="*/ 544020 h 1116004"/>
                <a:gd name="connsiteX1379" fmla="*/ 505869 w 845233"/>
                <a:gd name="connsiteY1379" fmla="*/ 541478 h 1116004"/>
                <a:gd name="connsiteX1380" fmla="*/ 505869 w 845233"/>
                <a:gd name="connsiteY1380" fmla="*/ 538936 h 1116004"/>
                <a:gd name="connsiteX1381" fmla="*/ 503327 w 845233"/>
                <a:gd name="connsiteY1381" fmla="*/ 538936 h 1116004"/>
                <a:gd name="connsiteX1382" fmla="*/ 503327 w 845233"/>
                <a:gd name="connsiteY1382" fmla="*/ 536394 h 1116004"/>
                <a:gd name="connsiteX1383" fmla="*/ 498243 w 845233"/>
                <a:gd name="connsiteY1383" fmla="*/ 536394 h 1116004"/>
                <a:gd name="connsiteX1384" fmla="*/ 498243 w 845233"/>
                <a:gd name="connsiteY1384" fmla="*/ 533852 h 1116004"/>
                <a:gd name="connsiteX1385" fmla="*/ 495701 w 845233"/>
                <a:gd name="connsiteY1385" fmla="*/ 531309 h 1116004"/>
                <a:gd name="connsiteX1386" fmla="*/ 495701 w 845233"/>
                <a:gd name="connsiteY1386" fmla="*/ 528767 h 1116004"/>
                <a:gd name="connsiteX1387" fmla="*/ 493159 w 845233"/>
                <a:gd name="connsiteY1387" fmla="*/ 528767 h 1116004"/>
                <a:gd name="connsiteX1388" fmla="*/ 493159 w 845233"/>
                <a:gd name="connsiteY1388" fmla="*/ 526226 h 1116004"/>
                <a:gd name="connsiteX1389" fmla="*/ 490617 w 845233"/>
                <a:gd name="connsiteY1389" fmla="*/ 526226 h 1116004"/>
                <a:gd name="connsiteX1390" fmla="*/ 490617 w 845233"/>
                <a:gd name="connsiteY1390" fmla="*/ 523683 h 1116004"/>
                <a:gd name="connsiteX1391" fmla="*/ 488075 w 845233"/>
                <a:gd name="connsiteY1391" fmla="*/ 523683 h 1116004"/>
                <a:gd name="connsiteX1392" fmla="*/ 488075 w 845233"/>
                <a:gd name="connsiteY1392" fmla="*/ 521141 h 1116004"/>
                <a:gd name="connsiteX1393" fmla="*/ 488075 w 845233"/>
                <a:gd name="connsiteY1393" fmla="*/ 521141 h 1116004"/>
                <a:gd name="connsiteX1394" fmla="*/ 485533 w 845233"/>
                <a:gd name="connsiteY1394" fmla="*/ 521141 h 1116004"/>
                <a:gd name="connsiteX1395" fmla="*/ 485533 w 845233"/>
                <a:gd name="connsiteY1395" fmla="*/ 518599 h 1116004"/>
                <a:gd name="connsiteX1396" fmla="*/ 485533 w 845233"/>
                <a:gd name="connsiteY1396" fmla="*/ 516056 h 1116004"/>
                <a:gd name="connsiteX1397" fmla="*/ 482991 w 845233"/>
                <a:gd name="connsiteY1397" fmla="*/ 513515 h 1116004"/>
                <a:gd name="connsiteX1398" fmla="*/ 482991 w 845233"/>
                <a:gd name="connsiteY1398" fmla="*/ 510973 h 1116004"/>
                <a:gd name="connsiteX1399" fmla="*/ 482991 w 845233"/>
                <a:gd name="connsiteY1399" fmla="*/ 508430 h 1116004"/>
                <a:gd name="connsiteX1400" fmla="*/ 482991 w 845233"/>
                <a:gd name="connsiteY1400" fmla="*/ 505888 h 1116004"/>
                <a:gd name="connsiteX1401" fmla="*/ 482991 w 845233"/>
                <a:gd name="connsiteY1401" fmla="*/ 503346 h 1116004"/>
                <a:gd name="connsiteX1402" fmla="*/ 482991 w 845233"/>
                <a:gd name="connsiteY1402" fmla="*/ 500804 h 1116004"/>
                <a:gd name="connsiteX1403" fmla="*/ 485533 w 845233"/>
                <a:gd name="connsiteY1403" fmla="*/ 500804 h 1116004"/>
                <a:gd name="connsiteX1404" fmla="*/ 488075 w 845233"/>
                <a:gd name="connsiteY1404" fmla="*/ 498262 h 1116004"/>
                <a:gd name="connsiteX1405" fmla="*/ 490617 w 845233"/>
                <a:gd name="connsiteY1405" fmla="*/ 498262 h 1116004"/>
                <a:gd name="connsiteX1406" fmla="*/ 493159 w 845233"/>
                <a:gd name="connsiteY1406" fmla="*/ 498262 h 1116004"/>
                <a:gd name="connsiteX1407" fmla="*/ 495701 w 845233"/>
                <a:gd name="connsiteY1407" fmla="*/ 500804 h 1116004"/>
                <a:gd name="connsiteX1408" fmla="*/ 498243 w 845233"/>
                <a:gd name="connsiteY1408" fmla="*/ 500804 h 1116004"/>
                <a:gd name="connsiteX1409" fmla="*/ 500785 w 845233"/>
                <a:gd name="connsiteY1409" fmla="*/ 503346 h 1116004"/>
                <a:gd name="connsiteX1410" fmla="*/ 500785 w 845233"/>
                <a:gd name="connsiteY1410" fmla="*/ 505888 h 1116004"/>
                <a:gd name="connsiteX1411" fmla="*/ 503327 w 845233"/>
                <a:gd name="connsiteY1411" fmla="*/ 505888 h 1116004"/>
                <a:gd name="connsiteX1412" fmla="*/ 505869 w 845233"/>
                <a:gd name="connsiteY1412" fmla="*/ 505888 h 1116004"/>
                <a:gd name="connsiteX1413" fmla="*/ 505869 w 845233"/>
                <a:gd name="connsiteY1413" fmla="*/ 508430 h 1116004"/>
                <a:gd name="connsiteX1414" fmla="*/ 508411 w 845233"/>
                <a:gd name="connsiteY1414" fmla="*/ 508430 h 1116004"/>
                <a:gd name="connsiteX1415" fmla="*/ 510953 w 845233"/>
                <a:gd name="connsiteY1415" fmla="*/ 508430 h 1116004"/>
                <a:gd name="connsiteX1416" fmla="*/ 510953 w 845233"/>
                <a:gd name="connsiteY1416" fmla="*/ 510973 h 1116004"/>
                <a:gd name="connsiteX1417" fmla="*/ 513496 w 845233"/>
                <a:gd name="connsiteY1417" fmla="*/ 510973 h 1116004"/>
                <a:gd name="connsiteX1418" fmla="*/ 516037 w 845233"/>
                <a:gd name="connsiteY1418" fmla="*/ 510973 h 1116004"/>
                <a:gd name="connsiteX1419" fmla="*/ 518580 w 845233"/>
                <a:gd name="connsiteY1419" fmla="*/ 510973 h 1116004"/>
                <a:gd name="connsiteX1420" fmla="*/ 521121 w 845233"/>
                <a:gd name="connsiteY1420" fmla="*/ 510973 h 1116004"/>
                <a:gd name="connsiteX1421" fmla="*/ 523664 w 845233"/>
                <a:gd name="connsiteY1421" fmla="*/ 510973 h 1116004"/>
                <a:gd name="connsiteX1422" fmla="*/ 523664 w 845233"/>
                <a:gd name="connsiteY1422" fmla="*/ 508430 h 1116004"/>
                <a:gd name="connsiteX1423" fmla="*/ 526206 w 845233"/>
                <a:gd name="connsiteY1423" fmla="*/ 508430 h 1116004"/>
                <a:gd name="connsiteX1424" fmla="*/ 526206 w 845233"/>
                <a:gd name="connsiteY1424" fmla="*/ 505888 h 1116004"/>
                <a:gd name="connsiteX1425" fmla="*/ 528748 w 845233"/>
                <a:gd name="connsiteY1425" fmla="*/ 505888 h 1116004"/>
                <a:gd name="connsiteX1426" fmla="*/ 531290 w 845233"/>
                <a:gd name="connsiteY1426" fmla="*/ 505888 h 1116004"/>
                <a:gd name="connsiteX1427" fmla="*/ 533832 w 845233"/>
                <a:gd name="connsiteY1427" fmla="*/ 505888 h 1116004"/>
                <a:gd name="connsiteX1428" fmla="*/ 536374 w 845233"/>
                <a:gd name="connsiteY1428" fmla="*/ 505888 h 1116004"/>
                <a:gd name="connsiteX1429" fmla="*/ 536374 w 845233"/>
                <a:gd name="connsiteY1429" fmla="*/ 503346 h 1116004"/>
                <a:gd name="connsiteX1430" fmla="*/ 538916 w 845233"/>
                <a:gd name="connsiteY1430" fmla="*/ 503346 h 1116004"/>
                <a:gd name="connsiteX1431" fmla="*/ 541458 w 845233"/>
                <a:gd name="connsiteY1431" fmla="*/ 503346 h 1116004"/>
                <a:gd name="connsiteX1432" fmla="*/ 541458 w 845233"/>
                <a:gd name="connsiteY1432" fmla="*/ 500804 h 1116004"/>
                <a:gd name="connsiteX1433" fmla="*/ 544000 w 845233"/>
                <a:gd name="connsiteY1433" fmla="*/ 500804 h 1116004"/>
                <a:gd name="connsiteX1434" fmla="*/ 544000 w 845233"/>
                <a:gd name="connsiteY1434" fmla="*/ 498262 h 1116004"/>
                <a:gd name="connsiteX1435" fmla="*/ 546542 w 845233"/>
                <a:gd name="connsiteY1435" fmla="*/ 498262 h 1116004"/>
                <a:gd name="connsiteX1436" fmla="*/ 546542 w 845233"/>
                <a:gd name="connsiteY1436" fmla="*/ 495719 h 1116004"/>
                <a:gd name="connsiteX1437" fmla="*/ 549084 w 845233"/>
                <a:gd name="connsiteY1437" fmla="*/ 495719 h 1116004"/>
                <a:gd name="connsiteX1438" fmla="*/ 549084 w 845233"/>
                <a:gd name="connsiteY1438" fmla="*/ 495719 h 1116004"/>
                <a:gd name="connsiteX1439" fmla="*/ 551626 w 845233"/>
                <a:gd name="connsiteY1439" fmla="*/ 495719 h 1116004"/>
                <a:gd name="connsiteX1440" fmla="*/ 551626 w 845233"/>
                <a:gd name="connsiteY1440" fmla="*/ 493177 h 1116004"/>
                <a:gd name="connsiteX1441" fmla="*/ 554168 w 845233"/>
                <a:gd name="connsiteY1441" fmla="*/ 490635 h 1116004"/>
                <a:gd name="connsiteX1442" fmla="*/ 556711 w 845233"/>
                <a:gd name="connsiteY1442" fmla="*/ 488093 h 1116004"/>
                <a:gd name="connsiteX1443" fmla="*/ 559252 w 845233"/>
                <a:gd name="connsiteY1443" fmla="*/ 488093 h 1116004"/>
                <a:gd name="connsiteX1444" fmla="*/ 559252 w 845233"/>
                <a:gd name="connsiteY1444" fmla="*/ 485551 h 1116004"/>
                <a:gd name="connsiteX1445" fmla="*/ 561795 w 845233"/>
                <a:gd name="connsiteY1445" fmla="*/ 485551 h 1116004"/>
                <a:gd name="connsiteX1446" fmla="*/ 564337 w 845233"/>
                <a:gd name="connsiteY1446" fmla="*/ 485551 h 1116004"/>
                <a:gd name="connsiteX1447" fmla="*/ 566879 w 845233"/>
                <a:gd name="connsiteY1447" fmla="*/ 485551 h 1116004"/>
                <a:gd name="connsiteX1448" fmla="*/ 569421 w 845233"/>
                <a:gd name="connsiteY1448" fmla="*/ 485551 h 1116004"/>
                <a:gd name="connsiteX1449" fmla="*/ 571963 w 845233"/>
                <a:gd name="connsiteY1449" fmla="*/ 483009 h 1116004"/>
                <a:gd name="connsiteX1450" fmla="*/ 571963 w 845233"/>
                <a:gd name="connsiteY1450" fmla="*/ 480466 h 1116004"/>
                <a:gd name="connsiteX1451" fmla="*/ 574505 w 845233"/>
                <a:gd name="connsiteY1451" fmla="*/ 480466 h 1116004"/>
                <a:gd name="connsiteX1452" fmla="*/ 574505 w 845233"/>
                <a:gd name="connsiteY1452" fmla="*/ 477924 h 1116004"/>
                <a:gd name="connsiteX1453" fmla="*/ 577047 w 845233"/>
                <a:gd name="connsiteY1453" fmla="*/ 477924 h 1116004"/>
                <a:gd name="connsiteX1454" fmla="*/ 577047 w 845233"/>
                <a:gd name="connsiteY1454" fmla="*/ 475383 h 1116004"/>
                <a:gd name="connsiteX1455" fmla="*/ 579589 w 845233"/>
                <a:gd name="connsiteY1455" fmla="*/ 472840 h 1116004"/>
                <a:gd name="connsiteX1456" fmla="*/ 579589 w 845233"/>
                <a:gd name="connsiteY1456" fmla="*/ 470298 h 1116004"/>
                <a:gd name="connsiteX1457" fmla="*/ 582131 w 845233"/>
                <a:gd name="connsiteY1457" fmla="*/ 467756 h 1116004"/>
                <a:gd name="connsiteX1458" fmla="*/ 582131 w 845233"/>
                <a:gd name="connsiteY1458" fmla="*/ 465213 h 1116004"/>
                <a:gd name="connsiteX1459" fmla="*/ 584673 w 845233"/>
                <a:gd name="connsiteY1459" fmla="*/ 462672 h 1116004"/>
                <a:gd name="connsiteX1460" fmla="*/ 584673 w 845233"/>
                <a:gd name="connsiteY1460" fmla="*/ 460130 h 1116004"/>
                <a:gd name="connsiteX1461" fmla="*/ 584673 w 845233"/>
                <a:gd name="connsiteY1461" fmla="*/ 457587 h 1116004"/>
                <a:gd name="connsiteX1462" fmla="*/ 584673 w 845233"/>
                <a:gd name="connsiteY1462" fmla="*/ 455045 h 1116004"/>
                <a:gd name="connsiteX1463" fmla="*/ 587215 w 845233"/>
                <a:gd name="connsiteY1463" fmla="*/ 452503 h 1116004"/>
                <a:gd name="connsiteX1464" fmla="*/ 587215 w 845233"/>
                <a:gd name="connsiteY1464" fmla="*/ 449961 h 1116004"/>
                <a:gd name="connsiteX1465" fmla="*/ 584673 w 845233"/>
                <a:gd name="connsiteY1465" fmla="*/ 449961 h 1116004"/>
                <a:gd name="connsiteX1466" fmla="*/ 584673 w 845233"/>
                <a:gd name="connsiteY1466" fmla="*/ 447419 h 1116004"/>
                <a:gd name="connsiteX1467" fmla="*/ 584673 w 845233"/>
                <a:gd name="connsiteY1467" fmla="*/ 444876 h 1116004"/>
                <a:gd name="connsiteX1468" fmla="*/ 582131 w 845233"/>
                <a:gd name="connsiteY1468" fmla="*/ 444876 h 1116004"/>
                <a:gd name="connsiteX1469" fmla="*/ 579589 w 845233"/>
                <a:gd name="connsiteY1469" fmla="*/ 442334 h 1116004"/>
                <a:gd name="connsiteX1470" fmla="*/ 577047 w 845233"/>
                <a:gd name="connsiteY1470" fmla="*/ 442334 h 1116004"/>
                <a:gd name="connsiteX1471" fmla="*/ 577047 w 845233"/>
                <a:gd name="connsiteY1471" fmla="*/ 444876 h 1116004"/>
                <a:gd name="connsiteX1472" fmla="*/ 574505 w 845233"/>
                <a:gd name="connsiteY1472" fmla="*/ 444876 h 1116004"/>
                <a:gd name="connsiteX1473" fmla="*/ 574505 w 845233"/>
                <a:gd name="connsiteY1473" fmla="*/ 442334 h 1116004"/>
                <a:gd name="connsiteX1474" fmla="*/ 574505 w 845233"/>
                <a:gd name="connsiteY1474" fmla="*/ 439792 h 1116004"/>
                <a:gd name="connsiteX1475" fmla="*/ 574505 w 845233"/>
                <a:gd name="connsiteY1475" fmla="*/ 437250 h 1116004"/>
                <a:gd name="connsiteX1476" fmla="*/ 577047 w 845233"/>
                <a:gd name="connsiteY1476" fmla="*/ 434708 h 1116004"/>
                <a:gd name="connsiteX1477" fmla="*/ 579589 w 845233"/>
                <a:gd name="connsiteY1477" fmla="*/ 432166 h 1116004"/>
                <a:gd name="connsiteX1478" fmla="*/ 582131 w 845233"/>
                <a:gd name="connsiteY1478" fmla="*/ 432166 h 1116004"/>
                <a:gd name="connsiteX1479" fmla="*/ 582131 w 845233"/>
                <a:gd name="connsiteY1479" fmla="*/ 429623 h 1116004"/>
                <a:gd name="connsiteX1480" fmla="*/ 584673 w 845233"/>
                <a:gd name="connsiteY1480" fmla="*/ 429623 h 1116004"/>
                <a:gd name="connsiteX1481" fmla="*/ 584673 w 845233"/>
                <a:gd name="connsiteY1481" fmla="*/ 427081 h 1116004"/>
                <a:gd name="connsiteX1482" fmla="*/ 587215 w 845233"/>
                <a:gd name="connsiteY1482" fmla="*/ 424540 h 1116004"/>
                <a:gd name="connsiteX1483" fmla="*/ 587215 w 845233"/>
                <a:gd name="connsiteY1483" fmla="*/ 421997 h 1116004"/>
                <a:gd name="connsiteX1484" fmla="*/ 589757 w 845233"/>
                <a:gd name="connsiteY1484" fmla="*/ 421997 h 1116004"/>
                <a:gd name="connsiteX1485" fmla="*/ 589757 w 845233"/>
                <a:gd name="connsiteY1485" fmla="*/ 419455 h 1116004"/>
                <a:gd name="connsiteX1486" fmla="*/ 592299 w 845233"/>
                <a:gd name="connsiteY1486" fmla="*/ 419455 h 1116004"/>
                <a:gd name="connsiteX1487" fmla="*/ 592299 w 845233"/>
                <a:gd name="connsiteY1487" fmla="*/ 419455 h 1116004"/>
                <a:gd name="connsiteX1488" fmla="*/ 594841 w 845233"/>
                <a:gd name="connsiteY1488" fmla="*/ 419455 h 1116004"/>
                <a:gd name="connsiteX1489" fmla="*/ 597383 w 845233"/>
                <a:gd name="connsiteY1489" fmla="*/ 416913 h 1116004"/>
                <a:gd name="connsiteX1490" fmla="*/ 599925 w 845233"/>
                <a:gd name="connsiteY1490" fmla="*/ 416913 h 1116004"/>
                <a:gd name="connsiteX1491" fmla="*/ 599925 w 845233"/>
                <a:gd name="connsiteY1491" fmla="*/ 414370 h 1116004"/>
                <a:gd name="connsiteX1492" fmla="*/ 602468 w 845233"/>
                <a:gd name="connsiteY1492" fmla="*/ 414370 h 1116004"/>
                <a:gd name="connsiteX1493" fmla="*/ 605009 w 845233"/>
                <a:gd name="connsiteY1493" fmla="*/ 411829 h 1116004"/>
                <a:gd name="connsiteX1494" fmla="*/ 607552 w 845233"/>
                <a:gd name="connsiteY1494" fmla="*/ 409286 h 1116004"/>
                <a:gd name="connsiteX1495" fmla="*/ 607552 w 845233"/>
                <a:gd name="connsiteY1495" fmla="*/ 406744 h 1116004"/>
                <a:gd name="connsiteX1496" fmla="*/ 607552 w 845233"/>
                <a:gd name="connsiteY1496" fmla="*/ 404202 h 1116004"/>
                <a:gd name="connsiteX1497" fmla="*/ 607552 w 845233"/>
                <a:gd name="connsiteY1497" fmla="*/ 401660 h 1116004"/>
                <a:gd name="connsiteX1498" fmla="*/ 610093 w 845233"/>
                <a:gd name="connsiteY1498" fmla="*/ 399118 h 1116004"/>
                <a:gd name="connsiteX1499" fmla="*/ 612636 w 845233"/>
                <a:gd name="connsiteY1499" fmla="*/ 396576 h 1116004"/>
                <a:gd name="connsiteX1500" fmla="*/ 615178 w 845233"/>
                <a:gd name="connsiteY1500" fmla="*/ 394033 h 1116004"/>
                <a:gd name="connsiteX1501" fmla="*/ 615178 w 845233"/>
                <a:gd name="connsiteY1501" fmla="*/ 394033 h 1116004"/>
                <a:gd name="connsiteX1502" fmla="*/ 615178 w 845233"/>
                <a:gd name="connsiteY1502" fmla="*/ 391491 h 1116004"/>
                <a:gd name="connsiteX1503" fmla="*/ 615178 w 845233"/>
                <a:gd name="connsiteY1503" fmla="*/ 388949 h 1116004"/>
                <a:gd name="connsiteX1504" fmla="*/ 612636 w 845233"/>
                <a:gd name="connsiteY1504" fmla="*/ 386407 h 1116004"/>
                <a:gd name="connsiteX1505" fmla="*/ 612636 w 845233"/>
                <a:gd name="connsiteY1505" fmla="*/ 383865 h 1116004"/>
                <a:gd name="connsiteX1506" fmla="*/ 612636 w 845233"/>
                <a:gd name="connsiteY1506" fmla="*/ 381323 h 1116004"/>
                <a:gd name="connsiteX1507" fmla="*/ 612636 w 845233"/>
                <a:gd name="connsiteY1507" fmla="*/ 378780 h 1116004"/>
                <a:gd name="connsiteX1508" fmla="*/ 612636 w 845233"/>
                <a:gd name="connsiteY1508" fmla="*/ 376238 h 1116004"/>
                <a:gd name="connsiteX1509" fmla="*/ 615178 w 845233"/>
                <a:gd name="connsiteY1509" fmla="*/ 376238 h 1116004"/>
                <a:gd name="connsiteX1510" fmla="*/ 615178 w 845233"/>
                <a:gd name="connsiteY1510" fmla="*/ 373697 h 1116004"/>
                <a:gd name="connsiteX1511" fmla="*/ 617720 w 845233"/>
                <a:gd name="connsiteY1511" fmla="*/ 373697 h 1116004"/>
                <a:gd name="connsiteX1512" fmla="*/ 620262 w 845233"/>
                <a:gd name="connsiteY1512" fmla="*/ 373697 h 1116004"/>
                <a:gd name="connsiteX1513" fmla="*/ 620262 w 845233"/>
                <a:gd name="connsiteY1513" fmla="*/ 371154 h 1116004"/>
                <a:gd name="connsiteX1514" fmla="*/ 622804 w 845233"/>
                <a:gd name="connsiteY1514" fmla="*/ 371154 h 1116004"/>
                <a:gd name="connsiteX1515" fmla="*/ 622804 w 845233"/>
                <a:gd name="connsiteY1515" fmla="*/ 368612 h 1116004"/>
                <a:gd name="connsiteX1516" fmla="*/ 625346 w 845233"/>
                <a:gd name="connsiteY1516" fmla="*/ 368612 h 1116004"/>
                <a:gd name="connsiteX1517" fmla="*/ 625346 w 845233"/>
                <a:gd name="connsiteY1517" fmla="*/ 368612 h 1116004"/>
                <a:gd name="connsiteX1518" fmla="*/ 627888 w 845233"/>
                <a:gd name="connsiteY1518" fmla="*/ 368612 h 1116004"/>
                <a:gd name="connsiteX1519" fmla="*/ 627888 w 845233"/>
                <a:gd name="connsiteY1519" fmla="*/ 366070 h 1116004"/>
                <a:gd name="connsiteX1520" fmla="*/ 630430 w 845233"/>
                <a:gd name="connsiteY1520" fmla="*/ 366070 h 1116004"/>
                <a:gd name="connsiteX1521" fmla="*/ 632972 w 845233"/>
                <a:gd name="connsiteY1521" fmla="*/ 366070 h 1116004"/>
                <a:gd name="connsiteX1522" fmla="*/ 635514 w 845233"/>
                <a:gd name="connsiteY1522" fmla="*/ 366070 h 1116004"/>
                <a:gd name="connsiteX1523" fmla="*/ 635514 w 845233"/>
                <a:gd name="connsiteY1523" fmla="*/ 368612 h 1116004"/>
                <a:gd name="connsiteX1524" fmla="*/ 638056 w 845233"/>
                <a:gd name="connsiteY1524" fmla="*/ 368612 h 1116004"/>
                <a:gd name="connsiteX1525" fmla="*/ 640598 w 845233"/>
                <a:gd name="connsiteY1525" fmla="*/ 368612 h 1116004"/>
                <a:gd name="connsiteX1526" fmla="*/ 640598 w 845233"/>
                <a:gd name="connsiteY1526" fmla="*/ 371154 h 1116004"/>
                <a:gd name="connsiteX1527" fmla="*/ 643140 w 845233"/>
                <a:gd name="connsiteY1527" fmla="*/ 371154 h 1116004"/>
                <a:gd name="connsiteX1528" fmla="*/ 645682 w 845233"/>
                <a:gd name="connsiteY1528" fmla="*/ 371154 h 1116004"/>
                <a:gd name="connsiteX1529" fmla="*/ 648224 w 845233"/>
                <a:gd name="connsiteY1529" fmla="*/ 371154 h 1116004"/>
                <a:gd name="connsiteX1530" fmla="*/ 650767 w 845233"/>
                <a:gd name="connsiteY1530" fmla="*/ 371154 h 1116004"/>
                <a:gd name="connsiteX1531" fmla="*/ 653309 w 845233"/>
                <a:gd name="connsiteY1531" fmla="*/ 368612 h 1116004"/>
                <a:gd name="connsiteX1532" fmla="*/ 655851 w 845233"/>
                <a:gd name="connsiteY1532" fmla="*/ 368612 h 1116004"/>
                <a:gd name="connsiteX1533" fmla="*/ 655851 w 845233"/>
                <a:gd name="connsiteY1533" fmla="*/ 366070 h 1116004"/>
                <a:gd name="connsiteX1534" fmla="*/ 658393 w 845233"/>
                <a:gd name="connsiteY1534" fmla="*/ 366070 h 1116004"/>
                <a:gd name="connsiteX1535" fmla="*/ 660935 w 845233"/>
                <a:gd name="connsiteY1535" fmla="*/ 363527 h 1116004"/>
                <a:gd name="connsiteX1536" fmla="*/ 663477 w 845233"/>
                <a:gd name="connsiteY1536" fmla="*/ 363527 h 1116004"/>
                <a:gd name="connsiteX1537" fmla="*/ 663477 w 845233"/>
                <a:gd name="connsiteY1537" fmla="*/ 360986 h 1116004"/>
                <a:gd name="connsiteX1538" fmla="*/ 666019 w 845233"/>
                <a:gd name="connsiteY1538" fmla="*/ 358443 h 1116004"/>
                <a:gd name="connsiteX1539" fmla="*/ 666019 w 845233"/>
                <a:gd name="connsiteY1539" fmla="*/ 355901 h 1116004"/>
                <a:gd name="connsiteX1540" fmla="*/ 668561 w 845233"/>
                <a:gd name="connsiteY1540" fmla="*/ 353359 h 1116004"/>
                <a:gd name="connsiteX1541" fmla="*/ 668561 w 845233"/>
                <a:gd name="connsiteY1541" fmla="*/ 350817 h 1116004"/>
                <a:gd name="connsiteX1542" fmla="*/ 668561 w 845233"/>
                <a:gd name="connsiteY1542" fmla="*/ 348275 h 1116004"/>
                <a:gd name="connsiteX1543" fmla="*/ 668561 w 845233"/>
                <a:gd name="connsiteY1543" fmla="*/ 345733 h 1116004"/>
                <a:gd name="connsiteX1544" fmla="*/ 668561 w 845233"/>
                <a:gd name="connsiteY1544" fmla="*/ 343190 h 1116004"/>
                <a:gd name="connsiteX1545" fmla="*/ 668561 w 845233"/>
                <a:gd name="connsiteY1545" fmla="*/ 343190 h 1116004"/>
                <a:gd name="connsiteX1546" fmla="*/ 671103 w 845233"/>
                <a:gd name="connsiteY1546" fmla="*/ 343190 h 1116004"/>
                <a:gd name="connsiteX1547" fmla="*/ 671103 w 845233"/>
                <a:gd name="connsiteY1547" fmla="*/ 340648 h 1116004"/>
                <a:gd name="connsiteX1548" fmla="*/ 671103 w 845233"/>
                <a:gd name="connsiteY1548" fmla="*/ 338106 h 1116004"/>
                <a:gd name="connsiteX1549" fmla="*/ 671103 w 845233"/>
                <a:gd name="connsiteY1549" fmla="*/ 335564 h 1116004"/>
                <a:gd name="connsiteX1550" fmla="*/ 673645 w 845233"/>
                <a:gd name="connsiteY1550" fmla="*/ 335564 h 1116004"/>
                <a:gd name="connsiteX1551" fmla="*/ 673645 w 845233"/>
                <a:gd name="connsiteY1551" fmla="*/ 333022 h 1116004"/>
                <a:gd name="connsiteX1552" fmla="*/ 676187 w 845233"/>
                <a:gd name="connsiteY1552" fmla="*/ 333022 h 1116004"/>
                <a:gd name="connsiteX1553" fmla="*/ 678729 w 845233"/>
                <a:gd name="connsiteY1553" fmla="*/ 333022 h 1116004"/>
                <a:gd name="connsiteX1554" fmla="*/ 678729 w 845233"/>
                <a:gd name="connsiteY1554" fmla="*/ 335564 h 1116004"/>
                <a:gd name="connsiteX1555" fmla="*/ 681271 w 845233"/>
                <a:gd name="connsiteY1555" fmla="*/ 335564 h 1116004"/>
                <a:gd name="connsiteX1556" fmla="*/ 683813 w 845233"/>
                <a:gd name="connsiteY1556" fmla="*/ 335564 h 1116004"/>
                <a:gd name="connsiteX1557" fmla="*/ 688897 w 845233"/>
                <a:gd name="connsiteY1557" fmla="*/ 326667 h 1116004"/>
                <a:gd name="connsiteX1558" fmla="*/ 688897 w 845233"/>
                <a:gd name="connsiteY1558" fmla="*/ 324124 h 1116004"/>
                <a:gd name="connsiteX1559" fmla="*/ 688897 w 845233"/>
                <a:gd name="connsiteY1559" fmla="*/ 321582 h 1116004"/>
                <a:gd name="connsiteX1560" fmla="*/ 688897 w 845233"/>
                <a:gd name="connsiteY1560" fmla="*/ 319040 h 1116004"/>
                <a:gd name="connsiteX1561" fmla="*/ 688897 w 845233"/>
                <a:gd name="connsiteY1561" fmla="*/ 316498 h 1116004"/>
                <a:gd name="connsiteX1562" fmla="*/ 688897 w 845233"/>
                <a:gd name="connsiteY1562" fmla="*/ 313956 h 1116004"/>
                <a:gd name="connsiteX1563" fmla="*/ 688897 w 845233"/>
                <a:gd name="connsiteY1563" fmla="*/ 311414 h 1116004"/>
                <a:gd name="connsiteX1564" fmla="*/ 688897 w 845233"/>
                <a:gd name="connsiteY1564" fmla="*/ 308871 h 1116004"/>
                <a:gd name="connsiteX1565" fmla="*/ 691440 w 845233"/>
                <a:gd name="connsiteY1565" fmla="*/ 308871 h 1116004"/>
                <a:gd name="connsiteX1566" fmla="*/ 691440 w 845233"/>
                <a:gd name="connsiteY1566" fmla="*/ 306329 h 1116004"/>
                <a:gd name="connsiteX1567" fmla="*/ 693981 w 845233"/>
                <a:gd name="connsiteY1567" fmla="*/ 306329 h 1116004"/>
                <a:gd name="connsiteX1568" fmla="*/ 696524 w 845233"/>
                <a:gd name="connsiteY1568" fmla="*/ 306329 h 1116004"/>
                <a:gd name="connsiteX1569" fmla="*/ 696524 w 845233"/>
                <a:gd name="connsiteY1569" fmla="*/ 305058 h 1116004"/>
                <a:gd name="connsiteX1570" fmla="*/ 699065 w 845233"/>
                <a:gd name="connsiteY1570" fmla="*/ 305058 h 1116004"/>
                <a:gd name="connsiteX1571" fmla="*/ 701608 w 845233"/>
                <a:gd name="connsiteY1571" fmla="*/ 305058 h 1116004"/>
                <a:gd name="connsiteX1572" fmla="*/ 704150 w 845233"/>
                <a:gd name="connsiteY1572" fmla="*/ 305058 h 1116004"/>
                <a:gd name="connsiteX1573" fmla="*/ 706692 w 845233"/>
                <a:gd name="connsiteY1573" fmla="*/ 305058 h 1116004"/>
                <a:gd name="connsiteX1574" fmla="*/ 706692 w 845233"/>
                <a:gd name="connsiteY1574" fmla="*/ 307600 h 1116004"/>
                <a:gd name="connsiteX1575" fmla="*/ 709234 w 845233"/>
                <a:gd name="connsiteY1575" fmla="*/ 307600 h 1116004"/>
                <a:gd name="connsiteX1576" fmla="*/ 709234 w 845233"/>
                <a:gd name="connsiteY1576" fmla="*/ 310143 h 1116004"/>
                <a:gd name="connsiteX1577" fmla="*/ 711776 w 845233"/>
                <a:gd name="connsiteY1577" fmla="*/ 312684 h 1116004"/>
                <a:gd name="connsiteX1578" fmla="*/ 711776 w 845233"/>
                <a:gd name="connsiteY1578" fmla="*/ 315227 h 1116004"/>
                <a:gd name="connsiteX1579" fmla="*/ 711776 w 845233"/>
                <a:gd name="connsiteY1579" fmla="*/ 317769 h 1116004"/>
                <a:gd name="connsiteX1580" fmla="*/ 711776 w 845233"/>
                <a:gd name="connsiteY1580" fmla="*/ 320311 h 1116004"/>
                <a:gd name="connsiteX1581" fmla="*/ 709234 w 845233"/>
                <a:gd name="connsiteY1581" fmla="*/ 320311 h 1116004"/>
                <a:gd name="connsiteX1582" fmla="*/ 704150 w 845233"/>
                <a:gd name="connsiteY1582" fmla="*/ 325395 h 1116004"/>
                <a:gd name="connsiteX1583" fmla="*/ 701608 w 845233"/>
                <a:gd name="connsiteY1583" fmla="*/ 327937 h 1116004"/>
                <a:gd name="connsiteX1584" fmla="*/ 699065 w 845233"/>
                <a:gd name="connsiteY1584" fmla="*/ 330480 h 1116004"/>
                <a:gd name="connsiteX1585" fmla="*/ 699065 w 845233"/>
                <a:gd name="connsiteY1585" fmla="*/ 333022 h 1116004"/>
                <a:gd name="connsiteX1586" fmla="*/ 699065 w 845233"/>
                <a:gd name="connsiteY1586" fmla="*/ 335564 h 1116004"/>
                <a:gd name="connsiteX1587" fmla="*/ 696524 w 845233"/>
                <a:gd name="connsiteY1587" fmla="*/ 335564 h 1116004"/>
                <a:gd name="connsiteX1588" fmla="*/ 696524 w 845233"/>
                <a:gd name="connsiteY1588" fmla="*/ 335564 h 1116004"/>
                <a:gd name="connsiteX1589" fmla="*/ 430879 w 845233"/>
                <a:gd name="connsiteY1589" fmla="*/ 760103 h 1116004"/>
                <a:gd name="connsiteX1590" fmla="*/ 428337 w 845233"/>
                <a:gd name="connsiteY1590" fmla="*/ 762645 h 1116004"/>
                <a:gd name="connsiteX1591" fmla="*/ 425794 w 845233"/>
                <a:gd name="connsiteY1591" fmla="*/ 762645 h 1116004"/>
                <a:gd name="connsiteX1592" fmla="*/ 423253 w 845233"/>
                <a:gd name="connsiteY1592" fmla="*/ 765188 h 1116004"/>
                <a:gd name="connsiteX1593" fmla="*/ 421981 w 845233"/>
                <a:gd name="connsiteY1593" fmla="*/ 765188 h 1116004"/>
                <a:gd name="connsiteX1594" fmla="*/ 421981 w 845233"/>
                <a:gd name="connsiteY1594" fmla="*/ 767730 h 1116004"/>
                <a:gd name="connsiteX1595" fmla="*/ 419439 w 845233"/>
                <a:gd name="connsiteY1595" fmla="*/ 770271 h 1116004"/>
                <a:gd name="connsiteX1596" fmla="*/ 419439 w 845233"/>
                <a:gd name="connsiteY1596" fmla="*/ 772814 h 1116004"/>
                <a:gd name="connsiteX1597" fmla="*/ 419439 w 845233"/>
                <a:gd name="connsiteY1597" fmla="*/ 775356 h 1116004"/>
                <a:gd name="connsiteX1598" fmla="*/ 419439 w 845233"/>
                <a:gd name="connsiteY1598" fmla="*/ 777898 h 1116004"/>
                <a:gd name="connsiteX1599" fmla="*/ 419439 w 845233"/>
                <a:gd name="connsiteY1599" fmla="*/ 780441 h 1116004"/>
                <a:gd name="connsiteX1600" fmla="*/ 419439 w 845233"/>
                <a:gd name="connsiteY1600" fmla="*/ 782982 h 1116004"/>
                <a:gd name="connsiteX1601" fmla="*/ 421981 w 845233"/>
                <a:gd name="connsiteY1601" fmla="*/ 782982 h 1116004"/>
                <a:gd name="connsiteX1602" fmla="*/ 421981 w 845233"/>
                <a:gd name="connsiteY1602" fmla="*/ 785525 h 1116004"/>
                <a:gd name="connsiteX1603" fmla="*/ 424524 w 845233"/>
                <a:gd name="connsiteY1603" fmla="*/ 785525 h 1116004"/>
                <a:gd name="connsiteX1604" fmla="*/ 424524 w 845233"/>
                <a:gd name="connsiteY1604" fmla="*/ 788067 h 1116004"/>
                <a:gd name="connsiteX1605" fmla="*/ 427066 w 845233"/>
                <a:gd name="connsiteY1605" fmla="*/ 788067 h 1116004"/>
                <a:gd name="connsiteX1606" fmla="*/ 429608 w 845233"/>
                <a:gd name="connsiteY1606" fmla="*/ 788067 h 1116004"/>
                <a:gd name="connsiteX1607" fmla="*/ 432150 w 845233"/>
                <a:gd name="connsiteY1607" fmla="*/ 788067 h 1116004"/>
                <a:gd name="connsiteX1608" fmla="*/ 434692 w 845233"/>
                <a:gd name="connsiteY1608" fmla="*/ 788067 h 1116004"/>
                <a:gd name="connsiteX1609" fmla="*/ 437234 w 845233"/>
                <a:gd name="connsiteY1609" fmla="*/ 790609 h 1116004"/>
                <a:gd name="connsiteX1610" fmla="*/ 439776 w 845233"/>
                <a:gd name="connsiteY1610" fmla="*/ 790609 h 1116004"/>
                <a:gd name="connsiteX1611" fmla="*/ 442318 w 845233"/>
                <a:gd name="connsiteY1611" fmla="*/ 790609 h 1116004"/>
                <a:gd name="connsiteX1612" fmla="*/ 444860 w 845233"/>
                <a:gd name="connsiteY1612" fmla="*/ 788067 h 1116004"/>
                <a:gd name="connsiteX1613" fmla="*/ 447402 w 845233"/>
                <a:gd name="connsiteY1613" fmla="*/ 788067 h 1116004"/>
                <a:gd name="connsiteX1614" fmla="*/ 449944 w 845233"/>
                <a:gd name="connsiteY1614" fmla="*/ 785525 h 1116004"/>
                <a:gd name="connsiteX1615" fmla="*/ 452486 w 845233"/>
                <a:gd name="connsiteY1615" fmla="*/ 782982 h 1116004"/>
                <a:gd name="connsiteX1616" fmla="*/ 452486 w 845233"/>
                <a:gd name="connsiteY1616" fmla="*/ 780441 h 1116004"/>
                <a:gd name="connsiteX1617" fmla="*/ 455028 w 845233"/>
                <a:gd name="connsiteY1617" fmla="*/ 780441 h 1116004"/>
                <a:gd name="connsiteX1618" fmla="*/ 455028 w 845233"/>
                <a:gd name="connsiteY1618" fmla="*/ 775356 h 1116004"/>
                <a:gd name="connsiteX1619" fmla="*/ 455028 w 845233"/>
                <a:gd name="connsiteY1619" fmla="*/ 772814 h 1116004"/>
                <a:gd name="connsiteX1620" fmla="*/ 455028 w 845233"/>
                <a:gd name="connsiteY1620" fmla="*/ 770271 h 1116004"/>
                <a:gd name="connsiteX1621" fmla="*/ 457570 w 845233"/>
                <a:gd name="connsiteY1621" fmla="*/ 767730 h 1116004"/>
                <a:gd name="connsiteX1622" fmla="*/ 457570 w 845233"/>
                <a:gd name="connsiteY1622" fmla="*/ 765188 h 1116004"/>
                <a:gd name="connsiteX1623" fmla="*/ 457570 w 845233"/>
                <a:gd name="connsiteY1623" fmla="*/ 762645 h 1116004"/>
                <a:gd name="connsiteX1624" fmla="*/ 457570 w 845233"/>
                <a:gd name="connsiteY1624" fmla="*/ 760103 h 1116004"/>
                <a:gd name="connsiteX1625" fmla="*/ 455028 w 845233"/>
                <a:gd name="connsiteY1625" fmla="*/ 757561 h 1116004"/>
                <a:gd name="connsiteX1626" fmla="*/ 455028 w 845233"/>
                <a:gd name="connsiteY1626" fmla="*/ 755019 h 1116004"/>
                <a:gd name="connsiteX1627" fmla="*/ 452486 w 845233"/>
                <a:gd name="connsiteY1627" fmla="*/ 755019 h 1116004"/>
                <a:gd name="connsiteX1628" fmla="*/ 452486 w 845233"/>
                <a:gd name="connsiteY1628" fmla="*/ 752477 h 1116004"/>
                <a:gd name="connsiteX1629" fmla="*/ 447402 w 845233"/>
                <a:gd name="connsiteY1629" fmla="*/ 752477 h 1116004"/>
                <a:gd name="connsiteX1630" fmla="*/ 444860 w 845233"/>
                <a:gd name="connsiteY1630" fmla="*/ 752477 h 1116004"/>
                <a:gd name="connsiteX1631" fmla="*/ 444860 w 845233"/>
                <a:gd name="connsiteY1631" fmla="*/ 749935 h 1116004"/>
                <a:gd name="connsiteX1632" fmla="*/ 442318 w 845233"/>
                <a:gd name="connsiteY1632" fmla="*/ 749935 h 1116004"/>
                <a:gd name="connsiteX1633" fmla="*/ 439776 w 845233"/>
                <a:gd name="connsiteY1633" fmla="*/ 749935 h 1116004"/>
                <a:gd name="connsiteX1634" fmla="*/ 437234 w 845233"/>
                <a:gd name="connsiteY1634" fmla="*/ 749935 h 1116004"/>
                <a:gd name="connsiteX1635" fmla="*/ 434692 w 845233"/>
                <a:gd name="connsiteY1635" fmla="*/ 749935 h 1116004"/>
                <a:gd name="connsiteX1636" fmla="*/ 432150 w 845233"/>
                <a:gd name="connsiteY1636" fmla="*/ 752477 h 1116004"/>
                <a:gd name="connsiteX1637" fmla="*/ 432150 w 845233"/>
                <a:gd name="connsiteY1637" fmla="*/ 755019 h 1116004"/>
                <a:gd name="connsiteX1638" fmla="*/ 430879 w 845233"/>
                <a:gd name="connsiteY1638" fmla="*/ 760103 h 1116004"/>
                <a:gd name="connsiteX1639" fmla="*/ 730841 w 845233"/>
                <a:gd name="connsiteY1639" fmla="*/ 82620 h 1116004"/>
                <a:gd name="connsiteX1640" fmla="*/ 733383 w 845233"/>
                <a:gd name="connsiteY1640" fmla="*/ 82620 h 1116004"/>
                <a:gd name="connsiteX1641" fmla="*/ 735926 w 845233"/>
                <a:gd name="connsiteY1641" fmla="*/ 82620 h 1116004"/>
                <a:gd name="connsiteX1642" fmla="*/ 735926 w 845233"/>
                <a:gd name="connsiteY1642" fmla="*/ 85162 h 1116004"/>
                <a:gd name="connsiteX1643" fmla="*/ 738467 w 845233"/>
                <a:gd name="connsiteY1643" fmla="*/ 87705 h 1116004"/>
                <a:gd name="connsiteX1644" fmla="*/ 741010 w 845233"/>
                <a:gd name="connsiteY1644" fmla="*/ 90246 h 1116004"/>
                <a:gd name="connsiteX1645" fmla="*/ 743551 w 845233"/>
                <a:gd name="connsiteY1645" fmla="*/ 95331 h 1116004"/>
                <a:gd name="connsiteX1646" fmla="*/ 746094 w 845233"/>
                <a:gd name="connsiteY1646" fmla="*/ 101686 h 1116004"/>
                <a:gd name="connsiteX1647" fmla="*/ 746094 w 845233"/>
                <a:gd name="connsiteY1647" fmla="*/ 106771 h 1116004"/>
                <a:gd name="connsiteX1648" fmla="*/ 746094 w 845233"/>
                <a:gd name="connsiteY1648" fmla="*/ 109312 h 1116004"/>
                <a:gd name="connsiteX1649" fmla="*/ 746094 w 845233"/>
                <a:gd name="connsiteY1649" fmla="*/ 111854 h 1116004"/>
                <a:gd name="connsiteX1650" fmla="*/ 748636 w 845233"/>
                <a:gd name="connsiteY1650" fmla="*/ 118210 h 1116004"/>
                <a:gd name="connsiteX1651" fmla="*/ 748636 w 845233"/>
                <a:gd name="connsiteY1651" fmla="*/ 120752 h 1116004"/>
                <a:gd name="connsiteX1652" fmla="*/ 751178 w 845233"/>
                <a:gd name="connsiteY1652" fmla="*/ 125837 h 1116004"/>
                <a:gd name="connsiteX1653" fmla="*/ 751178 w 845233"/>
                <a:gd name="connsiteY1653" fmla="*/ 130921 h 1116004"/>
                <a:gd name="connsiteX1654" fmla="*/ 751178 w 845233"/>
                <a:gd name="connsiteY1654" fmla="*/ 133463 h 1116004"/>
                <a:gd name="connsiteX1655" fmla="*/ 753720 w 845233"/>
                <a:gd name="connsiteY1655" fmla="*/ 139818 h 1116004"/>
                <a:gd name="connsiteX1656" fmla="*/ 756262 w 845233"/>
                <a:gd name="connsiteY1656" fmla="*/ 142361 h 1116004"/>
                <a:gd name="connsiteX1657" fmla="*/ 756262 w 845233"/>
                <a:gd name="connsiteY1657" fmla="*/ 144903 h 1116004"/>
                <a:gd name="connsiteX1658" fmla="*/ 756262 w 845233"/>
                <a:gd name="connsiteY1658" fmla="*/ 147444 h 1116004"/>
                <a:gd name="connsiteX1659" fmla="*/ 756262 w 845233"/>
                <a:gd name="connsiteY1659" fmla="*/ 149987 h 1116004"/>
                <a:gd name="connsiteX1660" fmla="*/ 756262 w 845233"/>
                <a:gd name="connsiteY1660" fmla="*/ 152529 h 1116004"/>
                <a:gd name="connsiteX1661" fmla="*/ 758804 w 845233"/>
                <a:gd name="connsiteY1661" fmla="*/ 161427 h 1116004"/>
                <a:gd name="connsiteX1662" fmla="*/ 758804 w 845233"/>
                <a:gd name="connsiteY1662" fmla="*/ 163969 h 1116004"/>
                <a:gd name="connsiteX1663" fmla="*/ 761346 w 845233"/>
                <a:gd name="connsiteY1663" fmla="*/ 166511 h 1116004"/>
                <a:gd name="connsiteX1664" fmla="*/ 758804 w 845233"/>
                <a:gd name="connsiteY1664" fmla="*/ 169053 h 1116004"/>
                <a:gd name="connsiteX1665" fmla="*/ 758804 w 845233"/>
                <a:gd name="connsiteY1665" fmla="*/ 171595 h 1116004"/>
                <a:gd name="connsiteX1666" fmla="*/ 761346 w 845233"/>
                <a:gd name="connsiteY1666" fmla="*/ 174138 h 1116004"/>
                <a:gd name="connsiteX1667" fmla="*/ 761346 w 845233"/>
                <a:gd name="connsiteY1667" fmla="*/ 180493 h 1116004"/>
                <a:gd name="connsiteX1668" fmla="*/ 761346 w 845233"/>
                <a:gd name="connsiteY1668" fmla="*/ 183035 h 1116004"/>
                <a:gd name="connsiteX1669" fmla="*/ 761346 w 845233"/>
                <a:gd name="connsiteY1669" fmla="*/ 188119 h 1116004"/>
                <a:gd name="connsiteX1670" fmla="*/ 761346 w 845233"/>
                <a:gd name="connsiteY1670" fmla="*/ 193204 h 1116004"/>
                <a:gd name="connsiteX1671" fmla="*/ 761346 w 845233"/>
                <a:gd name="connsiteY1671" fmla="*/ 195746 h 1116004"/>
                <a:gd name="connsiteX1672" fmla="*/ 758804 w 845233"/>
                <a:gd name="connsiteY1672" fmla="*/ 195746 h 1116004"/>
                <a:gd name="connsiteX1673" fmla="*/ 758804 w 845233"/>
                <a:gd name="connsiteY1673" fmla="*/ 198287 h 1116004"/>
                <a:gd name="connsiteX1674" fmla="*/ 758804 w 845233"/>
                <a:gd name="connsiteY1674" fmla="*/ 200830 h 1116004"/>
                <a:gd name="connsiteX1675" fmla="*/ 758804 w 845233"/>
                <a:gd name="connsiteY1675" fmla="*/ 203372 h 1116004"/>
                <a:gd name="connsiteX1676" fmla="*/ 758804 w 845233"/>
                <a:gd name="connsiteY1676" fmla="*/ 205914 h 1116004"/>
                <a:gd name="connsiteX1677" fmla="*/ 761346 w 845233"/>
                <a:gd name="connsiteY1677" fmla="*/ 205914 h 1116004"/>
                <a:gd name="connsiteX1678" fmla="*/ 761346 w 845233"/>
                <a:gd name="connsiteY1678" fmla="*/ 208457 h 1116004"/>
                <a:gd name="connsiteX1679" fmla="*/ 758804 w 845233"/>
                <a:gd name="connsiteY1679" fmla="*/ 210998 h 1116004"/>
                <a:gd name="connsiteX1680" fmla="*/ 758804 w 845233"/>
                <a:gd name="connsiteY1680" fmla="*/ 213541 h 1116004"/>
                <a:gd name="connsiteX1681" fmla="*/ 758804 w 845233"/>
                <a:gd name="connsiteY1681" fmla="*/ 216083 h 1116004"/>
                <a:gd name="connsiteX1682" fmla="*/ 756262 w 845233"/>
                <a:gd name="connsiteY1682" fmla="*/ 221167 h 1116004"/>
                <a:gd name="connsiteX1683" fmla="*/ 756262 w 845233"/>
                <a:gd name="connsiteY1683" fmla="*/ 227523 h 1116004"/>
                <a:gd name="connsiteX1684" fmla="*/ 751178 w 845233"/>
                <a:gd name="connsiteY1684" fmla="*/ 238962 h 1116004"/>
                <a:gd name="connsiteX1685" fmla="*/ 751178 w 845233"/>
                <a:gd name="connsiteY1685" fmla="*/ 241504 h 1116004"/>
                <a:gd name="connsiteX1686" fmla="*/ 751178 w 845233"/>
                <a:gd name="connsiteY1686" fmla="*/ 246589 h 1116004"/>
                <a:gd name="connsiteX1687" fmla="*/ 748636 w 845233"/>
                <a:gd name="connsiteY1687" fmla="*/ 249131 h 1116004"/>
                <a:gd name="connsiteX1688" fmla="*/ 748636 w 845233"/>
                <a:gd name="connsiteY1688" fmla="*/ 251673 h 1116004"/>
                <a:gd name="connsiteX1689" fmla="*/ 748636 w 845233"/>
                <a:gd name="connsiteY1689" fmla="*/ 254215 h 1116004"/>
                <a:gd name="connsiteX1690" fmla="*/ 748636 w 845233"/>
                <a:gd name="connsiteY1690" fmla="*/ 256757 h 1116004"/>
                <a:gd name="connsiteX1691" fmla="*/ 746094 w 845233"/>
                <a:gd name="connsiteY1691" fmla="*/ 256757 h 1116004"/>
                <a:gd name="connsiteX1692" fmla="*/ 746094 w 845233"/>
                <a:gd name="connsiteY1692" fmla="*/ 259300 h 1116004"/>
                <a:gd name="connsiteX1693" fmla="*/ 743551 w 845233"/>
                <a:gd name="connsiteY1693" fmla="*/ 261841 h 1116004"/>
                <a:gd name="connsiteX1694" fmla="*/ 743551 w 845233"/>
                <a:gd name="connsiteY1694" fmla="*/ 264384 h 1116004"/>
                <a:gd name="connsiteX1695" fmla="*/ 741010 w 845233"/>
                <a:gd name="connsiteY1695" fmla="*/ 266926 h 1116004"/>
                <a:gd name="connsiteX1696" fmla="*/ 741010 w 845233"/>
                <a:gd name="connsiteY1696" fmla="*/ 269468 h 1116004"/>
                <a:gd name="connsiteX1697" fmla="*/ 738467 w 845233"/>
                <a:gd name="connsiteY1697" fmla="*/ 272010 h 1116004"/>
                <a:gd name="connsiteX1698" fmla="*/ 730841 w 845233"/>
                <a:gd name="connsiteY1698" fmla="*/ 280907 h 1116004"/>
                <a:gd name="connsiteX1699" fmla="*/ 730841 w 845233"/>
                <a:gd name="connsiteY1699" fmla="*/ 283450 h 1116004"/>
                <a:gd name="connsiteX1700" fmla="*/ 727028 w 845233"/>
                <a:gd name="connsiteY1700" fmla="*/ 279637 h 1116004"/>
                <a:gd name="connsiteX1701" fmla="*/ 724486 w 845233"/>
                <a:gd name="connsiteY1701" fmla="*/ 282179 h 1116004"/>
                <a:gd name="connsiteX1702" fmla="*/ 724486 w 845233"/>
                <a:gd name="connsiteY1702" fmla="*/ 284721 h 1116004"/>
                <a:gd name="connsiteX1703" fmla="*/ 721944 w 845233"/>
                <a:gd name="connsiteY1703" fmla="*/ 287263 h 1116004"/>
                <a:gd name="connsiteX1704" fmla="*/ 716860 w 845233"/>
                <a:gd name="connsiteY1704" fmla="*/ 296160 h 1116004"/>
                <a:gd name="connsiteX1705" fmla="*/ 716860 w 845233"/>
                <a:gd name="connsiteY1705" fmla="*/ 298703 h 1116004"/>
                <a:gd name="connsiteX1706" fmla="*/ 716860 w 845233"/>
                <a:gd name="connsiteY1706" fmla="*/ 296160 h 1116004"/>
                <a:gd name="connsiteX1707" fmla="*/ 714318 w 845233"/>
                <a:gd name="connsiteY1707" fmla="*/ 296160 h 1116004"/>
                <a:gd name="connsiteX1708" fmla="*/ 714318 w 845233"/>
                <a:gd name="connsiteY1708" fmla="*/ 293618 h 1116004"/>
                <a:gd name="connsiteX1709" fmla="*/ 714318 w 845233"/>
                <a:gd name="connsiteY1709" fmla="*/ 291077 h 1116004"/>
                <a:gd name="connsiteX1710" fmla="*/ 714318 w 845233"/>
                <a:gd name="connsiteY1710" fmla="*/ 288534 h 1116004"/>
                <a:gd name="connsiteX1711" fmla="*/ 711776 w 845233"/>
                <a:gd name="connsiteY1711" fmla="*/ 288534 h 1116004"/>
                <a:gd name="connsiteX1712" fmla="*/ 709234 w 845233"/>
                <a:gd name="connsiteY1712" fmla="*/ 285992 h 1116004"/>
                <a:gd name="connsiteX1713" fmla="*/ 709234 w 845233"/>
                <a:gd name="connsiteY1713" fmla="*/ 283450 h 1116004"/>
                <a:gd name="connsiteX1714" fmla="*/ 709234 w 845233"/>
                <a:gd name="connsiteY1714" fmla="*/ 280907 h 1116004"/>
                <a:gd name="connsiteX1715" fmla="*/ 706692 w 845233"/>
                <a:gd name="connsiteY1715" fmla="*/ 280907 h 1116004"/>
                <a:gd name="connsiteX1716" fmla="*/ 706692 w 845233"/>
                <a:gd name="connsiteY1716" fmla="*/ 279637 h 1116004"/>
                <a:gd name="connsiteX1717" fmla="*/ 706692 w 845233"/>
                <a:gd name="connsiteY1717" fmla="*/ 277094 h 1116004"/>
                <a:gd name="connsiteX1718" fmla="*/ 706692 w 845233"/>
                <a:gd name="connsiteY1718" fmla="*/ 274552 h 1116004"/>
                <a:gd name="connsiteX1719" fmla="*/ 704150 w 845233"/>
                <a:gd name="connsiteY1719" fmla="*/ 274552 h 1116004"/>
                <a:gd name="connsiteX1720" fmla="*/ 704150 w 845233"/>
                <a:gd name="connsiteY1720" fmla="*/ 272010 h 1116004"/>
                <a:gd name="connsiteX1721" fmla="*/ 701608 w 845233"/>
                <a:gd name="connsiteY1721" fmla="*/ 269468 h 1116004"/>
                <a:gd name="connsiteX1722" fmla="*/ 701608 w 845233"/>
                <a:gd name="connsiteY1722" fmla="*/ 266926 h 1116004"/>
                <a:gd name="connsiteX1723" fmla="*/ 701608 w 845233"/>
                <a:gd name="connsiteY1723" fmla="*/ 264384 h 1116004"/>
                <a:gd name="connsiteX1724" fmla="*/ 701608 w 845233"/>
                <a:gd name="connsiteY1724" fmla="*/ 261841 h 1116004"/>
                <a:gd name="connsiteX1725" fmla="*/ 701608 w 845233"/>
                <a:gd name="connsiteY1725" fmla="*/ 259300 h 1116004"/>
                <a:gd name="connsiteX1726" fmla="*/ 701608 w 845233"/>
                <a:gd name="connsiteY1726" fmla="*/ 256757 h 1116004"/>
                <a:gd name="connsiteX1727" fmla="*/ 699065 w 845233"/>
                <a:gd name="connsiteY1727" fmla="*/ 254215 h 1116004"/>
                <a:gd name="connsiteX1728" fmla="*/ 699065 w 845233"/>
                <a:gd name="connsiteY1728" fmla="*/ 254215 h 1116004"/>
                <a:gd name="connsiteX1729" fmla="*/ 696524 w 845233"/>
                <a:gd name="connsiteY1729" fmla="*/ 254215 h 1116004"/>
                <a:gd name="connsiteX1730" fmla="*/ 696524 w 845233"/>
                <a:gd name="connsiteY1730" fmla="*/ 251673 h 1116004"/>
                <a:gd name="connsiteX1731" fmla="*/ 696524 w 845233"/>
                <a:gd name="connsiteY1731" fmla="*/ 249131 h 1116004"/>
                <a:gd name="connsiteX1732" fmla="*/ 696524 w 845233"/>
                <a:gd name="connsiteY1732" fmla="*/ 246589 h 1116004"/>
                <a:gd name="connsiteX1733" fmla="*/ 696524 w 845233"/>
                <a:gd name="connsiteY1733" fmla="*/ 244047 h 1116004"/>
                <a:gd name="connsiteX1734" fmla="*/ 696524 w 845233"/>
                <a:gd name="connsiteY1734" fmla="*/ 241504 h 1116004"/>
                <a:gd name="connsiteX1735" fmla="*/ 699065 w 845233"/>
                <a:gd name="connsiteY1735" fmla="*/ 241504 h 1116004"/>
                <a:gd name="connsiteX1736" fmla="*/ 699065 w 845233"/>
                <a:gd name="connsiteY1736" fmla="*/ 238962 h 1116004"/>
                <a:gd name="connsiteX1737" fmla="*/ 701608 w 845233"/>
                <a:gd name="connsiteY1737" fmla="*/ 238962 h 1116004"/>
                <a:gd name="connsiteX1738" fmla="*/ 701608 w 845233"/>
                <a:gd name="connsiteY1738" fmla="*/ 236420 h 1116004"/>
                <a:gd name="connsiteX1739" fmla="*/ 704150 w 845233"/>
                <a:gd name="connsiteY1739" fmla="*/ 236420 h 1116004"/>
                <a:gd name="connsiteX1740" fmla="*/ 706692 w 845233"/>
                <a:gd name="connsiteY1740" fmla="*/ 233878 h 1116004"/>
                <a:gd name="connsiteX1741" fmla="*/ 709234 w 845233"/>
                <a:gd name="connsiteY1741" fmla="*/ 233878 h 1116004"/>
                <a:gd name="connsiteX1742" fmla="*/ 709234 w 845233"/>
                <a:gd name="connsiteY1742" fmla="*/ 231336 h 1116004"/>
                <a:gd name="connsiteX1743" fmla="*/ 711776 w 845233"/>
                <a:gd name="connsiteY1743" fmla="*/ 228794 h 1116004"/>
                <a:gd name="connsiteX1744" fmla="*/ 714318 w 845233"/>
                <a:gd name="connsiteY1744" fmla="*/ 226251 h 1116004"/>
                <a:gd name="connsiteX1745" fmla="*/ 716860 w 845233"/>
                <a:gd name="connsiteY1745" fmla="*/ 226251 h 1116004"/>
                <a:gd name="connsiteX1746" fmla="*/ 716860 w 845233"/>
                <a:gd name="connsiteY1746" fmla="*/ 223709 h 1116004"/>
                <a:gd name="connsiteX1747" fmla="*/ 719402 w 845233"/>
                <a:gd name="connsiteY1747" fmla="*/ 223709 h 1116004"/>
                <a:gd name="connsiteX1748" fmla="*/ 719402 w 845233"/>
                <a:gd name="connsiteY1748" fmla="*/ 221167 h 1116004"/>
                <a:gd name="connsiteX1749" fmla="*/ 719402 w 845233"/>
                <a:gd name="connsiteY1749" fmla="*/ 218625 h 1116004"/>
                <a:gd name="connsiteX1750" fmla="*/ 721944 w 845233"/>
                <a:gd name="connsiteY1750" fmla="*/ 218625 h 1116004"/>
                <a:gd name="connsiteX1751" fmla="*/ 721944 w 845233"/>
                <a:gd name="connsiteY1751" fmla="*/ 216083 h 1116004"/>
                <a:gd name="connsiteX1752" fmla="*/ 719402 w 845233"/>
                <a:gd name="connsiteY1752" fmla="*/ 216083 h 1116004"/>
                <a:gd name="connsiteX1753" fmla="*/ 719402 w 845233"/>
                <a:gd name="connsiteY1753" fmla="*/ 213541 h 1116004"/>
                <a:gd name="connsiteX1754" fmla="*/ 721944 w 845233"/>
                <a:gd name="connsiteY1754" fmla="*/ 210998 h 1116004"/>
                <a:gd name="connsiteX1755" fmla="*/ 721944 w 845233"/>
                <a:gd name="connsiteY1755" fmla="*/ 208457 h 1116004"/>
                <a:gd name="connsiteX1756" fmla="*/ 724486 w 845233"/>
                <a:gd name="connsiteY1756" fmla="*/ 205914 h 1116004"/>
                <a:gd name="connsiteX1757" fmla="*/ 727028 w 845233"/>
                <a:gd name="connsiteY1757" fmla="*/ 205914 h 1116004"/>
                <a:gd name="connsiteX1758" fmla="*/ 729570 w 845233"/>
                <a:gd name="connsiteY1758" fmla="*/ 205914 h 1116004"/>
                <a:gd name="connsiteX1759" fmla="*/ 732112 w 845233"/>
                <a:gd name="connsiteY1759" fmla="*/ 203372 h 1116004"/>
                <a:gd name="connsiteX1760" fmla="*/ 734654 w 845233"/>
                <a:gd name="connsiteY1760" fmla="*/ 200830 h 1116004"/>
                <a:gd name="connsiteX1761" fmla="*/ 734654 w 845233"/>
                <a:gd name="connsiteY1761" fmla="*/ 203372 h 1116004"/>
                <a:gd name="connsiteX1762" fmla="*/ 737196 w 845233"/>
                <a:gd name="connsiteY1762" fmla="*/ 203372 h 1116004"/>
                <a:gd name="connsiteX1763" fmla="*/ 737196 w 845233"/>
                <a:gd name="connsiteY1763" fmla="*/ 200830 h 1116004"/>
                <a:gd name="connsiteX1764" fmla="*/ 737196 w 845233"/>
                <a:gd name="connsiteY1764" fmla="*/ 198287 h 1116004"/>
                <a:gd name="connsiteX1765" fmla="*/ 737196 w 845233"/>
                <a:gd name="connsiteY1765" fmla="*/ 195746 h 1116004"/>
                <a:gd name="connsiteX1766" fmla="*/ 739738 w 845233"/>
                <a:gd name="connsiteY1766" fmla="*/ 195746 h 1116004"/>
                <a:gd name="connsiteX1767" fmla="*/ 739738 w 845233"/>
                <a:gd name="connsiteY1767" fmla="*/ 193204 h 1116004"/>
                <a:gd name="connsiteX1768" fmla="*/ 739738 w 845233"/>
                <a:gd name="connsiteY1768" fmla="*/ 190661 h 1116004"/>
                <a:gd name="connsiteX1769" fmla="*/ 739738 w 845233"/>
                <a:gd name="connsiteY1769" fmla="*/ 188119 h 1116004"/>
                <a:gd name="connsiteX1770" fmla="*/ 739738 w 845233"/>
                <a:gd name="connsiteY1770" fmla="*/ 185577 h 1116004"/>
                <a:gd name="connsiteX1771" fmla="*/ 737196 w 845233"/>
                <a:gd name="connsiteY1771" fmla="*/ 183035 h 1116004"/>
                <a:gd name="connsiteX1772" fmla="*/ 737196 w 845233"/>
                <a:gd name="connsiteY1772" fmla="*/ 180493 h 1116004"/>
                <a:gd name="connsiteX1773" fmla="*/ 737196 w 845233"/>
                <a:gd name="connsiteY1773" fmla="*/ 177951 h 1116004"/>
                <a:gd name="connsiteX1774" fmla="*/ 737196 w 845233"/>
                <a:gd name="connsiteY1774" fmla="*/ 177951 h 1116004"/>
                <a:gd name="connsiteX1775" fmla="*/ 737196 w 845233"/>
                <a:gd name="connsiteY1775" fmla="*/ 175408 h 1116004"/>
                <a:gd name="connsiteX1776" fmla="*/ 739738 w 845233"/>
                <a:gd name="connsiteY1776" fmla="*/ 175408 h 1116004"/>
                <a:gd name="connsiteX1777" fmla="*/ 739738 w 845233"/>
                <a:gd name="connsiteY1777" fmla="*/ 172866 h 1116004"/>
                <a:gd name="connsiteX1778" fmla="*/ 742281 w 845233"/>
                <a:gd name="connsiteY1778" fmla="*/ 172866 h 1116004"/>
                <a:gd name="connsiteX1779" fmla="*/ 742281 w 845233"/>
                <a:gd name="connsiteY1779" fmla="*/ 170324 h 1116004"/>
                <a:gd name="connsiteX1780" fmla="*/ 744823 w 845233"/>
                <a:gd name="connsiteY1780" fmla="*/ 170324 h 1116004"/>
                <a:gd name="connsiteX1781" fmla="*/ 744823 w 845233"/>
                <a:gd name="connsiteY1781" fmla="*/ 167782 h 1116004"/>
                <a:gd name="connsiteX1782" fmla="*/ 744823 w 845233"/>
                <a:gd name="connsiteY1782" fmla="*/ 165240 h 1116004"/>
                <a:gd name="connsiteX1783" fmla="*/ 744823 w 845233"/>
                <a:gd name="connsiteY1783" fmla="*/ 162698 h 1116004"/>
                <a:gd name="connsiteX1784" fmla="*/ 744823 w 845233"/>
                <a:gd name="connsiteY1784" fmla="*/ 160155 h 1116004"/>
                <a:gd name="connsiteX1785" fmla="*/ 742281 w 845233"/>
                <a:gd name="connsiteY1785" fmla="*/ 160155 h 1116004"/>
                <a:gd name="connsiteX1786" fmla="*/ 742281 w 845233"/>
                <a:gd name="connsiteY1786" fmla="*/ 157614 h 1116004"/>
                <a:gd name="connsiteX1787" fmla="*/ 742281 w 845233"/>
                <a:gd name="connsiteY1787" fmla="*/ 155071 h 1116004"/>
                <a:gd name="connsiteX1788" fmla="*/ 744823 w 845233"/>
                <a:gd name="connsiteY1788" fmla="*/ 152529 h 1116004"/>
                <a:gd name="connsiteX1789" fmla="*/ 744823 w 845233"/>
                <a:gd name="connsiteY1789" fmla="*/ 152529 h 1116004"/>
                <a:gd name="connsiteX1790" fmla="*/ 744823 w 845233"/>
                <a:gd name="connsiteY1790" fmla="*/ 149987 h 1116004"/>
                <a:gd name="connsiteX1791" fmla="*/ 744823 w 845233"/>
                <a:gd name="connsiteY1791" fmla="*/ 147444 h 1116004"/>
                <a:gd name="connsiteX1792" fmla="*/ 744823 w 845233"/>
                <a:gd name="connsiteY1792" fmla="*/ 144903 h 1116004"/>
                <a:gd name="connsiteX1793" fmla="*/ 744823 w 845233"/>
                <a:gd name="connsiteY1793" fmla="*/ 142361 h 1116004"/>
                <a:gd name="connsiteX1794" fmla="*/ 742281 w 845233"/>
                <a:gd name="connsiteY1794" fmla="*/ 142361 h 1116004"/>
                <a:gd name="connsiteX1795" fmla="*/ 742281 w 845233"/>
                <a:gd name="connsiteY1795" fmla="*/ 139818 h 1116004"/>
                <a:gd name="connsiteX1796" fmla="*/ 742281 w 845233"/>
                <a:gd name="connsiteY1796" fmla="*/ 137276 h 1116004"/>
                <a:gd name="connsiteX1797" fmla="*/ 742281 w 845233"/>
                <a:gd name="connsiteY1797" fmla="*/ 134734 h 1116004"/>
                <a:gd name="connsiteX1798" fmla="*/ 742281 w 845233"/>
                <a:gd name="connsiteY1798" fmla="*/ 132192 h 1116004"/>
                <a:gd name="connsiteX1799" fmla="*/ 742281 w 845233"/>
                <a:gd name="connsiteY1799" fmla="*/ 129650 h 1116004"/>
                <a:gd name="connsiteX1800" fmla="*/ 742281 w 845233"/>
                <a:gd name="connsiteY1800" fmla="*/ 127108 h 1116004"/>
                <a:gd name="connsiteX1801" fmla="*/ 739738 w 845233"/>
                <a:gd name="connsiteY1801" fmla="*/ 127108 h 1116004"/>
                <a:gd name="connsiteX1802" fmla="*/ 739738 w 845233"/>
                <a:gd name="connsiteY1802" fmla="*/ 127108 h 1116004"/>
                <a:gd name="connsiteX1803" fmla="*/ 739738 w 845233"/>
                <a:gd name="connsiteY1803" fmla="*/ 124565 h 1116004"/>
                <a:gd name="connsiteX1804" fmla="*/ 739738 w 845233"/>
                <a:gd name="connsiteY1804" fmla="*/ 122023 h 1116004"/>
                <a:gd name="connsiteX1805" fmla="*/ 739738 w 845233"/>
                <a:gd name="connsiteY1805" fmla="*/ 119481 h 1116004"/>
                <a:gd name="connsiteX1806" fmla="*/ 739738 w 845233"/>
                <a:gd name="connsiteY1806" fmla="*/ 116939 h 1116004"/>
                <a:gd name="connsiteX1807" fmla="*/ 737196 w 845233"/>
                <a:gd name="connsiteY1807" fmla="*/ 116939 h 1116004"/>
                <a:gd name="connsiteX1808" fmla="*/ 737196 w 845233"/>
                <a:gd name="connsiteY1808" fmla="*/ 114397 h 1116004"/>
                <a:gd name="connsiteX1809" fmla="*/ 737196 w 845233"/>
                <a:gd name="connsiteY1809" fmla="*/ 111854 h 1116004"/>
                <a:gd name="connsiteX1810" fmla="*/ 737196 w 845233"/>
                <a:gd name="connsiteY1810" fmla="*/ 109312 h 1116004"/>
                <a:gd name="connsiteX1811" fmla="*/ 734654 w 845233"/>
                <a:gd name="connsiteY1811" fmla="*/ 109312 h 1116004"/>
                <a:gd name="connsiteX1812" fmla="*/ 734654 w 845233"/>
                <a:gd name="connsiteY1812" fmla="*/ 106771 h 1116004"/>
                <a:gd name="connsiteX1813" fmla="*/ 734654 w 845233"/>
                <a:gd name="connsiteY1813" fmla="*/ 104228 h 1116004"/>
                <a:gd name="connsiteX1814" fmla="*/ 734654 w 845233"/>
                <a:gd name="connsiteY1814" fmla="*/ 101686 h 1116004"/>
                <a:gd name="connsiteX1815" fmla="*/ 732112 w 845233"/>
                <a:gd name="connsiteY1815" fmla="*/ 101686 h 1116004"/>
                <a:gd name="connsiteX1816" fmla="*/ 732112 w 845233"/>
                <a:gd name="connsiteY1816" fmla="*/ 101686 h 1116004"/>
                <a:gd name="connsiteX1817" fmla="*/ 732112 w 845233"/>
                <a:gd name="connsiteY1817" fmla="*/ 99144 h 1116004"/>
                <a:gd name="connsiteX1818" fmla="*/ 732112 w 845233"/>
                <a:gd name="connsiteY1818" fmla="*/ 96601 h 1116004"/>
                <a:gd name="connsiteX1819" fmla="*/ 732112 w 845233"/>
                <a:gd name="connsiteY1819" fmla="*/ 94060 h 1116004"/>
                <a:gd name="connsiteX1820" fmla="*/ 732112 w 845233"/>
                <a:gd name="connsiteY1820" fmla="*/ 91518 h 1116004"/>
                <a:gd name="connsiteX1821" fmla="*/ 729570 w 845233"/>
                <a:gd name="connsiteY1821" fmla="*/ 91518 h 1116004"/>
                <a:gd name="connsiteX1822" fmla="*/ 729570 w 845233"/>
                <a:gd name="connsiteY1822" fmla="*/ 88975 h 1116004"/>
                <a:gd name="connsiteX1823" fmla="*/ 729570 w 845233"/>
                <a:gd name="connsiteY1823" fmla="*/ 86433 h 1116004"/>
                <a:gd name="connsiteX1824" fmla="*/ 732112 w 845233"/>
                <a:gd name="connsiteY1824" fmla="*/ 86433 h 1116004"/>
                <a:gd name="connsiteX1825" fmla="*/ 732112 w 845233"/>
                <a:gd name="connsiteY1825" fmla="*/ 83891 h 1116004"/>
                <a:gd name="connsiteX1826" fmla="*/ 732112 w 845233"/>
                <a:gd name="connsiteY1826" fmla="*/ 82620 h 1116004"/>
                <a:gd name="connsiteX1827" fmla="*/ 842692 w 845233"/>
                <a:gd name="connsiteY1827" fmla="*/ 29235 h 1116004"/>
                <a:gd name="connsiteX1828" fmla="*/ 840150 w 845233"/>
                <a:gd name="connsiteY1828" fmla="*/ 29235 h 1116004"/>
                <a:gd name="connsiteX1829" fmla="*/ 840150 w 845233"/>
                <a:gd name="connsiteY1829" fmla="*/ 31777 h 1116004"/>
                <a:gd name="connsiteX1830" fmla="*/ 837608 w 845233"/>
                <a:gd name="connsiteY1830" fmla="*/ 31777 h 1116004"/>
                <a:gd name="connsiteX1831" fmla="*/ 837608 w 845233"/>
                <a:gd name="connsiteY1831" fmla="*/ 34319 h 1116004"/>
                <a:gd name="connsiteX1832" fmla="*/ 835066 w 845233"/>
                <a:gd name="connsiteY1832" fmla="*/ 34319 h 1116004"/>
                <a:gd name="connsiteX1833" fmla="*/ 835066 w 845233"/>
                <a:gd name="connsiteY1833" fmla="*/ 31777 h 1116004"/>
                <a:gd name="connsiteX1834" fmla="*/ 835066 w 845233"/>
                <a:gd name="connsiteY1834" fmla="*/ 29235 h 1116004"/>
                <a:gd name="connsiteX1835" fmla="*/ 835066 w 845233"/>
                <a:gd name="connsiteY1835" fmla="*/ 26692 h 1116004"/>
                <a:gd name="connsiteX1836" fmla="*/ 835066 w 845233"/>
                <a:gd name="connsiteY1836" fmla="*/ 25422 h 1116004"/>
                <a:gd name="connsiteX1837" fmla="*/ 837608 w 845233"/>
                <a:gd name="connsiteY1837" fmla="*/ 25422 h 1116004"/>
                <a:gd name="connsiteX1838" fmla="*/ 842692 w 845233"/>
                <a:gd name="connsiteY1838" fmla="*/ 25422 h 1116004"/>
                <a:gd name="connsiteX1839" fmla="*/ 845234 w 845233"/>
                <a:gd name="connsiteY1839" fmla="*/ 25422 h 1116004"/>
                <a:gd name="connsiteX1840" fmla="*/ 845234 w 845233"/>
                <a:gd name="connsiteY1840" fmla="*/ 27964 h 1116004"/>
                <a:gd name="connsiteX1841" fmla="*/ 842692 w 845233"/>
                <a:gd name="connsiteY1841" fmla="*/ 29235 h 1116004"/>
                <a:gd name="connsiteX1842" fmla="*/ 557982 w 845233"/>
                <a:gd name="connsiteY1842" fmla="*/ 8898 h 1116004"/>
                <a:gd name="connsiteX1843" fmla="*/ 560523 w 845233"/>
                <a:gd name="connsiteY1843" fmla="*/ 8898 h 1116004"/>
                <a:gd name="connsiteX1844" fmla="*/ 563066 w 845233"/>
                <a:gd name="connsiteY1844" fmla="*/ 8898 h 1116004"/>
                <a:gd name="connsiteX1845" fmla="*/ 563066 w 845233"/>
                <a:gd name="connsiteY1845" fmla="*/ 6355 h 1116004"/>
                <a:gd name="connsiteX1846" fmla="*/ 565607 w 845233"/>
                <a:gd name="connsiteY1846" fmla="*/ 6355 h 1116004"/>
                <a:gd name="connsiteX1847" fmla="*/ 568150 w 845233"/>
                <a:gd name="connsiteY1847" fmla="*/ 6355 h 1116004"/>
                <a:gd name="connsiteX1848" fmla="*/ 570692 w 845233"/>
                <a:gd name="connsiteY1848" fmla="*/ 6355 h 1116004"/>
                <a:gd name="connsiteX1849" fmla="*/ 573234 w 845233"/>
                <a:gd name="connsiteY1849" fmla="*/ 6355 h 1116004"/>
                <a:gd name="connsiteX1850" fmla="*/ 575776 w 845233"/>
                <a:gd name="connsiteY1850" fmla="*/ 6355 h 1116004"/>
                <a:gd name="connsiteX1851" fmla="*/ 578318 w 845233"/>
                <a:gd name="connsiteY1851" fmla="*/ 6355 h 1116004"/>
                <a:gd name="connsiteX1852" fmla="*/ 580860 w 845233"/>
                <a:gd name="connsiteY1852" fmla="*/ 6355 h 1116004"/>
                <a:gd name="connsiteX1853" fmla="*/ 583402 w 845233"/>
                <a:gd name="connsiteY1853" fmla="*/ 6355 h 1116004"/>
                <a:gd name="connsiteX1854" fmla="*/ 585944 w 845233"/>
                <a:gd name="connsiteY1854" fmla="*/ 6355 h 1116004"/>
                <a:gd name="connsiteX1855" fmla="*/ 588486 w 845233"/>
                <a:gd name="connsiteY1855" fmla="*/ 6355 h 1116004"/>
                <a:gd name="connsiteX1856" fmla="*/ 591028 w 845233"/>
                <a:gd name="connsiteY1856" fmla="*/ 6355 h 1116004"/>
                <a:gd name="connsiteX1857" fmla="*/ 593570 w 845233"/>
                <a:gd name="connsiteY1857" fmla="*/ 6355 h 1116004"/>
                <a:gd name="connsiteX1858" fmla="*/ 596112 w 845233"/>
                <a:gd name="connsiteY1858" fmla="*/ 6355 h 1116004"/>
                <a:gd name="connsiteX1859" fmla="*/ 596112 w 845233"/>
                <a:gd name="connsiteY1859" fmla="*/ 8898 h 1116004"/>
                <a:gd name="connsiteX1860" fmla="*/ 598654 w 845233"/>
                <a:gd name="connsiteY1860" fmla="*/ 8898 h 1116004"/>
                <a:gd name="connsiteX1861" fmla="*/ 601197 w 845233"/>
                <a:gd name="connsiteY1861" fmla="*/ 8898 h 1116004"/>
                <a:gd name="connsiteX1862" fmla="*/ 603738 w 845233"/>
                <a:gd name="connsiteY1862" fmla="*/ 11440 h 1116004"/>
                <a:gd name="connsiteX1863" fmla="*/ 606281 w 845233"/>
                <a:gd name="connsiteY1863" fmla="*/ 11440 h 1116004"/>
                <a:gd name="connsiteX1864" fmla="*/ 606281 w 845233"/>
                <a:gd name="connsiteY1864" fmla="*/ 13982 h 1116004"/>
                <a:gd name="connsiteX1865" fmla="*/ 608823 w 845233"/>
                <a:gd name="connsiteY1865" fmla="*/ 13982 h 1116004"/>
                <a:gd name="connsiteX1866" fmla="*/ 608823 w 845233"/>
                <a:gd name="connsiteY1866" fmla="*/ 16524 h 1116004"/>
                <a:gd name="connsiteX1867" fmla="*/ 611365 w 845233"/>
                <a:gd name="connsiteY1867" fmla="*/ 16524 h 1116004"/>
                <a:gd name="connsiteX1868" fmla="*/ 611365 w 845233"/>
                <a:gd name="connsiteY1868" fmla="*/ 19066 h 1116004"/>
                <a:gd name="connsiteX1869" fmla="*/ 613907 w 845233"/>
                <a:gd name="connsiteY1869" fmla="*/ 19066 h 1116004"/>
                <a:gd name="connsiteX1870" fmla="*/ 613907 w 845233"/>
                <a:gd name="connsiteY1870" fmla="*/ 21608 h 1116004"/>
                <a:gd name="connsiteX1871" fmla="*/ 616449 w 845233"/>
                <a:gd name="connsiteY1871" fmla="*/ 21608 h 1116004"/>
                <a:gd name="connsiteX1872" fmla="*/ 616449 w 845233"/>
                <a:gd name="connsiteY1872" fmla="*/ 24151 h 1116004"/>
                <a:gd name="connsiteX1873" fmla="*/ 618991 w 845233"/>
                <a:gd name="connsiteY1873" fmla="*/ 24151 h 1116004"/>
                <a:gd name="connsiteX1874" fmla="*/ 618991 w 845233"/>
                <a:gd name="connsiteY1874" fmla="*/ 26692 h 1116004"/>
                <a:gd name="connsiteX1875" fmla="*/ 621533 w 845233"/>
                <a:gd name="connsiteY1875" fmla="*/ 26692 h 1116004"/>
                <a:gd name="connsiteX1876" fmla="*/ 621533 w 845233"/>
                <a:gd name="connsiteY1876" fmla="*/ 29235 h 1116004"/>
                <a:gd name="connsiteX1877" fmla="*/ 624075 w 845233"/>
                <a:gd name="connsiteY1877" fmla="*/ 29235 h 1116004"/>
                <a:gd name="connsiteX1878" fmla="*/ 624075 w 845233"/>
                <a:gd name="connsiteY1878" fmla="*/ 31777 h 1116004"/>
                <a:gd name="connsiteX1879" fmla="*/ 626617 w 845233"/>
                <a:gd name="connsiteY1879" fmla="*/ 31777 h 1116004"/>
                <a:gd name="connsiteX1880" fmla="*/ 626617 w 845233"/>
                <a:gd name="connsiteY1880" fmla="*/ 34319 h 1116004"/>
                <a:gd name="connsiteX1881" fmla="*/ 629159 w 845233"/>
                <a:gd name="connsiteY1881" fmla="*/ 34319 h 1116004"/>
                <a:gd name="connsiteX1882" fmla="*/ 629159 w 845233"/>
                <a:gd name="connsiteY1882" fmla="*/ 36862 h 1116004"/>
                <a:gd name="connsiteX1883" fmla="*/ 631701 w 845233"/>
                <a:gd name="connsiteY1883" fmla="*/ 39403 h 1116004"/>
                <a:gd name="connsiteX1884" fmla="*/ 631701 w 845233"/>
                <a:gd name="connsiteY1884" fmla="*/ 41945 h 1116004"/>
                <a:gd name="connsiteX1885" fmla="*/ 634243 w 845233"/>
                <a:gd name="connsiteY1885" fmla="*/ 41945 h 1116004"/>
                <a:gd name="connsiteX1886" fmla="*/ 634243 w 845233"/>
                <a:gd name="connsiteY1886" fmla="*/ 44488 h 1116004"/>
                <a:gd name="connsiteX1887" fmla="*/ 636785 w 845233"/>
                <a:gd name="connsiteY1887" fmla="*/ 44488 h 1116004"/>
                <a:gd name="connsiteX1888" fmla="*/ 636785 w 845233"/>
                <a:gd name="connsiteY1888" fmla="*/ 47030 h 1116004"/>
                <a:gd name="connsiteX1889" fmla="*/ 636785 w 845233"/>
                <a:gd name="connsiteY1889" fmla="*/ 49572 h 1116004"/>
                <a:gd name="connsiteX1890" fmla="*/ 636785 w 845233"/>
                <a:gd name="connsiteY1890" fmla="*/ 52114 h 1116004"/>
                <a:gd name="connsiteX1891" fmla="*/ 636785 w 845233"/>
                <a:gd name="connsiteY1891" fmla="*/ 54656 h 1116004"/>
                <a:gd name="connsiteX1892" fmla="*/ 634243 w 845233"/>
                <a:gd name="connsiteY1892" fmla="*/ 54656 h 1116004"/>
                <a:gd name="connsiteX1893" fmla="*/ 634243 w 845233"/>
                <a:gd name="connsiteY1893" fmla="*/ 57198 h 1116004"/>
                <a:gd name="connsiteX1894" fmla="*/ 631701 w 845233"/>
                <a:gd name="connsiteY1894" fmla="*/ 57198 h 1116004"/>
                <a:gd name="connsiteX1895" fmla="*/ 631701 w 845233"/>
                <a:gd name="connsiteY1895" fmla="*/ 59741 h 1116004"/>
                <a:gd name="connsiteX1896" fmla="*/ 629159 w 845233"/>
                <a:gd name="connsiteY1896" fmla="*/ 59741 h 1116004"/>
                <a:gd name="connsiteX1897" fmla="*/ 626617 w 845233"/>
                <a:gd name="connsiteY1897" fmla="*/ 62283 h 1116004"/>
                <a:gd name="connsiteX1898" fmla="*/ 624075 w 845233"/>
                <a:gd name="connsiteY1898" fmla="*/ 62283 h 1116004"/>
                <a:gd name="connsiteX1899" fmla="*/ 621533 w 845233"/>
                <a:gd name="connsiteY1899" fmla="*/ 62283 h 1116004"/>
                <a:gd name="connsiteX1900" fmla="*/ 621533 w 845233"/>
                <a:gd name="connsiteY1900" fmla="*/ 59741 h 1116004"/>
                <a:gd name="connsiteX1901" fmla="*/ 618991 w 845233"/>
                <a:gd name="connsiteY1901" fmla="*/ 59741 h 1116004"/>
                <a:gd name="connsiteX1902" fmla="*/ 618991 w 845233"/>
                <a:gd name="connsiteY1902" fmla="*/ 57198 h 1116004"/>
                <a:gd name="connsiteX1903" fmla="*/ 612636 w 845233"/>
                <a:gd name="connsiteY1903" fmla="*/ 57198 h 1116004"/>
                <a:gd name="connsiteX1904" fmla="*/ 612636 w 845233"/>
                <a:gd name="connsiteY1904" fmla="*/ 50843 h 1116004"/>
                <a:gd name="connsiteX1905" fmla="*/ 612636 w 845233"/>
                <a:gd name="connsiteY1905" fmla="*/ 48301 h 1116004"/>
                <a:gd name="connsiteX1906" fmla="*/ 610093 w 845233"/>
                <a:gd name="connsiteY1906" fmla="*/ 48301 h 1116004"/>
                <a:gd name="connsiteX1907" fmla="*/ 610093 w 845233"/>
                <a:gd name="connsiteY1907" fmla="*/ 45758 h 1116004"/>
                <a:gd name="connsiteX1908" fmla="*/ 607552 w 845233"/>
                <a:gd name="connsiteY1908" fmla="*/ 43217 h 1116004"/>
                <a:gd name="connsiteX1909" fmla="*/ 605009 w 845233"/>
                <a:gd name="connsiteY1909" fmla="*/ 40675 h 1116004"/>
                <a:gd name="connsiteX1910" fmla="*/ 602468 w 845233"/>
                <a:gd name="connsiteY1910" fmla="*/ 38132 h 1116004"/>
                <a:gd name="connsiteX1911" fmla="*/ 602468 w 845233"/>
                <a:gd name="connsiteY1911" fmla="*/ 35590 h 1116004"/>
                <a:gd name="connsiteX1912" fmla="*/ 599925 w 845233"/>
                <a:gd name="connsiteY1912" fmla="*/ 35590 h 1116004"/>
                <a:gd name="connsiteX1913" fmla="*/ 599925 w 845233"/>
                <a:gd name="connsiteY1913" fmla="*/ 33048 h 1116004"/>
                <a:gd name="connsiteX1914" fmla="*/ 597383 w 845233"/>
                <a:gd name="connsiteY1914" fmla="*/ 33048 h 1116004"/>
                <a:gd name="connsiteX1915" fmla="*/ 594841 w 845233"/>
                <a:gd name="connsiteY1915" fmla="*/ 30506 h 1116004"/>
                <a:gd name="connsiteX1916" fmla="*/ 592299 w 845233"/>
                <a:gd name="connsiteY1916" fmla="*/ 30506 h 1116004"/>
                <a:gd name="connsiteX1917" fmla="*/ 592299 w 845233"/>
                <a:gd name="connsiteY1917" fmla="*/ 27964 h 1116004"/>
                <a:gd name="connsiteX1918" fmla="*/ 589757 w 845233"/>
                <a:gd name="connsiteY1918" fmla="*/ 27964 h 1116004"/>
                <a:gd name="connsiteX1919" fmla="*/ 587215 w 845233"/>
                <a:gd name="connsiteY1919" fmla="*/ 25422 h 1116004"/>
                <a:gd name="connsiteX1920" fmla="*/ 584673 w 845233"/>
                <a:gd name="connsiteY1920" fmla="*/ 25422 h 1116004"/>
                <a:gd name="connsiteX1921" fmla="*/ 582131 w 845233"/>
                <a:gd name="connsiteY1921" fmla="*/ 25422 h 1116004"/>
                <a:gd name="connsiteX1922" fmla="*/ 579589 w 845233"/>
                <a:gd name="connsiteY1922" fmla="*/ 25422 h 1116004"/>
                <a:gd name="connsiteX1923" fmla="*/ 577047 w 845233"/>
                <a:gd name="connsiteY1923" fmla="*/ 25422 h 1116004"/>
                <a:gd name="connsiteX1924" fmla="*/ 574505 w 845233"/>
                <a:gd name="connsiteY1924" fmla="*/ 25422 h 1116004"/>
                <a:gd name="connsiteX1925" fmla="*/ 574505 w 845233"/>
                <a:gd name="connsiteY1925" fmla="*/ 25422 h 1116004"/>
                <a:gd name="connsiteX1926" fmla="*/ 571963 w 845233"/>
                <a:gd name="connsiteY1926" fmla="*/ 25422 h 1116004"/>
                <a:gd name="connsiteX1927" fmla="*/ 569421 w 845233"/>
                <a:gd name="connsiteY1927" fmla="*/ 25422 h 1116004"/>
                <a:gd name="connsiteX1928" fmla="*/ 569421 w 845233"/>
                <a:gd name="connsiteY1928" fmla="*/ 27964 h 1116004"/>
                <a:gd name="connsiteX1929" fmla="*/ 566879 w 845233"/>
                <a:gd name="connsiteY1929" fmla="*/ 27964 h 1116004"/>
                <a:gd name="connsiteX1930" fmla="*/ 566879 w 845233"/>
                <a:gd name="connsiteY1930" fmla="*/ 30506 h 1116004"/>
                <a:gd name="connsiteX1931" fmla="*/ 566879 w 845233"/>
                <a:gd name="connsiteY1931" fmla="*/ 33048 h 1116004"/>
                <a:gd name="connsiteX1932" fmla="*/ 566879 w 845233"/>
                <a:gd name="connsiteY1932" fmla="*/ 35590 h 1116004"/>
                <a:gd name="connsiteX1933" fmla="*/ 566879 w 845233"/>
                <a:gd name="connsiteY1933" fmla="*/ 38132 h 1116004"/>
                <a:gd name="connsiteX1934" fmla="*/ 566879 w 845233"/>
                <a:gd name="connsiteY1934" fmla="*/ 40675 h 1116004"/>
                <a:gd name="connsiteX1935" fmla="*/ 566879 w 845233"/>
                <a:gd name="connsiteY1935" fmla="*/ 43217 h 1116004"/>
                <a:gd name="connsiteX1936" fmla="*/ 566879 w 845233"/>
                <a:gd name="connsiteY1936" fmla="*/ 45758 h 1116004"/>
                <a:gd name="connsiteX1937" fmla="*/ 566879 w 845233"/>
                <a:gd name="connsiteY1937" fmla="*/ 48301 h 1116004"/>
                <a:gd name="connsiteX1938" fmla="*/ 564337 w 845233"/>
                <a:gd name="connsiteY1938" fmla="*/ 48301 h 1116004"/>
                <a:gd name="connsiteX1939" fmla="*/ 564337 w 845233"/>
                <a:gd name="connsiteY1939" fmla="*/ 50843 h 1116004"/>
                <a:gd name="connsiteX1940" fmla="*/ 564337 w 845233"/>
                <a:gd name="connsiteY1940" fmla="*/ 53385 h 1116004"/>
                <a:gd name="connsiteX1941" fmla="*/ 564337 w 845233"/>
                <a:gd name="connsiteY1941" fmla="*/ 55928 h 1116004"/>
                <a:gd name="connsiteX1942" fmla="*/ 561795 w 845233"/>
                <a:gd name="connsiteY1942" fmla="*/ 55928 h 1116004"/>
                <a:gd name="connsiteX1943" fmla="*/ 561795 w 845233"/>
                <a:gd name="connsiteY1943" fmla="*/ 58469 h 1116004"/>
                <a:gd name="connsiteX1944" fmla="*/ 561795 w 845233"/>
                <a:gd name="connsiteY1944" fmla="*/ 61011 h 1116004"/>
                <a:gd name="connsiteX1945" fmla="*/ 559252 w 845233"/>
                <a:gd name="connsiteY1945" fmla="*/ 61011 h 1116004"/>
                <a:gd name="connsiteX1946" fmla="*/ 559252 w 845233"/>
                <a:gd name="connsiteY1946" fmla="*/ 63554 h 1116004"/>
                <a:gd name="connsiteX1947" fmla="*/ 559252 w 845233"/>
                <a:gd name="connsiteY1947" fmla="*/ 66096 h 1116004"/>
                <a:gd name="connsiteX1948" fmla="*/ 556711 w 845233"/>
                <a:gd name="connsiteY1948" fmla="*/ 66096 h 1116004"/>
                <a:gd name="connsiteX1949" fmla="*/ 556711 w 845233"/>
                <a:gd name="connsiteY1949" fmla="*/ 68638 h 1116004"/>
                <a:gd name="connsiteX1950" fmla="*/ 554168 w 845233"/>
                <a:gd name="connsiteY1950" fmla="*/ 68638 h 1116004"/>
                <a:gd name="connsiteX1951" fmla="*/ 554168 w 845233"/>
                <a:gd name="connsiteY1951" fmla="*/ 66096 h 1116004"/>
                <a:gd name="connsiteX1952" fmla="*/ 551626 w 845233"/>
                <a:gd name="connsiteY1952" fmla="*/ 66096 h 1116004"/>
                <a:gd name="connsiteX1953" fmla="*/ 551626 w 845233"/>
                <a:gd name="connsiteY1953" fmla="*/ 63554 h 1116004"/>
                <a:gd name="connsiteX1954" fmla="*/ 551626 w 845233"/>
                <a:gd name="connsiteY1954" fmla="*/ 61011 h 1116004"/>
                <a:gd name="connsiteX1955" fmla="*/ 551626 w 845233"/>
                <a:gd name="connsiteY1955" fmla="*/ 58469 h 1116004"/>
                <a:gd name="connsiteX1956" fmla="*/ 551626 w 845233"/>
                <a:gd name="connsiteY1956" fmla="*/ 55928 h 1116004"/>
                <a:gd name="connsiteX1957" fmla="*/ 551626 w 845233"/>
                <a:gd name="connsiteY1957" fmla="*/ 53385 h 1116004"/>
                <a:gd name="connsiteX1958" fmla="*/ 551626 w 845233"/>
                <a:gd name="connsiteY1958" fmla="*/ 50843 h 1116004"/>
                <a:gd name="connsiteX1959" fmla="*/ 551626 w 845233"/>
                <a:gd name="connsiteY1959" fmla="*/ 48301 h 1116004"/>
                <a:gd name="connsiteX1960" fmla="*/ 549084 w 845233"/>
                <a:gd name="connsiteY1960" fmla="*/ 45758 h 1116004"/>
                <a:gd name="connsiteX1961" fmla="*/ 549084 w 845233"/>
                <a:gd name="connsiteY1961" fmla="*/ 43217 h 1116004"/>
                <a:gd name="connsiteX1962" fmla="*/ 549084 w 845233"/>
                <a:gd name="connsiteY1962" fmla="*/ 40675 h 1116004"/>
                <a:gd name="connsiteX1963" fmla="*/ 549084 w 845233"/>
                <a:gd name="connsiteY1963" fmla="*/ 38132 h 1116004"/>
                <a:gd name="connsiteX1964" fmla="*/ 549084 w 845233"/>
                <a:gd name="connsiteY1964" fmla="*/ 35590 h 1116004"/>
                <a:gd name="connsiteX1965" fmla="*/ 549084 w 845233"/>
                <a:gd name="connsiteY1965" fmla="*/ 33048 h 1116004"/>
                <a:gd name="connsiteX1966" fmla="*/ 549084 w 845233"/>
                <a:gd name="connsiteY1966" fmla="*/ 30506 h 1116004"/>
                <a:gd name="connsiteX1967" fmla="*/ 549084 w 845233"/>
                <a:gd name="connsiteY1967" fmla="*/ 27964 h 1116004"/>
                <a:gd name="connsiteX1968" fmla="*/ 546542 w 845233"/>
                <a:gd name="connsiteY1968" fmla="*/ 25422 h 1116004"/>
                <a:gd name="connsiteX1969" fmla="*/ 546542 w 845233"/>
                <a:gd name="connsiteY1969" fmla="*/ 25422 h 1116004"/>
                <a:gd name="connsiteX1970" fmla="*/ 544000 w 845233"/>
                <a:gd name="connsiteY1970" fmla="*/ 22879 h 1116004"/>
                <a:gd name="connsiteX1971" fmla="*/ 544000 w 845233"/>
                <a:gd name="connsiteY1971" fmla="*/ 20337 h 1116004"/>
                <a:gd name="connsiteX1972" fmla="*/ 541458 w 845233"/>
                <a:gd name="connsiteY1972" fmla="*/ 20337 h 1116004"/>
                <a:gd name="connsiteX1973" fmla="*/ 541458 w 845233"/>
                <a:gd name="connsiteY1973" fmla="*/ 17795 h 1116004"/>
                <a:gd name="connsiteX1974" fmla="*/ 541458 w 845233"/>
                <a:gd name="connsiteY1974" fmla="*/ 15253 h 1116004"/>
                <a:gd name="connsiteX1975" fmla="*/ 538916 w 845233"/>
                <a:gd name="connsiteY1975" fmla="*/ 15253 h 1116004"/>
                <a:gd name="connsiteX1976" fmla="*/ 538916 w 845233"/>
                <a:gd name="connsiteY1976" fmla="*/ 12711 h 1116004"/>
                <a:gd name="connsiteX1977" fmla="*/ 538916 w 845233"/>
                <a:gd name="connsiteY1977" fmla="*/ 10168 h 1116004"/>
                <a:gd name="connsiteX1978" fmla="*/ 538916 w 845233"/>
                <a:gd name="connsiteY1978" fmla="*/ 7626 h 1116004"/>
                <a:gd name="connsiteX1979" fmla="*/ 538916 w 845233"/>
                <a:gd name="connsiteY1979" fmla="*/ 5085 h 1116004"/>
                <a:gd name="connsiteX1980" fmla="*/ 541458 w 845233"/>
                <a:gd name="connsiteY1980" fmla="*/ 5085 h 1116004"/>
                <a:gd name="connsiteX1981" fmla="*/ 541458 w 845233"/>
                <a:gd name="connsiteY1981" fmla="*/ 2542 h 1116004"/>
                <a:gd name="connsiteX1982" fmla="*/ 541458 w 845233"/>
                <a:gd name="connsiteY1982" fmla="*/ 0 h 1116004"/>
                <a:gd name="connsiteX1983" fmla="*/ 544000 w 845233"/>
                <a:gd name="connsiteY1983" fmla="*/ 0 h 1116004"/>
                <a:gd name="connsiteX1984" fmla="*/ 544000 w 845233"/>
                <a:gd name="connsiteY1984" fmla="*/ 2542 h 1116004"/>
                <a:gd name="connsiteX1985" fmla="*/ 546542 w 845233"/>
                <a:gd name="connsiteY1985" fmla="*/ 2542 h 1116004"/>
                <a:gd name="connsiteX1986" fmla="*/ 546542 w 845233"/>
                <a:gd name="connsiteY1986" fmla="*/ 5085 h 1116004"/>
                <a:gd name="connsiteX1987" fmla="*/ 549084 w 845233"/>
                <a:gd name="connsiteY1987" fmla="*/ 5085 h 1116004"/>
                <a:gd name="connsiteX1988" fmla="*/ 551626 w 845233"/>
                <a:gd name="connsiteY1988" fmla="*/ 5085 h 1116004"/>
                <a:gd name="connsiteX1989" fmla="*/ 551626 w 845233"/>
                <a:gd name="connsiteY1989" fmla="*/ 7626 h 1116004"/>
                <a:gd name="connsiteX1990" fmla="*/ 554168 w 845233"/>
                <a:gd name="connsiteY1990" fmla="*/ 7626 h 1116004"/>
                <a:gd name="connsiteX1991" fmla="*/ 557982 w 845233"/>
                <a:gd name="connsiteY1991" fmla="*/ 7626 h 111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Lst>
              <a:rect l="l" t="t" r="r" b="b"/>
              <a:pathLst>
                <a:path w="845233" h="1116004">
                  <a:moveTo>
                    <a:pt x="280897" y="625369"/>
                  </a:moveTo>
                  <a:lnTo>
                    <a:pt x="283439" y="625369"/>
                  </a:lnTo>
                  <a:lnTo>
                    <a:pt x="283439" y="622827"/>
                  </a:lnTo>
                  <a:lnTo>
                    <a:pt x="285981" y="622827"/>
                  </a:lnTo>
                  <a:lnTo>
                    <a:pt x="288524" y="625369"/>
                  </a:lnTo>
                  <a:lnTo>
                    <a:pt x="291066" y="625369"/>
                  </a:lnTo>
                  <a:lnTo>
                    <a:pt x="291066" y="627912"/>
                  </a:lnTo>
                  <a:lnTo>
                    <a:pt x="293608" y="627912"/>
                  </a:lnTo>
                  <a:lnTo>
                    <a:pt x="293608" y="630453"/>
                  </a:lnTo>
                  <a:lnTo>
                    <a:pt x="293608" y="632995"/>
                  </a:lnTo>
                  <a:lnTo>
                    <a:pt x="296150" y="632995"/>
                  </a:lnTo>
                  <a:lnTo>
                    <a:pt x="296150" y="635538"/>
                  </a:lnTo>
                  <a:lnTo>
                    <a:pt x="298692" y="635538"/>
                  </a:lnTo>
                  <a:lnTo>
                    <a:pt x="298692" y="638080"/>
                  </a:lnTo>
                  <a:lnTo>
                    <a:pt x="301234" y="638080"/>
                  </a:lnTo>
                  <a:lnTo>
                    <a:pt x="301234" y="640622"/>
                  </a:lnTo>
                  <a:lnTo>
                    <a:pt x="303776" y="640622"/>
                  </a:lnTo>
                  <a:lnTo>
                    <a:pt x="303776" y="643164"/>
                  </a:lnTo>
                  <a:lnTo>
                    <a:pt x="303776" y="645706"/>
                  </a:lnTo>
                  <a:lnTo>
                    <a:pt x="303776" y="648249"/>
                  </a:lnTo>
                  <a:lnTo>
                    <a:pt x="303776" y="650791"/>
                  </a:lnTo>
                  <a:lnTo>
                    <a:pt x="303776" y="653333"/>
                  </a:lnTo>
                  <a:lnTo>
                    <a:pt x="303776" y="655875"/>
                  </a:lnTo>
                  <a:lnTo>
                    <a:pt x="301234" y="655875"/>
                  </a:lnTo>
                  <a:lnTo>
                    <a:pt x="301234" y="658417"/>
                  </a:lnTo>
                  <a:lnTo>
                    <a:pt x="298692" y="658417"/>
                  </a:lnTo>
                  <a:lnTo>
                    <a:pt x="294879" y="658417"/>
                  </a:lnTo>
                  <a:lnTo>
                    <a:pt x="292336" y="658417"/>
                  </a:lnTo>
                  <a:lnTo>
                    <a:pt x="289795" y="655875"/>
                  </a:lnTo>
                  <a:lnTo>
                    <a:pt x="287252" y="655875"/>
                  </a:lnTo>
                  <a:lnTo>
                    <a:pt x="287252" y="658417"/>
                  </a:lnTo>
                  <a:lnTo>
                    <a:pt x="284711" y="658417"/>
                  </a:lnTo>
                  <a:lnTo>
                    <a:pt x="282168" y="658417"/>
                  </a:lnTo>
                  <a:lnTo>
                    <a:pt x="279626" y="658417"/>
                  </a:lnTo>
                  <a:lnTo>
                    <a:pt x="277084" y="658417"/>
                  </a:lnTo>
                  <a:lnTo>
                    <a:pt x="277084" y="660959"/>
                  </a:lnTo>
                  <a:lnTo>
                    <a:pt x="274542" y="663502"/>
                  </a:lnTo>
                  <a:lnTo>
                    <a:pt x="274542" y="666044"/>
                  </a:lnTo>
                  <a:lnTo>
                    <a:pt x="274542" y="668585"/>
                  </a:lnTo>
                  <a:lnTo>
                    <a:pt x="272000" y="671128"/>
                  </a:lnTo>
                  <a:lnTo>
                    <a:pt x="269458" y="671128"/>
                  </a:lnTo>
                  <a:lnTo>
                    <a:pt x="269458" y="671128"/>
                  </a:lnTo>
                  <a:lnTo>
                    <a:pt x="266916" y="671128"/>
                  </a:lnTo>
                  <a:lnTo>
                    <a:pt x="264374" y="671128"/>
                  </a:lnTo>
                  <a:lnTo>
                    <a:pt x="261832" y="671128"/>
                  </a:lnTo>
                  <a:lnTo>
                    <a:pt x="259290" y="671128"/>
                  </a:lnTo>
                  <a:lnTo>
                    <a:pt x="256748" y="671128"/>
                  </a:lnTo>
                  <a:lnTo>
                    <a:pt x="256748" y="673670"/>
                  </a:lnTo>
                  <a:lnTo>
                    <a:pt x="254206" y="673670"/>
                  </a:lnTo>
                  <a:lnTo>
                    <a:pt x="251664" y="673670"/>
                  </a:lnTo>
                  <a:lnTo>
                    <a:pt x="249122" y="673670"/>
                  </a:lnTo>
                  <a:lnTo>
                    <a:pt x="249122" y="671128"/>
                  </a:lnTo>
                  <a:lnTo>
                    <a:pt x="246580" y="671128"/>
                  </a:lnTo>
                  <a:lnTo>
                    <a:pt x="246580" y="668585"/>
                  </a:lnTo>
                  <a:lnTo>
                    <a:pt x="244038" y="668585"/>
                  </a:lnTo>
                  <a:lnTo>
                    <a:pt x="241495" y="668585"/>
                  </a:lnTo>
                  <a:lnTo>
                    <a:pt x="238954" y="668585"/>
                  </a:lnTo>
                  <a:lnTo>
                    <a:pt x="238954" y="671128"/>
                  </a:lnTo>
                  <a:lnTo>
                    <a:pt x="236411" y="671128"/>
                  </a:lnTo>
                  <a:lnTo>
                    <a:pt x="236411" y="673670"/>
                  </a:lnTo>
                  <a:lnTo>
                    <a:pt x="236411" y="676212"/>
                  </a:lnTo>
                  <a:lnTo>
                    <a:pt x="233869" y="676212"/>
                  </a:lnTo>
                  <a:lnTo>
                    <a:pt x="233869" y="678755"/>
                  </a:lnTo>
                  <a:lnTo>
                    <a:pt x="231327" y="678755"/>
                  </a:lnTo>
                  <a:lnTo>
                    <a:pt x="231327" y="681296"/>
                  </a:lnTo>
                  <a:lnTo>
                    <a:pt x="231327" y="681296"/>
                  </a:lnTo>
                  <a:lnTo>
                    <a:pt x="228785" y="683839"/>
                  </a:lnTo>
                  <a:lnTo>
                    <a:pt x="226243" y="686381"/>
                  </a:lnTo>
                  <a:lnTo>
                    <a:pt x="223701" y="686381"/>
                  </a:lnTo>
                  <a:lnTo>
                    <a:pt x="221159" y="683839"/>
                  </a:lnTo>
                  <a:lnTo>
                    <a:pt x="218617" y="681296"/>
                  </a:lnTo>
                  <a:lnTo>
                    <a:pt x="218617" y="673670"/>
                  </a:lnTo>
                  <a:lnTo>
                    <a:pt x="218617" y="671128"/>
                  </a:lnTo>
                  <a:lnTo>
                    <a:pt x="216075" y="671128"/>
                  </a:lnTo>
                  <a:lnTo>
                    <a:pt x="216075" y="668585"/>
                  </a:lnTo>
                  <a:lnTo>
                    <a:pt x="213533" y="668585"/>
                  </a:lnTo>
                  <a:lnTo>
                    <a:pt x="213533" y="666044"/>
                  </a:lnTo>
                  <a:lnTo>
                    <a:pt x="210991" y="666044"/>
                  </a:lnTo>
                  <a:lnTo>
                    <a:pt x="210991" y="663502"/>
                  </a:lnTo>
                  <a:lnTo>
                    <a:pt x="210991" y="660959"/>
                  </a:lnTo>
                  <a:lnTo>
                    <a:pt x="210991" y="658417"/>
                  </a:lnTo>
                  <a:lnTo>
                    <a:pt x="210991" y="655875"/>
                  </a:lnTo>
                  <a:lnTo>
                    <a:pt x="213533" y="655875"/>
                  </a:lnTo>
                  <a:lnTo>
                    <a:pt x="213533" y="653333"/>
                  </a:lnTo>
                  <a:lnTo>
                    <a:pt x="216075" y="653333"/>
                  </a:lnTo>
                  <a:lnTo>
                    <a:pt x="218617" y="653333"/>
                  </a:lnTo>
                  <a:lnTo>
                    <a:pt x="218617" y="650791"/>
                  </a:lnTo>
                  <a:lnTo>
                    <a:pt x="221159" y="650791"/>
                  </a:lnTo>
                  <a:lnTo>
                    <a:pt x="221159" y="648249"/>
                  </a:lnTo>
                  <a:lnTo>
                    <a:pt x="223701" y="645706"/>
                  </a:lnTo>
                  <a:lnTo>
                    <a:pt x="226243" y="645706"/>
                  </a:lnTo>
                  <a:lnTo>
                    <a:pt x="228785" y="643164"/>
                  </a:lnTo>
                  <a:lnTo>
                    <a:pt x="231327" y="643164"/>
                  </a:lnTo>
                  <a:lnTo>
                    <a:pt x="231327" y="640622"/>
                  </a:lnTo>
                  <a:lnTo>
                    <a:pt x="233869" y="638080"/>
                  </a:lnTo>
                  <a:lnTo>
                    <a:pt x="233869" y="635538"/>
                  </a:lnTo>
                  <a:lnTo>
                    <a:pt x="236411" y="635538"/>
                  </a:lnTo>
                  <a:lnTo>
                    <a:pt x="238954" y="635538"/>
                  </a:lnTo>
                  <a:lnTo>
                    <a:pt x="241495" y="635538"/>
                  </a:lnTo>
                  <a:lnTo>
                    <a:pt x="244038" y="635538"/>
                  </a:lnTo>
                  <a:lnTo>
                    <a:pt x="244038" y="638080"/>
                  </a:lnTo>
                  <a:lnTo>
                    <a:pt x="246580" y="638080"/>
                  </a:lnTo>
                  <a:lnTo>
                    <a:pt x="246580" y="640622"/>
                  </a:lnTo>
                  <a:lnTo>
                    <a:pt x="249122" y="640622"/>
                  </a:lnTo>
                  <a:lnTo>
                    <a:pt x="251664" y="640622"/>
                  </a:lnTo>
                  <a:lnTo>
                    <a:pt x="254206" y="640622"/>
                  </a:lnTo>
                  <a:lnTo>
                    <a:pt x="254206" y="638080"/>
                  </a:lnTo>
                  <a:lnTo>
                    <a:pt x="256748" y="638080"/>
                  </a:lnTo>
                  <a:lnTo>
                    <a:pt x="256748" y="635538"/>
                  </a:lnTo>
                  <a:lnTo>
                    <a:pt x="256748" y="632995"/>
                  </a:lnTo>
                  <a:lnTo>
                    <a:pt x="259290" y="632995"/>
                  </a:lnTo>
                  <a:lnTo>
                    <a:pt x="259290" y="630453"/>
                  </a:lnTo>
                  <a:lnTo>
                    <a:pt x="259290" y="627912"/>
                  </a:lnTo>
                  <a:lnTo>
                    <a:pt x="261832" y="627912"/>
                  </a:lnTo>
                  <a:lnTo>
                    <a:pt x="261832" y="625369"/>
                  </a:lnTo>
                  <a:lnTo>
                    <a:pt x="264374" y="625369"/>
                  </a:lnTo>
                  <a:lnTo>
                    <a:pt x="266916" y="622827"/>
                  </a:lnTo>
                  <a:lnTo>
                    <a:pt x="266916" y="620285"/>
                  </a:lnTo>
                  <a:lnTo>
                    <a:pt x="266916" y="622827"/>
                  </a:lnTo>
                  <a:lnTo>
                    <a:pt x="269458" y="622827"/>
                  </a:lnTo>
                  <a:lnTo>
                    <a:pt x="269458" y="620285"/>
                  </a:lnTo>
                  <a:lnTo>
                    <a:pt x="272000" y="620285"/>
                  </a:lnTo>
                  <a:lnTo>
                    <a:pt x="272000" y="617742"/>
                  </a:lnTo>
                  <a:lnTo>
                    <a:pt x="274542" y="617742"/>
                  </a:lnTo>
                  <a:lnTo>
                    <a:pt x="277084" y="617742"/>
                  </a:lnTo>
                  <a:lnTo>
                    <a:pt x="277084" y="620285"/>
                  </a:lnTo>
                  <a:lnTo>
                    <a:pt x="279626" y="620285"/>
                  </a:lnTo>
                  <a:lnTo>
                    <a:pt x="279626" y="622827"/>
                  </a:lnTo>
                  <a:lnTo>
                    <a:pt x="282168" y="622827"/>
                  </a:lnTo>
                  <a:lnTo>
                    <a:pt x="282168" y="625369"/>
                  </a:lnTo>
                  <a:lnTo>
                    <a:pt x="280897" y="625369"/>
                  </a:lnTo>
                  <a:close/>
                  <a:moveTo>
                    <a:pt x="256748" y="507159"/>
                  </a:moveTo>
                  <a:lnTo>
                    <a:pt x="259290" y="507159"/>
                  </a:lnTo>
                  <a:lnTo>
                    <a:pt x="261832" y="507159"/>
                  </a:lnTo>
                  <a:lnTo>
                    <a:pt x="261832" y="509701"/>
                  </a:lnTo>
                  <a:lnTo>
                    <a:pt x="264374" y="509701"/>
                  </a:lnTo>
                  <a:lnTo>
                    <a:pt x="264374" y="512243"/>
                  </a:lnTo>
                  <a:lnTo>
                    <a:pt x="264374" y="514786"/>
                  </a:lnTo>
                  <a:lnTo>
                    <a:pt x="264374" y="517328"/>
                  </a:lnTo>
                  <a:lnTo>
                    <a:pt x="264374" y="519870"/>
                  </a:lnTo>
                  <a:lnTo>
                    <a:pt x="264374" y="522412"/>
                  </a:lnTo>
                  <a:lnTo>
                    <a:pt x="264374" y="524954"/>
                  </a:lnTo>
                  <a:lnTo>
                    <a:pt x="264374" y="527496"/>
                  </a:lnTo>
                  <a:lnTo>
                    <a:pt x="266916" y="527496"/>
                  </a:lnTo>
                  <a:lnTo>
                    <a:pt x="266916" y="530039"/>
                  </a:lnTo>
                  <a:lnTo>
                    <a:pt x="266916" y="532581"/>
                  </a:lnTo>
                  <a:lnTo>
                    <a:pt x="266916" y="535123"/>
                  </a:lnTo>
                  <a:lnTo>
                    <a:pt x="266916" y="537665"/>
                  </a:lnTo>
                  <a:lnTo>
                    <a:pt x="269458" y="540207"/>
                  </a:lnTo>
                  <a:lnTo>
                    <a:pt x="269458" y="542749"/>
                  </a:lnTo>
                  <a:lnTo>
                    <a:pt x="269458" y="545292"/>
                  </a:lnTo>
                  <a:lnTo>
                    <a:pt x="272000" y="545292"/>
                  </a:lnTo>
                  <a:lnTo>
                    <a:pt x="272000" y="547833"/>
                  </a:lnTo>
                  <a:lnTo>
                    <a:pt x="274542" y="547833"/>
                  </a:lnTo>
                  <a:lnTo>
                    <a:pt x="274542" y="550376"/>
                  </a:lnTo>
                  <a:lnTo>
                    <a:pt x="274542" y="552918"/>
                  </a:lnTo>
                  <a:lnTo>
                    <a:pt x="277084" y="552918"/>
                  </a:lnTo>
                  <a:lnTo>
                    <a:pt x="277084" y="555460"/>
                  </a:lnTo>
                  <a:lnTo>
                    <a:pt x="274542" y="558002"/>
                  </a:lnTo>
                  <a:lnTo>
                    <a:pt x="274542" y="560544"/>
                  </a:lnTo>
                  <a:lnTo>
                    <a:pt x="274542" y="563086"/>
                  </a:lnTo>
                  <a:lnTo>
                    <a:pt x="272000" y="563086"/>
                  </a:lnTo>
                  <a:lnTo>
                    <a:pt x="269458" y="565629"/>
                  </a:lnTo>
                  <a:lnTo>
                    <a:pt x="266916" y="565629"/>
                  </a:lnTo>
                  <a:lnTo>
                    <a:pt x="264374" y="565629"/>
                  </a:lnTo>
                  <a:lnTo>
                    <a:pt x="264374" y="568171"/>
                  </a:lnTo>
                  <a:lnTo>
                    <a:pt x="261832" y="568171"/>
                  </a:lnTo>
                  <a:lnTo>
                    <a:pt x="261832" y="570713"/>
                  </a:lnTo>
                  <a:lnTo>
                    <a:pt x="261832" y="573255"/>
                  </a:lnTo>
                  <a:lnTo>
                    <a:pt x="261832" y="575797"/>
                  </a:lnTo>
                  <a:lnTo>
                    <a:pt x="261832" y="578339"/>
                  </a:lnTo>
                  <a:lnTo>
                    <a:pt x="261832" y="580882"/>
                  </a:lnTo>
                  <a:lnTo>
                    <a:pt x="261832" y="583424"/>
                  </a:lnTo>
                  <a:lnTo>
                    <a:pt x="261832" y="585966"/>
                  </a:lnTo>
                  <a:lnTo>
                    <a:pt x="261832" y="588508"/>
                  </a:lnTo>
                  <a:lnTo>
                    <a:pt x="259290" y="591050"/>
                  </a:lnTo>
                  <a:lnTo>
                    <a:pt x="259290" y="593592"/>
                  </a:lnTo>
                  <a:lnTo>
                    <a:pt x="256748" y="593592"/>
                  </a:lnTo>
                  <a:lnTo>
                    <a:pt x="254206" y="593592"/>
                  </a:lnTo>
                  <a:lnTo>
                    <a:pt x="251664" y="593592"/>
                  </a:lnTo>
                  <a:lnTo>
                    <a:pt x="251664" y="591050"/>
                  </a:lnTo>
                  <a:lnTo>
                    <a:pt x="249122" y="591050"/>
                  </a:lnTo>
                  <a:lnTo>
                    <a:pt x="246580" y="591050"/>
                  </a:lnTo>
                  <a:lnTo>
                    <a:pt x="244038" y="591050"/>
                  </a:lnTo>
                  <a:lnTo>
                    <a:pt x="244038" y="588508"/>
                  </a:lnTo>
                  <a:lnTo>
                    <a:pt x="241495" y="588508"/>
                  </a:lnTo>
                  <a:lnTo>
                    <a:pt x="241495" y="591050"/>
                  </a:lnTo>
                  <a:lnTo>
                    <a:pt x="238954" y="591050"/>
                  </a:lnTo>
                  <a:lnTo>
                    <a:pt x="236411" y="593592"/>
                  </a:lnTo>
                  <a:lnTo>
                    <a:pt x="233869" y="593592"/>
                  </a:lnTo>
                  <a:lnTo>
                    <a:pt x="233869" y="596135"/>
                  </a:lnTo>
                  <a:lnTo>
                    <a:pt x="231327" y="596135"/>
                  </a:lnTo>
                  <a:lnTo>
                    <a:pt x="231327" y="596135"/>
                  </a:lnTo>
                  <a:lnTo>
                    <a:pt x="228785" y="596135"/>
                  </a:lnTo>
                  <a:lnTo>
                    <a:pt x="228785" y="593592"/>
                  </a:lnTo>
                  <a:lnTo>
                    <a:pt x="226243" y="593592"/>
                  </a:lnTo>
                  <a:lnTo>
                    <a:pt x="226243" y="591050"/>
                  </a:lnTo>
                  <a:lnTo>
                    <a:pt x="223701" y="588508"/>
                  </a:lnTo>
                  <a:lnTo>
                    <a:pt x="223701" y="585966"/>
                  </a:lnTo>
                  <a:lnTo>
                    <a:pt x="226243" y="585966"/>
                  </a:lnTo>
                  <a:lnTo>
                    <a:pt x="226243" y="583424"/>
                  </a:lnTo>
                  <a:lnTo>
                    <a:pt x="226243" y="580882"/>
                  </a:lnTo>
                  <a:lnTo>
                    <a:pt x="226243" y="571984"/>
                  </a:lnTo>
                  <a:lnTo>
                    <a:pt x="226243" y="569442"/>
                  </a:lnTo>
                  <a:lnTo>
                    <a:pt x="226243" y="566899"/>
                  </a:lnTo>
                  <a:lnTo>
                    <a:pt x="223701" y="566899"/>
                  </a:lnTo>
                  <a:lnTo>
                    <a:pt x="223701" y="564358"/>
                  </a:lnTo>
                  <a:lnTo>
                    <a:pt x="223701" y="561816"/>
                  </a:lnTo>
                  <a:lnTo>
                    <a:pt x="223701" y="559273"/>
                  </a:lnTo>
                  <a:lnTo>
                    <a:pt x="221159" y="556731"/>
                  </a:lnTo>
                  <a:lnTo>
                    <a:pt x="221159" y="554189"/>
                  </a:lnTo>
                  <a:lnTo>
                    <a:pt x="221159" y="551647"/>
                  </a:lnTo>
                  <a:lnTo>
                    <a:pt x="221159" y="549105"/>
                  </a:lnTo>
                  <a:lnTo>
                    <a:pt x="223701" y="549105"/>
                  </a:lnTo>
                  <a:lnTo>
                    <a:pt x="223701" y="546563"/>
                  </a:lnTo>
                  <a:lnTo>
                    <a:pt x="226243" y="546563"/>
                  </a:lnTo>
                  <a:lnTo>
                    <a:pt x="228785" y="546563"/>
                  </a:lnTo>
                  <a:lnTo>
                    <a:pt x="231327" y="546563"/>
                  </a:lnTo>
                  <a:lnTo>
                    <a:pt x="233869" y="546563"/>
                  </a:lnTo>
                  <a:lnTo>
                    <a:pt x="233869" y="546563"/>
                  </a:lnTo>
                  <a:lnTo>
                    <a:pt x="236411" y="546563"/>
                  </a:lnTo>
                  <a:lnTo>
                    <a:pt x="238954" y="546563"/>
                  </a:lnTo>
                  <a:lnTo>
                    <a:pt x="241495" y="546563"/>
                  </a:lnTo>
                  <a:lnTo>
                    <a:pt x="244038" y="546563"/>
                  </a:lnTo>
                  <a:lnTo>
                    <a:pt x="246580" y="546563"/>
                  </a:lnTo>
                  <a:lnTo>
                    <a:pt x="246580" y="544020"/>
                  </a:lnTo>
                  <a:lnTo>
                    <a:pt x="246580" y="541478"/>
                  </a:lnTo>
                  <a:lnTo>
                    <a:pt x="249122" y="541478"/>
                  </a:lnTo>
                  <a:lnTo>
                    <a:pt x="249122" y="538936"/>
                  </a:lnTo>
                  <a:lnTo>
                    <a:pt x="246580" y="536394"/>
                  </a:lnTo>
                  <a:lnTo>
                    <a:pt x="246580" y="533852"/>
                  </a:lnTo>
                  <a:lnTo>
                    <a:pt x="244038" y="531309"/>
                  </a:lnTo>
                  <a:lnTo>
                    <a:pt x="244038" y="528767"/>
                  </a:lnTo>
                  <a:lnTo>
                    <a:pt x="244038" y="526226"/>
                  </a:lnTo>
                  <a:lnTo>
                    <a:pt x="244038" y="523683"/>
                  </a:lnTo>
                  <a:lnTo>
                    <a:pt x="241495" y="523683"/>
                  </a:lnTo>
                  <a:lnTo>
                    <a:pt x="244038" y="521141"/>
                  </a:lnTo>
                  <a:lnTo>
                    <a:pt x="244038" y="521141"/>
                  </a:lnTo>
                  <a:lnTo>
                    <a:pt x="244038" y="518599"/>
                  </a:lnTo>
                  <a:lnTo>
                    <a:pt x="246580" y="518599"/>
                  </a:lnTo>
                  <a:lnTo>
                    <a:pt x="249122" y="518599"/>
                  </a:lnTo>
                  <a:lnTo>
                    <a:pt x="249122" y="516056"/>
                  </a:lnTo>
                  <a:lnTo>
                    <a:pt x="249122" y="513515"/>
                  </a:lnTo>
                  <a:lnTo>
                    <a:pt x="249122" y="510973"/>
                  </a:lnTo>
                  <a:lnTo>
                    <a:pt x="251664" y="510973"/>
                  </a:lnTo>
                  <a:lnTo>
                    <a:pt x="251664" y="508430"/>
                  </a:lnTo>
                  <a:lnTo>
                    <a:pt x="251664" y="505888"/>
                  </a:lnTo>
                  <a:lnTo>
                    <a:pt x="254206" y="505888"/>
                  </a:lnTo>
                  <a:lnTo>
                    <a:pt x="256748" y="503346"/>
                  </a:lnTo>
                  <a:lnTo>
                    <a:pt x="259290" y="503346"/>
                  </a:lnTo>
                  <a:lnTo>
                    <a:pt x="259290" y="507159"/>
                  </a:lnTo>
                  <a:close/>
                  <a:moveTo>
                    <a:pt x="683813" y="335564"/>
                  </a:moveTo>
                  <a:lnTo>
                    <a:pt x="681271" y="340648"/>
                  </a:lnTo>
                  <a:lnTo>
                    <a:pt x="678729" y="345733"/>
                  </a:lnTo>
                  <a:lnTo>
                    <a:pt x="676187" y="350817"/>
                  </a:lnTo>
                  <a:lnTo>
                    <a:pt x="673645" y="355901"/>
                  </a:lnTo>
                  <a:lnTo>
                    <a:pt x="671103" y="360986"/>
                  </a:lnTo>
                  <a:lnTo>
                    <a:pt x="668561" y="363527"/>
                  </a:lnTo>
                  <a:lnTo>
                    <a:pt x="666019" y="372425"/>
                  </a:lnTo>
                  <a:lnTo>
                    <a:pt x="666019" y="374967"/>
                  </a:lnTo>
                  <a:lnTo>
                    <a:pt x="663477" y="377510"/>
                  </a:lnTo>
                  <a:lnTo>
                    <a:pt x="663477" y="380052"/>
                  </a:lnTo>
                  <a:lnTo>
                    <a:pt x="660935" y="382593"/>
                  </a:lnTo>
                  <a:lnTo>
                    <a:pt x="660935" y="385136"/>
                  </a:lnTo>
                  <a:lnTo>
                    <a:pt x="658393" y="391491"/>
                  </a:lnTo>
                  <a:lnTo>
                    <a:pt x="653309" y="396576"/>
                  </a:lnTo>
                  <a:lnTo>
                    <a:pt x="653309" y="399118"/>
                  </a:lnTo>
                  <a:lnTo>
                    <a:pt x="650767" y="401660"/>
                  </a:lnTo>
                  <a:lnTo>
                    <a:pt x="650767" y="406744"/>
                  </a:lnTo>
                  <a:lnTo>
                    <a:pt x="648224" y="409286"/>
                  </a:lnTo>
                  <a:lnTo>
                    <a:pt x="639327" y="420726"/>
                  </a:lnTo>
                  <a:lnTo>
                    <a:pt x="639327" y="423268"/>
                  </a:lnTo>
                  <a:lnTo>
                    <a:pt x="634243" y="425810"/>
                  </a:lnTo>
                  <a:lnTo>
                    <a:pt x="631701" y="425810"/>
                  </a:lnTo>
                  <a:lnTo>
                    <a:pt x="631701" y="419455"/>
                  </a:lnTo>
                  <a:lnTo>
                    <a:pt x="631701" y="416913"/>
                  </a:lnTo>
                  <a:lnTo>
                    <a:pt x="634243" y="416913"/>
                  </a:lnTo>
                  <a:lnTo>
                    <a:pt x="634243" y="414370"/>
                  </a:lnTo>
                  <a:lnTo>
                    <a:pt x="634243" y="411829"/>
                  </a:lnTo>
                  <a:lnTo>
                    <a:pt x="631701" y="406744"/>
                  </a:lnTo>
                  <a:lnTo>
                    <a:pt x="629159" y="406744"/>
                  </a:lnTo>
                  <a:lnTo>
                    <a:pt x="626617" y="404202"/>
                  </a:lnTo>
                  <a:lnTo>
                    <a:pt x="626617" y="401660"/>
                  </a:lnTo>
                  <a:lnTo>
                    <a:pt x="624075" y="401660"/>
                  </a:lnTo>
                  <a:lnTo>
                    <a:pt x="624075" y="406744"/>
                  </a:lnTo>
                  <a:lnTo>
                    <a:pt x="624075" y="409286"/>
                  </a:lnTo>
                  <a:lnTo>
                    <a:pt x="624075" y="411829"/>
                  </a:lnTo>
                  <a:lnTo>
                    <a:pt x="626617" y="414370"/>
                  </a:lnTo>
                  <a:lnTo>
                    <a:pt x="629159" y="414370"/>
                  </a:lnTo>
                  <a:lnTo>
                    <a:pt x="629159" y="416913"/>
                  </a:lnTo>
                  <a:lnTo>
                    <a:pt x="629159" y="419455"/>
                  </a:lnTo>
                  <a:lnTo>
                    <a:pt x="626617" y="421997"/>
                  </a:lnTo>
                  <a:lnTo>
                    <a:pt x="624075" y="424540"/>
                  </a:lnTo>
                  <a:lnTo>
                    <a:pt x="624075" y="427081"/>
                  </a:lnTo>
                  <a:lnTo>
                    <a:pt x="621533" y="427081"/>
                  </a:lnTo>
                  <a:lnTo>
                    <a:pt x="621533" y="429623"/>
                  </a:lnTo>
                  <a:lnTo>
                    <a:pt x="618991" y="429623"/>
                  </a:lnTo>
                  <a:lnTo>
                    <a:pt x="616449" y="432166"/>
                  </a:lnTo>
                  <a:lnTo>
                    <a:pt x="616449" y="434708"/>
                  </a:lnTo>
                  <a:lnTo>
                    <a:pt x="618991" y="437250"/>
                  </a:lnTo>
                  <a:lnTo>
                    <a:pt x="618991" y="439792"/>
                  </a:lnTo>
                  <a:lnTo>
                    <a:pt x="618991" y="442334"/>
                  </a:lnTo>
                  <a:lnTo>
                    <a:pt x="618991" y="444876"/>
                  </a:lnTo>
                  <a:lnTo>
                    <a:pt x="618991" y="447419"/>
                  </a:lnTo>
                  <a:lnTo>
                    <a:pt x="618991" y="449961"/>
                  </a:lnTo>
                  <a:lnTo>
                    <a:pt x="618991" y="452503"/>
                  </a:lnTo>
                  <a:lnTo>
                    <a:pt x="616449" y="452503"/>
                  </a:lnTo>
                  <a:lnTo>
                    <a:pt x="613907" y="457587"/>
                  </a:lnTo>
                  <a:lnTo>
                    <a:pt x="616449" y="462672"/>
                  </a:lnTo>
                  <a:lnTo>
                    <a:pt x="618991" y="462672"/>
                  </a:lnTo>
                  <a:lnTo>
                    <a:pt x="618991" y="467756"/>
                  </a:lnTo>
                  <a:lnTo>
                    <a:pt x="616449" y="472840"/>
                  </a:lnTo>
                  <a:lnTo>
                    <a:pt x="616449" y="475383"/>
                  </a:lnTo>
                  <a:lnTo>
                    <a:pt x="616449" y="477924"/>
                  </a:lnTo>
                  <a:lnTo>
                    <a:pt x="613907" y="483009"/>
                  </a:lnTo>
                  <a:lnTo>
                    <a:pt x="613907" y="489364"/>
                  </a:lnTo>
                  <a:lnTo>
                    <a:pt x="613907" y="494449"/>
                  </a:lnTo>
                  <a:lnTo>
                    <a:pt x="613907" y="499533"/>
                  </a:lnTo>
                  <a:lnTo>
                    <a:pt x="613907" y="502075"/>
                  </a:lnTo>
                  <a:lnTo>
                    <a:pt x="613907" y="504617"/>
                  </a:lnTo>
                  <a:lnTo>
                    <a:pt x="613907" y="509701"/>
                  </a:lnTo>
                  <a:lnTo>
                    <a:pt x="613907" y="512243"/>
                  </a:lnTo>
                  <a:lnTo>
                    <a:pt x="613907" y="514786"/>
                  </a:lnTo>
                  <a:lnTo>
                    <a:pt x="616449" y="521141"/>
                  </a:lnTo>
                  <a:lnTo>
                    <a:pt x="616449" y="535123"/>
                  </a:lnTo>
                  <a:lnTo>
                    <a:pt x="616449" y="540207"/>
                  </a:lnTo>
                  <a:lnTo>
                    <a:pt x="618991" y="542749"/>
                  </a:lnTo>
                  <a:lnTo>
                    <a:pt x="618991" y="545292"/>
                  </a:lnTo>
                  <a:lnTo>
                    <a:pt x="618991" y="547833"/>
                  </a:lnTo>
                  <a:lnTo>
                    <a:pt x="616449" y="556731"/>
                  </a:lnTo>
                  <a:lnTo>
                    <a:pt x="613907" y="565629"/>
                  </a:lnTo>
                  <a:lnTo>
                    <a:pt x="613907" y="570713"/>
                  </a:lnTo>
                  <a:lnTo>
                    <a:pt x="613907" y="575797"/>
                  </a:lnTo>
                  <a:lnTo>
                    <a:pt x="611365" y="578339"/>
                  </a:lnTo>
                  <a:lnTo>
                    <a:pt x="611365" y="580882"/>
                  </a:lnTo>
                  <a:lnTo>
                    <a:pt x="611365" y="583424"/>
                  </a:lnTo>
                  <a:lnTo>
                    <a:pt x="611365" y="585966"/>
                  </a:lnTo>
                  <a:lnTo>
                    <a:pt x="611365" y="588508"/>
                  </a:lnTo>
                  <a:lnTo>
                    <a:pt x="611365" y="591050"/>
                  </a:lnTo>
                  <a:lnTo>
                    <a:pt x="608823" y="596135"/>
                  </a:lnTo>
                  <a:lnTo>
                    <a:pt x="608823" y="598676"/>
                  </a:lnTo>
                  <a:lnTo>
                    <a:pt x="608823" y="603761"/>
                  </a:lnTo>
                  <a:lnTo>
                    <a:pt x="608823" y="606303"/>
                  </a:lnTo>
                  <a:lnTo>
                    <a:pt x="606281" y="608846"/>
                  </a:lnTo>
                  <a:lnTo>
                    <a:pt x="606281" y="611387"/>
                  </a:lnTo>
                  <a:lnTo>
                    <a:pt x="606281" y="613929"/>
                  </a:lnTo>
                  <a:lnTo>
                    <a:pt x="608823" y="620285"/>
                  </a:lnTo>
                  <a:lnTo>
                    <a:pt x="608823" y="622827"/>
                  </a:lnTo>
                  <a:lnTo>
                    <a:pt x="608823" y="625369"/>
                  </a:lnTo>
                  <a:lnTo>
                    <a:pt x="608823" y="627912"/>
                  </a:lnTo>
                  <a:lnTo>
                    <a:pt x="611365" y="627912"/>
                  </a:lnTo>
                  <a:lnTo>
                    <a:pt x="606281" y="634267"/>
                  </a:lnTo>
                  <a:lnTo>
                    <a:pt x="603738" y="634267"/>
                  </a:lnTo>
                  <a:lnTo>
                    <a:pt x="603738" y="636809"/>
                  </a:lnTo>
                  <a:lnTo>
                    <a:pt x="601197" y="636809"/>
                  </a:lnTo>
                  <a:lnTo>
                    <a:pt x="598654" y="636809"/>
                  </a:lnTo>
                  <a:lnTo>
                    <a:pt x="598654" y="639351"/>
                  </a:lnTo>
                  <a:lnTo>
                    <a:pt x="596112" y="641893"/>
                  </a:lnTo>
                  <a:lnTo>
                    <a:pt x="593570" y="648249"/>
                  </a:lnTo>
                  <a:lnTo>
                    <a:pt x="591028" y="650791"/>
                  </a:lnTo>
                  <a:lnTo>
                    <a:pt x="591028" y="653333"/>
                  </a:lnTo>
                  <a:lnTo>
                    <a:pt x="591028" y="655875"/>
                  </a:lnTo>
                  <a:lnTo>
                    <a:pt x="588486" y="660959"/>
                  </a:lnTo>
                  <a:lnTo>
                    <a:pt x="588486" y="663502"/>
                  </a:lnTo>
                  <a:lnTo>
                    <a:pt x="588486" y="669857"/>
                  </a:lnTo>
                  <a:lnTo>
                    <a:pt x="588486" y="674941"/>
                  </a:lnTo>
                  <a:lnTo>
                    <a:pt x="588486" y="680025"/>
                  </a:lnTo>
                  <a:lnTo>
                    <a:pt x="588486" y="685110"/>
                  </a:lnTo>
                  <a:lnTo>
                    <a:pt x="588486" y="687652"/>
                  </a:lnTo>
                  <a:lnTo>
                    <a:pt x="591028" y="692736"/>
                  </a:lnTo>
                  <a:lnTo>
                    <a:pt x="591028" y="697821"/>
                  </a:lnTo>
                  <a:lnTo>
                    <a:pt x="591028" y="700362"/>
                  </a:lnTo>
                  <a:lnTo>
                    <a:pt x="591028" y="702905"/>
                  </a:lnTo>
                  <a:lnTo>
                    <a:pt x="588486" y="702905"/>
                  </a:lnTo>
                  <a:lnTo>
                    <a:pt x="585944" y="709260"/>
                  </a:lnTo>
                  <a:lnTo>
                    <a:pt x="585944" y="711802"/>
                  </a:lnTo>
                  <a:lnTo>
                    <a:pt x="583402" y="711802"/>
                  </a:lnTo>
                  <a:lnTo>
                    <a:pt x="580860" y="714345"/>
                  </a:lnTo>
                  <a:lnTo>
                    <a:pt x="578318" y="714345"/>
                  </a:lnTo>
                  <a:lnTo>
                    <a:pt x="578318" y="716887"/>
                  </a:lnTo>
                  <a:lnTo>
                    <a:pt x="575776" y="723242"/>
                  </a:lnTo>
                  <a:lnTo>
                    <a:pt x="573234" y="725784"/>
                  </a:lnTo>
                  <a:lnTo>
                    <a:pt x="573234" y="730868"/>
                  </a:lnTo>
                  <a:lnTo>
                    <a:pt x="573234" y="733411"/>
                  </a:lnTo>
                  <a:lnTo>
                    <a:pt x="573234" y="735953"/>
                  </a:lnTo>
                  <a:lnTo>
                    <a:pt x="570692" y="738495"/>
                  </a:lnTo>
                  <a:lnTo>
                    <a:pt x="568150" y="735953"/>
                  </a:lnTo>
                  <a:lnTo>
                    <a:pt x="565607" y="735953"/>
                  </a:lnTo>
                  <a:lnTo>
                    <a:pt x="565607" y="738495"/>
                  </a:lnTo>
                  <a:lnTo>
                    <a:pt x="565607" y="741037"/>
                  </a:lnTo>
                  <a:lnTo>
                    <a:pt x="568150" y="741037"/>
                  </a:lnTo>
                  <a:lnTo>
                    <a:pt x="568150" y="746122"/>
                  </a:lnTo>
                  <a:lnTo>
                    <a:pt x="565607" y="748664"/>
                  </a:lnTo>
                  <a:lnTo>
                    <a:pt x="565607" y="753748"/>
                  </a:lnTo>
                  <a:lnTo>
                    <a:pt x="563066" y="753748"/>
                  </a:lnTo>
                  <a:lnTo>
                    <a:pt x="557982" y="762645"/>
                  </a:lnTo>
                  <a:lnTo>
                    <a:pt x="561795" y="762645"/>
                  </a:lnTo>
                  <a:lnTo>
                    <a:pt x="561795" y="760103"/>
                  </a:lnTo>
                  <a:lnTo>
                    <a:pt x="559252" y="762645"/>
                  </a:lnTo>
                  <a:lnTo>
                    <a:pt x="556711" y="762645"/>
                  </a:lnTo>
                  <a:lnTo>
                    <a:pt x="556711" y="765188"/>
                  </a:lnTo>
                  <a:lnTo>
                    <a:pt x="556711" y="767730"/>
                  </a:lnTo>
                  <a:lnTo>
                    <a:pt x="556711" y="770271"/>
                  </a:lnTo>
                  <a:lnTo>
                    <a:pt x="556711" y="772814"/>
                  </a:lnTo>
                  <a:lnTo>
                    <a:pt x="554168" y="772814"/>
                  </a:lnTo>
                  <a:lnTo>
                    <a:pt x="554168" y="775356"/>
                  </a:lnTo>
                  <a:lnTo>
                    <a:pt x="551626" y="777898"/>
                  </a:lnTo>
                  <a:lnTo>
                    <a:pt x="551626" y="780441"/>
                  </a:lnTo>
                  <a:lnTo>
                    <a:pt x="551626" y="782982"/>
                  </a:lnTo>
                  <a:lnTo>
                    <a:pt x="551626" y="785525"/>
                  </a:lnTo>
                  <a:lnTo>
                    <a:pt x="549084" y="788067"/>
                  </a:lnTo>
                  <a:lnTo>
                    <a:pt x="549084" y="794422"/>
                  </a:lnTo>
                  <a:lnTo>
                    <a:pt x="549084" y="796965"/>
                  </a:lnTo>
                  <a:lnTo>
                    <a:pt x="551626" y="808404"/>
                  </a:lnTo>
                  <a:lnTo>
                    <a:pt x="551626" y="810946"/>
                  </a:lnTo>
                  <a:lnTo>
                    <a:pt x="549084" y="810946"/>
                  </a:lnTo>
                  <a:lnTo>
                    <a:pt x="549084" y="813488"/>
                  </a:lnTo>
                  <a:lnTo>
                    <a:pt x="541458" y="816031"/>
                  </a:lnTo>
                  <a:lnTo>
                    <a:pt x="538916" y="818573"/>
                  </a:lnTo>
                  <a:lnTo>
                    <a:pt x="536374" y="818573"/>
                  </a:lnTo>
                  <a:lnTo>
                    <a:pt x="531290" y="821115"/>
                  </a:lnTo>
                  <a:lnTo>
                    <a:pt x="528748" y="821115"/>
                  </a:lnTo>
                  <a:lnTo>
                    <a:pt x="526206" y="823657"/>
                  </a:lnTo>
                  <a:lnTo>
                    <a:pt x="523664" y="823657"/>
                  </a:lnTo>
                  <a:lnTo>
                    <a:pt x="521121" y="826199"/>
                  </a:lnTo>
                  <a:lnTo>
                    <a:pt x="518580" y="831284"/>
                  </a:lnTo>
                  <a:lnTo>
                    <a:pt x="516037" y="833825"/>
                  </a:lnTo>
                  <a:lnTo>
                    <a:pt x="513496" y="833825"/>
                  </a:lnTo>
                  <a:lnTo>
                    <a:pt x="513496" y="836368"/>
                  </a:lnTo>
                  <a:lnTo>
                    <a:pt x="513496" y="838910"/>
                  </a:lnTo>
                  <a:lnTo>
                    <a:pt x="513496" y="841452"/>
                  </a:lnTo>
                  <a:lnTo>
                    <a:pt x="513496" y="843994"/>
                  </a:lnTo>
                  <a:lnTo>
                    <a:pt x="513496" y="846536"/>
                  </a:lnTo>
                  <a:lnTo>
                    <a:pt x="513496" y="851621"/>
                  </a:lnTo>
                  <a:lnTo>
                    <a:pt x="508411" y="851621"/>
                  </a:lnTo>
                  <a:lnTo>
                    <a:pt x="498243" y="851621"/>
                  </a:lnTo>
                  <a:lnTo>
                    <a:pt x="498243" y="851621"/>
                  </a:lnTo>
                  <a:lnTo>
                    <a:pt x="495701" y="851621"/>
                  </a:lnTo>
                  <a:lnTo>
                    <a:pt x="493159" y="854163"/>
                  </a:lnTo>
                  <a:lnTo>
                    <a:pt x="485533" y="854163"/>
                  </a:lnTo>
                  <a:lnTo>
                    <a:pt x="482991" y="854163"/>
                  </a:lnTo>
                  <a:lnTo>
                    <a:pt x="475365" y="854163"/>
                  </a:lnTo>
                  <a:lnTo>
                    <a:pt x="472823" y="856705"/>
                  </a:lnTo>
                  <a:lnTo>
                    <a:pt x="470280" y="854163"/>
                  </a:lnTo>
                  <a:lnTo>
                    <a:pt x="467739" y="854163"/>
                  </a:lnTo>
                  <a:lnTo>
                    <a:pt x="460112" y="856705"/>
                  </a:lnTo>
                  <a:lnTo>
                    <a:pt x="451215" y="859247"/>
                  </a:lnTo>
                  <a:lnTo>
                    <a:pt x="443589" y="861789"/>
                  </a:lnTo>
                  <a:lnTo>
                    <a:pt x="446131" y="861789"/>
                  </a:lnTo>
                  <a:lnTo>
                    <a:pt x="443589" y="861789"/>
                  </a:lnTo>
                  <a:lnTo>
                    <a:pt x="441047" y="864331"/>
                  </a:lnTo>
                  <a:lnTo>
                    <a:pt x="438505" y="864331"/>
                  </a:lnTo>
                  <a:lnTo>
                    <a:pt x="430879" y="866874"/>
                  </a:lnTo>
                  <a:lnTo>
                    <a:pt x="428337" y="869416"/>
                  </a:lnTo>
                  <a:lnTo>
                    <a:pt x="425794" y="869416"/>
                  </a:lnTo>
                  <a:lnTo>
                    <a:pt x="423253" y="869416"/>
                  </a:lnTo>
                  <a:lnTo>
                    <a:pt x="420710" y="869416"/>
                  </a:lnTo>
                  <a:lnTo>
                    <a:pt x="420710" y="871958"/>
                  </a:lnTo>
                  <a:lnTo>
                    <a:pt x="421981" y="871958"/>
                  </a:lnTo>
                  <a:lnTo>
                    <a:pt x="419439" y="869416"/>
                  </a:lnTo>
                  <a:lnTo>
                    <a:pt x="416897" y="871958"/>
                  </a:lnTo>
                  <a:lnTo>
                    <a:pt x="414355" y="874500"/>
                  </a:lnTo>
                  <a:lnTo>
                    <a:pt x="414355" y="877042"/>
                  </a:lnTo>
                  <a:lnTo>
                    <a:pt x="411813" y="877042"/>
                  </a:lnTo>
                  <a:lnTo>
                    <a:pt x="406729" y="879584"/>
                  </a:lnTo>
                  <a:lnTo>
                    <a:pt x="404187" y="885940"/>
                  </a:lnTo>
                  <a:lnTo>
                    <a:pt x="406729" y="885940"/>
                  </a:lnTo>
                  <a:lnTo>
                    <a:pt x="406729" y="888482"/>
                  </a:lnTo>
                  <a:lnTo>
                    <a:pt x="409271" y="894838"/>
                  </a:lnTo>
                  <a:lnTo>
                    <a:pt x="406729" y="894838"/>
                  </a:lnTo>
                  <a:lnTo>
                    <a:pt x="404187" y="892295"/>
                  </a:lnTo>
                  <a:lnTo>
                    <a:pt x="401645" y="892295"/>
                  </a:lnTo>
                  <a:lnTo>
                    <a:pt x="399103" y="892295"/>
                  </a:lnTo>
                  <a:lnTo>
                    <a:pt x="396561" y="887211"/>
                  </a:lnTo>
                  <a:lnTo>
                    <a:pt x="394019" y="887211"/>
                  </a:lnTo>
                  <a:lnTo>
                    <a:pt x="391477" y="887211"/>
                  </a:lnTo>
                  <a:lnTo>
                    <a:pt x="386393" y="884668"/>
                  </a:lnTo>
                  <a:lnTo>
                    <a:pt x="383851" y="887211"/>
                  </a:lnTo>
                  <a:lnTo>
                    <a:pt x="383851" y="887211"/>
                  </a:lnTo>
                  <a:lnTo>
                    <a:pt x="381308" y="887211"/>
                  </a:lnTo>
                  <a:lnTo>
                    <a:pt x="378767" y="889753"/>
                  </a:lnTo>
                  <a:lnTo>
                    <a:pt x="376224" y="894838"/>
                  </a:lnTo>
                  <a:lnTo>
                    <a:pt x="373683" y="897379"/>
                  </a:lnTo>
                  <a:lnTo>
                    <a:pt x="371140" y="897379"/>
                  </a:lnTo>
                  <a:lnTo>
                    <a:pt x="363514" y="897379"/>
                  </a:lnTo>
                  <a:lnTo>
                    <a:pt x="360972" y="899921"/>
                  </a:lnTo>
                  <a:lnTo>
                    <a:pt x="353346" y="905006"/>
                  </a:lnTo>
                  <a:lnTo>
                    <a:pt x="350804" y="907548"/>
                  </a:lnTo>
                  <a:lnTo>
                    <a:pt x="348262" y="907548"/>
                  </a:lnTo>
                  <a:lnTo>
                    <a:pt x="348262" y="910090"/>
                  </a:lnTo>
                  <a:lnTo>
                    <a:pt x="345720" y="910090"/>
                  </a:lnTo>
                  <a:lnTo>
                    <a:pt x="345720" y="912632"/>
                  </a:lnTo>
                  <a:lnTo>
                    <a:pt x="338094" y="918987"/>
                  </a:lnTo>
                  <a:lnTo>
                    <a:pt x="335552" y="921530"/>
                  </a:lnTo>
                  <a:lnTo>
                    <a:pt x="330467" y="924072"/>
                  </a:lnTo>
                  <a:lnTo>
                    <a:pt x="327925" y="924072"/>
                  </a:lnTo>
                  <a:lnTo>
                    <a:pt x="325383" y="929156"/>
                  </a:lnTo>
                  <a:lnTo>
                    <a:pt x="320299" y="931698"/>
                  </a:lnTo>
                  <a:lnTo>
                    <a:pt x="317757" y="934241"/>
                  </a:lnTo>
                  <a:lnTo>
                    <a:pt x="317757" y="936783"/>
                  </a:lnTo>
                  <a:lnTo>
                    <a:pt x="315215" y="936783"/>
                  </a:lnTo>
                  <a:lnTo>
                    <a:pt x="315215" y="939325"/>
                  </a:lnTo>
                  <a:lnTo>
                    <a:pt x="315215" y="941867"/>
                  </a:lnTo>
                  <a:lnTo>
                    <a:pt x="312673" y="944409"/>
                  </a:lnTo>
                  <a:lnTo>
                    <a:pt x="312673" y="946951"/>
                  </a:lnTo>
                  <a:lnTo>
                    <a:pt x="310131" y="946951"/>
                  </a:lnTo>
                  <a:lnTo>
                    <a:pt x="310131" y="949494"/>
                  </a:lnTo>
                  <a:lnTo>
                    <a:pt x="307589" y="949494"/>
                  </a:lnTo>
                  <a:lnTo>
                    <a:pt x="307589" y="952036"/>
                  </a:lnTo>
                  <a:lnTo>
                    <a:pt x="305047" y="954577"/>
                  </a:lnTo>
                  <a:lnTo>
                    <a:pt x="302505" y="957120"/>
                  </a:lnTo>
                  <a:lnTo>
                    <a:pt x="297421" y="962204"/>
                  </a:lnTo>
                  <a:lnTo>
                    <a:pt x="297421" y="964747"/>
                  </a:lnTo>
                  <a:lnTo>
                    <a:pt x="294879" y="964747"/>
                  </a:lnTo>
                  <a:lnTo>
                    <a:pt x="294879" y="967288"/>
                  </a:lnTo>
                  <a:lnTo>
                    <a:pt x="292336" y="969831"/>
                  </a:lnTo>
                  <a:lnTo>
                    <a:pt x="292336" y="972373"/>
                  </a:lnTo>
                  <a:lnTo>
                    <a:pt x="294879" y="972373"/>
                  </a:lnTo>
                  <a:lnTo>
                    <a:pt x="294879" y="974915"/>
                  </a:lnTo>
                  <a:lnTo>
                    <a:pt x="294879" y="977457"/>
                  </a:lnTo>
                  <a:lnTo>
                    <a:pt x="294879" y="979999"/>
                  </a:lnTo>
                  <a:lnTo>
                    <a:pt x="294879" y="982541"/>
                  </a:lnTo>
                  <a:lnTo>
                    <a:pt x="292336" y="982541"/>
                  </a:lnTo>
                  <a:lnTo>
                    <a:pt x="294879" y="985084"/>
                  </a:lnTo>
                  <a:lnTo>
                    <a:pt x="294879" y="990168"/>
                  </a:lnTo>
                  <a:lnTo>
                    <a:pt x="294879" y="987626"/>
                  </a:lnTo>
                  <a:lnTo>
                    <a:pt x="297421" y="987626"/>
                  </a:lnTo>
                  <a:lnTo>
                    <a:pt x="297421" y="990168"/>
                  </a:lnTo>
                  <a:lnTo>
                    <a:pt x="297421" y="992710"/>
                  </a:lnTo>
                  <a:lnTo>
                    <a:pt x="294879" y="995252"/>
                  </a:lnTo>
                  <a:lnTo>
                    <a:pt x="294879" y="997794"/>
                  </a:lnTo>
                  <a:lnTo>
                    <a:pt x="294879" y="1000337"/>
                  </a:lnTo>
                  <a:lnTo>
                    <a:pt x="294879" y="966017"/>
                  </a:lnTo>
                  <a:lnTo>
                    <a:pt x="292336" y="968560"/>
                  </a:lnTo>
                  <a:lnTo>
                    <a:pt x="292336" y="971102"/>
                  </a:lnTo>
                  <a:lnTo>
                    <a:pt x="292336" y="973644"/>
                  </a:lnTo>
                  <a:lnTo>
                    <a:pt x="289795" y="976186"/>
                  </a:lnTo>
                  <a:lnTo>
                    <a:pt x="289795" y="978728"/>
                  </a:lnTo>
                  <a:lnTo>
                    <a:pt x="289795" y="981270"/>
                  </a:lnTo>
                  <a:lnTo>
                    <a:pt x="292336" y="981270"/>
                  </a:lnTo>
                  <a:lnTo>
                    <a:pt x="292336" y="983813"/>
                  </a:lnTo>
                  <a:lnTo>
                    <a:pt x="292336" y="986354"/>
                  </a:lnTo>
                  <a:lnTo>
                    <a:pt x="292336" y="995252"/>
                  </a:lnTo>
                  <a:lnTo>
                    <a:pt x="294879" y="997794"/>
                  </a:lnTo>
                  <a:lnTo>
                    <a:pt x="297421" y="995252"/>
                  </a:lnTo>
                  <a:lnTo>
                    <a:pt x="297421" y="997794"/>
                  </a:lnTo>
                  <a:lnTo>
                    <a:pt x="297421" y="1000337"/>
                  </a:lnTo>
                  <a:lnTo>
                    <a:pt x="294879" y="1000337"/>
                  </a:lnTo>
                  <a:lnTo>
                    <a:pt x="292336" y="1000337"/>
                  </a:lnTo>
                  <a:lnTo>
                    <a:pt x="292336" y="1009234"/>
                  </a:lnTo>
                  <a:lnTo>
                    <a:pt x="299963" y="1006692"/>
                  </a:lnTo>
                  <a:lnTo>
                    <a:pt x="302505" y="1009234"/>
                  </a:lnTo>
                  <a:lnTo>
                    <a:pt x="299963" y="1014318"/>
                  </a:lnTo>
                  <a:lnTo>
                    <a:pt x="299963" y="1016860"/>
                  </a:lnTo>
                  <a:lnTo>
                    <a:pt x="297421" y="1019403"/>
                  </a:lnTo>
                  <a:lnTo>
                    <a:pt x="297421" y="1021945"/>
                  </a:lnTo>
                  <a:lnTo>
                    <a:pt x="294879" y="1024487"/>
                  </a:lnTo>
                  <a:lnTo>
                    <a:pt x="294879" y="1027029"/>
                  </a:lnTo>
                  <a:lnTo>
                    <a:pt x="292336" y="1032114"/>
                  </a:lnTo>
                  <a:lnTo>
                    <a:pt x="292336" y="1034656"/>
                  </a:lnTo>
                  <a:lnTo>
                    <a:pt x="292336" y="1041011"/>
                  </a:lnTo>
                  <a:lnTo>
                    <a:pt x="287252" y="1049908"/>
                  </a:lnTo>
                  <a:lnTo>
                    <a:pt x="287252" y="1052450"/>
                  </a:lnTo>
                  <a:lnTo>
                    <a:pt x="284711" y="1054993"/>
                  </a:lnTo>
                  <a:lnTo>
                    <a:pt x="282168" y="1057535"/>
                  </a:lnTo>
                  <a:lnTo>
                    <a:pt x="279626" y="1057535"/>
                  </a:lnTo>
                  <a:lnTo>
                    <a:pt x="272000" y="1062619"/>
                  </a:lnTo>
                  <a:lnTo>
                    <a:pt x="272000" y="1065161"/>
                  </a:lnTo>
                  <a:lnTo>
                    <a:pt x="264374" y="1070246"/>
                  </a:lnTo>
                  <a:lnTo>
                    <a:pt x="264374" y="1072788"/>
                  </a:lnTo>
                  <a:lnTo>
                    <a:pt x="256748" y="1079143"/>
                  </a:lnTo>
                  <a:lnTo>
                    <a:pt x="256748" y="1081685"/>
                  </a:lnTo>
                  <a:lnTo>
                    <a:pt x="256748" y="1081685"/>
                  </a:lnTo>
                  <a:lnTo>
                    <a:pt x="256748" y="1084227"/>
                  </a:lnTo>
                  <a:lnTo>
                    <a:pt x="254206" y="1084227"/>
                  </a:lnTo>
                  <a:lnTo>
                    <a:pt x="254206" y="1086770"/>
                  </a:lnTo>
                  <a:lnTo>
                    <a:pt x="249122" y="1093125"/>
                  </a:lnTo>
                  <a:lnTo>
                    <a:pt x="249122" y="1095667"/>
                  </a:lnTo>
                  <a:lnTo>
                    <a:pt x="244038" y="1102023"/>
                  </a:lnTo>
                  <a:lnTo>
                    <a:pt x="244038" y="1104565"/>
                  </a:lnTo>
                  <a:lnTo>
                    <a:pt x="241495" y="1110920"/>
                  </a:lnTo>
                  <a:lnTo>
                    <a:pt x="238954" y="1105836"/>
                  </a:lnTo>
                  <a:lnTo>
                    <a:pt x="236411" y="1105836"/>
                  </a:lnTo>
                  <a:lnTo>
                    <a:pt x="233869" y="1105836"/>
                  </a:lnTo>
                  <a:lnTo>
                    <a:pt x="233869" y="1103293"/>
                  </a:lnTo>
                  <a:lnTo>
                    <a:pt x="231327" y="1103293"/>
                  </a:lnTo>
                  <a:lnTo>
                    <a:pt x="231327" y="1103293"/>
                  </a:lnTo>
                  <a:lnTo>
                    <a:pt x="231327" y="1100751"/>
                  </a:lnTo>
                  <a:lnTo>
                    <a:pt x="228785" y="1100751"/>
                  </a:lnTo>
                  <a:lnTo>
                    <a:pt x="226243" y="1100751"/>
                  </a:lnTo>
                  <a:lnTo>
                    <a:pt x="223701" y="1100751"/>
                  </a:lnTo>
                  <a:lnTo>
                    <a:pt x="221159" y="1100751"/>
                  </a:lnTo>
                  <a:lnTo>
                    <a:pt x="218617" y="1103293"/>
                  </a:lnTo>
                  <a:lnTo>
                    <a:pt x="218617" y="1100751"/>
                  </a:lnTo>
                  <a:lnTo>
                    <a:pt x="216075" y="1100751"/>
                  </a:lnTo>
                  <a:lnTo>
                    <a:pt x="213533" y="1098210"/>
                  </a:lnTo>
                  <a:lnTo>
                    <a:pt x="210991" y="1098210"/>
                  </a:lnTo>
                  <a:lnTo>
                    <a:pt x="210991" y="1093125"/>
                  </a:lnTo>
                  <a:lnTo>
                    <a:pt x="208449" y="1093125"/>
                  </a:lnTo>
                  <a:lnTo>
                    <a:pt x="208449" y="1090583"/>
                  </a:lnTo>
                  <a:lnTo>
                    <a:pt x="205907" y="1090583"/>
                  </a:lnTo>
                  <a:lnTo>
                    <a:pt x="203364" y="1090583"/>
                  </a:lnTo>
                  <a:lnTo>
                    <a:pt x="200823" y="1088040"/>
                  </a:lnTo>
                  <a:lnTo>
                    <a:pt x="198280" y="1088040"/>
                  </a:lnTo>
                  <a:lnTo>
                    <a:pt x="195739" y="1088040"/>
                  </a:lnTo>
                  <a:lnTo>
                    <a:pt x="193196" y="1088040"/>
                  </a:lnTo>
                  <a:lnTo>
                    <a:pt x="193196" y="1088040"/>
                  </a:lnTo>
                  <a:lnTo>
                    <a:pt x="190654" y="1088040"/>
                  </a:lnTo>
                  <a:lnTo>
                    <a:pt x="190654" y="1090583"/>
                  </a:lnTo>
                  <a:lnTo>
                    <a:pt x="188112" y="1090583"/>
                  </a:lnTo>
                  <a:lnTo>
                    <a:pt x="188112" y="1093125"/>
                  </a:lnTo>
                  <a:lnTo>
                    <a:pt x="185570" y="1093125"/>
                  </a:lnTo>
                  <a:lnTo>
                    <a:pt x="185570" y="1095667"/>
                  </a:lnTo>
                  <a:lnTo>
                    <a:pt x="185570" y="1098210"/>
                  </a:lnTo>
                  <a:lnTo>
                    <a:pt x="185570" y="1100751"/>
                  </a:lnTo>
                  <a:lnTo>
                    <a:pt x="185570" y="1103293"/>
                  </a:lnTo>
                  <a:lnTo>
                    <a:pt x="183028" y="1105836"/>
                  </a:lnTo>
                  <a:lnTo>
                    <a:pt x="180486" y="1108378"/>
                  </a:lnTo>
                  <a:lnTo>
                    <a:pt x="177944" y="1108378"/>
                  </a:lnTo>
                  <a:lnTo>
                    <a:pt x="175402" y="1108378"/>
                  </a:lnTo>
                  <a:lnTo>
                    <a:pt x="172860" y="1110920"/>
                  </a:lnTo>
                  <a:lnTo>
                    <a:pt x="170318" y="1110920"/>
                  </a:lnTo>
                  <a:lnTo>
                    <a:pt x="167776" y="1113462"/>
                  </a:lnTo>
                  <a:lnTo>
                    <a:pt x="165234" y="1113462"/>
                  </a:lnTo>
                  <a:lnTo>
                    <a:pt x="162692" y="1113462"/>
                  </a:lnTo>
                  <a:lnTo>
                    <a:pt x="162692" y="1110920"/>
                  </a:lnTo>
                  <a:lnTo>
                    <a:pt x="160150" y="1110920"/>
                  </a:lnTo>
                  <a:lnTo>
                    <a:pt x="157608" y="1110920"/>
                  </a:lnTo>
                  <a:lnTo>
                    <a:pt x="155066" y="1110920"/>
                  </a:lnTo>
                  <a:lnTo>
                    <a:pt x="152523" y="1113462"/>
                  </a:lnTo>
                  <a:lnTo>
                    <a:pt x="149982" y="1113462"/>
                  </a:lnTo>
                  <a:lnTo>
                    <a:pt x="147439" y="1113462"/>
                  </a:lnTo>
                  <a:lnTo>
                    <a:pt x="144898" y="1113462"/>
                  </a:lnTo>
                  <a:lnTo>
                    <a:pt x="144898" y="1116004"/>
                  </a:lnTo>
                  <a:lnTo>
                    <a:pt x="142355" y="1116004"/>
                  </a:lnTo>
                  <a:lnTo>
                    <a:pt x="142355" y="1116004"/>
                  </a:lnTo>
                  <a:lnTo>
                    <a:pt x="139813" y="1116004"/>
                  </a:lnTo>
                  <a:lnTo>
                    <a:pt x="139813" y="1113462"/>
                  </a:lnTo>
                  <a:lnTo>
                    <a:pt x="137271" y="1113462"/>
                  </a:lnTo>
                  <a:lnTo>
                    <a:pt x="134729" y="1113462"/>
                  </a:lnTo>
                  <a:lnTo>
                    <a:pt x="132187" y="1110920"/>
                  </a:lnTo>
                  <a:lnTo>
                    <a:pt x="129645" y="1110920"/>
                  </a:lnTo>
                  <a:lnTo>
                    <a:pt x="127103" y="1110920"/>
                  </a:lnTo>
                  <a:lnTo>
                    <a:pt x="127103" y="1108378"/>
                  </a:lnTo>
                  <a:lnTo>
                    <a:pt x="124561" y="1108378"/>
                  </a:lnTo>
                  <a:lnTo>
                    <a:pt x="122019" y="1108378"/>
                  </a:lnTo>
                  <a:lnTo>
                    <a:pt x="122019" y="1105836"/>
                  </a:lnTo>
                  <a:lnTo>
                    <a:pt x="119477" y="1105836"/>
                  </a:lnTo>
                  <a:lnTo>
                    <a:pt x="116935" y="1105836"/>
                  </a:lnTo>
                  <a:lnTo>
                    <a:pt x="114393" y="1103293"/>
                  </a:lnTo>
                  <a:lnTo>
                    <a:pt x="111851" y="1100751"/>
                  </a:lnTo>
                  <a:lnTo>
                    <a:pt x="111851" y="1098210"/>
                  </a:lnTo>
                  <a:lnTo>
                    <a:pt x="111851" y="1095667"/>
                  </a:lnTo>
                  <a:lnTo>
                    <a:pt x="111851" y="1093125"/>
                  </a:lnTo>
                  <a:lnTo>
                    <a:pt x="111851" y="1090583"/>
                  </a:lnTo>
                  <a:lnTo>
                    <a:pt x="111851" y="1088040"/>
                  </a:lnTo>
                  <a:lnTo>
                    <a:pt x="114393" y="1088040"/>
                  </a:lnTo>
                  <a:lnTo>
                    <a:pt x="114393" y="1085499"/>
                  </a:lnTo>
                  <a:lnTo>
                    <a:pt x="116935" y="1085499"/>
                  </a:lnTo>
                  <a:lnTo>
                    <a:pt x="119477" y="1082957"/>
                  </a:lnTo>
                  <a:lnTo>
                    <a:pt x="122019" y="1082957"/>
                  </a:lnTo>
                  <a:lnTo>
                    <a:pt x="122019" y="1080414"/>
                  </a:lnTo>
                  <a:lnTo>
                    <a:pt x="124561" y="1080414"/>
                  </a:lnTo>
                  <a:lnTo>
                    <a:pt x="124561" y="1077872"/>
                  </a:lnTo>
                  <a:lnTo>
                    <a:pt x="127103" y="1077872"/>
                  </a:lnTo>
                  <a:lnTo>
                    <a:pt x="127103" y="1075330"/>
                  </a:lnTo>
                  <a:lnTo>
                    <a:pt x="129645" y="1075330"/>
                  </a:lnTo>
                  <a:lnTo>
                    <a:pt x="132187" y="1075330"/>
                  </a:lnTo>
                  <a:lnTo>
                    <a:pt x="132187" y="1072788"/>
                  </a:lnTo>
                  <a:lnTo>
                    <a:pt x="134729" y="1070246"/>
                  </a:lnTo>
                  <a:lnTo>
                    <a:pt x="134729" y="1067704"/>
                  </a:lnTo>
                  <a:lnTo>
                    <a:pt x="137271" y="1067704"/>
                  </a:lnTo>
                  <a:lnTo>
                    <a:pt x="137271" y="1067704"/>
                  </a:lnTo>
                  <a:lnTo>
                    <a:pt x="139813" y="1067704"/>
                  </a:lnTo>
                  <a:lnTo>
                    <a:pt x="139813" y="1065161"/>
                  </a:lnTo>
                  <a:lnTo>
                    <a:pt x="139813" y="1062619"/>
                  </a:lnTo>
                  <a:lnTo>
                    <a:pt x="142355" y="1062619"/>
                  </a:lnTo>
                  <a:lnTo>
                    <a:pt x="142355" y="1060077"/>
                  </a:lnTo>
                  <a:lnTo>
                    <a:pt x="142355" y="1057535"/>
                  </a:lnTo>
                  <a:lnTo>
                    <a:pt x="139813" y="1054993"/>
                  </a:lnTo>
                  <a:lnTo>
                    <a:pt x="139813" y="1052450"/>
                  </a:lnTo>
                  <a:lnTo>
                    <a:pt x="139813" y="1049908"/>
                  </a:lnTo>
                  <a:lnTo>
                    <a:pt x="139813" y="1047367"/>
                  </a:lnTo>
                  <a:lnTo>
                    <a:pt x="139813" y="1044824"/>
                  </a:lnTo>
                  <a:lnTo>
                    <a:pt x="139813" y="1042282"/>
                  </a:lnTo>
                  <a:lnTo>
                    <a:pt x="142355" y="1039740"/>
                  </a:lnTo>
                  <a:lnTo>
                    <a:pt x="144898" y="1037197"/>
                  </a:lnTo>
                  <a:lnTo>
                    <a:pt x="147439" y="1037197"/>
                  </a:lnTo>
                  <a:lnTo>
                    <a:pt x="155066" y="1039740"/>
                  </a:lnTo>
                  <a:lnTo>
                    <a:pt x="157608" y="1039740"/>
                  </a:lnTo>
                  <a:lnTo>
                    <a:pt x="165234" y="1037197"/>
                  </a:lnTo>
                  <a:lnTo>
                    <a:pt x="170318" y="1037197"/>
                  </a:lnTo>
                  <a:lnTo>
                    <a:pt x="172860" y="1034656"/>
                  </a:lnTo>
                  <a:lnTo>
                    <a:pt x="172860" y="1032114"/>
                  </a:lnTo>
                  <a:lnTo>
                    <a:pt x="175402" y="1029571"/>
                  </a:lnTo>
                  <a:lnTo>
                    <a:pt x="175402" y="1023216"/>
                  </a:lnTo>
                  <a:lnTo>
                    <a:pt x="175402" y="1018131"/>
                  </a:lnTo>
                  <a:lnTo>
                    <a:pt x="172860" y="1013047"/>
                  </a:lnTo>
                  <a:lnTo>
                    <a:pt x="170318" y="1010505"/>
                  </a:lnTo>
                  <a:lnTo>
                    <a:pt x="167776" y="1007963"/>
                  </a:lnTo>
                  <a:lnTo>
                    <a:pt x="162692" y="1005420"/>
                  </a:lnTo>
                  <a:lnTo>
                    <a:pt x="160150" y="1002879"/>
                  </a:lnTo>
                  <a:lnTo>
                    <a:pt x="155066" y="1002879"/>
                  </a:lnTo>
                  <a:lnTo>
                    <a:pt x="155066" y="1005420"/>
                  </a:lnTo>
                  <a:lnTo>
                    <a:pt x="152523" y="1005420"/>
                  </a:lnTo>
                  <a:lnTo>
                    <a:pt x="149982" y="1007963"/>
                  </a:lnTo>
                  <a:lnTo>
                    <a:pt x="149982" y="1010505"/>
                  </a:lnTo>
                  <a:lnTo>
                    <a:pt x="147439" y="1016860"/>
                  </a:lnTo>
                  <a:lnTo>
                    <a:pt x="144898" y="1016860"/>
                  </a:lnTo>
                  <a:lnTo>
                    <a:pt x="142355" y="1016860"/>
                  </a:lnTo>
                  <a:lnTo>
                    <a:pt x="139813" y="1016860"/>
                  </a:lnTo>
                  <a:lnTo>
                    <a:pt x="139813" y="1014318"/>
                  </a:lnTo>
                  <a:lnTo>
                    <a:pt x="137271" y="1014318"/>
                  </a:lnTo>
                  <a:lnTo>
                    <a:pt x="137271" y="1016860"/>
                  </a:lnTo>
                  <a:lnTo>
                    <a:pt x="137271" y="1014318"/>
                  </a:lnTo>
                  <a:lnTo>
                    <a:pt x="134729" y="1011776"/>
                  </a:lnTo>
                  <a:lnTo>
                    <a:pt x="132187" y="1011776"/>
                  </a:lnTo>
                  <a:lnTo>
                    <a:pt x="129645" y="1011776"/>
                  </a:lnTo>
                  <a:lnTo>
                    <a:pt x="127103" y="1011776"/>
                  </a:lnTo>
                  <a:lnTo>
                    <a:pt x="127103" y="1014318"/>
                  </a:lnTo>
                  <a:lnTo>
                    <a:pt x="124561" y="1014318"/>
                  </a:lnTo>
                  <a:lnTo>
                    <a:pt x="124561" y="1016860"/>
                  </a:lnTo>
                  <a:lnTo>
                    <a:pt x="122019" y="1016860"/>
                  </a:lnTo>
                  <a:lnTo>
                    <a:pt x="122019" y="1019403"/>
                  </a:lnTo>
                  <a:lnTo>
                    <a:pt x="122019" y="1021945"/>
                  </a:lnTo>
                  <a:lnTo>
                    <a:pt x="119477" y="1021945"/>
                  </a:lnTo>
                  <a:lnTo>
                    <a:pt x="119477" y="1024487"/>
                  </a:lnTo>
                  <a:lnTo>
                    <a:pt x="119477" y="1027029"/>
                  </a:lnTo>
                  <a:lnTo>
                    <a:pt x="122019" y="1027029"/>
                  </a:lnTo>
                  <a:lnTo>
                    <a:pt x="122019" y="1029571"/>
                  </a:lnTo>
                  <a:lnTo>
                    <a:pt x="122019" y="1032114"/>
                  </a:lnTo>
                  <a:lnTo>
                    <a:pt x="124561" y="1032114"/>
                  </a:lnTo>
                  <a:lnTo>
                    <a:pt x="124561" y="1034656"/>
                  </a:lnTo>
                  <a:lnTo>
                    <a:pt x="127103" y="1037197"/>
                  </a:lnTo>
                  <a:lnTo>
                    <a:pt x="127103" y="1039740"/>
                  </a:lnTo>
                  <a:lnTo>
                    <a:pt x="127103" y="1042282"/>
                  </a:lnTo>
                  <a:lnTo>
                    <a:pt x="124561" y="1042282"/>
                  </a:lnTo>
                  <a:lnTo>
                    <a:pt x="124561" y="1044824"/>
                  </a:lnTo>
                  <a:lnTo>
                    <a:pt x="122019" y="1044824"/>
                  </a:lnTo>
                  <a:lnTo>
                    <a:pt x="122019" y="1047367"/>
                  </a:lnTo>
                  <a:lnTo>
                    <a:pt x="119477" y="1047367"/>
                  </a:lnTo>
                  <a:lnTo>
                    <a:pt x="116935" y="1049908"/>
                  </a:lnTo>
                  <a:lnTo>
                    <a:pt x="116935" y="1052450"/>
                  </a:lnTo>
                  <a:lnTo>
                    <a:pt x="116935" y="1052450"/>
                  </a:lnTo>
                  <a:lnTo>
                    <a:pt x="114393" y="1052450"/>
                  </a:lnTo>
                  <a:lnTo>
                    <a:pt x="114393" y="1054993"/>
                  </a:lnTo>
                  <a:lnTo>
                    <a:pt x="111851" y="1054993"/>
                  </a:lnTo>
                  <a:lnTo>
                    <a:pt x="109308" y="1052450"/>
                  </a:lnTo>
                  <a:lnTo>
                    <a:pt x="106767" y="1052450"/>
                  </a:lnTo>
                  <a:lnTo>
                    <a:pt x="106767" y="1049908"/>
                  </a:lnTo>
                  <a:lnTo>
                    <a:pt x="104224" y="1049908"/>
                  </a:lnTo>
                  <a:lnTo>
                    <a:pt x="104224" y="1047367"/>
                  </a:lnTo>
                  <a:lnTo>
                    <a:pt x="101682" y="1047367"/>
                  </a:lnTo>
                  <a:lnTo>
                    <a:pt x="99140" y="1047367"/>
                  </a:lnTo>
                  <a:lnTo>
                    <a:pt x="96598" y="1047367"/>
                  </a:lnTo>
                  <a:lnTo>
                    <a:pt x="94056" y="1047367"/>
                  </a:lnTo>
                  <a:lnTo>
                    <a:pt x="91514" y="1047367"/>
                  </a:lnTo>
                  <a:lnTo>
                    <a:pt x="88972" y="1047367"/>
                  </a:lnTo>
                  <a:lnTo>
                    <a:pt x="88972" y="1042282"/>
                  </a:lnTo>
                  <a:lnTo>
                    <a:pt x="86430" y="1042282"/>
                  </a:lnTo>
                  <a:lnTo>
                    <a:pt x="86430" y="1039740"/>
                  </a:lnTo>
                  <a:lnTo>
                    <a:pt x="83888" y="1039740"/>
                  </a:lnTo>
                  <a:lnTo>
                    <a:pt x="81346" y="1039740"/>
                  </a:lnTo>
                  <a:lnTo>
                    <a:pt x="78804" y="1039740"/>
                  </a:lnTo>
                  <a:lnTo>
                    <a:pt x="78804" y="1037197"/>
                  </a:lnTo>
                  <a:lnTo>
                    <a:pt x="78804" y="1037197"/>
                  </a:lnTo>
                  <a:lnTo>
                    <a:pt x="78804" y="1034656"/>
                  </a:lnTo>
                  <a:lnTo>
                    <a:pt x="76262" y="1034656"/>
                  </a:lnTo>
                  <a:lnTo>
                    <a:pt x="73720" y="1034656"/>
                  </a:lnTo>
                  <a:lnTo>
                    <a:pt x="71178" y="1034656"/>
                  </a:lnTo>
                  <a:lnTo>
                    <a:pt x="71178" y="1032114"/>
                  </a:lnTo>
                  <a:lnTo>
                    <a:pt x="68636" y="1032114"/>
                  </a:lnTo>
                  <a:lnTo>
                    <a:pt x="66094" y="1032114"/>
                  </a:lnTo>
                  <a:lnTo>
                    <a:pt x="66094" y="1029571"/>
                  </a:lnTo>
                  <a:lnTo>
                    <a:pt x="63551" y="1029571"/>
                  </a:lnTo>
                  <a:lnTo>
                    <a:pt x="63551" y="1027029"/>
                  </a:lnTo>
                  <a:lnTo>
                    <a:pt x="63551" y="1024487"/>
                  </a:lnTo>
                  <a:lnTo>
                    <a:pt x="63551" y="1021945"/>
                  </a:lnTo>
                  <a:lnTo>
                    <a:pt x="63551" y="1019403"/>
                  </a:lnTo>
                  <a:lnTo>
                    <a:pt x="63551" y="1016860"/>
                  </a:lnTo>
                  <a:lnTo>
                    <a:pt x="63551" y="1016860"/>
                  </a:lnTo>
                  <a:lnTo>
                    <a:pt x="61010" y="1016860"/>
                  </a:lnTo>
                  <a:lnTo>
                    <a:pt x="58467" y="1014318"/>
                  </a:lnTo>
                  <a:lnTo>
                    <a:pt x="55926" y="1014318"/>
                  </a:lnTo>
                  <a:lnTo>
                    <a:pt x="53383" y="1014318"/>
                  </a:lnTo>
                  <a:lnTo>
                    <a:pt x="50841" y="1011776"/>
                  </a:lnTo>
                  <a:lnTo>
                    <a:pt x="50841" y="1009234"/>
                  </a:lnTo>
                  <a:lnTo>
                    <a:pt x="50841" y="1006692"/>
                  </a:lnTo>
                  <a:lnTo>
                    <a:pt x="48299" y="1006692"/>
                  </a:lnTo>
                  <a:lnTo>
                    <a:pt x="48299" y="1004150"/>
                  </a:lnTo>
                  <a:lnTo>
                    <a:pt x="48299" y="1001607"/>
                  </a:lnTo>
                  <a:lnTo>
                    <a:pt x="45757" y="1001607"/>
                  </a:lnTo>
                  <a:lnTo>
                    <a:pt x="43215" y="999065"/>
                  </a:lnTo>
                  <a:lnTo>
                    <a:pt x="40673" y="999065"/>
                  </a:lnTo>
                  <a:lnTo>
                    <a:pt x="38131" y="996524"/>
                  </a:lnTo>
                  <a:lnTo>
                    <a:pt x="35589" y="993981"/>
                  </a:lnTo>
                  <a:lnTo>
                    <a:pt x="35589" y="991439"/>
                  </a:lnTo>
                  <a:lnTo>
                    <a:pt x="35589" y="991439"/>
                  </a:lnTo>
                  <a:lnTo>
                    <a:pt x="35589" y="988897"/>
                  </a:lnTo>
                  <a:lnTo>
                    <a:pt x="35589" y="986354"/>
                  </a:lnTo>
                  <a:lnTo>
                    <a:pt x="35589" y="983813"/>
                  </a:lnTo>
                  <a:lnTo>
                    <a:pt x="35589" y="981270"/>
                  </a:lnTo>
                  <a:lnTo>
                    <a:pt x="35589" y="978728"/>
                  </a:lnTo>
                  <a:lnTo>
                    <a:pt x="35589" y="976186"/>
                  </a:lnTo>
                  <a:lnTo>
                    <a:pt x="35589" y="973644"/>
                  </a:lnTo>
                  <a:lnTo>
                    <a:pt x="35589" y="971102"/>
                  </a:lnTo>
                  <a:lnTo>
                    <a:pt x="35589" y="968560"/>
                  </a:lnTo>
                  <a:lnTo>
                    <a:pt x="38131" y="966017"/>
                  </a:lnTo>
                  <a:lnTo>
                    <a:pt x="38131" y="966017"/>
                  </a:lnTo>
                  <a:lnTo>
                    <a:pt x="38131" y="963475"/>
                  </a:lnTo>
                  <a:lnTo>
                    <a:pt x="38131" y="960933"/>
                  </a:lnTo>
                  <a:lnTo>
                    <a:pt x="38131" y="958391"/>
                  </a:lnTo>
                  <a:lnTo>
                    <a:pt x="35589" y="958391"/>
                  </a:lnTo>
                  <a:lnTo>
                    <a:pt x="35589" y="955849"/>
                  </a:lnTo>
                  <a:lnTo>
                    <a:pt x="33047" y="955849"/>
                  </a:lnTo>
                  <a:lnTo>
                    <a:pt x="30505" y="955849"/>
                  </a:lnTo>
                  <a:lnTo>
                    <a:pt x="27963" y="955849"/>
                  </a:lnTo>
                  <a:lnTo>
                    <a:pt x="25421" y="955849"/>
                  </a:lnTo>
                  <a:lnTo>
                    <a:pt x="22879" y="955849"/>
                  </a:lnTo>
                  <a:lnTo>
                    <a:pt x="20337" y="955849"/>
                  </a:lnTo>
                  <a:lnTo>
                    <a:pt x="20337" y="958391"/>
                  </a:lnTo>
                  <a:lnTo>
                    <a:pt x="17795" y="958391"/>
                  </a:lnTo>
                  <a:lnTo>
                    <a:pt x="15252" y="958391"/>
                  </a:lnTo>
                  <a:lnTo>
                    <a:pt x="12710" y="958391"/>
                  </a:lnTo>
                  <a:lnTo>
                    <a:pt x="10168" y="955849"/>
                  </a:lnTo>
                  <a:lnTo>
                    <a:pt x="10168" y="953307"/>
                  </a:lnTo>
                  <a:lnTo>
                    <a:pt x="10168" y="950764"/>
                  </a:lnTo>
                  <a:lnTo>
                    <a:pt x="7626" y="948222"/>
                  </a:lnTo>
                  <a:lnTo>
                    <a:pt x="10168" y="945681"/>
                  </a:lnTo>
                  <a:lnTo>
                    <a:pt x="10168" y="943138"/>
                  </a:lnTo>
                  <a:lnTo>
                    <a:pt x="12710" y="943138"/>
                  </a:lnTo>
                  <a:lnTo>
                    <a:pt x="12710" y="940596"/>
                  </a:lnTo>
                  <a:lnTo>
                    <a:pt x="15252" y="940596"/>
                  </a:lnTo>
                  <a:lnTo>
                    <a:pt x="17795" y="940596"/>
                  </a:lnTo>
                  <a:lnTo>
                    <a:pt x="20337" y="940596"/>
                  </a:lnTo>
                  <a:lnTo>
                    <a:pt x="20337" y="940596"/>
                  </a:lnTo>
                  <a:lnTo>
                    <a:pt x="22879" y="940596"/>
                  </a:lnTo>
                  <a:lnTo>
                    <a:pt x="22879" y="938054"/>
                  </a:lnTo>
                  <a:lnTo>
                    <a:pt x="25421" y="938054"/>
                  </a:lnTo>
                  <a:lnTo>
                    <a:pt x="25421" y="935511"/>
                  </a:lnTo>
                  <a:lnTo>
                    <a:pt x="25421" y="932970"/>
                  </a:lnTo>
                  <a:lnTo>
                    <a:pt x="25421" y="930427"/>
                  </a:lnTo>
                  <a:lnTo>
                    <a:pt x="25421" y="927885"/>
                  </a:lnTo>
                  <a:lnTo>
                    <a:pt x="25421" y="925343"/>
                  </a:lnTo>
                  <a:lnTo>
                    <a:pt x="25421" y="922801"/>
                  </a:lnTo>
                  <a:lnTo>
                    <a:pt x="25421" y="920259"/>
                  </a:lnTo>
                  <a:lnTo>
                    <a:pt x="25421" y="917717"/>
                  </a:lnTo>
                  <a:lnTo>
                    <a:pt x="25421" y="915174"/>
                  </a:lnTo>
                  <a:lnTo>
                    <a:pt x="25421" y="915174"/>
                  </a:lnTo>
                  <a:lnTo>
                    <a:pt x="25421" y="912632"/>
                  </a:lnTo>
                  <a:lnTo>
                    <a:pt x="25421" y="910090"/>
                  </a:lnTo>
                  <a:lnTo>
                    <a:pt x="25421" y="907548"/>
                  </a:lnTo>
                  <a:lnTo>
                    <a:pt x="25421" y="905006"/>
                  </a:lnTo>
                  <a:lnTo>
                    <a:pt x="27963" y="905006"/>
                  </a:lnTo>
                  <a:lnTo>
                    <a:pt x="25421" y="905006"/>
                  </a:lnTo>
                  <a:lnTo>
                    <a:pt x="25421" y="902464"/>
                  </a:lnTo>
                  <a:lnTo>
                    <a:pt x="25421" y="899921"/>
                  </a:lnTo>
                  <a:lnTo>
                    <a:pt x="25421" y="897379"/>
                  </a:lnTo>
                  <a:lnTo>
                    <a:pt x="25421" y="894838"/>
                  </a:lnTo>
                  <a:lnTo>
                    <a:pt x="22879" y="894838"/>
                  </a:lnTo>
                  <a:lnTo>
                    <a:pt x="20337" y="892295"/>
                  </a:lnTo>
                  <a:lnTo>
                    <a:pt x="17795" y="889753"/>
                  </a:lnTo>
                  <a:lnTo>
                    <a:pt x="17795" y="889753"/>
                  </a:lnTo>
                  <a:lnTo>
                    <a:pt x="15252" y="889753"/>
                  </a:lnTo>
                  <a:lnTo>
                    <a:pt x="15252" y="887211"/>
                  </a:lnTo>
                  <a:lnTo>
                    <a:pt x="15252" y="884668"/>
                  </a:lnTo>
                  <a:lnTo>
                    <a:pt x="15252" y="882127"/>
                  </a:lnTo>
                  <a:lnTo>
                    <a:pt x="15252" y="879584"/>
                  </a:lnTo>
                  <a:lnTo>
                    <a:pt x="15252" y="877042"/>
                  </a:lnTo>
                  <a:lnTo>
                    <a:pt x="17795" y="877042"/>
                  </a:lnTo>
                  <a:lnTo>
                    <a:pt x="17795" y="874500"/>
                  </a:lnTo>
                  <a:lnTo>
                    <a:pt x="17795" y="871958"/>
                  </a:lnTo>
                  <a:lnTo>
                    <a:pt x="17795" y="869416"/>
                  </a:lnTo>
                  <a:lnTo>
                    <a:pt x="15252" y="866874"/>
                  </a:lnTo>
                  <a:lnTo>
                    <a:pt x="15252" y="864331"/>
                  </a:lnTo>
                  <a:lnTo>
                    <a:pt x="15252" y="864331"/>
                  </a:lnTo>
                  <a:lnTo>
                    <a:pt x="12710" y="864331"/>
                  </a:lnTo>
                  <a:lnTo>
                    <a:pt x="12710" y="861789"/>
                  </a:lnTo>
                  <a:lnTo>
                    <a:pt x="10168" y="861789"/>
                  </a:lnTo>
                  <a:lnTo>
                    <a:pt x="7626" y="861789"/>
                  </a:lnTo>
                  <a:lnTo>
                    <a:pt x="2542" y="859247"/>
                  </a:lnTo>
                  <a:lnTo>
                    <a:pt x="0" y="852891"/>
                  </a:lnTo>
                  <a:lnTo>
                    <a:pt x="0" y="850350"/>
                  </a:lnTo>
                  <a:lnTo>
                    <a:pt x="33047" y="822386"/>
                  </a:lnTo>
                  <a:lnTo>
                    <a:pt x="33047" y="819844"/>
                  </a:lnTo>
                  <a:lnTo>
                    <a:pt x="43215" y="813488"/>
                  </a:lnTo>
                  <a:lnTo>
                    <a:pt x="50841" y="816031"/>
                  </a:lnTo>
                  <a:lnTo>
                    <a:pt x="55926" y="822386"/>
                  </a:lnTo>
                  <a:lnTo>
                    <a:pt x="55926" y="831284"/>
                  </a:lnTo>
                  <a:lnTo>
                    <a:pt x="48299" y="847808"/>
                  </a:lnTo>
                  <a:lnTo>
                    <a:pt x="53383" y="859247"/>
                  </a:lnTo>
                  <a:lnTo>
                    <a:pt x="53383" y="861789"/>
                  </a:lnTo>
                  <a:lnTo>
                    <a:pt x="55926" y="864331"/>
                  </a:lnTo>
                  <a:lnTo>
                    <a:pt x="58467" y="866874"/>
                  </a:lnTo>
                  <a:lnTo>
                    <a:pt x="61010" y="866874"/>
                  </a:lnTo>
                  <a:lnTo>
                    <a:pt x="63551" y="866874"/>
                  </a:lnTo>
                  <a:lnTo>
                    <a:pt x="66094" y="866874"/>
                  </a:lnTo>
                  <a:lnTo>
                    <a:pt x="68636" y="866874"/>
                  </a:lnTo>
                  <a:lnTo>
                    <a:pt x="68636" y="864331"/>
                  </a:lnTo>
                  <a:lnTo>
                    <a:pt x="71178" y="864331"/>
                  </a:lnTo>
                  <a:lnTo>
                    <a:pt x="71178" y="861789"/>
                  </a:lnTo>
                  <a:lnTo>
                    <a:pt x="73720" y="861789"/>
                  </a:lnTo>
                  <a:lnTo>
                    <a:pt x="73720" y="859247"/>
                  </a:lnTo>
                  <a:lnTo>
                    <a:pt x="76262" y="859247"/>
                  </a:lnTo>
                  <a:lnTo>
                    <a:pt x="76262" y="856705"/>
                  </a:lnTo>
                  <a:lnTo>
                    <a:pt x="78804" y="856705"/>
                  </a:lnTo>
                  <a:lnTo>
                    <a:pt x="81346" y="856705"/>
                  </a:lnTo>
                  <a:lnTo>
                    <a:pt x="83888" y="856705"/>
                  </a:lnTo>
                  <a:lnTo>
                    <a:pt x="83888" y="854163"/>
                  </a:lnTo>
                  <a:lnTo>
                    <a:pt x="86430" y="854163"/>
                  </a:lnTo>
                  <a:lnTo>
                    <a:pt x="86430" y="851621"/>
                  </a:lnTo>
                  <a:lnTo>
                    <a:pt x="88972" y="851621"/>
                  </a:lnTo>
                  <a:lnTo>
                    <a:pt x="88972" y="849078"/>
                  </a:lnTo>
                  <a:lnTo>
                    <a:pt x="88972" y="846536"/>
                  </a:lnTo>
                  <a:lnTo>
                    <a:pt x="88972" y="843994"/>
                  </a:lnTo>
                  <a:lnTo>
                    <a:pt x="88972" y="841452"/>
                  </a:lnTo>
                  <a:lnTo>
                    <a:pt x="88972" y="838910"/>
                  </a:lnTo>
                  <a:lnTo>
                    <a:pt x="91514" y="838910"/>
                  </a:lnTo>
                  <a:lnTo>
                    <a:pt x="91514" y="838910"/>
                  </a:lnTo>
                  <a:lnTo>
                    <a:pt x="91514" y="836368"/>
                  </a:lnTo>
                  <a:lnTo>
                    <a:pt x="94056" y="833825"/>
                  </a:lnTo>
                  <a:lnTo>
                    <a:pt x="96598" y="831284"/>
                  </a:lnTo>
                  <a:lnTo>
                    <a:pt x="99140" y="831284"/>
                  </a:lnTo>
                  <a:lnTo>
                    <a:pt x="99140" y="828741"/>
                  </a:lnTo>
                  <a:lnTo>
                    <a:pt x="99140" y="826199"/>
                  </a:lnTo>
                  <a:lnTo>
                    <a:pt x="99140" y="823657"/>
                  </a:lnTo>
                  <a:lnTo>
                    <a:pt x="99140" y="821115"/>
                  </a:lnTo>
                  <a:lnTo>
                    <a:pt x="99140" y="818573"/>
                  </a:lnTo>
                  <a:lnTo>
                    <a:pt x="99140" y="816031"/>
                  </a:lnTo>
                  <a:lnTo>
                    <a:pt x="99140" y="813488"/>
                  </a:lnTo>
                  <a:lnTo>
                    <a:pt x="96598" y="813488"/>
                  </a:lnTo>
                  <a:lnTo>
                    <a:pt x="96598" y="813488"/>
                  </a:lnTo>
                  <a:lnTo>
                    <a:pt x="96598" y="810946"/>
                  </a:lnTo>
                  <a:lnTo>
                    <a:pt x="94056" y="810946"/>
                  </a:lnTo>
                  <a:lnTo>
                    <a:pt x="94056" y="808404"/>
                  </a:lnTo>
                  <a:lnTo>
                    <a:pt x="94056" y="805862"/>
                  </a:lnTo>
                  <a:lnTo>
                    <a:pt x="96598" y="805862"/>
                  </a:lnTo>
                  <a:lnTo>
                    <a:pt x="96598" y="803320"/>
                  </a:lnTo>
                  <a:lnTo>
                    <a:pt x="96598" y="800778"/>
                  </a:lnTo>
                  <a:lnTo>
                    <a:pt x="96598" y="798235"/>
                  </a:lnTo>
                  <a:lnTo>
                    <a:pt x="99140" y="798235"/>
                  </a:lnTo>
                  <a:lnTo>
                    <a:pt x="99140" y="795693"/>
                  </a:lnTo>
                  <a:lnTo>
                    <a:pt x="101682" y="793151"/>
                  </a:lnTo>
                  <a:lnTo>
                    <a:pt x="101682" y="790609"/>
                  </a:lnTo>
                  <a:lnTo>
                    <a:pt x="104224" y="788067"/>
                  </a:lnTo>
                  <a:lnTo>
                    <a:pt x="106767" y="785525"/>
                  </a:lnTo>
                  <a:lnTo>
                    <a:pt x="109308" y="785525"/>
                  </a:lnTo>
                  <a:lnTo>
                    <a:pt x="111851" y="785525"/>
                  </a:lnTo>
                  <a:lnTo>
                    <a:pt x="114393" y="785525"/>
                  </a:lnTo>
                  <a:lnTo>
                    <a:pt x="116935" y="785525"/>
                  </a:lnTo>
                  <a:lnTo>
                    <a:pt x="116935" y="788067"/>
                  </a:lnTo>
                  <a:lnTo>
                    <a:pt x="119477" y="788067"/>
                  </a:lnTo>
                  <a:lnTo>
                    <a:pt x="119477" y="790609"/>
                  </a:lnTo>
                  <a:lnTo>
                    <a:pt x="122019" y="790609"/>
                  </a:lnTo>
                  <a:lnTo>
                    <a:pt x="124561" y="793151"/>
                  </a:lnTo>
                  <a:lnTo>
                    <a:pt x="127103" y="793151"/>
                  </a:lnTo>
                  <a:lnTo>
                    <a:pt x="129645" y="793151"/>
                  </a:lnTo>
                  <a:lnTo>
                    <a:pt x="132187" y="795693"/>
                  </a:lnTo>
                  <a:lnTo>
                    <a:pt x="134729" y="795693"/>
                  </a:lnTo>
                  <a:lnTo>
                    <a:pt x="134729" y="798235"/>
                  </a:lnTo>
                  <a:lnTo>
                    <a:pt x="137271" y="798235"/>
                  </a:lnTo>
                  <a:lnTo>
                    <a:pt x="139813" y="798235"/>
                  </a:lnTo>
                  <a:lnTo>
                    <a:pt x="142355" y="798235"/>
                  </a:lnTo>
                  <a:lnTo>
                    <a:pt x="144898" y="798235"/>
                  </a:lnTo>
                  <a:lnTo>
                    <a:pt x="147439" y="798235"/>
                  </a:lnTo>
                  <a:lnTo>
                    <a:pt x="149982" y="795693"/>
                  </a:lnTo>
                  <a:lnTo>
                    <a:pt x="152523" y="795693"/>
                  </a:lnTo>
                  <a:lnTo>
                    <a:pt x="155066" y="795693"/>
                  </a:lnTo>
                  <a:lnTo>
                    <a:pt x="160150" y="793151"/>
                  </a:lnTo>
                  <a:lnTo>
                    <a:pt x="162692" y="790609"/>
                  </a:lnTo>
                  <a:lnTo>
                    <a:pt x="165234" y="790609"/>
                  </a:lnTo>
                  <a:lnTo>
                    <a:pt x="172860" y="788067"/>
                  </a:lnTo>
                  <a:lnTo>
                    <a:pt x="175402" y="788067"/>
                  </a:lnTo>
                  <a:lnTo>
                    <a:pt x="177944" y="785525"/>
                  </a:lnTo>
                  <a:lnTo>
                    <a:pt x="180486" y="782982"/>
                  </a:lnTo>
                  <a:lnTo>
                    <a:pt x="180486" y="780441"/>
                  </a:lnTo>
                  <a:lnTo>
                    <a:pt x="183028" y="777898"/>
                  </a:lnTo>
                  <a:lnTo>
                    <a:pt x="183028" y="775356"/>
                  </a:lnTo>
                  <a:lnTo>
                    <a:pt x="185570" y="775356"/>
                  </a:lnTo>
                  <a:lnTo>
                    <a:pt x="185570" y="770271"/>
                  </a:lnTo>
                  <a:lnTo>
                    <a:pt x="188112" y="767730"/>
                  </a:lnTo>
                  <a:lnTo>
                    <a:pt x="188112" y="765188"/>
                  </a:lnTo>
                  <a:lnTo>
                    <a:pt x="188112" y="762645"/>
                  </a:lnTo>
                  <a:lnTo>
                    <a:pt x="190654" y="762645"/>
                  </a:lnTo>
                  <a:lnTo>
                    <a:pt x="190654" y="760103"/>
                  </a:lnTo>
                  <a:lnTo>
                    <a:pt x="190654" y="757561"/>
                  </a:lnTo>
                  <a:lnTo>
                    <a:pt x="190654" y="755019"/>
                  </a:lnTo>
                  <a:lnTo>
                    <a:pt x="190654" y="752477"/>
                  </a:lnTo>
                  <a:lnTo>
                    <a:pt x="193196" y="749935"/>
                  </a:lnTo>
                  <a:lnTo>
                    <a:pt x="193196" y="747392"/>
                  </a:lnTo>
                  <a:lnTo>
                    <a:pt x="195739" y="747392"/>
                  </a:lnTo>
                  <a:lnTo>
                    <a:pt x="195739" y="749935"/>
                  </a:lnTo>
                  <a:lnTo>
                    <a:pt x="198280" y="747392"/>
                  </a:lnTo>
                  <a:lnTo>
                    <a:pt x="198280" y="744850"/>
                  </a:lnTo>
                  <a:lnTo>
                    <a:pt x="198280" y="742308"/>
                  </a:lnTo>
                  <a:lnTo>
                    <a:pt x="200823" y="739766"/>
                  </a:lnTo>
                  <a:lnTo>
                    <a:pt x="200823" y="737224"/>
                  </a:lnTo>
                  <a:lnTo>
                    <a:pt x="200823" y="734682"/>
                  </a:lnTo>
                  <a:lnTo>
                    <a:pt x="200823" y="732139"/>
                  </a:lnTo>
                  <a:lnTo>
                    <a:pt x="200823" y="729598"/>
                  </a:lnTo>
                  <a:lnTo>
                    <a:pt x="203364" y="727055"/>
                  </a:lnTo>
                  <a:lnTo>
                    <a:pt x="203364" y="724513"/>
                  </a:lnTo>
                  <a:lnTo>
                    <a:pt x="205907" y="721971"/>
                  </a:lnTo>
                  <a:lnTo>
                    <a:pt x="205907" y="719428"/>
                  </a:lnTo>
                  <a:lnTo>
                    <a:pt x="208449" y="719428"/>
                  </a:lnTo>
                  <a:lnTo>
                    <a:pt x="208449" y="716887"/>
                  </a:lnTo>
                  <a:lnTo>
                    <a:pt x="210991" y="716887"/>
                  </a:lnTo>
                  <a:lnTo>
                    <a:pt x="210991" y="714345"/>
                  </a:lnTo>
                  <a:lnTo>
                    <a:pt x="213533" y="714345"/>
                  </a:lnTo>
                  <a:lnTo>
                    <a:pt x="213533" y="711802"/>
                  </a:lnTo>
                  <a:lnTo>
                    <a:pt x="216075" y="711802"/>
                  </a:lnTo>
                  <a:lnTo>
                    <a:pt x="216075" y="709260"/>
                  </a:lnTo>
                  <a:lnTo>
                    <a:pt x="216075" y="706718"/>
                  </a:lnTo>
                  <a:lnTo>
                    <a:pt x="216075" y="704176"/>
                  </a:lnTo>
                  <a:lnTo>
                    <a:pt x="218617" y="701634"/>
                  </a:lnTo>
                  <a:lnTo>
                    <a:pt x="218617" y="699092"/>
                  </a:lnTo>
                  <a:lnTo>
                    <a:pt x="221159" y="699092"/>
                  </a:lnTo>
                  <a:lnTo>
                    <a:pt x="221159" y="696549"/>
                  </a:lnTo>
                  <a:lnTo>
                    <a:pt x="223701" y="696549"/>
                  </a:lnTo>
                  <a:lnTo>
                    <a:pt x="223701" y="699092"/>
                  </a:lnTo>
                  <a:lnTo>
                    <a:pt x="226243" y="699092"/>
                  </a:lnTo>
                  <a:lnTo>
                    <a:pt x="228785" y="699092"/>
                  </a:lnTo>
                  <a:lnTo>
                    <a:pt x="228785" y="701634"/>
                  </a:lnTo>
                  <a:lnTo>
                    <a:pt x="231327" y="701634"/>
                  </a:lnTo>
                  <a:lnTo>
                    <a:pt x="233869" y="701634"/>
                  </a:lnTo>
                  <a:lnTo>
                    <a:pt x="236411" y="699092"/>
                  </a:lnTo>
                  <a:lnTo>
                    <a:pt x="238954" y="699092"/>
                  </a:lnTo>
                  <a:lnTo>
                    <a:pt x="241495" y="699092"/>
                  </a:lnTo>
                  <a:lnTo>
                    <a:pt x="241495" y="696549"/>
                  </a:lnTo>
                  <a:lnTo>
                    <a:pt x="244038" y="696549"/>
                  </a:lnTo>
                  <a:lnTo>
                    <a:pt x="246580" y="699092"/>
                  </a:lnTo>
                  <a:lnTo>
                    <a:pt x="249122" y="699092"/>
                  </a:lnTo>
                  <a:lnTo>
                    <a:pt x="251664" y="701634"/>
                  </a:lnTo>
                  <a:lnTo>
                    <a:pt x="254206" y="701634"/>
                  </a:lnTo>
                  <a:lnTo>
                    <a:pt x="254206" y="704176"/>
                  </a:lnTo>
                  <a:lnTo>
                    <a:pt x="256748" y="704176"/>
                  </a:lnTo>
                  <a:lnTo>
                    <a:pt x="256748" y="706718"/>
                  </a:lnTo>
                  <a:lnTo>
                    <a:pt x="259290" y="709260"/>
                  </a:lnTo>
                  <a:lnTo>
                    <a:pt x="259290" y="711802"/>
                  </a:lnTo>
                  <a:lnTo>
                    <a:pt x="259290" y="714345"/>
                  </a:lnTo>
                  <a:lnTo>
                    <a:pt x="259290" y="716887"/>
                  </a:lnTo>
                  <a:lnTo>
                    <a:pt x="259290" y="719428"/>
                  </a:lnTo>
                  <a:lnTo>
                    <a:pt x="256748" y="721971"/>
                  </a:lnTo>
                  <a:lnTo>
                    <a:pt x="256748" y="724513"/>
                  </a:lnTo>
                  <a:lnTo>
                    <a:pt x="254206" y="724513"/>
                  </a:lnTo>
                  <a:lnTo>
                    <a:pt x="254206" y="727055"/>
                  </a:lnTo>
                  <a:lnTo>
                    <a:pt x="251664" y="727055"/>
                  </a:lnTo>
                  <a:lnTo>
                    <a:pt x="249122" y="729598"/>
                  </a:lnTo>
                  <a:lnTo>
                    <a:pt x="246580" y="732139"/>
                  </a:lnTo>
                  <a:lnTo>
                    <a:pt x="244038" y="732139"/>
                  </a:lnTo>
                  <a:lnTo>
                    <a:pt x="244038" y="734682"/>
                  </a:lnTo>
                  <a:lnTo>
                    <a:pt x="241495" y="734682"/>
                  </a:lnTo>
                  <a:lnTo>
                    <a:pt x="241495" y="737224"/>
                  </a:lnTo>
                  <a:lnTo>
                    <a:pt x="241495" y="739766"/>
                  </a:lnTo>
                  <a:lnTo>
                    <a:pt x="231327" y="739766"/>
                  </a:lnTo>
                  <a:lnTo>
                    <a:pt x="231327" y="742308"/>
                  </a:lnTo>
                  <a:lnTo>
                    <a:pt x="231327" y="744850"/>
                  </a:lnTo>
                  <a:lnTo>
                    <a:pt x="231327" y="747392"/>
                  </a:lnTo>
                  <a:lnTo>
                    <a:pt x="231327" y="749935"/>
                  </a:lnTo>
                  <a:lnTo>
                    <a:pt x="233869" y="749935"/>
                  </a:lnTo>
                  <a:lnTo>
                    <a:pt x="233869" y="752477"/>
                  </a:lnTo>
                  <a:lnTo>
                    <a:pt x="233869" y="755019"/>
                  </a:lnTo>
                  <a:lnTo>
                    <a:pt x="236411" y="755019"/>
                  </a:lnTo>
                  <a:lnTo>
                    <a:pt x="236411" y="757561"/>
                  </a:lnTo>
                  <a:lnTo>
                    <a:pt x="238954" y="757561"/>
                  </a:lnTo>
                  <a:lnTo>
                    <a:pt x="238954" y="760103"/>
                  </a:lnTo>
                  <a:lnTo>
                    <a:pt x="241495" y="762645"/>
                  </a:lnTo>
                  <a:lnTo>
                    <a:pt x="241495" y="765188"/>
                  </a:lnTo>
                  <a:lnTo>
                    <a:pt x="241495" y="767730"/>
                  </a:lnTo>
                  <a:lnTo>
                    <a:pt x="241495" y="770271"/>
                  </a:lnTo>
                  <a:lnTo>
                    <a:pt x="241495" y="772814"/>
                  </a:lnTo>
                  <a:lnTo>
                    <a:pt x="241495" y="775356"/>
                  </a:lnTo>
                  <a:lnTo>
                    <a:pt x="244038" y="777898"/>
                  </a:lnTo>
                  <a:lnTo>
                    <a:pt x="244038" y="780441"/>
                  </a:lnTo>
                  <a:lnTo>
                    <a:pt x="246580" y="780441"/>
                  </a:lnTo>
                  <a:lnTo>
                    <a:pt x="249122" y="782982"/>
                  </a:lnTo>
                  <a:lnTo>
                    <a:pt x="251664" y="782982"/>
                  </a:lnTo>
                  <a:lnTo>
                    <a:pt x="254206" y="782982"/>
                  </a:lnTo>
                  <a:lnTo>
                    <a:pt x="256748" y="782982"/>
                  </a:lnTo>
                  <a:lnTo>
                    <a:pt x="259290" y="780441"/>
                  </a:lnTo>
                  <a:lnTo>
                    <a:pt x="261832" y="780441"/>
                  </a:lnTo>
                  <a:lnTo>
                    <a:pt x="261832" y="777898"/>
                  </a:lnTo>
                  <a:lnTo>
                    <a:pt x="264374" y="777898"/>
                  </a:lnTo>
                  <a:lnTo>
                    <a:pt x="264374" y="775356"/>
                  </a:lnTo>
                  <a:lnTo>
                    <a:pt x="266916" y="775356"/>
                  </a:lnTo>
                  <a:lnTo>
                    <a:pt x="269458" y="775356"/>
                  </a:lnTo>
                  <a:lnTo>
                    <a:pt x="272000" y="775356"/>
                  </a:lnTo>
                  <a:lnTo>
                    <a:pt x="274542" y="775356"/>
                  </a:lnTo>
                  <a:lnTo>
                    <a:pt x="274542" y="777898"/>
                  </a:lnTo>
                  <a:lnTo>
                    <a:pt x="277084" y="777898"/>
                  </a:lnTo>
                  <a:lnTo>
                    <a:pt x="277084" y="780441"/>
                  </a:lnTo>
                  <a:lnTo>
                    <a:pt x="279626" y="782982"/>
                  </a:lnTo>
                  <a:lnTo>
                    <a:pt x="279626" y="785525"/>
                  </a:lnTo>
                  <a:lnTo>
                    <a:pt x="279626" y="788067"/>
                  </a:lnTo>
                  <a:lnTo>
                    <a:pt x="279626" y="790609"/>
                  </a:lnTo>
                  <a:lnTo>
                    <a:pt x="279626" y="793151"/>
                  </a:lnTo>
                  <a:lnTo>
                    <a:pt x="279626" y="795693"/>
                  </a:lnTo>
                  <a:lnTo>
                    <a:pt x="277084" y="795693"/>
                  </a:lnTo>
                  <a:lnTo>
                    <a:pt x="277084" y="798235"/>
                  </a:lnTo>
                  <a:lnTo>
                    <a:pt x="274542" y="798235"/>
                  </a:lnTo>
                  <a:lnTo>
                    <a:pt x="274542" y="800778"/>
                  </a:lnTo>
                  <a:lnTo>
                    <a:pt x="272000" y="803320"/>
                  </a:lnTo>
                  <a:lnTo>
                    <a:pt x="269458" y="805862"/>
                  </a:lnTo>
                  <a:lnTo>
                    <a:pt x="269458" y="808404"/>
                  </a:lnTo>
                  <a:lnTo>
                    <a:pt x="266916" y="810946"/>
                  </a:lnTo>
                  <a:lnTo>
                    <a:pt x="266916" y="813488"/>
                  </a:lnTo>
                  <a:lnTo>
                    <a:pt x="264374" y="816031"/>
                  </a:lnTo>
                  <a:lnTo>
                    <a:pt x="261832" y="818573"/>
                  </a:lnTo>
                  <a:lnTo>
                    <a:pt x="261832" y="821115"/>
                  </a:lnTo>
                  <a:lnTo>
                    <a:pt x="261832" y="823657"/>
                  </a:lnTo>
                  <a:lnTo>
                    <a:pt x="261832" y="826199"/>
                  </a:lnTo>
                  <a:lnTo>
                    <a:pt x="261832" y="828741"/>
                  </a:lnTo>
                  <a:lnTo>
                    <a:pt x="261832" y="831284"/>
                  </a:lnTo>
                  <a:lnTo>
                    <a:pt x="264374" y="833825"/>
                  </a:lnTo>
                  <a:lnTo>
                    <a:pt x="266916" y="836368"/>
                  </a:lnTo>
                  <a:lnTo>
                    <a:pt x="269458" y="838910"/>
                  </a:lnTo>
                  <a:lnTo>
                    <a:pt x="269458" y="841452"/>
                  </a:lnTo>
                  <a:lnTo>
                    <a:pt x="272000" y="841452"/>
                  </a:lnTo>
                  <a:lnTo>
                    <a:pt x="272000" y="843994"/>
                  </a:lnTo>
                  <a:lnTo>
                    <a:pt x="274542" y="846536"/>
                  </a:lnTo>
                  <a:lnTo>
                    <a:pt x="274542" y="849078"/>
                  </a:lnTo>
                  <a:lnTo>
                    <a:pt x="274542" y="851621"/>
                  </a:lnTo>
                  <a:lnTo>
                    <a:pt x="274542" y="856705"/>
                  </a:lnTo>
                  <a:lnTo>
                    <a:pt x="274542" y="859247"/>
                  </a:lnTo>
                  <a:lnTo>
                    <a:pt x="274542" y="861789"/>
                  </a:lnTo>
                  <a:lnTo>
                    <a:pt x="274542" y="864331"/>
                  </a:lnTo>
                  <a:lnTo>
                    <a:pt x="274542" y="866874"/>
                  </a:lnTo>
                  <a:lnTo>
                    <a:pt x="274542" y="869416"/>
                  </a:lnTo>
                  <a:lnTo>
                    <a:pt x="274542" y="871958"/>
                  </a:lnTo>
                  <a:lnTo>
                    <a:pt x="274542" y="874500"/>
                  </a:lnTo>
                  <a:lnTo>
                    <a:pt x="269458" y="874500"/>
                  </a:lnTo>
                  <a:lnTo>
                    <a:pt x="269458" y="877042"/>
                  </a:lnTo>
                  <a:lnTo>
                    <a:pt x="269458" y="879584"/>
                  </a:lnTo>
                  <a:lnTo>
                    <a:pt x="266916" y="879584"/>
                  </a:lnTo>
                  <a:lnTo>
                    <a:pt x="266916" y="882127"/>
                  </a:lnTo>
                  <a:lnTo>
                    <a:pt x="266916" y="884668"/>
                  </a:lnTo>
                  <a:lnTo>
                    <a:pt x="266916" y="887211"/>
                  </a:lnTo>
                  <a:lnTo>
                    <a:pt x="266916" y="889753"/>
                  </a:lnTo>
                  <a:lnTo>
                    <a:pt x="266916" y="892295"/>
                  </a:lnTo>
                  <a:lnTo>
                    <a:pt x="269458" y="894838"/>
                  </a:lnTo>
                  <a:lnTo>
                    <a:pt x="272000" y="897379"/>
                  </a:lnTo>
                  <a:lnTo>
                    <a:pt x="274542" y="897379"/>
                  </a:lnTo>
                  <a:lnTo>
                    <a:pt x="277084" y="899921"/>
                  </a:lnTo>
                  <a:lnTo>
                    <a:pt x="277084" y="897379"/>
                  </a:lnTo>
                  <a:lnTo>
                    <a:pt x="279626" y="897379"/>
                  </a:lnTo>
                  <a:lnTo>
                    <a:pt x="282168" y="897379"/>
                  </a:lnTo>
                  <a:lnTo>
                    <a:pt x="284711" y="894838"/>
                  </a:lnTo>
                  <a:lnTo>
                    <a:pt x="287252" y="892295"/>
                  </a:lnTo>
                  <a:lnTo>
                    <a:pt x="289795" y="892295"/>
                  </a:lnTo>
                  <a:lnTo>
                    <a:pt x="289795" y="889753"/>
                  </a:lnTo>
                  <a:lnTo>
                    <a:pt x="289795" y="887211"/>
                  </a:lnTo>
                  <a:lnTo>
                    <a:pt x="292336" y="887211"/>
                  </a:lnTo>
                  <a:lnTo>
                    <a:pt x="294879" y="887211"/>
                  </a:lnTo>
                  <a:lnTo>
                    <a:pt x="294879" y="884668"/>
                  </a:lnTo>
                  <a:lnTo>
                    <a:pt x="297421" y="884668"/>
                  </a:lnTo>
                  <a:lnTo>
                    <a:pt x="299963" y="884668"/>
                  </a:lnTo>
                  <a:lnTo>
                    <a:pt x="302505" y="884668"/>
                  </a:lnTo>
                  <a:lnTo>
                    <a:pt x="305047" y="882127"/>
                  </a:lnTo>
                  <a:lnTo>
                    <a:pt x="305047" y="864331"/>
                  </a:lnTo>
                  <a:lnTo>
                    <a:pt x="307589" y="864331"/>
                  </a:lnTo>
                  <a:lnTo>
                    <a:pt x="307589" y="861789"/>
                  </a:lnTo>
                  <a:lnTo>
                    <a:pt x="310131" y="861789"/>
                  </a:lnTo>
                  <a:lnTo>
                    <a:pt x="310131" y="859247"/>
                  </a:lnTo>
                  <a:lnTo>
                    <a:pt x="312673" y="859247"/>
                  </a:lnTo>
                  <a:lnTo>
                    <a:pt x="312673" y="856705"/>
                  </a:lnTo>
                  <a:lnTo>
                    <a:pt x="312673" y="854163"/>
                  </a:lnTo>
                  <a:lnTo>
                    <a:pt x="315215" y="851621"/>
                  </a:lnTo>
                  <a:lnTo>
                    <a:pt x="315215" y="849078"/>
                  </a:lnTo>
                  <a:lnTo>
                    <a:pt x="312673" y="846536"/>
                  </a:lnTo>
                  <a:lnTo>
                    <a:pt x="312673" y="843994"/>
                  </a:lnTo>
                  <a:lnTo>
                    <a:pt x="312673" y="841452"/>
                  </a:lnTo>
                  <a:lnTo>
                    <a:pt x="312673" y="838910"/>
                  </a:lnTo>
                  <a:lnTo>
                    <a:pt x="312673" y="838910"/>
                  </a:lnTo>
                  <a:lnTo>
                    <a:pt x="312673" y="836368"/>
                  </a:lnTo>
                  <a:lnTo>
                    <a:pt x="312673" y="833825"/>
                  </a:lnTo>
                  <a:lnTo>
                    <a:pt x="315215" y="833825"/>
                  </a:lnTo>
                  <a:lnTo>
                    <a:pt x="315215" y="831284"/>
                  </a:lnTo>
                  <a:lnTo>
                    <a:pt x="317757" y="831284"/>
                  </a:lnTo>
                  <a:lnTo>
                    <a:pt x="317757" y="828741"/>
                  </a:lnTo>
                  <a:lnTo>
                    <a:pt x="320299" y="828741"/>
                  </a:lnTo>
                  <a:lnTo>
                    <a:pt x="322841" y="826199"/>
                  </a:lnTo>
                  <a:lnTo>
                    <a:pt x="325383" y="826199"/>
                  </a:lnTo>
                  <a:lnTo>
                    <a:pt x="327925" y="826199"/>
                  </a:lnTo>
                  <a:lnTo>
                    <a:pt x="330467" y="823657"/>
                  </a:lnTo>
                  <a:lnTo>
                    <a:pt x="330467" y="821115"/>
                  </a:lnTo>
                  <a:lnTo>
                    <a:pt x="333010" y="821115"/>
                  </a:lnTo>
                  <a:lnTo>
                    <a:pt x="335552" y="821115"/>
                  </a:lnTo>
                  <a:lnTo>
                    <a:pt x="338094" y="818573"/>
                  </a:lnTo>
                  <a:lnTo>
                    <a:pt x="340636" y="821115"/>
                  </a:lnTo>
                  <a:lnTo>
                    <a:pt x="343178" y="821115"/>
                  </a:lnTo>
                  <a:lnTo>
                    <a:pt x="345720" y="821115"/>
                  </a:lnTo>
                  <a:lnTo>
                    <a:pt x="348262" y="821115"/>
                  </a:lnTo>
                  <a:lnTo>
                    <a:pt x="350804" y="821115"/>
                  </a:lnTo>
                  <a:lnTo>
                    <a:pt x="353346" y="818573"/>
                  </a:lnTo>
                  <a:lnTo>
                    <a:pt x="353346" y="816031"/>
                  </a:lnTo>
                  <a:lnTo>
                    <a:pt x="355888" y="813488"/>
                  </a:lnTo>
                  <a:lnTo>
                    <a:pt x="355888" y="813488"/>
                  </a:lnTo>
                  <a:lnTo>
                    <a:pt x="358430" y="813488"/>
                  </a:lnTo>
                  <a:lnTo>
                    <a:pt x="360972" y="810946"/>
                  </a:lnTo>
                  <a:lnTo>
                    <a:pt x="360972" y="808404"/>
                  </a:lnTo>
                  <a:lnTo>
                    <a:pt x="363514" y="805862"/>
                  </a:lnTo>
                  <a:lnTo>
                    <a:pt x="363514" y="803320"/>
                  </a:lnTo>
                  <a:lnTo>
                    <a:pt x="363514" y="800778"/>
                  </a:lnTo>
                  <a:lnTo>
                    <a:pt x="363514" y="798235"/>
                  </a:lnTo>
                  <a:lnTo>
                    <a:pt x="360972" y="795693"/>
                  </a:lnTo>
                  <a:lnTo>
                    <a:pt x="360972" y="790609"/>
                  </a:lnTo>
                  <a:lnTo>
                    <a:pt x="360972" y="788067"/>
                  </a:lnTo>
                  <a:lnTo>
                    <a:pt x="360972" y="785525"/>
                  </a:lnTo>
                  <a:lnTo>
                    <a:pt x="358430" y="782982"/>
                  </a:lnTo>
                  <a:lnTo>
                    <a:pt x="358430" y="780441"/>
                  </a:lnTo>
                  <a:lnTo>
                    <a:pt x="358430" y="777898"/>
                  </a:lnTo>
                  <a:lnTo>
                    <a:pt x="355888" y="775356"/>
                  </a:lnTo>
                  <a:lnTo>
                    <a:pt x="355888" y="775356"/>
                  </a:lnTo>
                  <a:lnTo>
                    <a:pt x="355888" y="772814"/>
                  </a:lnTo>
                  <a:lnTo>
                    <a:pt x="355888" y="770271"/>
                  </a:lnTo>
                  <a:lnTo>
                    <a:pt x="355888" y="767730"/>
                  </a:lnTo>
                  <a:lnTo>
                    <a:pt x="355888" y="765188"/>
                  </a:lnTo>
                  <a:lnTo>
                    <a:pt x="355888" y="762645"/>
                  </a:lnTo>
                  <a:lnTo>
                    <a:pt x="355888" y="760103"/>
                  </a:lnTo>
                  <a:lnTo>
                    <a:pt x="355888" y="757561"/>
                  </a:lnTo>
                  <a:lnTo>
                    <a:pt x="355888" y="755019"/>
                  </a:lnTo>
                  <a:lnTo>
                    <a:pt x="355888" y="752477"/>
                  </a:lnTo>
                  <a:lnTo>
                    <a:pt x="355888" y="749935"/>
                  </a:lnTo>
                  <a:lnTo>
                    <a:pt x="358430" y="749935"/>
                  </a:lnTo>
                  <a:lnTo>
                    <a:pt x="358430" y="749935"/>
                  </a:lnTo>
                  <a:lnTo>
                    <a:pt x="358430" y="747392"/>
                  </a:lnTo>
                  <a:lnTo>
                    <a:pt x="360972" y="747392"/>
                  </a:lnTo>
                  <a:lnTo>
                    <a:pt x="360972" y="744850"/>
                  </a:lnTo>
                  <a:lnTo>
                    <a:pt x="363514" y="744850"/>
                  </a:lnTo>
                  <a:lnTo>
                    <a:pt x="366056" y="744850"/>
                  </a:lnTo>
                  <a:lnTo>
                    <a:pt x="368598" y="744850"/>
                  </a:lnTo>
                  <a:lnTo>
                    <a:pt x="371140" y="744850"/>
                  </a:lnTo>
                  <a:lnTo>
                    <a:pt x="373683" y="744850"/>
                  </a:lnTo>
                  <a:lnTo>
                    <a:pt x="376224" y="744850"/>
                  </a:lnTo>
                  <a:lnTo>
                    <a:pt x="378767" y="744850"/>
                  </a:lnTo>
                  <a:lnTo>
                    <a:pt x="381308" y="744850"/>
                  </a:lnTo>
                  <a:lnTo>
                    <a:pt x="381308" y="747392"/>
                  </a:lnTo>
                  <a:lnTo>
                    <a:pt x="383851" y="747392"/>
                  </a:lnTo>
                  <a:lnTo>
                    <a:pt x="383851" y="749935"/>
                  </a:lnTo>
                  <a:lnTo>
                    <a:pt x="386393" y="749935"/>
                  </a:lnTo>
                  <a:lnTo>
                    <a:pt x="388935" y="749935"/>
                  </a:lnTo>
                  <a:lnTo>
                    <a:pt x="388935" y="752477"/>
                  </a:lnTo>
                  <a:lnTo>
                    <a:pt x="391477" y="755019"/>
                  </a:lnTo>
                  <a:lnTo>
                    <a:pt x="394019" y="755019"/>
                  </a:lnTo>
                  <a:lnTo>
                    <a:pt x="396561" y="757561"/>
                  </a:lnTo>
                  <a:lnTo>
                    <a:pt x="399103" y="760103"/>
                  </a:lnTo>
                  <a:lnTo>
                    <a:pt x="401645" y="760103"/>
                  </a:lnTo>
                  <a:lnTo>
                    <a:pt x="404187" y="760103"/>
                  </a:lnTo>
                  <a:lnTo>
                    <a:pt x="406729" y="760103"/>
                  </a:lnTo>
                  <a:lnTo>
                    <a:pt x="406729" y="757561"/>
                  </a:lnTo>
                  <a:lnTo>
                    <a:pt x="409271" y="757561"/>
                  </a:lnTo>
                  <a:lnTo>
                    <a:pt x="409271" y="755019"/>
                  </a:lnTo>
                  <a:lnTo>
                    <a:pt x="411813" y="752477"/>
                  </a:lnTo>
                  <a:lnTo>
                    <a:pt x="411813" y="749935"/>
                  </a:lnTo>
                  <a:lnTo>
                    <a:pt x="411813" y="747392"/>
                  </a:lnTo>
                  <a:lnTo>
                    <a:pt x="414355" y="744850"/>
                  </a:lnTo>
                  <a:lnTo>
                    <a:pt x="414355" y="742308"/>
                  </a:lnTo>
                  <a:lnTo>
                    <a:pt x="414355" y="739766"/>
                  </a:lnTo>
                  <a:lnTo>
                    <a:pt x="416897" y="739766"/>
                  </a:lnTo>
                  <a:lnTo>
                    <a:pt x="416897" y="737224"/>
                  </a:lnTo>
                  <a:lnTo>
                    <a:pt x="416897" y="734682"/>
                  </a:lnTo>
                  <a:lnTo>
                    <a:pt x="419439" y="734682"/>
                  </a:lnTo>
                  <a:lnTo>
                    <a:pt x="419439" y="732139"/>
                  </a:lnTo>
                  <a:lnTo>
                    <a:pt x="421981" y="729598"/>
                  </a:lnTo>
                  <a:lnTo>
                    <a:pt x="424524" y="729598"/>
                  </a:lnTo>
                  <a:lnTo>
                    <a:pt x="427066" y="729598"/>
                  </a:lnTo>
                  <a:lnTo>
                    <a:pt x="427066" y="727055"/>
                  </a:lnTo>
                  <a:lnTo>
                    <a:pt x="429608" y="727055"/>
                  </a:lnTo>
                  <a:lnTo>
                    <a:pt x="432150" y="727055"/>
                  </a:lnTo>
                  <a:lnTo>
                    <a:pt x="432150" y="724513"/>
                  </a:lnTo>
                  <a:lnTo>
                    <a:pt x="434692" y="724513"/>
                  </a:lnTo>
                  <a:lnTo>
                    <a:pt x="437234" y="721971"/>
                  </a:lnTo>
                  <a:lnTo>
                    <a:pt x="437234" y="719428"/>
                  </a:lnTo>
                  <a:lnTo>
                    <a:pt x="439776" y="716887"/>
                  </a:lnTo>
                  <a:lnTo>
                    <a:pt x="439776" y="714345"/>
                  </a:lnTo>
                  <a:lnTo>
                    <a:pt x="439776" y="711802"/>
                  </a:lnTo>
                  <a:lnTo>
                    <a:pt x="439776" y="709260"/>
                  </a:lnTo>
                  <a:lnTo>
                    <a:pt x="442318" y="706718"/>
                  </a:lnTo>
                  <a:lnTo>
                    <a:pt x="442318" y="704176"/>
                  </a:lnTo>
                  <a:lnTo>
                    <a:pt x="444860" y="704176"/>
                  </a:lnTo>
                  <a:lnTo>
                    <a:pt x="447402" y="701634"/>
                  </a:lnTo>
                  <a:lnTo>
                    <a:pt x="449944" y="701634"/>
                  </a:lnTo>
                  <a:lnTo>
                    <a:pt x="452486" y="701634"/>
                  </a:lnTo>
                  <a:lnTo>
                    <a:pt x="455028" y="701634"/>
                  </a:lnTo>
                  <a:lnTo>
                    <a:pt x="457570" y="701634"/>
                  </a:lnTo>
                  <a:lnTo>
                    <a:pt x="460112" y="701634"/>
                  </a:lnTo>
                  <a:lnTo>
                    <a:pt x="462655" y="701634"/>
                  </a:lnTo>
                  <a:lnTo>
                    <a:pt x="465196" y="699092"/>
                  </a:lnTo>
                  <a:lnTo>
                    <a:pt x="467739" y="699092"/>
                  </a:lnTo>
                  <a:lnTo>
                    <a:pt x="470280" y="699092"/>
                  </a:lnTo>
                  <a:lnTo>
                    <a:pt x="472823" y="699092"/>
                  </a:lnTo>
                  <a:lnTo>
                    <a:pt x="475365" y="699092"/>
                  </a:lnTo>
                  <a:lnTo>
                    <a:pt x="477907" y="699092"/>
                  </a:lnTo>
                  <a:lnTo>
                    <a:pt x="480449" y="699092"/>
                  </a:lnTo>
                  <a:lnTo>
                    <a:pt x="480449" y="696549"/>
                  </a:lnTo>
                  <a:lnTo>
                    <a:pt x="482991" y="696549"/>
                  </a:lnTo>
                  <a:lnTo>
                    <a:pt x="482991" y="699092"/>
                  </a:lnTo>
                  <a:lnTo>
                    <a:pt x="485533" y="696549"/>
                  </a:lnTo>
                  <a:lnTo>
                    <a:pt x="485533" y="694007"/>
                  </a:lnTo>
                  <a:lnTo>
                    <a:pt x="485533" y="691465"/>
                  </a:lnTo>
                  <a:lnTo>
                    <a:pt x="485533" y="688923"/>
                  </a:lnTo>
                  <a:lnTo>
                    <a:pt x="485533" y="686381"/>
                  </a:lnTo>
                  <a:lnTo>
                    <a:pt x="485533" y="683839"/>
                  </a:lnTo>
                  <a:lnTo>
                    <a:pt x="485533" y="681296"/>
                  </a:lnTo>
                  <a:lnTo>
                    <a:pt x="485533" y="678755"/>
                  </a:lnTo>
                  <a:lnTo>
                    <a:pt x="485533" y="676212"/>
                  </a:lnTo>
                  <a:lnTo>
                    <a:pt x="482991" y="673670"/>
                  </a:lnTo>
                  <a:lnTo>
                    <a:pt x="482991" y="673670"/>
                  </a:lnTo>
                  <a:lnTo>
                    <a:pt x="480449" y="673670"/>
                  </a:lnTo>
                  <a:lnTo>
                    <a:pt x="480449" y="671128"/>
                  </a:lnTo>
                  <a:lnTo>
                    <a:pt x="477907" y="671128"/>
                  </a:lnTo>
                  <a:lnTo>
                    <a:pt x="477907" y="668585"/>
                  </a:lnTo>
                  <a:lnTo>
                    <a:pt x="475365" y="666044"/>
                  </a:lnTo>
                  <a:lnTo>
                    <a:pt x="475365" y="663502"/>
                  </a:lnTo>
                  <a:lnTo>
                    <a:pt x="475365" y="660959"/>
                  </a:lnTo>
                  <a:lnTo>
                    <a:pt x="460112" y="660959"/>
                  </a:lnTo>
                  <a:lnTo>
                    <a:pt x="460112" y="658417"/>
                  </a:lnTo>
                  <a:lnTo>
                    <a:pt x="460112" y="655875"/>
                  </a:lnTo>
                  <a:lnTo>
                    <a:pt x="462655" y="653333"/>
                  </a:lnTo>
                  <a:lnTo>
                    <a:pt x="462655" y="650791"/>
                  </a:lnTo>
                  <a:lnTo>
                    <a:pt x="462655" y="648249"/>
                  </a:lnTo>
                  <a:lnTo>
                    <a:pt x="465196" y="648249"/>
                  </a:lnTo>
                  <a:lnTo>
                    <a:pt x="465196" y="648249"/>
                  </a:lnTo>
                  <a:lnTo>
                    <a:pt x="467739" y="645706"/>
                  </a:lnTo>
                  <a:lnTo>
                    <a:pt x="470280" y="643164"/>
                  </a:lnTo>
                  <a:lnTo>
                    <a:pt x="472823" y="640622"/>
                  </a:lnTo>
                  <a:lnTo>
                    <a:pt x="472823" y="638080"/>
                  </a:lnTo>
                  <a:lnTo>
                    <a:pt x="475365" y="638080"/>
                  </a:lnTo>
                  <a:lnTo>
                    <a:pt x="475365" y="635538"/>
                  </a:lnTo>
                  <a:lnTo>
                    <a:pt x="477907" y="635538"/>
                  </a:lnTo>
                  <a:lnTo>
                    <a:pt x="477907" y="632995"/>
                  </a:lnTo>
                  <a:lnTo>
                    <a:pt x="477907" y="630453"/>
                  </a:lnTo>
                  <a:lnTo>
                    <a:pt x="480449" y="630453"/>
                  </a:lnTo>
                  <a:lnTo>
                    <a:pt x="480449" y="627912"/>
                  </a:lnTo>
                  <a:lnTo>
                    <a:pt x="482991" y="627912"/>
                  </a:lnTo>
                  <a:lnTo>
                    <a:pt x="482991" y="625369"/>
                  </a:lnTo>
                  <a:lnTo>
                    <a:pt x="485533" y="625369"/>
                  </a:lnTo>
                  <a:lnTo>
                    <a:pt x="488075" y="625369"/>
                  </a:lnTo>
                  <a:lnTo>
                    <a:pt x="490617" y="625369"/>
                  </a:lnTo>
                  <a:lnTo>
                    <a:pt x="493159" y="622827"/>
                  </a:lnTo>
                  <a:lnTo>
                    <a:pt x="495701" y="622827"/>
                  </a:lnTo>
                  <a:lnTo>
                    <a:pt x="495701" y="622827"/>
                  </a:lnTo>
                  <a:lnTo>
                    <a:pt x="498243" y="620285"/>
                  </a:lnTo>
                  <a:lnTo>
                    <a:pt x="500785" y="620285"/>
                  </a:lnTo>
                  <a:lnTo>
                    <a:pt x="500785" y="617742"/>
                  </a:lnTo>
                  <a:lnTo>
                    <a:pt x="503327" y="617742"/>
                  </a:lnTo>
                  <a:lnTo>
                    <a:pt x="505869" y="617742"/>
                  </a:lnTo>
                  <a:lnTo>
                    <a:pt x="508411" y="615201"/>
                  </a:lnTo>
                  <a:lnTo>
                    <a:pt x="508411" y="612659"/>
                  </a:lnTo>
                  <a:lnTo>
                    <a:pt x="510953" y="612659"/>
                  </a:lnTo>
                  <a:lnTo>
                    <a:pt x="510953" y="610116"/>
                  </a:lnTo>
                  <a:lnTo>
                    <a:pt x="510953" y="607574"/>
                  </a:lnTo>
                  <a:lnTo>
                    <a:pt x="510953" y="605032"/>
                  </a:lnTo>
                  <a:lnTo>
                    <a:pt x="510953" y="602490"/>
                  </a:lnTo>
                  <a:lnTo>
                    <a:pt x="510953" y="599948"/>
                  </a:lnTo>
                  <a:lnTo>
                    <a:pt x="510953" y="597406"/>
                  </a:lnTo>
                  <a:lnTo>
                    <a:pt x="510953" y="597406"/>
                  </a:lnTo>
                  <a:lnTo>
                    <a:pt x="513496" y="594863"/>
                  </a:lnTo>
                  <a:lnTo>
                    <a:pt x="513496" y="592321"/>
                  </a:lnTo>
                  <a:lnTo>
                    <a:pt x="516037" y="592321"/>
                  </a:lnTo>
                  <a:lnTo>
                    <a:pt x="518580" y="589779"/>
                  </a:lnTo>
                  <a:lnTo>
                    <a:pt x="521121" y="587237"/>
                  </a:lnTo>
                  <a:lnTo>
                    <a:pt x="521121" y="584695"/>
                  </a:lnTo>
                  <a:lnTo>
                    <a:pt x="523664" y="584695"/>
                  </a:lnTo>
                  <a:lnTo>
                    <a:pt x="526206" y="578339"/>
                  </a:lnTo>
                  <a:lnTo>
                    <a:pt x="526206" y="573255"/>
                  </a:lnTo>
                  <a:lnTo>
                    <a:pt x="518580" y="561816"/>
                  </a:lnTo>
                  <a:lnTo>
                    <a:pt x="518580" y="556731"/>
                  </a:lnTo>
                  <a:lnTo>
                    <a:pt x="518580" y="554189"/>
                  </a:lnTo>
                  <a:lnTo>
                    <a:pt x="516037" y="554189"/>
                  </a:lnTo>
                  <a:lnTo>
                    <a:pt x="516037" y="551647"/>
                  </a:lnTo>
                  <a:lnTo>
                    <a:pt x="513496" y="551647"/>
                  </a:lnTo>
                  <a:lnTo>
                    <a:pt x="513496" y="549105"/>
                  </a:lnTo>
                  <a:lnTo>
                    <a:pt x="513496" y="546563"/>
                  </a:lnTo>
                  <a:lnTo>
                    <a:pt x="510953" y="546563"/>
                  </a:lnTo>
                  <a:lnTo>
                    <a:pt x="510953" y="546563"/>
                  </a:lnTo>
                  <a:lnTo>
                    <a:pt x="508411" y="546563"/>
                  </a:lnTo>
                  <a:lnTo>
                    <a:pt x="508411" y="544020"/>
                  </a:lnTo>
                  <a:lnTo>
                    <a:pt x="505869" y="544020"/>
                  </a:lnTo>
                  <a:lnTo>
                    <a:pt x="505869" y="541478"/>
                  </a:lnTo>
                  <a:lnTo>
                    <a:pt x="505869" y="538936"/>
                  </a:lnTo>
                  <a:lnTo>
                    <a:pt x="503327" y="538936"/>
                  </a:lnTo>
                  <a:lnTo>
                    <a:pt x="503327" y="536394"/>
                  </a:lnTo>
                  <a:lnTo>
                    <a:pt x="498243" y="536394"/>
                  </a:lnTo>
                  <a:lnTo>
                    <a:pt x="498243" y="533852"/>
                  </a:lnTo>
                  <a:lnTo>
                    <a:pt x="495701" y="531309"/>
                  </a:lnTo>
                  <a:lnTo>
                    <a:pt x="495701" y="528767"/>
                  </a:lnTo>
                  <a:lnTo>
                    <a:pt x="493159" y="528767"/>
                  </a:lnTo>
                  <a:lnTo>
                    <a:pt x="493159" y="526226"/>
                  </a:lnTo>
                  <a:lnTo>
                    <a:pt x="490617" y="526226"/>
                  </a:lnTo>
                  <a:lnTo>
                    <a:pt x="490617" y="523683"/>
                  </a:lnTo>
                  <a:lnTo>
                    <a:pt x="488075" y="523683"/>
                  </a:lnTo>
                  <a:lnTo>
                    <a:pt x="488075" y="521141"/>
                  </a:lnTo>
                  <a:lnTo>
                    <a:pt x="488075" y="521141"/>
                  </a:lnTo>
                  <a:lnTo>
                    <a:pt x="485533" y="521141"/>
                  </a:lnTo>
                  <a:lnTo>
                    <a:pt x="485533" y="518599"/>
                  </a:lnTo>
                  <a:lnTo>
                    <a:pt x="485533" y="516056"/>
                  </a:lnTo>
                  <a:lnTo>
                    <a:pt x="482991" y="513515"/>
                  </a:lnTo>
                  <a:lnTo>
                    <a:pt x="482991" y="510973"/>
                  </a:lnTo>
                  <a:lnTo>
                    <a:pt x="482991" y="508430"/>
                  </a:lnTo>
                  <a:lnTo>
                    <a:pt x="482991" y="505888"/>
                  </a:lnTo>
                  <a:lnTo>
                    <a:pt x="482991" y="503346"/>
                  </a:lnTo>
                  <a:lnTo>
                    <a:pt x="482991" y="500804"/>
                  </a:lnTo>
                  <a:lnTo>
                    <a:pt x="485533" y="500804"/>
                  </a:lnTo>
                  <a:lnTo>
                    <a:pt x="488075" y="498262"/>
                  </a:lnTo>
                  <a:lnTo>
                    <a:pt x="490617" y="498262"/>
                  </a:lnTo>
                  <a:lnTo>
                    <a:pt x="493159" y="498262"/>
                  </a:lnTo>
                  <a:lnTo>
                    <a:pt x="495701" y="500804"/>
                  </a:lnTo>
                  <a:lnTo>
                    <a:pt x="498243" y="500804"/>
                  </a:lnTo>
                  <a:lnTo>
                    <a:pt x="500785" y="503346"/>
                  </a:lnTo>
                  <a:lnTo>
                    <a:pt x="500785" y="505888"/>
                  </a:lnTo>
                  <a:lnTo>
                    <a:pt x="503327" y="505888"/>
                  </a:lnTo>
                  <a:lnTo>
                    <a:pt x="505869" y="505888"/>
                  </a:lnTo>
                  <a:lnTo>
                    <a:pt x="505869" y="508430"/>
                  </a:lnTo>
                  <a:lnTo>
                    <a:pt x="508411" y="508430"/>
                  </a:lnTo>
                  <a:lnTo>
                    <a:pt x="510953" y="508430"/>
                  </a:lnTo>
                  <a:lnTo>
                    <a:pt x="510953" y="510973"/>
                  </a:lnTo>
                  <a:lnTo>
                    <a:pt x="513496" y="510973"/>
                  </a:lnTo>
                  <a:lnTo>
                    <a:pt x="516037" y="510973"/>
                  </a:lnTo>
                  <a:lnTo>
                    <a:pt x="518580" y="510973"/>
                  </a:lnTo>
                  <a:lnTo>
                    <a:pt x="521121" y="510973"/>
                  </a:lnTo>
                  <a:lnTo>
                    <a:pt x="523664" y="510973"/>
                  </a:lnTo>
                  <a:lnTo>
                    <a:pt x="523664" y="508430"/>
                  </a:lnTo>
                  <a:lnTo>
                    <a:pt x="526206" y="508430"/>
                  </a:lnTo>
                  <a:lnTo>
                    <a:pt x="526206" y="505888"/>
                  </a:lnTo>
                  <a:lnTo>
                    <a:pt x="528748" y="505888"/>
                  </a:lnTo>
                  <a:lnTo>
                    <a:pt x="531290" y="505888"/>
                  </a:lnTo>
                  <a:lnTo>
                    <a:pt x="533832" y="505888"/>
                  </a:lnTo>
                  <a:lnTo>
                    <a:pt x="536374" y="505888"/>
                  </a:lnTo>
                  <a:lnTo>
                    <a:pt x="536374" y="503346"/>
                  </a:lnTo>
                  <a:lnTo>
                    <a:pt x="538916" y="503346"/>
                  </a:lnTo>
                  <a:lnTo>
                    <a:pt x="541458" y="503346"/>
                  </a:lnTo>
                  <a:lnTo>
                    <a:pt x="541458" y="500804"/>
                  </a:lnTo>
                  <a:lnTo>
                    <a:pt x="544000" y="500804"/>
                  </a:lnTo>
                  <a:lnTo>
                    <a:pt x="544000" y="498262"/>
                  </a:lnTo>
                  <a:lnTo>
                    <a:pt x="546542" y="498262"/>
                  </a:lnTo>
                  <a:lnTo>
                    <a:pt x="546542" y="495719"/>
                  </a:lnTo>
                  <a:lnTo>
                    <a:pt x="549084" y="495719"/>
                  </a:lnTo>
                  <a:lnTo>
                    <a:pt x="549084" y="495719"/>
                  </a:lnTo>
                  <a:lnTo>
                    <a:pt x="551626" y="495719"/>
                  </a:lnTo>
                  <a:lnTo>
                    <a:pt x="551626" y="493177"/>
                  </a:lnTo>
                  <a:lnTo>
                    <a:pt x="554168" y="490635"/>
                  </a:lnTo>
                  <a:lnTo>
                    <a:pt x="556711" y="488093"/>
                  </a:lnTo>
                  <a:lnTo>
                    <a:pt x="559252" y="488093"/>
                  </a:lnTo>
                  <a:lnTo>
                    <a:pt x="559252" y="485551"/>
                  </a:lnTo>
                  <a:lnTo>
                    <a:pt x="561795" y="485551"/>
                  </a:lnTo>
                  <a:lnTo>
                    <a:pt x="564337" y="485551"/>
                  </a:lnTo>
                  <a:lnTo>
                    <a:pt x="566879" y="485551"/>
                  </a:lnTo>
                  <a:lnTo>
                    <a:pt x="569421" y="485551"/>
                  </a:lnTo>
                  <a:lnTo>
                    <a:pt x="571963" y="483009"/>
                  </a:lnTo>
                  <a:lnTo>
                    <a:pt x="571963" y="480466"/>
                  </a:lnTo>
                  <a:lnTo>
                    <a:pt x="574505" y="480466"/>
                  </a:lnTo>
                  <a:lnTo>
                    <a:pt x="574505" y="477924"/>
                  </a:lnTo>
                  <a:lnTo>
                    <a:pt x="577047" y="477924"/>
                  </a:lnTo>
                  <a:lnTo>
                    <a:pt x="577047" y="475383"/>
                  </a:lnTo>
                  <a:lnTo>
                    <a:pt x="579589" y="472840"/>
                  </a:lnTo>
                  <a:lnTo>
                    <a:pt x="579589" y="470298"/>
                  </a:lnTo>
                  <a:lnTo>
                    <a:pt x="582131" y="467756"/>
                  </a:lnTo>
                  <a:lnTo>
                    <a:pt x="582131" y="465213"/>
                  </a:lnTo>
                  <a:lnTo>
                    <a:pt x="584673" y="462672"/>
                  </a:lnTo>
                  <a:lnTo>
                    <a:pt x="584673" y="460130"/>
                  </a:lnTo>
                  <a:lnTo>
                    <a:pt x="584673" y="457587"/>
                  </a:lnTo>
                  <a:lnTo>
                    <a:pt x="584673" y="455045"/>
                  </a:lnTo>
                  <a:lnTo>
                    <a:pt x="587215" y="452503"/>
                  </a:lnTo>
                  <a:lnTo>
                    <a:pt x="587215" y="449961"/>
                  </a:lnTo>
                  <a:lnTo>
                    <a:pt x="584673" y="449961"/>
                  </a:lnTo>
                  <a:lnTo>
                    <a:pt x="584673" y="447419"/>
                  </a:lnTo>
                  <a:lnTo>
                    <a:pt x="584673" y="444876"/>
                  </a:lnTo>
                  <a:lnTo>
                    <a:pt x="582131" y="444876"/>
                  </a:lnTo>
                  <a:lnTo>
                    <a:pt x="579589" y="442334"/>
                  </a:lnTo>
                  <a:lnTo>
                    <a:pt x="577047" y="442334"/>
                  </a:lnTo>
                  <a:lnTo>
                    <a:pt x="577047" y="444876"/>
                  </a:lnTo>
                  <a:lnTo>
                    <a:pt x="574505" y="444876"/>
                  </a:lnTo>
                  <a:lnTo>
                    <a:pt x="574505" y="442334"/>
                  </a:lnTo>
                  <a:lnTo>
                    <a:pt x="574505" y="439792"/>
                  </a:lnTo>
                  <a:lnTo>
                    <a:pt x="574505" y="437250"/>
                  </a:lnTo>
                  <a:lnTo>
                    <a:pt x="577047" y="434708"/>
                  </a:lnTo>
                  <a:lnTo>
                    <a:pt x="579589" y="432166"/>
                  </a:lnTo>
                  <a:lnTo>
                    <a:pt x="582131" y="432166"/>
                  </a:lnTo>
                  <a:lnTo>
                    <a:pt x="582131" y="429623"/>
                  </a:lnTo>
                  <a:lnTo>
                    <a:pt x="584673" y="429623"/>
                  </a:lnTo>
                  <a:lnTo>
                    <a:pt x="584673" y="427081"/>
                  </a:lnTo>
                  <a:lnTo>
                    <a:pt x="587215" y="424540"/>
                  </a:lnTo>
                  <a:lnTo>
                    <a:pt x="587215" y="421997"/>
                  </a:lnTo>
                  <a:lnTo>
                    <a:pt x="589757" y="421997"/>
                  </a:lnTo>
                  <a:lnTo>
                    <a:pt x="589757" y="419455"/>
                  </a:lnTo>
                  <a:lnTo>
                    <a:pt x="592299" y="419455"/>
                  </a:lnTo>
                  <a:lnTo>
                    <a:pt x="592299" y="419455"/>
                  </a:lnTo>
                  <a:lnTo>
                    <a:pt x="594841" y="419455"/>
                  </a:lnTo>
                  <a:lnTo>
                    <a:pt x="597383" y="416913"/>
                  </a:lnTo>
                  <a:lnTo>
                    <a:pt x="599925" y="416913"/>
                  </a:lnTo>
                  <a:lnTo>
                    <a:pt x="599925" y="414370"/>
                  </a:lnTo>
                  <a:lnTo>
                    <a:pt x="602468" y="414370"/>
                  </a:lnTo>
                  <a:lnTo>
                    <a:pt x="605009" y="411829"/>
                  </a:lnTo>
                  <a:lnTo>
                    <a:pt x="607552" y="409286"/>
                  </a:lnTo>
                  <a:lnTo>
                    <a:pt x="607552" y="406744"/>
                  </a:lnTo>
                  <a:lnTo>
                    <a:pt x="607552" y="404202"/>
                  </a:lnTo>
                  <a:lnTo>
                    <a:pt x="607552" y="401660"/>
                  </a:lnTo>
                  <a:lnTo>
                    <a:pt x="610093" y="399118"/>
                  </a:lnTo>
                  <a:lnTo>
                    <a:pt x="612636" y="396576"/>
                  </a:lnTo>
                  <a:lnTo>
                    <a:pt x="615178" y="394033"/>
                  </a:lnTo>
                  <a:lnTo>
                    <a:pt x="615178" y="394033"/>
                  </a:lnTo>
                  <a:lnTo>
                    <a:pt x="615178" y="391491"/>
                  </a:lnTo>
                  <a:lnTo>
                    <a:pt x="615178" y="388949"/>
                  </a:lnTo>
                  <a:lnTo>
                    <a:pt x="612636" y="386407"/>
                  </a:lnTo>
                  <a:lnTo>
                    <a:pt x="612636" y="383865"/>
                  </a:lnTo>
                  <a:lnTo>
                    <a:pt x="612636" y="381323"/>
                  </a:lnTo>
                  <a:lnTo>
                    <a:pt x="612636" y="378780"/>
                  </a:lnTo>
                  <a:lnTo>
                    <a:pt x="612636" y="376238"/>
                  </a:lnTo>
                  <a:lnTo>
                    <a:pt x="615178" y="376238"/>
                  </a:lnTo>
                  <a:lnTo>
                    <a:pt x="615178" y="373697"/>
                  </a:lnTo>
                  <a:lnTo>
                    <a:pt x="617720" y="373697"/>
                  </a:lnTo>
                  <a:lnTo>
                    <a:pt x="620262" y="373697"/>
                  </a:lnTo>
                  <a:lnTo>
                    <a:pt x="620262" y="371154"/>
                  </a:lnTo>
                  <a:lnTo>
                    <a:pt x="622804" y="371154"/>
                  </a:lnTo>
                  <a:lnTo>
                    <a:pt x="622804" y="368612"/>
                  </a:lnTo>
                  <a:lnTo>
                    <a:pt x="625346" y="368612"/>
                  </a:lnTo>
                  <a:lnTo>
                    <a:pt x="625346" y="368612"/>
                  </a:lnTo>
                  <a:lnTo>
                    <a:pt x="627888" y="368612"/>
                  </a:lnTo>
                  <a:lnTo>
                    <a:pt x="627888" y="366070"/>
                  </a:lnTo>
                  <a:lnTo>
                    <a:pt x="630430" y="366070"/>
                  </a:lnTo>
                  <a:lnTo>
                    <a:pt x="632972" y="366070"/>
                  </a:lnTo>
                  <a:lnTo>
                    <a:pt x="635514" y="366070"/>
                  </a:lnTo>
                  <a:lnTo>
                    <a:pt x="635514" y="368612"/>
                  </a:lnTo>
                  <a:lnTo>
                    <a:pt x="638056" y="368612"/>
                  </a:lnTo>
                  <a:lnTo>
                    <a:pt x="640598" y="368612"/>
                  </a:lnTo>
                  <a:lnTo>
                    <a:pt x="640598" y="371154"/>
                  </a:lnTo>
                  <a:lnTo>
                    <a:pt x="643140" y="371154"/>
                  </a:lnTo>
                  <a:lnTo>
                    <a:pt x="645682" y="371154"/>
                  </a:lnTo>
                  <a:lnTo>
                    <a:pt x="648224" y="371154"/>
                  </a:lnTo>
                  <a:lnTo>
                    <a:pt x="650767" y="371154"/>
                  </a:lnTo>
                  <a:lnTo>
                    <a:pt x="653309" y="368612"/>
                  </a:lnTo>
                  <a:lnTo>
                    <a:pt x="655851" y="368612"/>
                  </a:lnTo>
                  <a:lnTo>
                    <a:pt x="655851" y="366070"/>
                  </a:lnTo>
                  <a:lnTo>
                    <a:pt x="658393" y="366070"/>
                  </a:lnTo>
                  <a:lnTo>
                    <a:pt x="660935" y="363527"/>
                  </a:lnTo>
                  <a:lnTo>
                    <a:pt x="663477" y="363527"/>
                  </a:lnTo>
                  <a:lnTo>
                    <a:pt x="663477" y="360986"/>
                  </a:lnTo>
                  <a:lnTo>
                    <a:pt x="666019" y="358443"/>
                  </a:lnTo>
                  <a:lnTo>
                    <a:pt x="666019" y="355901"/>
                  </a:lnTo>
                  <a:lnTo>
                    <a:pt x="668561" y="353359"/>
                  </a:lnTo>
                  <a:lnTo>
                    <a:pt x="668561" y="350817"/>
                  </a:lnTo>
                  <a:lnTo>
                    <a:pt x="668561" y="348275"/>
                  </a:lnTo>
                  <a:lnTo>
                    <a:pt x="668561" y="345733"/>
                  </a:lnTo>
                  <a:lnTo>
                    <a:pt x="668561" y="343190"/>
                  </a:lnTo>
                  <a:lnTo>
                    <a:pt x="668561" y="343190"/>
                  </a:lnTo>
                  <a:lnTo>
                    <a:pt x="671103" y="343190"/>
                  </a:lnTo>
                  <a:lnTo>
                    <a:pt x="671103" y="340648"/>
                  </a:lnTo>
                  <a:lnTo>
                    <a:pt x="671103" y="338106"/>
                  </a:lnTo>
                  <a:lnTo>
                    <a:pt x="671103" y="335564"/>
                  </a:lnTo>
                  <a:lnTo>
                    <a:pt x="673645" y="335564"/>
                  </a:lnTo>
                  <a:lnTo>
                    <a:pt x="673645" y="333022"/>
                  </a:lnTo>
                  <a:lnTo>
                    <a:pt x="676187" y="333022"/>
                  </a:lnTo>
                  <a:lnTo>
                    <a:pt x="678729" y="333022"/>
                  </a:lnTo>
                  <a:lnTo>
                    <a:pt x="678729" y="335564"/>
                  </a:lnTo>
                  <a:lnTo>
                    <a:pt x="681271" y="335564"/>
                  </a:lnTo>
                  <a:lnTo>
                    <a:pt x="683813" y="335564"/>
                  </a:lnTo>
                  <a:lnTo>
                    <a:pt x="688897" y="326667"/>
                  </a:lnTo>
                  <a:lnTo>
                    <a:pt x="688897" y="324124"/>
                  </a:lnTo>
                  <a:lnTo>
                    <a:pt x="688897" y="321582"/>
                  </a:lnTo>
                  <a:lnTo>
                    <a:pt x="688897" y="319040"/>
                  </a:lnTo>
                  <a:lnTo>
                    <a:pt x="688897" y="316498"/>
                  </a:lnTo>
                  <a:lnTo>
                    <a:pt x="688897" y="313956"/>
                  </a:lnTo>
                  <a:lnTo>
                    <a:pt x="688897" y="311414"/>
                  </a:lnTo>
                  <a:lnTo>
                    <a:pt x="688897" y="308871"/>
                  </a:lnTo>
                  <a:lnTo>
                    <a:pt x="691440" y="308871"/>
                  </a:lnTo>
                  <a:lnTo>
                    <a:pt x="691440" y="306329"/>
                  </a:lnTo>
                  <a:lnTo>
                    <a:pt x="693981" y="306329"/>
                  </a:lnTo>
                  <a:lnTo>
                    <a:pt x="696524" y="306329"/>
                  </a:lnTo>
                  <a:lnTo>
                    <a:pt x="696524" y="305058"/>
                  </a:lnTo>
                  <a:lnTo>
                    <a:pt x="699065" y="305058"/>
                  </a:lnTo>
                  <a:lnTo>
                    <a:pt x="701608" y="305058"/>
                  </a:lnTo>
                  <a:lnTo>
                    <a:pt x="704150" y="305058"/>
                  </a:lnTo>
                  <a:lnTo>
                    <a:pt x="706692" y="305058"/>
                  </a:lnTo>
                  <a:lnTo>
                    <a:pt x="706692" y="307600"/>
                  </a:lnTo>
                  <a:lnTo>
                    <a:pt x="709234" y="307600"/>
                  </a:lnTo>
                  <a:lnTo>
                    <a:pt x="709234" y="310143"/>
                  </a:lnTo>
                  <a:lnTo>
                    <a:pt x="711776" y="312684"/>
                  </a:lnTo>
                  <a:lnTo>
                    <a:pt x="711776" y="315227"/>
                  </a:lnTo>
                  <a:lnTo>
                    <a:pt x="711776" y="317769"/>
                  </a:lnTo>
                  <a:lnTo>
                    <a:pt x="711776" y="320311"/>
                  </a:lnTo>
                  <a:lnTo>
                    <a:pt x="709234" y="320311"/>
                  </a:lnTo>
                  <a:lnTo>
                    <a:pt x="704150" y="325395"/>
                  </a:lnTo>
                  <a:lnTo>
                    <a:pt x="701608" y="327937"/>
                  </a:lnTo>
                  <a:lnTo>
                    <a:pt x="699065" y="330480"/>
                  </a:lnTo>
                  <a:lnTo>
                    <a:pt x="699065" y="333022"/>
                  </a:lnTo>
                  <a:lnTo>
                    <a:pt x="699065" y="335564"/>
                  </a:lnTo>
                  <a:lnTo>
                    <a:pt x="696524" y="335564"/>
                  </a:lnTo>
                  <a:lnTo>
                    <a:pt x="696524" y="335564"/>
                  </a:lnTo>
                  <a:close/>
                  <a:moveTo>
                    <a:pt x="430879" y="760103"/>
                  </a:moveTo>
                  <a:lnTo>
                    <a:pt x="428337" y="762645"/>
                  </a:lnTo>
                  <a:lnTo>
                    <a:pt x="425794" y="762645"/>
                  </a:lnTo>
                  <a:lnTo>
                    <a:pt x="423253" y="765188"/>
                  </a:lnTo>
                  <a:lnTo>
                    <a:pt x="421981" y="765188"/>
                  </a:lnTo>
                  <a:lnTo>
                    <a:pt x="421981" y="767730"/>
                  </a:lnTo>
                  <a:lnTo>
                    <a:pt x="419439" y="770271"/>
                  </a:lnTo>
                  <a:lnTo>
                    <a:pt x="419439" y="772814"/>
                  </a:lnTo>
                  <a:lnTo>
                    <a:pt x="419439" y="775356"/>
                  </a:lnTo>
                  <a:lnTo>
                    <a:pt x="419439" y="777898"/>
                  </a:lnTo>
                  <a:lnTo>
                    <a:pt x="419439" y="780441"/>
                  </a:lnTo>
                  <a:lnTo>
                    <a:pt x="419439" y="782982"/>
                  </a:lnTo>
                  <a:lnTo>
                    <a:pt x="421981" y="782982"/>
                  </a:lnTo>
                  <a:lnTo>
                    <a:pt x="421981" y="785525"/>
                  </a:lnTo>
                  <a:lnTo>
                    <a:pt x="424524" y="785525"/>
                  </a:lnTo>
                  <a:lnTo>
                    <a:pt x="424524" y="788067"/>
                  </a:lnTo>
                  <a:lnTo>
                    <a:pt x="427066" y="788067"/>
                  </a:lnTo>
                  <a:lnTo>
                    <a:pt x="429608" y="788067"/>
                  </a:lnTo>
                  <a:lnTo>
                    <a:pt x="432150" y="788067"/>
                  </a:lnTo>
                  <a:lnTo>
                    <a:pt x="434692" y="788067"/>
                  </a:lnTo>
                  <a:lnTo>
                    <a:pt x="437234" y="790609"/>
                  </a:lnTo>
                  <a:lnTo>
                    <a:pt x="439776" y="790609"/>
                  </a:lnTo>
                  <a:lnTo>
                    <a:pt x="442318" y="790609"/>
                  </a:lnTo>
                  <a:lnTo>
                    <a:pt x="444860" y="788067"/>
                  </a:lnTo>
                  <a:lnTo>
                    <a:pt x="447402" y="788067"/>
                  </a:lnTo>
                  <a:lnTo>
                    <a:pt x="449944" y="785525"/>
                  </a:lnTo>
                  <a:lnTo>
                    <a:pt x="452486" y="782982"/>
                  </a:lnTo>
                  <a:lnTo>
                    <a:pt x="452486" y="780441"/>
                  </a:lnTo>
                  <a:lnTo>
                    <a:pt x="455028" y="780441"/>
                  </a:lnTo>
                  <a:lnTo>
                    <a:pt x="455028" y="775356"/>
                  </a:lnTo>
                  <a:lnTo>
                    <a:pt x="455028" y="772814"/>
                  </a:lnTo>
                  <a:lnTo>
                    <a:pt x="455028" y="770271"/>
                  </a:lnTo>
                  <a:lnTo>
                    <a:pt x="457570" y="767730"/>
                  </a:lnTo>
                  <a:lnTo>
                    <a:pt x="457570" y="765188"/>
                  </a:lnTo>
                  <a:lnTo>
                    <a:pt x="457570" y="762645"/>
                  </a:lnTo>
                  <a:lnTo>
                    <a:pt x="457570" y="760103"/>
                  </a:lnTo>
                  <a:lnTo>
                    <a:pt x="455028" y="757561"/>
                  </a:lnTo>
                  <a:lnTo>
                    <a:pt x="455028" y="755019"/>
                  </a:lnTo>
                  <a:lnTo>
                    <a:pt x="452486" y="755019"/>
                  </a:lnTo>
                  <a:lnTo>
                    <a:pt x="452486" y="752477"/>
                  </a:lnTo>
                  <a:lnTo>
                    <a:pt x="447402" y="752477"/>
                  </a:lnTo>
                  <a:lnTo>
                    <a:pt x="444860" y="752477"/>
                  </a:lnTo>
                  <a:lnTo>
                    <a:pt x="444860" y="749935"/>
                  </a:lnTo>
                  <a:lnTo>
                    <a:pt x="442318" y="749935"/>
                  </a:lnTo>
                  <a:lnTo>
                    <a:pt x="439776" y="749935"/>
                  </a:lnTo>
                  <a:lnTo>
                    <a:pt x="437234" y="749935"/>
                  </a:lnTo>
                  <a:lnTo>
                    <a:pt x="434692" y="749935"/>
                  </a:lnTo>
                  <a:lnTo>
                    <a:pt x="432150" y="752477"/>
                  </a:lnTo>
                  <a:lnTo>
                    <a:pt x="432150" y="755019"/>
                  </a:lnTo>
                  <a:lnTo>
                    <a:pt x="430879" y="760103"/>
                  </a:lnTo>
                  <a:close/>
                  <a:moveTo>
                    <a:pt x="730841" y="82620"/>
                  </a:moveTo>
                  <a:lnTo>
                    <a:pt x="733383" y="82620"/>
                  </a:lnTo>
                  <a:lnTo>
                    <a:pt x="735926" y="82620"/>
                  </a:lnTo>
                  <a:lnTo>
                    <a:pt x="735926" y="85162"/>
                  </a:lnTo>
                  <a:lnTo>
                    <a:pt x="738467" y="87705"/>
                  </a:lnTo>
                  <a:lnTo>
                    <a:pt x="741010" y="90246"/>
                  </a:lnTo>
                  <a:lnTo>
                    <a:pt x="743551" y="95331"/>
                  </a:lnTo>
                  <a:lnTo>
                    <a:pt x="746094" y="101686"/>
                  </a:lnTo>
                  <a:lnTo>
                    <a:pt x="746094" y="106771"/>
                  </a:lnTo>
                  <a:lnTo>
                    <a:pt x="746094" y="109312"/>
                  </a:lnTo>
                  <a:lnTo>
                    <a:pt x="746094" y="111854"/>
                  </a:lnTo>
                  <a:lnTo>
                    <a:pt x="748636" y="118210"/>
                  </a:lnTo>
                  <a:lnTo>
                    <a:pt x="748636" y="120752"/>
                  </a:lnTo>
                  <a:lnTo>
                    <a:pt x="751178" y="125837"/>
                  </a:lnTo>
                  <a:lnTo>
                    <a:pt x="751178" y="130921"/>
                  </a:lnTo>
                  <a:lnTo>
                    <a:pt x="751178" y="133463"/>
                  </a:lnTo>
                  <a:lnTo>
                    <a:pt x="753720" y="139818"/>
                  </a:lnTo>
                  <a:lnTo>
                    <a:pt x="756262" y="142361"/>
                  </a:lnTo>
                  <a:lnTo>
                    <a:pt x="756262" y="144903"/>
                  </a:lnTo>
                  <a:lnTo>
                    <a:pt x="756262" y="147444"/>
                  </a:lnTo>
                  <a:lnTo>
                    <a:pt x="756262" y="149987"/>
                  </a:lnTo>
                  <a:lnTo>
                    <a:pt x="756262" y="152529"/>
                  </a:lnTo>
                  <a:lnTo>
                    <a:pt x="758804" y="161427"/>
                  </a:lnTo>
                  <a:lnTo>
                    <a:pt x="758804" y="163969"/>
                  </a:lnTo>
                  <a:lnTo>
                    <a:pt x="761346" y="166511"/>
                  </a:lnTo>
                  <a:lnTo>
                    <a:pt x="758804" y="169053"/>
                  </a:lnTo>
                  <a:lnTo>
                    <a:pt x="758804" y="171595"/>
                  </a:lnTo>
                  <a:lnTo>
                    <a:pt x="761346" y="174138"/>
                  </a:lnTo>
                  <a:lnTo>
                    <a:pt x="761346" y="180493"/>
                  </a:lnTo>
                  <a:lnTo>
                    <a:pt x="761346" y="183035"/>
                  </a:lnTo>
                  <a:lnTo>
                    <a:pt x="761346" y="188119"/>
                  </a:lnTo>
                  <a:lnTo>
                    <a:pt x="761346" y="193204"/>
                  </a:lnTo>
                  <a:lnTo>
                    <a:pt x="761346" y="195746"/>
                  </a:lnTo>
                  <a:lnTo>
                    <a:pt x="758804" y="195746"/>
                  </a:lnTo>
                  <a:lnTo>
                    <a:pt x="758804" y="198287"/>
                  </a:lnTo>
                  <a:lnTo>
                    <a:pt x="758804" y="200830"/>
                  </a:lnTo>
                  <a:lnTo>
                    <a:pt x="758804" y="203372"/>
                  </a:lnTo>
                  <a:lnTo>
                    <a:pt x="758804" y="205914"/>
                  </a:lnTo>
                  <a:lnTo>
                    <a:pt x="761346" y="205914"/>
                  </a:lnTo>
                  <a:lnTo>
                    <a:pt x="761346" y="208457"/>
                  </a:lnTo>
                  <a:lnTo>
                    <a:pt x="758804" y="210998"/>
                  </a:lnTo>
                  <a:lnTo>
                    <a:pt x="758804" y="213541"/>
                  </a:lnTo>
                  <a:lnTo>
                    <a:pt x="758804" y="216083"/>
                  </a:lnTo>
                  <a:lnTo>
                    <a:pt x="756262" y="221167"/>
                  </a:lnTo>
                  <a:lnTo>
                    <a:pt x="756262" y="227523"/>
                  </a:lnTo>
                  <a:lnTo>
                    <a:pt x="751178" y="238962"/>
                  </a:lnTo>
                  <a:lnTo>
                    <a:pt x="751178" y="241504"/>
                  </a:lnTo>
                  <a:lnTo>
                    <a:pt x="751178" y="246589"/>
                  </a:lnTo>
                  <a:lnTo>
                    <a:pt x="748636" y="249131"/>
                  </a:lnTo>
                  <a:lnTo>
                    <a:pt x="748636" y="251673"/>
                  </a:lnTo>
                  <a:lnTo>
                    <a:pt x="748636" y="254215"/>
                  </a:lnTo>
                  <a:lnTo>
                    <a:pt x="748636" y="256757"/>
                  </a:lnTo>
                  <a:lnTo>
                    <a:pt x="746094" y="256757"/>
                  </a:lnTo>
                  <a:lnTo>
                    <a:pt x="746094" y="259300"/>
                  </a:lnTo>
                  <a:lnTo>
                    <a:pt x="743551" y="261841"/>
                  </a:lnTo>
                  <a:lnTo>
                    <a:pt x="743551" y="264384"/>
                  </a:lnTo>
                  <a:lnTo>
                    <a:pt x="741010" y="266926"/>
                  </a:lnTo>
                  <a:lnTo>
                    <a:pt x="741010" y="269468"/>
                  </a:lnTo>
                  <a:lnTo>
                    <a:pt x="738467" y="272010"/>
                  </a:lnTo>
                  <a:lnTo>
                    <a:pt x="730841" y="280907"/>
                  </a:lnTo>
                  <a:lnTo>
                    <a:pt x="730841" y="283450"/>
                  </a:lnTo>
                  <a:lnTo>
                    <a:pt x="727028" y="279637"/>
                  </a:lnTo>
                  <a:lnTo>
                    <a:pt x="724486" y="282179"/>
                  </a:lnTo>
                  <a:lnTo>
                    <a:pt x="724486" y="284721"/>
                  </a:lnTo>
                  <a:lnTo>
                    <a:pt x="721944" y="287263"/>
                  </a:lnTo>
                  <a:lnTo>
                    <a:pt x="716860" y="296160"/>
                  </a:lnTo>
                  <a:lnTo>
                    <a:pt x="716860" y="298703"/>
                  </a:lnTo>
                  <a:lnTo>
                    <a:pt x="716860" y="296160"/>
                  </a:lnTo>
                  <a:lnTo>
                    <a:pt x="714318" y="296160"/>
                  </a:lnTo>
                  <a:lnTo>
                    <a:pt x="714318" y="293618"/>
                  </a:lnTo>
                  <a:lnTo>
                    <a:pt x="714318" y="291077"/>
                  </a:lnTo>
                  <a:lnTo>
                    <a:pt x="714318" y="288534"/>
                  </a:lnTo>
                  <a:lnTo>
                    <a:pt x="711776" y="288534"/>
                  </a:lnTo>
                  <a:lnTo>
                    <a:pt x="709234" y="285992"/>
                  </a:lnTo>
                  <a:lnTo>
                    <a:pt x="709234" y="283450"/>
                  </a:lnTo>
                  <a:lnTo>
                    <a:pt x="709234" y="280907"/>
                  </a:lnTo>
                  <a:lnTo>
                    <a:pt x="706692" y="280907"/>
                  </a:lnTo>
                  <a:lnTo>
                    <a:pt x="706692" y="279637"/>
                  </a:lnTo>
                  <a:lnTo>
                    <a:pt x="706692" y="277094"/>
                  </a:lnTo>
                  <a:lnTo>
                    <a:pt x="706692" y="274552"/>
                  </a:lnTo>
                  <a:lnTo>
                    <a:pt x="704150" y="274552"/>
                  </a:lnTo>
                  <a:lnTo>
                    <a:pt x="704150" y="272010"/>
                  </a:lnTo>
                  <a:lnTo>
                    <a:pt x="701608" y="269468"/>
                  </a:lnTo>
                  <a:lnTo>
                    <a:pt x="701608" y="266926"/>
                  </a:lnTo>
                  <a:lnTo>
                    <a:pt x="701608" y="264384"/>
                  </a:lnTo>
                  <a:lnTo>
                    <a:pt x="701608" y="261841"/>
                  </a:lnTo>
                  <a:lnTo>
                    <a:pt x="701608" y="259300"/>
                  </a:lnTo>
                  <a:lnTo>
                    <a:pt x="701608" y="256757"/>
                  </a:lnTo>
                  <a:lnTo>
                    <a:pt x="699065" y="254215"/>
                  </a:lnTo>
                  <a:lnTo>
                    <a:pt x="699065" y="254215"/>
                  </a:lnTo>
                  <a:lnTo>
                    <a:pt x="696524" y="254215"/>
                  </a:lnTo>
                  <a:lnTo>
                    <a:pt x="696524" y="251673"/>
                  </a:lnTo>
                  <a:lnTo>
                    <a:pt x="696524" y="249131"/>
                  </a:lnTo>
                  <a:lnTo>
                    <a:pt x="696524" y="246589"/>
                  </a:lnTo>
                  <a:lnTo>
                    <a:pt x="696524" y="244047"/>
                  </a:lnTo>
                  <a:lnTo>
                    <a:pt x="696524" y="241504"/>
                  </a:lnTo>
                  <a:lnTo>
                    <a:pt x="699065" y="241504"/>
                  </a:lnTo>
                  <a:lnTo>
                    <a:pt x="699065" y="238962"/>
                  </a:lnTo>
                  <a:lnTo>
                    <a:pt x="701608" y="238962"/>
                  </a:lnTo>
                  <a:lnTo>
                    <a:pt x="701608" y="236420"/>
                  </a:lnTo>
                  <a:lnTo>
                    <a:pt x="704150" y="236420"/>
                  </a:lnTo>
                  <a:lnTo>
                    <a:pt x="706692" y="233878"/>
                  </a:lnTo>
                  <a:lnTo>
                    <a:pt x="709234" y="233878"/>
                  </a:lnTo>
                  <a:lnTo>
                    <a:pt x="709234" y="231336"/>
                  </a:lnTo>
                  <a:lnTo>
                    <a:pt x="711776" y="228794"/>
                  </a:lnTo>
                  <a:lnTo>
                    <a:pt x="714318" y="226251"/>
                  </a:lnTo>
                  <a:lnTo>
                    <a:pt x="716860" y="226251"/>
                  </a:lnTo>
                  <a:lnTo>
                    <a:pt x="716860" y="223709"/>
                  </a:lnTo>
                  <a:lnTo>
                    <a:pt x="719402" y="223709"/>
                  </a:lnTo>
                  <a:lnTo>
                    <a:pt x="719402" y="221167"/>
                  </a:lnTo>
                  <a:lnTo>
                    <a:pt x="719402" y="218625"/>
                  </a:lnTo>
                  <a:lnTo>
                    <a:pt x="721944" y="218625"/>
                  </a:lnTo>
                  <a:lnTo>
                    <a:pt x="721944" y="216083"/>
                  </a:lnTo>
                  <a:lnTo>
                    <a:pt x="719402" y="216083"/>
                  </a:lnTo>
                  <a:lnTo>
                    <a:pt x="719402" y="213541"/>
                  </a:lnTo>
                  <a:lnTo>
                    <a:pt x="721944" y="210998"/>
                  </a:lnTo>
                  <a:lnTo>
                    <a:pt x="721944" y="208457"/>
                  </a:lnTo>
                  <a:lnTo>
                    <a:pt x="724486" y="205914"/>
                  </a:lnTo>
                  <a:lnTo>
                    <a:pt x="727028" y="205914"/>
                  </a:lnTo>
                  <a:lnTo>
                    <a:pt x="729570" y="205914"/>
                  </a:lnTo>
                  <a:lnTo>
                    <a:pt x="732112" y="203372"/>
                  </a:lnTo>
                  <a:lnTo>
                    <a:pt x="734654" y="200830"/>
                  </a:lnTo>
                  <a:lnTo>
                    <a:pt x="734654" y="203372"/>
                  </a:lnTo>
                  <a:lnTo>
                    <a:pt x="737196" y="203372"/>
                  </a:lnTo>
                  <a:lnTo>
                    <a:pt x="737196" y="200830"/>
                  </a:lnTo>
                  <a:lnTo>
                    <a:pt x="737196" y="198287"/>
                  </a:lnTo>
                  <a:lnTo>
                    <a:pt x="737196" y="195746"/>
                  </a:lnTo>
                  <a:lnTo>
                    <a:pt x="739738" y="195746"/>
                  </a:lnTo>
                  <a:lnTo>
                    <a:pt x="739738" y="193204"/>
                  </a:lnTo>
                  <a:lnTo>
                    <a:pt x="739738" y="190661"/>
                  </a:lnTo>
                  <a:lnTo>
                    <a:pt x="739738" y="188119"/>
                  </a:lnTo>
                  <a:lnTo>
                    <a:pt x="739738" y="185577"/>
                  </a:lnTo>
                  <a:lnTo>
                    <a:pt x="737196" y="183035"/>
                  </a:lnTo>
                  <a:lnTo>
                    <a:pt x="737196" y="180493"/>
                  </a:lnTo>
                  <a:lnTo>
                    <a:pt x="737196" y="177951"/>
                  </a:lnTo>
                  <a:lnTo>
                    <a:pt x="737196" y="177951"/>
                  </a:lnTo>
                  <a:lnTo>
                    <a:pt x="737196" y="175408"/>
                  </a:lnTo>
                  <a:lnTo>
                    <a:pt x="739738" y="175408"/>
                  </a:lnTo>
                  <a:lnTo>
                    <a:pt x="739738" y="172866"/>
                  </a:lnTo>
                  <a:lnTo>
                    <a:pt x="742281" y="172866"/>
                  </a:lnTo>
                  <a:lnTo>
                    <a:pt x="742281" y="170324"/>
                  </a:lnTo>
                  <a:lnTo>
                    <a:pt x="744823" y="170324"/>
                  </a:lnTo>
                  <a:lnTo>
                    <a:pt x="744823" y="167782"/>
                  </a:lnTo>
                  <a:lnTo>
                    <a:pt x="744823" y="165240"/>
                  </a:lnTo>
                  <a:lnTo>
                    <a:pt x="744823" y="162698"/>
                  </a:lnTo>
                  <a:lnTo>
                    <a:pt x="744823" y="160155"/>
                  </a:lnTo>
                  <a:lnTo>
                    <a:pt x="742281" y="160155"/>
                  </a:lnTo>
                  <a:lnTo>
                    <a:pt x="742281" y="157614"/>
                  </a:lnTo>
                  <a:lnTo>
                    <a:pt x="742281" y="155071"/>
                  </a:lnTo>
                  <a:lnTo>
                    <a:pt x="744823" y="152529"/>
                  </a:lnTo>
                  <a:lnTo>
                    <a:pt x="744823" y="152529"/>
                  </a:lnTo>
                  <a:lnTo>
                    <a:pt x="744823" y="149987"/>
                  </a:lnTo>
                  <a:lnTo>
                    <a:pt x="744823" y="147444"/>
                  </a:lnTo>
                  <a:lnTo>
                    <a:pt x="744823" y="144903"/>
                  </a:lnTo>
                  <a:lnTo>
                    <a:pt x="744823" y="142361"/>
                  </a:lnTo>
                  <a:lnTo>
                    <a:pt x="742281" y="142361"/>
                  </a:lnTo>
                  <a:lnTo>
                    <a:pt x="742281" y="139818"/>
                  </a:lnTo>
                  <a:lnTo>
                    <a:pt x="742281" y="137276"/>
                  </a:lnTo>
                  <a:lnTo>
                    <a:pt x="742281" y="134734"/>
                  </a:lnTo>
                  <a:lnTo>
                    <a:pt x="742281" y="132192"/>
                  </a:lnTo>
                  <a:lnTo>
                    <a:pt x="742281" y="129650"/>
                  </a:lnTo>
                  <a:lnTo>
                    <a:pt x="742281" y="127108"/>
                  </a:lnTo>
                  <a:lnTo>
                    <a:pt x="739738" y="127108"/>
                  </a:lnTo>
                  <a:lnTo>
                    <a:pt x="739738" y="127108"/>
                  </a:lnTo>
                  <a:lnTo>
                    <a:pt x="739738" y="124565"/>
                  </a:lnTo>
                  <a:lnTo>
                    <a:pt x="739738" y="122023"/>
                  </a:lnTo>
                  <a:lnTo>
                    <a:pt x="739738" y="119481"/>
                  </a:lnTo>
                  <a:lnTo>
                    <a:pt x="739738" y="116939"/>
                  </a:lnTo>
                  <a:lnTo>
                    <a:pt x="737196" y="116939"/>
                  </a:lnTo>
                  <a:lnTo>
                    <a:pt x="737196" y="114397"/>
                  </a:lnTo>
                  <a:lnTo>
                    <a:pt x="737196" y="111854"/>
                  </a:lnTo>
                  <a:lnTo>
                    <a:pt x="737196" y="109312"/>
                  </a:lnTo>
                  <a:lnTo>
                    <a:pt x="734654" y="109312"/>
                  </a:lnTo>
                  <a:lnTo>
                    <a:pt x="734654" y="106771"/>
                  </a:lnTo>
                  <a:lnTo>
                    <a:pt x="734654" y="104228"/>
                  </a:lnTo>
                  <a:lnTo>
                    <a:pt x="734654" y="101686"/>
                  </a:lnTo>
                  <a:lnTo>
                    <a:pt x="732112" y="101686"/>
                  </a:lnTo>
                  <a:lnTo>
                    <a:pt x="732112" y="101686"/>
                  </a:lnTo>
                  <a:lnTo>
                    <a:pt x="732112" y="99144"/>
                  </a:lnTo>
                  <a:lnTo>
                    <a:pt x="732112" y="96601"/>
                  </a:lnTo>
                  <a:lnTo>
                    <a:pt x="732112" y="94060"/>
                  </a:lnTo>
                  <a:lnTo>
                    <a:pt x="732112" y="91518"/>
                  </a:lnTo>
                  <a:lnTo>
                    <a:pt x="729570" y="91518"/>
                  </a:lnTo>
                  <a:lnTo>
                    <a:pt x="729570" y="88975"/>
                  </a:lnTo>
                  <a:lnTo>
                    <a:pt x="729570" y="86433"/>
                  </a:lnTo>
                  <a:lnTo>
                    <a:pt x="732112" y="86433"/>
                  </a:lnTo>
                  <a:lnTo>
                    <a:pt x="732112" y="83891"/>
                  </a:lnTo>
                  <a:lnTo>
                    <a:pt x="732112" y="82620"/>
                  </a:lnTo>
                  <a:close/>
                  <a:moveTo>
                    <a:pt x="842692" y="29235"/>
                  </a:moveTo>
                  <a:lnTo>
                    <a:pt x="840150" y="29235"/>
                  </a:lnTo>
                  <a:lnTo>
                    <a:pt x="840150" y="31777"/>
                  </a:lnTo>
                  <a:lnTo>
                    <a:pt x="837608" y="31777"/>
                  </a:lnTo>
                  <a:lnTo>
                    <a:pt x="837608" y="34319"/>
                  </a:lnTo>
                  <a:lnTo>
                    <a:pt x="835066" y="34319"/>
                  </a:lnTo>
                  <a:lnTo>
                    <a:pt x="835066" y="31777"/>
                  </a:lnTo>
                  <a:lnTo>
                    <a:pt x="835066" y="29235"/>
                  </a:lnTo>
                  <a:lnTo>
                    <a:pt x="835066" y="26692"/>
                  </a:lnTo>
                  <a:lnTo>
                    <a:pt x="835066" y="25422"/>
                  </a:lnTo>
                  <a:lnTo>
                    <a:pt x="837608" y="25422"/>
                  </a:lnTo>
                  <a:lnTo>
                    <a:pt x="842692" y="25422"/>
                  </a:lnTo>
                  <a:lnTo>
                    <a:pt x="845234" y="25422"/>
                  </a:lnTo>
                  <a:lnTo>
                    <a:pt x="845234" y="27964"/>
                  </a:lnTo>
                  <a:lnTo>
                    <a:pt x="842692" y="29235"/>
                  </a:lnTo>
                  <a:close/>
                  <a:moveTo>
                    <a:pt x="557982" y="8898"/>
                  </a:moveTo>
                  <a:lnTo>
                    <a:pt x="560523" y="8898"/>
                  </a:lnTo>
                  <a:lnTo>
                    <a:pt x="563066" y="8898"/>
                  </a:lnTo>
                  <a:lnTo>
                    <a:pt x="563066" y="6355"/>
                  </a:lnTo>
                  <a:lnTo>
                    <a:pt x="565607" y="6355"/>
                  </a:lnTo>
                  <a:lnTo>
                    <a:pt x="568150" y="6355"/>
                  </a:lnTo>
                  <a:lnTo>
                    <a:pt x="570692" y="6355"/>
                  </a:lnTo>
                  <a:lnTo>
                    <a:pt x="573234" y="6355"/>
                  </a:lnTo>
                  <a:lnTo>
                    <a:pt x="575776" y="6355"/>
                  </a:lnTo>
                  <a:lnTo>
                    <a:pt x="578318" y="6355"/>
                  </a:lnTo>
                  <a:lnTo>
                    <a:pt x="580860" y="6355"/>
                  </a:lnTo>
                  <a:lnTo>
                    <a:pt x="583402" y="6355"/>
                  </a:lnTo>
                  <a:lnTo>
                    <a:pt x="585944" y="6355"/>
                  </a:lnTo>
                  <a:lnTo>
                    <a:pt x="588486" y="6355"/>
                  </a:lnTo>
                  <a:lnTo>
                    <a:pt x="591028" y="6355"/>
                  </a:lnTo>
                  <a:lnTo>
                    <a:pt x="593570" y="6355"/>
                  </a:lnTo>
                  <a:lnTo>
                    <a:pt x="596112" y="6355"/>
                  </a:lnTo>
                  <a:lnTo>
                    <a:pt x="596112" y="8898"/>
                  </a:lnTo>
                  <a:lnTo>
                    <a:pt x="598654" y="8898"/>
                  </a:lnTo>
                  <a:lnTo>
                    <a:pt x="601197" y="8898"/>
                  </a:lnTo>
                  <a:lnTo>
                    <a:pt x="603738" y="11440"/>
                  </a:lnTo>
                  <a:lnTo>
                    <a:pt x="606281" y="11440"/>
                  </a:lnTo>
                  <a:lnTo>
                    <a:pt x="606281" y="13982"/>
                  </a:lnTo>
                  <a:lnTo>
                    <a:pt x="608823" y="13982"/>
                  </a:lnTo>
                  <a:lnTo>
                    <a:pt x="608823" y="16524"/>
                  </a:lnTo>
                  <a:lnTo>
                    <a:pt x="611365" y="16524"/>
                  </a:lnTo>
                  <a:lnTo>
                    <a:pt x="611365" y="19066"/>
                  </a:lnTo>
                  <a:lnTo>
                    <a:pt x="613907" y="19066"/>
                  </a:lnTo>
                  <a:lnTo>
                    <a:pt x="613907" y="21608"/>
                  </a:lnTo>
                  <a:lnTo>
                    <a:pt x="616449" y="21608"/>
                  </a:lnTo>
                  <a:lnTo>
                    <a:pt x="616449" y="24151"/>
                  </a:lnTo>
                  <a:lnTo>
                    <a:pt x="618991" y="24151"/>
                  </a:lnTo>
                  <a:lnTo>
                    <a:pt x="618991" y="26692"/>
                  </a:lnTo>
                  <a:lnTo>
                    <a:pt x="621533" y="26692"/>
                  </a:lnTo>
                  <a:lnTo>
                    <a:pt x="621533" y="29235"/>
                  </a:lnTo>
                  <a:lnTo>
                    <a:pt x="624075" y="29235"/>
                  </a:lnTo>
                  <a:lnTo>
                    <a:pt x="624075" y="31777"/>
                  </a:lnTo>
                  <a:lnTo>
                    <a:pt x="626617" y="31777"/>
                  </a:lnTo>
                  <a:lnTo>
                    <a:pt x="626617" y="34319"/>
                  </a:lnTo>
                  <a:lnTo>
                    <a:pt x="629159" y="34319"/>
                  </a:lnTo>
                  <a:lnTo>
                    <a:pt x="629159" y="36862"/>
                  </a:lnTo>
                  <a:lnTo>
                    <a:pt x="631701" y="39403"/>
                  </a:lnTo>
                  <a:lnTo>
                    <a:pt x="631701" y="41945"/>
                  </a:lnTo>
                  <a:lnTo>
                    <a:pt x="634243" y="41945"/>
                  </a:lnTo>
                  <a:lnTo>
                    <a:pt x="634243" y="44488"/>
                  </a:lnTo>
                  <a:lnTo>
                    <a:pt x="636785" y="44488"/>
                  </a:lnTo>
                  <a:lnTo>
                    <a:pt x="636785" y="47030"/>
                  </a:lnTo>
                  <a:lnTo>
                    <a:pt x="636785" y="49572"/>
                  </a:lnTo>
                  <a:lnTo>
                    <a:pt x="636785" y="52114"/>
                  </a:lnTo>
                  <a:lnTo>
                    <a:pt x="636785" y="54656"/>
                  </a:lnTo>
                  <a:lnTo>
                    <a:pt x="634243" y="54656"/>
                  </a:lnTo>
                  <a:lnTo>
                    <a:pt x="634243" y="57198"/>
                  </a:lnTo>
                  <a:lnTo>
                    <a:pt x="631701" y="57198"/>
                  </a:lnTo>
                  <a:lnTo>
                    <a:pt x="631701" y="59741"/>
                  </a:lnTo>
                  <a:lnTo>
                    <a:pt x="629159" y="59741"/>
                  </a:lnTo>
                  <a:lnTo>
                    <a:pt x="626617" y="62283"/>
                  </a:lnTo>
                  <a:lnTo>
                    <a:pt x="624075" y="62283"/>
                  </a:lnTo>
                  <a:lnTo>
                    <a:pt x="621533" y="62283"/>
                  </a:lnTo>
                  <a:lnTo>
                    <a:pt x="621533" y="59741"/>
                  </a:lnTo>
                  <a:lnTo>
                    <a:pt x="618991" y="59741"/>
                  </a:lnTo>
                  <a:lnTo>
                    <a:pt x="618991" y="57198"/>
                  </a:lnTo>
                  <a:lnTo>
                    <a:pt x="612636" y="57198"/>
                  </a:lnTo>
                  <a:lnTo>
                    <a:pt x="612636" y="50843"/>
                  </a:lnTo>
                  <a:lnTo>
                    <a:pt x="612636" y="48301"/>
                  </a:lnTo>
                  <a:lnTo>
                    <a:pt x="610093" y="48301"/>
                  </a:lnTo>
                  <a:lnTo>
                    <a:pt x="610093" y="45758"/>
                  </a:lnTo>
                  <a:lnTo>
                    <a:pt x="607552" y="43217"/>
                  </a:lnTo>
                  <a:lnTo>
                    <a:pt x="605009" y="40675"/>
                  </a:lnTo>
                  <a:lnTo>
                    <a:pt x="602468" y="38132"/>
                  </a:lnTo>
                  <a:lnTo>
                    <a:pt x="602468" y="35590"/>
                  </a:lnTo>
                  <a:lnTo>
                    <a:pt x="599925" y="35590"/>
                  </a:lnTo>
                  <a:lnTo>
                    <a:pt x="599925" y="33048"/>
                  </a:lnTo>
                  <a:lnTo>
                    <a:pt x="597383" y="33048"/>
                  </a:lnTo>
                  <a:lnTo>
                    <a:pt x="594841" y="30506"/>
                  </a:lnTo>
                  <a:lnTo>
                    <a:pt x="592299" y="30506"/>
                  </a:lnTo>
                  <a:lnTo>
                    <a:pt x="592299" y="27964"/>
                  </a:lnTo>
                  <a:lnTo>
                    <a:pt x="589757" y="27964"/>
                  </a:lnTo>
                  <a:lnTo>
                    <a:pt x="587215" y="25422"/>
                  </a:lnTo>
                  <a:lnTo>
                    <a:pt x="584673" y="25422"/>
                  </a:lnTo>
                  <a:lnTo>
                    <a:pt x="582131" y="25422"/>
                  </a:lnTo>
                  <a:lnTo>
                    <a:pt x="579589" y="25422"/>
                  </a:lnTo>
                  <a:lnTo>
                    <a:pt x="577047" y="25422"/>
                  </a:lnTo>
                  <a:lnTo>
                    <a:pt x="574505" y="25422"/>
                  </a:lnTo>
                  <a:lnTo>
                    <a:pt x="574505" y="25422"/>
                  </a:lnTo>
                  <a:lnTo>
                    <a:pt x="571963" y="25422"/>
                  </a:lnTo>
                  <a:lnTo>
                    <a:pt x="569421" y="25422"/>
                  </a:lnTo>
                  <a:lnTo>
                    <a:pt x="569421" y="27964"/>
                  </a:lnTo>
                  <a:lnTo>
                    <a:pt x="566879" y="27964"/>
                  </a:lnTo>
                  <a:lnTo>
                    <a:pt x="566879" y="30506"/>
                  </a:lnTo>
                  <a:lnTo>
                    <a:pt x="566879" y="33048"/>
                  </a:lnTo>
                  <a:lnTo>
                    <a:pt x="566879" y="35590"/>
                  </a:lnTo>
                  <a:lnTo>
                    <a:pt x="566879" y="38132"/>
                  </a:lnTo>
                  <a:lnTo>
                    <a:pt x="566879" y="40675"/>
                  </a:lnTo>
                  <a:lnTo>
                    <a:pt x="566879" y="43217"/>
                  </a:lnTo>
                  <a:lnTo>
                    <a:pt x="566879" y="45758"/>
                  </a:lnTo>
                  <a:lnTo>
                    <a:pt x="566879" y="48301"/>
                  </a:lnTo>
                  <a:lnTo>
                    <a:pt x="564337" y="48301"/>
                  </a:lnTo>
                  <a:lnTo>
                    <a:pt x="564337" y="50843"/>
                  </a:lnTo>
                  <a:lnTo>
                    <a:pt x="564337" y="53385"/>
                  </a:lnTo>
                  <a:lnTo>
                    <a:pt x="564337" y="55928"/>
                  </a:lnTo>
                  <a:lnTo>
                    <a:pt x="561795" y="55928"/>
                  </a:lnTo>
                  <a:lnTo>
                    <a:pt x="561795" y="58469"/>
                  </a:lnTo>
                  <a:lnTo>
                    <a:pt x="561795" y="61011"/>
                  </a:lnTo>
                  <a:lnTo>
                    <a:pt x="559252" y="61011"/>
                  </a:lnTo>
                  <a:lnTo>
                    <a:pt x="559252" y="63554"/>
                  </a:lnTo>
                  <a:lnTo>
                    <a:pt x="559252" y="66096"/>
                  </a:lnTo>
                  <a:lnTo>
                    <a:pt x="556711" y="66096"/>
                  </a:lnTo>
                  <a:lnTo>
                    <a:pt x="556711" y="68638"/>
                  </a:lnTo>
                  <a:lnTo>
                    <a:pt x="554168" y="68638"/>
                  </a:lnTo>
                  <a:lnTo>
                    <a:pt x="554168" y="66096"/>
                  </a:lnTo>
                  <a:lnTo>
                    <a:pt x="551626" y="66096"/>
                  </a:lnTo>
                  <a:lnTo>
                    <a:pt x="551626" y="63554"/>
                  </a:lnTo>
                  <a:lnTo>
                    <a:pt x="551626" y="61011"/>
                  </a:lnTo>
                  <a:lnTo>
                    <a:pt x="551626" y="58469"/>
                  </a:lnTo>
                  <a:lnTo>
                    <a:pt x="551626" y="55928"/>
                  </a:lnTo>
                  <a:lnTo>
                    <a:pt x="551626" y="53385"/>
                  </a:lnTo>
                  <a:lnTo>
                    <a:pt x="551626" y="50843"/>
                  </a:lnTo>
                  <a:lnTo>
                    <a:pt x="551626" y="48301"/>
                  </a:lnTo>
                  <a:lnTo>
                    <a:pt x="549084" y="45758"/>
                  </a:lnTo>
                  <a:lnTo>
                    <a:pt x="549084" y="43217"/>
                  </a:lnTo>
                  <a:lnTo>
                    <a:pt x="549084" y="40675"/>
                  </a:lnTo>
                  <a:lnTo>
                    <a:pt x="549084" y="38132"/>
                  </a:lnTo>
                  <a:lnTo>
                    <a:pt x="549084" y="35590"/>
                  </a:lnTo>
                  <a:lnTo>
                    <a:pt x="549084" y="33048"/>
                  </a:lnTo>
                  <a:lnTo>
                    <a:pt x="549084" y="30506"/>
                  </a:lnTo>
                  <a:lnTo>
                    <a:pt x="549084" y="27964"/>
                  </a:lnTo>
                  <a:lnTo>
                    <a:pt x="546542" y="25422"/>
                  </a:lnTo>
                  <a:lnTo>
                    <a:pt x="546542" y="25422"/>
                  </a:lnTo>
                  <a:lnTo>
                    <a:pt x="544000" y="22879"/>
                  </a:lnTo>
                  <a:lnTo>
                    <a:pt x="544000" y="20337"/>
                  </a:lnTo>
                  <a:lnTo>
                    <a:pt x="541458" y="20337"/>
                  </a:lnTo>
                  <a:lnTo>
                    <a:pt x="541458" y="17795"/>
                  </a:lnTo>
                  <a:lnTo>
                    <a:pt x="541458" y="15253"/>
                  </a:lnTo>
                  <a:lnTo>
                    <a:pt x="538916" y="15253"/>
                  </a:lnTo>
                  <a:lnTo>
                    <a:pt x="538916" y="12711"/>
                  </a:lnTo>
                  <a:lnTo>
                    <a:pt x="538916" y="10168"/>
                  </a:lnTo>
                  <a:lnTo>
                    <a:pt x="538916" y="7626"/>
                  </a:lnTo>
                  <a:lnTo>
                    <a:pt x="538916" y="5085"/>
                  </a:lnTo>
                  <a:lnTo>
                    <a:pt x="541458" y="5085"/>
                  </a:lnTo>
                  <a:lnTo>
                    <a:pt x="541458" y="2542"/>
                  </a:lnTo>
                  <a:lnTo>
                    <a:pt x="541458" y="0"/>
                  </a:lnTo>
                  <a:lnTo>
                    <a:pt x="544000" y="0"/>
                  </a:lnTo>
                  <a:lnTo>
                    <a:pt x="544000" y="2542"/>
                  </a:lnTo>
                  <a:lnTo>
                    <a:pt x="546542" y="2542"/>
                  </a:lnTo>
                  <a:lnTo>
                    <a:pt x="546542" y="5085"/>
                  </a:lnTo>
                  <a:lnTo>
                    <a:pt x="549084" y="5085"/>
                  </a:lnTo>
                  <a:lnTo>
                    <a:pt x="551626" y="5085"/>
                  </a:lnTo>
                  <a:lnTo>
                    <a:pt x="551626" y="7626"/>
                  </a:lnTo>
                  <a:lnTo>
                    <a:pt x="554168" y="7626"/>
                  </a:lnTo>
                  <a:lnTo>
                    <a:pt x="557982" y="7626"/>
                  </a:lnTo>
                  <a:close/>
                </a:path>
              </a:pathLst>
            </a:custGeom>
            <a:solidFill>
              <a:srgbClr val="65C8D0"/>
            </a:solidFill>
            <a:ln w="3649"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CB62B644-2428-4965-B83A-30EC56B42C51}"/>
                </a:ext>
              </a:extLst>
            </p:cNvPr>
            <p:cNvSpPr/>
            <p:nvPr/>
          </p:nvSpPr>
          <p:spPr>
            <a:xfrm>
              <a:off x="6597906" y="11250755"/>
              <a:ext cx="326654" cy="377509"/>
            </a:xfrm>
            <a:custGeom>
              <a:avLst/>
              <a:gdLst>
                <a:gd name="connsiteX0" fmla="*/ 324112 w 326654"/>
                <a:gd name="connsiteY0" fmla="*/ 33048 h 377509"/>
                <a:gd name="connsiteX1" fmla="*/ 326654 w 326654"/>
                <a:gd name="connsiteY1" fmla="*/ 50843 h 377509"/>
                <a:gd name="connsiteX2" fmla="*/ 319029 w 326654"/>
                <a:gd name="connsiteY2" fmla="*/ 53385 h 377509"/>
                <a:gd name="connsiteX3" fmla="*/ 316486 w 326654"/>
                <a:gd name="connsiteY3" fmla="*/ 55928 h 377509"/>
                <a:gd name="connsiteX4" fmla="*/ 313944 w 326654"/>
                <a:gd name="connsiteY4" fmla="*/ 55928 h 377509"/>
                <a:gd name="connsiteX5" fmla="*/ 311402 w 326654"/>
                <a:gd name="connsiteY5" fmla="*/ 58470 h 377509"/>
                <a:gd name="connsiteX6" fmla="*/ 308860 w 326654"/>
                <a:gd name="connsiteY6" fmla="*/ 61011 h 377509"/>
                <a:gd name="connsiteX7" fmla="*/ 305047 w 326654"/>
                <a:gd name="connsiteY7" fmla="*/ 62283 h 377509"/>
                <a:gd name="connsiteX8" fmla="*/ 305047 w 326654"/>
                <a:gd name="connsiteY8" fmla="*/ 64825 h 377509"/>
                <a:gd name="connsiteX9" fmla="*/ 302505 w 326654"/>
                <a:gd name="connsiteY9" fmla="*/ 67367 h 377509"/>
                <a:gd name="connsiteX10" fmla="*/ 299963 w 326654"/>
                <a:gd name="connsiteY10" fmla="*/ 69909 h 377509"/>
                <a:gd name="connsiteX11" fmla="*/ 299963 w 326654"/>
                <a:gd name="connsiteY11" fmla="*/ 74994 h 377509"/>
                <a:gd name="connsiteX12" fmla="*/ 297421 w 326654"/>
                <a:gd name="connsiteY12" fmla="*/ 74994 h 377509"/>
                <a:gd name="connsiteX13" fmla="*/ 297421 w 326654"/>
                <a:gd name="connsiteY13" fmla="*/ 76265 h 377509"/>
                <a:gd name="connsiteX14" fmla="*/ 297421 w 326654"/>
                <a:gd name="connsiteY14" fmla="*/ 78807 h 377509"/>
                <a:gd name="connsiteX15" fmla="*/ 294879 w 326654"/>
                <a:gd name="connsiteY15" fmla="*/ 78807 h 377509"/>
                <a:gd name="connsiteX16" fmla="*/ 294879 w 326654"/>
                <a:gd name="connsiteY16" fmla="*/ 81349 h 377509"/>
                <a:gd name="connsiteX17" fmla="*/ 292336 w 326654"/>
                <a:gd name="connsiteY17" fmla="*/ 81349 h 377509"/>
                <a:gd name="connsiteX18" fmla="*/ 294879 w 326654"/>
                <a:gd name="connsiteY18" fmla="*/ 83891 h 377509"/>
                <a:gd name="connsiteX19" fmla="*/ 297421 w 326654"/>
                <a:gd name="connsiteY19" fmla="*/ 90247 h 377509"/>
                <a:gd name="connsiteX20" fmla="*/ 302505 w 326654"/>
                <a:gd name="connsiteY20" fmla="*/ 92788 h 377509"/>
                <a:gd name="connsiteX21" fmla="*/ 305047 w 326654"/>
                <a:gd name="connsiteY21" fmla="*/ 92788 h 377509"/>
                <a:gd name="connsiteX22" fmla="*/ 302505 w 326654"/>
                <a:gd name="connsiteY22" fmla="*/ 92788 h 377509"/>
                <a:gd name="connsiteX23" fmla="*/ 302505 w 326654"/>
                <a:gd name="connsiteY23" fmla="*/ 90247 h 377509"/>
                <a:gd name="connsiteX24" fmla="*/ 305047 w 326654"/>
                <a:gd name="connsiteY24" fmla="*/ 88975 h 377509"/>
                <a:gd name="connsiteX25" fmla="*/ 305047 w 326654"/>
                <a:gd name="connsiteY25" fmla="*/ 86433 h 377509"/>
                <a:gd name="connsiteX26" fmla="*/ 305047 w 326654"/>
                <a:gd name="connsiteY26" fmla="*/ 83891 h 377509"/>
                <a:gd name="connsiteX27" fmla="*/ 305047 w 326654"/>
                <a:gd name="connsiteY27" fmla="*/ 81349 h 377509"/>
                <a:gd name="connsiteX28" fmla="*/ 307589 w 326654"/>
                <a:gd name="connsiteY28" fmla="*/ 81349 h 377509"/>
                <a:gd name="connsiteX29" fmla="*/ 307589 w 326654"/>
                <a:gd name="connsiteY29" fmla="*/ 83891 h 377509"/>
                <a:gd name="connsiteX30" fmla="*/ 307589 w 326654"/>
                <a:gd name="connsiteY30" fmla="*/ 86433 h 377509"/>
                <a:gd name="connsiteX31" fmla="*/ 305047 w 326654"/>
                <a:gd name="connsiteY31" fmla="*/ 88975 h 377509"/>
                <a:gd name="connsiteX32" fmla="*/ 305047 w 326654"/>
                <a:gd name="connsiteY32" fmla="*/ 90247 h 377509"/>
                <a:gd name="connsiteX33" fmla="*/ 305047 w 326654"/>
                <a:gd name="connsiteY33" fmla="*/ 92788 h 377509"/>
                <a:gd name="connsiteX34" fmla="*/ 305047 w 326654"/>
                <a:gd name="connsiteY34" fmla="*/ 95331 h 377509"/>
                <a:gd name="connsiteX35" fmla="*/ 305047 w 326654"/>
                <a:gd name="connsiteY35" fmla="*/ 111854 h 377509"/>
                <a:gd name="connsiteX36" fmla="*/ 305047 w 326654"/>
                <a:gd name="connsiteY36" fmla="*/ 114397 h 377509"/>
                <a:gd name="connsiteX37" fmla="*/ 305047 w 326654"/>
                <a:gd name="connsiteY37" fmla="*/ 115668 h 377509"/>
                <a:gd name="connsiteX38" fmla="*/ 305047 w 326654"/>
                <a:gd name="connsiteY38" fmla="*/ 118210 h 377509"/>
                <a:gd name="connsiteX39" fmla="*/ 302505 w 326654"/>
                <a:gd name="connsiteY39" fmla="*/ 120752 h 377509"/>
                <a:gd name="connsiteX40" fmla="*/ 302505 w 326654"/>
                <a:gd name="connsiteY40" fmla="*/ 123294 h 377509"/>
                <a:gd name="connsiteX41" fmla="*/ 302505 w 326654"/>
                <a:gd name="connsiteY41" fmla="*/ 125837 h 377509"/>
                <a:gd name="connsiteX42" fmla="*/ 299963 w 326654"/>
                <a:gd name="connsiteY42" fmla="*/ 134734 h 377509"/>
                <a:gd name="connsiteX43" fmla="*/ 297421 w 326654"/>
                <a:gd name="connsiteY43" fmla="*/ 137276 h 377509"/>
                <a:gd name="connsiteX44" fmla="*/ 297421 w 326654"/>
                <a:gd name="connsiteY44" fmla="*/ 139818 h 377509"/>
                <a:gd name="connsiteX45" fmla="*/ 297421 w 326654"/>
                <a:gd name="connsiteY45" fmla="*/ 141090 h 377509"/>
                <a:gd name="connsiteX46" fmla="*/ 294879 w 326654"/>
                <a:gd name="connsiteY46" fmla="*/ 143631 h 377509"/>
                <a:gd name="connsiteX47" fmla="*/ 294879 w 326654"/>
                <a:gd name="connsiteY47" fmla="*/ 146174 h 377509"/>
                <a:gd name="connsiteX48" fmla="*/ 294879 w 326654"/>
                <a:gd name="connsiteY48" fmla="*/ 148716 h 377509"/>
                <a:gd name="connsiteX49" fmla="*/ 292336 w 326654"/>
                <a:gd name="connsiteY49" fmla="*/ 155071 h 377509"/>
                <a:gd name="connsiteX50" fmla="*/ 294879 w 326654"/>
                <a:gd name="connsiteY50" fmla="*/ 157614 h 377509"/>
                <a:gd name="connsiteX51" fmla="*/ 292336 w 326654"/>
                <a:gd name="connsiteY51" fmla="*/ 165240 h 377509"/>
                <a:gd name="connsiteX52" fmla="*/ 292336 w 326654"/>
                <a:gd name="connsiteY52" fmla="*/ 167782 h 377509"/>
                <a:gd name="connsiteX53" fmla="*/ 289795 w 326654"/>
                <a:gd name="connsiteY53" fmla="*/ 169053 h 377509"/>
                <a:gd name="connsiteX54" fmla="*/ 289795 w 326654"/>
                <a:gd name="connsiteY54" fmla="*/ 171595 h 377509"/>
                <a:gd name="connsiteX55" fmla="*/ 288524 w 326654"/>
                <a:gd name="connsiteY55" fmla="*/ 174138 h 377509"/>
                <a:gd name="connsiteX56" fmla="*/ 288524 w 326654"/>
                <a:gd name="connsiteY56" fmla="*/ 176680 h 377509"/>
                <a:gd name="connsiteX57" fmla="*/ 288524 w 326654"/>
                <a:gd name="connsiteY57" fmla="*/ 179222 h 377509"/>
                <a:gd name="connsiteX58" fmla="*/ 288524 w 326654"/>
                <a:gd name="connsiteY58" fmla="*/ 180493 h 377509"/>
                <a:gd name="connsiteX59" fmla="*/ 285981 w 326654"/>
                <a:gd name="connsiteY59" fmla="*/ 180493 h 377509"/>
                <a:gd name="connsiteX60" fmla="*/ 283440 w 326654"/>
                <a:gd name="connsiteY60" fmla="*/ 185578 h 377509"/>
                <a:gd name="connsiteX61" fmla="*/ 280898 w 326654"/>
                <a:gd name="connsiteY61" fmla="*/ 188119 h 377509"/>
                <a:gd name="connsiteX62" fmla="*/ 273271 w 326654"/>
                <a:gd name="connsiteY62" fmla="*/ 193204 h 377509"/>
                <a:gd name="connsiteX63" fmla="*/ 270730 w 326654"/>
                <a:gd name="connsiteY63" fmla="*/ 194474 h 377509"/>
                <a:gd name="connsiteX64" fmla="*/ 269458 w 326654"/>
                <a:gd name="connsiteY64" fmla="*/ 194474 h 377509"/>
                <a:gd name="connsiteX65" fmla="*/ 266916 w 326654"/>
                <a:gd name="connsiteY65" fmla="*/ 197017 h 377509"/>
                <a:gd name="connsiteX66" fmla="*/ 264374 w 326654"/>
                <a:gd name="connsiteY66" fmla="*/ 197017 h 377509"/>
                <a:gd name="connsiteX67" fmla="*/ 261832 w 326654"/>
                <a:gd name="connsiteY67" fmla="*/ 199559 h 377509"/>
                <a:gd name="connsiteX68" fmla="*/ 259290 w 326654"/>
                <a:gd name="connsiteY68" fmla="*/ 204644 h 377509"/>
                <a:gd name="connsiteX69" fmla="*/ 254206 w 326654"/>
                <a:gd name="connsiteY69" fmla="*/ 208457 h 377509"/>
                <a:gd name="connsiteX70" fmla="*/ 254206 w 326654"/>
                <a:gd name="connsiteY70" fmla="*/ 210999 h 377509"/>
                <a:gd name="connsiteX71" fmla="*/ 251664 w 326654"/>
                <a:gd name="connsiteY71" fmla="*/ 210999 h 377509"/>
                <a:gd name="connsiteX72" fmla="*/ 251664 w 326654"/>
                <a:gd name="connsiteY72" fmla="*/ 213541 h 377509"/>
                <a:gd name="connsiteX73" fmla="*/ 247850 w 326654"/>
                <a:gd name="connsiteY73" fmla="*/ 218625 h 377509"/>
                <a:gd name="connsiteX74" fmla="*/ 245309 w 326654"/>
                <a:gd name="connsiteY74" fmla="*/ 222438 h 377509"/>
                <a:gd name="connsiteX75" fmla="*/ 245309 w 326654"/>
                <a:gd name="connsiteY75" fmla="*/ 224981 h 377509"/>
                <a:gd name="connsiteX76" fmla="*/ 240225 w 326654"/>
                <a:gd name="connsiteY76" fmla="*/ 230065 h 377509"/>
                <a:gd name="connsiteX77" fmla="*/ 242767 w 326654"/>
                <a:gd name="connsiteY77" fmla="*/ 232607 h 377509"/>
                <a:gd name="connsiteX78" fmla="*/ 240225 w 326654"/>
                <a:gd name="connsiteY78" fmla="*/ 233878 h 377509"/>
                <a:gd name="connsiteX79" fmla="*/ 237682 w 326654"/>
                <a:gd name="connsiteY79" fmla="*/ 236421 h 377509"/>
                <a:gd name="connsiteX80" fmla="*/ 235140 w 326654"/>
                <a:gd name="connsiteY80" fmla="*/ 238962 h 377509"/>
                <a:gd name="connsiteX81" fmla="*/ 235140 w 326654"/>
                <a:gd name="connsiteY81" fmla="*/ 241504 h 377509"/>
                <a:gd name="connsiteX82" fmla="*/ 233869 w 326654"/>
                <a:gd name="connsiteY82" fmla="*/ 244047 h 377509"/>
                <a:gd name="connsiteX83" fmla="*/ 231327 w 326654"/>
                <a:gd name="connsiteY83" fmla="*/ 247860 h 377509"/>
                <a:gd name="connsiteX84" fmla="*/ 231327 w 326654"/>
                <a:gd name="connsiteY84" fmla="*/ 250402 h 377509"/>
                <a:gd name="connsiteX85" fmla="*/ 228785 w 326654"/>
                <a:gd name="connsiteY85" fmla="*/ 252944 h 377509"/>
                <a:gd name="connsiteX86" fmla="*/ 223701 w 326654"/>
                <a:gd name="connsiteY86" fmla="*/ 261842 h 377509"/>
                <a:gd name="connsiteX87" fmla="*/ 221159 w 326654"/>
                <a:gd name="connsiteY87" fmla="*/ 266926 h 377509"/>
                <a:gd name="connsiteX88" fmla="*/ 218617 w 326654"/>
                <a:gd name="connsiteY88" fmla="*/ 269468 h 377509"/>
                <a:gd name="connsiteX89" fmla="*/ 214804 w 326654"/>
                <a:gd name="connsiteY89" fmla="*/ 275824 h 377509"/>
                <a:gd name="connsiteX90" fmla="*/ 212262 w 326654"/>
                <a:gd name="connsiteY90" fmla="*/ 275824 h 377509"/>
                <a:gd name="connsiteX91" fmla="*/ 212262 w 326654"/>
                <a:gd name="connsiteY91" fmla="*/ 278366 h 377509"/>
                <a:gd name="connsiteX92" fmla="*/ 207178 w 326654"/>
                <a:gd name="connsiteY92" fmla="*/ 283450 h 377509"/>
                <a:gd name="connsiteX93" fmla="*/ 207178 w 326654"/>
                <a:gd name="connsiteY93" fmla="*/ 284721 h 377509"/>
                <a:gd name="connsiteX94" fmla="*/ 202094 w 326654"/>
                <a:gd name="connsiteY94" fmla="*/ 287264 h 377509"/>
                <a:gd name="connsiteX95" fmla="*/ 202094 w 326654"/>
                <a:gd name="connsiteY95" fmla="*/ 289805 h 377509"/>
                <a:gd name="connsiteX96" fmla="*/ 199552 w 326654"/>
                <a:gd name="connsiteY96" fmla="*/ 289805 h 377509"/>
                <a:gd name="connsiteX97" fmla="*/ 197009 w 326654"/>
                <a:gd name="connsiteY97" fmla="*/ 289805 h 377509"/>
                <a:gd name="connsiteX98" fmla="*/ 197009 w 326654"/>
                <a:gd name="connsiteY98" fmla="*/ 292347 h 377509"/>
                <a:gd name="connsiteX99" fmla="*/ 195739 w 326654"/>
                <a:gd name="connsiteY99" fmla="*/ 292347 h 377509"/>
                <a:gd name="connsiteX100" fmla="*/ 195739 w 326654"/>
                <a:gd name="connsiteY100" fmla="*/ 294890 h 377509"/>
                <a:gd name="connsiteX101" fmla="*/ 190654 w 326654"/>
                <a:gd name="connsiteY101" fmla="*/ 297432 h 377509"/>
                <a:gd name="connsiteX102" fmla="*/ 188113 w 326654"/>
                <a:gd name="connsiteY102" fmla="*/ 298703 h 377509"/>
                <a:gd name="connsiteX103" fmla="*/ 183028 w 326654"/>
                <a:gd name="connsiteY103" fmla="*/ 303787 h 377509"/>
                <a:gd name="connsiteX104" fmla="*/ 180486 w 326654"/>
                <a:gd name="connsiteY104" fmla="*/ 306330 h 377509"/>
                <a:gd name="connsiteX105" fmla="*/ 180486 w 326654"/>
                <a:gd name="connsiteY105" fmla="*/ 308871 h 377509"/>
                <a:gd name="connsiteX106" fmla="*/ 176673 w 326654"/>
                <a:gd name="connsiteY106" fmla="*/ 312685 h 377509"/>
                <a:gd name="connsiteX107" fmla="*/ 171589 w 326654"/>
                <a:gd name="connsiteY107" fmla="*/ 317769 h 377509"/>
                <a:gd name="connsiteX108" fmla="*/ 166505 w 326654"/>
                <a:gd name="connsiteY108" fmla="*/ 322854 h 377509"/>
                <a:gd name="connsiteX109" fmla="*/ 161421 w 326654"/>
                <a:gd name="connsiteY109" fmla="*/ 326667 h 377509"/>
                <a:gd name="connsiteX110" fmla="*/ 158879 w 326654"/>
                <a:gd name="connsiteY110" fmla="*/ 329209 h 377509"/>
                <a:gd name="connsiteX111" fmla="*/ 157608 w 326654"/>
                <a:gd name="connsiteY111" fmla="*/ 331751 h 377509"/>
                <a:gd name="connsiteX112" fmla="*/ 152523 w 326654"/>
                <a:gd name="connsiteY112" fmla="*/ 336835 h 377509"/>
                <a:gd name="connsiteX113" fmla="*/ 147440 w 326654"/>
                <a:gd name="connsiteY113" fmla="*/ 338107 h 377509"/>
                <a:gd name="connsiteX114" fmla="*/ 142355 w 326654"/>
                <a:gd name="connsiteY114" fmla="*/ 343190 h 377509"/>
                <a:gd name="connsiteX115" fmla="*/ 136000 w 326654"/>
                <a:gd name="connsiteY115" fmla="*/ 348275 h 377509"/>
                <a:gd name="connsiteX116" fmla="*/ 133458 w 326654"/>
                <a:gd name="connsiteY116" fmla="*/ 350817 h 377509"/>
                <a:gd name="connsiteX117" fmla="*/ 130917 w 326654"/>
                <a:gd name="connsiteY117" fmla="*/ 352088 h 377509"/>
                <a:gd name="connsiteX118" fmla="*/ 125832 w 326654"/>
                <a:gd name="connsiteY118" fmla="*/ 354630 h 377509"/>
                <a:gd name="connsiteX119" fmla="*/ 120748 w 326654"/>
                <a:gd name="connsiteY119" fmla="*/ 359714 h 377509"/>
                <a:gd name="connsiteX120" fmla="*/ 116935 w 326654"/>
                <a:gd name="connsiteY120" fmla="*/ 362257 h 377509"/>
                <a:gd name="connsiteX121" fmla="*/ 111851 w 326654"/>
                <a:gd name="connsiteY121" fmla="*/ 363528 h 377509"/>
                <a:gd name="connsiteX122" fmla="*/ 109309 w 326654"/>
                <a:gd name="connsiteY122" fmla="*/ 366070 h 377509"/>
                <a:gd name="connsiteX123" fmla="*/ 106767 w 326654"/>
                <a:gd name="connsiteY123" fmla="*/ 368612 h 377509"/>
                <a:gd name="connsiteX124" fmla="*/ 104224 w 326654"/>
                <a:gd name="connsiteY124" fmla="*/ 368612 h 377509"/>
                <a:gd name="connsiteX125" fmla="*/ 101682 w 326654"/>
                <a:gd name="connsiteY125" fmla="*/ 368612 h 377509"/>
                <a:gd name="connsiteX126" fmla="*/ 97869 w 326654"/>
                <a:gd name="connsiteY126" fmla="*/ 371154 h 377509"/>
                <a:gd name="connsiteX127" fmla="*/ 92786 w 326654"/>
                <a:gd name="connsiteY127" fmla="*/ 373697 h 377509"/>
                <a:gd name="connsiteX128" fmla="*/ 90243 w 326654"/>
                <a:gd name="connsiteY128" fmla="*/ 376239 h 377509"/>
                <a:gd name="connsiteX129" fmla="*/ 87701 w 326654"/>
                <a:gd name="connsiteY129" fmla="*/ 376239 h 377509"/>
                <a:gd name="connsiteX130" fmla="*/ 81346 w 326654"/>
                <a:gd name="connsiteY130" fmla="*/ 376239 h 377509"/>
                <a:gd name="connsiteX131" fmla="*/ 78804 w 326654"/>
                <a:gd name="connsiteY131" fmla="*/ 373697 h 377509"/>
                <a:gd name="connsiteX132" fmla="*/ 76262 w 326654"/>
                <a:gd name="connsiteY132" fmla="*/ 373697 h 377509"/>
                <a:gd name="connsiteX133" fmla="*/ 73720 w 326654"/>
                <a:gd name="connsiteY133" fmla="*/ 373697 h 377509"/>
                <a:gd name="connsiteX134" fmla="*/ 71178 w 326654"/>
                <a:gd name="connsiteY134" fmla="*/ 373697 h 377509"/>
                <a:gd name="connsiteX135" fmla="*/ 68636 w 326654"/>
                <a:gd name="connsiteY135" fmla="*/ 373697 h 377509"/>
                <a:gd name="connsiteX136" fmla="*/ 66094 w 326654"/>
                <a:gd name="connsiteY136" fmla="*/ 373697 h 377509"/>
                <a:gd name="connsiteX137" fmla="*/ 63551 w 326654"/>
                <a:gd name="connsiteY137" fmla="*/ 376239 h 377509"/>
                <a:gd name="connsiteX138" fmla="*/ 62281 w 326654"/>
                <a:gd name="connsiteY138" fmla="*/ 376239 h 377509"/>
                <a:gd name="connsiteX139" fmla="*/ 59738 w 326654"/>
                <a:gd name="connsiteY139" fmla="*/ 377510 h 377509"/>
                <a:gd name="connsiteX140" fmla="*/ 59738 w 326654"/>
                <a:gd name="connsiteY140" fmla="*/ 376239 h 377509"/>
                <a:gd name="connsiteX141" fmla="*/ 57196 w 326654"/>
                <a:gd name="connsiteY141" fmla="*/ 376239 h 377509"/>
                <a:gd name="connsiteX142" fmla="*/ 54655 w 326654"/>
                <a:gd name="connsiteY142" fmla="*/ 376239 h 377509"/>
                <a:gd name="connsiteX143" fmla="*/ 54655 w 326654"/>
                <a:gd name="connsiteY143" fmla="*/ 373697 h 377509"/>
                <a:gd name="connsiteX144" fmla="*/ 52113 w 326654"/>
                <a:gd name="connsiteY144" fmla="*/ 371154 h 377509"/>
                <a:gd name="connsiteX145" fmla="*/ 52113 w 326654"/>
                <a:gd name="connsiteY145" fmla="*/ 366070 h 377509"/>
                <a:gd name="connsiteX146" fmla="*/ 49570 w 326654"/>
                <a:gd name="connsiteY146" fmla="*/ 366070 h 377509"/>
                <a:gd name="connsiteX147" fmla="*/ 47028 w 326654"/>
                <a:gd name="connsiteY147" fmla="*/ 363528 h 377509"/>
                <a:gd name="connsiteX148" fmla="*/ 40673 w 326654"/>
                <a:gd name="connsiteY148" fmla="*/ 363528 h 377509"/>
                <a:gd name="connsiteX149" fmla="*/ 30505 w 326654"/>
                <a:gd name="connsiteY149" fmla="*/ 362257 h 377509"/>
                <a:gd name="connsiteX150" fmla="*/ 19065 w 326654"/>
                <a:gd name="connsiteY150" fmla="*/ 362257 h 377509"/>
                <a:gd name="connsiteX151" fmla="*/ 13982 w 326654"/>
                <a:gd name="connsiteY151" fmla="*/ 362257 h 377509"/>
                <a:gd name="connsiteX152" fmla="*/ 11440 w 326654"/>
                <a:gd name="connsiteY152" fmla="*/ 362257 h 377509"/>
                <a:gd name="connsiteX153" fmla="*/ 7627 w 326654"/>
                <a:gd name="connsiteY153" fmla="*/ 362257 h 377509"/>
                <a:gd name="connsiteX154" fmla="*/ 5084 w 326654"/>
                <a:gd name="connsiteY154" fmla="*/ 359714 h 377509"/>
                <a:gd name="connsiteX155" fmla="*/ 2542 w 326654"/>
                <a:gd name="connsiteY155" fmla="*/ 359714 h 377509"/>
                <a:gd name="connsiteX156" fmla="*/ 2542 w 326654"/>
                <a:gd name="connsiteY156" fmla="*/ 357173 h 377509"/>
                <a:gd name="connsiteX157" fmla="*/ 2542 w 326654"/>
                <a:gd name="connsiteY157" fmla="*/ 354630 h 377509"/>
                <a:gd name="connsiteX158" fmla="*/ 0 w 326654"/>
                <a:gd name="connsiteY158" fmla="*/ 354630 h 377509"/>
                <a:gd name="connsiteX159" fmla="*/ 0 w 326654"/>
                <a:gd name="connsiteY159" fmla="*/ 352088 h 377509"/>
                <a:gd name="connsiteX160" fmla="*/ 0 w 326654"/>
                <a:gd name="connsiteY160" fmla="*/ 324124 h 377509"/>
                <a:gd name="connsiteX161" fmla="*/ 0 w 326654"/>
                <a:gd name="connsiteY161" fmla="*/ 322854 h 377509"/>
                <a:gd name="connsiteX162" fmla="*/ 0 w 326654"/>
                <a:gd name="connsiteY162" fmla="*/ 317769 h 377509"/>
                <a:gd name="connsiteX163" fmla="*/ 2542 w 326654"/>
                <a:gd name="connsiteY163" fmla="*/ 311414 h 377509"/>
                <a:gd name="connsiteX164" fmla="*/ 2542 w 326654"/>
                <a:gd name="connsiteY164" fmla="*/ 306330 h 377509"/>
                <a:gd name="connsiteX165" fmla="*/ 2542 w 326654"/>
                <a:gd name="connsiteY165" fmla="*/ 303787 h 377509"/>
                <a:gd name="connsiteX166" fmla="*/ 2542 w 326654"/>
                <a:gd name="connsiteY166" fmla="*/ 301245 h 377509"/>
                <a:gd name="connsiteX167" fmla="*/ 5084 w 326654"/>
                <a:gd name="connsiteY167" fmla="*/ 301245 h 377509"/>
                <a:gd name="connsiteX168" fmla="*/ 5084 w 326654"/>
                <a:gd name="connsiteY168" fmla="*/ 298703 h 377509"/>
                <a:gd name="connsiteX169" fmla="*/ 7627 w 326654"/>
                <a:gd name="connsiteY169" fmla="*/ 298703 h 377509"/>
                <a:gd name="connsiteX170" fmla="*/ 8897 w 326654"/>
                <a:gd name="connsiteY170" fmla="*/ 297432 h 377509"/>
                <a:gd name="connsiteX171" fmla="*/ 11440 w 326654"/>
                <a:gd name="connsiteY171" fmla="*/ 294890 h 377509"/>
                <a:gd name="connsiteX172" fmla="*/ 13982 w 326654"/>
                <a:gd name="connsiteY172" fmla="*/ 294890 h 377509"/>
                <a:gd name="connsiteX173" fmla="*/ 19065 w 326654"/>
                <a:gd name="connsiteY173" fmla="*/ 294890 h 377509"/>
                <a:gd name="connsiteX174" fmla="*/ 27963 w 326654"/>
                <a:gd name="connsiteY174" fmla="*/ 292347 h 377509"/>
                <a:gd name="connsiteX175" fmla="*/ 33047 w 326654"/>
                <a:gd name="connsiteY175" fmla="*/ 289805 h 377509"/>
                <a:gd name="connsiteX176" fmla="*/ 40673 w 326654"/>
                <a:gd name="connsiteY176" fmla="*/ 289805 h 377509"/>
                <a:gd name="connsiteX177" fmla="*/ 57196 w 326654"/>
                <a:gd name="connsiteY177" fmla="*/ 287264 h 377509"/>
                <a:gd name="connsiteX178" fmla="*/ 59738 w 326654"/>
                <a:gd name="connsiteY178" fmla="*/ 287264 h 377509"/>
                <a:gd name="connsiteX179" fmla="*/ 62281 w 326654"/>
                <a:gd name="connsiteY179" fmla="*/ 287264 h 377509"/>
                <a:gd name="connsiteX180" fmla="*/ 63551 w 326654"/>
                <a:gd name="connsiteY180" fmla="*/ 289805 h 377509"/>
                <a:gd name="connsiteX181" fmla="*/ 71178 w 326654"/>
                <a:gd name="connsiteY181" fmla="*/ 292347 h 377509"/>
                <a:gd name="connsiteX182" fmla="*/ 73720 w 326654"/>
                <a:gd name="connsiteY182" fmla="*/ 292347 h 377509"/>
                <a:gd name="connsiteX183" fmla="*/ 76262 w 326654"/>
                <a:gd name="connsiteY183" fmla="*/ 294890 h 377509"/>
                <a:gd name="connsiteX184" fmla="*/ 78804 w 326654"/>
                <a:gd name="connsiteY184" fmla="*/ 294890 h 377509"/>
                <a:gd name="connsiteX185" fmla="*/ 81346 w 326654"/>
                <a:gd name="connsiteY185" fmla="*/ 294890 h 377509"/>
                <a:gd name="connsiteX186" fmla="*/ 82617 w 326654"/>
                <a:gd name="connsiteY186" fmla="*/ 294890 h 377509"/>
                <a:gd name="connsiteX187" fmla="*/ 85159 w 326654"/>
                <a:gd name="connsiteY187" fmla="*/ 294890 h 377509"/>
                <a:gd name="connsiteX188" fmla="*/ 90243 w 326654"/>
                <a:gd name="connsiteY188" fmla="*/ 292347 h 377509"/>
                <a:gd name="connsiteX189" fmla="*/ 97869 w 326654"/>
                <a:gd name="connsiteY189" fmla="*/ 292347 h 377509"/>
                <a:gd name="connsiteX190" fmla="*/ 100412 w 326654"/>
                <a:gd name="connsiteY190" fmla="*/ 292347 h 377509"/>
                <a:gd name="connsiteX191" fmla="*/ 101682 w 326654"/>
                <a:gd name="connsiteY191" fmla="*/ 292347 h 377509"/>
                <a:gd name="connsiteX192" fmla="*/ 104224 w 326654"/>
                <a:gd name="connsiteY192" fmla="*/ 292347 h 377509"/>
                <a:gd name="connsiteX193" fmla="*/ 106767 w 326654"/>
                <a:gd name="connsiteY193" fmla="*/ 292347 h 377509"/>
                <a:gd name="connsiteX194" fmla="*/ 109309 w 326654"/>
                <a:gd name="connsiteY194" fmla="*/ 292347 h 377509"/>
                <a:gd name="connsiteX195" fmla="*/ 116935 w 326654"/>
                <a:gd name="connsiteY195" fmla="*/ 287264 h 377509"/>
                <a:gd name="connsiteX196" fmla="*/ 120748 w 326654"/>
                <a:gd name="connsiteY196" fmla="*/ 284721 h 377509"/>
                <a:gd name="connsiteX197" fmla="*/ 123290 w 326654"/>
                <a:gd name="connsiteY197" fmla="*/ 283450 h 377509"/>
                <a:gd name="connsiteX198" fmla="*/ 125832 w 326654"/>
                <a:gd name="connsiteY198" fmla="*/ 283450 h 377509"/>
                <a:gd name="connsiteX199" fmla="*/ 128374 w 326654"/>
                <a:gd name="connsiteY199" fmla="*/ 283450 h 377509"/>
                <a:gd name="connsiteX200" fmla="*/ 130917 w 326654"/>
                <a:gd name="connsiteY200" fmla="*/ 283450 h 377509"/>
                <a:gd name="connsiteX201" fmla="*/ 133458 w 326654"/>
                <a:gd name="connsiteY201" fmla="*/ 283450 h 377509"/>
                <a:gd name="connsiteX202" fmla="*/ 136000 w 326654"/>
                <a:gd name="connsiteY202" fmla="*/ 280908 h 377509"/>
                <a:gd name="connsiteX203" fmla="*/ 138542 w 326654"/>
                <a:gd name="connsiteY203" fmla="*/ 280908 h 377509"/>
                <a:gd name="connsiteX204" fmla="*/ 138542 w 326654"/>
                <a:gd name="connsiteY204" fmla="*/ 278366 h 377509"/>
                <a:gd name="connsiteX205" fmla="*/ 139813 w 326654"/>
                <a:gd name="connsiteY205" fmla="*/ 278366 h 377509"/>
                <a:gd name="connsiteX206" fmla="*/ 142355 w 326654"/>
                <a:gd name="connsiteY206" fmla="*/ 273281 h 377509"/>
                <a:gd name="connsiteX207" fmla="*/ 144898 w 326654"/>
                <a:gd name="connsiteY207" fmla="*/ 273281 h 377509"/>
                <a:gd name="connsiteX208" fmla="*/ 144898 w 326654"/>
                <a:gd name="connsiteY208" fmla="*/ 272010 h 377509"/>
                <a:gd name="connsiteX209" fmla="*/ 144898 w 326654"/>
                <a:gd name="connsiteY209" fmla="*/ 269468 h 377509"/>
                <a:gd name="connsiteX210" fmla="*/ 147440 w 326654"/>
                <a:gd name="connsiteY210" fmla="*/ 266926 h 377509"/>
                <a:gd name="connsiteX211" fmla="*/ 147440 w 326654"/>
                <a:gd name="connsiteY211" fmla="*/ 264384 h 377509"/>
                <a:gd name="connsiteX212" fmla="*/ 147440 w 326654"/>
                <a:gd name="connsiteY212" fmla="*/ 261842 h 377509"/>
                <a:gd name="connsiteX213" fmla="*/ 147440 w 326654"/>
                <a:gd name="connsiteY213" fmla="*/ 259300 h 377509"/>
                <a:gd name="connsiteX214" fmla="*/ 147440 w 326654"/>
                <a:gd name="connsiteY214" fmla="*/ 258028 h 377509"/>
                <a:gd name="connsiteX215" fmla="*/ 152523 w 326654"/>
                <a:gd name="connsiteY215" fmla="*/ 247860 h 377509"/>
                <a:gd name="connsiteX216" fmla="*/ 152523 w 326654"/>
                <a:gd name="connsiteY216" fmla="*/ 245317 h 377509"/>
                <a:gd name="connsiteX217" fmla="*/ 155066 w 326654"/>
                <a:gd name="connsiteY217" fmla="*/ 245317 h 377509"/>
                <a:gd name="connsiteX218" fmla="*/ 155066 w 326654"/>
                <a:gd name="connsiteY218" fmla="*/ 244047 h 377509"/>
                <a:gd name="connsiteX219" fmla="*/ 157608 w 326654"/>
                <a:gd name="connsiteY219" fmla="*/ 244047 h 377509"/>
                <a:gd name="connsiteX220" fmla="*/ 158879 w 326654"/>
                <a:gd name="connsiteY220" fmla="*/ 244047 h 377509"/>
                <a:gd name="connsiteX221" fmla="*/ 161421 w 326654"/>
                <a:gd name="connsiteY221" fmla="*/ 244047 h 377509"/>
                <a:gd name="connsiteX222" fmla="*/ 161421 w 326654"/>
                <a:gd name="connsiteY222" fmla="*/ 241504 h 377509"/>
                <a:gd name="connsiteX223" fmla="*/ 163963 w 326654"/>
                <a:gd name="connsiteY223" fmla="*/ 241504 h 377509"/>
                <a:gd name="connsiteX224" fmla="*/ 166505 w 326654"/>
                <a:gd name="connsiteY224" fmla="*/ 241504 h 377509"/>
                <a:gd name="connsiteX225" fmla="*/ 169047 w 326654"/>
                <a:gd name="connsiteY225" fmla="*/ 241504 h 377509"/>
                <a:gd name="connsiteX226" fmla="*/ 171589 w 326654"/>
                <a:gd name="connsiteY226" fmla="*/ 241504 h 377509"/>
                <a:gd name="connsiteX227" fmla="*/ 174131 w 326654"/>
                <a:gd name="connsiteY227" fmla="*/ 238962 h 377509"/>
                <a:gd name="connsiteX228" fmla="*/ 176673 w 326654"/>
                <a:gd name="connsiteY228" fmla="*/ 236421 h 377509"/>
                <a:gd name="connsiteX229" fmla="*/ 177944 w 326654"/>
                <a:gd name="connsiteY229" fmla="*/ 236421 h 377509"/>
                <a:gd name="connsiteX230" fmla="*/ 177944 w 326654"/>
                <a:gd name="connsiteY230" fmla="*/ 233878 h 377509"/>
                <a:gd name="connsiteX231" fmla="*/ 180486 w 326654"/>
                <a:gd name="connsiteY231" fmla="*/ 233878 h 377509"/>
                <a:gd name="connsiteX232" fmla="*/ 180486 w 326654"/>
                <a:gd name="connsiteY232" fmla="*/ 232607 h 377509"/>
                <a:gd name="connsiteX233" fmla="*/ 183028 w 326654"/>
                <a:gd name="connsiteY233" fmla="*/ 227523 h 377509"/>
                <a:gd name="connsiteX234" fmla="*/ 188113 w 326654"/>
                <a:gd name="connsiteY234" fmla="*/ 222438 h 377509"/>
                <a:gd name="connsiteX235" fmla="*/ 190654 w 326654"/>
                <a:gd name="connsiteY235" fmla="*/ 216083 h 377509"/>
                <a:gd name="connsiteX236" fmla="*/ 193196 w 326654"/>
                <a:gd name="connsiteY236" fmla="*/ 213541 h 377509"/>
                <a:gd name="connsiteX237" fmla="*/ 193196 w 326654"/>
                <a:gd name="connsiteY237" fmla="*/ 210999 h 377509"/>
                <a:gd name="connsiteX238" fmla="*/ 193196 w 326654"/>
                <a:gd name="connsiteY238" fmla="*/ 208457 h 377509"/>
                <a:gd name="connsiteX239" fmla="*/ 193196 w 326654"/>
                <a:gd name="connsiteY239" fmla="*/ 207185 h 377509"/>
                <a:gd name="connsiteX240" fmla="*/ 190654 w 326654"/>
                <a:gd name="connsiteY240" fmla="*/ 207185 h 377509"/>
                <a:gd name="connsiteX241" fmla="*/ 190654 w 326654"/>
                <a:gd name="connsiteY241" fmla="*/ 204644 h 377509"/>
                <a:gd name="connsiteX242" fmla="*/ 190654 w 326654"/>
                <a:gd name="connsiteY242" fmla="*/ 202101 h 377509"/>
                <a:gd name="connsiteX243" fmla="*/ 188113 w 326654"/>
                <a:gd name="connsiteY243" fmla="*/ 202101 h 377509"/>
                <a:gd name="connsiteX244" fmla="*/ 188113 w 326654"/>
                <a:gd name="connsiteY244" fmla="*/ 199559 h 377509"/>
                <a:gd name="connsiteX245" fmla="*/ 185571 w 326654"/>
                <a:gd name="connsiteY245" fmla="*/ 199559 h 377509"/>
                <a:gd name="connsiteX246" fmla="*/ 185571 w 326654"/>
                <a:gd name="connsiteY246" fmla="*/ 197017 h 377509"/>
                <a:gd name="connsiteX247" fmla="*/ 183028 w 326654"/>
                <a:gd name="connsiteY247" fmla="*/ 197017 h 377509"/>
                <a:gd name="connsiteX248" fmla="*/ 180486 w 326654"/>
                <a:gd name="connsiteY248" fmla="*/ 194474 h 377509"/>
                <a:gd name="connsiteX249" fmla="*/ 177944 w 326654"/>
                <a:gd name="connsiteY249" fmla="*/ 193204 h 377509"/>
                <a:gd name="connsiteX250" fmla="*/ 177944 w 326654"/>
                <a:gd name="connsiteY250" fmla="*/ 190661 h 377509"/>
                <a:gd name="connsiteX251" fmla="*/ 177944 w 326654"/>
                <a:gd name="connsiteY251" fmla="*/ 188119 h 377509"/>
                <a:gd name="connsiteX252" fmla="*/ 177944 w 326654"/>
                <a:gd name="connsiteY252" fmla="*/ 185578 h 377509"/>
                <a:gd name="connsiteX253" fmla="*/ 177944 w 326654"/>
                <a:gd name="connsiteY253" fmla="*/ 183035 h 377509"/>
                <a:gd name="connsiteX254" fmla="*/ 180486 w 326654"/>
                <a:gd name="connsiteY254" fmla="*/ 180493 h 377509"/>
                <a:gd name="connsiteX255" fmla="*/ 183028 w 326654"/>
                <a:gd name="connsiteY255" fmla="*/ 176680 h 377509"/>
                <a:gd name="connsiteX256" fmla="*/ 185571 w 326654"/>
                <a:gd name="connsiteY256" fmla="*/ 174138 h 377509"/>
                <a:gd name="connsiteX257" fmla="*/ 188113 w 326654"/>
                <a:gd name="connsiteY257" fmla="*/ 174138 h 377509"/>
                <a:gd name="connsiteX258" fmla="*/ 190654 w 326654"/>
                <a:gd name="connsiteY258" fmla="*/ 171595 h 377509"/>
                <a:gd name="connsiteX259" fmla="*/ 193196 w 326654"/>
                <a:gd name="connsiteY259" fmla="*/ 169053 h 377509"/>
                <a:gd name="connsiteX260" fmla="*/ 195739 w 326654"/>
                <a:gd name="connsiteY260" fmla="*/ 167782 h 377509"/>
                <a:gd name="connsiteX261" fmla="*/ 195739 w 326654"/>
                <a:gd name="connsiteY261" fmla="*/ 165240 h 377509"/>
                <a:gd name="connsiteX262" fmla="*/ 195739 w 326654"/>
                <a:gd name="connsiteY262" fmla="*/ 162698 h 377509"/>
                <a:gd name="connsiteX263" fmla="*/ 195739 w 326654"/>
                <a:gd name="connsiteY263" fmla="*/ 160156 h 377509"/>
                <a:gd name="connsiteX264" fmla="*/ 199552 w 326654"/>
                <a:gd name="connsiteY264" fmla="*/ 151258 h 377509"/>
                <a:gd name="connsiteX265" fmla="*/ 199552 w 326654"/>
                <a:gd name="connsiteY265" fmla="*/ 148716 h 377509"/>
                <a:gd name="connsiteX266" fmla="*/ 202094 w 326654"/>
                <a:gd name="connsiteY266" fmla="*/ 146174 h 377509"/>
                <a:gd name="connsiteX267" fmla="*/ 204636 w 326654"/>
                <a:gd name="connsiteY267" fmla="*/ 143631 h 377509"/>
                <a:gd name="connsiteX268" fmla="*/ 207178 w 326654"/>
                <a:gd name="connsiteY268" fmla="*/ 143631 h 377509"/>
                <a:gd name="connsiteX269" fmla="*/ 209720 w 326654"/>
                <a:gd name="connsiteY269" fmla="*/ 143631 h 377509"/>
                <a:gd name="connsiteX270" fmla="*/ 212262 w 326654"/>
                <a:gd name="connsiteY270" fmla="*/ 143631 h 377509"/>
                <a:gd name="connsiteX271" fmla="*/ 214804 w 326654"/>
                <a:gd name="connsiteY271" fmla="*/ 143631 h 377509"/>
                <a:gd name="connsiteX272" fmla="*/ 216075 w 326654"/>
                <a:gd name="connsiteY272" fmla="*/ 146174 h 377509"/>
                <a:gd name="connsiteX273" fmla="*/ 218617 w 326654"/>
                <a:gd name="connsiteY273" fmla="*/ 146174 h 377509"/>
                <a:gd name="connsiteX274" fmla="*/ 218617 w 326654"/>
                <a:gd name="connsiteY274" fmla="*/ 148716 h 377509"/>
                <a:gd name="connsiteX275" fmla="*/ 221159 w 326654"/>
                <a:gd name="connsiteY275" fmla="*/ 148716 h 377509"/>
                <a:gd name="connsiteX276" fmla="*/ 223701 w 326654"/>
                <a:gd name="connsiteY276" fmla="*/ 148716 h 377509"/>
                <a:gd name="connsiteX277" fmla="*/ 226244 w 326654"/>
                <a:gd name="connsiteY277" fmla="*/ 148716 h 377509"/>
                <a:gd name="connsiteX278" fmla="*/ 228785 w 326654"/>
                <a:gd name="connsiteY278" fmla="*/ 148716 h 377509"/>
                <a:gd name="connsiteX279" fmla="*/ 228785 w 326654"/>
                <a:gd name="connsiteY279" fmla="*/ 146174 h 377509"/>
                <a:gd name="connsiteX280" fmla="*/ 231327 w 326654"/>
                <a:gd name="connsiteY280" fmla="*/ 146174 h 377509"/>
                <a:gd name="connsiteX281" fmla="*/ 231327 w 326654"/>
                <a:gd name="connsiteY281" fmla="*/ 143631 h 377509"/>
                <a:gd name="connsiteX282" fmla="*/ 233869 w 326654"/>
                <a:gd name="connsiteY282" fmla="*/ 143631 h 377509"/>
                <a:gd name="connsiteX283" fmla="*/ 233869 w 326654"/>
                <a:gd name="connsiteY283" fmla="*/ 141090 h 377509"/>
                <a:gd name="connsiteX284" fmla="*/ 245309 w 326654"/>
                <a:gd name="connsiteY284" fmla="*/ 128379 h 377509"/>
                <a:gd name="connsiteX285" fmla="*/ 245309 w 326654"/>
                <a:gd name="connsiteY285" fmla="*/ 125837 h 377509"/>
                <a:gd name="connsiteX286" fmla="*/ 247850 w 326654"/>
                <a:gd name="connsiteY286" fmla="*/ 125837 h 377509"/>
                <a:gd name="connsiteX287" fmla="*/ 247850 w 326654"/>
                <a:gd name="connsiteY287" fmla="*/ 123294 h 377509"/>
                <a:gd name="connsiteX288" fmla="*/ 250393 w 326654"/>
                <a:gd name="connsiteY288" fmla="*/ 111854 h 377509"/>
                <a:gd name="connsiteX289" fmla="*/ 251664 w 326654"/>
                <a:gd name="connsiteY289" fmla="*/ 92788 h 377509"/>
                <a:gd name="connsiteX290" fmla="*/ 254206 w 326654"/>
                <a:gd name="connsiteY290" fmla="*/ 81349 h 377509"/>
                <a:gd name="connsiteX291" fmla="*/ 254206 w 326654"/>
                <a:gd name="connsiteY291" fmla="*/ 78807 h 377509"/>
                <a:gd name="connsiteX292" fmla="*/ 254206 w 326654"/>
                <a:gd name="connsiteY292" fmla="*/ 76265 h 377509"/>
                <a:gd name="connsiteX293" fmla="*/ 254206 w 326654"/>
                <a:gd name="connsiteY293" fmla="*/ 74994 h 377509"/>
                <a:gd name="connsiteX294" fmla="*/ 254206 w 326654"/>
                <a:gd name="connsiteY294" fmla="*/ 72451 h 377509"/>
                <a:gd name="connsiteX295" fmla="*/ 254206 w 326654"/>
                <a:gd name="connsiteY295" fmla="*/ 69909 h 377509"/>
                <a:gd name="connsiteX296" fmla="*/ 251664 w 326654"/>
                <a:gd name="connsiteY296" fmla="*/ 69909 h 377509"/>
                <a:gd name="connsiteX297" fmla="*/ 251664 w 326654"/>
                <a:gd name="connsiteY297" fmla="*/ 67367 h 377509"/>
                <a:gd name="connsiteX298" fmla="*/ 250393 w 326654"/>
                <a:gd name="connsiteY298" fmla="*/ 67367 h 377509"/>
                <a:gd name="connsiteX299" fmla="*/ 247850 w 326654"/>
                <a:gd name="connsiteY299" fmla="*/ 64825 h 377509"/>
                <a:gd name="connsiteX300" fmla="*/ 245309 w 326654"/>
                <a:gd name="connsiteY300" fmla="*/ 64825 h 377509"/>
                <a:gd name="connsiteX301" fmla="*/ 242767 w 326654"/>
                <a:gd name="connsiteY301" fmla="*/ 64825 h 377509"/>
                <a:gd name="connsiteX302" fmla="*/ 240225 w 326654"/>
                <a:gd name="connsiteY302" fmla="*/ 64825 h 377509"/>
                <a:gd name="connsiteX303" fmla="*/ 237682 w 326654"/>
                <a:gd name="connsiteY303" fmla="*/ 62283 h 377509"/>
                <a:gd name="connsiteX304" fmla="*/ 235140 w 326654"/>
                <a:gd name="connsiteY304" fmla="*/ 61011 h 377509"/>
                <a:gd name="connsiteX305" fmla="*/ 235140 w 326654"/>
                <a:gd name="connsiteY305" fmla="*/ 58470 h 377509"/>
                <a:gd name="connsiteX306" fmla="*/ 235140 w 326654"/>
                <a:gd name="connsiteY306" fmla="*/ 55928 h 377509"/>
                <a:gd name="connsiteX307" fmla="*/ 235140 w 326654"/>
                <a:gd name="connsiteY307" fmla="*/ 53385 h 377509"/>
                <a:gd name="connsiteX308" fmla="*/ 235140 w 326654"/>
                <a:gd name="connsiteY308" fmla="*/ 50843 h 377509"/>
                <a:gd name="connsiteX309" fmla="*/ 235140 w 326654"/>
                <a:gd name="connsiteY309" fmla="*/ 47030 h 377509"/>
                <a:gd name="connsiteX310" fmla="*/ 237682 w 326654"/>
                <a:gd name="connsiteY310" fmla="*/ 36862 h 377509"/>
                <a:gd name="connsiteX311" fmla="*/ 237682 w 326654"/>
                <a:gd name="connsiteY311" fmla="*/ 35590 h 377509"/>
                <a:gd name="connsiteX312" fmla="*/ 237682 w 326654"/>
                <a:gd name="connsiteY312" fmla="*/ 30506 h 377509"/>
                <a:gd name="connsiteX313" fmla="*/ 237682 w 326654"/>
                <a:gd name="connsiteY313" fmla="*/ 27964 h 377509"/>
                <a:gd name="connsiteX314" fmla="*/ 235140 w 326654"/>
                <a:gd name="connsiteY314" fmla="*/ 27964 h 377509"/>
                <a:gd name="connsiteX315" fmla="*/ 235140 w 326654"/>
                <a:gd name="connsiteY315" fmla="*/ 25422 h 377509"/>
                <a:gd name="connsiteX316" fmla="*/ 235140 w 326654"/>
                <a:gd name="connsiteY316" fmla="*/ 24151 h 377509"/>
                <a:gd name="connsiteX317" fmla="*/ 233869 w 326654"/>
                <a:gd name="connsiteY317" fmla="*/ 21608 h 377509"/>
                <a:gd name="connsiteX318" fmla="*/ 233869 w 326654"/>
                <a:gd name="connsiteY318" fmla="*/ 19066 h 377509"/>
                <a:gd name="connsiteX319" fmla="*/ 233869 w 326654"/>
                <a:gd name="connsiteY319" fmla="*/ 16524 h 377509"/>
                <a:gd name="connsiteX320" fmla="*/ 233869 w 326654"/>
                <a:gd name="connsiteY320" fmla="*/ 13982 h 377509"/>
                <a:gd name="connsiteX321" fmla="*/ 235140 w 326654"/>
                <a:gd name="connsiteY321" fmla="*/ 11440 h 377509"/>
                <a:gd name="connsiteX322" fmla="*/ 237682 w 326654"/>
                <a:gd name="connsiteY322" fmla="*/ 10168 h 377509"/>
                <a:gd name="connsiteX323" fmla="*/ 240225 w 326654"/>
                <a:gd name="connsiteY323" fmla="*/ 7627 h 377509"/>
                <a:gd name="connsiteX324" fmla="*/ 242767 w 326654"/>
                <a:gd name="connsiteY324" fmla="*/ 7627 h 377509"/>
                <a:gd name="connsiteX325" fmla="*/ 245309 w 326654"/>
                <a:gd name="connsiteY325" fmla="*/ 5085 h 377509"/>
                <a:gd name="connsiteX326" fmla="*/ 256748 w 326654"/>
                <a:gd name="connsiteY326" fmla="*/ 5085 h 377509"/>
                <a:gd name="connsiteX327" fmla="*/ 269458 w 326654"/>
                <a:gd name="connsiteY327" fmla="*/ 2542 h 377509"/>
                <a:gd name="connsiteX328" fmla="*/ 270730 w 326654"/>
                <a:gd name="connsiteY328" fmla="*/ 2542 h 377509"/>
                <a:gd name="connsiteX329" fmla="*/ 275813 w 326654"/>
                <a:gd name="connsiteY329" fmla="*/ 0 h 377509"/>
                <a:gd name="connsiteX330" fmla="*/ 278355 w 326654"/>
                <a:gd name="connsiteY330" fmla="*/ 0 h 377509"/>
                <a:gd name="connsiteX331" fmla="*/ 280898 w 326654"/>
                <a:gd name="connsiteY331" fmla="*/ 0 h 377509"/>
                <a:gd name="connsiteX332" fmla="*/ 283440 w 326654"/>
                <a:gd name="connsiteY332" fmla="*/ 0 h 377509"/>
                <a:gd name="connsiteX333" fmla="*/ 285981 w 326654"/>
                <a:gd name="connsiteY333" fmla="*/ 0 h 377509"/>
                <a:gd name="connsiteX334" fmla="*/ 288524 w 326654"/>
                <a:gd name="connsiteY334" fmla="*/ 0 h 377509"/>
                <a:gd name="connsiteX335" fmla="*/ 289795 w 326654"/>
                <a:gd name="connsiteY335" fmla="*/ 0 h 377509"/>
                <a:gd name="connsiteX336" fmla="*/ 292336 w 326654"/>
                <a:gd name="connsiteY336" fmla="*/ 2542 h 377509"/>
                <a:gd name="connsiteX337" fmla="*/ 294879 w 326654"/>
                <a:gd name="connsiteY337" fmla="*/ 5085 h 377509"/>
                <a:gd name="connsiteX338" fmla="*/ 297421 w 326654"/>
                <a:gd name="connsiteY338" fmla="*/ 7627 h 377509"/>
                <a:gd name="connsiteX339" fmla="*/ 299963 w 326654"/>
                <a:gd name="connsiteY339" fmla="*/ 7627 h 377509"/>
                <a:gd name="connsiteX340" fmla="*/ 299963 w 326654"/>
                <a:gd name="connsiteY340" fmla="*/ 10168 h 377509"/>
                <a:gd name="connsiteX341" fmla="*/ 299963 w 326654"/>
                <a:gd name="connsiteY341" fmla="*/ 11440 h 377509"/>
                <a:gd name="connsiteX342" fmla="*/ 302505 w 326654"/>
                <a:gd name="connsiteY342" fmla="*/ 16524 h 377509"/>
                <a:gd name="connsiteX343" fmla="*/ 302505 w 326654"/>
                <a:gd name="connsiteY343" fmla="*/ 19066 h 377509"/>
                <a:gd name="connsiteX344" fmla="*/ 305047 w 326654"/>
                <a:gd name="connsiteY344" fmla="*/ 21608 h 377509"/>
                <a:gd name="connsiteX345" fmla="*/ 305047 w 326654"/>
                <a:gd name="connsiteY345" fmla="*/ 24151 h 377509"/>
                <a:gd name="connsiteX346" fmla="*/ 307589 w 326654"/>
                <a:gd name="connsiteY346" fmla="*/ 24151 h 377509"/>
                <a:gd name="connsiteX347" fmla="*/ 308860 w 326654"/>
                <a:gd name="connsiteY347" fmla="*/ 25422 h 377509"/>
                <a:gd name="connsiteX348" fmla="*/ 311402 w 326654"/>
                <a:gd name="connsiteY348" fmla="*/ 25422 h 377509"/>
                <a:gd name="connsiteX349" fmla="*/ 313944 w 326654"/>
                <a:gd name="connsiteY349" fmla="*/ 25422 h 377509"/>
                <a:gd name="connsiteX350" fmla="*/ 316486 w 326654"/>
                <a:gd name="connsiteY350" fmla="*/ 27964 h 37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326654" h="377509">
                  <a:moveTo>
                    <a:pt x="324112" y="33048"/>
                  </a:moveTo>
                  <a:lnTo>
                    <a:pt x="326654" y="50843"/>
                  </a:lnTo>
                  <a:lnTo>
                    <a:pt x="319029" y="53385"/>
                  </a:lnTo>
                  <a:lnTo>
                    <a:pt x="316486" y="55928"/>
                  </a:lnTo>
                  <a:lnTo>
                    <a:pt x="313944" y="55928"/>
                  </a:lnTo>
                  <a:lnTo>
                    <a:pt x="311402" y="58470"/>
                  </a:lnTo>
                  <a:lnTo>
                    <a:pt x="308860" y="61011"/>
                  </a:lnTo>
                  <a:lnTo>
                    <a:pt x="305047" y="62283"/>
                  </a:lnTo>
                  <a:lnTo>
                    <a:pt x="305047" y="64825"/>
                  </a:lnTo>
                  <a:lnTo>
                    <a:pt x="302505" y="67367"/>
                  </a:lnTo>
                  <a:lnTo>
                    <a:pt x="299963" y="69909"/>
                  </a:lnTo>
                  <a:lnTo>
                    <a:pt x="299963" y="74994"/>
                  </a:lnTo>
                  <a:lnTo>
                    <a:pt x="297421" y="74994"/>
                  </a:lnTo>
                  <a:lnTo>
                    <a:pt x="297421" y="76265"/>
                  </a:lnTo>
                  <a:lnTo>
                    <a:pt x="297421" y="78807"/>
                  </a:lnTo>
                  <a:lnTo>
                    <a:pt x="294879" y="78807"/>
                  </a:lnTo>
                  <a:lnTo>
                    <a:pt x="294879" y="81349"/>
                  </a:lnTo>
                  <a:lnTo>
                    <a:pt x="292336" y="81349"/>
                  </a:lnTo>
                  <a:lnTo>
                    <a:pt x="294879" y="83891"/>
                  </a:lnTo>
                  <a:lnTo>
                    <a:pt x="297421" y="90247"/>
                  </a:lnTo>
                  <a:lnTo>
                    <a:pt x="302505" y="92788"/>
                  </a:lnTo>
                  <a:lnTo>
                    <a:pt x="305047" y="92788"/>
                  </a:lnTo>
                  <a:lnTo>
                    <a:pt x="302505" y="92788"/>
                  </a:lnTo>
                  <a:lnTo>
                    <a:pt x="302505" y="90247"/>
                  </a:lnTo>
                  <a:lnTo>
                    <a:pt x="305047" y="88975"/>
                  </a:lnTo>
                  <a:lnTo>
                    <a:pt x="305047" y="86433"/>
                  </a:lnTo>
                  <a:lnTo>
                    <a:pt x="305047" y="83891"/>
                  </a:lnTo>
                  <a:lnTo>
                    <a:pt x="305047" y="81349"/>
                  </a:lnTo>
                  <a:lnTo>
                    <a:pt x="307589" y="81349"/>
                  </a:lnTo>
                  <a:lnTo>
                    <a:pt x="307589" y="83891"/>
                  </a:lnTo>
                  <a:lnTo>
                    <a:pt x="307589" y="86433"/>
                  </a:lnTo>
                  <a:lnTo>
                    <a:pt x="305047" y="88975"/>
                  </a:lnTo>
                  <a:lnTo>
                    <a:pt x="305047" y="90247"/>
                  </a:lnTo>
                  <a:lnTo>
                    <a:pt x="305047" y="92788"/>
                  </a:lnTo>
                  <a:lnTo>
                    <a:pt x="305047" y="95331"/>
                  </a:lnTo>
                  <a:lnTo>
                    <a:pt x="305047" y="111854"/>
                  </a:lnTo>
                  <a:lnTo>
                    <a:pt x="305047" y="114397"/>
                  </a:lnTo>
                  <a:lnTo>
                    <a:pt x="305047" y="115668"/>
                  </a:lnTo>
                  <a:lnTo>
                    <a:pt x="305047" y="118210"/>
                  </a:lnTo>
                  <a:lnTo>
                    <a:pt x="302505" y="120752"/>
                  </a:lnTo>
                  <a:lnTo>
                    <a:pt x="302505" y="123294"/>
                  </a:lnTo>
                  <a:lnTo>
                    <a:pt x="302505" y="125837"/>
                  </a:lnTo>
                  <a:lnTo>
                    <a:pt x="299963" y="134734"/>
                  </a:lnTo>
                  <a:lnTo>
                    <a:pt x="297421" y="137276"/>
                  </a:lnTo>
                  <a:lnTo>
                    <a:pt x="297421" y="139818"/>
                  </a:lnTo>
                  <a:lnTo>
                    <a:pt x="297421" y="141090"/>
                  </a:lnTo>
                  <a:lnTo>
                    <a:pt x="294879" y="143631"/>
                  </a:lnTo>
                  <a:lnTo>
                    <a:pt x="294879" y="146174"/>
                  </a:lnTo>
                  <a:lnTo>
                    <a:pt x="294879" y="148716"/>
                  </a:lnTo>
                  <a:lnTo>
                    <a:pt x="292336" y="155071"/>
                  </a:lnTo>
                  <a:lnTo>
                    <a:pt x="294879" y="157614"/>
                  </a:lnTo>
                  <a:lnTo>
                    <a:pt x="292336" y="165240"/>
                  </a:lnTo>
                  <a:lnTo>
                    <a:pt x="292336" y="167782"/>
                  </a:lnTo>
                  <a:lnTo>
                    <a:pt x="289795" y="169053"/>
                  </a:lnTo>
                  <a:lnTo>
                    <a:pt x="289795" y="171595"/>
                  </a:lnTo>
                  <a:lnTo>
                    <a:pt x="288524" y="174138"/>
                  </a:lnTo>
                  <a:lnTo>
                    <a:pt x="288524" y="176680"/>
                  </a:lnTo>
                  <a:lnTo>
                    <a:pt x="288524" y="179222"/>
                  </a:lnTo>
                  <a:lnTo>
                    <a:pt x="288524" y="180493"/>
                  </a:lnTo>
                  <a:lnTo>
                    <a:pt x="285981" y="180493"/>
                  </a:lnTo>
                  <a:lnTo>
                    <a:pt x="283440" y="185578"/>
                  </a:lnTo>
                  <a:lnTo>
                    <a:pt x="280898" y="188119"/>
                  </a:lnTo>
                  <a:lnTo>
                    <a:pt x="273271" y="193204"/>
                  </a:lnTo>
                  <a:lnTo>
                    <a:pt x="270730" y="194474"/>
                  </a:lnTo>
                  <a:lnTo>
                    <a:pt x="269458" y="194474"/>
                  </a:lnTo>
                  <a:lnTo>
                    <a:pt x="266916" y="197017"/>
                  </a:lnTo>
                  <a:lnTo>
                    <a:pt x="264374" y="197017"/>
                  </a:lnTo>
                  <a:lnTo>
                    <a:pt x="261832" y="199559"/>
                  </a:lnTo>
                  <a:lnTo>
                    <a:pt x="259290" y="204644"/>
                  </a:lnTo>
                  <a:lnTo>
                    <a:pt x="254206" y="208457"/>
                  </a:lnTo>
                  <a:lnTo>
                    <a:pt x="254206" y="210999"/>
                  </a:lnTo>
                  <a:lnTo>
                    <a:pt x="251664" y="210999"/>
                  </a:lnTo>
                  <a:lnTo>
                    <a:pt x="251664" y="213541"/>
                  </a:lnTo>
                  <a:lnTo>
                    <a:pt x="247850" y="218625"/>
                  </a:lnTo>
                  <a:lnTo>
                    <a:pt x="245309" y="222438"/>
                  </a:lnTo>
                  <a:lnTo>
                    <a:pt x="245309" y="224981"/>
                  </a:lnTo>
                  <a:lnTo>
                    <a:pt x="240225" y="230065"/>
                  </a:lnTo>
                  <a:lnTo>
                    <a:pt x="242767" y="232607"/>
                  </a:lnTo>
                  <a:lnTo>
                    <a:pt x="240225" y="233878"/>
                  </a:lnTo>
                  <a:lnTo>
                    <a:pt x="237682" y="236421"/>
                  </a:lnTo>
                  <a:lnTo>
                    <a:pt x="235140" y="238962"/>
                  </a:lnTo>
                  <a:lnTo>
                    <a:pt x="235140" y="241504"/>
                  </a:lnTo>
                  <a:lnTo>
                    <a:pt x="233869" y="244047"/>
                  </a:lnTo>
                  <a:lnTo>
                    <a:pt x="231327" y="247860"/>
                  </a:lnTo>
                  <a:lnTo>
                    <a:pt x="231327" y="250402"/>
                  </a:lnTo>
                  <a:lnTo>
                    <a:pt x="228785" y="252944"/>
                  </a:lnTo>
                  <a:lnTo>
                    <a:pt x="223701" y="261842"/>
                  </a:lnTo>
                  <a:lnTo>
                    <a:pt x="221159" y="266926"/>
                  </a:lnTo>
                  <a:lnTo>
                    <a:pt x="218617" y="269468"/>
                  </a:lnTo>
                  <a:lnTo>
                    <a:pt x="214804" y="275824"/>
                  </a:lnTo>
                  <a:lnTo>
                    <a:pt x="212262" y="275824"/>
                  </a:lnTo>
                  <a:lnTo>
                    <a:pt x="212262" y="278366"/>
                  </a:lnTo>
                  <a:lnTo>
                    <a:pt x="207178" y="283450"/>
                  </a:lnTo>
                  <a:lnTo>
                    <a:pt x="207178" y="284721"/>
                  </a:lnTo>
                  <a:lnTo>
                    <a:pt x="202094" y="287264"/>
                  </a:lnTo>
                  <a:lnTo>
                    <a:pt x="202094" y="289805"/>
                  </a:lnTo>
                  <a:lnTo>
                    <a:pt x="199552" y="289805"/>
                  </a:lnTo>
                  <a:lnTo>
                    <a:pt x="197009" y="289805"/>
                  </a:lnTo>
                  <a:lnTo>
                    <a:pt x="197009" y="292347"/>
                  </a:lnTo>
                  <a:lnTo>
                    <a:pt x="195739" y="292347"/>
                  </a:lnTo>
                  <a:lnTo>
                    <a:pt x="195739" y="294890"/>
                  </a:lnTo>
                  <a:lnTo>
                    <a:pt x="190654" y="297432"/>
                  </a:lnTo>
                  <a:lnTo>
                    <a:pt x="188113" y="298703"/>
                  </a:lnTo>
                  <a:lnTo>
                    <a:pt x="183028" y="303787"/>
                  </a:lnTo>
                  <a:lnTo>
                    <a:pt x="180486" y="306330"/>
                  </a:lnTo>
                  <a:lnTo>
                    <a:pt x="180486" y="308871"/>
                  </a:lnTo>
                  <a:lnTo>
                    <a:pt x="176673" y="312685"/>
                  </a:lnTo>
                  <a:lnTo>
                    <a:pt x="171589" y="317769"/>
                  </a:lnTo>
                  <a:lnTo>
                    <a:pt x="166505" y="322854"/>
                  </a:lnTo>
                  <a:lnTo>
                    <a:pt x="161421" y="326667"/>
                  </a:lnTo>
                  <a:lnTo>
                    <a:pt x="158879" y="329209"/>
                  </a:lnTo>
                  <a:lnTo>
                    <a:pt x="157608" y="331751"/>
                  </a:lnTo>
                  <a:lnTo>
                    <a:pt x="152523" y="336835"/>
                  </a:lnTo>
                  <a:lnTo>
                    <a:pt x="147440" y="338107"/>
                  </a:lnTo>
                  <a:lnTo>
                    <a:pt x="142355" y="343190"/>
                  </a:lnTo>
                  <a:lnTo>
                    <a:pt x="136000" y="348275"/>
                  </a:lnTo>
                  <a:lnTo>
                    <a:pt x="133458" y="350817"/>
                  </a:lnTo>
                  <a:lnTo>
                    <a:pt x="130917" y="352088"/>
                  </a:lnTo>
                  <a:lnTo>
                    <a:pt x="125832" y="354630"/>
                  </a:lnTo>
                  <a:lnTo>
                    <a:pt x="120748" y="359714"/>
                  </a:lnTo>
                  <a:lnTo>
                    <a:pt x="116935" y="362257"/>
                  </a:lnTo>
                  <a:lnTo>
                    <a:pt x="111851" y="363528"/>
                  </a:lnTo>
                  <a:lnTo>
                    <a:pt x="109309" y="366070"/>
                  </a:lnTo>
                  <a:lnTo>
                    <a:pt x="106767" y="368612"/>
                  </a:lnTo>
                  <a:lnTo>
                    <a:pt x="104224" y="368612"/>
                  </a:lnTo>
                  <a:lnTo>
                    <a:pt x="101682" y="368612"/>
                  </a:lnTo>
                  <a:lnTo>
                    <a:pt x="97869" y="371154"/>
                  </a:lnTo>
                  <a:lnTo>
                    <a:pt x="92786" y="373697"/>
                  </a:lnTo>
                  <a:lnTo>
                    <a:pt x="90243" y="376239"/>
                  </a:lnTo>
                  <a:lnTo>
                    <a:pt x="87701" y="376239"/>
                  </a:lnTo>
                  <a:lnTo>
                    <a:pt x="81346" y="376239"/>
                  </a:lnTo>
                  <a:lnTo>
                    <a:pt x="78804" y="373697"/>
                  </a:lnTo>
                  <a:lnTo>
                    <a:pt x="76262" y="373697"/>
                  </a:lnTo>
                  <a:lnTo>
                    <a:pt x="73720" y="373697"/>
                  </a:lnTo>
                  <a:lnTo>
                    <a:pt x="71178" y="373697"/>
                  </a:lnTo>
                  <a:lnTo>
                    <a:pt x="68636" y="373697"/>
                  </a:lnTo>
                  <a:lnTo>
                    <a:pt x="66094" y="373697"/>
                  </a:lnTo>
                  <a:lnTo>
                    <a:pt x="63551" y="376239"/>
                  </a:lnTo>
                  <a:lnTo>
                    <a:pt x="62281" y="376239"/>
                  </a:lnTo>
                  <a:lnTo>
                    <a:pt x="59738" y="377510"/>
                  </a:lnTo>
                  <a:lnTo>
                    <a:pt x="59738" y="376239"/>
                  </a:lnTo>
                  <a:lnTo>
                    <a:pt x="57196" y="376239"/>
                  </a:lnTo>
                  <a:lnTo>
                    <a:pt x="54655" y="376239"/>
                  </a:lnTo>
                  <a:lnTo>
                    <a:pt x="54655" y="373697"/>
                  </a:lnTo>
                  <a:lnTo>
                    <a:pt x="52113" y="371154"/>
                  </a:lnTo>
                  <a:lnTo>
                    <a:pt x="52113" y="366070"/>
                  </a:lnTo>
                  <a:lnTo>
                    <a:pt x="49570" y="366070"/>
                  </a:lnTo>
                  <a:lnTo>
                    <a:pt x="47028" y="363528"/>
                  </a:lnTo>
                  <a:lnTo>
                    <a:pt x="40673" y="363528"/>
                  </a:lnTo>
                  <a:lnTo>
                    <a:pt x="30505" y="362257"/>
                  </a:lnTo>
                  <a:lnTo>
                    <a:pt x="19065" y="362257"/>
                  </a:lnTo>
                  <a:lnTo>
                    <a:pt x="13982" y="362257"/>
                  </a:lnTo>
                  <a:lnTo>
                    <a:pt x="11440" y="362257"/>
                  </a:lnTo>
                  <a:lnTo>
                    <a:pt x="7627" y="362257"/>
                  </a:lnTo>
                  <a:lnTo>
                    <a:pt x="5084" y="359714"/>
                  </a:lnTo>
                  <a:lnTo>
                    <a:pt x="2542" y="359714"/>
                  </a:lnTo>
                  <a:lnTo>
                    <a:pt x="2542" y="357173"/>
                  </a:lnTo>
                  <a:lnTo>
                    <a:pt x="2542" y="354630"/>
                  </a:lnTo>
                  <a:lnTo>
                    <a:pt x="0" y="354630"/>
                  </a:lnTo>
                  <a:lnTo>
                    <a:pt x="0" y="352088"/>
                  </a:lnTo>
                  <a:lnTo>
                    <a:pt x="0" y="324124"/>
                  </a:lnTo>
                  <a:lnTo>
                    <a:pt x="0" y="322854"/>
                  </a:lnTo>
                  <a:lnTo>
                    <a:pt x="0" y="317769"/>
                  </a:lnTo>
                  <a:lnTo>
                    <a:pt x="2542" y="311414"/>
                  </a:lnTo>
                  <a:lnTo>
                    <a:pt x="2542" y="306330"/>
                  </a:lnTo>
                  <a:lnTo>
                    <a:pt x="2542" y="303787"/>
                  </a:lnTo>
                  <a:lnTo>
                    <a:pt x="2542" y="301245"/>
                  </a:lnTo>
                  <a:lnTo>
                    <a:pt x="5084" y="301245"/>
                  </a:lnTo>
                  <a:lnTo>
                    <a:pt x="5084" y="298703"/>
                  </a:lnTo>
                  <a:lnTo>
                    <a:pt x="7627" y="298703"/>
                  </a:lnTo>
                  <a:lnTo>
                    <a:pt x="8897" y="297432"/>
                  </a:lnTo>
                  <a:lnTo>
                    <a:pt x="11440" y="294890"/>
                  </a:lnTo>
                  <a:lnTo>
                    <a:pt x="13982" y="294890"/>
                  </a:lnTo>
                  <a:lnTo>
                    <a:pt x="19065" y="294890"/>
                  </a:lnTo>
                  <a:lnTo>
                    <a:pt x="27963" y="292347"/>
                  </a:lnTo>
                  <a:lnTo>
                    <a:pt x="33047" y="289805"/>
                  </a:lnTo>
                  <a:lnTo>
                    <a:pt x="40673" y="289805"/>
                  </a:lnTo>
                  <a:lnTo>
                    <a:pt x="57196" y="287264"/>
                  </a:lnTo>
                  <a:lnTo>
                    <a:pt x="59738" y="287264"/>
                  </a:lnTo>
                  <a:lnTo>
                    <a:pt x="62281" y="287264"/>
                  </a:lnTo>
                  <a:lnTo>
                    <a:pt x="63551" y="289805"/>
                  </a:lnTo>
                  <a:lnTo>
                    <a:pt x="71178" y="292347"/>
                  </a:lnTo>
                  <a:lnTo>
                    <a:pt x="73720" y="292347"/>
                  </a:lnTo>
                  <a:lnTo>
                    <a:pt x="76262" y="294890"/>
                  </a:lnTo>
                  <a:lnTo>
                    <a:pt x="78804" y="294890"/>
                  </a:lnTo>
                  <a:lnTo>
                    <a:pt x="81346" y="294890"/>
                  </a:lnTo>
                  <a:lnTo>
                    <a:pt x="82617" y="294890"/>
                  </a:lnTo>
                  <a:lnTo>
                    <a:pt x="85159" y="294890"/>
                  </a:lnTo>
                  <a:lnTo>
                    <a:pt x="90243" y="292347"/>
                  </a:lnTo>
                  <a:lnTo>
                    <a:pt x="97869" y="292347"/>
                  </a:lnTo>
                  <a:lnTo>
                    <a:pt x="100412" y="292347"/>
                  </a:lnTo>
                  <a:lnTo>
                    <a:pt x="101682" y="292347"/>
                  </a:lnTo>
                  <a:lnTo>
                    <a:pt x="104224" y="292347"/>
                  </a:lnTo>
                  <a:lnTo>
                    <a:pt x="106767" y="292347"/>
                  </a:lnTo>
                  <a:lnTo>
                    <a:pt x="109309" y="292347"/>
                  </a:lnTo>
                  <a:lnTo>
                    <a:pt x="116935" y="287264"/>
                  </a:lnTo>
                  <a:lnTo>
                    <a:pt x="120748" y="284721"/>
                  </a:lnTo>
                  <a:lnTo>
                    <a:pt x="123290" y="283450"/>
                  </a:lnTo>
                  <a:lnTo>
                    <a:pt x="125832" y="283450"/>
                  </a:lnTo>
                  <a:lnTo>
                    <a:pt x="128374" y="283450"/>
                  </a:lnTo>
                  <a:lnTo>
                    <a:pt x="130917" y="283450"/>
                  </a:lnTo>
                  <a:lnTo>
                    <a:pt x="133458" y="283450"/>
                  </a:lnTo>
                  <a:lnTo>
                    <a:pt x="136000" y="280908"/>
                  </a:lnTo>
                  <a:lnTo>
                    <a:pt x="138542" y="280908"/>
                  </a:lnTo>
                  <a:lnTo>
                    <a:pt x="138542" y="278366"/>
                  </a:lnTo>
                  <a:lnTo>
                    <a:pt x="139813" y="278366"/>
                  </a:lnTo>
                  <a:lnTo>
                    <a:pt x="142355" y="273281"/>
                  </a:lnTo>
                  <a:lnTo>
                    <a:pt x="144898" y="273281"/>
                  </a:lnTo>
                  <a:lnTo>
                    <a:pt x="144898" y="272010"/>
                  </a:lnTo>
                  <a:lnTo>
                    <a:pt x="144898" y="269468"/>
                  </a:lnTo>
                  <a:lnTo>
                    <a:pt x="147440" y="266926"/>
                  </a:lnTo>
                  <a:lnTo>
                    <a:pt x="147440" y="264384"/>
                  </a:lnTo>
                  <a:lnTo>
                    <a:pt x="147440" y="261842"/>
                  </a:lnTo>
                  <a:lnTo>
                    <a:pt x="147440" y="259300"/>
                  </a:lnTo>
                  <a:lnTo>
                    <a:pt x="147440" y="258028"/>
                  </a:lnTo>
                  <a:lnTo>
                    <a:pt x="152523" y="247860"/>
                  </a:lnTo>
                  <a:lnTo>
                    <a:pt x="152523" y="245317"/>
                  </a:lnTo>
                  <a:lnTo>
                    <a:pt x="155066" y="245317"/>
                  </a:lnTo>
                  <a:lnTo>
                    <a:pt x="155066" y="244047"/>
                  </a:lnTo>
                  <a:lnTo>
                    <a:pt x="157608" y="244047"/>
                  </a:lnTo>
                  <a:lnTo>
                    <a:pt x="158879" y="244047"/>
                  </a:lnTo>
                  <a:lnTo>
                    <a:pt x="161421" y="244047"/>
                  </a:lnTo>
                  <a:lnTo>
                    <a:pt x="161421" y="241504"/>
                  </a:lnTo>
                  <a:lnTo>
                    <a:pt x="163963" y="241504"/>
                  </a:lnTo>
                  <a:lnTo>
                    <a:pt x="166505" y="241504"/>
                  </a:lnTo>
                  <a:lnTo>
                    <a:pt x="169047" y="241504"/>
                  </a:lnTo>
                  <a:lnTo>
                    <a:pt x="171589" y="241504"/>
                  </a:lnTo>
                  <a:lnTo>
                    <a:pt x="174131" y="238962"/>
                  </a:lnTo>
                  <a:lnTo>
                    <a:pt x="176673" y="236421"/>
                  </a:lnTo>
                  <a:lnTo>
                    <a:pt x="177944" y="236421"/>
                  </a:lnTo>
                  <a:lnTo>
                    <a:pt x="177944" y="233878"/>
                  </a:lnTo>
                  <a:lnTo>
                    <a:pt x="180486" y="233878"/>
                  </a:lnTo>
                  <a:lnTo>
                    <a:pt x="180486" y="232607"/>
                  </a:lnTo>
                  <a:lnTo>
                    <a:pt x="183028" y="227523"/>
                  </a:lnTo>
                  <a:lnTo>
                    <a:pt x="188113" y="222438"/>
                  </a:lnTo>
                  <a:lnTo>
                    <a:pt x="190654" y="216083"/>
                  </a:lnTo>
                  <a:lnTo>
                    <a:pt x="193196" y="213541"/>
                  </a:lnTo>
                  <a:lnTo>
                    <a:pt x="193196" y="210999"/>
                  </a:lnTo>
                  <a:lnTo>
                    <a:pt x="193196" y="208457"/>
                  </a:lnTo>
                  <a:lnTo>
                    <a:pt x="193196" y="207185"/>
                  </a:lnTo>
                  <a:lnTo>
                    <a:pt x="190654" y="207185"/>
                  </a:lnTo>
                  <a:lnTo>
                    <a:pt x="190654" y="204644"/>
                  </a:lnTo>
                  <a:lnTo>
                    <a:pt x="190654" y="202101"/>
                  </a:lnTo>
                  <a:lnTo>
                    <a:pt x="188113" y="202101"/>
                  </a:lnTo>
                  <a:lnTo>
                    <a:pt x="188113" y="199559"/>
                  </a:lnTo>
                  <a:lnTo>
                    <a:pt x="185571" y="199559"/>
                  </a:lnTo>
                  <a:lnTo>
                    <a:pt x="185571" y="197017"/>
                  </a:lnTo>
                  <a:lnTo>
                    <a:pt x="183028" y="197017"/>
                  </a:lnTo>
                  <a:lnTo>
                    <a:pt x="180486" y="194474"/>
                  </a:lnTo>
                  <a:lnTo>
                    <a:pt x="177944" y="193204"/>
                  </a:lnTo>
                  <a:lnTo>
                    <a:pt x="177944" y="190661"/>
                  </a:lnTo>
                  <a:lnTo>
                    <a:pt x="177944" y="188119"/>
                  </a:lnTo>
                  <a:lnTo>
                    <a:pt x="177944" y="185578"/>
                  </a:lnTo>
                  <a:lnTo>
                    <a:pt x="177944" y="183035"/>
                  </a:lnTo>
                  <a:lnTo>
                    <a:pt x="180486" y="180493"/>
                  </a:lnTo>
                  <a:lnTo>
                    <a:pt x="183028" y="176680"/>
                  </a:lnTo>
                  <a:lnTo>
                    <a:pt x="185571" y="174138"/>
                  </a:lnTo>
                  <a:lnTo>
                    <a:pt x="188113" y="174138"/>
                  </a:lnTo>
                  <a:lnTo>
                    <a:pt x="190654" y="171595"/>
                  </a:lnTo>
                  <a:lnTo>
                    <a:pt x="193196" y="169053"/>
                  </a:lnTo>
                  <a:lnTo>
                    <a:pt x="195739" y="167782"/>
                  </a:lnTo>
                  <a:lnTo>
                    <a:pt x="195739" y="165240"/>
                  </a:lnTo>
                  <a:lnTo>
                    <a:pt x="195739" y="162698"/>
                  </a:lnTo>
                  <a:lnTo>
                    <a:pt x="195739" y="160156"/>
                  </a:lnTo>
                  <a:lnTo>
                    <a:pt x="199552" y="151258"/>
                  </a:lnTo>
                  <a:lnTo>
                    <a:pt x="199552" y="148716"/>
                  </a:lnTo>
                  <a:lnTo>
                    <a:pt x="202094" y="146174"/>
                  </a:lnTo>
                  <a:lnTo>
                    <a:pt x="204636" y="143631"/>
                  </a:lnTo>
                  <a:lnTo>
                    <a:pt x="207178" y="143631"/>
                  </a:lnTo>
                  <a:lnTo>
                    <a:pt x="209720" y="143631"/>
                  </a:lnTo>
                  <a:lnTo>
                    <a:pt x="212262" y="143631"/>
                  </a:lnTo>
                  <a:lnTo>
                    <a:pt x="214804" y="143631"/>
                  </a:lnTo>
                  <a:lnTo>
                    <a:pt x="216075" y="146174"/>
                  </a:lnTo>
                  <a:lnTo>
                    <a:pt x="218617" y="146174"/>
                  </a:lnTo>
                  <a:lnTo>
                    <a:pt x="218617" y="148716"/>
                  </a:lnTo>
                  <a:lnTo>
                    <a:pt x="221159" y="148716"/>
                  </a:lnTo>
                  <a:lnTo>
                    <a:pt x="223701" y="148716"/>
                  </a:lnTo>
                  <a:lnTo>
                    <a:pt x="226244" y="148716"/>
                  </a:lnTo>
                  <a:lnTo>
                    <a:pt x="228785" y="148716"/>
                  </a:lnTo>
                  <a:lnTo>
                    <a:pt x="228785" y="146174"/>
                  </a:lnTo>
                  <a:lnTo>
                    <a:pt x="231327" y="146174"/>
                  </a:lnTo>
                  <a:lnTo>
                    <a:pt x="231327" y="143631"/>
                  </a:lnTo>
                  <a:lnTo>
                    <a:pt x="233869" y="143631"/>
                  </a:lnTo>
                  <a:lnTo>
                    <a:pt x="233869" y="141090"/>
                  </a:lnTo>
                  <a:lnTo>
                    <a:pt x="245309" y="128379"/>
                  </a:lnTo>
                  <a:lnTo>
                    <a:pt x="245309" y="125837"/>
                  </a:lnTo>
                  <a:lnTo>
                    <a:pt x="247850" y="125837"/>
                  </a:lnTo>
                  <a:lnTo>
                    <a:pt x="247850" y="123294"/>
                  </a:lnTo>
                  <a:lnTo>
                    <a:pt x="250393" y="111854"/>
                  </a:lnTo>
                  <a:lnTo>
                    <a:pt x="251664" y="92788"/>
                  </a:lnTo>
                  <a:lnTo>
                    <a:pt x="254206" y="81349"/>
                  </a:lnTo>
                  <a:lnTo>
                    <a:pt x="254206" y="78807"/>
                  </a:lnTo>
                  <a:lnTo>
                    <a:pt x="254206" y="76265"/>
                  </a:lnTo>
                  <a:lnTo>
                    <a:pt x="254206" y="74994"/>
                  </a:lnTo>
                  <a:lnTo>
                    <a:pt x="254206" y="72451"/>
                  </a:lnTo>
                  <a:lnTo>
                    <a:pt x="254206" y="69909"/>
                  </a:lnTo>
                  <a:lnTo>
                    <a:pt x="251664" y="69909"/>
                  </a:lnTo>
                  <a:lnTo>
                    <a:pt x="251664" y="67367"/>
                  </a:lnTo>
                  <a:lnTo>
                    <a:pt x="250393" y="67367"/>
                  </a:lnTo>
                  <a:lnTo>
                    <a:pt x="247850" y="64825"/>
                  </a:lnTo>
                  <a:lnTo>
                    <a:pt x="245309" y="64825"/>
                  </a:lnTo>
                  <a:lnTo>
                    <a:pt x="242767" y="64825"/>
                  </a:lnTo>
                  <a:lnTo>
                    <a:pt x="240225" y="64825"/>
                  </a:lnTo>
                  <a:lnTo>
                    <a:pt x="237682" y="62283"/>
                  </a:lnTo>
                  <a:lnTo>
                    <a:pt x="235140" y="61011"/>
                  </a:lnTo>
                  <a:lnTo>
                    <a:pt x="235140" y="58470"/>
                  </a:lnTo>
                  <a:lnTo>
                    <a:pt x="235140" y="55928"/>
                  </a:lnTo>
                  <a:lnTo>
                    <a:pt x="235140" y="53385"/>
                  </a:lnTo>
                  <a:lnTo>
                    <a:pt x="235140" y="50843"/>
                  </a:lnTo>
                  <a:lnTo>
                    <a:pt x="235140" y="47030"/>
                  </a:lnTo>
                  <a:lnTo>
                    <a:pt x="237682" y="36862"/>
                  </a:lnTo>
                  <a:lnTo>
                    <a:pt x="237682" y="35590"/>
                  </a:lnTo>
                  <a:lnTo>
                    <a:pt x="237682" y="30506"/>
                  </a:lnTo>
                  <a:lnTo>
                    <a:pt x="237682" y="27964"/>
                  </a:lnTo>
                  <a:lnTo>
                    <a:pt x="235140" y="27964"/>
                  </a:lnTo>
                  <a:lnTo>
                    <a:pt x="235140" y="25422"/>
                  </a:lnTo>
                  <a:lnTo>
                    <a:pt x="235140" y="24151"/>
                  </a:lnTo>
                  <a:lnTo>
                    <a:pt x="233869" y="21608"/>
                  </a:lnTo>
                  <a:lnTo>
                    <a:pt x="233869" y="19066"/>
                  </a:lnTo>
                  <a:lnTo>
                    <a:pt x="233869" y="16524"/>
                  </a:lnTo>
                  <a:lnTo>
                    <a:pt x="233869" y="13982"/>
                  </a:lnTo>
                  <a:lnTo>
                    <a:pt x="235140" y="11440"/>
                  </a:lnTo>
                  <a:lnTo>
                    <a:pt x="237682" y="10168"/>
                  </a:lnTo>
                  <a:lnTo>
                    <a:pt x="240225" y="7627"/>
                  </a:lnTo>
                  <a:lnTo>
                    <a:pt x="242767" y="7627"/>
                  </a:lnTo>
                  <a:lnTo>
                    <a:pt x="245309" y="5085"/>
                  </a:lnTo>
                  <a:lnTo>
                    <a:pt x="256748" y="5085"/>
                  </a:lnTo>
                  <a:lnTo>
                    <a:pt x="269458" y="2542"/>
                  </a:lnTo>
                  <a:lnTo>
                    <a:pt x="270730" y="2542"/>
                  </a:lnTo>
                  <a:lnTo>
                    <a:pt x="275813" y="0"/>
                  </a:lnTo>
                  <a:lnTo>
                    <a:pt x="278355" y="0"/>
                  </a:lnTo>
                  <a:lnTo>
                    <a:pt x="280898" y="0"/>
                  </a:lnTo>
                  <a:lnTo>
                    <a:pt x="283440" y="0"/>
                  </a:lnTo>
                  <a:lnTo>
                    <a:pt x="285981" y="0"/>
                  </a:lnTo>
                  <a:lnTo>
                    <a:pt x="288524" y="0"/>
                  </a:lnTo>
                  <a:lnTo>
                    <a:pt x="289795" y="0"/>
                  </a:lnTo>
                  <a:lnTo>
                    <a:pt x="292336" y="2542"/>
                  </a:lnTo>
                  <a:lnTo>
                    <a:pt x="294879" y="5085"/>
                  </a:lnTo>
                  <a:lnTo>
                    <a:pt x="297421" y="7627"/>
                  </a:lnTo>
                  <a:lnTo>
                    <a:pt x="299963" y="7627"/>
                  </a:lnTo>
                  <a:lnTo>
                    <a:pt x="299963" y="10168"/>
                  </a:lnTo>
                  <a:lnTo>
                    <a:pt x="299963" y="11440"/>
                  </a:lnTo>
                  <a:lnTo>
                    <a:pt x="302505" y="16524"/>
                  </a:lnTo>
                  <a:lnTo>
                    <a:pt x="302505" y="19066"/>
                  </a:lnTo>
                  <a:lnTo>
                    <a:pt x="305047" y="21608"/>
                  </a:lnTo>
                  <a:lnTo>
                    <a:pt x="305047" y="24151"/>
                  </a:lnTo>
                  <a:lnTo>
                    <a:pt x="307589" y="24151"/>
                  </a:lnTo>
                  <a:lnTo>
                    <a:pt x="308860" y="25422"/>
                  </a:lnTo>
                  <a:lnTo>
                    <a:pt x="311402" y="25422"/>
                  </a:lnTo>
                  <a:lnTo>
                    <a:pt x="313944" y="25422"/>
                  </a:lnTo>
                  <a:lnTo>
                    <a:pt x="316486" y="27964"/>
                  </a:lnTo>
                  <a:close/>
                </a:path>
              </a:pathLst>
            </a:custGeom>
            <a:solidFill>
              <a:srgbClr val="65C8D0"/>
            </a:solidFill>
            <a:ln w="3649"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46A9D088-EFF2-41DC-BEB4-AAAC9B468914}"/>
                </a:ext>
              </a:extLst>
            </p:cNvPr>
            <p:cNvSpPr/>
            <p:nvPr/>
          </p:nvSpPr>
          <p:spPr>
            <a:xfrm>
              <a:off x="6303027" y="11351170"/>
              <a:ext cx="226243" cy="265654"/>
            </a:xfrm>
            <a:custGeom>
              <a:avLst/>
              <a:gdLst>
                <a:gd name="connsiteX0" fmla="*/ 0 w 226243"/>
                <a:gd name="connsiteY0" fmla="*/ 0 h 265654"/>
                <a:gd name="connsiteX1" fmla="*/ 6355 w 226243"/>
                <a:gd name="connsiteY1" fmla="*/ 1271 h 265654"/>
                <a:gd name="connsiteX2" fmla="*/ 11439 w 226243"/>
                <a:gd name="connsiteY2" fmla="*/ 1271 h 265654"/>
                <a:gd name="connsiteX3" fmla="*/ 20337 w 226243"/>
                <a:gd name="connsiteY3" fmla="*/ 3813 h 265654"/>
                <a:gd name="connsiteX4" fmla="*/ 22879 w 226243"/>
                <a:gd name="connsiteY4" fmla="*/ 3813 h 265654"/>
                <a:gd name="connsiteX5" fmla="*/ 25421 w 226243"/>
                <a:gd name="connsiteY5" fmla="*/ 3813 h 265654"/>
                <a:gd name="connsiteX6" fmla="*/ 25421 w 226243"/>
                <a:gd name="connsiteY6" fmla="*/ 6355 h 265654"/>
                <a:gd name="connsiteX7" fmla="*/ 27963 w 226243"/>
                <a:gd name="connsiteY7" fmla="*/ 6355 h 265654"/>
                <a:gd name="connsiteX8" fmla="*/ 27963 w 226243"/>
                <a:gd name="connsiteY8" fmla="*/ 8898 h 265654"/>
                <a:gd name="connsiteX9" fmla="*/ 30505 w 226243"/>
                <a:gd name="connsiteY9" fmla="*/ 11439 h 265654"/>
                <a:gd name="connsiteX10" fmla="*/ 30505 w 226243"/>
                <a:gd name="connsiteY10" fmla="*/ 13982 h 265654"/>
                <a:gd name="connsiteX11" fmla="*/ 30505 w 226243"/>
                <a:gd name="connsiteY11" fmla="*/ 15253 h 265654"/>
                <a:gd name="connsiteX12" fmla="*/ 33047 w 226243"/>
                <a:gd name="connsiteY12" fmla="*/ 15253 h 265654"/>
                <a:gd name="connsiteX13" fmla="*/ 33047 w 226243"/>
                <a:gd name="connsiteY13" fmla="*/ 17795 h 265654"/>
                <a:gd name="connsiteX14" fmla="*/ 33047 w 226243"/>
                <a:gd name="connsiteY14" fmla="*/ 20337 h 265654"/>
                <a:gd name="connsiteX15" fmla="*/ 35589 w 226243"/>
                <a:gd name="connsiteY15" fmla="*/ 20337 h 265654"/>
                <a:gd name="connsiteX16" fmla="*/ 35589 w 226243"/>
                <a:gd name="connsiteY16" fmla="*/ 22879 h 265654"/>
                <a:gd name="connsiteX17" fmla="*/ 35589 w 226243"/>
                <a:gd name="connsiteY17" fmla="*/ 25422 h 265654"/>
                <a:gd name="connsiteX18" fmla="*/ 38131 w 226243"/>
                <a:gd name="connsiteY18" fmla="*/ 25422 h 265654"/>
                <a:gd name="connsiteX19" fmla="*/ 38131 w 226243"/>
                <a:gd name="connsiteY19" fmla="*/ 27964 h 265654"/>
                <a:gd name="connsiteX20" fmla="*/ 38131 w 226243"/>
                <a:gd name="connsiteY20" fmla="*/ 29235 h 265654"/>
                <a:gd name="connsiteX21" fmla="*/ 39402 w 226243"/>
                <a:gd name="connsiteY21" fmla="*/ 29235 h 265654"/>
                <a:gd name="connsiteX22" fmla="*/ 39402 w 226243"/>
                <a:gd name="connsiteY22" fmla="*/ 31777 h 265654"/>
                <a:gd name="connsiteX23" fmla="*/ 39402 w 226243"/>
                <a:gd name="connsiteY23" fmla="*/ 34319 h 265654"/>
                <a:gd name="connsiteX24" fmla="*/ 41944 w 226243"/>
                <a:gd name="connsiteY24" fmla="*/ 34319 h 265654"/>
                <a:gd name="connsiteX25" fmla="*/ 41944 w 226243"/>
                <a:gd name="connsiteY25" fmla="*/ 36861 h 265654"/>
                <a:gd name="connsiteX26" fmla="*/ 44486 w 226243"/>
                <a:gd name="connsiteY26" fmla="*/ 39403 h 265654"/>
                <a:gd name="connsiteX27" fmla="*/ 44486 w 226243"/>
                <a:gd name="connsiteY27" fmla="*/ 40675 h 265654"/>
                <a:gd name="connsiteX28" fmla="*/ 47028 w 226243"/>
                <a:gd name="connsiteY28" fmla="*/ 43216 h 265654"/>
                <a:gd name="connsiteX29" fmla="*/ 47028 w 226243"/>
                <a:gd name="connsiteY29" fmla="*/ 45758 h 265654"/>
                <a:gd name="connsiteX30" fmla="*/ 49570 w 226243"/>
                <a:gd name="connsiteY30" fmla="*/ 45758 h 265654"/>
                <a:gd name="connsiteX31" fmla="*/ 49570 w 226243"/>
                <a:gd name="connsiteY31" fmla="*/ 48301 h 265654"/>
                <a:gd name="connsiteX32" fmla="*/ 52112 w 226243"/>
                <a:gd name="connsiteY32" fmla="*/ 50843 h 265654"/>
                <a:gd name="connsiteX33" fmla="*/ 52112 w 226243"/>
                <a:gd name="connsiteY33" fmla="*/ 53385 h 265654"/>
                <a:gd name="connsiteX34" fmla="*/ 54654 w 226243"/>
                <a:gd name="connsiteY34" fmla="*/ 53385 h 265654"/>
                <a:gd name="connsiteX35" fmla="*/ 54654 w 226243"/>
                <a:gd name="connsiteY35" fmla="*/ 54656 h 265654"/>
                <a:gd name="connsiteX36" fmla="*/ 57196 w 226243"/>
                <a:gd name="connsiteY36" fmla="*/ 57198 h 265654"/>
                <a:gd name="connsiteX37" fmla="*/ 57196 w 226243"/>
                <a:gd name="connsiteY37" fmla="*/ 59741 h 265654"/>
                <a:gd name="connsiteX38" fmla="*/ 58467 w 226243"/>
                <a:gd name="connsiteY38" fmla="*/ 59741 h 265654"/>
                <a:gd name="connsiteX39" fmla="*/ 58467 w 226243"/>
                <a:gd name="connsiteY39" fmla="*/ 62282 h 265654"/>
                <a:gd name="connsiteX40" fmla="*/ 61010 w 226243"/>
                <a:gd name="connsiteY40" fmla="*/ 62282 h 265654"/>
                <a:gd name="connsiteX41" fmla="*/ 61010 w 226243"/>
                <a:gd name="connsiteY41" fmla="*/ 64825 h 265654"/>
                <a:gd name="connsiteX42" fmla="*/ 63551 w 226243"/>
                <a:gd name="connsiteY42" fmla="*/ 64825 h 265654"/>
                <a:gd name="connsiteX43" fmla="*/ 63551 w 226243"/>
                <a:gd name="connsiteY43" fmla="*/ 67367 h 265654"/>
                <a:gd name="connsiteX44" fmla="*/ 63551 w 226243"/>
                <a:gd name="connsiteY44" fmla="*/ 68638 h 265654"/>
                <a:gd name="connsiteX45" fmla="*/ 66094 w 226243"/>
                <a:gd name="connsiteY45" fmla="*/ 68638 h 265654"/>
                <a:gd name="connsiteX46" fmla="*/ 66094 w 226243"/>
                <a:gd name="connsiteY46" fmla="*/ 71180 h 265654"/>
                <a:gd name="connsiteX47" fmla="*/ 68635 w 226243"/>
                <a:gd name="connsiteY47" fmla="*/ 71180 h 265654"/>
                <a:gd name="connsiteX48" fmla="*/ 68635 w 226243"/>
                <a:gd name="connsiteY48" fmla="*/ 73722 h 265654"/>
                <a:gd name="connsiteX49" fmla="*/ 68635 w 226243"/>
                <a:gd name="connsiteY49" fmla="*/ 76265 h 265654"/>
                <a:gd name="connsiteX50" fmla="*/ 71178 w 226243"/>
                <a:gd name="connsiteY50" fmla="*/ 76265 h 265654"/>
                <a:gd name="connsiteX51" fmla="*/ 71178 w 226243"/>
                <a:gd name="connsiteY51" fmla="*/ 78807 h 265654"/>
                <a:gd name="connsiteX52" fmla="*/ 73720 w 226243"/>
                <a:gd name="connsiteY52" fmla="*/ 80078 h 265654"/>
                <a:gd name="connsiteX53" fmla="*/ 73720 w 226243"/>
                <a:gd name="connsiteY53" fmla="*/ 82620 h 265654"/>
                <a:gd name="connsiteX54" fmla="*/ 76262 w 226243"/>
                <a:gd name="connsiteY54" fmla="*/ 82620 h 265654"/>
                <a:gd name="connsiteX55" fmla="*/ 76262 w 226243"/>
                <a:gd name="connsiteY55" fmla="*/ 85162 h 265654"/>
                <a:gd name="connsiteX56" fmla="*/ 76262 w 226243"/>
                <a:gd name="connsiteY56" fmla="*/ 87704 h 265654"/>
                <a:gd name="connsiteX57" fmla="*/ 77533 w 226243"/>
                <a:gd name="connsiteY57" fmla="*/ 87704 h 265654"/>
                <a:gd name="connsiteX58" fmla="*/ 77533 w 226243"/>
                <a:gd name="connsiteY58" fmla="*/ 90246 h 265654"/>
                <a:gd name="connsiteX59" fmla="*/ 80075 w 226243"/>
                <a:gd name="connsiteY59" fmla="*/ 90246 h 265654"/>
                <a:gd name="connsiteX60" fmla="*/ 80075 w 226243"/>
                <a:gd name="connsiteY60" fmla="*/ 92788 h 265654"/>
                <a:gd name="connsiteX61" fmla="*/ 82617 w 226243"/>
                <a:gd name="connsiteY61" fmla="*/ 92788 h 265654"/>
                <a:gd name="connsiteX62" fmla="*/ 82617 w 226243"/>
                <a:gd name="connsiteY62" fmla="*/ 94059 h 265654"/>
                <a:gd name="connsiteX63" fmla="*/ 85159 w 226243"/>
                <a:gd name="connsiteY63" fmla="*/ 94059 h 265654"/>
                <a:gd name="connsiteX64" fmla="*/ 87701 w 226243"/>
                <a:gd name="connsiteY64" fmla="*/ 94059 h 265654"/>
                <a:gd name="connsiteX65" fmla="*/ 90243 w 226243"/>
                <a:gd name="connsiteY65" fmla="*/ 94059 h 265654"/>
                <a:gd name="connsiteX66" fmla="*/ 92785 w 226243"/>
                <a:gd name="connsiteY66" fmla="*/ 96601 h 265654"/>
                <a:gd name="connsiteX67" fmla="*/ 95327 w 226243"/>
                <a:gd name="connsiteY67" fmla="*/ 96601 h 265654"/>
                <a:gd name="connsiteX68" fmla="*/ 96598 w 226243"/>
                <a:gd name="connsiteY68" fmla="*/ 96601 h 265654"/>
                <a:gd name="connsiteX69" fmla="*/ 96598 w 226243"/>
                <a:gd name="connsiteY69" fmla="*/ 99144 h 265654"/>
                <a:gd name="connsiteX70" fmla="*/ 99140 w 226243"/>
                <a:gd name="connsiteY70" fmla="*/ 99144 h 265654"/>
                <a:gd name="connsiteX71" fmla="*/ 101682 w 226243"/>
                <a:gd name="connsiteY71" fmla="*/ 99144 h 265654"/>
                <a:gd name="connsiteX72" fmla="*/ 104224 w 226243"/>
                <a:gd name="connsiteY72" fmla="*/ 101686 h 265654"/>
                <a:gd name="connsiteX73" fmla="*/ 106766 w 226243"/>
                <a:gd name="connsiteY73" fmla="*/ 104228 h 265654"/>
                <a:gd name="connsiteX74" fmla="*/ 106766 w 226243"/>
                <a:gd name="connsiteY74" fmla="*/ 106770 h 265654"/>
                <a:gd name="connsiteX75" fmla="*/ 106766 w 226243"/>
                <a:gd name="connsiteY75" fmla="*/ 108041 h 265654"/>
                <a:gd name="connsiteX76" fmla="*/ 104224 w 226243"/>
                <a:gd name="connsiteY76" fmla="*/ 108041 h 265654"/>
                <a:gd name="connsiteX77" fmla="*/ 104224 w 226243"/>
                <a:gd name="connsiteY77" fmla="*/ 110584 h 265654"/>
                <a:gd name="connsiteX78" fmla="*/ 104224 w 226243"/>
                <a:gd name="connsiteY78" fmla="*/ 113125 h 265654"/>
                <a:gd name="connsiteX79" fmla="*/ 104224 w 226243"/>
                <a:gd name="connsiteY79" fmla="*/ 115668 h 265654"/>
                <a:gd name="connsiteX80" fmla="*/ 104224 w 226243"/>
                <a:gd name="connsiteY80" fmla="*/ 118210 h 265654"/>
                <a:gd name="connsiteX81" fmla="*/ 104224 w 226243"/>
                <a:gd name="connsiteY81" fmla="*/ 119481 h 265654"/>
                <a:gd name="connsiteX82" fmla="*/ 104224 w 226243"/>
                <a:gd name="connsiteY82" fmla="*/ 122023 h 265654"/>
                <a:gd name="connsiteX83" fmla="*/ 106766 w 226243"/>
                <a:gd name="connsiteY83" fmla="*/ 122023 h 265654"/>
                <a:gd name="connsiteX84" fmla="*/ 106766 w 226243"/>
                <a:gd name="connsiteY84" fmla="*/ 124565 h 265654"/>
                <a:gd name="connsiteX85" fmla="*/ 109308 w 226243"/>
                <a:gd name="connsiteY85" fmla="*/ 124565 h 265654"/>
                <a:gd name="connsiteX86" fmla="*/ 109308 w 226243"/>
                <a:gd name="connsiteY86" fmla="*/ 127108 h 265654"/>
                <a:gd name="connsiteX87" fmla="*/ 109308 w 226243"/>
                <a:gd name="connsiteY87" fmla="*/ 129650 h 265654"/>
                <a:gd name="connsiteX88" fmla="*/ 111851 w 226243"/>
                <a:gd name="connsiteY88" fmla="*/ 129650 h 265654"/>
                <a:gd name="connsiteX89" fmla="*/ 109308 w 226243"/>
                <a:gd name="connsiteY89" fmla="*/ 132191 h 265654"/>
                <a:gd name="connsiteX90" fmla="*/ 109308 w 226243"/>
                <a:gd name="connsiteY90" fmla="*/ 133463 h 265654"/>
                <a:gd name="connsiteX91" fmla="*/ 109308 w 226243"/>
                <a:gd name="connsiteY91" fmla="*/ 136005 h 265654"/>
                <a:gd name="connsiteX92" fmla="*/ 109308 w 226243"/>
                <a:gd name="connsiteY92" fmla="*/ 138547 h 265654"/>
                <a:gd name="connsiteX93" fmla="*/ 109308 w 226243"/>
                <a:gd name="connsiteY93" fmla="*/ 141089 h 265654"/>
                <a:gd name="connsiteX94" fmla="*/ 109308 w 226243"/>
                <a:gd name="connsiteY94" fmla="*/ 143631 h 265654"/>
                <a:gd name="connsiteX95" fmla="*/ 109308 w 226243"/>
                <a:gd name="connsiteY95" fmla="*/ 144902 h 265654"/>
                <a:gd name="connsiteX96" fmla="*/ 109308 w 226243"/>
                <a:gd name="connsiteY96" fmla="*/ 147444 h 265654"/>
                <a:gd name="connsiteX97" fmla="*/ 111851 w 226243"/>
                <a:gd name="connsiteY97" fmla="*/ 149987 h 265654"/>
                <a:gd name="connsiteX98" fmla="*/ 113121 w 226243"/>
                <a:gd name="connsiteY98" fmla="*/ 149987 h 265654"/>
                <a:gd name="connsiteX99" fmla="*/ 113121 w 226243"/>
                <a:gd name="connsiteY99" fmla="*/ 152529 h 265654"/>
                <a:gd name="connsiteX100" fmla="*/ 115664 w 226243"/>
                <a:gd name="connsiteY100" fmla="*/ 152529 h 265654"/>
                <a:gd name="connsiteX101" fmla="*/ 118206 w 226243"/>
                <a:gd name="connsiteY101" fmla="*/ 152529 h 265654"/>
                <a:gd name="connsiteX102" fmla="*/ 118206 w 226243"/>
                <a:gd name="connsiteY102" fmla="*/ 155071 h 265654"/>
                <a:gd name="connsiteX103" fmla="*/ 120748 w 226243"/>
                <a:gd name="connsiteY103" fmla="*/ 155071 h 265654"/>
                <a:gd name="connsiteX104" fmla="*/ 123290 w 226243"/>
                <a:gd name="connsiteY104" fmla="*/ 157613 h 265654"/>
                <a:gd name="connsiteX105" fmla="*/ 125832 w 226243"/>
                <a:gd name="connsiteY105" fmla="*/ 157613 h 265654"/>
                <a:gd name="connsiteX106" fmla="*/ 128374 w 226243"/>
                <a:gd name="connsiteY106" fmla="*/ 157613 h 265654"/>
                <a:gd name="connsiteX107" fmla="*/ 130916 w 226243"/>
                <a:gd name="connsiteY107" fmla="*/ 157613 h 265654"/>
                <a:gd name="connsiteX108" fmla="*/ 132187 w 226243"/>
                <a:gd name="connsiteY108" fmla="*/ 157613 h 265654"/>
                <a:gd name="connsiteX109" fmla="*/ 134729 w 226243"/>
                <a:gd name="connsiteY109" fmla="*/ 157613 h 265654"/>
                <a:gd name="connsiteX110" fmla="*/ 134729 w 226243"/>
                <a:gd name="connsiteY110" fmla="*/ 155071 h 265654"/>
                <a:gd name="connsiteX111" fmla="*/ 137271 w 226243"/>
                <a:gd name="connsiteY111" fmla="*/ 155071 h 265654"/>
                <a:gd name="connsiteX112" fmla="*/ 137271 w 226243"/>
                <a:gd name="connsiteY112" fmla="*/ 152529 h 265654"/>
                <a:gd name="connsiteX113" fmla="*/ 139813 w 226243"/>
                <a:gd name="connsiteY113" fmla="*/ 152529 h 265654"/>
                <a:gd name="connsiteX114" fmla="*/ 142355 w 226243"/>
                <a:gd name="connsiteY114" fmla="*/ 152529 h 265654"/>
                <a:gd name="connsiteX115" fmla="*/ 144897 w 226243"/>
                <a:gd name="connsiteY115" fmla="*/ 152529 h 265654"/>
                <a:gd name="connsiteX116" fmla="*/ 147439 w 226243"/>
                <a:gd name="connsiteY116" fmla="*/ 152529 h 265654"/>
                <a:gd name="connsiteX117" fmla="*/ 147439 w 226243"/>
                <a:gd name="connsiteY117" fmla="*/ 155071 h 265654"/>
                <a:gd name="connsiteX118" fmla="*/ 149982 w 226243"/>
                <a:gd name="connsiteY118" fmla="*/ 155071 h 265654"/>
                <a:gd name="connsiteX119" fmla="*/ 151252 w 226243"/>
                <a:gd name="connsiteY119" fmla="*/ 155071 h 265654"/>
                <a:gd name="connsiteX120" fmla="*/ 151252 w 226243"/>
                <a:gd name="connsiteY120" fmla="*/ 157613 h 265654"/>
                <a:gd name="connsiteX121" fmla="*/ 153794 w 226243"/>
                <a:gd name="connsiteY121" fmla="*/ 157613 h 265654"/>
                <a:gd name="connsiteX122" fmla="*/ 153794 w 226243"/>
                <a:gd name="connsiteY122" fmla="*/ 158884 h 265654"/>
                <a:gd name="connsiteX123" fmla="*/ 156337 w 226243"/>
                <a:gd name="connsiteY123" fmla="*/ 158884 h 265654"/>
                <a:gd name="connsiteX124" fmla="*/ 156337 w 226243"/>
                <a:gd name="connsiteY124" fmla="*/ 161427 h 265654"/>
                <a:gd name="connsiteX125" fmla="*/ 158879 w 226243"/>
                <a:gd name="connsiteY125" fmla="*/ 163968 h 265654"/>
                <a:gd name="connsiteX126" fmla="*/ 158879 w 226243"/>
                <a:gd name="connsiteY126" fmla="*/ 166511 h 265654"/>
                <a:gd name="connsiteX127" fmla="*/ 158879 w 226243"/>
                <a:gd name="connsiteY127" fmla="*/ 169053 h 265654"/>
                <a:gd name="connsiteX128" fmla="*/ 158879 w 226243"/>
                <a:gd name="connsiteY128" fmla="*/ 171595 h 265654"/>
                <a:gd name="connsiteX129" fmla="*/ 158879 w 226243"/>
                <a:gd name="connsiteY129" fmla="*/ 172866 h 265654"/>
                <a:gd name="connsiteX130" fmla="*/ 161421 w 226243"/>
                <a:gd name="connsiteY130" fmla="*/ 172866 h 265654"/>
                <a:gd name="connsiteX131" fmla="*/ 161421 w 226243"/>
                <a:gd name="connsiteY131" fmla="*/ 175408 h 265654"/>
                <a:gd name="connsiteX132" fmla="*/ 163963 w 226243"/>
                <a:gd name="connsiteY132" fmla="*/ 175408 h 265654"/>
                <a:gd name="connsiteX133" fmla="*/ 163963 w 226243"/>
                <a:gd name="connsiteY133" fmla="*/ 177951 h 265654"/>
                <a:gd name="connsiteX134" fmla="*/ 163963 w 226243"/>
                <a:gd name="connsiteY134" fmla="*/ 180493 h 265654"/>
                <a:gd name="connsiteX135" fmla="*/ 163963 w 226243"/>
                <a:gd name="connsiteY135" fmla="*/ 183034 h 265654"/>
                <a:gd name="connsiteX136" fmla="*/ 163963 w 226243"/>
                <a:gd name="connsiteY136" fmla="*/ 184306 h 265654"/>
                <a:gd name="connsiteX137" fmla="*/ 166505 w 226243"/>
                <a:gd name="connsiteY137" fmla="*/ 184306 h 265654"/>
                <a:gd name="connsiteX138" fmla="*/ 166505 w 226243"/>
                <a:gd name="connsiteY138" fmla="*/ 186848 h 265654"/>
                <a:gd name="connsiteX139" fmla="*/ 166505 w 226243"/>
                <a:gd name="connsiteY139" fmla="*/ 189390 h 265654"/>
                <a:gd name="connsiteX140" fmla="*/ 169047 w 226243"/>
                <a:gd name="connsiteY140" fmla="*/ 189390 h 265654"/>
                <a:gd name="connsiteX141" fmla="*/ 169047 w 226243"/>
                <a:gd name="connsiteY141" fmla="*/ 191932 h 265654"/>
                <a:gd name="connsiteX142" fmla="*/ 169047 w 226243"/>
                <a:gd name="connsiteY142" fmla="*/ 194474 h 265654"/>
                <a:gd name="connsiteX143" fmla="*/ 170318 w 226243"/>
                <a:gd name="connsiteY143" fmla="*/ 194474 h 265654"/>
                <a:gd name="connsiteX144" fmla="*/ 170318 w 226243"/>
                <a:gd name="connsiteY144" fmla="*/ 197017 h 265654"/>
                <a:gd name="connsiteX145" fmla="*/ 172860 w 226243"/>
                <a:gd name="connsiteY145" fmla="*/ 197017 h 265654"/>
                <a:gd name="connsiteX146" fmla="*/ 172860 w 226243"/>
                <a:gd name="connsiteY146" fmla="*/ 198287 h 265654"/>
                <a:gd name="connsiteX147" fmla="*/ 175402 w 226243"/>
                <a:gd name="connsiteY147" fmla="*/ 198287 h 265654"/>
                <a:gd name="connsiteX148" fmla="*/ 175402 w 226243"/>
                <a:gd name="connsiteY148" fmla="*/ 200830 h 265654"/>
                <a:gd name="connsiteX149" fmla="*/ 177944 w 226243"/>
                <a:gd name="connsiteY149" fmla="*/ 200830 h 265654"/>
                <a:gd name="connsiteX150" fmla="*/ 177944 w 226243"/>
                <a:gd name="connsiteY150" fmla="*/ 203372 h 265654"/>
                <a:gd name="connsiteX151" fmla="*/ 180486 w 226243"/>
                <a:gd name="connsiteY151" fmla="*/ 203372 h 265654"/>
                <a:gd name="connsiteX152" fmla="*/ 183028 w 226243"/>
                <a:gd name="connsiteY152" fmla="*/ 203372 h 265654"/>
                <a:gd name="connsiteX153" fmla="*/ 183028 w 226243"/>
                <a:gd name="connsiteY153" fmla="*/ 205914 h 265654"/>
                <a:gd name="connsiteX154" fmla="*/ 185570 w 226243"/>
                <a:gd name="connsiteY154" fmla="*/ 205914 h 265654"/>
                <a:gd name="connsiteX155" fmla="*/ 188112 w 226243"/>
                <a:gd name="connsiteY155" fmla="*/ 205914 h 265654"/>
                <a:gd name="connsiteX156" fmla="*/ 188112 w 226243"/>
                <a:gd name="connsiteY156" fmla="*/ 208456 h 265654"/>
                <a:gd name="connsiteX157" fmla="*/ 189383 w 226243"/>
                <a:gd name="connsiteY157" fmla="*/ 208456 h 265654"/>
                <a:gd name="connsiteX158" fmla="*/ 191925 w 226243"/>
                <a:gd name="connsiteY158" fmla="*/ 208456 h 265654"/>
                <a:gd name="connsiteX159" fmla="*/ 191925 w 226243"/>
                <a:gd name="connsiteY159" fmla="*/ 210998 h 265654"/>
                <a:gd name="connsiteX160" fmla="*/ 194468 w 226243"/>
                <a:gd name="connsiteY160" fmla="*/ 210998 h 265654"/>
                <a:gd name="connsiteX161" fmla="*/ 197009 w 226243"/>
                <a:gd name="connsiteY161" fmla="*/ 210998 h 265654"/>
                <a:gd name="connsiteX162" fmla="*/ 197009 w 226243"/>
                <a:gd name="connsiteY162" fmla="*/ 212270 h 265654"/>
                <a:gd name="connsiteX163" fmla="*/ 199552 w 226243"/>
                <a:gd name="connsiteY163" fmla="*/ 212270 h 265654"/>
                <a:gd name="connsiteX164" fmla="*/ 202093 w 226243"/>
                <a:gd name="connsiteY164" fmla="*/ 212270 h 265654"/>
                <a:gd name="connsiteX165" fmla="*/ 204636 w 226243"/>
                <a:gd name="connsiteY165" fmla="*/ 212270 h 265654"/>
                <a:gd name="connsiteX166" fmla="*/ 207178 w 226243"/>
                <a:gd name="connsiteY166" fmla="*/ 212270 h 265654"/>
                <a:gd name="connsiteX167" fmla="*/ 208449 w 226243"/>
                <a:gd name="connsiteY167" fmla="*/ 212270 h 265654"/>
                <a:gd name="connsiteX168" fmla="*/ 210991 w 226243"/>
                <a:gd name="connsiteY168" fmla="*/ 212270 h 265654"/>
                <a:gd name="connsiteX169" fmla="*/ 213533 w 226243"/>
                <a:gd name="connsiteY169" fmla="*/ 212270 h 265654"/>
                <a:gd name="connsiteX170" fmla="*/ 216075 w 226243"/>
                <a:gd name="connsiteY170" fmla="*/ 212270 h 265654"/>
                <a:gd name="connsiteX171" fmla="*/ 218617 w 226243"/>
                <a:gd name="connsiteY171" fmla="*/ 212270 h 265654"/>
                <a:gd name="connsiteX172" fmla="*/ 221159 w 226243"/>
                <a:gd name="connsiteY172" fmla="*/ 212270 h 265654"/>
                <a:gd name="connsiteX173" fmla="*/ 223701 w 226243"/>
                <a:gd name="connsiteY173" fmla="*/ 212270 h 265654"/>
                <a:gd name="connsiteX174" fmla="*/ 223701 w 226243"/>
                <a:gd name="connsiteY174" fmla="*/ 214811 h 265654"/>
                <a:gd name="connsiteX175" fmla="*/ 226243 w 226243"/>
                <a:gd name="connsiteY175" fmla="*/ 214811 h 265654"/>
                <a:gd name="connsiteX176" fmla="*/ 226243 w 226243"/>
                <a:gd name="connsiteY176" fmla="*/ 217354 h 265654"/>
                <a:gd name="connsiteX177" fmla="*/ 226243 w 226243"/>
                <a:gd name="connsiteY177" fmla="*/ 219896 h 265654"/>
                <a:gd name="connsiteX178" fmla="*/ 226243 w 226243"/>
                <a:gd name="connsiteY178" fmla="*/ 222438 h 265654"/>
                <a:gd name="connsiteX179" fmla="*/ 223701 w 226243"/>
                <a:gd name="connsiteY179" fmla="*/ 222438 h 265654"/>
                <a:gd name="connsiteX180" fmla="*/ 221159 w 226243"/>
                <a:gd name="connsiteY180" fmla="*/ 222438 h 265654"/>
                <a:gd name="connsiteX181" fmla="*/ 218617 w 226243"/>
                <a:gd name="connsiteY181" fmla="*/ 222438 h 265654"/>
                <a:gd name="connsiteX182" fmla="*/ 216075 w 226243"/>
                <a:gd name="connsiteY182" fmla="*/ 222438 h 265654"/>
                <a:gd name="connsiteX183" fmla="*/ 210991 w 226243"/>
                <a:gd name="connsiteY183" fmla="*/ 228794 h 265654"/>
                <a:gd name="connsiteX184" fmla="*/ 208449 w 226243"/>
                <a:gd name="connsiteY184" fmla="*/ 236420 h 265654"/>
                <a:gd name="connsiteX185" fmla="*/ 210991 w 226243"/>
                <a:gd name="connsiteY185" fmla="*/ 242775 h 265654"/>
                <a:gd name="connsiteX186" fmla="*/ 216075 w 226243"/>
                <a:gd name="connsiteY186" fmla="*/ 250402 h 265654"/>
                <a:gd name="connsiteX187" fmla="*/ 218617 w 226243"/>
                <a:gd name="connsiteY187" fmla="*/ 251673 h 265654"/>
                <a:gd name="connsiteX188" fmla="*/ 218617 w 226243"/>
                <a:gd name="connsiteY188" fmla="*/ 254215 h 265654"/>
                <a:gd name="connsiteX189" fmla="*/ 202093 w 226243"/>
                <a:gd name="connsiteY189" fmla="*/ 256757 h 265654"/>
                <a:gd name="connsiteX190" fmla="*/ 191925 w 226243"/>
                <a:gd name="connsiteY190" fmla="*/ 237691 h 265654"/>
                <a:gd name="connsiteX191" fmla="*/ 189383 w 226243"/>
                <a:gd name="connsiteY191" fmla="*/ 237691 h 265654"/>
                <a:gd name="connsiteX192" fmla="*/ 189383 w 226243"/>
                <a:gd name="connsiteY192" fmla="*/ 236420 h 265654"/>
                <a:gd name="connsiteX193" fmla="*/ 185570 w 226243"/>
                <a:gd name="connsiteY193" fmla="*/ 228794 h 265654"/>
                <a:gd name="connsiteX194" fmla="*/ 183028 w 226243"/>
                <a:gd name="connsiteY194" fmla="*/ 226251 h 265654"/>
                <a:gd name="connsiteX195" fmla="*/ 183028 w 226243"/>
                <a:gd name="connsiteY195" fmla="*/ 223709 h 265654"/>
                <a:gd name="connsiteX196" fmla="*/ 180486 w 226243"/>
                <a:gd name="connsiteY196" fmla="*/ 223709 h 265654"/>
                <a:gd name="connsiteX197" fmla="*/ 180486 w 226243"/>
                <a:gd name="connsiteY197" fmla="*/ 222438 h 265654"/>
                <a:gd name="connsiteX198" fmla="*/ 177944 w 226243"/>
                <a:gd name="connsiteY198" fmla="*/ 222438 h 265654"/>
                <a:gd name="connsiteX199" fmla="*/ 175402 w 226243"/>
                <a:gd name="connsiteY199" fmla="*/ 222438 h 265654"/>
                <a:gd name="connsiteX200" fmla="*/ 175402 w 226243"/>
                <a:gd name="connsiteY200" fmla="*/ 219896 h 265654"/>
                <a:gd name="connsiteX201" fmla="*/ 172860 w 226243"/>
                <a:gd name="connsiteY201" fmla="*/ 219896 h 265654"/>
                <a:gd name="connsiteX202" fmla="*/ 172860 w 226243"/>
                <a:gd name="connsiteY202" fmla="*/ 222438 h 265654"/>
                <a:gd name="connsiteX203" fmla="*/ 170318 w 226243"/>
                <a:gd name="connsiteY203" fmla="*/ 222438 h 265654"/>
                <a:gd name="connsiteX204" fmla="*/ 169047 w 226243"/>
                <a:gd name="connsiteY204" fmla="*/ 222438 h 265654"/>
                <a:gd name="connsiteX205" fmla="*/ 169047 w 226243"/>
                <a:gd name="connsiteY205" fmla="*/ 223709 h 265654"/>
                <a:gd name="connsiteX206" fmla="*/ 169047 w 226243"/>
                <a:gd name="connsiteY206" fmla="*/ 226251 h 265654"/>
                <a:gd name="connsiteX207" fmla="*/ 169047 w 226243"/>
                <a:gd name="connsiteY207" fmla="*/ 228794 h 265654"/>
                <a:gd name="connsiteX208" fmla="*/ 169047 w 226243"/>
                <a:gd name="connsiteY208" fmla="*/ 231336 h 265654"/>
                <a:gd name="connsiteX209" fmla="*/ 170318 w 226243"/>
                <a:gd name="connsiteY209" fmla="*/ 240233 h 265654"/>
                <a:gd name="connsiteX210" fmla="*/ 170318 w 226243"/>
                <a:gd name="connsiteY210" fmla="*/ 242775 h 265654"/>
                <a:gd name="connsiteX211" fmla="*/ 172860 w 226243"/>
                <a:gd name="connsiteY211" fmla="*/ 242775 h 265654"/>
                <a:gd name="connsiteX212" fmla="*/ 172860 w 226243"/>
                <a:gd name="connsiteY212" fmla="*/ 245317 h 265654"/>
                <a:gd name="connsiteX213" fmla="*/ 172860 w 226243"/>
                <a:gd name="connsiteY213" fmla="*/ 247860 h 265654"/>
                <a:gd name="connsiteX214" fmla="*/ 172860 w 226243"/>
                <a:gd name="connsiteY214" fmla="*/ 250402 h 265654"/>
                <a:gd name="connsiteX215" fmla="*/ 175402 w 226243"/>
                <a:gd name="connsiteY215" fmla="*/ 250402 h 265654"/>
                <a:gd name="connsiteX216" fmla="*/ 175402 w 226243"/>
                <a:gd name="connsiteY216" fmla="*/ 256757 h 265654"/>
                <a:gd name="connsiteX217" fmla="*/ 175402 w 226243"/>
                <a:gd name="connsiteY217" fmla="*/ 263113 h 265654"/>
                <a:gd name="connsiteX218" fmla="*/ 170318 w 226243"/>
                <a:gd name="connsiteY218" fmla="*/ 265654 h 265654"/>
                <a:gd name="connsiteX219" fmla="*/ 163963 w 226243"/>
                <a:gd name="connsiteY219" fmla="*/ 263113 h 265654"/>
                <a:gd name="connsiteX220" fmla="*/ 156337 w 226243"/>
                <a:gd name="connsiteY220" fmla="*/ 259299 h 265654"/>
                <a:gd name="connsiteX221" fmla="*/ 147439 w 226243"/>
                <a:gd name="connsiteY221" fmla="*/ 237691 h 265654"/>
                <a:gd name="connsiteX222" fmla="*/ 147439 w 226243"/>
                <a:gd name="connsiteY222" fmla="*/ 236420 h 265654"/>
                <a:gd name="connsiteX223" fmla="*/ 147439 w 226243"/>
                <a:gd name="connsiteY223" fmla="*/ 233877 h 265654"/>
                <a:gd name="connsiteX224" fmla="*/ 147439 w 226243"/>
                <a:gd name="connsiteY224" fmla="*/ 231336 h 265654"/>
                <a:gd name="connsiteX225" fmla="*/ 144897 w 226243"/>
                <a:gd name="connsiteY225" fmla="*/ 231336 h 265654"/>
                <a:gd name="connsiteX226" fmla="*/ 144897 w 226243"/>
                <a:gd name="connsiteY226" fmla="*/ 228794 h 265654"/>
                <a:gd name="connsiteX227" fmla="*/ 144897 w 226243"/>
                <a:gd name="connsiteY227" fmla="*/ 226251 h 265654"/>
                <a:gd name="connsiteX228" fmla="*/ 144897 w 226243"/>
                <a:gd name="connsiteY228" fmla="*/ 223709 h 265654"/>
                <a:gd name="connsiteX229" fmla="*/ 142355 w 226243"/>
                <a:gd name="connsiteY229" fmla="*/ 222438 h 265654"/>
                <a:gd name="connsiteX230" fmla="*/ 142355 w 226243"/>
                <a:gd name="connsiteY230" fmla="*/ 219896 h 265654"/>
                <a:gd name="connsiteX231" fmla="*/ 142355 w 226243"/>
                <a:gd name="connsiteY231" fmla="*/ 217354 h 265654"/>
                <a:gd name="connsiteX232" fmla="*/ 142355 w 226243"/>
                <a:gd name="connsiteY232" fmla="*/ 214811 h 265654"/>
                <a:gd name="connsiteX233" fmla="*/ 142355 w 226243"/>
                <a:gd name="connsiteY233" fmla="*/ 212270 h 265654"/>
                <a:gd name="connsiteX234" fmla="*/ 142355 w 226243"/>
                <a:gd name="connsiteY234" fmla="*/ 210998 h 265654"/>
                <a:gd name="connsiteX235" fmla="*/ 139813 w 226243"/>
                <a:gd name="connsiteY235" fmla="*/ 210998 h 265654"/>
                <a:gd name="connsiteX236" fmla="*/ 139813 w 226243"/>
                <a:gd name="connsiteY236" fmla="*/ 208456 h 265654"/>
                <a:gd name="connsiteX237" fmla="*/ 139813 w 226243"/>
                <a:gd name="connsiteY237" fmla="*/ 205914 h 265654"/>
                <a:gd name="connsiteX238" fmla="*/ 139813 w 226243"/>
                <a:gd name="connsiteY238" fmla="*/ 203372 h 265654"/>
                <a:gd name="connsiteX239" fmla="*/ 139813 w 226243"/>
                <a:gd name="connsiteY239" fmla="*/ 200830 h 265654"/>
                <a:gd name="connsiteX240" fmla="*/ 139813 w 226243"/>
                <a:gd name="connsiteY240" fmla="*/ 198287 h 265654"/>
                <a:gd name="connsiteX241" fmla="*/ 130916 w 226243"/>
                <a:gd name="connsiteY241" fmla="*/ 197017 h 265654"/>
                <a:gd name="connsiteX242" fmla="*/ 109308 w 226243"/>
                <a:gd name="connsiteY242" fmla="*/ 203372 h 265654"/>
                <a:gd name="connsiteX243" fmla="*/ 106766 w 226243"/>
                <a:gd name="connsiteY243" fmla="*/ 203372 h 265654"/>
                <a:gd name="connsiteX244" fmla="*/ 106766 w 226243"/>
                <a:gd name="connsiteY244" fmla="*/ 205914 h 265654"/>
                <a:gd name="connsiteX245" fmla="*/ 104224 w 226243"/>
                <a:gd name="connsiteY245" fmla="*/ 200830 h 265654"/>
                <a:gd name="connsiteX246" fmla="*/ 104224 w 226243"/>
                <a:gd name="connsiteY246" fmla="*/ 198287 h 265654"/>
                <a:gd name="connsiteX247" fmla="*/ 101682 w 226243"/>
                <a:gd name="connsiteY247" fmla="*/ 194474 h 265654"/>
                <a:gd name="connsiteX248" fmla="*/ 99140 w 226243"/>
                <a:gd name="connsiteY248" fmla="*/ 194474 h 265654"/>
                <a:gd name="connsiteX249" fmla="*/ 99140 w 226243"/>
                <a:gd name="connsiteY249" fmla="*/ 191932 h 265654"/>
                <a:gd name="connsiteX250" fmla="*/ 95327 w 226243"/>
                <a:gd name="connsiteY250" fmla="*/ 186848 h 265654"/>
                <a:gd name="connsiteX251" fmla="*/ 92785 w 226243"/>
                <a:gd name="connsiteY251" fmla="*/ 184306 h 265654"/>
                <a:gd name="connsiteX252" fmla="*/ 90243 w 226243"/>
                <a:gd name="connsiteY252" fmla="*/ 183034 h 265654"/>
                <a:gd name="connsiteX253" fmla="*/ 90243 w 226243"/>
                <a:gd name="connsiteY253" fmla="*/ 180493 h 265654"/>
                <a:gd name="connsiteX254" fmla="*/ 90243 w 226243"/>
                <a:gd name="connsiteY254" fmla="*/ 177951 h 265654"/>
                <a:gd name="connsiteX255" fmla="*/ 87701 w 226243"/>
                <a:gd name="connsiteY255" fmla="*/ 175408 h 265654"/>
                <a:gd name="connsiteX256" fmla="*/ 85159 w 226243"/>
                <a:gd name="connsiteY256" fmla="*/ 171595 h 265654"/>
                <a:gd name="connsiteX257" fmla="*/ 80075 w 226243"/>
                <a:gd name="connsiteY257" fmla="*/ 161427 h 265654"/>
                <a:gd name="connsiteX258" fmla="*/ 77533 w 226243"/>
                <a:gd name="connsiteY258" fmla="*/ 158884 h 265654"/>
                <a:gd name="connsiteX259" fmla="*/ 77533 w 226243"/>
                <a:gd name="connsiteY259" fmla="*/ 157613 h 265654"/>
                <a:gd name="connsiteX260" fmla="*/ 76262 w 226243"/>
                <a:gd name="connsiteY260" fmla="*/ 152529 h 265654"/>
                <a:gd name="connsiteX261" fmla="*/ 73720 w 226243"/>
                <a:gd name="connsiteY261" fmla="*/ 152529 h 265654"/>
                <a:gd name="connsiteX262" fmla="*/ 73720 w 226243"/>
                <a:gd name="connsiteY262" fmla="*/ 149987 h 265654"/>
                <a:gd name="connsiteX263" fmla="*/ 73720 w 226243"/>
                <a:gd name="connsiteY263" fmla="*/ 147444 h 265654"/>
                <a:gd name="connsiteX264" fmla="*/ 71178 w 226243"/>
                <a:gd name="connsiteY264" fmla="*/ 143631 h 265654"/>
                <a:gd name="connsiteX265" fmla="*/ 68635 w 226243"/>
                <a:gd name="connsiteY265" fmla="*/ 138547 h 265654"/>
                <a:gd name="connsiteX266" fmla="*/ 68635 w 226243"/>
                <a:gd name="connsiteY266" fmla="*/ 133463 h 265654"/>
                <a:gd name="connsiteX267" fmla="*/ 68635 w 226243"/>
                <a:gd name="connsiteY267" fmla="*/ 132191 h 265654"/>
                <a:gd name="connsiteX268" fmla="*/ 66094 w 226243"/>
                <a:gd name="connsiteY268" fmla="*/ 132191 h 265654"/>
                <a:gd name="connsiteX269" fmla="*/ 66094 w 226243"/>
                <a:gd name="connsiteY269" fmla="*/ 129650 h 265654"/>
                <a:gd name="connsiteX270" fmla="*/ 66094 w 226243"/>
                <a:gd name="connsiteY270" fmla="*/ 124565 h 265654"/>
                <a:gd name="connsiteX271" fmla="*/ 66094 w 226243"/>
                <a:gd name="connsiteY271" fmla="*/ 122023 h 265654"/>
                <a:gd name="connsiteX272" fmla="*/ 63551 w 226243"/>
                <a:gd name="connsiteY272" fmla="*/ 118210 h 265654"/>
                <a:gd name="connsiteX273" fmla="*/ 61010 w 226243"/>
                <a:gd name="connsiteY273" fmla="*/ 110584 h 265654"/>
                <a:gd name="connsiteX274" fmla="*/ 58467 w 226243"/>
                <a:gd name="connsiteY274" fmla="*/ 104228 h 265654"/>
                <a:gd name="connsiteX275" fmla="*/ 57196 w 226243"/>
                <a:gd name="connsiteY275" fmla="*/ 101686 h 265654"/>
                <a:gd name="connsiteX276" fmla="*/ 52112 w 226243"/>
                <a:gd name="connsiteY276" fmla="*/ 94059 h 265654"/>
                <a:gd name="connsiteX277" fmla="*/ 52112 w 226243"/>
                <a:gd name="connsiteY277" fmla="*/ 92788 h 265654"/>
                <a:gd name="connsiteX278" fmla="*/ 49570 w 226243"/>
                <a:gd name="connsiteY278" fmla="*/ 92788 h 265654"/>
                <a:gd name="connsiteX279" fmla="*/ 47028 w 226243"/>
                <a:gd name="connsiteY279" fmla="*/ 85162 h 265654"/>
                <a:gd name="connsiteX280" fmla="*/ 47028 w 226243"/>
                <a:gd name="connsiteY280" fmla="*/ 82620 h 265654"/>
                <a:gd name="connsiteX281" fmla="*/ 44486 w 226243"/>
                <a:gd name="connsiteY281" fmla="*/ 82620 h 265654"/>
                <a:gd name="connsiteX282" fmla="*/ 41944 w 226243"/>
                <a:gd name="connsiteY282" fmla="*/ 82620 h 265654"/>
                <a:gd name="connsiteX283" fmla="*/ 41944 w 226243"/>
                <a:gd name="connsiteY283" fmla="*/ 80078 h 265654"/>
                <a:gd name="connsiteX284" fmla="*/ 35589 w 226243"/>
                <a:gd name="connsiteY284" fmla="*/ 76265 h 265654"/>
                <a:gd name="connsiteX285" fmla="*/ 35589 w 226243"/>
                <a:gd name="connsiteY285" fmla="*/ 73722 h 265654"/>
                <a:gd name="connsiteX286" fmla="*/ 33047 w 226243"/>
                <a:gd name="connsiteY286" fmla="*/ 73722 h 265654"/>
                <a:gd name="connsiteX287" fmla="*/ 30505 w 226243"/>
                <a:gd name="connsiteY287" fmla="*/ 68638 h 265654"/>
                <a:gd name="connsiteX288" fmla="*/ 27963 w 226243"/>
                <a:gd name="connsiteY288" fmla="*/ 67367 h 265654"/>
                <a:gd name="connsiteX289" fmla="*/ 25421 w 226243"/>
                <a:gd name="connsiteY289" fmla="*/ 67367 h 265654"/>
                <a:gd name="connsiteX290" fmla="*/ 20337 w 226243"/>
                <a:gd name="connsiteY290" fmla="*/ 62282 h 265654"/>
                <a:gd name="connsiteX291" fmla="*/ 20337 w 226243"/>
                <a:gd name="connsiteY291" fmla="*/ 59741 h 265654"/>
                <a:gd name="connsiteX292" fmla="*/ 19065 w 226243"/>
                <a:gd name="connsiteY292" fmla="*/ 57198 h 265654"/>
                <a:gd name="connsiteX293" fmla="*/ 19065 w 226243"/>
                <a:gd name="connsiteY293" fmla="*/ 54656 h 265654"/>
                <a:gd name="connsiteX294" fmla="*/ 19065 w 226243"/>
                <a:gd name="connsiteY294" fmla="*/ 53385 h 265654"/>
                <a:gd name="connsiteX295" fmla="*/ 16524 w 226243"/>
                <a:gd name="connsiteY295" fmla="*/ 53385 h 265654"/>
                <a:gd name="connsiteX296" fmla="*/ 16524 w 226243"/>
                <a:gd name="connsiteY296" fmla="*/ 50843 h 265654"/>
                <a:gd name="connsiteX297" fmla="*/ 13981 w 226243"/>
                <a:gd name="connsiteY297" fmla="*/ 50843 h 265654"/>
                <a:gd name="connsiteX298" fmla="*/ 13981 w 226243"/>
                <a:gd name="connsiteY298" fmla="*/ 48301 h 265654"/>
                <a:gd name="connsiteX299" fmla="*/ 13981 w 226243"/>
                <a:gd name="connsiteY299" fmla="*/ 45758 h 265654"/>
                <a:gd name="connsiteX300" fmla="*/ 8897 w 226243"/>
                <a:gd name="connsiteY300" fmla="*/ 39403 h 265654"/>
                <a:gd name="connsiteX301" fmla="*/ 8897 w 226243"/>
                <a:gd name="connsiteY301" fmla="*/ 36861 h 265654"/>
                <a:gd name="connsiteX302" fmla="*/ 6355 w 226243"/>
                <a:gd name="connsiteY302" fmla="*/ 34319 h 265654"/>
                <a:gd name="connsiteX303" fmla="*/ 6355 w 226243"/>
                <a:gd name="connsiteY303" fmla="*/ 31777 h 265654"/>
                <a:gd name="connsiteX304" fmla="*/ 3813 w 226243"/>
                <a:gd name="connsiteY304" fmla="*/ 29235 h 265654"/>
                <a:gd name="connsiteX305" fmla="*/ 3813 w 226243"/>
                <a:gd name="connsiteY305" fmla="*/ 27964 h 265654"/>
                <a:gd name="connsiteX306" fmla="*/ 3813 w 226243"/>
                <a:gd name="connsiteY306" fmla="*/ 20337 h 265654"/>
                <a:gd name="connsiteX307" fmla="*/ 3813 w 226243"/>
                <a:gd name="connsiteY307" fmla="*/ 17795 h 265654"/>
                <a:gd name="connsiteX308" fmla="*/ 1271 w 226243"/>
                <a:gd name="connsiteY308" fmla="*/ 17795 h 265654"/>
                <a:gd name="connsiteX309" fmla="*/ 0 w 226243"/>
                <a:gd name="connsiteY309" fmla="*/ 13982 h 265654"/>
                <a:gd name="connsiteX310" fmla="*/ 0 w 226243"/>
                <a:gd name="connsiteY310" fmla="*/ 11439 h 265654"/>
                <a:gd name="connsiteX311" fmla="*/ 0 w 226243"/>
                <a:gd name="connsiteY311" fmla="*/ 8898 h 265654"/>
                <a:gd name="connsiteX312" fmla="*/ 0 w 226243"/>
                <a:gd name="connsiteY312" fmla="*/ 6355 h 265654"/>
                <a:gd name="connsiteX313" fmla="*/ 1271 w 226243"/>
                <a:gd name="connsiteY313" fmla="*/ 3813 h 265654"/>
                <a:gd name="connsiteX314" fmla="*/ 0 w 226243"/>
                <a:gd name="connsiteY314" fmla="*/ 1271 h 26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226243" h="265654">
                  <a:moveTo>
                    <a:pt x="0" y="0"/>
                  </a:moveTo>
                  <a:lnTo>
                    <a:pt x="6355" y="1271"/>
                  </a:lnTo>
                  <a:lnTo>
                    <a:pt x="11439" y="1271"/>
                  </a:lnTo>
                  <a:lnTo>
                    <a:pt x="20337" y="3813"/>
                  </a:lnTo>
                  <a:lnTo>
                    <a:pt x="22879" y="3813"/>
                  </a:lnTo>
                  <a:lnTo>
                    <a:pt x="25421" y="3813"/>
                  </a:lnTo>
                  <a:lnTo>
                    <a:pt x="25421" y="6355"/>
                  </a:lnTo>
                  <a:lnTo>
                    <a:pt x="27963" y="6355"/>
                  </a:lnTo>
                  <a:lnTo>
                    <a:pt x="27963" y="8898"/>
                  </a:lnTo>
                  <a:lnTo>
                    <a:pt x="30505" y="11439"/>
                  </a:lnTo>
                  <a:lnTo>
                    <a:pt x="30505" y="13982"/>
                  </a:lnTo>
                  <a:lnTo>
                    <a:pt x="30505" y="15253"/>
                  </a:lnTo>
                  <a:lnTo>
                    <a:pt x="33047" y="15253"/>
                  </a:lnTo>
                  <a:lnTo>
                    <a:pt x="33047" y="17795"/>
                  </a:lnTo>
                  <a:lnTo>
                    <a:pt x="33047" y="20337"/>
                  </a:lnTo>
                  <a:lnTo>
                    <a:pt x="35589" y="20337"/>
                  </a:lnTo>
                  <a:lnTo>
                    <a:pt x="35589" y="22879"/>
                  </a:lnTo>
                  <a:lnTo>
                    <a:pt x="35589" y="25422"/>
                  </a:lnTo>
                  <a:lnTo>
                    <a:pt x="38131" y="25422"/>
                  </a:lnTo>
                  <a:lnTo>
                    <a:pt x="38131" y="27964"/>
                  </a:lnTo>
                  <a:lnTo>
                    <a:pt x="38131" y="29235"/>
                  </a:lnTo>
                  <a:lnTo>
                    <a:pt x="39402" y="29235"/>
                  </a:lnTo>
                  <a:lnTo>
                    <a:pt x="39402" y="31777"/>
                  </a:lnTo>
                  <a:lnTo>
                    <a:pt x="39402" y="34319"/>
                  </a:lnTo>
                  <a:lnTo>
                    <a:pt x="41944" y="34319"/>
                  </a:lnTo>
                  <a:lnTo>
                    <a:pt x="41944" y="36861"/>
                  </a:lnTo>
                  <a:lnTo>
                    <a:pt x="44486" y="39403"/>
                  </a:lnTo>
                  <a:lnTo>
                    <a:pt x="44486" y="40675"/>
                  </a:lnTo>
                  <a:lnTo>
                    <a:pt x="47028" y="43216"/>
                  </a:lnTo>
                  <a:lnTo>
                    <a:pt x="47028" y="45758"/>
                  </a:lnTo>
                  <a:lnTo>
                    <a:pt x="49570" y="45758"/>
                  </a:lnTo>
                  <a:lnTo>
                    <a:pt x="49570" y="48301"/>
                  </a:lnTo>
                  <a:lnTo>
                    <a:pt x="52112" y="50843"/>
                  </a:lnTo>
                  <a:lnTo>
                    <a:pt x="52112" y="53385"/>
                  </a:lnTo>
                  <a:lnTo>
                    <a:pt x="54654" y="53385"/>
                  </a:lnTo>
                  <a:lnTo>
                    <a:pt x="54654" y="54656"/>
                  </a:lnTo>
                  <a:lnTo>
                    <a:pt x="57196" y="57198"/>
                  </a:lnTo>
                  <a:lnTo>
                    <a:pt x="57196" y="59741"/>
                  </a:lnTo>
                  <a:lnTo>
                    <a:pt x="58467" y="59741"/>
                  </a:lnTo>
                  <a:lnTo>
                    <a:pt x="58467" y="62282"/>
                  </a:lnTo>
                  <a:lnTo>
                    <a:pt x="61010" y="62282"/>
                  </a:lnTo>
                  <a:lnTo>
                    <a:pt x="61010" y="64825"/>
                  </a:lnTo>
                  <a:lnTo>
                    <a:pt x="63551" y="64825"/>
                  </a:lnTo>
                  <a:lnTo>
                    <a:pt x="63551" y="67367"/>
                  </a:lnTo>
                  <a:lnTo>
                    <a:pt x="63551" y="68638"/>
                  </a:lnTo>
                  <a:lnTo>
                    <a:pt x="66094" y="68638"/>
                  </a:lnTo>
                  <a:lnTo>
                    <a:pt x="66094" y="71180"/>
                  </a:lnTo>
                  <a:lnTo>
                    <a:pt x="68635" y="71180"/>
                  </a:lnTo>
                  <a:lnTo>
                    <a:pt x="68635" y="73722"/>
                  </a:lnTo>
                  <a:lnTo>
                    <a:pt x="68635" y="76265"/>
                  </a:lnTo>
                  <a:lnTo>
                    <a:pt x="71178" y="76265"/>
                  </a:lnTo>
                  <a:lnTo>
                    <a:pt x="71178" y="78807"/>
                  </a:lnTo>
                  <a:lnTo>
                    <a:pt x="73720" y="80078"/>
                  </a:lnTo>
                  <a:lnTo>
                    <a:pt x="73720" y="82620"/>
                  </a:lnTo>
                  <a:lnTo>
                    <a:pt x="76262" y="82620"/>
                  </a:lnTo>
                  <a:lnTo>
                    <a:pt x="76262" y="85162"/>
                  </a:lnTo>
                  <a:lnTo>
                    <a:pt x="76262" y="87704"/>
                  </a:lnTo>
                  <a:lnTo>
                    <a:pt x="77533" y="87704"/>
                  </a:lnTo>
                  <a:lnTo>
                    <a:pt x="77533" y="90246"/>
                  </a:lnTo>
                  <a:lnTo>
                    <a:pt x="80075" y="90246"/>
                  </a:lnTo>
                  <a:lnTo>
                    <a:pt x="80075" y="92788"/>
                  </a:lnTo>
                  <a:lnTo>
                    <a:pt x="82617" y="92788"/>
                  </a:lnTo>
                  <a:lnTo>
                    <a:pt x="82617" y="94059"/>
                  </a:lnTo>
                  <a:lnTo>
                    <a:pt x="85159" y="94059"/>
                  </a:lnTo>
                  <a:lnTo>
                    <a:pt x="87701" y="94059"/>
                  </a:lnTo>
                  <a:lnTo>
                    <a:pt x="90243" y="94059"/>
                  </a:lnTo>
                  <a:lnTo>
                    <a:pt x="92785" y="96601"/>
                  </a:lnTo>
                  <a:lnTo>
                    <a:pt x="95327" y="96601"/>
                  </a:lnTo>
                  <a:lnTo>
                    <a:pt x="96598" y="96601"/>
                  </a:lnTo>
                  <a:lnTo>
                    <a:pt x="96598" y="99144"/>
                  </a:lnTo>
                  <a:lnTo>
                    <a:pt x="99140" y="99144"/>
                  </a:lnTo>
                  <a:lnTo>
                    <a:pt x="101682" y="99144"/>
                  </a:lnTo>
                  <a:lnTo>
                    <a:pt x="104224" y="101686"/>
                  </a:lnTo>
                  <a:lnTo>
                    <a:pt x="106766" y="104228"/>
                  </a:lnTo>
                  <a:lnTo>
                    <a:pt x="106766" y="106770"/>
                  </a:lnTo>
                  <a:lnTo>
                    <a:pt x="106766" y="108041"/>
                  </a:lnTo>
                  <a:lnTo>
                    <a:pt x="104224" y="108041"/>
                  </a:lnTo>
                  <a:lnTo>
                    <a:pt x="104224" y="110584"/>
                  </a:lnTo>
                  <a:lnTo>
                    <a:pt x="104224" y="113125"/>
                  </a:lnTo>
                  <a:lnTo>
                    <a:pt x="104224" y="115668"/>
                  </a:lnTo>
                  <a:lnTo>
                    <a:pt x="104224" y="118210"/>
                  </a:lnTo>
                  <a:lnTo>
                    <a:pt x="104224" y="119481"/>
                  </a:lnTo>
                  <a:lnTo>
                    <a:pt x="104224" y="122023"/>
                  </a:lnTo>
                  <a:lnTo>
                    <a:pt x="106766" y="122023"/>
                  </a:lnTo>
                  <a:lnTo>
                    <a:pt x="106766" y="124565"/>
                  </a:lnTo>
                  <a:lnTo>
                    <a:pt x="109308" y="124565"/>
                  </a:lnTo>
                  <a:lnTo>
                    <a:pt x="109308" y="127108"/>
                  </a:lnTo>
                  <a:lnTo>
                    <a:pt x="109308" y="129650"/>
                  </a:lnTo>
                  <a:lnTo>
                    <a:pt x="111851" y="129650"/>
                  </a:lnTo>
                  <a:lnTo>
                    <a:pt x="109308" y="132191"/>
                  </a:lnTo>
                  <a:lnTo>
                    <a:pt x="109308" y="133463"/>
                  </a:lnTo>
                  <a:lnTo>
                    <a:pt x="109308" y="136005"/>
                  </a:lnTo>
                  <a:lnTo>
                    <a:pt x="109308" y="138547"/>
                  </a:lnTo>
                  <a:lnTo>
                    <a:pt x="109308" y="141089"/>
                  </a:lnTo>
                  <a:lnTo>
                    <a:pt x="109308" y="143631"/>
                  </a:lnTo>
                  <a:lnTo>
                    <a:pt x="109308" y="144902"/>
                  </a:lnTo>
                  <a:lnTo>
                    <a:pt x="109308" y="147444"/>
                  </a:lnTo>
                  <a:lnTo>
                    <a:pt x="111851" y="149987"/>
                  </a:lnTo>
                  <a:lnTo>
                    <a:pt x="113121" y="149987"/>
                  </a:lnTo>
                  <a:lnTo>
                    <a:pt x="113121" y="152529"/>
                  </a:lnTo>
                  <a:lnTo>
                    <a:pt x="115664" y="152529"/>
                  </a:lnTo>
                  <a:lnTo>
                    <a:pt x="118206" y="152529"/>
                  </a:lnTo>
                  <a:lnTo>
                    <a:pt x="118206" y="155071"/>
                  </a:lnTo>
                  <a:lnTo>
                    <a:pt x="120748" y="155071"/>
                  </a:lnTo>
                  <a:lnTo>
                    <a:pt x="123290" y="157613"/>
                  </a:lnTo>
                  <a:lnTo>
                    <a:pt x="125832" y="157613"/>
                  </a:lnTo>
                  <a:lnTo>
                    <a:pt x="128374" y="157613"/>
                  </a:lnTo>
                  <a:lnTo>
                    <a:pt x="130916" y="157613"/>
                  </a:lnTo>
                  <a:lnTo>
                    <a:pt x="132187" y="157613"/>
                  </a:lnTo>
                  <a:lnTo>
                    <a:pt x="134729" y="157613"/>
                  </a:lnTo>
                  <a:lnTo>
                    <a:pt x="134729" y="155071"/>
                  </a:lnTo>
                  <a:lnTo>
                    <a:pt x="137271" y="155071"/>
                  </a:lnTo>
                  <a:lnTo>
                    <a:pt x="137271" y="152529"/>
                  </a:lnTo>
                  <a:lnTo>
                    <a:pt x="139813" y="152529"/>
                  </a:lnTo>
                  <a:lnTo>
                    <a:pt x="142355" y="152529"/>
                  </a:lnTo>
                  <a:lnTo>
                    <a:pt x="144897" y="152529"/>
                  </a:lnTo>
                  <a:lnTo>
                    <a:pt x="147439" y="152529"/>
                  </a:lnTo>
                  <a:lnTo>
                    <a:pt x="147439" y="155071"/>
                  </a:lnTo>
                  <a:lnTo>
                    <a:pt x="149982" y="155071"/>
                  </a:lnTo>
                  <a:lnTo>
                    <a:pt x="151252" y="155071"/>
                  </a:lnTo>
                  <a:lnTo>
                    <a:pt x="151252" y="157613"/>
                  </a:lnTo>
                  <a:lnTo>
                    <a:pt x="153794" y="157613"/>
                  </a:lnTo>
                  <a:lnTo>
                    <a:pt x="153794" y="158884"/>
                  </a:lnTo>
                  <a:lnTo>
                    <a:pt x="156337" y="158884"/>
                  </a:lnTo>
                  <a:lnTo>
                    <a:pt x="156337" y="161427"/>
                  </a:lnTo>
                  <a:lnTo>
                    <a:pt x="158879" y="163968"/>
                  </a:lnTo>
                  <a:lnTo>
                    <a:pt x="158879" y="166511"/>
                  </a:lnTo>
                  <a:lnTo>
                    <a:pt x="158879" y="169053"/>
                  </a:lnTo>
                  <a:lnTo>
                    <a:pt x="158879" y="171595"/>
                  </a:lnTo>
                  <a:lnTo>
                    <a:pt x="158879" y="172866"/>
                  </a:lnTo>
                  <a:lnTo>
                    <a:pt x="161421" y="172866"/>
                  </a:lnTo>
                  <a:lnTo>
                    <a:pt x="161421" y="175408"/>
                  </a:lnTo>
                  <a:lnTo>
                    <a:pt x="163963" y="175408"/>
                  </a:lnTo>
                  <a:lnTo>
                    <a:pt x="163963" y="177951"/>
                  </a:lnTo>
                  <a:lnTo>
                    <a:pt x="163963" y="180493"/>
                  </a:lnTo>
                  <a:lnTo>
                    <a:pt x="163963" y="183034"/>
                  </a:lnTo>
                  <a:lnTo>
                    <a:pt x="163963" y="184306"/>
                  </a:lnTo>
                  <a:lnTo>
                    <a:pt x="166505" y="184306"/>
                  </a:lnTo>
                  <a:lnTo>
                    <a:pt x="166505" y="186848"/>
                  </a:lnTo>
                  <a:lnTo>
                    <a:pt x="166505" y="189390"/>
                  </a:lnTo>
                  <a:lnTo>
                    <a:pt x="169047" y="189390"/>
                  </a:lnTo>
                  <a:lnTo>
                    <a:pt x="169047" y="191932"/>
                  </a:lnTo>
                  <a:lnTo>
                    <a:pt x="169047" y="194474"/>
                  </a:lnTo>
                  <a:lnTo>
                    <a:pt x="170318" y="194474"/>
                  </a:lnTo>
                  <a:lnTo>
                    <a:pt x="170318" y="197017"/>
                  </a:lnTo>
                  <a:lnTo>
                    <a:pt x="172860" y="197017"/>
                  </a:lnTo>
                  <a:lnTo>
                    <a:pt x="172860" y="198287"/>
                  </a:lnTo>
                  <a:lnTo>
                    <a:pt x="175402" y="198287"/>
                  </a:lnTo>
                  <a:lnTo>
                    <a:pt x="175402" y="200830"/>
                  </a:lnTo>
                  <a:lnTo>
                    <a:pt x="177944" y="200830"/>
                  </a:lnTo>
                  <a:lnTo>
                    <a:pt x="177944" y="203372"/>
                  </a:lnTo>
                  <a:lnTo>
                    <a:pt x="180486" y="203372"/>
                  </a:lnTo>
                  <a:lnTo>
                    <a:pt x="183028" y="203372"/>
                  </a:lnTo>
                  <a:lnTo>
                    <a:pt x="183028" y="205914"/>
                  </a:lnTo>
                  <a:lnTo>
                    <a:pt x="185570" y="205914"/>
                  </a:lnTo>
                  <a:lnTo>
                    <a:pt x="188112" y="205914"/>
                  </a:lnTo>
                  <a:lnTo>
                    <a:pt x="188112" y="208456"/>
                  </a:lnTo>
                  <a:lnTo>
                    <a:pt x="189383" y="208456"/>
                  </a:lnTo>
                  <a:lnTo>
                    <a:pt x="191925" y="208456"/>
                  </a:lnTo>
                  <a:lnTo>
                    <a:pt x="191925" y="210998"/>
                  </a:lnTo>
                  <a:lnTo>
                    <a:pt x="194468" y="210998"/>
                  </a:lnTo>
                  <a:lnTo>
                    <a:pt x="197009" y="210998"/>
                  </a:lnTo>
                  <a:lnTo>
                    <a:pt x="197009" y="212270"/>
                  </a:lnTo>
                  <a:lnTo>
                    <a:pt x="199552" y="212270"/>
                  </a:lnTo>
                  <a:lnTo>
                    <a:pt x="202093" y="212270"/>
                  </a:lnTo>
                  <a:lnTo>
                    <a:pt x="204636" y="212270"/>
                  </a:lnTo>
                  <a:lnTo>
                    <a:pt x="207178" y="212270"/>
                  </a:lnTo>
                  <a:lnTo>
                    <a:pt x="208449" y="212270"/>
                  </a:lnTo>
                  <a:lnTo>
                    <a:pt x="210991" y="212270"/>
                  </a:lnTo>
                  <a:lnTo>
                    <a:pt x="213533" y="212270"/>
                  </a:lnTo>
                  <a:lnTo>
                    <a:pt x="216075" y="212270"/>
                  </a:lnTo>
                  <a:lnTo>
                    <a:pt x="218617" y="212270"/>
                  </a:lnTo>
                  <a:lnTo>
                    <a:pt x="221159" y="212270"/>
                  </a:lnTo>
                  <a:lnTo>
                    <a:pt x="223701" y="212270"/>
                  </a:lnTo>
                  <a:lnTo>
                    <a:pt x="223701" y="214811"/>
                  </a:lnTo>
                  <a:lnTo>
                    <a:pt x="226243" y="214811"/>
                  </a:lnTo>
                  <a:lnTo>
                    <a:pt x="226243" y="217354"/>
                  </a:lnTo>
                  <a:lnTo>
                    <a:pt x="226243" y="219896"/>
                  </a:lnTo>
                  <a:lnTo>
                    <a:pt x="226243" y="222438"/>
                  </a:lnTo>
                  <a:lnTo>
                    <a:pt x="223701" y="222438"/>
                  </a:lnTo>
                  <a:lnTo>
                    <a:pt x="221159" y="222438"/>
                  </a:lnTo>
                  <a:lnTo>
                    <a:pt x="218617" y="222438"/>
                  </a:lnTo>
                  <a:lnTo>
                    <a:pt x="216075" y="222438"/>
                  </a:lnTo>
                  <a:lnTo>
                    <a:pt x="210991" y="228794"/>
                  </a:lnTo>
                  <a:lnTo>
                    <a:pt x="208449" y="236420"/>
                  </a:lnTo>
                  <a:lnTo>
                    <a:pt x="210991" y="242775"/>
                  </a:lnTo>
                  <a:lnTo>
                    <a:pt x="216075" y="250402"/>
                  </a:lnTo>
                  <a:lnTo>
                    <a:pt x="218617" y="251673"/>
                  </a:lnTo>
                  <a:lnTo>
                    <a:pt x="218617" y="254215"/>
                  </a:lnTo>
                  <a:lnTo>
                    <a:pt x="202093" y="256757"/>
                  </a:lnTo>
                  <a:lnTo>
                    <a:pt x="191925" y="237691"/>
                  </a:lnTo>
                  <a:lnTo>
                    <a:pt x="189383" y="237691"/>
                  </a:lnTo>
                  <a:lnTo>
                    <a:pt x="189383" y="236420"/>
                  </a:lnTo>
                  <a:lnTo>
                    <a:pt x="185570" y="228794"/>
                  </a:lnTo>
                  <a:lnTo>
                    <a:pt x="183028" y="226251"/>
                  </a:lnTo>
                  <a:lnTo>
                    <a:pt x="183028" y="223709"/>
                  </a:lnTo>
                  <a:lnTo>
                    <a:pt x="180486" y="223709"/>
                  </a:lnTo>
                  <a:lnTo>
                    <a:pt x="180486" y="222438"/>
                  </a:lnTo>
                  <a:lnTo>
                    <a:pt x="177944" y="222438"/>
                  </a:lnTo>
                  <a:lnTo>
                    <a:pt x="175402" y="222438"/>
                  </a:lnTo>
                  <a:lnTo>
                    <a:pt x="175402" y="219896"/>
                  </a:lnTo>
                  <a:lnTo>
                    <a:pt x="172860" y="219896"/>
                  </a:lnTo>
                  <a:lnTo>
                    <a:pt x="172860" y="222438"/>
                  </a:lnTo>
                  <a:lnTo>
                    <a:pt x="170318" y="222438"/>
                  </a:lnTo>
                  <a:lnTo>
                    <a:pt x="169047" y="222438"/>
                  </a:lnTo>
                  <a:lnTo>
                    <a:pt x="169047" y="223709"/>
                  </a:lnTo>
                  <a:lnTo>
                    <a:pt x="169047" y="226251"/>
                  </a:lnTo>
                  <a:lnTo>
                    <a:pt x="169047" y="228794"/>
                  </a:lnTo>
                  <a:lnTo>
                    <a:pt x="169047" y="231336"/>
                  </a:lnTo>
                  <a:lnTo>
                    <a:pt x="170318" y="240233"/>
                  </a:lnTo>
                  <a:lnTo>
                    <a:pt x="170318" y="242775"/>
                  </a:lnTo>
                  <a:lnTo>
                    <a:pt x="172860" y="242775"/>
                  </a:lnTo>
                  <a:lnTo>
                    <a:pt x="172860" y="245317"/>
                  </a:lnTo>
                  <a:lnTo>
                    <a:pt x="172860" y="247860"/>
                  </a:lnTo>
                  <a:lnTo>
                    <a:pt x="172860" y="250402"/>
                  </a:lnTo>
                  <a:lnTo>
                    <a:pt x="175402" y="250402"/>
                  </a:lnTo>
                  <a:lnTo>
                    <a:pt x="175402" y="256757"/>
                  </a:lnTo>
                  <a:lnTo>
                    <a:pt x="175402" y="263113"/>
                  </a:lnTo>
                  <a:lnTo>
                    <a:pt x="170318" y="265654"/>
                  </a:lnTo>
                  <a:lnTo>
                    <a:pt x="163963" y="263113"/>
                  </a:lnTo>
                  <a:lnTo>
                    <a:pt x="156337" y="259299"/>
                  </a:lnTo>
                  <a:lnTo>
                    <a:pt x="147439" y="237691"/>
                  </a:lnTo>
                  <a:lnTo>
                    <a:pt x="147439" y="236420"/>
                  </a:lnTo>
                  <a:lnTo>
                    <a:pt x="147439" y="233877"/>
                  </a:lnTo>
                  <a:lnTo>
                    <a:pt x="147439" y="231336"/>
                  </a:lnTo>
                  <a:lnTo>
                    <a:pt x="144897" y="231336"/>
                  </a:lnTo>
                  <a:lnTo>
                    <a:pt x="144897" y="228794"/>
                  </a:lnTo>
                  <a:lnTo>
                    <a:pt x="144897" y="226251"/>
                  </a:lnTo>
                  <a:lnTo>
                    <a:pt x="144897" y="223709"/>
                  </a:lnTo>
                  <a:lnTo>
                    <a:pt x="142355" y="222438"/>
                  </a:lnTo>
                  <a:lnTo>
                    <a:pt x="142355" y="219896"/>
                  </a:lnTo>
                  <a:lnTo>
                    <a:pt x="142355" y="217354"/>
                  </a:lnTo>
                  <a:lnTo>
                    <a:pt x="142355" y="214811"/>
                  </a:lnTo>
                  <a:lnTo>
                    <a:pt x="142355" y="212270"/>
                  </a:lnTo>
                  <a:lnTo>
                    <a:pt x="142355" y="210998"/>
                  </a:lnTo>
                  <a:lnTo>
                    <a:pt x="139813" y="210998"/>
                  </a:lnTo>
                  <a:lnTo>
                    <a:pt x="139813" y="208456"/>
                  </a:lnTo>
                  <a:lnTo>
                    <a:pt x="139813" y="205914"/>
                  </a:lnTo>
                  <a:lnTo>
                    <a:pt x="139813" y="203372"/>
                  </a:lnTo>
                  <a:lnTo>
                    <a:pt x="139813" y="200830"/>
                  </a:lnTo>
                  <a:lnTo>
                    <a:pt x="139813" y="198287"/>
                  </a:lnTo>
                  <a:lnTo>
                    <a:pt x="130916" y="197017"/>
                  </a:lnTo>
                  <a:lnTo>
                    <a:pt x="109308" y="203372"/>
                  </a:lnTo>
                  <a:lnTo>
                    <a:pt x="106766" y="203372"/>
                  </a:lnTo>
                  <a:lnTo>
                    <a:pt x="106766" y="205914"/>
                  </a:lnTo>
                  <a:lnTo>
                    <a:pt x="104224" y="200830"/>
                  </a:lnTo>
                  <a:lnTo>
                    <a:pt x="104224" y="198287"/>
                  </a:lnTo>
                  <a:lnTo>
                    <a:pt x="101682" y="194474"/>
                  </a:lnTo>
                  <a:lnTo>
                    <a:pt x="99140" y="194474"/>
                  </a:lnTo>
                  <a:lnTo>
                    <a:pt x="99140" y="191932"/>
                  </a:lnTo>
                  <a:lnTo>
                    <a:pt x="95327" y="186848"/>
                  </a:lnTo>
                  <a:lnTo>
                    <a:pt x="92785" y="184306"/>
                  </a:lnTo>
                  <a:lnTo>
                    <a:pt x="90243" y="183034"/>
                  </a:lnTo>
                  <a:lnTo>
                    <a:pt x="90243" y="180493"/>
                  </a:lnTo>
                  <a:lnTo>
                    <a:pt x="90243" y="177951"/>
                  </a:lnTo>
                  <a:lnTo>
                    <a:pt x="87701" y="175408"/>
                  </a:lnTo>
                  <a:lnTo>
                    <a:pt x="85159" y="171595"/>
                  </a:lnTo>
                  <a:lnTo>
                    <a:pt x="80075" y="161427"/>
                  </a:lnTo>
                  <a:lnTo>
                    <a:pt x="77533" y="158884"/>
                  </a:lnTo>
                  <a:lnTo>
                    <a:pt x="77533" y="157613"/>
                  </a:lnTo>
                  <a:lnTo>
                    <a:pt x="76262" y="152529"/>
                  </a:lnTo>
                  <a:lnTo>
                    <a:pt x="73720" y="152529"/>
                  </a:lnTo>
                  <a:lnTo>
                    <a:pt x="73720" y="149987"/>
                  </a:lnTo>
                  <a:lnTo>
                    <a:pt x="73720" y="147444"/>
                  </a:lnTo>
                  <a:lnTo>
                    <a:pt x="71178" y="143631"/>
                  </a:lnTo>
                  <a:lnTo>
                    <a:pt x="68635" y="138547"/>
                  </a:lnTo>
                  <a:lnTo>
                    <a:pt x="68635" y="133463"/>
                  </a:lnTo>
                  <a:lnTo>
                    <a:pt x="68635" y="132191"/>
                  </a:lnTo>
                  <a:lnTo>
                    <a:pt x="66094" y="132191"/>
                  </a:lnTo>
                  <a:lnTo>
                    <a:pt x="66094" y="129650"/>
                  </a:lnTo>
                  <a:lnTo>
                    <a:pt x="66094" y="124565"/>
                  </a:lnTo>
                  <a:lnTo>
                    <a:pt x="66094" y="122023"/>
                  </a:lnTo>
                  <a:lnTo>
                    <a:pt x="63551" y="118210"/>
                  </a:lnTo>
                  <a:lnTo>
                    <a:pt x="61010" y="110584"/>
                  </a:lnTo>
                  <a:lnTo>
                    <a:pt x="58467" y="104228"/>
                  </a:lnTo>
                  <a:lnTo>
                    <a:pt x="57196" y="101686"/>
                  </a:lnTo>
                  <a:lnTo>
                    <a:pt x="52112" y="94059"/>
                  </a:lnTo>
                  <a:lnTo>
                    <a:pt x="52112" y="92788"/>
                  </a:lnTo>
                  <a:lnTo>
                    <a:pt x="49570" y="92788"/>
                  </a:lnTo>
                  <a:lnTo>
                    <a:pt x="47028" y="85162"/>
                  </a:lnTo>
                  <a:lnTo>
                    <a:pt x="47028" y="82620"/>
                  </a:lnTo>
                  <a:lnTo>
                    <a:pt x="44486" y="82620"/>
                  </a:lnTo>
                  <a:lnTo>
                    <a:pt x="41944" y="82620"/>
                  </a:lnTo>
                  <a:lnTo>
                    <a:pt x="41944" y="80078"/>
                  </a:lnTo>
                  <a:lnTo>
                    <a:pt x="35589" y="76265"/>
                  </a:lnTo>
                  <a:lnTo>
                    <a:pt x="35589" y="73722"/>
                  </a:lnTo>
                  <a:lnTo>
                    <a:pt x="33047" y="73722"/>
                  </a:lnTo>
                  <a:lnTo>
                    <a:pt x="30505" y="68638"/>
                  </a:lnTo>
                  <a:lnTo>
                    <a:pt x="27963" y="67367"/>
                  </a:lnTo>
                  <a:lnTo>
                    <a:pt x="25421" y="67367"/>
                  </a:lnTo>
                  <a:lnTo>
                    <a:pt x="20337" y="62282"/>
                  </a:lnTo>
                  <a:lnTo>
                    <a:pt x="20337" y="59741"/>
                  </a:lnTo>
                  <a:lnTo>
                    <a:pt x="19065" y="57198"/>
                  </a:lnTo>
                  <a:lnTo>
                    <a:pt x="19065" y="54656"/>
                  </a:lnTo>
                  <a:lnTo>
                    <a:pt x="19065" y="53385"/>
                  </a:lnTo>
                  <a:lnTo>
                    <a:pt x="16524" y="53385"/>
                  </a:lnTo>
                  <a:lnTo>
                    <a:pt x="16524" y="50843"/>
                  </a:lnTo>
                  <a:lnTo>
                    <a:pt x="13981" y="50843"/>
                  </a:lnTo>
                  <a:lnTo>
                    <a:pt x="13981" y="48301"/>
                  </a:lnTo>
                  <a:lnTo>
                    <a:pt x="13981" y="45758"/>
                  </a:lnTo>
                  <a:lnTo>
                    <a:pt x="8897" y="39403"/>
                  </a:lnTo>
                  <a:lnTo>
                    <a:pt x="8897" y="36861"/>
                  </a:lnTo>
                  <a:lnTo>
                    <a:pt x="6355" y="34319"/>
                  </a:lnTo>
                  <a:lnTo>
                    <a:pt x="6355" y="31777"/>
                  </a:lnTo>
                  <a:lnTo>
                    <a:pt x="3813" y="29235"/>
                  </a:lnTo>
                  <a:lnTo>
                    <a:pt x="3813" y="27964"/>
                  </a:lnTo>
                  <a:lnTo>
                    <a:pt x="3813" y="20337"/>
                  </a:lnTo>
                  <a:lnTo>
                    <a:pt x="3813" y="17795"/>
                  </a:lnTo>
                  <a:lnTo>
                    <a:pt x="1271" y="17795"/>
                  </a:lnTo>
                  <a:lnTo>
                    <a:pt x="0" y="13982"/>
                  </a:lnTo>
                  <a:lnTo>
                    <a:pt x="0" y="11439"/>
                  </a:lnTo>
                  <a:lnTo>
                    <a:pt x="0" y="8898"/>
                  </a:lnTo>
                  <a:lnTo>
                    <a:pt x="0" y="6355"/>
                  </a:lnTo>
                  <a:lnTo>
                    <a:pt x="1271" y="3813"/>
                  </a:lnTo>
                  <a:lnTo>
                    <a:pt x="0" y="1271"/>
                  </a:lnTo>
                  <a:close/>
                </a:path>
              </a:pathLst>
            </a:custGeom>
            <a:solidFill>
              <a:srgbClr val="65C8D0"/>
            </a:solidFill>
            <a:ln w="3649"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91896315-DEF1-410F-9E9C-2C7D07FD0171}"/>
                </a:ext>
              </a:extLst>
            </p:cNvPr>
            <p:cNvSpPr/>
            <p:nvPr/>
          </p:nvSpPr>
          <p:spPr>
            <a:xfrm>
              <a:off x="6395813" y="11548187"/>
              <a:ext cx="264373" cy="115667"/>
            </a:xfrm>
            <a:custGeom>
              <a:avLst/>
              <a:gdLst>
                <a:gd name="connsiteX0" fmla="*/ 125831 w 264373"/>
                <a:gd name="connsiteY0" fmla="*/ 57198 h 115667"/>
                <a:gd name="connsiteX1" fmla="*/ 133458 w 264373"/>
                <a:gd name="connsiteY1" fmla="*/ 59741 h 115667"/>
                <a:gd name="connsiteX2" fmla="*/ 134729 w 264373"/>
                <a:gd name="connsiteY2" fmla="*/ 59741 h 115667"/>
                <a:gd name="connsiteX3" fmla="*/ 134729 w 264373"/>
                <a:gd name="connsiteY3" fmla="*/ 57198 h 115667"/>
                <a:gd name="connsiteX4" fmla="*/ 137271 w 264373"/>
                <a:gd name="connsiteY4" fmla="*/ 57198 h 115667"/>
                <a:gd name="connsiteX5" fmla="*/ 139813 w 264373"/>
                <a:gd name="connsiteY5" fmla="*/ 57198 h 115667"/>
                <a:gd name="connsiteX6" fmla="*/ 142355 w 264373"/>
                <a:gd name="connsiteY6" fmla="*/ 57198 h 115667"/>
                <a:gd name="connsiteX7" fmla="*/ 144897 w 264373"/>
                <a:gd name="connsiteY7" fmla="*/ 57198 h 115667"/>
                <a:gd name="connsiteX8" fmla="*/ 177944 w 264373"/>
                <a:gd name="connsiteY8" fmla="*/ 59741 h 115667"/>
                <a:gd name="connsiteX9" fmla="*/ 183028 w 264373"/>
                <a:gd name="connsiteY9" fmla="*/ 59741 h 115667"/>
                <a:gd name="connsiteX10" fmla="*/ 194467 w 264373"/>
                <a:gd name="connsiteY10" fmla="*/ 62282 h 115667"/>
                <a:gd name="connsiteX11" fmla="*/ 199552 w 264373"/>
                <a:gd name="connsiteY11" fmla="*/ 62282 h 115667"/>
                <a:gd name="connsiteX12" fmla="*/ 202093 w 264373"/>
                <a:gd name="connsiteY12" fmla="*/ 62282 h 115667"/>
                <a:gd name="connsiteX13" fmla="*/ 204635 w 264373"/>
                <a:gd name="connsiteY13" fmla="*/ 62282 h 115667"/>
                <a:gd name="connsiteX14" fmla="*/ 207177 w 264373"/>
                <a:gd name="connsiteY14" fmla="*/ 62282 h 115667"/>
                <a:gd name="connsiteX15" fmla="*/ 209720 w 264373"/>
                <a:gd name="connsiteY15" fmla="*/ 64825 h 115667"/>
                <a:gd name="connsiteX16" fmla="*/ 213533 w 264373"/>
                <a:gd name="connsiteY16" fmla="*/ 64825 h 115667"/>
                <a:gd name="connsiteX17" fmla="*/ 216075 w 264373"/>
                <a:gd name="connsiteY17" fmla="*/ 64825 h 115667"/>
                <a:gd name="connsiteX18" fmla="*/ 221158 w 264373"/>
                <a:gd name="connsiteY18" fmla="*/ 64825 h 115667"/>
                <a:gd name="connsiteX19" fmla="*/ 232598 w 264373"/>
                <a:gd name="connsiteY19" fmla="*/ 64825 h 115667"/>
                <a:gd name="connsiteX20" fmla="*/ 242766 w 264373"/>
                <a:gd name="connsiteY20" fmla="*/ 66096 h 115667"/>
                <a:gd name="connsiteX21" fmla="*/ 249121 w 264373"/>
                <a:gd name="connsiteY21" fmla="*/ 66096 h 115667"/>
                <a:gd name="connsiteX22" fmla="*/ 251663 w 264373"/>
                <a:gd name="connsiteY22" fmla="*/ 68638 h 115667"/>
                <a:gd name="connsiteX23" fmla="*/ 254206 w 264373"/>
                <a:gd name="connsiteY23" fmla="*/ 68638 h 115667"/>
                <a:gd name="connsiteX24" fmla="*/ 254206 w 264373"/>
                <a:gd name="connsiteY24" fmla="*/ 73722 h 115667"/>
                <a:gd name="connsiteX25" fmla="*/ 256748 w 264373"/>
                <a:gd name="connsiteY25" fmla="*/ 76265 h 115667"/>
                <a:gd name="connsiteX26" fmla="*/ 256748 w 264373"/>
                <a:gd name="connsiteY26" fmla="*/ 78807 h 115667"/>
                <a:gd name="connsiteX27" fmla="*/ 259289 w 264373"/>
                <a:gd name="connsiteY27" fmla="*/ 78807 h 115667"/>
                <a:gd name="connsiteX28" fmla="*/ 261831 w 264373"/>
                <a:gd name="connsiteY28" fmla="*/ 78807 h 115667"/>
                <a:gd name="connsiteX29" fmla="*/ 261831 w 264373"/>
                <a:gd name="connsiteY29" fmla="*/ 80078 h 115667"/>
                <a:gd name="connsiteX30" fmla="*/ 261831 w 264373"/>
                <a:gd name="connsiteY30" fmla="*/ 82620 h 115667"/>
                <a:gd name="connsiteX31" fmla="*/ 261831 w 264373"/>
                <a:gd name="connsiteY31" fmla="*/ 85162 h 115667"/>
                <a:gd name="connsiteX32" fmla="*/ 264374 w 264373"/>
                <a:gd name="connsiteY32" fmla="*/ 85162 h 115667"/>
                <a:gd name="connsiteX33" fmla="*/ 264374 w 264373"/>
                <a:gd name="connsiteY33" fmla="*/ 87704 h 115667"/>
                <a:gd name="connsiteX34" fmla="*/ 261831 w 264373"/>
                <a:gd name="connsiteY34" fmla="*/ 87704 h 115667"/>
                <a:gd name="connsiteX35" fmla="*/ 259289 w 264373"/>
                <a:gd name="connsiteY35" fmla="*/ 87704 h 115667"/>
                <a:gd name="connsiteX36" fmla="*/ 254206 w 264373"/>
                <a:gd name="connsiteY36" fmla="*/ 87704 h 115667"/>
                <a:gd name="connsiteX37" fmla="*/ 251663 w 264373"/>
                <a:gd name="connsiteY37" fmla="*/ 87704 h 115667"/>
                <a:gd name="connsiteX38" fmla="*/ 251663 w 264373"/>
                <a:gd name="connsiteY38" fmla="*/ 85162 h 115667"/>
                <a:gd name="connsiteX39" fmla="*/ 249121 w 264373"/>
                <a:gd name="connsiteY39" fmla="*/ 85162 h 115667"/>
                <a:gd name="connsiteX40" fmla="*/ 246579 w 264373"/>
                <a:gd name="connsiteY40" fmla="*/ 85162 h 115667"/>
                <a:gd name="connsiteX41" fmla="*/ 245308 w 264373"/>
                <a:gd name="connsiteY41" fmla="*/ 85162 h 115667"/>
                <a:gd name="connsiteX42" fmla="*/ 242766 w 264373"/>
                <a:gd name="connsiteY42" fmla="*/ 85162 h 115667"/>
                <a:gd name="connsiteX43" fmla="*/ 240224 w 264373"/>
                <a:gd name="connsiteY43" fmla="*/ 85162 h 115667"/>
                <a:gd name="connsiteX44" fmla="*/ 237682 w 264373"/>
                <a:gd name="connsiteY44" fmla="*/ 85162 h 115667"/>
                <a:gd name="connsiteX45" fmla="*/ 237682 w 264373"/>
                <a:gd name="connsiteY45" fmla="*/ 87704 h 115667"/>
                <a:gd name="connsiteX46" fmla="*/ 237682 w 264373"/>
                <a:gd name="connsiteY46" fmla="*/ 90246 h 115667"/>
                <a:gd name="connsiteX47" fmla="*/ 235140 w 264373"/>
                <a:gd name="connsiteY47" fmla="*/ 94059 h 115667"/>
                <a:gd name="connsiteX48" fmla="*/ 232598 w 264373"/>
                <a:gd name="connsiteY48" fmla="*/ 92788 h 115667"/>
                <a:gd name="connsiteX49" fmla="*/ 228785 w 264373"/>
                <a:gd name="connsiteY49" fmla="*/ 92788 h 115667"/>
                <a:gd name="connsiteX50" fmla="*/ 226243 w 264373"/>
                <a:gd name="connsiteY50" fmla="*/ 92788 h 115667"/>
                <a:gd name="connsiteX51" fmla="*/ 223701 w 264373"/>
                <a:gd name="connsiteY51" fmla="*/ 92788 h 115667"/>
                <a:gd name="connsiteX52" fmla="*/ 221158 w 264373"/>
                <a:gd name="connsiteY52" fmla="*/ 92788 h 115667"/>
                <a:gd name="connsiteX53" fmla="*/ 218617 w 264373"/>
                <a:gd name="connsiteY53" fmla="*/ 90246 h 115667"/>
                <a:gd name="connsiteX54" fmla="*/ 209720 w 264373"/>
                <a:gd name="connsiteY54" fmla="*/ 87704 h 115667"/>
                <a:gd name="connsiteX55" fmla="*/ 197009 w 264373"/>
                <a:gd name="connsiteY55" fmla="*/ 85162 h 115667"/>
                <a:gd name="connsiteX56" fmla="*/ 194467 w 264373"/>
                <a:gd name="connsiteY56" fmla="*/ 85162 h 115667"/>
                <a:gd name="connsiteX57" fmla="*/ 191925 w 264373"/>
                <a:gd name="connsiteY57" fmla="*/ 85162 h 115667"/>
                <a:gd name="connsiteX58" fmla="*/ 188112 w 264373"/>
                <a:gd name="connsiteY58" fmla="*/ 87704 h 115667"/>
                <a:gd name="connsiteX59" fmla="*/ 185570 w 264373"/>
                <a:gd name="connsiteY59" fmla="*/ 87704 h 115667"/>
                <a:gd name="connsiteX60" fmla="*/ 185570 w 264373"/>
                <a:gd name="connsiteY60" fmla="*/ 90246 h 115667"/>
                <a:gd name="connsiteX61" fmla="*/ 180486 w 264373"/>
                <a:gd name="connsiteY61" fmla="*/ 90246 h 115667"/>
                <a:gd name="connsiteX62" fmla="*/ 175402 w 264373"/>
                <a:gd name="connsiteY62" fmla="*/ 90246 h 115667"/>
                <a:gd name="connsiteX63" fmla="*/ 171589 w 264373"/>
                <a:gd name="connsiteY63" fmla="*/ 90246 h 115667"/>
                <a:gd name="connsiteX64" fmla="*/ 166504 w 264373"/>
                <a:gd name="connsiteY64" fmla="*/ 87704 h 115667"/>
                <a:gd name="connsiteX65" fmla="*/ 156336 w 264373"/>
                <a:gd name="connsiteY65" fmla="*/ 87704 h 115667"/>
                <a:gd name="connsiteX66" fmla="*/ 153794 w 264373"/>
                <a:gd name="connsiteY66" fmla="*/ 87704 h 115667"/>
                <a:gd name="connsiteX67" fmla="*/ 152523 w 264373"/>
                <a:gd name="connsiteY67" fmla="*/ 87704 h 115667"/>
                <a:gd name="connsiteX68" fmla="*/ 149981 w 264373"/>
                <a:gd name="connsiteY68" fmla="*/ 87704 h 115667"/>
                <a:gd name="connsiteX69" fmla="*/ 144897 w 264373"/>
                <a:gd name="connsiteY69" fmla="*/ 90246 h 115667"/>
                <a:gd name="connsiteX70" fmla="*/ 142355 w 264373"/>
                <a:gd name="connsiteY70" fmla="*/ 90246 h 115667"/>
                <a:gd name="connsiteX71" fmla="*/ 142355 w 264373"/>
                <a:gd name="connsiteY71" fmla="*/ 92788 h 115667"/>
                <a:gd name="connsiteX72" fmla="*/ 137271 w 264373"/>
                <a:gd name="connsiteY72" fmla="*/ 94059 h 115667"/>
                <a:gd name="connsiteX73" fmla="*/ 134729 w 264373"/>
                <a:gd name="connsiteY73" fmla="*/ 96601 h 115667"/>
                <a:gd name="connsiteX74" fmla="*/ 134729 w 264373"/>
                <a:gd name="connsiteY74" fmla="*/ 99144 h 115667"/>
                <a:gd name="connsiteX75" fmla="*/ 133458 w 264373"/>
                <a:gd name="connsiteY75" fmla="*/ 99144 h 115667"/>
                <a:gd name="connsiteX76" fmla="*/ 130916 w 264373"/>
                <a:gd name="connsiteY76" fmla="*/ 101686 h 115667"/>
                <a:gd name="connsiteX77" fmla="*/ 128374 w 264373"/>
                <a:gd name="connsiteY77" fmla="*/ 101686 h 115667"/>
                <a:gd name="connsiteX78" fmla="*/ 128374 w 264373"/>
                <a:gd name="connsiteY78" fmla="*/ 99144 h 115667"/>
                <a:gd name="connsiteX79" fmla="*/ 125831 w 264373"/>
                <a:gd name="connsiteY79" fmla="*/ 99144 h 115667"/>
                <a:gd name="connsiteX80" fmla="*/ 123290 w 264373"/>
                <a:gd name="connsiteY80" fmla="*/ 99144 h 115667"/>
                <a:gd name="connsiteX81" fmla="*/ 120748 w 264373"/>
                <a:gd name="connsiteY81" fmla="*/ 99144 h 115667"/>
                <a:gd name="connsiteX82" fmla="*/ 118205 w 264373"/>
                <a:gd name="connsiteY82" fmla="*/ 99144 h 115667"/>
                <a:gd name="connsiteX83" fmla="*/ 118205 w 264373"/>
                <a:gd name="connsiteY83" fmla="*/ 101686 h 115667"/>
                <a:gd name="connsiteX84" fmla="*/ 115663 w 264373"/>
                <a:gd name="connsiteY84" fmla="*/ 101686 h 115667"/>
                <a:gd name="connsiteX85" fmla="*/ 114393 w 264373"/>
                <a:gd name="connsiteY85" fmla="*/ 101686 h 115667"/>
                <a:gd name="connsiteX86" fmla="*/ 111850 w 264373"/>
                <a:gd name="connsiteY86" fmla="*/ 101686 h 115667"/>
                <a:gd name="connsiteX87" fmla="*/ 109308 w 264373"/>
                <a:gd name="connsiteY87" fmla="*/ 99144 h 115667"/>
                <a:gd name="connsiteX88" fmla="*/ 106766 w 264373"/>
                <a:gd name="connsiteY88" fmla="*/ 99144 h 115667"/>
                <a:gd name="connsiteX89" fmla="*/ 104224 w 264373"/>
                <a:gd name="connsiteY89" fmla="*/ 99144 h 115667"/>
                <a:gd name="connsiteX90" fmla="*/ 101682 w 264373"/>
                <a:gd name="connsiteY90" fmla="*/ 99144 h 115667"/>
                <a:gd name="connsiteX91" fmla="*/ 99140 w 264373"/>
                <a:gd name="connsiteY91" fmla="*/ 101686 h 115667"/>
                <a:gd name="connsiteX92" fmla="*/ 99140 w 264373"/>
                <a:gd name="connsiteY92" fmla="*/ 104228 h 115667"/>
                <a:gd name="connsiteX93" fmla="*/ 96598 w 264373"/>
                <a:gd name="connsiteY93" fmla="*/ 101686 h 115667"/>
                <a:gd name="connsiteX94" fmla="*/ 95327 w 264373"/>
                <a:gd name="connsiteY94" fmla="*/ 101686 h 115667"/>
                <a:gd name="connsiteX95" fmla="*/ 92785 w 264373"/>
                <a:gd name="connsiteY95" fmla="*/ 101686 h 115667"/>
                <a:gd name="connsiteX96" fmla="*/ 90243 w 264373"/>
                <a:gd name="connsiteY96" fmla="*/ 101686 h 115667"/>
                <a:gd name="connsiteX97" fmla="*/ 90243 w 264373"/>
                <a:gd name="connsiteY97" fmla="*/ 104228 h 115667"/>
                <a:gd name="connsiteX98" fmla="*/ 87701 w 264373"/>
                <a:gd name="connsiteY98" fmla="*/ 104228 h 115667"/>
                <a:gd name="connsiteX99" fmla="*/ 85159 w 264373"/>
                <a:gd name="connsiteY99" fmla="*/ 104228 h 115667"/>
                <a:gd name="connsiteX100" fmla="*/ 85159 w 264373"/>
                <a:gd name="connsiteY100" fmla="*/ 105499 h 115667"/>
                <a:gd name="connsiteX101" fmla="*/ 80075 w 264373"/>
                <a:gd name="connsiteY101" fmla="*/ 110584 h 115667"/>
                <a:gd name="connsiteX102" fmla="*/ 77532 w 264373"/>
                <a:gd name="connsiteY102" fmla="*/ 110584 h 115667"/>
                <a:gd name="connsiteX103" fmla="*/ 76262 w 264373"/>
                <a:gd name="connsiteY103" fmla="*/ 110584 h 115667"/>
                <a:gd name="connsiteX104" fmla="*/ 76262 w 264373"/>
                <a:gd name="connsiteY104" fmla="*/ 113125 h 115667"/>
                <a:gd name="connsiteX105" fmla="*/ 73719 w 264373"/>
                <a:gd name="connsiteY105" fmla="*/ 113125 h 115667"/>
                <a:gd name="connsiteX106" fmla="*/ 71177 w 264373"/>
                <a:gd name="connsiteY106" fmla="*/ 115668 h 115667"/>
                <a:gd name="connsiteX107" fmla="*/ 68635 w 264373"/>
                <a:gd name="connsiteY107" fmla="*/ 115668 h 115667"/>
                <a:gd name="connsiteX108" fmla="*/ 68635 w 264373"/>
                <a:gd name="connsiteY108" fmla="*/ 113125 h 115667"/>
                <a:gd name="connsiteX109" fmla="*/ 66093 w 264373"/>
                <a:gd name="connsiteY109" fmla="*/ 113125 h 115667"/>
                <a:gd name="connsiteX110" fmla="*/ 61009 w 264373"/>
                <a:gd name="connsiteY110" fmla="*/ 113125 h 115667"/>
                <a:gd name="connsiteX111" fmla="*/ 58467 w 264373"/>
                <a:gd name="connsiteY111" fmla="*/ 113125 h 115667"/>
                <a:gd name="connsiteX112" fmla="*/ 57196 w 264373"/>
                <a:gd name="connsiteY112" fmla="*/ 110584 h 115667"/>
                <a:gd name="connsiteX113" fmla="*/ 54654 w 264373"/>
                <a:gd name="connsiteY113" fmla="*/ 110584 h 115667"/>
                <a:gd name="connsiteX114" fmla="*/ 52112 w 264373"/>
                <a:gd name="connsiteY114" fmla="*/ 108041 h 115667"/>
                <a:gd name="connsiteX115" fmla="*/ 49570 w 264373"/>
                <a:gd name="connsiteY115" fmla="*/ 108041 h 115667"/>
                <a:gd name="connsiteX116" fmla="*/ 49570 w 264373"/>
                <a:gd name="connsiteY116" fmla="*/ 105499 h 115667"/>
                <a:gd name="connsiteX117" fmla="*/ 49570 w 264373"/>
                <a:gd name="connsiteY117" fmla="*/ 104228 h 115667"/>
                <a:gd name="connsiteX118" fmla="*/ 49570 w 264373"/>
                <a:gd name="connsiteY118" fmla="*/ 101686 h 115667"/>
                <a:gd name="connsiteX119" fmla="*/ 47028 w 264373"/>
                <a:gd name="connsiteY119" fmla="*/ 101686 h 115667"/>
                <a:gd name="connsiteX120" fmla="*/ 44486 w 264373"/>
                <a:gd name="connsiteY120" fmla="*/ 101686 h 115667"/>
                <a:gd name="connsiteX121" fmla="*/ 41944 w 264373"/>
                <a:gd name="connsiteY121" fmla="*/ 101686 h 115667"/>
                <a:gd name="connsiteX122" fmla="*/ 41944 w 264373"/>
                <a:gd name="connsiteY122" fmla="*/ 99144 h 115667"/>
                <a:gd name="connsiteX123" fmla="*/ 39402 w 264373"/>
                <a:gd name="connsiteY123" fmla="*/ 99144 h 115667"/>
                <a:gd name="connsiteX124" fmla="*/ 38131 w 264373"/>
                <a:gd name="connsiteY124" fmla="*/ 99144 h 115667"/>
                <a:gd name="connsiteX125" fmla="*/ 35589 w 264373"/>
                <a:gd name="connsiteY125" fmla="*/ 99144 h 115667"/>
                <a:gd name="connsiteX126" fmla="*/ 33046 w 264373"/>
                <a:gd name="connsiteY126" fmla="*/ 99144 h 115667"/>
                <a:gd name="connsiteX127" fmla="*/ 30505 w 264373"/>
                <a:gd name="connsiteY127" fmla="*/ 99144 h 115667"/>
                <a:gd name="connsiteX128" fmla="*/ 30505 w 264373"/>
                <a:gd name="connsiteY128" fmla="*/ 96601 h 115667"/>
                <a:gd name="connsiteX129" fmla="*/ 33046 w 264373"/>
                <a:gd name="connsiteY129" fmla="*/ 96601 h 115667"/>
                <a:gd name="connsiteX130" fmla="*/ 33046 w 264373"/>
                <a:gd name="connsiteY130" fmla="*/ 94059 h 115667"/>
                <a:gd name="connsiteX131" fmla="*/ 33046 w 264373"/>
                <a:gd name="connsiteY131" fmla="*/ 92788 h 115667"/>
                <a:gd name="connsiteX132" fmla="*/ 33046 w 264373"/>
                <a:gd name="connsiteY132" fmla="*/ 90246 h 115667"/>
                <a:gd name="connsiteX133" fmla="*/ 30505 w 264373"/>
                <a:gd name="connsiteY133" fmla="*/ 90246 h 115667"/>
                <a:gd name="connsiteX134" fmla="*/ 27962 w 264373"/>
                <a:gd name="connsiteY134" fmla="*/ 90246 h 115667"/>
                <a:gd name="connsiteX135" fmla="*/ 25421 w 264373"/>
                <a:gd name="connsiteY135" fmla="*/ 90246 h 115667"/>
                <a:gd name="connsiteX136" fmla="*/ 22878 w 264373"/>
                <a:gd name="connsiteY136" fmla="*/ 90246 h 115667"/>
                <a:gd name="connsiteX137" fmla="*/ 20336 w 264373"/>
                <a:gd name="connsiteY137" fmla="*/ 90246 h 115667"/>
                <a:gd name="connsiteX138" fmla="*/ 19065 w 264373"/>
                <a:gd name="connsiteY138" fmla="*/ 92788 h 115667"/>
                <a:gd name="connsiteX139" fmla="*/ 20336 w 264373"/>
                <a:gd name="connsiteY139" fmla="*/ 92788 h 115667"/>
                <a:gd name="connsiteX140" fmla="*/ 20336 w 264373"/>
                <a:gd name="connsiteY140" fmla="*/ 94059 h 115667"/>
                <a:gd name="connsiteX141" fmla="*/ 20336 w 264373"/>
                <a:gd name="connsiteY141" fmla="*/ 99144 h 115667"/>
                <a:gd name="connsiteX142" fmla="*/ 19065 w 264373"/>
                <a:gd name="connsiteY142" fmla="*/ 99144 h 115667"/>
                <a:gd name="connsiteX143" fmla="*/ 19065 w 264373"/>
                <a:gd name="connsiteY143" fmla="*/ 96601 h 115667"/>
                <a:gd name="connsiteX144" fmla="*/ 16523 w 264373"/>
                <a:gd name="connsiteY144" fmla="*/ 94059 h 115667"/>
                <a:gd name="connsiteX145" fmla="*/ 13981 w 264373"/>
                <a:gd name="connsiteY145" fmla="*/ 87704 h 115667"/>
                <a:gd name="connsiteX146" fmla="*/ 16523 w 264373"/>
                <a:gd name="connsiteY146" fmla="*/ 82620 h 115667"/>
                <a:gd name="connsiteX147" fmla="*/ 19065 w 264373"/>
                <a:gd name="connsiteY147" fmla="*/ 82620 h 115667"/>
                <a:gd name="connsiteX148" fmla="*/ 20336 w 264373"/>
                <a:gd name="connsiteY148" fmla="*/ 80078 h 115667"/>
                <a:gd name="connsiteX149" fmla="*/ 19065 w 264373"/>
                <a:gd name="connsiteY149" fmla="*/ 76265 h 115667"/>
                <a:gd name="connsiteX150" fmla="*/ 13981 w 264373"/>
                <a:gd name="connsiteY150" fmla="*/ 66096 h 115667"/>
                <a:gd name="connsiteX151" fmla="*/ 13981 w 264373"/>
                <a:gd name="connsiteY151" fmla="*/ 64825 h 115667"/>
                <a:gd name="connsiteX152" fmla="*/ 8897 w 264373"/>
                <a:gd name="connsiteY152" fmla="*/ 62282 h 115667"/>
                <a:gd name="connsiteX153" fmla="*/ 8897 w 264373"/>
                <a:gd name="connsiteY153" fmla="*/ 59741 h 115667"/>
                <a:gd name="connsiteX154" fmla="*/ 8897 w 264373"/>
                <a:gd name="connsiteY154" fmla="*/ 57198 h 115667"/>
                <a:gd name="connsiteX155" fmla="*/ 6355 w 264373"/>
                <a:gd name="connsiteY155" fmla="*/ 50843 h 115667"/>
                <a:gd name="connsiteX156" fmla="*/ 3813 w 264373"/>
                <a:gd name="connsiteY156" fmla="*/ 50843 h 115667"/>
                <a:gd name="connsiteX157" fmla="*/ 2542 w 264373"/>
                <a:gd name="connsiteY157" fmla="*/ 50843 h 115667"/>
                <a:gd name="connsiteX158" fmla="*/ 2542 w 264373"/>
                <a:gd name="connsiteY158" fmla="*/ 53385 h 115667"/>
                <a:gd name="connsiteX159" fmla="*/ 2542 w 264373"/>
                <a:gd name="connsiteY159" fmla="*/ 50843 h 115667"/>
                <a:gd name="connsiteX160" fmla="*/ 0 w 264373"/>
                <a:gd name="connsiteY160" fmla="*/ 50843 h 115667"/>
                <a:gd name="connsiteX161" fmla="*/ 0 w 264373"/>
                <a:gd name="connsiteY161" fmla="*/ 43216 h 115667"/>
                <a:gd name="connsiteX162" fmla="*/ 2542 w 264373"/>
                <a:gd name="connsiteY162" fmla="*/ 40675 h 115667"/>
                <a:gd name="connsiteX163" fmla="*/ 3813 w 264373"/>
                <a:gd name="connsiteY163" fmla="*/ 40675 h 115667"/>
                <a:gd name="connsiteX164" fmla="*/ 6355 w 264373"/>
                <a:gd name="connsiteY164" fmla="*/ 40675 h 115667"/>
                <a:gd name="connsiteX165" fmla="*/ 8897 w 264373"/>
                <a:gd name="connsiteY165" fmla="*/ 40675 h 115667"/>
                <a:gd name="connsiteX166" fmla="*/ 13981 w 264373"/>
                <a:gd name="connsiteY166" fmla="*/ 39403 h 115667"/>
                <a:gd name="connsiteX167" fmla="*/ 13981 w 264373"/>
                <a:gd name="connsiteY167" fmla="*/ 36861 h 115667"/>
                <a:gd name="connsiteX168" fmla="*/ 13981 w 264373"/>
                <a:gd name="connsiteY168" fmla="*/ 34319 h 115667"/>
                <a:gd name="connsiteX169" fmla="*/ 16523 w 264373"/>
                <a:gd name="connsiteY169" fmla="*/ 31777 h 115667"/>
                <a:gd name="connsiteX170" fmla="*/ 16523 w 264373"/>
                <a:gd name="connsiteY170" fmla="*/ 25422 h 115667"/>
                <a:gd name="connsiteX171" fmla="*/ 16523 w 264373"/>
                <a:gd name="connsiteY171" fmla="*/ 22879 h 115667"/>
                <a:gd name="connsiteX172" fmla="*/ 16523 w 264373"/>
                <a:gd name="connsiteY172" fmla="*/ 20337 h 115667"/>
                <a:gd name="connsiteX173" fmla="*/ 13981 w 264373"/>
                <a:gd name="connsiteY173" fmla="*/ 17795 h 115667"/>
                <a:gd name="connsiteX174" fmla="*/ 13981 w 264373"/>
                <a:gd name="connsiteY174" fmla="*/ 11439 h 115667"/>
                <a:gd name="connsiteX175" fmla="*/ 13981 w 264373"/>
                <a:gd name="connsiteY175" fmla="*/ 8898 h 115667"/>
                <a:gd name="connsiteX176" fmla="*/ 13981 w 264373"/>
                <a:gd name="connsiteY176" fmla="*/ 6355 h 115667"/>
                <a:gd name="connsiteX177" fmla="*/ 16523 w 264373"/>
                <a:gd name="connsiteY177" fmla="*/ 6355 h 115667"/>
                <a:gd name="connsiteX178" fmla="*/ 38131 w 264373"/>
                <a:gd name="connsiteY178" fmla="*/ 0 h 115667"/>
                <a:gd name="connsiteX179" fmla="*/ 47028 w 264373"/>
                <a:gd name="connsiteY179" fmla="*/ 1271 h 115667"/>
                <a:gd name="connsiteX180" fmla="*/ 47028 w 264373"/>
                <a:gd name="connsiteY180" fmla="*/ 3813 h 115667"/>
                <a:gd name="connsiteX181" fmla="*/ 47028 w 264373"/>
                <a:gd name="connsiteY181" fmla="*/ 6355 h 115667"/>
                <a:gd name="connsiteX182" fmla="*/ 47028 w 264373"/>
                <a:gd name="connsiteY182" fmla="*/ 8898 h 115667"/>
                <a:gd name="connsiteX183" fmla="*/ 47028 w 264373"/>
                <a:gd name="connsiteY183" fmla="*/ 11439 h 115667"/>
                <a:gd name="connsiteX184" fmla="*/ 47028 w 264373"/>
                <a:gd name="connsiteY184" fmla="*/ 13982 h 115667"/>
                <a:gd name="connsiteX185" fmla="*/ 49570 w 264373"/>
                <a:gd name="connsiteY185" fmla="*/ 13982 h 115667"/>
                <a:gd name="connsiteX186" fmla="*/ 49570 w 264373"/>
                <a:gd name="connsiteY186" fmla="*/ 15253 h 115667"/>
                <a:gd name="connsiteX187" fmla="*/ 49570 w 264373"/>
                <a:gd name="connsiteY187" fmla="*/ 17795 h 115667"/>
                <a:gd name="connsiteX188" fmla="*/ 49570 w 264373"/>
                <a:gd name="connsiteY188" fmla="*/ 20337 h 115667"/>
                <a:gd name="connsiteX189" fmla="*/ 49570 w 264373"/>
                <a:gd name="connsiteY189" fmla="*/ 22879 h 115667"/>
                <a:gd name="connsiteX190" fmla="*/ 49570 w 264373"/>
                <a:gd name="connsiteY190" fmla="*/ 25422 h 115667"/>
                <a:gd name="connsiteX191" fmla="*/ 52112 w 264373"/>
                <a:gd name="connsiteY191" fmla="*/ 26692 h 115667"/>
                <a:gd name="connsiteX192" fmla="*/ 52112 w 264373"/>
                <a:gd name="connsiteY192" fmla="*/ 29235 h 115667"/>
                <a:gd name="connsiteX193" fmla="*/ 52112 w 264373"/>
                <a:gd name="connsiteY193" fmla="*/ 31777 h 115667"/>
                <a:gd name="connsiteX194" fmla="*/ 52112 w 264373"/>
                <a:gd name="connsiteY194" fmla="*/ 34319 h 115667"/>
                <a:gd name="connsiteX195" fmla="*/ 54654 w 264373"/>
                <a:gd name="connsiteY195" fmla="*/ 34319 h 115667"/>
                <a:gd name="connsiteX196" fmla="*/ 54654 w 264373"/>
                <a:gd name="connsiteY196" fmla="*/ 36861 h 115667"/>
                <a:gd name="connsiteX197" fmla="*/ 54654 w 264373"/>
                <a:gd name="connsiteY197" fmla="*/ 39403 h 115667"/>
                <a:gd name="connsiteX198" fmla="*/ 54654 w 264373"/>
                <a:gd name="connsiteY198" fmla="*/ 40675 h 115667"/>
                <a:gd name="connsiteX199" fmla="*/ 63551 w 264373"/>
                <a:gd name="connsiteY199" fmla="*/ 62282 h 115667"/>
                <a:gd name="connsiteX200" fmla="*/ 71177 w 264373"/>
                <a:gd name="connsiteY200" fmla="*/ 66096 h 115667"/>
                <a:gd name="connsiteX201" fmla="*/ 77532 w 264373"/>
                <a:gd name="connsiteY201" fmla="*/ 68638 h 115667"/>
                <a:gd name="connsiteX202" fmla="*/ 82617 w 264373"/>
                <a:gd name="connsiteY202" fmla="*/ 66096 h 115667"/>
                <a:gd name="connsiteX203" fmla="*/ 82617 w 264373"/>
                <a:gd name="connsiteY203" fmla="*/ 59741 h 115667"/>
                <a:gd name="connsiteX204" fmla="*/ 82617 w 264373"/>
                <a:gd name="connsiteY204" fmla="*/ 53385 h 115667"/>
                <a:gd name="connsiteX205" fmla="*/ 80075 w 264373"/>
                <a:gd name="connsiteY205" fmla="*/ 53385 h 115667"/>
                <a:gd name="connsiteX206" fmla="*/ 80075 w 264373"/>
                <a:gd name="connsiteY206" fmla="*/ 50843 h 115667"/>
                <a:gd name="connsiteX207" fmla="*/ 80075 w 264373"/>
                <a:gd name="connsiteY207" fmla="*/ 48301 h 115667"/>
                <a:gd name="connsiteX208" fmla="*/ 80075 w 264373"/>
                <a:gd name="connsiteY208" fmla="*/ 45758 h 115667"/>
                <a:gd name="connsiteX209" fmla="*/ 77532 w 264373"/>
                <a:gd name="connsiteY209" fmla="*/ 45758 h 115667"/>
                <a:gd name="connsiteX210" fmla="*/ 77532 w 264373"/>
                <a:gd name="connsiteY210" fmla="*/ 43216 h 115667"/>
                <a:gd name="connsiteX211" fmla="*/ 76262 w 264373"/>
                <a:gd name="connsiteY211" fmla="*/ 34319 h 115667"/>
                <a:gd name="connsiteX212" fmla="*/ 76262 w 264373"/>
                <a:gd name="connsiteY212" fmla="*/ 31777 h 115667"/>
                <a:gd name="connsiteX213" fmla="*/ 76262 w 264373"/>
                <a:gd name="connsiteY213" fmla="*/ 29235 h 115667"/>
                <a:gd name="connsiteX214" fmla="*/ 76262 w 264373"/>
                <a:gd name="connsiteY214" fmla="*/ 26692 h 115667"/>
                <a:gd name="connsiteX215" fmla="*/ 76262 w 264373"/>
                <a:gd name="connsiteY215" fmla="*/ 25422 h 115667"/>
                <a:gd name="connsiteX216" fmla="*/ 77532 w 264373"/>
                <a:gd name="connsiteY216" fmla="*/ 25422 h 115667"/>
                <a:gd name="connsiteX217" fmla="*/ 80075 w 264373"/>
                <a:gd name="connsiteY217" fmla="*/ 25422 h 115667"/>
                <a:gd name="connsiteX218" fmla="*/ 80075 w 264373"/>
                <a:gd name="connsiteY218" fmla="*/ 22879 h 115667"/>
                <a:gd name="connsiteX219" fmla="*/ 82617 w 264373"/>
                <a:gd name="connsiteY219" fmla="*/ 22879 h 115667"/>
                <a:gd name="connsiteX220" fmla="*/ 82617 w 264373"/>
                <a:gd name="connsiteY220" fmla="*/ 25422 h 115667"/>
                <a:gd name="connsiteX221" fmla="*/ 85159 w 264373"/>
                <a:gd name="connsiteY221" fmla="*/ 25422 h 115667"/>
                <a:gd name="connsiteX222" fmla="*/ 87701 w 264373"/>
                <a:gd name="connsiteY222" fmla="*/ 25422 h 115667"/>
                <a:gd name="connsiteX223" fmla="*/ 87701 w 264373"/>
                <a:gd name="connsiteY223" fmla="*/ 26692 h 115667"/>
                <a:gd name="connsiteX224" fmla="*/ 90243 w 264373"/>
                <a:gd name="connsiteY224" fmla="*/ 26692 h 115667"/>
                <a:gd name="connsiteX225" fmla="*/ 90243 w 264373"/>
                <a:gd name="connsiteY225" fmla="*/ 29235 h 115667"/>
                <a:gd name="connsiteX226" fmla="*/ 92785 w 264373"/>
                <a:gd name="connsiteY226" fmla="*/ 31777 h 115667"/>
                <a:gd name="connsiteX227" fmla="*/ 96598 w 264373"/>
                <a:gd name="connsiteY227" fmla="*/ 39403 h 115667"/>
                <a:gd name="connsiteX228" fmla="*/ 96598 w 264373"/>
                <a:gd name="connsiteY228" fmla="*/ 40675 h 115667"/>
                <a:gd name="connsiteX229" fmla="*/ 99140 w 264373"/>
                <a:gd name="connsiteY229" fmla="*/ 40675 h 115667"/>
                <a:gd name="connsiteX230" fmla="*/ 109308 w 264373"/>
                <a:gd name="connsiteY230" fmla="*/ 59741 h 11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264373" h="115667">
                  <a:moveTo>
                    <a:pt x="125831" y="57198"/>
                  </a:moveTo>
                  <a:lnTo>
                    <a:pt x="133458" y="59741"/>
                  </a:lnTo>
                  <a:lnTo>
                    <a:pt x="134729" y="59741"/>
                  </a:lnTo>
                  <a:lnTo>
                    <a:pt x="134729" y="57198"/>
                  </a:lnTo>
                  <a:lnTo>
                    <a:pt x="137271" y="57198"/>
                  </a:lnTo>
                  <a:lnTo>
                    <a:pt x="139813" y="57198"/>
                  </a:lnTo>
                  <a:lnTo>
                    <a:pt x="142355" y="57198"/>
                  </a:lnTo>
                  <a:lnTo>
                    <a:pt x="144897" y="57198"/>
                  </a:lnTo>
                  <a:lnTo>
                    <a:pt x="177944" y="59741"/>
                  </a:lnTo>
                  <a:lnTo>
                    <a:pt x="183028" y="59741"/>
                  </a:lnTo>
                  <a:lnTo>
                    <a:pt x="194467" y="62282"/>
                  </a:lnTo>
                  <a:lnTo>
                    <a:pt x="199552" y="62282"/>
                  </a:lnTo>
                  <a:lnTo>
                    <a:pt x="202093" y="62282"/>
                  </a:lnTo>
                  <a:lnTo>
                    <a:pt x="204635" y="62282"/>
                  </a:lnTo>
                  <a:lnTo>
                    <a:pt x="207177" y="62282"/>
                  </a:lnTo>
                  <a:lnTo>
                    <a:pt x="209720" y="64825"/>
                  </a:lnTo>
                  <a:lnTo>
                    <a:pt x="213533" y="64825"/>
                  </a:lnTo>
                  <a:lnTo>
                    <a:pt x="216075" y="64825"/>
                  </a:lnTo>
                  <a:lnTo>
                    <a:pt x="221158" y="64825"/>
                  </a:lnTo>
                  <a:lnTo>
                    <a:pt x="232598" y="64825"/>
                  </a:lnTo>
                  <a:lnTo>
                    <a:pt x="242766" y="66096"/>
                  </a:lnTo>
                  <a:lnTo>
                    <a:pt x="249121" y="66096"/>
                  </a:lnTo>
                  <a:lnTo>
                    <a:pt x="251663" y="68638"/>
                  </a:lnTo>
                  <a:lnTo>
                    <a:pt x="254206" y="68638"/>
                  </a:lnTo>
                  <a:lnTo>
                    <a:pt x="254206" y="73722"/>
                  </a:lnTo>
                  <a:lnTo>
                    <a:pt x="256748" y="76265"/>
                  </a:lnTo>
                  <a:lnTo>
                    <a:pt x="256748" y="78807"/>
                  </a:lnTo>
                  <a:lnTo>
                    <a:pt x="259289" y="78807"/>
                  </a:lnTo>
                  <a:lnTo>
                    <a:pt x="261831" y="78807"/>
                  </a:lnTo>
                  <a:lnTo>
                    <a:pt x="261831" y="80078"/>
                  </a:lnTo>
                  <a:lnTo>
                    <a:pt x="261831" y="82620"/>
                  </a:lnTo>
                  <a:lnTo>
                    <a:pt x="261831" y="85162"/>
                  </a:lnTo>
                  <a:lnTo>
                    <a:pt x="264374" y="85162"/>
                  </a:lnTo>
                  <a:lnTo>
                    <a:pt x="264374" y="87704"/>
                  </a:lnTo>
                  <a:lnTo>
                    <a:pt x="261831" y="87704"/>
                  </a:lnTo>
                  <a:lnTo>
                    <a:pt x="259289" y="87704"/>
                  </a:lnTo>
                  <a:lnTo>
                    <a:pt x="254206" y="87704"/>
                  </a:lnTo>
                  <a:lnTo>
                    <a:pt x="251663" y="87704"/>
                  </a:lnTo>
                  <a:lnTo>
                    <a:pt x="251663" y="85162"/>
                  </a:lnTo>
                  <a:lnTo>
                    <a:pt x="249121" y="85162"/>
                  </a:lnTo>
                  <a:lnTo>
                    <a:pt x="246579" y="85162"/>
                  </a:lnTo>
                  <a:lnTo>
                    <a:pt x="245308" y="85162"/>
                  </a:lnTo>
                  <a:lnTo>
                    <a:pt x="242766" y="85162"/>
                  </a:lnTo>
                  <a:lnTo>
                    <a:pt x="240224" y="85162"/>
                  </a:lnTo>
                  <a:lnTo>
                    <a:pt x="237682" y="85162"/>
                  </a:lnTo>
                  <a:lnTo>
                    <a:pt x="237682" y="87704"/>
                  </a:lnTo>
                  <a:lnTo>
                    <a:pt x="237682" y="90246"/>
                  </a:lnTo>
                  <a:lnTo>
                    <a:pt x="235140" y="94059"/>
                  </a:lnTo>
                  <a:lnTo>
                    <a:pt x="232598" y="92788"/>
                  </a:lnTo>
                  <a:lnTo>
                    <a:pt x="228785" y="92788"/>
                  </a:lnTo>
                  <a:lnTo>
                    <a:pt x="226243" y="92788"/>
                  </a:lnTo>
                  <a:lnTo>
                    <a:pt x="223701" y="92788"/>
                  </a:lnTo>
                  <a:lnTo>
                    <a:pt x="221158" y="92788"/>
                  </a:lnTo>
                  <a:lnTo>
                    <a:pt x="218617" y="90246"/>
                  </a:lnTo>
                  <a:lnTo>
                    <a:pt x="209720" y="87704"/>
                  </a:lnTo>
                  <a:lnTo>
                    <a:pt x="197009" y="85162"/>
                  </a:lnTo>
                  <a:lnTo>
                    <a:pt x="194467" y="85162"/>
                  </a:lnTo>
                  <a:lnTo>
                    <a:pt x="191925" y="85162"/>
                  </a:lnTo>
                  <a:lnTo>
                    <a:pt x="188112" y="87704"/>
                  </a:lnTo>
                  <a:lnTo>
                    <a:pt x="185570" y="87704"/>
                  </a:lnTo>
                  <a:lnTo>
                    <a:pt x="185570" y="90246"/>
                  </a:lnTo>
                  <a:lnTo>
                    <a:pt x="180486" y="90246"/>
                  </a:lnTo>
                  <a:lnTo>
                    <a:pt x="175402" y="90246"/>
                  </a:lnTo>
                  <a:lnTo>
                    <a:pt x="171589" y="90246"/>
                  </a:lnTo>
                  <a:lnTo>
                    <a:pt x="166504" y="87704"/>
                  </a:lnTo>
                  <a:lnTo>
                    <a:pt x="156336" y="87704"/>
                  </a:lnTo>
                  <a:lnTo>
                    <a:pt x="153794" y="87704"/>
                  </a:lnTo>
                  <a:lnTo>
                    <a:pt x="152523" y="87704"/>
                  </a:lnTo>
                  <a:lnTo>
                    <a:pt x="149981" y="87704"/>
                  </a:lnTo>
                  <a:lnTo>
                    <a:pt x="144897" y="90246"/>
                  </a:lnTo>
                  <a:lnTo>
                    <a:pt x="142355" y="90246"/>
                  </a:lnTo>
                  <a:lnTo>
                    <a:pt x="142355" y="92788"/>
                  </a:lnTo>
                  <a:lnTo>
                    <a:pt x="137271" y="94059"/>
                  </a:lnTo>
                  <a:lnTo>
                    <a:pt x="134729" y="96601"/>
                  </a:lnTo>
                  <a:lnTo>
                    <a:pt x="134729" y="99144"/>
                  </a:lnTo>
                  <a:lnTo>
                    <a:pt x="133458" y="99144"/>
                  </a:lnTo>
                  <a:lnTo>
                    <a:pt x="130916" y="101686"/>
                  </a:lnTo>
                  <a:lnTo>
                    <a:pt x="128374" y="101686"/>
                  </a:lnTo>
                  <a:lnTo>
                    <a:pt x="128374" y="99144"/>
                  </a:lnTo>
                  <a:lnTo>
                    <a:pt x="125831" y="99144"/>
                  </a:lnTo>
                  <a:lnTo>
                    <a:pt x="123290" y="99144"/>
                  </a:lnTo>
                  <a:lnTo>
                    <a:pt x="120748" y="99144"/>
                  </a:lnTo>
                  <a:lnTo>
                    <a:pt x="118205" y="99144"/>
                  </a:lnTo>
                  <a:lnTo>
                    <a:pt x="118205" y="101686"/>
                  </a:lnTo>
                  <a:lnTo>
                    <a:pt x="115663" y="101686"/>
                  </a:lnTo>
                  <a:lnTo>
                    <a:pt x="114393" y="101686"/>
                  </a:lnTo>
                  <a:lnTo>
                    <a:pt x="111850" y="101686"/>
                  </a:lnTo>
                  <a:lnTo>
                    <a:pt x="109308" y="99144"/>
                  </a:lnTo>
                  <a:lnTo>
                    <a:pt x="106766" y="99144"/>
                  </a:lnTo>
                  <a:lnTo>
                    <a:pt x="104224" y="99144"/>
                  </a:lnTo>
                  <a:lnTo>
                    <a:pt x="101682" y="99144"/>
                  </a:lnTo>
                  <a:lnTo>
                    <a:pt x="99140" y="101686"/>
                  </a:lnTo>
                  <a:lnTo>
                    <a:pt x="99140" y="104228"/>
                  </a:lnTo>
                  <a:lnTo>
                    <a:pt x="96598" y="101686"/>
                  </a:lnTo>
                  <a:lnTo>
                    <a:pt x="95327" y="101686"/>
                  </a:lnTo>
                  <a:lnTo>
                    <a:pt x="92785" y="101686"/>
                  </a:lnTo>
                  <a:lnTo>
                    <a:pt x="90243" y="101686"/>
                  </a:lnTo>
                  <a:lnTo>
                    <a:pt x="90243" y="104228"/>
                  </a:lnTo>
                  <a:lnTo>
                    <a:pt x="87701" y="104228"/>
                  </a:lnTo>
                  <a:lnTo>
                    <a:pt x="85159" y="104228"/>
                  </a:lnTo>
                  <a:lnTo>
                    <a:pt x="85159" y="105499"/>
                  </a:lnTo>
                  <a:lnTo>
                    <a:pt x="80075" y="110584"/>
                  </a:lnTo>
                  <a:lnTo>
                    <a:pt x="77532" y="110584"/>
                  </a:lnTo>
                  <a:lnTo>
                    <a:pt x="76262" y="110584"/>
                  </a:lnTo>
                  <a:lnTo>
                    <a:pt x="76262" y="113125"/>
                  </a:lnTo>
                  <a:lnTo>
                    <a:pt x="73719" y="113125"/>
                  </a:lnTo>
                  <a:lnTo>
                    <a:pt x="71177" y="115668"/>
                  </a:lnTo>
                  <a:lnTo>
                    <a:pt x="68635" y="115668"/>
                  </a:lnTo>
                  <a:lnTo>
                    <a:pt x="68635" y="113125"/>
                  </a:lnTo>
                  <a:lnTo>
                    <a:pt x="66093" y="113125"/>
                  </a:lnTo>
                  <a:lnTo>
                    <a:pt x="61009" y="113125"/>
                  </a:lnTo>
                  <a:lnTo>
                    <a:pt x="58467" y="113125"/>
                  </a:lnTo>
                  <a:lnTo>
                    <a:pt x="57196" y="110584"/>
                  </a:lnTo>
                  <a:lnTo>
                    <a:pt x="54654" y="110584"/>
                  </a:lnTo>
                  <a:lnTo>
                    <a:pt x="52112" y="108041"/>
                  </a:lnTo>
                  <a:lnTo>
                    <a:pt x="49570" y="108041"/>
                  </a:lnTo>
                  <a:lnTo>
                    <a:pt x="49570" y="105499"/>
                  </a:lnTo>
                  <a:lnTo>
                    <a:pt x="49570" y="104228"/>
                  </a:lnTo>
                  <a:lnTo>
                    <a:pt x="49570" y="101686"/>
                  </a:lnTo>
                  <a:lnTo>
                    <a:pt x="47028" y="101686"/>
                  </a:lnTo>
                  <a:lnTo>
                    <a:pt x="44486" y="101686"/>
                  </a:lnTo>
                  <a:lnTo>
                    <a:pt x="41944" y="101686"/>
                  </a:lnTo>
                  <a:lnTo>
                    <a:pt x="41944" y="99144"/>
                  </a:lnTo>
                  <a:lnTo>
                    <a:pt x="39402" y="99144"/>
                  </a:lnTo>
                  <a:lnTo>
                    <a:pt x="38131" y="99144"/>
                  </a:lnTo>
                  <a:lnTo>
                    <a:pt x="35589" y="99144"/>
                  </a:lnTo>
                  <a:lnTo>
                    <a:pt x="33046" y="99144"/>
                  </a:lnTo>
                  <a:lnTo>
                    <a:pt x="30505" y="99144"/>
                  </a:lnTo>
                  <a:lnTo>
                    <a:pt x="30505" y="96601"/>
                  </a:lnTo>
                  <a:lnTo>
                    <a:pt x="33046" y="96601"/>
                  </a:lnTo>
                  <a:lnTo>
                    <a:pt x="33046" y="94059"/>
                  </a:lnTo>
                  <a:lnTo>
                    <a:pt x="33046" y="92788"/>
                  </a:lnTo>
                  <a:lnTo>
                    <a:pt x="33046" y="90246"/>
                  </a:lnTo>
                  <a:lnTo>
                    <a:pt x="30505" y="90246"/>
                  </a:lnTo>
                  <a:lnTo>
                    <a:pt x="27962" y="90246"/>
                  </a:lnTo>
                  <a:lnTo>
                    <a:pt x="25421" y="90246"/>
                  </a:lnTo>
                  <a:lnTo>
                    <a:pt x="22878" y="90246"/>
                  </a:lnTo>
                  <a:lnTo>
                    <a:pt x="20336" y="90246"/>
                  </a:lnTo>
                  <a:lnTo>
                    <a:pt x="19065" y="92788"/>
                  </a:lnTo>
                  <a:lnTo>
                    <a:pt x="20336" y="92788"/>
                  </a:lnTo>
                  <a:lnTo>
                    <a:pt x="20336" y="94059"/>
                  </a:lnTo>
                  <a:lnTo>
                    <a:pt x="20336" y="99144"/>
                  </a:lnTo>
                  <a:lnTo>
                    <a:pt x="19065" y="99144"/>
                  </a:lnTo>
                  <a:lnTo>
                    <a:pt x="19065" y="96601"/>
                  </a:lnTo>
                  <a:lnTo>
                    <a:pt x="16523" y="94059"/>
                  </a:lnTo>
                  <a:lnTo>
                    <a:pt x="13981" y="87704"/>
                  </a:lnTo>
                  <a:lnTo>
                    <a:pt x="16523" y="82620"/>
                  </a:lnTo>
                  <a:lnTo>
                    <a:pt x="19065" y="82620"/>
                  </a:lnTo>
                  <a:lnTo>
                    <a:pt x="20336" y="80078"/>
                  </a:lnTo>
                  <a:lnTo>
                    <a:pt x="19065" y="76265"/>
                  </a:lnTo>
                  <a:lnTo>
                    <a:pt x="13981" y="66096"/>
                  </a:lnTo>
                  <a:lnTo>
                    <a:pt x="13981" y="64825"/>
                  </a:lnTo>
                  <a:lnTo>
                    <a:pt x="8897" y="62282"/>
                  </a:lnTo>
                  <a:lnTo>
                    <a:pt x="8897" y="59741"/>
                  </a:lnTo>
                  <a:lnTo>
                    <a:pt x="8897" y="57198"/>
                  </a:lnTo>
                  <a:lnTo>
                    <a:pt x="6355" y="50843"/>
                  </a:lnTo>
                  <a:lnTo>
                    <a:pt x="3813" y="50843"/>
                  </a:lnTo>
                  <a:lnTo>
                    <a:pt x="2542" y="50843"/>
                  </a:lnTo>
                  <a:lnTo>
                    <a:pt x="2542" y="53385"/>
                  </a:lnTo>
                  <a:lnTo>
                    <a:pt x="2542" y="50843"/>
                  </a:lnTo>
                  <a:lnTo>
                    <a:pt x="0" y="50843"/>
                  </a:lnTo>
                  <a:lnTo>
                    <a:pt x="0" y="43216"/>
                  </a:lnTo>
                  <a:lnTo>
                    <a:pt x="2542" y="40675"/>
                  </a:lnTo>
                  <a:lnTo>
                    <a:pt x="3813" y="40675"/>
                  </a:lnTo>
                  <a:lnTo>
                    <a:pt x="6355" y="40675"/>
                  </a:lnTo>
                  <a:lnTo>
                    <a:pt x="8897" y="40675"/>
                  </a:lnTo>
                  <a:lnTo>
                    <a:pt x="13981" y="39403"/>
                  </a:lnTo>
                  <a:lnTo>
                    <a:pt x="13981" y="36861"/>
                  </a:lnTo>
                  <a:lnTo>
                    <a:pt x="13981" y="34319"/>
                  </a:lnTo>
                  <a:lnTo>
                    <a:pt x="16523" y="31777"/>
                  </a:lnTo>
                  <a:lnTo>
                    <a:pt x="16523" y="25422"/>
                  </a:lnTo>
                  <a:lnTo>
                    <a:pt x="16523" y="22879"/>
                  </a:lnTo>
                  <a:lnTo>
                    <a:pt x="16523" y="20337"/>
                  </a:lnTo>
                  <a:lnTo>
                    <a:pt x="13981" y="17795"/>
                  </a:lnTo>
                  <a:lnTo>
                    <a:pt x="13981" y="11439"/>
                  </a:lnTo>
                  <a:lnTo>
                    <a:pt x="13981" y="8898"/>
                  </a:lnTo>
                  <a:lnTo>
                    <a:pt x="13981" y="6355"/>
                  </a:lnTo>
                  <a:lnTo>
                    <a:pt x="16523" y="6355"/>
                  </a:lnTo>
                  <a:lnTo>
                    <a:pt x="38131" y="0"/>
                  </a:lnTo>
                  <a:lnTo>
                    <a:pt x="47028" y="1271"/>
                  </a:lnTo>
                  <a:lnTo>
                    <a:pt x="47028" y="3813"/>
                  </a:lnTo>
                  <a:lnTo>
                    <a:pt x="47028" y="6355"/>
                  </a:lnTo>
                  <a:lnTo>
                    <a:pt x="47028" y="8898"/>
                  </a:lnTo>
                  <a:lnTo>
                    <a:pt x="47028" y="11439"/>
                  </a:lnTo>
                  <a:lnTo>
                    <a:pt x="47028" y="13982"/>
                  </a:lnTo>
                  <a:lnTo>
                    <a:pt x="49570" y="13982"/>
                  </a:lnTo>
                  <a:lnTo>
                    <a:pt x="49570" y="15253"/>
                  </a:lnTo>
                  <a:lnTo>
                    <a:pt x="49570" y="17795"/>
                  </a:lnTo>
                  <a:lnTo>
                    <a:pt x="49570" y="20337"/>
                  </a:lnTo>
                  <a:lnTo>
                    <a:pt x="49570" y="22879"/>
                  </a:lnTo>
                  <a:lnTo>
                    <a:pt x="49570" y="25422"/>
                  </a:lnTo>
                  <a:lnTo>
                    <a:pt x="52112" y="26692"/>
                  </a:lnTo>
                  <a:lnTo>
                    <a:pt x="52112" y="29235"/>
                  </a:lnTo>
                  <a:lnTo>
                    <a:pt x="52112" y="31777"/>
                  </a:lnTo>
                  <a:lnTo>
                    <a:pt x="52112" y="34319"/>
                  </a:lnTo>
                  <a:lnTo>
                    <a:pt x="54654" y="34319"/>
                  </a:lnTo>
                  <a:lnTo>
                    <a:pt x="54654" y="36861"/>
                  </a:lnTo>
                  <a:lnTo>
                    <a:pt x="54654" y="39403"/>
                  </a:lnTo>
                  <a:lnTo>
                    <a:pt x="54654" y="40675"/>
                  </a:lnTo>
                  <a:lnTo>
                    <a:pt x="63551" y="62282"/>
                  </a:lnTo>
                  <a:lnTo>
                    <a:pt x="71177" y="66096"/>
                  </a:lnTo>
                  <a:lnTo>
                    <a:pt x="77532" y="68638"/>
                  </a:lnTo>
                  <a:lnTo>
                    <a:pt x="82617" y="66096"/>
                  </a:lnTo>
                  <a:lnTo>
                    <a:pt x="82617" y="59741"/>
                  </a:lnTo>
                  <a:lnTo>
                    <a:pt x="82617" y="53385"/>
                  </a:lnTo>
                  <a:lnTo>
                    <a:pt x="80075" y="53385"/>
                  </a:lnTo>
                  <a:lnTo>
                    <a:pt x="80075" y="50843"/>
                  </a:lnTo>
                  <a:lnTo>
                    <a:pt x="80075" y="48301"/>
                  </a:lnTo>
                  <a:lnTo>
                    <a:pt x="80075" y="45758"/>
                  </a:lnTo>
                  <a:lnTo>
                    <a:pt x="77532" y="45758"/>
                  </a:lnTo>
                  <a:lnTo>
                    <a:pt x="77532" y="43216"/>
                  </a:lnTo>
                  <a:lnTo>
                    <a:pt x="76262" y="34319"/>
                  </a:lnTo>
                  <a:lnTo>
                    <a:pt x="76262" y="31777"/>
                  </a:lnTo>
                  <a:lnTo>
                    <a:pt x="76262" y="29235"/>
                  </a:lnTo>
                  <a:lnTo>
                    <a:pt x="76262" y="26692"/>
                  </a:lnTo>
                  <a:lnTo>
                    <a:pt x="76262" y="25422"/>
                  </a:lnTo>
                  <a:lnTo>
                    <a:pt x="77532" y="25422"/>
                  </a:lnTo>
                  <a:lnTo>
                    <a:pt x="80075" y="25422"/>
                  </a:lnTo>
                  <a:lnTo>
                    <a:pt x="80075" y="22879"/>
                  </a:lnTo>
                  <a:lnTo>
                    <a:pt x="82617" y="22879"/>
                  </a:lnTo>
                  <a:lnTo>
                    <a:pt x="82617" y="25422"/>
                  </a:lnTo>
                  <a:lnTo>
                    <a:pt x="85159" y="25422"/>
                  </a:lnTo>
                  <a:lnTo>
                    <a:pt x="87701" y="25422"/>
                  </a:lnTo>
                  <a:lnTo>
                    <a:pt x="87701" y="26692"/>
                  </a:lnTo>
                  <a:lnTo>
                    <a:pt x="90243" y="26692"/>
                  </a:lnTo>
                  <a:lnTo>
                    <a:pt x="90243" y="29235"/>
                  </a:lnTo>
                  <a:lnTo>
                    <a:pt x="92785" y="31777"/>
                  </a:lnTo>
                  <a:lnTo>
                    <a:pt x="96598" y="39403"/>
                  </a:lnTo>
                  <a:lnTo>
                    <a:pt x="96598" y="40675"/>
                  </a:lnTo>
                  <a:lnTo>
                    <a:pt x="99140" y="40675"/>
                  </a:lnTo>
                  <a:lnTo>
                    <a:pt x="109308" y="59741"/>
                  </a:lnTo>
                  <a:close/>
                </a:path>
              </a:pathLst>
            </a:custGeom>
            <a:solidFill>
              <a:srgbClr val="65C8D0"/>
            </a:solidFill>
            <a:ln w="3649"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DED9C3BE-B7BF-4133-9C81-C3878401046B}"/>
                </a:ext>
              </a:extLst>
            </p:cNvPr>
            <p:cNvSpPr/>
            <p:nvPr/>
          </p:nvSpPr>
          <p:spPr>
            <a:xfrm>
              <a:off x="7026242" y="8414985"/>
              <a:ext cx="667289" cy="362256"/>
            </a:xfrm>
            <a:custGeom>
              <a:avLst/>
              <a:gdLst>
                <a:gd name="connsiteX0" fmla="*/ 90243 w 667289"/>
                <a:gd name="connsiteY0" fmla="*/ 5084 h 362256"/>
                <a:gd name="connsiteX1" fmla="*/ 92785 w 667289"/>
                <a:gd name="connsiteY1" fmla="*/ 5084 h 362256"/>
                <a:gd name="connsiteX2" fmla="*/ 95327 w 667289"/>
                <a:gd name="connsiteY2" fmla="*/ 5084 h 362256"/>
                <a:gd name="connsiteX3" fmla="*/ 100412 w 667289"/>
                <a:gd name="connsiteY3" fmla="*/ 2542 h 362256"/>
                <a:gd name="connsiteX4" fmla="*/ 102954 w 667289"/>
                <a:gd name="connsiteY4" fmla="*/ 2542 h 362256"/>
                <a:gd name="connsiteX5" fmla="*/ 105495 w 667289"/>
                <a:gd name="connsiteY5" fmla="*/ 2542 h 362256"/>
                <a:gd name="connsiteX6" fmla="*/ 106767 w 667289"/>
                <a:gd name="connsiteY6" fmla="*/ 2542 h 362256"/>
                <a:gd name="connsiteX7" fmla="*/ 106767 w 667289"/>
                <a:gd name="connsiteY7" fmla="*/ 0 h 362256"/>
                <a:gd name="connsiteX8" fmla="*/ 109309 w 667289"/>
                <a:gd name="connsiteY8" fmla="*/ 0 h 362256"/>
                <a:gd name="connsiteX9" fmla="*/ 111850 w 667289"/>
                <a:gd name="connsiteY9" fmla="*/ 0 h 362256"/>
                <a:gd name="connsiteX10" fmla="*/ 114393 w 667289"/>
                <a:gd name="connsiteY10" fmla="*/ 0 h 362256"/>
                <a:gd name="connsiteX11" fmla="*/ 116935 w 667289"/>
                <a:gd name="connsiteY11" fmla="*/ 0 h 362256"/>
                <a:gd name="connsiteX12" fmla="*/ 122019 w 667289"/>
                <a:gd name="connsiteY12" fmla="*/ 0 h 362256"/>
                <a:gd name="connsiteX13" fmla="*/ 124561 w 667289"/>
                <a:gd name="connsiteY13" fmla="*/ 0 h 362256"/>
                <a:gd name="connsiteX14" fmla="*/ 125832 w 667289"/>
                <a:gd name="connsiteY14" fmla="*/ 0 h 362256"/>
                <a:gd name="connsiteX15" fmla="*/ 128374 w 667289"/>
                <a:gd name="connsiteY15" fmla="*/ 0 h 362256"/>
                <a:gd name="connsiteX16" fmla="*/ 138542 w 667289"/>
                <a:gd name="connsiteY16" fmla="*/ 2542 h 362256"/>
                <a:gd name="connsiteX17" fmla="*/ 144898 w 667289"/>
                <a:gd name="connsiteY17" fmla="*/ 5084 h 362256"/>
                <a:gd name="connsiteX18" fmla="*/ 157608 w 667289"/>
                <a:gd name="connsiteY18" fmla="*/ 7626 h 362256"/>
                <a:gd name="connsiteX19" fmla="*/ 160150 w 667289"/>
                <a:gd name="connsiteY19" fmla="*/ 7626 h 362256"/>
                <a:gd name="connsiteX20" fmla="*/ 162691 w 667289"/>
                <a:gd name="connsiteY20" fmla="*/ 10168 h 362256"/>
                <a:gd name="connsiteX21" fmla="*/ 163963 w 667289"/>
                <a:gd name="connsiteY21" fmla="*/ 10168 h 362256"/>
                <a:gd name="connsiteX22" fmla="*/ 163963 w 667289"/>
                <a:gd name="connsiteY22" fmla="*/ 11439 h 362256"/>
                <a:gd name="connsiteX23" fmla="*/ 166505 w 667289"/>
                <a:gd name="connsiteY23" fmla="*/ 11439 h 362256"/>
                <a:gd name="connsiteX24" fmla="*/ 166505 w 667289"/>
                <a:gd name="connsiteY24" fmla="*/ 13982 h 362256"/>
                <a:gd name="connsiteX25" fmla="*/ 171589 w 667289"/>
                <a:gd name="connsiteY25" fmla="*/ 19066 h 362256"/>
                <a:gd name="connsiteX26" fmla="*/ 174131 w 667289"/>
                <a:gd name="connsiteY26" fmla="*/ 21608 h 362256"/>
                <a:gd name="connsiteX27" fmla="*/ 176673 w 667289"/>
                <a:gd name="connsiteY27" fmla="*/ 21608 h 362256"/>
                <a:gd name="connsiteX28" fmla="*/ 179215 w 667289"/>
                <a:gd name="connsiteY28" fmla="*/ 21608 h 362256"/>
                <a:gd name="connsiteX29" fmla="*/ 183028 w 667289"/>
                <a:gd name="connsiteY29" fmla="*/ 21608 h 362256"/>
                <a:gd name="connsiteX30" fmla="*/ 185571 w 667289"/>
                <a:gd name="connsiteY30" fmla="*/ 21608 h 362256"/>
                <a:gd name="connsiteX31" fmla="*/ 188112 w 667289"/>
                <a:gd name="connsiteY31" fmla="*/ 21608 h 362256"/>
                <a:gd name="connsiteX32" fmla="*/ 190654 w 667289"/>
                <a:gd name="connsiteY32" fmla="*/ 21608 h 362256"/>
                <a:gd name="connsiteX33" fmla="*/ 195739 w 667289"/>
                <a:gd name="connsiteY33" fmla="*/ 21608 h 362256"/>
                <a:gd name="connsiteX34" fmla="*/ 195739 w 667289"/>
                <a:gd name="connsiteY34" fmla="*/ 22879 h 362256"/>
                <a:gd name="connsiteX35" fmla="*/ 209720 w 667289"/>
                <a:gd name="connsiteY35" fmla="*/ 27964 h 362256"/>
                <a:gd name="connsiteX36" fmla="*/ 214804 w 667289"/>
                <a:gd name="connsiteY36" fmla="*/ 30505 h 362256"/>
                <a:gd name="connsiteX37" fmla="*/ 219888 w 667289"/>
                <a:gd name="connsiteY37" fmla="*/ 33048 h 362256"/>
                <a:gd name="connsiteX38" fmla="*/ 231327 w 667289"/>
                <a:gd name="connsiteY38" fmla="*/ 36861 h 362256"/>
                <a:gd name="connsiteX39" fmla="*/ 233869 w 667289"/>
                <a:gd name="connsiteY39" fmla="*/ 36861 h 362256"/>
                <a:gd name="connsiteX40" fmla="*/ 233869 w 667289"/>
                <a:gd name="connsiteY40" fmla="*/ 39403 h 362256"/>
                <a:gd name="connsiteX41" fmla="*/ 238953 w 667289"/>
                <a:gd name="connsiteY41" fmla="*/ 39403 h 362256"/>
                <a:gd name="connsiteX42" fmla="*/ 240225 w 667289"/>
                <a:gd name="connsiteY42" fmla="*/ 39403 h 362256"/>
                <a:gd name="connsiteX43" fmla="*/ 242767 w 667289"/>
                <a:gd name="connsiteY43" fmla="*/ 39403 h 362256"/>
                <a:gd name="connsiteX44" fmla="*/ 245308 w 667289"/>
                <a:gd name="connsiteY44" fmla="*/ 39403 h 362256"/>
                <a:gd name="connsiteX45" fmla="*/ 247850 w 667289"/>
                <a:gd name="connsiteY45" fmla="*/ 39403 h 362256"/>
                <a:gd name="connsiteX46" fmla="*/ 250393 w 667289"/>
                <a:gd name="connsiteY46" fmla="*/ 41945 h 362256"/>
                <a:gd name="connsiteX47" fmla="*/ 252935 w 667289"/>
                <a:gd name="connsiteY47" fmla="*/ 41945 h 362256"/>
                <a:gd name="connsiteX48" fmla="*/ 252935 w 667289"/>
                <a:gd name="connsiteY48" fmla="*/ 44488 h 362256"/>
                <a:gd name="connsiteX49" fmla="*/ 255477 w 667289"/>
                <a:gd name="connsiteY49" fmla="*/ 47030 h 362256"/>
                <a:gd name="connsiteX50" fmla="*/ 255477 w 667289"/>
                <a:gd name="connsiteY50" fmla="*/ 49571 h 362256"/>
                <a:gd name="connsiteX51" fmla="*/ 256748 w 667289"/>
                <a:gd name="connsiteY51" fmla="*/ 49571 h 362256"/>
                <a:gd name="connsiteX52" fmla="*/ 256748 w 667289"/>
                <a:gd name="connsiteY52" fmla="*/ 50843 h 362256"/>
                <a:gd name="connsiteX53" fmla="*/ 261832 w 667289"/>
                <a:gd name="connsiteY53" fmla="*/ 50843 h 362256"/>
                <a:gd name="connsiteX54" fmla="*/ 264374 w 667289"/>
                <a:gd name="connsiteY54" fmla="*/ 50843 h 362256"/>
                <a:gd name="connsiteX55" fmla="*/ 264374 w 667289"/>
                <a:gd name="connsiteY55" fmla="*/ 53385 h 362256"/>
                <a:gd name="connsiteX56" fmla="*/ 272000 w 667289"/>
                <a:gd name="connsiteY56" fmla="*/ 53385 h 362256"/>
                <a:gd name="connsiteX57" fmla="*/ 275813 w 667289"/>
                <a:gd name="connsiteY57" fmla="*/ 55927 h 362256"/>
                <a:gd name="connsiteX58" fmla="*/ 280898 w 667289"/>
                <a:gd name="connsiteY58" fmla="*/ 55927 h 362256"/>
                <a:gd name="connsiteX59" fmla="*/ 293608 w 667289"/>
                <a:gd name="connsiteY59" fmla="*/ 61011 h 362256"/>
                <a:gd name="connsiteX60" fmla="*/ 299963 w 667289"/>
                <a:gd name="connsiteY60" fmla="*/ 62282 h 362256"/>
                <a:gd name="connsiteX61" fmla="*/ 302505 w 667289"/>
                <a:gd name="connsiteY61" fmla="*/ 62282 h 362256"/>
                <a:gd name="connsiteX62" fmla="*/ 302505 w 667289"/>
                <a:gd name="connsiteY62" fmla="*/ 64825 h 362256"/>
                <a:gd name="connsiteX63" fmla="*/ 305047 w 667289"/>
                <a:gd name="connsiteY63" fmla="*/ 64825 h 362256"/>
                <a:gd name="connsiteX64" fmla="*/ 310131 w 667289"/>
                <a:gd name="connsiteY64" fmla="*/ 69909 h 362256"/>
                <a:gd name="connsiteX65" fmla="*/ 312673 w 667289"/>
                <a:gd name="connsiteY65" fmla="*/ 72451 h 362256"/>
                <a:gd name="connsiteX66" fmla="*/ 312673 w 667289"/>
                <a:gd name="connsiteY66" fmla="*/ 74993 h 362256"/>
                <a:gd name="connsiteX67" fmla="*/ 313944 w 667289"/>
                <a:gd name="connsiteY67" fmla="*/ 74993 h 362256"/>
                <a:gd name="connsiteX68" fmla="*/ 316486 w 667289"/>
                <a:gd name="connsiteY68" fmla="*/ 74993 h 362256"/>
                <a:gd name="connsiteX69" fmla="*/ 316486 w 667289"/>
                <a:gd name="connsiteY69" fmla="*/ 76265 h 362256"/>
                <a:gd name="connsiteX70" fmla="*/ 321570 w 667289"/>
                <a:gd name="connsiteY70" fmla="*/ 76265 h 362256"/>
                <a:gd name="connsiteX71" fmla="*/ 324112 w 667289"/>
                <a:gd name="connsiteY71" fmla="*/ 76265 h 362256"/>
                <a:gd name="connsiteX72" fmla="*/ 331739 w 667289"/>
                <a:gd name="connsiteY72" fmla="*/ 76265 h 362256"/>
                <a:gd name="connsiteX73" fmla="*/ 333010 w 667289"/>
                <a:gd name="connsiteY73" fmla="*/ 76265 h 362256"/>
                <a:gd name="connsiteX74" fmla="*/ 335552 w 667289"/>
                <a:gd name="connsiteY74" fmla="*/ 76265 h 362256"/>
                <a:gd name="connsiteX75" fmla="*/ 338094 w 667289"/>
                <a:gd name="connsiteY75" fmla="*/ 76265 h 362256"/>
                <a:gd name="connsiteX76" fmla="*/ 340635 w 667289"/>
                <a:gd name="connsiteY76" fmla="*/ 78807 h 362256"/>
                <a:gd name="connsiteX77" fmla="*/ 343178 w 667289"/>
                <a:gd name="connsiteY77" fmla="*/ 81348 h 362256"/>
                <a:gd name="connsiteX78" fmla="*/ 340635 w 667289"/>
                <a:gd name="connsiteY78" fmla="*/ 81348 h 362256"/>
                <a:gd name="connsiteX79" fmla="*/ 340635 w 667289"/>
                <a:gd name="connsiteY79" fmla="*/ 83891 h 362256"/>
                <a:gd name="connsiteX80" fmla="*/ 340635 w 667289"/>
                <a:gd name="connsiteY80" fmla="*/ 86433 h 362256"/>
                <a:gd name="connsiteX81" fmla="*/ 343178 w 667289"/>
                <a:gd name="connsiteY81" fmla="*/ 87704 h 362256"/>
                <a:gd name="connsiteX82" fmla="*/ 345720 w 667289"/>
                <a:gd name="connsiteY82" fmla="*/ 87704 h 362256"/>
                <a:gd name="connsiteX83" fmla="*/ 350804 w 667289"/>
                <a:gd name="connsiteY83" fmla="*/ 87704 h 362256"/>
                <a:gd name="connsiteX84" fmla="*/ 352075 w 667289"/>
                <a:gd name="connsiteY84" fmla="*/ 90246 h 362256"/>
                <a:gd name="connsiteX85" fmla="*/ 354617 w 667289"/>
                <a:gd name="connsiteY85" fmla="*/ 92788 h 362256"/>
                <a:gd name="connsiteX86" fmla="*/ 357159 w 667289"/>
                <a:gd name="connsiteY86" fmla="*/ 92788 h 362256"/>
                <a:gd name="connsiteX87" fmla="*/ 359701 w 667289"/>
                <a:gd name="connsiteY87" fmla="*/ 95331 h 362256"/>
                <a:gd name="connsiteX88" fmla="*/ 362243 w 667289"/>
                <a:gd name="connsiteY88" fmla="*/ 100415 h 362256"/>
                <a:gd name="connsiteX89" fmla="*/ 367327 w 667289"/>
                <a:gd name="connsiteY89" fmla="*/ 104228 h 362256"/>
                <a:gd name="connsiteX90" fmla="*/ 369870 w 667289"/>
                <a:gd name="connsiteY90" fmla="*/ 104228 h 362256"/>
                <a:gd name="connsiteX91" fmla="*/ 371140 w 667289"/>
                <a:gd name="connsiteY91" fmla="*/ 101686 h 362256"/>
                <a:gd name="connsiteX92" fmla="*/ 373683 w 667289"/>
                <a:gd name="connsiteY92" fmla="*/ 104228 h 362256"/>
                <a:gd name="connsiteX93" fmla="*/ 371140 w 667289"/>
                <a:gd name="connsiteY93" fmla="*/ 104228 h 362256"/>
                <a:gd name="connsiteX94" fmla="*/ 371140 w 667289"/>
                <a:gd name="connsiteY94" fmla="*/ 106770 h 362256"/>
                <a:gd name="connsiteX95" fmla="*/ 371140 w 667289"/>
                <a:gd name="connsiteY95" fmla="*/ 109312 h 362256"/>
                <a:gd name="connsiteX96" fmla="*/ 369870 w 667289"/>
                <a:gd name="connsiteY96" fmla="*/ 109312 h 362256"/>
                <a:gd name="connsiteX97" fmla="*/ 369870 w 667289"/>
                <a:gd name="connsiteY97" fmla="*/ 111854 h 362256"/>
                <a:gd name="connsiteX98" fmla="*/ 369870 w 667289"/>
                <a:gd name="connsiteY98" fmla="*/ 114397 h 362256"/>
                <a:gd name="connsiteX99" fmla="*/ 367327 w 667289"/>
                <a:gd name="connsiteY99" fmla="*/ 115668 h 362256"/>
                <a:gd name="connsiteX100" fmla="*/ 367327 w 667289"/>
                <a:gd name="connsiteY100" fmla="*/ 118210 h 362256"/>
                <a:gd name="connsiteX101" fmla="*/ 367327 w 667289"/>
                <a:gd name="connsiteY101" fmla="*/ 120752 h 362256"/>
                <a:gd name="connsiteX102" fmla="*/ 369870 w 667289"/>
                <a:gd name="connsiteY102" fmla="*/ 120752 h 362256"/>
                <a:gd name="connsiteX103" fmla="*/ 371140 w 667289"/>
                <a:gd name="connsiteY103" fmla="*/ 120752 h 362256"/>
                <a:gd name="connsiteX104" fmla="*/ 371140 w 667289"/>
                <a:gd name="connsiteY104" fmla="*/ 123294 h 362256"/>
                <a:gd name="connsiteX105" fmla="*/ 369870 w 667289"/>
                <a:gd name="connsiteY105" fmla="*/ 123294 h 362256"/>
                <a:gd name="connsiteX106" fmla="*/ 367327 w 667289"/>
                <a:gd name="connsiteY106" fmla="*/ 123294 h 362256"/>
                <a:gd name="connsiteX107" fmla="*/ 367327 w 667289"/>
                <a:gd name="connsiteY107" fmla="*/ 125836 h 362256"/>
                <a:gd name="connsiteX108" fmla="*/ 367327 w 667289"/>
                <a:gd name="connsiteY108" fmla="*/ 127108 h 362256"/>
                <a:gd name="connsiteX109" fmla="*/ 367327 w 667289"/>
                <a:gd name="connsiteY109" fmla="*/ 129650 h 362256"/>
                <a:gd name="connsiteX110" fmla="*/ 369870 w 667289"/>
                <a:gd name="connsiteY110" fmla="*/ 132191 h 362256"/>
                <a:gd name="connsiteX111" fmla="*/ 371140 w 667289"/>
                <a:gd name="connsiteY111" fmla="*/ 134734 h 362256"/>
                <a:gd name="connsiteX112" fmla="*/ 373683 w 667289"/>
                <a:gd name="connsiteY112" fmla="*/ 134734 h 362256"/>
                <a:gd name="connsiteX113" fmla="*/ 373683 w 667289"/>
                <a:gd name="connsiteY113" fmla="*/ 137276 h 362256"/>
                <a:gd name="connsiteX114" fmla="*/ 376225 w 667289"/>
                <a:gd name="connsiteY114" fmla="*/ 139818 h 362256"/>
                <a:gd name="connsiteX115" fmla="*/ 373683 w 667289"/>
                <a:gd name="connsiteY115" fmla="*/ 139818 h 362256"/>
                <a:gd name="connsiteX116" fmla="*/ 376225 w 667289"/>
                <a:gd name="connsiteY116" fmla="*/ 141089 h 362256"/>
                <a:gd name="connsiteX117" fmla="*/ 376225 w 667289"/>
                <a:gd name="connsiteY117" fmla="*/ 143631 h 362256"/>
                <a:gd name="connsiteX118" fmla="*/ 378766 w 667289"/>
                <a:gd name="connsiteY118" fmla="*/ 143631 h 362256"/>
                <a:gd name="connsiteX119" fmla="*/ 381308 w 667289"/>
                <a:gd name="connsiteY119" fmla="*/ 143631 h 362256"/>
                <a:gd name="connsiteX120" fmla="*/ 381308 w 667289"/>
                <a:gd name="connsiteY120" fmla="*/ 146174 h 362256"/>
                <a:gd name="connsiteX121" fmla="*/ 381308 w 667289"/>
                <a:gd name="connsiteY121" fmla="*/ 148716 h 362256"/>
                <a:gd name="connsiteX122" fmla="*/ 383851 w 667289"/>
                <a:gd name="connsiteY122" fmla="*/ 148716 h 362256"/>
                <a:gd name="connsiteX123" fmla="*/ 386393 w 667289"/>
                <a:gd name="connsiteY123" fmla="*/ 151258 h 362256"/>
                <a:gd name="connsiteX124" fmla="*/ 388935 w 667289"/>
                <a:gd name="connsiteY124" fmla="*/ 153800 h 362256"/>
                <a:gd name="connsiteX125" fmla="*/ 395290 w 667289"/>
                <a:gd name="connsiteY125" fmla="*/ 160155 h 362256"/>
                <a:gd name="connsiteX126" fmla="*/ 395290 w 667289"/>
                <a:gd name="connsiteY126" fmla="*/ 162698 h 362256"/>
                <a:gd name="connsiteX127" fmla="*/ 397832 w 667289"/>
                <a:gd name="connsiteY127" fmla="*/ 165240 h 362256"/>
                <a:gd name="connsiteX128" fmla="*/ 397832 w 667289"/>
                <a:gd name="connsiteY128" fmla="*/ 166511 h 362256"/>
                <a:gd name="connsiteX129" fmla="*/ 400374 w 667289"/>
                <a:gd name="connsiteY129" fmla="*/ 166511 h 362256"/>
                <a:gd name="connsiteX130" fmla="*/ 402916 w 667289"/>
                <a:gd name="connsiteY130" fmla="*/ 166511 h 362256"/>
                <a:gd name="connsiteX131" fmla="*/ 408000 w 667289"/>
                <a:gd name="connsiteY131" fmla="*/ 169053 h 362256"/>
                <a:gd name="connsiteX132" fmla="*/ 409271 w 667289"/>
                <a:gd name="connsiteY132" fmla="*/ 171595 h 362256"/>
                <a:gd name="connsiteX133" fmla="*/ 411813 w 667289"/>
                <a:gd name="connsiteY133" fmla="*/ 174138 h 362256"/>
                <a:gd name="connsiteX134" fmla="*/ 414356 w 667289"/>
                <a:gd name="connsiteY134" fmla="*/ 176679 h 362256"/>
                <a:gd name="connsiteX135" fmla="*/ 414356 w 667289"/>
                <a:gd name="connsiteY135" fmla="*/ 179221 h 362256"/>
                <a:gd name="connsiteX136" fmla="*/ 419439 w 667289"/>
                <a:gd name="connsiteY136" fmla="*/ 180493 h 362256"/>
                <a:gd name="connsiteX137" fmla="*/ 419439 w 667289"/>
                <a:gd name="connsiteY137" fmla="*/ 183034 h 362256"/>
                <a:gd name="connsiteX138" fmla="*/ 424524 w 667289"/>
                <a:gd name="connsiteY138" fmla="*/ 188119 h 362256"/>
                <a:gd name="connsiteX139" fmla="*/ 424524 w 667289"/>
                <a:gd name="connsiteY139" fmla="*/ 190661 h 362256"/>
                <a:gd name="connsiteX140" fmla="*/ 424524 w 667289"/>
                <a:gd name="connsiteY140" fmla="*/ 194474 h 362256"/>
                <a:gd name="connsiteX141" fmla="*/ 427066 w 667289"/>
                <a:gd name="connsiteY141" fmla="*/ 194474 h 362256"/>
                <a:gd name="connsiteX142" fmla="*/ 427066 w 667289"/>
                <a:gd name="connsiteY142" fmla="*/ 197017 h 362256"/>
                <a:gd name="connsiteX143" fmla="*/ 430879 w 667289"/>
                <a:gd name="connsiteY143" fmla="*/ 202101 h 362256"/>
                <a:gd name="connsiteX144" fmla="*/ 433421 w 667289"/>
                <a:gd name="connsiteY144" fmla="*/ 202101 h 362256"/>
                <a:gd name="connsiteX145" fmla="*/ 435962 w 667289"/>
                <a:gd name="connsiteY145" fmla="*/ 202101 h 362256"/>
                <a:gd name="connsiteX146" fmla="*/ 435962 w 667289"/>
                <a:gd name="connsiteY146" fmla="*/ 204643 h 362256"/>
                <a:gd name="connsiteX147" fmla="*/ 435962 w 667289"/>
                <a:gd name="connsiteY147" fmla="*/ 205914 h 362256"/>
                <a:gd name="connsiteX148" fmla="*/ 438505 w 667289"/>
                <a:gd name="connsiteY148" fmla="*/ 208456 h 362256"/>
                <a:gd name="connsiteX149" fmla="*/ 443589 w 667289"/>
                <a:gd name="connsiteY149" fmla="*/ 210998 h 362256"/>
                <a:gd name="connsiteX150" fmla="*/ 446131 w 667289"/>
                <a:gd name="connsiteY150" fmla="*/ 210998 h 362256"/>
                <a:gd name="connsiteX151" fmla="*/ 447402 w 667289"/>
                <a:gd name="connsiteY151" fmla="*/ 210998 h 362256"/>
                <a:gd name="connsiteX152" fmla="*/ 449944 w 667289"/>
                <a:gd name="connsiteY152" fmla="*/ 208456 h 362256"/>
                <a:gd name="connsiteX153" fmla="*/ 452486 w 667289"/>
                <a:gd name="connsiteY153" fmla="*/ 208456 h 362256"/>
                <a:gd name="connsiteX154" fmla="*/ 452486 w 667289"/>
                <a:gd name="connsiteY154" fmla="*/ 210998 h 362256"/>
                <a:gd name="connsiteX155" fmla="*/ 460112 w 667289"/>
                <a:gd name="connsiteY155" fmla="*/ 213541 h 362256"/>
                <a:gd name="connsiteX156" fmla="*/ 463925 w 667289"/>
                <a:gd name="connsiteY156" fmla="*/ 216083 h 362256"/>
                <a:gd name="connsiteX157" fmla="*/ 463925 w 667289"/>
                <a:gd name="connsiteY157" fmla="*/ 218625 h 362256"/>
                <a:gd name="connsiteX158" fmla="*/ 463925 w 667289"/>
                <a:gd name="connsiteY158" fmla="*/ 219896 h 362256"/>
                <a:gd name="connsiteX159" fmla="*/ 462655 w 667289"/>
                <a:gd name="connsiteY159" fmla="*/ 218625 h 362256"/>
                <a:gd name="connsiteX160" fmla="*/ 460112 w 667289"/>
                <a:gd name="connsiteY160" fmla="*/ 218625 h 362256"/>
                <a:gd name="connsiteX161" fmla="*/ 457570 w 667289"/>
                <a:gd name="connsiteY161" fmla="*/ 218625 h 362256"/>
                <a:gd name="connsiteX162" fmla="*/ 449944 w 667289"/>
                <a:gd name="connsiteY162" fmla="*/ 218625 h 362256"/>
                <a:gd name="connsiteX163" fmla="*/ 447402 w 667289"/>
                <a:gd name="connsiteY163" fmla="*/ 218625 h 362256"/>
                <a:gd name="connsiteX164" fmla="*/ 438505 w 667289"/>
                <a:gd name="connsiteY164" fmla="*/ 222438 h 362256"/>
                <a:gd name="connsiteX165" fmla="*/ 435962 w 667289"/>
                <a:gd name="connsiteY165" fmla="*/ 222438 h 362256"/>
                <a:gd name="connsiteX166" fmla="*/ 435962 w 667289"/>
                <a:gd name="connsiteY166" fmla="*/ 224981 h 362256"/>
                <a:gd name="connsiteX167" fmla="*/ 433421 w 667289"/>
                <a:gd name="connsiteY167" fmla="*/ 227522 h 362256"/>
                <a:gd name="connsiteX168" fmla="*/ 433421 w 667289"/>
                <a:gd name="connsiteY168" fmla="*/ 230064 h 362256"/>
                <a:gd name="connsiteX169" fmla="*/ 433421 w 667289"/>
                <a:gd name="connsiteY169" fmla="*/ 232607 h 362256"/>
                <a:gd name="connsiteX170" fmla="*/ 430879 w 667289"/>
                <a:gd name="connsiteY170" fmla="*/ 236420 h 362256"/>
                <a:gd name="connsiteX171" fmla="*/ 430879 w 667289"/>
                <a:gd name="connsiteY171" fmla="*/ 238962 h 362256"/>
                <a:gd name="connsiteX172" fmla="*/ 428337 w 667289"/>
                <a:gd name="connsiteY172" fmla="*/ 241504 h 362256"/>
                <a:gd name="connsiteX173" fmla="*/ 428337 w 667289"/>
                <a:gd name="connsiteY173" fmla="*/ 245317 h 362256"/>
                <a:gd name="connsiteX174" fmla="*/ 428337 w 667289"/>
                <a:gd name="connsiteY174" fmla="*/ 247860 h 362256"/>
                <a:gd name="connsiteX175" fmla="*/ 430879 w 667289"/>
                <a:gd name="connsiteY175" fmla="*/ 247860 h 362256"/>
                <a:gd name="connsiteX176" fmla="*/ 433421 w 667289"/>
                <a:gd name="connsiteY176" fmla="*/ 250402 h 362256"/>
                <a:gd name="connsiteX177" fmla="*/ 430879 w 667289"/>
                <a:gd name="connsiteY177" fmla="*/ 250402 h 362256"/>
                <a:gd name="connsiteX178" fmla="*/ 430879 w 667289"/>
                <a:gd name="connsiteY178" fmla="*/ 252944 h 362256"/>
                <a:gd name="connsiteX179" fmla="*/ 428337 w 667289"/>
                <a:gd name="connsiteY179" fmla="*/ 250402 h 362256"/>
                <a:gd name="connsiteX180" fmla="*/ 427066 w 667289"/>
                <a:gd name="connsiteY180" fmla="*/ 252944 h 362256"/>
                <a:gd name="connsiteX181" fmla="*/ 427066 w 667289"/>
                <a:gd name="connsiteY181" fmla="*/ 261841 h 362256"/>
                <a:gd name="connsiteX182" fmla="*/ 424524 w 667289"/>
                <a:gd name="connsiteY182" fmla="*/ 264384 h 362256"/>
                <a:gd name="connsiteX183" fmla="*/ 421981 w 667289"/>
                <a:gd name="connsiteY183" fmla="*/ 264384 h 362256"/>
                <a:gd name="connsiteX184" fmla="*/ 416897 w 667289"/>
                <a:gd name="connsiteY184" fmla="*/ 261841 h 362256"/>
                <a:gd name="connsiteX185" fmla="*/ 416897 w 667289"/>
                <a:gd name="connsiteY185" fmla="*/ 264384 h 362256"/>
                <a:gd name="connsiteX186" fmla="*/ 414356 w 667289"/>
                <a:gd name="connsiteY186" fmla="*/ 266926 h 362256"/>
                <a:gd name="connsiteX187" fmla="*/ 414356 w 667289"/>
                <a:gd name="connsiteY187" fmla="*/ 270739 h 362256"/>
                <a:gd name="connsiteX188" fmla="*/ 414356 w 667289"/>
                <a:gd name="connsiteY188" fmla="*/ 278365 h 362256"/>
                <a:gd name="connsiteX189" fmla="*/ 414356 w 667289"/>
                <a:gd name="connsiteY189" fmla="*/ 284720 h 362256"/>
                <a:gd name="connsiteX190" fmla="*/ 414356 w 667289"/>
                <a:gd name="connsiteY190" fmla="*/ 287263 h 362256"/>
                <a:gd name="connsiteX191" fmla="*/ 414356 w 667289"/>
                <a:gd name="connsiteY191" fmla="*/ 294890 h 362256"/>
                <a:gd name="connsiteX192" fmla="*/ 416897 w 667289"/>
                <a:gd name="connsiteY192" fmla="*/ 301245 h 362256"/>
                <a:gd name="connsiteX193" fmla="*/ 419439 w 667289"/>
                <a:gd name="connsiteY193" fmla="*/ 303787 h 362256"/>
                <a:gd name="connsiteX194" fmla="*/ 419439 w 667289"/>
                <a:gd name="connsiteY194" fmla="*/ 306329 h 362256"/>
                <a:gd name="connsiteX195" fmla="*/ 419439 w 667289"/>
                <a:gd name="connsiteY195" fmla="*/ 308871 h 362256"/>
                <a:gd name="connsiteX196" fmla="*/ 421981 w 667289"/>
                <a:gd name="connsiteY196" fmla="*/ 308871 h 362256"/>
                <a:gd name="connsiteX197" fmla="*/ 424524 w 667289"/>
                <a:gd name="connsiteY197" fmla="*/ 310142 h 362256"/>
                <a:gd name="connsiteX198" fmla="*/ 428337 w 667289"/>
                <a:gd name="connsiteY198" fmla="*/ 312684 h 362256"/>
                <a:gd name="connsiteX199" fmla="*/ 433421 w 667289"/>
                <a:gd name="connsiteY199" fmla="*/ 315227 h 362256"/>
                <a:gd name="connsiteX200" fmla="*/ 435962 w 667289"/>
                <a:gd name="connsiteY200" fmla="*/ 315227 h 362256"/>
                <a:gd name="connsiteX201" fmla="*/ 441047 w 667289"/>
                <a:gd name="connsiteY201" fmla="*/ 315227 h 362256"/>
                <a:gd name="connsiteX202" fmla="*/ 447402 w 667289"/>
                <a:gd name="connsiteY202" fmla="*/ 315227 h 362256"/>
                <a:gd name="connsiteX203" fmla="*/ 449944 w 667289"/>
                <a:gd name="connsiteY203" fmla="*/ 315227 h 362256"/>
                <a:gd name="connsiteX204" fmla="*/ 457570 w 667289"/>
                <a:gd name="connsiteY204" fmla="*/ 317769 h 362256"/>
                <a:gd name="connsiteX205" fmla="*/ 460112 w 667289"/>
                <a:gd name="connsiteY205" fmla="*/ 317769 h 362256"/>
                <a:gd name="connsiteX206" fmla="*/ 460112 w 667289"/>
                <a:gd name="connsiteY206" fmla="*/ 320311 h 362256"/>
                <a:gd name="connsiteX207" fmla="*/ 460112 w 667289"/>
                <a:gd name="connsiteY207" fmla="*/ 322853 h 362256"/>
                <a:gd name="connsiteX208" fmla="*/ 462655 w 667289"/>
                <a:gd name="connsiteY208" fmla="*/ 324124 h 362256"/>
                <a:gd name="connsiteX209" fmla="*/ 462655 w 667289"/>
                <a:gd name="connsiteY209" fmla="*/ 326667 h 362256"/>
                <a:gd name="connsiteX210" fmla="*/ 463925 w 667289"/>
                <a:gd name="connsiteY210" fmla="*/ 326667 h 362256"/>
                <a:gd name="connsiteX211" fmla="*/ 469010 w 667289"/>
                <a:gd name="connsiteY211" fmla="*/ 331750 h 362256"/>
                <a:gd name="connsiteX212" fmla="*/ 471552 w 667289"/>
                <a:gd name="connsiteY212" fmla="*/ 331750 h 362256"/>
                <a:gd name="connsiteX213" fmla="*/ 474093 w 667289"/>
                <a:gd name="connsiteY213" fmla="*/ 334293 h 362256"/>
                <a:gd name="connsiteX214" fmla="*/ 481720 w 667289"/>
                <a:gd name="connsiteY214" fmla="*/ 336835 h 362256"/>
                <a:gd name="connsiteX215" fmla="*/ 482991 w 667289"/>
                <a:gd name="connsiteY215" fmla="*/ 338106 h 362256"/>
                <a:gd name="connsiteX216" fmla="*/ 485533 w 667289"/>
                <a:gd name="connsiteY216" fmla="*/ 338106 h 362256"/>
                <a:gd name="connsiteX217" fmla="*/ 485533 w 667289"/>
                <a:gd name="connsiteY217" fmla="*/ 340648 h 362256"/>
                <a:gd name="connsiteX218" fmla="*/ 488075 w 667289"/>
                <a:gd name="connsiteY218" fmla="*/ 340648 h 362256"/>
                <a:gd name="connsiteX219" fmla="*/ 493159 w 667289"/>
                <a:gd name="connsiteY219" fmla="*/ 340648 h 362256"/>
                <a:gd name="connsiteX220" fmla="*/ 495701 w 667289"/>
                <a:gd name="connsiteY220" fmla="*/ 343190 h 362256"/>
                <a:gd name="connsiteX221" fmla="*/ 498243 w 667289"/>
                <a:gd name="connsiteY221" fmla="*/ 343190 h 362256"/>
                <a:gd name="connsiteX222" fmla="*/ 500785 w 667289"/>
                <a:gd name="connsiteY222" fmla="*/ 343190 h 362256"/>
                <a:gd name="connsiteX223" fmla="*/ 502056 w 667289"/>
                <a:gd name="connsiteY223" fmla="*/ 343190 h 362256"/>
                <a:gd name="connsiteX224" fmla="*/ 507140 w 667289"/>
                <a:gd name="connsiteY224" fmla="*/ 345733 h 362256"/>
                <a:gd name="connsiteX225" fmla="*/ 514766 w 667289"/>
                <a:gd name="connsiteY225" fmla="*/ 345733 h 362256"/>
                <a:gd name="connsiteX226" fmla="*/ 519851 w 667289"/>
                <a:gd name="connsiteY226" fmla="*/ 345733 h 362256"/>
                <a:gd name="connsiteX227" fmla="*/ 521121 w 667289"/>
                <a:gd name="connsiteY227" fmla="*/ 345733 h 362256"/>
                <a:gd name="connsiteX228" fmla="*/ 523664 w 667289"/>
                <a:gd name="connsiteY228" fmla="*/ 345733 h 362256"/>
                <a:gd name="connsiteX229" fmla="*/ 526206 w 667289"/>
                <a:gd name="connsiteY229" fmla="*/ 345733 h 362256"/>
                <a:gd name="connsiteX230" fmla="*/ 526206 w 667289"/>
                <a:gd name="connsiteY230" fmla="*/ 343190 h 362256"/>
                <a:gd name="connsiteX231" fmla="*/ 528748 w 667289"/>
                <a:gd name="connsiteY231" fmla="*/ 343190 h 362256"/>
                <a:gd name="connsiteX232" fmla="*/ 533832 w 667289"/>
                <a:gd name="connsiteY232" fmla="*/ 343190 h 362256"/>
                <a:gd name="connsiteX233" fmla="*/ 536374 w 667289"/>
                <a:gd name="connsiteY233" fmla="*/ 343190 h 362256"/>
                <a:gd name="connsiteX234" fmla="*/ 540187 w 667289"/>
                <a:gd name="connsiteY234" fmla="*/ 340648 h 362256"/>
                <a:gd name="connsiteX235" fmla="*/ 545271 w 667289"/>
                <a:gd name="connsiteY235" fmla="*/ 340648 h 362256"/>
                <a:gd name="connsiteX236" fmla="*/ 547814 w 667289"/>
                <a:gd name="connsiteY236" fmla="*/ 340648 h 362256"/>
                <a:gd name="connsiteX237" fmla="*/ 552897 w 667289"/>
                <a:gd name="connsiteY237" fmla="*/ 338106 h 362256"/>
                <a:gd name="connsiteX238" fmla="*/ 555439 w 667289"/>
                <a:gd name="connsiteY238" fmla="*/ 338106 h 362256"/>
                <a:gd name="connsiteX239" fmla="*/ 559252 w 667289"/>
                <a:gd name="connsiteY239" fmla="*/ 336835 h 362256"/>
                <a:gd name="connsiteX240" fmla="*/ 569420 w 667289"/>
                <a:gd name="connsiteY240" fmla="*/ 336835 h 362256"/>
                <a:gd name="connsiteX241" fmla="*/ 571963 w 667289"/>
                <a:gd name="connsiteY241" fmla="*/ 336835 h 362256"/>
                <a:gd name="connsiteX242" fmla="*/ 578318 w 667289"/>
                <a:gd name="connsiteY242" fmla="*/ 334293 h 362256"/>
                <a:gd name="connsiteX243" fmla="*/ 580860 w 667289"/>
                <a:gd name="connsiteY243" fmla="*/ 334293 h 362256"/>
                <a:gd name="connsiteX244" fmla="*/ 583402 w 667289"/>
                <a:gd name="connsiteY244" fmla="*/ 334293 h 362256"/>
                <a:gd name="connsiteX245" fmla="*/ 588486 w 667289"/>
                <a:gd name="connsiteY245" fmla="*/ 334293 h 362256"/>
                <a:gd name="connsiteX246" fmla="*/ 596112 w 667289"/>
                <a:gd name="connsiteY246" fmla="*/ 331750 h 362256"/>
                <a:gd name="connsiteX247" fmla="*/ 597383 w 667289"/>
                <a:gd name="connsiteY247" fmla="*/ 331750 h 362256"/>
                <a:gd name="connsiteX248" fmla="*/ 599925 w 667289"/>
                <a:gd name="connsiteY248" fmla="*/ 331750 h 362256"/>
                <a:gd name="connsiteX249" fmla="*/ 602468 w 667289"/>
                <a:gd name="connsiteY249" fmla="*/ 331750 h 362256"/>
                <a:gd name="connsiteX250" fmla="*/ 602468 w 667289"/>
                <a:gd name="connsiteY250" fmla="*/ 329208 h 362256"/>
                <a:gd name="connsiteX251" fmla="*/ 605010 w 667289"/>
                <a:gd name="connsiteY251" fmla="*/ 329208 h 362256"/>
                <a:gd name="connsiteX252" fmla="*/ 607551 w 667289"/>
                <a:gd name="connsiteY252" fmla="*/ 329208 h 362256"/>
                <a:gd name="connsiteX253" fmla="*/ 610093 w 667289"/>
                <a:gd name="connsiteY253" fmla="*/ 326667 h 362256"/>
                <a:gd name="connsiteX254" fmla="*/ 612636 w 667289"/>
                <a:gd name="connsiteY254" fmla="*/ 326667 h 362256"/>
                <a:gd name="connsiteX255" fmla="*/ 615178 w 667289"/>
                <a:gd name="connsiteY255" fmla="*/ 326667 h 362256"/>
                <a:gd name="connsiteX256" fmla="*/ 615178 w 667289"/>
                <a:gd name="connsiteY256" fmla="*/ 324124 h 362256"/>
                <a:gd name="connsiteX257" fmla="*/ 616449 w 667289"/>
                <a:gd name="connsiteY257" fmla="*/ 324124 h 362256"/>
                <a:gd name="connsiteX258" fmla="*/ 618991 w 667289"/>
                <a:gd name="connsiteY258" fmla="*/ 322853 h 362256"/>
                <a:gd name="connsiteX259" fmla="*/ 621533 w 667289"/>
                <a:gd name="connsiteY259" fmla="*/ 322853 h 362256"/>
                <a:gd name="connsiteX260" fmla="*/ 624075 w 667289"/>
                <a:gd name="connsiteY260" fmla="*/ 322853 h 362256"/>
                <a:gd name="connsiteX261" fmla="*/ 631701 w 667289"/>
                <a:gd name="connsiteY261" fmla="*/ 317769 h 362256"/>
                <a:gd name="connsiteX262" fmla="*/ 631701 w 667289"/>
                <a:gd name="connsiteY262" fmla="*/ 315227 h 362256"/>
                <a:gd name="connsiteX263" fmla="*/ 634243 w 667289"/>
                <a:gd name="connsiteY263" fmla="*/ 315227 h 362256"/>
                <a:gd name="connsiteX264" fmla="*/ 635514 w 667289"/>
                <a:gd name="connsiteY264" fmla="*/ 315227 h 362256"/>
                <a:gd name="connsiteX265" fmla="*/ 635514 w 667289"/>
                <a:gd name="connsiteY265" fmla="*/ 312684 h 362256"/>
                <a:gd name="connsiteX266" fmla="*/ 638056 w 667289"/>
                <a:gd name="connsiteY266" fmla="*/ 312684 h 362256"/>
                <a:gd name="connsiteX267" fmla="*/ 640598 w 667289"/>
                <a:gd name="connsiteY267" fmla="*/ 310142 h 362256"/>
                <a:gd name="connsiteX268" fmla="*/ 643141 w 667289"/>
                <a:gd name="connsiteY268" fmla="*/ 308871 h 362256"/>
                <a:gd name="connsiteX269" fmla="*/ 645682 w 667289"/>
                <a:gd name="connsiteY269" fmla="*/ 308871 h 362256"/>
                <a:gd name="connsiteX270" fmla="*/ 645682 w 667289"/>
                <a:gd name="connsiteY270" fmla="*/ 306329 h 362256"/>
                <a:gd name="connsiteX271" fmla="*/ 648224 w 667289"/>
                <a:gd name="connsiteY271" fmla="*/ 306329 h 362256"/>
                <a:gd name="connsiteX272" fmla="*/ 648224 w 667289"/>
                <a:gd name="connsiteY272" fmla="*/ 303787 h 362256"/>
                <a:gd name="connsiteX273" fmla="*/ 650767 w 667289"/>
                <a:gd name="connsiteY273" fmla="*/ 303787 h 362256"/>
                <a:gd name="connsiteX274" fmla="*/ 653309 w 667289"/>
                <a:gd name="connsiteY274" fmla="*/ 301245 h 362256"/>
                <a:gd name="connsiteX275" fmla="*/ 654579 w 667289"/>
                <a:gd name="connsiteY275" fmla="*/ 301245 h 362256"/>
                <a:gd name="connsiteX276" fmla="*/ 654579 w 667289"/>
                <a:gd name="connsiteY276" fmla="*/ 298703 h 362256"/>
                <a:gd name="connsiteX277" fmla="*/ 657122 w 667289"/>
                <a:gd name="connsiteY277" fmla="*/ 298703 h 362256"/>
                <a:gd name="connsiteX278" fmla="*/ 659664 w 667289"/>
                <a:gd name="connsiteY278" fmla="*/ 298703 h 362256"/>
                <a:gd name="connsiteX279" fmla="*/ 662206 w 667289"/>
                <a:gd name="connsiteY279" fmla="*/ 298703 h 362256"/>
                <a:gd name="connsiteX280" fmla="*/ 662206 w 667289"/>
                <a:gd name="connsiteY280" fmla="*/ 301245 h 362256"/>
                <a:gd name="connsiteX281" fmla="*/ 664748 w 667289"/>
                <a:gd name="connsiteY281" fmla="*/ 301245 h 362256"/>
                <a:gd name="connsiteX282" fmla="*/ 664748 w 667289"/>
                <a:gd name="connsiteY282" fmla="*/ 303787 h 362256"/>
                <a:gd name="connsiteX283" fmla="*/ 667290 w 667289"/>
                <a:gd name="connsiteY283" fmla="*/ 303787 h 362256"/>
                <a:gd name="connsiteX284" fmla="*/ 667290 w 667289"/>
                <a:gd name="connsiteY284" fmla="*/ 306329 h 362256"/>
                <a:gd name="connsiteX285" fmla="*/ 667290 w 667289"/>
                <a:gd name="connsiteY285" fmla="*/ 308871 h 362256"/>
                <a:gd name="connsiteX286" fmla="*/ 667290 w 667289"/>
                <a:gd name="connsiteY286" fmla="*/ 310142 h 362256"/>
                <a:gd name="connsiteX287" fmla="*/ 667290 w 667289"/>
                <a:gd name="connsiteY287" fmla="*/ 312684 h 362256"/>
                <a:gd name="connsiteX288" fmla="*/ 664748 w 667289"/>
                <a:gd name="connsiteY288" fmla="*/ 315227 h 362256"/>
                <a:gd name="connsiteX289" fmla="*/ 654579 w 667289"/>
                <a:gd name="connsiteY289" fmla="*/ 322853 h 362256"/>
                <a:gd name="connsiteX290" fmla="*/ 653309 w 667289"/>
                <a:gd name="connsiteY290" fmla="*/ 322853 h 362256"/>
                <a:gd name="connsiteX291" fmla="*/ 653309 w 667289"/>
                <a:gd name="connsiteY291" fmla="*/ 324124 h 362256"/>
                <a:gd name="connsiteX292" fmla="*/ 650767 w 667289"/>
                <a:gd name="connsiteY292" fmla="*/ 324124 h 362256"/>
                <a:gd name="connsiteX293" fmla="*/ 648224 w 667289"/>
                <a:gd name="connsiteY293" fmla="*/ 326667 h 362256"/>
                <a:gd name="connsiteX294" fmla="*/ 645682 w 667289"/>
                <a:gd name="connsiteY294" fmla="*/ 326667 h 362256"/>
                <a:gd name="connsiteX295" fmla="*/ 645682 w 667289"/>
                <a:gd name="connsiteY295" fmla="*/ 329208 h 362256"/>
                <a:gd name="connsiteX296" fmla="*/ 643141 w 667289"/>
                <a:gd name="connsiteY296" fmla="*/ 329208 h 362256"/>
                <a:gd name="connsiteX297" fmla="*/ 640598 w 667289"/>
                <a:gd name="connsiteY297" fmla="*/ 331750 h 362256"/>
                <a:gd name="connsiteX298" fmla="*/ 638056 w 667289"/>
                <a:gd name="connsiteY298" fmla="*/ 331750 h 362256"/>
                <a:gd name="connsiteX299" fmla="*/ 638056 w 667289"/>
                <a:gd name="connsiteY299" fmla="*/ 334293 h 362256"/>
                <a:gd name="connsiteX300" fmla="*/ 635514 w 667289"/>
                <a:gd name="connsiteY300" fmla="*/ 334293 h 362256"/>
                <a:gd name="connsiteX301" fmla="*/ 634243 w 667289"/>
                <a:gd name="connsiteY301" fmla="*/ 334293 h 362256"/>
                <a:gd name="connsiteX302" fmla="*/ 634243 w 667289"/>
                <a:gd name="connsiteY302" fmla="*/ 336835 h 362256"/>
                <a:gd name="connsiteX303" fmla="*/ 631701 w 667289"/>
                <a:gd name="connsiteY303" fmla="*/ 336835 h 362256"/>
                <a:gd name="connsiteX304" fmla="*/ 629159 w 667289"/>
                <a:gd name="connsiteY304" fmla="*/ 336835 h 362256"/>
                <a:gd name="connsiteX305" fmla="*/ 629159 w 667289"/>
                <a:gd name="connsiteY305" fmla="*/ 338106 h 362256"/>
                <a:gd name="connsiteX306" fmla="*/ 626617 w 667289"/>
                <a:gd name="connsiteY306" fmla="*/ 338106 h 362256"/>
                <a:gd name="connsiteX307" fmla="*/ 624075 w 667289"/>
                <a:gd name="connsiteY307" fmla="*/ 340648 h 362256"/>
                <a:gd name="connsiteX308" fmla="*/ 621533 w 667289"/>
                <a:gd name="connsiteY308" fmla="*/ 340648 h 362256"/>
                <a:gd name="connsiteX309" fmla="*/ 618991 w 667289"/>
                <a:gd name="connsiteY309" fmla="*/ 343190 h 362256"/>
                <a:gd name="connsiteX310" fmla="*/ 616449 w 667289"/>
                <a:gd name="connsiteY310" fmla="*/ 343190 h 362256"/>
                <a:gd name="connsiteX311" fmla="*/ 615178 w 667289"/>
                <a:gd name="connsiteY311" fmla="*/ 343190 h 362256"/>
                <a:gd name="connsiteX312" fmla="*/ 615178 w 667289"/>
                <a:gd name="connsiteY312" fmla="*/ 345733 h 362256"/>
                <a:gd name="connsiteX313" fmla="*/ 612636 w 667289"/>
                <a:gd name="connsiteY313" fmla="*/ 345733 h 362256"/>
                <a:gd name="connsiteX314" fmla="*/ 610093 w 667289"/>
                <a:gd name="connsiteY314" fmla="*/ 348274 h 362256"/>
                <a:gd name="connsiteX315" fmla="*/ 607551 w 667289"/>
                <a:gd name="connsiteY315" fmla="*/ 348274 h 362256"/>
                <a:gd name="connsiteX316" fmla="*/ 605010 w 667289"/>
                <a:gd name="connsiteY316" fmla="*/ 349546 h 362256"/>
                <a:gd name="connsiteX317" fmla="*/ 602468 w 667289"/>
                <a:gd name="connsiteY317" fmla="*/ 349546 h 362256"/>
                <a:gd name="connsiteX318" fmla="*/ 599925 w 667289"/>
                <a:gd name="connsiteY318" fmla="*/ 349546 h 362256"/>
                <a:gd name="connsiteX319" fmla="*/ 599925 w 667289"/>
                <a:gd name="connsiteY319" fmla="*/ 352088 h 362256"/>
                <a:gd name="connsiteX320" fmla="*/ 597383 w 667289"/>
                <a:gd name="connsiteY320" fmla="*/ 352088 h 362256"/>
                <a:gd name="connsiteX321" fmla="*/ 596112 w 667289"/>
                <a:gd name="connsiteY321" fmla="*/ 352088 h 362256"/>
                <a:gd name="connsiteX322" fmla="*/ 596112 w 667289"/>
                <a:gd name="connsiteY322" fmla="*/ 354630 h 362256"/>
                <a:gd name="connsiteX323" fmla="*/ 593570 w 667289"/>
                <a:gd name="connsiteY323" fmla="*/ 354630 h 362256"/>
                <a:gd name="connsiteX324" fmla="*/ 591028 w 667289"/>
                <a:gd name="connsiteY324" fmla="*/ 354630 h 362256"/>
                <a:gd name="connsiteX325" fmla="*/ 588486 w 667289"/>
                <a:gd name="connsiteY325" fmla="*/ 357172 h 362256"/>
                <a:gd name="connsiteX326" fmla="*/ 585944 w 667289"/>
                <a:gd name="connsiteY326" fmla="*/ 357172 h 362256"/>
                <a:gd name="connsiteX327" fmla="*/ 583402 w 667289"/>
                <a:gd name="connsiteY327" fmla="*/ 357172 h 362256"/>
                <a:gd name="connsiteX328" fmla="*/ 580860 w 667289"/>
                <a:gd name="connsiteY328" fmla="*/ 359714 h 362256"/>
                <a:gd name="connsiteX329" fmla="*/ 578318 w 667289"/>
                <a:gd name="connsiteY329" fmla="*/ 359714 h 362256"/>
                <a:gd name="connsiteX330" fmla="*/ 577047 w 667289"/>
                <a:gd name="connsiteY330" fmla="*/ 359714 h 362256"/>
                <a:gd name="connsiteX331" fmla="*/ 574505 w 667289"/>
                <a:gd name="connsiteY331" fmla="*/ 359714 h 362256"/>
                <a:gd name="connsiteX332" fmla="*/ 564337 w 667289"/>
                <a:gd name="connsiteY332" fmla="*/ 362257 h 362256"/>
                <a:gd name="connsiteX333" fmla="*/ 540187 w 667289"/>
                <a:gd name="connsiteY333" fmla="*/ 362257 h 362256"/>
                <a:gd name="connsiteX334" fmla="*/ 538916 w 667289"/>
                <a:gd name="connsiteY334" fmla="*/ 362257 h 362256"/>
                <a:gd name="connsiteX335" fmla="*/ 533832 w 667289"/>
                <a:gd name="connsiteY335" fmla="*/ 362257 h 362256"/>
                <a:gd name="connsiteX336" fmla="*/ 521121 w 667289"/>
                <a:gd name="connsiteY336" fmla="*/ 362257 h 362256"/>
                <a:gd name="connsiteX337" fmla="*/ 519851 w 667289"/>
                <a:gd name="connsiteY337" fmla="*/ 362257 h 362256"/>
                <a:gd name="connsiteX338" fmla="*/ 517309 w 667289"/>
                <a:gd name="connsiteY338" fmla="*/ 362257 h 362256"/>
                <a:gd name="connsiteX339" fmla="*/ 514766 w 667289"/>
                <a:gd name="connsiteY339" fmla="*/ 362257 h 362256"/>
                <a:gd name="connsiteX340" fmla="*/ 512224 w 667289"/>
                <a:gd name="connsiteY340" fmla="*/ 362257 h 362256"/>
                <a:gd name="connsiteX341" fmla="*/ 509683 w 667289"/>
                <a:gd name="connsiteY341" fmla="*/ 362257 h 362256"/>
                <a:gd name="connsiteX342" fmla="*/ 507140 w 667289"/>
                <a:gd name="connsiteY342" fmla="*/ 362257 h 362256"/>
                <a:gd name="connsiteX343" fmla="*/ 504598 w 667289"/>
                <a:gd name="connsiteY343" fmla="*/ 362257 h 362256"/>
                <a:gd name="connsiteX344" fmla="*/ 502056 w 667289"/>
                <a:gd name="connsiteY344" fmla="*/ 362257 h 362256"/>
                <a:gd name="connsiteX345" fmla="*/ 500785 w 667289"/>
                <a:gd name="connsiteY345" fmla="*/ 362257 h 362256"/>
                <a:gd name="connsiteX346" fmla="*/ 498243 w 667289"/>
                <a:gd name="connsiteY346" fmla="*/ 362257 h 362256"/>
                <a:gd name="connsiteX347" fmla="*/ 495701 w 667289"/>
                <a:gd name="connsiteY347" fmla="*/ 362257 h 362256"/>
                <a:gd name="connsiteX348" fmla="*/ 493159 w 667289"/>
                <a:gd name="connsiteY348" fmla="*/ 362257 h 362256"/>
                <a:gd name="connsiteX349" fmla="*/ 490617 w 667289"/>
                <a:gd name="connsiteY349" fmla="*/ 362257 h 362256"/>
                <a:gd name="connsiteX350" fmla="*/ 488075 w 667289"/>
                <a:gd name="connsiteY350" fmla="*/ 362257 h 362256"/>
                <a:gd name="connsiteX351" fmla="*/ 485533 w 667289"/>
                <a:gd name="connsiteY351" fmla="*/ 362257 h 362256"/>
                <a:gd name="connsiteX352" fmla="*/ 485533 w 667289"/>
                <a:gd name="connsiteY352" fmla="*/ 359714 h 362256"/>
                <a:gd name="connsiteX353" fmla="*/ 482991 w 667289"/>
                <a:gd name="connsiteY353" fmla="*/ 359714 h 362256"/>
                <a:gd name="connsiteX354" fmla="*/ 481720 w 667289"/>
                <a:gd name="connsiteY354" fmla="*/ 359714 h 362256"/>
                <a:gd name="connsiteX355" fmla="*/ 479178 w 667289"/>
                <a:gd name="connsiteY355" fmla="*/ 359714 h 362256"/>
                <a:gd name="connsiteX356" fmla="*/ 476636 w 667289"/>
                <a:gd name="connsiteY356" fmla="*/ 359714 h 362256"/>
                <a:gd name="connsiteX357" fmla="*/ 476636 w 667289"/>
                <a:gd name="connsiteY357" fmla="*/ 357172 h 362256"/>
                <a:gd name="connsiteX358" fmla="*/ 474093 w 667289"/>
                <a:gd name="connsiteY358" fmla="*/ 357172 h 362256"/>
                <a:gd name="connsiteX359" fmla="*/ 471552 w 667289"/>
                <a:gd name="connsiteY359" fmla="*/ 357172 h 362256"/>
                <a:gd name="connsiteX360" fmla="*/ 469010 w 667289"/>
                <a:gd name="connsiteY360" fmla="*/ 357172 h 362256"/>
                <a:gd name="connsiteX361" fmla="*/ 469010 w 667289"/>
                <a:gd name="connsiteY361" fmla="*/ 354630 h 362256"/>
                <a:gd name="connsiteX362" fmla="*/ 466467 w 667289"/>
                <a:gd name="connsiteY362" fmla="*/ 354630 h 362256"/>
                <a:gd name="connsiteX363" fmla="*/ 463925 w 667289"/>
                <a:gd name="connsiteY363" fmla="*/ 354630 h 362256"/>
                <a:gd name="connsiteX364" fmla="*/ 462655 w 667289"/>
                <a:gd name="connsiteY364" fmla="*/ 354630 h 362256"/>
                <a:gd name="connsiteX365" fmla="*/ 462655 w 667289"/>
                <a:gd name="connsiteY365" fmla="*/ 352088 h 362256"/>
                <a:gd name="connsiteX366" fmla="*/ 460112 w 667289"/>
                <a:gd name="connsiteY366" fmla="*/ 352088 h 362256"/>
                <a:gd name="connsiteX367" fmla="*/ 457570 w 667289"/>
                <a:gd name="connsiteY367" fmla="*/ 352088 h 362256"/>
                <a:gd name="connsiteX368" fmla="*/ 457570 w 667289"/>
                <a:gd name="connsiteY368" fmla="*/ 349546 h 362256"/>
                <a:gd name="connsiteX369" fmla="*/ 455028 w 667289"/>
                <a:gd name="connsiteY369" fmla="*/ 349546 h 362256"/>
                <a:gd name="connsiteX370" fmla="*/ 452486 w 667289"/>
                <a:gd name="connsiteY370" fmla="*/ 349546 h 362256"/>
                <a:gd name="connsiteX371" fmla="*/ 421981 w 667289"/>
                <a:gd name="connsiteY371" fmla="*/ 336835 h 362256"/>
                <a:gd name="connsiteX372" fmla="*/ 411813 w 667289"/>
                <a:gd name="connsiteY372" fmla="*/ 329208 h 362256"/>
                <a:gd name="connsiteX373" fmla="*/ 411813 w 667289"/>
                <a:gd name="connsiteY373" fmla="*/ 326667 h 362256"/>
                <a:gd name="connsiteX374" fmla="*/ 409271 w 667289"/>
                <a:gd name="connsiteY374" fmla="*/ 326667 h 362256"/>
                <a:gd name="connsiteX375" fmla="*/ 409271 w 667289"/>
                <a:gd name="connsiteY375" fmla="*/ 324124 h 362256"/>
                <a:gd name="connsiteX376" fmla="*/ 409271 w 667289"/>
                <a:gd name="connsiteY376" fmla="*/ 322853 h 362256"/>
                <a:gd name="connsiteX377" fmla="*/ 408000 w 667289"/>
                <a:gd name="connsiteY377" fmla="*/ 322853 h 362256"/>
                <a:gd name="connsiteX378" fmla="*/ 408000 w 667289"/>
                <a:gd name="connsiteY378" fmla="*/ 320311 h 362256"/>
                <a:gd name="connsiteX379" fmla="*/ 408000 w 667289"/>
                <a:gd name="connsiteY379" fmla="*/ 317769 h 362256"/>
                <a:gd name="connsiteX380" fmla="*/ 405458 w 667289"/>
                <a:gd name="connsiteY380" fmla="*/ 317769 h 362256"/>
                <a:gd name="connsiteX381" fmla="*/ 405458 w 667289"/>
                <a:gd name="connsiteY381" fmla="*/ 315227 h 362256"/>
                <a:gd name="connsiteX382" fmla="*/ 405458 w 667289"/>
                <a:gd name="connsiteY382" fmla="*/ 312684 h 362256"/>
                <a:gd name="connsiteX383" fmla="*/ 402916 w 667289"/>
                <a:gd name="connsiteY383" fmla="*/ 312684 h 362256"/>
                <a:gd name="connsiteX384" fmla="*/ 402916 w 667289"/>
                <a:gd name="connsiteY384" fmla="*/ 310142 h 362256"/>
                <a:gd name="connsiteX385" fmla="*/ 402916 w 667289"/>
                <a:gd name="connsiteY385" fmla="*/ 308871 h 362256"/>
                <a:gd name="connsiteX386" fmla="*/ 400374 w 667289"/>
                <a:gd name="connsiteY386" fmla="*/ 308871 h 362256"/>
                <a:gd name="connsiteX387" fmla="*/ 400374 w 667289"/>
                <a:gd name="connsiteY387" fmla="*/ 306329 h 362256"/>
                <a:gd name="connsiteX388" fmla="*/ 400374 w 667289"/>
                <a:gd name="connsiteY388" fmla="*/ 303787 h 362256"/>
                <a:gd name="connsiteX389" fmla="*/ 397832 w 667289"/>
                <a:gd name="connsiteY389" fmla="*/ 303787 h 362256"/>
                <a:gd name="connsiteX390" fmla="*/ 397832 w 667289"/>
                <a:gd name="connsiteY390" fmla="*/ 301245 h 362256"/>
                <a:gd name="connsiteX391" fmla="*/ 397832 w 667289"/>
                <a:gd name="connsiteY391" fmla="*/ 298703 h 362256"/>
                <a:gd name="connsiteX392" fmla="*/ 395290 w 667289"/>
                <a:gd name="connsiteY392" fmla="*/ 298703 h 362256"/>
                <a:gd name="connsiteX393" fmla="*/ 395290 w 667289"/>
                <a:gd name="connsiteY393" fmla="*/ 297431 h 362256"/>
                <a:gd name="connsiteX394" fmla="*/ 395290 w 667289"/>
                <a:gd name="connsiteY394" fmla="*/ 294890 h 362256"/>
                <a:gd name="connsiteX395" fmla="*/ 395290 w 667289"/>
                <a:gd name="connsiteY395" fmla="*/ 292347 h 362256"/>
                <a:gd name="connsiteX396" fmla="*/ 392748 w 667289"/>
                <a:gd name="connsiteY396" fmla="*/ 292347 h 362256"/>
                <a:gd name="connsiteX397" fmla="*/ 392748 w 667289"/>
                <a:gd name="connsiteY397" fmla="*/ 289805 h 362256"/>
                <a:gd name="connsiteX398" fmla="*/ 392748 w 667289"/>
                <a:gd name="connsiteY398" fmla="*/ 287263 h 362256"/>
                <a:gd name="connsiteX399" fmla="*/ 390206 w 667289"/>
                <a:gd name="connsiteY399" fmla="*/ 287263 h 362256"/>
                <a:gd name="connsiteX400" fmla="*/ 390206 w 667289"/>
                <a:gd name="connsiteY400" fmla="*/ 284720 h 362256"/>
                <a:gd name="connsiteX401" fmla="*/ 390206 w 667289"/>
                <a:gd name="connsiteY401" fmla="*/ 283450 h 362256"/>
                <a:gd name="connsiteX402" fmla="*/ 388935 w 667289"/>
                <a:gd name="connsiteY402" fmla="*/ 283450 h 362256"/>
                <a:gd name="connsiteX403" fmla="*/ 388935 w 667289"/>
                <a:gd name="connsiteY403" fmla="*/ 280907 h 362256"/>
                <a:gd name="connsiteX404" fmla="*/ 386393 w 667289"/>
                <a:gd name="connsiteY404" fmla="*/ 280907 h 362256"/>
                <a:gd name="connsiteX405" fmla="*/ 383851 w 667289"/>
                <a:gd name="connsiteY405" fmla="*/ 278365 h 362256"/>
                <a:gd name="connsiteX406" fmla="*/ 381308 w 667289"/>
                <a:gd name="connsiteY406" fmla="*/ 278365 h 362256"/>
                <a:gd name="connsiteX407" fmla="*/ 378766 w 667289"/>
                <a:gd name="connsiteY407" fmla="*/ 278365 h 362256"/>
                <a:gd name="connsiteX408" fmla="*/ 378766 w 667289"/>
                <a:gd name="connsiteY408" fmla="*/ 275824 h 362256"/>
                <a:gd name="connsiteX409" fmla="*/ 373683 w 667289"/>
                <a:gd name="connsiteY409" fmla="*/ 275824 h 362256"/>
                <a:gd name="connsiteX410" fmla="*/ 367327 w 667289"/>
                <a:gd name="connsiteY410" fmla="*/ 273281 h 362256"/>
                <a:gd name="connsiteX411" fmla="*/ 364785 w 667289"/>
                <a:gd name="connsiteY411" fmla="*/ 273281 h 362256"/>
                <a:gd name="connsiteX412" fmla="*/ 362243 w 667289"/>
                <a:gd name="connsiteY412" fmla="*/ 273281 h 362256"/>
                <a:gd name="connsiteX413" fmla="*/ 359701 w 667289"/>
                <a:gd name="connsiteY413" fmla="*/ 273281 h 362256"/>
                <a:gd name="connsiteX414" fmla="*/ 357159 w 667289"/>
                <a:gd name="connsiteY414" fmla="*/ 273281 h 362256"/>
                <a:gd name="connsiteX415" fmla="*/ 324112 w 667289"/>
                <a:gd name="connsiteY415" fmla="*/ 264384 h 362256"/>
                <a:gd name="connsiteX416" fmla="*/ 321570 w 667289"/>
                <a:gd name="connsiteY416" fmla="*/ 264384 h 362256"/>
                <a:gd name="connsiteX417" fmla="*/ 321570 w 667289"/>
                <a:gd name="connsiteY417" fmla="*/ 261841 h 362256"/>
                <a:gd name="connsiteX418" fmla="*/ 319029 w 667289"/>
                <a:gd name="connsiteY418" fmla="*/ 261841 h 362256"/>
                <a:gd name="connsiteX419" fmla="*/ 316486 w 667289"/>
                <a:gd name="connsiteY419" fmla="*/ 259299 h 362256"/>
                <a:gd name="connsiteX420" fmla="*/ 316486 w 667289"/>
                <a:gd name="connsiteY420" fmla="*/ 258028 h 362256"/>
                <a:gd name="connsiteX421" fmla="*/ 313944 w 667289"/>
                <a:gd name="connsiteY421" fmla="*/ 258028 h 362256"/>
                <a:gd name="connsiteX422" fmla="*/ 310131 w 667289"/>
                <a:gd name="connsiteY422" fmla="*/ 247860 h 362256"/>
                <a:gd name="connsiteX423" fmla="*/ 305047 w 667289"/>
                <a:gd name="connsiteY423" fmla="*/ 241504 h 362256"/>
                <a:gd name="connsiteX424" fmla="*/ 305047 w 667289"/>
                <a:gd name="connsiteY424" fmla="*/ 238962 h 362256"/>
                <a:gd name="connsiteX425" fmla="*/ 305047 w 667289"/>
                <a:gd name="connsiteY425" fmla="*/ 236420 h 362256"/>
                <a:gd name="connsiteX426" fmla="*/ 305047 w 667289"/>
                <a:gd name="connsiteY426" fmla="*/ 230064 h 362256"/>
                <a:gd name="connsiteX427" fmla="*/ 305047 w 667289"/>
                <a:gd name="connsiteY427" fmla="*/ 227522 h 362256"/>
                <a:gd name="connsiteX428" fmla="*/ 307589 w 667289"/>
                <a:gd name="connsiteY428" fmla="*/ 224981 h 362256"/>
                <a:gd name="connsiteX429" fmla="*/ 307589 w 667289"/>
                <a:gd name="connsiteY429" fmla="*/ 222438 h 362256"/>
                <a:gd name="connsiteX430" fmla="*/ 305047 w 667289"/>
                <a:gd name="connsiteY430" fmla="*/ 219896 h 362256"/>
                <a:gd name="connsiteX431" fmla="*/ 305047 w 667289"/>
                <a:gd name="connsiteY431" fmla="*/ 218625 h 362256"/>
                <a:gd name="connsiteX432" fmla="*/ 302505 w 667289"/>
                <a:gd name="connsiteY432" fmla="*/ 216083 h 362256"/>
                <a:gd name="connsiteX433" fmla="*/ 291066 w 667289"/>
                <a:gd name="connsiteY433" fmla="*/ 210998 h 362256"/>
                <a:gd name="connsiteX434" fmla="*/ 291066 w 667289"/>
                <a:gd name="connsiteY434" fmla="*/ 208456 h 362256"/>
                <a:gd name="connsiteX435" fmla="*/ 288524 w 667289"/>
                <a:gd name="connsiteY435" fmla="*/ 208456 h 362256"/>
                <a:gd name="connsiteX436" fmla="*/ 285981 w 667289"/>
                <a:gd name="connsiteY436" fmla="*/ 208456 h 362256"/>
                <a:gd name="connsiteX437" fmla="*/ 283439 w 667289"/>
                <a:gd name="connsiteY437" fmla="*/ 208456 h 362256"/>
                <a:gd name="connsiteX438" fmla="*/ 280898 w 667289"/>
                <a:gd name="connsiteY438" fmla="*/ 208456 h 362256"/>
                <a:gd name="connsiteX439" fmla="*/ 278355 w 667289"/>
                <a:gd name="connsiteY439" fmla="*/ 208456 h 362256"/>
                <a:gd name="connsiteX440" fmla="*/ 275813 w 667289"/>
                <a:gd name="connsiteY440" fmla="*/ 208456 h 362256"/>
                <a:gd name="connsiteX441" fmla="*/ 274543 w 667289"/>
                <a:gd name="connsiteY441" fmla="*/ 208456 h 362256"/>
                <a:gd name="connsiteX442" fmla="*/ 274543 w 667289"/>
                <a:gd name="connsiteY442" fmla="*/ 205914 h 362256"/>
                <a:gd name="connsiteX443" fmla="*/ 272000 w 667289"/>
                <a:gd name="connsiteY443" fmla="*/ 205914 h 362256"/>
                <a:gd name="connsiteX444" fmla="*/ 269458 w 667289"/>
                <a:gd name="connsiteY444" fmla="*/ 204643 h 362256"/>
                <a:gd name="connsiteX445" fmla="*/ 266916 w 667289"/>
                <a:gd name="connsiteY445" fmla="*/ 202101 h 362256"/>
                <a:gd name="connsiteX446" fmla="*/ 266916 w 667289"/>
                <a:gd name="connsiteY446" fmla="*/ 199559 h 362256"/>
                <a:gd name="connsiteX447" fmla="*/ 266916 w 667289"/>
                <a:gd name="connsiteY447" fmla="*/ 197017 h 362256"/>
                <a:gd name="connsiteX448" fmla="*/ 266916 w 667289"/>
                <a:gd name="connsiteY448" fmla="*/ 194474 h 362256"/>
                <a:gd name="connsiteX449" fmla="*/ 266916 w 667289"/>
                <a:gd name="connsiteY449" fmla="*/ 190661 h 362256"/>
                <a:gd name="connsiteX450" fmla="*/ 266916 w 667289"/>
                <a:gd name="connsiteY450" fmla="*/ 188119 h 362256"/>
                <a:gd name="connsiteX451" fmla="*/ 264374 w 667289"/>
                <a:gd name="connsiteY451" fmla="*/ 180493 h 362256"/>
                <a:gd name="connsiteX452" fmla="*/ 261832 w 667289"/>
                <a:gd name="connsiteY452" fmla="*/ 179221 h 362256"/>
                <a:gd name="connsiteX453" fmla="*/ 261832 w 667289"/>
                <a:gd name="connsiteY453" fmla="*/ 176679 h 362256"/>
                <a:gd name="connsiteX454" fmla="*/ 259290 w 667289"/>
                <a:gd name="connsiteY454" fmla="*/ 176679 h 362256"/>
                <a:gd name="connsiteX455" fmla="*/ 256748 w 667289"/>
                <a:gd name="connsiteY455" fmla="*/ 176679 h 362256"/>
                <a:gd name="connsiteX456" fmla="*/ 255477 w 667289"/>
                <a:gd name="connsiteY456" fmla="*/ 174138 h 362256"/>
                <a:gd name="connsiteX457" fmla="*/ 252935 w 667289"/>
                <a:gd name="connsiteY457" fmla="*/ 174138 h 362256"/>
                <a:gd name="connsiteX458" fmla="*/ 250393 w 667289"/>
                <a:gd name="connsiteY458" fmla="*/ 174138 h 362256"/>
                <a:gd name="connsiteX459" fmla="*/ 226243 w 667289"/>
                <a:gd name="connsiteY459" fmla="*/ 179221 h 362256"/>
                <a:gd name="connsiteX460" fmla="*/ 223701 w 667289"/>
                <a:gd name="connsiteY460" fmla="*/ 179221 h 362256"/>
                <a:gd name="connsiteX461" fmla="*/ 221159 w 667289"/>
                <a:gd name="connsiteY461" fmla="*/ 180493 h 362256"/>
                <a:gd name="connsiteX462" fmla="*/ 219888 w 667289"/>
                <a:gd name="connsiteY462" fmla="*/ 180493 h 362256"/>
                <a:gd name="connsiteX463" fmla="*/ 219888 w 667289"/>
                <a:gd name="connsiteY463" fmla="*/ 183034 h 362256"/>
                <a:gd name="connsiteX464" fmla="*/ 217346 w 667289"/>
                <a:gd name="connsiteY464" fmla="*/ 183034 h 362256"/>
                <a:gd name="connsiteX465" fmla="*/ 217346 w 667289"/>
                <a:gd name="connsiteY465" fmla="*/ 185577 h 362256"/>
                <a:gd name="connsiteX466" fmla="*/ 217346 w 667289"/>
                <a:gd name="connsiteY466" fmla="*/ 188119 h 362256"/>
                <a:gd name="connsiteX467" fmla="*/ 217346 w 667289"/>
                <a:gd name="connsiteY467" fmla="*/ 190661 h 362256"/>
                <a:gd name="connsiteX468" fmla="*/ 219888 w 667289"/>
                <a:gd name="connsiteY468" fmla="*/ 190661 h 362256"/>
                <a:gd name="connsiteX469" fmla="*/ 219888 w 667289"/>
                <a:gd name="connsiteY469" fmla="*/ 193204 h 362256"/>
                <a:gd name="connsiteX470" fmla="*/ 221159 w 667289"/>
                <a:gd name="connsiteY470" fmla="*/ 193204 h 362256"/>
                <a:gd name="connsiteX471" fmla="*/ 221159 w 667289"/>
                <a:gd name="connsiteY471" fmla="*/ 194474 h 362256"/>
                <a:gd name="connsiteX472" fmla="*/ 221159 w 667289"/>
                <a:gd name="connsiteY472" fmla="*/ 197017 h 362256"/>
                <a:gd name="connsiteX473" fmla="*/ 221159 w 667289"/>
                <a:gd name="connsiteY473" fmla="*/ 199559 h 362256"/>
                <a:gd name="connsiteX474" fmla="*/ 221159 w 667289"/>
                <a:gd name="connsiteY474" fmla="*/ 202101 h 362256"/>
                <a:gd name="connsiteX475" fmla="*/ 219888 w 667289"/>
                <a:gd name="connsiteY475" fmla="*/ 205914 h 362256"/>
                <a:gd name="connsiteX476" fmla="*/ 217346 w 667289"/>
                <a:gd name="connsiteY476" fmla="*/ 205914 h 362256"/>
                <a:gd name="connsiteX477" fmla="*/ 217346 w 667289"/>
                <a:gd name="connsiteY477" fmla="*/ 208456 h 362256"/>
                <a:gd name="connsiteX478" fmla="*/ 212262 w 667289"/>
                <a:gd name="connsiteY478" fmla="*/ 213541 h 362256"/>
                <a:gd name="connsiteX479" fmla="*/ 212262 w 667289"/>
                <a:gd name="connsiteY479" fmla="*/ 216083 h 362256"/>
                <a:gd name="connsiteX480" fmla="*/ 209720 w 667289"/>
                <a:gd name="connsiteY480" fmla="*/ 216083 h 362256"/>
                <a:gd name="connsiteX481" fmla="*/ 207177 w 667289"/>
                <a:gd name="connsiteY481" fmla="*/ 216083 h 362256"/>
                <a:gd name="connsiteX482" fmla="*/ 204636 w 667289"/>
                <a:gd name="connsiteY482" fmla="*/ 216083 h 362256"/>
                <a:gd name="connsiteX483" fmla="*/ 204636 w 667289"/>
                <a:gd name="connsiteY483" fmla="*/ 218625 h 362256"/>
                <a:gd name="connsiteX484" fmla="*/ 160150 w 667289"/>
                <a:gd name="connsiteY484" fmla="*/ 219896 h 362256"/>
                <a:gd name="connsiteX485" fmla="*/ 157608 w 667289"/>
                <a:gd name="connsiteY485" fmla="*/ 219896 h 362256"/>
                <a:gd name="connsiteX486" fmla="*/ 157608 w 667289"/>
                <a:gd name="connsiteY486" fmla="*/ 218625 h 362256"/>
                <a:gd name="connsiteX487" fmla="*/ 155066 w 667289"/>
                <a:gd name="connsiteY487" fmla="*/ 218625 h 362256"/>
                <a:gd name="connsiteX488" fmla="*/ 152523 w 667289"/>
                <a:gd name="connsiteY488" fmla="*/ 218625 h 362256"/>
                <a:gd name="connsiteX489" fmla="*/ 149981 w 667289"/>
                <a:gd name="connsiteY489" fmla="*/ 216083 h 362256"/>
                <a:gd name="connsiteX490" fmla="*/ 147440 w 667289"/>
                <a:gd name="connsiteY490" fmla="*/ 216083 h 362256"/>
                <a:gd name="connsiteX491" fmla="*/ 144898 w 667289"/>
                <a:gd name="connsiteY491" fmla="*/ 216083 h 362256"/>
                <a:gd name="connsiteX492" fmla="*/ 133458 w 667289"/>
                <a:gd name="connsiteY492" fmla="*/ 216083 h 362256"/>
                <a:gd name="connsiteX493" fmla="*/ 124561 w 667289"/>
                <a:gd name="connsiteY493" fmla="*/ 216083 h 362256"/>
                <a:gd name="connsiteX494" fmla="*/ 122019 w 667289"/>
                <a:gd name="connsiteY494" fmla="*/ 216083 h 362256"/>
                <a:gd name="connsiteX495" fmla="*/ 119477 w 667289"/>
                <a:gd name="connsiteY495" fmla="*/ 216083 h 362256"/>
                <a:gd name="connsiteX496" fmla="*/ 116935 w 667289"/>
                <a:gd name="connsiteY496" fmla="*/ 216083 h 362256"/>
                <a:gd name="connsiteX497" fmla="*/ 114393 w 667289"/>
                <a:gd name="connsiteY497" fmla="*/ 218625 h 362256"/>
                <a:gd name="connsiteX498" fmla="*/ 111850 w 667289"/>
                <a:gd name="connsiteY498" fmla="*/ 219896 h 362256"/>
                <a:gd name="connsiteX499" fmla="*/ 109309 w 667289"/>
                <a:gd name="connsiteY499" fmla="*/ 222438 h 362256"/>
                <a:gd name="connsiteX500" fmla="*/ 109309 w 667289"/>
                <a:gd name="connsiteY500" fmla="*/ 224981 h 362256"/>
                <a:gd name="connsiteX501" fmla="*/ 106767 w 667289"/>
                <a:gd name="connsiteY501" fmla="*/ 224981 h 362256"/>
                <a:gd name="connsiteX502" fmla="*/ 105495 w 667289"/>
                <a:gd name="connsiteY502" fmla="*/ 222438 h 362256"/>
                <a:gd name="connsiteX503" fmla="*/ 100412 w 667289"/>
                <a:gd name="connsiteY503" fmla="*/ 222438 h 362256"/>
                <a:gd name="connsiteX504" fmla="*/ 92785 w 667289"/>
                <a:gd name="connsiteY504" fmla="*/ 219896 h 362256"/>
                <a:gd name="connsiteX505" fmla="*/ 90243 w 667289"/>
                <a:gd name="connsiteY505" fmla="*/ 219896 h 362256"/>
                <a:gd name="connsiteX506" fmla="*/ 87701 w 667289"/>
                <a:gd name="connsiteY506" fmla="*/ 219896 h 362256"/>
                <a:gd name="connsiteX507" fmla="*/ 87701 w 667289"/>
                <a:gd name="connsiteY507" fmla="*/ 218625 h 362256"/>
                <a:gd name="connsiteX508" fmla="*/ 83888 w 667289"/>
                <a:gd name="connsiteY508" fmla="*/ 216083 h 362256"/>
                <a:gd name="connsiteX509" fmla="*/ 81346 w 667289"/>
                <a:gd name="connsiteY509" fmla="*/ 216083 h 362256"/>
                <a:gd name="connsiteX510" fmla="*/ 81346 w 667289"/>
                <a:gd name="connsiteY510" fmla="*/ 213541 h 362256"/>
                <a:gd name="connsiteX511" fmla="*/ 78804 w 667289"/>
                <a:gd name="connsiteY511" fmla="*/ 213541 h 362256"/>
                <a:gd name="connsiteX512" fmla="*/ 76262 w 667289"/>
                <a:gd name="connsiteY512" fmla="*/ 213541 h 362256"/>
                <a:gd name="connsiteX513" fmla="*/ 73719 w 667289"/>
                <a:gd name="connsiteY513" fmla="*/ 213541 h 362256"/>
                <a:gd name="connsiteX514" fmla="*/ 57196 w 667289"/>
                <a:gd name="connsiteY514" fmla="*/ 213541 h 362256"/>
                <a:gd name="connsiteX515" fmla="*/ 54654 w 667289"/>
                <a:gd name="connsiteY515" fmla="*/ 213541 h 362256"/>
                <a:gd name="connsiteX516" fmla="*/ 54654 w 667289"/>
                <a:gd name="connsiteY516" fmla="*/ 216083 h 362256"/>
                <a:gd name="connsiteX517" fmla="*/ 52113 w 667289"/>
                <a:gd name="connsiteY517" fmla="*/ 216083 h 362256"/>
                <a:gd name="connsiteX518" fmla="*/ 49570 w 667289"/>
                <a:gd name="connsiteY518" fmla="*/ 218625 h 362256"/>
                <a:gd name="connsiteX519" fmla="*/ 48299 w 667289"/>
                <a:gd name="connsiteY519" fmla="*/ 218625 h 362256"/>
                <a:gd name="connsiteX520" fmla="*/ 45757 w 667289"/>
                <a:gd name="connsiteY520" fmla="*/ 218625 h 362256"/>
                <a:gd name="connsiteX521" fmla="*/ 43215 w 667289"/>
                <a:gd name="connsiteY521" fmla="*/ 218625 h 362256"/>
                <a:gd name="connsiteX522" fmla="*/ 40673 w 667289"/>
                <a:gd name="connsiteY522" fmla="*/ 218625 h 362256"/>
                <a:gd name="connsiteX523" fmla="*/ 38131 w 667289"/>
                <a:gd name="connsiteY523" fmla="*/ 218625 h 362256"/>
                <a:gd name="connsiteX524" fmla="*/ 35589 w 667289"/>
                <a:gd name="connsiteY524" fmla="*/ 216083 h 362256"/>
                <a:gd name="connsiteX525" fmla="*/ 33047 w 667289"/>
                <a:gd name="connsiteY525" fmla="*/ 213541 h 362256"/>
                <a:gd name="connsiteX526" fmla="*/ 33047 w 667289"/>
                <a:gd name="connsiteY526" fmla="*/ 210998 h 362256"/>
                <a:gd name="connsiteX527" fmla="*/ 35589 w 667289"/>
                <a:gd name="connsiteY527" fmla="*/ 204643 h 362256"/>
                <a:gd name="connsiteX528" fmla="*/ 35589 w 667289"/>
                <a:gd name="connsiteY528" fmla="*/ 202101 h 362256"/>
                <a:gd name="connsiteX529" fmla="*/ 35589 w 667289"/>
                <a:gd name="connsiteY529" fmla="*/ 197017 h 362256"/>
                <a:gd name="connsiteX530" fmla="*/ 38131 w 667289"/>
                <a:gd name="connsiteY530" fmla="*/ 194474 h 362256"/>
                <a:gd name="connsiteX531" fmla="*/ 38131 w 667289"/>
                <a:gd name="connsiteY531" fmla="*/ 193204 h 362256"/>
                <a:gd name="connsiteX532" fmla="*/ 40673 w 667289"/>
                <a:gd name="connsiteY532" fmla="*/ 193204 h 362256"/>
                <a:gd name="connsiteX533" fmla="*/ 40673 w 667289"/>
                <a:gd name="connsiteY533" fmla="*/ 194474 h 362256"/>
                <a:gd name="connsiteX534" fmla="*/ 45757 w 667289"/>
                <a:gd name="connsiteY534" fmla="*/ 197017 h 362256"/>
                <a:gd name="connsiteX535" fmla="*/ 48299 w 667289"/>
                <a:gd name="connsiteY535" fmla="*/ 197017 h 362256"/>
                <a:gd name="connsiteX536" fmla="*/ 49570 w 667289"/>
                <a:gd name="connsiteY536" fmla="*/ 197017 h 362256"/>
                <a:gd name="connsiteX537" fmla="*/ 52113 w 667289"/>
                <a:gd name="connsiteY537" fmla="*/ 197017 h 362256"/>
                <a:gd name="connsiteX538" fmla="*/ 59738 w 667289"/>
                <a:gd name="connsiteY538" fmla="*/ 199559 h 362256"/>
                <a:gd name="connsiteX539" fmla="*/ 62281 w 667289"/>
                <a:gd name="connsiteY539" fmla="*/ 199559 h 362256"/>
                <a:gd name="connsiteX540" fmla="*/ 64823 w 667289"/>
                <a:gd name="connsiteY540" fmla="*/ 199559 h 362256"/>
                <a:gd name="connsiteX541" fmla="*/ 71178 w 667289"/>
                <a:gd name="connsiteY541" fmla="*/ 197017 h 362256"/>
                <a:gd name="connsiteX542" fmla="*/ 73719 w 667289"/>
                <a:gd name="connsiteY542" fmla="*/ 197017 h 362256"/>
                <a:gd name="connsiteX543" fmla="*/ 76262 w 667289"/>
                <a:gd name="connsiteY543" fmla="*/ 194474 h 362256"/>
                <a:gd name="connsiteX544" fmla="*/ 78804 w 667289"/>
                <a:gd name="connsiteY544" fmla="*/ 194474 h 362256"/>
                <a:gd name="connsiteX545" fmla="*/ 81346 w 667289"/>
                <a:gd name="connsiteY545" fmla="*/ 194474 h 362256"/>
                <a:gd name="connsiteX546" fmla="*/ 83888 w 667289"/>
                <a:gd name="connsiteY546" fmla="*/ 194474 h 362256"/>
                <a:gd name="connsiteX547" fmla="*/ 86430 w 667289"/>
                <a:gd name="connsiteY547" fmla="*/ 194474 h 362256"/>
                <a:gd name="connsiteX548" fmla="*/ 86430 w 667289"/>
                <a:gd name="connsiteY548" fmla="*/ 193204 h 362256"/>
                <a:gd name="connsiteX549" fmla="*/ 87701 w 667289"/>
                <a:gd name="connsiteY549" fmla="*/ 193204 h 362256"/>
                <a:gd name="connsiteX550" fmla="*/ 87701 w 667289"/>
                <a:gd name="connsiteY550" fmla="*/ 194474 h 362256"/>
                <a:gd name="connsiteX551" fmla="*/ 90243 w 667289"/>
                <a:gd name="connsiteY551" fmla="*/ 194474 h 362256"/>
                <a:gd name="connsiteX552" fmla="*/ 92785 w 667289"/>
                <a:gd name="connsiteY552" fmla="*/ 194474 h 362256"/>
                <a:gd name="connsiteX553" fmla="*/ 92785 w 667289"/>
                <a:gd name="connsiteY553" fmla="*/ 193204 h 362256"/>
                <a:gd name="connsiteX554" fmla="*/ 95327 w 667289"/>
                <a:gd name="connsiteY554" fmla="*/ 193204 h 362256"/>
                <a:gd name="connsiteX555" fmla="*/ 97869 w 667289"/>
                <a:gd name="connsiteY555" fmla="*/ 193204 h 362256"/>
                <a:gd name="connsiteX556" fmla="*/ 100412 w 667289"/>
                <a:gd name="connsiteY556" fmla="*/ 194474 h 362256"/>
                <a:gd name="connsiteX557" fmla="*/ 105495 w 667289"/>
                <a:gd name="connsiteY557" fmla="*/ 194474 h 362256"/>
                <a:gd name="connsiteX558" fmla="*/ 111850 w 667289"/>
                <a:gd name="connsiteY558" fmla="*/ 197017 h 362256"/>
                <a:gd name="connsiteX559" fmla="*/ 119477 w 667289"/>
                <a:gd name="connsiteY559" fmla="*/ 199559 h 362256"/>
                <a:gd name="connsiteX560" fmla="*/ 124561 w 667289"/>
                <a:gd name="connsiteY560" fmla="*/ 197017 h 362256"/>
                <a:gd name="connsiteX561" fmla="*/ 125832 w 667289"/>
                <a:gd name="connsiteY561" fmla="*/ 197017 h 362256"/>
                <a:gd name="connsiteX562" fmla="*/ 128374 w 667289"/>
                <a:gd name="connsiteY562" fmla="*/ 194474 h 362256"/>
                <a:gd name="connsiteX563" fmla="*/ 130916 w 667289"/>
                <a:gd name="connsiteY563" fmla="*/ 194474 h 362256"/>
                <a:gd name="connsiteX564" fmla="*/ 136000 w 667289"/>
                <a:gd name="connsiteY564" fmla="*/ 194474 h 362256"/>
                <a:gd name="connsiteX565" fmla="*/ 136000 w 667289"/>
                <a:gd name="connsiteY565" fmla="*/ 193204 h 362256"/>
                <a:gd name="connsiteX566" fmla="*/ 141085 w 667289"/>
                <a:gd name="connsiteY566" fmla="*/ 193204 h 362256"/>
                <a:gd name="connsiteX567" fmla="*/ 141085 w 667289"/>
                <a:gd name="connsiteY567" fmla="*/ 190661 h 362256"/>
                <a:gd name="connsiteX568" fmla="*/ 143626 w 667289"/>
                <a:gd name="connsiteY568" fmla="*/ 190661 h 362256"/>
                <a:gd name="connsiteX569" fmla="*/ 144898 w 667289"/>
                <a:gd name="connsiteY569" fmla="*/ 190661 h 362256"/>
                <a:gd name="connsiteX570" fmla="*/ 147440 w 667289"/>
                <a:gd name="connsiteY570" fmla="*/ 190661 h 362256"/>
                <a:gd name="connsiteX571" fmla="*/ 149981 w 667289"/>
                <a:gd name="connsiteY571" fmla="*/ 188119 h 362256"/>
                <a:gd name="connsiteX572" fmla="*/ 155066 w 667289"/>
                <a:gd name="connsiteY572" fmla="*/ 185577 h 362256"/>
                <a:gd name="connsiteX573" fmla="*/ 157608 w 667289"/>
                <a:gd name="connsiteY573" fmla="*/ 185577 h 362256"/>
                <a:gd name="connsiteX574" fmla="*/ 160150 w 667289"/>
                <a:gd name="connsiteY574" fmla="*/ 183034 h 362256"/>
                <a:gd name="connsiteX575" fmla="*/ 162691 w 667289"/>
                <a:gd name="connsiteY575" fmla="*/ 183034 h 362256"/>
                <a:gd name="connsiteX576" fmla="*/ 163963 w 667289"/>
                <a:gd name="connsiteY576" fmla="*/ 180493 h 362256"/>
                <a:gd name="connsiteX577" fmla="*/ 166505 w 667289"/>
                <a:gd name="connsiteY577" fmla="*/ 180493 h 362256"/>
                <a:gd name="connsiteX578" fmla="*/ 166505 w 667289"/>
                <a:gd name="connsiteY578" fmla="*/ 179221 h 362256"/>
                <a:gd name="connsiteX579" fmla="*/ 169047 w 667289"/>
                <a:gd name="connsiteY579" fmla="*/ 176679 h 362256"/>
                <a:gd name="connsiteX580" fmla="*/ 169047 w 667289"/>
                <a:gd name="connsiteY580" fmla="*/ 174138 h 362256"/>
                <a:gd name="connsiteX581" fmla="*/ 171589 w 667289"/>
                <a:gd name="connsiteY581" fmla="*/ 174138 h 362256"/>
                <a:gd name="connsiteX582" fmla="*/ 174131 w 667289"/>
                <a:gd name="connsiteY582" fmla="*/ 171595 h 362256"/>
                <a:gd name="connsiteX583" fmla="*/ 174131 w 667289"/>
                <a:gd name="connsiteY583" fmla="*/ 169053 h 362256"/>
                <a:gd name="connsiteX584" fmla="*/ 174131 w 667289"/>
                <a:gd name="connsiteY584" fmla="*/ 166511 h 362256"/>
                <a:gd name="connsiteX585" fmla="*/ 174131 w 667289"/>
                <a:gd name="connsiteY585" fmla="*/ 165240 h 362256"/>
                <a:gd name="connsiteX586" fmla="*/ 171589 w 667289"/>
                <a:gd name="connsiteY586" fmla="*/ 160155 h 362256"/>
                <a:gd name="connsiteX587" fmla="*/ 171589 w 667289"/>
                <a:gd name="connsiteY587" fmla="*/ 157613 h 362256"/>
                <a:gd name="connsiteX588" fmla="*/ 171589 w 667289"/>
                <a:gd name="connsiteY588" fmla="*/ 155071 h 362256"/>
                <a:gd name="connsiteX589" fmla="*/ 169047 w 667289"/>
                <a:gd name="connsiteY589" fmla="*/ 155071 h 362256"/>
                <a:gd name="connsiteX590" fmla="*/ 169047 w 667289"/>
                <a:gd name="connsiteY590" fmla="*/ 153800 h 362256"/>
                <a:gd name="connsiteX591" fmla="*/ 169047 w 667289"/>
                <a:gd name="connsiteY591" fmla="*/ 151258 h 362256"/>
                <a:gd name="connsiteX592" fmla="*/ 166505 w 667289"/>
                <a:gd name="connsiteY592" fmla="*/ 151258 h 362256"/>
                <a:gd name="connsiteX593" fmla="*/ 166505 w 667289"/>
                <a:gd name="connsiteY593" fmla="*/ 148716 h 362256"/>
                <a:gd name="connsiteX594" fmla="*/ 166505 w 667289"/>
                <a:gd name="connsiteY594" fmla="*/ 146174 h 362256"/>
                <a:gd name="connsiteX595" fmla="*/ 166505 w 667289"/>
                <a:gd name="connsiteY595" fmla="*/ 143631 h 362256"/>
                <a:gd name="connsiteX596" fmla="*/ 163963 w 667289"/>
                <a:gd name="connsiteY596" fmla="*/ 141089 h 362256"/>
                <a:gd name="connsiteX597" fmla="*/ 163963 w 667289"/>
                <a:gd name="connsiteY597" fmla="*/ 139818 h 362256"/>
                <a:gd name="connsiteX598" fmla="*/ 162691 w 667289"/>
                <a:gd name="connsiteY598" fmla="*/ 139818 h 362256"/>
                <a:gd name="connsiteX599" fmla="*/ 157608 w 667289"/>
                <a:gd name="connsiteY599" fmla="*/ 137276 h 362256"/>
                <a:gd name="connsiteX600" fmla="*/ 155066 w 667289"/>
                <a:gd name="connsiteY600" fmla="*/ 137276 h 362256"/>
                <a:gd name="connsiteX601" fmla="*/ 152523 w 667289"/>
                <a:gd name="connsiteY601" fmla="*/ 137276 h 362256"/>
                <a:gd name="connsiteX602" fmla="*/ 152523 w 667289"/>
                <a:gd name="connsiteY602" fmla="*/ 134734 h 362256"/>
                <a:gd name="connsiteX603" fmla="*/ 149981 w 667289"/>
                <a:gd name="connsiteY603" fmla="*/ 132191 h 362256"/>
                <a:gd name="connsiteX604" fmla="*/ 147440 w 667289"/>
                <a:gd name="connsiteY604" fmla="*/ 132191 h 362256"/>
                <a:gd name="connsiteX605" fmla="*/ 144898 w 667289"/>
                <a:gd name="connsiteY605" fmla="*/ 132191 h 362256"/>
                <a:gd name="connsiteX606" fmla="*/ 144898 w 667289"/>
                <a:gd name="connsiteY606" fmla="*/ 129650 h 362256"/>
                <a:gd name="connsiteX607" fmla="*/ 143626 w 667289"/>
                <a:gd name="connsiteY607" fmla="*/ 129650 h 362256"/>
                <a:gd name="connsiteX608" fmla="*/ 143626 w 667289"/>
                <a:gd name="connsiteY608" fmla="*/ 127108 h 362256"/>
                <a:gd name="connsiteX609" fmla="*/ 141085 w 667289"/>
                <a:gd name="connsiteY609" fmla="*/ 127108 h 362256"/>
                <a:gd name="connsiteX610" fmla="*/ 138542 w 667289"/>
                <a:gd name="connsiteY610" fmla="*/ 127108 h 362256"/>
                <a:gd name="connsiteX611" fmla="*/ 125832 w 667289"/>
                <a:gd name="connsiteY611" fmla="*/ 125836 h 362256"/>
                <a:gd name="connsiteX612" fmla="*/ 124561 w 667289"/>
                <a:gd name="connsiteY612" fmla="*/ 123294 h 362256"/>
                <a:gd name="connsiteX613" fmla="*/ 122019 w 667289"/>
                <a:gd name="connsiteY613" fmla="*/ 120752 h 362256"/>
                <a:gd name="connsiteX614" fmla="*/ 119477 w 667289"/>
                <a:gd name="connsiteY614" fmla="*/ 120752 h 362256"/>
                <a:gd name="connsiteX615" fmla="*/ 116935 w 667289"/>
                <a:gd name="connsiteY615" fmla="*/ 118210 h 362256"/>
                <a:gd name="connsiteX616" fmla="*/ 114393 w 667289"/>
                <a:gd name="connsiteY616" fmla="*/ 118210 h 362256"/>
                <a:gd name="connsiteX617" fmla="*/ 111850 w 667289"/>
                <a:gd name="connsiteY617" fmla="*/ 118210 h 362256"/>
                <a:gd name="connsiteX618" fmla="*/ 111850 w 667289"/>
                <a:gd name="connsiteY618" fmla="*/ 115668 h 362256"/>
                <a:gd name="connsiteX619" fmla="*/ 109309 w 667289"/>
                <a:gd name="connsiteY619" fmla="*/ 115668 h 362256"/>
                <a:gd name="connsiteX620" fmla="*/ 109309 w 667289"/>
                <a:gd name="connsiteY620" fmla="*/ 114397 h 362256"/>
                <a:gd name="connsiteX621" fmla="*/ 105495 w 667289"/>
                <a:gd name="connsiteY621" fmla="*/ 111854 h 362256"/>
                <a:gd name="connsiteX622" fmla="*/ 102954 w 667289"/>
                <a:gd name="connsiteY622" fmla="*/ 109312 h 362256"/>
                <a:gd name="connsiteX623" fmla="*/ 97869 w 667289"/>
                <a:gd name="connsiteY623" fmla="*/ 106770 h 362256"/>
                <a:gd name="connsiteX624" fmla="*/ 95327 w 667289"/>
                <a:gd name="connsiteY624" fmla="*/ 104228 h 362256"/>
                <a:gd name="connsiteX625" fmla="*/ 92785 w 667289"/>
                <a:gd name="connsiteY625" fmla="*/ 104228 h 362256"/>
                <a:gd name="connsiteX626" fmla="*/ 90243 w 667289"/>
                <a:gd name="connsiteY626" fmla="*/ 101686 h 362256"/>
                <a:gd name="connsiteX627" fmla="*/ 83888 w 667289"/>
                <a:gd name="connsiteY627" fmla="*/ 97873 h 362256"/>
                <a:gd name="connsiteX628" fmla="*/ 81346 w 667289"/>
                <a:gd name="connsiteY628" fmla="*/ 95331 h 362256"/>
                <a:gd name="connsiteX629" fmla="*/ 78804 w 667289"/>
                <a:gd name="connsiteY629" fmla="*/ 95331 h 362256"/>
                <a:gd name="connsiteX630" fmla="*/ 76262 w 667289"/>
                <a:gd name="connsiteY630" fmla="*/ 95331 h 362256"/>
                <a:gd name="connsiteX631" fmla="*/ 76262 w 667289"/>
                <a:gd name="connsiteY631" fmla="*/ 92788 h 362256"/>
                <a:gd name="connsiteX632" fmla="*/ 73719 w 667289"/>
                <a:gd name="connsiteY632" fmla="*/ 90246 h 362256"/>
                <a:gd name="connsiteX633" fmla="*/ 68636 w 667289"/>
                <a:gd name="connsiteY633" fmla="*/ 87704 h 362256"/>
                <a:gd name="connsiteX634" fmla="*/ 67364 w 667289"/>
                <a:gd name="connsiteY634" fmla="*/ 87704 h 362256"/>
                <a:gd name="connsiteX635" fmla="*/ 62281 w 667289"/>
                <a:gd name="connsiteY635" fmla="*/ 87704 h 362256"/>
                <a:gd name="connsiteX636" fmla="*/ 59738 w 667289"/>
                <a:gd name="connsiteY636" fmla="*/ 87704 h 362256"/>
                <a:gd name="connsiteX637" fmla="*/ 54654 w 667289"/>
                <a:gd name="connsiteY637" fmla="*/ 87704 h 362256"/>
                <a:gd name="connsiteX638" fmla="*/ 52113 w 667289"/>
                <a:gd name="connsiteY638" fmla="*/ 86433 h 362256"/>
                <a:gd name="connsiteX639" fmla="*/ 52113 w 667289"/>
                <a:gd name="connsiteY639" fmla="*/ 83891 h 362256"/>
                <a:gd name="connsiteX640" fmla="*/ 43215 w 667289"/>
                <a:gd name="connsiteY640" fmla="*/ 78807 h 362256"/>
                <a:gd name="connsiteX641" fmla="*/ 40673 w 667289"/>
                <a:gd name="connsiteY641" fmla="*/ 78807 h 362256"/>
                <a:gd name="connsiteX642" fmla="*/ 33047 w 667289"/>
                <a:gd name="connsiteY642" fmla="*/ 78807 h 362256"/>
                <a:gd name="connsiteX643" fmla="*/ 30505 w 667289"/>
                <a:gd name="connsiteY643" fmla="*/ 78807 h 362256"/>
                <a:gd name="connsiteX644" fmla="*/ 26692 w 667289"/>
                <a:gd name="connsiteY644" fmla="*/ 76265 h 362256"/>
                <a:gd name="connsiteX645" fmla="*/ 24150 w 667289"/>
                <a:gd name="connsiteY645" fmla="*/ 72451 h 362256"/>
                <a:gd name="connsiteX646" fmla="*/ 24150 w 667289"/>
                <a:gd name="connsiteY646" fmla="*/ 69909 h 362256"/>
                <a:gd name="connsiteX647" fmla="*/ 21608 w 667289"/>
                <a:gd name="connsiteY647" fmla="*/ 69909 h 362256"/>
                <a:gd name="connsiteX648" fmla="*/ 10168 w 667289"/>
                <a:gd name="connsiteY648" fmla="*/ 64825 h 362256"/>
                <a:gd name="connsiteX649" fmla="*/ 5084 w 667289"/>
                <a:gd name="connsiteY649" fmla="*/ 64825 h 362256"/>
                <a:gd name="connsiteX650" fmla="*/ 2542 w 667289"/>
                <a:gd name="connsiteY650" fmla="*/ 64825 h 362256"/>
                <a:gd name="connsiteX651" fmla="*/ 0 w 667289"/>
                <a:gd name="connsiteY651" fmla="*/ 62282 h 362256"/>
                <a:gd name="connsiteX652" fmla="*/ 2542 w 667289"/>
                <a:gd name="connsiteY652" fmla="*/ 58469 h 362256"/>
                <a:gd name="connsiteX653" fmla="*/ 5084 w 667289"/>
                <a:gd name="connsiteY653" fmla="*/ 55927 h 362256"/>
                <a:gd name="connsiteX654" fmla="*/ 7627 w 667289"/>
                <a:gd name="connsiteY654" fmla="*/ 55927 h 362256"/>
                <a:gd name="connsiteX655" fmla="*/ 10168 w 667289"/>
                <a:gd name="connsiteY655" fmla="*/ 55927 h 362256"/>
                <a:gd name="connsiteX656" fmla="*/ 16523 w 667289"/>
                <a:gd name="connsiteY656" fmla="*/ 58469 h 362256"/>
                <a:gd name="connsiteX657" fmla="*/ 21608 w 667289"/>
                <a:gd name="connsiteY657" fmla="*/ 58469 h 362256"/>
                <a:gd name="connsiteX658" fmla="*/ 24150 w 667289"/>
                <a:gd name="connsiteY658" fmla="*/ 58469 h 362256"/>
                <a:gd name="connsiteX659" fmla="*/ 29233 w 667289"/>
                <a:gd name="connsiteY659" fmla="*/ 58469 h 362256"/>
                <a:gd name="connsiteX660" fmla="*/ 30505 w 667289"/>
                <a:gd name="connsiteY660" fmla="*/ 58469 h 362256"/>
                <a:gd name="connsiteX661" fmla="*/ 33047 w 667289"/>
                <a:gd name="connsiteY661" fmla="*/ 55927 h 362256"/>
                <a:gd name="connsiteX662" fmla="*/ 33047 w 667289"/>
                <a:gd name="connsiteY662" fmla="*/ 49571 h 362256"/>
                <a:gd name="connsiteX663" fmla="*/ 35589 w 667289"/>
                <a:gd name="connsiteY663" fmla="*/ 49571 h 362256"/>
                <a:gd name="connsiteX664" fmla="*/ 38131 w 667289"/>
                <a:gd name="connsiteY664" fmla="*/ 47030 h 362256"/>
                <a:gd name="connsiteX665" fmla="*/ 40673 w 667289"/>
                <a:gd name="connsiteY665" fmla="*/ 47030 h 362256"/>
                <a:gd name="connsiteX666" fmla="*/ 43215 w 667289"/>
                <a:gd name="connsiteY666" fmla="*/ 44488 h 362256"/>
                <a:gd name="connsiteX667" fmla="*/ 43215 w 667289"/>
                <a:gd name="connsiteY667" fmla="*/ 41945 h 362256"/>
                <a:gd name="connsiteX668" fmla="*/ 43215 w 667289"/>
                <a:gd name="connsiteY668" fmla="*/ 39403 h 362256"/>
                <a:gd name="connsiteX669" fmla="*/ 45757 w 667289"/>
                <a:gd name="connsiteY669" fmla="*/ 39403 h 362256"/>
                <a:gd name="connsiteX670" fmla="*/ 45757 w 667289"/>
                <a:gd name="connsiteY670" fmla="*/ 36861 h 362256"/>
                <a:gd name="connsiteX671" fmla="*/ 48299 w 667289"/>
                <a:gd name="connsiteY671" fmla="*/ 36861 h 362256"/>
                <a:gd name="connsiteX672" fmla="*/ 49570 w 667289"/>
                <a:gd name="connsiteY672" fmla="*/ 35590 h 362256"/>
                <a:gd name="connsiteX673" fmla="*/ 49570 w 667289"/>
                <a:gd name="connsiteY673" fmla="*/ 36861 h 362256"/>
                <a:gd name="connsiteX674" fmla="*/ 52113 w 667289"/>
                <a:gd name="connsiteY674" fmla="*/ 35590 h 362256"/>
                <a:gd name="connsiteX675" fmla="*/ 54654 w 667289"/>
                <a:gd name="connsiteY675" fmla="*/ 35590 h 362256"/>
                <a:gd name="connsiteX676" fmla="*/ 54654 w 667289"/>
                <a:gd name="connsiteY676" fmla="*/ 33048 h 362256"/>
                <a:gd name="connsiteX677" fmla="*/ 57196 w 667289"/>
                <a:gd name="connsiteY677" fmla="*/ 33048 h 362256"/>
                <a:gd name="connsiteX678" fmla="*/ 57196 w 667289"/>
                <a:gd name="connsiteY678" fmla="*/ 30505 h 362256"/>
                <a:gd name="connsiteX679" fmla="*/ 52113 w 667289"/>
                <a:gd name="connsiteY679" fmla="*/ 27964 h 362256"/>
                <a:gd name="connsiteX680" fmla="*/ 52113 w 667289"/>
                <a:gd name="connsiteY680" fmla="*/ 25422 h 362256"/>
                <a:gd name="connsiteX681" fmla="*/ 48299 w 667289"/>
                <a:gd name="connsiteY681" fmla="*/ 27964 h 362256"/>
                <a:gd name="connsiteX682" fmla="*/ 45757 w 667289"/>
                <a:gd name="connsiteY682" fmla="*/ 25422 h 362256"/>
                <a:gd name="connsiteX683" fmla="*/ 43215 w 667289"/>
                <a:gd name="connsiteY683" fmla="*/ 22879 h 362256"/>
                <a:gd name="connsiteX684" fmla="*/ 38131 w 667289"/>
                <a:gd name="connsiteY684" fmla="*/ 19066 h 362256"/>
                <a:gd name="connsiteX685" fmla="*/ 40673 w 667289"/>
                <a:gd name="connsiteY685" fmla="*/ 19066 h 362256"/>
                <a:gd name="connsiteX686" fmla="*/ 43215 w 667289"/>
                <a:gd name="connsiteY686" fmla="*/ 19066 h 362256"/>
                <a:gd name="connsiteX687" fmla="*/ 48299 w 667289"/>
                <a:gd name="connsiteY687" fmla="*/ 19066 h 362256"/>
                <a:gd name="connsiteX688" fmla="*/ 49570 w 667289"/>
                <a:gd name="connsiteY688" fmla="*/ 19066 h 362256"/>
                <a:gd name="connsiteX689" fmla="*/ 52113 w 667289"/>
                <a:gd name="connsiteY689" fmla="*/ 19066 h 362256"/>
                <a:gd name="connsiteX690" fmla="*/ 52113 w 667289"/>
                <a:gd name="connsiteY690" fmla="*/ 16524 h 362256"/>
                <a:gd name="connsiteX691" fmla="*/ 57196 w 667289"/>
                <a:gd name="connsiteY691" fmla="*/ 16524 h 362256"/>
                <a:gd name="connsiteX692" fmla="*/ 59738 w 667289"/>
                <a:gd name="connsiteY692" fmla="*/ 13982 h 362256"/>
                <a:gd name="connsiteX693" fmla="*/ 62281 w 667289"/>
                <a:gd name="connsiteY693" fmla="*/ 13982 h 362256"/>
                <a:gd name="connsiteX694" fmla="*/ 62281 w 667289"/>
                <a:gd name="connsiteY694" fmla="*/ 11439 h 362256"/>
                <a:gd name="connsiteX695" fmla="*/ 64823 w 667289"/>
                <a:gd name="connsiteY695" fmla="*/ 11439 h 362256"/>
                <a:gd name="connsiteX696" fmla="*/ 68636 w 667289"/>
                <a:gd name="connsiteY696" fmla="*/ 11439 h 362256"/>
                <a:gd name="connsiteX697" fmla="*/ 71178 w 667289"/>
                <a:gd name="connsiteY697" fmla="*/ 11439 h 362256"/>
                <a:gd name="connsiteX698" fmla="*/ 73719 w 667289"/>
                <a:gd name="connsiteY698" fmla="*/ 11439 h 362256"/>
                <a:gd name="connsiteX699" fmla="*/ 78804 w 667289"/>
                <a:gd name="connsiteY699" fmla="*/ 10168 h 362256"/>
                <a:gd name="connsiteX700" fmla="*/ 81346 w 667289"/>
                <a:gd name="connsiteY700" fmla="*/ 10168 h 362256"/>
                <a:gd name="connsiteX701" fmla="*/ 81346 w 667289"/>
                <a:gd name="connsiteY701" fmla="*/ 7626 h 362256"/>
                <a:gd name="connsiteX702" fmla="*/ 83888 w 667289"/>
                <a:gd name="connsiteY702" fmla="*/ 7626 h 362256"/>
                <a:gd name="connsiteX703" fmla="*/ 87701 w 667289"/>
                <a:gd name="connsiteY703" fmla="*/ 7626 h 362256"/>
                <a:gd name="connsiteX704" fmla="*/ 90243 w 667289"/>
                <a:gd name="connsiteY704" fmla="*/ 7626 h 36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Lst>
              <a:rect l="l" t="t" r="r" b="b"/>
              <a:pathLst>
                <a:path w="667289" h="362256">
                  <a:moveTo>
                    <a:pt x="90243" y="5084"/>
                  </a:moveTo>
                  <a:lnTo>
                    <a:pt x="92785" y="5084"/>
                  </a:lnTo>
                  <a:lnTo>
                    <a:pt x="95327" y="5084"/>
                  </a:lnTo>
                  <a:lnTo>
                    <a:pt x="100412" y="2542"/>
                  </a:lnTo>
                  <a:lnTo>
                    <a:pt x="102954" y="2542"/>
                  </a:lnTo>
                  <a:lnTo>
                    <a:pt x="105495" y="2542"/>
                  </a:lnTo>
                  <a:lnTo>
                    <a:pt x="106767" y="2542"/>
                  </a:lnTo>
                  <a:lnTo>
                    <a:pt x="106767" y="0"/>
                  </a:lnTo>
                  <a:lnTo>
                    <a:pt x="109309" y="0"/>
                  </a:lnTo>
                  <a:lnTo>
                    <a:pt x="111850" y="0"/>
                  </a:lnTo>
                  <a:lnTo>
                    <a:pt x="114393" y="0"/>
                  </a:lnTo>
                  <a:lnTo>
                    <a:pt x="116935" y="0"/>
                  </a:lnTo>
                  <a:lnTo>
                    <a:pt x="122019" y="0"/>
                  </a:lnTo>
                  <a:lnTo>
                    <a:pt x="124561" y="0"/>
                  </a:lnTo>
                  <a:lnTo>
                    <a:pt x="125832" y="0"/>
                  </a:lnTo>
                  <a:lnTo>
                    <a:pt x="128374" y="0"/>
                  </a:lnTo>
                  <a:lnTo>
                    <a:pt x="138542" y="2542"/>
                  </a:lnTo>
                  <a:lnTo>
                    <a:pt x="144898" y="5084"/>
                  </a:lnTo>
                  <a:lnTo>
                    <a:pt x="157608" y="7626"/>
                  </a:lnTo>
                  <a:lnTo>
                    <a:pt x="160150" y="7626"/>
                  </a:lnTo>
                  <a:lnTo>
                    <a:pt x="162691" y="10168"/>
                  </a:lnTo>
                  <a:lnTo>
                    <a:pt x="163963" y="10168"/>
                  </a:lnTo>
                  <a:lnTo>
                    <a:pt x="163963" y="11439"/>
                  </a:lnTo>
                  <a:lnTo>
                    <a:pt x="166505" y="11439"/>
                  </a:lnTo>
                  <a:lnTo>
                    <a:pt x="166505" y="13982"/>
                  </a:lnTo>
                  <a:lnTo>
                    <a:pt x="171589" y="19066"/>
                  </a:lnTo>
                  <a:lnTo>
                    <a:pt x="174131" y="21608"/>
                  </a:lnTo>
                  <a:lnTo>
                    <a:pt x="176673" y="21608"/>
                  </a:lnTo>
                  <a:lnTo>
                    <a:pt x="179215" y="21608"/>
                  </a:lnTo>
                  <a:lnTo>
                    <a:pt x="183028" y="21608"/>
                  </a:lnTo>
                  <a:lnTo>
                    <a:pt x="185571" y="21608"/>
                  </a:lnTo>
                  <a:lnTo>
                    <a:pt x="188112" y="21608"/>
                  </a:lnTo>
                  <a:lnTo>
                    <a:pt x="190654" y="21608"/>
                  </a:lnTo>
                  <a:lnTo>
                    <a:pt x="195739" y="21608"/>
                  </a:lnTo>
                  <a:lnTo>
                    <a:pt x="195739" y="22879"/>
                  </a:lnTo>
                  <a:lnTo>
                    <a:pt x="209720" y="27964"/>
                  </a:lnTo>
                  <a:lnTo>
                    <a:pt x="214804" y="30505"/>
                  </a:lnTo>
                  <a:lnTo>
                    <a:pt x="219888" y="33048"/>
                  </a:lnTo>
                  <a:lnTo>
                    <a:pt x="231327" y="36861"/>
                  </a:lnTo>
                  <a:lnTo>
                    <a:pt x="233869" y="36861"/>
                  </a:lnTo>
                  <a:lnTo>
                    <a:pt x="233869" y="39403"/>
                  </a:lnTo>
                  <a:lnTo>
                    <a:pt x="238953" y="39403"/>
                  </a:lnTo>
                  <a:lnTo>
                    <a:pt x="240225" y="39403"/>
                  </a:lnTo>
                  <a:lnTo>
                    <a:pt x="242767" y="39403"/>
                  </a:lnTo>
                  <a:lnTo>
                    <a:pt x="245308" y="39403"/>
                  </a:lnTo>
                  <a:lnTo>
                    <a:pt x="247850" y="39403"/>
                  </a:lnTo>
                  <a:lnTo>
                    <a:pt x="250393" y="41945"/>
                  </a:lnTo>
                  <a:lnTo>
                    <a:pt x="252935" y="41945"/>
                  </a:lnTo>
                  <a:lnTo>
                    <a:pt x="252935" y="44488"/>
                  </a:lnTo>
                  <a:lnTo>
                    <a:pt x="255477" y="47030"/>
                  </a:lnTo>
                  <a:lnTo>
                    <a:pt x="255477" y="49571"/>
                  </a:lnTo>
                  <a:lnTo>
                    <a:pt x="256748" y="49571"/>
                  </a:lnTo>
                  <a:lnTo>
                    <a:pt x="256748" y="50843"/>
                  </a:lnTo>
                  <a:lnTo>
                    <a:pt x="261832" y="50843"/>
                  </a:lnTo>
                  <a:lnTo>
                    <a:pt x="264374" y="50843"/>
                  </a:lnTo>
                  <a:lnTo>
                    <a:pt x="264374" y="53385"/>
                  </a:lnTo>
                  <a:lnTo>
                    <a:pt x="272000" y="53385"/>
                  </a:lnTo>
                  <a:lnTo>
                    <a:pt x="275813" y="55927"/>
                  </a:lnTo>
                  <a:lnTo>
                    <a:pt x="280898" y="55927"/>
                  </a:lnTo>
                  <a:lnTo>
                    <a:pt x="293608" y="61011"/>
                  </a:lnTo>
                  <a:lnTo>
                    <a:pt x="299963" y="62282"/>
                  </a:lnTo>
                  <a:lnTo>
                    <a:pt x="302505" y="62282"/>
                  </a:lnTo>
                  <a:lnTo>
                    <a:pt x="302505" y="64825"/>
                  </a:lnTo>
                  <a:lnTo>
                    <a:pt x="305047" y="64825"/>
                  </a:lnTo>
                  <a:lnTo>
                    <a:pt x="310131" y="69909"/>
                  </a:lnTo>
                  <a:lnTo>
                    <a:pt x="312673" y="72451"/>
                  </a:lnTo>
                  <a:lnTo>
                    <a:pt x="312673" y="74993"/>
                  </a:lnTo>
                  <a:lnTo>
                    <a:pt x="313944" y="74993"/>
                  </a:lnTo>
                  <a:lnTo>
                    <a:pt x="316486" y="74993"/>
                  </a:lnTo>
                  <a:lnTo>
                    <a:pt x="316486" y="76265"/>
                  </a:lnTo>
                  <a:lnTo>
                    <a:pt x="321570" y="76265"/>
                  </a:lnTo>
                  <a:lnTo>
                    <a:pt x="324112" y="76265"/>
                  </a:lnTo>
                  <a:lnTo>
                    <a:pt x="331739" y="76265"/>
                  </a:lnTo>
                  <a:lnTo>
                    <a:pt x="333010" y="76265"/>
                  </a:lnTo>
                  <a:lnTo>
                    <a:pt x="335552" y="76265"/>
                  </a:lnTo>
                  <a:lnTo>
                    <a:pt x="338094" y="76265"/>
                  </a:lnTo>
                  <a:lnTo>
                    <a:pt x="340635" y="78807"/>
                  </a:lnTo>
                  <a:lnTo>
                    <a:pt x="343178" y="81348"/>
                  </a:lnTo>
                  <a:lnTo>
                    <a:pt x="340635" y="81348"/>
                  </a:lnTo>
                  <a:lnTo>
                    <a:pt x="340635" y="83891"/>
                  </a:lnTo>
                  <a:lnTo>
                    <a:pt x="340635" y="86433"/>
                  </a:lnTo>
                  <a:lnTo>
                    <a:pt x="343178" y="87704"/>
                  </a:lnTo>
                  <a:lnTo>
                    <a:pt x="345720" y="87704"/>
                  </a:lnTo>
                  <a:lnTo>
                    <a:pt x="350804" y="87704"/>
                  </a:lnTo>
                  <a:lnTo>
                    <a:pt x="352075" y="90246"/>
                  </a:lnTo>
                  <a:lnTo>
                    <a:pt x="354617" y="92788"/>
                  </a:lnTo>
                  <a:lnTo>
                    <a:pt x="357159" y="92788"/>
                  </a:lnTo>
                  <a:lnTo>
                    <a:pt x="359701" y="95331"/>
                  </a:lnTo>
                  <a:lnTo>
                    <a:pt x="362243" y="100415"/>
                  </a:lnTo>
                  <a:lnTo>
                    <a:pt x="367327" y="104228"/>
                  </a:lnTo>
                  <a:lnTo>
                    <a:pt x="369870" y="104228"/>
                  </a:lnTo>
                  <a:lnTo>
                    <a:pt x="371140" y="101686"/>
                  </a:lnTo>
                  <a:lnTo>
                    <a:pt x="373683" y="104228"/>
                  </a:lnTo>
                  <a:lnTo>
                    <a:pt x="371140" y="104228"/>
                  </a:lnTo>
                  <a:lnTo>
                    <a:pt x="371140" y="106770"/>
                  </a:lnTo>
                  <a:lnTo>
                    <a:pt x="371140" y="109312"/>
                  </a:lnTo>
                  <a:lnTo>
                    <a:pt x="369870" y="109312"/>
                  </a:lnTo>
                  <a:lnTo>
                    <a:pt x="369870" y="111854"/>
                  </a:lnTo>
                  <a:lnTo>
                    <a:pt x="369870" y="114397"/>
                  </a:lnTo>
                  <a:lnTo>
                    <a:pt x="367327" y="115668"/>
                  </a:lnTo>
                  <a:lnTo>
                    <a:pt x="367327" y="118210"/>
                  </a:lnTo>
                  <a:lnTo>
                    <a:pt x="367327" y="120752"/>
                  </a:lnTo>
                  <a:lnTo>
                    <a:pt x="369870" y="120752"/>
                  </a:lnTo>
                  <a:lnTo>
                    <a:pt x="371140" y="120752"/>
                  </a:lnTo>
                  <a:lnTo>
                    <a:pt x="371140" y="123294"/>
                  </a:lnTo>
                  <a:lnTo>
                    <a:pt x="369870" y="123294"/>
                  </a:lnTo>
                  <a:lnTo>
                    <a:pt x="367327" y="123294"/>
                  </a:lnTo>
                  <a:lnTo>
                    <a:pt x="367327" y="125836"/>
                  </a:lnTo>
                  <a:lnTo>
                    <a:pt x="367327" y="127108"/>
                  </a:lnTo>
                  <a:lnTo>
                    <a:pt x="367327" y="129650"/>
                  </a:lnTo>
                  <a:lnTo>
                    <a:pt x="369870" y="132191"/>
                  </a:lnTo>
                  <a:lnTo>
                    <a:pt x="371140" y="134734"/>
                  </a:lnTo>
                  <a:lnTo>
                    <a:pt x="373683" y="134734"/>
                  </a:lnTo>
                  <a:lnTo>
                    <a:pt x="373683" y="137276"/>
                  </a:lnTo>
                  <a:lnTo>
                    <a:pt x="376225" y="139818"/>
                  </a:lnTo>
                  <a:lnTo>
                    <a:pt x="373683" y="139818"/>
                  </a:lnTo>
                  <a:lnTo>
                    <a:pt x="376225" y="141089"/>
                  </a:lnTo>
                  <a:lnTo>
                    <a:pt x="376225" y="143631"/>
                  </a:lnTo>
                  <a:lnTo>
                    <a:pt x="378766" y="143631"/>
                  </a:lnTo>
                  <a:lnTo>
                    <a:pt x="381308" y="143631"/>
                  </a:lnTo>
                  <a:lnTo>
                    <a:pt x="381308" y="146174"/>
                  </a:lnTo>
                  <a:lnTo>
                    <a:pt x="381308" y="148716"/>
                  </a:lnTo>
                  <a:lnTo>
                    <a:pt x="383851" y="148716"/>
                  </a:lnTo>
                  <a:lnTo>
                    <a:pt x="386393" y="151258"/>
                  </a:lnTo>
                  <a:lnTo>
                    <a:pt x="388935" y="153800"/>
                  </a:lnTo>
                  <a:lnTo>
                    <a:pt x="395290" y="160155"/>
                  </a:lnTo>
                  <a:lnTo>
                    <a:pt x="395290" y="162698"/>
                  </a:lnTo>
                  <a:lnTo>
                    <a:pt x="397832" y="165240"/>
                  </a:lnTo>
                  <a:lnTo>
                    <a:pt x="397832" y="166511"/>
                  </a:lnTo>
                  <a:lnTo>
                    <a:pt x="400374" y="166511"/>
                  </a:lnTo>
                  <a:lnTo>
                    <a:pt x="402916" y="166511"/>
                  </a:lnTo>
                  <a:lnTo>
                    <a:pt x="408000" y="169053"/>
                  </a:lnTo>
                  <a:lnTo>
                    <a:pt x="409271" y="171595"/>
                  </a:lnTo>
                  <a:lnTo>
                    <a:pt x="411813" y="174138"/>
                  </a:lnTo>
                  <a:lnTo>
                    <a:pt x="414356" y="176679"/>
                  </a:lnTo>
                  <a:lnTo>
                    <a:pt x="414356" y="179221"/>
                  </a:lnTo>
                  <a:lnTo>
                    <a:pt x="419439" y="180493"/>
                  </a:lnTo>
                  <a:lnTo>
                    <a:pt x="419439" y="183034"/>
                  </a:lnTo>
                  <a:lnTo>
                    <a:pt x="424524" y="188119"/>
                  </a:lnTo>
                  <a:lnTo>
                    <a:pt x="424524" y="190661"/>
                  </a:lnTo>
                  <a:lnTo>
                    <a:pt x="424524" y="194474"/>
                  </a:lnTo>
                  <a:lnTo>
                    <a:pt x="427066" y="194474"/>
                  </a:lnTo>
                  <a:lnTo>
                    <a:pt x="427066" y="197017"/>
                  </a:lnTo>
                  <a:lnTo>
                    <a:pt x="430879" y="202101"/>
                  </a:lnTo>
                  <a:lnTo>
                    <a:pt x="433421" y="202101"/>
                  </a:lnTo>
                  <a:lnTo>
                    <a:pt x="435962" y="202101"/>
                  </a:lnTo>
                  <a:lnTo>
                    <a:pt x="435962" y="204643"/>
                  </a:lnTo>
                  <a:lnTo>
                    <a:pt x="435962" y="205914"/>
                  </a:lnTo>
                  <a:lnTo>
                    <a:pt x="438505" y="208456"/>
                  </a:lnTo>
                  <a:lnTo>
                    <a:pt x="443589" y="210998"/>
                  </a:lnTo>
                  <a:lnTo>
                    <a:pt x="446131" y="210998"/>
                  </a:lnTo>
                  <a:lnTo>
                    <a:pt x="447402" y="210998"/>
                  </a:lnTo>
                  <a:lnTo>
                    <a:pt x="449944" y="208456"/>
                  </a:lnTo>
                  <a:lnTo>
                    <a:pt x="452486" y="208456"/>
                  </a:lnTo>
                  <a:lnTo>
                    <a:pt x="452486" y="210998"/>
                  </a:lnTo>
                  <a:lnTo>
                    <a:pt x="460112" y="213541"/>
                  </a:lnTo>
                  <a:lnTo>
                    <a:pt x="463925" y="216083"/>
                  </a:lnTo>
                  <a:lnTo>
                    <a:pt x="463925" y="218625"/>
                  </a:lnTo>
                  <a:lnTo>
                    <a:pt x="463925" y="219896"/>
                  </a:lnTo>
                  <a:lnTo>
                    <a:pt x="462655" y="218625"/>
                  </a:lnTo>
                  <a:lnTo>
                    <a:pt x="460112" y="218625"/>
                  </a:lnTo>
                  <a:lnTo>
                    <a:pt x="457570" y="218625"/>
                  </a:lnTo>
                  <a:lnTo>
                    <a:pt x="449944" y="218625"/>
                  </a:lnTo>
                  <a:lnTo>
                    <a:pt x="447402" y="218625"/>
                  </a:lnTo>
                  <a:lnTo>
                    <a:pt x="438505" y="222438"/>
                  </a:lnTo>
                  <a:lnTo>
                    <a:pt x="435962" y="222438"/>
                  </a:lnTo>
                  <a:lnTo>
                    <a:pt x="435962" y="224981"/>
                  </a:lnTo>
                  <a:lnTo>
                    <a:pt x="433421" y="227522"/>
                  </a:lnTo>
                  <a:lnTo>
                    <a:pt x="433421" y="230064"/>
                  </a:lnTo>
                  <a:lnTo>
                    <a:pt x="433421" y="232607"/>
                  </a:lnTo>
                  <a:lnTo>
                    <a:pt x="430879" y="236420"/>
                  </a:lnTo>
                  <a:lnTo>
                    <a:pt x="430879" y="238962"/>
                  </a:lnTo>
                  <a:lnTo>
                    <a:pt x="428337" y="241504"/>
                  </a:lnTo>
                  <a:lnTo>
                    <a:pt x="428337" y="245317"/>
                  </a:lnTo>
                  <a:lnTo>
                    <a:pt x="428337" y="247860"/>
                  </a:lnTo>
                  <a:lnTo>
                    <a:pt x="430879" y="247860"/>
                  </a:lnTo>
                  <a:lnTo>
                    <a:pt x="433421" y="250402"/>
                  </a:lnTo>
                  <a:lnTo>
                    <a:pt x="430879" y="250402"/>
                  </a:lnTo>
                  <a:lnTo>
                    <a:pt x="430879" y="252944"/>
                  </a:lnTo>
                  <a:lnTo>
                    <a:pt x="428337" y="250402"/>
                  </a:lnTo>
                  <a:lnTo>
                    <a:pt x="427066" y="252944"/>
                  </a:lnTo>
                  <a:lnTo>
                    <a:pt x="427066" y="261841"/>
                  </a:lnTo>
                  <a:lnTo>
                    <a:pt x="424524" y="264384"/>
                  </a:lnTo>
                  <a:lnTo>
                    <a:pt x="421981" y="264384"/>
                  </a:lnTo>
                  <a:lnTo>
                    <a:pt x="416897" y="261841"/>
                  </a:lnTo>
                  <a:lnTo>
                    <a:pt x="416897" y="264384"/>
                  </a:lnTo>
                  <a:lnTo>
                    <a:pt x="414356" y="266926"/>
                  </a:lnTo>
                  <a:lnTo>
                    <a:pt x="414356" y="270739"/>
                  </a:lnTo>
                  <a:lnTo>
                    <a:pt x="414356" y="278365"/>
                  </a:lnTo>
                  <a:lnTo>
                    <a:pt x="414356" y="284720"/>
                  </a:lnTo>
                  <a:lnTo>
                    <a:pt x="414356" y="287263"/>
                  </a:lnTo>
                  <a:lnTo>
                    <a:pt x="414356" y="294890"/>
                  </a:lnTo>
                  <a:lnTo>
                    <a:pt x="416897" y="301245"/>
                  </a:lnTo>
                  <a:lnTo>
                    <a:pt x="419439" y="303787"/>
                  </a:lnTo>
                  <a:lnTo>
                    <a:pt x="419439" y="306329"/>
                  </a:lnTo>
                  <a:lnTo>
                    <a:pt x="419439" y="308871"/>
                  </a:lnTo>
                  <a:lnTo>
                    <a:pt x="421981" y="308871"/>
                  </a:lnTo>
                  <a:lnTo>
                    <a:pt x="424524" y="310142"/>
                  </a:lnTo>
                  <a:lnTo>
                    <a:pt x="428337" y="312684"/>
                  </a:lnTo>
                  <a:lnTo>
                    <a:pt x="433421" y="315227"/>
                  </a:lnTo>
                  <a:lnTo>
                    <a:pt x="435962" y="315227"/>
                  </a:lnTo>
                  <a:lnTo>
                    <a:pt x="441047" y="315227"/>
                  </a:lnTo>
                  <a:lnTo>
                    <a:pt x="447402" y="315227"/>
                  </a:lnTo>
                  <a:lnTo>
                    <a:pt x="449944" y="315227"/>
                  </a:lnTo>
                  <a:lnTo>
                    <a:pt x="457570" y="317769"/>
                  </a:lnTo>
                  <a:lnTo>
                    <a:pt x="460112" y="317769"/>
                  </a:lnTo>
                  <a:lnTo>
                    <a:pt x="460112" y="320311"/>
                  </a:lnTo>
                  <a:lnTo>
                    <a:pt x="460112" y="322853"/>
                  </a:lnTo>
                  <a:lnTo>
                    <a:pt x="462655" y="324124"/>
                  </a:lnTo>
                  <a:lnTo>
                    <a:pt x="462655" y="326667"/>
                  </a:lnTo>
                  <a:lnTo>
                    <a:pt x="463925" y="326667"/>
                  </a:lnTo>
                  <a:lnTo>
                    <a:pt x="469010" y="331750"/>
                  </a:lnTo>
                  <a:lnTo>
                    <a:pt x="471552" y="331750"/>
                  </a:lnTo>
                  <a:lnTo>
                    <a:pt x="474093" y="334293"/>
                  </a:lnTo>
                  <a:lnTo>
                    <a:pt x="481720" y="336835"/>
                  </a:lnTo>
                  <a:lnTo>
                    <a:pt x="482991" y="338106"/>
                  </a:lnTo>
                  <a:lnTo>
                    <a:pt x="485533" y="338106"/>
                  </a:lnTo>
                  <a:lnTo>
                    <a:pt x="485533" y="340648"/>
                  </a:lnTo>
                  <a:lnTo>
                    <a:pt x="488075" y="340648"/>
                  </a:lnTo>
                  <a:lnTo>
                    <a:pt x="493159" y="340648"/>
                  </a:lnTo>
                  <a:lnTo>
                    <a:pt x="495701" y="343190"/>
                  </a:lnTo>
                  <a:lnTo>
                    <a:pt x="498243" y="343190"/>
                  </a:lnTo>
                  <a:lnTo>
                    <a:pt x="500785" y="343190"/>
                  </a:lnTo>
                  <a:lnTo>
                    <a:pt x="502056" y="343190"/>
                  </a:lnTo>
                  <a:lnTo>
                    <a:pt x="507140" y="345733"/>
                  </a:lnTo>
                  <a:lnTo>
                    <a:pt x="514766" y="345733"/>
                  </a:lnTo>
                  <a:lnTo>
                    <a:pt x="519851" y="345733"/>
                  </a:lnTo>
                  <a:lnTo>
                    <a:pt x="521121" y="345733"/>
                  </a:lnTo>
                  <a:lnTo>
                    <a:pt x="523664" y="345733"/>
                  </a:lnTo>
                  <a:lnTo>
                    <a:pt x="526206" y="345733"/>
                  </a:lnTo>
                  <a:lnTo>
                    <a:pt x="526206" y="343190"/>
                  </a:lnTo>
                  <a:lnTo>
                    <a:pt x="528748" y="343190"/>
                  </a:lnTo>
                  <a:lnTo>
                    <a:pt x="533832" y="343190"/>
                  </a:lnTo>
                  <a:lnTo>
                    <a:pt x="536374" y="343190"/>
                  </a:lnTo>
                  <a:lnTo>
                    <a:pt x="540187" y="340648"/>
                  </a:lnTo>
                  <a:lnTo>
                    <a:pt x="545271" y="340648"/>
                  </a:lnTo>
                  <a:lnTo>
                    <a:pt x="547814" y="340648"/>
                  </a:lnTo>
                  <a:lnTo>
                    <a:pt x="552897" y="338106"/>
                  </a:lnTo>
                  <a:lnTo>
                    <a:pt x="555439" y="338106"/>
                  </a:lnTo>
                  <a:lnTo>
                    <a:pt x="559252" y="336835"/>
                  </a:lnTo>
                  <a:lnTo>
                    <a:pt x="569420" y="336835"/>
                  </a:lnTo>
                  <a:lnTo>
                    <a:pt x="571963" y="336835"/>
                  </a:lnTo>
                  <a:lnTo>
                    <a:pt x="578318" y="334293"/>
                  </a:lnTo>
                  <a:lnTo>
                    <a:pt x="580860" y="334293"/>
                  </a:lnTo>
                  <a:lnTo>
                    <a:pt x="583402" y="334293"/>
                  </a:lnTo>
                  <a:lnTo>
                    <a:pt x="588486" y="334293"/>
                  </a:lnTo>
                  <a:lnTo>
                    <a:pt x="596112" y="331750"/>
                  </a:lnTo>
                  <a:lnTo>
                    <a:pt x="597383" y="331750"/>
                  </a:lnTo>
                  <a:lnTo>
                    <a:pt x="599925" y="331750"/>
                  </a:lnTo>
                  <a:lnTo>
                    <a:pt x="602468" y="331750"/>
                  </a:lnTo>
                  <a:lnTo>
                    <a:pt x="602468" y="329208"/>
                  </a:lnTo>
                  <a:lnTo>
                    <a:pt x="605010" y="329208"/>
                  </a:lnTo>
                  <a:lnTo>
                    <a:pt x="607551" y="329208"/>
                  </a:lnTo>
                  <a:lnTo>
                    <a:pt x="610093" y="326667"/>
                  </a:lnTo>
                  <a:lnTo>
                    <a:pt x="612636" y="326667"/>
                  </a:lnTo>
                  <a:lnTo>
                    <a:pt x="615178" y="326667"/>
                  </a:lnTo>
                  <a:lnTo>
                    <a:pt x="615178" y="324124"/>
                  </a:lnTo>
                  <a:lnTo>
                    <a:pt x="616449" y="324124"/>
                  </a:lnTo>
                  <a:lnTo>
                    <a:pt x="618991" y="322853"/>
                  </a:lnTo>
                  <a:lnTo>
                    <a:pt x="621533" y="322853"/>
                  </a:lnTo>
                  <a:lnTo>
                    <a:pt x="624075" y="322853"/>
                  </a:lnTo>
                  <a:lnTo>
                    <a:pt x="631701" y="317769"/>
                  </a:lnTo>
                  <a:lnTo>
                    <a:pt x="631701" y="315227"/>
                  </a:lnTo>
                  <a:lnTo>
                    <a:pt x="634243" y="315227"/>
                  </a:lnTo>
                  <a:lnTo>
                    <a:pt x="635514" y="315227"/>
                  </a:lnTo>
                  <a:lnTo>
                    <a:pt x="635514" y="312684"/>
                  </a:lnTo>
                  <a:lnTo>
                    <a:pt x="638056" y="312684"/>
                  </a:lnTo>
                  <a:lnTo>
                    <a:pt x="640598" y="310142"/>
                  </a:lnTo>
                  <a:lnTo>
                    <a:pt x="643141" y="308871"/>
                  </a:lnTo>
                  <a:lnTo>
                    <a:pt x="645682" y="308871"/>
                  </a:lnTo>
                  <a:lnTo>
                    <a:pt x="645682" y="306329"/>
                  </a:lnTo>
                  <a:lnTo>
                    <a:pt x="648224" y="306329"/>
                  </a:lnTo>
                  <a:lnTo>
                    <a:pt x="648224" y="303787"/>
                  </a:lnTo>
                  <a:lnTo>
                    <a:pt x="650767" y="303787"/>
                  </a:lnTo>
                  <a:lnTo>
                    <a:pt x="653309" y="301245"/>
                  </a:lnTo>
                  <a:lnTo>
                    <a:pt x="654579" y="301245"/>
                  </a:lnTo>
                  <a:lnTo>
                    <a:pt x="654579" y="298703"/>
                  </a:lnTo>
                  <a:lnTo>
                    <a:pt x="657122" y="298703"/>
                  </a:lnTo>
                  <a:lnTo>
                    <a:pt x="659664" y="298703"/>
                  </a:lnTo>
                  <a:lnTo>
                    <a:pt x="662206" y="298703"/>
                  </a:lnTo>
                  <a:lnTo>
                    <a:pt x="662206" y="301245"/>
                  </a:lnTo>
                  <a:lnTo>
                    <a:pt x="664748" y="301245"/>
                  </a:lnTo>
                  <a:lnTo>
                    <a:pt x="664748" y="303787"/>
                  </a:lnTo>
                  <a:lnTo>
                    <a:pt x="667290" y="303787"/>
                  </a:lnTo>
                  <a:lnTo>
                    <a:pt x="667290" y="306329"/>
                  </a:lnTo>
                  <a:lnTo>
                    <a:pt x="667290" y="308871"/>
                  </a:lnTo>
                  <a:lnTo>
                    <a:pt x="667290" y="310142"/>
                  </a:lnTo>
                  <a:lnTo>
                    <a:pt x="667290" y="312684"/>
                  </a:lnTo>
                  <a:lnTo>
                    <a:pt x="664748" y="315227"/>
                  </a:lnTo>
                  <a:lnTo>
                    <a:pt x="654579" y="322853"/>
                  </a:lnTo>
                  <a:lnTo>
                    <a:pt x="653309" y="322853"/>
                  </a:lnTo>
                  <a:lnTo>
                    <a:pt x="653309" y="324124"/>
                  </a:lnTo>
                  <a:lnTo>
                    <a:pt x="650767" y="324124"/>
                  </a:lnTo>
                  <a:lnTo>
                    <a:pt x="648224" y="326667"/>
                  </a:lnTo>
                  <a:lnTo>
                    <a:pt x="645682" y="326667"/>
                  </a:lnTo>
                  <a:lnTo>
                    <a:pt x="645682" y="329208"/>
                  </a:lnTo>
                  <a:lnTo>
                    <a:pt x="643141" y="329208"/>
                  </a:lnTo>
                  <a:lnTo>
                    <a:pt x="640598" y="331750"/>
                  </a:lnTo>
                  <a:lnTo>
                    <a:pt x="638056" y="331750"/>
                  </a:lnTo>
                  <a:lnTo>
                    <a:pt x="638056" y="334293"/>
                  </a:lnTo>
                  <a:lnTo>
                    <a:pt x="635514" y="334293"/>
                  </a:lnTo>
                  <a:lnTo>
                    <a:pt x="634243" y="334293"/>
                  </a:lnTo>
                  <a:lnTo>
                    <a:pt x="634243" y="336835"/>
                  </a:lnTo>
                  <a:lnTo>
                    <a:pt x="631701" y="336835"/>
                  </a:lnTo>
                  <a:lnTo>
                    <a:pt x="629159" y="336835"/>
                  </a:lnTo>
                  <a:lnTo>
                    <a:pt x="629159" y="338106"/>
                  </a:lnTo>
                  <a:lnTo>
                    <a:pt x="626617" y="338106"/>
                  </a:lnTo>
                  <a:lnTo>
                    <a:pt x="624075" y="340648"/>
                  </a:lnTo>
                  <a:lnTo>
                    <a:pt x="621533" y="340648"/>
                  </a:lnTo>
                  <a:lnTo>
                    <a:pt x="618991" y="343190"/>
                  </a:lnTo>
                  <a:lnTo>
                    <a:pt x="616449" y="343190"/>
                  </a:lnTo>
                  <a:lnTo>
                    <a:pt x="615178" y="343190"/>
                  </a:lnTo>
                  <a:lnTo>
                    <a:pt x="615178" y="345733"/>
                  </a:lnTo>
                  <a:lnTo>
                    <a:pt x="612636" y="345733"/>
                  </a:lnTo>
                  <a:lnTo>
                    <a:pt x="610093" y="348274"/>
                  </a:lnTo>
                  <a:lnTo>
                    <a:pt x="607551" y="348274"/>
                  </a:lnTo>
                  <a:lnTo>
                    <a:pt x="605010" y="349546"/>
                  </a:lnTo>
                  <a:lnTo>
                    <a:pt x="602468" y="349546"/>
                  </a:lnTo>
                  <a:lnTo>
                    <a:pt x="599925" y="349546"/>
                  </a:lnTo>
                  <a:lnTo>
                    <a:pt x="599925" y="352088"/>
                  </a:lnTo>
                  <a:lnTo>
                    <a:pt x="597383" y="352088"/>
                  </a:lnTo>
                  <a:lnTo>
                    <a:pt x="596112" y="352088"/>
                  </a:lnTo>
                  <a:lnTo>
                    <a:pt x="596112" y="354630"/>
                  </a:lnTo>
                  <a:lnTo>
                    <a:pt x="593570" y="354630"/>
                  </a:lnTo>
                  <a:lnTo>
                    <a:pt x="591028" y="354630"/>
                  </a:lnTo>
                  <a:lnTo>
                    <a:pt x="588486" y="357172"/>
                  </a:lnTo>
                  <a:lnTo>
                    <a:pt x="585944" y="357172"/>
                  </a:lnTo>
                  <a:lnTo>
                    <a:pt x="583402" y="357172"/>
                  </a:lnTo>
                  <a:lnTo>
                    <a:pt x="580860" y="359714"/>
                  </a:lnTo>
                  <a:lnTo>
                    <a:pt x="578318" y="359714"/>
                  </a:lnTo>
                  <a:lnTo>
                    <a:pt x="577047" y="359714"/>
                  </a:lnTo>
                  <a:lnTo>
                    <a:pt x="574505" y="359714"/>
                  </a:lnTo>
                  <a:lnTo>
                    <a:pt x="564337" y="362257"/>
                  </a:lnTo>
                  <a:lnTo>
                    <a:pt x="540187" y="362257"/>
                  </a:lnTo>
                  <a:lnTo>
                    <a:pt x="538916" y="362257"/>
                  </a:lnTo>
                  <a:lnTo>
                    <a:pt x="533832" y="362257"/>
                  </a:lnTo>
                  <a:lnTo>
                    <a:pt x="521121" y="362257"/>
                  </a:lnTo>
                  <a:lnTo>
                    <a:pt x="519851" y="362257"/>
                  </a:lnTo>
                  <a:lnTo>
                    <a:pt x="517309" y="362257"/>
                  </a:lnTo>
                  <a:lnTo>
                    <a:pt x="514766" y="362257"/>
                  </a:lnTo>
                  <a:lnTo>
                    <a:pt x="512224" y="362257"/>
                  </a:lnTo>
                  <a:lnTo>
                    <a:pt x="509683" y="362257"/>
                  </a:lnTo>
                  <a:lnTo>
                    <a:pt x="507140" y="362257"/>
                  </a:lnTo>
                  <a:lnTo>
                    <a:pt x="504598" y="362257"/>
                  </a:lnTo>
                  <a:lnTo>
                    <a:pt x="502056" y="362257"/>
                  </a:lnTo>
                  <a:lnTo>
                    <a:pt x="500785" y="362257"/>
                  </a:lnTo>
                  <a:lnTo>
                    <a:pt x="498243" y="362257"/>
                  </a:lnTo>
                  <a:lnTo>
                    <a:pt x="495701" y="362257"/>
                  </a:lnTo>
                  <a:lnTo>
                    <a:pt x="493159" y="362257"/>
                  </a:lnTo>
                  <a:lnTo>
                    <a:pt x="490617" y="362257"/>
                  </a:lnTo>
                  <a:lnTo>
                    <a:pt x="488075" y="362257"/>
                  </a:lnTo>
                  <a:lnTo>
                    <a:pt x="485533" y="362257"/>
                  </a:lnTo>
                  <a:lnTo>
                    <a:pt x="485533" y="359714"/>
                  </a:lnTo>
                  <a:lnTo>
                    <a:pt x="482991" y="359714"/>
                  </a:lnTo>
                  <a:lnTo>
                    <a:pt x="481720" y="359714"/>
                  </a:lnTo>
                  <a:lnTo>
                    <a:pt x="479178" y="359714"/>
                  </a:lnTo>
                  <a:lnTo>
                    <a:pt x="476636" y="359714"/>
                  </a:lnTo>
                  <a:lnTo>
                    <a:pt x="476636" y="357172"/>
                  </a:lnTo>
                  <a:lnTo>
                    <a:pt x="474093" y="357172"/>
                  </a:lnTo>
                  <a:lnTo>
                    <a:pt x="471552" y="357172"/>
                  </a:lnTo>
                  <a:lnTo>
                    <a:pt x="469010" y="357172"/>
                  </a:lnTo>
                  <a:lnTo>
                    <a:pt x="469010" y="354630"/>
                  </a:lnTo>
                  <a:lnTo>
                    <a:pt x="466467" y="354630"/>
                  </a:lnTo>
                  <a:lnTo>
                    <a:pt x="463925" y="354630"/>
                  </a:lnTo>
                  <a:lnTo>
                    <a:pt x="462655" y="354630"/>
                  </a:lnTo>
                  <a:lnTo>
                    <a:pt x="462655" y="352088"/>
                  </a:lnTo>
                  <a:lnTo>
                    <a:pt x="460112" y="352088"/>
                  </a:lnTo>
                  <a:lnTo>
                    <a:pt x="457570" y="352088"/>
                  </a:lnTo>
                  <a:lnTo>
                    <a:pt x="457570" y="349546"/>
                  </a:lnTo>
                  <a:lnTo>
                    <a:pt x="455028" y="349546"/>
                  </a:lnTo>
                  <a:lnTo>
                    <a:pt x="452486" y="349546"/>
                  </a:lnTo>
                  <a:lnTo>
                    <a:pt x="421981" y="336835"/>
                  </a:lnTo>
                  <a:lnTo>
                    <a:pt x="411813" y="329208"/>
                  </a:lnTo>
                  <a:lnTo>
                    <a:pt x="411813" y="326667"/>
                  </a:lnTo>
                  <a:lnTo>
                    <a:pt x="409271" y="326667"/>
                  </a:lnTo>
                  <a:lnTo>
                    <a:pt x="409271" y="324124"/>
                  </a:lnTo>
                  <a:lnTo>
                    <a:pt x="409271" y="322853"/>
                  </a:lnTo>
                  <a:lnTo>
                    <a:pt x="408000" y="322853"/>
                  </a:lnTo>
                  <a:lnTo>
                    <a:pt x="408000" y="320311"/>
                  </a:lnTo>
                  <a:lnTo>
                    <a:pt x="408000" y="317769"/>
                  </a:lnTo>
                  <a:lnTo>
                    <a:pt x="405458" y="317769"/>
                  </a:lnTo>
                  <a:lnTo>
                    <a:pt x="405458" y="315227"/>
                  </a:lnTo>
                  <a:lnTo>
                    <a:pt x="405458" y="312684"/>
                  </a:lnTo>
                  <a:lnTo>
                    <a:pt x="402916" y="312684"/>
                  </a:lnTo>
                  <a:lnTo>
                    <a:pt x="402916" y="310142"/>
                  </a:lnTo>
                  <a:lnTo>
                    <a:pt x="402916" y="308871"/>
                  </a:lnTo>
                  <a:lnTo>
                    <a:pt x="400374" y="308871"/>
                  </a:lnTo>
                  <a:lnTo>
                    <a:pt x="400374" y="306329"/>
                  </a:lnTo>
                  <a:lnTo>
                    <a:pt x="400374" y="303787"/>
                  </a:lnTo>
                  <a:lnTo>
                    <a:pt x="397832" y="303787"/>
                  </a:lnTo>
                  <a:lnTo>
                    <a:pt x="397832" y="301245"/>
                  </a:lnTo>
                  <a:lnTo>
                    <a:pt x="397832" y="298703"/>
                  </a:lnTo>
                  <a:lnTo>
                    <a:pt x="395290" y="298703"/>
                  </a:lnTo>
                  <a:lnTo>
                    <a:pt x="395290" y="297431"/>
                  </a:lnTo>
                  <a:lnTo>
                    <a:pt x="395290" y="294890"/>
                  </a:lnTo>
                  <a:lnTo>
                    <a:pt x="395290" y="292347"/>
                  </a:lnTo>
                  <a:lnTo>
                    <a:pt x="392748" y="292347"/>
                  </a:lnTo>
                  <a:lnTo>
                    <a:pt x="392748" y="289805"/>
                  </a:lnTo>
                  <a:lnTo>
                    <a:pt x="392748" y="287263"/>
                  </a:lnTo>
                  <a:lnTo>
                    <a:pt x="390206" y="287263"/>
                  </a:lnTo>
                  <a:lnTo>
                    <a:pt x="390206" y="284720"/>
                  </a:lnTo>
                  <a:lnTo>
                    <a:pt x="390206" y="283450"/>
                  </a:lnTo>
                  <a:lnTo>
                    <a:pt x="388935" y="283450"/>
                  </a:lnTo>
                  <a:lnTo>
                    <a:pt x="388935" y="280907"/>
                  </a:lnTo>
                  <a:lnTo>
                    <a:pt x="386393" y="280907"/>
                  </a:lnTo>
                  <a:lnTo>
                    <a:pt x="383851" y="278365"/>
                  </a:lnTo>
                  <a:lnTo>
                    <a:pt x="381308" y="278365"/>
                  </a:lnTo>
                  <a:lnTo>
                    <a:pt x="378766" y="278365"/>
                  </a:lnTo>
                  <a:lnTo>
                    <a:pt x="378766" y="275824"/>
                  </a:lnTo>
                  <a:lnTo>
                    <a:pt x="373683" y="275824"/>
                  </a:lnTo>
                  <a:lnTo>
                    <a:pt x="367327" y="273281"/>
                  </a:lnTo>
                  <a:lnTo>
                    <a:pt x="364785" y="273281"/>
                  </a:lnTo>
                  <a:lnTo>
                    <a:pt x="362243" y="273281"/>
                  </a:lnTo>
                  <a:lnTo>
                    <a:pt x="359701" y="273281"/>
                  </a:lnTo>
                  <a:lnTo>
                    <a:pt x="357159" y="273281"/>
                  </a:lnTo>
                  <a:lnTo>
                    <a:pt x="324112" y="264384"/>
                  </a:lnTo>
                  <a:lnTo>
                    <a:pt x="321570" y="264384"/>
                  </a:lnTo>
                  <a:lnTo>
                    <a:pt x="321570" y="261841"/>
                  </a:lnTo>
                  <a:lnTo>
                    <a:pt x="319029" y="261841"/>
                  </a:lnTo>
                  <a:lnTo>
                    <a:pt x="316486" y="259299"/>
                  </a:lnTo>
                  <a:lnTo>
                    <a:pt x="316486" y="258028"/>
                  </a:lnTo>
                  <a:lnTo>
                    <a:pt x="313944" y="258028"/>
                  </a:lnTo>
                  <a:lnTo>
                    <a:pt x="310131" y="247860"/>
                  </a:lnTo>
                  <a:lnTo>
                    <a:pt x="305047" y="241504"/>
                  </a:lnTo>
                  <a:lnTo>
                    <a:pt x="305047" y="238962"/>
                  </a:lnTo>
                  <a:lnTo>
                    <a:pt x="305047" y="236420"/>
                  </a:lnTo>
                  <a:lnTo>
                    <a:pt x="305047" y="230064"/>
                  </a:lnTo>
                  <a:lnTo>
                    <a:pt x="305047" y="227522"/>
                  </a:lnTo>
                  <a:lnTo>
                    <a:pt x="307589" y="224981"/>
                  </a:lnTo>
                  <a:lnTo>
                    <a:pt x="307589" y="222438"/>
                  </a:lnTo>
                  <a:lnTo>
                    <a:pt x="305047" y="219896"/>
                  </a:lnTo>
                  <a:lnTo>
                    <a:pt x="305047" y="218625"/>
                  </a:lnTo>
                  <a:lnTo>
                    <a:pt x="302505" y="216083"/>
                  </a:lnTo>
                  <a:lnTo>
                    <a:pt x="291066" y="210998"/>
                  </a:lnTo>
                  <a:lnTo>
                    <a:pt x="291066" y="208456"/>
                  </a:lnTo>
                  <a:lnTo>
                    <a:pt x="288524" y="208456"/>
                  </a:lnTo>
                  <a:lnTo>
                    <a:pt x="285981" y="208456"/>
                  </a:lnTo>
                  <a:lnTo>
                    <a:pt x="283439" y="208456"/>
                  </a:lnTo>
                  <a:lnTo>
                    <a:pt x="280898" y="208456"/>
                  </a:lnTo>
                  <a:lnTo>
                    <a:pt x="278355" y="208456"/>
                  </a:lnTo>
                  <a:lnTo>
                    <a:pt x="275813" y="208456"/>
                  </a:lnTo>
                  <a:lnTo>
                    <a:pt x="274543" y="208456"/>
                  </a:lnTo>
                  <a:lnTo>
                    <a:pt x="274543" y="205914"/>
                  </a:lnTo>
                  <a:lnTo>
                    <a:pt x="272000" y="205914"/>
                  </a:lnTo>
                  <a:lnTo>
                    <a:pt x="269458" y="204643"/>
                  </a:lnTo>
                  <a:lnTo>
                    <a:pt x="266916" y="202101"/>
                  </a:lnTo>
                  <a:lnTo>
                    <a:pt x="266916" y="199559"/>
                  </a:lnTo>
                  <a:lnTo>
                    <a:pt x="266916" y="197017"/>
                  </a:lnTo>
                  <a:lnTo>
                    <a:pt x="266916" y="194474"/>
                  </a:lnTo>
                  <a:lnTo>
                    <a:pt x="266916" y="190661"/>
                  </a:lnTo>
                  <a:lnTo>
                    <a:pt x="266916" y="188119"/>
                  </a:lnTo>
                  <a:lnTo>
                    <a:pt x="264374" y="180493"/>
                  </a:lnTo>
                  <a:lnTo>
                    <a:pt x="261832" y="179221"/>
                  </a:lnTo>
                  <a:lnTo>
                    <a:pt x="261832" y="176679"/>
                  </a:lnTo>
                  <a:lnTo>
                    <a:pt x="259290" y="176679"/>
                  </a:lnTo>
                  <a:lnTo>
                    <a:pt x="256748" y="176679"/>
                  </a:lnTo>
                  <a:lnTo>
                    <a:pt x="255477" y="174138"/>
                  </a:lnTo>
                  <a:lnTo>
                    <a:pt x="252935" y="174138"/>
                  </a:lnTo>
                  <a:lnTo>
                    <a:pt x="250393" y="174138"/>
                  </a:lnTo>
                  <a:lnTo>
                    <a:pt x="226243" y="179221"/>
                  </a:lnTo>
                  <a:lnTo>
                    <a:pt x="223701" y="179221"/>
                  </a:lnTo>
                  <a:lnTo>
                    <a:pt x="221159" y="180493"/>
                  </a:lnTo>
                  <a:lnTo>
                    <a:pt x="219888" y="180493"/>
                  </a:lnTo>
                  <a:lnTo>
                    <a:pt x="219888" y="183034"/>
                  </a:lnTo>
                  <a:lnTo>
                    <a:pt x="217346" y="183034"/>
                  </a:lnTo>
                  <a:lnTo>
                    <a:pt x="217346" y="185577"/>
                  </a:lnTo>
                  <a:lnTo>
                    <a:pt x="217346" y="188119"/>
                  </a:lnTo>
                  <a:lnTo>
                    <a:pt x="217346" y="190661"/>
                  </a:lnTo>
                  <a:lnTo>
                    <a:pt x="219888" y="190661"/>
                  </a:lnTo>
                  <a:lnTo>
                    <a:pt x="219888" y="193204"/>
                  </a:lnTo>
                  <a:lnTo>
                    <a:pt x="221159" y="193204"/>
                  </a:lnTo>
                  <a:lnTo>
                    <a:pt x="221159" y="194474"/>
                  </a:lnTo>
                  <a:lnTo>
                    <a:pt x="221159" y="197017"/>
                  </a:lnTo>
                  <a:lnTo>
                    <a:pt x="221159" y="199559"/>
                  </a:lnTo>
                  <a:lnTo>
                    <a:pt x="221159" y="202101"/>
                  </a:lnTo>
                  <a:lnTo>
                    <a:pt x="219888" y="205914"/>
                  </a:lnTo>
                  <a:lnTo>
                    <a:pt x="217346" y="205914"/>
                  </a:lnTo>
                  <a:lnTo>
                    <a:pt x="217346" y="208456"/>
                  </a:lnTo>
                  <a:lnTo>
                    <a:pt x="212262" y="213541"/>
                  </a:lnTo>
                  <a:lnTo>
                    <a:pt x="212262" y="216083"/>
                  </a:lnTo>
                  <a:lnTo>
                    <a:pt x="209720" y="216083"/>
                  </a:lnTo>
                  <a:lnTo>
                    <a:pt x="207177" y="216083"/>
                  </a:lnTo>
                  <a:lnTo>
                    <a:pt x="204636" y="216083"/>
                  </a:lnTo>
                  <a:lnTo>
                    <a:pt x="204636" y="218625"/>
                  </a:lnTo>
                  <a:lnTo>
                    <a:pt x="160150" y="219896"/>
                  </a:lnTo>
                  <a:lnTo>
                    <a:pt x="157608" y="219896"/>
                  </a:lnTo>
                  <a:lnTo>
                    <a:pt x="157608" y="218625"/>
                  </a:lnTo>
                  <a:lnTo>
                    <a:pt x="155066" y="218625"/>
                  </a:lnTo>
                  <a:lnTo>
                    <a:pt x="152523" y="218625"/>
                  </a:lnTo>
                  <a:lnTo>
                    <a:pt x="149981" y="216083"/>
                  </a:lnTo>
                  <a:lnTo>
                    <a:pt x="147440" y="216083"/>
                  </a:lnTo>
                  <a:lnTo>
                    <a:pt x="144898" y="216083"/>
                  </a:lnTo>
                  <a:lnTo>
                    <a:pt x="133458" y="216083"/>
                  </a:lnTo>
                  <a:lnTo>
                    <a:pt x="124561" y="216083"/>
                  </a:lnTo>
                  <a:lnTo>
                    <a:pt x="122019" y="216083"/>
                  </a:lnTo>
                  <a:lnTo>
                    <a:pt x="119477" y="216083"/>
                  </a:lnTo>
                  <a:lnTo>
                    <a:pt x="116935" y="216083"/>
                  </a:lnTo>
                  <a:lnTo>
                    <a:pt x="114393" y="218625"/>
                  </a:lnTo>
                  <a:lnTo>
                    <a:pt x="111850" y="219896"/>
                  </a:lnTo>
                  <a:lnTo>
                    <a:pt x="109309" y="222438"/>
                  </a:lnTo>
                  <a:lnTo>
                    <a:pt x="109309" y="224981"/>
                  </a:lnTo>
                  <a:lnTo>
                    <a:pt x="106767" y="224981"/>
                  </a:lnTo>
                  <a:lnTo>
                    <a:pt x="105495" y="222438"/>
                  </a:lnTo>
                  <a:lnTo>
                    <a:pt x="100412" y="222438"/>
                  </a:lnTo>
                  <a:lnTo>
                    <a:pt x="92785" y="219896"/>
                  </a:lnTo>
                  <a:lnTo>
                    <a:pt x="90243" y="219896"/>
                  </a:lnTo>
                  <a:lnTo>
                    <a:pt x="87701" y="219896"/>
                  </a:lnTo>
                  <a:lnTo>
                    <a:pt x="87701" y="218625"/>
                  </a:lnTo>
                  <a:lnTo>
                    <a:pt x="83888" y="216083"/>
                  </a:lnTo>
                  <a:lnTo>
                    <a:pt x="81346" y="216083"/>
                  </a:lnTo>
                  <a:lnTo>
                    <a:pt x="81346" y="213541"/>
                  </a:lnTo>
                  <a:lnTo>
                    <a:pt x="78804" y="213541"/>
                  </a:lnTo>
                  <a:lnTo>
                    <a:pt x="76262" y="213541"/>
                  </a:lnTo>
                  <a:lnTo>
                    <a:pt x="73719" y="213541"/>
                  </a:lnTo>
                  <a:lnTo>
                    <a:pt x="57196" y="213541"/>
                  </a:lnTo>
                  <a:lnTo>
                    <a:pt x="54654" y="213541"/>
                  </a:lnTo>
                  <a:lnTo>
                    <a:pt x="54654" y="216083"/>
                  </a:lnTo>
                  <a:lnTo>
                    <a:pt x="52113" y="216083"/>
                  </a:lnTo>
                  <a:lnTo>
                    <a:pt x="49570" y="218625"/>
                  </a:lnTo>
                  <a:lnTo>
                    <a:pt x="48299" y="218625"/>
                  </a:lnTo>
                  <a:lnTo>
                    <a:pt x="45757" y="218625"/>
                  </a:lnTo>
                  <a:lnTo>
                    <a:pt x="43215" y="218625"/>
                  </a:lnTo>
                  <a:lnTo>
                    <a:pt x="40673" y="218625"/>
                  </a:lnTo>
                  <a:lnTo>
                    <a:pt x="38131" y="218625"/>
                  </a:lnTo>
                  <a:lnTo>
                    <a:pt x="35589" y="216083"/>
                  </a:lnTo>
                  <a:lnTo>
                    <a:pt x="33047" y="213541"/>
                  </a:lnTo>
                  <a:lnTo>
                    <a:pt x="33047" y="210998"/>
                  </a:lnTo>
                  <a:lnTo>
                    <a:pt x="35589" y="204643"/>
                  </a:lnTo>
                  <a:lnTo>
                    <a:pt x="35589" y="202101"/>
                  </a:lnTo>
                  <a:lnTo>
                    <a:pt x="35589" y="197017"/>
                  </a:lnTo>
                  <a:lnTo>
                    <a:pt x="38131" y="194474"/>
                  </a:lnTo>
                  <a:lnTo>
                    <a:pt x="38131" y="193204"/>
                  </a:lnTo>
                  <a:lnTo>
                    <a:pt x="40673" y="193204"/>
                  </a:lnTo>
                  <a:lnTo>
                    <a:pt x="40673" y="194474"/>
                  </a:lnTo>
                  <a:lnTo>
                    <a:pt x="45757" y="197017"/>
                  </a:lnTo>
                  <a:lnTo>
                    <a:pt x="48299" y="197017"/>
                  </a:lnTo>
                  <a:lnTo>
                    <a:pt x="49570" y="197017"/>
                  </a:lnTo>
                  <a:lnTo>
                    <a:pt x="52113" y="197017"/>
                  </a:lnTo>
                  <a:lnTo>
                    <a:pt x="59738" y="199559"/>
                  </a:lnTo>
                  <a:lnTo>
                    <a:pt x="62281" y="199559"/>
                  </a:lnTo>
                  <a:lnTo>
                    <a:pt x="64823" y="199559"/>
                  </a:lnTo>
                  <a:lnTo>
                    <a:pt x="71178" y="197017"/>
                  </a:lnTo>
                  <a:lnTo>
                    <a:pt x="73719" y="197017"/>
                  </a:lnTo>
                  <a:lnTo>
                    <a:pt x="76262" y="194474"/>
                  </a:lnTo>
                  <a:lnTo>
                    <a:pt x="78804" y="194474"/>
                  </a:lnTo>
                  <a:lnTo>
                    <a:pt x="81346" y="194474"/>
                  </a:lnTo>
                  <a:lnTo>
                    <a:pt x="83888" y="194474"/>
                  </a:lnTo>
                  <a:lnTo>
                    <a:pt x="86430" y="194474"/>
                  </a:lnTo>
                  <a:lnTo>
                    <a:pt x="86430" y="193204"/>
                  </a:lnTo>
                  <a:lnTo>
                    <a:pt x="87701" y="193204"/>
                  </a:lnTo>
                  <a:lnTo>
                    <a:pt x="87701" y="194474"/>
                  </a:lnTo>
                  <a:lnTo>
                    <a:pt x="90243" y="194474"/>
                  </a:lnTo>
                  <a:lnTo>
                    <a:pt x="92785" y="194474"/>
                  </a:lnTo>
                  <a:lnTo>
                    <a:pt x="92785" y="193204"/>
                  </a:lnTo>
                  <a:lnTo>
                    <a:pt x="95327" y="193204"/>
                  </a:lnTo>
                  <a:lnTo>
                    <a:pt x="97869" y="193204"/>
                  </a:lnTo>
                  <a:lnTo>
                    <a:pt x="100412" y="194474"/>
                  </a:lnTo>
                  <a:lnTo>
                    <a:pt x="105495" y="194474"/>
                  </a:lnTo>
                  <a:lnTo>
                    <a:pt x="111850" y="197017"/>
                  </a:lnTo>
                  <a:lnTo>
                    <a:pt x="119477" y="199559"/>
                  </a:lnTo>
                  <a:lnTo>
                    <a:pt x="124561" y="197017"/>
                  </a:lnTo>
                  <a:lnTo>
                    <a:pt x="125832" y="197017"/>
                  </a:lnTo>
                  <a:lnTo>
                    <a:pt x="128374" y="194474"/>
                  </a:lnTo>
                  <a:lnTo>
                    <a:pt x="130916" y="194474"/>
                  </a:lnTo>
                  <a:lnTo>
                    <a:pt x="136000" y="194474"/>
                  </a:lnTo>
                  <a:lnTo>
                    <a:pt x="136000" y="193204"/>
                  </a:lnTo>
                  <a:lnTo>
                    <a:pt x="141085" y="193204"/>
                  </a:lnTo>
                  <a:lnTo>
                    <a:pt x="141085" y="190661"/>
                  </a:lnTo>
                  <a:lnTo>
                    <a:pt x="143626" y="190661"/>
                  </a:lnTo>
                  <a:lnTo>
                    <a:pt x="144898" y="190661"/>
                  </a:lnTo>
                  <a:lnTo>
                    <a:pt x="147440" y="190661"/>
                  </a:lnTo>
                  <a:lnTo>
                    <a:pt x="149981" y="188119"/>
                  </a:lnTo>
                  <a:lnTo>
                    <a:pt x="155066" y="185577"/>
                  </a:lnTo>
                  <a:lnTo>
                    <a:pt x="157608" y="185577"/>
                  </a:lnTo>
                  <a:lnTo>
                    <a:pt x="160150" y="183034"/>
                  </a:lnTo>
                  <a:lnTo>
                    <a:pt x="162691" y="183034"/>
                  </a:lnTo>
                  <a:lnTo>
                    <a:pt x="163963" y="180493"/>
                  </a:lnTo>
                  <a:lnTo>
                    <a:pt x="166505" y="180493"/>
                  </a:lnTo>
                  <a:lnTo>
                    <a:pt x="166505" y="179221"/>
                  </a:lnTo>
                  <a:lnTo>
                    <a:pt x="169047" y="176679"/>
                  </a:lnTo>
                  <a:lnTo>
                    <a:pt x="169047" y="174138"/>
                  </a:lnTo>
                  <a:lnTo>
                    <a:pt x="171589" y="174138"/>
                  </a:lnTo>
                  <a:lnTo>
                    <a:pt x="174131" y="171595"/>
                  </a:lnTo>
                  <a:lnTo>
                    <a:pt x="174131" y="169053"/>
                  </a:lnTo>
                  <a:lnTo>
                    <a:pt x="174131" y="166511"/>
                  </a:lnTo>
                  <a:lnTo>
                    <a:pt x="174131" y="165240"/>
                  </a:lnTo>
                  <a:lnTo>
                    <a:pt x="171589" y="160155"/>
                  </a:lnTo>
                  <a:lnTo>
                    <a:pt x="171589" y="157613"/>
                  </a:lnTo>
                  <a:lnTo>
                    <a:pt x="171589" y="155071"/>
                  </a:lnTo>
                  <a:lnTo>
                    <a:pt x="169047" y="155071"/>
                  </a:lnTo>
                  <a:lnTo>
                    <a:pt x="169047" y="153800"/>
                  </a:lnTo>
                  <a:lnTo>
                    <a:pt x="169047" y="151258"/>
                  </a:lnTo>
                  <a:lnTo>
                    <a:pt x="166505" y="151258"/>
                  </a:lnTo>
                  <a:lnTo>
                    <a:pt x="166505" y="148716"/>
                  </a:lnTo>
                  <a:lnTo>
                    <a:pt x="166505" y="146174"/>
                  </a:lnTo>
                  <a:lnTo>
                    <a:pt x="166505" y="143631"/>
                  </a:lnTo>
                  <a:lnTo>
                    <a:pt x="163963" y="141089"/>
                  </a:lnTo>
                  <a:lnTo>
                    <a:pt x="163963" y="139818"/>
                  </a:lnTo>
                  <a:lnTo>
                    <a:pt x="162691" y="139818"/>
                  </a:lnTo>
                  <a:lnTo>
                    <a:pt x="157608" y="137276"/>
                  </a:lnTo>
                  <a:lnTo>
                    <a:pt x="155066" y="137276"/>
                  </a:lnTo>
                  <a:lnTo>
                    <a:pt x="152523" y="137276"/>
                  </a:lnTo>
                  <a:lnTo>
                    <a:pt x="152523" y="134734"/>
                  </a:lnTo>
                  <a:lnTo>
                    <a:pt x="149981" y="132191"/>
                  </a:lnTo>
                  <a:lnTo>
                    <a:pt x="147440" y="132191"/>
                  </a:lnTo>
                  <a:lnTo>
                    <a:pt x="144898" y="132191"/>
                  </a:lnTo>
                  <a:lnTo>
                    <a:pt x="144898" y="129650"/>
                  </a:lnTo>
                  <a:lnTo>
                    <a:pt x="143626" y="129650"/>
                  </a:lnTo>
                  <a:lnTo>
                    <a:pt x="143626" y="127108"/>
                  </a:lnTo>
                  <a:lnTo>
                    <a:pt x="141085" y="127108"/>
                  </a:lnTo>
                  <a:lnTo>
                    <a:pt x="138542" y="127108"/>
                  </a:lnTo>
                  <a:lnTo>
                    <a:pt x="125832" y="125836"/>
                  </a:lnTo>
                  <a:lnTo>
                    <a:pt x="124561" y="123294"/>
                  </a:lnTo>
                  <a:lnTo>
                    <a:pt x="122019" y="120752"/>
                  </a:lnTo>
                  <a:lnTo>
                    <a:pt x="119477" y="120752"/>
                  </a:lnTo>
                  <a:lnTo>
                    <a:pt x="116935" y="118210"/>
                  </a:lnTo>
                  <a:lnTo>
                    <a:pt x="114393" y="118210"/>
                  </a:lnTo>
                  <a:lnTo>
                    <a:pt x="111850" y="118210"/>
                  </a:lnTo>
                  <a:lnTo>
                    <a:pt x="111850" y="115668"/>
                  </a:lnTo>
                  <a:lnTo>
                    <a:pt x="109309" y="115668"/>
                  </a:lnTo>
                  <a:lnTo>
                    <a:pt x="109309" y="114397"/>
                  </a:lnTo>
                  <a:lnTo>
                    <a:pt x="105495" y="111854"/>
                  </a:lnTo>
                  <a:lnTo>
                    <a:pt x="102954" y="109312"/>
                  </a:lnTo>
                  <a:lnTo>
                    <a:pt x="97869" y="106770"/>
                  </a:lnTo>
                  <a:lnTo>
                    <a:pt x="95327" y="104228"/>
                  </a:lnTo>
                  <a:lnTo>
                    <a:pt x="92785" y="104228"/>
                  </a:lnTo>
                  <a:lnTo>
                    <a:pt x="90243" y="101686"/>
                  </a:lnTo>
                  <a:lnTo>
                    <a:pt x="83888" y="97873"/>
                  </a:lnTo>
                  <a:lnTo>
                    <a:pt x="81346" y="95331"/>
                  </a:lnTo>
                  <a:lnTo>
                    <a:pt x="78804" y="95331"/>
                  </a:lnTo>
                  <a:lnTo>
                    <a:pt x="76262" y="95331"/>
                  </a:lnTo>
                  <a:lnTo>
                    <a:pt x="76262" y="92788"/>
                  </a:lnTo>
                  <a:lnTo>
                    <a:pt x="73719" y="90246"/>
                  </a:lnTo>
                  <a:lnTo>
                    <a:pt x="68636" y="87704"/>
                  </a:lnTo>
                  <a:lnTo>
                    <a:pt x="67364" y="87704"/>
                  </a:lnTo>
                  <a:lnTo>
                    <a:pt x="62281" y="87704"/>
                  </a:lnTo>
                  <a:lnTo>
                    <a:pt x="59738" y="87704"/>
                  </a:lnTo>
                  <a:lnTo>
                    <a:pt x="54654" y="87704"/>
                  </a:lnTo>
                  <a:lnTo>
                    <a:pt x="52113" y="86433"/>
                  </a:lnTo>
                  <a:lnTo>
                    <a:pt x="52113" y="83891"/>
                  </a:lnTo>
                  <a:lnTo>
                    <a:pt x="43215" y="78807"/>
                  </a:lnTo>
                  <a:lnTo>
                    <a:pt x="40673" y="78807"/>
                  </a:lnTo>
                  <a:lnTo>
                    <a:pt x="33047" y="78807"/>
                  </a:lnTo>
                  <a:lnTo>
                    <a:pt x="30505" y="78807"/>
                  </a:lnTo>
                  <a:lnTo>
                    <a:pt x="26692" y="76265"/>
                  </a:lnTo>
                  <a:lnTo>
                    <a:pt x="24150" y="72451"/>
                  </a:lnTo>
                  <a:lnTo>
                    <a:pt x="24150" y="69909"/>
                  </a:lnTo>
                  <a:lnTo>
                    <a:pt x="21608" y="69909"/>
                  </a:lnTo>
                  <a:lnTo>
                    <a:pt x="10168" y="64825"/>
                  </a:lnTo>
                  <a:lnTo>
                    <a:pt x="5084" y="64825"/>
                  </a:lnTo>
                  <a:lnTo>
                    <a:pt x="2542" y="64825"/>
                  </a:lnTo>
                  <a:lnTo>
                    <a:pt x="0" y="62282"/>
                  </a:lnTo>
                  <a:lnTo>
                    <a:pt x="2542" y="58469"/>
                  </a:lnTo>
                  <a:lnTo>
                    <a:pt x="5084" y="55927"/>
                  </a:lnTo>
                  <a:lnTo>
                    <a:pt x="7627" y="55927"/>
                  </a:lnTo>
                  <a:lnTo>
                    <a:pt x="10168" y="55927"/>
                  </a:lnTo>
                  <a:lnTo>
                    <a:pt x="16523" y="58469"/>
                  </a:lnTo>
                  <a:lnTo>
                    <a:pt x="21608" y="58469"/>
                  </a:lnTo>
                  <a:lnTo>
                    <a:pt x="24150" y="58469"/>
                  </a:lnTo>
                  <a:lnTo>
                    <a:pt x="29233" y="58469"/>
                  </a:lnTo>
                  <a:lnTo>
                    <a:pt x="30505" y="58469"/>
                  </a:lnTo>
                  <a:lnTo>
                    <a:pt x="33047" y="55927"/>
                  </a:lnTo>
                  <a:lnTo>
                    <a:pt x="33047" y="49571"/>
                  </a:lnTo>
                  <a:lnTo>
                    <a:pt x="35589" y="49571"/>
                  </a:lnTo>
                  <a:lnTo>
                    <a:pt x="38131" y="47030"/>
                  </a:lnTo>
                  <a:lnTo>
                    <a:pt x="40673" y="47030"/>
                  </a:lnTo>
                  <a:lnTo>
                    <a:pt x="43215" y="44488"/>
                  </a:lnTo>
                  <a:lnTo>
                    <a:pt x="43215" y="41945"/>
                  </a:lnTo>
                  <a:lnTo>
                    <a:pt x="43215" y="39403"/>
                  </a:lnTo>
                  <a:lnTo>
                    <a:pt x="45757" y="39403"/>
                  </a:lnTo>
                  <a:lnTo>
                    <a:pt x="45757" y="36861"/>
                  </a:lnTo>
                  <a:lnTo>
                    <a:pt x="48299" y="36861"/>
                  </a:lnTo>
                  <a:lnTo>
                    <a:pt x="49570" y="35590"/>
                  </a:lnTo>
                  <a:lnTo>
                    <a:pt x="49570" y="36861"/>
                  </a:lnTo>
                  <a:lnTo>
                    <a:pt x="52113" y="35590"/>
                  </a:lnTo>
                  <a:lnTo>
                    <a:pt x="54654" y="35590"/>
                  </a:lnTo>
                  <a:lnTo>
                    <a:pt x="54654" y="33048"/>
                  </a:lnTo>
                  <a:lnTo>
                    <a:pt x="57196" y="33048"/>
                  </a:lnTo>
                  <a:lnTo>
                    <a:pt x="57196" y="30505"/>
                  </a:lnTo>
                  <a:lnTo>
                    <a:pt x="52113" y="27964"/>
                  </a:lnTo>
                  <a:lnTo>
                    <a:pt x="52113" y="25422"/>
                  </a:lnTo>
                  <a:lnTo>
                    <a:pt x="48299" y="27964"/>
                  </a:lnTo>
                  <a:lnTo>
                    <a:pt x="45757" y="25422"/>
                  </a:lnTo>
                  <a:lnTo>
                    <a:pt x="43215" y="22879"/>
                  </a:lnTo>
                  <a:lnTo>
                    <a:pt x="38131" y="19066"/>
                  </a:lnTo>
                  <a:lnTo>
                    <a:pt x="40673" y="19066"/>
                  </a:lnTo>
                  <a:lnTo>
                    <a:pt x="43215" y="19066"/>
                  </a:lnTo>
                  <a:lnTo>
                    <a:pt x="48299" y="19066"/>
                  </a:lnTo>
                  <a:lnTo>
                    <a:pt x="49570" y="19066"/>
                  </a:lnTo>
                  <a:lnTo>
                    <a:pt x="52113" y="19066"/>
                  </a:lnTo>
                  <a:lnTo>
                    <a:pt x="52113" y="16524"/>
                  </a:lnTo>
                  <a:lnTo>
                    <a:pt x="57196" y="16524"/>
                  </a:lnTo>
                  <a:lnTo>
                    <a:pt x="59738" y="13982"/>
                  </a:lnTo>
                  <a:lnTo>
                    <a:pt x="62281" y="13982"/>
                  </a:lnTo>
                  <a:lnTo>
                    <a:pt x="62281" y="11439"/>
                  </a:lnTo>
                  <a:lnTo>
                    <a:pt x="64823" y="11439"/>
                  </a:lnTo>
                  <a:lnTo>
                    <a:pt x="68636" y="11439"/>
                  </a:lnTo>
                  <a:lnTo>
                    <a:pt x="71178" y="11439"/>
                  </a:lnTo>
                  <a:lnTo>
                    <a:pt x="73719" y="11439"/>
                  </a:lnTo>
                  <a:lnTo>
                    <a:pt x="78804" y="10168"/>
                  </a:lnTo>
                  <a:lnTo>
                    <a:pt x="81346" y="10168"/>
                  </a:lnTo>
                  <a:lnTo>
                    <a:pt x="81346" y="7626"/>
                  </a:lnTo>
                  <a:lnTo>
                    <a:pt x="83888" y="7626"/>
                  </a:lnTo>
                  <a:lnTo>
                    <a:pt x="87701" y="7626"/>
                  </a:lnTo>
                  <a:lnTo>
                    <a:pt x="90243" y="7626"/>
                  </a:lnTo>
                  <a:close/>
                </a:path>
              </a:pathLst>
            </a:custGeom>
            <a:solidFill>
              <a:srgbClr val="65C8D0"/>
            </a:solidFill>
            <a:ln w="3649"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B66B77C8-B928-4CD4-BED2-2FAB75959E7A}"/>
                </a:ext>
              </a:extLst>
            </p:cNvPr>
            <p:cNvSpPr/>
            <p:nvPr/>
          </p:nvSpPr>
          <p:spPr>
            <a:xfrm>
              <a:off x="7988410" y="8450575"/>
              <a:ext cx="1000299" cy="311413"/>
            </a:xfrm>
            <a:custGeom>
              <a:avLst/>
              <a:gdLst>
                <a:gd name="connsiteX0" fmla="*/ 1000299 w 1000299"/>
                <a:gd name="connsiteY0" fmla="*/ 90246 h 311413"/>
                <a:gd name="connsiteX1" fmla="*/ 1000299 w 1000299"/>
                <a:gd name="connsiteY1" fmla="*/ 92788 h 311413"/>
                <a:gd name="connsiteX2" fmla="*/ 1000299 w 1000299"/>
                <a:gd name="connsiteY2" fmla="*/ 95331 h 311413"/>
                <a:gd name="connsiteX3" fmla="*/ 1000299 w 1000299"/>
                <a:gd name="connsiteY3" fmla="*/ 97873 h 311413"/>
                <a:gd name="connsiteX4" fmla="*/ 997757 w 1000299"/>
                <a:gd name="connsiteY4" fmla="*/ 97873 h 311413"/>
                <a:gd name="connsiteX5" fmla="*/ 995215 w 1000299"/>
                <a:gd name="connsiteY5" fmla="*/ 100415 h 311413"/>
                <a:gd name="connsiteX6" fmla="*/ 992673 w 1000299"/>
                <a:gd name="connsiteY6" fmla="*/ 100415 h 311413"/>
                <a:gd name="connsiteX7" fmla="*/ 990131 w 1000299"/>
                <a:gd name="connsiteY7" fmla="*/ 100415 h 311413"/>
                <a:gd name="connsiteX8" fmla="*/ 987589 w 1000299"/>
                <a:gd name="connsiteY8" fmla="*/ 100415 h 311413"/>
                <a:gd name="connsiteX9" fmla="*/ 985047 w 1000299"/>
                <a:gd name="connsiteY9" fmla="*/ 100415 h 311413"/>
                <a:gd name="connsiteX10" fmla="*/ 982505 w 1000299"/>
                <a:gd name="connsiteY10" fmla="*/ 100415 h 311413"/>
                <a:gd name="connsiteX11" fmla="*/ 979962 w 1000299"/>
                <a:gd name="connsiteY11" fmla="*/ 97873 h 311413"/>
                <a:gd name="connsiteX12" fmla="*/ 972336 w 1000299"/>
                <a:gd name="connsiteY12" fmla="*/ 95331 h 311413"/>
                <a:gd name="connsiteX13" fmla="*/ 967252 w 1000299"/>
                <a:gd name="connsiteY13" fmla="*/ 92788 h 311413"/>
                <a:gd name="connsiteX14" fmla="*/ 964711 w 1000299"/>
                <a:gd name="connsiteY14" fmla="*/ 92788 h 311413"/>
                <a:gd name="connsiteX15" fmla="*/ 957084 w 1000299"/>
                <a:gd name="connsiteY15" fmla="*/ 90246 h 311413"/>
                <a:gd name="connsiteX16" fmla="*/ 954542 w 1000299"/>
                <a:gd name="connsiteY16" fmla="*/ 90246 h 311413"/>
                <a:gd name="connsiteX17" fmla="*/ 952000 w 1000299"/>
                <a:gd name="connsiteY17" fmla="*/ 90246 h 311413"/>
                <a:gd name="connsiteX18" fmla="*/ 949458 w 1000299"/>
                <a:gd name="connsiteY18" fmla="*/ 90246 h 311413"/>
                <a:gd name="connsiteX19" fmla="*/ 946916 w 1000299"/>
                <a:gd name="connsiteY19" fmla="*/ 90246 h 311413"/>
                <a:gd name="connsiteX20" fmla="*/ 944374 w 1000299"/>
                <a:gd name="connsiteY20" fmla="*/ 90246 h 311413"/>
                <a:gd name="connsiteX21" fmla="*/ 941831 w 1000299"/>
                <a:gd name="connsiteY21" fmla="*/ 90246 h 311413"/>
                <a:gd name="connsiteX22" fmla="*/ 939290 w 1000299"/>
                <a:gd name="connsiteY22" fmla="*/ 90246 h 311413"/>
                <a:gd name="connsiteX23" fmla="*/ 936748 w 1000299"/>
                <a:gd name="connsiteY23" fmla="*/ 90246 h 311413"/>
                <a:gd name="connsiteX24" fmla="*/ 934206 w 1000299"/>
                <a:gd name="connsiteY24" fmla="*/ 90246 h 311413"/>
                <a:gd name="connsiteX25" fmla="*/ 931663 w 1000299"/>
                <a:gd name="connsiteY25" fmla="*/ 90246 h 311413"/>
                <a:gd name="connsiteX26" fmla="*/ 912598 w 1000299"/>
                <a:gd name="connsiteY26" fmla="*/ 87705 h 311413"/>
                <a:gd name="connsiteX27" fmla="*/ 907514 w 1000299"/>
                <a:gd name="connsiteY27" fmla="*/ 87705 h 311413"/>
                <a:gd name="connsiteX28" fmla="*/ 904972 w 1000299"/>
                <a:gd name="connsiteY28" fmla="*/ 85162 h 311413"/>
                <a:gd name="connsiteX29" fmla="*/ 902430 w 1000299"/>
                <a:gd name="connsiteY29" fmla="*/ 85162 h 311413"/>
                <a:gd name="connsiteX30" fmla="*/ 902430 w 1000299"/>
                <a:gd name="connsiteY30" fmla="*/ 82620 h 311413"/>
                <a:gd name="connsiteX31" fmla="*/ 902430 w 1000299"/>
                <a:gd name="connsiteY31" fmla="*/ 80078 h 311413"/>
                <a:gd name="connsiteX32" fmla="*/ 902430 w 1000299"/>
                <a:gd name="connsiteY32" fmla="*/ 77535 h 311413"/>
                <a:gd name="connsiteX33" fmla="*/ 904972 w 1000299"/>
                <a:gd name="connsiteY33" fmla="*/ 74994 h 311413"/>
                <a:gd name="connsiteX34" fmla="*/ 907514 w 1000299"/>
                <a:gd name="connsiteY34" fmla="*/ 72451 h 311413"/>
                <a:gd name="connsiteX35" fmla="*/ 910056 w 1000299"/>
                <a:gd name="connsiteY35" fmla="*/ 72451 h 311413"/>
                <a:gd name="connsiteX36" fmla="*/ 931663 w 1000299"/>
                <a:gd name="connsiteY36" fmla="*/ 63554 h 311413"/>
                <a:gd name="connsiteX37" fmla="*/ 931663 w 1000299"/>
                <a:gd name="connsiteY37" fmla="*/ 61011 h 311413"/>
                <a:gd name="connsiteX38" fmla="*/ 934206 w 1000299"/>
                <a:gd name="connsiteY38" fmla="*/ 61011 h 311413"/>
                <a:gd name="connsiteX39" fmla="*/ 936748 w 1000299"/>
                <a:gd name="connsiteY39" fmla="*/ 61011 h 311413"/>
                <a:gd name="connsiteX40" fmla="*/ 946916 w 1000299"/>
                <a:gd name="connsiteY40" fmla="*/ 61011 h 311413"/>
                <a:gd name="connsiteX41" fmla="*/ 949458 w 1000299"/>
                <a:gd name="connsiteY41" fmla="*/ 63554 h 311413"/>
                <a:gd name="connsiteX42" fmla="*/ 954542 w 1000299"/>
                <a:gd name="connsiteY42" fmla="*/ 63554 h 311413"/>
                <a:gd name="connsiteX43" fmla="*/ 959626 w 1000299"/>
                <a:gd name="connsiteY43" fmla="*/ 66096 h 311413"/>
                <a:gd name="connsiteX44" fmla="*/ 964711 w 1000299"/>
                <a:gd name="connsiteY44" fmla="*/ 66096 h 311413"/>
                <a:gd name="connsiteX45" fmla="*/ 967252 w 1000299"/>
                <a:gd name="connsiteY45" fmla="*/ 68638 h 311413"/>
                <a:gd name="connsiteX46" fmla="*/ 969794 w 1000299"/>
                <a:gd name="connsiteY46" fmla="*/ 68638 h 311413"/>
                <a:gd name="connsiteX47" fmla="*/ 996486 w 1000299"/>
                <a:gd name="connsiteY47" fmla="*/ 87705 h 311413"/>
                <a:gd name="connsiteX48" fmla="*/ 1000299 w 1000299"/>
                <a:gd name="connsiteY48" fmla="*/ 90246 h 311413"/>
                <a:gd name="connsiteX49" fmla="*/ 561795 w 1000299"/>
                <a:gd name="connsiteY49" fmla="*/ 11440 h 311413"/>
                <a:gd name="connsiteX50" fmla="*/ 578318 w 1000299"/>
                <a:gd name="connsiteY50" fmla="*/ 20337 h 311413"/>
                <a:gd name="connsiteX51" fmla="*/ 587215 w 1000299"/>
                <a:gd name="connsiteY51" fmla="*/ 22879 h 311413"/>
                <a:gd name="connsiteX52" fmla="*/ 589757 w 1000299"/>
                <a:gd name="connsiteY52" fmla="*/ 22879 h 311413"/>
                <a:gd name="connsiteX53" fmla="*/ 589757 w 1000299"/>
                <a:gd name="connsiteY53" fmla="*/ 25422 h 311413"/>
                <a:gd name="connsiteX54" fmla="*/ 592299 w 1000299"/>
                <a:gd name="connsiteY54" fmla="*/ 25422 h 311413"/>
                <a:gd name="connsiteX55" fmla="*/ 592299 w 1000299"/>
                <a:gd name="connsiteY55" fmla="*/ 27964 h 311413"/>
                <a:gd name="connsiteX56" fmla="*/ 592299 w 1000299"/>
                <a:gd name="connsiteY56" fmla="*/ 30506 h 311413"/>
                <a:gd name="connsiteX57" fmla="*/ 592299 w 1000299"/>
                <a:gd name="connsiteY57" fmla="*/ 33048 h 311413"/>
                <a:gd name="connsiteX58" fmla="*/ 592299 w 1000299"/>
                <a:gd name="connsiteY58" fmla="*/ 35590 h 311413"/>
                <a:gd name="connsiteX59" fmla="*/ 591028 w 1000299"/>
                <a:gd name="connsiteY59" fmla="*/ 35590 h 311413"/>
                <a:gd name="connsiteX60" fmla="*/ 591028 w 1000299"/>
                <a:gd name="connsiteY60" fmla="*/ 38132 h 311413"/>
                <a:gd name="connsiteX61" fmla="*/ 598654 w 1000299"/>
                <a:gd name="connsiteY61" fmla="*/ 49572 h 311413"/>
                <a:gd name="connsiteX62" fmla="*/ 598654 w 1000299"/>
                <a:gd name="connsiteY62" fmla="*/ 52114 h 311413"/>
                <a:gd name="connsiteX63" fmla="*/ 601196 w 1000299"/>
                <a:gd name="connsiteY63" fmla="*/ 54656 h 311413"/>
                <a:gd name="connsiteX64" fmla="*/ 603738 w 1000299"/>
                <a:gd name="connsiteY64" fmla="*/ 57198 h 311413"/>
                <a:gd name="connsiteX65" fmla="*/ 606281 w 1000299"/>
                <a:gd name="connsiteY65" fmla="*/ 57198 h 311413"/>
                <a:gd name="connsiteX66" fmla="*/ 608823 w 1000299"/>
                <a:gd name="connsiteY66" fmla="*/ 57198 h 311413"/>
                <a:gd name="connsiteX67" fmla="*/ 639327 w 1000299"/>
                <a:gd name="connsiteY67" fmla="*/ 59741 h 311413"/>
                <a:gd name="connsiteX68" fmla="*/ 667290 w 1000299"/>
                <a:gd name="connsiteY68" fmla="*/ 59741 h 311413"/>
                <a:gd name="connsiteX69" fmla="*/ 677458 w 1000299"/>
                <a:gd name="connsiteY69" fmla="*/ 57198 h 311413"/>
                <a:gd name="connsiteX70" fmla="*/ 688897 w 1000299"/>
                <a:gd name="connsiteY70" fmla="*/ 59741 h 311413"/>
                <a:gd name="connsiteX71" fmla="*/ 691440 w 1000299"/>
                <a:gd name="connsiteY71" fmla="*/ 59741 h 311413"/>
                <a:gd name="connsiteX72" fmla="*/ 691440 w 1000299"/>
                <a:gd name="connsiteY72" fmla="*/ 62283 h 311413"/>
                <a:gd name="connsiteX73" fmla="*/ 693981 w 1000299"/>
                <a:gd name="connsiteY73" fmla="*/ 62283 h 311413"/>
                <a:gd name="connsiteX74" fmla="*/ 704150 w 1000299"/>
                <a:gd name="connsiteY74" fmla="*/ 62283 h 311413"/>
                <a:gd name="connsiteX75" fmla="*/ 706691 w 1000299"/>
                <a:gd name="connsiteY75" fmla="*/ 62283 h 311413"/>
                <a:gd name="connsiteX76" fmla="*/ 711776 w 1000299"/>
                <a:gd name="connsiteY76" fmla="*/ 64825 h 311413"/>
                <a:gd name="connsiteX77" fmla="*/ 714318 w 1000299"/>
                <a:gd name="connsiteY77" fmla="*/ 64825 h 311413"/>
                <a:gd name="connsiteX78" fmla="*/ 716860 w 1000299"/>
                <a:gd name="connsiteY78" fmla="*/ 64825 h 311413"/>
                <a:gd name="connsiteX79" fmla="*/ 719402 w 1000299"/>
                <a:gd name="connsiteY79" fmla="*/ 64825 h 311413"/>
                <a:gd name="connsiteX80" fmla="*/ 721944 w 1000299"/>
                <a:gd name="connsiteY80" fmla="*/ 64825 h 311413"/>
                <a:gd name="connsiteX81" fmla="*/ 729570 w 1000299"/>
                <a:gd name="connsiteY81" fmla="*/ 64825 h 311413"/>
                <a:gd name="connsiteX82" fmla="*/ 732112 w 1000299"/>
                <a:gd name="connsiteY82" fmla="*/ 64825 h 311413"/>
                <a:gd name="connsiteX83" fmla="*/ 734654 w 1000299"/>
                <a:gd name="connsiteY83" fmla="*/ 67367 h 311413"/>
                <a:gd name="connsiteX84" fmla="*/ 746094 w 1000299"/>
                <a:gd name="connsiteY84" fmla="*/ 69909 h 311413"/>
                <a:gd name="connsiteX85" fmla="*/ 751177 w 1000299"/>
                <a:gd name="connsiteY85" fmla="*/ 72451 h 311413"/>
                <a:gd name="connsiteX86" fmla="*/ 758804 w 1000299"/>
                <a:gd name="connsiteY86" fmla="*/ 74994 h 311413"/>
                <a:gd name="connsiteX87" fmla="*/ 761346 w 1000299"/>
                <a:gd name="connsiteY87" fmla="*/ 74994 h 311413"/>
                <a:gd name="connsiteX88" fmla="*/ 763888 w 1000299"/>
                <a:gd name="connsiteY88" fmla="*/ 74994 h 311413"/>
                <a:gd name="connsiteX89" fmla="*/ 763888 w 1000299"/>
                <a:gd name="connsiteY89" fmla="*/ 72451 h 311413"/>
                <a:gd name="connsiteX90" fmla="*/ 766430 w 1000299"/>
                <a:gd name="connsiteY90" fmla="*/ 72451 h 311413"/>
                <a:gd name="connsiteX91" fmla="*/ 766430 w 1000299"/>
                <a:gd name="connsiteY91" fmla="*/ 69909 h 311413"/>
                <a:gd name="connsiteX92" fmla="*/ 768972 w 1000299"/>
                <a:gd name="connsiteY92" fmla="*/ 69909 h 311413"/>
                <a:gd name="connsiteX93" fmla="*/ 768972 w 1000299"/>
                <a:gd name="connsiteY93" fmla="*/ 67367 h 311413"/>
                <a:gd name="connsiteX94" fmla="*/ 768972 w 1000299"/>
                <a:gd name="connsiteY94" fmla="*/ 64825 h 311413"/>
                <a:gd name="connsiteX95" fmla="*/ 768972 w 1000299"/>
                <a:gd name="connsiteY95" fmla="*/ 62283 h 311413"/>
                <a:gd name="connsiteX96" fmla="*/ 771514 w 1000299"/>
                <a:gd name="connsiteY96" fmla="*/ 59741 h 311413"/>
                <a:gd name="connsiteX97" fmla="*/ 774056 w 1000299"/>
                <a:gd name="connsiteY97" fmla="*/ 57198 h 311413"/>
                <a:gd name="connsiteX98" fmla="*/ 776598 w 1000299"/>
                <a:gd name="connsiteY98" fmla="*/ 57198 h 311413"/>
                <a:gd name="connsiteX99" fmla="*/ 779140 w 1000299"/>
                <a:gd name="connsiteY99" fmla="*/ 57198 h 311413"/>
                <a:gd name="connsiteX100" fmla="*/ 786767 w 1000299"/>
                <a:gd name="connsiteY100" fmla="*/ 54656 h 311413"/>
                <a:gd name="connsiteX101" fmla="*/ 789308 w 1000299"/>
                <a:gd name="connsiteY101" fmla="*/ 54656 h 311413"/>
                <a:gd name="connsiteX102" fmla="*/ 791850 w 1000299"/>
                <a:gd name="connsiteY102" fmla="*/ 54656 h 311413"/>
                <a:gd name="connsiteX103" fmla="*/ 794393 w 1000299"/>
                <a:gd name="connsiteY103" fmla="*/ 54656 h 311413"/>
                <a:gd name="connsiteX104" fmla="*/ 796935 w 1000299"/>
                <a:gd name="connsiteY104" fmla="*/ 54656 h 311413"/>
                <a:gd name="connsiteX105" fmla="*/ 802018 w 1000299"/>
                <a:gd name="connsiteY105" fmla="*/ 57198 h 311413"/>
                <a:gd name="connsiteX106" fmla="*/ 804561 w 1000299"/>
                <a:gd name="connsiteY106" fmla="*/ 57198 h 311413"/>
                <a:gd name="connsiteX107" fmla="*/ 814729 w 1000299"/>
                <a:gd name="connsiteY107" fmla="*/ 59741 h 311413"/>
                <a:gd name="connsiteX108" fmla="*/ 817271 w 1000299"/>
                <a:gd name="connsiteY108" fmla="*/ 59741 h 311413"/>
                <a:gd name="connsiteX109" fmla="*/ 819813 w 1000299"/>
                <a:gd name="connsiteY109" fmla="*/ 59741 h 311413"/>
                <a:gd name="connsiteX110" fmla="*/ 822355 w 1000299"/>
                <a:gd name="connsiteY110" fmla="*/ 59741 h 311413"/>
                <a:gd name="connsiteX111" fmla="*/ 824898 w 1000299"/>
                <a:gd name="connsiteY111" fmla="*/ 59741 h 311413"/>
                <a:gd name="connsiteX112" fmla="*/ 827439 w 1000299"/>
                <a:gd name="connsiteY112" fmla="*/ 59741 h 311413"/>
                <a:gd name="connsiteX113" fmla="*/ 829981 w 1000299"/>
                <a:gd name="connsiteY113" fmla="*/ 59741 h 311413"/>
                <a:gd name="connsiteX114" fmla="*/ 832523 w 1000299"/>
                <a:gd name="connsiteY114" fmla="*/ 59741 h 311413"/>
                <a:gd name="connsiteX115" fmla="*/ 837608 w 1000299"/>
                <a:gd name="connsiteY115" fmla="*/ 62283 h 311413"/>
                <a:gd name="connsiteX116" fmla="*/ 842691 w 1000299"/>
                <a:gd name="connsiteY116" fmla="*/ 62283 h 311413"/>
                <a:gd name="connsiteX117" fmla="*/ 845234 w 1000299"/>
                <a:gd name="connsiteY117" fmla="*/ 64825 h 311413"/>
                <a:gd name="connsiteX118" fmla="*/ 847776 w 1000299"/>
                <a:gd name="connsiteY118" fmla="*/ 64825 h 311413"/>
                <a:gd name="connsiteX119" fmla="*/ 847776 w 1000299"/>
                <a:gd name="connsiteY119" fmla="*/ 67367 h 311413"/>
                <a:gd name="connsiteX120" fmla="*/ 869383 w 1000299"/>
                <a:gd name="connsiteY120" fmla="*/ 73722 h 311413"/>
                <a:gd name="connsiteX121" fmla="*/ 883364 w 1000299"/>
                <a:gd name="connsiteY121" fmla="*/ 78807 h 311413"/>
                <a:gd name="connsiteX122" fmla="*/ 885907 w 1000299"/>
                <a:gd name="connsiteY122" fmla="*/ 78807 h 311413"/>
                <a:gd name="connsiteX123" fmla="*/ 888449 w 1000299"/>
                <a:gd name="connsiteY123" fmla="*/ 81349 h 311413"/>
                <a:gd name="connsiteX124" fmla="*/ 890990 w 1000299"/>
                <a:gd name="connsiteY124" fmla="*/ 81349 h 311413"/>
                <a:gd name="connsiteX125" fmla="*/ 890990 w 1000299"/>
                <a:gd name="connsiteY125" fmla="*/ 83891 h 311413"/>
                <a:gd name="connsiteX126" fmla="*/ 893533 w 1000299"/>
                <a:gd name="connsiteY126" fmla="*/ 83891 h 311413"/>
                <a:gd name="connsiteX127" fmla="*/ 893533 w 1000299"/>
                <a:gd name="connsiteY127" fmla="*/ 86433 h 311413"/>
                <a:gd name="connsiteX128" fmla="*/ 893533 w 1000299"/>
                <a:gd name="connsiteY128" fmla="*/ 88975 h 311413"/>
                <a:gd name="connsiteX129" fmla="*/ 890990 w 1000299"/>
                <a:gd name="connsiteY129" fmla="*/ 88975 h 311413"/>
                <a:gd name="connsiteX130" fmla="*/ 890990 w 1000299"/>
                <a:gd name="connsiteY130" fmla="*/ 91518 h 311413"/>
                <a:gd name="connsiteX131" fmla="*/ 888449 w 1000299"/>
                <a:gd name="connsiteY131" fmla="*/ 91518 h 311413"/>
                <a:gd name="connsiteX132" fmla="*/ 885907 w 1000299"/>
                <a:gd name="connsiteY132" fmla="*/ 94060 h 311413"/>
                <a:gd name="connsiteX133" fmla="*/ 845234 w 1000299"/>
                <a:gd name="connsiteY133" fmla="*/ 94060 h 311413"/>
                <a:gd name="connsiteX134" fmla="*/ 842691 w 1000299"/>
                <a:gd name="connsiteY134" fmla="*/ 94060 h 311413"/>
                <a:gd name="connsiteX135" fmla="*/ 840149 w 1000299"/>
                <a:gd name="connsiteY135" fmla="*/ 94060 h 311413"/>
                <a:gd name="connsiteX136" fmla="*/ 837608 w 1000299"/>
                <a:gd name="connsiteY136" fmla="*/ 94060 h 311413"/>
                <a:gd name="connsiteX137" fmla="*/ 835066 w 1000299"/>
                <a:gd name="connsiteY137" fmla="*/ 94060 h 311413"/>
                <a:gd name="connsiteX138" fmla="*/ 827439 w 1000299"/>
                <a:gd name="connsiteY138" fmla="*/ 91518 h 311413"/>
                <a:gd name="connsiteX139" fmla="*/ 816000 w 1000299"/>
                <a:gd name="connsiteY139" fmla="*/ 88975 h 311413"/>
                <a:gd name="connsiteX140" fmla="*/ 804561 w 1000299"/>
                <a:gd name="connsiteY140" fmla="*/ 86433 h 311413"/>
                <a:gd name="connsiteX141" fmla="*/ 802018 w 1000299"/>
                <a:gd name="connsiteY141" fmla="*/ 86433 h 311413"/>
                <a:gd name="connsiteX142" fmla="*/ 799477 w 1000299"/>
                <a:gd name="connsiteY142" fmla="*/ 86433 h 311413"/>
                <a:gd name="connsiteX143" fmla="*/ 777869 w 1000299"/>
                <a:gd name="connsiteY143" fmla="*/ 86433 h 311413"/>
                <a:gd name="connsiteX144" fmla="*/ 772785 w 1000299"/>
                <a:gd name="connsiteY144" fmla="*/ 86433 h 311413"/>
                <a:gd name="connsiteX145" fmla="*/ 770243 w 1000299"/>
                <a:gd name="connsiteY145" fmla="*/ 86433 h 311413"/>
                <a:gd name="connsiteX146" fmla="*/ 768972 w 1000299"/>
                <a:gd name="connsiteY146" fmla="*/ 86433 h 311413"/>
                <a:gd name="connsiteX147" fmla="*/ 768972 w 1000299"/>
                <a:gd name="connsiteY147" fmla="*/ 88975 h 311413"/>
                <a:gd name="connsiteX148" fmla="*/ 766430 w 1000299"/>
                <a:gd name="connsiteY148" fmla="*/ 88975 h 311413"/>
                <a:gd name="connsiteX149" fmla="*/ 761346 w 1000299"/>
                <a:gd name="connsiteY149" fmla="*/ 94060 h 311413"/>
                <a:gd name="connsiteX150" fmla="*/ 761346 w 1000299"/>
                <a:gd name="connsiteY150" fmla="*/ 96601 h 311413"/>
                <a:gd name="connsiteX151" fmla="*/ 761346 w 1000299"/>
                <a:gd name="connsiteY151" fmla="*/ 99144 h 311413"/>
                <a:gd name="connsiteX152" fmla="*/ 761346 w 1000299"/>
                <a:gd name="connsiteY152" fmla="*/ 101686 h 311413"/>
                <a:gd name="connsiteX153" fmla="*/ 761346 w 1000299"/>
                <a:gd name="connsiteY153" fmla="*/ 104228 h 311413"/>
                <a:gd name="connsiteX154" fmla="*/ 761346 w 1000299"/>
                <a:gd name="connsiteY154" fmla="*/ 106771 h 311413"/>
                <a:gd name="connsiteX155" fmla="*/ 758804 w 1000299"/>
                <a:gd name="connsiteY155" fmla="*/ 106771 h 311413"/>
                <a:gd name="connsiteX156" fmla="*/ 758804 w 1000299"/>
                <a:gd name="connsiteY156" fmla="*/ 109312 h 311413"/>
                <a:gd name="connsiteX157" fmla="*/ 756262 w 1000299"/>
                <a:gd name="connsiteY157" fmla="*/ 109312 h 311413"/>
                <a:gd name="connsiteX158" fmla="*/ 753719 w 1000299"/>
                <a:gd name="connsiteY158" fmla="*/ 109312 h 311413"/>
                <a:gd name="connsiteX159" fmla="*/ 753719 w 1000299"/>
                <a:gd name="connsiteY159" fmla="*/ 111854 h 311413"/>
                <a:gd name="connsiteX160" fmla="*/ 751177 w 1000299"/>
                <a:gd name="connsiteY160" fmla="*/ 111854 h 311413"/>
                <a:gd name="connsiteX161" fmla="*/ 743551 w 1000299"/>
                <a:gd name="connsiteY161" fmla="*/ 111854 h 311413"/>
                <a:gd name="connsiteX162" fmla="*/ 738467 w 1000299"/>
                <a:gd name="connsiteY162" fmla="*/ 111854 h 311413"/>
                <a:gd name="connsiteX163" fmla="*/ 727028 w 1000299"/>
                <a:gd name="connsiteY163" fmla="*/ 111854 h 311413"/>
                <a:gd name="connsiteX164" fmla="*/ 715589 w 1000299"/>
                <a:gd name="connsiteY164" fmla="*/ 114397 h 311413"/>
                <a:gd name="connsiteX165" fmla="*/ 713046 w 1000299"/>
                <a:gd name="connsiteY165" fmla="*/ 114397 h 311413"/>
                <a:gd name="connsiteX166" fmla="*/ 710505 w 1000299"/>
                <a:gd name="connsiteY166" fmla="*/ 114397 h 311413"/>
                <a:gd name="connsiteX167" fmla="*/ 707963 w 1000299"/>
                <a:gd name="connsiteY167" fmla="*/ 114397 h 311413"/>
                <a:gd name="connsiteX168" fmla="*/ 705421 w 1000299"/>
                <a:gd name="connsiteY168" fmla="*/ 114397 h 311413"/>
                <a:gd name="connsiteX169" fmla="*/ 705421 w 1000299"/>
                <a:gd name="connsiteY169" fmla="*/ 116939 h 311413"/>
                <a:gd name="connsiteX170" fmla="*/ 702878 w 1000299"/>
                <a:gd name="connsiteY170" fmla="*/ 116939 h 311413"/>
                <a:gd name="connsiteX171" fmla="*/ 695253 w 1000299"/>
                <a:gd name="connsiteY171" fmla="*/ 119481 h 311413"/>
                <a:gd name="connsiteX172" fmla="*/ 668560 w 1000299"/>
                <a:gd name="connsiteY172" fmla="*/ 124565 h 311413"/>
                <a:gd name="connsiteX173" fmla="*/ 667290 w 1000299"/>
                <a:gd name="connsiteY173" fmla="*/ 124565 h 311413"/>
                <a:gd name="connsiteX174" fmla="*/ 664748 w 1000299"/>
                <a:gd name="connsiteY174" fmla="*/ 124565 h 311413"/>
                <a:gd name="connsiteX175" fmla="*/ 662205 w 1000299"/>
                <a:gd name="connsiteY175" fmla="*/ 124565 h 311413"/>
                <a:gd name="connsiteX176" fmla="*/ 652037 w 1000299"/>
                <a:gd name="connsiteY176" fmla="*/ 122023 h 311413"/>
                <a:gd name="connsiteX177" fmla="*/ 632972 w 1000299"/>
                <a:gd name="connsiteY177" fmla="*/ 122023 h 311413"/>
                <a:gd name="connsiteX178" fmla="*/ 630430 w 1000299"/>
                <a:gd name="connsiteY178" fmla="*/ 122023 h 311413"/>
                <a:gd name="connsiteX179" fmla="*/ 625346 w 1000299"/>
                <a:gd name="connsiteY179" fmla="*/ 122023 h 311413"/>
                <a:gd name="connsiteX180" fmla="*/ 622804 w 1000299"/>
                <a:gd name="connsiteY180" fmla="*/ 122023 h 311413"/>
                <a:gd name="connsiteX181" fmla="*/ 598654 w 1000299"/>
                <a:gd name="connsiteY181" fmla="*/ 127108 h 311413"/>
                <a:gd name="connsiteX182" fmla="*/ 591028 w 1000299"/>
                <a:gd name="connsiteY182" fmla="*/ 129650 h 311413"/>
                <a:gd name="connsiteX183" fmla="*/ 583402 w 1000299"/>
                <a:gd name="connsiteY183" fmla="*/ 132192 h 311413"/>
                <a:gd name="connsiteX184" fmla="*/ 574505 w 1000299"/>
                <a:gd name="connsiteY184" fmla="*/ 132192 h 311413"/>
                <a:gd name="connsiteX185" fmla="*/ 569420 w 1000299"/>
                <a:gd name="connsiteY185" fmla="*/ 132192 h 311413"/>
                <a:gd name="connsiteX186" fmla="*/ 561795 w 1000299"/>
                <a:gd name="connsiteY186" fmla="*/ 134734 h 311413"/>
                <a:gd name="connsiteX187" fmla="*/ 554168 w 1000299"/>
                <a:gd name="connsiteY187" fmla="*/ 137276 h 311413"/>
                <a:gd name="connsiteX188" fmla="*/ 545271 w 1000299"/>
                <a:gd name="connsiteY188" fmla="*/ 139818 h 311413"/>
                <a:gd name="connsiteX189" fmla="*/ 542729 w 1000299"/>
                <a:gd name="connsiteY189" fmla="*/ 139818 h 311413"/>
                <a:gd name="connsiteX190" fmla="*/ 521121 w 1000299"/>
                <a:gd name="connsiteY190" fmla="*/ 142361 h 311413"/>
                <a:gd name="connsiteX191" fmla="*/ 518579 w 1000299"/>
                <a:gd name="connsiteY191" fmla="*/ 144903 h 311413"/>
                <a:gd name="connsiteX192" fmla="*/ 504598 w 1000299"/>
                <a:gd name="connsiteY192" fmla="*/ 144903 h 311413"/>
                <a:gd name="connsiteX193" fmla="*/ 490617 w 1000299"/>
                <a:gd name="connsiteY193" fmla="*/ 147444 h 311413"/>
                <a:gd name="connsiteX194" fmla="*/ 488075 w 1000299"/>
                <a:gd name="connsiteY194" fmla="*/ 147444 h 311413"/>
                <a:gd name="connsiteX195" fmla="*/ 479178 w 1000299"/>
                <a:gd name="connsiteY195" fmla="*/ 149987 h 311413"/>
                <a:gd name="connsiteX196" fmla="*/ 476636 w 1000299"/>
                <a:gd name="connsiteY196" fmla="*/ 152529 h 311413"/>
                <a:gd name="connsiteX197" fmla="*/ 476636 w 1000299"/>
                <a:gd name="connsiteY197" fmla="*/ 152529 h 311413"/>
                <a:gd name="connsiteX198" fmla="*/ 455028 w 1000299"/>
                <a:gd name="connsiteY198" fmla="*/ 166511 h 311413"/>
                <a:gd name="connsiteX199" fmla="*/ 444860 w 1000299"/>
                <a:gd name="connsiteY199" fmla="*/ 172866 h 311413"/>
                <a:gd name="connsiteX200" fmla="*/ 444860 w 1000299"/>
                <a:gd name="connsiteY200" fmla="*/ 175408 h 311413"/>
                <a:gd name="connsiteX201" fmla="*/ 442318 w 1000299"/>
                <a:gd name="connsiteY201" fmla="*/ 175408 h 311413"/>
                <a:gd name="connsiteX202" fmla="*/ 437234 w 1000299"/>
                <a:gd name="connsiteY202" fmla="*/ 177951 h 311413"/>
                <a:gd name="connsiteX203" fmla="*/ 434692 w 1000299"/>
                <a:gd name="connsiteY203" fmla="*/ 180493 h 311413"/>
                <a:gd name="connsiteX204" fmla="*/ 432150 w 1000299"/>
                <a:gd name="connsiteY204" fmla="*/ 180493 h 311413"/>
                <a:gd name="connsiteX205" fmla="*/ 429607 w 1000299"/>
                <a:gd name="connsiteY205" fmla="*/ 180493 h 311413"/>
                <a:gd name="connsiteX206" fmla="*/ 427065 w 1000299"/>
                <a:gd name="connsiteY206" fmla="*/ 183035 h 311413"/>
                <a:gd name="connsiteX207" fmla="*/ 425794 w 1000299"/>
                <a:gd name="connsiteY207" fmla="*/ 183035 h 311413"/>
                <a:gd name="connsiteX208" fmla="*/ 420710 w 1000299"/>
                <a:gd name="connsiteY208" fmla="*/ 183035 h 311413"/>
                <a:gd name="connsiteX209" fmla="*/ 415626 w 1000299"/>
                <a:gd name="connsiteY209" fmla="*/ 183035 h 311413"/>
                <a:gd name="connsiteX210" fmla="*/ 413084 w 1000299"/>
                <a:gd name="connsiteY210" fmla="*/ 183035 h 311413"/>
                <a:gd name="connsiteX211" fmla="*/ 405458 w 1000299"/>
                <a:gd name="connsiteY211" fmla="*/ 183035 h 311413"/>
                <a:gd name="connsiteX212" fmla="*/ 387664 w 1000299"/>
                <a:gd name="connsiteY212" fmla="*/ 177951 h 311413"/>
                <a:gd name="connsiteX213" fmla="*/ 387664 w 1000299"/>
                <a:gd name="connsiteY213" fmla="*/ 180493 h 311413"/>
                <a:gd name="connsiteX214" fmla="*/ 385121 w 1000299"/>
                <a:gd name="connsiteY214" fmla="*/ 180493 h 311413"/>
                <a:gd name="connsiteX215" fmla="*/ 385121 w 1000299"/>
                <a:gd name="connsiteY215" fmla="*/ 183035 h 311413"/>
                <a:gd name="connsiteX216" fmla="*/ 382579 w 1000299"/>
                <a:gd name="connsiteY216" fmla="*/ 183035 h 311413"/>
                <a:gd name="connsiteX217" fmla="*/ 380038 w 1000299"/>
                <a:gd name="connsiteY217" fmla="*/ 183035 h 311413"/>
                <a:gd name="connsiteX218" fmla="*/ 366056 w 1000299"/>
                <a:gd name="connsiteY218" fmla="*/ 191932 h 311413"/>
                <a:gd name="connsiteX219" fmla="*/ 363514 w 1000299"/>
                <a:gd name="connsiteY219" fmla="*/ 191932 h 311413"/>
                <a:gd name="connsiteX220" fmla="*/ 362243 w 1000299"/>
                <a:gd name="connsiteY220" fmla="*/ 191932 h 311413"/>
                <a:gd name="connsiteX221" fmla="*/ 348262 w 1000299"/>
                <a:gd name="connsiteY221" fmla="*/ 194474 h 311413"/>
                <a:gd name="connsiteX222" fmla="*/ 339365 w 1000299"/>
                <a:gd name="connsiteY222" fmla="*/ 194474 h 311413"/>
                <a:gd name="connsiteX223" fmla="*/ 336822 w 1000299"/>
                <a:gd name="connsiteY223" fmla="*/ 191932 h 311413"/>
                <a:gd name="connsiteX224" fmla="*/ 336822 w 1000299"/>
                <a:gd name="connsiteY224" fmla="*/ 194474 h 311413"/>
                <a:gd name="connsiteX225" fmla="*/ 334280 w 1000299"/>
                <a:gd name="connsiteY225" fmla="*/ 194474 h 311413"/>
                <a:gd name="connsiteX226" fmla="*/ 331738 w 1000299"/>
                <a:gd name="connsiteY226" fmla="*/ 194474 h 311413"/>
                <a:gd name="connsiteX227" fmla="*/ 326654 w 1000299"/>
                <a:gd name="connsiteY227" fmla="*/ 199559 h 311413"/>
                <a:gd name="connsiteX228" fmla="*/ 324112 w 1000299"/>
                <a:gd name="connsiteY228" fmla="*/ 199559 h 311413"/>
                <a:gd name="connsiteX229" fmla="*/ 324112 w 1000299"/>
                <a:gd name="connsiteY229" fmla="*/ 202101 h 311413"/>
                <a:gd name="connsiteX230" fmla="*/ 324112 w 1000299"/>
                <a:gd name="connsiteY230" fmla="*/ 204643 h 311413"/>
                <a:gd name="connsiteX231" fmla="*/ 324112 w 1000299"/>
                <a:gd name="connsiteY231" fmla="*/ 207185 h 311413"/>
                <a:gd name="connsiteX232" fmla="*/ 326654 w 1000299"/>
                <a:gd name="connsiteY232" fmla="*/ 207185 h 311413"/>
                <a:gd name="connsiteX233" fmla="*/ 329197 w 1000299"/>
                <a:gd name="connsiteY233" fmla="*/ 209727 h 311413"/>
                <a:gd name="connsiteX234" fmla="*/ 331738 w 1000299"/>
                <a:gd name="connsiteY234" fmla="*/ 212270 h 311413"/>
                <a:gd name="connsiteX235" fmla="*/ 358430 w 1000299"/>
                <a:gd name="connsiteY235" fmla="*/ 232607 h 311413"/>
                <a:gd name="connsiteX236" fmla="*/ 374953 w 1000299"/>
                <a:gd name="connsiteY236" fmla="*/ 238962 h 311413"/>
                <a:gd name="connsiteX237" fmla="*/ 377495 w 1000299"/>
                <a:gd name="connsiteY237" fmla="*/ 238962 h 311413"/>
                <a:gd name="connsiteX238" fmla="*/ 377495 w 1000299"/>
                <a:gd name="connsiteY238" fmla="*/ 241504 h 311413"/>
                <a:gd name="connsiteX239" fmla="*/ 380038 w 1000299"/>
                <a:gd name="connsiteY239" fmla="*/ 241504 h 311413"/>
                <a:gd name="connsiteX240" fmla="*/ 387664 w 1000299"/>
                <a:gd name="connsiteY240" fmla="*/ 246589 h 311413"/>
                <a:gd name="connsiteX241" fmla="*/ 390206 w 1000299"/>
                <a:gd name="connsiteY241" fmla="*/ 249131 h 311413"/>
                <a:gd name="connsiteX242" fmla="*/ 390206 w 1000299"/>
                <a:gd name="connsiteY242" fmla="*/ 251673 h 311413"/>
                <a:gd name="connsiteX243" fmla="*/ 392748 w 1000299"/>
                <a:gd name="connsiteY243" fmla="*/ 251673 h 311413"/>
                <a:gd name="connsiteX244" fmla="*/ 392748 w 1000299"/>
                <a:gd name="connsiteY244" fmla="*/ 254215 h 311413"/>
                <a:gd name="connsiteX245" fmla="*/ 392748 w 1000299"/>
                <a:gd name="connsiteY245" fmla="*/ 256757 h 311413"/>
                <a:gd name="connsiteX246" fmla="*/ 390206 w 1000299"/>
                <a:gd name="connsiteY246" fmla="*/ 259300 h 311413"/>
                <a:gd name="connsiteX247" fmla="*/ 390206 w 1000299"/>
                <a:gd name="connsiteY247" fmla="*/ 261841 h 311413"/>
                <a:gd name="connsiteX248" fmla="*/ 387664 w 1000299"/>
                <a:gd name="connsiteY248" fmla="*/ 264384 h 311413"/>
                <a:gd name="connsiteX249" fmla="*/ 385121 w 1000299"/>
                <a:gd name="connsiteY249" fmla="*/ 266926 h 311413"/>
                <a:gd name="connsiteX250" fmla="*/ 374953 w 1000299"/>
                <a:gd name="connsiteY250" fmla="*/ 275824 h 311413"/>
                <a:gd name="connsiteX251" fmla="*/ 369869 w 1000299"/>
                <a:gd name="connsiteY251" fmla="*/ 289805 h 311413"/>
                <a:gd name="connsiteX252" fmla="*/ 364785 w 1000299"/>
                <a:gd name="connsiteY252" fmla="*/ 296160 h 311413"/>
                <a:gd name="connsiteX253" fmla="*/ 364785 w 1000299"/>
                <a:gd name="connsiteY253" fmla="*/ 298703 h 311413"/>
                <a:gd name="connsiteX254" fmla="*/ 362243 w 1000299"/>
                <a:gd name="connsiteY254" fmla="*/ 303787 h 311413"/>
                <a:gd name="connsiteX255" fmla="*/ 359701 w 1000299"/>
                <a:gd name="connsiteY255" fmla="*/ 306329 h 311413"/>
                <a:gd name="connsiteX256" fmla="*/ 357159 w 1000299"/>
                <a:gd name="connsiteY256" fmla="*/ 306329 h 311413"/>
                <a:gd name="connsiteX257" fmla="*/ 354617 w 1000299"/>
                <a:gd name="connsiteY257" fmla="*/ 308871 h 311413"/>
                <a:gd name="connsiteX258" fmla="*/ 352075 w 1000299"/>
                <a:gd name="connsiteY258" fmla="*/ 306329 h 311413"/>
                <a:gd name="connsiteX259" fmla="*/ 349533 w 1000299"/>
                <a:gd name="connsiteY259" fmla="*/ 306329 h 311413"/>
                <a:gd name="connsiteX260" fmla="*/ 346991 w 1000299"/>
                <a:gd name="connsiteY260" fmla="*/ 306329 h 311413"/>
                <a:gd name="connsiteX261" fmla="*/ 339365 w 1000299"/>
                <a:gd name="connsiteY261" fmla="*/ 301245 h 311413"/>
                <a:gd name="connsiteX262" fmla="*/ 334280 w 1000299"/>
                <a:gd name="connsiteY262" fmla="*/ 296160 h 311413"/>
                <a:gd name="connsiteX263" fmla="*/ 331738 w 1000299"/>
                <a:gd name="connsiteY263" fmla="*/ 296160 h 311413"/>
                <a:gd name="connsiteX264" fmla="*/ 331738 w 1000299"/>
                <a:gd name="connsiteY264" fmla="*/ 293618 h 311413"/>
                <a:gd name="connsiteX265" fmla="*/ 329197 w 1000299"/>
                <a:gd name="connsiteY265" fmla="*/ 291077 h 311413"/>
                <a:gd name="connsiteX266" fmla="*/ 324112 w 1000299"/>
                <a:gd name="connsiteY266" fmla="*/ 285992 h 311413"/>
                <a:gd name="connsiteX267" fmla="*/ 324112 w 1000299"/>
                <a:gd name="connsiteY267" fmla="*/ 285992 h 311413"/>
                <a:gd name="connsiteX268" fmla="*/ 324112 w 1000299"/>
                <a:gd name="connsiteY268" fmla="*/ 283450 h 311413"/>
                <a:gd name="connsiteX269" fmla="*/ 321570 w 1000299"/>
                <a:gd name="connsiteY269" fmla="*/ 283450 h 311413"/>
                <a:gd name="connsiteX270" fmla="*/ 319028 w 1000299"/>
                <a:gd name="connsiteY270" fmla="*/ 283450 h 311413"/>
                <a:gd name="connsiteX271" fmla="*/ 316486 w 1000299"/>
                <a:gd name="connsiteY271" fmla="*/ 283450 h 311413"/>
                <a:gd name="connsiteX272" fmla="*/ 313944 w 1000299"/>
                <a:gd name="connsiteY272" fmla="*/ 285992 h 311413"/>
                <a:gd name="connsiteX273" fmla="*/ 311402 w 1000299"/>
                <a:gd name="connsiteY273" fmla="*/ 285992 h 311413"/>
                <a:gd name="connsiteX274" fmla="*/ 302505 w 1000299"/>
                <a:gd name="connsiteY274" fmla="*/ 291077 h 311413"/>
                <a:gd name="connsiteX275" fmla="*/ 299962 w 1000299"/>
                <a:gd name="connsiteY275" fmla="*/ 291077 h 311413"/>
                <a:gd name="connsiteX276" fmla="*/ 299962 w 1000299"/>
                <a:gd name="connsiteY276" fmla="*/ 293618 h 311413"/>
                <a:gd name="connsiteX277" fmla="*/ 297421 w 1000299"/>
                <a:gd name="connsiteY277" fmla="*/ 293618 h 311413"/>
                <a:gd name="connsiteX278" fmla="*/ 297421 w 1000299"/>
                <a:gd name="connsiteY278" fmla="*/ 296160 h 311413"/>
                <a:gd name="connsiteX279" fmla="*/ 294879 w 1000299"/>
                <a:gd name="connsiteY279" fmla="*/ 296160 h 311413"/>
                <a:gd name="connsiteX280" fmla="*/ 292336 w 1000299"/>
                <a:gd name="connsiteY280" fmla="*/ 296160 h 311413"/>
                <a:gd name="connsiteX281" fmla="*/ 284711 w 1000299"/>
                <a:gd name="connsiteY281" fmla="*/ 298703 h 311413"/>
                <a:gd name="connsiteX282" fmla="*/ 279626 w 1000299"/>
                <a:gd name="connsiteY282" fmla="*/ 298703 h 311413"/>
                <a:gd name="connsiteX283" fmla="*/ 263103 w 1000299"/>
                <a:gd name="connsiteY283" fmla="*/ 301245 h 311413"/>
                <a:gd name="connsiteX284" fmla="*/ 260561 w 1000299"/>
                <a:gd name="connsiteY284" fmla="*/ 301245 h 311413"/>
                <a:gd name="connsiteX285" fmla="*/ 258019 w 1000299"/>
                <a:gd name="connsiteY285" fmla="*/ 298703 h 311413"/>
                <a:gd name="connsiteX286" fmla="*/ 255476 w 1000299"/>
                <a:gd name="connsiteY286" fmla="*/ 298703 h 311413"/>
                <a:gd name="connsiteX287" fmla="*/ 252935 w 1000299"/>
                <a:gd name="connsiteY287" fmla="*/ 298703 h 311413"/>
                <a:gd name="connsiteX288" fmla="*/ 250393 w 1000299"/>
                <a:gd name="connsiteY288" fmla="*/ 298703 h 311413"/>
                <a:gd name="connsiteX289" fmla="*/ 247850 w 1000299"/>
                <a:gd name="connsiteY289" fmla="*/ 298703 h 311413"/>
                <a:gd name="connsiteX290" fmla="*/ 237682 w 1000299"/>
                <a:gd name="connsiteY290" fmla="*/ 301245 h 311413"/>
                <a:gd name="connsiteX291" fmla="*/ 235140 w 1000299"/>
                <a:gd name="connsiteY291" fmla="*/ 301245 h 311413"/>
                <a:gd name="connsiteX292" fmla="*/ 232598 w 1000299"/>
                <a:gd name="connsiteY292" fmla="*/ 303787 h 311413"/>
                <a:gd name="connsiteX293" fmla="*/ 230056 w 1000299"/>
                <a:gd name="connsiteY293" fmla="*/ 303787 h 311413"/>
                <a:gd name="connsiteX294" fmla="*/ 224972 w 1000299"/>
                <a:gd name="connsiteY294" fmla="*/ 308871 h 311413"/>
                <a:gd name="connsiteX295" fmla="*/ 222430 w 1000299"/>
                <a:gd name="connsiteY295" fmla="*/ 308871 h 311413"/>
                <a:gd name="connsiteX296" fmla="*/ 222430 w 1000299"/>
                <a:gd name="connsiteY296" fmla="*/ 311414 h 311413"/>
                <a:gd name="connsiteX297" fmla="*/ 219888 w 1000299"/>
                <a:gd name="connsiteY297" fmla="*/ 311414 h 311413"/>
                <a:gd name="connsiteX298" fmla="*/ 217345 w 1000299"/>
                <a:gd name="connsiteY298" fmla="*/ 311414 h 311413"/>
                <a:gd name="connsiteX299" fmla="*/ 214804 w 1000299"/>
                <a:gd name="connsiteY299" fmla="*/ 311414 h 311413"/>
                <a:gd name="connsiteX300" fmla="*/ 214804 w 1000299"/>
                <a:gd name="connsiteY300" fmla="*/ 305058 h 311413"/>
                <a:gd name="connsiteX301" fmla="*/ 212262 w 1000299"/>
                <a:gd name="connsiteY301" fmla="*/ 305058 h 311413"/>
                <a:gd name="connsiteX302" fmla="*/ 209720 w 1000299"/>
                <a:gd name="connsiteY302" fmla="*/ 305058 h 311413"/>
                <a:gd name="connsiteX303" fmla="*/ 209720 w 1000299"/>
                <a:gd name="connsiteY303" fmla="*/ 302516 h 311413"/>
                <a:gd name="connsiteX304" fmla="*/ 204635 w 1000299"/>
                <a:gd name="connsiteY304" fmla="*/ 297432 h 311413"/>
                <a:gd name="connsiteX305" fmla="*/ 204635 w 1000299"/>
                <a:gd name="connsiteY305" fmla="*/ 294890 h 311413"/>
                <a:gd name="connsiteX306" fmla="*/ 204635 w 1000299"/>
                <a:gd name="connsiteY306" fmla="*/ 292347 h 311413"/>
                <a:gd name="connsiteX307" fmla="*/ 204635 w 1000299"/>
                <a:gd name="connsiteY307" fmla="*/ 289805 h 311413"/>
                <a:gd name="connsiteX308" fmla="*/ 204635 w 1000299"/>
                <a:gd name="connsiteY308" fmla="*/ 280907 h 311413"/>
                <a:gd name="connsiteX309" fmla="*/ 204635 w 1000299"/>
                <a:gd name="connsiteY309" fmla="*/ 279637 h 311413"/>
                <a:gd name="connsiteX310" fmla="*/ 207177 w 1000299"/>
                <a:gd name="connsiteY310" fmla="*/ 277094 h 311413"/>
                <a:gd name="connsiteX311" fmla="*/ 207177 w 1000299"/>
                <a:gd name="connsiteY311" fmla="*/ 274552 h 311413"/>
                <a:gd name="connsiteX312" fmla="*/ 207177 w 1000299"/>
                <a:gd name="connsiteY312" fmla="*/ 272010 h 311413"/>
                <a:gd name="connsiteX313" fmla="*/ 207177 w 1000299"/>
                <a:gd name="connsiteY313" fmla="*/ 269468 h 311413"/>
                <a:gd name="connsiteX314" fmla="*/ 209720 w 1000299"/>
                <a:gd name="connsiteY314" fmla="*/ 269468 h 311413"/>
                <a:gd name="connsiteX315" fmla="*/ 195739 w 1000299"/>
                <a:gd name="connsiteY315" fmla="*/ 258028 h 311413"/>
                <a:gd name="connsiteX316" fmla="*/ 193196 w 1000299"/>
                <a:gd name="connsiteY316" fmla="*/ 255486 h 311413"/>
                <a:gd name="connsiteX317" fmla="*/ 190654 w 1000299"/>
                <a:gd name="connsiteY317" fmla="*/ 255486 h 311413"/>
                <a:gd name="connsiteX318" fmla="*/ 188112 w 1000299"/>
                <a:gd name="connsiteY318" fmla="*/ 255486 h 311413"/>
                <a:gd name="connsiteX319" fmla="*/ 180486 w 1000299"/>
                <a:gd name="connsiteY319" fmla="*/ 258028 h 311413"/>
                <a:gd name="connsiteX320" fmla="*/ 177944 w 1000299"/>
                <a:gd name="connsiteY320" fmla="*/ 258028 h 311413"/>
                <a:gd name="connsiteX321" fmla="*/ 175402 w 1000299"/>
                <a:gd name="connsiteY321" fmla="*/ 258028 h 311413"/>
                <a:gd name="connsiteX322" fmla="*/ 175402 w 1000299"/>
                <a:gd name="connsiteY322" fmla="*/ 260570 h 311413"/>
                <a:gd name="connsiteX323" fmla="*/ 172860 w 1000299"/>
                <a:gd name="connsiteY323" fmla="*/ 260570 h 311413"/>
                <a:gd name="connsiteX324" fmla="*/ 172860 w 1000299"/>
                <a:gd name="connsiteY324" fmla="*/ 263113 h 311413"/>
                <a:gd name="connsiteX325" fmla="*/ 171589 w 1000299"/>
                <a:gd name="connsiteY325" fmla="*/ 263113 h 311413"/>
                <a:gd name="connsiteX326" fmla="*/ 171589 w 1000299"/>
                <a:gd name="connsiteY326" fmla="*/ 265655 h 311413"/>
                <a:gd name="connsiteX327" fmla="*/ 171589 w 1000299"/>
                <a:gd name="connsiteY327" fmla="*/ 268197 h 311413"/>
                <a:gd name="connsiteX328" fmla="*/ 163963 w 1000299"/>
                <a:gd name="connsiteY328" fmla="*/ 277094 h 311413"/>
                <a:gd name="connsiteX329" fmla="*/ 144898 w 1000299"/>
                <a:gd name="connsiteY329" fmla="*/ 279637 h 311413"/>
                <a:gd name="connsiteX330" fmla="*/ 130916 w 1000299"/>
                <a:gd name="connsiteY330" fmla="*/ 274552 h 311413"/>
                <a:gd name="connsiteX331" fmla="*/ 116935 w 1000299"/>
                <a:gd name="connsiteY331" fmla="*/ 279637 h 311413"/>
                <a:gd name="connsiteX332" fmla="*/ 114393 w 1000299"/>
                <a:gd name="connsiteY332" fmla="*/ 282179 h 311413"/>
                <a:gd name="connsiteX333" fmla="*/ 114393 w 1000299"/>
                <a:gd name="connsiteY333" fmla="*/ 284721 h 311413"/>
                <a:gd name="connsiteX334" fmla="*/ 111850 w 1000299"/>
                <a:gd name="connsiteY334" fmla="*/ 287263 h 311413"/>
                <a:gd name="connsiteX335" fmla="*/ 111850 w 1000299"/>
                <a:gd name="connsiteY335" fmla="*/ 289805 h 311413"/>
                <a:gd name="connsiteX336" fmla="*/ 106767 w 1000299"/>
                <a:gd name="connsiteY336" fmla="*/ 292347 h 311413"/>
                <a:gd name="connsiteX337" fmla="*/ 104224 w 1000299"/>
                <a:gd name="connsiteY337" fmla="*/ 292347 h 311413"/>
                <a:gd name="connsiteX338" fmla="*/ 101682 w 1000299"/>
                <a:gd name="connsiteY338" fmla="*/ 292347 h 311413"/>
                <a:gd name="connsiteX339" fmla="*/ 99140 w 1000299"/>
                <a:gd name="connsiteY339" fmla="*/ 292347 h 311413"/>
                <a:gd name="connsiteX340" fmla="*/ 96598 w 1000299"/>
                <a:gd name="connsiteY340" fmla="*/ 292347 h 311413"/>
                <a:gd name="connsiteX341" fmla="*/ 94056 w 1000299"/>
                <a:gd name="connsiteY341" fmla="*/ 289805 h 311413"/>
                <a:gd name="connsiteX342" fmla="*/ 94056 w 1000299"/>
                <a:gd name="connsiteY342" fmla="*/ 287263 h 311413"/>
                <a:gd name="connsiteX343" fmla="*/ 91514 w 1000299"/>
                <a:gd name="connsiteY343" fmla="*/ 270739 h 311413"/>
                <a:gd name="connsiteX344" fmla="*/ 91514 w 1000299"/>
                <a:gd name="connsiteY344" fmla="*/ 268197 h 311413"/>
                <a:gd name="connsiteX345" fmla="*/ 94056 w 1000299"/>
                <a:gd name="connsiteY345" fmla="*/ 268197 h 311413"/>
                <a:gd name="connsiteX346" fmla="*/ 94056 w 1000299"/>
                <a:gd name="connsiteY346" fmla="*/ 265655 h 311413"/>
                <a:gd name="connsiteX347" fmla="*/ 94056 w 1000299"/>
                <a:gd name="connsiteY347" fmla="*/ 263113 h 311413"/>
                <a:gd name="connsiteX348" fmla="*/ 94056 w 1000299"/>
                <a:gd name="connsiteY348" fmla="*/ 260570 h 311413"/>
                <a:gd name="connsiteX349" fmla="*/ 91514 w 1000299"/>
                <a:gd name="connsiteY349" fmla="*/ 258028 h 311413"/>
                <a:gd name="connsiteX350" fmla="*/ 88972 w 1000299"/>
                <a:gd name="connsiteY350" fmla="*/ 258028 h 311413"/>
                <a:gd name="connsiteX351" fmla="*/ 86430 w 1000299"/>
                <a:gd name="connsiteY351" fmla="*/ 255486 h 311413"/>
                <a:gd name="connsiteX352" fmla="*/ 55926 w 1000299"/>
                <a:gd name="connsiteY352" fmla="*/ 258028 h 311413"/>
                <a:gd name="connsiteX353" fmla="*/ 53383 w 1000299"/>
                <a:gd name="connsiteY353" fmla="*/ 258028 h 311413"/>
                <a:gd name="connsiteX354" fmla="*/ 53383 w 1000299"/>
                <a:gd name="connsiteY354" fmla="*/ 260570 h 311413"/>
                <a:gd name="connsiteX355" fmla="*/ 50841 w 1000299"/>
                <a:gd name="connsiteY355" fmla="*/ 260570 h 311413"/>
                <a:gd name="connsiteX356" fmla="*/ 48299 w 1000299"/>
                <a:gd name="connsiteY356" fmla="*/ 263113 h 311413"/>
                <a:gd name="connsiteX357" fmla="*/ 45757 w 1000299"/>
                <a:gd name="connsiteY357" fmla="*/ 263113 h 311413"/>
                <a:gd name="connsiteX358" fmla="*/ 35589 w 1000299"/>
                <a:gd name="connsiteY358" fmla="*/ 265655 h 311413"/>
                <a:gd name="connsiteX359" fmla="*/ 35589 w 1000299"/>
                <a:gd name="connsiteY359" fmla="*/ 268197 h 311413"/>
                <a:gd name="connsiteX360" fmla="*/ 27963 w 1000299"/>
                <a:gd name="connsiteY360" fmla="*/ 268197 h 311413"/>
                <a:gd name="connsiteX361" fmla="*/ 25421 w 1000299"/>
                <a:gd name="connsiteY361" fmla="*/ 268197 h 311413"/>
                <a:gd name="connsiteX362" fmla="*/ 17795 w 1000299"/>
                <a:gd name="connsiteY362" fmla="*/ 268197 h 311413"/>
                <a:gd name="connsiteX363" fmla="*/ 19065 w 1000299"/>
                <a:gd name="connsiteY363" fmla="*/ 268197 h 311413"/>
                <a:gd name="connsiteX364" fmla="*/ 16523 w 1000299"/>
                <a:gd name="connsiteY364" fmla="*/ 268197 h 311413"/>
                <a:gd name="connsiteX365" fmla="*/ 13981 w 1000299"/>
                <a:gd name="connsiteY365" fmla="*/ 265655 h 311413"/>
                <a:gd name="connsiteX366" fmla="*/ 13981 w 1000299"/>
                <a:gd name="connsiteY366" fmla="*/ 263113 h 311413"/>
                <a:gd name="connsiteX367" fmla="*/ 13981 w 1000299"/>
                <a:gd name="connsiteY367" fmla="*/ 260570 h 311413"/>
                <a:gd name="connsiteX368" fmla="*/ 13981 w 1000299"/>
                <a:gd name="connsiteY368" fmla="*/ 249131 h 311413"/>
                <a:gd name="connsiteX369" fmla="*/ 16523 w 1000299"/>
                <a:gd name="connsiteY369" fmla="*/ 246589 h 311413"/>
                <a:gd name="connsiteX370" fmla="*/ 16523 w 1000299"/>
                <a:gd name="connsiteY370" fmla="*/ 244047 h 311413"/>
                <a:gd name="connsiteX371" fmla="*/ 19065 w 1000299"/>
                <a:gd name="connsiteY371" fmla="*/ 244047 h 311413"/>
                <a:gd name="connsiteX372" fmla="*/ 19065 w 1000299"/>
                <a:gd name="connsiteY372" fmla="*/ 241504 h 311413"/>
                <a:gd name="connsiteX373" fmla="*/ 21608 w 1000299"/>
                <a:gd name="connsiteY373" fmla="*/ 241504 h 311413"/>
                <a:gd name="connsiteX374" fmla="*/ 26691 w 1000299"/>
                <a:gd name="connsiteY374" fmla="*/ 235149 h 311413"/>
                <a:gd name="connsiteX375" fmla="*/ 34318 w 1000299"/>
                <a:gd name="connsiteY375" fmla="*/ 207185 h 311413"/>
                <a:gd name="connsiteX376" fmla="*/ 34318 w 1000299"/>
                <a:gd name="connsiteY376" fmla="*/ 204643 h 311413"/>
                <a:gd name="connsiteX377" fmla="*/ 34318 w 1000299"/>
                <a:gd name="connsiteY377" fmla="*/ 203372 h 311413"/>
                <a:gd name="connsiteX378" fmla="*/ 31776 w 1000299"/>
                <a:gd name="connsiteY378" fmla="*/ 203372 h 311413"/>
                <a:gd name="connsiteX379" fmla="*/ 31776 w 1000299"/>
                <a:gd name="connsiteY379" fmla="*/ 200830 h 311413"/>
                <a:gd name="connsiteX380" fmla="*/ 29233 w 1000299"/>
                <a:gd name="connsiteY380" fmla="*/ 200830 h 311413"/>
                <a:gd name="connsiteX381" fmla="*/ 29233 w 1000299"/>
                <a:gd name="connsiteY381" fmla="*/ 198287 h 311413"/>
                <a:gd name="connsiteX382" fmla="*/ 26691 w 1000299"/>
                <a:gd name="connsiteY382" fmla="*/ 198287 h 311413"/>
                <a:gd name="connsiteX383" fmla="*/ 24150 w 1000299"/>
                <a:gd name="connsiteY383" fmla="*/ 198287 h 311413"/>
                <a:gd name="connsiteX384" fmla="*/ 13981 w 1000299"/>
                <a:gd name="connsiteY384" fmla="*/ 193204 h 311413"/>
                <a:gd name="connsiteX385" fmla="*/ 2542 w 1000299"/>
                <a:gd name="connsiteY385" fmla="*/ 186848 h 311413"/>
                <a:gd name="connsiteX386" fmla="*/ 0 w 1000299"/>
                <a:gd name="connsiteY386" fmla="*/ 184306 h 311413"/>
                <a:gd name="connsiteX387" fmla="*/ 0 w 1000299"/>
                <a:gd name="connsiteY387" fmla="*/ 181764 h 311413"/>
                <a:gd name="connsiteX388" fmla="*/ 0 w 1000299"/>
                <a:gd name="connsiteY388" fmla="*/ 179221 h 311413"/>
                <a:gd name="connsiteX389" fmla="*/ 2542 w 1000299"/>
                <a:gd name="connsiteY389" fmla="*/ 174138 h 311413"/>
                <a:gd name="connsiteX390" fmla="*/ 5084 w 1000299"/>
                <a:gd name="connsiteY390" fmla="*/ 174138 h 311413"/>
                <a:gd name="connsiteX391" fmla="*/ 5084 w 1000299"/>
                <a:gd name="connsiteY391" fmla="*/ 171595 h 311413"/>
                <a:gd name="connsiteX392" fmla="*/ 7626 w 1000299"/>
                <a:gd name="connsiteY392" fmla="*/ 171595 h 311413"/>
                <a:gd name="connsiteX393" fmla="*/ 10168 w 1000299"/>
                <a:gd name="connsiteY393" fmla="*/ 171595 h 311413"/>
                <a:gd name="connsiteX394" fmla="*/ 10168 w 1000299"/>
                <a:gd name="connsiteY394" fmla="*/ 169053 h 311413"/>
                <a:gd name="connsiteX395" fmla="*/ 19065 w 1000299"/>
                <a:gd name="connsiteY395" fmla="*/ 166511 h 311413"/>
                <a:gd name="connsiteX396" fmla="*/ 26691 w 1000299"/>
                <a:gd name="connsiteY396" fmla="*/ 163969 h 311413"/>
                <a:gd name="connsiteX397" fmla="*/ 40673 w 1000299"/>
                <a:gd name="connsiteY397" fmla="*/ 152529 h 311413"/>
                <a:gd name="connsiteX398" fmla="*/ 54654 w 1000299"/>
                <a:gd name="connsiteY398" fmla="*/ 141089 h 311413"/>
                <a:gd name="connsiteX399" fmla="*/ 66094 w 1000299"/>
                <a:gd name="connsiteY399" fmla="*/ 134734 h 311413"/>
                <a:gd name="connsiteX400" fmla="*/ 68636 w 1000299"/>
                <a:gd name="connsiteY400" fmla="*/ 134734 h 311413"/>
                <a:gd name="connsiteX401" fmla="*/ 71177 w 1000299"/>
                <a:gd name="connsiteY401" fmla="*/ 134734 h 311413"/>
                <a:gd name="connsiteX402" fmla="*/ 82617 w 1000299"/>
                <a:gd name="connsiteY402" fmla="*/ 129650 h 311413"/>
                <a:gd name="connsiteX403" fmla="*/ 99140 w 1000299"/>
                <a:gd name="connsiteY403" fmla="*/ 124565 h 311413"/>
                <a:gd name="connsiteX404" fmla="*/ 101682 w 1000299"/>
                <a:gd name="connsiteY404" fmla="*/ 124565 h 311413"/>
                <a:gd name="connsiteX405" fmla="*/ 104224 w 1000299"/>
                <a:gd name="connsiteY405" fmla="*/ 122023 h 311413"/>
                <a:gd name="connsiteX406" fmla="*/ 106767 w 1000299"/>
                <a:gd name="connsiteY406" fmla="*/ 119481 h 311413"/>
                <a:gd name="connsiteX407" fmla="*/ 106767 w 1000299"/>
                <a:gd name="connsiteY407" fmla="*/ 116939 h 311413"/>
                <a:gd name="connsiteX408" fmla="*/ 106767 w 1000299"/>
                <a:gd name="connsiteY408" fmla="*/ 114397 h 311413"/>
                <a:gd name="connsiteX409" fmla="*/ 106767 w 1000299"/>
                <a:gd name="connsiteY409" fmla="*/ 111854 h 311413"/>
                <a:gd name="connsiteX410" fmla="*/ 106767 w 1000299"/>
                <a:gd name="connsiteY410" fmla="*/ 100415 h 311413"/>
                <a:gd name="connsiteX411" fmla="*/ 104224 w 1000299"/>
                <a:gd name="connsiteY411" fmla="*/ 97873 h 311413"/>
                <a:gd name="connsiteX412" fmla="*/ 104224 w 1000299"/>
                <a:gd name="connsiteY412" fmla="*/ 95331 h 311413"/>
                <a:gd name="connsiteX413" fmla="*/ 101682 w 1000299"/>
                <a:gd name="connsiteY413" fmla="*/ 92788 h 311413"/>
                <a:gd name="connsiteX414" fmla="*/ 94056 w 1000299"/>
                <a:gd name="connsiteY414" fmla="*/ 86433 h 311413"/>
                <a:gd name="connsiteX415" fmla="*/ 83888 w 1000299"/>
                <a:gd name="connsiteY415" fmla="*/ 80078 h 311413"/>
                <a:gd name="connsiteX416" fmla="*/ 83888 w 1000299"/>
                <a:gd name="connsiteY416" fmla="*/ 77535 h 311413"/>
                <a:gd name="connsiteX417" fmla="*/ 81346 w 1000299"/>
                <a:gd name="connsiteY417" fmla="*/ 74994 h 311413"/>
                <a:gd name="connsiteX418" fmla="*/ 76262 w 1000299"/>
                <a:gd name="connsiteY418" fmla="*/ 68638 h 311413"/>
                <a:gd name="connsiteX419" fmla="*/ 76262 w 1000299"/>
                <a:gd name="connsiteY419" fmla="*/ 66096 h 311413"/>
                <a:gd name="connsiteX420" fmla="*/ 76262 w 1000299"/>
                <a:gd name="connsiteY420" fmla="*/ 63554 h 311413"/>
                <a:gd name="connsiteX421" fmla="*/ 81346 w 1000299"/>
                <a:gd name="connsiteY421" fmla="*/ 57198 h 311413"/>
                <a:gd name="connsiteX422" fmla="*/ 83888 w 1000299"/>
                <a:gd name="connsiteY422" fmla="*/ 57198 h 311413"/>
                <a:gd name="connsiteX423" fmla="*/ 83888 w 1000299"/>
                <a:gd name="connsiteY423" fmla="*/ 54656 h 311413"/>
                <a:gd name="connsiteX424" fmla="*/ 86430 w 1000299"/>
                <a:gd name="connsiteY424" fmla="*/ 54656 h 311413"/>
                <a:gd name="connsiteX425" fmla="*/ 88972 w 1000299"/>
                <a:gd name="connsiteY425" fmla="*/ 54656 h 311413"/>
                <a:gd name="connsiteX426" fmla="*/ 91514 w 1000299"/>
                <a:gd name="connsiteY426" fmla="*/ 54656 h 311413"/>
                <a:gd name="connsiteX427" fmla="*/ 102953 w 1000299"/>
                <a:gd name="connsiteY427" fmla="*/ 57198 h 311413"/>
                <a:gd name="connsiteX428" fmla="*/ 108037 w 1000299"/>
                <a:gd name="connsiteY428" fmla="*/ 59741 h 311413"/>
                <a:gd name="connsiteX429" fmla="*/ 119477 w 1000299"/>
                <a:gd name="connsiteY429" fmla="*/ 62283 h 311413"/>
                <a:gd name="connsiteX430" fmla="*/ 152523 w 1000299"/>
                <a:gd name="connsiteY430" fmla="*/ 68638 h 311413"/>
                <a:gd name="connsiteX431" fmla="*/ 155066 w 1000299"/>
                <a:gd name="connsiteY431" fmla="*/ 68638 h 311413"/>
                <a:gd name="connsiteX432" fmla="*/ 155066 w 1000299"/>
                <a:gd name="connsiteY432" fmla="*/ 71180 h 311413"/>
                <a:gd name="connsiteX433" fmla="*/ 162691 w 1000299"/>
                <a:gd name="connsiteY433" fmla="*/ 73722 h 311413"/>
                <a:gd name="connsiteX434" fmla="*/ 167776 w 1000299"/>
                <a:gd name="connsiteY434" fmla="*/ 76265 h 311413"/>
                <a:gd name="connsiteX435" fmla="*/ 170318 w 1000299"/>
                <a:gd name="connsiteY435" fmla="*/ 78807 h 311413"/>
                <a:gd name="connsiteX436" fmla="*/ 177944 w 1000299"/>
                <a:gd name="connsiteY436" fmla="*/ 83891 h 311413"/>
                <a:gd name="connsiteX437" fmla="*/ 180486 w 1000299"/>
                <a:gd name="connsiteY437" fmla="*/ 86433 h 311413"/>
                <a:gd name="connsiteX438" fmla="*/ 183028 w 1000299"/>
                <a:gd name="connsiteY438" fmla="*/ 88975 h 311413"/>
                <a:gd name="connsiteX439" fmla="*/ 183028 w 1000299"/>
                <a:gd name="connsiteY439" fmla="*/ 91518 h 311413"/>
                <a:gd name="connsiteX440" fmla="*/ 185570 w 1000299"/>
                <a:gd name="connsiteY440" fmla="*/ 91518 h 311413"/>
                <a:gd name="connsiteX441" fmla="*/ 185570 w 1000299"/>
                <a:gd name="connsiteY441" fmla="*/ 94060 h 311413"/>
                <a:gd name="connsiteX442" fmla="*/ 188112 w 1000299"/>
                <a:gd name="connsiteY442" fmla="*/ 94060 h 311413"/>
                <a:gd name="connsiteX443" fmla="*/ 188112 w 1000299"/>
                <a:gd name="connsiteY443" fmla="*/ 96601 h 311413"/>
                <a:gd name="connsiteX444" fmla="*/ 190654 w 1000299"/>
                <a:gd name="connsiteY444" fmla="*/ 96601 h 311413"/>
                <a:gd name="connsiteX445" fmla="*/ 207177 w 1000299"/>
                <a:gd name="connsiteY445" fmla="*/ 99144 h 311413"/>
                <a:gd name="connsiteX446" fmla="*/ 209720 w 1000299"/>
                <a:gd name="connsiteY446" fmla="*/ 99144 h 311413"/>
                <a:gd name="connsiteX447" fmla="*/ 212262 w 1000299"/>
                <a:gd name="connsiteY447" fmla="*/ 99144 h 311413"/>
                <a:gd name="connsiteX448" fmla="*/ 214804 w 1000299"/>
                <a:gd name="connsiteY448" fmla="*/ 96601 h 311413"/>
                <a:gd name="connsiteX449" fmla="*/ 217345 w 1000299"/>
                <a:gd name="connsiteY449" fmla="*/ 96601 h 311413"/>
                <a:gd name="connsiteX450" fmla="*/ 217345 w 1000299"/>
                <a:gd name="connsiteY450" fmla="*/ 94060 h 311413"/>
                <a:gd name="connsiteX451" fmla="*/ 219888 w 1000299"/>
                <a:gd name="connsiteY451" fmla="*/ 94060 h 311413"/>
                <a:gd name="connsiteX452" fmla="*/ 222430 w 1000299"/>
                <a:gd name="connsiteY452" fmla="*/ 94060 h 311413"/>
                <a:gd name="connsiteX453" fmla="*/ 227514 w 1000299"/>
                <a:gd name="connsiteY453" fmla="*/ 91518 h 311413"/>
                <a:gd name="connsiteX454" fmla="*/ 230056 w 1000299"/>
                <a:gd name="connsiteY454" fmla="*/ 91518 h 311413"/>
                <a:gd name="connsiteX455" fmla="*/ 232598 w 1000299"/>
                <a:gd name="connsiteY455" fmla="*/ 91518 h 311413"/>
                <a:gd name="connsiteX456" fmla="*/ 254206 w 1000299"/>
                <a:gd name="connsiteY456" fmla="*/ 94060 h 311413"/>
                <a:gd name="connsiteX457" fmla="*/ 256748 w 1000299"/>
                <a:gd name="connsiteY457" fmla="*/ 94060 h 311413"/>
                <a:gd name="connsiteX458" fmla="*/ 259290 w 1000299"/>
                <a:gd name="connsiteY458" fmla="*/ 94060 h 311413"/>
                <a:gd name="connsiteX459" fmla="*/ 259290 w 1000299"/>
                <a:gd name="connsiteY459" fmla="*/ 96601 h 311413"/>
                <a:gd name="connsiteX460" fmla="*/ 270729 w 1000299"/>
                <a:gd name="connsiteY460" fmla="*/ 96601 h 311413"/>
                <a:gd name="connsiteX461" fmla="*/ 279626 w 1000299"/>
                <a:gd name="connsiteY461" fmla="*/ 99144 h 311413"/>
                <a:gd name="connsiteX462" fmla="*/ 291066 w 1000299"/>
                <a:gd name="connsiteY462" fmla="*/ 101686 h 311413"/>
                <a:gd name="connsiteX463" fmla="*/ 299962 w 1000299"/>
                <a:gd name="connsiteY463" fmla="*/ 101686 h 311413"/>
                <a:gd name="connsiteX464" fmla="*/ 321570 w 1000299"/>
                <a:gd name="connsiteY464" fmla="*/ 99144 h 311413"/>
                <a:gd name="connsiteX465" fmla="*/ 321570 w 1000299"/>
                <a:gd name="connsiteY465" fmla="*/ 101686 h 311413"/>
                <a:gd name="connsiteX466" fmla="*/ 324112 w 1000299"/>
                <a:gd name="connsiteY466" fmla="*/ 101686 h 311413"/>
                <a:gd name="connsiteX467" fmla="*/ 324112 w 1000299"/>
                <a:gd name="connsiteY467" fmla="*/ 99144 h 311413"/>
                <a:gd name="connsiteX468" fmla="*/ 326654 w 1000299"/>
                <a:gd name="connsiteY468" fmla="*/ 99144 h 311413"/>
                <a:gd name="connsiteX469" fmla="*/ 329197 w 1000299"/>
                <a:gd name="connsiteY469" fmla="*/ 99144 h 311413"/>
                <a:gd name="connsiteX470" fmla="*/ 329197 w 1000299"/>
                <a:gd name="connsiteY470" fmla="*/ 96601 h 311413"/>
                <a:gd name="connsiteX471" fmla="*/ 331738 w 1000299"/>
                <a:gd name="connsiteY471" fmla="*/ 96601 h 311413"/>
                <a:gd name="connsiteX472" fmla="*/ 331738 w 1000299"/>
                <a:gd name="connsiteY472" fmla="*/ 94060 h 311413"/>
                <a:gd name="connsiteX473" fmla="*/ 343178 w 1000299"/>
                <a:gd name="connsiteY473" fmla="*/ 85162 h 311413"/>
                <a:gd name="connsiteX474" fmla="*/ 350803 w 1000299"/>
                <a:gd name="connsiteY474" fmla="*/ 87705 h 311413"/>
                <a:gd name="connsiteX475" fmla="*/ 378766 w 1000299"/>
                <a:gd name="connsiteY475" fmla="*/ 90246 h 311413"/>
                <a:gd name="connsiteX476" fmla="*/ 381308 w 1000299"/>
                <a:gd name="connsiteY476" fmla="*/ 90246 h 311413"/>
                <a:gd name="connsiteX477" fmla="*/ 383851 w 1000299"/>
                <a:gd name="connsiteY477" fmla="*/ 90246 h 311413"/>
                <a:gd name="connsiteX478" fmla="*/ 386393 w 1000299"/>
                <a:gd name="connsiteY478" fmla="*/ 90246 h 311413"/>
                <a:gd name="connsiteX479" fmla="*/ 386393 w 1000299"/>
                <a:gd name="connsiteY479" fmla="*/ 87705 h 311413"/>
                <a:gd name="connsiteX480" fmla="*/ 388934 w 1000299"/>
                <a:gd name="connsiteY480" fmla="*/ 87705 h 311413"/>
                <a:gd name="connsiteX481" fmla="*/ 388934 w 1000299"/>
                <a:gd name="connsiteY481" fmla="*/ 85162 h 311413"/>
                <a:gd name="connsiteX482" fmla="*/ 391476 w 1000299"/>
                <a:gd name="connsiteY482" fmla="*/ 85162 h 311413"/>
                <a:gd name="connsiteX483" fmla="*/ 391476 w 1000299"/>
                <a:gd name="connsiteY483" fmla="*/ 82620 h 311413"/>
                <a:gd name="connsiteX484" fmla="*/ 394019 w 1000299"/>
                <a:gd name="connsiteY484" fmla="*/ 82620 h 311413"/>
                <a:gd name="connsiteX485" fmla="*/ 396561 w 1000299"/>
                <a:gd name="connsiteY485" fmla="*/ 82620 h 311413"/>
                <a:gd name="connsiteX486" fmla="*/ 410542 w 1000299"/>
                <a:gd name="connsiteY486" fmla="*/ 80078 h 311413"/>
                <a:gd name="connsiteX487" fmla="*/ 413084 w 1000299"/>
                <a:gd name="connsiteY487" fmla="*/ 77535 h 311413"/>
                <a:gd name="connsiteX488" fmla="*/ 415626 w 1000299"/>
                <a:gd name="connsiteY488" fmla="*/ 77535 h 311413"/>
                <a:gd name="connsiteX489" fmla="*/ 418169 w 1000299"/>
                <a:gd name="connsiteY489" fmla="*/ 80078 h 311413"/>
                <a:gd name="connsiteX490" fmla="*/ 423252 w 1000299"/>
                <a:gd name="connsiteY490" fmla="*/ 80078 h 311413"/>
                <a:gd name="connsiteX491" fmla="*/ 425794 w 1000299"/>
                <a:gd name="connsiteY491" fmla="*/ 80078 h 311413"/>
                <a:gd name="connsiteX492" fmla="*/ 428337 w 1000299"/>
                <a:gd name="connsiteY492" fmla="*/ 77535 h 311413"/>
                <a:gd name="connsiteX493" fmla="*/ 430879 w 1000299"/>
                <a:gd name="connsiteY493" fmla="*/ 77535 h 311413"/>
                <a:gd name="connsiteX494" fmla="*/ 430879 w 1000299"/>
                <a:gd name="connsiteY494" fmla="*/ 76265 h 311413"/>
                <a:gd name="connsiteX495" fmla="*/ 433420 w 1000299"/>
                <a:gd name="connsiteY495" fmla="*/ 73722 h 311413"/>
                <a:gd name="connsiteX496" fmla="*/ 430879 w 1000299"/>
                <a:gd name="connsiteY496" fmla="*/ 73722 h 311413"/>
                <a:gd name="connsiteX497" fmla="*/ 430879 w 1000299"/>
                <a:gd name="connsiteY497" fmla="*/ 71180 h 311413"/>
                <a:gd name="connsiteX498" fmla="*/ 428337 w 1000299"/>
                <a:gd name="connsiteY498" fmla="*/ 68638 h 311413"/>
                <a:gd name="connsiteX499" fmla="*/ 425794 w 1000299"/>
                <a:gd name="connsiteY499" fmla="*/ 66096 h 311413"/>
                <a:gd name="connsiteX500" fmla="*/ 425794 w 1000299"/>
                <a:gd name="connsiteY500" fmla="*/ 63554 h 311413"/>
                <a:gd name="connsiteX501" fmla="*/ 433420 w 1000299"/>
                <a:gd name="connsiteY501" fmla="*/ 44488 h 311413"/>
                <a:gd name="connsiteX502" fmla="*/ 447402 w 1000299"/>
                <a:gd name="connsiteY502" fmla="*/ 24151 h 311413"/>
                <a:gd name="connsiteX503" fmla="*/ 447402 w 1000299"/>
                <a:gd name="connsiteY503" fmla="*/ 21608 h 311413"/>
                <a:gd name="connsiteX504" fmla="*/ 449944 w 1000299"/>
                <a:gd name="connsiteY504" fmla="*/ 21608 h 311413"/>
                <a:gd name="connsiteX505" fmla="*/ 449944 w 1000299"/>
                <a:gd name="connsiteY505" fmla="*/ 19066 h 311413"/>
                <a:gd name="connsiteX506" fmla="*/ 452486 w 1000299"/>
                <a:gd name="connsiteY506" fmla="*/ 19066 h 311413"/>
                <a:gd name="connsiteX507" fmla="*/ 455028 w 1000299"/>
                <a:gd name="connsiteY507" fmla="*/ 19066 h 311413"/>
                <a:gd name="connsiteX508" fmla="*/ 466467 w 1000299"/>
                <a:gd name="connsiteY508" fmla="*/ 16524 h 311413"/>
                <a:gd name="connsiteX509" fmla="*/ 469010 w 1000299"/>
                <a:gd name="connsiteY509" fmla="*/ 16524 h 311413"/>
                <a:gd name="connsiteX510" fmla="*/ 471551 w 1000299"/>
                <a:gd name="connsiteY510" fmla="*/ 16524 h 311413"/>
                <a:gd name="connsiteX511" fmla="*/ 474093 w 1000299"/>
                <a:gd name="connsiteY511" fmla="*/ 16524 h 311413"/>
                <a:gd name="connsiteX512" fmla="*/ 476636 w 1000299"/>
                <a:gd name="connsiteY512" fmla="*/ 16524 h 311413"/>
                <a:gd name="connsiteX513" fmla="*/ 479178 w 1000299"/>
                <a:gd name="connsiteY513" fmla="*/ 16524 h 311413"/>
                <a:gd name="connsiteX514" fmla="*/ 481720 w 1000299"/>
                <a:gd name="connsiteY514" fmla="*/ 16524 h 311413"/>
                <a:gd name="connsiteX515" fmla="*/ 484261 w 1000299"/>
                <a:gd name="connsiteY515" fmla="*/ 16524 h 311413"/>
                <a:gd name="connsiteX516" fmla="*/ 491888 w 1000299"/>
                <a:gd name="connsiteY516" fmla="*/ 13982 h 311413"/>
                <a:gd name="connsiteX517" fmla="*/ 494430 w 1000299"/>
                <a:gd name="connsiteY517" fmla="*/ 13982 h 311413"/>
                <a:gd name="connsiteX518" fmla="*/ 516037 w 1000299"/>
                <a:gd name="connsiteY518" fmla="*/ 5085 h 311413"/>
                <a:gd name="connsiteX519" fmla="*/ 518579 w 1000299"/>
                <a:gd name="connsiteY519" fmla="*/ 5085 h 311413"/>
                <a:gd name="connsiteX520" fmla="*/ 523664 w 1000299"/>
                <a:gd name="connsiteY520" fmla="*/ 2542 h 311413"/>
                <a:gd name="connsiteX521" fmla="*/ 526206 w 1000299"/>
                <a:gd name="connsiteY521" fmla="*/ 0 h 311413"/>
                <a:gd name="connsiteX522" fmla="*/ 528747 w 1000299"/>
                <a:gd name="connsiteY522" fmla="*/ 0 h 311413"/>
                <a:gd name="connsiteX523" fmla="*/ 528747 w 1000299"/>
                <a:gd name="connsiteY523" fmla="*/ 0 h 311413"/>
                <a:gd name="connsiteX524" fmla="*/ 531290 w 1000299"/>
                <a:gd name="connsiteY524" fmla="*/ 0 h 311413"/>
                <a:gd name="connsiteX525" fmla="*/ 533832 w 1000299"/>
                <a:gd name="connsiteY525" fmla="*/ 0 h 311413"/>
                <a:gd name="connsiteX526" fmla="*/ 538916 w 1000299"/>
                <a:gd name="connsiteY526" fmla="*/ 0 h 311413"/>
                <a:gd name="connsiteX527" fmla="*/ 541458 w 1000299"/>
                <a:gd name="connsiteY527" fmla="*/ 0 h 311413"/>
                <a:gd name="connsiteX528" fmla="*/ 544000 w 1000299"/>
                <a:gd name="connsiteY528" fmla="*/ 0 h 311413"/>
                <a:gd name="connsiteX529" fmla="*/ 546542 w 1000299"/>
                <a:gd name="connsiteY529" fmla="*/ 0 h 311413"/>
                <a:gd name="connsiteX530" fmla="*/ 549084 w 1000299"/>
                <a:gd name="connsiteY530" fmla="*/ 0 h 311413"/>
                <a:gd name="connsiteX531" fmla="*/ 549084 w 1000299"/>
                <a:gd name="connsiteY531" fmla="*/ 2542 h 311413"/>
                <a:gd name="connsiteX532" fmla="*/ 561795 w 1000299"/>
                <a:gd name="connsiteY532" fmla="*/ 11440 h 31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1000299" h="311413">
                  <a:moveTo>
                    <a:pt x="1000299" y="90246"/>
                  </a:moveTo>
                  <a:lnTo>
                    <a:pt x="1000299" y="92788"/>
                  </a:lnTo>
                  <a:lnTo>
                    <a:pt x="1000299" y="95331"/>
                  </a:lnTo>
                  <a:lnTo>
                    <a:pt x="1000299" y="97873"/>
                  </a:lnTo>
                  <a:lnTo>
                    <a:pt x="997757" y="97873"/>
                  </a:lnTo>
                  <a:lnTo>
                    <a:pt x="995215" y="100415"/>
                  </a:lnTo>
                  <a:lnTo>
                    <a:pt x="992673" y="100415"/>
                  </a:lnTo>
                  <a:lnTo>
                    <a:pt x="990131" y="100415"/>
                  </a:lnTo>
                  <a:lnTo>
                    <a:pt x="987589" y="100415"/>
                  </a:lnTo>
                  <a:lnTo>
                    <a:pt x="985047" y="100415"/>
                  </a:lnTo>
                  <a:lnTo>
                    <a:pt x="982505" y="100415"/>
                  </a:lnTo>
                  <a:lnTo>
                    <a:pt x="979962" y="97873"/>
                  </a:lnTo>
                  <a:lnTo>
                    <a:pt x="972336" y="95331"/>
                  </a:lnTo>
                  <a:lnTo>
                    <a:pt x="967252" y="92788"/>
                  </a:lnTo>
                  <a:lnTo>
                    <a:pt x="964711" y="92788"/>
                  </a:lnTo>
                  <a:lnTo>
                    <a:pt x="957084" y="90246"/>
                  </a:lnTo>
                  <a:lnTo>
                    <a:pt x="954542" y="90246"/>
                  </a:lnTo>
                  <a:lnTo>
                    <a:pt x="952000" y="90246"/>
                  </a:lnTo>
                  <a:lnTo>
                    <a:pt x="949458" y="90246"/>
                  </a:lnTo>
                  <a:lnTo>
                    <a:pt x="946916" y="90246"/>
                  </a:lnTo>
                  <a:lnTo>
                    <a:pt x="944374" y="90246"/>
                  </a:lnTo>
                  <a:lnTo>
                    <a:pt x="941831" y="90246"/>
                  </a:lnTo>
                  <a:lnTo>
                    <a:pt x="939290" y="90246"/>
                  </a:lnTo>
                  <a:lnTo>
                    <a:pt x="936748" y="90246"/>
                  </a:lnTo>
                  <a:lnTo>
                    <a:pt x="934206" y="90246"/>
                  </a:lnTo>
                  <a:lnTo>
                    <a:pt x="931663" y="90246"/>
                  </a:lnTo>
                  <a:lnTo>
                    <a:pt x="912598" y="87705"/>
                  </a:lnTo>
                  <a:lnTo>
                    <a:pt x="907514" y="87705"/>
                  </a:lnTo>
                  <a:lnTo>
                    <a:pt x="904972" y="85162"/>
                  </a:lnTo>
                  <a:lnTo>
                    <a:pt x="902430" y="85162"/>
                  </a:lnTo>
                  <a:lnTo>
                    <a:pt x="902430" y="82620"/>
                  </a:lnTo>
                  <a:lnTo>
                    <a:pt x="902430" y="80078"/>
                  </a:lnTo>
                  <a:lnTo>
                    <a:pt x="902430" y="77535"/>
                  </a:lnTo>
                  <a:lnTo>
                    <a:pt x="904972" y="74994"/>
                  </a:lnTo>
                  <a:lnTo>
                    <a:pt x="907514" y="72451"/>
                  </a:lnTo>
                  <a:lnTo>
                    <a:pt x="910056" y="72451"/>
                  </a:lnTo>
                  <a:lnTo>
                    <a:pt x="931663" y="63554"/>
                  </a:lnTo>
                  <a:lnTo>
                    <a:pt x="931663" y="61011"/>
                  </a:lnTo>
                  <a:lnTo>
                    <a:pt x="934206" y="61011"/>
                  </a:lnTo>
                  <a:lnTo>
                    <a:pt x="936748" y="61011"/>
                  </a:lnTo>
                  <a:lnTo>
                    <a:pt x="946916" y="61011"/>
                  </a:lnTo>
                  <a:lnTo>
                    <a:pt x="949458" y="63554"/>
                  </a:lnTo>
                  <a:lnTo>
                    <a:pt x="954542" y="63554"/>
                  </a:lnTo>
                  <a:lnTo>
                    <a:pt x="959626" y="66096"/>
                  </a:lnTo>
                  <a:lnTo>
                    <a:pt x="964711" y="66096"/>
                  </a:lnTo>
                  <a:lnTo>
                    <a:pt x="967252" y="68638"/>
                  </a:lnTo>
                  <a:lnTo>
                    <a:pt x="969794" y="68638"/>
                  </a:lnTo>
                  <a:lnTo>
                    <a:pt x="996486" y="87705"/>
                  </a:lnTo>
                  <a:lnTo>
                    <a:pt x="1000299" y="90246"/>
                  </a:lnTo>
                  <a:close/>
                  <a:moveTo>
                    <a:pt x="561795" y="11440"/>
                  </a:moveTo>
                  <a:lnTo>
                    <a:pt x="578318" y="20337"/>
                  </a:lnTo>
                  <a:lnTo>
                    <a:pt x="587215" y="22879"/>
                  </a:lnTo>
                  <a:lnTo>
                    <a:pt x="589757" y="22879"/>
                  </a:lnTo>
                  <a:lnTo>
                    <a:pt x="589757" y="25422"/>
                  </a:lnTo>
                  <a:lnTo>
                    <a:pt x="592299" y="25422"/>
                  </a:lnTo>
                  <a:lnTo>
                    <a:pt x="592299" y="27964"/>
                  </a:lnTo>
                  <a:lnTo>
                    <a:pt x="592299" y="30506"/>
                  </a:lnTo>
                  <a:lnTo>
                    <a:pt x="592299" y="33048"/>
                  </a:lnTo>
                  <a:lnTo>
                    <a:pt x="592299" y="35590"/>
                  </a:lnTo>
                  <a:lnTo>
                    <a:pt x="591028" y="35590"/>
                  </a:lnTo>
                  <a:lnTo>
                    <a:pt x="591028" y="38132"/>
                  </a:lnTo>
                  <a:lnTo>
                    <a:pt x="598654" y="49572"/>
                  </a:lnTo>
                  <a:lnTo>
                    <a:pt x="598654" y="52114"/>
                  </a:lnTo>
                  <a:lnTo>
                    <a:pt x="601196" y="54656"/>
                  </a:lnTo>
                  <a:lnTo>
                    <a:pt x="603738" y="57198"/>
                  </a:lnTo>
                  <a:lnTo>
                    <a:pt x="606281" y="57198"/>
                  </a:lnTo>
                  <a:lnTo>
                    <a:pt x="608823" y="57198"/>
                  </a:lnTo>
                  <a:lnTo>
                    <a:pt x="639327" y="59741"/>
                  </a:lnTo>
                  <a:lnTo>
                    <a:pt x="667290" y="59741"/>
                  </a:lnTo>
                  <a:lnTo>
                    <a:pt x="677458" y="57198"/>
                  </a:lnTo>
                  <a:lnTo>
                    <a:pt x="688897" y="59741"/>
                  </a:lnTo>
                  <a:lnTo>
                    <a:pt x="691440" y="59741"/>
                  </a:lnTo>
                  <a:lnTo>
                    <a:pt x="691440" y="62283"/>
                  </a:lnTo>
                  <a:lnTo>
                    <a:pt x="693981" y="62283"/>
                  </a:lnTo>
                  <a:lnTo>
                    <a:pt x="704150" y="62283"/>
                  </a:lnTo>
                  <a:lnTo>
                    <a:pt x="706691" y="62283"/>
                  </a:lnTo>
                  <a:lnTo>
                    <a:pt x="711776" y="64825"/>
                  </a:lnTo>
                  <a:lnTo>
                    <a:pt x="714318" y="64825"/>
                  </a:lnTo>
                  <a:lnTo>
                    <a:pt x="716860" y="64825"/>
                  </a:lnTo>
                  <a:lnTo>
                    <a:pt x="719402" y="64825"/>
                  </a:lnTo>
                  <a:lnTo>
                    <a:pt x="721944" y="64825"/>
                  </a:lnTo>
                  <a:lnTo>
                    <a:pt x="729570" y="64825"/>
                  </a:lnTo>
                  <a:lnTo>
                    <a:pt x="732112" y="64825"/>
                  </a:lnTo>
                  <a:lnTo>
                    <a:pt x="734654" y="67367"/>
                  </a:lnTo>
                  <a:lnTo>
                    <a:pt x="746094" y="69909"/>
                  </a:lnTo>
                  <a:lnTo>
                    <a:pt x="751177" y="72451"/>
                  </a:lnTo>
                  <a:lnTo>
                    <a:pt x="758804" y="74994"/>
                  </a:lnTo>
                  <a:lnTo>
                    <a:pt x="761346" y="74994"/>
                  </a:lnTo>
                  <a:lnTo>
                    <a:pt x="763888" y="74994"/>
                  </a:lnTo>
                  <a:lnTo>
                    <a:pt x="763888" y="72451"/>
                  </a:lnTo>
                  <a:lnTo>
                    <a:pt x="766430" y="72451"/>
                  </a:lnTo>
                  <a:lnTo>
                    <a:pt x="766430" y="69909"/>
                  </a:lnTo>
                  <a:lnTo>
                    <a:pt x="768972" y="69909"/>
                  </a:lnTo>
                  <a:lnTo>
                    <a:pt x="768972" y="67367"/>
                  </a:lnTo>
                  <a:lnTo>
                    <a:pt x="768972" y="64825"/>
                  </a:lnTo>
                  <a:lnTo>
                    <a:pt x="768972" y="62283"/>
                  </a:lnTo>
                  <a:lnTo>
                    <a:pt x="771514" y="59741"/>
                  </a:lnTo>
                  <a:lnTo>
                    <a:pt x="774056" y="57198"/>
                  </a:lnTo>
                  <a:lnTo>
                    <a:pt x="776598" y="57198"/>
                  </a:lnTo>
                  <a:lnTo>
                    <a:pt x="779140" y="57198"/>
                  </a:lnTo>
                  <a:lnTo>
                    <a:pt x="786767" y="54656"/>
                  </a:lnTo>
                  <a:lnTo>
                    <a:pt x="789308" y="54656"/>
                  </a:lnTo>
                  <a:lnTo>
                    <a:pt x="791850" y="54656"/>
                  </a:lnTo>
                  <a:lnTo>
                    <a:pt x="794393" y="54656"/>
                  </a:lnTo>
                  <a:lnTo>
                    <a:pt x="796935" y="54656"/>
                  </a:lnTo>
                  <a:lnTo>
                    <a:pt x="802018" y="57198"/>
                  </a:lnTo>
                  <a:lnTo>
                    <a:pt x="804561" y="57198"/>
                  </a:lnTo>
                  <a:lnTo>
                    <a:pt x="814729" y="59741"/>
                  </a:lnTo>
                  <a:lnTo>
                    <a:pt x="817271" y="59741"/>
                  </a:lnTo>
                  <a:lnTo>
                    <a:pt x="819813" y="59741"/>
                  </a:lnTo>
                  <a:lnTo>
                    <a:pt x="822355" y="59741"/>
                  </a:lnTo>
                  <a:lnTo>
                    <a:pt x="824898" y="59741"/>
                  </a:lnTo>
                  <a:lnTo>
                    <a:pt x="827439" y="59741"/>
                  </a:lnTo>
                  <a:lnTo>
                    <a:pt x="829981" y="59741"/>
                  </a:lnTo>
                  <a:lnTo>
                    <a:pt x="832523" y="59741"/>
                  </a:lnTo>
                  <a:lnTo>
                    <a:pt x="837608" y="62283"/>
                  </a:lnTo>
                  <a:lnTo>
                    <a:pt x="842691" y="62283"/>
                  </a:lnTo>
                  <a:lnTo>
                    <a:pt x="845234" y="64825"/>
                  </a:lnTo>
                  <a:lnTo>
                    <a:pt x="847776" y="64825"/>
                  </a:lnTo>
                  <a:lnTo>
                    <a:pt x="847776" y="67367"/>
                  </a:lnTo>
                  <a:lnTo>
                    <a:pt x="869383" y="73722"/>
                  </a:lnTo>
                  <a:lnTo>
                    <a:pt x="883364" y="78807"/>
                  </a:lnTo>
                  <a:lnTo>
                    <a:pt x="885907" y="78807"/>
                  </a:lnTo>
                  <a:lnTo>
                    <a:pt x="888449" y="81349"/>
                  </a:lnTo>
                  <a:lnTo>
                    <a:pt x="890990" y="81349"/>
                  </a:lnTo>
                  <a:lnTo>
                    <a:pt x="890990" y="83891"/>
                  </a:lnTo>
                  <a:lnTo>
                    <a:pt x="893533" y="83891"/>
                  </a:lnTo>
                  <a:lnTo>
                    <a:pt x="893533" y="86433"/>
                  </a:lnTo>
                  <a:lnTo>
                    <a:pt x="893533" y="88975"/>
                  </a:lnTo>
                  <a:lnTo>
                    <a:pt x="890990" y="88975"/>
                  </a:lnTo>
                  <a:lnTo>
                    <a:pt x="890990" y="91518"/>
                  </a:lnTo>
                  <a:lnTo>
                    <a:pt x="888449" y="91518"/>
                  </a:lnTo>
                  <a:lnTo>
                    <a:pt x="885907" y="94060"/>
                  </a:lnTo>
                  <a:lnTo>
                    <a:pt x="845234" y="94060"/>
                  </a:lnTo>
                  <a:lnTo>
                    <a:pt x="842691" y="94060"/>
                  </a:lnTo>
                  <a:lnTo>
                    <a:pt x="840149" y="94060"/>
                  </a:lnTo>
                  <a:lnTo>
                    <a:pt x="837608" y="94060"/>
                  </a:lnTo>
                  <a:lnTo>
                    <a:pt x="835066" y="94060"/>
                  </a:lnTo>
                  <a:lnTo>
                    <a:pt x="827439" y="91518"/>
                  </a:lnTo>
                  <a:lnTo>
                    <a:pt x="816000" y="88975"/>
                  </a:lnTo>
                  <a:lnTo>
                    <a:pt x="804561" y="86433"/>
                  </a:lnTo>
                  <a:lnTo>
                    <a:pt x="802018" y="86433"/>
                  </a:lnTo>
                  <a:lnTo>
                    <a:pt x="799477" y="86433"/>
                  </a:lnTo>
                  <a:lnTo>
                    <a:pt x="777869" y="86433"/>
                  </a:lnTo>
                  <a:lnTo>
                    <a:pt x="772785" y="86433"/>
                  </a:lnTo>
                  <a:lnTo>
                    <a:pt x="770243" y="86433"/>
                  </a:lnTo>
                  <a:lnTo>
                    <a:pt x="768972" y="86433"/>
                  </a:lnTo>
                  <a:lnTo>
                    <a:pt x="768972" y="88975"/>
                  </a:lnTo>
                  <a:lnTo>
                    <a:pt x="766430" y="88975"/>
                  </a:lnTo>
                  <a:lnTo>
                    <a:pt x="761346" y="94060"/>
                  </a:lnTo>
                  <a:lnTo>
                    <a:pt x="761346" y="96601"/>
                  </a:lnTo>
                  <a:lnTo>
                    <a:pt x="761346" y="99144"/>
                  </a:lnTo>
                  <a:lnTo>
                    <a:pt x="761346" y="101686"/>
                  </a:lnTo>
                  <a:lnTo>
                    <a:pt x="761346" y="104228"/>
                  </a:lnTo>
                  <a:lnTo>
                    <a:pt x="761346" y="106771"/>
                  </a:lnTo>
                  <a:lnTo>
                    <a:pt x="758804" y="106771"/>
                  </a:lnTo>
                  <a:lnTo>
                    <a:pt x="758804" y="109312"/>
                  </a:lnTo>
                  <a:lnTo>
                    <a:pt x="756262" y="109312"/>
                  </a:lnTo>
                  <a:lnTo>
                    <a:pt x="753719" y="109312"/>
                  </a:lnTo>
                  <a:lnTo>
                    <a:pt x="753719" y="111854"/>
                  </a:lnTo>
                  <a:lnTo>
                    <a:pt x="751177" y="111854"/>
                  </a:lnTo>
                  <a:lnTo>
                    <a:pt x="743551" y="111854"/>
                  </a:lnTo>
                  <a:lnTo>
                    <a:pt x="738467" y="111854"/>
                  </a:lnTo>
                  <a:lnTo>
                    <a:pt x="727028" y="111854"/>
                  </a:lnTo>
                  <a:lnTo>
                    <a:pt x="715589" y="114397"/>
                  </a:lnTo>
                  <a:lnTo>
                    <a:pt x="713046" y="114397"/>
                  </a:lnTo>
                  <a:lnTo>
                    <a:pt x="710505" y="114397"/>
                  </a:lnTo>
                  <a:lnTo>
                    <a:pt x="707963" y="114397"/>
                  </a:lnTo>
                  <a:lnTo>
                    <a:pt x="705421" y="114397"/>
                  </a:lnTo>
                  <a:lnTo>
                    <a:pt x="705421" y="116939"/>
                  </a:lnTo>
                  <a:lnTo>
                    <a:pt x="702878" y="116939"/>
                  </a:lnTo>
                  <a:lnTo>
                    <a:pt x="695253" y="119481"/>
                  </a:lnTo>
                  <a:lnTo>
                    <a:pt x="668560" y="124565"/>
                  </a:lnTo>
                  <a:lnTo>
                    <a:pt x="667290" y="124565"/>
                  </a:lnTo>
                  <a:lnTo>
                    <a:pt x="664748" y="124565"/>
                  </a:lnTo>
                  <a:lnTo>
                    <a:pt x="662205" y="124565"/>
                  </a:lnTo>
                  <a:lnTo>
                    <a:pt x="652037" y="122023"/>
                  </a:lnTo>
                  <a:lnTo>
                    <a:pt x="632972" y="122023"/>
                  </a:lnTo>
                  <a:lnTo>
                    <a:pt x="630430" y="122023"/>
                  </a:lnTo>
                  <a:lnTo>
                    <a:pt x="625346" y="122023"/>
                  </a:lnTo>
                  <a:lnTo>
                    <a:pt x="622804" y="122023"/>
                  </a:lnTo>
                  <a:lnTo>
                    <a:pt x="598654" y="127108"/>
                  </a:lnTo>
                  <a:lnTo>
                    <a:pt x="591028" y="129650"/>
                  </a:lnTo>
                  <a:lnTo>
                    <a:pt x="583402" y="132192"/>
                  </a:lnTo>
                  <a:lnTo>
                    <a:pt x="574505" y="132192"/>
                  </a:lnTo>
                  <a:lnTo>
                    <a:pt x="569420" y="132192"/>
                  </a:lnTo>
                  <a:lnTo>
                    <a:pt x="561795" y="134734"/>
                  </a:lnTo>
                  <a:lnTo>
                    <a:pt x="554168" y="137276"/>
                  </a:lnTo>
                  <a:lnTo>
                    <a:pt x="545271" y="139818"/>
                  </a:lnTo>
                  <a:lnTo>
                    <a:pt x="542729" y="139818"/>
                  </a:lnTo>
                  <a:lnTo>
                    <a:pt x="521121" y="142361"/>
                  </a:lnTo>
                  <a:lnTo>
                    <a:pt x="518579" y="144903"/>
                  </a:lnTo>
                  <a:lnTo>
                    <a:pt x="504598" y="144903"/>
                  </a:lnTo>
                  <a:lnTo>
                    <a:pt x="490617" y="147444"/>
                  </a:lnTo>
                  <a:lnTo>
                    <a:pt x="488075" y="147444"/>
                  </a:lnTo>
                  <a:lnTo>
                    <a:pt x="479178" y="149987"/>
                  </a:lnTo>
                  <a:lnTo>
                    <a:pt x="476636" y="152529"/>
                  </a:lnTo>
                  <a:lnTo>
                    <a:pt x="476636" y="152529"/>
                  </a:lnTo>
                  <a:lnTo>
                    <a:pt x="455028" y="166511"/>
                  </a:lnTo>
                  <a:lnTo>
                    <a:pt x="444860" y="172866"/>
                  </a:lnTo>
                  <a:lnTo>
                    <a:pt x="444860" y="175408"/>
                  </a:lnTo>
                  <a:lnTo>
                    <a:pt x="442318" y="175408"/>
                  </a:lnTo>
                  <a:lnTo>
                    <a:pt x="437234" y="177951"/>
                  </a:lnTo>
                  <a:lnTo>
                    <a:pt x="434692" y="180493"/>
                  </a:lnTo>
                  <a:lnTo>
                    <a:pt x="432150" y="180493"/>
                  </a:lnTo>
                  <a:lnTo>
                    <a:pt x="429607" y="180493"/>
                  </a:lnTo>
                  <a:lnTo>
                    <a:pt x="427065" y="183035"/>
                  </a:lnTo>
                  <a:lnTo>
                    <a:pt x="425794" y="183035"/>
                  </a:lnTo>
                  <a:lnTo>
                    <a:pt x="420710" y="183035"/>
                  </a:lnTo>
                  <a:lnTo>
                    <a:pt x="415626" y="183035"/>
                  </a:lnTo>
                  <a:lnTo>
                    <a:pt x="413084" y="183035"/>
                  </a:lnTo>
                  <a:lnTo>
                    <a:pt x="405458" y="183035"/>
                  </a:lnTo>
                  <a:lnTo>
                    <a:pt x="387664" y="177951"/>
                  </a:lnTo>
                  <a:lnTo>
                    <a:pt x="387664" y="180493"/>
                  </a:lnTo>
                  <a:lnTo>
                    <a:pt x="385121" y="180493"/>
                  </a:lnTo>
                  <a:lnTo>
                    <a:pt x="385121" y="183035"/>
                  </a:lnTo>
                  <a:lnTo>
                    <a:pt x="382579" y="183035"/>
                  </a:lnTo>
                  <a:lnTo>
                    <a:pt x="380038" y="183035"/>
                  </a:lnTo>
                  <a:lnTo>
                    <a:pt x="366056" y="191932"/>
                  </a:lnTo>
                  <a:lnTo>
                    <a:pt x="363514" y="191932"/>
                  </a:lnTo>
                  <a:lnTo>
                    <a:pt x="362243" y="191932"/>
                  </a:lnTo>
                  <a:lnTo>
                    <a:pt x="348262" y="194474"/>
                  </a:lnTo>
                  <a:lnTo>
                    <a:pt x="339365" y="194474"/>
                  </a:lnTo>
                  <a:lnTo>
                    <a:pt x="336822" y="191932"/>
                  </a:lnTo>
                  <a:lnTo>
                    <a:pt x="336822" y="194474"/>
                  </a:lnTo>
                  <a:lnTo>
                    <a:pt x="334280" y="194474"/>
                  </a:lnTo>
                  <a:lnTo>
                    <a:pt x="331738" y="194474"/>
                  </a:lnTo>
                  <a:lnTo>
                    <a:pt x="326654" y="199559"/>
                  </a:lnTo>
                  <a:lnTo>
                    <a:pt x="324112" y="199559"/>
                  </a:lnTo>
                  <a:lnTo>
                    <a:pt x="324112" y="202101"/>
                  </a:lnTo>
                  <a:lnTo>
                    <a:pt x="324112" y="204643"/>
                  </a:lnTo>
                  <a:lnTo>
                    <a:pt x="324112" y="207185"/>
                  </a:lnTo>
                  <a:lnTo>
                    <a:pt x="326654" y="207185"/>
                  </a:lnTo>
                  <a:lnTo>
                    <a:pt x="329197" y="209727"/>
                  </a:lnTo>
                  <a:lnTo>
                    <a:pt x="331738" y="212270"/>
                  </a:lnTo>
                  <a:lnTo>
                    <a:pt x="358430" y="232607"/>
                  </a:lnTo>
                  <a:lnTo>
                    <a:pt x="374953" y="238962"/>
                  </a:lnTo>
                  <a:lnTo>
                    <a:pt x="377495" y="238962"/>
                  </a:lnTo>
                  <a:lnTo>
                    <a:pt x="377495" y="241504"/>
                  </a:lnTo>
                  <a:lnTo>
                    <a:pt x="380038" y="241504"/>
                  </a:lnTo>
                  <a:lnTo>
                    <a:pt x="387664" y="246589"/>
                  </a:lnTo>
                  <a:lnTo>
                    <a:pt x="390206" y="249131"/>
                  </a:lnTo>
                  <a:lnTo>
                    <a:pt x="390206" y="251673"/>
                  </a:lnTo>
                  <a:lnTo>
                    <a:pt x="392748" y="251673"/>
                  </a:lnTo>
                  <a:lnTo>
                    <a:pt x="392748" y="254215"/>
                  </a:lnTo>
                  <a:lnTo>
                    <a:pt x="392748" y="256757"/>
                  </a:lnTo>
                  <a:lnTo>
                    <a:pt x="390206" y="259300"/>
                  </a:lnTo>
                  <a:lnTo>
                    <a:pt x="390206" y="261841"/>
                  </a:lnTo>
                  <a:lnTo>
                    <a:pt x="387664" y="264384"/>
                  </a:lnTo>
                  <a:lnTo>
                    <a:pt x="385121" y="266926"/>
                  </a:lnTo>
                  <a:lnTo>
                    <a:pt x="374953" y="275824"/>
                  </a:lnTo>
                  <a:lnTo>
                    <a:pt x="369869" y="289805"/>
                  </a:lnTo>
                  <a:lnTo>
                    <a:pt x="364785" y="296160"/>
                  </a:lnTo>
                  <a:lnTo>
                    <a:pt x="364785" y="298703"/>
                  </a:lnTo>
                  <a:lnTo>
                    <a:pt x="362243" y="303787"/>
                  </a:lnTo>
                  <a:lnTo>
                    <a:pt x="359701" y="306329"/>
                  </a:lnTo>
                  <a:lnTo>
                    <a:pt x="357159" y="306329"/>
                  </a:lnTo>
                  <a:lnTo>
                    <a:pt x="354617" y="308871"/>
                  </a:lnTo>
                  <a:lnTo>
                    <a:pt x="352075" y="306329"/>
                  </a:lnTo>
                  <a:lnTo>
                    <a:pt x="349533" y="306329"/>
                  </a:lnTo>
                  <a:lnTo>
                    <a:pt x="346991" y="306329"/>
                  </a:lnTo>
                  <a:lnTo>
                    <a:pt x="339365" y="301245"/>
                  </a:lnTo>
                  <a:lnTo>
                    <a:pt x="334280" y="296160"/>
                  </a:lnTo>
                  <a:lnTo>
                    <a:pt x="331738" y="296160"/>
                  </a:lnTo>
                  <a:lnTo>
                    <a:pt x="331738" y="293618"/>
                  </a:lnTo>
                  <a:lnTo>
                    <a:pt x="329197" y="291077"/>
                  </a:lnTo>
                  <a:lnTo>
                    <a:pt x="324112" y="285992"/>
                  </a:lnTo>
                  <a:lnTo>
                    <a:pt x="324112" y="285992"/>
                  </a:lnTo>
                  <a:lnTo>
                    <a:pt x="324112" y="283450"/>
                  </a:lnTo>
                  <a:lnTo>
                    <a:pt x="321570" y="283450"/>
                  </a:lnTo>
                  <a:lnTo>
                    <a:pt x="319028" y="283450"/>
                  </a:lnTo>
                  <a:lnTo>
                    <a:pt x="316486" y="283450"/>
                  </a:lnTo>
                  <a:lnTo>
                    <a:pt x="313944" y="285992"/>
                  </a:lnTo>
                  <a:lnTo>
                    <a:pt x="311402" y="285992"/>
                  </a:lnTo>
                  <a:lnTo>
                    <a:pt x="302505" y="291077"/>
                  </a:lnTo>
                  <a:lnTo>
                    <a:pt x="299962" y="291077"/>
                  </a:lnTo>
                  <a:lnTo>
                    <a:pt x="299962" y="293618"/>
                  </a:lnTo>
                  <a:lnTo>
                    <a:pt x="297421" y="293618"/>
                  </a:lnTo>
                  <a:lnTo>
                    <a:pt x="297421" y="296160"/>
                  </a:lnTo>
                  <a:lnTo>
                    <a:pt x="294879" y="296160"/>
                  </a:lnTo>
                  <a:lnTo>
                    <a:pt x="292336" y="296160"/>
                  </a:lnTo>
                  <a:lnTo>
                    <a:pt x="284711" y="298703"/>
                  </a:lnTo>
                  <a:lnTo>
                    <a:pt x="279626" y="298703"/>
                  </a:lnTo>
                  <a:lnTo>
                    <a:pt x="263103" y="301245"/>
                  </a:lnTo>
                  <a:lnTo>
                    <a:pt x="260561" y="301245"/>
                  </a:lnTo>
                  <a:lnTo>
                    <a:pt x="258019" y="298703"/>
                  </a:lnTo>
                  <a:lnTo>
                    <a:pt x="255476" y="298703"/>
                  </a:lnTo>
                  <a:lnTo>
                    <a:pt x="252935" y="298703"/>
                  </a:lnTo>
                  <a:lnTo>
                    <a:pt x="250393" y="298703"/>
                  </a:lnTo>
                  <a:lnTo>
                    <a:pt x="247850" y="298703"/>
                  </a:lnTo>
                  <a:lnTo>
                    <a:pt x="237682" y="301245"/>
                  </a:lnTo>
                  <a:lnTo>
                    <a:pt x="235140" y="301245"/>
                  </a:lnTo>
                  <a:lnTo>
                    <a:pt x="232598" y="303787"/>
                  </a:lnTo>
                  <a:lnTo>
                    <a:pt x="230056" y="303787"/>
                  </a:lnTo>
                  <a:lnTo>
                    <a:pt x="224972" y="308871"/>
                  </a:lnTo>
                  <a:lnTo>
                    <a:pt x="222430" y="308871"/>
                  </a:lnTo>
                  <a:lnTo>
                    <a:pt x="222430" y="311414"/>
                  </a:lnTo>
                  <a:lnTo>
                    <a:pt x="219888" y="311414"/>
                  </a:lnTo>
                  <a:lnTo>
                    <a:pt x="217345" y="311414"/>
                  </a:lnTo>
                  <a:lnTo>
                    <a:pt x="214804" y="311414"/>
                  </a:lnTo>
                  <a:lnTo>
                    <a:pt x="214804" y="305058"/>
                  </a:lnTo>
                  <a:lnTo>
                    <a:pt x="212262" y="305058"/>
                  </a:lnTo>
                  <a:lnTo>
                    <a:pt x="209720" y="305058"/>
                  </a:lnTo>
                  <a:lnTo>
                    <a:pt x="209720" y="302516"/>
                  </a:lnTo>
                  <a:lnTo>
                    <a:pt x="204635" y="297432"/>
                  </a:lnTo>
                  <a:lnTo>
                    <a:pt x="204635" y="294890"/>
                  </a:lnTo>
                  <a:lnTo>
                    <a:pt x="204635" y="292347"/>
                  </a:lnTo>
                  <a:lnTo>
                    <a:pt x="204635" y="289805"/>
                  </a:lnTo>
                  <a:lnTo>
                    <a:pt x="204635" y="280907"/>
                  </a:lnTo>
                  <a:lnTo>
                    <a:pt x="204635" y="279637"/>
                  </a:lnTo>
                  <a:lnTo>
                    <a:pt x="207177" y="277094"/>
                  </a:lnTo>
                  <a:lnTo>
                    <a:pt x="207177" y="274552"/>
                  </a:lnTo>
                  <a:lnTo>
                    <a:pt x="207177" y="272010"/>
                  </a:lnTo>
                  <a:lnTo>
                    <a:pt x="207177" y="269468"/>
                  </a:lnTo>
                  <a:lnTo>
                    <a:pt x="209720" y="269468"/>
                  </a:lnTo>
                  <a:lnTo>
                    <a:pt x="195739" y="258028"/>
                  </a:lnTo>
                  <a:lnTo>
                    <a:pt x="193196" y="255486"/>
                  </a:lnTo>
                  <a:lnTo>
                    <a:pt x="190654" y="255486"/>
                  </a:lnTo>
                  <a:lnTo>
                    <a:pt x="188112" y="255486"/>
                  </a:lnTo>
                  <a:lnTo>
                    <a:pt x="180486" y="258028"/>
                  </a:lnTo>
                  <a:lnTo>
                    <a:pt x="177944" y="258028"/>
                  </a:lnTo>
                  <a:lnTo>
                    <a:pt x="175402" y="258028"/>
                  </a:lnTo>
                  <a:lnTo>
                    <a:pt x="175402" y="260570"/>
                  </a:lnTo>
                  <a:lnTo>
                    <a:pt x="172860" y="260570"/>
                  </a:lnTo>
                  <a:lnTo>
                    <a:pt x="172860" y="263113"/>
                  </a:lnTo>
                  <a:lnTo>
                    <a:pt x="171589" y="263113"/>
                  </a:lnTo>
                  <a:lnTo>
                    <a:pt x="171589" y="265655"/>
                  </a:lnTo>
                  <a:lnTo>
                    <a:pt x="171589" y="268197"/>
                  </a:lnTo>
                  <a:lnTo>
                    <a:pt x="163963" y="277094"/>
                  </a:lnTo>
                  <a:lnTo>
                    <a:pt x="144898" y="279637"/>
                  </a:lnTo>
                  <a:lnTo>
                    <a:pt x="130916" y="274552"/>
                  </a:lnTo>
                  <a:lnTo>
                    <a:pt x="116935" y="279637"/>
                  </a:lnTo>
                  <a:lnTo>
                    <a:pt x="114393" y="282179"/>
                  </a:lnTo>
                  <a:lnTo>
                    <a:pt x="114393" y="284721"/>
                  </a:lnTo>
                  <a:lnTo>
                    <a:pt x="111850" y="287263"/>
                  </a:lnTo>
                  <a:lnTo>
                    <a:pt x="111850" y="289805"/>
                  </a:lnTo>
                  <a:lnTo>
                    <a:pt x="106767" y="292347"/>
                  </a:lnTo>
                  <a:lnTo>
                    <a:pt x="104224" y="292347"/>
                  </a:lnTo>
                  <a:lnTo>
                    <a:pt x="101682" y="292347"/>
                  </a:lnTo>
                  <a:lnTo>
                    <a:pt x="99140" y="292347"/>
                  </a:lnTo>
                  <a:lnTo>
                    <a:pt x="96598" y="292347"/>
                  </a:lnTo>
                  <a:lnTo>
                    <a:pt x="94056" y="289805"/>
                  </a:lnTo>
                  <a:lnTo>
                    <a:pt x="94056" y="287263"/>
                  </a:lnTo>
                  <a:lnTo>
                    <a:pt x="91514" y="270739"/>
                  </a:lnTo>
                  <a:lnTo>
                    <a:pt x="91514" y="268197"/>
                  </a:lnTo>
                  <a:lnTo>
                    <a:pt x="94056" y="268197"/>
                  </a:lnTo>
                  <a:lnTo>
                    <a:pt x="94056" y="265655"/>
                  </a:lnTo>
                  <a:lnTo>
                    <a:pt x="94056" y="263113"/>
                  </a:lnTo>
                  <a:lnTo>
                    <a:pt x="94056" y="260570"/>
                  </a:lnTo>
                  <a:lnTo>
                    <a:pt x="91514" y="258028"/>
                  </a:lnTo>
                  <a:lnTo>
                    <a:pt x="88972" y="258028"/>
                  </a:lnTo>
                  <a:lnTo>
                    <a:pt x="86430" y="255486"/>
                  </a:lnTo>
                  <a:lnTo>
                    <a:pt x="55926" y="258028"/>
                  </a:lnTo>
                  <a:lnTo>
                    <a:pt x="53383" y="258028"/>
                  </a:lnTo>
                  <a:lnTo>
                    <a:pt x="53383" y="260570"/>
                  </a:lnTo>
                  <a:lnTo>
                    <a:pt x="50841" y="260570"/>
                  </a:lnTo>
                  <a:lnTo>
                    <a:pt x="48299" y="263113"/>
                  </a:lnTo>
                  <a:lnTo>
                    <a:pt x="45757" y="263113"/>
                  </a:lnTo>
                  <a:lnTo>
                    <a:pt x="35589" y="265655"/>
                  </a:lnTo>
                  <a:lnTo>
                    <a:pt x="35589" y="268197"/>
                  </a:lnTo>
                  <a:lnTo>
                    <a:pt x="27963" y="268197"/>
                  </a:lnTo>
                  <a:lnTo>
                    <a:pt x="25421" y="268197"/>
                  </a:lnTo>
                  <a:lnTo>
                    <a:pt x="17795" y="268197"/>
                  </a:lnTo>
                  <a:lnTo>
                    <a:pt x="19065" y="268197"/>
                  </a:lnTo>
                  <a:lnTo>
                    <a:pt x="16523" y="268197"/>
                  </a:lnTo>
                  <a:lnTo>
                    <a:pt x="13981" y="265655"/>
                  </a:lnTo>
                  <a:lnTo>
                    <a:pt x="13981" y="263113"/>
                  </a:lnTo>
                  <a:lnTo>
                    <a:pt x="13981" y="260570"/>
                  </a:lnTo>
                  <a:lnTo>
                    <a:pt x="13981" y="249131"/>
                  </a:lnTo>
                  <a:lnTo>
                    <a:pt x="16523" y="246589"/>
                  </a:lnTo>
                  <a:lnTo>
                    <a:pt x="16523" y="244047"/>
                  </a:lnTo>
                  <a:lnTo>
                    <a:pt x="19065" y="244047"/>
                  </a:lnTo>
                  <a:lnTo>
                    <a:pt x="19065" y="241504"/>
                  </a:lnTo>
                  <a:lnTo>
                    <a:pt x="21608" y="241504"/>
                  </a:lnTo>
                  <a:lnTo>
                    <a:pt x="26691" y="235149"/>
                  </a:lnTo>
                  <a:lnTo>
                    <a:pt x="34318" y="207185"/>
                  </a:lnTo>
                  <a:lnTo>
                    <a:pt x="34318" y="204643"/>
                  </a:lnTo>
                  <a:lnTo>
                    <a:pt x="34318" y="203372"/>
                  </a:lnTo>
                  <a:lnTo>
                    <a:pt x="31776" y="203372"/>
                  </a:lnTo>
                  <a:lnTo>
                    <a:pt x="31776" y="200830"/>
                  </a:lnTo>
                  <a:lnTo>
                    <a:pt x="29233" y="200830"/>
                  </a:lnTo>
                  <a:lnTo>
                    <a:pt x="29233" y="198287"/>
                  </a:lnTo>
                  <a:lnTo>
                    <a:pt x="26691" y="198287"/>
                  </a:lnTo>
                  <a:lnTo>
                    <a:pt x="24150" y="198287"/>
                  </a:lnTo>
                  <a:lnTo>
                    <a:pt x="13981" y="193204"/>
                  </a:lnTo>
                  <a:lnTo>
                    <a:pt x="2542" y="186848"/>
                  </a:lnTo>
                  <a:lnTo>
                    <a:pt x="0" y="184306"/>
                  </a:lnTo>
                  <a:lnTo>
                    <a:pt x="0" y="181764"/>
                  </a:lnTo>
                  <a:lnTo>
                    <a:pt x="0" y="179221"/>
                  </a:lnTo>
                  <a:lnTo>
                    <a:pt x="2542" y="174138"/>
                  </a:lnTo>
                  <a:lnTo>
                    <a:pt x="5084" y="174138"/>
                  </a:lnTo>
                  <a:lnTo>
                    <a:pt x="5084" y="171595"/>
                  </a:lnTo>
                  <a:lnTo>
                    <a:pt x="7626" y="171595"/>
                  </a:lnTo>
                  <a:lnTo>
                    <a:pt x="10168" y="171595"/>
                  </a:lnTo>
                  <a:lnTo>
                    <a:pt x="10168" y="169053"/>
                  </a:lnTo>
                  <a:lnTo>
                    <a:pt x="19065" y="166511"/>
                  </a:lnTo>
                  <a:lnTo>
                    <a:pt x="26691" y="163969"/>
                  </a:lnTo>
                  <a:lnTo>
                    <a:pt x="40673" y="152529"/>
                  </a:lnTo>
                  <a:lnTo>
                    <a:pt x="54654" y="141089"/>
                  </a:lnTo>
                  <a:lnTo>
                    <a:pt x="66094" y="134734"/>
                  </a:lnTo>
                  <a:lnTo>
                    <a:pt x="68636" y="134734"/>
                  </a:lnTo>
                  <a:lnTo>
                    <a:pt x="71177" y="134734"/>
                  </a:lnTo>
                  <a:lnTo>
                    <a:pt x="82617" y="129650"/>
                  </a:lnTo>
                  <a:lnTo>
                    <a:pt x="99140" y="124565"/>
                  </a:lnTo>
                  <a:lnTo>
                    <a:pt x="101682" y="124565"/>
                  </a:lnTo>
                  <a:lnTo>
                    <a:pt x="104224" y="122023"/>
                  </a:lnTo>
                  <a:lnTo>
                    <a:pt x="106767" y="119481"/>
                  </a:lnTo>
                  <a:lnTo>
                    <a:pt x="106767" y="116939"/>
                  </a:lnTo>
                  <a:lnTo>
                    <a:pt x="106767" y="114397"/>
                  </a:lnTo>
                  <a:lnTo>
                    <a:pt x="106767" y="111854"/>
                  </a:lnTo>
                  <a:lnTo>
                    <a:pt x="106767" y="100415"/>
                  </a:lnTo>
                  <a:lnTo>
                    <a:pt x="104224" y="97873"/>
                  </a:lnTo>
                  <a:lnTo>
                    <a:pt x="104224" y="95331"/>
                  </a:lnTo>
                  <a:lnTo>
                    <a:pt x="101682" y="92788"/>
                  </a:lnTo>
                  <a:lnTo>
                    <a:pt x="94056" y="86433"/>
                  </a:lnTo>
                  <a:lnTo>
                    <a:pt x="83888" y="80078"/>
                  </a:lnTo>
                  <a:lnTo>
                    <a:pt x="83888" y="77535"/>
                  </a:lnTo>
                  <a:lnTo>
                    <a:pt x="81346" y="74994"/>
                  </a:lnTo>
                  <a:lnTo>
                    <a:pt x="76262" y="68638"/>
                  </a:lnTo>
                  <a:lnTo>
                    <a:pt x="76262" y="66096"/>
                  </a:lnTo>
                  <a:lnTo>
                    <a:pt x="76262" y="63554"/>
                  </a:lnTo>
                  <a:lnTo>
                    <a:pt x="81346" y="57198"/>
                  </a:lnTo>
                  <a:lnTo>
                    <a:pt x="83888" y="57198"/>
                  </a:lnTo>
                  <a:lnTo>
                    <a:pt x="83888" y="54656"/>
                  </a:lnTo>
                  <a:lnTo>
                    <a:pt x="86430" y="54656"/>
                  </a:lnTo>
                  <a:lnTo>
                    <a:pt x="88972" y="54656"/>
                  </a:lnTo>
                  <a:lnTo>
                    <a:pt x="91514" y="54656"/>
                  </a:lnTo>
                  <a:lnTo>
                    <a:pt x="102953" y="57198"/>
                  </a:lnTo>
                  <a:lnTo>
                    <a:pt x="108037" y="59741"/>
                  </a:lnTo>
                  <a:lnTo>
                    <a:pt x="119477" y="62283"/>
                  </a:lnTo>
                  <a:lnTo>
                    <a:pt x="152523" y="68638"/>
                  </a:lnTo>
                  <a:lnTo>
                    <a:pt x="155066" y="68638"/>
                  </a:lnTo>
                  <a:lnTo>
                    <a:pt x="155066" y="71180"/>
                  </a:lnTo>
                  <a:lnTo>
                    <a:pt x="162691" y="73722"/>
                  </a:lnTo>
                  <a:lnTo>
                    <a:pt x="167776" y="76265"/>
                  </a:lnTo>
                  <a:lnTo>
                    <a:pt x="170318" y="78807"/>
                  </a:lnTo>
                  <a:lnTo>
                    <a:pt x="177944" y="83891"/>
                  </a:lnTo>
                  <a:lnTo>
                    <a:pt x="180486" y="86433"/>
                  </a:lnTo>
                  <a:lnTo>
                    <a:pt x="183028" y="88975"/>
                  </a:lnTo>
                  <a:lnTo>
                    <a:pt x="183028" y="91518"/>
                  </a:lnTo>
                  <a:lnTo>
                    <a:pt x="185570" y="91518"/>
                  </a:lnTo>
                  <a:lnTo>
                    <a:pt x="185570" y="94060"/>
                  </a:lnTo>
                  <a:lnTo>
                    <a:pt x="188112" y="94060"/>
                  </a:lnTo>
                  <a:lnTo>
                    <a:pt x="188112" y="96601"/>
                  </a:lnTo>
                  <a:lnTo>
                    <a:pt x="190654" y="96601"/>
                  </a:lnTo>
                  <a:lnTo>
                    <a:pt x="207177" y="99144"/>
                  </a:lnTo>
                  <a:lnTo>
                    <a:pt x="209720" y="99144"/>
                  </a:lnTo>
                  <a:lnTo>
                    <a:pt x="212262" y="99144"/>
                  </a:lnTo>
                  <a:lnTo>
                    <a:pt x="214804" y="96601"/>
                  </a:lnTo>
                  <a:lnTo>
                    <a:pt x="217345" y="96601"/>
                  </a:lnTo>
                  <a:lnTo>
                    <a:pt x="217345" y="94060"/>
                  </a:lnTo>
                  <a:lnTo>
                    <a:pt x="219888" y="94060"/>
                  </a:lnTo>
                  <a:lnTo>
                    <a:pt x="222430" y="94060"/>
                  </a:lnTo>
                  <a:lnTo>
                    <a:pt x="227514" y="91518"/>
                  </a:lnTo>
                  <a:lnTo>
                    <a:pt x="230056" y="91518"/>
                  </a:lnTo>
                  <a:lnTo>
                    <a:pt x="232598" y="91518"/>
                  </a:lnTo>
                  <a:lnTo>
                    <a:pt x="254206" y="94060"/>
                  </a:lnTo>
                  <a:lnTo>
                    <a:pt x="256748" y="94060"/>
                  </a:lnTo>
                  <a:lnTo>
                    <a:pt x="259290" y="94060"/>
                  </a:lnTo>
                  <a:lnTo>
                    <a:pt x="259290" y="96601"/>
                  </a:lnTo>
                  <a:lnTo>
                    <a:pt x="270729" y="96601"/>
                  </a:lnTo>
                  <a:lnTo>
                    <a:pt x="279626" y="99144"/>
                  </a:lnTo>
                  <a:lnTo>
                    <a:pt x="291066" y="101686"/>
                  </a:lnTo>
                  <a:lnTo>
                    <a:pt x="299962" y="101686"/>
                  </a:lnTo>
                  <a:lnTo>
                    <a:pt x="321570" y="99144"/>
                  </a:lnTo>
                  <a:lnTo>
                    <a:pt x="321570" y="101686"/>
                  </a:lnTo>
                  <a:lnTo>
                    <a:pt x="324112" y="101686"/>
                  </a:lnTo>
                  <a:lnTo>
                    <a:pt x="324112" y="99144"/>
                  </a:lnTo>
                  <a:lnTo>
                    <a:pt x="326654" y="99144"/>
                  </a:lnTo>
                  <a:lnTo>
                    <a:pt x="329197" y="99144"/>
                  </a:lnTo>
                  <a:lnTo>
                    <a:pt x="329197" y="96601"/>
                  </a:lnTo>
                  <a:lnTo>
                    <a:pt x="331738" y="96601"/>
                  </a:lnTo>
                  <a:lnTo>
                    <a:pt x="331738" y="94060"/>
                  </a:lnTo>
                  <a:lnTo>
                    <a:pt x="343178" y="85162"/>
                  </a:lnTo>
                  <a:lnTo>
                    <a:pt x="350803" y="87705"/>
                  </a:lnTo>
                  <a:lnTo>
                    <a:pt x="378766" y="90246"/>
                  </a:lnTo>
                  <a:lnTo>
                    <a:pt x="381308" y="90246"/>
                  </a:lnTo>
                  <a:lnTo>
                    <a:pt x="383851" y="90246"/>
                  </a:lnTo>
                  <a:lnTo>
                    <a:pt x="386393" y="90246"/>
                  </a:lnTo>
                  <a:lnTo>
                    <a:pt x="386393" y="87705"/>
                  </a:lnTo>
                  <a:lnTo>
                    <a:pt x="388934" y="87705"/>
                  </a:lnTo>
                  <a:lnTo>
                    <a:pt x="388934" y="85162"/>
                  </a:lnTo>
                  <a:lnTo>
                    <a:pt x="391476" y="85162"/>
                  </a:lnTo>
                  <a:lnTo>
                    <a:pt x="391476" y="82620"/>
                  </a:lnTo>
                  <a:lnTo>
                    <a:pt x="394019" y="82620"/>
                  </a:lnTo>
                  <a:lnTo>
                    <a:pt x="396561" y="82620"/>
                  </a:lnTo>
                  <a:lnTo>
                    <a:pt x="410542" y="80078"/>
                  </a:lnTo>
                  <a:lnTo>
                    <a:pt x="413084" y="77535"/>
                  </a:lnTo>
                  <a:lnTo>
                    <a:pt x="415626" y="77535"/>
                  </a:lnTo>
                  <a:lnTo>
                    <a:pt x="418169" y="80078"/>
                  </a:lnTo>
                  <a:lnTo>
                    <a:pt x="423252" y="80078"/>
                  </a:lnTo>
                  <a:lnTo>
                    <a:pt x="425794" y="80078"/>
                  </a:lnTo>
                  <a:lnTo>
                    <a:pt x="428337" y="77535"/>
                  </a:lnTo>
                  <a:lnTo>
                    <a:pt x="430879" y="77535"/>
                  </a:lnTo>
                  <a:lnTo>
                    <a:pt x="430879" y="76265"/>
                  </a:lnTo>
                  <a:lnTo>
                    <a:pt x="433420" y="73722"/>
                  </a:lnTo>
                  <a:lnTo>
                    <a:pt x="430879" y="73722"/>
                  </a:lnTo>
                  <a:lnTo>
                    <a:pt x="430879" y="71180"/>
                  </a:lnTo>
                  <a:lnTo>
                    <a:pt x="428337" y="68638"/>
                  </a:lnTo>
                  <a:lnTo>
                    <a:pt x="425794" y="66096"/>
                  </a:lnTo>
                  <a:lnTo>
                    <a:pt x="425794" y="63554"/>
                  </a:lnTo>
                  <a:lnTo>
                    <a:pt x="433420" y="44488"/>
                  </a:lnTo>
                  <a:lnTo>
                    <a:pt x="447402" y="24151"/>
                  </a:lnTo>
                  <a:lnTo>
                    <a:pt x="447402" y="21608"/>
                  </a:lnTo>
                  <a:lnTo>
                    <a:pt x="449944" y="21608"/>
                  </a:lnTo>
                  <a:lnTo>
                    <a:pt x="449944" y="19066"/>
                  </a:lnTo>
                  <a:lnTo>
                    <a:pt x="452486" y="19066"/>
                  </a:lnTo>
                  <a:lnTo>
                    <a:pt x="455028" y="19066"/>
                  </a:lnTo>
                  <a:lnTo>
                    <a:pt x="466467" y="16524"/>
                  </a:lnTo>
                  <a:lnTo>
                    <a:pt x="469010" y="16524"/>
                  </a:lnTo>
                  <a:lnTo>
                    <a:pt x="471551" y="16524"/>
                  </a:lnTo>
                  <a:lnTo>
                    <a:pt x="474093" y="16524"/>
                  </a:lnTo>
                  <a:lnTo>
                    <a:pt x="476636" y="16524"/>
                  </a:lnTo>
                  <a:lnTo>
                    <a:pt x="479178" y="16524"/>
                  </a:lnTo>
                  <a:lnTo>
                    <a:pt x="481720" y="16524"/>
                  </a:lnTo>
                  <a:lnTo>
                    <a:pt x="484261" y="16524"/>
                  </a:lnTo>
                  <a:lnTo>
                    <a:pt x="491888" y="13982"/>
                  </a:lnTo>
                  <a:lnTo>
                    <a:pt x="494430" y="13982"/>
                  </a:lnTo>
                  <a:lnTo>
                    <a:pt x="516037" y="5085"/>
                  </a:lnTo>
                  <a:lnTo>
                    <a:pt x="518579" y="5085"/>
                  </a:lnTo>
                  <a:lnTo>
                    <a:pt x="523664" y="2542"/>
                  </a:lnTo>
                  <a:lnTo>
                    <a:pt x="526206" y="0"/>
                  </a:lnTo>
                  <a:lnTo>
                    <a:pt x="528747" y="0"/>
                  </a:lnTo>
                  <a:lnTo>
                    <a:pt x="528747" y="0"/>
                  </a:lnTo>
                  <a:lnTo>
                    <a:pt x="531290" y="0"/>
                  </a:lnTo>
                  <a:lnTo>
                    <a:pt x="533832" y="0"/>
                  </a:lnTo>
                  <a:lnTo>
                    <a:pt x="538916" y="0"/>
                  </a:lnTo>
                  <a:lnTo>
                    <a:pt x="541458" y="0"/>
                  </a:lnTo>
                  <a:lnTo>
                    <a:pt x="544000" y="0"/>
                  </a:lnTo>
                  <a:lnTo>
                    <a:pt x="546542" y="0"/>
                  </a:lnTo>
                  <a:lnTo>
                    <a:pt x="549084" y="0"/>
                  </a:lnTo>
                  <a:lnTo>
                    <a:pt x="549084" y="2542"/>
                  </a:lnTo>
                  <a:lnTo>
                    <a:pt x="561795" y="11440"/>
                  </a:lnTo>
                  <a:close/>
                </a:path>
              </a:pathLst>
            </a:custGeom>
            <a:solidFill>
              <a:srgbClr val="DF3D3D"/>
            </a:solidFill>
            <a:ln w="3649" cap="flat">
              <a:noFill/>
              <a:prstDash val="solid"/>
              <a:miter/>
            </a:ln>
          </p:spPr>
          <p:txBody>
            <a:bodyPr rtlCol="0" anchor="ctr"/>
            <a:lstStyle/>
            <a:p>
              <a:endParaRPr lang="en-US"/>
            </a:p>
          </p:txBody>
        </p:sp>
      </p:grpSp>
      <p:sp>
        <p:nvSpPr>
          <p:cNvPr id="87" name="Freeform: Shape 86">
            <a:extLst>
              <a:ext uri="{FF2B5EF4-FFF2-40B4-BE49-F238E27FC236}">
                <a16:creationId xmlns:a16="http://schemas.microsoft.com/office/drawing/2014/main" id="{FDEDE65D-72EA-4BF9-9866-9798D71DFA15}"/>
              </a:ext>
            </a:extLst>
          </p:cNvPr>
          <p:cNvSpPr/>
          <p:nvPr userDrawn="1"/>
        </p:nvSpPr>
        <p:spPr>
          <a:xfrm>
            <a:off x="0" y="833825"/>
            <a:ext cx="12201868" cy="392762"/>
          </a:xfrm>
          <a:custGeom>
            <a:avLst/>
            <a:gdLst>
              <a:gd name="connsiteX0" fmla="*/ 0 w 12201868"/>
              <a:gd name="connsiteY0" fmla="*/ 0 h 392762"/>
              <a:gd name="connsiteX1" fmla="*/ 12201869 w 12201868"/>
              <a:gd name="connsiteY1" fmla="*/ 0 h 392762"/>
              <a:gd name="connsiteX2" fmla="*/ 12201869 w 12201868"/>
              <a:gd name="connsiteY2" fmla="*/ 392763 h 392762"/>
              <a:gd name="connsiteX3" fmla="*/ 0 w 12201868"/>
              <a:gd name="connsiteY3" fmla="*/ 392763 h 392762"/>
            </a:gdLst>
            <a:ahLst/>
            <a:cxnLst>
              <a:cxn ang="0">
                <a:pos x="connsiteX0" y="connsiteY0"/>
              </a:cxn>
              <a:cxn ang="0">
                <a:pos x="connsiteX1" y="connsiteY1"/>
              </a:cxn>
              <a:cxn ang="0">
                <a:pos x="connsiteX2" y="connsiteY2"/>
              </a:cxn>
              <a:cxn ang="0">
                <a:pos x="connsiteX3" y="connsiteY3"/>
              </a:cxn>
            </a:cxnLst>
            <a:rect l="l" t="t" r="r" b="b"/>
            <a:pathLst>
              <a:path w="12201868" h="392762">
                <a:moveTo>
                  <a:pt x="0" y="0"/>
                </a:moveTo>
                <a:lnTo>
                  <a:pt x="12201869" y="0"/>
                </a:lnTo>
                <a:lnTo>
                  <a:pt x="12201869" y="392763"/>
                </a:lnTo>
                <a:lnTo>
                  <a:pt x="0" y="392763"/>
                </a:lnTo>
                <a:close/>
              </a:path>
            </a:pathLst>
          </a:custGeom>
          <a:solidFill>
            <a:srgbClr val="FFFFFF"/>
          </a:solidFill>
          <a:ln w="3649"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0630D15-E61D-434D-BDC3-55ACE94DBBBD}"/>
              </a:ext>
            </a:extLst>
          </p:cNvPr>
          <p:cNvSpPr/>
          <p:nvPr userDrawn="1"/>
        </p:nvSpPr>
        <p:spPr>
          <a:xfrm>
            <a:off x="3754616" y="939324"/>
            <a:ext cx="165233" cy="165239"/>
          </a:xfrm>
          <a:custGeom>
            <a:avLst/>
            <a:gdLst>
              <a:gd name="connsiteX0" fmla="*/ 82617 w 165233"/>
              <a:gd name="connsiteY0" fmla="*/ 165240 h 165239"/>
              <a:gd name="connsiteX1" fmla="*/ 82617 w 165233"/>
              <a:gd name="connsiteY1" fmla="*/ 165240 h 165239"/>
              <a:gd name="connsiteX2" fmla="*/ 0 w 165233"/>
              <a:gd name="connsiteY2" fmla="*/ 82620 h 165239"/>
              <a:gd name="connsiteX3" fmla="*/ 0 w 165233"/>
              <a:gd name="connsiteY3" fmla="*/ 82620 h 165239"/>
              <a:gd name="connsiteX4" fmla="*/ 82617 w 165233"/>
              <a:gd name="connsiteY4" fmla="*/ 0 h 165239"/>
              <a:gd name="connsiteX5" fmla="*/ 165234 w 165233"/>
              <a:gd name="connsiteY5" fmla="*/ 82620 h 165239"/>
              <a:gd name="connsiteX6" fmla="*/ 165234 w 165233"/>
              <a:gd name="connsiteY6" fmla="*/ 82620 h 165239"/>
              <a:gd name="connsiteX7" fmla="*/ 82617 w 165233"/>
              <a:gd name="connsiteY7" fmla="*/ 165240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233" h="165239">
                <a:moveTo>
                  <a:pt x="82617" y="165240"/>
                </a:moveTo>
                <a:lnTo>
                  <a:pt x="82617" y="165240"/>
                </a:lnTo>
                <a:cubicBezTo>
                  <a:pt x="36860" y="165240"/>
                  <a:pt x="0" y="128379"/>
                  <a:pt x="0" y="82620"/>
                </a:cubicBezTo>
                <a:lnTo>
                  <a:pt x="0" y="82620"/>
                </a:lnTo>
                <a:cubicBezTo>
                  <a:pt x="0" y="36861"/>
                  <a:pt x="36860" y="0"/>
                  <a:pt x="82617" y="0"/>
                </a:cubicBezTo>
                <a:cubicBezTo>
                  <a:pt x="128374" y="0"/>
                  <a:pt x="165234" y="36861"/>
                  <a:pt x="165234" y="82620"/>
                </a:cubicBezTo>
                <a:lnTo>
                  <a:pt x="165234" y="82620"/>
                </a:lnTo>
                <a:cubicBezTo>
                  <a:pt x="165234" y="128379"/>
                  <a:pt x="128374" y="165240"/>
                  <a:pt x="82617" y="165240"/>
                </a:cubicBezTo>
              </a:path>
            </a:pathLst>
          </a:custGeom>
          <a:solidFill>
            <a:srgbClr val="65C8D0"/>
          </a:solidFill>
          <a:ln w="3649"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046A5C0C-F1C2-4ACF-B846-A4455F13992B}"/>
              </a:ext>
            </a:extLst>
          </p:cNvPr>
          <p:cNvSpPr/>
          <p:nvPr userDrawn="1"/>
        </p:nvSpPr>
        <p:spPr>
          <a:xfrm>
            <a:off x="638056" y="939324"/>
            <a:ext cx="165233" cy="165239"/>
          </a:xfrm>
          <a:custGeom>
            <a:avLst/>
            <a:gdLst>
              <a:gd name="connsiteX0" fmla="*/ 82617 w 165233"/>
              <a:gd name="connsiteY0" fmla="*/ 165240 h 165239"/>
              <a:gd name="connsiteX1" fmla="*/ 82617 w 165233"/>
              <a:gd name="connsiteY1" fmla="*/ 165240 h 165239"/>
              <a:gd name="connsiteX2" fmla="*/ 0 w 165233"/>
              <a:gd name="connsiteY2" fmla="*/ 82620 h 165239"/>
              <a:gd name="connsiteX3" fmla="*/ 0 w 165233"/>
              <a:gd name="connsiteY3" fmla="*/ 82620 h 165239"/>
              <a:gd name="connsiteX4" fmla="*/ 82617 w 165233"/>
              <a:gd name="connsiteY4" fmla="*/ 0 h 165239"/>
              <a:gd name="connsiteX5" fmla="*/ 165234 w 165233"/>
              <a:gd name="connsiteY5" fmla="*/ 82620 h 165239"/>
              <a:gd name="connsiteX6" fmla="*/ 165234 w 165233"/>
              <a:gd name="connsiteY6" fmla="*/ 82620 h 165239"/>
              <a:gd name="connsiteX7" fmla="*/ 82617 w 165233"/>
              <a:gd name="connsiteY7" fmla="*/ 165240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233" h="165239">
                <a:moveTo>
                  <a:pt x="82617" y="165240"/>
                </a:moveTo>
                <a:lnTo>
                  <a:pt x="82617" y="165240"/>
                </a:lnTo>
                <a:cubicBezTo>
                  <a:pt x="36860" y="165240"/>
                  <a:pt x="0" y="128379"/>
                  <a:pt x="0" y="82620"/>
                </a:cubicBezTo>
                <a:lnTo>
                  <a:pt x="0" y="82620"/>
                </a:lnTo>
                <a:cubicBezTo>
                  <a:pt x="0" y="36861"/>
                  <a:pt x="36860" y="0"/>
                  <a:pt x="82617" y="0"/>
                </a:cubicBezTo>
                <a:cubicBezTo>
                  <a:pt x="128374" y="0"/>
                  <a:pt x="165234" y="36861"/>
                  <a:pt x="165234" y="82620"/>
                </a:cubicBezTo>
                <a:lnTo>
                  <a:pt x="165234" y="82620"/>
                </a:lnTo>
                <a:cubicBezTo>
                  <a:pt x="165234" y="128379"/>
                  <a:pt x="128374" y="165240"/>
                  <a:pt x="82617" y="165240"/>
                </a:cubicBezTo>
              </a:path>
            </a:pathLst>
          </a:custGeom>
          <a:solidFill>
            <a:srgbClr val="DF3D3D"/>
          </a:solidFill>
          <a:ln w="3649"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99B69605-3093-4994-B087-9C6C73ED83F7}"/>
              </a:ext>
            </a:extLst>
          </p:cNvPr>
          <p:cNvSpPr/>
          <p:nvPr userDrawn="1"/>
        </p:nvSpPr>
        <p:spPr>
          <a:xfrm>
            <a:off x="6721196" y="939324"/>
            <a:ext cx="165233" cy="165239"/>
          </a:xfrm>
          <a:custGeom>
            <a:avLst/>
            <a:gdLst>
              <a:gd name="connsiteX0" fmla="*/ 82617 w 165233"/>
              <a:gd name="connsiteY0" fmla="*/ 165240 h 165239"/>
              <a:gd name="connsiteX1" fmla="*/ 82617 w 165233"/>
              <a:gd name="connsiteY1" fmla="*/ 165240 h 165239"/>
              <a:gd name="connsiteX2" fmla="*/ 0 w 165233"/>
              <a:gd name="connsiteY2" fmla="*/ 82620 h 165239"/>
              <a:gd name="connsiteX3" fmla="*/ 0 w 165233"/>
              <a:gd name="connsiteY3" fmla="*/ 82620 h 165239"/>
              <a:gd name="connsiteX4" fmla="*/ 82617 w 165233"/>
              <a:gd name="connsiteY4" fmla="*/ 0 h 165239"/>
              <a:gd name="connsiteX5" fmla="*/ 165234 w 165233"/>
              <a:gd name="connsiteY5" fmla="*/ 82620 h 165239"/>
              <a:gd name="connsiteX6" fmla="*/ 165234 w 165233"/>
              <a:gd name="connsiteY6" fmla="*/ 82620 h 165239"/>
              <a:gd name="connsiteX7" fmla="*/ 82617 w 165233"/>
              <a:gd name="connsiteY7" fmla="*/ 165240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233" h="165239">
                <a:moveTo>
                  <a:pt x="82617" y="165240"/>
                </a:moveTo>
                <a:lnTo>
                  <a:pt x="82617" y="165240"/>
                </a:lnTo>
                <a:cubicBezTo>
                  <a:pt x="36859" y="165240"/>
                  <a:pt x="0" y="128379"/>
                  <a:pt x="0" y="82620"/>
                </a:cubicBezTo>
                <a:lnTo>
                  <a:pt x="0" y="82620"/>
                </a:lnTo>
                <a:cubicBezTo>
                  <a:pt x="0" y="36861"/>
                  <a:pt x="36859" y="0"/>
                  <a:pt x="82617" y="0"/>
                </a:cubicBezTo>
                <a:cubicBezTo>
                  <a:pt x="128374" y="0"/>
                  <a:pt x="165234" y="36861"/>
                  <a:pt x="165234" y="82620"/>
                </a:cubicBezTo>
                <a:lnTo>
                  <a:pt x="165234" y="82620"/>
                </a:lnTo>
                <a:cubicBezTo>
                  <a:pt x="165234" y="128379"/>
                  <a:pt x="128374" y="165240"/>
                  <a:pt x="82617" y="165240"/>
                </a:cubicBezTo>
              </a:path>
            </a:pathLst>
          </a:custGeom>
          <a:solidFill>
            <a:srgbClr val="F9A01B"/>
          </a:solidFill>
          <a:ln w="3649"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CB4DB33F-6A96-4788-B486-B2064534BDD5}"/>
              </a:ext>
            </a:extLst>
          </p:cNvPr>
          <p:cNvSpPr/>
          <p:nvPr userDrawn="1"/>
        </p:nvSpPr>
        <p:spPr>
          <a:xfrm>
            <a:off x="9837757" y="939324"/>
            <a:ext cx="165233" cy="165239"/>
          </a:xfrm>
          <a:custGeom>
            <a:avLst/>
            <a:gdLst>
              <a:gd name="connsiteX0" fmla="*/ 82617 w 165233"/>
              <a:gd name="connsiteY0" fmla="*/ 165240 h 165239"/>
              <a:gd name="connsiteX1" fmla="*/ 82617 w 165233"/>
              <a:gd name="connsiteY1" fmla="*/ 165240 h 165239"/>
              <a:gd name="connsiteX2" fmla="*/ 0 w 165233"/>
              <a:gd name="connsiteY2" fmla="*/ 82620 h 165239"/>
              <a:gd name="connsiteX3" fmla="*/ 0 w 165233"/>
              <a:gd name="connsiteY3" fmla="*/ 82620 h 165239"/>
              <a:gd name="connsiteX4" fmla="*/ 82617 w 165233"/>
              <a:gd name="connsiteY4" fmla="*/ 0 h 165239"/>
              <a:gd name="connsiteX5" fmla="*/ 165234 w 165233"/>
              <a:gd name="connsiteY5" fmla="*/ 82620 h 165239"/>
              <a:gd name="connsiteX6" fmla="*/ 165234 w 165233"/>
              <a:gd name="connsiteY6" fmla="*/ 82620 h 165239"/>
              <a:gd name="connsiteX7" fmla="*/ 82617 w 165233"/>
              <a:gd name="connsiteY7" fmla="*/ 165240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233" h="165239">
                <a:moveTo>
                  <a:pt x="82617" y="165240"/>
                </a:moveTo>
                <a:lnTo>
                  <a:pt x="82617" y="165240"/>
                </a:lnTo>
                <a:cubicBezTo>
                  <a:pt x="36859" y="165240"/>
                  <a:pt x="0" y="128379"/>
                  <a:pt x="0" y="82620"/>
                </a:cubicBezTo>
                <a:lnTo>
                  <a:pt x="0" y="82620"/>
                </a:lnTo>
                <a:cubicBezTo>
                  <a:pt x="0" y="36861"/>
                  <a:pt x="36859" y="0"/>
                  <a:pt x="82617" y="0"/>
                </a:cubicBezTo>
                <a:cubicBezTo>
                  <a:pt x="128374" y="0"/>
                  <a:pt x="165234" y="36861"/>
                  <a:pt x="165234" y="82620"/>
                </a:cubicBezTo>
                <a:lnTo>
                  <a:pt x="165234" y="82620"/>
                </a:lnTo>
                <a:cubicBezTo>
                  <a:pt x="165234" y="128379"/>
                  <a:pt x="128374" y="165240"/>
                  <a:pt x="82617" y="165240"/>
                </a:cubicBezTo>
              </a:path>
            </a:pathLst>
          </a:custGeom>
          <a:solidFill>
            <a:srgbClr val="2A5CAA"/>
          </a:solidFill>
          <a:ln w="3649" cap="flat">
            <a:noFill/>
            <a:prstDash val="solid"/>
            <a:miter/>
          </a:ln>
        </p:spPr>
        <p:txBody>
          <a:bodyPr rtlCol="0" anchor="ctr"/>
          <a:lstStyle/>
          <a:p>
            <a:endParaRPr lang="en-US"/>
          </a:p>
        </p:txBody>
      </p:sp>
      <p:grpSp>
        <p:nvGrpSpPr>
          <p:cNvPr id="92" name="Graphic 1">
            <a:extLst>
              <a:ext uri="{FF2B5EF4-FFF2-40B4-BE49-F238E27FC236}">
                <a16:creationId xmlns:a16="http://schemas.microsoft.com/office/drawing/2014/main" id="{F77FA4B9-4B6A-43FE-894B-8C1DE851DBD6}"/>
              </a:ext>
            </a:extLst>
          </p:cNvPr>
          <p:cNvGrpSpPr/>
          <p:nvPr userDrawn="1"/>
        </p:nvGrpSpPr>
        <p:grpSpPr>
          <a:xfrm>
            <a:off x="0" y="836367"/>
            <a:ext cx="42540112" cy="859517"/>
            <a:chOff x="11439" y="7051121"/>
            <a:chExt cx="42540112" cy="859517"/>
          </a:xfrm>
        </p:grpSpPr>
        <p:sp>
          <p:nvSpPr>
            <p:cNvPr id="93" name="Freeform: Shape 92">
              <a:extLst>
                <a:ext uri="{FF2B5EF4-FFF2-40B4-BE49-F238E27FC236}">
                  <a16:creationId xmlns:a16="http://schemas.microsoft.com/office/drawing/2014/main" id="{BFBA0A12-D5E0-4327-A8FE-821D89747E0C}"/>
                </a:ext>
              </a:extLst>
            </p:cNvPr>
            <p:cNvSpPr/>
            <p:nvPr/>
          </p:nvSpPr>
          <p:spPr>
            <a:xfrm>
              <a:off x="3204261" y="7060019"/>
              <a:ext cx="12710" cy="380051"/>
            </a:xfrm>
            <a:custGeom>
              <a:avLst/>
              <a:gdLst>
                <a:gd name="connsiteX0" fmla="*/ 0 w 12710"/>
                <a:gd name="connsiteY0" fmla="*/ 0 h 380051"/>
                <a:gd name="connsiteX1" fmla="*/ 0 w 12710"/>
                <a:gd name="connsiteY1" fmla="*/ 380052 h 380051"/>
              </a:gdLst>
              <a:ahLst/>
              <a:cxnLst>
                <a:cxn ang="0">
                  <a:pos x="connsiteX0" y="connsiteY0"/>
                </a:cxn>
                <a:cxn ang="0">
                  <a:pos x="connsiteX1" y="connsiteY1"/>
                </a:cxn>
              </a:cxnLst>
              <a:rect l="l" t="t" r="r" b="b"/>
              <a:pathLst>
                <a:path w="12710" h="380051">
                  <a:moveTo>
                    <a:pt x="0" y="0"/>
                  </a:moveTo>
                  <a:lnTo>
                    <a:pt x="0" y="380052"/>
                  </a:lnTo>
                </a:path>
              </a:pathLst>
            </a:custGeom>
            <a:ln w="3522" cap="flat">
              <a:solidFill>
                <a:srgbClr val="D1D3D4"/>
              </a:solid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69E9907-2210-40AA-8841-BA77790C0CA7}"/>
                </a:ext>
              </a:extLst>
            </p:cNvPr>
            <p:cNvSpPr/>
            <p:nvPr/>
          </p:nvSpPr>
          <p:spPr>
            <a:xfrm>
              <a:off x="6252186" y="7060019"/>
              <a:ext cx="12710" cy="380051"/>
            </a:xfrm>
            <a:custGeom>
              <a:avLst/>
              <a:gdLst>
                <a:gd name="connsiteX0" fmla="*/ 0 w 12710"/>
                <a:gd name="connsiteY0" fmla="*/ 0 h 380051"/>
                <a:gd name="connsiteX1" fmla="*/ 0 w 12710"/>
                <a:gd name="connsiteY1" fmla="*/ 380052 h 380051"/>
              </a:gdLst>
              <a:ahLst/>
              <a:cxnLst>
                <a:cxn ang="0">
                  <a:pos x="connsiteX0" y="connsiteY0"/>
                </a:cxn>
                <a:cxn ang="0">
                  <a:pos x="connsiteX1" y="connsiteY1"/>
                </a:cxn>
              </a:cxnLst>
              <a:rect l="l" t="t" r="r" b="b"/>
              <a:pathLst>
                <a:path w="12710" h="380051">
                  <a:moveTo>
                    <a:pt x="0" y="0"/>
                  </a:moveTo>
                  <a:lnTo>
                    <a:pt x="0" y="380052"/>
                  </a:lnTo>
                </a:path>
              </a:pathLst>
            </a:custGeom>
            <a:ln w="3522" cap="flat">
              <a:solidFill>
                <a:srgbClr val="D1D3D4"/>
              </a:solid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24CCBB19-8073-4CA6-B47E-FF52D6CD69EA}"/>
                </a:ext>
              </a:extLst>
            </p:cNvPr>
            <p:cNvSpPr/>
            <p:nvPr/>
          </p:nvSpPr>
          <p:spPr>
            <a:xfrm>
              <a:off x="9301382" y="7060019"/>
              <a:ext cx="12710" cy="380051"/>
            </a:xfrm>
            <a:custGeom>
              <a:avLst/>
              <a:gdLst>
                <a:gd name="connsiteX0" fmla="*/ 0 w 12710"/>
                <a:gd name="connsiteY0" fmla="*/ 0 h 380051"/>
                <a:gd name="connsiteX1" fmla="*/ 0 w 12710"/>
                <a:gd name="connsiteY1" fmla="*/ 380052 h 380051"/>
              </a:gdLst>
              <a:ahLst/>
              <a:cxnLst>
                <a:cxn ang="0">
                  <a:pos x="connsiteX0" y="connsiteY0"/>
                </a:cxn>
                <a:cxn ang="0">
                  <a:pos x="connsiteX1" y="connsiteY1"/>
                </a:cxn>
              </a:cxnLst>
              <a:rect l="l" t="t" r="r" b="b"/>
              <a:pathLst>
                <a:path w="12710" h="380051">
                  <a:moveTo>
                    <a:pt x="0" y="0"/>
                  </a:moveTo>
                  <a:lnTo>
                    <a:pt x="0" y="380052"/>
                  </a:lnTo>
                </a:path>
              </a:pathLst>
            </a:custGeom>
            <a:ln w="3522" cap="flat">
              <a:solidFill>
                <a:srgbClr val="D1D3D4"/>
              </a:solid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F8CC75-3F3D-4EA1-BC1D-2300F333F8BE}"/>
                </a:ext>
              </a:extLst>
            </p:cNvPr>
            <p:cNvSpPr/>
            <p:nvPr/>
          </p:nvSpPr>
          <p:spPr>
            <a:xfrm>
              <a:off x="11439" y="7051121"/>
              <a:ext cx="12223476" cy="12710"/>
            </a:xfrm>
            <a:custGeom>
              <a:avLst/>
              <a:gdLst>
                <a:gd name="connsiteX0" fmla="*/ 0 w 12223476"/>
                <a:gd name="connsiteY0" fmla="*/ 0 h 12710"/>
                <a:gd name="connsiteX1" fmla="*/ 12223476 w 12223476"/>
                <a:gd name="connsiteY1" fmla="*/ 0 h 12710"/>
              </a:gdLst>
              <a:ahLst/>
              <a:cxnLst>
                <a:cxn ang="0">
                  <a:pos x="connsiteX0" y="connsiteY0"/>
                </a:cxn>
                <a:cxn ang="0">
                  <a:pos x="connsiteX1" y="connsiteY1"/>
                </a:cxn>
              </a:cxnLst>
              <a:rect l="l" t="t" r="r" b="b"/>
              <a:pathLst>
                <a:path w="12223476" h="12710">
                  <a:moveTo>
                    <a:pt x="0" y="0"/>
                  </a:moveTo>
                  <a:lnTo>
                    <a:pt x="12223476" y="0"/>
                  </a:lnTo>
                </a:path>
              </a:pathLst>
            </a:custGeom>
            <a:ln w="4788" cap="flat">
              <a:solidFill>
                <a:srgbClr val="D1D3D4"/>
              </a:solidFill>
              <a:prstDash val="solid"/>
              <a:miter/>
            </a:ln>
          </p:spPr>
          <p:txBody>
            <a:bodyPr rtlCol="0" anchor="ctr"/>
            <a:lstStyle/>
            <a:p>
              <a:endParaRPr lang="en-US"/>
            </a:p>
          </p:txBody>
        </p:sp>
      </p:grpSp>
      <p:sp>
        <p:nvSpPr>
          <p:cNvPr id="97" name="Freeform: Shape 96">
            <a:extLst>
              <a:ext uri="{FF2B5EF4-FFF2-40B4-BE49-F238E27FC236}">
                <a16:creationId xmlns:a16="http://schemas.microsoft.com/office/drawing/2014/main" id="{DBC2946E-C31C-4A96-A701-E77CC273BB32}"/>
              </a:ext>
            </a:extLst>
          </p:cNvPr>
          <p:cNvSpPr/>
          <p:nvPr userDrawn="1"/>
        </p:nvSpPr>
        <p:spPr>
          <a:xfrm>
            <a:off x="1271" y="6460876"/>
            <a:ext cx="11716336" cy="396575"/>
          </a:xfrm>
          <a:custGeom>
            <a:avLst/>
            <a:gdLst>
              <a:gd name="connsiteX0" fmla="*/ 0 w 11716336"/>
              <a:gd name="connsiteY0" fmla="*/ 0 h 396575"/>
              <a:gd name="connsiteX1" fmla="*/ 11716336 w 11716336"/>
              <a:gd name="connsiteY1" fmla="*/ 0 h 396575"/>
              <a:gd name="connsiteX2" fmla="*/ 11716336 w 11716336"/>
              <a:gd name="connsiteY2" fmla="*/ 396576 h 396575"/>
              <a:gd name="connsiteX3" fmla="*/ 0 w 11716336"/>
              <a:gd name="connsiteY3" fmla="*/ 396576 h 396575"/>
            </a:gdLst>
            <a:ahLst/>
            <a:cxnLst>
              <a:cxn ang="0">
                <a:pos x="connsiteX0" y="connsiteY0"/>
              </a:cxn>
              <a:cxn ang="0">
                <a:pos x="connsiteX1" y="connsiteY1"/>
              </a:cxn>
              <a:cxn ang="0">
                <a:pos x="connsiteX2" y="connsiteY2"/>
              </a:cxn>
              <a:cxn ang="0">
                <a:pos x="connsiteX3" y="connsiteY3"/>
              </a:cxn>
            </a:cxnLst>
            <a:rect l="l" t="t" r="r" b="b"/>
            <a:pathLst>
              <a:path w="11716336" h="396575">
                <a:moveTo>
                  <a:pt x="0" y="0"/>
                </a:moveTo>
                <a:lnTo>
                  <a:pt x="11716336" y="0"/>
                </a:lnTo>
                <a:lnTo>
                  <a:pt x="11716336" y="396576"/>
                </a:lnTo>
                <a:lnTo>
                  <a:pt x="0" y="396576"/>
                </a:lnTo>
                <a:close/>
              </a:path>
            </a:pathLst>
          </a:custGeom>
          <a:solidFill>
            <a:srgbClr val="A7A9AC"/>
          </a:solidFill>
          <a:ln w="3649"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33843F2A-152A-4C44-A32D-B1032A3B7AAD}"/>
              </a:ext>
            </a:extLst>
          </p:cNvPr>
          <p:cNvSpPr/>
          <p:nvPr userDrawn="1"/>
        </p:nvSpPr>
        <p:spPr>
          <a:xfrm>
            <a:off x="11626093" y="6460877"/>
            <a:ext cx="582131" cy="396574"/>
          </a:xfrm>
          <a:custGeom>
            <a:avLst/>
            <a:gdLst>
              <a:gd name="connsiteX0" fmla="*/ 582131 w 582131"/>
              <a:gd name="connsiteY0" fmla="*/ 396575 h 396574"/>
              <a:gd name="connsiteX1" fmla="*/ 582131 w 582131"/>
              <a:gd name="connsiteY1" fmla="*/ 0 h 396574"/>
              <a:gd name="connsiteX2" fmla="*/ 0 w 582131"/>
              <a:gd name="connsiteY2" fmla="*/ 0 h 396574"/>
              <a:gd name="connsiteX3" fmla="*/ 47028 w 582131"/>
              <a:gd name="connsiteY3" fmla="*/ 396575 h 396574"/>
            </a:gdLst>
            <a:ahLst/>
            <a:cxnLst>
              <a:cxn ang="0">
                <a:pos x="connsiteX0" y="connsiteY0"/>
              </a:cxn>
              <a:cxn ang="0">
                <a:pos x="connsiteX1" y="connsiteY1"/>
              </a:cxn>
              <a:cxn ang="0">
                <a:pos x="connsiteX2" y="connsiteY2"/>
              </a:cxn>
              <a:cxn ang="0">
                <a:pos x="connsiteX3" y="connsiteY3"/>
              </a:cxn>
            </a:cxnLst>
            <a:rect l="l" t="t" r="r" b="b"/>
            <a:pathLst>
              <a:path w="582131" h="396574">
                <a:moveTo>
                  <a:pt x="582131" y="396575"/>
                </a:moveTo>
                <a:lnTo>
                  <a:pt x="582131" y="0"/>
                </a:lnTo>
                <a:lnTo>
                  <a:pt x="0" y="0"/>
                </a:lnTo>
                <a:lnTo>
                  <a:pt x="47028" y="396575"/>
                </a:lnTo>
                <a:close/>
              </a:path>
            </a:pathLst>
          </a:custGeom>
          <a:solidFill>
            <a:srgbClr val="DF3D3D"/>
          </a:solidFill>
          <a:ln w="3649"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23458874-9261-41FC-9356-897C9D5C80D9}"/>
              </a:ext>
            </a:extLst>
          </p:cNvPr>
          <p:cNvSpPr/>
          <p:nvPr userDrawn="1"/>
        </p:nvSpPr>
        <p:spPr>
          <a:xfrm>
            <a:off x="0" y="0"/>
            <a:ext cx="12201868" cy="6863807"/>
          </a:xfrm>
          <a:custGeom>
            <a:avLst/>
            <a:gdLst>
              <a:gd name="connsiteX0" fmla="*/ 0 w 12201868"/>
              <a:gd name="connsiteY0" fmla="*/ 0 h 6863807"/>
              <a:gd name="connsiteX1" fmla="*/ 12201869 w 12201868"/>
              <a:gd name="connsiteY1" fmla="*/ 0 h 6863807"/>
              <a:gd name="connsiteX2" fmla="*/ 12201869 w 12201868"/>
              <a:gd name="connsiteY2" fmla="*/ 6863808 h 6863807"/>
              <a:gd name="connsiteX3" fmla="*/ 0 w 12201868"/>
              <a:gd name="connsiteY3" fmla="*/ 6863808 h 6863807"/>
            </a:gdLst>
            <a:ahLst/>
            <a:cxnLst>
              <a:cxn ang="0">
                <a:pos x="connsiteX0" y="connsiteY0"/>
              </a:cxn>
              <a:cxn ang="0">
                <a:pos x="connsiteX1" y="connsiteY1"/>
              </a:cxn>
              <a:cxn ang="0">
                <a:pos x="connsiteX2" y="connsiteY2"/>
              </a:cxn>
              <a:cxn ang="0">
                <a:pos x="connsiteX3" y="connsiteY3"/>
              </a:cxn>
            </a:cxnLst>
            <a:rect l="l" t="t" r="r" b="b"/>
            <a:pathLst>
              <a:path w="12201868" h="6863807">
                <a:moveTo>
                  <a:pt x="0" y="0"/>
                </a:moveTo>
                <a:lnTo>
                  <a:pt x="12201869" y="0"/>
                </a:lnTo>
                <a:lnTo>
                  <a:pt x="12201869" y="6863808"/>
                </a:lnTo>
                <a:lnTo>
                  <a:pt x="0" y="6863808"/>
                </a:lnTo>
                <a:close/>
              </a:path>
            </a:pathLst>
          </a:custGeom>
          <a:noFill/>
          <a:ln w="3649" cap="flat">
            <a:noFill/>
            <a:prstDash val="solid"/>
            <a:miter/>
          </a:ln>
        </p:spPr>
        <p:txBody>
          <a:bodyPr rtlCol="0" anchor="ctr"/>
          <a:lstStyle/>
          <a:p>
            <a:endParaRPr lang="en-US"/>
          </a:p>
        </p:txBody>
      </p:sp>
      <p:sp>
        <p:nvSpPr>
          <p:cNvPr id="100" name="TextBox 99">
            <a:extLst>
              <a:ext uri="{FF2B5EF4-FFF2-40B4-BE49-F238E27FC236}">
                <a16:creationId xmlns:a16="http://schemas.microsoft.com/office/drawing/2014/main" id="{B2461825-CD93-4759-BC45-EFD0302E6449}"/>
              </a:ext>
            </a:extLst>
          </p:cNvPr>
          <p:cNvSpPr txBox="1"/>
          <p:nvPr userDrawn="1"/>
        </p:nvSpPr>
        <p:spPr>
          <a:xfrm>
            <a:off x="998631" y="2336006"/>
            <a:ext cx="216726" cy="199414"/>
          </a:xfrm>
          <a:prstGeom prst="rect">
            <a:avLst/>
          </a:prstGeom>
          <a:noFill/>
        </p:spPr>
        <p:txBody>
          <a:bodyPr wrap="none" rtlCol="0">
            <a:spAutoFit/>
          </a:bodyPr>
          <a:lstStyle/>
          <a:p>
            <a:pPr algn="l"/>
            <a:r>
              <a:rPr lang="en-US" sz="696" spc="0" baseline="0">
                <a:solidFill>
                  <a:srgbClr val="414042"/>
                </a:solidFill>
                <a:latin typeface="Verdana"/>
                <a:ea typeface="Verdana"/>
                <a:sym typeface="Verdana"/>
                <a:rtl val="0"/>
              </a:rPr>
              <a:t> </a:t>
            </a:r>
          </a:p>
        </p:txBody>
      </p:sp>
      <p:sp>
        <p:nvSpPr>
          <p:cNvPr id="101" name="Freeform: Shape 100">
            <a:extLst>
              <a:ext uri="{FF2B5EF4-FFF2-40B4-BE49-F238E27FC236}">
                <a16:creationId xmlns:a16="http://schemas.microsoft.com/office/drawing/2014/main" id="{6FE56918-D2D1-40BD-BC50-2ACA2035A801}"/>
              </a:ext>
            </a:extLst>
          </p:cNvPr>
          <p:cNvSpPr/>
          <p:nvPr userDrawn="1"/>
        </p:nvSpPr>
        <p:spPr>
          <a:xfrm rot="21101498">
            <a:off x="1818014" y="2828118"/>
            <a:ext cx="311165" cy="9727"/>
          </a:xfrm>
          <a:custGeom>
            <a:avLst/>
            <a:gdLst>
              <a:gd name="connsiteX0" fmla="*/ 0 w 311165"/>
              <a:gd name="connsiteY0" fmla="*/ 0 h 9727"/>
              <a:gd name="connsiteX1" fmla="*/ 311166 w 311165"/>
              <a:gd name="connsiteY1" fmla="*/ 0 h 9727"/>
              <a:gd name="connsiteX2" fmla="*/ 311166 w 311165"/>
              <a:gd name="connsiteY2" fmla="*/ 9728 h 9727"/>
              <a:gd name="connsiteX3" fmla="*/ 0 w 311165"/>
              <a:gd name="connsiteY3" fmla="*/ 9728 h 9727"/>
            </a:gdLst>
            <a:ahLst/>
            <a:cxnLst>
              <a:cxn ang="0">
                <a:pos x="connsiteX0" y="connsiteY0"/>
              </a:cxn>
              <a:cxn ang="0">
                <a:pos x="connsiteX1" y="connsiteY1"/>
              </a:cxn>
              <a:cxn ang="0">
                <a:pos x="connsiteX2" y="connsiteY2"/>
              </a:cxn>
              <a:cxn ang="0">
                <a:pos x="connsiteX3" y="connsiteY3"/>
              </a:cxn>
            </a:cxnLst>
            <a:rect l="l" t="t" r="r" b="b"/>
            <a:pathLst>
              <a:path w="311165" h="9727">
                <a:moveTo>
                  <a:pt x="0" y="0"/>
                </a:moveTo>
                <a:lnTo>
                  <a:pt x="311166" y="0"/>
                </a:lnTo>
                <a:lnTo>
                  <a:pt x="311166" y="9728"/>
                </a:lnTo>
                <a:lnTo>
                  <a:pt x="0" y="9728"/>
                </a:lnTo>
                <a:close/>
              </a:path>
            </a:pathLst>
          </a:custGeom>
          <a:solidFill>
            <a:srgbClr val="414042"/>
          </a:solidFill>
          <a:ln w="12628" cap="flat">
            <a:noFill/>
            <a:prstDash val="solid"/>
            <a:miter/>
          </a:ln>
        </p:spPr>
        <p:txBody>
          <a:bodyPr rtlCol="0" anchor="ctr"/>
          <a:lstStyle/>
          <a:p>
            <a:endParaRPr lang="en-US"/>
          </a:p>
        </p:txBody>
      </p:sp>
      <p:grpSp>
        <p:nvGrpSpPr>
          <p:cNvPr id="2" name="Group 1">
            <a:extLst>
              <a:ext uri="{FF2B5EF4-FFF2-40B4-BE49-F238E27FC236}">
                <a16:creationId xmlns:a16="http://schemas.microsoft.com/office/drawing/2014/main" id="{E5D72338-2EB1-754F-8152-4F9A05CAF546}"/>
              </a:ext>
            </a:extLst>
          </p:cNvPr>
          <p:cNvGrpSpPr/>
          <p:nvPr userDrawn="1"/>
        </p:nvGrpSpPr>
        <p:grpSpPr>
          <a:xfrm>
            <a:off x="0" y="6460482"/>
            <a:ext cx="12192000" cy="397518"/>
            <a:chOff x="0" y="6460482"/>
            <a:chExt cx="12192000" cy="397518"/>
          </a:xfrm>
        </p:grpSpPr>
        <p:sp>
          <p:nvSpPr>
            <p:cNvPr id="275" name="Graphic 5">
              <a:extLst>
                <a:ext uri="{FF2B5EF4-FFF2-40B4-BE49-F238E27FC236}">
                  <a16:creationId xmlns:a16="http://schemas.microsoft.com/office/drawing/2014/main" id="{6ADB8DF0-5A7B-481B-8DE6-715506F3EDFD}"/>
                </a:ext>
              </a:extLst>
            </p:cNvPr>
            <p:cNvSpPr/>
            <p:nvPr userDrawn="1"/>
          </p:nvSpPr>
          <p:spPr>
            <a:xfrm>
              <a:off x="0" y="6460482"/>
              <a:ext cx="11887200" cy="397518"/>
            </a:xfrm>
            <a:prstGeom prst="rect">
              <a:avLst/>
            </a:prstGeom>
            <a:solidFill>
              <a:srgbClr val="A8A9AD"/>
            </a:solidFill>
            <a:ln w="12838" cap="flat">
              <a:noFill/>
              <a:prstDash val="solid"/>
              <a:miter/>
            </a:ln>
          </p:spPr>
          <p:txBody>
            <a:bodyPr rtlCol="0" anchor="ctr"/>
            <a:lstStyle/>
            <a:p>
              <a:endParaRPr lang="en-US"/>
            </a:p>
          </p:txBody>
        </p:sp>
        <p:pic>
          <p:nvPicPr>
            <p:cNvPr id="276" name="Graphic 275">
              <a:extLst>
                <a:ext uri="{FF2B5EF4-FFF2-40B4-BE49-F238E27FC236}">
                  <a16:creationId xmlns:a16="http://schemas.microsoft.com/office/drawing/2014/main" id="{9FC9E319-4789-4CE8-87D4-47838B79BF2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599545" y="6461121"/>
              <a:ext cx="592455" cy="396240"/>
            </a:xfrm>
            <a:prstGeom prst="rect">
              <a:avLst/>
            </a:prstGeom>
          </p:spPr>
        </p:pic>
        <p:pic>
          <p:nvPicPr>
            <p:cNvPr id="277" name="Graphic 276">
              <a:extLst>
                <a:ext uri="{FF2B5EF4-FFF2-40B4-BE49-F238E27FC236}">
                  <a16:creationId xmlns:a16="http://schemas.microsoft.com/office/drawing/2014/main" id="{975EA10A-5FE9-4A39-9679-0FBD2E131D6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599545" y="6461121"/>
              <a:ext cx="592455" cy="396240"/>
            </a:xfrm>
            <a:prstGeom prst="rect">
              <a:avLst/>
            </a:prstGeom>
          </p:spPr>
        </p:pic>
      </p:grpSp>
      <p:sp>
        <p:nvSpPr>
          <p:cNvPr id="278" name="Footer Placeholder 8">
            <a:extLst>
              <a:ext uri="{FF2B5EF4-FFF2-40B4-BE49-F238E27FC236}">
                <a16:creationId xmlns:a16="http://schemas.microsoft.com/office/drawing/2014/main" id="{A37377F4-3C24-48E8-B591-7BA3069A1338}"/>
              </a:ext>
            </a:extLst>
          </p:cNvPr>
          <p:cNvSpPr>
            <a:spLocks noGrp="1"/>
          </p:cNvSpPr>
          <p:nvPr>
            <p:ph type="ftr" sz="quarter" idx="12"/>
          </p:nvPr>
        </p:nvSpPr>
        <p:spPr>
          <a:xfrm>
            <a:off x="7891779" y="6476679"/>
            <a:ext cx="3602991" cy="365125"/>
          </a:xfrm>
        </p:spPr>
        <p:txBody>
          <a:bodyPr/>
          <a:lstStyle>
            <a:lvl1pPr algn="r">
              <a:defRPr sz="800" spc="100" baseline="0">
                <a:solidFill>
                  <a:schemeClr val="accent6"/>
                </a:solidFill>
              </a:defRPr>
            </a:lvl1pPr>
          </a:lstStyle>
          <a:p>
            <a:r>
              <a:rPr lang="en-US"/>
              <a:t>CRITICAL ECOSYSTEM PARTNERSHIP FUND</a:t>
            </a:r>
          </a:p>
        </p:txBody>
      </p:sp>
      <p:sp>
        <p:nvSpPr>
          <p:cNvPr id="279" name="Slide Number Placeholder 9">
            <a:extLst>
              <a:ext uri="{FF2B5EF4-FFF2-40B4-BE49-F238E27FC236}">
                <a16:creationId xmlns:a16="http://schemas.microsoft.com/office/drawing/2014/main" id="{3D0CB742-8C1E-425D-9F34-BC579AEBF589}"/>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280" name="Title 1">
            <a:extLst>
              <a:ext uri="{FF2B5EF4-FFF2-40B4-BE49-F238E27FC236}">
                <a16:creationId xmlns:a16="http://schemas.microsoft.com/office/drawing/2014/main" id="{F595D229-C236-424F-BB54-F0222F914D21}"/>
              </a:ext>
            </a:extLst>
          </p:cNvPr>
          <p:cNvSpPr>
            <a:spLocks noGrp="1"/>
          </p:cNvSpPr>
          <p:nvPr>
            <p:ph type="title" hasCustomPrompt="1"/>
          </p:nvPr>
        </p:nvSpPr>
        <p:spPr>
          <a:xfrm>
            <a:off x="529817" y="175117"/>
            <a:ext cx="5030921" cy="551432"/>
          </a:xfrm>
        </p:spPr>
        <p:txBody>
          <a:bodyPr anchor="t"/>
          <a:lstStyle>
            <a:lvl1pPr>
              <a:lnSpc>
                <a:spcPct val="100000"/>
              </a:lnSpc>
              <a:defRPr sz="2700">
                <a:solidFill>
                  <a:schemeClr val="tx1"/>
                </a:solidFill>
              </a:defRPr>
            </a:lvl1pPr>
          </a:lstStyle>
          <a:p>
            <a:r>
              <a:rPr lang="en-US"/>
              <a:t>Biodiversity Hotspots</a:t>
            </a:r>
          </a:p>
        </p:txBody>
      </p:sp>
      <p:sp>
        <p:nvSpPr>
          <p:cNvPr id="284" name="Text Placeholder 2">
            <a:extLst>
              <a:ext uri="{FF2B5EF4-FFF2-40B4-BE49-F238E27FC236}">
                <a16:creationId xmlns:a16="http://schemas.microsoft.com/office/drawing/2014/main" id="{98B3079A-5195-406F-A402-2B1A520648B2}"/>
              </a:ext>
            </a:extLst>
          </p:cNvPr>
          <p:cNvSpPr>
            <a:spLocks noGrp="1"/>
          </p:cNvSpPr>
          <p:nvPr>
            <p:ph type="body" idx="14" hasCustomPrompt="1"/>
          </p:nvPr>
        </p:nvSpPr>
        <p:spPr>
          <a:xfrm>
            <a:off x="811791" y="905281"/>
            <a:ext cx="2175062" cy="250569"/>
          </a:xfrm>
        </p:spPr>
        <p:txBody>
          <a:bodyPr/>
          <a:lstStyle>
            <a:lvl1pPr marL="0" indent="0">
              <a:buNone/>
              <a:defRPr sz="115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Current CEPF investment</a:t>
            </a:r>
          </a:p>
        </p:txBody>
      </p:sp>
      <p:sp>
        <p:nvSpPr>
          <p:cNvPr id="285" name="Text Placeholder 2">
            <a:extLst>
              <a:ext uri="{FF2B5EF4-FFF2-40B4-BE49-F238E27FC236}">
                <a16:creationId xmlns:a16="http://schemas.microsoft.com/office/drawing/2014/main" id="{563AAB5C-9823-4EDD-91DF-BF430CA8FCE1}"/>
              </a:ext>
            </a:extLst>
          </p:cNvPr>
          <p:cNvSpPr>
            <a:spLocks noGrp="1"/>
          </p:cNvSpPr>
          <p:nvPr>
            <p:ph type="body" idx="15" hasCustomPrompt="1"/>
          </p:nvPr>
        </p:nvSpPr>
        <p:spPr>
          <a:xfrm>
            <a:off x="3923405" y="905281"/>
            <a:ext cx="2175062" cy="250569"/>
          </a:xfrm>
        </p:spPr>
        <p:txBody>
          <a:bodyPr/>
          <a:lstStyle>
            <a:lvl1pPr marL="0" indent="0">
              <a:buNone/>
              <a:tabLst/>
              <a:defRPr sz="115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Past CEPF investment</a:t>
            </a:r>
          </a:p>
        </p:txBody>
      </p:sp>
      <p:sp>
        <p:nvSpPr>
          <p:cNvPr id="286" name="Text Placeholder 2">
            <a:extLst>
              <a:ext uri="{FF2B5EF4-FFF2-40B4-BE49-F238E27FC236}">
                <a16:creationId xmlns:a16="http://schemas.microsoft.com/office/drawing/2014/main" id="{6E9C2161-7A33-45CC-A85E-2B4DE9A36C5A}"/>
              </a:ext>
            </a:extLst>
          </p:cNvPr>
          <p:cNvSpPr>
            <a:spLocks noGrp="1"/>
          </p:cNvSpPr>
          <p:nvPr>
            <p:ph type="body" idx="16" hasCustomPrompt="1"/>
          </p:nvPr>
        </p:nvSpPr>
        <p:spPr>
          <a:xfrm>
            <a:off x="6890292" y="905281"/>
            <a:ext cx="2514577" cy="250569"/>
          </a:xfrm>
        </p:spPr>
        <p:txBody>
          <a:bodyPr/>
          <a:lstStyle>
            <a:lvl1pPr marL="0" indent="0">
              <a:buNone/>
              <a:defRPr sz="115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Eligible for CEPF investment</a:t>
            </a:r>
          </a:p>
        </p:txBody>
      </p:sp>
      <p:sp>
        <p:nvSpPr>
          <p:cNvPr id="287" name="Text Placeholder 2">
            <a:extLst>
              <a:ext uri="{FF2B5EF4-FFF2-40B4-BE49-F238E27FC236}">
                <a16:creationId xmlns:a16="http://schemas.microsoft.com/office/drawing/2014/main" id="{08039AF6-449B-4836-81FE-EBA7A93F3762}"/>
              </a:ext>
            </a:extLst>
          </p:cNvPr>
          <p:cNvSpPr>
            <a:spLocks noGrp="1"/>
          </p:cNvSpPr>
          <p:nvPr>
            <p:ph type="body" idx="17" hasCustomPrompt="1"/>
          </p:nvPr>
        </p:nvSpPr>
        <p:spPr>
          <a:xfrm>
            <a:off x="10007245" y="905281"/>
            <a:ext cx="2175062" cy="250569"/>
          </a:xfrm>
        </p:spPr>
        <p:txBody>
          <a:bodyPr/>
          <a:lstStyle>
            <a:lvl1pPr marL="0" indent="0">
              <a:buNone/>
              <a:defRPr sz="115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Other hotspots</a:t>
            </a:r>
          </a:p>
        </p:txBody>
      </p:sp>
    </p:spTree>
    <p:extLst>
      <p:ext uri="{BB962C8B-B14F-4D97-AF65-F5344CB8AC3E}">
        <p14:creationId xmlns:p14="http://schemas.microsoft.com/office/powerpoint/2010/main" val="339761381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Map">
    <p:spTree>
      <p:nvGrpSpPr>
        <p:cNvPr id="1" name=""/>
        <p:cNvGrpSpPr/>
        <p:nvPr/>
      </p:nvGrpSpPr>
      <p:grpSpPr>
        <a:xfrm>
          <a:off x="0" y="0"/>
          <a:ext cx="0" cy="0"/>
          <a:chOff x="0" y="0"/>
          <a:chExt cx="0" cy="0"/>
        </a:xfrm>
      </p:grpSpPr>
      <p:sp>
        <p:nvSpPr>
          <p:cNvPr id="189" name="Freeform: Shape 188">
            <a:extLst>
              <a:ext uri="{FF2B5EF4-FFF2-40B4-BE49-F238E27FC236}">
                <a16:creationId xmlns:a16="http://schemas.microsoft.com/office/drawing/2014/main" id="{01F13A34-B6FC-4BB5-B9EB-1AB510E114CD}"/>
              </a:ext>
            </a:extLst>
          </p:cNvPr>
          <p:cNvSpPr/>
          <p:nvPr/>
        </p:nvSpPr>
        <p:spPr>
          <a:xfrm>
            <a:off x="194" y="1786663"/>
            <a:ext cx="12192000" cy="5092700"/>
          </a:xfrm>
          <a:custGeom>
            <a:avLst/>
            <a:gdLst>
              <a:gd name="connsiteX0" fmla="*/ 0 w 12154018"/>
              <a:gd name="connsiteY0" fmla="*/ 0 h 5076835"/>
              <a:gd name="connsiteX1" fmla="*/ 12154019 w 12154018"/>
              <a:gd name="connsiteY1" fmla="*/ 0 h 5076835"/>
              <a:gd name="connsiteX2" fmla="*/ 12154019 w 12154018"/>
              <a:gd name="connsiteY2" fmla="*/ 5076836 h 5076835"/>
              <a:gd name="connsiteX3" fmla="*/ 0 w 12154018"/>
              <a:gd name="connsiteY3" fmla="*/ 5076836 h 5076835"/>
            </a:gdLst>
            <a:ahLst/>
            <a:cxnLst>
              <a:cxn ang="0">
                <a:pos x="connsiteX0" y="connsiteY0"/>
              </a:cxn>
              <a:cxn ang="0">
                <a:pos x="connsiteX1" y="connsiteY1"/>
              </a:cxn>
              <a:cxn ang="0">
                <a:pos x="connsiteX2" y="connsiteY2"/>
              </a:cxn>
              <a:cxn ang="0">
                <a:pos x="connsiteX3" y="connsiteY3"/>
              </a:cxn>
            </a:cxnLst>
            <a:rect l="l" t="t" r="r" b="b"/>
            <a:pathLst>
              <a:path w="12154018" h="5076835">
                <a:moveTo>
                  <a:pt x="0" y="0"/>
                </a:moveTo>
                <a:lnTo>
                  <a:pt x="12154019" y="0"/>
                </a:lnTo>
                <a:lnTo>
                  <a:pt x="12154019" y="5076836"/>
                </a:lnTo>
                <a:lnTo>
                  <a:pt x="0" y="5076836"/>
                </a:lnTo>
                <a:close/>
              </a:path>
            </a:pathLst>
          </a:custGeom>
          <a:solidFill>
            <a:srgbClr val="E6E7E8"/>
          </a:solidFill>
          <a:ln w="12660" cap="flat">
            <a:noFill/>
            <a:prstDash val="solid"/>
            <a:miter/>
          </a:ln>
        </p:spPr>
        <p:txBody>
          <a:bodyPr rtlCol="0" anchor="ctr"/>
          <a:lstStyle/>
          <a:p>
            <a:endParaRPr lang="en-US"/>
          </a:p>
        </p:txBody>
      </p:sp>
      <p:grpSp>
        <p:nvGrpSpPr>
          <p:cNvPr id="99" name="Group 98">
            <a:extLst>
              <a:ext uri="{FF2B5EF4-FFF2-40B4-BE49-F238E27FC236}">
                <a16:creationId xmlns:a16="http://schemas.microsoft.com/office/drawing/2014/main" id="{EED164EA-930B-7844-B1AD-A20081A238C1}"/>
              </a:ext>
            </a:extLst>
          </p:cNvPr>
          <p:cNvGrpSpPr/>
          <p:nvPr userDrawn="1"/>
        </p:nvGrpSpPr>
        <p:grpSpPr>
          <a:xfrm>
            <a:off x="0" y="6460482"/>
            <a:ext cx="12192000" cy="397518"/>
            <a:chOff x="0" y="6460482"/>
            <a:chExt cx="12192000" cy="397518"/>
          </a:xfrm>
        </p:grpSpPr>
        <p:sp>
          <p:nvSpPr>
            <p:cNvPr id="101" name="Graphic 5">
              <a:extLst>
                <a:ext uri="{FF2B5EF4-FFF2-40B4-BE49-F238E27FC236}">
                  <a16:creationId xmlns:a16="http://schemas.microsoft.com/office/drawing/2014/main" id="{BF934473-6E30-7A43-A63E-3ED9EEE02D8C}"/>
                </a:ext>
              </a:extLst>
            </p:cNvPr>
            <p:cNvSpPr/>
            <p:nvPr userDrawn="1"/>
          </p:nvSpPr>
          <p:spPr>
            <a:xfrm>
              <a:off x="0" y="6460482"/>
              <a:ext cx="11887200" cy="397518"/>
            </a:xfrm>
            <a:prstGeom prst="rect">
              <a:avLst/>
            </a:prstGeom>
            <a:solidFill>
              <a:srgbClr val="A8A9AD"/>
            </a:solidFill>
            <a:ln w="12838" cap="flat">
              <a:noFill/>
              <a:prstDash val="solid"/>
              <a:miter/>
            </a:ln>
          </p:spPr>
          <p:txBody>
            <a:bodyPr rtlCol="0" anchor="ctr"/>
            <a:lstStyle/>
            <a:p>
              <a:endParaRPr lang="en-US"/>
            </a:p>
          </p:txBody>
        </p:sp>
        <p:pic>
          <p:nvPicPr>
            <p:cNvPr id="102" name="Graphic 101">
              <a:extLst>
                <a:ext uri="{FF2B5EF4-FFF2-40B4-BE49-F238E27FC236}">
                  <a16:creationId xmlns:a16="http://schemas.microsoft.com/office/drawing/2014/main" id="{45C4168D-95F3-C646-803B-21F712EE8C8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pic>
          <p:nvPicPr>
            <p:cNvPr id="103" name="Graphic 102">
              <a:extLst>
                <a:ext uri="{FF2B5EF4-FFF2-40B4-BE49-F238E27FC236}">
                  <a16:creationId xmlns:a16="http://schemas.microsoft.com/office/drawing/2014/main" id="{3A7A37D4-4ECC-3347-BFCC-A9A10878766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grpSp>
      <p:sp>
        <p:nvSpPr>
          <p:cNvPr id="261" name="Freeform: Shape 260">
            <a:extLst>
              <a:ext uri="{FF2B5EF4-FFF2-40B4-BE49-F238E27FC236}">
                <a16:creationId xmlns:a16="http://schemas.microsoft.com/office/drawing/2014/main" id="{50E01B9B-CFF5-4251-918E-3AD0F63A5A76}"/>
              </a:ext>
            </a:extLst>
          </p:cNvPr>
          <p:cNvSpPr/>
          <p:nvPr userDrawn="1"/>
        </p:nvSpPr>
        <p:spPr>
          <a:xfrm>
            <a:off x="11625" y="1409472"/>
            <a:ext cx="12180571" cy="532130"/>
          </a:xfrm>
          <a:custGeom>
            <a:avLst/>
            <a:gdLst>
              <a:gd name="connsiteX0" fmla="*/ 0 w 12142624"/>
              <a:gd name="connsiteY0" fmla="*/ 0 h 530472"/>
              <a:gd name="connsiteX1" fmla="*/ 12142625 w 12142624"/>
              <a:gd name="connsiteY1" fmla="*/ 0 h 530472"/>
              <a:gd name="connsiteX2" fmla="*/ 12142625 w 12142624"/>
              <a:gd name="connsiteY2" fmla="*/ 530472 h 530472"/>
              <a:gd name="connsiteX3" fmla="*/ 0 w 12142624"/>
              <a:gd name="connsiteY3" fmla="*/ 530472 h 530472"/>
            </a:gdLst>
            <a:ahLst/>
            <a:cxnLst>
              <a:cxn ang="0">
                <a:pos x="connsiteX0" y="connsiteY0"/>
              </a:cxn>
              <a:cxn ang="0">
                <a:pos x="connsiteX1" y="connsiteY1"/>
              </a:cxn>
              <a:cxn ang="0">
                <a:pos x="connsiteX2" y="connsiteY2"/>
              </a:cxn>
              <a:cxn ang="0">
                <a:pos x="connsiteX3" y="connsiteY3"/>
              </a:cxn>
            </a:cxnLst>
            <a:rect l="l" t="t" r="r" b="b"/>
            <a:pathLst>
              <a:path w="12142624" h="530472">
                <a:moveTo>
                  <a:pt x="0" y="0"/>
                </a:moveTo>
                <a:lnTo>
                  <a:pt x="12142625" y="0"/>
                </a:lnTo>
                <a:lnTo>
                  <a:pt x="12142625" y="530472"/>
                </a:lnTo>
                <a:lnTo>
                  <a:pt x="0" y="530472"/>
                </a:lnTo>
                <a:close/>
              </a:path>
            </a:pathLst>
          </a:custGeom>
          <a:solidFill>
            <a:srgbClr val="FFFFFF"/>
          </a:solidFill>
          <a:ln w="12660"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7D35C030-0241-411B-BFC5-847E304F99D4}"/>
              </a:ext>
            </a:extLst>
          </p:cNvPr>
          <p:cNvSpPr/>
          <p:nvPr/>
        </p:nvSpPr>
        <p:spPr>
          <a:xfrm>
            <a:off x="194" y="21363"/>
            <a:ext cx="12192000" cy="6858000"/>
          </a:xfrm>
          <a:custGeom>
            <a:avLst/>
            <a:gdLst>
              <a:gd name="connsiteX0" fmla="*/ 0 w 12154018"/>
              <a:gd name="connsiteY0" fmla="*/ 0 h 6836635"/>
              <a:gd name="connsiteX1" fmla="*/ 12154019 w 12154018"/>
              <a:gd name="connsiteY1" fmla="*/ 0 h 6836635"/>
              <a:gd name="connsiteX2" fmla="*/ 12154019 w 12154018"/>
              <a:gd name="connsiteY2" fmla="*/ 6836636 h 6836635"/>
              <a:gd name="connsiteX3" fmla="*/ 0 w 12154018"/>
              <a:gd name="connsiteY3" fmla="*/ 6836636 h 6836635"/>
            </a:gdLst>
            <a:ahLst/>
            <a:cxnLst>
              <a:cxn ang="0">
                <a:pos x="connsiteX0" y="connsiteY0"/>
              </a:cxn>
              <a:cxn ang="0">
                <a:pos x="connsiteX1" y="connsiteY1"/>
              </a:cxn>
              <a:cxn ang="0">
                <a:pos x="connsiteX2" y="connsiteY2"/>
              </a:cxn>
              <a:cxn ang="0">
                <a:pos x="connsiteX3" y="connsiteY3"/>
              </a:cxn>
            </a:cxnLst>
            <a:rect l="l" t="t" r="r" b="b"/>
            <a:pathLst>
              <a:path w="12154018" h="6836635">
                <a:moveTo>
                  <a:pt x="0" y="0"/>
                </a:moveTo>
                <a:lnTo>
                  <a:pt x="12154019" y="0"/>
                </a:lnTo>
                <a:lnTo>
                  <a:pt x="12154019" y="6836636"/>
                </a:lnTo>
                <a:lnTo>
                  <a:pt x="0" y="6836636"/>
                </a:lnTo>
                <a:close/>
              </a:path>
            </a:pathLst>
          </a:custGeom>
          <a:noFill/>
          <a:ln w="12660" cap="flat">
            <a:noFill/>
            <a:prstDash val="solid"/>
            <a:miter/>
          </a:ln>
        </p:spPr>
        <p:txBody>
          <a:bodyPr rtlCol="0" anchor="ctr"/>
          <a:lstStyle/>
          <a:p>
            <a:endParaRPr lang="en-US"/>
          </a:p>
        </p:txBody>
      </p:sp>
      <p:sp>
        <p:nvSpPr>
          <p:cNvPr id="278" name="Footer Placeholder 8">
            <a:extLst>
              <a:ext uri="{FF2B5EF4-FFF2-40B4-BE49-F238E27FC236}">
                <a16:creationId xmlns:a16="http://schemas.microsoft.com/office/drawing/2014/main" id="{A37377F4-3C24-48E8-B591-7BA3069A1338}"/>
              </a:ext>
            </a:extLst>
          </p:cNvPr>
          <p:cNvSpPr>
            <a:spLocks noGrp="1"/>
          </p:cNvSpPr>
          <p:nvPr>
            <p:ph type="ftr" sz="quarter" idx="12"/>
          </p:nvPr>
        </p:nvSpPr>
        <p:spPr>
          <a:xfrm>
            <a:off x="7891779" y="6476679"/>
            <a:ext cx="3602991" cy="365125"/>
          </a:xfrm>
        </p:spPr>
        <p:txBody>
          <a:bodyPr/>
          <a:lstStyle>
            <a:lvl1pPr algn="r">
              <a:defRPr sz="800" spc="100" baseline="0">
                <a:solidFill>
                  <a:schemeClr val="accent6"/>
                </a:solidFill>
              </a:defRPr>
            </a:lvl1pPr>
          </a:lstStyle>
          <a:p>
            <a:r>
              <a:rPr lang="en-US"/>
              <a:t>CRITICAL ECOSYSTEM PARTNERSHIP FUND</a:t>
            </a:r>
          </a:p>
        </p:txBody>
      </p:sp>
      <p:sp>
        <p:nvSpPr>
          <p:cNvPr id="279" name="Slide Number Placeholder 9">
            <a:extLst>
              <a:ext uri="{FF2B5EF4-FFF2-40B4-BE49-F238E27FC236}">
                <a16:creationId xmlns:a16="http://schemas.microsoft.com/office/drawing/2014/main" id="{3D0CB742-8C1E-425D-9F34-BC579AEBF589}"/>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280" name="Title 1">
            <a:extLst>
              <a:ext uri="{FF2B5EF4-FFF2-40B4-BE49-F238E27FC236}">
                <a16:creationId xmlns:a16="http://schemas.microsoft.com/office/drawing/2014/main" id="{F595D229-C236-424F-BB54-F0222F914D21}"/>
              </a:ext>
            </a:extLst>
          </p:cNvPr>
          <p:cNvSpPr>
            <a:spLocks noGrp="1"/>
          </p:cNvSpPr>
          <p:nvPr>
            <p:ph type="title" hasCustomPrompt="1"/>
          </p:nvPr>
        </p:nvSpPr>
        <p:spPr>
          <a:xfrm>
            <a:off x="494280" y="284415"/>
            <a:ext cx="5030921" cy="551432"/>
          </a:xfrm>
        </p:spPr>
        <p:txBody>
          <a:bodyPr anchor="t"/>
          <a:lstStyle>
            <a:lvl1pPr>
              <a:lnSpc>
                <a:spcPct val="100000"/>
              </a:lnSpc>
              <a:defRPr sz="2700">
                <a:solidFill>
                  <a:schemeClr val="tx1"/>
                </a:solidFill>
              </a:defRPr>
            </a:lvl1pPr>
          </a:lstStyle>
          <a:p>
            <a:r>
              <a:rPr lang="en-US"/>
              <a:t>Biodiversity Hotspots</a:t>
            </a:r>
          </a:p>
        </p:txBody>
      </p:sp>
      <p:sp>
        <p:nvSpPr>
          <p:cNvPr id="281" name="Text Placeholder 2">
            <a:extLst>
              <a:ext uri="{FF2B5EF4-FFF2-40B4-BE49-F238E27FC236}">
                <a16:creationId xmlns:a16="http://schemas.microsoft.com/office/drawing/2014/main" id="{2B20A3AF-0DF2-45DC-8C05-D3242E5C43D7}"/>
              </a:ext>
            </a:extLst>
          </p:cNvPr>
          <p:cNvSpPr>
            <a:spLocks noGrp="1"/>
          </p:cNvSpPr>
          <p:nvPr>
            <p:ph type="body" idx="1" hasCustomPrompt="1"/>
          </p:nvPr>
        </p:nvSpPr>
        <p:spPr>
          <a:xfrm>
            <a:off x="504006" y="825096"/>
            <a:ext cx="8879863" cy="437408"/>
          </a:xfrm>
        </p:spPr>
        <p:txBody>
          <a:bodyPr/>
          <a:lstStyle>
            <a:lvl1pPr marL="0" indent="0">
              <a:buNone/>
              <a:defRPr sz="20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Earth's most biologically rich—yet threatened—terrestrial regions.</a:t>
            </a:r>
          </a:p>
        </p:txBody>
      </p:sp>
      <p:sp>
        <p:nvSpPr>
          <p:cNvPr id="190" name="Freeform: Shape 189">
            <a:extLst>
              <a:ext uri="{FF2B5EF4-FFF2-40B4-BE49-F238E27FC236}">
                <a16:creationId xmlns:a16="http://schemas.microsoft.com/office/drawing/2014/main" id="{58806153-1C7B-4092-BC96-A977E0B051A6}"/>
              </a:ext>
            </a:extLst>
          </p:cNvPr>
          <p:cNvSpPr/>
          <p:nvPr/>
        </p:nvSpPr>
        <p:spPr>
          <a:xfrm>
            <a:off x="72585" y="1761262"/>
            <a:ext cx="12119611" cy="4531360"/>
          </a:xfrm>
          <a:custGeom>
            <a:avLst/>
            <a:gdLst>
              <a:gd name="connsiteX0" fmla="*/ 3347419 w 12081854"/>
              <a:gd name="connsiteY0" fmla="*/ 4450144 h 4517243"/>
              <a:gd name="connsiteX1" fmla="*/ 3336025 w 12081854"/>
              <a:gd name="connsiteY1" fmla="*/ 4469135 h 4517243"/>
              <a:gd name="connsiteX2" fmla="*/ 3319566 w 12081854"/>
              <a:gd name="connsiteY2" fmla="*/ 4480529 h 4517243"/>
              <a:gd name="connsiteX3" fmla="*/ 3273989 w 12081854"/>
              <a:gd name="connsiteY3" fmla="*/ 4471667 h 4517243"/>
              <a:gd name="connsiteX4" fmla="*/ 3227145 w 12081854"/>
              <a:gd name="connsiteY4" fmla="*/ 4452676 h 4517243"/>
              <a:gd name="connsiteX5" fmla="*/ 3200558 w 12081854"/>
              <a:gd name="connsiteY5" fmla="*/ 4447612 h 4517243"/>
              <a:gd name="connsiteX6" fmla="*/ 3246136 w 12081854"/>
              <a:gd name="connsiteY6" fmla="*/ 4475465 h 4517243"/>
              <a:gd name="connsiteX7" fmla="*/ 3281585 w 12081854"/>
              <a:gd name="connsiteY7" fmla="*/ 4489391 h 4517243"/>
              <a:gd name="connsiteX8" fmla="*/ 3324631 w 12081854"/>
              <a:gd name="connsiteY8" fmla="*/ 4503318 h 4517243"/>
              <a:gd name="connsiteX9" fmla="*/ 3357548 w 12081854"/>
              <a:gd name="connsiteY9" fmla="*/ 4508382 h 4517243"/>
              <a:gd name="connsiteX10" fmla="*/ 3384135 w 12081854"/>
              <a:gd name="connsiteY10" fmla="*/ 4514712 h 4517243"/>
              <a:gd name="connsiteX11" fmla="*/ 3419584 w 12081854"/>
              <a:gd name="connsiteY11" fmla="*/ 4517244 h 4517243"/>
              <a:gd name="connsiteX12" fmla="*/ 3447437 w 12081854"/>
              <a:gd name="connsiteY12" fmla="*/ 4510914 h 4517243"/>
              <a:gd name="connsiteX13" fmla="*/ 3458831 w 12081854"/>
              <a:gd name="connsiteY13" fmla="*/ 4502052 h 4517243"/>
              <a:gd name="connsiteX14" fmla="*/ 3475290 w 12081854"/>
              <a:gd name="connsiteY14" fmla="*/ 4510914 h 4517243"/>
              <a:gd name="connsiteX15" fmla="*/ 3505675 w 12081854"/>
              <a:gd name="connsiteY15" fmla="*/ 4508382 h 4517243"/>
              <a:gd name="connsiteX16" fmla="*/ 3522133 w 12081854"/>
              <a:gd name="connsiteY16" fmla="*/ 4496988 h 4517243"/>
              <a:gd name="connsiteX17" fmla="*/ 3475290 w 12081854"/>
              <a:gd name="connsiteY17" fmla="*/ 4490657 h 4517243"/>
              <a:gd name="connsiteX18" fmla="*/ 3432245 w 12081854"/>
              <a:gd name="connsiteY18" fmla="*/ 4474199 h 4517243"/>
              <a:gd name="connsiteX19" fmla="*/ 3415786 w 12081854"/>
              <a:gd name="connsiteY19" fmla="*/ 4455208 h 4517243"/>
              <a:gd name="connsiteX20" fmla="*/ 3401859 w 12081854"/>
              <a:gd name="connsiteY20" fmla="*/ 4443814 h 4517243"/>
              <a:gd name="connsiteX21" fmla="*/ 3377804 w 12081854"/>
              <a:gd name="connsiteY21" fmla="*/ 4438750 h 4517243"/>
              <a:gd name="connsiteX22" fmla="*/ 3347419 w 12081854"/>
              <a:gd name="connsiteY22" fmla="*/ 4450144 h 4517243"/>
              <a:gd name="connsiteX23" fmla="*/ 3719636 w 12081854"/>
              <a:gd name="connsiteY23" fmla="*/ 4410896 h 4517243"/>
              <a:gd name="connsiteX24" fmla="*/ 3691783 w 12081854"/>
              <a:gd name="connsiteY24" fmla="*/ 4404566 h 4517243"/>
              <a:gd name="connsiteX25" fmla="*/ 3651270 w 12081854"/>
              <a:gd name="connsiteY25" fmla="*/ 4421025 h 4517243"/>
              <a:gd name="connsiteX26" fmla="*/ 3667728 w 12081854"/>
              <a:gd name="connsiteY26" fmla="*/ 4434951 h 4517243"/>
              <a:gd name="connsiteX27" fmla="*/ 3695581 w 12081854"/>
              <a:gd name="connsiteY27" fmla="*/ 4421025 h 4517243"/>
              <a:gd name="connsiteX28" fmla="*/ 3712040 w 12081854"/>
              <a:gd name="connsiteY28" fmla="*/ 4432419 h 4517243"/>
              <a:gd name="connsiteX29" fmla="*/ 3757617 w 12081854"/>
              <a:gd name="connsiteY29" fmla="*/ 4423557 h 4517243"/>
              <a:gd name="connsiteX30" fmla="*/ 3766480 w 12081854"/>
              <a:gd name="connsiteY30" fmla="*/ 4414695 h 4517243"/>
              <a:gd name="connsiteX31" fmla="*/ 3739893 w 12081854"/>
              <a:gd name="connsiteY31" fmla="*/ 4403300 h 4517243"/>
              <a:gd name="connsiteX32" fmla="*/ 3719636 w 12081854"/>
              <a:gd name="connsiteY32" fmla="*/ 4410896 h 4517243"/>
              <a:gd name="connsiteX33" fmla="*/ 8017855 w 12081854"/>
              <a:gd name="connsiteY33" fmla="*/ 4337466 h 4517243"/>
              <a:gd name="connsiteX34" fmla="*/ 8012790 w 12081854"/>
              <a:gd name="connsiteY34" fmla="*/ 4348860 h 4517243"/>
              <a:gd name="connsiteX35" fmla="*/ 8012790 w 12081854"/>
              <a:gd name="connsiteY35" fmla="*/ 4365319 h 4517243"/>
              <a:gd name="connsiteX36" fmla="*/ 8064698 w 12081854"/>
              <a:gd name="connsiteY36" fmla="*/ 4362787 h 4517243"/>
              <a:gd name="connsiteX37" fmla="*/ 8073560 w 12081854"/>
              <a:gd name="connsiteY37" fmla="*/ 4348860 h 4517243"/>
              <a:gd name="connsiteX38" fmla="*/ 8071028 w 12081854"/>
              <a:gd name="connsiteY38" fmla="*/ 4343796 h 4517243"/>
              <a:gd name="connsiteX39" fmla="*/ 8040643 w 12081854"/>
              <a:gd name="connsiteY39" fmla="*/ 4341264 h 4517243"/>
              <a:gd name="connsiteX40" fmla="*/ 8019121 w 12081854"/>
              <a:gd name="connsiteY40" fmla="*/ 4332402 h 4517243"/>
              <a:gd name="connsiteX41" fmla="*/ 8017855 w 12081854"/>
              <a:gd name="connsiteY41" fmla="*/ 4337466 h 4517243"/>
              <a:gd name="connsiteX42" fmla="*/ 10563868 w 12081854"/>
              <a:gd name="connsiteY42" fmla="*/ 4101982 h 4517243"/>
              <a:gd name="connsiteX43" fmla="*/ 10582859 w 12081854"/>
              <a:gd name="connsiteY43" fmla="*/ 4129835 h 4517243"/>
              <a:gd name="connsiteX44" fmla="*/ 10587923 w 12081854"/>
              <a:gd name="connsiteY44" fmla="*/ 4152623 h 4517243"/>
              <a:gd name="connsiteX45" fmla="*/ 10609445 w 12081854"/>
              <a:gd name="connsiteY45" fmla="*/ 4177944 h 4517243"/>
              <a:gd name="connsiteX46" fmla="*/ 10630968 w 12081854"/>
              <a:gd name="connsiteY46" fmla="*/ 4180477 h 4517243"/>
              <a:gd name="connsiteX47" fmla="*/ 10638565 w 12081854"/>
              <a:gd name="connsiteY47" fmla="*/ 4180477 h 4517243"/>
              <a:gd name="connsiteX48" fmla="*/ 10660087 w 12081854"/>
              <a:gd name="connsiteY48" fmla="*/ 4160220 h 4517243"/>
              <a:gd name="connsiteX49" fmla="*/ 10671482 w 12081854"/>
              <a:gd name="connsiteY49" fmla="*/ 4169082 h 4517243"/>
              <a:gd name="connsiteX50" fmla="*/ 10676546 w 12081854"/>
              <a:gd name="connsiteY50" fmla="*/ 4143761 h 4517243"/>
              <a:gd name="connsiteX51" fmla="*/ 10687940 w 12081854"/>
              <a:gd name="connsiteY51" fmla="*/ 4132367 h 4517243"/>
              <a:gd name="connsiteX52" fmla="*/ 10685408 w 12081854"/>
              <a:gd name="connsiteY52" fmla="*/ 4093119 h 4517243"/>
              <a:gd name="connsiteX53" fmla="*/ 10663886 w 12081854"/>
              <a:gd name="connsiteY53" fmla="*/ 4090587 h 4517243"/>
              <a:gd name="connsiteX54" fmla="*/ 10637298 w 12081854"/>
              <a:gd name="connsiteY54" fmla="*/ 4096918 h 4517243"/>
              <a:gd name="connsiteX55" fmla="*/ 10618308 w 12081854"/>
              <a:gd name="connsiteY55" fmla="*/ 4101982 h 4517243"/>
              <a:gd name="connsiteX56" fmla="*/ 10587923 w 12081854"/>
              <a:gd name="connsiteY56" fmla="*/ 4090587 h 4517243"/>
              <a:gd name="connsiteX57" fmla="*/ 10566400 w 12081854"/>
              <a:gd name="connsiteY57" fmla="*/ 4088055 h 4517243"/>
              <a:gd name="connsiteX58" fmla="*/ 10563868 w 12081854"/>
              <a:gd name="connsiteY58" fmla="*/ 4101982 h 4517243"/>
              <a:gd name="connsiteX59" fmla="*/ 11484282 w 12081854"/>
              <a:gd name="connsiteY59" fmla="*/ 4095652 h 4517243"/>
              <a:gd name="connsiteX60" fmla="*/ 11476685 w 12081854"/>
              <a:gd name="connsiteY60" fmla="*/ 4114642 h 4517243"/>
              <a:gd name="connsiteX61" fmla="*/ 11465291 w 12081854"/>
              <a:gd name="connsiteY61" fmla="*/ 4123505 h 4517243"/>
              <a:gd name="connsiteX62" fmla="*/ 11451364 w 12081854"/>
              <a:gd name="connsiteY62" fmla="*/ 4146293 h 4517243"/>
              <a:gd name="connsiteX63" fmla="*/ 11429842 w 12081854"/>
              <a:gd name="connsiteY63" fmla="*/ 4162752 h 4517243"/>
              <a:gd name="connsiteX64" fmla="*/ 11401989 w 12081854"/>
              <a:gd name="connsiteY64" fmla="*/ 4179210 h 4517243"/>
              <a:gd name="connsiteX65" fmla="*/ 11377934 w 12081854"/>
              <a:gd name="connsiteY65" fmla="*/ 4193137 h 4517243"/>
              <a:gd name="connsiteX66" fmla="*/ 11356411 w 12081854"/>
              <a:gd name="connsiteY66" fmla="*/ 4198201 h 4517243"/>
              <a:gd name="connsiteX67" fmla="*/ 11313366 w 12081854"/>
              <a:gd name="connsiteY67" fmla="*/ 4228586 h 4517243"/>
              <a:gd name="connsiteX68" fmla="*/ 11296907 w 12081854"/>
              <a:gd name="connsiteY68" fmla="*/ 4251375 h 4517243"/>
              <a:gd name="connsiteX69" fmla="*/ 11301971 w 12081854"/>
              <a:gd name="connsiteY69" fmla="*/ 4262770 h 4517243"/>
              <a:gd name="connsiteX70" fmla="*/ 11337420 w 12081854"/>
              <a:gd name="connsiteY70" fmla="*/ 4265301 h 4517243"/>
              <a:gd name="connsiteX71" fmla="*/ 11358943 w 12081854"/>
              <a:gd name="connsiteY71" fmla="*/ 4274164 h 4517243"/>
              <a:gd name="connsiteX72" fmla="*/ 11389329 w 12081854"/>
              <a:gd name="connsiteY72" fmla="*/ 4274164 h 4517243"/>
              <a:gd name="connsiteX73" fmla="*/ 11408319 w 12081854"/>
              <a:gd name="connsiteY73" fmla="*/ 4267834 h 4517243"/>
              <a:gd name="connsiteX74" fmla="*/ 11434906 w 12081854"/>
              <a:gd name="connsiteY74" fmla="*/ 4253907 h 4517243"/>
              <a:gd name="connsiteX75" fmla="*/ 11453896 w 12081854"/>
              <a:gd name="connsiteY75" fmla="*/ 4220990 h 4517243"/>
              <a:gd name="connsiteX76" fmla="*/ 11461493 w 12081854"/>
              <a:gd name="connsiteY76" fmla="*/ 4201999 h 4517243"/>
              <a:gd name="connsiteX77" fmla="*/ 11491878 w 12081854"/>
              <a:gd name="connsiteY77" fmla="*/ 4190605 h 4517243"/>
              <a:gd name="connsiteX78" fmla="*/ 11515933 w 12081854"/>
              <a:gd name="connsiteY78" fmla="*/ 4188073 h 4517243"/>
              <a:gd name="connsiteX79" fmla="*/ 11504538 w 12081854"/>
              <a:gd name="connsiteY79" fmla="*/ 4174146 h 4517243"/>
              <a:gd name="connsiteX80" fmla="*/ 11523529 w 12081854"/>
              <a:gd name="connsiteY80" fmla="*/ 4160220 h 4517243"/>
              <a:gd name="connsiteX81" fmla="*/ 11545052 w 12081854"/>
              <a:gd name="connsiteY81" fmla="*/ 4137431 h 4517243"/>
              <a:gd name="connsiteX82" fmla="*/ 11556446 w 12081854"/>
              <a:gd name="connsiteY82" fmla="*/ 4123505 h 4517243"/>
              <a:gd name="connsiteX83" fmla="*/ 11556446 w 12081854"/>
              <a:gd name="connsiteY83" fmla="*/ 4109578 h 4517243"/>
              <a:gd name="connsiteX84" fmla="*/ 11547584 w 12081854"/>
              <a:gd name="connsiteY84" fmla="*/ 4095652 h 4517243"/>
              <a:gd name="connsiteX85" fmla="*/ 11523529 w 12081854"/>
              <a:gd name="connsiteY85" fmla="*/ 4107046 h 4517243"/>
              <a:gd name="connsiteX86" fmla="*/ 11515933 w 12081854"/>
              <a:gd name="connsiteY86" fmla="*/ 4095652 h 4517243"/>
              <a:gd name="connsiteX87" fmla="*/ 11507070 w 12081854"/>
              <a:gd name="connsiteY87" fmla="*/ 4081725 h 4517243"/>
              <a:gd name="connsiteX88" fmla="*/ 11484282 w 12081854"/>
              <a:gd name="connsiteY88" fmla="*/ 4095652 h 4517243"/>
              <a:gd name="connsiteX89" fmla="*/ 11500740 w 12081854"/>
              <a:gd name="connsiteY89" fmla="*/ 3875360 h 4517243"/>
              <a:gd name="connsiteX90" fmla="*/ 11514666 w 12081854"/>
              <a:gd name="connsiteY90" fmla="*/ 3900681 h 4517243"/>
              <a:gd name="connsiteX91" fmla="*/ 11541254 w 12081854"/>
              <a:gd name="connsiteY91" fmla="*/ 3931066 h 4517243"/>
              <a:gd name="connsiteX92" fmla="*/ 11557712 w 12081854"/>
              <a:gd name="connsiteY92" fmla="*/ 3944992 h 4517243"/>
              <a:gd name="connsiteX93" fmla="*/ 11557712 w 12081854"/>
              <a:gd name="connsiteY93" fmla="*/ 3951323 h 4517243"/>
              <a:gd name="connsiteX94" fmla="*/ 11569107 w 12081854"/>
              <a:gd name="connsiteY94" fmla="*/ 3974111 h 4517243"/>
              <a:gd name="connsiteX95" fmla="*/ 11571638 w 12081854"/>
              <a:gd name="connsiteY95" fmla="*/ 3996900 h 4517243"/>
              <a:gd name="connsiteX96" fmla="*/ 11566575 w 12081854"/>
              <a:gd name="connsiteY96" fmla="*/ 4022221 h 4517243"/>
              <a:gd name="connsiteX97" fmla="*/ 11539987 w 12081854"/>
              <a:gd name="connsiteY97" fmla="*/ 4033615 h 4517243"/>
              <a:gd name="connsiteX98" fmla="*/ 11539987 w 12081854"/>
              <a:gd name="connsiteY98" fmla="*/ 4045010 h 4517243"/>
              <a:gd name="connsiteX99" fmla="*/ 11575437 w 12081854"/>
              <a:gd name="connsiteY99" fmla="*/ 4058936 h 4517243"/>
              <a:gd name="connsiteX100" fmla="*/ 11586831 w 12081854"/>
              <a:gd name="connsiteY100" fmla="*/ 4077927 h 4517243"/>
              <a:gd name="connsiteX101" fmla="*/ 11567840 w 12081854"/>
              <a:gd name="connsiteY101" fmla="*/ 4105780 h 4517243"/>
              <a:gd name="connsiteX102" fmla="*/ 11581767 w 12081854"/>
              <a:gd name="connsiteY102" fmla="*/ 4110844 h 4517243"/>
              <a:gd name="connsiteX103" fmla="*/ 11586831 w 12081854"/>
              <a:gd name="connsiteY103" fmla="*/ 4119706 h 4517243"/>
              <a:gd name="connsiteX104" fmla="*/ 11613418 w 12081854"/>
              <a:gd name="connsiteY104" fmla="*/ 4105780 h 4517243"/>
              <a:gd name="connsiteX105" fmla="*/ 11629877 w 12081854"/>
              <a:gd name="connsiteY105" fmla="*/ 4082991 h 4517243"/>
              <a:gd name="connsiteX106" fmla="*/ 11641271 w 12081854"/>
              <a:gd name="connsiteY106" fmla="*/ 4064000 h 4517243"/>
              <a:gd name="connsiteX107" fmla="*/ 11646335 w 12081854"/>
              <a:gd name="connsiteY107" fmla="*/ 4058936 h 4517243"/>
              <a:gd name="connsiteX108" fmla="*/ 11643803 w 12081854"/>
              <a:gd name="connsiteY108" fmla="*/ 4045010 h 4517243"/>
              <a:gd name="connsiteX109" fmla="*/ 11652665 w 12081854"/>
              <a:gd name="connsiteY109" fmla="*/ 4033615 h 4517243"/>
              <a:gd name="connsiteX110" fmla="*/ 11679252 w 12081854"/>
              <a:gd name="connsiteY110" fmla="*/ 4033615 h 4517243"/>
              <a:gd name="connsiteX111" fmla="*/ 11689381 w 12081854"/>
              <a:gd name="connsiteY111" fmla="*/ 4014625 h 4517243"/>
              <a:gd name="connsiteX112" fmla="*/ 11696977 w 12081854"/>
              <a:gd name="connsiteY112" fmla="*/ 3984240 h 4517243"/>
              <a:gd name="connsiteX113" fmla="*/ 11680519 w 12081854"/>
              <a:gd name="connsiteY113" fmla="*/ 3979175 h 4517243"/>
              <a:gd name="connsiteX114" fmla="*/ 11661528 w 12081854"/>
              <a:gd name="connsiteY114" fmla="*/ 3993102 h 4517243"/>
              <a:gd name="connsiteX115" fmla="*/ 11640005 w 12081854"/>
              <a:gd name="connsiteY115" fmla="*/ 3988038 h 4517243"/>
              <a:gd name="connsiteX116" fmla="*/ 11612152 w 12081854"/>
              <a:gd name="connsiteY116" fmla="*/ 3979175 h 4517243"/>
              <a:gd name="connsiteX117" fmla="*/ 11607088 w 12081854"/>
              <a:gd name="connsiteY117" fmla="*/ 3951323 h 4517243"/>
              <a:gd name="connsiteX118" fmla="*/ 11593161 w 12081854"/>
              <a:gd name="connsiteY118" fmla="*/ 3942460 h 4517243"/>
              <a:gd name="connsiteX119" fmla="*/ 11590629 w 12081854"/>
              <a:gd name="connsiteY119" fmla="*/ 3965249 h 4517243"/>
              <a:gd name="connsiteX120" fmla="*/ 11566575 w 12081854"/>
              <a:gd name="connsiteY120" fmla="*/ 3931066 h 4517243"/>
              <a:gd name="connsiteX121" fmla="*/ 11557712 w 12081854"/>
              <a:gd name="connsiteY121" fmla="*/ 3898149 h 4517243"/>
              <a:gd name="connsiteX122" fmla="*/ 11531126 w 12081854"/>
              <a:gd name="connsiteY122" fmla="*/ 3889287 h 4517243"/>
              <a:gd name="connsiteX123" fmla="*/ 11512135 w 12081854"/>
              <a:gd name="connsiteY123" fmla="*/ 3869030 h 4517243"/>
              <a:gd name="connsiteX124" fmla="*/ 11500740 w 12081854"/>
              <a:gd name="connsiteY124" fmla="*/ 3875360 h 4517243"/>
              <a:gd name="connsiteX125" fmla="*/ 11210816 w 12081854"/>
              <a:gd name="connsiteY125" fmla="*/ 3322099 h 4517243"/>
              <a:gd name="connsiteX126" fmla="*/ 11215880 w 12081854"/>
              <a:gd name="connsiteY126" fmla="*/ 3336025 h 4517243"/>
              <a:gd name="connsiteX127" fmla="*/ 11239936 w 12081854"/>
              <a:gd name="connsiteY127" fmla="*/ 3363878 h 4517243"/>
              <a:gd name="connsiteX128" fmla="*/ 11261458 w 12081854"/>
              <a:gd name="connsiteY128" fmla="*/ 3384135 h 4517243"/>
              <a:gd name="connsiteX129" fmla="*/ 11285513 w 12081854"/>
              <a:gd name="connsiteY129" fmla="*/ 3403125 h 4517243"/>
              <a:gd name="connsiteX130" fmla="*/ 11304503 w 12081854"/>
              <a:gd name="connsiteY130" fmla="*/ 3414520 h 4517243"/>
              <a:gd name="connsiteX131" fmla="*/ 11315898 w 12081854"/>
              <a:gd name="connsiteY131" fmla="*/ 3405658 h 4517243"/>
              <a:gd name="connsiteX132" fmla="*/ 11299439 w 12081854"/>
              <a:gd name="connsiteY132" fmla="*/ 3386667 h 4517243"/>
              <a:gd name="connsiteX133" fmla="*/ 11271587 w 12081854"/>
              <a:gd name="connsiteY133" fmla="*/ 3361346 h 4517243"/>
              <a:gd name="connsiteX134" fmla="*/ 11261458 w 12081854"/>
              <a:gd name="connsiteY134" fmla="*/ 3349952 h 4517243"/>
              <a:gd name="connsiteX135" fmla="*/ 11244999 w 12081854"/>
              <a:gd name="connsiteY135" fmla="*/ 3336025 h 4517243"/>
              <a:gd name="connsiteX136" fmla="*/ 11228541 w 12081854"/>
              <a:gd name="connsiteY136" fmla="*/ 3322099 h 4517243"/>
              <a:gd name="connsiteX137" fmla="*/ 11210816 w 12081854"/>
              <a:gd name="connsiteY137" fmla="*/ 3322099 h 4517243"/>
              <a:gd name="connsiteX138" fmla="*/ 11685582 w 12081854"/>
              <a:gd name="connsiteY138" fmla="*/ 3215751 h 4517243"/>
              <a:gd name="connsiteX139" fmla="*/ 11669124 w 12081854"/>
              <a:gd name="connsiteY139" fmla="*/ 3210687 h 4517243"/>
              <a:gd name="connsiteX140" fmla="*/ 11657730 w 12081854"/>
              <a:gd name="connsiteY140" fmla="*/ 3224614 h 4517243"/>
              <a:gd name="connsiteX141" fmla="*/ 11660261 w 12081854"/>
              <a:gd name="connsiteY141" fmla="*/ 3241072 h 4517243"/>
              <a:gd name="connsiteX142" fmla="*/ 11679252 w 12081854"/>
              <a:gd name="connsiteY142" fmla="*/ 3247402 h 4517243"/>
              <a:gd name="connsiteX143" fmla="*/ 11700775 w 12081854"/>
              <a:gd name="connsiteY143" fmla="*/ 3241072 h 4517243"/>
              <a:gd name="connsiteX144" fmla="*/ 11705839 w 12081854"/>
              <a:gd name="connsiteY144" fmla="*/ 3220815 h 4517243"/>
              <a:gd name="connsiteX145" fmla="*/ 11694445 w 12081854"/>
              <a:gd name="connsiteY145" fmla="*/ 3209421 h 4517243"/>
              <a:gd name="connsiteX146" fmla="*/ 11685582 w 12081854"/>
              <a:gd name="connsiteY146" fmla="*/ 3215751 h 4517243"/>
              <a:gd name="connsiteX147" fmla="*/ 11728628 w 12081854"/>
              <a:gd name="connsiteY147" fmla="*/ 3170173 h 4517243"/>
              <a:gd name="connsiteX148" fmla="*/ 11718500 w 12081854"/>
              <a:gd name="connsiteY148" fmla="*/ 3172706 h 4517243"/>
              <a:gd name="connsiteX149" fmla="*/ 11702041 w 12081854"/>
              <a:gd name="connsiteY149" fmla="*/ 3179036 h 4517243"/>
              <a:gd name="connsiteX150" fmla="*/ 11704573 w 12081854"/>
              <a:gd name="connsiteY150" fmla="*/ 3195494 h 4517243"/>
              <a:gd name="connsiteX151" fmla="*/ 11726096 w 12081854"/>
              <a:gd name="connsiteY151" fmla="*/ 3186632 h 4517243"/>
              <a:gd name="connsiteX152" fmla="*/ 11747619 w 12081854"/>
              <a:gd name="connsiteY152" fmla="*/ 3177770 h 4517243"/>
              <a:gd name="connsiteX153" fmla="*/ 11747619 w 12081854"/>
              <a:gd name="connsiteY153" fmla="*/ 3157513 h 4517243"/>
              <a:gd name="connsiteX154" fmla="*/ 11728628 w 12081854"/>
              <a:gd name="connsiteY154" fmla="*/ 3170173 h 4517243"/>
              <a:gd name="connsiteX155" fmla="*/ 11747619 w 12081854"/>
              <a:gd name="connsiteY155" fmla="*/ 3156247 h 4517243"/>
              <a:gd name="connsiteX156" fmla="*/ 11747619 w 12081854"/>
              <a:gd name="connsiteY156" fmla="*/ 3176504 h 4517243"/>
              <a:gd name="connsiteX157" fmla="*/ 11752683 w 12081854"/>
              <a:gd name="connsiteY157" fmla="*/ 3173972 h 4517243"/>
              <a:gd name="connsiteX158" fmla="*/ 11755215 w 12081854"/>
              <a:gd name="connsiteY158" fmla="*/ 3153715 h 4517243"/>
              <a:gd name="connsiteX159" fmla="*/ 11747619 w 12081854"/>
              <a:gd name="connsiteY159" fmla="*/ 3156247 h 4517243"/>
              <a:gd name="connsiteX160" fmla="*/ 11318430 w 12081854"/>
              <a:gd name="connsiteY160" fmla="*/ 3160045 h 4517243"/>
              <a:gd name="connsiteX161" fmla="*/ 11329824 w 12081854"/>
              <a:gd name="connsiteY161" fmla="*/ 3176504 h 4517243"/>
              <a:gd name="connsiteX162" fmla="*/ 11338687 w 12081854"/>
              <a:gd name="connsiteY162" fmla="*/ 3171440 h 4517243"/>
              <a:gd name="connsiteX163" fmla="*/ 11319696 w 12081854"/>
              <a:gd name="connsiteY163" fmla="*/ 3148651 h 4517243"/>
              <a:gd name="connsiteX164" fmla="*/ 11318430 w 12081854"/>
              <a:gd name="connsiteY164" fmla="*/ 3160045 h 4517243"/>
              <a:gd name="connsiteX165" fmla="*/ 11299439 w 12081854"/>
              <a:gd name="connsiteY165" fmla="*/ 3128394 h 4517243"/>
              <a:gd name="connsiteX166" fmla="*/ 11307036 w 12081854"/>
              <a:gd name="connsiteY166" fmla="*/ 3139789 h 4517243"/>
              <a:gd name="connsiteX167" fmla="*/ 11312099 w 12081854"/>
              <a:gd name="connsiteY167" fmla="*/ 3137256 h 4517243"/>
              <a:gd name="connsiteX168" fmla="*/ 11320962 w 12081854"/>
              <a:gd name="connsiteY168" fmla="*/ 3142321 h 4517243"/>
              <a:gd name="connsiteX169" fmla="*/ 11315898 w 12081854"/>
              <a:gd name="connsiteY169" fmla="*/ 3108137 h 4517243"/>
              <a:gd name="connsiteX170" fmla="*/ 11299439 w 12081854"/>
              <a:gd name="connsiteY170" fmla="*/ 3096743 h 4517243"/>
              <a:gd name="connsiteX171" fmla="*/ 11299439 w 12081854"/>
              <a:gd name="connsiteY171" fmla="*/ 3128394 h 4517243"/>
              <a:gd name="connsiteX172" fmla="*/ 7346852 w 12081854"/>
              <a:gd name="connsiteY172" fmla="*/ 3005588 h 4517243"/>
              <a:gd name="connsiteX173" fmla="*/ 7346852 w 12081854"/>
              <a:gd name="connsiteY173" fmla="*/ 3030909 h 4517243"/>
              <a:gd name="connsiteX174" fmla="*/ 7327861 w 12081854"/>
              <a:gd name="connsiteY174" fmla="*/ 3061294 h 4517243"/>
              <a:gd name="connsiteX175" fmla="*/ 7313934 w 12081854"/>
              <a:gd name="connsiteY175" fmla="*/ 3054963 h 4517243"/>
              <a:gd name="connsiteX176" fmla="*/ 7318999 w 12081854"/>
              <a:gd name="connsiteY176" fmla="*/ 3073954 h 4517243"/>
              <a:gd name="connsiteX177" fmla="*/ 7307604 w 12081854"/>
              <a:gd name="connsiteY177" fmla="*/ 3094211 h 4517243"/>
              <a:gd name="connsiteX178" fmla="*/ 7281017 w 12081854"/>
              <a:gd name="connsiteY178" fmla="*/ 3119532 h 4517243"/>
              <a:gd name="connsiteX179" fmla="*/ 7262027 w 12081854"/>
              <a:gd name="connsiteY179" fmla="*/ 3144853 h 4517243"/>
              <a:gd name="connsiteX180" fmla="*/ 7245568 w 12081854"/>
              <a:gd name="connsiteY180" fmla="*/ 3144853 h 4517243"/>
              <a:gd name="connsiteX181" fmla="*/ 7234173 w 12081854"/>
              <a:gd name="connsiteY181" fmla="*/ 3151183 h 4517243"/>
              <a:gd name="connsiteX182" fmla="*/ 7215183 w 12081854"/>
              <a:gd name="connsiteY182" fmla="*/ 3160045 h 4517243"/>
              <a:gd name="connsiteX183" fmla="*/ 7198724 w 12081854"/>
              <a:gd name="connsiteY183" fmla="*/ 3162577 h 4517243"/>
              <a:gd name="connsiteX184" fmla="*/ 7193660 w 12081854"/>
              <a:gd name="connsiteY184" fmla="*/ 3187898 h 4517243"/>
              <a:gd name="connsiteX185" fmla="*/ 7182266 w 12081854"/>
              <a:gd name="connsiteY185" fmla="*/ 3210687 h 4517243"/>
              <a:gd name="connsiteX186" fmla="*/ 7187330 w 12081854"/>
              <a:gd name="connsiteY186" fmla="*/ 3247402 h 4517243"/>
              <a:gd name="connsiteX187" fmla="*/ 7192394 w 12081854"/>
              <a:gd name="connsiteY187" fmla="*/ 3275255 h 4517243"/>
              <a:gd name="connsiteX188" fmla="*/ 7201257 w 12081854"/>
              <a:gd name="connsiteY188" fmla="*/ 3294246 h 4517243"/>
              <a:gd name="connsiteX189" fmla="*/ 7196192 w 12081854"/>
              <a:gd name="connsiteY189" fmla="*/ 3319567 h 4517243"/>
              <a:gd name="connsiteX190" fmla="*/ 7179734 w 12081854"/>
              <a:gd name="connsiteY190" fmla="*/ 3352484 h 4517243"/>
              <a:gd name="connsiteX191" fmla="*/ 7179734 w 12081854"/>
              <a:gd name="connsiteY191" fmla="*/ 3363878 h 4517243"/>
              <a:gd name="connsiteX192" fmla="*/ 7165807 w 12081854"/>
              <a:gd name="connsiteY192" fmla="*/ 3370209 h 4517243"/>
              <a:gd name="connsiteX193" fmla="*/ 7158211 w 12081854"/>
              <a:gd name="connsiteY193" fmla="*/ 3400594 h 4517243"/>
              <a:gd name="connsiteX194" fmla="*/ 7163275 w 12081854"/>
              <a:gd name="connsiteY194" fmla="*/ 3428446 h 4517243"/>
              <a:gd name="connsiteX195" fmla="*/ 7174669 w 12081854"/>
              <a:gd name="connsiteY195" fmla="*/ 3461364 h 4517243"/>
              <a:gd name="connsiteX196" fmla="*/ 7177201 w 12081854"/>
              <a:gd name="connsiteY196" fmla="*/ 3495547 h 4517243"/>
              <a:gd name="connsiteX197" fmla="*/ 7187330 w 12081854"/>
              <a:gd name="connsiteY197" fmla="*/ 3515804 h 4517243"/>
              <a:gd name="connsiteX198" fmla="*/ 7213917 w 12081854"/>
              <a:gd name="connsiteY198" fmla="*/ 3529730 h 4517243"/>
              <a:gd name="connsiteX199" fmla="*/ 7232908 w 12081854"/>
              <a:gd name="connsiteY199" fmla="*/ 3541125 h 4517243"/>
              <a:gd name="connsiteX200" fmla="*/ 7260760 w 12081854"/>
              <a:gd name="connsiteY200" fmla="*/ 3524666 h 4517243"/>
              <a:gd name="connsiteX201" fmla="*/ 7288613 w 12081854"/>
              <a:gd name="connsiteY201" fmla="*/ 3515804 h 4517243"/>
              <a:gd name="connsiteX202" fmla="*/ 7302540 w 12081854"/>
              <a:gd name="connsiteY202" fmla="*/ 3470226 h 4517243"/>
              <a:gd name="connsiteX203" fmla="*/ 7316466 w 12081854"/>
              <a:gd name="connsiteY203" fmla="*/ 3414520 h 4517243"/>
              <a:gd name="connsiteX204" fmla="*/ 7335457 w 12081854"/>
              <a:gd name="connsiteY204" fmla="*/ 3338558 h 4517243"/>
              <a:gd name="connsiteX205" fmla="*/ 7351915 w 12081854"/>
              <a:gd name="connsiteY205" fmla="*/ 3280319 h 4517243"/>
              <a:gd name="connsiteX206" fmla="*/ 7365842 w 12081854"/>
              <a:gd name="connsiteY206" fmla="*/ 3234742 h 4517243"/>
              <a:gd name="connsiteX207" fmla="*/ 7368374 w 12081854"/>
              <a:gd name="connsiteY207" fmla="*/ 3200558 h 4517243"/>
              <a:gd name="connsiteX208" fmla="*/ 7377236 w 12081854"/>
              <a:gd name="connsiteY208" fmla="*/ 3189164 h 4517243"/>
              <a:gd name="connsiteX209" fmla="*/ 7379768 w 12081854"/>
              <a:gd name="connsiteY209" fmla="*/ 3172706 h 4517243"/>
              <a:gd name="connsiteX210" fmla="*/ 7372173 w 12081854"/>
              <a:gd name="connsiteY210" fmla="*/ 3142321 h 4517243"/>
              <a:gd name="connsiteX211" fmla="*/ 7379768 w 12081854"/>
              <a:gd name="connsiteY211" fmla="*/ 3128394 h 4517243"/>
              <a:gd name="connsiteX212" fmla="*/ 7391163 w 12081854"/>
              <a:gd name="connsiteY212" fmla="*/ 3153715 h 4517243"/>
              <a:gd name="connsiteX213" fmla="*/ 7396227 w 12081854"/>
              <a:gd name="connsiteY213" fmla="*/ 3139789 h 4517243"/>
              <a:gd name="connsiteX214" fmla="*/ 7401291 w 12081854"/>
              <a:gd name="connsiteY214" fmla="*/ 3120798 h 4517243"/>
              <a:gd name="connsiteX215" fmla="*/ 7391163 w 12081854"/>
              <a:gd name="connsiteY215" fmla="*/ 3100541 h 4517243"/>
              <a:gd name="connsiteX216" fmla="*/ 7386099 w 12081854"/>
              <a:gd name="connsiteY216" fmla="*/ 3049899 h 4517243"/>
              <a:gd name="connsiteX217" fmla="*/ 7377236 w 12081854"/>
              <a:gd name="connsiteY217" fmla="*/ 3022047 h 4517243"/>
              <a:gd name="connsiteX218" fmla="*/ 7368374 w 12081854"/>
              <a:gd name="connsiteY218" fmla="*/ 3005588 h 4517243"/>
              <a:gd name="connsiteX219" fmla="*/ 7356980 w 12081854"/>
              <a:gd name="connsiteY219" fmla="*/ 2986597 h 4517243"/>
              <a:gd name="connsiteX220" fmla="*/ 7346852 w 12081854"/>
              <a:gd name="connsiteY220" fmla="*/ 3005588 h 4517243"/>
              <a:gd name="connsiteX221" fmla="*/ 10477777 w 12081854"/>
              <a:gd name="connsiteY221" fmla="*/ 2946084 h 4517243"/>
              <a:gd name="connsiteX222" fmla="*/ 10475245 w 12081854"/>
              <a:gd name="connsiteY222" fmla="*/ 2957478 h 4517243"/>
              <a:gd name="connsiteX223" fmla="*/ 10470180 w 12081854"/>
              <a:gd name="connsiteY223" fmla="*/ 2980267 h 4517243"/>
              <a:gd name="connsiteX224" fmla="*/ 10461319 w 12081854"/>
              <a:gd name="connsiteY224" fmla="*/ 3003056 h 4517243"/>
              <a:gd name="connsiteX225" fmla="*/ 10466382 w 12081854"/>
              <a:gd name="connsiteY225" fmla="*/ 3016982 h 4517243"/>
              <a:gd name="connsiteX226" fmla="*/ 10461319 w 12081854"/>
              <a:gd name="connsiteY226" fmla="*/ 3023312 h 4517243"/>
              <a:gd name="connsiteX227" fmla="*/ 10456254 w 12081854"/>
              <a:gd name="connsiteY227" fmla="*/ 3056230 h 4517243"/>
              <a:gd name="connsiteX228" fmla="*/ 10461319 w 12081854"/>
              <a:gd name="connsiteY228" fmla="*/ 3079019 h 4517243"/>
              <a:gd name="connsiteX229" fmla="*/ 10458786 w 12081854"/>
              <a:gd name="connsiteY229" fmla="*/ 3092945 h 4517243"/>
              <a:gd name="connsiteX230" fmla="*/ 10461319 w 12081854"/>
              <a:gd name="connsiteY230" fmla="*/ 3113202 h 4517243"/>
              <a:gd name="connsiteX231" fmla="*/ 10451190 w 12081854"/>
              <a:gd name="connsiteY231" fmla="*/ 3146119 h 4517243"/>
              <a:gd name="connsiteX232" fmla="*/ 10446126 w 12081854"/>
              <a:gd name="connsiteY232" fmla="*/ 3168907 h 4517243"/>
              <a:gd name="connsiteX233" fmla="*/ 10441062 w 12081854"/>
              <a:gd name="connsiteY233" fmla="*/ 3187898 h 4517243"/>
              <a:gd name="connsiteX234" fmla="*/ 10433466 w 12081854"/>
              <a:gd name="connsiteY234" fmla="*/ 3208155 h 4517243"/>
              <a:gd name="connsiteX235" fmla="*/ 10409410 w 12081854"/>
              <a:gd name="connsiteY235" fmla="*/ 3222081 h 4517243"/>
              <a:gd name="connsiteX236" fmla="*/ 10379026 w 12081854"/>
              <a:gd name="connsiteY236" fmla="*/ 3208155 h 4517243"/>
              <a:gd name="connsiteX237" fmla="*/ 10373961 w 12081854"/>
              <a:gd name="connsiteY237" fmla="*/ 3196760 h 4517243"/>
              <a:gd name="connsiteX238" fmla="*/ 10354971 w 12081854"/>
              <a:gd name="connsiteY238" fmla="*/ 3185366 h 4517243"/>
              <a:gd name="connsiteX239" fmla="*/ 10344843 w 12081854"/>
              <a:gd name="connsiteY239" fmla="*/ 3185366 h 4517243"/>
              <a:gd name="connsiteX240" fmla="*/ 10320787 w 12081854"/>
              <a:gd name="connsiteY240" fmla="*/ 3162577 h 4517243"/>
              <a:gd name="connsiteX241" fmla="*/ 10304329 w 12081854"/>
              <a:gd name="connsiteY241" fmla="*/ 3146119 h 4517243"/>
              <a:gd name="connsiteX242" fmla="*/ 10277742 w 12081854"/>
              <a:gd name="connsiteY242" fmla="*/ 3134724 h 4517243"/>
              <a:gd name="connsiteX243" fmla="*/ 10251155 w 12081854"/>
              <a:gd name="connsiteY243" fmla="*/ 3111935 h 4517243"/>
              <a:gd name="connsiteX244" fmla="*/ 10248623 w 12081854"/>
              <a:gd name="connsiteY244" fmla="*/ 3100541 h 4517243"/>
              <a:gd name="connsiteX245" fmla="*/ 10260017 w 12081854"/>
              <a:gd name="connsiteY245" fmla="*/ 3080284 h 4517243"/>
              <a:gd name="connsiteX246" fmla="*/ 10268880 w 12081854"/>
              <a:gd name="connsiteY246" fmla="*/ 3060028 h 4517243"/>
              <a:gd name="connsiteX247" fmla="*/ 10263815 w 12081854"/>
              <a:gd name="connsiteY247" fmla="*/ 3041037 h 4517243"/>
              <a:gd name="connsiteX248" fmla="*/ 10275210 w 12081854"/>
              <a:gd name="connsiteY248" fmla="*/ 3041037 h 4517243"/>
              <a:gd name="connsiteX249" fmla="*/ 10286604 w 12081854"/>
              <a:gd name="connsiteY249" fmla="*/ 3022047 h 4517243"/>
              <a:gd name="connsiteX250" fmla="*/ 10295467 w 12081854"/>
              <a:gd name="connsiteY250" fmla="*/ 3001790 h 4517243"/>
              <a:gd name="connsiteX251" fmla="*/ 10281540 w 12081854"/>
              <a:gd name="connsiteY251" fmla="*/ 2979001 h 4517243"/>
              <a:gd name="connsiteX252" fmla="*/ 10279008 w 12081854"/>
              <a:gd name="connsiteY252" fmla="*/ 2987863 h 4517243"/>
              <a:gd name="connsiteX253" fmla="*/ 10267613 w 12081854"/>
              <a:gd name="connsiteY253" fmla="*/ 2982799 h 4517243"/>
              <a:gd name="connsiteX254" fmla="*/ 10248623 w 12081854"/>
              <a:gd name="connsiteY254" fmla="*/ 2996726 h 4517243"/>
              <a:gd name="connsiteX255" fmla="*/ 10227101 w 12081854"/>
              <a:gd name="connsiteY255" fmla="*/ 2982799 h 4517243"/>
              <a:gd name="connsiteX256" fmla="*/ 10216972 w 12081854"/>
              <a:gd name="connsiteY256" fmla="*/ 2987863 h 4517243"/>
              <a:gd name="connsiteX257" fmla="*/ 10189119 w 12081854"/>
              <a:gd name="connsiteY257" fmla="*/ 2976469 h 4517243"/>
              <a:gd name="connsiteX258" fmla="*/ 10172660 w 12081854"/>
              <a:gd name="connsiteY258" fmla="*/ 2960010 h 4517243"/>
              <a:gd name="connsiteX259" fmla="*/ 10148606 w 12081854"/>
              <a:gd name="connsiteY259" fmla="*/ 2948616 h 4517243"/>
              <a:gd name="connsiteX260" fmla="*/ 10132147 w 12081854"/>
              <a:gd name="connsiteY260" fmla="*/ 2954946 h 4517243"/>
              <a:gd name="connsiteX261" fmla="*/ 10156202 w 12081854"/>
              <a:gd name="connsiteY261" fmla="*/ 2968873 h 4517243"/>
              <a:gd name="connsiteX262" fmla="*/ 10156202 w 12081854"/>
              <a:gd name="connsiteY262" fmla="*/ 2989129 h 4517243"/>
              <a:gd name="connsiteX263" fmla="*/ 10128349 w 12081854"/>
              <a:gd name="connsiteY263" fmla="*/ 2997991 h 4517243"/>
              <a:gd name="connsiteX264" fmla="*/ 10111890 w 12081854"/>
              <a:gd name="connsiteY264" fmla="*/ 2991661 h 4517243"/>
              <a:gd name="connsiteX265" fmla="*/ 10092900 w 12081854"/>
              <a:gd name="connsiteY265" fmla="*/ 3008120 h 4517243"/>
              <a:gd name="connsiteX266" fmla="*/ 10076441 w 12081854"/>
              <a:gd name="connsiteY266" fmla="*/ 3030909 h 4517243"/>
              <a:gd name="connsiteX267" fmla="*/ 10084037 w 12081854"/>
              <a:gd name="connsiteY267" fmla="*/ 3042303 h 4517243"/>
              <a:gd name="connsiteX268" fmla="*/ 10067579 w 12081854"/>
              <a:gd name="connsiteY268" fmla="*/ 3053698 h 4517243"/>
              <a:gd name="connsiteX269" fmla="*/ 10053652 w 12081854"/>
              <a:gd name="connsiteY269" fmla="*/ 3086615 h 4517243"/>
              <a:gd name="connsiteX270" fmla="*/ 10061248 w 12081854"/>
              <a:gd name="connsiteY270" fmla="*/ 3109404 h 4517243"/>
              <a:gd name="connsiteX271" fmla="*/ 10039726 w 12081854"/>
              <a:gd name="connsiteY271" fmla="*/ 3104339 h 4517243"/>
              <a:gd name="connsiteX272" fmla="*/ 10018203 w 12081854"/>
              <a:gd name="connsiteY272" fmla="*/ 3104339 h 4517243"/>
              <a:gd name="connsiteX273" fmla="*/ 9999213 w 12081854"/>
              <a:gd name="connsiteY273" fmla="*/ 3081550 h 4517243"/>
              <a:gd name="connsiteX274" fmla="*/ 9972625 w 12081854"/>
              <a:gd name="connsiteY274" fmla="*/ 3061294 h 4517243"/>
              <a:gd name="connsiteX275" fmla="*/ 9958699 w 12081854"/>
              <a:gd name="connsiteY275" fmla="*/ 3067624 h 4517243"/>
              <a:gd name="connsiteX276" fmla="*/ 9942241 w 12081854"/>
              <a:gd name="connsiteY276" fmla="*/ 3072688 h 4517243"/>
              <a:gd name="connsiteX277" fmla="*/ 9942241 w 12081854"/>
              <a:gd name="connsiteY277" fmla="*/ 3084083 h 4517243"/>
              <a:gd name="connsiteX278" fmla="*/ 9928314 w 12081854"/>
              <a:gd name="connsiteY278" fmla="*/ 3079019 h 4517243"/>
              <a:gd name="connsiteX279" fmla="*/ 9928314 w 12081854"/>
              <a:gd name="connsiteY279" fmla="*/ 3090413 h 4517243"/>
              <a:gd name="connsiteX280" fmla="*/ 9909323 w 12081854"/>
              <a:gd name="connsiteY280" fmla="*/ 3096743 h 4517243"/>
              <a:gd name="connsiteX281" fmla="*/ 9899195 w 12081854"/>
              <a:gd name="connsiteY281" fmla="*/ 3114468 h 4517243"/>
              <a:gd name="connsiteX282" fmla="*/ 9880204 w 12081854"/>
              <a:gd name="connsiteY282" fmla="*/ 3134724 h 4517243"/>
              <a:gd name="connsiteX283" fmla="*/ 9877672 w 12081854"/>
              <a:gd name="connsiteY283" fmla="*/ 3167642 h 4517243"/>
              <a:gd name="connsiteX284" fmla="*/ 9861214 w 12081854"/>
              <a:gd name="connsiteY284" fmla="*/ 3158779 h 4517243"/>
              <a:gd name="connsiteX285" fmla="*/ 9852351 w 12081854"/>
              <a:gd name="connsiteY285" fmla="*/ 3177770 h 4517243"/>
              <a:gd name="connsiteX286" fmla="*/ 9863746 w 12081854"/>
              <a:gd name="connsiteY286" fmla="*/ 3198027 h 4517243"/>
              <a:gd name="connsiteX287" fmla="*/ 9849819 w 12081854"/>
              <a:gd name="connsiteY287" fmla="*/ 3206889 h 4517243"/>
              <a:gd name="connsiteX288" fmla="*/ 9835893 w 12081854"/>
              <a:gd name="connsiteY288" fmla="*/ 3170173 h 4517243"/>
              <a:gd name="connsiteX289" fmla="*/ 9811838 w 12081854"/>
              <a:gd name="connsiteY289" fmla="*/ 3204357 h 4517243"/>
              <a:gd name="connsiteX290" fmla="*/ 9811838 w 12081854"/>
              <a:gd name="connsiteY290" fmla="*/ 3227145 h 4517243"/>
              <a:gd name="connsiteX291" fmla="*/ 9809306 w 12081854"/>
              <a:gd name="connsiteY291" fmla="*/ 3243604 h 4517243"/>
              <a:gd name="connsiteX292" fmla="*/ 9790316 w 12081854"/>
              <a:gd name="connsiteY292" fmla="*/ 3263861 h 4517243"/>
              <a:gd name="connsiteX293" fmla="*/ 9781453 w 12081854"/>
              <a:gd name="connsiteY293" fmla="*/ 3286650 h 4517243"/>
              <a:gd name="connsiteX294" fmla="*/ 9762462 w 12081854"/>
              <a:gd name="connsiteY294" fmla="*/ 3303108 h 4517243"/>
              <a:gd name="connsiteX295" fmla="*/ 9729545 w 12081854"/>
              <a:gd name="connsiteY295" fmla="*/ 3317035 h 4517243"/>
              <a:gd name="connsiteX296" fmla="*/ 9710554 w 12081854"/>
              <a:gd name="connsiteY296" fmla="*/ 3314502 h 4517243"/>
              <a:gd name="connsiteX297" fmla="*/ 9700426 w 12081854"/>
              <a:gd name="connsiteY297" fmla="*/ 3319567 h 4517243"/>
              <a:gd name="connsiteX298" fmla="*/ 9695362 w 12081854"/>
              <a:gd name="connsiteY298" fmla="*/ 3328429 h 4517243"/>
              <a:gd name="connsiteX299" fmla="*/ 9673839 w 12081854"/>
              <a:gd name="connsiteY299" fmla="*/ 3333493 h 4517243"/>
              <a:gd name="connsiteX300" fmla="*/ 9647252 w 12081854"/>
              <a:gd name="connsiteY300" fmla="*/ 3347420 h 4517243"/>
              <a:gd name="connsiteX301" fmla="*/ 9638390 w 12081854"/>
              <a:gd name="connsiteY301" fmla="*/ 3342356 h 4517243"/>
              <a:gd name="connsiteX302" fmla="*/ 9624463 w 12081854"/>
              <a:gd name="connsiteY302" fmla="*/ 3344888 h 4517243"/>
              <a:gd name="connsiteX303" fmla="*/ 9597877 w 12081854"/>
              <a:gd name="connsiteY303" fmla="*/ 3361346 h 4517243"/>
              <a:gd name="connsiteX304" fmla="*/ 9581418 w 12081854"/>
              <a:gd name="connsiteY304" fmla="*/ 3377805 h 4517243"/>
              <a:gd name="connsiteX305" fmla="*/ 9554831 w 12081854"/>
              <a:gd name="connsiteY305" fmla="*/ 3391731 h 4517243"/>
              <a:gd name="connsiteX306" fmla="*/ 9540905 w 12081854"/>
              <a:gd name="connsiteY306" fmla="*/ 3419584 h 4517243"/>
              <a:gd name="connsiteX307" fmla="*/ 9538373 w 12081854"/>
              <a:gd name="connsiteY307" fmla="*/ 3389199 h 4517243"/>
              <a:gd name="connsiteX308" fmla="*/ 9524446 w 12081854"/>
              <a:gd name="connsiteY308" fmla="*/ 3417052 h 4517243"/>
              <a:gd name="connsiteX309" fmla="*/ 9526978 w 12081854"/>
              <a:gd name="connsiteY309" fmla="*/ 3439841 h 4517243"/>
              <a:gd name="connsiteX310" fmla="*/ 9521914 w 12081854"/>
              <a:gd name="connsiteY310" fmla="*/ 3460097 h 4517243"/>
              <a:gd name="connsiteX311" fmla="*/ 9514317 w 12081854"/>
              <a:gd name="connsiteY311" fmla="*/ 3468960 h 4517243"/>
              <a:gd name="connsiteX312" fmla="*/ 9511786 w 12081854"/>
              <a:gd name="connsiteY312" fmla="*/ 3491749 h 4517243"/>
              <a:gd name="connsiteX313" fmla="*/ 9519382 w 12081854"/>
              <a:gd name="connsiteY313" fmla="*/ 3503143 h 4517243"/>
              <a:gd name="connsiteX314" fmla="*/ 9524446 w 12081854"/>
              <a:gd name="connsiteY314" fmla="*/ 3517069 h 4517243"/>
              <a:gd name="connsiteX315" fmla="*/ 9540905 w 12081854"/>
              <a:gd name="connsiteY315" fmla="*/ 3547455 h 4517243"/>
              <a:gd name="connsiteX316" fmla="*/ 9540905 w 12081854"/>
              <a:gd name="connsiteY316" fmla="*/ 3567711 h 4517243"/>
              <a:gd name="connsiteX317" fmla="*/ 9530777 w 12081854"/>
              <a:gd name="connsiteY317" fmla="*/ 3551253 h 4517243"/>
              <a:gd name="connsiteX318" fmla="*/ 9514317 w 12081854"/>
              <a:gd name="connsiteY318" fmla="*/ 3539858 h 4517243"/>
              <a:gd name="connsiteX319" fmla="*/ 9524446 w 12081854"/>
              <a:gd name="connsiteY319" fmla="*/ 3576574 h 4517243"/>
              <a:gd name="connsiteX320" fmla="*/ 9510519 w 12081854"/>
              <a:gd name="connsiteY320" fmla="*/ 3557583 h 4517243"/>
              <a:gd name="connsiteX321" fmla="*/ 9515584 w 12081854"/>
              <a:gd name="connsiteY321" fmla="*/ 3576574 h 4517243"/>
              <a:gd name="connsiteX322" fmla="*/ 9534575 w 12081854"/>
              <a:gd name="connsiteY322" fmla="*/ 3606959 h 4517243"/>
              <a:gd name="connsiteX323" fmla="*/ 9539638 w 12081854"/>
              <a:gd name="connsiteY323" fmla="*/ 3637344 h 4517243"/>
              <a:gd name="connsiteX324" fmla="*/ 9553565 w 12081854"/>
              <a:gd name="connsiteY324" fmla="*/ 3651270 h 4517243"/>
              <a:gd name="connsiteX325" fmla="*/ 9556098 w 12081854"/>
              <a:gd name="connsiteY325" fmla="*/ 3662664 h 4517243"/>
              <a:gd name="connsiteX326" fmla="*/ 9567491 w 12081854"/>
              <a:gd name="connsiteY326" fmla="*/ 3687985 h 4517243"/>
              <a:gd name="connsiteX327" fmla="*/ 9567491 w 12081854"/>
              <a:gd name="connsiteY327" fmla="*/ 3708242 h 4517243"/>
              <a:gd name="connsiteX328" fmla="*/ 9572556 w 12081854"/>
              <a:gd name="connsiteY328" fmla="*/ 3728499 h 4517243"/>
              <a:gd name="connsiteX329" fmla="*/ 9589014 w 12081854"/>
              <a:gd name="connsiteY329" fmla="*/ 3767746 h 4517243"/>
              <a:gd name="connsiteX330" fmla="*/ 9594079 w 12081854"/>
              <a:gd name="connsiteY330" fmla="*/ 3788003 h 4517243"/>
              <a:gd name="connsiteX331" fmla="*/ 9589014 w 12081854"/>
              <a:gd name="connsiteY331" fmla="*/ 3813324 h 4517243"/>
              <a:gd name="connsiteX332" fmla="*/ 9591547 w 12081854"/>
              <a:gd name="connsiteY332" fmla="*/ 3827250 h 4517243"/>
              <a:gd name="connsiteX333" fmla="*/ 9583950 w 12081854"/>
              <a:gd name="connsiteY333" fmla="*/ 3833580 h 4517243"/>
              <a:gd name="connsiteX334" fmla="*/ 9567491 w 12081854"/>
              <a:gd name="connsiteY334" fmla="*/ 3839911 h 4517243"/>
              <a:gd name="connsiteX335" fmla="*/ 9567491 w 12081854"/>
              <a:gd name="connsiteY335" fmla="*/ 3858901 h 4517243"/>
              <a:gd name="connsiteX336" fmla="*/ 9586482 w 12081854"/>
              <a:gd name="connsiteY336" fmla="*/ 3865231 h 4517243"/>
              <a:gd name="connsiteX337" fmla="*/ 9621931 w 12081854"/>
              <a:gd name="connsiteY337" fmla="*/ 3888020 h 4517243"/>
              <a:gd name="connsiteX338" fmla="*/ 9643454 w 12081854"/>
              <a:gd name="connsiteY338" fmla="*/ 3888020 h 4517243"/>
              <a:gd name="connsiteX339" fmla="*/ 9667509 w 12081854"/>
              <a:gd name="connsiteY339" fmla="*/ 3890552 h 4517243"/>
              <a:gd name="connsiteX340" fmla="*/ 9683968 w 12081854"/>
              <a:gd name="connsiteY340" fmla="*/ 3879158 h 4517243"/>
              <a:gd name="connsiteX341" fmla="*/ 9700426 w 12081854"/>
              <a:gd name="connsiteY341" fmla="*/ 3870296 h 4517243"/>
              <a:gd name="connsiteX342" fmla="*/ 9710554 w 12081854"/>
              <a:gd name="connsiteY342" fmla="*/ 3870296 h 4517243"/>
              <a:gd name="connsiteX343" fmla="*/ 9732077 w 12081854"/>
              <a:gd name="connsiteY343" fmla="*/ 3851305 h 4517243"/>
              <a:gd name="connsiteX344" fmla="*/ 9756132 w 12081854"/>
              <a:gd name="connsiteY344" fmla="*/ 3848773 h 4517243"/>
              <a:gd name="connsiteX345" fmla="*/ 9780187 w 12081854"/>
              <a:gd name="connsiteY345" fmla="*/ 3846241 h 4517243"/>
              <a:gd name="connsiteX346" fmla="*/ 9808040 w 12081854"/>
              <a:gd name="connsiteY346" fmla="*/ 3851305 h 4517243"/>
              <a:gd name="connsiteX347" fmla="*/ 9829563 w 12081854"/>
              <a:gd name="connsiteY347" fmla="*/ 3848773 h 4517243"/>
              <a:gd name="connsiteX348" fmla="*/ 9857416 w 12081854"/>
              <a:gd name="connsiteY348" fmla="*/ 3848773 h 4517243"/>
              <a:gd name="connsiteX349" fmla="*/ 9868810 w 12081854"/>
              <a:gd name="connsiteY349" fmla="*/ 3832315 h 4517243"/>
              <a:gd name="connsiteX350" fmla="*/ 9876406 w 12081854"/>
              <a:gd name="connsiteY350" fmla="*/ 3813324 h 4517243"/>
              <a:gd name="connsiteX351" fmla="*/ 9904260 w 12081854"/>
              <a:gd name="connsiteY351" fmla="*/ 3804461 h 4517243"/>
              <a:gd name="connsiteX352" fmla="*/ 9939709 w 12081854"/>
              <a:gd name="connsiteY352" fmla="*/ 3785471 h 4517243"/>
              <a:gd name="connsiteX353" fmla="*/ 9972625 w 12081854"/>
              <a:gd name="connsiteY353" fmla="*/ 3788003 h 4517243"/>
              <a:gd name="connsiteX354" fmla="*/ 10010607 w 12081854"/>
              <a:gd name="connsiteY354" fmla="*/ 3776608 h 4517243"/>
              <a:gd name="connsiteX355" fmla="*/ 10053652 w 12081854"/>
              <a:gd name="connsiteY355" fmla="*/ 3762682 h 4517243"/>
              <a:gd name="connsiteX356" fmla="*/ 10115688 w 12081854"/>
              <a:gd name="connsiteY356" fmla="*/ 3760150 h 4517243"/>
              <a:gd name="connsiteX357" fmla="*/ 10146074 w 12081854"/>
              <a:gd name="connsiteY357" fmla="*/ 3779141 h 4517243"/>
              <a:gd name="connsiteX358" fmla="*/ 10170129 w 12081854"/>
              <a:gd name="connsiteY358" fmla="*/ 3779141 h 4517243"/>
              <a:gd name="connsiteX359" fmla="*/ 10213174 w 12081854"/>
              <a:gd name="connsiteY359" fmla="*/ 3801929 h 4517243"/>
              <a:gd name="connsiteX360" fmla="*/ 10208110 w 12081854"/>
              <a:gd name="connsiteY360" fmla="*/ 3808259 h 4517243"/>
              <a:gd name="connsiteX361" fmla="*/ 10224568 w 12081854"/>
              <a:gd name="connsiteY361" fmla="*/ 3822186 h 4517243"/>
              <a:gd name="connsiteX362" fmla="*/ 10246091 w 12081854"/>
              <a:gd name="connsiteY362" fmla="*/ 3850039 h 4517243"/>
              <a:gd name="connsiteX363" fmla="*/ 10246091 w 12081854"/>
              <a:gd name="connsiteY363" fmla="*/ 3869030 h 4517243"/>
              <a:gd name="connsiteX364" fmla="*/ 10272678 w 12081854"/>
              <a:gd name="connsiteY364" fmla="*/ 3882956 h 4517243"/>
              <a:gd name="connsiteX365" fmla="*/ 10284073 w 12081854"/>
              <a:gd name="connsiteY365" fmla="*/ 3855103 h 4517243"/>
              <a:gd name="connsiteX366" fmla="*/ 10305595 w 12081854"/>
              <a:gd name="connsiteY366" fmla="*/ 3843709 h 4517243"/>
              <a:gd name="connsiteX367" fmla="*/ 10332182 w 12081854"/>
              <a:gd name="connsiteY367" fmla="*/ 3810792 h 4517243"/>
              <a:gd name="connsiteX368" fmla="*/ 10337246 w 12081854"/>
              <a:gd name="connsiteY368" fmla="*/ 3838645 h 4517243"/>
              <a:gd name="connsiteX369" fmla="*/ 10323320 w 12081854"/>
              <a:gd name="connsiteY369" fmla="*/ 3855103 h 4517243"/>
              <a:gd name="connsiteX370" fmla="*/ 10318255 w 12081854"/>
              <a:gd name="connsiteY370" fmla="*/ 3875360 h 4517243"/>
              <a:gd name="connsiteX371" fmla="*/ 10301797 w 12081854"/>
              <a:gd name="connsiteY371" fmla="*/ 3895617 h 4517243"/>
              <a:gd name="connsiteX372" fmla="*/ 10329650 w 12081854"/>
              <a:gd name="connsiteY372" fmla="*/ 3889287 h 4517243"/>
              <a:gd name="connsiteX373" fmla="*/ 10346108 w 12081854"/>
              <a:gd name="connsiteY373" fmla="*/ 3863966 h 4517243"/>
              <a:gd name="connsiteX374" fmla="*/ 10353705 w 12081854"/>
              <a:gd name="connsiteY374" fmla="*/ 3891818 h 4517243"/>
              <a:gd name="connsiteX375" fmla="*/ 10344843 w 12081854"/>
              <a:gd name="connsiteY375" fmla="*/ 3908277 h 4517243"/>
              <a:gd name="connsiteX376" fmla="*/ 10375227 w 12081854"/>
              <a:gd name="connsiteY376" fmla="*/ 3913341 h 4517243"/>
              <a:gd name="connsiteX377" fmla="*/ 10391686 w 12081854"/>
              <a:gd name="connsiteY377" fmla="*/ 3927268 h 4517243"/>
              <a:gd name="connsiteX378" fmla="*/ 10401814 w 12081854"/>
              <a:gd name="connsiteY378" fmla="*/ 3946259 h 4517243"/>
              <a:gd name="connsiteX379" fmla="*/ 10406878 w 12081854"/>
              <a:gd name="connsiteY379" fmla="*/ 3971579 h 4517243"/>
              <a:gd name="connsiteX380" fmla="*/ 10428401 w 12081854"/>
              <a:gd name="connsiteY380" fmla="*/ 3994368 h 4517243"/>
              <a:gd name="connsiteX381" fmla="*/ 10461319 w 12081854"/>
              <a:gd name="connsiteY381" fmla="*/ 4003230 h 4517243"/>
              <a:gd name="connsiteX382" fmla="*/ 10480309 w 12081854"/>
              <a:gd name="connsiteY382" fmla="*/ 4005762 h 4517243"/>
              <a:gd name="connsiteX383" fmla="*/ 10499300 w 12081854"/>
              <a:gd name="connsiteY383" fmla="*/ 4010826 h 4517243"/>
              <a:gd name="connsiteX384" fmla="*/ 10528419 w 12081854"/>
              <a:gd name="connsiteY384" fmla="*/ 4019689 h 4517243"/>
              <a:gd name="connsiteX385" fmla="*/ 10558803 w 12081854"/>
              <a:gd name="connsiteY385" fmla="*/ 3996900 h 4517243"/>
              <a:gd name="connsiteX386" fmla="*/ 10577794 w 12081854"/>
              <a:gd name="connsiteY386" fmla="*/ 3990570 h 4517243"/>
              <a:gd name="connsiteX387" fmla="*/ 10570198 w 12081854"/>
              <a:gd name="connsiteY387" fmla="*/ 4007028 h 4517243"/>
              <a:gd name="connsiteX388" fmla="*/ 10591721 w 12081854"/>
              <a:gd name="connsiteY388" fmla="*/ 4013359 h 4517243"/>
              <a:gd name="connsiteX389" fmla="*/ 10619574 w 12081854"/>
              <a:gd name="connsiteY389" fmla="*/ 4027285 h 4517243"/>
              <a:gd name="connsiteX390" fmla="*/ 10638565 w 12081854"/>
              <a:gd name="connsiteY390" fmla="*/ 4013359 h 4517243"/>
              <a:gd name="connsiteX391" fmla="*/ 10655023 w 12081854"/>
              <a:gd name="connsiteY391" fmla="*/ 3999432 h 4517243"/>
              <a:gd name="connsiteX392" fmla="*/ 10685408 w 12081854"/>
              <a:gd name="connsiteY392" fmla="*/ 3985506 h 4517243"/>
              <a:gd name="connsiteX393" fmla="*/ 10723389 w 12081854"/>
              <a:gd name="connsiteY393" fmla="*/ 3985506 h 4517243"/>
              <a:gd name="connsiteX394" fmla="*/ 10742380 w 12081854"/>
              <a:gd name="connsiteY394" fmla="*/ 3974111 h 4517243"/>
              <a:gd name="connsiteX395" fmla="*/ 10739848 w 12081854"/>
              <a:gd name="connsiteY395" fmla="*/ 3962717 h 4517243"/>
              <a:gd name="connsiteX396" fmla="*/ 10744912 w 12081854"/>
              <a:gd name="connsiteY396" fmla="*/ 3939928 h 4517243"/>
              <a:gd name="connsiteX397" fmla="*/ 10755040 w 12081854"/>
              <a:gd name="connsiteY397" fmla="*/ 3912075 h 4517243"/>
              <a:gd name="connsiteX398" fmla="*/ 10766435 w 12081854"/>
              <a:gd name="connsiteY398" fmla="*/ 3895617 h 4517243"/>
              <a:gd name="connsiteX399" fmla="*/ 10776563 w 12081854"/>
              <a:gd name="connsiteY399" fmla="*/ 3862700 h 4517243"/>
              <a:gd name="connsiteX400" fmla="*/ 10787958 w 12081854"/>
              <a:gd name="connsiteY400" fmla="*/ 3846241 h 4517243"/>
              <a:gd name="connsiteX401" fmla="*/ 10799352 w 12081854"/>
              <a:gd name="connsiteY401" fmla="*/ 3815856 h 4517243"/>
              <a:gd name="connsiteX402" fmla="*/ 10825939 w 12081854"/>
              <a:gd name="connsiteY402" fmla="*/ 3799397 h 4517243"/>
              <a:gd name="connsiteX403" fmla="*/ 10839865 w 12081854"/>
              <a:gd name="connsiteY403" fmla="*/ 3765214 h 4517243"/>
              <a:gd name="connsiteX404" fmla="*/ 10847462 w 12081854"/>
              <a:gd name="connsiteY404" fmla="*/ 3739893 h 4517243"/>
              <a:gd name="connsiteX405" fmla="*/ 10844930 w 12081854"/>
              <a:gd name="connsiteY405" fmla="*/ 3717105 h 4517243"/>
              <a:gd name="connsiteX406" fmla="*/ 10855058 w 12081854"/>
              <a:gd name="connsiteY406" fmla="*/ 3684187 h 4517243"/>
              <a:gd name="connsiteX407" fmla="*/ 10862654 w 12081854"/>
              <a:gd name="connsiteY407" fmla="*/ 3665197 h 4517243"/>
              <a:gd name="connsiteX408" fmla="*/ 10862654 w 12081854"/>
              <a:gd name="connsiteY408" fmla="*/ 3632279 h 4517243"/>
              <a:gd name="connsiteX409" fmla="*/ 10848728 w 12081854"/>
              <a:gd name="connsiteY409" fmla="*/ 3599362 h 4517243"/>
              <a:gd name="connsiteX410" fmla="*/ 10851260 w 12081854"/>
              <a:gd name="connsiteY410" fmla="*/ 3574041 h 4517243"/>
              <a:gd name="connsiteX411" fmla="*/ 10848728 w 12081854"/>
              <a:gd name="connsiteY411" fmla="*/ 3553785 h 4517243"/>
              <a:gd name="connsiteX412" fmla="*/ 10839865 w 12081854"/>
              <a:gd name="connsiteY412" fmla="*/ 3520868 h 4517243"/>
              <a:gd name="connsiteX413" fmla="*/ 10813279 w 12081854"/>
              <a:gd name="connsiteY413" fmla="*/ 3487951 h 4517243"/>
              <a:gd name="connsiteX414" fmla="*/ 10799352 w 12081854"/>
              <a:gd name="connsiteY414" fmla="*/ 3474024 h 4517243"/>
              <a:gd name="connsiteX415" fmla="*/ 10775297 w 12081854"/>
              <a:gd name="connsiteY415" fmla="*/ 3448703 h 4517243"/>
              <a:gd name="connsiteX416" fmla="*/ 10767701 w 12081854"/>
              <a:gd name="connsiteY416" fmla="*/ 3406924 h 4517243"/>
              <a:gd name="connsiteX417" fmla="*/ 10760105 w 12081854"/>
              <a:gd name="connsiteY417" fmla="*/ 3413254 h 4517243"/>
              <a:gd name="connsiteX418" fmla="*/ 10746179 w 12081854"/>
              <a:gd name="connsiteY418" fmla="*/ 3394263 h 4517243"/>
              <a:gd name="connsiteX419" fmla="*/ 10732252 w 12081854"/>
              <a:gd name="connsiteY419" fmla="*/ 3403125 h 4517243"/>
              <a:gd name="connsiteX420" fmla="*/ 10720858 w 12081854"/>
              <a:gd name="connsiteY420" fmla="*/ 3358814 h 4517243"/>
              <a:gd name="connsiteX421" fmla="*/ 10701867 w 12081854"/>
              <a:gd name="connsiteY421" fmla="*/ 3333493 h 4517243"/>
              <a:gd name="connsiteX422" fmla="*/ 10706931 w 12081854"/>
              <a:gd name="connsiteY422" fmla="*/ 3324631 h 4517243"/>
              <a:gd name="connsiteX423" fmla="*/ 10682876 w 12081854"/>
              <a:gd name="connsiteY423" fmla="*/ 3305640 h 4517243"/>
              <a:gd name="connsiteX424" fmla="*/ 10658821 w 12081854"/>
              <a:gd name="connsiteY424" fmla="*/ 3286650 h 4517243"/>
              <a:gd name="connsiteX425" fmla="*/ 10623372 w 12081854"/>
              <a:gd name="connsiteY425" fmla="*/ 3266393 h 4517243"/>
              <a:gd name="connsiteX426" fmla="*/ 10611977 w 12081854"/>
              <a:gd name="connsiteY426" fmla="*/ 3238540 h 4517243"/>
              <a:gd name="connsiteX427" fmla="*/ 10617042 w 12081854"/>
              <a:gd name="connsiteY427" fmla="*/ 3215751 h 4517243"/>
              <a:gd name="connsiteX428" fmla="*/ 10608179 w 12081854"/>
              <a:gd name="connsiteY428" fmla="*/ 3181568 h 4517243"/>
              <a:gd name="connsiteX429" fmla="*/ 10598051 w 12081854"/>
              <a:gd name="connsiteY429" fmla="*/ 3176504 h 4517243"/>
              <a:gd name="connsiteX430" fmla="*/ 10592987 w 12081854"/>
              <a:gd name="connsiteY430" fmla="*/ 3156247 h 4517243"/>
              <a:gd name="connsiteX431" fmla="*/ 10585391 w 12081854"/>
              <a:gd name="connsiteY431" fmla="*/ 3119532 h 4517243"/>
              <a:gd name="connsiteX432" fmla="*/ 10587923 w 12081854"/>
              <a:gd name="connsiteY432" fmla="*/ 3100541 h 4517243"/>
              <a:gd name="connsiteX433" fmla="*/ 10573996 w 12081854"/>
              <a:gd name="connsiteY433" fmla="*/ 3084083 h 4517243"/>
              <a:gd name="connsiteX434" fmla="*/ 10562602 w 12081854"/>
              <a:gd name="connsiteY434" fmla="*/ 3067624 h 4517243"/>
              <a:gd name="connsiteX435" fmla="*/ 10541079 w 12081854"/>
              <a:gd name="connsiteY435" fmla="*/ 3084083 h 4517243"/>
              <a:gd name="connsiteX436" fmla="*/ 10529685 w 12081854"/>
              <a:gd name="connsiteY436" fmla="*/ 3049899 h 4517243"/>
              <a:gd name="connsiteX437" fmla="*/ 10529685 w 12081854"/>
              <a:gd name="connsiteY437" fmla="*/ 3035973 h 4517243"/>
              <a:gd name="connsiteX438" fmla="*/ 10527152 w 12081854"/>
              <a:gd name="connsiteY438" fmla="*/ 3010652 h 4517243"/>
              <a:gd name="connsiteX439" fmla="*/ 10515758 w 12081854"/>
              <a:gd name="connsiteY439" fmla="*/ 2990396 h 4517243"/>
              <a:gd name="connsiteX440" fmla="*/ 10513226 w 12081854"/>
              <a:gd name="connsiteY440" fmla="*/ 2971405 h 4517243"/>
              <a:gd name="connsiteX441" fmla="*/ 10505630 w 12081854"/>
              <a:gd name="connsiteY441" fmla="*/ 2966340 h 4517243"/>
              <a:gd name="connsiteX442" fmla="*/ 10503098 w 12081854"/>
              <a:gd name="connsiteY442" fmla="*/ 2941019 h 4517243"/>
              <a:gd name="connsiteX443" fmla="*/ 10494236 w 12081854"/>
              <a:gd name="connsiteY443" fmla="*/ 2920763 h 4517243"/>
              <a:gd name="connsiteX444" fmla="*/ 10477777 w 12081854"/>
              <a:gd name="connsiteY444" fmla="*/ 2946084 h 4517243"/>
              <a:gd name="connsiteX445" fmla="*/ 11132322 w 12081854"/>
              <a:gd name="connsiteY445" fmla="*/ 2934689 h 4517243"/>
              <a:gd name="connsiteX446" fmla="*/ 11156376 w 12081854"/>
              <a:gd name="connsiteY446" fmla="*/ 2937222 h 4517243"/>
              <a:gd name="connsiteX447" fmla="*/ 11147514 w 12081854"/>
              <a:gd name="connsiteY447" fmla="*/ 2920763 h 4517243"/>
              <a:gd name="connsiteX448" fmla="*/ 11142450 w 12081854"/>
              <a:gd name="connsiteY448" fmla="*/ 2920763 h 4517243"/>
              <a:gd name="connsiteX449" fmla="*/ 11120927 w 12081854"/>
              <a:gd name="connsiteY449" fmla="*/ 2909368 h 4517243"/>
              <a:gd name="connsiteX450" fmla="*/ 11132322 w 12081854"/>
              <a:gd name="connsiteY450" fmla="*/ 2934689 h 4517243"/>
              <a:gd name="connsiteX451" fmla="*/ 9700426 w 12081854"/>
              <a:gd name="connsiteY451" fmla="*/ 2881516 h 4517243"/>
              <a:gd name="connsiteX452" fmla="*/ 9746004 w 12081854"/>
              <a:gd name="connsiteY452" fmla="*/ 2911901 h 4517243"/>
              <a:gd name="connsiteX453" fmla="*/ 9759930 w 12081854"/>
              <a:gd name="connsiteY453" fmla="*/ 2911901 h 4517243"/>
              <a:gd name="connsiteX454" fmla="*/ 9759930 w 12081854"/>
              <a:gd name="connsiteY454" fmla="*/ 2899240 h 4517243"/>
              <a:gd name="connsiteX455" fmla="*/ 9748536 w 12081854"/>
              <a:gd name="connsiteY455" fmla="*/ 2885314 h 4517243"/>
              <a:gd name="connsiteX456" fmla="*/ 9732077 w 12081854"/>
              <a:gd name="connsiteY456" fmla="*/ 2873919 h 4517243"/>
              <a:gd name="connsiteX457" fmla="*/ 9700426 w 12081854"/>
              <a:gd name="connsiteY457" fmla="*/ 2881516 h 4517243"/>
              <a:gd name="connsiteX458" fmla="*/ 11063955 w 12081854"/>
              <a:gd name="connsiteY458" fmla="*/ 2885314 h 4517243"/>
              <a:gd name="connsiteX459" fmla="*/ 11071551 w 12081854"/>
              <a:gd name="connsiteY459" fmla="*/ 2891644 h 4517243"/>
              <a:gd name="connsiteX460" fmla="*/ 11093074 w 12081854"/>
              <a:gd name="connsiteY460" fmla="*/ 2894176 h 4517243"/>
              <a:gd name="connsiteX461" fmla="*/ 11104469 w 12081854"/>
              <a:gd name="connsiteY461" fmla="*/ 2894176 h 4517243"/>
              <a:gd name="connsiteX462" fmla="*/ 11099404 w 12081854"/>
              <a:gd name="connsiteY462" fmla="*/ 2882782 h 4517243"/>
              <a:gd name="connsiteX463" fmla="*/ 11089276 w 12081854"/>
              <a:gd name="connsiteY463" fmla="*/ 2873919 h 4517243"/>
              <a:gd name="connsiteX464" fmla="*/ 11065221 w 12081854"/>
              <a:gd name="connsiteY464" fmla="*/ 2867589 h 4517243"/>
              <a:gd name="connsiteX465" fmla="*/ 11063955 w 12081854"/>
              <a:gd name="connsiteY465" fmla="*/ 2885314 h 4517243"/>
              <a:gd name="connsiteX466" fmla="*/ 11096872 w 12081854"/>
              <a:gd name="connsiteY466" fmla="*/ 2828342 h 4517243"/>
              <a:gd name="connsiteX467" fmla="*/ 11104469 w 12081854"/>
              <a:gd name="connsiteY467" fmla="*/ 2853663 h 4517243"/>
              <a:gd name="connsiteX468" fmla="*/ 11128523 w 12081854"/>
              <a:gd name="connsiteY468" fmla="*/ 2890378 h 4517243"/>
              <a:gd name="connsiteX469" fmla="*/ 11133588 w 12081854"/>
              <a:gd name="connsiteY469" fmla="*/ 2884048 h 4517243"/>
              <a:gd name="connsiteX470" fmla="*/ 11122193 w 12081854"/>
              <a:gd name="connsiteY470" fmla="*/ 2863791 h 4517243"/>
              <a:gd name="connsiteX471" fmla="*/ 11108267 w 12081854"/>
              <a:gd name="connsiteY471" fmla="*/ 2829608 h 4517243"/>
              <a:gd name="connsiteX472" fmla="*/ 11096872 w 12081854"/>
              <a:gd name="connsiteY472" fmla="*/ 2829608 h 4517243"/>
              <a:gd name="connsiteX473" fmla="*/ 9956167 w 12081854"/>
              <a:gd name="connsiteY473" fmla="*/ 2832140 h 4517243"/>
              <a:gd name="connsiteX474" fmla="*/ 9934644 w 12081854"/>
              <a:gd name="connsiteY474" fmla="*/ 2832140 h 4517243"/>
              <a:gd name="connsiteX475" fmla="*/ 9904260 w 12081854"/>
              <a:gd name="connsiteY475" fmla="*/ 2843534 h 4517243"/>
              <a:gd name="connsiteX476" fmla="*/ 9901727 w 12081854"/>
              <a:gd name="connsiteY476" fmla="*/ 2852396 h 4517243"/>
              <a:gd name="connsiteX477" fmla="*/ 9868810 w 12081854"/>
              <a:gd name="connsiteY477" fmla="*/ 2868855 h 4517243"/>
              <a:gd name="connsiteX478" fmla="*/ 9854883 w 12081854"/>
              <a:gd name="connsiteY478" fmla="*/ 2894176 h 4517243"/>
              <a:gd name="connsiteX479" fmla="*/ 9849819 w 12081854"/>
              <a:gd name="connsiteY479" fmla="*/ 2910635 h 4517243"/>
              <a:gd name="connsiteX480" fmla="*/ 9854883 w 12081854"/>
              <a:gd name="connsiteY480" fmla="*/ 2915699 h 4517243"/>
              <a:gd name="connsiteX481" fmla="*/ 9882737 w 12081854"/>
              <a:gd name="connsiteY481" fmla="*/ 2906837 h 4517243"/>
              <a:gd name="connsiteX482" fmla="*/ 9904260 w 12081854"/>
              <a:gd name="connsiteY482" fmla="*/ 2873919 h 4517243"/>
              <a:gd name="connsiteX483" fmla="*/ 9932112 w 12081854"/>
              <a:gd name="connsiteY483" fmla="*/ 2862525 h 4517243"/>
              <a:gd name="connsiteX484" fmla="*/ 9967562 w 12081854"/>
              <a:gd name="connsiteY484" fmla="*/ 2843534 h 4517243"/>
              <a:gd name="connsiteX485" fmla="*/ 9978956 w 12081854"/>
              <a:gd name="connsiteY485" fmla="*/ 2832140 h 4517243"/>
              <a:gd name="connsiteX486" fmla="*/ 9967562 w 12081854"/>
              <a:gd name="connsiteY486" fmla="*/ 2825810 h 4517243"/>
              <a:gd name="connsiteX487" fmla="*/ 9956167 w 12081854"/>
              <a:gd name="connsiteY487" fmla="*/ 2832140 h 4517243"/>
              <a:gd name="connsiteX488" fmla="*/ 9654849 w 12081854"/>
              <a:gd name="connsiteY488" fmla="*/ 2834672 h 4517243"/>
              <a:gd name="connsiteX489" fmla="*/ 9635858 w 12081854"/>
              <a:gd name="connsiteY489" fmla="*/ 2834672 h 4517243"/>
              <a:gd name="connsiteX490" fmla="*/ 9624463 w 12081854"/>
              <a:gd name="connsiteY490" fmla="*/ 2857461 h 4517243"/>
              <a:gd name="connsiteX491" fmla="*/ 9643454 w 12081854"/>
              <a:gd name="connsiteY491" fmla="*/ 2859993 h 4517243"/>
              <a:gd name="connsiteX492" fmla="*/ 9667509 w 12081854"/>
              <a:gd name="connsiteY492" fmla="*/ 2853663 h 4517243"/>
              <a:gd name="connsiteX493" fmla="*/ 9705490 w 12081854"/>
              <a:gd name="connsiteY493" fmla="*/ 2844800 h 4517243"/>
              <a:gd name="connsiteX494" fmla="*/ 9697894 w 12081854"/>
              <a:gd name="connsiteY494" fmla="*/ 2828342 h 4517243"/>
              <a:gd name="connsiteX495" fmla="*/ 9676372 w 12081854"/>
              <a:gd name="connsiteY495" fmla="*/ 2830874 h 4517243"/>
              <a:gd name="connsiteX496" fmla="*/ 9664977 w 12081854"/>
              <a:gd name="connsiteY496" fmla="*/ 2819480 h 4517243"/>
              <a:gd name="connsiteX497" fmla="*/ 9654849 w 12081854"/>
              <a:gd name="connsiteY497" fmla="*/ 2834672 h 4517243"/>
              <a:gd name="connsiteX498" fmla="*/ 9801710 w 12081854"/>
              <a:gd name="connsiteY498" fmla="*/ 2834672 h 4517243"/>
              <a:gd name="connsiteX499" fmla="*/ 9777655 w 12081854"/>
              <a:gd name="connsiteY499" fmla="*/ 2837204 h 4517243"/>
              <a:gd name="connsiteX500" fmla="*/ 9756132 w 12081854"/>
              <a:gd name="connsiteY500" fmla="*/ 2825810 h 4517243"/>
              <a:gd name="connsiteX501" fmla="*/ 9729545 w 12081854"/>
              <a:gd name="connsiteY501" fmla="*/ 2834672 h 4517243"/>
              <a:gd name="connsiteX502" fmla="*/ 9729545 w 12081854"/>
              <a:gd name="connsiteY502" fmla="*/ 2848598 h 4517243"/>
              <a:gd name="connsiteX503" fmla="*/ 9775123 w 12081854"/>
              <a:gd name="connsiteY503" fmla="*/ 2854929 h 4517243"/>
              <a:gd name="connsiteX504" fmla="*/ 9824498 w 12081854"/>
              <a:gd name="connsiteY504" fmla="*/ 2841002 h 4517243"/>
              <a:gd name="connsiteX505" fmla="*/ 9829563 w 12081854"/>
              <a:gd name="connsiteY505" fmla="*/ 2818213 h 4517243"/>
              <a:gd name="connsiteX506" fmla="*/ 9801710 w 12081854"/>
              <a:gd name="connsiteY506" fmla="*/ 2834672 h 4517243"/>
              <a:gd name="connsiteX507" fmla="*/ 11017111 w 12081854"/>
              <a:gd name="connsiteY507" fmla="*/ 2791626 h 4517243"/>
              <a:gd name="connsiteX508" fmla="*/ 11028506 w 12081854"/>
              <a:gd name="connsiteY508" fmla="*/ 2805553 h 4517243"/>
              <a:gd name="connsiteX509" fmla="*/ 11047497 w 12081854"/>
              <a:gd name="connsiteY509" fmla="*/ 2819480 h 4517243"/>
              <a:gd name="connsiteX510" fmla="*/ 11074083 w 12081854"/>
              <a:gd name="connsiteY510" fmla="*/ 2838470 h 4517243"/>
              <a:gd name="connsiteX511" fmla="*/ 11074083 w 12081854"/>
              <a:gd name="connsiteY511" fmla="*/ 2832140 h 4517243"/>
              <a:gd name="connsiteX512" fmla="*/ 11065221 w 12081854"/>
              <a:gd name="connsiteY512" fmla="*/ 2818213 h 4517243"/>
              <a:gd name="connsiteX513" fmla="*/ 11038634 w 12081854"/>
              <a:gd name="connsiteY513" fmla="*/ 2797957 h 4517243"/>
              <a:gd name="connsiteX514" fmla="*/ 11022176 w 12081854"/>
              <a:gd name="connsiteY514" fmla="*/ 2789094 h 4517243"/>
              <a:gd name="connsiteX515" fmla="*/ 11017111 w 12081854"/>
              <a:gd name="connsiteY515" fmla="*/ 2791626 h 4517243"/>
              <a:gd name="connsiteX516" fmla="*/ 10960139 w 12081854"/>
              <a:gd name="connsiteY516" fmla="*/ 2761242 h 4517243"/>
              <a:gd name="connsiteX517" fmla="*/ 10974066 w 12081854"/>
              <a:gd name="connsiteY517" fmla="*/ 2780232 h 4517243"/>
              <a:gd name="connsiteX518" fmla="*/ 10987993 w 12081854"/>
              <a:gd name="connsiteY518" fmla="*/ 2789094 h 4517243"/>
              <a:gd name="connsiteX519" fmla="*/ 10995588 w 12081854"/>
              <a:gd name="connsiteY519" fmla="*/ 2786562 h 4517243"/>
              <a:gd name="connsiteX520" fmla="*/ 10981662 w 12081854"/>
              <a:gd name="connsiteY520" fmla="*/ 2772636 h 4517243"/>
              <a:gd name="connsiteX521" fmla="*/ 10960139 w 12081854"/>
              <a:gd name="connsiteY521" fmla="*/ 2753645 h 4517243"/>
              <a:gd name="connsiteX522" fmla="*/ 10960139 w 12081854"/>
              <a:gd name="connsiteY522" fmla="*/ 2761242 h 4517243"/>
              <a:gd name="connsiteX523" fmla="*/ 9242118 w 12081854"/>
              <a:gd name="connsiteY523" fmla="*/ 2766306 h 4517243"/>
              <a:gd name="connsiteX524" fmla="*/ 9272503 w 12081854"/>
              <a:gd name="connsiteY524" fmla="*/ 2768838 h 4517243"/>
              <a:gd name="connsiteX525" fmla="*/ 9280099 w 12081854"/>
              <a:gd name="connsiteY525" fmla="*/ 2787829 h 4517243"/>
              <a:gd name="connsiteX526" fmla="*/ 9342136 w 12081854"/>
              <a:gd name="connsiteY526" fmla="*/ 2806819 h 4517243"/>
              <a:gd name="connsiteX527" fmla="*/ 9353531 w 12081854"/>
              <a:gd name="connsiteY527" fmla="*/ 2801755 h 4517243"/>
              <a:gd name="connsiteX528" fmla="*/ 9380117 w 12081854"/>
              <a:gd name="connsiteY528" fmla="*/ 2806819 h 4517243"/>
              <a:gd name="connsiteX529" fmla="*/ 9418098 w 12081854"/>
              <a:gd name="connsiteY529" fmla="*/ 2823278 h 4517243"/>
              <a:gd name="connsiteX530" fmla="*/ 9448484 w 12081854"/>
              <a:gd name="connsiteY530" fmla="*/ 2829608 h 4517243"/>
              <a:gd name="connsiteX531" fmla="*/ 9483933 w 12081854"/>
              <a:gd name="connsiteY531" fmla="*/ 2832140 h 4517243"/>
              <a:gd name="connsiteX532" fmla="*/ 9514317 w 12081854"/>
              <a:gd name="connsiteY532" fmla="*/ 2832140 h 4517243"/>
              <a:gd name="connsiteX533" fmla="*/ 9549767 w 12081854"/>
              <a:gd name="connsiteY533" fmla="*/ 2848598 h 4517243"/>
              <a:gd name="connsiteX534" fmla="*/ 9590280 w 12081854"/>
              <a:gd name="connsiteY534" fmla="*/ 2832140 h 4517243"/>
              <a:gd name="connsiteX535" fmla="*/ 9547235 w 12081854"/>
              <a:gd name="connsiteY535" fmla="*/ 2806819 h 4517243"/>
              <a:gd name="connsiteX536" fmla="*/ 9497859 w 12081854"/>
              <a:gd name="connsiteY536" fmla="*/ 2800489 h 4517243"/>
              <a:gd name="connsiteX537" fmla="*/ 9486465 w 12081854"/>
              <a:gd name="connsiteY537" fmla="*/ 2772636 h 4517243"/>
              <a:gd name="connsiteX538" fmla="*/ 9424429 w 12081854"/>
              <a:gd name="connsiteY538" fmla="*/ 2752379 h 4517243"/>
              <a:gd name="connsiteX539" fmla="*/ 9416833 w 12081854"/>
              <a:gd name="connsiteY539" fmla="*/ 2771370 h 4517243"/>
              <a:gd name="connsiteX540" fmla="*/ 9350998 w 12081854"/>
              <a:gd name="connsiteY540" fmla="*/ 2766306 h 4517243"/>
              <a:gd name="connsiteX541" fmla="*/ 9345934 w 12081854"/>
              <a:gd name="connsiteY541" fmla="*/ 2749847 h 4517243"/>
              <a:gd name="connsiteX542" fmla="*/ 9334540 w 12081854"/>
              <a:gd name="connsiteY542" fmla="*/ 2747315 h 4517243"/>
              <a:gd name="connsiteX543" fmla="*/ 9306687 w 12081854"/>
              <a:gd name="connsiteY543" fmla="*/ 2728324 h 4517243"/>
              <a:gd name="connsiteX544" fmla="*/ 9266173 w 12081854"/>
              <a:gd name="connsiteY544" fmla="*/ 2725792 h 4517243"/>
              <a:gd name="connsiteX545" fmla="*/ 9242118 w 12081854"/>
              <a:gd name="connsiteY545" fmla="*/ 2766306 h 4517243"/>
              <a:gd name="connsiteX546" fmla="*/ 10214440 w 12081854"/>
              <a:gd name="connsiteY546" fmla="*/ 2719462 h 4517243"/>
              <a:gd name="connsiteX547" fmla="*/ 10206843 w 12081854"/>
              <a:gd name="connsiteY547" fmla="*/ 2735921 h 4517243"/>
              <a:gd name="connsiteX548" fmla="*/ 10209376 w 12081854"/>
              <a:gd name="connsiteY548" fmla="*/ 2768838 h 4517243"/>
              <a:gd name="connsiteX549" fmla="*/ 10228366 w 12081854"/>
              <a:gd name="connsiteY549" fmla="*/ 2738453 h 4517243"/>
              <a:gd name="connsiteX550" fmla="*/ 10228366 w 12081854"/>
              <a:gd name="connsiteY550" fmla="*/ 2718196 h 4517243"/>
              <a:gd name="connsiteX551" fmla="*/ 10220770 w 12081854"/>
              <a:gd name="connsiteY551" fmla="*/ 2706801 h 4517243"/>
              <a:gd name="connsiteX552" fmla="*/ 10214440 w 12081854"/>
              <a:gd name="connsiteY552" fmla="*/ 2719462 h 4517243"/>
              <a:gd name="connsiteX553" fmla="*/ 10893039 w 12081854"/>
              <a:gd name="connsiteY553" fmla="*/ 2691609 h 4517243"/>
              <a:gd name="connsiteX554" fmla="*/ 10900635 w 12081854"/>
              <a:gd name="connsiteY554" fmla="*/ 2724526 h 4517243"/>
              <a:gd name="connsiteX555" fmla="*/ 10914562 w 12081854"/>
              <a:gd name="connsiteY555" fmla="*/ 2752379 h 4517243"/>
              <a:gd name="connsiteX556" fmla="*/ 10928488 w 12081854"/>
              <a:gd name="connsiteY556" fmla="*/ 2768838 h 4517243"/>
              <a:gd name="connsiteX557" fmla="*/ 10937351 w 12081854"/>
              <a:gd name="connsiteY557" fmla="*/ 2763773 h 4517243"/>
              <a:gd name="connsiteX558" fmla="*/ 10942415 w 12081854"/>
              <a:gd name="connsiteY558" fmla="*/ 2752379 h 4517243"/>
              <a:gd name="connsiteX559" fmla="*/ 10925956 w 12081854"/>
              <a:gd name="connsiteY559" fmla="*/ 2738453 h 4517243"/>
              <a:gd name="connsiteX560" fmla="*/ 10912030 w 12081854"/>
              <a:gd name="connsiteY560" fmla="*/ 2710600 h 4517243"/>
              <a:gd name="connsiteX561" fmla="*/ 10900635 w 12081854"/>
              <a:gd name="connsiteY561" fmla="*/ 2701737 h 4517243"/>
              <a:gd name="connsiteX562" fmla="*/ 10898104 w 12081854"/>
              <a:gd name="connsiteY562" fmla="*/ 2687811 h 4517243"/>
              <a:gd name="connsiteX563" fmla="*/ 10893039 w 12081854"/>
              <a:gd name="connsiteY563" fmla="*/ 2691609 h 4517243"/>
              <a:gd name="connsiteX564" fmla="*/ 10794288 w 12081854"/>
              <a:gd name="connsiteY564" fmla="*/ 2649829 h 4517243"/>
              <a:gd name="connsiteX565" fmla="*/ 10796820 w 12081854"/>
              <a:gd name="connsiteY565" fmla="*/ 2675150 h 4517243"/>
              <a:gd name="connsiteX566" fmla="*/ 10777830 w 12081854"/>
              <a:gd name="connsiteY566" fmla="*/ 2691609 h 4517243"/>
              <a:gd name="connsiteX567" fmla="*/ 10767701 w 12081854"/>
              <a:gd name="connsiteY567" fmla="*/ 2705536 h 4517243"/>
              <a:gd name="connsiteX568" fmla="*/ 10748710 w 12081854"/>
              <a:gd name="connsiteY568" fmla="*/ 2710600 h 4517243"/>
              <a:gd name="connsiteX569" fmla="*/ 10746179 w 12081854"/>
              <a:gd name="connsiteY569" fmla="*/ 2687811 h 4517243"/>
              <a:gd name="connsiteX570" fmla="*/ 10741114 w 12081854"/>
              <a:gd name="connsiteY570" fmla="*/ 2687811 h 4517243"/>
              <a:gd name="connsiteX571" fmla="*/ 10736050 w 12081854"/>
              <a:gd name="connsiteY571" fmla="*/ 2708068 h 4517243"/>
              <a:gd name="connsiteX572" fmla="*/ 10717059 w 12081854"/>
              <a:gd name="connsiteY572" fmla="*/ 2710600 h 4517243"/>
              <a:gd name="connsiteX573" fmla="*/ 10686674 w 12081854"/>
              <a:gd name="connsiteY573" fmla="*/ 2705536 h 4517243"/>
              <a:gd name="connsiteX574" fmla="*/ 10684142 w 12081854"/>
              <a:gd name="connsiteY574" fmla="*/ 2719462 h 4517243"/>
              <a:gd name="connsiteX575" fmla="*/ 10703133 w 12081854"/>
              <a:gd name="connsiteY575" fmla="*/ 2730857 h 4517243"/>
              <a:gd name="connsiteX576" fmla="*/ 10730986 w 12081854"/>
              <a:gd name="connsiteY576" fmla="*/ 2742251 h 4517243"/>
              <a:gd name="connsiteX577" fmla="*/ 10747444 w 12081854"/>
              <a:gd name="connsiteY577" fmla="*/ 2742251 h 4517243"/>
              <a:gd name="connsiteX578" fmla="*/ 10766435 w 12081854"/>
              <a:gd name="connsiteY578" fmla="*/ 2733388 h 4517243"/>
              <a:gd name="connsiteX579" fmla="*/ 10782893 w 12081854"/>
              <a:gd name="connsiteY579" fmla="*/ 2721994 h 4517243"/>
              <a:gd name="connsiteX580" fmla="*/ 10790490 w 12081854"/>
              <a:gd name="connsiteY580" fmla="*/ 2710600 h 4517243"/>
              <a:gd name="connsiteX581" fmla="*/ 10806948 w 12081854"/>
              <a:gd name="connsiteY581" fmla="*/ 2708068 h 4517243"/>
              <a:gd name="connsiteX582" fmla="*/ 10818342 w 12081854"/>
              <a:gd name="connsiteY582" fmla="*/ 2680215 h 4517243"/>
              <a:gd name="connsiteX583" fmla="*/ 10818342 w 12081854"/>
              <a:gd name="connsiteY583" fmla="*/ 2657426 h 4517243"/>
              <a:gd name="connsiteX584" fmla="*/ 10810746 w 12081854"/>
              <a:gd name="connsiteY584" fmla="*/ 2651096 h 4517243"/>
              <a:gd name="connsiteX585" fmla="*/ 10794288 w 12081854"/>
              <a:gd name="connsiteY585" fmla="*/ 2651096 h 4517243"/>
              <a:gd name="connsiteX586" fmla="*/ 9934644 w 12081854"/>
              <a:gd name="connsiteY586" fmla="*/ 2609316 h 4517243"/>
              <a:gd name="connsiteX587" fmla="*/ 9942241 w 12081854"/>
              <a:gd name="connsiteY587" fmla="*/ 2628307 h 4517243"/>
              <a:gd name="connsiteX588" fmla="*/ 9966295 w 12081854"/>
              <a:gd name="connsiteY588" fmla="*/ 2634637 h 4517243"/>
              <a:gd name="connsiteX589" fmla="*/ 9977690 w 12081854"/>
              <a:gd name="connsiteY589" fmla="*/ 2620711 h 4517243"/>
              <a:gd name="connsiteX590" fmla="*/ 9967562 w 12081854"/>
              <a:gd name="connsiteY590" fmla="*/ 2606784 h 4517243"/>
              <a:gd name="connsiteX591" fmla="*/ 9934644 w 12081854"/>
              <a:gd name="connsiteY591" fmla="*/ 2609316 h 4517243"/>
              <a:gd name="connsiteX592" fmla="*/ 10008074 w 12081854"/>
              <a:gd name="connsiteY592" fmla="*/ 2592857 h 4517243"/>
              <a:gd name="connsiteX593" fmla="*/ 9997946 w 12081854"/>
              <a:gd name="connsiteY593" fmla="*/ 2618178 h 4517243"/>
              <a:gd name="connsiteX594" fmla="*/ 10022001 w 12081854"/>
              <a:gd name="connsiteY594" fmla="*/ 2618178 h 4517243"/>
              <a:gd name="connsiteX595" fmla="*/ 10040992 w 12081854"/>
              <a:gd name="connsiteY595" fmla="*/ 2615646 h 4517243"/>
              <a:gd name="connsiteX596" fmla="*/ 10068845 w 12081854"/>
              <a:gd name="connsiteY596" fmla="*/ 2620711 h 4517243"/>
              <a:gd name="connsiteX597" fmla="*/ 10096698 w 12081854"/>
              <a:gd name="connsiteY597" fmla="*/ 2637169 h 4517243"/>
              <a:gd name="connsiteX598" fmla="*/ 10085304 w 12081854"/>
              <a:gd name="connsiteY598" fmla="*/ 2604252 h 4517243"/>
              <a:gd name="connsiteX599" fmla="*/ 10047322 w 12081854"/>
              <a:gd name="connsiteY599" fmla="*/ 2592857 h 4517243"/>
              <a:gd name="connsiteX600" fmla="*/ 10008074 w 12081854"/>
              <a:gd name="connsiteY600" fmla="*/ 2592857 h 4517243"/>
              <a:gd name="connsiteX601" fmla="*/ 10762637 w 12081854"/>
              <a:gd name="connsiteY601" fmla="*/ 2587793 h 4517243"/>
              <a:gd name="connsiteX602" fmla="*/ 10786691 w 12081854"/>
              <a:gd name="connsiteY602" fmla="*/ 2601720 h 4517243"/>
              <a:gd name="connsiteX603" fmla="*/ 10808214 w 12081854"/>
              <a:gd name="connsiteY603" fmla="*/ 2620711 h 4517243"/>
              <a:gd name="connsiteX604" fmla="*/ 10822141 w 12081854"/>
              <a:gd name="connsiteY604" fmla="*/ 2634637 h 4517243"/>
              <a:gd name="connsiteX605" fmla="*/ 10829737 w 12081854"/>
              <a:gd name="connsiteY605" fmla="*/ 2651096 h 4517243"/>
              <a:gd name="connsiteX606" fmla="*/ 10837333 w 12081854"/>
              <a:gd name="connsiteY606" fmla="*/ 2676416 h 4517243"/>
              <a:gd name="connsiteX607" fmla="*/ 10846195 w 12081854"/>
              <a:gd name="connsiteY607" fmla="*/ 2665022 h 4517243"/>
              <a:gd name="connsiteX608" fmla="*/ 10843663 w 12081854"/>
              <a:gd name="connsiteY608" fmla="*/ 2644765 h 4517243"/>
              <a:gd name="connsiteX609" fmla="*/ 10829737 w 12081854"/>
              <a:gd name="connsiteY609" fmla="*/ 2630839 h 4517243"/>
              <a:gd name="connsiteX610" fmla="*/ 10818342 w 12081854"/>
              <a:gd name="connsiteY610" fmla="*/ 2611848 h 4517243"/>
              <a:gd name="connsiteX611" fmla="*/ 10804416 w 12081854"/>
              <a:gd name="connsiteY611" fmla="*/ 2600454 h 4517243"/>
              <a:gd name="connsiteX612" fmla="*/ 10793021 w 12081854"/>
              <a:gd name="connsiteY612" fmla="*/ 2591592 h 4517243"/>
              <a:gd name="connsiteX613" fmla="*/ 10774031 w 12081854"/>
              <a:gd name="connsiteY613" fmla="*/ 2580197 h 4517243"/>
              <a:gd name="connsiteX614" fmla="*/ 10762637 w 12081854"/>
              <a:gd name="connsiteY614" fmla="*/ 2587793 h 4517243"/>
              <a:gd name="connsiteX615" fmla="*/ 10132147 w 12081854"/>
              <a:gd name="connsiteY615" fmla="*/ 2500436 h 4517243"/>
              <a:gd name="connsiteX616" fmla="*/ 10086569 w 12081854"/>
              <a:gd name="connsiteY616" fmla="*/ 2511831 h 4517243"/>
              <a:gd name="connsiteX617" fmla="*/ 10100496 w 12081854"/>
              <a:gd name="connsiteY617" fmla="*/ 2532088 h 4517243"/>
              <a:gd name="connsiteX618" fmla="*/ 10130881 w 12081854"/>
              <a:gd name="connsiteY618" fmla="*/ 2538418 h 4517243"/>
              <a:gd name="connsiteX619" fmla="*/ 10142276 w 12081854"/>
              <a:gd name="connsiteY619" fmla="*/ 2566271 h 4517243"/>
              <a:gd name="connsiteX620" fmla="*/ 10191651 w 12081854"/>
              <a:gd name="connsiteY620" fmla="*/ 2566271 h 4517243"/>
              <a:gd name="connsiteX621" fmla="*/ 10194183 w 12081854"/>
              <a:gd name="connsiteY621" fmla="*/ 2577665 h 4517243"/>
              <a:gd name="connsiteX622" fmla="*/ 10170129 w 12081854"/>
              <a:gd name="connsiteY622" fmla="*/ 2575133 h 4517243"/>
              <a:gd name="connsiteX623" fmla="*/ 10134679 w 12081854"/>
              <a:gd name="connsiteY623" fmla="*/ 2591592 h 4517243"/>
              <a:gd name="connsiteX624" fmla="*/ 10161266 w 12081854"/>
              <a:gd name="connsiteY624" fmla="*/ 2611848 h 4517243"/>
              <a:gd name="connsiteX625" fmla="*/ 10161266 w 12081854"/>
              <a:gd name="connsiteY625" fmla="*/ 2630839 h 4517243"/>
              <a:gd name="connsiteX626" fmla="*/ 10168862 w 12081854"/>
              <a:gd name="connsiteY626" fmla="*/ 2647298 h 4517243"/>
              <a:gd name="connsiteX627" fmla="*/ 10182789 w 12081854"/>
              <a:gd name="connsiteY627" fmla="*/ 2642233 h 4517243"/>
              <a:gd name="connsiteX628" fmla="*/ 10192917 w 12081854"/>
              <a:gd name="connsiteY628" fmla="*/ 2621977 h 4517243"/>
              <a:gd name="connsiteX629" fmla="*/ 10242293 w 12081854"/>
              <a:gd name="connsiteY629" fmla="*/ 2663756 h 4517243"/>
              <a:gd name="connsiteX630" fmla="*/ 10270146 w 12081854"/>
              <a:gd name="connsiteY630" fmla="*/ 2666288 h 4517243"/>
              <a:gd name="connsiteX631" fmla="*/ 10334714 w 12081854"/>
              <a:gd name="connsiteY631" fmla="*/ 2703003 h 4517243"/>
              <a:gd name="connsiteX632" fmla="*/ 10351173 w 12081854"/>
              <a:gd name="connsiteY632" fmla="*/ 2739719 h 4517243"/>
              <a:gd name="connsiteX633" fmla="*/ 10361301 w 12081854"/>
              <a:gd name="connsiteY633" fmla="*/ 2785296 h 4517243"/>
              <a:gd name="connsiteX634" fmla="*/ 10339778 w 12081854"/>
              <a:gd name="connsiteY634" fmla="*/ 2796691 h 4517243"/>
              <a:gd name="connsiteX635" fmla="*/ 10325852 w 12081854"/>
              <a:gd name="connsiteY635" fmla="*/ 2830874 h 4517243"/>
              <a:gd name="connsiteX636" fmla="*/ 10368897 w 12081854"/>
              <a:gd name="connsiteY636" fmla="*/ 2828342 h 4517243"/>
              <a:gd name="connsiteX637" fmla="*/ 10376494 w 12081854"/>
              <a:gd name="connsiteY637" fmla="*/ 2816947 h 4517243"/>
              <a:gd name="connsiteX638" fmla="*/ 10409410 w 12081854"/>
              <a:gd name="connsiteY638" fmla="*/ 2825810 h 4517243"/>
              <a:gd name="connsiteX639" fmla="*/ 10439796 w 12081854"/>
              <a:gd name="connsiteY639" fmla="*/ 2859993 h 4517243"/>
              <a:gd name="connsiteX640" fmla="*/ 10475245 w 12081854"/>
              <a:gd name="connsiteY640" fmla="*/ 2862525 h 4517243"/>
              <a:gd name="connsiteX641" fmla="*/ 10494236 w 12081854"/>
              <a:gd name="connsiteY641" fmla="*/ 2868855 h 4517243"/>
              <a:gd name="connsiteX642" fmla="*/ 10520822 w 12081854"/>
              <a:gd name="connsiteY642" fmla="*/ 2854929 h 4517243"/>
              <a:gd name="connsiteX643" fmla="*/ 10515758 w 12081854"/>
              <a:gd name="connsiteY643" fmla="*/ 2822011 h 4517243"/>
              <a:gd name="connsiteX644" fmla="*/ 10537281 w 12081854"/>
              <a:gd name="connsiteY644" fmla="*/ 2808085 h 4517243"/>
              <a:gd name="connsiteX645" fmla="*/ 10565134 w 12081854"/>
              <a:gd name="connsiteY645" fmla="*/ 2796691 h 4517243"/>
              <a:gd name="connsiteX646" fmla="*/ 10608179 w 12081854"/>
              <a:gd name="connsiteY646" fmla="*/ 2815681 h 4517243"/>
              <a:gd name="connsiteX647" fmla="*/ 10624638 w 12081854"/>
              <a:gd name="connsiteY647" fmla="*/ 2852396 h 4517243"/>
              <a:gd name="connsiteX648" fmla="*/ 10643629 w 12081854"/>
              <a:gd name="connsiteY648" fmla="*/ 2875185 h 4517243"/>
              <a:gd name="connsiteX649" fmla="*/ 10670216 w 12081854"/>
              <a:gd name="connsiteY649" fmla="*/ 2903038 h 4517243"/>
              <a:gd name="connsiteX650" fmla="*/ 10705665 w 12081854"/>
              <a:gd name="connsiteY650" fmla="*/ 2909368 h 4517243"/>
              <a:gd name="connsiteX651" fmla="*/ 10734784 w 12081854"/>
              <a:gd name="connsiteY651" fmla="*/ 2914433 h 4517243"/>
              <a:gd name="connsiteX652" fmla="*/ 10742380 w 12081854"/>
              <a:gd name="connsiteY652" fmla="*/ 2923295 h 4517243"/>
              <a:gd name="connsiteX653" fmla="*/ 10766435 w 12081854"/>
              <a:gd name="connsiteY653" fmla="*/ 2920763 h 4517243"/>
              <a:gd name="connsiteX654" fmla="*/ 10768967 w 12081854"/>
              <a:gd name="connsiteY654" fmla="*/ 2909368 h 4517243"/>
              <a:gd name="connsiteX655" fmla="*/ 10733518 w 12081854"/>
              <a:gd name="connsiteY655" fmla="*/ 2890378 h 4517243"/>
              <a:gd name="connsiteX656" fmla="*/ 10743646 w 12081854"/>
              <a:gd name="connsiteY656" fmla="*/ 2884048 h 4517243"/>
              <a:gd name="connsiteX657" fmla="*/ 10719591 w 12081854"/>
              <a:gd name="connsiteY657" fmla="*/ 2875185 h 4517243"/>
              <a:gd name="connsiteX658" fmla="*/ 10719591 w 12081854"/>
              <a:gd name="connsiteY658" fmla="*/ 2856195 h 4517243"/>
              <a:gd name="connsiteX659" fmla="*/ 10700600 w 12081854"/>
              <a:gd name="connsiteY659" fmla="*/ 2858727 h 4517243"/>
              <a:gd name="connsiteX660" fmla="*/ 10679078 w 12081854"/>
              <a:gd name="connsiteY660" fmla="*/ 2813149 h 4517243"/>
              <a:gd name="connsiteX661" fmla="*/ 10648693 w 12081854"/>
              <a:gd name="connsiteY661" fmla="*/ 2785296 h 4517243"/>
              <a:gd name="connsiteX662" fmla="*/ 10641096 w 12081854"/>
              <a:gd name="connsiteY662" fmla="*/ 2757443 h 4517243"/>
              <a:gd name="connsiteX663" fmla="*/ 10671482 w 12081854"/>
              <a:gd name="connsiteY663" fmla="*/ 2752379 h 4517243"/>
              <a:gd name="connsiteX664" fmla="*/ 10663886 w 12081854"/>
              <a:gd name="connsiteY664" fmla="*/ 2729590 h 4517243"/>
              <a:gd name="connsiteX665" fmla="*/ 10606914 w 12081854"/>
              <a:gd name="connsiteY665" fmla="*/ 2701737 h 4517243"/>
              <a:gd name="connsiteX666" fmla="*/ 10601849 w 12081854"/>
              <a:gd name="connsiteY666" fmla="*/ 2676416 h 4517243"/>
              <a:gd name="connsiteX667" fmla="*/ 10582859 w 12081854"/>
              <a:gd name="connsiteY667" fmla="*/ 2656160 h 4517243"/>
              <a:gd name="connsiteX668" fmla="*/ 10558803 w 12081854"/>
              <a:gd name="connsiteY668" fmla="*/ 2633371 h 4517243"/>
              <a:gd name="connsiteX669" fmla="*/ 10496768 w 12081854"/>
              <a:gd name="connsiteY669" fmla="*/ 2610582 h 4517243"/>
              <a:gd name="connsiteX670" fmla="*/ 10439796 w 12081854"/>
              <a:gd name="connsiteY670" fmla="*/ 2580197 h 4517243"/>
              <a:gd name="connsiteX671" fmla="*/ 10401814 w 12081854"/>
              <a:gd name="connsiteY671" fmla="*/ 2571335 h 4517243"/>
              <a:gd name="connsiteX672" fmla="*/ 10377759 w 12081854"/>
              <a:gd name="connsiteY672" fmla="*/ 2557408 h 4517243"/>
              <a:gd name="connsiteX673" fmla="*/ 10349906 w 12081854"/>
              <a:gd name="connsiteY673" fmla="*/ 2540950 h 4517243"/>
              <a:gd name="connsiteX674" fmla="*/ 10319522 w 12081854"/>
              <a:gd name="connsiteY674" fmla="*/ 2540950 h 4517243"/>
              <a:gd name="connsiteX675" fmla="*/ 10281540 w 12081854"/>
              <a:gd name="connsiteY675" fmla="*/ 2566271 h 4517243"/>
              <a:gd name="connsiteX676" fmla="*/ 10253687 w 12081854"/>
              <a:gd name="connsiteY676" fmla="*/ 2611848 h 4517243"/>
              <a:gd name="connsiteX677" fmla="*/ 10218238 w 12081854"/>
              <a:gd name="connsiteY677" fmla="*/ 2586527 h 4517243"/>
              <a:gd name="connsiteX678" fmla="*/ 10210641 w 12081854"/>
              <a:gd name="connsiteY678" fmla="*/ 2516895 h 4517243"/>
              <a:gd name="connsiteX679" fmla="*/ 10203045 w 12081854"/>
              <a:gd name="connsiteY679" fmla="*/ 2500436 h 4517243"/>
              <a:gd name="connsiteX680" fmla="*/ 10151138 w 12081854"/>
              <a:gd name="connsiteY680" fmla="*/ 2481446 h 4517243"/>
              <a:gd name="connsiteX681" fmla="*/ 10132147 w 12081854"/>
              <a:gd name="connsiteY681" fmla="*/ 2500436 h 4517243"/>
              <a:gd name="connsiteX682" fmla="*/ 9871342 w 12081854"/>
              <a:gd name="connsiteY682" fmla="*/ 2430804 h 4517243"/>
              <a:gd name="connsiteX683" fmla="*/ 9833361 w 12081854"/>
              <a:gd name="connsiteY683" fmla="*/ 2433336 h 4517243"/>
              <a:gd name="connsiteX684" fmla="*/ 9790316 w 12081854"/>
              <a:gd name="connsiteY684" fmla="*/ 2427006 h 4517243"/>
              <a:gd name="connsiteX685" fmla="*/ 9763728 w 12081854"/>
              <a:gd name="connsiteY685" fmla="*/ 2415611 h 4517243"/>
              <a:gd name="connsiteX686" fmla="*/ 9735875 w 12081854"/>
              <a:gd name="connsiteY686" fmla="*/ 2448529 h 4517243"/>
              <a:gd name="connsiteX687" fmla="*/ 9728279 w 12081854"/>
              <a:gd name="connsiteY687" fmla="*/ 2464987 h 4517243"/>
              <a:gd name="connsiteX688" fmla="*/ 9711821 w 12081854"/>
              <a:gd name="connsiteY688" fmla="*/ 2529555 h 4517243"/>
              <a:gd name="connsiteX689" fmla="*/ 9706756 w 12081854"/>
              <a:gd name="connsiteY689" fmla="*/ 2563739 h 4517243"/>
              <a:gd name="connsiteX690" fmla="*/ 9692830 w 12081854"/>
              <a:gd name="connsiteY690" fmla="*/ 2594124 h 4517243"/>
              <a:gd name="connsiteX691" fmla="*/ 9701693 w 12081854"/>
              <a:gd name="connsiteY691" fmla="*/ 2621977 h 4517243"/>
              <a:gd name="connsiteX692" fmla="*/ 9715619 w 12081854"/>
              <a:gd name="connsiteY692" fmla="*/ 2621977 h 4517243"/>
              <a:gd name="connsiteX693" fmla="*/ 9720683 w 12081854"/>
              <a:gd name="connsiteY693" fmla="*/ 2666288 h 4517243"/>
              <a:gd name="connsiteX694" fmla="*/ 9710554 w 12081854"/>
              <a:gd name="connsiteY694" fmla="*/ 2705536 h 4517243"/>
              <a:gd name="connsiteX695" fmla="*/ 9727013 w 12081854"/>
              <a:gd name="connsiteY695" fmla="*/ 2716930 h 4517243"/>
              <a:gd name="connsiteX696" fmla="*/ 9746004 w 12081854"/>
              <a:gd name="connsiteY696" fmla="*/ 2710600 h 4517243"/>
              <a:gd name="connsiteX697" fmla="*/ 9746004 w 12081854"/>
              <a:gd name="connsiteY697" fmla="*/ 2651096 h 4517243"/>
              <a:gd name="connsiteX698" fmla="*/ 9743472 w 12081854"/>
              <a:gd name="connsiteY698" fmla="*/ 2600454 h 4517243"/>
              <a:gd name="connsiteX699" fmla="*/ 9764995 w 12081854"/>
              <a:gd name="connsiteY699" fmla="*/ 2586527 h 4517243"/>
              <a:gd name="connsiteX700" fmla="*/ 9762462 w 12081854"/>
              <a:gd name="connsiteY700" fmla="*/ 2630839 h 4517243"/>
              <a:gd name="connsiteX701" fmla="*/ 9786517 w 12081854"/>
              <a:gd name="connsiteY701" fmla="*/ 2653628 h 4517243"/>
              <a:gd name="connsiteX702" fmla="*/ 9781453 w 12081854"/>
              <a:gd name="connsiteY702" fmla="*/ 2672618 h 4517243"/>
              <a:gd name="connsiteX703" fmla="*/ 9790316 w 12081854"/>
              <a:gd name="connsiteY703" fmla="*/ 2684013 h 4517243"/>
              <a:gd name="connsiteX704" fmla="*/ 9823232 w 12081854"/>
              <a:gd name="connsiteY704" fmla="*/ 2667554 h 4517243"/>
              <a:gd name="connsiteX705" fmla="*/ 9806774 w 12081854"/>
              <a:gd name="connsiteY705" fmla="*/ 2701737 h 4517243"/>
              <a:gd name="connsiteX706" fmla="*/ 9820700 w 12081854"/>
              <a:gd name="connsiteY706" fmla="*/ 2715664 h 4517243"/>
              <a:gd name="connsiteX707" fmla="*/ 9837159 w 12081854"/>
              <a:gd name="connsiteY707" fmla="*/ 2704270 h 4517243"/>
              <a:gd name="connsiteX708" fmla="*/ 9837159 w 12081854"/>
              <a:gd name="connsiteY708" fmla="*/ 2676416 h 4517243"/>
              <a:gd name="connsiteX709" fmla="*/ 9809306 w 12081854"/>
              <a:gd name="connsiteY709" fmla="*/ 2625775 h 4517243"/>
              <a:gd name="connsiteX710" fmla="*/ 9814370 w 12081854"/>
              <a:gd name="connsiteY710" fmla="*/ 2611848 h 4517243"/>
              <a:gd name="connsiteX711" fmla="*/ 9783985 w 12081854"/>
              <a:gd name="connsiteY711" fmla="*/ 2556142 h 4517243"/>
              <a:gd name="connsiteX712" fmla="*/ 9811838 w 12081854"/>
              <a:gd name="connsiteY712" fmla="*/ 2539684 h 4517243"/>
              <a:gd name="connsiteX713" fmla="*/ 9825765 w 12081854"/>
              <a:gd name="connsiteY713" fmla="*/ 2514363 h 4517243"/>
              <a:gd name="connsiteX714" fmla="*/ 9839691 w 12081854"/>
              <a:gd name="connsiteY714" fmla="*/ 2519427 h 4517243"/>
              <a:gd name="connsiteX715" fmla="*/ 9844755 w 12081854"/>
              <a:gd name="connsiteY715" fmla="*/ 2500436 h 4517243"/>
              <a:gd name="connsiteX716" fmla="*/ 9780187 w 12081854"/>
              <a:gd name="connsiteY716" fmla="*/ 2514363 h 4517243"/>
              <a:gd name="connsiteX717" fmla="*/ 9763728 w 12081854"/>
              <a:gd name="connsiteY717" fmla="*/ 2534620 h 4517243"/>
              <a:gd name="connsiteX718" fmla="*/ 9733344 w 12081854"/>
              <a:gd name="connsiteY718" fmla="*/ 2495372 h 4517243"/>
              <a:gd name="connsiteX719" fmla="*/ 9738407 w 12081854"/>
              <a:gd name="connsiteY719" fmla="*/ 2462455 h 4517243"/>
              <a:gd name="connsiteX720" fmla="*/ 9766260 w 12081854"/>
              <a:gd name="connsiteY720" fmla="*/ 2456125 h 4517243"/>
              <a:gd name="connsiteX721" fmla="*/ 9823232 w 12081854"/>
              <a:gd name="connsiteY721" fmla="*/ 2453593 h 4517243"/>
              <a:gd name="connsiteX722" fmla="*/ 9856149 w 12081854"/>
              <a:gd name="connsiteY722" fmla="*/ 2462455 h 4517243"/>
              <a:gd name="connsiteX723" fmla="*/ 9880204 w 12081854"/>
              <a:gd name="connsiteY723" fmla="*/ 2453593 h 4517243"/>
              <a:gd name="connsiteX724" fmla="*/ 9908057 w 12081854"/>
              <a:gd name="connsiteY724" fmla="*/ 2411813 h 4517243"/>
              <a:gd name="connsiteX725" fmla="*/ 9900461 w 12081854"/>
              <a:gd name="connsiteY725" fmla="*/ 2400419 h 4517243"/>
              <a:gd name="connsiteX726" fmla="*/ 9871342 w 12081854"/>
              <a:gd name="connsiteY726" fmla="*/ 2430804 h 4517243"/>
              <a:gd name="connsiteX727" fmla="*/ 9989084 w 12081854"/>
              <a:gd name="connsiteY727" fmla="*/ 2391557 h 4517243"/>
              <a:gd name="connsiteX728" fmla="*/ 9981488 w 12081854"/>
              <a:gd name="connsiteY728" fmla="*/ 2425740 h 4517243"/>
              <a:gd name="connsiteX729" fmla="*/ 9991616 w 12081854"/>
              <a:gd name="connsiteY729" fmla="*/ 2481446 h 4517243"/>
              <a:gd name="connsiteX730" fmla="*/ 10005543 w 12081854"/>
              <a:gd name="connsiteY730" fmla="*/ 2509299 h 4517243"/>
              <a:gd name="connsiteX731" fmla="*/ 10014405 w 12081854"/>
              <a:gd name="connsiteY731" fmla="*/ 2504234 h 4517243"/>
              <a:gd name="connsiteX732" fmla="*/ 10000479 w 12081854"/>
              <a:gd name="connsiteY732" fmla="*/ 2481446 h 4517243"/>
              <a:gd name="connsiteX733" fmla="*/ 10005543 w 12081854"/>
              <a:gd name="connsiteY733" fmla="*/ 2453593 h 4517243"/>
              <a:gd name="connsiteX734" fmla="*/ 10024534 w 12081854"/>
              <a:gd name="connsiteY734" fmla="*/ 2458657 h 4517243"/>
              <a:gd name="connsiteX735" fmla="*/ 10024534 w 12081854"/>
              <a:gd name="connsiteY735" fmla="*/ 2421942 h 4517243"/>
              <a:gd name="connsiteX736" fmla="*/ 10022001 w 12081854"/>
              <a:gd name="connsiteY736" fmla="*/ 2402951 h 4517243"/>
              <a:gd name="connsiteX737" fmla="*/ 10003011 w 12081854"/>
              <a:gd name="connsiteY737" fmla="*/ 2400419 h 4517243"/>
              <a:gd name="connsiteX738" fmla="*/ 10000479 w 12081854"/>
              <a:gd name="connsiteY738" fmla="*/ 2375098 h 4517243"/>
              <a:gd name="connsiteX739" fmla="*/ 9989084 w 12081854"/>
              <a:gd name="connsiteY739" fmla="*/ 2391557 h 4517243"/>
              <a:gd name="connsiteX740" fmla="*/ 8907883 w 12081854"/>
              <a:gd name="connsiteY740" fmla="*/ 2256090 h 4517243"/>
              <a:gd name="connsiteX741" fmla="*/ 8943332 w 12081854"/>
              <a:gd name="connsiteY741" fmla="*/ 2304200 h 4517243"/>
              <a:gd name="connsiteX742" fmla="*/ 8967387 w 12081854"/>
              <a:gd name="connsiteY742" fmla="*/ 2326988 h 4517243"/>
              <a:gd name="connsiteX743" fmla="*/ 8986378 w 12081854"/>
              <a:gd name="connsiteY743" fmla="*/ 2363704 h 4517243"/>
              <a:gd name="connsiteX744" fmla="*/ 9016762 w 12081854"/>
              <a:gd name="connsiteY744" fmla="*/ 2391557 h 4517243"/>
              <a:gd name="connsiteX745" fmla="*/ 9028157 w 12081854"/>
              <a:gd name="connsiteY745" fmla="*/ 2425740 h 4517243"/>
              <a:gd name="connsiteX746" fmla="*/ 9037020 w 12081854"/>
              <a:gd name="connsiteY746" fmla="*/ 2462455 h 4517243"/>
              <a:gd name="connsiteX747" fmla="*/ 9064872 w 12081854"/>
              <a:gd name="connsiteY747" fmla="*/ 2496638 h 4517243"/>
              <a:gd name="connsiteX748" fmla="*/ 9091459 w 12081854"/>
              <a:gd name="connsiteY748" fmla="*/ 2558675 h 4517243"/>
              <a:gd name="connsiteX749" fmla="*/ 9107918 w 12081854"/>
              <a:gd name="connsiteY749" fmla="*/ 2591592 h 4517243"/>
              <a:gd name="connsiteX750" fmla="*/ 9134504 w 12081854"/>
              <a:gd name="connsiteY750" fmla="*/ 2625775 h 4517243"/>
              <a:gd name="connsiteX751" fmla="*/ 9148431 w 12081854"/>
              <a:gd name="connsiteY751" fmla="*/ 2651096 h 4517243"/>
              <a:gd name="connsiteX752" fmla="*/ 9191476 w 12081854"/>
              <a:gd name="connsiteY752" fmla="*/ 2685279 h 4517243"/>
              <a:gd name="connsiteX753" fmla="*/ 9219329 w 12081854"/>
              <a:gd name="connsiteY753" fmla="*/ 2721994 h 4517243"/>
              <a:gd name="connsiteX754" fmla="*/ 9257311 w 12081854"/>
              <a:gd name="connsiteY754" fmla="*/ 2719462 h 4517243"/>
              <a:gd name="connsiteX755" fmla="*/ 9257311 w 12081854"/>
              <a:gd name="connsiteY755" fmla="*/ 2654894 h 4517243"/>
              <a:gd name="connsiteX756" fmla="*/ 9267439 w 12081854"/>
              <a:gd name="connsiteY756" fmla="*/ 2599188 h 4517243"/>
              <a:gd name="connsiteX757" fmla="*/ 9250981 w 12081854"/>
              <a:gd name="connsiteY757" fmla="*/ 2573867 h 4517243"/>
              <a:gd name="connsiteX758" fmla="*/ 9226926 w 12081854"/>
              <a:gd name="connsiteY758" fmla="*/ 2568803 h 4517243"/>
              <a:gd name="connsiteX759" fmla="*/ 9215531 w 12081854"/>
              <a:gd name="connsiteY759" fmla="*/ 2546014 h 4517243"/>
              <a:gd name="connsiteX760" fmla="*/ 9207936 w 12081854"/>
              <a:gd name="connsiteY760" fmla="*/ 2513097 h 4517243"/>
              <a:gd name="connsiteX761" fmla="*/ 9196541 w 12081854"/>
              <a:gd name="connsiteY761" fmla="*/ 2513097 h 4517243"/>
              <a:gd name="connsiteX762" fmla="*/ 9177550 w 12081854"/>
              <a:gd name="connsiteY762" fmla="*/ 2496638 h 4517243"/>
              <a:gd name="connsiteX763" fmla="*/ 9191476 w 12081854"/>
              <a:gd name="connsiteY763" fmla="*/ 2462455 h 4517243"/>
              <a:gd name="connsiteX764" fmla="*/ 9164890 w 12081854"/>
              <a:gd name="connsiteY764" fmla="*/ 2443464 h 4517243"/>
              <a:gd name="connsiteX765" fmla="*/ 9145899 w 12081854"/>
              <a:gd name="connsiteY765" fmla="*/ 2406749 h 4517243"/>
              <a:gd name="connsiteX766" fmla="*/ 9118046 w 12081854"/>
              <a:gd name="connsiteY766" fmla="*/ 2376364 h 4517243"/>
              <a:gd name="connsiteX767" fmla="*/ 9082597 w 12081854"/>
              <a:gd name="connsiteY767" fmla="*/ 2376364 h 4517243"/>
              <a:gd name="connsiteX768" fmla="*/ 9052212 w 12081854"/>
              <a:gd name="connsiteY768" fmla="*/ 2330787 h 4517243"/>
              <a:gd name="connsiteX769" fmla="*/ 9033221 w 12081854"/>
              <a:gd name="connsiteY769" fmla="*/ 2311796 h 4517243"/>
              <a:gd name="connsiteX770" fmla="*/ 9006634 w 12081854"/>
              <a:gd name="connsiteY770" fmla="*/ 2281411 h 4517243"/>
              <a:gd name="connsiteX771" fmla="*/ 8978781 w 12081854"/>
              <a:gd name="connsiteY771" fmla="*/ 2239631 h 4517243"/>
              <a:gd name="connsiteX772" fmla="*/ 8926874 w 12081854"/>
              <a:gd name="connsiteY772" fmla="*/ 2233301 h 4517243"/>
              <a:gd name="connsiteX773" fmla="*/ 8905351 w 12081854"/>
              <a:gd name="connsiteY773" fmla="*/ 2230769 h 4517243"/>
              <a:gd name="connsiteX774" fmla="*/ 8907883 w 12081854"/>
              <a:gd name="connsiteY774" fmla="*/ 2256090 h 4517243"/>
              <a:gd name="connsiteX775" fmla="*/ 9624463 w 12081854"/>
              <a:gd name="connsiteY775" fmla="*/ 2172531 h 4517243"/>
              <a:gd name="connsiteX776" fmla="*/ 9608005 w 12081854"/>
              <a:gd name="connsiteY776" fmla="*/ 2205448 h 4517243"/>
              <a:gd name="connsiteX777" fmla="*/ 9581418 w 12081854"/>
              <a:gd name="connsiteY777" fmla="*/ 2235833 h 4517243"/>
              <a:gd name="connsiteX778" fmla="*/ 9553565 w 12081854"/>
              <a:gd name="connsiteY778" fmla="*/ 2261154 h 4517243"/>
              <a:gd name="connsiteX779" fmla="*/ 9539638 w 12081854"/>
              <a:gd name="connsiteY779" fmla="*/ 2277613 h 4517243"/>
              <a:gd name="connsiteX780" fmla="*/ 9523180 w 12081854"/>
              <a:gd name="connsiteY780" fmla="*/ 2302934 h 4517243"/>
              <a:gd name="connsiteX781" fmla="*/ 9499126 w 12081854"/>
              <a:gd name="connsiteY781" fmla="*/ 2337117 h 4517243"/>
              <a:gd name="connsiteX782" fmla="*/ 9458612 w 12081854"/>
              <a:gd name="connsiteY782" fmla="*/ 2345979 h 4517243"/>
              <a:gd name="connsiteX783" fmla="*/ 9443419 w 12081854"/>
              <a:gd name="connsiteY783" fmla="*/ 2354841 h 4517243"/>
              <a:gd name="connsiteX784" fmla="*/ 9435823 w 12081854"/>
              <a:gd name="connsiteY784" fmla="*/ 2391557 h 4517243"/>
              <a:gd name="connsiteX785" fmla="*/ 9409236 w 12081854"/>
              <a:gd name="connsiteY785" fmla="*/ 2397887 h 4517243"/>
              <a:gd name="connsiteX786" fmla="*/ 9385182 w 12081854"/>
              <a:gd name="connsiteY786" fmla="*/ 2383960 h 4517243"/>
              <a:gd name="connsiteX787" fmla="*/ 9366191 w 12081854"/>
              <a:gd name="connsiteY787" fmla="*/ 2411813 h 4517243"/>
              <a:gd name="connsiteX788" fmla="*/ 9361126 w 12081854"/>
              <a:gd name="connsiteY788" fmla="*/ 2451061 h 4517243"/>
              <a:gd name="connsiteX789" fmla="*/ 9366191 w 12081854"/>
              <a:gd name="connsiteY789" fmla="*/ 2490308 h 4517243"/>
              <a:gd name="connsiteX790" fmla="*/ 9382649 w 12081854"/>
              <a:gd name="connsiteY790" fmla="*/ 2527023 h 4517243"/>
              <a:gd name="connsiteX791" fmla="*/ 9399108 w 12081854"/>
              <a:gd name="connsiteY791" fmla="*/ 2538418 h 4517243"/>
              <a:gd name="connsiteX792" fmla="*/ 9404172 w 12081854"/>
              <a:gd name="connsiteY792" fmla="*/ 2596656 h 4517243"/>
              <a:gd name="connsiteX793" fmla="*/ 9432025 w 12081854"/>
              <a:gd name="connsiteY793" fmla="*/ 2601720 h 4517243"/>
              <a:gd name="connsiteX794" fmla="*/ 9453548 w 12081854"/>
              <a:gd name="connsiteY794" fmla="*/ 2599188 h 4517243"/>
              <a:gd name="connsiteX795" fmla="*/ 9464942 w 12081854"/>
              <a:gd name="connsiteY795" fmla="*/ 2619444 h 4517243"/>
              <a:gd name="connsiteX796" fmla="*/ 9505456 w 12081854"/>
              <a:gd name="connsiteY796" fmla="*/ 2602986 h 4517243"/>
              <a:gd name="connsiteX797" fmla="*/ 9521914 w 12081854"/>
              <a:gd name="connsiteY797" fmla="*/ 2616913 h 4517243"/>
              <a:gd name="connsiteX798" fmla="*/ 9545969 w 12081854"/>
              <a:gd name="connsiteY798" fmla="*/ 2621977 h 4517243"/>
              <a:gd name="connsiteX799" fmla="*/ 9559895 w 12081854"/>
              <a:gd name="connsiteY799" fmla="*/ 2647298 h 4517243"/>
              <a:gd name="connsiteX800" fmla="*/ 9597877 w 12081854"/>
              <a:gd name="connsiteY800" fmla="*/ 2628307 h 4517243"/>
              <a:gd name="connsiteX801" fmla="*/ 9602941 w 12081854"/>
              <a:gd name="connsiteY801" fmla="*/ 2642233 h 4517243"/>
              <a:gd name="connsiteX802" fmla="*/ 9614335 w 12081854"/>
              <a:gd name="connsiteY802" fmla="*/ 2577665 h 4517243"/>
              <a:gd name="connsiteX803" fmla="*/ 9616867 w 12081854"/>
              <a:gd name="connsiteY803" fmla="*/ 2533354 h 4517243"/>
              <a:gd name="connsiteX804" fmla="*/ 9647252 w 12081854"/>
              <a:gd name="connsiteY804" fmla="*/ 2502969 h 4517243"/>
              <a:gd name="connsiteX805" fmla="*/ 9647252 w 12081854"/>
              <a:gd name="connsiteY805" fmla="*/ 2463721 h 4517243"/>
              <a:gd name="connsiteX806" fmla="*/ 9656114 w 12081854"/>
              <a:gd name="connsiteY806" fmla="*/ 2433336 h 4517243"/>
              <a:gd name="connsiteX807" fmla="*/ 9696628 w 12081854"/>
              <a:gd name="connsiteY807" fmla="*/ 2428272 h 4517243"/>
              <a:gd name="connsiteX808" fmla="*/ 9658647 w 12081854"/>
              <a:gd name="connsiteY808" fmla="*/ 2389025 h 4517243"/>
              <a:gd name="connsiteX809" fmla="*/ 9666243 w 12081854"/>
              <a:gd name="connsiteY809" fmla="*/ 2368768 h 4517243"/>
              <a:gd name="connsiteX810" fmla="*/ 9639656 w 12081854"/>
              <a:gd name="connsiteY810" fmla="*/ 2329521 h 4517243"/>
              <a:gd name="connsiteX811" fmla="*/ 9658647 w 12081854"/>
              <a:gd name="connsiteY811" fmla="*/ 2290273 h 4517243"/>
              <a:gd name="connsiteX812" fmla="*/ 9685233 w 12081854"/>
              <a:gd name="connsiteY812" fmla="*/ 2273815 h 4517243"/>
              <a:gd name="connsiteX813" fmla="*/ 9677637 w 12081854"/>
              <a:gd name="connsiteY813" fmla="*/ 2253558 h 4517243"/>
              <a:gd name="connsiteX814" fmla="*/ 9701693 w 12081854"/>
              <a:gd name="connsiteY814" fmla="*/ 2251026 h 4517243"/>
              <a:gd name="connsiteX815" fmla="*/ 9704224 w 12081854"/>
              <a:gd name="connsiteY815" fmla="*/ 2234567 h 4517243"/>
              <a:gd name="connsiteX816" fmla="*/ 9676372 w 12081854"/>
              <a:gd name="connsiteY816" fmla="*/ 2223173 h 4517243"/>
              <a:gd name="connsiteX817" fmla="*/ 9654849 w 12081854"/>
              <a:gd name="connsiteY817" fmla="*/ 2209246 h 4517243"/>
              <a:gd name="connsiteX818" fmla="*/ 9652317 w 12081854"/>
              <a:gd name="connsiteY818" fmla="*/ 2190256 h 4517243"/>
              <a:gd name="connsiteX819" fmla="*/ 9635858 w 12081854"/>
              <a:gd name="connsiteY819" fmla="*/ 2169999 h 4517243"/>
              <a:gd name="connsiteX820" fmla="*/ 9624463 w 12081854"/>
              <a:gd name="connsiteY820" fmla="*/ 2169999 h 4517243"/>
              <a:gd name="connsiteX821" fmla="*/ 9918186 w 12081854"/>
              <a:gd name="connsiteY821" fmla="*/ 2085174 h 4517243"/>
              <a:gd name="connsiteX822" fmla="*/ 9894131 w 12081854"/>
              <a:gd name="connsiteY822" fmla="*/ 2085174 h 4517243"/>
              <a:gd name="connsiteX823" fmla="*/ 9886535 w 12081854"/>
              <a:gd name="connsiteY823" fmla="*/ 2104165 h 4517243"/>
              <a:gd name="connsiteX824" fmla="*/ 9862479 w 12081854"/>
              <a:gd name="connsiteY824" fmla="*/ 2118091 h 4517243"/>
              <a:gd name="connsiteX825" fmla="*/ 9851086 w 12081854"/>
              <a:gd name="connsiteY825" fmla="*/ 2097835 h 4517243"/>
              <a:gd name="connsiteX826" fmla="*/ 9832095 w 12081854"/>
              <a:gd name="connsiteY826" fmla="*/ 2114293 h 4517243"/>
              <a:gd name="connsiteX827" fmla="*/ 9810572 w 12081854"/>
              <a:gd name="connsiteY827" fmla="*/ 2125687 h 4517243"/>
              <a:gd name="connsiteX828" fmla="*/ 9799177 w 12081854"/>
              <a:gd name="connsiteY828" fmla="*/ 2162403 h 4517243"/>
              <a:gd name="connsiteX829" fmla="*/ 9804242 w 12081854"/>
              <a:gd name="connsiteY829" fmla="*/ 2173797 h 4517243"/>
              <a:gd name="connsiteX830" fmla="*/ 9828297 w 12081854"/>
              <a:gd name="connsiteY830" fmla="*/ 2151008 h 4517243"/>
              <a:gd name="connsiteX831" fmla="*/ 9844755 w 12081854"/>
              <a:gd name="connsiteY831" fmla="*/ 2153541 h 4517243"/>
              <a:gd name="connsiteX832" fmla="*/ 9854883 w 12081854"/>
              <a:gd name="connsiteY832" fmla="*/ 2134550 h 4517243"/>
              <a:gd name="connsiteX833" fmla="*/ 9876406 w 12081854"/>
              <a:gd name="connsiteY833" fmla="*/ 2154807 h 4517243"/>
              <a:gd name="connsiteX834" fmla="*/ 9866278 w 12081854"/>
              <a:gd name="connsiteY834" fmla="*/ 2175063 h 4517243"/>
              <a:gd name="connsiteX835" fmla="*/ 9876406 w 12081854"/>
              <a:gd name="connsiteY835" fmla="*/ 2205448 h 4517243"/>
              <a:gd name="connsiteX836" fmla="*/ 9916920 w 12081854"/>
              <a:gd name="connsiteY836" fmla="*/ 2230769 h 4517243"/>
              <a:gd name="connsiteX837" fmla="*/ 9925782 w 12081854"/>
              <a:gd name="connsiteY837" fmla="*/ 2210513 h 4517243"/>
              <a:gd name="connsiteX838" fmla="*/ 9914388 w 12081854"/>
              <a:gd name="connsiteY838" fmla="*/ 2177595 h 4517243"/>
              <a:gd name="connsiteX839" fmla="*/ 9930846 w 12081854"/>
              <a:gd name="connsiteY839" fmla="*/ 2157339 h 4517243"/>
              <a:gd name="connsiteX840" fmla="*/ 9942241 w 12081854"/>
              <a:gd name="connsiteY840" fmla="*/ 2201650 h 4517243"/>
              <a:gd name="connsiteX841" fmla="*/ 9953635 w 12081854"/>
              <a:gd name="connsiteY841" fmla="*/ 2162403 h 4517243"/>
              <a:gd name="connsiteX842" fmla="*/ 9951102 w 12081854"/>
              <a:gd name="connsiteY842" fmla="*/ 2139614 h 4517243"/>
              <a:gd name="connsiteX843" fmla="*/ 9948571 w 12081854"/>
              <a:gd name="connsiteY843" fmla="*/ 2109229 h 4517243"/>
              <a:gd name="connsiteX844" fmla="*/ 9946039 w 12081854"/>
              <a:gd name="connsiteY844" fmla="*/ 2092770 h 4517243"/>
              <a:gd name="connsiteX845" fmla="*/ 9940974 w 12081854"/>
              <a:gd name="connsiteY845" fmla="*/ 2072514 h 4517243"/>
              <a:gd name="connsiteX846" fmla="*/ 9914388 w 12081854"/>
              <a:gd name="connsiteY846" fmla="*/ 2052257 h 4517243"/>
              <a:gd name="connsiteX847" fmla="*/ 9918186 w 12081854"/>
              <a:gd name="connsiteY847" fmla="*/ 2085174 h 4517243"/>
              <a:gd name="connsiteX848" fmla="*/ 8381209 w 12081854"/>
              <a:gd name="connsiteY848" fmla="*/ 2116825 h 4517243"/>
              <a:gd name="connsiteX849" fmla="*/ 8388805 w 12081854"/>
              <a:gd name="connsiteY849" fmla="*/ 2178861 h 4517243"/>
              <a:gd name="connsiteX850" fmla="*/ 8402731 w 12081854"/>
              <a:gd name="connsiteY850" fmla="*/ 2213044 h 4517243"/>
              <a:gd name="connsiteX851" fmla="*/ 8433117 w 12081854"/>
              <a:gd name="connsiteY851" fmla="*/ 2201650 h 4517243"/>
              <a:gd name="connsiteX852" fmla="*/ 8447043 w 12081854"/>
              <a:gd name="connsiteY852" fmla="*/ 2190256 h 4517243"/>
              <a:gd name="connsiteX853" fmla="*/ 8452107 w 12081854"/>
              <a:gd name="connsiteY853" fmla="*/ 2145944 h 4517243"/>
              <a:gd name="connsiteX854" fmla="*/ 8435649 w 12081854"/>
              <a:gd name="connsiteY854" fmla="*/ 2101633 h 4517243"/>
              <a:gd name="connsiteX855" fmla="*/ 8419190 w 12081854"/>
              <a:gd name="connsiteY855" fmla="*/ 2068715 h 4517243"/>
              <a:gd name="connsiteX856" fmla="*/ 8395135 w 12081854"/>
              <a:gd name="connsiteY856" fmla="*/ 2045927 h 4517243"/>
              <a:gd name="connsiteX857" fmla="*/ 8381209 w 12081854"/>
              <a:gd name="connsiteY857" fmla="*/ 2116825 h 4517243"/>
              <a:gd name="connsiteX858" fmla="*/ 3656334 w 12081854"/>
              <a:gd name="connsiteY858" fmla="*/ 2004147 h 4517243"/>
              <a:gd name="connsiteX859" fmla="*/ 3637343 w 12081854"/>
              <a:gd name="connsiteY859" fmla="*/ 2009212 h 4517243"/>
              <a:gd name="connsiteX860" fmla="*/ 3637343 w 12081854"/>
              <a:gd name="connsiteY860" fmla="*/ 2025670 h 4517243"/>
              <a:gd name="connsiteX861" fmla="*/ 3628481 w 12081854"/>
              <a:gd name="connsiteY861" fmla="*/ 2037064 h 4517243"/>
              <a:gd name="connsiteX862" fmla="*/ 3633545 w 12081854"/>
              <a:gd name="connsiteY862" fmla="*/ 2042128 h 4517243"/>
              <a:gd name="connsiteX863" fmla="*/ 3661398 w 12081854"/>
              <a:gd name="connsiteY863" fmla="*/ 2037064 h 4517243"/>
              <a:gd name="connsiteX864" fmla="*/ 3663930 w 12081854"/>
              <a:gd name="connsiteY864" fmla="*/ 2004147 h 4517243"/>
              <a:gd name="connsiteX865" fmla="*/ 3656334 w 12081854"/>
              <a:gd name="connsiteY865" fmla="*/ 2004147 h 4517243"/>
              <a:gd name="connsiteX866" fmla="*/ 9847288 w 12081854"/>
              <a:gd name="connsiteY866" fmla="*/ 2029468 h 4517243"/>
              <a:gd name="connsiteX867" fmla="*/ 9852351 w 12081854"/>
              <a:gd name="connsiteY867" fmla="*/ 2001615 h 4517243"/>
              <a:gd name="connsiteX868" fmla="*/ 9833361 w 12081854"/>
              <a:gd name="connsiteY868" fmla="*/ 2004147 h 4517243"/>
              <a:gd name="connsiteX869" fmla="*/ 9830828 w 12081854"/>
              <a:gd name="connsiteY869" fmla="*/ 2029468 h 4517243"/>
              <a:gd name="connsiteX870" fmla="*/ 9821967 w 12081854"/>
              <a:gd name="connsiteY870" fmla="*/ 2040863 h 4517243"/>
              <a:gd name="connsiteX871" fmla="*/ 9814370 w 12081854"/>
              <a:gd name="connsiteY871" fmla="*/ 2052257 h 4517243"/>
              <a:gd name="connsiteX872" fmla="*/ 9835893 w 12081854"/>
              <a:gd name="connsiteY872" fmla="*/ 2082642 h 4517243"/>
              <a:gd name="connsiteX873" fmla="*/ 9844755 w 12081854"/>
              <a:gd name="connsiteY873" fmla="*/ 2071248 h 4517243"/>
              <a:gd name="connsiteX874" fmla="*/ 9856149 w 12081854"/>
              <a:gd name="connsiteY874" fmla="*/ 2043395 h 4517243"/>
              <a:gd name="connsiteX875" fmla="*/ 9867544 w 12081854"/>
              <a:gd name="connsiteY875" fmla="*/ 2029468 h 4517243"/>
              <a:gd name="connsiteX876" fmla="*/ 9870076 w 12081854"/>
              <a:gd name="connsiteY876" fmla="*/ 1987689 h 4517243"/>
              <a:gd name="connsiteX877" fmla="*/ 9847288 w 12081854"/>
              <a:gd name="connsiteY877" fmla="*/ 2029468 h 4517243"/>
              <a:gd name="connsiteX878" fmla="*/ 9700426 w 12081854"/>
              <a:gd name="connsiteY878" fmla="*/ 2025670 h 4517243"/>
              <a:gd name="connsiteX879" fmla="*/ 9681435 w 12081854"/>
              <a:gd name="connsiteY879" fmla="*/ 2056055 h 4517243"/>
              <a:gd name="connsiteX880" fmla="*/ 9654849 w 12081854"/>
              <a:gd name="connsiteY880" fmla="*/ 2081376 h 4517243"/>
              <a:gd name="connsiteX881" fmla="*/ 9638390 w 12081854"/>
              <a:gd name="connsiteY881" fmla="*/ 2111761 h 4517243"/>
              <a:gd name="connsiteX882" fmla="*/ 9683968 w 12081854"/>
              <a:gd name="connsiteY882" fmla="*/ 2072514 h 4517243"/>
              <a:gd name="connsiteX883" fmla="*/ 9702958 w 12081854"/>
              <a:gd name="connsiteY883" fmla="*/ 2042128 h 4517243"/>
              <a:gd name="connsiteX884" fmla="*/ 9724481 w 12081854"/>
              <a:gd name="connsiteY884" fmla="*/ 2019340 h 4517243"/>
              <a:gd name="connsiteX885" fmla="*/ 9716884 w 12081854"/>
              <a:gd name="connsiteY885" fmla="*/ 1985156 h 4517243"/>
              <a:gd name="connsiteX886" fmla="*/ 9700426 w 12081854"/>
              <a:gd name="connsiteY886" fmla="*/ 2025670 h 4517243"/>
              <a:gd name="connsiteX887" fmla="*/ 9801710 w 12081854"/>
              <a:gd name="connsiteY887" fmla="*/ 1981358 h 4517243"/>
              <a:gd name="connsiteX888" fmla="*/ 9799177 w 12081854"/>
              <a:gd name="connsiteY888" fmla="*/ 2001615 h 4517243"/>
              <a:gd name="connsiteX889" fmla="*/ 9801710 w 12081854"/>
              <a:gd name="connsiteY889" fmla="*/ 2021872 h 4517243"/>
              <a:gd name="connsiteX890" fmla="*/ 9823232 w 12081854"/>
              <a:gd name="connsiteY890" fmla="*/ 2007945 h 4517243"/>
              <a:gd name="connsiteX891" fmla="*/ 9837159 w 12081854"/>
              <a:gd name="connsiteY891" fmla="*/ 1991487 h 4517243"/>
              <a:gd name="connsiteX892" fmla="*/ 9839691 w 12081854"/>
              <a:gd name="connsiteY892" fmla="*/ 1972496 h 4517243"/>
              <a:gd name="connsiteX893" fmla="*/ 9818168 w 12081854"/>
              <a:gd name="connsiteY893" fmla="*/ 1972496 h 4517243"/>
              <a:gd name="connsiteX894" fmla="*/ 9796646 w 12081854"/>
              <a:gd name="connsiteY894" fmla="*/ 1958570 h 4517243"/>
              <a:gd name="connsiteX895" fmla="*/ 9801710 w 12081854"/>
              <a:gd name="connsiteY895" fmla="*/ 1981358 h 4517243"/>
              <a:gd name="connsiteX896" fmla="*/ 9877672 w 12081854"/>
              <a:gd name="connsiteY896" fmla="*/ 1933249 h 4517243"/>
              <a:gd name="connsiteX897" fmla="*/ 9896663 w 12081854"/>
              <a:gd name="connsiteY897" fmla="*/ 1966166 h 4517243"/>
              <a:gd name="connsiteX898" fmla="*/ 9899195 w 12081854"/>
              <a:gd name="connsiteY898" fmla="*/ 1982625 h 4517243"/>
              <a:gd name="connsiteX899" fmla="*/ 9877672 w 12081854"/>
              <a:gd name="connsiteY899" fmla="*/ 1977560 h 4517243"/>
              <a:gd name="connsiteX900" fmla="*/ 9882737 w 12081854"/>
              <a:gd name="connsiteY900" fmla="*/ 2005413 h 4517243"/>
              <a:gd name="connsiteX901" fmla="*/ 9894131 w 12081854"/>
              <a:gd name="connsiteY901" fmla="*/ 2007945 h 4517243"/>
              <a:gd name="connsiteX902" fmla="*/ 9894131 w 12081854"/>
              <a:gd name="connsiteY902" fmla="*/ 2038330 h 4517243"/>
              <a:gd name="connsiteX903" fmla="*/ 9910590 w 12081854"/>
              <a:gd name="connsiteY903" fmla="*/ 2026936 h 4517243"/>
              <a:gd name="connsiteX904" fmla="*/ 9902993 w 12081854"/>
              <a:gd name="connsiteY904" fmla="*/ 2001615 h 4517243"/>
              <a:gd name="connsiteX905" fmla="*/ 9900461 w 12081854"/>
              <a:gd name="connsiteY905" fmla="*/ 1987689 h 4517243"/>
              <a:gd name="connsiteX906" fmla="*/ 9927048 w 12081854"/>
              <a:gd name="connsiteY906" fmla="*/ 1999083 h 4517243"/>
              <a:gd name="connsiteX907" fmla="*/ 9916920 w 12081854"/>
              <a:gd name="connsiteY907" fmla="*/ 1950973 h 4517243"/>
              <a:gd name="connsiteX908" fmla="*/ 9906791 w 12081854"/>
              <a:gd name="connsiteY908" fmla="*/ 1934515 h 4517243"/>
              <a:gd name="connsiteX909" fmla="*/ 9877672 w 12081854"/>
              <a:gd name="connsiteY909" fmla="*/ 1934515 h 4517243"/>
              <a:gd name="connsiteX910" fmla="*/ 9762462 w 12081854"/>
              <a:gd name="connsiteY910" fmla="*/ 1925653 h 4517243"/>
              <a:gd name="connsiteX911" fmla="*/ 9776389 w 12081854"/>
              <a:gd name="connsiteY911" fmla="*/ 1945909 h 4517243"/>
              <a:gd name="connsiteX912" fmla="*/ 9786517 w 12081854"/>
              <a:gd name="connsiteY912" fmla="*/ 1911726 h 4517243"/>
              <a:gd name="connsiteX913" fmla="*/ 9775123 w 12081854"/>
              <a:gd name="connsiteY913" fmla="*/ 1895268 h 4517243"/>
              <a:gd name="connsiteX914" fmla="*/ 9747270 w 12081854"/>
              <a:gd name="connsiteY914" fmla="*/ 1892735 h 4517243"/>
              <a:gd name="connsiteX915" fmla="*/ 9762462 w 12081854"/>
              <a:gd name="connsiteY915" fmla="*/ 1925653 h 4517243"/>
              <a:gd name="connsiteX916" fmla="*/ 9799177 w 12081854"/>
              <a:gd name="connsiteY916" fmla="*/ 1697765 h 4517243"/>
              <a:gd name="connsiteX917" fmla="*/ 9777655 w 12081854"/>
              <a:gd name="connsiteY917" fmla="*/ 1686370 h 4517243"/>
              <a:gd name="connsiteX918" fmla="*/ 9759930 w 12081854"/>
              <a:gd name="connsiteY918" fmla="*/ 1686370 h 4517243"/>
              <a:gd name="connsiteX919" fmla="*/ 9748536 w 12081854"/>
              <a:gd name="connsiteY919" fmla="*/ 1723086 h 4517243"/>
              <a:gd name="connsiteX920" fmla="*/ 9743472 w 12081854"/>
              <a:gd name="connsiteY920" fmla="*/ 1787654 h 4517243"/>
              <a:gd name="connsiteX921" fmla="*/ 9732077 w 12081854"/>
              <a:gd name="connsiteY921" fmla="*/ 1773727 h 4517243"/>
              <a:gd name="connsiteX922" fmla="*/ 9732077 w 12081854"/>
              <a:gd name="connsiteY922" fmla="*/ 1812975 h 4517243"/>
              <a:gd name="connsiteX923" fmla="*/ 9737142 w 12081854"/>
              <a:gd name="connsiteY923" fmla="*/ 1831965 h 4517243"/>
              <a:gd name="connsiteX924" fmla="*/ 9753600 w 12081854"/>
              <a:gd name="connsiteY924" fmla="*/ 1857286 h 4517243"/>
              <a:gd name="connsiteX925" fmla="*/ 9758664 w 12081854"/>
              <a:gd name="connsiteY925" fmla="*/ 1840828 h 4517243"/>
              <a:gd name="connsiteX926" fmla="*/ 9767526 w 12081854"/>
              <a:gd name="connsiteY926" fmla="*/ 1849690 h 4517243"/>
              <a:gd name="connsiteX927" fmla="*/ 9758664 w 12081854"/>
              <a:gd name="connsiteY927" fmla="*/ 1861084 h 4517243"/>
              <a:gd name="connsiteX928" fmla="*/ 9756132 w 12081854"/>
              <a:gd name="connsiteY928" fmla="*/ 1877543 h 4517243"/>
              <a:gd name="connsiteX929" fmla="*/ 9772591 w 12081854"/>
              <a:gd name="connsiteY929" fmla="*/ 1886405 h 4517243"/>
              <a:gd name="connsiteX930" fmla="*/ 9802976 w 12081854"/>
              <a:gd name="connsiteY930" fmla="*/ 1881341 h 4517243"/>
              <a:gd name="connsiteX931" fmla="*/ 9824498 w 12081854"/>
              <a:gd name="connsiteY931" fmla="*/ 1906662 h 4517243"/>
              <a:gd name="connsiteX932" fmla="*/ 9833361 w 12081854"/>
              <a:gd name="connsiteY932" fmla="*/ 1890203 h 4517243"/>
              <a:gd name="connsiteX933" fmla="*/ 9844755 w 12081854"/>
              <a:gd name="connsiteY933" fmla="*/ 1910460 h 4517243"/>
              <a:gd name="connsiteX934" fmla="*/ 9871342 w 12081854"/>
              <a:gd name="connsiteY934" fmla="*/ 1930717 h 4517243"/>
              <a:gd name="connsiteX935" fmla="*/ 9876406 w 12081854"/>
              <a:gd name="connsiteY935" fmla="*/ 1911726 h 4517243"/>
              <a:gd name="connsiteX936" fmla="*/ 9865012 w 12081854"/>
              <a:gd name="connsiteY936" fmla="*/ 1902864 h 4517243"/>
              <a:gd name="connsiteX937" fmla="*/ 9867544 w 12081854"/>
              <a:gd name="connsiteY937" fmla="*/ 1880075 h 4517243"/>
              <a:gd name="connsiteX938" fmla="*/ 9827030 w 12081854"/>
              <a:gd name="connsiteY938" fmla="*/ 1857286 h 4517243"/>
              <a:gd name="connsiteX939" fmla="*/ 9810572 w 12081854"/>
              <a:gd name="connsiteY939" fmla="*/ 1862350 h 4517243"/>
              <a:gd name="connsiteX940" fmla="*/ 9794114 w 12081854"/>
              <a:gd name="connsiteY940" fmla="*/ 1857286 h 4517243"/>
              <a:gd name="connsiteX941" fmla="*/ 9786517 w 12081854"/>
              <a:gd name="connsiteY941" fmla="*/ 1823103 h 4517243"/>
              <a:gd name="connsiteX942" fmla="*/ 9791581 w 12081854"/>
              <a:gd name="connsiteY942" fmla="*/ 1790186 h 4517243"/>
              <a:gd name="connsiteX943" fmla="*/ 9810572 w 12081854"/>
              <a:gd name="connsiteY943" fmla="*/ 1776259 h 4517243"/>
              <a:gd name="connsiteX944" fmla="*/ 9819434 w 12081854"/>
              <a:gd name="connsiteY944" fmla="*/ 1742076 h 4517243"/>
              <a:gd name="connsiteX945" fmla="*/ 9808040 w 12081854"/>
              <a:gd name="connsiteY945" fmla="*/ 1711691 h 4517243"/>
              <a:gd name="connsiteX946" fmla="*/ 9813104 w 12081854"/>
              <a:gd name="connsiteY946" fmla="*/ 1695233 h 4517243"/>
              <a:gd name="connsiteX947" fmla="*/ 9810572 w 12081854"/>
              <a:gd name="connsiteY947" fmla="*/ 1683838 h 4517243"/>
              <a:gd name="connsiteX948" fmla="*/ 9799177 w 12081854"/>
              <a:gd name="connsiteY948" fmla="*/ 1697765 h 4517243"/>
              <a:gd name="connsiteX949" fmla="*/ 3081550 w 12081854"/>
              <a:gd name="connsiteY949" fmla="*/ 1687636 h 4517243"/>
              <a:gd name="connsiteX950" fmla="*/ 3076486 w 12081854"/>
              <a:gd name="connsiteY950" fmla="*/ 1696499 h 4517243"/>
              <a:gd name="connsiteX951" fmla="*/ 3095477 w 12081854"/>
              <a:gd name="connsiteY951" fmla="*/ 1710425 h 4517243"/>
              <a:gd name="connsiteX952" fmla="*/ 3114467 w 12081854"/>
              <a:gd name="connsiteY952" fmla="*/ 1716755 h 4517243"/>
              <a:gd name="connsiteX953" fmla="*/ 3123330 w 12081854"/>
              <a:gd name="connsiteY953" fmla="*/ 1710425 h 4517243"/>
              <a:gd name="connsiteX954" fmla="*/ 3147385 w 12081854"/>
              <a:gd name="connsiteY954" fmla="*/ 1710425 h 4517243"/>
              <a:gd name="connsiteX955" fmla="*/ 3142320 w 12081854"/>
              <a:gd name="connsiteY955" fmla="*/ 1699031 h 4517243"/>
              <a:gd name="connsiteX956" fmla="*/ 3123330 w 12081854"/>
              <a:gd name="connsiteY956" fmla="*/ 1690168 h 4517243"/>
              <a:gd name="connsiteX957" fmla="*/ 3101807 w 12081854"/>
              <a:gd name="connsiteY957" fmla="*/ 1685104 h 4517243"/>
              <a:gd name="connsiteX958" fmla="*/ 3092945 w 12081854"/>
              <a:gd name="connsiteY958" fmla="*/ 1682572 h 4517243"/>
              <a:gd name="connsiteX959" fmla="*/ 3081550 w 12081854"/>
              <a:gd name="connsiteY959" fmla="*/ 1687636 h 4517243"/>
              <a:gd name="connsiteX960" fmla="*/ 3449969 w 12081854"/>
              <a:gd name="connsiteY960" fmla="*/ 1690168 h 4517243"/>
              <a:gd name="connsiteX961" fmla="*/ 3452501 w 12081854"/>
              <a:gd name="connsiteY961" fmla="*/ 1709159 h 4517243"/>
              <a:gd name="connsiteX962" fmla="*/ 3471492 w 12081854"/>
              <a:gd name="connsiteY962" fmla="*/ 1706627 h 4517243"/>
              <a:gd name="connsiteX963" fmla="*/ 3498079 w 12081854"/>
              <a:gd name="connsiteY963" fmla="*/ 1706627 h 4517243"/>
              <a:gd name="connsiteX964" fmla="*/ 3505675 w 12081854"/>
              <a:gd name="connsiteY964" fmla="*/ 1697765 h 4517243"/>
              <a:gd name="connsiteX965" fmla="*/ 3500611 w 12081854"/>
              <a:gd name="connsiteY965" fmla="*/ 1688902 h 4517243"/>
              <a:gd name="connsiteX966" fmla="*/ 3481620 w 12081854"/>
              <a:gd name="connsiteY966" fmla="*/ 1686370 h 4517243"/>
              <a:gd name="connsiteX967" fmla="*/ 3455033 w 12081854"/>
              <a:gd name="connsiteY967" fmla="*/ 1683838 h 4517243"/>
              <a:gd name="connsiteX968" fmla="*/ 3449969 w 12081854"/>
              <a:gd name="connsiteY968" fmla="*/ 1690168 h 4517243"/>
              <a:gd name="connsiteX969" fmla="*/ 3303108 w 12081854"/>
              <a:gd name="connsiteY969" fmla="*/ 1628132 h 4517243"/>
              <a:gd name="connsiteX970" fmla="*/ 3300576 w 12081854"/>
              <a:gd name="connsiteY970" fmla="*/ 1634463 h 4517243"/>
              <a:gd name="connsiteX971" fmla="*/ 3270191 w 12081854"/>
              <a:gd name="connsiteY971" fmla="*/ 1629398 h 4517243"/>
              <a:gd name="connsiteX972" fmla="*/ 3251200 w 12081854"/>
              <a:gd name="connsiteY972" fmla="*/ 1626866 h 4517243"/>
              <a:gd name="connsiteX973" fmla="*/ 3241072 w 12081854"/>
              <a:gd name="connsiteY973" fmla="*/ 1638261 h 4517243"/>
              <a:gd name="connsiteX974" fmla="*/ 3262594 w 12081854"/>
              <a:gd name="connsiteY974" fmla="*/ 1643325 h 4517243"/>
              <a:gd name="connsiteX975" fmla="*/ 3262594 w 12081854"/>
              <a:gd name="connsiteY975" fmla="*/ 1659783 h 4517243"/>
              <a:gd name="connsiteX976" fmla="*/ 3279053 w 12081854"/>
              <a:gd name="connsiteY976" fmla="*/ 1678774 h 4517243"/>
              <a:gd name="connsiteX977" fmla="*/ 3267659 w 12081854"/>
              <a:gd name="connsiteY977" fmla="*/ 1687636 h 4517243"/>
              <a:gd name="connsiteX978" fmla="*/ 3241072 w 12081854"/>
              <a:gd name="connsiteY978" fmla="*/ 1682572 h 4517243"/>
              <a:gd name="connsiteX979" fmla="*/ 3210687 w 12081854"/>
              <a:gd name="connsiteY979" fmla="*/ 1677508 h 4517243"/>
              <a:gd name="connsiteX980" fmla="*/ 3208155 w 12081854"/>
              <a:gd name="connsiteY980" fmla="*/ 1691435 h 4517243"/>
              <a:gd name="connsiteX981" fmla="*/ 3224613 w 12081854"/>
              <a:gd name="connsiteY981" fmla="*/ 1702829 h 4517243"/>
              <a:gd name="connsiteX982" fmla="*/ 3241072 w 12081854"/>
              <a:gd name="connsiteY982" fmla="*/ 1696499 h 4517243"/>
              <a:gd name="connsiteX983" fmla="*/ 3262594 w 12081854"/>
              <a:gd name="connsiteY983" fmla="*/ 1699031 h 4517243"/>
              <a:gd name="connsiteX984" fmla="*/ 3276521 w 12081854"/>
              <a:gd name="connsiteY984" fmla="*/ 1696499 h 4517243"/>
              <a:gd name="connsiteX985" fmla="*/ 3300576 w 12081854"/>
              <a:gd name="connsiteY985" fmla="*/ 1702829 h 4517243"/>
              <a:gd name="connsiteX986" fmla="*/ 3300576 w 12081854"/>
              <a:gd name="connsiteY986" fmla="*/ 1714223 h 4517243"/>
              <a:gd name="connsiteX987" fmla="*/ 3309438 w 12081854"/>
              <a:gd name="connsiteY987" fmla="*/ 1720553 h 4517243"/>
              <a:gd name="connsiteX988" fmla="*/ 3323365 w 12081854"/>
              <a:gd name="connsiteY988" fmla="*/ 1692701 h 4517243"/>
              <a:gd name="connsiteX989" fmla="*/ 3332227 w 12081854"/>
              <a:gd name="connsiteY989" fmla="*/ 1686370 h 4517243"/>
              <a:gd name="connsiteX990" fmla="*/ 3337291 w 12081854"/>
              <a:gd name="connsiteY990" fmla="*/ 1695233 h 4517243"/>
              <a:gd name="connsiteX991" fmla="*/ 3351217 w 12081854"/>
              <a:gd name="connsiteY991" fmla="*/ 1692701 h 4517243"/>
              <a:gd name="connsiteX992" fmla="*/ 3356282 w 12081854"/>
              <a:gd name="connsiteY992" fmla="*/ 1686370 h 4517243"/>
              <a:gd name="connsiteX993" fmla="*/ 3367676 w 12081854"/>
              <a:gd name="connsiteY993" fmla="*/ 1688902 h 4517243"/>
              <a:gd name="connsiteX994" fmla="*/ 3384135 w 12081854"/>
              <a:gd name="connsiteY994" fmla="*/ 1686370 h 4517243"/>
              <a:gd name="connsiteX995" fmla="*/ 3398061 w 12081854"/>
              <a:gd name="connsiteY995" fmla="*/ 1695233 h 4517243"/>
              <a:gd name="connsiteX996" fmla="*/ 3411988 w 12081854"/>
              <a:gd name="connsiteY996" fmla="*/ 1678774 h 4517243"/>
              <a:gd name="connsiteX997" fmla="*/ 3395529 w 12081854"/>
              <a:gd name="connsiteY997" fmla="*/ 1662315 h 4517243"/>
              <a:gd name="connsiteX998" fmla="*/ 3379071 w 12081854"/>
              <a:gd name="connsiteY998" fmla="*/ 1662315 h 4517243"/>
              <a:gd name="connsiteX999" fmla="*/ 3381603 w 12081854"/>
              <a:gd name="connsiteY999" fmla="*/ 1648389 h 4517243"/>
              <a:gd name="connsiteX1000" fmla="*/ 3362612 w 12081854"/>
              <a:gd name="connsiteY1000" fmla="*/ 1650921 h 4517243"/>
              <a:gd name="connsiteX1001" fmla="*/ 3357548 w 12081854"/>
              <a:gd name="connsiteY1001" fmla="*/ 1636994 h 4517243"/>
              <a:gd name="connsiteX1002" fmla="*/ 3348686 w 12081854"/>
              <a:gd name="connsiteY1002" fmla="*/ 1636994 h 4517243"/>
              <a:gd name="connsiteX1003" fmla="*/ 3327163 w 12081854"/>
              <a:gd name="connsiteY1003" fmla="*/ 1625600 h 4517243"/>
              <a:gd name="connsiteX1004" fmla="*/ 3303108 w 12081854"/>
              <a:gd name="connsiteY1004" fmla="*/ 1625600 h 4517243"/>
              <a:gd name="connsiteX1005" fmla="*/ 9405438 w 12081854"/>
              <a:gd name="connsiteY1005" fmla="*/ 1621802 h 4517243"/>
              <a:gd name="connsiteX1006" fmla="*/ 9367457 w 12081854"/>
              <a:gd name="connsiteY1006" fmla="*/ 1630664 h 4517243"/>
              <a:gd name="connsiteX1007" fmla="*/ 9350998 w 12081854"/>
              <a:gd name="connsiteY1007" fmla="*/ 1649655 h 4517243"/>
              <a:gd name="connsiteX1008" fmla="*/ 9353531 w 12081854"/>
              <a:gd name="connsiteY1008" fmla="*/ 1686370 h 4517243"/>
              <a:gd name="connsiteX1009" fmla="*/ 9380117 w 12081854"/>
              <a:gd name="connsiteY1009" fmla="*/ 1697765 h 4517243"/>
              <a:gd name="connsiteX1010" fmla="*/ 9410502 w 12081854"/>
              <a:gd name="connsiteY1010" fmla="*/ 1678774 h 4517243"/>
              <a:gd name="connsiteX1011" fmla="*/ 9418098 w 12081854"/>
              <a:gd name="connsiteY1011" fmla="*/ 1653453 h 4517243"/>
              <a:gd name="connsiteX1012" fmla="*/ 9432025 w 12081854"/>
              <a:gd name="connsiteY1012" fmla="*/ 1636994 h 4517243"/>
              <a:gd name="connsiteX1013" fmla="*/ 9424429 w 12081854"/>
              <a:gd name="connsiteY1013" fmla="*/ 1620536 h 4517243"/>
              <a:gd name="connsiteX1014" fmla="*/ 9405438 w 12081854"/>
              <a:gd name="connsiteY1014" fmla="*/ 1620536 h 4517243"/>
              <a:gd name="connsiteX1015" fmla="*/ 474766 w 12081854"/>
              <a:gd name="connsiteY1015" fmla="*/ 1614206 h 4517243"/>
              <a:gd name="connsiteX1016" fmla="*/ 472234 w 12081854"/>
              <a:gd name="connsiteY1016" fmla="*/ 1616738 h 4517243"/>
              <a:gd name="connsiteX1017" fmla="*/ 474766 w 12081854"/>
              <a:gd name="connsiteY1017" fmla="*/ 1625600 h 4517243"/>
              <a:gd name="connsiteX1018" fmla="*/ 469702 w 12081854"/>
              <a:gd name="connsiteY1018" fmla="*/ 1631930 h 4517243"/>
              <a:gd name="connsiteX1019" fmla="*/ 467170 w 12081854"/>
              <a:gd name="connsiteY1019" fmla="*/ 1636994 h 4517243"/>
              <a:gd name="connsiteX1020" fmla="*/ 472234 w 12081854"/>
              <a:gd name="connsiteY1020" fmla="*/ 1650921 h 4517243"/>
              <a:gd name="connsiteX1021" fmla="*/ 472234 w 12081854"/>
              <a:gd name="connsiteY1021" fmla="*/ 1662315 h 4517243"/>
              <a:gd name="connsiteX1022" fmla="*/ 479831 w 12081854"/>
              <a:gd name="connsiteY1022" fmla="*/ 1667380 h 4517243"/>
              <a:gd name="connsiteX1023" fmla="*/ 484895 w 12081854"/>
              <a:gd name="connsiteY1023" fmla="*/ 1662315 h 4517243"/>
              <a:gd name="connsiteX1024" fmla="*/ 496289 w 12081854"/>
              <a:gd name="connsiteY1024" fmla="*/ 1655985 h 4517243"/>
              <a:gd name="connsiteX1025" fmla="*/ 507684 w 12081854"/>
              <a:gd name="connsiteY1025" fmla="*/ 1647123 h 4517243"/>
              <a:gd name="connsiteX1026" fmla="*/ 510216 w 12081854"/>
              <a:gd name="connsiteY1026" fmla="*/ 1644591 h 4517243"/>
              <a:gd name="connsiteX1027" fmla="*/ 500087 w 12081854"/>
              <a:gd name="connsiteY1027" fmla="*/ 1630664 h 4517243"/>
              <a:gd name="connsiteX1028" fmla="*/ 495023 w 12081854"/>
              <a:gd name="connsiteY1028" fmla="*/ 1624334 h 4517243"/>
              <a:gd name="connsiteX1029" fmla="*/ 487427 w 12081854"/>
              <a:gd name="connsiteY1029" fmla="*/ 1621802 h 4517243"/>
              <a:gd name="connsiteX1030" fmla="*/ 476032 w 12081854"/>
              <a:gd name="connsiteY1030" fmla="*/ 1615472 h 4517243"/>
              <a:gd name="connsiteX1031" fmla="*/ 474766 w 12081854"/>
              <a:gd name="connsiteY1031" fmla="*/ 1615472 h 4517243"/>
              <a:gd name="connsiteX1032" fmla="*/ 446913 w 12081854"/>
              <a:gd name="connsiteY1032" fmla="*/ 1586353 h 4517243"/>
              <a:gd name="connsiteX1033" fmla="*/ 446913 w 12081854"/>
              <a:gd name="connsiteY1033" fmla="*/ 1588885 h 4517243"/>
              <a:gd name="connsiteX1034" fmla="*/ 451978 w 12081854"/>
              <a:gd name="connsiteY1034" fmla="*/ 1593949 h 4517243"/>
              <a:gd name="connsiteX1035" fmla="*/ 457042 w 12081854"/>
              <a:gd name="connsiteY1035" fmla="*/ 1600279 h 4517243"/>
              <a:gd name="connsiteX1036" fmla="*/ 468436 w 12081854"/>
              <a:gd name="connsiteY1036" fmla="*/ 1597747 h 4517243"/>
              <a:gd name="connsiteX1037" fmla="*/ 470968 w 12081854"/>
              <a:gd name="connsiteY1037" fmla="*/ 1592683 h 4517243"/>
              <a:gd name="connsiteX1038" fmla="*/ 460840 w 12081854"/>
              <a:gd name="connsiteY1038" fmla="*/ 1586353 h 4517243"/>
              <a:gd name="connsiteX1039" fmla="*/ 449445 w 12081854"/>
              <a:gd name="connsiteY1039" fmla="*/ 1583821 h 4517243"/>
              <a:gd name="connsiteX1040" fmla="*/ 446913 w 12081854"/>
              <a:gd name="connsiteY1040" fmla="*/ 1586353 h 4517243"/>
              <a:gd name="connsiteX1041" fmla="*/ 425391 w 12081854"/>
              <a:gd name="connsiteY1041" fmla="*/ 1580022 h 4517243"/>
              <a:gd name="connsiteX1042" fmla="*/ 444381 w 12081854"/>
              <a:gd name="connsiteY1042" fmla="*/ 1582555 h 4517243"/>
              <a:gd name="connsiteX1043" fmla="*/ 444381 w 12081854"/>
              <a:gd name="connsiteY1043" fmla="*/ 1577491 h 4517243"/>
              <a:gd name="connsiteX1044" fmla="*/ 427923 w 12081854"/>
              <a:gd name="connsiteY1044" fmla="*/ 1574958 h 4517243"/>
              <a:gd name="connsiteX1045" fmla="*/ 425391 w 12081854"/>
              <a:gd name="connsiteY1045" fmla="*/ 1580022 h 4517243"/>
              <a:gd name="connsiteX1046" fmla="*/ 392474 w 12081854"/>
              <a:gd name="connsiteY1046" fmla="*/ 1561032 h 4517243"/>
              <a:gd name="connsiteX1047" fmla="*/ 395006 w 12081854"/>
              <a:gd name="connsiteY1047" fmla="*/ 1561032 h 4517243"/>
              <a:gd name="connsiteX1048" fmla="*/ 400070 w 12081854"/>
              <a:gd name="connsiteY1048" fmla="*/ 1569894 h 4517243"/>
              <a:gd name="connsiteX1049" fmla="*/ 411464 w 12081854"/>
              <a:gd name="connsiteY1049" fmla="*/ 1572426 h 4517243"/>
              <a:gd name="connsiteX1050" fmla="*/ 413996 w 12081854"/>
              <a:gd name="connsiteY1050" fmla="*/ 1572426 h 4517243"/>
              <a:gd name="connsiteX1051" fmla="*/ 413996 w 12081854"/>
              <a:gd name="connsiteY1051" fmla="*/ 1569894 h 4517243"/>
              <a:gd name="connsiteX1052" fmla="*/ 403868 w 12081854"/>
              <a:gd name="connsiteY1052" fmla="*/ 1555968 h 4517243"/>
              <a:gd name="connsiteX1053" fmla="*/ 401336 w 12081854"/>
              <a:gd name="connsiteY1053" fmla="*/ 1553436 h 4517243"/>
              <a:gd name="connsiteX1054" fmla="*/ 392474 w 12081854"/>
              <a:gd name="connsiteY1054" fmla="*/ 1561032 h 4517243"/>
              <a:gd name="connsiteX1055" fmla="*/ 344364 w 12081854"/>
              <a:gd name="connsiteY1055" fmla="*/ 1538243 h 4517243"/>
              <a:gd name="connsiteX1056" fmla="*/ 341832 w 12081854"/>
              <a:gd name="connsiteY1056" fmla="*/ 1540775 h 4517243"/>
              <a:gd name="connsiteX1057" fmla="*/ 353226 w 12081854"/>
              <a:gd name="connsiteY1057" fmla="*/ 1547106 h 4517243"/>
              <a:gd name="connsiteX1058" fmla="*/ 358290 w 12081854"/>
              <a:gd name="connsiteY1058" fmla="*/ 1544573 h 4517243"/>
              <a:gd name="connsiteX1059" fmla="*/ 355758 w 12081854"/>
              <a:gd name="connsiteY1059" fmla="*/ 1535711 h 4517243"/>
              <a:gd name="connsiteX1060" fmla="*/ 348162 w 12081854"/>
              <a:gd name="connsiteY1060" fmla="*/ 1533179 h 4517243"/>
              <a:gd name="connsiteX1061" fmla="*/ 344364 w 12081854"/>
              <a:gd name="connsiteY1061" fmla="*/ 1538243 h 4517243"/>
              <a:gd name="connsiteX1062" fmla="*/ 2937221 w 12081854"/>
              <a:gd name="connsiteY1062" fmla="*/ 1501528 h 4517243"/>
              <a:gd name="connsiteX1063" fmla="*/ 2910634 w 12081854"/>
              <a:gd name="connsiteY1063" fmla="*/ 1504060 h 4517243"/>
              <a:gd name="connsiteX1064" fmla="*/ 2894176 w 12081854"/>
              <a:gd name="connsiteY1064" fmla="*/ 1512922 h 4517243"/>
              <a:gd name="connsiteX1065" fmla="*/ 2877717 w 12081854"/>
              <a:gd name="connsiteY1065" fmla="*/ 1521785 h 4517243"/>
              <a:gd name="connsiteX1066" fmla="*/ 2870121 w 12081854"/>
              <a:gd name="connsiteY1066" fmla="*/ 1535711 h 4517243"/>
              <a:gd name="connsiteX1067" fmla="*/ 2853662 w 12081854"/>
              <a:gd name="connsiteY1067" fmla="*/ 1547106 h 4517243"/>
              <a:gd name="connsiteX1068" fmla="*/ 2867589 w 12081854"/>
              <a:gd name="connsiteY1068" fmla="*/ 1552170 h 4517243"/>
              <a:gd name="connsiteX1069" fmla="*/ 2884047 w 12081854"/>
              <a:gd name="connsiteY1069" fmla="*/ 1547106 h 4517243"/>
              <a:gd name="connsiteX1070" fmla="*/ 2889112 w 12081854"/>
              <a:gd name="connsiteY1070" fmla="*/ 1538243 h 4517243"/>
              <a:gd name="connsiteX1071" fmla="*/ 2903038 w 12081854"/>
              <a:gd name="connsiteY1071" fmla="*/ 1535711 h 4517243"/>
              <a:gd name="connsiteX1072" fmla="*/ 2927093 w 12081854"/>
              <a:gd name="connsiteY1072" fmla="*/ 1515455 h 4517243"/>
              <a:gd name="connsiteX1073" fmla="*/ 2960010 w 12081854"/>
              <a:gd name="connsiteY1073" fmla="*/ 1517986 h 4517243"/>
              <a:gd name="connsiteX1074" fmla="*/ 2948616 w 12081854"/>
              <a:gd name="connsiteY1074" fmla="*/ 1529381 h 4517243"/>
              <a:gd name="connsiteX1075" fmla="*/ 2960010 w 12081854"/>
              <a:gd name="connsiteY1075" fmla="*/ 1535711 h 4517243"/>
              <a:gd name="connsiteX1076" fmla="*/ 3003056 w 12081854"/>
              <a:gd name="connsiteY1076" fmla="*/ 1542041 h 4517243"/>
              <a:gd name="connsiteX1077" fmla="*/ 3011918 w 12081854"/>
              <a:gd name="connsiteY1077" fmla="*/ 1548371 h 4517243"/>
              <a:gd name="connsiteX1078" fmla="*/ 3042303 w 12081854"/>
              <a:gd name="connsiteY1078" fmla="*/ 1559766 h 4517243"/>
              <a:gd name="connsiteX1079" fmla="*/ 3061294 w 12081854"/>
              <a:gd name="connsiteY1079" fmla="*/ 1557234 h 4517243"/>
              <a:gd name="connsiteX1080" fmla="*/ 3070156 w 12081854"/>
              <a:gd name="connsiteY1080" fmla="*/ 1580022 h 4517243"/>
              <a:gd name="connsiteX1081" fmla="*/ 3081550 w 12081854"/>
              <a:gd name="connsiteY1081" fmla="*/ 1591417 h 4517243"/>
              <a:gd name="connsiteX1082" fmla="*/ 3103073 w 12081854"/>
              <a:gd name="connsiteY1082" fmla="*/ 1596481 h 4517243"/>
              <a:gd name="connsiteX1083" fmla="*/ 3117000 w 12081854"/>
              <a:gd name="connsiteY1083" fmla="*/ 1605343 h 4517243"/>
              <a:gd name="connsiteX1084" fmla="*/ 3092945 w 12081854"/>
              <a:gd name="connsiteY1084" fmla="*/ 1628132 h 4517243"/>
              <a:gd name="connsiteX1085" fmla="*/ 3139788 w 12081854"/>
              <a:gd name="connsiteY1085" fmla="*/ 1623068 h 4517243"/>
              <a:gd name="connsiteX1086" fmla="*/ 3163843 w 12081854"/>
              <a:gd name="connsiteY1086" fmla="*/ 1628132 h 4517243"/>
              <a:gd name="connsiteX1087" fmla="*/ 3187898 w 12081854"/>
              <a:gd name="connsiteY1087" fmla="*/ 1625600 h 4517243"/>
              <a:gd name="connsiteX1088" fmla="*/ 3209421 w 12081854"/>
              <a:gd name="connsiteY1088" fmla="*/ 1619270 h 4517243"/>
              <a:gd name="connsiteX1089" fmla="*/ 3214485 w 12081854"/>
              <a:gd name="connsiteY1089" fmla="*/ 1610408 h 4517243"/>
              <a:gd name="connsiteX1090" fmla="*/ 3187898 w 12081854"/>
              <a:gd name="connsiteY1090" fmla="*/ 1593949 h 4517243"/>
              <a:gd name="connsiteX1091" fmla="*/ 3163843 w 12081854"/>
              <a:gd name="connsiteY1091" fmla="*/ 1591417 h 4517243"/>
              <a:gd name="connsiteX1092" fmla="*/ 3166375 w 12081854"/>
              <a:gd name="connsiteY1092" fmla="*/ 1580022 h 4517243"/>
              <a:gd name="connsiteX1093" fmla="*/ 3144852 w 12081854"/>
              <a:gd name="connsiteY1093" fmla="*/ 1573692 h 4517243"/>
              <a:gd name="connsiteX1094" fmla="*/ 3133458 w 12081854"/>
              <a:gd name="connsiteY1094" fmla="*/ 1573692 h 4517243"/>
              <a:gd name="connsiteX1095" fmla="*/ 3114467 w 12081854"/>
              <a:gd name="connsiteY1095" fmla="*/ 1554702 h 4517243"/>
              <a:gd name="connsiteX1096" fmla="*/ 3086614 w 12081854"/>
              <a:gd name="connsiteY1096" fmla="*/ 1531913 h 4517243"/>
              <a:gd name="connsiteX1097" fmla="*/ 3075220 w 12081854"/>
              <a:gd name="connsiteY1097" fmla="*/ 1520519 h 4517243"/>
              <a:gd name="connsiteX1098" fmla="*/ 3042303 w 12081854"/>
              <a:gd name="connsiteY1098" fmla="*/ 1525583 h 4517243"/>
              <a:gd name="connsiteX1099" fmla="*/ 3030909 w 12081854"/>
              <a:gd name="connsiteY1099" fmla="*/ 1511656 h 4517243"/>
              <a:gd name="connsiteX1100" fmla="*/ 3000524 w 12081854"/>
              <a:gd name="connsiteY1100" fmla="*/ 1497730 h 4517243"/>
              <a:gd name="connsiteX1101" fmla="*/ 2972670 w 12081854"/>
              <a:gd name="connsiteY1101" fmla="*/ 1497730 h 4517243"/>
              <a:gd name="connsiteX1102" fmla="*/ 2944818 w 12081854"/>
              <a:gd name="connsiteY1102" fmla="*/ 1495198 h 4517243"/>
              <a:gd name="connsiteX1103" fmla="*/ 2937221 w 12081854"/>
              <a:gd name="connsiteY1103" fmla="*/ 1501528 h 4517243"/>
              <a:gd name="connsiteX1104" fmla="*/ 3075220 w 12081854"/>
              <a:gd name="connsiteY1104" fmla="*/ 1440758 h 4517243"/>
              <a:gd name="connsiteX1105" fmla="*/ 3086614 w 12081854"/>
              <a:gd name="connsiteY1105" fmla="*/ 1452152 h 4517243"/>
              <a:gd name="connsiteX1106" fmla="*/ 3095477 w 12081854"/>
              <a:gd name="connsiteY1106" fmla="*/ 1474941 h 4517243"/>
              <a:gd name="connsiteX1107" fmla="*/ 3103073 w 12081854"/>
              <a:gd name="connsiteY1107" fmla="*/ 1472409 h 4517243"/>
              <a:gd name="connsiteX1108" fmla="*/ 3103073 w 12081854"/>
              <a:gd name="connsiteY1108" fmla="*/ 1449620 h 4517243"/>
              <a:gd name="connsiteX1109" fmla="*/ 3091679 w 12081854"/>
              <a:gd name="connsiteY1109" fmla="*/ 1416703 h 4517243"/>
              <a:gd name="connsiteX1110" fmla="*/ 3082816 w 12081854"/>
              <a:gd name="connsiteY1110" fmla="*/ 1414171 h 4517243"/>
              <a:gd name="connsiteX1111" fmla="*/ 3075220 w 12081854"/>
              <a:gd name="connsiteY1111" fmla="*/ 1440758 h 4517243"/>
              <a:gd name="connsiteX1112" fmla="*/ 9757398 w 12081854"/>
              <a:gd name="connsiteY1112" fmla="*/ 1443290 h 4517243"/>
              <a:gd name="connsiteX1113" fmla="*/ 9738407 w 12081854"/>
              <a:gd name="connsiteY1113" fmla="*/ 1480005 h 4517243"/>
              <a:gd name="connsiteX1114" fmla="*/ 9740940 w 12081854"/>
              <a:gd name="connsiteY1114" fmla="*/ 1510390 h 4517243"/>
              <a:gd name="connsiteX1115" fmla="*/ 9759930 w 12081854"/>
              <a:gd name="connsiteY1115" fmla="*/ 1544573 h 4517243"/>
              <a:gd name="connsiteX1116" fmla="*/ 9773856 w 12081854"/>
              <a:gd name="connsiteY1116" fmla="*/ 1511656 h 4517243"/>
              <a:gd name="connsiteX1117" fmla="*/ 9795379 w 12081854"/>
              <a:gd name="connsiteY1117" fmla="*/ 1447088 h 4517243"/>
              <a:gd name="connsiteX1118" fmla="*/ 9800444 w 12081854"/>
              <a:gd name="connsiteY1118" fmla="*/ 1424299 h 4517243"/>
              <a:gd name="connsiteX1119" fmla="*/ 9786517 w 12081854"/>
              <a:gd name="connsiteY1119" fmla="*/ 1412905 h 4517243"/>
              <a:gd name="connsiteX1120" fmla="*/ 9757398 w 12081854"/>
              <a:gd name="connsiteY1120" fmla="*/ 1443290 h 4517243"/>
              <a:gd name="connsiteX1121" fmla="*/ 10186587 w 12081854"/>
              <a:gd name="connsiteY1121" fmla="*/ 1087532 h 4517243"/>
              <a:gd name="connsiteX1122" fmla="*/ 10167596 w 12081854"/>
              <a:gd name="connsiteY1122" fmla="*/ 1082467 h 4517243"/>
              <a:gd name="connsiteX1123" fmla="*/ 10148606 w 12081854"/>
              <a:gd name="connsiteY1123" fmla="*/ 1102724 h 4517243"/>
              <a:gd name="connsiteX1124" fmla="*/ 10148606 w 12081854"/>
              <a:gd name="connsiteY1124" fmla="*/ 1121715 h 4517243"/>
              <a:gd name="connsiteX1125" fmla="*/ 10172660 w 12081854"/>
              <a:gd name="connsiteY1125" fmla="*/ 1130577 h 4517243"/>
              <a:gd name="connsiteX1126" fmla="*/ 10180257 w 12081854"/>
              <a:gd name="connsiteY1126" fmla="*/ 1110320 h 4517243"/>
              <a:gd name="connsiteX1127" fmla="*/ 10199248 w 12081854"/>
              <a:gd name="connsiteY1127" fmla="*/ 1101458 h 4517243"/>
              <a:gd name="connsiteX1128" fmla="*/ 10210641 w 12081854"/>
              <a:gd name="connsiteY1128" fmla="*/ 1112852 h 4517243"/>
              <a:gd name="connsiteX1129" fmla="*/ 10229632 w 12081854"/>
              <a:gd name="connsiteY1129" fmla="*/ 1092596 h 4517243"/>
              <a:gd name="connsiteX1130" fmla="*/ 10227101 w 12081854"/>
              <a:gd name="connsiteY1130" fmla="*/ 1081201 h 4517243"/>
              <a:gd name="connsiteX1131" fmla="*/ 10200513 w 12081854"/>
              <a:gd name="connsiteY1131" fmla="*/ 1072339 h 4517243"/>
              <a:gd name="connsiteX1132" fmla="*/ 10186587 w 12081854"/>
              <a:gd name="connsiteY1132" fmla="*/ 1087532 h 4517243"/>
              <a:gd name="connsiteX1133" fmla="*/ 6496070 w 12081854"/>
              <a:gd name="connsiteY1133" fmla="*/ 1039422 h 4517243"/>
              <a:gd name="connsiteX1134" fmla="*/ 6536584 w 12081854"/>
              <a:gd name="connsiteY1134" fmla="*/ 1045752 h 4517243"/>
              <a:gd name="connsiteX1135" fmla="*/ 6536584 w 12081854"/>
              <a:gd name="connsiteY1135" fmla="*/ 1052082 h 4517243"/>
              <a:gd name="connsiteX1136" fmla="*/ 6585959 w 12081854"/>
              <a:gd name="connsiteY1136" fmla="*/ 1047018 h 4517243"/>
              <a:gd name="connsiteX1137" fmla="*/ 6588491 w 12081854"/>
              <a:gd name="connsiteY1137" fmla="*/ 1038156 h 4517243"/>
              <a:gd name="connsiteX1138" fmla="*/ 6572033 w 12081854"/>
              <a:gd name="connsiteY1138" fmla="*/ 1043220 h 4517243"/>
              <a:gd name="connsiteX1139" fmla="*/ 6572033 w 12081854"/>
              <a:gd name="connsiteY1139" fmla="*/ 1036890 h 4517243"/>
              <a:gd name="connsiteX1140" fmla="*/ 6545445 w 12081854"/>
              <a:gd name="connsiteY1140" fmla="*/ 1034358 h 4517243"/>
              <a:gd name="connsiteX1141" fmla="*/ 6518859 w 12081854"/>
              <a:gd name="connsiteY1141" fmla="*/ 1036890 h 4517243"/>
              <a:gd name="connsiteX1142" fmla="*/ 6502400 w 12081854"/>
              <a:gd name="connsiteY1142" fmla="*/ 1025495 h 4517243"/>
              <a:gd name="connsiteX1143" fmla="*/ 6496070 w 12081854"/>
              <a:gd name="connsiteY1143" fmla="*/ 1039422 h 4517243"/>
              <a:gd name="connsiteX1144" fmla="*/ 6836635 w 12081854"/>
              <a:gd name="connsiteY1144" fmla="*/ 1036890 h 4517243"/>
              <a:gd name="connsiteX1145" fmla="*/ 6812581 w 12081854"/>
              <a:gd name="connsiteY1145" fmla="*/ 1034358 h 4517243"/>
              <a:gd name="connsiteX1146" fmla="*/ 6807517 w 12081854"/>
              <a:gd name="connsiteY1146" fmla="*/ 1043220 h 4517243"/>
              <a:gd name="connsiteX1147" fmla="*/ 6804984 w 12081854"/>
              <a:gd name="connsiteY1147" fmla="*/ 1043220 h 4517243"/>
              <a:gd name="connsiteX1148" fmla="*/ 6788526 w 12081854"/>
              <a:gd name="connsiteY1148" fmla="*/ 1045752 h 4517243"/>
              <a:gd name="connsiteX1149" fmla="*/ 6796123 w 12081854"/>
              <a:gd name="connsiteY1149" fmla="*/ 1059679 h 4517243"/>
              <a:gd name="connsiteX1150" fmla="*/ 6812581 w 12081854"/>
              <a:gd name="connsiteY1150" fmla="*/ 1064743 h 4517243"/>
              <a:gd name="connsiteX1151" fmla="*/ 6848030 w 12081854"/>
              <a:gd name="connsiteY1151" fmla="*/ 1050816 h 4517243"/>
              <a:gd name="connsiteX1152" fmla="*/ 6845498 w 12081854"/>
              <a:gd name="connsiteY1152" fmla="*/ 1045752 h 4517243"/>
              <a:gd name="connsiteX1153" fmla="*/ 6842966 w 12081854"/>
              <a:gd name="connsiteY1153" fmla="*/ 1040688 h 4517243"/>
              <a:gd name="connsiteX1154" fmla="*/ 6867021 w 12081854"/>
              <a:gd name="connsiteY1154" fmla="*/ 1024229 h 4517243"/>
              <a:gd name="connsiteX1155" fmla="*/ 6836635 w 12081854"/>
              <a:gd name="connsiteY1155" fmla="*/ 1036890 h 4517243"/>
              <a:gd name="connsiteX1156" fmla="*/ 6201082 w 12081854"/>
              <a:gd name="connsiteY1156" fmla="*/ 940671 h 4517243"/>
              <a:gd name="connsiteX1157" fmla="*/ 6168165 w 12081854"/>
              <a:gd name="connsiteY1157" fmla="*/ 945735 h 4517243"/>
              <a:gd name="connsiteX1158" fmla="*/ 6127651 w 12081854"/>
              <a:gd name="connsiteY1158" fmla="*/ 940671 h 4517243"/>
              <a:gd name="connsiteX1159" fmla="*/ 6122587 w 12081854"/>
              <a:gd name="connsiteY1159" fmla="*/ 959661 h 4517243"/>
              <a:gd name="connsiteX1160" fmla="*/ 6169431 w 12081854"/>
              <a:gd name="connsiteY1160" fmla="*/ 976120 h 4517243"/>
              <a:gd name="connsiteX1161" fmla="*/ 6185890 w 12081854"/>
              <a:gd name="connsiteY1161" fmla="*/ 981184 h 4517243"/>
              <a:gd name="connsiteX1162" fmla="*/ 6212476 w 12081854"/>
              <a:gd name="connsiteY1162" fmla="*/ 995110 h 4517243"/>
              <a:gd name="connsiteX1163" fmla="*/ 6220072 w 12081854"/>
              <a:gd name="connsiteY1163" fmla="*/ 976120 h 4517243"/>
              <a:gd name="connsiteX1164" fmla="*/ 6215008 w 12081854"/>
              <a:gd name="connsiteY1164" fmla="*/ 964725 h 4517243"/>
              <a:gd name="connsiteX1165" fmla="*/ 6226403 w 12081854"/>
              <a:gd name="connsiteY1165" fmla="*/ 939404 h 4517243"/>
              <a:gd name="connsiteX1166" fmla="*/ 6201082 w 12081854"/>
              <a:gd name="connsiteY1166" fmla="*/ 940671 h 4517243"/>
              <a:gd name="connsiteX1167" fmla="*/ 5999781 w 12081854"/>
              <a:gd name="connsiteY1167" fmla="*/ 848249 h 4517243"/>
              <a:gd name="connsiteX1168" fmla="*/ 5980790 w 12081854"/>
              <a:gd name="connsiteY1168" fmla="*/ 845717 h 4517243"/>
              <a:gd name="connsiteX1169" fmla="*/ 5988387 w 12081854"/>
              <a:gd name="connsiteY1169" fmla="*/ 864708 h 4517243"/>
              <a:gd name="connsiteX1170" fmla="*/ 5990918 w 12081854"/>
              <a:gd name="connsiteY1170" fmla="*/ 906487 h 4517243"/>
              <a:gd name="connsiteX1171" fmla="*/ 6002313 w 12081854"/>
              <a:gd name="connsiteY1171" fmla="*/ 915350 h 4517243"/>
              <a:gd name="connsiteX1172" fmla="*/ 6016239 w 12081854"/>
              <a:gd name="connsiteY1172" fmla="*/ 903955 h 4517243"/>
              <a:gd name="connsiteX1173" fmla="*/ 6030166 w 12081854"/>
              <a:gd name="connsiteY1173" fmla="*/ 906487 h 4517243"/>
              <a:gd name="connsiteX1174" fmla="*/ 6035230 w 12081854"/>
              <a:gd name="connsiteY1174" fmla="*/ 862176 h 4517243"/>
              <a:gd name="connsiteX1175" fmla="*/ 6016239 w 12081854"/>
              <a:gd name="connsiteY1175" fmla="*/ 839387 h 4517243"/>
              <a:gd name="connsiteX1176" fmla="*/ 5999781 w 12081854"/>
              <a:gd name="connsiteY1176" fmla="*/ 848249 h 4517243"/>
              <a:gd name="connsiteX1177" fmla="*/ 10417007 w 12081854"/>
              <a:gd name="connsiteY1177" fmla="*/ 839387 h 4517243"/>
              <a:gd name="connsiteX1178" fmla="*/ 10403080 w 12081854"/>
              <a:gd name="connsiteY1178" fmla="*/ 859644 h 4517243"/>
              <a:gd name="connsiteX1179" fmla="*/ 10408145 w 12081854"/>
              <a:gd name="connsiteY1179" fmla="*/ 896359 h 4517243"/>
              <a:gd name="connsiteX1180" fmla="*/ 10386622 w 12081854"/>
              <a:gd name="connsiteY1180" fmla="*/ 938138 h 4517243"/>
              <a:gd name="connsiteX1181" fmla="*/ 10367631 w 12081854"/>
              <a:gd name="connsiteY1181" fmla="*/ 952065 h 4517243"/>
              <a:gd name="connsiteX1182" fmla="*/ 10318255 w 12081854"/>
              <a:gd name="connsiteY1182" fmla="*/ 986248 h 4517243"/>
              <a:gd name="connsiteX1183" fmla="*/ 10296733 w 12081854"/>
              <a:gd name="connsiteY1183" fmla="*/ 967257 h 4517243"/>
              <a:gd name="connsiteX1184" fmla="*/ 10261283 w 12081854"/>
              <a:gd name="connsiteY1184" fmla="*/ 1029294 h 4517243"/>
              <a:gd name="connsiteX1185" fmla="*/ 10225834 w 12081854"/>
              <a:gd name="connsiteY1185" fmla="*/ 1022963 h 4517243"/>
              <a:gd name="connsiteX1186" fmla="*/ 10160000 w 12081854"/>
              <a:gd name="connsiteY1186" fmla="*/ 1034358 h 4517243"/>
              <a:gd name="connsiteX1187" fmla="*/ 10135945 w 12081854"/>
              <a:gd name="connsiteY1187" fmla="*/ 1057147 h 4517243"/>
              <a:gd name="connsiteX1188" fmla="*/ 10100496 w 12081854"/>
              <a:gd name="connsiteY1188" fmla="*/ 1076137 h 4517243"/>
              <a:gd name="connsiteX1189" fmla="*/ 10084037 w 12081854"/>
              <a:gd name="connsiteY1189" fmla="*/ 1098926 h 4517243"/>
              <a:gd name="connsiteX1190" fmla="*/ 10053652 w 12081854"/>
              <a:gd name="connsiteY1190" fmla="*/ 1110320 h 4517243"/>
              <a:gd name="connsiteX1191" fmla="*/ 10065046 w 12081854"/>
              <a:gd name="connsiteY1191" fmla="*/ 1135641 h 4517243"/>
              <a:gd name="connsiteX1192" fmla="*/ 10086569 w 12081854"/>
              <a:gd name="connsiteY1192" fmla="*/ 1144503 h 4517243"/>
              <a:gd name="connsiteX1193" fmla="*/ 10078973 w 12081854"/>
              <a:gd name="connsiteY1193" fmla="*/ 1178687 h 4517243"/>
              <a:gd name="connsiteX1194" fmla="*/ 10095432 w 12081854"/>
              <a:gd name="connsiteY1194" fmla="*/ 1192613 h 4517243"/>
              <a:gd name="connsiteX1195" fmla="*/ 10116955 w 12081854"/>
              <a:gd name="connsiteY1195" fmla="*/ 1176155 h 4517243"/>
              <a:gd name="connsiteX1196" fmla="*/ 10138478 w 12081854"/>
              <a:gd name="connsiteY1196" fmla="*/ 1114119 h 4517243"/>
              <a:gd name="connsiteX1197" fmla="*/ 10105560 w 12081854"/>
              <a:gd name="connsiteY1197" fmla="*/ 1088798 h 4517243"/>
              <a:gd name="connsiteX1198" fmla="*/ 10143541 w 12081854"/>
              <a:gd name="connsiteY1198" fmla="*/ 1086266 h 4517243"/>
              <a:gd name="connsiteX1199" fmla="*/ 10184055 w 12081854"/>
              <a:gd name="connsiteY1199" fmla="*/ 1069807 h 4517243"/>
              <a:gd name="connsiteX1200" fmla="*/ 10243559 w 12081854"/>
              <a:gd name="connsiteY1200" fmla="*/ 1063477 h 4517243"/>
              <a:gd name="connsiteX1201" fmla="*/ 10243559 w 12081854"/>
              <a:gd name="connsiteY1201" fmla="*/ 1088798 h 4517243"/>
              <a:gd name="connsiteX1202" fmla="*/ 10267613 w 12081854"/>
              <a:gd name="connsiteY1202" fmla="*/ 1102724 h 4517243"/>
              <a:gd name="connsiteX1203" fmla="*/ 10314457 w 12081854"/>
              <a:gd name="connsiteY1203" fmla="*/ 1060945 h 4517243"/>
              <a:gd name="connsiteX1204" fmla="*/ 10373961 w 12081854"/>
              <a:gd name="connsiteY1204" fmla="*/ 1060945 h 4517243"/>
              <a:gd name="connsiteX1205" fmla="*/ 10417007 w 12081854"/>
              <a:gd name="connsiteY1205" fmla="*/ 1041954 h 4517243"/>
              <a:gd name="connsiteX1206" fmla="*/ 10433466 w 12081854"/>
              <a:gd name="connsiteY1206" fmla="*/ 1016633 h 4517243"/>
              <a:gd name="connsiteX1207" fmla="*/ 10428401 w 12081854"/>
              <a:gd name="connsiteY1207" fmla="*/ 1000175 h 4517243"/>
              <a:gd name="connsiteX1208" fmla="*/ 10439796 w 12081854"/>
              <a:gd name="connsiteY1208" fmla="*/ 972322 h 4517243"/>
              <a:gd name="connsiteX1209" fmla="*/ 10439796 w 12081854"/>
              <a:gd name="connsiteY1209" fmla="*/ 935606 h 4517243"/>
              <a:gd name="connsiteX1210" fmla="*/ 10470180 w 12081854"/>
              <a:gd name="connsiteY1210" fmla="*/ 902689 h 4517243"/>
              <a:gd name="connsiteX1211" fmla="*/ 10470180 w 12081854"/>
              <a:gd name="connsiteY1211" fmla="*/ 874836 h 4517243"/>
              <a:gd name="connsiteX1212" fmla="*/ 10453722 w 12081854"/>
              <a:gd name="connsiteY1212" fmla="*/ 829259 h 4517243"/>
              <a:gd name="connsiteX1213" fmla="*/ 10417007 w 12081854"/>
              <a:gd name="connsiteY1213" fmla="*/ 839387 h 4517243"/>
              <a:gd name="connsiteX1214" fmla="*/ 5999781 w 12081854"/>
              <a:gd name="connsiteY1214" fmla="*/ 792543 h 4517243"/>
              <a:gd name="connsiteX1215" fmla="*/ 5992185 w 12081854"/>
              <a:gd name="connsiteY1215" fmla="*/ 803938 h 4517243"/>
              <a:gd name="connsiteX1216" fmla="*/ 6002313 w 12081854"/>
              <a:gd name="connsiteY1216" fmla="*/ 824195 h 4517243"/>
              <a:gd name="connsiteX1217" fmla="*/ 6016239 w 12081854"/>
              <a:gd name="connsiteY1217" fmla="*/ 830525 h 4517243"/>
              <a:gd name="connsiteX1218" fmla="*/ 6027634 w 12081854"/>
              <a:gd name="connsiteY1218" fmla="*/ 805204 h 4517243"/>
              <a:gd name="connsiteX1219" fmla="*/ 6020038 w 12081854"/>
              <a:gd name="connsiteY1219" fmla="*/ 777351 h 4517243"/>
              <a:gd name="connsiteX1220" fmla="*/ 5999781 w 12081854"/>
              <a:gd name="connsiteY1220" fmla="*/ 792543 h 4517243"/>
              <a:gd name="connsiteX1221" fmla="*/ 10461319 w 12081854"/>
              <a:gd name="connsiteY1221" fmla="*/ 725443 h 4517243"/>
              <a:gd name="connsiteX1222" fmla="*/ 10451190 w 12081854"/>
              <a:gd name="connsiteY1222" fmla="*/ 767223 h 4517243"/>
              <a:gd name="connsiteX1223" fmla="*/ 10415741 w 12081854"/>
              <a:gd name="connsiteY1223" fmla="*/ 769755 h 4517243"/>
              <a:gd name="connsiteX1224" fmla="*/ 10399282 w 12081854"/>
              <a:gd name="connsiteY1224" fmla="*/ 795076 h 4517243"/>
              <a:gd name="connsiteX1225" fmla="*/ 10404347 w 12081854"/>
              <a:gd name="connsiteY1225" fmla="*/ 825460 h 4517243"/>
              <a:gd name="connsiteX1226" fmla="*/ 10439796 w 12081854"/>
              <a:gd name="connsiteY1226" fmla="*/ 825460 h 4517243"/>
              <a:gd name="connsiteX1227" fmla="*/ 10458786 w 12081854"/>
              <a:gd name="connsiteY1227" fmla="*/ 791277 h 4517243"/>
              <a:gd name="connsiteX1228" fmla="*/ 10510694 w 12081854"/>
              <a:gd name="connsiteY1228" fmla="*/ 811534 h 4517243"/>
              <a:gd name="connsiteX1229" fmla="*/ 10541079 w 12081854"/>
              <a:gd name="connsiteY1229" fmla="*/ 781149 h 4517243"/>
              <a:gd name="connsiteX1230" fmla="*/ 10590455 w 12081854"/>
              <a:gd name="connsiteY1230" fmla="*/ 772287 h 4517243"/>
              <a:gd name="connsiteX1231" fmla="*/ 10582859 w 12081854"/>
              <a:gd name="connsiteY1231" fmla="*/ 738104 h 4517243"/>
              <a:gd name="connsiteX1232" fmla="*/ 10558803 w 12081854"/>
              <a:gd name="connsiteY1232" fmla="*/ 749498 h 4517243"/>
              <a:gd name="connsiteX1233" fmla="*/ 10534749 w 12081854"/>
              <a:gd name="connsiteY1233" fmla="*/ 744434 h 4517243"/>
              <a:gd name="connsiteX1234" fmla="*/ 10508162 w 12081854"/>
              <a:gd name="connsiteY1234" fmla="*/ 733039 h 4517243"/>
              <a:gd name="connsiteX1235" fmla="*/ 10467649 w 12081854"/>
              <a:gd name="connsiteY1235" fmla="*/ 700122 h 4517243"/>
              <a:gd name="connsiteX1236" fmla="*/ 10461319 w 12081854"/>
              <a:gd name="connsiteY1236" fmla="*/ 725443 h 4517243"/>
              <a:gd name="connsiteX1237" fmla="*/ 3544922 w 12081854"/>
              <a:gd name="connsiteY1237" fmla="*/ 665939 h 4517243"/>
              <a:gd name="connsiteX1238" fmla="*/ 3553784 w 12081854"/>
              <a:gd name="connsiteY1238" fmla="*/ 674801 h 4517243"/>
              <a:gd name="connsiteX1239" fmla="*/ 3596830 w 12081854"/>
              <a:gd name="connsiteY1239" fmla="*/ 688728 h 4517243"/>
              <a:gd name="connsiteX1240" fmla="*/ 3608225 w 12081854"/>
              <a:gd name="connsiteY1240" fmla="*/ 686196 h 4517243"/>
              <a:gd name="connsiteX1241" fmla="*/ 3624683 w 12081854"/>
              <a:gd name="connsiteY1241" fmla="*/ 672269 h 4517243"/>
              <a:gd name="connsiteX1242" fmla="*/ 3594298 w 12081854"/>
              <a:gd name="connsiteY1242" fmla="*/ 674801 h 4517243"/>
              <a:gd name="connsiteX1243" fmla="*/ 3567711 w 12081854"/>
              <a:gd name="connsiteY1243" fmla="*/ 669737 h 4517243"/>
              <a:gd name="connsiteX1244" fmla="*/ 3558849 w 12081854"/>
              <a:gd name="connsiteY1244" fmla="*/ 655811 h 4517243"/>
              <a:gd name="connsiteX1245" fmla="*/ 3544922 w 12081854"/>
              <a:gd name="connsiteY1245" fmla="*/ 665939 h 4517243"/>
              <a:gd name="connsiteX1246" fmla="*/ 3539858 w 12081854"/>
              <a:gd name="connsiteY1246" fmla="*/ 573518 h 4517243"/>
              <a:gd name="connsiteX1247" fmla="*/ 3572775 w 12081854"/>
              <a:gd name="connsiteY1247" fmla="*/ 587444 h 4517243"/>
              <a:gd name="connsiteX1248" fmla="*/ 3615821 w 12081854"/>
              <a:gd name="connsiteY1248" fmla="*/ 596307 h 4517243"/>
              <a:gd name="connsiteX1249" fmla="*/ 3632279 w 12081854"/>
              <a:gd name="connsiteY1249" fmla="*/ 596307 h 4517243"/>
              <a:gd name="connsiteX1250" fmla="*/ 3629747 w 12081854"/>
              <a:gd name="connsiteY1250" fmla="*/ 591242 h 4517243"/>
              <a:gd name="connsiteX1251" fmla="*/ 3596830 w 12081854"/>
              <a:gd name="connsiteY1251" fmla="*/ 577316 h 4517243"/>
              <a:gd name="connsiteX1252" fmla="*/ 3551253 w 12081854"/>
              <a:gd name="connsiteY1252" fmla="*/ 570986 h 4517243"/>
              <a:gd name="connsiteX1253" fmla="*/ 3539858 w 12081854"/>
              <a:gd name="connsiteY1253" fmla="*/ 573518 h 4517243"/>
              <a:gd name="connsiteX1254" fmla="*/ 1395180 w 12081854"/>
              <a:gd name="connsiteY1254" fmla="*/ 554527 h 4517243"/>
              <a:gd name="connsiteX1255" fmla="*/ 1406574 w 12081854"/>
              <a:gd name="connsiteY1255" fmla="*/ 570986 h 4517243"/>
              <a:gd name="connsiteX1256" fmla="*/ 1442024 w 12081854"/>
              <a:gd name="connsiteY1256" fmla="*/ 576050 h 4517243"/>
              <a:gd name="connsiteX1257" fmla="*/ 1447088 w 12081854"/>
              <a:gd name="connsiteY1257" fmla="*/ 584912 h 4517243"/>
              <a:gd name="connsiteX1258" fmla="*/ 1477473 w 12081854"/>
              <a:gd name="connsiteY1258" fmla="*/ 593774 h 4517243"/>
              <a:gd name="connsiteX1259" fmla="*/ 1486335 w 12081854"/>
              <a:gd name="connsiteY1259" fmla="*/ 602637 h 4517243"/>
              <a:gd name="connsiteX1260" fmla="*/ 1543307 w 12081854"/>
              <a:gd name="connsiteY1260" fmla="*/ 616563 h 4517243"/>
              <a:gd name="connsiteX1261" fmla="*/ 1559766 w 12081854"/>
              <a:gd name="connsiteY1261" fmla="*/ 611499 h 4517243"/>
              <a:gd name="connsiteX1262" fmla="*/ 1545839 w 12081854"/>
              <a:gd name="connsiteY1262" fmla="*/ 595041 h 4517243"/>
              <a:gd name="connsiteX1263" fmla="*/ 1512922 w 12081854"/>
              <a:gd name="connsiteY1263" fmla="*/ 583646 h 4517243"/>
              <a:gd name="connsiteX1264" fmla="*/ 1496464 w 12081854"/>
              <a:gd name="connsiteY1264" fmla="*/ 569720 h 4517243"/>
              <a:gd name="connsiteX1265" fmla="*/ 1485069 w 12081854"/>
              <a:gd name="connsiteY1265" fmla="*/ 560857 h 4517243"/>
              <a:gd name="connsiteX1266" fmla="*/ 1454684 w 12081854"/>
              <a:gd name="connsiteY1266" fmla="*/ 558325 h 4517243"/>
              <a:gd name="connsiteX1267" fmla="*/ 1433161 w 12081854"/>
              <a:gd name="connsiteY1267" fmla="*/ 553261 h 4517243"/>
              <a:gd name="connsiteX1268" fmla="*/ 1397712 w 12081854"/>
              <a:gd name="connsiteY1268" fmla="*/ 548197 h 4517243"/>
              <a:gd name="connsiteX1269" fmla="*/ 1395180 w 12081854"/>
              <a:gd name="connsiteY1269" fmla="*/ 554527 h 4517243"/>
              <a:gd name="connsiteX1270" fmla="*/ 3800663 w 12081854"/>
              <a:gd name="connsiteY1270" fmla="*/ 534270 h 4517243"/>
              <a:gd name="connsiteX1271" fmla="*/ 3781672 w 12081854"/>
              <a:gd name="connsiteY1271" fmla="*/ 550729 h 4517243"/>
              <a:gd name="connsiteX1272" fmla="*/ 3746223 w 12081854"/>
              <a:gd name="connsiteY1272" fmla="*/ 596307 h 4517243"/>
              <a:gd name="connsiteX1273" fmla="*/ 3718370 w 12081854"/>
              <a:gd name="connsiteY1273" fmla="*/ 612765 h 4517243"/>
              <a:gd name="connsiteX1274" fmla="*/ 3732297 w 12081854"/>
              <a:gd name="connsiteY1274" fmla="*/ 619095 h 4517243"/>
              <a:gd name="connsiteX1275" fmla="*/ 3713306 w 12081854"/>
              <a:gd name="connsiteY1275" fmla="*/ 630490 h 4517243"/>
              <a:gd name="connsiteX1276" fmla="*/ 3718370 w 12081854"/>
              <a:gd name="connsiteY1276" fmla="*/ 639352 h 4517243"/>
              <a:gd name="connsiteX1277" fmla="*/ 3782938 w 12081854"/>
              <a:gd name="connsiteY1277" fmla="*/ 639352 h 4517243"/>
              <a:gd name="connsiteX1278" fmla="*/ 3818388 w 12081854"/>
              <a:gd name="connsiteY1278" fmla="*/ 636820 h 4517243"/>
              <a:gd name="connsiteX1279" fmla="*/ 3851305 w 12081854"/>
              <a:gd name="connsiteY1279" fmla="*/ 643150 h 4517243"/>
              <a:gd name="connsiteX1280" fmla="*/ 3827250 w 12081854"/>
              <a:gd name="connsiteY1280" fmla="*/ 657077 h 4517243"/>
              <a:gd name="connsiteX1281" fmla="*/ 3846241 w 12081854"/>
              <a:gd name="connsiteY1281" fmla="*/ 659609 h 4517243"/>
              <a:gd name="connsiteX1282" fmla="*/ 3886754 w 12081854"/>
              <a:gd name="connsiteY1282" fmla="*/ 634288 h 4517243"/>
              <a:gd name="connsiteX1283" fmla="*/ 3896882 w 12081854"/>
              <a:gd name="connsiteY1283" fmla="*/ 636820 h 4517243"/>
              <a:gd name="connsiteX1284" fmla="*/ 3889286 w 12081854"/>
              <a:gd name="connsiteY1284" fmla="*/ 662141 h 4517243"/>
              <a:gd name="connsiteX1285" fmla="*/ 3910809 w 12081854"/>
              <a:gd name="connsiteY1285" fmla="*/ 667205 h 4517243"/>
              <a:gd name="connsiteX1286" fmla="*/ 3924735 w 12081854"/>
              <a:gd name="connsiteY1286" fmla="*/ 667205 h 4517243"/>
              <a:gd name="connsiteX1287" fmla="*/ 3938662 w 12081854"/>
              <a:gd name="connsiteY1287" fmla="*/ 639352 h 4517243"/>
              <a:gd name="connsiteX1288" fmla="*/ 3928533 w 12081854"/>
              <a:gd name="connsiteY1288" fmla="*/ 622893 h 4517243"/>
              <a:gd name="connsiteX1289" fmla="*/ 3923469 w 12081854"/>
              <a:gd name="connsiteY1289" fmla="*/ 607701 h 4517243"/>
              <a:gd name="connsiteX1290" fmla="*/ 3899415 w 12081854"/>
              <a:gd name="connsiteY1290" fmla="*/ 612765 h 4517243"/>
              <a:gd name="connsiteX1291" fmla="*/ 3910809 w 12081854"/>
              <a:gd name="connsiteY1291" fmla="*/ 592509 h 4517243"/>
              <a:gd name="connsiteX1292" fmla="*/ 3877892 w 12081854"/>
              <a:gd name="connsiteY1292" fmla="*/ 583646 h 4517243"/>
              <a:gd name="connsiteX1293" fmla="*/ 3861433 w 12081854"/>
              <a:gd name="connsiteY1293" fmla="*/ 589976 h 4517243"/>
              <a:gd name="connsiteX1294" fmla="*/ 3831048 w 12081854"/>
              <a:gd name="connsiteY1294" fmla="*/ 583646 h 4517243"/>
              <a:gd name="connsiteX1295" fmla="*/ 3842443 w 12081854"/>
              <a:gd name="connsiteY1295" fmla="*/ 574784 h 4517243"/>
              <a:gd name="connsiteX1296" fmla="*/ 3820920 w 12081854"/>
              <a:gd name="connsiteY1296" fmla="*/ 568454 h 4517243"/>
              <a:gd name="connsiteX1297" fmla="*/ 3799397 w 12081854"/>
              <a:gd name="connsiteY1297" fmla="*/ 577316 h 4517243"/>
              <a:gd name="connsiteX1298" fmla="*/ 3820920 w 12081854"/>
              <a:gd name="connsiteY1298" fmla="*/ 554527 h 4517243"/>
              <a:gd name="connsiteX1299" fmla="*/ 3839910 w 12081854"/>
              <a:gd name="connsiteY1299" fmla="*/ 535537 h 4517243"/>
              <a:gd name="connsiteX1300" fmla="*/ 3844974 w 12081854"/>
              <a:gd name="connsiteY1300" fmla="*/ 529206 h 4517243"/>
              <a:gd name="connsiteX1301" fmla="*/ 3831048 w 12081854"/>
              <a:gd name="connsiteY1301" fmla="*/ 526674 h 4517243"/>
              <a:gd name="connsiteX1302" fmla="*/ 3800663 w 12081854"/>
              <a:gd name="connsiteY1302" fmla="*/ 534270 h 4517243"/>
              <a:gd name="connsiteX1303" fmla="*/ 1234393 w 12081854"/>
              <a:gd name="connsiteY1303" fmla="*/ 467170 h 4517243"/>
              <a:gd name="connsiteX1304" fmla="*/ 1241989 w 12081854"/>
              <a:gd name="connsiteY1304" fmla="*/ 478565 h 4517243"/>
              <a:gd name="connsiteX1305" fmla="*/ 1258447 w 12081854"/>
              <a:gd name="connsiteY1305" fmla="*/ 484895 h 4517243"/>
              <a:gd name="connsiteX1306" fmla="*/ 1269842 w 12081854"/>
              <a:gd name="connsiteY1306" fmla="*/ 498821 h 4517243"/>
              <a:gd name="connsiteX1307" fmla="*/ 1288832 w 12081854"/>
              <a:gd name="connsiteY1307" fmla="*/ 510216 h 4517243"/>
              <a:gd name="connsiteX1308" fmla="*/ 1302759 w 12081854"/>
              <a:gd name="connsiteY1308" fmla="*/ 510216 h 4517243"/>
              <a:gd name="connsiteX1309" fmla="*/ 1274906 w 12081854"/>
              <a:gd name="connsiteY1309" fmla="*/ 489959 h 4517243"/>
              <a:gd name="connsiteX1310" fmla="*/ 1283768 w 12081854"/>
              <a:gd name="connsiteY1310" fmla="*/ 459574 h 4517243"/>
              <a:gd name="connsiteX1311" fmla="*/ 1250851 w 12081854"/>
              <a:gd name="connsiteY1311" fmla="*/ 462106 h 4517243"/>
              <a:gd name="connsiteX1312" fmla="*/ 1236925 w 12081854"/>
              <a:gd name="connsiteY1312" fmla="*/ 457042 h 4517243"/>
              <a:gd name="connsiteX1313" fmla="*/ 1234393 w 12081854"/>
              <a:gd name="connsiteY1313" fmla="*/ 467170 h 4517243"/>
              <a:gd name="connsiteX1314" fmla="*/ 10480309 w 12081854"/>
              <a:gd name="connsiteY1314" fmla="*/ 458308 h 4517243"/>
              <a:gd name="connsiteX1315" fmla="*/ 10491703 w 12081854"/>
              <a:gd name="connsiteY1315" fmla="*/ 469702 h 4517243"/>
              <a:gd name="connsiteX1316" fmla="*/ 10461319 w 12081854"/>
              <a:gd name="connsiteY1316" fmla="*/ 481097 h 4517243"/>
              <a:gd name="connsiteX1317" fmla="*/ 10458786 w 12081854"/>
              <a:gd name="connsiteY1317" fmla="*/ 517812 h 4517243"/>
              <a:gd name="connsiteX1318" fmla="*/ 10477777 w 12081854"/>
              <a:gd name="connsiteY1318" fmla="*/ 543133 h 4517243"/>
              <a:gd name="connsiteX1319" fmla="*/ 10477777 w 12081854"/>
              <a:gd name="connsiteY1319" fmla="*/ 582380 h 4517243"/>
              <a:gd name="connsiteX1320" fmla="*/ 10467649 w 12081854"/>
              <a:gd name="connsiteY1320" fmla="*/ 602637 h 4517243"/>
              <a:gd name="connsiteX1321" fmla="*/ 10472713 w 12081854"/>
              <a:gd name="connsiteY1321" fmla="*/ 633022 h 4517243"/>
              <a:gd name="connsiteX1322" fmla="*/ 10467649 w 12081854"/>
              <a:gd name="connsiteY1322" fmla="*/ 663407 h 4517243"/>
              <a:gd name="connsiteX1323" fmla="*/ 10475245 w 12081854"/>
              <a:gd name="connsiteY1323" fmla="*/ 688728 h 4517243"/>
              <a:gd name="connsiteX1324" fmla="*/ 10496768 w 12081854"/>
              <a:gd name="connsiteY1324" fmla="*/ 665939 h 4517243"/>
              <a:gd name="connsiteX1325" fmla="*/ 10523354 w 12081854"/>
              <a:gd name="connsiteY1325" fmla="*/ 682398 h 4517243"/>
              <a:gd name="connsiteX1326" fmla="*/ 10523354 w 12081854"/>
              <a:gd name="connsiteY1326" fmla="*/ 662141 h 4517243"/>
              <a:gd name="connsiteX1327" fmla="*/ 10492970 w 12081854"/>
              <a:gd name="connsiteY1327" fmla="*/ 631756 h 4517243"/>
              <a:gd name="connsiteX1328" fmla="*/ 10511960 w 12081854"/>
              <a:gd name="connsiteY1328" fmla="*/ 589976 h 4517243"/>
              <a:gd name="connsiteX1329" fmla="*/ 10561336 w 12081854"/>
              <a:gd name="connsiteY1329" fmla="*/ 598839 h 4517243"/>
              <a:gd name="connsiteX1330" fmla="*/ 10528419 w 12081854"/>
              <a:gd name="connsiteY1330" fmla="*/ 550729 h 4517243"/>
              <a:gd name="connsiteX1331" fmla="*/ 10514492 w 12081854"/>
              <a:gd name="connsiteY1331" fmla="*/ 522876 h 4517243"/>
              <a:gd name="connsiteX1332" fmla="*/ 10517024 w 12081854"/>
              <a:gd name="connsiteY1332" fmla="*/ 497555 h 4517243"/>
              <a:gd name="connsiteX1333" fmla="*/ 10505630 w 12081854"/>
              <a:gd name="connsiteY1333" fmla="*/ 472234 h 4517243"/>
              <a:gd name="connsiteX1334" fmla="*/ 10495501 w 12081854"/>
              <a:gd name="connsiteY1334" fmla="*/ 453244 h 4517243"/>
              <a:gd name="connsiteX1335" fmla="*/ 10480309 w 12081854"/>
              <a:gd name="connsiteY1335" fmla="*/ 458308 h 4517243"/>
              <a:gd name="connsiteX1336" fmla="*/ 5451584 w 12081854"/>
              <a:gd name="connsiteY1336" fmla="*/ 435519 h 4517243"/>
              <a:gd name="connsiteX1337" fmla="*/ 5424997 w 12081854"/>
              <a:gd name="connsiteY1337" fmla="*/ 446913 h 4517243"/>
              <a:gd name="connsiteX1338" fmla="*/ 5379420 w 12081854"/>
              <a:gd name="connsiteY1338" fmla="*/ 467170 h 4517243"/>
              <a:gd name="connsiteX1339" fmla="*/ 5398410 w 12081854"/>
              <a:gd name="connsiteY1339" fmla="*/ 492491 h 4517243"/>
              <a:gd name="connsiteX1340" fmla="*/ 5370557 w 12081854"/>
              <a:gd name="connsiteY1340" fmla="*/ 520344 h 4517243"/>
              <a:gd name="connsiteX1341" fmla="*/ 5417401 w 12081854"/>
              <a:gd name="connsiteY1341" fmla="*/ 525408 h 4517243"/>
              <a:gd name="connsiteX1342" fmla="*/ 5476905 w 12081854"/>
              <a:gd name="connsiteY1342" fmla="*/ 508950 h 4517243"/>
              <a:gd name="connsiteX1343" fmla="*/ 5503492 w 12081854"/>
              <a:gd name="connsiteY1343" fmla="*/ 486161 h 4517243"/>
              <a:gd name="connsiteX1344" fmla="*/ 5498428 w 12081854"/>
              <a:gd name="connsiteY1344" fmla="*/ 467170 h 4517243"/>
              <a:gd name="connsiteX1345" fmla="*/ 5514886 w 12081854"/>
              <a:gd name="connsiteY1345" fmla="*/ 448179 h 4517243"/>
              <a:gd name="connsiteX1346" fmla="*/ 5479437 w 12081854"/>
              <a:gd name="connsiteY1346" fmla="*/ 434253 h 4517243"/>
              <a:gd name="connsiteX1347" fmla="*/ 5451584 w 12081854"/>
              <a:gd name="connsiteY1347" fmla="*/ 434253 h 4517243"/>
              <a:gd name="connsiteX1348" fmla="*/ 6073211 w 12081854"/>
              <a:gd name="connsiteY1348" fmla="*/ 419061 h 4517243"/>
              <a:gd name="connsiteX1349" fmla="*/ 6078276 w 12081854"/>
              <a:gd name="connsiteY1349" fmla="*/ 427923 h 4517243"/>
              <a:gd name="connsiteX1350" fmla="*/ 6111193 w 12081854"/>
              <a:gd name="connsiteY1350" fmla="*/ 444381 h 4517243"/>
              <a:gd name="connsiteX1351" fmla="*/ 6132716 w 12081854"/>
              <a:gd name="connsiteY1351" fmla="*/ 424125 h 4517243"/>
              <a:gd name="connsiteX1352" fmla="*/ 6121321 w 12081854"/>
              <a:gd name="connsiteY1352" fmla="*/ 412730 h 4517243"/>
              <a:gd name="connsiteX1353" fmla="*/ 6073211 w 12081854"/>
              <a:gd name="connsiteY1353" fmla="*/ 419061 h 4517243"/>
              <a:gd name="connsiteX1354" fmla="*/ 545665 w 12081854"/>
              <a:gd name="connsiteY1354" fmla="*/ 370951 h 4517243"/>
              <a:gd name="connsiteX1355" fmla="*/ 515280 w 12081854"/>
              <a:gd name="connsiteY1355" fmla="*/ 379813 h 4517243"/>
              <a:gd name="connsiteX1356" fmla="*/ 520344 w 12081854"/>
              <a:gd name="connsiteY1356" fmla="*/ 388675 h 4517243"/>
              <a:gd name="connsiteX1357" fmla="*/ 536803 w 12081854"/>
              <a:gd name="connsiteY1357" fmla="*/ 395006 h 4517243"/>
              <a:gd name="connsiteX1358" fmla="*/ 569720 w 12081854"/>
              <a:gd name="connsiteY1358" fmla="*/ 386143 h 4517243"/>
              <a:gd name="connsiteX1359" fmla="*/ 597573 w 12081854"/>
              <a:gd name="connsiteY1359" fmla="*/ 374749 h 4517243"/>
              <a:gd name="connsiteX1360" fmla="*/ 583646 w 12081854"/>
              <a:gd name="connsiteY1360" fmla="*/ 368419 h 4517243"/>
              <a:gd name="connsiteX1361" fmla="*/ 562123 w 12081854"/>
              <a:gd name="connsiteY1361" fmla="*/ 365887 h 4517243"/>
              <a:gd name="connsiteX1362" fmla="*/ 545665 w 12081854"/>
              <a:gd name="connsiteY1362" fmla="*/ 370951 h 4517243"/>
              <a:gd name="connsiteX1363" fmla="*/ 5565528 w 12081854"/>
              <a:gd name="connsiteY1363" fmla="*/ 354492 h 4517243"/>
              <a:gd name="connsiteX1364" fmla="*/ 5537675 w 12081854"/>
              <a:gd name="connsiteY1364" fmla="*/ 351960 h 4517243"/>
              <a:gd name="connsiteX1365" fmla="*/ 5511088 w 12081854"/>
              <a:gd name="connsiteY1365" fmla="*/ 370951 h 4517243"/>
              <a:gd name="connsiteX1366" fmla="*/ 5499694 w 12081854"/>
              <a:gd name="connsiteY1366" fmla="*/ 396272 h 4517243"/>
              <a:gd name="connsiteX1367" fmla="*/ 5516152 w 12081854"/>
              <a:gd name="connsiteY1367" fmla="*/ 407666 h 4517243"/>
              <a:gd name="connsiteX1368" fmla="*/ 5518684 w 12081854"/>
              <a:gd name="connsiteY1368" fmla="*/ 430455 h 4517243"/>
              <a:gd name="connsiteX1369" fmla="*/ 5537675 w 12081854"/>
              <a:gd name="connsiteY1369" fmla="*/ 419061 h 4517243"/>
              <a:gd name="connsiteX1370" fmla="*/ 5549069 w 12081854"/>
              <a:gd name="connsiteY1370" fmla="*/ 425391 h 4517243"/>
              <a:gd name="connsiteX1371" fmla="*/ 5535143 w 12081854"/>
              <a:gd name="connsiteY1371" fmla="*/ 436785 h 4517243"/>
              <a:gd name="connsiteX1372" fmla="*/ 5545271 w 12081854"/>
              <a:gd name="connsiteY1372" fmla="*/ 443115 h 4517243"/>
              <a:gd name="connsiteX1373" fmla="*/ 5585785 w 12081854"/>
              <a:gd name="connsiteY1373" fmla="*/ 448179 h 4517243"/>
              <a:gd name="connsiteX1374" fmla="*/ 5609840 w 12081854"/>
              <a:gd name="connsiteY1374" fmla="*/ 464638 h 4517243"/>
              <a:gd name="connsiteX1375" fmla="*/ 5604775 w 12081854"/>
              <a:gd name="connsiteY1375" fmla="*/ 478565 h 4517243"/>
              <a:gd name="connsiteX1376" fmla="*/ 5555400 w 12081854"/>
              <a:gd name="connsiteY1376" fmla="*/ 476033 h 4517243"/>
              <a:gd name="connsiteX1377" fmla="*/ 5547803 w 12081854"/>
              <a:gd name="connsiteY1377" fmla="*/ 492491 h 4517243"/>
              <a:gd name="connsiteX1378" fmla="*/ 5566794 w 12081854"/>
              <a:gd name="connsiteY1378" fmla="*/ 508950 h 4517243"/>
              <a:gd name="connsiteX1379" fmla="*/ 5531345 w 12081854"/>
              <a:gd name="connsiteY1379" fmla="*/ 515280 h 4517243"/>
              <a:gd name="connsiteX1380" fmla="*/ 5540207 w 12081854"/>
              <a:gd name="connsiteY1380" fmla="*/ 526674 h 4517243"/>
              <a:gd name="connsiteX1381" fmla="*/ 5592115 w 12081854"/>
              <a:gd name="connsiteY1381" fmla="*/ 531738 h 4517243"/>
              <a:gd name="connsiteX1382" fmla="*/ 5561730 w 12081854"/>
              <a:gd name="connsiteY1382" fmla="*/ 536802 h 4517243"/>
              <a:gd name="connsiteX1383" fmla="*/ 5514886 w 12081854"/>
              <a:gd name="connsiteY1383" fmla="*/ 567188 h 4517243"/>
              <a:gd name="connsiteX1384" fmla="*/ 5531345 w 12081854"/>
              <a:gd name="connsiteY1384" fmla="*/ 572252 h 4517243"/>
              <a:gd name="connsiteX1385" fmla="*/ 5555400 w 12081854"/>
              <a:gd name="connsiteY1385" fmla="*/ 563389 h 4517243"/>
              <a:gd name="connsiteX1386" fmla="*/ 5585785 w 12081854"/>
              <a:gd name="connsiteY1386" fmla="*/ 565922 h 4517243"/>
              <a:gd name="connsiteX1387" fmla="*/ 5609840 w 12081854"/>
              <a:gd name="connsiteY1387" fmla="*/ 551995 h 4517243"/>
              <a:gd name="connsiteX1388" fmla="*/ 5623766 w 12081854"/>
              <a:gd name="connsiteY1388" fmla="*/ 558325 h 4517243"/>
              <a:gd name="connsiteX1389" fmla="*/ 5680738 w 12081854"/>
              <a:gd name="connsiteY1389" fmla="*/ 551995 h 4517243"/>
              <a:gd name="connsiteX1390" fmla="*/ 5726315 w 12081854"/>
              <a:gd name="connsiteY1390" fmla="*/ 551995 h 4517243"/>
              <a:gd name="connsiteX1391" fmla="*/ 5756700 w 12081854"/>
              <a:gd name="connsiteY1391" fmla="*/ 535537 h 4517243"/>
              <a:gd name="connsiteX1392" fmla="*/ 5742774 w 12081854"/>
              <a:gd name="connsiteY1392" fmla="*/ 521610 h 4517243"/>
              <a:gd name="connsiteX1393" fmla="*/ 5759233 w 12081854"/>
              <a:gd name="connsiteY1393" fmla="*/ 515280 h 4517243"/>
              <a:gd name="connsiteX1394" fmla="*/ 5764297 w 12081854"/>
              <a:gd name="connsiteY1394" fmla="*/ 498821 h 4517243"/>
              <a:gd name="connsiteX1395" fmla="*/ 5723784 w 12081854"/>
              <a:gd name="connsiteY1395" fmla="*/ 492491 h 4517243"/>
              <a:gd name="connsiteX1396" fmla="*/ 5714921 w 12081854"/>
              <a:gd name="connsiteY1396" fmla="*/ 483629 h 4517243"/>
              <a:gd name="connsiteX1397" fmla="*/ 5693398 w 12081854"/>
              <a:gd name="connsiteY1397" fmla="*/ 453244 h 4517243"/>
              <a:gd name="connsiteX1398" fmla="*/ 5671876 w 12081854"/>
              <a:gd name="connsiteY1398" fmla="*/ 448179 h 4517243"/>
              <a:gd name="connsiteX1399" fmla="*/ 5638959 w 12081854"/>
              <a:gd name="connsiteY1399" fmla="*/ 417794 h 4517243"/>
              <a:gd name="connsiteX1400" fmla="*/ 5603509 w 12081854"/>
              <a:gd name="connsiteY1400" fmla="*/ 415262 h 4517243"/>
              <a:gd name="connsiteX1401" fmla="*/ 5633894 w 12081854"/>
              <a:gd name="connsiteY1401" fmla="*/ 395006 h 4517243"/>
              <a:gd name="connsiteX1402" fmla="*/ 5642756 w 12081854"/>
              <a:gd name="connsiteY1402" fmla="*/ 374749 h 4517243"/>
              <a:gd name="connsiteX1403" fmla="*/ 5604775 w 12081854"/>
              <a:gd name="connsiteY1403" fmla="*/ 374749 h 4517243"/>
              <a:gd name="connsiteX1404" fmla="*/ 5571858 w 12081854"/>
              <a:gd name="connsiteY1404" fmla="*/ 379813 h 4517243"/>
              <a:gd name="connsiteX1405" fmla="*/ 5607307 w 12081854"/>
              <a:gd name="connsiteY1405" fmla="*/ 354492 h 4517243"/>
              <a:gd name="connsiteX1406" fmla="*/ 5565528 w 12081854"/>
              <a:gd name="connsiteY1406" fmla="*/ 354492 h 4517243"/>
              <a:gd name="connsiteX1407" fmla="*/ 86091 w 12081854"/>
              <a:gd name="connsiteY1407" fmla="*/ 317777 h 4517243"/>
              <a:gd name="connsiteX1408" fmla="*/ 105082 w 12081854"/>
              <a:gd name="connsiteY1408" fmla="*/ 322841 h 4517243"/>
              <a:gd name="connsiteX1409" fmla="*/ 129136 w 12081854"/>
              <a:gd name="connsiteY1409" fmla="*/ 327905 h 4517243"/>
              <a:gd name="connsiteX1410" fmla="*/ 148127 w 12081854"/>
              <a:gd name="connsiteY1410" fmla="*/ 325373 h 4517243"/>
              <a:gd name="connsiteX1411" fmla="*/ 145595 w 12081854"/>
              <a:gd name="connsiteY1411" fmla="*/ 316511 h 4517243"/>
              <a:gd name="connsiteX1412" fmla="*/ 119008 w 12081854"/>
              <a:gd name="connsiteY1412" fmla="*/ 313979 h 4517243"/>
              <a:gd name="connsiteX1413" fmla="*/ 86091 w 12081854"/>
              <a:gd name="connsiteY1413" fmla="*/ 317777 h 4517243"/>
              <a:gd name="connsiteX1414" fmla="*/ 3023312 w 12081854"/>
              <a:gd name="connsiteY1414" fmla="*/ 270933 h 4517243"/>
              <a:gd name="connsiteX1415" fmla="*/ 3011918 w 12081854"/>
              <a:gd name="connsiteY1415" fmla="*/ 277264 h 4517243"/>
              <a:gd name="connsiteX1416" fmla="*/ 3009386 w 12081854"/>
              <a:gd name="connsiteY1416" fmla="*/ 277264 h 4517243"/>
              <a:gd name="connsiteX1417" fmla="*/ 3018248 w 12081854"/>
              <a:gd name="connsiteY1417" fmla="*/ 283594 h 4517243"/>
              <a:gd name="connsiteX1418" fmla="*/ 3032175 w 12081854"/>
              <a:gd name="connsiteY1418" fmla="*/ 286126 h 4517243"/>
              <a:gd name="connsiteX1419" fmla="*/ 3046101 w 12081854"/>
              <a:gd name="connsiteY1419" fmla="*/ 274731 h 4517243"/>
              <a:gd name="connsiteX1420" fmla="*/ 3037239 w 12081854"/>
              <a:gd name="connsiteY1420" fmla="*/ 269667 h 4517243"/>
              <a:gd name="connsiteX1421" fmla="*/ 3023312 w 12081854"/>
              <a:gd name="connsiteY1421" fmla="*/ 269667 h 4517243"/>
              <a:gd name="connsiteX1422" fmla="*/ 2910634 w 12081854"/>
              <a:gd name="connsiteY1422" fmla="*/ 259539 h 4517243"/>
              <a:gd name="connsiteX1423" fmla="*/ 2886580 w 12081854"/>
              <a:gd name="connsiteY1423" fmla="*/ 268401 h 4517243"/>
              <a:gd name="connsiteX1424" fmla="*/ 2894176 w 12081854"/>
              <a:gd name="connsiteY1424" fmla="*/ 274731 h 4517243"/>
              <a:gd name="connsiteX1425" fmla="*/ 2918231 w 12081854"/>
              <a:gd name="connsiteY1425" fmla="*/ 274731 h 4517243"/>
              <a:gd name="connsiteX1426" fmla="*/ 2956212 w 12081854"/>
              <a:gd name="connsiteY1426" fmla="*/ 263337 h 4517243"/>
              <a:gd name="connsiteX1427" fmla="*/ 2958744 w 12081854"/>
              <a:gd name="connsiteY1427" fmla="*/ 258273 h 4517243"/>
              <a:gd name="connsiteX1428" fmla="*/ 2910634 w 12081854"/>
              <a:gd name="connsiteY1428" fmla="*/ 258273 h 4517243"/>
              <a:gd name="connsiteX1429" fmla="*/ 0 w 12081854"/>
              <a:gd name="connsiteY1429" fmla="*/ 257007 h 4517243"/>
              <a:gd name="connsiteX1430" fmla="*/ 13926 w 12081854"/>
              <a:gd name="connsiteY1430" fmla="*/ 259539 h 4517243"/>
              <a:gd name="connsiteX1431" fmla="*/ 40513 w 12081854"/>
              <a:gd name="connsiteY1431" fmla="*/ 254475 h 4517243"/>
              <a:gd name="connsiteX1432" fmla="*/ 43045 w 12081854"/>
              <a:gd name="connsiteY1432" fmla="*/ 251943 h 4517243"/>
              <a:gd name="connsiteX1433" fmla="*/ 10128 w 12081854"/>
              <a:gd name="connsiteY1433" fmla="*/ 249411 h 4517243"/>
              <a:gd name="connsiteX1434" fmla="*/ 0 w 12081854"/>
              <a:gd name="connsiteY1434" fmla="*/ 246879 h 4517243"/>
              <a:gd name="connsiteX1435" fmla="*/ 0 w 12081854"/>
              <a:gd name="connsiteY1435" fmla="*/ 257007 h 4517243"/>
              <a:gd name="connsiteX1436" fmla="*/ 12024883 w 12081854"/>
              <a:gd name="connsiteY1436" fmla="*/ 250677 h 4517243"/>
              <a:gd name="connsiteX1437" fmla="*/ 12032479 w 12081854"/>
              <a:gd name="connsiteY1437" fmla="*/ 253209 h 4517243"/>
              <a:gd name="connsiteX1438" fmla="*/ 12060332 w 12081854"/>
              <a:gd name="connsiteY1438" fmla="*/ 250677 h 4517243"/>
              <a:gd name="connsiteX1439" fmla="*/ 12074258 w 12081854"/>
              <a:gd name="connsiteY1439" fmla="*/ 255741 h 4517243"/>
              <a:gd name="connsiteX1440" fmla="*/ 12080588 w 12081854"/>
              <a:gd name="connsiteY1440" fmla="*/ 257007 h 4517243"/>
              <a:gd name="connsiteX1441" fmla="*/ 12080588 w 12081854"/>
              <a:gd name="connsiteY1441" fmla="*/ 248145 h 4517243"/>
              <a:gd name="connsiteX1442" fmla="*/ 12066662 w 12081854"/>
              <a:gd name="connsiteY1442" fmla="*/ 245612 h 4517243"/>
              <a:gd name="connsiteX1443" fmla="*/ 12045139 w 12081854"/>
              <a:gd name="connsiteY1443" fmla="*/ 248145 h 4517243"/>
              <a:gd name="connsiteX1444" fmla="*/ 12023616 w 12081854"/>
              <a:gd name="connsiteY1444" fmla="*/ 243080 h 4517243"/>
              <a:gd name="connsiteX1445" fmla="*/ 12023616 w 12081854"/>
              <a:gd name="connsiteY1445" fmla="*/ 250677 h 4517243"/>
              <a:gd name="connsiteX1446" fmla="*/ 2811883 w 12081854"/>
              <a:gd name="connsiteY1446" fmla="*/ 222824 h 4517243"/>
              <a:gd name="connsiteX1447" fmla="*/ 2806819 w 12081854"/>
              <a:gd name="connsiteY1447" fmla="*/ 239282 h 4517243"/>
              <a:gd name="connsiteX1448" fmla="*/ 2778966 w 12081854"/>
              <a:gd name="connsiteY1448" fmla="*/ 248145 h 4517243"/>
              <a:gd name="connsiteX1449" fmla="*/ 2824543 w 12081854"/>
              <a:gd name="connsiteY1449" fmla="*/ 245612 h 4517243"/>
              <a:gd name="connsiteX1450" fmla="*/ 2835938 w 12081854"/>
              <a:gd name="connsiteY1450" fmla="*/ 257007 h 4517243"/>
              <a:gd name="connsiteX1451" fmla="*/ 2882781 w 12081854"/>
              <a:gd name="connsiteY1451" fmla="*/ 248145 h 4517243"/>
              <a:gd name="connsiteX1452" fmla="*/ 2915698 w 12081854"/>
              <a:gd name="connsiteY1452" fmla="*/ 236750 h 4517243"/>
              <a:gd name="connsiteX1453" fmla="*/ 2934689 w 12081854"/>
              <a:gd name="connsiteY1453" fmla="*/ 245612 h 4517243"/>
              <a:gd name="connsiteX1454" fmla="*/ 2986597 w 12081854"/>
              <a:gd name="connsiteY1454" fmla="*/ 250677 h 4517243"/>
              <a:gd name="connsiteX1455" fmla="*/ 3016982 w 12081854"/>
              <a:gd name="connsiteY1455" fmla="*/ 244346 h 4517243"/>
              <a:gd name="connsiteX1456" fmla="*/ 2992927 w 12081854"/>
              <a:gd name="connsiteY1456" fmla="*/ 239282 h 4517243"/>
              <a:gd name="connsiteX1457" fmla="*/ 2966340 w 12081854"/>
              <a:gd name="connsiteY1457" fmla="*/ 239282 h 4517243"/>
              <a:gd name="connsiteX1458" fmla="*/ 2963808 w 12081854"/>
              <a:gd name="connsiteY1458" fmla="*/ 230420 h 4517243"/>
              <a:gd name="connsiteX1459" fmla="*/ 2925827 w 12081854"/>
              <a:gd name="connsiteY1459" fmla="*/ 225356 h 4517243"/>
              <a:gd name="connsiteX1460" fmla="*/ 2887846 w 12081854"/>
              <a:gd name="connsiteY1460" fmla="*/ 219026 h 4517243"/>
              <a:gd name="connsiteX1461" fmla="*/ 2868855 w 12081854"/>
              <a:gd name="connsiteY1461" fmla="*/ 213961 h 4517243"/>
              <a:gd name="connsiteX1462" fmla="*/ 2852396 w 12081854"/>
              <a:gd name="connsiteY1462" fmla="*/ 216494 h 4517243"/>
              <a:gd name="connsiteX1463" fmla="*/ 2844800 w 12081854"/>
              <a:gd name="connsiteY1463" fmla="*/ 210163 h 4517243"/>
              <a:gd name="connsiteX1464" fmla="*/ 2820745 w 12081854"/>
              <a:gd name="connsiteY1464" fmla="*/ 207631 h 4517243"/>
              <a:gd name="connsiteX1465" fmla="*/ 2811883 w 12081854"/>
              <a:gd name="connsiteY1465" fmla="*/ 222824 h 4517243"/>
              <a:gd name="connsiteX1466" fmla="*/ 0 w 12081854"/>
              <a:gd name="connsiteY1466" fmla="*/ 202567 h 4517243"/>
              <a:gd name="connsiteX1467" fmla="*/ 0 w 12081854"/>
              <a:gd name="connsiteY1467" fmla="*/ 205099 h 4517243"/>
              <a:gd name="connsiteX1468" fmla="*/ 2532 w 12081854"/>
              <a:gd name="connsiteY1468" fmla="*/ 202567 h 4517243"/>
              <a:gd name="connsiteX1469" fmla="*/ 0 w 12081854"/>
              <a:gd name="connsiteY1469" fmla="*/ 202567 h 4517243"/>
              <a:gd name="connsiteX1470" fmla="*/ 5107220 w 12081854"/>
              <a:gd name="connsiteY1470" fmla="*/ 202567 h 4517243"/>
              <a:gd name="connsiteX1471" fmla="*/ 5066707 w 12081854"/>
              <a:gd name="connsiteY1471" fmla="*/ 197503 h 4517243"/>
              <a:gd name="connsiteX1472" fmla="*/ 5014799 w 12081854"/>
              <a:gd name="connsiteY1472" fmla="*/ 206365 h 4517243"/>
              <a:gd name="connsiteX1473" fmla="*/ 4962891 w 12081854"/>
              <a:gd name="connsiteY1473" fmla="*/ 194971 h 4517243"/>
              <a:gd name="connsiteX1474" fmla="*/ 4913516 w 12081854"/>
              <a:gd name="connsiteY1474" fmla="*/ 197503 h 4517243"/>
              <a:gd name="connsiteX1475" fmla="*/ 4889461 w 12081854"/>
              <a:gd name="connsiteY1475" fmla="*/ 208897 h 4517243"/>
              <a:gd name="connsiteX1476" fmla="*/ 4960359 w 12081854"/>
              <a:gd name="connsiteY1476" fmla="*/ 213961 h 4517243"/>
              <a:gd name="connsiteX1477" fmla="*/ 4960359 w 12081854"/>
              <a:gd name="connsiteY1477" fmla="*/ 219026 h 4517243"/>
              <a:gd name="connsiteX1478" fmla="*/ 4900855 w 12081854"/>
              <a:gd name="connsiteY1478" fmla="*/ 224090 h 4517243"/>
              <a:gd name="connsiteX1479" fmla="*/ 4974286 w 12081854"/>
              <a:gd name="connsiteY1479" fmla="*/ 232952 h 4517243"/>
              <a:gd name="connsiteX1480" fmla="*/ 4941368 w 12081854"/>
              <a:gd name="connsiteY1480" fmla="*/ 241814 h 4517243"/>
              <a:gd name="connsiteX1481" fmla="*/ 5036322 w 12081854"/>
              <a:gd name="connsiteY1481" fmla="*/ 246879 h 4517243"/>
              <a:gd name="connsiteX1482" fmla="*/ 5079367 w 12081854"/>
              <a:gd name="connsiteY1482" fmla="*/ 249411 h 4517243"/>
              <a:gd name="connsiteX1483" fmla="*/ 5109752 w 12081854"/>
              <a:gd name="connsiteY1483" fmla="*/ 246879 h 4517243"/>
              <a:gd name="connsiteX1484" fmla="*/ 5204706 w 12081854"/>
              <a:gd name="connsiteY1484" fmla="*/ 232952 h 4517243"/>
              <a:gd name="connsiteX1485" fmla="*/ 5250283 w 12081854"/>
              <a:gd name="connsiteY1485" fmla="*/ 219026 h 4517243"/>
              <a:gd name="connsiteX1486" fmla="*/ 5212302 w 12081854"/>
              <a:gd name="connsiteY1486" fmla="*/ 207631 h 4517243"/>
              <a:gd name="connsiteX1487" fmla="*/ 5219898 w 12081854"/>
              <a:gd name="connsiteY1487" fmla="*/ 196237 h 4517243"/>
              <a:gd name="connsiteX1488" fmla="*/ 5165458 w 12081854"/>
              <a:gd name="connsiteY1488" fmla="*/ 193705 h 4517243"/>
              <a:gd name="connsiteX1489" fmla="*/ 5107220 w 12081854"/>
              <a:gd name="connsiteY1489" fmla="*/ 202567 h 4517243"/>
              <a:gd name="connsiteX1490" fmla="*/ 3127128 w 12081854"/>
              <a:gd name="connsiteY1490" fmla="*/ 164586 h 4517243"/>
              <a:gd name="connsiteX1491" fmla="*/ 3113201 w 12081854"/>
              <a:gd name="connsiteY1491" fmla="*/ 173448 h 4517243"/>
              <a:gd name="connsiteX1492" fmla="*/ 3122064 w 12081854"/>
              <a:gd name="connsiteY1492" fmla="*/ 182310 h 4517243"/>
              <a:gd name="connsiteX1493" fmla="*/ 3160045 w 12081854"/>
              <a:gd name="connsiteY1493" fmla="*/ 182310 h 4517243"/>
              <a:gd name="connsiteX1494" fmla="*/ 3181568 w 12081854"/>
              <a:gd name="connsiteY1494" fmla="*/ 175980 h 4517243"/>
              <a:gd name="connsiteX1495" fmla="*/ 3186632 w 12081854"/>
              <a:gd name="connsiteY1495" fmla="*/ 173448 h 4517243"/>
              <a:gd name="connsiteX1496" fmla="*/ 3184100 w 12081854"/>
              <a:gd name="connsiteY1496" fmla="*/ 167118 h 4517243"/>
              <a:gd name="connsiteX1497" fmla="*/ 3157513 w 12081854"/>
              <a:gd name="connsiteY1497" fmla="*/ 162054 h 4517243"/>
              <a:gd name="connsiteX1498" fmla="*/ 3127128 w 12081854"/>
              <a:gd name="connsiteY1498" fmla="*/ 164586 h 4517243"/>
              <a:gd name="connsiteX1499" fmla="*/ 11747619 w 12081854"/>
              <a:gd name="connsiteY1499" fmla="*/ 160788 h 4517243"/>
              <a:gd name="connsiteX1500" fmla="*/ 11747619 w 12081854"/>
              <a:gd name="connsiteY1500" fmla="*/ 169650 h 4517243"/>
              <a:gd name="connsiteX1501" fmla="*/ 11747619 w 12081854"/>
              <a:gd name="connsiteY1501" fmla="*/ 175980 h 4517243"/>
              <a:gd name="connsiteX1502" fmla="*/ 11747619 w 12081854"/>
              <a:gd name="connsiteY1502" fmla="*/ 184842 h 4517243"/>
              <a:gd name="connsiteX1503" fmla="*/ 11747619 w 12081854"/>
              <a:gd name="connsiteY1503" fmla="*/ 193705 h 4517243"/>
              <a:gd name="connsiteX1504" fmla="*/ 11747619 w 12081854"/>
              <a:gd name="connsiteY1504" fmla="*/ 200035 h 4517243"/>
              <a:gd name="connsiteX1505" fmla="*/ 11747619 w 12081854"/>
              <a:gd name="connsiteY1505" fmla="*/ 208897 h 4517243"/>
              <a:gd name="connsiteX1506" fmla="*/ 11747619 w 12081854"/>
              <a:gd name="connsiteY1506" fmla="*/ 217759 h 4517243"/>
              <a:gd name="connsiteX1507" fmla="*/ 11766609 w 12081854"/>
              <a:gd name="connsiteY1507" fmla="*/ 211429 h 4517243"/>
              <a:gd name="connsiteX1508" fmla="*/ 11752683 w 12081854"/>
              <a:gd name="connsiteY1508" fmla="*/ 202567 h 4517243"/>
              <a:gd name="connsiteX1509" fmla="*/ 11793196 w 12081854"/>
              <a:gd name="connsiteY1509" fmla="*/ 197503 h 4517243"/>
              <a:gd name="connsiteX1510" fmla="*/ 11785600 w 12081854"/>
              <a:gd name="connsiteY1510" fmla="*/ 203833 h 4517243"/>
              <a:gd name="connsiteX1511" fmla="*/ 11804591 w 12081854"/>
              <a:gd name="connsiteY1511" fmla="*/ 210163 h 4517243"/>
              <a:gd name="connsiteX1512" fmla="*/ 11842572 w 12081854"/>
              <a:gd name="connsiteY1512" fmla="*/ 207631 h 4517243"/>
              <a:gd name="connsiteX1513" fmla="*/ 11875489 w 12081854"/>
              <a:gd name="connsiteY1513" fmla="*/ 210163 h 4517243"/>
              <a:gd name="connsiteX1514" fmla="*/ 11883086 w 12081854"/>
              <a:gd name="connsiteY1514" fmla="*/ 219026 h 4517243"/>
              <a:gd name="connsiteX1515" fmla="*/ 11928663 w 12081854"/>
              <a:gd name="connsiteY1515" fmla="*/ 224090 h 4517243"/>
              <a:gd name="connsiteX1516" fmla="*/ 11955250 w 12081854"/>
              <a:gd name="connsiteY1516" fmla="*/ 230420 h 4517243"/>
              <a:gd name="connsiteX1517" fmla="*/ 11985635 w 12081854"/>
              <a:gd name="connsiteY1517" fmla="*/ 230420 h 4517243"/>
              <a:gd name="connsiteX1518" fmla="*/ 11999562 w 12081854"/>
              <a:gd name="connsiteY1518" fmla="*/ 225356 h 4517243"/>
              <a:gd name="connsiteX1519" fmla="*/ 11999562 w 12081854"/>
              <a:gd name="connsiteY1519" fmla="*/ 208897 h 4517243"/>
              <a:gd name="connsiteX1520" fmla="*/ 12054001 w 12081854"/>
              <a:gd name="connsiteY1520" fmla="*/ 206365 h 4517243"/>
              <a:gd name="connsiteX1521" fmla="*/ 12081855 w 12081854"/>
              <a:gd name="connsiteY1521" fmla="*/ 200035 h 4517243"/>
              <a:gd name="connsiteX1522" fmla="*/ 12081855 w 12081854"/>
              <a:gd name="connsiteY1522" fmla="*/ 196237 h 4517243"/>
              <a:gd name="connsiteX1523" fmla="*/ 12022350 w 12081854"/>
              <a:gd name="connsiteY1523" fmla="*/ 181044 h 4517243"/>
              <a:gd name="connsiteX1524" fmla="*/ 11929929 w 12081854"/>
              <a:gd name="connsiteY1524" fmla="*/ 178512 h 4517243"/>
              <a:gd name="connsiteX1525" fmla="*/ 11937525 w 12081854"/>
              <a:gd name="connsiteY1525" fmla="*/ 192439 h 4517243"/>
              <a:gd name="connsiteX1526" fmla="*/ 11916002 w 12081854"/>
              <a:gd name="connsiteY1526" fmla="*/ 187375 h 4517243"/>
              <a:gd name="connsiteX1527" fmla="*/ 11918535 w 12081854"/>
              <a:gd name="connsiteY1527" fmla="*/ 175980 h 4517243"/>
              <a:gd name="connsiteX1528" fmla="*/ 11831177 w 12081854"/>
              <a:gd name="connsiteY1528" fmla="*/ 159522 h 4517243"/>
              <a:gd name="connsiteX1529" fmla="*/ 11747619 w 12081854"/>
              <a:gd name="connsiteY1529" fmla="*/ 148127 h 4517243"/>
              <a:gd name="connsiteX1530" fmla="*/ 11747619 w 12081854"/>
              <a:gd name="connsiteY1530" fmla="*/ 160788 h 4517243"/>
              <a:gd name="connsiteX1531" fmla="*/ 2386492 w 12081854"/>
              <a:gd name="connsiteY1531" fmla="*/ 141797 h 4517243"/>
              <a:gd name="connsiteX1532" fmla="*/ 2356107 w 12081854"/>
              <a:gd name="connsiteY1532" fmla="*/ 146861 h 4517243"/>
              <a:gd name="connsiteX1533" fmla="*/ 2401685 w 12081854"/>
              <a:gd name="connsiteY1533" fmla="*/ 153191 h 4517243"/>
              <a:gd name="connsiteX1534" fmla="*/ 2429538 w 12081854"/>
              <a:gd name="connsiteY1534" fmla="*/ 150659 h 4517243"/>
              <a:gd name="connsiteX1535" fmla="*/ 2475115 w 12081854"/>
              <a:gd name="connsiteY1535" fmla="*/ 155723 h 4517243"/>
              <a:gd name="connsiteX1536" fmla="*/ 2496638 w 12081854"/>
              <a:gd name="connsiteY1536" fmla="*/ 150659 h 4517243"/>
              <a:gd name="connsiteX1537" fmla="*/ 2475115 w 12081854"/>
              <a:gd name="connsiteY1537" fmla="*/ 144329 h 4517243"/>
              <a:gd name="connsiteX1538" fmla="*/ 2464987 w 12081854"/>
              <a:gd name="connsiteY1538" fmla="*/ 141797 h 4517243"/>
              <a:gd name="connsiteX1539" fmla="*/ 2445996 w 12081854"/>
              <a:gd name="connsiteY1539" fmla="*/ 139265 h 4517243"/>
              <a:gd name="connsiteX1540" fmla="*/ 2410547 w 12081854"/>
              <a:gd name="connsiteY1540" fmla="*/ 134201 h 4517243"/>
              <a:gd name="connsiteX1541" fmla="*/ 2386492 w 12081854"/>
              <a:gd name="connsiteY1541" fmla="*/ 141797 h 4517243"/>
              <a:gd name="connsiteX1542" fmla="*/ 11704573 w 12081854"/>
              <a:gd name="connsiteY1542" fmla="*/ 121540 h 4517243"/>
              <a:gd name="connsiteX1543" fmla="*/ 11712170 w 12081854"/>
              <a:gd name="connsiteY1543" fmla="*/ 126604 h 4517243"/>
              <a:gd name="connsiteX1544" fmla="*/ 11747619 w 12081854"/>
              <a:gd name="connsiteY1544" fmla="*/ 126604 h 4517243"/>
              <a:gd name="connsiteX1545" fmla="*/ 11747619 w 12081854"/>
              <a:gd name="connsiteY1545" fmla="*/ 120274 h 4517243"/>
              <a:gd name="connsiteX1546" fmla="*/ 11747619 w 12081854"/>
              <a:gd name="connsiteY1546" fmla="*/ 113944 h 4517243"/>
              <a:gd name="connsiteX1547" fmla="*/ 11704573 w 12081854"/>
              <a:gd name="connsiteY1547" fmla="*/ 121540 h 4517243"/>
              <a:gd name="connsiteX1548" fmla="*/ 11752683 w 12081854"/>
              <a:gd name="connsiteY1548" fmla="*/ 113944 h 4517243"/>
              <a:gd name="connsiteX1549" fmla="*/ 11747619 w 12081854"/>
              <a:gd name="connsiteY1549" fmla="*/ 113944 h 4517243"/>
              <a:gd name="connsiteX1550" fmla="*/ 11747619 w 12081854"/>
              <a:gd name="connsiteY1550" fmla="*/ 119008 h 4517243"/>
              <a:gd name="connsiteX1551" fmla="*/ 11747619 w 12081854"/>
              <a:gd name="connsiteY1551" fmla="*/ 125338 h 4517243"/>
              <a:gd name="connsiteX1552" fmla="*/ 11793196 w 12081854"/>
              <a:gd name="connsiteY1552" fmla="*/ 122806 h 4517243"/>
              <a:gd name="connsiteX1553" fmla="*/ 11826114 w 12081854"/>
              <a:gd name="connsiteY1553" fmla="*/ 120274 h 4517243"/>
              <a:gd name="connsiteX1554" fmla="*/ 11831177 w 12081854"/>
              <a:gd name="connsiteY1554" fmla="*/ 117742 h 4517243"/>
              <a:gd name="connsiteX1555" fmla="*/ 11781802 w 12081854"/>
              <a:gd name="connsiteY1555" fmla="*/ 112678 h 4517243"/>
              <a:gd name="connsiteX1556" fmla="*/ 11752683 w 12081854"/>
              <a:gd name="connsiteY1556" fmla="*/ 112678 h 4517243"/>
              <a:gd name="connsiteX1557" fmla="*/ 2470051 w 12081854"/>
              <a:gd name="connsiteY1557" fmla="*/ 119008 h 4517243"/>
              <a:gd name="connsiteX1558" fmla="*/ 2467519 w 12081854"/>
              <a:gd name="connsiteY1558" fmla="*/ 135467 h 4517243"/>
              <a:gd name="connsiteX1559" fmla="*/ 2508032 w 12081854"/>
              <a:gd name="connsiteY1559" fmla="*/ 141797 h 4517243"/>
              <a:gd name="connsiteX1560" fmla="*/ 2543482 w 12081854"/>
              <a:gd name="connsiteY1560" fmla="*/ 150659 h 4517243"/>
              <a:gd name="connsiteX1561" fmla="*/ 2529555 w 12081854"/>
              <a:gd name="connsiteY1561" fmla="*/ 167118 h 4517243"/>
              <a:gd name="connsiteX1562" fmla="*/ 2501702 w 12081854"/>
              <a:gd name="connsiteY1562" fmla="*/ 167118 h 4517243"/>
              <a:gd name="connsiteX1563" fmla="*/ 2480180 w 12081854"/>
              <a:gd name="connsiteY1563" fmla="*/ 178512 h 4517243"/>
              <a:gd name="connsiteX1564" fmla="*/ 2480180 w 12081854"/>
              <a:gd name="connsiteY1564" fmla="*/ 164586 h 4517243"/>
              <a:gd name="connsiteX1565" fmla="*/ 2428272 w 12081854"/>
              <a:gd name="connsiteY1565" fmla="*/ 158255 h 4517243"/>
              <a:gd name="connsiteX1566" fmla="*/ 2400419 w 12081854"/>
              <a:gd name="connsiteY1566" fmla="*/ 163320 h 4517243"/>
              <a:gd name="connsiteX1567" fmla="*/ 2402951 w 12081854"/>
              <a:gd name="connsiteY1567" fmla="*/ 172182 h 4517243"/>
              <a:gd name="connsiteX1568" fmla="*/ 2353575 w 12081854"/>
              <a:gd name="connsiteY1568" fmla="*/ 172182 h 4517243"/>
              <a:gd name="connsiteX1569" fmla="*/ 2301667 w 12081854"/>
              <a:gd name="connsiteY1569" fmla="*/ 174714 h 4517243"/>
              <a:gd name="connsiteX1570" fmla="*/ 2242163 w 12081854"/>
              <a:gd name="connsiteY1570" fmla="*/ 168384 h 4517243"/>
              <a:gd name="connsiteX1571" fmla="*/ 2204182 w 12081854"/>
              <a:gd name="connsiteY1571" fmla="*/ 168384 h 4517243"/>
              <a:gd name="connsiteX1572" fmla="*/ 2171265 w 12081854"/>
              <a:gd name="connsiteY1572" fmla="*/ 159522 h 4517243"/>
              <a:gd name="connsiteX1573" fmla="*/ 2143412 w 12081854"/>
              <a:gd name="connsiteY1573" fmla="*/ 156989 h 4517243"/>
              <a:gd name="connsiteX1574" fmla="*/ 2116825 w 12081854"/>
              <a:gd name="connsiteY1574" fmla="*/ 159522 h 4517243"/>
              <a:gd name="connsiteX1575" fmla="*/ 2076312 w 12081854"/>
              <a:gd name="connsiteY1575" fmla="*/ 159522 h 4517243"/>
              <a:gd name="connsiteX1576" fmla="*/ 2054789 w 12081854"/>
              <a:gd name="connsiteY1576" fmla="*/ 164586 h 4517243"/>
              <a:gd name="connsiteX1577" fmla="*/ 2087706 w 12081854"/>
              <a:gd name="connsiteY1577" fmla="*/ 170916 h 4517243"/>
              <a:gd name="connsiteX1578" fmla="*/ 2052257 w 12081854"/>
              <a:gd name="connsiteY1578" fmla="*/ 179778 h 4517243"/>
              <a:gd name="connsiteX1579" fmla="*/ 2016807 w 12081854"/>
              <a:gd name="connsiteY1579" fmla="*/ 170916 h 4517243"/>
              <a:gd name="connsiteX1580" fmla="*/ 1988955 w 12081854"/>
              <a:gd name="connsiteY1580" fmla="*/ 173448 h 4517243"/>
              <a:gd name="connsiteX1581" fmla="*/ 1896533 w 12081854"/>
              <a:gd name="connsiteY1581" fmla="*/ 175980 h 4517243"/>
              <a:gd name="connsiteX1582" fmla="*/ 1837029 w 12081854"/>
              <a:gd name="connsiteY1582" fmla="*/ 170916 h 4517243"/>
              <a:gd name="connsiteX1583" fmla="*/ 1883873 w 12081854"/>
              <a:gd name="connsiteY1583" fmla="*/ 164586 h 4517243"/>
              <a:gd name="connsiteX1584" fmla="*/ 1838295 w 12081854"/>
              <a:gd name="connsiteY1584" fmla="*/ 155723 h 4517243"/>
              <a:gd name="connsiteX1585" fmla="*/ 1805378 w 12081854"/>
              <a:gd name="connsiteY1585" fmla="*/ 158255 h 4517243"/>
              <a:gd name="connsiteX1586" fmla="*/ 1758535 w 12081854"/>
              <a:gd name="connsiteY1586" fmla="*/ 153191 h 4517243"/>
              <a:gd name="connsiteX1587" fmla="*/ 1680040 w 12081854"/>
              <a:gd name="connsiteY1587" fmla="*/ 148127 h 4517243"/>
              <a:gd name="connsiteX1588" fmla="*/ 1628132 w 12081854"/>
              <a:gd name="connsiteY1588" fmla="*/ 141797 h 4517243"/>
              <a:gd name="connsiteX1589" fmla="*/ 1587619 w 12081854"/>
              <a:gd name="connsiteY1589" fmla="*/ 141797 h 4517243"/>
              <a:gd name="connsiteX1590" fmla="*/ 1576224 w 12081854"/>
              <a:gd name="connsiteY1590" fmla="*/ 146861 h 4517243"/>
              <a:gd name="connsiteX1591" fmla="*/ 1535711 w 12081854"/>
              <a:gd name="connsiteY1591" fmla="*/ 149393 h 4517243"/>
              <a:gd name="connsiteX1592" fmla="*/ 1530647 w 12081854"/>
              <a:gd name="connsiteY1592" fmla="*/ 137999 h 4517243"/>
              <a:gd name="connsiteX1593" fmla="*/ 1485069 w 12081854"/>
              <a:gd name="connsiteY1593" fmla="*/ 146861 h 4517243"/>
              <a:gd name="connsiteX1594" fmla="*/ 1428097 w 12081854"/>
              <a:gd name="connsiteY1594" fmla="*/ 132935 h 4517243"/>
              <a:gd name="connsiteX1595" fmla="*/ 1404042 w 12081854"/>
              <a:gd name="connsiteY1595" fmla="*/ 132935 h 4517243"/>
              <a:gd name="connsiteX1596" fmla="*/ 1396446 w 12081854"/>
              <a:gd name="connsiteY1596" fmla="*/ 139265 h 4517243"/>
              <a:gd name="connsiteX1597" fmla="*/ 1369859 w 12081854"/>
              <a:gd name="connsiteY1597" fmla="*/ 141797 h 4517243"/>
              <a:gd name="connsiteX1598" fmla="*/ 1348336 w 12081854"/>
              <a:gd name="connsiteY1598" fmla="*/ 136733 h 4517243"/>
              <a:gd name="connsiteX1599" fmla="*/ 1293897 w 12081854"/>
              <a:gd name="connsiteY1599" fmla="*/ 139265 h 4517243"/>
              <a:gd name="connsiteX1600" fmla="*/ 1241989 w 12081854"/>
              <a:gd name="connsiteY1600" fmla="*/ 145595 h 4517243"/>
              <a:gd name="connsiteX1601" fmla="*/ 1192613 w 12081854"/>
              <a:gd name="connsiteY1601" fmla="*/ 143063 h 4517243"/>
              <a:gd name="connsiteX1602" fmla="*/ 1152100 w 12081854"/>
              <a:gd name="connsiteY1602" fmla="*/ 148127 h 4517243"/>
              <a:gd name="connsiteX1603" fmla="*/ 1124247 w 12081854"/>
              <a:gd name="connsiteY1603" fmla="*/ 154457 h 4517243"/>
              <a:gd name="connsiteX1604" fmla="*/ 1088798 w 12081854"/>
              <a:gd name="connsiteY1604" fmla="*/ 154457 h 4517243"/>
              <a:gd name="connsiteX1605" fmla="*/ 1036890 w 12081854"/>
              <a:gd name="connsiteY1605" fmla="*/ 145595 h 4517243"/>
              <a:gd name="connsiteX1606" fmla="*/ 972322 w 12081854"/>
              <a:gd name="connsiteY1606" fmla="*/ 143063 h 4517243"/>
              <a:gd name="connsiteX1607" fmla="*/ 936872 w 12081854"/>
              <a:gd name="connsiteY1607" fmla="*/ 140531 h 4517243"/>
              <a:gd name="connsiteX1608" fmla="*/ 884965 w 12081854"/>
              <a:gd name="connsiteY1608" fmla="*/ 135467 h 4517243"/>
              <a:gd name="connsiteX1609" fmla="*/ 841919 w 12081854"/>
              <a:gd name="connsiteY1609" fmla="*/ 137999 h 4517243"/>
              <a:gd name="connsiteX1610" fmla="*/ 815332 w 12081854"/>
              <a:gd name="connsiteY1610" fmla="*/ 135467 h 4517243"/>
              <a:gd name="connsiteX1611" fmla="*/ 750764 w 12081854"/>
              <a:gd name="connsiteY1611" fmla="*/ 132935 h 4517243"/>
              <a:gd name="connsiteX1612" fmla="*/ 679865 w 12081854"/>
              <a:gd name="connsiteY1612" fmla="*/ 127870 h 4517243"/>
              <a:gd name="connsiteX1613" fmla="*/ 644416 w 12081854"/>
              <a:gd name="connsiteY1613" fmla="*/ 130403 h 4517243"/>
              <a:gd name="connsiteX1614" fmla="*/ 595041 w 12081854"/>
              <a:gd name="connsiteY1614" fmla="*/ 127870 h 4517243"/>
              <a:gd name="connsiteX1615" fmla="*/ 597573 w 12081854"/>
              <a:gd name="connsiteY1615" fmla="*/ 125338 h 4517243"/>
              <a:gd name="connsiteX1616" fmla="*/ 540601 w 12081854"/>
              <a:gd name="connsiteY1616" fmla="*/ 122806 h 4517243"/>
              <a:gd name="connsiteX1617" fmla="*/ 524142 w 12081854"/>
              <a:gd name="connsiteY1617" fmla="*/ 125338 h 4517243"/>
              <a:gd name="connsiteX1618" fmla="*/ 500087 w 12081854"/>
              <a:gd name="connsiteY1618" fmla="*/ 120274 h 4517243"/>
              <a:gd name="connsiteX1619" fmla="*/ 450712 w 12081854"/>
              <a:gd name="connsiteY1619" fmla="*/ 115210 h 4517243"/>
              <a:gd name="connsiteX1620" fmla="*/ 398804 w 12081854"/>
              <a:gd name="connsiteY1620" fmla="*/ 124072 h 4517243"/>
              <a:gd name="connsiteX1621" fmla="*/ 368419 w 12081854"/>
              <a:gd name="connsiteY1621" fmla="*/ 121540 h 4517243"/>
              <a:gd name="connsiteX1622" fmla="*/ 303850 w 12081854"/>
              <a:gd name="connsiteY1622" fmla="*/ 127870 h 4517243"/>
              <a:gd name="connsiteX1623" fmla="*/ 270933 w 12081854"/>
              <a:gd name="connsiteY1623" fmla="*/ 130403 h 4517243"/>
              <a:gd name="connsiteX1624" fmla="*/ 238016 w 12081854"/>
              <a:gd name="connsiteY1624" fmla="*/ 136733 h 4517243"/>
              <a:gd name="connsiteX1625" fmla="*/ 229154 w 12081854"/>
              <a:gd name="connsiteY1625" fmla="*/ 143063 h 4517243"/>
              <a:gd name="connsiteX1626" fmla="*/ 188641 w 12081854"/>
              <a:gd name="connsiteY1626" fmla="*/ 149393 h 4517243"/>
              <a:gd name="connsiteX1627" fmla="*/ 126604 w 12081854"/>
              <a:gd name="connsiteY1627" fmla="*/ 149393 h 4517243"/>
              <a:gd name="connsiteX1628" fmla="*/ 110146 w 12081854"/>
              <a:gd name="connsiteY1628" fmla="*/ 158255 h 4517243"/>
              <a:gd name="connsiteX1629" fmla="*/ 155723 w 12081854"/>
              <a:gd name="connsiteY1629" fmla="*/ 163320 h 4517243"/>
              <a:gd name="connsiteX1630" fmla="*/ 188641 w 12081854"/>
              <a:gd name="connsiteY1630" fmla="*/ 169650 h 4517243"/>
              <a:gd name="connsiteX1631" fmla="*/ 212695 w 12081854"/>
              <a:gd name="connsiteY1631" fmla="*/ 178512 h 4517243"/>
              <a:gd name="connsiteX1632" fmla="*/ 251943 w 12081854"/>
              <a:gd name="connsiteY1632" fmla="*/ 189907 h 4517243"/>
              <a:gd name="connsiteX1633" fmla="*/ 279796 w 12081854"/>
              <a:gd name="connsiteY1633" fmla="*/ 198769 h 4517243"/>
              <a:gd name="connsiteX1634" fmla="*/ 208897 w 12081854"/>
              <a:gd name="connsiteY1634" fmla="*/ 201301 h 4517243"/>
              <a:gd name="connsiteX1635" fmla="*/ 213961 w 12081854"/>
              <a:gd name="connsiteY1635" fmla="*/ 192439 h 4517243"/>
              <a:gd name="connsiteX1636" fmla="*/ 186108 w 12081854"/>
              <a:gd name="connsiteY1636" fmla="*/ 192439 h 4517243"/>
              <a:gd name="connsiteX1637" fmla="*/ 110146 w 12081854"/>
              <a:gd name="connsiteY1637" fmla="*/ 201301 h 4517243"/>
              <a:gd name="connsiteX1638" fmla="*/ 64568 w 12081854"/>
              <a:gd name="connsiteY1638" fmla="*/ 207631 h 4517243"/>
              <a:gd name="connsiteX1639" fmla="*/ 105082 w 12081854"/>
              <a:gd name="connsiteY1639" fmla="*/ 216494 h 4517243"/>
              <a:gd name="connsiteX1640" fmla="*/ 119008 w 12081854"/>
              <a:gd name="connsiteY1640" fmla="*/ 225356 h 4517243"/>
              <a:gd name="connsiteX1641" fmla="*/ 168384 w 12081854"/>
              <a:gd name="connsiteY1641" fmla="*/ 230420 h 4517243"/>
              <a:gd name="connsiteX1642" fmla="*/ 215227 w 12081854"/>
              <a:gd name="connsiteY1642" fmla="*/ 227888 h 4517243"/>
              <a:gd name="connsiteX1643" fmla="*/ 241814 w 12081854"/>
              <a:gd name="connsiteY1643" fmla="*/ 230420 h 4517243"/>
              <a:gd name="connsiteX1644" fmla="*/ 253209 w 12081854"/>
              <a:gd name="connsiteY1644" fmla="*/ 227888 h 4517243"/>
              <a:gd name="connsiteX1645" fmla="*/ 288658 w 12081854"/>
              <a:gd name="connsiteY1645" fmla="*/ 222824 h 4517243"/>
              <a:gd name="connsiteX1646" fmla="*/ 307649 w 12081854"/>
              <a:gd name="connsiteY1646" fmla="*/ 222824 h 4517243"/>
              <a:gd name="connsiteX1647" fmla="*/ 283594 w 12081854"/>
              <a:gd name="connsiteY1647" fmla="*/ 229154 h 4517243"/>
              <a:gd name="connsiteX1648" fmla="*/ 302584 w 12081854"/>
              <a:gd name="connsiteY1648" fmla="*/ 231686 h 4517243"/>
              <a:gd name="connsiteX1649" fmla="*/ 307649 w 12081854"/>
              <a:gd name="connsiteY1649" fmla="*/ 240548 h 4517243"/>
              <a:gd name="connsiteX1650" fmla="*/ 283594 w 12081854"/>
              <a:gd name="connsiteY1650" fmla="*/ 246879 h 4517243"/>
              <a:gd name="connsiteX1651" fmla="*/ 257007 w 12081854"/>
              <a:gd name="connsiteY1651" fmla="*/ 244346 h 4517243"/>
              <a:gd name="connsiteX1652" fmla="*/ 230420 w 12081854"/>
              <a:gd name="connsiteY1652" fmla="*/ 253209 h 4517243"/>
              <a:gd name="connsiteX1653" fmla="*/ 206365 w 12081854"/>
              <a:gd name="connsiteY1653" fmla="*/ 250677 h 4517243"/>
              <a:gd name="connsiteX1654" fmla="*/ 179778 w 12081854"/>
              <a:gd name="connsiteY1654" fmla="*/ 250677 h 4517243"/>
              <a:gd name="connsiteX1655" fmla="*/ 168384 w 12081854"/>
              <a:gd name="connsiteY1655" fmla="*/ 262071 h 4517243"/>
              <a:gd name="connsiteX1656" fmla="*/ 140531 w 12081854"/>
              <a:gd name="connsiteY1656" fmla="*/ 273466 h 4517243"/>
              <a:gd name="connsiteX1657" fmla="*/ 129136 w 12081854"/>
              <a:gd name="connsiteY1657" fmla="*/ 284860 h 4517243"/>
              <a:gd name="connsiteX1658" fmla="*/ 155723 w 12081854"/>
              <a:gd name="connsiteY1658" fmla="*/ 293722 h 4517243"/>
              <a:gd name="connsiteX1659" fmla="*/ 155723 w 12081854"/>
              <a:gd name="connsiteY1659" fmla="*/ 305117 h 4517243"/>
              <a:gd name="connsiteX1660" fmla="*/ 177246 w 12081854"/>
              <a:gd name="connsiteY1660" fmla="*/ 310181 h 4517243"/>
              <a:gd name="connsiteX1661" fmla="*/ 205099 w 12081854"/>
              <a:gd name="connsiteY1661" fmla="*/ 321575 h 4517243"/>
              <a:gd name="connsiteX1662" fmla="*/ 250677 w 12081854"/>
              <a:gd name="connsiteY1662" fmla="*/ 316511 h 4517243"/>
              <a:gd name="connsiteX1663" fmla="*/ 272199 w 12081854"/>
              <a:gd name="connsiteY1663" fmla="*/ 322841 h 4517243"/>
              <a:gd name="connsiteX1664" fmla="*/ 264603 w 12081854"/>
              <a:gd name="connsiteY1664" fmla="*/ 331703 h 4517243"/>
              <a:gd name="connsiteX1665" fmla="*/ 267135 w 12081854"/>
              <a:gd name="connsiteY1665" fmla="*/ 343098 h 4517243"/>
              <a:gd name="connsiteX1666" fmla="*/ 289924 w 12081854"/>
              <a:gd name="connsiteY1666" fmla="*/ 343098 h 4517243"/>
              <a:gd name="connsiteX1667" fmla="*/ 322841 w 12081854"/>
              <a:gd name="connsiteY1667" fmla="*/ 336768 h 4517243"/>
              <a:gd name="connsiteX1668" fmla="*/ 336768 w 12081854"/>
              <a:gd name="connsiteY1668" fmla="*/ 345630 h 4517243"/>
              <a:gd name="connsiteX1669" fmla="*/ 344364 w 12081854"/>
              <a:gd name="connsiteY1669" fmla="*/ 339300 h 4517243"/>
              <a:gd name="connsiteX1670" fmla="*/ 368419 w 12081854"/>
              <a:gd name="connsiteY1670" fmla="*/ 350694 h 4517243"/>
              <a:gd name="connsiteX1671" fmla="*/ 384877 w 12081854"/>
              <a:gd name="connsiteY1671" fmla="*/ 341832 h 4517243"/>
              <a:gd name="connsiteX1672" fmla="*/ 396272 w 12081854"/>
              <a:gd name="connsiteY1672" fmla="*/ 346896 h 4517243"/>
              <a:gd name="connsiteX1673" fmla="*/ 434253 w 12081854"/>
              <a:gd name="connsiteY1673" fmla="*/ 340566 h 4517243"/>
              <a:gd name="connsiteX1674" fmla="*/ 417794 w 12081854"/>
              <a:gd name="connsiteY1674" fmla="*/ 354492 h 4517243"/>
              <a:gd name="connsiteX1675" fmla="*/ 412730 w 12081854"/>
              <a:gd name="connsiteY1675" fmla="*/ 370951 h 4517243"/>
              <a:gd name="connsiteX1676" fmla="*/ 386143 w 12081854"/>
              <a:gd name="connsiteY1676" fmla="*/ 379813 h 4517243"/>
              <a:gd name="connsiteX1677" fmla="*/ 378547 w 12081854"/>
              <a:gd name="connsiteY1677" fmla="*/ 384877 h 4517243"/>
              <a:gd name="connsiteX1678" fmla="*/ 331703 w 12081854"/>
              <a:gd name="connsiteY1678" fmla="*/ 398804 h 4517243"/>
              <a:gd name="connsiteX1679" fmla="*/ 315245 w 12081854"/>
              <a:gd name="connsiteY1679" fmla="*/ 410198 h 4517243"/>
              <a:gd name="connsiteX1680" fmla="*/ 274731 w 12081854"/>
              <a:gd name="connsiteY1680" fmla="*/ 412730 h 4517243"/>
              <a:gd name="connsiteX1681" fmla="*/ 239282 w 12081854"/>
              <a:gd name="connsiteY1681" fmla="*/ 426657 h 4517243"/>
              <a:gd name="connsiteX1682" fmla="*/ 206365 w 12081854"/>
              <a:gd name="connsiteY1682" fmla="*/ 432987 h 4517243"/>
              <a:gd name="connsiteX1683" fmla="*/ 168384 w 12081854"/>
              <a:gd name="connsiteY1683" fmla="*/ 444381 h 4517243"/>
              <a:gd name="connsiteX1684" fmla="*/ 175980 w 12081854"/>
              <a:gd name="connsiteY1684" fmla="*/ 449446 h 4517243"/>
              <a:gd name="connsiteX1685" fmla="*/ 232952 w 12081854"/>
              <a:gd name="connsiteY1685" fmla="*/ 443115 h 4517243"/>
              <a:gd name="connsiteX1686" fmla="*/ 260805 w 12081854"/>
              <a:gd name="connsiteY1686" fmla="*/ 434253 h 4517243"/>
              <a:gd name="connsiteX1687" fmla="*/ 293722 w 12081854"/>
              <a:gd name="connsiteY1687" fmla="*/ 425391 h 4517243"/>
              <a:gd name="connsiteX1688" fmla="*/ 324107 w 12081854"/>
              <a:gd name="connsiteY1688" fmla="*/ 419061 h 4517243"/>
              <a:gd name="connsiteX1689" fmla="*/ 348162 w 12081854"/>
              <a:gd name="connsiteY1689" fmla="*/ 421593 h 4517243"/>
              <a:gd name="connsiteX1690" fmla="*/ 386143 w 12081854"/>
              <a:gd name="connsiteY1690" fmla="*/ 412730 h 4517243"/>
              <a:gd name="connsiteX1691" fmla="*/ 397538 w 12081854"/>
              <a:gd name="connsiteY1691" fmla="*/ 401336 h 4517243"/>
              <a:gd name="connsiteX1692" fmla="*/ 449445 w 12081854"/>
              <a:gd name="connsiteY1692" fmla="*/ 387409 h 4517243"/>
              <a:gd name="connsiteX1693" fmla="*/ 458308 w 12081854"/>
              <a:gd name="connsiteY1693" fmla="*/ 378547 h 4517243"/>
              <a:gd name="connsiteX1694" fmla="*/ 491225 w 12081854"/>
              <a:gd name="connsiteY1694" fmla="*/ 372217 h 4517243"/>
              <a:gd name="connsiteX1695" fmla="*/ 526674 w 12081854"/>
              <a:gd name="connsiteY1695" fmla="*/ 363355 h 4517243"/>
              <a:gd name="connsiteX1696" fmla="*/ 557059 w 12081854"/>
              <a:gd name="connsiteY1696" fmla="*/ 346896 h 4517243"/>
              <a:gd name="connsiteX1697" fmla="*/ 533004 w 12081854"/>
              <a:gd name="connsiteY1697" fmla="*/ 335502 h 4517243"/>
              <a:gd name="connsiteX1698" fmla="*/ 579848 w 12081854"/>
              <a:gd name="connsiteY1698" fmla="*/ 319043 h 4517243"/>
              <a:gd name="connsiteX1699" fmla="*/ 603903 w 12081854"/>
              <a:gd name="connsiteY1699" fmla="*/ 305117 h 4517243"/>
              <a:gd name="connsiteX1700" fmla="*/ 646948 w 12081854"/>
              <a:gd name="connsiteY1700" fmla="*/ 293722 h 4517243"/>
              <a:gd name="connsiteX1701" fmla="*/ 657077 w 12081854"/>
              <a:gd name="connsiteY1701" fmla="*/ 298786 h 4517243"/>
              <a:gd name="connsiteX1702" fmla="*/ 621627 w 12081854"/>
              <a:gd name="connsiteY1702" fmla="*/ 305117 h 4517243"/>
              <a:gd name="connsiteX1703" fmla="*/ 605169 w 12081854"/>
              <a:gd name="connsiteY1703" fmla="*/ 325373 h 4517243"/>
              <a:gd name="connsiteX1704" fmla="*/ 610233 w 12081854"/>
              <a:gd name="connsiteY1704" fmla="*/ 339300 h 4517243"/>
              <a:gd name="connsiteX1705" fmla="*/ 648214 w 12081854"/>
              <a:gd name="connsiteY1705" fmla="*/ 334235 h 4517243"/>
              <a:gd name="connsiteX1706" fmla="*/ 678599 w 12081854"/>
              <a:gd name="connsiteY1706" fmla="*/ 325373 h 4517243"/>
              <a:gd name="connsiteX1707" fmla="*/ 716581 w 12081854"/>
              <a:gd name="connsiteY1707" fmla="*/ 320309 h 4517243"/>
              <a:gd name="connsiteX1708" fmla="*/ 735571 w 12081854"/>
              <a:gd name="connsiteY1708" fmla="*/ 320309 h 4517243"/>
              <a:gd name="connsiteX1709" fmla="*/ 727975 w 12081854"/>
              <a:gd name="connsiteY1709" fmla="*/ 303851 h 4517243"/>
              <a:gd name="connsiteX1710" fmla="*/ 765956 w 12081854"/>
              <a:gd name="connsiteY1710" fmla="*/ 298786 h 4517243"/>
              <a:gd name="connsiteX1711" fmla="*/ 803938 w 12081854"/>
              <a:gd name="connsiteY1711" fmla="*/ 307649 h 4517243"/>
              <a:gd name="connsiteX1712" fmla="*/ 869772 w 12081854"/>
              <a:gd name="connsiteY1712" fmla="*/ 319043 h 4517243"/>
              <a:gd name="connsiteX1713" fmla="*/ 916616 w 12081854"/>
              <a:gd name="connsiteY1713" fmla="*/ 316511 h 4517243"/>
              <a:gd name="connsiteX1714" fmla="*/ 976120 w 12081854"/>
              <a:gd name="connsiteY1714" fmla="*/ 322841 h 4517243"/>
              <a:gd name="connsiteX1715" fmla="*/ 1006505 w 12081854"/>
              <a:gd name="connsiteY1715" fmla="*/ 327905 h 4517243"/>
              <a:gd name="connsiteX1716" fmla="*/ 1074871 w 12081854"/>
              <a:gd name="connsiteY1716" fmla="*/ 350694 h 4517243"/>
              <a:gd name="connsiteX1717" fmla="*/ 1115384 w 12081854"/>
              <a:gd name="connsiteY1717" fmla="*/ 357024 h 4517243"/>
              <a:gd name="connsiteX1718" fmla="*/ 1167292 w 12081854"/>
              <a:gd name="connsiteY1718" fmla="*/ 357024 h 4517243"/>
              <a:gd name="connsiteX1719" fmla="*/ 1200209 w 12081854"/>
              <a:gd name="connsiteY1719" fmla="*/ 359556 h 4517243"/>
              <a:gd name="connsiteX1720" fmla="*/ 1219200 w 12081854"/>
              <a:gd name="connsiteY1720" fmla="*/ 379813 h 4517243"/>
              <a:gd name="connsiteX1721" fmla="*/ 1262246 w 12081854"/>
              <a:gd name="connsiteY1721" fmla="*/ 400070 h 4517243"/>
              <a:gd name="connsiteX1722" fmla="*/ 1272374 w 12081854"/>
              <a:gd name="connsiteY1722" fmla="*/ 420326 h 4517243"/>
              <a:gd name="connsiteX1723" fmla="*/ 1300227 w 12081854"/>
              <a:gd name="connsiteY1723" fmla="*/ 426657 h 4517243"/>
              <a:gd name="connsiteX1724" fmla="*/ 1319218 w 12081854"/>
              <a:gd name="connsiteY1724" fmla="*/ 438051 h 4517243"/>
              <a:gd name="connsiteX1725" fmla="*/ 1321750 w 12081854"/>
              <a:gd name="connsiteY1725" fmla="*/ 449446 h 4517243"/>
              <a:gd name="connsiteX1726" fmla="*/ 1362263 w 12081854"/>
              <a:gd name="connsiteY1726" fmla="*/ 468436 h 4517243"/>
              <a:gd name="connsiteX1727" fmla="*/ 1367327 w 12081854"/>
              <a:gd name="connsiteY1727" fmla="*/ 488693 h 4517243"/>
              <a:gd name="connsiteX1728" fmla="*/ 1410373 w 12081854"/>
              <a:gd name="connsiteY1728" fmla="*/ 500087 h 4517243"/>
              <a:gd name="connsiteX1729" fmla="*/ 1405308 w 12081854"/>
              <a:gd name="connsiteY1729" fmla="*/ 516546 h 4517243"/>
              <a:gd name="connsiteX1730" fmla="*/ 1424299 w 12081854"/>
              <a:gd name="connsiteY1730" fmla="*/ 541867 h 4517243"/>
              <a:gd name="connsiteX1731" fmla="*/ 1486335 w 12081854"/>
              <a:gd name="connsiteY1731" fmla="*/ 553261 h 4517243"/>
              <a:gd name="connsiteX1732" fmla="*/ 1510390 w 12081854"/>
              <a:gd name="connsiteY1732" fmla="*/ 564656 h 4517243"/>
              <a:gd name="connsiteX1733" fmla="*/ 1574958 w 12081854"/>
              <a:gd name="connsiteY1733" fmla="*/ 592509 h 4517243"/>
              <a:gd name="connsiteX1734" fmla="*/ 1580022 w 12081854"/>
              <a:gd name="connsiteY1734" fmla="*/ 592509 h 4517243"/>
              <a:gd name="connsiteX1735" fmla="*/ 1591417 w 12081854"/>
              <a:gd name="connsiteY1735" fmla="*/ 615297 h 4517243"/>
              <a:gd name="connsiteX1736" fmla="*/ 1596481 w 12081854"/>
              <a:gd name="connsiteY1736" fmla="*/ 640618 h 4517243"/>
              <a:gd name="connsiteX1737" fmla="*/ 1588885 w 12081854"/>
              <a:gd name="connsiteY1737" fmla="*/ 646948 h 4517243"/>
              <a:gd name="connsiteX1738" fmla="*/ 1569894 w 12081854"/>
              <a:gd name="connsiteY1738" fmla="*/ 619095 h 4517243"/>
              <a:gd name="connsiteX1739" fmla="*/ 1523051 w 12081854"/>
              <a:gd name="connsiteY1739" fmla="*/ 610233 h 4517243"/>
              <a:gd name="connsiteX1740" fmla="*/ 1517986 w 12081854"/>
              <a:gd name="connsiteY1740" fmla="*/ 615297 h 4517243"/>
              <a:gd name="connsiteX1741" fmla="*/ 1526849 w 12081854"/>
              <a:gd name="connsiteY1741" fmla="*/ 629224 h 4517243"/>
              <a:gd name="connsiteX1742" fmla="*/ 1538243 w 12081854"/>
              <a:gd name="connsiteY1742" fmla="*/ 654545 h 4517243"/>
              <a:gd name="connsiteX1743" fmla="*/ 1543307 w 12081854"/>
              <a:gd name="connsiteY1743" fmla="*/ 696324 h 4517243"/>
              <a:gd name="connsiteX1744" fmla="*/ 1535711 w 12081854"/>
              <a:gd name="connsiteY1744" fmla="*/ 752030 h 4517243"/>
              <a:gd name="connsiteX1745" fmla="*/ 1521785 w 12081854"/>
              <a:gd name="connsiteY1745" fmla="*/ 782415 h 4517243"/>
              <a:gd name="connsiteX1746" fmla="*/ 1533179 w 12081854"/>
              <a:gd name="connsiteY1746" fmla="*/ 805204 h 4517243"/>
              <a:gd name="connsiteX1747" fmla="*/ 1533179 w 12081854"/>
              <a:gd name="connsiteY1747" fmla="*/ 835589 h 4517243"/>
              <a:gd name="connsiteX1748" fmla="*/ 1525583 w 12081854"/>
              <a:gd name="connsiteY1748" fmla="*/ 860910 h 4517243"/>
              <a:gd name="connsiteX1749" fmla="*/ 1544573 w 12081854"/>
              <a:gd name="connsiteY1749" fmla="*/ 879900 h 4517243"/>
              <a:gd name="connsiteX1750" fmla="*/ 1549637 w 12081854"/>
              <a:gd name="connsiteY1750" fmla="*/ 907753 h 4517243"/>
              <a:gd name="connsiteX1751" fmla="*/ 1576224 w 12081854"/>
              <a:gd name="connsiteY1751" fmla="*/ 935606 h 4517243"/>
              <a:gd name="connsiteX1752" fmla="*/ 1590151 w 12081854"/>
              <a:gd name="connsiteY1752" fmla="*/ 947001 h 4517243"/>
              <a:gd name="connsiteX1753" fmla="*/ 1587619 w 12081854"/>
              <a:gd name="connsiteY1753" fmla="*/ 955863 h 4517243"/>
              <a:gd name="connsiteX1754" fmla="*/ 1615472 w 12081854"/>
              <a:gd name="connsiteY1754" fmla="*/ 1003973 h 4517243"/>
              <a:gd name="connsiteX1755" fmla="*/ 1648389 w 12081854"/>
              <a:gd name="connsiteY1755" fmla="*/ 1038156 h 4517243"/>
              <a:gd name="connsiteX1756" fmla="*/ 1650921 w 12081854"/>
              <a:gd name="connsiteY1756" fmla="*/ 1057147 h 4517243"/>
              <a:gd name="connsiteX1757" fmla="*/ 1661049 w 12081854"/>
              <a:gd name="connsiteY1757" fmla="*/ 1063477 h 4517243"/>
              <a:gd name="connsiteX1758" fmla="*/ 1691434 w 12081854"/>
              <a:gd name="connsiteY1758" fmla="*/ 1066009 h 4517243"/>
              <a:gd name="connsiteX1759" fmla="*/ 1702829 w 12081854"/>
              <a:gd name="connsiteY1759" fmla="*/ 1077403 h 4517243"/>
              <a:gd name="connsiteX1760" fmla="*/ 1721819 w 12081854"/>
              <a:gd name="connsiteY1760" fmla="*/ 1077403 h 4517243"/>
              <a:gd name="connsiteX1761" fmla="*/ 1726884 w 12081854"/>
              <a:gd name="connsiteY1761" fmla="*/ 1088798 h 4517243"/>
              <a:gd name="connsiteX1762" fmla="*/ 1740810 w 12081854"/>
              <a:gd name="connsiteY1762" fmla="*/ 1093862 h 4517243"/>
              <a:gd name="connsiteX1763" fmla="*/ 1764865 w 12081854"/>
              <a:gd name="connsiteY1763" fmla="*/ 1114119 h 4517243"/>
              <a:gd name="connsiteX1764" fmla="*/ 1769929 w 12081854"/>
              <a:gd name="connsiteY1764" fmla="*/ 1133109 h 4517243"/>
              <a:gd name="connsiteX1765" fmla="*/ 1783856 w 12081854"/>
              <a:gd name="connsiteY1765" fmla="*/ 1166026 h 4517243"/>
              <a:gd name="connsiteX1766" fmla="*/ 1797782 w 12081854"/>
              <a:gd name="connsiteY1766" fmla="*/ 1196411 h 4517243"/>
              <a:gd name="connsiteX1767" fmla="*/ 1809176 w 12081854"/>
              <a:gd name="connsiteY1767" fmla="*/ 1221732 h 4517243"/>
              <a:gd name="connsiteX1768" fmla="*/ 1823103 w 12081854"/>
              <a:gd name="connsiteY1768" fmla="*/ 1244521 h 4517243"/>
              <a:gd name="connsiteX1769" fmla="*/ 1842094 w 12081854"/>
              <a:gd name="connsiteY1769" fmla="*/ 1253383 h 4517243"/>
              <a:gd name="connsiteX1770" fmla="*/ 1868680 w 12081854"/>
              <a:gd name="connsiteY1770" fmla="*/ 1281236 h 4517243"/>
              <a:gd name="connsiteX1771" fmla="*/ 1866148 w 12081854"/>
              <a:gd name="connsiteY1771" fmla="*/ 1297695 h 4517243"/>
              <a:gd name="connsiteX1772" fmla="*/ 1854754 w 12081854"/>
              <a:gd name="connsiteY1772" fmla="*/ 1314153 h 4517243"/>
              <a:gd name="connsiteX1773" fmla="*/ 1840827 w 12081854"/>
              <a:gd name="connsiteY1773" fmla="*/ 1311621 h 4517243"/>
              <a:gd name="connsiteX1774" fmla="*/ 1838295 w 12081854"/>
              <a:gd name="connsiteY1774" fmla="*/ 1314153 h 4517243"/>
              <a:gd name="connsiteX1775" fmla="*/ 1859818 w 12081854"/>
              <a:gd name="connsiteY1775" fmla="*/ 1336942 h 4517243"/>
              <a:gd name="connsiteX1776" fmla="*/ 1878809 w 12081854"/>
              <a:gd name="connsiteY1776" fmla="*/ 1345805 h 4517243"/>
              <a:gd name="connsiteX1777" fmla="*/ 1887671 w 12081854"/>
              <a:gd name="connsiteY1777" fmla="*/ 1354667 h 4517243"/>
              <a:gd name="connsiteX1778" fmla="*/ 1892735 w 12081854"/>
              <a:gd name="connsiteY1778" fmla="*/ 1349603 h 4517243"/>
              <a:gd name="connsiteX1779" fmla="*/ 1914258 w 12081854"/>
              <a:gd name="connsiteY1779" fmla="*/ 1366061 h 4517243"/>
              <a:gd name="connsiteX1780" fmla="*/ 1930717 w 12081854"/>
              <a:gd name="connsiteY1780" fmla="*/ 1379988 h 4517243"/>
              <a:gd name="connsiteX1781" fmla="*/ 1935781 w 12081854"/>
              <a:gd name="connsiteY1781" fmla="*/ 1400244 h 4517243"/>
              <a:gd name="connsiteX1782" fmla="*/ 1935781 w 12081854"/>
              <a:gd name="connsiteY1782" fmla="*/ 1428097 h 4517243"/>
              <a:gd name="connsiteX1783" fmla="*/ 1952239 w 12081854"/>
              <a:gd name="connsiteY1783" fmla="*/ 1439492 h 4517243"/>
              <a:gd name="connsiteX1784" fmla="*/ 1976294 w 12081854"/>
              <a:gd name="connsiteY1784" fmla="*/ 1458482 h 4517243"/>
              <a:gd name="connsiteX1785" fmla="*/ 2000349 w 12081854"/>
              <a:gd name="connsiteY1785" fmla="*/ 1481271 h 4517243"/>
              <a:gd name="connsiteX1786" fmla="*/ 2007945 w 12081854"/>
              <a:gd name="connsiteY1786" fmla="*/ 1504060 h 4517243"/>
              <a:gd name="connsiteX1787" fmla="*/ 2015542 w 12081854"/>
              <a:gd name="connsiteY1787" fmla="*/ 1504060 h 4517243"/>
              <a:gd name="connsiteX1788" fmla="*/ 2029468 w 12081854"/>
              <a:gd name="connsiteY1788" fmla="*/ 1490133 h 4517243"/>
              <a:gd name="connsiteX1789" fmla="*/ 2029468 w 12081854"/>
              <a:gd name="connsiteY1789" fmla="*/ 1483803 h 4517243"/>
              <a:gd name="connsiteX1790" fmla="*/ 2018074 w 12081854"/>
              <a:gd name="connsiteY1790" fmla="*/ 1464813 h 4517243"/>
              <a:gd name="connsiteX1791" fmla="*/ 2004147 w 12081854"/>
              <a:gd name="connsiteY1791" fmla="*/ 1445822 h 4517243"/>
              <a:gd name="connsiteX1792" fmla="*/ 1990221 w 12081854"/>
              <a:gd name="connsiteY1792" fmla="*/ 1445822 h 4517243"/>
              <a:gd name="connsiteX1793" fmla="*/ 1987689 w 12081854"/>
              <a:gd name="connsiteY1793" fmla="*/ 1425565 h 4517243"/>
              <a:gd name="connsiteX1794" fmla="*/ 1977560 w 12081854"/>
              <a:gd name="connsiteY1794" fmla="*/ 1406575 h 4517243"/>
              <a:gd name="connsiteX1795" fmla="*/ 1968698 w 12081854"/>
              <a:gd name="connsiteY1795" fmla="*/ 1387584 h 4517243"/>
              <a:gd name="connsiteX1796" fmla="*/ 1957303 w 12081854"/>
              <a:gd name="connsiteY1796" fmla="*/ 1353401 h 4517243"/>
              <a:gd name="connsiteX1797" fmla="*/ 1935781 w 12081854"/>
              <a:gd name="connsiteY1797" fmla="*/ 1333144 h 4517243"/>
              <a:gd name="connsiteX1798" fmla="*/ 1928184 w 12081854"/>
              <a:gd name="connsiteY1798" fmla="*/ 1319218 h 4517243"/>
              <a:gd name="connsiteX1799" fmla="*/ 1919322 w 12081854"/>
              <a:gd name="connsiteY1799" fmla="*/ 1310355 h 4517243"/>
              <a:gd name="connsiteX1800" fmla="*/ 1911726 w 12081854"/>
              <a:gd name="connsiteY1800" fmla="*/ 1285034 h 4517243"/>
              <a:gd name="connsiteX1801" fmla="*/ 1904130 w 12081854"/>
              <a:gd name="connsiteY1801" fmla="*/ 1287566 h 4517243"/>
              <a:gd name="connsiteX1802" fmla="*/ 1899066 w 12081854"/>
              <a:gd name="connsiteY1802" fmla="*/ 1273640 h 4517243"/>
              <a:gd name="connsiteX1803" fmla="*/ 1894001 w 12081854"/>
              <a:gd name="connsiteY1803" fmla="*/ 1271108 h 4517243"/>
              <a:gd name="connsiteX1804" fmla="*/ 1888937 w 12081854"/>
              <a:gd name="connsiteY1804" fmla="*/ 1262246 h 4517243"/>
              <a:gd name="connsiteX1805" fmla="*/ 1864882 w 12081854"/>
              <a:gd name="connsiteY1805" fmla="*/ 1236925 h 4517243"/>
              <a:gd name="connsiteX1806" fmla="*/ 1853488 w 12081854"/>
              <a:gd name="connsiteY1806" fmla="*/ 1220466 h 4517243"/>
              <a:gd name="connsiteX1807" fmla="*/ 1848424 w 12081854"/>
              <a:gd name="connsiteY1807" fmla="*/ 1192613 h 4517243"/>
              <a:gd name="connsiteX1808" fmla="*/ 1843360 w 12081854"/>
              <a:gd name="connsiteY1808" fmla="*/ 1173623 h 4517243"/>
              <a:gd name="connsiteX1809" fmla="*/ 1848424 w 12081854"/>
              <a:gd name="connsiteY1809" fmla="*/ 1159696 h 4517243"/>
              <a:gd name="connsiteX1810" fmla="*/ 1867414 w 12081854"/>
              <a:gd name="connsiteY1810" fmla="*/ 1168558 h 4517243"/>
              <a:gd name="connsiteX1811" fmla="*/ 1878809 w 12081854"/>
              <a:gd name="connsiteY1811" fmla="*/ 1166026 h 4517243"/>
              <a:gd name="connsiteX1812" fmla="*/ 1902864 w 12081854"/>
              <a:gd name="connsiteY1812" fmla="*/ 1182485 h 4517243"/>
              <a:gd name="connsiteX1813" fmla="*/ 1902864 w 12081854"/>
              <a:gd name="connsiteY1813" fmla="*/ 1196411 h 4517243"/>
              <a:gd name="connsiteX1814" fmla="*/ 1914258 w 12081854"/>
              <a:gd name="connsiteY1814" fmla="*/ 1224264 h 4517243"/>
              <a:gd name="connsiteX1815" fmla="*/ 1933249 w 12081854"/>
              <a:gd name="connsiteY1815" fmla="*/ 1254649 h 4517243"/>
              <a:gd name="connsiteX1816" fmla="*/ 1933249 w 12081854"/>
              <a:gd name="connsiteY1816" fmla="*/ 1266044 h 4517243"/>
              <a:gd name="connsiteX1817" fmla="*/ 1949707 w 12081854"/>
              <a:gd name="connsiteY1817" fmla="*/ 1285034 h 4517243"/>
              <a:gd name="connsiteX1818" fmla="*/ 1968698 w 12081854"/>
              <a:gd name="connsiteY1818" fmla="*/ 1304025 h 4517243"/>
              <a:gd name="connsiteX1819" fmla="*/ 1987689 w 12081854"/>
              <a:gd name="connsiteY1819" fmla="*/ 1309089 h 4517243"/>
              <a:gd name="connsiteX1820" fmla="*/ 1995285 w 12081854"/>
              <a:gd name="connsiteY1820" fmla="*/ 1334410 h 4517243"/>
              <a:gd name="connsiteX1821" fmla="*/ 2016807 w 12081854"/>
              <a:gd name="connsiteY1821" fmla="*/ 1353401 h 4517243"/>
              <a:gd name="connsiteX1822" fmla="*/ 2033266 w 12081854"/>
              <a:gd name="connsiteY1822" fmla="*/ 1362263 h 4517243"/>
              <a:gd name="connsiteX1823" fmla="*/ 2028202 w 12081854"/>
              <a:gd name="connsiteY1823" fmla="*/ 1387584 h 4517243"/>
              <a:gd name="connsiteX1824" fmla="*/ 2033266 w 12081854"/>
              <a:gd name="connsiteY1824" fmla="*/ 1396446 h 4517243"/>
              <a:gd name="connsiteX1825" fmla="*/ 2061119 w 12081854"/>
              <a:gd name="connsiteY1825" fmla="*/ 1412905 h 4517243"/>
              <a:gd name="connsiteX1826" fmla="*/ 2077578 w 12081854"/>
              <a:gd name="connsiteY1826" fmla="*/ 1435694 h 4517243"/>
              <a:gd name="connsiteX1827" fmla="*/ 2113027 w 12081854"/>
              <a:gd name="connsiteY1827" fmla="*/ 1468611 h 4517243"/>
              <a:gd name="connsiteX1828" fmla="*/ 2140880 w 12081854"/>
              <a:gd name="connsiteY1828" fmla="*/ 1507858 h 4517243"/>
              <a:gd name="connsiteX1829" fmla="*/ 2152274 w 12081854"/>
              <a:gd name="connsiteY1829" fmla="*/ 1528115 h 4517243"/>
              <a:gd name="connsiteX1830" fmla="*/ 2154806 w 12081854"/>
              <a:gd name="connsiteY1830" fmla="*/ 1544573 h 4517243"/>
              <a:gd name="connsiteX1831" fmla="*/ 2166201 w 12081854"/>
              <a:gd name="connsiteY1831" fmla="*/ 1561032 h 4517243"/>
              <a:gd name="connsiteX1832" fmla="*/ 2166201 w 12081854"/>
              <a:gd name="connsiteY1832" fmla="*/ 1574958 h 4517243"/>
              <a:gd name="connsiteX1833" fmla="*/ 2156072 w 12081854"/>
              <a:gd name="connsiteY1833" fmla="*/ 1586353 h 4517243"/>
              <a:gd name="connsiteX1834" fmla="*/ 2161137 w 12081854"/>
              <a:gd name="connsiteY1834" fmla="*/ 1597747 h 4517243"/>
              <a:gd name="connsiteX1835" fmla="*/ 2149742 w 12081854"/>
              <a:gd name="connsiteY1835" fmla="*/ 1602811 h 4517243"/>
              <a:gd name="connsiteX1836" fmla="*/ 2158605 w 12081854"/>
              <a:gd name="connsiteY1836" fmla="*/ 1621802 h 4517243"/>
              <a:gd name="connsiteX1837" fmla="*/ 2175063 w 12081854"/>
              <a:gd name="connsiteY1837" fmla="*/ 1647123 h 4517243"/>
              <a:gd name="connsiteX1838" fmla="*/ 2210512 w 12081854"/>
              <a:gd name="connsiteY1838" fmla="*/ 1669912 h 4517243"/>
              <a:gd name="connsiteX1839" fmla="*/ 2224439 w 12081854"/>
              <a:gd name="connsiteY1839" fmla="*/ 1690168 h 4517243"/>
              <a:gd name="connsiteX1840" fmla="*/ 2257356 w 12081854"/>
              <a:gd name="connsiteY1840" fmla="*/ 1701563 h 4517243"/>
              <a:gd name="connsiteX1841" fmla="*/ 2276346 w 12081854"/>
              <a:gd name="connsiteY1841" fmla="*/ 1704095 h 4517243"/>
              <a:gd name="connsiteX1842" fmla="*/ 2286475 w 12081854"/>
              <a:gd name="connsiteY1842" fmla="*/ 1715489 h 4517243"/>
              <a:gd name="connsiteX1843" fmla="*/ 2314328 w 12081854"/>
              <a:gd name="connsiteY1843" fmla="*/ 1735746 h 4517243"/>
              <a:gd name="connsiteX1844" fmla="*/ 2352309 w 12081854"/>
              <a:gd name="connsiteY1844" fmla="*/ 1754737 h 4517243"/>
              <a:gd name="connsiteX1845" fmla="*/ 2376364 w 12081854"/>
              <a:gd name="connsiteY1845" fmla="*/ 1759801 h 4517243"/>
              <a:gd name="connsiteX1846" fmla="*/ 2406749 w 12081854"/>
              <a:gd name="connsiteY1846" fmla="*/ 1780058 h 4517243"/>
              <a:gd name="connsiteX1847" fmla="*/ 2433336 w 12081854"/>
              <a:gd name="connsiteY1847" fmla="*/ 1786388 h 4517243"/>
              <a:gd name="connsiteX1848" fmla="*/ 2457391 w 12081854"/>
              <a:gd name="connsiteY1848" fmla="*/ 1797782 h 4517243"/>
              <a:gd name="connsiteX1849" fmla="*/ 2473849 w 12081854"/>
              <a:gd name="connsiteY1849" fmla="*/ 1792718 h 4517243"/>
              <a:gd name="connsiteX1850" fmla="*/ 2501702 w 12081854"/>
              <a:gd name="connsiteY1850" fmla="*/ 1776259 h 4517243"/>
              <a:gd name="connsiteX1851" fmla="*/ 2518161 w 12081854"/>
              <a:gd name="connsiteY1851" fmla="*/ 1773727 h 4517243"/>
              <a:gd name="connsiteX1852" fmla="*/ 2546014 w 12081854"/>
              <a:gd name="connsiteY1852" fmla="*/ 1785122 h 4517243"/>
              <a:gd name="connsiteX1853" fmla="*/ 2562472 w 12081854"/>
              <a:gd name="connsiteY1853" fmla="*/ 1799048 h 4517243"/>
              <a:gd name="connsiteX1854" fmla="*/ 2600454 w 12081854"/>
              <a:gd name="connsiteY1854" fmla="*/ 1843360 h 4517243"/>
              <a:gd name="connsiteX1855" fmla="*/ 2619444 w 12081854"/>
              <a:gd name="connsiteY1855" fmla="*/ 1859818 h 4517243"/>
              <a:gd name="connsiteX1856" fmla="*/ 2633371 w 12081854"/>
              <a:gd name="connsiteY1856" fmla="*/ 1868681 h 4517243"/>
              <a:gd name="connsiteX1857" fmla="*/ 2654894 w 12081854"/>
              <a:gd name="connsiteY1857" fmla="*/ 1868681 h 4517243"/>
              <a:gd name="connsiteX1858" fmla="*/ 2671352 w 12081854"/>
              <a:gd name="connsiteY1858" fmla="*/ 1877543 h 4517243"/>
              <a:gd name="connsiteX1859" fmla="*/ 2681480 w 12081854"/>
              <a:gd name="connsiteY1859" fmla="*/ 1883873 h 4517243"/>
              <a:gd name="connsiteX1860" fmla="*/ 2700471 w 12081854"/>
              <a:gd name="connsiteY1860" fmla="*/ 1888937 h 4517243"/>
              <a:gd name="connsiteX1861" fmla="*/ 2714398 w 12081854"/>
              <a:gd name="connsiteY1861" fmla="*/ 1895268 h 4517243"/>
              <a:gd name="connsiteX1862" fmla="*/ 2725792 w 12081854"/>
              <a:gd name="connsiteY1862" fmla="*/ 1900332 h 4517243"/>
              <a:gd name="connsiteX1863" fmla="*/ 2744783 w 12081854"/>
              <a:gd name="connsiteY1863" fmla="*/ 1900332 h 4517243"/>
              <a:gd name="connsiteX1864" fmla="*/ 2749847 w 12081854"/>
              <a:gd name="connsiteY1864" fmla="*/ 1891469 h 4517243"/>
              <a:gd name="connsiteX1865" fmla="*/ 2759975 w 12081854"/>
              <a:gd name="connsiteY1865" fmla="*/ 1896533 h 4517243"/>
              <a:gd name="connsiteX1866" fmla="*/ 2767571 w 12081854"/>
              <a:gd name="connsiteY1866" fmla="*/ 1907928 h 4517243"/>
              <a:gd name="connsiteX1867" fmla="*/ 2765039 w 12081854"/>
              <a:gd name="connsiteY1867" fmla="*/ 1912992 h 4517243"/>
              <a:gd name="connsiteX1868" fmla="*/ 2757443 w 12081854"/>
              <a:gd name="connsiteY1868" fmla="*/ 1906662 h 4517243"/>
              <a:gd name="connsiteX1869" fmla="*/ 2754911 w 12081854"/>
              <a:gd name="connsiteY1869" fmla="*/ 1912992 h 4517243"/>
              <a:gd name="connsiteX1870" fmla="*/ 2771370 w 12081854"/>
              <a:gd name="connsiteY1870" fmla="*/ 1931983 h 4517243"/>
              <a:gd name="connsiteX1871" fmla="*/ 2785296 w 12081854"/>
              <a:gd name="connsiteY1871" fmla="*/ 1945909 h 4517243"/>
              <a:gd name="connsiteX1872" fmla="*/ 2792892 w 12081854"/>
              <a:gd name="connsiteY1872" fmla="*/ 1959836 h 4517243"/>
              <a:gd name="connsiteX1873" fmla="*/ 2809351 w 12081854"/>
              <a:gd name="connsiteY1873" fmla="*/ 1976294 h 4517243"/>
              <a:gd name="connsiteX1874" fmla="*/ 2818213 w 12081854"/>
              <a:gd name="connsiteY1874" fmla="*/ 1990221 h 4517243"/>
              <a:gd name="connsiteX1875" fmla="*/ 2810617 w 12081854"/>
              <a:gd name="connsiteY1875" fmla="*/ 1999083 h 4517243"/>
              <a:gd name="connsiteX1876" fmla="*/ 2819479 w 12081854"/>
              <a:gd name="connsiteY1876" fmla="*/ 2004147 h 4517243"/>
              <a:gd name="connsiteX1877" fmla="*/ 2814415 w 12081854"/>
              <a:gd name="connsiteY1877" fmla="*/ 2018074 h 4517243"/>
              <a:gd name="connsiteX1878" fmla="*/ 2814415 w 12081854"/>
              <a:gd name="connsiteY1878" fmla="*/ 2032000 h 4517243"/>
              <a:gd name="connsiteX1879" fmla="*/ 2819479 w 12081854"/>
              <a:gd name="connsiteY1879" fmla="*/ 2038330 h 4517243"/>
              <a:gd name="connsiteX1880" fmla="*/ 2830874 w 12081854"/>
              <a:gd name="connsiteY1880" fmla="*/ 2043395 h 4517243"/>
              <a:gd name="connsiteX1881" fmla="*/ 2838470 w 12081854"/>
              <a:gd name="connsiteY1881" fmla="*/ 2054789 h 4517243"/>
              <a:gd name="connsiteX1882" fmla="*/ 2846066 w 12081854"/>
              <a:gd name="connsiteY1882" fmla="*/ 2045927 h 4517243"/>
              <a:gd name="connsiteX1883" fmla="*/ 2843534 w 12081854"/>
              <a:gd name="connsiteY1883" fmla="*/ 2032000 h 4517243"/>
              <a:gd name="connsiteX1884" fmla="*/ 2852396 w 12081854"/>
              <a:gd name="connsiteY1884" fmla="*/ 2040863 h 4517243"/>
              <a:gd name="connsiteX1885" fmla="*/ 2854929 w 12081854"/>
              <a:gd name="connsiteY1885" fmla="*/ 2052257 h 4517243"/>
              <a:gd name="connsiteX1886" fmla="*/ 2863791 w 12081854"/>
              <a:gd name="connsiteY1886" fmla="*/ 2057321 h 4517243"/>
              <a:gd name="connsiteX1887" fmla="*/ 2877717 w 12081854"/>
              <a:gd name="connsiteY1887" fmla="*/ 2066184 h 4517243"/>
              <a:gd name="connsiteX1888" fmla="*/ 2887846 w 12081854"/>
              <a:gd name="connsiteY1888" fmla="*/ 2075046 h 4517243"/>
              <a:gd name="connsiteX1889" fmla="*/ 2887846 w 12081854"/>
              <a:gd name="connsiteY1889" fmla="*/ 2086440 h 4517243"/>
              <a:gd name="connsiteX1890" fmla="*/ 2885314 w 12081854"/>
              <a:gd name="connsiteY1890" fmla="*/ 2092770 h 4517243"/>
              <a:gd name="connsiteX1891" fmla="*/ 2892910 w 12081854"/>
              <a:gd name="connsiteY1891" fmla="*/ 2101633 h 4517243"/>
              <a:gd name="connsiteX1892" fmla="*/ 2909368 w 12081854"/>
              <a:gd name="connsiteY1892" fmla="*/ 2110495 h 4517243"/>
              <a:gd name="connsiteX1893" fmla="*/ 2914433 w 12081854"/>
              <a:gd name="connsiteY1893" fmla="*/ 2116825 h 4517243"/>
              <a:gd name="connsiteX1894" fmla="*/ 2914433 w 12081854"/>
              <a:gd name="connsiteY1894" fmla="*/ 2107963 h 4517243"/>
              <a:gd name="connsiteX1895" fmla="*/ 2928359 w 12081854"/>
              <a:gd name="connsiteY1895" fmla="*/ 2107963 h 4517243"/>
              <a:gd name="connsiteX1896" fmla="*/ 2937221 w 12081854"/>
              <a:gd name="connsiteY1896" fmla="*/ 2113027 h 4517243"/>
              <a:gd name="connsiteX1897" fmla="*/ 2951148 w 12081854"/>
              <a:gd name="connsiteY1897" fmla="*/ 2115559 h 4517243"/>
              <a:gd name="connsiteX1898" fmla="*/ 2958744 w 12081854"/>
              <a:gd name="connsiteY1898" fmla="*/ 2132018 h 4517243"/>
              <a:gd name="connsiteX1899" fmla="*/ 2967606 w 12081854"/>
              <a:gd name="connsiteY1899" fmla="*/ 2134550 h 4517243"/>
              <a:gd name="connsiteX1900" fmla="*/ 2972670 w 12081854"/>
              <a:gd name="connsiteY1900" fmla="*/ 2128220 h 4517243"/>
              <a:gd name="connsiteX1901" fmla="*/ 2980267 w 12081854"/>
              <a:gd name="connsiteY1901" fmla="*/ 2153541 h 4517243"/>
              <a:gd name="connsiteX1902" fmla="*/ 2994193 w 12081854"/>
              <a:gd name="connsiteY1902" fmla="*/ 2151008 h 4517243"/>
              <a:gd name="connsiteX1903" fmla="*/ 2999257 w 12081854"/>
              <a:gd name="connsiteY1903" fmla="*/ 2145944 h 4517243"/>
              <a:gd name="connsiteX1904" fmla="*/ 3008120 w 12081854"/>
              <a:gd name="connsiteY1904" fmla="*/ 2139614 h 4517243"/>
              <a:gd name="connsiteX1905" fmla="*/ 2994193 w 12081854"/>
              <a:gd name="connsiteY1905" fmla="*/ 2116825 h 4517243"/>
              <a:gd name="connsiteX1906" fmla="*/ 2996725 w 12081854"/>
              <a:gd name="connsiteY1906" fmla="*/ 2107963 h 4517243"/>
              <a:gd name="connsiteX1907" fmla="*/ 3004322 w 12081854"/>
              <a:gd name="connsiteY1907" fmla="*/ 2107963 h 4517243"/>
              <a:gd name="connsiteX1908" fmla="*/ 3018248 w 12081854"/>
              <a:gd name="connsiteY1908" fmla="*/ 2096569 h 4517243"/>
              <a:gd name="connsiteX1909" fmla="*/ 3025844 w 12081854"/>
              <a:gd name="connsiteY1909" fmla="*/ 2082642 h 4517243"/>
              <a:gd name="connsiteX1910" fmla="*/ 3039771 w 12081854"/>
              <a:gd name="connsiteY1910" fmla="*/ 2080110 h 4517243"/>
              <a:gd name="connsiteX1911" fmla="*/ 3056229 w 12081854"/>
              <a:gd name="connsiteY1911" fmla="*/ 2091504 h 4517243"/>
              <a:gd name="connsiteX1912" fmla="*/ 3061294 w 12081854"/>
              <a:gd name="connsiteY1912" fmla="*/ 2105431 h 4517243"/>
              <a:gd name="connsiteX1913" fmla="*/ 3071422 w 12081854"/>
              <a:gd name="connsiteY1913" fmla="*/ 2107963 h 4517243"/>
              <a:gd name="connsiteX1914" fmla="*/ 3063826 w 12081854"/>
              <a:gd name="connsiteY1914" fmla="*/ 2119357 h 4517243"/>
              <a:gd name="connsiteX1915" fmla="*/ 3071422 w 12081854"/>
              <a:gd name="connsiteY1915" fmla="*/ 2142146 h 4517243"/>
              <a:gd name="connsiteX1916" fmla="*/ 3080284 w 12081854"/>
              <a:gd name="connsiteY1916" fmla="*/ 2153541 h 4517243"/>
              <a:gd name="connsiteX1917" fmla="*/ 3094211 w 12081854"/>
              <a:gd name="connsiteY1917" fmla="*/ 2176329 h 4517243"/>
              <a:gd name="connsiteX1918" fmla="*/ 3099275 w 12081854"/>
              <a:gd name="connsiteY1918" fmla="*/ 2213044 h 4517243"/>
              <a:gd name="connsiteX1919" fmla="*/ 3091679 w 12081854"/>
              <a:gd name="connsiteY1919" fmla="*/ 2224439 h 4517243"/>
              <a:gd name="connsiteX1920" fmla="*/ 3099275 w 12081854"/>
              <a:gd name="connsiteY1920" fmla="*/ 2263686 h 4517243"/>
              <a:gd name="connsiteX1921" fmla="*/ 3094211 w 12081854"/>
              <a:gd name="connsiteY1921" fmla="*/ 2289007 h 4517243"/>
              <a:gd name="connsiteX1922" fmla="*/ 3105605 w 12081854"/>
              <a:gd name="connsiteY1922" fmla="*/ 2297869 h 4517243"/>
              <a:gd name="connsiteX1923" fmla="*/ 3094211 w 12081854"/>
              <a:gd name="connsiteY1923" fmla="*/ 2320658 h 4517243"/>
              <a:gd name="connsiteX1924" fmla="*/ 3080284 w 12081854"/>
              <a:gd name="connsiteY1924" fmla="*/ 2348511 h 4517243"/>
              <a:gd name="connsiteX1925" fmla="*/ 3063826 w 12081854"/>
              <a:gd name="connsiteY1925" fmla="*/ 2351043 h 4517243"/>
              <a:gd name="connsiteX1926" fmla="*/ 3053697 w 12081854"/>
              <a:gd name="connsiteY1926" fmla="*/ 2367502 h 4517243"/>
              <a:gd name="connsiteX1927" fmla="*/ 3056229 w 12081854"/>
              <a:gd name="connsiteY1927" fmla="*/ 2387759 h 4517243"/>
              <a:gd name="connsiteX1928" fmla="*/ 3044835 w 12081854"/>
              <a:gd name="connsiteY1928" fmla="*/ 2392823 h 4517243"/>
              <a:gd name="connsiteX1929" fmla="*/ 3049899 w 12081854"/>
              <a:gd name="connsiteY1929" fmla="*/ 2404217 h 4517243"/>
              <a:gd name="connsiteX1930" fmla="*/ 3025844 w 12081854"/>
              <a:gd name="connsiteY1930" fmla="*/ 2423208 h 4517243"/>
              <a:gd name="connsiteX1931" fmla="*/ 3006854 w 12081854"/>
              <a:gd name="connsiteY1931" fmla="*/ 2432070 h 4517243"/>
              <a:gd name="connsiteX1932" fmla="*/ 3009386 w 12081854"/>
              <a:gd name="connsiteY1932" fmla="*/ 2448529 h 4517243"/>
              <a:gd name="connsiteX1933" fmla="*/ 2997991 w 12081854"/>
              <a:gd name="connsiteY1933" fmla="*/ 2476382 h 4517243"/>
              <a:gd name="connsiteX1934" fmla="*/ 2990395 w 12081854"/>
              <a:gd name="connsiteY1934" fmla="*/ 2504234 h 4517243"/>
              <a:gd name="connsiteX1935" fmla="*/ 2979001 w 12081854"/>
              <a:gd name="connsiteY1935" fmla="*/ 2510565 h 4517243"/>
              <a:gd name="connsiteX1936" fmla="*/ 2984065 w 12081854"/>
              <a:gd name="connsiteY1936" fmla="*/ 2549812 h 4517243"/>
              <a:gd name="connsiteX1937" fmla="*/ 2979001 w 12081854"/>
              <a:gd name="connsiteY1937" fmla="*/ 2561206 h 4517243"/>
              <a:gd name="connsiteX1938" fmla="*/ 2997991 w 12081854"/>
              <a:gd name="connsiteY1938" fmla="*/ 2580197 h 4517243"/>
              <a:gd name="connsiteX1939" fmla="*/ 3009386 w 12081854"/>
              <a:gd name="connsiteY1939" fmla="*/ 2561206 h 4517243"/>
              <a:gd name="connsiteX1940" fmla="*/ 3019514 w 12081854"/>
              <a:gd name="connsiteY1940" fmla="*/ 2580197 h 4517243"/>
              <a:gd name="connsiteX1941" fmla="*/ 3000524 w 12081854"/>
              <a:gd name="connsiteY1941" fmla="*/ 2613114 h 4517243"/>
              <a:gd name="connsiteX1942" fmla="*/ 2973937 w 12081854"/>
              <a:gd name="connsiteY1942" fmla="*/ 2640967 h 4517243"/>
              <a:gd name="connsiteX1943" fmla="*/ 2962542 w 12081854"/>
              <a:gd name="connsiteY1943" fmla="*/ 2671352 h 4517243"/>
              <a:gd name="connsiteX1944" fmla="*/ 2979001 w 12081854"/>
              <a:gd name="connsiteY1944" fmla="*/ 2710600 h 4517243"/>
              <a:gd name="connsiteX1945" fmla="*/ 2968872 w 12081854"/>
              <a:gd name="connsiteY1945" fmla="*/ 2730857 h 4517243"/>
              <a:gd name="connsiteX1946" fmla="*/ 2992927 w 12081854"/>
              <a:gd name="connsiteY1946" fmla="*/ 2747315 h 4517243"/>
              <a:gd name="connsiteX1947" fmla="*/ 3019514 w 12081854"/>
              <a:gd name="connsiteY1947" fmla="*/ 2775168 h 4517243"/>
              <a:gd name="connsiteX1948" fmla="*/ 3028376 w 12081854"/>
              <a:gd name="connsiteY1948" fmla="*/ 2808085 h 4517243"/>
              <a:gd name="connsiteX1949" fmla="*/ 3042303 w 12081854"/>
              <a:gd name="connsiteY1949" fmla="*/ 2828342 h 4517243"/>
              <a:gd name="connsiteX1950" fmla="*/ 3072688 w 12081854"/>
              <a:gd name="connsiteY1950" fmla="*/ 2911901 h 4517243"/>
              <a:gd name="connsiteX1951" fmla="*/ 3105605 w 12081854"/>
              <a:gd name="connsiteY1951" fmla="*/ 2990396 h 4517243"/>
              <a:gd name="connsiteX1952" fmla="*/ 3133458 w 12081854"/>
              <a:gd name="connsiteY1952" fmla="*/ 3046101 h 4517243"/>
              <a:gd name="connsiteX1953" fmla="*/ 3128394 w 12081854"/>
              <a:gd name="connsiteY1953" fmla="*/ 3057496 h 4517243"/>
              <a:gd name="connsiteX1954" fmla="*/ 3142320 w 12081854"/>
              <a:gd name="connsiteY1954" fmla="*/ 3091679 h 4517243"/>
              <a:gd name="connsiteX1955" fmla="*/ 3168907 w 12081854"/>
              <a:gd name="connsiteY1955" fmla="*/ 3117000 h 4517243"/>
              <a:gd name="connsiteX1956" fmla="*/ 3228411 w 12081854"/>
              <a:gd name="connsiteY1956" fmla="*/ 3162577 h 4517243"/>
              <a:gd name="connsiteX1957" fmla="*/ 3294245 w 12081854"/>
              <a:gd name="connsiteY1957" fmla="*/ 3204357 h 4517243"/>
              <a:gd name="connsiteX1958" fmla="*/ 3296778 w 12081854"/>
              <a:gd name="connsiteY1958" fmla="*/ 3223347 h 4517243"/>
              <a:gd name="connsiteX1959" fmla="*/ 3332227 w 12081854"/>
              <a:gd name="connsiteY1959" fmla="*/ 3246136 h 4517243"/>
              <a:gd name="connsiteX1960" fmla="*/ 3337291 w 12081854"/>
              <a:gd name="connsiteY1960" fmla="*/ 3304374 h 4517243"/>
              <a:gd name="connsiteX1961" fmla="*/ 3342355 w 12081854"/>
              <a:gd name="connsiteY1961" fmla="*/ 3368942 h 4517243"/>
              <a:gd name="connsiteX1962" fmla="*/ 3330961 w 12081854"/>
              <a:gd name="connsiteY1962" fmla="*/ 3458832 h 4517243"/>
              <a:gd name="connsiteX1963" fmla="*/ 3320832 w 12081854"/>
              <a:gd name="connsiteY1963" fmla="*/ 3542390 h 4517243"/>
              <a:gd name="connsiteX1964" fmla="*/ 3313236 w 12081854"/>
              <a:gd name="connsiteY1964" fmla="*/ 3615821 h 4517243"/>
              <a:gd name="connsiteX1965" fmla="*/ 3294245 w 12081854"/>
              <a:gd name="connsiteY1965" fmla="*/ 3661399 h 4517243"/>
              <a:gd name="connsiteX1966" fmla="*/ 3296778 w 12081854"/>
              <a:gd name="connsiteY1966" fmla="*/ 3706976 h 4517243"/>
              <a:gd name="connsiteX1967" fmla="*/ 3287915 w 12081854"/>
              <a:gd name="connsiteY1967" fmla="*/ 3739893 h 4517243"/>
              <a:gd name="connsiteX1968" fmla="*/ 3295512 w 12081854"/>
              <a:gd name="connsiteY1968" fmla="*/ 3795599 h 4517243"/>
              <a:gd name="connsiteX1969" fmla="*/ 3281585 w 12081854"/>
              <a:gd name="connsiteY1969" fmla="*/ 3848773 h 4517243"/>
              <a:gd name="connsiteX1970" fmla="*/ 3260063 w 12081854"/>
              <a:gd name="connsiteY1970" fmla="*/ 3907011 h 4517243"/>
              <a:gd name="connsiteX1971" fmla="*/ 3238540 w 12081854"/>
              <a:gd name="connsiteY1971" fmla="*/ 3962717 h 4517243"/>
              <a:gd name="connsiteX1972" fmla="*/ 3224613 w 12081854"/>
              <a:gd name="connsiteY1972" fmla="*/ 3965249 h 4517243"/>
              <a:gd name="connsiteX1973" fmla="*/ 3227145 w 12081854"/>
              <a:gd name="connsiteY1973" fmla="*/ 4001964 h 4517243"/>
              <a:gd name="connsiteX1974" fmla="*/ 3236008 w 12081854"/>
              <a:gd name="connsiteY1974" fmla="*/ 4036147 h 4517243"/>
              <a:gd name="connsiteX1975" fmla="*/ 3222081 w 12081854"/>
              <a:gd name="connsiteY1975" fmla="*/ 4058936 h 4517243"/>
              <a:gd name="connsiteX1976" fmla="*/ 3210687 w 12081854"/>
              <a:gd name="connsiteY1976" fmla="*/ 4118440 h 4517243"/>
              <a:gd name="connsiteX1977" fmla="*/ 3201824 w 12081854"/>
              <a:gd name="connsiteY1977" fmla="*/ 4164018 h 4517243"/>
              <a:gd name="connsiteX1978" fmla="*/ 3220815 w 12081854"/>
              <a:gd name="connsiteY1978" fmla="*/ 4169082 h 4517243"/>
              <a:gd name="connsiteX1979" fmla="*/ 3232209 w 12081854"/>
              <a:gd name="connsiteY1979" fmla="*/ 4129835 h 4517243"/>
              <a:gd name="connsiteX1980" fmla="*/ 3253732 w 12081854"/>
              <a:gd name="connsiteY1980" fmla="*/ 4136165 h 4517243"/>
              <a:gd name="connsiteX1981" fmla="*/ 3237273 w 12081854"/>
              <a:gd name="connsiteY1981" fmla="*/ 4203265 h 4517243"/>
              <a:gd name="connsiteX1982" fmla="*/ 3199292 w 12081854"/>
              <a:gd name="connsiteY1982" fmla="*/ 4191871 h 4517243"/>
              <a:gd name="connsiteX1983" fmla="*/ 3187898 w 12081854"/>
              <a:gd name="connsiteY1983" fmla="*/ 4242513 h 4517243"/>
              <a:gd name="connsiteX1984" fmla="*/ 3157513 w 12081854"/>
              <a:gd name="connsiteY1984" fmla="*/ 4267834 h 4517243"/>
              <a:gd name="connsiteX1985" fmla="*/ 3206889 w 12081854"/>
              <a:gd name="connsiteY1985" fmla="*/ 4276696 h 4517243"/>
              <a:gd name="connsiteX1986" fmla="*/ 3171439 w 12081854"/>
              <a:gd name="connsiteY1986" fmla="*/ 4299485 h 4517243"/>
              <a:gd name="connsiteX1987" fmla="*/ 3157513 w 12081854"/>
              <a:gd name="connsiteY1987" fmla="*/ 4327337 h 4517243"/>
              <a:gd name="connsiteX1988" fmla="*/ 3162577 w 12081854"/>
              <a:gd name="connsiteY1988" fmla="*/ 4375447 h 4517243"/>
              <a:gd name="connsiteX1989" fmla="*/ 3179036 w 12081854"/>
              <a:gd name="connsiteY1989" fmla="*/ 4394438 h 4517243"/>
              <a:gd name="connsiteX1990" fmla="*/ 3170173 w 12081854"/>
              <a:gd name="connsiteY1990" fmla="*/ 4410896 h 4517243"/>
              <a:gd name="connsiteX1991" fmla="*/ 3181568 w 12081854"/>
              <a:gd name="connsiteY1991" fmla="*/ 4427355 h 4517243"/>
              <a:gd name="connsiteX1992" fmla="*/ 3222081 w 12081854"/>
              <a:gd name="connsiteY1992" fmla="*/ 4443814 h 4517243"/>
              <a:gd name="connsiteX1993" fmla="*/ 3262594 w 12081854"/>
              <a:gd name="connsiteY1993" fmla="*/ 4462804 h 4517243"/>
              <a:gd name="connsiteX1994" fmla="*/ 3300576 w 12081854"/>
              <a:gd name="connsiteY1994" fmla="*/ 4469135 h 4517243"/>
              <a:gd name="connsiteX1995" fmla="*/ 3314502 w 12081854"/>
              <a:gd name="connsiteY1995" fmla="*/ 4469135 h 4517243"/>
              <a:gd name="connsiteX1996" fmla="*/ 3319566 w 12081854"/>
              <a:gd name="connsiteY1996" fmla="*/ 4446346 h 4517243"/>
              <a:gd name="connsiteX1997" fmla="*/ 3349952 w 12081854"/>
              <a:gd name="connsiteY1997" fmla="*/ 4434951 h 4517243"/>
              <a:gd name="connsiteX1998" fmla="*/ 3363878 w 12081854"/>
              <a:gd name="connsiteY1998" fmla="*/ 4429887 h 4517243"/>
              <a:gd name="connsiteX1999" fmla="*/ 3394263 w 12081854"/>
              <a:gd name="connsiteY1999" fmla="*/ 4429887 h 4517243"/>
              <a:gd name="connsiteX2000" fmla="*/ 3408189 w 12081854"/>
              <a:gd name="connsiteY2000" fmla="*/ 4429887 h 4517243"/>
              <a:gd name="connsiteX2001" fmla="*/ 3386667 w 12081854"/>
              <a:gd name="connsiteY2001" fmla="*/ 4415961 h 4517243"/>
              <a:gd name="connsiteX2002" fmla="*/ 3375273 w 12081854"/>
              <a:gd name="connsiteY2002" fmla="*/ 4385576 h 4517243"/>
              <a:gd name="connsiteX2003" fmla="*/ 3389199 w 12081854"/>
              <a:gd name="connsiteY2003" fmla="*/ 4374181 h 4517243"/>
              <a:gd name="connsiteX2004" fmla="*/ 3419584 w 12081854"/>
              <a:gd name="connsiteY2004" fmla="*/ 4362787 h 4517243"/>
              <a:gd name="connsiteX2005" fmla="*/ 3441107 w 12081854"/>
              <a:gd name="connsiteY2005" fmla="*/ 4328604 h 4517243"/>
              <a:gd name="connsiteX2006" fmla="*/ 3481620 w 12081854"/>
              <a:gd name="connsiteY2006" fmla="*/ 4312145 h 4517243"/>
              <a:gd name="connsiteX2007" fmla="*/ 3490482 w 12081854"/>
              <a:gd name="connsiteY2007" fmla="*/ 4286824 h 4517243"/>
              <a:gd name="connsiteX2008" fmla="*/ 3460097 w 12081854"/>
              <a:gd name="connsiteY2008" fmla="*/ 4280494 h 4517243"/>
              <a:gd name="connsiteX2009" fmla="*/ 3427180 w 12081854"/>
              <a:gd name="connsiteY2009" fmla="*/ 4260237 h 4517243"/>
              <a:gd name="connsiteX2010" fmla="*/ 3437309 w 12081854"/>
              <a:gd name="connsiteY2010" fmla="*/ 4237449 h 4517243"/>
              <a:gd name="connsiteX2011" fmla="*/ 3463896 w 12081854"/>
              <a:gd name="connsiteY2011" fmla="*/ 4220990 h 4517243"/>
              <a:gd name="connsiteX2012" fmla="*/ 3496812 w 12081854"/>
              <a:gd name="connsiteY2012" fmla="*/ 4220990 h 4517243"/>
              <a:gd name="connsiteX2013" fmla="*/ 3504409 w 12081854"/>
              <a:gd name="connsiteY2013" fmla="*/ 4204531 h 4517243"/>
              <a:gd name="connsiteX2014" fmla="*/ 3509473 w 12081854"/>
              <a:gd name="connsiteY2014" fmla="*/ 4174146 h 4517243"/>
              <a:gd name="connsiteX2015" fmla="*/ 3536060 w 12081854"/>
              <a:gd name="connsiteY2015" fmla="*/ 4153890 h 4517243"/>
              <a:gd name="connsiteX2016" fmla="*/ 3566445 w 12081854"/>
              <a:gd name="connsiteY2016" fmla="*/ 4145027 h 4517243"/>
              <a:gd name="connsiteX2017" fmla="*/ 3556317 w 12081854"/>
              <a:gd name="connsiteY2017" fmla="*/ 4126036 h 4517243"/>
              <a:gd name="connsiteX2018" fmla="*/ 3537326 w 12081854"/>
              <a:gd name="connsiteY2018" fmla="*/ 4137431 h 4517243"/>
              <a:gd name="connsiteX2019" fmla="*/ 3515803 w 12081854"/>
              <a:gd name="connsiteY2019" fmla="*/ 4128569 h 4517243"/>
              <a:gd name="connsiteX2020" fmla="*/ 3510739 w 12081854"/>
              <a:gd name="connsiteY2020" fmla="*/ 4095652 h 4517243"/>
              <a:gd name="connsiteX2021" fmla="*/ 3522133 w 12081854"/>
              <a:gd name="connsiteY2021" fmla="*/ 4086789 h 4517243"/>
              <a:gd name="connsiteX2022" fmla="*/ 3555051 w 12081854"/>
              <a:gd name="connsiteY2022" fmla="*/ 4098184 h 4517243"/>
              <a:gd name="connsiteX2023" fmla="*/ 3587968 w 12081854"/>
              <a:gd name="connsiteY2023" fmla="*/ 4093119 h 4517243"/>
              <a:gd name="connsiteX2024" fmla="*/ 3609491 w 12081854"/>
              <a:gd name="connsiteY2024" fmla="*/ 4081725 h 4517243"/>
              <a:gd name="connsiteX2025" fmla="*/ 3601894 w 12081854"/>
              <a:gd name="connsiteY2025" fmla="*/ 4065267 h 4517243"/>
              <a:gd name="connsiteX2026" fmla="*/ 3609491 w 12081854"/>
              <a:gd name="connsiteY2026" fmla="*/ 4039946 h 4517243"/>
              <a:gd name="connsiteX2027" fmla="*/ 3601894 w 12081854"/>
              <a:gd name="connsiteY2027" fmla="*/ 4019689 h 4517243"/>
              <a:gd name="connsiteX2028" fmla="*/ 3639876 w 12081854"/>
              <a:gd name="connsiteY2028" fmla="*/ 4024753 h 4517243"/>
              <a:gd name="connsiteX2029" fmla="*/ 3705710 w 12081854"/>
              <a:gd name="connsiteY2029" fmla="*/ 4018423 h 4517243"/>
              <a:gd name="connsiteX2030" fmla="*/ 3755086 w 12081854"/>
              <a:gd name="connsiteY2030" fmla="*/ 3999432 h 4517243"/>
              <a:gd name="connsiteX2031" fmla="*/ 3788002 w 12081854"/>
              <a:gd name="connsiteY2031" fmla="*/ 3955121 h 4517243"/>
              <a:gd name="connsiteX2032" fmla="*/ 3788002 w 12081854"/>
              <a:gd name="connsiteY2032" fmla="*/ 3936130 h 4517243"/>
              <a:gd name="connsiteX2033" fmla="*/ 3769012 w 12081854"/>
              <a:gd name="connsiteY2033" fmla="*/ 3922203 h 4517243"/>
              <a:gd name="connsiteX2034" fmla="*/ 3774076 w 12081854"/>
              <a:gd name="connsiteY2034" fmla="*/ 3896882 h 4517243"/>
              <a:gd name="connsiteX2035" fmla="*/ 3731031 w 12081854"/>
              <a:gd name="connsiteY2035" fmla="*/ 3866498 h 4517243"/>
              <a:gd name="connsiteX2036" fmla="*/ 3733563 w 12081854"/>
              <a:gd name="connsiteY2036" fmla="*/ 3847507 h 4517243"/>
              <a:gd name="connsiteX2037" fmla="*/ 3752553 w 12081854"/>
              <a:gd name="connsiteY2037" fmla="*/ 3867764 h 4517243"/>
              <a:gd name="connsiteX2038" fmla="*/ 3776608 w 12081854"/>
              <a:gd name="connsiteY2038" fmla="*/ 3865231 h 4517243"/>
              <a:gd name="connsiteX2039" fmla="*/ 3806993 w 12081854"/>
              <a:gd name="connsiteY2039" fmla="*/ 3881690 h 4517243"/>
              <a:gd name="connsiteX2040" fmla="*/ 3825984 w 12081854"/>
              <a:gd name="connsiteY2040" fmla="*/ 3876626 h 4517243"/>
              <a:gd name="connsiteX2041" fmla="*/ 3850039 w 12081854"/>
              <a:gd name="connsiteY2041" fmla="*/ 3882956 h 4517243"/>
              <a:gd name="connsiteX2042" fmla="*/ 3888020 w 12081854"/>
              <a:gd name="connsiteY2042" fmla="*/ 3863966 h 4517243"/>
              <a:gd name="connsiteX2043" fmla="*/ 3901946 w 12081854"/>
              <a:gd name="connsiteY2043" fmla="*/ 3841177 h 4517243"/>
              <a:gd name="connsiteX2044" fmla="*/ 3923469 w 12081854"/>
              <a:gd name="connsiteY2044" fmla="*/ 3820920 h 4517243"/>
              <a:gd name="connsiteX2045" fmla="*/ 3939928 w 12081854"/>
              <a:gd name="connsiteY2045" fmla="*/ 3786737 h 4517243"/>
              <a:gd name="connsiteX2046" fmla="*/ 3963983 w 12081854"/>
              <a:gd name="connsiteY2046" fmla="*/ 3767746 h 4517243"/>
              <a:gd name="connsiteX2047" fmla="*/ 3991836 w 12081854"/>
              <a:gd name="connsiteY2047" fmla="*/ 3739893 h 4517243"/>
              <a:gd name="connsiteX2048" fmla="*/ 4029817 w 12081854"/>
              <a:gd name="connsiteY2048" fmla="*/ 3672793 h 4517243"/>
              <a:gd name="connsiteX2049" fmla="*/ 4053872 w 12081854"/>
              <a:gd name="connsiteY2049" fmla="*/ 3652536 h 4517243"/>
              <a:gd name="connsiteX2050" fmla="*/ 4061468 w 12081854"/>
              <a:gd name="connsiteY2050" fmla="*/ 3633546 h 4517243"/>
              <a:gd name="connsiteX2051" fmla="*/ 4066532 w 12081854"/>
              <a:gd name="connsiteY2051" fmla="*/ 3594298 h 4517243"/>
              <a:gd name="connsiteX2052" fmla="*/ 4061468 w 12081854"/>
              <a:gd name="connsiteY2052" fmla="*/ 3574041 h 4517243"/>
              <a:gd name="connsiteX2053" fmla="*/ 4066532 w 12081854"/>
              <a:gd name="connsiteY2053" fmla="*/ 3543656 h 4517243"/>
              <a:gd name="connsiteX2054" fmla="*/ 4094385 w 12081854"/>
              <a:gd name="connsiteY2054" fmla="*/ 3506941 h 4517243"/>
              <a:gd name="connsiteX2055" fmla="*/ 4134899 w 12081854"/>
              <a:gd name="connsiteY2055" fmla="*/ 3474024 h 4517243"/>
              <a:gd name="connsiteX2056" fmla="*/ 4172880 w 12081854"/>
              <a:gd name="connsiteY2056" fmla="*/ 3462630 h 4517243"/>
              <a:gd name="connsiteX2057" fmla="*/ 4196935 w 12081854"/>
              <a:gd name="connsiteY2057" fmla="*/ 3443639 h 4517243"/>
              <a:gd name="connsiteX2058" fmla="*/ 4248843 w 12081854"/>
              <a:gd name="connsiteY2058" fmla="*/ 3429712 h 4517243"/>
              <a:gd name="connsiteX2059" fmla="*/ 4284292 w 12081854"/>
              <a:gd name="connsiteY2059" fmla="*/ 3429712 h 4517243"/>
              <a:gd name="connsiteX2060" fmla="*/ 4294420 w 12081854"/>
              <a:gd name="connsiteY2060" fmla="*/ 3404392 h 4517243"/>
              <a:gd name="connsiteX2061" fmla="*/ 4321007 w 12081854"/>
              <a:gd name="connsiteY2061" fmla="*/ 3387933 h 4517243"/>
              <a:gd name="connsiteX2062" fmla="*/ 4326071 w 12081854"/>
              <a:gd name="connsiteY2062" fmla="*/ 3346153 h 4517243"/>
              <a:gd name="connsiteX2063" fmla="*/ 4361521 w 12081854"/>
              <a:gd name="connsiteY2063" fmla="*/ 3292980 h 4517243"/>
              <a:gd name="connsiteX2064" fmla="*/ 4366585 w 12081854"/>
              <a:gd name="connsiteY2064" fmla="*/ 3237274 h 4517243"/>
              <a:gd name="connsiteX2065" fmla="*/ 4377979 w 12081854"/>
              <a:gd name="connsiteY2065" fmla="*/ 3220815 h 4517243"/>
              <a:gd name="connsiteX2066" fmla="*/ 4380511 w 12081854"/>
              <a:gd name="connsiteY2066" fmla="*/ 3192963 h 4517243"/>
              <a:gd name="connsiteX2067" fmla="*/ 4389373 w 12081854"/>
              <a:gd name="connsiteY2067" fmla="*/ 3130926 h 4517243"/>
              <a:gd name="connsiteX2068" fmla="*/ 4386841 w 12081854"/>
              <a:gd name="connsiteY2068" fmla="*/ 3052432 h 4517243"/>
              <a:gd name="connsiteX2069" fmla="*/ 4396970 w 12081854"/>
              <a:gd name="connsiteY2069" fmla="*/ 3019514 h 4517243"/>
              <a:gd name="connsiteX2070" fmla="*/ 4405832 w 12081854"/>
              <a:gd name="connsiteY2070" fmla="*/ 3019514 h 4517243"/>
              <a:gd name="connsiteX2071" fmla="*/ 4429887 w 12081854"/>
              <a:gd name="connsiteY2071" fmla="*/ 2982799 h 4517243"/>
              <a:gd name="connsiteX2072" fmla="*/ 4451410 w 12081854"/>
              <a:gd name="connsiteY2072" fmla="*/ 2934689 h 4517243"/>
              <a:gd name="connsiteX2073" fmla="*/ 4498253 w 12081854"/>
              <a:gd name="connsiteY2073" fmla="*/ 2876452 h 4517243"/>
              <a:gd name="connsiteX2074" fmla="*/ 4514712 w 12081854"/>
              <a:gd name="connsiteY2074" fmla="*/ 2848598 h 4517243"/>
              <a:gd name="connsiteX2075" fmla="*/ 4528638 w 12081854"/>
              <a:gd name="connsiteY2075" fmla="*/ 2777700 h 4517243"/>
              <a:gd name="connsiteX2076" fmla="*/ 4523574 w 12081854"/>
              <a:gd name="connsiteY2076" fmla="*/ 2752379 h 4517243"/>
              <a:gd name="connsiteX2077" fmla="*/ 4512180 w 12081854"/>
              <a:gd name="connsiteY2077" fmla="*/ 2696673 h 4517243"/>
              <a:gd name="connsiteX2078" fmla="*/ 4500785 w 12081854"/>
              <a:gd name="connsiteY2078" fmla="*/ 2682747 h 4517243"/>
              <a:gd name="connsiteX2079" fmla="*/ 4472932 w 12081854"/>
              <a:gd name="connsiteY2079" fmla="*/ 2682747 h 4517243"/>
              <a:gd name="connsiteX2080" fmla="*/ 4446345 w 12081854"/>
              <a:gd name="connsiteY2080" fmla="*/ 2668820 h 4517243"/>
              <a:gd name="connsiteX2081" fmla="*/ 4403300 w 12081854"/>
              <a:gd name="connsiteY2081" fmla="*/ 2620711 h 4517243"/>
              <a:gd name="connsiteX2082" fmla="*/ 4353924 w 12081854"/>
              <a:gd name="connsiteY2082" fmla="*/ 2586527 h 4517243"/>
              <a:gd name="connsiteX2083" fmla="*/ 4302016 w 12081854"/>
              <a:gd name="connsiteY2083" fmla="*/ 2589059 h 4517243"/>
              <a:gd name="connsiteX2084" fmla="*/ 4237448 w 12081854"/>
              <a:gd name="connsiteY2084" fmla="*/ 2566271 h 4517243"/>
              <a:gd name="connsiteX2085" fmla="*/ 4196935 w 12081854"/>
              <a:gd name="connsiteY2085" fmla="*/ 2577665 h 4517243"/>
              <a:gd name="connsiteX2086" fmla="*/ 4204531 w 12081854"/>
              <a:gd name="connsiteY2086" fmla="*/ 2554876 h 4517243"/>
              <a:gd name="connsiteX2087" fmla="*/ 4188072 w 12081854"/>
              <a:gd name="connsiteY2087" fmla="*/ 2529555 h 4517243"/>
              <a:gd name="connsiteX2088" fmla="*/ 4131100 w 12081854"/>
              <a:gd name="connsiteY2088" fmla="*/ 2504234 h 4517243"/>
              <a:gd name="connsiteX2089" fmla="*/ 4090587 w 12081854"/>
              <a:gd name="connsiteY2089" fmla="*/ 2487776 h 4517243"/>
              <a:gd name="connsiteX2090" fmla="*/ 4064000 w 12081854"/>
              <a:gd name="connsiteY2090" fmla="*/ 2515629 h 4517243"/>
              <a:gd name="connsiteX2091" fmla="*/ 4061468 w 12081854"/>
              <a:gd name="connsiteY2091" fmla="*/ 2473849 h 4517243"/>
              <a:gd name="connsiteX2092" fmla="*/ 4001964 w 12081854"/>
              <a:gd name="connsiteY2092" fmla="*/ 2467519 h 4517243"/>
              <a:gd name="connsiteX2093" fmla="*/ 3993102 w 12081854"/>
              <a:gd name="connsiteY2093" fmla="*/ 2453593 h 4517243"/>
              <a:gd name="connsiteX2094" fmla="*/ 4019689 w 12081854"/>
              <a:gd name="connsiteY2094" fmla="*/ 2419410 h 4517243"/>
              <a:gd name="connsiteX2095" fmla="*/ 4017156 w 12081854"/>
              <a:gd name="connsiteY2095" fmla="*/ 2389025 h 4517243"/>
              <a:gd name="connsiteX2096" fmla="*/ 4000698 w 12081854"/>
              <a:gd name="connsiteY2096" fmla="*/ 2382695 h 4517243"/>
              <a:gd name="connsiteX2097" fmla="*/ 3981707 w 12081854"/>
              <a:gd name="connsiteY2097" fmla="*/ 2306732 h 4517243"/>
              <a:gd name="connsiteX2098" fmla="*/ 3971579 w 12081854"/>
              <a:gd name="connsiteY2098" fmla="*/ 2283943 h 4517243"/>
              <a:gd name="connsiteX2099" fmla="*/ 3960184 w 12081854"/>
              <a:gd name="connsiteY2099" fmla="*/ 2283943 h 4517243"/>
              <a:gd name="connsiteX2100" fmla="*/ 3955120 w 12081854"/>
              <a:gd name="connsiteY2100" fmla="*/ 2267484 h 4517243"/>
              <a:gd name="connsiteX2101" fmla="*/ 3919671 w 12081854"/>
              <a:gd name="connsiteY2101" fmla="*/ 2230769 h 4517243"/>
              <a:gd name="connsiteX2102" fmla="*/ 3895616 w 12081854"/>
              <a:gd name="connsiteY2102" fmla="*/ 2221907 h 4517243"/>
              <a:gd name="connsiteX2103" fmla="*/ 3884222 w 12081854"/>
              <a:gd name="connsiteY2103" fmla="*/ 2216843 h 4517243"/>
              <a:gd name="connsiteX2104" fmla="*/ 3848773 w 12081854"/>
              <a:gd name="connsiteY2104" fmla="*/ 2205448 h 4517243"/>
              <a:gd name="connsiteX2105" fmla="*/ 3820920 w 12081854"/>
              <a:gd name="connsiteY2105" fmla="*/ 2207980 h 4517243"/>
              <a:gd name="connsiteX2106" fmla="*/ 3818388 w 12081854"/>
              <a:gd name="connsiteY2106" fmla="*/ 2214310 h 4517243"/>
              <a:gd name="connsiteX2107" fmla="*/ 3777874 w 12081854"/>
              <a:gd name="connsiteY2107" fmla="*/ 2207980 h 4517243"/>
              <a:gd name="connsiteX2108" fmla="*/ 3763948 w 12081854"/>
              <a:gd name="connsiteY2108" fmla="*/ 2191522 h 4517243"/>
              <a:gd name="connsiteX2109" fmla="*/ 3747489 w 12081854"/>
              <a:gd name="connsiteY2109" fmla="*/ 2171265 h 4517243"/>
              <a:gd name="connsiteX2110" fmla="*/ 3733563 w 12081854"/>
              <a:gd name="connsiteY2110" fmla="*/ 2171265 h 4517243"/>
              <a:gd name="connsiteX2111" fmla="*/ 3733563 w 12081854"/>
              <a:gd name="connsiteY2111" fmla="*/ 2148476 h 4517243"/>
              <a:gd name="connsiteX2112" fmla="*/ 3712040 w 12081854"/>
              <a:gd name="connsiteY2112" fmla="*/ 2120623 h 4517243"/>
              <a:gd name="connsiteX2113" fmla="*/ 3690517 w 12081854"/>
              <a:gd name="connsiteY2113" fmla="*/ 2104165 h 4517243"/>
              <a:gd name="connsiteX2114" fmla="*/ 3676591 w 12081854"/>
              <a:gd name="connsiteY2114" fmla="*/ 2095302 h 4517243"/>
              <a:gd name="connsiteX2115" fmla="*/ 3670261 w 12081854"/>
              <a:gd name="connsiteY2115" fmla="*/ 2095302 h 4517243"/>
              <a:gd name="connsiteX2116" fmla="*/ 3665196 w 12081854"/>
              <a:gd name="connsiteY2116" fmla="*/ 2061119 h 4517243"/>
              <a:gd name="connsiteX2117" fmla="*/ 3638609 w 12081854"/>
              <a:gd name="connsiteY2117" fmla="*/ 2040863 h 4517243"/>
              <a:gd name="connsiteX2118" fmla="*/ 3612022 w 12081854"/>
              <a:gd name="connsiteY2118" fmla="*/ 2038330 h 4517243"/>
              <a:gd name="connsiteX2119" fmla="*/ 3600628 w 12081854"/>
              <a:gd name="connsiteY2119" fmla="*/ 2018074 h 4517243"/>
              <a:gd name="connsiteX2120" fmla="*/ 3628481 w 12081854"/>
              <a:gd name="connsiteY2120" fmla="*/ 2006679 h 4517243"/>
              <a:gd name="connsiteX2121" fmla="*/ 3587968 w 12081854"/>
              <a:gd name="connsiteY2121" fmla="*/ 2006679 h 4517243"/>
              <a:gd name="connsiteX2122" fmla="*/ 3544922 w 12081854"/>
              <a:gd name="connsiteY2122" fmla="*/ 2009212 h 4517243"/>
              <a:gd name="connsiteX2123" fmla="*/ 3544922 w 12081854"/>
              <a:gd name="connsiteY2123" fmla="*/ 2020606 h 4517243"/>
              <a:gd name="connsiteX2124" fmla="*/ 3525932 w 12081854"/>
              <a:gd name="connsiteY2124" fmla="*/ 2034532 h 4517243"/>
              <a:gd name="connsiteX2125" fmla="*/ 3499345 w 12081854"/>
              <a:gd name="connsiteY2125" fmla="*/ 2028202 h 4517243"/>
              <a:gd name="connsiteX2126" fmla="*/ 3480354 w 12081854"/>
              <a:gd name="connsiteY2126" fmla="*/ 2009212 h 4517243"/>
              <a:gd name="connsiteX2127" fmla="*/ 3444905 w 12081854"/>
              <a:gd name="connsiteY2127" fmla="*/ 2014276 h 4517243"/>
              <a:gd name="connsiteX2128" fmla="*/ 3417052 w 12081854"/>
              <a:gd name="connsiteY2128" fmla="*/ 2014276 h 4517243"/>
              <a:gd name="connsiteX2129" fmla="*/ 3417052 w 12081854"/>
              <a:gd name="connsiteY2129" fmla="*/ 2000349 h 4517243"/>
              <a:gd name="connsiteX2130" fmla="*/ 3395529 w 12081854"/>
              <a:gd name="connsiteY2130" fmla="*/ 1975028 h 4517243"/>
              <a:gd name="connsiteX2131" fmla="*/ 3371474 w 12081854"/>
              <a:gd name="connsiteY2131" fmla="*/ 1975028 h 4517243"/>
              <a:gd name="connsiteX2132" fmla="*/ 3360080 w 12081854"/>
              <a:gd name="connsiteY2132" fmla="*/ 1944643 h 4517243"/>
              <a:gd name="connsiteX2133" fmla="*/ 3348686 w 12081854"/>
              <a:gd name="connsiteY2133" fmla="*/ 1958570 h 4517243"/>
              <a:gd name="connsiteX2134" fmla="*/ 3353750 w 12081854"/>
              <a:gd name="connsiteY2134" fmla="*/ 1978826 h 4517243"/>
              <a:gd name="connsiteX2135" fmla="*/ 3310704 w 12081854"/>
              <a:gd name="connsiteY2135" fmla="*/ 1995285 h 4517243"/>
              <a:gd name="connsiteX2136" fmla="*/ 3313236 w 12081854"/>
              <a:gd name="connsiteY2136" fmla="*/ 2028202 h 4517243"/>
              <a:gd name="connsiteX2137" fmla="*/ 3323365 w 12081854"/>
              <a:gd name="connsiteY2137" fmla="*/ 2044661 h 4517243"/>
              <a:gd name="connsiteX2138" fmla="*/ 3315768 w 12081854"/>
              <a:gd name="connsiteY2138" fmla="*/ 2075046 h 4517243"/>
              <a:gd name="connsiteX2139" fmla="*/ 3301842 w 12081854"/>
              <a:gd name="connsiteY2139" fmla="*/ 2077578 h 4517243"/>
              <a:gd name="connsiteX2140" fmla="*/ 3287915 w 12081854"/>
              <a:gd name="connsiteY2140" fmla="*/ 2043395 h 4517243"/>
              <a:gd name="connsiteX2141" fmla="*/ 3304374 w 12081854"/>
              <a:gd name="connsiteY2141" fmla="*/ 2020606 h 4517243"/>
              <a:gd name="connsiteX2142" fmla="*/ 3304374 w 12081854"/>
              <a:gd name="connsiteY2142" fmla="*/ 1997817 h 4517243"/>
              <a:gd name="connsiteX2143" fmla="*/ 3292980 w 12081854"/>
              <a:gd name="connsiteY2143" fmla="*/ 1978826 h 4517243"/>
              <a:gd name="connsiteX2144" fmla="*/ 3314502 w 12081854"/>
              <a:gd name="connsiteY2144" fmla="*/ 1973762 h 4517243"/>
              <a:gd name="connsiteX2145" fmla="*/ 3314502 w 12081854"/>
              <a:gd name="connsiteY2145" fmla="*/ 1962368 h 4517243"/>
              <a:gd name="connsiteX2146" fmla="*/ 3322099 w 12081854"/>
              <a:gd name="connsiteY2146" fmla="*/ 1948441 h 4517243"/>
              <a:gd name="connsiteX2147" fmla="*/ 3313236 w 12081854"/>
              <a:gd name="connsiteY2147" fmla="*/ 1937047 h 4517243"/>
              <a:gd name="connsiteX2148" fmla="*/ 3301842 w 12081854"/>
              <a:gd name="connsiteY2148" fmla="*/ 1934515 h 4517243"/>
              <a:gd name="connsiteX2149" fmla="*/ 3285383 w 12081854"/>
              <a:gd name="connsiteY2149" fmla="*/ 1954771 h 4517243"/>
              <a:gd name="connsiteX2150" fmla="*/ 3273989 w 12081854"/>
              <a:gd name="connsiteY2150" fmla="*/ 1963634 h 4517243"/>
              <a:gd name="connsiteX2151" fmla="*/ 3246136 w 12081854"/>
              <a:gd name="connsiteY2151" fmla="*/ 1983891 h 4517243"/>
              <a:gd name="connsiteX2152" fmla="*/ 3219549 w 12081854"/>
              <a:gd name="connsiteY2152" fmla="*/ 1981358 h 4517243"/>
              <a:gd name="connsiteX2153" fmla="*/ 3217017 w 12081854"/>
              <a:gd name="connsiteY2153" fmla="*/ 1990221 h 4517243"/>
              <a:gd name="connsiteX2154" fmla="*/ 3195494 w 12081854"/>
              <a:gd name="connsiteY2154" fmla="*/ 1990221 h 4517243"/>
              <a:gd name="connsiteX2155" fmla="*/ 3176504 w 12081854"/>
              <a:gd name="connsiteY2155" fmla="*/ 2010477 h 4517243"/>
              <a:gd name="connsiteX2156" fmla="*/ 3171439 w 12081854"/>
              <a:gd name="connsiteY2156" fmla="*/ 2044661 h 4517243"/>
              <a:gd name="connsiteX2157" fmla="*/ 3171439 w 12081854"/>
              <a:gd name="connsiteY2157" fmla="*/ 2058587 h 4517243"/>
              <a:gd name="connsiteX2158" fmla="*/ 3157513 w 12081854"/>
              <a:gd name="connsiteY2158" fmla="*/ 2063651 h 4517243"/>
              <a:gd name="connsiteX2159" fmla="*/ 3130926 w 12081854"/>
              <a:gd name="connsiteY2159" fmla="*/ 2094036 h 4517243"/>
              <a:gd name="connsiteX2160" fmla="*/ 3114467 w 12081854"/>
              <a:gd name="connsiteY2160" fmla="*/ 2094036 h 4517243"/>
              <a:gd name="connsiteX2161" fmla="*/ 3100541 w 12081854"/>
              <a:gd name="connsiteY2161" fmla="*/ 2080110 h 4517243"/>
              <a:gd name="connsiteX2162" fmla="*/ 3091679 w 12081854"/>
              <a:gd name="connsiteY2162" fmla="*/ 2068715 h 4517243"/>
              <a:gd name="connsiteX2163" fmla="*/ 3077752 w 12081854"/>
              <a:gd name="connsiteY2163" fmla="*/ 2062385 h 4517243"/>
              <a:gd name="connsiteX2164" fmla="*/ 3058761 w 12081854"/>
              <a:gd name="connsiteY2164" fmla="*/ 2059853 h 4517243"/>
              <a:gd name="connsiteX2165" fmla="*/ 3058761 w 12081854"/>
              <a:gd name="connsiteY2165" fmla="*/ 2054789 h 4517243"/>
              <a:gd name="connsiteX2166" fmla="*/ 3039771 w 12081854"/>
              <a:gd name="connsiteY2166" fmla="*/ 2052257 h 4517243"/>
              <a:gd name="connsiteX2167" fmla="*/ 3030909 w 12081854"/>
              <a:gd name="connsiteY2167" fmla="*/ 2066184 h 4517243"/>
              <a:gd name="connsiteX2168" fmla="*/ 3009386 w 12081854"/>
              <a:gd name="connsiteY2168" fmla="*/ 2072514 h 4517243"/>
              <a:gd name="connsiteX2169" fmla="*/ 2995459 w 12081854"/>
              <a:gd name="connsiteY2169" fmla="*/ 2083908 h 4517243"/>
              <a:gd name="connsiteX2170" fmla="*/ 2979001 w 12081854"/>
              <a:gd name="connsiteY2170" fmla="*/ 2086440 h 4517243"/>
              <a:gd name="connsiteX2171" fmla="*/ 2970138 w 12081854"/>
              <a:gd name="connsiteY2171" fmla="*/ 2077578 h 4517243"/>
              <a:gd name="connsiteX2172" fmla="*/ 2967606 w 12081854"/>
              <a:gd name="connsiteY2172" fmla="*/ 2080110 h 4517243"/>
              <a:gd name="connsiteX2173" fmla="*/ 2953680 w 12081854"/>
              <a:gd name="connsiteY2173" fmla="*/ 2080110 h 4517243"/>
              <a:gd name="connsiteX2174" fmla="*/ 2953680 w 12081854"/>
              <a:gd name="connsiteY2174" fmla="*/ 2076312 h 4517243"/>
              <a:gd name="connsiteX2175" fmla="*/ 2942285 w 12081854"/>
              <a:gd name="connsiteY2175" fmla="*/ 2059853 h 4517243"/>
              <a:gd name="connsiteX2176" fmla="*/ 2928359 w 12081854"/>
              <a:gd name="connsiteY2176" fmla="*/ 2040863 h 4517243"/>
              <a:gd name="connsiteX2177" fmla="*/ 2914433 w 12081854"/>
              <a:gd name="connsiteY2177" fmla="*/ 2024404 h 4517243"/>
              <a:gd name="connsiteX2178" fmla="*/ 2906836 w 12081854"/>
              <a:gd name="connsiteY2178" fmla="*/ 2001615 h 4517243"/>
              <a:gd name="connsiteX2179" fmla="*/ 2899240 w 12081854"/>
              <a:gd name="connsiteY2179" fmla="*/ 1995285 h 4517243"/>
              <a:gd name="connsiteX2180" fmla="*/ 2899240 w 12081854"/>
              <a:gd name="connsiteY2180" fmla="*/ 1983891 h 4517243"/>
              <a:gd name="connsiteX2181" fmla="*/ 2906836 w 12081854"/>
              <a:gd name="connsiteY2181" fmla="*/ 1972496 h 4517243"/>
              <a:gd name="connsiteX2182" fmla="*/ 2904304 w 12081854"/>
              <a:gd name="connsiteY2182" fmla="*/ 1961102 h 4517243"/>
              <a:gd name="connsiteX2183" fmla="*/ 2906836 w 12081854"/>
              <a:gd name="connsiteY2183" fmla="*/ 1942111 h 4517243"/>
              <a:gd name="connsiteX2184" fmla="*/ 2911901 w 12081854"/>
              <a:gd name="connsiteY2184" fmla="*/ 1939579 h 4517243"/>
              <a:gd name="connsiteX2185" fmla="*/ 2911901 w 12081854"/>
              <a:gd name="connsiteY2185" fmla="*/ 1919322 h 4517243"/>
              <a:gd name="connsiteX2186" fmla="*/ 2909368 w 12081854"/>
              <a:gd name="connsiteY2186" fmla="*/ 1910460 h 4517243"/>
              <a:gd name="connsiteX2187" fmla="*/ 2911901 w 12081854"/>
              <a:gd name="connsiteY2187" fmla="*/ 1891469 h 4517243"/>
              <a:gd name="connsiteX2188" fmla="*/ 2914433 w 12081854"/>
              <a:gd name="connsiteY2188" fmla="*/ 1872479 h 4517243"/>
              <a:gd name="connsiteX2189" fmla="*/ 2922029 w 12081854"/>
              <a:gd name="connsiteY2189" fmla="*/ 1858552 h 4517243"/>
              <a:gd name="connsiteX2190" fmla="*/ 2919497 w 12081854"/>
              <a:gd name="connsiteY2190" fmla="*/ 1842094 h 4517243"/>
              <a:gd name="connsiteX2191" fmla="*/ 2922029 w 12081854"/>
              <a:gd name="connsiteY2191" fmla="*/ 1833231 h 4517243"/>
              <a:gd name="connsiteX2192" fmla="*/ 2924561 w 12081854"/>
              <a:gd name="connsiteY2192" fmla="*/ 1830699 h 4517243"/>
              <a:gd name="connsiteX2193" fmla="*/ 2915698 w 12081854"/>
              <a:gd name="connsiteY2193" fmla="*/ 1819305 h 4517243"/>
              <a:gd name="connsiteX2194" fmla="*/ 2904304 w 12081854"/>
              <a:gd name="connsiteY2194" fmla="*/ 1812975 h 4517243"/>
              <a:gd name="connsiteX2195" fmla="*/ 2895442 w 12081854"/>
              <a:gd name="connsiteY2195" fmla="*/ 1804112 h 4517243"/>
              <a:gd name="connsiteX2196" fmla="*/ 2884047 w 12081854"/>
              <a:gd name="connsiteY2196" fmla="*/ 1797782 h 4517243"/>
              <a:gd name="connsiteX2197" fmla="*/ 2878983 w 12081854"/>
              <a:gd name="connsiteY2197" fmla="*/ 1795250 h 4517243"/>
              <a:gd name="connsiteX2198" fmla="*/ 2865057 w 12081854"/>
              <a:gd name="connsiteY2198" fmla="*/ 1790186 h 4517243"/>
              <a:gd name="connsiteX2199" fmla="*/ 2857461 w 12081854"/>
              <a:gd name="connsiteY2199" fmla="*/ 1792718 h 4517243"/>
              <a:gd name="connsiteX2200" fmla="*/ 2847332 w 12081854"/>
              <a:gd name="connsiteY2200" fmla="*/ 1795250 h 4517243"/>
              <a:gd name="connsiteX2201" fmla="*/ 2839736 w 12081854"/>
              <a:gd name="connsiteY2201" fmla="*/ 1790186 h 4517243"/>
              <a:gd name="connsiteX2202" fmla="*/ 2828342 w 12081854"/>
              <a:gd name="connsiteY2202" fmla="*/ 1787654 h 4517243"/>
              <a:gd name="connsiteX2203" fmla="*/ 2825810 w 12081854"/>
              <a:gd name="connsiteY2203" fmla="*/ 1793984 h 4517243"/>
              <a:gd name="connsiteX2204" fmla="*/ 2814415 w 12081854"/>
              <a:gd name="connsiteY2204" fmla="*/ 1796516 h 4517243"/>
              <a:gd name="connsiteX2205" fmla="*/ 2800489 w 12081854"/>
              <a:gd name="connsiteY2205" fmla="*/ 1799048 h 4517243"/>
              <a:gd name="connsiteX2206" fmla="*/ 2784030 w 12081854"/>
              <a:gd name="connsiteY2206" fmla="*/ 1793984 h 4517243"/>
              <a:gd name="connsiteX2207" fmla="*/ 2778966 w 12081854"/>
              <a:gd name="connsiteY2207" fmla="*/ 1796516 h 4517243"/>
              <a:gd name="connsiteX2208" fmla="*/ 2776434 w 12081854"/>
              <a:gd name="connsiteY2208" fmla="*/ 1793984 h 4517243"/>
              <a:gd name="connsiteX2209" fmla="*/ 2765039 w 12081854"/>
              <a:gd name="connsiteY2209" fmla="*/ 1793984 h 4517243"/>
              <a:gd name="connsiteX2210" fmla="*/ 2757443 w 12081854"/>
              <a:gd name="connsiteY2210" fmla="*/ 1800314 h 4517243"/>
              <a:gd name="connsiteX2211" fmla="*/ 2754911 w 12081854"/>
              <a:gd name="connsiteY2211" fmla="*/ 1797782 h 4517243"/>
              <a:gd name="connsiteX2212" fmla="*/ 2746049 w 12081854"/>
              <a:gd name="connsiteY2212" fmla="*/ 1792718 h 4517243"/>
              <a:gd name="connsiteX2213" fmla="*/ 2743517 w 12081854"/>
              <a:gd name="connsiteY2213" fmla="*/ 1799048 h 4517243"/>
              <a:gd name="connsiteX2214" fmla="*/ 2732122 w 12081854"/>
              <a:gd name="connsiteY2214" fmla="*/ 1792718 h 4517243"/>
              <a:gd name="connsiteX2215" fmla="*/ 2739719 w 12081854"/>
              <a:gd name="connsiteY2215" fmla="*/ 1776259 h 4517243"/>
              <a:gd name="connsiteX2216" fmla="*/ 2744783 w 12081854"/>
              <a:gd name="connsiteY2216" fmla="*/ 1776259 h 4517243"/>
              <a:gd name="connsiteX2217" fmla="*/ 2752379 w 12081854"/>
              <a:gd name="connsiteY2217" fmla="*/ 1764865 h 4517243"/>
              <a:gd name="connsiteX2218" fmla="*/ 2757443 w 12081854"/>
              <a:gd name="connsiteY2218" fmla="*/ 1744608 h 4517243"/>
              <a:gd name="connsiteX2219" fmla="*/ 2754911 w 12081854"/>
              <a:gd name="connsiteY2219" fmla="*/ 1739544 h 4517243"/>
              <a:gd name="connsiteX2220" fmla="*/ 2757443 w 12081854"/>
              <a:gd name="connsiteY2220" fmla="*/ 1725617 h 4517243"/>
              <a:gd name="connsiteX2221" fmla="*/ 2754911 w 12081854"/>
              <a:gd name="connsiteY2221" fmla="*/ 1719287 h 4517243"/>
              <a:gd name="connsiteX2222" fmla="*/ 2759975 w 12081854"/>
              <a:gd name="connsiteY2222" fmla="*/ 1700297 h 4517243"/>
              <a:gd name="connsiteX2223" fmla="*/ 2762507 w 12081854"/>
              <a:gd name="connsiteY2223" fmla="*/ 1691435 h 4517243"/>
              <a:gd name="connsiteX2224" fmla="*/ 2754911 w 12081854"/>
              <a:gd name="connsiteY2224" fmla="*/ 1688902 h 4517243"/>
              <a:gd name="connsiteX2225" fmla="*/ 2754911 w 12081854"/>
              <a:gd name="connsiteY2225" fmla="*/ 1683838 h 4517243"/>
              <a:gd name="connsiteX2226" fmla="*/ 2762507 w 12081854"/>
              <a:gd name="connsiteY2226" fmla="*/ 1683838 h 4517243"/>
              <a:gd name="connsiteX2227" fmla="*/ 2770103 w 12081854"/>
              <a:gd name="connsiteY2227" fmla="*/ 1692701 h 4517243"/>
              <a:gd name="connsiteX2228" fmla="*/ 2778966 w 12081854"/>
              <a:gd name="connsiteY2228" fmla="*/ 1659783 h 4517243"/>
              <a:gd name="connsiteX2229" fmla="*/ 2784030 w 12081854"/>
              <a:gd name="connsiteY2229" fmla="*/ 1643325 h 4517243"/>
              <a:gd name="connsiteX2230" fmla="*/ 2776434 w 12081854"/>
              <a:gd name="connsiteY2230" fmla="*/ 1636994 h 4517243"/>
              <a:gd name="connsiteX2231" fmla="*/ 2786562 w 12081854"/>
              <a:gd name="connsiteY2231" fmla="*/ 1611674 h 4517243"/>
              <a:gd name="connsiteX2232" fmla="*/ 2803021 w 12081854"/>
              <a:gd name="connsiteY2232" fmla="*/ 1586353 h 4517243"/>
              <a:gd name="connsiteX2233" fmla="*/ 2805553 w 12081854"/>
              <a:gd name="connsiteY2233" fmla="*/ 1567362 h 4517243"/>
              <a:gd name="connsiteX2234" fmla="*/ 2797957 w 12081854"/>
              <a:gd name="connsiteY2234" fmla="*/ 1558500 h 4517243"/>
              <a:gd name="connsiteX2235" fmla="*/ 2776434 w 12081854"/>
              <a:gd name="connsiteY2235" fmla="*/ 1563564 h 4517243"/>
              <a:gd name="connsiteX2236" fmla="*/ 2746049 w 12081854"/>
              <a:gd name="connsiteY2236" fmla="*/ 1561032 h 4517243"/>
              <a:gd name="connsiteX2237" fmla="*/ 2710599 w 12081854"/>
              <a:gd name="connsiteY2237" fmla="*/ 1569894 h 4517243"/>
              <a:gd name="connsiteX2238" fmla="*/ 2689077 w 12081854"/>
              <a:gd name="connsiteY2238" fmla="*/ 1581289 h 4517243"/>
              <a:gd name="connsiteX2239" fmla="*/ 2681480 w 12081854"/>
              <a:gd name="connsiteY2239" fmla="*/ 1592683 h 4517243"/>
              <a:gd name="connsiteX2240" fmla="*/ 2678948 w 12081854"/>
              <a:gd name="connsiteY2240" fmla="*/ 1626866 h 4517243"/>
              <a:gd name="connsiteX2241" fmla="*/ 2671352 w 12081854"/>
              <a:gd name="connsiteY2241" fmla="*/ 1649655 h 4517243"/>
              <a:gd name="connsiteX2242" fmla="*/ 2649829 w 12081854"/>
              <a:gd name="connsiteY2242" fmla="*/ 1666114 h 4517243"/>
              <a:gd name="connsiteX2243" fmla="*/ 2628307 w 12081854"/>
              <a:gd name="connsiteY2243" fmla="*/ 1672444 h 4517243"/>
              <a:gd name="connsiteX2244" fmla="*/ 2601720 w 12081854"/>
              <a:gd name="connsiteY2244" fmla="*/ 1678774 h 4517243"/>
              <a:gd name="connsiteX2245" fmla="*/ 2577665 w 12081854"/>
              <a:gd name="connsiteY2245" fmla="*/ 1683838 h 4517243"/>
              <a:gd name="connsiteX2246" fmla="*/ 2547280 w 12081854"/>
              <a:gd name="connsiteY2246" fmla="*/ 1695233 h 4517243"/>
              <a:gd name="connsiteX2247" fmla="*/ 2533353 w 12081854"/>
              <a:gd name="connsiteY2247" fmla="*/ 1678774 h 4517243"/>
              <a:gd name="connsiteX2248" fmla="*/ 2497904 w 12081854"/>
              <a:gd name="connsiteY2248" fmla="*/ 1667380 h 4517243"/>
              <a:gd name="connsiteX2249" fmla="*/ 2486510 w 12081854"/>
              <a:gd name="connsiteY2249" fmla="*/ 1647123 h 4517243"/>
              <a:gd name="connsiteX2250" fmla="*/ 2476381 w 12081854"/>
              <a:gd name="connsiteY2250" fmla="*/ 1624334 h 4517243"/>
              <a:gd name="connsiteX2251" fmla="*/ 2454859 w 12081854"/>
              <a:gd name="connsiteY2251" fmla="*/ 1593949 h 4517243"/>
              <a:gd name="connsiteX2252" fmla="*/ 2447262 w 12081854"/>
              <a:gd name="connsiteY2252" fmla="*/ 1563564 h 4517243"/>
              <a:gd name="connsiteX2253" fmla="*/ 2437134 w 12081854"/>
              <a:gd name="connsiteY2253" fmla="*/ 1543307 h 4517243"/>
              <a:gd name="connsiteX2254" fmla="*/ 2429538 w 12081854"/>
              <a:gd name="connsiteY2254" fmla="*/ 1523050 h 4517243"/>
              <a:gd name="connsiteX2255" fmla="*/ 2434602 w 12081854"/>
              <a:gd name="connsiteY2255" fmla="*/ 1502794 h 4517243"/>
              <a:gd name="connsiteX2256" fmla="*/ 2437134 w 12081854"/>
              <a:gd name="connsiteY2256" fmla="*/ 1449620 h 4517243"/>
              <a:gd name="connsiteX2257" fmla="*/ 2442198 w 12081854"/>
              <a:gd name="connsiteY2257" fmla="*/ 1421767 h 4517243"/>
              <a:gd name="connsiteX2258" fmla="*/ 2456125 w 12081854"/>
              <a:gd name="connsiteY2258" fmla="*/ 1387584 h 4517243"/>
              <a:gd name="connsiteX2259" fmla="*/ 2448528 w 12081854"/>
              <a:gd name="connsiteY2259" fmla="*/ 1373657 h 4517243"/>
              <a:gd name="connsiteX2260" fmla="*/ 2445996 w 12081854"/>
              <a:gd name="connsiteY2260" fmla="*/ 1354667 h 4517243"/>
              <a:gd name="connsiteX2261" fmla="*/ 2448528 w 12081854"/>
              <a:gd name="connsiteY2261" fmla="*/ 1329346 h 4517243"/>
              <a:gd name="connsiteX2262" fmla="*/ 2456125 w 12081854"/>
              <a:gd name="connsiteY2262" fmla="*/ 1310355 h 4517243"/>
              <a:gd name="connsiteX2263" fmla="*/ 2472583 w 12081854"/>
              <a:gd name="connsiteY2263" fmla="*/ 1291365 h 4517243"/>
              <a:gd name="connsiteX2264" fmla="*/ 2508032 w 12081854"/>
              <a:gd name="connsiteY2264" fmla="*/ 1274906 h 4517243"/>
              <a:gd name="connsiteX2265" fmla="*/ 2535885 w 12081854"/>
              <a:gd name="connsiteY2265" fmla="*/ 1247053 h 4517243"/>
              <a:gd name="connsiteX2266" fmla="*/ 2563739 w 12081854"/>
              <a:gd name="connsiteY2266" fmla="*/ 1238191 h 4517243"/>
              <a:gd name="connsiteX2267" fmla="*/ 2585261 w 12081854"/>
              <a:gd name="connsiteY2267" fmla="*/ 1235659 h 4517243"/>
              <a:gd name="connsiteX2268" fmla="*/ 2609316 w 12081854"/>
              <a:gd name="connsiteY2268" fmla="*/ 1244521 h 4517243"/>
              <a:gd name="connsiteX2269" fmla="*/ 2639701 w 12081854"/>
              <a:gd name="connsiteY2269" fmla="*/ 1239457 h 4517243"/>
              <a:gd name="connsiteX2270" fmla="*/ 2663756 w 12081854"/>
              <a:gd name="connsiteY2270" fmla="*/ 1258447 h 4517243"/>
              <a:gd name="connsiteX2271" fmla="*/ 2690343 w 12081854"/>
              <a:gd name="connsiteY2271" fmla="*/ 1260980 h 4517243"/>
              <a:gd name="connsiteX2272" fmla="*/ 2701737 w 12081854"/>
              <a:gd name="connsiteY2272" fmla="*/ 1254649 h 4517243"/>
              <a:gd name="connsiteX2273" fmla="*/ 2713132 w 12081854"/>
              <a:gd name="connsiteY2273" fmla="*/ 1259714 h 4517243"/>
              <a:gd name="connsiteX2274" fmla="*/ 2720728 w 12081854"/>
              <a:gd name="connsiteY2274" fmla="*/ 1254649 h 4517243"/>
              <a:gd name="connsiteX2275" fmla="*/ 2713132 w 12081854"/>
              <a:gd name="connsiteY2275" fmla="*/ 1248319 h 4517243"/>
              <a:gd name="connsiteX2276" fmla="*/ 2713132 w 12081854"/>
              <a:gd name="connsiteY2276" fmla="*/ 1231861 h 4517243"/>
              <a:gd name="connsiteX2277" fmla="*/ 2705535 w 12081854"/>
              <a:gd name="connsiteY2277" fmla="*/ 1222998 h 4517243"/>
              <a:gd name="connsiteX2278" fmla="*/ 2719462 w 12081854"/>
              <a:gd name="connsiteY2278" fmla="*/ 1216668 h 4517243"/>
              <a:gd name="connsiteX2279" fmla="*/ 2746049 w 12081854"/>
              <a:gd name="connsiteY2279" fmla="*/ 1214136 h 4517243"/>
              <a:gd name="connsiteX2280" fmla="*/ 2776434 w 12081854"/>
              <a:gd name="connsiteY2280" fmla="*/ 1219200 h 4517243"/>
              <a:gd name="connsiteX2281" fmla="*/ 2814415 w 12081854"/>
              <a:gd name="connsiteY2281" fmla="*/ 1214136 h 4517243"/>
              <a:gd name="connsiteX2282" fmla="*/ 2835938 w 12081854"/>
              <a:gd name="connsiteY2282" fmla="*/ 1222998 h 4517243"/>
              <a:gd name="connsiteX2283" fmla="*/ 2849864 w 12081854"/>
              <a:gd name="connsiteY2283" fmla="*/ 1241989 h 4517243"/>
              <a:gd name="connsiteX2284" fmla="*/ 2857461 w 12081854"/>
              <a:gd name="connsiteY2284" fmla="*/ 1241989 h 4517243"/>
              <a:gd name="connsiteX2285" fmla="*/ 2890378 w 12081854"/>
              <a:gd name="connsiteY2285" fmla="*/ 1225530 h 4517243"/>
              <a:gd name="connsiteX2286" fmla="*/ 2904304 w 12081854"/>
              <a:gd name="connsiteY2286" fmla="*/ 1231861 h 4517243"/>
              <a:gd name="connsiteX2287" fmla="*/ 2930891 w 12081854"/>
              <a:gd name="connsiteY2287" fmla="*/ 1262246 h 4517243"/>
              <a:gd name="connsiteX2288" fmla="*/ 2939753 w 12081854"/>
              <a:gd name="connsiteY2288" fmla="*/ 1282502 h 4517243"/>
              <a:gd name="connsiteX2289" fmla="*/ 2932157 w 12081854"/>
              <a:gd name="connsiteY2289" fmla="*/ 1307823 h 4517243"/>
              <a:gd name="connsiteX2290" fmla="*/ 2937221 w 12081854"/>
              <a:gd name="connsiteY2290" fmla="*/ 1324282 h 4517243"/>
              <a:gd name="connsiteX2291" fmla="*/ 2953680 w 12081854"/>
              <a:gd name="connsiteY2291" fmla="*/ 1354667 h 4517243"/>
              <a:gd name="connsiteX2292" fmla="*/ 2970138 w 12081854"/>
              <a:gd name="connsiteY2292" fmla="*/ 1387584 h 4517243"/>
              <a:gd name="connsiteX2293" fmla="*/ 2981533 w 12081854"/>
              <a:gd name="connsiteY2293" fmla="*/ 1396446 h 4517243"/>
              <a:gd name="connsiteX2294" fmla="*/ 2989129 w 12081854"/>
              <a:gd name="connsiteY2294" fmla="*/ 1412905 h 4517243"/>
              <a:gd name="connsiteX2295" fmla="*/ 3005588 w 12081854"/>
              <a:gd name="connsiteY2295" fmla="*/ 1417969 h 4517243"/>
              <a:gd name="connsiteX2296" fmla="*/ 3015716 w 12081854"/>
              <a:gd name="connsiteY2296" fmla="*/ 1412905 h 4517243"/>
              <a:gd name="connsiteX2297" fmla="*/ 3023312 w 12081854"/>
              <a:gd name="connsiteY2297" fmla="*/ 1390116 h 4517243"/>
              <a:gd name="connsiteX2298" fmla="*/ 3025844 w 12081854"/>
              <a:gd name="connsiteY2298" fmla="*/ 1373657 h 4517243"/>
              <a:gd name="connsiteX2299" fmla="*/ 3028376 w 12081854"/>
              <a:gd name="connsiteY2299" fmla="*/ 1348337 h 4517243"/>
              <a:gd name="connsiteX2300" fmla="*/ 3011918 w 12081854"/>
              <a:gd name="connsiteY2300" fmla="*/ 1304025 h 4517243"/>
              <a:gd name="connsiteX2301" fmla="*/ 3011918 w 12081854"/>
              <a:gd name="connsiteY2301" fmla="*/ 1291365 h 4517243"/>
              <a:gd name="connsiteX2302" fmla="*/ 2995459 w 12081854"/>
              <a:gd name="connsiteY2302" fmla="*/ 1263512 h 4517243"/>
              <a:gd name="connsiteX2303" fmla="*/ 2986597 w 12081854"/>
              <a:gd name="connsiteY2303" fmla="*/ 1230595 h 4517243"/>
              <a:gd name="connsiteX2304" fmla="*/ 2979001 w 12081854"/>
              <a:gd name="connsiteY2304" fmla="*/ 1205274 h 4517243"/>
              <a:gd name="connsiteX2305" fmla="*/ 2984065 w 12081854"/>
              <a:gd name="connsiteY2305" fmla="*/ 1177421 h 4517243"/>
              <a:gd name="connsiteX2306" fmla="*/ 3000524 w 12081854"/>
              <a:gd name="connsiteY2306" fmla="*/ 1157164 h 4517243"/>
              <a:gd name="connsiteX2307" fmla="*/ 3019514 w 12081854"/>
              <a:gd name="connsiteY2307" fmla="*/ 1138173 h 4517243"/>
              <a:gd name="connsiteX2308" fmla="*/ 3057496 w 12081854"/>
              <a:gd name="connsiteY2308" fmla="*/ 1115385 h 4517243"/>
              <a:gd name="connsiteX2309" fmla="*/ 3062560 w 12081854"/>
              <a:gd name="connsiteY2309" fmla="*/ 1103990 h 4517243"/>
              <a:gd name="connsiteX2310" fmla="*/ 3079018 w 12081854"/>
              <a:gd name="connsiteY2310" fmla="*/ 1090064 h 4517243"/>
              <a:gd name="connsiteX2311" fmla="*/ 3095477 w 12081854"/>
              <a:gd name="connsiteY2311" fmla="*/ 1087532 h 4517243"/>
              <a:gd name="connsiteX2312" fmla="*/ 3117000 w 12081854"/>
              <a:gd name="connsiteY2312" fmla="*/ 1067275 h 4517243"/>
              <a:gd name="connsiteX2313" fmla="*/ 3152449 w 12081854"/>
              <a:gd name="connsiteY2313" fmla="*/ 1055880 h 4517243"/>
              <a:gd name="connsiteX2314" fmla="*/ 3173971 w 12081854"/>
              <a:gd name="connsiteY2314" fmla="*/ 1030560 h 4517243"/>
              <a:gd name="connsiteX2315" fmla="*/ 3168907 w 12081854"/>
              <a:gd name="connsiteY2315" fmla="*/ 996376 h 4517243"/>
              <a:gd name="connsiteX2316" fmla="*/ 3163843 w 12081854"/>
              <a:gd name="connsiteY2316" fmla="*/ 984982 h 4517243"/>
              <a:gd name="connsiteX2317" fmla="*/ 3154981 w 12081854"/>
              <a:gd name="connsiteY2317" fmla="*/ 979918 h 4517243"/>
              <a:gd name="connsiteX2318" fmla="*/ 3154981 w 12081854"/>
              <a:gd name="connsiteY2318" fmla="*/ 947001 h 4517243"/>
              <a:gd name="connsiteX2319" fmla="*/ 3130926 w 12081854"/>
              <a:gd name="connsiteY2319" fmla="*/ 938138 h 4517243"/>
              <a:gd name="connsiteX2320" fmla="*/ 3152449 w 12081854"/>
              <a:gd name="connsiteY2320" fmla="*/ 943203 h 4517243"/>
              <a:gd name="connsiteX2321" fmla="*/ 3144852 w 12081854"/>
              <a:gd name="connsiteY2321" fmla="*/ 920414 h 4517243"/>
              <a:gd name="connsiteX2322" fmla="*/ 3152449 w 12081854"/>
              <a:gd name="connsiteY2322" fmla="*/ 906487 h 4517243"/>
              <a:gd name="connsiteX2323" fmla="*/ 3157513 w 12081854"/>
              <a:gd name="connsiteY2323" fmla="*/ 934340 h 4517243"/>
              <a:gd name="connsiteX2324" fmla="*/ 3173971 w 12081854"/>
              <a:gd name="connsiteY2324" fmla="*/ 948267 h 4517243"/>
              <a:gd name="connsiteX2325" fmla="*/ 3162577 w 12081854"/>
              <a:gd name="connsiteY2325" fmla="*/ 971056 h 4517243"/>
              <a:gd name="connsiteX2326" fmla="*/ 3167641 w 12081854"/>
              <a:gd name="connsiteY2326" fmla="*/ 973588 h 4517243"/>
              <a:gd name="connsiteX2327" fmla="*/ 3186632 w 12081854"/>
              <a:gd name="connsiteY2327" fmla="*/ 945735 h 4517243"/>
              <a:gd name="connsiteX2328" fmla="*/ 3196760 w 12081854"/>
              <a:gd name="connsiteY2328" fmla="*/ 931808 h 4517243"/>
              <a:gd name="connsiteX2329" fmla="*/ 3196760 w 12081854"/>
              <a:gd name="connsiteY2329" fmla="*/ 920414 h 4517243"/>
              <a:gd name="connsiteX2330" fmla="*/ 3189164 w 12081854"/>
              <a:gd name="connsiteY2330" fmla="*/ 914084 h 4517243"/>
              <a:gd name="connsiteX2331" fmla="*/ 3181568 w 12081854"/>
              <a:gd name="connsiteY2331" fmla="*/ 895093 h 4517243"/>
              <a:gd name="connsiteX2332" fmla="*/ 3190430 w 12081854"/>
              <a:gd name="connsiteY2332" fmla="*/ 903955 h 4517243"/>
              <a:gd name="connsiteX2333" fmla="*/ 3198026 w 12081854"/>
              <a:gd name="connsiteY2333" fmla="*/ 903955 h 4517243"/>
              <a:gd name="connsiteX2334" fmla="*/ 3200558 w 12081854"/>
              <a:gd name="connsiteY2334" fmla="*/ 912818 h 4517243"/>
              <a:gd name="connsiteX2335" fmla="*/ 3227145 w 12081854"/>
              <a:gd name="connsiteY2335" fmla="*/ 887497 h 4517243"/>
              <a:gd name="connsiteX2336" fmla="*/ 3234742 w 12081854"/>
              <a:gd name="connsiteY2336" fmla="*/ 864708 h 4517243"/>
              <a:gd name="connsiteX2337" fmla="*/ 3224613 w 12081854"/>
              <a:gd name="connsiteY2337" fmla="*/ 862176 h 4517243"/>
              <a:gd name="connsiteX2338" fmla="*/ 3234742 w 12081854"/>
              <a:gd name="connsiteY2338" fmla="*/ 853313 h 4517243"/>
              <a:gd name="connsiteX2339" fmla="*/ 3232209 w 12081854"/>
              <a:gd name="connsiteY2339" fmla="*/ 858378 h 4517243"/>
              <a:gd name="connsiteX2340" fmla="*/ 3253732 w 12081854"/>
              <a:gd name="connsiteY2340" fmla="*/ 858378 h 4517243"/>
              <a:gd name="connsiteX2341" fmla="*/ 3300576 w 12081854"/>
              <a:gd name="connsiteY2341" fmla="*/ 849515 h 4517243"/>
              <a:gd name="connsiteX2342" fmla="*/ 3290447 w 12081854"/>
              <a:gd name="connsiteY2342" fmla="*/ 843185 h 4517243"/>
              <a:gd name="connsiteX2343" fmla="*/ 3241072 w 12081854"/>
              <a:gd name="connsiteY2343" fmla="*/ 849515 h 4517243"/>
              <a:gd name="connsiteX2344" fmla="*/ 3268925 w 12081854"/>
              <a:gd name="connsiteY2344" fmla="*/ 838121 h 4517243"/>
              <a:gd name="connsiteX2345" fmla="*/ 3287915 w 12081854"/>
              <a:gd name="connsiteY2345" fmla="*/ 838121 h 4517243"/>
              <a:gd name="connsiteX2346" fmla="*/ 3301842 w 12081854"/>
              <a:gd name="connsiteY2346" fmla="*/ 835589 h 4517243"/>
              <a:gd name="connsiteX2347" fmla="*/ 3328429 w 12081854"/>
              <a:gd name="connsiteY2347" fmla="*/ 830525 h 4517243"/>
              <a:gd name="connsiteX2348" fmla="*/ 3344887 w 12081854"/>
              <a:gd name="connsiteY2348" fmla="*/ 830525 h 4517243"/>
              <a:gd name="connsiteX2349" fmla="*/ 3366410 w 12081854"/>
              <a:gd name="connsiteY2349" fmla="*/ 825460 h 4517243"/>
              <a:gd name="connsiteX2350" fmla="*/ 3368942 w 12081854"/>
              <a:gd name="connsiteY2350" fmla="*/ 816598 h 4517243"/>
              <a:gd name="connsiteX2351" fmla="*/ 3360080 w 12081854"/>
              <a:gd name="connsiteY2351" fmla="*/ 807736 h 4517243"/>
              <a:gd name="connsiteX2352" fmla="*/ 3365144 w 12081854"/>
              <a:gd name="connsiteY2352" fmla="*/ 821662 h 4517243"/>
              <a:gd name="connsiteX2353" fmla="*/ 3351217 w 12081854"/>
              <a:gd name="connsiteY2353" fmla="*/ 819130 h 4517243"/>
              <a:gd name="connsiteX2354" fmla="*/ 3339823 w 12081854"/>
              <a:gd name="connsiteY2354" fmla="*/ 802672 h 4517243"/>
              <a:gd name="connsiteX2355" fmla="*/ 3339823 w 12081854"/>
              <a:gd name="connsiteY2355" fmla="*/ 783681 h 4517243"/>
              <a:gd name="connsiteX2356" fmla="*/ 3344887 w 12081854"/>
              <a:gd name="connsiteY2356" fmla="*/ 778617 h 4517243"/>
              <a:gd name="connsiteX2357" fmla="*/ 3363878 w 12081854"/>
              <a:gd name="connsiteY2357" fmla="*/ 758360 h 4517243"/>
              <a:gd name="connsiteX2358" fmla="*/ 3399327 w 12081854"/>
              <a:gd name="connsiteY2358" fmla="*/ 749498 h 4517243"/>
              <a:gd name="connsiteX2359" fmla="*/ 3434776 w 12081854"/>
              <a:gd name="connsiteY2359" fmla="*/ 740636 h 4517243"/>
              <a:gd name="connsiteX2360" fmla="*/ 3470226 w 12081854"/>
              <a:gd name="connsiteY2360" fmla="*/ 724177 h 4517243"/>
              <a:gd name="connsiteX2361" fmla="*/ 3462629 w 12081854"/>
              <a:gd name="connsiteY2361" fmla="*/ 715315 h 4517243"/>
              <a:gd name="connsiteX2362" fmla="*/ 3500611 w 12081854"/>
              <a:gd name="connsiteY2362" fmla="*/ 710251 h 4517243"/>
              <a:gd name="connsiteX2363" fmla="*/ 3555051 w 12081854"/>
              <a:gd name="connsiteY2363" fmla="*/ 710251 h 4517243"/>
              <a:gd name="connsiteX2364" fmla="*/ 3495547 w 12081854"/>
              <a:gd name="connsiteY2364" fmla="*/ 735572 h 4517243"/>
              <a:gd name="connsiteX2365" fmla="*/ 3498079 w 12081854"/>
              <a:gd name="connsiteY2365" fmla="*/ 760892 h 4517243"/>
              <a:gd name="connsiteX2366" fmla="*/ 3522133 w 12081854"/>
              <a:gd name="connsiteY2366" fmla="*/ 763424 h 4517243"/>
              <a:gd name="connsiteX2367" fmla="*/ 3560115 w 12081854"/>
              <a:gd name="connsiteY2367" fmla="*/ 740636 h 4517243"/>
              <a:gd name="connsiteX2368" fmla="*/ 3593032 w 12081854"/>
              <a:gd name="connsiteY2368" fmla="*/ 729241 h 4517243"/>
              <a:gd name="connsiteX2369" fmla="*/ 3668994 w 12081854"/>
              <a:gd name="connsiteY2369" fmla="*/ 710251 h 4517243"/>
              <a:gd name="connsiteX2370" fmla="*/ 3709508 w 12081854"/>
              <a:gd name="connsiteY2370" fmla="*/ 689994 h 4517243"/>
              <a:gd name="connsiteX2371" fmla="*/ 3687985 w 12081854"/>
              <a:gd name="connsiteY2371" fmla="*/ 681132 h 4517243"/>
              <a:gd name="connsiteX2372" fmla="*/ 3685453 w 12081854"/>
              <a:gd name="connsiteY2372" fmla="*/ 658343 h 4517243"/>
              <a:gd name="connsiteX2373" fmla="*/ 3652536 w 12081854"/>
              <a:gd name="connsiteY2373" fmla="*/ 692526 h 4517243"/>
              <a:gd name="connsiteX2374" fmla="*/ 3595564 w 12081854"/>
              <a:gd name="connsiteY2374" fmla="*/ 697590 h 4517243"/>
              <a:gd name="connsiteX2375" fmla="*/ 3552519 w 12081854"/>
              <a:gd name="connsiteY2375" fmla="*/ 681132 h 4517243"/>
              <a:gd name="connsiteX2376" fmla="*/ 3541124 w 12081854"/>
              <a:gd name="connsiteY2376" fmla="*/ 658343 h 4517243"/>
              <a:gd name="connsiteX2377" fmla="*/ 3530996 w 12081854"/>
              <a:gd name="connsiteY2377" fmla="*/ 627958 h 4517243"/>
              <a:gd name="connsiteX2378" fmla="*/ 3561381 w 12081854"/>
              <a:gd name="connsiteY2378" fmla="*/ 607701 h 4517243"/>
              <a:gd name="connsiteX2379" fmla="*/ 3533528 w 12081854"/>
              <a:gd name="connsiteY2379" fmla="*/ 593774 h 4517243"/>
              <a:gd name="connsiteX2380" fmla="*/ 3484152 w 12081854"/>
              <a:gd name="connsiteY2380" fmla="*/ 596307 h 4517243"/>
              <a:gd name="connsiteX2381" fmla="*/ 3413254 w 12081854"/>
              <a:gd name="connsiteY2381" fmla="*/ 621628 h 4517243"/>
              <a:gd name="connsiteX2382" fmla="*/ 3358814 w 12081854"/>
              <a:gd name="connsiteY2382" fmla="*/ 658343 h 4517243"/>
              <a:gd name="connsiteX2383" fmla="*/ 3330961 w 12081854"/>
              <a:gd name="connsiteY2383" fmla="*/ 664673 h 4517243"/>
              <a:gd name="connsiteX2384" fmla="*/ 3368942 w 12081854"/>
              <a:gd name="connsiteY2384" fmla="*/ 636820 h 4517243"/>
              <a:gd name="connsiteX2385" fmla="*/ 3418318 w 12081854"/>
              <a:gd name="connsiteY2385" fmla="*/ 597573 h 4517243"/>
              <a:gd name="connsiteX2386" fmla="*/ 3461363 w 12081854"/>
              <a:gd name="connsiteY2386" fmla="*/ 586178 h 4517243"/>
              <a:gd name="connsiteX2387" fmla="*/ 3489216 w 12081854"/>
              <a:gd name="connsiteY2387" fmla="*/ 565922 h 4517243"/>
              <a:gd name="connsiteX2388" fmla="*/ 3522133 w 12081854"/>
              <a:gd name="connsiteY2388" fmla="*/ 563389 h 4517243"/>
              <a:gd name="connsiteX2389" fmla="*/ 3574041 w 12081854"/>
              <a:gd name="connsiteY2389" fmla="*/ 563389 h 4517243"/>
              <a:gd name="connsiteX2390" fmla="*/ 3644940 w 12081854"/>
              <a:gd name="connsiteY2390" fmla="*/ 569720 h 4517243"/>
              <a:gd name="connsiteX2391" fmla="*/ 3701912 w 12081854"/>
              <a:gd name="connsiteY2391" fmla="*/ 564656 h 4517243"/>
              <a:gd name="connsiteX2392" fmla="*/ 3744957 w 12081854"/>
              <a:gd name="connsiteY2392" fmla="*/ 541867 h 4517243"/>
              <a:gd name="connsiteX2393" fmla="*/ 3799397 w 12081854"/>
              <a:gd name="connsiteY2393" fmla="*/ 533005 h 4517243"/>
              <a:gd name="connsiteX2394" fmla="*/ 3823452 w 12081854"/>
              <a:gd name="connsiteY2394" fmla="*/ 524142 h 4517243"/>
              <a:gd name="connsiteX2395" fmla="*/ 3847507 w 12081854"/>
              <a:gd name="connsiteY2395" fmla="*/ 512748 h 4517243"/>
              <a:gd name="connsiteX2396" fmla="*/ 3844974 w 12081854"/>
              <a:gd name="connsiteY2396" fmla="*/ 484895 h 4517243"/>
              <a:gd name="connsiteX2397" fmla="*/ 3833580 w 12081854"/>
              <a:gd name="connsiteY2397" fmla="*/ 473500 h 4517243"/>
              <a:gd name="connsiteX2398" fmla="*/ 3806993 w 12081854"/>
              <a:gd name="connsiteY2398" fmla="*/ 470968 h 4517243"/>
              <a:gd name="connsiteX2399" fmla="*/ 3793067 w 12081854"/>
              <a:gd name="connsiteY2399" fmla="*/ 448179 h 4517243"/>
              <a:gd name="connsiteX2400" fmla="*/ 3771544 w 12081854"/>
              <a:gd name="connsiteY2400" fmla="*/ 441849 h 4517243"/>
              <a:gd name="connsiteX2401" fmla="*/ 3717104 w 12081854"/>
              <a:gd name="connsiteY2401" fmla="*/ 435519 h 4517243"/>
              <a:gd name="connsiteX2402" fmla="*/ 3689251 w 12081854"/>
              <a:gd name="connsiteY2402" fmla="*/ 421593 h 4517243"/>
              <a:gd name="connsiteX2403" fmla="*/ 3632279 w 12081854"/>
              <a:gd name="connsiteY2403" fmla="*/ 405134 h 4517243"/>
              <a:gd name="connsiteX2404" fmla="*/ 3646206 w 12081854"/>
              <a:gd name="connsiteY2404" fmla="*/ 391207 h 4517243"/>
              <a:gd name="connsiteX2405" fmla="*/ 3608225 w 12081854"/>
              <a:gd name="connsiteY2405" fmla="*/ 360822 h 4517243"/>
              <a:gd name="connsiteX2406" fmla="*/ 3562647 w 12081854"/>
              <a:gd name="connsiteY2406" fmla="*/ 332970 h 4517243"/>
              <a:gd name="connsiteX2407" fmla="*/ 3536060 w 12081854"/>
              <a:gd name="connsiteY2407" fmla="*/ 313979 h 4517243"/>
              <a:gd name="connsiteX2408" fmla="*/ 3514537 w 12081854"/>
              <a:gd name="connsiteY2408" fmla="*/ 322841 h 4517243"/>
              <a:gd name="connsiteX2409" fmla="*/ 3484152 w 12081854"/>
              <a:gd name="connsiteY2409" fmla="*/ 348162 h 4517243"/>
              <a:gd name="connsiteX2410" fmla="*/ 3434776 w 12081854"/>
              <a:gd name="connsiteY2410" fmla="*/ 359556 h 4517243"/>
              <a:gd name="connsiteX2411" fmla="*/ 3410722 w 12081854"/>
              <a:gd name="connsiteY2411" fmla="*/ 345630 h 4517243"/>
              <a:gd name="connsiteX2412" fmla="*/ 3380337 w 12081854"/>
              <a:gd name="connsiteY2412" fmla="*/ 343098 h 4517243"/>
              <a:gd name="connsiteX2413" fmla="*/ 3368942 w 12081854"/>
              <a:gd name="connsiteY2413" fmla="*/ 315245 h 4517243"/>
              <a:gd name="connsiteX2414" fmla="*/ 3371474 w 12081854"/>
              <a:gd name="connsiteY2414" fmla="*/ 296254 h 4517243"/>
              <a:gd name="connsiteX2415" fmla="*/ 3309438 w 12081854"/>
              <a:gd name="connsiteY2415" fmla="*/ 293722 h 4517243"/>
              <a:gd name="connsiteX2416" fmla="*/ 3300576 w 12081854"/>
              <a:gd name="connsiteY2416" fmla="*/ 287392 h 4517243"/>
              <a:gd name="connsiteX2417" fmla="*/ 3260063 w 12081854"/>
              <a:gd name="connsiteY2417" fmla="*/ 273466 h 4517243"/>
              <a:gd name="connsiteX2418" fmla="*/ 3227145 w 12081854"/>
              <a:gd name="connsiteY2418" fmla="*/ 267135 h 4517243"/>
              <a:gd name="connsiteX2419" fmla="*/ 3200558 w 12081854"/>
              <a:gd name="connsiteY2419" fmla="*/ 273466 h 4517243"/>
              <a:gd name="connsiteX2420" fmla="*/ 3165109 w 12081854"/>
              <a:gd name="connsiteY2420" fmla="*/ 270933 h 4517243"/>
              <a:gd name="connsiteX2421" fmla="*/ 3108137 w 12081854"/>
              <a:gd name="connsiteY2421" fmla="*/ 265869 h 4517243"/>
              <a:gd name="connsiteX2422" fmla="*/ 3084082 w 12081854"/>
              <a:gd name="connsiteY2422" fmla="*/ 270933 h 4517243"/>
              <a:gd name="connsiteX2423" fmla="*/ 3095477 w 12081854"/>
              <a:gd name="connsiteY2423" fmla="*/ 303851 h 4517243"/>
              <a:gd name="connsiteX2424" fmla="*/ 3109403 w 12081854"/>
              <a:gd name="connsiteY2424" fmla="*/ 322841 h 4517243"/>
              <a:gd name="connsiteX2425" fmla="*/ 3068890 w 12081854"/>
              <a:gd name="connsiteY2425" fmla="*/ 345630 h 4517243"/>
              <a:gd name="connsiteX2426" fmla="*/ 3109403 w 12081854"/>
              <a:gd name="connsiteY2426" fmla="*/ 364621 h 4517243"/>
              <a:gd name="connsiteX2427" fmla="*/ 3133458 w 12081854"/>
              <a:gd name="connsiteY2427" fmla="*/ 383611 h 4517243"/>
              <a:gd name="connsiteX2428" fmla="*/ 3135990 w 12081854"/>
              <a:gd name="connsiteY2428" fmla="*/ 400070 h 4517243"/>
              <a:gd name="connsiteX2429" fmla="*/ 3117000 w 12081854"/>
              <a:gd name="connsiteY2429" fmla="*/ 416528 h 4517243"/>
              <a:gd name="connsiteX2430" fmla="*/ 3079018 w 12081854"/>
              <a:gd name="connsiteY2430" fmla="*/ 435519 h 4517243"/>
              <a:gd name="connsiteX2431" fmla="*/ 3027110 w 12081854"/>
              <a:gd name="connsiteY2431" fmla="*/ 446913 h 4517243"/>
              <a:gd name="connsiteX2432" fmla="*/ 3051165 w 12081854"/>
              <a:gd name="connsiteY2432" fmla="*/ 460840 h 4517243"/>
              <a:gd name="connsiteX2433" fmla="*/ 3067624 w 12081854"/>
              <a:gd name="connsiteY2433" fmla="*/ 502619 h 4517243"/>
              <a:gd name="connsiteX2434" fmla="*/ 3048633 w 12081854"/>
              <a:gd name="connsiteY2434" fmla="*/ 530472 h 4517243"/>
              <a:gd name="connsiteX2435" fmla="*/ 3024578 w 12081854"/>
              <a:gd name="connsiteY2435" fmla="*/ 536802 h 4517243"/>
              <a:gd name="connsiteX2436" fmla="*/ 2972670 w 12081854"/>
              <a:gd name="connsiteY2436" fmla="*/ 511482 h 4517243"/>
              <a:gd name="connsiteX2437" fmla="*/ 2948616 w 12081854"/>
              <a:gd name="connsiteY2437" fmla="*/ 481097 h 4517243"/>
              <a:gd name="connsiteX2438" fmla="*/ 2939753 w 12081854"/>
              <a:gd name="connsiteY2438" fmla="*/ 455776 h 4517243"/>
              <a:gd name="connsiteX2439" fmla="*/ 2944818 w 12081854"/>
              <a:gd name="connsiteY2439" fmla="*/ 435519 h 4517243"/>
              <a:gd name="connsiteX2440" fmla="*/ 2909368 w 12081854"/>
              <a:gd name="connsiteY2440" fmla="*/ 432987 h 4517243"/>
              <a:gd name="connsiteX2441" fmla="*/ 2852396 w 12081854"/>
              <a:gd name="connsiteY2441" fmla="*/ 430455 h 4517243"/>
              <a:gd name="connsiteX2442" fmla="*/ 2816947 w 12081854"/>
              <a:gd name="connsiteY2442" fmla="*/ 421593 h 4517243"/>
              <a:gd name="connsiteX2443" fmla="*/ 2776434 w 12081854"/>
              <a:gd name="connsiteY2443" fmla="*/ 415262 h 4517243"/>
              <a:gd name="connsiteX2444" fmla="*/ 2752379 w 12081854"/>
              <a:gd name="connsiteY2444" fmla="*/ 403868 h 4517243"/>
              <a:gd name="connsiteX2445" fmla="*/ 2716930 w 12081854"/>
              <a:gd name="connsiteY2445" fmla="*/ 395006 h 4517243"/>
              <a:gd name="connsiteX2446" fmla="*/ 2654894 w 12081854"/>
              <a:gd name="connsiteY2446" fmla="*/ 383611 h 4517243"/>
              <a:gd name="connsiteX2447" fmla="*/ 2608050 w 12081854"/>
              <a:gd name="connsiteY2447" fmla="*/ 388675 h 4517243"/>
              <a:gd name="connsiteX2448" fmla="*/ 2594123 w 12081854"/>
              <a:gd name="connsiteY2448" fmla="*/ 372217 h 4517243"/>
              <a:gd name="connsiteX2449" fmla="*/ 2577665 w 12081854"/>
              <a:gd name="connsiteY2449" fmla="*/ 349428 h 4517243"/>
              <a:gd name="connsiteX2450" fmla="*/ 2530821 w 12081854"/>
              <a:gd name="connsiteY2450" fmla="*/ 346896 h 4517243"/>
              <a:gd name="connsiteX2451" fmla="*/ 2530821 w 12081854"/>
              <a:gd name="connsiteY2451" fmla="*/ 321575 h 4517243"/>
              <a:gd name="connsiteX2452" fmla="*/ 2544748 w 12081854"/>
              <a:gd name="connsiteY2452" fmla="*/ 302584 h 4517243"/>
              <a:gd name="connsiteX2453" fmla="*/ 2580197 w 12081854"/>
              <a:gd name="connsiteY2453" fmla="*/ 279796 h 4517243"/>
              <a:gd name="connsiteX2454" fmla="*/ 2620710 w 12081854"/>
              <a:gd name="connsiteY2454" fmla="*/ 263337 h 4517243"/>
              <a:gd name="connsiteX2455" fmla="*/ 2661224 w 12081854"/>
              <a:gd name="connsiteY2455" fmla="*/ 260805 h 4517243"/>
              <a:gd name="connsiteX2456" fmla="*/ 2663756 w 12081854"/>
              <a:gd name="connsiteY2456" fmla="*/ 246879 h 4517243"/>
              <a:gd name="connsiteX2457" fmla="*/ 2690343 w 12081854"/>
              <a:gd name="connsiteY2457" fmla="*/ 240548 h 4517243"/>
              <a:gd name="connsiteX2458" fmla="*/ 2737186 w 12081854"/>
              <a:gd name="connsiteY2458" fmla="*/ 238016 h 4517243"/>
              <a:gd name="connsiteX2459" fmla="*/ 2777700 w 12081854"/>
              <a:gd name="connsiteY2459" fmla="*/ 226622 h 4517243"/>
              <a:gd name="connsiteX2460" fmla="*/ 2786562 w 12081854"/>
              <a:gd name="connsiteY2460" fmla="*/ 217759 h 4517243"/>
              <a:gd name="connsiteX2461" fmla="*/ 2816947 w 12081854"/>
              <a:gd name="connsiteY2461" fmla="*/ 203833 h 4517243"/>
              <a:gd name="connsiteX2462" fmla="*/ 2828342 w 12081854"/>
              <a:gd name="connsiteY2462" fmla="*/ 194971 h 4517243"/>
              <a:gd name="connsiteX2463" fmla="*/ 2861259 w 12081854"/>
              <a:gd name="connsiteY2463" fmla="*/ 200035 h 4517243"/>
              <a:gd name="connsiteX2464" fmla="*/ 2908102 w 12081854"/>
              <a:gd name="connsiteY2464" fmla="*/ 197503 h 4517243"/>
              <a:gd name="connsiteX2465" fmla="*/ 2973937 w 12081854"/>
              <a:gd name="connsiteY2465" fmla="*/ 186108 h 4517243"/>
              <a:gd name="connsiteX2466" fmla="*/ 2976469 w 12081854"/>
              <a:gd name="connsiteY2466" fmla="*/ 177246 h 4517243"/>
              <a:gd name="connsiteX2467" fmla="*/ 2954946 w 12081854"/>
              <a:gd name="connsiteY2467" fmla="*/ 168384 h 4517243"/>
              <a:gd name="connsiteX2468" fmla="*/ 2979001 w 12081854"/>
              <a:gd name="connsiteY2468" fmla="*/ 162054 h 4517243"/>
              <a:gd name="connsiteX2469" fmla="*/ 2976469 w 12081854"/>
              <a:gd name="connsiteY2469" fmla="*/ 153191 h 4517243"/>
              <a:gd name="connsiteX2470" fmla="*/ 2930891 w 12081854"/>
              <a:gd name="connsiteY2470" fmla="*/ 146861 h 4517243"/>
              <a:gd name="connsiteX2471" fmla="*/ 2881515 w 12081854"/>
              <a:gd name="connsiteY2471" fmla="*/ 144329 h 4517243"/>
              <a:gd name="connsiteX2472" fmla="*/ 2834672 w 12081854"/>
              <a:gd name="connsiteY2472" fmla="*/ 144329 h 4517243"/>
              <a:gd name="connsiteX2473" fmla="*/ 2832140 w 12081854"/>
              <a:gd name="connsiteY2473" fmla="*/ 160788 h 4517243"/>
              <a:gd name="connsiteX2474" fmla="*/ 2808085 w 12081854"/>
              <a:gd name="connsiteY2474" fmla="*/ 174714 h 4517243"/>
              <a:gd name="connsiteX2475" fmla="*/ 2772636 w 12081854"/>
              <a:gd name="connsiteY2475" fmla="*/ 186108 h 4517243"/>
              <a:gd name="connsiteX2476" fmla="*/ 2742251 w 12081854"/>
              <a:gd name="connsiteY2476" fmla="*/ 174714 h 4517243"/>
              <a:gd name="connsiteX2477" fmla="*/ 2752379 w 12081854"/>
              <a:gd name="connsiteY2477" fmla="*/ 163320 h 4517243"/>
              <a:gd name="connsiteX2478" fmla="*/ 2711866 w 12081854"/>
              <a:gd name="connsiteY2478" fmla="*/ 154457 h 4517243"/>
              <a:gd name="connsiteX2479" fmla="*/ 2666288 w 12081854"/>
              <a:gd name="connsiteY2479" fmla="*/ 165852 h 4517243"/>
              <a:gd name="connsiteX2480" fmla="*/ 2666288 w 12081854"/>
              <a:gd name="connsiteY2480" fmla="*/ 149393 h 4517243"/>
              <a:gd name="connsiteX2481" fmla="*/ 2604252 w 12081854"/>
              <a:gd name="connsiteY2481" fmla="*/ 146861 h 4517243"/>
              <a:gd name="connsiteX2482" fmla="*/ 2632105 w 12081854"/>
              <a:gd name="connsiteY2482" fmla="*/ 140531 h 4517243"/>
              <a:gd name="connsiteX2483" fmla="*/ 2586527 w 12081854"/>
              <a:gd name="connsiteY2483" fmla="*/ 124072 h 4517243"/>
              <a:gd name="connsiteX2484" fmla="*/ 2553610 w 12081854"/>
              <a:gd name="connsiteY2484" fmla="*/ 117742 h 4517243"/>
              <a:gd name="connsiteX2485" fmla="*/ 2508032 w 12081854"/>
              <a:gd name="connsiteY2485" fmla="*/ 115210 h 4517243"/>
              <a:gd name="connsiteX2486" fmla="*/ 2470051 w 12081854"/>
              <a:gd name="connsiteY2486" fmla="*/ 119008 h 4517243"/>
              <a:gd name="connsiteX2487" fmla="*/ 1748406 w 12081854"/>
              <a:gd name="connsiteY2487" fmla="*/ 98751 h 4517243"/>
              <a:gd name="connsiteX2488" fmla="*/ 1726884 w 12081854"/>
              <a:gd name="connsiteY2488" fmla="*/ 105082 h 4517243"/>
              <a:gd name="connsiteX2489" fmla="*/ 1699031 w 12081854"/>
              <a:gd name="connsiteY2489" fmla="*/ 113944 h 4517243"/>
              <a:gd name="connsiteX2490" fmla="*/ 1756003 w 12081854"/>
              <a:gd name="connsiteY2490" fmla="*/ 119008 h 4517243"/>
              <a:gd name="connsiteX2491" fmla="*/ 1807910 w 12081854"/>
              <a:gd name="connsiteY2491" fmla="*/ 119008 h 4517243"/>
              <a:gd name="connsiteX2492" fmla="*/ 1729416 w 12081854"/>
              <a:gd name="connsiteY2492" fmla="*/ 124072 h 4517243"/>
              <a:gd name="connsiteX2493" fmla="*/ 1748406 w 12081854"/>
              <a:gd name="connsiteY2493" fmla="*/ 129136 h 4517243"/>
              <a:gd name="connsiteX2494" fmla="*/ 1795250 w 12081854"/>
              <a:gd name="connsiteY2494" fmla="*/ 131668 h 4517243"/>
              <a:gd name="connsiteX2495" fmla="*/ 1866148 w 12081854"/>
              <a:gd name="connsiteY2495" fmla="*/ 129136 h 4517243"/>
              <a:gd name="connsiteX2496" fmla="*/ 1931983 w 12081854"/>
              <a:gd name="connsiteY2496" fmla="*/ 131668 h 4517243"/>
              <a:gd name="connsiteX2497" fmla="*/ 1886405 w 12081854"/>
              <a:gd name="connsiteY2497" fmla="*/ 136733 h 4517243"/>
              <a:gd name="connsiteX2498" fmla="*/ 1839561 w 12081854"/>
              <a:gd name="connsiteY2498" fmla="*/ 134201 h 4517243"/>
              <a:gd name="connsiteX2499" fmla="*/ 1787654 w 12081854"/>
              <a:gd name="connsiteY2499" fmla="*/ 136733 h 4517243"/>
              <a:gd name="connsiteX2500" fmla="*/ 1766131 w 12081854"/>
              <a:gd name="connsiteY2500" fmla="*/ 139265 h 4517243"/>
              <a:gd name="connsiteX2501" fmla="*/ 1806644 w 12081854"/>
              <a:gd name="connsiteY2501" fmla="*/ 150659 h 4517243"/>
              <a:gd name="connsiteX2502" fmla="*/ 1837029 w 12081854"/>
              <a:gd name="connsiteY2502" fmla="*/ 150659 h 4517243"/>
              <a:gd name="connsiteX2503" fmla="*/ 1882607 w 12081854"/>
              <a:gd name="connsiteY2503" fmla="*/ 153191 h 4517243"/>
              <a:gd name="connsiteX2504" fmla="*/ 1901598 w 12081854"/>
              <a:gd name="connsiteY2504" fmla="*/ 162054 h 4517243"/>
              <a:gd name="connsiteX2505" fmla="*/ 1947175 w 12081854"/>
              <a:gd name="connsiteY2505" fmla="*/ 159522 h 4517243"/>
              <a:gd name="connsiteX2506" fmla="*/ 2047193 w 12081854"/>
              <a:gd name="connsiteY2506" fmla="*/ 156989 h 4517243"/>
              <a:gd name="connsiteX2507" fmla="*/ 2111761 w 12081854"/>
              <a:gd name="connsiteY2507" fmla="*/ 151925 h 4517243"/>
              <a:gd name="connsiteX2508" fmla="*/ 2149742 w 12081854"/>
              <a:gd name="connsiteY2508" fmla="*/ 149393 h 4517243"/>
              <a:gd name="connsiteX2509" fmla="*/ 2206714 w 12081854"/>
              <a:gd name="connsiteY2509" fmla="*/ 154457 h 4517243"/>
              <a:gd name="connsiteX2510" fmla="*/ 2268750 w 12081854"/>
              <a:gd name="connsiteY2510" fmla="*/ 156989 h 4517243"/>
              <a:gd name="connsiteX2511" fmla="*/ 2280145 w 12081854"/>
              <a:gd name="connsiteY2511" fmla="*/ 151925 h 4517243"/>
              <a:gd name="connsiteX2512" fmla="*/ 2258622 w 12081854"/>
              <a:gd name="connsiteY2512" fmla="*/ 145595 h 4517243"/>
              <a:gd name="connsiteX2513" fmla="*/ 2313062 w 12081854"/>
              <a:gd name="connsiteY2513" fmla="*/ 145595 h 4517243"/>
              <a:gd name="connsiteX2514" fmla="*/ 2315594 w 12081854"/>
              <a:gd name="connsiteY2514" fmla="*/ 139265 h 4517243"/>
              <a:gd name="connsiteX2515" fmla="*/ 2256090 w 12081854"/>
              <a:gd name="connsiteY2515" fmla="*/ 132935 h 4517243"/>
              <a:gd name="connsiteX2516" fmla="*/ 2199118 w 12081854"/>
              <a:gd name="connsiteY2516" fmla="*/ 126604 h 4517243"/>
              <a:gd name="connsiteX2517" fmla="*/ 2188990 w 12081854"/>
              <a:gd name="connsiteY2517" fmla="*/ 115210 h 4517243"/>
              <a:gd name="connsiteX2518" fmla="*/ 2167467 w 12081854"/>
              <a:gd name="connsiteY2518" fmla="*/ 103816 h 4517243"/>
              <a:gd name="connsiteX2519" fmla="*/ 2129486 w 12081854"/>
              <a:gd name="connsiteY2519" fmla="*/ 97485 h 4517243"/>
              <a:gd name="connsiteX2520" fmla="*/ 2096568 w 12081854"/>
              <a:gd name="connsiteY2520" fmla="*/ 97485 h 4517243"/>
              <a:gd name="connsiteX2521" fmla="*/ 2066183 w 12081854"/>
              <a:gd name="connsiteY2521" fmla="*/ 97485 h 4517243"/>
              <a:gd name="connsiteX2522" fmla="*/ 2092770 w 12081854"/>
              <a:gd name="connsiteY2522" fmla="*/ 111412 h 4517243"/>
              <a:gd name="connsiteX2523" fmla="*/ 2073779 w 12081854"/>
              <a:gd name="connsiteY2523" fmla="*/ 117742 h 4517243"/>
              <a:gd name="connsiteX2524" fmla="*/ 2047193 w 12081854"/>
              <a:gd name="connsiteY2524" fmla="*/ 103816 h 4517243"/>
              <a:gd name="connsiteX2525" fmla="*/ 2016807 w 12081854"/>
              <a:gd name="connsiteY2525" fmla="*/ 98751 h 4517243"/>
              <a:gd name="connsiteX2526" fmla="*/ 1978826 w 12081854"/>
              <a:gd name="connsiteY2526" fmla="*/ 105082 h 4517243"/>
              <a:gd name="connsiteX2527" fmla="*/ 1931983 w 12081854"/>
              <a:gd name="connsiteY2527" fmla="*/ 98751 h 4517243"/>
              <a:gd name="connsiteX2528" fmla="*/ 1858552 w 12081854"/>
              <a:gd name="connsiteY2528" fmla="*/ 103816 h 4517243"/>
              <a:gd name="connsiteX2529" fmla="*/ 1875011 w 12081854"/>
              <a:gd name="connsiteY2529" fmla="*/ 97485 h 4517243"/>
              <a:gd name="connsiteX2530" fmla="*/ 1839561 w 12081854"/>
              <a:gd name="connsiteY2530" fmla="*/ 94953 h 4517243"/>
              <a:gd name="connsiteX2531" fmla="*/ 1748406 w 12081854"/>
              <a:gd name="connsiteY2531" fmla="*/ 98751 h 4517243"/>
              <a:gd name="connsiteX2532" fmla="*/ 2128219 w 12081854"/>
              <a:gd name="connsiteY2532" fmla="*/ 88623 h 4517243"/>
              <a:gd name="connsiteX2533" fmla="*/ 2116825 w 12081854"/>
              <a:gd name="connsiteY2533" fmla="*/ 88623 h 4517243"/>
              <a:gd name="connsiteX2534" fmla="*/ 2168733 w 12081854"/>
              <a:gd name="connsiteY2534" fmla="*/ 97485 h 4517243"/>
              <a:gd name="connsiteX2535" fmla="*/ 2199118 w 12081854"/>
              <a:gd name="connsiteY2535" fmla="*/ 91155 h 4517243"/>
              <a:gd name="connsiteX2536" fmla="*/ 2172531 w 12081854"/>
              <a:gd name="connsiteY2536" fmla="*/ 86091 h 4517243"/>
              <a:gd name="connsiteX2537" fmla="*/ 2128219 w 12081854"/>
              <a:gd name="connsiteY2537" fmla="*/ 88623 h 4517243"/>
              <a:gd name="connsiteX2538" fmla="*/ 3008120 w 12081854"/>
              <a:gd name="connsiteY2538" fmla="*/ 86091 h 4517243"/>
              <a:gd name="connsiteX2539" fmla="*/ 2994193 w 12081854"/>
              <a:gd name="connsiteY2539" fmla="*/ 86091 h 4517243"/>
              <a:gd name="connsiteX2540" fmla="*/ 2991661 w 12081854"/>
              <a:gd name="connsiteY2540" fmla="*/ 91155 h 4517243"/>
              <a:gd name="connsiteX2541" fmla="*/ 3027110 w 12081854"/>
              <a:gd name="connsiteY2541" fmla="*/ 97485 h 4517243"/>
              <a:gd name="connsiteX2542" fmla="*/ 3038505 w 12081854"/>
              <a:gd name="connsiteY2542" fmla="*/ 97485 h 4517243"/>
              <a:gd name="connsiteX2543" fmla="*/ 3073954 w 12081854"/>
              <a:gd name="connsiteY2543" fmla="*/ 97485 h 4517243"/>
              <a:gd name="connsiteX2544" fmla="*/ 3109403 w 12081854"/>
              <a:gd name="connsiteY2544" fmla="*/ 97485 h 4517243"/>
              <a:gd name="connsiteX2545" fmla="*/ 3144852 w 12081854"/>
              <a:gd name="connsiteY2545" fmla="*/ 97485 h 4517243"/>
              <a:gd name="connsiteX2546" fmla="*/ 3142320 w 12081854"/>
              <a:gd name="connsiteY2546" fmla="*/ 92421 h 4517243"/>
              <a:gd name="connsiteX2547" fmla="*/ 3085348 w 12081854"/>
              <a:gd name="connsiteY2547" fmla="*/ 86091 h 4517243"/>
              <a:gd name="connsiteX2548" fmla="*/ 3008120 w 12081854"/>
              <a:gd name="connsiteY2548" fmla="*/ 86091 h 4517243"/>
              <a:gd name="connsiteX2549" fmla="*/ 2299135 w 12081854"/>
              <a:gd name="connsiteY2549" fmla="*/ 91155 h 4517243"/>
              <a:gd name="connsiteX2550" fmla="*/ 2334585 w 12081854"/>
              <a:gd name="connsiteY2550" fmla="*/ 97485 h 4517243"/>
              <a:gd name="connsiteX2551" fmla="*/ 2266218 w 12081854"/>
              <a:gd name="connsiteY2551" fmla="*/ 97485 h 4517243"/>
              <a:gd name="connsiteX2552" fmla="*/ 2266218 w 12081854"/>
              <a:gd name="connsiteY2552" fmla="*/ 102550 h 4517243"/>
              <a:gd name="connsiteX2553" fmla="*/ 2349777 w 12081854"/>
              <a:gd name="connsiteY2553" fmla="*/ 111412 h 4517243"/>
              <a:gd name="connsiteX2554" fmla="*/ 2373832 w 12081854"/>
              <a:gd name="connsiteY2554" fmla="*/ 116476 h 4517243"/>
              <a:gd name="connsiteX2555" fmla="*/ 2406749 w 12081854"/>
              <a:gd name="connsiteY2555" fmla="*/ 119008 h 4517243"/>
              <a:gd name="connsiteX2556" fmla="*/ 2461189 w 12081854"/>
              <a:gd name="connsiteY2556" fmla="*/ 113944 h 4517243"/>
              <a:gd name="connsiteX2557" fmla="*/ 2466253 w 12081854"/>
              <a:gd name="connsiteY2557" fmla="*/ 100017 h 4517243"/>
              <a:gd name="connsiteX2558" fmla="*/ 2416877 w 12081854"/>
              <a:gd name="connsiteY2558" fmla="*/ 94953 h 4517243"/>
              <a:gd name="connsiteX2559" fmla="*/ 2447262 w 12081854"/>
              <a:gd name="connsiteY2559" fmla="*/ 88623 h 4517243"/>
              <a:gd name="connsiteX2560" fmla="*/ 2438400 w 12081854"/>
              <a:gd name="connsiteY2560" fmla="*/ 86091 h 4517243"/>
              <a:gd name="connsiteX2561" fmla="*/ 2378896 w 12081854"/>
              <a:gd name="connsiteY2561" fmla="*/ 86091 h 4517243"/>
              <a:gd name="connsiteX2562" fmla="*/ 2338383 w 12081854"/>
              <a:gd name="connsiteY2562" fmla="*/ 83559 h 4517243"/>
              <a:gd name="connsiteX2563" fmla="*/ 2299135 w 12081854"/>
              <a:gd name="connsiteY2563" fmla="*/ 91155 h 4517243"/>
              <a:gd name="connsiteX2564" fmla="*/ 2738452 w 12081854"/>
              <a:gd name="connsiteY2564" fmla="*/ 88623 h 4517243"/>
              <a:gd name="connsiteX2565" fmla="*/ 2705535 w 12081854"/>
              <a:gd name="connsiteY2565" fmla="*/ 93687 h 4517243"/>
              <a:gd name="connsiteX2566" fmla="*/ 2678948 w 12081854"/>
              <a:gd name="connsiteY2566" fmla="*/ 105082 h 4517243"/>
              <a:gd name="connsiteX2567" fmla="*/ 2689077 w 12081854"/>
              <a:gd name="connsiteY2567" fmla="*/ 119008 h 4517243"/>
              <a:gd name="connsiteX2568" fmla="*/ 2735920 w 12081854"/>
              <a:gd name="connsiteY2568" fmla="*/ 119008 h 4517243"/>
              <a:gd name="connsiteX2569" fmla="*/ 2703003 w 12081854"/>
              <a:gd name="connsiteY2569" fmla="*/ 125338 h 4517243"/>
              <a:gd name="connsiteX2570" fmla="*/ 2729590 w 12081854"/>
              <a:gd name="connsiteY2570" fmla="*/ 130403 h 4517243"/>
              <a:gd name="connsiteX2571" fmla="*/ 2784030 w 12081854"/>
              <a:gd name="connsiteY2571" fmla="*/ 132935 h 4517243"/>
              <a:gd name="connsiteX2572" fmla="*/ 2854929 w 12081854"/>
              <a:gd name="connsiteY2572" fmla="*/ 137999 h 4517243"/>
              <a:gd name="connsiteX2573" fmla="*/ 2977735 w 12081854"/>
              <a:gd name="connsiteY2573" fmla="*/ 143063 h 4517243"/>
              <a:gd name="connsiteX2574" fmla="*/ 3037239 w 12081854"/>
              <a:gd name="connsiteY2574" fmla="*/ 140531 h 4517243"/>
              <a:gd name="connsiteX2575" fmla="*/ 3056229 w 12081854"/>
              <a:gd name="connsiteY2575" fmla="*/ 135467 h 4517243"/>
              <a:gd name="connsiteX2576" fmla="*/ 3082816 w 12081854"/>
              <a:gd name="connsiteY2576" fmla="*/ 140531 h 4517243"/>
              <a:gd name="connsiteX2577" fmla="*/ 3113201 w 12081854"/>
              <a:gd name="connsiteY2577" fmla="*/ 140531 h 4517243"/>
              <a:gd name="connsiteX2578" fmla="*/ 3148651 w 12081854"/>
              <a:gd name="connsiteY2578" fmla="*/ 149393 h 4517243"/>
              <a:gd name="connsiteX2579" fmla="*/ 3127128 w 12081854"/>
              <a:gd name="connsiteY2579" fmla="*/ 154457 h 4517243"/>
              <a:gd name="connsiteX2580" fmla="*/ 3192962 w 12081854"/>
              <a:gd name="connsiteY2580" fmla="*/ 160788 h 4517243"/>
              <a:gd name="connsiteX2581" fmla="*/ 3244870 w 12081854"/>
              <a:gd name="connsiteY2581" fmla="*/ 167118 h 4517243"/>
              <a:gd name="connsiteX2582" fmla="*/ 3256264 w 12081854"/>
              <a:gd name="connsiteY2582" fmla="*/ 172182 h 4517243"/>
              <a:gd name="connsiteX2583" fmla="*/ 3265127 w 12081854"/>
              <a:gd name="connsiteY2583" fmla="*/ 181044 h 4517243"/>
              <a:gd name="connsiteX2584" fmla="*/ 3222081 w 12081854"/>
              <a:gd name="connsiteY2584" fmla="*/ 197503 h 4517243"/>
              <a:gd name="connsiteX2585" fmla="*/ 3210687 w 12081854"/>
              <a:gd name="connsiteY2585" fmla="*/ 206365 h 4517243"/>
              <a:gd name="connsiteX2586" fmla="*/ 3222081 w 12081854"/>
              <a:gd name="connsiteY2586" fmla="*/ 211429 h 4517243"/>
              <a:gd name="connsiteX2587" fmla="*/ 3153715 w 12081854"/>
              <a:gd name="connsiteY2587" fmla="*/ 213961 h 4517243"/>
              <a:gd name="connsiteX2588" fmla="*/ 3089147 w 12081854"/>
              <a:gd name="connsiteY2588" fmla="*/ 216494 h 4517243"/>
              <a:gd name="connsiteX2589" fmla="*/ 3067624 w 12081854"/>
              <a:gd name="connsiteY2589" fmla="*/ 227888 h 4517243"/>
              <a:gd name="connsiteX2590" fmla="*/ 3095477 w 12081854"/>
              <a:gd name="connsiteY2590" fmla="*/ 234218 h 4517243"/>
              <a:gd name="connsiteX2591" fmla="*/ 3192962 w 12081854"/>
              <a:gd name="connsiteY2591" fmla="*/ 231686 h 4517243"/>
              <a:gd name="connsiteX2592" fmla="*/ 3190430 w 12081854"/>
              <a:gd name="connsiteY2592" fmla="*/ 226622 h 4517243"/>
              <a:gd name="connsiteX2593" fmla="*/ 3239806 w 12081854"/>
              <a:gd name="connsiteY2593" fmla="*/ 235484 h 4517243"/>
              <a:gd name="connsiteX2594" fmla="*/ 3289181 w 12081854"/>
              <a:gd name="connsiteY2594" fmla="*/ 244346 h 4517243"/>
              <a:gd name="connsiteX2595" fmla="*/ 3277787 w 12081854"/>
              <a:gd name="connsiteY2595" fmla="*/ 249411 h 4517243"/>
              <a:gd name="connsiteX2596" fmla="*/ 3318301 w 12081854"/>
              <a:gd name="connsiteY2596" fmla="*/ 258273 h 4517243"/>
              <a:gd name="connsiteX2597" fmla="*/ 3391731 w 12081854"/>
              <a:gd name="connsiteY2597" fmla="*/ 269667 h 4517243"/>
              <a:gd name="connsiteX2598" fmla="*/ 3481620 w 12081854"/>
              <a:gd name="connsiteY2598" fmla="*/ 278530 h 4517243"/>
              <a:gd name="connsiteX2599" fmla="*/ 3476556 w 12081854"/>
              <a:gd name="connsiteY2599" fmla="*/ 272199 h 4517243"/>
              <a:gd name="connsiteX2600" fmla="*/ 3441107 w 12081854"/>
              <a:gd name="connsiteY2600" fmla="*/ 260805 h 4517243"/>
              <a:gd name="connsiteX2601" fmla="*/ 3394263 w 12081854"/>
              <a:gd name="connsiteY2601" fmla="*/ 241814 h 4517243"/>
              <a:gd name="connsiteX2602" fmla="*/ 3479088 w 12081854"/>
              <a:gd name="connsiteY2602" fmla="*/ 258273 h 4517243"/>
              <a:gd name="connsiteX2603" fmla="*/ 3519601 w 12081854"/>
              <a:gd name="connsiteY2603" fmla="*/ 263337 h 4517243"/>
              <a:gd name="connsiteX2604" fmla="*/ 3530996 w 12081854"/>
              <a:gd name="connsiteY2604" fmla="*/ 249411 h 4517243"/>
              <a:gd name="connsiteX2605" fmla="*/ 3509473 w 12081854"/>
              <a:gd name="connsiteY2605" fmla="*/ 230420 h 4517243"/>
              <a:gd name="connsiteX2606" fmla="*/ 3495547 w 12081854"/>
              <a:gd name="connsiteY2606" fmla="*/ 225356 h 4517243"/>
              <a:gd name="connsiteX2607" fmla="*/ 3449969 w 12081854"/>
              <a:gd name="connsiteY2607" fmla="*/ 216494 h 4517243"/>
              <a:gd name="connsiteX2608" fmla="*/ 3414520 w 12081854"/>
              <a:gd name="connsiteY2608" fmla="*/ 207631 h 4517243"/>
              <a:gd name="connsiteX2609" fmla="*/ 3419584 w 12081854"/>
              <a:gd name="connsiteY2609" fmla="*/ 196237 h 4517243"/>
              <a:gd name="connsiteX2610" fmla="*/ 3462629 w 12081854"/>
              <a:gd name="connsiteY2610" fmla="*/ 193705 h 4517243"/>
              <a:gd name="connsiteX2611" fmla="*/ 3514537 w 12081854"/>
              <a:gd name="connsiteY2611" fmla="*/ 212695 h 4517243"/>
              <a:gd name="connsiteX2612" fmla="*/ 3557583 w 12081854"/>
              <a:gd name="connsiteY2612" fmla="*/ 219026 h 4517243"/>
              <a:gd name="connsiteX2613" fmla="*/ 3617087 w 12081854"/>
              <a:gd name="connsiteY2613" fmla="*/ 198769 h 4517243"/>
              <a:gd name="connsiteX2614" fmla="*/ 3627215 w 12081854"/>
              <a:gd name="connsiteY2614" fmla="*/ 187375 h 4517243"/>
              <a:gd name="connsiteX2615" fmla="*/ 3575307 w 12081854"/>
              <a:gd name="connsiteY2615" fmla="*/ 184842 h 4517243"/>
              <a:gd name="connsiteX2616" fmla="*/ 3528464 w 12081854"/>
              <a:gd name="connsiteY2616" fmla="*/ 168384 h 4517243"/>
              <a:gd name="connsiteX2617" fmla="*/ 3474024 w 12081854"/>
              <a:gd name="connsiteY2617" fmla="*/ 165852 h 4517243"/>
              <a:gd name="connsiteX2618" fmla="*/ 3395529 w 12081854"/>
              <a:gd name="connsiteY2618" fmla="*/ 154457 h 4517243"/>
              <a:gd name="connsiteX2619" fmla="*/ 3457565 w 12081854"/>
              <a:gd name="connsiteY2619" fmla="*/ 148127 h 4517243"/>
              <a:gd name="connsiteX2620" fmla="*/ 3424648 w 12081854"/>
              <a:gd name="connsiteY2620" fmla="*/ 134201 h 4517243"/>
              <a:gd name="connsiteX2621" fmla="*/ 3396795 w 12081854"/>
              <a:gd name="connsiteY2621" fmla="*/ 127870 h 4517243"/>
              <a:gd name="connsiteX2622" fmla="*/ 3315768 w 12081854"/>
              <a:gd name="connsiteY2622" fmla="*/ 122806 h 4517243"/>
              <a:gd name="connsiteX2623" fmla="*/ 3280319 w 12081854"/>
              <a:gd name="connsiteY2623" fmla="*/ 113944 h 4517243"/>
              <a:gd name="connsiteX2624" fmla="*/ 3218283 w 12081854"/>
              <a:gd name="connsiteY2624" fmla="*/ 116476 h 4517243"/>
              <a:gd name="connsiteX2625" fmla="*/ 3213219 w 12081854"/>
              <a:gd name="connsiteY2625" fmla="*/ 111412 h 4517243"/>
              <a:gd name="connsiteX2626" fmla="*/ 3166375 w 12081854"/>
              <a:gd name="connsiteY2626" fmla="*/ 105082 h 4517243"/>
              <a:gd name="connsiteX2627" fmla="*/ 3092945 w 12081854"/>
              <a:gd name="connsiteY2627" fmla="*/ 98751 h 4517243"/>
              <a:gd name="connsiteX2628" fmla="*/ 3062560 w 12081854"/>
              <a:gd name="connsiteY2628" fmla="*/ 103816 h 4517243"/>
              <a:gd name="connsiteX2629" fmla="*/ 2996725 w 12081854"/>
              <a:gd name="connsiteY2629" fmla="*/ 108880 h 4517243"/>
              <a:gd name="connsiteX2630" fmla="*/ 3001789 w 12081854"/>
              <a:gd name="connsiteY2630" fmla="*/ 100017 h 4517243"/>
              <a:gd name="connsiteX2631" fmla="*/ 2944818 w 12081854"/>
              <a:gd name="connsiteY2631" fmla="*/ 88623 h 4517243"/>
              <a:gd name="connsiteX2632" fmla="*/ 2859993 w 12081854"/>
              <a:gd name="connsiteY2632" fmla="*/ 93687 h 4517243"/>
              <a:gd name="connsiteX2633" fmla="*/ 2829608 w 12081854"/>
              <a:gd name="connsiteY2633" fmla="*/ 102550 h 4517243"/>
              <a:gd name="connsiteX2634" fmla="*/ 2801755 w 12081854"/>
              <a:gd name="connsiteY2634" fmla="*/ 96219 h 4517243"/>
              <a:gd name="connsiteX2635" fmla="*/ 2828342 w 12081854"/>
              <a:gd name="connsiteY2635" fmla="*/ 87357 h 4517243"/>
              <a:gd name="connsiteX2636" fmla="*/ 2738452 w 12081854"/>
              <a:gd name="connsiteY2636" fmla="*/ 88623 h 4517243"/>
              <a:gd name="connsiteX2637" fmla="*/ 10433466 w 12081854"/>
              <a:gd name="connsiteY2637" fmla="*/ 86091 h 4517243"/>
              <a:gd name="connsiteX2638" fmla="*/ 10400548 w 12081854"/>
              <a:gd name="connsiteY2638" fmla="*/ 91155 h 4517243"/>
              <a:gd name="connsiteX2639" fmla="*/ 10408145 w 12081854"/>
              <a:gd name="connsiteY2639" fmla="*/ 91155 h 4517243"/>
              <a:gd name="connsiteX2640" fmla="*/ 10476511 w 12081854"/>
              <a:gd name="connsiteY2640" fmla="*/ 93687 h 4517243"/>
              <a:gd name="connsiteX2641" fmla="*/ 10525887 w 12081854"/>
              <a:gd name="connsiteY2641" fmla="*/ 93687 h 4517243"/>
              <a:gd name="connsiteX2642" fmla="*/ 10523354 w 12081854"/>
              <a:gd name="connsiteY2642" fmla="*/ 88623 h 4517243"/>
              <a:gd name="connsiteX2643" fmla="*/ 10476511 w 12081854"/>
              <a:gd name="connsiteY2643" fmla="*/ 83559 h 4517243"/>
              <a:gd name="connsiteX2644" fmla="*/ 10433466 w 12081854"/>
              <a:gd name="connsiteY2644" fmla="*/ 86091 h 4517243"/>
              <a:gd name="connsiteX2645" fmla="*/ 2534619 w 12081854"/>
              <a:gd name="connsiteY2645" fmla="*/ 82293 h 4517243"/>
              <a:gd name="connsiteX2646" fmla="*/ 2501702 w 12081854"/>
              <a:gd name="connsiteY2646" fmla="*/ 84825 h 4517243"/>
              <a:gd name="connsiteX2647" fmla="*/ 2485244 w 12081854"/>
              <a:gd name="connsiteY2647" fmla="*/ 89889 h 4517243"/>
              <a:gd name="connsiteX2648" fmla="*/ 2482712 w 12081854"/>
              <a:gd name="connsiteY2648" fmla="*/ 96219 h 4517243"/>
              <a:gd name="connsiteX2649" fmla="*/ 2504234 w 12081854"/>
              <a:gd name="connsiteY2649" fmla="*/ 107614 h 4517243"/>
              <a:gd name="connsiteX2650" fmla="*/ 2542216 w 12081854"/>
              <a:gd name="connsiteY2650" fmla="*/ 107614 h 4517243"/>
              <a:gd name="connsiteX2651" fmla="*/ 2580197 w 12081854"/>
              <a:gd name="connsiteY2651" fmla="*/ 98751 h 4517243"/>
              <a:gd name="connsiteX2652" fmla="*/ 2618178 w 12081854"/>
              <a:gd name="connsiteY2652" fmla="*/ 96219 h 4517243"/>
              <a:gd name="connsiteX2653" fmla="*/ 2670086 w 12081854"/>
              <a:gd name="connsiteY2653" fmla="*/ 84825 h 4517243"/>
              <a:gd name="connsiteX2654" fmla="*/ 2605518 w 12081854"/>
              <a:gd name="connsiteY2654" fmla="*/ 82293 h 4517243"/>
              <a:gd name="connsiteX2655" fmla="*/ 2534619 w 12081854"/>
              <a:gd name="connsiteY2655" fmla="*/ 82293 h 4517243"/>
              <a:gd name="connsiteX2656" fmla="*/ 1514188 w 12081854"/>
              <a:gd name="connsiteY2656" fmla="*/ 79761 h 4517243"/>
              <a:gd name="connsiteX2657" fmla="*/ 1547105 w 12081854"/>
              <a:gd name="connsiteY2657" fmla="*/ 86091 h 4517243"/>
              <a:gd name="connsiteX2658" fmla="*/ 1516720 w 12081854"/>
              <a:gd name="connsiteY2658" fmla="*/ 94953 h 4517243"/>
              <a:gd name="connsiteX2659" fmla="*/ 1490133 w 12081854"/>
              <a:gd name="connsiteY2659" fmla="*/ 103816 h 4517243"/>
              <a:gd name="connsiteX2660" fmla="*/ 1478739 w 12081854"/>
              <a:gd name="connsiteY2660" fmla="*/ 108880 h 4517243"/>
              <a:gd name="connsiteX2661" fmla="*/ 1557234 w 12081854"/>
              <a:gd name="connsiteY2661" fmla="*/ 115210 h 4517243"/>
              <a:gd name="connsiteX2662" fmla="*/ 1576224 w 12081854"/>
              <a:gd name="connsiteY2662" fmla="*/ 121540 h 4517243"/>
              <a:gd name="connsiteX2663" fmla="*/ 1663581 w 12081854"/>
              <a:gd name="connsiteY2663" fmla="*/ 115210 h 4517243"/>
              <a:gd name="connsiteX2664" fmla="*/ 1663581 w 12081854"/>
              <a:gd name="connsiteY2664" fmla="*/ 110146 h 4517243"/>
              <a:gd name="connsiteX2665" fmla="*/ 1704095 w 12081854"/>
              <a:gd name="connsiteY2665" fmla="*/ 101284 h 4517243"/>
              <a:gd name="connsiteX2666" fmla="*/ 1787654 w 12081854"/>
              <a:gd name="connsiteY2666" fmla="*/ 92421 h 4517243"/>
              <a:gd name="connsiteX2667" fmla="*/ 1830699 w 12081854"/>
              <a:gd name="connsiteY2667" fmla="*/ 87357 h 4517243"/>
              <a:gd name="connsiteX2668" fmla="*/ 1795250 w 12081854"/>
              <a:gd name="connsiteY2668" fmla="*/ 82293 h 4517243"/>
              <a:gd name="connsiteX2669" fmla="*/ 1762333 w 12081854"/>
              <a:gd name="connsiteY2669" fmla="*/ 77229 h 4517243"/>
              <a:gd name="connsiteX2670" fmla="*/ 1677508 w 12081854"/>
              <a:gd name="connsiteY2670" fmla="*/ 77229 h 4517243"/>
              <a:gd name="connsiteX2671" fmla="*/ 1630664 w 12081854"/>
              <a:gd name="connsiteY2671" fmla="*/ 74697 h 4517243"/>
              <a:gd name="connsiteX2672" fmla="*/ 1514188 w 12081854"/>
              <a:gd name="connsiteY2672" fmla="*/ 79761 h 4517243"/>
              <a:gd name="connsiteX2673" fmla="*/ 10610712 w 12081854"/>
              <a:gd name="connsiteY2673" fmla="*/ 70899 h 4517243"/>
              <a:gd name="connsiteX2674" fmla="*/ 10672747 w 12081854"/>
              <a:gd name="connsiteY2674" fmla="*/ 73431 h 4517243"/>
              <a:gd name="connsiteX2675" fmla="*/ 10727188 w 12081854"/>
              <a:gd name="connsiteY2675" fmla="*/ 75963 h 4517243"/>
              <a:gd name="connsiteX2676" fmla="*/ 10765169 w 12081854"/>
              <a:gd name="connsiteY2676" fmla="*/ 70899 h 4517243"/>
              <a:gd name="connsiteX2677" fmla="*/ 10681610 w 12081854"/>
              <a:gd name="connsiteY2677" fmla="*/ 68366 h 4517243"/>
              <a:gd name="connsiteX2678" fmla="*/ 10617042 w 12081854"/>
              <a:gd name="connsiteY2678" fmla="*/ 65834 h 4517243"/>
              <a:gd name="connsiteX2679" fmla="*/ 10610712 w 12081854"/>
              <a:gd name="connsiteY2679" fmla="*/ 70899 h 4517243"/>
              <a:gd name="connsiteX2680" fmla="*/ 2475115 w 12081854"/>
              <a:gd name="connsiteY2680" fmla="*/ 68366 h 4517243"/>
              <a:gd name="connsiteX2681" fmla="*/ 2456125 w 12081854"/>
              <a:gd name="connsiteY2681" fmla="*/ 73431 h 4517243"/>
              <a:gd name="connsiteX2682" fmla="*/ 2496638 w 12081854"/>
              <a:gd name="connsiteY2682" fmla="*/ 75963 h 4517243"/>
              <a:gd name="connsiteX2683" fmla="*/ 2546014 w 12081854"/>
              <a:gd name="connsiteY2683" fmla="*/ 75963 h 4517243"/>
              <a:gd name="connsiteX2684" fmla="*/ 2565004 w 12081854"/>
              <a:gd name="connsiteY2684" fmla="*/ 70899 h 4517243"/>
              <a:gd name="connsiteX2685" fmla="*/ 2553610 w 12081854"/>
              <a:gd name="connsiteY2685" fmla="*/ 68366 h 4517243"/>
              <a:gd name="connsiteX2686" fmla="*/ 2523225 w 12081854"/>
              <a:gd name="connsiteY2686" fmla="*/ 63302 h 4517243"/>
              <a:gd name="connsiteX2687" fmla="*/ 2475115 w 12081854"/>
              <a:gd name="connsiteY2687" fmla="*/ 68366 h 4517243"/>
              <a:gd name="connsiteX2688" fmla="*/ 10366365 w 12081854"/>
              <a:gd name="connsiteY2688" fmla="*/ 59504 h 4517243"/>
              <a:gd name="connsiteX2689" fmla="*/ 10320787 w 12081854"/>
              <a:gd name="connsiteY2689" fmla="*/ 62036 h 4517243"/>
              <a:gd name="connsiteX2690" fmla="*/ 10304329 w 12081854"/>
              <a:gd name="connsiteY2690" fmla="*/ 68366 h 4517243"/>
              <a:gd name="connsiteX2691" fmla="*/ 10370163 w 12081854"/>
              <a:gd name="connsiteY2691" fmla="*/ 74697 h 4517243"/>
              <a:gd name="connsiteX2692" fmla="*/ 10424603 w 12081854"/>
              <a:gd name="connsiteY2692" fmla="*/ 72164 h 4517243"/>
              <a:gd name="connsiteX2693" fmla="*/ 10547410 w 12081854"/>
              <a:gd name="connsiteY2693" fmla="*/ 72164 h 4517243"/>
              <a:gd name="connsiteX2694" fmla="*/ 10573996 w 12081854"/>
              <a:gd name="connsiteY2694" fmla="*/ 65834 h 4517243"/>
              <a:gd name="connsiteX2695" fmla="*/ 10452456 w 12081854"/>
              <a:gd name="connsiteY2695" fmla="*/ 59504 h 4517243"/>
              <a:gd name="connsiteX2696" fmla="*/ 10366365 w 12081854"/>
              <a:gd name="connsiteY2696" fmla="*/ 59504 h 4517243"/>
              <a:gd name="connsiteX2697" fmla="*/ 1997817 w 12081854"/>
              <a:gd name="connsiteY2697" fmla="*/ 56972 h 4517243"/>
              <a:gd name="connsiteX2698" fmla="*/ 2044661 w 12081854"/>
              <a:gd name="connsiteY2698" fmla="*/ 65834 h 4517243"/>
              <a:gd name="connsiteX2699" fmla="*/ 1986422 w 12081854"/>
              <a:gd name="connsiteY2699" fmla="*/ 65834 h 4517243"/>
              <a:gd name="connsiteX2700" fmla="*/ 1926918 w 12081854"/>
              <a:gd name="connsiteY2700" fmla="*/ 59504 h 4517243"/>
              <a:gd name="connsiteX2701" fmla="*/ 1831965 w 12081854"/>
              <a:gd name="connsiteY2701" fmla="*/ 54440 h 4517243"/>
              <a:gd name="connsiteX2702" fmla="*/ 1801580 w 12081854"/>
              <a:gd name="connsiteY2702" fmla="*/ 59504 h 4517243"/>
              <a:gd name="connsiteX2703" fmla="*/ 1756003 w 12081854"/>
              <a:gd name="connsiteY2703" fmla="*/ 68366 h 4517243"/>
              <a:gd name="connsiteX2704" fmla="*/ 1801580 w 12081854"/>
              <a:gd name="connsiteY2704" fmla="*/ 70899 h 4517243"/>
              <a:gd name="connsiteX2705" fmla="*/ 1953505 w 12081854"/>
              <a:gd name="connsiteY2705" fmla="*/ 70899 h 4517243"/>
              <a:gd name="connsiteX2706" fmla="*/ 1885139 w 12081854"/>
              <a:gd name="connsiteY2706" fmla="*/ 75963 h 4517243"/>
              <a:gd name="connsiteX2707" fmla="*/ 1890203 w 12081854"/>
              <a:gd name="connsiteY2707" fmla="*/ 78495 h 4517243"/>
              <a:gd name="connsiteX2708" fmla="*/ 1939579 w 12081854"/>
              <a:gd name="connsiteY2708" fmla="*/ 78495 h 4517243"/>
              <a:gd name="connsiteX2709" fmla="*/ 2024404 w 12081854"/>
              <a:gd name="connsiteY2709" fmla="*/ 73431 h 4517243"/>
              <a:gd name="connsiteX2710" fmla="*/ 2138348 w 12081854"/>
              <a:gd name="connsiteY2710" fmla="*/ 70899 h 4517243"/>
              <a:gd name="connsiteX2711" fmla="*/ 2159870 w 12081854"/>
              <a:gd name="connsiteY2711" fmla="*/ 65834 h 4517243"/>
              <a:gd name="connsiteX2712" fmla="*/ 2152274 w 12081854"/>
              <a:gd name="connsiteY2712" fmla="*/ 60770 h 4517243"/>
              <a:gd name="connsiteX2713" fmla="*/ 2116825 w 12081854"/>
              <a:gd name="connsiteY2713" fmla="*/ 60770 h 4517243"/>
              <a:gd name="connsiteX2714" fmla="*/ 2087706 w 12081854"/>
              <a:gd name="connsiteY2714" fmla="*/ 60770 h 4517243"/>
              <a:gd name="connsiteX2715" fmla="*/ 2073779 w 12081854"/>
              <a:gd name="connsiteY2715" fmla="*/ 58238 h 4517243"/>
              <a:gd name="connsiteX2716" fmla="*/ 2062385 w 12081854"/>
              <a:gd name="connsiteY2716" fmla="*/ 53174 h 4517243"/>
              <a:gd name="connsiteX2717" fmla="*/ 2029468 w 12081854"/>
              <a:gd name="connsiteY2717" fmla="*/ 50642 h 4517243"/>
              <a:gd name="connsiteX2718" fmla="*/ 1997817 w 12081854"/>
              <a:gd name="connsiteY2718" fmla="*/ 56972 h 4517243"/>
              <a:gd name="connsiteX2719" fmla="*/ 2396621 w 12081854"/>
              <a:gd name="connsiteY2719" fmla="*/ 54440 h 4517243"/>
              <a:gd name="connsiteX2720" fmla="*/ 2351043 w 12081854"/>
              <a:gd name="connsiteY2720" fmla="*/ 54440 h 4517243"/>
              <a:gd name="connsiteX2721" fmla="*/ 2299135 w 12081854"/>
              <a:gd name="connsiteY2721" fmla="*/ 56972 h 4517243"/>
              <a:gd name="connsiteX2722" fmla="*/ 2263686 w 12081854"/>
              <a:gd name="connsiteY2722" fmla="*/ 56972 h 4517243"/>
              <a:gd name="connsiteX2723" fmla="*/ 2266218 w 12081854"/>
              <a:gd name="connsiteY2723" fmla="*/ 65834 h 4517243"/>
              <a:gd name="connsiteX2724" fmla="*/ 2320658 w 12081854"/>
              <a:gd name="connsiteY2724" fmla="*/ 63302 h 4517243"/>
              <a:gd name="connsiteX2725" fmla="*/ 2320658 w 12081854"/>
              <a:gd name="connsiteY2725" fmla="*/ 69632 h 4517243"/>
              <a:gd name="connsiteX2726" fmla="*/ 2356107 w 12081854"/>
              <a:gd name="connsiteY2726" fmla="*/ 72164 h 4517243"/>
              <a:gd name="connsiteX2727" fmla="*/ 2410547 w 12081854"/>
              <a:gd name="connsiteY2727" fmla="*/ 69632 h 4517243"/>
              <a:gd name="connsiteX2728" fmla="*/ 2427006 w 12081854"/>
              <a:gd name="connsiteY2728" fmla="*/ 63302 h 4517243"/>
              <a:gd name="connsiteX2729" fmla="*/ 2424474 w 12081854"/>
              <a:gd name="connsiteY2729" fmla="*/ 56972 h 4517243"/>
              <a:gd name="connsiteX2730" fmla="*/ 2400419 w 12081854"/>
              <a:gd name="connsiteY2730" fmla="*/ 51908 h 4517243"/>
              <a:gd name="connsiteX2731" fmla="*/ 2396621 w 12081854"/>
              <a:gd name="connsiteY2731" fmla="*/ 54440 h 4517243"/>
              <a:gd name="connsiteX2732" fmla="*/ 2458657 w 12081854"/>
              <a:gd name="connsiteY2732" fmla="*/ 49376 h 4517243"/>
              <a:gd name="connsiteX2733" fmla="*/ 2447262 w 12081854"/>
              <a:gd name="connsiteY2733" fmla="*/ 51908 h 4517243"/>
              <a:gd name="connsiteX2734" fmla="*/ 2485244 w 12081854"/>
              <a:gd name="connsiteY2734" fmla="*/ 56972 h 4517243"/>
              <a:gd name="connsiteX2735" fmla="*/ 2556142 w 12081854"/>
              <a:gd name="connsiteY2735" fmla="*/ 56972 h 4517243"/>
              <a:gd name="connsiteX2736" fmla="*/ 2589059 w 12081854"/>
              <a:gd name="connsiteY2736" fmla="*/ 62036 h 4517243"/>
              <a:gd name="connsiteX2737" fmla="*/ 2594123 w 12081854"/>
              <a:gd name="connsiteY2737" fmla="*/ 68366 h 4517243"/>
              <a:gd name="connsiteX2738" fmla="*/ 2605518 w 12081854"/>
              <a:gd name="connsiteY2738" fmla="*/ 73431 h 4517243"/>
              <a:gd name="connsiteX2739" fmla="*/ 2692875 w 12081854"/>
              <a:gd name="connsiteY2739" fmla="*/ 78495 h 4517243"/>
              <a:gd name="connsiteX2740" fmla="*/ 2747315 w 12081854"/>
              <a:gd name="connsiteY2740" fmla="*/ 78495 h 4517243"/>
              <a:gd name="connsiteX2741" fmla="*/ 2815681 w 12081854"/>
              <a:gd name="connsiteY2741" fmla="*/ 78495 h 4517243"/>
              <a:gd name="connsiteX2742" fmla="*/ 2913166 w 12081854"/>
              <a:gd name="connsiteY2742" fmla="*/ 78495 h 4517243"/>
              <a:gd name="connsiteX2743" fmla="*/ 2956212 w 12081854"/>
              <a:gd name="connsiteY2743" fmla="*/ 78495 h 4517243"/>
              <a:gd name="connsiteX2744" fmla="*/ 3005588 w 12081854"/>
              <a:gd name="connsiteY2744" fmla="*/ 75963 h 4517243"/>
              <a:gd name="connsiteX2745" fmla="*/ 3027110 w 12081854"/>
              <a:gd name="connsiteY2745" fmla="*/ 73431 h 4517243"/>
              <a:gd name="connsiteX2746" fmla="*/ 3016982 w 12081854"/>
              <a:gd name="connsiteY2746" fmla="*/ 68366 h 4517243"/>
              <a:gd name="connsiteX2747" fmla="*/ 2981533 w 12081854"/>
              <a:gd name="connsiteY2747" fmla="*/ 63302 h 4517243"/>
              <a:gd name="connsiteX2748" fmla="*/ 2927093 w 12081854"/>
              <a:gd name="connsiteY2748" fmla="*/ 63302 h 4517243"/>
              <a:gd name="connsiteX2749" fmla="*/ 2861259 w 12081854"/>
              <a:gd name="connsiteY2749" fmla="*/ 63302 h 4517243"/>
              <a:gd name="connsiteX2750" fmla="*/ 2806819 w 12081854"/>
              <a:gd name="connsiteY2750" fmla="*/ 65834 h 4517243"/>
              <a:gd name="connsiteX2751" fmla="*/ 2757443 w 12081854"/>
              <a:gd name="connsiteY2751" fmla="*/ 65834 h 4517243"/>
              <a:gd name="connsiteX2752" fmla="*/ 2711866 w 12081854"/>
              <a:gd name="connsiteY2752" fmla="*/ 63302 h 4517243"/>
              <a:gd name="connsiteX2753" fmla="*/ 2690343 w 12081854"/>
              <a:gd name="connsiteY2753" fmla="*/ 60770 h 4517243"/>
              <a:gd name="connsiteX2754" fmla="*/ 2652362 w 12081854"/>
              <a:gd name="connsiteY2754" fmla="*/ 58238 h 4517243"/>
              <a:gd name="connsiteX2755" fmla="*/ 2659958 w 12081854"/>
              <a:gd name="connsiteY2755" fmla="*/ 55706 h 4517243"/>
              <a:gd name="connsiteX2756" fmla="*/ 2632105 w 12081854"/>
              <a:gd name="connsiteY2756" fmla="*/ 50642 h 4517243"/>
              <a:gd name="connsiteX2757" fmla="*/ 2566271 w 12081854"/>
              <a:gd name="connsiteY2757" fmla="*/ 50642 h 4517243"/>
              <a:gd name="connsiteX2758" fmla="*/ 2530821 w 12081854"/>
              <a:gd name="connsiteY2758" fmla="*/ 48110 h 4517243"/>
              <a:gd name="connsiteX2759" fmla="*/ 2458657 w 12081854"/>
              <a:gd name="connsiteY2759" fmla="*/ 48110 h 4517243"/>
              <a:gd name="connsiteX2760" fmla="*/ 7927965 w 12081854"/>
              <a:gd name="connsiteY2760" fmla="*/ 51908 h 4517243"/>
              <a:gd name="connsiteX2761" fmla="*/ 7870993 w 12081854"/>
              <a:gd name="connsiteY2761" fmla="*/ 56972 h 4517243"/>
              <a:gd name="connsiteX2762" fmla="*/ 7759582 w 12081854"/>
              <a:gd name="connsiteY2762" fmla="*/ 56972 h 4517243"/>
              <a:gd name="connsiteX2763" fmla="*/ 7648170 w 12081854"/>
              <a:gd name="connsiteY2763" fmla="*/ 63302 h 4517243"/>
              <a:gd name="connsiteX2764" fmla="*/ 7574740 w 12081854"/>
              <a:gd name="connsiteY2764" fmla="*/ 69632 h 4517243"/>
              <a:gd name="connsiteX2765" fmla="*/ 7582335 w 12081854"/>
              <a:gd name="connsiteY2765" fmla="*/ 74697 h 4517243"/>
              <a:gd name="connsiteX2766" fmla="*/ 7501308 w 12081854"/>
              <a:gd name="connsiteY2766" fmla="*/ 86091 h 4517243"/>
              <a:gd name="connsiteX2767" fmla="*/ 7534226 w 12081854"/>
              <a:gd name="connsiteY2767" fmla="*/ 86091 h 4517243"/>
              <a:gd name="connsiteX2768" fmla="*/ 7465859 w 12081854"/>
              <a:gd name="connsiteY2768" fmla="*/ 97485 h 4517243"/>
              <a:gd name="connsiteX2769" fmla="*/ 7468392 w 12081854"/>
              <a:gd name="connsiteY2769" fmla="*/ 103816 h 4517243"/>
              <a:gd name="connsiteX2770" fmla="*/ 7432942 w 12081854"/>
              <a:gd name="connsiteY2770" fmla="*/ 106348 h 4517243"/>
              <a:gd name="connsiteX2771" fmla="*/ 7440538 w 12081854"/>
              <a:gd name="connsiteY2771" fmla="*/ 115210 h 4517243"/>
              <a:gd name="connsiteX2772" fmla="*/ 7500043 w 12081854"/>
              <a:gd name="connsiteY2772" fmla="*/ 117742 h 4517243"/>
              <a:gd name="connsiteX2773" fmla="*/ 7508905 w 12081854"/>
              <a:gd name="connsiteY2773" fmla="*/ 124072 h 4517243"/>
              <a:gd name="connsiteX2774" fmla="*/ 7617785 w 12081854"/>
              <a:gd name="connsiteY2774" fmla="*/ 126604 h 4517243"/>
              <a:gd name="connsiteX2775" fmla="*/ 7636775 w 12081854"/>
              <a:gd name="connsiteY2775" fmla="*/ 124072 h 4517243"/>
              <a:gd name="connsiteX2776" fmla="*/ 7572207 w 12081854"/>
              <a:gd name="connsiteY2776" fmla="*/ 112678 h 4517243"/>
              <a:gd name="connsiteX2777" fmla="*/ 7567143 w 12081854"/>
              <a:gd name="connsiteY2777" fmla="*/ 101284 h 4517243"/>
              <a:gd name="connsiteX2778" fmla="*/ 7619051 w 12081854"/>
              <a:gd name="connsiteY2778" fmla="*/ 89889 h 4517243"/>
              <a:gd name="connsiteX2779" fmla="*/ 7668426 w 12081854"/>
              <a:gd name="connsiteY2779" fmla="*/ 78495 h 4517243"/>
              <a:gd name="connsiteX2780" fmla="*/ 7772242 w 12081854"/>
              <a:gd name="connsiteY2780" fmla="*/ 67100 h 4517243"/>
              <a:gd name="connsiteX2781" fmla="*/ 7874791 w 12081854"/>
              <a:gd name="connsiteY2781" fmla="*/ 62036 h 4517243"/>
              <a:gd name="connsiteX2782" fmla="*/ 7993800 w 12081854"/>
              <a:gd name="connsiteY2782" fmla="*/ 56972 h 4517243"/>
              <a:gd name="connsiteX2783" fmla="*/ 8017855 w 12081854"/>
              <a:gd name="connsiteY2783" fmla="*/ 51908 h 4517243"/>
              <a:gd name="connsiteX2784" fmla="*/ 7993800 w 12081854"/>
              <a:gd name="connsiteY2784" fmla="*/ 46844 h 4517243"/>
              <a:gd name="connsiteX2785" fmla="*/ 7927965 w 12081854"/>
              <a:gd name="connsiteY2785" fmla="*/ 51908 h 4517243"/>
              <a:gd name="connsiteX2786" fmla="*/ 1761067 w 12081854"/>
              <a:gd name="connsiteY2786" fmla="*/ 45578 h 4517243"/>
              <a:gd name="connsiteX2787" fmla="*/ 1709159 w 12081854"/>
              <a:gd name="connsiteY2787" fmla="*/ 45578 h 4517243"/>
              <a:gd name="connsiteX2788" fmla="*/ 1640793 w 12081854"/>
              <a:gd name="connsiteY2788" fmla="*/ 51908 h 4517243"/>
              <a:gd name="connsiteX2789" fmla="*/ 1583821 w 12081854"/>
              <a:gd name="connsiteY2789" fmla="*/ 58238 h 4517243"/>
              <a:gd name="connsiteX2790" fmla="*/ 1629398 w 12081854"/>
              <a:gd name="connsiteY2790" fmla="*/ 60770 h 4517243"/>
              <a:gd name="connsiteX2791" fmla="*/ 1683838 w 12081854"/>
              <a:gd name="connsiteY2791" fmla="*/ 58238 h 4517243"/>
              <a:gd name="connsiteX2792" fmla="*/ 1745874 w 12081854"/>
              <a:gd name="connsiteY2792" fmla="*/ 53174 h 4517243"/>
              <a:gd name="connsiteX2793" fmla="*/ 1776259 w 12081854"/>
              <a:gd name="connsiteY2793" fmla="*/ 53174 h 4517243"/>
              <a:gd name="connsiteX2794" fmla="*/ 1802846 w 12081854"/>
              <a:gd name="connsiteY2794" fmla="*/ 50642 h 4517243"/>
              <a:gd name="connsiteX2795" fmla="*/ 1807910 w 12081854"/>
              <a:gd name="connsiteY2795" fmla="*/ 44312 h 4517243"/>
              <a:gd name="connsiteX2796" fmla="*/ 1761067 w 12081854"/>
              <a:gd name="connsiteY2796" fmla="*/ 44312 h 4517243"/>
              <a:gd name="connsiteX2797" fmla="*/ 2470051 w 12081854"/>
              <a:gd name="connsiteY2797" fmla="*/ 43045 h 4517243"/>
              <a:gd name="connsiteX2798" fmla="*/ 2477648 w 12081854"/>
              <a:gd name="connsiteY2798" fmla="*/ 45578 h 4517243"/>
              <a:gd name="connsiteX2799" fmla="*/ 2542216 w 12081854"/>
              <a:gd name="connsiteY2799" fmla="*/ 45578 h 4517243"/>
              <a:gd name="connsiteX2800" fmla="*/ 2556142 w 12081854"/>
              <a:gd name="connsiteY2800" fmla="*/ 45578 h 4517243"/>
              <a:gd name="connsiteX2801" fmla="*/ 2561206 w 12081854"/>
              <a:gd name="connsiteY2801" fmla="*/ 45578 h 4517243"/>
              <a:gd name="connsiteX2802" fmla="*/ 2537152 w 12081854"/>
              <a:gd name="connsiteY2802" fmla="*/ 43045 h 4517243"/>
              <a:gd name="connsiteX2803" fmla="*/ 2470051 w 12081854"/>
              <a:gd name="connsiteY2803" fmla="*/ 43045 h 4517243"/>
              <a:gd name="connsiteX2804" fmla="*/ 7354448 w 12081854"/>
              <a:gd name="connsiteY2804" fmla="*/ 836855 h 4517243"/>
              <a:gd name="connsiteX2805" fmla="*/ 7337989 w 12081854"/>
              <a:gd name="connsiteY2805" fmla="*/ 817864 h 4517243"/>
              <a:gd name="connsiteX2806" fmla="*/ 7300008 w 12081854"/>
              <a:gd name="connsiteY2806" fmla="*/ 781149 h 4517243"/>
              <a:gd name="connsiteX2807" fmla="*/ 7305072 w 12081854"/>
              <a:gd name="connsiteY2807" fmla="*/ 760892 h 4517243"/>
              <a:gd name="connsiteX2808" fmla="*/ 7274687 w 12081854"/>
              <a:gd name="connsiteY2808" fmla="*/ 730507 h 4517243"/>
              <a:gd name="connsiteX2809" fmla="*/ 7307604 w 12081854"/>
              <a:gd name="connsiteY2809" fmla="*/ 697590 h 4517243"/>
              <a:gd name="connsiteX2810" fmla="*/ 7340521 w 12081854"/>
              <a:gd name="connsiteY2810" fmla="*/ 692526 h 4517243"/>
              <a:gd name="connsiteX2811" fmla="*/ 7354448 w 12081854"/>
              <a:gd name="connsiteY2811" fmla="*/ 673535 h 4517243"/>
              <a:gd name="connsiteX2812" fmla="*/ 7384833 w 12081854"/>
              <a:gd name="connsiteY2812" fmla="*/ 667205 h 4517243"/>
              <a:gd name="connsiteX2813" fmla="*/ 7425346 w 12081854"/>
              <a:gd name="connsiteY2813" fmla="*/ 655811 h 4517243"/>
              <a:gd name="connsiteX2814" fmla="*/ 7453199 w 12081854"/>
              <a:gd name="connsiteY2814" fmla="*/ 662141 h 4517243"/>
              <a:gd name="connsiteX2815" fmla="*/ 7486116 w 12081854"/>
              <a:gd name="connsiteY2815" fmla="*/ 659609 h 4517243"/>
              <a:gd name="connsiteX2816" fmla="*/ 7491180 w 12081854"/>
              <a:gd name="connsiteY2816" fmla="*/ 678600 h 4517243"/>
              <a:gd name="connsiteX2817" fmla="*/ 7486116 w 12081854"/>
              <a:gd name="connsiteY2817" fmla="*/ 708985 h 4517243"/>
              <a:gd name="connsiteX2818" fmla="*/ 7458263 w 12081854"/>
              <a:gd name="connsiteY2818" fmla="*/ 703920 h 4517243"/>
              <a:gd name="connsiteX2819" fmla="*/ 7427878 w 12081854"/>
              <a:gd name="connsiteY2819" fmla="*/ 708985 h 4517243"/>
              <a:gd name="connsiteX2820" fmla="*/ 7427878 w 12081854"/>
              <a:gd name="connsiteY2820" fmla="*/ 731773 h 4517243"/>
              <a:gd name="connsiteX2821" fmla="*/ 7394961 w 12081854"/>
              <a:gd name="connsiteY2821" fmla="*/ 729241 h 4517243"/>
              <a:gd name="connsiteX2822" fmla="*/ 7397493 w 12081854"/>
              <a:gd name="connsiteY2822" fmla="*/ 738104 h 4517243"/>
              <a:gd name="connsiteX2823" fmla="*/ 7413952 w 12081854"/>
              <a:gd name="connsiteY2823" fmla="*/ 744434 h 4517243"/>
              <a:gd name="connsiteX2824" fmla="*/ 7430410 w 12081854"/>
              <a:gd name="connsiteY2824" fmla="*/ 774819 h 4517243"/>
              <a:gd name="connsiteX2825" fmla="*/ 7468392 w 12081854"/>
              <a:gd name="connsiteY2825" fmla="*/ 783681 h 4517243"/>
              <a:gd name="connsiteX2826" fmla="*/ 7475987 w 12081854"/>
              <a:gd name="connsiteY2826" fmla="*/ 795076 h 4517243"/>
              <a:gd name="connsiteX2827" fmla="*/ 7467126 w 12081854"/>
              <a:gd name="connsiteY2827" fmla="*/ 809002 h 4517243"/>
              <a:gd name="connsiteX2828" fmla="*/ 7469657 w 12081854"/>
              <a:gd name="connsiteY2828" fmla="*/ 815332 h 4517243"/>
              <a:gd name="connsiteX2829" fmla="*/ 7481052 w 12081854"/>
              <a:gd name="connsiteY2829" fmla="*/ 838121 h 4517243"/>
              <a:gd name="connsiteX2830" fmla="*/ 7483584 w 12081854"/>
              <a:gd name="connsiteY2830" fmla="*/ 812800 h 4517243"/>
              <a:gd name="connsiteX2831" fmla="*/ 7511437 w 12081854"/>
              <a:gd name="connsiteY2831" fmla="*/ 806470 h 4517243"/>
              <a:gd name="connsiteX2832" fmla="*/ 7520299 w 12081854"/>
              <a:gd name="connsiteY2832" fmla="*/ 825460 h 4517243"/>
              <a:gd name="connsiteX2833" fmla="*/ 7544354 w 12081854"/>
              <a:gd name="connsiteY2833" fmla="*/ 844451 h 4517243"/>
              <a:gd name="connsiteX2834" fmla="*/ 7513969 w 12081854"/>
              <a:gd name="connsiteY2834" fmla="*/ 855846 h 4517243"/>
              <a:gd name="connsiteX2835" fmla="*/ 7483584 w 12081854"/>
              <a:gd name="connsiteY2835" fmla="*/ 846983 h 4517243"/>
              <a:gd name="connsiteX2836" fmla="*/ 7475987 w 12081854"/>
              <a:gd name="connsiteY2836" fmla="*/ 874836 h 4517243"/>
              <a:gd name="connsiteX2837" fmla="*/ 7497510 w 12081854"/>
              <a:gd name="connsiteY2837" fmla="*/ 877368 h 4517243"/>
              <a:gd name="connsiteX2838" fmla="*/ 7489914 w 12081854"/>
              <a:gd name="connsiteY2838" fmla="*/ 900157 h 4517243"/>
              <a:gd name="connsiteX2839" fmla="*/ 7516501 w 12081854"/>
              <a:gd name="connsiteY2839" fmla="*/ 911551 h 4517243"/>
              <a:gd name="connsiteX2840" fmla="*/ 7511437 w 12081854"/>
              <a:gd name="connsiteY2840" fmla="*/ 945735 h 4517243"/>
              <a:gd name="connsiteX2841" fmla="*/ 7516501 w 12081854"/>
              <a:gd name="connsiteY2841" fmla="*/ 971056 h 4517243"/>
              <a:gd name="connsiteX2842" fmla="*/ 7513969 w 12081854"/>
              <a:gd name="connsiteY2842" fmla="*/ 979918 h 4517243"/>
              <a:gd name="connsiteX2843" fmla="*/ 7462061 w 12081854"/>
              <a:gd name="connsiteY2843" fmla="*/ 986248 h 4517243"/>
              <a:gd name="connsiteX2844" fmla="*/ 7415218 w 12081854"/>
              <a:gd name="connsiteY2844" fmla="*/ 981184 h 4517243"/>
              <a:gd name="connsiteX2845" fmla="*/ 7391163 w 12081854"/>
              <a:gd name="connsiteY2845" fmla="*/ 962193 h 4517243"/>
              <a:gd name="connsiteX2846" fmla="*/ 7360778 w 12081854"/>
              <a:gd name="connsiteY2846" fmla="*/ 955863 h 4517243"/>
              <a:gd name="connsiteX2847" fmla="*/ 7349383 w 12081854"/>
              <a:gd name="connsiteY2847" fmla="*/ 930542 h 4517243"/>
              <a:gd name="connsiteX2848" fmla="*/ 7349383 w 12081854"/>
              <a:gd name="connsiteY2848" fmla="*/ 914084 h 4517243"/>
              <a:gd name="connsiteX2849" fmla="*/ 7360778 w 12081854"/>
              <a:gd name="connsiteY2849" fmla="*/ 907753 h 4517243"/>
              <a:gd name="connsiteX2850" fmla="*/ 7365842 w 12081854"/>
              <a:gd name="connsiteY2850" fmla="*/ 896359 h 4517243"/>
              <a:gd name="connsiteX2851" fmla="*/ 7373438 w 12081854"/>
              <a:gd name="connsiteY2851" fmla="*/ 868506 h 4517243"/>
              <a:gd name="connsiteX2852" fmla="*/ 7400025 w 12081854"/>
              <a:gd name="connsiteY2852" fmla="*/ 865974 h 4517243"/>
              <a:gd name="connsiteX2853" fmla="*/ 7389897 w 12081854"/>
              <a:gd name="connsiteY2853" fmla="*/ 857112 h 4517243"/>
              <a:gd name="connsiteX2854" fmla="*/ 7373438 w 12081854"/>
              <a:gd name="connsiteY2854" fmla="*/ 857112 h 4517243"/>
              <a:gd name="connsiteX2855" fmla="*/ 7354448 w 12081854"/>
              <a:gd name="connsiteY2855" fmla="*/ 836855 h 4517243"/>
              <a:gd name="connsiteX2856" fmla="*/ 9130706 w 12081854"/>
              <a:gd name="connsiteY2856" fmla="*/ 46844 h 4517243"/>
              <a:gd name="connsiteX2857" fmla="*/ 9097790 w 12081854"/>
              <a:gd name="connsiteY2857" fmla="*/ 51908 h 4517243"/>
              <a:gd name="connsiteX2858" fmla="*/ 9087661 w 12081854"/>
              <a:gd name="connsiteY2858" fmla="*/ 56972 h 4517243"/>
              <a:gd name="connsiteX2859" fmla="*/ 9025625 w 12081854"/>
              <a:gd name="connsiteY2859" fmla="*/ 56972 h 4517243"/>
              <a:gd name="connsiteX2860" fmla="*/ 8949662 w 12081854"/>
              <a:gd name="connsiteY2860" fmla="*/ 62036 h 4517243"/>
              <a:gd name="connsiteX2861" fmla="*/ 8923076 w 12081854"/>
              <a:gd name="connsiteY2861" fmla="*/ 59504 h 4517243"/>
              <a:gd name="connsiteX2862" fmla="*/ 8835718 w 12081854"/>
              <a:gd name="connsiteY2862" fmla="*/ 59504 h 4517243"/>
              <a:gd name="connsiteX2863" fmla="*/ 8824324 w 12081854"/>
              <a:gd name="connsiteY2863" fmla="*/ 64568 h 4517243"/>
              <a:gd name="connsiteX2864" fmla="*/ 8736967 w 12081854"/>
              <a:gd name="connsiteY2864" fmla="*/ 64568 h 4517243"/>
              <a:gd name="connsiteX2865" fmla="*/ 8671133 w 12081854"/>
              <a:gd name="connsiteY2865" fmla="*/ 70899 h 4517243"/>
              <a:gd name="connsiteX2866" fmla="*/ 8633151 w 12081854"/>
              <a:gd name="connsiteY2866" fmla="*/ 70899 h 4517243"/>
              <a:gd name="connsiteX2867" fmla="*/ 8592638 w 12081854"/>
              <a:gd name="connsiteY2867" fmla="*/ 77229 h 4517243"/>
              <a:gd name="connsiteX2868" fmla="*/ 8620491 w 12081854"/>
              <a:gd name="connsiteY2868" fmla="*/ 83559 h 4517243"/>
              <a:gd name="connsiteX2869" fmla="*/ 8547061 w 12081854"/>
              <a:gd name="connsiteY2869" fmla="*/ 83559 h 4517243"/>
              <a:gd name="connsiteX2870" fmla="*/ 8466033 w 12081854"/>
              <a:gd name="connsiteY2870" fmla="*/ 83559 h 4517243"/>
              <a:gd name="connsiteX2871" fmla="*/ 8409062 w 12081854"/>
              <a:gd name="connsiteY2871" fmla="*/ 86091 h 4517243"/>
              <a:gd name="connsiteX2872" fmla="*/ 8411594 w 12081854"/>
              <a:gd name="connsiteY2872" fmla="*/ 100017 h 4517243"/>
              <a:gd name="connsiteX2873" fmla="*/ 8441979 w 12081854"/>
              <a:gd name="connsiteY2873" fmla="*/ 111412 h 4517243"/>
              <a:gd name="connsiteX2874" fmla="*/ 8377411 w 12081854"/>
              <a:gd name="connsiteY2874" fmla="*/ 105082 h 4517243"/>
              <a:gd name="connsiteX2875" fmla="*/ 8309045 w 12081854"/>
              <a:gd name="connsiteY2875" fmla="*/ 105082 h 4517243"/>
              <a:gd name="connsiteX2876" fmla="*/ 8252073 w 12081854"/>
              <a:gd name="connsiteY2876" fmla="*/ 110146 h 4517243"/>
              <a:gd name="connsiteX2877" fmla="*/ 8268531 w 12081854"/>
              <a:gd name="connsiteY2877" fmla="*/ 121540 h 4517243"/>
              <a:gd name="connsiteX2878" fmla="*/ 8233082 w 12081854"/>
              <a:gd name="connsiteY2878" fmla="*/ 116476 h 4517243"/>
              <a:gd name="connsiteX2879" fmla="*/ 8244476 w 12081854"/>
              <a:gd name="connsiteY2879" fmla="*/ 105082 h 4517243"/>
              <a:gd name="connsiteX2880" fmla="*/ 8228018 w 12081854"/>
              <a:gd name="connsiteY2880" fmla="*/ 98751 h 4517243"/>
              <a:gd name="connsiteX2881" fmla="*/ 8211559 w 12081854"/>
              <a:gd name="connsiteY2881" fmla="*/ 98751 h 4517243"/>
              <a:gd name="connsiteX2882" fmla="*/ 8219155 w 12081854"/>
              <a:gd name="connsiteY2882" fmla="*/ 107614 h 4517243"/>
              <a:gd name="connsiteX2883" fmla="*/ 8159651 w 12081854"/>
              <a:gd name="connsiteY2883" fmla="*/ 116476 h 4517243"/>
              <a:gd name="connsiteX2884" fmla="*/ 8202697 w 12081854"/>
              <a:gd name="connsiteY2884" fmla="*/ 127870 h 4517243"/>
              <a:gd name="connsiteX2885" fmla="*/ 8176110 w 12081854"/>
              <a:gd name="connsiteY2885" fmla="*/ 141797 h 4517243"/>
              <a:gd name="connsiteX2886" fmla="*/ 8183706 w 12081854"/>
              <a:gd name="connsiteY2886" fmla="*/ 150659 h 4517243"/>
              <a:gd name="connsiteX2887" fmla="*/ 8221687 w 12081854"/>
              <a:gd name="connsiteY2887" fmla="*/ 153191 h 4517243"/>
              <a:gd name="connsiteX2888" fmla="*/ 8205229 w 12081854"/>
              <a:gd name="connsiteY2888" fmla="*/ 162054 h 4517243"/>
              <a:gd name="connsiteX2889" fmla="*/ 8224220 w 12081854"/>
              <a:gd name="connsiteY2889" fmla="*/ 170916 h 4517243"/>
              <a:gd name="connsiteX2890" fmla="*/ 8196367 w 12081854"/>
              <a:gd name="connsiteY2890" fmla="*/ 179778 h 4517243"/>
              <a:gd name="connsiteX2891" fmla="*/ 8186238 w 12081854"/>
              <a:gd name="connsiteY2891" fmla="*/ 186108 h 4517243"/>
              <a:gd name="connsiteX2892" fmla="*/ 8150789 w 12081854"/>
              <a:gd name="connsiteY2892" fmla="*/ 191173 h 4517243"/>
              <a:gd name="connsiteX2893" fmla="*/ 8136862 w 12081854"/>
              <a:gd name="connsiteY2893" fmla="*/ 197503 h 4517243"/>
              <a:gd name="connsiteX2894" fmla="*/ 8098881 w 12081854"/>
              <a:gd name="connsiteY2894" fmla="*/ 194971 h 4517243"/>
              <a:gd name="connsiteX2895" fmla="*/ 8164716 w 12081854"/>
              <a:gd name="connsiteY2895" fmla="*/ 169650 h 4517243"/>
              <a:gd name="connsiteX2896" fmla="*/ 8178642 w 12081854"/>
              <a:gd name="connsiteY2896" fmla="*/ 160788 h 4517243"/>
              <a:gd name="connsiteX2897" fmla="*/ 8140660 w 12081854"/>
              <a:gd name="connsiteY2897" fmla="*/ 149393 h 4517243"/>
              <a:gd name="connsiteX2898" fmla="*/ 8148257 w 12081854"/>
              <a:gd name="connsiteY2898" fmla="*/ 129136 h 4517243"/>
              <a:gd name="connsiteX2899" fmla="*/ 8139395 w 12081854"/>
              <a:gd name="connsiteY2899" fmla="*/ 120274 h 4517243"/>
              <a:gd name="connsiteX2900" fmla="*/ 8117872 w 12081854"/>
              <a:gd name="connsiteY2900" fmla="*/ 115210 h 4517243"/>
              <a:gd name="connsiteX2901" fmla="*/ 8148257 w 12081854"/>
              <a:gd name="connsiteY2901" fmla="*/ 103816 h 4517243"/>
              <a:gd name="connsiteX2902" fmla="*/ 8140660 w 12081854"/>
              <a:gd name="connsiteY2902" fmla="*/ 97485 h 4517243"/>
              <a:gd name="connsiteX2903" fmla="*/ 8053304 w 12081854"/>
              <a:gd name="connsiteY2903" fmla="*/ 94953 h 4517243"/>
              <a:gd name="connsiteX2904" fmla="*/ 8026716 w 12081854"/>
              <a:gd name="connsiteY2904" fmla="*/ 97485 h 4517243"/>
              <a:gd name="connsiteX2905" fmla="*/ 8005194 w 12081854"/>
              <a:gd name="connsiteY2905" fmla="*/ 108880 h 4517243"/>
              <a:gd name="connsiteX2906" fmla="*/ 7943158 w 12081854"/>
              <a:gd name="connsiteY2906" fmla="*/ 120274 h 4517243"/>
              <a:gd name="connsiteX2907" fmla="*/ 7945690 w 12081854"/>
              <a:gd name="connsiteY2907" fmla="*/ 125338 h 4517243"/>
              <a:gd name="connsiteX2908" fmla="*/ 7962149 w 12081854"/>
              <a:gd name="connsiteY2908" fmla="*/ 136733 h 4517243"/>
              <a:gd name="connsiteX2909" fmla="*/ 7950754 w 12081854"/>
              <a:gd name="connsiteY2909" fmla="*/ 143063 h 4517243"/>
              <a:gd name="connsiteX2910" fmla="*/ 7991267 w 12081854"/>
              <a:gd name="connsiteY2910" fmla="*/ 145595 h 4517243"/>
              <a:gd name="connsiteX2911" fmla="*/ 7993800 w 12081854"/>
              <a:gd name="connsiteY2911" fmla="*/ 148127 h 4517243"/>
              <a:gd name="connsiteX2912" fmla="*/ 8026716 w 12081854"/>
              <a:gd name="connsiteY2912" fmla="*/ 156989 h 4517243"/>
              <a:gd name="connsiteX2913" fmla="*/ 8005194 w 12081854"/>
              <a:gd name="connsiteY2913" fmla="*/ 165852 h 4517243"/>
              <a:gd name="connsiteX2914" fmla="*/ 7883654 w 12081854"/>
              <a:gd name="connsiteY2914" fmla="*/ 146861 h 4517243"/>
              <a:gd name="connsiteX2915" fmla="*/ 7836810 w 12081854"/>
              <a:gd name="connsiteY2915" fmla="*/ 141797 h 4517243"/>
              <a:gd name="connsiteX2916" fmla="*/ 7736793 w 12081854"/>
              <a:gd name="connsiteY2916" fmla="*/ 136733 h 4517243"/>
              <a:gd name="connsiteX2917" fmla="*/ 7720335 w 12081854"/>
              <a:gd name="connsiteY2917" fmla="*/ 141797 h 4517243"/>
              <a:gd name="connsiteX2918" fmla="*/ 7755784 w 12081854"/>
              <a:gd name="connsiteY2918" fmla="*/ 150659 h 4517243"/>
              <a:gd name="connsiteX2919" fmla="*/ 7717802 w 12081854"/>
              <a:gd name="connsiteY2919" fmla="*/ 159522 h 4517243"/>
              <a:gd name="connsiteX2920" fmla="*/ 7677289 w 12081854"/>
              <a:gd name="connsiteY2920" fmla="*/ 150659 h 4517243"/>
              <a:gd name="connsiteX2921" fmla="*/ 7627913 w 12081854"/>
              <a:gd name="connsiteY2921" fmla="*/ 156989 h 4517243"/>
              <a:gd name="connsiteX2922" fmla="*/ 7565877 w 12081854"/>
              <a:gd name="connsiteY2922" fmla="*/ 156989 h 4517243"/>
              <a:gd name="connsiteX2923" fmla="*/ 7541822 w 12081854"/>
              <a:gd name="connsiteY2923" fmla="*/ 163320 h 4517243"/>
              <a:gd name="connsiteX2924" fmla="*/ 7498777 w 12081854"/>
              <a:gd name="connsiteY2924" fmla="*/ 160788 h 4517243"/>
              <a:gd name="connsiteX2925" fmla="*/ 7531694 w 12081854"/>
              <a:gd name="connsiteY2925" fmla="*/ 151925 h 4517243"/>
              <a:gd name="connsiteX2926" fmla="*/ 7505107 w 12081854"/>
              <a:gd name="connsiteY2926" fmla="*/ 149393 h 4517243"/>
              <a:gd name="connsiteX2927" fmla="*/ 7388631 w 12081854"/>
              <a:gd name="connsiteY2927" fmla="*/ 163320 h 4517243"/>
              <a:gd name="connsiteX2928" fmla="*/ 7320264 w 12081854"/>
              <a:gd name="connsiteY2928" fmla="*/ 172182 h 4517243"/>
              <a:gd name="connsiteX2929" fmla="*/ 7310136 w 12081854"/>
              <a:gd name="connsiteY2929" fmla="*/ 183576 h 4517243"/>
              <a:gd name="connsiteX2930" fmla="*/ 7258229 w 12081854"/>
              <a:gd name="connsiteY2930" fmla="*/ 186108 h 4517243"/>
              <a:gd name="connsiteX2931" fmla="*/ 7231641 w 12081854"/>
              <a:gd name="connsiteY2931" fmla="*/ 181044 h 4517243"/>
              <a:gd name="connsiteX2932" fmla="*/ 7231641 w 12081854"/>
              <a:gd name="connsiteY2932" fmla="*/ 172182 h 4517243"/>
              <a:gd name="connsiteX2933" fmla="*/ 7274687 w 12081854"/>
              <a:gd name="connsiteY2933" fmla="*/ 169650 h 4517243"/>
              <a:gd name="connsiteX2934" fmla="*/ 7255696 w 12081854"/>
              <a:gd name="connsiteY2934" fmla="*/ 160788 h 4517243"/>
              <a:gd name="connsiteX2935" fmla="*/ 7160743 w 12081854"/>
              <a:gd name="connsiteY2935" fmla="*/ 154457 h 4517243"/>
              <a:gd name="connsiteX2936" fmla="*/ 7187330 w 12081854"/>
              <a:gd name="connsiteY2936" fmla="*/ 165852 h 4517243"/>
              <a:gd name="connsiteX2937" fmla="*/ 7170871 w 12081854"/>
              <a:gd name="connsiteY2937" fmla="*/ 174714 h 4517243"/>
              <a:gd name="connsiteX2938" fmla="*/ 7197458 w 12081854"/>
              <a:gd name="connsiteY2938" fmla="*/ 183576 h 4517243"/>
              <a:gd name="connsiteX2939" fmla="*/ 7178467 w 12081854"/>
              <a:gd name="connsiteY2939" fmla="*/ 197503 h 4517243"/>
              <a:gd name="connsiteX2940" fmla="*/ 7148083 w 12081854"/>
              <a:gd name="connsiteY2940" fmla="*/ 191173 h 4517243"/>
              <a:gd name="connsiteX2941" fmla="*/ 7117697 w 12081854"/>
              <a:gd name="connsiteY2941" fmla="*/ 191173 h 4517243"/>
              <a:gd name="connsiteX2942" fmla="*/ 7039202 w 12081854"/>
              <a:gd name="connsiteY2942" fmla="*/ 207631 h 4517243"/>
              <a:gd name="connsiteX2943" fmla="*/ 7063258 w 12081854"/>
              <a:gd name="connsiteY2943" fmla="*/ 221558 h 4517243"/>
              <a:gd name="connsiteX2944" fmla="*/ 7035404 w 12081854"/>
              <a:gd name="connsiteY2944" fmla="*/ 226622 h 4517243"/>
              <a:gd name="connsiteX2945" fmla="*/ 6951846 w 12081854"/>
              <a:gd name="connsiteY2945" fmla="*/ 215227 h 4517243"/>
              <a:gd name="connsiteX2946" fmla="*/ 6930323 w 12081854"/>
              <a:gd name="connsiteY2946" fmla="*/ 221558 h 4517243"/>
              <a:gd name="connsiteX2947" fmla="*/ 6951846 w 12081854"/>
              <a:gd name="connsiteY2947" fmla="*/ 227888 h 4517243"/>
              <a:gd name="connsiteX2948" fmla="*/ 6946781 w 12081854"/>
              <a:gd name="connsiteY2948" fmla="*/ 236750 h 4517243"/>
              <a:gd name="connsiteX2949" fmla="*/ 6920195 w 12081854"/>
              <a:gd name="connsiteY2949" fmla="*/ 231686 h 4517243"/>
              <a:gd name="connsiteX2950" fmla="*/ 6877149 w 12081854"/>
              <a:gd name="connsiteY2950" fmla="*/ 226622 h 4517243"/>
              <a:gd name="connsiteX2951" fmla="*/ 6872085 w 12081854"/>
              <a:gd name="connsiteY2951" fmla="*/ 198769 h 4517243"/>
              <a:gd name="connsiteX2952" fmla="*/ 6817645 w 12081854"/>
              <a:gd name="connsiteY2952" fmla="*/ 184842 h 4517243"/>
              <a:gd name="connsiteX2953" fmla="*/ 6841700 w 12081854"/>
              <a:gd name="connsiteY2953" fmla="*/ 182310 h 4517243"/>
              <a:gd name="connsiteX2954" fmla="*/ 6991093 w 12081854"/>
              <a:gd name="connsiteY2954" fmla="*/ 196237 h 4517243"/>
              <a:gd name="connsiteX2955" fmla="*/ 7048065 w 12081854"/>
              <a:gd name="connsiteY2955" fmla="*/ 191173 h 4517243"/>
              <a:gd name="connsiteX2956" fmla="*/ 7083514 w 12081854"/>
              <a:gd name="connsiteY2956" fmla="*/ 182310 h 4517243"/>
              <a:gd name="connsiteX2957" fmla="*/ 7080982 w 12081854"/>
              <a:gd name="connsiteY2957" fmla="*/ 170916 h 4517243"/>
              <a:gd name="connsiteX2958" fmla="*/ 7054395 w 12081854"/>
              <a:gd name="connsiteY2958" fmla="*/ 164586 h 4517243"/>
              <a:gd name="connsiteX2959" fmla="*/ 6929057 w 12081854"/>
              <a:gd name="connsiteY2959" fmla="*/ 145595 h 4517243"/>
              <a:gd name="connsiteX2960" fmla="*/ 6836635 w 12081854"/>
              <a:gd name="connsiteY2960" fmla="*/ 140531 h 4517243"/>
              <a:gd name="connsiteX2961" fmla="*/ 6782196 w 12081854"/>
              <a:gd name="connsiteY2961" fmla="*/ 131668 h 4517243"/>
              <a:gd name="connsiteX2962" fmla="*/ 6746747 w 12081854"/>
              <a:gd name="connsiteY2962" fmla="*/ 137999 h 4517243"/>
              <a:gd name="connsiteX2963" fmla="*/ 6711298 w 12081854"/>
              <a:gd name="connsiteY2963" fmla="*/ 129136 h 4517243"/>
              <a:gd name="connsiteX2964" fmla="*/ 6754343 w 12081854"/>
              <a:gd name="connsiteY2964" fmla="*/ 124072 h 4517243"/>
              <a:gd name="connsiteX2965" fmla="*/ 6650528 w 12081854"/>
              <a:gd name="connsiteY2965" fmla="*/ 112678 h 4517243"/>
              <a:gd name="connsiteX2966" fmla="*/ 6588491 w 12081854"/>
              <a:gd name="connsiteY2966" fmla="*/ 117742 h 4517243"/>
              <a:gd name="connsiteX2967" fmla="*/ 6528987 w 12081854"/>
              <a:gd name="connsiteY2967" fmla="*/ 115210 h 4517243"/>
              <a:gd name="connsiteX2968" fmla="*/ 6477080 w 12081854"/>
              <a:gd name="connsiteY2968" fmla="*/ 129136 h 4517243"/>
              <a:gd name="connsiteX2969" fmla="*/ 6422640 w 12081854"/>
              <a:gd name="connsiteY2969" fmla="*/ 126604 h 4517243"/>
              <a:gd name="connsiteX2970" fmla="*/ 6349209 w 12081854"/>
              <a:gd name="connsiteY2970" fmla="*/ 132935 h 4517243"/>
              <a:gd name="connsiteX2971" fmla="*/ 6256788 w 12081854"/>
              <a:gd name="connsiteY2971" fmla="*/ 151925 h 4517243"/>
              <a:gd name="connsiteX2972" fmla="*/ 6199816 w 12081854"/>
              <a:gd name="connsiteY2972" fmla="*/ 165852 h 4517243"/>
              <a:gd name="connsiteX2973" fmla="*/ 6118789 w 12081854"/>
              <a:gd name="connsiteY2973" fmla="*/ 198769 h 4517243"/>
              <a:gd name="connsiteX2974" fmla="*/ 6056753 w 12081854"/>
              <a:gd name="connsiteY2974" fmla="*/ 224090 h 4517243"/>
              <a:gd name="connsiteX2975" fmla="*/ 5990918 w 12081854"/>
              <a:gd name="connsiteY2975" fmla="*/ 244346 h 4517243"/>
              <a:gd name="connsiteX2976" fmla="*/ 5903562 w 12081854"/>
              <a:gd name="connsiteY2976" fmla="*/ 260805 h 4517243"/>
              <a:gd name="connsiteX2977" fmla="*/ 5873177 w 12081854"/>
              <a:gd name="connsiteY2977" fmla="*/ 274731 h 4517243"/>
              <a:gd name="connsiteX2978" fmla="*/ 5883305 w 12081854"/>
              <a:gd name="connsiteY2978" fmla="*/ 322841 h 4517243"/>
              <a:gd name="connsiteX2979" fmla="*/ 5897231 w 12081854"/>
              <a:gd name="connsiteY2979" fmla="*/ 345630 h 4517243"/>
              <a:gd name="connsiteX2980" fmla="*/ 5942809 w 12081854"/>
              <a:gd name="connsiteY2980" fmla="*/ 357024 h 4517243"/>
              <a:gd name="connsiteX2981" fmla="*/ 5988387 w 12081854"/>
              <a:gd name="connsiteY2981" fmla="*/ 351960 h 4517243"/>
              <a:gd name="connsiteX2982" fmla="*/ 6054221 w 12081854"/>
              <a:gd name="connsiteY2982" fmla="*/ 326639 h 4517243"/>
              <a:gd name="connsiteX2983" fmla="*/ 6075744 w 12081854"/>
              <a:gd name="connsiteY2983" fmla="*/ 340566 h 4517243"/>
              <a:gd name="connsiteX2984" fmla="*/ 6102331 w 12081854"/>
              <a:gd name="connsiteY2984" fmla="*/ 373483 h 4517243"/>
              <a:gd name="connsiteX2985" fmla="*/ 6130183 w 12081854"/>
              <a:gd name="connsiteY2985" fmla="*/ 398804 h 4517243"/>
              <a:gd name="connsiteX2986" fmla="*/ 6139046 w 12081854"/>
              <a:gd name="connsiteY2986" fmla="*/ 424125 h 4517243"/>
              <a:gd name="connsiteX2987" fmla="*/ 6179559 w 12081854"/>
              <a:gd name="connsiteY2987" fmla="*/ 421593 h 4517243"/>
              <a:gd name="connsiteX2988" fmla="*/ 6198550 w 12081854"/>
              <a:gd name="connsiteY2988" fmla="*/ 402602 h 4517243"/>
              <a:gd name="connsiteX2989" fmla="*/ 6239063 w 12081854"/>
              <a:gd name="connsiteY2989" fmla="*/ 405134 h 4517243"/>
              <a:gd name="connsiteX2990" fmla="*/ 6258054 w 12081854"/>
              <a:gd name="connsiteY2990" fmla="*/ 382345 h 4517243"/>
              <a:gd name="connsiteX2991" fmla="*/ 6269448 w 12081854"/>
              <a:gd name="connsiteY2991" fmla="*/ 343098 h 4517243"/>
              <a:gd name="connsiteX2992" fmla="*/ 6304898 w 12081854"/>
              <a:gd name="connsiteY2992" fmla="*/ 338034 h 4517243"/>
              <a:gd name="connsiteX2993" fmla="*/ 6335282 w 12081854"/>
              <a:gd name="connsiteY2993" fmla="*/ 312713 h 4517243"/>
              <a:gd name="connsiteX2994" fmla="*/ 6304898 w 12081854"/>
              <a:gd name="connsiteY2994" fmla="*/ 301318 h 4517243"/>
              <a:gd name="connsiteX2995" fmla="*/ 6280843 w 12081854"/>
              <a:gd name="connsiteY2995" fmla="*/ 284860 h 4517243"/>
              <a:gd name="connsiteX2996" fmla="*/ 6304898 w 12081854"/>
              <a:gd name="connsiteY2996" fmla="*/ 257007 h 4517243"/>
              <a:gd name="connsiteX2997" fmla="*/ 6369466 w 12081854"/>
              <a:gd name="connsiteY2997" fmla="*/ 238016 h 4517243"/>
              <a:gd name="connsiteX2998" fmla="*/ 6423906 w 12081854"/>
              <a:gd name="connsiteY2998" fmla="*/ 224090 h 4517243"/>
              <a:gd name="connsiteX2999" fmla="*/ 6418841 w 12081854"/>
              <a:gd name="connsiteY2999" fmla="*/ 212695 h 4517243"/>
              <a:gd name="connsiteX3000" fmla="*/ 6449226 w 12081854"/>
              <a:gd name="connsiteY3000" fmla="*/ 198769 h 4517243"/>
              <a:gd name="connsiteX3001" fmla="*/ 6508731 w 12081854"/>
              <a:gd name="connsiteY3001" fmla="*/ 193705 h 4517243"/>
              <a:gd name="connsiteX3002" fmla="*/ 6554308 w 12081854"/>
              <a:gd name="connsiteY3002" fmla="*/ 202567 h 4517243"/>
              <a:gd name="connsiteX3003" fmla="*/ 6559372 w 12081854"/>
              <a:gd name="connsiteY3003" fmla="*/ 208897 h 4517243"/>
              <a:gd name="connsiteX3004" fmla="*/ 6535317 w 12081854"/>
              <a:gd name="connsiteY3004" fmla="*/ 213961 h 4517243"/>
              <a:gd name="connsiteX3005" fmla="*/ 6459355 w 12081854"/>
              <a:gd name="connsiteY3005" fmla="*/ 234218 h 4517243"/>
              <a:gd name="connsiteX3006" fmla="*/ 6428970 w 12081854"/>
              <a:gd name="connsiteY3006" fmla="*/ 245612 h 4517243"/>
              <a:gd name="connsiteX3007" fmla="*/ 6412511 w 12081854"/>
              <a:gd name="connsiteY3007" fmla="*/ 257007 h 4517243"/>
              <a:gd name="connsiteX3008" fmla="*/ 6428970 w 12081854"/>
              <a:gd name="connsiteY3008" fmla="*/ 275998 h 4517243"/>
              <a:gd name="connsiteX3009" fmla="*/ 6421373 w 12081854"/>
              <a:gd name="connsiteY3009" fmla="*/ 296254 h 4517243"/>
              <a:gd name="connsiteX3010" fmla="*/ 6454291 w 12081854"/>
              <a:gd name="connsiteY3010" fmla="*/ 302584 h 4517243"/>
              <a:gd name="connsiteX3011" fmla="*/ 6473282 w 12081854"/>
              <a:gd name="connsiteY3011" fmla="*/ 313979 h 4517243"/>
              <a:gd name="connsiteX3012" fmla="*/ 6527721 w 12081854"/>
              <a:gd name="connsiteY3012" fmla="*/ 308915 h 4517243"/>
              <a:gd name="connsiteX3013" fmla="*/ 6587225 w 12081854"/>
              <a:gd name="connsiteY3013" fmla="*/ 302584 h 4517243"/>
              <a:gd name="connsiteX3014" fmla="*/ 6649261 w 12081854"/>
              <a:gd name="connsiteY3014" fmla="*/ 300052 h 4517243"/>
              <a:gd name="connsiteX3015" fmla="*/ 6682179 w 12081854"/>
              <a:gd name="connsiteY3015" fmla="*/ 308915 h 4517243"/>
              <a:gd name="connsiteX3016" fmla="*/ 6644197 w 12081854"/>
              <a:gd name="connsiteY3016" fmla="*/ 322841 h 4517243"/>
              <a:gd name="connsiteX3017" fmla="*/ 6611280 w 12081854"/>
              <a:gd name="connsiteY3017" fmla="*/ 322841 h 4517243"/>
              <a:gd name="connsiteX3018" fmla="*/ 6573299 w 12081854"/>
              <a:gd name="connsiteY3018" fmla="*/ 317777 h 4517243"/>
              <a:gd name="connsiteX3019" fmla="*/ 6530254 w 12081854"/>
              <a:gd name="connsiteY3019" fmla="*/ 322841 h 4517243"/>
              <a:gd name="connsiteX3020" fmla="*/ 6489740 w 12081854"/>
              <a:gd name="connsiteY3020" fmla="*/ 327905 h 4517243"/>
              <a:gd name="connsiteX3021" fmla="*/ 6492272 w 12081854"/>
              <a:gd name="connsiteY3021" fmla="*/ 341832 h 4517243"/>
              <a:gd name="connsiteX3022" fmla="*/ 6513794 w 12081854"/>
              <a:gd name="connsiteY3022" fmla="*/ 350694 h 4517243"/>
              <a:gd name="connsiteX3023" fmla="*/ 6525189 w 12081854"/>
              <a:gd name="connsiteY3023" fmla="*/ 345630 h 4517243"/>
              <a:gd name="connsiteX3024" fmla="*/ 6520125 w 12081854"/>
              <a:gd name="connsiteY3024" fmla="*/ 359556 h 4517243"/>
              <a:gd name="connsiteX3025" fmla="*/ 6515061 w 12081854"/>
              <a:gd name="connsiteY3025" fmla="*/ 378547 h 4517243"/>
              <a:gd name="connsiteX3026" fmla="*/ 6487208 w 12081854"/>
              <a:gd name="connsiteY3026" fmla="*/ 378547 h 4517243"/>
              <a:gd name="connsiteX3027" fmla="*/ 6460621 w 12081854"/>
              <a:gd name="connsiteY3027" fmla="*/ 362089 h 4517243"/>
              <a:gd name="connsiteX3028" fmla="*/ 6430236 w 12081854"/>
              <a:gd name="connsiteY3028" fmla="*/ 368419 h 4517243"/>
              <a:gd name="connsiteX3029" fmla="*/ 6413777 w 12081854"/>
              <a:gd name="connsiteY3029" fmla="*/ 384877 h 4517243"/>
              <a:gd name="connsiteX3030" fmla="*/ 6411245 w 12081854"/>
              <a:gd name="connsiteY3030" fmla="*/ 401336 h 4517243"/>
              <a:gd name="connsiteX3031" fmla="*/ 6418841 w 12081854"/>
              <a:gd name="connsiteY3031" fmla="*/ 421593 h 4517243"/>
              <a:gd name="connsiteX3032" fmla="*/ 6373264 w 12081854"/>
              <a:gd name="connsiteY3032" fmla="*/ 430455 h 4517243"/>
              <a:gd name="connsiteX3033" fmla="*/ 6365667 w 12081854"/>
              <a:gd name="connsiteY3033" fmla="*/ 441849 h 4517243"/>
              <a:gd name="connsiteX3034" fmla="*/ 6332750 w 12081854"/>
              <a:gd name="connsiteY3034" fmla="*/ 441849 h 4517243"/>
              <a:gd name="connsiteX3035" fmla="*/ 6330218 w 12081854"/>
              <a:gd name="connsiteY3035" fmla="*/ 435519 h 4517243"/>
              <a:gd name="connsiteX3036" fmla="*/ 6297301 w 12081854"/>
              <a:gd name="connsiteY3036" fmla="*/ 430455 h 4517243"/>
              <a:gd name="connsiteX3037" fmla="*/ 6254256 w 12081854"/>
              <a:gd name="connsiteY3037" fmla="*/ 439317 h 4517243"/>
              <a:gd name="connsiteX3038" fmla="*/ 6202348 w 12081854"/>
              <a:gd name="connsiteY3038" fmla="*/ 450712 h 4517243"/>
              <a:gd name="connsiteX3039" fmla="*/ 6178293 w 12081854"/>
              <a:gd name="connsiteY3039" fmla="*/ 457042 h 4517243"/>
              <a:gd name="connsiteX3040" fmla="*/ 6161834 w 12081854"/>
              <a:gd name="connsiteY3040" fmla="*/ 450712 h 4517243"/>
              <a:gd name="connsiteX3041" fmla="*/ 6123853 w 12081854"/>
              <a:gd name="connsiteY3041" fmla="*/ 439317 h 4517243"/>
              <a:gd name="connsiteX3042" fmla="*/ 6107395 w 12081854"/>
              <a:gd name="connsiteY3042" fmla="*/ 445647 h 4517243"/>
              <a:gd name="connsiteX3043" fmla="*/ 6071946 w 12081854"/>
              <a:gd name="connsiteY3043" fmla="*/ 450712 h 4517243"/>
              <a:gd name="connsiteX3044" fmla="*/ 6071946 w 12081854"/>
              <a:gd name="connsiteY3044" fmla="*/ 441849 h 4517243"/>
              <a:gd name="connsiteX3045" fmla="*/ 6039028 w 12081854"/>
              <a:gd name="connsiteY3045" fmla="*/ 436785 h 4517243"/>
              <a:gd name="connsiteX3046" fmla="*/ 6039028 w 12081854"/>
              <a:gd name="connsiteY3046" fmla="*/ 427923 h 4517243"/>
              <a:gd name="connsiteX3047" fmla="*/ 6028900 w 12081854"/>
              <a:gd name="connsiteY3047" fmla="*/ 413996 h 4517243"/>
              <a:gd name="connsiteX3048" fmla="*/ 6052955 w 12081854"/>
              <a:gd name="connsiteY3048" fmla="*/ 397538 h 4517243"/>
              <a:gd name="connsiteX3049" fmla="*/ 6063083 w 12081854"/>
              <a:gd name="connsiteY3049" fmla="*/ 400070 h 4517243"/>
              <a:gd name="connsiteX3050" fmla="*/ 6071946 w 12081854"/>
              <a:gd name="connsiteY3050" fmla="*/ 391207 h 4517243"/>
              <a:gd name="connsiteX3051" fmla="*/ 6052955 w 12081854"/>
              <a:gd name="connsiteY3051" fmla="*/ 386143 h 4517243"/>
              <a:gd name="connsiteX3052" fmla="*/ 6047890 w 12081854"/>
              <a:gd name="connsiteY3052" fmla="*/ 379813 h 4517243"/>
              <a:gd name="connsiteX3053" fmla="*/ 6059285 w 12081854"/>
              <a:gd name="connsiteY3053" fmla="*/ 373483 h 4517243"/>
              <a:gd name="connsiteX3054" fmla="*/ 6059285 w 12081854"/>
              <a:gd name="connsiteY3054" fmla="*/ 362089 h 4517243"/>
              <a:gd name="connsiteX3055" fmla="*/ 6032698 w 12081854"/>
              <a:gd name="connsiteY3055" fmla="*/ 368419 h 4517243"/>
              <a:gd name="connsiteX3056" fmla="*/ 6021304 w 12081854"/>
              <a:gd name="connsiteY3056" fmla="*/ 374749 h 4517243"/>
              <a:gd name="connsiteX3057" fmla="*/ 5990918 w 12081854"/>
              <a:gd name="connsiteY3057" fmla="*/ 374749 h 4517243"/>
              <a:gd name="connsiteX3058" fmla="*/ 5982056 w 12081854"/>
              <a:gd name="connsiteY3058" fmla="*/ 381079 h 4517243"/>
              <a:gd name="connsiteX3059" fmla="*/ 5976992 w 12081854"/>
              <a:gd name="connsiteY3059" fmla="*/ 387409 h 4517243"/>
              <a:gd name="connsiteX3060" fmla="*/ 5976992 w 12081854"/>
              <a:gd name="connsiteY3060" fmla="*/ 412730 h 4517243"/>
              <a:gd name="connsiteX3061" fmla="*/ 5990918 w 12081854"/>
              <a:gd name="connsiteY3061" fmla="*/ 426657 h 4517243"/>
              <a:gd name="connsiteX3062" fmla="*/ 5993451 w 12081854"/>
              <a:gd name="connsiteY3062" fmla="*/ 440583 h 4517243"/>
              <a:gd name="connsiteX3063" fmla="*/ 6001047 w 12081854"/>
              <a:gd name="connsiteY3063" fmla="*/ 449446 h 4517243"/>
              <a:gd name="connsiteX3064" fmla="*/ 5976992 w 12081854"/>
              <a:gd name="connsiteY3064" fmla="*/ 463372 h 4517243"/>
              <a:gd name="connsiteX3065" fmla="*/ 5971928 w 12081854"/>
              <a:gd name="connsiteY3065" fmla="*/ 457042 h 4517243"/>
              <a:gd name="connsiteX3066" fmla="*/ 5944075 w 12081854"/>
              <a:gd name="connsiteY3066" fmla="*/ 459574 h 4517243"/>
              <a:gd name="connsiteX3067" fmla="*/ 5936479 w 12081854"/>
              <a:gd name="connsiteY3067" fmla="*/ 464638 h 4517243"/>
              <a:gd name="connsiteX3068" fmla="*/ 5908626 w 12081854"/>
              <a:gd name="connsiteY3068" fmla="*/ 464638 h 4517243"/>
              <a:gd name="connsiteX3069" fmla="*/ 5863048 w 12081854"/>
              <a:gd name="connsiteY3069" fmla="*/ 476033 h 4517243"/>
              <a:gd name="connsiteX3070" fmla="*/ 5835195 w 12081854"/>
              <a:gd name="connsiteY3070" fmla="*/ 515280 h 4517243"/>
              <a:gd name="connsiteX3071" fmla="*/ 5816205 w 12081854"/>
              <a:gd name="connsiteY3071" fmla="*/ 521610 h 4517243"/>
              <a:gd name="connsiteX3072" fmla="*/ 5789618 w 12081854"/>
              <a:gd name="connsiteY3072" fmla="*/ 526674 h 4517243"/>
              <a:gd name="connsiteX3073" fmla="*/ 5761765 w 12081854"/>
              <a:gd name="connsiteY3073" fmla="*/ 531738 h 4517243"/>
              <a:gd name="connsiteX3074" fmla="*/ 5750370 w 12081854"/>
              <a:gd name="connsiteY3074" fmla="*/ 554527 h 4517243"/>
              <a:gd name="connsiteX3075" fmla="*/ 5671876 w 12081854"/>
              <a:gd name="connsiteY3075" fmla="*/ 577316 h 4517243"/>
              <a:gd name="connsiteX3076" fmla="*/ 5641491 w 12081854"/>
              <a:gd name="connsiteY3076" fmla="*/ 565922 h 4517243"/>
              <a:gd name="connsiteX3077" fmla="*/ 5651619 w 12081854"/>
              <a:gd name="connsiteY3077" fmla="*/ 596307 h 4517243"/>
              <a:gd name="connsiteX3078" fmla="*/ 5597179 w 12081854"/>
              <a:gd name="connsiteY3078" fmla="*/ 589976 h 4517243"/>
              <a:gd name="connsiteX3079" fmla="*/ 5551602 w 12081854"/>
              <a:gd name="connsiteY3079" fmla="*/ 596307 h 4517243"/>
              <a:gd name="connsiteX3080" fmla="*/ 5556666 w 12081854"/>
              <a:gd name="connsiteY3080" fmla="*/ 616563 h 4517243"/>
              <a:gd name="connsiteX3081" fmla="*/ 5606041 w 12081854"/>
              <a:gd name="connsiteY3081" fmla="*/ 627958 h 4517243"/>
              <a:gd name="connsiteX3082" fmla="*/ 5632628 w 12081854"/>
              <a:gd name="connsiteY3082" fmla="*/ 641884 h 4517243"/>
              <a:gd name="connsiteX3083" fmla="*/ 5665545 w 12081854"/>
              <a:gd name="connsiteY3083" fmla="*/ 674801 h 4517243"/>
              <a:gd name="connsiteX3084" fmla="*/ 5660481 w 12081854"/>
              <a:gd name="connsiteY3084" fmla="*/ 736837 h 4517243"/>
              <a:gd name="connsiteX3085" fmla="*/ 5641491 w 12081854"/>
              <a:gd name="connsiteY3085" fmla="*/ 755828 h 4517243"/>
              <a:gd name="connsiteX3086" fmla="*/ 5589583 w 12081854"/>
              <a:gd name="connsiteY3086" fmla="*/ 753296 h 4517243"/>
              <a:gd name="connsiteX3087" fmla="*/ 5561730 w 12081854"/>
              <a:gd name="connsiteY3087" fmla="*/ 755828 h 4517243"/>
              <a:gd name="connsiteX3088" fmla="*/ 5526281 w 12081854"/>
              <a:gd name="connsiteY3088" fmla="*/ 750764 h 4517243"/>
              <a:gd name="connsiteX3089" fmla="*/ 5480703 w 12081854"/>
              <a:gd name="connsiteY3089" fmla="*/ 750764 h 4517243"/>
              <a:gd name="connsiteX3090" fmla="*/ 5437658 w 12081854"/>
              <a:gd name="connsiteY3090" fmla="*/ 744434 h 4517243"/>
              <a:gd name="connsiteX3091" fmla="*/ 5390814 w 12081854"/>
              <a:gd name="connsiteY3091" fmla="*/ 767223 h 4517243"/>
              <a:gd name="connsiteX3092" fmla="*/ 5404740 w 12081854"/>
              <a:gd name="connsiteY3092" fmla="*/ 781149 h 4517243"/>
              <a:gd name="connsiteX3093" fmla="*/ 5402208 w 12081854"/>
              <a:gd name="connsiteY3093" fmla="*/ 803938 h 4517243"/>
              <a:gd name="connsiteX3094" fmla="*/ 5404740 w 12081854"/>
              <a:gd name="connsiteY3094" fmla="*/ 815332 h 4517243"/>
              <a:gd name="connsiteX3095" fmla="*/ 5412337 w 12081854"/>
              <a:gd name="connsiteY3095" fmla="*/ 826727 h 4517243"/>
              <a:gd name="connsiteX3096" fmla="*/ 5412337 w 12081854"/>
              <a:gd name="connsiteY3096" fmla="*/ 840653 h 4517243"/>
              <a:gd name="connsiteX3097" fmla="*/ 5404740 w 12081854"/>
              <a:gd name="connsiteY3097" fmla="*/ 873570 h 4517243"/>
              <a:gd name="connsiteX3098" fmla="*/ 5402208 w 12081854"/>
              <a:gd name="connsiteY3098" fmla="*/ 884965 h 4517243"/>
              <a:gd name="connsiteX3099" fmla="*/ 5390814 w 12081854"/>
              <a:gd name="connsiteY3099" fmla="*/ 898891 h 4517243"/>
              <a:gd name="connsiteX3100" fmla="*/ 5388282 w 12081854"/>
              <a:gd name="connsiteY3100" fmla="*/ 919148 h 4517243"/>
              <a:gd name="connsiteX3101" fmla="*/ 5395878 w 12081854"/>
              <a:gd name="connsiteY3101" fmla="*/ 933074 h 4517243"/>
              <a:gd name="connsiteX3102" fmla="*/ 5409805 w 12081854"/>
              <a:gd name="connsiteY3102" fmla="*/ 935606 h 4517243"/>
              <a:gd name="connsiteX3103" fmla="*/ 5414869 w 12081854"/>
              <a:gd name="connsiteY3103" fmla="*/ 955863 h 4517243"/>
              <a:gd name="connsiteX3104" fmla="*/ 5407273 w 12081854"/>
              <a:gd name="connsiteY3104" fmla="*/ 983716 h 4517243"/>
              <a:gd name="connsiteX3105" fmla="*/ 5426263 w 12081854"/>
              <a:gd name="connsiteY3105" fmla="*/ 978652 h 4517243"/>
              <a:gd name="connsiteX3106" fmla="*/ 5442722 w 12081854"/>
              <a:gd name="connsiteY3106" fmla="*/ 983716 h 4517243"/>
              <a:gd name="connsiteX3107" fmla="*/ 5456648 w 12081854"/>
              <a:gd name="connsiteY3107" fmla="*/ 977386 h 4517243"/>
              <a:gd name="connsiteX3108" fmla="*/ 5487033 w 12081854"/>
              <a:gd name="connsiteY3108" fmla="*/ 982450 h 4517243"/>
              <a:gd name="connsiteX3109" fmla="*/ 5495896 w 12081854"/>
              <a:gd name="connsiteY3109" fmla="*/ 1002707 h 4517243"/>
              <a:gd name="connsiteX3110" fmla="*/ 5507290 w 12081854"/>
              <a:gd name="connsiteY3110" fmla="*/ 1014101 h 4517243"/>
              <a:gd name="connsiteX3111" fmla="*/ 5523748 w 12081854"/>
              <a:gd name="connsiteY3111" fmla="*/ 1016633 h 4517243"/>
              <a:gd name="connsiteX3112" fmla="*/ 5537675 w 12081854"/>
              <a:gd name="connsiteY3112" fmla="*/ 1002707 h 4517243"/>
              <a:gd name="connsiteX3113" fmla="*/ 5559198 w 12081854"/>
              <a:gd name="connsiteY3113" fmla="*/ 991312 h 4517243"/>
              <a:gd name="connsiteX3114" fmla="*/ 5589583 w 12081854"/>
              <a:gd name="connsiteY3114" fmla="*/ 991312 h 4517243"/>
              <a:gd name="connsiteX3115" fmla="*/ 5632628 w 12081854"/>
              <a:gd name="connsiteY3115" fmla="*/ 991312 h 4517243"/>
              <a:gd name="connsiteX3116" fmla="*/ 5656683 w 12081854"/>
              <a:gd name="connsiteY3116" fmla="*/ 963459 h 4517243"/>
              <a:gd name="connsiteX3117" fmla="*/ 5683270 w 12081854"/>
              <a:gd name="connsiteY3117" fmla="*/ 957129 h 4517243"/>
              <a:gd name="connsiteX3118" fmla="*/ 5690866 w 12081854"/>
              <a:gd name="connsiteY3118" fmla="*/ 936872 h 4517243"/>
              <a:gd name="connsiteX3119" fmla="*/ 5709857 w 12081854"/>
              <a:gd name="connsiteY3119" fmla="*/ 920414 h 4517243"/>
              <a:gd name="connsiteX3120" fmla="*/ 5695930 w 12081854"/>
              <a:gd name="connsiteY3120" fmla="*/ 901423 h 4517243"/>
              <a:gd name="connsiteX3121" fmla="*/ 5709857 w 12081854"/>
              <a:gd name="connsiteY3121" fmla="*/ 873570 h 4517243"/>
              <a:gd name="connsiteX3122" fmla="*/ 5731380 w 12081854"/>
              <a:gd name="connsiteY3122" fmla="*/ 854580 h 4517243"/>
              <a:gd name="connsiteX3123" fmla="*/ 5733912 w 12081854"/>
              <a:gd name="connsiteY3123" fmla="*/ 843185 h 4517243"/>
              <a:gd name="connsiteX3124" fmla="*/ 5776957 w 12081854"/>
              <a:gd name="connsiteY3124" fmla="*/ 836855 h 4517243"/>
              <a:gd name="connsiteX3125" fmla="*/ 5807342 w 12081854"/>
              <a:gd name="connsiteY3125" fmla="*/ 816598 h 4517243"/>
              <a:gd name="connsiteX3126" fmla="*/ 5807342 w 12081854"/>
              <a:gd name="connsiteY3126" fmla="*/ 797608 h 4517243"/>
              <a:gd name="connsiteX3127" fmla="*/ 5809874 w 12081854"/>
              <a:gd name="connsiteY3127" fmla="*/ 778617 h 4517243"/>
              <a:gd name="connsiteX3128" fmla="*/ 5859250 w 12081854"/>
              <a:gd name="connsiteY3128" fmla="*/ 767223 h 4517243"/>
              <a:gd name="connsiteX3129" fmla="*/ 5925084 w 12081854"/>
              <a:gd name="connsiteY3129" fmla="*/ 776085 h 4517243"/>
              <a:gd name="connsiteX3130" fmla="*/ 5955469 w 12081854"/>
              <a:gd name="connsiteY3130" fmla="*/ 757094 h 4517243"/>
              <a:gd name="connsiteX3131" fmla="*/ 5966864 w 12081854"/>
              <a:gd name="connsiteY3131" fmla="*/ 754562 h 4517243"/>
              <a:gd name="connsiteX3132" fmla="*/ 5988387 w 12081854"/>
              <a:gd name="connsiteY3132" fmla="*/ 740636 h 4517243"/>
              <a:gd name="connsiteX3133" fmla="*/ 6002313 w 12081854"/>
              <a:gd name="connsiteY3133" fmla="*/ 735572 h 4517243"/>
              <a:gd name="connsiteX3134" fmla="*/ 6030166 w 12081854"/>
              <a:gd name="connsiteY3134" fmla="*/ 744434 h 4517243"/>
              <a:gd name="connsiteX3135" fmla="*/ 6046625 w 12081854"/>
              <a:gd name="connsiteY3135" fmla="*/ 749498 h 4517243"/>
              <a:gd name="connsiteX3136" fmla="*/ 6055487 w 12081854"/>
              <a:gd name="connsiteY3136" fmla="*/ 779883 h 4517243"/>
              <a:gd name="connsiteX3137" fmla="*/ 6079542 w 12081854"/>
              <a:gd name="connsiteY3137" fmla="*/ 798874 h 4517243"/>
              <a:gd name="connsiteX3138" fmla="*/ 6109927 w 12081854"/>
              <a:gd name="connsiteY3138" fmla="*/ 821662 h 4517243"/>
              <a:gd name="connsiteX3139" fmla="*/ 6136513 w 12081854"/>
              <a:gd name="connsiteY3139" fmla="*/ 835589 h 4517243"/>
              <a:gd name="connsiteX3140" fmla="*/ 6160569 w 12081854"/>
              <a:gd name="connsiteY3140" fmla="*/ 838121 h 4517243"/>
              <a:gd name="connsiteX3141" fmla="*/ 6174495 w 12081854"/>
              <a:gd name="connsiteY3141" fmla="*/ 852047 h 4517243"/>
              <a:gd name="connsiteX3142" fmla="*/ 6196018 w 12081854"/>
              <a:gd name="connsiteY3142" fmla="*/ 857112 h 4517243"/>
              <a:gd name="connsiteX3143" fmla="*/ 6207412 w 12081854"/>
              <a:gd name="connsiteY3143" fmla="*/ 871038 h 4517243"/>
              <a:gd name="connsiteX3144" fmla="*/ 6218806 w 12081854"/>
              <a:gd name="connsiteY3144" fmla="*/ 876102 h 4517243"/>
              <a:gd name="connsiteX3145" fmla="*/ 6230201 w 12081854"/>
              <a:gd name="connsiteY3145" fmla="*/ 892561 h 4517243"/>
              <a:gd name="connsiteX3146" fmla="*/ 6241595 w 12081854"/>
              <a:gd name="connsiteY3146" fmla="*/ 912818 h 4517243"/>
              <a:gd name="connsiteX3147" fmla="*/ 6233999 w 12081854"/>
              <a:gd name="connsiteY3147" fmla="*/ 919148 h 4517243"/>
              <a:gd name="connsiteX3148" fmla="*/ 6226403 w 12081854"/>
              <a:gd name="connsiteY3148" fmla="*/ 938138 h 4517243"/>
              <a:gd name="connsiteX3149" fmla="*/ 6226403 w 12081854"/>
              <a:gd name="connsiteY3149" fmla="*/ 947001 h 4517243"/>
              <a:gd name="connsiteX3150" fmla="*/ 6240329 w 12081854"/>
              <a:gd name="connsiteY3150" fmla="*/ 944469 h 4517243"/>
              <a:gd name="connsiteX3151" fmla="*/ 6259320 w 12081854"/>
              <a:gd name="connsiteY3151" fmla="*/ 916616 h 4517243"/>
              <a:gd name="connsiteX3152" fmla="*/ 6273246 w 12081854"/>
              <a:gd name="connsiteY3152" fmla="*/ 914084 h 4517243"/>
              <a:gd name="connsiteX3153" fmla="*/ 6275778 w 12081854"/>
              <a:gd name="connsiteY3153" fmla="*/ 895093 h 4517243"/>
              <a:gd name="connsiteX3154" fmla="*/ 6251724 w 12081854"/>
              <a:gd name="connsiteY3154" fmla="*/ 883699 h 4517243"/>
              <a:gd name="connsiteX3155" fmla="*/ 6265650 w 12081854"/>
              <a:gd name="connsiteY3155" fmla="*/ 860910 h 4517243"/>
              <a:gd name="connsiteX3156" fmla="*/ 6293503 w 12081854"/>
              <a:gd name="connsiteY3156" fmla="*/ 867240 h 4517243"/>
              <a:gd name="connsiteX3157" fmla="*/ 6312494 w 12081854"/>
              <a:gd name="connsiteY3157" fmla="*/ 883699 h 4517243"/>
              <a:gd name="connsiteX3158" fmla="*/ 6320090 w 12081854"/>
              <a:gd name="connsiteY3158" fmla="*/ 869772 h 4517243"/>
              <a:gd name="connsiteX3159" fmla="*/ 6315026 w 12081854"/>
              <a:gd name="connsiteY3159" fmla="*/ 864708 h 4517243"/>
              <a:gd name="connsiteX3160" fmla="*/ 6287173 w 12081854"/>
              <a:gd name="connsiteY3160" fmla="*/ 845717 h 4517243"/>
              <a:gd name="connsiteX3161" fmla="*/ 6263118 w 12081854"/>
              <a:gd name="connsiteY3161" fmla="*/ 836855 h 4517243"/>
              <a:gd name="connsiteX3162" fmla="*/ 6232733 w 12081854"/>
              <a:gd name="connsiteY3162" fmla="*/ 825460 h 4517243"/>
              <a:gd name="connsiteX3163" fmla="*/ 6242861 w 12081854"/>
              <a:gd name="connsiteY3163" fmla="*/ 819130 h 4517243"/>
              <a:gd name="connsiteX3164" fmla="*/ 6235265 w 12081854"/>
              <a:gd name="connsiteY3164" fmla="*/ 812800 h 4517243"/>
              <a:gd name="connsiteX3165" fmla="*/ 6215008 w 12081854"/>
              <a:gd name="connsiteY3165" fmla="*/ 812800 h 4517243"/>
              <a:gd name="connsiteX3166" fmla="*/ 6177027 w 12081854"/>
              <a:gd name="connsiteY3166" fmla="*/ 787479 h 4517243"/>
              <a:gd name="connsiteX3167" fmla="*/ 6160569 w 12081854"/>
              <a:gd name="connsiteY3167" fmla="*/ 759626 h 4517243"/>
              <a:gd name="connsiteX3168" fmla="*/ 6127651 w 12081854"/>
              <a:gd name="connsiteY3168" fmla="*/ 745700 h 4517243"/>
              <a:gd name="connsiteX3169" fmla="*/ 6117523 w 12081854"/>
              <a:gd name="connsiteY3169" fmla="*/ 729241 h 4517243"/>
              <a:gd name="connsiteX3170" fmla="*/ 6122587 w 12081854"/>
              <a:gd name="connsiteY3170" fmla="*/ 720379 h 4517243"/>
              <a:gd name="connsiteX3171" fmla="*/ 6120055 w 12081854"/>
              <a:gd name="connsiteY3171" fmla="*/ 703920 h 4517243"/>
              <a:gd name="connsiteX3172" fmla="*/ 6146642 w 12081854"/>
              <a:gd name="connsiteY3172" fmla="*/ 695058 h 4517243"/>
              <a:gd name="connsiteX3173" fmla="*/ 6174495 w 12081854"/>
              <a:gd name="connsiteY3173" fmla="*/ 700122 h 4517243"/>
              <a:gd name="connsiteX3174" fmla="*/ 6165633 w 12081854"/>
              <a:gd name="connsiteY3174" fmla="*/ 702654 h 4517243"/>
              <a:gd name="connsiteX3175" fmla="*/ 6165633 w 12081854"/>
              <a:gd name="connsiteY3175" fmla="*/ 714049 h 4517243"/>
              <a:gd name="connsiteX3176" fmla="*/ 6174495 w 12081854"/>
              <a:gd name="connsiteY3176" fmla="*/ 722911 h 4517243"/>
              <a:gd name="connsiteX3177" fmla="*/ 6184623 w 12081854"/>
              <a:gd name="connsiteY3177" fmla="*/ 708985 h 4517243"/>
              <a:gd name="connsiteX3178" fmla="*/ 6206146 w 12081854"/>
              <a:gd name="connsiteY3178" fmla="*/ 714049 h 4517243"/>
              <a:gd name="connsiteX3179" fmla="*/ 6206146 w 12081854"/>
              <a:gd name="connsiteY3179" fmla="*/ 725443 h 4517243"/>
              <a:gd name="connsiteX3180" fmla="*/ 6222605 w 12081854"/>
              <a:gd name="connsiteY3180" fmla="*/ 739369 h 4517243"/>
              <a:gd name="connsiteX3181" fmla="*/ 6215008 w 12081854"/>
              <a:gd name="connsiteY3181" fmla="*/ 741902 h 4517243"/>
              <a:gd name="connsiteX3182" fmla="*/ 6242861 w 12081854"/>
              <a:gd name="connsiteY3182" fmla="*/ 764690 h 4517243"/>
              <a:gd name="connsiteX3183" fmla="*/ 6273246 w 12081854"/>
              <a:gd name="connsiteY3183" fmla="*/ 773553 h 4517243"/>
              <a:gd name="connsiteX3184" fmla="*/ 6292237 w 12081854"/>
              <a:gd name="connsiteY3184" fmla="*/ 784947 h 4517243"/>
              <a:gd name="connsiteX3185" fmla="*/ 6322622 w 12081854"/>
              <a:gd name="connsiteY3185" fmla="*/ 796341 h 4517243"/>
              <a:gd name="connsiteX3186" fmla="*/ 6339080 w 12081854"/>
              <a:gd name="connsiteY3186" fmla="*/ 802672 h 4517243"/>
              <a:gd name="connsiteX3187" fmla="*/ 6346677 w 12081854"/>
              <a:gd name="connsiteY3187" fmla="*/ 811534 h 4517243"/>
              <a:gd name="connsiteX3188" fmla="*/ 6354273 w 12081854"/>
              <a:gd name="connsiteY3188" fmla="*/ 814066 h 4517243"/>
              <a:gd name="connsiteX3189" fmla="*/ 6361869 w 12081854"/>
              <a:gd name="connsiteY3189" fmla="*/ 819130 h 4517243"/>
              <a:gd name="connsiteX3190" fmla="*/ 6356805 w 12081854"/>
              <a:gd name="connsiteY3190" fmla="*/ 830525 h 4517243"/>
              <a:gd name="connsiteX3191" fmla="*/ 6354273 w 12081854"/>
              <a:gd name="connsiteY3191" fmla="*/ 850781 h 4517243"/>
              <a:gd name="connsiteX3192" fmla="*/ 6356805 w 12081854"/>
              <a:gd name="connsiteY3192" fmla="*/ 867240 h 4517243"/>
              <a:gd name="connsiteX3193" fmla="*/ 6375796 w 12081854"/>
              <a:gd name="connsiteY3193" fmla="*/ 878634 h 4517243"/>
              <a:gd name="connsiteX3194" fmla="*/ 6375796 w 12081854"/>
              <a:gd name="connsiteY3194" fmla="*/ 884965 h 4517243"/>
              <a:gd name="connsiteX3195" fmla="*/ 6380860 w 12081854"/>
              <a:gd name="connsiteY3195" fmla="*/ 887497 h 4517243"/>
              <a:gd name="connsiteX3196" fmla="*/ 6383392 w 12081854"/>
              <a:gd name="connsiteY3196" fmla="*/ 896359 h 4517243"/>
              <a:gd name="connsiteX3197" fmla="*/ 6402383 w 12081854"/>
              <a:gd name="connsiteY3197" fmla="*/ 916616 h 4517243"/>
              <a:gd name="connsiteX3198" fmla="*/ 6413777 w 12081854"/>
              <a:gd name="connsiteY3198" fmla="*/ 930542 h 4517243"/>
              <a:gd name="connsiteX3199" fmla="*/ 6421373 w 12081854"/>
              <a:gd name="connsiteY3199" fmla="*/ 953331 h 4517243"/>
              <a:gd name="connsiteX3200" fmla="*/ 6432768 w 12081854"/>
              <a:gd name="connsiteY3200" fmla="*/ 981184 h 4517243"/>
              <a:gd name="connsiteX3201" fmla="*/ 6460621 w 12081854"/>
              <a:gd name="connsiteY3201" fmla="*/ 997643 h 4517243"/>
              <a:gd name="connsiteX3202" fmla="*/ 6482143 w 12081854"/>
              <a:gd name="connsiteY3202" fmla="*/ 997643 h 4517243"/>
              <a:gd name="connsiteX3203" fmla="*/ 6470749 w 12081854"/>
              <a:gd name="connsiteY3203" fmla="*/ 964725 h 4517243"/>
              <a:gd name="connsiteX3204" fmla="*/ 6492272 w 12081854"/>
              <a:gd name="connsiteY3204" fmla="*/ 962193 h 4517243"/>
              <a:gd name="connsiteX3205" fmla="*/ 6480878 w 12081854"/>
              <a:gd name="connsiteY3205" fmla="*/ 943203 h 4517243"/>
              <a:gd name="connsiteX3206" fmla="*/ 6513794 w 12081854"/>
              <a:gd name="connsiteY3206" fmla="*/ 952065 h 4517243"/>
              <a:gd name="connsiteX3207" fmla="*/ 6511263 w 12081854"/>
              <a:gd name="connsiteY3207" fmla="*/ 933074 h 4517243"/>
              <a:gd name="connsiteX3208" fmla="*/ 6494804 w 12081854"/>
              <a:gd name="connsiteY3208" fmla="*/ 924212 h 4517243"/>
              <a:gd name="connsiteX3209" fmla="*/ 6475813 w 12081854"/>
              <a:gd name="connsiteY3209" fmla="*/ 907753 h 4517243"/>
              <a:gd name="connsiteX3210" fmla="*/ 6489740 w 12081854"/>
              <a:gd name="connsiteY3210" fmla="*/ 901423 h 4517243"/>
              <a:gd name="connsiteX3211" fmla="*/ 6473282 w 12081854"/>
              <a:gd name="connsiteY3211" fmla="*/ 884965 h 4517243"/>
              <a:gd name="connsiteX3212" fmla="*/ 6465685 w 12081854"/>
              <a:gd name="connsiteY3212" fmla="*/ 864708 h 4517243"/>
              <a:gd name="connsiteX3213" fmla="*/ 6470749 w 12081854"/>
              <a:gd name="connsiteY3213" fmla="*/ 858378 h 4517243"/>
              <a:gd name="connsiteX3214" fmla="*/ 6489740 w 12081854"/>
              <a:gd name="connsiteY3214" fmla="*/ 874836 h 4517243"/>
              <a:gd name="connsiteX3215" fmla="*/ 6508731 w 12081854"/>
              <a:gd name="connsiteY3215" fmla="*/ 874836 h 4517243"/>
              <a:gd name="connsiteX3216" fmla="*/ 6525189 w 12081854"/>
              <a:gd name="connsiteY3216" fmla="*/ 869772 h 4517243"/>
              <a:gd name="connsiteX3217" fmla="*/ 6501134 w 12081854"/>
              <a:gd name="connsiteY3217" fmla="*/ 850781 h 4517243"/>
              <a:gd name="connsiteX3218" fmla="*/ 6541647 w 12081854"/>
              <a:gd name="connsiteY3218" fmla="*/ 841919 h 4517243"/>
              <a:gd name="connsiteX3219" fmla="*/ 6558106 w 12081854"/>
              <a:gd name="connsiteY3219" fmla="*/ 846983 h 4517243"/>
              <a:gd name="connsiteX3220" fmla="*/ 6579629 w 12081854"/>
              <a:gd name="connsiteY3220" fmla="*/ 846983 h 4517243"/>
              <a:gd name="connsiteX3221" fmla="*/ 6579629 w 12081854"/>
              <a:gd name="connsiteY3221" fmla="*/ 853313 h 4517243"/>
              <a:gd name="connsiteX3222" fmla="*/ 6588491 w 12081854"/>
              <a:gd name="connsiteY3222" fmla="*/ 869772 h 4517243"/>
              <a:gd name="connsiteX3223" fmla="*/ 6616344 w 12081854"/>
              <a:gd name="connsiteY3223" fmla="*/ 850781 h 4517243"/>
              <a:gd name="connsiteX3224" fmla="*/ 6630271 w 12081854"/>
              <a:gd name="connsiteY3224" fmla="*/ 841919 h 4517243"/>
              <a:gd name="connsiteX3225" fmla="*/ 6670784 w 12081854"/>
              <a:gd name="connsiteY3225" fmla="*/ 839387 h 4517243"/>
              <a:gd name="connsiteX3226" fmla="*/ 6678380 w 12081854"/>
              <a:gd name="connsiteY3226" fmla="*/ 830525 h 4517243"/>
              <a:gd name="connsiteX3227" fmla="*/ 6647995 w 12081854"/>
              <a:gd name="connsiteY3227" fmla="*/ 821662 h 4517243"/>
              <a:gd name="connsiteX3228" fmla="*/ 6642931 w 12081854"/>
              <a:gd name="connsiteY3228" fmla="*/ 807736 h 4517243"/>
              <a:gd name="connsiteX3229" fmla="*/ 6632803 w 12081854"/>
              <a:gd name="connsiteY3229" fmla="*/ 788745 h 4517243"/>
              <a:gd name="connsiteX3230" fmla="*/ 6644197 w 12081854"/>
              <a:gd name="connsiteY3230" fmla="*/ 768489 h 4517243"/>
              <a:gd name="connsiteX3231" fmla="*/ 6660656 w 12081854"/>
              <a:gd name="connsiteY3231" fmla="*/ 754562 h 4517243"/>
              <a:gd name="connsiteX3232" fmla="*/ 6669518 w 12081854"/>
              <a:gd name="connsiteY3232" fmla="*/ 717847 h 4517243"/>
              <a:gd name="connsiteX3233" fmla="*/ 6680912 w 12081854"/>
              <a:gd name="connsiteY3233" fmla="*/ 720379 h 4517243"/>
              <a:gd name="connsiteX3234" fmla="*/ 6697371 w 12081854"/>
              <a:gd name="connsiteY3234" fmla="*/ 714049 h 4517243"/>
              <a:gd name="connsiteX3235" fmla="*/ 6694839 w 12081854"/>
              <a:gd name="connsiteY3235" fmla="*/ 707718 h 4517243"/>
              <a:gd name="connsiteX3236" fmla="*/ 6721426 w 12081854"/>
              <a:gd name="connsiteY3236" fmla="*/ 684930 h 4517243"/>
              <a:gd name="connsiteX3237" fmla="*/ 6732820 w 12081854"/>
              <a:gd name="connsiteY3237" fmla="*/ 668471 h 4517243"/>
              <a:gd name="connsiteX3238" fmla="*/ 6765737 w 12081854"/>
              <a:gd name="connsiteY3238" fmla="*/ 663407 h 4517243"/>
              <a:gd name="connsiteX3239" fmla="*/ 6768270 w 12081854"/>
              <a:gd name="connsiteY3239" fmla="*/ 674801 h 4517243"/>
              <a:gd name="connsiteX3240" fmla="*/ 6820177 w 12081854"/>
              <a:gd name="connsiteY3240" fmla="*/ 681132 h 4517243"/>
              <a:gd name="connsiteX3241" fmla="*/ 6830305 w 12081854"/>
              <a:gd name="connsiteY3241" fmla="*/ 687462 h 4517243"/>
              <a:gd name="connsiteX3242" fmla="*/ 6797388 w 12081854"/>
              <a:gd name="connsiteY3242" fmla="*/ 698856 h 4517243"/>
              <a:gd name="connsiteX3243" fmla="*/ 6792324 w 12081854"/>
              <a:gd name="connsiteY3243" fmla="*/ 703920 h 4517243"/>
              <a:gd name="connsiteX3244" fmla="*/ 6827774 w 12081854"/>
              <a:gd name="connsiteY3244" fmla="*/ 712783 h 4517243"/>
              <a:gd name="connsiteX3245" fmla="*/ 6820177 w 12081854"/>
              <a:gd name="connsiteY3245" fmla="*/ 726709 h 4517243"/>
              <a:gd name="connsiteX3246" fmla="*/ 6839168 w 12081854"/>
              <a:gd name="connsiteY3246" fmla="*/ 733039 h 4517243"/>
              <a:gd name="connsiteX3247" fmla="*/ 6884746 w 12081854"/>
              <a:gd name="connsiteY3247" fmla="*/ 714049 h 4517243"/>
              <a:gd name="connsiteX3248" fmla="*/ 6920195 w 12081854"/>
              <a:gd name="connsiteY3248" fmla="*/ 708985 h 4517243"/>
              <a:gd name="connsiteX3249" fmla="*/ 6927791 w 12081854"/>
              <a:gd name="connsiteY3249" fmla="*/ 697590 h 4517243"/>
              <a:gd name="connsiteX3250" fmla="*/ 6894874 w 12081854"/>
              <a:gd name="connsiteY3250" fmla="*/ 700122 h 4517243"/>
              <a:gd name="connsiteX3251" fmla="*/ 6878416 w 12081854"/>
              <a:gd name="connsiteY3251" fmla="*/ 693792 h 4517243"/>
              <a:gd name="connsiteX3252" fmla="*/ 6875883 w 12081854"/>
              <a:gd name="connsiteY3252" fmla="*/ 674801 h 4517243"/>
              <a:gd name="connsiteX3253" fmla="*/ 6903736 w 12081854"/>
              <a:gd name="connsiteY3253" fmla="*/ 663407 h 4517243"/>
              <a:gd name="connsiteX3254" fmla="*/ 6936653 w 12081854"/>
              <a:gd name="connsiteY3254" fmla="*/ 660875 h 4517243"/>
              <a:gd name="connsiteX3255" fmla="*/ 6958176 w 12081854"/>
              <a:gd name="connsiteY3255" fmla="*/ 652013 h 4517243"/>
              <a:gd name="connsiteX3256" fmla="*/ 6984763 w 12081854"/>
              <a:gd name="connsiteY3256" fmla="*/ 649480 h 4517243"/>
              <a:gd name="connsiteX3257" fmla="*/ 7015148 w 12081854"/>
              <a:gd name="connsiteY3257" fmla="*/ 644416 h 4517243"/>
              <a:gd name="connsiteX3258" fmla="*/ 7015148 w 12081854"/>
              <a:gd name="connsiteY3258" fmla="*/ 650746 h 4517243"/>
              <a:gd name="connsiteX3259" fmla="*/ 6965772 w 12081854"/>
              <a:gd name="connsiteY3259" fmla="*/ 662141 h 4517243"/>
              <a:gd name="connsiteX3260" fmla="*/ 6984763 w 12081854"/>
              <a:gd name="connsiteY3260" fmla="*/ 673535 h 4517243"/>
              <a:gd name="connsiteX3261" fmla="*/ 6958176 w 12081854"/>
              <a:gd name="connsiteY3261" fmla="*/ 698856 h 4517243"/>
              <a:gd name="connsiteX3262" fmla="*/ 6931589 w 12081854"/>
              <a:gd name="connsiteY3262" fmla="*/ 703920 h 4517243"/>
              <a:gd name="connsiteX3263" fmla="*/ 6961974 w 12081854"/>
              <a:gd name="connsiteY3263" fmla="*/ 722911 h 4517243"/>
              <a:gd name="connsiteX3264" fmla="*/ 6999955 w 12081854"/>
              <a:gd name="connsiteY3264" fmla="*/ 734305 h 4517243"/>
              <a:gd name="connsiteX3265" fmla="*/ 7043001 w 12081854"/>
              <a:gd name="connsiteY3265" fmla="*/ 762158 h 4517243"/>
              <a:gd name="connsiteX3266" fmla="*/ 7054395 w 12081854"/>
              <a:gd name="connsiteY3266" fmla="*/ 771021 h 4517243"/>
              <a:gd name="connsiteX3267" fmla="*/ 7073386 w 12081854"/>
              <a:gd name="connsiteY3267" fmla="*/ 773553 h 4517243"/>
              <a:gd name="connsiteX3268" fmla="*/ 7092376 w 12081854"/>
              <a:gd name="connsiteY3268" fmla="*/ 784947 h 4517243"/>
              <a:gd name="connsiteX3269" fmla="*/ 7099973 w 12081854"/>
              <a:gd name="connsiteY3269" fmla="*/ 807736 h 4517243"/>
              <a:gd name="connsiteX3270" fmla="*/ 7094909 w 12081854"/>
              <a:gd name="connsiteY3270" fmla="*/ 821662 h 4517243"/>
              <a:gd name="connsiteX3271" fmla="*/ 7056927 w 12081854"/>
              <a:gd name="connsiteY3271" fmla="*/ 838121 h 4517243"/>
              <a:gd name="connsiteX3272" fmla="*/ 7026542 w 12081854"/>
              <a:gd name="connsiteY3272" fmla="*/ 835589 h 4517243"/>
              <a:gd name="connsiteX3273" fmla="*/ 6988561 w 12081854"/>
              <a:gd name="connsiteY3273" fmla="*/ 840653 h 4517243"/>
              <a:gd name="connsiteX3274" fmla="*/ 6941718 w 12081854"/>
              <a:gd name="connsiteY3274" fmla="*/ 829259 h 4517243"/>
              <a:gd name="connsiteX3275" fmla="*/ 6882213 w 12081854"/>
              <a:gd name="connsiteY3275" fmla="*/ 806470 h 4517243"/>
              <a:gd name="connsiteX3276" fmla="*/ 6827774 w 12081854"/>
              <a:gd name="connsiteY3276" fmla="*/ 806470 h 4517243"/>
              <a:gd name="connsiteX3277" fmla="*/ 6787260 w 12081854"/>
              <a:gd name="connsiteY3277" fmla="*/ 815332 h 4517243"/>
              <a:gd name="connsiteX3278" fmla="*/ 6746747 w 12081854"/>
              <a:gd name="connsiteY3278" fmla="*/ 835589 h 4517243"/>
              <a:gd name="connsiteX3279" fmla="*/ 6682179 w 12081854"/>
              <a:gd name="connsiteY3279" fmla="*/ 830525 h 4517243"/>
              <a:gd name="connsiteX3280" fmla="*/ 6668252 w 12081854"/>
              <a:gd name="connsiteY3280" fmla="*/ 855846 h 4517243"/>
              <a:gd name="connsiteX3281" fmla="*/ 6616344 w 12081854"/>
              <a:gd name="connsiteY3281" fmla="*/ 858378 h 4517243"/>
              <a:gd name="connsiteX3282" fmla="*/ 6580895 w 12081854"/>
              <a:gd name="connsiteY3282" fmla="*/ 891295 h 4517243"/>
              <a:gd name="connsiteX3283" fmla="*/ 6602417 w 12081854"/>
              <a:gd name="connsiteY3283" fmla="*/ 907753 h 4517243"/>
              <a:gd name="connsiteX3284" fmla="*/ 6585959 w 12081854"/>
              <a:gd name="connsiteY3284" fmla="*/ 933074 h 4517243"/>
              <a:gd name="connsiteX3285" fmla="*/ 6610014 w 12081854"/>
              <a:gd name="connsiteY3285" fmla="*/ 952065 h 4517243"/>
              <a:gd name="connsiteX3286" fmla="*/ 6629005 w 12081854"/>
              <a:gd name="connsiteY3286" fmla="*/ 986248 h 4517243"/>
              <a:gd name="connsiteX3287" fmla="*/ 6666986 w 12081854"/>
              <a:gd name="connsiteY3287" fmla="*/ 986248 h 4517243"/>
              <a:gd name="connsiteX3288" fmla="*/ 6699903 w 12081854"/>
              <a:gd name="connsiteY3288" fmla="*/ 1005239 h 4517243"/>
              <a:gd name="connsiteX3289" fmla="*/ 6721426 w 12081854"/>
              <a:gd name="connsiteY3289" fmla="*/ 1000175 h 4517243"/>
              <a:gd name="connsiteX3290" fmla="*/ 6731554 w 12081854"/>
              <a:gd name="connsiteY3290" fmla="*/ 986248 h 4517243"/>
              <a:gd name="connsiteX3291" fmla="*/ 6767003 w 12081854"/>
              <a:gd name="connsiteY3291" fmla="*/ 986248 h 4517243"/>
              <a:gd name="connsiteX3292" fmla="*/ 6793590 w 12081854"/>
              <a:gd name="connsiteY3292" fmla="*/ 1005239 h 4517243"/>
              <a:gd name="connsiteX3293" fmla="*/ 6845498 w 12081854"/>
              <a:gd name="connsiteY3293" fmla="*/ 1002707 h 4517243"/>
              <a:gd name="connsiteX3294" fmla="*/ 6869553 w 12081854"/>
              <a:gd name="connsiteY3294" fmla="*/ 982450 h 4517243"/>
              <a:gd name="connsiteX3295" fmla="*/ 6896140 w 12081854"/>
              <a:gd name="connsiteY3295" fmla="*/ 991312 h 4517243"/>
              <a:gd name="connsiteX3296" fmla="*/ 6917663 w 12081854"/>
              <a:gd name="connsiteY3296" fmla="*/ 986248 h 4517243"/>
              <a:gd name="connsiteX3297" fmla="*/ 6906268 w 12081854"/>
              <a:gd name="connsiteY3297" fmla="*/ 1000175 h 4517243"/>
              <a:gd name="connsiteX3298" fmla="*/ 6917663 w 12081854"/>
              <a:gd name="connsiteY3298" fmla="*/ 1016633 h 4517243"/>
              <a:gd name="connsiteX3299" fmla="*/ 6907534 w 12081854"/>
              <a:gd name="connsiteY3299" fmla="*/ 1030560 h 4517243"/>
              <a:gd name="connsiteX3300" fmla="*/ 6912598 w 12081854"/>
              <a:gd name="connsiteY3300" fmla="*/ 1058413 h 4517243"/>
              <a:gd name="connsiteX3301" fmla="*/ 6910067 w 12081854"/>
              <a:gd name="connsiteY3301" fmla="*/ 1058413 h 4517243"/>
              <a:gd name="connsiteX3302" fmla="*/ 6893607 w 12081854"/>
              <a:gd name="connsiteY3302" fmla="*/ 1083734 h 4517243"/>
              <a:gd name="connsiteX3303" fmla="*/ 6882213 w 12081854"/>
              <a:gd name="connsiteY3303" fmla="*/ 1114119 h 4517243"/>
              <a:gd name="connsiteX3304" fmla="*/ 6877149 w 12081854"/>
              <a:gd name="connsiteY3304" fmla="*/ 1122981 h 4517243"/>
              <a:gd name="connsiteX3305" fmla="*/ 6869553 w 12081854"/>
              <a:gd name="connsiteY3305" fmla="*/ 1150834 h 4517243"/>
              <a:gd name="connsiteX3306" fmla="*/ 6859425 w 12081854"/>
              <a:gd name="connsiteY3306" fmla="*/ 1169824 h 4517243"/>
              <a:gd name="connsiteX3307" fmla="*/ 6861956 w 12081854"/>
              <a:gd name="connsiteY3307" fmla="*/ 1172357 h 4517243"/>
              <a:gd name="connsiteX3308" fmla="*/ 6853095 w 12081854"/>
              <a:gd name="connsiteY3308" fmla="*/ 1183751 h 4517243"/>
              <a:gd name="connsiteX3309" fmla="*/ 6836635 w 12081854"/>
              <a:gd name="connsiteY3309" fmla="*/ 1192613 h 4517243"/>
              <a:gd name="connsiteX3310" fmla="*/ 6810049 w 12081854"/>
              <a:gd name="connsiteY3310" fmla="*/ 1190081 h 4517243"/>
              <a:gd name="connsiteX3311" fmla="*/ 6783462 w 12081854"/>
              <a:gd name="connsiteY3311" fmla="*/ 1181219 h 4517243"/>
              <a:gd name="connsiteX3312" fmla="*/ 6775866 w 12081854"/>
              <a:gd name="connsiteY3312" fmla="*/ 1192613 h 4517243"/>
              <a:gd name="connsiteX3313" fmla="*/ 6765737 w 12081854"/>
              <a:gd name="connsiteY3313" fmla="*/ 1173623 h 4517243"/>
              <a:gd name="connsiteX3314" fmla="*/ 6741682 w 12081854"/>
              <a:gd name="connsiteY3314" fmla="*/ 1168558 h 4517243"/>
              <a:gd name="connsiteX3315" fmla="*/ 6711298 w 12081854"/>
              <a:gd name="connsiteY3315" fmla="*/ 1173623 h 4517243"/>
              <a:gd name="connsiteX3316" fmla="*/ 6697371 w 12081854"/>
              <a:gd name="connsiteY3316" fmla="*/ 1182485 h 4517243"/>
              <a:gd name="connsiteX3317" fmla="*/ 6670784 w 12081854"/>
              <a:gd name="connsiteY3317" fmla="*/ 1193879 h 4517243"/>
              <a:gd name="connsiteX3318" fmla="*/ 6656858 w 12081854"/>
              <a:gd name="connsiteY3318" fmla="*/ 1188815 h 4517243"/>
              <a:gd name="connsiteX3319" fmla="*/ 6623940 w 12081854"/>
              <a:gd name="connsiteY3319" fmla="*/ 1177421 h 4517243"/>
              <a:gd name="connsiteX3320" fmla="*/ 6591023 w 12081854"/>
              <a:gd name="connsiteY3320" fmla="*/ 1168558 h 4517243"/>
              <a:gd name="connsiteX3321" fmla="*/ 6545445 w 12081854"/>
              <a:gd name="connsiteY3321" fmla="*/ 1168558 h 4517243"/>
              <a:gd name="connsiteX3322" fmla="*/ 6537849 w 12081854"/>
              <a:gd name="connsiteY3322" fmla="*/ 1157164 h 4517243"/>
              <a:gd name="connsiteX3323" fmla="*/ 6504933 w 12081854"/>
              <a:gd name="connsiteY3323" fmla="*/ 1152100 h 4517243"/>
              <a:gd name="connsiteX3324" fmla="*/ 6493538 w 12081854"/>
              <a:gd name="connsiteY3324" fmla="*/ 1145770 h 4517243"/>
              <a:gd name="connsiteX3325" fmla="*/ 6482143 w 12081854"/>
              <a:gd name="connsiteY3325" fmla="*/ 1145770 h 4517243"/>
              <a:gd name="connsiteX3326" fmla="*/ 6470749 w 12081854"/>
              <a:gd name="connsiteY3326" fmla="*/ 1129311 h 4517243"/>
              <a:gd name="connsiteX3327" fmla="*/ 6425171 w 12081854"/>
              <a:gd name="connsiteY3327" fmla="*/ 1122981 h 4517243"/>
              <a:gd name="connsiteX3328" fmla="*/ 6401117 w 12081854"/>
              <a:gd name="connsiteY3328" fmla="*/ 1128045 h 4517243"/>
              <a:gd name="connsiteX3329" fmla="*/ 6377062 w 12081854"/>
              <a:gd name="connsiteY3329" fmla="*/ 1147036 h 4517243"/>
              <a:gd name="connsiteX3330" fmla="*/ 6368200 w 12081854"/>
              <a:gd name="connsiteY3330" fmla="*/ 1163494 h 4517243"/>
              <a:gd name="connsiteX3331" fmla="*/ 6375796 w 12081854"/>
              <a:gd name="connsiteY3331" fmla="*/ 1193879 h 4517243"/>
              <a:gd name="connsiteX3332" fmla="*/ 6359337 w 12081854"/>
              <a:gd name="connsiteY3332" fmla="*/ 1210338 h 4517243"/>
              <a:gd name="connsiteX3333" fmla="*/ 6342879 w 12081854"/>
              <a:gd name="connsiteY3333" fmla="*/ 1219200 h 4517243"/>
              <a:gd name="connsiteX3334" fmla="*/ 6307429 w 12081854"/>
              <a:gd name="connsiteY3334" fmla="*/ 1200210 h 4517243"/>
              <a:gd name="connsiteX3335" fmla="*/ 6260586 w 12081854"/>
              <a:gd name="connsiteY3335" fmla="*/ 1183751 h 4517243"/>
              <a:gd name="connsiteX3336" fmla="*/ 6232733 w 12081854"/>
              <a:gd name="connsiteY3336" fmla="*/ 1177421 h 4517243"/>
              <a:gd name="connsiteX3337" fmla="*/ 6216274 w 12081854"/>
              <a:gd name="connsiteY3337" fmla="*/ 1144503 h 4517243"/>
              <a:gd name="connsiteX3338" fmla="*/ 6170697 w 12081854"/>
              <a:gd name="connsiteY3338" fmla="*/ 1128045 h 4517243"/>
              <a:gd name="connsiteX3339" fmla="*/ 6142844 w 12081854"/>
              <a:gd name="connsiteY3339" fmla="*/ 1121715 h 4517243"/>
              <a:gd name="connsiteX3340" fmla="*/ 6131449 w 12081854"/>
              <a:gd name="connsiteY3340" fmla="*/ 1126779 h 4517243"/>
              <a:gd name="connsiteX3341" fmla="*/ 6090936 w 12081854"/>
              <a:gd name="connsiteY3341" fmla="*/ 1112852 h 4517243"/>
              <a:gd name="connsiteX3342" fmla="*/ 6079542 w 12081854"/>
              <a:gd name="connsiteY3342" fmla="*/ 1107788 h 4517243"/>
              <a:gd name="connsiteX3343" fmla="*/ 6069413 w 12081854"/>
              <a:gd name="connsiteY3343" fmla="*/ 1088798 h 4517243"/>
              <a:gd name="connsiteX3344" fmla="*/ 6052955 w 12081854"/>
              <a:gd name="connsiteY3344" fmla="*/ 1088798 h 4517243"/>
              <a:gd name="connsiteX3345" fmla="*/ 6045359 w 12081854"/>
              <a:gd name="connsiteY3345" fmla="*/ 1069807 h 4517243"/>
              <a:gd name="connsiteX3346" fmla="*/ 6066881 w 12081854"/>
              <a:gd name="connsiteY3346" fmla="*/ 1050816 h 4517243"/>
              <a:gd name="connsiteX3347" fmla="*/ 6071946 w 12081854"/>
              <a:gd name="connsiteY3347" fmla="*/ 1020431 h 4517243"/>
              <a:gd name="connsiteX3348" fmla="*/ 6060551 w 12081854"/>
              <a:gd name="connsiteY3348" fmla="*/ 1011569 h 4517243"/>
              <a:gd name="connsiteX3349" fmla="*/ 6060551 w 12081854"/>
              <a:gd name="connsiteY3349" fmla="*/ 1000175 h 4517243"/>
              <a:gd name="connsiteX3350" fmla="*/ 6077010 w 12081854"/>
              <a:gd name="connsiteY3350" fmla="*/ 981184 h 4517243"/>
              <a:gd name="connsiteX3351" fmla="*/ 6074477 w 12081854"/>
              <a:gd name="connsiteY3351" fmla="*/ 976120 h 4517243"/>
              <a:gd name="connsiteX3352" fmla="*/ 6046625 w 12081854"/>
              <a:gd name="connsiteY3352" fmla="*/ 987514 h 4517243"/>
              <a:gd name="connsiteX3353" fmla="*/ 6049157 w 12081854"/>
              <a:gd name="connsiteY3353" fmla="*/ 971056 h 4517243"/>
              <a:gd name="connsiteX3354" fmla="*/ 6025102 w 12081854"/>
              <a:gd name="connsiteY3354" fmla="*/ 965991 h 4517243"/>
              <a:gd name="connsiteX3355" fmla="*/ 5987121 w 12081854"/>
              <a:gd name="connsiteY3355" fmla="*/ 979918 h 4517243"/>
              <a:gd name="connsiteX3356" fmla="*/ 5965598 w 12081854"/>
              <a:gd name="connsiteY3356" fmla="*/ 982450 h 4517243"/>
              <a:gd name="connsiteX3357" fmla="*/ 5951671 w 12081854"/>
              <a:gd name="connsiteY3357" fmla="*/ 973588 h 4517243"/>
              <a:gd name="connsiteX3358" fmla="*/ 5916222 w 12081854"/>
              <a:gd name="connsiteY3358" fmla="*/ 973588 h 4517243"/>
              <a:gd name="connsiteX3359" fmla="*/ 5885837 w 12081854"/>
              <a:gd name="connsiteY3359" fmla="*/ 987514 h 4517243"/>
              <a:gd name="connsiteX3360" fmla="*/ 5866846 w 12081854"/>
              <a:gd name="connsiteY3360" fmla="*/ 982450 h 4517243"/>
              <a:gd name="connsiteX3361" fmla="*/ 5812407 w 12081854"/>
              <a:gd name="connsiteY3361" fmla="*/ 984982 h 4517243"/>
              <a:gd name="connsiteX3362" fmla="*/ 5755435 w 12081854"/>
              <a:gd name="connsiteY3362" fmla="*/ 991312 h 4517243"/>
              <a:gd name="connsiteX3363" fmla="*/ 5722517 w 12081854"/>
              <a:gd name="connsiteY3363" fmla="*/ 1002707 h 4517243"/>
              <a:gd name="connsiteX3364" fmla="*/ 5703527 w 12081854"/>
              <a:gd name="connsiteY3364" fmla="*/ 1016633 h 4517243"/>
              <a:gd name="connsiteX3365" fmla="*/ 5665545 w 12081854"/>
              <a:gd name="connsiteY3365" fmla="*/ 1021697 h 4517243"/>
              <a:gd name="connsiteX3366" fmla="*/ 5635161 w 12081854"/>
              <a:gd name="connsiteY3366" fmla="*/ 1041954 h 4517243"/>
              <a:gd name="connsiteX3367" fmla="*/ 5618702 w 12081854"/>
              <a:gd name="connsiteY3367" fmla="*/ 1041954 h 4517243"/>
              <a:gd name="connsiteX3368" fmla="*/ 5585785 w 12081854"/>
              <a:gd name="connsiteY3368" fmla="*/ 1033092 h 4517243"/>
              <a:gd name="connsiteX3369" fmla="*/ 5552868 w 12081854"/>
              <a:gd name="connsiteY3369" fmla="*/ 1035624 h 4517243"/>
              <a:gd name="connsiteX3370" fmla="*/ 5533877 w 12081854"/>
              <a:gd name="connsiteY3370" fmla="*/ 1021697 h 4517243"/>
              <a:gd name="connsiteX3371" fmla="*/ 5506024 w 12081854"/>
              <a:gd name="connsiteY3371" fmla="*/ 1021697 h 4517243"/>
              <a:gd name="connsiteX3372" fmla="*/ 5495896 w 12081854"/>
              <a:gd name="connsiteY3372" fmla="*/ 1041954 h 4517243"/>
              <a:gd name="connsiteX3373" fmla="*/ 5474373 w 12081854"/>
              <a:gd name="connsiteY3373" fmla="*/ 1078669 h 4517243"/>
              <a:gd name="connsiteX3374" fmla="*/ 5447786 w 12081854"/>
              <a:gd name="connsiteY3374" fmla="*/ 1095128 h 4517243"/>
              <a:gd name="connsiteX3375" fmla="*/ 5414869 w 12081854"/>
              <a:gd name="connsiteY3375" fmla="*/ 1111586 h 4517243"/>
              <a:gd name="connsiteX3376" fmla="*/ 5393346 w 12081854"/>
              <a:gd name="connsiteY3376" fmla="*/ 1134375 h 4517243"/>
              <a:gd name="connsiteX3377" fmla="*/ 5388282 w 12081854"/>
              <a:gd name="connsiteY3377" fmla="*/ 1154632 h 4517243"/>
              <a:gd name="connsiteX3378" fmla="*/ 5374355 w 12081854"/>
              <a:gd name="connsiteY3378" fmla="*/ 1187549 h 4517243"/>
              <a:gd name="connsiteX3379" fmla="*/ 5384484 w 12081854"/>
              <a:gd name="connsiteY3379" fmla="*/ 1233127 h 4517243"/>
              <a:gd name="connsiteX3380" fmla="*/ 5356631 w 12081854"/>
              <a:gd name="connsiteY3380" fmla="*/ 1263512 h 4517243"/>
              <a:gd name="connsiteX3381" fmla="*/ 5340172 w 12081854"/>
              <a:gd name="connsiteY3381" fmla="*/ 1274906 h 4517243"/>
              <a:gd name="connsiteX3382" fmla="*/ 5313585 w 12081854"/>
              <a:gd name="connsiteY3382" fmla="*/ 1300227 h 4517243"/>
              <a:gd name="connsiteX3383" fmla="*/ 5283200 w 12081854"/>
              <a:gd name="connsiteY3383" fmla="*/ 1305291 h 4517243"/>
              <a:gd name="connsiteX3384" fmla="*/ 5264210 w 12081854"/>
              <a:gd name="connsiteY3384" fmla="*/ 1319218 h 4517243"/>
              <a:gd name="connsiteX3385" fmla="*/ 5242687 w 12081854"/>
              <a:gd name="connsiteY3385" fmla="*/ 1358465 h 4517243"/>
              <a:gd name="connsiteX3386" fmla="*/ 5221164 w 12081854"/>
              <a:gd name="connsiteY3386" fmla="*/ 1374924 h 4517243"/>
              <a:gd name="connsiteX3387" fmla="*/ 5209770 w 12081854"/>
              <a:gd name="connsiteY3387" fmla="*/ 1397712 h 4517243"/>
              <a:gd name="connsiteX3388" fmla="*/ 5209770 w 12081854"/>
              <a:gd name="connsiteY3388" fmla="*/ 1417969 h 4517243"/>
              <a:gd name="connsiteX3389" fmla="*/ 5200907 w 12081854"/>
              <a:gd name="connsiteY3389" fmla="*/ 1440758 h 4517243"/>
              <a:gd name="connsiteX3390" fmla="*/ 5189513 w 12081854"/>
              <a:gd name="connsiteY3390" fmla="*/ 1447088 h 4517243"/>
              <a:gd name="connsiteX3391" fmla="*/ 5170522 w 12081854"/>
              <a:gd name="connsiteY3391" fmla="*/ 1472409 h 4517243"/>
              <a:gd name="connsiteX3392" fmla="*/ 5159128 w 12081854"/>
              <a:gd name="connsiteY3392" fmla="*/ 1500262 h 4517243"/>
              <a:gd name="connsiteX3393" fmla="*/ 5161660 w 12081854"/>
              <a:gd name="connsiteY3393" fmla="*/ 1514188 h 4517243"/>
              <a:gd name="connsiteX3394" fmla="*/ 5152798 w 12081854"/>
              <a:gd name="connsiteY3394" fmla="*/ 1534445 h 4517243"/>
              <a:gd name="connsiteX3395" fmla="*/ 5138871 w 12081854"/>
              <a:gd name="connsiteY3395" fmla="*/ 1543307 h 4517243"/>
              <a:gd name="connsiteX3396" fmla="*/ 5136339 w 12081854"/>
              <a:gd name="connsiteY3396" fmla="*/ 1562298 h 4517243"/>
              <a:gd name="connsiteX3397" fmla="*/ 5136339 w 12081854"/>
              <a:gd name="connsiteY3397" fmla="*/ 1581289 h 4517243"/>
              <a:gd name="connsiteX3398" fmla="*/ 5152798 w 12081854"/>
              <a:gd name="connsiteY3398" fmla="*/ 1597747 h 4517243"/>
              <a:gd name="connsiteX3399" fmla="*/ 5161660 w 12081854"/>
              <a:gd name="connsiteY3399" fmla="*/ 1618004 h 4517243"/>
              <a:gd name="connsiteX3400" fmla="*/ 5159128 w 12081854"/>
              <a:gd name="connsiteY3400" fmla="*/ 1636994 h 4517243"/>
              <a:gd name="connsiteX3401" fmla="*/ 5161660 w 12081854"/>
              <a:gd name="connsiteY3401" fmla="*/ 1657251 h 4517243"/>
              <a:gd name="connsiteX3402" fmla="*/ 5166724 w 12081854"/>
              <a:gd name="connsiteY3402" fmla="*/ 1699031 h 4517243"/>
              <a:gd name="connsiteX3403" fmla="*/ 5161660 w 12081854"/>
              <a:gd name="connsiteY3403" fmla="*/ 1738278 h 4517243"/>
              <a:gd name="connsiteX3404" fmla="*/ 5152798 w 12081854"/>
              <a:gd name="connsiteY3404" fmla="*/ 1757269 h 4517243"/>
              <a:gd name="connsiteX3405" fmla="*/ 5155330 w 12081854"/>
              <a:gd name="connsiteY3405" fmla="*/ 1780058 h 4517243"/>
              <a:gd name="connsiteX3406" fmla="*/ 5147734 w 12081854"/>
              <a:gd name="connsiteY3406" fmla="*/ 1800314 h 4517243"/>
              <a:gd name="connsiteX3407" fmla="*/ 5131275 w 12081854"/>
              <a:gd name="connsiteY3407" fmla="*/ 1830699 h 4517243"/>
              <a:gd name="connsiteX3408" fmla="*/ 5117348 w 12081854"/>
              <a:gd name="connsiteY3408" fmla="*/ 1839561 h 4517243"/>
              <a:gd name="connsiteX3409" fmla="*/ 5133807 w 12081854"/>
              <a:gd name="connsiteY3409" fmla="*/ 1853488 h 4517243"/>
              <a:gd name="connsiteX3410" fmla="*/ 5147734 w 12081854"/>
              <a:gd name="connsiteY3410" fmla="*/ 1886405 h 4517243"/>
              <a:gd name="connsiteX3411" fmla="*/ 5142669 w 12081854"/>
              <a:gd name="connsiteY3411" fmla="*/ 1905396 h 4517243"/>
              <a:gd name="connsiteX3412" fmla="*/ 5147734 w 12081854"/>
              <a:gd name="connsiteY3412" fmla="*/ 1938313 h 4517243"/>
              <a:gd name="connsiteX3413" fmla="*/ 5150266 w 12081854"/>
              <a:gd name="connsiteY3413" fmla="*/ 1947175 h 4517243"/>
              <a:gd name="connsiteX3414" fmla="*/ 5161660 w 12081854"/>
              <a:gd name="connsiteY3414" fmla="*/ 1956038 h 4517243"/>
              <a:gd name="connsiteX3415" fmla="*/ 5159128 w 12081854"/>
              <a:gd name="connsiteY3415" fmla="*/ 1962368 h 4517243"/>
              <a:gd name="connsiteX3416" fmla="*/ 5169256 w 12081854"/>
              <a:gd name="connsiteY3416" fmla="*/ 1973762 h 4517243"/>
              <a:gd name="connsiteX3417" fmla="*/ 5183183 w 12081854"/>
              <a:gd name="connsiteY3417" fmla="*/ 1976294 h 4517243"/>
              <a:gd name="connsiteX3418" fmla="*/ 5199641 w 12081854"/>
              <a:gd name="connsiteY3418" fmla="*/ 1995285 h 4517243"/>
              <a:gd name="connsiteX3419" fmla="*/ 5209770 w 12081854"/>
              <a:gd name="connsiteY3419" fmla="*/ 2001615 h 4517243"/>
              <a:gd name="connsiteX3420" fmla="*/ 5214834 w 12081854"/>
              <a:gd name="connsiteY3420" fmla="*/ 2010477 h 4517243"/>
              <a:gd name="connsiteX3421" fmla="*/ 5219898 w 12081854"/>
              <a:gd name="connsiteY3421" fmla="*/ 2029468 h 4517243"/>
              <a:gd name="connsiteX3422" fmla="*/ 5228760 w 12081854"/>
              <a:gd name="connsiteY3422" fmla="*/ 2038330 h 4517243"/>
              <a:gd name="connsiteX3423" fmla="*/ 5236357 w 12081854"/>
              <a:gd name="connsiteY3423" fmla="*/ 2043395 h 4517243"/>
              <a:gd name="connsiteX3424" fmla="*/ 5250283 w 12081854"/>
              <a:gd name="connsiteY3424" fmla="*/ 2059853 h 4517243"/>
              <a:gd name="connsiteX3425" fmla="*/ 5264210 w 12081854"/>
              <a:gd name="connsiteY3425" fmla="*/ 2085174 h 4517243"/>
              <a:gd name="connsiteX3426" fmla="*/ 5269274 w 12081854"/>
              <a:gd name="connsiteY3426" fmla="*/ 2118091 h 4517243"/>
              <a:gd name="connsiteX3427" fmla="*/ 5274338 w 12081854"/>
              <a:gd name="connsiteY3427" fmla="*/ 2134550 h 4517243"/>
              <a:gd name="connsiteX3428" fmla="*/ 5290797 w 12081854"/>
              <a:gd name="connsiteY3428" fmla="*/ 2157339 h 4517243"/>
              <a:gd name="connsiteX3429" fmla="*/ 5317384 w 12081854"/>
              <a:gd name="connsiteY3429" fmla="*/ 2173797 h 4517243"/>
              <a:gd name="connsiteX3430" fmla="*/ 5324980 w 12081854"/>
              <a:gd name="connsiteY3430" fmla="*/ 2176329 h 4517243"/>
              <a:gd name="connsiteX3431" fmla="*/ 5349035 w 12081854"/>
              <a:gd name="connsiteY3431" fmla="*/ 2204182 h 4517243"/>
              <a:gd name="connsiteX3432" fmla="*/ 5376887 w 12081854"/>
              <a:gd name="connsiteY3432" fmla="*/ 2229503 h 4517243"/>
              <a:gd name="connsiteX3433" fmla="*/ 5407273 w 12081854"/>
              <a:gd name="connsiteY3433" fmla="*/ 2262420 h 4517243"/>
              <a:gd name="connsiteX3434" fmla="*/ 5440190 w 12081854"/>
              <a:gd name="connsiteY3434" fmla="*/ 2282677 h 4517243"/>
              <a:gd name="connsiteX3435" fmla="*/ 5449052 w 12081854"/>
              <a:gd name="connsiteY3435" fmla="*/ 2282677 h 4517243"/>
              <a:gd name="connsiteX3436" fmla="*/ 5456648 w 12081854"/>
              <a:gd name="connsiteY3436" fmla="*/ 2282677 h 4517243"/>
              <a:gd name="connsiteX3437" fmla="*/ 5489566 w 12081854"/>
              <a:gd name="connsiteY3437" fmla="*/ 2266218 h 4517243"/>
              <a:gd name="connsiteX3438" fmla="*/ 5513620 w 12081854"/>
              <a:gd name="connsiteY3438" fmla="*/ 2254824 h 4517243"/>
              <a:gd name="connsiteX3439" fmla="*/ 5554133 w 12081854"/>
              <a:gd name="connsiteY3439" fmla="*/ 2248494 h 4517243"/>
              <a:gd name="connsiteX3440" fmla="*/ 5575656 w 12081854"/>
              <a:gd name="connsiteY3440" fmla="*/ 2245962 h 4517243"/>
              <a:gd name="connsiteX3441" fmla="*/ 5597179 w 12081854"/>
              <a:gd name="connsiteY3441" fmla="*/ 2254824 h 4517243"/>
              <a:gd name="connsiteX3442" fmla="*/ 5613638 w 12081854"/>
              <a:gd name="connsiteY3442" fmla="*/ 2254824 h 4517243"/>
              <a:gd name="connsiteX3443" fmla="*/ 5644023 w 12081854"/>
              <a:gd name="connsiteY3443" fmla="*/ 2266218 h 4517243"/>
              <a:gd name="connsiteX3444" fmla="*/ 5671876 w 12081854"/>
              <a:gd name="connsiteY3444" fmla="*/ 2254824 h 4517243"/>
              <a:gd name="connsiteX3445" fmla="*/ 5690866 w 12081854"/>
              <a:gd name="connsiteY3445" fmla="*/ 2238365 h 4517243"/>
              <a:gd name="connsiteX3446" fmla="*/ 5742774 w 12081854"/>
              <a:gd name="connsiteY3446" fmla="*/ 2213044 h 4517243"/>
              <a:gd name="connsiteX3447" fmla="*/ 5770627 w 12081854"/>
              <a:gd name="connsiteY3447" fmla="*/ 2204182 h 4517243"/>
              <a:gd name="connsiteX3448" fmla="*/ 5797214 w 12081854"/>
              <a:gd name="connsiteY3448" fmla="*/ 2199118 h 4517243"/>
              <a:gd name="connsiteX3449" fmla="*/ 5827599 w 12081854"/>
              <a:gd name="connsiteY3449" fmla="*/ 2199118 h 4517243"/>
              <a:gd name="connsiteX3450" fmla="*/ 5854186 w 12081854"/>
              <a:gd name="connsiteY3450" fmla="*/ 2199118 h 4517243"/>
              <a:gd name="connsiteX3451" fmla="*/ 5878241 w 12081854"/>
              <a:gd name="connsiteY3451" fmla="*/ 2226971 h 4517243"/>
              <a:gd name="connsiteX3452" fmla="*/ 5888369 w 12081854"/>
              <a:gd name="connsiteY3452" fmla="*/ 2259888 h 4517243"/>
              <a:gd name="connsiteX3453" fmla="*/ 5907360 w 12081854"/>
              <a:gd name="connsiteY3453" fmla="*/ 2285209 h 4517243"/>
              <a:gd name="connsiteX3454" fmla="*/ 5933947 w 12081854"/>
              <a:gd name="connsiteY3454" fmla="*/ 2287741 h 4517243"/>
              <a:gd name="connsiteX3455" fmla="*/ 5947873 w 12081854"/>
              <a:gd name="connsiteY3455" fmla="*/ 2278879 h 4517243"/>
              <a:gd name="connsiteX3456" fmla="*/ 5959267 w 12081854"/>
              <a:gd name="connsiteY3456" fmla="*/ 2281411 h 4517243"/>
              <a:gd name="connsiteX3457" fmla="*/ 5994717 w 12081854"/>
              <a:gd name="connsiteY3457" fmla="*/ 2264952 h 4517243"/>
              <a:gd name="connsiteX3458" fmla="*/ 5992185 w 12081854"/>
              <a:gd name="connsiteY3458" fmla="*/ 2276347 h 4517243"/>
              <a:gd name="connsiteX3459" fmla="*/ 6002313 w 12081854"/>
              <a:gd name="connsiteY3459" fmla="*/ 2282677 h 4517243"/>
              <a:gd name="connsiteX3460" fmla="*/ 6009909 w 12081854"/>
              <a:gd name="connsiteY3460" fmla="*/ 2301667 h 4517243"/>
              <a:gd name="connsiteX3461" fmla="*/ 6023836 w 12081854"/>
              <a:gd name="connsiteY3461" fmla="*/ 2307998 h 4517243"/>
              <a:gd name="connsiteX3462" fmla="*/ 6037762 w 12081854"/>
              <a:gd name="connsiteY3462" fmla="*/ 2338383 h 4517243"/>
              <a:gd name="connsiteX3463" fmla="*/ 6032698 w 12081854"/>
              <a:gd name="connsiteY3463" fmla="*/ 2371300 h 4517243"/>
              <a:gd name="connsiteX3464" fmla="*/ 6021304 w 12081854"/>
              <a:gd name="connsiteY3464" fmla="*/ 2419410 h 4517243"/>
              <a:gd name="connsiteX3465" fmla="*/ 6028900 w 12081854"/>
              <a:gd name="connsiteY3465" fmla="*/ 2425740 h 4517243"/>
              <a:gd name="connsiteX3466" fmla="*/ 6021304 w 12081854"/>
              <a:gd name="connsiteY3466" fmla="*/ 2458657 h 4517243"/>
              <a:gd name="connsiteX3467" fmla="*/ 6012441 w 12081854"/>
              <a:gd name="connsiteY3467" fmla="*/ 2491574 h 4517243"/>
              <a:gd name="connsiteX3468" fmla="*/ 6004845 w 12081854"/>
              <a:gd name="connsiteY3468" fmla="*/ 2505501 h 4517243"/>
              <a:gd name="connsiteX3469" fmla="*/ 6004845 w 12081854"/>
              <a:gd name="connsiteY3469" fmla="*/ 2519427 h 4517243"/>
              <a:gd name="connsiteX3470" fmla="*/ 6023836 w 12081854"/>
              <a:gd name="connsiteY3470" fmla="*/ 2563739 h 4517243"/>
              <a:gd name="connsiteX3471" fmla="*/ 6047890 w 12081854"/>
              <a:gd name="connsiteY3471" fmla="*/ 2600454 h 4517243"/>
              <a:gd name="connsiteX3472" fmla="*/ 6080808 w 12081854"/>
              <a:gd name="connsiteY3472" fmla="*/ 2644765 h 4517243"/>
              <a:gd name="connsiteX3473" fmla="*/ 6108661 w 12081854"/>
              <a:gd name="connsiteY3473" fmla="*/ 2689077 h 4517243"/>
              <a:gd name="connsiteX3474" fmla="*/ 6118789 w 12081854"/>
              <a:gd name="connsiteY3474" fmla="*/ 2721994 h 4517243"/>
              <a:gd name="connsiteX3475" fmla="*/ 6123853 w 12081854"/>
              <a:gd name="connsiteY3475" fmla="*/ 2735921 h 4517243"/>
              <a:gd name="connsiteX3476" fmla="*/ 6118789 w 12081854"/>
              <a:gd name="connsiteY3476" fmla="*/ 2744783 h 4517243"/>
              <a:gd name="connsiteX3477" fmla="*/ 6135248 w 12081854"/>
              <a:gd name="connsiteY3477" fmla="*/ 2770104 h 4517243"/>
              <a:gd name="connsiteX3478" fmla="*/ 6142844 w 12081854"/>
              <a:gd name="connsiteY3478" fmla="*/ 2800489 h 4517243"/>
              <a:gd name="connsiteX3479" fmla="*/ 6154238 w 12081854"/>
              <a:gd name="connsiteY3479" fmla="*/ 2842268 h 4517243"/>
              <a:gd name="connsiteX3480" fmla="*/ 6142844 w 12081854"/>
              <a:gd name="connsiteY3480" fmla="*/ 2858727 h 4517243"/>
              <a:gd name="connsiteX3481" fmla="*/ 6142844 w 12081854"/>
              <a:gd name="connsiteY3481" fmla="*/ 2867589 h 4517243"/>
              <a:gd name="connsiteX3482" fmla="*/ 6150440 w 12081854"/>
              <a:gd name="connsiteY3482" fmla="*/ 2892910 h 4517243"/>
              <a:gd name="connsiteX3483" fmla="*/ 6160569 w 12081854"/>
              <a:gd name="connsiteY3483" fmla="*/ 2918231 h 4517243"/>
              <a:gd name="connsiteX3484" fmla="*/ 6169431 w 12081854"/>
              <a:gd name="connsiteY3484" fmla="*/ 2934689 h 4517243"/>
              <a:gd name="connsiteX3485" fmla="*/ 6171963 w 12081854"/>
              <a:gd name="connsiteY3485" fmla="*/ 2957478 h 4517243"/>
              <a:gd name="connsiteX3486" fmla="*/ 6166899 w 12081854"/>
              <a:gd name="connsiteY3486" fmla="*/ 2990396 h 4517243"/>
              <a:gd name="connsiteX3487" fmla="*/ 6158036 w 12081854"/>
              <a:gd name="connsiteY3487" fmla="*/ 3009386 h 4517243"/>
              <a:gd name="connsiteX3488" fmla="*/ 6139046 w 12081854"/>
              <a:gd name="connsiteY3488" fmla="*/ 3037239 h 4517243"/>
              <a:gd name="connsiteX3489" fmla="*/ 6130183 w 12081854"/>
              <a:gd name="connsiteY3489" fmla="*/ 3053698 h 4517243"/>
              <a:gd name="connsiteX3490" fmla="*/ 6121321 w 12081854"/>
              <a:gd name="connsiteY3490" fmla="*/ 3092945 h 4517243"/>
              <a:gd name="connsiteX3491" fmla="*/ 6118789 w 12081854"/>
              <a:gd name="connsiteY3491" fmla="*/ 3109404 h 4517243"/>
              <a:gd name="connsiteX3492" fmla="*/ 6107395 w 12081854"/>
              <a:gd name="connsiteY3492" fmla="*/ 3148651 h 4517243"/>
              <a:gd name="connsiteX3493" fmla="*/ 6102331 w 12081854"/>
              <a:gd name="connsiteY3493" fmla="*/ 3185366 h 4517243"/>
              <a:gd name="connsiteX3494" fmla="*/ 6104862 w 12081854"/>
              <a:gd name="connsiteY3494" fmla="*/ 3210687 h 4517243"/>
              <a:gd name="connsiteX3495" fmla="*/ 6107395 w 12081854"/>
              <a:gd name="connsiteY3495" fmla="*/ 3243604 h 4517243"/>
              <a:gd name="connsiteX3496" fmla="*/ 6135248 w 12081854"/>
              <a:gd name="connsiteY3496" fmla="*/ 3282851 h 4517243"/>
              <a:gd name="connsiteX3497" fmla="*/ 6142844 w 12081854"/>
              <a:gd name="connsiteY3497" fmla="*/ 3308172 h 4517243"/>
              <a:gd name="connsiteX3498" fmla="*/ 6159303 w 12081854"/>
              <a:gd name="connsiteY3498" fmla="*/ 3356282 h 4517243"/>
              <a:gd name="connsiteX3499" fmla="*/ 6178293 w 12081854"/>
              <a:gd name="connsiteY3499" fmla="*/ 3390465 h 4517243"/>
              <a:gd name="connsiteX3500" fmla="*/ 6189687 w 12081854"/>
              <a:gd name="connsiteY3500" fmla="*/ 3406924 h 4517243"/>
              <a:gd name="connsiteX3501" fmla="*/ 6194752 w 12081854"/>
              <a:gd name="connsiteY3501" fmla="*/ 3427181 h 4517243"/>
              <a:gd name="connsiteX3502" fmla="*/ 6194752 w 12081854"/>
              <a:gd name="connsiteY3502" fmla="*/ 3475290 h 4517243"/>
              <a:gd name="connsiteX3503" fmla="*/ 6206146 w 12081854"/>
              <a:gd name="connsiteY3503" fmla="*/ 3534794 h 4517243"/>
              <a:gd name="connsiteX3504" fmla="*/ 6213742 w 12081854"/>
              <a:gd name="connsiteY3504" fmla="*/ 3562647 h 4517243"/>
              <a:gd name="connsiteX3505" fmla="*/ 6222605 w 12081854"/>
              <a:gd name="connsiteY3505" fmla="*/ 3601894 h 4517243"/>
              <a:gd name="connsiteX3506" fmla="*/ 6233999 w 12081854"/>
              <a:gd name="connsiteY3506" fmla="*/ 3629748 h 4517243"/>
              <a:gd name="connsiteX3507" fmla="*/ 6260586 w 12081854"/>
              <a:gd name="connsiteY3507" fmla="*/ 3657600 h 4517243"/>
              <a:gd name="connsiteX3508" fmla="*/ 6284641 w 12081854"/>
              <a:gd name="connsiteY3508" fmla="*/ 3708242 h 4517243"/>
              <a:gd name="connsiteX3509" fmla="*/ 6301099 w 12081854"/>
              <a:gd name="connsiteY3509" fmla="*/ 3741159 h 4517243"/>
              <a:gd name="connsiteX3510" fmla="*/ 6322622 w 12081854"/>
              <a:gd name="connsiteY3510" fmla="*/ 3775343 h 4517243"/>
              <a:gd name="connsiteX3511" fmla="*/ 6325154 w 12081854"/>
              <a:gd name="connsiteY3511" fmla="*/ 3803195 h 4517243"/>
              <a:gd name="connsiteX3512" fmla="*/ 6313760 w 12081854"/>
              <a:gd name="connsiteY3512" fmla="*/ 3809526 h 4517243"/>
              <a:gd name="connsiteX3513" fmla="*/ 6325154 w 12081854"/>
              <a:gd name="connsiteY3513" fmla="*/ 3832315 h 4517243"/>
              <a:gd name="connsiteX3514" fmla="*/ 6325154 w 12081854"/>
              <a:gd name="connsiteY3514" fmla="*/ 3852571 h 4517243"/>
              <a:gd name="connsiteX3515" fmla="*/ 6327686 w 12081854"/>
              <a:gd name="connsiteY3515" fmla="*/ 3863966 h 4517243"/>
              <a:gd name="connsiteX3516" fmla="*/ 6330218 w 12081854"/>
              <a:gd name="connsiteY3516" fmla="*/ 3857635 h 4517243"/>
              <a:gd name="connsiteX3517" fmla="*/ 6344145 w 12081854"/>
              <a:gd name="connsiteY3517" fmla="*/ 3874094 h 4517243"/>
              <a:gd name="connsiteX3518" fmla="*/ 6355539 w 12081854"/>
              <a:gd name="connsiteY3518" fmla="*/ 3876626 h 4517243"/>
              <a:gd name="connsiteX3519" fmla="*/ 6369466 w 12081854"/>
              <a:gd name="connsiteY3519" fmla="*/ 3888020 h 4517243"/>
              <a:gd name="connsiteX3520" fmla="*/ 6383392 w 12081854"/>
              <a:gd name="connsiteY3520" fmla="*/ 3888020 h 4517243"/>
              <a:gd name="connsiteX3521" fmla="*/ 6404915 w 12081854"/>
              <a:gd name="connsiteY3521" fmla="*/ 3874094 h 4517243"/>
              <a:gd name="connsiteX3522" fmla="*/ 6432768 w 12081854"/>
              <a:gd name="connsiteY3522" fmla="*/ 3867764 h 4517243"/>
              <a:gd name="connsiteX3523" fmla="*/ 6468217 w 12081854"/>
              <a:gd name="connsiteY3523" fmla="*/ 3853837 h 4517243"/>
              <a:gd name="connsiteX3524" fmla="*/ 6482143 w 12081854"/>
              <a:gd name="connsiteY3524" fmla="*/ 3856369 h 4517243"/>
              <a:gd name="connsiteX3525" fmla="*/ 6501134 w 12081854"/>
              <a:gd name="connsiteY3525" fmla="*/ 3851305 h 4517243"/>
              <a:gd name="connsiteX3526" fmla="*/ 6539115 w 12081854"/>
              <a:gd name="connsiteY3526" fmla="*/ 3857635 h 4517243"/>
              <a:gd name="connsiteX3527" fmla="*/ 6555574 w 12081854"/>
              <a:gd name="connsiteY3527" fmla="*/ 3851305 h 4517243"/>
              <a:gd name="connsiteX3528" fmla="*/ 6574565 w 12081854"/>
              <a:gd name="connsiteY3528" fmla="*/ 3857635 h 4517243"/>
              <a:gd name="connsiteX3529" fmla="*/ 6579629 w 12081854"/>
              <a:gd name="connsiteY3529" fmla="*/ 3846241 h 4517243"/>
              <a:gd name="connsiteX3530" fmla="*/ 6596087 w 12081854"/>
              <a:gd name="connsiteY3530" fmla="*/ 3843709 h 4517243"/>
              <a:gd name="connsiteX3531" fmla="*/ 6631537 w 12081854"/>
              <a:gd name="connsiteY3531" fmla="*/ 3829782 h 4517243"/>
              <a:gd name="connsiteX3532" fmla="*/ 6658124 w 12081854"/>
              <a:gd name="connsiteY3532" fmla="*/ 3813324 h 4517243"/>
              <a:gd name="connsiteX3533" fmla="*/ 6682179 w 12081854"/>
              <a:gd name="connsiteY3533" fmla="*/ 3793067 h 4517243"/>
              <a:gd name="connsiteX3534" fmla="*/ 6720160 w 12081854"/>
              <a:gd name="connsiteY3534" fmla="*/ 3753820 h 4517243"/>
              <a:gd name="connsiteX3535" fmla="*/ 6739151 w 12081854"/>
              <a:gd name="connsiteY3535" fmla="*/ 3728499 h 4517243"/>
              <a:gd name="connsiteX3536" fmla="*/ 6748012 w 12081854"/>
              <a:gd name="connsiteY3536" fmla="*/ 3708242 h 4517243"/>
              <a:gd name="connsiteX3537" fmla="*/ 6761939 w 12081854"/>
              <a:gd name="connsiteY3537" fmla="*/ 3689251 h 4517243"/>
              <a:gd name="connsiteX3538" fmla="*/ 6767003 w 12081854"/>
              <a:gd name="connsiteY3538" fmla="*/ 3684187 h 4517243"/>
              <a:gd name="connsiteX3539" fmla="*/ 6791058 w 12081854"/>
              <a:gd name="connsiteY3539" fmla="*/ 3663931 h 4517243"/>
              <a:gd name="connsiteX3540" fmla="*/ 6801186 w 12081854"/>
              <a:gd name="connsiteY3540" fmla="*/ 3647472 h 4517243"/>
              <a:gd name="connsiteX3541" fmla="*/ 6803719 w 12081854"/>
              <a:gd name="connsiteY3541" fmla="*/ 3614555 h 4517243"/>
              <a:gd name="connsiteX3542" fmla="*/ 6813847 w 12081854"/>
              <a:gd name="connsiteY3542" fmla="*/ 3586702 h 4517243"/>
              <a:gd name="connsiteX3543" fmla="*/ 6816379 w 12081854"/>
              <a:gd name="connsiteY3543" fmla="*/ 3566445 h 4517243"/>
              <a:gd name="connsiteX3544" fmla="*/ 6807517 w 12081854"/>
              <a:gd name="connsiteY3544" fmla="*/ 3563913 h 4517243"/>
              <a:gd name="connsiteX3545" fmla="*/ 6804984 w 12081854"/>
              <a:gd name="connsiteY3545" fmla="*/ 3547455 h 4517243"/>
              <a:gd name="connsiteX3546" fmla="*/ 6818911 w 12081854"/>
              <a:gd name="connsiteY3546" fmla="*/ 3533528 h 4517243"/>
              <a:gd name="connsiteX3547" fmla="*/ 6861956 w 12081854"/>
              <a:gd name="connsiteY3547" fmla="*/ 3510739 h 4517243"/>
              <a:gd name="connsiteX3548" fmla="*/ 6888544 w 12081854"/>
              <a:gd name="connsiteY3548" fmla="*/ 3499345 h 4517243"/>
              <a:gd name="connsiteX3549" fmla="*/ 6902470 w 12081854"/>
              <a:gd name="connsiteY3549" fmla="*/ 3485418 h 4517243"/>
              <a:gd name="connsiteX3550" fmla="*/ 6907534 w 12081854"/>
              <a:gd name="connsiteY3550" fmla="*/ 3466428 h 4517243"/>
              <a:gd name="connsiteX3551" fmla="*/ 6899938 w 12081854"/>
              <a:gd name="connsiteY3551" fmla="*/ 3461364 h 4517243"/>
              <a:gd name="connsiteX3552" fmla="*/ 6905002 w 12081854"/>
              <a:gd name="connsiteY3552" fmla="*/ 3442373 h 4517243"/>
              <a:gd name="connsiteX3553" fmla="*/ 6907534 w 12081854"/>
              <a:gd name="connsiteY3553" fmla="*/ 3403125 h 4517243"/>
              <a:gd name="connsiteX3554" fmla="*/ 6899938 w 12081854"/>
              <a:gd name="connsiteY3554" fmla="*/ 3403125 h 4517243"/>
              <a:gd name="connsiteX3555" fmla="*/ 6899938 w 12081854"/>
              <a:gd name="connsiteY3555" fmla="*/ 3391731 h 4517243"/>
              <a:gd name="connsiteX3556" fmla="*/ 6892342 w 12081854"/>
              <a:gd name="connsiteY3556" fmla="*/ 3368942 h 4517243"/>
              <a:gd name="connsiteX3557" fmla="*/ 6875883 w 12081854"/>
              <a:gd name="connsiteY3557" fmla="*/ 3338558 h 4517243"/>
              <a:gd name="connsiteX3558" fmla="*/ 6880947 w 12081854"/>
              <a:gd name="connsiteY3558" fmla="*/ 3308172 h 4517243"/>
              <a:gd name="connsiteX3559" fmla="*/ 6892342 w 12081854"/>
              <a:gd name="connsiteY3559" fmla="*/ 3299310 h 4517243"/>
              <a:gd name="connsiteX3560" fmla="*/ 6916397 w 12081854"/>
              <a:gd name="connsiteY3560" fmla="*/ 3271457 h 4517243"/>
              <a:gd name="connsiteX3561" fmla="*/ 6930323 w 12081854"/>
              <a:gd name="connsiteY3561" fmla="*/ 3262595 h 4517243"/>
              <a:gd name="connsiteX3562" fmla="*/ 6968304 w 12081854"/>
              <a:gd name="connsiteY3562" fmla="*/ 3218283 h 4517243"/>
              <a:gd name="connsiteX3563" fmla="*/ 7006286 w 12081854"/>
              <a:gd name="connsiteY3563" fmla="*/ 3199293 h 4517243"/>
              <a:gd name="connsiteX3564" fmla="*/ 7036671 w 12081854"/>
              <a:gd name="connsiteY3564" fmla="*/ 3182834 h 4517243"/>
              <a:gd name="connsiteX3565" fmla="*/ 7058193 w 12081854"/>
              <a:gd name="connsiteY3565" fmla="*/ 3157513 h 4517243"/>
              <a:gd name="connsiteX3566" fmla="*/ 7069588 w 12081854"/>
              <a:gd name="connsiteY3566" fmla="*/ 3127128 h 4517243"/>
              <a:gd name="connsiteX3567" fmla="*/ 7079716 w 12081854"/>
              <a:gd name="connsiteY3567" fmla="*/ 3096743 h 4517243"/>
              <a:gd name="connsiteX3568" fmla="*/ 7074652 w 12081854"/>
              <a:gd name="connsiteY3568" fmla="*/ 3076486 h 4517243"/>
              <a:gd name="connsiteX3569" fmla="*/ 7072120 w 12081854"/>
              <a:gd name="connsiteY3569" fmla="*/ 3011918 h 4517243"/>
              <a:gd name="connsiteX3570" fmla="*/ 7069588 w 12081854"/>
              <a:gd name="connsiteY3570" fmla="*/ 2975203 h 4517243"/>
              <a:gd name="connsiteX3571" fmla="*/ 7069588 w 12081854"/>
              <a:gd name="connsiteY3571" fmla="*/ 2930891 h 4517243"/>
              <a:gd name="connsiteX3572" fmla="*/ 7064523 w 12081854"/>
              <a:gd name="connsiteY3572" fmla="*/ 2911901 h 4517243"/>
              <a:gd name="connsiteX3573" fmla="*/ 7053129 w 12081854"/>
              <a:gd name="connsiteY3573" fmla="*/ 2903038 h 4517243"/>
              <a:gd name="connsiteX3574" fmla="*/ 7039202 w 12081854"/>
              <a:gd name="connsiteY3574" fmla="*/ 2861259 h 4517243"/>
              <a:gd name="connsiteX3575" fmla="*/ 7027809 w 12081854"/>
              <a:gd name="connsiteY3575" fmla="*/ 2833406 h 4517243"/>
              <a:gd name="connsiteX3576" fmla="*/ 7030341 w 12081854"/>
              <a:gd name="connsiteY3576" fmla="*/ 2814415 h 4517243"/>
              <a:gd name="connsiteX3577" fmla="*/ 7027809 w 12081854"/>
              <a:gd name="connsiteY3577" fmla="*/ 2800489 h 4517243"/>
              <a:gd name="connsiteX3578" fmla="*/ 7037937 w 12081854"/>
              <a:gd name="connsiteY3578" fmla="*/ 2775168 h 4517243"/>
              <a:gd name="connsiteX3579" fmla="*/ 7035404 w 12081854"/>
              <a:gd name="connsiteY3579" fmla="*/ 2763773 h 4517243"/>
              <a:gd name="connsiteX3580" fmla="*/ 7013882 w 12081854"/>
              <a:gd name="connsiteY3580" fmla="*/ 2747315 h 4517243"/>
              <a:gd name="connsiteX3581" fmla="*/ 7013882 w 12081854"/>
              <a:gd name="connsiteY3581" fmla="*/ 2724526 h 4517243"/>
              <a:gd name="connsiteX3582" fmla="*/ 7027809 w 12081854"/>
              <a:gd name="connsiteY3582" fmla="*/ 2671352 h 4517243"/>
              <a:gd name="connsiteX3583" fmla="*/ 7041735 w 12081854"/>
              <a:gd name="connsiteY3583" fmla="*/ 2654894 h 4517243"/>
              <a:gd name="connsiteX3584" fmla="*/ 7049331 w 12081854"/>
              <a:gd name="connsiteY3584" fmla="*/ 2627041 h 4517243"/>
              <a:gd name="connsiteX3585" fmla="*/ 7058193 w 12081854"/>
              <a:gd name="connsiteY3585" fmla="*/ 2608050 h 4517243"/>
              <a:gd name="connsiteX3586" fmla="*/ 7063258 w 12081854"/>
              <a:gd name="connsiteY3586" fmla="*/ 2577665 h 4517243"/>
              <a:gd name="connsiteX3587" fmla="*/ 7074652 w 12081854"/>
              <a:gd name="connsiteY3587" fmla="*/ 2575133 h 4517243"/>
              <a:gd name="connsiteX3588" fmla="*/ 7083514 w 12081854"/>
              <a:gd name="connsiteY3588" fmla="*/ 2556142 h 4517243"/>
              <a:gd name="connsiteX3589" fmla="*/ 7107569 w 12081854"/>
              <a:gd name="connsiteY3589" fmla="*/ 2539684 h 4517243"/>
              <a:gd name="connsiteX3590" fmla="*/ 7115165 w 12081854"/>
              <a:gd name="connsiteY3590" fmla="*/ 2528290 h 4517243"/>
              <a:gd name="connsiteX3591" fmla="*/ 7122762 w 12081854"/>
              <a:gd name="connsiteY3591" fmla="*/ 2505501 h 4517243"/>
              <a:gd name="connsiteX3592" fmla="*/ 7160743 w 12081854"/>
              <a:gd name="connsiteY3592" fmla="*/ 2454859 h 4517243"/>
              <a:gd name="connsiteX3593" fmla="*/ 7191128 w 12081854"/>
              <a:gd name="connsiteY3593" fmla="*/ 2420676 h 4517243"/>
              <a:gd name="connsiteX3594" fmla="*/ 7240504 w 12081854"/>
              <a:gd name="connsiteY3594" fmla="*/ 2378896 h 4517243"/>
              <a:gd name="connsiteX3595" fmla="*/ 7273421 w 12081854"/>
              <a:gd name="connsiteY3595" fmla="*/ 2344713 h 4517243"/>
              <a:gd name="connsiteX3596" fmla="*/ 7313934 w 12081854"/>
              <a:gd name="connsiteY3596" fmla="*/ 2285209 h 4517243"/>
              <a:gd name="connsiteX3597" fmla="*/ 7341787 w 12081854"/>
              <a:gd name="connsiteY3597" fmla="*/ 2237100 h 4517243"/>
              <a:gd name="connsiteX3598" fmla="*/ 7369640 w 12081854"/>
              <a:gd name="connsiteY3598" fmla="*/ 2175063 h 4517243"/>
              <a:gd name="connsiteX3599" fmla="*/ 7391163 w 12081854"/>
              <a:gd name="connsiteY3599" fmla="*/ 2119357 h 4517243"/>
              <a:gd name="connsiteX3600" fmla="*/ 7407622 w 12081854"/>
              <a:gd name="connsiteY3600" fmla="*/ 2073779 h 4517243"/>
              <a:gd name="connsiteX3601" fmla="*/ 7416484 w 12081854"/>
              <a:gd name="connsiteY3601" fmla="*/ 2028202 h 4517243"/>
              <a:gd name="connsiteX3602" fmla="*/ 7424080 w 12081854"/>
              <a:gd name="connsiteY3602" fmla="*/ 2011743 h 4517243"/>
              <a:gd name="connsiteX3603" fmla="*/ 7424080 w 12081854"/>
              <a:gd name="connsiteY3603" fmla="*/ 1991487 h 4517243"/>
              <a:gd name="connsiteX3604" fmla="*/ 7426612 w 12081854"/>
              <a:gd name="connsiteY3604" fmla="*/ 1966166 h 4517243"/>
              <a:gd name="connsiteX3605" fmla="*/ 7426612 w 12081854"/>
              <a:gd name="connsiteY3605" fmla="*/ 1954771 h 4517243"/>
              <a:gd name="connsiteX3606" fmla="*/ 7412685 w 12081854"/>
              <a:gd name="connsiteY3606" fmla="*/ 1954771 h 4517243"/>
              <a:gd name="connsiteX3607" fmla="*/ 7398759 w 12081854"/>
              <a:gd name="connsiteY3607" fmla="*/ 1968698 h 4517243"/>
              <a:gd name="connsiteX3608" fmla="*/ 7379768 w 12081854"/>
              <a:gd name="connsiteY3608" fmla="*/ 1973762 h 4517243"/>
              <a:gd name="connsiteX3609" fmla="*/ 7363310 w 12081854"/>
              <a:gd name="connsiteY3609" fmla="*/ 1980092 h 4517243"/>
              <a:gd name="connsiteX3610" fmla="*/ 7354448 w 12081854"/>
              <a:gd name="connsiteY3610" fmla="*/ 1980092 h 4517243"/>
              <a:gd name="connsiteX3611" fmla="*/ 7335457 w 12081854"/>
              <a:gd name="connsiteY3611" fmla="*/ 1982625 h 4517243"/>
              <a:gd name="connsiteX3612" fmla="*/ 7324062 w 12081854"/>
              <a:gd name="connsiteY3612" fmla="*/ 1988955 h 4517243"/>
              <a:gd name="connsiteX3613" fmla="*/ 7307604 w 12081854"/>
              <a:gd name="connsiteY3613" fmla="*/ 1991487 h 4517243"/>
              <a:gd name="connsiteX3614" fmla="*/ 7277219 w 12081854"/>
              <a:gd name="connsiteY3614" fmla="*/ 2005413 h 4517243"/>
              <a:gd name="connsiteX3615" fmla="*/ 7241769 w 12081854"/>
              <a:gd name="connsiteY3615" fmla="*/ 2010477 h 4517243"/>
              <a:gd name="connsiteX3616" fmla="*/ 7211385 w 12081854"/>
              <a:gd name="connsiteY3616" fmla="*/ 2021872 h 4517243"/>
              <a:gd name="connsiteX3617" fmla="*/ 7194926 w 12081854"/>
              <a:gd name="connsiteY3617" fmla="*/ 2021872 h 4517243"/>
              <a:gd name="connsiteX3618" fmla="*/ 7178467 w 12081854"/>
              <a:gd name="connsiteY3618" fmla="*/ 2002881 h 4517243"/>
              <a:gd name="connsiteX3619" fmla="*/ 7170871 w 12081854"/>
              <a:gd name="connsiteY3619" fmla="*/ 1983891 h 4517243"/>
              <a:gd name="connsiteX3620" fmla="*/ 7162009 w 12081854"/>
              <a:gd name="connsiteY3620" fmla="*/ 1977560 h 4517243"/>
              <a:gd name="connsiteX3621" fmla="*/ 7148083 w 12081854"/>
              <a:gd name="connsiteY3621" fmla="*/ 1966166 h 4517243"/>
              <a:gd name="connsiteX3622" fmla="*/ 7167073 w 12081854"/>
              <a:gd name="connsiteY3622" fmla="*/ 1957304 h 4517243"/>
              <a:gd name="connsiteX3623" fmla="*/ 7167073 w 12081854"/>
              <a:gd name="connsiteY3623" fmla="*/ 1938313 h 4517243"/>
              <a:gd name="connsiteX3624" fmla="*/ 7159477 w 12081854"/>
              <a:gd name="connsiteY3624" fmla="*/ 1924386 h 4517243"/>
              <a:gd name="connsiteX3625" fmla="*/ 7143018 w 12081854"/>
              <a:gd name="connsiteY3625" fmla="*/ 1912992 h 4517243"/>
              <a:gd name="connsiteX3626" fmla="*/ 7134156 w 12081854"/>
              <a:gd name="connsiteY3626" fmla="*/ 1899066 h 4517243"/>
              <a:gd name="connsiteX3627" fmla="*/ 7115165 w 12081854"/>
              <a:gd name="connsiteY3627" fmla="*/ 1873745 h 4517243"/>
              <a:gd name="connsiteX3628" fmla="*/ 7096174 w 12081854"/>
              <a:gd name="connsiteY3628" fmla="*/ 1850956 h 4517243"/>
              <a:gd name="connsiteX3629" fmla="*/ 7050597 w 12081854"/>
              <a:gd name="connsiteY3629" fmla="*/ 1811709 h 4517243"/>
              <a:gd name="connsiteX3630" fmla="*/ 7031606 w 12081854"/>
              <a:gd name="connsiteY3630" fmla="*/ 1791452 h 4517243"/>
              <a:gd name="connsiteX3631" fmla="*/ 7022744 w 12081854"/>
              <a:gd name="connsiteY3631" fmla="*/ 1752204 h 4517243"/>
              <a:gd name="connsiteX3632" fmla="*/ 7003753 w 12081854"/>
              <a:gd name="connsiteY3632" fmla="*/ 1706627 h 4517243"/>
              <a:gd name="connsiteX3633" fmla="*/ 6984763 w 12081854"/>
              <a:gd name="connsiteY3633" fmla="*/ 1690168 h 4517243"/>
              <a:gd name="connsiteX3634" fmla="*/ 6973369 w 12081854"/>
              <a:gd name="connsiteY3634" fmla="*/ 1681306 h 4517243"/>
              <a:gd name="connsiteX3635" fmla="*/ 6961974 w 12081854"/>
              <a:gd name="connsiteY3635" fmla="*/ 1633196 h 4517243"/>
              <a:gd name="connsiteX3636" fmla="*/ 6954378 w 12081854"/>
              <a:gd name="connsiteY3636" fmla="*/ 1591417 h 4517243"/>
              <a:gd name="connsiteX3637" fmla="*/ 6963240 w 12081854"/>
              <a:gd name="connsiteY3637" fmla="*/ 1582555 h 4517243"/>
              <a:gd name="connsiteX3638" fmla="*/ 6951846 w 12081854"/>
              <a:gd name="connsiteY3638" fmla="*/ 1543307 h 4517243"/>
              <a:gd name="connsiteX3639" fmla="*/ 6946781 w 12081854"/>
              <a:gd name="connsiteY3639" fmla="*/ 1536977 h 4517243"/>
              <a:gd name="connsiteX3640" fmla="*/ 6906268 w 12081854"/>
              <a:gd name="connsiteY3640" fmla="*/ 1500262 h 4517243"/>
              <a:gd name="connsiteX3641" fmla="*/ 6906268 w 12081854"/>
              <a:gd name="connsiteY3641" fmla="*/ 1474941 h 4517243"/>
              <a:gd name="connsiteX3642" fmla="*/ 6911332 w 12081854"/>
              <a:gd name="connsiteY3642" fmla="*/ 1468611 h 4517243"/>
              <a:gd name="connsiteX3643" fmla="*/ 6883479 w 12081854"/>
              <a:gd name="connsiteY3643" fmla="*/ 1424299 h 4517243"/>
              <a:gd name="connsiteX3644" fmla="*/ 6872085 w 12081854"/>
              <a:gd name="connsiteY3644" fmla="*/ 1404042 h 4517243"/>
              <a:gd name="connsiteX3645" fmla="*/ 6860691 w 12081854"/>
              <a:gd name="connsiteY3645" fmla="*/ 1381254 h 4517243"/>
              <a:gd name="connsiteX3646" fmla="*/ 6834104 w 12081854"/>
              <a:gd name="connsiteY3646" fmla="*/ 1321750 h 4517243"/>
              <a:gd name="connsiteX3647" fmla="*/ 6815113 w 12081854"/>
              <a:gd name="connsiteY3647" fmla="*/ 1285034 h 4517243"/>
              <a:gd name="connsiteX3648" fmla="*/ 6801186 w 12081854"/>
              <a:gd name="connsiteY3648" fmla="*/ 1243255 h 4517243"/>
              <a:gd name="connsiteX3649" fmla="*/ 6803719 w 12081854"/>
              <a:gd name="connsiteY3649" fmla="*/ 1240723 h 4517243"/>
              <a:gd name="connsiteX3650" fmla="*/ 6827774 w 12081854"/>
              <a:gd name="connsiteY3650" fmla="*/ 1293897 h 4517243"/>
              <a:gd name="connsiteX3651" fmla="*/ 6844232 w 12081854"/>
              <a:gd name="connsiteY3651" fmla="*/ 1312887 h 4517243"/>
              <a:gd name="connsiteX3652" fmla="*/ 6853095 w 12081854"/>
              <a:gd name="connsiteY3652" fmla="*/ 1324282 h 4517243"/>
              <a:gd name="connsiteX3653" fmla="*/ 6863223 w 12081854"/>
              <a:gd name="connsiteY3653" fmla="*/ 1317952 h 4517243"/>
              <a:gd name="connsiteX3654" fmla="*/ 6870819 w 12081854"/>
              <a:gd name="connsiteY3654" fmla="*/ 1298961 h 4517243"/>
              <a:gd name="connsiteX3655" fmla="*/ 6879681 w 12081854"/>
              <a:gd name="connsiteY3655" fmla="*/ 1268576 h 4517243"/>
              <a:gd name="connsiteX3656" fmla="*/ 6889809 w 12081854"/>
              <a:gd name="connsiteY3656" fmla="*/ 1254649 h 4517243"/>
              <a:gd name="connsiteX3657" fmla="*/ 6889809 w 12081854"/>
              <a:gd name="connsiteY3657" fmla="*/ 1259714 h 4517243"/>
              <a:gd name="connsiteX3658" fmla="*/ 6884746 w 12081854"/>
              <a:gd name="connsiteY3658" fmla="*/ 1276172 h 4517243"/>
              <a:gd name="connsiteX3659" fmla="*/ 6884746 w 12081854"/>
              <a:gd name="connsiteY3659" fmla="*/ 1287566 h 4517243"/>
              <a:gd name="connsiteX3660" fmla="*/ 6877149 w 12081854"/>
              <a:gd name="connsiteY3660" fmla="*/ 1307823 h 4517243"/>
              <a:gd name="connsiteX3661" fmla="*/ 6893607 w 12081854"/>
              <a:gd name="connsiteY3661" fmla="*/ 1307823 h 4517243"/>
              <a:gd name="connsiteX3662" fmla="*/ 6912598 w 12081854"/>
              <a:gd name="connsiteY3662" fmla="*/ 1335676 h 4517243"/>
              <a:gd name="connsiteX3663" fmla="*/ 6931589 w 12081854"/>
              <a:gd name="connsiteY3663" fmla="*/ 1366061 h 4517243"/>
              <a:gd name="connsiteX3664" fmla="*/ 6945516 w 12081854"/>
              <a:gd name="connsiteY3664" fmla="*/ 1396446 h 4517243"/>
              <a:gd name="connsiteX3665" fmla="*/ 6954378 w 12081854"/>
              <a:gd name="connsiteY3665" fmla="*/ 1405309 h 4517243"/>
              <a:gd name="connsiteX3666" fmla="*/ 6963240 w 12081854"/>
              <a:gd name="connsiteY3666" fmla="*/ 1424299 h 4517243"/>
              <a:gd name="connsiteX3667" fmla="*/ 6960708 w 12081854"/>
              <a:gd name="connsiteY3667" fmla="*/ 1433161 h 4517243"/>
              <a:gd name="connsiteX3668" fmla="*/ 6972102 w 12081854"/>
              <a:gd name="connsiteY3668" fmla="*/ 1455950 h 4517243"/>
              <a:gd name="connsiteX3669" fmla="*/ 6988561 w 12081854"/>
              <a:gd name="connsiteY3669" fmla="*/ 1462281 h 4517243"/>
              <a:gd name="connsiteX3670" fmla="*/ 7005020 w 12081854"/>
              <a:gd name="connsiteY3670" fmla="*/ 1478739 h 4517243"/>
              <a:gd name="connsiteX3671" fmla="*/ 7024011 w 12081854"/>
              <a:gd name="connsiteY3671" fmla="*/ 1523050 h 4517243"/>
              <a:gd name="connsiteX3672" fmla="*/ 7024011 w 12081854"/>
              <a:gd name="connsiteY3672" fmla="*/ 1548371 h 4517243"/>
              <a:gd name="connsiteX3673" fmla="*/ 7026542 w 12081854"/>
              <a:gd name="connsiteY3673" fmla="*/ 1576224 h 4517243"/>
              <a:gd name="connsiteX3674" fmla="*/ 7050597 w 12081854"/>
              <a:gd name="connsiteY3674" fmla="*/ 1612940 h 4517243"/>
              <a:gd name="connsiteX3675" fmla="*/ 7064523 w 12081854"/>
              <a:gd name="connsiteY3675" fmla="*/ 1619270 h 4517243"/>
              <a:gd name="connsiteX3676" fmla="*/ 7088578 w 12081854"/>
              <a:gd name="connsiteY3676" fmla="*/ 1647123 h 4517243"/>
              <a:gd name="connsiteX3677" fmla="*/ 7097441 w 12081854"/>
              <a:gd name="connsiteY3677" fmla="*/ 1681306 h 4517243"/>
              <a:gd name="connsiteX3678" fmla="*/ 7113899 w 12081854"/>
              <a:gd name="connsiteY3678" fmla="*/ 1715489 h 4517243"/>
              <a:gd name="connsiteX3679" fmla="*/ 7130358 w 12081854"/>
              <a:gd name="connsiteY3679" fmla="*/ 1729416 h 4517243"/>
              <a:gd name="connsiteX3680" fmla="*/ 7135422 w 12081854"/>
              <a:gd name="connsiteY3680" fmla="*/ 1745874 h 4517243"/>
              <a:gd name="connsiteX3681" fmla="*/ 7144285 w 12081854"/>
              <a:gd name="connsiteY3681" fmla="*/ 1759801 h 4517243"/>
              <a:gd name="connsiteX3682" fmla="*/ 7149348 w 12081854"/>
              <a:gd name="connsiteY3682" fmla="*/ 1776259 h 4517243"/>
              <a:gd name="connsiteX3683" fmla="*/ 7149348 w 12081854"/>
              <a:gd name="connsiteY3683" fmla="*/ 1795250 h 4517243"/>
              <a:gd name="connsiteX3684" fmla="*/ 7146816 w 12081854"/>
              <a:gd name="connsiteY3684" fmla="*/ 1804112 h 4517243"/>
              <a:gd name="connsiteX3685" fmla="*/ 7149348 w 12081854"/>
              <a:gd name="connsiteY3685" fmla="*/ 1823103 h 4517243"/>
              <a:gd name="connsiteX3686" fmla="*/ 7141752 w 12081854"/>
              <a:gd name="connsiteY3686" fmla="*/ 1825635 h 4517243"/>
              <a:gd name="connsiteX3687" fmla="*/ 7151881 w 12081854"/>
              <a:gd name="connsiteY3687" fmla="*/ 1842094 h 4517243"/>
              <a:gd name="connsiteX3688" fmla="*/ 7159477 w 12081854"/>
              <a:gd name="connsiteY3688" fmla="*/ 1875011 h 4517243"/>
              <a:gd name="connsiteX3689" fmla="*/ 7164541 w 12081854"/>
              <a:gd name="connsiteY3689" fmla="*/ 1886405 h 4517243"/>
              <a:gd name="connsiteX3690" fmla="*/ 7164541 w 12081854"/>
              <a:gd name="connsiteY3690" fmla="*/ 1909194 h 4517243"/>
              <a:gd name="connsiteX3691" fmla="*/ 7174669 w 12081854"/>
              <a:gd name="connsiteY3691" fmla="*/ 1934515 h 4517243"/>
              <a:gd name="connsiteX3692" fmla="*/ 7196192 w 12081854"/>
              <a:gd name="connsiteY3692" fmla="*/ 1937047 h 4517243"/>
              <a:gd name="connsiteX3693" fmla="*/ 7207587 w 12081854"/>
              <a:gd name="connsiteY3693" fmla="*/ 1930717 h 4517243"/>
              <a:gd name="connsiteX3694" fmla="*/ 7224045 w 12081854"/>
              <a:gd name="connsiteY3694" fmla="*/ 1930717 h 4517243"/>
              <a:gd name="connsiteX3695" fmla="*/ 7229109 w 12081854"/>
              <a:gd name="connsiteY3695" fmla="*/ 1921854 h 4517243"/>
              <a:gd name="connsiteX3696" fmla="*/ 7237971 w 12081854"/>
              <a:gd name="connsiteY3696" fmla="*/ 1916790 h 4517243"/>
              <a:gd name="connsiteX3697" fmla="*/ 7245568 w 12081854"/>
              <a:gd name="connsiteY3697" fmla="*/ 1907928 h 4517243"/>
              <a:gd name="connsiteX3698" fmla="*/ 7254430 w 12081854"/>
              <a:gd name="connsiteY3698" fmla="*/ 1905396 h 4517243"/>
              <a:gd name="connsiteX3699" fmla="*/ 7281017 w 12081854"/>
              <a:gd name="connsiteY3699" fmla="*/ 1902864 h 4517243"/>
              <a:gd name="connsiteX3700" fmla="*/ 7302540 w 12081854"/>
              <a:gd name="connsiteY3700" fmla="*/ 1894002 h 4517243"/>
              <a:gd name="connsiteX3701" fmla="*/ 7324062 w 12081854"/>
              <a:gd name="connsiteY3701" fmla="*/ 1877543 h 4517243"/>
              <a:gd name="connsiteX3702" fmla="*/ 7332925 w 12081854"/>
              <a:gd name="connsiteY3702" fmla="*/ 1880075 h 4517243"/>
              <a:gd name="connsiteX3703" fmla="*/ 7346852 w 12081854"/>
              <a:gd name="connsiteY3703" fmla="*/ 1877543 h 4517243"/>
              <a:gd name="connsiteX3704" fmla="*/ 7377236 w 12081854"/>
              <a:gd name="connsiteY3704" fmla="*/ 1847158 h 4517243"/>
              <a:gd name="connsiteX3705" fmla="*/ 7429144 w 12081854"/>
              <a:gd name="connsiteY3705" fmla="*/ 1826901 h 4517243"/>
              <a:gd name="connsiteX3706" fmla="*/ 7464594 w 12081854"/>
              <a:gd name="connsiteY3706" fmla="*/ 1810443 h 4517243"/>
              <a:gd name="connsiteX3707" fmla="*/ 7464594 w 12081854"/>
              <a:gd name="connsiteY3707" fmla="*/ 1796516 h 4517243"/>
              <a:gd name="connsiteX3708" fmla="*/ 7472190 w 12081854"/>
              <a:gd name="connsiteY3708" fmla="*/ 1777525 h 4517243"/>
              <a:gd name="connsiteX3709" fmla="*/ 7496245 w 12081854"/>
              <a:gd name="connsiteY3709" fmla="*/ 1766131 h 4517243"/>
              <a:gd name="connsiteX3710" fmla="*/ 7510171 w 12081854"/>
              <a:gd name="connsiteY3710" fmla="*/ 1763599 h 4517243"/>
              <a:gd name="connsiteX3711" fmla="*/ 7534226 w 12081854"/>
              <a:gd name="connsiteY3711" fmla="*/ 1749673 h 4517243"/>
              <a:gd name="connsiteX3712" fmla="*/ 7553217 w 12081854"/>
              <a:gd name="connsiteY3712" fmla="*/ 1754737 h 4517243"/>
              <a:gd name="connsiteX3713" fmla="*/ 7567143 w 12081854"/>
              <a:gd name="connsiteY3713" fmla="*/ 1743342 h 4517243"/>
              <a:gd name="connsiteX3714" fmla="*/ 7567143 w 12081854"/>
              <a:gd name="connsiteY3714" fmla="*/ 1724352 h 4517243"/>
              <a:gd name="connsiteX3715" fmla="*/ 7581070 w 12081854"/>
              <a:gd name="connsiteY3715" fmla="*/ 1715489 h 4517243"/>
              <a:gd name="connsiteX3716" fmla="*/ 7602592 w 12081854"/>
              <a:gd name="connsiteY3716" fmla="*/ 1715489 h 4517243"/>
              <a:gd name="connsiteX3717" fmla="*/ 7610189 w 12081854"/>
              <a:gd name="connsiteY3717" fmla="*/ 1706627 h 4517243"/>
              <a:gd name="connsiteX3718" fmla="*/ 7612721 w 12081854"/>
              <a:gd name="connsiteY3718" fmla="*/ 1687636 h 4517243"/>
              <a:gd name="connsiteX3719" fmla="*/ 7634243 w 12081854"/>
              <a:gd name="connsiteY3719" fmla="*/ 1671178 h 4517243"/>
              <a:gd name="connsiteX3720" fmla="*/ 7650702 w 12081854"/>
              <a:gd name="connsiteY3720" fmla="*/ 1671178 h 4517243"/>
              <a:gd name="connsiteX3721" fmla="*/ 7653234 w 12081854"/>
              <a:gd name="connsiteY3721" fmla="*/ 1666114 h 4517243"/>
              <a:gd name="connsiteX3722" fmla="*/ 7648170 w 12081854"/>
              <a:gd name="connsiteY3722" fmla="*/ 1638261 h 4517243"/>
              <a:gd name="connsiteX3723" fmla="*/ 7655766 w 12081854"/>
              <a:gd name="connsiteY3723" fmla="*/ 1618004 h 4517243"/>
              <a:gd name="connsiteX3724" fmla="*/ 7663363 w 12081854"/>
              <a:gd name="connsiteY3724" fmla="*/ 1609142 h 4517243"/>
              <a:gd name="connsiteX3725" fmla="*/ 7677289 w 12081854"/>
              <a:gd name="connsiteY3725" fmla="*/ 1611674 h 4517243"/>
              <a:gd name="connsiteX3726" fmla="*/ 7688683 w 12081854"/>
              <a:gd name="connsiteY3726" fmla="*/ 1583821 h 4517243"/>
              <a:gd name="connsiteX3727" fmla="*/ 7702610 w 12081854"/>
              <a:gd name="connsiteY3727" fmla="*/ 1569894 h 4517243"/>
              <a:gd name="connsiteX3728" fmla="*/ 7707674 w 12081854"/>
              <a:gd name="connsiteY3728" fmla="*/ 1558500 h 4517243"/>
              <a:gd name="connsiteX3729" fmla="*/ 7721600 w 12081854"/>
              <a:gd name="connsiteY3729" fmla="*/ 1535711 h 4517243"/>
              <a:gd name="connsiteX3730" fmla="*/ 7721600 w 12081854"/>
              <a:gd name="connsiteY3730" fmla="*/ 1526849 h 4517243"/>
              <a:gd name="connsiteX3731" fmla="*/ 7710206 w 12081854"/>
              <a:gd name="connsiteY3731" fmla="*/ 1521785 h 4517243"/>
              <a:gd name="connsiteX3732" fmla="*/ 7701344 w 12081854"/>
              <a:gd name="connsiteY3732" fmla="*/ 1507858 h 4517243"/>
              <a:gd name="connsiteX3733" fmla="*/ 7684885 w 12081854"/>
              <a:gd name="connsiteY3733" fmla="*/ 1485069 h 4517243"/>
              <a:gd name="connsiteX3734" fmla="*/ 7665894 w 12081854"/>
              <a:gd name="connsiteY3734" fmla="*/ 1478739 h 4517243"/>
              <a:gd name="connsiteX3735" fmla="*/ 7641840 w 12081854"/>
              <a:gd name="connsiteY3735" fmla="*/ 1473675 h 4517243"/>
              <a:gd name="connsiteX3736" fmla="*/ 7622849 w 12081854"/>
              <a:gd name="connsiteY3736" fmla="*/ 1459748 h 4517243"/>
              <a:gd name="connsiteX3737" fmla="*/ 7606391 w 12081854"/>
              <a:gd name="connsiteY3737" fmla="*/ 1431896 h 4517243"/>
              <a:gd name="connsiteX3738" fmla="*/ 7601326 w 12081854"/>
              <a:gd name="connsiteY3738" fmla="*/ 1401510 h 4517243"/>
              <a:gd name="connsiteX3739" fmla="*/ 7606391 w 12081854"/>
              <a:gd name="connsiteY3739" fmla="*/ 1395180 h 4517243"/>
              <a:gd name="connsiteX3740" fmla="*/ 7611454 w 12081854"/>
              <a:gd name="connsiteY3740" fmla="*/ 1378722 h 4517243"/>
              <a:gd name="connsiteX3741" fmla="*/ 7606391 w 12081854"/>
              <a:gd name="connsiteY3741" fmla="*/ 1373657 h 4517243"/>
              <a:gd name="connsiteX3742" fmla="*/ 7596262 w 12081854"/>
              <a:gd name="connsiteY3742" fmla="*/ 1387584 h 4517243"/>
              <a:gd name="connsiteX3743" fmla="*/ 7574740 w 12081854"/>
              <a:gd name="connsiteY3743" fmla="*/ 1410373 h 4517243"/>
              <a:gd name="connsiteX3744" fmla="*/ 7548152 w 12081854"/>
              <a:gd name="connsiteY3744" fmla="*/ 1435694 h 4517243"/>
              <a:gd name="connsiteX3745" fmla="*/ 7526629 w 12081854"/>
              <a:gd name="connsiteY3745" fmla="*/ 1463547 h 4517243"/>
              <a:gd name="connsiteX3746" fmla="*/ 7505107 w 12081854"/>
              <a:gd name="connsiteY3746" fmla="*/ 1461014 h 4517243"/>
              <a:gd name="connsiteX3747" fmla="*/ 7477254 w 12081854"/>
              <a:gd name="connsiteY3747" fmla="*/ 1461014 h 4517243"/>
              <a:gd name="connsiteX3748" fmla="*/ 7450667 w 12081854"/>
              <a:gd name="connsiteY3748" fmla="*/ 1466079 h 4517243"/>
              <a:gd name="connsiteX3749" fmla="*/ 7450667 w 12081854"/>
              <a:gd name="connsiteY3749" fmla="*/ 1457216 h 4517243"/>
              <a:gd name="connsiteX3750" fmla="*/ 7443071 w 12081854"/>
              <a:gd name="connsiteY3750" fmla="*/ 1459748 h 4517243"/>
              <a:gd name="connsiteX3751" fmla="*/ 7438006 w 12081854"/>
              <a:gd name="connsiteY3751" fmla="*/ 1443290 h 4517243"/>
              <a:gd name="connsiteX3752" fmla="*/ 7445603 w 12081854"/>
              <a:gd name="connsiteY3752" fmla="*/ 1420501 h 4517243"/>
              <a:gd name="connsiteX3753" fmla="*/ 7443071 w 12081854"/>
              <a:gd name="connsiteY3753" fmla="*/ 1397712 h 4517243"/>
              <a:gd name="connsiteX3754" fmla="*/ 7434208 w 12081854"/>
              <a:gd name="connsiteY3754" fmla="*/ 1386318 h 4517243"/>
              <a:gd name="connsiteX3755" fmla="*/ 7424080 w 12081854"/>
              <a:gd name="connsiteY3755" fmla="*/ 1391382 h 4517243"/>
              <a:gd name="connsiteX3756" fmla="*/ 7415218 w 12081854"/>
              <a:gd name="connsiteY3756" fmla="*/ 1411639 h 4517243"/>
              <a:gd name="connsiteX3757" fmla="*/ 7417750 w 12081854"/>
              <a:gd name="connsiteY3757" fmla="*/ 1439492 h 4517243"/>
              <a:gd name="connsiteX3758" fmla="*/ 7412685 w 12081854"/>
              <a:gd name="connsiteY3758" fmla="*/ 1430629 h 4517243"/>
              <a:gd name="connsiteX3759" fmla="*/ 7407622 w 12081854"/>
              <a:gd name="connsiteY3759" fmla="*/ 1416703 h 4517243"/>
              <a:gd name="connsiteX3760" fmla="*/ 7397493 w 12081854"/>
              <a:gd name="connsiteY3760" fmla="*/ 1405309 h 4517243"/>
              <a:gd name="connsiteX3761" fmla="*/ 7392429 w 12081854"/>
              <a:gd name="connsiteY3761" fmla="*/ 1393914 h 4517243"/>
              <a:gd name="connsiteX3762" fmla="*/ 7397493 w 12081854"/>
              <a:gd name="connsiteY3762" fmla="*/ 1379988 h 4517243"/>
              <a:gd name="connsiteX3763" fmla="*/ 7394961 w 12081854"/>
              <a:gd name="connsiteY3763" fmla="*/ 1363529 h 4517243"/>
              <a:gd name="connsiteX3764" fmla="*/ 7370906 w 12081854"/>
              <a:gd name="connsiteY3764" fmla="*/ 1347070 h 4517243"/>
              <a:gd name="connsiteX3765" fmla="*/ 7365842 w 12081854"/>
              <a:gd name="connsiteY3765" fmla="*/ 1333144 h 4517243"/>
              <a:gd name="connsiteX3766" fmla="*/ 7349383 w 12081854"/>
              <a:gd name="connsiteY3766" fmla="*/ 1326814 h 4517243"/>
              <a:gd name="connsiteX3767" fmla="*/ 7335457 w 12081854"/>
              <a:gd name="connsiteY3767" fmla="*/ 1292631 h 4517243"/>
              <a:gd name="connsiteX3768" fmla="*/ 7325329 w 12081854"/>
              <a:gd name="connsiteY3768" fmla="*/ 1264778 h 4517243"/>
              <a:gd name="connsiteX3769" fmla="*/ 7327861 w 12081854"/>
              <a:gd name="connsiteY3769" fmla="*/ 1255915 h 4517243"/>
              <a:gd name="connsiteX3770" fmla="*/ 7320264 w 12081854"/>
              <a:gd name="connsiteY3770" fmla="*/ 1239457 h 4517243"/>
              <a:gd name="connsiteX3771" fmla="*/ 7341787 w 12081854"/>
              <a:gd name="connsiteY3771" fmla="*/ 1241989 h 4517243"/>
              <a:gd name="connsiteX3772" fmla="*/ 7353182 w 12081854"/>
              <a:gd name="connsiteY3772" fmla="*/ 1225530 h 4517243"/>
              <a:gd name="connsiteX3773" fmla="*/ 7374704 w 12081854"/>
              <a:gd name="connsiteY3773" fmla="*/ 1239457 h 4517243"/>
              <a:gd name="connsiteX3774" fmla="*/ 7391163 w 12081854"/>
              <a:gd name="connsiteY3774" fmla="*/ 1233127 h 4517243"/>
              <a:gd name="connsiteX3775" fmla="*/ 7417750 w 12081854"/>
              <a:gd name="connsiteY3775" fmla="*/ 1283768 h 4517243"/>
              <a:gd name="connsiteX3776" fmla="*/ 7439273 w 12081854"/>
              <a:gd name="connsiteY3776" fmla="*/ 1320484 h 4517243"/>
              <a:gd name="connsiteX3777" fmla="*/ 7472190 w 12081854"/>
              <a:gd name="connsiteY3777" fmla="*/ 1329346 h 4517243"/>
              <a:gd name="connsiteX3778" fmla="*/ 7505107 w 12081854"/>
              <a:gd name="connsiteY3778" fmla="*/ 1359731 h 4517243"/>
              <a:gd name="connsiteX3779" fmla="*/ 7548152 w 12081854"/>
              <a:gd name="connsiteY3779" fmla="*/ 1373657 h 4517243"/>
              <a:gd name="connsiteX3780" fmla="*/ 7581070 w 12081854"/>
              <a:gd name="connsiteY3780" fmla="*/ 1354667 h 4517243"/>
              <a:gd name="connsiteX3781" fmla="*/ 7607656 w 12081854"/>
              <a:gd name="connsiteY3781" fmla="*/ 1348337 h 4517243"/>
              <a:gd name="connsiteX3782" fmla="*/ 7621582 w 12081854"/>
              <a:gd name="connsiteY3782" fmla="*/ 1354667 h 4517243"/>
              <a:gd name="connsiteX3783" fmla="*/ 7638042 w 12081854"/>
              <a:gd name="connsiteY3783" fmla="*/ 1400244 h 4517243"/>
              <a:gd name="connsiteX3784" fmla="*/ 7673491 w 12081854"/>
              <a:gd name="connsiteY3784" fmla="*/ 1405309 h 4517243"/>
              <a:gd name="connsiteX3785" fmla="*/ 7711472 w 12081854"/>
              <a:gd name="connsiteY3785" fmla="*/ 1414171 h 4517243"/>
              <a:gd name="connsiteX3786" fmla="*/ 7776040 w 12081854"/>
              <a:gd name="connsiteY3786" fmla="*/ 1425565 h 4517243"/>
              <a:gd name="connsiteX3787" fmla="*/ 7821618 w 12081854"/>
              <a:gd name="connsiteY3787" fmla="*/ 1420501 h 4517243"/>
              <a:gd name="connsiteX3788" fmla="*/ 7876058 w 12081854"/>
              <a:gd name="connsiteY3788" fmla="*/ 1420501 h 4517243"/>
              <a:gd name="connsiteX3789" fmla="*/ 7940626 w 12081854"/>
              <a:gd name="connsiteY3789" fmla="*/ 1414171 h 4517243"/>
              <a:gd name="connsiteX3790" fmla="*/ 7964681 w 12081854"/>
              <a:gd name="connsiteY3790" fmla="*/ 1442024 h 4517243"/>
              <a:gd name="connsiteX3791" fmla="*/ 7976075 w 12081854"/>
              <a:gd name="connsiteY3791" fmla="*/ 1472409 h 4517243"/>
              <a:gd name="connsiteX3792" fmla="*/ 8000130 w 12081854"/>
              <a:gd name="connsiteY3792" fmla="*/ 1481271 h 4517243"/>
              <a:gd name="connsiteX3793" fmla="*/ 8040643 w 12081854"/>
              <a:gd name="connsiteY3793" fmla="*/ 1515455 h 4517243"/>
              <a:gd name="connsiteX3794" fmla="*/ 8049506 w 12081854"/>
              <a:gd name="connsiteY3794" fmla="*/ 1531913 h 4517243"/>
              <a:gd name="connsiteX3795" fmla="*/ 8033047 w 12081854"/>
              <a:gd name="connsiteY3795" fmla="*/ 1545840 h 4517243"/>
              <a:gd name="connsiteX3796" fmla="*/ 8078625 w 12081854"/>
              <a:gd name="connsiteY3796" fmla="*/ 1593949 h 4517243"/>
              <a:gd name="connsiteX3797" fmla="*/ 8100148 w 12081854"/>
              <a:gd name="connsiteY3797" fmla="*/ 1599013 h 4517243"/>
              <a:gd name="connsiteX3798" fmla="*/ 8149523 w 12081854"/>
              <a:gd name="connsiteY3798" fmla="*/ 1576224 h 4517243"/>
              <a:gd name="connsiteX3799" fmla="*/ 8157120 w 12081854"/>
              <a:gd name="connsiteY3799" fmla="*/ 1612940 h 4517243"/>
              <a:gd name="connsiteX3800" fmla="*/ 8157120 w 12081854"/>
              <a:gd name="connsiteY3800" fmla="*/ 1661050 h 4517243"/>
              <a:gd name="connsiteX3801" fmla="*/ 8165981 w 12081854"/>
              <a:gd name="connsiteY3801" fmla="*/ 1714223 h 4517243"/>
              <a:gd name="connsiteX3802" fmla="*/ 8179908 w 12081854"/>
              <a:gd name="connsiteY3802" fmla="*/ 1795250 h 4517243"/>
              <a:gd name="connsiteX3803" fmla="*/ 8210293 w 12081854"/>
              <a:gd name="connsiteY3803" fmla="*/ 1853488 h 4517243"/>
              <a:gd name="connsiteX3804" fmla="*/ 8215357 w 12081854"/>
              <a:gd name="connsiteY3804" fmla="*/ 1878809 h 4517243"/>
              <a:gd name="connsiteX3805" fmla="*/ 8225485 w 12081854"/>
              <a:gd name="connsiteY3805" fmla="*/ 1931983 h 4517243"/>
              <a:gd name="connsiteX3806" fmla="*/ 8241944 w 12081854"/>
              <a:gd name="connsiteY3806" fmla="*/ 1971230 h 4517243"/>
              <a:gd name="connsiteX3807" fmla="*/ 8253339 w 12081854"/>
              <a:gd name="connsiteY3807" fmla="*/ 1991487 h 4517243"/>
              <a:gd name="connsiteX3808" fmla="*/ 8267265 w 12081854"/>
              <a:gd name="connsiteY3808" fmla="*/ 2033266 h 4517243"/>
              <a:gd name="connsiteX3809" fmla="*/ 8281192 w 12081854"/>
              <a:gd name="connsiteY3809" fmla="*/ 2092770 h 4517243"/>
              <a:gd name="connsiteX3810" fmla="*/ 8314109 w 12081854"/>
              <a:gd name="connsiteY3810" fmla="*/ 2134550 h 4517243"/>
              <a:gd name="connsiteX3811" fmla="*/ 8325503 w 12081854"/>
              <a:gd name="connsiteY3811" fmla="*/ 2120623 h 4517243"/>
              <a:gd name="connsiteX3812" fmla="*/ 8336897 w 12081854"/>
              <a:gd name="connsiteY3812" fmla="*/ 2092770 h 4517243"/>
              <a:gd name="connsiteX3813" fmla="*/ 8367282 w 12081854"/>
              <a:gd name="connsiteY3813" fmla="*/ 2078844 h 4517243"/>
              <a:gd name="connsiteX3814" fmla="*/ 8357154 w 12081854"/>
              <a:gd name="connsiteY3814" fmla="*/ 2064917 h 4517243"/>
              <a:gd name="connsiteX3815" fmla="*/ 8371080 w 12081854"/>
              <a:gd name="connsiteY3815" fmla="*/ 2032000 h 4517243"/>
              <a:gd name="connsiteX3816" fmla="*/ 8387539 w 12081854"/>
              <a:gd name="connsiteY3816" fmla="*/ 2029468 h 4517243"/>
              <a:gd name="connsiteX3817" fmla="*/ 8387539 w 12081854"/>
              <a:gd name="connsiteY3817" fmla="*/ 1958570 h 4517243"/>
              <a:gd name="connsiteX3818" fmla="*/ 8401466 w 12081854"/>
              <a:gd name="connsiteY3818" fmla="*/ 1919322 h 4517243"/>
              <a:gd name="connsiteX3819" fmla="*/ 8401466 w 12081854"/>
              <a:gd name="connsiteY3819" fmla="*/ 1885139 h 4517243"/>
              <a:gd name="connsiteX3820" fmla="*/ 8393869 w 12081854"/>
              <a:gd name="connsiteY3820" fmla="*/ 1829433 h 4517243"/>
              <a:gd name="connsiteX3821" fmla="*/ 8403998 w 12081854"/>
              <a:gd name="connsiteY3821" fmla="*/ 1796516 h 4517243"/>
              <a:gd name="connsiteX3822" fmla="*/ 8420456 w 12081854"/>
              <a:gd name="connsiteY3822" fmla="*/ 1793984 h 4517243"/>
              <a:gd name="connsiteX3823" fmla="*/ 8448309 w 12081854"/>
              <a:gd name="connsiteY3823" fmla="*/ 1780058 h 4517243"/>
              <a:gd name="connsiteX3824" fmla="*/ 8464768 w 12081854"/>
              <a:gd name="connsiteY3824" fmla="*/ 1771195 h 4517243"/>
              <a:gd name="connsiteX3825" fmla="*/ 8464768 w 12081854"/>
              <a:gd name="connsiteY3825" fmla="*/ 1750938 h 4517243"/>
              <a:gd name="connsiteX3826" fmla="*/ 8497685 w 12081854"/>
              <a:gd name="connsiteY3826" fmla="*/ 1725617 h 4517243"/>
              <a:gd name="connsiteX3827" fmla="*/ 8524272 w 12081854"/>
              <a:gd name="connsiteY3827" fmla="*/ 1697765 h 4517243"/>
              <a:gd name="connsiteX3828" fmla="*/ 8562253 w 12081854"/>
              <a:gd name="connsiteY3828" fmla="*/ 1652187 h 4517243"/>
              <a:gd name="connsiteX3829" fmla="*/ 8609096 w 12081854"/>
              <a:gd name="connsiteY3829" fmla="*/ 1624334 h 4517243"/>
              <a:gd name="connsiteX3830" fmla="*/ 8628087 w 12081854"/>
              <a:gd name="connsiteY3830" fmla="*/ 1599013 h 4517243"/>
              <a:gd name="connsiteX3831" fmla="*/ 8625555 w 12081854"/>
              <a:gd name="connsiteY3831" fmla="*/ 1568628 h 4517243"/>
              <a:gd name="connsiteX3832" fmla="*/ 8668600 w 12081854"/>
              <a:gd name="connsiteY3832" fmla="*/ 1562298 h 4517243"/>
              <a:gd name="connsiteX3833" fmla="*/ 8690123 w 12081854"/>
              <a:gd name="connsiteY3833" fmla="*/ 1562298 h 4517243"/>
              <a:gd name="connsiteX3834" fmla="*/ 8695188 w 12081854"/>
              <a:gd name="connsiteY3834" fmla="*/ 1545840 h 4517243"/>
              <a:gd name="connsiteX3835" fmla="*/ 8709114 w 12081854"/>
              <a:gd name="connsiteY3835" fmla="*/ 1550904 h 4517243"/>
              <a:gd name="connsiteX3836" fmla="*/ 8719242 w 12081854"/>
              <a:gd name="connsiteY3836" fmla="*/ 1555968 h 4517243"/>
              <a:gd name="connsiteX3837" fmla="*/ 8724307 w 12081854"/>
              <a:gd name="connsiteY3837" fmla="*/ 1549637 h 4517243"/>
              <a:gd name="connsiteX3838" fmla="*/ 8738233 w 12081854"/>
              <a:gd name="connsiteY3838" fmla="*/ 1555968 h 4517243"/>
              <a:gd name="connsiteX3839" fmla="*/ 8747095 w 12081854"/>
              <a:gd name="connsiteY3839" fmla="*/ 1535711 h 4517243"/>
              <a:gd name="connsiteX3840" fmla="*/ 8744563 w 12081854"/>
              <a:gd name="connsiteY3840" fmla="*/ 1516720 h 4517243"/>
              <a:gd name="connsiteX3841" fmla="*/ 8774948 w 12081854"/>
              <a:gd name="connsiteY3841" fmla="*/ 1519253 h 4517243"/>
              <a:gd name="connsiteX3842" fmla="*/ 8788875 w 12081854"/>
              <a:gd name="connsiteY3842" fmla="*/ 1542041 h 4517243"/>
              <a:gd name="connsiteX3843" fmla="*/ 8796471 w 12081854"/>
              <a:gd name="connsiteY3843" fmla="*/ 1562298 h 4517243"/>
              <a:gd name="connsiteX3844" fmla="*/ 8796471 w 12081854"/>
              <a:gd name="connsiteY3844" fmla="*/ 1581289 h 4517243"/>
              <a:gd name="connsiteX3845" fmla="*/ 8805333 w 12081854"/>
              <a:gd name="connsiteY3845" fmla="*/ 1604078 h 4517243"/>
              <a:gd name="connsiteX3846" fmla="*/ 8829388 w 12081854"/>
              <a:gd name="connsiteY3846" fmla="*/ 1636994 h 4517243"/>
              <a:gd name="connsiteX3847" fmla="*/ 8850911 w 12081854"/>
              <a:gd name="connsiteY3847" fmla="*/ 1642059 h 4517243"/>
              <a:gd name="connsiteX3848" fmla="*/ 8845847 w 12081854"/>
              <a:gd name="connsiteY3848" fmla="*/ 1658517 h 4517243"/>
              <a:gd name="connsiteX3849" fmla="*/ 8872434 w 12081854"/>
              <a:gd name="connsiteY3849" fmla="*/ 1704095 h 4517243"/>
              <a:gd name="connsiteX3850" fmla="*/ 8880030 w 12081854"/>
              <a:gd name="connsiteY3850" fmla="*/ 1743342 h 4517243"/>
              <a:gd name="connsiteX3851" fmla="*/ 8868635 w 12081854"/>
              <a:gd name="connsiteY3851" fmla="*/ 1793984 h 4517243"/>
              <a:gd name="connsiteX3852" fmla="*/ 8890158 w 12081854"/>
              <a:gd name="connsiteY3852" fmla="*/ 1802846 h 4517243"/>
              <a:gd name="connsiteX3853" fmla="*/ 8909149 w 12081854"/>
              <a:gd name="connsiteY3853" fmla="*/ 1807910 h 4517243"/>
              <a:gd name="connsiteX3854" fmla="*/ 8947130 w 12081854"/>
              <a:gd name="connsiteY3854" fmla="*/ 1777525 h 4517243"/>
              <a:gd name="connsiteX3855" fmla="*/ 8968653 w 12081854"/>
              <a:gd name="connsiteY3855" fmla="*/ 1757269 h 4517243"/>
              <a:gd name="connsiteX3856" fmla="*/ 8982579 w 12081854"/>
              <a:gd name="connsiteY3856" fmla="*/ 1791452 h 4517243"/>
              <a:gd name="connsiteX3857" fmla="*/ 8990176 w 12081854"/>
              <a:gd name="connsiteY3857" fmla="*/ 1844626 h 4517243"/>
              <a:gd name="connsiteX3858" fmla="*/ 9001570 w 12081854"/>
              <a:gd name="connsiteY3858" fmla="*/ 1892735 h 4517243"/>
              <a:gd name="connsiteX3859" fmla="*/ 9012964 w 12081854"/>
              <a:gd name="connsiteY3859" fmla="*/ 1915524 h 4517243"/>
              <a:gd name="connsiteX3860" fmla="*/ 9010432 w 12081854"/>
              <a:gd name="connsiteY3860" fmla="*/ 1961102 h 4517243"/>
              <a:gd name="connsiteX3861" fmla="*/ 9021827 w 12081854"/>
              <a:gd name="connsiteY3861" fmla="*/ 1983891 h 4517243"/>
              <a:gd name="connsiteX3862" fmla="*/ 9012964 w 12081854"/>
              <a:gd name="connsiteY3862" fmla="*/ 2018074 h 4517243"/>
              <a:gd name="connsiteX3863" fmla="*/ 9015497 w 12081854"/>
              <a:gd name="connsiteY3863" fmla="*/ 2048459 h 4517243"/>
              <a:gd name="connsiteX3864" fmla="*/ 9006634 w 12081854"/>
              <a:gd name="connsiteY3864" fmla="*/ 2090238 h 4517243"/>
              <a:gd name="connsiteX3865" fmla="*/ 9001570 w 12081854"/>
              <a:gd name="connsiteY3865" fmla="*/ 2115559 h 4517243"/>
              <a:gd name="connsiteX3866" fmla="*/ 9009167 w 12081854"/>
              <a:gd name="connsiteY3866" fmla="*/ 2140880 h 4517243"/>
              <a:gd name="connsiteX3867" fmla="*/ 9014230 w 12081854"/>
              <a:gd name="connsiteY3867" fmla="*/ 2115559 h 4517243"/>
              <a:gd name="connsiteX3868" fmla="*/ 9030689 w 12081854"/>
              <a:gd name="connsiteY3868" fmla="*/ 2135816 h 4517243"/>
              <a:gd name="connsiteX3869" fmla="*/ 9049680 w 12081854"/>
              <a:gd name="connsiteY3869" fmla="*/ 2158605 h 4517243"/>
              <a:gd name="connsiteX3870" fmla="*/ 9054744 w 12081854"/>
              <a:gd name="connsiteY3870" fmla="*/ 2178861 h 4517243"/>
              <a:gd name="connsiteX3871" fmla="*/ 9068671 w 12081854"/>
              <a:gd name="connsiteY3871" fmla="*/ 2195320 h 4517243"/>
              <a:gd name="connsiteX3872" fmla="*/ 9076267 w 12081854"/>
              <a:gd name="connsiteY3872" fmla="*/ 2214310 h 4517243"/>
              <a:gd name="connsiteX3873" fmla="*/ 9071202 w 12081854"/>
              <a:gd name="connsiteY3873" fmla="*/ 2247228 h 4517243"/>
              <a:gd name="connsiteX3874" fmla="*/ 9082597 w 12081854"/>
              <a:gd name="connsiteY3874" fmla="*/ 2270016 h 4517243"/>
              <a:gd name="connsiteX3875" fmla="*/ 9087661 w 12081854"/>
              <a:gd name="connsiteY3875" fmla="*/ 2306732 h 4517243"/>
              <a:gd name="connsiteX3876" fmla="*/ 9106652 w 12081854"/>
              <a:gd name="connsiteY3876" fmla="*/ 2334585 h 4517243"/>
              <a:gd name="connsiteX3877" fmla="*/ 9111716 w 12081854"/>
              <a:gd name="connsiteY3877" fmla="*/ 2357374 h 4517243"/>
              <a:gd name="connsiteX3878" fmla="*/ 9152229 w 12081854"/>
              <a:gd name="connsiteY3878" fmla="*/ 2390290 h 4517243"/>
              <a:gd name="connsiteX3879" fmla="*/ 9182615 w 12081854"/>
              <a:gd name="connsiteY3879" fmla="*/ 2423208 h 4517243"/>
              <a:gd name="connsiteX3880" fmla="*/ 9206669 w 12081854"/>
              <a:gd name="connsiteY3880" fmla="*/ 2420676 h 4517243"/>
              <a:gd name="connsiteX3881" fmla="*/ 9206669 w 12081854"/>
              <a:gd name="connsiteY3881" fmla="*/ 2406749 h 4517243"/>
              <a:gd name="connsiteX3882" fmla="*/ 9195275 w 12081854"/>
              <a:gd name="connsiteY3882" fmla="*/ 2367502 h 4517243"/>
              <a:gd name="connsiteX3883" fmla="*/ 9183880 w 12081854"/>
              <a:gd name="connsiteY3883" fmla="*/ 2356108 h 4517243"/>
              <a:gd name="connsiteX3884" fmla="*/ 9181348 w 12081854"/>
              <a:gd name="connsiteY3884" fmla="*/ 2330787 h 4517243"/>
              <a:gd name="connsiteX3885" fmla="*/ 9178816 w 12081854"/>
              <a:gd name="connsiteY3885" fmla="*/ 2314328 h 4517243"/>
              <a:gd name="connsiteX3886" fmla="*/ 9181348 w 12081854"/>
              <a:gd name="connsiteY3886" fmla="*/ 2295337 h 4517243"/>
              <a:gd name="connsiteX3887" fmla="*/ 9178816 w 12081854"/>
              <a:gd name="connsiteY3887" fmla="*/ 2264952 h 4517243"/>
              <a:gd name="connsiteX3888" fmla="*/ 9164890 w 12081854"/>
              <a:gd name="connsiteY3888" fmla="*/ 2237100 h 4517243"/>
              <a:gd name="connsiteX3889" fmla="*/ 9145899 w 12081854"/>
              <a:gd name="connsiteY3889" fmla="*/ 2211779 h 4517243"/>
              <a:gd name="connsiteX3890" fmla="*/ 9138303 w 12081854"/>
              <a:gd name="connsiteY3890" fmla="*/ 2206714 h 4517243"/>
              <a:gd name="connsiteX3891" fmla="*/ 9119312 w 12081854"/>
              <a:gd name="connsiteY3891" fmla="*/ 2183926 h 4517243"/>
              <a:gd name="connsiteX3892" fmla="*/ 9100322 w 12081854"/>
              <a:gd name="connsiteY3892" fmla="*/ 2178861 h 4517243"/>
              <a:gd name="connsiteX3893" fmla="*/ 9081331 w 12081854"/>
              <a:gd name="connsiteY3893" fmla="*/ 2156072 h 4517243"/>
              <a:gd name="connsiteX3894" fmla="*/ 9073734 w 12081854"/>
              <a:gd name="connsiteY3894" fmla="*/ 2116825 h 4517243"/>
              <a:gd name="connsiteX3895" fmla="*/ 9062340 w 12081854"/>
              <a:gd name="connsiteY3895" fmla="*/ 2080110 h 4517243"/>
              <a:gd name="connsiteX3896" fmla="*/ 9038285 w 12081854"/>
              <a:gd name="connsiteY3896" fmla="*/ 2077578 h 4517243"/>
              <a:gd name="connsiteX3897" fmla="*/ 9035753 w 12081854"/>
              <a:gd name="connsiteY3897" fmla="*/ 2047193 h 4517243"/>
              <a:gd name="connsiteX3898" fmla="*/ 9047148 w 12081854"/>
              <a:gd name="connsiteY3898" fmla="*/ 2007945 h 4517243"/>
              <a:gd name="connsiteX3899" fmla="*/ 9066138 w 12081854"/>
              <a:gd name="connsiteY3899" fmla="*/ 1948441 h 4517243"/>
              <a:gd name="connsiteX3900" fmla="*/ 9068671 w 12081854"/>
              <a:gd name="connsiteY3900" fmla="*/ 1902864 h 4517243"/>
              <a:gd name="connsiteX3901" fmla="*/ 9096523 w 12081854"/>
              <a:gd name="connsiteY3901" fmla="*/ 1900332 h 4517243"/>
              <a:gd name="connsiteX3902" fmla="*/ 9091459 w 12081854"/>
              <a:gd name="connsiteY3902" fmla="*/ 1934515 h 4517243"/>
              <a:gd name="connsiteX3903" fmla="*/ 9119312 w 12081854"/>
              <a:gd name="connsiteY3903" fmla="*/ 1931983 h 4517243"/>
              <a:gd name="connsiteX3904" fmla="*/ 9149697 w 12081854"/>
              <a:gd name="connsiteY3904" fmla="*/ 1952240 h 4517243"/>
              <a:gd name="connsiteX3905" fmla="*/ 9166155 w 12081854"/>
              <a:gd name="connsiteY3905" fmla="*/ 1996551 h 4517243"/>
              <a:gd name="connsiteX3906" fmla="*/ 9180082 w 12081854"/>
              <a:gd name="connsiteY3906" fmla="*/ 2016808 h 4517243"/>
              <a:gd name="connsiteX3907" fmla="*/ 9207936 w 12081854"/>
              <a:gd name="connsiteY3907" fmla="*/ 2023138 h 4517243"/>
              <a:gd name="connsiteX3908" fmla="*/ 9231990 w 12081854"/>
              <a:gd name="connsiteY3908" fmla="*/ 2045927 h 4517243"/>
              <a:gd name="connsiteX3909" fmla="*/ 9223127 w 12081854"/>
              <a:gd name="connsiteY3909" fmla="*/ 2076312 h 4517243"/>
              <a:gd name="connsiteX3910" fmla="*/ 9234522 w 12081854"/>
              <a:gd name="connsiteY3910" fmla="*/ 2104165 h 4517243"/>
              <a:gd name="connsiteX3911" fmla="*/ 9277568 w 12081854"/>
              <a:gd name="connsiteY3911" fmla="*/ 2064917 h 4517243"/>
              <a:gd name="connsiteX3912" fmla="*/ 9305420 w 12081854"/>
              <a:gd name="connsiteY3912" fmla="*/ 2028202 h 4517243"/>
              <a:gd name="connsiteX3913" fmla="*/ 9343402 w 12081854"/>
              <a:gd name="connsiteY3913" fmla="*/ 2000349 h 4517243"/>
              <a:gd name="connsiteX3914" fmla="*/ 9371255 w 12081854"/>
              <a:gd name="connsiteY3914" fmla="*/ 1972496 h 4517243"/>
              <a:gd name="connsiteX3915" fmla="*/ 9373787 w 12081854"/>
              <a:gd name="connsiteY3915" fmla="*/ 1899066 h 4517243"/>
              <a:gd name="connsiteX3916" fmla="*/ 9359861 w 12081854"/>
              <a:gd name="connsiteY3916" fmla="*/ 1823103 h 4517243"/>
              <a:gd name="connsiteX3917" fmla="*/ 9338338 w 12081854"/>
              <a:gd name="connsiteY3917" fmla="*/ 1788920 h 4517243"/>
              <a:gd name="connsiteX3918" fmla="*/ 9309219 w 12081854"/>
              <a:gd name="connsiteY3918" fmla="*/ 1763599 h 4517243"/>
              <a:gd name="connsiteX3919" fmla="*/ 9276301 w 12081854"/>
              <a:gd name="connsiteY3919" fmla="*/ 1710425 h 4517243"/>
              <a:gd name="connsiteX3920" fmla="*/ 9249715 w 12081854"/>
              <a:gd name="connsiteY3920" fmla="*/ 1666114 h 4517243"/>
              <a:gd name="connsiteX3921" fmla="*/ 9258577 w 12081854"/>
              <a:gd name="connsiteY3921" fmla="*/ 1638261 h 4517243"/>
              <a:gd name="connsiteX3922" fmla="*/ 9285164 w 12081854"/>
              <a:gd name="connsiteY3922" fmla="*/ 1599013 h 4517243"/>
              <a:gd name="connsiteX3923" fmla="*/ 9330741 w 12081854"/>
              <a:gd name="connsiteY3923" fmla="*/ 1564830 h 4517243"/>
              <a:gd name="connsiteX3924" fmla="*/ 9347200 w 12081854"/>
              <a:gd name="connsiteY3924" fmla="*/ 1558500 h 4517243"/>
              <a:gd name="connsiteX3925" fmla="*/ 9392778 w 12081854"/>
              <a:gd name="connsiteY3925" fmla="*/ 1572426 h 4517243"/>
              <a:gd name="connsiteX3926" fmla="*/ 9385182 w 12081854"/>
              <a:gd name="connsiteY3926" fmla="*/ 1588885 h 4517243"/>
              <a:gd name="connsiteX3927" fmla="*/ 9392778 w 12081854"/>
              <a:gd name="connsiteY3927" fmla="*/ 1616738 h 4517243"/>
              <a:gd name="connsiteX3928" fmla="*/ 9411768 w 12081854"/>
              <a:gd name="connsiteY3928" fmla="*/ 1614206 h 4517243"/>
              <a:gd name="connsiteX3929" fmla="*/ 9423163 w 12081854"/>
              <a:gd name="connsiteY3929" fmla="*/ 1572426 h 4517243"/>
              <a:gd name="connsiteX3930" fmla="*/ 9458612 w 12081854"/>
              <a:gd name="connsiteY3930" fmla="*/ 1566096 h 4517243"/>
              <a:gd name="connsiteX3931" fmla="*/ 9505456 w 12081854"/>
              <a:gd name="connsiteY3931" fmla="*/ 1545840 h 4517243"/>
              <a:gd name="connsiteX3932" fmla="*/ 9524446 w 12081854"/>
              <a:gd name="connsiteY3932" fmla="*/ 1526849 h 4517243"/>
              <a:gd name="connsiteX3933" fmla="*/ 9535840 w 12081854"/>
              <a:gd name="connsiteY3933" fmla="*/ 1538243 h 4517243"/>
              <a:gd name="connsiteX3934" fmla="*/ 9554831 w 12081854"/>
              <a:gd name="connsiteY3934" fmla="*/ 1521785 h 4517243"/>
              <a:gd name="connsiteX3935" fmla="*/ 9592812 w 12081854"/>
              <a:gd name="connsiteY3935" fmla="*/ 1516720 h 4517243"/>
              <a:gd name="connsiteX3936" fmla="*/ 9639656 w 12081854"/>
              <a:gd name="connsiteY3936" fmla="*/ 1482537 h 4517243"/>
              <a:gd name="connsiteX3937" fmla="*/ 9685233 w 12081854"/>
              <a:gd name="connsiteY3937" fmla="*/ 1445822 h 4517243"/>
              <a:gd name="connsiteX3938" fmla="*/ 9718151 w 12081854"/>
              <a:gd name="connsiteY3938" fmla="*/ 1400244 h 4517243"/>
              <a:gd name="connsiteX3939" fmla="*/ 9744738 w 12081854"/>
              <a:gd name="connsiteY3939" fmla="*/ 1349603 h 4517243"/>
              <a:gd name="connsiteX3940" fmla="*/ 9768793 w 12081854"/>
              <a:gd name="connsiteY3940" fmla="*/ 1307823 h 4517243"/>
              <a:gd name="connsiteX3941" fmla="*/ 9787783 w 12081854"/>
              <a:gd name="connsiteY3941" fmla="*/ 1305291 h 4517243"/>
              <a:gd name="connsiteX3942" fmla="*/ 9797912 w 12081854"/>
              <a:gd name="connsiteY3942" fmla="*/ 1274906 h 4517243"/>
              <a:gd name="connsiteX3943" fmla="*/ 9802976 w 12081854"/>
              <a:gd name="connsiteY3943" fmla="*/ 1241989 h 4517243"/>
              <a:gd name="connsiteX3944" fmla="*/ 9783985 w 12081854"/>
              <a:gd name="connsiteY3944" fmla="*/ 1230595 h 4517243"/>
              <a:gd name="connsiteX3945" fmla="*/ 9773856 w 12081854"/>
              <a:gd name="connsiteY3945" fmla="*/ 1211604 h 4517243"/>
              <a:gd name="connsiteX3946" fmla="*/ 9795379 w 12081854"/>
              <a:gd name="connsiteY3946" fmla="*/ 1200210 h 4517243"/>
              <a:gd name="connsiteX3947" fmla="*/ 9795379 w 12081854"/>
              <a:gd name="connsiteY3947" fmla="*/ 1172357 h 4517243"/>
              <a:gd name="connsiteX3948" fmla="*/ 9773856 w 12081854"/>
              <a:gd name="connsiteY3948" fmla="*/ 1144503 h 4517243"/>
              <a:gd name="connsiteX3949" fmla="*/ 9752334 w 12081854"/>
              <a:gd name="connsiteY3949" fmla="*/ 1111586 h 4517243"/>
              <a:gd name="connsiteX3950" fmla="*/ 9740940 w 12081854"/>
              <a:gd name="connsiteY3950" fmla="*/ 1074871 h 4517243"/>
              <a:gd name="connsiteX3951" fmla="*/ 9702958 w 12081854"/>
              <a:gd name="connsiteY3951" fmla="*/ 1055880 h 4517243"/>
              <a:gd name="connsiteX3952" fmla="*/ 9721949 w 12081854"/>
              <a:gd name="connsiteY3952" fmla="*/ 1030560 h 4517243"/>
              <a:gd name="connsiteX3953" fmla="*/ 9752334 w 12081854"/>
              <a:gd name="connsiteY3953" fmla="*/ 1011569 h 4517243"/>
              <a:gd name="connsiteX3954" fmla="*/ 9768793 w 12081854"/>
              <a:gd name="connsiteY3954" fmla="*/ 992578 h 4517243"/>
              <a:gd name="connsiteX3955" fmla="*/ 9815636 w 12081854"/>
              <a:gd name="connsiteY3955" fmla="*/ 983716 h 4517243"/>
              <a:gd name="connsiteX3956" fmla="*/ 9810572 w 12081854"/>
              <a:gd name="connsiteY3956" fmla="*/ 964725 h 4517243"/>
              <a:gd name="connsiteX3957" fmla="*/ 9789049 w 12081854"/>
              <a:gd name="connsiteY3957" fmla="*/ 964725 h 4517243"/>
              <a:gd name="connsiteX3958" fmla="*/ 9758664 w 12081854"/>
              <a:gd name="connsiteY3958" fmla="*/ 950799 h 4517243"/>
              <a:gd name="connsiteX3959" fmla="*/ 9720683 w 12081854"/>
              <a:gd name="connsiteY3959" fmla="*/ 976120 h 4517243"/>
              <a:gd name="connsiteX3960" fmla="*/ 9694096 w 12081854"/>
              <a:gd name="connsiteY3960" fmla="*/ 964725 h 4517243"/>
              <a:gd name="connsiteX3961" fmla="*/ 9694096 w 12081854"/>
              <a:gd name="connsiteY3961" fmla="*/ 949533 h 4517243"/>
              <a:gd name="connsiteX3962" fmla="*/ 9666243 w 12081854"/>
              <a:gd name="connsiteY3962" fmla="*/ 943203 h 4517243"/>
              <a:gd name="connsiteX3963" fmla="*/ 9647252 w 12081854"/>
              <a:gd name="connsiteY3963" fmla="*/ 920414 h 4517243"/>
              <a:gd name="connsiteX3964" fmla="*/ 9666243 w 12081854"/>
              <a:gd name="connsiteY3964" fmla="*/ 903955 h 4517243"/>
              <a:gd name="connsiteX3965" fmla="*/ 9699160 w 12081854"/>
              <a:gd name="connsiteY3965" fmla="*/ 903955 h 4517243"/>
              <a:gd name="connsiteX3966" fmla="*/ 9718151 w 12081854"/>
              <a:gd name="connsiteY3966" fmla="*/ 881167 h 4517243"/>
              <a:gd name="connsiteX3967" fmla="*/ 9756132 w 12081854"/>
              <a:gd name="connsiteY3967" fmla="*/ 858378 h 4517243"/>
              <a:gd name="connsiteX3968" fmla="*/ 9786517 w 12081854"/>
              <a:gd name="connsiteY3968" fmla="*/ 846983 h 4517243"/>
              <a:gd name="connsiteX3969" fmla="*/ 9802976 w 12081854"/>
              <a:gd name="connsiteY3969" fmla="*/ 865974 h 4517243"/>
              <a:gd name="connsiteX3970" fmla="*/ 9776389 w 12081854"/>
              <a:gd name="connsiteY3970" fmla="*/ 886231 h 4517243"/>
              <a:gd name="connsiteX3971" fmla="*/ 9783985 w 12081854"/>
              <a:gd name="connsiteY3971" fmla="*/ 900157 h 4517243"/>
              <a:gd name="connsiteX3972" fmla="*/ 9764995 w 12081854"/>
              <a:gd name="connsiteY3972" fmla="*/ 916616 h 4517243"/>
              <a:gd name="connsiteX3973" fmla="*/ 9802976 w 12081854"/>
              <a:gd name="connsiteY3973" fmla="*/ 907753 h 4517243"/>
              <a:gd name="connsiteX3974" fmla="*/ 9827030 w 12081854"/>
              <a:gd name="connsiteY3974" fmla="*/ 891295 h 4517243"/>
              <a:gd name="connsiteX3975" fmla="*/ 9873874 w 12081854"/>
              <a:gd name="connsiteY3975" fmla="*/ 882432 h 4517243"/>
              <a:gd name="connsiteX3976" fmla="*/ 9887800 w 12081854"/>
              <a:gd name="connsiteY3976" fmla="*/ 891295 h 4517243"/>
              <a:gd name="connsiteX3977" fmla="*/ 9909323 w 12081854"/>
              <a:gd name="connsiteY3977" fmla="*/ 893827 h 4517243"/>
              <a:gd name="connsiteX3978" fmla="*/ 9911855 w 12081854"/>
              <a:gd name="connsiteY3978" fmla="*/ 900157 h 4517243"/>
              <a:gd name="connsiteX3979" fmla="*/ 9901727 w 12081854"/>
              <a:gd name="connsiteY3979" fmla="*/ 919148 h 4517243"/>
              <a:gd name="connsiteX3980" fmla="*/ 9904260 w 12081854"/>
              <a:gd name="connsiteY3980" fmla="*/ 924212 h 4517243"/>
              <a:gd name="connsiteX3981" fmla="*/ 9896663 w 12081854"/>
              <a:gd name="connsiteY3981" fmla="*/ 929276 h 4517243"/>
              <a:gd name="connsiteX3982" fmla="*/ 9886535 w 12081854"/>
              <a:gd name="connsiteY3982" fmla="*/ 943203 h 4517243"/>
              <a:gd name="connsiteX3983" fmla="*/ 9896663 w 12081854"/>
              <a:gd name="connsiteY3983" fmla="*/ 949533 h 4517243"/>
              <a:gd name="connsiteX3984" fmla="*/ 9905525 w 12081854"/>
              <a:gd name="connsiteY3984" fmla="*/ 952065 h 4517243"/>
              <a:gd name="connsiteX3985" fmla="*/ 9905525 w 12081854"/>
              <a:gd name="connsiteY3985" fmla="*/ 958395 h 4517243"/>
              <a:gd name="connsiteX3986" fmla="*/ 9914388 w 12081854"/>
              <a:gd name="connsiteY3986" fmla="*/ 955863 h 4517243"/>
              <a:gd name="connsiteX3987" fmla="*/ 9919451 w 12081854"/>
              <a:gd name="connsiteY3987" fmla="*/ 949533 h 4517243"/>
              <a:gd name="connsiteX3988" fmla="*/ 9935911 w 12081854"/>
              <a:gd name="connsiteY3988" fmla="*/ 955863 h 4517243"/>
              <a:gd name="connsiteX3989" fmla="*/ 9957433 w 12081854"/>
              <a:gd name="connsiteY3989" fmla="*/ 986248 h 4517243"/>
              <a:gd name="connsiteX3990" fmla="*/ 9933378 w 12081854"/>
              <a:gd name="connsiteY3990" fmla="*/ 991312 h 4517243"/>
              <a:gd name="connsiteX3991" fmla="*/ 9947305 w 12081854"/>
              <a:gd name="connsiteY3991" fmla="*/ 1028027 h 4517243"/>
              <a:gd name="connsiteX3992" fmla="*/ 9942241 w 12081854"/>
              <a:gd name="connsiteY3992" fmla="*/ 1053348 h 4517243"/>
              <a:gd name="connsiteX3993" fmla="*/ 9944772 w 12081854"/>
              <a:gd name="connsiteY3993" fmla="*/ 1073605 h 4517243"/>
              <a:gd name="connsiteX3994" fmla="*/ 9975158 w 12081854"/>
              <a:gd name="connsiteY3994" fmla="*/ 1068541 h 4517243"/>
              <a:gd name="connsiteX3995" fmla="*/ 10001744 w 12081854"/>
              <a:gd name="connsiteY3995" fmla="*/ 1054615 h 4517243"/>
              <a:gd name="connsiteX3996" fmla="*/ 10032130 w 12081854"/>
              <a:gd name="connsiteY3996" fmla="*/ 1048284 h 4517243"/>
              <a:gd name="connsiteX3997" fmla="*/ 10043524 w 12081854"/>
              <a:gd name="connsiteY3997" fmla="*/ 1029294 h 4517243"/>
              <a:gd name="connsiteX3998" fmla="*/ 10043524 w 12081854"/>
              <a:gd name="connsiteY3998" fmla="*/ 987514 h 4517243"/>
              <a:gd name="connsiteX3999" fmla="*/ 10035928 w 12081854"/>
              <a:gd name="connsiteY3999" fmla="*/ 967257 h 4517243"/>
              <a:gd name="connsiteX4000" fmla="*/ 10008074 w 12081854"/>
              <a:gd name="connsiteY4000" fmla="*/ 925478 h 4517243"/>
              <a:gd name="connsiteX4001" fmla="*/ 9989084 w 12081854"/>
              <a:gd name="connsiteY4001" fmla="*/ 911551 h 4517243"/>
              <a:gd name="connsiteX4002" fmla="*/ 9975158 w 12081854"/>
              <a:gd name="connsiteY4002" fmla="*/ 905221 h 4517243"/>
              <a:gd name="connsiteX4003" fmla="*/ 9980222 w 12081854"/>
              <a:gd name="connsiteY4003" fmla="*/ 902689 h 4517243"/>
              <a:gd name="connsiteX4004" fmla="*/ 9980222 w 12081854"/>
              <a:gd name="connsiteY4004" fmla="*/ 886231 h 4517243"/>
              <a:gd name="connsiteX4005" fmla="*/ 9994148 w 12081854"/>
              <a:gd name="connsiteY4005" fmla="*/ 877368 h 4517243"/>
              <a:gd name="connsiteX4006" fmla="*/ 10018203 w 12081854"/>
              <a:gd name="connsiteY4006" fmla="*/ 872304 h 4517243"/>
              <a:gd name="connsiteX4007" fmla="*/ 10029597 w 12081854"/>
              <a:gd name="connsiteY4007" fmla="*/ 863442 h 4517243"/>
              <a:gd name="connsiteX4008" fmla="*/ 10034662 w 12081854"/>
              <a:gd name="connsiteY4008" fmla="*/ 857112 h 4517243"/>
              <a:gd name="connsiteX4009" fmla="*/ 10053652 w 12081854"/>
              <a:gd name="connsiteY4009" fmla="*/ 850781 h 4517243"/>
              <a:gd name="connsiteX4010" fmla="*/ 10051120 w 12081854"/>
              <a:gd name="connsiteY4010" fmla="*/ 827993 h 4517243"/>
              <a:gd name="connsiteX4011" fmla="*/ 10059983 w 12081854"/>
              <a:gd name="connsiteY4011" fmla="*/ 816598 h 4517243"/>
              <a:gd name="connsiteX4012" fmla="*/ 10076441 w 12081854"/>
              <a:gd name="connsiteY4012" fmla="*/ 807736 h 4517243"/>
              <a:gd name="connsiteX4013" fmla="*/ 10087836 w 12081854"/>
              <a:gd name="connsiteY4013" fmla="*/ 807736 h 4517243"/>
              <a:gd name="connsiteX4014" fmla="*/ 10092900 w 12081854"/>
              <a:gd name="connsiteY4014" fmla="*/ 798874 h 4517243"/>
              <a:gd name="connsiteX4015" fmla="*/ 10138478 w 12081854"/>
              <a:gd name="connsiteY4015" fmla="*/ 776085 h 4517243"/>
              <a:gd name="connsiteX4016" fmla="*/ 10160000 w 12081854"/>
              <a:gd name="connsiteY4016" fmla="*/ 790011 h 4517243"/>
              <a:gd name="connsiteX4017" fmla="*/ 10181523 w 12081854"/>
              <a:gd name="connsiteY4017" fmla="*/ 790011 h 4517243"/>
              <a:gd name="connsiteX4018" fmla="*/ 10227101 w 12081854"/>
              <a:gd name="connsiteY4018" fmla="*/ 771021 h 4517243"/>
              <a:gd name="connsiteX4019" fmla="*/ 10248623 w 12081854"/>
              <a:gd name="connsiteY4019" fmla="*/ 752030 h 4517243"/>
              <a:gd name="connsiteX4020" fmla="*/ 10294201 w 12081854"/>
              <a:gd name="connsiteY4020" fmla="*/ 717847 h 4517243"/>
              <a:gd name="connsiteX4021" fmla="*/ 10339778 w 12081854"/>
              <a:gd name="connsiteY4021" fmla="*/ 681132 h 4517243"/>
              <a:gd name="connsiteX4022" fmla="*/ 10351173 w 12081854"/>
              <a:gd name="connsiteY4022" fmla="*/ 660875 h 4517243"/>
              <a:gd name="connsiteX4023" fmla="*/ 10400548 w 12081854"/>
              <a:gd name="connsiteY4023" fmla="*/ 619095 h 4517243"/>
              <a:gd name="connsiteX4024" fmla="*/ 10417007 w 12081854"/>
              <a:gd name="connsiteY4024" fmla="*/ 573518 h 4517243"/>
              <a:gd name="connsiteX4025" fmla="*/ 10419539 w 12081854"/>
              <a:gd name="connsiteY4025" fmla="*/ 540601 h 4517243"/>
              <a:gd name="connsiteX4026" fmla="*/ 10446126 w 12081854"/>
              <a:gd name="connsiteY4026" fmla="*/ 512748 h 4517243"/>
              <a:gd name="connsiteX4027" fmla="*/ 10443594 w 12081854"/>
              <a:gd name="connsiteY4027" fmla="*/ 492491 h 4517243"/>
              <a:gd name="connsiteX4028" fmla="*/ 10396750 w 12081854"/>
              <a:gd name="connsiteY4028" fmla="*/ 462106 h 4517243"/>
              <a:gd name="connsiteX4029" fmla="*/ 10358769 w 12081854"/>
              <a:gd name="connsiteY4029" fmla="*/ 462106 h 4517243"/>
              <a:gd name="connsiteX4030" fmla="*/ 10337246 w 12081854"/>
              <a:gd name="connsiteY4030" fmla="*/ 473500 h 4517243"/>
              <a:gd name="connsiteX4031" fmla="*/ 10306861 w 12081854"/>
              <a:gd name="connsiteY4031" fmla="*/ 468436 h 4517243"/>
              <a:gd name="connsiteX4032" fmla="*/ 10290403 w 12081854"/>
              <a:gd name="connsiteY4032" fmla="*/ 451978 h 4517243"/>
              <a:gd name="connsiteX4033" fmla="*/ 10235962 w 12081854"/>
              <a:gd name="connsiteY4033" fmla="*/ 446913 h 4517243"/>
              <a:gd name="connsiteX4034" fmla="*/ 10366365 w 12081854"/>
              <a:gd name="connsiteY4034" fmla="*/ 388675 h 4517243"/>
              <a:gd name="connsiteX4035" fmla="*/ 10472713 w 12081854"/>
              <a:gd name="connsiteY4035" fmla="*/ 344364 h 4517243"/>
              <a:gd name="connsiteX4036" fmla="*/ 10584124 w 12081854"/>
              <a:gd name="connsiteY4036" fmla="*/ 338034 h 4517243"/>
              <a:gd name="connsiteX4037" fmla="*/ 10686674 w 12081854"/>
              <a:gd name="connsiteY4037" fmla="*/ 343098 h 4517243"/>
              <a:gd name="connsiteX4038" fmla="*/ 10729719 w 12081854"/>
              <a:gd name="connsiteY4038" fmla="*/ 331703 h 4517243"/>
              <a:gd name="connsiteX4039" fmla="*/ 10781628 w 12081854"/>
              <a:gd name="connsiteY4039" fmla="*/ 334235 h 4517243"/>
              <a:gd name="connsiteX4040" fmla="*/ 10779095 w 12081854"/>
              <a:gd name="connsiteY4040" fmla="*/ 350694 h 4517243"/>
              <a:gd name="connsiteX4041" fmla="*/ 10831003 w 12081854"/>
              <a:gd name="connsiteY4041" fmla="*/ 348162 h 4517243"/>
              <a:gd name="connsiteX4042" fmla="*/ 10904434 w 12081854"/>
              <a:gd name="connsiteY4042" fmla="*/ 343098 h 4517243"/>
              <a:gd name="connsiteX4043" fmla="*/ 10877847 w 12081854"/>
              <a:gd name="connsiteY4043" fmla="*/ 329171 h 4517243"/>
              <a:gd name="connsiteX4044" fmla="*/ 10961406 w 12081854"/>
              <a:gd name="connsiteY4044" fmla="*/ 292456 h 4517243"/>
              <a:gd name="connsiteX4045" fmla="*/ 11048762 w 12081854"/>
              <a:gd name="connsiteY4045" fmla="*/ 286126 h 4517243"/>
              <a:gd name="connsiteX4046" fmla="*/ 11075350 w 12081854"/>
              <a:gd name="connsiteY4046" fmla="*/ 313979 h 4517243"/>
              <a:gd name="connsiteX4047" fmla="*/ 11160174 w 12081854"/>
              <a:gd name="connsiteY4047" fmla="*/ 291190 h 4517243"/>
              <a:gd name="connsiteX4048" fmla="*/ 11181697 w 12081854"/>
              <a:gd name="connsiteY4048" fmla="*/ 272199 h 4517243"/>
              <a:gd name="connsiteX4049" fmla="*/ 11222211 w 12081854"/>
              <a:gd name="connsiteY4049" fmla="*/ 272199 h 4517243"/>
              <a:gd name="connsiteX4050" fmla="*/ 11194357 w 12081854"/>
              <a:gd name="connsiteY4050" fmla="*/ 300052 h 4517243"/>
              <a:gd name="connsiteX4051" fmla="*/ 11134853 w 12081854"/>
              <a:gd name="connsiteY4051" fmla="*/ 316511 h 4517243"/>
              <a:gd name="connsiteX4052" fmla="*/ 11077881 w 12081854"/>
              <a:gd name="connsiteY4052" fmla="*/ 339300 h 4517243"/>
              <a:gd name="connsiteX4053" fmla="*/ 11015846 w 12081854"/>
              <a:gd name="connsiteY4053" fmla="*/ 369685 h 4517243"/>
              <a:gd name="connsiteX4054" fmla="*/ 10963937 w 12081854"/>
              <a:gd name="connsiteY4054" fmla="*/ 374749 h 4517243"/>
              <a:gd name="connsiteX4055" fmla="*/ 10963937 w 12081854"/>
              <a:gd name="connsiteY4055" fmla="*/ 386143 h 4517243"/>
              <a:gd name="connsiteX4056" fmla="*/ 10936085 w 12081854"/>
              <a:gd name="connsiteY4056" fmla="*/ 400070 h 4517243"/>
              <a:gd name="connsiteX4057" fmla="*/ 10919626 w 12081854"/>
              <a:gd name="connsiteY4057" fmla="*/ 432987 h 4517243"/>
              <a:gd name="connsiteX4058" fmla="*/ 10938617 w 12081854"/>
              <a:gd name="connsiteY4058" fmla="*/ 491225 h 4517243"/>
              <a:gd name="connsiteX4059" fmla="*/ 10952543 w 12081854"/>
              <a:gd name="connsiteY4059" fmla="*/ 530472 h 4517243"/>
              <a:gd name="connsiteX4060" fmla="*/ 10963937 w 12081854"/>
              <a:gd name="connsiteY4060" fmla="*/ 549463 h 4517243"/>
              <a:gd name="connsiteX4061" fmla="*/ 11010781 w 12081854"/>
              <a:gd name="connsiteY4061" fmla="*/ 524142 h 4517243"/>
              <a:gd name="connsiteX4062" fmla="*/ 11022176 w 12081854"/>
              <a:gd name="connsiteY4062" fmla="*/ 496289 h 4517243"/>
              <a:gd name="connsiteX4063" fmla="*/ 11071551 w 12081854"/>
              <a:gd name="connsiteY4063" fmla="*/ 489959 h 4517243"/>
              <a:gd name="connsiteX4064" fmla="*/ 11082946 w 12081854"/>
              <a:gd name="connsiteY4064" fmla="*/ 462106 h 4517243"/>
              <a:gd name="connsiteX4065" fmla="*/ 11139918 w 12081854"/>
              <a:gd name="connsiteY4065" fmla="*/ 448179 h 4517243"/>
              <a:gd name="connsiteX4066" fmla="*/ 11125992 w 12081854"/>
              <a:gd name="connsiteY4066" fmla="*/ 436785 h 4517243"/>
              <a:gd name="connsiteX4067" fmla="*/ 11142450 w 12081854"/>
              <a:gd name="connsiteY4067" fmla="*/ 416528 h 4517243"/>
              <a:gd name="connsiteX4068" fmla="*/ 11172835 w 12081854"/>
              <a:gd name="connsiteY4068" fmla="*/ 416528 h 4517243"/>
              <a:gd name="connsiteX4069" fmla="*/ 11177899 w 12081854"/>
              <a:gd name="connsiteY4069" fmla="*/ 382345 h 4517243"/>
              <a:gd name="connsiteX4070" fmla="*/ 11137386 w 12081854"/>
              <a:gd name="connsiteY4070" fmla="*/ 377281 h 4517243"/>
              <a:gd name="connsiteX4071" fmla="*/ 11137386 w 12081854"/>
              <a:gd name="connsiteY4071" fmla="*/ 368419 h 4517243"/>
              <a:gd name="connsiteX4072" fmla="*/ 11177899 w 12081854"/>
              <a:gd name="connsiteY4072" fmla="*/ 345630 h 4517243"/>
              <a:gd name="connsiteX4073" fmla="*/ 11188027 w 12081854"/>
              <a:gd name="connsiteY4073" fmla="*/ 331703 h 4517243"/>
              <a:gd name="connsiteX4074" fmla="*/ 11233605 w 12081854"/>
              <a:gd name="connsiteY4074" fmla="*/ 334235 h 4517243"/>
              <a:gd name="connsiteX4075" fmla="*/ 11266522 w 12081854"/>
              <a:gd name="connsiteY4075" fmla="*/ 325373 h 4517243"/>
              <a:gd name="connsiteX4076" fmla="*/ 11280448 w 12081854"/>
              <a:gd name="connsiteY4076" fmla="*/ 334235 h 4517243"/>
              <a:gd name="connsiteX4077" fmla="*/ 11367806 w 12081854"/>
              <a:gd name="connsiteY4077" fmla="*/ 315245 h 4517243"/>
              <a:gd name="connsiteX4078" fmla="*/ 11417182 w 12081854"/>
              <a:gd name="connsiteY4078" fmla="*/ 331703 h 4517243"/>
              <a:gd name="connsiteX4079" fmla="*/ 11428576 w 12081854"/>
              <a:gd name="connsiteY4079" fmla="*/ 322841 h 4517243"/>
              <a:gd name="connsiteX4080" fmla="*/ 11475419 w 12081854"/>
              <a:gd name="connsiteY4080" fmla="*/ 308915 h 4517243"/>
              <a:gd name="connsiteX4081" fmla="*/ 11527327 w 12081854"/>
              <a:gd name="connsiteY4081" fmla="*/ 292456 h 4517243"/>
              <a:gd name="connsiteX4082" fmla="*/ 11557712 w 12081854"/>
              <a:gd name="connsiteY4082" fmla="*/ 289924 h 4517243"/>
              <a:gd name="connsiteX4083" fmla="*/ 11650133 w 12081854"/>
              <a:gd name="connsiteY4083" fmla="*/ 275998 h 4517243"/>
              <a:gd name="connsiteX4084" fmla="*/ 11712170 w 12081854"/>
              <a:gd name="connsiteY4084" fmla="*/ 281062 h 4517243"/>
              <a:gd name="connsiteX4085" fmla="*/ 11721032 w 12081854"/>
              <a:gd name="connsiteY4085" fmla="*/ 274731 h 4517243"/>
              <a:gd name="connsiteX4086" fmla="*/ 11715968 w 12081854"/>
              <a:gd name="connsiteY4086" fmla="*/ 268401 h 4517243"/>
              <a:gd name="connsiteX4087" fmla="*/ 11702041 w 12081854"/>
              <a:gd name="connsiteY4087" fmla="*/ 262071 h 4517243"/>
              <a:gd name="connsiteX4088" fmla="*/ 11683051 w 12081854"/>
              <a:gd name="connsiteY4088" fmla="*/ 248145 h 4517243"/>
              <a:gd name="connsiteX4089" fmla="*/ 11652665 w 12081854"/>
              <a:gd name="connsiteY4089" fmla="*/ 236750 h 4517243"/>
              <a:gd name="connsiteX4090" fmla="*/ 11695711 w 12081854"/>
              <a:gd name="connsiteY4090" fmla="*/ 239282 h 4517243"/>
              <a:gd name="connsiteX4091" fmla="*/ 11738756 w 12081854"/>
              <a:gd name="connsiteY4091" fmla="*/ 230420 h 4517243"/>
              <a:gd name="connsiteX4092" fmla="*/ 11738756 w 12081854"/>
              <a:gd name="connsiteY4092" fmla="*/ 221558 h 4517243"/>
              <a:gd name="connsiteX4093" fmla="*/ 11738756 w 12081854"/>
              <a:gd name="connsiteY4093" fmla="*/ 202567 h 4517243"/>
              <a:gd name="connsiteX4094" fmla="*/ 11738756 w 12081854"/>
              <a:gd name="connsiteY4094" fmla="*/ 196237 h 4517243"/>
              <a:gd name="connsiteX4095" fmla="*/ 11738756 w 12081854"/>
              <a:gd name="connsiteY4095" fmla="*/ 187375 h 4517243"/>
              <a:gd name="connsiteX4096" fmla="*/ 11738756 w 12081854"/>
              <a:gd name="connsiteY4096" fmla="*/ 178512 h 4517243"/>
              <a:gd name="connsiteX4097" fmla="*/ 11738756 w 12081854"/>
              <a:gd name="connsiteY4097" fmla="*/ 172182 h 4517243"/>
              <a:gd name="connsiteX4098" fmla="*/ 11738756 w 12081854"/>
              <a:gd name="connsiteY4098" fmla="*/ 163320 h 4517243"/>
              <a:gd name="connsiteX4099" fmla="*/ 11738756 w 12081854"/>
              <a:gd name="connsiteY4099" fmla="*/ 156989 h 4517243"/>
              <a:gd name="connsiteX4100" fmla="*/ 11693179 w 12081854"/>
              <a:gd name="connsiteY4100" fmla="*/ 150659 h 4517243"/>
              <a:gd name="connsiteX4101" fmla="*/ 11595693 w 12081854"/>
              <a:gd name="connsiteY4101" fmla="*/ 144329 h 4517243"/>
              <a:gd name="connsiteX4102" fmla="*/ 11524795 w 12081854"/>
              <a:gd name="connsiteY4102" fmla="*/ 144329 h 4517243"/>
              <a:gd name="connsiteX4103" fmla="*/ 11418447 w 12081854"/>
              <a:gd name="connsiteY4103" fmla="*/ 139265 h 4517243"/>
              <a:gd name="connsiteX4104" fmla="*/ 11404521 w 12081854"/>
              <a:gd name="connsiteY4104" fmla="*/ 145595 h 4517243"/>
              <a:gd name="connsiteX4105" fmla="*/ 11431108 w 12081854"/>
              <a:gd name="connsiteY4105" fmla="*/ 154457 h 4517243"/>
              <a:gd name="connsiteX4106" fmla="*/ 11390594 w 12081854"/>
              <a:gd name="connsiteY4106" fmla="*/ 160788 h 4517243"/>
              <a:gd name="connsiteX4107" fmla="*/ 11331090 w 12081854"/>
              <a:gd name="connsiteY4107" fmla="*/ 146861 h 4517243"/>
              <a:gd name="connsiteX4108" fmla="*/ 11266522 w 12081854"/>
              <a:gd name="connsiteY4108" fmla="*/ 146861 h 4517243"/>
              <a:gd name="connsiteX4109" fmla="*/ 11204486 w 12081854"/>
              <a:gd name="connsiteY4109" fmla="*/ 144329 h 4517243"/>
              <a:gd name="connsiteX4110" fmla="*/ 11144982 w 12081854"/>
              <a:gd name="connsiteY4110" fmla="*/ 144329 h 4517243"/>
              <a:gd name="connsiteX4111" fmla="*/ 11099404 w 12081854"/>
              <a:gd name="connsiteY4111" fmla="*/ 149393 h 4517243"/>
              <a:gd name="connsiteX4112" fmla="*/ 11056359 w 12081854"/>
              <a:gd name="connsiteY4112" fmla="*/ 144329 h 4517243"/>
              <a:gd name="connsiteX4113" fmla="*/ 11061423 w 12081854"/>
              <a:gd name="connsiteY4113" fmla="*/ 132935 h 4517243"/>
              <a:gd name="connsiteX4114" fmla="*/ 11033570 w 12081854"/>
              <a:gd name="connsiteY4114" fmla="*/ 126604 h 4517243"/>
              <a:gd name="connsiteX4115" fmla="*/ 10967736 w 12081854"/>
              <a:gd name="connsiteY4115" fmla="*/ 124072 h 4517243"/>
              <a:gd name="connsiteX4116" fmla="*/ 10832269 w 12081854"/>
              <a:gd name="connsiteY4116" fmla="*/ 126604 h 4517243"/>
              <a:gd name="connsiteX4117" fmla="*/ 10744912 w 12081854"/>
              <a:gd name="connsiteY4117" fmla="*/ 117742 h 4517243"/>
              <a:gd name="connsiteX4118" fmla="*/ 10717059 w 12081854"/>
              <a:gd name="connsiteY4118" fmla="*/ 108880 h 4517243"/>
              <a:gd name="connsiteX4119" fmla="*/ 10413208 w 12081854"/>
              <a:gd name="connsiteY4119" fmla="*/ 102550 h 4517243"/>
              <a:gd name="connsiteX4120" fmla="*/ 10367631 w 12081854"/>
              <a:gd name="connsiteY4120" fmla="*/ 107614 h 4517243"/>
              <a:gd name="connsiteX4121" fmla="*/ 10394218 w 12081854"/>
              <a:gd name="connsiteY4121" fmla="*/ 121540 h 4517243"/>
              <a:gd name="connsiteX4122" fmla="*/ 10337246 w 12081854"/>
              <a:gd name="connsiteY4122" fmla="*/ 119008 h 4517243"/>
              <a:gd name="connsiteX4123" fmla="*/ 10313191 w 12081854"/>
              <a:gd name="connsiteY4123" fmla="*/ 121540 h 4517243"/>
              <a:gd name="connsiteX4124" fmla="*/ 10248623 w 12081854"/>
              <a:gd name="connsiteY4124" fmla="*/ 119008 h 4517243"/>
              <a:gd name="connsiteX4125" fmla="*/ 10189119 w 12081854"/>
              <a:gd name="connsiteY4125" fmla="*/ 121540 h 4517243"/>
              <a:gd name="connsiteX4126" fmla="*/ 10137211 w 12081854"/>
              <a:gd name="connsiteY4126" fmla="*/ 115210 h 4517243"/>
              <a:gd name="connsiteX4127" fmla="*/ 10104294 w 12081854"/>
              <a:gd name="connsiteY4127" fmla="*/ 131668 h 4517243"/>
              <a:gd name="connsiteX4128" fmla="*/ 10052386 w 12081854"/>
              <a:gd name="connsiteY4128" fmla="*/ 125338 h 4517243"/>
              <a:gd name="connsiteX4129" fmla="*/ 10009341 w 12081854"/>
              <a:gd name="connsiteY4129" fmla="*/ 116476 h 4517243"/>
              <a:gd name="connsiteX4130" fmla="*/ 10028332 w 12081854"/>
              <a:gd name="connsiteY4130" fmla="*/ 110146 h 4517243"/>
              <a:gd name="connsiteX4131" fmla="*/ 10014405 w 12081854"/>
              <a:gd name="connsiteY4131" fmla="*/ 103816 h 4517243"/>
              <a:gd name="connsiteX4132" fmla="*/ 9959965 w 12081854"/>
              <a:gd name="connsiteY4132" fmla="*/ 97485 h 4517243"/>
              <a:gd name="connsiteX4133" fmla="*/ 9908057 w 12081854"/>
              <a:gd name="connsiteY4133" fmla="*/ 97485 h 4517243"/>
              <a:gd name="connsiteX4134" fmla="*/ 9834627 w 12081854"/>
              <a:gd name="connsiteY4134" fmla="*/ 94953 h 4517243"/>
              <a:gd name="connsiteX4135" fmla="*/ 9834627 w 12081854"/>
              <a:gd name="connsiteY4135" fmla="*/ 103816 h 4517243"/>
              <a:gd name="connsiteX4136" fmla="*/ 9694096 w 12081854"/>
              <a:gd name="connsiteY4136" fmla="*/ 101284 h 4517243"/>
              <a:gd name="connsiteX4137" fmla="*/ 9685233 w 12081854"/>
              <a:gd name="connsiteY4137" fmla="*/ 96219 h 4517243"/>
              <a:gd name="connsiteX4138" fmla="*/ 9578886 w 12081854"/>
              <a:gd name="connsiteY4138" fmla="*/ 93687 h 4517243"/>
              <a:gd name="connsiteX4139" fmla="*/ 9532042 w 12081854"/>
              <a:gd name="connsiteY4139" fmla="*/ 88623 h 4517243"/>
              <a:gd name="connsiteX4140" fmla="*/ 9518116 w 12081854"/>
              <a:gd name="connsiteY4140" fmla="*/ 91155 h 4517243"/>
              <a:gd name="connsiteX4141" fmla="*/ 9501657 w 12081854"/>
              <a:gd name="connsiteY4141" fmla="*/ 84825 h 4517243"/>
              <a:gd name="connsiteX4142" fmla="*/ 9471272 w 12081854"/>
              <a:gd name="connsiteY4142" fmla="*/ 87357 h 4517243"/>
              <a:gd name="connsiteX4143" fmla="*/ 9421896 w 12081854"/>
              <a:gd name="connsiteY4143" fmla="*/ 82293 h 4517243"/>
              <a:gd name="connsiteX4144" fmla="*/ 9378851 w 12081854"/>
              <a:gd name="connsiteY4144" fmla="*/ 82293 h 4517243"/>
              <a:gd name="connsiteX4145" fmla="*/ 9405438 w 12081854"/>
              <a:gd name="connsiteY4145" fmla="*/ 77229 h 4517243"/>
              <a:gd name="connsiteX4146" fmla="*/ 9492795 w 12081854"/>
              <a:gd name="connsiteY4146" fmla="*/ 70899 h 4517243"/>
              <a:gd name="connsiteX4147" fmla="*/ 9530777 w 12081854"/>
              <a:gd name="connsiteY4147" fmla="*/ 68366 h 4517243"/>
              <a:gd name="connsiteX4148" fmla="*/ 9538373 w 12081854"/>
              <a:gd name="connsiteY4148" fmla="*/ 62036 h 4517243"/>
              <a:gd name="connsiteX4149" fmla="*/ 9511786 w 12081854"/>
              <a:gd name="connsiteY4149" fmla="*/ 59504 h 4517243"/>
              <a:gd name="connsiteX4150" fmla="*/ 9435823 w 12081854"/>
              <a:gd name="connsiteY4150" fmla="*/ 53174 h 4517243"/>
              <a:gd name="connsiteX4151" fmla="*/ 9338338 w 12081854"/>
              <a:gd name="connsiteY4151" fmla="*/ 53174 h 4517243"/>
              <a:gd name="connsiteX4152" fmla="*/ 9307952 w 12081854"/>
              <a:gd name="connsiteY4152" fmla="*/ 55706 h 4517243"/>
              <a:gd name="connsiteX4153" fmla="*/ 9297824 w 12081854"/>
              <a:gd name="connsiteY4153" fmla="*/ 50642 h 4517243"/>
              <a:gd name="connsiteX4154" fmla="*/ 9221862 w 12081854"/>
              <a:gd name="connsiteY4154" fmla="*/ 50642 h 4517243"/>
              <a:gd name="connsiteX4155" fmla="*/ 9267439 w 12081854"/>
              <a:gd name="connsiteY4155" fmla="*/ 48110 h 4517243"/>
              <a:gd name="connsiteX4156" fmla="*/ 9210467 w 12081854"/>
              <a:gd name="connsiteY4156" fmla="*/ 43045 h 4517243"/>
              <a:gd name="connsiteX4157" fmla="*/ 9130706 w 12081854"/>
              <a:gd name="connsiteY4157" fmla="*/ 46844 h 4517243"/>
              <a:gd name="connsiteX4158" fmla="*/ 1971230 w 12081854"/>
              <a:gd name="connsiteY4158" fmla="*/ 40513 h 4517243"/>
              <a:gd name="connsiteX4159" fmla="*/ 1921854 w 12081854"/>
              <a:gd name="connsiteY4159" fmla="*/ 40513 h 4517243"/>
              <a:gd name="connsiteX4160" fmla="*/ 1895267 w 12081854"/>
              <a:gd name="connsiteY4160" fmla="*/ 43045 h 4517243"/>
              <a:gd name="connsiteX4161" fmla="*/ 1944643 w 12081854"/>
              <a:gd name="connsiteY4161" fmla="*/ 45578 h 4517243"/>
              <a:gd name="connsiteX4162" fmla="*/ 2006679 w 12081854"/>
              <a:gd name="connsiteY4162" fmla="*/ 43045 h 4517243"/>
              <a:gd name="connsiteX4163" fmla="*/ 2018074 w 12081854"/>
              <a:gd name="connsiteY4163" fmla="*/ 40513 h 4517243"/>
              <a:gd name="connsiteX4164" fmla="*/ 1971230 w 12081854"/>
              <a:gd name="connsiteY4164" fmla="*/ 40513 h 4517243"/>
              <a:gd name="connsiteX4165" fmla="*/ 6404915 w 12081854"/>
              <a:gd name="connsiteY4165" fmla="*/ 37981 h 4517243"/>
              <a:gd name="connsiteX4166" fmla="*/ 6423906 w 12081854"/>
              <a:gd name="connsiteY4166" fmla="*/ 40513 h 4517243"/>
              <a:gd name="connsiteX4167" fmla="*/ 6402383 w 12081854"/>
              <a:gd name="connsiteY4167" fmla="*/ 43045 h 4517243"/>
              <a:gd name="connsiteX4168" fmla="*/ 6461887 w 12081854"/>
              <a:gd name="connsiteY4168" fmla="*/ 45578 h 4517243"/>
              <a:gd name="connsiteX4169" fmla="*/ 6535317 w 12081854"/>
              <a:gd name="connsiteY4169" fmla="*/ 43045 h 4517243"/>
              <a:gd name="connsiteX4170" fmla="*/ 6488473 w 12081854"/>
              <a:gd name="connsiteY4170" fmla="*/ 40513 h 4517243"/>
              <a:gd name="connsiteX4171" fmla="*/ 6474547 w 12081854"/>
              <a:gd name="connsiteY4171" fmla="*/ 35449 h 4517243"/>
              <a:gd name="connsiteX4172" fmla="*/ 6404915 w 12081854"/>
              <a:gd name="connsiteY4172" fmla="*/ 37981 h 4517243"/>
              <a:gd name="connsiteX4173" fmla="*/ 1964900 w 12081854"/>
              <a:gd name="connsiteY4173" fmla="*/ 32917 h 4517243"/>
              <a:gd name="connsiteX4174" fmla="*/ 1929451 w 12081854"/>
              <a:gd name="connsiteY4174" fmla="*/ 35449 h 4517243"/>
              <a:gd name="connsiteX4175" fmla="*/ 1929451 w 12081854"/>
              <a:gd name="connsiteY4175" fmla="*/ 37981 h 4517243"/>
              <a:gd name="connsiteX4176" fmla="*/ 1983890 w 12081854"/>
              <a:gd name="connsiteY4176" fmla="*/ 37981 h 4517243"/>
              <a:gd name="connsiteX4177" fmla="*/ 2026936 w 12081854"/>
              <a:gd name="connsiteY4177" fmla="*/ 35449 h 4517243"/>
              <a:gd name="connsiteX4178" fmla="*/ 1981358 w 12081854"/>
              <a:gd name="connsiteY4178" fmla="*/ 32917 h 4517243"/>
              <a:gd name="connsiteX4179" fmla="*/ 1964900 w 12081854"/>
              <a:gd name="connsiteY4179" fmla="*/ 32917 h 4517243"/>
              <a:gd name="connsiteX4180" fmla="*/ 2439666 w 12081854"/>
              <a:gd name="connsiteY4180" fmla="*/ 32917 h 4517243"/>
              <a:gd name="connsiteX4181" fmla="*/ 2396621 w 12081854"/>
              <a:gd name="connsiteY4181" fmla="*/ 32917 h 4517243"/>
              <a:gd name="connsiteX4182" fmla="*/ 2399153 w 12081854"/>
              <a:gd name="connsiteY4182" fmla="*/ 35449 h 4517243"/>
              <a:gd name="connsiteX4183" fmla="*/ 2413079 w 12081854"/>
              <a:gd name="connsiteY4183" fmla="*/ 40513 h 4517243"/>
              <a:gd name="connsiteX4184" fmla="*/ 2439666 w 12081854"/>
              <a:gd name="connsiteY4184" fmla="*/ 43045 h 4517243"/>
              <a:gd name="connsiteX4185" fmla="*/ 2489042 w 12081854"/>
              <a:gd name="connsiteY4185" fmla="*/ 40513 h 4517243"/>
              <a:gd name="connsiteX4186" fmla="*/ 2497904 w 12081854"/>
              <a:gd name="connsiteY4186" fmla="*/ 35449 h 4517243"/>
              <a:gd name="connsiteX4187" fmla="*/ 2457391 w 12081854"/>
              <a:gd name="connsiteY4187" fmla="*/ 32917 h 4517243"/>
              <a:gd name="connsiteX4188" fmla="*/ 2439666 w 12081854"/>
              <a:gd name="connsiteY4188" fmla="*/ 32917 h 4517243"/>
              <a:gd name="connsiteX4189" fmla="*/ 2168733 w 12081854"/>
              <a:gd name="connsiteY4189" fmla="*/ 32917 h 4517243"/>
              <a:gd name="connsiteX4190" fmla="*/ 2209246 w 12081854"/>
              <a:gd name="connsiteY4190" fmla="*/ 35449 h 4517243"/>
              <a:gd name="connsiteX4191" fmla="*/ 2176329 w 12081854"/>
              <a:gd name="connsiteY4191" fmla="*/ 37981 h 4517243"/>
              <a:gd name="connsiteX4192" fmla="*/ 2252292 w 12081854"/>
              <a:gd name="connsiteY4192" fmla="*/ 37981 h 4517243"/>
              <a:gd name="connsiteX4193" fmla="*/ 2306732 w 12081854"/>
              <a:gd name="connsiteY4193" fmla="*/ 40513 h 4517243"/>
              <a:gd name="connsiteX4194" fmla="*/ 2361172 w 12081854"/>
              <a:gd name="connsiteY4194" fmla="*/ 40513 h 4517243"/>
              <a:gd name="connsiteX4195" fmla="*/ 2347245 w 12081854"/>
              <a:gd name="connsiteY4195" fmla="*/ 37981 h 4517243"/>
              <a:gd name="connsiteX4196" fmla="*/ 2323190 w 12081854"/>
              <a:gd name="connsiteY4196" fmla="*/ 32917 h 4517243"/>
              <a:gd name="connsiteX4197" fmla="*/ 2230769 w 12081854"/>
              <a:gd name="connsiteY4197" fmla="*/ 30385 h 4517243"/>
              <a:gd name="connsiteX4198" fmla="*/ 2166201 w 12081854"/>
              <a:gd name="connsiteY4198" fmla="*/ 27853 h 4517243"/>
              <a:gd name="connsiteX4199" fmla="*/ 2168733 w 12081854"/>
              <a:gd name="connsiteY4199" fmla="*/ 32917 h 4517243"/>
              <a:gd name="connsiteX4200" fmla="*/ 9133239 w 12081854"/>
              <a:gd name="connsiteY4200" fmla="*/ 29119 h 4517243"/>
              <a:gd name="connsiteX4201" fmla="*/ 9105386 w 12081854"/>
              <a:gd name="connsiteY4201" fmla="*/ 29119 h 4517243"/>
              <a:gd name="connsiteX4202" fmla="*/ 9043350 w 12081854"/>
              <a:gd name="connsiteY4202" fmla="*/ 40513 h 4517243"/>
              <a:gd name="connsiteX4203" fmla="*/ 9233256 w 12081854"/>
              <a:gd name="connsiteY4203" fmla="*/ 37981 h 4517243"/>
              <a:gd name="connsiteX4204" fmla="*/ 9242118 w 12081854"/>
              <a:gd name="connsiteY4204" fmla="*/ 32917 h 4517243"/>
              <a:gd name="connsiteX4205" fmla="*/ 9158560 w 12081854"/>
              <a:gd name="connsiteY4205" fmla="*/ 27853 h 4517243"/>
              <a:gd name="connsiteX4206" fmla="*/ 9133239 w 12081854"/>
              <a:gd name="connsiteY4206" fmla="*/ 27853 h 4517243"/>
              <a:gd name="connsiteX4207" fmla="*/ 6227669 w 12081854"/>
              <a:gd name="connsiteY4207" fmla="*/ 24055 h 4517243"/>
              <a:gd name="connsiteX4208" fmla="*/ 6216274 w 12081854"/>
              <a:gd name="connsiteY4208" fmla="*/ 26587 h 4517243"/>
              <a:gd name="connsiteX4209" fmla="*/ 6166899 w 12081854"/>
              <a:gd name="connsiteY4209" fmla="*/ 26587 h 4517243"/>
              <a:gd name="connsiteX4210" fmla="*/ 6150440 w 12081854"/>
              <a:gd name="connsiteY4210" fmla="*/ 24055 h 4517243"/>
              <a:gd name="connsiteX4211" fmla="*/ 6058019 w 12081854"/>
              <a:gd name="connsiteY4211" fmla="*/ 26587 h 4517243"/>
              <a:gd name="connsiteX4212" fmla="*/ 6084606 w 12081854"/>
              <a:gd name="connsiteY4212" fmla="*/ 32917 h 4517243"/>
              <a:gd name="connsiteX4213" fmla="*/ 6150440 w 12081854"/>
              <a:gd name="connsiteY4213" fmla="*/ 39247 h 4517243"/>
              <a:gd name="connsiteX4214" fmla="*/ 6199816 w 12081854"/>
              <a:gd name="connsiteY4214" fmla="*/ 41779 h 4517243"/>
              <a:gd name="connsiteX4215" fmla="*/ 6169431 w 12081854"/>
              <a:gd name="connsiteY4215" fmla="*/ 46844 h 4517243"/>
              <a:gd name="connsiteX4216" fmla="*/ 6242861 w 12081854"/>
              <a:gd name="connsiteY4216" fmla="*/ 51908 h 4517243"/>
              <a:gd name="connsiteX4217" fmla="*/ 6283375 w 12081854"/>
              <a:gd name="connsiteY4217" fmla="*/ 51908 h 4517243"/>
              <a:gd name="connsiteX4218" fmla="*/ 6297301 w 12081854"/>
              <a:gd name="connsiteY4218" fmla="*/ 45578 h 4517243"/>
              <a:gd name="connsiteX4219" fmla="*/ 6327686 w 12081854"/>
              <a:gd name="connsiteY4219" fmla="*/ 43045 h 4517243"/>
              <a:gd name="connsiteX4220" fmla="*/ 6346677 w 12081854"/>
              <a:gd name="connsiteY4220" fmla="*/ 36715 h 4517243"/>
              <a:gd name="connsiteX4221" fmla="*/ 6430236 w 12081854"/>
              <a:gd name="connsiteY4221" fmla="*/ 31651 h 4517243"/>
              <a:gd name="connsiteX4222" fmla="*/ 6321356 w 12081854"/>
              <a:gd name="connsiteY4222" fmla="*/ 26587 h 4517243"/>
              <a:gd name="connsiteX4223" fmla="*/ 6278311 w 12081854"/>
              <a:gd name="connsiteY4223" fmla="*/ 24055 h 4517243"/>
              <a:gd name="connsiteX4224" fmla="*/ 6227669 w 12081854"/>
              <a:gd name="connsiteY4224" fmla="*/ 24055 h 4517243"/>
              <a:gd name="connsiteX4225" fmla="*/ 6440364 w 12081854"/>
              <a:gd name="connsiteY4225" fmla="*/ 21523 h 4517243"/>
              <a:gd name="connsiteX4226" fmla="*/ 6393520 w 12081854"/>
              <a:gd name="connsiteY4226" fmla="*/ 18991 h 4517243"/>
              <a:gd name="connsiteX4227" fmla="*/ 6289705 w 12081854"/>
              <a:gd name="connsiteY4227" fmla="*/ 21523 h 4517243"/>
              <a:gd name="connsiteX4228" fmla="*/ 6327686 w 12081854"/>
              <a:gd name="connsiteY4228" fmla="*/ 24055 h 4517243"/>
              <a:gd name="connsiteX4229" fmla="*/ 6374530 w 12081854"/>
              <a:gd name="connsiteY4229" fmla="*/ 24055 h 4517243"/>
              <a:gd name="connsiteX4230" fmla="*/ 6379594 w 12081854"/>
              <a:gd name="connsiteY4230" fmla="*/ 26587 h 4517243"/>
              <a:gd name="connsiteX4231" fmla="*/ 6479612 w 12081854"/>
              <a:gd name="connsiteY4231" fmla="*/ 29119 h 4517243"/>
              <a:gd name="connsiteX4232" fmla="*/ 6577097 w 12081854"/>
              <a:gd name="connsiteY4232" fmla="*/ 26587 h 4517243"/>
              <a:gd name="connsiteX4233" fmla="*/ 6626473 w 12081854"/>
              <a:gd name="connsiteY4233" fmla="*/ 24055 h 4517243"/>
              <a:gd name="connsiteX4234" fmla="*/ 6560638 w 12081854"/>
              <a:gd name="connsiteY4234" fmla="*/ 21523 h 4517243"/>
              <a:gd name="connsiteX4235" fmla="*/ 6477080 w 12081854"/>
              <a:gd name="connsiteY4235" fmla="*/ 18991 h 4517243"/>
              <a:gd name="connsiteX4236" fmla="*/ 6440364 w 12081854"/>
              <a:gd name="connsiteY4236" fmla="*/ 21523 h 4517243"/>
              <a:gd name="connsiteX4237" fmla="*/ 7354448 w 12081854"/>
              <a:gd name="connsiteY4237" fmla="*/ 17725 h 4517243"/>
              <a:gd name="connsiteX4238" fmla="*/ 7335457 w 12081854"/>
              <a:gd name="connsiteY4238" fmla="*/ 20257 h 4517243"/>
              <a:gd name="connsiteX4239" fmla="*/ 7327861 w 12081854"/>
              <a:gd name="connsiteY4239" fmla="*/ 17725 h 4517243"/>
              <a:gd name="connsiteX4240" fmla="*/ 7278485 w 12081854"/>
              <a:gd name="connsiteY4240" fmla="*/ 17725 h 4517243"/>
              <a:gd name="connsiteX4241" fmla="*/ 7212651 w 12081854"/>
              <a:gd name="connsiteY4241" fmla="*/ 20257 h 4517243"/>
              <a:gd name="connsiteX4242" fmla="*/ 7286081 w 12081854"/>
              <a:gd name="connsiteY4242" fmla="*/ 20257 h 4517243"/>
              <a:gd name="connsiteX4243" fmla="*/ 7267090 w 12081854"/>
              <a:gd name="connsiteY4243" fmla="*/ 22789 h 4517243"/>
              <a:gd name="connsiteX4244" fmla="*/ 7305072 w 12081854"/>
              <a:gd name="connsiteY4244" fmla="*/ 25321 h 4517243"/>
              <a:gd name="connsiteX4245" fmla="*/ 7343053 w 12081854"/>
              <a:gd name="connsiteY4245" fmla="*/ 22789 h 4517243"/>
              <a:gd name="connsiteX4246" fmla="*/ 7348117 w 12081854"/>
              <a:gd name="connsiteY4246" fmla="*/ 22789 h 4517243"/>
              <a:gd name="connsiteX4247" fmla="*/ 7378503 w 12081854"/>
              <a:gd name="connsiteY4247" fmla="*/ 22789 h 4517243"/>
              <a:gd name="connsiteX4248" fmla="*/ 7424080 w 12081854"/>
              <a:gd name="connsiteY4248" fmla="*/ 20257 h 4517243"/>
              <a:gd name="connsiteX4249" fmla="*/ 7435475 w 12081854"/>
              <a:gd name="connsiteY4249" fmla="*/ 20257 h 4517243"/>
              <a:gd name="connsiteX4250" fmla="*/ 7386099 w 12081854"/>
              <a:gd name="connsiteY4250" fmla="*/ 17725 h 4517243"/>
              <a:gd name="connsiteX4251" fmla="*/ 7354448 w 12081854"/>
              <a:gd name="connsiteY4251" fmla="*/ 17725 h 4517243"/>
              <a:gd name="connsiteX4252" fmla="*/ 2527023 w 12081854"/>
              <a:gd name="connsiteY4252" fmla="*/ 15192 h 4517243"/>
              <a:gd name="connsiteX4253" fmla="*/ 2540950 w 12081854"/>
              <a:gd name="connsiteY4253" fmla="*/ 17725 h 4517243"/>
              <a:gd name="connsiteX4254" fmla="*/ 2505500 w 12081854"/>
              <a:gd name="connsiteY4254" fmla="*/ 17725 h 4517243"/>
              <a:gd name="connsiteX4255" fmla="*/ 2483978 w 12081854"/>
              <a:gd name="connsiteY4255" fmla="*/ 20257 h 4517243"/>
              <a:gd name="connsiteX4256" fmla="*/ 2459923 w 12081854"/>
              <a:gd name="connsiteY4256" fmla="*/ 22789 h 4517243"/>
              <a:gd name="connsiteX4257" fmla="*/ 2481446 w 12081854"/>
              <a:gd name="connsiteY4257" fmla="*/ 27853 h 4517243"/>
              <a:gd name="connsiteX4258" fmla="*/ 2516895 w 12081854"/>
              <a:gd name="connsiteY4258" fmla="*/ 30385 h 4517243"/>
              <a:gd name="connsiteX4259" fmla="*/ 2578931 w 12081854"/>
              <a:gd name="connsiteY4259" fmla="*/ 30385 h 4517243"/>
              <a:gd name="connsiteX4260" fmla="*/ 2552344 w 12081854"/>
              <a:gd name="connsiteY4260" fmla="*/ 32917 h 4517243"/>
              <a:gd name="connsiteX4261" fmla="*/ 2552344 w 12081854"/>
              <a:gd name="connsiteY4261" fmla="*/ 35449 h 4517243"/>
              <a:gd name="connsiteX4262" fmla="*/ 2587793 w 12081854"/>
              <a:gd name="connsiteY4262" fmla="*/ 40513 h 4517243"/>
              <a:gd name="connsiteX4263" fmla="*/ 2656160 w 12081854"/>
              <a:gd name="connsiteY4263" fmla="*/ 40513 h 4517243"/>
              <a:gd name="connsiteX4264" fmla="*/ 2715664 w 12081854"/>
              <a:gd name="connsiteY4264" fmla="*/ 40513 h 4517243"/>
              <a:gd name="connsiteX4265" fmla="*/ 2780232 w 12081854"/>
              <a:gd name="connsiteY4265" fmla="*/ 34183 h 4517243"/>
              <a:gd name="connsiteX4266" fmla="*/ 2825810 w 12081854"/>
              <a:gd name="connsiteY4266" fmla="*/ 31651 h 4517243"/>
              <a:gd name="connsiteX4267" fmla="*/ 2785296 w 12081854"/>
              <a:gd name="connsiteY4267" fmla="*/ 29119 h 4517243"/>
              <a:gd name="connsiteX4268" fmla="*/ 2758709 w 12081854"/>
              <a:gd name="connsiteY4268" fmla="*/ 24055 h 4517243"/>
              <a:gd name="connsiteX4269" fmla="*/ 2704269 w 12081854"/>
              <a:gd name="connsiteY4269" fmla="*/ 21523 h 4517243"/>
              <a:gd name="connsiteX4270" fmla="*/ 2647297 w 12081854"/>
              <a:gd name="connsiteY4270" fmla="*/ 21523 h 4517243"/>
              <a:gd name="connsiteX4271" fmla="*/ 2604252 w 12081854"/>
              <a:gd name="connsiteY4271" fmla="*/ 16459 h 4517243"/>
              <a:gd name="connsiteX4272" fmla="*/ 2527023 w 12081854"/>
              <a:gd name="connsiteY4272" fmla="*/ 16459 h 4517243"/>
              <a:gd name="connsiteX4273" fmla="*/ 8853443 w 12081854"/>
              <a:gd name="connsiteY4273" fmla="*/ 17725 h 4517243"/>
              <a:gd name="connsiteX4274" fmla="*/ 8768618 w 12081854"/>
              <a:gd name="connsiteY4274" fmla="*/ 22789 h 4517243"/>
              <a:gd name="connsiteX4275" fmla="*/ 8814195 w 12081854"/>
              <a:gd name="connsiteY4275" fmla="*/ 22789 h 4517243"/>
              <a:gd name="connsiteX4276" fmla="*/ 8840783 w 12081854"/>
              <a:gd name="connsiteY4276" fmla="*/ 29119 h 4517243"/>
              <a:gd name="connsiteX4277" fmla="*/ 8895223 w 12081854"/>
              <a:gd name="connsiteY4277" fmla="*/ 31651 h 4517243"/>
              <a:gd name="connsiteX4278" fmla="*/ 8990176 w 12081854"/>
              <a:gd name="connsiteY4278" fmla="*/ 34183 h 4517243"/>
              <a:gd name="connsiteX4279" fmla="*/ 9063606 w 12081854"/>
              <a:gd name="connsiteY4279" fmla="*/ 34183 h 4517243"/>
              <a:gd name="connsiteX4280" fmla="*/ 9071202 w 12081854"/>
              <a:gd name="connsiteY4280" fmla="*/ 27853 h 4517243"/>
              <a:gd name="connsiteX4281" fmla="*/ 8992708 w 12081854"/>
              <a:gd name="connsiteY4281" fmla="*/ 21523 h 4517243"/>
              <a:gd name="connsiteX4282" fmla="*/ 8928139 w 12081854"/>
              <a:gd name="connsiteY4282" fmla="*/ 16459 h 4517243"/>
              <a:gd name="connsiteX4283" fmla="*/ 8853443 w 12081854"/>
              <a:gd name="connsiteY4283" fmla="*/ 17725 h 4517243"/>
              <a:gd name="connsiteX4284" fmla="*/ 3406924 w 12081854"/>
              <a:gd name="connsiteY4284" fmla="*/ 3798 h 4517243"/>
              <a:gd name="connsiteX4285" fmla="*/ 3333493 w 12081854"/>
              <a:gd name="connsiteY4285" fmla="*/ 3798 h 4517243"/>
              <a:gd name="connsiteX4286" fmla="*/ 3262594 w 12081854"/>
              <a:gd name="connsiteY4286" fmla="*/ 3798 h 4517243"/>
              <a:gd name="connsiteX4287" fmla="*/ 3165109 w 12081854"/>
              <a:gd name="connsiteY4287" fmla="*/ 3798 h 4517243"/>
              <a:gd name="connsiteX4288" fmla="*/ 3146119 w 12081854"/>
              <a:gd name="connsiteY4288" fmla="*/ 3798 h 4517243"/>
              <a:gd name="connsiteX4289" fmla="*/ 3043569 w 12081854"/>
              <a:gd name="connsiteY4289" fmla="*/ 3798 h 4517243"/>
              <a:gd name="connsiteX4290" fmla="*/ 2984065 w 12081854"/>
              <a:gd name="connsiteY4290" fmla="*/ 3798 h 4517243"/>
              <a:gd name="connsiteX4291" fmla="*/ 2938487 w 12081854"/>
              <a:gd name="connsiteY4291" fmla="*/ 6330 h 4517243"/>
              <a:gd name="connsiteX4292" fmla="*/ 2911901 w 12081854"/>
              <a:gd name="connsiteY4292" fmla="*/ 8862 h 4517243"/>
              <a:gd name="connsiteX4293" fmla="*/ 2876451 w 12081854"/>
              <a:gd name="connsiteY4293" fmla="*/ 6330 h 4517243"/>
              <a:gd name="connsiteX4294" fmla="*/ 2834672 w 12081854"/>
              <a:gd name="connsiteY4294" fmla="*/ 6330 h 4517243"/>
              <a:gd name="connsiteX4295" fmla="*/ 2787828 w 12081854"/>
              <a:gd name="connsiteY4295" fmla="*/ 8862 h 4517243"/>
              <a:gd name="connsiteX4296" fmla="*/ 2721994 w 12081854"/>
              <a:gd name="connsiteY4296" fmla="*/ 11394 h 4517243"/>
              <a:gd name="connsiteX4297" fmla="*/ 2681480 w 12081854"/>
              <a:gd name="connsiteY4297" fmla="*/ 11394 h 4517243"/>
              <a:gd name="connsiteX4298" fmla="*/ 2632105 w 12081854"/>
              <a:gd name="connsiteY4298" fmla="*/ 11394 h 4517243"/>
              <a:gd name="connsiteX4299" fmla="*/ 2639701 w 12081854"/>
              <a:gd name="connsiteY4299" fmla="*/ 13927 h 4517243"/>
              <a:gd name="connsiteX4300" fmla="*/ 2680214 w 12081854"/>
              <a:gd name="connsiteY4300" fmla="*/ 16459 h 4517243"/>
              <a:gd name="connsiteX4301" fmla="*/ 2708067 w 12081854"/>
              <a:gd name="connsiteY4301" fmla="*/ 18991 h 4517243"/>
              <a:gd name="connsiteX4302" fmla="*/ 2767571 w 12081854"/>
              <a:gd name="connsiteY4302" fmla="*/ 21523 h 4517243"/>
              <a:gd name="connsiteX4303" fmla="*/ 2884047 w 12081854"/>
              <a:gd name="connsiteY4303" fmla="*/ 21523 h 4517243"/>
              <a:gd name="connsiteX4304" fmla="*/ 2960010 w 12081854"/>
              <a:gd name="connsiteY4304" fmla="*/ 21523 h 4517243"/>
              <a:gd name="connsiteX4305" fmla="*/ 2908102 w 12081854"/>
              <a:gd name="connsiteY4305" fmla="*/ 26587 h 4517243"/>
              <a:gd name="connsiteX4306" fmla="*/ 2881515 w 12081854"/>
              <a:gd name="connsiteY4306" fmla="*/ 24055 h 4517243"/>
              <a:gd name="connsiteX4307" fmla="*/ 2789094 w 12081854"/>
              <a:gd name="connsiteY4307" fmla="*/ 24055 h 4517243"/>
              <a:gd name="connsiteX4308" fmla="*/ 2803021 w 12081854"/>
              <a:gd name="connsiteY4308" fmla="*/ 29119 h 4517243"/>
              <a:gd name="connsiteX4309" fmla="*/ 2849864 w 12081854"/>
              <a:gd name="connsiteY4309" fmla="*/ 31651 h 4517243"/>
              <a:gd name="connsiteX4310" fmla="*/ 2841002 w 12081854"/>
              <a:gd name="connsiteY4310" fmla="*/ 34183 h 4517243"/>
              <a:gd name="connsiteX4311" fmla="*/ 2781498 w 12081854"/>
              <a:gd name="connsiteY4311" fmla="*/ 36715 h 4517243"/>
              <a:gd name="connsiteX4312" fmla="*/ 2754911 w 12081854"/>
              <a:gd name="connsiteY4312" fmla="*/ 41779 h 4517243"/>
              <a:gd name="connsiteX4313" fmla="*/ 2809351 w 12081854"/>
              <a:gd name="connsiteY4313" fmla="*/ 41779 h 4517243"/>
              <a:gd name="connsiteX4314" fmla="*/ 2854929 w 12081854"/>
              <a:gd name="connsiteY4314" fmla="*/ 48110 h 4517243"/>
              <a:gd name="connsiteX4315" fmla="*/ 2765039 w 12081854"/>
              <a:gd name="connsiteY4315" fmla="*/ 43045 h 4517243"/>
              <a:gd name="connsiteX4316" fmla="*/ 2743517 w 12081854"/>
              <a:gd name="connsiteY4316" fmla="*/ 45578 h 4517243"/>
              <a:gd name="connsiteX4317" fmla="*/ 2759975 w 12081854"/>
              <a:gd name="connsiteY4317" fmla="*/ 50642 h 4517243"/>
              <a:gd name="connsiteX4318" fmla="*/ 2697939 w 12081854"/>
              <a:gd name="connsiteY4318" fmla="*/ 53174 h 4517243"/>
              <a:gd name="connsiteX4319" fmla="*/ 2703003 w 12081854"/>
              <a:gd name="connsiteY4319" fmla="*/ 59504 h 4517243"/>
              <a:gd name="connsiteX4320" fmla="*/ 2767571 w 12081854"/>
              <a:gd name="connsiteY4320" fmla="*/ 59504 h 4517243"/>
              <a:gd name="connsiteX4321" fmla="*/ 2816947 w 12081854"/>
              <a:gd name="connsiteY4321" fmla="*/ 59504 h 4517243"/>
              <a:gd name="connsiteX4322" fmla="*/ 2914433 w 12081854"/>
              <a:gd name="connsiteY4322" fmla="*/ 59504 h 4517243"/>
              <a:gd name="connsiteX4323" fmla="*/ 3001789 w 12081854"/>
              <a:gd name="connsiteY4323" fmla="*/ 62036 h 4517243"/>
              <a:gd name="connsiteX4324" fmla="*/ 3091679 w 12081854"/>
              <a:gd name="connsiteY4324" fmla="*/ 55706 h 4517243"/>
              <a:gd name="connsiteX4325" fmla="*/ 3091679 w 12081854"/>
              <a:gd name="connsiteY4325" fmla="*/ 53174 h 4517243"/>
              <a:gd name="connsiteX4326" fmla="*/ 3034707 w 12081854"/>
              <a:gd name="connsiteY4326" fmla="*/ 53174 h 4517243"/>
              <a:gd name="connsiteX4327" fmla="*/ 3029642 w 12081854"/>
              <a:gd name="connsiteY4327" fmla="*/ 50642 h 4517243"/>
              <a:gd name="connsiteX4328" fmla="*/ 3075220 w 12081854"/>
              <a:gd name="connsiteY4328" fmla="*/ 48110 h 4517243"/>
              <a:gd name="connsiteX4329" fmla="*/ 3091679 w 12081854"/>
              <a:gd name="connsiteY4329" fmla="*/ 45578 h 4517243"/>
              <a:gd name="connsiteX4330" fmla="*/ 3143586 w 12081854"/>
              <a:gd name="connsiteY4330" fmla="*/ 40513 h 4517243"/>
              <a:gd name="connsiteX4331" fmla="*/ 3173971 w 12081854"/>
              <a:gd name="connsiteY4331" fmla="*/ 37981 h 4517243"/>
              <a:gd name="connsiteX4332" fmla="*/ 3147385 w 12081854"/>
              <a:gd name="connsiteY4332" fmla="*/ 32917 h 4517243"/>
              <a:gd name="connsiteX4333" fmla="*/ 3171439 w 12081854"/>
              <a:gd name="connsiteY4333" fmla="*/ 32917 h 4517243"/>
              <a:gd name="connsiteX4334" fmla="*/ 3124596 w 12081854"/>
              <a:gd name="connsiteY4334" fmla="*/ 30385 h 4517243"/>
              <a:gd name="connsiteX4335" fmla="*/ 3227145 w 12081854"/>
              <a:gd name="connsiteY4335" fmla="*/ 30385 h 4517243"/>
              <a:gd name="connsiteX4336" fmla="*/ 3248668 w 12081854"/>
              <a:gd name="connsiteY4336" fmla="*/ 27853 h 4517243"/>
              <a:gd name="connsiteX4337" fmla="*/ 3317034 w 12081854"/>
              <a:gd name="connsiteY4337" fmla="*/ 27853 h 4517243"/>
              <a:gd name="connsiteX4338" fmla="*/ 3374006 w 12081854"/>
              <a:gd name="connsiteY4338" fmla="*/ 21523 h 4517243"/>
              <a:gd name="connsiteX4339" fmla="*/ 3428446 w 12081854"/>
              <a:gd name="connsiteY4339" fmla="*/ 18991 h 4517243"/>
              <a:gd name="connsiteX4340" fmla="*/ 3509473 w 12081854"/>
              <a:gd name="connsiteY4340" fmla="*/ 13927 h 4517243"/>
              <a:gd name="connsiteX4341" fmla="*/ 3466427 w 12081854"/>
              <a:gd name="connsiteY4341" fmla="*/ 13927 h 4517243"/>
              <a:gd name="connsiteX4342" fmla="*/ 3547454 w 12081854"/>
              <a:gd name="connsiteY4342" fmla="*/ 11394 h 4517243"/>
              <a:gd name="connsiteX4343" fmla="*/ 3631013 w 12081854"/>
              <a:gd name="connsiteY4343" fmla="*/ 8862 h 4517243"/>
              <a:gd name="connsiteX4344" fmla="*/ 3631013 w 12081854"/>
              <a:gd name="connsiteY4344" fmla="*/ 6330 h 4517243"/>
              <a:gd name="connsiteX4345" fmla="*/ 3568977 w 12081854"/>
              <a:gd name="connsiteY4345" fmla="*/ 6330 h 4517243"/>
              <a:gd name="connsiteX4346" fmla="*/ 3498079 w 12081854"/>
              <a:gd name="connsiteY4346" fmla="*/ 3798 h 4517243"/>
              <a:gd name="connsiteX4347" fmla="*/ 3406924 w 12081854"/>
              <a:gd name="connsiteY4347" fmla="*/ 3798 h 4517243"/>
              <a:gd name="connsiteX4348" fmla="*/ 4528638 w 12081854"/>
              <a:gd name="connsiteY4348" fmla="*/ 1266 h 4517243"/>
              <a:gd name="connsiteX4349" fmla="*/ 4409630 w 12081854"/>
              <a:gd name="connsiteY4349" fmla="*/ 1266 h 4517243"/>
              <a:gd name="connsiteX4350" fmla="*/ 4366585 w 12081854"/>
              <a:gd name="connsiteY4350" fmla="*/ 3798 h 4517243"/>
              <a:gd name="connsiteX4351" fmla="*/ 4247577 w 12081854"/>
              <a:gd name="connsiteY4351" fmla="*/ 3798 h 4517243"/>
              <a:gd name="connsiteX4352" fmla="*/ 4136164 w 12081854"/>
              <a:gd name="connsiteY4352" fmla="*/ 6330 h 4517243"/>
              <a:gd name="connsiteX4353" fmla="*/ 4131100 w 12081854"/>
              <a:gd name="connsiteY4353" fmla="*/ 8862 h 4517243"/>
              <a:gd name="connsiteX4354" fmla="*/ 4209595 w 12081854"/>
              <a:gd name="connsiteY4354" fmla="*/ 13927 h 4517243"/>
              <a:gd name="connsiteX4355" fmla="*/ 4141229 w 12081854"/>
              <a:gd name="connsiteY4355" fmla="*/ 11394 h 4517243"/>
              <a:gd name="connsiteX4356" fmla="*/ 4094385 w 12081854"/>
              <a:gd name="connsiteY4356" fmla="*/ 11394 h 4517243"/>
              <a:gd name="connsiteX4357" fmla="*/ 4013358 w 12081854"/>
              <a:gd name="connsiteY4357" fmla="*/ 8862 h 4517243"/>
              <a:gd name="connsiteX4358" fmla="*/ 3926002 w 12081854"/>
              <a:gd name="connsiteY4358" fmla="*/ 11394 h 4517243"/>
              <a:gd name="connsiteX4359" fmla="*/ 3888020 w 12081854"/>
              <a:gd name="connsiteY4359" fmla="*/ 8862 h 4517243"/>
              <a:gd name="connsiteX4360" fmla="*/ 3785471 w 12081854"/>
              <a:gd name="connsiteY4360" fmla="*/ 8862 h 4517243"/>
              <a:gd name="connsiteX4361" fmla="*/ 3681655 w 12081854"/>
              <a:gd name="connsiteY4361" fmla="*/ 11394 h 4517243"/>
              <a:gd name="connsiteX4362" fmla="*/ 3603160 w 12081854"/>
              <a:gd name="connsiteY4362" fmla="*/ 13927 h 4517243"/>
              <a:gd name="connsiteX4363" fmla="*/ 3617087 w 12081854"/>
              <a:gd name="connsiteY4363" fmla="*/ 16459 h 4517243"/>
              <a:gd name="connsiteX4364" fmla="*/ 3567711 w 12081854"/>
              <a:gd name="connsiteY4364" fmla="*/ 16459 h 4517243"/>
              <a:gd name="connsiteX4365" fmla="*/ 3451235 w 12081854"/>
              <a:gd name="connsiteY4365" fmla="*/ 21523 h 4517243"/>
              <a:gd name="connsiteX4366" fmla="*/ 3423382 w 12081854"/>
              <a:gd name="connsiteY4366" fmla="*/ 24055 h 4517243"/>
              <a:gd name="connsiteX4367" fmla="*/ 3513271 w 12081854"/>
              <a:gd name="connsiteY4367" fmla="*/ 29119 h 4517243"/>
              <a:gd name="connsiteX4368" fmla="*/ 3501877 w 12081854"/>
              <a:gd name="connsiteY4368" fmla="*/ 31651 h 4517243"/>
              <a:gd name="connsiteX4369" fmla="*/ 3379071 w 12081854"/>
              <a:gd name="connsiteY4369" fmla="*/ 36715 h 4517243"/>
              <a:gd name="connsiteX4370" fmla="*/ 3251200 w 12081854"/>
              <a:gd name="connsiteY4370" fmla="*/ 39247 h 4517243"/>
              <a:gd name="connsiteX4371" fmla="*/ 3246136 w 12081854"/>
              <a:gd name="connsiteY4371" fmla="*/ 44312 h 4517243"/>
              <a:gd name="connsiteX4372" fmla="*/ 3322099 w 12081854"/>
              <a:gd name="connsiteY4372" fmla="*/ 49376 h 4517243"/>
              <a:gd name="connsiteX4373" fmla="*/ 3466427 w 12081854"/>
              <a:gd name="connsiteY4373" fmla="*/ 51908 h 4517243"/>
              <a:gd name="connsiteX4374" fmla="*/ 3398061 w 12081854"/>
              <a:gd name="connsiteY4374" fmla="*/ 51908 h 4517243"/>
              <a:gd name="connsiteX4375" fmla="*/ 3310704 w 12081854"/>
              <a:gd name="connsiteY4375" fmla="*/ 54440 h 4517243"/>
              <a:gd name="connsiteX4376" fmla="*/ 3370208 w 12081854"/>
              <a:gd name="connsiteY4376" fmla="*/ 60770 h 4517243"/>
              <a:gd name="connsiteX4377" fmla="*/ 3408189 w 12081854"/>
              <a:gd name="connsiteY4377" fmla="*/ 63302 h 4517243"/>
              <a:gd name="connsiteX4378" fmla="*/ 3491748 w 12081854"/>
              <a:gd name="connsiteY4378" fmla="*/ 63302 h 4517243"/>
              <a:gd name="connsiteX4379" fmla="*/ 3579105 w 12081854"/>
              <a:gd name="connsiteY4379" fmla="*/ 63302 h 4517243"/>
              <a:gd name="connsiteX4380" fmla="*/ 3650004 w 12081854"/>
              <a:gd name="connsiteY4380" fmla="*/ 63302 h 4517243"/>
              <a:gd name="connsiteX4381" fmla="*/ 3739893 w 12081854"/>
              <a:gd name="connsiteY4381" fmla="*/ 69632 h 4517243"/>
              <a:gd name="connsiteX4382" fmla="*/ 3739893 w 12081854"/>
              <a:gd name="connsiteY4382" fmla="*/ 74697 h 4517243"/>
              <a:gd name="connsiteX4383" fmla="*/ 3782938 w 12081854"/>
              <a:gd name="connsiteY4383" fmla="*/ 79761 h 4517243"/>
              <a:gd name="connsiteX4384" fmla="*/ 3823452 w 12081854"/>
              <a:gd name="connsiteY4384" fmla="*/ 91155 h 4517243"/>
              <a:gd name="connsiteX4385" fmla="*/ 3850039 w 12081854"/>
              <a:gd name="connsiteY4385" fmla="*/ 100017 h 4517243"/>
              <a:gd name="connsiteX4386" fmla="*/ 3871561 w 12081854"/>
              <a:gd name="connsiteY4386" fmla="*/ 105082 h 4517243"/>
              <a:gd name="connsiteX4387" fmla="*/ 3833580 w 12081854"/>
              <a:gd name="connsiteY4387" fmla="*/ 119008 h 4517243"/>
              <a:gd name="connsiteX4388" fmla="*/ 3861433 w 12081854"/>
              <a:gd name="connsiteY4388" fmla="*/ 121540 h 4517243"/>
              <a:gd name="connsiteX4389" fmla="*/ 3894350 w 12081854"/>
              <a:gd name="connsiteY4389" fmla="*/ 119008 h 4517243"/>
              <a:gd name="connsiteX4390" fmla="*/ 3924735 w 12081854"/>
              <a:gd name="connsiteY4390" fmla="*/ 124072 h 4517243"/>
              <a:gd name="connsiteX4391" fmla="*/ 3981707 w 12081854"/>
              <a:gd name="connsiteY4391" fmla="*/ 132935 h 4517243"/>
              <a:gd name="connsiteX4392" fmla="*/ 3913341 w 12081854"/>
              <a:gd name="connsiteY4392" fmla="*/ 130403 h 4517243"/>
              <a:gd name="connsiteX4393" fmla="*/ 3882956 w 12081854"/>
              <a:gd name="connsiteY4393" fmla="*/ 130403 h 4517243"/>
              <a:gd name="connsiteX4394" fmla="*/ 3871561 w 12081854"/>
              <a:gd name="connsiteY4394" fmla="*/ 136733 h 4517243"/>
              <a:gd name="connsiteX4395" fmla="*/ 3874094 w 12081854"/>
              <a:gd name="connsiteY4395" fmla="*/ 145595 h 4517243"/>
              <a:gd name="connsiteX4396" fmla="*/ 3914607 w 12081854"/>
              <a:gd name="connsiteY4396" fmla="*/ 151925 h 4517243"/>
              <a:gd name="connsiteX4397" fmla="*/ 3944992 w 12081854"/>
              <a:gd name="connsiteY4397" fmla="*/ 149393 h 4517243"/>
              <a:gd name="connsiteX4398" fmla="*/ 3961451 w 12081854"/>
              <a:gd name="connsiteY4398" fmla="*/ 146861 h 4517243"/>
              <a:gd name="connsiteX4399" fmla="*/ 3999432 w 12081854"/>
              <a:gd name="connsiteY4399" fmla="*/ 140531 h 4517243"/>
              <a:gd name="connsiteX4400" fmla="*/ 3994368 w 12081854"/>
              <a:gd name="connsiteY4400" fmla="*/ 151925 h 4517243"/>
              <a:gd name="connsiteX4401" fmla="*/ 3980441 w 12081854"/>
              <a:gd name="connsiteY4401" fmla="*/ 158255 h 4517243"/>
              <a:gd name="connsiteX4402" fmla="*/ 3931066 w 12081854"/>
              <a:gd name="connsiteY4402" fmla="*/ 164586 h 4517243"/>
              <a:gd name="connsiteX4403" fmla="*/ 3898148 w 12081854"/>
              <a:gd name="connsiteY4403" fmla="*/ 183576 h 4517243"/>
              <a:gd name="connsiteX4404" fmla="*/ 3919671 w 12081854"/>
              <a:gd name="connsiteY4404" fmla="*/ 189907 h 4517243"/>
              <a:gd name="connsiteX4405" fmla="*/ 3908277 w 12081854"/>
              <a:gd name="connsiteY4405" fmla="*/ 201301 h 4517243"/>
              <a:gd name="connsiteX4406" fmla="*/ 3955120 w 12081854"/>
              <a:gd name="connsiteY4406" fmla="*/ 220292 h 4517243"/>
              <a:gd name="connsiteX4407" fmla="*/ 3960184 w 12081854"/>
              <a:gd name="connsiteY4407" fmla="*/ 236750 h 4517243"/>
              <a:gd name="connsiteX4408" fmla="*/ 3976643 w 12081854"/>
              <a:gd name="connsiteY4408" fmla="*/ 248145 h 4517243"/>
              <a:gd name="connsiteX4409" fmla="*/ 4033615 w 12081854"/>
              <a:gd name="connsiteY4409" fmla="*/ 273466 h 4517243"/>
              <a:gd name="connsiteX4410" fmla="*/ 4057670 w 12081854"/>
              <a:gd name="connsiteY4410" fmla="*/ 293722 h 4517243"/>
              <a:gd name="connsiteX4411" fmla="*/ 4088055 w 12081854"/>
              <a:gd name="connsiteY4411" fmla="*/ 305117 h 4517243"/>
              <a:gd name="connsiteX4412" fmla="*/ 4156421 w 12081854"/>
              <a:gd name="connsiteY4412" fmla="*/ 305117 h 4517243"/>
              <a:gd name="connsiteX4413" fmla="*/ 4205797 w 12081854"/>
              <a:gd name="connsiteY4413" fmla="*/ 321575 h 4517243"/>
              <a:gd name="connsiteX4414" fmla="*/ 4252641 w 12081854"/>
              <a:gd name="connsiteY4414" fmla="*/ 321575 h 4517243"/>
              <a:gd name="connsiteX4415" fmla="*/ 4269099 w 12081854"/>
              <a:gd name="connsiteY4415" fmla="*/ 301318 h 4517243"/>
              <a:gd name="connsiteX4416" fmla="*/ 4283026 w 12081854"/>
              <a:gd name="connsiteY4416" fmla="*/ 282328 h 4517243"/>
              <a:gd name="connsiteX4417" fmla="*/ 4269099 w 12081854"/>
              <a:gd name="connsiteY4417" fmla="*/ 265869 h 4517243"/>
              <a:gd name="connsiteX4418" fmla="*/ 4326071 w 12081854"/>
              <a:gd name="connsiteY4418" fmla="*/ 251943 h 4517243"/>
              <a:gd name="connsiteX4419" fmla="*/ 4342530 w 12081854"/>
              <a:gd name="connsiteY4419" fmla="*/ 238016 h 4517243"/>
              <a:gd name="connsiteX4420" fmla="*/ 4342530 w 12081854"/>
              <a:gd name="connsiteY4420" fmla="*/ 224090 h 4517243"/>
              <a:gd name="connsiteX4421" fmla="*/ 4370383 w 12081854"/>
              <a:gd name="connsiteY4421" fmla="*/ 212695 h 4517243"/>
              <a:gd name="connsiteX4422" fmla="*/ 4417226 w 12081854"/>
              <a:gd name="connsiteY4422" fmla="*/ 210163 h 4517243"/>
              <a:gd name="connsiteX4423" fmla="*/ 4462804 w 12081854"/>
              <a:gd name="connsiteY4423" fmla="*/ 205099 h 4517243"/>
              <a:gd name="connsiteX4424" fmla="*/ 4486859 w 12081854"/>
              <a:gd name="connsiteY4424" fmla="*/ 202567 h 4517243"/>
              <a:gd name="connsiteX4425" fmla="*/ 4557757 w 12081854"/>
              <a:gd name="connsiteY4425" fmla="*/ 191173 h 4517243"/>
              <a:gd name="connsiteX4426" fmla="*/ 4604601 w 12081854"/>
              <a:gd name="connsiteY4426" fmla="*/ 172182 h 4517243"/>
              <a:gd name="connsiteX4427" fmla="*/ 4640050 w 12081854"/>
              <a:gd name="connsiteY4427" fmla="*/ 167118 h 4517243"/>
              <a:gd name="connsiteX4428" fmla="*/ 4675499 w 12081854"/>
              <a:gd name="connsiteY4428" fmla="*/ 167118 h 4517243"/>
              <a:gd name="connsiteX4429" fmla="*/ 4775517 w 12081854"/>
              <a:gd name="connsiteY4429" fmla="*/ 160788 h 4517243"/>
              <a:gd name="connsiteX4430" fmla="*/ 4865406 w 12081854"/>
              <a:gd name="connsiteY4430" fmla="*/ 149393 h 4517243"/>
              <a:gd name="connsiteX4431" fmla="*/ 4955295 w 12081854"/>
              <a:gd name="connsiteY4431" fmla="*/ 135467 h 4517243"/>
              <a:gd name="connsiteX4432" fmla="*/ 4910983 w 12081854"/>
              <a:gd name="connsiteY4432" fmla="*/ 135467 h 4517243"/>
              <a:gd name="connsiteX4433" fmla="*/ 4821094 w 12081854"/>
              <a:gd name="connsiteY4433" fmla="*/ 132935 h 4517243"/>
              <a:gd name="connsiteX4434" fmla="*/ 4861608 w 12081854"/>
              <a:gd name="connsiteY4434" fmla="*/ 126604 h 4517243"/>
              <a:gd name="connsiteX4435" fmla="*/ 4850213 w 12081854"/>
              <a:gd name="connsiteY4435" fmla="*/ 117742 h 4517243"/>
              <a:gd name="connsiteX4436" fmla="*/ 4890727 w 12081854"/>
              <a:gd name="connsiteY4436" fmla="*/ 124072 h 4517243"/>
              <a:gd name="connsiteX4437" fmla="*/ 4917314 w 12081854"/>
              <a:gd name="connsiteY4437" fmla="*/ 130403 h 4517243"/>
              <a:gd name="connsiteX4438" fmla="*/ 4979350 w 12081854"/>
              <a:gd name="connsiteY4438" fmla="*/ 127870 h 4517243"/>
              <a:gd name="connsiteX4439" fmla="*/ 4965423 w 12081854"/>
              <a:gd name="connsiteY4439" fmla="*/ 116476 h 4517243"/>
              <a:gd name="connsiteX4440" fmla="*/ 4922378 w 12081854"/>
              <a:gd name="connsiteY4440" fmla="*/ 107614 h 4517243"/>
              <a:gd name="connsiteX4441" fmla="*/ 4876800 w 12081854"/>
              <a:gd name="connsiteY4441" fmla="*/ 105082 h 4517243"/>
              <a:gd name="connsiteX4442" fmla="*/ 4893259 w 12081854"/>
              <a:gd name="connsiteY4442" fmla="*/ 100017 h 4517243"/>
              <a:gd name="connsiteX4443" fmla="*/ 4959093 w 12081854"/>
              <a:gd name="connsiteY4443" fmla="*/ 105082 h 4517243"/>
              <a:gd name="connsiteX4444" fmla="*/ 4959093 w 12081854"/>
              <a:gd name="connsiteY4444" fmla="*/ 100017 h 4517243"/>
              <a:gd name="connsiteX4445" fmla="*/ 4916048 w 12081854"/>
              <a:gd name="connsiteY4445" fmla="*/ 91155 h 4517243"/>
              <a:gd name="connsiteX4446" fmla="*/ 4962891 w 12081854"/>
              <a:gd name="connsiteY4446" fmla="*/ 91155 h 4517243"/>
              <a:gd name="connsiteX4447" fmla="*/ 5009735 w 12081854"/>
              <a:gd name="connsiteY4447" fmla="*/ 88623 h 4517243"/>
              <a:gd name="connsiteX4448" fmla="*/ 5019863 w 12081854"/>
              <a:gd name="connsiteY4448" fmla="*/ 83559 h 4517243"/>
              <a:gd name="connsiteX4449" fmla="*/ 4981882 w 12081854"/>
              <a:gd name="connsiteY4449" fmla="*/ 78495 h 4517243"/>
              <a:gd name="connsiteX4450" fmla="*/ 5055312 w 12081854"/>
              <a:gd name="connsiteY4450" fmla="*/ 78495 h 4517243"/>
              <a:gd name="connsiteX4451" fmla="*/ 5012267 w 12081854"/>
              <a:gd name="connsiteY4451" fmla="*/ 69632 h 4517243"/>
              <a:gd name="connsiteX4452" fmla="*/ 5047716 w 12081854"/>
              <a:gd name="connsiteY4452" fmla="*/ 67100 h 4517243"/>
              <a:gd name="connsiteX4453" fmla="*/ 5040120 w 12081854"/>
              <a:gd name="connsiteY4453" fmla="*/ 58238 h 4517243"/>
              <a:gd name="connsiteX4454" fmla="*/ 4978084 w 12081854"/>
              <a:gd name="connsiteY4454" fmla="*/ 53174 h 4517243"/>
              <a:gd name="connsiteX4455" fmla="*/ 5032524 w 12081854"/>
              <a:gd name="connsiteY4455" fmla="*/ 48110 h 4517243"/>
              <a:gd name="connsiteX4456" fmla="*/ 5084432 w 12081854"/>
              <a:gd name="connsiteY4456" fmla="*/ 48110 h 4517243"/>
              <a:gd name="connsiteX4457" fmla="*/ 5043918 w 12081854"/>
              <a:gd name="connsiteY4457" fmla="*/ 43045 h 4517243"/>
              <a:gd name="connsiteX4458" fmla="*/ 5043918 w 12081854"/>
              <a:gd name="connsiteY4458" fmla="*/ 31651 h 4517243"/>
              <a:gd name="connsiteX4459" fmla="*/ 5070505 w 12081854"/>
              <a:gd name="connsiteY4459" fmla="*/ 26587 h 4517243"/>
              <a:gd name="connsiteX4460" fmla="*/ 5108486 w 12081854"/>
              <a:gd name="connsiteY4460" fmla="*/ 20257 h 4517243"/>
              <a:gd name="connsiteX4461" fmla="*/ 5138871 w 12081854"/>
              <a:gd name="connsiteY4461" fmla="*/ 20257 h 4517243"/>
              <a:gd name="connsiteX4462" fmla="*/ 5157862 w 12081854"/>
              <a:gd name="connsiteY4462" fmla="*/ 17725 h 4517243"/>
              <a:gd name="connsiteX4463" fmla="*/ 5295861 w 12081854"/>
              <a:gd name="connsiteY4463" fmla="*/ 12660 h 4517243"/>
              <a:gd name="connsiteX4464" fmla="*/ 5278136 w 12081854"/>
              <a:gd name="connsiteY4464" fmla="*/ 12660 h 4517243"/>
              <a:gd name="connsiteX4465" fmla="*/ 5175586 w 12081854"/>
              <a:gd name="connsiteY4465" fmla="*/ 10128 h 4517243"/>
              <a:gd name="connsiteX4466" fmla="*/ 5014799 w 12081854"/>
              <a:gd name="connsiteY4466" fmla="*/ 12660 h 4517243"/>
              <a:gd name="connsiteX4467" fmla="*/ 4927442 w 12081854"/>
              <a:gd name="connsiteY4467" fmla="*/ 15192 h 4517243"/>
              <a:gd name="connsiteX4468" fmla="*/ 4965423 w 12081854"/>
              <a:gd name="connsiteY4468" fmla="*/ 12660 h 4517243"/>
              <a:gd name="connsiteX4469" fmla="*/ 4937570 w 12081854"/>
              <a:gd name="connsiteY4469" fmla="*/ 10128 h 4517243"/>
              <a:gd name="connsiteX4470" fmla="*/ 4873002 w 12081854"/>
              <a:gd name="connsiteY4470" fmla="*/ 12660 h 4517243"/>
              <a:gd name="connsiteX4471" fmla="*/ 4770453 w 12081854"/>
              <a:gd name="connsiteY4471" fmla="*/ 10128 h 4517243"/>
              <a:gd name="connsiteX4472" fmla="*/ 4651444 w 12081854"/>
              <a:gd name="connsiteY4472" fmla="*/ 10128 h 4517243"/>
              <a:gd name="connsiteX4473" fmla="*/ 4634986 w 12081854"/>
              <a:gd name="connsiteY4473" fmla="*/ 7596 h 4517243"/>
              <a:gd name="connsiteX4474" fmla="*/ 4814764 w 12081854"/>
              <a:gd name="connsiteY4474" fmla="*/ 7596 h 4517243"/>
              <a:gd name="connsiteX4475" fmla="*/ 4942635 w 12081854"/>
              <a:gd name="connsiteY4475" fmla="*/ 7596 h 4517243"/>
              <a:gd name="connsiteX4476" fmla="*/ 5004671 w 12081854"/>
              <a:gd name="connsiteY4476" fmla="*/ 5064 h 4517243"/>
              <a:gd name="connsiteX4477" fmla="*/ 4795773 w 12081854"/>
              <a:gd name="connsiteY4477" fmla="*/ 0 h 4517243"/>
              <a:gd name="connsiteX4478" fmla="*/ 4528638 w 12081854"/>
              <a:gd name="connsiteY4478" fmla="*/ 0 h 451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Lst>
            <a:rect l="l" t="t" r="r" b="b"/>
            <a:pathLst>
              <a:path w="12081854" h="4517243">
                <a:moveTo>
                  <a:pt x="3347419" y="4450144"/>
                </a:moveTo>
                <a:lnTo>
                  <a:pt x="3336025" y="4469135"/>
                </a:lnTo>
                <a:lnTo>
                  <a:pt x="3319566" y="4480529"/>
                </a:lnTo>
                <a:lnTo>
                  <a:pt x="3273989" y="4471667"/>
                </a:lnTo>
                <a:lnTo>
                  <a:pt x="3227145" y="4452676"/>
                </a:lnTo>
                <a:lnTo>
                  <a:pt x="3200558" y="4447612"/>
                </a:lnTo>
                <a:lnTo>
                  <a:pt x="3246136" y="4475465"/>
                </a:lnTo>
                <a:lnTo>
                  <a:pt x="3281585" y="4489391"/>
                </a:lnTo>
                <a:lnTo>
                  <a:pt x="3324631" y="4503318"/>
                </a:lnTo>
                <a:lnTo>
                  <a:pt x="3357548" y="4508382"/>
                </a:lnTo>
                <a:lnTo>
                  <a:pt x="3384135" y="4514712"/>
                </a:lnTo>
                <a:lnTo>
                  <a:pt x="3419584" y="4517244"/>
                </a:lnTo>
                <a:lnTo>
                  <a:pt x="3447437" y="4510914"/>
                </a:lnTo>
                <a:lnTo>
                  <a:pt x="3458831" y="4502052"/>
                </a:lnTo>
                <a:lnTo>
                  <a:pt x="3475290" y="4510914"/>
                </a:lnTo>
                <a:lnTo>
                  <a:pt x="3505675" y="4508382"/>
                </a:lnTo>
                <a:lnTo>
                  <a:pt x="3522133" y="4496988"/>
                </a:lnTo>
                <a:lnTo>
                  <a:pt x="3475290" y="4490657"/>
                </a:lnTo>
                <a:lnTo>
                  <a:pt x="3432245" y="4474199"/>
                </a:lnTo>
                <a:lnTo>
                  <a:pt x="3415786" y="4455208"/>
                </a:lnTo>
                <a:lnTo>
                  <a:pt x="3401859" y="4443814"/>
                </a:lnTo>
                <a:lnTo>
                  <a:pt x="3377804" y="4438750"/>
                </a:lnTo>
                <a:lnTo>
                  <a:pt x="3347419" y="4450144"/>
                </a:lnTo>
                <a:close/>
                <a:moveTo>
                  <a:pt x="3719636" y="4410896"/>
                </a:moveTo>
                <a:lnTo>
                  <a:pt x="3691783" y="4404566"/>
                </a:lnTo>
                <a:lnTo>
                  <a:pt x="3651270" y="4421025"/>
                </a:lnTo>
                <a:lnTo>
                  <a:pt x="3667728" y="4434951"/>
                </a:lnTo>
                <a:lnTo>
                  <a:pt x="3695581" y="4421025"/>
                </a:lnTo>
                <a:lnTo>
                  <a:pt x="3712040" y="4432419"/>
                </a:lnTo>
                <a:lnTo>
                  <a:pt x="3757617" y="4423557"/>
                </a:lnTo>
                <a:lnTo>
                  <a:pt x="3766480" y="4414695"/>
                </a:lnTo>
                <a:lnTo>
                  <a:pt x="3739893" y="4403300"/>
                </a:lnTo>
                <a:lnTo>
                  <a:pt x="3719636" y="4410896"/>
                </a:lnTo>
                <a:close/>
                <a:moveTo>
                  <a:pt x="8017855" y="4337466"/>
                </a:moveTo>
                <a:lnTo>
                  <a:pt x="8012790" y="4348860"/>
                </a:lnTo>
                <a:lnTo>
                  <a:pt x="8012790" y="4365319"/>
                </a:lnTo>
                <a:lnTo>
                  <a:pt x="8064698" y="4362787"/>
                </a:lnTo>
                <a:lnTo>
                  <a:pt x="8073560" y="4348860"/>
                </a:lnTo>
                <a:lnTo>
                  <a:pt x="8071028" y="4343796"/>
                </a:lnTo>
                <a:lnTo>
                  <a:pt x="8040643" y="4341264"/>
                </a:lnTo>
                <a:lnTo>
                  <a:pt x="8019121" y="4332402"/>
                </a:lnTo>
                <a:lnTo>
                  <a:pt x="8017855" y="4337466"/>
                </a:lnTo>
                <a:close/>
                <a:moveTo>
                  <a:pt x="10563868" y="4101982"/>
                </a:moveTo>
                <a:lnTo>
                  <a:pt x="10582859" y="4129835"/>
                </a:lnTo>
                <a:lnTo>
                  <a:pt x="10587923" y="4152623"/>
                </a:lnTo>
                <a:lnTo>
                  <a:pt x="10609445" y="4177944"/>
                </a:lnTo>
                <a:lnTo>
                  <a:pt x="10630968" y="4180477"/>
                </a:lnTo>
                <a:lnTo>
                  <a:pt x="10638565" y="4180477"/>
                </a:lnTo>
                <a:lnTo>
                  <a:pt x="10660087" y="4160220"/>
                </a:lnTo>
                <a:lnTo>
                  <a:pt x="10671482" y="4169082"/>
                </a:lnTo>
                <a:lnTo>
                  <a:pt x="10676546" y="4143761"/>
                </a:lnTo>
                <a:lnTo>
                  <a:pt x="10687940" y="4132367"/>
                </a:lnTo>
                <a:lnTo>
                  <a:pt x="10685408" y="4093119"/>
                </a:lnTo>
                <a:lnTo>
                  <a:pt x="10663886" y="4090587"/>
                </a:lnTo>
                <a:lnTo>
                  <a:pt x="10637298" y="4096918"/>
                </a:lnTo>
                <a:lnTo>
                  <a:pt x="10618308" y="4101982"/>
                </a:lnTo>
                <a:lnTo>
                  <a:pt x="10587923" y="4090587"/>
                </a:lnTo>
                <a:lnTo>
                  <a:pt x="10566400" y="4088055"/>
                </a:lnTo>
                <a:lnTo>
                  <a:pt x="10563868" y="4101982"/>
                </a:lnTo>
                <a:close/>
                <a:moveTo>
                  <a:pt x="11484282" y="4095652"/>
                </a:moveTo>
                <a:lnTo>
                  <a:pt x="11476685" y="4114642"/>
                </a:lnTo>
                <a:lnTo>
                  <a:pt x="11465291" y="4123505"/>
                </a:lnTo>
                <a:lnTo>
                  <a:pt x="11451364" y="4146293"/>
                </a:lnTo>
                <a:lnTo>
                  <a:pt x="11429842" y="4162752"/>
                </a:lnTo>
                <a:lnTo>
                  <a:pt x="11401989" y="4179210"/>
                </a:lnTo>
                <a:lnTo>
                  <a:pt x="11377934" y="4193137"/>
                </a:lnTo>
                <a:lnTo>
                  <a:pt x="11356411" y="4198201"/>
                </a:lnTo>
                <a:lnTo>
                  <a:pt x="11313366" y="4228586"/>
                </a:lnTo>
                <a:lnTo>
                  <a:pt x="11296907" y="4251375"/>
                </a:lnTo>
                <a:lnTo>
                  <a:pt x="11301971" y="4262770"/>
                </a:lnTo>
                <a:lnTo>
                  <a:pt x="11337420" y="4265301"/>
                </a:lnTo>
                <a:lnTo>
                  <a:pt x="11358943" y="4274164"/>
                </a:lnTo>
                <a:lnTo>
                  <a:pt x="11389329" y="4274164"/>
                </a:lnTo>
                <a:lnTo>
                  <a:pt x="11408319" y="4267834"/>
                </a:lnTo>
                <a:lnTo>
                  <a:pt x="11434906" y="4253907"/>
                </a:lnTo>
                <a:lnTo>
                  <a:pt x="11453896" y="4220990"/>
                </a:lnTo>
                <a:lnTo>
                  <a:pt x="11461493" y="4201999"/>
                </a:lnTo>
                <a:lnTo>
                  <a:pt x="11491878" y="4190605"/>
                </a:lnTo>
                <a:lnTo>
                  <a:pt x="11515933" y="4188073"/>
                </a:lnTo>
                <a:lnTo>
                  <a:pt x="11504538" y="4174146"/>
                </a:lnTo>
                <a:lnTo>
                  <a:pt x="11523529" y="4160220"/>
                </a:lnTo>
                <a:lnTo>
                  <a:pt x="11545052" y="4137431"/>
                </a:lnTo>
                <a:lnTo>
                  <a:pt x="11556446" y="4123505"/>
                </a:lnTo>
                <a:lnTo>
                  <a:pt x="11556446" y="4109578"/>
                </a:lnTo>
                <a:lnTo>
                  <a:pt x="11547584" y="4095652"/>
                </a:lnTo>
                <a:lnTo>
                  <a:pt x="11523529" y="4107046"/>
                </a:lnTo>
                <a:lnTo>
                  <a:pt x="11515933" y="4095652"/>
                </a:lnTo>
                <a:lnTo>
                  <a:pt x="11507070" y="4081725"/>
                </a:lnTo>
                <a:lnTo>
                  <a:pt x="11484282" y="4095652"/>
                </a:lnTo>
                <a:close/>
                <a:moveTo>
                  <a:pt x="11500740" y="3875360"/>
                </a:moveTo>
                <a:lnTo>
                  <a:pt x="11514666" y="3900681"/>
                </a:lnTo>
                <a:lnTo>
                  <a:pt x="11541254" y="3931066"/>
                </a:lnTo>
                <a:lnTo>
                  <a:pt x="11557712" y="3944992"/>
                </a:lnTo>
                <a:lnTo>
                  <a:pt x="11557712" y="3951323"/>
                </a:lnTo>
                <a:lnTo>
                  <a:pt x="11569107" y="3974111"/>
                </a:lnTo>
                <a:lnTo>
                  <a:pt x="11571638" y="3996900"/>
                </a:lnTo>
                <a:lnTo>
                  <a:pt x="11566575" y="4022221"/>
                </a:lnTo>
                <a:lnTo>
                  <a:pt x="11539987" y="4033615"/>
                </a:lnTo>
                <a:lnTo>
                  <a:pt x="11539987" y="4045010"/>
                </a:lnTo>
                <a:lnTo>
                  <a:pt x="11575437" y="4058936"/>
                </a:lnTo>
                <a:lnTo>
                  <a:pt x="11586831" y="4077927"/>
                </a:lnTo>
                <a:lnTo>
                  <a:pt x="11567840" y="4105780"/>
                </a:lnTo>
                <a:lnTo>
                  <a:pt x="11581767" y="4110844"/>
                </a:lnTo>
                <a:lnTo>
                  <a:pt x="11586831" y="4119706"/>
                </a:lnTo>
                <a:lnTo>
                  <a:pt x="11613418" y="4105780"/>
                </a:lnTo>
                <a:lnTo>
                  <a:pt x="11629877" y="4082991"/>
                </a:lnTo>
                <a:lnTo>
                  <a:pt x="11641271" y="4064000"/>
                </a:lnTo>
                <a:lnTo>
                  <a:pt x="11646335" y="4058936"/>
                </a:lnTo>
                <a:lnTo>
                  <a:pt x="11643803" y="4045010"/>
                </a:lnTo>
                <a:lnTo>
                  <a:pt x="11652665" y="4033615"/>
                </a:lnTo>
                <a:lnTo>
                  <a:pt x="11679252" y="4033615"/>
                </a:lnTo>
                <a:lnTo>
                  <a:pt x="11689381" y="4014625"/>
                </a:lnTo>
                <a:lnTo>
                  <a:pt x="11696977" y="3984240"/>
                </a:lnTo>
                <a:lnTo>
                  <a:pt x="11680519" y="3979175"/>
                </a:lnTo>
                <a:lnTo>
                  <a:pt x="11661528" y="3993102"/>
                </a:lnTo>
                <a:lnTo>
                  <a:pt x="11640005" y="3988038"/>
                </a:lnTo>
                <a:lnTo>
                  <a:pt x="11612152" y="3979175"/>
                </a:lnTo>
                <a:lnTo>
                  <a:pt x="11607088" y="3951323"/>
                </a:lnTo>
                <a:lnTo>
                  <a:pt x="11593161" y="3942460"/>
                </a:lnTo>
                <a:lnTo>
                  <a:pt x="11590629" y="3965249"/>
                </a:lnTo>
                <a:lnTo>
                  <a:pt x="11566575" y="3931066"/>
                </a:lnTo>
                <a:lnTo>
                  <a:pt x="11557712" y="3898149"/>
                </a:lnTo>
                <a:lnTo>
                  <a:pt x="11531126" y="3889287"/>
                </a:lnTo>
                <a:lnTo>
                  <a:pt x="11512135" y="3869030"/>
                </a:lnTo>
                <a:lnTo>
                  <a:pt x="11500740" y="3875360"/>
                </a:lnTo>
                <a:close/>
                <a:moveTo>
                  <a:pt x="11210816" y="3322099"/>
                </a:moveTo>
                <a:lnTo>
                  <a:pt x="11215880" y="3336025"/>
                </a:lnTo>
                <a:lnTo>
                  <a:pt x="11239936" y="3363878"/>
                </a:lnTo>
                <a:lnTo>
                  <a:pt x="11261458" y="3384135"/>
                </a:lnTo>
                <a:lnTo>
                  <a:pt x="11285513" y="3403125"/>
                </a:lnTo>
                <a:lnTo>
                  <a:pt x="11304503" y="3414520"/>
                </a:lnTo>
                <a:lnTo>
                  <a:pt x="11315898" y="3405658"/>
                </a:lnTo>
                <a:lnTo>
                  <a:pt x="11299439" y="3386667"/>
                </a:lnTo>
                <a:lnTo>
                  <a:pt x="11271587" y="3361346"/>
                </a:lnTo>
                <a:lnTo>
                  <a:pt x="11261458" y="3349952"/>
                </a:lnTo>
                <a:lnTo>
                  <a:pt x="11244999" y="3336025"/>
                </a:lnTo>
                <a:lnTo>
                  <a:pt x="11228541" y="3322099"/>
                </a:lnTo>
                <a:lnTo>
                  <a:pt x="11210816" y="3322099"/>
                </a:lnTo>
                <a:close/>
                <a:moveTo>
                  <a:pt x="11685582" y="3215751"/>
                </a:moveTo>
                <a:lnTo>
                  <a:pt x="11669124" y="3210687"/>
                </a:lnTo>
                <a:lnTo>
                  <a:pt x="11657730" y="3224614"/>
                </a:lnTo>
                <a:lnTo>
                  <a:pt x="11660261" y="3241072"/>
                </a:lnTo>
                <a:lnTo>
                  <a:pt x="11679252" y="3247402"/>
                </a:lnTo>
                <a:lnTo>
                  <a:pt x="11700775" y="3241072"/>
                </a:lnTo>
                <a:lnTo>
                  <a:pt x="11705839" y="3220815"/>
                </a:lnTo>
                <a:lnTo>
                  <a:pt x="11694445" y="3209421"/>
                </a:lnTo>
                <a:lnTo>
                  <a:pt x="11685582" y="3215751"/>
                </a:lnTo>
                <a:close/>
                <a:moveTo>
                  <a:pt x="11728628" y="3170173"/>
                </a:moveTo>
                <a:lnTo>
                  <a:pt x="11718500" y="3172706"/>
                </a:lnTo>
                <a:lnTo>
                  <a:pt x="11702041" y="3179036"/>
                </a:lnTo>
                <a:lnTo>
                  <a:pt x="11704573" y="3195494"/>
                </a:lnTo>
                <a:lnTo>
                  <a:pt x="11726096" y="3186632"/>
                </a:lnTo>
                <a:lnTo>
                  <a:pt x="11747619" y="3177770"/>
                </a:lnTo>
                <a:lnTo>
                  <a:pt x="11747619" y="3157513"/>
                </a:lnTo>
                <a:lnTo>
                  <a:pt x="11728628" y="3170173"/>
                </a:lnTo>
                <a:close/>
                <a:moveTo>
                  <a:pt x="11747619" y="3156247"/>
                </a:moveTo>
                <a:lnTo>
                  <a:pt x="11747619" y="3176504"/>
                </a:lnTo>
                <a:lnTo>
                  <a:pt x="11752683" y="3173972"/>
                </a:lnTo>
                <a:lnTo>
                  <a:pt x="11755215" y="3153715"/>
                </a:lnTo>
                <a:lnTo>
                  <a:pt x="11747619" y="3156247"/>
                </a:lnTo>
                <a:close/>
                <a:moveTo>
                  <a:pt x="11318430" y="3160045"/>
                </a:moveTo>
                <a:lnTo>
                  <a:pt x="11329824" y="3176504"/>
                </a:lnTo>
                <a:lnTo>
                  <a:pt x="11338687" y="3171440"/>
                </a:lnTo>
                <a:lnTo>
                  <a:pt x="11319696" y="3148651"/>
                </a:lnTo>
                <a:lnTo>
                  <a:pt x="11318430" y="3160045"/>
                </a:lnTo>
                <a:close/>
                <a:moveTo>
                  <a:pt x="11299439" y="3128394"/>
                </a:moveTo>
                <a:lnTo>
                  <a:pt x="11307036" y="3139789"/>
                </a:lnTo>
                <a:lnTo>
                  <a:pt x="11312099" y="3137256"/>
                </a:lnTo>
                <a:lnTo>
                  <a:pt x="11320962" y="3142321"/>
                </a:lnTo>
                <a:lnTo>
                  <a:pt x="11315898" y="3108137"/>
                </a:lnTo>
                <a:lnTo>
                  <a:pt x="11299439" y="3096743"/>
                </a:lnTo>
                <a:lnTo>
                  <a:pt x="11299439" y="3128394"/>
                </a:lnTo>
                <a:close/>
                <a:moveTo>
                  <a:pt x="7346852" y="3005588"/>
                </a:moveTo>
                <a:lnTo>
                  <a:pt x="7346852" y="3030909"/>
                </a:lnTo>
                <a:lnTo>
                  <a:pt x="7327861" y="3061294"/>
                </a:lnTo>
                <a:lnTo>
                  <a:pt x="7313934" y="3054963"/>
                </a:lnTo>
                <a:lnTo>
                  <a:pt x="7318999" y="3073954"/>
                </a:lnTo>
                <a:lnTo>
                  <a:pt x="7307604" y="3094211"/>
                </a:lnTo>
                <a:lnTo>
                  <a:pt x="7281017" y="3119532"/>
                </a:lnTo>
                <a:lnTo>
                  <a:pt x="7262027" y="3144853"/>
                </a:lnTo>
                <a:lnTo>
                  <a:pt x="7245568" y="3144853"/>
                </a:lnTo>
                <a:lnTo>
                  <a:pt x="7234173" y="3151183"/>
                </a:lnTo>
                <a:lnTo>
                  <a:pt x="7215183" y="3160045"/>
                </a:lnTo>
                <a:lnTo>
                  <a:pt x="7198724" y="3162577"/>
                </a:lnTo>
                <a:lnTo>
                  <a:pt x="7193660" y="3187898"/>
                </a:lnTo>
                <a:lnTo>
                  <a:pt x="7182266" y="3210687"/>
                </a:lnTo>
                <a:lnTo>
                  <a:pt x="7187330" y="3247402"/>
                </a:lnTo>
                <a:lnTo>
                  <a:pt x="7192394" y="3275255"/>
                </a:lnTo>
                <a:lnTo>
                  <a:pt x="7201257" y="3294246"/>
                </a:lnTo>
                <a:lnTo>
                  <a:pt x="7196192" y="3319567"/>
                </a:lnTo>
                <a:lnTo>
                  <a:pt x="7179734" y="3352484"/>
                </a:lnTo>
                <a:lnTo>
                  <a:pt x="7179734" y="3363878"/>
                </a:lnTo>
                <a:lnTo>
                  <a:pt x="7165807" y="3370209"/>
                </a:lnTo>
                <a:lnTo>
                  <a:pt x="7158211" y="3400594"/>
                </a:lnTo>
                <a:lnTo>
                  <a:pt x="7163275" y="3428446"/>
                </a:lnTo>
                <a:lnTo>
                  <a:pt x="7174669" y="3461364"/>
                </a:lnTo>
                <a:lnTo>
                  <a:pt x="7177201" y="3495547"/>
                </a:lnTo>
                <a:lnTo>
                  <a:pt x="7187330" y="3515804"/>
                </a:lnTo>
                <a:lnTo>
                  <a:pt x="7213917" y="3529730"/>
                </a:lnTo>
                <a:lnTo>
                  <a:pt x="7232908" y="3541125"/>
                </a:lnTo>
                <a:lnTo>
                  <a:pt x="7260760" y="3524666"/>
                </a:lnTo>
                <a:lnTo>
                  <a:pt x="7288613" y="3515804"/>
                </a:lnTo>
                <a:lnTo>
                  <a:pt x="7302540" y="3470226"/>
                </a:lnTo>
                <a:lnTo>
                  <a:pt x="7316466" y="3414520"/>
                </a:lnTo>
                <a:lnTo>
                  <a:pt x="7335457" y="3338558"/>
                </a:lnTo>
                <a:lnTo>
                  <a:pt x="7351915" y="3280319"/>
                </a:lnTo>
                <a:lnTo>
                  <a:pt x="7365842" y="3234742"/>
                </a:lnTo>
                <a:lnTo>
                  <a:pt x="7368374" y="3200558"/>
                </a:lnTo>
                <a:lnTo>
                  <a:pt x="7377236" y="3189164"/>
                </a:lnTo>
                <a:lnTo>
                  <a:pt x="7379768" y="3172706"/>
                </a:lnTo>
                <a:lnTo>
                  <a:pt x="7372173" y="3142321"/>
                </a:lnTo>
                <a:lnTo>
                  <a:pt x="7379768" y="3128394"/>
                </a:lnTo>
                <a:lnTo>
                  <a:pt x="7391163" y="3153715"/>
                </a:lnTo>
                <a:lnTo>
                  <a:pt x="7396227" y="3139789"/>
                </a:lnTo>
                <a:lnTo>
                  <a:pt x="7401291" y="3120798"/>
                </a:lnTo>
                <a:lnTo>
                  <a:pt x="7391163" y="3100541"/>
                </a:lnTo>
                <a:lnTo>
                  <a:pt x="7386099" y="3049899"/>
                </a:lnTo>
                <a:lnTo>
                  <a:pt x="7377236" y="3022047"/>
                </a:lnTo>
                <a:lnTo>
                  <a:pt x="7368374" y="3005588"/>
                </a:lnTo>
                <a:lnTo>
                  <a:pt x="7356980" y="2986597"/>
                </a:lnTo>
                <a:lnTo>
                  <a:pt x="7346852" y="3005588"/>
                </a:lnTo>
                <a:close/>
                <a:moveTo>
                  <a:pt x="10477777" y="2946084"/>
                </a:moveTo>
                <a:lnTo>
                  <a:pt x="10475245" y="2957478"/>
                </a:lnTo>
                <a:lnTo>
                  <a:pt x="10470180" y="2980267"/>
                </a:lnTo>
                <a:lnTo>
                  <a:pt x="10461319" y="3003056"/>
                </a:lnTo>
                <a:lnTo>
                  <a:pt x="10466382" y="3016982"/>
                </a:lnTo>
                <a:lnTo>
                  <a:pt x="10461319" y="3023312"/>
                </a:lnTo>
                <a:lnTo>
                  <a:pt x="10456254" y="3056230"/>
                </a:lnTo>
                <a:lnTo>
                  <a:pt x="10461319" y="3079019"/>
                </a:lnTo>
                <a:lnTo>
                  <a:pt x="10458786" y="3092945"/>
                </a:lnTo>
                <a:lnTo>
                  <a:pt x="10461319" y="3113202"/>
                </a:lnTo>
                <a:lnTo>
                  <a:pt x="10451190" y="3146119"/>
                </a:lnTo>
                <a:lnTo>
                  <a:pt x="10446126" y="3168907"/>
                </a:lnTo>
                <a:lnTo>
                  <a:pt x="10441062" y="3187898"/>
                </a:lnTo>
                <a:lnTo>
                  <a:pt x="10433466" y="3208155"/>
                </a:lnTo>
                <a:lnTo>
                  <a:pt x="10409410" y="3222081"/>
                </a:lnTo>
                <a:lnTo>
                  <a:pt x="10379026" y="3208155"/>
                </a:lnTo>
                <a:lnTo>
                  <a:pt x="10373961" y="3196760"/>
                </a:lnTo>
                <a:lnTo>
                  <a:pt x="10354971" y="3185366"/>
                </a:lnTo>
                <a:lnTo>
                  <a:pt x="10344843" y="3185366"/>
                </a:lnTo>
                <a:lnTo>
                  <a:pt x="10320787" y="3162577"/>
                </a:lnTo>
                <a:lnTo>
                  <a:pt x="10304329" y="3146119"/>
                </a:lnTo>
                <a:lnTo>
                  <a:pt x="10277742" y="3134724"/>
                </a:lnTo>
                <a:lnTo>
                  <a:pt x="10251155" y="3111935"/>
                </a:lnTo>
                <a:lnTo>
                  <a:pt x="10248623" y="3100541"/>
                </a:lnTo>
                <a:lnTo>
                  <a:pt x="10260017" y="3080284"/>
                </a:lnTo>
                <a:lnTo>
                  <a:pt x="10268880" y="3060028"/>
                </a:lnTo>
                <a:lnTo>
                  <a:pt x="10263815" y="3041037"/>
                </a:lnTo>
                <a:lnTo>
                  <a:pt x="10275210" y="3041037"/>
                </a:lnTo>
                <a:lnTo>
                  <a:pt x="10286604" y="3022047"/>
                </a:lnTo>
                <a:lnTo>
                  <a:pt x="10295467" y="3001790"/>
                </a:lnTo>
                <a:lnTo>
                  <a:pt x="10281540" y="2979001"/>
                </a:lnTo>
                <a:lnTo>
                  <a:pt x="10279008" y="2987863"/>
                </a:lnTo>
                <a:lnTo>
                  <a:pt x="10267613" y="2982799"/>
                </a:lnTo>
                <a:lnTo>
                  <a:pt x="10248623" y="2996726"/>
                </a:lnTo>
                <a:lnTo>
                  <a:pt x="10227101" y="2982799"/>
                </a:lnTo>
                <a:lnTo>
                  <a:pt x="10216972" y="2987863"/>
                </a:lnTo>
                <a:lnTo>
                  <a:pt x="10189119" y="2976469"/>
                </a:lnTo>
                <a:lnTo>
                  <a:pt x="10172660" y="2960010"/>
                </a:lnTo>
                <a:lnTo>
                  <a:pt x="10148606" y="2948616"/>
                </a:lnTo>
                <a:lnTo>
                  <a:pt x="10132147" y="2954946"/>
                </a:lnTo>
                <a:lnTo>
                  <a:pt x="10156202" y="2968873"/>
                </a:lnTo>
                <a:lnTo>
                  <a:pt x="10156202" y="2989129"/>
                </a:lnTo>
                <a:lnTo>
                  <a:pt x="10128349" y="2997991"/>
                </a:lnTo>
                <a:lnTo>
                  <a:pt x="10111890" y="2991661"/>
                </a:lnTo>
                <a:lnTo>
                  <a:pt x="10092900" y="3008120"/>
                </a:lnTo>
                <a:lnTo>
                  <a:pt x="10076441" y="3030909"/>
                </a:lnTo>
                <a:lnTo>
                  <a:pt x="10084037" y="3042303"/>
                </a:lnTo>
                <a:lnTo>
                  <a:pt x="10067579" y="3053698"/>
                </a:lnTo>
                <a:lnTo>
                  <a:pt x="10053652" y="3086615"/>
                </a:lnTo>
                <a:lnTo>
                  <a:pt x="10061248" y="3109404"/>
                </a:lnTo>
                <a:lnTo>
                  <a:pt x="10039726" y="3104339"/>
                </a:lnTo>
                <a:lnTo>
                  <a:pt x="10018203" y="3104339"/>
                </a:lnTo>
                <a:lnTo>
                  <a:pt x="9999213" y="3081550"/>
                </a:lnTo>
                <a:lnTo>
                  <a:pt x="9972625" y="3061294"/>
                </a:lnTo>
                <a:lnTo>
                  <a:pt x="9958699" y="3067624"/>
                </a:lnTo>
                <a:lnTo>
                  <a:pt x="9942241" y="3072688"/>
                </a:lnTo>
                <a:lnTo>
                  <a:pt x="9942241" y="3084083"/>
                </a:lnTo>
                <a:lnTo>
                  <a:pt x="9928314" y="3079019"/>
                </a:lnTo>
                <a:lnTo>
                  <a:pt x="9928314" y="3090413"/>
                </a:lnTo>
                <a:lnTo>
                  <a:pt x="9909323" y="3096743"/>
                </a:lnTo>
                <a:lnTo>
                  <a:pt x="9899195" y="3114468"/>
                </a:lnTo>
                <a:lnTo>
                  <a:pt x="9880204" y="3134724"/>
                </a:lnTo>
                <a:lnTo>
                  <a:pt x="9877672" y="3167642"/>
                </a:lnTo>
                <a:lnTo>
                  <a:pt x="9861214" y="3158779"/>
                </a:lnTo>
                <a:lnTo>
                  <a:pt x="9852351" y="3177770"/>
                </a:lnTo>
                <a:lnTo>
                  <a:pt x="9863746" y="3198027"/>
                </a:lnTo>
                <a:lnTo>
                  <a:pt x="9849819" y="3206889"/>
                </a:lnTo>
                <a:lnTo>
                  <a:pt x="9835893" y="3170173"/>
                </a:lnTo>
                <a:lnTo>
                  <a:pt x="9811838" y="3204357"/>
                </a:lnTo>
                <a:lnTo>
                  <a:pt x="9811838" y="3227145"/>
                </a:lnTo>
                <a:lnTo>
                  <a:pt x="9809306" y="3243604"/>
                </a:lnTo>
                <a:lnTo>
                  <a:pt x="9790316" y="3263861"/>
                </a:lnTo>
                <a:lnTo>
                  <a:pt x="9781453" y="3286650"/>
                </a:lnTo>
                <a:lnTo>
                  <a:pt x="9762462" y="3303108"/>
                </a:lnTo>
                <a:lnTo>
                  <a:pt x="9729545" y="3317035"/>
                </a:lnTo>
                <a:lnTo>
                  <a:pt x="9710554" y="3314502"/>
                </a:lnTo>
                <a:lnTo>
                  <a:pt x="9700426" y="3319567"/>
                </a:lnTo>
                <a:lnTo>
                  <a:pt x="9695362" y="3328429"/>
                </a:lnTo>
                <a:lnTo>
                  <a:pt x="9673839" y="3333493"/>
                </a:lnTo>
                <a:lnTo>
                  <a:pt x="9647252" y="3347420"/>
                </a:lnTo>
                <a:lnTo>
                  <a:pt x="9638390" y="3342356"/>
                </a:lnTo>
                <a:lnTo>
                  <a:pt x="9624463" y="3344888"/>
                </a:lnTo>
                <a:lnTo>
                  <a:pt x="9597877" y="3361346"/>
                </a:lnTo>
                <a:lnTo>
                  <a:pt x="9581418" y="3377805"/>
                </a:lnTo>
                <a:lnTo>
                  <a:pt x="9554831" y="3391731"/>
                </a:lnTo>
                <a:lnTo>
                  <a:pt x="9540905" y="3419584"/>
                </a:lnTo>
                <a:lnTo>
                  <a:pt x="9538373" y="3389199"/>
                </a:lnTo>
                <a:lnTo>
                  <a:pt x="9524446" y="3417052"/>
                </a:lnTo>
                <a:lnTo>
                  <a:pt x="9526978" y="3439841"/>
                </a:lnTo>
                <a:lnTo>
                  <a:pt x="9521914" y="3460097"/>
                </a:lnTo>
                <a:lnTo>
                  <a:pt x="9514317" y="3468960"/>
                </a:lnTo>
                <a:lnTo>
                  <a:pt x="9511786" y="3491749"/>
                </a:lnTo>
                <a:lnTo>
                  <a:pt x="9519382" y="3503143"/>
                </a:lnTo>
                <a:lnTo>
                  <a:pt x="9524446" y="3517069"/>
                </a:lnTo>
                <a:lnTo>
                  <a:pt x="9540905" y="3547455"/>
                </a:lnTo>
                <a:lnTo>
                  <a:pt x="9540905" y="3567711"/>
                </a:lnTo>
                <a:lnTo>
                  <a:pt x="9530777" y="3551253"/>
                </a:lnTo>
                <a:lnTo>
                  <a:pt x="9514317" y="3539858"/>
                </a:lnTo>
                <a:lnTo>
                  <a:pt x="9524446" y="3576574"/>
                </a:lnTo>
                <a:lnTo>
                  <a:pt x="9510519" y="3557583"/>
                </a:lnTo>
                <a:lnTo>
                  <a:pt x="9515584" y="3576574"/>
                </a:lnTo>
                <a:lnTo>
                  <a:pt x="9534575" y="3606959"/>
                </a:lnTo>
                <a:lnTo>
                  <a:pt x="9539638" y="3637344"/>
                </a:lnTo>
                <a:lnTo>
                  <a:pt x="9553565" y="3651270"/>
                </a:lnTo>
                <a:lnTo>
                  <a:pt x="9556098" y="3662664"/>
                </a:lnTo>
                <a:lnTo>
                  <a:pt x="9567491" y="3687985"/>
                </a:lnTo>
                <a:lnTo>
                  <a:pt x="9567491" y="3708242"/>
                </a:lnTo>
                <a:lnTo>
                  <a:pt x="9572556" y="3728499"/>
                </a:lnTo>
                <a:lnTo>
                  <a:pt x="9589014" y="3767746"/>
                </a:lnTo>
                <a:lnTo>
                  <a:pt x="9594079" y="3788003"/>
                </a:lnTo>
                <a:lnTo>
                  <a:pt x="9589014" y="3813324"/>
                </a:lnTo>
                <a:lnTo>
                  <a:pt x="9591547" y="3827250"/>
                </a:lnTo>
                <a:lnTo>
                  <a:pt x="9583950" y="3833580"/>
                </a:lnTo>
                <a:lnTo>
                  <a:pt x="9567491" y="3839911"/>
                </a:lnTo>
                <a:lnTo>
                  <a:pt x="9567491" y="3858901"/>
                </a:lnTo>
                <a:lnTo>
                  <a:pt x="9586482" y="3865231"/>
                </a:lnTo>
                <a:lnTo>
                  <a:pt x="9621931" y="3888020"/>
                </a:lnTo>
                <a:lnTo>
                  <a:pt x="9643454" y="3888020"/>
                </a:lnTo>
                <a:lnTo>
                  <a:pt x="9667509" y="3890552"/>
                </a:lnTo>
                <a:lnTo>
                  <a:pt x="9683968" y="3879158"/>
                </a:lnTo>
                <a:lnTo>
                  <a:pt x="9700426" y="3870296"/>
                </a:lnTo>
                <a:lnTo>
                  <a:pt x="9710554" y="3870296"/>
                </a:lnTo>
                <a:lnTo>
                  <a:pt x="9732077" y="3851305"/>
                </a:lnTo>
                <a:lnTo>
                  <a:pt x="9756132" y="3848773"/>
                </a:lnTo>
                <a:lnTo>
                  <a:pt x="9780187" y="3846241"/>
                </a:lnTo>
                <a:lnTo>
                  <a:pt x="9808040" y="3851305"/>
                </a:lnTo>
                <a:lnTo>
                  <a:pt x="9829563" y="3848773"/>
                </a:lnTo>
                <a:lnTo>
                  <a:pt x="9857416" y="3848773"/>
                </a:lnTo>
                <a:lnTo>
                  <a:pt x="9868810" y="3832315"/>
                </a:lnTo>
                <a:lnTo>
                  <a:pt x="9876406" y="3813324"/>
                </a:lnTo>
                <a:lnTo>
                  <a:pt x="9904260" y="3804461"/>
                </a:lnTo>
                <a:lnTo>
                  <a:pt x="9939709" y="3785471"/>
                </a:lnTo>
                <a:lnTo>
                  <a:pt x="9972625" y="3788003"/>
                </a:lnTo>
                <a:lnTo>
                  <a:pt x="10010607" y="3776608"/>
                </a:lnTo>
                <a:lnTo>
                  <a:pt x="10053652" y="3762682"/>
                </a:lnTo>
                <a:lnTo>
                  <a:pt x="10115688" y="3760150"/>
                </a:lnTo>
                <a:lnTo>
                  <a:pt x="10146074" y="3779141"/>
                </a:lnTo>
                <a:lnTo>
                  <a:pt x="10170129" y="3779141"/>
                </a:lnTo>
                <a:lnTo>
                  <a:pt x="10213174" y="3801929"/>
                </a:lnTo>
                <a:lnTo>
                  <a:pt x="10208110" y="3808259"/>
                </a:lnTo>
                <a:lnTo>
                  <a:pt x="10224568" y="3822186"/>
                </a:lnTo>
                <a:lnTo>
                  <a:pt x="10246091" y="3850039"/>
                </a:lnTo>
                <a:lnTo>
                  <a:pt x="10246091" y="3869030"/>
                </a:lnTo>
                <a:lnTo>
                  <a:pt x="10272678" y="3882956"/>
                </a:lnTo>
                <a:lnTo>
                  <a:pt x="10284073" y="3855103"/>
                </a:lnTo>
                <a:lnTo>
                  <a:pt x="10305595" y="3843709"/>
                </a:lnTo>
                <a:lnTo>
                  <a:pt x="10332182" y="3810792"/>
                </a:lnTo>
                <a:lnTo>
                  <a:pt x="10337246" y="3838645"/>
                </a:lnTo>
                <a:lnTo>
                  <a:pt x="10323320" y="3855103"/>
                </a:lnTo>
                <a:lnTo>
                  <a:pt x="10318255" y="3875360"/>
                </a:lnTo>
                <a:lnTo>
                  <a:pt x="10301797" y="3895617"/>
                </a:lnTo>
                <a:lnTo>
                  <a:pt x="10329650" y="3889287"/>
                </a:lnTo>
                <a:lnTo>
                  <a:pt x="10346108" y="3863966"/>
                </a:lnTo>
                <a:lnTo>
                  <a:pt x="10353705" y="3891818"/>
                </a:lnTo>
                <a:lnTo>
                  <a:pt x="10344843" y="3908277"/>
                </a:lnTo>
                <a:lnTo>
                  <a:pt x="10375227" y="3913341"/>
                </a:lnTo>
                <a:lnTo>
                  <a:pt x="10391686" y="3927268"/>
                </a:lnTo>
                <a:lnTo>
                  <a:pt x="10401814" y="3946259"/>
                </a:lnTo>
                <a:lnTo>
                  <a:pt x="10406878" y="3971579"/>
                </a:lnTo>
                <a:lnTo>
                  <a:pt x="10428401" y="3994368"/>
                </a:lnTo>
                <a:lnTo>
                  <a:pt x="10461319" y="4003230"/>
                </a:lnTo>
                <a:lnTo>
                  <a:pt x="10480309" y="4005762"/>
                </a:lnTo>
                <a:lnTo>
                  <a:pt x="10499300" y="4010826"/>
                </a:lnTo>
                <a:lnTo>
                  <a:pt x="10528419" y="4019689"/>
                </a:lnTo>
                <a:lnTo>
                  <a:pt x="10558803" y="3996900"/>
                </a:lnTo>
                <a:lnTo>
                  <a:pt x="10577794" y="3990570"/>
                </a:lnTo>
                <a:lnTo>
                  <a:pt x="10570198" y="4007028"/>
                </a:lnTo>
                <a:lnTo>
                  <a:pt x="10591721" y="4013359"/>
                </a:lnTo>
                <a:lnTo>
                  <a:pt x="10619574" y="4027285"/>
                </a:lnTo>
                <a:lnTo>
                  <a:pt x="10638565" y="4013359"/>
                </a:lnTo>
                <a:lnTo>
                  <a:pt x="10655023" y="3999432"/>
                </a:lnTo>
                <a:lnTo>
                  <a:pt x="10685408" y="3985506"/>
                </a:lnTo>
                <a:lnTo>
                  <a:pt x="10723389" y="3985506"/>
                </a:lnTo>
                <a:lnTo>
                  <a:pt x="10742380" y="3974111"/>
                </a:lnTo>
                <a:lnTo>
                  <a:pt x="10739848" y="3962717"/>
                </a:lnTo>
                <a:lnTo>
                  <a:pt x="10744912" y="3939928"/>
                </a:lnTo>
                <a:lnTo>
                  <a:pt x="10755040" y="3912075"/>
                </a:lnTo>
                <a:lnTo>
                  <a:pt x="10766435" y="3895617"/>
                </a:lnTo>
                <a:lnTo>
                  <a:pt x="10776563" y="3862700"/>
                </a:lnTo>
                <a:lnTo>
                  <a:pt x="10787958" y="3846241"/>
                </a:lnTo>
                <a:lnTo>
                  <a:pt x="10799352" y="3815856"/>
                </a:lnTo>
                <a:lnTo>
                  <a:pt x="10825939" y="3799397"/>
                </a:lnTo>
                <a:lnTo>
                  <a:pt x="10839865" y="3765214"/>
                </a:lnTo>
                <a:lnTo>
                  <a:pt x="10847462" y="3739893"/>
                </a:lnTo>
                <a:lnTo>
                  <a:pt x="10844930" y="3717105"/>
                </a:lnTo>
                <a:lnTo>
                  <a:pt x="10855058" y="3684187"/>
                </a:lnTo>
                <a:lnTo>
                  <a:pt x="10862654" y="3665197"/>
                </a:lnTo>
                <a:lnTo>
                  <a:pt x="10862654" y="3632279"/>
                </a:lnTo>
                <a:lnTo>
                  <a:pt x="10848728" y="3599362"/>
                </a:lnTo>
                <a:lnTo>
                  <a:pt x="10851260" y="3574041"/>
                </a:lnTo>
                <a:lnTo>
                  <a:pt x="10848728" y="3553785"/>
                </a:lnTo>
                <a:lnTo>
                  <a:pt x="10839865" y="3520868"/>
                </a:lnTo>
                <a:lnTo>
                  <a:pt x="10813279" y="3487951"/>
                </a:lnTo>
                <a:lnTo>
                  <a:pt x="10799352" y="3474024"/>
                </a:lnTo>
                <a:lnTo>
                  <a:pt x="10775297" y="3448703"/>
                </a:lnTo>
                <a:lnTo>
                  <a:pt x="10767701" y="3406924"/>
                </a:lnTo>
                <a:lnTo>
                  <a:pt x="10760105" y="3413254"/>
                </a:lnTo>
                <a:lnTo>
                  <a:pt x="10746179" y="3394263"/>
                </a:lnTo>
                <a:lnTo>
                  <a:pt x="10732252" y="3403125"/>
                </a:lnTo>
                <a:lnTo>
                  <a:pt x="10720858" y="3358814"/>
                </a:lnTo>
                <a:lnTo>
                  <a:pt x="10701867" y="3333493"/>
                </a:lnTo>
                <a:lnTo>
                  <a:pt x="10706931" y="3324631"/>
                </a:lnTo>
                <a:lnTo>
                  <a:pt x="10682876" y="3305640"/>
                </a:lnTo>
                <a:lnTo>
                  <a:pt x="10658821" y="3286650"/>
                </a:lnTo>
                <a:lnTo>
                  <a:pt x="10623372" y="3266393"/>
                </a:lnTo>
                <a:lnTo>
                  <a:pt x="10611977" y="3238540"/>
                </a:lnTo>
                <a:lnTo>
                  <a:pt x="10617042" y="3215751"/>
                </a:lnTo>
                <a:lnTo>
                  <a:pt x="10608179" y="3181568"/>
                </a:lnTo>
                <a:lnTo>
                  <a:pt x="10598051" y="3176504"/>
                </a:lnTo>
                <a:lnTo>
                  <a:pt x="10592987" y="3156247"/>
                </a:lnTo>
                <a:lnTo>
                  <a:pt x="10585391" y="3119532"/>
                </a:lnTo>
                <a:lnTo>
                  <a:pt x="10587923" y="3100541"/>
                </a:lnTo>
                <a:lnTo>
                  <a:pt x="10573996" y="3084083"/>
                </a:lnTo>
                <a:lnTo>
                  <a:pt x="10562602" y="3067624"/>
                </a:lnTo>
                <a:lnTo>
                  <a:pt x="10541079" y="3084083"/>
                </a:lnTo>
                <a:lnTo>
                  <a:pt x="10529685" y="3049899"/>
                </a:lnTo>
                <a:lnTo>
                  <a:pt x="10529685" y="3035973"/>
                </a:lnTo>
                <a:lnTo>
                  <a:pt x="10527152" y="3010652"/>
                </a:lnTo>
                <a:lnTo>
                  <a:pt x="10515758" y="2990396"/>
                </a:lnTo>
                <a:lnTo>
                  <a:pt x="10513226" y="2971405"/>
                </a:lnTo>
                <a:lnTo>
                  <a:pt x="10505630" y="2966340"/>
                </a:lnTo>
                <a:lnTo>
                  <a:pt x="10503098" y="2941019"/>
                </a:lnTo>
                <a:lnTo>
                  <a:pt x="10494236" y="2920763"/>
                </a:lnTo>
                <a:lnTo>
                  <a:pt x="10477777" y="2946084"/>
                </a:lnTo>
                <a:close/>
                <a:moveTo>
                  <a:pt x="11132322" y="2934689"/>
                </a:moveTo>
                <a:lnTo>
                  <a:pt x="11156376" y="2937222"/>
                </a:lnTo>
                <a:lnTo>
                  <a:pt x="11147514" y="2920763"/>
                </a:lnTo>
                <a:lnTo>
                  <a:pt x="11142450" y="2920763"/>
                </a:lnTo>
                <a:lnTo>
                  <a:pt x="11120927" y="2909368"/>
                </a:lnTo>
                <a:lnTo>
                  <a:pt x="11132322" y="2934689"/>
                </a:lnTo>
                <a:close/>
                <a:moveTo>
                  <a:pt x="9700426" y="2881516"/>
                </a:moveTo>
                <a:lnTo>
                  <a:pt x="9746004" y="2911901"/>
                </a:lnTo>
                <a:lnTo>
                  <a:pt x="9759930" y="2911901"/>
                </a:lnTo>
                <a:lnTo>
                  <a:pt x="9759930" y="2899240"/>
                </a:lnTo>
                <a:lnTo>
                  <a:pt x="9748536" y="2885314"/>
                </a:lnTo>
                <a:lnTo>
                  <a:pt x="9732077" y="2873919"/>
                </a:lnTo>
                <a:lnTo>
                  <a:pt x="9700426" y="2881516"/>
                </a:lnTo>
                <a:close/>
                <a:moveTo>
                  <a:pt x="11063955" y="2885314"/>
                </a:moveTo>
                <a:lnTo>
                  <a:pt x="11071551" y="2891644"/>
                </a:lnTo>
                <a:lnTo>
                  <a:pt x="11093074" y="2894176"/>
                </a:lnTo>
                <a:lnTo>
                  <a:pt x="11104469" y="2894176"/>
                </a:lnTo>
                <a:lnTo>
                  <a:pt x="11099404" y="2882782"/>
                </a:lnTo>
                <a:lnTo>
                  <a:pt x="11089276" y="2873919"/>
                </a:lnTo>
                <a:lnTo>
                  <a:pt x="11065221" y="2867589"/>
                </a:lnTo>
                <a:lnTo>
                  <a:pt x="11063955" y="2885314"/>
                </a:lnTo>
                <a:close/>
                <a:moveTo>
                  <a:pt x="11096872" y="2828342"/>
                </a:moveTo>
                <a:lnTo>
                  <a:pt x="11104469" y="2853663"/>
                </a:lnTo>
                <a:lnTo>
                  <a:pt x="11128523" y="2890378"/>
                </a:lnTo>
                <a:lnTo>
                  <a:pt x="11133588" y="2884048"/>
                </a:lnTo>
                <a:lnTo>
                  <a:pt x="11122193" y="2863791"/>
                </a:lnTo>
                <a:lnTo>
                  <a:pt x="11108267" y="2829608"/>
                </a:lnTo>
                <a:lnTo>
                  <a:pt x="11096872" y="2829608"/>
                </a:lnTo>
                <a:close/>
                <a:moveTo>
                  <a:pt x="9956167" y="2832140"/>
                </a:moveTo>
                <a:lnTo>
                  <a:pt x="9934644" y="2832140"/>
                </a:lnTo>
                <a:lnTo>
                  <a:pt x="9904260" y="2843534"/>
                </a:lnTo>
                <a:lnTo>
                  <a:pt x="9901727" y="2852396"/>
                </a:lnTo>
                <a:lnTo>
                  <a:pt x="9868810" y="2868855"/>
                </a:lnTo>
                <a:lnTo>
                  <a:pt x="9854883" y="2894176"/>
                </a:lnTo>
                <a:lnTo>
                  <a:pt x="9849819" y="2910635"/>
                </a:lnTo>
                <a:lnTo>
                  <a:pt x="9854883" y="2915699"/>
                </a:lnTo>
                <a:lnTo>
                  <a:pt x="9882737" y="2906837"/>
                </a:lnTo>
                <a:lnTo>
                  <a:pt x="9904260" y="2873919"/>
                </a:lnTo>
                <a:lnTo>
                  <a:pt x="9932112" y="2862525"/>
                </a:lnTo>
                <a:lnTo>
                  <a:pt x="9967562" y="2843534"/>
                </a:lnTo>
                <a:lnTo>
                  <a:pt x="9978956" y="2832140"/>
                </a:lnTo>
                <a:lnTo>
                  <a:pt x="9967562" y="2825810"/>
                </a:lnTo>
                <a:lnTo>
                  <a:pt x="9956167" y="2832140"/>
                </a:lnTo>
                <a:close/>
                <a:moveTo>
                  <a:pt x="9654849" y="2834672"/>
                </a:moveTo>
                <a:lnTo>
                  <a:pt x="9635858" y="2834672"/>
                </a:lnTo>
                <a:lnTo>
                  <a:pt x="9624463" y="2857461"/>
                </a:lnTo>
                <a:lnTo>
                  <a:pt x="9643454" y="2859993"/>
                </a:lnTo>
                <a:lnTo>
                  <a:pt x="9667509" y="2853663"/>
                </a:lnTo>
                <a:lnTo>
                  <a:pt x="9705490" y="2844800"/>
                </a:lnTo>
                <a:lnTo>
                  <a:pt x="9697894" y="2828342"/>
                </a:lnTo>
                <a:lnTo>
                  <a:pt x="9676372" y="2830874"/>
                </a:lnTo>
                <a:lnTo>
                  <a:pt x="9664977" y="2819480"/>
                </a:lnTo>
                <a:lnTo>
                  <a:pt x="9654849" y="2834672"/>
                </a:lnTo>
                <a:close/>
                <a:moveTo>
                  <a:pt x="9801710" y="2834672"/>
                </a:moveTo>
                <a:lnTo>
                  <a:pt x="9777655" y="2837204"/>
                </a:lnTo>
                <a:lnTo>
                  <a:pt x="9756132" y="2825810"/>
                </a:lnTo>
                <a:lnTo>
                  <a:pt x="9729545" y="2834672"/>
                </a:lnTo>
                <a:lnTo>
                  <a:pt x="9729545" y="2848598"/>
                </a:lnTo>
                <a:lnTo>
                  <a:pt x="9775123" y="2854929"/>
                </a:lnTo>
                <a:lnTo>
                  <a:pt x="9824498" y="2841002"/>
                </a:lnTo>
                <a:lnTo>
                  <a:pt x="9829563" y="2818213"/>
                </a:lnTo>
                <a:lnTo>
                  <a:pt x="9801710" y="2834672"/>
                </a:lnTo>
                <a:close/>
                <a:moveTo>
                  <a:pt x="11017111" y="2791626"/>
                </a:moveTo>
                <a:lnTo>
                  <a:pt x="11028506" y="2805553"/>
                </a:lnTo>
                <a:lnTo>
                  <a:pt x="11047497" y="2819480"/>
                </a:lnTo>
                <a:lnTo>
                  <a:pt x="11074083" y="2838470"/>
                </a:lnTo>
                <a:lnTo>
                  <a:pt x="11074083" y="2832140"/>
                </a:lnTo>
                <a:lnTo>
                  <a:pt x="11065221" y="2818213"/>
                </a:lnTo>
                <a:lnTo>
                  <a:pt x="11038634" y="2797957"/>
                </a:lnTo>
                <a:lnTo>
                  <a:pt x="11022176" y="2789094"/>
                </a:lnTo>
                <a:lnTo>
                  <a:pt x="11017111" y="2791626"/>
                </a:lnTo>
                <a:close/>
                <a:moveTo>
                  <a:pt x="10960139" y="2761242"/>
                </a:moveTo>
                <a:lnTo>
                  <a:pt x="10974066" y="2780232"/>
                </a:lnTo>
                <a:lnTo>
                  <a:pt x="10987993" y="2789094"/>
                </a:lnTo>
                <a:lnTo>
                  <a:pt x="10995588" y="2786562"/>
                </a:lnTo>
                <a:lnTo>
                  <a:pt x="10981662" y="2772636"/>
                </a:lnTo>
                <a:lnTo>
                  <a:pt x="10960139" y="2753645"/>
                </a:lnTo>
                <a:lnTo>
                  <a:pt x="10960139" y="2761242"/>
                </a:lnTo>
                <a:close/>
                <a:moveTo>
                  <a:pt x="9242118" y="2766306"/>
                </a:moveTo>
                <a:lnTo>
                  <a:pt x="9272503" y="2768838"/>
                </a:lnTo>
                <a:lnTo>
                  <a:pt x="9280099" y="2787829"/>
                </a:lnTo>
                <a:lnTo>
                  <a:pt x="9342136" y="2806819"/>
                </a:lnTo>
                <a:lnTo>
                  <a:pt x="9353531" y="2801755"/>
                </a:lnTo>
                <a:lnTo>
                  <a:pt x="9380117" y="2806819"/>
                </a:lnTo>
                <a:lnTo>
                  <a:pt x="9418098" y="2823278"/>
                </a:lnTo>
                <a:lnTo>
                  <a:pt x="9448484" y="2829608"/>
                </a:lnTo>
                <a:lnTo>
                  <a:pt x="9483933" y="2832140"/>
                </a:lnTo>
                <a:lnTo>
                  <a:pt x="9514317" y="2832140"/>
                </a:lnTo>
                <a:lnTo>
                  <a:pt x="9549767" y="2848598"/>
                </a:lnTo>
                <a:lnTo>
                  <a:pt x="9590280" y="2832140"/>
                </a:lnTo>
                <a:lnTo>
                  <a:pt x="9547235" y="2806819"/>
                </a:lnTo>
                <a:lnTo>
                  <a:pt x="9497859" y="2800489"/>
                </a:lnTo>
                <a:lnTo>
                  <a:pt x="9486465" y="2772636"/>
                </a:lnTo>
                <a:lnTo>
                  <a:pt x="9424429" y="2752379"/>
                </a:lnTo>
                <a:lnTo>
                  <a:pt x="9416833" y="2771370"/>
                </a:lnTo>
                <a:lnTo>
                  <a:pt x="9350998" y="2766306"/>
                </a:lnTo>
                <a:lnTo>
                  <a:pt x="9345934" y="2749847"/>
                </a:lnTo>
                <a:lnTo>
                  <a:pt x="9334540" y="2747315"/>
                </a:lnTo>
                <a:lnTo>
                  <a:pt x="9306687" y="2728324"/>
                </a:lnTo>
                <a:lnTo>
                  <a:pt x="9266173" y="2725792"/>
                </a:lnTo>
                <a:lnTo>
                  <a:pt x="9242118" y="2766306"/>
                </a:lnTo>
                <a:close/>
                <a:moveTo>
                  <a:pt x="10214440" y="2719462"/>
                </a:moveTo>
                <a:lnTo>
                  <a:pt x="10206843" y="2735921"/>
                </a:lnTo>
                <a:lnTo>
                  <a:pt x="10209376" y="2768838"/>
                </a:lnTo>
                <a:lnTo>
                  <a:pt x="10228366" y="2738453"/>
                </a:lnTo>
                <a:lnTo>
                  <a:pt x="10228366" y="2718196"/>
                </a:lnTo>
                <a:lnTo>
                  <a:pt x="10220770" y="2706801"/>
                </a:lnTo>
                <a:lnTo>
                  <a:pt x="10214440" y="2719462"/>
                </a:lnTo>
                <a:close/>
                <a:moveTo>
                  <a:pt x="10893039" y="2691609"/>
                </a:moveTo>
                <a:lnTo>
                  <a:pt x="10900635" y="2724526"/>
                </a:lnTo>
                <a:lnTo>
                  <a:pt x="10914562" y="2752379"/>
                </a:lnTo>
                <a:lnTo>
                  <a:pt x="10928488" y="2768838"/>
                </a:lnTo>
                <a:lnTo>
                  <a:pt x="10937351" y="2763773"/>
                </a:lnTo>
                <a:lnTo>
                  <a:pt x="10942415" y="2752379"/>
                </a:lnTo>
                <a:lnTo>
                  <a:pt x="10925956" y="2738453"/>
                </a:lnTo>
                <a:lnTo>
                  <a:pt x="10912030" y="2710600"/>
                </a:lnTo>
                <a:lnTo>
                  <a:pt x="10900635" y="2701737"/>
                </a:lnTo>
                <a:lnTo>
                  <a:pt x="10898104" y="2687811"/>
                </a:lnTo>
                <a:lnTo>
                  <a:pt x="10893039" y="2691609"/>
                </a:lnTo>
                <a:close/>
                <a:moveTo>
                  <a:pt x="10794288" y="2649829"/>
                </a:moveTo>
                <a:lnTo>
                  <a:pt x="10796820" y="2675150"/>
                </a:lnTo>
                <a:lnTo>
                  <a:pt x="10777830" y="2691609"/>
                </a:lnTo>
                <a:lnTo>
                  <a:pt x="10767701" y="2705536"/>
                </a:lnTo>
                <a:lnTo>
                  <a:pt x="10748710" y="2710600"/>
                </a:lnTo>
                <a:lnTo>
                  <a:pt x="10746179" y="2687811"/>
                </a:lnTo>
                <a:lnTo>
                  <a:pt x="10741114" y="2687811"/>
                </a:lnTo>
                <a:lnTo>
                  <a:pt x="10736050" y="2708068"/>
                </a:lnTo>
                <a:lnTo>
                  <a:pt x="10717059" y="2710600"/>
                </a:lnTo>
                <a:lnTo>
                  <a:pt x="10686674" y="2705536"/>
                </a:lnTo>
                <a:lnTo>
                  <a:pt x="10684142" y="2719462"/>
                </a:lnTo>
                <a:lnTo>
                  <a:pt x="10703133" y="2730857"/>
                </a:lnTo>
                <a:lnTo>
                  <a:pt x="10730986" y="2742251"/>
                </a:lnTo>
                <a:lnTo>
                  <a:pt x="10747444" y="2742251"/>
                </a:lnTo>
                <a:lnTo>
                  <a:pt x="10766435" y="2733388"/>
                </a:lnTo>
                <a:lnTo>
                  <a:pt x="10782893" y="2721994"/>
                </a:lnTo>
                <a:lnTo>
                  <a:pt x="10790490" y="2710600"/>
                </a:lnTo>
                <a:lnTo>
                  <a:pt x="10806948" y="2708068"/>
                </a:lnTo>
                <a:lnTo>
                  <a:pt x="10818342" y="2680215"/>
                </a:lnTo>
                <a:lnTo>
                  <a:pt x="10818342" y="2657426"/>
                </a:lnTo>
                <a:lnTo>
                  <a:pt x="10810746" y="2651096"/>
                </a:lnTo>
                <a:lnTo>
                  <a:pt x="10794288" y="2651096"/>
                </a:lnTo>
                <a:close/>
                <a:moveTo>
                  <a:pt x="9934644" y="2609316"/>
                </a:moveTo>
                <a:lnTo>
                  <a:pt x="9942241" y="2628307"/>
                </a:lnTo>
                <a:lnTo>
                  <a:pt x="9966295" y="2634637"/>
                </a:lnTo>
                <a:lnTo>
                  <a:pt x="9977690" y="2620711"/>
                </a:lnTo>
                <a:lnTo>
                  <a:pt x="9967562" y="2606784"/>
                </a:lnTo>
                <a:lnTo>
                  <a:pt x="9934644" y="2609316"/>
                </a:lnTo>
                <a:close/>
                <a:moveTo>
                  <a:pt x="10008074" y="2592857"/>
                </a:moveTo>
                <a:lnTo>
                  <a:pt x="9997946" y="2618178"/>
                </a:lnTo>
                <a:lnTo>
                  <a:pt x="10022001" y="2618178"/>
                </a:lnTo>
                <a:lnTo>
                  <a:pt x="10040992" y="2615646"/>
                </a:lnTo>
                <a:lnTo>
                  <a:pt x="10068845" y="2620711"/>
                </a:lnTo>
                <a:lnTo>
                  <a:pt x="10096698" y="2637169"/>
                </a:lnTo>
                <a:lnTo>
                  <a:pt x="10085304" y="2604252"/>
                </a:lnTo>
                <a:lnTo>
                  <a:pt x="10047322" y="2592857"/>
                </a:lnTo>
                <a:lnTo>
                  <a:pt x="10008074" y="2592857"/>
                </a:lnTo>
                <a:close/>
                <a:moveTo>
                  <a:pt x="10762637" y="2587793"/>
                </a:moveTo>
                <a:lnTo>
                  <a:pt x="10786691" y="2601720"/>
                </a:lnTo>
                <a:lnTo>
                  <a:pt x="10808214" y="2620711"/>
                </a:lnTo>
                <a:lnTo>
                  <a:pt x="10822141" y="2634637"/>
                </a:lnTo>
                <a:lnTo>
                  <a:pt x="10829737" y="2651096"/>
                </a:lnTo>
                <a:lnTo>
                  <a:pt x="10837333" y="2676416"/>
                </a:lnTo>
                <a:lnTo>
                  <a:pt x="10846195" y="2665022"/>
                </a:lnTo>
                <a:lnTo>
                  <a:pt x="10843663" y="2644765"/>
                </a:lnTo>
                <a:lnTo>
                  <a:pt x="10829737" y="2630839"/>
                </a:lnTo>
                <a:lnTo>
                  <a:pt x="10818342" y="2611848"/>
                </a:lnTo>
                <a:lnTo>
                  <a:pt x="10804416" y="2600454"/>
                </a:lnTo>
                <a:lnTo>
                  <a:pt x="10793021" y="2591592"/>
                </a:lnTo>
                <a:lnTo>
                  <a:pt x="10774031" y="2580197"/>
                </a:lnTo>
                <a:lnTo>
                  <a:pt x="10762637" y="2587793"/>
                </a:lnTo>
                <a:close/>
                <a:moveTo>
                  <a:pt x="10132147" y="2500436"/>
                </a:moveTo>
                <a:lnTo>
                  <a:pt x="10086569" y="2511831"/>
                </a:lnTo>
                <a:lnTo>
                  <a:pt x="10100496" y="2532088"/>
                </a:lnTo>
                <a:lnTo>
                  <a:pt x="10130881" y="2538418"/>
                </a:lnTo>
                <a:lnTo>
                  <a:pt x="10142276" y="2566271"/>
                </a:lnTo>
                <a:lnTo>
                  <a:pt x="10191651" y="2566271"/>
                </a:lnTo>
                <a:lnTo>
                  <a:pt x="10194183" y="2577665"/>
                </a:lnTo>
                <a:lnTo>
                  <a:pt x="10170129" y="2575133"/>
                </a:lnTo>
                <a:lnTo>
                  <a:pt x="10134679" y="2591592"/>
                </a:lnTo>
                <a:lnTo>
                  <a:pt x="10161266" y="2611848"/>
                </a:lnTo>
                <a:lnTo>
                  <a:pt x="10161266" y="2630839"/>
                </a:lnTo>
                <a:lnTo>
                  <a:pt x="10168862" y="2647298"/>
                </a:lnTo>
                <a:lnTo>
                  <a:pt x="10182789" y="2642233"/>
                </a:lnTo>
                <a:lnTo>
                  <a:pt x="10192917" y="2621977"/>
                </a:lnTo>
                <a:lnTo>
                  <a:pt x="10242293" y="2663756"/>
                </a:lnTo>
                <a:lnTo>
                  <a:pt x="10270146" y="2666288"/>
                </a:lnTo>
                <a:lnTo>
                  <a:pt x="10334714" y="2703003"/>
                </a:lnTo>
                <a:lnTo>
                  <a:pt x="10351173" y="2739719"/>
                </a:lnTo>
                <a:lnTo>
                  <a:pt x="10361301" y="2785296"/>
                </a:lnTo>
                <a:lnTo>
                  <a:pt x="10339778" y="2796691"/>
                </a:lnTo>
                <a:lnTo>
                  <a:pt x="10325852" y="2830874"/>
                </a:lnTo>
                <a:lnTo>
                  <a:pt x="10368897" y="2828342"/>
                </a:lnTo>
                <a:lnTo>
                  <a:pt x="10376494" y="2816947"/>
                </a:lnTo>
                <a:lnTo>
                  <a:pt x="10409410" y="2825810"/>
                </a:lnTo>
                <a:lnTo>
                  <a:pt x="10439796" y="2859993"/>
                </a:lnTo>
                <a:lnTo>
                  <a:pt x="10475245" y="2862525"/>
                </a:lnTo>
                <a:lnTo>
                  <a:pt x="10494236" y="2868855"/>
                </a:lnTo>
                <a:lnTo>
                  <a:pt x="10520822" y="2854929"/>
                </a:lnTo>
                <a:lnTo>
                  <a:pt x="10515758" y="2822011"/>
                </a:lnTo>
                <a:lnTo>
                  <a:pt x="10537281" y="2808085"/>
                </a:lnTo>
                <a:lnTo>
                  <a:pt x="10565134" y="2796691"/>
                </a:lnTo>
                <a:lnTo>
                  <a:pt x="10608179" y="2815681"/>
                </a:lnTo>
                <a:lnTo>
                  <a:pt x="10624638" y="2852396"/>
                </a:lnTo>
                <a:lnTo>
                  <a:pt x="10643629" y="2875185"/>
                </a:lnTo>
                <a:lnTo>
                  <a:pt x="10670216" y="2903038"/>
                </a:lnTo>
                <a:lnTo>
                  <a:pt x="10705665" y="2909368"/>
                </a:lnTo>
                <a:lnTo>
                  <a:pt x="10734784" y="2914433"/>
                </a:lnTo>
                <a:lnTo>
                  <a:pt x="10742380" y="2923295"/>
                </a:lnTo>
                <a:lnTo>
                  <a:pt x="10766435" y="2920763"/>
                </a:lnTo>
                <a:lnTo>
                  <a:pt x="10768967" y="2909368"/>
                </a:lnTo>
                <a:lnTo>
                  <a:pt x="10733518" y="2890378"/>
                </a:lnTo>
                <a:lnTo>
                  <a:pt x="10743646" y="2884048"/>
                </a:lnTo>
                <a:lnTo>
                  <a:pt x="10719591" y="2875185"/>
                </a:lnTo>
                <a:lnTo>
                  <a:pt x="10719591" y="2856195"/>
                </a:lnTo>
                <a:lnTo>
                  <a:pt x="10700600" y="2858727"/>
                </a:lnTo>
                <a:lnTo>
                  <a:pt x="10679078" y="2813149"/>
                </a:lnTo>
                <a:lnTo>
                  <a:pt x="10648693" y="2785296"/>
                </a:lnTo>
                <a:lnTo>
                  <a:pt x="10641096" y="2757443"/>
                </a:lnTo>
                <a:lnTo>
                  <a:pt x="10671482" y="2752379"/>
                </a:lnTo>
                <a:lnTo>
                  <a:pt x="10663886" y="2729590"/>
                </a:lnTo>
                <a:lnTo>
                  <a:pt x="10606914" y="2701737"/>
                </a:lnTo>
                <a:lnTo>
                  <a:pt x="10601849" y="2676416"/>
                </a:lnTo>
                <a:lnTo>
                  <a:pt x="10582859" y="2656160"/>
                </a:lnTo>
                <a:lnTo>
                  <a:pt x="10558803" y="2633371"/>
                </a:lnTo>
                <a:lnTo>
                  <a:pt x="10496768" y="2610582"/>
                </a:lnTo>
                <a:lnTo>
                  <a:pt x="10439796" y="2580197"/>
                </a:lnTo>
                <a:lnTo>
                  <a:pt x="10401814" y="2571335"/>
                </a:lnTo>
                <a:lnTo>
                  <a:pt x="10377759" y="2557408"/>
                </a:lnTo>
                <a:lnTo>
                  <a:pt x="10349906" y="2540950"/>
                </a:lnTo>
                <a:lnTo>
                  <a:pt x="10319522" y="2540950"/>
                </a:lnTo>
                <a:lnTo>
                  <a:pt x="10281540" y="2566271"/>
                </a:lnTo>
                <a:lnTo>
                  <a:pt x="10253687" y="2611848"/>
                </a:lnTo>
                <a:lnTo>
                  <a:pt x="10218238" y="2586527"/>
                </a:lnTo>
                <a:lnTo>
                  <a:pt x="10210641" y="2516895"/>
                </a:lnTo>
                <a:lnTo>
                  <a:pt x="10203045" y="2500436"/>
                </a:lnTo>
                <a:lnTo>
                  <a:pt x="10151138" y="2481446"/>
                </a:lnTo>
                <a:lnTo>
                  <a:pt x="10132147" y="2500436"/>
                </a:lnTo>
                <a:close/>
                <a:moveTo>
                  <a:pt x="9871342" y="2430804"/>
                </a:moveTo>
                <a:lnTo>
                  <a:pt x="9833361" y="2433336"/>
                </a:lnTo>
                <a:lnTo>
                  <a:pt x="9790316" y="2427006"/>
                </a:lnTo>
                <a:lnTo>
                  <a:pt x="9763728" y="2415611"/>
                </a:lnTo>
                <a:lnTo>
                  <a:pt x="9735875" y="2448529"/>
                </a:lnTo>
                <a:lnTo>
                  <a:pt x="9728279" y="2464987"/>
                </a:lnTo>
                <a:lnTo>
                  <a:pt x="9711821" y="2529555"/>
                </a:lnTo>
                <a:lnTo>
                  <a:pt x="9706756" y="2563739"/>
                </a:lnTo>
                <a:lnTo>
                  <a:pt x="9692830" y="2594124"/>
                </a:lnTo>
                <a:lnTo>
                  <a:pt x="9701693" y="2621977"/>
                </a:lnTo>
                <a:lnTo>
                  <a:pt x="9715619" y="2621977"/>
                </a:lnTo>
                <a:lnTo>
                  <a:pt x="9720683" y="2666288"/>
                </a:lnTo>
                <a:lnTo>
                  <a:pt x="9710554" y="2705536"/>
                </a:lnTo>
                <a:lnTo>
                  <a:pt x="9727013" y="2716930"/>
                </a:lnTo>
                <a:lnTo>
                  <a:pt x="9746004" y="2710600"/>
                </a:lnTo>
                <a:lnTo>
                  <a:pt x="9746004" y="2651096"/>
                </a:lnTo>
                <a:lnTo>
                  <a:pt x="9743472" y="2600454"/>
                </a:lnTo>
                <a:lnTo>
                  <a:pt x="9764995" y="2586527"/>
                </a:lnTo>
                <a:lnTo>
                  <a:pt x="9762462" y="2630839"/>
                </a:lnTo>
                <a:lnTo>
                  <a:pt x="9786517" y="2653628"/>
                </a:lnTo>
                <a:lnTo>
                  <a:pt x="9781453" y="2672618"/>
                </a:lnTo>
                <a:lnTo>
                  <a:pt x="9790316" y="2684013"/>
                </a:lnTo>
                <a:lnTo>
                  <a:pt x="9823232" y="2667554"/>
                </a:lnTo>
                <a:lnTo>
                  <a:pt x="9806774" y="2701737"/>
                </a:lnTo>
                <a:lnTo>
                  <a:pt x="9820700" y="2715664"/>
                </a:lnTo>
                <a:lnTo>
                  <a:pt x="9837159" y="2704270"/>
                </a:lnTo>
                <a:lnTo>
                  <a:pt x="9837159" y="2676416"/>
                </a:lnTo>
                <a:lnTo>
                  <a:pt x="9809306" y="2625775"/>
                </a:lnTo>
                <a:lnTo>
                  <a:pt x="9814370" y="2611848"/>
                </a:lnTo>
                <a:lnTo>
                  <a:pt x="9783985" y="2556142"/>
                </a:lnTo>
                <a:lnTo>
                  <a:pt x="9811838" y="2539684"/>
                </a:lnTo>
                <a:lnTo>
                  <a:pt x="9825765" y="2514363"/>
                </a:lnTo>
                <a:lnTo>
                  <a:pt x="9839691" y="2519427"/>
                </a:lnTo>
                <a:lnTo>
                  <a:pt x="9844755" y="2500436"/>
                </a:lnTo>
                <a:lnTo>
                  <a:pt x="9780187" y="2514363"/>
                </a:lnTo>
                <a:lnTo>
                  <a:pt x="9763728" y="2534620"/>
                </a:lnTo>
                <a:lnTo>
                  <a:pt x="9733344" y="2495372"/>
                </a:lnTo>
                <a:lnTo>
                  <a:pt x="9738407" y="2462455"/>
                </a:lnTo>
                <a:lnTo>
                  <a:pt x="9766260" y="2456125"/>
                </a:lnTo>
                <a:lnTo>
                  <a:pt x="9823232" y="2453593"/>
                </a:lnTo>
                <a:lnTo>
                  <a:pt x="9856149" y="2462455"/>
                </a:lnTo>
                <a:lnTo>
                  <a:pt x="9880204" y="2453593"/>
                </a:lnTo>
                <a:lnTo>
                  <a:pt x="9908057" y="2411813"/>
                </a:lnTo>
                <a:lnTo>
                  <a:pt x="9900461" y="2400419"/>
                </a:lnTo>
                <a:lnTo>
                  <a:pt x="9871342" y="2430804"/>
                </a:lnTo>
                <a:close/>
                <a:moveTo>
                  <a:pt x="9989084" y="2391557"/>
                </a:moveTo>
                <a:lnTo>
                  <a:pt x="9981488" y="2425740"/>
                </a:lnTo>
                <a:lnTo>
                  <a:pt x="9991616" y="2481446"/>
                </a:lnTo>
                <a:lnTo>
                  <a:pt x="10005543" y="2509299"/>
                </a:lnTo>
                <a:lnTo>
                  <a:pt x="10014405" y="2504234"/>
                </a:lnTo>
                <a:lnTo>
                  <a:pt x="10000479" y="2481446"/>
                </a:lnTo>
                <a:lnTo>
                  <a:pt x="10005543" y="2453593"/>
                </a:lnTo>
                <a:lnTo>
                  <a:pt x="10024534" y="2458657"/>
                </a:lnTo>
                <a:lnTo>
                  <a:pt x="10024534" y="2421942"/>
                </a:lnTo>
                <a:lnTo>
                  <a:pt x="10022001" y="2402951"/>
                </a:lnTo>
                <a:lnTo>
                  <a:pt x="10003011" y="2400419"/>
                </a:lnTo>
                <a:lnTo>
                  <a:pt x="10000479" y="2375098"/>
                </a:lnTo>
                <a:lnTo>
                  <a:pt x="9989084" y="2391557"/>
                </a:lnTo>
                <a:close/>
                <a:moveTo>
                  <a:pt x="8907883" y="2256090"/>
                </a:moveTo>
                <a:lnTo>
                  <a:pt x="8943332" y="2304200"/>
                </a:lnTo>
                <a:lnTo>
                  <a:pt x="8967387" y="2326988"/>
                </a:lnTo>
                <a:lnTo>
                  <a:pt x="8986378" y="2363704"/>
                </a:lnTo>
                <a:lnTo>
                  <a:pt x="9016762" y="2391557"/>
                </a:lnTo>
                <a:lnTo>
                  <a:pt x="9028157" y="2425740"/>
                </a:lnTo>
                <a:lnTo>
                  <a:pt x="9037020" y="2462455"/>
                </a:lnTo>
                <a:lnTo>
                  <a:pt x="9064872" y="2496638"/>
                </a:lnTo>
                <a:lnTo>
                  <a:pt x="9091459" y="2558675"/>
                </a:lnTo>
                <a:lnTo>
                  <a:pt x="9107918" y="2591592"/>
                </a:lnTo>
                <a:lnTo>
                  <a:pt x="9134504" y="2625775"/>
                </a:lnTo>
                <a:lnTo>
                  <a:pt x="9148431" y="2651096"/>
                </a:lnTo>
                <a:lnTo>
                  <a:pt x="9191476" y="2685279"/>
                </a:lnTo>
                <a:lnTo>
                  <a:pt x="9219329" y="2721994"/>
                </a:lnTo>
                <a:lnTo>
                  <a:pt x="9257311" y="2719462"/>
                </a:lnTo>
                <a:lnTo>
                  <a:pt x="9257311" y="2654894"/>
                </a:lnTo>
                <a:lnTo>
                  <a:pt x="9267439" y="2599188"/>
                </a:lnTo>
                <a:lnTo>
                  <a:pt x="9250981" y="2573867"/>
                </a:lnTo>
                <a:lnTo>
                  <a:pt x="9226926" y="2568803"/>
                </a:lnTo>
                <a:lnTo>
                  <a:pt x="9215531" y="2546014"/>
                </a:lnTo>
                <a:lnTo>
                  <a:pt x="9207936" y="2513097"/>
                </a:lnTo>
                <a:lnTo>
                  <a:pt x="9196541" y="2513097"/>
                </a:lnTo>
                <a:lnTo>
                  <a:pt x="9177550" y="2496638"/>
                </a:lnTo>
                <a:lnTo>
                  <a:pt x="9191476" y="2462455"/>
                </a:lnTo>
                <a:lnTo>
                  <a:pt x="9164890" y="2443464"/>
                </a:lnTo>
                <a:lnTo>
                  <a:pt x="9145899" y="2406749"/>
                </a:lnTo>
                <a:lnTo>
                  <a:pt x="9118046" y="2376364"/>
                </a:lnTo>
                <a:lnTo>
                  <a:pt x="9082597" y="2376364"/>
                </a:lnTo>
                <a:lnTo>
                  <a:pt x="9052212" y="2330787"/>
                </a:lnTo>
                <a:lnTo>
                  <a:pt x="9033221" y="2311796"/>
                </a:lnTo>
                <a:lnTo>
                  <a:pt x="9006634" y="2281411"/>
                </a:lnTo>
                <a:lnTo>
                  <a:pt x="8978781" y="2239631"/>
                </a:lnTo>
                <a:lnTo>
                  <a:pt x="8926874" y="2233301"/>
                </a:lnTo>
                <a:lnTo>
                  <a:pt x="8905351" y="2230769"/>
                </a:lnTo>
                <a:lnTo>
                  <a:pt x="8907883" y="2256090"/>
                </a:lnTo>
                <a:close/>
                <a:moveTo>
                  <a:pt x="9624463" y="2172531"/>
                </a:moveTo>
                <a:lnTo>
                  <a:pt x="9608005" y="2205448"/>
                </a:lnTo>
                <a:lnTo>
                  <a:pt x="9581418" y="2235833"/>
                </a:lnTo>
                <a:lnTo>
                  <a:pt x="9553565" y="2261154"/>
                </a:lnTo>
                <a:lnTo>
                  <a:pt x="9539638" y="2277613"/>
                </a:lnTo>
                <a:lnTo>
                  <a:pt x="9523180" y="2302934"/>
                </a:lnTo>
                <a:lnTo>
                  <a:pt x="9499126" y="2337117"/>
                </a:lnTo>
                <a:lnTo>
                  <a:pt x="9458612" y="2345979"/>
                </a:lnTo>
                <a:lnTo>
                  <a:pt x="9443419" y="2354841"/>
                </a:lnTo>
                <a:lnTo>
                  <a:pt x="9435823" y="2391557"/>
                </a:lnTo>
                <a:lnTo>
                  <a:pt x="9409236" y="2397887"/>
                </a:lnTo>
                <a:lnTo>
                  <a:pt x="9385182" y="2383960"/>
                </a:lnTo>
                <a:lnTo>
                  <a:pt x="9366191" y="2411813"/>
                </a:lnTo>
                <a:lnTo>
                  <a:pt x="9361126" y="2451061"/>
                </a:lnTo>
                <a:lnTo>
                  <a:pt x="9366191" y="2490308"/>
                </a:lnTo>
                <a:lnTo>
                  <a:pt x="9382649" y="2527023"/>
                </a:lnTo>
                <a:lnTo>
                  <a:pt x="9399108" y="2538418"/>
                </a:lnTo>
                <a:lnTo>
                  <a:pt x="9404172" y="2596656"/>
                </a:lnTo>
                <a:lnTo>
                  <a:pt x="9432025" y="2601720"/>
                </a:lnTo>
                <a:lnTo>
                  <a:pt x="9453548" y="2599188"/>
                </a:lnTo>
                <a:lnTo>
                  <a:pt x="9464942" y="2619444"/>
                </a:lnTo>
                <a:lnTo>
                  <a:pt x="9505456" y="2602986"/>
                </a:lnTo>
                <a:lnTo>
                  <a:pt x="9521914" y="2616913"/>
                </a:lnTo>
                <a:lnTo>
                  <a:pt x="9545969" y="2621977"/>
                </a:lnTo>
                <a:lnTo>
                  <a:pt x="9559895" y="2647298"/>
                </a:lnTo>
                <a:lnTo>
                  <a:pt x="9597877" y="2628307"/>
                </a:lnTo>
                <a:lnTo>
                  <a:pt x="9602941" y="2642233"/>
                </a:lnTo>
                <a:lnTo>
                  <a:pt x="9614335" y="2577665"/>
                </a:lnTo>
                <a:lnTo>
                  <a:pt x="9616867" y="2533354"/>
                </a:lnTo>
                <a:lnTo>
                  <a:pt x="9647252" y="2502969"/>
                </a:lnTo>
                <a:lnTo>
                  <a:pt x="9647252" y="2463721"/>
                </a:lnTo>
                <a:lnTo>
                  <a:pt x="9656114" y="2433336"/>
                </a:lnTo>
                <a:lnTo>
                  <a:pt x="9696628" y="2428272"/>
                </a:lnTo>
                <a:lnTo>
                  <a:pt x="9658647" y="2389025"/>
                </a:lnTo>
                <a:lnTo>
                  <a:pt x="9666243" y="2368768"/>
                </a:lnTo>
                <a:lnTo>
                  <a:pt x="9639656" y="2329521"/>
                </a:lnTo>
                <a:lnTo>
                  <a:pt x="9658647" y="2290273"/>
                </a:lnTo>
                <a:lnTo>
                  <a:pt x="9685233" y="2273815"/>
                </a:lnTo>
                <a:lnTo>
                  <a:pt x="9677637" y="2253558"/>
                </a:lnTo>
                <a:lnTo>
                  <a:pt x="9701693" y="2251026"/>
                </a:lnTo>
                <a:lnTo>
                  <a:pt x="9704224" y="2234567"/>
                </a:lnTo>
                <a:lnTo>
                  <a:pt x="9676372" y="2223173"/>
                </a:lnTo>
                <a:lnTo>
                  <a:pt x="9654849" y="2209246"/>
                </a:lnTo>
                <a:lnTo>
                  <a:pt x="9652317" y="2190256"/>
                </a:lnTo>
                <a:lnTo>
                  <a:pt x="9635858" y="2169999"/>
                </a:lnTo>
                <a:lnTo>
                  <a:pt x="9624463" y="2169999"/>
                </a:lnTo>
                <a:close/>
                <a:moveTo>
                  <a:pt x="9918186" y="2085174"/>
                </a:moveTo>
                <a:lnTo>
                  <a:pt x="9894131" y="2085174"/>
                </a:lnTo>
                <a:lnTo>
                  <a:pt x="9886535" y="2104165"/>
                </a:lnTo>
                <a:lnTo>
                  <a:pt x="9862479" y="2118091"/>
                </a:lnTo>
                <a:lnTo>
                  <a:pt x="9851086" y="2097835"/>
                </a:lnTo>
                <a:lnTo>
                  <a:pt x="9832095" y="2114293"/>
                </a:lnTo>
                <a:lnTo>
                  <a:pt x="9810572" y="2125687"/>
                </a:lnTo>
                <a:lnTo>
                  <a:pt x="9799177" y="2162403"/>
                </a:lnTo>
                <a:lnTo>
                  <a:pt x="9804242" y="2173797"/>
                </a:lnTo>
                <a:lnTo>
                  <a:pt x="9828297" y="2151008"/>
                </a:lnTo>
                <a:lnTo>
                  <a:pt x="9844755" y="2153541"/>
                </a:lnTo>
                <a:lnTo>
                  <a:pt x="9854883" y="2134550"/>
                </a:lnTo>
                <a:lnTo>
                  <a:pt x="9876406" y="2154807"/>
                </a:lnTo>
                <a:lnTo>
                  <a:pt x="9866278" y="2175063"/>
                </a:lnTo>
                <a:lnTo>
                  <a:pt x="9876406" y="2205448"/>
                </a:lnTo>
                <a:lnTo>
                  <a:pt x="9916920" y="2230769"/>
                </a:lnTo>
                <a:lnTo>
                  <a:pt x="9925782" y="2210513"/>
                </a:lnTo>
                <a:lnTo>
                  <a:pt x="9914388" y="2177595"/>
                </a:lnTo>
                <a:lnTo>
                  <a:pt x="9930846" y="2157339"/>
                </a:lnTo>
                <a:lnTo>
                  <a:pt x="9942241" y="2201650"/>
                </a:lnTo>
                <a:lnTo>
                  <a:pt x="9953635" y="2162403"/>
                </a:lnTo>
                <a:lnTo>
                  <a:pt x="9951102" y="2139614"/>
                </a:lnTo>
                <a:lnTo>
                  <a:pt x="9948571" y="2109229"/>
                </a:lnTo>
                <a:lnTo>
                  <a:pt x="9946039" y="2092770"/>
                </a:lnTo>
                <a:lnTo>
                  <a:pt x="9940974" y="2072514"/>
                </a:lnTo>
                <a:lnTo>
                  <a:pt x="9914388" y="2052257"/>
                </a:lnTo>
                <a:lnTo>
                  <a:pt x="9918186" y="2085174"/>
                </a:lnTo>
                <a:close/>
                <a:moveTo>
                  <a:pt x="8381209" y="2116825"/>
                </a:moveTo>
                <a:lnTo>
                  <a:pt x="8388805" y="2178861"/>
                </a:lnTo>
                <a:lnTo>
                  <a:pt x="8402731" y="2213044"/>
                </a:lnTo>
                <a:lnTo>
                  <a:pt x="8433117" y="2201650"/>
                </a:lnTo>
                <a:lnTo>
                  <a:pt x="8447043" y="2190256"/>
                </a:lnTo>
                <a:lnTo>
                  <a:pt x="8452107" y="2145944"/>
                </a:lnTo>
                <a:lnTo>
                  <a:pt x="8435649" y="2101633"/>
                </a:lnTo>
                <a:lnTo>
                  <a:pt x="8419190" y="2068715"/>
                </a:lnTo>
                <a:lnTo>
                  <a:pt x="8395135" y="2045927"/>
                </a:lnTo>
                <a:lnTo>
                  <a:pt x="8381209" y="2116825"/>
                </a:lnTo>
                <a:close/>
                <a:moveTo>
                  <a:pt x="3656334" y="2004147"/>
                </a:moveTo>
                <a:lnTo>
                  <a:pt x="3637343" y="2009212"/>
                </a:lnTo>
                <a:lnTo>
                  <a:pt x="3637343" y="2025670"/>
                </a:lnTo>
                <a:lnTo>
                  <a:pt x="3628481" y="2037064"/>
                </a:lnTo>
                <a:lnTo>
                  <a:pt x="3633545" y="2042128"/>
                </a:lnTo>
                <a:lnTo>
                  <a:pt x="3661398" y="2037064"/>
                </a:lnTo>
                <a:lnTo>
                  <a:pt x="3663930" y="2004147"/>
                </a:lnTo>
                <a:lnTo>
                  <a:pt x="3656334" y="2004147"/>
                </a:lnTo>
                <a:close/>
                <a:moveTo>
                  <a:pt x="9847288" y="2029468"/>
                </a:moveTo>
                <a:lnTo>
                  <a:pt x="9852351" y="2001615"/>
                </a:lnTo>
                <a:lnTo>
                  <a:pt x="9833361" y="2004147"/>
                </a:lnTo>
                <a:lnTo>
                  <a:pt x="9830828" y="2029468"/>
                </a:lnTo>
                <a:lnTo>
                  <a:pt x="9821967" y="2040863"/>
                </a:lnTo>
                <a:lnTo>
                  <a:pt x="9814370" y="2052257"/>
                </a:lnTo>
                <a:lnTo>
                  <a:pt x="9835893" y="2082642"/>
                </a:lnTo>
                <a:lnTo>
                  <a:pt x="9844755" y="2071248"/>
                </a:lnTo>
                <a:lnTo>
                  <a:pt x="9856149" y="2043395"/>
                </a:lnTo>
                <a:lnTo>
                  <a:pt x="9867544" y="2029468"/>
                </a:lnTo>
                <a:lnTo>
                  <a:pt x="9870076" y="1987689"/>
                </a:lnTo>
                <a:lnTo>
                  <a:pt x="9847288" y="2029468"/>
                </a:lnTo>
                <a:close/>
                <a:moveTo>
                  <a:pt x="9700426" y="2025670"/>
                </a:moveTo>
                <a:lnTo>
                  <a:pt x="9681435" y="2056055"/>
                </a:lnTo>
                <a:lnTo>
                  <a:pt x="9654849" y="2081376"/>
                </a:lnTo>
                <a:lnTo>
                  <a:pt x="9638390" y="2111761"/>
                </a:lnTo>
                <a:lnTo>
                  <a:pt x="9683968" y="2072514"/>
                </a:lnTo>
                <a:lnTo>
                  <a:pt x="9702958" y="2042128"/>
                </a:lnTo>
                <a:lnTo>
                  <a:pt x="9724481" y="2019340"/>
                </a:lnTo>
                <a:lnTo>
                  <a:pt x="9716884" y="1985156"/>
                </a:lnTo>
                <a:lnTo>
                  <a:pt x="9700426" y="2025670"/>
                </a:lnTo>
                <a:close/>
                <a:moveTo>
                  <a:pt x="9801710" y="1981358"/>
                </a:moveTo>
                <a:lnTo>
                  <a:pt x="9799177" y="2001615"/>
                </a:lnTo>
                <a:lnTo>
                  <a:pt x="9801710" y="2021872"/>
                </a:lnTo>
                <a:lnTo>
                  <a:pt x="9823232" y="2007945"/>
                </a:lnTo>
                <a:lnTo>
                  <a:pt x="9837159" y="1991487"/>
                </a:lnTo>
                <a:lnTo>
                  <a:pt x="9839691" y="1972496"/>
                </a:lnTo>
                <a:lnTo>
                  <a:pt x="9818168" y="1972496"/>
                </a:lnTo>
                <a:lnTo>
                  <a:pt x="9796646" y="1958570"/>
                </a:lnTo>
                <a:lnTo>
                  <a:pt x="9801710" y="1981358"/>
                </a:lnTo>
                <a:close/>
                <a:moveTo>
                  <a:pt x="9877672" y="1933249"/>
                </a:moveTo>
                <a:lnTo>
                  <a:pt x="9896663" y="1966166"/>
                </a:lnTo>
                <a:lnTo>
                  <a:pt x="9899195" y="1982625"/>
                </a:lnTo>
                <a:lnTo>
                  <a:pt x="9877672" y="1977560"/>
                </a:lnTo>
                <a:lnTo>
                  <a:pt x="9882737" y="2005413"/>
                </a:lnTo>
                <a:lnTo>
                  <a:pt x="9894131" y="2007945"/>
                </a:lnTo>
                <a:lnTo>
                  <a:pt x="9894131" y="2038330"/>
                </a:lnTo>
                <a:lnTo>
                  <a:pt x="9910590" y="2026936"/>
                </a:lnTo>
                <a:lnTo>
                  <a:pt x="9902993" y="2001615"/>
                </a:lnTo>
                <a:lnTo>
                  <a:pt x="9900461" y="1987689"/>
                </a:lnTo>
                <a:lnTo>
                  <a:pt x="9927048" y="1999083"/>
                </a:lnTo>
                <a:lnTo>
                  <a:pt x="9916920" y="1950973"/>
                </a:lnTo>
                <a:lnTo>
                  <a:pt x="9906791" y="1934515"/>
                </a:lnTo>
                <a:lnTo>
                  <a:pt x="9877672" y="1934515"/>
                </a:lnTo>
                <a:close/>
                <a:moveTo>
                  <a:pt x="9762462" y="1925653"/>
                </a:moveTo>
                <a:lnTo>
                  <a:pt x="9776389" y="1945909"/>
                </a:lnTo>
                <a:lnTo>
                  <a:pt x="9786517" y="1911726"/>
                </a:lnTo>
                <a:lnTo>
                  <a:pt x="9775123" y="1895268"/>
                </a:lnTo>
                <a:lnTo>
                  <a:pt x="9747270" y="1892735"/>
                </a:lnTo>
                <a:lnTo>
                  <a:pt x="9762462" y="1925653"/>
                </a:lnTo>
                <a:close/>
                <a:moveTo>
                  <a:pt x="9799177" y="1697765"/>
                </a:moveTo>
                <a:lnTo>
                  <a:pt x="9777655" y="1686370"/>
                </a:lnTo>
                <a:lnTo>
                  <a:pt x="9759930" y="1686370"/>
                </a:lnTo>
                <a:lnTo>
                  <a:pt x="9748536" y="1723086"/>
                </a:lnTo>
                <a:lnTo>
                  <a:pt x="9743472" y="1787654"/>
                </a:lnTo>
                <a:lnTo>
                  <a:pt x="9732077" y="1773727"/>
                </a:lnTo>
                <a:lnTo>
                  <a:pt x="9732077" y="1812975"/>
                </a:lnTo>
                <a:lnTo>
                  <a:pt x="9737142" y="1831965"/>
                </a:lnTo>
                <a:lnTo>
                  <a:pt x="9753600" y="1857286"/>
                </a:lnTo>
                <a:lnTo>
                  <a:pt x="9758664" y="1840828"/>
                </a:lnTo>
                <a:lnTo>
                  <a:pt x="9767526" y="1849690"/>
                </a:lnTo>
                <a:lnTo>
                  <a:pt x="9758664" y="1861084"/>
                </a:lnTo>
                <a:lnTo>
                  <a:pt x="9756132" y="1877543"/>
                </a:lnTo>
                <a:lnTo>
                  <a:pt x="9772591" y="1886405"/>
                </a:lnTo>
                <a:lnTo>
                  <a:pt x="9802976" y="1881341"/>
                </a:lnTo>
                <a:lnTo>
                  <a:pt x="9824498" y="1906662"/>
                </a:lnTo>
                <a:lnTo>
                  <a:pt x="9833361" y="1890203"/>
                </a:lnTo>
                <a:lnTo>
                  <a:pt x="9844755" y="1910460"/>
                </a:lnTo>
                <a:lnTo>
                  <a:pt x="9871342" y="1930717"/>
                </a:lnTo>
                <a:lnTo>
                  <a:pt x="9876406" y="1911726"/>
                </a:lnTo>
                <a:lnTo>
                  <a:pt x="9865012" y="1902864"/>
                </a:lnTo>
                <a:lnTo>
                  <a:pt x="9867544" y="1880075"/>
                </a:lnTo>
                <a:lnTo>
                  <a:pt x="9827030" y="1857286"/>
                </a:lnTo>
                <a:lnTo>
                  <a:pt x="9810572" y="1862350"/>
                </a:lnTo>
                <a:lnTo>
                  <a:pt x="9794114" y="1857286"/>
                </a:lnTo>
                <a:lnTo>
                  <a:pt x="9786517" y="1823103"/>
                </a:lnTo>
                <a:lnTo>
                  <a:pt x="9791581" y="1790186"/>
                </a:lnTo>
                <a:lnTo>
                  <a:pt x="9810572" y="1776259"/>
                </a:lnTo>
                <a:lnTo>
                  <a:pt x="9819434" y="1742076"/>
                </a:lnTo>
                <a:lnTo>
                  <a:pt x="9808040" y="1711691"/>
                </a:lnTo>
                <a:lnTo>
                  <a:pt x="9813104" y="1695233"/>
                </a:lnTo>
                <a:lnTo>
                  <a:pt x="9810572" y="1683838"/>
                </a:lnTo>
                <a:lnTo>
                  <a:pt x="9799177" y="1697765"/>
                </a:lnTo>
                <a:close/>
                <a:moveTo>
                  <a:pt x="3081550" y="1687636"/>
                </a:moveTo>
                <a:lnTo>
                  <a:pt x="3076486" y="1696499"/>
                </a:lnTo>
                <a:lnTo>
                  <a:pt x="3095477" y="1710425"/>
                </a:lnTo>
                <a:lnTo>
                  <a:pt x="3114467" y="1716755"/>
                </a:lnTo>
                <a:lnTo>
                  <a:pt x="3123330" y="1710425"/>
                </a:lnTo>
                <a:lnTo>
                  <a:pt x="3147385" y="1710425"/>
                </a:lnTo>
                <a:lnTo>
                  <a:pt x="3142320" y="1699031"/>
                </a:lnTo>
                <a:lnTo>
                  <a:pt x="3123330" y="1690168"/>
                </a:lnTo>
                <a:lnTo>
                  <a:pt x="3101807" y="1685104"/>
                </a:lnTo>
                <a:lnTo>
                  <a:pt x="3092945" y="1682572"/>
                </a:lnTo>
                <a:lnTo>
                  <a:pt x="3081550" y="1687636"/>
                </a:lnTo>
                <a:close/>
                <a:moveTo>
                  <a:pt x="3449969" y="1690168"/>
                </a:moveTo>
                <a:lnTo>
                  <a:pt x="3452501" y="1709159"/>
                </a:lnTo>
                <a:lnTo>
                  <a:pt x="3471492" y="1706627"/>
                </a:lnTo>
                <a:lnTo>
                  <a:pt x="3498079" y="1706627"/>
                </a:lnTo>
                <a:lnTo>
                  <a:pt x="3505675" y="1697765"/>
                </a:lnTo>
                <a:lnTo>
                  <a:pt x="3500611" y="1688902"/>
                </a:lnTo>
                <a:lnTo>
                  <a:pt x="3481620" y="1686370"/>
                </a:lnTo>
                <a:lnTo>
                  <a:pt x="3455033" y="1683838"/>
                </a:lnTo>
                <a:lnTo>
                  <a:pt x="3449969" y="1690168"/>
                </a:lnTo>
                <a:close/>
                <a:moveTo>
                  <a:pt x="3303108" y="1628132"/>
                </a:moveTo>
                <a:lnTo>
                  <a:pt x="3300576" y="1634463"/>
                </a:lnTo>
                <a:lnTo>
                  <a:pt x="3270191" y="1629398"/>
                </a:lnTo>
                <a:lnTo>
                  <a:pt x="3251200" y="1626866"/>
                </a:lnTo>
                <a:lnTo>
                  <a:pt x="3241072" y="1638261"/>
                </a:lnTo>
                <a:lnTo>
                  <a:pt x="3262594" y="1643325"/>
                </a:lnTo>
                <a:lnTo>
                  <a:pt x="3262594" y="1659783"/>
                </a:lnTo>
                <a:lnTo>
                  <a:pt x="3279053" y="1678774"/>
                </a:lnTo>
                <a:lnTo>
                  <a:pt x="3267659" y="1687636"/>
                </a:lnTo>
                <a:lnTo>
                  <a:pt x="3241072" y="1682572"/>
                </a:lnTo>
                <a:lnTo>
                  <a:pt x="3210687" y="1677508"/>
                </a:lnTo>
                <a:lnTo>
                  <a:pt x="3208155" y="1691435"/>
                </a:lnTo>
                <a:lnTo>
                  <a:pt x="3224613" y="1702829"/>
                </a:lnTo>
                <a:lnTo>
                  <a:pt x="3241072" y="1696499"/>
                </a:lnTo>
                <a:lnTo>
                  <a:pt x="3262594" y="1699031"/>
                </a:lnTo>
                <a:lnTo>
                  <a:pt x="3276521" y="1696499"/>
                </a:lnTo>
                <a:lnTo>
                  <a:pt x="3300576" y="1702829"/>
                </a:lnTo>
                <a:lnTo>
                  <a:pt x="3300576" y="1714223"/>
                </a:lnTo>
                <a:lnTo>
                  <a:pt x="3309438" y="1720553"/>
                </a:lnTo>
                <a:lnTo>
                  <a:pt x="3323365" y="1692701"/>
                </a:lnTo>
                <a:lnTo>
                  <a:pt x="3332227" y="1686370"/>
                </a:lnTo>
                <a:lnTo>
                  <a:pt x="3337291" y="1695233"/>
                </a:lnTo>
                <a:lnTo>
                  <a:pt x="3351217" y="1692701"/>
                </a:lnTo>
                <a:lnTo>
                  <a:pt x="3356282" y="1686370"/>
                </a:lnTo>
                <a:lnTo>
                  <a:pt x="3367676" y="1688902"/>
                </a:lnTo>
                <a:lnTo>
                  <a:pt x="3384135" y="1686370"/>
                </a:lnTo>
                <a:lnTo>
                  <a:pt x="3398061" y="1695233"/>
                </a:lnTo>
                <a:lnTo>
                  <a:pt x="3411988" y="1678774"/>
                </a:lnTo>
                <a:lnTo>
                  <a:pt x="3395529" y="1662315"/>
                </a:lnTo>
                <a:lnTo>
                  <a:pt x="3379071" y="1662315"/>
                </a:lnTo>
                <a:lnTo>
                  <a:pt x="3381603" y="1648389"/>
                </a:lnTo>
                <a:lnTo>
                  <a:pt x="3362612" y="1650921"/>
                </a:lnTo>
                <a:lnTo>
                  <a:pt x="3357548" y="1636994"/>
                </a:lnTo>
                <a:lnTo>
                  <a:pt x="3348686" y="1636994"/>
                </a:lnTo>
                <a:lnTo>
                  <a:pt x="3327163" y="1625600"/>
                </a:lnTo>
                <a:lnTo>
                  <a:pt x="3303108" y="1625600"/>
                </a:lnTo>
                <a:close/>
                <a:moveTo>
                  <a:pt x="9405438" y="1621802"/>
                </a:moveTo>
                <a:lnTo>
                  <a:pt x="9367457" y="1630664"/>
                </a:lnTo>
                <a:lnTo>
                  <a:pt x="9350998" y="1649655"/>
                </a:lnTo>
                <a:lnTo>
                  <a:pt x="9353531" y="1686370"/>
                </a:lnTo>
                <a:lnTo>
                  <a:pt x="9380117" y="1697765"/>
                </a:lnTo>
                <a:lnTo>
                  <a:pt x="9410502" y="1678774"/>
                </a:lnTo>
                <a:lnTo>
                  <a:pt x="9418098" y="1653453"/>
                </a:lnTo>
                <a:lnTo>
                  <a:pt x="9432025" y="1636994"/>
                </a:lnTo>
                <a:lnTo>
                  <a:pt x="9424429" y="1620536"/>
                </a:lnTo>
                <a:lnTo>
                  <a:pt x="9405438" y="1620536"/>
                </a:lnTo>
                <a:close/>
                <a:moveTo>
                  <a:pt x="474766" y="1614206"/>
                </a:moveTo>
                <a:lnTo>
                  <a:pt x="472234" y="1616738"/>
                </a:lnTo>
                <a:lnTo>
                  <a:pt x="474766" y="1625600"/>
                </a:lnTo>
                <a:lnTo>
                  <a:pt x="469702" y="1631930"/>
                </a:lnTo>
                <a:lnTo>
                  <a:pt x="467170" y="1636994"/>
                </a:lnTo>
                <a:lnTo>
                  <a:pt x="472234" y="1650921"/>
                </a:lnTo>
                <a:lnTo>
                  <a:pt x="472234" y="1662315"/>
                </a:lnTo>
                <a:lnTo>
                  <a:pt x="479831" y="1667380"/>
                </a:lnTo>
                <a:lnTo>
                  <a:pt x="484895" y="1662315"/>
                </a:lnTo>
                <a:lnTo>
                  <a:pt x="496289" y="1655985"/>
                </a:lnTo>
                <a:lnTo>
                  <a:pt x="507684" y="1647123"/>
                </a:lnTo>
                <a:lnTo>
                  <a:pt x="510216" y="1644591"/>
                </a:lnTo>
                <a:lnTo>
                  <a:pt x="500087" y="1630664"/>
                </a:lnTo>
                <a:lnTo>
                  <a:pt x="495023" y="1624334"/>
                </a:lnTo>
                <a:lnTo>
                  <a:pt x="487427" y="1621802"/>
                </a:lnTo>
                <a:lnTo>
                  <a:pt x="476032" y="1615472"/>
                </a:lnTo>
                <a:lnTo>
                  <a:pt x="474766" y="1615472"/>
                </a:lnTo>
                <a:close/>
                <a:moveTo>
                  <a:pt x="446913" y="1586353"/>
                </a:moveTo>
                <a:lnTo>
                  <a:pt x="446913" y="1588885"/>
                </a:lnTo>
                <a:lnTo>
                  <a:pt x="451978" y="1593949"/>
                </a:lnTo>
                <a:lnTo>
                  <a:pt x="457042" y="1600279"/>
                </a:lnTo>
                <a:lnTo>
                  <a:pt x="468436" y="1597747"/>
                </a:lnTo>
                <a:lnTo>
                  <a:pt x="470968" y="1592683"/>
                </a:lnTo>
                <a:lnTo>
                  <a:pt x="460840" y="1586353"/>
                </a:lnTo>
                <a:lnTo>
                  <a:pt x="449445" y="1583821"/>
                </a:lnTo>
                <a:lnTo>
                  <a:pt x="446913" y="1586353"/>
                </a:lnTo>
                <a:close/>
                <a:moveTo>
                  <a:pt x="425391" y="1580022"/>
                </a:moveTo>
                <a:lnTo>
                  <a:pt x="444381" y="1582555"/>
                </a:lnTo>
                <a:lnTo>
                  <a:pt x="444381" y="1577491"/>
                </a:lnTo>
                <a:lnTo>
                  <a:pt x="427923" y="1574958"/>
                </a:lnTo>
                <a:lnTo>
                  <a:pt x="425391" y="1580022"/>
                </a:lnTo>
                <a:close/>
                <a:moveTo>
                  <a:pt x="392474" y="1561032"/>
                </a:moveTo>
                <a:lnTo>
                  <a:pt x="395006" y="1561032"/>
                </a:lnTo>
                <a:lnTo>
                  <a:pt x="400070" y="1569894"/>
                </a:lnTo>
                <a:lnTo>
                  <a:pt x="411464" y="1572426"/>
                </a:lnTo>
                <a:lnTo>
                  <a:pt x="413996" y="1572426"/>
                </a:lnTo>
                <a:lnTo>
                  <a:pt x="413996" y="1569894"/>
                </a:lnTo>
                <a:lnTo>
                  <a:pt x="403868" y="1555968"/>
                </a:lnTo>
                <a:lnTo>
                  <a:pt x="401336" y="1553436"/>
                </a:lnTo>
                <a:lnTo>
                  <a:pt x="392474" y="1561032"/>
                </a:lnTo>
                <a:close/>
                <a:moveTo>
                  <a:pt x="344364" y="1538243"/>
                </a:moveTo>
                <a:lnTo>
                  <a:pt x="341832" y="1540775"/>
                </a:lnTo>
                <a:lnTo>
                  <a:pt x="353226" y="1547106"/>
                </a:lnTo>
                <a:lnTo>
                  <a:pt x="358290" y="1544573"/>
                </a:lnTo>
                <a:lnTo>
                  <a:pt x="355758" y="1535711"/>
                </a:lnTo>
                <a:lnTo>
                  <a:pt x="348162" y="1533179"/>
                </a:lnTo>
                <a:lnTo>
                  <a:pt x="344364" y="1538243"/>
                </a:lnTo>
                <a:close/>
                <a:moveTo>
                  <a:pt x="2937221" y="1501528"/>
                </a:moveTo>
                <a:lnTo>
                  <a:pt x="2910634" y="1504060"/>
                </a:lnTo>
                <a:lnTo>
                  <a:pt x="2894176" y="1512922"/>
                </a:lnTo>
                <a:lnTo>
                  <a:pt x="2877717" y="1521785"/>
                </a:lnTo>
                <a:lnTo>
                  <a:pt x="2870121" y="1535711"/>
                </a:lnTo>
                <a:lnTo>
                  <a:pt x="2853662" y="1547106"/>
                </a:lnTo>
                <a:lnTo>
                  <a:pt x="2867589" y="1552170"/>
                </a:lnTo>
                <a:lnTo>
                  <a:pt x="2884047" y="1547106"/>
                </a:lnTo>
                <a:lnTo>
                  <a:pt x="2889112" y="1538243"/>
                </a:lnTo>
                <a:lnTo>
                  <a:pt x="2903038" y="1535711"/>
                </a:lnTo>
                <a:lnTo>
                  <a:pt x="2927093" y="1515455"/>
                </a:lnTo>
                <a:lnTo>
                  <a:pt x="2960010" y="1517986"/>
                </a:lnTo>
                <a:lnTo>
                  <a:pt x="2948616" y="1529381"/>
                </a:lnTo>
                <a:lnTo>
                  <a:pt x="2960010" y="1535711"/>
                </a:lnTo>
                <a:lnTo>
                  <a:pt x="3003056" y="1542041"/>
                </a:lnTo>
                <a:lnTo>
                  <a:pt x="3011918" y="1548371"/>
                </a:lnTo>
                <a:lnTo>
                  <a:pt x="3042303" y="1559766"/>
                </a:lnTo>
                <a:lnTo>
                  <a:pt x="3061294" y="1557234"/>
                </a:lnTo>
                <a:lnTo>
                  <a:pt x="3070156" y="1580022"/>
                </a:lnTo>
                <a:lnTo>
                  <a:pt x="3081550" y="1591417"/>
                </a:lnTo>
                <a:lnTo>
                  <a:pt x="3103073" y="1596481"/>
                </a:lnTo>
                <a:lnTo>
                  <a:pt x="3117000" y="1605343"/>
                </a:lnTo>
                <a:lnTo>
                  <a:pt x="3092945" y="1628132"/>
                </a:lnTo>
                <a:lnTo>
                  <a:pt x="3139788" y="1623068"/>
                </a:lnTo>
                <a:lnTo>
                  <a:pt x="3163843" y="1628132"/>
                </a:lnTo>
                <a:lnTo>
                  <a:pt x="3187898" y="1625600"/>
                </a:lnTo>
                <a:lnTo>
                  <a:pt x="3209421" y="1619270"/>
                </a:lnTo>
                <a:lnTo>
                  <a:pt x="3214485" y="1610408"/>
                </a:lnTo>
                <a:lnTo>
                  <a:pt x="3187898" y="1593949"/>
                </a:lnTo>
                <a:lnTo>
                  <a:pt x="3163843" y="1591417"/>
                </a:lnTo>
                <a:lnTo>
                  <a:pt x="3166375" y="1580022"/>
                </a:lnTo>
                <a:lnTo>
                  <a:pt x="3144852" y="1573692"/>
                </a:lnTo>
                <a:lnTo>
                  <a:pt x="3133458" y="1573692"/>
                </a:lnTo>
                <a:lnTo>
                  <a:pt x="3114467" y="1554702"/>
                </a:lnTo>
                <a:lnTo>
                  <a:pt x="3086614" y="1531913"/>
                </a:lnTo>
                <a:lnTo>
                  <a:pt x="3075220" y="1520519"/>
                </a:lnTo>
                <a:lnTo>
                  <a:pt x="3042303" y="1525583"/>
                </a:lnTo>
                <a:lnTo>
                  <a:pt x="3030909" y="1511656"/>
                </a:lnTo>
                <a:lnTo>
                  <a:pt x="3000524" y="1497730"/>
                </a:lnTo>
                <a:lnTo>
                  <a:pt x="2972670" y="1497730"/>
                </a:lnTo>
                <a:lnTo>
                  <a:pt x="2944818" y="1495198"/>
                </a:lnTo>
                <a:lnTo>
                  <a:pt x="2937221" y="1501528"/>
                </a:lnTo>
                <a:close/>
                <a:moveTo>
                  <a:pt x="3075220" y="1440758"/>
                </a:moveTo>
                <a:lnTo>
                  <a:pt x="3086614" y="1452152"/>
                </a:lnTo>
                <a:lnTo>
                  <a:pt x="3095477" y="1474941"/>
                </a:lnTo>
                <a:lnTo>
                  <a:pt x="3103073" y="1472409"/>
                </a:lnTo>
                <a:lnTo>
                  <a:pt x="3103073" y="1449620"/>
                </a:lnTo>
                <a:lnTo>
                  <a:pt x="3091679" y="1416703"/>
                </a:lnTo>
                <a:lnTo>
                  <a:pt x="3082816" y="1414171"/>
                </a:lnTo>
                <a:lnTo>
                  <a:pt x="3075220" y="1440758"/>
                </a:lnTo>
                <a:close/>
                <a:moveTo>
                  <a:pt x="9757398" y="1443290"/>
                </a:moveTo>
                <a:lnTo>
                  <a:pt x="9738407" y="1480005"/>
                </a:lnTo>
                <a:lnTo>
                  <a:pt x="9740940" y="1510390"/>
                </a:lnTo>
                <a:lnTo>
                  <a:pt x="9759930" y="1544573"/>
                </a:lnTo>
                <a:lnTo>
                  <a:pt x="9773856" y="1511656"/>
                </a:lnTo>
                <a:lnTo>
                  <a:pt x="9795379" y="1447088"/>
                </a:lnTo>
                <a:lnTo>
                  <a:pt x="9800444" y="1424299"/>
                </a:lnTo>
                <a:lnTo>
                  <a:pt x="9786517" y="1412905"/>
                </a:lnTo>
                <a:lnTo>
                  <a:pt x="9757398" y="1443290"/>
                </a:lnTo>
                <a:close/>
                <a:moveTo>
                  <a:pt x="10186587" y="1087532"/>
                </a:moveTo>
                <a:lnTo>
                  <a:pt x="10167596" y="1082467"/>
                </a:lnTo>
                <a:lnTo>
                  <a:pt x="10148606" y="1102724"/>
                </a:lnTo>
                <a:lnTo>
                  <a:pt x="10148606" y="1121715"/>
                </a:lnTo>
                <a:lnTo>
                  <a:pt x="10172660" y="1130577"/>
                </a:lnTo>
                <a:lnTo>
                  <a:pt x="10180257" y="1110320"/>
                </a:lnTo>
                <a:lnTo>
                  <a:pt x="10199248" y="1101458"/>
                </a:lnTo>
                <a:lnTo>
                  <a:pt x="10210641" y="1112852"/>
                </a:lnTo>
                <a:lnTo>
                  <a:pt x="10229632" y="1092596"/>
                </a:lnTo>
                <a:lnTo>
                  <a:pt x="10227101" y="1081201"/>
                </a:lnTo>
                <a:lnTo>
                  <a:pt x="10200513" y="1072339"/>
                </a:lnTo>
                <a:lnTo>
                  <a:pt x="10186587" y="1087532"/>
                </a:lnTo>
                <a:close/>
                <a:moveTo>
                  <a:pt x="6496070" y="1039422"/>
                </a:moveTo>
                <a:lnTo>
                  <a:pt x="6536584" y="1045752"/>
                </a:lnTo>
                <a:lnTo>
                  <a:pt x="6536584" y="1052082"/>
                </a:lnTo>
                <a:lnTo>
                  <a:pt x="6585959" y="1047018"/>
                </a:lnTo>
                <a:lnTo>
                  <a:pt x="6588491" y="1038156"/>
                </a:lnTo>
                <a:lnTo>
                  <a:pt x="6572033" y="1043220"/>
                </a:lnTo>
                <a:lnTo>
                  <a:pt x="6572033" y="1036890"/>
                </a:lnTo>
                <a:lnTo>
                  <a:pt x="6545445" y="1034358"/>
                </a:lnTo>
                <a:lnTo>
                  <a:pt x="6518859" y="1036890"/>
                </a:lnTo>
                <a:lnTo>
                  <a:pt x="6502400" y="1025495"/>
                </a:lnTo>
                <a:lnTo>
                  <a:pt x="6496070" y="1039422"/>
                </a:lnTo>
                <a:close/>
                <a:moveTo>
                  <a:pt x="6836635" y="1036890"/>
                </a:moveTo>
                <a:lnTo>
                  <a:pt x="6812581" y="1034358"/>
                </a:lnTo>
                <a:lnTo>
                  <a:pt x="6807517" y="1043220"/>
                </a:lnTo>
                <a:lnTo>
                  <a:pt x="6804984" y="1043220"/>
                </a:lnTo>
                <a:lnTo>
                  <a:pt x="6788526" y="1045752"/>
                </a:lnTo>
                <a:lnTo>
                  <a:pt x="6796123" y="1059679"/>
                </a:lnTo>
                <a:lnTo>
                  <a:pt x="6812581" y="1064743"/>
                </a:lnTo>
                <a:lnTo>
                  <a:pt x="6848030" y="1050816"/>
                </a:lnTo>
                <a:lnTo>
                  <a:pt x="6845498" y="1045752"/>
                </a:lnTo>
                <a:lnTo>
                  <a:pt x="6842966" y="1040688"/>
                </a:lnTo>
                <a:lnTo>
                  <a:pt x="6867021" y="1024229"/>
                </a:lnTo>
                <a:lnTo>
                  <a:pt x="6836635" y="1036890"/>
                </a:lnTo>
                <a:close/>
                <a:moveTo>
                  <a:pt x="6201082" y="940671"/>
                </a:moveTo>
                <a:lnTo>
                  <a:pt x="6168165" y="945735"/>
                </a:lnTo>
                <a:lnTo>
                  <a:pt x="6127651" y="940671"/>
                </a:lnTo>
                <a:lnTo>
                  <a:pt x="6122587" y="959661"/>
                </a:lnTo>
                <a:lnTo>
                  <a:pt x="6169431" y="976120"/>
                </a:lnTo>
                <a:lnTo>
                  <a:pt x="6185890" y="981184"/>
                </a:lnTo>
                <a:lnTo>
                  <a:pt x="6212476" y="995110"/>
                </a:lnTo>
                <a:lnTo>
                  <a:pt x="6220072" y="976120"/>
                </a:lnTo>
                <a:lnTo>
                  <a:pt x="6215008" y="964725"/>
                </a:lnTo>
                <a:lnTo>
                  <a:pt x="6226403" y="939404"/>
                </a:lnTo>
                <a:lnTo>
                  <a:pt x="6201082" y="940671"/>
                </a:lnTo>
                <a:close/>
                <a:moveTo>
                  <a:pt x="5999781" y="848249"/>
                </a:moveTo>
                <a:lnTo>
                  <a:pt x="5980790" y="845717"/>
                </a:lnTo>
                <a:lnTo>
                  <a:pt x="5988387" y="864708"/>
                </a:lnTo>
                <a:lnTo>
                  <a:pt x="5990918" y="906487"/>
                </a:lnTo>
                <a:lnTo>
                  <a:pt x="6002313" y="915350"/>
                </a:lnTo>
                <a:lnTo>
                  <a:pt x="6016239" y="903955"/>
                </a:lnTo>
                <a:lnTo>
                  <a:pt x="6030166" y="906487"/>
                </a:lnTo>
                <a:lnTo>
                  <a:pt x="6035230" y="862176"/>
                </a:lnTo>
                <a:lnTo>
                  <a:pt x="6016239" y="839387"/>
                </a:lnTo>
                <a:lnTo>
                  <a:pt x="5999781" y="848249"/>
                </a:lnTo>
                <a:close/>
                <a:moveTo>
                  <a:pt x="10417007" y="839387"/>
                </a:moveTo>
                <a:lnTo>
                  <a:pt x="10403080" y="859644"/>
                </a:lnTo>
                <a:lnTo>
                  <a:pt x="10408145" y="896359"/>
                </a:lnTo>
                <a:lnTo>
                  <a:pt x="10386622" y="938138"/>
                </a:lnTo>
                <a:lnTo>
                  <a:pt x="10367631" y="952065"/>
                </a:lnTo>
                <a:lnTo>
                  <a:pt x="10318255" y="986248"/>
                </a:lnTo>
                <a:lnTo>
                  <a:pt x="10296733" y="967257"/>
                </a:lnTo>
                <a:lnTo>
                  <a:pt x="10261283" y="1029294"/>
                </a:lnTo>
                <a:lnTo>
                  <a:pt x="10225834" y="1022963"/>
                </a:lnTo>
                <a:lnTo>
                  <a:pt x="10160000" y="1034358"/>
                </a:lnTo>
                <a:lnTo>
                  <a:pt x="10135945" y="1057147"/>
                </a:lnTo>
                <a:lnTo>
                  <a:pt x="10100496" y="1076137"/>
                </a:lnTo>
                <a:lnTo>
                  <a:pt x="10084037" y="1098926"/>
                </a:lnTo>
                <a:lnTo>
                  <a:pt x="10053652" y="1110320"/>
                </a:lnTo>
                <a:lnTo>
                  <a:pt x="10065046" y="1135641"/>
                </a:lnTo>
                <a:lnTo>
                  <a:pt x="10086569" y="1144503"/>
                </a:lnTo>
                <a:lnTo>
                  <a:pt x="10078973" y="1178687"/>
                </a:lnTo>
                <a:lnTo>
                  <a:pt x="10095432" y="1192613"/>
                </a:lnTo>
                <a:lnTo>
                  <a:pt x="10116955" y="1176155"/>
                </a:lnTo>
                <a:lnTo>
                  <a:pt x="10138478" y="1114119"/>
                </a:lnTo>
                <a:lnTo>
                  <a:pt x="10105560" y="1088798"/>
                </a:lnTo>
                <a:lnTo>
                  <a:pt x="10143541" y="1086266"/>
                </a:lnTo>
                <a:lnTo>
                  <a:pt x="10184055" y="1069807"/>
                </a:lnTo>
                <a:lnTo>
                  <a:pt x="10243559" y="1063477"/>
                </a:lnTo>
                <a:lnTo>
                  <a:pt x="10243559" y="1088798"/>
                </a:lnTo>
                <a:lnTo>
                  <a:pt x="10267613" y="1102724"/>
                </a:lnTo>
                <a:lnTo>
                  <a:pt x="10314457" y="1060945"/>
                </a:lnTo>
                <a:lnTo>
                  <a:pt x="10373961" y="1060945"/>
                </a:lnTo>
                <a:lnTo>
                  <a:pt x="10417007" y="1041954"/>
                </a:lnTo>
                <a:lnTo>
                  <a:pt x="10433466" y="1016633"/>
                </a:lnTo>
                <a:lnTo>
                  <a:pt x="10428401" y="1000175"/>
                </a:lnTo>
                <a:lnTo>
                  <a:pt x="10439796" y="972322"/>
                </a:lnTo>
                <a:lnTo>
                  <a:pt x="10439796" y="935606"/>
                </a:lnTo>
                <a:lnTo>
                  <a:pt x="10470180" y="902689"/>
                </a:lnTo>
                <a:lnTo>
                  <a:pt x="10470180" y="874836"/>
                </a:lnTo>
                <a:lnTo>
                  <a:pt x="10453722" y="829259"/>
                </a:lnTo>
                <a:lnTo>
                  <a:pt x="10417007" y="839387"/>
                </a:lnTo>
                <a:close/>
                <a:moveTo>
                  <a:pt x="5999781" y="792543"/>
                </a:moveTo>
                <a:lnTo>
                  <a:pt x="5992185" y="803938"/>
                </a:lnTo>
                <a:lnTo>
                  <a:pt x="6002313" y="824195"/>
                </a:lnTo>
                <a:lnTo>
                  <a:pt x="6016239" y="830525"/>
                </a:lnTo>
                <a:lnTo>
                  <a:pt x="6027634" y="805204"/>
                </a:lnTo>
                <a:lnTo>
                  <a:pt x="6020038" y="777351"/>
                </a:lnTo>
                <a:lnTo>
                  <a:pt x="5999781" y="792543"/>
                </a:lnTo>
                <a:close/>
                <a:moveTo>
                  <a:pt x="10461319" y="725443"/>
                </a:moveTo>
                <a:lnTo>
                  <a:pt x="10451190" y="767223"/>
                </a:lnTo>
                <a:lnTo>
                  <a:pt x="10415741" y="769755"/>
                </a:lnTo>
                <a:lnTo>
                  <a:pt x="10399282" y="795076"/>
                </a:lnTo>
                <a:lnTo>
                  <a:pt x="10404347" y="825460"/>
                </a:lnTo>
                <a:lnTo>
                  <a:pt x="10439796" y="825460"/>
                </a:lnTo>
                <a:lnTo>
                  <a:pt x="10458786" y="791277"/>
                </a:lnTo>
                <a:lnTo>
                  <a:pt x="10510694" y="811534"/>
                </a:lnTo>
                <a:lnTo>
                  <a:pt x="10541079" y="781149"/>
                </a:lnTo>
                <a:lnTo>
                  <a:pt x="10590455" y="772287"/>
                </a:lnTo>
                <a:lnTo>
                  <a:pt x="10582859" y="738104"/>
                </a:lnTo>
                <a:lnTo>
                  <a:pt x="10558803" y="749498"/>
                </a:lnTo>
                <a:lnTo>
                  <a:pt x="10534749" y="744434"/>
                </a:lnTo>
                <a:lnTo>
                  <a:pt x="10508162" y="733039"/>
                </a:lnTo>
                <a:lnTo>
                  <a:pt x="10467649" y="700122"/>
                </a:lnTo>
                <a:lnTo>
                  <a:pt x="10461319" y="725443"/>
                </a:lnTo>
                <a:close/>
                <a:moveTo>
                  <a:pt x="3544922" y="665939"/>
                </a:moveTo>
                <a:lnTo>
                  <a:pt x="3553784" y="674801"/>
                </a:lnTo>
                <a:lnTo>
                  <a:pt x="3596830" y="688728"/>
                </a:lnTo>
                <a:lnTo>
                  <a:pt x="3608225" y="686196"/>
                </a:lnTo>
                <a:lnTo>
                  <a:pt x="3624683" y="672269"/>
                </a:lnTo>
                <a:lnTo>
                  <a:pt x="3594298" y="674801"/>
                </a:lnTo>
                <a:lnTo>
                  <a:pt x="3567711" y="669737"/>
                </a:lnTo>
                <a:lnTo>
                  <a:pt x="3558849" y="655811"/>
                </a:lnTo>
                <a:lnTo>
                  <a:pt x="3544922" y="665939"/>
                </a:lnTo>
                <a:close/>
                <a:moveTo>
                  <a:pt x="3539858" y="573518"/>
                </a:moveTo>
                <a:lnTo>
                  <a:pt x="3572775" y="587444"/>
                </a:lnTo>
                <a:lnTo>
                  <a:pt x="3615821" y="596307"/>
                </a:lnTo>
                <a:lnTo>
                  <a:pt x="3632279" y="596307"/>
                </a:lnTo>
                <a:lnTo>
                  <a:pt x="3629747" y="591242"/>
                </a:lnTo>
                <a:lnTo>
                  <a:pt x="3596830" y="577316"/>
                </a:lnTo>
                <a:lnTo>
                  <a:pt x="3551253" y="570986"/>
                </a:lnTo>
                <a:lnTo>
                  <a:pt x="3539858" y="573518"/>
                </a:lnTo>
                <a:close/>
                <a:moveTo>
                  <a:pt x="1395180" y="554527"/>
                </a:moveTo>
                <a:lnTo>
                  <a:pt x="1406574" y="570986"/>
                </a:lnTo>
                <a:lnTo>
                  <a:pt x="1442024" y="576050"/>
                </a:lnTo>
                <a:lnTo>
                  <a:pt x="1447088" y="584912"/>
                </a:lnTo>
                <a:lnTo>
                  <a:pt x="1477473" y="593774"/>
                </a:lnTo>
                <a:lnTo>
                  <a:pt x="1486335" y="602637"/>
                </a:lnTo>
                <a:lnTo>
                  <a:pt x="1543307" y="616563"/>
                </a:lnTo>
                <a:lnTo>
                  <a:pt x="1559766" y="611499"/>
                </a:lnTo>
                <a:lnTo>
                  <a:pt x="1545839" y="595041"/>
                </a:lnTo>
                <a:lnTo>
                  <a:pt x="1512922" y="583646"/>
                </a:lnTo>
                <a:lnTo>
                  <a:pt x="1496464" y="569720"/>
                </a:lnTo>
                <a:lnTo>
                  <a:pt x="1485069" y="560857"/>
                </a:lnTo>
                <a:lnTo>
                  <a:pt x="1454684" y="558325"/>
                </a:lnTo>
                <a:lnTo>
                  <a:pt x="1433161" y="553261"/>
                </a:lnTo>
                <a:lnTo>
                  <a:pt x="1397712" y="548197"/>
                </a:lnTo>
                <a:lnTo>
                  <a:pt x="1395180" y="554527"/>
                </a:lnTo>
                <a:close/>
                <a:moveTo>
                  <a:pt x="3800663" y="534270"/>
                </a:moveTo>
                <a:lnTo>
                  <a:pt x="3781672" y="550729"/>
                </a:lnTo>
                <a:lnTo>
                  <a:pt x="3746223" y="596307"/>
                </a:lnTo>
                <a:lnTo>
                  <a:pt x="3718370" y="612765"/>
                </a:lnTo>
                <a:lnTo>
                  <a:pt x="3732297" y="619095"/>
                </a:lnTo>
                <a:lnTo>
                  <a:pt x="3713306" y="630490"/>
                </a:lnTo>
                <a:lnTo>
                  <a:pt x="3718370" y="639352"/>
                </a:lnTo>
                <a:lnTo>
                  <a:pt x="3782938" y="639352"/>
                </a:lnTo>
                <a:lnTo>
                  <a:pt x="3818388" y="636820"/>
                </a:lnTo>
                <a:lnTo>
                  <a:pt x="3851305" y="643150"/>
                </a:lnTo>
                <a:lnTo>
                  <a:pt x="3827250" y="657077"/>
                </a:lnTo>
                <a:lnTo>
                  <a:pt x="3846241" y="659609"/>
                </a:lnTo>
                <a:lnTo>
                  <a:pt x="3886754" y="634288"/>
                </a:lnTo>
                <a:lnTo>
                  <a:pt x="3896882" y="636820"/>
                </a:lnTo>
                <a:lnTo>
                  <a:pt x="3889286" y="662141"/>
                </a:lnTo>
                <a:lnTo>
                  <a:pt x="3910809" y="667205"/>
                </a:lnTo>
                <a:lnTo>
                  <a:pt x="3924735" y="667205"/>
                </a:lnTo>
                <a:lnTo>
                  <a:pt x="3938662" y="639352"/>
                </a:lnTo>
                <a:lnTo>
                  <a:pt x="3928533" y="622893"/>
                </a:lnTo>
                <a:lnTo>
                  <a:pt x="3923469" y="607701"/>
                </a:lnTo>
                <a:lnTo>
                  <a:pt x="3899415" y="612765"/>
                </a:lnTo>
                <a:lnTo>
                  <a:pt x="3910809" y="592509"/>
                </a:lnTo>
                <a:lnTo>
                  <a:pt x="3877892" y="583646"/>
                </a:lnTo>
                <a:lnTo>
                  <a:pt x="3861433" y="589976"/>
                </a:lnTo>
                <a:lnTo>
                  <a:pt x="3831048" y="583646"/>
                </a:lnTo>
                <a:lnTo>
                  <a:pt x="3842443" y="574784"/>
                </a:lnTo>
                <a:lnTo>
                  <a:pt x="3820920" y="568454"/>
                </a:lnTo>
                <a:lnTo>
                  <a:pt x="3799397" y="577316"/>
                </a:lnTo>
                <a:lnTo>
                  <a:pt x="3820920" y="554527"/>
                </a:lnTo>
                <a:lnTo>
                  <a:pt x="3839910" y="535537"/>
                </a:lnTo>
                <a:lnTo>
                  <a:pt x="3844974" y="529206"/>
                </a:lnTo>
                <a:lnTo>
                  <a:pt x="3831048" y="526674"/>
                </a:lnTo>
                <a:lnTo>
                  <a:pt x="3800663" y="534270"/>
                </a:lnTo>
                <a:close/>
                <a:moveTo>
                  <a:pt x="1234393" y="467170"/>
                </a:moveTo>
                <a:lnTo>
                  <a:pt x="1241989" y="478565"/>
                </a:lnTo>
                <a:lnTo>
                  <a:pt x="1258447" y="484895"/>
                </a:lnTo>
                <a:lnTo>
                  <a:pt x="1269842" y="498821"/>
                </a:lnTo>
                <a:lnTo>
                  <a:pt x="1288832" y="510216"/>
                </a:lnTo>
                <a:lnTo>
                  <a:pt x="1302759" y="510216"/>
                </a:lnTo>
                <a:lnTo>
                  <a:pt x="1274906" y="489959"/>
                </a:lnTo>
                <a:lnTo>
                  <a:pt x="1283768" y="459574"/>
                </a:lnTo>
                <a:lnTo>
                  <a:pt x="1250851" y="462106"/>
                </a:lnTo>
                <a:lnTo>
                  <a:pt x="1236925" y="457042"/>
                </a:lnTo>
                <a:lnTo>
                  <a:pt x="1234393" y="467170"/>
                </a:lnTo>
                <a:close/>
                <a:moveTo>
                  <a:pt x="10480309" y="458308"/>
                </a:moveTo>
                <a:lnTo>
                  <a:pt x="10491703" y="469702"/>
                </a:lnTo>
                <a:lnTo>
                  <a:pt x="10461319" y="481097"/>
                </a:lnTo>
                <a:lnTo>
                  <a:pt x="10458786" y="517812"/>
                </a:lnTo>
                <a:lnTo>
                  <a:pt x="10477777" y="543133"/>
                </a:lnTo>
                <a:lnTo>
                  <a:pt x="10477777" y="582380"/>
                </a:lnTo>
                <a:lnTo>
                  <a:pt x="10467649" y="602637"/>
                </a:lnTo>
                <a:lnTo>
                  <a:pt x="10472713" y="633022"/>
                </a:lnTo>
                <a:lnTo>
                  <a:pt x="10467649" y="663407"/>
                </a:lnTo>
                <a:lnTo>
                  <a:pt x="10475245" y="688728"/>
                </a:lnTo>
                <a:lnTo>
                  <a:pt x="10496768" y="665939"/>
                </a:lnTo>
                <a:lnTo>
                  <a:pt x="10523354" y="682398"/>
                </a:lnTo>
                <a:lnTo>
                  <a:pt x="10523354" y="662141"/>
                </a:lnTo>
                <a:lnTo>
                  <a:pt x="10492970" y="631756"/>
                </a:lnTo>
                <a:lnTo>
                  <a:pt x="10511960" y="589976"/>
                </a:lnTo>
                <a:lnTo>
                  <a:pt x="10561336" y="598839"/>
                </a:lnTo>
                <a:lnTo>
                  <a:pt x="10528419" y="550729"/>
                </a:lnTo>
                <a:lnTo>
                  <a:pt x="10514492" y="522876"/>
                </a:lnTo>
                <a:lnTo>
                  <a:pt x="10517024" y="497555"/>
                </a:lnTo>
                <a:lnTo>
                  <a:pt x="10505630" y="472234"/>
                </a:lnTo>
                <a:lnTo>
                  <a:pt x="10495501" y="453244"/>
                </a:lnTo>
                <a:lnTo>
                  <a:pt x="10480309" y="458308"/>
                </a:lnTo>
                <a:close/>
                <a:moveTo>
                  <a:pt x="5451584" y="435519"/>
                </a:moveTo>
                <a:lnTo>
                  <a:pt x="5424997" y="446913"/>
                </a:lnTo>
                <a:lnTo>
                  <a:pt x="5379420" y="467170"/>
                </a:lnTo>
                <a:lnTo>
                  <a:pt x="5398410" y="492491"/>
                </a:lnTo>
                <a:lnTo>
                  <a:pt x="5370557" y="520344"/>
                </a:lnTo>
                <a:lnTo>
                  <a:pt x="5417401" y="525408"/>
                </a:lnTo>
                <a:lnTo>
                  <a:pt x="5476905" y="508950"/>
                </a:lnTo>
                <a:lnTo>
                  <a:pt x="5503492" y="486161"/>
                </a:lnTo>
                <a:lnTo>
                  <a:pt x="5498428" y="467170"/>
                </a:lnTo>
                <a:lnTo>
                  <a:pt x="5514886" y="448179"/>
                </a:lnTo>
                <a:lnTo>
                  <a:pt x="5479437" y="434253"/>
                </a:lnTo>
                <a:lnTo>
                  <a:pt x="5451584" y="434253"/>
                </a:lnTo>
                <a:close/>
                <a:moveTo>
                  <a:pt x="6073211" y="419061"/>
                </a:moveTo>
                <a:lnTo>
                  <a:pt x="6078276" y="427923"/>
                </a:lnTo>
                <a:lnTo>
                  <a:pt x="6111193" y="444381"/>
                </a:lnTo>
                <a:lnTo>
                  <a:pt x="6132716" y="424125"/>
                </a:lnTo>
                <a:lnTo>
                  <a:pt x="6121321" y="412730"/>
                </a:lnTo>
                <a:lnTo>
                  <a:pt x="6073211" y="419061"/>
                </a:lnTo>
                <a:close/>
                <a:moveTo>
                  <a:pt x="545665" y="370951"/>
                </a:moveTo>
                <a:lnTo>
                  <a:pt x="515280" y="379813"/>
                </a:lnTo>
                <a:lnTo>
                  <a:pt x="520344" y="388675"/>
                </a:lnTo>
                <a:lnTo>
                  <a:pt x="536803" y="395006"/>
                </a:lnTo>
                <a:lnTo>
                  <a:pt x="569720" y="386143"/>
                </a:lnTo>
                <a:lnTo>
                  <a:pt x="597573" y="374749"/>
                </a:lnTo>
                <a:lnTo>
                  <a:pt x="583646" y="368419"/>
                </a:lnTo>
                <a:lnTo>
                  <a:pt x="562123" y="365887"/>
                </a:lnTo>
                <a:lnTo>
                  <a:pt x="545665" y="370951"/>
                </a:lnTo>
                <a:close/>
                <a:moveTo>
                  <a:pt x="5565528" y="354492"/>
                </a:moveTo>
                <a:lnTo>
                  <a:pt x="5537675" y="351960"/>
                </a:lnTo>
                <a:lnTo>
                  <a:pt x="5511088" y="370951"/>
                </a:lnTo>
                <a:lnTo>
                  <a:pt x="5499694" y="396272"/>
                </a:lnTo>
                <a:lnTo>
                  <a:pt x="5516152" y="407666"/>
                </a:lnTo>
                <a:lnTo>
                  <a:pt x="5518684" y="430455"/>
                </a:lnTo>
                <a:lnTo>
                  <a:pt x="5537675" y="419061"/>
                </a:lnTo>
                <a:lnTo>
                  <a:pt x="5549069" y="425391"/>
                </a:lnTo>
                <a:lnTo>
                  <a:pt x="5535143" y="436785"/>
                </a:lnTo>
                <a:lnTo>
                  <a:pt x="5545271" y="443115"/>
                </a:lnTo>
                <a:lnTo>
                  <a:pt x="5585785" y="448179"/>
                </a:lnTo>
                <a:lnTo>
                  <a:pt x="5609840" y="464638"/>
                </a:lnTo>
                <a:lnTo>
                  <a:pt x="5604775" y="478565"/>
                </a:lnTo>
                <a:lnTo>
                  <a:pt x="5555400" y="476033"/>
                </a:lnTo>
                <a:lnTo>
                  <a:pt x="5547803" y="492491"/>
                </a:lnTo>
                <a:lnTo>
                  <a:pt x="5566794" y="508950"/>
                </a:lnTo>
                <a:lnTo>
                  <a:pt x="5531345" y="515280"/>
                </a:lnTo>
                <a:lnTo>
                  <a:pt x="5540207" y="526674"/>
                </a:lnTo>
                <a:lnTo>
                  <a:pt x="5592115" y="531738"/>
                </a:lnTo>
                <a:lnTo>
                  <a:pt x="5561730" y="536802"/>
                </a:lnTo>
                <a:lnTo>
                  <a:pt x="5514886" y="567188"/>
                </a:lnTo>
                <a:lnTo>
                  <a:pt x="5531345" y="572252"/>
                </a:lnTo>
                <a:lnTo>
                  <a:pt x="5555400" y="563389"/>
                </a:lnTo>
                <a:lnTo>
                  <a:pt x="5585785" y="565922"/>
                </a:lnTo>
                <a:lnTo>
                  <a:pt x="5609840" y="551995"/>
                </a:lnTo>
                <a:lnTo>
                  <a:pt x="5623766" y="558325"/>
                </a:lnTo>
                <a:lnTo>
                  <a:pt x="5680738" y="551995"/>
                </a:lnTo>
                <a:lnTo>
                  <a:pt x="5726315" y="551995"/>
                </a:lnTo>
                <a:lnTo>
                  <a:pt x="5756700" y="535537"/>
                </a:lnTo>
                <a:lnTo>
                  <a:pt x="5742774" y="521610"/>
                </a:lnTo>
                <a:lnTo>
                  <a:pt x="5759233" y="515280"/>
                </a:lnTo>
                <a:lnTo>
                  <a:pt x="5764297" y="498821"/>
                </a:lnTo>
                <a:lnTo>
                  <a:pt x="5723784" y="492491"/>
                </a:lnTo>
                <a:lnTo>
                  <a:pt x="5714921" y="483629"/>
                </a:lnTo>
                <a:lnTo>
                  <a:pt x="5693398" y="453244"/>
                </a:lnTo>
                <a:lnTo>
                  <a:pt x="5671876" y="448179"/>
                </a:lnTo>
                <a:lnTo>
                  <a:pt x="5638959" y="417794"/>
                </a:lnTo>
                <a:lnTo>
                  <a:pt x="5603509" y="415262"/>
                </a:lnTo>
                <a:lnTo>
                  <a:pt x="5633894" y="395006"/>
                </a:lnTo>
                <a:lnTo>
                  <a:pt x="5642756" y="374749"/>
                </a:lnTo>
                <a:lnTo>
                  <a:pt x="5604775" y="374749"/>
                </a:lnTo>
                <a:lnTo>
                  <a:pt x="5571858" y="379813"/>
                </a:lnTo>
                <a:lnTo>
                  <a:pt x="5607307" y="354492"/>
                </a:lnTo>
                <a:lnTo>
                  <a:pt x="5565528" y="354492"/>
                </a:lnTo>
                <a:close/>
                <a:moveTo>
                  <a:pt x="86091" y="317777"/>
                </a:moveTo>
                <a:lnTo>
                  <a:pt x="105082" y="322841"/>
                </a:lnTo>
                <a:lnTo>
                  <a:pt x="129136" y="327905"/>
                </a:lnTo>
                <a:lnTo>
                  <a:pt x="148127" y="325373"/>
                </a:lnTo>
                <a:lnTo>
                  <a:pt x="145595" y="316511"/>
                </a:lnTo>
                <a:lnTo>
                  <a:pt x="119008" y="313979"/>
                </a:lnTo>
                <a:lnTo>
                  <a:pt x="86091" y="317777"/>
                </a:lnTo>
                <a:close/>
                <a:moveTo>
                  <a:pt x="3023312" y="270933"/>
                </a:moveTo>
                <a:lnTo>
                  <a:pt x="3011918" y="277264"/>
                </a:lnTo>
                <a:lnTo>
                  <a:pt x="3009386" y="277264"/>
                </a:lnTo>
                <a:lnTo>
                  <a:pt x="3018248" y="283594"/>
                </a:lnTo>
                <a:lnTo>
                  <a:pt x="3032175" y="286126"/>
                </a:lnTo>
                <a:lnTo>
                  <a:pt x="3046101" y="274731"/>
                </a:lnTo>
                <a:lnTo>
                  <a:pt x="3037239" y="269667"/>
                </a:lnTo>
                <a:lnTo>
                  <a:pt x="3023312" y="269667"/>
                </a:lnTo>
                <a:close/>
                <a:moveTo>
                  <a:pt x="2910634" y="259539"/>
                </a:moveTo>
                <a:lnTo>
                  <a:pt x="2886580" y="268401"/>
                </a:lnTo>
                <a:lnTo>
                  <a:pt x="2894176" y="274731"/>
                </a:lnTo>
                <a:lnTo>
                  <a:pt x="2918231" y="274731"/>
                </a:lnTo>
                <a:lnTo>
                  <a:pt x="2956212" y="263337"/>
                </a:lnTo>
                <a:lnTo>
                  <a:pt x="2958744" y="258273"/>
                </a:lnTo>
                <a:lnTo>
                  <a:pt x="2910634" y="258273"/>
                </a:lnTo>
                <a:close/>
                <a:moveTo>
                  <a:pt x="0" y="257007"/>
                </a:moveTo>
                <a:lnTo>
                  <a:pt x="13926" y="259539"/>
                </a:lnTo>
                <a:lnTo>
                  <a:pt x="40513" y="254475"/>
                </a:lnTo>
                <a:lnTo>
                  <a:pt x="43045" y="251943"/>
                </a:lnTo>
                <a:lnTo>
                  <a:pt x="10128" y="249411"/>
                </a:lnTo>
                <a:lnTo>
                  <a:pt x="0" y="246879"/>
                </a:lnTo>
                <a:lnTo>
                  <a:pt x="0" y="257007"/>
                </a:lnTo>
                <a:close/>
                <a:moveTo>
                  <a:pt x="12024883" y="250677"/>
                </a:moveTo>
                <a:lnTo>
                  <a:pt x="12032479" y="253209"/>
                </a:lnTo>
                <a:lnTo>
                  <a:pt x="12060332" y="250677"/>
                </a:lnTo>
                <a:lnTo>
                  <a:pt x="12074258" y="255741"/>
                </a:lnTo>
                <a:lnTo>
                  <a:pt x="12080588" y="257007"/>
                </a:lnTo>
                <a:lnTo>
                  <a:pt x="12080588" y="248145"/>
                </a:lnTo>
                <a:lnTo>
                  <a:pt x="12066662" y="245612"/>
                </a:lnTo>
                <a:lnTo>
                  <a:pt x="12045139" y="248145"/>
                </a:lnTo>
                <a:lnTo>
                  <a:pt x="12023616" y="243080"/>
                </a:lnTo>
                <a:lnTo>
                  <a:pt x="12023616" y="250677"/>
                </a:lnTo>
                <a:close/>
                <a:moveTo>
                  <a:pt x="2811883" y="222824"/>
                </a:moveTo>
                <a:lnTo>
                  <a:pt x="2806819" y="239282"/>
                </a:lnTo>
                <a:lnTo>
                  <a:pt x="2778966" y="248145"/>
                </a:lnTo>
                <a:lnTo>
                  <a:pt x="2824543" y="245612"/>
                </a:lnTo>
                <a:lnTo>
                  <a:pt x="2835938" y="257007"/>
                </a:lnTo>
                <a:lnTo>
                  <a:pt x="2882781" y="248145"/>
                </a:lnTo>
                <a:lnTo>
                  <a:pt x="2915698" y="236750"/>
                </a:lnTo>
                <a:lnTo>
                  <a:pt x="2934689" y="245612"/>
                </a:lnTo>
                <a:lnTo>
                  <a:pt x="2986597" y="250677"/>
                </a:lnTo>
                <a:lnTo>
                  <a:pt x="3016982" y="244346"/>
                </a:lnTo>
                <a:lnTo>
                  <a:pt x="2992927" y="239282"/>
                </a:lnTo>
                <a:lnTo>
                  <a:pt x="2966340" y="239282"/>
                </a:lnTo>
                <a:lnTo>
                  <a:pt x="2963808" y="230420"/>
                </a:lnTo>
                <a:lnTo>
                  <a:pt x="2925827" y="225356"/>
                </a:lnTo>
                <a:lnTo>
                  <a:pt x="2887846" y="219026"/>
                </a:lnTo>
                <a:lnTo>
                  <a:pt x="2868855" y="213961"/>
                </a:lnTo>
                <a:lnTo>
                  <a:pt x="2852396" y="216494"/>
                </a:lnTo>
                <a:lnTo>
                  <a:pt x="2844800" y="210163"/>
                </a:lnTo>
                <a:lnTo>
                  <a:pt x="2820745" y="207631"/>
                </a:lnTo>
                <a:lnTo>
                  <a:pt x="2811883" y="222824"/>
                </a:lnTo>
                <a:close/>
                <a:moveTo>
                  <a:pt x="0" y="202567"/>
                </a:moveTo>
                <a:lnTo>
                  <a:pt x="0" y="205099"/>
                </a:lnTo>
                <a:lnTo>
                  <a:pt x="2532" y="202567"/>
                </a:lnTo>
                <a:lnTo>
                  <a:pt x="0" y="202567"/>
                </a:lnTo>
                <a:close/>
                <a:moveTo>
                  <a:pt x="5107220" y="202567"/>
                </a:moveTo>
                <a:lnTo>
                  <a:pt x="5066707" y="197503"/>
                </a:lnTo>
                <a:lnTo>
                  <a:pt x="5014799" y="206365"/>
                </a:lnTo>
                <a:lnTo>
                  <a:pt x="4962891" y="194971"/>
                </a:lnTo>
                <a:lnTo>
                  <a:pt x="4913516" y="197503"/>
                </a:lnTo>
                <a:lnTo>
                  <a:pt x="4889461" y="208897"/>
                </a:lnTo>
                <a:lnTo>
                  <a:pt x="4960359" y="213961"/>
                </a:lnTo>
                <a:lnTo>
                  <a:pt x="4960359" y="219026"/>
                </a:lnTo>
                <a:lnTo>
                  <a:pt x="4900855" y="224090"/>
                </a:lnTo>
                <a:lnTo>
                  <a:pt x="4974286" y="232952"/>
                </a:lnTo>
                <a:lnTo>
                  <a:pt x="4941368" y="241814"/>
                </a:lnTo>
                <a:lnTo>
                  <a:pt x="5036322" y="246879"/>
                </a:lnTo>
                <a:lnTo>
                  <a:pt x="5079367" y="249411"/>
                </a:lnTo>
                <a:lnTo>
                  <a:pt x="5109752" y="246879"/>
                </a:lnTo>
                <a:lnTo>
                  <a:pt x="5204706" y="232952"/>
                </a:lnTo>
                <a:lnTo>
                  <a:pt x="5250283" y="219026"/>
                </a:lnTo>
                <a:lnTo>
                  <a:pt x="5212302" y="207631"/>
                </a:lnTo>
                <a:lnTo>
                  <a:pt x="5219898" y="196237"/>
                </a:lnTo>
                <a:lnTo>
                  <a:pt x="5165458" y="193705"/>
                </a:lnTo>
                <a:lnTo>
                  <a:pt x="5107220" y="202567"/>
                </a:lnTo>
                <a:close/>
                <a:moveTo>
                  <a:pt x="3127128" y="164586"/>
                </a:moveTo>
                <a:lnTo>
                  <a:pt x="3113201" y="173448"/>
                </a:lnTo>
                <a:lnTo>
                  <a:pt x="3122064" y="182310"/>
                </a:lnTo>
                <a:lnTo>
                  <a:pt x="3160045" y="182310"/>
                </a:lnTo>
                <a:lnTo>
                  <a:pt x="3181568" y="175980"/>
                </a:lnTo>
                <a:lnTo>
                  <a:pt x="3186632" y="173448"/>
                </a:lnTo>
                <a:lnTo>
                  <a:pt x="3184100" y="167118"/>
                </a:lnTo>
                <a:lnTo>
                  <a:pt x="3157513" y="162054"/>
                </a:lnTo>
                <a:lnTo>
                  <a:pt x="3127128" y="164586"/>
                </a:lnTo>
                <a:close/>
                <a:moveTo>
                  <a:pt x="11747619" y="160788"/>
                </a:moveTo>
                <a:lnTo>
                  <a:pt x="11747619" y="169650"/>
                </a:lnTo>
                <a:lnTo>
                  <a:pt x="11747619" y="175980"/>
                </a:lnTo>
                <a:lnTo>
                  <a:pt x="11747619" y="184842"/>
                </a:lnTo>
                <a:lnTo>
                  <a:pt x="11747619" y="193705"/>
                </a:lnTo>
                <a:lnTo>
                  <a:pt x="11747619" y="200035"/>
                </a:lnTo>
                <a:lnTo>
                  <a:pt x="11747619" y="208897"/>
                </a:lnTo>
                <a:lnTo>
                  <a:pt x="11747619" y="217759"/>
                </a:lnTo>
                <a:lnTo>
                  <a:pt x="11766609" y="211429"/>
                </a:lnTo>
                <a:lnTo>
                  <a:pt x="11752683" y="202567"/>
                </a:lnTo>
                <a:lnTo>
                  <a:pt x="11793196" y="197503"/>
                </a:lnTo>
                <a:lnTo>
                  <a:pt x="11785600" y="203833"/>
                </a:lnTo>
                <a:lnTo>
                  <a:pt x="11804591" y="210163"/>
                </a:lnTo>
                <a:lnTo>
                  <a:pt x="11842572" y="207631"/>
                </a:lnTo>
                <a:lnTo>
                  <a:pt x="11875489" y="210163"/>
                </a:lnTo>
                <a:lnTo>
                  <a:pt x="11883086" y="219026"/>
                </a:lnTo>
                <a:lnTo>
                  <a:pt x="11928663" y="224090"/>
                </a:lnTo>
                <a:lnTo>
                  <a:pt x="11955250" y="230420"/>
                </a:lnTo>
                <a:lnTo>
                  <a:pt x="11985635" y="230420"/>
                </a:lnTo>
                <a:lnTo>
                  <a:pt x="11999562" y="225356"/>
                </a:lnTo>
                <a:lnTo>
                  <a:pt x="11999562" y="208897"/>
                </a:lnTo>
                <a:lnTo>
                  <a:pt x="12054001" y="206365"/>
                </a:lnTo>
                <a:lnTo>
                  <a:pt x="12081855" y="200035"/>
                </a:lnTo>
                <a:lnTo>
                  <a:pt x="12081855" y="196237"/>
                </a:lnTo>
                <a:lnTo>
                  <a:pt x="12022350" y="181044"/>
                </a:lnTo>
                <a:lnTo>
                  <a:pt x="11929929" y="178512"/>
                </a:lnTo>
                <a:lnTo>
                  <a:pt x="11937525" y="192439"/>
                </a:lnTo>
                <a:lnTo>
                  <a:pt x="11916002" y="187375"/>
                </a:lnTo>
                <a:lnTo>
                  <a:pt x="11918535" y="175980"/>
                </a:lnTo>
                <a:lnTo>
                  <a:pt x="11831177" y="159522"/>
                </a:lnTo>
                <a:lnTo>
                  <a:pt x="11747619" y="148127"/>
                </a:lnTo>
                <a:lnTo>
                  <a:pt x="11747619" y="160788"/>
                </a:lnTo>
                <a:close/>
                <a:moveTo>
                  <a:pt x="2386492" y="141797"/>
                </a:moveTo>
                <a:lnTo>
                  <a:pt x="2356107" y="146861"/>
                </a:lnTo>
                <a:lnTo>
                  <a:pt x="2401685" y="153191"/>
                </a:lnTo>
                <a:lnTo>
                  <a:pt x="2429538" y="150659"/>
                </a:lnTo>
                <a:lnTo>
                  <a:pt x="2475115" y="155723"/>
                </a:lnTo>
                <a:lnTo>
                  <a:pt x="2496638" y="150659"/>
                </a:lnTo>
                <a:lnTo>
                  <a:pt x="2475115" y="144329"/>
                </a:lnTo>
                <a:lnTo>
                  <a:pt x="2464987" y="141797"/>
                </a:lnTo>
                <a:lnTo>
                  <a:pt x="2445996" y="139265"/>
                </a:lnTo>
                <a:lnTo>
                  <a:pt x="2410547" y="134201"/>
                </a:lnTo>
                <a:lnTo>
                  <a:pt x="2386492" y="141797"/>
                </a:lnTo>
                <a:close/>
                <a:moveTo>
                  <a:pt x="11704573" y="121540"/>
                </a:moveTo>
                <a:lnTo>
                  <a:pt x="11712170" y="126604"/>
                </a:lnTo>
                <a:lnTo>
                  <a:pt x="11747619" y="126604"/>
                </a:lnTo>
                <a:lnTo>
                  <a:pt x="11747619" y="120274"/>
                </a:lnTo>
                <a:lnTo>
                  <a:pt x="11747619" y="113944"/>
                </a:lnTo>
                <a:lnTo>
                  <a:pt x="11704573" y="121540"/>
                </a:lnTo>
                <a:close/>
                <a:moveTo>
                  <a:pt x="11752683" y="113944"/>
                </a:moveTo>
                <a:lnTo>
                  <a:pt x="11747619" y="113944"/>
                </a:lnTo>
                <a:lnTo>
                  <a:pt x="11747619" y="119008"/>
                </a:lnTo>
                <a:lnTo>
                  <a:pt x="11747619" y="125338"/>
                </a:lnTo>
                <a:lnTo>
                  <a:pt x="11793196" y="122806"/>
                </a:lnTo>
                <a:lnTo>
                  <a:pt x="11826114" y="120274"/>
                </a:lnTo>
                <a:lnTo>
                  <a:pt x="11831177" y="117742"/>
                </a:lnTo>
                <a:lnTo>
                  <a:pt x="11781802" y="112678"/>
                </a:lnTo>
                <a:lnTo>
                  <a:pt x="11752683" y="112678"/>
                </a:lnTo>
                <a:close/>
                <a:moveTo>
                  <a:pt x="2470051" y="119008"/>
                </a:moveTo>
                <a:lnTo>
                  <a:pt x="2467519" y="135467"/>
                </a:lnTo>
                <a:lnTo>
                  <a:pt x="2508032" y="141797"/>
                </a:lnTo>
                <a:lnTo>
                  <a:pt x="2543482" y="150659"/>
                </a:lnTo>
                <a:lnTo>
                  <a:pt x="2529555" y="167118"/>
                </a:lnTo>
                <a:lnTo>
                  <a:pt x="2501702" y="167118"/>
                </a:lnTo>
                <a:lnTo>
                  <a:pt x="2480180" y="178512"/>
                </a:lnTo>
                <a:lnTo>
                  <a:pt x="2480180" y="164586"/>
                </a:lnTo>
                <a:lnTo>
                  <a:pt x="2428272" y="158255"/>
                </a:lnTo>
                <a:lnTo>
                  <a:pt x="2400419" y="163320"/>
                </a:lnTo>
                <a:lnTo>
                  <a:pt x="2402951" y="172182"/>
                </a:lnTo>
                <a:lnTo>
                  <a:pt x="2353575" y="172182"/>
                </a:lnTo>
                <a:lnTo>
                  <a:pt x="2301667" y="174714"/>
                </a:lnTo>
                <a:lnTo>
                  <a:pt x="2242163" y="168384"/>
                </a:lnTo>
                <a:lnTo>
                  <a:pt x="2204182" y="168384"/>
                </a:lnTo>
                <a:lnTo>
                  <a:pt x="2171265" y="159522"/>
                </a:lnTo>
                <a:lnTo>
                  <a:pt x="2143412" y="156989"/>
                </a:lnTo>
                <a:lnTo>
                  <a:pt x="2116825" y="159522"/>
                </a:lnTo>
                <a:lnTo>
                  <a:pt x="2076312" y="159522"/>
                </a:lnTo>
                <a:lnTo>
                  <a:pt x="2054789" y="164586"/>
                </a:lnTo>
                <a:lnTo>
                  <a:pt x="2087706" y="170916"/>
                </a:lnTo>
                <a:lnTo>
                  <a:pt x="2052257" y="179778"/>
                </a:lnTo>
                <a:lnTo>
                  <a:pt x="2016807" y="170916"/>
                </a:lnTo>
                <a:lnTo>
                  <a:pt x="1988955" y="173448"/>
                </a:lnTo>
                <a:lnTo>
                  <a:pt x="1896533" y="175980"/>
                </a:lnTo>
                <a:lnTo>
                  <a:pt x="1837029" y="170916"/>
                </a:lnTo>
                <a:lnTo>
                  <a:pt x="1883873" y="164586"/>
                </a:lnTo>
                <a:lnTo>
                  <a:pt x="1838295" y="155723"/>
                </a:lnTo>
                <a:lnTo>
                  <a:pt x="1805378" y="158255"/>
                </a:lnTo>
                <a:lnTo>
                  <a:pt x="1758535" y="153191"/>
                </a:lnTo>
                <a:lnTo>
                  <a:pt x="1680040" y="148127"/>
                </a:lnTo>
                <a:lnTo>
                  <a:pt x="1628132" y="141797"/>
                </a:lnTo>
                <a:lnTo>
                  <a:pt x="1587619" y="141797"/>
                </a:lnTo>
                <a:lnTo>
                  <a:pt x="1576224" y="146861"/>
                </a:lnTo>
                <a:lnTo>
                  <a:pt x="1535711" y="149393"/>
                </a:lnTo>
                <a:lnTo>
                  <a:pt x="1530647" y="137999"/>
                </a:lnTo>
                <a:lnTo>
                  <a:pt x="1485069" y="146861"/>
                </a:lnTo>
                <a:lnTo>
                  <a:pt x="1428097" y="132935"/>
                </a:lnTo>
                <a:lnTo>
                  <a:pt x="1404042" y="132935"/>
                </a:lnTo>
                <a:lnTo>
                  <a:pt x="1396446" y="139265"/>
                </a:lnTo>
                <a:lnTo>
                  <a:pt x="1369859" y="141797"/>
                </a:lnTo>
                <a:lnTo>
                  <a:pt x="1348336" y="136733"/>
                </a:lnTo>
                <a:lnTo>
                  <a:pt x="1293897" y="139265"/>
                </a:lnTo>
                <a:lnTo>
                  <a:pt x="1241989" y="145595"/>
                </a:lnTo>
                <a:lnTo>
                  <a:pt x="1192613" y="143063"/>
                </a:lnTo>
                <a:lnTo>
                  <a:pt x="1152100" y="148127"/>
                </a:lnTo>
                <a:lnTo>
                  <a:pt x="1124247" y="154457"/>
                </a:lnTo>
                <a:lnTo>
                  <a:pt x="1088798" y="154457"/>
                </a:lnTo>
                <a:lnTo>
                  <a:pt x="1036890" y="145595"/>
                </a:lnTo>
                <a:lnTo>
                  <a:pt x="972322" y="143063"/>
                </a:lnTo>
                <a:lnTo>
                  <a:pt x="936872" y="140531"/>
                </a:lnTo>
                <a:lnTo>
                  <a:pt x="884965" y="135467"/>
                </a:lnTo>
                <a:lnTo>
                  <a:pt x="841919" y="137999"/>
                </a:lnTo>
                <a:lnTo>
                  <a:pt x="815332" y="135467"/>
                </a:lnTo>
                <a:lnTo>
                  <a:pt x="750764" y="132935"/>
                </a:lnTo>
                <a:lnTo>
                  <a:pt x="679865" y="127870"/>
                </a:lnTo>
                <a:lnTo>
                  <a:pt x="644416" y="130403"/>
                </a:lnTo>
                <a:lnTo>
                  <a:pt x="595041" y="127870"/>
                </a:lnTo>
                <a:lnTo>
                  <a:pt x="597573" y="125338"/>
                </a:lnTo>
                <a:lnTo>
                  <a:pt x="540601" y="122806"/>
                </a:lnTo>
                <a:lnTo>
                  <a:pt x="524142" y="125338"/>
                </a:lnTo>
                <a:lnTo>
                  <a:pt x="500087" y="120274"/>
                </a:lnTo>
                <a:lnTo>
                  <a:pt x="450712" y="115210"/>
                </a:lnTo>
                <a:lnTo>
                  <a:pt x="398804" y="124072"/>
                </a:lnTo>
                <a:lnTo>
                  <a:pt x="368419" y="121540"/>
                </a:lnTo>
                <a:lnTo>
                  <a:pt x="303850" y="127870"/>
                </a:lnTo>
                <a:lnTo>
                  <a:pt x="270933" y="130403"/>
                </a:lnTo>
                <a:lnTo>
                  <a:pt x="238016" y="136733"/>
                </a:lnTo>
                <a:lnTo>
                  <a:pt x="229154" y="143063"/>
                </a:lnTo>
                <a:lnTo>
                  <a:pt x="188641" y="149393"/>
                </a:lnTo>
                <a:lnTo>
                  <a:pt x="126604" y="149393"/>
                </a:lnTo>
                <a:lnTo>
                  <a:pt x="110146" y="158255"/>
                </a:lnTo>
                <a:lnTo>
                  <a:pt x="155723" y="163320"/>
                </a:lnTo>
                <a:lnTo>
                  <a:pt x="188641" y="169650"/>
                </a:lnTo>
                <a:lnTo>
                  <a:pt x="212695" y="178512"/>
                </a:lnTo>
                <a:lnTo>
                  <a:pt x="251943" y="189907"/>
                </a:lnTo>
                <a:lnTo>
                  <a:pt x="279796" y="198769"/>
                </a:lnTo>
                <a:lnTo>
                  <a:pt x="208897" y="201301"/>
                </a:lnTo>
                <a:lnTo>
                  <a:pt x="213961" y="192439"/>
                </a:lnTo>
                <a:lnTo>
                  <a:pt x="186108" y="192439"/>
                </a:lnTo>
                <a:lnTo>
                  <a:pt x="110146" y="201301"/>
                </a:lnTo>
                <a:lnTo>
                  <a:pt x="64568" y="207631"/>
                </a:lnTo>
                <a:lnTo>
                  <a:pt x="105082" y="216494"/>
                </a:lnTo>
                <a:lnTo>
                  <a:pt x="119008" y="225356"/>
                </a:lnTo>
                <a:lnTo>
                  <a:pt x="168384" y="230420"/>
                </a:lnTo>
                <a:lnTo>
                  <a:pt x="215227" y="227888"/>
                </a:lnTo>
                <a:lnTo>
                  <a:pt x="241814" y="230420"/>
                </a:lnTo>
                <a:lnTo>
                  <a:pt x="253209" y="227888"/>
                </a:lnTo>
                <a:lnTo>
                  <a:pt x="288658" y="222824"/>
                </a:lnTo>
                <a:lnTo>
                  <a:pt x="307649" y="222824"/>
                </a:lnTo>
                <a:lnTo>
                  <a:pt x="283594" y="229154"/>
                </a:lnTo>
                <a:lnTo>
                  <a:pt x="302584" y="231686"/>
                </a:lnTo>
                <a:lnTo>
                  <a:pt x="307649" y="240548"/>
                </a:lnTo>
                <a:lnTo>
                  <a:pt x="283594" y="246879"/>
                </a:lnTo>
                <a:lnTo>
                  <a:pt x="257007" y="244346"/>
                </a:lnTo>
                <a:lnTo>
                  <a:pt x="230420" y="253209"/>
                </a:lnTo>
                <a:lnTo>
                  <a:pt x="206365" y="250677"/>
                </a:lnTo>
                <a:lnTo>
                  <a:pt x="179778" y="250677"/>
                </a:lnTo>
                <a:lnTo>
                  <a:pt x="168384" y="262071"/>
                </a:lnTo>
                <a:lnTo>
                  <a:pt x="140531" y="273466"/>
                </a:lnTo>
                <a:lnTo>
                  <a:pt x="129136" y="284860"/>
                </a:lnTo>
                <a:lnTo>
                  <a:pt x="155723" y="293722"/>
                </a:lnTo>
                <a:lnTo>
                  <a:pt x="155723" y="305117"/>
                </a:lnTo>
                <a:lnTo>
                  <a:pt x="177246" y="310181"/>
                </a:lnTo>
                <a:lnTo>
                  <a:pt x="205099" y="321575"/>
                </a:lnTo>
                <a:lnTo>
                  <a:pt x="250677" y="316511"/>
                </a:lnTo>
                <a:lnTo>
                  <a:pt x="272199" y="322841"/>
                </a:lnTo>
                <a:lnTo>
                  <a:pt x="264603" y="331703"/>
                </a:lnTo>
                <a:lnTo>
                  <a:pt x="267135" y="343098"/>
                </a:lnTo>
                <a:lnTo>
                  <a:pt x="289924" y="343098"/>
                </a:lnTo>
                <a:lnTo>
                  <a:pt x="322841" y="336768"/>
                </a:lnTo>
                <a:lnTo>
                  <a:pt x="336768" y="345630"/>
                </a:lnTo>
                <a:lnTo>
                  <a:pt x="344364" y="339300"/>
                </a:lnTo>
                <a:lnTo>
                  <a:pt x="368419" y="350694"/>
                </a:lnTo>
                <a:lnTo>
                  <a:pt x="384877" y="341832"/>
                </a:lnTo>
                <a:lnTo>
                  <a:pt x="396272" y="346896"/>
                </a:lnTo>
                <a:lnTo>
                  <a:pt x="434253" y="340566"/>
                </a:lnTo>
                <a:lnTo>
                  <a:pt x="417794" y="354492"/>
                </a:lnTo>
                <a:lnTo>
                  <a:pt x="412730" y="370951"/>
                </a:lnTo>
                <a:lnTo>
                  <a:pt x="386143" y="379813"/>
                </a:lnTo>
                <a:lnTo>
                  <a:pt x="378547" y="384877"/>
                </a:lnTo>
                <a:lnTo>
                  <a:pt x="331703" y="398804"/>
                </a:lnTo>
                <a:lnTo>
                  <a:pt x="315245" y="410198"/>
                </a:lnTo>
                <a:lnTo>
                  <a:pt x="274731" y="412730"/>
                </a:lnTo>
                <a:lnTo>
                  <a:pt x="239282" y="426657"/>
                </a:lnTo>
                <a:lnTo>
                  <a:pt x="206365" y="432987"/>
                </a:lnTo>
                <a:lnTo>
                  <a:pt x="168384" y="444381"/>
                </a:lnTo>
                <a:lnTo>
                  <a:pt x="175980" y="449446"/>
                </a:lnTo>
                <a:lnTo>
                  <a:pt x="232952" y="443115"/>
                </a:lnTo>
                <a:lnTo>
                  <a:pt x="260805" y="434253"/>
                </a:lnTo>
                <a:lnTo>
                  <a:pt x="293722" y="425391"/>
                </a:lnTo>
                <a:lnTo>
                  <a:pt x="324107" y="419061"/>
                </a:lnTo>
                <a:lnTo>
                  <a:pt x="348162" y="421593"/>
                </a:lnTo>
                <a:lnTo>
                  <a:pt x="386143" y="412730"/>
                </a:lnTo>
                <a:lnTo>
                  <a:pt x="397538" y="401336"/>
                </a:lnTo>
                <a:lnTo>
                  <a:pt x="449445" y="387409"/>
                </a:lnTo>
                <a:lnTo>
                  <a:pt x="458308" y="378547"/>
                </a:lnTo>
                <a:lnTo>
                  <a:pt x="491225" y="372217"/>
                </a:lnTo>
                <a:lnTo>
                  <a:pt x="526674" y="363355"/>
                </a:lnTo>
                <a:lnTo>
                  <a:pt x="557059" y="346896"/>
                </a:lnTo>
                <a:lnTo>
                  <a:pt x="533004" y="335502"/>
                </a:lnTo>
                <a:lnTo>
                  <a:pt x="579848" y="319043"/>
                </a:lnTo>
                <a:lnTo>
                  <a:pt x="603903" y="305117"/>
                </a:lnTo>
                <a:lnTo>
                  <a:pt x="646948" y="293722"/>
                </a:lnTo>
                <a:lnTo>
                  <a:pt x="657077" y="298786"/>
                </a:lnTo>
                <a:lnTo>
                  <a:pt x="621627" y="305117"/>
                </a:lnTo>
                <a:lnTo>
                  <a:pt x="605169" y="325373"/>
                </a:lnTo>
                <a:lnTo>
                  <a:pt x="610233" y="339300"/>
                </a:lnTo>
                <a:lnTo>
                  <a:pt x="648214" y="334235"/>
                </a:lnTo>
                <a:lnTo>
                  <a:pt x="678599" y="325373"/>
                </a:lnTo>
                <a:lnTo>
                  <a:pt x="716581" y="320309"/>
                </a:lnTo>
                <a:lnTo>
                  <a:pt x="735571" y="320309"/>
                </a:lnTo>
                <a:lnTo>
                  <a:pt x="727975" y="303851"/>
                </a:lnTo>
                <a:lnTo>
                  <a:pt x="765956" y="298786"/>
                </a:lnTo>
                <a:lnTo>
                  <a:pt x="803938" y="307649"/>
                </a:lnTo>
                <a:lnTo>
                  <a:pt x="869772" y="319043"/>
                </a:lnTo>
                <a:lnTo>
                  <a:pt x="916616" y="316511"/>
                </a:lnTo>
                <a:lnTo>
                  <a:pt x="976120" y="322841"/>
                </a:lnTo>
                <a:lnTo>
                  <a:pt x="1006505" y="327905"/>
                </a:lnTo>
                <a:lnTo>
                  <a:pt x="1074871" y="350694"/>
                </a:lnTo>
                <a:lnTo>
                  <a:pt x="1115384" y="357024"/>
                </a:lnTo>
                <a:lnTo>
                  <a:pt x="1167292" y="357024"/>
                </a:lnTo>
                <a:lnTo>
                  <a:pt x="1200209" y="359556"/>
                </a:lnTo>
                <a:lnTo>
                  <a:pt x="1219200" y="379813"/>
                </a:lnTo>
                <a:lnTo>
                  <a:pt x="1262246" y="400070"/>
                </a:lnTo>
                <a:lnTo>
                  <a:pt x="1272374" y="420326"/>
                </a:lnTo>
                <a:lnTo>
                  <a:pt x="1300227" y="426657"/>
                </a:lnTo>
                <a:lnTo>
                  <a:pt x="1319218" y="438051"/>
                </a:lnTo>
                <a:lnTo>
                  <a:pt x="1321750" y="449446"/>
                </a:lnTo>
                <a:lnTo>
                  <a:pt x="1362263" y="468436"/>
                </a:lnTo>
                <a:lnTo>
                  <a:pt x="1367327" y="488693"/>
                </a:lnTo>
                <a:lnTo>
                  <a:pt x="1410373" y="500087"/>
                </a:lnTo>
                <a:lnTo>
                  <a:pt x="1405308" y="516546"/>
                </a:lnTo>
                <a:lnTo>
                  <a:pt x="1424299" y="541867"/>
                </a:lnTo>
                <a:lnTo>
                  <a:pt x="1486335" y="553261"/>
                </a:lnTo>
                <a:lnTo>
                  <a:pt x="1510390" y="564656"/>
                </a:lnTo>
                <a:lnTo>
                  <a:pt x="1574958" y="592509"/>
                </a:lnTo>
                <a:lnTo>
                  <a:pt x="1580022" y="592509"/>
                </a:lnTo>
                <a:lnTo>
                  <a:pt x="1591417" y="615297"/>
                </a:lnTo>
                <a:lnTo>
                  <a:pt x="1596481" y="640618"/>
                </a:lnTo>
                <a:lnTo>
                  <a:pt x="1588885" y="646948"/>
                </a:lnTo>
                <a:lnTo>
                  <a:pt x="1569894" y="619095"/>
                </a:lnTo>
                <a:lnTo>
                  <a:pt x="1523051" y="610233"/>
                </a:lnTo>
                <a:lnTo>
                  <a:pt x="1517986" y="615297"/>
                </a:lnTo>
                <a:lnTo>
                  <a:pt x="1526849" y="629224"/>
                </a:lnTo>
                <a:lnTo>
                  <a:pt x="1538243" y="654545"/>
                </a:lnTo>
                <a:lnTo>
                  <a:pt x="1543307" y="696324"/>
                </a:lnTo>
                <a:lnTo>
                  <a:pt x="1535711" y="752030"/>
                </a:lnTo>
                <a:lnTo>
                  <a:pt x="1521785" y="782415"/>
                </a:lnTo>
                <a:lnTo>
                  <a:pt x="1533179" y="805204"/>
                </a:lnTo>
                <a:lnTo>
                  <a:pt x="1533179" y="835589"/>
                </a:lnTo>
                <a:lnTo>
                  <a:pt x="1525583" y="860910"/>
                </a:lnTo>
                <a:lnTo>
                  <a:pt x="1544573" y="879900"/>
                </a:lnTo>
                <a:lnTo>
                  <a:pt x="1549637" y="907753"/>
                </a:lnTo>
                <a:lnTo>
                  <a:pt x="1576224" y="935606"/>
                </a:lnTo>
                <a:lnTo>
                  <a:pt x="1590151" y="947001"/>
                </a:lnTo>
                <a:lnTo>
                  <a:pt x="1587619" y="955863"/>
                </a:lnTo>
                <a:lnTo>
                  <a:pt x="1615472" y="1003973"/>
                </a:lnTo>
                <a:lnTo>
                  <a:pt x="1648389" y="1038156"/>
                </a:lnTo>
                <a:lnTo>
                  <a:pt x="1650921" y="1057147"/>
                </a:lnTo>
                <a:lnTo>
                  <a:pt x="1661049" y="1063477"/>
                </a:lnTo>
                <a:lnTo>
                  <a:pt x="1691434" y="1066009"/>
                </a:lnTo>
                <a:lnTo>
                  <a:pt x="1702829" y="1077403"/>
                </a:lnTo>
                <a:lnTo>
                  <a:pt x="1721819" y="1077403"/>
                </a:lnTo>
                <a:lnTo>
                  <a:pt x="1726884" y="1088798"/>
                </a:lnTo>
                <a:lnTo>
                  <a:pt x="1740810" y="1093862"/>
                </a:lnTo>
                <a:lnTo>
                  <a:pt x="1764865" y="1114119"/>
                </a:lnTo>
                <a:lnTo>
                  <a:pt x="1769929" y="1133109"/>
                </a:lnTo>
                <a:lnTo>
                  <a:pt x="1783856" y="1166026"/>
                </a:lnTo>
                <a:lnTo>
                  <a:pt x="1797782" y="1196411"/>
                </a:lnTo>
                <a:lnTo>
                  <a:pt x="1809176" y="1221732"/>
                </a:lnTo>
                <a:lnTo>
                  <a:pt x="1823103" y="1244521"/>
                </a:lnTo>
                <a:lnTo>
                  <a:pt x="1842094" y="1253383"/>
                </a:lnTo>
                <a:lnTo>
                  <a:pt x="1868680" y="1281236"/>
                </a:lnTo>
                <a:lnTo>
                  <a:pt x="1866148" y="1297695"/>
                </a:lnTo>
                <a:lnTo>
                  <a:pt x="1854754" y="1314153"/>
                </a:lnTo>
                <a:lnTo>
                  <a:pt x="1840827" y="1311621"/>
                </a:lnTo>
                <a:lnTo>
                  <a:pt x="1838295" y="1314153"/>
                </a:lnTo>
                <a:lnTo>
                  <a:pt x="1859818" y="1336942"/>
                </a:lnTo>
                <a:lnTo>
                  <a:pt x="1878809" y="1345805"/>
                </a:lnTo>
                <a:lnTo>
                  <a:pt x="1887671" y="1354667"/>
                </a:lnTo>
                <a:lnTo>
                  <a:pt x="1892735" y="1349603"/>
                </a:lnTo>
                <a:lnTo>
                  <a:pt x="1914258" y="1366061"/>
                </a:lnTo>
                <a:lnTo>
                  <a:pt x="1930717" y="1379988"/>
                </a:lnTo>
                <a:lnTo>
                  <a:pt x="1935781" y="1400244"/>
                </a:lnTo>
                <a:lnTo>
                  <a:pt x="1935781" y="1428097"/>
                </a:lnTo>
                <a:lnTo>
                  <a:pt x="1952239" y="1439492"/>
                </a:lnTo>
                <a:lnTo>
                  <a:pt x="1976294" y="1458482"/>
                </a:lnTo>
                <a:lnTo>
                  <a:pt x="2000349" y="1481271"/>
                </a:lnTo>
                <a:lnTo>
                  <a:pt x="2007945" y="1504060"/>
                </a:lnTo>
                <a:lnTo>
                  <a:pt x="2015542" y="1504060"/>
                </a:lnTo>
                <a:lnTo>
                  <a:pt x="2029468" y="1490133"/>
                </a:lnTo>
                <a:lnTo>
                  <a:pt x="2029468" y="1483803"/>
                </a:lnTo>
                <a:lnTo>
                  <a:pt x="2018074" y="1464813"/>
                </a:lnTo>
                <a:lnTo>
                  <a:pt x="2004147" y="1445822"/>
                </a:lnTo>
                <a:lnTo>
                  <a:pt x="1990221" y="1445822"/>
                </a:lnTo>
                <a:lnTo>
                  <a:pt x="1987689" y="1425565"/>
                </a:lnTo>
                <a:lnTo>
                  <a:pt x="1977560" y="1406575"/>
                </a:lnTo>
                <a:lnTo>
                  <a:pt x="1968698" y="1387584"/>
                </a:lnTo>
                <a:lnTo>
                  <a:pt x="1957303" y="1353401"/>
                </a:lnTo>
                <a:lnTo>
                  <a:pt x="1935781" y="1333144"/>
                </a:lnTo>
                <a:lnTo>
                  <a:pt x="1928184" y="1319218"/>
                </a:lnTo>
                <a:lnTo>
                  <a:pt x="1919322" y="1310355"/>
                </a:lnTo>
                <a:lnTo>
                  <a:pt x="1911726" y="1285034"/>
                </a:lnTo>
                <a:lnTo>
                  <a:pt x="1904130" y="1287566"/>
                </a:lnTo>
                <a:lnTo>
                  <a:pt x="1899066" y="1273640"/>
                </a:lnTo>
                <a:lnTo>
                  <a:pt x="1894001" y="1271108"/>
                </a:lnTo>
                <a:lnTo>
                  <a:pt x="1888937" y="1262246"/>
                </a:lnTo>
                <a:lnTo>
                  <a:pt x="1864882" y="1236925"/>
                </a:lnTo>
                <a:lnTo>
                  <a:pt x="1853488" y="1220466"/>
                </a:lnTo>
                <a:lnTo>
                  <a:pt x="1848424" y="1192613"/>
                </a:lnTo>
                <a:lnTo>
                  <a:pt x="1843360" y="1173623"/>
                </a:lnTo>
                <a:lnTo>
                  <a:pt x="1848424" y="1159696"/>
                </a:lnTo>
                <a:lnTo>
                  <a:pt x="1867414" y="1168558"/>
                </a:lnTo>
                <a:lnTo>
                  <a:pt x="1878809" y="1166026"/>
                </a:lnTo>
                <a:lnTo>
                  <a:pt x="1902864" y="1182485"/>
                </a:lnTo>
                <a:lnTo>
                  <a:pt x="1902864" y="1196411"/>
                </a:lnTo>
                <a:lnTo>
                  <a:pt x="1914258" y="1224264"/>
                </a:lnTo>
                <a:lnTo>
                  <a:pt x="1933249" y="1254649"/>
                </a:lnTo>
                <a:lnTo>
                  <a:pt x="1933249" y="1266044"/>
                </a:lnTo>
                <a:lnTo>
                  <a:pt x="1949707" y="1285034"/>
                </a:lnTo>
                <a:lnTo>
                  <a:pt x="1968698" y="1304025"/>
                </a:lnTo>
                <a:lnTo>
                  <a:pt x="1987689" y="1309089"/>
                </a:lnTo>
                <a:lnTo>
                  <a:pt x="1995285" y="1334410"/>
                </a:lnTo>
                <a:lnTo>
                  <a:pt x="2016807" y="1353401"/>
                </a:lnTo>
                <a:lnTo>
                  <a:pt x="2033266" y="1362263"/>
                </a:lnTo>
                <a:lnTo>
                  <a:pt x="2028202" y="1387584"/>
                </a:lnTo>
                <a:lnTo>
                  <a:pt x="2033266" y="1396446"/>
                </a:lnTo>
                <a:lnTo>
                  <a:pt x="2061119" y="1412905"/>
                </a:lnTo>
                <a:lnTo>
                  <a:pt x="2077578" y="1435694"/>
                </a:lnTo>
                <a:lnTo>
                  <a:pt x="2113027" y="1468611"/>
                </a:lnTo>
                <a:lnTo>
                  <a:pt x="2140880" y="1507858"/>
                </a:lnTo>
                <a:lnTo>
                  <a:pt x="2152274" y="1528115"/>
                </a:lnTo>
                <a:lnTo>
                  <a:pt x="2154806" y="1544573"/>
                </a:lnTo>
                <a:lnTo>
                  <a:pt x="2166201" y="1561032"/>
                </a:lnTo>
                <a:lnTo>
                  <a:pt x="2166201" y="1574958"/>
                </a:lnTo>
                <a:lnTo>
                  <a:pt x="2156072" y="1586353"/>
                </a:lnTo>
                <a:lnTo>
                  <a:pt x="2161137" y="1597747"/>
                </a:lnTo>
                <a:lnTo>
                  <a:pt x="2149742" y="1602811"/>
                </a:lnTo>
                <a:lnTo>
                  <a:pt x="2158605" y="1621802"/>
                </a:lnTo>
                <a:lnTo>
                  <a:pt x="2175063" y="1647123"/>
                </a:lnTo>
                <a:lnTo>
                  <a:pt x="2210512" y="1669912"/>
                </a:lnTo>
                <a:lnTo>
                  <a:pt x="2224439" y="1690168"/>
                </a:lnTo>
                <a:lnTo>
                  <a:pt x="2257356" y="1701563"/>
                </a:lnTo>
                <a:lnTo>
                  <a:pt x="2276346" y="1704095"/>
                </a:lnTo>
                <a:lnTo>
                  <a:pt x="2286475" y="1715489"/>
                </a:lnTo>
                <a:lnTo>
                  <a:pt x="2314328" y="1735746"/>
                </a:lnTo>
                <a:lnTo>
                  <a:pt x="2352309" y="1754737"/>
                </a:lnTo>
                <a:lnTo>
                  <a:pt x="2376364" y="1759801"/>
                </a:lnTo>
                <a:lnTo>
                  <a:pt x="2406749" y="1780058"/>
                </a:lnTo>
                <a:lnTo>
                  <a:pt x="2433336" y="1786388"/>
                </a:lnTo>
                <a:lnTo>
                  <a:pt x="2457391" y="1797782"/>
                </a:lnTo>
                <a:lnTo>
                  <a:pt x="2473849" y="1792718"/>
                </a:lnTo>
                <a:lnTo>
                  <a:pt x="2501702" y="1776259"/>
                </a:lnTo>
                <a:lnTo>
                  <a:pt x="2518161" y="1773727"/>
                </a:lnTo>
                <a:lnTo>
                  <a:pt x="2546014" y="1785122"/>
                </a:lnTo>
                <a:lnTo>
                  <a:pt x="2562472" y="1799048"/>
                </a:lnTo>
                <a:lnTo>
                  <a:pt x="2600454" y="1843360"/>
                </a:lnTo>
                <a:lnTo>
                  <a:pt x="2619444" y="1859818"/>
                </a:lnTo>
                <a:lnTo>
                  <a:pt x="2633371" y="1868681"/>
                </a:lnTo>
                <a:lnTo>
                  <a:pt x="2654894" y="1868681"/>
                </a:lnTo>
                <a:lnTo>
                  <a:pt x="2671352" y="1877543"/>
                </a:lnTo>
                <a:lnTo>
                  <a:pt x="2681480" y="1883873"/>
                </a:lnTo>
                <a:lnTo>
                  <a:pt x="2700471" y="1888937"/>
                </a:lnTo>
                <a:lnTo>
                  <a:pt x="2714398" y="1895268"/>
                </a:lnTo>
                <a:lnTo>
                  <a:pt x="2725792" y="1900332"/>
                </a:lnTo>
                <a:lnTo>
                  <a:pt x="2744783" y="1900332"/>
                </a:lnTo>
                <a:lnTo>
                  <a:pt x="2749847" y="1891469"/>
                </a:lnTo>
                <a:lnTo>
                  <a:pt x="2759975" y="1896533"/>
                </a:lnTo>
                <a:lnTo>
                  <a:pt x="2767571" y="1907928"/>
                </a:lnTo>
                <a:lnTo>
                  <a:pt x="2765039" y="1912992"/>
                </a:lnTo>
                <a:lnTo>
                  <a:pt x="2757443" y="1906662"/>
                </a:lnTo>
                <a:lnTo>
                  <a:pt x="2754911" y="1912992"/>
                </a:lnTo>
                <a:lnTo>
                  <a:pt x="2771370" y="1931983"/>
                </a:lnTo>
                <a:lnTo>
                  <a:pt x="2785296" y="1945909"/>
                </a:lnTo>
                <a:lnTo>
                  <a:pt x="2792892" y="1959836"/>
                </a:lnTo>
                <a:lnTo>
                  <a:pt x="2809351" y="1976294"/>
                </a:lnTo>
                <a:lnTo>
                  <a:pt x="2818213" y="1990221"/>
                </a:lnTo>
                <a:lnTo>
                  <a:pt x="2810617" y="1999083"/>
                </a:lnTo>
                <a:lnTo>
                  <a:pt x="2819479" y="2004147"/>
                </a:lnTo>
                <a:lnTo>
                  <a:pt x="2814415" y="2018074"/>
                </a:lnTo>
                <a:lnTo>
                  <a:pt x="2814415" y="2032000"/>
                </a:lnTo>
                <a:lnTo>
                  <a:pt x="2819479" y="2038330"/>
                </a:lnTo>
                <a:lnTo>
                  <a:pt x="2830874" y="2043395"/>
                </a:lnTo>
                <a:lnTo>
                  <a:pt x="2838470" y="2054789"/>
                </a:lnTo>
                <a:lnTo>
                  <a:pt x="2846066" y="2045927"/>
                </a:lnTo>
                <a:lnTo>
                  <a:pt x="2843534" y="2032000"/>
                </a:lnTo>
                <a:lnTo>
                  <a:pt x="2852396" y="2040863"/>
                </a:lnTo>
                <a:lnTo>
                  <a:pt x="2854929" y="2052257"/>
                </a:lnTo>
                <a:lnTo>
                  <a:pt x="2863791" y="2057321"/>
                </a:lnTo>
                <a:lnTo>
                  <a:pt x="2877717" y="2066184"/>
                </a:lnTo>
                <a:lnTo>
                  <a:pt x="2887846" y="2075046"/>
                </a:lnTo>
                <a:lnTo>
                  <a:pt x="2887846" y="2086440"/>
                </a:lnTo>
                <a:lnTo>
                  <a:pt x="2885314" y="2092770"/>
                </a:lnTo>
                <a:lnTo>
                  <a:pt x="2892910" y="2101633"/>
                </a:lnTo>
                <a:lnTo>
                  <a:pt x="2909368" y="2110495"/>
                </a:lnTo>
                <a:lnTo>
                  <a:pt x="2914433" y="2116825"/>
                </a:lnTo>
                <a:lnTo>
                  <a:pt x="2914433" y="2107963"/>
                </a:lnTo>
                <a:lnTo>
                  <a:pt x="2928359" y="2107963"/>
                </a:lnTo>
                <a:lnTo>
                  <a:pt x="2937221" y="2113027"/>
                </a:lnTo>
                <a:lnTo>
                  <a:pt x="2951148" y="2115559"/>
                </a:lnTo>
                <a:lnTo>
                  <a:pt x="2958744" y="2132018"/>
                </a:lnTo>
                <a:lnTo>
                  <a:pt x="2967606" y="2134550"/>
                </a:lnTo>
                <a:lnTo>
                  <a:pt x="2972670" y="2128220"/>
                </a:lnTo>
                <a:lnTo>
                  <a:pt x="2980267" y="2153541"/>
                </a:lnTo>
                <a:lnTo>
                  <a:pt x="2994193" y="2151008"/>
                </a:lnTo>
                <a:lnTo>
                  <a:pt x="2999257" y="2145944"/>
                </a:lnTo>
                <a:lnTo>
                  <a:pt x="3008120" y="2139614"/>
                </a:lnTo>
                <a:lnTo>
                  <a:pt x="2994193" y="2116825"/>
                </a:lnTo>
                <a:lnTo>
                  <a:pt x="2996725" y="2107963"/>
                </a:lnTo>
                <a:lnTo>
                  <a:pt x="3004322" y="2107963"/>
                </a:lnTo>
                <a:lnTo>
                  <a:pt x="3018248" y="2096569"/>
                </a:lnTo>
                <a:lnTo>
                  <a:pt x="3025844" y="2082642"/>
                </a:lnTo>
                <a:lnTo>
                  <a:pt x="3039771" y="2080110"/>
                </a:lnTo>
                <a:lnTo>
                  <a:pt x="3056229" y="2091504"/>
                </a:lnTo>
                <a:lnTo>
                  <a:pt x="3061294" y="2105431"/>
                </a:lnTo>
                <a:lnTo>
                  <a:pt x="3071422" y="2107963"/>
                </a:lnTo>
                <a:lnTo>
                  <a:pt x="3063826" y="2119357"/>
                </a:lnTo>
                <a:lnTo>
                  <a:pt x="3071422" y="2142146"/>
                </a:lnTo>
                <a:lnTo>
                  <a:pt x="3080284" y="2153541"/>
                </a:lnTo>
                <a:lnTo>
                  <a:pt x="3094211" y="2176329"/>
                </a:lnTo>
                <a:lnTo>
                  <a:pt x="3099275" y="2213044"/>
                </a:lnTo>
                <a:lnTo>
                  <a:pt x="3091679" y="2224439"/>
                </a:lnTo>
                <a:lnTo>
                  <a:pt x="3099275" y="2263686"/>
                </a:lnTo>
                <a:lnTo>
                  <a:pt x="3094211" y="2289007"/>
                </a:lnTo>
                <a:lnTo>
                  <a:pt x="3105605" y="2297869"/>
                </a:lnTo>
                <a:lnTo>
                  <a:pt x="3094211" y="2320658"/>
                </a:lnTo>
                <a:lnTo>
                  <a:pt x="3080284" y="2348511"/>
                </a:lnTo>
                <a:lnTo>
                  <a:pt x="3063826" y="2351043"/>
                </a:lnTo>
                <a:lnTo>
                  <a:pt x="3053697" y="2367502"/>
                </a:lnTo>
                <a:lnTo>
                  <a:pt x="3056229" y="2387759"/>
                </a:lnTo>
                <a:lnTo>
                  <a:pt x="3044835" y="2392823"/>
                </a:lnTo>
                <a:lnTo>
                  <a:pt x="3049899" y="2404217"/>
                </a:lnTo>
                <a:lnTo>
                  <a:pt x="3025844" y="2423208"/>
                </a:lnTo>
                <a:lnTo>
                  <a:pt x="3006854" y="2432070"/>
                </a:lnTo>
                <a:lnTo>
                  <a:pt x="3009386" y="2448529"/>
                </a:lnTo>
                <a:lnTo>
                  <a:pt x="2997991" y="2476382"/>
                </a:lnTo>
                <a:lnTo>
                  <a:pt x="2990395" y="2504234"/>
                </a:lnTo>
                <a:lnTo>
                  <a:pt x="2979001" y="2510565"/>
                </a:lnTo>
                <a:lnTo>
                  <a:pt x="2984065" y="2549812"/>
                </a:lnTo>
                <a:lnTo>
                  <a:pt x="2979001" y="2561206"/>
                </a:lnTo>
                <a:lnTo>
                  <a:pt x="2997991" y="2580197"/>
                </a:lnTo>
                <a:lnTo>
                  <a:pt x="3009386" y="2561206"/>
                </a:lnTo>
                <a:lnTo>
                  <a:pt x="3019514" y="2580197"/>
                </a:lnTo>
                <a:lnTo>
                  <a:pt x="3000524" y="2613114"/>
                </a:lnTo>
                <a:lnTo>
                  <a:pt x="2973937" y="2640967"/>
                </a:lnTo>
                <a:lnTo>
                  <a:pt x="2962542" y="2671352"/>
                </a:lnTo>
                <a:lnTo>
                  <a:pt x="2979001" y="2710600"/>
                </a:lnTo>
                <a:lnTo>
                  <a:pt x="2968872" y="2730857"/>
                </a:lnTo>
                <a:lnTo>
                  <a:pt x="2992927" y="2747315"/>
                </a:lnTo>
                <a:lnTo>
                  <a:pt x="3019514" y="2775168"/>
                </a:lnTo>
                <a:lnTo>
                  <a:pt x="3028376" y="2808085"/>
                </a:lnTo>
                <a:lnTo>
                  <a:pt x="3042303" y="2828342"/>
                </a:lnTo>
                <a:lnTo>
                  <a:pt x="3072688" y="2911901"/>
                </a:lnTo>
                <a:lnTo>
                  <a:pt x="3105605" y="2990396"/>
                </a:lnTo>
                <a:lnTo>
                  <a:pt x="3133458" y="3046101"/>
                </a:lnTo>
                <a:lnTo>
                  <a:pt x="3128394" y="3057496"/>
                </a:lnTo>
                <a:lnTo>
                  <a:pt x="3142320" y="3091679"/>
                </a:lnTo>
                <a:lnTo>
                  <a:pt x="3168907" y="3117000"/>
                </a:lnTo>
                <a:lnTo>
                  <a:pt x="3228411" y="3162577"/>
                </a:lnTo>
                <a:lnTo>
                  <a:pt x="3294245" y="3204357"/>
                </a:lnTo>
                <a:lnTo>
                  <a:pt x="3296778" y="3223347"/>
                </a:lnTo>
                <a:lnTo>
                  <a:pt x="3332227" y="3246136"/>
                </a:lnTo>
                <a:lnTo>
                  <a:pt x="3337291" y="3304374"/>
                </a:lnTo>
                <a:lnTo>
                  <a:pt x="3342355" y="3368942"/>
                </a:lnTo>
                <a:lnTo>
                  <a:pt x="3330961" y="3458832"/>
                </a:lnTo>
                <a:lnTo>
                  <a:pt x="3320832" y="3542390"/>
                </a:lnTo>
                <a:lnTo>
                  <a:pt x="3313236" y="3615821"/>
                </a:lnTo>
                <a:lnTo>
                  <a:pt x="3294245" y="3661399"/>
                </a:lnTo>
                <a:lnTo>
                  <a:pt x="3296778" y="3706976"/>
                </a:lnTo>
                <a:lnTo>
                  <a:pt x="3287915" y="3739893"/>
                </a:lnTo>
                <a:lnTo>
                  <a:pt x="3295512" y="3795599"/>
                </a:lnTo>
                <a:lnTo>
                  <a:pt x="3281585" y="3848773"/>
                </a:lnTo>
                <a:lnTo>
                  <a:pt x="3260063" y="3907011"/>
                </a:lnTo>
                <a:lnTo>
                  <a:pt x="3238540" y="3962717"/>
                </a:lnTo>
                <a:lnTo>
                  <a:pt x="3224613" y="3965249"/>
                </a:lnTo>
                <a:lnTo>
                  <a:pt x="3227145" y="4001964"/>
                </a:lnTo>
                <a:lnTo>
                  <a:pt x="3236008" y="4036147"/>
                </a:lnTo>
                <a:lnTo>
                  <a:pt x="3222081" y="4058936"/>
                </a:lnTo>
                <a:lnTo>
                  <a:pt x="3210687" y="4118440"/>
                </a:lnTo>
                <a:lnTo>
                  <a:pt x="3201824" y="4164018"/>
                </a:lnTo>
                <a:lnTo>
                  <a:pt x="3220815" y="4169082"/>
                </a:lnTo>
                <a:lnTo>
                  <a:pt x="3232209" y="4129835"/>
                </a:lnTo>
                <a:lnTo>
                  <a:pt x="3253732" y="4136165"/>
                </a:lnTo>
                <a:lnTo>
                  <a:pt x="3237273" y="4203265"/>
                </a:lnTo>
                <a:lnTo>
                  <a:pt x="3199292" y="4191871"/>
                </a:lnTo>
                <a:lnTo>
                  <a:pt x="3187898" y="4242513"/>
                </a:lnTo>
                <a:lnTo>
                  <a:pt x="3157513" y="4267834"/>
                </a:lnTo>
                <a:lnTo>
                  <a:pt x="3206889" y="4276696"/>
                </a:lnTo>
                <a:lnTo>
                  <a:pt x="3171439" y="4299485"/>
                </a:lnTo>
                <a:lnTo>
                  <a:pt x="3157513" y="4327337"/>
                </a:lnTo>
                <a:lnTo>
                  <a:pt x="3162577" y="4375447"/>
                </a:lnTo>
                <a:lnTo>
                  <a:pt x="3179036" y="4394438"/>
                </a:lnTo>
                <a:lnTo>
                  <a:pt x="3170173" y="4410896"/>
                </a:lnTo>
                <a:lnTo>
                  <a:pt x="3181568" y="4427355"/>
                </a:lnTo>
                <a:lnTo>
                  <a:pt x="3222081" y="4443814"/>
                </a:lnTo>
                <a:lnTo>
                  <a:pt x="3262594" y="4462804"/>
                </a:lnTo>
                <a:lnTo>
                  <a:pt x="3300576" y="4469135"/>
                </a:lnTo>
                <a:lnTo>
                  <a:pt x="3314502" y="4469135"/>
                </a:lnTo>
                <a:lnTo>
                  <a:pt x="3319566" y="4446346"/>
                </a:lnTo>
                <a:lnTo>
                  <a:pt x="3349952" y="4434951"/>
                </a:lnTo>
                <a:lnTo>
                  <a:pt x="3363878" y="4429887"/>
                </a:lnTo>
                <a:lnTo>
                  <a:pt x="3394263" y="4429887"/>
                </a:lnTo>
                <a:lnTo>
                  <a:pt x="3408189" y="4429887"/>
                </a:lnTo>
                <a:lnTo>
                  <a:pt x="3386667" y="4415961"/>
                </a:lnTo>
                <a:lnTo>
                  <a:pt x="3375273" y="4385576"/>
                </a:lnTo>
                <a:lnTo>
                  <a:pt x="3389199" y="4374181"/>
                </a:lnTo>
                <a:lnTo>
                  <a:pt x="3419584" y="4362787"/>
                </a:lnTo>
                <a:lnTo>
                  <a:pt x="3441107" y="4328604"/>
                </a:lnTo>
                <a:lnTo>
                  <a:pt x="3481620" y="4312145"/>
                </a:lnTo>
                <a:lnTo>
                  <a:pt x="3490482" y="4286824"/>
                </a:lnTo>
                <a:lnTo>
                  <a:pt x="3460097" y="4280494"/>
                </a:lnTo>
                <a:lnTo>
                  <a:pt x="3427180" y="4260237"/>
                </a:lnTo>
                <a:lnTo>
                  <a:pt x="3437309" y="4237449"/>
                </a:lnTo>
                <a:lnTo>
                  <a:pt x="3463896" y="4220990"/>
                </a:lnTo>
                <a:lnTo>
                  <a:pt x="3496812" y="4220990"/>
                </a:lnTo>
                <a:lnTo>
                  <a:pt x="3504409" y="4204531"/>
                </a:lnTo>
                <a:lnTo>
                  <a:pt x="3509473" y="4174146"/>
                </a:lnTo>
                <a:lnTo>
                  <a:pt x="3536060" y="4153890"/>
                </a:lnTo>
                <a:lnTo>
                  <a:pt x="3566445" y="4145027"/>
                </a:lnTo>
                <a:lnTo>
                  <a:pt x="3556317" y="4126036"/>
                </a:lnTo>
                <a:lnTo>
                  <a:pt x="3537326" y="4137431"/>
                </a:lnTo>
                <a:lnTo>
                  <a:pt x="3515803" y="4128569"/>
                </a:lnTo>
                <a:lnTo>
                  <a:pt x="3510739" y="4095652"/>
                </a:lnTo>
                <a:lnTo>
                  <a:pt x="3522133" y="4086789"/>
                </a:lnTo>
                <a:lnTo>
                  <a:pt x="3555051" y="4098184"/>
                </a:lnTo>
                <a:lnTo>
                  <a:pt x="3587968" y="4093119"/>
                </a:lnTo>
                <a:lnTo>
                  <a:pt x="3609491" y="4081725"/>
                </a:lnTo>
                <a:lnTo>
                  <a:pt x="3601894" y="4065267"/>
                </a:lnTo>
                <a:lnTo>
                  <a:pt x="3609491" y="4039946"/>
                </a:lnTo>
                <a:lnTo>
                  <a:pt x="3601894" y="4019689"/>
                </a:lnTo>
                <a:lnTo>
                  <a:pt x="3639876" y="4024753"/>
                </a:lnTo>
                <a:lnTo>
                  <a:pt x="3705710" y="4018423"/>
                </a:lnTo>
                <a:lnTo>
                  <a:pt x="3755086" y="3999432"/>
                </a:lnTo>
                <a:lnTo>
                  <a:pt x="3788002" y="3955121"/>
                </a:lnTo>
                <a:lnTo>
                  <a:pt x="3788002" y="3936130"/>
                </a:lnTo>
                <a:lnTo>
                  <a:pt x="3769012" y="3922203"/>
                </a:lnTo>
                <a:lnTo>
                  <a:pt x="3774076" y="3896882"/>
                </a:lnTo>
                <a:lnTo>
                  <a:pt x="3731031" y="3866498"/>
                </a:lnTo>
                <a:lnTo>
                  <a:pt x="3733563" y="3847507"/>
                </a:lnTo>
                <a:lnTo>
                  <a:pt x="3752553" y="3867764"/>
                </a:lnTo>
                <a:lnTo>
                  <a:pt x="3776608" y="3865231"/>
                </a:lnTo>
                <a:lnTo>
                  <a:pt x="3806993" y="3881690"/>
                </a:lnTo>
                <a:lnTo>
                  <a:pt x="3825984" y="3876626"/>
                </a:lnTo>
                <a:lnTo>
                  <a:pt x="3850039" y="3882956"/>
                </a:lnTo>
                <a:lnTo>
                  <a:pt x="3888020" y="3863966"/>
                </a:lnTo>
                <a:lnTo>
                  <a:pt x="3901946" y="3841177"/>
                </a:lnTo>
                <a:lnTo>
                  <a:pt x="3923469" y="3820920"/>
                </a:lnTo>
                <a:lnTo>
                  <a:pt x="3939928" y="3786737"/>
                </a:lnTo>
                <a:lnTo>
                  <a:pt x="3963983" y="3767746"/>
                </a:lnTo>
                <a:lnTo>
                  <a:pt x="3991836" y="3739893"/>
                </a:lnTo>
                <a:lnTo>
                  <a:pt x="4029817" y="3672793"/>
                </a:lnTo>
                <a:lnTo>
                  <a:pt x="4053872" y="3652536"/>
                </a:lnTo>
                <a:lnTo>
                  <a:pt x="4061468" y="3633546"/>
                </a:lnTo>
                <a:lnTo>
                  <a:pt x="4066532" y="3594298"/>
                </a:lnTo>
                <a:lnTo>
                  <a:pt x="4061468" y="3574041"/>
                </a:lnTo>
                <a:lnTo>
                  <a:pt x="4066532" y="3543656"/>
                </a:lnTo>
                <a:lnTo>
                  <a:pt x="4094385" y="3506941"/>
                </a:lnTo>
                <a:lnTo>
                  <a:pt x="4134899" y="3474024"/>
                </a:lnTo>
                <a:lnTo>
                  <a:pt x="4172880" y="3462630"/>
                </a:lnTo>
                <a:lnTo>
                  <a:pt x="4196935" y="3443639"/>
                </a:lnTo>
                <a:lnTo>
                  <a:pt x="4248843" y="3429712"/>
                </a:lnTo>
                <a:lnTo>
                  <a:pt x="4284292" y="3429712"/>
                </a:lnTo>
                <a:lnTo>
                  <a:pt x="4294420" y="3404392"/>
                </a:lnTo>
                <a:lnTo>
                  <a:pt x="4321007" y="3387933"/>
                </a:lnTo>
                <a:lnTo>
                  <a:pt x="4326071" y="3346153"/>
                </a:lnTo>
                <a:lnTo>
                  <a:pt x="4361521" y="3292980"/>
                </a:lnTo>
                <a:lnTo>
                  <a:pt x="4366585" y="3237274"/>
                </a:lnTo>
                <a:lnTo>
                  <a:pt x="4377979" y="3220815"/>
                </a:lnTo>
                <a:lnTo>
                  <a:pt x="4380511" y="3192963"/>
                </a:lnTo>
                <a:lnTo>
                  <a:pt x="4389373" y="3130926"/>
                </a:lnTo>
                <a:lnTo>
                  <a:pt x="4386841" y="3052432"/>
                </a:lnTo>
                <a:lnTo>
                  <a:pt x="4396970" y="3019514"/>
                </a:lnTo>
                <a:lnTo>
                  <a:pt x="4405832" y="3019514"/>
                </a:lnTo>
                <a:lnTo>
                  <a:pt x="4429887" y="2982799"/>
                </a:lnTo>
                <a:lnTo>
                  <a:pt x="4451410" y="2934689"/>
                </a:lnTo>
                <a:lnTo>
                  <a:pt x="4498253" y="2876452"/>
                </a:lnTo>
                <a:lnTo>
                  <a:pt x="4514712" y="2848598"/>
                </a:lnTo>
                <a:lnTo>
                  <a:pt x="4528638" y="2777700"/>
                </a:lnTo>
                <a:lnTo>
                  <a:pt x="4523574" y="2752379"/>
                </a:lnTo>
                <a:lnTo>
                  <a:pt x="4512180" y="2696673"/>
                </a:lnTo>
                <a:lnTo>
                  <a:pt x="4500785" y="2682747"/>
                </a:lnTo>
                <a:lnTo>
                  <a:pt x="4472932" y="2682747"/>
                </a:lnTo>
                <a:lnTo>
                  <a:pt x="4446345" y="2668820"/>
                </a:lnTo>
                <a:lnTo>
                  <a:pt x="4403300" y="2620711"/>
                </a:lnTo>
                <a:lnTo>
                  <a:pt x="4353924" y="2586527"/>
                </a:lnTo>
                <a:lnTo>
                  <a:pt x="4302016" y="2589059"/>
                </a:lnTo>
                <a:lnTo>
                  <a:pt x="4237448" y="2566271"/>
                </a:lnTo>
                <a:lnTo>
                  <a:pt x="4196935" y="2577665"/>
                </a:lnTo>
                <a:lnTo>
                  <a:pt x="4204531" y="2554876"/>
                </a:lnTo>
                <a:lnTo>
                  <a:pt x="4188072" y="2529555"/>
                </a:lnTo>
                <a:lnTo>
                  <a:pt x="4131100" y="2504234"/>
                </a:lnTo>
                <a:lnTo>
                  <a:pt x="4090587" y="2487776"/>
                </a:lnTo>
                <a:lnTo>
                  <a:pt x="4064000" y="2515629"/>
                </a:lnTo>
                <a:lnTo>
                  <a:pt x="4061468" y="2473849"/>
                </a:lnTo>
                <a:lnTo>
                  <a:pt x="4001964" y="2467519"/>
                </a:lnTo>
                <a:lnTo>
                  <a:pt x="3993102" y="2453593"/>
                </a:lnTo>
                <a:lnTo>
                  <a:pt x="4019689" y="2419410"/>
                </a:lnTo>
                <a:lnTo>
                  <a:pt x="4017156" y="2389025"/>
                </a:lnTo>
                <a:lnTo>
                  <a:pt x="4000698" y="2382695"/>
                </a:lnTo>
                <a:lnTo>
                  <a:pt x="3981707" y="2306732"/>
                </a:lnTo>
                <a:lnTo>
                  <a:pt x="3971579" y="2283943"/>
                </a:lnTo>
                <a:lnTo>
                  <a:pt x="3960184" y="2283943"/>
                </a:lnTo>
                <a:lnTo>
                  <a:pt x="3955120" y="2267484"/>
                </a:lnTo>
                <a:lnTo>
                  <a:pt x="3919671" y="2230769"/>
                </a:lnTo>
                <a:lnTo>
                  <a:pt x="3895616" y="2221907"/>
                </a:lnTo>
                <a:lnTo>
                  <a:pt x="3884222" y="2216843"/>
                </a:lnTo>
                <a:lnTo>
                  <a:pt x="3848773" y="2205448"/>
                </a:lnTo>
                <a:lnTo>
                  <a:pt x="3820920" y="2207980"/>
                </a:lnTo>
                <a:lnTo>
                  <a:pt x="3818388" y="2214310"/>
                </a:lnTo>
                <a:lnTo>
                  <a:pt x="3777874" y="2207980"/>
                </a:lnTo>
                <a:lnTo>
                  <a:pt x="3763948" y="2191522"/>
                </a:lnTo>
                <a:lnTo>
                  <a:pt x="3747489" y="2171265"/>
                </a:lnTo>
                <a:lnTo>
                  <a:pt x="3733563" y="2171265"/>
                </a:lnTo>
                <a:lnTo>
                  <a:pt x="3733563" y="2148476"/>
                </a:lnTo>
                <a:lnTo>
                  <a:pt x="3712040" y="2120623"/>
                </a:lnTo>
                <a:lnTo>
                  <a:pt x="3690517" y="2104165"/>
                </a:lnTo>
                <a:lnTo>
                  <a:pt x="3676591" y="2095302"/>
                </a:lnTo>
                <a:lnTo>
                  <a:pt x="3670261" y="2095302"/>
                </a:lnTo>
                <a:lnTo>
                  <a:pt x="3665196" y="2061119"/>
                </a:lnTo>
                <a:lnTo>
                  <a:pt x="3638609" y="2040863"/>
                </a:lnTo>
                <a:lnTo>
                  <a:pt x="3612022" y="2038330"/>
                </a:lnTo>
                <a:lnTo>
                  <a:pt x="3600628" y="2018074"/>
                </a:lnTo>
                <a:lnTo>
                  <a:pt x="3628481" y="2006679"/>
                </a:lnTo>
                <a:lnTo>
                  <a:pt x="3587968" y="2006679"/>
                </a:lnTo>
                <a:lnTo>
                  <a:pt x="3544922" y="2009212"/>
                </a:lnTo>
                <a:lnTo>
                  <a:pt x="3544922" y="2020606"/>
                </a:lnTo>
                <a:lnTo>
                  <a:pt x="3525932" y="2034532"/>
                </a:lnTo>
                <a:lnTo>
                  <a:pt x="3499345" y="2028202"/>
                </a:lnTo>
                <a:lnTo>
                  <a:pt x="3480354" y="2009212"/>
                </a:lnTo>
                <a:lnTo>
                  <a:pt x="3444905" y="2014276"/>
                </a:lnTo>
                <a:lnTo>
                  <a:pt x="3417052" y="2014276"/>
                </a:lnTo>
                <a:lnTo>
                  <a:pt x="3417052" y="2000349"/>
                </a:lnTo>
                <a:lnTo>
                  <a:pt x="3395529" y="1975028"/>
                </a:lnTo>
                <a:lnTo>
                  <a:pt x="3371474" y="1975028"/>
                </a:lnTo>
                <a:lnTo>
                  <a:pt x="3360080" y="1944643"/>
                </a:lnTo>
                <a:lnTo>
                  <a:pt x="3348686" y="1958570"/>
                </a:lnTo>
                <a:lnTo>
                  <a:pt x="3353750" y="1978826"/>
                </a:lnTo>
                <a:lnTo>
                  <a:pt x="3310704" y="1995285"/>
                </a:lnTo>
                <a:lnTo>
                  <a:pt x="3313236" y="2028202"/>
                </a:lnTo>
                <a:lnTo>
                  <a:pt x="3323365" y="2044661"/>
                </a:lnTo>
                <a:lnTo>
                  <a:pt x="3315768" y="2075046"/>
                </a:lnTo>
                <a:lnTo>
                  <a:pt x="3301842" y="2077578"/>
                </a:lnTo>
                <a:lnTo>
                  <a:pt x="3287915" y="2043395"/>
                </a:lnTo>
                <a:lnTo>
                  <a:pt x="3304374" y="2020606"/>
                </a:lnTo>
                <a:lnTo>
                  <a:pt x="3304374" y="1997817"/>
                </a:lnTo>
                <a:lnTo>
                  <a:pt x="3292980" y="1978826"/>
                </a:lnTo>
                <a:lnTo>
                  <a:pt x="3314502" y="1973762"/>
                </a:lnTo>
                <a:lnTo>
                  <a:pt x="3314502" y="1962368"/>
                </a:lnTo>
                <a:lnTo>
                  <a:pt x="3322099" y="1948441"/>
                </a:lnTo>
                <a:lnTo>
                  <a:pt x="3313236" y="1937047"/>
                </a:lnTo>
                <a:lnTo>
                  <a:pt x="3301842" y="1934515"/>
                </a:lnTo>
                <a:lnTo>
                  <a:pt x="3285383" y="1954771"/>
                </a:lnTo>
                <a:lnTo>
                  <a:pt x="3273989" y="1963634"/>
                </a:lnTo>
                <a:lnTo>
                  <a:pt x="3246136" y="1983891"/>
                </a:lnTo>
                <a:lnTo>
                  <a:pt x="3219549" y="1981358"/>
                </a:lnTo>
                <a:lnTo>
                  <a:pt x="3217017" y="1990221"/>
                </a:lnTo>
                <a:lnTo>
                  <a:pt x="3195494" y="1990221"/>
                </a:lnTo>
                <a:lnTo>
                  <a:pt x="3176504" y="2010477"/>
                </a:lnTo>
                <a:lnTo>
                  <a:pt x="3171439" y="2044661"/>
                </a:lnTo>
                <a:lnTo>
                  <a:pt x="3171439" y="2058587"/>
                </a:lnTo>
                <a:lnTo>
                  <a:pt x="3157513" y="2063651"/>
                </a:lnTo>
                <a:lnTo>
                  <a:pt x="3130926" y="2094036"/>
                </a:lnTo>
                <a:lnTo>
                  <a:pt x="3114467" y="2094036"/>
                </a:lnTo>
                <a:lnTo>
                  <a:pt x="3100541" y="2080110"/>
                </a:lnTo>
                <a:lnTo>
                  <a:pt x="3091679" y="2068715"/>
                </a:lnTo>
                <a:lnTo>
                  <a:pt x="3077752" y="2062385"/>
                </a:lnTo>
                <a:lnTo>
                  <a:pt x="3058761" y="2059853"/>
                </a:lnTo>
                <a:lnTo>
                  <a:pt x="3058761" y="2054789"/>
                </a:lnTo>
                <a:lnTo>
                  <a:pt x="3039771" y="2052257"/>
                </a:lnTo>
                <a:lnTo>
                  <a:pt x="3030909" y="2066184"/>
                </a:lnTo>
                <a:lnTo>
                  <a:pt x="3009386" y="2072514"/>
                </a:lnTo>
                <a:lnTo>
                  <a:pt x="2995459" y="2083908"/>
                </a:lnTo>
                <a:lnTo>
                  <a:pt x="2979001" y="2086440"/>
                </a:lnTo>
                <a:lnTo>
                  <a:pt x="2970138" y="2077578"/>
                </a:lnTo>
                <a:lnTo>
                  <a:pt x="2967606" y="2080110"/>
                </a:lnTo>
                <a:lnTo>
                  <a:pt x="2953680" y="2080110"/>
                </a:lnTo>
                <a:lnTo>
                  <a:pt x="2953680" y="2076312"/>
                </a:lnTo>
                <a:lnTo>
                  <a:pt x="2942285" y="2059853"/>
                </a:lnTo>
                <a:lnTo>
                  <a:pt x="2928359" y="2040863"/>
                </a:lnTo>
                <a:lnTo>
                  <a:pt x="2914433" y="2024404"/>
                </a:lnTo>
                <a:lnTo>
                  <a:pt x="2906836" y="2001615"/>
                </a:lnTo>
                <a:lnTo>
                  <a:pt x="2899240" y="1995285"/>
                </a:lnTo>
                <a:lnTo>
                  <a:pt x="2899240" y="1983891"/>
                </a:lnTo>
                <a:lnTo>
                  <a:pt x="2906836" y="1972496"/>
                </a:lnTo>
                <a:lnTo>
                  <a:pt x="2904304" y="1961102"/>
                </a:lnTo>
                <a:lnTo>
                  <a:pt x="2906836" y="1942111"/>
                </a:lnTo>
                <a:lnTo>
                  <a:pt x="2911901" y="1939579"/>
                </a:lnTo>
                <a:lnTo>
                  <a:pt x="2911901" y="1919322"/>
                </a:lnTo>
                <a:lnTo>
                  <a:pt x="2909368" y="1910460"/>
                </a:lnTo>
                <a:lnTo>
                  <a:pt x="2911901" y="1891469"/>
                </a:lnTo>
                <a:lnTo>
                  <a:pt x="2914433" y="1872479"/>
                </a:lnTo>
                <a:lnTo>
                  <a:pt x="2922029" y="1858552"/>
                </a:lnTo>
                <a:lnTo>
                  <a:pt x="2919497" y="1842094"/>
                </a:lnTo>
                <a:lnTo>
                  <a:pt x="2922029" y="1833231"/>
                </a:lnTo>
                <a:lnTo>
                  <a:pt x="2924561" y="1830699"/>
                </a:lnTo>
                <a:lnTo>
                  <a:pt x="2915698" y="1819305"/>
                </a:lnTo>
                <a:lnTo>
                  <a:pt x="2904304" y="1812975"/>
                </a:lnTo>
                <a:lnTo>
                  <a:pt x="2895442" y="1804112"/>
                </a:lnTo>
                <a:lnTo>
                  <a:pt x="2884047" y="1797782"/>
                </a:lnTo>
                <a:lnTo>
                  <a:pt x="2878983" y="1795250"/>
                </a:lnTo>
                <a:lnTo>
                  <a:pt x="2865057" y="1790186"/>
                </a:lnTo>
                <a:lnTo>
                  <a:pt x="2857461" y="1792718"/>
                </a:lnTo>
                <a:lnTo>
                  <a:pt x="2847332" y="1795250"/>
                </a:lnTo>
                <a:lnTo>
                  <a:pt x="2839736" y="1790186"/>
                </a:lnTo>
                <a:lnTo>
                  <a:pt x="2828342" y="1787654"/>
                </a:lnTo>
                <a:lnTo>
                  <a:pt x="2825810" y="1793984"/>
                </a:lnTo>
                <a:lnTo>
                  <a:pt x="2814415" y="1796516"/>
                </a:lnTo>
                <a:lnTo>
                  <a:pt x="2800489" y="1799048"/>
                </a:lnTo>
                <a:lnTo>
                  <a:pt x="2784030" y="1793984"/>
                </a:lnTo>
                <a:lnTo>
                  <a:pt x="2778966" y="1796516"/>
                </a:lnTo>
                <a:lnTo>
                  <a:pt x="2776434" y="1793984"/>
                </a:lnTo>
                <a:lnTo>
                  <a:pt x="2765039" y="1793984"/>
                </a:lnTo>
                <a:lnTo>
                  <a:pt x="2757443" y="1800314"/>
                </a:lnTo>
                <a:lnTo>
                  <a:pt x="2754911" y="1797782"/>
                </a:lnTo>
                <a:lnTo>
                  <a:pt x="2746049" y="1792718"/>
                </a:lnTo>
                <a:lnTo>
                  <a:pt x="2743517" y="1799048"/>
                </a:lnTo>
                <a:lnTo>
                  <a:pt x="2732122" y="1792718"/>
                </a:lnTo>
                <a:lnTo>
                  <a:pt x="2739719" y="1776259"/>
                </a:lnTo>
                <a:lnTo>
                  <a:pt x="2744783" y="1776259"/>
                </a:lnTo>
                <a:lnTo>
                  <a:pt x="2752379" y="1764865"/>
                </a:lnTo>
                <a:lnTo>
                  <a:pt x="2757443" y="1744608"/>
                </a:lnTo>
                <a:lnTo>
                  <a:pt x="2754911" y="1739544"/>
                </a:lnTo>
                <a:lnTo>
                  <a:pt x="2757443" y="1725617"/>
                </a:lnTo>
                <a:lnTo>
                  <a:pt x="2754911" y="1719287"/>
                </a:lnTo>
                <a:lnTo>
                  <a:pt x="2759975" y="1700297"/>
                </a:lnTo>
                <a:lnTo>
                  <a:pt x="2762507" y="1691435"/>
                </a:lnTo>
                <a:lnTo>
                  <a:pt x="2754911" y="1688902"/>
                </a:lnTo>
                <a:lnTo>
                  <a:pt x="2754911" y="1683838"/>
                </a:lnTo>
                <a:lnTo>
                  <a:pt x="2762507" y="1683838"/>
                </a:lnTo>
                <a:lnTo>
                  <a:pt x="2770103" y="1692701"/>
                </a:lnTo>
                <a:lnTo>
                  <a:pt x="2778966" y="1659783"/>
                </a:lnTo>
                <a:lnTo>
                  <a:pt x="2784030" y="1643325"/>
                </a:lnTo>
                <a:lnTo>
                  <a:pt x="2776434" y="1636994"/>
                </a:lnTo>
                <a:lnTo>
                  <a:pt x="2786562" y="1611674"/>
                </a:lnTo>
                <a:lnTo>
                  <a:pt x="2803021" y="1586353"/>
                </a:lnTo>
                <a:lnTo>
                  <a:pt x="2805553" y="1567362"/>
                </a:lnTo>
                <a:lnTo>
                  <a:pt x="2797957" y="1558500"/>
                </a:lnTo>
                <a:lnTo>
                  <a:pt x="2776434" y="1563564"/>
                </a:lnTo>
                <a:lnTo>
                  <a:pt x="2746049" y="1561032"/>
                </a:lnTo>
                <a:lnTo>
                  <a:pt x="2710599" y="1569894"/>
                </a:lnTo>
                <a:lnTo>
                  <a:pt x="2689077" y="1581289"/>
                </a:lnTo>
                <a:lnTo>
                  <a:pt x="2681480" y="1592683"/>
                </a:lnTo>
                <a:lnTo>
                  <a:pt x="2678948" y="1626866"/>
                </a:lnTo>
                <a:lnTo>
                  <a:pt x="2671352" y="1649655"/>
                </a:lnTo>
                <a:lnTo>
                  <a:pt x="2649829" y="1666114"/>
                </a:lnTo>
                <a:lnTo>
                  <a:pt x="2628307" y="1672444"/>
                </a:lnTo>
                <a:lnTo>
                  <a:pt x="2601720" y="1678774"/>
                </a:lnTo>
                <a:lnTo>
                  <a:pt x="2577665" y="1683838"/>
                </a:lnTo>
                <a:lnTo>
                  <a:pt x="2547280" y="1695233"/>
                </a:lnTo>
                <a:lnTo>
                  <a:pt x="2533353" y="1678774"/>
                </a:lnTo>
                <a:lnTo>
                  <a:pt x="2497904" y="1667380"/>
                </a:lnTo>
                <a:lnTo>
                  <a:pt x="2486510" y="1647123"/>
                </a:lnTo>
                <a:lnTo>
                  <a:pt x="2476381" y="1624334"/>
                </a:lnTo>
                <a:lnTo>
                  <a:pt x="2454859" y="1593949"/>
                </a:lnTo>
                <a:lnTo>
                  <a:pt x="2447262" y="1563564"/>
                </a:lnTo>
                <a:lnTo>
                  <a:pt x="2437134" y="1543307"/>
                </a:lnTo>
                <a:lnTo>
                  <a:pt x="2429538" y="1523050"/>
                </a:lnTo>
                <a:lnTo>
                  <a:pt x="2434602" y="1502794"/>
                </a:lnTo>
                <a:lnTo>
                  <a:pt x="2437134" y="1449620"/>
                </a:lnTo>
                <a:lnTo>
                  <a:pt x="2442198" y="1421767"/>
                </a:lnTo>
                <a:lnTo>
                  <a:pt x="2456125" y="1387584"/>
                </a:lnTo>
                <a:lnTo>
                  <a:pt x="2448528" y="1373657"/>
                </a:lnTo>
                <a:lnTo>
                  <a:pt x="2445996" y="1354667"/>
                </a:lnTo>
                <a:lnTo>
                  <a:pt x="2448528" y="1329346"/>
                </a:lnTo>
                <a:lnTo>
                  <a:pt x="2456125" y="1310355"/>
                </a:lnTo>
                <a:lnTo>
                  <a:pt x="2472583" y="1291365"/>
                </a:lnTo>
                <a:lnTo>
                  <a:pt x="2508032" y="1274906"/>
                </a:lnTo>
                <a:lnTo>
                  <a:pt x="2535885" y="1247053"/>
                </a:lnTo>
                <a:lnTo>
                  <a:pt x="2563739" y="1238191"/>
                </a:lnTo>
                <a:lnTo>
                  <a:pt x="2585261" y="1235659"/>
                </a:lnTo>
                <a:lnTo>
                  <a:pt x="2609316" y="1244521"/>
                </a:lnTo>
                <a:lnTo>
                  <a:pt x="2639701" y="1239457"/>
                </a:lnTo>
                <a:lnTo>
                  <a:pt x="2663756" y="1258447"/>
                </a:lnTo>
                <a:lnTo>
                  <a:pt x="2690343" y="1260980"/>
                </a:lnTo>
                <a:lnTo>
                  <a:pt x="2701737" y="1254649"/>
                </a:lnTo>
                <a:lnTo>
                  <a:pt x="2713132" y="1259714"/>
                </a:lnTo>
                <a:lnTo>
                  <a:pt x="2720728" y="1254649"/>
                </a:lnTo>
                <a:lnTo>
                  <a:pt x="2713132" y="1248319"/>
                </a:lnTo>
                <a:lnTo>
                  <a:pt x="2713132" y="1231861"/>
                </a:lnTo>
                <a:lnTo>
                  <a:pt x="2705535" y="1222998"/>
                </a:lnTo>
                <a:lnTo>
                  <a:pt x="2719462" y="1216668"/>
                </a:lnTo>
                <a:lnTo>
                  <a:pt x="2746049" y="1214136"/>
                </a:lnTo>
                <a:lnTo>
                  <a:pt x="2776434" y="1219200"/>
                </a:lnTo>
                <a:lnTo>
                  <a:pt x="2814415" y="1214136"/>
                </a:lnTo>
                <a:lnTo>
                  <a:pt x="2835938" y="1222998"/>
                </a:lnTo>
                <a:lnTo>
                  <a:pt x="2849864" y="1241989"/>
                </a:lnTo>
                <a:lnTo>
                  <a:pt x="2857461" y="1241989"/>
                </a:lnTo>
                <a:lnTo>
                  <a:pt x="2890378" y="1225530"/>
                </a:lnTo>
                <a:lnTo>
                  <a:pt x="2904304" y="1231861"/>
                </a:lnTo>
                <a:lnTo>
                  <a:pt x="2930891" y="1262246"/>
                </a:lnTo>
                <a:lnTo>
                  <a:pt x="2939753" y="1282502"/>
                </a:lnTo>
                <a:lnTo>
                  <a:pt x="2932157" y="1307823"/>
                </a:lnTo>
                <a:lnTo>
                  <a:pt x="2937221" y="1324282"/>
                </a:lnTo>
                <a:lnTo>
                  <a:pt x="2953680" y="1354667"/>
                </a:lnTo>
                <a:lnTo>
                  <a:pt x="2970138" y="1387584"/>
                </a:lnTo>
                <a:lnTo>
                  <a:pt x="2981533" y="1396446"/>
                </a:lnTo>
                <a:lnTo>
                  <a:pt x="2989129" y="1412905"/>
                </a:lnTo>
                <a:lnTo>
                  <a:pt x="3005588" y="1417969"/>
                </a:lnTo>
                <a:lnTo>
                  <a:pt x="3015716" y="1412905"/>
                </a:lnTo>
                <a:lnTo>
                  <a:pt x="3023312" y="1390116"/>
                </a:lnTo>
                <a:lnTo>
                  <a:pt x="3025844" y="1373657"/>
                </a:lnTo>
                <a:lnTo>
                  <a:pt x="3028376" y="1348337"/>
                </a:lnTo>
                <a:lnTo>
                  <a:pt x="3011918" y="1304025"/>
                </a:lnTo>
                <a:lnTo>
                  <a:pt x="3011918" y="1291365"/>
                </a:lnTo>
                <a:lnTo>
                  <a:pt x="2995459" y="1263512"/>
                </a:lnTo>
                <a:lnTo>
                  <a:pt x="2986597" y="1230595"/>
                </a:lnTo>
                <a:lnTo>
                  <a:pt x="2979001" y="1205274"/>
                </a:lnTo>
                <a:lnTo>
                  <a:pt x="2984065" y="1177421"/>
                </a:lnTo>
                <a:lnTo>
                  <a:pt x="3000524" y="1157164"/>
                </a:lnTo>
                <a:lnTo>
                  <a:pt x="3019514" y="1138173"/>
                </a:lnTo>
                <a:lnTo>
                  <a:pt x="3057496" y="1115385"/>
                </a:lnTo>
                <a:lnTo>
                  <a:pt x="3062560" y="1103990"/>
                </a:lnTo>
                <a:lnTo>
                  <a:pt x="3079018" y="1090064"/>
                </a:lnTo>
                <a:lnTo>
                  <a:pt x="3095477" y="1087532"/>
                </a:lnTo>
                <a:lnTo>
                  <a:pt x="3117000" y="1067275"/>
                </a:lnTo>
                <a:lnTo>
                  <a:pt x="3152449" y="1055880"/>
                </a:lnTo>
                <a:lnTo>
                  <a:pt x="3173971" y="1030560"/>
                </a:lnTo>
                <a:lnTo>
                  <a:pt x="3168907" y="996376"/>
                </a:lnTo>
                <a:lnTo>
                  <a:pt x="3163843" y="984982"/>
                </a:lnTo>
                <a:lnTo>
                  <a:pt x="3154981" y="979918"/>
                </a:lnTo>
                <a:lnTo>
                  <a:pt x="3154981" y="947001"/>
                </a:lnTo>
                <a:lnTo>
                  <a:pt x="3130926" y="938138"/>
                </a:lnTo>
                <a:lnTo>
                  <a:pt x="3152449" y="943203"/>
                </a:lnTo>
                <a:lnTo>
                  <a:pt x="3144852" y="920414"/>
                </a:lnTo>
                <a:lnTo>
                  <a:pt x="3152449" y="906487"/>
                </a:lnTo>
                <a:lnTo>
                  <a:pt x="3157513" y="934340"/>
                </a:lnTo>
                <a:lnTo>
                  <a:pt x="3173971" y="948267"/>
                </a:lnTo>
                <a:lnTo>
                  <a:pt x="3162577" y="971056"/>
                </a:lnTo>
                <a:lnTo>
                  <a:pt x="3167641" y="973588"/>
                </a:lnTo>
                <a:lnTo>
                  <a:pt x="3186632" y="945735"/>
                </a:lnTo>
                <a:lnTo>
                  <a:pt x="3196760" y="931808"/>
                </a:lnTo>
                <a:lnTo>
                  <a:pt x="3196760" y="920414"/>
                </a:lnTo>
                <a:lnTo>
                  <a:pt x="3189164" y="914084"/>
                </a:lnTo>
                <a:lnTo>
                  <a:pt x="3181568" y="895093"/>
                </a:lnTo>
                <a:lnTo>
                  <a:pt x="3190430" y="903955"/>
                </a:lnTo>
                <a:lnTo>
                  <a:pt x="3198026" y="903955"/>
                </a:lnTo>
                <a:lnTo>
                  <a:pt x="3200558" y="912818"/>
                </a:lnTo>
                <a:lnTo>
                  <a:pt x="3227145" y="887497"/>
                </a:lnTo>
                <a:lnTo>
                  <a:pt x="3234742" y="864708"/>
                </a:lnTo>
                <a:lnTo>
                  <a:pt x="3224613" y="862176"/>
                </a:lnTo>
                <a:lnTo>
                  <a:pt x="3234742" y="853313"/>
                </a:lnTo>
                <a:lnTo>
                  <a:pt x="3232209" y="858378"/>
                </a:lnTo>
                <a:lnTo>
                  <a:pt x="3253732" y="858378"/>
                </a:lnTo>
                <a:lnTo>
                  <a:pt x="3300576" y="849515"/>
                </a:lnTo>
                <a:lnTo>
                  <a:pt x="3290447" y="843185"/>
                </a:lnTo>
                <a:lnTo>
                  <a:pt x="3241072" y="849515"/>
                </a:lnTo>
                <a:lnTo>
                  <a:pt x="3268925" y="838121"/>
                </a:lnTo>
                <a:lnTo>
                  <a:pt x="3287915" y="838121"/>
                </a:lnTo>
                <a:lnTo>
                  <a:pt x="3301842" y="835589"/>
                </a:lnTo>
                <a:lnTo>
                  <a:pt x="3328429" y="830525"/>
                </a:lnTo>
                <a:lnTo>
                  <a:pt x="3344887" y="830525"/>
                </a:lnTo>
                <a:lnTo>
                  <a:pt x="3366410" y="825460"/>
                </a:lnTo>
                <a:lnTo>
                  <a:pt x="3368942" y="816598"/>
                </a:lnTo>
                <a:lnTo>
                  <a:pt x="3360080" y="807736"/>
                </a:lnTo>
                <a:lnTo>
                  <a:pt x="3365144" y="821662"/>
                </a:lnTo>
                <a:lnTo>
                  <a:pt x="3351217" y="819130"/>
                </a:lnTo>
                <a:lnTo>
                  <a:pt x="3339823" y="802672"/>
                </a:lnTo>
                <a:lnTo>
                  <a:pt x="3339823" y="783681"/>
                </a:lnTo>
                <a:lnTo>
                  <a:pt x="3344887" y="778617"/>
                </a:lnTo>
                <a:lnTo>
                  <a:pt x="3363878" y="758360"/>
                </a:lnTo>
                <a:lnTo>
                  <a:pt x="3399327" y="749498"/>
                </a:lnTo>
                <a:lnTo>
                  <a:pt x="3434776" y="740636"/>
                </a:lnTo>
                <a:lnTo>
                  <a:pt x="3470226" y="724177"/>
                </a:lnTo>
                <a:lnTo>
                  <a:pt x="3462629" y="715315"/>
                </a:lnTo>
                <a:lnTo>
                  <a:pt x="3500611" y="710251"/>
                </a:lnTo>
                <a:lnTo>
                  <a:pt x="3555051" y="710251"/>
                </a:lnTo>
                <a:lnTo>
                  <a:pt x="3495547" y="735572"/>
                </a:lnTo>
                <a:lnTo>
                  <a:pt x="3498079" y="760892"/>
                </a:lnTo>
                <a:lnTo>
                  <a:pt x="3522133" y="763424"/>
                </a:lnTo>
                <a:lnTo>
                  <a:pt x="3560115" y="740636"/>
                </a:lnTo>
                <a:lnTo>
                  <a:pt x="3593032" y="729241"/>
                </a:lnTo>
                <a:lnTo>
                  <a:pt x="3668994" y="710251"/>
                </a:lnTo>
                <a:lnTo>
                  <a:pt x="3709508" y="689994"/>
                </a:lnTo>
                <a:lnTo>
                  <a:pt x="3687985" y="681132"/>
                </a:lnTo>
                <a:lnTo>
                  <a:pt x="3685453" y="658343"/>
                </a:lnTo>
                <a:lnTo>
                  <a:pt x="3652536" y="692526"/>
                </a:lnTo>
                <a:lnTo>
                  <a:pt x="3595564" y="697590"/>
                </a:lnTo>
                <a:lnTo>
                  <a:pt x="3552519" y="681132"/>
                </a:lnTo>
                <a:lnTo>
                  <a:pt x="3541124" y="658343"/>
                </a:lnTo>
                <a:lnTo>
                  <a:pt x="3530996" y="627958"/>
                </a:lnTo>
                <a:lnTo>
                  <a:pt x="3561381" y="607701"/>
                </a:lnTo>
                <a:lnTo>
                  <a:pt x="3533528" y="593774"/>
                </a:lnTo>
                <a:lnTo>
                  <a:pt x="3484152" y="596307"/>
                </a:lnTo>
                <a:lnTo>
                  <a:pt x="3413254" y="621628"/>
                </a:lnTo>
                <a:lnTo>
                  <a:pt x="3358814" y="658343"/>
                </a:lnTo>
                <a:lnTo>
                  <a:pt x="3330961" y="664673"/>
                </a:lnTo>
                <a:lnTo>
                  <a:pt x="3368942" y="636820"/>
                </a:lnTo>
                <a:lnTo>
                  <a:pt x="3418318" y="597573"/>
                </a:lnTo>
                <a:lnTo>
                  <a:pt x="3461363" y="586178"/>
                </a:lnTo>
                <a:lnTo>
                  <a:pt x="3489216" y="565922"/>
                </a:lnTo>
                <a:lnTo>
                  <a:pt x="3522133" y="563389"/>
                </a:lnTo>
                <a:lnTo>
                  <a:pt x="3574041" y="563389"/>
                </a:lnTo>
                <a:lnTo>
                  <a:pt x="3644940" y="569720"/>
                </a:lnTo>
                <a:lnTo>
                  <a:pt x="3701912" y="564656"/>
                </a:lnTo>
                <a:lnTo>
                  <a:pt x="3744957" y="541867"/>
                </a:lnTo>
                <a:lnTo>
                  <a:pt x="3799397" y="533005"/>
                </a:lnTo>
                <a:lnTo>
                  <a:pt x="3823452" y="524142"/>
                </a:lnTo>
                <a:lnTo>
                  <a:pt x="3847507" y="512748"/>
                </a:lnTo>
                <a:lnTo>
                  <a:pt x="3844974" y="484895"/>
                </a:lnTo>
                <a:lnTo>
                  <a:pt x="3833580" y="473500"/>
                </a:lnTo>
                <a:lnTo>
                  <a:pt x="3806993" y="470968"/>
                </a:lnTo>
                <a:lnTo>
                  <a:pt x="3793067" y="448179"/>
                </a:lnTo>
                <a:lnTo>
                  <a:pt x="3771544" y="441849"/>
                </a:lnTo>
                <a:lnTo>
                  <a:pt x="3717104" y="435519"/>
                </a:lnTo>
                <a:lnTo>
                  <a:pt x="3689251" y="421593"/>
                </a:lnTo>
                <a:lnTo>
                  <a:pt x="3632279" y="405134"/>
                </a:lnTo>
                <a:lnTo>
                  <a:pt x="3646206" y="391207"/>
                </a:lnTo>
                <a:lnTo>
                  <a:pt x="3608225" y="360822"/>
                </a:lnTo>
                <a:lnTo>
                  <a:pt x="3562647" y="332970"/>
                </a:lnTo>
                <a:lnTo>
                  <a:pt x="3536060" y="313979"/>
                </a:lnTo>
                <a:lnTo>
                  <a:pt x="3514537" y="322841"/>
                </a:lnTo>
                <a:lnTo>
                  <a:pt x="3484152" y="348162"/>
                </a:lnTo>
                <a:lnTo>
                  <a:pt x="3434776" y="359556"/>
                </a:lnTo>
                <a:lnTo>
                  <a:pt x="3410722" y="345630"/>
                </a:lnTo>
                <a:lnTo>
                  <a:pt x="3380337" y="343098"/>
                </a:lnTo>
                <a:lnTo>
                  <a:pt x="3368942" y="315245"/>
                </a:lnTo>
                <a:lnTo>
                  <a:pt x="3371474" y="296254"/>
                </a:lnTo>
                <a:lnTo>
                  <a:pt x="3309438" y="293722"/>
                </a:lnTo>
                <a:lnTo>
                  <a:pt x="3300576" y="287392"/>
                </a:lnTo>
                <a:lnTo>
                  <a:pt x="3260063" y="273466"/>
                </a:lnTo>
                <a:lnTo>
                  <a:pt x="3227145" y="267135"/>
                </a:lnTo>
                <a:lnTo>
                  <a:pt x="3200558" y="273466"/>
                </a:lnTo>
                <a:lnTo>
                  <a:pt x="3165109" y="270933"/>
                </a:lnTo>
                <a:lnTo>
                  <a:pt x="3108137" y="265869"/>
                </a:lnTo>
                <a:lnTo>
                  <a:pt x="3084082" y="270933"/>
                </a:lnTo>
                <a:lnTo>
                  <a:pt x="3095477" y="303851"/>
                </a:lnTo>
                <a:lnTo>
                  <a:pt x="3109403" y="322841"/>
                </a:lnTo>
                <a:lnTo>
                  <a:pt x="3068890" y="345630"/>
                </a:lnTo>
                <a:lnTo>
                  <a:pt x="3109403" y="364621"/>
                </a:lnTo>
                <a:lnTo>
                  <a:pt x="3133458" y="383611"/>
                </a:lnTo>
                <a:lnTo>
                  <a:pt x="3135990" y="400070"/>
                </a:lnTo>
                <a:lnTo>
                  <a:pt x="3117000" y="416528"/>
                </a:lnTo>
                <a:lnTo>
                  <a:pt x="3079018" y="435519"/>
                </a:lnTo>
                <a:lnTo>
                  <a:pt x="3027110" y="446913"/>
                </a:lnTo>
                <a:lnTo>
                  <a:pt x="3051165" y="460840"/>
                </a:lnTo>
                <a:lnTo>
                  <a:pt x="3067624" y="502619"/>
                </a:lnTo>
                <a:lnTo>
                  <a:pt x="3048633" y="530472"/>
                </a:lnTo>
                <a:lnTo>
                  <a:pt x="3024578" y="536802"/>
                </a:lnTo>
                <a:lnTo>
                  <a:pt x="2972670" y="511482"/>
                </a:lnTo>
                <a:lnTo>
                  <a:pt x="2948616" y="481097"/>
                </a:lnTo>
                <a:lnTo>
                  <a:pt x="2939753" y="455776"/>
                </a:lnTo>
                <a:lnTo>
                  <a:pt x="2944818" y="435519"/>
                </a:lnTo>
                <a:lnTo>
                  <a:pt x="2909368" y="432987"/>
                </a:lnTo>
                <a:lnTo>
                  <a:pt x="2852396" y="430455"/>
                </a:lnTo>
                <a:lnTo>
                  <a:pt x="2816947" y="421593"/>
                </a:lnTo>
                <a:lnTo>
                  <a:pt x="2776434" y="415262"/>
                </a:lnTo>
                <a:lnTo>
                  <a:pt x="2752379" y="403868"/>
                </a:lnTo>
                <a:lnTo>
                  <a:pt x="2716930" y="395006"/>
                </a:lnTo>
                <a:lnTo>
                  <a:pt x="2654894" y="383611"/>
                </a:lnTo>
                <a:lnTo>
                  <a:pt x="2608050" y="388675"/>
                </a:lnTo>
                <a:lnTo>
                  <a:pt x="2594123" y="372217"/>
                </a:lnTo>
                <a:lnTo>
                  <a:pt x="2577665" y="349428"/>
                </a:lnTo>
                <a:lnTo>
                  <a:pt x="2530821" y="346896"/>
                </a:lnTo>
                <a:lnTo>
                  <a:pt x="2530821" y="321575"/>
                </a:lnTo>
                <a:lnTo>
                  <a:pt x="2544748" y="302584"/>
                </a:lnTo>
                <a:lnTo>
                  <a:pt x="2580197" y="279796"/>
                </a:lnTo>
                <a:lnTo>
                  <a:pt x="2620710" y="263337"/>
                </a:lnTo>
                <a:lnTo>
                  <a:pt x="2661224" y="260805"/>
                </a:lnTo>
                <a:lnTo>
                  <a:pt x="2663756" y="246879"/>
                </a:lnTo>
                <a:lnTo>
                  <a:pt x="2690343" y="240548"/>
                </a:lnTo>
                <a:lnTo>
                  <a:pt x="2737186" y="238016"/>
                </a:lnTo>
                <a:lnTo>
                  <a:pt x="2777700" y="226622"/>
                </a:lnTo>
                <a:lnTo>
                  <a:pt x="2786562" y="217759"/>
                </a:lnTo>
                <a:lnTo>
                  <a:pt x="2816947" y="203833"/>
                </a:lnTo>
                <a:lnTo>
                  <a:pt x="2828342" y="194971"/>
                </a:lnTo>
                <a:lnTo>
                  <a:pt x="2861259" y="200035"/>
                </a:lnTo>
                <a:lnTo>
                  <a:pt x="2908102" y="197503"/>
                </a:lnTo>
                <a:lnTo>
                  <a:pt x="2973937" y="186108"/>
                </a:lnTo>
                <a:lnTo>
                  <a:pt x="2976469" y="177246"/>
                </a:lnTo>
                <a:lnTo>
                  <a:pt x="2954946" y="168384"/>
                </a:lnTo>
                <a:lnTo>
                  <a:pt x="2979001" y="162054"/>
                </a:lnTo>
                <a:lnTo>
                  <a:pt x="2976469" y="153191"/>
                </a:lnTo>
                <a:lnTo>
                  <a:pt x="2930891" y="146861"/>
                </a:lnTo>
                <a:lnTo>
                  <a:pt x="2881515" y="144329"/>
                </a:lnTo>
                <a:lnTo>
                  <a:pt x="2834672" y="144329"/>
                </a:lnTo>
                <a:lnTo>
                  <a:pt x="2832140" y="160788"/>
                </a:lnTo>
                <a:lnTo>
                  <a:pt x="2808085" y="174714"/>
                </a:lnTo>
                <a:lnTo>
                  <a:pt x="2772636" y="186108"/>
                </a:lnTo>
                <a:lnTo>
                  <a:pt x="2742251" y="174714"/>
                </a:lnTo>
                <a:lnTo>
                  <a:pt x="2752379" y="163320"/>
                </a:lnTo>
                <a:lnTo>
                  <a:pt x="2711866" y="154457"/>
                </a:lnTo>
                <a:lnTo>
                  <a:pt x="2666288" y="165852"/>
                </a:lnTo>
                <a:lnTo>
                  <a:pt x="2666288" y="149393"/>
                </a:lnTo>
                <a:lnTo>
                  <a:pt x="2604252" y="146861"/>
                </a:lnTo>
                <a:lnTo>
                  <a:pt x="2632105" y="140531"/>
                </a:lnTo>
                <a:lnTo>
                  <a:pt x="2586527" y="124072"/>
                </a:lnTo>
                <a:lnTo>
                  <a:pt x="2553610" y="117742"/>
                </a:lnTo>
                <a:lnTo>
                  <a:pt x="2508032" y="115210"/>
                </a:lnTo>
                <a:lnTo>
                  <a:pt x="2470051" y="119008"/>
                </a:lnTo>
                <a:close/>
                <a:moveTo>
                  <a:pt x="1748406" y="98751"/>
                </a:moveTo>
                <a:lnTo>
                  <a:pt x="1726884" y="105082"/>
                </a:lnTo>
                <a:lnTo>
                  <a:pt x="1699031" y="113944"/>
                </a:lnTo>
                <a:lnTo>
                  <a:pt x="1756003" y="119008"/>
                </a:lnTo>
                <a:lnTo>
                  <a:pt x="1807910" y="119008"/>
                </a:lnTo>
                <a:lnTo>
                  <a:pt x="1729416" y="124072"/>
                </a:lnTo>
                <a:lnTo>
                  <a:pt x="1748406" y="129136"/>
                </a:lnTo>
                <a:lnTo>
                  <a:pt x="1795250" y="131668"/>
                </a:lnTo>
                <a:lnTo>
                  <a:pt x="1866148" y="129136"/>
                </a:lnTo>
                <a:lnTo>
                  <a:pt x="1931983" y="131668"/>
                </a:lnTo>
                <a:lnTo>
                  <a:pt x="1886405" y="136733"/>
                </a:lnTo>
                <a:lnTo>
                  <a:pt x="1839561" y="134201"/>
                </a:lnTo>
                <a:lnTo>
                  <a:pt x="1787654" y="136733"/>
                </a:lnTo>
                <a:lnTo>
                  <a:pt x="1766131" y="139265"/>
                </a:lnTo>
                <a:lnTo>
                  <a:pt x="1806644" y="150659"/>
                </a:lnTo>
                <a:lnTo>
                  <a:pt x="1837029" y="150659"/>
                </a:lnTo>
                <a:lnTo>
                  <a:pt x="1882607" y="153191"/>
                </a:lnTo>
                <a:lnTo>
                  <a:pt x="1901598" y="162054"/>
                </a:lnTo>
                <a:lnTo>
                  <a:pt x="1947175" y="159522"/>
                </a:lnTo>
                <a:lnTo>
                  <a:pt x="2047193" y="156989"/>
                </a:lnTo>
                <a:lnTo>
                  <a:pt x="2111761" y="151925"/>
                </a:lnTo>
                <a:lnTo>
                  <a:pt x="2149742" y="149393"/>
                </a:lnTo>
                <a:lnTo>
                  <a:pt x="2206714" y="154457"/>
                </a:lnTo>
                <a:lnTo>
                  <a:pt x="2268750" y="156989"/>
                </a:lnTo>
                <a:lnTo>
                  <a:pt x="2280145" y="151925"/>
                </a:lnTo>
                <a:lnTo>
                  <a:pt x="2258622" y="145595"/>
                </a:lnTo>
                <a:lnTo>
                  <a:pt x="2313062" y="145595"/>
                </a:lnTo>
                <a:lnTo>
                  <a:pt x="2315594" y="139265"/>
                </a:lnTo>
                <a:lnTo>
                  <a:pt x="2256090" y="132935"/>
                </a:lnTo>
                <a:lnTo>
                  <a:pt x="2199118" y="126604"/>
                </a:lnTo>
                <a:lnTo>
                  <a:pt x="2188990" y="115210"/>
                </a:lnTo>
                <a:lnTo>
                  <a:pt x="2167467" y="103816"/>
                </a:lnTo>
                <a:lnTo>
                  <a:pt x="2129486" y="97485"/>
                </a:lnTo>
                <a:lnTo>
                  <a:pt x="2096568" y="97485"/>
                </a:lnTo>
                <a:lnTo>
                  <a:pt x="2066183" y="97485"/>
                </a:lnTo>
                <a:lnTo>
                  <a:pt x="2092770" y="111412"/>
                </a:lnTo>
                <a:lnTo>
                  <a:pt x="2073779" y="117742"/>
                </a:lnTo>
                <a:lnTo>
                  <a:pt x="2047193" y="103816"/>
                </a:lnTo>
                <a:lnTo>
                  <a:pt x="2016807" y="98751"/>
                </a:lnTo>
                <a:lnTo>
                  <a:pt x="1978826" y="105082"/>
                </a:lnTo>
                <a:lnTo>
                  <a:pt x="1931983" y="98751"/>
                </a:lnTo>
                <a:lnTo>
                  <a:pt x="1858552" y="103816"/>
                </a:lnTo>
                <a:lnTo>
                  <a:pt x="1875011" y="97485"/>
                </a:lnTo>
                <a:lnTo>
                  <a:pt x="1839561" y="94953"/>
                </a:lnTo>
                <a:lnTo>
                  <a:pt x="1748406" y="98751"/>
                </a:lnTo>
                <a:close/>
                <a:moveTo>
                  <a:pt x="2128219" y="88623"/>
                </a:moveTo>
                <a:lnTo>
                  <a:pt x="2116825" y="88623"/>
                </a:lnTo>
                <a:lnTo>
                  <a:pt x="2168733" y="97485"/>
                </a:lnTo>
                <a:lnTo>
                  <a:pt x="2199118" y="91155"/>
                </a:lnTo>
                <a:lnTo>
                  <a:pt x="2172531" y="86091"/>
                </a:lnTo>
                <a:lnTo>
                  <a:pt x="2128219" y="88623"/>
                </a:lnTo>
                <a:close/>
                <a:moveTo>
                  <a:pt x="3008120" y="86091"/>
                </a:moveTo>
                <a:lnTo>
                  <a:pt x="2994193" y="86091"/>
                </a:lnTo>
                <a:lnTo>
                  <a:pt x="2991661" y="91155"/>
                </a:lnTo>
                <a:lnTo>
                  <a:pt x="3027110" y="97485"/>
                </a:lnTo>
                <a:lnTo>
                  <a:pt x="3038505" y="97485"/>
                </a:lnTo>
                <a:lnTo>
                  <a:pt x="3073954" y="97485"/>
                </a:lnTo>
                <a:lnTo>
                  <a:pt x="3109403" y="97485"/>
                </a:lnTo>
                <a:lnTo>
                  <a:pt x="3144852" y="97485"/>
                </a:lnTo>
                <a:lnTo>
                  <a:pt x="3142320" y="92421"/>
                </a:lnTo>
                <a:lnTo>
                  <a:pt x="3085348" y="86091"/>
                </a:lnTo>
                <a:lnTo>
                  <a:pt x="3008120" y="86091"/>
                </a:lnTo>
                <a:close/>
                <a:moveTo>
                  <a:pt x="2299135" y="91155"/>
                </a:moveTo>
                <a:lnTo>
                  <a:pt x="2334585" y="97485"/>
                </a:lnTo>
                <a:lnTo>
                  <a:pt x="2266218" y="97485"/>
                </a:lnTo>
                <a:lnTo>
                  <a:pt x="2266218" y="102550"/>
                </a:lnTo>
                <a:lnTo>
                  <a:pt x="2349777" y="111412"/>
                </a:lnTo>
                <a:lnTo>
                  <a:pt x="2373832" y="116476"/>
                </a:lnTo>
                <a:lnTo>
                  <a:pt x="2406749" y="119008"/>
                </a:lnTo>
                <a:lnTo>
                  <a:pt x="2461189" y="113944"/>
                </a:lnTo>
                <a:lnTo>
                  <a:pt x="2466253" y="100017"/>
                </a:lnTo>
                <a:lnTo>
                  <a:pt x="2416877" y="94953"/>
                </a:lnTo>
                <a:lnTo>
                  <a:pt x="2447262" y="88623"/>
                </a:lnTo>
                <a:lnTo>
                  <a:pt x="2438400" y="86091"/>
                </a:lnTo>
                <a:lnTo>
                  <a:pt x="2378896" y="86091"/>
                </a:lnTo>
                <a:lnTo>
                  <a:pt x="2338383" y="83559"/>
                </a:lnTo>
                <a:lnTo>
                  <a:pt x="2299135" y="91155"/>
                </a:lnTo>
                <a:close/>
                <a:moveTo>
                  <a:pt x="2738452" y="88623"/>
                </a:moveTo>
                <a:lnTo>
                  <a:pt x="2705535" y="93687"/>
                </a:lnTo>
                <a:lnTo>
                  <a:pt x="2678948" y="105082"/>
                </a:lnTo>
                <a:lnTo>
                  <a:pt x="2689077" y="119008"/>
                </a:lnTo>
                <a:lnTo>
                  <a:pt x="2735920" y="119008"/>
                </a:lnTo>
                <a:lnTo>
                  <a:pt x="2703003" y="125338"/>
                </a:lnTo>
                <a:lnTo>
                  <a:pt x="2729590" y="130403"/>
                </a:lnTo>
                <a:lnTo>
                  <a:pt x="2784030" y="132935"/>
                </a:lnTo>
                <a:lnTo>
                  <a:pt x="2854929" y="137999"/>
                </a:lnTo>
                <a:lnTo>
                  <a:pt x="2977735" y="143063"/>
                </a:lnTo>
                <a:lnTo>
                  <a:pt x="3037239" y="140531"/>
                </a:lnTo>
                <a:lnTo>
                  <a:pt x="3056229" y="135467"/>
                </a:lnTo>
                <a:lnTo>
                  <a:pt x="3082816" y="140531"/>
                </a:lnTo>
                <a:lnTo>
                  <a:pt x="3113201" y="140531"/>
                </a:lnTo>
                <a:lnTo>
                  <a:pt x="3148651" y="149393"/>
                </a:lnTo>
                <a:lnTo>
                  <a:pt x="3127128" y="154457"/>
                </a:lnTo>
                <a:lnTo>
                  <a:pt x="3192962" y="160788"/>
                </a:lnTo>
                <a:lnTo>
                  <a:pt x="3244870" y="167118"/>
                </a:lnTo>
                <a:lnTo>
                  <a:pt x="3256264" y="172182"/>
                </a:lnTo>
                <a:lnTo>
                  <a:pt x="3265127" y="181044"/>
                </a:lnTo>
                <a:lnTo>
                  <a:pt x="3222081" y="197503"/>
                </a:lnTo>
                <a:lnTo>
                  <a:pt x="3210687" y="206365"/>
                </a:lnTo>
                <a:lnTo>
                  <a:pt x="3222081" y="211429"/>
                </a:lnTo>
                <a:lnTo>
                  <a:pt x="3153715" y="213961"/>
                </a:lnTo>
                <a:lnTo>
                  <a:pt x="3089147" y="216494"/>
                </a:lnTo>
                <a:lnTo>
                  <a:pt x="3067624" y="227888"/>
                </a:lnTo>
                <a:lnTo>
                  <a:pt x="3095477" y="234218"/>
                </a:lnTo>
                <a:lnTo>
                  <a:pt x="3192962" y="231686"/>
                </a:lnTo>
                <a:lnTo>
                  <a:pt x="3190430" y="226622"/>
                </a:lnTo>
                <a:lnTo>
                  <a:pt x="3239806" y="235484"/>
                </a:lnTo>
                <a:lnTo>
                  <a:pt x="3289181" y="244346"/>
                </a:lnTo>
                <a:lnTo>
                  <a:pt x="3277787" y="249411"/>
                </a:lnTo>
                <a:lnTo>
                  <a:pt x="3318301" y="258273"/>
                </a:lnTo>
                <a:lnTo>
                  <a:pt x="3391731" y="269667"/>
                </a:lnTo>
                <a:lnTo>
                  <a:pt x="3481620" y="278530"/>
                </a:lnTo>
                <a:lnTo>
                  <a:pt x="3476556" y="272199"/>
                </a:lnTo>
                <a:lnTo>
                  <a:pt x="3441107" y="260805"/>
                </a:lnTo>
                <a:lnTo>
                  <a:pt x="3394263" y="241814"/>
                </a:lnTo>
                <a:lnTo>
                  <a:pt x="3479088" y="258273"/>
                </a:lnTo>
                <a:lnTo>
                  <a:pt x="3519601" y="263337"/>
                </a:lnTo>
                <a:lnTo>
                  <a:pt x="3530996" y="249411"/>
                </a:lnTo>
                <a:lnTo>
                  <a:pt x="3509473" y="230420"/>
                </a:lnTo>
                <a:lnTo>
                  <a:pt x="3495547" y="225356"/>
                </a:lnTo>
                <a:lnTo>
                  <a:pt x="3449969" y="216494"/>
                </a:lnTo>
                <a:lnTo>
                  <a:pt x="3414520" y="207631"/>
                </a:lnTo>
                <a:lnTo>
                  <a:pt x="3419584" y="196237"/>
                </a:lnTo>
                <a:lnTo>
                  <a:pt x="3462629" y="193705"/>
                </a:lnTo>
                <a:lnTo>
                  <a:pt x="3514537" y="212695"/>
                </a:lnTo>
                <a:lnTo>
                  <a:pt x="3557583" y="219026"/>
                </a:lnTo>
                <a:lnTo>
                  <a:pt x="3617087" y="198769"/>
                </a:lnTo>
                <a:lnTo>
                  <a:pt x="3627215" y="187375"/>
                </a:lnTo>
                <a:lnTo>
                  <a:pt x="3575307" y="184842"/>
                </a:lnTo>
                <a:lnTo>
                  <a:pt x="3528464" y="168384"/>
                </a:lnTo>
                <a:lnTo>
                  <a:pt x="3474024" y="165852"/>
                </a:lnTo>
                <a:lnTo>
                  <a:pt x="3395529" y="154457"/>
                </a:lnTo>
                <a:lnTo>
                  <a:pt x="3457565" y="148127"/>
                </a:lnTo>
                <a:lnTo>
                  <a:pt x="3424648" y="134201"/>
                </a:lnTo>
                <a:lnTo>
                  <a:pt x="3396795" y="127870"/>
                </a:lnTo>
                <a:lnTo>
                  <a:pt x="3315768" y="122806"/>
                </a:lnTo>
                <a:lnTo>
                  <a:pt x="3280319" y="113944"/>
                </a:lnTo>
                <a:lnTo>
                  <a:pt x="3218283" y="116476"/>
                </a:lnTo>
                <a:lnTo>
                  <a:pt x="3213219" y="111412"/>
                </a:lnTo>
                <a:lnTo>
                  <a:pt x="3166375" y="105082"/>
                </a:lnTo>
                <a:lnTo>
                  <a:pt x="3092945" y="98751"/>
                </a:lnTo>
                <a:lnTo>
                  <a:pt x="3062560" y="103816"/>
                </a:lnTo>
                <a:lnTo>
                  <a:pt x="2996725" y="108880"/>
                </a:lnTo>
                <a:lnTo>
                  <a:pt x="3001789" y="100017"/>
                </a:lnTo>
                <a:lnTo>
                  <a:pt x="2944818" y="88623"/>
                </a:lnTo>
                <a:lnTo>
                  <a:pt x="2859993" y="93687"/>
                </a:lnTo>
                <a:lnTo>
                  <a:pt x="2829608" y="102550"/>
                </a:lnTo>
                <a:lnTo>
                  <a:pt x="2801755" y="96219"/>
                </a:lnTo>
                <a:lnTo>
                  <a:pt x="2828342" y="87357"/>
                </a:lnTo>
                <a:lnTo>
                  <a:pt x="2738452" y="88623"/>
                </a:lnTo>
                <a:close/>
                <a:moveTo>
                  <a:pt x="10433466" y="86091"/>
                </a:moveTo>
                <a:lnTo>
                  <a:pt x="10400548" y="91155"/>
                </a:lnTo>
                <a:lnTo>
                  <a:pt x="10408145" y="91155"/>
                </a:lnTo>
                <a:lnTo>
                  <a:pt x="10476511" y="93687"/>
                </a:lnTo>
                <a:lnTo>
                  <a:pt x="10525887" y="93687"/>
                </a:lnTo>
                <a:lnTo>
                  <a:pt x="10523354" y="88623"/>
                </a:lnTo>
                <a:lnTo>
                  <a:pt x="10476511" y="83559"/>
                </a:lnTo>
                <a:lnTo>
                  <a:pt x="10433466" y="86091"/>
                </a:lnTo>
                <a:close/>
                <a:moveTo>
                  <a:pt x="2534619" y="82293"/>
                </a:moveTo>
                <a:lnTo>
                  <a:pt x="2501702" y="84825"/>
                </a:lnTo>
                <a:lnTo>
                  <a:pt x="2485244" y="89889"/>
                </a:lnTo>
                <a:lnTo>
                  <a:pt x="2482712" y="96219"/>
                </a:lnTo>
                <a:lnTo>
                  <a:pt x="2504234" y="107614"/>
                </a:lnTo>
                <a:lnTo>
                  <a:pt x="2542216" y="107614"/>
                </a:lnTo>
                <a:lnTo>
                  <a:pt x="2580197" y="98751"/>
                </a:lnTo>
                <a:lnTo>
                  <a:pt x="2618178" y="96219"/>
                </a:lnTo>
                <a:lnTo>
                  <a:pt x="2670086" y="84825"/>
                </a:lnTo>
                <a:lnTo>
                  <a:pt x="2605518" y="82293"/>
                </a:lnTo>
                <a:lnTo>
                  <a:pt x="2534619" y="82293"/>
                </a:lnTo>
                <a:close/>
                <a:moveTo>
                  <a:pt x="1514188" y="79761"/>
                </a:moveTo>
                <a:lnTo>
                  <a:pt x="1547105" y="86091"/>
                </a:lnTo>
                <a:lnTo>
                  <a:pt x="1516720" y="94953"/>
                </a:lnTo>
                <a:lnTo>
                  <a:pt x="1490133" y="103816"/>
                </a:lnTo>
                <a:lnTo>
                  <a:pt x="1478739" y="108880"/>
                </a:lnTo>
                <a:lnTo>
                  <a:pt x="1557234" y="115210"/>
                </a:lnTo>
                <a:lnTo>
                  <a:pt x="1576224" y="121540"/>
                </a:lnTo>
                <a:lnTo>
                  <a:pt x="1663581" y="115210"/>
                </a:lnTo>
                <a:lnTo>
                  <a:pt x="1663581" y="110146"/>
                </a:lnTo>
                <a:lnTo>
                  <a:pt x="1704095" y="101284"/>
                </a:lnTo>
                <a:lnTo>
                  <a:pt x="1787654" y="92421"/>
                </a:lnTo>
                <a:lnTo>
                  <a:pt x="1830699" y="87357"/>
                </a:lnTo>
                <a:lnTo>
                  <a:pt x="1795250" y="82293"/>
                </a:lnTo>
                <a:lnTo>
                  <a:pt x="1762333" y="77229"/>
                </a:lnTo>
                <a:lnTo>
                  <a:pt x="1677508" y="77229"/>
                </a:lnTo>
                <a:lnTo>
                  <a:pt x="1630664" y="74697"/>
                </a:lnTo>
                <a:lnTo>
                  <a:pt x="1514188" y="79761"/>
                </a:lnTo>
                <a:close/>
                <a:moveTo>
                  <a:pt x="10610712" y="70899"/>
                </a:moveTo>
                <a:lnTo>
                  <a:pt x="10672747" y="73431"/>
                </a:lnTo>
                <a:lnTo>
                  <a:pt x="10727188" y="75963"/>
                </a:lnTo>
                <a:lnTo>
                  <a:pt x="10765169" y="70899"/>
                </a:lnTo>
                <a:lnTo>
                  <a:pt x="10681610" y="68366"/>
                </a:lnTo>
                <a:lnTo>
                  <a:pt x="10617042" y="65834"/>
                </a:lnTo>
                <a:lnTo>
                  <a:pt x="10610712" y="70899"/>
                </a:lnTo>
                <a:close/>
                <a:moveTo>
                  <a:pt x="2475115" y="68366"/>
                </a:moveTo>
                <a:lnTo>
                  <a:pt x="2456125" y="73431"/>
                </a:lnTo>
                <a:lnTo>
                  <a:pt x="2496638" y="75963"/>
                </a:lnTo>
                <a:lnTo>
                  <a:pt x="2546014" y="75963"/>
                </a:lnTo>
                <a:lnTo>
                  <a:pt x="2565004" y="70899"/>
                </a:lnTo>
                <a:lnTo>
                  <a:pt x="2553610" y="68366"/>
                </a:lnTo>
                <a:lnTo>
                  <a:pt x="2523225" y="63302"/>
                </a:lnTo>
                <a:lnTo>
                  <a:pt x="2475115" y="68366"/>
                </a:lnTo>
                <a:close/>
                <a:moveTo>
                  <a:pt x="10366365" y="59504"/>
                </a:moveTo>
                <a:lnTo>
                  <a:pt x="10320787" y="62036"/>
                </a:lnTo>
                <a:lnTo>
                  <a:pt x="10304329" y="68366"/>
                </a:lnTo>
                <a:lnTo>
                  <a:pt x="10370163" y="74697"/>
                </a:lnTo>
                <a:lnTo>
                  <a:pt x="10424603" y="72164"/>
                </a:lnTo>
                <a:lnTo>
                  <a:pt x="10547410" y="72164"/>
                </a:lnTo>
                <a:lnTo>
                  <a:pt x="10573996" y="65834"/>
                </a:lnTo>
                <a:lnTo>
                  <a:pt x="10452456" y="59504"/>
                </a:lnTo>
                <a:lnTo>
                  <a:pt x="10366365" y="59504"/>
                </a:lnTo>
                <a:close/>
                <a:moveTo>
                  <a:pt x="1997817" y="56972"/>
                </a:moveTo>
                <a:lnTo>
                  <a:pt x="2044661" y="65834"/>
                </a:lnTo>
                <a:lnTo>
                  <a:pt x="1986422" y="65834"/>
                </a:lnTo>
                <a:lnTo>
                  <a:pt x="1926918" y="59504"/>
                </a:lnTo>
                <a:lnTo>
                  <a:pt x="1831965" y="54440"/>
                </a:lnTo>
                <a:lnTo>
                  <a:pt x="1801580" y="59504"/>
                </a:lnTo>
                <a:lnTo>
                  <a:pt x="1756003" y="68366"/>
                </a:lnTo>
                <a:lnTo>
                  <a:pt x="1801580" y="70899"/>
                </a:lnTo>
                <a:lnTo>
                  <a:pt x="1953505" y="70899"/>
                </a:lnTo>
                <a:lnTo>
                  <a:pt x="1885139" y="75963"/>
                </a:lnTo>
                <a:lnTo>
                  <a:pt x="1890203" y="78495"/>
                </a:lnTo>
                <a:lnTo>
                  <a:pt x="1939579" y="78495"/>
                </a:lnTo>
                <a:lnTo>
                  <a:pt x="2024404" y="73431"/>
                </a:lnTo>
                <a:lnTo>
                  <a:pt x="2138348" y="70899"/>
                </a:lnTo>
                <a:lnTo>
                  <a:pt x="2159870" y="65834"/>
                </a:lnTo>
                <a:lnTo>
                  <a:pt x="2152274" y="60770"/>
                </a:lnTo>
                <a:lnTo>
                  <a:pt x="2116825" y="60770"/>
                </a:lnTo>
                <a:lnTo>
                  <a:pt x="2087706" y="60770"/>
                </a:lnTo>
                <a:lnTo>
                  <a:pt x="2073779" y="58238"/>
                </a:lnTo>
                <a:lnTo>
                  <a:pt x="2062385" y="53174"/>
                </a:lnTo>
                <a:lnTo>
                  <a:pt x="2029468" y="50642"/>
                </a:lnTo>
                <a:lnTo>
                  <a:pt x="1997817" y="56972"/>
                </a:lnTo>
                <a:close/>
                <a:moveTo>
                  <a:pt x="2396621" y="54440"/>
                </a:moveTo>
                <a:lnTo>
                  <a:pt x="2351043" y="54440"/>
                </a:lnTo>
                <a:lnTo>
                  <a:pt x="2299135" y="56972"/>
                </a:lnTo>
                <a:lnTo>
                  <a:pt x="2263686" y="56972"/>
                </a:lnTo>
                <a:lnTo>
                  <a:pt x="2266218" y="65834"/>
                </a:lnTo>
                <a:lnTo>
                  <a:pt x="2320658" y="63302"/>
                </a:lnTo>
                <a:lnTo>
                  <a:pt x="2320658" y="69632"/>
                </a:lnTo>
                <a:lnTo>
                  <a:pt x="2356107" y="72164"/>
                </a:lnTo>
                <a:lnTo>
                  <a:pt x="2410547" y="69632"/>
                </a:lnTo>
                <a:lnTo>
                  <a:pt x="2427006" y="63302"/>
                </a:lnTo>
                <a:lnTo>
                  <a:pt x="2424474" y="56972"/>
                </a:lnTo>
                <a:lnTo>
                  <a:pt x="2400419" y="51908"/>
                </a:lnTo>
                <a:lnTo>
                  <a:pt x="2396621" y="54440"/>
                </a:lnTo>
                <a:close/>
                <a:moveTo>
                  <a:pt x="2458657" y="49376"/>
                </a:moveTo>
                <a:lnTo>
                  <a:pt x="2447262" y="51908"/>
                </a:lnTo>
                <a:lnTo>
                  <a:pt x="2485244" y="56972"/>
                </a:lnTo>
                <a:lnTo>
                  <a:pt x="2556142" y="56972"/>
                </a:lnTo>
                <a:lnTo>
                  <a:pt x="2589059" y="62036"/>
                </a:lnTo>
                <a:lnTo>
                  <a:pt x="2594123" y="68366"/>
                </a:lnTo>
                <a:lnTo>
                  <a:pt x="2605518" y="73431"/>
                </a:lnTo>
                <a:lnTo>
                  <a:pt x="2692875" y="78495"/>
                </a:lnTo>
                <a:lnTo>
                  <a:pt x="2747315" y="78495"/>
                </a:lnTo>
                <a:lnTo>
                  <a:pt x="2815681" y="78495"/>
                </a:lnTo>
                <a:lnTo>
                  <a:pt x="2913166" y="78495"/>
                </a:lnTo>
                <a:lnTo>
                  <a:pt x="2956212" y="78495"/>
                </a:lnTo>
                <a:lnTo>
                  <a:pt x="3005588" y="75963"/>
                </a:lnTo>
                <a:lnTo>
                  <a:pt x="3027110" y="73431"/>
                </a:lnTo>
                <a:lnTo>
                  <a:pt x="3016982" y="68366"/>
                </a:lnTo>
                <a:lnTo>
                  <a:pt x="2981533" y="63302"/>
                </a:lnTo>
                <a:lnTo>
                  <a:pt x="2927093" y="63302"/>
                </a:lnTo>
                <a:lnTo>
                  <a:pt x="2861259" y="63302"/>
                </a:lnTo>
                <a:lnTo>
                  <a:pt x="2806819" y="65834"/>
                </a:lnTo>
                <a:lnTo>
                  <a:pt x="2757443" y="65834"/>
                </a:lnTo>
                <a:lnTo>
                  <a:pt x="2711866" y="63302"/>
                </a:lnTo>
                <a:lnTo>
                  <a:pt x="2690343" y="60770"/>
                </a:lnTo>
                <a:lnTo>
                  <a:pt x="2652362" y="58238"/>
                </a:lnTo>
                <a:lnTo>
                  <a:pt x="2659958" y="55706"/>
                </a:lnTo>
                <a:lnTo>
                  <a:pt x="2632105" y="50642"/>
                </a:lnTo>
                <a:lnTo>
                  <a:pt x="2566271" y="50642"/>
                </a:lnTo>
                <a:lnTo>
                  <a:pt x="2530821" y="48110"/>
                </a:lnTo>
                <a:lnTo>
                  <a:pt x="2458657" y="48110"/>
                </a:lnTo>
                <a:close/>
                <a:moveTo>
                  <a:pt x="7927965" y="51908"/>
                </a:moveTo>
                <a:lnTo>
                  <a:pt x="7870993" y="56972"/>
                </a:lnTo>
                <a:lnTo>
                  <a:pt x="7759582" y="56972"/>
                </a:lnTo>
                <a:lnTo>
                  <a:pt x="7648170" y="63302"/>
                </a:lnTo>
                <a:lnTo>
                  <a:pt x="7574740" y="69632"/>
                </a:lnTo>
                <a:lnTo>
                  <a:pt x="7582335" y="74697"/>
                </a:lnTo>
                <a:lnTo>
                  <a:pt x="7501308" y="86091"/>
                </a:lnTo>
                <a:lnTo>
                  <a:pt x="7534226" y="86091"/>
                </a:lnTo>
                <a:lnTo>
                  <a:pt x="7465859" y="97485"/>
                </a:lnTo>
                <a:lnTo>
                  <a:pt x="7468392" y="103816"/>
                </a:lnTo>
                <a:lnTo>
                  <a:pt x="7432942" y="106348"/>
                </a:lnTo>
                <a:lnTo>
                  <a:pt x="7440538" y="115210"/>
                </a:lnTo>
                <a:lnTo>
                  <a:pt x="7500043" y="117742"/>
                </a:lnTo>
                <a:lnTo>
                  <a:pt x="7508905" y="124072"/>
                </a:lnTo>
                <a:lnTo>
                  <a:pt x="7617785" y="126604"/>
                </a:lnTo>
                <a:lnTo>
                  <a:pt x="7636775" y="124072"/>
                </a:lnTo>
                <a:lnTo>
                  <a:pt x="7572207" y="112678"/>
                </a:lnTo>
                <a:lnTo>
                  <a:pt x="7567143" y="101284"/>
                </a:lnTo>
                <a:lnTo>
                  <a:pt x="7619051" y="89889"/>
                </a:lnTo>
                <a:lnTo>
                  <a:pt x="7668426" y="78495"/>
                </a:lnTo>
                <a:lnTo>
                  <a:pt x="7772242" y="67100"/>
                </a:lnTo>
                <a:lnTo>
                  <a:pt x="7874791" y="62036"/>
                </a:lnTo>
                <a:lnTo>
                  <a:pt x="7993800" y="56972"/>
                </a:lnTo>
                <a:lnTo>
                  <a:pt x="8017855" y="51908"/>
                </a:lnTo>
                <a:lnTo>
                  <a:pt x="7993800" y="46844"/>
                </a:lnTo>
                <a:lnTo>
                  <a:pt x="7927965" y="51908"/>
                </a:lnTo>
                <a:close/>
                <a:moveTo>
                  <a:pt x="1761067" y="45578"/>
                </a:moveTo>
                <a:lnTo>
                  <a:pt x="1709159" y="45578"/>
                </a:lnTo>
                <a:lnTo>
                  <a:pt x="1640793" y="51908"/>
                </a:lnTo>
                <a:lnTo>
                  <a:pt x="1583821" y="58238"/>
                </a:lnTo>
                <a:lnTo>
                  <a:pt x="1629398" y="60770"/>
                </a:lnTo>
                <a:lnTo>
                  <a:pt x="1683838" y="58238"/>
                </a:lnTo>
                <a:lnTo>
                  <a:pt x="1745874" y="53174"/>
                </a:lnTo>
                <a:lnTo>
                  <a:pt x="1776259" y="53174"/>
                </a:lnTo>
                <a:lnTo>
                  <a:pt x="1802846" y="50642"/>
                </a:lnTo>
                <a:lnTo>
                  <a:pt x="1807910" y="44312"/>
                </a:lnTo>
                <a:lnTo>
                  <a:pt x="1761067" y="44312"/>
                </a:lnTo>
                <a:close/>
                <a:moveTo>
                  <a:pt x="2470051" y="43045"/>
                </a:moveTo>
                <a:lnTo>
                  <a:pt x="2477648" y="45578"/>
                </a:lnTo>
                <a:lnTo>
                  <a:pt x="2542216" y="45578"/>
                </a:lnTo>
                <a:lnTo>
                  <a:pt x="2556142" y="45578"/>
                </a:lnTo>
                <a:lnTo>
                  <a:pt x="2561206" y="45578"/>
                </a:lnTo>
                <a:lnTo>
                  <a:pt x="2537152" y="43045"/>
                </a:lnTo>
                <a:lnTo>
                  <a:pt x="2470051" y="43045"/>
                </a:lnTo>
                <a:close/>
                <a:moveTo>
                  <a:pt x="7354448" y="836855"/>
                </a:moveTo>
                <a:lnTo>
                  <a:pt x="7337989" y="817864"/>
                </a:lnTo>
                <a:lnTo>
                  <a:pt x="7300008" y="781149"/>
                </a:lnTo>
                <a:lnTo>
                  <a:pt x="7305072" y="760892"/>
                </a:lnTo>
                <a:lnTo>
                  <a:pt x="7274687" y="730507"/>
                </a:lnTo>
                <a:lnTo>
                  <a:pt x="7307604" y="697590"/>
                </a:lnTo>
                <a:lnTo>
                  <a:pt x="7340521" y="692526"/>
                </a:lnTo>
                <a:lnTo>
                  <a:pt x="7354448" y="673535"/>
                </a:lnTo>
                <a:lnTo>
                  <a:pt x="7384833" y="667205"/>
                </a:lnTo>
                <a:lnTo>
                  <a:pt x="7425346" y="655811"/>
                </a:lnTo>
                <a:lnTo>
                  <a:pt x="7453199" y="662141"/>
                </a:lnTo>
                <a:lnTo>
                  <a:pt x="7486116" y="659609"/>
                </a:lnTo>
                <a:lnTo>
                  <a:pt x="7491180" y="678600"/>
                </a:lnTo>
                <a:lnTo>
                  <a:pt x="7486116" y="708985"/>
                </a:lnTo>
                <a:lnTo>
                  <a:pt x="7458263" y="703920"/>
                </a:lnTo>
                <a:lnTo>
                  <a:pt x="7427878" y="708985"/>
                </a:lnTo>
                <a:lnTo>
                  <a:pt x="7427878" y="731773"/>
                </a:lnTo>
                <a:lnTo>
                  <a:pt x="7394961" y="729241"/>
                </a:lnTo>
                <a:lnTo>
                  <a:pt x="7397493" y="738104"/>
                </a:lnTo>
                <a:lnTo>
                  <a:pt x="7413952" y="744434"/>
                </a:lnTo>
                <a:lnTo>
                  <a:pt x="7430410" y="774819"/>
                </a:lnTo>
                <a:lnTo>
                  <a:pt x="7468392" y="783681"/>
                </a:lnTo>
                <a:lnTo>
                  <a:pt x="7475987" y="795076"/>
                </a:lnTo>
                <a:lnTo>
                  <a:pt x="7467126" y="809002"/>
                </a:lnTo>
                <a:lnTo>
                  <a:pt x="7469657" y="815332"/>
                </a:lnTo>
                <a:lnTo>
                  <a:pt x="7481052" y="838121"/>
                </a:lnTo>
                <a:lnTo>
                  <a:pt x="7483584" y="812800"/>
                </a:lnTo>
                <a:lnTo>
                  <a:pt x="7511437" y="806470"/>
                </a:lnTo>
                <a:lnTo>
                  <a:pt x="7520299" y="825460"/>
                </a:lnTo>
                <a:lnTo>
                  <a:pt x="7544354" y="844451"/>
                </a:lnTo>
                <a:lnTo>
                  <a:pt x="7513969" y="855846"/>
                </a:lnTo>
                <a:lnTo>
                  <a:pt x="7483584" y="846983"/>
                </a:lnTo>
                <a:lnTo>
                  <a:pt x="7475987" y="874836"/>
                </a:lnTo>
                <a:lnTo>
                  <a:pt x="7497510" y="877368"/>
                </a:lnTo>
                <a:lnTo>
                  <a:pt x="7489914" y="900157"/>
                </a:lnTo>
                <a:lnTo>
                  <a:pt x="7516501" y="911551"/>
                </a:lnTo>
                <a:lnTo>
                  <a:pt x="7511437" y="945735"/>
                </a:lnTo>
                <a:lnTo>
                  <a:pt x="7516501" y="971056"/>
                </a:lnTo>
                <a:lnTo>
                  <a:pt x="7513969" y="979918"/>
                </a:lnTo>
                <a:lnTo>
                  <a:pt x="7462061" y="986248"/>
                </a:lnTo>
                <a:lnTo>
                  <a:pt x="7415218" y="981184"/>
                </a:lnTo>
                <a:lnTo>
                  <a:pt x="7391163" y="962193"/>
                </a:lnTo>
                <a:lnTo>
                  <a:pt x="7360778" y="955863"/>
                </a:lnTo>
                <a:lnTo>
                  <a:pt x="7349383" y="930542"/>
                </a:lnTo>
                <a:lnTo>
                  <a:pt x="7349383" y="914084"/>
                </a:lnTo>
                <a:lnTo>
                  <a:pt x="7360778" y="907753"/>
                </a:lnTo>
                <a:lnTo>
                  <a:pt x="7365842" y="896359"/>
                </a:lnTo>
                <a:lnTo>
                  <a:pt x="7373438" y="868506"/>
                </a:lnTo>
                <a:lnTo>
                  <a:pt x="7400025" y="865974"/>
                </a:lnTo>
                <a:lnTo>
                  <a:pt x="7389897" y="857112"/>
                </a:lnTo>
                <a:lnTo>
                  <a:pt x="7373438" y="857112"/>
                </a:lnTo>
                <a:lnTo>
                  <a:pt x="7354448" y="836855"/>
                </a:lnTo>
                <a:close/>
                <a:moveTo>
                  <a:pt x="9130706" y="46844"/>
                </a:moveTo>
                <a:lnTo>
                  <a:pt x="9097790" y="51908"/>
                </a:lnTo>
                <a:lnTo>
                  <a:pt x="9087661" y="56972"/>
                </a:lnTo>
                <a:lnTo>
                  <a:pt x="9025625" y="56972"/>
                </a:lnTo>
                <a:lnTo>
                  <a:pt x="8949662" y="62036"/>
                </a:lnTo>
                <a:lnTo>
                  <a:pt x="8923076" y="59504"/>
                </a:lnTo>
                <a:lnTo>
                  <a:pt x="8835718" y="59504"/>
                </a:lnTo>
                <a:lnTo>
                  <a:pt x="8824324" y="64568"/>
                </a:lnTo>
                <a:lnTo>
                  <a:pt x="8736967" y="64568"/>
                </a:lnTo>
                <a:lnTo>
                  <a:pt x="8671133" y="70899"/>
                </a:lnTo>
                <a:lnTo>
                  <a:pt x="8633151" y="70899"/>
                </a:lnTo>
                <a:lnTo>
                  <a:pt x="8592638" y="77229"/>
                </a:lnTo>
                <a:lnTo>
                  <a:pt x="8620491" y="83559"/>
                </a:lnTo>
                <a:lnTo>
                  <a:pt x="8547061" y="83559"/>
                </a:lnTo>
                <a:lnTo>
                  <a:pt x="8466033" y="83559"/>
                </a:lnTo>
                <a:lnTo>
                  <a:pt x="8409062" y="86091"/>
                </a:lnTo>
                <a:lnTo>
                  <a:pt x="8411594" y="100017"/>
                </a:lnTo>
                <a:lnTo>
                  <a:pt x="8441979" y="111412"/>
                </a:lnTo>
                <a:lnTo>
                  <a:pt x="8377411" y="105082"/>
                </a:lnTo>
                <a:lnTo>
                  <a:pt x="8309045" y="105082"/>
                </a:lnTo>
                <a:lnTo>
                  <a:pt x="8252073" y="110146"/>
                </a:lnTo>
                <a:lnTo>
                  <a:pt x="8268531" y="121540"/>
                </a:lnTo>
                <a:lnTo>
                  <a:pt x="8233082" y="116476"/>
                </a:lnTo>
                <a:lnTo>
                  <a:pt x="8244476" y="105082"/>
                </a:lnTo>
                <a:lnTo>
                  <a:pt x="8228018" y="98751"/>
                </a:lnTo>
                <a:lnTo>
                  <a:pt x="8211559" y="98751"/>
                </a:lnTo>
                <a:lnTo>
                  <a:pt x="8219155" y="107614"/>
                </a:lnTo>
                <a:lnTo>
                  <a:pt x="8159651" y="116476"/>
                </a:lnTo>
                <a:lnTo>
                  <a:pt x="8202697" y="127870"/>
                </a:lnTo>
                <a:lnTo>
                  <a:pt x="8176110" y="141797"/>
                </a:lnTo>
                <a:lnTo>
                  <a:pt x="8183706" y="150659"/>
                </a:lnTo>
                <a:lnTo>
                  <a:pt x="8221687" y="153191"/>
                </a:lnTo>
                <a:lnTo>
                  <a:pt x="8205229" y="162054"/>
                </a:lnTo>
                <a:lnTo>
                  <a:pt x="8224220" y="170916"/>
                </a:lnTo>
                <a:lnTo>
                  <a:pt x="8196367" y="179778"/>
                </a:lnTo>
                <a:lnTo>
                  <a:pt x="8186238" y="186108"/>
                </a:lnTo>
                <a:lnTo>
                  <a:pt x="8150789" y="191173"/>
                </a:lnTo>
                <a:lnTo>
                  <a:pt x="8136862" y="197503"/>
                </a:lnTo>
                <a:lnTo>
                  <a:pt x="8098881" y="194971"/>
                </a:lnTo>
                <a:lnTo>
                  <a:pt x="8164716" y="169650"/>
                </a:lnTo>
                <a:lnTo>
                  <a:pt x="8178642" y="160788"/>
                </a:lnTo>
                <a:lnTo>
                  <a:pt x="8140660" y="149393"/>
                </a:lnTo>
                <a:lnTo>
                  <a:pt x="8148257" y="129136"/>
                </a:lnTo>
                <a:lnTo>
                  <a:pt x="8139395" y="120274"/>
                </a:lnTo>
                <a:lnTo>
                  <a:pt x="8117872" y="115210"/>
                </a:lnTo>
                <a:lnTo>
                  <a:pt x="8148257" y="103816"/>
                </a:lnTo>
                <a:lnTo>
                  <a:pt x="8140660" y="97485"/>
                </a:lnTo>
                <a:lnTo>
                  <a:pt x="8053304" y="94953"/>
                </a:lnTo>
                <a:lnTo>
                  <a:pt x="8026716" y="97485"/>
                </a:lnTo>
                <a:lnTo>
                  <a:pt x="8005194" y="108880"/>
                </a:lnTo>
                <a:lnTo>
                  <a:pt x="7943158" y="120274"/>
                </a:lnTo>
                <a:lnTo>
                  <a:pt x="7945690" y="125338"/>
                </a:lnTo>
                <a:lnTo>
                  <a:pt x="7962149" y="136733"/>
                </a:lnTo>
                <a:lnTo>
                  <a:pt x="7950754" y="143063"/>
                </a:lnTo>
                <a:lnTo>
                  <a:pt x="7991267" y="145595"/>
                </a:lnTo>
                <a:lnTo>
                  <a:pt x="7993800" y="148127"/>
                </a:lnTo>
                <a:lnTo>
                  <a:pt x="8026716" y="156989"/>
                </a:lnTo>
                <a:lnTo>
                  <a:pt x="8005194" y="165852"/>
                </a:lnTo>
                <a:lnTo>
                  <a:pt x="7883654" y="146861"/>
                </a:lnTo>
                <a:lnTo>
                  <a:pt x="7836810" y="141797"/>
                </a:lnTo>
                <a:lnTo>
                  <a:pt x="7736793" y="136733"/>
                </a:lnTo>
                <a:lnTo>
                  <a:pt x="7720335" y="141797"/>
                </a:lnTo>
                <a:lnTo>
                  <a:pt x="7755784" y="150659"/>
                </a:lnTo>
                <a:lnTo>
                  <a:pt x="7717802" y="159522"/>
                </a:lnTo>
                <a:lnTo>
                  <a:pt x="7677289" y="150659"/>
                </a:lnTo>
                <a:lnTo>
                  <a:pt x="7627913" y="156989"/>
                </a:lnTo>
                <a:lnTo>
                  <a:pt x="7565877" y="156989"/>
                </a:lnTo>
                <a:lnTo>
                  <a:pt x="7541822" y="163320"/>
                </a:lnTo>
                <a:lnTo>
                  <a:pt x="7498777" y="160788"/>
                </a:lnTo>
                <a:lnTo>
                  <a:pt x="7531694" y="151925"/>
                </a:lnTo>
                <a:lnTo>
                  <a:pt x="7505107" y="149393"/>
                </a:lnTo>
                <a:lnTo>
                  <a:pt x="7388631" y="163320"/>
                </a:lnTo>
                <a:lnTo>
                  <a:pt x="7320264" y="172182"/>
                </a:lnTo>
                <a:lnTo>
                  <a:pt x="7310136" y="183576"/>
                </a:lnTo>
                <a:lnTo>
                  <a:pt x="7258229" y="186108"/>
                </a:lnTo>
                <a:lnTo>
                  <a:pt x="7231641" y="181044"/>
                </a:lnTo>
                <a:lnTo>
                  <a:pt x="7231641" y="172182"/>
                </a:lnTo>
                <a:lnTo>
                  <a:pt x="7274687" y="169650"/>
                </a:lnTo>
                <a:lnTo>
                  <a:pt x="7255696" y="160788"/>
                </a:lnTo>
                <a:lnTo>
                  <a:pt x="7160743" y="154457"/>
                </a:lnTo>
                <a:lnTo>
                  <a:pt x="7187330" y="165852"/>
                </a:lnTo>
                <a:lnTo>
                  <a:pt x="7170871" y="174714"/>
                </a:lnTo>
                <a:lnTo>
                  <a:pt x="7197458" y="183576"/>
                </a:lnTo>
                <a:lnTo>
                  <a:pt x="7178467" y="197503"/>
                </a:lnTo>
                <a:lnTo>
                  <a:pt x="7148083" y="191173"/>
                </a:lnTo>
                <a:lnTo>
                  <a:pt x="7117697" y="191173"/>
                </a:lnTo>
                <a:lnTo>
                  <a:pt x="7039202" y="207631"/>
                </a:lnTo>
                <a:lnTo>
                  <a:pt x="7063258" y="221558"/>
                </a:lnTo>
                <a:lnTo>
                  <a:pt x="7035404" y="226622"/>
                </a:lnTo>
                <a:lnTo>
                  <a:pt x="6951846" y="215227"/>
                </a:lnTo>
                <a:lnTo>
                  <a:pt x="6930323" y="221558"/>
                </a:lnTo>
                <a:lnTo>
                  <a:pt x="6951846" y="227888"/>
                </a:lnTo>
                <a:lnTo>
                  <a:pt x="6946781" y="236750"/>
                </a:lnTo>
                <a:lnTo>
                  <a:pt x="6920195" y="231686"/>
                </a:lnTo>
                <a:lnTo>
                  <a:pt x="6877149" y="226622"/>
                </a:lnTo>
                <a:lnTo>
                  <a:pt x="6872085" y="198769"/>
                </a:lnTo>
                <a:lnTo>
                  <a:pt x="6817645" y="184842"/>
                </a:lnTo>
                <a:lnTo>
                  <a:pt x="6841700" y="182310"/>
                </a:lnTo>
                <a:lnTo>
                  <a:pt x="6991093" y="196237"/>
                </a:lnTo>
                <a:lnTo>
                  <a:pt x="7048065" y="191173"/>
                </a:lnTo>
                <a:lnTo>
                  <a:pt x="7083514" y="182310"/>
                </a:lnTo>
                <a:lnTo>
                  <a:pt x="7080982" y="170916"/>
                </a:lnTo>
                <a:lnTo>
                  <a:pt x="7054395" y="164586"/>
                </a:lnTo>
                <a:lnTo>
                  <a:pt x="6929057" y="145595"/>
                </a:lnTo>
                <a:lnTo>
                  <a:pt x="6836635" y="140531"/>
                </a:lnTo>
                <a:lnTo>
                  <a:pt x="6782196" y="131668"/>
                </a:lnTo>
                <a:lnTo>
                  <a:pt x="6746747" y="137999"/>
                </a:lnTo>
                <a:lnTo>
                  <a:pt x="6711298" y="129136"/>
                </a:lnTo>
                <a:lnTo>
                  <a:pt x="6754343" y="124072"/>
                </a:lnTo>
                <a:lnTo>
                  <a:pt x="6650528" y="112678"/>
                </a:lnTo>
                <a:lnTo>
                  <a:pt x="6588491" y="117742"/>
                </a:lnTo>
                <a:lnTo>
                  <a:pt x="6528987" y="115210"/>
                </a:lnTo>
                <a:lnTo>
                  <a:pt x="6477080" y="129136"/>
                </a:lnTo>
                <a:lnTo>
                  <a:pt x="6422640" y="126604"/>
                </a:lnTo>
                <a:lnTo>
                  <a:pt x="6349209" y="132935"/>
                </a:lnTo>
                <a:lnTo>
                  <a:pt x="6256788" y="151925"/>
                </a:lnTo>
                <a:lnTo>
                  <a:pt x="6199816" y="165852"/>
                </a:lnTo>
                <a:lnTo>
                  <a:pt x="6118789" y="198769"/>
                </a:lnTo>
                <a:lnTo>
                  <a:pt x="6056753" y="224090"/>
                </a:lnTo>
                <a:lnTo>
                  <a:pt x="5990918" y="244346"/>
                </a:lnTo>
                <a:lnTo>
                  <a:pt x="5903562" y="260805"/>
                </a:lnTo>
                <a:lnTo>
                  <a:pt x="5873177" y="274731"/>
                </a:lnTo>
                <a:lnTo>
                  <a:pt x="5883305" y="322841"/>
                </a:lnTo>
                <a:lnTo>
                  <a:pt x="5897231" y="345630"/>
                </a:lnTo>
                <a:lnTo>
                  <a:pt x="5942809" y="357024"/>
                </a:lnTo>
                <a:lnTo>
                  <a:pt x="5988387" y="351960"/>
                </a:lnTo>
                <a:lnTo>
                  <a:pt x="6054221" y="326639"/>
                </a:lnTo>
                <a:lnTo>
                  <a:pt x="6075744" y="340566"/>
                </a:lnTo>
                <a:lnTo>
                  <a:pt x="6102331" y="373483"/>
                </a:lnTo>
                <a:lnTo>
                  <a:pt x="6130183" y="398804"/>
                </a:lnTo>
                <a:lnTo>
                  <a:pt x="6139046" y="424125"/>
                </a:lnTo>
                <a:lnTo>
                  <a:pt x="6179559" y="421593"/>
                </a:lnTo>
                <a:lnTo>
                  <a:pt x="6198550" y="402602"/>
                </a:lnTo>
                <a:lnTo>
                  <a:pt x="6239063" y="405134"/>
                </a:lnTo>
                <a:lnTo>
                  <a:pt x="6258054" y="382345"/>
                </a:lnTo>
                <a:lnTo>
                  <a:pt x="6269448" y="343098"/>
                </a:lnTo>
                <a:lnTo>
                  <a:pt x="6304898" y="338034"/>
                </a:lnTo>
                <a:lnTo>
                  <a:pt x="6335282" y="312713"/>
                </a:lnTo>
                <a:lnTo>
                  <a:pt x="6304898" y="301318"/>
                </a:lnTo>
                <a:lnTo>
                  <a:pt x="6280843" y="284860"/>
                </a:lnTo>
                <a:lnTo>
                  <a:pt x="6304898" y="257007"/>
                </a:lnTo>
                <a:lnTo>
                  <a:pt x="6369466" y="238016"/>
                </a:lnTo>
                <a:lnTo>
                  <a:pt x="6423906" y="224090"/>
                </a:lnTo>
                <a:lnTo>
                  <a:pt x="6418841" y="212695"/>
                </a:lnTo>
                <a:lnTo>
                  <a:pt x="6449226" y="198769"/>
                </a:lnTo>
                <a:lnTo>
                  <a:pt x="6508731" y="193705"/>
                </a:lnTo>
                <a:lnTo>
                  <a:pt x="6554308" y="202567"/>
                </a:lnTo>
                <a:lnTo>
                  <a:pt x="6559372" y="208897"/>
                </a:lnTo>
                <a:lnTo>
                  <a:pt x="6535317" y="213961"/>
                </a:lnTo>
                <a:lnTo>
                  <a:pt x="6459355" y="234218"/>
                </a:lnTo>
                <a:lnTo>
                  <a:pt x="6428970" y="245612"/>
                </a:lnTo>
                <a:lnTo>
                  <a:pt x="6412511" y="257007"/>
                </a:lnTo>
                <a:lnTo>
                  <a:pt x="6428970" y="275998"/>
                </a:lnTo>
                <a:lnTo>
                  <a:pt x="6421373" y="296254"/>
                </a:lnTo>
                <a:lnTo>
                  <a:pt x="6454291" y="302584"/>
                </a:lnTo>
                <a:lnTo>
                  <a:pt x="6473282" y="313979"/>
                </a:lnTo>
                <a:lnTo>
                  <a:pt x="6527721" y="308915"/>
                </a:lnTo>
                <a:lnTo>
                  <a:pt x="6587225" y="302584"/>
                </a:lnTo>
                <a:lnTo>
                  <a:pt x="6649261" y="300052"/>
                </a:lnTo>
                <a:lnTo>
                  <a:pt x="6682179" y="308915"/>
                </a:lnTo>
                <a:lnTo>
                  <a:pt x="6644197" y="322841"/>
                </a:lnTo>
                <a:lnTo>
                  <a:pt x="6611280" y="322841"/>
                </a:lnTo>
                <a:lnTo>
                  <a:pt x="6573299" y="317777"/>
                </a:lnTo>
                <a:lnTo>
                  <a:pt x="6530254" y="322841"/>
                </a:lnTo>
                <a:lnTo>
                  <a:pt x="6489740" y="327905"/>
                </a:lnTo>
                <a:lnTo>
                  <a:pt x="6492272" y="341832"/>
                </a:lnTo>
                <a:lnTo>
                  <a:pt x="6513794" y="350694"/>
                </a:lnTo>
                <a:lnTo>
                  <a:pt x="6525189" y="345630"/>
                </a:lnTo>
                <a:lnTo>
                  <a:pt x="6520125" y="359556"/>
                </a:lnTo>
                <a:lnTo>
                  <a:pt x="6515061" y="378547"/>
                </a:lnTo>
                <a:lnTo>
                  <a:pt x="6487208" y="378547"/>
                </a:lnTo>
                <a:lnTo>
                  <a:pt x="6460621" y="362089"/>
                </a:lnTo>
                <a:lnTo>
                  <a:pt x="6430236" y="368419"/>
                </a:lnTo>
                <a:lnTo>
                  <a:pt x="6413777" y="384877"/>
                </a:lnTo>
                <a:lnTo>
                  <a:pt x="6411245" y="401336"/>
                </a:lnTo>
                <a:lnTo>
                  <a:pt x="6418841" y="421593"/>
                </a:lnTo>
                <a:lnTo>
                  <a:pt x="6373264" y="430455"/>
                </a:lnTo>
                <a:lnTo>
                  <a:pt x="6365667" y="441849"/>
                </a:lnTo>
                <a:lnTo>
                  <a:pt x="6332750" y="441849"/>
                </a:lnTo>
                <a:lnTo>
                  <a:pt x="6330218" y="435519"/>
                </a:lnTo>
                <a:lnTo>
                  <a:pt x="6297301" y="430455"/>
                </a:lnTo>
                <a:lnTo>
                  <a:pt x="6254256" y="439317"/>
                </a:lnTo>
                <a:lnTo>
                  <a:pt x="6202348" y="450712"/>
                </a:lnTo>
                <a:lnTo>
                  <a:pt x="6178293" y="457042"/>
                </a:lnTo>
                <a:lnTo>
                  <a:pt x="6161834" y="450712"/>
                </a:lnTo>
                <a:lnTo>
                  <a:pt x="6123853" y="439317"/>
                </a:lnTo>
                <a:lnTo>
                  <a:pt x="6107395" y="445647"/>
                </a:lnTo>
                <a:lnTo>
                  <a:pt x="6071946" y="450712"/>
                </a:lnTo>
                <a:lnTo>
                  <a:pt x="6071946" y="441849"/>
                </a:lnTo>
                <a:lnTo>
                  <a:pt x="6039028" y="436785"/>
                </a:lnTo>
                <a:lnTo>
                  <a:pt x="6039028" y="427923"/>
                </a:lnTo>
                <a:lnTo>
                  <a:pt x="6028900" y="413996"/>
                </a:lnTo>
                <a:lnTo>
                  <a:pt x="6052955" y="397538"/>
                </a:lnTo>
                <a:lnTo>
                  <a:pt x="6063083" y="400070"/>
                </a:lnTo>
                <a:lnTo>
                  <a:pt x="6071946" y="391207"/>
                </a:lnTo>
                <a:lnTo>
                  <a:pt x="6052955" y="386143"/>
                </a:lnTo>
                <a:lnTo>
                  <a:pt x="6047890" y="379813"/>
                </a:lnTo>
                <a:lnTo>
                  <a:pt x="6059285" y="373483"/>
                </a:lnTo>
                <a:lnTo>
                  <a:pt x="6059285" y="362089"/>
                </a:lnTo>
                <a:lnTo>
                  <a:pt x="6032698" y="368419"/>
                </a:lnTo>
                <a:lnTo>
                  <a:pt x="6021304" y="374749"/>
                </a:lnTo>
                <a:lnTo>
                  <a:pt x="5990918" y="374749"/>
                </a:lnTo>
                <a:lnTo>
                  <a:pt x="5982056" y="381079"/>
                </a:lnTo>
                <a:lnTo>
                  <a:pt x="5976992" y="387409"/>
                </a:lnTo>
                <a:lnTo>
                  <a:pt x="5976992" y="412730"/>
                </a:lnTo>
                <a:lnTo>
                  <a:pt x="5990918" y="426657"/>
                </a:lnTo>
                <a:lnTo>
                  <a:pt x="5993451" y="440583"/>
                </a:lnTo>
                <a:lnTo>
                  <a:pt x="6001047" y="449446"/>
                </a:lnTo>
                <a:lnTo>
                  <a:pt x="5976992" y="463372"/>
                </a:lnTo>
                <a:lnTo>
                  <a:pt x="5971928" y="457042"/>
                </a:lnTo>
                <a:lnTo>
                  <a:pt x="5944075" y="459574"/>
                </a:lnTo>
                <a:lnTo>
                  <a:pt x="5936479" y="464638"/>
                </a:lnTo>
                <a:lnTo>
                  <a:pt x="5908626" y="464638"/>
                </a:lnTo>
                <a:lnTo>
                  <a:pt x="5863048" y="476033"/>
                </a:lnTo>
                <a:lnTo>
                  <a:pt x="5835195" y="515280"/>
                </a:lnTo>
                <a:lnTo>
                  <a:pt x="5816205" y="521610"/>
                </a:lnTo>
                <a:lnTo>
                  <a:pt x="5789618" y="526674"/>
                </a:lnTo>
                <a:lnTo>
                  <a:pt x="5761765" y="531738"/>
                </a:lnTo>
                <a:lnTo>
                  <a:pt x="5750370" y="554527"/>
                </a:lnTo>
                <a:lnTo>
                  <a:pt x="5671876" y="577316"/>
                </a:lnTo>
                <a:lnTo>
                  <a:pt x="5641491" y="565922"/>
                </a:lnTo>
                <a:lnTo>
                  <a:pt x="5651619" y="596307"/>
                </a:lnTo>
                <a:lnTo>
                  <a:pt x="5597179" y="589976"/>
                </a:lnTo>
                <a:lnTo>
                  <a:pt x="5551602" y="596307"/>
                </a:lnTo>
                <a:lnTo>
                  <a:pt x="5556666" y="616563"/>
                </a:lnTo>
                <a:lnTo>
                  <a:pt x="5606041" y="627958"/>
                </a:lnTo>
                <a:lnTo>
                  <a:pt x="5632628" y="641884"/>
                </a:lnTo>
                <a:lnTo>
                  <a:pt x="5665545" y="674801"/>
                </a:lnTo>
                <a:lnTo>
                  <a:pt x="5660481" y="736837"/>
                </a:lnTo>
                <a:lnTo>
                  <a:pt x="5641491" y="755828"/>
                </a:lnTo>
                <a:lnTo>
                  <a:pt x="5589583" y="753296"/>
                </a:lnTo>
                <a:lnTo>
                  <a:pt x="5561730" y="755828"/>
                </a:lnTo>
                <a:lnTo>
                  <a:pt x="5526281" y="750764"/>
                </a:lnTo>
                <a:lnTo>
                  <a:pt x="5480703" y="750764"/>
                </a:lnTo>
                <a:lnTo>
                  <a:pt x="5437658" y="744434"/>
                </a:lnTo>
                <a:lnTo>
                  <a:pt x="5390814" y="767223"/>
                </a:lnTo>
                <a:lnTo>
                  <a:pt x="5404740" y="781149"/>
                </a:lnTo>
                <a:lnTo>
                  <a:pt x="5402208" y="803938"/>
                </a:lnTo>
                <a:lnTo>
                  <a:pt x="5404740" y="815332"/>
                </a:lnTo>
                <a:lnTo>
                  <a:pt x="5412337" y="826727"/>
                </a:lnTo>
                <a:lnTo>
                  <a:pt x="5412337" y="840653"/>
                </a:lnTo>
                <a:lnTo>
                  <a:pt x="5404740" y="873570"/>
                </a:lnTo>
                <a:lnTo>
                  <a:pt x="5402208" y="884965"/>
                </a:lnTo>
                <a:lnTo>
                  <a:pt x="5390814" y="898891"/>
                </a:lnTo>
                <a:lnTo>
                  <a:pt x="5388282" y="919148"/>
                </a:lnTo>
                <a:lnTo>
                  <a:pt x="5395878" y="933074"/>
                </a:lnTo>
                <a:lnTo>
                  <a:pt x="5409805" y="935606"/>
                </a:lnTo>
                <a:lnTo>
                  <a:pt x="5414869" y="955863"/>
                </a:lnTo>
                <a:lnTo>
                  <a:pt x="5407273" y="983716"/>
                </a:lnTo>
                <a:lnTo>
                  <a:pt x="5426263" y="978652"/>
                </a:lnTo>
                <a:lnTo>
                  <a:pt x="5442722" y="983716"/>
                </a:lnTo>
                <a:lnTo>
                  <a:pt x="5456648" y="977386"/>
                </a:lnTo>
                <a:lnTo>
                  <a:pt x="5487033" y="982450"/>
                </a:lnTo>
                <a:lnTo>
                  <a:pt x="5495896" y="1002707"/>
                </a:lnTo>
                <a:lnTo>
                  <a:pt x="5507290" y="1014101"/>
                </a:lnTo>
                <a:lnTo>
                  <a:pt x="5523748" y="1016633"/>
                </a:lnTo>
                <a:lnTo>
                  <a:pt x="5537675" y="1002707"/>
                </a:lnTo>
                <a:lnTo>
                  <a:pt x="5559198" y="991312"/>
                </a:lnTo>
                <a:lnTo>
                  <a:pt x="5589583" y="991312"/>
                </a:lnTo>
                <a:lnTo>
                  <a:pt x="5632628" y="991312"/>
                </a:lnTo>
                <a:lnTo>
                  <a:pt x="5656683" y="963459"/>
                </a:lnTo>
                <a:lnTo>
                  <a:pt x="5683270" y="957129"/>
                </a:lnTo>
                <a:lnTo>
                  <a:pt x="5690866" y="936872"/>
                </a:lnTo>
                <a:lnTo>
                  <a:pt x="5709857" y="920414"/>
                </a:lnTo>
                <a:lnTo>
                  <a:pt x="5695930" y="901423"/>
                </a:lnTo>
                <a:lnTo>
                  <a:pt x="5709857" y="873570"/>
                </a:lnTo>
                <a:lnTo>
                  <a:pt x="5731380" y="854580"/>
                </a:lnTo>
                <a:lnTo>
                  <a:pt x="5733912" y="843185"/>
                </a:lnTo>
                <a:lnTo>
                  <a:pt x="5776957" y="836855"/>
                </a:lnTo>
                <a:lnTo>
                  <a:pt x="5807342" y="816598"/>
                </a:lnTo>
                <a:lnTo>
                  <a:pt x="5807342" y="797608"/>
                </a:lnTo>
                <a:lnTo>
                  <a:pt x="5809874" y="778617"/>
                </a:lnTo>
                <a:lnTo>
                  <a:pt x="5859250" y="767223"/>
                </a:lnTo>
                <a:lnTo>
                  <a:pt x="5925084" y="776085"/>
                </a:lnTo>
                <a:lnTo>
                  <a:pt x="5955469" y="757094"/>
                </a:lnTo>
                <a:lnTo>
                  <a:pt x="5966864" y="754562"/>
                </a:lnTo>
                <a:lnTo>
                  <a:pt x="5988387" y="740636"/>
                </a:lnTo>
                <a:lnTo>
                  <a:pt x="6002313" y="735572"/>
                </a:lnTo>
                <a:lnTo>
                  <a:pt x="6030166" y="744434"/>
                </a:lnTo>
                <a:lnTo>
                  <a:pt x="6046625" y="749498"/>
                </a:lnTo>
                <a:lnTo>
                  <a:pt x="6055487" y="779883"/>
                </a:lnTo>
                <a:lnTo>
                  <a:pt x="6079542" y="798874"/>
                </a:lnTo>
                <a:lnTo>
                  <a:pt x="6109927" y="821662"/>
                </a:lnTo>
                <a:lnTo>
                  <a:pt x="6136513" y="835589"/>
                </a:lnTo>
                <a:lnTo>
                  <a:pt x="6160569" y="838121"/>
                </a:lnTo>
                <a:lnTo>
                  <a:pt x="6174495" y="852047"/>
                </a:lnTo>
                <a:lnTo>
                  <a:pt x="6196018" y="857112"/>
                </a:lnTo>
                <a:lnTo>
                  <a:pt x="6207412" y="871038"/>
                </a:lnTo>
                <a:lnTo>
                  <a:pt x="6218806" y="876102"/>
                </a:lnTo>
                <a:lnTo>
                  <a:pt x="6230201" y="892561"/>
                </a:lnTo>
                <a:lnTo>
                  <a:pt x="6241595" y="912818"/>
                </a:lnTo>
                <a:lnTo>
                  <a:pt x="6233999" y="919148"/>
                </a:lnTo>
                <a:lnTo>
                  <a:pt x="6226403" y="938138"/>
                </a:lnTo>
                <a:lnTo>
                  <a:pt x="6226403" y="947001"/>
                </a:lnTo>
                <a:lnTo>
                  <a:pt x="6240329" y="944469"/>
                </a:lnTo>
                <a:lnTo>
                  <a:pt x="6259320" y="916616"/>
                </a:lnTo>
                <a:lnTo>
                  <a:pt x="6273246" y="914084"/>
                </a:lnTo>
                <a:lnTo>
                  <a:pt x="6275778" y="895093"/>
                </a:lnTo>
                <a:lnTo>
                  <a:pt x="6251724" y="883699"/>
                </a:lnTo>
                <a:lnTo>
                  <a:pt x="6265650" y="860910"/>
                </a:lnTo>
                <a:lnTo>
                  <a:pt x="6293503" y="867240"/>
                </a:lnTo>
                <a:lnTo>
                  <a:pt x="6312494" y="883699"/>
                </a:lnTo>
                <a:lnTo>
                  <a:pt x="6320090" y="869772"/>
                </a:lnTo>
                <a:lnTo>
                  <a:pt x="6315026" y="864708"/>
                </a:lnTo>
                <a:lnTo>
                  <a:pt x="6287173" y="845717"/>
                </a:lnTo>
                <a:lnTo>
                  <a:pt x="6263118" y="836855"/>
                </a:lnTo>
                <a:lnTo>
                  <a:pt x="6232733" y="825460"/>
                </a:lnTo>
                <a:lnTo>
                  <a:pt x="6242861" y="819130"/>
                </a:lnTo>
                <a:lnTo>
                  <a:pt x="6235265" y="812800"/>
                </a:lnTo>
                <a:lnTo>
                  <a:pt x="6215008" y="812800"/>
                </a:lnTo>
                <a:lnTo>
                  <a:pt x="6177027" y="787479"/>
                </a:lnTo>
                <a:lnTo>
                  <a:pt x="6160569" y="759626"/>
                </a:lnTo>
                <a:lnTo>
                  <a:pt x="6127651" y="745700"/>
                </a:lnTo>
                <a:lnTo>
                  <a:pt x="6117523" y="729241"/>
                </a:lnTo>
                <a:lnTo>
                  <a:pt x="6122587" y="720379"/>
                </a:lnTo>
                <a:lnTo>
                  <a:pt x="6120055" y="703920"/>
                </a:lnTo>
                <a:lnTo>
                  <a:pt x="6146642" y="695058"/>
                </a:lnTo>
                <a:lnTo>
                  <a:pt x="6174495" y="700122"/>
                </a:lnTo>
                <a:lnTo>
                  <a:pt x="6165633" y="702654"/>
                </a:lnTo>
                <a:lnTo>
                  <a:pt x="6165633" y="714049"/>
                </a:lnTo>
                <a:lnTo>
                  <a:pt x="6174495" y="722911"/>
                </a:lnTo>
                <a:lnTo>
                  <a:pt x="6184623" y="708985"/>
                </a:lnTo>
                <a:lnTo>
                  <a:pt x="6206146" y="714049"/>
                </a:lnTo>
                <a:lnTo>
                  <a:pt x="6206146" y="725443"/>
                </a:lnTo>
                <a:lnTo>
                  <a:pt x="6222605" y="739369"/>
                </a:lnTo>
                <a:lnTo>
                  <a:pt x="6215008" y="741902"/>
                </a:lnTo>
                <a:lnTo>
                  <a:pt x="6242861" y="764690"/>
                </a:lnTo>
                <a:lnTo>
                  <a:pt x="6273246" y="773553"/>
                </a:lnTo>
                <a:lnTo>
                  <a:pt x="6292237" y="784947"/>
                </a:lnTo>
                <a:lnTo>
                  <a:pt x="6322622" y="796341"/>
                </a:lnTo>
                <a:lnTo>
                  <a:pt x="6339080" y="802672"/>
                </a:lnTo>
                <a:lnTo>
                  <a:pt x="6346677" y="811534"/>
                </a:lnTo>
                <a:lnTo>
                  <a:pt x="6354273" y="814066"/>
                </a:lnTo>
                <a:lnTo>
                  <a:pt x="6361869" y="819130"/>
                </a:lnTo>
                <a:lnTo>
                  <a:pt x="6356805" y="830525"/>
                </a:lnTo>
                <a:lnTo>
                  <a:pt x="6354273" y="850781"/>
                </a:lnTo>
                <a:lnTo>
                  <a:pt x="6356805" y="867240"/>
                </a:lnTo>
                <a:lnTo>
                  <a:pt x="6375796" y="878634"/>
                </a:lnTo>
                <a:lnTo>
                  <a:pt x="6375796" y="884965"/>
                </a:lnTo>
                <a:lnTo>
                  <a:pt x="6380860" y="887497"/>
                </a:lnTo>
                <a:lnTo>
                  <a:pt x="6383392" y="896359"/>
                </a:lnTo>
                <a:lnTo>
                  <a:pt x="6402383" y="916616"/>
                </a:lnTo>
                <a:lnTo>
                  <a:pt x="6413777" y="930542"/>
                </a:lnTo>
                <a:lnTo>
                  <a:pt x="6421373" y="953331"/>
                </a:lnTo>
                <a:lnTo>
                  <a:pt x="6432768" y="981184"/>
                </a:lnTo>
                <a:lnTo>
                  <a:pt x="6460621" y="997643"/>
                </a:lnTo>
                <a:lnTo>
                  <a:pt x="6482143" y="997643"/>
                </a:lnTo>
                <a:lnTo>
                  <a:pt x="6470749" y="964725"/>
                </a:lnTo>
                <a:lnTo>
                  <a:pt x="6492272" y="962193"/>
                </a:lnTo>
                <a:lnTo>
                  <a:pt x="6480878" y="943203"/>
                </a:lnTo>
                <a:lnTo>
                  <a:pt x="6513794" y="952065"/>
                </a:lnTo>
                <a:lnTo>
                  <a:pt x="6511263" y="933074"/>
                </a:lnTo>
                <a:lnTo>
                  <a:pt x="6494804" y="924212"/>
                </a:lnTo>
                <a:lnTo>
                  <a:pt x="6475813" y="907753"/>
                </a:lnTo>
                <a:lnTo>
                  <a:pt x="6489740" y="901423"/>
                </a:lnTo>
                <a:lnTo>
                  <a:pt x="6473282" y="884965"/>
                </a:lnTo>
                <a:lnTo>
                  <a:pt x="6465685" y="864708"/>
                </a:lnTo>
                <a:lnTo>
                  <a:pt x="6470749" y="858378"/>
                </a:lnTo>
                <a:lnTo>
                  <a:pt x="6489740" y="874836"/>
                </a:lnTo>
                <a:lnTo>
                  <a:pt x="6508731" y="874836"/>
                </a:lnTo>
                <a:lnTo>
                  <a:pt x="6525189" y="869772"/>
                </a:lnTo>
                <a:lnTo>
                  <a:pt x="6501134" y="850781"/>
                </a:lnTo>
                <a:lnTo>
                  <a:pt x="6541647" y="841919"/>
                </a:lnTo>
                <a:lnTo>
                  <a:pt x="6558106" y="846983"/>
                </a:lnTo>
                <a:lnTo>
                  <a:pt x="6579629" y="846983"/>
                </a:lnTo>
                <a:lnTo>
                  <a:pt x="6579629" y="853313"/>
                </a:lnTo>
                <a:lnTo>
                  <a:pt x="6588491" y="869772"/>
                </a:lnTo>
                <a:lnTo>
                  <a:pt x="6616344" y="850781"/>
                </a:lnTo>
                <a:lnTo>
                  <a:pt x="6630271" y="841919"/>
                </a:lnTo>
                <a:lnTo>
                  <a:pt x="6670784" y="839387"/>
                </a:lnTo>
                <a:lnTo>
                  <a:pt x="6678380" y="830525"/>
                </a:lnTo>
                <a:lnTo>
                  <a:pt x="6647995" y="821662"/>
                </a:lnTo>
                <a:lnTo>
                  <a:pt x="6642931" y="807736"/>
                </a:lnTo>
                <a:lnTo>
                  <a:pt x="6632803" y="788745"/>
                </a:lnTo>
                <a:lnTo>
                  <a:pt x="6644197" y="768489"/>
                </a:lnTo>
                <a:lnTo>
                  <a:pt x="6660656" y="754562"/>
                </a:lnTo>
                <a:lnTo>
                  <a:pt x="6669518" y="717847"/>
                </a:lnTo>
                <a:lnTo>
                  <a:pt x="6680912" y="720379"/>
                </a:lnTo>
                <a:lnTo>
                  <a:pt x="6697371" y="714049"/>
                </a:lnTo>
                <a:lnTo>
                  <a:pt x="6694839" y="707718"/>
                </a:lnTo>
                <a:lnTo>
                  <a:pt x="6721426" y="684930"/>
                </a:lnTo>
                <a:lnTo>
                  <a:pt x="6732820" y="668471"/>
                </a:lnTo>
                <a:lnTo>
                  <a:pt x="6765737" y="663407"/>
                </a:lnTo>
                <a:lnTo>
                  <a:pt x="6768270" y="674801"/>
                </a:lnTo>
                <a:lnTo>
                  <a:pt x="6820177" y="681132"/>
                </a:lnTo>
                <a:lnTo>
                  <a:pt x="6830305" y="687462"/>
                </a:lnTo>
                <a:lnTo>
                  <a:pt x="6797388" y="698856"/>
                </a:lnTo>
                <a:lnTo>
                  <a:pt x="6792324" y="703920"/>
                </a:lnTo>
                <a:lnTo>
                  <a:pt x="6827774" y="712783"/>
                </a:lnTo>
                <a:lnTo>
                  <a:pt x="6820177" y="726709"/>
                </a:lnTo>
                <a:lnTo>
                  <a:pt x="6839168" y="733039"/>
                </a:lnTo>
                <a:lnTo>
                  <a:pt x="6884746" y="714049"/>
                </a:lnTo>
                <a:lnTo>
                  <a:pt x="6920195" y="708985"/>
                </a:lnTo>
                <a:lnTo>
                  <a:pt x="6927791" y="697590"/>
                </a:lnTo>
                <a:lnTo>
                  <a:pt x="6894874" y="700122"/>
                </a:lnTo>
                <a:lnTo>
                  <a:pt x="6878416" y="693792"/>
                </a:lnTo>
                <a:lnTo>
                  <a:pt x="6875883" y="674801"/>
                </a:lnTo>
                <a:lnTo>
                  <a:pt x="6903736" y="663407"/>
                </a:lnTo>
                <a:lnTo>
                  <a:pt x="6936653" y="660875"/>
                </a:lnTo>
                <a:lnTo>
                  <a:pt x="6958176" y="652013"/>
                </a:lnTo>
                <a:lnTo>
                  <a:pt x="6984763" y="649480"/>
                </a:lnTo>
                <a:lnTo>
                  <a:pt x="7015148" y="644416"/>
                </a:lnTo>
                <a:lnTo>
                  <a:pt x="7015148" y="650746"/>
                </a:lnTo>
                <a:lnTo>
                  <a:pt x="6965772" y="662141"/>
                </a:lnTo>
                <a:lnTo>
                  <a:pt x="6984763" y="673535"/>
                </a:lnTo>
                <a:lnTo>
                  <a:pt x="6958176" y="698856"/>
                </a:lnTo>
                <a:lnTo>
                  <a:pt x="6931589" y="703920"/>
                </a:lnTo>
                <a:lnTo>
                  <a:pt x="6961974" y="722911"/>
                </a:lnTo>
                <a:lnTo>
                  <a:pt x="6999955" y="734305"/>
                </a:lnTo>
                <a:lnTo>
                  <a:pt x="7043001" y="762158"/>
                </a:lnTo>
                <a:lnTo>
                  <a:pt x="7054395" y="771021"/>
                </a:lnTo>
                <a:lnTo>
                  <a:pt x="7073386" y="773553"/>
                </a:lnTo>
                <a:lnTo>
                  <a:pt x="7092376" y="784947"/>
                </a:lnTo>
                <a:lnTo>
                  <a:pt x="7099973" y="807736"/>
                </a:lnTo>
                <a:lnTo>
                  <a:pt x="7094909" y="821662"/>
                </a:lnTo>
                <a:lnTo>
                  <a:pt x="7056927" y="838121"/>
                </a:lnTo>
                <a:lnTo>
                  <a:pt x="7026542" y="835589"/>
                </a:lnTo>
                <a:lnTo>
                  <a:pt x="6988561" y="840653"/>
                </a:lnTo>
                <a:lnTo>
                  <a:pt x="6941718" y="829259"/>
                </a:lnTo>
                <a:lnTo>
                  <a:pt x="6882213" y="806470"/>
                </a:lnTo>
                <a:lnTo>
                  <a:pt x="6827774" y="806470"/>
                </a:lnTo>
                <a:lnTo>
                  <a:pt x="6787260" y="815332"/>
                </a:lnTo>
                <a:lnTo>
                  <a:pt x="6746747" y="835589"/>
                </a:lnTo>
                <a:lnTo>
                  <a:pt x="6682179" y="830525"/>
                </a:lnTo>
                <a:lnTo>
                  <a:pt x="6668252" y="855846"/>
                </a:lnTo>
                <a:lnTo>
                  <a:pt x="6616344" y="858378"/>
                </a:lnTo>
                <a:lnTo>
                  <a:pt x="6580895" y="891295"/>
                </a:lnTo>
                <a:lnTo>
                  <a:pt x="6602417" y="907753"/>
                </a:lnTo>
                <a:lnTo>
                  <a:pt x="6585959" y="933074"/>
                </a:lnTo>
                <a:lnTo>
                  <a:pt x="6610014" y="952065"/>
                </a:lnTo>
                <a:lnTo>
                  <a:pt x="6629005" y="986248"/>
                </a:lnTo>
                <a:lnTo>
                  <a:pt x="6666986" y="986248"/>
                </a:lnTo>
                <a:lnTo>
                  <a:pt x="6699903" y="1005239"/>
                </a:lnTo>
                <a:lnTo>
                  <a:pt x="6721426" y="1000175"/>
                </a:lnTo>
                <a:lnTo>
                  <a:pt x="6731554" y="986248"/>
                </a:lnTo>
                <a:lnTo>
                  <a:pt x="6767003" y="986248"/>
                </a:lnTo>
                <a:lnTo>
                  <a:pt x="6793590" y="1005239"/>
                </a:lnTo>
                <a:lnTo>
                  <a:pt x="6845498" y="1002707"/>
                </a:lnTo>
                <a:lnTo>
                  <a:pt x="6869553" y="982450"/>
                </a:lnTo>
                <a:lnTo>
                  <a:pt x="6896140" y="991312"/>
                </a:lnTo>
                <a:lnTo>
                  <a:pt x="6917663" y="986248"/>
                </a:lnTo>
                <a:lnTo>
                  <a:pt x="6906268" y="1000175"/>
                </a:lnTo>
                <a:lnTo>
                  <a:pt x="6917663" y="1016633"/>
                </a:lnTo>
                <a:lnTo>
                  <a:pt x="6907534" y="1030560"/>
                </a:lnTo>
                <a:lnTo>
                  <a:pt x="6912598" y="1058413"/>
                </a:lnTo>
                <a:lnTo>
                  <a:pt x="6910067" y="1058413"/>
                </a:lnTo>
                <a:lnTo>
                  <a:pt x="6893607" y="1083734"/>
                </a:lnTo>
                <a:lnTo>
                  <a:pt x="6882213" y="1114119"/>
                </a:lnTo>
                <a:lnTo>
                  <a:pt x="6877149" y="1122981"/>
                </a:lnTo>
                <a:lnTo>
                  <a:pt x="6869553" y="1150834"/>
                </a:lnTo>
                <a:lnTo>
                  <a:pt x="6859425" y="1169824"/>
                </a:lnTo>
                <a:lnTo>
                  <a:pt x="6861956" y="1172357"/>
                </a:lnTo>
                <a:lnTo>
                  <a:pt x="6853095" y="1183751"/>
                </a:lnTo>
                <a:lnTo>
                  <a:pt x="6836635" y="1192613"/>
                </a:lnTo>
                <a:lnTo>
                  <a:pt x="6810049" y="1190081"/>
                </a:lnTo>
                <a:lnTo>
                  <a:pt x="6783462" y="1181219"/>
                </a:lnTo>
                <a:lnTo>
                  <a:pt x="6775866" y="1192613"/>
                </a:lnTo>
                <a:lnTo>
                  <a:pt x="6765737" y="1173623"/>
                </a:lnTo>
                <a:lnTo>
                  <a:pt x="6741682" y="1168558"/>
                </a:lnTo>
                <a:lnTo>
                  <a:pt x="6711298" y="1173623"/>
                </a:lnTo>
                <a:lnTo>
                  <a:pt x="6697371" y="1182485"/>
                </a:lnTo>
                <a:lnTo>
                  <a:pt x="6670784" y="1193879"/>
                </a:lnTo>
                <a:lnTo>
                  <a:pt x="6656858" y="1188815"/>
                </a:lnTo>
                <a:lnTo>
                  <a:pt x="6623940" y="1177421"/>
                </a:lnTo>
                <a:lnTo>
                  <a:pt x="6591023" y="1168558"/>
                </a:lnTo>
                <a:lnTo>
                  <a:pt x="6545445" y="1168558"/>
                </a:lnTo>
                <a:lnTo>
                  <a:pt x="6537849" y="1157164"/>
                </a:lnTo>
                <a:lnTo>
                  <a:pt x="6504933" y="1152100"/>
                </a:lnTo>
                <a:lnTo>
                  <a:pt x="6493538" y="1145770"/>
                </a:lnTo>
                <a:lnTo>
                  <a:pt x="6482143" y="1145770"/>
                </a:lnTo>
                <a:lnTo>
                  <a:pt x="6470749" y="1129311"/>
                </a:lnTo>
                <a:lnTo>
                  <a:pt x="6425171" y="1122981"/>
                </a:lnTo>
                <a:lnTo>
                  <a:pt x="6401117" y="1128045"/>
                </a:lnTo>
                <a:lnTo>
                  <a:pt x="6377062" y="1147036"/>
                </a:lnTo>
                <a:lnTo>
                  <a:pt x="6368200" y="1163494"/>
                </a:lnTo>
                <a:lnTo>
                  <a:pt x="6375796" y="1193879"/>
                </a:lnTo>
                <a:lnTo>
                  <a:pt x="6359337" y="1210338"/>
                </a:lnTo>
                <a:lnTo>
                  <a:pt x="6342879" y="1219200"/>
                </a:lnTo>
                <a:lnTo>
                  <a:pt x="6307429" y="1200210"/>
                </a:lnTo>
                <a:lnTo>
                  <a:pt x="6260586" y="1183751"/>
                </a:lnTo>
                <a:lnTo>
                  <a:pt x="6232733" y="1177421"/>
                </a:lnTo>
                <a:lnTo>
                  <a:pt x="6216274" y="1144503"/>
                </a:lnTo>
                <a:lnTo>
                  <a:pt x="6170697" y="1128045"/>
                </a:lnTo>
                <a:lnTo>
                  <a:pt x="6142844" y="1121715"/>
                </a:lnTo>
                <a:lnTo>
                  <a:pt x="6131449" y="1126779"/>
                </a:lnTo>
                <a:lnTo>
                  <a:pt x="6090936" y="1112852"/>
                </a:lnTo>
                <a:lnTo>
                  <a:pt x="6079542" y="1107788"/>
                </a:lnTo>
                <a:lnTo>
                  <a:pt x="6069413" y="1088798"/>
                </a:lnTo>
                <a:lnTo>
                  <a:pt x="6052955" y="1088798"/>
                </a:lnTo>
                <a:lnTo>
                  <a:pt x="6045359" y="1069807"/>
                </a:lnTo>
                <a:lnTo>
                  <a:pt x="6066881" y="1050816"/>
                </a:lnTo>
                <a:lnTo>
                  <a:pt x="6071946" y="1020431"/>
                </a:lnTo>
                <a:lnTo>
                  <a:pt x="6060551" y="1011569"/>
                </a:lnTo>
                <a:lnTo>
                  <a:pt x="6060551" y="1000175"/>
                </a:lnTo>
                <a:lnTo>
                  <a:pt x="6077010" y="981184"/>
                </a:lnTo>
                <a:lnTo>
                  <a:pt x="6074477" y="976120"/>
                </a:lnTo>
                <a:lnTo>
                  <a:pt x="6046625" y="987514"/>
                </a:lnTo>
                <a:lnTo>
                  <a:pt x="6049157" y="971056"/>
                </a:lnTo>
                <a:lnTo>
                  <a:pt x="6025102" y="965991"/>
                </a:lnTo>
                <a:lnTo>
                  <a:pt x="5987121" y="979918"/>
                </a:lnTo>
                <a:lnTo>
                  <a:pt x="5965598" y="982450"/>
                </a:lnTo>
                <a:lnTo>
                  <a:pt x="5951671" y="973588"/>
                </a:lnTo>
                <a:lnTo>
                  <a:pt x="5916222" y="973588"/>
                </a:lnTo>
                <a:lnTo>
                  <a:pt x="5885837" y="987514"/>
                </a:lnTo>
                <a:lnTo>
                  <a:pt x="5866846" y="982450"/>
                </a:lnTo>
                <a:lnTo>
                  <a:pt x="5812407" y="984982"/>
                </a:lnTo>
                <a:lnTo>
                  <a:pt x="5755435" y="991312"/>
                </a:lnTo>
                <a:lnTo>
                  <a:pt x="5722517" y="1002707"/>
                </a:lnTo>
                <a:lnTo>
                  <a:pt x="5703527" y="1016633"/>
                </a:lnTo>
                <a:lnTo>
                  <a:pt x="5665545" y="1021697"/>
                </a:lnTo>
                <a:lnTo>
                  <a:pt x="5635161" y="1041954"/>
                </a:lnTo>
                <a:lnTo>
                  <a:pt x="5618702" y="1041954"/>
                </a:lnTo>
                <a:lnTo>
                  <a:pt x="5585785" y="1033092"/>
                </a:lnTo>
                <a:lnTo>
                  <a:pt x="5552868" y="1035624"/>
                </a:lnTo>
                <a:lnTo>
                  <a:pt x="5533877" y="1021697"/>
                </a:lnTo>
                <a:lnTo>
                  <a:pt x="5506024" y="1021697"/>
                </a:lnTo>
                <a:lnTo>
                  <a:pt x="5495896" y="1041954"/>
                </a:lnTo>
                <a:lnTo>
                  <a:pt x="5474373" y="1078669"/>
                </a:lnTo>
                <a:lnTo>
                  <a:pt x="5447786" y="1095128"/>
                </a:lnTo>
                <a:lnTo>
                  <a:pt x="5414869" y="1111586"/>
                </a:lnTo>
                <a:lnTo>
                  <a:pt x="5393346" y="1134375"/>
                </a:lnTo>
                <a:lnTo>
                  <a:pt x="5388282" y="1154632"/>
                </a:lnTo>
                <a:lnTo>
                  <a:pt x="5374355" y="1187549"/>
                </a:lnTo>
                <a:lnTo>
                  <a:pt x="5384484" y="1233127"/>
                </a:lnTo>
                <a:lnTo>
                  <a:pt x="5356631" y="1263512"/>
                </a:lnTo>
                <a:lnTo>
                  <a:pt x="5340172" y="1274906"/>
                </a:lnTo>
                <a:lnTo>
                  <a:pt x="5313585" y="1300227"/>
                </a:lnTo>
                <a:lnTo>
                  <a:pt x="5283200" y="1305291"/>
                </a:lnTo>
                <a:lnTo>
                  <a:pt x="5264210" y="1319218"/>
                </a:lnTo>
                <a:lnTo>
                  <a:pt x="5242687" y="1358465"/>
                </a:lnTo>
                <a:lnTo>
                  <a:pt x="5221164" y="1374924"/>
                </a:lnTo>
                <a:lnTo>
                  <a:pt x="5209770" y="1397712"/>
                </a:lnTo>
                <a:lnTo>
                  <a:pt x="5209770" y="1417969"/>
                </a:lnTo>
                <a:lnTo>
                  <a:pt x="5200907" y="1440758"/>
                </a:lnTo>
                <a:lnTo>
                  <a:pt x="5189513" y="1447088"/>
                </a:lnTo>
                <a:lnTo>
                  <a:pt x="5170522" y="1472409"/>
                </a:lnTo>
                <a:lnTo>
                  <a:pt x="5159128" y="1500262"/>
                </a:lnTo>
                <a:lnTo>
                  <a:pt x="5161660" y="1514188"/>
                </a:lnTo>
                <a:lnTo>
                  <a:pt x="5152798" y="1534445"/>
                </a:lnTo>
                <a:lnTo>
                  <a:pt x="5138871" y="1543307"/>
                </a:lnTo>
                <a:lnTo>
                  <a:pt x="5136339" y="1562298"/>
                </a:lnTo>
                <a:lnTo>
                  <a:pt x="5136339" y="1581289"/>
                </a:lnTo>
                <a:lnTo>
                  <a:pt x="5152798" y="1597747"/>
                </a:lnTo>
                <a:lnTo>
                  <a:pt x="5161660" y="1618004"/>
                </a:lnTo>
                <a:lnTo>
                  <a:pt x="5159128" y="1636994"/>
                </a:lnTo>
                <a:lnTo>
                  <a:pt x="5161660" y="1657251"/>
                </a:lnTo>
                <a:lnTo>
                  <a:pt x="5166724" y="1699031"/>
                </a:lnTo>
                <a:lnTo>
                  <a:pt x="5161660" y="1738278"/>
                </a:lnTo>
                <a:lnTo>
                  <a:pt x="5152798" y="1757269"/>
                </a:lnTo>
                <a:lnTo>
                  <a:pt x="5155330" y="1780058"/>
                </a:lnTo>
                <a:lnTo>
                  <a:pt x="5147734" y="1800314"/>
                </a:lnTo>
                <a:lnTo>
                  <a:pt x="5131275" y="1830699"/>
                </a:lnTo>
                <a:lnTo>
                  <a:pt x="5117348" y="1839561"/>
                </a:lnTo>
                <a:lnTo>
                  <a:pt x="5133807" y="1853488"/>
                </a:lnTo>
                <a:lnTo>
                  <a:pt x="5147734" y="1886405"/>
                </a:lnTo>
                <a:lnTo>
                  <a:pt x="5142669" y="1905396"/>
                </a:lnTo>
                <a:lnTo>
                  <a:pt x="5147734" y="1938313"/>
                </a:lnTo>
                <a:lnTo>
                  <a:pt x="5150266" y="1947175"/>
                </a:lnTo>
                <a:lnTo>
                  <a:pt x="5161660" y="1956038"/>
                </a:lnTo>
                <a:lnTo>
                  <a:pt x="5159128" y="1962368"/>
                </a:lnTo>
                <a:lnTo>
                  <a:pt x="5169256" y="1973762"/>
                </a:lnTo>
                <a:lnTo>
                  <a:pt x="5183183" y="1976294"/>
                </a:lnTo>
                <a:lnTo>
                  <a:pt x="5199641" y="1995285"/>
                </a:lnTo>
                <a:lnTo>
                  <a:pt x="5209770" y="2001615"/>
                </a:lnTo>
                <a:lnTo>
                  <a:pt x="5214834" y="2010477"/>
                </a:lnTo>
                <a:lnTo>
                  <a:pt x="5219898" y="2029468"/>
                </a:lnTo>
                <a:lnTo>
                  <a:pt x="5228760" y="2038330"/>
                </a:lnTo>
                <a:lnTo>
                  <a:pt x="5236357" y="2043395"/>
                </a:lnTo>
                <a:lnTo>
                  <a:pt x="5250283" y="2059853"/>
                </a:lnTo>
                <a:lnTo>
                  <a:pt x="5264210" y="2085174"/>
                </a:lnTo>
                <a:lnTo>
                  <a:pt x="5269274" y="2118091"/>
                </a:lnTo>
                <a:lnTo>
                  <a:pt x="5274338" y="2134550"/>
                </a:lnTo>
                <a:lnTo>
                  <a:pt x="5290797" y="2157339"/>
                </a:lnTo>
                <a:lnTo>
                  <a:pt x="5317384" y="2173797"/>
                </a:lnTo>
                <a:lnTo>
                  <a:pt x="5324980" y="2176329"/>
                </a:lnTo>
                <a:lnTo>
                  <a:pt x="5349035" y="2204182"/>
                </a:lnTo>
                <a:lnTo>
                  <a:pt x="5376887" y="2229503"/>
                </a:lnTo>
                <a:lnTo>
                  <a:pt x="5407273" y="2262420"/>
                </a:lnTo>
                <a:lnTo>
                  <a:pt x="5440190" y="2282677"/>
                </a:lnTo>
                <a:lnTo>
                  <a:pt x="5449052" y="2282677"/>
                </a:lnTo>
                <a:lnTo>
                  <a:pt x="5456648" y="2282677"/>
                </a:lnTo>
                <a:lnTo>
                  <a:pt x="5489566" y="2266218"/>
                </a:lnTo>
                <a:lnTo>
                  <a:pt x="5513620" y="2254824"/>
                </a:lnTo>
                <a:lnTo>
                  <a:pt x="5554133" y="2248494"/>
                </a:lnTo>
                <a:lnTo>
                  <a:pt x="5575656" y="2245962"/>
                </a:lnTo>
                <a:lnTo>
                  <a:pt x="5597179" y="2254824"/>
                </a:lnTo>
                <a:lnTo>
                  <a:pt x="5613638" y="2254824"/>
                </a:lnTo>
                <a:lnTo>
                  <a:pt x="5644023" y="2266218"/>
                </a:lnTo>
                <a:lnTo>
                  <a:pt x="5671876" y="2254824"/>
                </a:lnTo>
                <a:lnTo>
                  <a:pt x="5690866" y="2238365"/>
                </a:lnTo>
                <a:lnTo>
                  <a:pt x="5742774" y="2213044"/>
                </a:lnTo>
                <a:lnTo>
                  <a:pt x="5770627" y="2204182"/>
                </a:lnTo>
                <a:lnTo>
                  <a:pt x="5797214" y="2199118"/>
                </a:lnTo>
                <a:lnTo>
                  <a:pt x="5827599" y="2199118"/>
                </a:lnTo>
                <a:lnTo>
                  <a:pt x="5854186" y="2199118"/>
                </a:lnTo>
                <a:lnTo>
                  <a:pt x="5878241" y="2226971"/>
                </a:lnTo>
                <a:lnTo>
                  <a:pt x="5888369" y="2259888"/>
                </a:lnTo>
                <a:lnTo>
                  <a:pt x="5907360" y="2285209"/>
                </a:lnTo>
                <a:lnTo>
                  <a:pt x="5933947" y="2287741"/>
                </a:lnTo>
                <a:lnTo>
                  <a:pt x="5947873" y="2278879"/>
                </a:lnTo>
                <a:lnTo>
                  <a:pt x="5959267" y="2281411"/>
                </a:lnTo>
                <a:lnTo>
                  <a:pt x="5994717" y="2264952"/>
                </a:lnTo>
                <a:lnTo>
                  <a:pt x="5992185" y="2276347"/>
                </a:lnTo>
                <a:lnTo>
                  <a:pt x="6002313" y="2282677"/>
                </a:lnTo>
                <a:lnTo>
                  <a:pt x="6009909" y="2301667"/>
                </a:lnTo>
                <a:lnTo>
                  <a:pt x="6023836" y="2307998"/>
                </a:lnTo>
                <a:lnTo>
                  <a:pt x="6037762" y="2338383"/>
                </a:lnTo>
                <a:lnTo>
                  <a:pt x="6032698" y="2371300"/>
                </a:lnTo>
                <a:lnTo>
                  <a:pt x="6021304" y="2419410"/>
                </a:lnTo>
                <a:lnTo>
                  <a:pt x="6028900" y="2425740"/>
                </a:lnTo>
                <a:lnTo>
                  <a:pt x="6021304" y="2458657"/>
                </a:lnTo>
                <a:lnTo>
                  <a:pt x="6012441" y="2491574"/>
                </a:lnTo>
                <a:lnTo>
                  <a:pt x="6004845" y="2505501"/>
                </a:lnTo>
                <a:lnTo>
                  <a:pt x="6004845" y="2519427"/>
                </a:lnTo>
                <a:lnTo>
                  <a:pt x="6023836" y="2563739"/>
                </a:lnTo>
                <a:lnTo>
                  <a:pt x="6047890" y="2600454"/>
                </a:lnTo>
                <a:lnTo>
                  <a:pt x="6080808" y="2644765"/>
                </a:lnTo>
                <a:lnTo>
                  <a:pt x="6108661" y="2689077"/>
                </a:lnTo>
                <a:lnTo>
                  <a:pt x="6118789" y="2721994"/>
                </a:lnTo>
                <a:lnTo>
                  <a:pt x="6123853" y="2735921"/>
                </a:lnTo>
                <a:lnTo>
                  <a:pt x="6118789" y="2744783"/>
                </a:lnTo>
                <a:lnTo>
                  <a:pt x="6135248" y="2770104"/>
                </a:lnTo>
                <a:lnTo>
                  <a:pt x="6142844" y="2800489"/>
                </a:lnTo>
                <a:lnTo>
                  <a:pt x="6154238" y="2842268"/>
                </a:lnTo>
                <a:lnTo>
                  <a:pt x="6142844" y="2858727"/>
                </a:lnTo>
                <a:lnTo>
                  <a:pt x="6142844" y="2867589"/>
                </a:lnTo>
                <a:lnTo>
                  <a:pt x="6150440" y="2892910"/>
                </a:lnTo>
                <a:lnTo>
                  <a:pt x="6160569" y="2918231"/>
                </a:lnTo>
                <a:lnTo>
                  <a:pt x="6169431" y="2934689"/>
                </a:lnTo>
                <a:lnTo>
                  <a:pt x="6171963" y="2957478"/>
                </a:lnTo>
                <a:lnTo>
                  <a:pt x="6166899" y="2990396"/>
                </a:lnTo>
                <a:lnTo>
                  <a:pt x="6158036" y="3009386"/>
                </a:lnTo>
                <a:lnTo>
                  <a:pt x="6139046" y="3037239"/>
                </a:lnTo>
                <a:lnTo>
                  <a:pt x="6130183" y="3053698"/>
                </a:lnTo>
                <a:lnTo>
                  <a:pt x="6121321" y="3092945"/>
                </a:lnTo>
                <a:lnTo>
                  <a:pt x="6118789" y="3109404"/>
                </a:lnTo>
                <a:lnTo>
                  <a:pt x="6107395" y="3148651"/>
                </a:lnTo>
                <a:lnTo>
                  <a:pt x="6102331" y="3185366"/>
                </a:lnTo>
                <a:lnTo>
                  <a:pt x="6104862" y="3210687"/>
                </a:lnTo>
                <a:lnTo>
                  <a:pt x="6107395" y="3243604"/>
                </a:lnTo>
                <a:lnTo>
                  <a:pt x="6135248" y="3282851"/>
                </a:lnTo>
                <a:lnTo>
                  <a:pt x="6142844" y="3308172"/>
                </a:lnTo>
                <a:lnTo>
                  <a:pt x="6159303" y="3356282"/>
                </a:lnTo>
                <a:lnTo>
                  <a:pt x="6178293" y="3390465"/>
                </a:lnTo>
                <a:lnTo>
                  <a:pt x="6189687" y="3406924"/>
                </a:lnTo>
                <a:lnTo>
                  <a:pt x="6194752" y="3427181"/>
                </a:lnTo>
                <a:lnTo>
                  <a:pt x="6194752" y="3475290"/>
                </a:lnTo>
                <a:lnTo>
                  <a:pt x="6206146" y="3534794"/>
                </a:lnTo>
                <a:lnTo>
                  <a:pt x="6213742" y="3562647"/>
                </a:lnTo>
                <a:lnTo>
                  <a:pt x="6222605" y="3601894"/>
                </a:lnTo>
                <a:lnTo>
                  <a:pt x="6233999" y="3629748"/>
                </a:lnTo>
                <a:lnTo>
                  <a:pt x="6260586" y="3657600"/>
                </a:lnTo>
                <a:lnTo>
                  <a:pt x="6284641" y="3708242"/>
                </a:lnTo>
                <a:lnTo>
                  <a:pt x="6301099" y="3741159"/>
                </a:lnTo>
                <a:lnTo>
                  <a:pt x="6322622" y="3775343"/>
                </a:lnTo>
                <a:lnTo>
                  <a:pt x="6325154" y="3803195"/>
                </a:lnTo>
                <a:lnTo>
                  <a:pt x="6313760" y="3809526"/>
                </a:lnTo>
                <a:lnTo>
                  <a:pt x="6325154" y="3832315"/>
                </a:lnTo>
                <a:lnTo>
                  <a:pt x="6325154" y="3852571"/>
                </a:lnTo>
                <a:lnTo>
                  <a:pt x="6327686" y="3863966"/>
                </a:lnTo>
                <a:lnTo>
                  <a:pt x="6330218" y="3857635"/>
                </a:lnTo>
                <a:lnTo>
                  <a:pt x="6344145" y="3874094"/>
                </a:lnTo>
                <a:lnTo>
                  <a:pt x="6355539" y="3876626"/>
                </a:lnTo>
                <a:lnTo>
                  <a:pt x="6369466" y="3888020"/>
                </a:lnTo>
                <a:lnTo>
                  <a:pt x="6383392" y="3888020"/>
                </a:lnTo>
                <a:lnTo>
                  <a:pt x="6404915" y="3874094"/>
                </a:lnTo>
                <a:lnTo>
                  <a:pt x="6432768" y="3867764"/>
                </a:lnTo>
                <a:lnTo>
                  <a:pt x="6468217" y="3853837"/>
                </a:lnTo>
                <a:lnTo>
                  <a:pt x="6482143" y="3856369"/>
                </a:lnTo>
                <a:lnTo>
                  <a:pt x="6501134" y="3851305"/>
                </a:lnTo>
                <a:lnTo>
                  <a:pt x="6539115" y="3857635"/>
                </a:lnTo>
                <a:lnTo>
                  <a:pt x="6555574" y="3851305"/>
                </a:lnTo>
                <a:lnTo>
                  <a:pt x="6574565" y="3857635"/>
                </a:lnTo>
                <a:lnTo>
                  <a:pt x="6579629" y="3846241"/>
                </a:lnTo>
                <a:lnTo>
                  <a:pt x="6596087" y="3843709"/>
                </a:lnTo>
                <a:lnTo>
                  <a:pt x="6631537" y="3829782"/>
                </a:lnTo>
                <a:lnTo>
                  <a:pt x="6658124" y="3813324"/>
                </a:lnTo>
                <a:lnTo>
                  <a:pt x="6682179" y="3793067"/>
                </a:lnTo>
                <a:lnTo>
                  <a:pt x="6720160" y="3753820"/>
                </a:lnTo>
                <a:lnTo>
                  <a:pt x="6739151" y="3728499"/>
                </a:lnTo>
                <a:lnTo>
                  <a:pt x="6748012" y="3708242"/>
                </a:lnTo>
                <a:lnTo>
                  <a:pt x="6761939" y="3689251"/>
                </a:lnTo>
                <a:lnTo>
                  <a:pt x="6767003" y="3684187"/>
                </a:lnTo>
                <a:lnTo>
                  <a:pt x="6791058" y="3663931"/>
                </a:lnTo>
                <a:lnTo>
                  <a:pt x="6801186" y="3647472"/>
                </a:lnTo>
                <a:lnTo>
                  <a:pt x="6803719" y="3614555"/>
                </a:lnTo>
                <a:lnTo>
                  <a:pt x="6813847" y="3586702"/>
                </a:lnTo>
                <a:lnTo>
                  <a:pt x="6816379" y="3566445"/>
                </a:lnTo>
                <a:lnTo>
                  <a:pt x="6807517" y="3563913"/>
                </a:lnTo>
                <a:lnTo>
                  <a:pt x="6804984" y="3547455"/>
                </a:lnTo>
                <a:lnTo>
                  <a:pt x="6818911" y="3533528"/>
                </a:lnTo>
                <a:lnTo>
                  <a:pt x="6861956" y="3510739"/>
                </a:lnTo>
                <a:lnTo>
                  <a:pt x="6888544" y="3499345"/>
                </a:lnTo>
                <a:lnTo>
                  <a:pt x="6902470" y="3485418"/>
                </a:lnTo>
                <a:lnTo>
                  <a:pt x="6907534" y="3466428"/>
                </a:lnTo>
                <a:lnTo>
                  <a:pt x="6899938" y="3461364"/>
                </a:lnTo>
                <a:lnTo>
                  <a:pt x="6905002" y="3442373"/>
                </a:lnTo>
                <a:lnTo>
                  <a:pt x="6907534" y="3403125"/>
                </a:lnTo>
                <a:lnTo>
                  <a:pt x="6899938" y="3403125"/>
                </a:lnTo>
                <a:lnTo>
                  <a:pt x="6899938" y="3391731"/>
                </a:lnTo>
                <a:lnTo>
                  <a:pt x="6892342" y="3368942"/>
                </a:lnTo>
                <a:lnTo>
                  <a:pt x="6875883" y="3338558"/>
                </a:lnTo>
                <a:lnTo>
                  <a:pt x="6880947" y="3308172"/>
                </a:lnTo>
                <a:lnTo>
                  <a:pt x="6892342" y="3299310"/>
                </a:lnTo>
                <a:lnTo>
                  <a:pt x="6916397" y="3271457"/>
                </a:lnTo>
                <a:lnTo>
                  <a:pt x="6930323" y="3262595"/>
                </a:lnTo>
                <a:lnTo>
                  <a:pt x="6968304" y="3218283"/>
                </a:lnTo>
                <a:lnTo>
                  <a:pt x="7006286" y="3199293"/>
                </a:lnTo>
                <a:lnTo>
                  <a:pt x="7036671" y="3182834"/>
                </a:lnTo>
                <a:lnTo>
                  <a:pt x="7058193" y="3157513"/>
                </a:lnTo>
                <a:lnTo>
                  <a:pt x="7069588" y="3127128"/>
                </a:lnTo>
                <a:lnTo>
                  <a:pt x="7079716" y="3096743"/>
                </a:lnTo>
                <a:lnTo>
                  <a:pt x="7074652" y="3076486"/>
                </a:lnTo>
                <a:lnTo>
                  <a:pt x="7072120" y="3011918"/>
                </a:lnTo>
                <a:lnTo>
                  <a:pt x="7069588" y="2975203"/>
                </a:lnTo>
                <a:lnTo>
                  <a:pt x="7069588" y="2930891"/>
                </a:lnTo>
                <a:lnTo>
                  <a:pt x="7064523" y="2911901"/>
                </a:lnTo>
                <a:lnTo>
                  <a:pt x="7053129" y="2903038"/>
                </a:lnTo>
                <a:lnTo>
                  <a:pt x="7039202" y="2861259"/>
                </a:lnTo>
                <a:lnTo>
                  <a:pt x="7027809" y="2833406"/>
                </a:lnTo>
                <a:lnTo>
                  <a:pt x="7030341" y="2814415"/>
                </a:lnTo>
                <a:lnTo>
                  <a:pt x="7027809" y="2800489"/>
                </a:lnTo>
                <a:lnTo>
                  <a:pt x="7037937" y="2775168"/>
                </a:lnTo>
                <a:lnTo>
                  <a:pt x="7035404" y="2763773"/>
                </a:lnTo>
                <a:lnTo>
                  <a:pt x="7013882" y="2747315"/>
                </a:lnTo>
                <a:lnTo>
                  <a:pt x="7013882" y="2724526"/>
                </a:lnTo>
                <a:lnTo>
                  <a:pt x="7027809" y="2671352"/>
                </a:lnTo>
                <a:lnTo>
                  <a:pt x="7041735" y="2654894"/>
                </a:lnTo>
                <a:lnTo>
                  <a:pt x="7049331" y="2627041"/>
                </a:lnTo>
                <a:lnTo>
                  <a:pt x="7058193" y="2608050"/>
                </a:lnTo>
                <a:lnTo>
                  <a:pt x="7063258" y="2577665"/>
                </a:lnTo>
                <a:lnTo>
                  <a:pt x="7074652" y="2575133"/>
                </a:lnTo>
                <a:lnTo>
                  <a:pt x="7083514" y="2556142"/>
                </a:lnTo>
                <a:lnTo>
                  <a:pt x="7107569" y="2539684"/>
                </a:lnTo>
                <a:lnTo>
                  <a:pt x="7115165" y="2528290"/>
                </a:lnTo>
                <a:lnTo>
                  <a:pt x="7122762" y="2505501"/>
                </a:lnTo>
                <a:lnTo>
                  <a:pt x="7160743" y="2454859"/>
                </a:lnTo>
                <a:lnTo>
                  <a:pt x="7191128" y="2420676"/>
                </a:lnTo>
                <a:lnTo>
                  <a:pt x="7240504" y="2378896"/>
                </a:lnTo>
                <a:lnTo>
                  <a:pt x="7273421" y="2344713"/>
                </a:lnTo>
                <a:lnTo>
                  <a:pt x="7313934" y="2285209"/>
                </a:lnTo>
                <a:lnTo>
                  <a:pt x="7341787" y="2237100"/>
                </a:lnTo>
                <a:lnTo>
                  <a:pt x="7369640" y="2175063"/>
                </a:lnTo>
                <a:lnTo>
                  <a:pt x="7391163" y="2119357"/>
                </a:lnTo>
                <a:lnTo>
                  <a:pt x="7407622" y="2073779"/>
                </a:lnTo>
                <a:lnTo>
                  <a:pt x="7416484" y="2028202"/>
                </a:lnTo>
                <a:lnTo>
                  <a:pt x="7424080" y="2011743"/>
                </a:lnTo>
                <a:lnTo>
                  <a:pt x="7424080" y="1991487"/>
                </a:lnTo>
                <a:lnTo>
                  <a:pt x="7426612" y="1966166"/>
                </a:lnTo>
                <a:lnTo>
                  <a:pt x="7426612" y="1954771"/>
                </a:lnTo>
                <a:lnTo>
                  <a:pt x="7412685" y="1954771"/>
                </a:lnTo>
                <a:lnTo>
                  <a:pt x="7398759" y="1968698"/>
                </a:lnTo>
                <a:lnTo>
                  <a:pt x="7379768" y="1973762"/>
                </a:lnTo>
                <a:lnTo>
                  <a:pt x="7363310" y="1980092"/>
                </a:lnTo>
                <a:lnTo>
                  <a:pt x="7354448" y="1980092"/>
                </a:lnTo>
                <a:lnTo>
                  <a:pt x="7335457" y="1982625"/>
                </a:lnTo>
                <a:lnTo>
                  <a:pt x="7324062" y="1988955"/>
                </a:lnTo>
                <a:lnTo>
                  <a:pt x="7307604" y="1991487"/>
                </a:lnTo>
                <a:lnTo>
                  <a:pt x="7277219" y="2005413"/>
                </a:lnTo>
                <a:lnTo>
                  <a:pt x="7241769" y="2010477"/>
                </a:lnTo>
                <a:lnTo>
                  <a:pt x="7211385" y="2021872"/>
                </a:lnTo>
                <a:lnTo>
                  <a:pt x="7194926" y="2021872"/>
                </a:lnTo>
                <a:lnTo>
                  <a:pt x="7178467" y="2002881"/>
                </a:lnTo>
                <a:lnTo>
                  <a:pt x="7170871" y="1983891"/>
                </a:lnTo>
                <a:lnTo>
                  <a:pt x="7162009" y="1977560"/>
                </a:lnTo>
                <a:lnTo>
                  <a:pt x="7148083" y="1966166"/>
                </a:lnTo>
                <a:lnTo>
                  <a:pt x="7167073" y="1957304"/>
                </a:lnTo>
                <a:lnTo>
                  <a:pt x="7167073" y="1938313"/>
                </a:lnTo>
                <a:lnTo>
                  <a:pt x="7159477" y="1924386"/>
                </a:lnTo>
                <a:lnTo>
                  <a:pt x="7143018" y="1912992"/>
                </a:lnTo>
                <a:lnTo>
                  <a:pt x="7134156" y="1899066"/>
                </a:lnTo>
                <a:lnTo>
                  <a:pt x="7115165" y="1873745"/>
                </a:lnTo>
                <a:lnTo>
                  <a:pt x="7096174" y="1850956"/>
                </a:lnTo>
                <a:lnTo>
                  <a:pt x="7050597" y="1811709"/>
                </a:lnTo>
                <a:lnTo>
                  <a:pt x="7031606" y="1791452"/>
                </a:lnTo>
                <a:lnTo>
                  <a:pt x="7022744" y="1752204"/>
                </a:lnTo>
                <a:lnTo>
                  <a:pt x="7003753" y="1706627"/>
                </a:lnTo>
                <a:lnTo>
                  <a:pt x="6984763" y="1690168"/>
                </a:lnTo>
                <a:lnTo>
                  <a:pt x="6973369" y="1681306"/>
                </a:lnTo>
                <a:lnTo>
                  <a:pt x="6961974" y="1633196"/>
                </a:lnTo>
                <a:lnTo>
                  <a:pt x="6954378" y="1591417"/>
                </a:lnTo>
                <a:lnTo>
                  <a:pt x="6963240" y="1582555"/>
                </a:lnTo>
                <a:lnTo>
                  <a:pt x="6951846" y="1543307"/>
                </a:lnTo>
                <a:lnTo>
                  <a:pt x="6946781" y="1536977"/>
                </a:lnTo>
                <a:lnTo>
                  <a:pt x="6906268" y="1500262"/>
                </a:lnTo>
                <a:lnTo>
                  <a:pt x="6906268" y="1474941"/>
                </a:lnTo>
                <a:lnTo>
                  <a:pt x="6911332" y="1468611"/>
                </a:lnTo>
                <a:lnTo>
                  <a:pt x="6883479" y="1424299"/>
                </a:lnTo>
                <a:lnTo>
                  <a:pt x="6872085" y="1404042"/>
                </a:lnTo>
                <a:lnTo>
                  <a:pt x="6860691" y="1381254"/>
                </a:lnTo>
                <a:lnTo>
                  <a:pt x="6834104" y="1321750"/>
                </a:lnTo>
                <a:lnTo>
                  <a:pt x="6815113" y="1285034"/>
                </a:lnTo>
                <a:lnTo>
                  <a:pt x="6801186" y="1243255"/>
                </a:lnTo>
                <a:lnTo>
                  <a:pt x="6803719" y="1240723"/>
                </a:lnTo>
                <a:lnTo>
                  <a:pt x="6827774" y="1293897"/>
                </a:lnTo>
                <a:lnTo>
                  <a:pt x="6844232" y="1312887"/>
                </a:lnTo>
                <a:lnTo>
                  <a:pt x="6853095" y="1324282"/>
                </a:lnTo>
                <a:lnTo>
                  <a:pt x="6863223" y="1317952"/>
                </a:lnTo>
                <a:lnTo>
                  <a:pt x="6870819" y="1298961"/>
                </a:lnTo>
                <a:lnTo>
                  <a:pt x="6879681" y="1268576"/>
                </a:lnTo>
                <a:lnTo>
                  <a:pt x="6889809" y="1254649"/>
                </a:lnTo>
                <a:lnTo>
                  <a:pt x="6889809" y="1259714"/>
                </a:lnTo>
                <a:lnTo>
                  <a:pt x="6884746" y="1276172"/>
                </a:lnTo>
                <a:lnTo>
                  <a:pt x="6884746" y="1287566"/>
                </a:lnTo>
                <a:lnTo>
                  <a:pt x="6877149" y="1307823"/>
                </a:lnTo>
                <a:lnTo>
                  <a:pt x="6893607" y="1307823"/>
                </a:lnTo>
                <a:lnTo>
                  <a:pt x="6912598" y="1335676"/>
                </a:lnTo>
                <a:lnTo>
                  <a:pt x="6931589" y="1366061"/>
                </a:lnTo>
                <a:lnTo>
                  <a:pt x="6945516" y="1396446"/>
                </a:lnTo>
                <a:lnTo>
                  <a:pt x="6954378" y="1405309"/>
                </a:lnTo>
                <a:lnTo>
                  <a:pt x="6963240" y="1424299"/>
                </a:lnTo>
                <a:lnTo>
                  <a:pt x="6960708" y="1433161"/>
                </a:lnTo>
                <a:lnTo>
                  <a:pt x="6972102" y="1455950"/>
                </a:lnTo>
                <a:lnTo>
                  <a:pt x="6988561" y="1462281"/>
                </a:lnTo>
                <a:lnTo>
                  <a:pt x="7005020" y="1478739"/>
                </a:lnTo>
                <a:lnTo>
                  <a:pt x="7024011" y="1523050"/>
                </a:lnTo>
                <a:lnTo>
                  <a:pt x="7024011" y="1548371"/>
                </a:lnTo>
                <a:lnTo>
                  <a:pt x="7026542" y="1576224"/>
                </a:lnTo>
                <a:lnTo>
                  <a:pt x="7050597" y="1612940"/>
                </a:lnTo>
                <a:lnTo>
                  <a:pt x="7064523" y="1619270"/>
                </a:lnTo>
                <a:lnTo>
                  <a:pt x="7088578" y="1647123"/>
                </a:lnTo>
                <a:lnTo>
                  <a:pt x="7097441" y="1681306"/>
                </a:lnTo>
                <a:lnTo>
                  <a:pt x="7113899" y="1715489"/>
                </a:lnTo>
                <a:lnTo>
                  <a:pt x="7130358" y="1729416"/>
                </a:lnTo>
                <a:lnTo>
                  <a:pt x="7135422" y="1745874"/>
                </a:lnTo>
                <a:lnTo>
                  <a:pt x="7144285" y="1759801"/>
                </a:lnTo>
                <a:lnTo>
                  <a:pt x="7149348" y="1776259"/>
                </a:lnTo>
                <a:lnTo>
                  <a:pt x="7149348" y="1795250"/>
                </a:lnTo>
                <a:lnTo>
                  <a:pt x="7146816" y="1804112"/>
                </a:lnTo>
                <a:lnTo>
                  <a:pt x="7149348" y="1823103"/>
                </a:lnTo>
                <a:lnTo>
                  <a:pt x="7141752" y="1825635"/>
                </a:lnTo>
                <a:lnTo>
                  <a:pt x="7151881" y="1842094"/>
                </a:lnTo>
                <a:lnTo>
                  <a:pt x="7159477" y="1875011"/>
                </a:lnTo>
                <a:lnTo>
                  <a:pt x="7164541" y="1886405"/>
                </a:lnTo>
                <a:lnTo>
                  <a:pt x="7164541" y="1909194"/>
                </a:lnTo>
                <a:lnTo>
                  <a:pt x="7174669" y="1934515"/>
                </a:lnTo>
                <a:lnTo>
                  <a:pt x="7196192" y="1937047"/>
                </a:lnTo>
                <a:lnTo>
                  <a:pt x="7207587" y="1930717"/>
                </a:lnTo>
                <a:lnTo>
                  <a:pt x="7224045" y="1930717"/>
                </a:lnTo>
                <a:lnTo>
                  <a:pt x="7229109" y="1921854"/>
                </a:lnTo>
                <a:lnTo>
                  <a:pt x="7237971" y="1916790"/>
                </a:lnTo>
                <a:lnTo>
                  <a:pt x="7245568" y="1907928"/>
                </a:lnTo>
                <a:lnTo>
                  <a:pt x="7254430" y="1905396"/>
                </a:lnTo>
                <a:lnTo>
                  <a:pt x="7281017" y="1902864"/>
                </a:lnTo>
                <a:lnTo>
                  <a:pt x="7302540" y="1894002"/>
                </a:lnTo>
                <a:lnTo>
                  <a:pt x="7324062" y="1877543"/>
                </a:lnTo>
                <a:lnTo>
                  <a:pt x="7332925" y="1880075"/>
                </a:lnTo>
                <a:lnTo>
                  <a:pt x="7346852" y="1877543"/>
                </a:lnTo>
                <a:lnTo>
                  <a:pt x="7377236" y="1847158"/>
                </a:lnTo>
                <a:lnTo>
                  <a:pt x="7429144" y="1826901"/>
                </a:lnTo>
                <a:lnTo>
                  <a:pt x="7464594" y="1810443"/>
                </a:lnTo>
                <a:lnTo>
                  <a:pt x="7464594" y="1796516"/>
                </a:lnTo>
                <a:lnTo>
                  <a:pt x="7472190" y="1777525"/>
                </a:lnTo>
                <a:lnTo>
                  <a:pt x="7496245" y="1766131"/>
                </a:lnTo>
                <a:lnTo>
                  <a:pt x="7510171" y="1763599"/>
                </a:lnTo>
                <a:lnTo>
                  <a:pt x="7534226" y="1749673"/>
                </a:lnTo>
                <a:lnTo>
                  <a:pt x="7553217" y="1754737"/>
                </a:lnTo>
                <a:lnTo>
                  <a:pt x="7567143" y="1743342"/>
                </a:lnTo>
                <a:lnTo>
                  <a:pt x="7567143" y="1724352"/>
                </a:lnTo>
                <a:lnTo>
                  <a:pt x="7581070" y="1715489"/>
                </a:lnTo>
                <a:lnTo>
                  <a:pt x="7602592" y="1715489"/>
                </a:lnTo>
                <a:lnTo>
                  <a:pt x="7610189" y="1706627"/>
                </a:lnTo>
                <a:lnTo>
                  <a:pt x="7612721" y="1687636"/>
                </a:lnTo>
                <a:lnTo>
                  <a:pt x="7634243" y="1671178"/>
                </a:lnTo>
                <a:lnTo>
                  <a:pt x="7650702" y="1671178"/>
                </a:lnTo>
                <a:lnTo>
                  <a:pt x="7653234" y="1666114"/>
                </a:lnTo>
                <a:lnTo>
                  <a:pt x="7648170" y="1638261"/>
                </a:lnTo>
                <a:lnTo>
                  <a:pt x="7655766" y="1618004"/>
                </a:lnTo>
                <a:lnTo>
                  <a:pt x="7663363" y="1609142"/>
                </a:lnTo>
                <a:lnTo>
                  <a:pt x="7677289" y="1611674"/>
                </a:lnTo>
                <a:lnTo>
                  <a:pt x="7688683" y="1583821"/>
                </a:lnTo>
                <a:lnTo>
                  <a:pt x="7702610" y="1569894"/>
                </a:lnTo>
                <a:lnTo>
                  <a:pt x="7707674" y="1558500"/>
                </a:lnTo>
                <a:lnTo>
                  <a:pt x="7721600" y="1535711"/>
                </a:lnTo>
                <a:lnTo>
                  <a:pt x="7721600" y="1526849"/>
                </a:lnTo>
                <a:lnTo>
                  <a:pt x="7710206" y="1521785"/>
                </a:lnTo>
                <a:lnTo>
                  <a:pt x="7701344" y="1507858"/>
                </a:lnTo>
                <a:lnTo>
                  <a:pt x="7684885" y="1485069"/>
                </a:lnTo>
                <a:lnTo>
                  <a:pt x="7665894" y="1478739"/>
                </a:lnTo>
                <a:lnTo>
                  <a:pt x="7641840" y="1473675"/>
                </a:lnTo>
                <a:lnTo>
                  <a:pt x="7622849" y="1459748"/>
                </a:lnTo>
                <a:lnTo>
                  <a:pt x="7606391" y="1431896"/>
                </a:lnTo>
                <a:lnTo>
                  <a:pt x="7601326" y="1401510"/>
                </a:lnTo>
                <a:lnTo>
                  <a:pt x="7606391" y="1395180"/>
                </a:lnTo>
                <a:lnTo>
                  <a:pt x="7611454" y="1378722"/>
                </a:lnTo>
                <a:lnTo>
                  <a:pt x="7606391" y="1373657"/>
                </a:lnTo>
                <a:lnTo>
                  <a:pt x="7596262" y="1387584"/>
                </a:lnTo>
                <a:lnTo>
                  <a:pt x="7574740" y="1410373"/>
                </a:lnTo>
                <a:lnTo>
                  <a:pt x="7548152" y="1435694"/>
                </a:lnTo>
                <a:lnTo>
                  <a:pt x="7526629" y="1463547"/>
                </a:lnTo>
                <a:lnTo>
                  <a:pt x="7505107" y="1461014"/>
                </a:lnTo>
                <a:lnTo>
                  <a:pt x="7477254" y="1461014"/>
                </a:lnTo>
                <a:lnTo>
                  <a:pt x="7450667" y="1466079"/>
                </a:lnTo>
                <a:lnTo>
                  <a:pt x="7450667" y="1457216"/>
                </a:lnTo>
                <a:lnTo>
                  <a:pt x="7443071" y="1459748"/>
                </a:lnTo>
                <a:lnTo>
                  <a:pt x="7438006" y="1443290"/>
                </a:lnTo>
                <a:lnTo>
                  <a:pt x="7445603" y="1420501"/>
                </a:lnTo>
                <a:lnTo>
                  <a:pt x="7443071" y="1397712"/>
                </a:lnTo>
                <a:lnTo>
                  <a:pt x="7434208" y="1386318"/>
                </a:lnTo>
                <a:lnTo>
                  <a:pt x="7424080" y="1391382"/>
                </a:lnTo>
                <a:lnTo>
                  <a:pt x="7415218" y="1411639"/>
                </a:lnTo>
                <a:lnTo>
                  <a:pt x="7417750" y="1439492"/>
                </a:lnTo>
                <a:lnTo>
                  <a:pt x="7412685" y="1430629"/>
                </a:lnTo>
                <a:lnTo>
                  <a:pt x="7407622" y="1416703"/>
                </a:lnTo>
                <a:lnTo>
                  <a:pt x="7397493" y="1405309"/>
                </a:lnTo>
                <a:lnTo>
                  <a:pt x="7392429" y="1393914"/>
                </a:lnTo>
                <a:lnTo>
                  <a:pt x="7397493" y="1379988"/>
                </a:lnTo>
                <a:lnTo>
                  <a:pt x="7394961" y="1363529"/>
                </a:lnTo>
                <a:lnTo>
                  <a:pt x="7370906" y="1347070"/>
                </a:lnTo>
                <a:lnTo>
                  <a:pt x="7365842" y="1333144"/>
                </a:lnTo>
                <a:lnTo>
                  <a:pt x="7349383" y="1326814"/>
                </a:lnTo>
                <a:lnTo>
                  <a:pt x="7335457" y="1292631"/>
                </a:lnTo>
                <a:lnTo>
                  <a:pt x="7325329" y="1264778"/>
                </a:lnTo>
                <a:lnTo>
                  <a:pt x="7327861" y="1255915"/>
                </a:lnTo>
                <a:lnTo>
                  <a:pt x="7320264" y="1239457"/>
                </a:lnTo>
                <a:lnTo>
                  <a:pt x="7341787" y="1241989"/>
                </a:lnTo>
                <a:lnTo>
                  <a:pt x="7353182" y="1225530"/>
                </a:lnTo>
                <a:lnTo>
                  <a:pt x="7374704" y="1239457"/>
                </a:lnTo>
                <a:lnTo>
                  <a:pt x="7391163" y="1233127"/>
                </a:lnTo>
                <a:lnTo>
                  <a:pt x="7417750" y="1283768"/>
                </a:lnTo>
                <a:lnTo>
                  <a:pt x="7439273" y="1320484"/>
                </a:lnTo>
                <a:lnTo>
                  <a:pt x="7472190" y="1329346"/>
                </a:lnTo>
                <a:lnTo>
                  <a:pt x="7505107" y="1359731"/>
                </a:lnTo>
                <a:lnTo>
                  <a:pt x="7548152" y="1373657"/>
                </a:lnTo>
                <a:lnTo>
                  <a:pt x="7581070" y="1354667"/>
                </a:lnTo>
                <a:lnTo>
                  <a:pt x="7607656" y="1348337"/>
                </a:lnTo>
                <a:lnTo>
                  <a:pt x="7621582" y="1354667"/>
                </a:lnTo>
                <a:lnTo>
                  <a:pt x="7638042" y="1400244"/>
                </a:lnTo>
                <a:lnTo>
                  <a:pt x="7673491" y="1405309"/>
                </a:lnTo>
                <a:lnTo>
                  <a:pt x="7711472" y="1414171"/>
                </a:lnTo>
                <a:lnTo>
                  <a:pt x="7776040" y="1425565"/>
                </a:lnTo>
                <a:lnTo>
                  <a:pt x="7821618" y="1420501"/>
                </a:lnTo>
                <a:lnTo>
                  <a:pt x="7876058" y="1420501"/>
                </a:lnTo>
                <a:lnTo>
                  <a:pt x="7940626" y="1414171"/>
                </a:lnTo>
                <a:lnTo>
                  <a:pt x="7964681" y="1442024"/>
                </a:lnTo>
                <a:lnTo>
                  <a:pt x="7976075" y="1472409"/>
                </a:lnTo>
                <a:lnTo>
                  <a:pt x="8000130" y="1481271"/>
                </a:lnTo>
                <a:lnTo>
                  <a:pt x="8040643" y="1515455"/>
                </a:lnTo>
                <a:lnTo>
                  <a:pt x="8049506" y="1531913"/>
                </a:lnTo>
                <a:lnTo>
                  <a:pt x="8033047" y="1545840"/>
                </a:lnTo>
                <a:lnTo>
                  <a:pt x="8078625" y="1593949"/>
                </a:lnTo>
                <a:lnTo>
                  <a:pt x="8100148" y="1599013"/>
                </a:lnTo>
                <a:lnTo>
                  <a:pt x="8149523" y="1576224"/>
                </a:lnTo>
                <a:lnTo>
                  <a:pt x="8157120" y="1612940"/>
                </a:lnTo>
                <a:lnTo>
                  <a:pt x="8157120" y="1661050"/>
                </a:lnTo>
                <a:lnTo>
                  <a:pt x="8165981" y="1714223"/>
                </a:lnTo>
                <a:lnTo>
                  <a:pt x="8179908" y="1795250"/>
                </a:lnTo>
                <a:lnTo>
                  <a:pt x="8210293" y="1853488"/>
                </a:lnTo>
                <a:lnTo>
                  <a:pt x="8215357" y="1878809"/>
                </a:lnTo>
                <a:lnTo>
                  <a:pt x="8225485" y="1931983"/>
                </a:lnTo>
                <a:lnTo>
                  <a:pt x="8241944" y="1971230"/>
                </a:lnTo>
                <a:lnTo>
                  <a:pt x="8253339" y="1991487"/>
                </a:lnTo>
                <a:lnTo>
                  <a:pt x="8267265" y="2033266"/>
                </a:lnTo>
                <a:lnTo>
                  <a:pt x="8281192" y="2092770"/>
                </a:lnTo>
                <a:lnTo>
                  <a:pt x="8314109" y="2134550"/>
                </a:lnTo>
                <a:lnTo>
                  <a:pt x="8325503" y="2120623"/>
                </a:lnTo>
                <a:lnTo>
                  <a:pt x="8336897" y="2092770"/>
                </a:lnTo>
                <a:lnTo>
                  <a:pt x="8367282" y="2078844"/>
                </a:lnTo>
                <a:lnTo>
                  <a:pt x="8357154" y="2064917"/>
                </a:lnTo>
                <a:lnTo>
                  <a:pt x="8371080" y="2032000"/>
                </a:lnTo>
                <a:lnTo>
                  <a:pt x="8387539" y="2029468"/>
                </a:lnTo>
                <a:lnTo>
                  <a:pt x="8387539" y="1958570"/>
                </a:lnTo>
                <a:lnTo>
                  <a:pt x="8401466" y="1919322"/>
                </a:lnTo>
                <a:lnTo>
                  <a:pt x="8401466" y="1885139"/>
                </a:lnTo>
                <a:lnTo>
                  <a:pt x="8393869" y="1829433"/>
                </a:lnTo>
                <a:lnTo>
                  <a:pt x="8403998" y="1796516"/>
                </a:lnTo>
                <a:lnTo>
                  <a:pt x="8420456" y="1793984"/>
                </a:lnTo>
                <a:lnTo>
                  <a:pt x="8448309" y="1780058"/>
                </a:lnTo>
                <a:lnTo>
                  <a:pt x="8464768" y="1771195"/>
                </a:lnTo>
                <a:lnTo>
                  <a:pt x="8464768" y="1750938"/>
                </a:lnTo>
                <a:lnTo>
                  <a:pt x="8497685" y="1725617"/>
                </a:lnTo>
                <a:lnTo>
                  <a:pt x="8524272" y="1697765"/>
                </a:lnTo>
                <a:lnTo>
                  <a:pt x="8562253" y="1652187"/>
                </a:lnTo>
                <a:lnTo>
                  <a:pt x="8609096" y="1624334"/>
                </a:lnTo>
                <a:lnTo>
                  <a:pt x="8628087" y="1599013"/>
                </a:lnTo>
                <a:lnTo>
                  <a:pt x="8625555" y="1568628"/>
                </a:lnTo>
                <a:lnTo>
                  <a:pt x="8668600" y="1562298"/>
                </a:lnTo>
                <a:lnTo>
                  <a:pt x="8690123" y="1562298"/>
                </a:lnTo>
                <a:lnTo>
                  <a:pt x="8695188" y="1545840"/>
                </a:lnTo>
                <a:lnTo>
                  <a:pt x="8709114" y="1550904"/>
                </a:lnTo>
                <a:lnTo>
                  <a:pt x="8719242" y="1555968"/>
                </a:lnTo>
                <a:lnTo>
                  <a:pt x="8724307" y="1549637"/>
                </a:lnTo>
                <a:lnTo>
                  <a:pt x="8738233" y="1555968"/>
                </a:lnTo>
                <a:lnTo>
                  <a:pt x="8747095" y="1535711"/>
                </a:lnTo>
                <a:lnTo>
                  <a:pt x="8744563" y="1516720"/>
                </a:lnTo>
                <a:lnTo>
                  <a:pt x="8774948" y="1519253"/>
                </a:lnTo>
                <a:lnTo>
                  <a:pt x="8788875" y="1542041"/>
                </a:lnTo>
                <a:lnTo>
                  <a:pt x="8796471" y="1562298"/>
                </a:lnTo>
                <a:lnTo>
                  <a:pt x="8796471" y="1581289"/>
                </a:lnTo>
                <a:lnTo>
                  <a:pt x="8805333" y="1604078"/>
                </a:lnTo>
                <a:lnTo>
                  <a:pt x="8829388" y="1636994"/>
                </a:lnTo>
                <a:lnTo>
                  <a:pt x="8850911" y="1642059"/>
                </a:lnTo>
                <a:lnTo>
                  <a:pt x="8845847" y="1658517"/>
                </a:lnTo>
                <a:lnTo>
                  <a:pt x="8872434" y="1704095"/>
                </a:lnTo>
                <a:lnTo>
                  <a:pt x="8880030" y="1743342"/>
                </a:lnTo>
                <a:lnTo>
                  <a:pt x="8868635" y="1793984"/>
                </a:lnTo>
                <a:lnTo>
                  <a:pt x="8890158" y="1802846"/>
                </a:lnTo>
                <a:lnTo>
                  <a:pt x="8909149" y="1807910"/>
                </a:lnTo>
                <a:lnTo>
                  <a:pt x="8947130" y="1777525"/>
                </a:lnTo>
                <a:lnTo>
                  <a:pt x="8968653" y="1757269"/>
                </a:lnTo>
                <a:lnTo>
                  <a:pt x="8982579" y="1791452"/>
                </a:lnTo>
                <a:lnTo>
                  <a:pt x="8990176" y="1844626"/>
                </a:lnTo>
                <a:lnTo>
                  <a:pt x="9001570" y="1892735"/>
                </a:lnTo>
                <a:lnTo>
                  <a:pt x="9012964" y="1915524"/>
                </a:lnTo>
                <a:lnTo>
                  <a:pt x="9010432" y="1961102"/>
                </a:lnTo>
                <a:lnTo>
                  <a:pt x="9021827" y="1983891"/>
                </a:lnTo>
                <a:lnTo>
                  <a:pt x="9012964" y="2018074"/>
                </a:lnTo>
                <a:lnTo>
                  <a:pt x="9015497" y="2048459"/>
                </a:lnTo>
                <a:lnTo>
                  <a:pt x="9006634" y="2090238"/>
                </a:lnTo>
                <a:lnTo>
                  <a:pt x="9001570" y="2115559"/>
                </a:lnTo>
                <a:lnTo>
                  <a:pt x="9009167" y="2140880"/>
                </a:lnTo>
                <a:lnTo>
                  <a:pt x="9014230" y="2115559"/>
                </a:lnTo>
                <a:lnTo>
                  <a:pt x="9030689" y="2135816"/>
                </a:lnTo>
                <a:lnTo>
                  <a:pt x="9049680" y="2158605"/>
                </a:lnTo>
                <a:lnTo>
                  <a:pt x="9054744" y="2178861"/>
                </a:lnTo>
                <a:lnTo>
                  <a:pt x="9068671" y="2195320"/>
                </a:lnTo>
                <a:lnTo>
                  <a:pt x="9076267" y="2214310"/>
                </a:lnTo>
                <a:lnTo>
                  <a:pt x="9071202" y="2247228"/>
                </a:lnTo>
                <a:lnTo>
                  <a:pt x="9082597" y="2270016"/>
                </a:lnTo>
                <a:lnTo>
                  <a:pt x="9087661" y="2306732"/>
                </a:lnTo>
                <a:lnTo>
                  <a:pt x="9106652" y="2334585"/>
                </a:lnTo>
                <a:lnTo>
                  <a:pt x="9111716" y="2357374"/>
                </a:lnTo>
                <a:lnTo>
                  <a:pt x="9152229" y="2390290"/>
                </a:lnTo>
                <a:lnTo>
                  <a:pt x="9182615" y="2423208"/>
                </a:lnTo>
                <a:lnTo>
                  <a:pt x="9206669" y="2420676"/>
                </a:lnTo>
                <a:lnTo>
                  <a:pt x="9206669" y="2406749"/>
                </a:lnTo>
                <a:lnTo>
                  <a:pt x="9195275" y="2367502"/>
                </a:lnTo>
                <a:lnTo>
                  <a:pt x="9183880" y="2356108"/>
                </a:lnTo>
                <a:lnTo>
                  <a:pt x="9181348" y="2330787"/>
                </a:lnTo>
                <a:lnTo>
                  <a:pt x="9178816" y="2314328"/>
                </a:lnTo>
                <a:lnTo>
                  <a:pt x="9181348" y="2295337"/>
                </a:lnTo>
                <a:lnTo>
                  <a:pt x="9178816" y="2264952"/>
                </a:lnTo>
                <a:lnTo>
                  <a:pt x="9164890" y="2237100"/>
                </a:lnTo>
                <a:lnTo>
                  <a:pt x="9145899" y="2211779"/>
                </a:lnTo>
                <a:lnTo>
                  <a:pt x="9138303" y="2206714"/>
                </a:lnTo>
                <a:lnTo>
                  <a:pt x="9119312" y="2183926"/>
                </a:lnTo>
                <a:lnTo>
                  <a:pt x="9100322" y="2178861"/>
                </a:lnTo>
                <a:lnTo>
                  <a:pt x="9081331" y="2156072"/>
                </a:lnTo>
                <a:lnTo>
                  <a:pt x="9073734" y="2116825"/>
                </a:lnTo>
                <a:lnTo>
                  <a:pt x="9062340" y="2080110"/>
                </a:lnTo>
                <a:lnTo>
                  <a:pt x="9038285" y="2077578"/>
                </a:lnTo>
                <a:lnTo>
                  <a:pt x="9035753" y="2047193"/>
                </a:lnTo>
                <a:lnTo>
                  <a:pt x="9047148" y="2007945"/>
                </a:lnTo>
                <a:lnTo>
                  <a:pt x="9066138" y="1948441"/>
                </a:lnTo>
                <a:lnTo>
                  <a:pt x="9068671" y="1902864"/>
                </a:lnTo>
                <a:lnTo>
                  <a:pt x="9096523" y="1900332"/>
                </a:lnTo>
                <a:lnTo>
                  <a:pt x="9091459" y="1934515"/>
                </a:lnTo>
                <a:lnTo>
                  <a:pt x="9119312" y="1931983"/>
                </a:lnTo>
                <a:lnTo>
                  <a:pt x="9149697" y="1952240"/>
                </a:lnTo>
                <a:lnTo>
                  <a:pt x="9166155" y="1996551"/>
                </a:lnTo>
                <a:lnTo>
                  <a:pt x="9180082" y="2016808"/>
                </a:lnTo>
                <a:lnTo>
                  <a:pt x="9207936" y="2023138"/>
                </a:lnTo>
                <a:lnTo>
                  <a:pt x="9231990" y="2045927"/>
                </a:lnTo>
                <a:lnTo>
                  <a:pt x="9223127" y="2076312"/>
                </a:lnTo>
                <a:lnTo>
                  <a:pt x="9234522" y="2104165"/>
                </a:lnTo>
                <a:lnTo>
                  <a:pt x="9277568" y="2064917"/>
                </a:lnTo>
                <a:lnTo>
                  <a:pt x="9305420" y="2028202"/>
                </a:lnTo>
                <a:lnTo>
                  <a:pt x="9343402" y="2000349"/>
                </a:lnTo>
                <a:lnTo>
                  <a:pt x="9371255" y="1972496"/>
                </a:lnTo>
                <a:lnTo>
                  <a:pt x="9373787" y="1899066"/>
                </a:lnTo>
                <a:lnTo>
                  <a:pt x="9359861" y="1823103"/>
                </a:lnTo>
                <a:lnTo>
                  <a:pt x="9338338" y="1788920"/>
                </a:lnTo>
                <a:lnTo>
                  <a:pt x="9309219" y="1763599"/>
                </a:lnTo>
                <a:lnTo>
                  <a:pt x="9276301" y="1710425"/>
                </a:lnTo>
                <a:lnTo>
                  <a:pt x="9249715" y="1666114"/>
                </a:lnTo>
                <a:lnTo>
                  <a:pt x="9258577" y="1638261"/>
                </a:lnTo>
                <a:lnTo>
                  <a:pt x="9285164" y="1599013"/>
                </a:lnTo>
                <a:lnTo>
                  <a:pt x="9330741" y="1564830"/>
                </a:lnTo>
                <a:lnTo>
                  <a:pt x="9347200" y="1558500"/>
                </a:lnTo>
                <a:lnTo>
                  <a:pt x="9392778" y="1572426"/>
                </a:lnTo>
                <a:lnTo>
                  <a:pt x="9385182" y="1588885"/>
                </a:lnTo>
                <a:lnTo>
                  <a:pt x="9392778" y="1616738"/>
                </a:lnTo>
                <a:lnTo>
                  <a:pt x="9411768" y="1614206"/>
                </a:lnTo>
                <a:lnTo>
                  <a:pt x="9423163" y="1572426"/>
                </a:lnTo>
                <a:lnTo>
                  <a:pt x="9458612" y="1566096"/>
                </a:lnTo>
                <a:lnTo>
                  <a:pt x="9505456" y="1545840"/>
                </a:lnTo>
                <a:lnTo>
                  <a:pt x="9524446" y="1526849"/>
                </a:lnTo>
                <a:lnTo>
                  <a:pt x="9535840" y="1538243"/>
                </a:lnTo>
                <a:lnTo>
                  <a:pt x="9554831" y="1521785"/>
                </a:lnTo>
                <a:lnTo>
                  <a:pt x="9592812" y="1516720"/>
                </a:lnTo>
                <a:lnTo>
                  <a:pt x="9639656" y="1482537"/>
                </a:lnTo>
                <a:lnTo>
                  <a:pt x="9685233" y="1445822"/>
                </a:lnTo>
                <a:lnTo>
                  <a:pt x="9718151" y="1400244"/>
                </a:lnTo>
                <a:lnTo>
                  <a:pt x="9744738" y="1349603"/>
                </a:lnTo>
                <a:lnTo>
                  <a:pt x="9768793" y="1307823"/>
                </a:lnTo>
                <a:lnTo>
                  <a:pt x="9787783" y="1305291"/>
                </a:lnTo>
                <a:lnTo>
                  <a:pt x="9797912" y="1274906"/>
                </a:lnTo>
                <a:lnTo>
                  <a:pt x="9802976" y="1241989"/>
                </a:lnTo>
                <a:lnTo>
                  <a:pt x="9783985" y="1230595"/>
                </a:lnTo>
                <a:lnTo>
                  <a:pt x="9773856" y="1211604"/>
                </a:lnTo>
                <a:lnTo>
                  <a:pt x="9795379" y="1200210"/>
                </a:lnTo>
                <a:lnTo>
                  <a:pt x="9795379" y="1172357"/>
                </a:lnTo>
                <a:lnTo>
                  <a:pt x="9773856" y="1144503"/>
                </a:lnTo>
                <a:lnTo>
                  <a:pt x="9752334" y="1111586"/>
                </a:lnTo>
                <a:lnTo>
                  <a:pt x="9740940" y="1074871"/>
                </a:lnTo>
                <a:lnTo>
                  <a:pt x="9702958" y="1055880"/>
                </a:lnTo>
                <a:lnTo>
                  <a:pt x="9721949" y="1030560"/>
                </a:lnTo>
                <a:lnTo>
                  <a:pt x="9752334" y="1011569"/>
                </a:lnTo>
                <a:lnTo>
                  <a:pt x="9768793" y="992578"/>
                </a:lnTo>
                <a:lnTo>
                  <a:pt x="9815636" y="983716"/>
                </a:lnTo>
                <a:lnTo>
                  <a:pt x="9810572" y="964725"/>
                </a:lnTo>
                <a:lnTo>
                  <a:pt x="9789049" y="964725"/>
                </a:lnTo>
                <a:lnTo>
                  <a:pt x="9758664" y="950799"/>
                </a:lnTo>
                <a:lnTo>
                  <a:pt x="9720683" y="976120"/>
                </a:lnTo>
                <a:lnTo>
                  <a:pt x="9694096" y="964725"/>
                </a:lnTo>
                <a:lnTo>
                  <a:pt x="9694096" y="949533"/>
                </a:lnTo>
                <a:lnTo>
                  <a:pt x="9666243" y="943203"/>
                </a:lnTo>
                <a:lnTo>
                  <a:pt x="9647252" y="920414"/>
                </a:lnTo>
                <a:lnTo>
                  <a:pt x="9666243" y="903955"/>
                </a:lnTo>
                <a:lnTo>
                  <a:pt x="9699160" y="903955"/>
                </a:lnTo>
                <a:lnTo>
                  <a:pt x="9718151" y="881167"/>
                </a:lnTo>
                <a:lnTo>
                  <a:pt x="9756132" y="858378"/>
                </a:lnTo>
                <a:lnTo>
                  <a:pt x="9786517" y="846983"/>
                </a:lnTo>
                <a:lnTo>
                  <a:pt x="9802976" y="865974"/>
                </a:lnTo>
                <a:lnTo>
                  <a:pt x="9776389" y="886231"/>
                </a:lnTo>
                <a:lnTo>
                  <a:pt x="9783985" y="900157"/>
                </a:lnTo>
                <a:lnTo>
                  <a:pt x="9764995" y="916616"/>
                </a:lnTo>
                <a:lnTo>
                  <a:pt x="9802976" y="907753"/>
                </a:lnTo>
                <a:lnTo>
                  <a:pt x="9827030" y="891295"/>
                </a:lnTo>
                <a:lnTo>
                  <a:pt x="9873874" y="882432"/>
                </a:lnTo>
                <a:lnTo>
                  <a:pt x="9887800" y="891295"/>
                </a:lnTo>
                <a:lnTo>
                  <a:pt x="9909323" y="893827"/>
                </a:lnTo>
                <a:lnTo>
                  <a:pt x="9911855" y="900157"/>
                </a:lnTo>
                <a:lnTo>
                  <a:pt x="9901727" y="919148"/>
                </a:lnTo>
                <a:lnTo>
                  <a:pt x="9904260" y="924212"/>
                </a:lnTo>
                <a:lnTo>
                  <a:pt x="9896663" y="929276"/>
                </a:lnTo>
                <a:lnTo>
                  <a:pt x="9886535" y="943203"/>
                </a:lnTo>
                <a:lnTo>
                  <a:pt x="9896663" y="949533"/>
                </a:lnTo>
                <a:lnTo>
                  <a:pt x="9905525" y="952065"/>
                </a:lnTo>
                <a:lnTo>
                  <a:pt x="9905525" y="958395"/>
                </a:lnTo>
                <a:lnTo>
                  <a:pt x="9914388" y="955863"/>
                </a:lnTo>
                <a:lnTo>
                  <a:pt x="9919451" y="949533"/>
                </a:lnTo>
                <a:lnTo>
                  <a:pt x="9935911" y="955863"/>
                </a:lnTo>
                <a:lnTo>
                  <a:pt x="9957433" y="986248"/>
                </a:lnTo>
                <a:lnTo>
                  <a:pt x="9933378" y="991312"/>
                </a:lnTo>
                <a:lnTo>
                  <a:pt x="9947305" y="1028027"/>
                </a:lnTo>
                <a:lnTo>
                  <a:pt x="9942241" y="1053348"/>
                </a:lnTo>
                <a:lnTo>
                  <a:pt x="9944772" y="1073605"/>
                </a:lnTo>
                <a:lnTo>
                  <a:pt x="9975158" y="1068541"/>
                </a:lnTo>
                <a:lnTo>
                  <a:pt x="10001744" y="1054615"/>
                </a:lnTo>
                <a:lnTo>
                  <a:pt x="10032130" y="1048284"/>
                </a:lnTo>
                <a:lnTo>
                  <a:pt x="10043524" y="1029294"/>
                </a:lnTo>
                <a:lnTo>
                  <a:pt x="10043524" y="987514"/>
                </a:lnTo>
                <a:lnTo>
                  <a:pt x="10035928" y="967257"/>
                </a:lnTo>
                <a:lnTo>
                  <a:pt x="10008074" y="925478"/>
                </a:lnTo>
                <a:lnTo>
                  <a:pt x="9989084" y="911551"/>
                </a:lnTo>
                <a:lnTo>
                  <a:pt x="9975158" y="905221"/>
                </a:lnTo>
                <a:lnTo>
                  <a:pt x="9980222" y="902689"/>
                </a:lnTo>
                <a:lnTo>
                  <a:pt x="9980222" y="886231"/>
                </a:lnTo>
                <a:lnTo>
                  <a:pt x="9994148" y="877368"/>
                </a:lnTo>
                <a:lnTo>
                  <a:pt x="10018203" y="872304"/>
                </a:lnTo>
                <a:lnTo>
                  <a:pt x="10029597" y="863442"/>
                </a:lnTo>
                <a:lnTo>
                  <a:pt x="10034662" y="857112"/>
                </a:lnTo>
                <a:lnTo>
                  <a:pt x="10053652" y="850781"/>
                </a:lnTo>
                <a:lnTo>
                  <a:pt x="10051120" y="827993"/>
                </a:lnTo>
                <a:lnTo>
                  <a:pt x="10059983" y="816598"/>
                </a:lnTo>
                <a:lnTo>
                  <a:pt x="10076441" y="807736"/>
                </a:lnTo>
                <a:lnTo>
                  <a:pt x="10087836" y="807736"/>
                </a:lnTo>
                <a:lnTo>
                  <a:pt x="10092900" y="798874"/>
                </a:lnTo>
                <a:lnTo>
                  <a:pt x="10138478" y="776085"/>
                </a:lnTo>
                <a:lnTo>
                  <a:pt x="10160000" y="790011"/>
                </a:lnTo>
                <a:lnTo>
                  <a:pt x="10181523" y="790011"/>
                </a:lnTo>
                <a:lnTo>
                  <a:pt x="10227101" y="771021"/>
                </a:lnTo>
                <a:lnTo>
                  <a:pt x="10248623" y="752030"/>
                </a:lnTo>
                <a:lnTo>
                  <a:pt x="10294201" y="717847"/>
                </a:lnTo>
                <a:lnTo>
                  <a:pt x="10339778" y="681132"/>
                </a:lnTo>
                <a:lnTo>
                  <a:pt x="10351173" y="660875"/>
                </a:lnTo>
                <a:lnTo>
                  <a:pt x="10400548" y="619095"/>
                </a:lnTo>
                <a:lnTo>
                  <a:pt x="10417007" y="573518"/>
                </a:lnTo>
                <a:lnTo>
                  <a:pt x="10419539" y="540601"/>
                </a:lnTo>
                <a:lnTo>
                  <a:pt x="10446126" y="512748"/>
                </a:lnTo>
                <a:lnTo>
                  <a:pt x="10443594" y="492491"/>
                </a:lnTo>
                <a:lnTo>
                  <a:pt x="10396750" y="462106"/>
                </a:lnTo>
                <a:lnTo>
                  <a:pt x="10358769" y="462106"/>
                </a:lnTo>
                <a:lnTo>
                  <a:pt x="10337246" y="473500"/>
                </a:lnTo>
                <a:lnTo>
                  <a:pt x="10306861" y="468436"/>
                </a:lnTo>
                <a:lnTo>
                  <a:pt x="10290403" y="451978"/>
                </a:lnTo>
                <a:lnTo>
                  <a:pt x="10235962" y="446913"/>
                </a:lnTo>
                <a:lnTo>
                  <a:pt x="10366365" y="388675"/>
                </a:lnTo>
                <a:lnTo>
                  <a:pt x="10472713" y="344364"/>
                </a:lnTo>
                <a:lnTo>
                  <a:pt x="10584124" y="338034"/>
                </a:lnTo>
                <a:lnTo>
                  <a:pt x="10686674" y="343098"/>
                </a:lnTo>
                <a:lnTo>
                  <a:pt x="10729719" y="331703"/>
                </a:lnTo>
                <a:lnTo>
                  <a:pt x="10781628" y="334235"/>
                </a:lnTo>
                <a:lnTo>
                  <a:pt x="10779095" y="350694"/>
                </a:lnTo>
                <a:lnTo>
                  <a:pt x="10831003" y="348162"/>
                </a:lnTo>
                <a:lnTo>
                  <a:pt x="10904434" y="343098"/>
                </a:lnTo>
                <a:lnTo>
                  <a:pt x="10877847" y="329171"/>
                </a:lnTo>
                <a:lnTo>
                  <a:pt x="10961406" y="292456"/>
                </a:lnTo>
                <a:lnTo>
                  <a:pt x="11048762" y="286126"/>
                </a:lnTo>
                <a:lnTo>
                  <a:pt x="11075350" y="313979"/>
                </a:lnTo>
                <a:lnTo>
                  <a:pt x="11160174" y="291190"/>
                </a:lnTo>
                <a:lnTo>
                  <a:pt x="11181697" y="272199"/>
                </a:lnTo>
                <a:lnTo>
                  <a:pt x="11222211" y="272199"/>
                </a:lnTo>
                <a:lnTo>
                  <a:pt x="11194357" y="300052"/>
                </a:lnTo>
                <a:lnTo>
                  <a:pt x="11134853" y="316511"/>
                </a:lnTo>
                <a:lnTo>
                  <a:pt x="11077881" y="339300"/>
                </a:lnTo>
                <a:lnTo>
                  <a:pt x="11015846" y="369685"/>
                </a:lnTo>
                <a:lnTo>
                  <a:pt x="10963937" y="374749"/>
                </a:lnTo>
                <a:lnTo>
                  <a:pt x="10963937" y="386143"/>
                </a:lnTo>
                <a:lnTo>
                  <a:pt x="10936085" y="400070"/>
                </a:lnTo>
                <a:lnTo>
                  <a:pt x="10919626" y="432987"/>
                </a:lnTo>
                <a:lnTo>
                  <a:pt x="10938617" y="491225"/>
                </a:lnTo>
                <a:lnTo>
                  <a:pt x="10952543" y="530472"/>
                </a:lnTo>
                <a:lnTo>
                  <a:pt x="10963937" y="549463"/>
                </a:lnTo>
                <a:lnTo>
                  <a:pt x="11010781" y="524142"/>
                </a:lnTo>
                <a:lnTo>
                  <a:pt x="11022176" y="496289"/>
                </a:lnTo>
                <a:lnTo>
                  <a:pt x="11071551" y="489959"/>
                </a:lnTo>
                <a:lnTo>
                  <a:pt x="11082946" y="462106"/>
                </a:lnTo>
                <a:lnTo>
                  <a:pt x="11139918" y="448179"/>
                </a:lnTo>
                <a:lnTo>
                  <a:pt x="11125992" y="436785"/>
                </a:lnTo>
                <a:lnTo>
                  <a:pt x="11142450" y="416528"/>
                </a:lnTo>
                <a:lnTo>
                  <a:pt x="11172835" y="416528"/>
                </a:lnTo>
                <a:lnTo>
                  <a:pt x="11177899" y="382345"/>
                </a:lnTo>
                <a:lnTo>
                  <a:pt x="11137386" y="377281"/>
                </a:lnTo>
                <a:lnTo>
                  <a:pt x="11137386" y="368419"/>
                </a:lnTo>
                <a:lnTo>
                  <a:pt x="11177899" y="345630"/>
                </a:lnTo>
                <a:lnTo>
                  <a:pt x="11188027" y="331703"/>
                </a:lnTo>
                <a:lnTo>
                  <a:pt x="11233605" y="334235"/>
                </a:lnTo>
                <a:lnTo>
                  <a:pt x="11266522" y="325373"/>
                </a:lnTo>
                <a:lnTo>
                  <a:pt x="11280448" y="334235"/>
                </a:lnTo>
                <a:lnTo>
                  <a:pt x="11367806" y="315245"/>
                </a:lnTo>
                <a:lnTo>
                  <a:pt x="11417182" y="331703"/>
                </a:lnTo>
                <a:lnTo>
                  <a:pt x="11428576" y="322841"/>
                </a:lnTo>
                <a:lnTo>
                  <a:pt x="11475419" y="308915"/>
                </a:lnTo>
                <a:lnTo>
                  <a:pt x="11527327" y="292456"/>
                </a:lnTo>
                <a:lnTo>
                  <a:pt x="11557712" y="289924"/>
                </a:lnTo>
                <a:lnTo>
                  <a:pt x="11650133" y="275998"/>
                </a:lnTo>
                <a:lnTo>
                  <a:pt x="11712170" y="281062"/>
                </a:lnTo>
                <a:lnTo>
                  <a:pt x="11721032" y="274731"/>
                </a:lnTo>
                <a:lnTo>
                  <a:pt x="11715968" y="268401"/>
                </a:lnTo>
                <a:lnTo>
                  <a:pt x="11702041" y="262071"/>
                </a:lnTo>
                <a:lnTo>
                  <a:pt x="11683051" y="248145"/>
                </a:lnTo>
                <a:lnTo>
                  <a:pt x="11652665" y="236750"/>
                </a:lnTo>
                <a:lnTo>
                  <a:pt x="11695711" y="239282"/>
                </a:lnTo>
                <a:lnTo>
                  <a:pt x="11738756" y="230420"/>
                </a:lnTo>
                <a:lnTo>
                  <a:pt x="11738756" y="221558"/>
                </a:lnTo>
                <a:lnTo>
                  <a:pt x="11738756" y="202567"/>
                </a:lnTo>
                <a:lnTo>
                  <a:pt x="11738756" y="196237"/>
                </a:lnTo>
                <a:lnTo>
                  <a:pt x="11738756" y="187375"/>
                </a:lnTo>
                <a:lnTo>
                  <a:pt x="11738756" y="178512"/>
                </a:lnTo>
                <a:lnTo>
                  <a:pt x="11738756" y="172182"/>
                </a:lnTo>
                <a:lnTo>
                  <a:pt x="11738756" y="163320"/>
                </a:lnTo>
                <a:lnTo>
                  <a:pt x="11738756" y="156989"/>
                </a:lnTo>
                <a:lnTo>
                  <a:pt x="11693179" y="150659"/>
                </a:lnTo>
                <a:lnTo>
                  <a:pt x="11595693" y="144329"/>
                </a:lnTo>
                <a:lnTo>
                  <a:pt x="11524795" y="144329"/>
                </a:lnTo>
                <a:lnTo>
                  <a:pt x="11418447" y="139265"/>
                </a:lnTo>
                <a:lnTo>
                  <a:pt x="11404521" y="145595"/>
                </a:lnTo>
                <a:lnTo>
                  <a:pt x="11431108" y="154457"/>
                </a:lnTo>
                <a:lnTo>
                  <a:pt x="11390594" y="160788"/>
                </a:lnTo>
                <a:lnTo>
                  <a:pt x="11331090" y="146861"/>
                </a:lnTo>
                <a:lnTo>
                  <a:pt x="11266522" y="146861"/>
                </a:lnTo>
                <a:lnTo>
                  <a:pt x="11204486" y="144329"/>
                </a:lnTo>
                <a:lnTo>
                  <a:pt x="11144982" y="144329"/>
                </a:lnTo>
                <a:lnTo>
                  <a:pt x="11099404" y="149393"/>
                </a:lnTo>
                <a:lnTo>
                  <a:pt x="11056359" y="144329"/>
                </a:lnTo>
                <a:lnTo>
                  <a:pt x="11061423" y="132935"/>
                </a:lnTo>
                <a:lnTo>
                  <a:pt x="11033570" y="126604"/>
                </a:lnTo>
                <a:lnTo>
                  <a:pt x="10967736" y="124072"/>
                </a:lnTo>
                <a:lnTo>
                  <a:pt x="10832269" y="126604"/>
                </a:lnTo>
                <a:lnTo>
                  <a:pt x="10744912" y="117742"/>
                </a:lnTo>
                <a:lnTo>
                  <a:pt x="10717059" y="108880"/>
                </a:lnTo>
                <a:lnTo>
                  <a:pt x="10413208" y="102550"/>
                </a:lnTo>
                <a:lnTo>
                  <a:pt x="10367631" y="107614"/>
                </a:lnTo>
                <a:lnTo>
                  <a:pt x="10394218" y="121540"/>
                </a:lnTo>
                <a:lnTo>
                  <a:pt x="10337246" y="119008"/>
                </a:lnTo>
                <a:lnTo>
                  <a:pt x="10313191" y="121540"/>
                </a:lnTo>
                <a:lnTo>
                  <a:pt x="10248623" y="119008"/>
                </a:lnTo>
                <a:lnTo>
                  <a:pt x="10189119" y="121540"/>
                </a:lnTo>
                <a:lnTo>
                  <a:pt x="10137211" y="115210"/>
                </a:lnTo>
                <a:lnTo>
                  <a:pt x="10104294" y="131668"/>
                </a:lnTo>
                <a:lnTo>
                  <a:pt x="10052386" y="125338"/>
                </a:lnTo>
                <a:lnTo>
                  <a:pt x="10009341" y="116476"/>
                </a:lnTo>
                <a:lnTo>
                  <a:pt x="10028332" y="110146"/>
                </a:lnTo>
                <a:lnTo>
                  <a:pt x="10014405" y="103816"/>
                </a:lnTo>
                <a:lnTo>
                  <a:pt x="9959965" y="97485"/>
                </a:lnTo>
                <a:lnTo>
                  <a:pt x="9908057" y="97485"/>
                </a:lnTo>
                <a:lnTo>
                  <a:pt x="9834627" y="94953"/>
                </a:lnTo>
                <a:lnTo>
                  <a:pt x="9834627" y="103816"/>
                </a:lnTo>
                <a:lnTo>
                  <a:pt x="9694096" y="101284"/>
                </a:lnTo>
                <a:lnTo>
                  <a:pt x="9685233" y="96219"/>
                </a:lnTo>
                <a:lnTo>
                  <a:pt x="9578886" y="93687"/>
                </a:lnTo>
                <a:lnTo>
                  <a:pt x="9532042" y="88623"/>
                </a:lnTo>
                <a:lnTo>
                  <a:pt x="9518116" y="91155"/>
                </a:lnTo>
                <a:lnTo>
                  <a:pt x="9501657" y="84825"/>
                </a:lnTo>
                <a:lnTo>
                  <a:pt x="9471272" y="87357"/>
                </a:lnTo>
                <a:lnTo>
                  <a:pt x="9421896" y="82293"/>
                </a:lnTo>
                <a:lnTo>
                  <a:pt x="9378851" y="82293"/>
                </a:lnTo>
                <a:lnTo>
                  <a:pt x="9405438" y="77229"/>
                </a:lnTo>
                <a:lnTo>
                  <a:pt x="9492795" y="70899"/>
                </a:lnTo>
                <a:lnTo>
                  <a:pt x="9530777" y="68366"/>
                </a:lnTo>
                <a:lnTo>
                  <a:pt x="9538373" y="62036"/>
                </a:lnTo>
                <a:lnTo>
                  <a:pt x="9511786" y="59504"/>
                </a:lnTo>
                <a:lnTo>
                  <a:pt x="9435823" y="53174"/>
                </a:lnTo>
                <a:lnTo>
                  <a:pt x="9338338" y="53174"/>
                </a:lnTo>
                <a:lnTo>
                  <a:pt x="9307952" y="55706"/>
                </a:lnTo>
                <a:lnTo>
                  <a:pt x="9297824" y="50642"/>
                </a:lnTo>
                <a:lnTo>
                  <a:pt x="9221862" y="50642"/>
                </a:lnTo>
                <a:lnTo>
                  <a:pt x="9267439" y="48110"/>
                </a:lnTo>
                <a:lnTo>
                  <a:pt x="9210467" y="43045"/>
                </a:lnTo>
                <a:lnTo>
                  <a:pt x="9130706" y="46844"/>
                </a:lnTo>
                <a:close/>
                <a:moveTo>
                  <a:pt x="1971230" y="40513"/>
                </a:moveTo>
                <a:lnTo>
                  <a:pt x="1921854" y="40513"/>
                </a:lnTo>
                <a:lnTo>
                  <a:pt x="1895267" y="43045"/>
                </a:lnTo>
                <a:lnTo>
                  <a:pt x="1944643" y="45578"/>
                </a:lnTo>
                <a:lnTo>
                  <a:pt x="2006679" y="43045"/>
                </a:lnTo>
                <a:lnTo>
                  <a:pt x="2018074" y="40513"/>
                </a:lnTo>
                <a:lnTo>
                  <a:pt x="1971230" y="40513"/>
                </a:lnTo>
                <a:close/>
                <a:moveTo>
                  <a:pt x="6404915" y="37981"/>
                </a:moveTo>
                <a:lnTo>
                  <a:pt x="6423906" y="40513"/>
                </a:lnTo>
                <a:lnTo>
                  <a:pt x="6402383" y="43045"/>
                </a:lnTo>
                <a:lnTo>
                  <a:pt x="6461887" y="45578"/>
                </a:lnTo>
                <a:lnTo>
                  <a:pt x="6535317" y="43045"/>
                </a:lnTo>
                <a:lnTo>
                  <a:pt x="6488473" y="40513"/>
                </a:lnTo>
                <a:lnTo>
                  <a:pt x="6474547" y="35449"/>
                </a:lnTo>
                <a:lnTo>
                  <a:pt x="6404915" y="37981"/>
                </a:lnTo>
                <a:close/>
                <a:moveTo>
                  <a:pt x="1964900" y="32917"/>
                </a:moveTo>
                <a:lnTo>
                  <a:pt x="1929451" y="35449"/>
                </a:lnTo>
                <a:lnTo>
                  <a:pt x="1929451" y="37981"/>
                </a:lnTo>
                <a:lnTo>
                  <a:pt x="1983890" y="37981"/>
                </a:lnTo>
                <a:lnTo>
                  <a:pt x="2026936" y="35449"/>
                </a:lnTo>
                <a:lnTo>
                  <a:pt x="1981358" y="32917"/>
                </a:lnTo>
                <a:lnTo>
                  <a:pt x="1964900" y="32917"/>
                </a:lnTo>
                <a:close/>
                <a:moveTo>
                  <a:pt x="2439666" y="32917"/>
                </a:moveTo>
                <a:lnTo>
                  <a:pt x="2396621" y="32917"/>
                </a:lnTo>
                <a:lnTo>
                  <a:pt x="2399153" y="35449"/>
                </a:lnTo>
                <a:lnTo>
                  <a:pt x="2413079" y="40513"/>
                </a:lnTo>
                <a:lnTo>
                  <a:pt x="2439666" y="43045"/>
                </a:lnTo>
                <a:lnTo>
                  <a:pt x="2489042" y="40513"/>
                </a:lnTo>
                <a:lnTo>
                  <a:pt x="2497904" y="35449"/>
                </a:lnTo>
                <a:lnTo>
                  <a:pt x="2457391" y="32917"/>
                </a:lnTo>
                <a:lnTo>
                  <a:pt x="2439666" y="32917"/>
                </a:lnTo>
                <a:close/>
                <a:moveTo>
                  <a:pt x="2168733" y="32917"/>
                </a:moveTo>
                <a:lnTo>
                  <a:pt x="2209246" y="35449"/>
                </a:lnTo>
                <a:lnTo>
                  <a:pt x="2176329" y="37981"/>
                </a:lnTo>
                <a:lnTo>
                  <a:pt x="2252292" y="37981"/>
                </a:lnTo>
                <a:lnTo>
                  <a:pt x="2306732" y="40513"/>
                </a:lnTo>
                <a:lnTo>
                  <a:pt x="2361172" y="40513"/>
                </a:lnTo>
                <a:lnTo>
                  <a:pt x="2347245" y="37981"/>
                </a:lnTo>
                <a:lnTo>
                  <a:pt x="2323190" y="32917"/>
                </a:lnTo>
                <a:lnTo>
                  <a:pt x="2230769" y="30385"/>
                </a:lnTo>
                <a:lnTo>
                  <a:pt x="2166201" y="27853"/>
                </a:lnTo>
                <a:lnTo>
                  <a:pt x="2168733" y="32917"/>
                </a:lnTo>
                <a:close/>
                <a:moveTo>
                  <a:pt x="9133239" y="29119"/>
                </a:moveTo>
                <a:lnTo>
                  <a:pt x="9105386" y="29119"/>
                </a:lnTo>
                <a:lnTo>
                  <a:pt x="9043350" y="40513"/>
                </a:lnTo>
                <a:lnTo>
                  <a:pt x="9233256" y="37981"/>
                </a:lnTo>
                <a:lnTo>
                  <a:pt x="9242118" y="32917"/>
                </a:lnTo>
                <a:lnTo>
                  <a:pt x="9158560" y="27853"/>
                </a:lnTo>
                <a:lnTo>
                  <a:pt x="9133239" y="27853"/>
                </a:lnTo>
                <a:close/>
                <a:moveTo>
                  <a:pt x="6227669" y="24055"/>
                </a:moveTo>
                <a:lnTo>
                  <a:pt x="6216274" y="26587"/>
                </a:lnTo>
                <a:lnTo>
                  <a:pt x="6166899" y="26587"/>
                </a:lnTo>
                <a:lnTo>
                  <a:pt x="6150440" y="24055"/>
                </a:lnTo>
                <a:lnTo>
                  <a:pt x="6058019" y="26587"/>
                </a:lnTo>
                <a:lnTo>
                  <a:pt x="6084606" y="32917"/>
                </a:lnTo>
                <a:lnTo>
                  <a:pt x="6150440" y="39247"/>
                </a:lnTo>
                <a:lnTo>
                  <a:pt x="6199816" y="41779"/>
                </a:lnTo>
                <a:lnTo>
                  <a:pt x="6169431" y="46844"/>
                </a:lnTo>
                <a:lnTo>
                  <a:pt x="6242861" y="51908"/>
                </a:lnTo>
                <a:lnTo>
                  <a:pt x="6283375" y="51908"/>
                </a:lnTo>
                <a:lnTo>
                  <a:pt x="6297301" y="45578"/>
                </a:lnTo>
                <a:lnTo>
                  <a:pt x="6327686" y="43045"/>
                </a:lnTo>
                <a:lnTo>
                  <a:pt x="6346677" y="36715"/>
                </a:lnTo>
                <a:lnTo>
                  <a:pt x="6430236" y="31651"/>
                </a:lnTo>
                <a:lnTo>
                  <a:pt x="6321356" y="26587"/>
                </a:lnTo>
                <a:lnTo>
                  <a:pt x="6278311" y="24055"/>
                </a:lnTo>
                <a:lnTo>
                  <a:pt x="6227669" y="24055"/>
                </a:lnTo>
                <a:close/>
                <a:moveTo>
                  <a:pt x="6440364" y="21523"/>
                </a:moveTo>
                <a:lnTo>
                  <a:pt x="6393520" y="18991"/>
                </a:lnTo>
                <a:lnTo>
                  <a:pt x="6289705" y="21523"/>
                </a:lnTo>
                <a:lnTo>
                  <a:pt x="6327686" y="24055"/>
                </a:lnTo>
                <a:lnTo>
                  <a:pt x="6374530" y="24055"/>
                </a:lnTo>
                <a:lnTo>
                  <a:pt x="6379594" y="26587"/>
                </a:lnTo>
                <a:lnTo>
                  <a:pt x="6479612" y="29119"/>
                </a:lnTo>
                <a:lnTo>
                  <a:pt x="6577097" y="26587"/>
                </a:lnTo>
                <a:lnTo>
                  <a:pt x="6626473" y="24055"/>
                </a:lnTo>
                <a:lnTo>
                  <a:pt x="6560638" y="21523"/>
                </a:lnTo>
                <a:lnTo>
                  <a:pt x="6477080" y="18991"/>
                </a:lnTo>
                <a:lnTo>
                  <a:pt x="6440364" y="21523"/>
                </a:lnTo>
                <a:close/>
                <a:moveTo>
                  <a:pt x="7354448" y="17725"/>
                </a:moveTo>
                <a:lnTo>
                  <a:pt x="7335457" y="20257"/>
                </a:lnTo>
                <a:lnTo>
                  <a:pt x="7327861" y="17725"/>
                </a:lnTo>
                <a:lnTo>
                  <a:pt x="7278485" y="17725"/>
                </a:lnTo>
                <a:lnTo>
                  <a:pt x="7212651" y="20257"/>
                </a:lnTo>
                <a:lnTo>
                  <a:pt x="7286081" y="20257"/>
                </a:lnTo>
                <a:lnTo>
                  <a:pt x="7267090" y="22789"/>
                </a:lnTo>
                <a:lnTo>
                  <a:pt x="7305072" y="25321"/>
                </a:lnTo>
                <a:lnTo>
                  <a:pt x="7343053" y="22789"/>
                </a:lnTo>
                <a:lnTo>
                  <a:pt x="7348117" y="22789"/>
                </a:lnTo>
                <a:lnTo>
                  <a:pt x="7378503" y="22789"/>
                </a:lnTo>
                <a:lnTo>
                  <a:pt x="7424080" y="20257"/>
                </a:lnTo>
                <a:lnTo>
                  <a:pt x="7435475" y="20257"/>
                </a:lnTo>
                <a:lnTo>
                  <a:pt x="7386099" y="17725"/>
                </a:lnTo>
                <a:lnTo>
                  <a:pt x="7354448" y="17725"/>
                </a:lnTo>
                <a:close/>
                <a:moveTo>
                  <a:pt x="2527023" y="15192"/>
                </a:moveTo>
                <a:lnTo>
                  <a:pt x="2540950" y="17725"/>
                </a:lnTo>
                <a:lnTo>
                  <a:pt x="2505500" y="17725"/>
                </a:lnTo>
                <a:lnTo>
                  <a:pt x="2483978" y="20257"/>
                </a:lnTo>
                <a:lnTo>
                  <a:pt x="2459923" y="22789"/>
                </a:lnTo>
                <a:lnTo>
                  <a:pt x="2481446" y="27853"/>
                </a:lnTo>
                <a:lnTo>
                  <a:pt x="2516895" y="30385"/>
                </a:lnTo>
                <a:lnTo>
                  <a:pt x="2578931" y="30385"/>
                </a:lnTo>
                <a:lnTo>
                  <a:pt x="2552344" y="32917"/>
                </a:lnTo>
                <a:lnTo>
                  <a:pt x="2552344" y="35449"/>
                </a:lnTo>
                <a:lnTo>
                  <a:pt x="2587793" y="40513"/>
                </a:lnTo>
                <a:lnTo>
                  <a:pt x="2656160" y="40513"/>
                </a:lnTo>
                <a:lnTo>
                  <a:pt x="2715664" y="40513"/>
                </a:lnTo>
                <a:lnTo>
                  <a:pt x="2780232" y="34183"/>
                </a:lnTo>
                <a:lnTo>
                  <a:pt x="2825810" y="31651"/>
                </a:lnTo>
                <a:lnTo>
                  <a:pt x="2785296" y="29119"/>
                </a:lnTo>
                <a:lnTo>
                  <a:pt x="2758709" y="24055"/>
                </a:lnTo>
                <a:lnTo>
                  <a:pt x="2704269" y="21523"/>
                </a:lnTo>
                <a:lnTo>
                  <a:pt x="2647297" y="21523"/>
                </a:lnTo>
                <a:lnTo>
                  <a:pt x="2604252" y="16459"/>
                </a:lnTo>
                <a:lnTo>
                  <a:pt x="2527023" y="16459"/>
                </a:lnTo>
                <a:close/>
                <a:moveTo>
                  <a:pt x="8853443" y="17725"/>
                </a:moveTo>
                <a:lnTo>
                  <a:pt x="8768618" y="22789"/>
                </a:lnTo>
                <a:lnTo>
                  <a:pt x="8814195" y="22789"/>
                </a:lnTo>
                <a:lnTo>
                  <a:pt x="8840783" y="29119"/>
                </a:lnTo>
                <a:lnTo>
                  <a:pt x="8895223" y="31651"/>
                </a:lnTo>
                <a:lnTo>
                  <a:pt x="8990176" y="34183"/>
                </a:lnTo>
                <a:lnTo>
                  <a:pt x="9063606" y="34183"/>
                </a:lnTo>
                <a:lnTo>
                  <a:pt x="9071202" y="27853"/>
                </a:lnTo>
                <a:lnTo>
                  <a:pt x="8992708" y="21523"/>
                </a:lnTo>
                <a:lnTo>
                  <a:pt x="8928139" y="16459"/>
                </a:lnTo>
                <a:lnTo>
                  <a:pt x="8853443" y="17725"/>
                </a:lnTo>
                <a:close/>
                <a:moveTo>
                  <a:pt x="3406924" y="3798"/>
                </a:moveTo>
                <a:lnTo>
                  <a:pt x="3333493" y="3798"/>
                </a:lnTo>
                <a:lnTo>
                  <a:pt x="3262594" y="3798"/>
                </a:lnTo>
                <a:lnTo>
                  <a:pt x="3165109" y="3798"/>
                </a:lnTo>
                <a:lnTo>
                  <a:pt x="3146119" y="3798"/>
                </a:lnTo>
                <a:lnTo>
                  <a:pt x="3043569" y="3798"/>
                </a:lnTo>
                <a:lnTo>
                  <a:pt x="2984065" y="3798"/>
                </a:lnTo>
                <a:lnTo>
                  <a:pt x="2938487" y="6330"/>
                </a:lnTo>
                <a:lnTo>
                  <a:pt x="2911901" y="8862"/>
                </a:lnTo>
                <a:lnTo>
                  <a:pt x="2876451" y="6330"/>
                </a:lnTo>
                <a:lnTo>
                  <a:pt x="2834672" y="6330"/>
                </a:lnTo>
                <a:lnTo>
                  <a:pt x="2787828" y="8862"/>
                </a:lnTo>
                <a:lnTo>
                  <a:pt x="2721994" y="11394"/>
                </a:lnTo>
                <a:lnTo>
                  <a:pt x="2681480" y="11394"/>
                </a:lnTo>
                <a:lnTo>
                  <a:pt x="2632105" y="11394"/>
                </a:lnTo>
                <a:lnTo>
                  <a:pt x="2639701" y="13927"/>
                </a:lnTo>
                <a:lnTo>
                  <a:pt x="2680214" y="16459"/>
                </a:lnTo>
                <a:lnTo>
                  <a:pt x="2708067" y="18991"/>
                </a:lnTo>
                <a:lnTo>
                  <a:pt x="2767571" y="21523"/>
                </a:lnTo>
                <a:lnTo>
                  <a:pt x="2884047" y="21523"/>
                </a:lnTo>
                <a:lnTo>
                  <a:pt x="2960010" y="21523"/>
                </a:lnTo>
                <a:lnTo>
                  <a:pt x="2908102" y="26587"/>
                </a:lnTo>
                <a:lnTo>
                  <a:pt x="2881515" y="24055"/>
                </a:lnTo>
                <a:lnTo>
                  <a:pt x="2789094" y="24055"/>
                </a:lnTo>
                <a:lnTo>
                  <a:pt x="2803021" y="29119"/>
                </a:lnTo>
                <a:lnTo>
                  <a:pt x="2849864" y="31651"/>
                </a:lnTo>
                <a:lnTo>
                  <a:pt x="2841002" y="34183"/>
                </a:lnTo>
                <a:lnTo>
                  <a:pt x="2781498" y="36715"/>
                </a:lnTo>
                <a:lnTo>
                  <a:pt x="2754911" y="41779"/>
                </a:lnTo>
                <a:lnTo>
                  <a:pt x="2809351" y="41779"/>
                </a:lnTo>
                <a:lnTo>
                  <a:pt x="2854929" y="48110"/>
                </a:lnTo>
                <a:lnTo>
                  <a:pt x="2765039" y="43045"/>
                </a:lnTo>
                <a:lnTo>
                  <a:pt x="2743517" y="45578"/>
                </a:lnTo>
                <a:lnTo>
                  <a:pt x="2759975" y="50642"/>
                </a:lnTo>
                <a:lnTo>
                  <a:pt x="2697939" y="53174"/>
                </a:lnTo>
                <a:lnTo>
                  <a:pt x="2703003" y="59504"/>
                </a:lnTo>
                <a:lnTo>
                  <a:pt x="2767571" y="59504"/>
                </a:lnTo>
                <a:lnTo>
                  <a:pt x="2816947" y="59504"/>
                </a:lnTo>
                <a:lnTo>
                  <a:pt x="2914433" y="59504"/>
                </a:lnTo>
                <a:lnTo>
                  <a:pt x="3001789" y="62036"/>
                </a:lnTo>
                <a:lnTo>
                  <a:pt x="3091679" y="55706"/>
                </a:lnTo>
                <a:lnTo>
                  <a:pt x="3091679" y="53174"/>
                </a:lnTo>
                <a:lnTo>
                  <a:pt x="3034707" y="53174"/>
                </a:lnTo>
                <a:lnTo>
                  <a:pt x="3029642" y="50642"/>
                </a:lnTo>
                <a:lnTo>
                  <a:pt x="3075220" y="48110"/>
                </a:lnTo>
                <a:lnTo>
                  <a:pt x="3091679" y="45578"/>
                </a:lnTo>
                <a:lnTo>
                  <a:pt x="3143586" y="40513"/>
                </a:lnTo>
                <a:lnTo>
                  <a:pt x="3173971" y="37981"/>
                </a:lnTo>
                <a:lnTo>
                  <a:pt x="3147385" y="32917"/>
                </a:lnTo>
                <a:lnTo>
                  <a:pt x="3171439" y="32917"/>
                </a:lnTo>
                <a:lnTo>
                  <a:pt x="3124596" y="30385"/>
                </a:lnTo>
                <a:lnTo>
                  <a:pt x="3227145" y="30385"/>
                </a:lnTo>
                <a:lnTo>
                  <a:pt x="3248668" y="27853"/>
                </a:lnTo>
                <a:lnTo>
                  <a:pt x="3317034" y="27853"/>
                </a:lnTo>
                <a:lnTo>
                  <a:pt x="3374006" y="21523"/>
                </a:lnTo>
                <a:lnTo>
                  <a:pt x="3428446" y="18991"/>
                </a:lnTo>
                <a:lnTo>
                  <a:pt x="3509473" y="13927"/>
                </a:lnTo>
                <a:lnTo>
                  <a:pt x="3466427" y="13927"/>
                </a:lnTo>
                <a:lnTo>
                  <a:pt x="3547454" y="11394"/>
                </a:lnTo>
                <a:lnTo>
                  <a:pt x="3631013" y="8862"/>
                </a:lnTo>
                <a:lnTo>
                  <a:pt x="3631013" y="6330"/>
                </a:lnTo>
                <a:lnTo>
                  <a:pt x="3568977" y="6330"/>
                </a:lnTo>
                <a:lnTo>
                  <a:pt x="3498079" y="3798"/>
                </a:lnTo>
                <a:lnTo>
                  <a:pt x="3406924" y="3798"/>
                </a:lnTo>
                <a:close/>
                <a:moveTo>
                  <a:pt x="4528638" y="1266"/>
                </a:moveTo>
                <a:lnTo>
                  <a:pt x="4409630" y="1266"/>
                </a:lnTo>
                <a:lnTo>
                  <a:pt x="4366585" y="3798"/>
                </a:lnTo>
                <a:lnTo>
                  <a:pt x="4247577" y="3798"/>
                </a:lnTo>
                <a:lnTo>
                  <a:pt x="4136164" y="6330"/>
                </a:lnTo>
                <a:lnTo>
                  <a:pt x="4131100" y="8862"/>
                </a:lnTo>
                <a:lnTo>
                  <a:pt x="4209595" y="13927"/>
                </a:lnTo>
                <a:lnTo>
                  <a:pt x="4141229" y="11394"/>
                </a:lnTo>
                <a:lnTo>
                  <a:pt x="4094385" y="11394"/>
                </a:lnTo>
                <a:lnTo>
                  <a:pt x="4013358" y="8862"/>
                </a:lnTo>
                <a:lnTo>
                  <a:pt x="3926002" y="11394"/>
                </a:lnTo>
                <a:lnTo>
                  <a:pt x="3888020" y="8862"/>
                </a:lnTo>
                <a:lnTo>
                  <a:pt x="3785471" y="8862"/>
                </a:lnTo>
                <a:lnTo>
                  <a:pt x="3681655" y="11394"/>
                </a:lnTo>
                <a:lnTo>
                  <a:pt x="3603160" y="13927"/>
                </a:lnTo>
                <a:lnTo>
                  <a:pt x="3617087" y="16459"/>
                </a:lnTo>
                <a:lnTo>
                  <a:pt x="3567711" y="16459"/>
                </a:lnTo>
                <a:lnTo>
                  <a:pt x="3451235" y="21523"/>
                </a:lnTo>
                <a:lnTo>
                  <a:pt x="3423382" y="24055"/>
                </a:lnTo>
                <a:lnTo>
                  <a:pt x="3513271" y="29119"/>
                </a:lnTo>
                <a:lnTo>
                  <a:pt x="3501877" y="31651"/>
                </a:lnTo>
                <a:lnTo>
                  <a:pt x="3379071" y="36715"/>
                </a:lnTo>
                <a:lnTo>
                  <a:pt x="3251200" y="39247"/>
                </a:lnTo>
                <a:lnTo>
                  <a:pt x="3246136" y="44312"/>
                </a:lnTo>
                <a:lnTo>
                  <a:pt x="3322099" y="49376"/>
                </a:lnTo>
                <a:lnTo>
                  <a:pt x="3466427" y="51908"/>
                </a:lnTo>
                <a:lnTo>
                  <a:pt x="3398061" y="51908"/>
                </a:lnTo>
                <a:lnTo>
                  <a:pt x="3310704" y="54440"/>
                </a:lnTo>
                <a:lnTo>
                  <a:pt x="3370208" y="60770"/>
                </a:lnTo>
                <a:lnTo>
                  <a:pt x="3408189" y="63302"/>
                </a:lnTo>
                <a:lnTo>
                  <a:pt x="3491748" y="63302"/>
                </a:lnTo>
                <a:lnTo>
                  <a:pt x="3579105" y="63302"/>
                </a:lnTo>
                <a:lnTo>
                  <a:pt x="3650004" y="63302"/>
                </a:lnTo>
                <a:lnTo>
                  <a:pt x="3739893" y="69632"/>
                </a:lnTo>
                <a:lnTo>
                  <a:pt x="3739893" y="74697"/>
                </a:lnTo>
                <a:lnTo>
                  <a:pt x="3782938" y="79761"/>
                </a:lnTo>
                <a:lnTo>
                  <a:pt x="3823452" y="91155"/>
                </a:lnTo>
                <a:lnTo>
                  <a:pt x="3850039" y="100017"/>
                </a:lnTo>
                <a:lnTo>
                  <a:pt x="3871561" y="105082"/>
                </a:lnTo>
                <a:lnTo>
                  <a:pt x="3833580" y="119008"/>
                </a:lnTo>
                <a:lnTo>
                  <a:pt x="3861433" y="121540"/>
                </a:lnTo>
                <a:lnTo>
                  <a:pt x="3894350" y="119008"/>
                </a:lnTo>
                <a:lnTo>
                  <a:pt x="3924735" y="124072"/>
                </a:lnTo>
                <a:lnTo>
                  <a:pt x="3981707" y="132935"/>
                </a:lnTo>
                <a:lnTo>
                  <a:pt x="3913341" y="130403"/>
                </a:lnTo>
                <a:lnTo>
                  <a:pt x="3882956" y="130403"/>
                </a:lnTo>
                <a:lnTo>
                  <a:pt x="3871561" y="136733"/>
                </a:lnTo>
                <a:lnTo>
                  <a:pt x="3874094" y="145595"/>
                </a:lnTo>
                <a:lnTo>
                  <a:pt x="3914607" y="151925"/>
                </a:lnTo>
                <a:lnTo>
                  <a:pt x="3944992" y="149393"/>
                </a:lnTo>
                <a:lnTo>
                  <a:pt x="3961451" y="146861"/>
                </a:lnTo>
                <a:lnTo>
                  <a:pt x="3999432" y="140531"/>
                </a:lnTo>
                <a:lnTo>
                  <a:pt x="3994368" y="151925"/>
                </a:lnTo>
                <a:lnTo>
                  <a:pt x="3980441" y="158255"/>
                </a:lnTo>
                <a:lnTo>
                  <a:pt x="3931066" y="164586"/>
                </a:lnTo>
                <a:lnTo>
                  <a:pt x="3898148" y="183576"/>
                </a:lnTo>
                <a:lnTo>
                  <a:pt x="3919671" y="189907"/>
                </a:lnTo>
                <a:lnTo>
                  <a:pt x="3908277" y="201301"/>
                </a:lnTo>
                <a:lnTo>
                  <a:pt x="3955120" y="220292"/>
                </a:lnTo>
                <a:lnTo>
                  <a:pt x="3960184" y="236750"/>
                </a:lnTo>
                <a:lnTo>
                  <a:pt x="3976643" y="248145"/>
                </a:lnTo>
                <a:lnTo>
                  <a:pt x="4033615" y="273466"/>
                </a:lnTo>
                <a:lnTo>
                  <a:pt x="4057670" y="293722"/>
                </a:lnTo>
                <a:lnTo>
                  <a:pt x="4088055" y="305117"/>
                </a:lnTo>
                <a:lnTo>
                  <a:pt x="4156421" y="305117"/>
                </a:lnTo>
                <a:lnTo>
                  <a:pt x="4205797" y="321575"/>
                </a:lnTo>
                <a:lnTo>
                  <a:pt x="4252641" y="321575"/>
                </a:lnTo>
                <a:lnTo>
                  <a:pt x="4269099" y="301318"/>
                </a:lnTo>
                <a:lnTo>
                  <a:pt x="4283026" y="282328"/>
                </a:lnTo>
                <a:lnTo>
                  <a:pt x="4269099" y="265869"/>
                </a:lnTo>
                <a:lnTo>
                  <a:pt x="4326071" y="251943"/>
                </a:lnTo>
                <a:lnTo>
                  <a:pt x="4342530" y="238016"/>
                </a:lnTo>
                <a:lnTo>
                  <a:pt x="4342530" y="224090"/>
                </a:lnTo>
                <a:lnTo>
                  <a:pt x="4370383" y="212695"/>
                </a:lnTo>
                <a:lnTo>
                  <a:pt x="4417226" y="210163"/>
                </a:lnTo>
                <a:lnTo>
                  <a:pt x="4462804" y="205099"/>
                </a:lnTo>
                <a:lnTo>
                  <a:pt x="4486859" y="202567"/>
                </a:lnTo>
                <a:lnTo>
                  <a:pt x="4557757" y="191173"/>
                </a:lnTo>
                <a:lnTo>
                  <a:pt x="4604601" y="172182"/>
                </a:lnTo>
                <a:lnTo>
                  <a:pt x="4640050" y="167118"/>
                </a:lnTo>
                <a:lnTo>
                  <a:pt x="4675499" y="167118"/>
                </a:lnTo>
                <a:lnTo>
                  <a:pt x="4775517" y="160788"/>
                </a:lnTo>
                <a:lnTo>
                  <a:pt x="4865406" y="149393"/>
                </a:lnTo>
                <a:lnTo>
                  <a:pt x="4955295" y="135467"/>
                </a:lnTo>
                <a:lnTo>
                  <a:pt x="4910983" y="135467"/>
                </a:lnTo>
                <a:lnTo>
                  <a:pt x="4821094" y="132935"/>
                </a:lnTo>
                <a:lnTo>
                  <a:pt x="4861608" y="126604"/>
                </a:lnTo>
                <a:lnTo>
                  <a:pt x="4850213" y="117742"/>
                </a:lnTo>
                <a:lnTo>
                  <a:pt x="4890727" y="124072"/>
                </a:lnTo>
                <a:lnTo>
                  <a:pt x="4917314" y="130403"/>
                </a:lnTo>
                <a:lnTo>
                  <a:pt x="4979350" y="127870"/>
                </a:lnTo>
                <a:lnTo>
                  <a:pt x="4965423" y="116476"/>
                </a:lnTo>
                <a:lnTo>
                  <a:pt x="4922378" y="107614"/>
                </a:lnTo>
                <a:lnTo>
                  <a:pt x="4876800" y="105082"/>
                </a:lnTo>
                <a:lnTo>
                  <a:pt x="4893259" y="100017"/>
                </a:lnTo>
                <a:lnTo>
                  <a:pt x="4959093" y="105082"/>
                </a:lnTo>
                <a:lnTo>
                  <a:pt x="4959093" y="100017"/>
                </a:lnTo>
                <a:lnTo>
                  <a:pt x="4916048" y="91155"/>
                </a:lnTo>
                <a:lnTo>
                  <a:pt x="4962891" y="91155"/>
                </a:lnTo>
                <a:lnTo>
                  <a:pt x="5009735" y="88623"/>
                </a:lnTo>
                <a:lnTo>
                  <a:pt x="5019863" y="83559"/>
                </a:lnTo>
                <a:lnTo>
                  <a:pt x="4981882" y="78495"/>
                </a:lnTo>
                <a:lnTo>
                  <a:pt x="5055312" y="78495"/>
                </a:lnTo>
                <a:lnTo>
                  <a:pt x="5012267" y="69632"/>
                </a:lnTo>
                <a:lnTo>
                  <a:pt x="5047716" y="67100"/>
                </a:lnTo>
                <a:lnTo>
                  <a:pt x="5040120" y="58238"/>
                </a:lnTo>
                <a:lnTo>
                  <a:pt x="4978084" y="53174"/>
                </a:lnTo>
                <a:lnTo>
                  <a:pt x="5032524" y="48110"/>
                </a:lnTo>
                <a:lnTo>
                  <a:pt x="5084432" y="48110"/>
                </a:lnTo>
                <a:lnTo>
                  <a:pt x="5043918" y="43045"/>
                </a:lnTo>
                <a:lnTo>
                  <a:pt x="5043918" y="31651"/>
                </a:lnTo>
                <a:lnTo>
                  <a:pt x="5070505" y="26587"/>
                </a:lnTo>
                <a:lnTo>
                  <a:pt x="5108486" y="20257"/>
                </a:lnTo>
                <a:lnTo>
                  <a:pt x="5138871" y="20257"/>
                </a:lnTo>
                <a:lnTo>
                  <a:pt x="5157862" y="17725"/>
                </a:lnTo>
                <a:lnTo>
                  <a:pt x="5295861" y="12660"/>
                </a:lnTo>
                <a:lnTo>
                  <a:pt x="5278136" y="12660"/>
                </a:lnTo>
                <a:lnTo>
                  <a:pt x="5175586" y="10128"/>
                </a:lnTo>
                <a:lnTo>
                  <a:pt x="5014799" y="12660"/>
                </a:lnTo>
                <a:lnTo>
                  <a:pt x="4927442" y="15192"/>
                </a:lnTo>
                <a:lnTo>
                  <a:pt x="4965423" y="12660"/>
                </a:lnTo>
                <a:lnTo>
                  <a:pt x="4937570" y="10128"/>
                </a:lnTo>
                <a:lnTo>
                  <a:pt x="4873002" y="12660"/>
                </a:lnTo>
                <a:lnTo>
                  <a:pt x="4770453" y="10128"/>
                </a:lnTo>
                <a:lnTo>
                  <a:pt x="4651444" y="10128"/>
                </a:lnTo>
                <a:lnTo>
                  <a:pt x="4634986" y="7596"/>
                </a:lnTo>
                <a:lnTo>
                  <a:pt x="4814764" y="7596"/>
                </a:lnTo>
                <a:lnTo>
                  <a:pt x="4942635" y="7596"/>
                </a:lnTo>
                <a:lnTo>
                  <a:pt x="5004671" y="5064"/>
                </a:lnTo>
                <a:lnTo>
                  <a:pt x="4795773" y="0"/>
                </a:lnTo>
                <a:lnTo>
                  <a:pt x="4528638" y="0"/>
                </a:lnTo>
                <a:close/>
              </a:path>
            </a:pathLst>
          </a:custGeom>
          <a:solidFill>
            <a:srgbClr val="FFFFFF"/>
          </a:solidFill>
          <a:ln w="12660"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F2121FD9-4019-4B01-B80A-2D133259E52B}"/>
              </a:ext>
            </a:extLst>
          </p:cNvPr>
          <p:cNvSpPr/>
          <p:nvPr/>
        </p:nvSpPr>
        <p:spPr>
          <a:xfrm>
            <a:off x="8820345" y="3089683"/>
            <a:ext cx="951229" cy="899159"/>
          </a:xfrm>
          <a:custGeom>
            <a:avLst/>
            <a:gdLst>
              <a:gd name="connsiteX0" fmla="*/ 336767 w 948266"/>
              <a:gd name="connsiteY0" fmla="*/ 878634 h 896358"/>
              <a:gd name="connsiteX1" fmla="*/ 334235 w 948266"/>
              <a:gd name="connsiteY1" fmla="*/ 878634 h 896358"/>
              <a:gd name="connsiteX2" fmla="*/ 334235 w 948266"/>
              <a:gd name="connsiteY2" fmla="*/ 876102 h 896358"/>
              <a:gd name="connsiteX3" fmla="*/ 331703 w 948266"/>
              <a:gd name="connsiteY3" fmla="*/ 876102 h 896358"/>
              <a:gd name="connsiteX4" fmla="*/ 331703 w 948266"/>
              <a:gd name="connsiteY4" fmla="*/ 873570 h 896358"/>
              <a:gd name="connsiteX5" fmla="*/ 331703 w 948266"/>
              <a:gd name="connsiteY5" fmla="*/ 871038 h 896358"/>
              <a:gd name="connsiteX6" fmla="*/ 331703 w 948266"/>
              <a:gd name="connsiteY6" fmla="*/ 868506 h 896358"/>
              <a:gd name="connsiteX7" fmla="*/ 334235 w 948266"/>
              <a:gd name="connsiteY7" fmla="*/ 868506 h 896358"/>
              <a:gd name="connsiteX8" fmla="*/ 334235 w 948266"/>
              <a:gd name="connsiteY8" fmla="*/ 865974 h 896358"/>
              <a:gd name="connsiteX9" fmla="*/ 336767 w 948266"/>
              <a:gd name="connsiteY9" fmla="*/ 865974 h 896358"/>
              <a:gd name="connsiteX10" fmla="*/ 336767 w 948266"/>
              <a:gd name="connsiteY10" fmla="*/ 868506 h 896358"/>
              <a:gd name="connsiteX11" fmla="*/ 339300 w 948266"/>
              <a:gd name="connsiteY11" fmla="*/ 868506 h 896358"/>
              <a:gd name="connsiteX12" fmla="*/ 339300 w 948266"/>
              <a:gd name="connsiteY12" fmla="*/ 871038 h 896358"/>
              <a:gd name="connsiteX13" fmla="*/ 339300 w 948266"/>
              <a:gd name="connsiteY13" fmla="*/ 873570 h 896358"/>
              <a:gd name="connsiteX14" fmla="*/ 339300 w 948266"/>
              <a:gd name="connsiteY14" fmla="*/ 876102 h 896358"/>
              <a:gd name="connsiteX15" fmla="*/ 336767 w 948266"/>
              <a:gd name="connsiteY15" fmla="*/ 876102 h 896358"/>
              <a:gd name="connsiteX16" fmla="*/ 336767 w 948266"/>
              <a:gd name="connsiteY16" fmla="*/ 878634 h 896358"/>
              <a:gd name="connsiteX17" fmla="*/ 317777 w 948266"/>
              <a:gd name="connsiteY17" fmla="*/ 869772 h 896358"/>
              <a:gd name="connsiteX18" fmla="*/ 315244 w 948266"/>
              <a:gd name="connsiteY18" fmla="*/ 869772 h 896358"/>
              <a:gd name="connsiteX19" fmla="*/ 312712 w 948266"/>
              <a:gd name="connsiteY19" fmla="*/ 869772 h 896358"/>
              <a:gd name="connsiteX20" fmla="*/ 312712 w 948266"/>
              <a:gd name="connsiteY20" fmla="*/ 867240 h 896358"/>
              <a:gd name="connsiteX21" fmla="*/ 312712 w 948266"/>
              <a:gd name="connsiteY21" fmla="*/ 864708 h 896358"/>
              <a:gd name="connsiteX22" fmla="*/ 312712 w 948266"/>
              <a:gd name="connsiteY22" fmla="*/ 862176 h 896358"/>
              <a:gd name="connsiteX23" fmla="*/ 312712 w 948266"/>
              <a:gd name="connsiteY23" fmla="*/ 859644 h 896358"/>
              <a:gd name="connsiteX24" fmla="*/ 315244 w 948266"/>
              <a:gd name="connsiteY24" fmla="*/ 859644 h 896358"/>
              <a:gd name="connsiteX25" fmla="*/ 317777 w 948266"/>
              <a:gd name="connsiteY25" fmla="*/ 859644 h 896358"/>
              <a:gd name="connsiteX26" fmla="*/ 320309 w 948266"/>
              <a:gd name="connsiteY26" fmla="*/ 859644 h 896358"/>
              <a:gd name="connsiteX27" fmla="*/ 320309 w 948266"/>
              <a:gd name="connsiteY27" fmla="*/ 862176 h 896358"/>
              <a:gd name="connsiteX28" fmla="*/ 320309 w 948266"/>
              <a:gd name="connsiteY28" fmla="*/ 864708 h 896358"/>
              <a:gd name="connsiteX29" fmla="*/ 320309 w 948266"/>
              <a:gd name="connsiteY29" fmla="*/ 867240 h 896358"/>
              <a:gd name="connsiteX30" fmla="*/ 317777 w 948266"/>
              <a:gd name="connsiteY30" fmla="*/ 869772 h 896358"/>
              <a:gd name="connsiteX31" fmla="*/ 331703 w 948266"/>
              <a:gd name="connsiteY31" fmla="*/ 867240 h 896358"/>
              <a:gd name="connsiteX32" fmla="*/ 329171 w 948266"/>
              <a:gd name="connsiteY32" fmla="*/ 867240 h 896358"/>
              <a:gd name="connsiteX33" fmla="*/ 326639 w 948266"/>
              <a:gd name="connsiteY33" fmla="*/ 867240 h 896358"/>
              <a:gd name="connsiteX34" fmla="*/ 326639 w 948266"/>
              <a:gd name="connsiteY34" fmla="*/ 864708 h 896358"/>
              <a:gd name="connsiteX35" fmla="*/ 326639 w 948266"/>
              <a:gd name="connsiteY35" fmla="*/ 862176 h 896358"/>
              <a:gd name="connsiteX36" fmla="*/ 326639 w 948266"/>
              <a:gd name="connsiteY36" fmla="*/ 859644 h 896358"/>
              <a:gd name="connsiteX37" fmla="*/ 326639 w 948266"/>
              <a:gd name="connsiteY37" fmla="*/ 857111 h 896358"/>
              <a:gd name="connsiteX38" fmla="*/ 329171 w 948266"/>
              <a:gd name="connsiteY38" fmla="*/ 857111 h 896358"/>
              <a:gd name="connsiteX39" fmla="*/ 331703 w 948266"/>
              <a:gd name="connsiteY39" fmla="*/ 857111 h 896358"/>
              <a:gd name="connsiteX40" fmla="*/ 334235 w 948266"/>
              <a:gd name="connsiteY40" fmla="*/ 859644 h 896358"/>
              <a:gd name="connsiteX41" fmla="*/ 334235 w 948266"/>
              <a:gd name="connsiteY41" fmla="*/ 862176 h 896358"/>
              <a:gd name="connsiteX42" fmla="*/ 334235 w 948266"/>
              <a:gd name="connsiteY42" fmla="*/ 864708 h 896358"/>
              <a:gd name="connsiteX43" fmla="*/ 334235 w 948266"/>
              <a:gd name="connsiteY43" fmla="*/ 867240 h 896358"/>
              <a:gd name="connsiteX44" fmla="*/ 331703 w 948266"/>
              <a:gd name="connsiteY44" fmla="*/ 867240 h 896358"/>
              <a:gd name="connsiteX45" fmla="*/ 564655 w 948266"/>
              <a:gd name="connsiteY45" fmla="*/ 777351 h 896358"/>
              <a:gd name="connsiteX46" fmla="*/ 562123 w 948266"/>
              <a:gd name="connsiteY46" fmla="*/ 777351 h 896358"/>
              <a:gd name="connsiteX47" fmla="*/ 562123 w 948266"/>
              <a:gd name="connsiteY47" fmla="*/ 774819 h 896358"/>
              <a:gd name="connsiteX48" fmla="*/ 559591 w 948266"/>
              <a:gd name="connsiteY48" fmla="*/ 774819 h 896358"/>
              <a:gd name="connsiteX49" fmla="*/ 559591 w 948266"/>
              <a:gd name="connsiteY49" fmla="*/ 772287 h 896358"/>
              <a:gd name="connsiteX50" fmla="*/ 559591 w 948266"/>
              <a:gd name="connsiteY50" fmla="*/ 769754 h 896358"/>
              <a:gd name="connsiteX51" fmla="*/ 562123 w 948266"/>
              <a:gd name="connsiteY51" fmla="*/ 767223 h 896358"/>
              <a:gd name="connsiteX52" fmla="*/ 564655 w 948266"/>
              <a:gd name="connsiteY52" fmla="*/ 767223 h 896358"/>
              <a:gd name="connsiteX53" fmla="*/ 567187 w 948266"/>
              <a:gd name="connsiteY53" fmla="*/ 767223 h 896358"/>
              <a:gd name="connsiteX54" fmla="*/ 567187 w 948266"/>
              <a:gd name="connsiteY54" fmla="*/ 769754 h 896358"/>
              <a:gd name="connsiteX55" fmla="*/ 569720 w 948266"/>
              <a:gd name="connsiteY55" fmla="*/ 769754 h 896358"/>
              <a:gd name="connsiteX56" fmla="*/ 569720 w 948266"/>
              <a:gd name="connsiteY56" fmla="*/ 772287 h 896358"/>
              <a:gd name="connsiteX57" fmla="*/ 567187 w 948266"/>
              <a:gd name="connsiteY57" fmla="*/ 774819 h 896358"/>
              <a:gd name="connsiteX58" fmla="*/ 567187 w 948266"/>
              <a:gd name="connsiteY58" fmla="*/ 777351 h 896358"/>
              <a:gd name="connsiteX59" fmla="*/ 564655 w 948266"/>
              <a:gd name="connsiteY59" fmla="*/ 777351 h 896358"/>
              <a:gd name="connsiteX60" fmla="*/ 459574 w 948266"/>
              <a:gd name="connsiteY60" fmla="*/ 752030 h 896358"/>
              <a:gd name="connsiteX61" fmla="*/ 457041 w 948266"/>
              <a:gd name="connsiteY61" fmla="*/ 752030 h 896358"/>
              <a:gd name="connsiteX62" fmla="*/ 454509 w 948266"/>
              <a:gd name="connsiteY62" fmla="*/ 749498 h 896358"/>
              <a:gd name="connsiteX63" fmla="*/ 454509 w 948266"/>
              <a:gd name="connsiteY63" fmla="*/ 746966 h 896358"/>
              <a:gd name="connsiteX64" fmla="*/ 454509 w 948266"/>
              <a:gd name="connsiteY64" fmla="*/ 744434 h 896358"/>
              <a:gd name="connsiteX65" fmla="*/ 454509 w 948266"/>
              <a:gd name="connsiteY65" fmla="*/ 741902 h 896358"/>
              <a:gd name="connsiteX66" fmla="*/ 457041 w 948266"/>
              <a:gd name="connsiteY66" fmla="*/ 741902 h 896358"/>
              <a:gd name="connsiteX67" fmla="*/ 459574 w 948266"/>
              <a:gd name="connsiteY67" fmla="*/ 741902 h 896358"/>
              <a:gd name="connsiteX68" fmla="*/ 462106 w 948266"/>
              <a:gd name="connsiteY68" fmla="*/ 741902 h 896358"/>
              <a:gd name="connsiteX69" fmla="*/ 462106 w 948266"/>
              <a:gd name="connsiteY69" fmla="*/ 744434 h 896358"/>
              <a:gd name="connsiteX70" fmla="*/ 462106 w 948266"/>
              <a:gd name="connsiteY70" fmla="*/ 746966 h 896358"/>
              <a:gd name="connsiteX71" fmla="*/ 462106 w 948266"/>
              <a:gd name="connsiteY71" fmla="*/ 749498 h 896358"/>
              <a:gd name="connsiteX72" fmla="*/ 462106 w 948266"/>
              <a:gd name="connsiteY72" fmla="*/ 752030 h 896358"/>
              <a:gd name="connsiteX73" fmla="*/ 459574 w 948266"/>
              <a:gd name="connsiteY73" fmla="*/ 752030 h 896358"/>
              <a:gd name="connsiteX74" fmla="*/ 272199 w 948266"/>
              <a:gd name="connsiteY74" fmla="*/ 744434 h 896358"/>
              <a:gd name="connsiteX75" fmla="*/ 269667 w 948266"/>
              <a:gd name="connsiteY75" fmla="*/ 744434 h 896358"/>
              <a:gd name="connsiteX76" fmla="*/ 267135 w 948266"/>
              <a:gd name="connsiteY76" fmla="*/ 744434 h 896358"/>
              <a:gd name="connsiteX77" fmla="*/ 267135 w 948266"/>
              <a:gd name="connsiteY77" fmla="*/ 741902 h 896358"/>
              <a:gd name="connsiteX78" fmla="*/ 267135 w 948266"/>
              <a:gd name="connsiteY78" fmla="*/ 739369 h 896358"/>
              <a:gd name="connsiteX79" fmla="*/ 267135 w 948266"/>
              <a:gd name="connsiteY79" fmla="*/ 736837 h 896358"/>
              <a:gd name="connsiteX80" fmla="*/ 267135 w 948266"/>
              <a:gd name="connsiteY80" fmla="*/ 734305 h 896358"/>
              <a:gd name="connsiteX81" fmla="*/ 269667 w 948266"/>
              <a:gd name="connsiteY81" fmla="*/ 734305 h 896358"/>
              <a:gd name="connsiteX82" fmla="*/ 272199 w 948266"/>
              <a:gd name="connsiteY82" fmla="*/ 734305 h 896358"/>
              <a:gd name="connsiteX83" fmla="*/ 274731 w 948266"/>
              <a:gd name="connsiteY83" fmla="*/ 736837 h 896358"/>
              <a:gd name="connsiteX84" fmla="*/ 274731 w 948266"/>
              <a:gd name="connsiteY84" fmla="*/ 739369 h 896358"/>
              <a:gd name="connsiteX85" fmla="*/ 274731 w 948266"/>
              <a:gd name="connsiteY85" fmla="*/ 741902 h 896358"/>
              <a:gd name="connsiteX86" fmla="*/ 274731 w 948266"/>
              <a:gd name="connsiteY86" fmla="*/ 744434 h 896358"/>
              <a:gd name="connsiteX87" fmla="*/ 272199 w 948266"/>
              <a:gd name="connsiteY87" fmla="*/ 744434 h 896358"/>
              <a:gd name="connsiteX88" fmla="*/ 331703 w 948266"/>
              <a:gd name="connsiteY88" fmla="*/ 741902 h 896358"/>
              <a:gd name="connsiteX89" fmla="*/ 329171 w 948266"/>
              <a:gd name="connsiteY89" fmla="*/ 741902 h 896358"/>
              <a:gd name="connsiteX90" fmla="*/ 329171 w 948266"/>
              <a:gd name="connsiteY90" fmla="*/ 739369 h 896358"/>
              <a:gd name="connsiteX91" fmla="*/ 326639 w 948266"/>
              <a:gd name="connsiteY91" fmla="*/ 739369 h 896358"/>
              <a:gd name="connsiteX92" fmla="*/ 326639 w 948266"/>
              <a:gd name="connsiteY92" fmla="*/ 736837 h 896358"/>
              <a:gd name="connsiteX93" fmla="*/ 326639 w 948266"/>
              <a:gd name="connsiteY93" fmla="*/ 734305 h 896358"/>
              <a:gd name="connsiteX94" fmla="*/ 326639 w 948266"/>
              <a:gd name="connsiteY94" fmla="*/ 731773 h 896358"/>
              <a:gd name="connsiteX95" fmla="*/ 326639 w 948266"/>
              <a:gd name="connsiteY95" fmla="*/ 729241 h 896358"/>
              <a:gd name="connsiteX96" fmla="*/ 329171 w 948266"/>
              <a:gd name="connsiteY96" fmla="*/ 729241 h 896358"/>
              <a:gd name="connsiteX97" fmla="*/ 329171 w 948266"/>
              <a:gd name="connsiteY97" fmla="*/ 726709 h 896358"/>
              <a:gd name="connsiteX98" fmla="*/ 331703 w 948266"/>
              <a:gd name="connsiteY98" fmla="*/ 726709 h 896358"/>
              <a:gd name="connsiteX99" fmla="*/ 334235 w 948266"/>
              <a:gd name="connsiteY99" fmla="*/ 726709 h 896358"/>
              <a:gd name="connsiteX100" fmla="*/ 334235 w 948266"/>
              <a:gd name="connsiteY100" fmla="*/ 729241 h 896358"/>
              <a:gd name="connsiteX101" fmla="*/ 336767 w 948266"/>
              <a:gd name="connsiteY101" fmla="*/ 731773 h 896358"/>
              <a:gd name="connsiteX102" fmla="*/ 334235 w 948266"/>
              <a:gd name="connsiteY102" fmla="*/ 734305 h 896358"/>
              <a:gd name="connsiteX103" fmla="*/ 336767 w 948266"/>
              <a:gd name="connsiteY103" fmla="*/ 734305 h 896358"/>
              <a:gd name="connsiteX104" fmla="*/ 336767 w 948266"/>
              <a:gd name="connsiteY104" fmla="*/ 736837 h 896358"/>
              <a:gd name="connsiteX105" fmla="*/ 336767 w 948266"/>
              <a:gd name="connsiteY105" fmla="*/ 739369 h 896358"/>
              <a:gd name="connsiteX106" fmla="*/ 334235 w 948266"/>
              <a:gd name="connsiteY106" fmla="*/ 739369 h 896358"/>
              <a:gd name="connsiteX107" fmla="*/ 334235 w 948266"/>
              <a:gd name="connsiteY107" fmla="*/ 741902 h 896358"/>
              <a:gd name="connsiteX108" fmla="*/ 331703 w 948266"/>
              <a:gd name="connsiteY108" fmla="*/ 741902 h 896358"/>
              <a:gd name="connsiteX109" fmla="*/ 289924 w 948266"/>
              <a:gd name="connsiteY109" fmla="*/ 733039 h 896358"/>
              <a:gd name="connsiteX110" fmla="*/ 287391 w 948266"/>
              <a:gd name="connsiteY110" fmla="*/ 733039 h 896358"/>
              <a:gd name="connsiteX111" fmla="*/ 284860 w 948266"/>
              <a:gd name="connsiteY111" fmla="*/ 730507 h 896358"/>
              <a:gd name="connsiteX112" fmla="*/ 284860 w 948266"/>
              <a:gd name="connsiteY112" fmla="*/ 727975 h 896358"/>
              <a:gd name="connsiteX113" fmla="*/ 284860 w 948266"/>
              <a:gd name="connsiteY113" fmla="*/ 726709 h 896358"/>
              <a:gd name="connsiteX114" fmla="*/ 284860 w 948266"/>
              <a:gd name="connsiteY114" fmla="*/ 724177 h 896358"/>
              <a:gd name="connsiteX115" fmla="*/ 287391 w 948266"/>
              <a:gd name="connsiteY115" fmla="*/ 724177 h 896358"/>
              <a:gd name="connsiteX116" fmla="*/ 289924 w 948266"/>
              <a:gd name="connsiteY116" fmla="*/ 724177 h 896358"/>
              <a:gd name="connsiteX117" fmla="*/ 292456 w 948266"/>
              <a:gd name="connsiteY117" fmla="*/ 724177 h 896358"/>
              <a:gd name="connsiteX118" fmla="*/ 292456 w 948266"/>
              <a:gd name="connsiteY118" fmla="*/ 726709 h 896358"/>
              <a:gd name="connsiteX119" fmla="*/ 292456 w 948266"/>
              <a:gd name="connsiteY119" fmla="*/ 729241 h 896358"/>
              <a:gd name="connsiteX120" fmla="*/ 292456 w 948266"/>
              <a:gd name="connsiteY120" fmla="*/ 731773 h 896358"/>
              <a:gd name="connsiteX121" fmla="*/ 292456 w 948266"/>
              <a:gd name="connsiteY121" fmla="*/ 734305 h 896358"/>
              <a:gd name="connsiteX122" fmla="*/ 289924 w 948266"/>
              <a:gd name="connsiteY122" fmla="*/ 734305 h 896358"/>
              <a:gd name="connsiteX123" fmla="*/ 344363 w 948266"/>
              <a:gd name="connsiteY123" fmla="*/ 741902 h 896358"/>
              <a:gd name="connsiteX124" fmla="*/ 341832 w 948266"/>
              <a:gd name="connsiteY124" fmla="*/ 741902 h 896358"/>
              <a:gd name="connsiteX125" fmla="*/ 339300 w 948266"/>
              <a:gd name="connsiteY125" fmla="*/ 741902 h 896358"/>
              <a:gd name="connsiteX126" fmla="*/ 339300 w 948266"/>
              <a:gd name="connsiteY126" fmla="*/ 739369 h 896358"/>
              <a:gd name="connsiteX127" fmla="*/ 339300 w 948266"/>
              <a:gd name="connsiteY127" fmla="*/ 736837 h 896358"/>
              <a:gd name="connsiteX128" fmla="*/ 339300 w 948266"/>
              <a:gd name="connsiteY128" fmla="*/ 734305 h 896358"/>
              <a:gd name="connsiteX129" fmla="*/ 339300 w 948266"/>
              <a:gd name="connsiteY129" fmla="*/ 731773 h 896358"/>
              <a:gd name="connsiteX130" fmla="*/ 341832 w 948266"/>
              <a:gd name="connsiteY130" fmla="*/ 731773 h 896358"/>
              <a:gd name="connsiteX131" fmla="*/ 341832 w 948266"/>
              <a:gd name="connsiteY131" fmla="*/ 729241 h 896358"/>
              <a:gd name="connsiteX132" fmla="*/ 339300 w 948266"/>
              <a:gd name="connsiteY132" fmla="*/ 729241 h 896358"/>
              <a:gd name="connsiteX133" fmla="*/ 339300 w 948266"/>
              <a:gd name="connsiteY133" fmla="*/ 726709 h 896358"/>
              <a:gd name="connsiteX134" fmla="*/ 339300 w 948266"/>
              <a:gd name="connsiteY134" fmla="*/ 726709 h 896358"/>
              <a:gd name="connsiteX135" fmla="*/ 341832 w 948266"/>
              <a:gd name="connsiteY135" fmla="*/ 724177 h 896358"/>
              <a:gd name="connsiteX136" fmla="*/ 344363 w 948266"/>
              <a:gd name="connsiteY136" fmla="*/ 724177 h 896358"/>
              <a:gd name="connsiteX137" fmla="*/ 346896 w 948266"/>
              <a:gd name="connsiteY137" fmla="*/ 724177 h 896358"/>
              <a:gd name="connsiteX138" fmla="*/ 346896 w 948266"/>
              <a:gd name="connsiteY138" fmla="*/ 726709 h 896358"/>
              <a:gd name="connsiteX139" fmla="*/ 349428 w 948266"/>
              <a:gd name="connsiteY139" fmla="*/ 729241 h 896358"/>
              <a:gd name="connsiteX140" fmla="*/ 346896 w 948266"/>
              <a:gd name="connsiteY140" fmla="*/ 729241 h 896358"/>
              <a:gd name="connsiteX141" fmla="*/ 346896 w 948266"/>
              <a:gd name="connsiteY141" fmla="*/ 731773 h 896358"/>
              <a:gd name="connsiteX142" fmla="*/ 346896 w 948266"/>
              <a:gd name="connsiteY142" fmla="*/ 734305 h 896358"/>
              <a:gd name="connsiteX143" fmla="*/ 344363 w 948266"/>
              <a:gd name="connsiteY143" fmla="*/ 734305 h 896358"/>
              <a:gd name="connsiteX144" fmla="*/ 346896 w 948266"/>
              <a:gd name="connsiteY144" fmla="*/ 734305 h 896358"/>
              <a:gd name="connsiteX145" fmla="*/ 346896 w 948266"/>
              <a:gd name="connsiteY145" fmla="*/ 736837 h 896358"/>
              <a:gd name="connsiteX146" fmla="*/ 346896 w 948266"/>
              <a:gd name="connsiteY146" fmla="*/ 739369 h 896358"/>
              <a:gd name="connsiteX147" fmla="*/ 346896 w 948266"/>
              <a:gd name="connsiteY147" fmla="*/ 741902 h 896358"/>
              <a:gd name="connsiteX148" fmla="*/ 346896 w 948266"/>
              <a:gd name="connsiteY148" fmla="*/ 744434 h 896358"/>
              <a:gd name="connsiteX149" fmla="*/ 344363 w 948266"/>
              <a:gd name="connsiteY149" fmla="*/ 744434 h 896358"/>
              <a:gd name="connsiteX150" fmla="*/ 284860 w 948266"/>
              <a:gd name="connsiteY150" fmla="*/ 719113 h 896358"/>
              <a:gd name="connsiteX151" fmla="*/ 284860 w 948266"/>
              <a:gd name="connsiteY151" fmla="*/ 721645 h 896358"/>
              <a:gd name="connsiteX152" fmla="*/ 282328 w 948266"/>
              <a:gd name="connsiteY152" fmla="*/ 724177 h 896358"/>
              <a:gd name="connsiteX153" fmla="*/ 279795 w 948266"/>
              <a:gd name="connsiteY153" fmla="*/ 724177 h 896358"/>
              <a:gd name="connsiteX154" fmla="*/ 279795 w 948266"/>
              <a:gd name="connsiteY154" fmla="*/ 721645 h 896358"/>
              <a:gd name="connsiteX155" fmla="*/ 279795 w 948266"/>
              <a:gd name="connsiteY155" fmla="*/ 724177 h 896358"/>
              <a:gd name="connsiteX156" fmla="*/ 279795 w 948266"/>
              <a:gd name="connsiteY156" fmla="*/ 726709 h 896358"/>
              <a:gd name="connsiteX157" fmla="*/ 279795 w 948266"/>
              <a:gd name="connsiteY157" fmla="*/ 729241 h 896358"/>
              <a:gd name="connsiteX158" fmla="*/ 277263 w 948266"/>
              <a:gd name="connsiteY158" fmla="*/ 729241 h 896358"/>
              <a:gd name="connsiteX159" fmla="*/ 277263 w 948266"/>
              <a:gd name="connsiteY159" fmla="*/ 731773 h 896358"/>
              <a:gd name="connsiteX160" fmla="*/ 274731 w 948266"/>
              <a:gd name="connsiteY160" fmla="*/ 731773 h 896358"/>
              <a:gd name="connsiteX161" fmla="*/ 274731 w 948266"/>
              <a:gd name="connsiteY161" fmla="*/ 729241 h 896358"/>
              <a:gd name="connsiteX162" fmla="*/ 272199 w 948266"/>
              <a:gd name="connsiteY162" fmla="*/ 729241 h 896358"/>
              <a:gd name="connsiteX163" fmla="*/ 272199 w 948266"/>
              <a:gd name="connsiteY163" fmla="*/ 726709 h 896358"/>
              <a:gd name="connsiteX164" fmla="*/ 272199 w 948266"/>
              <a:gd name="connsiteY164" fmla="*/ 724177 h 896358"/>
              <a:gd name="connsiteX165" fmla="*/ 272199 w 948266"/>
              <a:gd name="connsiteY165" fmla="*/ 721645 h 896358"/>
              <a:gd name="connsiteX166" fmla="*/ 274731 w 948266"/>
              <a:gd name="connsiteY166" fmla="*/ 721645 h 896358"/>
              <a:gd name="connsiteX167" fmla="*/ 274731 w 948266"/>
              <a:gd name="connsiteY167" fmla="*/ 719113 h 896358"/>
              <a:gd name="connsiteX168" fmla="*/ 277263 w 948266"/>
              <a:gd name="connsiteY168" fmla="*/ 719113 h 896358"/>
              <a:gd name="connsiteX169" fmla="*/ 277263 w 948266"/>
              <a:gd name="connsiteY169" fmla="*/ 721645 h 896358"/>
              <a:gd name="connsiteX170" fmla="*/ 277263 w 948266"/>
              <a:gd name="connsiteY170" fmla="*/ 719113 h 896358"/>
              <a:gd name="connsiteX171" fmla="*/ 277263 w 948266"/>
              <a:gd name="connsiteY171" fmla="*/ 716581 h 896358"/>
              <a:gd name="connsiteX172" fmla="*/ 277263 w 948266"/>
              <a:gd name="connsiteY172" fmla="*/ 714049 h 896358"/>
              <a:gd name="connsiteX173" fmla="*/ 279795 w 948266"/>
              <a:gd name="connsiteY173" fmla="*/ 714049 h 896358"/>
              <a:gd name="connsiteX174" fmla="*/ 279795 w 948266"/>
              <a:gd name="connsiteY174" fmla="*/ 711516 h 896358"/>
              <a:gd name="connsiteX175" fmla="*/ 282328 w 948266"/>
              <a:gd name="connsiteY175" fmla="*/ 711516 h 896358"/>
              <a:gd name="connsiteX176" fmla="*/ 284860 w 948266"/>
              <a:gd name="connsiteY176" fmla="*/ 714049 h 896358"/>
              <a:gd name="connsiteX177" fmla="*/ 284860 w 948266"/>
              <a:gd name="connsiteY177" fmla="*/ 716581 h 896358"/>
              <a:gd name="connsiteX178" fmla="*/ 287391 w 948266"/>
              <a:gd name="connsiteY178" fmla="*/ 716581 h 896358"/>
              <a:gd name="connsiteX179" fmla="*/ 284860 w 948266"/>
              <a:gd name="connsiteY179" fmla="*/ 719113 h 896358"/>
              <a:gd name="connsiteX180" fmla="*/ 272199 w 948266"/>
              <a:gd name="connsiteY180" fmla="*/ 702654 h 896358"/>
              <a:gd name="connsiteX181" fmla="*/ 269667 w 948266"/>
              <a:gd name="connsiteY181" fmla="*/ 702654 h 896358"/>
              <a:gd name="connsiteX182" fmla="*/ 269667 w 948266"/>
              <a:gd name="connsiteY182" fmla="*/ 701388 h 896358"/>
              <a:gd name="connsiteX183" fmla="*/ 267135 w 948266"/>
              <a:gd name="connsiteY183" fmla="*/ 701388 h 896358"/>
              <a:gd name="connsiteX184" fmla="*/ 267135 w 948266"/>
              <a:gd name="connsiteY184" fmla="*/ 698856 h 896358"/>
              <a:gd name="connsiteX185" fmla="*/ 267135 w 948266"/>
              <a:gd name="connsiteY185" fmla="*/ 696324 h 896358"/>
              <a:gd name="connsiteX186" fmla="*/ 269667 w 948266"/>
              <a:gd name="connsiteY186" fmla="*/ 693792 h 896358"/>
              <a:gd name="connsiteX187" fmla="*/ 272199 w 948266"/>
              <a:gd name="connsiteY187" fmla="*/ 693792 h 896358"/>
              <a:gd name="connsiteX188" fmla="*/ 274731 w 948266"/>
              <a:gd name="connsiteY188" fmla="*/ 693792 h 896358"/>
              <a:gd name="connsiteX189" fmla="*/ 274731 w 948266"/>
              <a:gd name="connsiteY189" fmla="*/ 696324 h 896358"/>
              <a:gd name="connsiteX190" fmla="*/ 277263 w 948266"/>
              <a:gd name="connsiteY190" fmla="*/ 698856 h 896358"/>
              <a:gd name="connsiteX191" fmla="*/ 274731 w 948266"/>
              <a:gd name="connsiteY191" fmla="*/ 701388 h 896358"/>
              <a:gd name="connsiteX192" fmla="*/ 274731 w 948266"/>
              <a:gd name="connsiteY192" fmla="*/ 703920 h 896358"/>
              <a:gd name="connsiteX193" fmla="*/ 272199 w 948266"/>
              <a:gd name="connsiteY193" fmla="*/ 703920 h 896358"/>
              <a:gd name="connsiteX194" fmla="*/ 282328 w 948266"/>
              <a:gd name="connsiteY194" fmla="*/ 701388 h 896358"/>
              <a:gd name="connsiteX195" fmla="*/ 279795 w 948266"/>
              <a:gd name="connsiteY195" fmla="*/ 701388 h 896358"/>
              <a:gd name="connsiteX196" fmla="*/ 279795 w 948266"/>
              <a:gd name="connsiteY196" fmla="*/ 698856 h 896358"/>
              <a:gd name="connsiteX197" fmla="*/ 277263 w 948266"/>
              <a:gd name="connsiteY197" fmla="*/ 696324 h 896358"/>
              <a:gd name="connsiteX198" fmla="*/ 277263 w 948266"/>
              <a:gd name="connsiteY198" fmla="*/ 693792 h 896358"/>
              <a:gd name="connsiteX199" fmla="*/ 279795 w 948266"/>
              <a:gd name="connsiteY199" fmla="*/ 693792 h 896358"/>
              <a:gd name="connsiteX200" fmla="*/ 279795 w 948266"/>
              <a:gd name="connsiteY200" fmla="*/ 691260 h 896358"/>
              <a:gd name="connsiteX201" fmla="*/ 282328 w 948266"/>
              <a:gd name="connsiteY201" fmla="*/ 691260 h 896358"/>
              <a:gd name="connsiteX202" fmla="*/ 282328 w 948266"/>
              <a:gd name="connsiteY202" fmla="*/ 688728 h 896358"/>
              <a:gd name="connsiteX203" fmla="*/ 282328 w 948266"/>
              <a:gd name="connsiteY203" fmla="*/ 691260 h 896358"/>
              <a:gd name="connsiteX204" fmla="*/ 284860 w 948266"/>
              <a:gd name="connsiteY204" fmla="*/ 691260 h 896358"/>
              <a:gd name="connsiteX205" fmla="*/ 284860 w 948266"/>
              <a:gd name="connsiteY205" fmla="*/ 693792 h 896358"/>
              <a:gd name="connsiteX206" fmla="*/ 287391 w 948266"/>
              <a:gd name="connsiteY206" fmla="*/ 693792 h 896358"/>
              <a:gd name="connsiteX207" fmla="*/ 287391 w 948266"/>
              <a:gd name="connsiteY207" fmla="*/ 696324 h 896358"/>
              <a:gd name="connsiteX208" fmla="*/ 284860 w 948266"/>
              <a:gd name="connsiteY208" fmla="*/ 698856 h 896358"/>
              <a:gd name="connsiteX209" fmla="*/ 284860 w 948266"/>
              <a:gd name="connsiteY209" fmla="*/ 701388 h 896358"/>
              <a:gd name="connsiteX210" fmla="*/ 282328 w 948266"/>
              <a:gd name="connsiteY210" fmla="*/ 701388 h 896358"/>
              <a:gd name="connsiteX211" fmla="*/ 643150 w 948266"/>
              <a:gd name="connsiteY211" fmla="*/ 698856 h 896358"/>
              <a:gd name="connsiteX212" fmla="*/ 643150 w 948266"/>
              <a:gd name="connsiteY212" fmla="*/ 701388 h 896358"/>
              <a:gd name="connsiteX213" fmla="*/ 643150 w 948266"/>
              <a:gd name="connsiteY213" fmla="*/ 698856 h 896358"/>
              <a:gd name="connsiteX214" fmla="*/ 640618 w 948266"/>
              <a:gd name="connsiteY214" fmla="*/ 698856 h 896358"/>
              <a:gd name="connsiteX215" fmla="*/ 640618 w 948266"/>
              <a:gd name="connsiteY215" fmla="*/ 696324 h 896358"/>
              <a:gd name="connsiteX216" fmla="*/ 638086 w 948266"/>
              <a:gd name="connsiteY216" fmla="*/ 696324 h 896358"/>
              <a:gd name="connsiteX217" fmla="*/ 638086 w 948266"/>
              <a:gd name="connsiteY217" fmla="*/ 693792 h 896358"/>
              <a:gd name="connsiteX218" fmla="*/ 640618 w 948266"/>
              <a:gd name="connsiteY218" fmla="*/ 691260 h 896358"/>
              <a:gd name="connsiteX219" fmla="*/ 640618 w 948266"/>
              <a:gd name="connsiteY219" fmla="*/ 688728 h 896358"/>
              <a:gd name="connsiteX220" fmla="*/ 643150 w 948266"/>
              <a:gd name="connsiteY220" fmla="*/ 688728 h 896358"/>
              <a:gd name="connsiteX221" fmla="*/ 645682 w 948266"/>
              <a:gd name="connsiteY221" fmla="*/ 688728 h 896358"/>
              <a:gd name="connsiteX222" fmla="*/ 645682 w 948266"/>
              <a:gd name="connsiteY222" fmla="*/ 691260 h 896358"/>
              <a:gd name="connsiteX223" fmla="*/ 648214 w 948266"/>
              <a:gd name="connsiteY223" fmla="*/ 693792 h 896358"/>
              <a:gd name="connsiteX224" fmla="*/ 648214 w 948266"/>
              <a:gd name="connsiteY224" fmla="*/ 696324 h 896358"/>
              <a:gd name="connsiteX225" fmla="*/ 645682 w 948266"/>
              <a:gd name="connsiteY225" fmla="*/ 696324 h 896358"/>
              <a:gd name="connsiteX226" fmla="*/ 645682 w 948266"/>
              <a:gd name="connsiteY226" fmla="*/ 698856 h 896358"/>
              <a:gd name="connsiteX227" fmla="*/ 643150 w 948266"/>
              <a:gd name="connsiteY227" fmla="*/ 698856 h 896358"/>
              <a:gd name="connsiteX228" fmla="*/ 453243 w 948266"/>
              <a:gd name="connsiteY228" fmla="*/ 691260 h 896358"/>
              <a:gd name="connsiteX229" fmla="*/ 450711 w 948266"/>
              <a:gd name="connsiteY229" fmla="*/ 691260 h 896358"/>
              <a:gd name="connsiteX230" fmla="*/ 450711 w 948266"/>
              <a:gd name="connsiteY230" fmla="*/ 688728 h 896358"/>
              <a:gd name="connsiteX231" fmla="*/ 448179 w 948266"/>
              <a:gd name="connsiteY231" fmla="*/ 688728 h 896358"/>
              <a:gd name="connsiteX232" fmla="*/ 448179 w 948266"/>
              <a:gd name="connsiteY232" fmla="*/ 686195 h 896358"/>
              <a:gd name="connsiteX233" fmla="*/ 448179 w 948266"/>
              <a:gd name="connsiteY233" fmla="*/ 683664 h 896358"/>
              <a:gd name="connsiteX234" fmla="*/ 448179 w 948266"/>
              <a:gd name="connsiteY234" fmla="*/ 681131 h 896358"/>
              <a:gd name="connsiteX235" fmla="*/ 450711 w 948266"/>
              <a:gd name="connsiteY235" fmla="*/ 681131 h 896358"/>
              <a:gd name="connsiteX236" fmla="*/ 450711 w 948266"/>
              <a:gd name="connsiteY236" fmla="*/ 678600 h 896358"/>
              <a:gd name="connsiteX237" fmla="*/ 453243 w 948266"/>
              <a:gd name="connsiteY237" fmla="*/ 678600 h 896358"/>
              <a:gd name="connsiteX238" fmla="*/ 453243 w 948266"/>
              <a:gd name="connsiteY238" fmla="*/ 681131 h 896358"/>
              <a:gd name="connsiteX239" fmla="*/ 455776 w 948266"/>
              <a:gd name="connsiteY239" fmla="*/ 681131 h 896358"/>
              <a:gd name="connsiteX240" fmla="*/ 455776 w 948266"/>
              <a:gd name="connsiteY240" fmla="*/ 683664 h 896358"/>
              <a:gd name="connsiteX241" fmla="*/ 455776 w 948266"/>
              <a:gd name="connsiteY241" fmla="*/ 686195 h 896358"/>
              <a:gd name="connsiteX242" fmla="*/ 455776 w 948266"/>
              <a:gd name="connsiteY242" fmla="*/ 688728 h 896358"/>
              <a:gd name="connsiteX243" fmla="*/ 453243 w 948266"/>
              <a:gd name="connsiteY243" fmla="*/ 688728 h 896358"/>
              <a:gd name="connsiteX244" fmla="*/ 453243 w 948266"/>
              <a:gd name="connsiteY244" fmla="*/ 691260 h 896358"/>
              <a:gd name="connsiteX245" fmla="*/ 89889 w 948266"/>
              <a:gd name="connsiteY245" fmla="*/ 693792 h 896358"/>
              <a:gd name="connsiteX246" fmla="*/ 89889 w 948266"/>
              <a:gd name="connsiteY246" fmla="*/ 696324 h 896358"/>
              <a:gd name="connsiteX247" fmla="*/ 84824 w 948266"/>
              <a:gd name="connsiteY247" fmla="*/ 693792 h 896358"/>
              <a:gd name="connsiteX248" fmla="*/ 84824 w 948266"/>
              <a:gd name="connsiteY248" fmla="*/ 687462 h 896358"/>
              <a:gd name="connsiteX249" fmla="*/ 84824 w 948266"/>
              <a:gd name="connsiteY249" fmla="*/ 684930 h 896358"/>
              <a:gd name="connsiteX250" fmla="*/ 84824 w 948266"/>
              <a:gd name="connsiteY250" fmla="*/ 682398 h 896358"/>
              <a:gd name="connsiteX251" fmla="*/ 87357 w 948266"/>
              <a:gd name="connsiteY251" fmla="*/ 679865 h 896358"/>
              <a:gd name="connsiteX252" fmla="*/ 89889 w 948266"/>
              <a:gd name="connsiteY252" fmla="*/ 679865 h 896358"/>
              <a:gd name="connsiteX253" fmla="*/ 89889 w 948266"/>
              <a:gd name="connsiteY253" fmla="*/ 677333 h 896358"/>
              <a:gd name="connsiteX254" fmla="*/ 92421 w 948266"/>
              <a:gd name="connsiteY254" fmla="*/ 679865 h 896358"/>
              <a:gd name="connsiteX255" fmla="*/ 92421 w 948266"/>
              <a:gd name="connsiteY255" fmla="*/ 684930 h 896358"/>
              <a:gd name="connsiteX256" fmla="*/ 92421 w 948266"/>
              <a:gd name="connsiteY256" fmla="*/ 687462 h 896358"/>
              <a:gd name="connsiteX257" fmla="*/ 92421 w 948266"/>
              <a:gd name="connsiteY257" fmla="*/ 692526 h 896358"/>
              <a:gd name="connsiteX258" fmla="*/ 89889 w 948266"/>
              <a:gd name="connsiteY258" fmla="*/ 693792 h 896358"/>
              <a:gd name="connsiteX259" fmla="*/ 284860 w 948266"/>
              <a:gd name="connsiteY259" fmla="*/ 684930 h 896358"/>
              <a:gd name="connsiteX260" fmla="*/ 282328 w 948266"/>
              <a:gd name="connsiteY260" fmla="*/ 684930 h 896358"/>
              <a:gd name="connsiteX261" fmla="*/ 279795 w 948266"/>
              <a:gd name="connsiteY261" fmla="*/ 684930 h 896358"/>
              <a:gd name="connsiteX262" fmla="*/ 279795 w 948266"/>
              <a:gd name="connsiteY262" fmla="*/ 682398 h 896358"/>
              <a:gd name="connsiteX263" fmla="*/ 279795 w 948266"/>
              <a:gd name="connsiteY263" fmla="*/ 679865 h 896358"/>
              <a:gd name="connsiteX264" fmla="*/ 279795 w 948266"/>
              <a:gd name="connsiteY264" fmla="*/ 677333 h 896358"/>
              <a:gd name="connsiteX265" fmla="*/ 279795 w 948266"/>
              <a:gd name="connsiteY265" fmla="*/ 674801 h 896358"/>
              <a:gd name="connsiteX266" fmla="*/ 282328 w 948266"/>
              <a:gd name="connsiteY266" fmla="*/ 674801 h 896358"/>
              <a:gd name="connsiteX267" fmla="*/ 284860 w 948266"/>
              <a:gd name="connsiteY267" fmla="*/ 674801 h 896358"/>
              <a:gd name="connsiteX268" fmla="*/ 287391 w 948266"/>
              <a:gd name="connsiteY268" fmla="*/ 674801 h 896358"/>
              <a:gd name="connsiteX269" fmla="*/ 287391 w 948266"/>
              <a:gd name="connsiteY269" fmla="*/ 677333 h 896358"/>
              <a:gd name="connsiteX270" fmla="*/ 287391 w 948266"/>
              <a:gd name="connsiteY270" fmla="*/ 679865 h 896358"/>
              <a:gd name="connsiteX271" fmla="*/ 287391 w 948266"/>
              <a:gd name="connsiteY271" fmla="*/ 682398 h 896358"/>
              <a:gd name="connsiteX272" fmla="*/ 284860 w 948266"/>
              <a:gd name="connsiteY272" fmla="*/ 684930 h 896358"/>
              <a:gd name="connsiteX273" fmla="*/ 272199 w 948266"/>
              <a:gd name="connsiteY273" fmla="*/ 684930 h 896358"/>
              <a:gd name="connsiteX274" fmla="*/ 269667 w 948266"/>
              <a:gd name="connsiteY274" fmla="*/ 684930 h 896358"/>
              <a:gd name="connsiteX275" fmla="*/ 269667 w 948266"/>
              <a:gd name="connsiteY275" fmla="*/ 682398 h 896358"/>
              <a:gd name="connsiteX276" fmla="*/ 267135 w 948266"/>
              <a:gd name="connsiteY276" fmla="*/ 682398 h 896358"/>
              <a:gd name="connsiteX277" fmla="*/ 267135 w 948266"/>
              <a:gd name="connsiteY277" fmla="*/ 679865 h 896358"/>
              <a:gd name="connsiteX278" fmla="*/ 267135 w 948266"/>
              <a:gd name="connsiteY278" fmla="*/ 677333 h 896358"/>
              <a:gd name="connsiteX279" fmla="*/ 269667 w 948266"/>
              <a:gd name="connsiteY279" fmla="*/ 674801 h 896358"/>
              <a:gd name="connsiteX280" fmla="*/ 272199 w 948266"/>
              <a:gd name="connsiteY280" fmla="*/ 672269 h 896358"/>
              <a:gd name="connsiteX281" fmla="*/ 272199 w 948266"/>
              <a:gd name="connsiteY281" fmla="*/ 674801 h 896358"/>
              <a:gd name="connsiteX282" fmla="*/ 274731 w 948266"/>
              <a:gd name="connsiteY282" fmla="*/ 674801 h 896358"/>
              <a:gd name="connsiteX283" fmla="*/ 274731 w 948266"/>
              <a:gd name="connsiteY283" fmla="*/ 677333 h 896358"/>
              <a:gd name="connsiteX284" fmla="*/ 277263 w 948266"/>
              <a:gd name="connsiteY284" fmla="*/ 677333 h 896358"/>
              <a:gd name="connsiteX285" fmla="*/ 277263 w 948266"/>
              <a:gd name="connsiteY285" fmla="*/ 679865 h 896358"/>
              <a:gd name="connsiteX286" fmla="*/ 274731 w 948266"/>
              <a:gd name="connsiteY286" fmla="*/ 679865 h 896358"/>
              <a:gd name="connsiteX287" fmla="*/ 274731 w 948266"/>
              <a:gd name="connsiteY287" fmla="*/ 682398 h 896358"/>
              <a:gd name="connsiteX288" fmla="*/ 274731 w 948266"/>
              <a:gd name="connsiteY288" fmla="*/ 684930 h 896358"/>
              <a:gd name="connsiteX289" fmla="*/ 272199 w 948266"/>
              <a:gd name="connsiteY289" fmla="*/ 684930 h 896358"/>
              <a:gd name="connsiteX290" fmla="*/ 284860 w 948266"/>
              <a:gd name="connsiteY290" fmla="*/ 668471 h 896358"/>
              <a:gd name="connsiteX291" fmla="*/ 282328 w 948266"/>
              <a:gd name="connsiteY291" fmla="*/ 668471 h 896358"/>
              <a:gd name="connsiteX292" fmla="*/ 282328 w 948266"/>
              <a:gd name="connsiteY292" fmla="*/ 665939 h 896358"/>
              <a:gd name="connsiteX293" fmla="*/ 279795 w 948266"/>
              <a:gd name="connsiteY293" fmla="*/ 665939 h 896358"/>
              <a:gd name="connsiteX294" fmla="*/ 279795 w 948266"/>
              <a:gd name="connsiteY294" fmla="*/ 663407 h 896358"/>
              <a:gd name="connsiteX295" fmla="*/ 279795 w 948266"/>
              <a:gd name="connsiteY295" fmla="*/ 660875 h 896358"/>
              <a:gd name="connsiteX296" fmla="*/ 282328 w 948266"/>
              <a:gd name="connsiteY296" fmla="*/ 660875 h 896358"/>
              <a:gd name="connsiteX297" fmla="*/ 282328 w 948266"/>
              <a:gd name="connsiteY297" fmla="*/ 658343 h 896358"/>
              <a:gd name="connsiteX298" fmla="*/ 284860 w 948266"/>
              <a:gd name="connsiteY298" fmla="*/ 658343 h 896358"/>
              <a:gd name="connsiteX299" fmla="*/ 287391 w 948266"/>
              <a:gd name="connsiteY299" fmla="*/ 658343 h 896358"/>
              <a:gd name="connsiteX300" fmla="*/ 287391 w 948266"/>
              <a:gd name="connsiteY300" fmla="*/ 660875 h 896358"/>
              <a:gd name="connsiteX301" fmla="*/ 289924 w 948266"/>
              <a:gd name="connsiteY301" fmla="*/ 663407 h 896358"/>
              <a:gd name="connsiteX302" fmla="*/ 287391 w 948266"/>
              <a:gd name="connsiteY302" fmla="*/ 665939 h 896358"/>
              <a:gd name="connsiteX303" fmla="*/ 287391 w 948266"/>
              <a:gd name="connsiteY303" fmla="*/ 668471 h 896358"/>
              <a:gd name="connsiteX304" fmla="*/ 284860 w 948266"/>
              <a:gd name="connsiteY304" fmla="*/ 668471 h 896358"/>
              <a:gd name="connsiteX305" fmla="*/ 83559 w 948266"/>
              <a:gd name="connsiteY305" fmla="*/ 654544 h 896358"/>
              <a:gd name="connsiteX306" fmla="*/ 83559 w 948266"/>
              <a:gd name="connsiteY306" fmla="*/ 657077 h 896358"/>
              <a:gd name="connsiteX307" fmla="*/ 81026 w 948266"/>
              <a:gd name="connsiteY307" fmla="*/ 654544 h 896358"/>
              <a:gd name="connsiteX308" fmla="*/ 78494 w 948266"/>
              <a:gd name="connsiteY308" fmla="*/ 654544 h 896358"/>
              <a:gd name="connsiteX309" fmla="*/ 78494 w 948266"/>
              <a:gd name="connsiteY309" fmla="*/ 652013 h 896358"/>
              <a:gd name="connsiteX310" fmla="*/ 78494 w 948266"/>
              <a:gd name="connsiteY310" fmla="*/ 649480 h 896358"/>
              <a:gd name="connsiteX311" fmla="*/ 78494 w 948266"/>
              <a:gd name="connsiteY311" fmla="*/ 646948 h 896358"/>
              <a:gd name="connsiteX312" fmla="*/ 81026 w 948266"/>
              <a:gd name="connsiteY312" fmla="*/ 646948 h 896358"/>
              <a:gd name="connsiteX313" fmla="*/ 81026 w 948266"/>
              <a:gd name="connsiteY313" fmla="*/ 644416 h 896358"/>
              <a:gd name="connsiteX314" fmla="*/ 83559 w 948266"/>
              <a:gd name="connsiteY314" fmla="*/ 644416 h 896358"/>
              <a:gd name="connsiteX315" fmla="*/ 86091 w 948266"/>
              <a:gd name="connsiteY315" fmla="*/ 644416 h 896358"/>
              <a:gd name="connsiteX316" fmla="*/ 86091 w 948266"/>
              <a:gd name="connsiteY316" fmla="*/ 646948 h 896358"/>
              <a:gd name="connsiteX317" fmla="*/ 86091 w 948266"/>
              <a:gd name="connsiteY317" fmla="*/ 649480 h 896358"/>
              <a:gd name="connsiteX318" fmla="*/ 86091 w 948266"/>
              <a:gd name="connsiteY318" fmla="*/ 652013 h 896358"/>
              <a:gd name="connsiteX319" fmla="*/ 86091 w 948266"/>
              <a:gd name="connsiteY319" fmla="*/ 654544 h 896358"/>
              <a:gd name="connsiteX320" fmla="*/ 83559 w 948266"/>
              <a:gd name="connsiteY320" fmla="*/ 654544 h 896358"/>
              <a:gd name="connsiteX321" fmla="*/ 429188 w 948266"/>
              <a:gd name="connsiteY321" fmla="*/ 652013 h 896358"/>
              <a:gd name="connsiteX322" fmla="*/ 426656 w 948266"/>
              <a:gd name="connsiteY322" fmla="*/ 652013 h 896358"/>
              <a:gd name="connsiteX323" fmla="*/ 426656 w 948266"/>
              <a:gd name="connsiteY323" fmla="*/ 649480 h 896358"/>
              <a:gd name="connsiteX324" fmla="*/ 424125 w 948266"/>
              <a:gd name="connsiteY324" fmla="*/ 649480 h 896358"/>
              <a:gd name="connsiteX325" fmla="*/ 424125 w 948266"/>
              <a:gd name="connsiteY325" fmla="*/ 646948 h 896358"/>
              <a:gd name="connsiteX326" fmla="*/ 424125 w 948266"/>
              <a:gd name="connsiteY326" fmla="*/ 644416 h 896358"/>
              <a:gd name="connsiteX327" fmla="*/ 424125 w 948266"/>
              <a:gd name="connsiteY327" fmla="*/ 641884 h 896358"/>
              <a:gd name="connsiteX328" fmla="*/ 426656 w 948266"/>
              <a:gd name="connsiteY328" fmla="*/ 641884 h 896358"/>
              <a:gd name="connsiteX329" fmla="*/ 426656 w 948266"/>
              <a:gd name="connsiteY329" fmla="*/ 639352 h 896358"/>
              <a:gd name="connsiteX330" fmla="*/ 429188 w 948266"/>
              <a:gd name="connsiteY330" fmla="*/ 639352 h 896358"/>
              <a:gd name="connsiteX331" fmla="*/ 431721 w 948266"/>
              <a:gd name="connsiteY331" fmla="*/ 641884 h 896358"/>
              <a:gd name="connsiteX332" fmla="*/ 431721 w 948266"/>
              <a:gd name="connsiteY332" fmla="*/ 644416 h 896358"/>
              <a:gd name="connsiteX333" fmla="*/ 431721 w 948266"/>
              <a:gd name="connsiteY333" fmla="*/ 646948 h 896358"/>
              <a:gd name="connsiteX334" fmla="*/ 431721 w 948266"/>
              <a:gd name="connsiteY334" fmla="*/ 649480 h 896358"/>
              <a:gd name="connsiteX335" fmla="*/ 429188 w 948266"/>
              <a:gd name="connsiteY335" fmla="*/ 652013 h 896358"/>
              <a:gd name="connsiteX336" fmla="*/ 277263 w 948266"/>
              <a:gd name="connsiteY336" fmla="*/ 648214 h 896358"/>
              <a:gd name="connsiteX337" fmla="*/ 274731 w 948266"/>
              <a:gd name="connsiteY337" fmla="*/ 648214 h 896358"/>
              <a:gd name="connsiteX338" fmla="*/ 272199 w 948266"/>
              <a:gd name="connsiteY338" fmla="*/ 648214 h 896358"/>
              <a:gd name="connsiteX339" fmla="*/ 272199 w 948266"/>
              <a:gd name="connsiteY339" fmla="*/ 645682 h 896358"/>
              <a:gd name="connsiteX340" fmla="*/ 272199 w 948266"/>
              <a:gd name="connsiteY340" fmla="*/ 643150 h 896358"/>
              <a:gd name="connsiteX341" fmla="*/ 272199 w 948266"/>
              <a:gd name="connsiteY341" fmla="*/ 640618 h 896358"/>
              <a:gd name="connsiteX342" fmla="*/ 274731 w 948266"/>
              <a:gd name="connsiteY342" fmla="*/ 638086 h 896358"/>
              <a:gd name="connsiteX343" fmla="*/ 277263 w 948266"/>
              <a:gd name="connsiteY343" fmla="*/ 638086 h 896358"/>
              <a:gd name="connsiteX344" fmla="*/ 279795 w 948266"/>
              <a:gd name="connsiteY344" fmla="*/ 638086 h 896358"/>
              <a:gd name="connsiteX345" fmla="*/ 279795 w 948266"/>
              <a:gd name="connsiteY345" fmla="*/ 640618 h 896358"/>
              <a:gd name="connsiteX346" fmla="*/ 279795 w 948266"/>
              <a:gd name="connsiteY346" fmla="*/ 643150 h 896358"/>
              <a:gd name="connsiteX347" fmla="*/ 279795 w 948266"/>
              <a:gd name="connsiteY347" fmla="*/ 645682 h 896358"/>
              <a:gd name="connsiteX348" fmla="*/ 279795 w 948266"/>
              <a:gd name="connsiteY348" fmla="*/ 648214 h 896358"/>
              <a:gd name="connsiteX349" fmla="*/ 277263 w 948266"/>
              <a:gd name="connsiteY349" fmla="*/ 648214 h 896358"/>
              <a:gd name="connsiteX350" fmla="*/ 268401 w 948266"/>
              <a:gd name="connsiteY350" fmla="*/ 635554 h 896358"/>
              <a:gd name="connsiteX351" fmla="*/ 268401 w 948266"/>
              <a:gd name="connsiteY351" fmla="*/ 638086 h 896358"/>
              <a:gd name="connsiteX352" fmla="*/ 268401 w 948266"/>
              <a:gd name="connsiteY352" fmla="*/ 640618 h 896358"/>
              <a:gd name="connsiteX353" fmla="*/ 265869 w 948266"/>
              <a:gd name="connsiteY353" fmla="*/ 640618 h 896358"/>
              <a:gd name="connsiteX354" fmla="*/ 265869 w 948266"/>
              <a:gd name="connsiteY354" fmla="*/ 643150 h 896358"/>
              <a:gd name="connsiteX355" fmla="*/ 263337 w 948266"/>
              <a:gd name="connsiteY355" fmla="*/ 643150 h 896358"/>
              <a:gd name="connsiteX356" fmla="*/ 260805 w 948266"/>
              <a:gd name="connsiteY356" fmla="*/ 643150 h 896358"/>
              <a:gd name="connsiteX357" fmla="*/ 260805 w 948266"/>
              <a:gd name="connsiteY357" fmla="*/ 640618 h 896358"/>
              <a:gd name="connsiteX358" fmla="*/ 260805 w 948266"/>
              <a:gd name="connsiteY358" fmla="*/ 643150 h 896358"/>
              <a:gd name="connsiteX359" fmla="*/ 260805 w 948266"/>
              <a:gd name="connsiteY359" fmla="*/ 645682 h 896358"/>
              <a:gd name="connsiteX360" fmla="*/ 258272 w 948266"/>
              <a:gd name="connsiteY360" fmla="*/ 645682 h 896358"/>
              <a:gd name="connsiteX361" fmla="*/ 255740 w 948266"/>
              <a:gd name="connsiteY361" fmla="*/ 645682 h 896358"/>
              <a:gd name="connsiteX362" fmla="*/ 253209 w 948266"/>
              <a:gd name="connsiteY362" fmla="*/ 645682 h 896358"/>
              <a:gd name="connsiteX363" fmla="*/ 253209 w 948266"/>
              <a:gd name="connsiteY363" fmla="*/ 643150 h 896358"/>
              <a:gd name="connsiteX364" fmla="*/ 253209 w 948266"/>
              <a:gd name="connsiteY364" fmla="*/ 640618 h 896358"/>
              <a:gd name="connsiteX365" fmla="*/ 253209 w 948266"/>
              <a:gd name="connsiteY365" fmla="*/ 638086 h 896358"/>
              <a:gd name="connsiteX366" fmla="*/ 253209 w 948266"/>
              <a:gd name="connsiteY366" fmla="*/ 635554 h 896358"/>
              <a:gd name="connsiteX367" fmla="*/ 255740 w 948266"/>
              <a:gd name="connsiteY367" fmla="*/ 635554 h 896358"/>
              <a:gd name="connsiteX368" fmla="*/ 258272 w 948266"/>
              <a:gd name="connsiteY368" fmla="*/ 635554 h 896358"/>
              <a:gd name="connsiteX369" fmla="*/ 260805 w 948266"/>
              <a:gd name="connsiteY369" fmla="*/ 635554 h 896358"/>
              <a:gd name="connsiteX370" fmla="*/ 260805 w 948266"/>
              <a:gd name="connsiteY370" fmla="*/ 633022 h 896358"/>
              <a:gd name="connsiteX371" fmla="*/ 263337 w 948266"/>
              <a:gd name="connsiteY371" fmla="*/ 633022 h 896358"/>
              <a:gd name="connsiteX372" fmla="*/ 263337 w 948266"/>
              <a:gd name="connsiteY372" fmla="*/ 630490 h 896358"/>
              <a:gd name="connsiteX373" fmla="*/ 265869 w 948266"/>
              <a:gd name="connsiteY373" fmla="*/ 633022 h 896358"/>
              <a:gd name="connsiteX374" fmla="*/ 268401 w 948266"/>
              <a:gd name="connsiteY374" fmla="*/ 633022 h 896358"/>
              <a:gd name="connsiteX375" fmla="*/ 268401 w 948266"/>
              <a:gd name="connsiteY375" fmla="*/ 635554 h 896358"/>
              <a:gd name="connsiteX376" fmla="*/ 284860 w 948266"/>
              <a:gd name="connsiteY376" fmla="*/ 638086 h 896358"/>
              <a:gd name="connsiteX377" fmla="*/ 282328 w 948266"/>
              <a:gd name="connsiteY377" fmla="*/ 640618 h 896358"/>
              <a:gd name="connsiteX378" fmla="*/ 282328 w 948266"/>
              <a:gd name="connsiteY378" fmla="*/ 638086 h 896358"/>
              <a:gd name="connsiteX379" fmla="*/ 279795 w 948266"/>
              <a:gd name="connsiteY379" fmla="*/ 638086 h 896358"/>
              <a:gd name="connsiteX380" fmla="*/ 279795 w 948266"/>
              <a:gd name="connsiteY380" fmla="*/ 635554 h 896358"/>
              <a:gd name="connsiteX381" fmla="*/ 279795 w 948266"/>
              <a:gd name="connsiteY381" fmla="*/ 633022 h 896358"/>
              <a:gd name="connsiteX382" fmla="*/ 279795 w 948266"/>
              <a:gd name="connsiteY382" fmla="*/ 630490 h 896358"/>
              <a:gd name="connsiteX383" fmla="*/ 282328 w 948266"/>
              <a:gd name="connsiteY383" fmla="*/ 627958 h 896358"/>
              <a:gd name="connsiteX384" fmla="*/ 284860 w 948266"/>
              <a:gd name="connsiteY384" fmla="*/ 627958 h 896358"/>
              <a:gd name="connsiteX385" fmla="*/ 287391 w 948266"/>
              <a:gd name="connsiteY385" fmla="*/ 630490 h 896358"/>
              <a:gd name="connsiteX386" fmla="*/ 287391 w 948266"/>
              <a:gd name="connsiteY386" fmla="*/ 633022 h 896358"/>
              <a:gd name="connsiteX387" fmla="*/ 287391 w 948266"/>
              <a:gd name="connsiteY387" fmla="*/ 635554 h 896358"/>
              <a:gd name="connsiteX388" fmla="*/ 287391 w 948266"/>
              <a:gd name="connsiteY388" fmla="*/ 638086 h 896358"/>
              <a:gd name="connsiteX389" fmla="*/ 284860 w 948266"/>
              <a:gd name="connsiteY389" fmla="*/ 638086 h 896358"/>
              <a:gd name="connsiteX390" fmla="*/ 111412 w 948266"/>
              <a:gd name="connsiteY390" fmla="*/ 620361 h 896358"/>
              <a:gd name="connsiteX391" fmla="*/ 111412 w 948266"/>
              <a:gd name="connsiteY391" fmla="*/ 622893 h 896358"/>
              <a:gd name="connsiteX392" fmla="*/ 111412 w 948266"/>
              <a:gd name="connsiteY392" fmla="*/ 620361 h 896358"/>
              <a:gd name="connsiteX393" fmla="*/ 111412 w 948266"/>
              <a:gd name="connsiteY393" fmla="*/ 622893 h 896358"/>
              <a:gd name="connsiteX394" fmla="*/ 113944 w 948266"/>
              <a:gd name="connsiteY394" fmla="*/ 622893 h 896358"/>
              <a:gd name="connsiteX395" fmla="*/ 116475 w 948266"/>
              <a:gd name="connsiteY395" fmla="*/ 625426 h 896358"/>
              <a:gd name="connsiteX396" fmla="*/ 116475 w 948266"/>
              <a:gd name="connsiteY396" fmla="*/ 627958 h 896358"/>
              <a:gd name="connsiteX397" fmla="*/ 116475 w 948266"/>
              <a:gd name="connsiteY397" fmla="*/ 630490 h 896358"/>
              <a:gd name="connsiteX398" fmla="*/ 113944 w 948266"/>
              <a:gd name="connsiteY398" fmla="*/ 630490 h 896358"/>
              <a:gd name="connsiteX399" fmla="*/ 113944 w 948266"/>
              <a:gd name="connsiteY399" fmla="*/ 633022 h 896358"/>
              <a:gd name="connsiteX400" fmla="*/ 111412 w 948266"/>
              <a:gd name="connsiteY400" fmla="*/ 633022 h 896358"/>
              <a:gd name="connsiteX401" fmla="*/ 111412 w 948266"/>
              <a:gd name="connsiteY401" fmla="*/ 635554 h 896358"/>
              <a:gd name="connsiteX402" fmla="*/ 111412 w 948266"/>
              <a:gd name="connsiteY402" fmla="*/ 638086 h 896358"/>
              <a:gd name="connsiteX403" fmla="*/ 108879 w 948266"/>
              <a:gd name="connsiteY403" fmla="*/ 640618 h 896358"/>
              <a:gd name="connsiteX404" fmla="*/ 106347 w 948266"/>
              <a:gd name="connsiteY404" fmla="*/ 640618 h 896358"/>
              <a:gd name="connsiteX405" fmla="*/ 103815 w 948266"/>
              <a:gd name="connsiteY405" fmla="*/ 640618 h 896358"/>
              <a:gd name="connsiteX406" fmla="*/ 103815 w 948266"/>
              <a:gd name="connsiteY406" fmla="*/ 638086 h 896358"/>
              <a:gd name="connsiteX407" fmla="*/ 103815 w 948266"/>
              <a:gd name="connsiteY407" fmla="*/ 635554 h 896358"/>
              <a:gd name="connsiteX408" fmla="*/ 103815 w 948266"/>
              <a:gd name="connsiteY408" fmla="*/ 633022 h 896358"/>
              <a:gd name="connsiteX409" fmla="*/ 103815 w 948266"/>
              <a:gd name="connsiteY409" fmla="*/ 630490 h 896358"/>
              <a:gd name="connsiteX410" fmla="*/ 106347 w 948266"/>
              <a:gd name="connsiteY410" fmla="*/ 630490 h 896358"/>
              <a:gd name="connsiteX411" fmla="*/ 106347 w 948266"/>
              <a:gd name="connsiteY411" fmla="*/ 627958 h 896358"/>
              <a:gd name="connsiteX412" fmla="*/ 106347 w 948266"/>
              <a:gd name="connsiteY412" fmla="*/ 625426 h 896358"/>
              <a:gd name="connsiteX413" fmla="*/ 106347 w 948266"/>
              <a:gd name="connsiteY413" fmla="*/ 622893 h 896358"/>
              <a:gd name="connsiteX414" fmla="*/ 108879 w 948266"/>
              <a:gd name="connsiteY414" fmla="*/ 622893 h 896358"/>
              <a:gd name="connsiteX415" fmla="*/ 108879 w 948266"/>
              <a:gd name="connsiteY415" fmla="*/ 620361 h 896358"/>
              <a:gd name="connsiteX416" fmla="*/ 111412 w 948266"/>
              <a:gd name="connsiteY416" fmla="*/ 620361 h 896358"/>
              <a:gd name="connsiteX417" fmla="*/ 137998 w 948266"/>
              <a:gd name="connsiteY417" fmla="*/ 624159 h 896358"/>
              <a:gd name="connsiteX418" fmla="*/ 135466 w 948266"/>
              <a:gd name="connsiteY418" fmla="*/ 624159 h 896358"/>
              <a:gd name="connsiteX419" fmla="*/ 132935 w 948266"/>
              <a:gd name="connsiteY419" fmla="*/ 624159 h 896358"/>
              <a:gd name="connsiteX420" fmla="*/ 132935 w 948266"/>
              <a:gd name="connsiteY420" fmla="*/ 621628 h 896358"/>
              <a:gd name="connsiteX421" fmla="*/ 132935 w 948266"/>
              <a:gd name="connsiteY421" fmla="*/ 619095 h 896358"/>
              <a:gd name="connsiteX422" fmla="*/ 132935 w 948266"/>
              <a:gd name="connsiteY422" fmla="*/ 616563 h 896358"/>
              <a:gd name="connsiteX423" fmla="*/ 135466 w 948266"/>
              <a:gd name="connsiteY423" fmla="*/ 614031 h 896358"/>
              <a:gd name="connsiteX424" fmla="*/ 137998 w 948266"/>
              <a:gd name="connsiteY424" fmla="*/ 614031 h 896358"/>
              <a:gd name="connsiteX425" fmla="*/ 140531 w 948266"/>
              <a:gd name="connsiteY425" fmla="*/ 616563 h 896358"/>
              <a:gd name="connsiteX426" fmla="*/ 140531 w 948266"/>
              <a:gd name="connsiteY426" fmla="*/ 619095 h 896358"/>
              <a:gd name="connsiteX427" fmla="*/ 140531 w 948266"/>
              <a:gd name="connsiteY427" fmla="*/ 621628 h 896358"/>
              <a:gd name="connsiteX428" fmla="*/ 140531 w 948266"/>
              <a:gd name="connsiteY428" fmla="*/ 624159 h 896358"/>
              <a:gd name="connsiteX429" fmla="*/ 137998 w 948266"/>
              <a:gd name="connsiteY429" fmla="*/ 624159 h 896358"/>
              <a:gd name="connsiteX430" fmla="*/ 279795 w 948266"/>
              <a:gd name="connsiteY430" fmla="*/ 620361 h 896358"/>
              <a:gd name="connsiteX431" fmla="*/ 279795 w 948266"/>
              <a:gd name="connsiteY431" fmla="*/ 626692 h 896358"/>
              <a:gd name="connsiteX432" fmla="*/ 277263 w 948266"/>
              <a:gd name="connsiteY432" fmla="*/ 624159 h 896358"/>
              <a:gd name="connsiteX433" fmla="*/ 277263 w 948266"/>
              <a:gd name="connsiteY433" fmla="*/ 621628 h 896358"/>
              <a:gd name="connsiteX434" fmla="*/ 274731 w 948266"/>
              <a:gd name="connsiteY434" fmla="*/ 621628 h 896358"/>
              <a:gd name="connsiteX435" fmla="*/ 272199 w 948266"/>
              <a:gd name="connsiteY435" fmla="*/ 619095 h 896358"/>
              <a:gd name="connsiteX436" fmla="*/ 272199 w 948266"/>
              <a:gd name="connsiteY436" fmla="*/ 616563 h 896358"/>
              <a:gd name="connsiteX437" fmla="*/ 272199 w 948266"/>
              <a:gd name="connsiteY437" fmla="*/ 614031 h 896358"/>
              <a:gd name="connsiteX438" fmla="*/ 272199 w 948266"/>
              <a:gd name="connsiteY438" fmla="*/ 612765 h 896358"/>
              <a:gd name="connsiteX439" fmla="*/ 274731 w 948266"/>
              <a:gd name="connsiteY439" fmla="*/ 612765 h 896358"/>
              <a:gd name="connsiteX440" fmla="*/ 274731 w 948266"/>
              <a:gd name="connsiteY440" fmla="*/ 610233 h 896358"/>
              <a:gd name="connsiteX441" fmla="*/ 277263 w 948266"/>
              <a:gd name="connsiteY441" fmla="*/ 612765 h 896358"/>
              <a:gd name="connsiteX442" fmla="*/ 279795 w 948266"/>
              <a:gd name="connsiteY442" fmla="*/ 615297 h 896358"/>
              <a:gd name="connsiteX443" fmla="*/ 279795 w 948266"/>
              <a:gd name="connsiteY443" fmla="*/ 617829 h 896358"/>
              <a:gd name="connsiteX444" fmla="*/ 279795 w 948266"/>
              <a:gd name="connsiteY444" fmla="*/ 620361 h 896358"/>
              <a:gd name="connsiteX445" fmla="*/ 270933 w 948266"/>
              <a:gd name="connsiteY445" fmla="*/ 612765 h 896358"/>
              <a:gd name="connsiteX446" fmla="*/ 268401 w 948266"/>
              <a:gd name="connsiteY446" fmla="*/ 612765 h 896358"/>
              <a:gd name="connsiteX447" fmla="*/ 268401 w 948266"/>
              <a:gd name="connsiteY447" fmla="*/ 610233 h 896358"/>
              <a:gd name="connsiteX448" fmla="*/ 265869 w 948266"/>
              <a:gd name="connsiteY448" fmla="*/ 610233 h 896358"/>
              <a:gd name="connsiteX449" fmla="*/ 265869 w 948266"/>
              <a:gd name="connsiteY449" fmla="*/ 607701 h 896358"/>
              <a:gd name="connsiteX450" fmla="*/ 265869 w 948266"/>
              <a:gd name="connsiteY450" fmla="*/ 605169 h 896358"/>
              <a:gd name="connsiteX451" fmla="*/ 268401 w 948266"/>
              <a:gd name="connsiteY451" fmla="*/ 602637 h 896358"/>
              <a:gd name="connsiteX452" fmla="*/ 268401 w 948266"/>
              <a:gd name="connsiteY452" fmla="*/ 600105 h 896358"/>
              <a:gd name="connsiteX453" fmla="*/ 265869 w 948266"/>
              <a:gd name="connsiteY453" fmla="*/ 600105 h 896358"/>
              <a:gd name="connsiteX454" fmla="*/ 265869 w 948266"/>
              <a:gd name="connsiteY454" fmla="*/ 597572 h 896358"/>
              <a:gd name="connsiteX455" fmla="*/ 265869 w 948266"/>
              <a:gd name="connsiteY455" fmla="*/ 595041 h 896358"/>
              <a:gd name="connsiteX456" fmla="*/ 268401 w 948266"/>
              <a:gd name="connsiteY456" fmla="*/ 592508 h 896358"/>
              <a:gd name="connsiteX457" fmla="*/ 270933 w 948266"/>
              <a:gd name="connsiteY457" fmla="*/ 592508 h 896358"/>
              <a:gd name="connsiteX458" fmla="*/ 273465 w 948266"/>
              <a:gd name="connsiteY458" fmla="*/ 592508 h 896358"/>
              <a:gd name="connsiteX459" fmla="*/ 273465 w 948266"/>
              <a:gd name="connsiteY459" fmla="*/ 595041 h 896358"/>
              <a:gd name="connsiteX460" fmla="*/ 275997 w 948266"/>
              <a:gd name="connsiteY460" fmla="*/ 595041 h 896358"/>
              <a:gd name="connsiteX461" fmla="*/ 275997 w 948266"/>
              <a:gd name="connsiteY461" fmla="*/ 597572 h 896358"/>
              <a:gd name="connsiteX462" fmla="*/ 275997 w 948266"/>
              <a:gd name="connsiteY462" fmla="*/ 600105 h 896358"/>
              <a:gd name="connsiteX463" fmla="*/ 273465 w 948266"/>
              <a:gd name="connsiteY463" fmla="*/ 600105 h 896358"/>
              <a:gd name="connsiteX464" fmla="*/ 273465 w 948266"/>
              <a:gd name="connsiteY464" fmla="*/ 602637 h 896358"/>
              <a:gd name="connsiteX465" fmla="*/ 273465 w 948266"/>
              <a:gd name="connsiteY465" fmla="*/ 605169 h 896358"/>
              <a:gd name="connsiteX466" fmla="*/ 275997 w 948266"/>
              <a:gd name="connsiteY466" fmla="*/ 605169 h 896358"/>
              <a:gd name="connsiteX467" fmla="*/ 275997 w 948266"/>
              <a:gd name="connsiteY467" fmla="*/ 607701 h 896358"/>
              <a:gd name="connsiteX468" fmla="*/ 273465 w 948266"/>
              <a:gd name="connsiteY468" fmla="*/ 610233 h 896358"/>
              <a:gd name="connsiteX469" fmla="*/ 273465 w 948266"/>
              <a:gd name="connsiteY469" fmla="*/ 612765 h 896358"/>
              <a:gd name="connsiteX470" fmla="*/ 270933 w 948266"/>
              <a:gd name="connsiteY470" fmla="*/ 612765 h 896358"/>
              <a:gd name="connsiteX471" fmla="*/ 97485 w 948266"/>
              <a:gd name="connsiteY471" fmla="*/ 596307 h 896358"/>
              <a:gd name="connsiteX472" fmla="*/ 94953 w 948266"/>
              <a:gd name="connsiteY472" fmla="*/ 596307 h 896358"/>
              <a:gd name="connsiteX473" fmla="*/ 92421 w 948266"/>
              <a:gd name="connsiteY473" fmla="*/ 596307 h 896358"/>
              <a:gd name="connsiteX474" fmla="*/ 92421 w 948266"/>
              <a:gd name="connsiteY474" fmla="*/ 593774 h 896358"/>
              <a:gd name="connsiteX475" fmla="*/ 92421 w 948266"/>
              <a:gd name="connsiteY475" fmla="*/ 591242 h 896358"/>
              <a:gd name="connsiteX476" fmla="*/ 92421 w 948266"/>
              <a:gd name="connsiteY476" fmla="*/ 588710 h 896358"/>
              <a:gd name="connsiteX477" fmla="*/ 92421 w 948266"/>
              <a:gd name="connsiteY477" fmla="*/ 587444 h 896358"/>
              <a:gd name="connsiteX478" fmla="*/ 94953 w 948266"/>
              <a:gd name="connsiteY478" fmla="*/ 587444 h 896358"/>
              <a:gd name="connsiteX479" fmla="*/ 97485 w 948266"/>
              <a:gd name="connsiteY479" fmla="*/ 587444 h 896358"/>
              <a:gd name="connsiteX480" fmla="*/ 100017 w 948266"/>
              <a:gd name="connsiteY480" fmla="*/ 587444 h 896358"/>
              <a:gd name="connsiteX481" fmla="*/ 100017 w 948266"/>
              <a:gd name="connsiteY481" fmla="*/ 589976 h 896358"/>
              <a:gd name="connsiteX482" fmla="*/ 100017 w 948266"/>
              <a:gd name="connsiteY482" fmla="*/ 592508 h 896358"/>
              <a:gd name="connsiteX483" fmla="*/ 100017 w 948266"/>
              <a:gd name="connsiteY483" fmla="*/ 595041 h 896358"/>
              <a:gd name="connsiteX484" fmla="*/ 100017 w 948266"/>
              <a:gd name="connsiteY484" fmla="*/ 597572 h 896358"/>
              <a:gd name="connsiteX485" fmla="*/ 97485 w 948266"/>
              <a:gd name="connsiteY485" fmla="*/ 597572 h 896358"/>
              <a:gd name="connsiteX486" fmla="*/ 284860 w 948266"/>
              <a:gd name="connsiteY486" fmla="*/ 589976 h 896358"/>
              <a:gd name="connsiteX487" fmla="*/ 282328 w 948266"/>
              <a:gd name="connsiteY487" fmla="*/ 589976 h 896358"/>
              <a:gd name="connsiteX488" fmla="*/ 279795 w 948266"/>
              <a:gd name="connsiteY488" fmla="*/ 587444 h 896358"/>
              <a:gd name="connsiteX489" fmla="*/ 279795 w 948266"/>
              <a:gd name="connsiteY489" fmla="*/ 584912 h 896358"/>
              <a:gd name="connsiteX490" fmla="*/ 279795 w 948266"/>
              <a:gd name="connsiteY490" fmla="*/ 582380 h 896358"/>
              <a:gd name="connsiteX491" fmla="*/ 282328 w 948266"/>
              <a:gd name="connsiteY491" fmla="*/ 582380 h 896358"/>
              <a:gd name="connsiteX492" fmla="*/ 282328 w 948266"/>
              <a:gd name="connsiteY492" fmla="*/ 579848 h 896358"/>
              <a:gd name="connsiteX493" fmla="*/ 284860 w 948266"/>
              <a:gd name="connsiteY493" fmla="*/ 579848 h 896358"/>
              <a:gd name="connsiteX494" fmla="*/ 287391 w 948266"/>
              <a:gd name="connsiteY494" fmla="*/ 579848 h 896358"/>
              <a:gd name="connsiteX495" fmla="*/ 287391 w 948266"/>
              <a:gd name="connsiteY495" fmla="*/ 582380 h 896358"/>
              <a:gd name="connsiteX496" fmla="*/ 289924 w 948266"/>
              <a:gd name="connsiteY496" fmla="*/ 582380 h 896358"/>
              <a:gd name="connsiteX497" fmla="*/ 289924 w 948266"/>
              <a:gd name="connsiteY497" fmla="*/ 584912 h 896358"/>
              <a:gd name="connsiteX498" fmla="*/ 289924 w 948266"/>
              <a:gd name="connsiteY498" fmla="*/ 587444 h 896358"/>
              <a:gd name="connsiteX499" fmla="*/ 287391 w 948266"/>
              <a:gd name="connsiteY499" fmla="*/ 587444 h 896358"/>
              <a:gd name="connsiteX500" fmla="*/ 287391 w 948266"/>
              <a:gd name="connsiteY500" fmla="*/ 589976 h 896358"/>
              <a:gd name="connsiteX501" fmla="*/ 284860 w 948266"/>
              <a:gd name="connsiteY501" fmla="*/ 589976 h 896358"/>
              <a:gd name="connsiteX502" fmla="*/ 151925 w 948266"/>
              <a:gd name="connsiteY502" fmla="*/ 576050 h 896358"/>
              <a:gd name="connsiteX503" fmla="*/ 149393 w 948266"/>
              <a:gd name="connsiteY503" fmla="*/ 576050 h 896358"/>
              <a:gd name="connsiteX504" fmla="*/ 146861 w 948266"/>
              <a:gd name="connsiteY504" fmla="*/ 576050 h 896358"/>
              <a:gd name="connsiteX505" fmla="*/ 146861 w 948266"/>
              <a:gd name="connsiteY505" fmla="*/ 573518 h 896358"/>
              <a:gd name="connsiteX506" fmla="*/ 146861 w 948266"/>
              <a:gd name="connsiteY506" fmla="*/ 570986 h 896358"/>
              <a:gd name="connsiteX507" fmla="*/ 146861 w 948266"/>
              <a:gd name="connsiteY507" fmla="*/ 568454 h 896358"/>
              <a:gd name="connsiteX508" fmla="*/ 146861 w 948266"/>
              <a:gd name="connsiteY508" fmla="*/ 565921 h 896358"/>
              <a:gd name="connsiteX509" fmla="*/ 149393 w 948266"/>
              <a:gd name="connsiteY509" fmla="*/ 565921 h 896358"/>
              <a:gd name="connsiteX510" fmla="*/ 151925 w 948266"/>
              <a:gd name="connsiteY510" fmla="*/ 565921 h 896358"/>
              <a:gd name="connsiteX511" fmla="*/ 154457 w 948266"/>
              <a:gd name="connsiteY511" fmla="*/ 568454 h 896358"/>
              <a:gd name="connsiteX512" fmla="*/ 154457 w 948266"/>
              <a:gd name="connsiteY512" fmla="*/ 570986 h 896358"/>
              <a:gd name="connsiteX513" fmla="*/ 154457 w 948266"/>
              <a:gd name="connsiteY513" fmla="*/ 573518 h 896358"/>
              <a:gd name="connsiteX514" fmla="*/ 154457 w 948266"/>
              <a:gd name="connsiteY514" fmla="*/ 576050 h 896358"/>
              <a:gd name="connsiteX515" fmla="*/ 151925 w 948266"/>
              <a:gd name="connsiteY515" fmla="*/ 576050 h 896358"/>
              <a:gd name="connsiteX516" fmla="*/ 108879 w 948266"/>
              <a:gd name="connsiteY516" fmla="*/ 587444 h 896358"/>
              <a:gd name="connsiteX517" fmla="*/ 106347 w 948266"/>
              <a:gd name="connsiteY517" fmla="*/ 589976 h 896358"/>
              <a:gd name="connsiteX518" fmla="*/ 106347 w 948266"/>
              <a:gd name="connsiteY518" fmla="*/ 587444 h 896358"/>
              <a:gd name="connsiteX519" fmla="*/ 103815 w 948266"/>
              <a:gd name="connsiteY519" fmla="*/ 593774 h 896358"/>
              <a:gd name="connsiteX520" fmla="*/ 106347 w 948266"/>
              <a:gd name="connsiteY520" fmla="*/ 593774 h 896358"/>
              <a:gd name="connsiteX521" fmla="*/ 106347 w 948266"/>
              <a:gd name="connsiteY521" fmla="*/ 600105 h 896358"/>
              <a:gd name="connsiteX522" fmla="*/ 106347 w 948266"/>
              <a:gd name="connsiteY522" fmla="*/ 608967 h 896358"/>
              <a:gd name="connsiteX523" fmla="*/ 106347 w 948266"/>
              <a:gd name="connsiteY523" fmla="*/ 611499 h 896358"/>
              <a:gd name="connsiteX524" fmla="*/ 103815 w 948266"/>
              <a:gd name="connsiteY524" fmla="*/ 617829 h 896358"/>
              <a:gd name="connsiteX525" fmla="*/ 101283 w 948266"/>
              <a:gd name="connsiteY525" fmla="*/ 624159 h 896358"/>
              <a:gd name="connsiteX526" fmla="*/ 98751 w 948266"/>
              <a:gd name="connsiteY526" fmla="*/ 630490 h 896358"/>
              <a:gd name="connsiteX527" fmla="*/ 98751 w 948266"/>
              <a:gd name="connsiteY527" fmla="*/ 633022 h 896358"/>
              <a:gd name="connsiteX528" fmla="*/ 98751 w 948266"/>
              <a:gd name="connsiteY528" fmla="*/ 635554 h 896358"/>
              <a:gd name="connsiteX529" fmla="*/ 98751 w 948266"/>
              <a:gd name="connsiteY529" fmla="*/ 644416 h 896358"/>
              <a:gd name="connsiteX530" fmla="*/ 96219 w 948266"/>
              <a:gd name="connsiteY530" fmla="*/ 649480 h 896358"/>
              <a:gd name="connsiteX531" fmla="*/ 96219 w 948266"/>
              <a:gd name="connsiteY531" fmla="*/ 652013 h 896358"/>
              <a:gd name="connsiteX532" fmla="*/ 96219 w 948266"/>
              <a:gd name="connsiteY532" fmla="*/ 654544 h 896358"/>
              <a:gd name="connsiteX533" fmla="*/ 96219 w 948266"/>
              <a:gd name="connsiteY533" fmla="*/ 657077 h 896358"/>
              <a:gd name="connsiteX534" fmla="*/ 93687 w 948266"/>
              <a:gd name="connsiteY534" fmla="*/ 657077 h 896358"/>
              <a:gd name="connsiteX535" fmla="*/ 93687 w 948266"/>
              <a:gd name="connsiteY535" fmla="*/ 654544 h 896358"/>
              <a:gd name="connsiteX536" fmla="*/ 93687 w 948266"/>
              <a:gd name="connsiteY536" fmla="*/ 648214 h 896358"/>
              <a:gd name="connsiteX537" fmla="*/ 93687 w 948266"/>
              <a:gd name="connsiteY537" fmla="*/ 645682 h 896358"/>
              <a:gd name="connsiteX538" fmla="*/ 91155 w 948266"/>
              <a:gd name="connsiteY538" fmla="*/ 636820 h 896358"/>
              <a:gd name="connsiteX539" fmla="*/ 91155 w 948266"/>
              <a:gd name="connsiteY539" fmla="*/ 634288 h 896358"/>
              <a:gd name="connsiteX540" fmla="*/ 93687 w 948266"/>
              <a:gd name="connsiteY540" fmla="*/ 634288 h 896358"/>
              <a:gd name="connsiteX541" fmla="*/ 93687 w 948266"/>
              <a:gd name="connsiteY541" fmla="*/ 631756 h 896358"/>
              <a:gd name="connsiteX542" fmla="*/ 93687 w 948266"/>
              <a:gd name="connsiteY542" fmla="*/ 626692 h 896358"/>
              <a:gd name="connsiteX543" fmla="*/ 93687 w 948266"/>
              <a:gd name="connsiteY543" fmla="*/ 624159 h 896358"/>
              <a:gd name="connsiteX544" fmla="*/ 93687 w 948266"/>
              <a:gd name="connsiteY544" fmla="*/ 621628 h 896358"/>
              <a:gd name="connsiteX545" fmla="*/ 96219 w 948266"/>
              <a:gd name="connsiteY545" fmla="*/ 619095 h 896358"/>
              <a:gd name="connsiteX546" fmla="*/ 96219 w 948266"/>
              <a:gd name="connsiteY546" fmla="*/ 612765 h 896358"/>
              <a:gd name="connsiteX547" fmla="*/ 98751 w 948266"/>
              <a:gd name="connsiteY547" fmla="*/ 601371 h 896358"/>
              <a:gd name="connsiteX548" fmla="*/ 98751 w 948266"/>
              <a:gd name="connsiteY548" fmla="*/ 596307 h 896358"/>
              <a:gd name="connsiteX549" fmla="*/ 98751 w 948266"/>
              <a:gd name="connsiteY549" fmla="*/ 593774 h 896358"/>
              <a:gd name="connsiteX550" fmla="*/ 98751 w 948266"/>
              <a:gd name="connsiteY550" fmla="*/ 591242 h 896358"/>
              <a:gd name="connsiteX551" fmla="*/ 101283 w 948266"/>
              <a:gd name="connsiteY551" fmla="*/ 588710 h 896358"/>
              <a:gd name="connsiteX552" fmla="*/ 101283 w 948266"/>
              <a:gd name="connsiteY552" fmla="*/ 587444 h 896358"/>
              <a:gd name="connsiteX553" fmla="*/ 101283 w 948266"/>
              <a:gd name="connsiteY553" fmla="*/ 582380 h 896358"/>
              <a:gd name="connsiteX554" fmla="*/ 101283 w 948266"/>
              <a:gd name="connsiteY554" fmla="*/ 573518 h 896358"/>
              <a:gd name="connsiteX555" fmla="*/ 101283 w 948266"/>
              <a:gd name="connsiteY555" fmla="*/ 570986 h 896358"/>
              <a:gd name="connsiteX556" fmla="*/ 103815 w 948266"/>
              <a:gd name="connsiteY556" fmla="*/ 568454 h 896358"/>
              <a:gd name="connsiteX557" fmla="*/ 106347 w 948266"/>
              <a:gd name="connsiteY557" fmla="*/ 565921 h 896358"/>
              <a:gd name="connsiteX558" fmla="*/ 106347 w 948266"/>
              <a:gd name="connsiteY558" fmla="*/ 562123 h 896358"/>
              <a:gd name="connsiteX559" fmla="*/ 108879 w 948266"/>
              <a:gd name="connsiteY559" fmla="*/ 562123 h 896358"/>
              <a:gd name="connsiteX560" fmla="*/ 108879 w 948266"/>
              <a:gd name="connsiteY560" fmla="*/ 567187 h 896358"/>
              <a:gd name="connsiteX561" fmla="*/ 108879 w 948266"/>
              <a:gd name="connsiteY561" fmla="*/ 573518 h 896358"/>
              <a:gd name="connsiteX562" fmla="*/ 108879 w 948266"/>
              <a:gd name="connsiteY562" fmla="*/ 579848 h 896358"/>
              <a:gd name="connsiteX563" fmla="*/ 108879 w 948266"/>
              <a:gd name="connsiteY563" fmla="*/ 587444 h 896358"/>
              <a:gd name="connsiteX564" fmla="*/ 272199 w 948266"/>
              <a:gd name="connsiteY564" fmla="*/ 559591 h 896358"/>
              <a:gd name="connsiteX565" fmla="*/ 269667 w 948266"/>
              <a:gd name="connsiteY565" fmla="*/ 559591 h 896358"/>
              <a:gd name="connsiteX566" fmla="*/ 269667 w 948266"/>
              <a:gd name="connsiteY566" fmla="*/ 557059 h 896358"/>
              <a:gd name="connsiteX567" fmla="*/ 267135 w 948266"/>
              <a:gd name="connsiteY567" fmla="*/ 557059 h 896358"/>
              <a:gd name="connsiteX568" fmla="*/ 267135 w 948266"/>
              <a:gd name="connsiteY568" fmla="*/ 554527 h 896358"/>
              <a:gd name="connsiteX569" fmla="*/ 267135 w 948266"/>
              <a:gd name="connsiteY569" fmla="*/ 551995 h 896358"/>
              <a:gd name="connsiteX570" fmla="*/ 267135 w 948266"/>
              <a:gd name="connsiteY570" fmla="*/ 549463 h 896358"/>
              <a:gd name="connsiteX571" fmla="*/ 267135 w 948266"/>
              <a:gd name="connsiteY571" fmla="*/ 546931 h 896358"/>
              <a:gd name="connsiteX572" fmla="*/ 269667 w 948266"/>
              <a:gd name="connsiteY572" fmla="*/ 546931 h 896358"/>
              <a:gd name="connsiteX573" fmla="*/ 269667 w 948266"/>
              <a:gd name="connsiteY573" fmla="*/ 544399 h 896358"/>
              <a:gd name="connsiteX574" fmla="*/ 272199 w 948266"/>
              <a:gd name="connsiteY574" fmla="*/ 544399 h 896358"/>
              <a:gd name="connsiteX575" fmla="*/ 274731 w 948266"/>
              <a:gd name="connsiteY575" fmla="*/ 544399 h 896358"/>
              <a:gd name="connsiteX576" fmla="*/ 274731 w 948266"/>
              <a:gd name="connsiteY576" fmla="*/ 546931 h 896358"/>
              <a:gd name="connsiteX577" fmla="*/ 277263 w 948266"/>
              <a:gd name="connsiteY577" fmla="*/ 546931 h 896358"/>
              <a:gd name="connsiteX578" fmla="*/ 277263 w 948266"/>
              <a:gd name="connsiteY578" fmla="*/ 549463 h 896358"/>
              <a:gd name="connsiteX579" fmla="*/ 277263 w 948266"/>
              <a:gd name="connsiteY579" fmla="*/ 551995 h 896358"/>
              <a:gd name="connsiteX580" fmla="*/ 274731 w 948266"/>
              <a:gd name="connsiteY580" fmla="*/ 551995 h 896358"/>
              <a:gd name="connsiteX581" fmla="*/ 277263 w 948266"/>
              <a:gd name="connsiteY581" fmla="*/ 551995 h 896358"/>
              <a:gd name="connsiteX582" fmla="*/ 277263 w 948266"/>
              <a:gd name="connsiteY582" fmla="*/ 554527 h 896358"/>
              <a:gd name="connsiteX583" fmla="*/ 277263 w 948266"/>
              <a:gd name="connsiteY583" fmla="*/ 557059 h 896358"/>
              <a:gd name="connsiteX584" fmla="*/ 274731 w 948266"/>
              <a:gd name="connsiteY584" fmla="*/ 557059 h 896358"/>
              <a:gd name="connsiteX585" fmla="*/ 274731 w 948266"/>
              <a:gd name="connsiteY585" fmla="*/ 559591 h 896358"/>
              <a:gd name="connsiteX586" fmla="*/ 272199 w 948266"/>
              <a:gd name="connsiteY586" fmla="*/ 559591 h 896358"/>
              <a:gd name="connsiteX587" fmla="*/ 121540 w 948266"/>
              <a:gd name="connsiteY587" fmla="*/ 548197 h 896358"/>
              <a:gd name="connsiteX588" fmla="*/ 119008 w 948266"/>
              <a:gd name="connsiteY588" fmla="*/ 548197 h 896358"/>
              <a:gd name="connsiteX589" fmla="*/ 119008 w 948266"/>
              <a:gd name="connsiteY589" fmla="*/ 545665 h 896358"/>
              <a:gd name="connsiteX590" fmla="*/ 116475 w 948266"/>
              <a:gd name="connsiteY590" fmla="*/ 545665 h 896358"/>
              <a:gd name="connsiteX591" fmla="*/ 116475 w 948266"/>
              <a:gd name="connsiteY591" fmla="*/ 543133 h 896358"/>
              <a:gd name="connsiteX592" fmla="*/ 116475 w 948266"/>
              <a:gd name="connsiteY592" fmla="*/ 540600 h 896358"/>
              <a:gd name="connsiteX593" fmla="*/ 119008 w 948266"/>
              <a:gd name="connsiteY593" fmla="*/ 538069 h 896358"/>
              <a:gd name="connsiteX594" fmla="*/ 121540 w 948266"/>
              <a:gd name="connsiteY594" fmla="*/ 538069 h 896358"/>
              <a:gd name="connsiteX595" fmla="*/ 124072 w 948266"/>
              <a:gd name="connsiteY595" fmla="*/ 538069 h 896358"/>
              <a:gd name="connsiteX596" fmla="*/ 124072 w 948266"/>
              <a:gd name="connsiteY596" fmla="*/ 540600 h 896358"/>
              <a:gd name="connsiteX597" fmla="*/ 126604 w 948266"/>
              <a:gd name="connsiteY597" fmla="*/ 543133 h 896358"/>
              <a:gd name="connsiteX598" fmla="*/ 124072 w 948266"/>
              <a:gd name="connsiteY598" fmla="*/ 543133 h 896358"/>
              <a:gd name="connsiteX599" fmla="*/ 124072 w 948266"/>
              <a:gd name="connsiteY599" fmla="*/ 545665 h 896358"/>
              <a:gd name="connsiteX600" fmla="*/ 124072 w 948266"/>
              <a:gd name="connsiteY600" fmla="*/ 548197 h 896358"/>
              <a:gd name="connsiteX601" fmla="*/ 121540 w 948266"/>
              <a:gd name="connsiteY601" fmla="*/ 548197 h 896358"/>
              <a:gd name="connsiteX602" fmla="*/ 270933 w 948266"/>
              <a:gd name="connsiteY602" fmla="*/ 545665 h 896358"/>
              <a:gd name="connsiteX603" fmla="*/ 268401 w 948266"/>
              <a:gd name="connsiteY603" fmla="*/ 545665 h 896358"/>
              <a:gd name="connsiteX604" fmla="*/ 265869 w 948266"/>
              <a:gd name="connsiteY604" fmla="*/ 545665 h 896358"/>
              <a:gd name="connsiteX605" fmla="*/ 265869 w 948266"/>
              <a:gd name="connsiteY605" fmla="*/ 543133 h 896358"/>
              <a:gd name="connsiteX606" fmla="*/ 265869 w 948266"/>
              <a:gd name="connsiteY606" fmla="*/ 540600 h 896358"/>
              <a:gd name="connsiteX607" fmla="*/ 265869 w 948266"/>
              <a:gd name="connsiteY607" fmla="*/ 538069 h 896358"/>
              <a:gd name="connsiteX608" fmla="*/ 265869 w 948266"/>
              <a:gd name="connsiteY608" fmla="*/ 536802 h 896358"/>
              <a:gd name="connsiteX609" fmla="*/ 268401 w 948266"/>
              <a:gd name="connsiteY609" fmla="*/ 536802 h 896358"/>
              <a:gd name="connsiteX610" fmla="*/ 270933 w 948266"/>
              <a:gd name="connsiteY610" fmla="*/ 536802 h 896358"/>
              <a:gd name="connsiteX611" fmla="*/ 273465 w 948266"/>
              <a:gd name="connsiteY611" fmla="*/ 536802 h 896358"/>
              <a:gd name="connsiteX612" fmla="*/ 273465 w 948266"/>
              <a:gd name="connsiteY612" fmla="*/ 539335 h 896358"/>
              <a:gd name="connsiteX613" fmla="*/ 273465 w 948266"/>
              <a:gd name="connsiteY613" fmla="*/ 541867 h 896358"/>
              <a:gd name="connsiteX614" fmla="*/ 273465 w 948266"/>
              <a:gd name="connsiteY614" fmla="*/ 544399 h 896358"/>
              <a:gd name="connsiteX615" fmla="*/ 270933 w 948266"/>
              <a:gd name="connsiteY615" fmla="*/ 545665 h 896358"/>
              <a:gd name="connsiteX616" fmla="*/ 132935 w 948266"/>
              <a:gd name="connsiteY616" fmla="*/ 516546 h 896358"/>
              <a:gd name="connsiteX617" fmla="*/ 130402 w 948266"/>
              <a:gd name="connsiteY617" fmla="*/ 516546 h 896358"/>
              <a:gd name="connsiteX618" fmla="*/ 127870 w 948266"/>
              <a:gd name="connsiteY618" fmla="*/ 516546 h 896358"/>
              <a:gd name="connsiteX619" fmla="*/ 127870 w 948266"/>
              <a:gd name="connsiteY619" fmla="*/ 514014 h 896358"/>
              <a:gd name="connsiteX620" fmla="*/ 127870 w 948266"/>
              <a:gd name="connsiteY620" fmla="*/ 511482 h 896358"/>
              <a:gd name="connsiteX621" fmla="*/ 127870 w 948266"/>
              <a:gd name="connsiteY621" fmla="*/ 508949 h 896358"/>
              <a:gd name="connsiteX622" fmla="*/ 127870 w 948266"/>
              <a:gd name="connsiteY622" fmla="*/ 506417 h 896358"/>
              <a:gd name="connsiteX623" fmla="*/ 130402 w 948266"/>
              <a:gd name="connsiteY623" fmla="*/ 506417 h 896358"/>
              <a:gd name="connsiteX624" fmla="*/ 132935 w 948266"/>
              <a:gd name="connsiteY624" fmla="*/ 506417 h 896358"/>
              <a:gd name="connsiteX625" fmla="*/ 135466 w 948266"/>
              <a:gd name="connsiteY625" fmla="*/ 506417 h 896358"/>
              <a:gd name="connsiteX626" fmla="*/ 135466 w 948266"/>
              <a:gd name="connsiteY626" fmla="*/ 508949 h 896358"/>
              <a:gd name="connsiteX627" fmla="*/ 135466 w 948266"/>
              <a:gd name="connsiteY627" fmla="*/ 511482 h 896358"/>
              <a:gd name="connsiteX628" fmla="*/ 135466 w 948266"/>
              <a:gd name="connsiteY628" fmla="*/ 514014 h 896358"/>
              <a:gd name="connsiteX629" fmla="*/ 132935 w 948266"/>
              <a:gd name="connsiteY629" fmla="*/ 514014 h 896358"/>
              <a:gd name="connsiteX630" fmla="*/ 132935 w 948266"/>
              <a:gd name="connsiteY630" fmla="*/ 516546 h 896358"/>
              <a:gd name="connsiteX631" fmla="*/ 719113 w 948266"/>
              <a:gd name="connsiteY631" fmla="*/ 479831 h 896358"/>
              <a:gd name="connsiteX632" fmla="*/ 716580 w 948266"/>
              <a:gd name="connsiteY632" fmla="*/ 477298 h 896358"/>
              <a:gd name="connsiteX633" fmla="*/ 714048 w 948266"/>
              <a:gd name="connsiteY633" fmla="*/ 477298 h 896358"/>
              <a:gd name="connsiteX634" fmla="*/ 714048 w 948266"/>
              <a:gd name="connsiteY634" fmla="*/ 474766 h 896358"/>
              <a:gd name="connsiteX635" fmla="*/ 714048 w 948266"/>
              <a:gd name="connsiteY635" fmla="*/ 472234 h 896358"/>
              <a:gd name="connsiteX636" fmla="*/ 714048 w 948266"/>
              <a:gd name="connsiteY636" fmla="*/ 469702 h 896358"/>
              <a:gd name="connsiteX637" fmla="*/ 716580 w 948266"/>
              <a:gd name="connsiteY637" fmla="*/ 469702 h 896358"/>
              <a:gd name="connsiteX638" fmla="*/ 716580 w 948266"/>
              <a:gd name="connsiteY638" fmla="*/ 467170 h 896358"/>
              <a:gd name="connsiteX639" fmla="*/ 719113 w 948266"/>
              <a:gd name="connsiteY639" fmla="*/ 467170 h 896358"/>
              <a:gd name="connsiteX640" fmla="*/ 721645 w 948266"/>
              <a:gd name="connsiteY640" fmla="*/ 469702 h 896358"/>
              <a:gd name="connsiteX641" fmla="*/ 721645 w 948266"/>
              <a:gd name="connsiteY641" fmla="*/ 472234 h 896358"/>
              <a:gd name="connsiteX642" fmla="*/ 724176 w 948266"/>
              <a:gd name="connsiteY642" fmla="*/ 472234 h 896358"/>
              <a:gd name="connsiteX643" fmla="*/ 724176 w 948266"/>
              <a:gd name="connsiteY643" fmla="*/ 474766 h 896358"/>
              <a:gd name="connsiteX644" fmla="*/ 721645 w 948266"/>
              <a:gd name="connsiteY644" fmla="*/ 474766 h 896358"/>
              <a:gd name="connsiteX645" fmla="*/ 721645 w 948266"/>
              <a:gd name="connsiteY645" fmla="*/ 477298 h 896358"/>
              <a:gd name="connsiteX646" fmla="*/ 719113 w 948266"/>
              <a:gd name="connsiteY646" fmla="*/ 477298 h 896358"/>
              <a:gd name="connsiteX647" fmla="*/ 719113 w 948266"/>
              <a:gd name="connsiteY647" fmla="*/ 479831 h 896358"/>
              <a:gd name="connsiteX648" fmla="*/ 735571 w 948266"/>
              <a:gd name="connsiteY648" fmla="*/ 449446 h 896358"/>
              <a:gd name="connsiteX649" fmla="*/ 735571 w 948266"/>
              <a:gd name="connsiteY649" fmla="*/ 451977 h 896358"/>
              <a:gd name="connsiteX650" fmla="*/ 735571 w 948266"/>
              <a:gd name="connsiteY650" fmla="*/ 449446 h 896358"/>
              <a:gd name="connsiteX651" fmla="*/ 733039 w 948266"/>
              <a:gd name="connsiteY651" fmla="*/ 449446 h 896358"/>
              <a:gd name="connsiteX652" fmla="*/ 733039 w 948266"/>
              <a:gd name="connsiteY652" fmla="*/ 446913 h 896358"/>
              <a:gd name="connsiteX653" fmla="*/ 730507 w 948266"/>
              <a:gd name="connsiteY653" fmla="*/ 446913 h 896358"/>
              <a:gd name="connsiteX654" fmla="*/ 730507 w 948266"/>
              <a:gd name="connsiteY654" fmla="*/ 444381 h 896358"/>
              <a:gd name="connsiteX655" fmla="*/ 733039 w 948266"/>
              <a:gd name="connsiteY655" fmla="*/ 441849 h 896358"/>
              <a:gd name="connsiteX656" fmla="*/ 733039 w 948266"/>
              <a:gd name="connsiteY656" fmla="*/ 439317 h 896358"/>
              <a:gd name="connsiteX657" fmla="*/ 735571 w 948266"/>
              <a:gd name="connsiteY657" fmla="*/ 439317 h 896358"/>
              <a:gd name="connsiteX658" fmla="*/ 738103 w 948266"/>
              <a:gd name="connsiteY658" fmla="*/ 439317 h 896358"/>
              <a:gd name="connsiteX659" fmla="*/ 738103 w 948266"/>
              <a:gd name="connsiteY659" fmla="*/ 441849 h 896358"/>
              <a:gd name="connsiteX660" fmla="*/ 740636 w 948266"/>
              <a:gd name="connsiteY660" fmla="*/ 441849 h 896358"/>
              <a:gd name="connsiteX661" fmla="*/ 740636 w 948266"/>
              <a:gd name="connsiteY661" fmla="*/ 444381 h 896358"/>
              <a:gd name="connsiteX662" fmla="*/ 740636 w 948266"/>
              <a:gd name="connsiteY662" fmla="*/ 446913 h 896358"/>
              <a:gd name="connsiteX663" fmla="*/ 738103 w 948266"/>
              <a:gd name="connsiteY663" fmla="*/ 449446 h 896358"/>
              <a:gd name="connsiteX664" fmla="*/ 735571 w 948266"/>
              <a:gd name="connsiteY664" fmla="*/ 449446 h 896358"/>
              <a:gd name="connsiteX665" fmla="*/ 771020 w 948266"/>
              <a:gd name="connsiteY665" fmla="*/ 441849 h 896358"/>
              <a:gd name="connsiteX666" fmla="*/ 768488 w 948266"/>
              <a:gd name="connsiteY666" fmla="*/ 441849 h 896358"/>
              <a:gd name="connsiteX667" fmla="*/ 768488 w 948266"/>
              <a:gd name="connsiteY667" fmla="*/ 439317 h 896358"/>
              <a:gd name="connsiteX668" fmla="*/ 765956 w 948266"/>
              <a:gd name="connsiteY668" fmla="*/ 439317 h 896358"/>
              <a:gd name="connsiteX669" fmla="*/ 765956 w 948266"/>
              <a:gd name="connsiteY669" fmla="*/ 436785 h 896358"/>
              <a:gd name="connsiteX670" fmla="*/ 765956 w 948266"/>
              <a:gd name="connsiteY670" fmla="*/ 435519 h 896358"/>
              <a:gd name="connsiteX671" fmla="*/ 765956 w 948266"/>
              <a:gd name="connsiteY671" fmla="*/ 432987 h 896358"/>
              <a:gd name="connsiteX672" fmla="*/ 768488 w 948266"/>
              <a:gd name="connsiteY672" fmla="*/ 432987 h 896358"/>
              <a:gd name="connsiteX673" fmla="*/ 771020 w 948266"/>
              <a:gd name="connsiteY673" fmla="*/ 432987 h 896358"/>
              <a:gd name="connsiteX674" fmla="*/ 773552 w 948266"/>
              <a:gd name="connsiteY674" fmla="*/ 432987 h 896358"/>
              <a:gd name="connsiteX675" fmla="*/ 773552 w 948266"/>
              <a:gd name="connsiteY675" fmla="*/ 435519 h 896358"/>
              <a:gd name="connsiteX676" fmla="*/ 773552 w 948266"/>
              <a:gd name="connsiteY676" fmla="*/ 438051 h 896358"/>
              <a:gd name="connsiteX677" fmla="*/ 773552 w 948266"/>
              <a:gd name="connsiteY677" fmla="*/ 440583 h 896358"/>
              <a:gd name="connsiteX678" fmla="*/ 773552 w 948266"/>
              <a:gd name="connsiteY678" fmla="*/ 443115 h 896358"/>
              <a:gd name="connsiteX679" fmla="*/ 771020 w 948266"/>
              <a:gd name="connsiteY679" fmla="*/ 443115 h 896358"/>
              <a:gd name="connsiteX680" fmla="*/ 754562 w 948266"/>
              <a:gd name="connsiteY680" fmla="*/ 419061 h 896358"/>
              <a:gd name="connsiteX681" fmla="*/ 757094 w 948266"/>
              <a:gd name="connsiteY681" fmla="*/ 419061 h 896358"/>
              <a:gd name="connsiteX682" fmla="*/ 757094 w 948266"/>
              <a:gd name="connsiteY682" fmla="*/ 421592 h 896358"/>
              <a:gd name="connsiteX683" fmla="*/ 759626 w 948266"/>
              <a:gd name="connsiteY683" fmla="*/ 421592 h 896358"/>
              <a:gd name="connsiteX684" fmla="*/ 762158 w 948266"/>
              <a:gd name="connsiteY684" fmla="*/ 424125 h 896358"/>
              <a:gd name="connsiteX685" fmla="*/ 762158 w 948266"/>
              <a:gd name="connsiteY685" fmla="*/ 426657 h 896358"/>
              <a:gd name="connsiteX686" fmla="*/ 759626 w 948266"/>
              <a:gd name="connsiteY686" fmla="*/ 426657 h 896358"/>
              <a:gd name="connsiteX687" fmla="*/ 762158 w 948266"/>
              <a:gd name="connsiteY687" fmla="*/ 429189 h 896358"/>
              <a:gd name="connsiteX688" fmla="*/ 762158 w 948266"/>
              <a:gd name="connsiteY688" fmla="*/ 431721 h 896358"/>
              <a:gd name="connsiteX689" fmla="*/ 759626 w 948266"/>
              <a:gd name="connsiteY689" fmla="*/ 434253 h 896358"/>
              <a:gd name="connsiteX690" fmla="*/ 759626 w 948266"/>
              <a:gd name="connsiteY690" fmla="*/ 436785 h 896358"/>
              <a:gd name="connsiteX691" fmla="*/ 757094 w 948266"/>
              <a:gd name="connsiteY691" fmla="*/ 436785 h 896358"/>
              <a:gd name="connsiteX692" fmla="*/ 754562 w 948266"/>
              <a:gd name="connsiteY692" fmla="*/ 436785 h 896358"/>
              <a:gd name="connsiteX693" fmla="*/ 754562 w 948266"/>
              <a:gd name="connsiteY693" fmla="*/ 434253 h 896358"/>
              <a:gd name="connsiteX694" fmla="*/ 752029 w 948266"/>
              <a:gd name="connsiteY694" fmla="*/ 434253 h 896358"/>
              <a:gd name="connsiteX695" fmla="*/ 752029 w 948266"/>
              <a:gd name="connsiteY695" fmla="*/ 431721 h 896358"/>
              <a:gd name="connsiteX696" fmla="*/ 752029 w 948266"/>
              <a:gd name="connsiteY696" fmla="*/ 429189 h 896358"/>
              <a:gd name="connsiteX697" fmla="*/ 749497 w 948266"/>
              <a:gd name="connsiteY697" fmla="*/ 429189 h 896358"/>
              <a:gd name="connsiteX698" fmla="*/ 749497 w 948266"/>
              <a:gd name="connsiteY698" fmla="*/ 426657 h 896358"/>
              <a:gd name="connsiteX699" fmla="*/ 749497 w 948266"/>
              <a:gd name="connsiteY699" fmla="*/ 424125 h 896358"/>
              <a:gd name="connsiteX700" fmla="*/ 749497 w 948266"/>
              <a:gd name="connsiteY700" fmla="*/ 421592 h 896358"/>
              <a:gd name="connsiteX701" fmla="*/ 749497 w 948266"/>
              <a:gd name="connsiteY701" fmla="*/ 419061 h 896358"/>
              <a:gd name="connsiteX702" fmla="*/ 752029 w 948266"/>
              <a:gd name="connsiteY702" fmla="*/ 419061 h 896358"/>
              <a:gd name="connsiteX703" fmla="*/ 754562 w 948266"/>
              <a:gd name="connsiteY703" fmla="*/ 419061 h 896358"/>
              <a:gd name="connsiteX704" fmla="*/ 602636 w 948266"/>
              <a:gd name="connsiteY704" fmla="*/ 298786 h 896358"/>
              <a:gd name="connsiteX705" fmla="*/ 600104 w 948266"/>
              <a:gd name="connsiteY705" fmla="*/ 298786 h 896358"/>
              <a:gd name="connsiteX706" fmla="*/ 597572 w 948266"/>
              <a:gd name="connsiteY706" fmla="*/ 296254 h 896358"/>
              <a:gd name="connsiteX707" fmla="*/ 597572 w 948266"/>
              <a:gd name="connsiteY707" fmla="*/ 293722 h 896358"/>
              <a:gd name="connsiteX708" fmla="*/ 597572 w 948266"/>
              <a:gd name="connsiteY708" fmla="*/ 291190 h 896358"/>
              <a:gd name="connsiteX709" fmla="*/ 600104 w 948266"/>
              <a:gd name="connsiteY709" fmla="*/ 288658 h 896358"/>
              <a:gd name="connsiteX710" fmla="*/ 602636 w 948266"/>
              <a:gd name="connsiteY710" fmla="*/ 288658 h 896358"/>
              <a:gd name="connsiteX711" fmla="*/ 605169 w 948266"/>
              <a:gd name="connsiteY711" fmla="*/ 288658 h 896358"/>
              <a:gd name="connsiteX712" fmla="*/ 605169 w 948266"/>
              <a:gd name="connsiteY712" fmla="*/ 291190 h 896358"/>
              <a:gd name="connsiteX713" fmla="*/ 605169 w 948266"/>
              <a:gd name="connsiteY713" fmla="*/ 293722 h 896358"/>
              <a:gd name="connsiteX714" fmla="*/ 605169 w 948266"/>
              <a:gd name="connsiteY714" fmla="*/ 296254 h 896358"/>
              <a:gd name="connsiteX715" fmla="*/ 605169 w 948266"/>
              <a:gd name="connsiteY715" fmla="*/ 298786 h 896358"/>
              <a:gd name="connsiteX716" fmla="*/ 602636 w 948266"/>
              <a:gd name="connsiteY716" fmla="*/ 298786 h 896358"/>
              <a:gd name="connsiteX717" fmla="*/ 700122 w 948266"/>
              <a:gd name="connsiteY717" fmla="*/ 269667 h 896358"/>
              <a:gd name="connsiteX718" fmla="*/ 697590 w 948266"/>
              <a:gd name="connsiteY718" fmla="*/ 269667 h 896358"/>
              <a:gd name="connsiteX719" fmla="*/ 697590 w 948266"/>
              <a:gd name="connsiteY719" fmla="*/ 267135 h 896358"/>
              <a:gd name="connsiteX720" fmla="*/ 695058 w 948266"/>
              <a:gd name="connsiteY720" fmla="*/ 264603 h 896358"/>
              <a:gd name="connsiteX721" fmla="*/ 695058 w 948266"/>
              <a:gd name="connsiteY721" fmla="*/ 262071 h 896358"/>
              <a:gd name="connsiteX722" fmla="*/ 697590 w 948266"/>
              <a:gd name="connsiteY722" fmla="*/ 262071 h 896358"/>
              <a:gd name="connsiteX723" fmla="*/ 697590 w 948266"/>
              <a:gd name="connsiteY723" fmla="*/ 259539 h 896358"/>
              <a:gd name="connsiteX724" fmla="*/ 700122 w 948266"/>
              <a:gd name="connsiteY724" fmla="*/ 259539 h 896358"/>
              <a:gd name="connsiteX725" fmla="*/ 702654 w 948266"/>
              <a:gd name="connsiteY725" fmla="*/ 259539 h 896358"/>
              <a:gd name="connsiteX726" fmla="*/ 705186 w 948266"/>
              <a:gd name="connsiteY726" fmla="*/ 262071 h 896358"/>
              <a:gd name="connsiteX727" fmla="*/ 705186 w 948266"/>
              <a:gd name="connsiteY727" fmla="*/ 264603 h 896358"/>
              <a:gd name="connsiteX728" fmla="*/ 705186 w 948266"/>
              <a:gd name="connsiteY728" fmla="*/ 267135 h 896358"/>
              <a:gd name="connsiteX729" fmla="*/ 702654 w 948266"/>
              <a:gd name="connsiteY729" fmla="*/ 267135 h 896358"/>
              <a:gd name="connsiteX730" fmla="*/ 702654 w 948266"/>
              <a:gd name="connsiteY730" fmla="*/ 269667 h 896358"/>
              <a:gd name="connsiteX731" fmla="*/ 700122 w 948266"/>
              <a:gd name="connsiteY731" fmla="*/ 269667 h 896358"/>
              <a:gd name="connsiteX732" fmla="*/ 605169 w 948266"/>
              <a:gd name="connsiteY732" fmla="*/ 264603 h 896358"/>
              <a:gd name="connsiteX733" fmla="*/ 605169 w 948266"/>
              <a:gd name="connsiteY733" fmla="*/ 267135 h 896358"/>
              <a:gd name="connsiteX734" fmla="*/ 605169 w 948266"/>
              <a:gd name="connsiteY734" fmla="*/ 264603 h 896358"/>
              <a:gd name="connsiteX735" fmla="*/ 602636 w 948266"/>
              <a:gd name="connsiteY735" fmla="*/ 264603 h 896358"/>
              <a:gd name="connsiteX736" fmla="*/ 600104 w 948266"/>
              <a:gd name="connsiteY736" fmla="*/ 262071 h 896358"/>
              <a:gd name="connsiteX737" fmla="*/ 600104 w 948266"/>
              <a:gd name="connsiteY737" fmla="*/ 259539 h 896358"/>
              <a:gd name="connsiteX738" fmla="*/ 600104 w 948266"/>
              <a:gd name="connsiteY738" fmla="*/ 258273 h 896358"/>
              <a:gd name="connsiteX739" fmla="*/ 602636 w 948266"/>
              <a:gd name="connsiteY739" fmla="*/ 258273 h 896358"/>
              <a:gd name="connsiteX740" fmla="*/ 602636 w 948266"/>
              <a:gd name="connsiteY740" fmla="*/ 255741 h 896358"/>
              <a:gd name="connsiteX741" fmla="*/ 605169 w 948266"/>
              <a:gd name="connsiteY741" fmla="*/ 255741 h 896358"/>
              <a:gd name="connsiteX742" fmla="*/ 607701 w 948266"/>
              <a:gd name="connsiteY742" fmla="*/ 255741 h 896358"/>
              <a:gd name="connsiteX743" fmla="*/ 610232 w 948266"/>
              <a:gd name="connsiteY743" fmla="*/ 255741 h 896358"/>
              <a:gd name="connsiteX744" fmla="*/ 610232 w 948266"/>
              <a:gd name="connsiteY744" fmla="*/ 258273 h 896358"/>
              <a:gd name="connsiteX745" fmla="*/ 612765 w 948266"/>
              <a:gd name="connsiteY745" fmla="*/ 258273 h 896358"/>
              <a:gd name="connsiteX746" fmla="*/ 612765 w 948266"/>
              <a:gd name="connsiteY746" fmla="*/ 260805 h 896358"/>
              <a:gd name="connsiteX747" fmla="*/ 610232 w 948266"/>
              <a:gd name="connsiteY747" fmla="*/ 263337 h 896358"/>
              <a:gd name="connsiteX748" fmla="*/ 610232 w 948266"/>
              <a:gd name="connsiteY748" fmla="*/ 265869 h 896358"/>
              <a:gd name="connsiteX749" fmla="*/ 607701 w 948266"/>
              <a:gd name="connsiteY749" fmla="*/ 265869 h 896358"/>
              <a:gd name="connsiteX750" fmla="*/ 605169 w 948266"/>
              <a:gd name="connsiteY750" fmla="*/ 265869 h 896358"/>
              <a:gd name="connsiteX751" fmla="*/ 646948 w 948266"/>
              <a:gd name="connsiteY751" fmla="*/ 262071 h 896358"/>
              <a:gd name="connsiteX752" fmla="*/ 644416 w 948266"/>
              <a:gd name="connsiteY752" fmla="*/ 262071 h 896358"/>
              <a:gd name="connsiteX753" fmla="*/ 644416 w 948266"/>
              <a:gd name="connsiteY753" fmla="*/ 259539 h 896358"/>
              <a:gd name="connsiteX754" fmla="*/ 641884 w 948266"/>
              <a:gd name="connsiteY754" fmla="*/ 257007 h 896358"/>
              <a:gd name="connsiteX755" fmla="*/ 644416 w 948266"/>
              <a:gd name="connsiteY755" fmla="*/ 254475 h 896358"/>
              <a:gd name="connsiteX756" fmla="*/ 644416 w 948266"/>
              <a:gd name="connsiteY756" fmla="*/ 251943 h 896358"/>
              <a:gd name="connsiteX757" fmla="*/ 646948 w 948266"/>
              <a:gd name="connsiteY757" fmla="*/ 251943 h 896358"/>
              <a:gd name="connsiteX758" fmla="*/ 649480 w 948266"/>
              <a:gd name="connsiteY758" fmla="*/ 251943 h 896358"/>
              <a:gd name="connsiteX759" fmla="*/ 649480 w 948266"/>
              <a:gd name="connsiteY759" fmla="*/ 254475 h 896358"/>
              <a:gd name="connsiteX760" fmla="*/ 652012 w 948266"/>
              <a:gd name="connsiteY760" fmla="*/ 254475 h 896358"/>
              <a:gd name="connsiteX761" fmla="*/ 652012 w 948266"/>
              <a:gd name="connsiteY761" fmla="*/ 257007 h 896358"/>
              <a:gd name="connsiteX762" fmla="*/ 652012 w 948266"/>
              <a:gd name="connsiteY762" fmla="*/ 259539 h 896358"/>
              <a:gd name="connsiteX763" fmla="*/ 649480 w 948266"/>
              <a:gd name="connsiteY763" fmla="*/ 259539 h 896358"/>
              <a:gd name="connsiteX764" fmla="*/ 649480 w 948266"/>
              <a:gd name="connsiteY764" fmla="*/ 262071 h 896358"/>
              <a:gd name="connsiteX765" fmla="*/ 646948 w 948266"/>
              <a:gd name="connsiteY765" fmla="*/ 262071 h 896358"/>
              <a:gd name="connsiteX766" fmla="*/ 317777 w 948266"/>
              <a:gd name="connsiteY766" fmla="*/ 34183 h 896358"/>
              <a:gd name="connsiteX767" fmla="*/ 315244 w 948266"/>
              <a:gd name="connsiteY767" fmla="*/ 39247 h 896358"/>
              <a:gd name="connsiteX768" fmla="*/ 315244 w 948266"/>
              <a:gd name="connsiteY768" fmla="*/ 44312 h 896358"/>
              <a:gd name="connsiteX769" fmla="*/ 315244 w 948266"/>
              <a:gd name="connsiteY769" fmla="*/ 46844 h 896358"/>
              <a:gd name="connsiteX770" fmla="*/ 315244 w 948266"/>
              <a:gd name="connsiteY770" fmla="*/ 49376 h 896358"/>
              <a:gd name="connsiteX771" fmla="*/ 312712 w 948266"/>
              <a:gd name="connsiteY771" fmla="*/ 54440 h 896358"/>
              <a:gd name="connsiteX772" fmla="*/ 312712 w 948266"/>
              <a:gd name="connsiteY772" fmla="*/ 59504 h 896358"/>
              <a:gd name="connsiteX773" fmla="*/ 312712 w 948266"/>
              <a:gd name="connsiteY773" fmla="*/ 62036 h 896358"/>
              <a:gd name="connsiteX774" fmla="*/ 312712 w 948266"/>
              <a:gd name="connsiteY774" fmla="*/ 64568 h 896358"/>
              <a:gd name="connsiteX775" fmla="*/ 315244 w 948266"/>
              <a:gd name="connsiteY775" fmla="*/ 64568 h 896358"/>
              <a:gd name="connsiteX776" fmla="*/ 320309 w 948266"/>
              <a:gd name="connsiteY776" fmla="*/ 84825 h 896358"/>
              <a:gd name="connsiteX777" fmla="*/ 322841 w 948266"/>
              <a:gd name="connsiteY777" fmla="*/ 87357 h 896358"/>
              <a:gd name="connsiteX778" fmla="*/ 322841 w 948266"/>
              <a:gd name="connsiteY778" fmla="*/ 89889 h 896358"/>
              <a:gd name="connsiteX779" fmla="*/ 325373 w 948266"/>
              <a:gd name="connsiteY779" fmla="*/ 92421 h 896358"/>
              <a:gd name="connsiteX780" fmla="*/ 325373 w 948266"/>
              <a:gd name="connsiteY780" fmla="*/ 94953 h 896358"/>
              <a:gd name="connsiteX781" fmla="*/ 327905 w 948266"/>
              <a:gd name="connsiteY781" fmla="*/ 94953 h 896358"/>
              <a:gd name="connsiteX782" fmla="*/ 330437 w 948266"/>
              <a:gd name="connsiteY782" fmla="*/ 100017 h 896358"/>
              <a:gd name="connsiteX783" fmla="*/ 330437 w 948266"/>
              <a:gd name="connsiteY783" fmla="*/ 102549 h 896358"/>
              <a:gd name="connsiteX784" fmla="*/ 338033 w 948266"/>
              <a:gd name="connsiteY784" fmla="*/ 107614 h 896358"/>
              <a:gd name="connsiteX785" fmla="*/ 338033 w 948266"/>
              <a:gd name="connsiteY785" fmla="*/ 110146 h 896358"/>
              <a:gd name="connsiteX786" fmla="*/ 340565 w 948266"/>
              <a:gd name="connsiteY786" fmla="*/ 110146 h 896358"/>
              <a:gd name="connsiteX787" fmla="*/ 343098 w 948266"/>
              <a:gd name="connsiteY787" fmla="*/ 110146 h 896358"/>
              <a:gd name="connsiteX788" fmla="*/ 343098 w 948266"/>
              <a:gd name="connsiteY788" fmla="*/ 112678 h 896358"/>
              <a:gd name="connsiteX789" fmla="*/ 345630 w 948266"/>
              <a:gd name="connsiteY789" fmla="*/ 112678 h 896358"/>
              <a:gd name="connsiteX790" fmla="*/ 345630 w 948266"/>
              <a:gd name="connsiteY790" fmla="*/ 110146 h 896358"/>
              <a:gd name="connsiteX791" fmla="*/ 348162 w 948266"/>
              <a:gd name="connsiteY791" fmla="*/ 110146 h 896358"/>
              <a:gd name="connsiteX792" fmla="*/ 350693 w 948266"/>
              <a:gd name="connsiteY792" fmla="*/ 110146 h 896358"/>
              <a:gd name="connsiteX793" fmla="*/ 350693 w 948266"/>
              <a:gd name="connsiteY793" fmla="*/ 107614 h 896358"/>
              <a:gd name="connsiteX794" fmla="*/ 353226 w 948266"/>
              <a:gd name="connsiteY794" fmla="*/ 107614 h 896358"/>
              <a:gd name="connsiteX795" fmla="*/ 355758 w 948266"/>
              <a:gd name="connsiteY795" fmla="*/ 107614 h 896358"/>
              <a:gd name="connsiteX796" fmla="*/ 358290 w 948266"/>
              <a:gd name="connsiteY796" fmla="*/ 107614 h 896358"/>
              <a:gd name="connsiteX797" fmla="*/ 372216 w 948266"/>
              <a:gd name="connsiteY797" fmla="*/ 110146 h 896358"/>
              <a:gd name="connsiteX798" fmla="*/ 374749 w 948266"/>
              <a:gd name="connsiteY798" fmla="*/ 110146 h 896358"/>
              <a:gd name="connsiteX799" fmla="*/ 377281 w 948266"/>
              <a:gd name="connsiteY799" fmla="*/ 112678 h 896358"/>
              <a:gd name="connsiteX800" fmla="*/ 379813 w 948266"/>
              <a:gd name="connsiteY800" fmla="*/ 115210 h 896358"/>
              <a:gd name="connsiteX801" fmla="*/ 396272 w 948266"/>
              <a:gd name="connsiteY801" fmla="*/ 135467 h 896358"/>
              <a:gd name="connsiteX802" fmla="*/ 398804 w 948266"/>
              <a:gd name="connsiteY802" fmla="*/ 137999 h 896358"/>
              <a:gd name="connsiteX803" fmla="*/ 398804 w 948266"/>
              <a:gd name="connsiteY803" fmla="*/ 140531 h 896358"/>
              <a:gd name="connsiteX804" fmla="*/ 401335 w 948266"/>
              <a:gd name="connsiteY804" fmla="*/ 145595 h 896358"/>
              <a:gd name="connsiteX805" fmla="*/ 401335 w 948266"/>
              <a:gd name="connsiteY805" fmla="*/ 148127 h 896358"/>
              <a:gd name="connsiteX806" fmla="*/ 401335 w 948266"/>
              <a:gd name="connsiteY806" fmla="*/ 150659 h 896358"/>
              <a:gd name="connsiteX807" fmla="*/ 403867 w 948266"/>
              <a:gd name="connsiteY807" fmla="*/ 150659 h 896358"/>
              <a:gd name="connsiteX808" fmla="*/ 403867 w 948266"/>
              <a:gd name="connsiteY808" fmla="*/ 153191 h 896358"/>
              <a:gd name="connsiteX809" fmla="*/ 406400 w 948266"/>
              <a:gd name="connsiteY809" fmla="*/ 155723 h 896358"/>
              <a:gd name="connsiteX810" fmla="*/ 408932 w 948266"/>
              <a:gd name="connsiteY810" fmla="*/ 160788 h 896358"/>
              <a:gd name="connsiteX811" fmla="*/ 411464 w 948266"/>
              <a:gd name="connsiteY811" fmla="*/ 163320 h 896358"/>
              <a:gd name="connsiteX812" fmla="*/ 413996 w 948266"/>
              <a:gd name="connsiteY812" fmla="*/ 163320 h 896358"/>
              <a:gd name="connsiteX813" fmla="*/ 413996 w 948266"/>
              <a:gd name="connsiteY813" fmla="*/ 165852 h 896358"/>
              <a:gd name="connsiteX814" fmla="*/ 416528 w 948266"/>
              <a:gd name="connsiteY814" fmla="*/ 165852 h 896358"/>
              <a:gd name="connsiteX815" fmla="*/ 419060 w 948266"/>
              <a:gd name="connsiteY815" fmla="*/ 168384 h 896358"/>
              <a:gd name="connsiteX816" fmla="*/ 424125 w 948266"/>
              <a:gd name="connsiteY816" fmla="*/ 168384 h 896358"/>
              <a:gd name="connsiteX817" fmla="*/ 426656 w 948266"/>
              <a:gd name="connsiteY817" fmla="*/ 170916 h 896358"/>
              <a:gd name="connsiteX818" fmla="*/ 443115 w 948266"/>
              <a:gd name="connsiteY818" fmla="*/ 175980 h 896358"/>
              <a:gd name="connsiteX819" fmla="*/ 445647 w 948266"/>
              <a:gd name="connsiteY819" fmla="*/ 175980 h 896358"/>
              <a:gd name="connsiteX820" fmla="*/ 469702 w 948266"/>
              <a:gd name="connsiteY820" fmla="*/ 178512 h 896358"/>
              <a:gd name="connsiteX821" fmla="*/ 472234 w 948266"/>
              <a:gd name="connsiteY821" fmla="*/ 178512 h 896358"/>
              <a:gd name="connsiteX822" fmla="*/ 477298 w 948266"/>
              <a:gd name="connsiteY822" fmla="*/ 178512 h 896358"/>
              <a:gd name="connsiteX823" fmla="*/ 479830 w 948266"/>
              <a:gd name="connsiteY823" fmla="*/ 178512 h 896358"/>
              <a:gd name="connsiteX824" fmla="*/ 493757 w 948266"/>
              <a:gd name="connsiteY824" fmla="*/ 178512 h 896358"/>
              <a:gd name="connsiteX825" fmla="*/ 496288 w 948266"/>
              <a:gd name="connsiteY825" fmla="*/ 178512 h 896358"/>
              <a:gd name="connsiteX826" fmla="*/ 496288 w 948266"/>
              <a:gd name="connsiteY826" fmla="*/ 175980 h 896358"/>
              <a:gd name="connsiteX827" fmla="*/ 498821 w 948266"/>
              <a:gd name="connsiteY827" fmla="*/ 175980 h 896358"/>
              <a:gd name="connsiteX828" fmla="*/ 501353 w 948266"/>
              <a:gd name="connsiteY828" fmla="*/ 175980 h 896358"/>
              <a:gd name="connsiteX829" fmla="*/ 501353 w 948266"/>
              <a:gd name="connsiteY829" fmla="*/ 173448 h 896358"/>
              <a:gd name="connsiteX830" fmla="*/ 503885 w 948266"/>
              <a:gd name="connsiteY830" fmla="*/ 170916 h 896358"/>
              <a:gd name="connsiteX831" fmla="*/ 506417 w 948266"/>
              <a:gd name="connsiteY831" fmla="*/ 168384 h 896358"/>
              <a:gd name="connsiteX832" fmla="*/ 514013 w 948266"/>
              <a:gd name="connsiteY832" fmla="*/ 165852 h 896358"/>
              <a:gd name="connsiteX833" fmla="*/ 516546 w 948266"/>
              <a:gd name="connsiteY833" fmla="*/ 165852 h 896358"/>
              <a:gd name="connsiteX834" fmla="*/ 519078 w 948266"/>
              <a:gd name="connsiteY834" fmla="*/ 165852 h 896358"/>
              <a:gd name="connsiteX835" fmla="*/ 521609 w 948266"/>
              <a:gd name="connsiteY835" fmla="*/ 165852 h 896358"/>
              <a:gd name="connsiteX836" fmla="*/ 524142 w 948266"/>
              <a:gd name="connsiteY836" fmla="*/ 165852 h 896358"/>
              <a:gd name="connsiteX837" fmla="*/ 526674 w 948266"/>
              <a:gd name="connsiteY837" fmla="*/ 168384 h 896358"/>
              <a:gd name="connsiteX838" fmla="*/ 529206 w 948266"/>
              <a:gd name="connsiteY838" fmla="*/ 168384 h 896358"/>
              <a:gd name="connsiteX839" fmla="*/ 531738 w 948266"/>
              <a:gd name="connsiteY839" fmla="*/ 170916 h 896358"/>
              <a:gd name="connsiteX840" fmla="*/ 534270 w 948266"/>
              <a:gd name="connsiteY840" fmla="*/ 170916 h 896358"/>
              <a:gd name="connsiteX841" fmla="*/ 539334 w 948266"/>
              <a:gd name="connsiteY841" fmla="*/ 173448 h 896358"/>
              <a:gd name="connsiteX842" fmla="*/ 541867 w 948266"/>
              <a:gd name="connsiteY842" fmla="*/ 173448 h 896358"/>
              <a:gd name="connsiteX843" fmla="*/ 541867 w 948266"/>
              <a:gd name="connsiteY843" fmla="*/ 175980 h 896358"/>
              <a:gd name="connsiteX844" fmla="*/ 544399 w 948266"/>
              <a:gd name="connsiteY844" fmla="*/ 175980 h 896358"/>
              <a:gd name="connsiteX845" fmla="*/ 546930 w 948266"/>
              <a:gd name="connsiteY845" fmla="*/ 175980 h 896358"/>
              <a:gd name="connsiteX846" fmla="*/ 549462 w 948266"/>
              <a:gd name="connsiteY846" fmla="*/ 175980 h 896358"/>
              <a:gd name="connsiteX847" fmla="*/ 549462 w 948266"/>
              <a:gd name="connsiteY847" fmla="*/ 173448 h 896358"/>
              <a:gd name="connsiteX848" fmla="*/ 551995 w 948266"/>
              <a:gd name="connsiteY848" fmla="*/ 173448 h 896358"/>
              <a:gd name="connsiteX849" fmla="*/ 554527 w 948266"/>
              <a:gd name="connsiteY849" fmla="*/ 170916 h 896358"/>
              <a:gd name="connsiteX850" fmla="*/ 562123 w 948266"/>
              <a:gd name="connsiteY850" fmla="*/ 165852 h 896358"/>
              <a:gd name="connsiteX851" fmla="*/ 564655 w 948266"/>
              <a:gd name="connsiteY851" fmla="*/ 165852 h 896358"/>
              <a:gd name="connsiteX852" fmla="*/ 564655 w 948266"/>
              <a:gd name="connsiteY852" fmla="*/ 163320 h 896358"/>
              <a:gd name="connsiteX853" fmla="*/ 567187 w 948266"/>
              <a:gd name="connsiteY853" fmla="*/ 160788 h 896358"/>
              <a:gd name="connsiteX854" fmla="*/ 567187 w 948266"/>
              <a:gd name="connsiteY854" fmla="*/ 158255 h 896358"/>
              <a:gd name="connsiteX855" fmla="*/ 567187 w 948266"/>
              <a:gd name="connsiteY855" fmla="*/ 155723 h 896358"/>
              <a:gd name="connsiteX856" fmla="*/ 567187 w 948266"/>
              <a:gd name="connsiteY856" fmla="*/ 153191 h 896358"/>
              <a:gd name="connsiteX857" fmla="*/ 569720 w 948266"/>
              <a:gd name="connsiteY857" fmla="*/ 150659 h 896358"/>
              <a:gd name="connsiteX858" fmla="*/ 569720 w 948266"/>
              <a:gd name="connsiteY858" fmla="*/ 148127 h 896358"/>
              <a:gd name="connsiteX859" fmla="*/ 572251 w 948266"/>
              <a:gd name="connsiteY859" fmla="*/ 148127 h 896358"/>
              <a:gd name="connsiteX860" fmla="*/ 572251 w 948266"/>
              <a:gd name="connsiteY860" fmla="*/ 145595 h 896358"/>
              <a:gd name="connsiteX861" fmla="*/ 574783 w 948266"/>
              <a:gd name="connsiteY861" fmla="*/ 145595 h 896358"/>
              <a:gd name="connsiteX862" fmla="*/ 577316 w 948266"/>
              <a:gd name="connsiteY862" fmla="*/ 145595 h 896358"/>
              <a:gd name="connsiteX863" fmla="*/ 579848 w 948266"/>
              <a:gd name="connsiteY863" fmla="*/ 145595 h 896358"/>
              <a:gd name="connsiteX864" fmla="*/ 582380 w 948266"/>
              <a:gd name="connsiteY864" fmla="*/ 145595 h 896358"/>
              <a:gd name="connsiteX865" fmla="*/ 584912 w 948266"/>
              <a:gd name="connsiteY865" fmla="*/ 145595 h 896358"/>
              <a:gd name="connsiteX866" fmla="*/ 592508 w 948266"/>
              <a:gd name="connsiteY866" fmla="*/ 148127 h 896358"/>
              <a:gd name="connsiteX867" fmla="*/ 595041 w 948266"/>
              <a:gd name="connsiteY867" fmla="*/ 148127 h 896358"/>
              <a:gd name="connsiteX868" fmla="*/ 597572 w 948266"/>
              <a:gd name="connsiteY868" fmla="*/ 150659 h 896358"/>
              <a:gd name="connsiteX869" fmla="*/ 600104 w 948266"/>
              <a:gd name="connsiteY869" fmla="*/ 150659 h 896358"/>
              <a:gd name="connsiteX870" fmla="*/ 600104 w 948266"/>
              <a:gd name="connsiteY870" fmla="*/ 153191 h 896358"/>
              <a:gd name="connsiteX871" fmla="*/ 602636 w 948266"/>
              <a:gd name="connsiteY871" fmla="*/ 155723 h 896358"/>
              <a:gd name="connsiteX872" fmla="*/ 607701 w 948266"/>
              <a:gd name="connsiteY872" fmla="*/ 158255 h 896358"/>
              <a:gd name="connsiteX873" fmla="*/ 610232 w 948266"/>
              <a:gd name="connsiteY873" fmla="*/ 158255 h 896358"/>
              <a:gd name="connsiteX874" fmla="*/ 612765 w 948266"/>
              <a:gd name="connsiteY874" fmla="*/ 160788 h 896358"/>
              <a:gd name="connsiteX875" fmla="*/ 615297 w 948266"/>
              <a:gd name="connsiteY875" fmla="*/ 165852 h 896358"/>
              <a:gd name="connsiteX876" fmla="*/ 617829 w 948266"/>
              <a:gd name="connsiteY876" fmla="*/ 165852 h 896358"/>
              <a:gd name="connsiteX877" fmla="*/ 620361 w 948266"/>
              <a:gd name="connsiteY877" fmla="*/ 168384 h 896358"/>
              <a:gd name="connsiteX878" fmla="*/ 644416 w 948266"/>
              <a:gd name="connsiteY878" fmla="*/ 170916 h 896358"/>
              <a:gd name="connsiteX879" fmla="*/ 644416 w 948266"/>
              <a:gd name="connsiteY879" fmla="*/ 173448 h 896358"/>
              <a:gd name="connsiteX880" fmla="*/ 646948 w 948266"/>
              <a:gd name="connsiteY880" fmla="*/ 173448 h 896358"/>
              <a:gd name="connsiteX881" fmla="*/ 646948 w 948266"/>
              <a:gd name="connsiteY881" fmla="*/ 170916 h 896358"/>
              <a:gd name="connsiteX882" fmla="*/ 649480 w 948266"/>
              <a:gd name="connsiteY882" fmla="*/ 170916 h 896358"/>
              <a:gd name="connsiteX883" fmla="*/ 652012 w 948266"/>
              <a:gd name="connsiteY883" fmla="*/ 170916 h 896358"/>
              <a:gd name="connsiteX884" fmla="*/ 652012 w 948266"/>
              <a:gd name="connsiteY884" fmla="*/ 168384 h 896358"/>
              <a:gd name="connsiteX885" fmla="*/ 654544 w 948266"/>
              <a:gd name="connsiteY885" fmla="*/ 168384 h 896358"/>
              <a:gd name="connsiteX886" fmla="*/ 654544 w 948266"/>
              <a:gd name="connsiteY886" fmla="*/ 165852 h 896358"/>
              <a:gd name="connsiteX887" fmla="*/ 654544 w 948266"/>
              <a:gd name="connsiteY887" fmla="*/ 163320 h 896358"/>
              <a:gd name="connsiteX888" fmla="*/ 657076 w 948266"/>
              <a:gd name="connsiteY888" fmla="*/ 163320 h 896358"/>
              <a:gd name="connsiteX889" fmla="*/ 657076 w 948266"/>
              <a:gd name="connsiteY889" fmla="*/ 160788 h 896358"/>
              <a:gd name="connsiteX890" fmla="*/ 657076 w 948266"/>
              <a:gd name="connsiteY890" fmla="*/ 158255 h 896358"/>
              <a:gd name="connsiteX891" fmla="*/ 659608 w 948266"/>
              <a:gd name="connsiteY891" fmla="*/ 158255 h 896358"/>
              <a:gd name="connsiteX892" fmla="*/ 659608 w 948266"/>
              <a:gd name="connsiteY892" fmla="*/ 155723 h 896358"/>
              <a:gd name="connsiteX893" fmla="*/ 662141 w 948266"/>
              <a:gd name="connsiteY893" fmla="*/ 155723 h 896358"/>
              <a:gd name="connsiteX894" fmla="*/ 672269 w 948266"/>
              <a:gd name="connsiteY894" fmla="*/ 153191 h 896358"/>
              <a:gd name="connsiteX895" fmla="*/ 674801 w 948266"/>
              <a:gd name="connsiteY895" fmla="*/ 150659 h 896358"/>
              <a:gd name="connsiteX896" fmla="*/ 677333 w 948266"/>
              <a:gd name="connsiteY896" fmla="*/ 150659 h 896358"/>
              <a:gd name="connsiteX897" fmla="*/ 679865 w 948266"/>
              <a:gd name="connsiteY897" fmla="*/ 150659 h 896358"/>
              <a:gd name="connsiteX898" fmla="*/ 682397 w 948266"/>
              <a:gd name="connsiteY898" fmla="*/ 150659 h 896358"/>
              <a:gd name="connsiteX899" fmla="*/ 684929 w 948266"/>
              <a:gd name="connsiteY899" fmla="*/ 153191 h 896358"/>
              <a:gd name="connsiteX900" fmla="*/ 687462 w 948266"/>
              <a:gd name="connsiteY900" fmla="*/ 155723 h 896358"/>
              <a:gd name="connsiteX901" fmla="*/ 687462 w 948266"/>
              <a:gd name="connsiteY901" fmla="*/ 158255 h 896358"/>
              <a:gd name="connsiteX902" fmla="*/ 689994 w 948266"/>
              <a:gd name="connsiteY902" fmla="*/ 158255 h 896358"/>
              <a:gd name="connsiteX903" fmla="*/ 689994 w 948266"/>
              <a:gd name="connsiteY903" fmla="*/ 160788 h 896358"/>
              <a:gd name="connsiteX904" fmla="*/ 689994 w 948266"/>
              <a:gd name="connsiteY904" fmla="*/ 163320 h 896358"/>
              <a:gd name="connsiteX905" fmla="*/ 692525 w 948266"/>
              <a:gd name="connsiteY905" fmla="*/ 163320 h 896358"/>
              <a:gd name="connsiteX906" fmla="*/ 692525 w 948266"/>
              <a:gd name="connsiteY906" fmla="*/ 165852 h 896358"/>
              <a:gd name="connsiteX907" fmla="*/ 695058 w 948266"/>
              <a:gd name="connsiteY907" fmla="*/ 165852 h 896358"/>
              <a:gd name="connsiteX908" fmla="*/ 695058 w 948266"/>
              <a:gd name="connsiteY908" fmla="*/ 168384 h 896358"/>
              <a:gd name="connsiteX909" fmla="*/ 697590 w 948266"/>
              <a:gd name="connsiteY909" fmla="*/ 168384 h 896358"/>
              <a:gd name="connsiteX910" fmla="*/ 700122 w 948266"/>
              <a:gd name="connsiteY910" fmla="*/ 168384 h 896358"/>
              <a:gd name="connsiteX911" fmla="*/ 702654 w 948266"/>
              <a:gd name="connsiteY911" fmla="*/ 168384 h 896358"/>
              <a:gd name="connsiteX912" fmla="*/ 705186 w 948266"/>
              <a:gd name="connsiteY912" fmla="*/ 165852 h 896358"/>
              <a:gd name="connsiteX913" fmla="*/ 707718 w 948266"/>
              <a:gd name="connsiteY913" fmla="*/ 165852 h 896358"/>
              <a:gd name="connsiteX914" fmla="*/ 712782 w 948266"/>
              <a:gd name="connsiteY914" fmla="*/ 163320 h 896358"/>
              <a:gd name="connsiteX915" fmla="*/ 715315 w 948266"/>
              <a:gd name="connsiteY915" fmla="*/ 163320 h 896358"/>
              <a:gd name="connsiteX916" fmla="*/ 717846 w 948266"/>
              <a:gd name="connsiteY916" fmla="*/ 163320 h 896358"/>
              <a:gd name="connsiteX917" fmla="*/ 717846 w 948266"/>
              <a:gd name="connsiteY917" fmla="*/ 160788 h 896358"/>
              <a:gd name="connsiteX918" fmla="*/ 720378 w 948266"/>
              <a:gd name="connsiteY918" fmla="*/ 160788 h 896358"/>
              <a:gd name="connsiteX919" fmla="*/ 720378 w 948266"/>
              <a:gd name="connsiteY919" fmla="*/ 158255 h 896358"/>
              <a:gd name="connsiteX920" fmla="*/ 722911 w 948266"/>
              <a:gd name="connsiteY920" fmla="*/ 155723 h 896358"/>
              <a:gd name="connsiteX921" fmla="*/ 725443 w 948266"/>
              <a:gd name="connsiteY921" fmla="*/ 155723 h 896358"/>
              <a:gd name="connsiteX922" fmla="*/ 727975 w 948266"/>
              <a:gd name="connsiteY922" fmla="*/ 155723 h 896358"/>
              <a:gd name="connsiteX923" fmla="*/ 730507 w 948266"/>
              <a:gd name="connsiteY923" fmla="*/ 155723 h 896358"/>
              <a:gd name="connsiteX924" fmla="*/ 733039 w 948266"/>
              <a:gd name="connsiteY924" fmla="*/ 158255 h 896358"/>
              <a:gd name="connsiteX925" fmla="*/ 735571 w 948266"/>
              <a:gd name="connsiteY925" fmla="*/ 158255 h 896358"/>
              <a:gd name="connsiteX926" fmla="*/ 735571 w 948266"/>
              <a:gd name="connsiteY926" fmla="*/ 160788 h 896358"/>
              <a:gd name="connsiteX927" fmla="*/ 740636 w 948266"/>
              <a:gd name="connsiteY927" fmla="*/ 165852 h 896358"/>
              <a:gd name="connsiteX928" fmla="*/ 740636 w 948266"/>
              <a:gd name="connsiteY928" fmla="*/ 168384 h 896358"/>
              <a:gd name="connsiteX929" fmla="*/ 743167 w 948266"/>
              <a:gd name="connsiteY929" fmla="*/ 170916 h 896358"/>
              <a:gd name="connsiteX930" fmla="*/ 743167 w 948266"/>
              <a:gd name="connsiteY930" fmla="*/ 173448 h 896358"/>
              <a:gd name="connsiteX931" fmla="*/ 743167 w 948266"/>
              <a:gd name="connsiteY931" fmla="*/ 175980 h 896358"/>
              <a:gd name="connsiteX932" fmla="*/ 743167 w 948266"/>
              <a:gd name="connsiteY932" fmla="*/ 178512 h 896358"/>
              <a:gd name="connsiteX933" fmla="*/ 740636 w 948266"/>
              <a:gd name="connsiteY933" fmla="*/ 181044 h 896358"/>
              <a:gd name="connsiteX934" fmla="*/ 729241 w 948266"/>
              <a:gd name="connsiteY934" fmla="*/ 192438 h 896358"/>
              <a:gd name="connsiteX935" fmla="*/ 729241 w 948266"/>
              <a:gd name="connsiteY935" fmla="*/ 194971 h 896358"/>
              <a:gd name="connsiteX936" fmla="*/ 729241 w 948266"/>
              <a:gd name="connsiteY936" fmla="*/ 197503 h 896358"/>
              <a:gd name="connsiteX937" fmla="*/ 726709 w 948266"/>
              <a:gd name="connsiteY937" fmla="*/ 211429 h 896358"/>
              <a:gd name="connsiteX938" fmla="*/ 726709 w 948266"/>
              <a:gd name="connsiteY938" fmla="*/ 213961 h 896358"/>
              <a:gd name="connsiteX939" fmla="*/ 726709 w 948266"/>
              <a:gd name="connsiteY939" fmla="*/ 216494 h 896358"/>
              <a:gd name="connsiteX940" fmla="*/ 729241 w 948266"/>
              <a:gd name="connsiteY940" fmla="*/ 219025 h 896358"/>
              <a:gd name="connsiteX941" fmla="*/ 729241 w 948266"/>
              <a:gd name="connsiteY941" fmla="*/ 221558 h 896358"/>
              <a:gd name="connsiteX942" fmla="*/ 731773 w 948266"/>
              <a:gd name="connsiteY942" fmla="*/ 224090 h 896358"/>
              <a:gd name="connsiteX943" fmla="*/ 734305 w 948266"/>
              <a:gd name="connsiteY943" fmla="*/ 224090 h 896358"/>
              <a:gd name="connsiteX944" fmla="*/ 734305 w 948266"/>
              <a:gd name="connsiteY944" fmla="*/ 226622 h 896358"/>
              <a:gd name="connsiteX945" fmla="*/ 736837 w 948266"/>
              <a:gd name="connsiteY945" fmla="*/ 226622 h 896358"/>
              <a:gd name="connsiteX946" fmla="*/ 739369 w 948266"/>
              <a:gd name="connsiteY946" fmla="*/ 226622 h 896358"/>
              <a:gd name="connsiteX947" fmla="*/ 741901 w 948266"/>
              <a:gd name="connsiteY947" fmla="*/ 226622 h 896358"/>
              <a:gd name="connsiteX948" fmla="*/ 758360 w 948266"/>
              <a:gd name="connsiteY948" fmla="*/ 221558 h 896358"/>
              <a:gd name="connsiteX949" fmla="*/ 760892 w 948266"/>
              <a:gd name="connsiteY949" fmla="*/ 221558 h 896358"/>
              <a:gd name="connsiteX950" fmla="*/ 763424 w 948266"/>
              <a:gd name="connsiteY950" fmla="*/ 219025 h 896358"/>
              <a:gd name="connsiteX951" fmla="*/ 779883 w 948266"/>
              <a:gd name="connsiteY951" fmla="*/ 205099 h 896358"/>
              <a:gd name="connsiteX952" fmla="*/ 782415 w 948266"/>
              <a:gd name="connsiteY952" fmla="*/ 202567 h 896358"/>
              <a:gd name="connsiteX953" fmla="*/ 784947 w 948266"/>
              <a:gd name="connsiteY953" fmla="*/ 200035 h 896358"/>
              <a:gd name="connsiteX954" fmla="*/ 787479 w 948266"/>
              <a:gd name="connsiteY954" fmla="*/ 197503 h 896358"/>
              <a:gd name="connsiteX955" fmla="*/ 787479 w 948266"/>
              <a:gd name="connsiteY955" fmla="*/ 194971 h 896358"/>
              <a:gd name="connsiteX956" fmla="*/ 787479 w 948266"/>
              <a:gd name="connsiteY956" fmla="*/ 192438 h 896358"/>
              <a:gd name="connsiteX957" fmla="*/ 790011 w 948266"/>
              <a:gd name="connsiteY957" fmla="*/ 192438 h 896358"/>
              <a:gd name="connsiteX958" fmla="*/ 790011 w 948266"/>
              <a:gd name="connsiteY958" fmla="*/ 189907 h 896358"/>
              <a:gd name="connsiteX959" fmla="*/ 790011 w 948266"/>
              <a:gd name="connsiteY959" fmla="*/ 187374 h 896358"/>
              <a:gd name="connsiteX960" fmla="*/ 790011 w 948266"/>
              <a:gd name="connsiteY960" fmla="*/ 184842 h 896358"/>
              <a:gd name="connsiteX961" fmla="*/ 790011 w 948266"/>
              <a:gd name="connsiteY961" fmla="*/ 182310 h 896358"/>
              <a:gd name="connsiteX962" fmla="*/ 790011 w 948266"/>
              <a:gd name="connsiteY962" fmla="*/ 179778 h 896358"/>
              <a:gd name="connsiteX963" fmla="*/ 792543 w 948266"/>
              <a:gd name="connsiteY963" fmla="*/ 177246 h 896358"/>
              <a:gd name="connsiteX964" fmla="*/ 800139 w 948266"/>
              <a:gd name="connsiteY964" fmla="*/ 168384 h 896358"/>
              <a:gd name="connsiteX965" fmla="*/ 802671 w 948266"/>
              <a:gd name="connsiteY965" fmla="*/ 165852 h 896358"/>
              <a:gd name="connsiteX966" fmla="*/ 805203 w 948266"/>
              <a:gd name="connsiteY966" fmla="*/ 165852 h 896358"/>
              <a:gd name="connsiteX967" fmla="*/ 807736 w 948266"/>
              <a:gd name="connsiteY967" fmla="*/ 163320 h 896358"/>
              <a:gd name="connsiteX968" fmla="*/ 810268 w 948266"/>
              <a:gd name="connsiteY968" fmla="*/ 163320 h 896358"/>
              <a:gd name="connsiteX969" fmla="*/ 812799 w 948266"/>
              <a:gd name="connsiteY969" fmla="*/ 163320 h 896358"/>
              <a:gd name="connsiteX970" fmla="*/ 815332 w 948266"/>
              <a:gd name="connsiteY970" fmla="*/ 163320 h 896358"/>
              <a:gd name="connsiteX971" fmla="*/ 817864 w 948266"/>
              <a:gd name="connsiteY971" fmla="*/ 165852 h 896358"/>
              <a:gd name="connsiteX972" fmla="*/ 820396 w 948266"/>
              <a:gd name="connsiteY972" fmla="*/ 168384 h 896358"/>
              <a:gd name="connsiteX973" fmla="*/ 822928 w 948266"/>
              <a:gd name="connsiteY973" fmla="*/ 170916 h 896358"/>
              <a:gd name="connsiteX974" fmla="*/ 822928 w 948266"/>
              <a:gd name="connsiteY974" fmla="*/ 173448 h 896358"/>
              <a:gd name="connsiteX975" fmla="*/ 825460 w 948266"/>
              <a:gd name="connsiteY975" fmla="*/ 173448 h 896358"/>
              <a:gd name="connsiteX976" fmla="*/ 835589 w 948266"/>
              <a:gd name="connsiteY976" fmla="*/ 178512 h 896358"/>
              <a:gd name="connsiteX977" fmla="*/ 835589 w 948266"/>
              <a:gd name="connsiteY977" fmla="*/ 181044 h 896358"/>
              <a:gd name="connsiteX978" fmla="*/ 838120 w 948266"/>
              <a:gd name="connsiteY978" fmla="*/ 181044 h 896358"/>
              <a:gd name="connsiteX979" fmla="*/ 840653 w 948266"/>
              <a:gd name="connsiteY979" fmla="*/ 181044 h 896358"/>
              <a:gd name="connsiteX980" fmla="*/ 843185 w 948266"/>
              <a:gd name="connsiteY980" fmla="*/ 181044 h 896358"/>
              <a:gd name="connsiteX981" fmla="*/ 845717 w 948266"/>
              <a:gd name="connsiteY981" fmla="*/ 181044 h 896358"/>
              <a:gd name="connsiteX982" fmla="*/ 845717 w 948266"/>
              <a:gd name="connsiteY982" fmla="*/ 169650 h 896358"/>
              <a:gd name="connsiteX983" fmla="*/ 848249 w 948266"/>
              <a:gd name="connsiteY983" fmla="*/ 169650 h 896358"/>
              <a:gd name="connsiteX984" fmla="*/ 848249 w 948266"/>
              <a:gd name="connsiteY984" fmla="*/ 167118 h 896358"/>
              <a:gd name="connsiteX985" fmla="*/ 853313 w 948266"/>
              <a:gd name="connsiteY985" fmla="*/ 164586 h 896358"/>
              <a:gd name="connsiteX986" fmla="*/ 858377 w 948266"/>
              <a:gd name="connsiteY986" fmla="*/ 162053 h 896358"/>
              <a:gd name="connsiteX987" fmla="*/ 858377 w 948266"/>
              <a:gd name="connsiteY987" fmla="*/ 159521 h 896358"/>
              <a:gd name="connsiteX988" fmla="*/ 860910 w 948266"/>
              <a:gd name="connsiteY988" fmla="*/ 159521 h 896358"/>
              <a:gd name="connsiteX989" fmla="*/ 863441 w 948266"/>
              <a:gd name="connsiteY989" fmla="*/ 159521 h 896358"/>
              <a:gd name="connsiteX990" fmla="*/ 865973 w 948266"/>
              <a:gd name="connsiteY990" fmla="*/ 159521 h 896358"/>
              <a:gd name="connsiteX991" fmla="*/ 868506 w 948266"/>
              <a:gd name="connsiteY991" fmla="*/ 159521 h 896358"/>
              <a:gd name="connsiteX992" fmla="*/ 871038 w 948266"/>
              <a:gd name="connsiteY992" fmla="*/ 162053 h 896358"/>
              <a:gd name="connsiteX993" fmla="*/ 873570 w 948266"/>
              <a:gd name="connsiteY993" fmla="*/ 162053 h 896358"/>
              <a:gd name="connsiteX994" fmla="*/ 876102 w 948266"/>
              <a:gd name="connsiteY994" fmla="*/ 162053 h 896358"/>
              <a:gd name="connsiteX995" fmla="*/ 876102 w 948266"/>
              <a:gd name="connsiteY995" fmla="*/ 159521 h 896358"/>
              <a:gd name="connsiteX996" fmla="*/ 878634 w 948266"/>
              <a:gd name="connsiteY996" fmla="*/ 159521 h 896358"/>
              <a:gd name="connsiteX997" fmla="*/ 881166 w 948266"/>
              <a:gd name="connsiteY997" fmla="*/ 159521 h 896358"/>
              <a:gd name="connsiteX998" fmla="*/ 883698 w 948266"/>
              <a:gd name="connsiteY998" fmla="*/ 156989 h 896358"/>
              <a:gd name="connsiteX999" fmla="*/ 886231 w 948266"/>
              <a:gd name="connsiteY999" fmla="*/ 156989 h 896358"/>
              <a:gd name="connsiteX1000" fmla="*/ 888762 w 948266"/>
              <a:gd name="connsiteY1000" fmla="*/ 156989 h 896358"/>
              <a:gd name="connsiteX1001" fmla="*/ 888762 w 948266"/>
              <a:gd name="connsiteY1001" fmla="*/ 154457 h 896358"/>
              <a:gd name="connsiteX1002" fmla="*/ 891294 w 948266"/>
              <a:gd name="connsiteY1002" fmla="*/ 154457 h 896358"/>
              <a:gd name="connsiteX1003" fmla="*/ 893827 w 948266"/>
              <a:gd name="connsiteY1003" fmla="*/ 154457 h 896358"/>
              <a:gd name="connsiteX1004" fmla="*/ 893827 w 948266"/>
              <a:gd name="connsiteY1004" fmla="*/ 151925 h 896358"/>
              <a:gd name="connsiteX1005" fmla="*/ 896359 w 948266"/>
              <a:gd name="connsiteY1005" fmla="*/ 151925 h 896358"/>
              <a:gd name="connsiteX1006" fmla="*/ 898891 w 948266"/>
              <a:gd name="connsiteY1006" fmla="*/ 151925 h 896358"/>
              <a:gd name="connsiteX1007" fmla="*/ 898891 w 948266"/>
              <a:gd name="connsiteY1007" fmla="*/ 149393 h 896358"/>
              <a:gd name="connsiteX1008" fmla="*/ 901422 w 948266"/>
              <a:gd name="connsiteY1008" fmla="*/ 149393 h 896358"/>
              <a:gd name="connsiteX1009" fmla="*/ 903955 w 948266"/>
              <a:gd name="connsiteY1009" fmla="*/ 149393 h 896358"/>
              <a:gd name="connsiteX1010" fmla="*/ 906487 w 948266"/>
              <a:gd name="connsiteY1010" fmla="*/ 149393 h 896358"/>
              <a:gd name="connsiteX1011" fmla="*/ 906487 w 948266"/>
              <a:gd name="connsiteY1011" fmla="*/ 146861 h 896358"/>
              <a:gd name="connsiteX1012" fmla="*/ 909019 w 948266"/>
              <a:gd name="connsiteY1012" fmla="*/ 146861 h 896358"/>
              <a:gd name="connsiteX1013" fmla="*/ 911551 w 948266"/>
              <a:gd name="connsiteY1013" fmla="*/ 146861 h 896358"/>
              <a:gd name="connsiteX1014" fmla="*/ 914083 w 948266"/>
              <a:gd name="connsiteY1014" fmla="*/ 146861 h 896358"/>
              <a:gd name="connsiteX1015" fmla="*/ 914083 w 948266"/>
              <a:gd name="connsiteY1015" fmla="*/ 144329 h 896358"/>
              <a:gd name="connsiteX1016" fmla="*/ 916615 w 948266"/>
              <a:gd name="connsiteY1016" fmla="*/ 144329 h 896358"/>
              <a:gd name="connsiteX1017" fmla="*/ 919147 w 948266"/>
              <a:gd name="connsiteY1017" fmla="*/ 144329 h 896358"/>
              <a:gd name="connsiteX1018" fmla="*/ 930542 w 948266"/>
              <a:gd name="connsiteY1018" fmla="*/ 144329 h 896358"/>
              <a:gd name="connsiteX1019" fmla="*/ 935606 w 948266"/>
              <a:gd name="connsiteY1019" fmla="*/ 141797 h 896358"/>
              <a:gd name="connsiteX1020" fmla="*/ 938138 w 948266"/>
              <a:gd name="connsiteY1020" fmla="*/ 141797 h 896358"/>
              <a:gd name="connsiteX1021" fmla="*/ 938138 w 948266"/>
              <a:gd name="connsiteY1021" fmla="*/ 139265 h 896358"/>
              <a:gd name="connsiteX1022" fmla="*/ 940670 w 948266"/>
              <a:gd name="connsiteY1022" fmla="*/ 139265 h 896358"/>
              <a:gd name="connsiteX1023" fmla="*/ 943203 w 948266"/>
              <a:gd name="connsiteY1023" fmla="*/ 139265 h 896358"/>
              <a:gd name="connsiteX1024" fmla="*/ 943203 w 948266"/>
              <a:gd name="connsiteY1024" fmla="*/ 141797 h 896358"/>
              <a:gd name="connsiteX1025" fmla="*/ 945734 w 948266"/>
              <a:gd name="connsiteY1025" fmla="*/ 141797 h 896358"/>
              <a:gd name="connsiteX1026" fmla="*/ 948266 w 948266"/>
              <a:gd name="connsiteY1026" fmla="*/ 141797 h 896358"/>
              <a:gd name="connsiteX1027" fmla="*/ 948266 w 948266"/>
              <a:gd name="connsiteY1027" fmla="*/ 144329 h 896358"/>
              <a:gd name="connsiteX1028" fmla="*/ 948266 w 948266"/>
              <a:gd name="connsiteY1028" fmla="*/ 153191 h 896358"/>
              <a:gd name="connsiteX1029" fmla="*/ 945734 w 948266"/>
              <a:gd name="connsiteY1029" fmla="*/ 153191 h 896358"/>
              <a:gd name="connsiteX1030" fmla="*/ 945734 w 948266"/>
              <a:gd name="connsiteY1030" fmla="*/ 158255 h 896358"/>
              <a:gd name="connsiteX1031" fmla="*/ 948266 w 948266"/>
              <a:gd name="connsiteY1031" fmla="*/ 158255 h 896358"/>
              <a:gd name="connsiteX1032" fmla="*/ 948266 w 948266"/>
              <a:gd name="connsiteY1032" fmla="*/ 160788 h 896358"/>
              <a:gd name="connsiteX1033" fmla="*/ 940670 w 948266"/>
              <a:gd name="connsiteY1033" fmla="*/ 160788 h 896358"/>
              <a:gd name="connsiteX1034" fmla="*/ 938138 w 948266"/>
              <a:gd name="connsiteY1034" fmla="*/ 158255 h 896358"/>
              <a:gd name="connsiteX1035" fmla="*/ 935606 w 948266"/>
              <a:gd name="connsiteY1035" fmla="*/ 160788 h 896358"/>
              <a:gd name="connsiteX1036" fmla="*/ 935606 w 948266"/>
              <a:gd name="connsiteY1036" fmla="*/ 165852 h 896358"/>
              <a:gd name="connsiteX1037" fmla="*/ 935606 w 948266"/>
              <a:gd name="connsiteY1037" fmla="*/ 168384 h 896358"/>
              <a:gd name="connsiteX1038" fmla="*/ 933074 w 948266"/>
              <a:gd name="connsiteY1038" fmla="*/ 168384 h 896358"/>
              <a:gd name="connsiteX1039" fmla="*/ 925478 w 948266"/>
              <a:gd name="connsiteY1039" fmla="*/ 168384 h 896358"/>
              <a:gd name="connsiteX1040" fmla="*/ 925478 w 948266"/>
              <a:gd name="connsiteY1040" fmla="*/ 177246 h 896358"/>
              <a:gd name="connsiteX1041" fmla="*/ 925478 w 948266"/>
              <a:gd name="connsiteY1041" fmla="*/ 179778 h 896358"/>
              <a:gd name="connsiteX1042" fmla="*/ 920413 w 948266"/>
              <a:gd name="connsiteY1042" fmla="*/ 179778 h 896358"/>
              <a:gd name="connsiteX1043" fmla="*/ 917882 w 948266"/>
              <a:gd name="connsiteY1043" fmla="*/ 179778 h 896358"/>
              <a:gd name="connsiteX1044" fmla="*/ 887496 w 948266"/>
              <a:gd name="connsiteY1044" fmla="*/ 179778 h 896358"/>
              <a:gd name="connsiteX1045" fmla="*/ 884964 w 948266"/>
              <a:gd name="connsiteY1045" fmla="*/ 184842 h 896358"/>
              <a:gd name="connsiteX1046" fmla="*/ 882432 w 948266"/>
              <a:gd name="connsiteY1046" fmla="*/ 184842 h 896358"/>
              <a:gd name="connsiteX1047" fmla="*/ 879900 w 948266"/>
              <a:gd name="connsiteY1047" fmla="*/ 184842 h 896358"/>
              <a:gd name="connsiteX1048" fmla="*/ 874836 w 948266"/>
              <a:gd name="connsiteY1048" fmla="*/ 187374 h 896358"/>
              <a:gd name="connsiteX1049" fmla="*/ 872304 w 948266"/>
              <a:gd name="connsiteY1049" fmla="*/ 189907 h 896358"/>
              <a:gd name="connsiteX1050" fmla="*/ 872304 w 948266"/>
              <a:gd name="connsiteY1050" fmla="*/ 187374 h 896358"/>
              <a:gd name="connsiteX1051" fmla="*/ 872304 w 948266"/>
              <a:gd name="connsiteY1051" fmla="*/ 184842 h 896358"/>
              <a:gd name="connsiteX1052" fmla="*/ 863441 w 948266"/>
              <a:gd name="connsiteY1052" fmla="*/ 187374 h 896358"/>
              <a:gd name="connsiteX1053" fmla="*/ 865973 w 948266"/>
              <a:gd name="connsiteY1053" fmla="*/ 192438 h 896358"/>
              <a:gd name="connsiteX1054" fmla="*/ 863441 w 948266"/>
              <a:gd name="connsiteY1054" fmla="*/ 192438 h 896358"/>
              <a:gd name="connsiteX1055" fmla="*/ 858377 w 948266"/>
              <a:gd name="connsiteY1055" fmla="*/ 192438 h 896358"/>
              <a:gd name="connsiteX1056" fmla="*/ 853313 w 948266"/>
              <a:gd name="connsiteY1056" fmla="*/ 187374 h 896358"/>
              <a:gd name="connsiteX1057" fmla="*/ 853313 w 948266"/>
              <a:gd name="connsiteY1057" fmla="*/ 184842 h 896358"/>
              <a:gd name="connsiteX1058" fmla="*/ 850781 w 948266"/>
              <a:gd name="connsiteY1058" fmla="*/ 184842 h 896358"/>
              <a:gd name="connsiteX1059" fmla="*/ 843185 w 948266"/>
              <a:gd name="connsiteY1059" fmla="*/ 187374 h 896358"/>
              <a:gd name="connsiteX1060" fmla="*/ 840653 w 948266"/>
              <a:gd name="connsiteY1060" fmla="*/ 189907 h 896358"/>
              <a:gd name="connsiteX1061" fmla="*/ 843185 w 948266"/>
              <a:gd name="connsiteY1061" fmla="*/ 192438 h 896358"/>
              <a:gd name="connsiteX1062" fmla="*/ 840653 w 948266"/>
              <a:gd name="connsiteY1062" fmla="*/ 197503 h 896358"/>
              <a:gd name="connsiteX1063" fmla="*/ 840653 w 948266"/>
              <a:gd name="connsiteY1063" fmla="*/ 194971 h 896358"/>
              <a:gd name="connsiteX1064" fmla="*/ 836855 w 948266"/>
              <a:gd name="connsiteY1064" fmla="*/ 194971 h 896358"/>
              <a:gd name="connsiteX1065" fmla="*/ 829259 w 948266"/>
              <a:gd name="connsiteY1065" fmla="*/ 194971 h 896358"/>
              <a:gd name="connsiteX1066" fmla="*/ 831790 w 948266"/>
              <a:gd name="connsiteY1066" fmla="*/ 197503 h 896358"/>
              <a:gd name="connsiteX1067" fmla="*/ 831790 w 948266"/>
              <a:gd name="connsiteY1067" fmla="*/ 200035 h 896358"/>
              <a:gd name="connsiteX1068" fmla="*/ 829259 w 948266"/>
              <a:gd name="connsiteY1068" fmla="*/ 200035 h 896358"/>
              <a:gd name="connsiteX1069" fmla="*/ 826726 w 948266"/>
              <a:gd name="connsiteY1069" fmla="*/ 197503 h 896358"/>
              <a:gd name="connsiteX1070" fmla="*/ 821662 w 948266"/>
              <a:gd name="connsiteY1070" fmla="*/ 200035 h 896358"/>
              <a:gd name="connsiteX1071" fmla="*/ 824194 w 948266"/>
              <a:gd name="connsiteY1071" fmla="*/ 202567 h 896358"/>
              <a:gd name="connsiteX1072" fmla="*/ 824194 w 948266"/>
              <a:gd name="connsiteY1072" fmla="*/ 205099 h 896358"/>
              <a:gd name="connsiteX1073" fmla="*/ 821662 w 948266"/>
              <a:gd name="connsiteY1073" fmla="*/ 210163 h 896358"/>
              <a:gd name="connsiteX1074" fmla="*/ 816598 w 948266"/>
              <a:gd name="connsiteY1074" fmla="*/ 212695 h 896358"/>
              <a:gd name="connsiteX1075" fmla="*/ 811534 w 948266"/>
              <a:gd name="connsiteY1075" fmla="*/ 210163 h 896358"/>
              <a:gd name="connsiteX1076" fmla="*/ 803938 w 948266"/>
              <a:gd name="connsiteY1076" fmla="*/ 212695 h 896358"/>
              <a:gd name="connsiteX1077" fmla="*/ 801405 w 948266"/>
              <a:gd name="connsiteY1077" fmla="*/ 207631 h 896358"/>
              <a:gd name="connsiteX1078" fmla="*/ 803938 w 948266"/>
              <a:gd name="connsiteY1078" fmla="*/ 201301 h 896358"/>
              <a:gd name="connsiteX1079" fmla="*/ 798873 w 948266"/>
              <a:gd name="connsiteY1079" fmla="*/ 201301 h 896358"/>
              <a:gd name="connsiteX1080" fmla="*/ 796341 w 948266"/>
              <a:gd name="connsiteY1080" fmla="*/ 203833 h 896358"/>
              <a:gd name="connsiteX1081" fmla="*/ 796341 w 948266"/>
              <a:gd name="connsiteY1081" fmla="*/ 206365 h 896358"/>
              <a:gd name="connsiteX1082" fmla="*/ 796341 w 948266"/>
              <a:gd name="connsiteY1082" fmla="*/ 211429 h 896358"/>
              <a:gd name="connsiteX1083" fmla="*/ 793809 w 948266"/>
              <a:gd name="connsiteY1083" fmla="*/ 213961 h 896358"/>
              <a:gd name="connsiteX1084" fmla="*/ 791277 w 948266"/>
              <a:gd name="connsiteY1084" fmla="*/ 213961 h 896358"/>
              <a:gd name="connsiteX1085" fmla="*/ 788745 w 948266"/>
              <a:gd name="connsiteY1085" fmla="*/ 222824 h 896358"/>
              <a:gd name="connsiteX1086" fmla="*/ 786213 w 948266"/>
              <a:gd name="connsiteY1086" fmla="*/ 222824 h 896358"/>
              <a:gd name="connsiteX1087" fmla="*/ 781148 w 948266"/>
              <a:gd name="connsiteY1087" fmla="*/ 220292 h 896358"/>
              <a:gd name="connsiteX1088" fmla="*/ 778617 w 948266"/>
              <a:gd name="connsiteY1088" fmla="*/ 217759 h 896358"/>
              <a:gd name="connsiteX1089" fmla="*/ 778617 w 948266"/>
              <a:gd name="connsiteY1089" fmla="*/ 215227 h 896358"/>
              <a:gd name="connsiteX1090" fmla="*/ 778617 w 948266"/>
              <a:gd name="connsiteY1090" fmla="*/ 212695 h 896358"/>
              <a:gd name="connsiteX1091" fmla="*/ 773552 w 948266"/>
              <a:gd name="connsiteY1091" fmla="*/ 217759 h 896358"/>
              <a:gd name="connsiteX1092" fmla="*/ 773552 w 948266"/>
              <a:gd name="connsiteY1092" fmla="*/ 222824 h 896358"/>
              <a:gd name="connsiteX1093" fmla="*/ 773552 w 948266"/>
              <a:gd name="connsiteY1093" fmla="*/ 225356 h 896358"/>
              <a:gd name="connsiteX1094" fmla="*/ 768488 w 948266"/>
              <a:gd name="connsiteY1094" fmla="*/ 239282 h 896358"/>
              <a:gd name="connsiteX1095" fmla="*/ 763424 w 948266"/>
              <a:gd name="connsiteY1095" fmla="*/ 236750 h 896358"/>
              <a:gd name="connsiteX1096" fmla="*/ 755827 w 948266"/>
              <a:gd name="connsiteY1096" fmla="*/ 239282 h 896358"/>
              <a:gd name="connsiteX1097" fmla="*/ 753296 w 948266"/>
              <a:gd name="connsiteY1097" fmla="*/ 230420 h 896358"/>
              <a:gd name="connsiteX1098" fmla="*/ 750764 w 948266"/>
              <a:gd name="connsiteY1098" fmla="*/ 232952 h 896358"/>
              <a:gd name="connsiteX1099" fmla="*/ 748231 w 948266"/>
              <a:gd name="connsiteY1099" fmla="*/ 235484 h 896358"/>
              <a:gd name="connsiteX1100" fmla="*/ 748231 w 948266"/>
              <a:gd name="connsiteY1100" fmla="*/ 232952 h 896358"/>
              <a:gd name="connsiteX1101" fmla="*/ 743167 w 948266"/>
              <a:gd name="connsiteY1101" fmla="*/ 230420 h 896358"/>
              <a:gd name="connsiteX1102" fmla="*/ 738103 w 948266"/>
              <a:gd name="connsiteY1102" fmla="*/ 236750 h 896358"/>
              <a:gd name="connsiteX1103" fmla="*/ 733039 w 948266"/>
              <a:gd name="connsiteY1103" fmla="*/ 239282 h 896358"/>
              <a:gd name="connsiteX1104" fmla="*/ 725443 w 948266"/>
              <a:gd name="connsiteY1104" fmla="*/ 239282 h 896358"/>
              <a:gd name="connsiteX1105" fmla="*/ 725443 w 948266"/>
              <a:gd name="connsiteY1105" fmla="*/ 241814 h 896358"/>
              <a:gd name="connsiteX1106" fmla="*/ 720378 w 948266"/>
              <a:gd name="connsiteY1106" fmla="*/ 241814 h 896358"/>
              <a:gd name="connsiteX1107" fmla="*/ 722911 w 948266"/>
              <a:gd name="connsiteY1107" fmla="*/ 241814 h 896358"/>
              <a:gd name="connsiteX1108" fmla="*/ 720378 w 948266"/>
              <a:gd name="connsiteY1108" fmla="*/ 241814 h 896358"/>
              <a:gd name="connsiteX1109" fmla="*/ 715315 w 948266"/>
              <a:gd name="connsiteY1109" fmla="*/ 244346 h 896358"/>
              <a:gd name="connsiteX1110" fmla="*/ 712782 w 948266"/>
              <a:gd name="connsiteY1110" fmla="*/ 244346 h 896358"/>
              <a:gd name="connsiteX1111" fmla="*/ 701388 w 948266"/>
              <a:gd name="connsiteY1111" fmla="*/ 249410 h 896358"/>
              <a:gd name="connsiteX1112" fmla="*/ 698855 w 948266"/>
              <a:gd name="connsiteY1112" fmla="*/ 255741 h 896358"/>
              <a:gd name="connsiteX1113" fmla="*/ 696324 w 948266"/>
              <a:gd name="connsiteY1113" fmla="*/ 262071 h 896358"/>
              <a:gd name="connsiteX1114" fmla="*/ 691260 w 948266"/>
              <a:gd name="connsiteY1114" fmla="*/ 268401 h 896358"/>
              <a:gd name="connsiteX1115" fmla="*/ 691260 w 948266"/>
              <a:gd name="connsiteY1115" fmla="*/ 277264 h 896358"/>
              <a:gd name="connsiteX1116" fmla="*/ 693792 w 948266"/>
              <a:gd name="connsiteY1116" fmla="*/ 277264 h 896358"/>
              <a:gd name="connsiteX1117" fmla="*/ 693792 w 948266"/>
              <a:gd name="connsiteY1117" fmla="*/ 282328 h 896358"/>
              <a:gd name="connsiteX1118" fmla="*/ 693792 w 948266"/>
              <a:gd name="connsiteY1118" fmla="*/ 284860 h 896358"/>
              <a:gd name="connsiteX1119" fmla="*/ 691260 w 948266"/>
              <a:gd name="connsiteY1119" fmla="*/ 287392 h 896358"/>
              <a:gd name="connsiteX1120" fmla="*/ 696324 w 948266"/>
              <a:gd name="connsiteY1120" fmla="*/ 298786 h 896358"/>
              <a:gd name="connsiteX1121" fmla="*/ 698855 w 948266"/>
              <a:gd name="connsiteY1121" fmla="*/ 296254 h 896358"/>
              <a:gd name="connsiteX1122" fmla="*/ 703920 w 948266"/>
              <a:gd name="connsiteY1122" fmla="*/ 301318 h 896358"/>
              <a:gd name="connsiteX1123" fmla="*/ 706452 w 948266"/>
              <a:gd name="connsiteY1123" fmla="*/ 303851 h 896358"/>
              <a:gd name="connsiteX1124" fmla="*/ 708984 w 948266"/>
              <a:gd name="connsiteY1124" fmla="*/ 301318 h 896358"/>
              <a:gd name="connsiteX1125" fmla="*/ 708984 w 948266"/>
              <a:gd name="connsiteY1125" fmla="*/ 303851 h 896358"/>
              <a:gd name="connsiteX1126" fmla="*/ 711516 w 948266"/>
              <a:gd name="connsiteY1126" fmla="*/ 317777 h 896358"/>
              <a:gd name="connsiteX1127" fmla="*/ 706452 w 948266"/>
              <a:gd name="connsiteY1127" fmla="*/ 322841 h 896358"/>
              <a:gd name="connsiteX1128" fmla="*/ 706452 w 948266"/>
              <a:gd name="connsiteY1128" fmla="*/ 320309 h 896358"/>
              <a:gd name="connsiteX1129" fmla="*/ 703920 w 948266"/>
              <a:gd name="connsiteY1129" fmla="*/ 320309 h 896358"/>
              <a:gd name="connsiteX1130" fmla="*/ 701388 w 948266"/>
              <a:gd name="connsiteY1130" fmla="*/ 326639 h 896358"/>
              <a:gd name="connsiteX1131" fmla="*/ 698855 w 948266"/>
              <a:gd name="connsiteY1131" fmla="*/ 329171 h 896358"/>
              <a:gd name="connsiteX1132" fmla="*/ 697590 w 948266"/>
              <a:gd name="connsiteY1132" fmla="*/ 334235 h 896358"/>
              <a:gd name="connsiteX1133" fmla="*/ 697590 w 948266"/>
              <a:gd name="connsiteY1133" fmla="*/ 339300 h 896358"/>
              <a:gd name="connsiteX1134" fmla="*/ 695058 w 948266"/>
              <a:gd name="connsiteY1134" fmla="*/ 345630 h 896358"/>
              <a:gd name="connsiteX1135" fmla="*/ 695058 w 948266"/>
              <a:gd name="connsiteY1135" fmla="*/ 348162 h 896358"/>
              <a:gd name="connsiteX1136" fmla="*/ 695058 w 948266"/>
              <a:gd name="connsiteY1136" fmla="*/ 350694 h 896358"/>
              <a:gd name="connsiteX1137" fmla="*/ 689994 w 948266"/>
              <a:gd name="connsiteY1137" fmla="*/ 353226 h 896358"/>
              <a:gd name="connsiteX1138" fmla="*/ 684929 w 948266"/>
              <a:gd name="connsiteY1138" fmla="*/ 355758 h 896358"/>
              <a:gd name="connsiteX1139" fmla="*/ 679865 w 948266"/>
              <a:gd name="connsiteY1139" fmla="*/ 360822 h 896358"/>
              <a:gd name="connsiteX1140" fmla="*/ 679865 w 948266"/>
              <a:gd name="connsiteY1140" fmla="*/ 367153 h 896358"/>
              <a:gd name="connsiteX1141" fmla="*/ 677333 w 948266"/>
              <a:gd name="connsiteY1141" fmla="*/ 367153 h 896358"/>
              <a:gd name="connsiteX1142" fmla="*/ 674801 w 948266"/>
              <a:gd name="connsiteY1142" fmla="*/ 367153 h 896358"/>
              <a:gd name="connsiteX1143" fmla="*/ 674801 w 948266"/>
              <a:gd name="connsiteY1143" fmla="*/ 364620 h 896358"/>
              <a:gd name="connsiteX1144" fmla="*/ 669737 w 948266"/>
              <a:gd name="connsiteY1144" fmla="*/ 367153 h 896358"/>
              <a:gd name="connsiteX1145" fmla="*/ 667204 w 948266"/>
              <a:gd name="connsiteY1145" fmla="*/ 367153 h 896358"/>
              <a:gd name="connsiteX1146" fmla="*/ 667204 w 948266"/>
              <a:gd name="connsiteY1146" fmla="*/ 372217 h 896358"/>
              <a:gd name="connsiteX1147" fmla="*/ 667204 w 948266"/>
              <a:gd name="connsiteY1147" fmla="*/ 374749 h 896358"/>
              <a:gd name="connsiteX1148" fmla="*/ 664673 w 948266"/>
              <a:gd name="connsiteY1148" fmla="*/ 374749 h 896358"/>
              <a:gd name="connsiteX1149" fmla="*/ 662141 w 948266"/>
              <a:gd name="connsiteY1149" fmla="*/ 377281 h 896358"/>
              <a:gd name="connsiteX1150" fmla="*/ 659608 w 948266"/>
              <a:gd name="connsiteY1150" fmla="*/ 374749 h 896358"/>
              <a:gd name="connsiteX1151" fmla="*/ 657076 w 948266"/>
              <a:gd name="connsiteY1151" fmla="*/ 372217 h 896358"/>
              <a:gd name="connsiteX1152" fmla="*/ 652012 w 948266"/>
              <a:gd name="connsiteY1152" fmla="*/ 369685 h 896358"/>
              <a:gd name="connsiteX1153" fmla="*/ 649480 w 948266"/>
              <a:gd name="connsiteY1153" fmla="*/ 369685 h 896358"/>
              <a:gd name="connsiteX1154" fmla="*/ 644416 w 948266"/>
              <a:gd name="connsiteY1154" fmla="*/ 367153 h 896358"/>
              <a:gd name="connsiteX1155" fmla="*/ 639352 w 948266"/>
              <a:gd name="connsiteY1155" fmla="*/ 367153 h 896358"/>
              <a:gd name="connsiteX1156" fmla="*/ 634288 w 948266"/>
              <a:gd name="connsiteY1156" fmla="*/ 362089 h 896358"/>
              <a:gd name="connsiteX1157" fmla="*/ 629223 w 948266"/>
              <a:gd name="connsiteY1157" fmla="*/ 362089 h 896358"/>
              <a:gd name="connsiteX1158" fmla="*/ 629223 w 948266"/>
              <a:gd name="connsiteY1158" fmla="*/ 359556 h 896358"/>
              <a:gd name="connsiteX1159" fmla="*/ 629223 w 948266"/>
              <a:gd name="connsiteY1159" fmla="*/ 357024 h 896358"/>
              <a:gd name="connsiteX1160" fmla="*/ 629223 w 948266"/>
              <a:gd name="connsiteY1160" fmla="*/ 351960 h 896358"/>
              <a:gd name="connsiteX1161" fmla="*/ 626692 w 948266"/>
              <a:gd name="connsiteY1161" fmla="*/ 335502 h 896358"/>
              <a:gd name="connsiteX1162" fmla="*/ 626692 w 948266"/>
              <a:gd name="connsiteY1162" fmla="*/ 329171 h 896358"/>
              <a:gd name="connsiteX1163" fmla="*/ 629223 w 948266"/>
              <a:gd name="connsiteY1163" fmla="*/ 324107 h 896358"/>
              <a:gd name="connsiteX1164" fmla="*/ 631755 w 948266"/>
              <a:gd name="connsiteY1164" fmla="*/ 324107 h 896358"/>
              <a:gd name="connsiteX1165" fmla="*/ 639352 w 948266"/>
              <a:gd name="connsiteY1165" fmla="*/ 319043 h 896358"/>
              <a:gd name="connsiteX1166" fmla="*/ 641884 w 948266"/>
              <a:gd name="connsiteY1166" fmla="*/ 313979 h 896358"/>
              <a:gd name="connsiteX1167" fmla="*/ 644416 w 948266"/>
              <a:gd name="connsiteY1167" fmla="*/ 313979 h 896358"/>
              <a:gd name="connsiteX1168" fmla="*/ 646948 w 948266"/>
              <a:gd name="connsiteY1168" fmla="*/ 313979 h 896358"/>
              <a:gd name="connsiteX1169" fmla="*/ 652012 w 948266"/>
              <a:gd name="connsiteY1169" fmla="*/ 308915 h 896358"/>
              <a:gd name="connsiteX1170" fmla="*/ 652012 w 948266"/>
              <a:gd name="connsiteY1170" fmla="*/ 308915 h 896358"/>
              <a:gd name="connsiteX1171" fmla="*/ 649480 w 948266"/>
              <a:gd name="connsiteY1171" fmla="*/ 311447 h 896358"/>
              <a:gd name="connsiteX1172" fmla="*/ 646948 w 948266"/>
              <a:gd name="connsiteY1172" fmla="*/ 311447 h 896358"/>
              <a:gd name="connsiteX1173" fmla="*/ 646948 w 948266"/>
              <a:gd name="connsiteY1173" fmla="*/ 308915 h 896358"/>
              <a:gd name="connsiteX1174" fmla="*/ 649480 w 948266"/>
              <a:gd name="connsiteY1174" fmla="*/ 303851 h 896358"/>
              <a:gd name="connsiteX1175" fmla="*/ 652012 w 948266"/>
              <a:gd name="connsiteY1175" fmla="*/ 303851 h 896358"/>
              <a:gd name="connsiteX1176" fmla="*/ 657076 w 948266"/>
              <a:gd name="connsiteY1176" fmla="*/ 306382 h 896358"/>
              <a:gd name="connsiteX1177" fmla="*/ 659608 w 948266"/>
              <a:gd name="connsiteY1177" fmla="*/ 303851 h 896358"/>
              <a:gd name="connsiteX1178" fmla="*/ 659608 w 948266"/>
              <a:gd name="connsiteY1178" fmla="*/ 301318 h 896358"/>
              <a:gd name="connsiteX1179" fmla="*/ 662141 w 948266"/>
              <a:gd name="connsiteY1179" fmla="*/ 298786 h 896358"/>
              <a:gd name="connsiteX1180" fmla="*/ 667204 w 948266"/>
              <a:gd name="connsiteY1180" fmla="*/ 298786 h 896358"/>
              <a:gd name="connsiteX1181" fmla="*/ 667204 w 948266"/>
              <a:gd name="connsiteY1181" fmla="*/ 301318 h 896358"/>
              <a:gd name="connsiteX1182" fmla="*/ 669737 w 948266"/>
              <a:gd name="connsiteY1182" fmla="*/ 301318 h 896358"/>
              <a:gd name="connsiteX1183" fmla="*/ 674801 w 948266"/>
              <a:gd name="connsiteY1183" fmla="*/ 298786 h 896358"/>
              <a:gd name="connsiteX1184" fmla="*/ 674801 w 948266"/>
              <a:gd name="connsiteY1184" fmla="*/ 301318 h 896358"/>
              <a:gd name="connsiteX1185" fmla="*/ 674801 w 948266"/>
              <a:gd name="connsiteY1185" fmla="*/ 289924 h 896358"/>
              <a:gd name="connsiteX1186" fmla="*/ 672269 w 948266"/>
              <a:gd name="connsiteY1186" fmla="*/ 284860 h 896358"/>
              <a:gd name="connsiteX1187" fmla="*/ 674801 w 948266"/>
              <a:gd name="connsiteY1187" fmla="*/ 282328 h 896358"/>
              <a:gd name="connsiteX1188" fmla="*/ 674801 w 948266"/>
              <a:gd name="connsiteY1188" fmla="*/ 284860 h 896358"/>
              <a:gd name="connsiteX1189" fmla="*/ 677333 w 948266"/>
              <a:gd name="connsiteY1189" fmla="*/ 282328 h 896358"/>
              <a:gd name="connsiteX1190" fmla="*/ 674801 w 948266"/>
              <a:gd name="connsiteY1190" fmla="*/ 279796 h 896358"/>
              <a:gd name="connsiteX1191" fmla="*/ 672269 w 948266"/>
              <a:gd name="connsiteY1191" fmla="*/ 277264 h 896358"/>
              <a:gd name="connsiteX1192" fmla="*/ 667204 w 948266"/>
              <a:gd name="connsiteY1192" fmla="*/ 272199 h 896358"/>
              <a:gd name="connsiteX1193" fmla="*/ 667204 w 948266"/>
              <a:gd name="connsiteY1193" fmla="*/ 265869 h 896358"/>
              <a:gd name="connsiteX1194" fmla="*/ 664673 w 948266"/>
              <a:gd name="connsiteY1194" fmla="*/ 263337 h 896358"/>
              <a:gd name="connsiteX1195" fmla="*/ 664673 w 948266"/>
              <a:gd name="connsiteY1195" fmla="*/ 260805 h 896358"/>
              <a:gd name="connsiteX1196" fmla="*/ 667204 w 948266"/>
              <a:gd name="connsiteY1196" fmla="*/ 255741 h 896358"/>
              <a:gd name="connsiteX1197" fmla="*/ 664673 w 948266"/>
              <a:gd name="connsiteY1197" fmla="*/ 250677 h 896358"/>
              <a:gd name="connsiteX1198" fmla="*/ 667204 w 948266"/>
              <a:gd name="connsiteY1198" fmla="*/ 245612 h 896358"/>
              <a:gd name="connsiteX1199" fmla="*/ 659608 w 948266"/>
              <a:gd name="connsiteY1199" fmla="*/ 236750 h 896358"/>
              <a:gd name="connsiteX1200" fmla="*/ 657076 w 948266"/>
              <a:gd name="connsiteY1200" fmla="*/ 239282 h 896358"/>
              <a:gd name="connsiteX1201" fmla="*/ 654544 w 948266"/>
              <a:gd name="connsiteY1201" fmla="*/ 239282 h 896358"/>
              <a:gd name="connsiteX1202" fmla="*/ 646948 w 948266"/>
              <a:gd name="connsiteY1202" fmla="*/ 241814 h 896358"/>
              <a:gd name="connsiteX1203" fmla="*/ 644416 w 948266"/>
              <a:gd name="connsiteY1203" fmla="*/ 239282 h 896358"/>
              <a:gd name="connsiteX1204" fmla="*/ 636820 w 948266"/>
              <a:gd name="connsiteY1204" fmla="*/ 234218 h 896358"/>
              <a:gd name="connsiteX1205" fmla="*/ 622893 w 948266"/>
              <a:gd name="connsiteY1205" fmla="*/ 234218 h 896358"/>
              <a:gd name="connsiteX1206" fmla="*/ 620361 w 948266"/>
              <a:gd name="connsiteY1206" fmla="*/ 234218 h 896358"/>
              <a:gd name="connsiteX1207" fmla="*/ 608967 w 948266"/>
              <a:gd name="connsiteY1207" fmla="*/ 240548 h 896358"/>
              <a:gd name="connsiteX1208" fmla="*/ 597572 w 948266"/>
              <a:gd name="connsiteY1208" fmla="*/ 246879 h 896358"/>
              <a:gd name="connsiteX1209" fmla="*/ 597572 w 948266"/>
              <a:gd name="connsiteY1209" fmla="*/ 253209 h 896358"/>
              <a:gd name="connsiteX1210" fmla="*/ 589976 w 948266"/>
              <a:gd name="connsiteY1210" fmla="*/ 264603 h 896358"/>
              <a:gd name="connsiteX1211" fmla="*/ 582380 w 948266"/>
              <a:gd name="connsiteY1211" fmla="*/ 262071 h 896358"/>
              <a:gd name="connsiteX1212" fmla="*/ 577316 w 948266"/>
              <a:gd name="connsiteY1212" fmla="*/ 262071 h 896358"/>
              <a:gd name="connsiteX1213" fmla="*/ 574783 w 948266"/>
              <a:gd name="connsiteY1213" fmla="*/ 267135 h 896358"/>
              <a:gd name="connsiteX1214" fmla="*/ 572251 w 948266"/>
              <a:gd name="connsiteY1214" fmla="*/ 267135 h 896358"/>
              <a:gd name="connsiteX1215" fmla="*/ 567187 w 948266"/>
              <a:gd name="connsiteY1215" fmla="*/ 264603 h 896358"/>
              <a:gd name="connsiteX1216" fmla="*/ 564655 w 948266"/>
              <a:gd name="connsiteY1216" fmla="*/ 267135 h 896358"/>
              <a:gd name="connsiteX1217" fmla="*/ 562123 w 948266"/>
              <a:gd name="connsiteY1217" fmla="*/ 269667 h 896358"/>
              <a:gd name="connsiteX1218" fmla="*/ 559591 w 948266"/>
              <a:gd name="connsiteY1218" fmla="*/ 269667 h 896358"/>
              <a:gd name="connsiteX1219" fmla="*/ 559591 w 948266"/>
              <a:gd name="connsiteY1219" fmla="*/ 272199 h 896358"/>
              <a:gd name="connsiteX1220" fmla="*/ 559591 w 948266"/>
              <a:gd name="connsiteY1220" fmla="*/ 281061 h 896358"/>
              <a:gd name="connsiteX1221" fmla="*/ 557059 w 948266"/>
              <a:gd name="connsiteY1221" fmla="*/ 283594 h 896358"/>
              <a:gd name="connsiteX1222" fmla="*/ 554527 w 948266"/>
              <a:gd name="connsiteY1222" fmla="*/ 283594 h 896358"/>
              <a:gd name="connsiteX1223" fmla="*/ 557059 w 948266"/>
              <a:gd name="connsiteY1223" fmla="*/ 283594 h 896358"/>
              <a:gd name="connsiteX1224" fmla="*/ 557059 w 948266"/>
              <a:gd name="connsiteY1224" fmla="*/ 286126 h 896358"/>
              <a:gd name="connsiteX1225" fmla="*/ 554527 w 948266"/>
              <a:gd name="connsiteY1225" fmla="*/ 286126 h 896358"/>
              <a:gd name="connsiteX1226" fmla="*/ 554527 w 948266"/>
              <a:gd name="connsiteY1226" fmla="*/ 288658 h 896358"/>
              <a:gd name="connsiteX1227" fmla="*/ 549462 w 948266"/>
              <a:gd name="connsiteY1227" fmla="*/ 288658 h 896358"/>
              <a:gd name="connsiteX1228" fmla="*/ 549462 w 948266"/>
              <a:gd name="connsiteY1228" fmla="*/ 291190 h 896358"/>
              <a:gd name="connsiteX1229" fmla="*/ 544399 w 948266"/>
              <a:gd name="connsiteY1229" fmla="*/ 296254 h 896358"/>
              <a:gd name="connsiteX1230" fmla="*/ 544399 w 948266"/>
              <a:gd name="connsiteY1230" fmla="*/ 298786 h 896358"/>
              <a:gd name="connsiteX1231" fmla="*/ 541867 w 948266"/>
              <a:gd name="connsiteY1231" fmla="*/ 298786 h 896358"/>
              <a:gd name="connsiteX1232" fmla="*/ 541867 w 948266"/>
              <a:gd name="connsiteY1232" fmla="*/ 296254 h 896358"/>
              <a:gd name="connsiteX1233" fmla="*/ 539334 w 948266"/>
              <a:gd name="connsiteY1233" fmla="*/ 298786 h 896358"/>
              <a:gd name="connsiteX1234" fmla="*/ 539334 w 948266"/>
              <a:gd name="connsiteY1234" fmla="*/ 296254 h 896358"/>
              <a:gd name="connsiteX1235" fmla="*/ 536802 w 948266"/>
              <a:gd name="connsiteY1235" fmla="*/ 298786 h 896358"/>
              <a:gd name="connsiteX1236" fmla="*/ 536802 w 948266"/>
              <a:gd name="connsiteY1236" fmla="*/ 301318 h 896358"/>
              <a:gd name="connsiteX1237" fmla="*/ 534270 w 948266"/>
              <a:gd name="connsiteY1237" fmla="*/ 306382 h 896358"/>
              <a:gd name="connsiteX1238" fmla="*/ 531738 w 948266"/>
              <a:gd name="connsiteY1238" fmla="*/ 312713 h 896358"/>
              <a:gd name="connsiteX1239" fmla="*/ 531738 w 948266"/>
              <a:gd name="connsiteY1239" fmla="*/ 315245 h 896358"/>
              <a:gd name="connsiteX1240" fmla="*/ 531738 w 948266"/>
              <a:gd name="connsiteY1240" fmla="*/ 320309 h 896358"/>
              <a:gd name="connsiteX1241" fmla="*/ 529206 w 948266"/>
              <a:gd name="connsiteY1241" fmla="*/ 322841 h 896358"/>
              <a:gd name="connsiteX1242" fmla="*/ 529206 w 948266"/>
              <a:gd name="connsiteY1242" fmla="*/ 325373 h 896358"/>
              <a:gd name="connsiteX1243" fmla="*/ 531738 w 948266"/>
              <a:gd name="connsiteY1243" fmla="*/ 327905 h 896358"/>
              <a:gd name="connsiteX1244" fmla="*/ 529206 w 948266"/>
              <a:gd name="connsiteY1244" fmla="*/ 330437 h 896358"/>
              <a:gd name="connsiteX1245" fmla="*/ 524142 w 948266"/>
              <a:gd name="connsiteY1245" fmla="*/ 336768 h 896358"/>
              <a:gd name="connsiteX1246" fmla="*/ 524142 w 948266"/>
              <a:gd name="connsiteY1246" fmla="*/ 339300 h 896358"/>
              <a:gd name="connsiteX1247" fmla="*/ 524142 w 948266"/>
              <a:gd name="connsiteY1247" fmla="*/ 344364 h 896358"/>
              <a:gd name="connsiteX1248" fmla="*/ 526674 w 948266"/>
              <a:gd name="connsiteY1248" fmla="*/ 344364 h 896358"/>
              <a:gd name="connsiteX1249" fmla="*/ 526674 w 948266"/>
              <a:gd name="connsiteY1249" fmla="*/ 346896 h 896358"/>
              <a:gd name="connsiteX1250" fmla="*/ 529206 w 948266"/>
              <a:gd name="connsiteY1250" fmla="*/ 349428 h 896358"/>
              <a:gd name="connsiteX1251" fmla="*/ 529206 w 948266"/>
              <a:gd name="connsiteY1251" fmla="*/ 351960 h 896358"/>
              <a:gd name="connsiteX1252" fmla="*/ 529206 w 948266"/>
              <a:gd name="connsiteY1252" fmla="*/ 354492 h 896358"/>
              <a:gd name="connsiteX1253" fmla="*/ 531738 w 948266"/>
              <a:gd name="connsiteY1253" fmla="*/ 357024 h 896358"/>
              <a:gd name="connsiteX1254" fmla="*/ 531738 w 948266"/>
              <a:gd name="connsiteY1254" fmla="*/ 359556 h 896358"/>
              <a:gd name="connsiteX1255" fmla="*/ 531738 w 948266"/>
              <a:gd name="connsiteY1255" fmla="*/ 362089 h 896358"/>
              <a:gd name="connsiteX1256" fmla="*/ 534270 w 948266"/>
              <a:gd name="connsiteY1256" fmla="*/ 362089 h 896358"/>
              <a:gd name="connsiteX1257" fmla="*/ 539334 w 948266"/>
              <a:gd name="connsiteY1257" fmla="*/ 368419 h 896358"/>
              <a:gd name="connsiteX1258" fmla="*/ 539334 w 948266"/>
              <a:gd name="connsiteY1258" fmla="*/ 370951 h 896358"/>
              <a:gd name="connsiteX1259" fmla="*/ 541867 w 948266"/>
              <a:gd name="connsiteY1259" fmla="*/ 370951 h 896358"/>
              <a:gd name="connsiteX1260" fmla="*/ 544399 w 948266"/>
              <a:gd name="connsiteY1260" fmla="*/ 370951 h 896358"/>
              <a:gd name="connsiteX1261" fmla="*/ 546930 w 948266"/>
              <a:gd name="connsiteY1261" fmla="*/ 373483 h 896358"/>
              <a:gd name="connsiteX1262" fmla="*/ 554527 w 948266"/>
              <a:gd name="connsiteY1262" fmla="*/ 379813 h 896358"/>
              <a:gd name="connsiteX1263" fmla="*/ 554527 w 948266"/>
              <a:gd name="connsiteY1263" fmla="*/ 382345 h 896358"/>
              <a:gd name="connsiteX1264" fmla="*/ 554527 w 948266"/>
              <a:gd name="connsiteY1264" fmla="*/ 384877 h 896358"/>
              <a:gd name="connsiteX1265" fmla="*/ 554527 w 948266"/>
              <a:gd name="connsiteY1265" fmla="*/ 387409 h 896358"/>
              <a:gd name="connsiteX1266" fmla="*/ 554527 w 948266"/>
              <a:gd name="connsiteY1266" fmla="*/ 389941 h 896358"/>
              <a:gd name="connsiteX1267" fmla="*/ 551995 w 948266"/>
              <a:gd name="connsiteY1267" fmla="*/ 392474 h 896358"/>
              <a:gd name="connsiteX1268" fmla="*/ 554527 w 948266"/>
              <a:gd name="connsiteY1268" fmla="*/ 395005 h 896358"/>
              <a:gd name="connsiteX1269" fmla="*/ 559591 w 948266"/>
              <a:gd name="connsiteY1269" fmla="*/ 401336 h 896358"/>
              <a:gd name="connsiteX1270" fmla="*/ 559591 w 948266"/>
              <a:gd name="connsiteY1270" fmla="*/ 403868 h 896358"/>
              <a:gd name="connsiteX1271" fmla="*/ 562123 w 948266"/>
              <a:gd name="connsiteY1271" fmla="*/ 406400 h 896358"/>
              <a:gd name="connsiteX1272" fmla="*/ 564655 w 948266"/>
              <a:gd name="connsiteY1272" fmla="*/ 408932 h 896358"/>
              <a:gd name="connsiteX1273" fmla="*/ 564655 w 948266"/>
              <a:gd name="connsiteY1273" fmla="*/ 411464 h 896358"/>
              <a:gd name="connsiteX1274" fmla="*/ 567187 w 948266"/>
              <a:gd name="connsiteY1274" fmla="*/ 411464 h 896358"/>
              <a:gd name="connsiteX1275" fmla="*/ 572251 w 948266"/>
              <a:gd name="connsiteY1275" fmla="*/ 416528 h 896358"/>
              <a:gd name="connsiteX1276" fmla="*/ 574783 w 948266"/>
              <a:gd name="connsiteY1276" fmla="*/ 419061 h 896358"/>
              <a:gd name="connsiteX1277" fmla="*/ 574783 w 948266"/>
              <a:gd name="connsiteY1277" fmla="*/ 421592 h 896358"/>
              <a:gd name="connsiteX1278" fmla="*/ 577316 w 948266"/>
              <a:gd name="connsiteY1278" fmla="*/ 421592 h 896358"/>
              <a:gd name="connsiteX1279" fmla="*/ 577316 w 948266"/>
              <a:gd name="connsiteY1279" fmla="*/ 424125 h 896358"/>
              <a:gd name="connsiteX1280" fmla="*/ 579848 w 948266"/>
              <a:gd name="connsiteY1280" fmla="*/ 429189 h 896358"/>
              <a:gd name="connsiteX1281" fmla="*/ 579848 w 948266"/>
              <a:gd name="connsiteY1281" fmla="*/ 431721 h 896358"/>
              <a:gd name="connsiteX1282" fmla="*/ 584912 w 948266"/>
              <a:gd name="connsiteY1282" fmla="*/ 434253 h 896358"/>
              <a:gd name="connsiteX1283" fmla="*/ 589976 w 948266"/>
              <a:gd name="connsiteY1283" fmla="*/ 439317 h 896358"/>
              <a:gd name="connsiteX1284" fmla="*/ 592508 w 948266"/>
              <a:gd name="connsiteY1284" fmla="*/ 441849 h 896358"/>
              <a:gd name="connsiteX1285" fmla="*/ 600104 w 948266"/>
              <a:gd name="connsiteY1285" fmla="*/ 444381 h 896358"/>
              <a:gd name="connsiteX1286" fmla="*/ 607701 w 948266"/>
              <a:gd name="connsiteY1286" fmla="*/ 450712 h 896358"/>
              <a:gd name="connsiteX1287" fmla="*/ 615297 w 948266"/>
              <a:gd name="connsiteY1287" fmla="*/ 457042 h 896358"/>
              <a:gd name="connsiteX1288" fmla="*/ 617829 w 948266"/>
              <a:gd name="connsiteY1288" fmla="*/ 462106 h 896358"/>
              <a:gd name="connsiteX1289" fmla="*/ 620361 w 948266"/>
              <a:gd name="connsiteY1289" fmla="*/ 462106 h 896358"/>
              <a:gd name="connsiteX1290" fmla="*/ 620361 w 948266"/>
              <a:gd name="connsiteY1290" fmla="*/ 464638 h 896358"/>
              <a:gd name="connsiteX1291" fmla="*/ 617829 w 948266"/>
              <a:gd name="connsiteY1291" fmla="*/ 464638 h 896358"/>
              <a:gd name="connsiteX1292" fmla="*/ 617829 w 948266"/>
              <a:gd name="connsiteY1292" fmla="*/ 467170 h 896358"/>
              <a:gd name="connsiteX1293" fmla="*/ 620361 w 948266"/>
              <a:gd name="connsiteY1293" fmla="*/ 469702 h 896358"/>
              <a:gd name="connsiteX1294" fmla="*/ 620361 w 948266"/>
              <a:gd name="connsiteY1294" fmla="*/ 472234 h 896358"/>
              <a:gd name="connsiteX1295" fmla="*/ 625425 w 948266"/>
              <a:gd name="connsiteY1295" fmla="*/ 477298 h 896358"/>
              <a:gd name="connsiteX1296" fmla="*/ 627957 w 948266"/>
              <a:gd name="connsiteY1296" fmla="*/ 483628 h 896358"/>
              <a:gd name="connsiteX1297" fmla="*/ 630490 w 948266"/>
              <a:gd name="connsiteY1297" fmla="*/ 489959 h 896358"/>
              <a:gd name="connsiteX1298" fmla="*/ 635553 w 948266"/>
              <a:gd name="connsiteY1298" fmla="*/ 492491 h 896358"/>
              <a:gd name="connsiteX1299" fmla="*/ 638086 w 948266"/>
              <a:gd name="connsiteY1299" fmla="*/ 492491 h 896358"/>
              <a:gd name="connsiteX1300" fmla="*/ 640618 w 948266"/>
              <a:gd name="connsiteY1300" fmla="*/ 498821 h 896358"/>
              <a:gd name="connsiteX1301" fmla="*/ 640618 w 948266"/>
              <a:gd name="connsiteY1301" fmla="*/ 503885 h 896358"/>
              <a:gd name="connsiteX1302" fmla="*/ 643150 w 948266"/>
              <a:gd name="connsiteY1302" fmla="*/ 510215 h 896358"/>
              <a:gd name="connsiteX1303" fmla="*/ 643150 w 948266"/>
              <a:gd name="connsiteY1303" fmla="*/ 512748 h 896358"/>
              <a:gd name="connsiteX1304" fmla="*/ 645682 w 948266"/>
              <a:gd name="connsiteY1304" fmla="*/ 515280 h 896358"/>
              <a:gd name="connsiteX1305" fmla="*/ 645682 w 948266"/>
              <a:gd name="connsiteY1305" fmla="*/ 517812 h 896358"/>
              <a:gd name="connsiteX1306" fmla="*/ 648214 w 948266"/>
              <a:gd name="connsiteY1306" fmla="*/ 522876 h 896358"/>
              <a:gd name="connsiteX1307" fmla="*/ 648214 w 948266"/>
              <a:gd name="connsiteY1307" fmla="*/ 525408 h 896358"/>
              <a:gd name="connsiteX1308" fmla="*/ 648214 w 948266"/>
              <a:gd name="connsiteY1308" fmla="*/ 530472 h 896358"/>
              <a:gd name="connsiteX1309" fmla="*/ 648214 w 948266"/>
              <a:gd name="connsiteY1309" fmla="*/ 535536 h 896358"/>
              <a:gd name="connsiteX1310" fmla="*/ 650746 w 948266"/>
              <a:gd name="connsiteY1310" fmla="*/ 540600 h 896358"/>
              <a:gd name="connsiteX1311" fmla="*/ 650746 w 948266"/>
              <a:gd name="connsiteY1311" fmla="*/ 543133 h 896358"/>
              <a:gd name="connsiteX1312" fmla="*/ 653278 w 948266"/>
              <a:gd name="connsiteY1312" fmla="*/ 543133 h 896358"/>
              <a:gd name="connsiteX1313" fmla="*/ 653278 w 948266"/>
              <a:gd name="connsiteY1313" fmla="*/ 549463 h 896358"/>
              <a:gd name="connsiteX1314" fmla="*/ 653278 w 948266"/>
              <a:gd name="connsiteY1314" fmla="*/ 551995 h 896358"/>
              <a:gd name="connsiteX1315" fmla="*/ 653278 w 948266"/>
              <a:gd name="connsiteY1315" fmla="*/ 554527 h 896358"/>
              <a:gd name="connsiteX1316" fmla="*/ 655810 w 948266"/>
              <a:gd name="connsiteY1316" fmla="*/ 559591 h 896358"/>
              <a:gd name="connsiteX1317" fmla="*/ 655810 w 948266"/>
              <a:gd name="connsiteY1317" fmla="*/ 562123 h 896358"/>
              <a:gd name="connsiteX1318" fmla="*/ 655810 w 948266"/>
              <a:gd name="connsiteY1318" fmla="*/ 564656 h 896358"/>
              <a:gd name="connsiteX1319" fmla="*/ 653278 w 948266"/>
              <a:gd name="connsiteY1319" fmla="*/ 583646 h 896358"/>
              <a:gd name="connsiteX1320" fmla="*/ 655810 w 948266"/>
              <a:gd name="connsiteY1320" fmla="*/ 589976 h 896358"/>
              <a:gd name="connsiteX1321" fmla="*/ 655810 w 948266"/>
              <a:gd name="connsiteY1321" fmla="*/ 592508 h 896358"/>
              <a:gd name="connsiteX1322" fmla="*/ 658343 w 948266"/>
              <a:gd name="connsiteY1322" fmla="*/ 597572 h 896358"/>
              <a:gd name="connsiteX1323" fmla="*/ 660874 w 948266"/>
              <a:gd name="connsiteY1323" fmla="*/ 597572 h 896358"/>
              <a:gd name="connsiteX1324" fmla="*/ 660874 w 948266"/>
              <a:gd name="connsiteY1324" fmla="*/ 600105 h 896358"/>
              <a:gd name="connsiteX1325" fmla="*/ 660874 w 948266"/>
              <a:gd name="connsiteY1325" fmla="*/ 602637 h 896358"/>
              <a:gd name="connsiteX1326" fmla="*/ 660874 w 948266"/>
              <a:gd name="connsiteY1326" fmla="*/ 605169 h 896358"/>
              <a:gd name="connsiteX1327" fmla="*/ 660874 w 948266"/>
              <a:gd name="connsiteY1327" fmla="*/ 602637 h 896358"/>
              <a:gd name="connsiteX1328" fmla="*/ 658343 w 948266"/>
              <a:gd name="connsiteY1328" fmla="*/ 605169 h 896358"/>
              <a:gd name="connsiteX1329" fmla="*/ 653278 w 948266"/>
              <a:gd name="connsiteY1329" fmla="*/ 611499 h 896358"/>
              <a:gd name="connsiteX1330" fmla="*/ 653278 w 948266"/>
              <a:gd name="connsiteY1330" fmla="*/ 614031 h 896358"/>
              <a:gd name="connsiteX1331" fmla="*/ 653278 w 948266"/>
              <a:gd name="connsiteY1331" fmla="*/ 616563 h 896358"/>
              <a:gd name="connsiteX1332" fmla="*/ 653278 w 948266"/>
              <a:gd name="connsiteY1332" fmla="*/ 619095 h 896358"/>
              <a:gd name="connsiteX1333" fmla="*/ 655810 w 948266"/>
              <a:gd name="connsiteY1333" fmla="*/ 621628 h 896358"/>
              <a:gd name="connsiteX1334" fmla="*/ 658343 w 948266"/>
              <a:gd name="connsiteY1334" fmla="*/ 624159 h 896358"/>
              <a:gd name="connsiteX1335" fmla="*/ 658343 w 948266"/>
              <a:gd name="connsiteY1335" fmla="*/ 626692 h 896358"/>
              <a:gd name="connsiteX1336" fmla="*/ 655810 w 948266"/>
              <a:gd name="connsiteY1336" fmla="*/ 626692 h 896358"/>
              <a:gd name="connsiteX1337" fmla="*/ 655810 w 948266"/>
              <a:gd name="connsiteY1337" fmla="*/ 631756 h 896358"/>
              <a:gd name="connsiteX1338" fmla="*/ 658343 w 948266"/>
              <a:gd name="connsiteY1338" fmla="*/ 631756 h 896358"/>
              <a:gd name="connsiteX1339" fmla="*/ 658343 w 948266"/>
              <a:gd name="connsiteY1339" fmla="*/ 634288 h 896358"/>
              <a:gd name="connsiteX1340" fmla="*/ 655810 w 948266"/>
              <a:gd name="connsiteY1340" fmla="*/ 634288 h 896358"/>
              <a:gd name="connsiteX1341" fmla="*/ 655810 w 948266"/>
              <a:gd name="connsiteY1341" fmla="*/ 645682 h 896358"/>
              <a:gd name="connsiteX1342" fmla="*/ 653278 w 948266"/>
              <a:gd name="connsiteY1342" fmla="*/ 650746 h 896358"/>
              <a:gd name="connsiteX1343" fmla="*/ 653278 w 948266"/>
              <a:gd name="connsiteY1343" fmla="*/ 653279 h 896358"/>
              <a:gd name="connsiteX1344" fmla="*/ 653278 w 948266"/>
              <a:gd name="connsiteY1344" fmla="*/ 655811 h 896358"/>
              <a:gd name="connsiteX1345" fmla="*/ 650746 w 948266"/>
              <a:gd name="connsiteY1345" fmla="*/ 658343 h 896358"/>
              <a:gd name="connsiteX1346" fmla="*/ 650746 w 948266"/>
              <a:gd name="connsiteY1346" fmla="*/ 660875 h 896358"/>
              <a:gd name="connsiteX1347" fmla="*/ 646948 w 948266"/>
              <a:gd name="connsiteY1347" fmla="*/ 660875 h 896358"/>
              <a:gd name="connsiteX1348" fmla="*/ 644416 w 948266"/>
              <a:gd name="connsiteY1348" fmla="*/ 660875 h 896358"/>
              <a:gd name="connsiteX1349" fmla="*/ 644416 w 948266"/>
              <a:gd name="connsiteY1349" fmla="*/ 663407 h 896358"/>
              <a:gd name="connsiteX1350" fmla="*/ 644416 w 948266"/>
              <a:gd name="connsiteY1350" fmla="*/ 665939 h 896358"/>
              <a:gd name="connsiteX1351" fmla="*/ 644416 w 948266"/>
              <a:gd name="connsiteY1351" fmla="*/ 668471 h 896358"/>
              <a:gd name="connsiteX1352" fmla="*/ 644416 w 948266"/>
              <a:gd name="connsiteY1352" fmla="*/ 671003 h 896358"/>
              <a:gd name="connsiteX1353" fmla="*/ 641884 w 948266"/>
              <a:gd name="connsiteY1353" fmla="*/ 673535 h 896358"/>
              <a:gd name="connsiteX1354" fmla="*/ 639352 w 948266"/>
              <a:gd name="connsiteY1354" fmla="*/ 673535 h 896358"/>
              <a:gd name="connsiteX1355" fmla="*/ 639352 w 948266"/>
              <a:gd name="connsiteY1355" fmla="*/ 671003 h 896358"/>
              <a:gd name="connsiteX1356" fmla="*/ 636820 w 948266"/>
              <a:gd name="connsiteY1356" fmla="*/ 673535 h 896358"/>
              <a:gd name="connsiteX1357" fmla="*/ 634288 w 948266"/>
              <a:gd name="connsiteY1357" fmla="*/ 673535 h 896358"/>
              <a:gd name="connsiteX1358" fmla="*/ 631755 w 948266"/>
              <a:gd name="connsiteY1358" fmla="*/ 678600 h 896358"/>
              <a:gd name="connsiteX1359" fmla="*/ 629223 w 948266"/>
              <a:gd name="connsiteY1359" fmla="*/ 678600 h 896358"/>
              <a:gd name="connsiteX1360" fmla="*/ 626692 w 948266"/>
              <a:gd name="connsiteY1360" fmla="*/ 681131 h 896358"/>
              <a:gd name="connsiteX1361" fmla="*/ 626692 w 948266"/>
              <a:gd name="connsiteY1361" fmla="*/ 683664 h 896358"/>
              <a:gd name="connsiteX1362" fmla="*/ 624159 w 948266"/>
              <a:gd name="connsiteY1362" fmla="*/ 683664 h 896358"/>
              <a:gd name="connsiteX1363" fmla="*/ 616563 w 948266"/>
              <a:gd name="connsiteY1363" fmla="*/ 689994 h 896358"/>
              <a:gd name="connsiteX1364" fmla="*/ 611499 w 948266"/>
              <a:gd name="connsiteY1364" fmla="*/ 689994 h 896358"/>
              <a:gd name="connsiteX1365" fmla="*/ 611499 w 948266"/>
              <a:gd name="connsiteY1365" fmla="*/ 692526 h 896358"/>
              <a:gd name="connsiteX1366" fmla="*/ 608967 w 948266"/>
              <a:gd name="connsiteY1366" fmla="*/ 692526 h 896358"/>
              <a:gd name="connsiteX1367" fmla="*/ 608967 w 948266"/>
              <a:gd name="connsiteY1367" fmla="*/ 695058 h 896358"/>
              <a:gd name="connsiteX1368" fmla="*/ 608967 w 948266"/>
              <a:gd name="connsiteY1368" fmla="*/ 697590 h 896358"/>
              <a:gd name="connsiteX1369" fmla="*/ 608967 w 948266"/>
              <a:gd name="connsiteY1369" fmla="*/ 700122 h 896358"/>
              <a:gd name="connsiteX1370" fmla="*/ 606434 w 948266"/>
              <a:gd name="connsiteY1370" fmla="*/ 700122 h 896358"/>
              <a:gd name="connsiteX1371" fmla="*/ 603902 w 948266"/>
              <a:gd name="connsiteY1371" fmla="*/ 700122 h 896358"/>
              <a:gd name="connsiteX1372" fmla="*/ 601371 w 948266"/>
              <a:gd name="connsiteY1372" fmla="*/ 700122 h 896358"/>
              <a:gd name="connsiteX1373" fmla="*/ 601371 w 948266"/>
              <a:gd name="connsiteY1373" fmla="*/ 702654 h 896358"/>
              <a:gd name="connsiteX1374" fmla="*/ 598839 w 948266"/>
              <a:gd name="connsiteY1374" fmla="*/ 702654 h 896358"/>
              <a:gd name="connsiteX1375" fmla="*/ 593774 w 948266"/>
              <a:gd name="connsiteY1375" fmla="*/ 705186 h 896358"/>
              <a:gd name="connsiteX1376" fmla="*/ 591242 w 948266"/>
              <a:gd name="connsiteY1376" fmla="*/ 707718 h 896358"/>
              <a:gd name="connsiteX1377" fmla="*/ 591242 w 948266"/>
              <a:gd name="connsiteY1377" fmla="*/ 710251 h 896358"/>
              <a:gd name="connsiteX1378" fmla="*/ 588710 w 948266"/>
              <a:gd name="connsiteY1378" fmla="*/ 710251 h 896358"/>
              <a:gd name="connsiteX1379" fmla="*/ 583646 w 948266"/>
              <a:gd name="connsiteY1379" fmla="*/ 712782 h 896358"/>
              <a:gd name="connsiteX1380" fmla="*/ 581114 w 948266"/>
              <a:gd name="connsiteY1380" fmla="*/ 715315 h 896358"/>
              <a:gd name="connsiteX1381" fmla="*/ 576050 w 948266"/>
              <a:gd name="connsiteY1381" fmla="*/ 720379 h 896358"/>
              <a:gd name="connsiteX1382" fmla="*/ 570985 w 948266"/>
              <a:gd name="connsiteY1382" fmla="*/ 715315 h 896358"/>
              <a:gd name="connsiteX1383" fmla="*/ 565921 w 948266"/>
              <a:gd name="connsiteY1383" fmla="*/ 720379 h 896358"/>
              <a:gd name="connsiteX1384" fmla="*/ 565921 w 948266"/>
              <a:gd name="connsiteY1384" fmla="*/ 725443 h 896358"/>
              <a:gd name="connsiteX1385" fmla="*/ 560857 w 948266"/>
              <a:gd name="connsiteY1385" fmla="*/ 731773 h 896358"/>
              <a:gd name="connsiteX1386" fmla="*/ 563389 w 948266"/>
              <a:gd name="connsiteY1386" fmla="*/ 738103 h 896358"/>
              <a:gd name="connsiteX1387" fmla="*/ 558325 w 948266"/>
              <a:gd name="connsiteY1387" fmla="*/ 740636 h 896358"/>
              <a:gd name="connsiteX1388" fmla="*/ 558325 w 948266"/>
              <a:gd name="connsiteY1388" fmla="*/ 746966 h 896358"/>
              <a:gd name="connsiteX1389" fmla="*/ 553260 w 948266"/>
              <a:gd name="connsiteY1389" fmla="*/ 752030 h 896358"/>
              <a:gd name="connsiteX1390" fmla="*/ 544399 w 948266"/>
              <a:gd name="connsiteY1390" fmla="*/ 754562 h 896358"/>
              <a:gd name="connsiteX1391" fmla="*/ 544399 w 948266"/>
              <a:gd name="connsiteY1391" fmla="*/ 759626 h 896358"/>
              <a:gd name="connsiteX1392" fmla="*/ 541867 w 948266"/>
              <a:gd name="connsiteY1392" fmla="*/ 759626 h 896358"/>
              <a:gd name="connsiteX1393" fmla="*/ 536802 w 948266"/>
              <a:gd name="connsiteY1393" fmla="*/ 762158 h 896358"/>
              <a:gd name="connsiteX1394" fmla="*/ 531738 w 948266"/>
              <a:gd name="connsiteY1394" fmla="*/ 764690 h 896358"/>
              <a:gd name="connsiteX1395" fmla="*/ 524142 w 948266"/>
              <a:gd name="connsiteY1395" fmla="*/ 769754 h 896358"/>
              <a:gd name="connsiteX1396" fmla="*/ 521609 w 948266"/>
              <a:gd name="connsiteY1396" fmla="*/ 769754 h 896358"/>
              <a:gd name="connsiteX1397" fmla="*/ 519078 w 948266"/>
              <a:gd name="connsiteY1397" fmla="*/ 769754 h 896358"/>
              <a:gd name="connsiteX1398" fmla="*/ 519078 w 948266"/>
              <a:gd name="connsiteY1398" fmla="*/ 772287 h 896358"/>
              <a:gd name="connsiteX1399" fmla="*/ 516546 w 948266"/>
              <a:gd name="connsiteY1399" fmla="*/ 774819 h 896358"/>
              <a:gd name="connsiteX1400" fmla="*/ 516546 w 948266"/>
              <a:gd name="connsiteY1400" fmla="*/ 777351 h 896358"/>
              <a:gd name="connsiteX1401" fmla="*/ 516546 w 948266"/>
              <a:gd name="connsiteY1401" fmla="*/ 779883 h 896358"/>
              <a:gd name="connsiteX1402" fmla="*/ 514013 w 948266"/>
              <a:gd name="connsiteY1402" fmla="*/ 782415 h 896358"/>
              <a:gd name="connsiteX1403" fmla="*/ 514013 w 948266"/>
              <a:gd name="connsiteY1403" fmla="*/ 784947 h 896358"/>
              <a:gd name="connsiteX1404" fmla="*/ 514013 w 948266"/>
              <a:gd name="connsiteY1404" fmla="*/ 787479 h 896358"/>
              <a:gd name="connsiteX1405" fmla="*/ 511481 w 948266"/>
              <a:gd name="connsiteY1405" fmla="*/ 787479 h 896358"/>
              <a:gd name="connsiteX1406" fmla="*/ 506417 w 948266"/>
              <a:gd name="connsiteY1406" fmla="*/ 792543 h 896358"/>
              <a:gd name="connsiteX1407" fmla="*/ 501353 w 948266"/>
              <a:gd name="connsiteY1407" fmla="*/ 795075 h 896358"/>
              <a:gd name="connsiteX1408" fmla="*/ 496288 w 948266"/>
              <a:gd name="connsiteY1408" fmla="*/ 797608 h 896358"/>
              <a:gd name="connsiteX1409" fmla="*/ 493757 w 948266"/>
              <a:gd name="connsiteY1409" fmla="*/ 795075 h 896358"/>
              <a:gd name="connsiteX1410" fmla="*/ 491225 w 948266"/>
              <a:gd name="connsiteY1410" fmla="*/ 795075 h 896358"/>
              <a:gd name="connsiteX1411" fmla="*/ 496288 w 948266"/>
              <a:gd name="connsiteY1411" fmla="*/ 792543 h 896358"/>
              <a:gd name="connsiteX1412" fmla="*/ 498821 w 948266"/>
              <a:gd name="connsiteY1412" fmla="*/ 790011 h 896358"/>
              <a:gd name="connsiteX1413" fmla="*/ 498821 w 948266"/>
              <a:gd name="connsiteY1413" fmla="*/ 787479 h 896358"/>
              <a:gd name="connsiteX1414" fmla="*/ 498821 w 948266"/>
              <a:gd name="connsiteY1414" fmla="*/ 784947 h 896358"/>
              <a:gd name="connsiteX1415" fmla="*/ 496288 w 948266"/>
              <a:gd name="connsiteY1415" fmla="*/ 787479 h 896358"/>
              <a:gd name="connsiteX1416" fmla="*/ 493757 w 948266"/>
              <a:gd name="connsiteY1416" fmla="*/ 787479 h 896358"/>
              <a:gd name="connsiteX1417" fmla="*/ 493757 w 948266"/>
              <a:gd name="connsiteY1417" fmla="*/ 784947 h 896358"/>
              <a:gd name="connsiteX1418" fmla="*/ 493757 w 948266"/>
              <a:gd name="connsiteY1418" fmla="*/ 776085 h 896358"/>
              <a:gd name="connsiteX1419" fmla="*/ 496288 w 948266"/>
              <a:gd name="connsiteY1419" fmla="*/ 767223 h 896358"/>
              <a:gd name="connsiteX1420" fmla="*/ 496288 w 948266"/>
              <a:gd name="connsiteY1420" fmla="*/ 764690 h 896358"/>
              <a:gd name="connsiteX1421" fmla="*/ 496288 w 948266"/>
              <a:gd name="connsiteY1421" fmla="*/ 739369 h 896358"/>
              <a:gd name="connsiteX1422" fmla="*/ 496288 w 948266"/>
              <a:gd name="connsiteY1422" fmla="*/ 736837 h 896358"/>
              <a:gd name="connsiteX1423" fmla="*/ 496288 w 948266"/>
              <a:gd name="connsiteY1423" fmla="*/ 734305 h 896358"/>
              <a:gd name="connsiteX1424" fmla="*/ 496288 w 948266"/>
              <a:gd name="connsiteY1424" fmla="*/ 729241 h 896358"/>
              <a:gd name="connsiteX1425" fmla="*/ 496288 w 948266"/>
              <a:gd name="connsiteY1425" fmla="*/ 726709 h 896358"/>
              <a:gd name="connsiteX1426" fmla="*/ 498821 w 948266"/>
              <a:gd name="connsiteY1426" fmla="*/ 726709 h 896358"/>
              <a:gd name="connsiteX1427" fmla="*/ 498821 w 948266"/>
              <a:gd name="connsiteY1427" fmla="*/ 724177 h 896358"/>
              <a:gd name="connsiteX1428" fmla="*/ 501353 w 948266"/>
              <a:gd name="connsiteY1428" fmla="*/ 724177 h 896358"/>
              <a:gd name="connsiteX1429" fmla="*/ 501353 w 948266"/>
              <a:gd name="connsiteY1429" fmla="*/ 712782 h 896358"/>
              <a:gd name="connsiteX1430" fmla="*/ 507683 w 948266"/>
              <a:gd name="connsiteY1430" fmla="*/ 712782 h 896358"/>
              <a:gd name="connsiteX1431" fmla="*/ 505151 w 948266"/>
              <a:gd name="connsiteY1431" fmla="*/ 712782 h 896358"/>
              <a:gd name="connsiteX1432" fmla="*/ 505151 w 948266"/>
              <a:gd name="connsiteY1432" fmla="*/ 710251 h 896358"/>
              <a:gd name="connsiteX1433" fmla="*/ 502619 w 948266"/>
              <a:gd name="connsiteY1433" fmla="*/ 707718 h 896358"/>
              <a:gd name="connsiteX1434" fmla="*/ 500087 w 948266"/>
              <a:gd name="connsiteY1434" fmla="*/ 707718 h 896358"/>
              <a:gd name="connsiteX1435" fmla="*/ 497555 w 948266"/>
              <a:gd name="connsiteY1435" fmla="*/ 710251 h 896358"/>
              <a:gd name="connsiteX1436" fmla="*/ 495023 w 948266"/>
              <a:gd name="connsiteY1436" fmla="*/ 707718 h 896358"/>
              <a:gd name="connsiteX1437" fmla="*/ 495023 w 948266"/>
              <a:gd name="connsiteY1437" fmla="*/ 705186 h 896358"/>
              <a:gd name="connsiteX1438" fmla="*/ 492491 w 948266"/>
              <a:gd name="connsiteY1438" fmla="*/ 700122 h 896358"/>
              <a:gd name="connsiteX1439" fmla="*/ 489958 w 948266"/>
              <a:gd name="connsiteY1439" fmla="*/ 697590 h 896358"/>
              <a:gd name="connsiteX1440" fmla="*/ 487427 w 948266"/>
              <a:gd name="connsiteY1440" fmla="*/ 695058 h 896358"/>
              <a:gd name="connsiteX1441" fmla="*/ 484895 w 948266"/>
              <a:gd name="connsiteY1441" fmla="*/ 692526 h 896358"/>
              <a:gd name="connsiteX1442" fmla="*/ 482362 w 948266"/>
              <a:gd name="connsiteY1442" fmla="*/ 692526 h 896358"/>
              <a:gd name="connsiteX1443" fmla="*/ 479830 w 948266"/>
              <a:gd name="connsiteY1443" fmla="*/ 692526 h 896358"/>
              <a:gd name="connsiteX1444" fmla="*/ 477298 w 948266"/>
              <a:gd name="connsiteY1444" fmla="*/ 692526 h 896358"/>
              <a:gd name="connsiteX1445" fmla="*/ 474766 w 948266"/>
              <a:gd name="connsiteY1445" fmla="*/ 692526 h 896358"/>
              <a:gd name="connsiteX1446" fmla="*/ 474766 w 948266"/>
              <a:gd name="connsiteY1446" fmla="*/ 689994 h 896358"/>
              <a:gd name="connsiteX1447" fmla="*/ 472234 w 948266"/>
              <a:gd name="connsiteY1447" fmla="*/ 696324 h 896358"/>
              <a:gd name="connsiteX1448" fmla="*/ 474766 w 948266"/>
              <a:gd name="connsiteY1448" fmla="*/ 696324 h 896358"/>
              <a:gd name="connsiteX1449" fmla="*/ 477298 w 948266"/>
              <a:gd name="connsiteY1449" fmla="*/ 698856 h 896358"/>
              <a:gd name="connsiteX1450" fmla="*/ 477298 w 948266"/>
              <a:gd name="connsiteY1450" fmla="*/ 703920 h 896358"/>
              <a:gd name="connsiteX1451" fmla="*/ 477298 w 948266"/>
              <a:gd name="connsiteY1451" fmla="*/ 706452 h 896358"/>
              <a:gd name="connsiteX1452" fmla="*/ 474766 w 948266"/>
              <a:gd name="connsiteY1452" fmla="*/ 712782 h 896358"/>
              <a:gd name="connsiteX1453" fmla="*/ 472234 w 948266"/>
              <a:gd name="connsiteY1453" fmla="*/ 706452 h 896358"/>
              <a:gd name="connsiteX1454" fmla="*/ 472234 w 948266"/>
              <a:gd name="connsiteY1454" fmla="*/ 703920 h 896358"/>
              <a:gd name="connsiteX1455" fmla="*/ 469702 w 948266"/>
              <a:gd name="connsiteY1455" fmla="*/ 701388 h 896358"/>
              <a:gd name="connsiteX1456" fmla="*/ 469702 w 948266"/>
              <a:gd name="connsiteY1456" fmla="*/ 701388 h 896358"/>
              <a:gd name="connsiteX1457" fmla="*/ 464637 w 948266"/>
              <a:gd name="connsiteY1457" fmla="*/ 696324 h 896358"/>
              <a:gd name="connsiteX1458" fmla="*/ 462106 w 948266"/>
              <a:gd name="connsiteY1458" fmla="*/ 696324 h 896358"/>
              <a:gd name="connsiteX1459" fmla="*/ 457041 w 948266"/>
              <a:gd name="connsiteY1459" fmla="*/ 691260 h 896358"/>
              <a:gd name="connsiteX1460" fmla="*/ 457041 w 948266"/>
              <a:gd name="connsiteY1460" fmla="*/ 688728 h 896358"/>
              <a:gd name="connsiteX1461" fmla="*/ 459574 w 948266"/>
              <a:gd name="connsiteY1461" fmla="*/ 686195 h 896358"/>
              <a:gd name="connsiteX1462" fmla="*/ 464637 w 948266"/>
              <a:gd name="connsiteY1462" fmla="*/ 683664 h 896358"/>
              <a:gd name="connsiteX1463" fmla="*/ 462106 w 948266"/>
              <a:gd name="connsiteY1463" fmla="*/ 683664 h 896358"/>
              <a:gd name="connsiteX1464" fmla="*/ 462106 w 948266"/>
              <a:gd name="connsiteY1464" fmla="*/ 681131 h 896358"/>
              <a:gd name="connsiteX1465" fmla="*/ 464637 w 948266"/>
              <a:gd name="connsiteY1465" fmla="*/ 681131 h 896358"/>
              <a:gd name="connsiteX1466" fmla="*/ 464637 w 948266"/>
              <a:gd name="connsiteY1466" fmla="*/ 678600 h 896358"/>
              <a:gd name="connsiteX1467" fmla="*/ 464637 w 948266"/>
              <a:gd name="connsiteY1467" fmla="*/ 676067 h 896358"/>
              <a:gd name="connsiteX1468" fmla="*/ 462106 w 948266"/>
              <a:gd name="connsiteY1468" fmla="*/ 671003 h 896358"/>
              <a:gd name="connsiteX1469" fmla="*/ 459574 w 948266"/>
              <a:gd name="connsiteY1469" fmla="*/ 665939 h 896358"/>
              <a:gd name="connsiteX1470" fmla="*/ 457041 w 948266"/>
              <a:gd name="connsiteY1470" fmla="*/ 665939 h 896358"/>
              <a:gd name="connsiteX1471" fmla="*/ 454509 w 948266"/>
              <a:gd name="connsiteY1471" fmla="*/ 668471 h 896358"/>
              <a:gd name="connsiteX1472" fmla="*/ 454509 w 948266"/>
              <a:gd name="connsiteY1472" fmla="*/ 671003 h 896358"/>
              <a:gd name="connsiteX1473" fmla="*/ 454509 w 948266"/>
              <a:gd name="connsiteY1473" fmla="*/ 676067 h 896358"/>
              <a:gd name="connsiteX1474" fmla="*/ 451977 w 948266"/>
              <a:gd name="connsiteY1474" fmla="*/ 678600 h 896358"/>
              <a:gd name="connsiteX1475" fmla="*/ 444381 w 948266"/>
              <a:gd name="connsiteY1475" fmla="*/ 678600 h 896358"/>
              <a:gd name="connsiteX1476" fmla="*/ 441849 w 948266"/>
              <a:gd name="connsiteY1476" fmla="*/ 676067 h 896358"/>
              <a:gd name="connsiteX1477" fmla="*/ 441849 w 948266"/>
              <a:gd name="connsiteY1477" fmla="*/ 673535 h 896358"/>
              <a:gd name="connsiteX1478" fmla="*/ 441849 w 948266"/>
              <a:gd name="connsiteY1478" fmla="*/ 668471 h 896358"/>
              <a:gd name="connsiteX1479" fmla="*/ 436785 w 948266"/>
              <a:gd name="connsiteY1479" fmla="*/ 662141 h 896358"/>
              <a:gd name="connsiteX1480" fmla="*/ 434253 w 948266"/>
              <a:gd name="connsiteY1480" fmla="*/ 639352 h 896358"/>
              <a:gd name="connsiteX1481" fmla="*/ 431721 w 948266"/>
              <a:gd name="connsiteY1481" fmla="*/ 636820 h 896358"/>
              <a:gd name="connsiteX1482" fmla="*/ 431721 w 948266"/>
              <a:gd name="connsiteY1482" fmla="*/ 631756 h 896358"/>
              <a:gd name="connsiteX1483" fmla="*/ 429188 w 948266"/>
              <a:gd name="connsiteY1483" fmla="*/ 629224 h 896358"/>
              <a:gd name="connsiteX1484" fmla="*/ 426656 w 948266"/>
              <a:gd name="connsiteY1484" fmla="*/ 622893 h 896358"/>
              <a:gd name="connsiteX1485" fmla="*/ 424125 w 948266"/>
              <a:gd name="connsiteY1485" fmla="*/ 622893 h 896358"/>
              <a:gd name="connsiteX1486" fmla="*/ 421592 w 948266"/>
              <a:gd name="connsiteY1486" fmla="*/ 625426 h 896358"/>
              <a:gd name="connsiteX1487" fmla="*/ 416528 w 948266"/>
              <a:gd name="connsiteY1487" fmla="*/ 630490 h 896358"/>
              <a:gd name="connsiteX1488" fmla="*/ 419060 w 948266"/>
              <a:gd name="connsiteY1488" fmla="*/ 630490 h 896358"/>
              <a:gd name="connsiteX1489" fmla="*/ 419060 w 948266"/>
              <a:gd name="connsiteY1489" fmla="*/ 633022 h 896358"/>
              <a:gd name="connsiteX1490" fmla="*/ 413996 w 948266"/>
              <a:gd name="connsiteY1490" fmla="*/ 633022 h 896358"/>
              <a:gd name="connsiteX1491" fmla="*/ 411464 w 948266"/>
              <a:gd name="connsiteY1491" fmla="*/ 626692 h 896358"/>
              <a:gd name="connsiteX1492" fmla="*/ 406400 w 948266"/>
              <a:gd name="connsiteY1492" fmla="*/ 615297 h 896358"/>
              <a:gd name="connsiteX1493" fmla="*/ 406400 w 948266"/>
              <a:gd name="connsiteY1493" fmla="*/ 612765 h 896358"/>
              <a:gd name="connsiteX1494" fmla="*/ 406400 w 948266"/>
              <a:gd name="connsiteY1494" fmla="*/ 610233 h 896358"/>
              <a:gd name="connsiteX1495" fmla="*/ 406400 w 948266"/>
              <a:gd name="connsiteY1495" fmla="*/ 607701 h 896358"/>
              <a:gd name="connsiteX1496" fmla="*/ 403867 w 948266"/>
              <a:gd name="connsiteY1496" fmla="*/ 607701 h 896358"/>
              <a:gd name="connsiteX1497" fmla="*/ 401335 w 948266"/>
              <a:gd name="connsiteY1497" fmla="*/ 610233 h 896358"/>
              <a:gd name="connsiteX1498" fmla="*/ 398804 w 948266"/>
              <a:gd name="connsiteY1498" fmla="*/ 607701 h 896358"/>
              <a:gd name="connsiteX1499" fmla="*/ 398804 w 948266"/>
              <a:gd name="connsiteY1499" fmla="*/ 605169 h 896358"/>
              <a:gd name="connsiteX1500" fmla="*/ 398804 w 948266"/>
              <a:gd name="connsiteY1500" fmla="*/ 602637 h 896358"/>
              <a:gd name="connsiteX1501" fmla="*/ 396272 w 948266"/>
              <a:gd name="connsiteY1501" fmla="*/ 602637 h 896358"/>
              <a:gd name="connsiteX1502" fmla="*/ 393739 w 948266"/>
              <a:gd name="connsiteY1502" fmla="*/ 600105 h 896358"/>
              <a:gd name="connsiteX1503" fmla="*/ 391207 w 948266"/>
              <a:gd name="connsiteY1503" fmla="*/ 600105 h 896358"/>
              <a:gd name="connsiteX1504" fmla="*/ 391207 w 948266"/>
              <a:gd name="connsiteY1504" fmla="*/ 602637 h 896358"/>
              <a:gd name="connsiteX1505" fmla="*/ 388675 w 948266"/>
              <a:gd name="connsiteY1505" fmla="*/ 605169 h 896358"/>
              <a:gd name="connsiteX1506" fmla="*/ 381079 w 948266"/>
              <a:gd name="connsiteY1506" fmla="*/ 605169 h 896358"/>
              <a:gd name="connsiteX1507" fmla="*/ 378547 w 948266"/>
              <a:gd name="connsiteY1507" fmla="*/ 605169 h 896358"/>
              <a:gd name="connsiteX1508" fmla="*/ 378547 w 948266"/>
              <a:gd name="connsiteY1508" fmla="*/ 602637 h 896358"/>
              <a:gd name="connsiteX1509" fmla="*/ 376014 w 948266"/>
              <a:gd name="connsiteY1509" fmla="*/ 602637 h 896358"/>
              <a:gd name="connsiteX1510" fmla="*/ 370951 w 948266"/>
              <a:gd name="connsiteY1510" fmla="*/ 602637 h 896358"/>
              <a:gd name="connsiteX1511" fmla="*/ 365886 w 948266"/>
              <a:gd name="connsiteY1511" fmla="*/ 602637 h 896358"/>
              <a:gd name="connsiteX1512" fmla="*/ 365886 w 948266"/>
              <a:gd name="connsiteY1512" fmla="*/ 605169 h 896358"/>
              <a:gd name="connsiteX1513" fmla="*/ 360822 w 948266"/>
              <a:gd name="connsiteY1513" fmla="*/ 602637 h 896358"/>
              <a:gd name="connsiteX1514" fmla="*/ 360822 w 948266"/>
              <a:gd name="connsiteY1514" fmla="*/ 600105 h 896358"/>
              <a:gd name="connsiteX1515" fmla="*/ 355758 w 948266"/>
              <a:gd name="connsiteY1515" fmla="*/ 591242 h 896358"/>
              <a:gd name="connsiteX1516" fmla="*/ 360822 w 948266"/>
              <a:gd name="connsiteY1516" fmla="*/ 582380 h 896358"/>
              <a:gd name="connsiteX1517" fmla="*/ 365886 w 948266"/>
              <a:gd name="connsiteY1517" fmla="*/ 570986 h 896358"/>
              <a:gd name="connsiteX1518" fmla="*/ 363354 w 948266"/>
              <a:gd name="connsiteY1518" fmla="*/ 570986 h 896358"/>
              <a:gd name="connsiteX1519" fmla="*/ 360822 w 948266"/>
              <a:gd name="connsiteY1519" fmla="*/ 568454 h 896358"/>
              <a:gd name="connsiteX1520" fmla="*/ 358290 w 948266"/>
              <a:gd name="connsiteY1520" fmla="*/ 568454 h 896358"/>
              <a:gd name="connsiteX1521" fmla="*/ 353226 w 948266"/>
              <a:gd name="connsiteY1521" fmla="*/ 568454 h 896358"/>
              <a:gd name="connsiteX1522" fmla="*/ 350693 w 948266"/>
              <a:gd name="connsiteY1522" fmla="*/ 568454 h 896358"/>
              <a:gd name="connsiteX1523" fmla="*/ 348162 w 948266"/>
              <a:gd name="connsiteY1523" fmla="*/ 568454 h 896358"/>
              <a:gd name="connsiteX1524" fmla="*/ 355758 w 948266"/>
              <a:gd name="connsiteY1524" fmla="*/ 568454 h 896358"/>
              <a:gd name="connsiteX1525" fmla="*/ 353226 w 948266"/>
              <a:gd name="connsiteY1525" fmla="*/ 568454 h 896358"/>
              <a:gd name="connsiteX1526" fmla="*/ 350693 w 948266"/>
              <a:gd name="connsiteY1526" fmla="*/ 568454 h 896358"/>
              <a:gd name="connsiteX1527" fmla="*/ 345630 w 948266"/>
              <a:gd name="connsiteY1527" fmla="*/ 570986 h 896358"/>
              <a:gd name="connsiteX1528" fmla="*/ 343098 w 948266"/>
              <a:gd name="connsiteY1528" fmla="*/ 570986 h 896358"/>
              <a:gd name="connsiteX1529" fmla="*/ 343098 w 948266"/>
              <a:gd name="connsiteY1529" fmla="*/ 573518 h 896358"/>
              <a:gd name="connsiteX1530" fmla="*/ 340565 w 948266"/>
              <a:gd name="connsiteY1530" fmla="*/ 576050 h 896358"/>
              <a:gd name="connsiteX1531" fmla="*/ 340565 w 948266"/>
              <a:gd name="connsiteY1531" fmla="*/ 578582 h 896358"/>
              <a:gd name="connsiteX1532" fmla="*/ 340565 w 948266"/>
              <a:gd name="connsiteY1532" fmla="*/ 581114 h 896358"/>
              <a:gd name="connsiteX1533" fmla="*/ 343098 w 948266"/>
              <a:gd name="connsiteY1533" fmla="*/ 581114 h 896358"/>
              <a:gd name="connsiteX1534" fmla="*/ 343098 w 948266"/>
              <a:gd name="connsiteY1534" fmla="*/ 583646 h 896358"/>
              <a:gd name="connsiteX1535" fmla="*/ 345630 w 948266"/>
              <a:gd name="connsiteY1535" fmla="*/ 588710 h 896358"/>
              <a:gd name="connsiteX1536" fmla="*/ 345630 w 948266"/>
              <a:gd name="connsiteY1536" fmla="*/ 591242 h 896358"/>
              <a:gd name="connsiteX1537" fmla="*/ 343098 w 948266"/>
              <a:gd name="connsiteY1537" fmla="*/ 591242 h 896358"/>
              <a:gd name="connsiteX1538" fmla="*/ 343098 w 948266"/>
              <a:gd name="connsiteY1538" fmla="*/ 593774 h 896358"/>
              <a:gd name="connsiteX1539" fmla="*/ 340565 w 948266"/>
              <a:gd name="connsiteY1539" fmla="*/ 602637 h 896358"/>
              <a:gd name="connsiteX1540" fmla="*/ 340565 w 948266"/>
              <a:gd name="connsiteY1540" fmla="*/ 605169 h 896358"/>
              <a:gd name="connsiteX1541" fmla="*/ 340565 w 948266"/>
              <a:gd name="connsiteY1541" fmla="*/ 607701 h 896358"/>
              <a:gd name="connsiteX1542" fmla="*/ 340565 w 948266"/>
              <a:gd name="connsiteY1542" fmla="*/ 614031 h 896358"/>
              <a:gd name="connsiteX1543" fmla="*/ 340565 w 948266"/>
              <a:gd name="connsiteY1543" fmla="*/ 619095 h 896358"/>
              <a:gd name="connsiteX1544" fmla="*/ 343098 w 948266"/>
              <a:gd name="connsiteY1544" fmla="*/ 625426 h 896358"/>
              <a:gd name="connsiteX1545" fmla="*/ 340565 w 948266"/>
              <a:gd name="connsiteY1545" fmla="*/ 630490 h 896358"/>
              <a:gd name="connsiteX1546" fmla="*/ 338033 w 948266"/>
              <a:gd name="connsiteY1546" fmla="*/ 630490 h 896358"/>
              <a:gd name="connsiteX1547" fmla="*/ 338033 w 948266"/>
              <a:gd name="connsiteY1547" fmla="*/ 633022 h 896358"/>
              <a:gd name="connsiteX1548" fmla="*/ 335502 w 948266"/>
              <a:gd name="connsiteY1548" fmla="*/ 635554 h 896358"/>
              <a:gd name="connsiteX1549" fmla="*/ 335502 w 948266"/>
              <a:gd name="connsiteY1549" fmla="*/ 638086 h 896358"/>
              <a:gd name="connsiteX1550" fmla="*/ 332969 w 948266"/>
              <a:gd name="connsiteY1550" fmla="*/ 644416 h 896358"/>
              <a:gd name="connsiteX1551" fmla="*/ 332969 w 948266"/>
              <a:gd name="connsiteY1551" fmla="*/ 646948 h 896358"/>
              <a:gd name="connsiteX1552" fmla="*/ 327905 w 948266"/>
              <a:gd name="connsiteY1552" fmla="*/ 653279 h 896358"/>
              <a:gd name="connsiteX1553" fmla="*/ 327905 w 948266"/>
              <a:gd name="connsiteY1553" fmla="*/ 655811 h 896358"/>
              <a:gd name="connsiteX1554" fmla="*/ 327905 w 948266"/>
              <a:gd name="connsiteY1554" fmla="*/ 658343 h 896358"/>
              <a:gd name="connsiteX1555" fmla="*/ 327905 w 948266"/>
              <a:gd name="connsiteY1555" fmla="*/ 660875 h 896358"/>
              <a:gd name="connsiteX1556" fmla="*/ 325373 w 948266"/>
              <a:gd name="connsiteY1556" fmla="*/ 660875 h 896358"/>
              <a:gd name="connsiteX1557" fmla="*/ 322841 w 948266"/>
              <a:gd name="connsiteY1557" fmla="*/ 669737 h 896358"/>
              <a:gd name="connsiteX1558" fmla="*/ 322841 w 948266"/>
              <a:gd name="connsiteY1558" fmla="*/ 672269 h 896358"/>
              <a:gd name="connsiteX1559" fmla="*/ 322841 w 948266"/>
              <a:gd name="connsiteY1559" fmla="*/ 674801 h 896358"/>
              <a:gd name="connsiteX1560" fmla="*/ 325373 w 948266"/>
              <a:gd name="connsiteY1560" fmla="*/ 674801 h 896358"/>
              <a:gd name="connsiteX1561" fmla="*/ 322841 w 948266"/>
              <a:gd name="connsiteY1561" fmla="*/ 674801 h 896358"/>
              <a:gd name="connsiteX1562" fmla="*/ 322841 w 948266"/>
              <a:gd name="connsiteY1562" fmla="*/ 677333 h 896358"/>
              <a:gd name="connsiteX1563" fmla="*/ 322841 w 948266"/>
              <a:gd name="connsiteY1563" fmla="*/ 679865 h 896358"/>
              <a:gd name="connsiteX1564" fmla="*/ 322841 w 948266"/>
              <a:gd name="connsiteY1564" fmla="*/ 682398 h 896358"/>
              <a:gd name="connsiteX1565" fmla="*/ 320309 w 948266"/>
              <a:gd name="connsiteY1565" fmla="*/ 687462 h 896358"/>
              <a:gd name="connsiteX1566" fmla="*/ 317777 w 948266"/>
              <a:gd name="connsiteY1566" fmla="*/ 692526 h 896358"/>
              <a:gd name="connsiteX1567" fmla="*/ 315244 w 948266"/>
              <a:gd name="connsiteY1567" fmla="*/ 697590 h 896358"/>
              <a:gd name="connsiteX1568" fmla="*/ 315244 w 948266"/>
              <a:gd name="connsiteY1568" fmla="*/ 700122 h 896358"/>
              <a:gd name="connsiteX1569" fmla="*/ 315244 w 948266"/>
              <a:gd name="connsiteY1569" fmla="*/ 702654 h 896358"/>
              <a:gd name="connsiteX1570" fmla="*/ 312712 w 948266"/>
              <a:gd name="connsiteY1570" fmla="*/ 705186 h 896358"/>
              <a:gd name="connsiteX1571" fmla="*/ 310181 w 948266"/>
              <a:gd name="connsiteY1571" fmla="*/ 705186 h 896358"/>
              <a:gd name="connsiteX1572" fmla="*/ 310181 w 948266"/>
              <a:gd name="connsiteY1572" fmla="*/ 707718 h 896358"/>
              <a:gd name="connsiteX1573" fmla="*/ 312712 w 948266"/>
              <a:gd name="connsiteY1573" fmla="*/ 712782 h 896358"/>
              <a:gd name="connsiteX1574" fmla="*/ 310181 w 948266"/>
              <a:gd name="connsiteY1574" fmla="*/ 715315 h 896358"/>
              <a:gd name="connsiteX1575" fmla="*/ 310181 w 948266"/>
              <a:gd name="connsiteY1575" fmla="*/ 717847 h 896358"/>
              <a:gd name="connsiteX1576" fmla="*/ 310181 w 948266"/>
              <a:gd name="connsiteY1576" fmla="*/ 722911 h 896358"/>
              <a:gd name="connsiteX1577" fmla="*/ 312712 w 948266"/>
              <a:gd name="connsiteY1577" fmla="*/ 727975 h 896358"/>
              <a:gd name="connsiteX1578" fmla="*/ 312712 w 948266"/>
              <a:gd name="connsiteY1578" fmla="*/ 730507 h 896358"/>
              <a:gd name="connsiteX1579" fmla="*/ 310181 w 948266"/>
              <a:gd name="connsiteY1579" fmla="*/ 733039 h 896358"/>
              <a:gd name="connsiteX1580" fmla="*/ 310181 w 948266"/>
              <a:gd name="connsiteY1580" fmla="*/ 735572 h 896358"/>
              <a:gd name="connsiteX1581" fmla="*/ 312712 w 948266"/>
              <a:gd name="connsiteY1581" fmla="*/ 740636 h 896358"/>
              <a:gd name="connsiteX1582" fmla="*/ 315244 w 948266"/>
              <a:gd name="connsiteY1582" fmla="*/ 746966 h 896358"/>
              <a:gd name="connsiteX1583" fmla="*/ 315244 w 948266"/>
              <a:gd name="connsiteY1583" fmla="*/ 749498 h 896358"/>
              <a:gd name="connsiteX1584" fmla="*/ 317777 w 948266"/>
              <a:gd name="connsiteY1584" fmla="*/ 749498 h 896358"/>
              <a:gd name="connsiteX1585" fmla="*/ 315244 w 948266"/>
              <a:gd name="connsiteY1585" fmla="*/ 752030 h 896358"/>
              <a:gd name="connsiteX1586" fmla="*/ 312712 w 948266"/>
              <a:gd name="connsiteY1586" fmla="*/ 752030 h 896358"/>
              <a:gd name="connsiteX1587" fmla="*/ 312712 w 948266"/>
              <a:gd name="connsiteY1587" fmla="*/ 754562 h 896358"/>
              <a:gd name="connsiteX1588" fmla="*/ 315244 w 948266"/>
              <a:gd name="connsiteY1588" fmla="*/ 757094 h 896358"/>
              <a:gd name="connsiteX1589" fmla="*/ 317777 w 948266"/>
              <a:gd name="connsiteY1589" fmla="*/ 759626 h 896358"/>
              <a:gd name="connsiteX1590" fmla="*/ 320309 w 948266"/>
              <a:gd name="connsiteY1590" fmla="*/ 759626 h 896358"/>
              <a:gd name="connsiteX1591" fmla="*/ 322841 w 948266"/>
              <a:gd name="connsiteY1591" fmla="*/ 759626 h 896358"/>
              <a:gd name="connsiteX1592" fmla="*/ 322841 w 948266"/>
              <a:gd name="connsiteY1592" fmla="*/ 757094 h 896358"/>
              <a:gd name="connsiteX1593" fmla="*/ 325373 w 948266"/>
              <a:gd name="connsiteY1593" fmla="*/ 754562 h 896358"/>
              <a:gd name="connsiteX1594" fmla="*/ 330437 w 948266"/>
              <a:gd name="connsiteY1594" fmla="*/ 754562 h 896358"/>
              <a:gd name="connsiteX1595" fmla="*/ 332969 w 948266"/>
              <a:gd name="connsiteY1595" fmla="*/ 754562 h 896358"/>
              <a:gd name="connsiteX1596" fmla="*/ 335502 w 948266"/>
              <a:gd name="connsiteY1596" fmla="*/ 754562 h 896358"/>
              <a:gd name="connsiteX1597" fmla="*/ 338033 w 948266"/>
              <a:gd name="connsiteY1597" fmla="*/ 757094 h 896358"/>
              <a:gd name="connsiteX1598" fmla="*/ 338033 w 948266"/>
              <a:gd name="connsiteY1598" fmla="*/ 762158 h 896358"/>
              <a:gd name="connsiteX1599" fmla="*/ 338033 w 948266"/>
              <a:gd name="connsiteY1599" fmla="*/ 768488 h 896358"/>
              <a:gd name="connsiteX1600" fmla="*/ 338033 w 948266"/>
              <a:gd name="connsiteY1600" fmla="*/ 771021 h 896358"/>
              <a:gd name="connsiteX1601" fmla="*/ 338033 w 948266"/>
              <a:gd name="connsiteY1601" fmla="*/ 773553 h 896358"/>
              <a:gd name="connsiteX1602" fmla="*/ 340565 w 948266"/>
              <a:gd name="connsiteY1602" fmla="*/ 782415 h 896358"/>
              <a:gd name="connsiteX1603" fmla="*/ 340565 w 948266"/>
              <a:gd name="connsiteY1603" fmla="*/ 784947 h 896358"/>
              <a:gd name="connsiteX1604" fmla="*/ 340565 w 948266"/>
              <a:gd name="connsiteY1604" fmla="*/ 787479 h 896358"/>
              <a:gd name="connsiteX1605" fmla="*/ 343098 w 948266"/>
              <a:gd name="connsiteY1605" fmla="*/ 787479 h 896358"/>
              <a:gd name="connsiteX1606" fmla="*/ 343098 w 948266"/>
              <a:gd name="connsiteY1606" fmla="*/ 790011 h 896358"/>
              <a:gd name="connsiteX1607" fmla="*/ 345630 w 948266"/>
              <a:gd name="connsiteY1607" fmla="*/ 792543 h 896358"/>
              <a:gd name="connsiteX1608" fmla="*/ 348162 w 948266"/>
              <a:gd name="connsiteY1608" fmla="*/ 795075 h 896358"/>
              <a:gd name="connsiteX1609" fmla="*/ 348162 w 948266"/>
              <a:gd name="connsiteY1609" fmla="*/ 790011 h 896358"/>
              <a:gd name="connsiteX1610" fmla="*/ 345630 w 948266"/>
              <a:gd name="connsiteY1610" fmla="*/ 790011 h 896358"/>
              <a:gd name="connsiteX1611" fmla="*/ 345630 w 948266"/>
              <a:gd name="connsiteY1611" fmla="*/ 787479 h 896358"/>
              <a:gd name="connsiteX1612" fmla="*/ 348162 w 948266"/>
              <a:gd name="connsiteY1612" fmla="*/ 787479 h 896358"/>
              <a:gd name="connsiteX1613" fmla="*/ 348162 w 948266"/>
              <a:gd name="connsiteY1613" fmla="*/ 790011 h 896358"/>
              <a:gd name="connsiteX1614" fmla="*/ 348162 w 948266"/>
              <a:gd name="connsiteY1614" fmla="*/ 792543 h 896358"/>
              <a:gd name="connsiteX1615" fmla="*/ 350693 w 948266"/>
              <a:gd name="connsiteY1615" fmla="*/ 792543 h 896358"/>
              <a:gd name="connsiteX1616" fmla="*/ 350693 w 948266"/>
              <a:gd name="connsiteY1616" fmla="*/ 795075 h 896358"/>
              <a:gd name="connsiteX1617" fmla="*/ 350693 w 948266"/>
              <a:gd name="connsiteY1617" fmla="*/ 797608 h 896358"/>
              <a:gd name="connsiteX1618" fmla="*/ 350693 w 948266"/>
              <a:gd name="connsiteY1618" fmla="*/ 800139 h 896358"/>
              <a:gd name="connsiteX1619" fmla="*/ 350693 w 948266"/>
              <a:gd name="connsiteY1619" fmla="*/ 802672 h 896358"/>
              <a:gd name="connsiteX1620" fmla="*/ 350693 w 948266"/>
              <a:gd name="connsiteY1620" fmla="*/ 805204 h 896358"/>
              <a:gd name="connsiteX1621" fmla="*/ 353226 w 948266"/>
              <a:gd name="connsiteY1621" fmla="*/ 805204 h 896358"/>
              <a:gd name="connsiteX1622" fmla="*/ 353226 w 948266"/>
              <a:gd name="connsiteY1622" fmla="*/ 807736 h 896358"/>
              <a:gd name="connsiteX1623" fmla="*/ 353226 w 948266"/>
              <a:gd name="connsiteY1623" fmla="*/ 812800 h 896358"/>
              <a:gd name="connsiteX1624" fmla="*/ 353226 w 948266"/>
              <a:gd name="connsiteY1624" fmla="*/ 815332 h 896358"/>
              <a:gd name="connsiteX1625" fmla="*/ 353226 w 948266"/>
              <a:gd name="connsiteY1625" fmla="*/ 820396 h 896358"/>
              <a:gd name="connsiteX1626" fmla="*/ 355758 w 948266"/>
              <a:gd name="connsiteY1626" fmla="*/ 822928 h 896358"/>
              <a:gd name="connsiteX1627" fmla="*/ 355758 w 948266"/>
              <a:gd name="connsiteY1627" fmla="*/ 825460 h 896358"/>
              <a:gd name="connsiteX1628" fmla="*/ 355758 w 948266"/>
              <a:gd name="connsiteY1628" fmla="*/ 830525 h 896358"/>
              <a:gd name="connsiteX1629" fmla="*/ 355758 w 948266"/>
              <a:gd name="connsiteY1629" fmla="*/ 835589 h 896358"/>
              <a:gd name="connsiteX1630" fmla="*/ 358290 w 948266"/>
              <a:gd name="connsiteY1630" fmla="*/ 835589 h 896358"/>
              <a:gd name="connsiteX1631" fmla="*/ 358290 w 948266"/>
              <a:gd name="connsiteY1631" fmla="*/ 840653 h 896358"/>
              <a:gd name="connsiteX1632" fmla="*/ 358290 w 948266"/>
              <a:gd name="connsiteY1632" fmla="*/ 843185 h 896358"/>
              <a:gd name="connsiteX1633" fmla="*/ 358290 w 948266"/>
              <a:gd name="connsiteY1633" fmla="*/ 845717 h 896358"/>
              <a:gd name="connsiteX1634" fmla="*/ 360822 w 948266"/>
              <a:gd name="connsiteY1634" fmla="*/ 845717 h 896358"/>
              <a:gd name="connsiteX1635" fmla="*/ 360822 w 948266"/>
              <a:gd name="connsiteY1635" fmla="*/ 848249 h 896358"/>
              <a:gd name="connsiteX1636" fmla="*/ 363354 w 948266"/>
              <a:gd name="connsiteY1636" fmla="*/ 848249 h 896358"/>
              <a:gd name="connsiteX1637" fmla="*/ 363354 w 948266"/>
              <a:gd name="connsiteY1637" fmla="*/ 850781 h 896358"/>
              <a:gd name="connsiteX1638" fmla="*/ 363354 w 948266"/>
              <a:gd name="connsiteY1638" fmla="*/ 853313 h 896358"/>
              <a:gd name="connsiteX1639" fmla="*/ 365886 w 948266"/>
              <a:gd name="connsiteY1639" fmla="*/ 853313 h 896358"/>
              <a:gd name="connsiteX1640" fmla="*/ 365886 w 948266"/>
              <a:gd name="connsiteY1640" fmla="*/ 855846 h 896358"/>
              <a:gd name="connsiteX1641" fmla="*/ 368418 w 948266"/>
              <a:gd name="connsiteY1641" fmla="*/ 858378 h 896358"/>
              <a:gd name="connsiteX1642" fmla="*/ 368418 w 948266"/>
              <a:gd name="connsiteY1642" fmla="*/ 860910 h 896358"/>
              <a:gd name="connsiteX1643" fmla="*/ 370951 w 948266"/>
              <a:gd name="connsiteY1643" fmla="*/ 860910 h 896358"/>
              <a:gd name="connsiteX1644" fmla="*/ 373483 w 948266"/>
              <a:gd name="connsiteY1644" fmla="*/ 863442 h 896358"/>
              <a:gd name="connsiteX1645" fmla="*/ 376014 w 948266"/>
              <a:gd name="connsiteY1645" fmla="*/ 865974 h 896358"/>
              <a:gd name="connsiteX1646" fmla="*/ 378547 w 948266"/>
              <a:gd name="connsiteY1646" fmla="*/ 865974 h 896358"/>
              <a:gd name="connsiteX1647" fmla="*/ 381079 w 948266"/>
              <a:gd name="connsiteY1647" fmla="*/ 865974 h 896358"/>
              <a:gd name="connsiteX1648" fmla="*/ 383611 w 948266"/>
              <a:gd name="connsiteY1648" fmla="*/ 865974 h 896358"/>
              <a:gd name="connsiteX1649" fmla="*/ 386143 w 948266"/>
              <a:gd name="connsiteY1649" fmla="*/ 865974 h 896358"/>
              <a:gd name="connsiteX1650" fmla="*/ 388675 w 948266"/>
              <a:gd name="connsiteY1650" fmla="*/ 863442 h 896358"/>
              <a:gd name="connsiteX1651" fmla="*/ 393739 w 948266"/>
              <a:gd name="connsiteY1651" fmla="*/ 863442 h 896358"/>
              <a:gd name="connsiteX1652" fmla="*/ 353226 w 948266"/>
              <a:gd name="connsiteY1652" fmla="*/ 896359 h 896358"/>
              <a:gd name="connsiteX1653" fmla="*/ 353226 w 948266"/>
              <a:gd name="connsiteY1653" fmla="*/ 878634 h 896358"/>
              <a:gd name="connsiteX1654" fmla="*/ 350693 w 948266"/>
              <a:gd name="connsiteY1654" fmla="*/ 878634 h 896358"/>
              <a:gd name="connsiteX1655" fmla="*/ 350693 w 948266"/>
              <a:gd name="connsiteY1655" fmla="*/ 876102 h 896358"/>
              <a:gd name="connsiteX1656" fmla="*/ 350693 w 948266"/>
              <a:gd name="connsiteY1656" fmla="*/ 873570 h 896358"/>
              <a:gd name="connsiteX1657" fmla="*/ 348162 w 948266"/>
              <a:gd name="connsiteY1657" fmla="*/ 871038 h 896358"/>
              <a:gd name="connsiteX1658" fmla="*/ 348162 w 948266"/>
              <a:gd name="connsiteY1658" fmla="*/ 868506 h 896358"/>
              <a:gd name="connsiteX1659" fmla="*/ 348162 w 948266"/>
              <a:gd name="connsiteY1659" fmla="*/ 863442 h 896358"/>
              <a:gd name="connsiteX1660" fmla="*/ 345630 w 948266"/>
              <a:gd name="connsiteY1660" fmla="*/ 863442 h 896358"/>
              <a:gd name="connsiteX1661" fmla="*/ 345630 w 948266"/>
              <a:gd name="connsiteY1661" fmla="*/ 865974 h 896358"/>
              <a:gd name="connsiteX1662" fmla="*/ 345630 w 948266"/>
              <a:gd name="connsiteY1662" fmla="*/ 863442 h 896358"/>
              <a:gd name="connsiteX1663" fmla="*/ 343098 w 948266"/>
              <a:gd name="connsiteY1663" fmla="*/ 860910 h 896358"/>
              <a:gd name="connsiteX1664" fmla="*/ 340565 w 948266"/>
              <a:gd name="connsiteY1664" fmla="*/ 855846 h 896358"/>
              <a:gd name="connsiteX1665" fmla="*/ 338033 w 948266"/>
              <a:gd name="connsiteY1665" fmla="*/ 853313 h 896358"/>
              <a:gd name="connsiteX1666" fmla="*/ 335502 w 948266"/>
              <a:gd name="connsiteY1666" fmla="*/ 850781 h 896358"/>
              <a:gd name="connsiteX1667" fmla="*/ 332969 w 948266"/>
              <a:gd name="connsiteY1667" fmla="*/ 848249 h 896358"/>
              <a:gd name="connsiteX1668" fmla="*/ 332969 w 948266"/>
              <a:gd name="connsiteY1668" fmla="*/ 843185 h 896358"/>
              <a:gd name="connsiteX1669" fmla="*/ 332969 w 948266"/>
              <a:gd name="connsiteY1669" fmla="*/ 840653 h 896358"/>
              <a:gd name="connsiteX1670" fmla="*/ 332969 w 948266"/>
              <a:gd name="connsiteY1670" fmla="*/ 838121 h 896358"/>
              <a:gd name="connsiteX1671" fmla="*/ 335502 w 948266"/>
              <a:gd name="connsiteY1671" fmla="*/ 835589 h 896358"/>
              <a:gd name="connsiteX1672" fmla="*/ 332969 w 948266"/>
              <a:gd name="connsiteY1672" fmla="*/ 835589 h 896358"/>
              <a:gd name="connsiteX1673" fmla="*/ 330437 w 948266"/>
              <a:gd name="connsiteY1673" fmla="*/ 835589 h 896358"/>
              <a:gd name="connsiteX1674" fmla="*/ 327905 w 948266"/>
              <a:gd name="connsiteY1674" fmla="*/ 835589 h 896358"/>
              <a:gd name="connsiteX1675" fmla="*/ 327905 w 948266"/>
              <a:gd name="connsiteY1675" fmla="*/ 830525 h 896358"/>
              <a:gd name="connsiteX1676" fmla="*/ 322841 w 948266"/>
              <a:gd name="connsiteY1676" fmla="*/ 827993 h 896358"/>
              <a:gd name="connsiteX1677" fmla="*/ 322841 w 948266"/>
              <a:gd name="connsiteY1677" fmla="*/ 830525 h 896358"/>
              <a:gd name="connsiteX1678" fmla="*/ 322841 w 948266"/>
              <a:gd name="connsiteY1678" fmla="*/ 833057 h 896358"/>
              <a:gd name="connsiteX1679" fmla="*/ 320309 w 948266"/>
              <a:gd name="connsiteY1679" fmla="*/ 833057 h 896358"/>
              <a:gd name="connsiteX1680" fmla="*/ 320309 w 948266"/>
              <a:gd name="connsiteY1680" fmla="*/ 830525 h 896358"/>
              <a:gd name="connsiteX1681" fmla="*/ 320309 w 948266"/>
              <a:gd name="connsiteY1681" fmla="*/ 825460 h 896358"/>
              <a:gd name="connsiteX1682" fmla="*/ 320309 w 948266"/>
              <a:gd name="connsiteY1682" fmla="*/ 827993 h 896358"/>
              <a:gd name="connsiteX1683" fmla="*/ 320309 w 948266"/>
              <a:gd name="connsiteY1683" fmla="*/ 825460 h 896358"/>
              <a:gd name="connsiteX1684" fmla="*/ 317777 w 948266"/>
              <a:gd name="connsiteY1684" fmla="*/ 819130 h 896358"/>
              <a:gd name="connsiteX1685" fmla="*/ 317777 w 948266"/>
              <a:gd name="connsiteY1685" fmla="*/ 816598 h 896358"/>
              <a:gd name="connsiteX1686" fmla="*/ 312712 w 948266"/>
              <a:gd name="connsiteY1686" fmla="*/ 814066 h 896358"/>
              <a:gd name="connsiteX1687" fmla="*/ 312712 w 948266"/>
              <a:gd name="connsiteY1687" fmla="*/ 816598 h 896358"/>
              <a:gd name="connsiteX1688" fmla="*/ 312712 w 948266"/>
              <a:gd name="connsiteY1688" fmla="*/ 819130 h 896358"/>
              <a:gd name="connsiteX1689" fmla="*/ 312712 w 948266"/>
              <a:gd name="connsiteY1689" fmla="*/ 821662 h 896358"/>
              <a:gd name="connsiteX1690" fmla="*/ 312712 w 948266"/>
              <a:gd name="connsiteY1690" fmla="*/ 824195 h 896358"/>
              <a:gd name="connsiteX1691" fmla="*/ 312712 w 948266"/>
              <a:gd name="connsiteY1691" fmla="*/ 826726 h 896358"/>
              <a:gd name="connsiteX1692" fmla="*/ 310181 w 948266"/>
              <a:gd name="connsiteY1692" fmla="*/ 826726 h 896358"/>
              <a:gd name="connsiteX1693" fmla="*/ 310181 w 948266"/>
              <a:gd name="connsiteY1693" fmla="*/ 824195 h 896358"/>
              <a:gd name="connsiteX1694" fmla="*/ 310181 w 948266"/>
              <a:gd name="connsiteY1694" fmla="*/ 821662 h 896358"/>
              <a:gd name="connsiteX1695" fmla="*/ 310181 w 948266"/>
              <a:gd name="connsiteY1695" fmla="*/ 819130 h 896358"/>
              <a:gd name="connsiteX1696" fmla="*/ 310181 w 948266"/>
              <a:gd name="connsiteY1696" fmla="*/ 814066 h 896358"/>
              <a:gd name="connsiteX1697" fmla="*/ 307648 w 948266"/>
              <a:gd name="connsiteY1697" fmla="*/ 809002 h 896358"/>
              <a:gd name="connsiteX1698" fmla="*/ 310181 w 948266"/>
              <a:gd name="connsiteY1698" fmla="*/ 806470 h 896358"/>
              <a:gd name="connsiteX1699" fmla="*/ 307648 w 948266"/>
              <a:gd name="connsiteY1699" fmla="*/ 801406 h 896358"/>
              <a:gd name="connsiteX1700" fmla="*/ 305116 w 948266"/>
              <a:gd name="connsiteY1700" fmla="*/ 801406 h 896358"/>
              <a:gd name="connsiteX1701" fmla="*/ 302584 w 948266"/>
              <a:gd name="connsiteY1701" fmla="*/ 801406 h 896358"/>
              <a:gd name="connsiteX1702" fmla="*/ 300052 w 948266"/>
              <a:gd name="connsiteY1702" fmla="*/ 801406 h 896358"/>
              <a:gd name="connsiteX1703" fmla="*/ 300052 w 948266"/>
              <a:gd name="connsiteY1703" fmla="*/ 798874 h 896358"/>
              <a:gd name="connsiteX1704" fmla="*/ 300052 w 948266"/>
              <a:gd name="connsiteY1704" fmla="*/ 796341 h 896358"/>
              <a:gd name="connsiteX1705" fmla="*/ 300052 w 948266"/>
              <a:gd name="connsiteY1705" fmla="*/ 793809 h 896358"/>
              <a:gd name="connsiteX1706" fmla="*/ 300052 w 948266"/>
              <a:gd name="connsiteY1706" fmla="*/ 791277 h 896358"/>
              <a:gd name="connsiteX1707" fmla="*/ 297520 w 948266"/>
              <a:gd name="connsiteY1707" fmla="*/ 788745 h 896358"/>
              <a:gd name="connsiteX1708" fmla="*/ 294988 w 948266"/>
              <a:gd name="connsiteY1708" fmla="*/ 791277 h 896358"/>
              <a:gd name="connsiteX1709" fmla="*/ 294988 w 948266"/>
              <a:gd name="connsiteY1709" fmla="*/ 796341 h 896358"/>
              <a:gd name="connsiteX1710" fmla="*/ 294988 w 948266"/>
              <a:gd name="connsiteY1710" fmla="*/ 798874 h 896358"/>
              <a:gd name="connsiteX1711" fmla="*/ 294988 w 948266"/>
              <a:gd name="connsiteY1711" fmla="*/ 803938 h 896358"/>
              <a:gd name="connsiteX1712" fmla="*/ 294988 w 948266"/>
              <a:gd name="connsiteY1712" fmla="*/ 806470 h 896358"/>
              <a:gd name="connsiteX1713" fmla="*/ 292456 w 948266"/>
              <a:gd name="connsiteY1713" fmla="*/ 806470 h 896358"/>
              <a:gd name="connsiteX1714" fmla="*/ 292456 w 948266"/>
              <a:gd name="connsiteY1714" fmla="*/ 803938 h 896358"/>
              <a:gd name="connsiteX1715" fmla="*/ 292456 w 948266"/>
              <a:gd name="connsiteY1715" fmla="*/ 798874 h 896358"/>
              <a:gd name="connsiteX1716" fmla="*/ 289924 w 948266"/>
              <a:gd name="connsiteY1716" fmla="*/ 796341 h 896358"/>
              <a:gd name="connsiteX1717" fmla="*/ 287391 w 948266"/>
              <a:gd name="connsiteY1717" fmla="*/ 796341 h 896358"/>
              <a:gd name="connsiteX1718" fmla="*/ 287391 w 948266"/>
              <a:gd name="connsiteY1718" fmla="*/ 798874 h 896358"/>
              <a:gd name="connsiteX1719" fmla="*/ 287391 w 948266"/>
              <a:gd name="connsiteY1719" fmla="*/ 803938 h 896358"/>
              <a:gd name="connsiteX1720" fmla="*/ 287391 w 948266"/>
              <a:gd name="connsiteY1720" fmla="*/ 806470 h 896358"/>
              <a:gd name="connsiteX1721" fmla="*/ 284860 w 948266"/>
              <a:gd name="connsiteY1721" fmla="*/ 811534 h 896358"/>
              <a:gd name="connsiteX1722" fmla="*/ 282328 w 948266"/>
              <a:gd name="connsiteY1722" fmla="*/ 811534 h 896358"/>
              <a:gd name="connsiteX1723" fmla="*/ 282328 w 948266"/>
              <a:gd name="connsiteY1723" fmla="*/ 805204 h 896358"/>
              <a:gd name="connsiteX1724" fmla="*/ 282328 w 948266"/>
              <a:gd name="connsiteY1724" fmla="*/ 796341 h 896358"/>
              <a:gd name="connsiteX1725" fmla="*/ 282328 w 948266"/>
              <a:gd name="connsiteY1725" fmla="*/ 793809 h 896358"/>
              <a:gd name="connsiteX1726" fmla="*/ 282328 w 948266"/>
              <a:gd name="connsiteY1726" fmla="*/ 791277 h 896358"/>
              <a:gd name="connsiteX1727" fmla="*/ 279795 w 948266"/>
              <a:gd name="connsiteY1727" fmla="*/ 784947 h 896358"/>
              <a:gd name="connsiteX1728" fmla="*/ 279795 w 948266"/>
              <a:gd name="connsiteY1728" fmla="*/ 779883 h 896358"/>
              <a:gd name="connsiteX1729" fmla="*/ 279795 w 948266"/>
              <a:gd name="connsiteY1729" fmla="*/ 777351 h 896358"/>
              <a:gd name="connsiteX1730" fmla="*/ 279795 w 948266"/>
              <a:gd name="connsiteY1730" fmla="*/ 772287 h 896358"/>
              <a:gd name="connsiteX1731" fmla="*/ 282328 w 948266"/>
              <a:gd name="connsiteY1731" fmla="*/ 765956 h 896358"/>
              <a:gd name="connsiteX1732" fmla="*/ 282328 w 948266"/>
              <a:gd name="connsiteY1732" fmla="*/ 763424 h 896358"/>
              <a:gd name="connsiteX1733" fmla="*/ 284860 w 948266"/>
              <a:gd name="connsiteY1733" fmla="*/ 760892 h 896358"/>
              <a:gd name="connsiteX1734" fmla="*/ 284860 w 948266"/>
              <a:gd name="connsiteY1734" fmla="*/ 758360 h 896358"/>
              <a:gd name="connsiteX1735" fmla="*/ 282328 w 948266"/>
              <a:gd name="connsiteY1735" fmla="*/ 758360 h 896358"/>
              <a:gd name="connsiteX1736" fmla="*/ 279795 w 948266"/>
              <a:gd name="connsiteY1736" fmla="*/ 758360 h 896358"/>
              <a:gd name="connsiteX1737" fmla="*/ 282328 w 948266"/>
              <a:gd name="connsiteY1737" fmla="*/ 753296 h 896358"/>
              <a:gd name="connsiteX1738" fmla="*/ 284860 w 948266"/>
              <a:gd name="connsiteY1738" fmla="*/ 750764 h 896358"/>
              <a:gd name="connsiteX1739" fmla="*/ 284860 w 948266"/>
              <a:gd name="connsiteY1739" fmla="*/ 748232 h 896358"/>
              <a:gd name="connsiteX1740" fmla="*/ 287391 w 948266"/>
              <a:gd name="connsiteY1740" fmla="*/ 743167 h 896358"/>
              <a:gd name="connsiteX1741" fmla="*/ 287391 w 948266"/>
              <a:gd name="connsiteY1741" fmla="*/ 740636 h 896358"/>
              <a:gd name="connsiteX1742" fmla="*/ 287391 w 948266"/>
              <a:gd name="connsiteY1742" fmla="*/ 734305 h 896358"/>
              <a:gd name="connsiteX1743" fmla="*/ 289924 w 948266"/>
              <a:gd name="connsiteY1743" fmla="*/ 734305 h 896358"/>
              <a:gd name="connsiteX1744" fmla="*/ 292456 w 948266"/>
              <a:gd name="connsiteY1744" fmla="*/ 727975 h 896358"/>
              <a:gd name="connsiteX1745" fmla="*/ 292456 w 948266"/>
              <a:gd name="connsiteY1745" fmla="*/ 726709 h 896358"/>
              <a:gd name="connsiteX1746" fmla="*/ 292456 w 948266"/>
              <a:gd name="connsiteY1746" fmla="*/ 721645 h 896358"/>
              <a:gd name="connsiteX1747" fmla="*/ 292456 w 948266"/>
              <a:gd name="connsiteY1747" fmla="*/ 716581 h 896358"/>
              <a:gd name="connsiteX1748" fmla="*/ 289924 w 948266"/>
              <a:gd name="connsiteY1748" fmla="*/ 716581 h 896358"/>
              <a:gd name="connsiteX1749" fmla="*/ 289924 w 948266"/>
              <a:gd name="connsiteY1749" fmla="*/ 710251 h 896358"/>
              <a:gd name="connsiteX1750" fmla="*/ 289924 w 948266"/>
              <a:gd name="connsiteY1750" fmla="*/ 707718 h 896358"/>
              <a:gd name="connsiteX1751" fmla="*/ 292456 w 948266"/>
              <a:gd name="connsiteY1751" fmla="*/ 702654 h 896358"/>
              <a:gd name="connsiteX1752" fmla="*/ 289924 w 948266"/>
              <a:gd name="connsiteY1752" fmla="*/ 697590 h 896358"/>
              <a:gd name="connsiteX1753" fmla="*/ 289924 w 948266"/>
              <a:gd name="connsiteY1753" fmla="*/ 688728 h 896358"/>
              <a:gd name="connsiteX1754" fmla="*/ 289924 w 948266"/>
              <a:gd name="connsiteY1754" fmla="*/ 686195 h 896358"/>
              <a:gd name="connsiteX1755" fmla="*/ 289924 w 948266"/>
              <a:gd name="connsiteY1755" fmla="*/ 683664 h 896358"/>
              <a:gd name="connsiteX1756" fmla="*/ 289924 w 948266"/>
              <a:gd name="connsiteY1756" fmla="*/ 686195 h 896358"/>
              <a:gd name="connsiteX1757" fmla="*/ 289924 w 948266"/>
              <a:gd name="connsiteY1757" fmla="*/ 681131 h 896358"/>
              <a:gd name="connsiteX1758" fmla="*/ 289924 w 948266"/>
              <a:gd name="connsiteY1758" fmla="*/ 678600 h 896358"/>
              <a:gd name="connsiteX1759" fmla="*/ 289924 w 948266"/>
              <a:gd name="connsiteY1759" fmla="*/ 676067 h 896358"/>
              <a:gd name="connsiteX1760" fmla="*/ 287391 w 948266"/>
              <a:gd name="connsiteY1760" fmla="*/ 673535 h 896358"/>
              <a:gd name="connsiteX1761" fmla="*/ 287391 w 948266"/>
              <a:gd name="connsiteY1761" fmla="*/ 671003 h 896358"/>
              <a:gd name="connsiteX1762" fmla="*/ 289924 w 948266"/>
              <a:gd name="connsiteY1762" fmla="*/ 671003 h 896358"/>
              <a:gd name="connsiteX1763" fmla="*/ 289924 w 948266"/>
              <a:gd name="connsiteY1763" fmla="*/ 673535 h 896358"/>
              <a:gd name="connsiteX1764" fmla="*/ 289924 w 948266"/>
              <a:gd name="connsiteY1764" fmla="*/ 671003 h 896358"/>
              <a:gd name="connsiteX1765" fmla="*/ 289924 w 948266"/>
              <a:gd name="connsiteY1765" fmla="*/ 668471 h 896358"/>
              <a:gd name="connsiteX1766" fmla="*/ 292456 w 948266"/>
              <a:gd name="connsiteY1766" fmla="*/ 668471 h 896358"/>
              <a:gd name="connsiteX1767" fmla="*/ 292456 w 948266"/>
              <a:gd name="connsiteY1767" fmla="*/ 671003 h 896358"/>
              <a:gd name="connsiteX1768" fmla="*/ 292456 w 948266"/>
              <a:gd name="connsiteY1768" fmla="*/ 673535 h 896358"/>
              <a:gd name="connsiteX1769" fmla="*/ 292456 w 948266"/>
              <a:gd name="connsiteY1769" fmla="*/ 676067 h 896358"/>
              <a:gd name="connsiteX1770" fmla="*/ 292456 w 948266"/>
              <a:gd name="connsiteY1770" fmla="*/ 678600 h 896358"/>
              <a:gd name="connsiteX1771" fmla="*/ 292456 w 948266"/>
              <a:gd name="connsiteY1771" fmla="*/ 681131 h 896358"/>
              <a:gd name="connsiteX1772" fmla="*/ 294988 w 948266"/>
              <a:gd name="connsiteY1772" fmla="*/ 681131 h 896358"/>
              <a:gd name="connsiteX1773" fmla="*/ 294988 w 948266"/>
              <a:gd name="connsiteY1773" fmla="*/ 678600 h 896358"/>
              <a:gd name="connsiteX1774" fmla="*/ 297520 w 948266"/>
              <a:gd name="connsiteY1774" fmla="*/ 676067 h 896358"/>
              <a:gd name="connsiteX1775" fmla="*/ 297520 w 948266"/>
              <a:gd name="connsiteY1775" fmla="*/ 673535 h 896358"/>
              <a:gd name="connsiteX1776" fmla="*/ 297520 w 948266"/>
              <a:gd name="connsiteY1776" fmla="*/ 667205 h 896358"/>
              <a:gd name="connsiteX1777" fmla="*/ 297520 w 948266"/>
              <a:gd name="connsiteY1777" fmla="*/ 664673 h 896358"/>
              <a:gd name="connsiteX1778" fmla="*/ 300052 w 948266"/>
              <a:gd name="connsiteY1778" fmla="*/ 664673 h 896358"/>
              <a:gd name="connsiteX1779" fmla="*/ 300052 w 948266"/>
              <a:gd name="connsiteY1779" fmla="*/ 663407 h 896358"/>
              <a:gd name="connsiteX1780" fmla="*/ 297520 w 948266"/>
              <a:gd name="connsiteY1780" fmla="*/ 660875 h 896358"/>
              <a:gd name="connsiteX1781" fmla="*/ 297520 w 948266"/>
              <a:gd name="connsiteY1781" fmla="*/ 658343 h 896358"/>
              <a:gd name="connsiteX1782" fmla="*/ 297520 w 948266"/>
              <a:gd name="connsiteY1782" fmla="*/ 649480 h 896358"/>
              <a:gd name="connsiteX1783" fmla="*/ 300052 w 948266"/>
              <a:gd name="connsiteY1783" fmla="*/ 646948 h 896358"/>
              <a:gd name="connsiteX1784" fmla="*/ 297520 w 948266"/>
              <a:gd name="connsiteY1784" fmla="*/ 644416 h 896358"/>
              <a:gd name="connsiteX1785" fmla="*/ 294988 w 948266"/>
              <a:gd name="connsiteY1785" fmla="*/ 644416 h 896358"/>
              <a:gd name="connsiteX1786" fmla="*/ 292456 w 948266"/>
              <a:gd name="connsiteY1786" fmla="*/ 646948 h 896358"/>
              <a:gd name="connsiteX1787" fmla="*/ 292456 w 948266"/>
              <a:gd name="connsiteY1787" fmla="*/ 649480 h 896358"/>
              <a:gd name="connsiteX1788" fmla="*/ 289924 w 948266"/>
              <a:gd name="connsiteY1788" fmla="*/ 649480 h 896358"/>
              <a:gd name="connsiteX1789" fmla="*/ 287391 w 948266"/>
              <a:gd name="connsiteY1789" fmla="*/ 649480 h 896358"/>
              <a:gd name="connsiteX1790" fmla="*/ 287391 w 948266"/>
              <a:gd name="connsiteY1790" fmla="*/ 646948 h 896358"/>
              <a:gd name="connsiteX1791" fmla="*/ 282328 w 948266"/>
              <a:gd name="connsiteY1791" fmla="*/ 646948 h 896358"/>
              <a:gd name="connsiteX1792" fmla="*/ 282328 w 948266"/>
              <a:gd name="connsiteY1792" fmla="*/ 652013 h 896358"/>
              <a:gd name="connsiteX1793" fmla="*/ 282328 w 948266"/>
              <a:gd name="connsiteY1793" fmla="*/ 654544 h 896358"/>
              <a:gd name="connsiteX1794" fmla="*/ 279795 w 948266"/>
              <a:gd name="connsiteY1794" fmla="*/ 654544 h 896358"/>
              <a:gd name="connsiteX1795" fmla="*/ 279795 w 948266"/>
              <a:gd name="connsiteY1795" fmla="*/ 654544 h 896358"/>
              <a:gd name="connsiteX1796" fmla="*/ 282328 w 948266"/>
              <a:gd name="connsiteY1796" fmla="*/ 652013 h 896358"/>
              <a:gd name="connsiteX1797" fmla="*/ 282328 w 948266"/>
              <a:gd name="connsiteY1797" fmla="*/ 645682 h 896358"/>
              <a:gd name="connsiteX1798" fmla="*/ 284860 w 948266"/>
              <a:gd name="connsiteY1798" fmla="*/ 640618 h 896358"/>
              <a:gd name="connsiteX1799" fmla="*/ 287391 w 948266"/>
              <a:gd name="connsiteY1799" fmla="*/ 640618 h 896358"/>
              <a:gd name="connsiteX1800" fmla="*/ 289924 w 948266"/>
              <a:gd name="connsiteY1800" fmla="*/ 640618 h 896358"/>
              <a:gd name="connsiteX1801" fmla="*/ 292456 w 948266"/>
              <a:gd name="connsiteY1801" fmla="*/ 635554 h 896358"/>
              <a:gd name="connsiteX1802" fmla="*/ 289924 w 948266"/>
              <a:gd name="connsiteY1802" fmla="*/ 630490 h 896358"/>
              <a:gd name="connsiteX1803" fmla="*/ 289924 w 948266"/>
              <a:gd name="connsiteY1803" fmla="*/ 625426 h 896358"/>
              <a:gd name="connsiteX1804" fmla="*/ 292456 w 948266"/>
              <a:gd name="connsiteY1804" fmla="*/ 627958 h 896358"/>
              <a:gd name="connsiteX1805" fmla="*/ 294988 w 948266"/>
              <a:gd name="connsiteY1805" fmla="*/ 622893 h 896358"/>
              <a:gd name="connsiteX1806" fmla="*/ 294988 w 948266"/>
              <a:gd name="connsiteY1806" fmla="*/ 620361 h 896358"/>
              <a:gd name="connsiteX1807" fmla="*/ 294988 w 948266"/>
              <a:gd name="connsiteY1807" fmla="*/ 617829 h 896358"/>
              <a:gd name="connsiteX1808" fmla="*/ 292456 w 948266"/>
              <a:gd name="connsiteY1808" fmla="*/ 615297 h 896358"/>
              <a:gd name="connsiteX1809" fmla="*/ 289924 w 948266"/>
              <a:gd name="connsiteY1809" fmla="*/ 615297 h 896358"/>
              <a:gd name="connsiteX1810" fmla="*/ 287391 w 948266"/>
              <a:gd name="connsiteY1810" fmla="*/ 615297 h 896358"/>
              <a:gd name="connsiteX1811" fmla="*/ 284860 w 948266"/>
              <a:gd name="connsiteY1811" fmla="*/ 615297 h 896358"/>
              <a:gd name="connsiteX1812" fmla="*/ 284860 w 948266"/>
              <a:gd name="connsiteY1812" fmla="*/ 612765 h 896358"/>
              <a:gd name="connsiteX1813" fmla="*/ 287391 w 948266"/>
              <a:gd name="connsiteY1813" fmla="*/ 612765 h 896358"/>
              <a:gd name="connsiteX1814" fmla="*/ 287391 w 948266"/>
              <a:gd name="connsiteY1814" fmla="*/ 612765 h 896358"/>
              <a:gd name="connsiteX1815" fmla="*/ 287391 w 948266"/>
              <a:gd name="connsiteY1815" fmla="*/ 610233 h 896358"/>
              <a:gd name="connsiteX1816" fmla="*/ 284860 w 948266"/>
              <a:gd name="connsiteY1816" fmla="*/ 610233 h 896358"/>
              <a:gd name="connsiteX1817" fmla="*/ 282328 w 948266"/>
              <a:gd name="connsiteY1817" fmla="*/ 610233 h 896358"/>
              <a:gd name="connsiteX1818" fmla="*/ 282328 w 948266"/>
              <a:gd name="connsiteY1818" fmla="*/ 607701 h 896358"/>
              <a:gd name="connsiteX1819" fmla="*/ 284860 w 948266"/>
              <a:gd name="connsiteY1819" fmla="*/ 607701 h 896358"/>
              <a:gd name="connsiteX1820" fmla="*/ 284860 w 948266"/>
              <a:gd name="connsiteY1820" fmla="*/ 605169 h 896358"/>
              <a:gd name="connsiteX1821" fmla="*/ 287391 w 948266"/>
              <a:gd name="connsiteY1821" fmla="*/ 602637 h 896358"/>
              <a:gd name="connsiteX1822" fmla="*/ 289924 w 948266"/>
              <a:gd name="connsiteY1822" fmla="*/ 602637 h 896358"/>
              <a:gd name="connsiteX1823" fmla="*/ 289924 w 948266"/>
              <a:gd name="connsiteY1823" fmla="*/ 605169 h 896358"/>
              <a:gd name="connsiteX1824" fmla="*/ 292456 w 948266"/>
              <a:gd name="connsiteY1824" fmla="*/ 607701 h 896358"/>
              <a:gd name="connsiteX1825" fmla="*/ 292456 w 948266"/>
              <a:gd name="connsiteY1825" fmla="*/ 610233 h 896358"/>
              <a:gd name="connsiteX1826" fmla="*/ 297520 w 948266"/>
              <a:gd name="connsiteY1826" fmla="*/ 607701 h 896358"/>
              <a:gd name="connsiteX1827" fmla="*/ 297520 w 948266"/>
              <a:gd name="connsiteY1827" fmla="*/ 605169 h 896358"/>
              <a:gd name="connsiteX1828" fmla="*/ 300052 w 948266"/>
              <a:gd name="connsiteY1828" fmla="*/ 602637 h 896358"/>
              <a:gd name="connsiteX1829" fmla="*/ 297520 w 948266"/>
              <a:gd name="connsiteY1829" fmla="*/ 593774 h 896358"/>
              <a:gd name="connsiteX1830" fmla="*/ 294988 w 948266"/>
              <a:gd name="connsiteY1830" fmla="*/ 591242 h 896358"/>
              <a:gd name="connsiteX1831" fmla="*/ 294988 w 948266"/>
              <a:gd name="connsiteY1831" fmla="*/ 584912 h 896358"/>
              <a:gd name="connsiteX1832" fmla="*/ 294988 w 948266"/>
              <a:gd name="connsiteY1832" fmla="*/ 582380 h 896358"/>
              <a:gd name="connsiteX1833" fmla="*/ 294988 w 948266"/>
              <a:gd name="connsiteY1833" fmla="*/ 579848 h 896358"/>
              <a:gd name="connsiteX1834" fmla="*/ 292456 w 948266"/>
              <a:gd name="connsiteY1834" fmla="*/ 579848 h 896358"/>
              <a:gd name="connsiteX1835" fmla="*/ 292456 w 948266"/>
              <a:gd name="connsiteY1835" fmla="*/ 577316 h 896358"/>
              <a:gd name="connsiteX1836" fmla="*/ 292456 w 948266"/>
              <a:gd name="connsiteY1836" fmla="*/ 572252 h 896358"/>
              <a:gd name="connsiteX1837" fmla="*/ 289924 w 948266"/>
              <a:gd name="connsiteY1837" fmla="*/ 572252 h 896358"/>
              <a:gd name="connsiteX1838" fmla="*/ 289924 w 948266"/>
              <a:gd name="connsiteY1838" fmla="*/ 567187 h 896358"/>
              <a:gd name="connsiteX1839" fmla="*/ 289924 w 948266"/>
              <a:gd name="connsiteY1839" fmla="*/ 564656 h 896358"/>
              <a:gd name="connsiteX1840" fmla="*/ 287391 w 948266"/>
              <a:gd name="connsiteY1840" fmla="*/ 559591 h 896358"/>
              <a:gd name="connsiteX1841" fmla="*/ 284860 w 948266"/>
              <a:gd name="connsiteY1841" fmla="*/ 559591 h 896358"/>
              <a:gd name="connsiteX1842" fmla="*/ 282328 w 948266"/>
              <a:gd name="connsiteY1842" fmla="*/ 559591 h 896358"/>
              <a:gd name="connsiteX1843" fmla="*/ 282328 w 948266"/>
              <a:gd name="connsiteY1843" fmla="*/ 564656 h 896358"/>
              <a:gd name="connsiteX1844" fmla="*/ 279795 w 948266"/>
              <a:gd name="connsiteY1844" fmla="*/ 564656 h 896358"/>
              <a:gd name="connsiteX1845" fmla="*/ 277263 w 948266"/>
              <a:gd name="connsiteY1845" fmla="*/ 555793 h 896358"/>
              <a:gd name="connsiteX1846" fmla="*/ 277263 w 948266"/>
              <a:gd name="connsiteY1846" fmla="*/ 553261 h 896358"/>
              <a:gd name="connsiteX1847" fmla="*/ 279795 w 948266"/>
              <a:gd name="connsiteY1847" fmla="*/ 553261 h 896358"/>
              <a:gd name="connsiteX1848" fmla="*/ 279795 w 948266"/>
              <a:gd name="connsiteY1848" fmla="*/ 548197 h 896358"/>
              <a:gd name="connsiteX1849" fmla="*/ 277263 w 948266"/>
              <a:gd name="connsiteY1849" fmla="*/ 543133 h 896358"/>
              <a:gd name="connsiteX1850" fmla="*/ 277263 w 948266"/>
              <a:gd name="connsiteY1850" fmla="*/ 538069 h 896358"/>
              <a:gd name="connsiteX1851" fmla="*/ 277263 w 948266"/>
              <a:gd name="connsiteY1851" fmla="*/ 535536 h 896358"/>
              <a:gd name="connsiteX1852" fmla="*/ 277263 w 948266"/>
              <a:gd name="connsiteY1852" fmla="*/ 536802 h 896358"/>
              <a:gd name="connsiteX1853" fmla="*/ 274731 w 948266"/>
              <a:gd name="connsiteY1853" fmla="*/ 536802 h 896358"/>
              <a:gd name="connsiteX1854" fmla="*/ 274731 w 948266"/>
              <a:gd name="connsiteY1854" fmla="*/ 534270 h 896358"/>
              <a:gd name="connsiteX1855" fmla="*/ 274731 w 948266"/>
              <a:gd name="connsiteY1855" fmla="*/ 531738 h 896358"/>
              <a:gd name="connsiteX1856" fmla="*/ 269667 w 948266"/>
              <a:gd name="connsiteY1856" fmla="*/ 520344 h 896358"/>
              <a:gd name="connsiteX1857" fmla="*/ 269667 w 948266"/>
              <a:gd name="connsiteY1857" fmla="*/ 517812 h 896358"/>
              <a:gd name="connsiteX1858" fmla="*/ 269667 w 948266"/>
              <a:gd name="connsiteY1858" fmla="*/ 512748 h 896358"/>
              <a:gd name="connsiteX1859" fmla="*/ 267135 w 948266"/>
              <a:gd name="connsiteY1859" fmla="*/ 510215 h 896358"/>
              <a:gd name="connsiteX1860" fmla="*/ 267135 w 948266"/>
              <a:gd name="connsiteY1860" fmla="*/ 507684 h 896358"/>
              <a:gd name="connsiteX1861" fmla="*/ 267135 w 948266"/>
              <a:gd name="connsiteY1861" fmla="*/ 501353 h 896358"/>
              <a:gd name="connsiteX1862" fmla="*/ 267135 w 948266"/>
              <a:gd name="connsiteY1862" fmla="*/ 498821 h 896358"/>
              <a:gd name="connsiteX1863" fmla="*/ 267135 w 948266"/>
              <a:gd name="connsiteY1863" fmla="*/ 496289 h 896358"/>
              <a:gd name="connsiteX1864" fmla="*/ 264603 w 948266"/>
              <a:gd name="connsiteY1864" fmla="*/ 493757 h 896358"/>
              <a:gd name="connsiteX1865" fmla="*/ 264603 w 948266"/>
              <a:gd name="connsiteY1865" fmla="*/ 491225 h 896358"/>
              <a:gd name="connsiteX1866" fmla="*/ 264603 w 948266"/>
              <a:gd name="connsiteY1866" fmla="*/ 488693 h 896358"/>
              <a:gd name="connsiteX1867" fmla="*/ 267135 w 948266"/>
              <a:gd name="connsiteY1867" fmla="*/ 486161 h 896358"/>
              <a:gd name="connsiteX1868" fmla="*/ 267135 w 948266"/>
              <a:gd name="connsiteY1868" fmla="*/ 486161 h 896358"/>
              <a:gd name="connsiteX1869" fmla="*/ 262070 w 948266"/>
              <a:gd name="connsiteY1869" fmla="*/ 483628 h 896358"/>
              <a:gd name="connsiteX1870" fmla="*/ 262070 w 948266"/>
              <a:gd name="connsiteY1870" fmla="*/ 486161 h 896358"/>
              <a:gd name="connsiteX1871" fmla="*/ 262070 w 948266"/>
              <a:gd name="connsiteY1871" fmla="*/ 483628 h 896358"/>
              <a:gd name="connsiteX1872" fmla="*/ 262070 w 948266"/>
              <a:gd name="connsiteY1872" fmla="*/ 481097 h 896358"/>
              <a:gd name="connsiteX1873" fmla="*/ 262070 w 948266"/>
              <a:gd name="connsiteY1873" fmla="*/ 483628 h 896358"/>
              <a:gd name="connsiteX1874" fmla="*/ 264603 w 948266"/>
              <a:gd name="connsiteY1874" fmla="*/ 481097 h 896358"/>
              <a:gd name="connsiteX1875" fmla="*/ 264603 w 948266"/>
              <a:gd name="connsiteY1875" fmla="*/ 474766 h 896358"/>
              <a:gd name="connsiteX1876" fmla="*/ 264603 w 948266"/>
              <a:gd name="connsiteY1876" fmla="*/ 469702 h 896358"/>
              <a:gd name="connsiteX1877" fmla="*/ 264603 w 948266"/>
              <a:gd name="connsiteY1877" fmla="*/ 467170 h 896358"/>
              <a:gd name="connsiteX1878" fmla="*/ 262070 w 948266"/>
              <a:gd name="connsiteY1878" fmla="*/ 467170 h 896358"/>
              <a:gd name="connsiteX1879" fmla="*/ 259539 w 948266"/>
              <a:gd name="connsiteY1879" fmla="*/ 464638 h 896358"/>
              <a:gd name="connsiteX1880" fmla="*/ 259539 w 948266"/>
              <a:gd name="connsiteY1880" fmla="*/ 462106 h 896358"/>
              <a:gd name="connsiteX1881" fmla="*/ 259539 w 948266"/>
              <a:gd name="connsiteY1881" fmla="*/ 460840 h 896358"/>
              <a:gd name="connsiteX1882" fmla="*/ 262070 w 948266"/>
              <a:gd name="connsiteY1882" fmla="*/ 460840 h 896358"/>
              <a:gd name="connsiteX1883" fmla="*/ 262070 w 948266"/>
              <a:gd name="connsiteY1883" fmla="*/ 458308 h 896358"/>
              <a:gd name="connsiteX1884" fmla="*/ 262070 w 948266"/>
              <a:gd name="connsiteY1884" fmla="*/ 455776 h 896358"/>
              <a:gd name="connsiteX1885" fmla="*/ 259539 w 948266"/>
              <a:gd name="connsiteY1885" fmla="*/ 453244 h 896358"/>
              <a:gd name="connsiteX1886" fmla="*/ 257007 w 948266"/>
              <a:gd name="connsiteY1886" fmla="*/ 453244 h 896358"/>
              <a:gd name="connsiteX1887" fmla="*/ 257007 w 948266"/>
              <a:gd name="connsiteY1887" fmla="*/ 450712 h 896358"/>
              <a:gd name="connsiteX1888" fmla="*/ 254474 w 948266"/>
              <a:gd name="connsiteY1888" fmla="*/ 450712 h 896358"/>
              <a:gd name="connsiteX1889" fmla="*/ 254474 w 948266"/>
              <a:gd name="connsiteY1889" fmla="*/ 445647 h 896358"/>
              <a:gd name="connsiteX1890" fmla="*/ 251942 w 948266"/>
              <a:gd name="connsiteY1890" fmla="*/ 440583 h 896358"/>
              <a:gd name="connsiteX1891" fmla="*/ 251942 w 948266"/>
              <a:gd name="connsiteY1891" fmla="*/ 443115 h 896358"/>
              <a:gd name="connsiteX1892" fmla="*/ 251942 w 948266"/>
              <a:gd name="connsiteY1892" fmla="*/ 440583 h 896358"/>
              <a:gd name="connsiteX1893" fmla="*/ 246879 w 948266"/>
              <a:gd name="connsiteY1893" fmla="*/ 426657 h 896358"/>
              <a:gd name="connsiteX1894" fmla="*/ 246879 w 948266"/>
              <a:gd name="connsiteY1894" fmla="*/ 424125 h 896358"/>
              <a:gd name="connsiteX1895" fmla="*/ 244346 w 948266"/>
              <a:gd name="connsiteY1895" fmla="*/ 419061 h 896358"/>
              <a:gd name="connsiteX1896" fmla="*/ 244346 w 948266"/>
              <a:gd name="connsiteY1896" fmla="*/ 413996 h 896358"/>
              <a:gd name="connsiteX1897" fmla="*/ 241814 w 948266"/>
              <a:gd name="connsiteY1897" fmla="*/ 408932 h 896358"/>
              <a:gd name="connsiteX1898" fmla="*/ 241814 w 948266"/>
              <a:gd name="connsiteY1898" fmla="*/ 410198 h 896358"/>
              <a:gd name="connsiteX1899" fmla="*/ 239282 w 948266"/>
              <a:gd name="connsiteY1899" fmla="*/ 410198 h 896358"/>
              <a:gd name="connsiteX1900" fmla="*/ 239282 w 948266"/>
              <a:gd name="connsiteY1900" fmla="*/ 407666 h 896358"/>
              <a:gd name="connsiteX1901" fmla="*/ 236750 w 948266"/>
              <a:gd name="connsiteY1901" fmla="*/ 410198 h 896358"/>
              <a:gd name="connsiteX1902" fmla="*/ 236750 w 948266"/>
              <a:gd name="connsiteY1902" fmla="*/ 412730 h 896358"/>
              <a:gd name="connsiteX1903" fmla="*/ 236750 w 948266"/>
              <a:gd name="connsiteY1903" fmla="*/ 415262 h 896358"/>
              <a:gd name="connsiteX1904" fmla="*/ 236750 w 948266"/>
              <a:gd name="connsiteY1904" fmla="*/ 417794 h 896358"/>
              <a:gd name="connsiteX1905" fmla="*/ 236750 w 948266"/>
              <a:gd name="connsiteY1905" fmla="*/ 420326 h 896358"/>
              <a:gd name="connsiteX1906" fmla="*/ 239282 w 948266"/>
              <a:gd name="connsiteY1906" fmla="*/ 420326 h 896358"/>
              <a:gd name="connsiteX1907" fmla="*/ 239282 w 948266"/>
              <a:gd name="connsiteY1907" fmla="*/ 422859 h 896358"/>
              <a:gd name="connsiteX1908" fmla="*/ 236750 w 948266"/>
              <a:gd name="connsiteY1908" fmla="*/ 427923 h 896358"/>
              <a:gd name="connsiteX1909" fmla="*/ 236750 w 948266"/>
              <a:gd name="connsiteY1909" fmla="*/ 430455 h 896358"/>
              <a:gd name="connsiteX1910" fmla="*/ 236750 w 948266"/>
              <a:gd name="connsiteY1910" fmla="*/ 432987 h 896358"/>
              <a:gd name="connsiteX1911" fmla="*/ 234218 w 948266"/>
              <a:gd name="connsiteY1911" fmla="*/ 435519 h 896358"/>
              <a:gd name="connsiteX1912" fmla="*/ 234218 w 948266"/>
              <a:gd name="connsiteY1912" fmla="*/ 438051 h 896358"/>
              <a:gd name="connsiteX1913" fmla="*/ 229154 w 948266"/>
              <a:gd name="connsiteY1913" fmla="*/ 443115 h 896358"/>
              <a:gd name="connsiteX1914" fmla="*/ 229154 w 948266"/>
              <a:gd name="connsiteY1914" fmla="*/ 445647 h 896358"/>
              <a:gd name="connsiteX1915" fmla="*/ 226621 w 948266"/>
              <a:gd name="connsiteY1915" fmla="*/ 445647 h 896358"/>
              <a:gd name="connsiteX1916" fmla="*/ 224089 w 948266"/>
              <a:gd name="connsiteY1916" fmla="*/ 445647 h 896358"/>
              <a:gd name="connsiteX1917" fmla="*/ 221558 w 948266"/>
              <a:gd name="connsiteY1917" fmla="*/ 448179 h 896358"/>
              <a:gd name="connsiteX1918" fmla="*/ 219025 w 948266"/>
              <a:gd name="connsiteY1918" fmla="*/ 448179 h 896358"/>
              <a:gd name="connsiteX1919" fmla="*/ 216493 w 948266"/>
              <a:gd name="connsiteY1919" fmla="*/ 448179 h 896358"/>
              <a:gd name="connsiteX1920" fmla="*/ 216493 w 948266"/>
              <a:gd name="connsiteY1920" fmla="*/ 453244 h 896358"/>
              <a:gd name="connsiteX1921" fmla="*/ 211429 w 948266"/>
              <a:gd name="connsiteY1921" fmla="*/ 453244 h 896358"/>
              <a:gd name="connsiteX1922" fmla="*/ 208897 w 948266"/>
              <a:gd name="connsiteY1922" fmla="*/ 455776 h 896358"/>
              <a:gd name="connsiteX1923" fmla="*/ 206365 w 948266"/>
              <a:gd name="connsiteY1923" fmla="*/ 458308 h 896358"/>
              <a:gd name="connsiteX1924" fmla="*/ 203833 w 948266"/>
              <a:gd name="connsiteY1924" fmla="*/ 460840 h 896358"/>
              <a:gd name="connsiteX1925" fmla="*/ 203833 w 948266"/>
              <a:gd name="connsiteY1925" fmla="*/ 458308 h 896358"/>
              <a:gd name="connsiteX1926" fmla="*/ 203833 w 948266"/>
              <a:gd name="connsiteY1926" fmla="*/ 458308 h 896358"/>
              <a:gd name="connsiteX1927" fmla="*/ 198768 w 948266"/>
              <a:gd name="connsiteY1927" fmla="*/ 463372 h 896358"/>
              <a:gd name="connsiteX1928" fmla="*/ 198768 w 948266"/>
              <a:gd name="connsiteY1928" fmla="*/ 465904 h 896358"/>
              <a:gd name="connsiteX1929" fmla="*/ 196237 w 948266"/>
              <a:gd name="connsiteY1929" fmla="*/ 468436 h 896358"/>
              <a:gd name="connsiteX1930" fmla="*/ 196237 w 948266"/>
              <a:gd name="connsiteY1930" fmla="*/ 470968 h 896358"/>
              <a:gd name="connsiteX1931" fmla="*/ 196237 w 948266"/>
              <a:gd name="connsiteY1931" fmla="*/ 473500 h 896358"/>
              <a:gd name="connsiteX1932" fmla="*/ 193705 w 948266"/>
              <a:gd name="connsiteY1932" fmla="*/ 473500 h 896358"/>
              <a:gd name="connsiteX1933" fmla="*/ 191172 w 948266"/>
              <a:gd name="connsiteY1933" fmla="*/ 478564 h 896358"/>
              <a:gd name="connsiteX1934" fmla="*/ 191172 w 948266"/>
              <a:gd name="connsiteY1934" fmla="*/ 481097 h 896358"/>
              <a:gd name="connsiteX1935" fmla="*/ 188640 w 948266"/>
              <a:gd name="connsiteY1935" fmla="*/ 481097 h 896358"/>
              <a:gd name="connsiteX1936" fmla="*/ 186108 w 948266"/>
              <a:gd name="connsiteY1936" fmla="*/ 483628 h 896358"/>
              <a:gd name="connsiteX1937" fmla="*/ 183576 w 948266"/>
              <a:gd name="connsiteY1937" fmla="*/ 483628 h 896358"/>
              <a:gd name="connsiteX1938" fmla="*/ 183576 w 948266"/>
              <a:gd name="connsiteY1938" fmla="*/ 481097 h 896358"/>
              <a:gd name="connsiteX1939" fmla="*/ 181044 w 948266"/>
              <a:gd name="connsiteY1939" fmla="*/ 478564 h 896358"/>
              <a:gd name="connsiteX1940" fmla="*/ 181044 w 948266"/>
              <a:gd name="connsiteY1940" fmla="*/ 481097 h 896358"/>
              <a:gd name="connsiteX1941" fmla="*/ 178512 w 948266"/>
              <a:gd name="connsiteY1941" fmla="*/ 481097 h 896358"/>
              <a:gd name="connsiteX1942" fmla="*/ 178512 w 948266"/>
              <a:gd name="connsiteY1942" fmla="*/ 478564 h 896358"/>
              <a:gd name="connsiteX1943" fmla="*/ 178512 w 948266"/>
              <a:gd name="connsiteY1943" fmla="*/ 478564 h 896358"/>
              <a:gd name="connsiteX1944" fmla="*/ 175980 w 948266"/>
              <a:gd name="connsiteY1944" fmla="*/ 478564 h 896358"/>
              <a:gd name="connsiteX1945" fmla="*/ 173447 w 948266"/>
              <a:gd name="connsiteY1945" fmla="*/ 481097 h 896358"/>
              <a:gd name="connsiteX1946" fmla="*/ 170916 w 948266"/>
              <a:gd name="connsiteY1946" fmla="*/ 481097 h 896358"/>
              <a:gd name="connsiteX1947" fmla="*/ 168384 w 948266"/>
              <a:gd name="connsiteY1947" fmla="*/ 481097 h 896358"/>
              <a:gd name="connsiteX1948" fmla="*/ 168384 w 948266"/>
              <a:gd name="connsiteY1948" fmla="*/ 478564 h 896358"/>
              <a:gd name="connsiteX1949" fmla="*/ 165851 w 948266"/>
              <a:gd name="connsiteY1949" fmla="*/ 478564 h 896358"/>
              <a:gd name="connsiteX1950" fmla="*/ 163319 w 948266"/>
              <a:gd name="connsiteY1950" fmla="*/ 476033 h 896358"/>
              <a:gd name="connsiteX1951" fmla="*/ 160787 w 948266"/>
              <a:gd name="connsiteY1951" fmla="*/ 476033 h 896358"/>
              <a:gd name="connsiteX1952" fmla="*/ 160787 w 948266"/>
              <a:gd name="connsiteY1952" fmla="*/ 473500 h 896358"/>
              <a:gd name="connsiteX1953" fmla="*/ 158255 w 948266"/>
              <a:gd name="connsiteY1953" fmla="*/ 473500 h 896358"/>
              <a:gd name="connsiteX1954" fmla="*/ 158255 w 948266"/>
              <a:gd name="connsiteY1954" fmla="*/ 470968 h 896358"/>
              <a:gd name="connsiteX1955" fmla="*/ 153191 w 948266"/>
              <a:gd name="connsiteY1955" fmla="*/ 476033 h 896358"/>
              <a:gd name="connsiteX1956" fmla="*/ 153191 w 948266"/>
              <a:gd name="connsiteY1956" fmla="*/ 470968 h 896358"/>
              <a:gd name="connsiteX1957" fmla="*/ 150659 w 948266"/>
              <a:gd name="connsiteY1957" fmla="*/ 470968 h 896358"/>
              <a:gd name="connsiteX1958" fmla="*/ 148126 w 948266"/>
              <a:gd name="connsiteY1958" fmla="*/ 470968 h 896358"/>
              <a:gd name="connsiteX1959" fmla="*/ 145595 w 948266"/>
              <a:gd name="connsiteY1959" fmla="*/ 468436 h 896358"/>
              <a:gd name="connsiteX1960" fmla="*/ 148126 w 948266"/>
              <a:gd name="connsiteY1960" fmla="*/ 454510 h 896358"/>
              <a:gd name="connsiteX1961" fmla="*/ 150659 w 948266"/>
              <a:gd name="connsiteY1961" fmla="*/ 448179 h 896358"/>
              <a:gd name="connsiteX1962" fmla="*/ 150659 w 948266"/>
              <a:gd name="connsiteY1962" fmla="*/ 445647 h 896358"/>
              <a:gd name="connsiteX1963" fmla="*/ 153191 w 948266"/>
              <a:gd name="connsiteY1963" fmla="*/ 436785 h 896358"/>
              <a:gd name="connsiteX1964" fmla="*/ 153191 w 948266"/>
              <a:gd name="connsiteY1964" fmla="*/ 434253 h 896358"/>
              <a:gd name="connsiteX1965" fmla="*/ 155723 w 948266"/>
              <a:gd name="connsiteY1965" fmla="*/ 429189 h 896358"/>
              <a:gd name="connsiteX1966" fmla="*/ 158255 w 948266"/>
              <a:gd name="connsiteY1966" fmla="*/ 422859 h 896358"/>
              <a:gd name="connsiteX1967" fmla="*/ 158255 w 948266"/>
              <a:gd name="connsiteY1967" fmla="*/ 420326 h 896358"/>
              <a:gd name="connsiteX1968" fmla="*/ 158255 w 948266"/>
              <a:gd name="connsiteY1968" fmla="*/ 410198 h 896358"/>
              <a:gd name="connsiteX1969" fmla="*/ 158255 w 948266"/>
              <a:gd name="connsiteY1969" fmla="*/ 405134 h 896358"/>
              <a:gd name="connsiteX1970" fmla="*/ 160787 w 948266"/>
              <a:gd name="connsiteY1970" fmla="*/ 402602 h 896358"/>
              <a:gd name="connsiteX1971" fmla="*/ 160787 w 948266"/>
              <a:gd name="connsiteY1971" fmla="*/ 400070 h 896358"/>
              <a:gd name="connsiteX1972" fmla="*/ 160787 w 948266"/>
              <a:gd name="connsiteY1972" fmla="*/ 397538 h 896358"/>
              <a:gd name="connsiteX1973" fmla="*/ 160787 w 948266"/>
              <a:gd name="connsiteY1973" fmla="*/ 395005 h 896358"/>
              <a:gd name="connsiteX1974" fmla="*/ 158255 w 948266"/>
              <a:gd name="connsiteY1974" fmla="*/ 392474 h 896358"/>
              <a:gd name="connsiteX1975" fmla="*/ 155723 w 948266"/>
              <a:gd name="connsiteY1975" fmla="*/ 387409 h 896358"/>
              <a:gd name="connsiteX1976" fmla="*/ 155723 w 948266"/>
              <a:gd name="connsiteY1976" fmla="*/ 381079 h 896358"/>
              <a:gd name="connsiteX1977" fmla="*/ 155723 w 948266"/>
              <a:gd name="connsiteY1977" fmla="*/ 378547 h 896358"/>
              <a:gd name="connsiteX1978" fmla="*/ 155723 w 948266"/>
              <a:gd name="connsiteY1978" fmla="*/ 376015 h 896358"/>
              <a:gd name="connsiteX1979" fmla="*/ 153191 w 948266"/>
              <a:gd name="connsiteY1979" fmla="*/ 364620 h 896358"/>
              <a:gd name="connsiteX1980" fmla="*/ 150659 w 948266"/>
              <a:gd name="connsiteY1980" fmla="*/ 364620 h 896358"/>
              <a:gd name="connsiteX1981" fmla="*/ 148126 w 948266"/>
              <a:gd name="connsiteY1981" fmla="*/ 358290 h 896358"/>
              <a:gd name="connsiteX1982" fmla="*/ 148126 w 948266"/>
              <a:gd name="connsiteY1982" fmla="*/ 351960 h 896358"/>
              <a:gd name="connsiteX1983" fmla="*/ 145595 w 948266"/>
              <a:gd name="connsiteY1983" fmla="*/ 345630 h 896358"/>
              <a:gd name="connsiteX1984" fmla="*/ 143063 w 948266"/>
              <a:gd name="connsiteY1984" fmla="*/ 345630 h 896358"/>
              <a:gd name="connsiteX1985" fmla="*/ 143063 w 948266"/>
              <a:gd name="connsiteY1985" fmla="*/ 348162 h 896358"/>
              <a:gd name="connsiteX1986" fmla="*/ 140531 w 948266"/>
              <a:gd name="connsiteY1986" fmla="*/ 348162 h 896358"/>
              <a:gd name="connsiteX1987" fmla="*/ 140531 w 948266"/>
              <a:gd name="connsiteY1987" fmla="*/ 345630 h 896358"/>
              <a:gd name="connsiteX1988" fmla="*/ 140531 w 948266"/>
              <a:gd name="connsiteY1988" fmla="*/ 345630 h 896358"/>
              <a:gd name="connsiteX1989" fmla="*/ 137998 w 948266"/>
              <a:gd name="connsiteY1989" fmla="*/ 345630 h 896358"/>
              <a:gd name="connsiteX1990" fmla="*/ 135466 w 948266"/>
              <a:gd name="connsiteY1990" fmla="*/ 345630 h 896358"/>
              <a:gd name="connsiteX1991" fmla="*/ 135466 w 948266"/>
              <a:gd name="connsiteY1991" fmla="*/ 343098 h 896358"/>
              <a:gd name="connsiteX1992" fmla="*/ 132935 w 948266"/>
              <a:gd name="connsiteY1992" fmla="*/ 345630 h 896358"/>
              <a:gd name="connsiteX1993" fmla="*/ 132935 w 948266"/>
              <a:gd name="connsiteY1993" fmla="*/ 351960 h 896358"/>
              <a:gd name="connsiteX1994" fmla="*/ 132935 w 948266"/>
              <a:gd name="connsiteY1994" fmla="*/ 354492 h 896358"/>
              <a:gd name="connsiteX1995" fmla="*/ 130402 w 948266"/>
              <a:gd name="connsiteY1995" fmla="*/ 354492 h 896358"/>
              <a:gd name="connsiteX1996" fmla="*/ 127870 w 948266"/>
              <a:gd name="connsiteY1996" fmla="*/ 354492 h 896358"/>
              <a:gd name="connsiteX1997" fmla="*/ 125338 w 948266"/>
              <a:gd name="connsiteY1997" fmla="*/ 349428 h 896358"/>
              <a:gd name="connsiteX1998" fmla="*/ 122806 w 948266"/>
              <a:gd name="connsiteY1998" fmla="*/ 346896 h 896358"/>
              <a:gd name="connsiteX1999" fmla="*/ 122806 w 948266"/>
              <a:gd name="connsiteY1999" fmla="*/ 344364 h 896358"/>
              <a:gd name="connsiteX2000" fmla="*/ 125338 w 948266"/>
              <a:gd name="connsiteY2000" fmla="*/ 344364 h 896358"/>
              <a:gd name="connsiteX2001" fmla="*/ 127870 w 948266"/>
              <a:gd name="connsiteY2001" fmla="*/ 344364 h 896358"/>
              <a:gd name="connsiteX2002" fmla="*/ 130402 w 948266"/>
              <a:gd name="connsiteY2002" fmla="*/ 339300 h 896358"/>
              <a:gd name="connsiteX2003" fmla="*/ 130402 w 948266"/>
              <a:gd name="connsiteY2003" fmla="*/ 336768 h 896358"/>
              <a:gd name="connsiteX2004" fmla="*/ 127870 w 948266"/>
              <a:gd name="connsiteY2004" fmla="*/ 334235 h 896358"/>
              <a:gd name="connsiteX2005" fmla="*/ 125338 w 948266"/>
              <a:gd name="connsiteY2005" fmla="*/ 329171 h 896358"/>
              <a:gd name="connsiteX2006" fmla="*/ 122806 w 948266"/>
              <a:gd name="connsiteY2006" fmla="*/ 326639 h 896358"/>
              <a:gd name="connsiteX2007" fmla="*/ 122806 w 948266"/>
              <a:gd name="connsiteY2007" fmla="*/ 324107 h 896358"/>
              <a:gd name="connsiteX2008" fmla="*/ 122806 w 948266"/>
              <a:gd name="connsiteY2008" fmla="*/ 321575 h 896358"/>
              <a:gd name="connsiteX2009" fmla="*/ 125338 w 948266"/>
              <a:gd name="connsiteY2009" fmla="*/ 321575 h 896358"/>
              <a:gd name="connsiteX2010" fmla="*/ 125338 w 948266"/>
              <a:gd name="connsiteY2010" fmla="*/ 319043 h 896358"/>
              <a:gd name="connsiteX2011" fmla="*/ 127870 w 948266"/>
              <a:gd name="connsiteY2011" fmla="*/ 316511 h 896358"/>
              <a:gd name="connsiteX2012" fmla="*/ 130402 w 948266"/>
              <a:gd name="connsiteY2012" fmla="*/ 316511 h 896358"/>
              <a:gd name="connsiteX2013" fmla="*/ 130402 w 948266"/>
              <a:gd name="connsiteY2013" fmla="*/ 313979 h 896358"/>
              <a:gd name="connsiteX2014" fmla="*/ 130402 w 948266"/>
              <a:gd name="connsiteY2014" fmla="*/ 308915 h 896358"/>
              <a:gd name="connsiteX2015" fmla="*/ 130402 w 948266"/>
              <a:gd name="connsiteY2015" fmla="*/ 306382 h 896358"/>
              <a:gd name="connsiteX2016" fmla="*/ 127870 w 948266"/>
              <a:gd name="connsiteY2016" fmla="*/ 306382 h 896358"/>
              <a:gd name="connsiteX2017" fmla="*/ 127870 w 948266"/>
              <a:gd name="connsiteY2017" fmla="*/ 308915 h 896358"/>
              <a:gd name="connsiteX2018" fmla="*/ 125338 w 948266"/>
              <a:gd name="connsiteY2018" fmla="*/ 306382 h 896358"/>
              <a:gd name="connsiteX2019" fmla="*/ 125338 w 948266"/>
              <a:gd name="connsiteY2019" fmla="*/ 311447 h 896358"/>
              <a:gd name="connsiteX2020" fmla="*/ 122806 w 948266"/>
              <a:gd name="connsiteY2020" fmla="*/ 308915 h 896358"/>
              <a:gd name="connsiteX2021" fmla="*/ 120274 w 948266"/>
              <a:gd name="connsiteY2021" fmla="*/ 308915 h 896358"/>
              <a:gd name="connsiteX2022" fmla="*/ 120274 w 948266"/>
              <a:gd name="connsiteY2022" fmla="*/ 303851 h 896358"/>
              <a:gd name="connsiteX2023" fmla="*/ 120274 w 948266"/>
              <a:gd name="connsiteY2023" fmla="*/ 301318 h 896358"/>
              <a:gd name="connsiteX2024" fmla="*/ 117742 w 948266"/>
              <a:gd name="connsiteY2024" fmla="*/ 298786 h 896358"/>
              <a:gd name="connsiteX2025" fmla="*/ 115210 w 948266"/>
              <a:gd name="connsiteY2025" fmla="*/ 298786 h 896358"/>
              <a:gd name="connsiteX2026" fmla="*/ 112677 w 948266"/>
              <a:gd name="connsiteY2026" fmla="*/ 303851 h 896358"/>
              <a:gd name="connsiteX2027" fmla="*/ 112677 w 948266"/>
              <a:gd name="connsiteY2027" fmla="*/ 306382 h 896358"/>
              <a:gd name="connsiteX2028" fmla="*/ 115210 w 948266"/>
              <a:gd name="connsiteY2028" fmla="*/ 306382 h 896358"/>
              <a:gd name="connsiteX2029" fmla="*/ 112677 w 948266"/>
              <a:gd name="connsiteY2029" fmla="*/ 306382 h 896358"/>
              <a:gd name="connsiteX2030" fmla="*/ 112677 w 948266"/>
              <a:gd name="connsiteY2030" fmla="*/ 303851 h 896358"/>
              <a:gd name="connsiteX2031" fmla="*/ 110145 w 948266"/>
              <a:gd name="connsiteY2031" fmla="*/ 306382 h 896358"/>
              <a:gd name="connsiteX2032" fmla="*/ 112677 w 948266"/>
              <a:gd name="connsiteY2032" fmla="*/ 308915 h 896358"/>
              <a:gd name="connsiteX2033" fmla="*/ 110145 w 948266"/>
              <a:gd name="connsiteY2033" fmla="*/ 306382 h 896358"/>
              <a:gd name="connsiteX2034" fmla="*/ 107614 w 948266"/>
              <a:gd name="connsiteY2034" fmla="*/ 306382 h 896358"/>
              <a:gd name="connsiteX2035" fmla="*/ 102549 w 948266"/>
              <a:gd name="connsiteY2035" fmla="*/ 297520 h 896358"/>
              <a:gd name="connsiteX2036" fmla="*/ 102549 w 948266"/>
              <a:gd name="connsiteY2036" fmla="*/ 294988 h 896358"/>
              <a:gd name="connsiteX2037" fmla="*/ 102549 w 948266"/>
              <a:gd name="connsiteY2037" fmla="*/ 294988 h 896358"/>
              <a:gd name="connsiteX2038" fmla="*/ 100017 w 948266"/>
              <a:gd name="connsiteY2038" fmla="*/ 292456 h 896358"/>
              <a:gd name="connsiteX2039" fmla="*/ 100017 w 948266"/>
              <a:gd name="connsiteY2039" fmla="*/ 289924 h 896358"/>
              <a:gd name="connsiteX2040" fmla="*/ 97485 w 948266"/>
              <a:gd name="connsiteY2040" fmla="*/ 289924 h 896358"/>
              <a:gd name="connsiteX2041" fmla="*/ 97485 w 948266"/>
              <a:gd name="connsiteY2041" fmla="*/ 287392 h 896358"/>
              <a:gd name="connsiteX2042" fmla="*/ 97485 w 948266"/>
              <a:gd name="connsiteY2042" fmla="*/ 284860 h 896358"/>
              <a:gd name="connsiteX2043" fmla="*/ 94953 w 948266"/>
              <a:gd name="connsiteY2043" fmla="*/ 279796 h 896358"/>
              <a:gd name="connsiteX2044" fmla="*/ 89889 w 948266"/>
              <a:gd name="connsiteY2044" fmla="*/ 274731 h 896358"/>
              <a:gd name="connsiteX2045" fmla="*/ 89889 w 948266"/>
              <a:gd name="connsiteY2045" fmla="*/ 272199 h 896358"/>
              <a:gd name="connsiteX2046" fmla="*/ 87357 w 948266"/>
              <a:gd name="connsiteY2046" fmla="*/ 272199 h 896358"/>
              <a:gd name="connsiteX2047" fmla="*/ 87357 w 948266"/>
              <a:gd name="connsiteY2047" fmla="*/ 270933 h 896358"/>
              <a:gd name="connsiteX2048" fmla="*/ 84824 w 948266"/>
              <a:gd name="connsiteY2048" fmla="*/ 270933 h 896358"/>
              <a:gd name="connsiteX2049" fmla="*/ 84824 w 948266"/>
              <a:gd name="connsiteY2049" fmla="*/ 268401 h 896358"/>
              <a:gd name="connsiteX2050" fmla="*/ 84824 w 948266"/>
              <a:gd name="connsiteY2050" fmla="*/ 263337 h 896358"/>
              <a:gd name="connsiteX2051" fmla="*/ 82293 w 948266"/>
              <a:gd name="connsiteY2051" fmla="*/ 260805 h 896358"/>
              <a:gd name="connsiteX2052" fmla="*/ 82293 w 948266"/>
              <a:gd name="connsiteY2052" fmla="*/ 258273 h 896358"/>
              <a:gd name="connsiteX2053" fmla="*/ 82293 w 948266"/>
              <a:gd name="connsiteY2053" fmla="*/ 258273 h 896358"/>
              <a:gd name="connsiteX2054" fmla="*/ 79761 w 948266"/>
              <a:gd name="connsiteY2054" fmla="*/ 249410 h 896358"/>
              <a:gd name="connsiteX2055" fmla="*/ 77228 w 948266"/>
              <a:gd name="connsiteY2055" fmla="*/ 244346 h 896358"/>
              <a:gd name="connsiteX2056" fmla="*/ 74696 w 948266"/>
              <a:gd name="connsiteY2056" fmla="*/ 241814 h 896358"/>
              <a:gd name="connsiteX2057" fmla="*/ 74696 w 948266"/>
              <a:gd name="connsiteY2057" fmla="*/ 239282 h 896358"/>
              <a:gd name="connsiteX2058" fmla="*/ 74696 w 948266"/>
              <a:gd name="connsiteY2058" fmla="*/ 236750 h 896358"/>
              <a:gd name="connsiteX2059" fmla="*/ 77228 w 948266"/>
              <a:gd name="connsiteY2059" fmla="*/ 236750 h 896358"/>
              <a:gd name="connsiteX2060" fmla="*/ 77228 w 948266"/>
              <a:gd name="connsiteY2060" fmla="*/ 234218 h 896358"/>
              <a:gd name="connsiteX2061" fmla="*/ 77228 w 948266"/>
              <a:gd name="connsiteY2061" fmla="*/ 231686 h 896358"/>
              <a:gd name="connsiteX2062" fmla="*/ 79761 w 948266"/>
              <a:gd name="connsiteY2062" fmla="*/ 229154 h 896358"/>
              <a:gd name="connsiteX2063" fmla="*/ 82293 w 948266"/>
              <a:gd name="connsiteY2063" fmla="*/ 229154 h 896358"/>
              <a:gd name="connsiteX2064" fmla="*/ 82293 w 948266"/>
              <a:gd name="connsiteY2064" fmla="*/ 226622 h 896358"/>
              <a:gd name="connsiteX2065" fmla="*/ 84824 w 948266"/>
              <a:gd name="connsiteY2065" fmla="*/ 226622 h 896358"/>
              <a:gd name="connsiteX2066" fmla="*/ 84824 w 948266"/>
              <a:gd name="connsiteY2066" fmla="*/ 224090 h 896358"/>
              <a:gd name="connsiteX2067" fmla="*/ 87357 w 948266"/>
              <a:gd name="connsiteY2067" fmla="*/ 224090 h 896358"/>
              <a:gd name="connsiteX2068" fmla="*/ 87357 w 948266"/>
              <a:gd name="connsiteY2068" fmla="*/ 221558 h 896358"/>
              <a:gd name="connsiteX2069" fmla="*/ 87357 w 948266"/>
              <a:gd name="connsiteY2069" fmla="*/ 220292 h 896358"/>
              <a:gd name="connsiteX2070" fmla="*/ 87357 w 948266"/>
              <a:gd name="connsiteY2070" fmla="*/ 217759 h 896358"/>
              <a:gd name="connsiteX2071" fmla="*/ 87357 w 948266"/>
              <a:gd name="connsiteY2071" fmla="*/ 208897 h 896358"/>
              <a:gd name="connsiteX2072" fmla="*/ 87357 w 948266"/>
              <a:gd name="connsiteY2072" fmla="*/ 206365 h 896358"/>
              <a:gd name="connsiteX2073" fmla="*/ 87357 w 948266"/>
              <a:gd name="connsiteY2073" fmla="*/ 203833 h 896358"/>
              <a:gd name="connsiteX2074" fmla="*/ 87357 w 948266"/>
              <a:gd name="connsiteY2074" fmla="*/ 201301 h 896358"/>
              <a:gd name="connsiteX2075" fmla="*/ 82293 w 948266"/>
              <a:gd name="connsiteY2075" fmla="*/ 194971 h 896358"/>
              <a:gd name="connsiteX2076" fmla="*/ 79761 w 948266"/>
              <a:gd name="connsiteY2076" fmla="*/ 192438 h 896358"/>
              <a:gd name="connsiteX2077" fmla="*/ 79761 w 948266"/>
              <a:gd name="connsiteY2077" fmla="*/ 189907 h 896358"/>
              <a:gd name="connsiteX2078" fmla="*/ 74696 w 948266"/>
              <a:gd name="connsiteY2078" fmla="*/ 181044 h 896358"/>
              <a:gd name="connsiteX2079" fmla="*/ 72164 w 948266"/>
              <a:gd name="connsiteY2079" fmla="*/ 181044 h 896358"/>
              <a:gd name="connsiteX2080" fmla="*/ 72164 w 948266"/>
              <a:gd name="connsiteY2080" fmla="*/ 178512 h 896358"/>
              <a:gd name="connsiteX2081" fmla="*/ 72164 w 948266"/>
              <a:gd name="connsiteY2081" fmla="*/ 175980 h 896358"/>
              <a:gd name="connsiteX2082" fmla="*/ 69632 w 948266"/>
              <a:gd name="connsiteY2082" fmla="*/ 175980 h 896358"/>
              <a:gd name="connsiteX2083" fmla="*/ 69632 w 948266"/>
              <a:gd name="connsiteY2083" fmla="*/ 173448 h 896358"/>
              <a:gd name="connsiteX2084" fmla="*/ 69632 w 948266"/>
              <a:gd name="connsiteY2084" fmla="*/ 170916 h 896358"/>
              <a:gd name="connsiteX2085" fmla="*/ 69632 w 948266"/>
              <a:gd name="connsiteY2085" fmla="*/ 169650 h 896358"/>
              <a:gd name="connsiteX2086" fmla="*/ 69632 w 948266"/>
              <a:gd name="connsiteY2086" fmla="*/ 167118 h 896358"/>
              <a:gd name="connsiteX2087" fmla="*/ 69632 w 948266"/>
              <a:gd name="connsiteY2087" fmla="*/ 162053 h 896358"/>
              <a:gd name="connsiteX2088" fmla="*/ 69632 w 948266"/>
              <a:gd name="connsiteY2088" fmla="*/ 159521 h 896358"/>
              <a:gd name="connsiteX2089" fmla="*/ 69632 w 948266"/>
              <a:gd name="connsiteY2089" fmla="*/ 156989 h 896358"/>
              <a:gd name="connsiteX2090" fmla="*/ 69632 w 948266"/>
              <a:gd name="connsiteY2090" fmla="*/ 151925 h 896358"/>
              <a:gd name="connsiteX2091" fmla="*/ 72164 w 948266"/>
              <a:gd name="connsiteY2091" fmla="*/ 149393 h 896358"/>
              <a:gd name="connsiteX2092" fmla="*/ 72164 w 948266"/>
              <a:gd name="connsiteY2092" fmla="*/ 146861 h 896358"/>
              <a:gd name="connsiteX2093" fmla="*/ 72164 w 948266"/>
              <a:gd name="connsiteY2093" fmla="*/ 140531 h 896358"/>
              <a:gd name="connsiteX2094" fmla="*/ 74696 w 948266"/>
              <a:gd name="connsiteY2094" fmla="*/ 140531 h 896358"/>
              <a:gd name="connsiteX2095" fmla="*/ 74696 w 948266"/>
              <a:gd name="connsiteY2095" fmla="*/ 137999 h 896358"/>
              <a:gd name="connsiteX2096" fmla="*/ 74696 w 948266"/>
              <a:gd name="connsiteY2096" fmla="*/ 135467 h 896358"/>
              <a:gd name="connsiteX2097" fmla="*/ 77228 w 948266"/>
              <a:gd name="connsiteY2097" fmla="*/ 132935 h 896358"/>
              <a:gd name="connsiteX2098" fmla="*/ 79761 w 948266"/>
              <a:gd name="connsiteY2098" fmla="*/ 127870 h 896358"/>
              <a:gd name="connsiteX2099" fmla="*/ 82293 w 948266"/>
              <a:gd name="connsiteY2099" fmla="*/ 121540 h 896358"/>
              <a:gd name="connsiteX2100" fmla="*/ 84824 w 948266"/>
              <a:gd name="connsiteY2100" fmla="*/ 119008 h 896358"/>
              <a:gd name="connsiteX2101" fmla="*/ 84824 w 948266"/>
              <a:gd name="connsiteY2101" fmla="*/ 119008 h 896358"/>
              <a:gd name="connsiteX2102" fmla="*/ 87357 w 948266"/>
              <a:gd name="connsiteY2102" fmla="*/ 116476 h 896358"/>
              <a:gd name="connsiteX2103" fmla="*/ 87357 w 948266"/>
              <a:gd name="connsiteY2103" fmla="*/ 113944 h 896358"/>
              <a:gd name="connsiteX2104" fmla="*/ 89889 w 948266"/>
              <a:gd name="connsiteY2104" fmla="*/ 111412 h 896358"/>
              <a:gd name="connsiteX2105" fmla="*/ 89889 w 948266"/>
              <a:gd name="connsiteY2105" fmla="*/ 108880 h 896358"/>
              <a:gd name="connsiteX2106" fmla="*/ 89889 w 948266"/>
              <a:gd name="connsiteY2106" fmla="*/ 106348 h 896358"/>
              <a:gd name="connsiteX2107" fmla="*/ 89889 w 948266"/>
              <a:gd name="connsiteY2107" fmla="*/ 103816 h 896358"/>
              <a:gd name="connsiteX2108" fmla="*/ 89889 w 948266"/>
              <a:gd name="connsiteY2108" fmla="*/ 101284 h 896358"/>
              <a:gd name="connsiteX2109" fmla="*/ 87357 w 948266"/>
              <a:gd name="connsiteY2109" fmla="*/ 101284 h 896358"/>
              <a:gd name="connsiteX2110" fmla="*/ 87357 w 948266"/>
              <a:gd name="connsiteY2110" fmla="*/ 98751 h 896358"/>
              <a:gd name="connsiteX2111" fmla="*/ 87357 w 948266"/>
              <a:gd name="connsiteY2111" fmla="*/ 96219 h 896358"/>
              <a:gd name="connsiteX2112" fmla="*/ 84824 w 948266"/>
              <a:gd name="connsiteY2112" fmla="*/ 96219 h 896358"/>
              <a:gd name="connsiteX2113" fmla="*/ 82293 w 948266"/>
              <a:gd name="connsiteY2113" fmla="*/ 96219 h 896358"/>
              <a:gd name="connsiteX2114" fmla="*/ 82293 w 948266"/>
              <a:gd name="connsiteY2114" fmla="*/ 93687 h 896358"/>
              <a:gd name="connsiteX2115" fmla="*/ 79761 w 948266"/>
              <a:gd name="connsiteY2115" fmla="*/ 93687 h 896358"/>
              <a:gd name="connsiteX2116" fmla="*/ 77228 w 948266"/>
              <a:gd name="connsiteY2116" fmla="*/ 91155 h 896358"/>
              <a:gd name="connsiteX2117" fmla="*/ 74696 w 948266"/>
              <a:gd name="connsiteY2117" fmla="*/ 91155 h 896358"/>
              <a:gd name="connsiteX2118" fmla="*/ 69632 w 948266"/>
              <a:gd name="connsiteY2118" fmla="*/ 91155 h 896358"/>
              <a:gd name="connsiteX2119" fmla="*/ 67100 w 948266"/>
              <a:gd name="connsiteY2119" fmla="*/ 91155 h 896358"/>
              <a:gd name="connsiteX2120" fmla="*/ 64568 w 948266"/>
              <a:gd name="connsiteY2120" fmla="*/ 91155 h 896358"/>
              <a:gd name="connsiteX2121" fmla="*/ 53173 w 948266"/>
              <a:gd name="connsiteY2121" fmla="*/ 91155 h 896358"/>
              <a:gd name="connsiteX2122" fmla="*/ 20256 w 948266"/>
              <a:gd name="connsiteY2122" fmla="*/ 91155 h 896358"/>
              <a:gd name="connsiteX2123" fmla="*/ 17724 w 948266"/>
              <a:gd name="connsiteY2123" fmla="*/ 91155 h 896358"/>
              <a:gd name="connsiteX2124" fmla="*/ 10128 w 948266"/>
              <a:gd name="connsiteY2124" fmla="*/ 88623 h 896358"/>
              <a:gd name="connsiteX2125" fmla="*/ 7596 w 948266"/>
              <a:gd name="connsiteY2125" fmla="*/ 88623 h 896358"/>
              <a:gd name="connsiteX2126" fmla="*/ 5064 w 948266"/>
              <a:gd name="connsiteY2126" fmla="*/ 86091 h 896358"/>
              <a:gd name="connsiteX2127" fmla="*/ 2531 w 948266"/>
              <a:gd name="connsiteY2127" fmla="*/ 86091 h 896358"/>
              <a:gd name="connsiteX2128" fmla="*/ 2531 w 948266"/>
              <a:gd name="connsiteY2128" fmla="*/ 83559 h 896358"/>
              <a:gd name="connsiteX2129" fmla="*/ 0 w 948266"/>
              <a:gd name="connsiteY2129" fmla="*/ 81027 h 896358"/>
              <a:gd name="connsiteX2130" fmla="*/ 0 w 948266"/>
              <a:gd name="connsiteY2130" fmla="*/ 78495 h 896358"/>
              <a:gd name="connsiteX2131" fmla="*/ 0 w 948266"/>
              <a:gd name="connsiteY2131" fmla="*/ 75963 h 896358"/>
              <a:gd name="connsiteX2132" fmla="*/ 0 w 948266"/>
              <a:gd name="connsiteY2132" fmla="*/ 73430 h 896358"/>
              <a:gd name="connsiteX2133" fmla="*/ 0 w 948266"/>
              <a:gd name="connsiteY2133" fmla="*/ 68366 h 896358"/>
              <a:gd name="connsiteX2134" fmla="*/ 2531 w 948266"/>
              <a:gd name="connsiteY2134" fmla="*/ 63302 h 896358"/>
              <a:gd name="connsiteX2135" fmla="*/ 5064 w 948266"/>
              <a:gd name="connsiteY2135" fmla="*/ 60770 h 896358"/>
              <a:gd name="connsiteX2136" fmla="*/ 5064 w 948266"/>
              <a:gd name="connsiteY2136" fmla="*/ 58238 h 896358"/>
              <a:gd name="connsiteX2137" fmla="*/ 7596 w 948266"/>
              <a:gd name="connsiteY2137" fmla="*/ 58238 h 896358"/>
              <a:gd name="connsiteX2138" fmla="*/ 10128 w 948266"/>
              <a:gd name="connsiteY2138" fmla="*/ 55706 h 896358"/>
              <a:gd name="connsiteX2139" fmla="*/ 21522 w 948266"/>
              <a:gd name="connsiteY2139" fmla="*/ 53174 h 896358"/>
              <a:gd name="connsiteX2140" fmla="*/ 24054 w 948266"/>
              <a:gd name="connsiteY2140" fmla="*/ 53174 h 896358"/>
              <a:gd name="connsiteX2141" fmla="*/ 26587 w 948266"/>
              <a:gd name="connsiteY2141" fmla="*/ 53174 h 896358"/>
              <a:gd name="connsiteX2142" fmla="*/ 37981 w 948266"/>
              <a:gd name="connsiteY2142" fmla="*/ 53174 h 896358"/>
              <a:gd name="connsiteX2143" fmla="*/ 68366 w 948266"/>
              <a:gd name="connsiteY2143" fmla="*/ 50642 h 896358"/>
              <a:gd name="connsiteX2144" fmla="*/ 73430 w 948266"/>
              <a:gd name="connsiteY2144" fmla="*/ 50642 h 896358"/>
              <a:gd name="connsiteX2145" fmla="*/ 92421 w 948266"/>
              <a:gd name="connsiteY2145" fmla="*/ 45577 h 896358"/>
              <a:gd name="connsiteX2146" fmla="*/ 94953 w 948266"/>
              <a:gd name="connsiteY2146" fmla="*/ 45577 h 896358"/>
              <a:gd name="connsiteX2147" fmla="*/ 97485 w 948266"/>
              <a:gd name="connsiteY2147" fmla="*/ 43045 h 896358"/>
              <a:gd name="connsiteX2148" fmla="*/ 102549 w 948266"/>
              <a:gd name="connsiteY2148" fmla="*/ 37981 h 896358"/>
              <a:gd name="connsiteX2149" fmla="*/ 105081 w 948266"/>
              <a:gd name="connsiteY2149" fmla="*/ 32917 h 896358"/>
              <a:gd name="connsiteX2150" fmla="*/ 107614 w 948266"/>
              <a:gd name="connsiteY2150" fmla="*/ 32917 h 896358"/>
              <a:gd name="connsiteX2151" fmla="*/ 107614 w 948266"/>
              <a:gd name="connsiteY2151" fmla="*/ 30385 h 896358"/>
              <a:gd name="connsiteX2152" fmla="*/ 110145 w 948266"/>
              <a:gd name="connsiteY2152" fmla="*/ 30385 h 896358"/>
              <a:gd name="connsiteX2153" fmla="*/ 112677 w 948266"/>
              <a:gd name="connsiteY2153" fmla="*/ 30385 h 896358"/>
              <a:gd name="connsiteX2154" fmla="*/ 115210 w 948266"/>
              <a:gd name="connsiteY2154" fmla="*/ 30385 h 896358"/>
              <a:gd name="connsiteX2155" fmla="*/ 120274 w 948266"/>
              <a:gd name="connsiteY2155" fmla="*/ 27853 h 896358"/>
              <a:gd name="connsiteX2156" fmla="*/ 125338 w 948266"/>
              <a:gd name="connsiteY2156" fmla="*/ 27853 h 896358"/>
              <a:gd name="connsiteX2157" fmla="*/ 127870 w 948266"/>
              <a:gd name="connsiteY2157" fmla="*/ 30385 h 896358"/>
              <a:gd name="connsiteX2158" fmla="*/ 130402 w 948266"/>
              <a:gd name="connsiteY2158" fmla="*/ 30385 h 896358"/>
              <a:gd name="connsiteX2159" fmla="*/ 132935 w 948266"/>
              <a:gd name="connsiteY2159" fmla="*/ 32917 h 896358"/>
              <a:gd name="connsiteX2160" fmla="*/ 132935 w 948266"/>
              <a:gd name="connsiteY2160" fmla="*/ 35449 h 896358"/>
              <a:gd name="connsiteX2161" fmla="*/ 135466 w 948266"/>
              <a:gd name="connsiteY2161" fmla="*/ 35449 h 896358"/>
              <a:gd name="connsiteX2162" fmla="*/ 135466 w 948266"/>
              <a:gd name="connsiteY2162" fmla="*/ 37981 h 896358"/>
              <a:gd name="connsiteX2163" fmla="*/ 137998 w 948266"/>
              <a:gd name="connsiteY2163" fmla="*/ 37981 h 896358"/>
              <a:gd name="connsiteX2164" fmla="*/ 137998 w 948266"/>
              <a:gd name="connsiteY2164" fmla="*/ 40513 h 896358"/>
              <a:gd name="connsiteX2165" fmla="*/ 140531 w 948266"/>
              <a:gd name="connsiteY2165" fmla="*/ 40513 h 896358"/>
              <a:gd name="connsiteX2166" fmla="*/ 143063 w 948266"/>
              <a:gd name="connsiteY2166" fmla="*/ 40513 h 896358"/>
              <a:gd name="connsiteX2167" fmla="*/ 145595 w 948266"/>
              <a:gd name="connsiteY2167" fmla="*/ 40513 h 896358"/>
              <a:gd name="connsiteX2168" fmla="*/ 148126 w 948266"/>
              <a:gd name="connsiteY2168" fmla="*/ 40513 h 896358"/>
              <a:gd name="connsiteX2169" fmla="*/ 150659 w 948266"/>
              <a:gd name="connsiteY2169" fmla="*/ 40513 h 896358"/>
              <a:gd name="connsiteX2170" fmla="*/ 150659 w 948266"/>
              <a:gd name="connsiteY2170" fmla="*/ 37981 h 896358"/>
              <a:gd name="connsiteX2171" fmla="*/ 153191 w 948266"/>
              <a:gd name="connsiteY2171" fmla="*/ 37981 h 896358"/>
              <a:gd name="connsiteX2172" fmla="*/ 153191 w 948266"/>
              <a:gd name="connsiteY2172" fmla="*/ 43045 h 896358"/>
              <a:gd name="connsiteX2173" fmla="*/ 155723 w 948266"/>
              <a:gd name="connsiteY2173" fmla="*/ 43045 h 896358"/>
              <a:gd name="connsiteX2174" fmla="*/ 155723 w 948266"/>
              <a:gd name="connsiteY2174" fmla="*/ 40513 h 896358"/>
              <a:gd name="connsiteX2175" fmla="*/ 158255 w 948266"/>
              <a:gd name="connsiteY2175" fmla="*/ 37981 h 896358"/>
              <a:gd name="connsiteX2176" fmla="*/ 160787 w 948266"/>
              <a:gd name="connsiteY2176" fmla="*/ 35449 h 896358"/>
              <a:gd name="connsiteX2177" fmla="*/ 160787 w 948266"/>
              <a:gd name="connsiteY2177" fmla="*/ 32917 h 896358"/>
              <a:gd name="connsiteX2178" fmla="*/ 163319 w 948266"/>
              <a:gd name="connsiteY2178" fmla="*/ 32917 h 896358"/>
              <a:gd name="connsiteX2179" fmla="*/ 170916 w 948266"/>
              <a:gd name="connsiteY2179" fmla="*/ 30385 h 896358"/>
              <a:gd name="connsiteX2180" fmla="*/ 173447 w 948266"/>
              <a:gd name="connsiteY2180" fmla="*/ 27853 h 896358"/>
              <a:gd name="connsiteX2181" fmla="*/ 184842 w 948266"/>
              <a:gd name="connsiteY2181" fmla="*/ 27853 h 896358"/>
              <a:gd name="connsiteX2182" fmla="*/ 187374 w 948266"/>
              <a:gd name="connsiteY2182" fmla="*/ 27853 h 896358"/>
              <a:gd name="connsiteX2183" fmla="*/ 189907 w 948266"/>
              <a:gd name="connsiteY2183" fmla="*/ 27853 h 896358"/>
              <a:gd name="connsiteX2184" fmla="*/ 192438 w 948266"/>
              <a:gd name="connsiteY2184" fmla="*/ 30385 h 896358"/>
              <a:gd name="connsiteX2185" fmla="*/ 194970 w 948266"/>
              <a:gd name="connsiteY2185" fmla="*/ 30385 h 896358"/>
              <a:gd name="connsiteX2186" fmla="*/ 197503 w 948266"/>
              <a:gd name="connsiteY2186" fmla="*/ 30385 h 896358"/>
              <a:gd name="connsiteX2187" fmla="*/ 197503 w 948266"/>
              <a:gd name="connsiteY2187" fmla="*/ 32917 h 896358"/>
              <a:gd name="connsiteX2188" fmla="*/ 200035 w 948266"/>
              <a:gd name="connsiteY2188" fmla="*/ 32917 h 896358"/>
              <a:gd name="connsiteX2189" fmla="*/ 202567 w 948266"/>
              <a:gd name="connsiteY2189" fmla="*/ 32917 h 896358"/>
              <a:gd name="connsiteX2190" fmla="*/ 205098 w 948266"/>
              <a:gd name="connsiteY2190" fmla="*/ 30385 h 896358"/>
              <a:gd name="connsiteX2191" fmla="*/ 207631 w 948266"/>
              <a:gd name="connsiteY2191" fmla="*/ 30385 h 896358"/>
              <a:gd name="connsiteX2192" fmla="*/ 245612 w 948266"/>
              <a:gd name="connsiteY2192" fmla="*/ 5064 h 896358"/>
              <a:gd name="connsiteX2193" fmla="*/ 248144 w 948266"/>
              <a:gd name="connsiteY2193" fmla="*/ 5064 h 896358"/>
              <a:gd name="connsiteX2194" fmla="*/ 250676 w 948266"/>
              <a:gd name="connsiteY2194" fmla="*/ 2532 h 896358"/>
              <a:gd name="connsiteX2195" fmla="*/ 253209 w 948266"/>
              <a:gd name="connsiteY2195" fmla="*/ 0 h 896358"/>
              <a:gd name="connsiteX2196" fmla="*/ 255740 w 948266"/>
              <a:gd name="connsiteY2196" fmla="*/ 0 h 896358"/>
              <a:gd name="connsiteX2197" fmla="*/ 258272 w 948266"/>
              <a:gd name="connsiteY2197" fmla="*/ 0 h 896358"/>
              <a:gd name="connsiteX2198" fmla="*/ 260805 w 948266"/>
              <a:gd name="connsiteY2198" fmla="*/ 0 h 896358"/>
              <a:gd name="connsiteX2199" fmla="*/ 282328 w 948266"/>
              <a:gd name="connsiteY2199" fmla="*/ 8862 h 896358"/>
              <a:gd name="connsiteX2200" fmla="*/ 312712 w 948266"/>
              <a:gd name="connsiteY2200" fmla="*/ 17725 h 896358"/>
              <a:gd name="connsiteX2201" fmla="*/ 315244 w 948266"/>
              <a:gd name="connsiteY2201" fmla="*/ 20257 h 896358"/>
              <a:gd name="connsiteX2202" fmla="*/ 317777 w 948266"/>
              <a:gd name="connsiteY2202" fmla="*/ 20257 h 896358"/>
              <a:gd name="connsiteX2203" fmla="*/ 320309 w 948266"/>
              <a:gd name="connsiteY2203" fmla="*/ 22789 h 896358"/>
              <a:gd name="connsiteX2204" fmla="*/ 320309 w 948266"/>
              <a:gd name="connsiteY2204" fmla="*/ 25321 h 896358"/>
              <a:gd name="connsiteX2205" fmla="*/ 322841 w 948266"/>
              <a:gd name="connsiteY2205" fmla="*/ 27853 h 896358"/>
              <a:gd name="connsiteX2206" fmla="*/ 322841 w 948266"/>
              <a:gd name="connsiteY2206" fmla="*/ 30385 h 896358"/>
              <a:gd name="connsiteX2207" fmla="*/ 322841 w 948266"/>
              <a:gd name="connsiteY2207" fmla="*/ 34183 h 89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Lst>
            <a:rect l="l" t="t" r="r" b="b"/>
            <a:pathLst>
              <a:path w="948266" h="896358">
                <a:moveTo>
                  <a:pt x="336767" y="878634"/>
                </a:moveTo>
                <a:lnTo>
                  <a:pt x="334235" y="878634"/>
                </a:lnTo>
                <a:lnTo>
                  <a:pt x="334235" y="876102"/>
                </a:lnTo>
                <a:lnTo>
                  <a:pt x="331703" y="876102"/>
                </a:lnTo>
                <a:lnTo>
                  <a:pt x="331703" y="873570"/>
                </a:lnTo>
                <a:lnTo>
                  <a:pt x="331703" y="871038"/>
                </a:lnTo>
                <a:lnTo>
                  <a:pt x="331703" y="868506"/>
                </a:lnTo>
                <a:lnTo>
                  <a:pt x="334235" y="868506"/>
                </a:lnTo>
                <a:lnTo>
                  <a:pt x="334235" y="865974"/>
                </a:lnTo>
                <a:lnTo>
                  <a:pt x="336767" y="865974"/>
                </a:lnTo>
                <a:lnTo>
                  <a:pt x="336767" y="868506"/>
                </a:lnTo>
                <a:lnTo>
                  <a:pt x="339300" y="868506"/>
                </a:lnTo>
                <a:lnTo>
                  <a:pt x="339300" y="871038"/>
                </a:lnTo>
                <a:lnTo>
                  <a:pt x="339300" y="873570"/>
                </a:lnTo>
                <a:lnTo>
                  <a:pt x="339300" y="876102"/>
                </a:lnTo>
                <a:lnTo>
                  <a:pt x="336767" y="876102"/>
                </a:lnTo>
                <a:lnTo>
                  <a:pt x="336767" y="878634"/>
                </a:lnTo>
                <a:close/>
                <a:moveTo>
                  <a:pt x="317777" y="869772"/>
                </a:moveTo>
                <a:lnTo>
                  <a:pt x="315244" y="869772"/>
                </a:lnTo>
                <a:lnTo>
                  <a:pt x="312712" y="869772"/>
                </a:lnTo>
                <a:lnTo>
                  <a:pt x="312712" y="867240"/>
                </a:lnTo>
                <a:lnTo>
                  <a:pt x="312712" y="864708"/>
                </a:lnTo>
                <a:lnTo>
                  <a:pt x="312712" y="862176"/>
                </a:lnTo>
                <a:lnTo>
                  <a:pt x="312712" y="859644"/>
                </a:lnTo>
                <a:lnTo>
                  <a:pt x="315244" y="859644"/>
                </a:lnTo>
                <a:lnTo>
                  <a:pt x="317777" y="859644"/>
                </a:lnTo>
                <a:lnTo>
                  <a:pt x="320309" y="859644"/>
                </a:lnTo>
                <a:lnTo>
                  <a:pt x="320309" y="862176"/>
                </a:lnTo>
                <a:lnTo>
                  <a:pt x="320309" y="864708"/>
                </a:lnTo>
                <a:lnTo>
                  <a:pt x="320309" y="867240"/>
                </a:lnTo>
                <a:lnTo>
                  <a:pt x="317777" y="869772"/>
                </a:lnTo>
                <a:close/>
                <a:moveTo>
                  <a:pt x="331703" y="867240"/>
                </a:moveTo>
                <a:lnTo>
                  <a:pt x="329171" y="867240"/>
                </a:lnTo>
                <a:lnTo>
                  <a:pt x="326639" y="867240"/>
                </a:lnTo>
                <a:lnTo>
                  <a:pt x="326639" y="864708"/>
                </a:lnTo>
                <a:lnTo>
                  <a:pt x="326639" y="862176"/>
                </a:lnTo>
                <a:lnTo>
                  <a:pt x="326639" y="859644"/>
                </a:lnTo>
                <a:lnTo>
                  <a:pt x="326639" y="857111"/>
                </a:lnTo>
                <a:lnTo>
                  <a:pt x="329171" y="857111"/>
                </a:lnTo>
                <a:lnTo>
                  <a:pt x="331703" y="857111"/>
                </a:lnTo>
                <a:lnTo>
                  <a:pt x="334235" y="859644"/>
                </a:lnTo>
                <a:lnTo>
                  <a:pt x="334235" y="862176"/>
                </a:lnTo>
                <a:lnTo>
                  <a:pt x="334235" y="864708"/>
                </a:lnTo>
                <a:lnTo>
                  <a:pt x="334235" y="867240"/>
                </a:lnTo>
                <a:lnTo>
                  <a:pt x="331703" y="867240"/>
                </a:lnTo>
                <a:close/>
                <a:moveTo>
                  <a:pt x="564655" y="777351"/>
                </a:moveTo>
                <a:lnTo>
                  <a:pt x="562123" y="777351"/>
                </a:lnTo>
                <a:lnTo>
                  <a:pt x="562123" y="774819"/>
                </a:lnTo>
                <a:lnTo>
                  <a:pt x="559591" y="774819"/>
                </a:lnTo>
                <a:lnTo>
                  <a:pt x="559591" y="772287"/>
                </a:lnTo>
                <a:lnTo>
                  <a:pt x="559591" y="769754"/>
                </a:lnTo>
                <a:lnTo>
                  <a:pt x="562123" y="767223"/>
                </a:lnTo>
                <a:lnTo>
                  <a:pt x="564655" y="767223"/>
                </a:lnTo>
                <a:lnTo>
                  <a:pt x="567187" y="767223"/>
                </a:lnTo>
                <a:lnTo>
                  <a:pt x="567187" y="769754"/>
                </a:lnTo>
                <a:lnTo>
                  <a:pt x="569720" y="769754"/>
                </a:lnTo>
                <a:lnTo>
                  <a:pt x="569720" y="772287"/>
                </a:lnTo>
                <a:lnTo>
                  <a:pt x="567187" y="774819"/>
                </a:lnTo>
                <a:lnTo>
                  <a:pt x="567187" y="777351"/>
                </a:lnTo>
                <a:lnTo>
                  <a:pt x="564655" y="777351"/>
                </a:lnTo>
                <a:close/>
                <a:moveTo>
                  <a:pt x="459574" y="752030"/>
                </a:moveTo>
                <a:lnTo>
                  <a:pt x="457041" y="752030"/>
                </a:lnTo>
                <a:lnTo>
                  <a:pt x="454509" y="749498"/>
                </a:lnTo>
                <a:lnTo>
                  <a:pt x="454509" y="746966"/>
                </a:lnTo>
                <a:lnTo>
                  <a:pt x="454509" y="744434"/>
                </a:lnTo>
                <a:lnTo>
                  <a:pt x="454509" y="741902"/>
                </a:lnTo>
                <a:lnTo>
                  <a:pt x="457041" y="741902"/>
                </a:lnTo>
                <a:lnTo>
                  <a:pt x="459574" y="741902"/>
                </a:lnTo>
                <a:lnTo>
                  <a:pt x="462106" y="741902"/>
                </a:lnTo>
                <a:lnTo>
                  <a:pt x="462106" y="744434"/>
                </a:lnTo>
                <a:lnTo>
                  <a:pt x="462106" y="746966"/>
                </a:lnTo>
                <a:lnTo>
                  <a:pt x="462106" y="749498"/>
                </a:lnTo>
                <a:lnTo>
                  <a:pt x="462106" y="752030"/>
                </a:lnTo>
                <a:lnTo>
                  <a:pt x="459574" y="752030"/>
                </a:lnTo>
                <a:close/>
                <a:moveTo>
                  <a:pt x="272199" y="744434"/>
                </a:moveTo>
                <a:lnTo>
                  <a:pt x="269667" y="744434"/>
                </a:lnTo>
                <a:lnTo>
                  <a:pt x="267135" y="744434"/>
                </a:lnTo>
                <a:lnTo>
                  <a:pt x="267135" y="741902"/>
                </a:lnTo>
                <a:lnTo>
                  <a:pt x="267135" y="739369"/>
                </a:lnTo>
                <a:lnTo>
                  <a:pt x="267135" y="736837"/>
                </a:lnTo>
                <a:lnTo>
                  <a:pt x="267135" y="734305"/>
                </a:lnTo>
                <a:lnTo>
                  <a:pt x="269667" y="734305"/>
                </a:lnTo>
                <a:lnTo>
                  <a:pt x="272199" y="734305"/>
                </a:lnTo>
                <a:lnTo>
                  <a:pt x="274731" y="736837"/>
                </a:lnTo>
                <a:lnTo>
                  <a:pt x="274731" y="739369"/>
                </a:lnTo>
                <a:lnTo>
                  <a:pt x="274731" y="741902"/>
                </a:lnTo>
                <a:lnTo>
                  <a:pt x="274731" y="744434"/>
                </a:lnTo>
                <a:lnTo>
                  <a:pt x="272199" y="744434"/>
                </a:lnTo>
                <a:close/>
                <a:moveTo>
                  <a:pt x="331703" y="741902"/>
                </a:moveTo>
                <a:lnTo>
                  <a:pt x="329171" y="741902"/>
                </a:lnTo>
                <a:lnTo>
                  <a:pt x="329171" y="739369"/>
                </a:lnTo>
                <a:lnTo>
                  <a:pt x="326639" y="739369"/>
                </a:lnTo>
                <a:lnTo>
                  <a:pt x="326639" y="736837"/>
                </a:lnTo>
                <a:lnTo>
                  <a:pt x="326639" y="734305"/>
                </a:lnTo>
                <a:lnTo>
                  <a:pt x="326639" y="731773"/>
                </a:lnTo>
                <a:lnTo>
                  <a:pt x="326639" y="729241"/>
                </a:lnTo>
                <a:lnTo>
                  <a:pt x="329171" y="729241"/>
                </a:lnTo>
                <a:lnTo>
                  <a:pt x="329171" y="726709"/>
                </a:lnTo>
                <a:lnTo>
                  <a:pt x="331703" y="726709"/>
                </a:lnTo>
                <a:lnTo>
                  <a:pt x="334235" y="726709"/>
                </a:lnTo>
                <a:lnTo>
                  <a:pt x="334235" y="729241"/>
                </a:lnTo>
                <a:lnTo>
                  <a:pt x="336767" y="731773"/>
                </a:lnTo>
                <a:lnTo>
                  <a:pt x="334235" y="734305"/>
                </a:lnTo>
                <a:lnTo>
                  <a:pt x="336767" y="734305"/>
                </a:lnTo>
                <a:lnTo>
                  <a:pt x="336767" y="736837"/>
                </a:lnTo>
                <a:lnTo>
                  <a:pt x="336767" y="739369"/>
                </a:lnTo>
                <a:lnTo>
                  <a:pt x="334235" y="739369"/>
                </a:lnTo>
                <a:lnTo>
                  <a:pt x="334235" y="741902"/>
                </a:lnTo>
                <a:lnTo>
                  <a:pt x="331703" y="741902"/>
                </a:lnTo>
                <a:close/>
                <a:moveTo>
                  <a:pt x="289924" y="733039"/>
                </a:moveTo>
                <a:lnTo>
                  <a:pt x="287391" y="733039"/>
                </a:lnTo>
                <a:lnTo>
                  <a:pt x="284860" y="730507"/>
                </a:lnTo>
                <a:lnTo>
                  <a:pt x="284860" y="727975"/>
                </a:lnTo>
                <a:lnTo>
                  <a:pt x="284860" y="726709"/>
                </a:lnTo>
                <a:lnTo>
                  <a:pt x="284860" y="724177"/>
                </a:lnTo>
                <a:lnTo>
                  <a:pt x="287391" y="724177"/>
                </a:lnTo>
                <a:lnTo>
                  <a:pt x="289924" y="724177"/>
                </a:lnTo>
                <a:lnTo>
                  <a:pt x="292456" y="724177"/>
                </a:lnTo>
                <a:lnTo>
                  <a:pt x="292456" y="726709"/>
                </a:lnTo>
                <a:lnTo>
                  <a:pt x="292456" y="729241"/>
                </a:lnTo>
                <a:lnTo>
                  <a:pt x="292456" y="731773"/>
                </a:lnTo>
                <a:lnTo>
                  <a:pt x="292456" y="734305"/>
                </a:lnTo>
                <a:lnTo>
                  <a:pt x="289924" y="734305"/>
                </a:lnTo>
                <a:close/>
                <a:moveTo>
                  <a:pt x="344363" y="741902"/>
                </a:moveTo>
                <a:lnTo>
                  <a:pt x="341832" y="741902"/>
                </a:lnTo>
                <a:lnTo>
                  <a:pt x="339300" y="741902"/>
                </a:lnTo>
                <a:lnTo>
                  <a:pt x="339300" y="739369"/>
                </a:lnTo>
                <a:lnTo>
                  <a:pt x="339300" y="736837"/>
                </a:lnTo>
                <a:lnTo>
                  <a:pt x="339300" y="734305"/>
                </a:lnTo>
                <a:lnTo>
                  <a:pt x="339300" y="731773"/>
                </a:lnTo>
                <a:lnTo>
                  <a:pt x="341832" y="731773"/>
                </a:lnTo>
                <a:lnTo>
                  <a:pt x="341832" y="729241"/>
                </a:lnTo>
                <a:lnTo>
                  <a:pt x="339300" y="729241"/>
                </a:lnTo>
                <a:lnTo>
                  <a:pt x="339300" y="726709"/>
                </a:lnTo>
                <a:lnTo>
                  <a:pt x="339300" y="726709"/>
                </a:lnTo>
                <a:lnTo>
                  <a:pt x="341832" y="724177"/>
                </a:lnTo>
                <a:lnTo>
                  <a:pt x="344363" y="724177"/>
                </a:lnTo>
                <a:lnTo>
                  <a:pt x="346896" y="724177"/>
                </a:lnTo>
                <a:lnTo>
                  <a:pt x="346896" y="726709"/>
                </a:lnTo>
                <a:lnTo>
                  <a:pt x="349428" y="729241"/>
                </a:lnTo>
                <a:lnTo>
                  <a:pt x="346896" y="729241"/>
                </a:lnTo>
                <a:lnTo>
                  <a:pt x="346896" y="731773"/>
                </a:lnTo>
                <a:lnTo>
                  <a:pt x="346896" y="734305"/>
                </a:lnTo>
                <a:lnTo>
                  <a:pt x="344363" y="734305"/>
                </a:lnTo>
                <a:lnTo>
                  <a:pt x="346896" y="734305"/>
                </a:lnTo>
                <a:lnTo>
                  <a:pt x="346896" y="736837"/>
                </a:lnTo>
                <a:lnTo>
                  <a:pt x="346896" y="739369"/>
                </a:lnTo>
                <a:lnTo>
                  <a:pt x="346896" y="741902"/>
                </a:lnTo>
                <a:lnTo>
                  <a:pt x="346896" y="744434"/>
                </a:lnTo>
                <a:lnTo>
                  <a:pt x="344363" y="744434"/>
                </a:lnTo>
                <a:close/>
                <a:moveTo>
                  <a:pt x="284860" y="719113"/>
                </a:moveTo>
                <a:lnTo>
                  <a:pt x="284860" y="721645"/>
                </a:lnTo>
                <a:lnTo>
                  <a:pt x="282328" y="724177"/>
                </a:lnTo>
                <a:lnTo>
                  <a:pt x="279795" y="724177"/>
                </a:lnTo>
                <a:lnTo>
                  <a:pt x="279795" y="721645"/>
                </a:lnTo>
                <a:lnTo>
                  <a:pt x="279795" y="724177"/>
                </a:lnTo>
                <a:lnTo>
                  <a:pt x="279795" y="726709"/>
                </a:lnTo>
                <a:lnTo>
                  <a:pt x="279795" y="729241"/>
                </a:lnTo>
                <a:lnTo>
                  <a:pt x="277263" y="729241"/>
                </a:lnTo>
                <a:lnTo>
                  <a:pt x="277263" y="731773"/>
                </a:lnTo>
                <a:lnTo>
                  <a:pt x="274731" y="731773"/>
                </a:lnTo>
                <a:lnTo>
                  <a:pt x="274731" y="729241"/>
                </a:lnTo>
                <a:lnTo>
                  <a:pt x="272199" y="729241"/>
                </a:lnTo>
                <a:lnTo>
                  <a:pt x="272199" y="726709"/>
                </a:lnTo>
                <a:lnTo>
                  <a:pt x="272199" y="724177"/>
                </a:lnTo>
                <a:lnTo>
                  <a:pt x="272199" y="721645"/>
                </a:lnTo>
                <a:lnTo>
                  <a:pt x="274731" y="721645"/>
                </a:lnTo>
                <a:lnTo>
                  <a:pt x="274731" y="719113"/>
                </a:lnTo>
                <a:lnTo>
                  <a:pt x="277263" y="719113"/>
                </a:lnTo>
                <a:lnTo>
                  <a:pt x="277263" y="721645"/>
                </a:lnTo>
                <a:lnTo>
                  <a:pt x="277263" y="719113"/>
                </a:lnTo>
                <a:lnTo>
                  <a:pt x="277263" y="716581"/>
                </a:lnTo>
                <a:lnTo>
                  <a:pt x="277263" y="714049"/>
                </a:lnTo>
                <a:lnTo>
                  <a:pt x="279795" y="714049"/>
                </a:lnTo>
                <a:lnTo>
                  <a:pt x="279795" y="711516"/>
                </a:lnTo>
                <a:lnTo>
                  <a:pt x="282328" y="711516"/>
                </a:lnTo>
                <a:lnTo>
                  <a:pt x="284860" y="714049"/>
                </a:lnTo>
                <a:lnTo>
                  <a:pt x="284860" y="716581"/>
                </a:lnTo>
                <a:lnTo>
                  <a:pt x="287391" y="716581"/>
                </a:lnTo>
                <a:lnTo>
                  <a:pt x="284860" y="719113"/>
                </a:lnTo>
                <a:close/>
                <a:moveTo>
                  <a:pt x="272199" y="702654"/>
                </a:moveTo>
                <a:lnTo>
                  <a:pt x="269667" y="702654"/>
                </a:lnTo>
                <a:lnTo>
                  <a:pt x="269667" y="701388"/>
                </a:lnTo>
                <a:lnTo>
                  <a:pt x="267135" y="701388"/>
                </a:lnTo>
                <a:lnTo>
                  <a:pt x="267135" y="698856"/>
                </a:lnTo>
                <a:lnTo>
                  <a:pt x="267135" y="696324"/>
                </a:lnTo>
                <a:lnTo>
                  <a:pt x="269667" y="693792"/>
                </a:lnTo>
                <a:lnTo>
                  <a:pt x="272199" y="693792"/>
                </a:lnTo>
                <a:lnTo>
                  <a:pt x="274731" y="693792"/>
                </a:lnTo>
                <a:lnTo>
                  <a:pt x="274731" y="696324"/>
                </a:lnTo>
                <a:lnTo>
                  <a:pt x="277263" y="698856"/>
                </a:lnTo>
                <a:lnTo>
                  <a:pt x="274731" y="701388"/>
                </a:lnTo>
                <a:lnTo>
                  <a:pt x="274731" y="703920"/>
                </a:lnTo>
                <a:lnTo>
                  <a:pt x="272199" y="703920"/>
                </a:lnTo>
                <a:close/>
                <a:moveTo>
                  <a:pt x="282328" y="701388"/>
                </a:moveTo>
                <a:lnTo>
                  <a:pt x="279795" y="701388"/>
                </a:lnTo>
                <a:lnTo>
                  <a:pt x="279795" y="698856"/>
                </a:lnTo>
                <a:lnTo>
                  <a:pt x="277263" y="696324"/>
                </a:lnTo>
                <a:lnTo>
                  <a:pt x="277263" y="693792"/>
                </a:lnTo>
                <a:lnTo>
                  <a:pt x="279795" y="693792"/>
                </a:lnTo>
                <a:lnTo>
                  <a:pt x="279795" y="691260"/>
                </a:lnTo>
                <a:lnTo>
                  <a:pt x="282328" y="691260"/>
                </a:lnTo>
                <a:lnTo>
                  <a:pt x="282328" y="688728"/>
                </a:lnTo>
                <a:lnTo>
                  <a:pt x="282328" y="691260"/>
                </a:lnTo>
                <a:lnTo>
                  <a:pt x="284860" y="691260"/>
                </a:lnTo>
                <a:lnTo>
                  <a:pt x="284860" y="693792"/>
                </a:lnTo>
                <a:lnTo>
                  <a:pt x="287391" y="693792"/>
                </a:lnTo>
                <a:lnTo>
                  <a:pt x="287391" y="696324"/>
                </a:lnTo>
                <a:lnTo>
                  <a:pt x="284860" y="698856"/>
                </a:lnTo>
                <a:lnTo>
                  <a:pt x="284860" y="701388"/>
                </a:lnTo>
                <a:lnTo>
                  <a:pt x="282328" y="701388"/>
                </a:lnTo>
                <a:close/>
                <a:moveTo>
                  <a:pt x="643150" y="698856"/>
                </a:moveTo>
                <a:lnTo>
                  <a:pt x="643150" y="701388"/>
                </a:lnTo>
                <a:lnTo>
                  <a:pt x="643150" y="698856"/>
                </a:lnTo>
                <a:lnTo>
                  <a:pt x="640618" y="698856"/>
                </a:lnTo>
                <a:lnTo>
                  <a:pt x="640618" y="696324"/>
                </a:lnTo>
                <a:lnTo>
                  <a:pt x="638086" y="696324"/>
                </a:lnTo>
                <a:lnTo>
                  <a:pt x="638086" y="693792"/>
                </a:lnTo>
                <a:lnTo>
                  <a:pt x="640618" y="691260"/>
                </a:lnTo>
                <a:lnTo>
                  <a:pt x="640618" y="688728"/>
                </a:lnTo>
                <a:lnTo>
                  <a:pt x="643150" y="688728"/>
                </a:lnTo>
                <a:lnTo>
                  <a:pt x="645682" y="688728"/>
                </a:lnTo>
                <a:lnTo>
                  <a:pt x="645682" y="691260"/>
                </a:lnTo>
                <a:lnTo>
                  <a:pt x="648214" y="693792"/>
                </a:lnTo>
                <a:lnTo>
                  <a:pt x="648214" y="696324"/>
                </a:lnTo>
                <a:lnTo>
                  <a:pt x="645682" y="696324"/>
                </a:lnTo>
                <a:lnTo>
                  <a:pt x="645682" y="698856"/>
                </a:lnTo>
                <a:lnTo>
                  <a:pt x="643150" y="698856"/>
                </a:lnTo>
                <a:close/>
                <a:moveTo>
                  <a:pt x="453243" y="691260"/>
                </a:moveTo>
                <a:lnTo>
                  <a:pt x="450711" y="691260"/>
                </a:lnTo>
                <a:lnTo>
                  <a:pt x="450711" y="688728"/>
                </a:lnTo>
                <a:lnTo>
                  <a:pt x="448179" y="688728"/>
                </a:lnTo>
                <a:lnTo>
                  <a:pt x="448179" y="686195"/>
                </a:lnTo>
                <a:lnTo>
                  <a:pt x="448179" y="683664"/>
                </a:lnTo>
                <a:lnTo>
                  <a:pt x="448179" y="681131"/>
                </a:lnTo>
                <a:lnTo>
                  <a:pt x="450711" y="681131"/>
                </a:lnTo>
                <a:lnTo>
                  <a:pt x="450711" y="678600"/>
                </a:lnTo>
                <a:lnTo>
                  <a:pt x="453243" y="678600"/>
                </a:lnTo>
                <a:lnTo>
                  <a:pt x="453243" y="681131"/>
                </a:lnTo>
                <a:lnTo>
                  <a:pt x="455776" y="681131"/>
                </a:lnTo>
                <a:lnTo>
                  <a:pt x="455776" y="683664"/>
                </a:lnTo>
                <a:lnTo>
                  <a:pt x="455776" y="686195"/>
                </a:lnTo>
                <a:lnTo>
                  <a:pt x="455776" y="688728"/>
                </a:lnTo>
                <a:lnTo>
                  <a:pt x="453243" y="688728"/>
                </a:lnTo>
                <a:lnTo>
                  <a:pt x="453243" y="691260"/>
                </a:lnTo>
                <a:close/>
                <a:moveTo>
                  <a:pt x="89889" y="693792"/>
                </a:moveTo>
                <a:lnTo>
                  <a:pt x="89889" y="696324"/>
                </a:lnTo>
                <a:lnTo>
                  <a:pt x="84824" y="693792"/>
                </a:lnTo>
                <a:lnTo>
                  <a:pt x="84824" y="687462"/>
                </a:lnTo>
                <a:lnTo>
                  <a:pt x="84824" y="684930"/>
                </a:lnTo>
                <a:lnTo>
                  <a:pt x="84824" y="682398"/>
                </a:lnTo>
                <a:lnTo>
                  <a:pt x="87357" y="679865"/>
                </a:lnTo>
                <a:lnTo>
                  <a:pt x="89889" y="679865"/>
                </a:lnTo>
                <a:lnTo>
                  <a:pt x="89889" y="677333"/>
                </a:lnTo>
                <a:lnTo>
                  <a:pt x="92421" y="679865"/>
                </a:lnTo>
                <a:lnTo>
                  <a:pt x="92421" y="684930"/>
                </a:lnTo>
                <a:lnTo>
                  <a:pt x="92421" y="687462"/>
                </a:lnTo>
                <a:lnTo>
                  <a:pt x="92421" y="692526"/>
                </a:lnTo>
                <a:lnTo>
                  <a:pt x="89889" y="693792"/>
                </a:lnTo>
                <a:close/>
                <a:moveTo>
                  <a:pt x="284860" y="684930"/>
                </a:moveTo>
                <a:lnTo>
                  <a:pt x="282328" y="684930"/>
                </a:lnTo>
                <a:lnTo>
                  <a:pt x="279795" y="684930"/>
                </a:lnTo>
                <a:lnTo>
                  <a:pt x="279795" y="682398"/>
                </a:lnTo>
                <a:lnTo>
                  <a:pt x="279795" y="679865"/>
                </a:lnTo>
                <a:lnTo>
                  <a:pt x="279795" y="677333"/>
                </a:lnTo>
                <a:lnTo>
                  <a:pt x="279795" y="674801"/>
                </a:lnTo>
                <a:lnTo>
                  <a:pt x="282328" y="674801"/>
                </a:lnTo>
                <a:lnTo>
                  <a:pt x="284860" y="674801"/>
                </a:lnTo>
                <a:lnTo>
                  <a:pt x="287391" y="674801"/>
                </a:lnTo>
                <a:lnTo>
                  <a:pt x="287391" y="677333"/>
                </a:lnTo>
                <a:lnTo>
                  <a:pt x="287391" y="679865"/>
                </a:lnTo>
                <a:lnTo>
                  <a:pt x="287391" y="682398"/>
                </a:lnTo>
                <a:lnTo>
                  <a:pt x="284860" y="684930"/>
                </a:lnTo>
                <a:close/>
                <a:moveTo>
                  <a:pt x="272199" y="684930"/>
                </a:moveTo>
                <a:lnTo>
                  <a:pt x="269667" y="684930"/>
                </a:lnTo>
                <a:lnTo>
                  <a:pt x="269667" y="682398"/>
                </a:lnTo>
                <a:lnTo>
                  <a:pt x="267135" y="682398"/>
                </a:lnTo>
                <a:lnTo>
                  <a:pt x="267135" y="679865"/>
                </a:lnTo>
                <a:lnTo>
                  <a:pt x="267135" y="677333"/>
                </a:lnTo>
                <a:lnTo>
                  <a:pt x="269667" y="674801"/>
                </a:lnTo>
                <a:lnTo>
                  <a:pt x="272199" y="672269"/>
                </a:lnTo>
                <a:lnTo>
                  <a:pt x="272199" y="674801"/>
                </a:lnTo>
                <a:lnTo>
                  <a:pt x="274731" y="674801"/>
                </a:lnTo>
                <a:lnTo>
                  <a:pt x="274731" y="677333"/>
                </a:lnTo>
                <a:lnTo>
                  <a:pt x="277263" y="677333"/>
                </a:lnTo>
                <a:lnTo>
                  <a:pt x="277263" y="679865"/>
                </a:lnTo>
                <a:lnTo>
                  <a:pt x="274731" y="679865"/>
                </a:lnTo>
                <a:lnTo>
                  <a:pt x="274731" y="682398"/>
                </a:lnTo>
                <a:lnTo>
                  <a:pt x="274731" y="684930"/>
                </a:lnTo>
                <a:lnTo>
                  <a:pt x="272199" y="684930"/>
                </a:lnTo>
                <a:close/>
                <a:moveTo>
                  <a:pt x="284860" y="668471"/>
                </a:moveTo>
                <a:lnTo>
                  <a:pt x="282328" y="668471"/>
                </a:lnTo>
                <a:lnTo>
                  <a:pt x="282328" y="665939"/>
                </a:lnTo>
                <a:lnTo>
                  <a:pt x="279795" y="665939"/>
                </a:lnTo>
                <a:lnTo>
                  <a:pt x="279795" y="663407"/>
                </a:lnTo>
                <a:lnTo>
                  <a:pt x="279795" y="660875"/>
                </a:lnTo>
                <a:lnTo>
                  <a:pt x="282328" y="660875"/>
                </a:lnTo>
                <a:lnTo>
                  <a:pt x="282328" y="658343"/>
                </a:lnTo>
                <a:lnTo>
                  <a:pt x="284860" y="658343"/>
                </a:lnTo>
                <a:lnTo>
                  <a:pt x="287391" y="658343"/>
                </a:lnTo>
                <a:lnTo>
                  <a:pt x="287391" y="660875"/>
                </a:lnTo>
                <a:lnTo>
                  <a:pt x="289924" y="663407"/>
                </a:lnTo>
                <a:lnTo>
                  <a:pt x="287391" y="665939"/>
                </a:lnTo>
                <a:lnTo>
                  <a:pt x="287391" y="668471"/>
                </a:lnTo>
                <a:lnTo>
                  <a:pt x="284860" y="668471"/>
                </a:lnTo>
                <a:close/>
                <a:moveTo>
                  <a:pt x="83559" y="654544"/>
                </a:moveTo>
                <a:lnTo>
                  <a:pt x="83559" y="657077"/>
                </a:lnTo>
                <a:lnTo>
                  <a:pt x="81026" y="654544"/>
                </a:lnTo>
                <a:lnTo>
                  <a:pt x="78494" y="654544"/>
                </a:lnTo>
                <a:lnTo>
                  <a:pt x="78494" y="652013"/>
                </a:lnTo>
                <a:lnTo>
                  <a:pt x="78494" y="649480"/>
                </a:lnTo>
                <a:lnTo>
                  <a:pt x="78494" y="646948"/>
                </a:lnTo>
                <a:lnTo>
                  <a:pt x="81026" y="646948"/>
                </a:lnTo>
                <a:lnTo>
                  <a:pt x="81026" y="644416"/>
                </a:lnTo>
                <a:lnTo>
                  <a:pt x="83559" y="644416"/>
                </a:lnTo>
                <a:lnTo>
                  <a:pt x="86091" y="644416"/>
                </a:lnTo>
                <a:lnTo>
                  <a:pt x="86091" y="646948"/>
                </a:lnTo>
                <a:lnTo>
                  <a:pt x="86091" y="649480"/>
                </a:lnTo>
                <a:lnTo>
                  <a:pt x="86091" y="652013"/>
                </a:lnTo>
                <a:lnTo>
                  <a:pt x="86091" y="654544"/>
                </a:lnTo>
                <a:lnTo>
                  <a:pt x="83559" y="654544"/>
                </a:lnTo>
                <a:close/>
                <a:moveTo>
                  <a:pt x="429188" y="652013"/>
                </a:moveTo>
                <a:lnTo>
                  <a:pt x="426656" y="652013"/>
                </a:lnTo>
                <a:lnTo>
                  <a:pt x="426656" y="649480"/>
                </a:lnTo>
                <a:lnTo>
                  <a:pt x="424125" y="649480"/>
                </a:lnTo>
                <a:lnTo>
                  <a:pt x="424125" y="646948"/>
                </a:lnTo>
                <a:lnTo>
                  <a:pt x="424125" y="644416"/>
                </a:lnTo>
                <a:lnTo>
                  <a:pt x="424125" y="641884"/>
                </a:lnTo>
                <a:lnTo>
                  <a:pt x="426656" y="641884"/>
                </a:lnTo>
                <a:lnTo>
                  <a:pt x="426656" y="639352"/>
                </a:lnTo>
                <a:lnTo>
                  <a:pt x="429188" y="639352"/>
                </a:lnTo>
                <a:lnTo>
                  <a:pt x="431721" y="641884"/>
                </a:lnTo>
                <a:lnTo>
                  <a:pt x="431721" y="644416"/>
                </a:lnTo>
                <a:lnTo>
                  <a:pt x="431721" y="646948"/>
                </a:lnTo>
                <a:lnTo>
                  <a:pt x="431721" y="649480"/>
                </a:lnTo>
                <a:lnTo>
                  <a:pt x="429188" y="652013"/>
                </a:lnTo>
                <a:close/>
                <a:moveTo>
                  <a:pt x="277263" y="648214"/>
                </a:moveTo>
                <a:lnTo>
                  <a:pt x="274731" y="648214"/>
                </a:lnTo>
                <a:lnTo>
                  <a:pt x="272199" y="648214"/>
                </a:lnTo>
                <a:lnTo>
                  <a:pt x="272199" y="645682"/>
                </a:lnTo>
                <a:lnTo>
                  <a:pt x="272199" y="643150"/>
                </a:lnTo>
                <a:lnTo>
                  <a:pt x="272199" y="640618"/>
                </a:lnTo>
                <a:lnTo>
                  <a:pt x="274731" y="638086"/>
                </a:lnTo>
                <a:lnTo>
                  <a:pt x="277263" y="638086"/>
                </a:lnTo>
                <a:lnTo>
                  <a:pt x="279795" y="638086"/>
                </a:lnTo>
                <a:lnTo>
                  <a:pt x="279795" y="640618"/>
                </a:lnTo>
                <a:lnTo>
                  <a:pt x="279795" y="643150"/>
                </a:lnTo>
                <a:lnTo>
                  <a:pt x="279795" y="645682"/>
                </a:lnTo>
                <a:lnTo>
                  <a:pt x="279795" y="648214"/>
                </a:lnTo>
                <a:lnTo>
                  <a:pt x="277263" y="648214"/>
                </a:lnTo>
                <a:close/>
                <a:moveTo>
                  <a:pt x="268401" y="635554"/>
                </a:moveTo>
                <a:lnTo>
                  <a:pt x="268401" y="638086"/>
                </a:lnTo>
                <a:lnTo>
                  <a:pt x="268401" y="640618"/>
                </a:lnTo>
                <a:lnTo>
                  <a:pt x="265869" y="640618"/>
                </a:lnTo>
                <a:lnTo>
                  <a:pt x="265869" y="643150"/>
                </a:lnTo>
                <a:lnTo>
                  <a:pt x="263337" y="643150"/>
                </a:lnTo>
                <a:lnTo>
                  <a:pt x="260805" y="643150"/>
                </a:lnTo>
                <a:lnTo>
                  <a:pt x="260805" y="640618"/>
                </a:lnTo>
                <a:lnTo>
                  <a:pt x="260805" y="643150"/>
                </a:lnTo>
                <a:lnTo>
                  <a:pt x="260805" y="645682"/>
                </a:lnTo>
                <a:lnTo>
                  <a:pt x="258272" y="645682"/>
                </a:lnTo>
                <a:lnTo>
                  <a:pt x="255740" y="645682"/>
                </a:lnTo>
                <a:lnTo>
                  <a:pt x="253209" y="645682"/>
                </a:lnTo>
                <a:lnTo>
                  <a:pt x="253209" y="643150"/>
                </a:lnTo>
                <a:lnTo>
                  <a:pt x="253209" y="640618"/>
                </a:lnTo>
                <a:lnTo>
                  <a:pt x="253209" y="638086"/>
                </a:lnTo>
                <a:lnTo>
                  <a:pt x="253209" y="635554"/>
                </a:lnTo>
                <a:lnTo>
                  <a:pt x="255740" y="635554"/>
                </a:lnTo>
                <a:lnTo>
                  <a:pt x="258272" y="635554"/>
                </a:lnTo>
                <a:lnTo>
                  <a:pt x="260805" y="635554"/>
                </a:lnTo>
                <a:lnTo>
                  <a:pt x="260805" y="633022"/>
                </a:lnTo>
                <a:lnTo>
                  <a:pt x="263337" y="633022"/>
                </a:lnTo>
                <a:lnTo>
                  <a:pt x="263337" y="630490"/>
                </a:lnTo>
                <a:lnTo>
                  <a:pt x="265869" y="633022"/>
                </a:lnTo>
                <a:lnTo>
                  <a:pt x="268401" y="633022"/>
                </a:lnTo>
                <a:lnTo>
                  <a:pt x="268401" y="635554"/>
                </a:lnTo>
                <a:close/>
                <a:moveTo>
                  <a:pt x="284860" y="638086"/>
                </a:moveTo>
                <a:lnTo>
                  <a:pt x="282328" y="640618"/>
                </a:lnTo>
                <a:lnTo>
                  <a:pt x="282328" y="638086"/>
                </a:lnTo>
                <a:lnTo>
                  <a:pt x="279795" y="638086"/>
                </a:lnTo>
                <a:lnTo>
                  <a:pt x="279795" y="635554"/>
                </a:lnTo>
                <a:lnTo>
                  <a:pt x="279795" y="633022"/>
                </a:lnTo>
                <a:lnTo>
                  <a:pt x="279795" y="630490"/>
                </a:lnTo>
                <a:lnTo>
                  <a:pt x="282328" y="627958"/>
                </a:lnTo>
                <a:lnTo>
                  <a:pt x="284860" y="627958"/>
                </a:lnTo>
                <a:lnTo>
                  <a:pt x="287391" y="630490"/>
                </a:lnTo>
                <a:lnTo>
                  <a:pt x="287391" y="633022"/>
                </a:lnTo>
                <a:lnTo>
                  <a:pt x="287391" y="635554"/>
                </a:lnTo>
                <a:lnTo>
                  <a:pt x="287391" y="638086"/>
                </a:lnTo>
                <a:lnTo>
                  <a:pt x="284860" y="638086"/>
                </a:lnTo>
                <a:close/>
                <a:moveTo>
                  <a:pt x="111412" y="620361"/>
                </a:moveTo>
                <a:lnTo>
                  <a:pt x="111412" y="622893"/>
                </a:lnTo>
                <a:lnTo>
                  <a:pt x="111412" y="620361"/>
                </a:lnTo>
                <a:lnTo>
                  <a:pt x="111412" y="622893"/>
                </a:lnTo>
                <a:lnTo>
                  <a:pt x="113944" y="622893"/>
                </a:lnTo>
                <a:lnTo>
                  <a:pt x="116475" y="625426"/>
                </a:lnTo>
                <a:lnTo>
                  <a:pt x="116475" y="627958"/>
                </a:lnTo>
                <a:lnTo>
                  <a:pt x="116475" y="630490"/>
                </a:lnTo>
                <a:lnTo>
                  <a:pt x="113944" y="630490"/>
                </a:lnTo>
                <a:lnTo>
                  <a:pt x="113944" y="633022"/>
                </a:lnTo>
                <a:lnTo>
                  <a:pt x="111412" y="633022"/>
                </a:lnTo>
                <a:lnTo>
                  <a:pt x="111412" y="635554"/>
                </a:lnTo>
                <a:lnTo>
                  <a:pt x="111412" y="638086"/>
                </a:lnTo>
                <a:lnTo>
                  <a:pt x="108879" y="640618"/>
                </a:lnTo>
                <a:lnTo>
                  <a:pt x="106347" y="640618"/>
                </a:lnTo>
                <a:lnTo>
                  <a:pt x="103815" y="640618"/>
                </a:lnTo>
                <a:lnTo>
                  <a:pt x="103815" y="638086"/>
                </a:lnTo>
                <a:lnTo>
                  <a:pt x="103815" y="635554"/>
                </a:lnTo>
                <a:lnTo>
                  <a:pt x="103815" y="633022"/>
                </a:lnTo>
                <a:lnTo>
                  <a:pt x="103815" y="630490"/>
                </a:lnTo>
                <a:lnTo>
                  <a:pt x="106347" y="630490"/>
                </a:lnTo>
                <a:lnTo>
                  <a:pt x="106347" y="627958"/>
                </a:lnTo>
                <a:lnTo>
                  <a:pt x="106347" y="625426"/>
                </a:lnTo>
                <a:lnTo>
                  <a:pt x="106347" y="622893"/>
                </a:lnTo>
                <a:lnTo>
                  <a:pt x="108879" y="622893"/>
                </a:lnTo>
                <a:lnTo>
                  <a:pt x="108879" y="620361"/>
                </a:lnTo>
                <a:lnTo>
                  <a:pt x="111412" y="620361"/>
                </a:lnTo>
                <a:close/>
                <a:moveTo>
                  <a:pt x="137998" y="624159"/>
                </a:moveTo>
                <a:lnTo>
                  <a:pt x="135466" y="624159"/>
                </a:lnTo>
                <a:lnTo>
                  <a:pt x="132935" y="624159"/>
                </a:lnTo>
                <a:lnTo>
                  <a:pt x="132935" y="621628"/>
                </a:lnTo>
                <a:lnTo>
                  <a:pt x="132935" y="619095"/>
                </a:lnTo>
                <a:lnTo>
                  <a:pt x="132935" y="616563"/>
                </a:lnTo>
                <a:lnTo>
                  <a:pt x="135466" y="614031"/>
                </a:lnTo>
                <a:lnTo>
                  <a:pt x="137998" y="614031"/>
                </a:lnTo>
                <a:lnTo>
                  <a:pt x="140531" y="616563"/>
                </a:lnTo>
                <a:lnTo>
                  <a:pt x="140531" y="619095"/>
                </a:lnTo>
                <a:lnTo>
                  <a:pt x="140531" y="621628"/>
                </a:lnTo>
                <a:lnTo>
                  <a:pt x="140531" y="624159"/>
                </a:lnTo>
                <a:lnTo>
                  <a:pt x="137998" y="624159"/>
                </a:lnTo>
                <a:close/>
                <a:moveTo>
                  <a:pt x="279795" y="620361"/>
                </a:moveTo>
                <a:lnTo>
                  <a:pt x="279795" y="626692"/>
                </a:lnTo>
                <a:lnTo>
                  <a:pt x="277263" y="624159"/>
                </a:lnTo>
                <a:lnTo>
                  <a:pt x="277263" y="621628"/>
                </a:lnTo>
                <a:lnTo>
                  <a:pt x="274731" y="621628"/>
                </a:lnTo>
                <a:lnTo>
                  <a:pt x="272199" y="619095"/>
                </a:lnTo>
                <a:lnTo>
                  <a:pt x="272199" y="616563"/>
                </a:lnTo>
                <a:lnTo>
                  <a:pt x="272199" y="614031"/>
                </a:lnTo>
                <a:lnTo>
                  <a:pt x="272199" y="612765"/>
                </a:lnTo>
                <a:lnTo>
                  <a:pt x="274731" y="612765"/>
                </a:lnTo>
                <a:lnTo>
                  <a:pt x="274731" y="610233"/>
                </a:lnTo>
                <a:lnTo>
                  <a:pt x="277263" y="612765"/>
                </a:lnTo>
                <a:lnTo>
                  <a:pt x="279795" y="615297"/>
                </a:lnTo>
                <a:lnTo>
                  <a:pt x="279795" y="617829"/>
                </a:lnTo>
                <a:lnTo>
                  <a:pt x="279795" y="620361"/>
                </a:lnTo>
                <a:close/>
                <a:moveTo>
                  <a:pt x="270933" y="612765"/>
                </a:moveTo>
                <a:lnTo>
                  <a:pt x="268401" y="612765"/>
                </a:lnTo>
                <a:lnTo>
                  <a:pt x="268401" y="610233"/>
                </a:lnTo>
                <a:lnTo>
                  <a:pt x="265869" y="610233"/>
                </a:lnTo>
                <a:lnTo>
                  <a:pt x="265869" y="607701"/>
                </a:lnTo>
                <a:lnTo>
                  <a:pt x="265869" y="605169"/>
                </a:lnTo>
                <a:lnTo>
                  <a:pt x="268401" y="602637"/>
                </a:lnTo>
                <a:lnTo>
                  <a:pt x="268401" y="600105"/>
                </a:lnTo>
                <a:lnTo>
                  <a:pt x="265869" y="600105"/>
                </a:lnTo>
                <a:lnTo>
                  <a:pt x="265869" y="597572"/>
                </a:lnTo>
                <a:lnTo>
                  <a:pt x="265869" y="595041"/>
                </a:lnTo>
                <a:lnTo>
                  <a:pt x="268401" y="592508"/>
                </a:lnTo>
                <a:lnTo>
                  <a:pt x="270933" y="592508"/>
                </a:lnTo>
                <a:lnTo>
                  <a:pt x="273465" y="592508"/>
                </a:lnTo>
                <a:lnTo>
                  <a:pt x="273465" y="595041"/>
                </a:lnTo>
                <a:lnTo>
                  <a:pt x="275997" y="595041"/>
                </a:lnTo>
                <a:lnTo>
                  <a:pt x="275997" y="597572"/>
                </a:lnTo>
                <a:lnTo>
                  <a:pt x="275997" y="600105"/>
                </a:lnTo>
                <a:lnTo>
                  <a:pt x="273465" y="600105"/>
                </a:lnTo>
                <a:lnTo>
                  <a:pt x="273465" y="602637"/>
                </a:lnTo>
                <a:lnTo>
                  <a:pt x="273465" y="605169"/>
                </a:lnTo>
                <a:lnTo>
                  <a:pt x="275997" y="605169"/>
                </a:lnTo>
                <a:lnTo>
                  <a:pt x="275997" y="607701"/>
                </a:lnTo>
                <a:lnTo>
                  <a:pt x="273465" y="610233"/>
                </a:lnTo>
                <a:lnTo>
                  <a:pt x="273465" y="612765"/>
                </a:lnTo>
                <a:lnTo>
                  <a:pt x="270933" y="612765"/>
                </a:lnTo>
                <a:close/>
                <a:moveTo>
                  <a:pt x="97485" y="596307"/>
                </a:moveTo>
                <a:lnTo>
                  <a:pt x="94953" y="596307"/>
                </a:lnTo>
                <a:lnTo>
                  <a:pt x="92421" y="596307"/>
                </a:lnTo>
                <a:lnTo>
                  <a:pt x="92421" y="593774"/>
                </a:lnTo>
                <a:lnTo>
                  <a:pt x="92421" y="591242"/>
                </a:lnTo>
                <a:lnTo>
                  <a:pt x="92421" y="588710"/>
                </a:lnTo>
                <a:lnTo>
                  <a:pt x="92421" y="587444"/>
                </a:lnTo>
                <a:lnTo>
                  <a:pt x="94953" y="587444"/>
                </a:lnTo>
                <a:lnTo>
                  <a:pt x="97485" y="587444"/>
                </a:lnTo>
                <a:lnTo>
                  <a:pt x="100017" y="587444"/>
                </a:lnTo>
                <a:lnTo>
                  <a:pt x="100017" y="589976"/>
                </a:lnTo>
                <a:lnTo>
                  <a:pt x="100017" y="592508"/>
                </a:lnTo>
                <a:lnTo>
                  <a:pt x="100017" y="595041"/>
                </a:lnTo>
                <a:lnTo>
                  <a:pt x="100017" y="597572"/>
                </a:lnTo>
                <a:lnTo>
                  <a:pt x="97485" y="597572"/>
                </a:lnTo>
                <a:close/>
                <a:moveTo>
                  <a:pt x="284860" y="589976"/>
                </a:moveTo>
                <a:lnTo>
                  <a:pt x="282328" y="589976"/>
                </a:lnTo>
                <a:lnTo>
                  <a:pt x="279795" y="587444"/>
                </a:lnTo>
                <a:lnTo>
                  <a:pt x="279795" y="584912"/>
                </a:lnTo>
                <a:lnTo>
                  <a:pt x="279795" y="582380"/>
                </a:lnTo>
                <a:lnTo>
                  <a:pt x="282328" y="582380"/>
                </a:lnTo>
                <a:lnTo>
                  <a:pt x="282328" y="579848"/>
                </a:lnTo>
                <a:lnTo>
                  <a:pt x="284860" y="579848"/>
                </a:lnTo>
                <a:lnTo>
                  <a:pt x="287391" y="579848"/>
                </a:lnTo>
                <a:lnTo>
                  <a:pt x="287391" y="582380"/>
                </a:lnTo>
                <a:lnTo>
                  <a:pt x="289924" y="582380"/>
                </a:lnTo>
                <a:lnTo>
                  <a:pt x="289924" y="584912"/>
                </a:lnTo>
                <a:lnTo>
                  <a:pt x="289924" y="587444"/>
                </a:lnTo>
                <a:lnTo>
                  <a:pt x="287391" y="587444"/>
                </a:lnTo>
                <a:lnTo>
                  <a:pt x="287391" y="589976"/>
                </a:lnTo>
                <a:lnTo>
                  <a:pt x="284860" y="589976"/>
                </a:lnTo>
                <a:close/>
                <a:moveTo>
                  <a:pt x="151925" y="576050"/>
                </a:moveTo>
                <a:lnTo>
                  <a:pt x="149393" y="576050"/>
                </a:lnTo>
                <a:lnTo>
                  <a:pt x="146861" y="576050"/>
                </a:lnTo>
                <a:lnTo>
                  <a:pt x="146861" y="573518"/>
                </a:lnTo>
                <a:lnTo>
                  <a:pt x="146861" y="570986"/>
                </a:lnTo>
                <a:lnTo>
                  <a:pt x="146861" y="568454"/>
                </a:lnTo>
                <a:lnTo>
                  <a:pt x="146861" y="565921"/>
                </a:lnTo>
                <a:lnTo>
                  <a:pt x="149393" y="565921"/>
                </a:lnTo>
                <a:lnTo>
                  <a:pt x="151925" y="565921"/>
                </a:lnTo>
                <a:lnTo>
                  <a:pt x="154457" y="568454"/>
                </a:lnTo>
                <a:lnTo>
                  <a:pt x="154457" y="570986"/>
                </a:lnTo>
                <a:lnTo>
                  <a:pt x="154457" y="573518"/>
                </a:lnTo>
                <a:lnTo>
                  <a:pt x="154457" y="576050"/>
                </a:lnTo>
                <a:lnTo>
                  <a:pt x="151925" y="576050"/>
                </a:lnTo>
                <a:close/>
                <a:moveTo>
                  <a:pt x="108879" y="587444"/>
                </a:moveTo>
                <a:lnTo>
                  <a:pt x="106347" y="589976"/>
                </a:lnTo>
                <a:lnTo>
                  <a:pt x="106347" y="587444"/>
                </a:lnTo>
                <a:lnTo>
                  <a:pt x="103815" y="593774"/>
                </a:lnTo>
                <a:lnTo>
                  <a:pt x="106347" y="593774"/>
                </a:lnTo>
                <a:lnTo>
                  <a:pt x="106347" y="600105"/>
                </a:lnTo>
                <a:lnTo>
                  <a:pt x="106347" y="608967"/>
                </a:lnTo>
                <a:lnTo>
                  <a:pt x="106347" y="611499"/>
                </a:lnTo>
                <a:lnTo>
                  <a:pt x="103815" y="617829"/>
                </a:lnTo>
                <a:lnTo>
                  <a:pt x="101283" y="624159"/>
                </a:lnTo>
                <a:lnTo>
                  <a:pt x="98751" y="630490"/>
                </a:lnTo>
                <a:lnTo>
                  <a:pt x="98751" y="633022"/>
                </a:lnTo>
                <a:lnTo>
                  <a:pt x="98751" y="635554"/>
                </a:lnTo>
                <a:lnTo>
                  <a:pt x="98751" y="644416"/>
                </a:lnTo>
                <a:lnTo>
                  <a:pt x="96219" y="649480"/>
                </a:lnTo>
                <a:lnTo>
                  <a:pt x="96219" y="652013"/>
                </a:lnTo>
                <a:lnTo>
                  <a:pt x="96219" y="654544"/>
                </a:lnTo>
                <a:lnTo>
                  <a:pt x="96219" y="657077"/>
                </a:lnTo>
                <a:lnTo>
                  <a:pt x="93687" y="657077"/>
                </a:lnTo>
                <a:lnTo>
                  <a:pt x="93687" y="654544"/>
                </a:lnTo>
                <a:lnTo>
                  <a:pt x="93687" y="648214"/>
                </a:lnTo>
                <a:lnTo>
                  <a:pt x="93687" y="645682"/>
                </a:lnTo>
                <a:lnTo>
                  <a:pt x="91155" y="636820"/>
                </a:lnTo>
                <a:lnTo>
                  <a:pt x="91155" y="634288"/>
                </a:lnTo>
                <a:lnTo>
                  <a:pt x="93687" y="634288"/>
                </a:lnTo>
                <a:lnTo>
                  <a:pt x="93687" y="631756"/>
                </a:lnTo>
                <a:lnTo>
                  <a:pt x="93687" y="626692"/>
                </a:lnTo>
                <a:lnTo>
                  <a:pt x="93687" y="624159"/>
                </a:lnTo>
                <a:lnTo>
                  <a:pt x="93687" y="621628"/>
                </a:lnTo>
                <a:lnTo>
                  <a:pt x="96219" y="619095"/>
                </a:lnTo>
                <a:lnTo>
                  <a:pt x="96219" y="612765"/>
                </a:lnTo>
                <a:lnTo>
                  <a:pt x="98751" y="601371"/>
                </a:lnTo>
                <a:lnTo>
                  <a:pt x="98751" y="596307"/>
                </a:lnTo>
                <a:lnTo>
                  <a:pt x="98751" y="593774"/>
                </a:lnTo>
                <a:lnTo>
                  <a:pt x="98751" y="591242"/>
                </a:lnTo>
                <a:lnTo>
                  <a:pt x="101283" y="588710"/>
                </a:lnTo>
                <a:lnTo>
                  <a:pt x="101283" y="587444"/>
                </a:lnTo>
                <a:lnTo>
                  <a:pt x="101283" y="582380"/>
                </a:lnTo>
                <a:lnTo>
                  <a:pt x="101283" y="573518"/>
                </a:lnTo>
                <a:lnTo>
                  <a:pt x="101283" y="570986"/>
                </a:lnTo>
                <a:lnTo>
                  <a:pt x="103815" y="568454"/>
                </a:lnTo>
                <a:lnTo>
                  <a:pt x="106347" y="565921"/>
                </a:lnTo>
                <a:lnTo>
                  <a:pt x="106347" y="562123"/>
                </a:lnTo>
                <a:lnTo>
                  <a:pt x="108879" y="562123"/>
                </a:lnTo>
                <a:lnTo>
                  <a:pt x="108879" y="567187"/>
                </a:lnTo>
                <a:lnTo>
                  <a:pt x="108879" y="573518"/>
                </a:lnTo>
                <a:lnTo>
                  <a:pt x="108879" y="579848"/>
                </a:lnTo>
                <a:lnTo>
                  <a:pt x="108879" y="587444"/>
                </a:lnTo>
                <a:close/>
                <a:moveTo>
                  <a:pt x="272199" y="559591"/>
                </a:moveTo>
                <a:lnTo>
                  <a:pt x="269667" y="559591"/>
                </a:lnTo>
                <a:lnTo>
                  <a:pt x="269667" y="557059"/>
                </a:lnTo>
                <a:lnTo>
                  <a:pt x="267135" y="557059"/>
                </a:lnTo>
                <a:lnTo>
                  <a:pt x="267135" y="554527"/>
                </a:lnTo>
                <a:lnTo>
                  <a:pt x="267135" y="551995"/>
                </a:lnTo>
                <a:lnTo>
                  <a:pt x="267135" y="549463"/>
                </a:lnTo>
                <a:lnTo>
                  <a:pt x="267135" y="546931"/>
                </a:lnTo>
                <a:lnTo>
                  <a:pt x="269667" y="546931"/>
                </a:lnTo>
                <a:lnTo>
                  <a:pt x="269667" y="544399"/>
                </a:lnTo>
                <a:lnTo>
                  <a:pt x="272199" y="544399"/>
                </a:lnTo>
                <a:lnTo>
                  <a:pt x="274731" y="544399"/>
                </a:lnTo>
                <a:lnTo>
                  <a:pt x="274731" y="546931"/>
                </a:lnTo>
                <a:lnTo>
                  <a:pt x="277263" y="546931"/>
                </a:lnTo>
                <a:lnTo>
                  <a:pt x="277263" y="549463"/>
                </a:lnTo>
                <a:lnTo>
                  <a:pt x="277263" y="551995"/>
                </a:lnTo>
                <a:lnTo>
                  <a:pt x="274731" y="551995"/>
                </a:lnTo>
                <a:lnTo>
                  <a:pt x="277263" y="551995"/>
                </a:lnTo>
                <a:lnTo>
                  <a:pt x="277263" y="554527"/>
                </a:lnTo>
                <a:lnTo>
                  <a:pt x="277263" y="557059"/>
                </a:lnTo>
                <a:lnTo>
                  <a:pt x="274731" y="557059"/>
                </a:lnTo>
                <a:lnTo>
                  <a:pt x="274731" y="559591"/>
                </a:lnTo>
                <a:lnTo>
                  <a:pt x="272199" y="559591"/>
                </a:lnTo>
                <a:close/>
                <a:moveTo>
                  <a:pt x="121540" y="548197"/>
                </a:moveTo>
                <a:lnTo>
                  <a:pt x="119008" y="548197"/>
                </a:lnTo>
                <a:lnTo>
                  <a:pt x="119008" y="545665"/>
                </a:lnTo>
                <a:lnTo>
                  <a:pt x="116475" y="545665"/>
                </a:lnTo>
                <a:lnTo>
                  <a:pt x="116475" y="543133"/>
                </a:lnTo>
                <a:lnTo>
                  <a:pt x="116475" y="540600"/>
                </a:lnTo>
                <a:lnTo>
                  <a:pt x="119008" y="538069"/>
                </a:lnTo>
                <a:lnTo>
                  <a:pt x="121540" y="538069"/>
                </a:lnTo>
                <a:lnTo>
                  <a:pt x="124072" y="538069"/>
                </a:lnTo>
                <a:lnTo>
                  <a:pt x="124072" y="540600"/>
                </a:lnTo>
                <a:lnTo>
                  <a:pt x="126604" y="543133"/>
                </a:lnTo>
                <a:lnTo>
                  <a:pt x="124072" y="543133"/>
                </a:lnTo>
                <a:lnTo>
                  <a:pt x="124072" y="545665"/>
                </a:lnTo>
                <a:lnTo>
                  <a:pt x="124072" y="548197"/>
                </a:lnTo>
                <a:lnTo>
                  <a:pt x="121540" y="548197"/>
                </a:lnTo>
                <a:close/>
                <a:moveTo>
                  <a:pt x="270933" y="545665"/>
                </a:moveTo>
                <a:lnTo>
                  <a:pt x="268401" y="545665"/>
                </a:lnTo>
                <a:lnTo>
                  <a:pt x="265869" y="545665"/>
                </a:lnTo>
                <a:lnTo>
                  <a:pt x="265869" y="543133"/>
                </a:lnTo>
                <a:lnTo>
                  <a:pt x="265869" y="540600"/>
                </a:lnTo>
                <a:lnTo>
                  <a:pt x="265869" y="538069"/>
                </a:lnTo>
                <a:lnTo>
                  <a:pt x="265869" y="536802"/>
                </a:lnTo>
                <a:lnTo>
                  <a:pt x="268401" y="536802"/>
                </a:lnTo>
                <a:lnTo>
                  <a:pt x="270933" y="536802"/>
                </a:lnTo>
                <a:lnTo>
                  <a:pt x="273465" y="536802"/>
                </a:lnTo>
                <a:lnTo>
                  <a:pt x="273465" y="539335"/>
                </a:lnTo>
                <a:lnTo>
                  <a:pt x="273465" y="541867"/>
                </a:lnTo>
                <a:lnTo>
                  <a:pt x="273465" y="544399"/>
                </a:lnTo>
                <a:lnTo>
                  <a:pt x="270933" y="545665"/>
                </a:lnTo>
                <a:close/>
                <a:moveTo>
                  <a:pt x="132935" y="516546"/>
                </a:moveTo>
                <a:lnTo>
                  <a:pt x="130402" y="516546"/>
                </a:lnTo>
                <a:lnTo>
                  <a:pt x="127870" y="516546"/>
                </a:lnTo>
                <a:lnTo>
                  <a:pt x="127870" y="514014"/>
                </a:lnTo>
                <a:lnTo>
                  <a:pt x="127870" y="511482"/>
                </a:lnTo>
                <a:lnTo>
                  <a:pt x="127870" y="508949"/>
                </a:lnTo>
                <a:lnTo>
                  <a:pt x="127870" y="506417"/>
                </a:lnTo>
                <a:lnTo>
                  <a:pt x="130402" y="506417"/>
                </a:lnTo>
                <a:lnTo>
                  <a:pt x="132935" y="506417"/>
                </a:lnTo>
                <a:lnTo>
                  <a:pt x="135466" y="506417"/>
                </a:lnTo>
                <a:lnTo>
                  <a:pt x="135466" y="508949"/>
                </a:lnTo>
                <a:lnTo>
                  <a:pt x="135466" y="511482"/>
                </a:lnTo>
                <a:lnTo>
                  <a:pt x="135466" y="514014"/>
                </a:lnTo>
                <a:lnTo>
                  <a:pt x="132935" y="514014"/>
                </a:lnTo>
                <a:lnTo>
                  <a:pt x="132935" y="516546"/>
                </a:lnTo>
                <a:close/>
                <a:moveTo>
                  <a:pt x="719113" y="479831"/>
                </a:moveTo>
                <a:lnTo>
                  <a:pt x="716580" y="477298"/>
                </a:lnTo>
                <a:lnTo>
                  <a:pt x="714048" y="477298"/>
                </a:lnTo>
                <a:lnTo>
                  <a:pt x="714048" y="474766"/>
                </a:lnTo>
                <a:lnTo>
                  <a:pt x="714048" y="472234"/>
                </a:lnTo>
                <a:lnTo>
                  <a:pt x="714048" y="469702"/>
                </a:lnTo>
                <a:lnTo>
                  <a:pt x="716580" y="469702"/>
                </a:lnTo>
                <a:lnTo>
                  <a:pt x="716580" y="467170"/>
                </a:lnTo>
                <a:lnTo>
                  <a:pt x="719113" y="467170"/>
                </a:lnTo>
                <a:lnTo>
                  <a:pt x="721645" y="469702"/>
                </a:lnTo>
                <a:lnTo>
                  <a:pt x="721645" y="472234"/>
                </a:lnTo>
                <a:lnTo>
                  <a:pt x="724176" y="472234"/>
                </a:lnTo>
                <a:lnTo>
                  <a:pt x="724176" y="474766"/>
                </a:lnTo>
                <a:lnTo>
                  <a:pt x="721645" y="474766"/>
                </a:lnTo>
                <a:lnTo>
                  <a:pt x="721645" y="477298"/>
                </a:lnTo>
                <a:lnTo>
                  <a:pt x="719113" y="477298"/>
                </a:lnTo>
                <a:lnTo>
                  <a:pt x="719113" y="479831"/>
                </a:lnTo>
                <a:close/>
                <a:moveTo>
                  <a:pt x="735571" y="449446"/>
                </a:moveTo>
                <a:lnTo>
                  <a:pt x="735571" y="451977"/>
                </a:lnTo>
                <a:lnTo>
                  <a:pt x="735571" y="449446"/>
                </a:lnTo>
                <a:lnTo>
                  <a:pt x="733039" y="449446"/>
                </a:lnTo>
                <a:lnTo>
                  <a:pt x="733039" y="446913"/>
                </a:lnTo>
                <a:lnTo>
                  <a:pt x="730507" y="446913"/>
                </a:lnTo>
                <a:lnTo>
                  <a:pt x="730507" y="444381"/>
                </a:lnTo>
                <a:lnTo>
                  <a:pt x="733039" y="441849"/>
                </a:lnTo>
                <a:lnTo>
                  <a:pt x="733039" y="439317"/>
                </a:lnTo>
                <a:lnTo>
                  <a:pt x="735571" y="439317"/>
                </a:lnTo>
                <a:lnTo>
                  <a:pt x="738103" y="439317"/>
                </a:lnTo>
                <a:lnTo>
                  <a:pt x="738103" y="441849"/>
                </a:lnTo>
                <a:lnTo>
                  <a:pt x="740636" y="441849"/>
                </a:lnTo>
                <a:lnTo>
                  <a:pt x="740636" y="444381"/>
                </a:lnTo>
                <a:lnTo>
                  <a:pt x="740636" y="446913"/>
                </a:lnTo>
                <a:lnTo>
                  <a:pt x="738103" y="449446"/>
                </a:lnTo>
                <a:lnTo>
                  <a:pt x="735571" y="449446"/>
                </a:lnTo>
                <a:close/>
                <a:moveTo>
                  <a:pt x="771020" y="441849"/>
                </a:moveTo>
                <a:lnTo>
                  <a:pt x="768488" y="441849"/>
                </a:lnTo>
                <a:lnTo>
                  <a:pt x="768488" y="439317"/>
                </a:lnTo>
                <a:lnTo>
                  <a:pt x="765956" y="439317"/>
                </a:lnTo>
                <a:lnTo>
                  <a:pt x="765956" y="436785"/>
                </a:lnTo>
                <a:lnTo>
                  <a:pt x="765956" y="435519"/>
                </a:lnTo>
                <a:lnTo>
                  <a:pt x="765956" y="432987"/>
                </a:lnTo>
                <a:lnTo>
                  <a:pt x="768488" y="432987"/>
                </a:lnTo>
                <a:lnTo>
                  <a:pt x="771020" y="432987"/>
                </a:lnTo>
                <a:lnTo>
                  <a:pt x="773552" y="432987"/>
                </a:lnTo>
                <a:lnTo>
                  <a:pt x="773552" y="435519"/>
                </a:lnTo>
                <a:lnTo>
                  <a:pt x="773552" y="438051"/>
                </a:lnTo>
                <a:lnTo>
                  <a:pt x="773552" y="440583"/>
                </a:lnTo>
                <a:lnTo>
                  <a:pt x="773552" y="443115"/>
                </a:lnTo>
                <a:lnTo>
                  <a:pt x="771020" y="443115"/>
                </a:lnTo>
                <a:close/>
                <a:moveTo>
                  <a:pt x="754562" y="419061"/>
                </a:moveTo>
                <a:lnTo>
                  <a:pt x="757094" y="419061"/>
                </a:lnTo>
                <a:lnTo>
                  <a:pt x="757094" y="421592"/>
                </a:lnTo>
                <a:lnTo>
                  <a:pt x="759626" y="421592"/>
                </a:lnTo>
                <a:lnTo>
                  <a:pt x="762158" y="424125"/>
                </a:lnTo>
                <a:lnTo>
                  <a:pt x="762158" y="426657"/>
                </a:lnTo>
                <a:lnTo>
                  <a:pt x="759626" y="426657"/>
                </a:lnTo>
                <a:lnTo>
                  <a:pt x="762158" y="429189"/>
                </a:lnTo>
                <a:lnTo>
                  <a:pt x="762158" y="431721"/>
                </a:lnTo>
                <a:lnTo>
                  <a:pt x="759626" y="434253"/>
                </a:lnTo>
                <a:lnTo>
                  <a:pt x="759626" y="436785"/>
                </a:lnTo>
                <a:lnTo>
                  <a:pt x="757094" y="436785"/>
                </a:lnTo>
                <a:lnTo>
                  <a:pt x="754562" y="436785"/>
                </a:lnTo>
                <a:lnTo>
                  <a:pt x="754562" y="434253"/>
                </a:lnTo>
                <a:lnTo>
                  <a:pt x="752029" y="434253"/>
                </a:lnTo>
                <a:lnTo>
                  <a:pt x="752029" y="431721"/>
                </a:lnTo>
                <a:lnTo>
                  <a:pt x="752029" y="429189"/>
                </a:lnTo>
                <a:lnTo>
                  <a:pt x="749497" y="429189"/>
                </a:lnTo>
                <a:lnTo>
                  <a:pt x="749497" y="426657"/>
                </a:lnTo>
                <a:lnTo>
                  <a:pt x="749497" y="424125"/>
                </a:lnTo>
                <a:lnTo>
                  <a:pt x="749497" y="421592"/>
                </a:lnTo>
                <a:lnTo>
                  <a:pt x="749497" y="419061"/>
                </a:lnTo>
                <a:lnTo>
                  <a:pt x="752029" y="419061"/>
                </a:lnTo>
                <a:lnTo>
                  <a:pt x="754562" y="419061"/>
                </a:lnTo>
                <a:close/>
                <a:moveTo>
                  <a:pt x="602636" y="298786"/>
                </a:moveTo>
                <a:lnTo>
                  <a:pt x="600104" y="298786"/>
                </a:lnTo>
                <a:lnTo>
                  <a:pt x="597572" y="296254"/>
                </a:lnTo>
                <a:lnTo>
                  <a:pt x="597572" y="293722"/>
                </a:lnTo>
                <a:lnTo>
                  <a:pt x="597572" y="291190"/>
                </a:lnTo>
                <a:lnTo>
                  <a:pt x="600104" y="288658"/>
                </a:lnTo>
                <a:lnTo>
                  <a:pt x="602636" y="288658"/>
                </a:lnTo>
                <a:lnTo>
                  <a:pt x="605169" y="288658"/>
                </a:lnTo>
                <a:lnTo>
                  <a:pt x="605169" y="291190"/>
                </a:lnTo>
                <a:lnTo>
                  <a:pt x="605169" y="293722"/>
                </a:lnTo>
                <a:lnTo>
                  <a:pt x="605169" y="296254"/>
                </a:lnTo>
                <a:lnTo>
                  <a:pt x="605169" y="298786"/>
                </a:lnTo>
                <a:lnTo>
                  <a:pt x="602636" y="298786"/>
                </a:lnTo>
                <a:close/>
                <a:moveTo>
                  <a:pt x="700122" y="269667"/>
                </a:moveTo>
                <a:lnTo>
                  <a:pt x="697590" y="269667"/>
                </a:lnTo>
                <a:lnTo>
                  <a:pt x="697590" y="267135"/>
                </a:lnTo>
                <a:lnTo>
                  <a:pt x="695058" y="264603"/>
                </a:lnTo>
                <a:lnTo>
                  <a:pt x="695058" y="262071"/>
                </a:lnTo>
                <a:lnTo>
                  <a:pt x="697590" y="262071"/>
                </a:lnTo>
                <a:lnTo>
                  <a:pt x="697590" y="259539"/>
                </a:lnTo>
                <a:lnTo>
                  <a:pt x="700122" y="259539"/>
                </a:lnTo>
                <a:lnTo>
                  <a:pt x="702654" y="259539"/>
                </a:lnTo>
                <a:lnTo>
                  <a:pt x="705186" y="262071"/>
                </a:lnTo>
                <a:lnTo>
                  <a:pt x="705186" y="264603"/>
                </a:lnTo>
                <a:lnTo>
                  <a:pt x="705186" y="267135"/>
                </a:lnTo>
                <a:lnTo>
                  <a:pt x="702654" y="267135"/>
                </a:lnTo>
                <a:lnTo>
                  <a:pt x="702654" y="269667"/>
                </a:lnTo>
                <a:lnTo>
                  <a:pt x="700122" y="269667"/>
                </a:lnTo>
                <a:close/>
                <a:moveTo>
                  <a:pt x="605169" y="264603"/>
                </a:moveTo>
                <a:lnTo>
                  <a:pt x="605169" y="267135"/>
                </a:lnTo>
                <a:lnTo>
                  <a:pt x="605169" y="264603"/>
                </a:lnTo>
                <a:lnTo>
                  <a:pt x="602636" y="264603"/>
                </a:lnTo>
                <a:lnTo>
                  <a:pt x="600104" y="262071"/>
                </a:lnTo>
                <a:lnTo>
                  <a:pt x="600104" y="259539"/>
                </a:lnTo>
                <a:lnTo>
                  <a:pt x="600104" y="258273"/>
                </a:lnTo>
                <a:lnTo>
                  <a:pt x="602636" y="258273"/>
                </a:lnTo>
                <a:lnTo>
                  <a:pt x="602636" y="255741"/>
                </a:lnTo>
                <a:lnTo>
                  <a:pt x="605169" y="255741"/>
                </a:lnTo>
                <a:lnTo>
                  <a:pt x="607701" y="255741"/>
                </a:lnTo>
                <a:lnTo>
                  <a:pt x="610232" y="255741"/>
                </a:lnTo>
                <a:lnTo>
                  <a:pt x="610232" y="258273"/>
                </a:lnTo>
                <a:lnTo>
                  <a:pt x="612765" y="258273"/>
                </a:lnTo>
                <a:lnTo>
                  <a:pt x="612765" y="260805"/>
                </a:lnTo>
                <a:lnTo>
                  <a:pt x="610232" y="263337"/>
                </a:lnTo>
                <a:lnTo>
                  <a:pt x="610232" y="265869"/>
                </a:lnTo>
                <a:lnTo>
                  <a:pt x="607701" y="265869"/>
                </a:lnTo>
                <a:lnTo>
                  <a:pt x="605169" y="265869"/>
                </a:lnTo>
                <a:close/>
                <a:moveTo>
                  <a:pt x="646948" y="262071"/>
                </a:moveTo>
                <a:lnTo>
                  <a:pt x="644416" y="262071"/>
                </a:lnTo>
                <a:lnTo>
                  <a:pt x="644416" y="259539"/>
                </a:lnTo>
                <a:lnTo>
                  <a:pt x="641884" y="257007"/>
                </a:lnTo>
                <a:lnTo>
                  <a:pt x="644416" y="254475"/>
                </a:lnTo>
                <a:lnTo>
                  <a:pt x="644416" y="251943"/>
                </a:lnTo>
                <a:lnTo>
                  <a:pt x="646948" y="251943"/>
                </a:lnTo>
                <a:lnTo>
                  <a:pt x="649480" y="251943"/>
                </a:lnTo>
                <a:lnTo>
                  <a:pt x="649480" y="254475"/>
                </a:lnTo>
                <a:lnTo>
                  <a:pt x="652012" y="254475"/>
                </a:lnTo>
                <a:lnTo>
                  <a:pt x="652012" y="257007"/>
                </a:lnTo>
                <a:lnTo>
                  <a:pt x="652012" y="259539"/>
                </a:lnTo>
                <a:lnTo>
                  <a:pt x="649480" y="259539"/>
                </a:lnTo>
                <a:lnTo>
                  <a:pt x="649480" y="262071"/>
                </a:lnTo>
                <a:lnTo>
                  <a:pt x="646948" y="262071"/>
                </a:lnTo>
                <a:close/>
                <a:moveTo>
                  <a:pt x="317777" y="34183"/>
                </a:moveTo>
                <a:lnTo>
                  <a:pt x="315244" y="39247"/>
                </a:lnTo>
                <a:lnTo>
                  <a:pt x="315244" y="44312"/>
                </a:lnTo>
                <a:lnTo>
                  <a:pt x="315244" y="46844"/>
                </a:lnTo>
                <a:lnTo>
                  <a:pt x="315244" y="49376"/>
                </a:lnTo>
                <a:lnTo>
                  <a:pt x="312712" y="54440"/>
                </a:lnTo>
                <a:lnTo>
                  <a:pt x="312712" y="59504"/>
                </a:lnTo>
                <a:lnTo>
                  <a:pt x="312712" y="62036"/>
                </a:lnTo>
                <a:lnTo>
                  <a:pt x="312712" y="64568"/>
                </a:lnTo>
                <a:lnTo>
                  <a:pt x="315244" y="64568"/>
                </a:lnTo>
                <a:lnTo>
                  <a:pt x="320309" y="84825"/>
                </a:lnTo>
                <a:lnTo>
                  <a:pt x="322841" y="87357"/>
                </a:lnTo>
                <a:lnTo>
                  <a:pt x="322841" y="89889"/>
                </a:lnTo>
                <a:lnTo>
                  <a:pt x="325373" y="92421"/>
                </a:lnTo>
                <a:lnTo>
                  <a:pt x="325373" y="94953"/>
                </a:lnTo>
                <a:lnTo>
                  <a:pt x="327905" y="94953"/>
                </a:lnTo>
                <a:lnTo>
                  <a:pt x="330437" y="100017"/>
                </a:lnTo>
                <a:lnTo>
                  <a:pt x="330437" y="102549"/>
                </a:lnTo>
                <a:lnTo>
                  <a:pt x="338033" y="107614"/>
                </a:lnTo>
                <a:lnTo>
                  <a:pt x="338033" y="110146"/>
                </a:lnTo>
                <a:lnTo>
                  <a:pt x="340565" y="110146"/>
                </a:lnTo>
                <a:lnTo>
                  <a:pt x="343098" y="110146"/>
                </a:lnTo>
                <a:lnTo>
                  <a:pt x="343098" y="112678"/>
                </a:lnTo>
                <a:lnTo>
                  <a:pt x="345630" y="112678"/>
                </a:lnTo>
                <a:lnTo>
                  <a:pt x="345630" y="110146"/>
                </a:lnTo>
                <a:lnTo>
                  <a:pt x="348162" y="110146"/>
                </a:lnTo>
                <a:lnTo>
                  <a:pt x="350693" y="110146"/>
                </a:lnTo>
                <a:lnTo>
                  <a:pt x="350693" y="107614"/>
                </a:lnTo>
                <a:lnTo>
                  <a:pt x="353226" y="107614"/>
                </a:lnTo>
                <a:lnTo>
                  <a:pt x="355758" y="107614"/>
                </a:lnTo>
                <a:lnTo>
                  <a:pt x="358290" y="107614"/>
                </a:lnTo>
                <a:lnTo>
                  <a:pt x="372216" y="110146"/>
                </a:lnTo>
                <a:lnTo>
                  <a:pt x="374749" y="110146"/>
                </a:lnTo>
                <a:lnTo>
                  <a:pt x="377281" y="112678"/>
                </a:lnTo>
                <a:lnTo>
                  <a:pt x="379813" y="115210"/>
                </a:lnTo>
                <a:lnTo>
                  <a:pt x="396272" y="135467"/>
                </a:lnTo>
                <a:lnTo>
                  <a:pt x="398804" y="137999"/>
                </a:lnTo>
                <a:lnTo>
                  <a:pt x="398804" y="140531"/>
                </a:lnTo>
                <a:lnTo>
                  <a:pt x="401335" y="145595"/>
                </a:lnTo>
                <a:lnTo>
                  <a:pt x="401335" y="148127"/>
                </a:lnTo>
                <a:lnTo>
                  <a:pt x="401335" y="150659"/>
                </a:lnTo>
                <a:lnTo>
                  <a:pt x="403867" y="150659"/>
                </a:lnTo>
                <a:lnTo>
                  <a:pt x="403867" y="153191"/>
                </a:lnTo>
                <a:lnTo>
                  <a:pt x="406400" y="155723"/>
                </a:lnTo>
                <a:lnTo>
                  <a:pt x="408932" y="160788"/>
                </a:lnTo>
                <a:lnTo>
                  <a:pt x="411464" y="163320"/>
                </a:lnTo>
                <a:lnTo>
                  <a:pt x="413996" y="163320"/>
                </a:lnTo>
                <a:lnTo>
                  <a:pt x="413996" y="165852"/>
                </a:lnTo>
                <a:lnTo>
                  <a:pt x="416528" y="165852"/>
                </a:lnTo>
                <a:lnTo>
                  <a:pt x="419060" y="168384"/>
                </a:lnTo>
                <a:lnTo>
                  <a:pt x="424125" y="168384"/>
                </a:lnTo>
                <a:lnTo>
                  <a:pt x="426656" y="170916"/>
                </a:lnTo>
                <a:lnTo>
                  <a:pt x="443115" y="175980"/>
                </a:lnTo>
                <a:lnTo>
                  <a:pt x="445647" y="175980"/>
                </a:lnTo>
                <a:lnTo>
                  <a:pt x="469702" y="178512"/>
                </a:lnTo>
                <a:lnTo>
                  <a:pt x="472234" y="178512"/>
                </a:lnTo>
                <a:lnTo>
                  <a:pt x="477298" y="178512"/>
                </a:lnTo>
                <a:lnTo>
                  <a:pt x="479830" y="178512"/>
                </a:lnTo>
                <a:lnTo>
                  <a:pt x="493757" y="178512"/>
                </a:lnTo>
                <a:lnTo>
                  <a:pt x="496288" y="178512"/>
                </a:lnTo>
                <a:lnTo>
                  <a:pt x="496288" y="175980"/>
                </a:lnTo>
                <a:lnTo>
                  <a:pt x="498821" y="175980"/>
                </a:lnTo>
                <a:lnTo>
                  <a:pt x="501353" y="175980"/>
                </a:lnTo>
                <a:lnTo>
                  <a:pt x="501353" y="173448"/>
                </a:lnTo>
                <a:lnTo>
                  <a:pt x="503885" y="170916"/>
                </a:lnTo>
                <a:lnTo>
                  <a:pt x="506417" y="168384"/>
                </a:lnTo>
                <a:lnTo>
                  <a:pt x="514013" y="165852"/>
                </a:lnTo>
                <a:lnTo>
                  <a:pt x="516546" y="165852"/>
                </a:lnTo>
                <a:lnTo>
                  <a:pt x="519078" y="165852"/>
                </a:lnTo>
                <a:lnTo>
                  <a:pt x="521609" y="165852"/>
                </a:lnTo>
                <a:lnTo>
                  <a:pt x="524142" y="165852"/>
                </a:lnTo>
                <a:lnTo>
                  <a:pt x="526674" y="168384"/>
                </a:lnTo>
                <a:lnTo>
                  <a:pt x="529206" y="168384"/>
                </a:lnTo>
                <a:lnTo>
                  <a:pt x="531738" y="170916"/>
                </a:lnTo>
                <a:lnTo>
                  <a:pt x="534270" y="170916"/>
                </a:lnTo>
                <a:lnTo>
                  <a:pt x="539334" y="173448"/>
                </a:lnTo>
                <a:lnTo>
                  <a:pt x="541867" y="173448"/>
                </a:lnTo>
                <a:lnTo>
                  <a:pt x="541867" y="175980"/>
                </a:lnTo>
                <a:lnTo>
                  <a:pt x="544399" y="175980"/>
                </a:lnTo>
                <a:lnTo>
                  <a:pt x="546930" y="175980"/>
                </a:lnTo>
                <a:lnTo>
                  <a:pt x="549462" y="175980"/>
                </a:lnTo>
                <a:lnTo>
                  <a:pt x="549462" y="173448"/>
                </a:lnTo>
                <a:lnTo>
                  <a:pt x="551995" y="173448"/>
                </a:lnTo>
                <a:lnTo>
                  <a:pt x="554527" y="170916"/>
                </a:lnTo>
                <a:lnTo>
                  <a:pt x="562123" y="165852"/>
                </a:lnTo>
                <a:lnTo>
                  <a:pt x="564655" y="165852"/>
                </a:lnTo>
                <a:lnTo>
                  <a:pt x="564655" y="163320"/>
                </a:lnTo>
                <a:lnTo>
                  <a:pt x="567187" y="160788"/>
                </a:lnTo>
                <a:lnTo>
                  <a:pt x="567187" y="158255"/>
                </a:lnTo>
                <a:lnTo>
                  <a:pt x="567187" y="155723"/>
                </a:lnTo>
                <a:lnTo>
                  <a:pt x="567187" y="153191"/>
                </a:lnTo>
                <a:lnTo>
                  <a:pt x="569720" y="150659"/>
                </a:lnTo>
                <a:lnTo>
                  <a:pt x="569720" y="148127"/>
                </a:lnTo>
                <a:lnTo>
                  <a:pt x="572251" y="148127"/>
                </a:lnTo>
                <a:lnTo>
                  <a:pt x="572251" y="145595"/>
                </a:lnTo>
                <a:lnTo>
                  <a:pt x="574783" y="145595"/>
                </a:lnTo>
                <a:lnTo>
                  <a:pt x="577316" y="145595"/>
                </a:lnTo>
                <a:lnTo>
                  <a:pt x="579848" y="145595"/>
                </a:lnTo>
                <a:lnTo>
                  <a:pt x="582380" y="145595"/>
                </a:lnTo>
                <a:lnTo>
                  <a:pt x="584912" y="145595"/>
                </a:lnTo>
                <a:lnTo>
                  <a:pt x="592508" y="148127"/>
                </a:lnTo>
                <a:lnTo>
                  <a:pt x="595041" y="148127"/>
                </a:lnTo>
                <a:lnTo>
                  <a:pt x="597572" y="150659"/>
                </a:lnTo>
                <a:lnTo>
                  <a:pt x="600104" y="150659"/>
                </a:lnTo>
                <a:lnTo>
                  <a:pt x="600104" y="153191"/>
                </a:lnTo>
                <a:lnTo>
                  <a:pt x="602636" y="155723"/>
                </a:lnTo>
                <a:lnTo>
                  <a:pt x="607701" y="158255"/>
                </a:lnTo>
                <a:lnTo>
                  <a:pt x="610232" y="158255"/>
                </a:lnTo>
                <a:lnTo>
                  <a:pt x="612765" y="160788"/>
                </a:lnTo>
                <a:lnTo>
                  <a:pt x="615297" y="165852"/>
                </a:lnTo>
                <a:lnTo>
                  <a:pt x="617829" y="165852"/>
                </a:lnTo>
                <a:lnTo>
                  <a:pt x="620361" y="168384"/>
                </a:lnTo>
                <a:lnTo>
                  <a:pt x="644416" y="170916"/>
                </a:lnTo>
                <a:lnTo>
                  <a:pt x="644416" y="173448"/>
                </a:lnTo>
                <a:lnTo>
                  <a:pt x="646948" y="173448"/>
                </a:lnTo>
                <a:lnTo>
                  <a:pt x="646948" y="170916"/>
                </a:lnTo>
                <a:lnTo>
                  <a:pt x="649480" y="170916"/>
                </a:lnTo>
                <a:lnTo>
                  <a:pt x="652012" y="170916"/>
                </a:lnTo>
                <a:lnTo>
                  <a:pt x="652012" y="168384"/>
                </a:lnTo>
                <a:lnTo>
                  <a:pt x="654544" y="168384"/>
                </a:lnTo>
                <a:lnTo>
                  <a:pt x="654544" y="165852"/>
                </a:lnTo>
                <a:lnTo>
                  <a:pt x="654544" y="163320"/>
                </a:lnTo>
                <a:lnTo>
                  <a:pt x="657076" y="163320"/>
                </a:lnTo>
                <a:lnTo>
                  <a:pt x="657076" y="160788"/>
                </a:lnTo>
                <a:lnTo>
                  <a:pt x="657076" y="158255"/>
                </a:lnTo>
                <a:lnTo>
                  <a:pt x="659608" y="158255"/>
                </a:lnTo>
                <a:lnTo>
                  <a:pt x="659608" y="155723"/>
                </a:lnTo>
                <a:lnTo>
                  <a:pt x="662141" y="155723"/>
                </a:lnTo>
                <a:lnTo>
                  <a:pt x="672269" y="153191"/>
                </a:lnTo>
                <a:lnTo>
                  <a:pt x="674801" y="150659"/>
                </a:lnTo>
                <a:lnTo>
                  <a:pt x="677333" y="150659"/>
                </a:lnTo>
                <a:lnTo>
                  <a:pt x="679865" y="150659"/>
                </a:lnTo>
                <a:lnTo>
                  <a:pt x="682397" y="150659"/>
                </a:lnTo>
                <a:lnTo>
                  <a:pt x="684929" y="153191"/>
                </a:lnTo>
                <a:lnTo>
                  <a:pt x="687462" y="155723"/>
                </a:lnTo>
                <a:lnTo>
                  <a:pt x="687462" y="158255"/>
                </a:lnTo>
                <a:lnTo>
                  <a:pt x="689994" y="158255"/>
                </a:lnTo>
                <a:lnTo>
                  <a:pt x="689994" y="160788"/>
                </a:lnTo>
                <a:lnTo>
                  <a:pt x="689994" y="163320"/>
                </a:lnTo>
                <a:lnTo>
                  <a:pt x="692525" y="163320"/>
                </a:lnTo>
                <a:lnTo>
                  <a:pt x="692525" y="165852"/>
                </a:lnTo>
                <a:lnTo>
                  <a:pt x="695058" y="165852"/>
                </a:lnTo>
                <a:lnTo>
                  <a:pt x="695058" y="168384"/>
                </a:lnTo>
                <a:lnTo>
                  <a:pt x="697590" y="168384"/>
                </a:lnTo>
                <a:lnTo>
                  <a:pt x="700122" y="168384"/>
                </a:lnTo>
                <a:lnTo>
                  <a:pt x="702654" y="168384"/>
                </a:lnTo>
                <a:lnTo>
                  <a:pt x="705186" y="165852"/>
                </a:lnTo>
                <a:lnTo>
                  <a:pt x="707718" y="165852"/>
                </a:lnTo>
                <a:lnTo>
                  <a:pt x="712782" y="163320"/>
                </a:lnTo>
                <a:lnTo>
                  <a:pt x="715315" y="163320"/>
                </a:lnTo>
                <a:lnTo>
                  <a:pt x="717846" y="163320"/>
                </a:lnTo>
                <a:lnTo>
                  <a:pt x="717846" y="160788"/>
                </a:lnTo>
                <a:lnTo>
                  <a:pt x="720378" y="160788"/>
                </a:lnTo>
                <a:lnTo>
                  <a:pt x="720378" y="158255"/>
                </a:lnTo>
                <a:lnTo>
                  <a:pt x="722911" y="155723"/>
                </a:lnTo>
                <a:lnTo>
                  <a:pt x="725443" y="155723"/>
                </a:lnTo>
                <a:lnTo>
                  <a:pt x="727975" y="155723"/>
                </a:lnTo>
                <a:lnTo>
                  <a:pt x="730507" y="155723"/>
                </a:lnTo>
                <a:lnTo>
                  <a:pt x="733039" y="158255"/>
                </a:lnTo>
                <a:lnTo>
                  <a:pt x="735571" y="158255"/>
                </a:lnTo>
                <a:lnTo>
                  <a:pt x="735571" y="160788"/>
                </a:lnTo>
                <a:lnTo>
                  <a:pt x="740636" y="165852"/>
                </a:lnTo>
                <a:lnTo>
                  <a:pt x="740636" y="168384"/>
                </a:lnTo>
                <a:lnTo>
                  <a:pt x="743167" y="170916"/>
                </a:lnTo>
                <a:lnTo>
                  <a:pt x="743167" y="173448"/>
                </a:lnTo>
                <a:lnTo>
                  <a:pt x="743167" y="175980"/>
                </a:lnTo>
                <a:lnTo>
                  <a:pt x="743167" y="178512"/>
                </a:lnTo>
                <a:lnTo>
                  <a:pt x="740636" y="181044"/>
                </a:lnTo>
                <a:lnTo>
                  <a:pt x="729241" y="192438"/>
                </a:lnTo>
                <a:lnTo>
                  <a:pt x="729241" y="194971"/>
                </a:lnTo>
                <a:lnTo>
                  <a:pt x="729241" y="197503"/>
                </a:lnTo>
                <a:lnTo>
                  <a:pt x="726709" y="211429"/>
                </a:lnTo>
                <a:lnTo>
                  <a:pt x="726709" y="213961"/>
                </a:lnTo>
                <a:lnTo>
                  <a:pt x="726709" y="216494"/>
                </a:lnTo>
                <a:lnTo>
                  <a:pt x="729241" y="219025"/>
                </a:lnTo>
                <a:lnTo>
                  <a:pt x="729241" y="221558"/>
                </a:lnTo>
                <a:lnTo>
                  <a:pt x="731773" y="224090"/>
                </a:lnTo>
                <a:lnTo>
                  <a:pt x="734305" y="224090"/>
                </a:lnTo>
                <a:lnTo>
                  <a:pt x="734305" y="226622"/>
                </a:lnTo>
                <a:lnTo>
                  <a:pt x="736837" y="226622"/>
                </a:lnTo>
                <a:lnTo>
                  <a:pt x="739369" y="226622"/>
                </a:lnTo>
                <a:lnTo>
                  <a:pt x="741901" y="226622"/>
                </a:lnTo>
                <a:lnTo>
                  <a:pt x="758360" y="221558"/>
                </a:lnTo>
                <a:lnTo>
                  <a:pt x="760892" y="221558"/>
                </a:lnTo>
                <a:lnTo>
                  <a:pt x="763424" y="219025"/>
                </a:lnTo>
                <a:lnTo>
                  <a:pt x="779883" y="205099"/>
                </a:lnTo>
                <a:lnTo>
                  <a:pt x="782415" y="202567"/>
                </a:lnTo>
                <a:lnTo>
                  <a:pt x="784947" y="200035"/>
                </a:lnTo>
                <a:lnTo>
                  <a:pt x="787479" y="197503"/>
                </a:lnTo>
                <a:lnTo>
                  <a:pt x="787479" y="194971"/>
                </a:lnTo>
                <a:lnTo>
                  <a:pt x="787479" y="192438"/>
                </a:lnTo>
                <a:lnTo>
                  <a:pt x="790011" y="192438"/>
                </a:lnTo>
                <a:lnTo>
                  <a:pt x="790011" y="189907"/>
                </a:lnTo>
                <a:lnTo>
                  <a:pt x="790011" y="187374"/>
                </a:lnTo>
                <a:lnTo>
                  <a:pt x="790011" y="184842"/>
                </a:lnTo>
                <a:lnTo>
                  <a:pt x="790011" y="182310"/>
                </a:lnTo>
                <a:lnTo>
                  <a:pt x="790011" y="179778"/>
                </a:lnTo>
                <a:lnTo>
                  <a:pt x="792543" y="177246"/>
                </a:lnTo>
                <a:lnTo>
                  <a:pt x="800139" y="168384"/>
                </a:lnTo>
                <a:lnTo>
                  <a:pt x="802671" y="165852"/>
                </a:lnTo>
                <a:lnTo>
                  <a:pt x="805203" y="165852"/>
                </a:lnTo>
                <a:lnTo>
                  <a:pt x="807736" y="163320"/>
                </a:lnTo>
                <a:lnTo>
                  <a:pt x="810268" y="163320"/>
                </a:lnTo>
                <a:lnTo>
                  <a:pt x="812799" y="163320"/>
                </a:lnTo>
                <a:lnTo>
                  <a:pt x="815332" y="163320"/>
                </a:lnTo>
                <a:lnTo>
                  <a:pt x="817864" y="165852"/>
                </a:lnTo>
                <a:lnTo>
                  <a:pt x="820396" y="168384"/>
                </a:lnTo>
                <a:lnTo>
                  <a:pt x="822928" y="170916"/>
                </a:lnTo>
                <a:lnTo>
                  <a:pt x="822928" y="173448"/>
                </a:lnTo>
                <a:lnTo>
                  <a:pt x="825460" y="173448"/>
                </a:lnTo>
                <a:lnTo>
                  <a:pt x="835589" y="178512"/>
                </a:lnTo>
                <a:lnTo>
                  <a:pt x="835589" y="181044"/>
                </a:lnTo>
                <a:lnTo>
                  <a:pt x="838120" y="181044"/>
                </a:lnTo>
                <a:lnTo>
                  <a:pt x="840653" y="181044"/>
                </a:lnTo>
                <a:lnTo>
                  <a:pt x="843185" y="181044"/>
                </a:lnTo>
                <a:lnTo>
                  <a:pt x="845717" y="181044"/>
                </a:lnTo>
                <a:lnTo>
                  <a:pt x="845717" y="169650"/>
                </a:lnTo>
                <a:lnTo>
                  <a:pt x="848249" y="169650"/>
                </a:lnTo>
                <a:lnTo>
                  <a:pt x="848249" y="167118"/>
                </a:lnTo>
                <a:lnTo>
                  <a:pt x="853313" y="164586"/>
                </a:lnTo>
                <a:lnTo>
                  <a:pt x="858377" y="162053"/>
                </a:lnTo>
                <a:lnTo>
                  <a:pt x="858377" y="159521"/>
                </a:lnTo>
                <a:lnTo>
                  <a:pt x="860910" y="159521"/>
                </a:lnTo>
                <a:lnTo>
                  <a:pt x="863441" y="159521"/>
                </a:lnTo>
                <a:lnTo>
                  <a:pt x="865973" y="159521"/>
                </a:lnTo>
                <a:lnTo>
                  <a:pt x="868506" y="159521"/>
                </a:lnTo>
                <a:lnTo>
                  <a:pt x="871038" y="162053"/>
                </a:lnTo>
                <a:lnTo>
                  <a:pt x="873570" y="162053"/>
                </a:lnTo>
                <a:lnTo>
                  <a:pt x="876102" y="162053"/>
                </a:lnTo>
                <a:lnTo>
                  <a:pt x="876102" y="159521"/>
                </a:lnTo>
                <a:lnTo>
                  <a:pt x="878634" y="159521"/>
                </a:lnTo>
                <a:lnTo>
                  <a:pt x="881166" y="159521"/>
                </a:lnTo>
                <a:lnTo>
                  <a:pt x="883698" y="156989"/>
                </a:lnTo>
                <a:lnTo>
                  <a:pt x="886231" y="156989"/>
                </a:lnTo>
                <a:lnTo>
                  <a:pt x="888762" y="156989"/>
                </a:lnTo>
                <a:lnTo>
                  <a:pt x="888762" y="154457"/>
                </a:lnTo>
                <a:lnTo>
                  <a:pt x="891294" y="154457"/>
                </a:lnTo>
                <a:lnTo>
                  <a:pt x="893827" y="154457"/>
                </a:lnTo>
                <a:lnTo>
                  <a:pt x="893827" y="151925"/>
                </a:lnTo>
                <a:lnTo>
                  <a:pt x="896359" y="151925"/>
                </a:lnTo>
                <a:lnTo>
                  <a:pt x="898891" y="151925"/>
                </a:lnTo>
                <a:lnTo>
                  <a:pt x="898891" y="149393"/>
                </a:lnTo>
                <a:lnTo>
                  <a:pt x="901422" y="149393"/>
                </a:lnTo>
                <a:lnTo>
                  <a:pt x="903955" y="149393"/>
                </a:lnTo>
                <a:lnTo>
                  <a:pt x="906487" y="149393"/>
                </a:lnTo>
                <a:lnTo>
                  <a:pt x="906487" y="146861"/>
                </a:lnTo>
                <a:lnTo>
                  <a:pt x="909019" y="146861"/>
                </a:lnTo>
                <a:lnTo>
                  <a:pt x="911551" y="146861"/>
                </a:lnTo>
                <a:lnTo>
                  <a:pt x="914083" y="146861"/>
                </a:lnTo>
                <a:lnTo>
                  <a:pt x="914083" y="144329"/>
                </a:lnTo>
                <a:lnTo>
                  <a:pt x="916615" y="144329"/>
                </a:lnTo>
                <a:lnTo>
                  <a:pt x="919147" y="144329"/>
                </a:lnTo>
                <a:lnTo>
                  <a:pt x="930542" y="144329"/>
                </a:lnTo>
                <a:lnTo>
                  <a:pt x="935606" y="141797"/>
                </a:lnTo>
                <a:lnTo>
                  <a:pt x="938138" y="141797"/>
                </a:lnTo>
                <a:lnTo>
                  <a:pt x="938138" y="139265"/>
                </a:lnTo>
                <a:lnTo>
                  <a:pt x="940670" y="139265"/>
                </a:lnTo>
                <a:lnTo>
                  <a:pt x="943203" y="139265"/>
                </a:lnTo>
                <a:lnTo>
                  <a:pt x="943203" y="141797"/>
                </a:lnTo>
                <a:lnTo>
                  <a:pt x="945734" y="141797"/>
                </a:lnTo>
                <a:lnTo>
                  <a:pt x="948266" y="141797"/>
                </a:lnTo>
                <a:lnTo>
                  <a:pt x="948266" y="144329"/>
                </a:lnTo>
                <a:lnTo>
                  <a:pt x="948266" y="153191"/>
                </a:lnTo>
                <a:lnTo>
                  <a:pt x="945734" y="153191"/>
                </a:lnTo>
                <a:lnTo>
                  <a:pt x="945734" y="158255"/>
                </a:lnTo>
                <a:lnTo>
                  <a:pt x="948266" y="158255"/>
                </a:lnTo>
                <a:lnTo>
                  <a:pt x="948266" y="160788"/>
                </a:lnTo>
                <a:lnTo>
                  <a:pt x="940670" y="160788"/>
                </a:lnTo>
                <a:lnTo>
                  <a:pt x="938138" y="158255"/>
                </a:lnTo>
                <a:lnTo>
                  <a:pt x="935606" y="160788"/>
                </a:lnTo>
                <a:lnTo>
                  <a:pt x="935606" y="165852"/>
                </a:lnTo>
                <a:lnTo>
                  <a:pt x="935606" y="168384"/>
                </a:lnTo>
                <a:lnTo>
                  <a:pt x="933074" y="168384"/>
                </a:lnTo>
                <a:lnTo>
                  <a:pt x="925478" y="168384"/>
                </a:lnTo>
                <a:lnTo>
                  <a:pt x="925478" y="177246"/>
                </a:lnTo>
                <a:lnTo>
                  <a:pt x="925478" y="179778"/>
                </a:lnTo>
                <a:lnTo>
                  <a:pt x="920413" y="179778"/>
                </a:lnTo>
                <a:lnTo>
                  <a:pt x="917882" y="179778"/>
                </a:lnTo>
                <a:lnTo>
                  <a:pt x="887496" y="179778"/>
                </a:lnTo>
                <a:lnTo>
                  <a:pt x="884964" y="184842"/>
                </a:lnTo>
                <a:lnTo>
                  <a:pt x="882432" y="184842"/>
                </a:lnTo>
                <a:lnTo>
                  <a:pt x="879900" y="184842"/>
                </a:lnTo>
                <a:lnTo>
                  <a:pt x="874836" y="187374"/>
                </a:lnTo>
                <a:lnTo>
                  <a:pt x="872304" y="189907"/>
                </a:lnTo>
                <a:lnTo>
                  <a:pt x="872304" y="187374"/>
                </a:lnTo>
                <a:lnTo>
                  <a:pt x="872304" y="184842"/>
                </a:lnTo>
                <a:lnTo>
                  <a:pt x="863441" y="187374"/>
                </a:lnTo>
                <a:lnTo>
                  <a:pt x="865973" y="192438"/>
                </a:lnTo>
                <a:lnTo>
                  <a:pt x="863441" y="192438"/>
                </a:lnTo>
                <a:lnTo>
                  <a:pt x="858377" y="192438"/>
                </a:lnTo>
                <a:lnTo>
                  <a:pt x="853313" y="187374"/>
                </a:lnTo>
                <a:lnTo>
                  <a:pt x="853313" y="184842"/>
                </a:lnTo>
                <a:lnTo>
                  <a:pt x="850781" y="184842"/>
                </a:lnTo>
                <a:lnTo>
                  <a:pt x="843185" y="187374"/>
                </a:lnTo>
                <a:lnTo>
                  <a:pt x="840653" y="189907"/>
                </a:lnTo>
                <a:lnTo>
                  <a:pt x="843185" y="192438"/>
                </a:lnTo>
                <a:lnTo>
                  <a:pt x="840653" y="197503"/>
                </a:lnTo>
                <a:lnTo>
                  <a:pt x="840653" y="194971"/>
                </a:lnTo>
                <a:lnTo>
                  <a:pt x="836855" y="194971"/>
                </a:lnTo>
                <a:lnTo>
                  <a:pt x="829259" y="194971"/>
                </a:lnTo>
                <a:lnTo>
                  <a:pt x="831790" y="197503"/>
                </a:lnTo>
                <a:lnTo>
                  <a:pt x="831790" y="200035"/>
                </a:lnTo>
                <a:lnTo>
                  <a:pt x="829259" y="200035"/>
                </a:lnTo>
                <a:lnTo>
                  <a:pt x="826726" y="197503"/>
                </a:lnTo>
                <a:lnTo>
                  <a:pt x="821662" y="200035"/>
                </a:lnTo>
                <a:lnTo>
                  <a:pt x="824194" y="202567"/>
                </a:lnTo>
                <a:lnTo>
                  <a:pt x="824194" y="205099"/>
                </a:lnTo>
                <a:lnTo>
                  <a:pt x="821662" y="210163"/>
                </a:lnTo>
                <a:lnTo>
                  <a:pt x="816598" y="212695"/>
                </a:lnTo>
                <a:lnTo>
                  <a:pt x="811534" y="210163"/>
                </a:lnTo>
                <a:lnTo>
                  <a:pt x="803938" y="212695"/>
                </a:lnTo>
                <a:lnTo>
                  <a:pt x="801405" y="207631"/>
                </a:lnTo>
                <a:lnTo>
                  <a:pt x="803938" y="201301"/>
                </a:lnTo>
                <a:lnTo>
                  <a:pt x="798873" y="201301"/>
                </a:lnTo>
                <a:lnTo>
                  <a:pt x="796341" y="203833"/>
                </a:lnTo>
                <a:lnTo>
                  <a:pt x="796341" y="206365"/>
                </a:lnTo>
                <a:lnTo>
                  <a:pt x="796341" y="211429"/>
                </a:lnTo>
                <a:lnTo>
                  <a:pt x="793809" y="213961"/>
                </a:lnTo>
                <a:lnTo>
                  <a:pt x="791277" y="213961"/>
                </a:lnTo>
                <a:lnTo>
                  <a:pt x="788745" y="222824"/>
                </a:lnTo>
                <a:lnTo>
                  <a:pt x="786213" y="222824"/>
                </a:lnTo>
                <a:lnTo>
                  <a:pt x="781148" y="220292"/>
                </a:lnTo>
                <a:lnTo>
                  <a:pt x="778617" y="217759"/>
                </a:lnTo>
                <a:lnTo>
                  <a:pt x="778617" y="215227"/>
                </a:lnTo>
                <a:lnTo>
                  <a:pt x="778617" y="212695"/>
                </a:lnTo>
                <a:lnTo>
                  <a:pt x="773552" y="217759"/>
                </a:lnTo>
                <a:lnTo>
                  <a:pt x="773552" y="222824"/>
                </a:lnTo>
                <a:lnTo>
                  <a:pt x="773552" y="225356"/>
                </a:lnTo>
                <a:lnTo>
                  <a:pt x="768488" y="239282"/>
                </a:lnTo>
                <a:lnTo>
                  <a:pt x="763424" y="236750"/>
                </a:lnTo>
                <a:lnTo>
                  <a:pt x="755827" y="239282"/>
                </a:lnTo>
                <a:lnTo>
                  <a:pt x="753296" y="230420"/>
                </a:lnTo>
                <a:lnTo>
                  <a:pt x="750764" y="232952"/>
                </a:lnTo>
                <a:lnTo>
                  <a:pt x="748231" y="235484"/>
                </a:lnTo>
                <a:lnTo>
                  <a:pt x="748231" y="232952"/>
                </a:lnTo>
                <a:lnTo>
                  <a:pt x="743167" y="230420"/>
                </a:lnTo>
                <a:lnTo>
                  <a:pt x="738103" y="236750"/>
                </a:lnTo>
                <a:lnTo>
                  <a:pt x="733039" y="239282"/>
                </a:lnTo>
                <a:lnTo>
                  <a:pt x="725443" y="239282"/>
                </a:lnTo>
                <a:lnTo>
                  <a:pt x="725443" y="241814"/>
                </a:lnTo>
                <a:lnTo>
                  <a:pt x="720378" y="241814"/>
                </a:lnTo>
                <a:lnTo>
                  <a:pt x="722911" y="241814"/>
                </a:lnTo>
                <a:lnTo>
                  <a:pt x="720378" y="241814"/>
                </a:lnTo>
                <a:lnTo>
                  <a:pt x="715315" y="244346"/>
                </a:lnTo>
                <a:lnTo>
                  <a:pt x="712782" y="244346"/>
                </a:lnTo>
                <a:lnTo>
                  <a:pt x="701388" y="249410"/>
                </a:lnTo>
                <a:lnTo>
                  <a:pt x="698855" y="255741"/>
                </a:lnTo>
                <a:lnTo>
                  <a:pt x="696324" y="262071"/>
                </a:lnTo>
                <a:lnTo>
                  <a:pt x="691260" y="268401"/>
                </a:lnTo>
                <a:lnTo>
                  <a:pt x="691260" y="277264"/>
                </a:lnTo>
                <a:lnTo>
                  <a:pt x="693792" y="277264"/>
                </a:lnTo>
                <a:lnTo>
                  <a:pt x="693792" y="282328"/>
                </a:lnTo>
                <a:lnTo>
                  <a:pt x="693792" y="284860"/>
                </a:lnTo>
                <a:lnTo>
                  <a:pt x="691260" y="287392"/>
                </a:lnTo>
                <a:lnTo>
                  <a:pt x="696324" y="298786"/>
                </a:lnTo>
                <a:lnTo>
                  <a:pt x="698855" y="296254"/>
                </a:lnTo>
                <a:lnTo>
                  <a:pt x="703920" y="301318"/>
                </a:lnTo>
                <a:lnTo>
                  <a:pt x="706452" y="303851"/>
                </a:lnTo>
                <a:lnTo>
                  <a:pt x="708984" y="301318"/>
                </a:lnTo>
                <a:lnTo>
                  <a:pt x="708984" y="303851"/>
                </a:lnTo>
                <a:lnTo>
                  <a:pt x="711516" y="317777"/>
                </a:lnTo>
                <a:lnTo>
                  <a:pt x="706452" y="322841"/>
                </a:lnTo>
                <a:lnTo>
                  <a:pt x="706452" y="320309"/>
                </a:lnTo>
                <a:lnTo>
                  <a:pt x="703920" y="320309"/>
                </a:lnTo>
                <a:lnTo>
                  <a:pt x="701388" y="326639"/>
                </a:lnTo>
                <a:lnTo>
                  <a:pt x="698855" y="329171"/>
                </a:lnTo>
                <a:lnTo>
                  <a:pt x="697590" y="334235"/>
                </a:lnTo>
                <a:lnTo>
                  <a:pt x="697590" y="339300"/>
                </a:lnTo>
                <a:lnTo>
                  <a:pt x="695058" y="345630"/>
                </a:lnTo>
                <a:lnTo>
                  <a:pt x="695058" y="348162"/>
                </a:lnTo>
                <a:lnTo>
                  <a:pt x="695058" y="350694"/>
                </a:lnTo>
                <a:lnTo>
                  <a:pt x="689994" y="353226"/>
                </a:lnTo>
                <a:lnTo>
                  <a:pt x="684929" y="355758"/>
                </a:lnTo>
                <a:lnTo>
                  <a:pt x="679865" y="360822"/>
                </a:lnTo>
                <a:lnTo>
                  <a:pt x="679865" y="367153"/>
                </a:lnTo>
                <a:lnTo>
                  <a:pt x="677333" y="367153"/>
                </a:lnTo>
                <a:lnTo>
                  <a:pt x="674801" y="367153"/>
                </a:lnTo>
                <a:lnTo>
                  <a:pt x="674801" y="364620"/>
                </a:lnTo>
                <a:lnTo>
                  <a:pt x="669737" y="367153"/>
                </a:lnTo>
                <a:lnTo>
                  <a:pt x="667204" y="367153"/>
                </a:lnTo>
                <a:lnTo>
                  <a:pt x="667204" y="372217"/>
                </a:lnTo>
                <a:lnTo>
                  <a:pt x="667204" y="374749"/>
                </a:lnTo>
                <a:lnTo>
                  <a:pt x="664673" y="374749"/>
                </a:lnTo>
                <a:lnTo>
                  <a:pt x="662141" y="377281"/>
                </a:lnTo>
                <a:lnTo>
                  <a:pt x="659608" y="374749"/>
                </a:lnTo>
                <a:lnTo>
                  <a:pt x="657076" y="372217"/>
                </a:lnTo>
                <a:lnTo>
                  <a:pt x="652012" y="369685"/>
                </a:lnTo>
                <a:lnTo>
                  <a:pt x="649480" y="369685"/>
                </a:lnTo>
                <a:lnTo>
                  <a:pt x="644416" y="367153"/>
                </a:lnTo>
                <a:lnTo>
                  <a:pt x="639352" y="367153"/>
                </a:lnTo>
                <a:lnTo>
                  <a:pt x="634288" y="362089"/>
                </a:lnTo>
                <a:lnTo>
                  <a:pt x="629223" y="362089"/>
                </a:lnTo>
                <a:lnTo>
                  <a:pt x="629223" y="359556"/>
                </a:lnTo>
                <a:lnTo>
                  <a:pt x="629223" y="357024"/>
                </a:lnTo>
                <a:lnTo>
                  <a:pt x="629223" y="351960"/>
                </a:lnTo>
                <a:lnTo>
                  <a:pt x="626692" y="335502"/>
                </a:lnTo>
                <a:lnTo>
                  <a:pt x="626692" y="329171"/>
                </a:lnTo>
                <a:lnTo>
                  <a:pt x="629223" y="324107"/>
                </a:lnTo>
                <a:lnTo>
                  <a:pt x="631755" y="324107"/>
                </a:lnTo>
                <a:lnTo>
                  <a:pt x="639352" y="319043"/>
                </a:lnTo>
                <a:lnTo>
                  <a:pt x="641884" y="313979"/>
                </a:lnTo>
                <a:lnTo>
                  <a:pt x="644416" y="313979"/>
                </a:lnTo>
                <a:lnTo>
                  <a:pt x="646948" y="313979"/>
                </a:lnTo>
                <a:lnTo>
                  <a:pt x="652012" y="308915"/>
                </a:lnTo>
                <a:lnTo>
                  <a:pt x="652012" y="308915"/>
                </a:lnTo>
                <a:lnTo>
                  <a:pt x="649480" y="311447"/>
                </a:lnTo>
                <a:lnTo>
                  <a:pt x="646948" y="311447"/>
                </a:lnTo>
                <a:lnTo>
                  <a:pt x="646948" y="308915"/>
                </a:lnTo>
                <a:lnTo>
                  <a:pt x="649480" y="303851"/>
                </a:lnTo>
                <a:lnTo>
                  <a:pt x="652012" y="303851"/>
                </a:lnTo>
                <a:lnTo>
                  <a:pt x="657076" y="306382"/>
                </a:lnTo>
                <a:lnTo>
                  <a:pt x="659608" y="303851"/>
                </a:lnTo>
                <a:lnTo>
                  <a:pt x="659608" y="301318"/>
                </a:lnTo>
                <a:lnTo>
                  <a:pt x="662141" y="298786"/>
                </a:lnTo>
                <a:lnTo>
                  <a:pt x="667204" y="298786"/>
                </a:lnTo>
                <a:lnTo>
                  <a:pt x="667204" y="301318"/>
                </a:lnTo>
                <a:lnTo>
                  <a:pt x="669737" y="301318"/>
                </a:lnTo>
                <a:lnTo>
                  <a:pt x="674801" y="298786"/>
                </a:lnTo>
                <a:lnTo>
                  <a:pt x="674801" y="301318"/>
                </a:lnTo>
                <a:lnTo>
                  <a:pt x="674801" y="289924"/>
                </a:lnTo>
                <a:lnTo>
                  <a:pt x="672269" y="284860"/>
                </a:lnTo>
                <a:lnTo>
                  <a:pt x="674801" y="282328"/>
                </a:lnTo>
                <a:lnTo>
                  <a:pt x="674801" y="284860"/>
                </a:lnTo>
                <a:lnTo>
                  <a:pt x="677333" y="282328"/>
                </a:lnTo>
                <a:lnTo>
                  <a:pt x="674801" y="279796"/>
                </a:lnTo>
                <a:lnTo>
                  <a:pt x="672269" y="277264"/>
                </a:lnTo>
                <a:lnTo>
                  <a:pt x="667204" y="272199"/>
                </a:lnTo>
                <a:lnTo>
                  <a:pt x="667204" y="265869"/>
                </a:lnTo>
                <a:lnTo>
                  <a:pt x="664673" y="263337"/>
                </a:lnTo>
                <a:lnTo>
                  <a:pt x="664673" y="260805"/>
                </a:lnTo>
                <a:lnTo>
                  <a:pt x="667204" y="255741"/>
                </a:lnTo>
                <a:lnTo>
                  <a:pt x="664673" y="250677"/>
                </a:lnTo>
                <a:lnTo>
                  <a:pt x="667204" y="245612"/>
                </a:lnTo>
                <a:lnTo>
                  <a:pt x="659608" y="236750"/>
                </a:lnTo>
                <a:lnTo>
                  <a:pt x="657076" y="239282"/>
                </a:lnTo>
                <a:lnTo>
                  <a:pt x="654544" y="239282"/>
                </a:lnTo>
                <a:lnTo>
                  <a:pt x="646948" y="241814"/>
                </a:lnTo>
                <a:lnTo>
                  <a:pt x="644416" y="239282"/>
                </a:lnTo>
                <a:lnTo>
                  <a:pt x="636820" y="234218"/>
                </a:lnTo>
                <a:lnTo>
                  <a:pt x="622893" y="234218"/>
                </a:lnTo>
                <a:lnTo>
                  <a:pt x="620361" y="234218"/>
                </a:lnTo>
                <a:lnTo>
                  <a:pt x="608967" y="240548"/>
                </a:lnTo>
                <a:lnTo>
                  <a:pt x="597572" y="246879"/>
                </a:lnTo>
                <a:lnTo>
                  <a:pt x="597572" y="253209"/>
                </a:lnTo>
                <a:lnTo>
                  <a:pt x="589976" y="264603"/>
                </a:lnTo>
                <a:lnTo>
                  <a:pt x="582380" y="262071"/>
                </a:lnTo>
                <a:lnTo>
                  <a:pt x="577316" y="262071"/>
                </a:lnTo>
                <a:lnTo>
                  <a:pt x="574783" y="267135"/>
                </a:lnTo>
                <a:lnTo>
                  <a:pt x="572251" y="267135"/>
                </a:lnTo>
                <a:lnTo>
                  <a:pt x="567187" y="264603"/>
                </a:lnTo>
                <a:lnTo>
                  <a:pt x="564655" y="267135"/>
                </a:lnTo>
                <a:lnTo>
                  <a:pt x="562123" y="269667"/>
                </a:lnTo>
                <a:lnTo>
                  <a:pt x="559591" y="269667"/>
                </a:lnTo>
                <a:lnTo>
                  <a:pt x="559591" y="272199"/>
                </a:lnTo>
                <a:lnTo>
                  <a:pt x="559591" y="281061"/>
                </a:lnTo>
                <a:lnTo>
                  <a:pt x="557059" y="283594"/>
                </a:lnTo>
                <a:lnTo>
                  <a:pt x="554527" y="283594"/>
                </a:lnTo>
                <a:lnTo>
                  <a:pt x="557059" y="283594"/>
                </a:lnTo>
                <a:lnTo>
                  <a:pt x="557059" y="286126"/>
                </a:lnTo>
                <a:lnTo>
                  <a:pt x="554527" y="286126"/>
                </a:lnTo>
                <a:lnTo>
                  <a:pt x="554527" y="288658"/>
                </a:lnTo>
                <a:lnTo>
                  <a:pt x="549462" y="288658"/>
                </a:lnTo>
                <a:lnTo>
                  <a:pt x="549462" y="291190"/>
                </a:lnTo>
                <a:lnTo>
                  <a:pt x="544399" y="296254"/>
                </a:lnTo>
                <a:lnTo>
                  <a:pt x="544399" y="298786"/>
                </a:lnTo>
                <a:lnTo>
                  <a:pt x="541867" y="298786"/>
                </a:lnTo>
                <a:lnTo>
                  <a:pt x="541867" y="296254"/>
                </a:lnTo>
                <a:lnTo>
                  <a:pt x="539334" y="298786"/>
                </a:lnTo>
                <a:lnTo>
                  <a:pt x="539334" y="296254"/>
                </a:lnTo>
                <a:lnTo>
                  <a:pt x="536802" y="298786"/>
                </a:lnTo>
                <a:lnTo>
                  <a:pt x="536802" y="301318"/>
                </a:lnTo>
                <a:lnTo>
                  <a:pt x="534270" y="306382"/>
                </a:lnTo>
                <a:lnTo>
                  <a:pt x="531738" y="312713"/>
                </a:lnTo>
                <a:lnTo>
                  <a:pt x="531738" y="315245"/>
                </a:lnTo>
                <a:lnTo>
                  <a:pt x="531738" y="320309"/>
                </a:lnTo>
                <a:lnTo>
                  <a:pt x="529206" y="322841"/>
                </a:lnTo>
                <a:lnTo>
                  <a:pt x="529206" y="325373"/>
                </a:lnTo>
                <a:lnTo>
                  <a:pt x="531738" y="327905"/>
                </a:lnTo>
                <a:lnTo>
                  <a:pt x="529206" y="330437"/>
                </a:lnTo>
                <a:lnTo>
                  <a:pt x="524142" y="336768"/>
                </a:lnTo>
                <a:lnTo>
                  <a:pt x="524142" y="339300"/>
                </a:lnTo>
                <a:lnTo>
                  <a:pt x="524142" y="344364"/>
                </a:lnTo>
                <a:lnTo>
                  <a:pt x="526674" y="344364"/>
                </a:lnTo>
                <a:lnTo>
                  <a:pt x="526674" y="346896"/>
                </a:lnTo>
                <a:lnTo>
                  <a:pt x="529206" y="349428"/>
                </a:lnTo>
                <a:lnTo>
                  <a:pt x="529206" y="351960"/>
                </a:lnTo>
                <a:lnTo>
                  <a:pt x="529206" y="354492"/>
                </a:lnTo>
                <a:lnTo>
                  <a:pt x="531738" y="357024"/>
                </a:lnTo>
                <a:lnTo>
                  <a:pt x="531738" y="359556"/>
                </a:lnTo>
                <a:lnTo>
                  <a:pt x="531738" y="362089"/>
                </a:lnTo>
                <a:lnTo>
                  <a:pt x="534270" y="362089"/>
                </a:lnTo>
                <a:lnTo>
                  <a:pt x="539334" y="368419"/>
                </a:lnTo>
                <a:lnTo>
                  <a:pt x="539334" y="370951"/>
                </a:lnTo>
                <a:lnTo>
                  <a:pt x="541867" y="370951"/>
                </a:lnTo>
                <a:lnTo>
                  <a:pt x="544399" y="370951"/>
                </a:lnTo>
                <a:lnTo>
                  <a:pt x="546930" y="373483"/>
                </a:lnTo>
                <a:lnTo>
                  <a:pt x="554527" y="379813"/>
                </a:lnTo>
                <a:lnTo>
                  <a:pt x="554527" y="382345"/>
                </a:lnTo>
                <a:lnTo>
                  <a:pt x="554527" y="384877"/>
                </a:lnTo>
                <a:lnTo>
                  <a:pt x="554527" y="387409"/>
                </a:lnTo>
                <a:lnTo>
                  <a:pt x="554527" y="389941"/>
                </a:lnTo>
                <a:lnTo>
                  <a:pt x="551995" y="392474"/>
                </a:lnTo>
                <a:lnTo>
                  <a:pt x="554527" y="395005"/>
                </a:lnTo>
                <a:lnTo>
                  <a:pt x="559591" y="401336"/>
                </a:lnTo>
                <a:lnTo>
                  <a:pt x="559591" y="403868"/>
                </a:lnTo>
                <a:lnTo>
                  <a:pt x="562123" y="406400"/>
                </a:lnTo>
                <a:lnTo>
                  <a:pt x="564655" y="408932"/>
                </a:lnTo>
                <a:lnTo>
                  <a:pt x="564655" y="411464"/>
                </a:lnTo>
                <a:lnTo>
                  <a:pt x="567187" y="411464"/>
                </a:lnTo>
                <a:lnTo>
                  <a:pt x="572251" y="416528"/>
                </a:lnTo>
                <a:lnTo>
                  <a:pt x="574783" y="419061"/>
                </a:lnTo>
                <a:lnTo>
                  <a:pt x="574783" y="421592"/>
                </a:lnTo>
                <a:lnTo>
                  <a:pt x="577316" y="421592"/>
                </a:lnTo>
                <a:lnTo>
                  <a:pt x="577316" y="424125"/>
                </a:lnTo>
                <a:lnTo>
                  <a:pt x="579848" y="429189"/>
                </a:lnTo>
                <a:lnTo>
                  <a:pt x="579848" y="431721"/>
                </a:lnTo>
                <a:lnTo>
                  <a:pt x="584912" y="434253"/>
                </a:lnTo>
                <a:lnTo>
                  <a:pt x="589976" y="439317"/>
                </a:lnTo>
                <a:lnTo>
                  <a:pt x="592508" y="441849"/>
                </a:lnTo>
                <a:lnTo>
                  <a:pt x="600104" y="444381"/>
                </a:lnTo>
                <a:lnTo>
                  <a:pt x="607701" y="450712"/>
                </a:lnTo>
                <a:lnTo>
                  <a:pt x="615297" y="457042"/>
                </a:lnTo>
                <a:lnTo>
                  <a:pt x="617829" y="462106"/>
                </a:lnTo>
                <a:lnTo>
                  <a:pt x="620361" y="462106"/>
                </a:lnTo>
                <a:lnTo>
                  <a:pt x="620361" y="464638"/>
                </a:lnTo>
                <a:lnTo>
                  <a:pt x="617829" y="464638"/>
                </a:lnTo>
                <a:lnTo>
                  <a:pt x="617829" y="467170"/>
                </a:lnTo>
                <a:lnTo>
                  <a:pt x="620361" y="469702"/>
                </a:lnTo>
                <a:lnTo>
                  <a:pt x="620361" y="472234"/>
                </a:lnTo>
                <a:lnTo>
                  <a:pt x="625425" y="477298"/>
                </a:lnTo>
                <a:lnTo>
                  <a:pt x="627957" y="483628"/>
                </a:lnTo>
                <a:lnTo>
                  <a:pt x="630490" y="489959"/>
                </a:lnTo>
                <a:lnTo>
                  <a:pt x="635553" y="492491"/>
                </a:lnTo>
                <a:lnTo>
                  <a:pt x="638086" y="492491"/>
                </a:lnTo>
                <a:lnTo>
                  <a:pt x="640618" y="498821"/>
                </a:lnTo>
                <a:lnTo>
                  <a:pt x="640618" y="503885"/>
                </a:lnTo>
                <a:lnTo>
                  <a:pt x="643150" y="510215"/>
                </a:lnTo>
                <a:lnTo>
                  <a:pt x="643150" y="512748"/>
                </a:lnTo>
                <a:lnTo>
                  <a:pt x="645682" y="515280"/>
                </a:lnTo>
                <a:lnTo>
                  <a:pt x="645682" y="517812"/>
                </a:lnTo>
                <a:lnTo>
                  <a:pt x="648214" y="522876"/>
                </a:lnTo>
                <a:lnTo>
                  <a:pt x="648214" y="525408"/>
                </a:lnTo>
                <a:lnTo>
                  <a:pt x="648214" y="530472"/>
                </a:lnTo>
                <a:lnTo>
                  <a:pt x="648214" y="535536"/>
                </a:lnTo>
                <a:lnTo>
                  <a:pt x="650746" y="540600"/>
                </a:lnTo>
                <a:lnTo>
                  <a:pt x="650746" y="543133"/>
                </a:lnTo>
                <a:lnTo>
                  <a:pt x="653278" y="543133"/>
                </a:lnTo>
                <a:lnTo>
                  <a:pt x="653278" y="549463"/>
                </a:lnTo>
                <a:lnTo>
                  <a:pt x="653278" y="551995"/>
                </a:lnTo>
                <a:lnTo>
                  <a:pt x="653278" y="554527"/>
                </a:lnTo>
                <a:lnTo>
                  <a:pt x="655810" y="559591"/>
                </a:lnTo>
                <a:lnTo>
                  <a:pt x="655810" y="562123"/>
                </a:lnTo>
                <a:lnTo>
                  <a:pt x="655810" y="564656"/>
                </a:lnTo>
                <a:lnTo>
                  <a:pt x="653278" y="583646"/>
                </a:lnTo>
                <a:lnTo>
                  <a:pt x="655810" y="589976"/>
                </a:lnTo>
                <a:lnTo>
                  <a:pt x="655810" y="592508"/>
                </a:lnTo>
                <a:lnTo>
                  <a:pt x="658343" y="597572"/>
                </a:lnTo>
                <a:lnTo>
                  <a:pt x="660874" y="597572"/>
                </a:lnTo>
                <a:lnTo>
                  <a:pt x="660874" y="600105"/>
                </a:lnTo>
                <a:lnTo>
                  <a:pt x="660874" y="602637"/>
                </a:lnTo>
                <a:lnTo>
                  <a:pt x="660874" y="605169"/>
                </a:lnTo>
                <a:lnTo>
                  <a:pt x="660874" y="602637"/>
                </a:lnTo>
                <a:lnTo>
                  <a:pt x="658343" y="605169"/>
                </a:lnTo>
                <a:lnTo>
                  <a:pt x="653278" y="611499"/>
                </a:lnTo>
                <a:lnTo>
                  <a:pt x="653278" y="614031"/>
                </a:lnTo>
                <a:lnTo>
                  <a:pt x="653278" y="616563"/>
                </a:lnTo>
                <a:lnTo>
                  <a:pt x="653278" y="619095"/>
                </a:lnTo>
                <a:lnTo>
                  <a:pt x="655810" y="621628"/>
                </a:lnTo>
                <a:lnTo>
                  <a:pt x="658343" y="624159"/>
                </a:lnTo>
                <a:lnTo>
                  <a:pt x="658343" y="626692"/>
                </a:lnTo>
                <a:lnTo>
                  <a:pt x="655810" y="626692"/>
                </a:lnTo>
                <a:lnTo>
                  <a:pt x="655810" y="631756"/>
                </a:lnTo>
                <a:lnTo>
                  <a:pt x="658343" y="631756"/>
                </a:lnTo>
                <a:lnTo>
                  <a:pt x="658343" y="634288"/>
                </a:lnTo>
                <a:lnTo>
                  <a:pt x="655810" y="634288"/>
                </a:lnTo>
                <a:lnTo>
                  <a:pt x="655810" y="645682"/>
                </a:lnTo>
                <a:lnTo>
                  <a:pt x="653278" y="650746"/>
                </a:lnTo>
                <a:lnTo>
                  <a:pt x="653278" y="653279"/>
                </a:lnTo>
                <a:lnTo>
                  <a:pt x="653278" y="655811"/>
                </a:lnTo>
                <a:lnTo>
                  <a:pt x="650746" y="658343"/>
                </a:lnTo>
                <a:lnTo>
                  <a:pt x="650746" y="660875"/>
                </a:lnTo>
                <a:lnTo>
                  <a:pt x="646948" y="660875"/>
                </a:lnTo>
                <a:lnTo>
                  <a:pt x="644416" y="660875"/>
                </a:lnTo>
                <a:lnTo>
                  <a:pt x="644416" y="663407"/>
                </a:lnTo>
                <a:lnTo>
                  <a:pt x="644416" y="665939"/>
                </a:lnTo>
                <a:lnTo>
                  <a:pt x="644416" y="668471"/>
                </a:lnTo>
                <a:lnTo>
                  <a:pt x="644416" y="671003"/>
                </a:lnTo>
                <a:lnTo>
                  <a:pt x="641884" y="673535"/>
                </a:lnTo>
                <a:lnTo>
                  <a:pt x="639352" y="673535"/>
                </a:lnTo>
                <a:lnTo>
                  <a:pt x="639352" y="671003"/>
                </a:lnTo>
                <a:lnTo>
                  <a:pt x="636820" y="673535"/>
                </a:lnTo>
                <a:lnTo>
                  <a:pt x="634288" y="673535"/>
                </a:lnTo>
                <a:lnTo>
                  <a:pt x="631755" y="678600"/>
                </a:lnTo>
                <a:lnTo>
                  <a:pt x="629223" y="678600"/>
                </a:lnTo>
                <a:lnTo>
                  <a:pt x="626692" y="681131"/>
                </a:lnTo>
                <a:lnTo>
                  <a:pt x="626692" y="683664"/>
                </a:lnTo>
                <a:lnTo>
                  <a:pt x="624159" y="683664"/>
                </a:lnTo>
                <a:lnTo>
                  <a:pt x="616563" y="689994"/>
                </a:lnTo>
                <a:lnTo>
                  <a:pt x="611499" y="689994"/>
                </a:lnTo>
                <a:lnTo>
                  <a:pt x="611499" y="692526"/>
                </a:lnTo>
                <a:lnTo>
                  <a:pt x="608967" y="692526"/>
                </a:lnTo>
                <a:lnTo>
                  <a:pt x="608967" y="695058"/>
                </a:lnTo>
                <a:lnTo>
                  <a:pt x="608967" y="697590"/>
                </a:lnTo>
                <a:lnTo>
                  <a:pt x="608967" y="700122"/>
                </a:lnTo>
                <a:lnTo>
                  <a:pt x="606434" y="700122"/>
                </a:lnTo>
                <a:lnTo>
                  <a:pt x="603902" y="700122"/>
                </a:lnTo>
                <a:lnTo>
                  <a:pt x="601371" y="700122"/>
                </a:lnTo>
                <a:lnTo>
                  <a:pt x="601371" y="702654"/>
                </a:lnTo>
                <a:lnTo>
                  <a:pt x="598839" y="702654"/>
                </a:lnTo>
                <a:lnTo>
                  <a:pt x="593774" y="705186"/>
                </a:lnTo>
                <a:lnTo>
                  <a:pt x="591242" y="707718"/>
                </a:lnTo>
                <a:lnTo>
                  <a:pt x="591242" y="710251"/>
                </a:lnTo>
                <a:lnTo>
                  <a:pt x="588710" y="710251"/>
                </a:lnTo>
                <a:lnTo>
                  <a:pt x="583646" y="712782"/>
                </a:lnTo>
                <a:lnTo>
                  <a:pt x="581114" y="715315"/>
                </a:lnTo>
                <a:lnTo>
                  <a:pt x="576050" y="720379"/>
                </a:lnTo>
                <a:lnTo>
                  <a:pt x="570985" y="715315"/>
                </a:lnTo>
                <a:lnTo>
                  <a:pt x="565921" y="720379"/>
                </a:lnTo>
                <a:lnTo>
                  <a:pt x="565921" y="725443"/>
                </a:lnTo>
                <a:lnTo>
                  <a:pt x="560857" y="731773"/>
                </a:lnTo>
                <a:lnTo>
                  <a:pt x="563389" y="738103"/>
                </a:lnTo>
                <a:lnTo>
                  <a:pt x="558325" y="740636"/>
                </a:lnTo>
                <a:lnTo>
                  <a:pt x="558325" y="746966"/>
                </a:lnTo>
                <a:lnTo>
                  <a:pt x="553260" y="752030"/>
                </a:lnTo>
                <a:lnTo>
                  <a:pt x="544399" y="754562"/>
                </a:lnTo>
                <a:lnTo>
                  <a:pt x="544399" y="759626"/>
                </a:lnTo>
                <a:lnTo>
                  <a:pt x="541867" y="759626"/>
                </a:lnTo>
                <a:lnTo>
                  <a:pt x="536802" y="762158"/>
                </a:lnTo>
                <a:lnTo>
                  <a:pt x="531738" y="764690"/>
                </a:lnTo>
                <a:lnTo>
                  <a:pt x="524142" y="769754"/>
                </a:lnTo>
                <a:lnTo>
                  <a:pt x="521609" y="769754"/>
                </a:lnTo>
                <a:lnTo>
                  <a:pt x="519078" y="769754"/>
                </a:lnTo>
                <a:lnTo>
                  <a:pt x="519078" y="772287"/>
                </a:lnTo>
                <a:lnTo>
                  <a:pt x="516546" y="774819"/>
                </a:lnTo>
                <a:lnTo>
                  <a:pt x="516546" y="777351"/>
                </a:lnTo>
                <a:lnTo>
                  <a:pt x="516546" y="779883"/>
                </a:lnTo>
                <a:lnTo>
                  <a:pt x="514013" y="782415"/>
                </a:lnTo>
                <a:lnTo>
                  <a:pt x="514013" y="784947"/>
                </a:lnTo>
                <a:lnTo>
                  <a:pt x="514013" y="787479"/>
                </a:lnTo>
                <a:lnTo>
                  <a:pt x="511481" y="787479"/>
                </a:lnTo>
                <a:lnTo>
                  <a:pt x="506417" y="792543"/>
                </a:lnTo>
                <a:lnTo>
                  <a:pt x="501353" y="795075"/>
                </a:lnTo>
                <a:lnTo>
                  <a:pt x="496288" y="797608"/>
                </a:lnTo>
                <a:lnTo>
                  <a:pt x="493757" y="795075"/>
                </a:lnTo>
                <a:lnTo>
                  <a:pt x="491225" y="795075"/>
                </a:lnTo>
                <a:lnTo>
                  <a:pt x="496288" y="792543"/>
                </a:lnTo>
                <a:lnTo>
                  <a:pt x="498821" y="790011"/>
                </a:lnTo>
                <a:lnTo>
                  <a:pt x="498821" y="787479"/>
                </a:lnTo>
                <a:lnTo>
                  <a:pt x="498821" y="784947"/>
                </a:lnTo>
                <a:lnTo>
                  <a:pt x="496288" y="787479"/>
                </a:lnTo>
                <a:lnTo>
                  <a:pt x="493757" y="787479"/>
                </a:lnTo>
                <a:lnTo>
                  <a:pt x="493757" y="784947"/>
                </a:lnTo>
                <a:lnTo>
                  <a:pt x="493757" y="776085"/>
                </a:lnTo>
                <a:lnTo>
                  <a:pt x="496288" y="767223"/>
                </a:lnTo>
                <a:lnTo>
                  <a:pt x="496288" y="764690"/>
                </a:lnTo>
                <a:lnTo>
                  <a:pt x="496288" y="739369"/>
                </a:lnTo>
                <a:lnTo>
                  <a:pt x="496288" y="736837"/>
                </a:lnTo>
                <a:lnTo>
                  <a:pt x="496288" y="734305"/>
                </a:lnTo>
                <a:lnTo>
                  <a:pt x="496288" y="729241"/>
                </a:lnTo>
                <a:lnTo>
                  <a:pt x="496288" y="726709"/>
                </a:lnTo>
                <a:lnTo>
                  <a:pt x="498821" y="726709"/>
                </a:lnTo>
                <a:lnTo>
                  <a:pt x="498821" y="724177"/>
                </a:lnTo>
                <a:lnTo>
                  <a:pt x="501353" y="724177"/>
                </a:lnTo>
                <a:lnTo>
                  <a:pt x="501353" y="712782"/>
                </a:lnTo>
                <a:lnTo>
                  <a:pt x="507683" y="712782"/>
                </a:lnTo>
                <a:lnTo>
                  <a:pt x="505151" y="712782"/>
                </a:lnTo>
                <a:lnTo>
                  <a:pt x="505151" y="710251"/>
                </a:lnTo>
                <a:lnTo>
                  <a:pt x="502619" y="707718"/>
                </a:lnTo>
                <a:lnTo>
                  <a:pt x="500087" y="707718"/>
                </a:lnTo>
                <a:lnTo>
                  <a:pt x="497555" y="710251"/>
                </a:lnTo>
                <a:lnTo>
                  <a:pt x="495023" y="707718"/>
                </a:lnTo>
                <a:lnTo>
                  <a:pt x="495023" y="705186"/>
                </a:lnTo>
                <a:lnTo>
                  <a:pt x="492491" y="700122"/>
                </a:lnTo>
                <a:lnTo>
                  <a:pt x="489958" y="697590"/>
                </a:lnTo>
                <a:lnTo>
                  <a:pt x="487427" y="695058"/>
                </a:lnTo>
                <a:lnTo>
                  <a:pt x="484895" y="692526"/>
                </a:lnTo>
                <a:lnTo>
                  <a:pt x="482362" y="692526"/>
                </a:lnTo>
                <a:lnTo>
                  <a:pt x="479830" y="692526"/>
                </a:lnTo>
                <a:lnTo>
                  <a:pt x="477298" y="692526"/>
                </a:lnTo>
                <a:lnTo>
                  <a:pt x="474766" y="692526"/>
                </a:lnTo>
                <a:lnTo>
                  <a:pt x="474766" y="689994"/>
                </a:lnTo>
                <a:lnTo>
                  <a:pt x="472234" y="696324"/>
                </a:lnTo>
                <a:lnTo>
                  <a:pt x="474766" y="696324"/>
                </a:lnTo>
                <a:lnTo>
                  <a:pt x="477298" y="698856"/>
                </a:lnTo>
                <a:lnTo>
                  <a:pt x="477298" y="703920"/>
                </a:lnTo>
                <a:lnTo>
                  <a:pt x="477298" y="706452"/>
                </a:lnTo>
                <a:lnTo>
                  <a:pt x="474766" y="712782"/>
                </a:lnTo>
                <a:lnTo>
                  <a:pt x="472234" y="706452"/>
                </a:lnTo>
                <a:lnTo>
                  <a:pt x="472234" y="703920"/>
                </a:lnTo>
                <a:lnTo>
                  <a:pt x="469702" y="701388"/>
                </a:lnTo>
                <a:lnTo>
                  <a:pt x="469702" y="701388"/>
                </a:lnTo>
                <a:lnTo>
                  <a:pt x="464637" y="696324"/>
                </a:lnTo>
                <a:lnTo>
                  <a:pt x="462106" y="696324"/>
                </a:lnTo>
                <a:lnTo>
                  <a:pt x="457041" y="691260"/>
                </a:lnTo>
                <a:lnTo>
                  <a:pt x="457041" y="688728"/>
                </a:lnTo>
                <a:lnTo>
                  <a:pt x="459574" y="686195"/>
                </a:lnTo>
                <a:lnTo>
                  <a:pt x="464637" y="683664"/>
                </a:lnTo>
                <a:lnTo>
                  <a:pt x="462106" y="683664"/>
                </a:lnTo>
                <a:lnTo>
                  <a:pt x="462106" y="681131"/>
                </a:lnTo>
                <a:lnTo>
                  <a:pt x="464637" y="681131"/>
                </a:lnTo>
                <a:lnTo>
                  <a:pt x="464637" y="678600"/>
                </a:lnTo>
                <a:lnTo>
                  <a:pt x="464637" y="676067"/>
                </a:lnTo>
                <a:lnTo>
                  <a:pt x="462106" y="671003"/>
                </a:lnTo>
                <a:lnTo>
                  <a:pt x="459574" y="665939"/>
                </a:lnTo>
                <a:lnTo>
                  <a:pt x="457041" y="665939"/>
                </a:lnTo>
                <a:lnTo>
                  <a:pt x="454509" y="668471"/>
                </a:lnTo>
                <a:lnTo>
                  <a:pt x="454509" y="671003"/>
                </a:lnTo>
                <a:lnTo>
                  <a:pt x="454509" y="676067"/>
                </a:lnTo>
                <a:lnTo>
                  <a:pt x="451977" y="678600"/>
                </a:lnTo>
                <a:lnTo>
                  <a:pt x="444381" y="678600"/>
                </a:lnTo>
                <a:lnTo>
                  <a:pt x="441849" y="676067"/>
                </a:lnTo>
                <a:lnTo>
                  <a:pt x="441849" y="673535"/>
                </a:lnTo>
                <a:lnTo>
                  <a:pt x="441849" y="668471"/>
                </a:lnTo>
                <a:lnTo>
                  <a:pt x="436785" y="662141"/>
                </a:lnTo>
                <a:lnTo>
                  <a:pt x="434253" y="639352"/>
                </a:lnTo>
                <a:lnTo>
                  <a:pt x="431721" y="636820"/>
                </a:lnTo>
                <a:lnTo>
                  <a:pt x="431721" y="631756"/>
                </a:lnTo>
                <a:lnTo>
                  <a:pt x="429188" y="629224"/>
                </a:lnTo>
                <a:lnTo>
                  <a:pt x="426656" y="622893"/>
                </a:lnTo>
                <a:lnTo>
                  <a:pt x="424125" y="622893"/>
                </a:lnTo>
                <a:lnTo>
                  <a:pt x="421592" y="625426"/>
                </a:lnTo>
                <a:lnTo>
                  <a:pt x="416528" y="630490"/>
                </a:lnTo>
                <a:lnTo>
                  <a:pt x="419060" y="630490"/>
                </a:lnTo>
                <a:lnTo>
                  <a:pt x="419060" y="633022"/>
                </a:lnTo>
                <a:lnTo>
                  <a:pt x="413996" y="633022"/>
                </a:lnTo>
                <a:lnTo>
                  <a:pt x="411464" y="626692"/>
                </a:lnTo>
                <a:lnTo>
                  <a:pt x="406400" y="615297"/>
                </a:lnTo>
                <a:lnTo>
                  <a:pt x="406400" y="612765"/>
                </a:lnTo>
                <a:lnTo>
                  <a:pt x="406400" y="610233"/>
                </a:lnTo>
                <a:lnTo>
                  <a:pt x="406400" y="607701"/>
                </a:lnTo>
                <a:lnTo>
                  <a:pt x="403867" y="607701"/>
                </a:lnTo>
                <a:lnTo>
                  <a:pt x="401335" y="610233"/>
                </a:lnTo>
                <a:lnTo>
                  <a:pt x="398804" y="607701"/>
                </a:lnTo>
                <a:lnTo>
                  <a:pt x="398804" y="605169"/>
                </a:lnTo>
                <a:lnTo>
                  <a:pt x="398804" y="602637"/>
                </a:lnTo>
                <a:lnTo>
                  <a:pt x="396272" y="602637"/>
                </a:lnTo>
                <a:lnTo>
                  <a:pt x="393739" y="600105"/>
                </a:lnTo>
                <a:lnTo>
                  <a:pt x="391207" y="600105"/>
                </a:lnTo>
                <a:lnTo>
                  <a:pt x="391207" y="602637"/>
                </a:lnTo>
                <a:lnTo>
                  <a:pt x="388675" y="605169"/>
                </a:lnTo>
                <a:lnTo>
                  <a:pt x="381079" y="605169"/>
                </a:lnTo>
                <a:lnTo>
                  <a:pt x="378547" y="605169"/>
                </a:lnTo>
                <a:lnTo>
                  <a:pt x="378547" y="602637"/>
                </a:lnTo>
                <a:lnTo>
                  <a:pt x="376014" y="602637"/>
                </a:lnTo>
                <a:lnTo>
                  <a:pt x="370951" y="602637"/>
                </a:lnTo>
                <a:lnTo>
                  <a:pt x="365886" y="602637"/>
                </a:lnTo>
                <a:lnTo>
                  <a:pt x="365886" y="605169"/>
                </a:lnTo>
                <a:lnTo>
                  <a:pt x="360822" y="602637"/>
                </a:lnTo>
                <a:lnTo>
                  <a:pt x="360822" y="600105"/>
                </a:lnTo>
                <a:lnTo>
                  <a:pt x="355758" y="591242"/>
                </a:lnTo>
                <a:lnTo>
                  <a:pt x="360822" y="582380"/>
                </a:lnTo>
                <a:lnTo>
                  <a:pt x="365886" y="570986"/>
                </a:lnTo>
                <a:lnTo>
                  <a:pt x="363354" y="570986"/>
                </a:lnTo>
                <a:lnTo>
                  <a:pt x="360822" y="568454"/>
                </a:lnTo>
                <a:lnTo>
                  <a:pt x="358290" y="568454"/>
                </a:lnTo>
                <a:lnTo>
                  <a:pt x="353226" y="568454"/>
                </a:lnTo>
                <a:lnTo>
                  <a:pt x="350693" y="568454"/>
                </a:lnTo>
                <a:lnTo>
                  <a:pt x="348162" y="568454"/>
                </a:lnTo>
                <a:lnTo>
                  <a:pt x="355758" y="568454"/>
                </a:lnTo>
                <a:lnTo>
                  <a:pt x="353226" y="568454"/>
                </a:lnTo>
                <a:lnTo>
                  <a:pt x="350693" y="568454"/>
                </a:lnTo>
                <a:lnTo>
                  <a:pt x="345630" y="570986"/>
                </a:lnTo>
                <a:lnTo>
                  <a:pt x="343098" y="570986"/>
                </a:lnTo>
                <a:lnTo>
                  <a:pt x="343098" y="573518"/>
                </a:lnTo>
                <a:lnTo>
                  <a:pt x="340565" y="576050"/>
                </a:lnTo>
                <a:lnTo>
                  <a:pt x="340565" y="578582"/>
                </a:lnTo>
                <a:lnTo>
                  <a:pt x="340565" y="581114"/>
                </a:lnTo>
                <a:lnTo>
                  <a:pt x="343098" y="581114"/>
                </a:lnTo>
                <a:lnTo>
                  <a:pt x="343098" y="583646"/>
                </a:lnTo>
                <a:lnTo>
                  <a:pt x="345630" y="588710"/>
                </a:lnTo>
                <a:lnTo>
                  <a:pt x="345630" y="591242"/>
                </a:lnTo>
                <a:lnTo>
                  <a:pt x="343098" y="591242"/>
                </a:lnTo>
                <a:lnTo>
                  <a:pt x="343098" y="593774"/>
                </a:lnTo>
                <a:lnTo>
                  <a:pt x="340565" y="602637"/>
                </a:lnTo>
                <a:lnTo>
                  <a:pt x="340565" y="605169"/>
                </a:lnTo>
                <a:lnTo>
                  <a:pt x="340565" y="607701"/>
                </a:lnTo>
                <a:lnTo>
                  <a:pt x="340565" y="614031"/>
                </a:lnTo>
                <a:lnTo>
                  <a:pt x="340565" y="619095"/>
                </a:lnTo>
                <a:lnTo>
                  <a:pt x="343098" y="625426"/>
                </a:lnTo>
                <a:lnTo>
                  <a:pt x="340565" y="630490"/>
                </a:lnTo>
                <a:lnTo>
                  <a:pt x="338033" y="630490"/>
                </a:lnTo>
                <a:lnTo>
                  <a:pt x="338033" y="633022"/>
                </a:lnTo>
                <a:lnTo>
                  <a:pt x="335502" y="635554"/>
                </a:lnTo>
                <a:lnTo>
                  <a:pt x="335502" y="638086"/>
                </a:lnTo>
                <a:lnTo>
                  <a:pt x="332969" y="644416"/>
                </a:lnTo>
                <a:lnTo>
                  <a:pt x="332969" y="646948"/>
                </a:lnTo>
                <a:lnTo>
                  <a:pt x="327905" y="653279"/>
                </a:lnTo>
                <a:lnTo>
                  <a:pt x="327905" y="655811"/>
                </a:lnTo>
                <a:lnTo>
                  <a:pt x="327905" y="658343"/>
                </a:lnTo>
                <a:lnTo>
                  <a:pt x="327905" y="660875"/>
                </a:lnTo>
                <a:lnTo>
                  <a:pt x="325373" y="660875"/>
                </a:lnTo>
                <a:lnTo>
                  <a:pt x="322841" y="669737"/>
                </a:lnTo>
                <a:lnTo>
                  <a:pt x="322841" y="672269"/>
                </a:lnTo>
                <a:lnTo>
                  <a:pt x="322841" y="674801"/>
                </a:lnTo>
                <a:lnTo>
                  <a:pt x="325373" y="674801"/>
                </a:lnTo>
                <a:lnTo>
                  <a:pt x="322841" y="674801"/>
                </a:lnTo>
                <a:lnTo>
                  <a:pt x="322841" y="677333"/>
                </a:lnTo>
                <a:lnTo>
                  <a:pt x="322841" y="679865"/>
                </a:lnTo>
                <a:lnTo>
                  <a:pt x="322841" y="682398"/>
                </a:lnTo>
                <a:lnTo>
                  <a:pt x="320309" y="687462"/>
                </a:lnTo>
                <a:lnTo>
                  <a:pt x="317777" y="692526"/>
                </a:lnTo>
                <a:lnTo>
                  <a:pt x="315244" y="697590"/>
                </a:lnTo>
                <a:lnTo>
                  <a:pt x="315244" y="700122"/>
                </a:lnTo>
                <a:lnTo>
                  <a:pt x="315244" y="702654"/>
                </a:lnTo>
                <a:lnTo>
                  <a:pt x="312712" y="705186"/>
                </a:lnTo>
                <a:lnTo>
                  <a:pt x="310181" y="705186"/>
                </a:lnTo>
                <a:lnTo>
                  <a:pt x="310181" y="707718"/>
                </a:lnTo>
                <a:lnTo>
                  <a:pt x="312712" y="712782"/>
                </a:lnTo>
                <a:lnTo>
                  <a:pt x="310181" y="715315"/>
                </a:lnTo>
                <a:lnTo>
                  <a:pt x="310181" y="717847"/>
                </a:lnTo>
                <a:lnTo>
                  <a:pt x="310181" y="722911"/>
                </a:lnTo>
                <a:lnTo>
                  <a:pt x="312712" y="727975"/>
                </a:lnTo>
                <a:lnTo>
                  <a:pt x="312712" y="730507"/>
                </a:lnTo>
                <a:lnTo>
                  <a:pt x="310181" y="733039"/>
                </a:lnTo>
                <a:lnTo>
                  <a:pt x="310181" y="735572"/>
                </a:lnTo>
                <a:lnTo>
                  <a:pt x="312712" y="740636"/>
                </a:lnTo>
                <a:lnTo>
                  <a:pt x="315244" y="746966"/>
                </a:lnTo>
                <a:lnTo>
                  <a:pt x="315244" y="749498"/>
                </a:lnTo>
                <a:lnTo>
                  <a:pt x="317777" y="749498"/>
                </a:lnTo>
                <a:lnTo>
                  <a:pt x="315244" y="752030"/>
                </a:lnTo>
                <a:lnTo>
                  <a:pt x="312712" y="752030"/>
                </a:lnTo>
                <a:lnTo>
                  <a:pt x="312712" y="754562"/>
                </a:lnTo>
                <a:lnTo>
                  <a:pt x="315244" y="757094"/>
                </a:lnTo>
                <a:lnTo>
                  <a:pt x="317777" y="759626"/>
                </a:lnTo>
                <a:lnTo>
                  <a:pt x="320309" y="759626"/>
                </a:lnTo>
                <a:lnTo>
                  <a:pt x="322841" y="759626"/>
                </a:lnTo>
                <a:lnTo>
                  <a:pt x="322841" y="757094"/>
                </a:lnTo>
                <a:lnTo>
                  <a:pt x="325373" y="754562"/>
                </a:lnTo>
                <a:lnTo>
                  <a:pt x="330437" y="754562"/>
                </a:lnTo>
                <a:lnTo>
                  <a:pt x="332969" y="754562"/>
                </a:lnTo>
                <a:lnTo>
                  <a:pt x="335502" y="754562"/>
                </a:lnTo>
                <a:lnTo>
                  <a:pt x="338033" y="757094"/>
                </a:lnTo>
                <a:lnTo>
                  <a:pt x="338033" y="762158"/>
                </a:lnTo>
                <a:lnTo>
                  <a:pt x="338033" y="768488"/>
                </a:lnTo>
                <a:lnTo>
                  <a:pt x="338033" y="771021"/>
                </a:lnTo>
                <a:lnTo>
                  <a:pt x="338033" y="773553"/>
                </a:lnTo>
                <a:lnTo>
                  <a:pt x="340565" y="782415"/>
                </a:lnTo>
                <a:lnTo>
                  <a:pt x="340565" y="784947"/>
                </a:lnTo>
                <a:lnTo>
                  <a:pt x="340565" y="787479"/>
                </a:lnTo>
                <a:lnTo>
                  <a:pt x="343098" y="787479"/>
                </a:lnTo>
                <a:lnTo>
                  <a:pt x="343098" y="790011"/>
                </a:lnTo>
                <a:lnTo>
                  <a:pt x="345630" y="792543"/>
                </a:lnTo>
                <a:lnTo>
                  <a:pt x="348162" y="795075"/>
                </a:lnTo>
                <a:lnTo>
                  <a:pt x="348162" y="790011"/>
                </a:lnTo>
                <a:lnTo>
                  <a:pt x="345630" y="790011"/>
                </a:lnTo>
                <a:lnTo>
                  <a:pt x="345630" y="787479"/>
                </a:lnTo>
                <a:lnTo>
                  <a:pt x="348162" y="787479"/>
                </a:lnTo>
                <a:lnTo>
                  <a:pt x="348162" y="790011"/>
                </a:lnTo>
                <a:lnTo>
                  <a:pt x="348162" y="792543"/>
                </a:lnTo>
                <a:lnTo>
                  <a:pt x="350693" y="792543"/>
                </a:lnTo>
                <a:lnTo>
                  <a:pt x="350693" y="795075"/>
                </a:lnTo>
                <a:lnTo>
                  <a:pt x="350693" y="797608"/>
                </a:lnTo>
                <a:lnTo>
                  <a:pt x="350693" y="800139"/>
                </a:lnTo>
                <a:lnTo>
                  <a:pt x="350693" y="802672"/>
                </a:lnTo>
                <a:lnTo>
                  <a:pt x="350693" y="805204"/>
                </a:lnTo>
                <a:lnTo>
                  <a:pt x="353226" y="805204"/>
                </a:lnTo>
                <a:lnTo>
                  <a:pt x="353226" y="807736"/>
                </a:lnTo>
                <a:lnTo>
                  <a:pt x="353226" y="812800"/>
                </a:lnTo>
                <a:lnTo>
                  <a:pt x="353226" y="815332"/>
                </a:lnTo>
                <a:lnTo>
                  <a:pt x="353226" y="820396"/>
                </a:lnTo>
                <a:lnTo>
                  <a:pt x="355758" y="822928"/>
                </a:lnTo>
                <a:lnTo>
                  <a:pt x="355758" y="825460"/>
                </a:lnTo>
                <a:lnTo>
                  <a:pt x="355758" y="830525"/>
                </a:lnTo>
                <a:lnTo>
                  <a:pt x="355758" y="835589"/>
                </a:lnTo>
                <a:lnTo>
                  <a:pt x="358290" y="835589"/>
                </a:lnTo>
                <a:lnTo>
                  <a:pt x="358290" y="840653"/>
                </a:lnTo>
                <a:lnTo>
                  <a:pt x="358290" y="843185"/>
                </a:lnTo>
                <a:lnTo>
                  <a:pt x="358290" y="845717"/>
                </a:lnTo>
                <a:lnTo>
                  <a:pt x="360822" y="845717"/>
                </a:lnTo>
                <a:lnTo>
                  <a:pt x="360822" y="848249"/>
                </a:lnTo>
                <a:lnTo>
                  <a:pt x="363354" y="848249"/>
                </a:lnTo>
                <a:lnTo>
                  <a:pt x="363354" y="850781"/>
                </a:lnTo>
                <a:lnTo>
                  <a:pt x="363354" y="853313"/>
                </a:lnTo>
                <a:lnTo>
                  <a:pt x="365886" y="853313"/>
                </a:lnTo>
                <a:lnTo>
                  <a:pt x="365886" y="855846"/>
                </a:lnTo>
                <a:lnTo>
                  <a:pt x="368418" y="858378"/>
                </a:lnTo>
                <a:lnTo>
                  <a:pt x="368418" y="860910"/>
                </a:lnTo>
                <a:lnTo>
                  <a:pt x="370951" y="860910"/>
                </a:lnTo>
                <a:lnTo>
                  <a:pt x="373483" y="863442"/>
                </a:lnTo>
                <a:lnTo>
                  <a:pt x="376014" y="865974"/>
                </a:lnTo>
                <a:lnTo>
                  <a:pt x="378547" y="865974"/>
                </a:lnTo>
                <a:lnTo>
                  <a:pt x="381079" y="865974"/>
                </a:lnTo>
                <a:lnTo>
                  <a:pt x="383611" y="865974"/>
                </a:lnTo>
                <a:lnTo>
                  <a:pt x="386143" y="865974"/>
                </a:lnTo>
                <a:lnTo>
                  <a:pt x="388675" y="863442"/>
                </a:lnTo>
                <a:lnTo>
                  <a:pt x="393739" y="863442"/>
                </a:lnTo>
                <a:lnTo>
                  <a:pt x="353226" y="896359"/>
                </a:lnTo>
                <a:lnTo>
                  <a:pt x="353226" y="878634"/>
                </a:lnTo>
                <a:lnTo>
                  <a:pt x="350693" y="878634"/>
                </a:lnTo>
                <a:lnTo>
                  <a:pt x="350693" y="876102"/>
                </a:lnTo>
                <a:lnTo>
                  <a:pt x="350693" y="873570"/>
                </a:lnTo>
                <a:lnTo>
                  <a:pt x="348162" y="871038"/>
                </a:lnTo>
                <a:lnTo>
                  <a:pt x="348162" y="868506"/>
                </a:lnTo>
                <a:lnTo>
                  <a:pt x="348162" y="863442"/>
                </a:lnTo>
                <a:lnTo>
                  <a:pt x="345630" y="863442"/>
                </a:lnTo>
                <a:lnTo>
                  <a:pt x="345630" y="865974"/>
                </a:lnTo>
                <a:lnTo>
                  <a:pt x="345630" y="863442"/>
                </a:lnTo>
                <a:lnTo>
                  <a:pt x="343098" y="860910"/>
                </a:lnTo>
                <a:lnTo>
                  <a:pt x="340565" y="855846"/>
                </a:lnTo>
                <a:lnTo>
                  <a:pt x="338033" y="853313"/>
                </a:lnTo>
                <a:lnTo>
                  <a:pt x="335502" y="850781"/>
                </a:lnTo>
                <a:lnTo>
                  <a:pt x="332969" y="848249"/>
                </a:lnTo>
                <a:lnTo>
                  <a:pt x="332969" y="843185"/>
                </a:lnTo>
                <a:lnTo>
                  <a:pt x="332969" y="840653"/>
                </a:lnTo>
                <a:lnTo>
                  <a:pt x="332969" y="838121"/>
                </a:lnTo>
                <a:lnTo>
                  <a:pt x="335502" y="835589"/>
                </a:lnTo>
                <a:lnTo>
                  <a:pt x="332969" y="835589"/>
                </a:lnTo>
                <a:lnTo>
                  <a:pt x="330437" y="835589"/>
                </a:lnTo>
                <a:lnTo>
                  <a:pt x="327905" y="835589"/>
                </a:lnTo>
                <a:lnTo>
                  <a:pt x="327905" y="830525"/>
                </a:lnTo>
                <a:lnTo>
                  <a:pt x="322841" y="827993"/>
                </a:lnTo>
                <a:lnTo>
                  <a:pt x="322841" y="830525"/>
                </a:lnTo>
                <a:lnTo>
                  <a:pt x="322841" y="833057"/>
                </a:lnTo>
                <a:lnTo>
                  <a:pt x="320309" y="833057"/>
                </a:lnTo>
                <a:lnTo>
                  <a:pt x="320309" y="830525"/>
                </a:lnTo>
                <a:lnTo>
                  <a:pt x="320309" y="825460"/>
                </a:lnTo>
                <a:lnTo>
                  <a:pt x="320309" y="827993"/>
                </a:lnTo>
                <a:lnTo>
                  <a:pt x="320309" y="825460"/>
                </a:lnTo>
                <a:lnTo>
                  <a:pt x="317777" y="819130"/>
                </a:lnTo>
                <a:lnTo>
                  <a:pt x="317777" y="816598"/>
                </a:lnTo>
                <a:lnTo>
                  <a:pt x="312712" y="814066"/>
                </a:lnTo>
                <a:lnTo>
                  <a:pt x="312712" y="816598"/>
                </a:lnTo>
                <a:lnTo>
                  <a:pt x="312712" y="819130"/>
                </a:lnTo>
                <a:lnTo>
                  <a:pt x="312712" y="821662"/>
                </a:lnTo>
                <a:lnTo>
                  <a:pt x="312712" y="824195"/>
                </a:lnTo>
                <a:lnTo>
                  <a:pt x="312712" y="826726"/>
                </a:lnTo>
                <a:lnTo>
                  <a:pt x="310181" y="826726"/>
                </a:lnTo>
                <a:lnTo>
                  <a:pt x="310181" y="824195"/>
                </a:lnTo>
                <a:lnTo>
                  <a:pt x="310181" y="821662"/>
                </a:lnTo>
                <a:lnTo>
                  <a:pt x="310181" y="819130"/>
                </a:lnTo>
                <a:lnTo>
                  <a:pt x="310181" y="814066"/>
                </a:lnTo>
                <a:lnTo>
                  <a:pt x="307648" y="809002"/>
                </a:lnTo>
                <a:lnTo>
                  <a:pt x="310181" y="806470"/>
                </a:lnTo>
                <a:lnTo>
                  <a:pt x="307648" y="801406"/>
                </a:lnTo>
                <a:lnTo>
                  <a:pt x="305116" y="801406"/>
                </a:lnTo>
                <a:lnTo>
                  <a:pt x="302584" y="801406"/>
                </a:lnTo>
                <a:lnTo>
                  <a:pt x="300052" y="801406"/>
                </a:lnTo>
                <a:lnTo>
                  <a:pt x="300052" y="798874"/>
                </a:lnTo>
                <a:lnTo>
                  <a:pt x="300052" y="796341"/>
                </a:lnTo>
                <a:lnTo>
                  <a:pt x="300052" y="793809"/>
                </a:lnTo>
                <a:lnTo>
                  <a:pt x="300052" y="791277"/>
                </a:lnTo>
                <a:lnTo>
                  <a:pt x="297520" y="788745"/>
                </a:lnTo>
                <a:lnTo>
                  <a:pt x="294988" y="791277"/>
                </a:lnTo>
                <a:lnTo>
                  <a:pt x="294988" y="796341"/>
                </a:lnTo>
                <a:lnTo>
                  <a:pt x="294988" y="798874"/>
                </a:lnTo>
                <a:lnTo>
                  <a:pt x="294988" y="803938"/>
                </a:lnTo>
                <a:lnTo>
                  <a:pt x="294988" y="806470"/>
                </a:lnTo>
                <a:lnTo>
                  <a:pt x="292456" y="806470"/>
                </a:lnTo>
                <a:lnTo>
                  <a:pt x="292456" y="803938"/>
                </a:lnTo>
                <a:lnTo>
                  <a:pt x="292456" y="798874"/>
                </a:lnTo>
                <a:lnTo>
                  <a:pt x="289924" y="796341"/>
                </a:lnTo>
                <a:lnTo>
                  <a:pt x="287391" y="796341"/>
                </a:lnTo>
                <a:lnTo>
                  <a:pt x="287391" y="798874"/>
                </a:lnTo>
                <a:lnTo>
                  <a:pt x="287391" y="803938"/>
                </a:lnTo>
                <a:lnTo>
                  <a:pt x="287391" y="806470"/>
                </a:lnTo>
                <a:lnTo>
                  <a:pt x="284860" y="811534"/>
                </a:lnTo>
                <a:lnTo>
                  <a:pt x="282328" y="811534"/>
                </a:lnTo>
                <a:lnTo>
                  <a:pt x="282328" y="805204"/>
                </a:lnTo>
                <a:lnTo>
                  <a:pt x="282328" y="796341"/>
                </a:lnTo>
                <a:lnTo>
                  <a:pt x="282328" y="793809"/>
                </a:lnTo>
                <a:lnTo>
                  <a:pt x="282328" y="791277"/>
                </a:lnTo>
                <a:lnTo>
                  <a:pt x="279795" y="784947"/>
                </a:lnTo>
                <a:lnTo>
                  <a:pt x="279795" y="779883"/>
                </a:lnTo>
                <a:lnTo>
                  <a:pt x="279795" y="777351"/>
                </a:lnTo>
                <a:lnTo>
                  <a:pt x="279795" y="772287"/>
                </a:lnTo>
                <a:lnTo>
                  <a:pt x="282328" y="765956"/>
                </a:lnTo>
                <a:lnTo>
                  <a:pt x="282328" y="763424"/>
                </a:lnTo>
                <a:lnTo>
                  <a:pt x="284860" y="760892"/>
                </a:lnTo>
                <a:lnTo>
                  <a:pt x="284860" y="758360"/>
                </a:lnTo>
                <a:lnTo>
                  <a:pt x="282328" y="758360"/>
                </a:lnTo>
                <a:lnTo>
                  <a:pt x="279795" y="758360"/>
                </a:lnTo>
                <a:lnTo>
                  <a:pt x="282328" y="753296"/>
                </a:lnTo>
                <a:lnTo>
                  <a:pt x="284860" y="750764"/>
                </a:lnTo>
                <a:lnTo>
                  <a:pt x="284860" y="748232"/>
                </a:lnTo>
                <a:lnTo>
                  <a:pt x="287391" y="743167"/>
                </a:lnTo>
                <a:lnTo>
                  <a:pt x="287391" y="740636"/>
                </a:lnTo>
                <a:lnTo>
                  <a:pt x="287391" y="734305"/>
                </a:lnTo>
                <a:lnTo>
                  <a:pt x="289924" y="734305"/>
                </a:lnTo>
                <a:lnTo>
                  <a:pt x="292456" y="727975"/>
                </a:lnTo>
                <a:lnTo>
                  <a:pt x="292456" y="726709"/>
                </a:lnTo>
                <a:lnTo>
                  <a:pt x="292456" y="721645"/>
                </a:lnTo>
                <a:lnTo>
                  <a:pt x="292456" y="716581"/>
                </a:lnTo>
                <a:lnTo>
                  <a:pt x="289924" y="716581"/>
                </a:lnTo>
                <a:lnTo>
                  <a:pt x="289924" y="710251"/>
                </a:lnTo>
                <a:lnTo>
                  <a:pt x="289924" y="707718"/>
                </a:lnTo>
                <a:lnTo>
                  <a:pt x="292456" y="702654"/>
                </a:lnTo>
                <a:lnTo>
                  <a:pt x="289924" y="697590"/>
                </a:lnTo>
                <a:lnTo>
                  <a:pt x="289924" y="688728"/>
                </a:lnTo>
                <a:lnTo>
                  <a:pt x="289924" y="686195"/>
                </a:lnTo>
                <a:lnTo>
                  <a:pt x="289924" y="683664"/>
                </a:lnTo>
                <a:lnTo>
                  <a:pt x="289924" y="686195"/>
                </a:lnTo>
                <a:lnTo>
                  <a:pt x="289924" y="681131"/>
                </a:lnTo>
                <a:lnTo>
                  <a:pt x="289924" y="678600"/>
                </a:lnTo>
                <a:lnTo>
                  <a:pt x="289924" y="676067"/>
                </a:lnTo>
                <a:lnTo>
                  <a:pt x="287391" y="673535"/>
                </a:lnTo>
                <a:lnTo>
                  <a:pt x="287391" y="671003"/>
                </a:lnTo>
                <a:lnTo>
                  <a:pt x="289924" y="671003"/>
                </a:lnTo>
                <a:lnTo>
                  <a:pt x="289924" y="673535"/>
                </a:lnTo>
                <a:lnTo>
                  <a:pt x="289924" y="671003"/>
                </a:lnTo>
                <a:lnTo>
                  <a:pt x="289924" y="668471"/>
                </a:lnTo>
                <a:lnTo>
                  <a:pt x="292456" y="668471"/>
                </a:lnTo>
                <a:lnTo>
                  <a:pt x="292456" y="671003"/>
                </a:lnTo>
                <a:lnTo>
                  <a:pt x="292456" y="673535"/>
                </a:lnTo>
                <a:lnTo>
                  <a:pt x="292456" y="676067"/>
                </a:lnTo>
                <a:lnTo>
                  <a:pt x="292456" y="678600"/>
                </a:lnTo>
                <a:lnTo>
                  <a:pt x="292456" y="681131"/>
                </a:lnTo>
                <a:lnTo>
                  <a:pt x="294988" y="681131"/>
                </a:lnTo>
                <a:lnTo>
                  <a:pt x="294988" y="678600"/>
                </a:lnTo>
                <a:lnTo>
                  <a:pt x="297520" y="676067"/>
                </a:lnTo>
                <a:lnTo>
                  <a:pt x="297520" y="673535"/>
                </a:lnTo>
                <a:lnTo>
                  <a:pt x="297520" y="667205"/>
                </a:lnTo>
                <a:lnTo>
                  <a:pt x="297520" y="664673"/>
                </a:lnTo>
                <a:lnTo>
                  <a:pt x="300052" y="664673"/>
                </a:lnTo>
                <a:lnTo>
                  <a:pt x="300052" y="663407"/>
                </a:lnTo>
                <a:lnTo>
                  <a:pt x="297520" y="660875"/>
                </a:lnTo>
                <a:lnTo>
                  <a:pt x="297520" y="658343"/>
                </a:lnTo>
                <a:lnTo>
                  <a:pt x="297520" y="649480"/>
                </a:lnTo>
                <a:lnTo>
                  <a:pt x="300052" y="646948"/>
                </a:lnTo>
                <a:lnTo>
                  <a:pt x="297520" y="644416"/>
                </a:lnTo>
                <a:lnTo>
                  <a:pt x="294988" y="644416"/>
                </a:lnTo>
                <a:lnTo>
                  <a:pt x="292456" y="646948"/>
                </a:lnTo>
                <a:lnTo>
                  <a:pt x="292456" y="649480"/>
                </a:lnTo>
                <a:lnTo>
                  <a:pt x="289924" y="649480"/>
                </a:lnTo>
                <a:lnTo>
                  <a:pt x="287391" y="649480"/>
                </a:lnTo>
                <a:lnTo>
                  <a:pt x="287391" y="646948"/>
                </a:lnTo>
                <a:lnTo>
                  <a:pt x="282328" y="646948"/>
                </a:lnTo>
                <a:lnTo>
                  <a:pt x="282328" y="652013"/>
                </a:lnTo>
                <a:lnTo>
                  <a:pt x="282328" y="654544"/>
                </a:lnTo>
                <a:lnTo>
                  <a:pt x="279795" y="654544"/>
                </a:lnTo>
                <a:lnTo>
                  <a:pt x="279795" y="654544"/>
                </a:lnTo>
                <a:lnTo>
                  <a:pt x="282328" y="652013"/>
                </a:lnTo>
                <a:lnTo>
                  <a:pt x="282328" y="645682"/>
                </a:lnTo>
                <a:lnTo>
                  <a:pt x="284860" y="640618"/>
                </a:lnTo>
                <a:lnTo>
                  <a:pt x="287391" y="640618"/>
                </a:lnTo>
                <a:lnTo>
                  <a:pt x="289924" y="640618"/>
                </a:lnTo>
                <a:lnTo>
                  <a:pt x="292456" y="635554"/>
                </a:lnTo>
                <a:lnTo>
                  <a:pt x="289924" y="630490"/>
                </a:lnTo>
                <a:lnTo>
                  <a:pt x="289924" y="625426"/>
                </a:lnTo>
                <a:lnTo>
                  <a:pt x="292456" y="627958"/>
                </a:lnTo>
                <a:lnTo>
                  <a:pt x="294988" y="622893"/>
                </a:lnTo>
                <a:lnTo>
                  <a:pt x="294988" y="620361"/>
                </a:lnTo>
                <a:lnTo>
                  <a:pt x="294988" y="617829"/>
                </a:lnTo>
                <a:lnTo>
                  <a:pt x="292456" y="615297"/>
                </a:lnTo>
                <a:lnTo>
                  <a:pt x="289924" y="615297"/>
                </a:lnTo>
                <a:lnTo>
                  <a:pt x="287391" y="615297"/>
                </a:lnTo>
                <a:lnTo>
                  <a:pt x="284860" y="615297"/>
                </a:lnTo>
                <a:lnTo>
                  <a:pt x="284860" y="612765"/>
                </a:lnTo>
                <a:lnTo>
                  <a:pt x="287391" y="612765"/>
                </a:lnTo>
                <a:lnTo>
                  <a:pt x="287391" y="612765"/>
                </a:lnTo>
                <a:lnTo>
                  <a:pt x="287391" y="610233"/>
                </a:lnTo>
                <a:lnTo>
                  <a:pt x="284860" y="610233"/>
                </a:lnTo>
                <a:lnTo>
                  <a:pt x="282328" y="610233"/>
                </a:lnTo>
                <a:lnTo>
                  <a:pt x="282328" y="607701"/>
                </a:lnTo>
                <a:lnTo>
                  <a:pt x="284860" y="607701"/>
                </a:lnTo>
                <a:lnTo>
                  <a:pt x="284860" y="605169"/>
                </a:lnTo>
                <a:lnTo>
                  <a:pt x="287391" y="602637"/>
                </a:lnTo>
                <a:lnTo>
                  <a:pt x="289924" y="602637"/>
                </a:lnTo>
                <a:lnTo>
                  <a:pt x="289924" y="605169"/>
                </a:lnTo>
                <a:lnTo>
                  <a:pt x="292456" y="607701"/>
                </a:lnTo>
                <a:lnTo>
                  <a:pt x="292456" y="610233"/>
                </a:lnTo>
                <a:lnTo>
                  <a:pt x="297520" y="607701"/>
                </a:lnTo>
                <a:lnTo>
                  <a:pt x="297520" y="605169"/>
                </a:lnTo>
                <a:lnTo>
                  <a:pt x="300052" y="602637"/>
                </a:lnTo>
                <a:lnTo>
                  <a:pt x="297520" y="593774"/>
                </a:lnTo>
                <a:lnTo>
                  <a:pt x="294988" y="591242"/>
                </a:lnTo>
                <a:lnTo>
                  <a:pt x="294988" y="584912"/>
                </a:lnTo>
                <a:lnTo>
                  <a:pt x="294988" y="582380"/>
                </a:lnTo>
                <a:lnTo>
                  <a:pt x="294988" y="579848"/>
                </a:lnTo>
                <a:lnTo>
                  <a:pt x="292456" y="579848"/>
                </a:lnTo>
                <a:lnTo>
                  <a:pt x="292456" y="577316"/>
                </a:lnTo>
                <a:lnTo>
                  <a:pt x="292456" y="572252"/>
                </a:lnTo>
                <a:lnTo>
                  <a:pt x="289924" y="572252"/>
                </a:lnTo>
                <a:lnTo>
                  <a:pt x="289924" y="567187"/>
                </a:lnTo>
                <a:lnTo>
                  <a:pt x="289924" y="564656"/>
                </a:lnTo>
                <a:lnTo>
                  <a:pt x="287391" y="559591"/>
                </a:lnTo>
                <a:lnTo>
                  <a:pt x="284860" y="559591"/>
                </a:lnTo>
                <a:lnTo>
                  <a:pt x="282328" y="559591"/>
                </a:lnTo>
                <a:lnTo>
                  <a:pt x="282328" y="564656"/>
                </a:lnTo>
                <a:lnTo>
                  <a:pt x="279795" y="564656"/>
                </a:lnTo>
                <a:lnTo>
                  <a:pt x="277263" y="555793"/>
                </a:lnTo>
                <a:lnTo>
                  <a:pt x="277263" y="553261"/>
                </a:lnTo>
                <a:lnTo>
                  <a:pt x="279795" y="553261"/>
                </a:lnTo>
                <a:lnTo>
                  <a:pt x="279795" y="548197"/>
                </a:lnTo>
                <a:lnTo>
                  <a:pt x="277263" y="543133"/>
                </a:lnTo>
                <a:lnTo>
                  <a:pt x="277263" y="538069"/>
                </a:lnTo>
                <a:lnTo>
                  <a:pt x="277263" y="535536"/>
                </a:lnTo>
                <a:lnTo>
                  <a:pt x="277263" y="536802"/>
                </a:lnTo>
                <a:lnTo>
                  <a:pt x="274731" y="536802"/>
                </a:lnTo>
                <a:lnTo>
                  <a:pt x="274731" y="534270"/>
                </a:lnTo>
                <a:lnTo>
                  <a:pt x="274731" y="531738"/>
                </a:lnTo>
                <a:lnTo>
                  <a:pt x="269667" y="520344"/>
                </a:lnTo>
                <a:lnTo>
                  <a:pt x="269667" y="517812"/>
                </a:lnTo>
                <a:lnTo>
                  <a:pt x="269667" y="512748"/>
                </a:lnTo>
                <a:lnTo>
                  <a:pt x="267135" y="510215"/>
                </a:lnTo>
                <a:lnTo>
                  <a:pt x="267135" y="507684"/>
                </a:lnTo>
                <a:lnTo>
                  <a:pt x="267135" y="501353"/>
                </a:lnTo>
                <a:lnTo>
                  <a:pt x="267135" y="498821"/>
                </a:lnTo>
                <a:lnTo>
                  <a:pt x="267135" y="496289"/>
                </a:lnTo>
                <a:lnTo>
                  <a:pt x="264603" y="493757"/>
                </a:lnTo>
                <a:lnTo>
                  <a:pt x="264603" y="491225"/>
                </a:lnTo>
                <a:lnTo>
                  <a:pt x="264603" y="488693"/>
                </a:lnTo>
                <a:lnTo>
                  <a:pt x="267135" y="486161"/>
                </a:lnTo>
                <a:lnTo>
                  <a:pt x="267135" y="486161"/>
                </a:lnTo>
                <a:lnTo>
                  <a:pt x="262070" y="483628"/>
                </a:lnTo>
                <a:lnTo>
                  <a:pt x="262070" y="486161"/>
                </a:lnTo>
                <a:lnTo>
                  <a:pt x="262070" y="483628"/>
                </a:lnTo>
                <a:lnTo>
                  <a:pt x="262070" y="481097"/>
                </a:lnTo>
                <a:lnTo>
                  <a:pt x="262070" y="483628"/>
                </a:lnTo>
                <a:lnTo>
                  <a:pt x="264603" y="481097"/>
                </a:lnTo>
                <a:lnTo>
                  <a:pt x="264603" y="474766"/>
                </a:lnTo>
                <a:lnTo>
                  <a:pt x="264603" y="469702"/>
                </a:lnTo>
                <a:lnTo>
                  <a:pt x="264603" y="467170"/>
                </a:lnTo>
                <a:lnTo>
                  <a:pt x="262070" y="467170"/>
                </a:lnTo>
                <a:lnTo>
                  <a:pt x="259539" y="464638"/>
                </a:lnTo>
                <a:lnTo>
                  <a:pt x="259539" y="462106"/>
                </a:lnTo>
                <a:lnTo>
                  <a:pt x="259539" y="460840"/>
                </a:lnTo>
                <a:lnTo>
                  <a:pt x="262070" y="460840"/>
                </a:lnTo>
                <a:lnTo>
                  <a:pt x="262070" y="458308"/>
                </a:lnTo>
                <a:lnTo>
                  <a:pt x="262070" y="455776"/>
                </a:lnTo>
                <a:lnTo>
                  <a:pt x="259539" y="453244"/>
                </a:lnTo>
                <a:lnTo>
                  <a:pt x="257007" y="453244"/>
                </a:lnTo>
                <a:lnTo>
                  <a:pt x="257007" y="450712"/>
                </a:lnTo>
                <a:lnTo>
                  <a:pt x="254474" y="450712"/>
                </a:lnTo>
                <a:lnTo>
                  <a:pt x="254474" y="445647"/>
                </a:lnTo>
                <a:lnTo>
                  <a:pt x="251942" y="440583"/>
                </a:lnTo>
                <a:lnTo>
                  <a:pt x="251942" y="443115"/>
                </a:lnTo>
                <a:lnTo>
                  <a:pt x="251942" y="440583"/>
                </a:lnTo>
                <a:lnTo>
                  <a:pt x="246879" y="426657"/>
                </a:lnTo>
                <a:lnTo>
                  <a:pt x="246879" y="424125"/>
                </a:lnTo>
                <a:lnTo>
                  <a:pt x="244346" y="419061"/>
                </a:lnTo>
                <a:lnTo>
                  <a:pt x="244346" y="413996"/>
                </a:lnTo>
                <a:lnTo>
                  <a:pt x="241814" y="408932"/>
                </a:lnTo>
                <a:lnTo>
                  <a:pt x="241814" y="410198"/>
                </a:lnTo>
                <a:lnTo>
                  <a:pt x="239282" y="410198"/>
                </a:lnTo>
                <a:lnTo>
                  <a:pt x="239282" y="407666"/>
                </a:lnTo>
                <a:lnTo>
                  <a:pt x="236750" y="410198"/>
                </a:lnTo>
                <a:lnTo>
                  <a:pt x="236750" y="412730"/>
                </a:lnTo>
                <a:lnTo>
                  <a:pt x="236750" y="415262"/>
                </a:lnTo>
                <a:lnTo>
                  <a:pt x="236750" y="417794"/>
                </a:lnTo>
                <a:lnTo>
                  <a:pt x="236750" y="420326"/>
                </a:lnTo>
                <a:lnTo>
                  <a:pt x="239282" y="420326"/>
                </a:lnTo>
                <a:lnTo>
                  <a:pt x="239282" y="422859"/>
                </a:lnTo>
                <a:lnTo>
                  <a:pt x="236750" y="427923"/>
                </a:lnTo>
                <a:lnTo>
                  <a:pt x="236750" y="430455"/>
                </a:lnTo>
                <a:lnTo>
                  <a:pt x="236750" y="432987"/>
                </a:lnTo>
                <a:lnTo>
                  <a:pt x="234218" y="435519"/>
                </a:lnTo>
                <a:lnTo>
                  <a:pt x="234218" y="438051"/>
                </a:lnTo>
                <a:lnTo>
                  <a:pt x="229154" y="443115"/>
                </a:lnTo>
                <a:lnTo>
                  <a:pt x="229154" y="445647"/>
                </a:lnTo>
                <a:lnTo>
                  <a:pt x="226621" y="445647"/>
                </a:lnTo>
                <a:lnTo>
                  <a:pt x="224089" y="445647"/>
                </a:lnTo>
                <a:lnTo>
                  <a:pt x="221558" y="448179"/>
                </a:lnTo>
                <a:lnTo>
                  <a:pt x="219025" y="448179"/>
                </a:lnTo>
                <a:lnTo>
                  <a:pt x="216493" y="448179"/>
                </a:lnTo>
                <a:lnTo>
                  <a:pt x="216493" y="453244"/>
                </a:lnTo>
                <a:lnTo>
                  <a:pt x="211429" y="453244"/>
                </a:lnTo>
                <a:lnTo>
                  <a:pt x="208897" y="455776"/>
                </a:lnTo>
                <a:lnTo>
                  <a:pt x="206365" y="458308"/>
                </a:lnTo>
                <a:lnTo>
                  <a:pt x="203833" y="460840"/>
                </a:lnTo>
                <a:lnTo>
                  <a:pt x="203833" y="458308"/>
                </a:lnTo>
                <a:lnTo>
                  <a:pt x="203833" y="458308"/>
                </a:lnTo>
                <a:lnTo>
                  <a:pt x="198768" y="463372"/>
                </a:lnTo>
                <a:lnTo>
                  <a:pt x="198768" y="465904"/>
                </a:lnTo>
                <a:lnTo>
                  <a:pt x="196237" y="468436"/>
                </a:lnTo>
                <a:lnTo>
                  <a:pt x="196237" y="470968"/>
                </a:lnTo>
                <a:lnTo>
                  <a:pt x="196237" y="473500"/>
                </a:lnTo>
                <a:lnTo>
                  <a:pt x="193705" y="473500"/>
                </a:lnTo>
                <a:lnTo>
                  <a:pt x="191172" y="478564"/>
                </a:lnTo>
                <a:lnTo>
                  <a:pt x="191172" y="481097"/>
                </a:lnTo>
                <a:lnTo>
                  <a:pt x="188640" y="481097"/>
                </a:lnTo>
                <a:lnTo>
                  <a:pt x="186108" y="483628"/>
                </a:lnTo>
                <a:lnTo>
                  <a:pt x="183576" y="483628"/>
                </a:lnTo>
                <a:lnTo>
                  <a:pt x="183576" y="481097"/>
                </a:lnTo>
                <a:lnTo>
                  <a:pt x="181044" y="478564"/>
                </a:lnTo>
                <a:lnTo>
                  <a:pt x="181044" y="481097"/>
                </a:lnTo>
                <a:lnTo>
                  <a:pt x="178512" y="481097"/>
                </a:lnTo>
                <a:lnTo>
                  <a:pt x="178512" y="478564"/>
                </a:lnTo>
                <a:lnTo>
                  <a:pt x="178512" y="478564"/>
                </a:lnTo>
                <a:lnTo>
                  <a:pt x="175980" y="478564"/>
                </a:lnTo>
                <a:lnTo>
                  <a:pt x="173447" y="481097"/>
                </a:lnTo>
                <a:lnTo>
                  <a:pt x="170916" y="481097"/>
                </a:lnTo>
                <a:lnTo>
                  <a:pt x="168384" y="481097"/>
                </a:lnTo>
                <a:lnTo>
                  <a:pt x="168384" y="478564"/>
                </a:lnTo>
                <a:lnTo>
                  <a:pt x="165851" y="478564"/>
                </a:lnTo>
                <a:lnTo>
                  <a:pt x="163319" y="476033"/>
                </a:lnTo>
                <a:lnTo>
                  <a:pt x="160787" y="476033"/>
                </a:lnTo>
                <a:lnTo>
                  <a:pt x="160787" y="473500"/>
                </a:lnTo>
                <a:lnTo>
                  <a:pt x="158255" y="473500"/>
                </a:lnTo>
                <a:lnTo>
                  <a:pt x="158255" y="470968"/>
                </a:lnTo>
                <a:lnTo>
                  <a:pt x="153191" y="476033"/>
                </a:lnTo>
                <a:lnTo>
                  <a:pt x="153191" y="470968"/>
                </a:lnTo>
                <a:lnTo>
                  <a:pt x="150659" y="470968"/>
                </a:lnTo>
                <a:lnTo>
                  <a:pt x="148126" y="470968"/>
                </a:lnTo>
                <a:lnTo>
                  <a:pt x="145595" y="468436"/>
                </a:lnTo>
                <a:lnTo>
                  <a:pt x="148126" y="454510"/>
                </a:lnTo>
                <a:lnTo>
                  <a:pt x="150659" y="448179"/>
                </a:lnTo>
                <a:lnTo>
                  <a:pt x="150659" y="445647"/>
                </a:lnTo>
                <a:lnTo>
                  <a:pt x="153191" y="436785"/>
                </a:lnTo>
                <a:lnTo>
                  <a:pt x="153191" y="434253"/>
                </a:lnTo>
                <a:lnTo>
                  <a:pt x="155723" y="429189"/>
                </a:lnTo>
                <a:lnTo>
                  <a:pt x="158255" y="422859"/>
                </a:lnTo>
                <a:lnTo>
                  <a:pt x="158255" y="420326"/>
                </a:lnTo>
                <a:lnTo>
                  <a:pt x="158255" y="410198"/>
                </a:lnTo>
                <a:lnTo>
                  <a:pt x="158255" y="405134"/>
                </a:lnTo>
                <a:lnTo>
                  <a:pt x="160787" y="402602"/>
                </a:lnTo>
                <a:lnTo>
                  <a:pt x="160787" y="400070"/>
                </a:lnTo>
                <a:lnTo>
                  <a:pt x="160787" y="397538"/>
                </a:lnTo>
                <a:lnTo>
                  <a:pt x="160787" y="395005"/>
                </a:lnTo>
                <a:lnTo>
                  <a:pt x="158255" y="392474"/>
                </a:lnTo>
                <a:lnTo>
                  <a:pt x="155723" y="387409"/>
                </a:lnTo>
                <a:lnTo>
                  <a:pt x="155723" y="381079"/>
                </a:lnTo>
                <a:lnTo>
                  <a:pt x="155723" y="378547"/>
                </a:lnTo>
                <a:lnTo>
                  <a:pt x="155723" y="376015"/>
                </a:lnTo>
                <a:lnTo>
                  <a:pt x="153191" y="364620"/>
                </a:lnTo>
                <a:lnTo>
                  <a:pt x="150659" y="364620"/>
                </a:lnTo>
                <a:lnTo>
                  <a:pt x="148126" y="358290"/>
                </a:lnTo>
                <a:lnTo>
                  <a:pt x="148126" y="351960"/>
                </a:lnTo>
                <a:lnTo>
                  <a:pt x="145595" y="345630"/>
                </a:lnTo>
                <a:lnTo>
                  <a:pt x="143063" y="345630"/>
                </a:lnTo>
                <a:lnTo>
                  <a:pt x="143063" y="348162"/>
                </a:lnTo>
                <a:lnTo>
                  <a:pt x="140531" y="348162"/>
                </a:lnTo>
                <a:lnTo>
                  <a:pt x="140531" y="345630"/>
                </a:lnTo>
                <a:lnTo>
                  <a:pt x="140531" y="345630"/>
                </a:lnTo>
                <a:lnTo>
                  <a:pt x="137998" y="345630"/>
                </a:lnTo>
                <a:lnTo>
                  <a:pt x="135466" y="345630"/>
                </a:lnTo>
                <a:lnTo>
                  <a:pt x="135466" y="343098"/>
                </a:lnTo>
                <a:lnTo>
                  <a:pt x="132935" y="345630"/>
                </a:lnTo>
                <a:lnTo>
                  <a:pt x="132935" y="351960"/>
                </a:lnTo>
                <a:lnTo>
                  <a:pt x="132935" y="354492"/>
                </a:lnTo>
                <a:lnTo>
                  <a:pt x="130402" y="354492"/>
                </a:lnTo>
                <a:lnTo>
                  <a:pt x="127870" y="354492"/>
                </a:lnTo>
                <a:lnTo>
                  <a:pt x="125338" y="349428"/>
                </a:lnTo>
                <a:lnTo>
                  <a:pt x="122806" y="346896"/>
                </a:lnTo>
                <a:lnTo>
                  <a:pt x="122806" y="344364"/>
                </a:lnTo>
                <a:lnTo>
                  <a:pt x="125338" y="344364"/>
                </a:lnTo>
                <a:lnTo>
                  <a:pt x="127870" y="344364"/>
                </a:lnTo>
                <a:lnTo>
                  <a:pt x="130402" y="339300"/>
                </a:lnTo>
                <a:lnTo>
                  <a:pt x="130402" y="336768"/>
                </a:lnTo>
                <a:lnTo>
                  <a:pt x="127870" y="334235"/>
                </a:lnTo>
                <a:lnTo>
                  <a:pt x="125338" y="329171"/>
                </a:lnTo>
                <a:lnTo>
                  <a:pt x="122806" y="326639"/>
                </a:lnTo>
                <a:lnTo>
                  <a:pt x="122806" y="324107"/>
                </a:lnTo>
                <a:lnTo>
                  <a:pt x="122806" y="321575"/>
                </a:lnTo>
                <a:lnTo>
                  <a:pt x="125338" y="321575"/>
                </a:lnTo>
                <a:lnTo>
                  <a:pt x="125338" y="319043"/>
                </a:lnTo>
                <a:lnTo>
                  <a:pt x="127870" y="316511"/>
                </a:lnTo>
                <a:lnTo>
                  <a:pt x="130402" y="316511"/>
                </a:lnTo>
                <a:lnTo>
                  <a:pt x="130402" y="313979"/>
                </a:lnTo>
                <a:lnTo>
                  <a:pt x="130402" y="308915"/>
                </a:lnTo>
                <a:lnTo>
                  <a:pt x="130402" y="306382"/>
                </a:lnTo>
                <a:lnTo>
                  <a:pt x="127870" y="306382"/>
                </a:lnTo>
                <a:lnTo>
                  <a:pt x="127870" y="308915"/>
                </a:lnTo>
                <a:lnTo>
                  <a:pt x="125338" y="306382"/>
                </a:lnTo>
                <a:lnTo>
                  <a:pt x="125338" y="311447"/>
                </a:lnTo>
                <a:lnTo>
                  <a:pt x="122806" y="308915"/>
                </a:lnTo>
                <a:lnTo>
                  <a:pt x="120274" y="308915"/>
                </a:lnTo>
                <a:lnTo>
                  <a:pt x="120274" y="303851"/>
                </a:lnTo>
                <a:lnTo>
                  <a:pt x="120274" y="301318"/>
                </a:lnTo>
                <a:lnTo>
                  <a:pt x="117742" y="298786"/>
                </a:lnTo>
                <a:lnTo>
                  <a:pt x="115210" y="298786"/>
                </a:lnTo>
                <a:lnTo>
                  <a:pt x="112677" y="303851"/>
                </a:lnTo>
                <a:lnTo>
                  <a:pt x="112677" y="306382"/>
                </a:lnTo>
                <a:lnTo>
                  <a:pt x="115210" y="306382"/>
                </a:lnTo>
                <a:lnTo>
                  <a:pt x="112677" y="306382"/>
                </a:lnTo>
                <a:lnTo>
                  <a:pt x="112677" y="303851"/>
                </a:lnTo>
                <a:lnTo>
                  <a:pt x="110145" y="306382"/>
                </a:lnTo>
                <a:lnTo>
                  <a:pt x="112677" y="308915"/>
                </a:lnTo>
                <a:lnTo>
                  <a:pt x="110145" y="306382"/>
                </a:lnTo>
                <a:lnTo>
                  <a:pt x="107614" y="306382"/>
                </a:lnTo>
                <a:lnTo>
                  <a:pt x="102549" y="297520"/>
                </a:lnTo>
                <a:lnTo>
                  <a:pt x="102549" y="294988"/>
                </a:lnTo>
                <a:lnTo>
                  <a:pt x="102549" y="294988"/>
                </a:lnTo>
                <a:lnTo>
                  <a:pt x="100017" y="292456"/>
                </a:lnTo>
                <a:lnTo>
                  <a:pt x="100017" y="289924"/>
                </a:lnTo>
                <a:lnTo>
                  <a:pt x="97485" y="289924"/>
                </a:lnTo>
                <a:lnTo>
                  <a:pt x="97485" y="287392"/>
                </a:lnTo>
                <a:lnTo>
                  <a:pt x="97485" y="284860"/>
                </a:lnTo>
                <a:lnTo>
                  <a:pt x="94953" y="279796"/>
                </a:lnTo>
                <a:lnTo>
                  <a:pt x="89889" y="274731"/>
                </a:lnTo>
                <a:lnTo>
                  <a:pt x="89889" y="272199"/>
                </a:lnTo>
                <a:lnTo>
                  <a:pt x="87357" y="272199"/>
                </a:lnTo>
                <a:lnTo>
                  <a:pt x="87357" y="270933"/>
                </a:lnTo>
                <a:lnTo>
                  <a:pt x="84824" y="270933"/>
                </a:lnTo>
                <a:lnTo>
                  <a:pt x="84824" y="268401"/>
                </a:lnTo>
                <a:lnTo>
                  <a:pt x="84824" y="263337"/>
                </a:lnTo>
                <a:lnTo>
                  <a:pt x="82293" y="260805"/>
                </a:lnTo>
                <a:lnTo>
                  <a:pt x="82293" y="258273"/>
                </a:lnTo>
                <a:lnTo>
                  <a:pt x="82293" y="258273"/>
                </a:lnTo>
                <a:lnTo>
                  <a:pt x="79761" y="249410"/>
                </a:lnTo>
                <a:lnTo>
                  <a:pt x="77228" y="244346"/>
                </a:lnTo>
                <a:lnTo>
                  <a:pt x="74696" y="241814"/>
                </a:lnTo>
                <a:lnTo>
                  <a:pt x="74696" y="239282"/>
                </a:lnTo>
                <a:lnTo>
                  <a:pt x="74696" y="236750"/>
                </a:lnTo>
                <a:lnTo>
                  <a:pt x="77228" y="236750"/>
                </a:lnTo>
                <a:lnTo>
                  <a:pt x="77228" y="234218"/>
                </a:lnTo>
                <a:lnTo>
                  <a:pt x="77228" y="231686"/>
                </a:lnTo>
                <a:lnTo>
                  <a:pt x="79761" y="229154"/>
                </a:lnTo>
                <a:lnTo>
                  <a:pt x="82293" y="229154"/>
                </a:lnTo>
                <a:lnTo>
                  <a:pt x="82293" y="226622"/>
                </a:lnTo>
                <a:lnTo>
                  <a:pt x="84824" y="226622"/>
                </a:lnTo>
                <a:lnTo>
                  <a:pt x="84824" y="224090"/>
                </a:lnTo>
                <a:lnTo>
                  <a:pt x="87357" y="224090"/>
                </a:lnTo>
                <a:lnTo>
                  <a:pt x="87357" y="221558"/>
                </a:lnTo>
                <a:lnTo>
                  <a:pt x="87357" y="220292"/>
                </a:lnTo>
                <a:lnTo>
                  <a:pt x="87357" y="217759"/>
                </a:lnTo>
                <a:lnTo>
                  <a:pt x="87357" y="208897"/>
                </a:lnTo>
                <a:lnTo>
                  <a:pt x="87357" y="206365"/>
                </a:lnTo>
                <a:lnTo>
                  <a:pt x="87357" y="203833"/>
                </a:lnTo>
                <a:lnTo>
                  <a:pt x="87357" y="201301"/>
                </a:lnTo>
                <a:lnTo>
                  <a:pt x="82293" y="194971"/>
                </a:lnTo>
                <a:lnTo>
                  <a:pt x="79761" y="192438"/>
                </a:lnTo>
                <a:lnTo>
                  <a:pt x="79761" y="189907"/>
                </a:lnTo>
                <a:lnTo>
                  <a:pt x="74696" y="181044"/>
                </a:lnTo>
                <a:lnTo>
                  <a:pt x="72164" y="181044"/>
                </a:lnTo>
                <a:lnTo>
                  <a:pt x="72164" y="178512"/>
                </a:lnTo>
                <a:lnTo>
                  <a:pt x="72164" y="175980"/>
                </a:lnTo>
                <a:lnTo>
                  <a:pt x="69632" y="175980"/>
                </a:lnTo>
                <a:lnTo>
                  <a:pt x="69632" y="173448"/>
                </a:lnTo>
                <a:lnTo>
                  <a:pt x="69632" y="170916"/>
                </a:lnTo>
                <a:lnTo>
                  <a:pt x="69632" y="169650"/>
                </a:lnTo>
                <a:lnTo>
                  <a:pt x="69632" y="167118"/>
                </a:lnTo>
                <a:lnTo>
                  <a:pt x="69632" y="162053"/>
                </a:lnTo>
                <a:lnTo>
                  <a:pt x="69632" y="159521"/>
                </a:lnTo>
                <a:lnTo>
                  <a:pt x="69632" y="156989"/>
                </a:lnTo>
                <a:lnTo>
                  <a:pt x="69632" y="151925"/>
                </a:lnTo>
                <a:lnTo>
                  <a:pt x="72164" y="149393"/>
                </a:lnTo>
                <a:lnTo>
                  <a:pt x="72164" y="146861"/>
                </a:lnTo>
                <a:lnTo>
                  <a:pt x="72164" y="140531"/>
                </a:lnTo>
                <a:lnTo>
                  <a:pt x="74696" y="140531"/>
                </a:lnTo>
                <a:lnTo>
                  <a:pt x="74696" y="137999"/>
                </a:lnTo>
                <a:lnTo>
                  <a:pt x="74696" y="135467"/>
                </a:lnTo>
                <a:lnTo>
                  <a:pt x="77228" y="132935"/>
                </a:lnTo>
                <a:lnTo>
                  <a:pt x="79761" y="127870"/>
                </a:lnTo>
                <a:lnTo>
                  <a:pt x="82293" y="121540"/>
                </a:lnTo>
                <a:lnTo>
                  <a:pt x="84824" y="119008"/>
                </a:lnTo>
                <a:lnTo>
                  <a:pt x="84824" y="119008"/>
                </a:lnTo>
                <a:lnTo>
                  <a:pt x="87357" y="116476"/>
                </a:lnTo>
                <a:lnTo>
                  <a:pt x="87357" y="113944"/>
                </a:lnTo>
                <a:lnTo>
                  <a:pt x="89889" y="111412"/>
                </a:lnTo>
                <a:lnTo>
                  <a:pt x="89889" y="108880"/>
                </a:lnTo>
                <a:lnTo>
                  <a:pt x="89889" y="106348"/>
                </a:lnTo>
                <a:lnTo>
                  <a:pt x="89889" y="103816"/>
                </a:lnTo>
                <a:lnTo>
                  <a:pt x="89889" y="101284"/>
                </a:lnTo>
                <a:lnTo>
                  <a:pt x="87357" y="101284"/>
                </a:lnTo>
                <a:lnTo>
                  <a:pt x="87357" y="98751"/>
                </a:lnTo>
                <a:lnTo>
                  <a:pt x="87357" y="96219"/>
                </a:lnTo>
                <a:lnTo>
                  <a:pt x="84824" y="96219"/>
                </a:lnTo>
                <a:lnTo>
                  <a:pt x="82293" y="96219"/>
                </a:lnTo>
                <a:lnTo>
                  <a:pt x="82293" y="93687"/>
                </a:lnTo>
                <a:lnTo>
                  <a:pt x="79761" y="93687"/>
                </a:lnTo>
                <a:lnTo>
                  <a:pt x="77228" y="91155"/>
                </a:lnTo>
                <a:lnTo>
                  <a:pt x="74696" y="91155"/>
                </a:lnTo>
                <a:lnTo>
                  <a:pt x="69632" y="91155"/>
                </a:lnTo>
                <a:lnTo>
                  <a:pt x="67100" y="91155"/>
                </a:lnTo>
                <a:lnTo>
                  <a:pt x="64568" y="91155"/>
                </a:lnTo>
                <a:lnTo>
                  <a:pt x="53173" y="91155"/>
                </a:lnTo>
                <a:lnTo>
                  <a:pt x="20256" y="91155"/>
                </a:lnTo>
                <a:lnTo>
                  <a:pt x="17724" y="91155"/>
                </a:lnTo>
                <a:lnTo>
                  <a:pt x="10128" y="88623"/>
                </a:lnTo>
                <a:lnTo>
                  <a:pt x="7596" y="88623"/>
                </a:lnTo>
                <a:lnTo>
                  <a:pt x="5064" y="86091"/>
                </a:lnTo>
                <a:lnTo>
                  <a:pt x="2531" y="86091"/>
                </a:lnTo>
                <a:lnTo>
                  <a:pt x="2531" y="83559"/>
                </a:lnTo>
                <a:lnTo>
                  <a:pt x="0" y="81027"/>
                </a:lnTo>
                <a:lnTo>
                  <a:pt x="0" y="78495"/>
                </a:lnTo>
                <a:lnTo>
                  <a:pt x="0" y="75963"/>
                </a:lnTo>
                <a:lnTo>
                  <a:pt x="0" y="73430"/>
                </a:lnTo>
                <a:lnTo>
                  <a:pt x="0" y="68366"/>
                </a:lnTo>
                <a:lnTo>
                  <a:pt x="2531" y="63302"/>
                </a:lnTo>
                <a:lnTo>
                  <a:pt x="5064" y="60770"/>
                </a:lnTo>
                <a:lnTo>
                  <a:pt x="5064" y="58238"/>
                </a:lnTo>
                <a:lnTo>
                  <a:pt x="7596" y="58238"/>
                </a:lnTo>
                <a:lnTo>
                  <a:pt x="10128" y="55706"/>
                </a:lnTo>
                <a:lnTo>
                  <a:pt x="21522" y="53174"/>
                </a:lnTo>
                <a:lnTo>
                  <a:pt x="24054" y="53174"/>
                </a:lnTo>
                <a:lnTo>
                  <a:pt x="26587" y="53174"/>
                </a:lnTo>
                <a:lnTo>
                  <a:pt x="37981" y="53174"/>
                </a:lnTo>
                <a:lnTo>
                  <a:pt x="68366" y="50642"/>
                </a:lnTo>
                <a:lnTo>
                  <a:pt x="73430" y="50642"/>
                </a:lnTo>
                <a:lnTo>
                  <a:pt x="92421" y="45577"/>
                </a:lnTo>
                <a:lnTo>
                  <a:pt x="94953" y="45577"/>
                </a:lnTo>
                <a:lnTo>
                  <a:pt x="97485" y="43045"/>
                </a:lnTo>
                <a:lnTo>
                  <a:pt x="102549" y="37981"/>
                </a:lnTo>
                <a:lnTo>
                  <a:pt x="105081" y="32917"/>
                </a:lnTo>
                <a:lnTo>
                  <a:pt x="107614" y="32917"/>
                </a:lnTo>
                <a:lnTo>
                  <a:pt x="107614" y="30385"/>
                </a:lnTo>
                <a:lnTo>
                  <a:pt x="110145" y="30385"/>
                </a:lnTo>
                <a:lnTo>
                  <a:pt x="112677" y="30385"/>
                </a:lnTo>
                <a:lnTo>
                  <a:pt x="115210" y="30385"/>
                </a:lnTo>
                <a:lnTo>
                  <a:pt x="120274" y="27853"/>
                </a:lnTo>
                <a:lnTo>
                  <a:pt x="125338" y="27853"/>
                </a:lnTo>
                <a:lnTo>
                  <a:pt x="127870" y="30385"/>
                </a:lnTo>
                <a:lnTo>
                  <a:pt x="130402" y="30385"/>
                </a:lnTo>
                <a:lnTo>
                  <a:pt x="132935" y="32917"/>
                </a:lnTo>
                <a:lnTo>
                  <a:pt x="132935" y="35449"/>
                </a:lnTo>
                <a:lnTo>
                  <a:pt x="135466" y="35449"/>
                </a:lnTo>
                <a:lnTo>
                  <a:pt x="135466" y="37981"/>
                </a:lnTo>
                <a:lnTo>
                  <a:pt x="137998" y="37981"/>
                </a:lnTo>
                <a:lnTo>
                  <a:pt x="137998" y="40513"/>
                </a:lnTo>
                <a:lnTo>
                  <a:pt x="140531" y="40513"/>
                </a:lnTo>
                <a:lnTo>
                  <a:pt x="143063" y="40513"/>
                </a:lnTo>
                <a:lnTo>
                  <a:pt x="145595" y="40513"/>
                </a:lnTo>
                <a:lnTo>
                  <a:pt x="148126" y="40513"/>
                </a:lnTo>
                <a:lnTo>
                  <a:pt x="150659" y="40513"/>
                </a:lnTo>
                <a:lnTo>
                  <a:pt x="150659" y="37981"/>
                </a:lnTo>
                <a:lnTo>
                  <a:pt x="153191" y="37981"/>
                </a:lnTo>
                <a:lnTo>
                  <a:pt x="153191" y="43045"/>
                </a:lnTo>
                <a:lnTo>
                  <a:pt x="155723" y="43045"/>
                </a:lnTo>
                <a:lnTo>
                  <a:pt x="155723" y="40513"/>
                </a:lnTo>
                <a:lnTo>
                  <a:pt x="158255" y="37981"/>
                </a:lnTo>
                <a:lnTo>
                  <a:pt x="160787" y="35449"/>
                </a:lnTo>
                <a:lnTo>
                  <a:pt x="160787" y="32917"/>
                </a:lnTo>
                <a:lnTo>
                  <a:pt x="163319" y="32917"/>
                </a:lnTo>
                <a:lnTo>
                  <a:pt x="170916" y="30385"/>
                </a:lnTo>
                <a:lnTo>
                  <a:pt x="173447" y="27853"/>
                </a:lnTo>
                <a:lnTo>
                  <a:pt x="184842" y="27853"/>
                </a:lnTo>
                <a:lnTo>
                  <a:pt x="187374" y="27853"/>
                </a:lnTo>
                <a:lnTo>
                  <a:pt x="189907" y="27853"/>
                </a:lnTo>
                <a:lnTo>
                  <a:pt x="192438" y="30385"/>
                </a:lnTo>
                <a:lnTo>
                  <a:pt x="194970" y="30385"/>
                </a:lnTo>
                <a:lnTo>
                  <a:pt x="197503" y="30385"/>
                </a:lnTo>
                <a:lnTo>
                  <a:pt x="197503" y="32917"/>
                </a:lnTo>
                <a:lnTo>
                  <a:pt x="200035" y="32917"/>
                </a:lnTo>
                <a:lnTo>
                  <a:pt x="202567" y="32917"/>
                </a:lnTo>
                <a:lnTo>
                  <a:pt x="205098" y="30385"/>
                </a:lnTo>
                <a:lnTo>
                  <a:pt x="207631" y="30385"/>
                </a:lnTo>
                <a:lnTo>
                  <a:pt x="245612" y="5064"/>
                </a:lnTo>
                <a:lnTo>
                  <a:pt x="248144" y="5064"/>
                </a:lnTo>
                <a:lnTo>
                  <a:pt x="250676" y="2532"/>
                </a:lnTo>
                <a:lnTo>
                  <a:pt x="253209" y="0"/>
                </a:lnTo>
                <a:lnTo>
                  <a:pt x="255740" y="0"/>
                </a:lnTo>
                <a:lnTo>
                  <a:pt x="258272" y="0"/>
                </a:lnTo>
                <a:lnTo>
                  <a:pt x="260805" y="0"/>
                </a:lnTo>
                <a:lnTo>
                  <a:pt x="282328" y="8862"/>
                </a:lnTo>
                <a:lnTo>
                  <a:pt x="312712" y="17725"/>
                </a:lnTo>
                <a:lnTo>
                  <a:pt x="315244" y="20257"/>
                </a:lnTo>
                <a:lnTo>
                  <a:pt x="317777" y="20257"/>
                </a:lnTo>
                <a:lnTo>
                  <a:pt x="320309" y="22789"/>
                </a:lnTo>
                <a:lnTo>
                  <a:pt x="320309" y="25321"/>
                </a:lnTo>
                <a:lnTo>
                  <a:pt x="322841" y="27853"/>
                </a:lnTo>
                <a:lnTo>
                  <a:pt x="322841" y="30385"/>
                </a:lnTo>
                <a:lnTo>
                  <a:pt x="322841" y="34183"/>
                </a:lnTo>
                <a:close/>
              </a:path>
            </a:pathLst>
          </a:custGeom>
          <a:solidFill>
            <a:srgbClr val="DF3D3D"/>
          </a:solidFill>
          <a:ln w="1266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5479D998-300A-4CAB-9681-5C86813CD7ED}"/>
              </a:ext>
            </a:extLst>
          </p:cNvPr>
          <p:cNvSpPr/>
          <p:nvPr/>
        </p:nvSpPr>
        <p:spPr>
          <a:xfrm>
            <a:off x="6710874" y="3305583"/>
            <a:ext cx="645160" cy="1789430"/>
          </a:xfrm>
          <a:custGeom>
            <a:avLst/>
            <a:gdLst>
              <a:gd name="connsiteX0" fmla="*/ 193705 w 643150"/>
              <a:gd name="connsiteY0" fmla="*/ 1687636 h 1783855"/>
              <a:gd name="connsiteX1" fmla="*/ 193705 w 643150"/>
              <a:gd name="connsiteY1" fmla="*/ 1690168 h 1783855"/>
              <a:gd name="connsiteX2" fmla="*/ 196237 w 643150"/>
              <a:gd name="connsiteY2" fmla="*/ 1690168 h 1783855"/>
              <a:gd name="connsiteX3" fmla="*/ 198769 w 643150"/>
              <a:gd name="connsiteY3" fmla="*/ 1692700 h 1783855"/>
              <a:gd name="connsiteX4" fmla="*/ 198769 w 643150"/>
              <a:gd name="connsiteY4" fmla="*/ 1695233 h 1783855"/>
              <a:gd name="connsiteX5" fmla="*/ 198769 w 643150"/>
              <a:gd name="connsiteY5" fmla="*/ 1697765 h 1783855"/>
              <a:gd name="connsiteX6" fmla="*/ 198769 w 643150"/>
              <a:gd name="connsiteY6" fmla="*/ 1700297 h 1783855"/>
              <a:gd name="connsiteX7" fmla="*/ 198769 w 643150"/>
              <a:gd name="connsiteY7" fmla="*/ 1702829 h 1783855"/>
              <a:gd name="connsiteX8" fmla="*/ 198769 w 643150"/>
              <a:gd name="connsiteY8" fmla="*/ 1705361 h 1783855"/>
              <a:gd name="connsiteX9" fmla="*/ 196237 w 643150"/>
              <a:gd name="connsiteY9" fmla="*/ 1707893 h 1783855"/>
              <a:gd name="connsiteX10" fmla="*/ 191173 w 643150"/>
              <a:gd name="connsiteY10" fmla="*/ 1730682 h 1783855"/>
              <a:gd name="connsiteX11" fmla="*/ 193705 w 643150"/>
              <a:gd name="connsiteY11" fmla="*/ 1763599 h 1783855"/>
              <a:gd name="connsiteX12" fmla="*/ 196237 w 643150"/>
              <a:gd name="connsiteY12" fmla="*/ 1763599 h 1783855"/>
              <a:gd name="connsiteX13" fmla="*/ 196237 w 643150"/>
              <a:gd name="connsiteY13" fmla="*/ 1766131 h 1783855"/>
              <a:gd name="connsiteX14" fmla="*/ 198769 w 643150"/>
              <a:gd name="connsiteY14" fmla="*/ 1768663 h 1783855"/>
              <a:gd name="connsiteX15" fmla="*/ 198769 w 643150"/>
              <a:gd name="connsiteY15" fmla="*/ 1771195 h 1783855"/>
              <a:gd name="connsiteX16" fmla="*/ 198769 w 643150"/>
              <a:gd name="connsiteY16" fmla="*/ 1773727 h 1783855"/>
              <a:gd name="connsiteX17" fmla="*/ 196237 w 643150"/>
              <a:gd name="connsiteY17" fmla="*/ 1773727 h 1783855"/>
              <a:gd name="connsiteX18" fmla="*/ 196237 w 643150"/>
              <a:gd name="connsiteY18" fmla="*/ 1776259 h 1783855"/>
              <a:gd name="connsiteX19" fmla="*/ 196237 w 643150"/>
              <a:gd name="connsiteY19" fmla="*/ 1778791 h 1783855"/>
              <a:gd name="connsiteX20" fmla="*/ 196237 w 643150"/>
              <a:gd name="connsiteY20" fmla="*/ 1781323 h 1783855"/>
              <a:gd name="connsiteX21" fmla="*/ 193705 w 643150"/>
              <a:gd name="connsiteY21" fmla="*/ 1781323 h 1783855"/>
              <a:gd name="connsiteX22" fmla="*/ 193705 w 643150"/>
              <a:gd name="connsiteY22" fmla="*/ 1783856 h 1783855"/>
              <a:gd name="connsiteX23" fmla="*/ 191173 w 643150"/>
              <a:gd name="connsiteY23" fmla="*/ 1783856 h 1783855"/>
              <a:gd name="connsiteX24" fmla="*/ 188641 w 643150"/>
              <a:gd name="connsiteY24" fmla="*/ 1783856 h 1783855"/>
              <a:gd name="connsiteX25" fmla="*/ 186109 w 643150"/>
              <a:gd name="connsiteY25" fmla="*/ 1783856 h 1783855"/>
              <a:gd name="connsiteX26" fmla="*/ 183576 w 643150"/>
              <a:gd name="connsiteY26" fmla="*/ 1783856 h 1783855"/>
              <a:gd name="connsiteX27" fmla="*/ 183576 w 643150"/>
              <a:gd name="connsiteY27" fmla="*/ 1777525 h 1783855"/>
              <a:gd name="connsiteX28" fmla="*/ 181044 w 643150"/>
              <a:gd name="connsiteY28" fmla="*/ 1777525 h 1783855"/>
              <a:gd name="connsiteX29" fmla="*/ 181044 w 643150"/>
              <a:gd name="connsiteY29" fmla="*/ 1774993 h 1783855"/>
              <a:gd name="connsiteX30" fmla="*/ 181044 w 643150"/>
              <a:gd name="connsiteY30" fmla="*/ 1772461 h 1783855"/>
              <a:gd name="connsiteX31" fmla="*/ 181044 w 643150"/>
              <a:gd name="connsiteY31" fmla="*/ 1769929 h 1783855"/>
              <a:gd name="connsiteX32" fmla="*/ 181044 w 643150"/>
              <a:gd name="connsiteY32" fmla="*/ 1756002 h 1783855"/>
              <a:gd name="connsiteX33" fmla="*/ 181044 w 643150"/>
              <a:gd name="connsiteY33" fmla="*/ 1744608 h 1783855"/>
              <a:gd name="connsiteX34" fmla="*/ 178513 w 643150"/>
              <a:gd name="connsiteY34" fmla="*/ 1730682 h 1783855"/>
              <a:gd name="connsiteX35" fmla="*/ 181044 w 643150"/>
              <a:gd name="connsiteY35" fmla="*/ 1707893 h 1783855"/>
              <a:gd name="connsiteX36" fmla="*/ 181044 w 643150"/>
              <a:gd name="connsiteY36" fmla="*/ 1705361 h 1783855"/>
              <a:gd name="connsiteX37" fmla="*/ 181044 w 643150"/>
              <a:gd name="connsiteY37" fmla="*/ 1702829 h 1783855"/>
              <a:gd name="connsiteX38" fmla="*/ 181044 w 643150"/>
              <a:gd name="connsiteY38" fmla="*/ 1701563 h 1783855"/>
              <a:gd name="connsiteX39" fmla="*/ 181044 w 643150"/>
              <a:gd name="connsiteY39" fmla="*/ 1699030 h 1783855"/>
              <a:gd name="connsiteX40" fmla="*/ 183576 w 643150"/>
              <a:gd name="connsiteY40" fmla="*/ 1696499 h 1783855"/>
              <a:gd name="connsiteX41" fmla="*/ 183576 w 643150"/>
              <a:gd name="connsiteY41" fmla="*/ 1693966 h 1783855"/>
              <a:gd name="connsiteX42" fmla="*/ 183576 w 643150"/>
              <a:gd name="connsiteY42" fmla="*/ 1691435 h 1783855"/>
              <a:gd name="connsiteX43" fmla="*/ 186109 w 643150"/>
              <a:gd name="connsiteY43" fmla="*/ 1688902 h 1783855"/>
              <a:gd name="connsiteX44" fmla="*/ 188641 w 643150"/>
              <a:gd name="connsiteY44" fmla="*/ 1688902 h 1783855"/>
              <a:gd name="connsiteX45" fmla="*/ 188641 w 643150"/>
              <a:gd name="connsiteY45" fmla="*/ 1686370 h 1783855"/>
              <a:gd name="connsiteX46" fmla="*/ 191173 w 643150"/>
              <a:gd name="connsiteY46" fmla="*/ 1686370 h 1783855"/>
              <a:gd name="connsiteX47" fmla="*/ 193705 w 643150"/>
              <a:gd name="connsiteY47" fmla="*/ 1686370 h 1783855"/>
              <a:gd name="connsiteX48" fmla="*/ 335502 w 643150"/>
              <a:gd name="connsiteY48" fmla="*/ 1620536 h 1783855"/>
              <a:gd name="connsiteX49" fmla="*/ 335502 w 643150"/>
              <a:gd name="connsiteY49" fmla="*/ 1623068 h 1783855"/>
              <a:gd name="connsiteX50" fmla="*/ 332969 w 643150"/>
              <a:gd name="connsiteY50" fmla="*/ 1623068 h 1783855"/>
              <a:gd name="connsiteX51" fmla="*/ 332969 w 643150"/>
              <a:gd name="connsiteY51" fmla="*/ 1625600 h 1783855"/>
              <a:gd name="connsiteX52" fmla="*/ 332969 w 643150"/>
              <a:gd name="connsiteY52" fmla="*/ 1628132 h 1783855"/>
              <a:gd name="connsiteX53" fmla="*/ 330438 w 643150"/>
              <a:gd name="connsiteY53" fmla="*/ 1630664 h 1783855"/>
              <a:gd name="connsiteX54" fmla="*/ 330438 w 643150"/>
              <a:gd name="connsiteY54" fmla="*/ 1633196 h 1783855"/>
              <a:gd name="connsiteX55" fmla="*/ 327906 w 643150"/>
              <a:gd name="connsiteY55" fmla="*/ 1635728 h 1783855"/>
              <a:gd name="connsiteX56" fmla="*/ 327906 w 643150"/>
              <a:gd name="connsiteY56" fmla="*/ 1638261 h 1783855"/>
              <a:gd name="connsiteX57" fmla="*/ 325373 w 643150"/>
              <a:gd name="connsiteY57" fmla="*/ 1638261 h 1783855"/>
              <a:gd name="connsiteX58" fmla="*/ 325373 w 643150"/>
              <a:gd name="connsiteY58" fmla="*/ 1640793 h 1783855"/>
              <a:gd name="connsiteX59" fmla="*/ 322841 w 643150"/>
              <a:gd name="connsiteY59" fmla="*/ 1640793 h 1783855"/>
              <a:gd name="connsiteX60" fmla="*/ 322841 w 643150"/>
              <a:gd name="connsiteY60" fmla="*/ 1643325 h 1783855"/>
              <a:gd name="connsiteX61" fmla="*/ 320309 w 643150"/>
              <a:gd name="connsiteY61" fmla="*/ 1643325 h 1783855"/>
              <a:gd name="connsiteX62" fmla="*/ 319043 w 643150"/>
              <a:gd name="connsiteY62" fmla="*/ 1643325 h 1783855"/>
              <a:gd name="connsiteX63" fmla="*/ 319043 w 643150"/>
              <a:gd name="connsiteY63" fmla="*/ 1645857 h 1783855"/>
              <a:gd name="connsiteX64" fmla="*/ 316511 w 643150"/>
              <a:gd name="connsiteY64" fmla="*/ 1645857 h 1783855"/>
              <a:gd name="connsiteX65" fmla="*/ 313979 w 643150"/>
              <a:gd name="connsiteY65" fmla="*/ 1645857 h 1783855"/>
              <a:gd name="connsiteX66" fmla="*/ 311447 w 643150"/>
              <a:gd name="connsiteY66" fmla="*/ 1645857 h 1783855"/>
              <a:gd name="connsiteX67" fmla="*/ 308915 w 643150"/>
              <a:gd name="connsiteY67" fmla="*/ 1645857 h 1783855"/>
              <a:gd name="connsiteX68" fmla="*/ 306383 w 643150"/>
              <a:gd name="connsiteY68" fmla="*/ 1645857 h 1783855"/>
              <a:gd name="connsiteX69" fmla="*/ 306383 w 643150"/>
              <a:gd name="connsiteY69" fmla="*/ 1643325 h 1783855"/>
              <a:gd name="connsiteX70" fmla="*/ 303850 w 643150"/>
              <a:gd name="connsiteY70" fmla="*/ 1643325 h 1783855"/>
              <a:gd name="connsiteX71" fmla="*/ 301318 w 643150"/>
              <a:gd name="connsiteY71" fmla="*/ 1643325 h 1783855"/>
              <a:gd name="connsiteX72" fmla="*/ 298787 w 643150"/>
              <a:gd name="connsiteY72" fmla="*/ 1643325 h 1783855"/>
              <a:gd name="connsiteX73" fmla="*/ 296255 w 643150"/>
              <a:gd name="connsiteY73" fmla="*/ 1643325 h 1783855"/>
              <a:gd name="connsiteX74" fmla="*/ 293722 w 643150"/>
              <a:gd name="connsiteY74" fmla="*/ 1643325 h 1783855"/>
              <a:gd name="connsiteX75" fmla="*/ 293722 w 643150"/>
              <a:gd name="connsiteY75" fmla="*/ 1640793 h 1783855"/>
              <a:gd name="connsiteX76" fmla="*/ 291190 w 643150"/>
              <a:gd name="connsiteY76" fmla="*/ 1640793 h 1783855"/>
              <a:gd name="connsiteX77" fmla="*/ 281062 w 643150"/>
              <a:gd name="connsiteY77" fmla="*/ 1638261 h 1783855"/>
              <a:gd name="connsiteX78" fmla="*/ 278530 w 643150"/>
              <a:gd name="connsiteY78" fmla="*/ 1633196 h 1783855"/>
              <a:gd name="connsiteX79" fmla="*/ 275997 w 643150"/>
              <a:gd name="connsiteY79" fmla="*/ 1633196 h 1783855"/>
              <a:gd name="connsiteX80" fmla="*/ 275997 w 643150"/>
              <a:gd name="connsiteY80" fmla="*/ 1630664 h 1783855"/>
              <a:gd name="connsiteX81" fmla="*/ 275997 w 643150"/>
              <a:gd name="connsiteY81" fmla="*/ 1628132 h 1783855"/>
              <a:gd name="connsiteX82" fmla="*/ 275997 w 643150"/>
              <a:gd name="connsiteY82" fmla="*/ 1625600 h 1783855"/>
              <a:gd name="connsiteX83" fmla="*/ 273466 w 643150"/>
              <a:gd name="connsiteY83" fmla="*/ 1625600 h 1783855"/>
              <a:gd name="connsiteX84" fmla="*/ 273466 w 643150"/>
              <a:gd name="connsiteY84" fmla="*/ 1623068 h 1783855"/>
              <a:gd name="connsiteX85" fmla="*/ 273466 w 643150"/>
              <a:gd name="connsiteY85" fmla="*/ 1620536 h 1783855"/>
              <a:gd name="connsiteX86" fmla="*/ 275997 w 643150"/>
              <a:gd name="connsiteY86" fmla="*/ 1620536 h 1783855"/>
              <a:gd name="connsiteX87" fmla="*/ 275997 w 643150"/>
              <a:gd name="connsiteY87" fmla="*/ 1618004 h 1783855"/>
              <a:gd name="connsiteX88" fmla="*/ 278530 w 643150"/>
              <a:gd name="connsiteY88" fmla="*/ 1618004 h 1783855"/>
              <a:gd name="connsiteX89" fmla="*/ 278530 w 643150"/>
              <a:gd name="connsiteY89" fmla="*/ 1615472 h 1783855"/>
              <a:gd name="connsiteX90" fmla="*/ 281062 w 643150"/>
              <a:gd name="connsiteY90" fmla="*/ 1615472 h 1783855"/>
              <a:gd name="connsiteX91" fmla="*/ 283594 w 643150"/>
              <a:gd name="connsiteY91" fmla="*/ 1615472 h 1783855"/>
              <a:gd name="connsiteX92" fmla="*/ 286126 w 643150"/>
              <a:gd name="connsiteY92" fmla="*/ 1615472 h 1783855"/>
              <a:gd name="connsiteX93" fmla="*/ 288658 w 643150"/>
              <a:gd name="connsiteY93" fmla="*/ 1615472 h 1783855"/>
              <a:gd name="connsiteX94" fmla="*/ 288658 w 643150"/>
              <a:gd name="connsiteY94" fmla="*/ 1618004 h 1783855"/>
              <a:gd name="connsiteX95" fmla="*/ 291190 w 643150"/>
              <a:gd name="connsiteY95" fmla="*/ 1618004 h 1783855"/>
              <a:gd name="connsiteX96" fmla="*/ 298787 w 643150"/>
              <a:gd name="connsiteY96" fmla="*/ 1620536 h 1783855"/>
              <a:gd name="connsiteX97" fmla="*/ 301318 w 643150"/>
              <a:gd name="connsiteY97" fmla="*/ 1620536 h 1783855"/>
              <a:gd name="connsiteX98" fmla="*/ 303850 w 643150"/>
              <a:gd name="connsiteY98" fmla="*/ 1620536 h 1783855"/>
              <a:gd name="connsiteX99" fmla="*/ 306383 w 643150"/>
              <a:gd name="connsiteY99" fmla="*/ 1620536 h 1783855"/>
              <a:gd name="connsiteX100" fmla="*/ 308915 w 643150"/>
              <a:gd name="connsiteY100" fmla="*/ 1620536 h 1783855"/>
              <a:gd name="connsiteX101" fmla="*/ 311447 w 643150"/>
              <a:gd name="connsiteY101" fmla="*/ 1620536 h 1783855"/>
              <a:gd name="connsiteX102" fmla="*/ 313979 w 643150"/>
              <a:gd name="connsiteY102" fmla="*/ 1620536 h 1783855"/>
              <a:gd name="connsiteX103" fmla="*/ 316511 w 643150"/>
              <a:gd name="connsiteY103" fmla="*/ 1620536 h 1783855"/>
              <a:gd name="connsiteX104" fmla="*/ 316511 w 643150"/>
              <a:gd name="connsiteY104" fmla="*/ 1618004 h 1783855"/>
              <a:gd name="connsiteX105" fmla="*/ 319043 w 643150"/>
              <a:gd name="connsiteY105" fmla="*/ 1618004 h 1783855"/>
              <a:gd name="connsiteX106" fmla="*/ 319043 w 643150"/>
              <a:gd name="connsiteY106" fmla="*/ 1615472 h 1783855"/>
              <a:gd name="connsiteX107" fmla="*/ 321575 w 643150"/>
              <a:gd name="connsiteY107" fmla="*/ 1615472 h 1783855"/>
              <a:gd name="connsiteX108" fmla="*/ 321575 w 643150"/>
              <a:gd name="connsiteY108" fmla="*/ 1612940 h 1783855"/>
              <a:gd name="connsiteX109" fmla="*/ 324108 w 643150"/>
              <a:gd name="connsiteY109" fmla="*/ 1612940 h 1783855"/>
              <a:gd name="connsiteX110" fmla="*/ 324108 w 643150"/>
              <a:gd name="connsiteY110" fmla="*/ 1610407 h 1783855"/>
              <a:gd name="connsiteX111" fmla="*/ 324108 w 643150"/>
              <a:gd name="connsiteY111" fmla="*/ 1607876 h 1783855"/>
              <a:gd name="connsiteX112" fmla="*/ 326639 w 643150"/>
              <a:gd name="connsiteY112" fmla="*/ 1607876 h 1783855"/>
              <a:gd name="connsiteX113" fmla="*/ 326639 w 643150"/>
              <a:gd name="connsiteY113" fmla="*/ 1605343 h 1783855"/>
              <a:gd name="connsiteX114" fmla="*/ 326639 w 643150"/>
              <a:gd name="connsiteY114" fmla="*/ 1602811 h 1783855"/>
              <a:gd name="connsiteX115" fmla="*/ 326639 w 643150"/>
              <a:gd name="connsiteY115" fmla="*/ 1600279 h 1783855"/>
              <a:gd name="connsiteX116" fmla="*/ 326639 w 643150"/>
              <a:gd name="connsiteY116" fmla="*/ 1600279 h 1783855"/>
              <a:gd name="connsiteX117" fmla="*/ 326639 w 643150"/>
              <a:gd name="connsiteY117" fmla="*/ 1597747 h 1783855"/>
              <a:gd name="connsiteX118" fmla="*/ 326639 w 643150"/>
              <a:gd name="connsiteY118" fmla="*/ 1595215 h 1783855"/>
              <a:gd name="connsiteX119" fmla="*/ 326639 w 643150"/>
              <a:gd name="connsiteY119" fmla="*/ 1592683 h 1783855"/>
              <a:gd name="connsiteX120" fmla="*/ 326639 w 643150"/>
              <a:gd name="connsiteY120" fmla="*/ 1590151 h 1783855"/>
              <a:gd name="connsiteX121" fmla="*/ 326639 w 643150"/>
              <a:gd name="connsiteY121" fmla="*/ 1587619 h 1783855"/>
              <a:gd name="connsiteX122" fmla="*/ 326639 w 643150"/>
              <a:gd name="connsiteY122" fmla="*/ 1585087 h 1783855"/>
              <a:gd name="connsiteX123" fmla="*/ 326639 w 643150"/>
              <a:gd name="connsiteY123" fmla="*/ 1582555 h 1783855"/>
              <a:gd name="connsiteX124" fmla="*/ 326639 w 643150"/>
              <a:gd name="connsiteY124" fmla="*/ 1580022 h 1783855"/>
              <a:gd name="connsiteX125" fmla="*/ 329171 w 643150"/>
              <a:gd name="connsiteY125" fmla="*/ 1580022 h 1783855"/>
              <a:gd name="connsiteX126" fmla="*/ 329171 w 643150"/>
              <a:gd name="connsiteY126" fmla="*/ 1577491 h 1783855"/>
              <a:gd name="connsiteX127" fmla="*/ 329171 w 643150"/>
              <a:gd name="connsiteY127" fmla="*/ 1574958 h 1783855"/>
              <a:gd name="connsiteX128" fmla="*/ 329171 w 643150"/>
              <a:gd name="connsiteY128" fmla="*/ 1574958 h 1783855"/>
              <a:gd name="connsiteX129" fmla="*/ 331704 w 643150"/>
              <a:gd name="connsiteY129" fmla="*/ 1574958 h 1783855"/>
              <a:gd name="connsiteX130" fmla="*/ 331704 w 643150"/>
              <a:gd name="connsiteY130" fmla="*/ 1577491 h 1783855"/>
              <a:gd name="connsiteX131" fmla="*/ 334236 w 643150"/>
              <a:gd name="connsiteY131" fmla="*/ 1577491 h 1783855"/>
              <a:gd name="connsiteX132" fmla="*/ 336768 w 643150"/>
              <a:gd name="connsiteY132" fmla="*/ 1577491 h 1783855"/>
              <a:gd name="connsiteX133" fmla="*/ 336768 w 643150"/>
              <a:gd name="connsiteY133" fmla="*/ 1580022 h 1783855"/>
              <a:gd name="connsiteX134" fmla="*/ 339300 w 643150"/>
              <a:gd name="connsiteY134" fmla="*/ 1580022 h 1783855"/>
              <a:gd name="connsiteX135" fmla="*/ 339300 w 643150"/>
              <a:gd name="connsiteY135" fmla="*/ 1582555 h 1783855"/>
              <a:gd name="connsiteX136" fmla="*/ 341832 w 643150"/>
              <a:gd name="connsiteY136" fmla="*/ 1582555 h 1783855"/>
              <a:gd name="connsiteX137" fmla="*/ 341832 w 643150"/>
              <a:gd name="connsiteY137" fmla="*/ 1585087 h 1783855"/>
              <a:gd name="connsiteX138" fmla="*/ 344364 w 643150"/>
              <a:gd name="connsiteY138" fmla="*/ 1585087 h 1783855"/>
              <a:gd name="connsiteX139" fmla="*/ 344364 w 643150"/>
              <a:gd name="connsiteY139" fmla="*/ 1587619 h 1783855"/>
              <a:gd name="connsiteX140" fmla="*/ 344364 w 643150"/>
              <a:gd name="connsiteY140" fmla="*/ 1590151 h 1783855"/>
              <a:gd name="connsiteX141" fmla="*/ 344364 w 643150"/>
              <a:gd name="connsiteY141" fmla="*/ 1592683 h 1783855"/>
              <a:gd name="connsiteX142" fmla="*/ 344364 w 643150"/>
              <a:gd name="connsiteY142" fmla="*/ 1595215 h 1783855"/>
              <a:gd name="connsiteX143" fmla="*/ 344364 w 643150"/>
              <a:gd name="connsiteY143" fmla="*/ 1597747 h 1783855"/>
              <a:gd name="connsiteX144" fmla="*/ 344364 w 643150"/>
              <a:gd name="connsiteY144" fmla="*/ 1600279 h 1783855"/>
              <a:gd name="connsiteX145" fmla="*/ 344364 w 643150"/>
              <a:gd name="connsiteY145" fmla="*/ 1602811 h 1783855"/>
              <a:gd name="connsiteX146" fmla="*/ 344364 w 643150"/>
              <a:gd name="connsiteY146" fmla="*/ 1605343 h 1783855"/>
              <a:gd name="connsiteX147" fmla="*/ 341832 w 643150"/>
              <a:gd name="connsiteY147" fmla="*/ 1605343 h 1783855"/>
              <a:gd name="connsiteX148" fmla="*/ 341832 w 643150"/>
              <a:gd name="connsiteY148" fmla="*/ 1607876 h 1783855"/>
              <a:gd name="connsiteX149" fmla="*/ 341832 w 643150"/>
              <a:gd name="connsiteY149" fmla="*/ 1610407 h 1783855"/>
              <a:gd name="connsiteX150" fmla="*/ 341832 w 643150"/>
              <a:gd name="connsiteY150" fmla="*/ 1612940 h 1783855"/>
              <a:gd name="connsiteX151" fmla="*/ 339300 w 643150"/>
              <a:gd name="connsiteY151" fmla="*/ 1612940 h 1783855"/>
              <a:gd name="connsiteX152" fmla="*/ 339300 w 643150"/>
              <a:gd name="connsiteY152" fmla="*/ 1615472 h 1783855"/>
              <a:gd name="connsiteX153" fmla="*/ 339300 w 643150"/>
              <a:gd name="connsiteY153" fmla="*/ 1618004 h 1783855"/>
              <a:gd name="connsiteX154" fmla="*/ 339300 w 643150"/>
              <a:gd name="connsiteY154" fmla="*/ 1620536 h 1783855"/>
              <a:gd name="connsiteX155" fmla="*/ 336768 w 643150"/>
              <a:gd name="connsiteY155" fmla="*/ 1620536 h 1783855"/>
              <a:gd name="connsiteX156" fmla="*/ 336768 w 643150"/>
              <a:gd name="connsiteY156" fmla="*/ 1623068 h 1783855"/>
              <a:gd name="connsiteX157" fmla="*/ 336768 w 643150"/>
              <a:gd name="connsiteY157" fmla="*/ 1620536 h 1783855"/>
              <a:gd name="connsiteX158" fmla="*/ 357024 w 643150"/>
              <a:gd name="connsiteY158" fmla="*/ 1255915 h 1783855"/>
              <a:gd name="connsiteX159" fmla="*/ 357024 w 643150"/>
              <a:gd name="connsiteY159" fmla="*/ 1258447 h 1783855"/>
              <a:gd name="connsiteX160" fmla="*/ 357024 w 643150"/>
              <a:gd name="connsiteY160" fmla="*/ 1260980 h 1783855"/>
              <a:gd name="connsiteX161" fmla="*/ 354492 w 643150"/>
              <a:gd name="connsiteY161" fmla="*/ 1260980 h 1783855"/>
              <a:gd name="connsiteX162" fmla="*/ 354492 w 643150"/>
              <a:gd name="connsiteY162" fmla="*/ 1258447 h 1783855"/>
              <a:gd name="connsiteX163" fmla="*/ 351960 w 643150"/>
              <a:gd name="connsiteY163" fmla="*/ 1258447 h 1783855"/>
              <a:gd name="connsiteX164" fmla="*/ 349429 w 643150"/>
              <a:gd name="connsiteY164" fmla="*/ 1258447 h 1783855"/>
              <a:gd name="connsiteX165" fmla="*/ 346896 w 643150"/>
              <a:gd name="connsiteY165" fmla="*/ 1258447 h 1783855"/>
              <a:gd name="connsiteX166" fmla="*/ 346896 w 643150"/>
              <a:gd name="connsiteY166" fmla="*/ 1255915 h 1783855"/>
              <a:gd name="connsiteX167" fmla="*/ 344364 w 643150"/>
              <a:gd name="connsiteY167" fmla="*/ 1255915 h 1783855"/>
              <a:gd name="connsiteX168" fmla="*/ 341832 w 643150"/>
              <a:gd name="connsiteY168" fmla="*/ 1255915 h 1783855"/>
              <a:gd name="connsiteX169" fmla="*/ 339300 w 643150"/>
              <a:gd name="connsiteY169" fmla="*/ 1255915 h 1783855"/>
              <a:gd name="connsiteX170" fmla="*/ 336768 w 643150"/>
              <a:gd name="connsiteY170" fmla="*/ 1255915 h 1783855"/>
              <a:gd name="connsiteX171" fmla="*/ 334236 w 643150"/>
              <a:gd name="connsiteY171" fmla="*/ 1255915 h 1783855"/>
              <a:gd name="connsiteX172" fmla="*/ 331704 w 643150"/>
              <a:gd name="connsiteY172" fmla="*/ 1255915 h 1783855"/>
              <a:gd name="connsiteX173" fmla="*/ 329171 w 643150"/>
              <a:gd name="connsiteY173" fmla="*/ 1258447 h 1783855"/>
              <a:gd name="connsiteX174" fmla="*/ 317777 w 643150"/>
              <a:gd name="connsiteY174" fmla="*/ 1264778 h 1783855"/>
              <a:gd name="connsiteX175" fmla="*/ 315245 w 643150"/>
              <a:gd name="connsiteY175" fmla="*/ 1264778 h 1783855"/>
              <a:gd name="connsiteX176" fmla="*/ 315245 w 643150"/>
              <a:gd name="connsiteY176" fmla="*/ 1267310 h 1783855"/>
              <a:gd name="connsiteX177" fmla="*/ 312713 w 643150"/>
              <a:gd name="connsiteY177" fmla="*/ 1267310 h 1783855"/>
              <a:gd name="connsiteX178" fmla="*/ 310181 w 643150"/>
              <a:gd name="connsiteY178" fmla="*/ 1267310 h 1783855"/>
              <a:gd name="connsiteX179" fmla="*/ 296255 w 643150"/>
              <a:gd name="connsiteY179" fmla="*/ 1281236 h 1783855"/>
              <a:gd name="connsiteX180" fmla="*/ 293722 w 643150"/>
              <a:gd name="connsiteY180" fmla="*/ 1281236 h 1783855"/>
              <a:gd name="connsiteX181" fmla="*/ 293722 w 643150"/>
              <a:gd name="connsiteY181" fmla="*/ 1283768 h 1783855"/>
              <a:gd name="connsiteX182" fmla="*/ 293722 w 643150"/>
              <a:gd name="connsiteY182" fmla="*/ 1286301 h 1783855"/>
              <a:gd name="connsiteX183" fmla="*/ 293722 w 643150"/>
              <a:gd name="connsiteY183" fmla="*/ 1288832 h 1783855"/>
              <a:gd name="connsiteX184" fmla="*/ 291190 w 643150"/>
              <a:gd name="connsiteY184" fmla="*/ 1291365 h 1783855"/>
              <a:gd name="connsiteX185" fmla="*/ 288658 w 643150"/>
              <a:gd name="connsiteY185" fmla="*/ 1293896 h 1783855"/>
              <a:gd name="connsiteX186" fmla="*/ 288658 w 643150"/>
              <a:gd name="connsiteY186" fmla="*/ 1296429 h 1783855"/>
              <a:gd name="connsiteX187" fmla="*/ 283594 w 643150"/>
              <a:gd name="connsiteY187" fmla="*/ 1301493 h 1783855"/>
              <a:gd name="connsiteX188" fmla="*/ 281062 w 643150"/>
              <a:gd name="connsiteY188" fmla="*/ 1306557 h 1783855"/>
              <a:gd name="connsiteX189" fmla="*/ 281062 w 643150"/>
              <a:gd name="connsiteY189" fmla="*/ 1309089 h 1783855"/>
              <a:gd name="connsiteX190" fmla="*/ 278530 w 643150"/>
              <a:gd name="connsiteY190" fmla="*/ 1311621 h 1783855"/>
              <a:gd name="connsiteX191" fmla="*/ 275997 w 643150"/>
              <a:gd name="connsiteY191" fmla="*/ 1314153 h 1783855"/>
              <a:gd name="connsiteX192" fmla="*/ 273466 w 643150"/>
              <a:gd name="connsiteY192" fmla="*/ 1314153 h 1783855"/>
              <a:gd name="connsiteX193" fmla="*/ 270934 w 643150"/>
              <a:gd name="connsiteY193" fmla="*/ 1325548 h 1783855"/>
              <a:gd name="connsiteX194" fmla="*/ 270934 w 643150"/>
              <a:gd name="connsiteY194" fmla="*/ 1328080 h 1783855"/>
              <a:gd name="connsiteX195" fmla="*/ 270934 w 643150"/>
              <a:gd name="connsiteY195" fmla="*/ 1330612 h 1783855"/>
              <a:gd name="connsiteX196" fmla="*/ 270934 w 643150"/>
              <a:gd name="connsiteY196" fmla="*/ 1333144 h 1783855"/>
              <a:gd name="connsiteX197" fmla="*/ 270934 w 643150"/>
              <a:gd name="connsiteY197" fmla="*/ 1339474 h 1783855"/>
              <a:gd name="connsiteX198" fmla="*/ 270934 w 643150"/>
              <a:gd name="connsiteY198" fmla="*/ 1344538 h 1783855"/>
              <a:gd name="connsiteX199" fmla="*/ 268401 w 643150"/>
              <a:gd name="connsiteY199" fmla="*/ 1349603 h 1783855"/>
              <a:gd name="connsiteX200" fmla="*/ 268401 w 643150"/>
              <a:gd name="connsiteY200" fmla="*/ 1352135 h 1783855"/>
              <a:gd name="connsiteX201" fmla="*/ 268401 w 643150"/>
              <a:gd name="connsiteY201" fmla="*/ 1354667 h 1783855"/>
              <a:gd name="connsiteX202" fmla="*/ 265869 w 643150"/>
              <a:gd name="connsiteY202" fmla="*/ 1357199 h 1783855"/>
              <a:gd name="connsiteX203" fmla="*/ 265869 w 643150"/>
              <a:gd name="connsiteY203" fmla="*/ 1359731 h 1783855"/>
              <a:gd name="connsiteX204" fmla="*/ 263337 w 643150"/>
              <a:gd name="connsiteY204" fmla="*/ 1359731 h 1783855"/>
              <a:gd name="connsiteX205" fmla="*/ 263337 w 643150"/>
              <a:gd name="connsiteY205" fmla="*/ 1362263 h 1783855"/>
              <a:gd name="connsiteX206" fmla="*/ 260805 w 643150"/>
              <a:gd name="connsiteY206" fmla="*/ 1362263 h 1783855"/>
              <a:gd name="connsiteX207" fmla="*/ 258273 w 643150"/>
              <a:gd name="connsiteY207" fmla="*/ 1362263 h 1783855"/>
              <a:gd name="connsiteX208" fmla="*/ 258273 w 643150"/>
              <a:gd name="connsiteY208" fmla="*/ 1359731 h 1783855"/>
              <a:gd name="connsiteX209" fmla="*/ 255741 w 643150"/>
              <a:gd name="connsiteY209" fmla="*/ 1359731 h 1783855"/>
              <a:gd name="connsiteX210" fmla="*/ 253209 w 643150"/>
              <a:gd name="connsiteY210" fmla="*/ 1359731 h 1783855"/>
              <a:gd name="connsiteX211" fmla="*/ 253209 w 643150"/>
              <a:gd name="connsiteY211" fmla="*/ 1362263 h 1783855"/>
              <a:gd name="connsiteX212" fmla="*/ 250676 w 643150"/>
              <a:gd name="connsiteY212" fmla="*/ 1362263 h 1783855"/>
              <a:gd name="connsiteX213" fmla="*/ 248145 w 643150"/>
              <a:gd name="connsiteY213" fmla="*/ 1362263 h 1783855"/>
              <a:gd name="connsiteX214" fmla="*/ 245613 w 643150"/>
              <a:gd name="connsiteY214" fmla="*/ 1364795 h 1783855"/>
              <a:gd name="connsiteX215" fmla="*/ 245613 w 643150"/>
              <a:gd name="connsiteY215" fmla="*/ 1359731 h 1783855"/>
              <a:gd name="connsiteX216" fmla="*/ 243081 w 643150"/>
              <a:gd name="connsiteY216" fmla="*/ 1357199 h 1783855"/>
              <a:gd name="connsiteX217" fmla="*/ 240548 w 643150"/>
              <a:gd name="connsiteY217" fmla="*/ 1354667 h 1783855"/>
              <a:gd name="connsiteX218" fmla="*/ 240548 w 643150"/>
              <a:gd name="connsiteY218" fmla="*/ 1352135 h 1783855"/>
              <a:gd name="connsiteX219" fmla="*/ 238016 w 643150"/>
              <a:gd name="connsiteY219" fmla="*/ 1349603 h 1783855"/>
              <a:gd name="connsiteX220" fmla="*/ 232952 w 643150"/>
              <a:gd name="connsiteY220" fmla="*/ 1343273 h 1783855"/>
              <a:gd name="connsiteX221" fmla="*/ 230420 w 643150"/>
              <a:gd name="connsiteY221" fmla="*/ 1340740 h 1783855"/>
              <a:gd name="connsiteX222" fmla="*/ 230420 w 643150"/>
              <a:gd name="connsiteY222" fmla="*/ 1338208 h 1783855"/>
              <a:gd name="connsiteX223" fmla="*/ 227888 w 643150"/>
              <a:gd name="connsiteY223" fmla="*/ 1338208 h 1783855"/>
              <a:gd name="connsiteX224" fmla="*/ 225356 w 643150"/>
              <a:gd name="connsiteY224" fmla="*/ 1338208 h 1783855"/>
              <a:gd name="connsiteX225" fmla="*/ 225356 w 643150"/>
              <a:gd name="connsiteY225" fmla="*/ 1340740 h 1783855"/>
              <a:gd name="connsiteX226" fmla="*/ 225356 w 643150"/>
              <a:gd name="connsiteY226" fmla="*/ 1343273 h 1783855"/>
              <a:gd name="connsiteX227" fmla="*/ 225356 w 643150"/>
              <a:gd name="connsiteY227" fmla="*/ 1348337 h 1783855"/>
              <a:gd name="connsiteX228" fmla="*/ 222824 w 643150"/>
              <a:gd name="connsiteY228" fmla="*/ 1348337 h 1783855"/>
              <a:gd name="connsiteX229" fmla="*/ 222824 w 643150"/>
              <a:gd name="connsiteY229" fmla="*/ 1350868 h 1783855"/>
              <a:gd name="connsiteX230" fmla="*/ 222824 w 643150"/>
              <a:gd name="connsiteY230" fmla="*/ 1353401 h 1783855"/>
              <a:gd name="connsiteX231" fmla="*/ 225356 w 643150"/>
              <a:gd name="connsiteY231" fmla="*/ 1359731 h 1783855"/>
              <a:gd name="connsiteX232" fmla="*/ 227888 w 643150"/>
              <a:gd name="connsiteY232" fmla="*/ 1364795 h 1783855"/>
              <a:gd name="connsiteX233" fmla="*/ 227888 w 643150"/>
              <a:gd name="connsiteY233" fmla="*/ 1367327 h 1783855"/>
              <a:gd name="connsiteX234" fmla="*/ 230420 w 643150"/>
              <a:gd name="connsiteY234" fmla="*/ 1372391 h 1783855"/>
              <a:gd name="connsiteX235" fmla="*/ 232952 w 643150"/>
              <a:gd name="connsiteY235" fmla="*/ 1374924 h 1783855"/>
              <a:gd name="connsiteX236" fmla="*/ 235485 w 643150"/>
              <a:gd name="connsiteY236" fmla="*/ 1377455 h 1783855"/>
              <a:gd name="connsiteX237" fmla="*/ 235485 w 643150"/>
              <a:gd name="connsiteY237" fmla="*/ 1382520 h 1783855"/>
              <a:gd name="connsiteX238" fmla="*/ 232952 w 643150"/>
              <a:gd name="connsiteY238" fmla="*/ 1387584 h 1783855"/>
              <a:gd name="connsiteX239" fmla="*/ 232952 w 643150"/>
              <a:gd name="connsiteY239" fmla="*/ 1392648 h 1783855"/>
              <a:gd name="connsiteX240" fmla="*/ 232952 w 643150"/>
              <a:gd name="connsiteY240" fmla="*/ 1395180 h 1783855"/>
              <a:gd name="connsiteX241" fmla="*/ 235485 w 643150"/>
              <a:gd name="connsiteY241" fmla="*/ 1400244 h 1783855"/>
              <a:gd name="connsiteX242" fmla="*/ 235485 w 643150"/>
              <a:gd name="connsiteY242" fmla="*/ 1411639 h 1783855"/>
              <a:gd name="connsiteX243" fmla="*/ 232952 w 643150"/>
              <a:gd name="connsiteY243" fmla="*/ 1414171 h 1783855"/>
              <a:gd name="connsiteX244" fmla="*/ 235485 w 643150"/>
              <a:gd name="connsiteY244" fmla="*/ 1419235 h 1783855"/>
              <a:gd name="connsiteX245" fmla="*/ 235485 w 643150"/>
              <a:gd name="connsiteY245" fmla="*/ 1421767 h 1783855"/>
              <a:gd name="connsiteX246" fmla="*/ 238016 w 643150"/>
              <a:gd name="connsiteY246" fmla="*/ 1433161 h 1783855"/>
              <a:gd name="connsiteX247" fmla="*/ 238016 w 643150"/>
              <a:gd name="connsiteY247" fmla="*/ 1435694 h 1783855"/>
              <a:gd name="connsiteX248" fmla="*/ 238016 w 643150"/>
              <a:gd name="connsiteY248" fmla="*/ 1438226 h 1783855"/>
              <a:gd name="connsiteX249" fmla="*/ 235485 w 643150"/>
              <a:gd name="connsiteY249" fmla="*/ 1438226 h 1783855"/>
              <a:gd name="connsiteX250" fmla="*/ 232952 w 643150"/>
              <a:gd name="connsiteY250" fmla="*/ 1440758 h 1783855"/>
              <a:gd name="connsiteX251" fmla="*/ 232952 w 643150"/>
              <a:gd name="connsiteY251" fmla="*/ 1443290 h 1783855"/>
              <a:gd name="connsiteX252" fmla="*/ 232952 w 643150"/>
              <a:gd name="connsiteY252" fmla="*/ 1445822 h 1783855"/>
              <a:gd name="connsiteX253" fmla="*/ 230420 w 643150"/>
              <a:gd name="connsiteY253" fmla="*/ 1448354 h 1783855"/>
              <a:gd name="connsiteX254" fmla="*/ 230420 w 643150"/>
              <a:gd name="connsiteY254" fmla="*/ 1450886 h 1783855"/>
              <a:gd name="connsiteX255" fmla="*/ 227888 w 643150"/>
              <a:gd name="connsiteY255" fmla="*/ 1450886 h 1783855"/>
              <a:gd name="connsiteX256" fmla="*/ 227888 w 643150"/>
              <a:gd name="connsiteY256" fmla="*/ 1453418 h 1783855"/>
              <a:gd name="connsiteX257" fmla="*/ 227888 w 643150"/>
              <a:gd name="connsiteY257" fmla="*/ 1459748 h 1783855"/>
              <a:gd name="connsiteX258" fmla="*/ 227888 w 643150"/>
              <a:gd name="connsiteY258" fmla="*/ 1462281 h 1783855"/>
              <a:gd name="connsiteX259" fmla="*/ 227888 w 643150"/>
              <a:gd name="connsiteY259" fmla="*/ 1464812 h 1783855"/>
              <a:gd name="connsiteX260" fmla="*/ 227888 w 643150"/>
              <a:gd name="connsiteY260" fmla="*/ 1467345 h 1783855"/>
              <a:gd name="connsiteX261" fmla="*/ 230420 w 643150"/>
              <a:gd name="connsiteY261" fmla="*/ 1467345 h 1783855"/>
              <a:gd name="connsiteX262" fmla="*/ 232952 w 643150"/>
              <a:gd name="connsiteY262" fmla="*/ 1467345 h 1783855"/>
              <a:gd name="connsiteX263" fmla="*/ 232952 w 643150"/>
              <a:gd name="connsiteY263" fmla="*/ 1469877 h 1783855"/>
              <a:gd name="connsiteX264" fmla="*/ 232952 w 643150"/>
              <a:gd name="connsiteY264" fmla="*/ 1472409 h 1783855"/>
              <a:gd name="connsiteX265" fmla="*/ 232952 w 643150"/>
              <a:gd name="connsiteY265" fmla="*/ 1474941 h 1783855"/>
              <a:gd name="connsiteX266" fmla="*/ 232952 w 643150"/>
              <a:gd name="connsiteY266" fmla="*/ 1477473 h 1783855"/>
              <a:gd name="connsiteX267" fmla="*/ 232952 w 643150"/>
              <a:gd name="connsiteY267" fmla="*/ 1480005 h 1783855"/>
              <a:gd name="connsiteX268" fmla="*/ 235485 w 643150"/>
              <a:gd name="connsiteY268" fmla="*/ 1486335 h 1783855"/>
              <a:gd name="connsiteX269" fmla="*/ 235485 w 643150"/>
              <a:gd name="connsiteY269" fmla="*/ 1488868 h 1783855"/>
              <a:gd name="connsiteX270" fmla="*/ 238016 w 643150"/>
              <a:gd name="connsiteY270" fmla="*/ 1488868 h 1783855"/>
              <a:gd name="connsiteX271" fmla="*/ 238016 w 643150"/>
              <a:gd name="connsiteY271" fmla="*/ 1493932 h 1783855"/>
              <a:gd name="connsiteX272" fmla="*/ 238016 w 643150"/>
              <a:gd name="connsiteY272" fmla="*/ 1496463 h 1783855"/>
              <a:gd name="connsiteX273" fmla="*/ 238016 w 643150"/>
              <a:gd name="connsiteY273" fmla="*/ 1498996 h 1783855"/>
              <a:gd name="connsiteX274" fmla="*/ 238016 w 643150"/>
              <a:gd name="connsiteY274" fmla="*/ 1504060 h 1783855"/>
              <a:gd name="connsiteX275" fmla="*/ 238016 w 643150"/>
              <a:gd name="connsiteY275" fmla="*/ 1506592 h 1783855"/>
              <a:gd name="connsiteX276" fmla="*/ 238016 w 643150"/>
              <a:gd name="connsiteY276" fmla="*/ 1509124 h 1783855"/>
              <a:gd name="connsiteX277" fmla="*/ 238016 w 643150"/>
              <a:gd name="connsiteY277" fmla="*/ 1511656 h 1783855"/>
              <a:gd name="connsiteX278" fmla="*/ 238016 w 643150"/>
              <a:gd name="connsiteY278" fmla="*/ 1514188 h 1783855"/>
              <a:gd name="connsiteX279" fmla="*/ 240548 w 643150"/>
              <a:gd name="connsiteY279" fmla="*/ 1519253 h 1783855"/>
              <a:gd name="connsiteX280" fmla="*/ 243081 w 643150"/>
              <a:gd name="connsiteY280" fmla="*/ 1521784 h 1783855"/>
              <a:gd name="connsiteX281" fmla="*/ 245613 w 643150"/>
              <a:gd name="connsiteY281" fmla="*/ 1524317 h 1783855"/>
              <a:gd name="connsiteX282" fmla="*/ 248145 w 643150"/>
              <a:gd name="connsiteY282" fmla="*/ 1526849 h 1783855"/>
              <a:gd name="connsiteX283" fmla="*/ 248145 w 643150"/>
              <a:gd name="connsiteY283" fmla="*/ 1531913 h 1783855"/>
              <a:gd name="connsiteX284" fmla="*/ 248145 w 643150"/>
              <a:gd name="connsiteY284" fmla="*/ 1536977 h 1783855"/>
              <a:gd name="connsiteX285" fmla="*/ 245613 w 643150"/>
              <a:gd name="connsiteY285" fmla="*/ 1536977 h 1783855"/>
              <a:gd name="connsiteX286" fmla="*/ 245613 w 643150"/>
              <a:gd name="connsiteY286" fmla="*/ 1539509 h 1783855"/>
              <a:gd name="connsiteX287" fmla="*/ 245613 w 643150"/>
              <a:gd name="connsiteY287" fmla="*/ 1542041 h 1783855"/>
              <a:gd name="connsiteX288" fmla="*/ 245613 w 643150"/>
              <a:gd name="connsiteY288" fmla="*/ 1544573 h 1783855"/>
              <a:gd name="connsiteX289" fmla="*/ 245613 w 643150"/>
              <a:gd name="connsiteY289" fmla="*/ 1547105 h 1783855"/>
              <a:gd name="connsiteX290" fmla="*/ 248145 w 643150"/>
              <a:gd name="connsiteY290" fmla="*/ 1549637 h 1783855"/>
              <a:gd name="connsiteX291" fmla="*/ 250676 w 643150"/>
              <a:gd name="connsiteY291" fmla="*/ 1549637 h 1783855"/>
              <a:gd name="connsiteX292" fmla="*/ 250676 w 643150"/>
              <a:gd name="connsiteY292" fmla="*/ 1552170 h 1783855"/>
              <a:gd name="connsiteX293" fmla="*/ 250676 w 643150"/>
              <a:gd name="connsiteY293" fmla="*/ 1554702 h 1783855"/>
              <a:gd name="connsiteX294" fmla="*/ 250676 w 643150"/>
              <a:gd name="connsiteY294" fmla="*/ 1557234 h 1783855"/>
              <a:gd name="connsiteX295" fmla="*/ 250676 w 643150"/>
              <a:gd name="connsiteY295" fmla="*/ 1559766 h 1783855"/>
              <a:gd name="connsiteX296" fmla="*/ 250676 w 643150"/>
              <a:gd name="connsiteY296" fmla="*/ 1562298 h 1783855"/>
              <a:gd name="connsiteX297" fmla="*/ 253209 w 643150"/>
              <a:gd name="connsiteY297" fmla="*/ 1562298 h 1783855"/>
              <a:gd name="connsiteX298" fmla="*/ 253209 w 643150"/>
              <a:gd name="connsiteY298" fmla="*/ 1564830 h 1783855"/>
              <a:gd name="connsiteX299" fmla="*/ 253209 w 643150"/>
              <a:gd name="connsiteY299" fmla="*/ 1567362 h 1783855"/>
              <a:gd name="connsiteX300" fmla="*/ 253209 w 643150"/>
              <a:gd name="connsiteY300" fmla="*/ 1569894 h 1783855"/>
              <a:gd name="connsiteX301" fmla="*/ 253209 w 643150"/>
              <a:gd name="connsiteY301" fmla="*/ 1572426 h 1783855"/>
              <a:gd name="connsiteX302" fmla="*/ 253209 w 643150"/>
              <a:gd name="connsiteY302" fmla="*/ 1574958 h 1783855"/>
              <a:gd name="connsiteX303" fmla="*/ 253209 w 643150"/>
              <a:gd name="connsiteY303" fmla="*/ 1577491 h 1783855"/>
              <a:gd name="connsiteX304" fmla="*/ 255741 w 643150"/>
              <a:gd name="connsiteY304" fmla="*/ 1577491 h 1783855"/>
              <a:gd name="connsiteX305" fmla="*/ 255741 w 643150"/>
              <a:gd name="connsiteY305" fmla="*/ 1580022 h 1783855"/>
              <a:gd name="connsiteX306" fmla="*/ 255741 w 643150"/>
              <a:gd name="connsiteY306" fmla="*/ 1582555 h 1783855"/>
              <a:gd name="connsiteX307" fmla="*/ 255741 w 643150"/>
              <a:gd name="connsiteY307" fmla="*/ 1585087 h 1783855"/>
              <a:gd name="connsiteX308" fmla="*/ 255741 w 643150"/>
              <a:gd name="connsiteY308" fmla="*/ 1587619 h 1783855"/>
              <a:gd name="connsiteX309" fmla="*/ 255741 w 643150"/>
              <a:gd name="connsiteY309" fmla="*/ 1590151 h 1783855"/>
              <a:gd name="connsiteX310" fmla="*/ 255741 w 643150"/>
              <a:gd name="connsiteY310" fmla="*/ 1592683 h 1783855"/>
              <a:gd name="connsiteX311" fmla="*/ 255741 w 643150"/>
              <a:gd name="connsiteY311" fmla="*/ 1595215 h 1783855"/>
              <a:gd name="connsiteX312" fmla="*/ 255741 w 643150"/>
              <a:gd name="connsiteY312" fmla="*/ 1597747 h 1783855"/>
              <a:gd name="connsiteX313" fmla="*/ 255741 w 643150"/>
              <a:gd name="connsiteY313" fmla="*/ 1600279 h 1783855"/>
              <a:gd name="connsiteX314" fmla="*/ 253209 w 643150"/>
              <a:gd name="connsiteY314" fmla="*/ 1602811 h 1783855"/>
              <a:gd name="connsiteX315" fmla="*/ 250676 w 643150"/>
              <a:gd name="connsiteY315" fmla="*/ 1602811 h 1783855"/>
              <a:gd name="connsiteX316" fmla="*/ 250676 w 643150"/>
              <a:gd name="connsiteY316" fmla="*/ 1605343 h 1783855"/>
              <a:gd name="connsiteX317" fmla="*/ 248145 w 643150"/>
              <a:gd name="connsiteY317" fmla="*/ 1605343 h 1783855"/>
              <a:gd name="connsiteX318" fmla="*/ 245613 w 643150"/>
              <a:gd name="connsiteY318" fmla="*/ 1605343 h 1783855"/>
              <a:gd name="connsiteX319" fmla="*/ 243081 w 643150"/>
              <a:gd name="connsiteY319" fmla="*/ 1605343 h 1783855"/>
              <a:gd name="connsiteX320" fmla="*/ 243081 w 643150"/>
              <a:gd name="connsiteY320" fmla="*/ 1602811 h 1783855"/>
              <a:gd name="connsiteX321" fmla="*/ 243081 w 643150"/>
              <a:gd name="connsiteY321" fmla="*/ 1602811 h 1783855"/>
              <a:gd name="connsiteX322" fmla="*/ 243081 w 643150"/>
              <a:gd name="connsiteY322" fmla="*/ 1600279 h 1783855"/>
              <a:gd name="connsiteX323" fmla="*/ 243081 w 643150"/>
              <a:gd name="connsiteY323" fmla="*/ 1597747 h 1783855"/>
              <a:gd name="connsiteX324" fmla="*/ 240548 w 643150"/>
              <a:gd name="connsiteY324" fmla="*/ 1583821 h 1783855"/>
              <a:gd name="connsiteX325" fmla="*/ 240548 w 643150"/>
              <a:gd name="connsiteY325" fmla="*/ 1581289 h 1783855"/>
              <a:gd name="connsiteX326" fmla="*/ 240548 w 643150"/>
              <a:gd name="connsiteY326" fmla="*/ 1578756 h 1783855"/>
              <a:gd name="connsiteX327" fmla="*/ 238016 w 643150"/>
              <a:gd name="connsiteY327" fmla="*/ 1578756 h 1783855"/>
              <a:gd name="connsiteX328" fmla="*/ 238016 w 643150"/>
              <a:gd name="connsiteY328" fmla="*/ 1576224 h 1783855"/>
              <a:gd name="connsiteX329" fmla="*/ 238016 w 643150"/>
              <a:gd name="connsiteY329" fmla="*/ 1573692 h 1783855"/>
              <a:gd name="connsiteX330" fmla="*/ 238016 w 643150"/>
              <a:gd name="connsiteY330" fmla="*/ 1571160 h 1783855"/>
              <a:gd name="connsiteX331" fmla="*/ 235485 w 643150"/>
              <a:gd name="connsiteY331" fmla="*/ 1571160 h 1783855"/>
              <a:gd name="connsiteX332" fmla="*/ 235485 w 643150"/>
              <a:gd name="connsiteY332" fmla="*/ 1568628 h 1783855"/>
              <a:gd name="connsiteX333" fmla="*/ 235485 w 643150"/>
              <a:gd name="connsiteY333" fmla="*/ 1566096 h 1783855"/>
              <a:gd name="connsiteX334" fmla="*/ 232952 w 643150"/>
              <a:gd name="connsiteY334" fmla="*/ 1566096 h 1783855"/>
              <a:gd name="connsiteX335" fmla="*/ 232952 w 643150"/>
              <a:gd name="connsiteY335" fmla="*/ 1549637 h 1783855"/>
              <a:gd name="connsiteX336" fmla="*/ 230420 w 643150"/>
              <a:gd name="connsiteY336" fmla="*/ 1547105 h 1783855"/>
              <a:gd name="connsiteX337" fmla="*/ 230420 w 643150"/>
              <a:gd name="connsiteY337" fmla="*/ 1544573 h 1783855"/>
              <a:gd name="connsiteX338" fmla="*/ 227888 w 643150"/>
              <a:gd name="connsiteY338" fmla="*/ 1544573 h 1783855"/>
              <a:gd name="connsiteX339" fmla="*/ 227888 w 643150"/>
              <a:gd name="connsiteY339" fmla="*/ 1542041 h 1783855"/>
              <a:gd name="connsiteX340" fmla="*/ 227888 w 643150"/>
              <a:gd name="connsiteY340" fmla="*/ 1539509 h 1783855"/>
              <a:gd name="connsiteX341" fmla="*/ 225356 w 643150"/>
              <a:gd name="connsiteY341" fmla="*/ 1539509 h 1783855"/>
              <a:gd name="connsiteX342" fmla="*/ 225356 w 643150"/>
              <a:gd name="connsiteY342" fmla="*/ 1536977 h 1783855"/>
              <a:gd name="connsiteX343" fmla="*/ 225356 w 643150"/>
              <a:gd name="connsiteY343" fmla="*/ 1534445 h 1783855"/>
              <a:gd name="connsiteX344" fmla="*/ 222824 w 643150"/>
              <a:gd name="connsiteY344" fmla="*/ 1534445 h 1783855"/>
              <a:gd name="connsiteX345" fmla="*/ 222824 w 643150"/>
              <a:gd name="connsiteY345" fmla="*/ 1531913 h 1783855"/>
              <a:gd name="connsiteX346" fmla="*/ 222824 w 643150"/>
              <a:gd name="connsiteY346" fmla="*/ 1529381 h 1783855"/>
              <a:gd name="connsiteX347" fmla="*/ 220292 w 643150"/>
              <a:gd name="connsiteY347" fmla="*/ 1526849 h 1783855"/>
              <a:gd name="connsiteX348" fmla="*/ 220292 w 643150"/>
              <a:gd name="connsiteY348" fmla="*/ 1524317 h 1783855"/>
              <a:gd name="connsiteX349" fmla="*/ 220292 w 643150"/>
              <a:gd name="connsiteY349" fmla="*/ 1524317 h 1783855"/>
              <a:gd name="connsiteX350" fmla="*/ 217760 w 643150"/>
              <a:gd name="connsiteY350" fmla="*/ 1524317 h 1783855"/>
              <a:gd name="connsiteX351" fmla="*/ 217760 w 643150"/>
              <a:gd name="connsiteY351" fmla="*/ 1521784 h 1783855"/>
              <a:gd name="connsiteX352" fmla="*/ 217760 w 643150"/>
              <a:gd name="connsiteY352" fmla="*/ 1519253 h 1783855"/>
              <a:gd name="connsiteX353" fmla="*/ 217760 w 643150"/>
              <a:gd name="connsiteY353" fmla="*/ 1516720 h 1783855"/>
              <a:gd name="connsiteX354" fmla="*/ 215227 w 643150"/>
              <a:gd name="connsiteY354" fmla="*/ 1516720 h 1783855"/>
              <a:gd name="connsiteX355" fmla="*/ 215227 w 643150"/>
              <a:gd name="connsiteY355" fmla="*/ 1514188 h 1783855"/>
              <a:gd name="connsiteX356" fmla="*/ 215227 w 643150"/>
              <a:gd name="connsiteY356" fmla="*/ 1511656 h 1783855"/>
              <a:gd name="connsiteX357" fmla="*/ 215227 w 643150"/>
              <a:gd name="connsiteY357" fmla="*/ 1509124 h 1783855"/>
              <a:gd name="connsiteX358" fmla="*/ 212695 w 643150"/>
              <a:gd name="connsiteY358" fmla="*/ 1509124 h 1783855"/>
              <a:gd name="connsiteX359" fmla="*/ 212695 w 643150"/>
              <a:gd name="connsiteY359" fmla="*/ 1506592 h 1783855"/>
              <a:gd name="connsiteX360" fmla="*/ 212695 w 643150"/>
              <a:gd name="connsiteY360" fmla="*/ 1504060 h 1783855"/>
              <a:gd name="connsiteX361" fmla="*/ 212695 w 643150"/>
              <a:gd name="connsiteY361" fmla="*/ 1501528 h 1783855"/>
              <a:gd name="connsiteX362" fmla="*/ 212695 w 643150"/>
              <a:gd name="connsiteY362" fmla="*/ 1498996 h 1783855"/>
              <a:gd name="connsiteX363" fmla="*/ 212695 w 643150"/>
              <a:gd name="connsiteY363" fmla="*/ 1498996 h 1783855"/>
              <a:gd name="connsiteX364" fmla="*/ 212695 w 643150"/>
              <a:gd name="connsiteY364" fmla="*/ 1496463 h 1783855"/>
              <a:gd name="connsiteX365" fmla="*/ 212695 w 643150"/>
              <a:gd name="connsiteY365" fmla="*/ 1493932 h 1783855"/>
              <a:gd name="connsiteX366" fmla="*/ 210164 w 643150"/>
              <a:gd name="connsiteY366" fmla="*/ 1493932 h 1783855"/>
              <a:gd name="connsiteX367" fmla="*/ 210164 w 643150"/>
              <a:gd name="connsiteY367" fmla="*/ 1491399 h 1783855"/>
              <a:gd name="connsiteX368" fmla="*/ 210164 w 643150"/>
              <a:gd name="connsiteY368" fmla="*/ 1488868 h 1783855"/>
              <a:gd name="connsiteX369" fmla="*/ 210164 w 643150"/>
              <a:gd name="connsiteY369" fmla="*/ 1486335 h 1783855"/>
              <a:gd name="connsiteX370" fmla="*/ 210164 w 643150"/>
              <a:gd name="connsiteY370" fmla="*/ 1483803 h 1783855"/>
              <a:gd name="connsiteX371" fmla="*/ 210164 w 643150"/>
              <a:gd name="connsiteY371" fmla="*/ 1481271 h 1783855"/>
              <a:gd name="connsiteX372" fmla="*/ 210164 w 643150"/>
              <a:gd name="connsiteY372" fmla="*/ 1478739 h 1783855"/>
              <a:gd name="connsiteX373" fmla="*/ 210164 w 643150"/>
              <a:gd name="connsiteY373" fmla="*/ 1476207 h 1783855"/>
              <a:gd name="connsiteX374" fmla="*/ 210164 w 643150"/>
              <a:gd name="connsiteY374" fmla="*/ 1473675 h 1783855"/>
              <a:gd name="connsiteX375" fmla="*/ 210164 w 643150"/>
              <a:gd name="connsiteY375" fmla="*/ 1473675 h 1783855"/>
              <a:gd name="connsiteX376" fmla="*/ 210164 w 643150"/>
              <a:gd name="connsiteY376" fmla="*/ 1471143 h 1783855"/>
              <a:gd name="connsiteX377" fmla="*/ 210164 w 643150"/>
              <a:gd name="connsiteY377" fmla="*/ 1468611 h 1783855"/>
              <a:gd name="connsiteX378" fmla="*/ 210164 w 643150"/>
              <a:gd name="connsiteY378" fmla="*/ 1466079 h 1783855"/>
              <a:gd name="connsiteX379" fmla="*/ 210164 w 643150"/>
              <a:gd name="connsiteY379" fmla="*/ 1463547 h 1783855"/>
              <a:gd name="connsiteX380" fmla="*/ 210164 w 643150"/>
              <a:gd name="connsiteY380" fmla="*/ 1461014 h 1783855"/>
              <a:gd name="connsiteX381" fmla="*/ 210164 w 643150"/>
              <a:gd name="connsiteY381" fmla="*/ 1458482 h 1783855"/>
              <a:gd name="connsiteX382" fmla="*/ 210164 w 643150"/>
              <a:gd name="connsiteY382" fmla="*/ 1455950 h 1783855"/>
              <a:gd name="connsiteX383" fmla="*/ 210164 w 643150"/>
              <a:gd name="connsiteY383" fmla="*/ 1453418 h 1783855"/>
              <a:gd name="connsiteX384" fmla="*/ 210164 w 643150"/>
              <a:gd name="connsiteY384" fmla="*/ 1450886 h 1783855"/>
              <a:gd name="connsiteX385" fmla="*/ 210164 w 643150"/>
              <a:gd name="connsiteY385" fmla="*/ 1448354 h 1783855"/>
              <a:gd name="connsiteX386" fmla="*/ 210164 w 643150"/>
              <a:gd name="connsiteY386" fmla="*/ 1448354 h 1783855"/>
              <a:gd name="connsiteX387" fmla="*/ 212695 w 643150"/>
              <a:gd name="connsiteY387" fmla="*/ 1445822 h 1783855"/>
              <a:gd name="connsiteX388" fmla="*/ 212695 w 643150"/>
              <a:gd name="connsiteY388" fmla="*/ 1443290 h 1783855"/>
              <a:gd name="connsiteX389" fmla="*/ 212695 w 643150"/>
              <a:gd name="connsiteY389" fmla="*/ 1440758 h 1783855"/>
              <a:gd name="connsiteX390" fmla="*/ 210164 w 643150"/>
              <a:gd name="connsiteY390" fmla="*/ 1440758 h 1783855"/>
              <a:gd name="connsiteX391" fmla="*/ 210164 w 643150"/>
              <a:gd name="connsiteY391" fmla="*/ 1438226 h 1783855"/>
              <a:gd name="connsiteX392" fmla="*/ 210164 w 643150"/>
              <a:gd name="connsiteY392" fmla="*/ 1435694 h 1783855"/>
              <a:gd name="connsiteX393" fmla="*/ 207631 w 643150"/>
              <a:gd name="connsiteY393" fmla="*/ 1390116 h 1783855"/>
              <a:gd name="connsiteX394" fmla="*/ 207631 w 643150"/>
              <a:gd name="connsiteY394" fmla="*/ 1387584 h 1783855"/>
              <a:gd name="connsiteX395" fmla="*/ 207631 w 643150"/>
              <a:gd name="connsiteY395" fmla="*/ 1385052 h 1783855"/>
              <a:gd name="connsiteX396" fmla="*/ 207631 w 643150"/>
              <a:gd name="connsiteY396" fmla="*/ 1382520 h 1783855"/>
              <a:gd name="connsiteX397" fmla="*/ 207631 w 643150"/>
              <a:gd name="connsiteY397" fmla="*/ 1379988 h 1783855"/>
              <a:gd name="connsiteX398" fmla="*/ 205099 w 643150"/>
              <a:gd name="connsiteY398" fmla="*/ 1379988 h 1783855"/>
              <a:gd name="connsiteX399" fmla="*/ 205099 w 643150"/>
              <a:gd name="connsiteY399" fmla="*/ 1377455 h 1783855"/>
              <a:gd name="connsiteX400" fmla="*/ 205099 w 643150"/>
              <a:gd name="connsiteY400" fmla="*/ 1374924 h 1783855"/>
              <a:gd name="connsiteX401" fmla="*/ 205099 w 643150"/>
              <a:gd name="connsiteY401" fmla="*/ 1369859 h 1783855"/>
              <a:gd name="connsiteX402" fmla="*/ 202567 w 643150"/>
              <a:gd name="connsiteY402" fmla="*/ 1367327 h 1783855"/>
              <a:gd name="connsiteX403" fmla="*/ 202567 w 643150"/>
              <a:gd name="connsiteY403" fmla="*/ 1364795 h 1783855"/>
              <a:gd name="connsiteX404" fmla="*/ 202567 w 643150"/>
              <a:gd name="connsiteY404" fmla="*/ 1362263 h 1783855"/>
              <a:gd name="connsiteX405" fmla="*/ 200035 w 643150"/>
              <a:gd name="connsiteY405" fmla="*/ 1362263 h 1783855"/>
              <a:gd name="connsiteX406" fmla="*/ 200035 w 643150"/>
              <a:gd name="connsiteY406" fmla="*/ 1359731 h 1783855"/>
              <a:gd name="connsiteX407" fmla="*/ 200035 w 643150"/>
              <a:gd name="connsiteY407" fmla="*/ 1359731 h 1783855"/>
              <a:gd name="connsiteX408" fmla="*/ 200035 w 643150"/>
              <a:gd name="connsiteY408" fmla="*/ 1357199 h 1783855"/>
              <a:gd name="connsiteX409" fmla="*/ 200035 w 643150"/>
              <a:gd name="connsiteY409" fmla="*/ 1354667 h 1783855"/>
              <a:gd name="connsiteX410" fmla="*/ 200035 w 643150"/>
              <a:gd name="connsiteY410" fmla="*/ 1352135 h 1783855"/>
              <a:gd name="connsiteX411" fmla="*/ 200035 w 643150"/>
              <a:gd name="connsiteY411" fmla="*/ 1349603 h 1783855"/>
              <a:gd name="connsiteX412" fmla="*/ 200035 w 643150"/>
              <a:gd name="connsiteY412" fmla="*/ 1347070 h 1783855"/>
              <a:gd name="connsiteX413" fmla="*/ 202567 w 643150"/>
              <a:gd name="connsiteY413" fmla="*/ 1347070 h 1783855"/>
              <a:gd name="connsiteX414" fmla="*/ 205099 w 643150"/>
              <a:gd name="connsiteY414" fmla="*/ 1330612 h 1783855"/>
              <a:gd name="connsiteX415" fmla="*/ 205099 w 643150"/>
              <a:gd name="connsiteY415" fmla="*/ 1330612 h 1783855"/>
              <a:gd name="connsiteX416" fmla="*/ 205099 w 643150"/>
              <a:gd name="connsiteY416" fmla="*/ 1328080 h 1783855"/>
              <a:gd name="connsiteX417" fmla="*/ 202567 w 643150"/>
              <a:gd name="connsiteY417" fmla="*/ 1325548 h 1783855"/>
              <a:gd name="connsiteX418" fmla="*/ 202567 w 643150"/>
              <a:gd name="connsiteY418" fmla="*/ 1323016 h 1783855"/>
              <a:gd name="connsiteX419" fmla="*/ 202567 w 643150"/>
              <a:gd name="connsiteY419" fmla="*/ 1320483 h 1783855"/>
              <a:gd name="connsiteX420" fmla="*/ 202567 w 643150"/>
              <a:gd name="connsiteY420" fmla="*/ 1317952 h 1783855"/>
              <a:gd name="connsiteX421" fmla="*/ 202567 w 643150"/>
              <a:gd name="connsiteY421" fmla="*/ 1315419 h 1783855"/>
              <a:gd name="connsiteX422" fmla="*/ 202567 w 643150"/>
              <a:gd name="connsiteY422" fmla="*/ 1312887 h 1783855"/>
              <a:gd name="connsiteX423" fmla="*/ 200035 w 643150"/>
              <a:gd name="connsiteY423" fmla="*/ 1310355 h 1783855"/>
              <a:gd name="connsiteX424" fmla="*/ 200035 w 643150"/>
              <a:gd name="connsiteY424" fmla="*/ 1307823 h 1783855"/>
              <a:gd name="connsiteX425" fmla="*/ 202567 w 643150"/>
              <a:gd name="connsiteY425" fmla="*/ 1305291 h 1783855"/>
              <a:gd name="connsiteX426" fmla="*/ 202567 w 643150"/>
              <a:gd name="connsiteY426" fmla="*/ 1302759 h 1783855"/>
              <a:gd name="connsiteX427" fmla="*/ 205099 w 643150"/>
              <a:gd name="connsiteY427" fmla="*/ 1300227 h 1783855"/>
              <a:gd name="connsiteX428" fmla="*/ 207631 w 643150"/>
              <a:gd name="connsiteY428" fmla="*/ 1300227 h 1783855"/>
              <a:gd name="connsiteX429" fmla="*/ 210164 w 643150"/>
              <a:gd name="connsiteY429" fmla="*/ 1300227 h 1783855"/>
              <a:gd name="connsiteX430" fmla="*/ 210164 w 643150"/>
              <a:gd name="connsiteY430" fmla="*/ 1297695 h 1783855"/>
              <a:gd name="connsiteX431" fmla="*/ 212695 w 643150"/>
              <a:gd name="connsiteY431" fmla="*/ 1297695 h 1783855"/>
              <a:gd name="connsiteX432" fmla="*/ 215227 w 643150"/>
              <a:gd name="connsiteY432" fmla="*/ 1297695 h 1783855"/>
              <a:gd name="connsiteX433" fmla="*/ 217760 w 643150"/>
              <a:gd name="connsiteY433" fmla="*/ 1297695 h 1783855"/>
              <a:gd name="connsiteX434" fmla="*/ 220292 w 643150"/>
              <a:gd name="connsiteY434" fmla="*/ 1297695 h 1783855"/>
              <a:gd name="connsiteX435" fmla="*/ 220292 w 643150"/>
              <a:gd name="connsiteY435" fmla="*/ 1300227 h 1783855"/>
              <a:gd name="connsiteX436" fmla="*/ 222824 w 643150"/>
              <a:gd name="connsiteY436" fmla="*/ 1300227 h 1783855"/>
              <a:gd name="connsiteX437" fmla="*/ 222824 w 643150"/>
              <a:gd name="connsiteY437" fmla="*/ 1302759 h 1783855"/>
              <a:gd name="connsiteX438" fmla="*/ 222824 w 643150"/>
              <a:gd name="connsiteY438" fmla="*/ 1305291 h 1783855"/>
              <a:gd name="connsiteX439" fmla="*/ 225356 w 643150"/>
              <a:gd name="connsiteY439" fmla="*/ 1305291 h 1783855"/>
              <a:gd name="connsiteX440" fmla="*/ 225356 w 643150"/>
              <a:gd name="connsiteY440" fmla="*/ 1307823 h 1783855"/>
              <a:gd name="connsiteX441" fmla="*/ 227888 w 643150"/>
              <a:gd name="connsiteY441" fmla="*/ 1307823 h 1783855"/>
              <a:gd name="connsiteX442" fmla="*/ 227888 w 643150"/>
              <a:gd name="connsiteY442" fmla="*/ 1310355 h 1783855"/>
              <a:gd name="connsiteX443" fmla="*/ 230420 w 643150"/>
              <a:gd name="connsiteY443" fmla="*/ 1310355 h 1783855"/>
              <a:gd name="connsiteX444" fmla="*/ 230420 w 643150"/>
              <a:gd name="connsiteY444" fmla="*/ 1307823 h 1783855"/>
              <a:gd name="connsiteX445" fmla="*/ 232952 w 643150"/>
              <a:gd name="connsiteY445" fmla="*/ 1307823 h 1783855"/>
              <a:gd name="connsiteX446" fmla="*/ 235485 w 643150"/>
              <a:gd name="connsiteY446" fmla="*/ 1307823 h 1783855"/>
              <a:gd name="connsiteX447" fmla="*/ 238016 w 643150"/>
              <a:gd name="connsiteY447" fmla="*/ 1307823 h 1783855"/>
              <a:gd name="connsiteX448" fmla="*/ 238016 w 643150"/>
              <a:gd name="connsiteY448" fmla="*/ 1310355 h 1783855"/>
              <a:gd name="connsiteX449" fmla="*/ 240548 w 643150"/>
              <a:gd name="connsiteY449" fmla="*/ 1310355 h 1783855"/>
              <a:gd name="connsiteX450" fmla="*/ 243081 w 643150"/>
              <a:gd name="connsiteY450" fmla="*/ 1310355 h 1783855"/>
              <a:gd name="connsiteX451" fmla="*/ 245613 w 643150"/>
              <a:gd name="connsiteY451" fmla="*/ 1310355 h 1783855"/>
              <a:gd name="connsiteX452" fmla="*/ 248145 w 643150"/>
              <a:gd name="connsiteY452" fmla="*/ 1310355 h 1783855"/>
              <a:gd name="connsiteX453" fmla="*/ 248145 w 643150"/>
              <a:gd name="connsiteY453" fmla="*/ 1312887 h 1783855"/>
              <a:gd name="connsiteX454" fmla="*/ 250676 w 643150"/>
              <a:gd name="connsiteY454" fmla="*/ 1312887 h 1783855"/>
              <a:gd name="connsiteX455" fmla="*/ 250676 w 643150"/>
              <a:gd name="connsiteY455" fmla="*/ 1315419 h 1783855"/>
              <a:gd name="connsiteX456" fmla="*/ 253209 w 643150"/>
              <a:gd name="connsiteY456" fmla="*/ 1315419 h 1783855"/>
              <a:gd name="connsiteX457" fmla="*/ 255741 w 643150"/>
              <a:gd name="connsiteY457" fmla="*/ 1315419 h 1783855"/>
              <a:gd name="connsiteX458" fmla="*/ 258273 w 643150"/>
              <a:gd name="connsiteY458" fmla="*/ 1312887 h 1783855"/>
              <a:gd name="connsiteX459" fmla="*/ 260805 w 643150"/>
              <a:gd name="connsiteY459" fmla="*/ 1312887 h 1783855"/>
              <a:gd name="connsiteX460" fmla="*/ 265869 w 643150"/>
              <a:gd name="connsiteY460" fmla="*/ 1301493 h 1783855"/>
              <a:gd name="connsiteX461" fmla="*/ 263337 w 643150"/>
              <a:gd name="connsiteY461" fmla="*/ 1298961 h 1783855"/>
              <a:gd name="connsiteX462" fmla="*/ 265869 w 643150"/>
              <a:gd name="connsiteY462" fmla="*/ 1298961 h 1783855"/>
              <a:gd name="connsiteX463" fmla="*/ 265869 w 643150"/>
              <a:gd name="connsiteY463" fmla="*/ 1296429 h 1783855"/>
              <a:gd name="connsiteX464" fmla="*/ 265869 w 643150"/>
              <a:gd name="connsiteY464" fmla="*/ 1293896 h 1783855"/>
              <a:gd name="connsiteX465" fmla="*/ 268401 w 643150"/>
              <a:gd name="connsiteY465" fmla="*/ 1291365 h 1783855"/>
              <a:gd name="connsiteX466" fmla="*/ 270934 w 643150"/>
              <a:gd name="connsiteY466" fmla="*/ 1288832 h 1783855"/>
              <a:gd name="connsiteX467" fmla="*/ 270934 w 643150"/>
              <a:gd name="connsiteY467" fmla="*/ 1286301 h 1783855"/>
              <a:gd name="connsiteX468" fmla="*/ 273466 w 643150"/>
              <a:gd name="connsiteY468" fmla="*/ 1283768 h 1783855"/>
              <a:gd name="connsiteX469" fmla="*/ 273466 w 643150"/>
              <a:gd name="connsiteY469" fmla="*/ 1281236 h 1783855"/>
              <a:gd name="connsiteX470" fmla="*/ 275997 w 643150"/>
              <a:gd name="connsiteY470" fmla="*/ 1281236 h 1783855"/>
              <a:gd name="connsiteX471" fmla="*/ 275997 w 643150"/>
              <a:gd name="connsiteY471" fmla="*/ 1283768 h 1783855"/>
              <a:gd name="connsiteX472" fmla="*/ 278530 w 643150"/>
              <a:gd name="connsiteY472" fmla="*/ 1281236 h 1783855"/>
              <a:gd name="connsiteX473" fmla="*/ 278530 w 643150"/>
              <a:gd name="connsiteY473" fmla="*/ 1278704 h 1783855"/>
              <a:gd name="connsiteX474" fmla="*/ 281062 w 643150"/>
              <a:gd name="connsiteY474" fmla="*/ 1278704 h 1783855"/>
              <a:gd name="connsiteX475" fmla="*/ 283594 w 643150"/>
              <a:gd name="connsiteY475" fmla="*/ 1276172 h 1783855"/>
              <a:gd name="connsiteX476" fmla="*/ 283594 w 643150"/>
              <a:gd name="connsiteY476" fmla="*/ 1273640 h 1783855"/>
              <a:gd name="connsiteX477" fmla="*/ 286126 w 643150"/>
              <a:gd name="connsiteY477" fmla="*/ 1273640 h 1783855"/>
              <a:gd name="connsiteX478" fmla="*/ 286126 w 643150"/>
              <a:gd name="connsiteY478" fmla="*/ 1271108 h 1783855"/>
              <a:gd name="connsiteX479" fmla="*/ 288658 w 643150"/>
              <a:gd name="connsiteY479" fmla="*/ 1268576 h 1783855"/>
              <a:gd name="connsiteX480" fmla="*/ 288658 w 643150"/>
              <a:gd name="connsiteY480" fmla="*/ 1266044 h 1783855"/>
              <a:gd name="connsiteX481" fmla="*/ 288658 w 643150"/>
              <a:gd name="connsiteY481" fmla="*/ 1263512 h 1783855"/>
              <a:gd name="connsiteX482" fmla="*/ 291190 w 643150"/>
              <a:gd name="connsiteY482" fmla="*/ 1263512 h 1783855"/>
              <a:gd name="connsiteX483" fmla="*/ 293722 w 643150"/>
              <a:gd name="connsiteY483" fmla="*/ 1260980 h 1783855"/>
              <a:gd name="connsiteX484" fmla="*/ 307648 w 643150"/>
              <a:gd name="connsiteY484" fmla="*/ 1249585 h 1783855"/>
              <a:gd name="connsiteX485" fmla="*/ 310181 w 643150"/>
              <a:gd name="connsiteY485" fmla="*/ 1247053 h 1783855"/>
              <a:gd name="connsiteX486" fmla="*/ 312713 w 643150"/>
              <a:gd name="connsiteY486" fmla="*/ 1247053 h 1783855"/>
              <a:gd name="connsiteX487" fmla="*/ 312713 w 643150"/>
              <a:gd name="connsiteY487" fmla="*/ 1244521 h 1783855"/>
              <a:gd name="connsiteX488" fmla="*/ 315245 w 643150"/>
              <a:gd name="connsiteY488" fmla="*/ 1244521 h 1783855"/>
              <a:gd name="connsiteX489" fmla="*/ 320309 w 643150"/>
              <a:gd name="connsiteY489" fmla="*/ 1224264 h 1783855"/>
              <a:gd name="connsiteX490" fmla="*/ 320309 w 643150"/>
              <a:gd name="connsiteY490" fmla="*/ 1221732 h 1783855"/>
              <a:gd name="connsiteX491" fmla="*/ 320309 w 643150"/>
              <a:gd name="connsiteY491" fmla="*/ 1219200 h 1783855"/>
              <a:gd name="connsiteX492" fmla="*/ 320309 w 643150"/>
              <a:gd name="connsiteY492" fmla="*/ 1216668 h 1783855"/>
              <a:gd name="connsiteX493" fmla="*/ 320309 w 643150"/>
              <a:gd name="connsiteY493" fmla="*/ 1214136 h 1783855"/>
              <a:gd name="connsiteX494" fmla="*/ 322841 w 643150"/>
              <a:gd name="connsiteY494" fmla="*/ 1214136 h 1783855"/>
              <a:gd name="connsiteX495" fmla="*/ 322841 w 643150"/>
              <a:gd name="connsiteY495" fmla="*/ 1211604 h 1783855"/>
              <a:gd name="connsiteX496" fmla="*/ 322841 w 643150"/>
              <a:gd name="connsiteY496" fmla="*/ 1209072 h 1783855"/>
              <a:gd name="connsiteX497" fmla="*/ 325373 w 643150"/>
              <a:gd name="connsiteY497" fmla="*/ 1206540 h 1783855"/>
              <a:gd name="connsiteX498" fmla="*/ 325373 w 643150"/>
              <a:gd name="connsiteY498" fmla="*/ 1207806 h 1783855"/>
              <a:gd name="connsiteX499" fmla="*/ 327906 w 643150"/>
              <a:gd name="connsiteY499" fmla="*/ 1207806 h 1783855"/>
              <a:gd name="connsiteX500" fmla="*/ 327906 w 643150"/>
              <a:gd name="connsiteY500" fmla="*/ 1205273 h 1783855"/>
              <a:gd name="connsiteX501" fmla="*/ 327906 w 643150"/>
              <a:gd name="connsiteY501" fmla="*/ 1202742 h 1783855"/>
              <a:gd name="connsiteX502" fmla="*/ 330438 w 643150"/>
              <a:gd name="connsiteY502" fmla="*/ 1202742 h 1783855"/>
              <a:gd name="connsiteX503" fmla="*/ 330438 w 643150"/>
              <a:gd name="connsiteY503" fmla="*/ 1200209 h 1783855"/>
              <a:gd name="connsiteX504" fmla="*/ 332969 w 643150"/>
              <a:gd name="connsiteY504" fmla="*/ 1200209 h 1783855"/>
              <a:gd name="connsiteX505" fmla="*/ 332969 w 643150"/>
              <a:gd name="connsiteY505" fmla="*/ 1197677 h 1783855"/>
              <a:gd name="connsiteX506" fmla="*/ 335502 w 643150"/>
              <a:gd name="connsiteY506" fmla="*/ 1197677 h 1783855"/>
              <a:gd name="connsiteX507" fmla="*/ 338034 w 643150"/>
              <a:gd name="connsiteY507" fmla="*/ 1195145 h 1783855"/>
              <a:gd name="connsiteX508" fmla="*/ 351960 w 643150"/>
              <a:gd name="connsiteY508" fmla="*/ 1183751 h 1783855"/>
              <a:gd name="connsiteX509" fmla="*/ 360822 w 643150"/>
              <a:gd name="connsiteY509" fmla="*/ 1177421 h 1783855"/>
              <a:gd name="connsiteX510" fmla="*/ 363355 w 643150"/>
              <a:gd name="connsiteY510" fmla="*/ 1177421 h 1783855"/>
              <a:gd name="connsiteX511" fmla="*/ 363355 w 643150"/>
              <a:gd name="connsiteY511" fmla="*/ 1174888 h 1783855"/>
              <a:gd name="connsiteX512" fmla="*/ 365887 w 643150"/>
              <a:gd name="connsiteY512" fmla="*/ 1174888 h 1783855"/>
              <a:gd name="connsiteX513" fmla="*/ 365887 w 643150"/>
              <a:gd name="connsiteY513" fmla="*/ 1172357 h 1783855"/>
              <a:gd name="connsiteX514" fmla="*/ 368419 w 643150"/>
              <a:gd name="connsiteY514" fmla="*/ 1172357 h 1783855"/>
              <a:gd name="connsiteX515" fmla="*/ 368419 w 643150"/>
              <a:gd name="connsiteY515" fmla="*/ 1169824 h 1783855"/>
              <a:gd name="connsiteX516" fmla="*/ 370951 w 643150"/>
              <a:gd name="connsiteY516" fmla="*/ 1169824 h 1783855"/>
              <a:gd name="connsiteX517" fmla="*/ 370951 w 643150"/>
              <a:gd name="connsiteY517" fmla="*/ 1167292 h 1783855"/>
              <a:gd name="connsiteX518" fmla="*/ 370951 w 643150"/>
              <a:gd name="connsiteY518" fmla="*/ 1169824 h 1783855"/>
              <a:gd name="connsiteX519" fmla="*/ 373483 w 643150"/>
              <a:gd name="connsiteY519" fmla="*/ 1169824 h 1783855"/>
              <a:gd name="connsiteX520" fmla="*/ 373483 w 643150"/>
              <a:gd name="connsiteY520" fmla="*/ 1172357 h 1783855"/>
              <a:gd name="connsiteX521" fmla="*/ 373483 w 643150"/>
              <a:gd name="connsiteY521" fmla="*/ 1174888 h 1783855"/>
              <a:gd name="connsiteX522" fmla="*/ 373483 w 643150"/>
              <a:gd name="connsiteY522" fmla="*/ 1177421 h 1783855"/>
              <a:gd name="connsiteX523" fmla="*/ 373483 w 643150"/>
              <a:gd name="connsiteY523" fmla="*/ 1179953 h 1783855"/>
              <a:gd name="connsiteX524" fmla="*/ 376015 w 643150"/>
              <a:gd name="connsiteY524" fmla="*/ 1179953 h 1783855"/>
              <a:gd name="connsiteX525" fmla="*/ 376015 w 643150"/>
              <a:gd name="connsiteY525" fmla="*/ 1182485 h 1783855"/>
              <a:gd name="connsiteX526" fmla="*/ 376015 w 643150"/>
              <a:gd name="connsiteY526" fmla="*/ 1185017 h 1783855"/>
              <a:gd name="connsiteX527" fmla="*/ 376015 w 643150"/>
              <a:gd name="connsiteY527" fmla="*/ 1187549 h 1783855"/>
              <a:gd name="connsiteX528" fmla="*/ 378547 w 643150"/>
              <a:gd name="connsiteY528" fmla="*/ 1187549 h 1783855"/>
              <a:gd name="connsiteX529" fmla="*/ 378547 w 643150"/>
              <a:gd name="connsiteY529" fmla="*/ 1190081 h 1783855"/>
              <a:gd name="connsiteX530" fmla="*/ 378547 w 643150"/>
              <a:gd name="connsiteY530" fmla="*/ 1192613 h 1783855"/>
              <a:gd name="connsiteX531" fmla="*/ 378547 w 643150"/>
              <a:gd name="connsiteY531" fmla="*/ 1195145 h 1783855"/>
              <a:gd name="connsiteX532" fmla="*/ 381080 w 643150"/>
              <a:gd name="connsiteY532" fmla="*/ 1197677 h 1783855"/>
              <a:gd name="connsiteX533" fmla="*/ 381080 w 643150"/>
              <a:gd name="connsiteY533" fmla="*/ 1200209 h 1783855"/>
              <a:gd name="connsiteX534" fmla="*/ 381080 w 643150"/>
              <a:gd name="connsiteY534" fmla="*/ 1202742 h 1783855"/>
              <a:gd name="connsiteX535" fmla="*/ 381080 w 643150"/>
              <a:gd name="connsiteY535" fmla="*/ 1205273 h 1783855"/>
              <a:gd name="connsiteX536" fmla="*/ 381080 w 643150"/>
              <a:gd name="connsiteY536" fmla="*/ 1207806 h 1783855"/>
              <a:gd name="connsiteX537" fmla="*/ 381080 w 643150"/>
              <a:gd name="connsiteY537" fmla="*/ 1210338 h 1783855"/>
              <a:gd name="connsiteX538" fmla="*/ 381080 w 643150"/>
              <a:gd name="connsiteY538" fmla="*/ 1212870 h 1783855"/>
              <a:gd name="connsiteX539" fmla="*/ 378547 w 643150"/>
              <a:gd name="connsiteY539" fmla="*/ 1212870 h 1783855"/>
              <a:gd name="connsiteX540" fmla="*/ 378547 w 643150"/>
              <a:gd name="connsiteY540" fmla="*/ 1215402 h 1783855"/>
              <a:gd name="connsiteX541" fmla="*/ 378547 w 643150"/>
              <a:gd name="connsiteY541" fmla="*/ 1217934 h 1783855"/>
              <a:gd name="connsiteX542" fmla="*/ 378547 w 643150"/>
              <a:gd name="connsiteY542" fmla="*/ 1220466 h 1783855"/>
              <a:gd name="connsiteX543" fmla="*/ 378547 w 643150"/>
              <a:gd name="connsiteY543" fmla="*/ 1222998 h 1783855"/>
              <a:gd name="connsiteX544" fmla="*/ 376015 w 643150"/>
              <a:gd name="connsiteY544" fmla="*/ 1222998 h 1783855"/>
              <a:gd name="connsiteX545" fmla="*/ 376015 w 643150"/>
              <a:gd name="connsiteY545" fmla="*/ 1225530 h 1783855"/>
              <a:gd name="connsiteX546" fmla="*/ 376015 w 643150"/>
              <a:gd name="connsiteY546" fmla="*/ 1228062 h 1783855"/>
              <a:gd name="connsiteX547" fmla="*/ 373483 w 643150"/>
              <a:gd name="connsiteY547" fmla="*/ 1230594 h 1783855"/>
              <a:gd name="connsiteX548" fmla="*/ 373483 w 643150"/>
              <a:gd name="connsiteY548" fmla="*/ 1233127 h 1783855"/>
              <a:gd name="connsiteX549" fmla="*/ 373483 w 643150"/>
              <a:gd name="connsiteY549" fmla="*/ 1235659 h 1783855"/>
              <a:gd name="connsiteX550" fmla="*/ 370951 w 643150"/>
              <a:gd name="connsiteY550" fmla="*/ 1235659 h 1783855"/>
              <a:gd name="connsiteX551" fmla="*/ 370951 w 643150"/>
              <a:gd name="connsiteY551" fmla="*/ 1238191 h 1783855"/>
              <a:gd name="connsiteX552" fmla="*/ 370951 w 643150"/>
              <a:gd name="connsiteY552" fmla="*/ 1240723 h 1783855"/>
              <a:gd name="connsiteX553" fmla="*/ 368419 w 643150"/>
              <a:gd name="connsiteY553" fmla="*/ 1243255 h 1783855"/>
              <a:gd name="connsiteX554" fmla="*/ 368419 w 643150"/>
              <a:gd name="connsiteY554" fmla="*/ 1245787 h 1783855"/>
              <a:gd name="connsiteX555" fmla="*/ 368419 w 643150"/>
              <a:gd name="connsiteY555" fmla="*/ 1248319 h 1783855"/>
              <a:gd name="connsiteX556" fmla="*/ 365887 w 643150"/>
              <a:gd name="connsiteY556" fmla="*/ 1248319 h 1783855"/>
              <a:gd name="connsiteX557" fmla="*/ 365887 w 643150"/>
              <a:gd name="connsiteY557" fmla="*/ 1250851 h 1783855"/>
              <a:gd name="connsiteX558" fmla="*/ 365887 w 643150"/>
              <a:gd name="connsiteY558" fmla="*/ 1253383 h 1783855"/>
              <a:gd name="connsiteX559" fmla="*/ 365887 w 643150"/>
              <a:gd name="connsiteY559" fmla="*/ 1255915 h 1783855"/>
              <a:gd name="connsiteX560" fmla="*/ 365887 w 643150"/>
              <a:gd name="connsiteY560" fmla="*/ 1258447 h 1783855"/>
              <a:gd name="connsiteX561" fmla="*/ 363355 w 643150"/>
              <a:gd name="connsiteY561" fmla="*/ 1260980 h 1783855"/>
              <a:gd name="connsiteX562" fmla="*/ 363355 w 643150"/>
              <a:gd name="connsiteY562" fmla="*/ 1255915 h 1783855"/>
              <a:gd name="connsiteX563" fmla="*/ 359557 w 643150"/>
              <a:gd name="connsiteY563" fmla="*/ 1050816 h 1783855"/>
              <a:gd name="connsiteX564" fmla="*/ 376015 w 643150"/>
              <a:gd name="connsiteY564" fmla="*/ 1071073 h 1783855"/>
              <a:gd name="connsiteX565" fmla="*/ 376015 w 643150"/>
              <a:gd name="connsiteY565" fmla="*/ 1073605 h 1783855"/>
              <a:gd name="connsiteX566" fmla="*/ 378547 w 643150"/>
              <a:gd name="connsiteY566" fmla="*/ 1076137 h 1783855"/>
              <a:gd name="connsiteX567" fmla="*/ 378547 w 643150"/>
              <a:gd name="connsiteY567" fmla="*/ 1078669 h 1783855"/>
              <a:gd name="connsiteX568" fmla="*/ 378547 w 643150"/>
              <a:gd name="connsiteY568" fmla="*/ 1081201 h 1783855"/>
              <a:gd name="connsiteX569" fmla="*/ 376015 w 643150"/>
              <a:gd name="connsiteY569" fmla="*/ 1083734 h 1783855"/>
              <a:gd name="connsiteX570" fmla="*/ 376015 w 643150"/>
              <a:gd name="connsiteY570" fmla="*/ 1086265 h 1783855"/>
              <a:gd name="connsiteX571" fmla="*/ 376015 w 643150"/>
              <a:gd name="connsiteY571" fmla="*/ 1088798 h 1783855"/>
              <a:gd name="connsiteX572" fmla="*/ 376015 w 643150"/>
              <a:gd name="connsiteY572" fmla="*/ 1091330 h 1783855"/>
              <a:gd name="connsiteX573" fmla="*/ 373483 w 643150"/>
              <a:gd name="connsiteY573" fmla="*/ 1100192 h 1783855"/>
              <a:gd name="connsiteX574" fmla="*/ 373483 w 643150"/>
              <a:gd name="connsiteY574" fmla="*/ 1102724 h 1783855"/>
              <a:gd name="connsiteX575" fmla="*/ 373483 w 643150"/>
              <a:gd name="connsiteY575" fmla="*/ 1105256 h 1783855"/>
              <a:gd name="connsiteX576" fmla="*/ 373483 w 643150"/>
              <a:gd name="connsiteY576" fmla="*/ 1107788 h 1783855"/>
              <a:gd name="connsiteX577" fmla="*/ 373483 w 643150"/>
              <a:gd name="connsiteY577" fmla="*/ 1110320 h 1783855"/>
              <a:gd name="connsiteX578" fmla="*/ 373483 w 643150"/>
              <a:gd name="connsiteY578" fmla="*/ 1112852 h 1783855"/>
              <a:gd name="connsiteX579" fmla="*/ 373483 w 643150"/>
              <a:gd name="connsiteY579" fmla="*/ 1115385 h 1783855"/>
              <a:gd name="connsiteX580" fmla="*/ 373483 w 643150"/>
              <a:gd name="connsiteY580" fmla="*/ 1117916 h 1783855"/>
              <a:gd name="connsiteX581" fmla="*/ 376015 w 643150"/>
              <a:gd name="connsiteY581" fmla="*/ 1120449 h 1783855"/>
              <a:gd name="connsiteX582" fmla="*/ 376015 w 643150"/>
              <a:gd name="connsiteY582" fmla="*/ 1122981 h 1783855"/>
              <a:gd name="connsiteX583" fmla="*/ 376015 w 643150"/>
              <a:gd name="connsiteY583" fmla="*/ 1125513 h 1783855"/>
              <a:gd name="connsiteX584" fmla="*/ 378547 w 643150"/>
              <a:gd name="connsiteY584" fmla="*/ 1125513 h 1783855"/>
              <a:gd name="connsiteX585" fmla="*/ 378547 w 643150"/>
              <a:gd name="connsiteY585" fmla="*/ 1128045 h 1783855"/>
              <a:gd name="connsiteX586" fmla="*/ 376015 w 643150"/>
              <a:gd name="connsiteY586" fmla="*/ 1130577 h 1783855"/>
              <a:gd name="connsiteX587" fmla="*/ 376015 w 643150"/>
              <a:gd name="connsiteY587" fmla="*/ 1133109 h 1783855"/>
              <a:gd name="connsiteX588" fmla="*/ 376015 w 643150"/>
              <a:gd name="connsiteY588" fmla="*/ 1135641 h 1783855"/>
              <a:gd name="connsiteX589" fmla="*/ 373483 w 643150"/>
              <a:gd name="connsiteY589" fmla="*/ 1135641 h 1783855"/>
              <a:gd name="connsiteX590" fmla="*/ 373483 w 643150"/>
              <a:gd name="connsiteY590" fmla="*/ 1138173 h 1783855"/>
              <a:gd name="connsiteX591" fmla="*/ 373483 w 643150"/>
              <a:gd name="connsiteY591" fmla="*/ 1140706 h 1783855"/>
              <a:gd name="connsiteX592" fmla="*/ 370951 w 643150"/>
              <a:gd name="connsiteY592" fmla="*/ 1140706 h 1783855"/>
              <a:gd name="connsiteX593" fmla="*/ 370951 w 643150"/>
              <a:gd name="connsiteY593" fmla="*/ 1143237 h 1783855"/>
              <a:gd name="connsiteX594" fmla="*/ 370951 w 643150"/>
              <a:gd name="connsiteY594" fmla="*/ 1145770 h 1783855"/>
              <a:gd name="connsiteX595" fmla="*/ 370951 w 643150"/>
              <a:gd name="connsiteY595" fmla="*/ 1148301 h 1783855"/>
              <a:gd name="connsiteX596" fmla="*/ 368419 w 643150"/>
              <a:gd name="connsiteY596" fmla="*/ 1148301 h 1783855"/>
              <a:gd name="connsiteX597" fmla="*/ 368419 w 643150"/>
              <a:gd name="connsiteY597" fmla="*/ 1145770 h 1783855"/>
              <a:gd name="connsiteX598" fmla="*/ 365887 w 643150"/>
              <a:gd name="connsiteY598" fmla="*/ 1145770 h 1783855"/>
              <a:gd name="connsiteX599" fmla="*/ 365887 w 643150"/>
              <a:gd name="connsiteY599" fmla="*/ 1143237 h 1783855"/>
              <a:gd name="connsiteX600" fmla="*/ 363355 w 643150"/>
              <a:gd name="connsiteY600" fmla="*/ 1143237 h 1783855"/>
              <a:gd name="connsiteX601" fmla="*/ 363355 w 643150"/>
              <a:gd name="connsiteY601" fmla="*/ 1140706 h 1783855"/>
              <a:gd name="connsiteX602" fmla="*/ 360822 w 643150"/>
              <a:gd name="connsiteY602" fmla="*/ 1140706 h 1783855"/>
              <a:gd name="connsiteX603" fmla="*/ 360822 w 643150"/>
              <a:gd name="connsiteY603" fmla="*/ 1138173 h 1783855"/>
              <a:gd name="connsiteX604" fmla="*/ 358290 w 643150"/>
              <a:gd name="connsiteY604" fmla="*/ 1135641 h 1783855"/>
              <a:gd name="connsiteX605" fmla="*/ 358290 w 643150"/>
              <a:gd name="connsiteY605" fmla="*/ 1133109 h 1783855"/>
              <a:gd name="connsiteX606" fmla="*/ 355759 w 643150"/>
              <a:gd name="connsiteY606" fmla="*/ 1130577 h 1783855"/>
              <a:gd name="connsiteX607" fmla="*/ 355759 w 643150"/>
              <a:gd name="connsiteY607" fmla="*/ 1128045 h 1783855"/>
              <a:gd name="connsiteX608" fmla="*/ 355759 w 643150"/>
              <a:gd name="connsiteY608" fmla="*/ 1125513 h 1783855"/>
              <a:gd name="connsiteX609" fmla="*/ 353226 w 643150"/>
              <a:gd name="connsiteY609" fmla="*/ 1122981 h 1783855"/>
              <a:gd name="connsiteX610" fmla="*/ 353226 w 643150"/>
              <a:gd name="connsiteY610" fmla="*/ 1120449 h 1783855"/>
              <a:gd name="connsiteX611" fmla="*/ 353226 w 643150"/>
              <a:gd name="connsiteY611" fmla="*/ 1117916 h 1783855"/>
              <a:gd name="connsiteX612" fmla="*/ 353226 w 643150"/>
              <a:gd name="connsiteY612" fmla="*/ 1115385 h 1783855"/>
              <a:gd name="connsiteX613" fmla="*/ 353226 w 643150"/>
              <a:gd name="connsiteY613" fmla="*/ 1112852 h 1783855"/>
              <a:gd name="connsiteX614" fmla="*/ 353226 w 643150"/>
              <a:gd name="connsiteY614" fmla="*/ 1110320 h 1783855"/>
              <a:gd name="connsiteX615" fmla="*/ 350694 w 643150"/>
              <a:gd name="connsiteY615" fmla="*/ 1110320 h 1783855"/>
              <a:gd name="connsiteX616" fmla="*/ 350694 w 643150"/>
              <a:gd name="connsiteY616" fmla="*/ 1106522 h 1783855"/>
              <a:gd name="connsiteX617" fmla="*/ 350694 w 643150"/>
              <a:gd name="connsiteY617" fmla="*/ 1103990 h 1783855"/>
              <a:gd name="connsiteX618" fmla="*/ 350694 w 643150"/>
              <a:gd name="connsiteY618" fmla="*/ 1101458 h 1783855"/>
              <a:gd name="connsiteX619" fmla="*/ 350694 w 643150"/>
              <a:gd name="connsiteY619" fmla="*/ 1098926 h 1783855"/>
              <a:gd name="connsiteX620" fmla="*/ 350694 w 643150"/>
              <a:gd name="connsiteY620" fmla="*/ 1096394 h 1783855"/>
              <a:gd name="connsiteX621" fmla="*/ 350694 w 643150"/>
              <a:gd name="connsiteY621" fmla="*/ 1093862 h 1783855"/>
              <a:gd name="connsiteX622" fmla="*/ 350694 w 643150"/>
              <a:gd name="connsiteY622" fmla="*/ 1091330 h 1783855"/>
              <a:gd name="connsiteX623" fmla="*/ 348162 w 643150"/>
              <a:gd name="connsiteY623" fmla="*/ 1091330 h 1783855"/>
              <a:gd name="connsiteX624" fmla="*/ 348162 w 643150"/>
              <a:gd name="connsiteY624" fmla="*/ 1088798 h 1783855"/>
              <a:gd name="connsiteX625" fmla="*/ 348162 w 643150"/>
              <a:gd name="connsiteY625" fmla="*/ 1086265 h 1783855"/>
              <a:gd name="connsiteX626" fmla="*/ 348162 w 643150"/>
              <a:gd name="connsiteY626" fmla="*/ 1083734 h 1783855"/>
              <a:gd name="connsiteX627" fmla="*/ 348162 w 643150"/>
              <a:gd name="connsiteY627" fmla="*/ 1081201 h 1783855"/>
              <a:gd name="connsiteX628" fmla="*/ 345630 w 643150"/>
              <a:gd name="connsiteY628" fmla="*/ 1081201 h 1783855"/>
              <a:gd name="connsiteX629" fmla="*/ 345630 w 643150"/>
              <a:gd name="connsiteY629" fmla="*/ 1081201 h 1783855"/>
              <a:gd name="connsiteX630" fmla="*/ 343098 w 643150"/>
              <a:gd name="connsiteY630" fmla="*/ 1078669 h 1783855"/>
              <a:gd name="connsiteX631" fmla="*/ 343098 w 643150"/>
              <a:gd name="connsiteY631" fmla="*/ 1076137 h 1783855"/>
              <a:gd name="connsiteX632" fmla="*/ 340566 w 643150"/>
              <a:gd name="connsiteY632" fmla="*/ 1076137 h 1783855"/>
              <a:gd name="connsiteX633" fmla="*/ 340566 w 643150"/>
              <a:gd name="connsiteY633" fmla="*/ 1073605 h 1783855"/>
              <a:gd name="connsiteX634" fmla="*/ 338034 w 643150"/>
              <a:gd name="connsiteY634" fmla="*/ 1073605 h 1783855"/>
              <a:gd name="connsiteX635" fmla="*/ 335502 w 643150"/>
              <a:gd name="connsiteY635" fmla="*/ 1071073 h 1783855"/>
              <a:gd name="connsiteX636" fmla="*/ 332969 w 643150"/>
              <a:gd name="connsiteY636" fmla="*/ 1071073 h 1783855"/>
              <a:gd name="connsiteX637" fmla="*/ 330438 w 643150"/>
              <a:gd name="connsiteY637" fmla="*/ 1071073 h 1783855"/>
              <a:gd name="connsiteX638" fmla="*/ 327906 w 643150"/>
              <a:gd name="connsiteY638" fmla="*/ 1071073 h 1783855"/>
              <a:gd name="connsiteX639" fmla="*/ 303850 w 643150"/>
              <a:gd name="connsiteY639" fmla="*/ 1079935 h 1783855"/>
              <a:gd name="connsiteX640" fmla="*/ 301318 w 643150"/>
              <a:gd name="connsiteY640" fmla="*/ 1082467 h 1783855"/>
              <a:gd name="connsiteX641" fmla="*/ 298787 w 643150"/>
              <a:gd name="connsiteY641" fmla="*/ 1084999 h 1783855"/>
              <a:gd name="connsiteX642" fmla="*/ 298787 w 643150"/>
              <a:gd name="connsiteY642" fmla="*/ 1087532 h 1783855"/>
              <a:gd name="connsiteX643" fmla="*/ 296255 w 643150"/>
              <a:gd name="connsiteY643" fmla="*/ 1087532 h 1783855"/>
              <a:gd name="connsiteX644" fmla="*/ 296255 w 643150"/>
              <a:gd name="connsiteY644" fmla="*/ 1090064 h 1783855"/>
              <a:gd name="connsiteX645" fmla="*/ 293722 w 643150"/>
              <a:gd name="connsiteY645" fmla="*/ 1090064 h 1783855"/>
              <a:gd name="connsiteX646" fmla="*/ 293722 w 643150"/>
              <a:gd name="connsiteY646" fmla="*/ 1092596 h 1783855"/>
              <a:gd name="connsiteX647" fmla="*/ 293722 w 643150"/>
              <a:gd name="connsiteY647" fmla="*/ 1095128 h 1783855"/>
              <a:gd name="connsiteX648" fmla="*/ 291190 w 643150"/>
              <a:gd name="connsiteY648" fmla="*/ 1097660 h 1783855"/>
              <a:gd name="connsiteX649" fmla="*/ 291190 w 643150"/>
              <a:gd name="connsiteY649" fmla="*/ 1100192 h 1783855"/>
              <a:gd name="connsiteX650" fmla="*/ 288658 w 643150"/>
              <a:gd name="connsiteY650" fmla="*/ 1100192 h 1783855"/>
              <a:gd name="connsiteX651" fmla="*/ 288658 w 643150"/>
              <a:gd name="connsiteY651" fmla="*/ 1102724 h 1783855"/>
              <a:gd name="connsiteX652" fmla="*/ 288658 w 643150"/>
              <a:gd name="connsiteY652" fmla="*/ 1105256 h 1783855"/>
              <a:gd name="connsiteX653" fmla="*/ 286126 w 643150"/>
              <a:gd name="connsiteY653" fmla="*/ 1105256 h 1783855"/>
              <a:gd name="connsiteX654" fmla="*/ 286126 w 643150"/>
              <a:gd name="connsiteY654" fmla="*/ 1107788 h 1783855"/>
              <a:gd name="connsiteX655" fmla="*/ 286126 w 643150"/>
              <a:gd name="connsiteY655" fmla="*/ 1110320 h 1783855"/>
              <a:gd name="connsiteX656" fmla="*/ 283594 w 643150"/>
              <a:gd name="connsiteY656" fmla="*/ 1110320 h 1783855"/>
              <a:gd name="connsiteX657" fmla="*/ 283594 w 643150"/>
              <a:gd name="connsiteY657" fmla="*/ 1112852 h 1783855"/>
              <a:gd name="connsiteX658" fmla="*/ 283594 w 643150"/>
              <a:gd name="connsiteY658" fmla="*/ 1115385 h 1783855"/>
              <a:gd name="connsiteX659" fmla="*/ 281062 w 643150"/>
              <a:gd name="connsiteY659" fmla="*/ 1117916 h 1783855"/>
              <a:gd name="connsiteX660" fmla="*/ 281062 w 643150"/>
              <a:gd name="connsiteY660" fmla="*/ 1120449 h 1783855"/>
              <a:gd name="connsiteX661" fmla="*/ 278530 w 643150"/>
              <a:gd name="connsiteY661" fmla="*/ 1120449 h 1783855"/>
              <a:gd name="connsiteX662" fmla="*/ 278530 w 643150"/>
              <a:gd name="connsiteY662" fmla="*/ 1122981 h 1783855"/>
              <a:gd name="connsiteX663" fmla="*/ 278530 w 643150"/>
              <a:gd name="connsiteY663" fmla="*/ 1125513 h 1783855"/>
              <a:gd name="connsiteX664" fmla="*/ 281062 w 643150"/>
              <a:gd name="connsiteY664" fmla="*/ 1125513 h 1783855"/>
              <a:gd name="connsiteX665" fmla="*/ 281062 w 643150"/>
              <a:gd name="connsiteY665" fmla="*/ 1128045 h 1783855"/>
              <a:gd name="connsiteX666" fmla="*/ 278530 w 643150"/>
              <a:gd name="connsiteY666" fmla="*/ 1128045 h 1783855"/>
              <a:gd name="connsiteX667" fmla="*/ 278530 w 643150"/>
              <a:gd name="connsiteY667" fmla="*/ 1130577 h 1783855"/>
              <a:gd name="connsiteX668" fmla="*/ 275997 w 643150"/>
              <a:gd name="connsiteY668" fmla="*/ 1130577 h 1783855"/>
              <a:gd name="connsiteX669" fmla="*/ 273466 w 643150"/>
              <a:gd name="connsiteY669" fmla="*/ 1130577 h 1783855"/>
              <a:gd name="connsiteX670" fmla="*/ 270934 w 643150"/>
              <a:gd name="connsiteY670" fmla="*/ 1130577 h 1783855"/>
              <a:gd name="connsiteX671" fmla="*/ 268401 w 643150"/>
              <a:gd name="connsiteY671" fmla="*/ 1128045 h 1783855"/>
              <a:gd name="connsiteX672" fmla="*/ 268401 w 643150"/>
              <a:gd name="connsiteY672" fmla="*/ 1125513 h 1783855"/>
              <a:gd name="connsiteX673" fmla="*/ 268401 w 643150"/>
              <a:gd name="connsiteY673" fmla="*/ 1122981 h 1783855"/>
              <a:gd name="connsiteX674" fmla="*/ 268401 w 643150"/>
              <a:gd name="connsiteY674" fmla="*/ 1120449 h 1783855"/>
              <a:gd name="connsiteX675" fmla="*/ 268401 w 643150"/>
              <a:gd name="connsiteY675" fmla="*/ 1117916 h 1783855"/>
              <a:gd name="connsiteX676" fmla="*/ 268401 w 643150"/>
              <a:gd name="connsiteY676" fmla="*/ 1115385 h 1783855"/>
              <a:gd name="connsiteX677" fmla="*/ 268401 w 643150"/>
              <a:gd name="connsiteY677" fmla="*/ 1112852 h 1783855"/>
              <a:gd name="connsiteX678" fmla="*/ 268401 w 643150"/>
              <a:gd name="connsiteY678" fmla="*/ 1110320 h 1783855"/>
              <a:gd name="connsiteX679" fmla="*/ 268401 w 643150"/>
              <a:gd name="connsiteY679" fmla="*/ 1106522 h 1783855"/>
              <a:gd name="connsiteX680" fmla="*/ 268401 w 643150"/>
              <a:gd name="connsiteY680" fmla="*/ 1103990 h 1783855"/>
              <a:gd name="connsiteX681" fmla="*/ 270934 w 643150"/>
              <a:gd name="connsiteY681" fmla="*/ 1090064 h 1783855"/>
              <a:gd name="connsiteX682" fmla="*/ 270934 w 643150"/>
              <a:gd name="connsiteY682" fmla="*/ 1087532 h 1783855"/>
              <a:gd name="connsiteX683" fmla="*/ 270934 w 643150"/>
              <a:gd name="connsiteY683" fmla="*/ 1084999 h 1783855"/>
              <a:gd name="connsiteX684" fmla="*/ 270934 w 643150"/>
              <a:gd name="connsiteY684" fmla="*/ 1082467 h 1783855"/>
              <a:gd name="connsiteX685" fmla="*/ 270934 w 643150"/>
              <a:gd name="connsiteY685" fmla="*/ 1081201 h 1783855"/>
              <a:gd name="connsiteX686" fmla="*/ 273466 w 643150"/>
              <a:gd name="connsiteY686" fmla="*/ 1072339 h 1783855"/>
              <a:gd name="connsiteX687" fmla="*/ 273466 w 643150"/>
              <a:gd name="connsiteY687" fmla="*/ 1069807 h 1783855"/>
              <a:gd name="connsiteX688" fmla="*/ 273466 w 643150"/>
              <a:gd name="connsiteY688" fmla="*/ 1067275 h 1783855"/>
              <a:gd name="connsiteX689" fmla="*/ 273466 w 643150"/>
              <a:gd name="connsiteY689" fmla="*/ 1064743 h 1783855"/>
              <a:gd name="connsiteX690" fmla="*/ 275997 w 643150"/>
              <a:gd name="connsiteY690" fmla="*/ 1064743 h 1783855"/>
              <a:gd name="connsiteX691" fmla="*/ 275997 w 643150"/>
              <a:gd name="connsiteY691" fmla="*/ 1062211 h 1783855"/>
              <a:gd name="connsiteX692" fmla="*/ 278530 w 643150"/>
              <a:gd name="connsiteY692" fmla="*/ 1062211 h 1783855"/>
              <a:gd name="connsiteX693" fmla="*/ 278530 w 643150"/>
              <a:gd name="connsiteY693" fmla="*/ 1059678 h 1783855"/>
              <a:gd name="connsiteX694" fmla="*/ 278530 w 643150"/>
              <a:gd name="connsiteY694" fmla="*/ 1057147 h 1783855"/>
              <a:gd name="connsiteX695" fmla="*/ 281062 w 643150"/>
              <a:gd name="connsiteY695" fmla="*/ 1057147 h 1783855"/>
              <a:gd name="connsiteX696" fmla="*/ 281062 w 643150"/>
              <a:gd name="connsiteY696" fmla="*/ 1055880 h 1783855"/>
              <a:gd name="connsiteX697" fmla="*/ 281062 w 643150"/>
              <a:gd name="connsiteY697" fmla="*/ 1053348 h 1783855"/>
              <a:gd name="connsiteX698" fmla="*/ 283594 w 643150"/>
              <a:gd name="connsiteY698" fmla="*/ 1053348 h 1783855"/>
              <a:gd name="connsiteX699" fmla="*/ 283594 w 643150"/>
              <a:gd name="connsiteY699" fmla="*/ 1050816 h 1783855"/>
              <a:gd name="connsiteX700" fmla="*/ 286126 w 643150"/>
              <a:gd name="connsiteY700" fmla="*/ 1050816 h 1783855"/>
              <a:gd name="connsiteX701" fmla="*/ 286126 w 643150"/>
              <a:gd name="connsiteY701" fmla="*/ 1048284 h 1783855"/>
              <a:gd name="connsiteX702" fmla="*/ 288658 w 643150"/>
              <a:gd name="connsiteY702" fmla="*/ 1048284 h 1783855"/>
              <a:gd name="connsiteX703" fmla="*/ 291190 w 643150"/>
              <a:gd name="connsiteY703" fmla="*/ 1048284 h 1783855"/>
              <a:gd name="connsiteX704" fmla="*/ 293722 w 643150"/>
              <a:gd name="connsiteY704" fmla="*/ 1050816 h 1783855"/>
              <a:gd name="connsiteX705" fmla="*/ 296255 w 643150"/>
              <a:gd name="connsiteY705" fmla="*/ 1053348 h 1783855"/>
              <a:gd name="connsiteX706" fmla="*/ 301318 w 643150"/>
              <a:gd name="connsiteY706" fmla="*/ 1053348 h 1783855"/>
              <a:gd name="connsiteX707" fmla="*/ 303850 w 643150"/>
              <a:gd name="connsiteY707" fmla="*/ 1053348 h 1783855"/>
              <a:gd name="connsiteX708" fmla="*/ 306383 w 643150"/>
              <a:gd name="connsiteY708" fmla="*/ 1053348 h 1783855"/>
              <a:gd name="connsiteX709" fmla="*/ 308915 w 643150"/>
              <a:gd name="connsiteY709" fmla="*/ 1053348 h 1783855"/>
              <a:gd name="connsiteX710" fmla="*/ 311447 w 643150"/>
              <a:gd name="connsiteY710" fmla="*/ 1053348 h 1783855"/>
              <a:gd name="connsiteX711" fmla="*/ 311447 w 643150"/>
              <a:gd name="connsiteY711" fmla="*/ 1050816 h 1783855"/>
              <a:gd name="connsiteX712" fmla="*/ 313979 w 643150"/>
              <a:gd name="connsiteY712" fmla="*/ 1050816 h 1783855"/>
              <a:gd name="connsiteX713" fmla="*/ 316511 w 643150"/>
              <a:gd name="connsiteY713" fmla="*/ 1050816 h 1783855"/>
              <a:gd name="connsiteX714" fmla="*/ 316511 w 643150"/>
              <a:gd name="connsiteY714" fmla="*/ 1048284 h 1783855"/>
              <a:gd name="connsiteX715" fmla="*/ 319043 w 643150"/>
              <a:gd name="connsiteY715" fmla="*/ 1048284 h 1783855"/>
              <a:gd name="connsiteX716" fmla="*/ 321575 w 643150"/>
              <a:gd name="connsiteY716" fmla="*/ 1048284 h 1783855"/>
              <a:gd name="connsiteX717" fmla="*/ 321575 w 643150"/>
              <a:gd name="connsiteY717" fmla="*/ 1045752 h 1783855"/>
              <a:gd name="connsiteX718" fmla="*/ 324108 w 643150"/>
              <a:gd name="connsiteY718" fmla="*/ 1045752 h 1783855"/>
              <a:gd name="connsiteX719" fmla="*/ 326639 w 643150"/>
              <a:gd name="connsiteY719" fmla="*/ 1045752 h 1783855"/>
              <a:gd name="connsiteX720" fmla="*/ 329171 w 643150"/>
              <a:gd name="connsiteY720" fmla="*/ 1045752 h 1783855"/>
              <a:gd name="connsiteX721" fmla="*/ 331704 w 643150"/>
              <a:gd name="connsiteY721" fmla="*/ 1045752 h 1783855"/>
              <a:gd name="connsiteX722" fmla="*/ 331704 w 643150"/>
              <a:gd name="connsiteY722" fmla="*/ 1043220 h 1783855"/>
              <a:gd name="connsiteX723" fmla="*/ 334236 w 643150"/>
              <a:gd name="connsiteY723" fmla="*/ 1043220 h 1783855"/>
              <a:gd name="connsiteX724" fmla="*/ 336768 w 643150"/>
              <a:gd name="connsiteY724" fmla="*/ 1043220 h 1783855"/>
              <a:gd name="connsiteX725" fmla="*/ 339300 w 643150"/>
              <a:gd name="connsiteY725" fmla="*/ 1043220 h 1783855"/>
              <a:gd name="connsiteX726" fmla="*/ 341832 w 643150"/>
              <a:gd name="connsiteY726" fmla="*/ 1043220 h 1783855"/>
              <a:gd name="connsiteX727" fmla="*/ 344364 w 643150"/>
              <a:gd name="connsiteY727" fmla="*/ 1043220 h 1783855"/>
              <a:gd name="connsiteX728" fmla="*/ 346896 w 643150"/>
              <a:gd name="connsiteY728" fmla="*/ 1043220 h 1783855"/>
              <a:gd name="connsiteX729" fmla="*/ 349429 w 643150"/>
              <a:gd name="connsiteY729" fmla="*/ 1043220 h 1783855"/>
              <a:gd name="connsiteX730" fmla="*/ 351960 w 643150"/>
              <a:gd name="connsiteY730" fmla="*/ 1043220 h 1783855"/>
              <a:gd name="connsiteX731" fmla="*/ 354492 w 643150"/>
              <a:gd name="connsiteY731" fmla="*/ 1045752 h 1783855"/>
              <a:gd name="connsiteX732" fmla="*/ 357024 w 643150"/>
              <a:gd name="connsiteY732" fmla="*/ 1045752 h 1783855"/>
              <a:gd name="connsiteX733" fmla="*/ 359557 w 643150"/>
              <a:gd name="connsiteY733" fmla="*/ 1045752 h 1783855"/>
              <a:gd name="connsiteX734" fmla="*/ 362089 w 643150"/>
              <a:gd name="connsiteY734" fmla="*/ 1048284 h 1783855"/>
              <a:gd name="connsiteX735" fmla="*/ 364620 w 643150"/>
              <a:gd name="connsiteY735" fmla="*/ 1048284 h 1783855"/>
              <a:gd name="connsiteX736" fmla="*/ 364620 w 643150"/>
              <a:gd name="connsiteY736" fmla="*/ 1050816 h 1783855"/>
              <a:gd name="connsiteX737" fmla="*/ 286126 w 643150"/>
              <a:gd name="connsiteY737" fmla="*/ 1000175 h 1783855"/>
              <a:gd name="connsiteX738" fmla="*/ 288658 w 643150"/>
              <a:gd name="connsiteY738" fmla="*/ 997642 h 1783855"/>
              <a:gd name="connsiteX739" fmla="*/ 288658 w 643150"/>
              <a:gd name="connsiteY739" fmla="*/ 1000175 h 1783855"/>
              <a:gd name="connsiteX740" fmla="*/ 291190 w 643150"/>
              <a:gd name="connsiteY740" fmla="*/ 1000175 h 1783855"/>
              <a:gd name="connsiteX741" fmla="*/ 293722 w 643150"/>
              <a:gd name="connsiteY741" fmla="*/ 1000175 h 1783855"/>
              <a:gd name="connsiteX742" fmla="*/ 293722 w 643150"/>
              <a:gd name="connsiteY742" fmla="*/ 1002706 h 1783855"/>
              <a:gd name="connsiteX743" fmla="*/ 296255 w 643150"/>
              <a:gd name="connsiteY743" fmla="*/ 1002706 h 1783855"/>
              <a:gd name="connsiteX744" fmla="*/ 296255 w 643150"/>
              <a:gd name="connsiteY744" fmla="*/ 1005239 h 1783855"/>
              <a:gd name="connsiteX745" fmla="*/ 298787 w 643150"/>
              <a:gd name="connsiteY745" fmla="*/ 1005239 h 1783855"/>
              <a:gd name="connsiteX746" fmla="*/ 298787 w 643150"/>
              <a:gd name="connsiteY746" fmla="*/ 1007771 h 1783855"/>
              <a:gd name="connsiteX747" fmla="*/ 298787 w 643150"/>
              <a:gd name="connsiteY747" fmla="*/ 1010303 h 1783855"/>
              <a:gd name="connsiteX748" fmla="*/ 298787 w 643150"/>
              <a:gd name="connsiteY748" fmla="*/ 1012835 h 1783855"/>
              <a:gd name="connsiteX749" fmla="*/ 298787 w 643150"/>
              <a:gd name="connsiteY749" fmla="*/ 1015367 h 1783855"/>
              <a:gd name="connsiteX750" fmla="*/ 298787 w 643150"/>
              <a:gd name="connsiteY750" fmla="*/ 1017899 h 1783855"/>
              <a:gd name="connsiteX751" fmla="*/ 296255 w 643150"/>
              <a:gd name="connsiteY751" fmla="*/ 1017899 h 1783855"/>
              <a:gd name="connsiteX752" fmla="*/ 296255 w 643150"/>
              <a:gd name="connsiteY752" fmla="*/ 1020431 h 1783855"/>
              <a:gd name="connsiteX753" fmla="*/ 296255 w 643150"/>
              <a:gd name="connsiteY753" fmla="*/ 1022963 h 1783855"/>
              <a:gd name="connsiteX754" fmla="*/ 293722 w 643150"/>
              <a:gd name="connsiteY754" fmla="*/ 1022963 h 1783855"/>
              <a:gd name="connsiteX755" fmla="*/ 291190 w 643150"/>
              <a:gd name="connsiteY755" fmla="*/ 1022963 h 1783855"/>
              <a:gd name="connsiteX756" fmla="*/ 291190 w 643150"/>
              <a:gd name="connsiteY756" fmla="*/ 1025495 h 1783855"/>
              <a:gd name="connsiteX757" fmla="*/ 288658 w 643150"/>
              <a:gd name="connsiteY757" fmla="*/ 1025495 h 1783855"/>
              <a:gd name="connsiteX758" fmla="*/ 286126 w 643150"/>
              <a:gd name="connsiteY758" fmla="*/ 1025495 h 1783855"/>
              <a:gd name="connsiteX759" fmla="*/ 283594 w 643150"/>
              <a:gd name="connsiteY759" fmla="*/ 1025495 h 1783855"/>
              <a:gd name="connsiteX760" fmla="*/ 281062 w 643150"/>
              <a:gd name="connsiteY760" fmla="*/ 1025495 h 1783855"/>
              <a:gd name="connsiteX761" fmla="*/ 278530 w 643150"/>
              <a:gd name="connsiteY761" fmla="*/ 1025495 h 1783855"/>
              <a:gd name="connsiteX762" fmla="*/ 278530 w 643150"/>
              <a:gd name="connsiteY762" fmla="*/ 1022963 h 1783855"/>
              <a:gd name="connsiteX763" fmla="*/ 275997 w 643150"/>
              <a:gd name="connsiteY763" fmla="*/ 1022963 h 1783855"/>
              <a:gd name="connsiteX764" fmla="*/ 275997 w 643150"/>
              <a:gd name="connsiteY764" fmla="*/ 1020431 h 1783855"/>
              <a:gd name="connsiteX765" fmla="*/ 273466 w 643150"/>
              <a:gd name="connsiteY765" fmla="*/ 1017899 h 1783855"/>
              <a:gd name="connsiteX766" fmla="*/ 273466 w 643150"/>
              <a:gd name="connsiteY766" fmla="*/ 1015367 h 1783855"/>
              <a:gd name="connsiteX767" fmla="*/ 273466 w 643150"/>
              <a:gd name="connsiteY767" fmla="*/ 1012835 h 1783855"/>
              <a:gd name="connsiteX768" fmla="*/ 273466 w 643150"/>
              <a:gd name="connsiteY768" fmla="*/ 1010303 h 1783855"/>
              <a:gd name="connsiteX769" fmla="*/ 273466 w 643150"/>
              <a:gd name="connsiteY769" fmla="*/ 1007771 h 1783855"/>
              <a:gd name="connsiteX770" fmla="*/ 273466 w 643150"/>
              <a:gd name="connsiteY770" fmla="*/ 1005239 h 1783855"/>
              <a:gd name="connsiteX771" fmla="*/ 275997 w 643150"/>
              <a:gd name="connsiteY771" fmla="*/ 1002706 h 1783855"/>
              <a:gd name="connsiteX772" fmla="*/ 275997 w 643150"/>
              <a:gd name="connsiteY772" fmla="*/ 1000175 h 1783855"/>
              <a:gd name="connsiteX773" fmla="*/ 278530 w 643150"/>
              <a:gd name="connsiteY773" fmla="*/ 1000175 h 1783855"/>
              <a:gd name="connsiteX774" fmla="*/ 278530 w 643150"/>
              <a:gd name="connsiteY774" fmla="*/ 997642 h 1783855"/>
              <a:gd name="connsiteX775" fmla="*/ 281062 w 643150"/>
              <a:gd name="connsiteY775" fmla="*/ 997642 h 1783855"/>
              <a:gd name="connsiteX776" fmla="*/ 283594 w 643150"/>
              <a:gd name="connsiteY776" fmla="*/ 997642 h 1783855"/>
              <a:gd name="connsiteX777" fmla="*/ 286126 w 643150"/>
              <a:gd name="connsiteY777" fmla="*/ 997642 h 1783855"/>
              <a:gd name="connsiteX778" fmla="*/ 286126 w 643150"/>
              <a:gd name="connsiteY778" fmla="*/ 1000175 h 1783855"/>
              <a:gd name="connsiteX779" fmla="*/ 172182 w 643150"/>
              <a:gd name="connsiteY779" fmla="*/ 826726 h 1783855"/>
              <a:gd name="connsiteX780" fmla="*/ 174714 w 643150"/>
              <a:gd name="connsiteY780" fmla="*/ 829259 h 1783855"/>
              <a:gd name="connsiteX781" fmla="*/ 174714 w 643150"/>
              <a:gd name="connsiteY781" fmla="*/ 831791 h 1783855"/>
              <a:gd name="connsiteX782" fmla="*/ 174714 w 643150"/>
              <a:gd name="connsiteY782" fmla="*/ 834323 h 1783855"/>
              <a:gd name="connsiteX783" fmla="*/ 174714 w 643150"/>
              <a:gd name="connsiteY783" fmla="*/ 836855 h 1783855"/>
              <a:gd name="connsiteX784" fmla="*/ 174714 w 643150"/>
              <a:gd name="connsiteY784" fmla="*/ 839387 h 1783855"/>
              <a:gd name="connsiteX785" fmla="*/ 174714 w 643150"/>
              <a:gd name="connsiteY785" fmla="*/ 841919 h 1783855"/>
              <a:gd name="connsiteX786" fmla="*/ 172182 w 643150"/>
              <a:gd name="connsiteY786" fmla="*/ 844451 h 1783855"/>
              <a:gd name="connsiteX787" fmla="*/ 172182 w 643150"/>
              <a:gd name="connsiteY787" fmla="*/ 846983 h 1783855"/>
              <a:gd name="connsiteX788" fmla="*/ 172182 w 643150"/>
              <a:gd name="connsiteY788" fmla="*/ 849515 h 1783855"/>
              <a:gd name="connsiteX789" fmla="*/ 169650 w 643150"/>
              <a:gd name="connsiteY789" fmla="*/ 849515 h 1783855"/>
              <a:gd name="connsiteX790" fmla="*/ 169650 w 643150"/>
              <a:gd name="connsiteY790" fmla="*/ 852047 h 1783855"/>
              <a:gd name="connsiteX791" fmla="*/ 167118 w 643150"/>
              <a:gd name="connsiteY791" fmla="*/ 852047 h 1783855"/>
              <a:gd name="connsiteX792" fmla="*/ 164586 w 643150"/>
              <a:gd name="connsiteY792" fmla="*/ 852047 h 1783855"/>
              <a:gd name="connsiteX793" fmla="*/ 162053 w 643150"/>
              <a:gd name="connsiteY793" fmla="*/ 852047 h 1783855"/>
              <a:gd name="connsiteX794" fmla="*/ 162053 w 643150"/>
              <a:gd name="connsiteY794" fmla="*/ 854580 h 1783855"/>
              <a:gd name="connsiteX795" fmla="*/ 159522 w 643150"/>
              <a:gd name="connsiteY795" fmla="*/ 854580 h 1783855"/>
              <a:gd name="connsiteX796" fmla="*/ 159522 w 643150"/>
              <a:gd name="connsiteY796" fmla="*/ 857111 h 1783855"/>
              <a:gd name="connsiteX797" fmla="*/ 156990 w 643150"/>
              <a:gd name="connsiteY797" fmla="*/ 857111 h 1783855"/>
              <a:gd name="connsiteX798" fmla="*/ 156990 w 643150"/>
              <a:gd name="connsiteY798" fmla="*/ 859644 h 1783855"/>
              <a:gd name="connsiteX799" fmla="*/ 154457 w 643150"/>
              <a:gd name="connsiteY799" fmla="*/ 859644 h 1783855"/>
              <a:gd name="connsiteX800" fmla="*/ 154457 w 643150"/>
              <a:gd name="connsiteY800" fmla="*/ 862176 h 1783855"/>
              <a:gd name="connsiteX801" fmla="*/ 151925 w 643150"/>
              <a:gd name="connsiteY801" fmla="*/ 862176 h 1783855"/>
              <a:gd name="connsiteX802" fmla="*/ 151925 w 643150"/>
              <a:gd name="connsiteY802" fmla="*/ 864708 h 1783855"/>
              <a:gd name="connsiteX803" fmla="*/ 149393 w 643150"/>
              <a:gd name="connsiteY803" fmla="*/ 867240 h 1783855"/>
              <a:gd name="connsiteX804" fmla="*/ 149393 w 643150"/>
              <a:gd name="connsiteY804" fmla="*/ 869772 h 1783855"/>
              <a:gd name="connsiteX805" fmla="*/ 146862 w 643150"/>
              <a:gd name="connsiteY805" fmla="*/ 869772 h 1783855"/>
              <a:gd name="connsiteX806" fmla="*/ 146862 w 643150"/>
              <a:gd name="connsiteY806" fmla="*/ 872304 h 1783855"/>
              <a:gd name="connsiteX807" fmla="*/ 144329 w 643150"/>
              <a:gd name="connsiteY807" fmla="*/ 872304 h 1783855"/>
              <a:gd name="connsiteX808" fmla="*/ 144329 w 643150"/>
              <a:gd name="connsiteY808" fmla="*/ 874836 h 1783855"/>
              <a:gd name="connsiteX809" fmla="*/ 144329 w 643150"/>
              <a:gd name="connsiteY809" fmla="*/ 877368 h 1783855"/>
              <a:gd name="connsiteX810" fmla="*/ 141797 w 643150"/>
              <a:gd name="connsiteY810" fmla="*/ 877368 h 1783855"/>
              <a:gd name="connsiteX811" fmla="*/ 141797 w 643150"/>
              <a:gd name="connsiteY811" fmla="*/ 879900 h 1783855"/>
              <a:gd name="connsiteX812" fmla="*/ 141797 w 643150"/>
              <a:gd name="connsiteY812" fmla="*/ 882432 h 1783855"/>
              <a:gd name="connsiteX813" fmla="*/ 141797 w 643150"/>
              <a:gd name="connsiteY813" fmla="*/ 884965 h 1783855"/>
              <a:gd name="connsiteX814" fmla="*/ 139265 w 643150"/>
              <a:gd name="connsiteY814" fmla="*/ 884965 h 1783855"/>
              <a:gd name="connsiteX815" fmla="*/ 139265 w 643150"/>
              <a:gd name="connsiteY815" fmla="*/ 887497 h 1783855"/>
              <a:gd name="connsiteX816" fmla="*/ 139265 w 643150"/>
              <a:gd name="connsiteY816" fmla="*/ 890029 h 1783855"/>
              <a:gd name="connsiteX817" fmla="*/ 139265 w 643150"/>
              <a:gd name="connsiteY817" fmla="*/ 892561 h 1783855"/>
              <a:gd name="connsiteX818" fmla="*/ 139265 w 643150"/>
              <a:gd name="connsiteY818" fmla="*/ 895093 h 1783855"/>
              <a:gd name="connsiteX819" fmla="*/ 139265 w 643150"/>
              <a:gd name="connsiteY819" fmla="*/ 897625 h 1783855"/>
              <a:gd name="connsiteX820" fmla="*/ 139265 w 643150"/>
              <a:gd name="connsiteY820" fmla="*/ 900157 h 1783855"/>
              <a:gd name="connsiteX821" fmla="*/ 136733 w 643150"/>
              <a:gd name="connsiteY821" fmla="*/ 900157 h 1783855"/>
              <a:gd name="connsiteX822" fmla="*/ 136733 w 643150"/>
              <a:gd name="connsiteY822" fmla="*/ 902689 h 1783855"/>
              <a:gd name="connsiteX823" fmla="*/ 134201 w 643150"/>
              <a:gd name="connsiteY823" fmla="*/ 905221 h 1783855"/>
              <a:gd name="connsiteX824" fmla="*/ 134201 w 643150"/>
              <a:gd name="connsiteY824" fmla="*/ 907753 h 1783855"/>
              <a:gd name="connsiteX825" fmla="*/ 131669 w 643150"/>
              <a:gd name="connsiteY825" fmla="*/ 907753 h 1783855"/>
              <a:gd name="connsiteX826" fmla="*/ 131669 w 643150"/>
              <a:gd name="connsiteY826" fmla="*/ 910285 h 1783855"/>
              <a:gd name="connsiteX827" fmla="*/ 129137 w 643150"/>
              <a:gd name="connsiteY827" fmla="*/ 912818 h 1783855"/>
              <a:gd name="connsiteX828" fmla="*/ 129137 w 643150"/>
              <a:gd name="connsiteY828" fmla="*/ 915349 h 1783855"/>
              <a:gd name="connsiteX829" fmla="*/ 129137 w 643150"/>
              <a:gd name="connsiteY829" fmla="*/ 915349 h 1783855"/>
              <a:gd name="connsiteX830" fmla="*/ 129137 w 643150"/>
              <a:gd name="connsiteY830" fmla="*/ 917882 h 1783855"/>
              <a:gd name="connsiteX831" fmla="*/ 129137 w 643150"/>
              <a:gd name="connsiteY831" fmla="*/ 920414 h 1783855"/>
              <a:gd name="connsiteX832" fmla="*/ 126604 w 643150"/>
              <a:gd name="connsiteY832" fmla="*/ 920414 h 1783855"/>
              <a:gd name="connsiteX833" fmla="*/ 124072 w 643150"/>
              <a:gd name="connsiteY833" fmla="*/ 920414 h 1783855"/>
              <a:gd name="connsiteX834" fmla="*/ 124072 w 643150"/>
              <a:gd name="connsiteY834" fmla="*/ 922946 h 1783855"/>
              <a:gd name="connsiteX835" fmla="*/ 121541 w 643150"/>
              <a:gd name="connsiteY835" fmla="*/ 922946 h 1783855"/>
              <a:gd name="connsiteX836" fmla="*/ 119008 w 643150"/>
              <a:gd name="connsiteY836" fmla="*/ 922946 h 1783855"/>
              <a:gd name="connsiteX837" fmla="*/ 116476 w 643150"/>
              <a:gd name="connsiteY837" fmla="*/ 922946 h 1783855"/>
              <a:gd name="connsiteX838" fmla="*/ 116476 w 643150"/>
              <a:gd name="connsiteY838" fmla="*/ 925478 h 1783855"/>
              <a:gd name="connsiteX839" fmla="*/ 113944 w 643150"/>
              <a:gd name="connsiteY839" fmla="*/ 925478 h 1783855"/>
              <a:gd name="connsiteX840" fmla="*/ 113944 w 643150"/>
              <a:gd name="connsiteY840" fmla="*/ 928010 h 1783855"/>
              <a:gd name="connsiteX841" fmla="*/ 113944 w 643150"/>
              <a:gd name="connsiteY841" fmla="*/ 930542 h 1783855"/>
              <a:gd name="connsiteX842" fmla="*/ 111412 w 643150"/>
              <a:gd name="connsiteY842" fmla="*/ 930542 h 1783855"/>
              <a:gd name="connsiteX843" fmla="*/ 111412 w 643150"/>
              <a:gd name="connsiteY843" fmla="*/ 933074 h 1783855"/>
              <a:gd name="connsiteX844" fmla="*/ 111412 w 643150"/>
              <a:gd name="connsiteY844" fmla="*/ 935606 h 1783855"/>
              <a:gd name="connsiteX845" fmla="*/ 111412 w 643150"/>
              <a:gd name="connsiteY845" fmla="*/ 938138 h 1783855"/>
              <a:gd name="connsiteX846" fmla="*/ 108880 w 643150"/>
              <a:gd name="connsiteY846" fmla="*/ 940670 h 1783855"/>
              <a:gd name="connsiteX847" fmla="*/ 108880 w 643150"/>
              <a:gd name="connsiteY847" fmla="*/ 943203 h 1783855"/>
              <a:gd name="connsiteX848" fmla="*/ 108880 w 643150"/>
              <a:gd name="connsiteY848" fmla="*/ 945734 h 1783855"/>
              <a:gd name="connsiteX849" fmla="*/ 108880 w 643150"/>
              <a:gd name="connsiteY849" fmla="*/ 948267 h 1783855"/>
              <a:gd name="connsiteX850" fmla="*/ 108880 w 643150"/>
              <a:gd name="connsiteY850" fmla="*/ 950799 h 1783855"/>
              <a:gd name="connsiteX851" fmla="*/ 108880 w 643150"/>
              <a:gd name="connsiteY851" fmla="*/ 953331 h 1783855"/>
              <a:gd name="connsiteX852" fmla="*/ 106348 w 643150"/>
              <a:gd name="connsiteY852" fmla="*/ 953331 h 1783855"/>
              <a:gd name="connsiteX853" fmla="*/ 106348 w 643150"/>
              <a:gd name="connsiteY853" fmla="*/ 955863 h 1783855"/>
              <a:gd name="connsiteX854" fmla="*/ 106348 w 643150"/>
              <a:gd name="connsiteY854" fmla="*/ 958395 h 1783855"/>
              <a:gd name="connsiteX855" fmla="*/ 103816 w 643150"/>
              <a:gd name="connsiteY855" fmla="*/ 958395 h 1783855"/>
              <a:gd name="connsiteX856" fmla="*/ 103816 w 643150"/>
              <a:gd name="connsiteY856" fmla="*/ 960927 h 1783855"/>
              <a:gd name="connsiteX857" fmla="*/ 103816 w 643150"/>
              <a:gd name="connsiteY857" fmla="*/ 960927 h 1783855"/>
              <a:gd name="connsiteX858" fmla="*/ 103816 w 643150"/>
              <a:gd name="connsiteY858" fmla="*/ 963459 h 1783855"/>
              <a:gd name="connsiteX859" fmla="*/ 101283 w 643150"/>
              <a:gd name="connsiteY859" fmla="*/ 965991 h 1783855"/>
              <a:gd name="connsiteX860" fmla="*/ 98751 w 643150"/>
              <a:gd name="connsiteY860" fmla="*/ 968523 h 1783855"/>
              <a:gd name="connsiteX861" fmla="*/ 98751 w 643150"/>
              <a:gd name="connsiteY861" fmla="*/ 971055 h 1783855"/>
              <a:gd name="connsiteX862" fmla="*/ 96220 w 643150"/>
              <a:gd name="connsiteY862" fmla="*/ 971055 h 1783855"/>
              <a:gd name="connsiteX863" fmla="*/ 96220 w 643150"/>
              <a:gd name="connsiteY863" fmla="*/ 973588 h 1783855"/>
              <a:gd name="connsiteX864" fmla="*/ 93688 w 643150"/>
              <a:gd name="connsiteY864" fmla="*/ 973588 h 1783855"/>
              <a:gd name="connsiteX865" fmla="*/ 93688 w 643150"/>
              <a:gd name="connsiteY865" fmla="*/ 976120 h 1783855"/>
              <a:gd name="connsiteX866" fmla="*/ 96220 w 643150"/>
              <a:gd name="connsiteY866" fmla="*/ 990046 h 1783855"/>
              <a:gd name="connsiteX867" fmla="*/ 96220 w 643150"/>
              <a:gd name="connsiteY867" fmla="*/ 992578 h 1783855"/>
              <a:gd name="connsiteX868" fmla="*/ 96220 w 643150"/>
              <a:gd name="connsiteY868" fmla="*/ 995110 h 1783855"/>
              <a:gd name="connsiteX869" fmla="*/ 96220 w 643150"/>
              <a:gd name="connsiteY869" fmla="*/ 997642 h 1783855"/>
              <a:gd name="connsiteX870" fmla="*/ 96220 w 643150"/>
              <a:gd name="connsiteY870" fmla="*/ 1000175 h 1783855"/>
              <a:gd name="connsiteX871" fmla="*/ 96220 w 643150"/>
              <a:gd name="connsiteY871" fmla="*/ 1002706 h 1783855"/>
              <a:gd name="connsiteX872" fmla="*/ 93688 w 643150"/>
              <a:gd name="connsiteY872" fmla="*/ 1002706 h 1783855"/>
              <a:gd name="connsiteX873" fmla="*/ 93688 w 643150"/>
              <a:gd name="connsiteY873" fmla="*/ 1005239 h 1783855"/>
              <a:gd name="connsiteX874" fmla="*/ 93688 w 643150"/>
              <a:gd name="connsiteY874" fmla="*/ 1007771 h 1783855"/>
              <a:gd name="connsiteX875" fmla="*/ 93688 w 643150"/>
              <a:gd name="connsiteY875" fmla="*/ 1010303 h 1783855"/>
              <a:gd name="connsiteX876" fmla="*/ 91155 w 643150"/>
              <a:gd name="connsiteY876" fmla="*/ 1010303 h 1783855"/>
              <a:gd name="connsiteX877" fmla="*/ 91155 w 643150"/>
              <a:gd name="connsiteY877" fmla="*/ 1012835 h 1783855"/>
              <a:gd name="connsiteX878" fmla="*/ 88623 w 643150"/>
              <a:gd name="connsiteY878" fmla="*/ 1012835 h 1783855"/>
              <a:gd name="connsiteX879" fmla="*/ 88623 w 643150"/>
              <a:gd name="connsiteY879" fmla="*/ 1015367 h 1783855"/>
              <a:gd name="connsiteX880" fmla="*/ 86091 w 643150"/>
              <a:gd name="connsiteY880" fmla="*/ 1015367 h 1783855"/>
              <a:gd name="connsiteX881" fmla="*/ 86091 w 643150"/>
              <a:gd name="connsiteY881" fmla="*/ 1017899 h 1783855"/>
              <a:gd name="connsiteX882" fmla="*/ 83559 w 643150"/>
              <a:gd name="connsiteY882" fmla="*/ 1017899 h 1783855"/>
              <a:gd name="connsiteX883" fmla="*/ 83559 w 643150"/>
              <a:gd name="connsiteY883" fmla="*/ 1020431 h 1783855"/>
              <a:gd name="connsiteX884" fmla="*/ 83559 w 643150"/>
              <a:gd name="connsiteY884" fmla="*/ 1022963 h 1783855"/>
              <a:gd name="connsiteX885" fmla="*/ 83559 w 643150"/>
              <a:gd name="connsiteY885" fmla="*/ 1025495 h 1783855"/>
              <a:gd name="connsiteX886" fmla="*/ 81027 w 643150"/>
              <a:gd name="connsiteY886" fmla="*/ 1025495 h 1783855"/>
              <a:gd name="connsiteX887" fmla="*/ 81027 w 643150"/>
              <a:gd name="connsiteY887" fmla="*/ 1028027 h 1783855"/>
              <a:gd name="connsiteX888" fmla="*/ 81027 w 643150"/>
              <a:gd name="connsiteY888" fmla="*/ 1030560 h 1783855"/>
              <a:gd name="connsiteX889" fmla="*/ 81027 w 643150"/>
              <a:gd name="connsiteY889" fmla="*/ 1033092 h 1783855"/>
              <a:gd name="connsiteX890" fmla="*/ 81027 w 643150"/>
              <a:gd name="connsiteY890" fmla="*/ 1035624 h 1783855"/>
              <a:gd name="connsiteX891" fmla="*/ 81027 w 643150"/>
              <a:gd name="connsiteY891" fmla="*/ 1038156 h 1783855"/>
              <a:gd name="connsiteX892" fmla="*/ 78495 w 643150"/>
              <a:gd name="connsiteY892" fmla="*/ 1040688 h 1783855"/>
              <a:gd name="connsiteX893" fmla="*/ 78495 w 643150"/>
              <a:gd name="connsiteY893" fmla="*/ 1043220 h 1783855"/>
              <a:gd name="connsiteX894" fmla="*/ 78495 w 643150"/>
              <a:gd name="connsiteY894" fmla="*/ 1045752 h 1783855"/>
              <a:gd name="connsiteX895" fmla="*/ 78495 w 643150"/>
              <a:gd name="connsiteY895" fmla="*/ 1048284 h 1783855"/>
              <a:gd name="connsiteX896" fmla="*/ 78495 w 643150"/>
              <a:gd name="connsiteY896" fmla="*/ 1050816 h 1783855"/>
              <a:gd name="connsiteX897" fmla="*/ 78495 w 643150"/>
              <a:gd name="connsiteY897" fmla="*/ 1053348 h 1783855"/>
              <a:gd name="connsiteX898" fmla="*/ 78495 w 643150"/>
              <a:gd name="connsiteY898" fmla="*/ 1055880 h 1783855"/>
              <a:gd name="connsiteX899" fmla="*/ 81027 w 643150"/>
              <a:gd name="connsiteY899" fmla="*/ 1055880 h 1783855"/>
              <a:gd name="connsiteX900" fmla="*/ 81027 w 643150"/>
              <a:gd name="connsiteY900" fmla="*/ 1058413 h 1783855"/>
              <a:gd name="connsiteX901" fmla="*/ 81027 w 643150"/>
              <a:gd name="connsiteY901" fmla="*/ 1060945 h 1783855"/>
              <a:gd name="connsiteX902" fmla="*/ 81027 w 643150"/>
              <a:gd name="connsiteY902" fmla="*/ 1063477 h 1783855"/>
              <a:gd name="connsiteX903" fmla="*/ 81027 w 643150"/>
              <a:gd name="connsiteY903" fmla="*/ 1066009 h 1783855"/>
              <a:gd name="connsiteX904" fmla="*/ 81027 w 643150"/>
              <a:gd name="connsiteY904" fmla="*/ 1068541 h 1783855"/>
              <a:gd name="connsiteX905" fmla="*/ 81027 w 643150"/>
              <a:gd name="connsiteY905" fmla="*/ 1071073 h 1783855"/>
              <a:gd name="connsiteX906" fmla="*/ 83559 w 643150"/>
              <a:gd name="connsiteY906" fmla="*/ 1071073 h 1783855"/>
              <a:gd name="connsiteX907" fmla="*/ 83559 w 643150"/>
              <a:gd name="connsiteY907" fmla="*/ 1073605 h 1783855"/>
              <a:gd name="connsiteX908" fmla="*/ 83559 w 643150"/>
              <a:gd name="connsiteY908" fmla="*/ 1076137 h 1783855"/>
              <a:gd name="connsiteX909" fmla="*/ 83559 w 643150"/>
              <a:gd name="connsiteY909" fmla="*/ 1078669 h 1783855"/>
              <a:gd name="connsiteX910" fmla="*/ 83559 w 643150"/>
              <a:gd name="connsiteY910" fmla="*/ 1081201 h 1783855"/>
              <a:gd name="connsiteX911" fmla="*/ 83559 w 643150"/>
              <a:gd name="connsiteY911" fmla="*/ 1083734 h 1783855"/>
              <a:gd name="connsiteX912" fmla="*/ 86091 w 643150"/>
              <a:gd name="connsiteY912" fmla="*/ 1083734 h 1783855"/>
              <a:gd name="connsiteX913" fmla="*/ 86091 w 643150"/>
              <a:gd name="connsiteY913" fmla="*/ 1086265 h 1783855"/>
              <a:gd name="connsiteX914" fmla="*/ 86091 w 643150"/>
              <a:gd name="connsiteY914" fmla="*/ 1088798 h 1783855"/>
              <a:gd name="connsiteX915" fmla="*/ 86091 w 643150"/>
              <a:gd name="connsiteY915" fmla="*/ 1091330 h 1783855"/>
              <a:gd name="connsiteX916" fmla="*/ 86091 w 643150"/>
              <a:gd name="connsiteY916" fmla="*/ 1093862 h 1783855"/>
              <a:gd name="connsiteX917" fmla="*/ 86091 w 643150"/>
              <a:gd name="connsiteY917" fmla="*/ 1096394 h 1783855"/>
              <a:gd name="connsiteX918" fmla="*/ 86091 w 643150"/>
              <a:gd name="connsiteY918" fmla="*/ 1098926 h 1783855"/>
              <a:gd name="connsiteX919" fmla="*/ 86091 w 643150"/>
              <a:gd name="connsiteY919" fmla="*/ 1101458 h 1783855"/>
              <a:gd name="connsiteX920" fmla="*/ 86091 w 643150"/>
              <a:gd name="connsiteY920" fmla="*/ 1103990 h 1783855"/>
              <a:gd name="connsiteX921" fmla="*/ 86091 w 643150"/>
              <a:gd name="connsiteY921" fmla="*/ 1106522 h 1783855"/>
              <a:gd name="connsiteX922" fmla="*/ 86091 w 643150"/>
              <a:gd name="connsiteY922" fmla="*/ 1109054 h 1783855"/>
              <a:gd name="connsiteX923" fmla="*/ 86091 w 643150"/>
              <a:gd name="connsiteY923" fmla="*/ 1111586 h 1783855"/>
              <a:gd name="connsiteX924" fmla="*/ 86091 w 643150"/>
              <a:gd name="connsiteY924" fmla="*/ 1114119 h 1783855"/>
              <a:gd name="connsiteX925" fmla="*/ 86091 w 643150"/>
              <a:gd name="connsiteY925" fmla="*/ 1116650 h 1783855"/>
              <a:gd name="connsiteX926" fmla="*/ 86091 w 643150"/>
              <a:gd name="connsiteY926" fmla="*/ 1119183 h 1783855"/>
              <a:gd name="connsiteX927" fmla="*/ 88623 w 643150"/>
              <a:gd name="connsiteY927" fmla="*/ 1130577 h 1783855"/>
              <a:gd name="connsiteX928" fmla="*/ 91155 w 643150"/>
              <a:gd name="connsiteY928" fmla="*/ 1136907 h 1783855"/>
              <a:gd name="connsiteX929" fmla="*/ 91155 w 643150"/>
              <a:gd name="connsiteY929" fmla="*/ 1139439 h 1783855"/>
              <a:gd name="connsiteX930" fmla="*/ 93688 w 643150"/>
              <a:gd name="connsiteY930" fmla="*/ 1158430 h 1783855"/>
              <a:gd name="connsiteX931" fmla="*/ 96220 w 643150"/>
              <a:gd name="connsiteY931" fmla="*/ 1160962 h 1783855"/>
              <a:gd name="connsiteX932" fmla="*/ 96220 w 643150"/>
              <a:gd name="connsiteY932" fmla="*/ 1163494 h 1783855"/>
              <a:gd name="connsiteX933" fmla="*/ 96220 w 643150"/>
              <a:gd name="connsiteY933" fmla="*/ 1166026 h 1783855"/>
              <a:gd name="connsiteX934" fmla="*/ 96220 w 643150"/>
              <a:gd name="connsiteY934" fmla="*/ 1168558 h 1783855"/>
              <a:gd name="connsiteX935" fmla="*/ 96220 w 643150"/>
              <a:gd name="connsiteY935" fmla="*/ 1171090 h 1783855"/>
              <a:gd name="connsiteX936" fmla="*/ 98751 w 643150"/>
              <a:gd name="connsiteY936" fmla="*/ 1173622 h 1783855"/>
              <a:gd name="connsiteX937" fmla="*/ 98751 w 643150"/>
              <a:gd name="connsiteY937" fmla="*/ 1176155 h 1783855"/>
              <a:gd name="connsiteX938" fmla="*/ 98751 w 643150"/>
              <a:gd name="connsiteY938" fmla="*/ 1178687 h 1783855"/>
              <a:gd name="connsiteX939" fmla="*/ 98751 w 643150"/>
              <a:gd name="connsiteY939" fmla="*/ 1181219 h 1783855"/>
              <a:gd name="connsiteX940" fmla="*/ 98751 w 643150"/>
              <a:gd name="connsiteY940" fmla="*/ 1183751 h 1783855"/>
              <a:gd name="connsiteX941" fmla="*/ 101283 w 643150"/>
              <a:gd name="connsiteY941" fmla="*/ 1183751 h 1783855"/>
              <a:gd name="connsiteX942" fmla="*/ 101283 w 643150"/>
              <a:gd name="connsiteY942" fmla="*/ 1186283 h 1783855"/>
              <a:gd name="connsiteX943" fmla="*/ 101283 w 643150"/>
              <a:gd name="connsiteY943" fmla="*/ 1188815 h 1783855"/>
              <a:gd name="connsiteX944" fmla="*/ 101283 w 643150"/>
              <a:gd name="connsiteY944" fmla="*/ 1191347 h 1783855"/>
              <a:gd name="connsiteX945" fmla="*/ 101283 w 643150"/>
              <a:gd name="connsiteY945" fmla="*/ 1193879 h 1783855"/>
              <a:gd name="connsiteX946" fmla="*/ 101283 w 643150"/>
              <a:gd name="connsiteY946" fmla="*/ 1196411 h 1783855"/>
              <a:gd name="connsiteX947" fmla="*/ 103816 w 643150"/>
              <a:gd name="connsiteY947" fmla="*/ 1196411 h 1783855"/>
              <a:gd name="connsiteX948" fmla="*/ 103816 w 643150"/>
              <a:gd name="connsiteY948" fmla="*/ 1198943 h 1783855"/>
              <a:gd name="connsiteX949" fmla="*/ 103816 w 643150"/>
              <a:gd name="connsiteY949" fmla="*/ 1201475 h 1783855"/>
              <a:gd name="connsiteX950" fmla="*/ 103816 w 643150"/>
              <a:gd name="connsiteY950" fmla="*/ 1204008 h 1783855"/>
              <a:gd name="connsiteX951" fmla="*/ 106348 w 643150"/>
              <a:gd name="connsiteY951" fmla="*/ 1204008 h 1783855"/>
              <a:gd name="connsiteX952" fmla="*/ 106348 w 643150"/>
              <a:gd name="connsiteY952" fmla="*/ 1206540 h 1783855"/>
              <a:gd name="connsiteX953" fmla="*/ 106348 w 643150"/>
              <a:gd name="connsiteY953" fmla="*/ 1209072 h 1783855"/>
              <a:gd name="connsiteX954" fmla="*/ 108880 w 643150"/>
              <a:gd name="connsiteY954" fmla="*/ 1211604 h 1783855"/>
              <a:gd name="connsiteX955" fmla="*/ 108880 w 643150"/>
              <a:gd name="connsiteY955" fmla="*/ 1214136 h 1783855"/>
              <a:gd name="connsiteX956" fmla="*/ 108880 w 643150"/>
              <a:gd name="connsiteY956" fmla="*/ 1216668 h 1783855"/>
              <a:gd name="connsiteX957" fmla="*/ 111412 w 643150"/>
              <a:gd name="connsiteY957" fmla="*/ 1216668 h 1783855"/>
              <a:gd name="connsiteX958" fmla="*/ 111412 w 643150"/>
              <a:gd name="connsiteY958" fmla="*/ 1219200 h 1783855"/>
              <a:gd name="connsiteX959" fmla="*/ 111412 w 643150"/>
              <a:gd name="connsiteY959" fmla="*/ 1221732 h 1783855"/>
              <a:gd name="connsiteX960" fmla="*/ 113944 w 643150"/>
              <a:gd name="connsiteY960" fmla="*/ 1221732 h 1783855"/>
              <a:gd name="connsiteX961" fmla="*/ 113944 w 643150"/>
              <a:gd name="connsiteY961" fmla="*/ 1224264 h 1783855"/>
              <a:gd name="connsiteX962" fmla="*/ 116476 w 643150"/>
              <a:gd name="connsiteY962" fmla="*/ 1226796 h 1783855"/>
              <a:gd name="connsiteX963" fmla="*/ 116476 w 643150"/>
              <a:gd name="connsiteY963" fmla="*/ 1229329 h 1783855"/>
              <a:gd name="connsiteX964" fmla="*/ 119008 w 643150"/>
              <a:gd name="connsiteY964" fmla="*/ 1229329 h 1783855"/>
              <a:gd name="connsiteX965" fmla="*/ 119008 w 643150"/>
              <a:gd name="connsiteY965" fmla="*/ 1231860 h 1783855"/>
              <a:gd name="connsiteX966" fmla="*/ 119008 w 643150"/>
              <a:gd name="connsiteY966" fmla="*/ 1234393 h 1783855"/>
              <a:gd name="connsiteX967" fmla="*/ 121541 w 643150"/>
              <a:gd name="connsiteY967" fmla="*/ 1234393 h 1783855"/>
              <a:gd name="connsiteX968" fmla="*/ 121541 w 643150"/>
              <a:gd name="connsiteY968" fmla="*/ 1236925 h 1783855"/>
              <a:gd name="connsiteX969" fmla="*/ 124072 w 643150"/>
              <a:gd name="connsiteY969" fmla="*/ 1239457 h 1783855"/>
              <a:gd name="connsiteX970" fmla="*/ 124072 w 643150"/>
              <a:gd name="connsiteY970" fmla="*/ 1241989 h 1783855"/>
              <a:gd name="connsiteX971" fmla="*/ 126604 w 643150"/>
              <a:gd name="connsiteY971" fmla="*/ 1241989 h 1783855"/>
              <a:gd name="connsiteX972" fmla="*/ 126604 w 643150"/>
              <a:gd name="connsiteY972" fmla="*/ 1244521 h 1783855"/>
              <a:gd name="connsiteX973" fmla="*/ 126604 w 643150"/>
              <a:gd name="connsiteY973" fmla="*/ 1247053 h 1783855"/>
              <a:gd name="connsiteX974" fmla="*/ 129137 w 643150"/>
              <a:gd name="connsiteY974" fmla="*/ 1247053 h 1783855"/>
              <a:gd name="connsiteX975" fmla="*/ 129137 w 643150"/>
              <a:gd name="connsiteY975" fmla="*/ 1249585 h 1783855"/>
              <a:gd name="connsiteX976" fmla="*/ 129137 w 643150"/>
              <a:gd name="connsiteY976" fmla="*/ 1252117 h 1783855"/>
              <a:gd name="connsiteX977" fmla="*/ 131669 w 643150"/>
              <a:gd name="connsiteY977" fmla="*/ 1252117 h 1783855"/>
              <a:gd name="connsiteX978" fmla="*/ 131669 w 643150"/>
              <a:gd name="connsiteY978" fmla="*/ 1254649 h 1783855"/>
              <a:gd name="connsiteX979" fmla="*/ 134201 w 643150"/>
              <a:gd name="connsiteY979" fmla="*/ 1257181 h 1783855"/>
              <a:gd name="connsiteX980" fmla="*/ 134201 w 643150"/>
              <a:gd name="connsiteY980" fmla="*/ 1259714 h 1783855"/>
              <a:gd name="connsiteX981" fmla="*/ 136733 w 643150"/>
              <a:gd name="connsiteY981" fmla="*/ 1259714 h 1783855"/>
              <a:gd name="connsiteX982" fmla="*/ 136733 w 643150"/>
              <a:gd name="connsiteY982" fmla="*/ 1262245 h 1783855"/>
              <a:gd name="connsiteX983" fmla="*/ 136733 w 643150"/>
              <a:gd name="connsiteY983" fmla="*/ 1264778 h 1783855"/>
              <a:gd name="connsiteX984" fmla="*/ 139265 w 643150"/>
              <a:gd name="connsiteY984" fmla="*/ 1264778 h 1783855"/>
              <a:gd name="connsiteX985" fmla="*/ 139265 w 643150"/>
              <a:gd name="connsiteY985" fmla="*/ 1267310 h 1783855"/>
              <a:gd name="connsiteX986" fmla="*/ 139265 w 643150"/>
              <a:gd name="connsiteY986" fmla="*/ 1269842 h 1783855"/>
              <a:gd name="connsiteX987" fmla="*/ 141797 w 643150"/>
              <a:gd name="connsiteY987" fmla="*/ 1269842 h 1783855"/>
              <a:gd name="connsiteX988" fmla="*/ 141797 w 643150"/>
              <a:gd name="connsiteY988" fmla="*/ 1272374 h 1783855"/>
              <a:gd name="connsiteX989" fmla="*/ 141797 w 643150"/>
              <a:gd name="connsiteY989" fmla="*/ 1274906 h 1783855"/>
              <a:gd name="connsiteX990" fmla="*/ 144329 w 643150"/>
              <a:gd name="connsiteY990" fmla="*/ 1274906 h 1783855"/>
              <a:gd name="connsiteX991" fmla="*/ 144329 w 643150"/>
              <a:gd name="connsiteY991" fmla="*/ 1277438 h 1783855"/>
              <a:gd name="connsiteX992" fmla="*/ 144329 w 643150"/>
              <a:gd name="connsiteY992" fmla="*/ 1279970 h 1783855"/>
              <a:gd name="connsiteX993" fmla="*/ 146862 w 643150"/>
              <a:gd name="connsiteY993" fmla="*/ 1279970 h 1783855"/>
              <a:gd name="connsiteX994" fmla="*/ 146862 w 643150"/>
              <a:gd name="connsiteY994" fmla="*/ 1282502 h 1783855"/>
              <a:gd name="connsiteX995" fmla="*/ 149393 w 643150"/>
              <a:gd name="connsiteY995" fmla="*/ 1282502 h 1783855"/>
              <a:gd name="connsiteX996" fmla="*/ 149393 w 643150"/>
              <a:gd name="connsiteY996" fmla="*/ 1285034 h 1783855"/>
              <a:gd name="connsiteX997" fmla="*/ 149393 w 643150"/>
              <a:gd name="connsiteY997" fmla="*/ 1287566 h 1783855"/>
              <a:gd name="connsiteX998" fmla="*/ 151925 w 643150"/>
              <a:gd name="connsiteY998" fmla="*/ 1287566 h 1783855"/>
              <a:gd name="connsiteX999" fmla="*/ 151925 w 643150"/>
              <a:gd name="connsiteY999" fmla="*/ 1290099 h 1783855"/>
              <a:gd name="connsiteX1000" fmla="*/ 154457 w 643150"/>
              <a:gd name="connsiteY1000" fmla="*/ 1292631 h 1783855"/>
              <a:gd name="connsiteX1001" fmla="*/ 154457 w 643150"/>
              <a:gd name="connsiteY1001" fmla="*/ 1295163 h 1783855"/>
              <a:gd name="connsiteX1002" fmla="*/ 156990 w 643150"/>
              <a:gd name="connsiteY1002" fmla="*/ 1295163 h 1783855"/>
              <a:gd name="connsiteX1003" fmla="*/ 156990 w 643150"/>
              <a:gd name="connsiteY1003" fmla="*/ 1297695 h 1783855"/>
              <a:gd name="connsiteX1004" fmla="*/ 159522 w 643150"/>
              <a:gd name="connsiteY1004" fmla="*/ 1297695 h 1783855"/>
              <a:gd name="connsiteX1005" fmla="*/ 159522 w 643150"/>
              <a:gd name="connsiteY1005" fmla="*/ 1300227 h 1783855"/>
              <a:gd name="connsiteX1006" fmla="*/ 159522 w 643150"/>
              <a:gd name="connsiteY1006" fmla="*/ 1302759 h 1783855"/>
              <a:gd name="connsiteX1007" fmla="*/ 162053 w 643150"/>
              <a:gd name="connsiteY1007" fmla="*/ 1302759 h 1783855"/>
              <a:gd name="connsiteX1008" fmla="*/ 162053 w 643150"/>
              <a:gd name="connsiteY1008" fmla="*/ 1305291 h 1783855"/>
              <a:gd name="connsiteX1009" fmla="*/ 162053 w 643150"/>
              <a:gd name="connsiteY1009" fmla="*/ 1307823 h 1783855"/>
              <a:gd name="connsiteX1010" fmla="*/ 164586 w 643150"/>
              <a:gd name="connsiteY1010" fmla="*/ 1307823 h 1783855"/>
              <a:gd name="connsiteX1011" fmla="*/ 164586 w 643150"/>
              <a:gd name="connsiteY1011" fmla="*/ 1310355 h 1783855"/>
              <a:gd name="connsiteX1012" fmla="*/ 164586 w 643150"/>
              <a:gd name="connsiteY1012" fmla="*/ 1312887 h 1783855"/>
              <a:gd name="connsiteX1013" fmla="*/ 164586 w 643150"/>
              <a:gd name="connsiteY1013" fmla="*/ 1315419 h 1783855"/>
              <a:gd name="connsiteX1014" fmla="*/ 164586 w 643150"/>
              <a:gd name="connsiteY1014" fmla="*/ 1317952 h 1783855"/>
              <a:gd name="connsiteX1015" fmla="*/ 164586 w 643150"/>
              <a:gd name="connsiteY1015" fmla="*/ 1320483 h 1783855"/>
              <a:gd name="connsiteX1016" fmla="*/ 164586 w 643150"/>
              <a:gd name="connsiteY1016" fmla="*/ 1323016 h 1783855"/>
              <a:gd name="connsiteX1017" fmla="*/ 162053 w 643150"/>
              <a:gd name="connsiteY1017" fmla="*/ 1323016 h 1783855"/>
              <a:gd name="connsiteX1018" fmla="*/ 162053 w 643150"/>
              <a:gd name="connsiteY1018" fmla="*/ 1325548 h 1783855"/>
              <a:gd name="connsiteX1019" fmla="*/ 162053 w 643150"/>
              <a:gd name="connsiteY1019" fmla="*/ 1328080 h 1783855"/>
              <a:gd name="connsiteX1020" fmla="*/ 162053 w 643150"/>
              <a:gd name="connsiteY1020" fmla="*/ 1330612 h 1783855"/>
              <a:gd name="connsiteX1021" fmla="*/ 159522 w 643150"/>
              <a:gd name="connsiteY1021" fmla="*/ 1330612 h 1783855"/>
              <a:gd name="connsiteX1022" fmla="*/ 159522 w 643150"/>
              <a:gd name="connsiteY1022" fmla="*/ 1333144 h 1783855"/>
              <a:gd name="connsiteX1023" fmla="*/ 159522 w 643150"/>
              <a:gd name="connsiteY1023" fmla="*/ 1335676 h 1783855"/>
              <a:gd name="connsiteX1024" fmla="*/ 156990 w 643150"/>
              <a:gd name="connsiteY1024" fmla="*/ 1335676 h 1783855"/>
              <a:gd name="connsiteX1025" fmla="*/ 156990 w 643150"/>
              <a:gd name="connsiteY1025" fmla="*/ 1338208 h 1783855"/>
              <a:gd name="connsiteX1026" fmla="*/ 156990 w 643150"/>
              <a:gd name="connsiteY1026" fmla="*/ 1340740 h 1783855"/>
              <a:gd name="connsiteX1027" fmla="*/ 154457 w 643150"/>
              <a:gd name="connsiteY1027" fmla="*/ 1340740 h 1783855"/>
              <a:gd name="connsiteX1028" fmla="*/ 154457 w 643150"/>
              <a:gd name="connsiteY1028" fmla="*/ 1343273 h 1783855"/>
              <a:gd name="connsiteX1029" fmla="*/ 151925 w 643150"/>
              <a:gd name="connsiteY1029" fmla="*/ 1343273 h 1783855"/>
              <a:gd name="connsiteX1030" fmla="*/ 151925 w 643150"/>
              <a:gd name="connsiteY1030" fmla="*/ 1345804 h 1783855"/>
              <a:gd name="connsiteX1031" fmla="*/ 151925 w 643150"/>
              <a:gd name="connsiteY1031" fmla="*/ 1348337 h 1783855"/>
              <a:gd name="connsiteX1032" fmla="*/ 149393 w 643150"/>
              <a:gd name="connsiteY1032" fmla="*/ 1348337 h 1783855"/>
              <a:gd name="connsiteX1033" fmla="*/ 149393 w 643150"/>
              <a:gd name="connsiteY1033" fmla="*/ 1350868 h 1783855"/>
              <a:gd name="connsiteX1034" fmla="*/ 146862 w 643150"/>
              <a:gd name="connsiteY1034" fmla="*/ 1353401 h 1783855"/>
              <a:gd name="connsiteX1035" fmla="*/ 146862 w 643150"/>
              <a:gd name="connsiteY1035" fmla="*/ 1355933 h 1783855"/>
              <a:gd name="connsiteX1036" fmla="*/ 144329 w 643150"/>
              <a:gd name="connsiteY1036" fmla="*/ 1355933 h 1783855"/>
              <a:gd name="connsiteX1037" fmla="*/ 144329 w 643150"/>
              <a:gd name="connsiteY1037" fmla="*/ 1358465 h 1783855"/>
              <a:gd name="connsiteX1038" fmla="*/ 144329 w 643150"/>
              <a:gd name="connsiteY1038" fmla="*/ 1360997 h 1783855"/>
              <a:gd name="connsiteX1039" fmla="*/ 141797 w 643150"/>
              <a:gd name="connsiteY1039" fmla="*/ 1360997 h 1783855"/>
              <a:gd name="connsiteX1040" fmla="*/ 139265 w 643150"/>
              <a:gd name="connsiteY1040" fmla="*/ 1360997 h 1783855"/>
              <a:gd name="connsiteX1041" fmla="*/ 136733 w 643150"/>
              <a:gd name="connsiteY1041" fmla="*/ 1360997 h 1783855"/>
              <a:gd name="connsiteX1042" fmla="*/ 136733 w 643150"/>
              <a:gd name="connsiteY1042" fmla="*/ 1363529 h 1783855"/>
              <a:gd name="connsiteX1043" fmla="*/ 134201 w 643150"/>
              <a:gd name="connsiteY1043" fmla="*/ 1363529 h 1783855"/>
              <a:gd name="connsiteX1044" fmla="*/ 129137 w 643150"/>
              <a:gd name="connsiteY1044" fmla="*/ 1363529 h 1783855"/>
              <a:gd name="connsiteX1045" fmla="*/ 126604 w 643150"/>
              <a:gd name="connsiteY1045" fmla="*/ 1363529 h 1783855"/>
              <a:gd name="connsiteX1046" fmla="*/ 126604 w 643150"/>
              <a:gd name="connsiteY1046" fmla="*/ 1366061 h 1783855"/>
              <a:gd name="connsiteX1047" fmla="*/ 124072 w 643150"/>
              <a:gd name="connsiteY1047" fmla="*/ 1366061 h 1783855"/>
              <a:gd name="connsiteX1048" fmla="*/ 121541 w 643150"/>
              <a:gd name="connsiteY1048" fmla="*/ 1366061 h 1783855"/>
              <a:gd name="connsiteX1049" fmla="*/ 119008 w 643150"/>
              <a:gd name="connsiteY1049" fmla="*/ 1366061 h 1783855"/>
              <a:gd name="connsiteX1050" fmla="*/ 116476 w 643150"/>
              <a:gd name="connsiteY1050" fmla="*/ 1366061 h 1783855"/>
              <a:gd name="connsiteX1051" fmla="*/ 113944 w 643150"/>
              <a:gd name="connsiteY1051" fmla="*/ 1366061 h 1783855"/>
              <a:gd name="connsiteX1052" fmla="*/ 111412 w 643150"/>
              <a:gd name="connsiteY1052" fmla="*/ 1366061 h 1783855"/>
              <a:gd name="connsiteX1053" fmla="*/ 108880 w 643150"/>
              <a:gd name="connsiteY1053" fmla="*/ 1366061 h 1783855"/>
              <a:gd name="connsiteX1054" fmla="*/ 106348 w 643150"/>
              <a:gd name="connsiteY1054" fmla="*/ 1366061 h 1783855"/>
              <a:gd name="connsiteX1055" fmla="*/ 103816 w 643150"/>
              <a:gd name="connsiteY1055" fmla="*/ 1366061 h 1783855"/>
              <a:gd name="connsiteX1056" fmla="*/ 101283 w 643150"/>
              <a:gd name="connsiteY1056" fmla="*/ 1368593 h 1783855"/>
              <a:gd name="connsiteX1057" fmla="*/ 98751 w 643150"/>
              <a:gd name="connsiteY1057" fmla="*/ 1368593 h 1783855"/>
              <a:gd name="connsiteX1058" fmla="*/ 96220 w 643150"/>
              <a:gd name="connsiteY1058" fmla="*/ 1368593 h 1783855"/>
              <a:gd name="connsiteX1059" fmla="*/ 96220 w 643150"/>
              <a:gd name="connsiteY1059" fmla="*/ 1366061 h 1783855"/>
              <a:gd name="connsiteX1060" fmla="*/ 93688 w 643150"/>
              <a:gd name="connsiteY1060" fmla="*/ 1366061 h 1783855"/>
              <a:gd name="connsiteX1061" fmla="*/ 91155 w 643150"/>
              <a:gd name="connsiteY1061" fmla="*/ 1366061 h 1783855"/>
              <a:gd name="connsiteX1062" fmla="*/ 88623 w 643150"/>
              <a:gd name="connsiteY1062" fmla="*/ 1363529 h 1783855"/>
              <a:gd name="connsiteX1063" fmla="*/ 86091 w 643150"/>
              <a:gd name="connsiteY1063" fmla="*/ 1363529 h 1783855"/>
              <a:gd name="connsiteX1064" fmla="*/ 83559 w 643150"/>
              <a:gd name="connsiteY1064" fmla="*/ 1363529 h 1783855"/>
              <a:gd name="connsiteX1065" fmla="*/ 83559 w 643150"/>
              <a:gd name="connsiteY1065" fmla="*/ 1360997 h 1783855"/>
              <a:gd name="connsiteX1066" fmla="*/ 81027 w 643150"/>
              <a:gd name="connsiteY1066" fmla="*/ 1360997 h 1783855"/>
              <a:gd name="connsiteX1067" fmla="*/ 78495 w 643150"/>
              <a:gd name="connsiteY1067" fmla="*/ 1360997 h 1783855"/>
              <a:gd name="connsiteX1068" fmla="*/ 78495 w 643150"/>
              <a:gd name="connsiteY1068" fmla="*/ 1358465 h 1783855"/>
              <a:gd name="connsiteX1069" fmla="*/ 75963 w 643150"/>
              <a:gd name="connsiteY1069" fmla="*/ 1358465 h 1783855"/>
              <a:gd name="connsiteX1070" fmla="*/ 75963 w 643150"/>
              <a:gd name="connsiteY1070" fmla="*/ 1355933 h 1783855"/>
              <a:gd name="connsiteX1071" fmla="*/ 73430 w 643150"/>
              <a:gd name="connsiteY1071" fmla="*/ 1355933 h 1783855"/>
              <a:gd name="connsiteX1072" fmla="*/ 70899 w 643150"/>
              <a:gd name="connsiteY1072" fmla="*/ 1355933 h 1783855"/>
              <a:gd name="connsiteX1073" fmla="*/ 70899 w 643150"/>
              <a:gd name="connsiteY1073" fmla="*/ 1353401 h 1783855"/>
              <a:gd name="connsiteX1074" fmla="*/ 68367 w 643150"/>
              <a:gd name="connsiteY1074" fmla="*/ 1353401 h 1783855"/>
              <a:gd name="connsiteX1075" fmla="*/ 68367 w 643150"/>
              <a:gd name="connsiteY1075" fmla="*/ 1309089 h 1783855"/>
              <a:gd name="connsiteX1076" fmla="*/ 65834 w 643150"/>
              <a:gd name="connsiteY1076" fmla="*/ 1309089 h 1783855"/>
              <a:gd name="connsiteX1077" fmla="*/ 65834 w 643150"/>
              <a:gd name="connsiteY1077" fmla="*/ 1306557 h 1783855"/>
              <a:gd name="connsiteX1078" fmla="*/ 65834 w 643150"/>
              <a:gd name="connsiteY1078" fmla="*/ 1304025 h 1783855"/>
              <a:gd name="connsiteX1079" fmla="*/ 63302 w 643150"/>
              <a:gd name="connsiteY1079" fmla="*/ 1304025 h 1783855"/>
              <a:gd name="connsiteX1080" fmla="*/ 65834 w 643150"/>
              <a:gd name="connsiteY1080" fmla="*/ 1301493 h 1783855"/>
              <a:gd name="connsiteX1081" fmla="*/ 65834 w 643150"/>
              <a:gd name="connsiteY1081" fmla="*/ 1298961 h 1783855"/>
              <a:gd name="connsiteX1082" fmla="*/ 65834 w 643150"/>
              <a:gd name="connsiteY1082" fmla="*/ 1296429 h 1783855"/>
              <a:gd name="connsiteX1083" fmla="*/ 65834 w 643150"/>
              <a:gd name="connsiteY1083" fmla="*/ 1293896 h 1783855"/>
              <a:gd name="connsiteX1084" fmla="*/ 68367 w 643150"/>
              <a:gd name="connsiteY1084" fmla="*/ 1293896 h 1783855"/>
              <a:gd name="connsiteX1085" fmla="*/ 68367 w 643150"/>
              <a:gd name="connsiteY1085" fmla="*/ 1291365 h 1783855"/>
              <a:gd name="connsiteX1086" fmla="*/ 70899 w 643150"/>
              <a:gd name="connsiteY1086" fmla="*/ 1291365 h 1783855"/>
              <a:gd name="connsiteX1087" fmla="*/ 70899 w 643150"/>
              <a:gd name="connsiteY1087" fmla="*/ 1288832 h 1783855"/>
              <a:gd name="connsiteX1088" fmla="*/ 70899 w 643150"/>
              <a:gd name="connsiteY1088" fmla="*/ 1286301 h 1783855"/>
              <a:gd name="connsiteX1089" fmla="*/ 70899 w 643150"/>
              <a:gd name="connsiteY1089" fmla="*/ 1283768 h 1783855"/>
              <a:gd name="connsiteX1090" fmla="*/ 68367 w 643150"/>
              <a:gd name="connsiteY1090" fmla="*/ 1283768 h 1783855"/>
              <a:gd name="connsiteX1091" fmla="*/ 68367 w 643150"/>
              <a:gd name="connsiteY1091" fmla="*/ 1283768 h 1783855"/>
              <a:gd name="connsiteX1092" fmla="*/ 68367 w 643150"/>
              <a:gd name="connsiteY1092" fmla="*/ 1281236 h 1783855"/>
              <a:gd name="connsiteX1093" fmla="*/ 65834 w 643150"/>
              <a:gd name="connsiteY1093" fmla="*/ 1281236 h 1783855"/>
              <a:gd name="connsiteX1094" fmla="*/ 65834 w 643150"/>
              <a:gd name="connsiteY1094" fmla="*/ 1278704 h 1783855"/>
              <a:gd name="connsiteX1095" fmla="*/ 63302 w 643150"/>
              <a:gd name="connsiteY1095" fmla="*/ 1278704 h 1783855"/>
              <a:gd name="connsiteX1096" fmla="*/ 65834 w 643150"/>
              <a:gd name="connsiteY1096" fmla="*/ 1278704 h 1783855"/>
              <a:gd name="connsiteX1097" fmla="*/ 65834 w 643150"/>
              <a:gd name="connsiteY1097" fmla="*/ 1276172 h 1783855"/>
              <a:gd name="connsiteX1098" fmla="*/ 63302 w 643150"/>
              <a:gd name="connsiteY1098" fmla="*/ 1276172 h 1783855"/>
              <a:gd name="connsiteX1099" fmla="*/ 60770 w 643150"/>
              <a:gd name="connsiteY1099" fmla="*/ 1276172 h 1783855"/>
              <a:gd name="connsiteX1100" fmla="*/ 60770 w 643150"/>
              <a:gd name="connsiteY1100" fmla="*/ 1273640 h 1783855"/>
              <a:gd name="connsiteX1101" fmla="*/ 58238 w 643150"/>
              <a:gd name="connsiteY1101" fmla="*/ 1273640 h 1783855"/>
              <a:gd name="connsiteX1102" fmla="*/ 58238 w 643150"/>
              <a:gd name="connsiteY1102" fmla="*/ 1271108 h 1783855"/>
              <a:gd name="connsiteX1103" fmla="*/ 55706 w 643150"/>
              <a:gd name="connsiteY1103" fmla="*/ 1271108 h 1783855"/>
              <a:gd name="connsiteX1104" fmla="*/ 55706 w 643150"/>
              <a:gd name="connsiteY1104" fmla="*/ 1268576 h 1783855"/>
              <a:gd name="connsiteX1105" fmla="*/ 53174 w 643150"/>
              <a:gd name="connsiteY1105" fmla="*/ 1268576 h 1783855"/>
              <a:gd name="connsiteX1106" fmla="*/ 53174 w 643150"/>
              <a:gd name="connsiteY1106" fmla="*/ 1266044 h 1783855"/>
              <a:gd name="connsiteX1107" fmla="*/ 50642 w 643150"/>
              <a:gd name="connsiteY1107" fmla="*/ 1266044 h 1783855"/>
              <a:gd name="connsiteX1108" fmla="*/ 50642 w 643150"/>
              <a:gd name="connsiteY1108" fmla="*/ 1263512 h 1783855"/>
              <a:gd name="connsiteX1109" fmla="*/ 48110 w 643150"/>
              <a:gd name="connsiteY1109" fmla="*/ 1263512 h 1783855"/>
              <a:gd name="connsiteX1110" fmla="*/ 48110 w 643150"/>
              <a:gd name="connsiteY1110" fmla="*/ 1260980 h 1783855"/>
              <a:gd name="connsiteX1111" fmla="*/ 48110 w 643150"/>
              <a:gd name="connsiteY1111" fmla="*/ 1258447 h 1783855"/>
              <a:gd name="connsiteX1112" fmla="*/ 45578 w 643150"/>
              <a:gd name="connsiteY1112" fmla="*/ 1258447 h 1783855"/>
              <a:gd name="connsiteX1113" fmla="*/ 45578 w 643150"/>
              <a:gd name="connsiteY1113" fmla="*/ 1258447 h 1783855"/>
              <a:gd name="connsiteX1114" fmla="*/ 45578 w 643150"/>
              <a:gd name="connsiteY1114" fmla="*/ 1255915 h 1783855"/>
              <a:gd name="connsiteX1115" fmla="*/ 45578 w 643150"/>
              <a:gd name="connsiteY1115" fmla="*/ 1253383 h 1783855"/>
              <a:gd name="connsiteX1116" fmla="*/ 45578 w 643150"/>
              <a:gd name="connsiteY1116" fmla="*/ 1250851 h 1783855"/>
              <a:gd name="connsiteX1117" fmla="*/ 45578 w 643150"/>
              <a:gd name="connsiteY1117" fmla="*/ 1248319 h 1783855"/>
              <a:gd name="connsiteX1118" fmla="*/ 48110 w 643150"/>
              <a:gd name="connsiteY1118" fmla="*/ 1248319 h 1783855"/>
              <a:gd name="connsiteX1119" fmla="*/ 48110 w 643150"/>
              <a:gd name="connsiteY1119" fmla="*/ 1245787 h 1783855"/>
              <a:gd name="connsiteX1120" fmla="*/ 48110 w 643150"/>
              <a:gd name="connsiteY1120" fmla="*/ 1243255 h 1783855"/>
              <a:gd name="connsiteX1121" fmla="*/ 48110 w 643150"/>
              <a:gd name="connsiteY1121" fmla="*/ 1240723 h 1783855"/>
              <a:gd name="connsiteX1122" fmla="*/ 50642 w 643150"/>
              <a:gd name="connsiteY1122" fmla="*/ 1240723 h 1783855"/>
              <a:gd name="connsiteX1123" fmla="*/ 50642 w 643150"/>
              <a:gd name="connsiteY1123" fmla="*/ 1238191 h 1783855"/>
              <a:gd name="connsiteX1124" fmla="*/ 50642 w 643150"/>
              <a:gd name="connsiteY1124" fmla="*/ 1235659 h 1783855"/>
              <a:gd name="connsiteX1125" fmla="*/ 50642 w 643150"/>
              <a:gd name="connsiteY1125" fmla="*/ 1233127 h 1783855"/>
              <a:gd name="connsiteX1126" fmla="*/ 48110 w 643150"/>
              <a:gd name="connsiteY1126" fmla="*/ 1233127 h 1783855"/>
              <a:gd name="connsiteX1127" fmla="*/ 48110 w 643150"/>
              <a:gd name="connsiteY1127" fmla="*/ 1233127 h 1783855"/>
              <a:gd name="connsiteX1128" fmla="*/ 48110 w 643150"/>
              <a:gd name="connsiteY1128" fmla="*/ 1230594 h 1783855"/>
              <a:gd name="connsiteX1129" fmla="*/ 48110 w 643150"/>
              <a:gd name="connsiteY1129" fmla="*/ 1211604 h 1783855"/>
              <a:gd name="connsiteX1130" fmla="*/ 48110 w 643150"/>
              <a:gd name="connsiteY1130" fmla="*/ 1209072 h 1783855"/>
              <a:gd name="connsiteX1131" fmla="*/ 45578 w 643150"/>
              <a:gd name="connsiteY1131" fmla="*/ 1206540 h 1783855"/>
              <a:gd name="connsiteX1132" fmla="*/ 45578 w 643150"/>
              <a:gd name="connsiteY1132" fmla="*/ 1204008 h 1783855"/>
              <a:gd name="connsiteX1133" fmla="*/ 45578 w 643150"/>
              <a:gd name="connsiteY1133" fmla="*/ 1201475 h 1783855"/>
              <a:gd name="connsiteX1134" fmla="*/ 45578 w 643150"/>
              <a:gd name="connsiteY1134" fmla="*/ 1198943 h 1783855"/>
              <a:gd name="connsiteX1135" fmla="*/ 45578 w 643150"/>
              <a:gd name="connsiteY1135" fmla="*/ 1196411 h 1783855"/>
              <a:gd name="connsiteX1136" fmla="*/ 45578 w 643150"/>
              <a:gd name="connsiteY1136" fmla="*/ 1193879 h 1783855"/>
              <a:gd name="connsiteX1137" fmla="*/ 45578 w 643150"/>
              <a:gd name="connsiteY1137" fmla="*/ 1191347 h 1783855"/>
              <a:gd name="connsiteX1138" fmla="*/ 43046 w 643150"/>
              <a:gd name="connsiteY1138" fmla="*/ 1191347 h 1783855"/>
              <a:gd name="connsiteX1139" fmla="*/ 43046 w 643150"/>
              <a:gd name="connsiteY1139" fmla="*/ 1188815 h 1783855"/>
              <a:gd name="connsiteX1140" fmla="*/ 43046 w 643150"/>
              <a:gd name="connsiteY1140" fmla="*/ 1186283 h 1783855"/>
              <a:gd name="connsiteX1141" fmla="*/ 43046 w 643150"/>
              <a:gd name="connsiteY1141" fmla="*/ 1183751 h 1783855"/>
              <a:gd name="connsiteX1142" fmla="*/ 43046 w 643150"/>
              <a:gd name="connsiteY1142" fmla="*/ 1181219 h 1783855"/>
              <a:gd name="connsiteX1143" fmla="*/ 40514 w 643150"/>
              <a:gd name="connsiteY1143" fmla="*/ 1181219 h 1783855"/>
              <a:gd name="connsiteX1144" fmla="*/ 40514 w 643150"/>
              <a:gd name="connsiteY1144" fmla="*/ 1182485 h 1783855"/>
              <a:gd name="connsiteX1145" fmla="*/ 40514 w 643150"/>
              <a:gd name="connsiteY1145" fmla="*/ 1179953 h 1783855"/>
              <a:gd name="connsiteX1146" fmla="*/ 40514 w 643150"/>
              <a:gd name="connsiteY1146" fmla="*/ 1177421 h 1783855"/>
              <a:gd name="connsiteX1147" fmla="*/ 37981 w 643150"/>
              <a:gd name="connsiteY1147" fmla="*/ 1174888 h 1783855"/>
              <a:gd name="connsiteX1148" fmla="*/ 37981 w 643150"/>
              <a:gd name="connsiteY1148" fmla="*/ 1172357 h 1783855"/>
              <a:gd name="connsiteX1149" fmla="*/ 37981 w 643150"/>
              <a:gd name="connsiteY1149" fmla="*/ 1169824 h 1783855"/>
              <a:gd name="connsiteX1150" fmla="*/ 37981 w 643150"/>
              <a:gd name="connsiteY1150" fmla="*/ 1167292 h 1783855"/>
              <a:gd name="connsiteX1151" fmla="*/ 37981 w 643150"/>
              <a:gd name="connsiteY1151" fmla="*/ 1164760 h 1783855"/>
              <a:gd name="connsiteX1152" fmla="*/ 35449 w 643150"/>
              <a:gd name="connsiteY1152" fmla="*/ 1164760 h 1783855"/>
              <a:gd name="connsiteX1153" fmla="*/ 35449 w 643150"/>
              <a:gd name="connsiteY1153" fmla="*/ 1162228 h 1783855"/>
              <a:gd name="connsiteX1154" fmla="*/ 35449 w 643150"/>
              <a:gd name="connsiteY1154" fmla="*/ 1159696 h 1783855"/>
              <a:gd name="connsiteX1155" fmla="*/ 35449 w 643150"/>
              <a:gd name="connsiteY1155" fmla="*/ 1157164 h 1783855"/>
              <a:gd name="connsiteX1156" fmla="*/ 35449 w 643150"/>
              <a:gd name="connsiteY1156" fmla="*/ 1157164 h 1783855"/>
              <a:gd name="connsiteX1157" fmla="*/ 32918 w 643150"/>
              <a:gd name="connsiteY1157" fmla="*/ 1157164 h 1783855"/>
              <a:gd name="connsiteX1158" fmla="*/ 32918 w 643150"/>
              <a:gd name="connsiteY1158" fmla="*/ 1154632 h 1783855"/>
              <a:gd name="connsiteX1159" fmla="*/ 32918 w 643150"/>
              <a:gd name="connsiteY1159" fmla="*/ 1152100 h 1783855"/>
              <a:gd name="connsiteX1160" fmla="*/ 32918 w 643150"/>
              <a:gd name="connsiteY1160" fmla="*/ 1149568 h 1783855"/>
              <a:gd name="connsiteX1161" fmla="*/ 32918 w 643150"/>
              <a:gd name="connsiteY1161" fmla="*/ 1147036 h 1783855"/>
              <a:gd name="connsiteX1162" fmla="*/ 30385 w 643150"/>
              <a:gd name="connsiteY1162" fmla="*/ 1147036 h 1783855"/>
              <a:gd name="connsiteX1163" fmla="*/ 30385 w 643150"/>
              <a:gd name="connsiteY1163" fmla="*/ 1144503 h 1783855"/>
              <a:gd name="connsiteX1164" fmla="*/ 30385 w 643150"/>
              <a:gd name="connsiteY1164" fmla="*/ 1141971 h 1783855"/>
              <a:gd name="connsiteX1165" fmla="*/ 30385 w 643150"/>
              <a:gd name="connsiteY1165" fmla="*/ 1139439 h 1783855"/>
              <a:gd name="connsiteX1166" fmla="*/ 30385 w 643150"/>
              <a:gd name="connsiteY1166" fmla="*/ 1136907 h 1783855"/>
              <a:gd name="connsiteX1167" fmla="*/ 27853 w 643150"/>
              <a:gd name="connsiteY1167" fmla="*/ 1134375 h 1783855"/>
              <a:gd name="connsiteX1168" fmla="*/ 27853 w 643150"/>
              <a:gd name="connsiteY1168" fmla="*/ 1131843 h 1783855"/>
              <a:gd name="connsiteX1169" fmla="*/ 27853 w 643150"/>
              <a:gd name="connsiteY1169" fmla="*/ 1131843 h 1783855"/>
              <a:gd name="connsiteX1170" fmla="*/ 27853 w 643150"/>
              <a:gd name="connsiteY1170" fmla="*/ 1129311 h 1783855"/>
              <a:gd name="connsiteX1171" fmla="*/ 27853 w 643150"/>
              <a:gd name="connsiteY1171" fmla="*/ 1129311 h 1783855"/>
              <a:gd name="connsiteX1172" fmla="*/ 27853 w 643150"/>
              <a:gd name="connsiteY1172" fmla="*/ 1126779 h 1783855"/>
              <a:gd name="connsiteX1173" fmla="*/ 27853 w 643150"/>
              <a:gd name="connsiteY1173" fmla="*/ 1124247 h 1783855"/>
              <a:gd name="connsiteX1174" fmla="*/ 27853 w 643150"/>
              <a:gd name="connsiteY1174" fmla="*/ 1121715 h 1783855"/>
              <a:gd name="connsiteX1175" fmla="*/ 25321 w 643150"/>
              <a:gd name="connsiteY1175" fmla="*/ 1121715 h 1783855"/>
              <a:gd name="connsiteX1176" fmla="*/ 25321 w 643150"/>
              <a:gd name="connsiteY1176" fmla="*/ 1119183 h 1783855"/>
              <a:gd name="connsiteX1177" fmla="*/ 22789 w 643150"/>
              <a:gd name="connsiteY1177" fmla="*/ 1112852 h 1783855"/>
              <a:gd name="connsiteX1178" fmla="*/ 20257 w 643150"/>
              <a:gd name="connsiteY1178" fmla="*/ 1112852 h 1783855"/>
              <a:gd name="connsiteX1179" fmla="*/ 20257 w 643150"/>
              <a:gd name="connsiteY1179" fmla="*/ 1110320 h 1783855"/>
              <a:gd name="connsiteX1180" fmla="*/ 20257 w 643150"/>
              <a:gd name="connsiteY1180" fmla="*/ 1107788 h 1783855"/>
              <a:gd name="connsiteX1181" fmla="*/ 17725 w 643150"/>
              <a:gd name="connsiteY1181" fmla="*/ 1105256 h 1783855"/>
              <a:gd name="connsiteX1182" fmla="*/ 17725 w 643150"/>
              <a:gd name="connsiteY1182" fmla="*/ 1102724 h 1783855"/>
              <a:gd name="connsiteX1183" fmla="*/ 15193 w 643150"/>
              <a:gd name="connsiteY1183" fmla="*/ 1102724 h 1783855"/>
              <a:gd name="connsiteX1184" fmla="*/ 15193 w 643150"/>
              <a:gd name="connsiteY1184" fmla="*/ 1100192 h 1783855"/>
              <a:gd name="connsiteX1185" fmla="*/ 12660 w 643150"/>
              <a:gd name="connsiteY1185" fmla="*/ 1097660 h 1783855"/>
              <a:gd name="connsiteX1186" fmla="*/ 12660 w 643150"/>
              <a:gd name="connsiteY1186" fmla="*/ 1095128 h 1783855"/>
              <a:gd name="connsiteX1187" fmla="*/ 10128 w 643150"/>
              <a:gd name="connsiteY1187" fmla="*/ 1095128 h 1783855"/>
              <a:gd name="connsiteX1188" fmla="*/ 10128 w 643150"/>
              <a:gd name="connsiteY1188" fmla="*/ 1092596 h 1783855"/>
              <a:gd name="connsiteX1189" fmla="*/ 10128 w 643150"/>
              <a:gd name="connsiteY1189" fmla="*/ 1090064 h 1783855"/>
              <a:gd name="connsiteX1190" fmla="*/ 10128 w 643150"/>
              <a:gd name="connsiteY1190" fmla="*/ 1087532 h 1783855"/>
              <a:gd name="connsiteX1191" fmla="*/ 10128 w 643150"/>
              <a:gd name="connsiteY1191" fmla="*/ 1084999 h 1783855"/>
              <a:gd name="connsiteX1192" fmla="*/ 7597 w 643150"/>
              <a:gd name="connsiteY1192" fmla="*/ 1084999 h 1783855"/>
              <a:gd name="connsiteX1193" fmla="*/ 7597 w 643150"/>
              <a:gd name="connsiteY1193" fmla="*/ 1082467 h 1783855"/>
              <a:gd name="connsiteX1194" fmla="*/ 7597 w 643150"/>
              <a:gd name="connsiteY1194" fmla="*/ 1079935 h 1783855"/>
              <a:gd name="connsiteX1195" fmla="*/ 7597 w 643150"/>
              <a:gd name="connsiteY1195" fmla="*/ 1081201 h 1783855"/>
              <a:gd name="connsiteX1196" fmla="*/ 7597 w 643150"/>
              <a:gd name="connsiteY1196" fmla="*/ 1078669 h 1783855"/>
              <a:gd name="connsiteX1197" fmla="*/ 7597 w 643150"/>
              <a:gd name="connsiteY1197" fmla="*/ 1076137 h 1783855"/>
              <a:gd name="connsiteX1198" fmla="*/ 7597 w 643150"/>
              <a:gd name="connsiteY1198" fmla="*/ 1073605 h 1783855"/>
              <a:gd name="connsiteX1199" fmla="*/ 7597 w 643150"/>
              <a:gd name="connsiteY1199" fmla="*/ 1071073 h 1783855"/>
              <a:gd name="connsiteX1200" fmla="*/ 7597 w 643150"/>
              <a:gd name="connsiteY1200" fmla="*/ 1068541 h 1783855"/>
              <a:gd name="connsiteX1201" fmla="*/ 7597 w 643150"/>
              <a:gd name="connsiteY1201" fmla="*/ 1066009 h 1783855"/>
              <a:gd name="connsiteX1202" fmla="*/ 7597 w 643150"/>
              <a:gd name="connsiteY1202" fmla="*/ 1063477 h 1783855"/>
              <a:gd name="connsiteX1203" fmla="*/ 7597 w 643150"/>
              <a:gd name="connsiteY1203" fmla="*/ 1060945 h 1783855"/>
              <a:gd name="connsiteX1204" fmla="*/ 10128 w 643150"/>
              <a:gd name="connsiteY1204" fmla="*/ 1058413 h 1783855"/>
              <a:gd name="connsiteX1205" fmla="*/ 10128 w 643150"/>
              <a:gd name="connsiteY1205" fmla="*/ 1055880 h 1783855"/>
              <a:gd name="connsiteX1206" fmla="*/ 10128 w 643150"/>
              <a:gd name="connsiteY1206" fmla="*/ 1055880 h 1783855"/>
              <a:gd name="connsiteX1207" fmla="*/ 10128 w 643150"/>
              <a:gd name="connsiteY1207" fmla="*/ 1053348 h 1783855"/>
              <a:gd name="connsiteX1208" fmla="*/ 12660 w 643150"/>
              <a:gd name="connsiteY1208" fmla="*/ 1053348 h 1783855"/>
              <a:gd name="connsiteX1209" fmla="*/ 12660 w 643150"/>
              <a:gd name="connsiteY1209" fmla="*/ 1050816 h 1783855"/>
              <a:gd name="connsiteX1210" fmla="*/ 12660 w 643150"/>
              <a:gd name="connsiteY1210" fmla="*/ 1048284 h 1783855"/>
              <a:gd name="connsiteX1211" fmla="*/ 12660 w 643150"/>
              <a:gd name="connsiteY1211" fmla="*/ 1045752 h 1783855"/>
              <a:gd name="connsiteX1212" fmla="*/ 15193 w 643150"/>
              <a:gd name="connsiteY1212" fmla="*/ 1045752 h 1783855"/>
              <a:gd name="connsiteX1213" fmla="*/ 15193 w 643150"/>
              <a:gd name="connsiteY1213" fmla="*/ 1043220 h 1783855"/>
              <a:gd name="connsiteX1214" fmla="*/ 12660 w 643150"/>
              <a:gd name="connsiteY1214" fmla="*/ 1043220 h 1783855"/>
              <a:gd name="connsiteX1215" fmla="*/ 12660 w 643150"/>
              <a:gd name="connsiteY1215" fmla="*/ 1040688 h 1783855"/>
              <a:gd name="connsiteX1216" fmla="*/ 12660 w 643150"/>
              <a:gd name="connsiteY1216" fmla="*/ 1038156 h 1783855"/>
              <a:gd name="connsiteX1217" fmla="*/ 12660 w 643150"/>
              <a:gd name="connsiteY1217" fmla="*/ 1035624 h 1783855"/>
              <a:gd name="connsiteX1218" fmla="*/ 10128 w 643150"/>
              <a:gd name="connsiteY1218" fmla="*/ 1035624 h 1783855"/>
              <a:gd name="connsiteX1219" fmla="*/ 10128 w 643150"/>
              <a:gd name="connsiteY1219" fmla="*/ 1033092 h 1783855"/>
              <a:gd name="connsiteX1220" fmla="*/ 10128 w 643150"/>
              <a:gd name="connsiteY1220" fmla="*/ 1030560 h 1783855"/>
              <a:gd name="connsiteX1221" fmla="*/ 7597 w 643150"/>
              <a:gd name="connsiteY1221" fmla="*/ 1030560 h 1783855"/>
              <a:gd name="connsiteX1222" fmla="*/ 7597 w 643150"/>
              <a:gd name="connsiteY1222" fmla="*/ 1030560 h 1783855"/>
              <a:gd name="connsiteX1223" fmla="*/ 7597 w 643150"/>
              <a:gd name="connsiteY1223" fmla="*/ 1028027 h 1783855"/>
              <a:gd name="connsiteX1224" fmla="*/ 5064 w 643150"/>
              <a:gd name="connsiteY1224" fmla="*/ 1028027 h 1783855"/>
              <a:gd name="connsiteX1225" fmla="*/ 5064 w 643150"/>
              <a:gd name="connsiteY1225" fmla="*/ 1025495 h 1783855"/>
              <a:gd name="connsiteX1226" fmla="*/ 5064 w 643150"/>
              <a:gd name="connsiteY1226" fmla="*/ 1022963 h 1783855"/>
              <a:gd name="connsiteX1227" fmla="*/ 2532 w 643150"/>
              <a:gd name="connsiteY1227" fmla="*/ 1020431 h 1783855"/>
              <a:gd name="connsiteX1228" fmla="*/ 2532 w 643150"/>
              <a:gd name="connsiteY1228" fmla="*/ 1017899 h 1783855"/>
              <a:gd name="connsiteX1229" fmla="*/ 2532 w 643150"/>
              <a:gd name="connsiteY1229" fmla="*/ 1015367 h 1783855"/>
              <a:gd name="connsiteX1230" fmla="*/ 0 w 643150"/>
              <a:gd name="connsiteY1230" fmla="*/ 1015367 h 1783855"/>
              <a:gd name="connsiteX1231" fmla="*/ 0 w 643150"/>
              <a:gd name="connsiteY1231" fmla="*/ 1012835 h 1783855"/>
              <a:gd name="connsiteX1232" fmla="*/ 0 w 643150"/>
              <a:gd name="connsiteY1232" fmla="*/ 1010303 h 1783855"/>
              <a:gd name="connsiteX1233" fmla="*/ 2532 w 643150"/>
              <a:gd name="connsiteY1233" fmla="*/ 1007771 h 1783855"/>
              <a:gd name="connsiteX1234" fmla="*/ 2532 w 643150"/>
              <a:gd name="connsiteY1234" fmla="*/ 1005239 h 1783855"/>
              <a:gd name="connsiteX1235" fmla="*/ 2532 w 643150"/>
              <a:gd name="connsiteY1235" fmla="*/ 1005239 h 1783855"/>
              <a:gd name="connsiteX1236" fmla="*/ 5064 w 643150"/>
              <a:gd name="connsiteY1236" fmla="*/ 1005239 h 1783855"/>
              <a:gd name="connsiteX1237" fmla="*/ 5064 w 643150"/>
              <a:gd name="connsiteY1237" fmla="*/ 1002706 h 1783855"/>
              <a:gd name="connsiteX1238" fmla="*/ 5064 w 643150"/>
              <a:gd name="connsiteY1238" fmla="*/ 1000175 h 1783855"/>
              <a:gd name="connsiteX1239" fmla="*/ 5064 w 643150"/>
              <a:gd name="connsiteY1239" fmla="*/ 997642 h 1783855"/>
              <a:gd name="connsiteX1240" fmla="*/ 7597 w 643150"/>
              <a:gd name="connsiteY1240" fmla="*/ 997642 h 1783855"/>
              <a:gd name="connsiteX1241" fmla="*/ 7597 w 643150"/>
              <a:gd name="connsiteY1241" fmla="*/ 995110 h 1783855"/>
              <a:gd name="connsiteX1242" fmla="*/ 10128 w 643150"/>
              <a:gd name="connsiteY1242" fmla="*/ 995110 h 1783855"/>
              <a:gd name="connsiteX1243" fmla="*/ 12660 w 643150"/>
              <a:gd name="connsiteY1243" fmla="*/ 995110 h 1783855"/>
              <a:gd name="connsiteX1244" fmla="*/ 15193 w 643150"/>
              <a:gd name="connsiteY1244" fmla="*/ 995110 h 1783855"/>
              <a:gd name="connsiteX1245" fmla="*/ 15193 w 643150"/>
              <a:gd name="connsiteY1245" fmla="*/ 997642 h 1783855"/>
              <a:gd name="connsiteX1246" fmla="*/ 15193 w 643150"/>
              <a:gd name="connsiteY1246" fmla="*/ 995110 h 1783855"/>
              <a:gd name="connsiteX1247" fmla="*/ 17725 w 643150"/>
              <a:gd name="connsiteY1247" fmla="*/ 995110 h 1783855"/>
              <a:gd name="connsiteX1248" fmla="*/ 17725 w 643150"/>
              <a:gd name="connsiteY1248" fmla="*/ 992578 h 1783855"/>
              <a:gd name="connsiteX1249" fmla="*/ 22789 w 643150"/>
              <a:gd name="connsiteY1249" fmla="*/ 986248 h 1783855"/>
              <a:gd name="connsiteX1250" fmla="*/ 22789 w 643150"/>
              <a:gd name="connsiteY1250" fmla="*/ 983716 h 1783855"/>
              <a:gd name="connsiteX1251" fmla="*/ 22789 w 643150"/>
              <a:gd name="connsiteY1251" fmla="*/ 981184 h 1783855"/>
              <a:gd name="connsiteX1252" fmla="*/ 25321 w 643150"/>
              <a:gd name="connsiteY1252" fmla="*/ 978652 h 1783855"/>
              <a:gd name="connsiteX1253" fmla="*/ 25321 w 643150"/>
              <a:gd name="connsiteY1253" fmla="*/ 976120 h 1783855"/>
              <a:gd name="connsiteX1254" fmla="*/ 25321 w 643150"/>
              <a:gd name="connsiteY1254" fmla="*/ 973588 h 1783855"/>
              <a:gd name="connsiteX1255" fmla="*/ 25321 w 643150"/>
              <a:gd name="connsiteY1255" fmla="*/ 971055 h 1783855"/>
              <a:gd name="connsiteX1256" fmla="*/ 27853 w 643150"/>
              <a:gd name="connsiteY1256" fmla="*/ 971055 h 1783855"/>
              <a:gd name="connsiteX1257" fmla="*/ 32918 w 643150"/>
              <a:gd name="connsiteY1257" fmla="*/ 952065 h 1783855"/>
              <a:gd name="connsiteX1258" fmla="*/ 32918 w 643150"/>
              <a:gd name="connsiteY1258" fmla="*/ 949533 h 1783855"/>
              <a:gd name="connsiteX1259" fmla="*/ 32918 w 643150"/>
              <a:gd name="connsiteY1259" fmla="*/ 947001 h 1783855"/>
              <a:gd name="connsiteX1260" fmla="*/ 32918 w 643150"/>
              <a:gd name="connsiteY1260" fmla="*/ 944469 h 1783855"/>
              <a:gd name="connsiteX1261" fmla="*/ 35449 w 643150"/>
              <a:gd name="connsiteY1261" fmla="*/ 944469 h 1783855"/>
              <a:gd name="connsiteX1262" fmla="*/ 35449 w 643150"/>
              <a:gd name="connsiteY1262" fmla="*/ 941936 h 1783855"/>
              <a:gd name="connsiteX1263" fmla="*/ 35449 w 643150"/>
              <a:gd name="connsiteY1263" fmla="*/ 941936 h 1783855"/>
              <a:gd name="connsiteX1264" fmla="*/ 35449 w 643150"/>
              <a:gd name="connsiteY1264" fmla="*/ 939404 h 1783855"/>
              <a:gd name="connsiteX1265" fmla="*/ 35449 w 643150"/>
              <a:gd name="connsiteY1265" fmla="*/ 936872 h 1783855"/>
              <a:gd name="connsiteX1266" fmla="*/ 35449 w 643150"/>
              <a:gd name="connsiteY1266" fmla="*/ 934340 h 1783855"/>
              <a:gd name="connsiteX1267" fmla="*/ 35449 w 643150"/>
              <a:gd name="connsiteY1267" fmla="*/ 931808 h 1783855"/>
              <a:gd name="connsiteX1268" fmla="*/ 37981 w 643150"/>
              <a:gd name="connsiteY1268" fmla="*/ 931808 h 1783855"/>
              <a:gd name="connsiteX1269" fmla="*/ 37981 w 643150"/>
              <a:gd name="connsiteY1269" fmla="*/ 929276 h 1783855"/>
              <a:gd name="connsiteX1270" fmla="*/ 37981 w 643150"/>
              <a:gd name="connsiteY1270" fmla="*/ 926744 h 1783855"/>
              <a:gd name="connsiteX1271" fmla="*/ 40514 w 643150"/>
              <a:gd name="connsiteY1271" fmla="*/ 926744 h 1783855"/>
              <a:gd name="connsiteX1272" fmla="*/ 43046 w 643150"/>
              <a:gd name="connsiteY1272" fmla="*/ 926744 h 1783855"/>
              <a:gd name="connsiteX1273" fmla="*/ 43046 w 643150"/>
              <a:gd name="connsiteY1273" fmla="*/ 924212 h 1783855"/>
              <a:gd name="connsiteX1274" fmla="*/ 45578 w 643150"/>
              <a:gd name="connsiteY1274" fmla="*/ 924212 h 1783855"/>
              <a:gd name="connsiteX1275" fmla="*/ 45578 w 643150"/>
              <a:gd name="connsiteY1275" fmla="*/ 921680 h 1783855"/>
              <a:gd name="connsiteX1276" fmla="*/ 48110 w 643150"/>
              <a:gd name="connsiteY1276" fmla="*/ 921680 h 1783855"/>
              <a:gd name="connsiteX1277" fmla="*/ 50642 w 643150"/>
              <a:gd name="connsiteY1277" fmla="*/ 921680 h 1783855"/>
              <a:gd name="connsiteX1278" fmla="*/ 50642 w 643150"/>
              <a:gd name="connsiteY1278" fmla="*/ 919148 h 1783855"/>
              <a:gd name="connsiteX1279" fmla="*/ 50642 w 643150"/>
              <a:gd name="connsiteY1279" fmla="*/ 916616 h 1783855"/>
              <a:gd name="connsiteX1280" fmla="*/ 53174 w 643150"/>
              <a:gd name="connsiteY1280" fmla="*/ 916616 h 1783855"/>
              <a:gd name="connsiteX1281" fmla="*/ 53174 w 643150"/>
              <a:gd name="connsiteY1281" fmla="*/ 916616 h 1783855"/>
              <a:gd name="connsiteX1282" fmla="*/ 53174 w 643150"/>
              <a:gd name="connsiteY1282" fmla="*/ 914083 h 1783855"/>
              <a:gd name="connsiteX1283" fmla="*/ 53174 w 643150"/>
              <a:gd name="connsiteY1283" fmla="*/ 911551 h 1783855"/>
              <a:gd name="connsiteX1284" fmla="*/ 53174 w 643150"/>
              <a:gd name="connsiteY1284" fmla="*/ 909019 h 1783855"/>
              <a:gd name="connsiteX1285" fmla="*/ 53174 w 643150"/>
              <a:gd name="connsiteY1285" fmla="*/ 906487 h 1783855"/>
              <a:gd name="connsiteX1286" fmla="*/ 53174 w 643150"/>
              <a:gd name="connsiteY1286" fmla="*/ 903955 h 1783855"/>
              <a:gd name="connsiteX1287" fmla="*/ 53174 w 643150"/>
              <a:gd name="connsiteY1287" fmla="*/ 901423 h 1783855"/>
              <a:gd name="connsiteX1288" fmla="*/ 53174 w 643150"/>
              <a:gd name="connsiteY1288" fmla="*/ 898891 h 1783855"/>
              <a:gd name="connsiteX1289" fmla="*/ 53174 w 643150"/>
              <a:gd name="connsiteY1289" fmla="*/ 896359 h 1783855"/>
              <a:gd name="connsiteX1290" fmla="*/ 53174 w 643150"/>
              <a:gd name="connsiteY1290" fmla="*/ 893827 h 1783855"/>
              <a:gd name="connsiteX1291" fmla="*/ 53174 w 643150"/>
              <a:gd name="connsiteY1291" fmla="*/ 891295 h 1783855"/>
              <a:gd name="connsiteX1292" fmla="*/ 53174 w 643150"/>
              <a:gd name="connsiteY1292" fmla="*/ 891295 h 1783855"/>
              <a:gd name="connsiteX1293" fmla="*/ 55706 w 643150"/>
              <a:gd name="connsiteY1293" fmla="*/ 888762 h 1783855"/>
              <a:gd name="connsiteX1294" fmla="*/ 55706 w 643150"/>
              <a:gd name="connsiteY1294" fmla="*/ 886231 h 1783855"/>
              <a:gd name="connsiteX1295" fmla="*/ 55706 w 643150"/>
              <a:gd name="connsiteY1295" fmla="*/ 883698 h 1783855"/>
              <a:gd name="connsiteX1296" fmla="*/ 55706 w 643150"/>
              <a:gd name="connsiteY1296" fmla="*/ 881167 h 1783855"/>
              <a:gd name="connsiteX1297" fmla="*/ 58238 w 643150"/>
              <a:gd name="connsiteY1297" fmla="*/ 878634 h 1783855"/>
              <a:gd name="connsiteX1298" fmla="*/ 58238 w 643150"/>
              <a:gd name="connsiteY1298" fmla="*/ 876102 h 1783855"/>
              <a:gd name="connsiteX1299" fmla="*/ 58238 w 643150"/>
              <a:gd name="connsiteY1299" fmla="*/ 873570 h 1783855"/>
              <a:gd name="connsiteX1300" fmla="*/ 58238 w 643150"/>
              <a:gd name="connsiteY1300" fmla="*/ 871038 h 1783855"/>
              <a:gd name="connsiteX1301" fmla="*/ 58238 w 643150"/>
              <a:gd name="connsiteY1301" fmla="*/ 868506 h 1783855"/>
              <a:gd name="connsiteX1302" fmla="*/ 58238 w 643150"/>
              <a:gd name="connsiteY1302" fmla="*/ 865974 h 1783855"/>
              <a:gd name="connsiteX1303" fmla="*/ 53174 w 643150"/>
              <a:gd name="connsiteY1303" fmla="*/ 865974 h 1783855"/>
              <a:gd name="connsiteX1304" fmla="*/ 53174 w 643150"/>
              <a:gd name="connsiteY1304" fmla="*/ 863442 h 1783855"/>
              <a:gd name="connsiteX1305" fmla="*/ 53174 w 643150"/>
              <a:gd name="connsiteY1305" fmla="*/ 860910 h 1783855"/>
              <a:gd name="connsiteX1306" fmla="*/ 53174 w 643150"/>
              <a:gd name="connsiteY1306" fmla="*/ 858378 h 1783855"/>
              <a:gd name="connsiteX1307" fmla="*/ 53174 w 643150"/>
              <a:gd name="connsiteY1307" fmla="*/ 855846 h 1783855"/>
              <a:gd name="connsiteX1308" fmla="*/ 53174 w 643150"/>
              <a:gd name="connsiteY1308" fmla="*/ 853313 h 1783855"/>
              <a:gd name="connsiteX1309" fmla="*/ 53174 w 643150"/>
              <a:gd name="connsiteY1309" fmla="*/ 850781 h 1783855"/>
              <a:gd name="connsiteX1310" fmla="*/ 53174 w 643150"/>
              <a:gd name="connsiteY1310" fmla="*/ 848249 h 1783855"/>
              <a:gd name="connsiteX1311" fmla="*/ 55706 w 643150"/>
              <a:gd name="connsiteY1311" fmla="*/ 848249 h 1783855"/>
              <a:gd name="connsiteX1312" fmla="*/ 55706 w 643150"/>
              <a:gd name="connsiteY1312" fmla="*/ 845717 h 1783855"/>
              <a:gd name="connsiteX1313" fmla="*/ 58238 w 643150"/>
              <a:gd name="connsiteY1313" fmla="*/ 845717 h 1783855"/>
              <a:gd name="connsiteX1314" fmla="*/ 58238 w 643150"/>
              <a:gd name="connsiteY1314" fmla="*/ 843185 h 1783855"/>
              <a:gd name="connsiteX1315" fmla="*/ 60770 w 643150"/>
              <a:gd name="connsiteY1315" fmla="*/ 843185 h 1783855"/>
              <a:gd name="connsiteX1316" fmla="*/ 60770 w 643150"/>
              <a:gd name="connsiteY1316" fmla="*/ 840653 h 1783855"/>
              <a:gd name="connsiteX1317" fmla="*/ 63302 w 643150"/>
              <a:gd name="connsiteY1317" fmla="*/ 840653 h 1783855"/>
              <a:gd name="connsiteX1318" fmla="*/ 63302 w 643150"/>
              <a:gd name="connsiteY1318" fmla="*/ 840653 h 1783855"/>
              <a:gd name="connsiteX1319" fmla="*/ 65834 w 643150"/>
              <a:gd name="connsiteY1319" fmla="*/ 840653 h 1783855"/>
              <a:gd name="connsiteX1320" fmla="*/ 65834 w 643150"/>
              <a:gd name="connsiteY1320" fmla="*/ 838121 h 1783855"/>
              <a:gd name="connsiteX1321" fmla="*/ 68367 w 643150"/>
              <a:gd name="connsiteY1321" fmla="*/ 838121 h 1783855"/>
              <a:gd name="connsiteX1322" fmla="*/ 68367 w 643150"/>
              <a:gd name="connsiteY1322" fmla="*/ 835589 h 1783855"/>
              <a:gd name="connsiteX1323" fmla="*/ 70899 w 643150"/>
              <a:gd name="connsiteY1323" fmla="*/ 835589 h 1783855"/>
              <a:gd name="connsiteX1324" fmla="*/ 70899 w 643150"/>
              <a:gd name="connsiteY1324" fmla="*/ 833057 h 1783855"/>
              <a:gd name="connsiteX1325" fmla="*/ 73430 w 643150"/>
              <a:gd name="connsiteY1325" fmla="*/ 833057 h 1783855"/>
              <a:gd name="connsiteX1326" fmla="*/ 73430 w 643150"/>
              <a:gd name="connsiteY1326" fmla="*/ 835589 h 1783855"/>
              <a:gd name="connsiteX1327" fmla="*/ 75963 w 643150"/>
              <a:gd name="connsiteY1327" fmla="*/ 835589 h 1783855"/>
              <a:gd name="connsiteX1328" fmla="*/ 78495 w 643150"/>
              <a:gd name="connsiteY1328" fmla="*/ 835589 h 1783855"/>
              <a:gd name="connsiteX1329" fmla="*/ 78495 w 643150"/>
              <a:gd name="connsiteY1329" fmla="*/ 838121 h 1783855"/>
              <a:gd name="connsiteX1330" fmla="*/ 81027 w 643150"/>
              <a:gd name="connsiteY1330" fmla="*/ 838121 h 1783855"/>
              <a:gd name="connsiteX1331" fmla="*/ 83559 w 643150"/>
              <a:gd name="connsiteY1331" fmla="*/ 838121 h 1783855"/>
              <a:gd name="connsiteX1332" fmla="*/ 83559 w 643150"/>
              <a:gd name="connsiteY1332" fmla="*/ 840653 h 1783855"/>
              <a:gd name="connsiteX1333" fmla="*/ 86091 w 643150"/>
              <a:gd name="connsiteY1333" fmla="*/ 840653 h 1783855"/>
              <a:gd name="connsiteX1334" fmla="*/ 86091 w 643150"/>
              <a:gd name="connsiteY1334" fmla="*/ 843185 h 1783855"/>
              <a:gd name="connsiteX1335" fmla="*/ 88623 w 643150"/>
              <a:gd name="connsiteY1335" fmla="*/ 843185 h 1783855"/>
              <a:gd name="connsiteX1336" fmla="*/ 88623 w 643150"/>
              <a:gd name="connsiteY1336" fmla="*/ 845717 h 1783855"/>
              <a:gd name="connsiteX1337" fmla="*/ 91155 w 643150"/>
              <a:gd name="connsiteY1337" fmla="*/ 845717 h 1783855"/>
              <a:gd name="connsiteX1338" fmla="*/ 91155 w 643150"/>
              <a:gd name="connsiteY1338" fmla="*/ 843185 h 1783855"/>
              <a:gd name="connsiteX1339" fmla="*/ 93688 w 643150"/>
              <a:gd name="connsiteY1339" fmla="*/ 843185 h 1783855"/>
              <a:gd name="connsiteX1340" fmla="*/ 96220 w 643150"/>
              <a:gd name="connsiteY1340" fmla="*/ 843185 h 1783855"/>
              <a:gd name="connsiteX1341" fmla="*/ 106348 w 643150"/>
              <a:gd name="connsiteY1341" fmla="*/ 840653 h 1783855"/>
              <a:gd name="connsiteX1342" fmla="*/ 106348 w 643150"/>
              <a:gd name="connsiteY1342" fmla="*/ 838121 h 1783855"/>
              <a:gd name="connsiteX1343" fmla="*/ 106348 w 643150"/>
              <a:gd name="connsiteY1343" fmla="*/ 835589 h 1783855"/>
              <a:gd name="connsiteX1344" fmla="*/ 108880 w 643150"/>
              <a:gd name="connsiteY1344" fmla="*/ 835589 h 1783855"/>
              <a:gd name="connsiteX1345" fmla="*/ 108880 w 643150"/>
              <a:gd name="connsiteY1345" fmla="*/ 833057 h 1783855"/>
              <a:gd name="connsiteX1346" fmla="*/ 108880 w 643150"/>
              <a:gd name="connsiteY1346" fmla="*/ 830525 h 1783855"/>
              <a:gd name="connsiteX1347" fmla="*/ 111412 w 643150"/>
              <a:gd name="connsiteY1347" fmla="*/ 830525 h 1783855"/>
              <a:gd name="connsiteX1348" fmla="*/ 111412 w 643150"/>
              <a:gd name="connsiteY1348" fmla="*/ 827993 h 1783855"/>
              <a:gd name="connsiteX1349" fmla="*/ 113944 w 643150"/>
              <a:gd name="connsiteY1349" fmla="*/ 827993 h 1783855"/>
              <a:gd name="connsiteX1350" fmla="*/ 113944 w 643150"/>
              <a:gd name="connsiteY1350" fmla="*/ 825460 h 1783855"/>
              <a:gd name="connsiteX1351" fmla="*/ 116476 w 643150"/>
              <a:gd name="connsiteY1351" fmla="*/ 825460 h 1783855"/>
              <a:gd name="connsiteX1352" fmla="*/ 116476 w 643150"/>
              <a:gd name="connsiteY1352" fmla="*/ 822928 h 1783855"/>
              <a:gd name="connsiteX1353" fmla="*/ 119008 w 643150"/>
              <a:gd name="connsiteY1353" fmla="*/ 822928 h 1783855"/>
              <a:gd name="connsiteX1354" fmla="*/ 119008 w 643150"/>
              <a:gd name="connsiteY1354" fmla="*/ 820396 h 1783855"/>
              <a:gd name="connsiteX1355" fmla="*/ 121541 w 643150"/>
              <a:gd name="connsiteY1355" fmla="*/ 820396 h 1783855"/>
              <a:gd name="connsiteX1356" fmla="*/ 121541 w 643150"/>
              <a:gd name="connsiteY1356" fmla="*/ 817864 h 1783855"/>
              <a:gd name="connsiteX1357" fmla="*/ 124072 w 643150"/>
              <a:gd name="connsiteY1357" fmla="*/ 817864 h 1783855"/>
              <a:gd name="connsiteX1358" fmla="*/ 126604 w 643150"/>
              <a:gd name="connsiteY1358" fmla="*/ 817864 h 1783855"/>
              <a:gd name="connsiteX1359" fmla="*/ 129137 w 643150"/>
              <a:gd name="connsiteY1359" fmla="*/ 815332 h 1783855"/>
              <a:gd name="connsiteX1360" fmla="*/ 131669 w 643150"/>
              <a:gd name="connsiteY1360" fmla="*/ 815332 h 1783855"/>
              <a:gd name="connsiteX1361" fmla="*/ 134201 w 643150"/>
              <a:gd name="connsiteY1361" fmla="*/ 815332 h 1783855"/>
              <a:gd name="connsiteX1362" fmla="*/ 136733 w 643150"/>
              <a:gd name="connsiteY1362" fmla="*/ 815332 h 1783855"/>
              <a:gd name="connsiteX1363" fmla="*/ 139265 w 643150"/>
              <a:gd name="connsiteY1363" fmla="*/ 815332 h 1783855"/>
              <a:gd name="connsiteX1364" fmla="*/ 141797 w 643150"/>
              <a:gd name="connsiteY1364" fmla="*/ 815332 h 1783855"/>
              <a:gd name="connsiteX1365" fmla="*/ 144329 w 643150"/>
              <a:gd name="connsiteY1365" fmla="*/ 815332 h 1783855"/>
              <a:gd name="connsiteX1366" fmla="*/ 146862 w 643150"/>
              <a:gd name="connsiteY1366" fmla="*/ 815332 h 1783855"/>
              <a:gd name="connsiteX1367" fmla="*/ 149393 w 643150"/>
              <a:gd name="connsiteY1367" fmla="*/ 815332 h 1783855"/>
              <a:gd name="connsiteX1368" fmla="*/ 151925 w 643150"/>
              <a:gd name="connsiteY1368" fmla="*/ 815332 h 1783855"/>
              <a:gd name="connsiteX1369" fmla="*/ 154457 w 643150"/>
              <a:gd name="connsiteY1369" fmla="*/ 815332 h 1783855"/>
              <a:gd name="connsiteX1370" fmla="*/ 156990 w 643150"/>
              <a:gd name="connsiteY1370" fmla="*/ 817864 h 1783855"/>
              <a:gd name="connsiteX1371" fmla="*/ 159522 w 643150"/>
              <a:gd name="connsiteY1371" fmla="*/ 817864 h 1783855"/>
              <a:gd name="connsiteX1372" fmla="*/ 162053 w 643150"/>
              <a:gd name="connsiteY1372" fmla="*/ 817864 h 1783855"/>
              <a:gd name="connsiteX1373" fmla="*/ 164586 w 643150"/>
              <a:gd name="connsiteY1373" fmla="*/ 817864 h 1783855"/>
              <a:gd name="connsiteX1374" fmla="*/ 167118 w 643150"/>
              <a:gd name="connsiteY1374" fmla="*/ 817864 h 1783855"/>
              <a:gd name="connsiteX1375" fmla="*/ 169650 w 643150"/>
              <a:gd name="connsiteY1375" fmla="*/ 820396 h 1783855"/>
              <a:gd name="connsiteX1376" fmla="*/ 172182 w 643150"/>
              <a:gd name="connsiteY1376" fmla="*/ 820396 h 1783855"/>
              <a:gd name="connsiteX1377" fmla="*/ 174714 w 643150"/>
              <a:gd name="connsiteY1377" fmla="*/ 820396 h 1783855"/>
              <a:gd name="connsiteX1378" fmla="*/ 174714 w 643150"/>
              <a:gd name="connsiteY1378" fmla="*/ 822928 h 1783855"/>
              <a:gd name="connsiteX1379" fmla="*/ 177246 w 643150"/>
              <a:gd name="connsiteY1379" fmla="*/ 822928 h 1783855"/>
              <a:gd name="connsiteX1380" fmla="*/ 177246 w 643150"/>
              <a:gd name="connsiteY1380" fmla="*/ 825460 h 1783855"/>
              <a:gd name="connsiteX1381" fmla="*/ 172182 w 643150"/>
              <a:gd name="connsiteY1381" fmla="*/ 825460 h 1783855"/>
              <a:gd name="connsiteX1382" fmla="*/ 131669 w 643150"/>
              <a:gd name="connsiteY1382" fmla="*/ 845717 h 1783855"/>
              <a:gd name="connsiteX1383" fmla="*/ 126604 w 643150"/>
              <a:gd name="connsiteY1383" fmla="*/ 848249 h 1783855"/>
              <a:gd name="connsiteX1384" fmla="*/ 126604 w 643150"/>
              <a:gd name="connsiteY1384" fmla="*/ 850781 h 1783855"/>
              <a:gd name="connsiteX1385" fmla="*/ 124072 w 643150"/>
              <a:gd name="connsiteY1385" fmla="*/ 850781 h 1783855"/>
              <a:gd name="connsiteX1386" fmla="*/ 124072 w 643150"/>
              <a:gd name="connsiteY1386" fmla="*/ 853313 h 1783855"/>
              <a:gd name="connsiteX1387" fmla="*/ 121541 w 643150"/>
              <a:gd name="connsiteY1387" fmla="*/ 855846 h 1783855"/>
              <a:gd name="connsiteX1388" fmla="*/ 119008 w 643150"/>
              <a:gd name="connsiteY1388" fmla="*/ 858378 h 1783855"/>
              <a:gd name="connsiteX1389" fmla="*/ 116476 w 643150"/>
              <a:gd name="connsiteY1389" fmla="*/ 860910 h 1783855"/>
              <a:gd name="connsiteX1390" fmla="*/ 113944 w 643150"/>
              <a:gd name="connsiteY1390" fmla="*/ 865974 h 1783855"/>
              <a:gd name="connsiteX1391" fmla="*/ 111412 w 643150"/>
              <a:gd name="connsiteY1391" fmla="*/ 868506 h 1783855"/>
              <a:gd name="connsiteX1392" fmla="*/ 108880 w 643150"/>
              <a:gd name="connsiteY1392" fmla="*/ 873570 h 1783855"/>
              <a:gd name="connsiteX1393" fmla="*/ 108880 w 643150"/>
              <a:gd name="connsiteY1393" fmla="*/ 876102 h 1783855"/>
              <a:gd name="connsiteX1394" fmla="*/ 106348 w 643150"/>
              <a:gd name="connsiteY1394" fmla="*/ 876102 h 1783855"/>
              <a:gd name="connsiteX1395" fmla="*/ 106348 w 643150"/>
              <a:gd name="connsiteY1395" fmla="*/ 878634 h 1783855"/>
              <a:gd name="connsiteX1396" fmla="*/ 106348 w 643150"/>
              <a:gd name="connsiteY1396" fmla="*/ 881167 h 1783855"/>
              <a:gd name="connsiteX1397" fmla="*/ 108880 w 643150"/>
              <a:gd name="connsiteY1397" fmla="*/ 881167 h 1783855"/>
              <a:gd name="connsiteX1398" fmla="*/ 111412 w 643150"/>
              <a:gd name="connsiteY1398" fmla="*/ 881167 h 1783855"/>
              <a:gd name="connsiteX1399" fmla="*/ 111412 w 643150"/>
              <a:gd name="connsiteY1399" fmla="*/ 883698 h 1783855"/>
              <a:gd name="connsiteX1400" fmla="*/ 111412 w 643150"/>
              <a:gd name="connsiteY1400" fmla="*/ 886231 h 1783855"/>
              <a:gd name="connsiteX1401" fmla="*/ 111412 w 643150"/>
              <a:gd name="connsiteY1401" fmla="*/ 891295 h 1783855"/>
              <a:gd name="connsiteX1402" fmla="*/ 113944 w 643150"/>
              <a:gd name="connsiteY1402" fmla="*/ 891295 h 1783855"/>
              <a:gd name="connsiteX1403" fmla="*/ 116476 w 643150"/>
              <a:gd name="connsiteY1403" fmla="*/ 886231 h 1783855"/>
              <a:gd name="connsiteX1404" fmla="*/ 119008 w 643150"/>
              <a:gd name="connsiteY1404" fmla="*/ 886231 h 1783855"/>
              <a:gd name="connsiteX1405" fmla="*/ 119008 w 643150"/>
              <a:gd name="connsiteY1405" fmla="*/ 883698 h 1783855"/>
              <a:gd name="connsiteX1406" fmla="*/ 119008 w 643150"/>
              <a:gd name="connsiteY1406" fmla="*/ 881167 h 1783855"/>
              <a:gd name="connsiteX1407" fmla="*/ 121541 w 643150"/>
              <a:gd name="connsiteY1407" fmla="*/ 878634 h 1783855"/>
              <a:gd name="connsiteX1408" fmla="*/ 121541 w 643150"/>
              <a:gd name="connsiteY1408" fmla="*/ 876102 h 1783855"/>
              <a:gd name="connsiteX1409" fmla="*/ 126604 w 643150"/>
              <a:gd name="connsiteY1409" fmla="*/ 871038 h 1783855"/>
              <a:gd name="connsiteX1410" fmla="*/ 126604 w 643150"/>
              <a:gd name="connsiteY1410" fmla="*/ 865974 h 1783855"/>
              <a:gd name="connsiteX1411" fmla="*/ 131669 w 643150"/>
              <a:gd name="connsiteY1411" fmla="*/ 863442 h 1783855"/>
              <a:gd name="connsiteX1412" fmla="*/ 134201 w 643150"/>
              <a:gd name="connsiteY1412" fmla="*/ 863442 h 1783855"/>
              <a:gd name="connsiteX1413" fmla="*/ 134201 w 643150"/>
              <a:gd name="connsiteY1413" fmla="*/ 860910 h 1783855"/>
              <a:gd name="connsiteX1414" fmla="*/ 136733 w 643150"/>
              <a:gd name="connsiteY1414" fmla="*/ 860910 h 1783855"/>
              <a:gd name="connsiteX1415" fmla="*/ 139265 w 643150"/>
              <a:gd name="connsiteY1415" fmla="*/ 858378 h 1783855"/>
              <a:gd name="connsiteX1416" fmla="*/ 139265 w 643150"/>
              <a:gd name="connsiteY1416" fmla="*/ 855846 h 1783855"/>
              <a:gd name="connsiteX1417" fmla="*/ 141797 w 643150"/>
              <a:gd name="connsiteY1417" fmla="*/ 850781 h 1783855"/>
              <a:gd name="connsiteX1418" fmla="*/ 144329 w 643150"/>
              <a:gd name="connsiteY1418" fmla="*/ 845717 h 1783855"/>
              <a:gd name="connsiteX1419" fmla="*/ 144329 w 643150"/>
              <a:gd name="connsiteY1419" fmla="*/ 840653 h 1783855"/>
              <a:gd name="connsiteX1420" fmla="*/ 144329 w 643150"/>
              <a:gd name="connsiteY1420" fmla="*/ 835589 h 1783855"/>
              <a:gd name="connsiteX1421" fmla="*/ 141797 w 643150"/>
              <a:gd name="connsiteY1421" fmla="*/ 835589 h 1783855"/>
              <a:gd name="connsiteX1422" fmla="*/ 141797 w 643150"/>
              <a:gd name="connsiteY1422" fmla="*/ 833057 h 1783855"/>
              <a:gd name="connsiteX1423" fmla="*/ 141797 w 643150"/>
              <a:gd name="connsiteY1423" fmla="*/ 830525 h 1783855"/>
              <a:gd name="connsiteX1424" fmla="*/ 141797 w 643150"/>
              <a:gd name="connsiteY1424" fmla="*/ 827993 h 1783855"/>
              <a:gd name="connsiteX1425" fmla="*/ 144329 w 643150"/>
              <a:gd name="connsiteY1425" fmla="*/ 827993 h 1783855"/>
              <a:gd name="connsiteX1426" fmla="*/ 146862 w 643150"/>
              <a:gd name="connsiteY1426" fmla="*/ 825460 h 1783855"/>
              <a:gd name="connsiteX1427" fmla="*/ 146862 w 643150"/>
              <a:gd name="connsiteY1427" fmla="*/ 822928 h 1783855"/>
              <a:gd name="connsiteX1428" fmla="*/ 146862 w 643150"/>
              <a:gd name="connsiteY1428" fmla="*/ 825460 h 1783855"/>
              <a:gd name="connsiteX1429" fmla="*/ 144329 w 643150"/>
              <a:gd name="connsiteY1429" fmla="*/ 825460 h 1783855"/>
              <a:gd name="connsiteX1430" fmla="*/ 144329 w 643150"/>
              <a:gd name="connsiteY1430" fmla="*/ 827993 h 1783855"/>
              <a:gd name="connsiteX1431" fmla="*/ 141797 w 643150"/>
              <a:gd name="connsiteY1431" fmla="*/ 827993 h 1783855"/>
              <a:gd name="connsiteX1432" fmla="*/ 141797 w 643150"/>
              <a:gd name="connsiteY1432" fmla="*/ 830525 h 1783855"/>
              <a:gd name="connsiteX1433" fmla="*/ 139265 w 643150"/>
              <a:gd name="connsiteY1433" fmla="*/ 833057 h 1783855"/>
              <a:gd name="connsiteX1434" fmla="*/ 136733 w 643150"/>
              <a:gd name="connsiteY1434" fmla="*/ 838121 h 1783855"/>
              <a:gd name="connsiteX1435" fmla="*/ 134201 w 643150"/>
              <a:gd name="connsiteY1435" fmla="*/ 840653 h 1783855"/>
              <a:gd name="connsiteX1436" fmla="*/ 131669 w 643150"/>
              <a:gd name="connsiteY1436" fmla="*/ 845717 h 1783855"/>
              <a:gd name="connsiteX1437" fmla="*/ 67100 w 643150"/>
              <a:gd name="connsiteY1437" fmla="*/ 1117916 h 1783855"/>
              <a:gd name="connsiteX1438" fmla="*/ 67100 w 643150"/>
              <a:gd name="connsiteY1438" fmla="*/ 1112852 h 1783855"/>
              <a:gd name="connsiteX1439" fmla="*/ 69632 w 643150"/>
              <a:gd name="connsiteY1439" fmla="*/ 1107788 h 1783855"/>
              <a:gd name="connsiteX1440" fmla="*/ 69632 w 643150"/>
              <a:gd name="connsiteY1440" fmla="*/ 1106522 h 1783855"/>
              <a:gd name="connsiteX1441" fmla="*/ 69632 w 643150"/>
              <a:gd name="connsiteY1441" fmla="*/ 1109054 h 1783855"/>
              <a:gd name="connsiteX1442" fmla="*/ 69632 w 643150"/>
              <a:gd name="connsiteY1442" fmla="*/ 1111586 h 1783855"/>
              <a:gd name="connsiteX1443" fmla="*/ 69632 w 643150"/>
              <a:gd name="connsiteY1443" fmla="*/ 1114119 h 1783855"/>
              <a:gd name="connsiteX1444" fmla="*/ 69632 w 643150"/>
              <a:gd name="connsiteY1444" fmla="*/ 1120449 h 1783855"/>
              <a:gd name="connsiteX1445" fmla="*/ 67100 w 643150"/>
              <a:gd name="connsiteY1445" fmla="*/ 1122981 h 1783855"/>
              <a:gd name="connsiteX1446" fmla="*/ 67100 w 643150"/>
              <a:gd name="connsiteY1446" fmla="*/ 1125513 h 1783855"/>
              <a:gd name="connsiteX1447" fmla="*/ 67100 w 643150"/>
              <a:gd name="connsiteY1447" fmla="*/ 1128045 h 1783855"/>
              <a:gd name="connsiteX1448" fmla="*/ 64569 w 643150"/>
              <a:gd name="connsiteY1448" fmla="*/ 1130577 h 1783855"/>
              <a:gd name="connsiteX1449" fmla="*/ 64569 w 643150"/>
              <a:gd name="connsiteY1449" fmla="*/ 1133109 h 1783855"/>
              <a:gd name="connsiteX1450" fmla="*/ 64569 w 643150"/>
              <a:gd name="connsiteY1450" fmla="*/ 1138173 h 1783855"/>
              <a:gd name="connsiteX1451" fmla="*/ 64569 w 643150"/>
              <a:gd name="connsiteY1451" fmla="*/ 1140706 h 1783855"/>
              <a:gd name="connsiteX1452" fmla="*/ 64569 w 643150"/>
              <a:gd name="connsiteY1452" fmla="*/ 1143237 h 1783855"/>
              <a:gd name="connsiteX1453" fmla="*/ 64569 w 643150"/>
              <a:gd name="connsiteY1453" fmla="*/ 1149568 h 1783855"/>
              <a:gd name="connsiteX1454" fmla="*/ 64569 w 643150"/>
              <a:gd name="connsiteY1454" fmla="*/ 1152100 h 1783855"/>
              <a:gd name="connsiteX1455" fmla="*/ 67100 w 643150"/>
              <a:gd name="connsiteY1455" fmla="*/ 1158430 h 1783855"/>
              <a:gd name="connsiteX1456" fmla="*/ 67100 w 643150"/>
              <a:gd name="connsiteY1456" fmla="*/ 1160962 h 1783855"/>
              <a:gd name="connsiteX1457" fmla="*/ 69632 w 643150"/>
              <a:gd name="connsiteY1457" fmla="*/ 1166026 h 1783855"/>
              <a:gd name="connsiteX1458" fmla="*/ 72165 w 643150"/>
              <a:gd name="connsiteY1458" fmla="*/ 1171090 h 1783855"/>
              <a:gd name="connsiteX1459" fmla="*/ 72165 w 643150"/>
              <a:gd name="connsiteY1459" fmla="*/ 1173622 h 1783855"/>
              <a:gd name="connsiteX1460" fmla="*/ 74697 w 643150"/>
              <a:gd name="connsiteY1460" fmla="*/ 1176155 h 1783855"/>
              <a:gd name="connsiteX1461" fmla="*/ 72165 w 643150"/>
              <a:gd name="connsiteY1461" fmla="*/ 1185017 h 1783855"/>
              <a:gd name="connsiteX1462" fmla="*/ 69632 w 643150"/>
              <a:gd name="connsiteY1462" fmla="*/ 1187549 h 1783855"/>
              <a:gd name="connsiteX1463" fmla="*/ 69632 w 643150"/>
              <a:gd name="connsiteY1463" fmla="*/ 1190081 h 1783855"/>
              <a:gd name="connsiteX1464" fmla="*/ 67100 w 643150"/>
              <a:gd name="connsiteY1464" fmla="*/ 1190081 h 1783855"/>
              <a:gd name="connsiteX1465" fmla="*/ 67100 w 643150"/>
              <a:gd name="connsiteY1465" fmla="*/ 1196411 h 1783855"/>
              <a:gd name="connsiteX1466" fmla="*/ 69632 w 643150"/>
              <a:gd name="connsiteY1466" fmla="*/ 1196411 h 1783855"/>
              <a:gd name="connsiteX1467" fmla="*/ 72165 w 643150"/>
              <a:gd name="connsiteY1467" fmla="*/ 1198943 h 1783855"/>
              <a:gd name="connsiteX1468" fmla="*/ 72165 w 643150"/>
              <a:gd name="connsiteY1468" fmla="*/ 1201475 h 1783855"/>
              <a:gd name="connsiteX1469" fmla="*/ 72165 w 643150"/>
              <a:gd name="connsiteY1469" fmla="*/ 1204008 h 1783855"/>
              <a:gd name="connsiteX1470" fmla="*/ 74697 w 643150"/>
              <a:gd name="connsiteY1470" fmla="*/ 1206540 h 1783855"/>
              <a:gd name="connsiteX1471" fmla="*/ 74697 w 643150"/>
              <a:gd name="connsiteY1471" fmla="*/ 1212870 h 1783855"/>
              <a:gd name="connsiteX1472" fmla="*/ 79761 w 643150"/>
              <a:gd name="connsiteY1472" fmla="*/ 1221732 h 1783855"/>
              <a:gd name="connsiteX1473" fmla="*/ 79761 w 643150"/>
              <a:gd name="connsiteY1473" fmla="*/ 1224264 h 1783855"/>
              <a:gd name="connsiteX1474" fmla="*/ 79761 w 643150"/>
              <a:gd name="connsiteY1474" fmla="*/ 1226796 h 1783855"/>
              <a:gd name="connsiteX1475" fmla="*/ 82293 w 643150"/>
              <a:gd name="connsiteY1475" fmla="*/ 1226796 h 1783855"/>
              <a:gd name="connsiteX1476" fmla="*/ 84825 w 643150"/>
              <a:gd name="connsiteY1476" fmla="*/ 1231860 h 1783855"/>
              <a:gd name="connsiteX1477" fmla="*/ 89890 w 643150"/>
              <a:gd name="connsiteY1477" fmla="*/ 1236925 h 1783855"/>
              <a:gd name="connsiteX1478" fmla="*/ 89890 w 643150"/>
              <a:gd name="connsiteY1478" fmla="*/ 1239457 h 1783855"/>
              <a:gd name="connsiteX1479" fmla="*/ 92421 w 643150"/>
              <a:gd name="connsiteY1479" fmla="*/ 1239457 h 1783855"/>
              <a:gd name="connsiteX1480" fmla="*/ 94953 w 643150"/>
              <a:gd name="connsiteY1480" fmla="*/ 1241989 h 1783855"/>
              <a:gd name="connsiteX1481" fmla="*/ 100018 w 643150"/>
              <a:gd name="connsiteY1481" fmla="*/ 1244521 h 1783855"/>
              <a:gd name="connsiteX1482" fmla="*/ 100018 w 643150"/>
              <a:gd name="connsiteY1482" fmla="*/ 1247053 h 1783855"/>
              <a:gd name="connsiteX1483" fmla="*/ 102550 w 643150"/>
              <a:gd name="connsiteY1483" fmla="*/ 1247053 h 1783855"/>
              <a:gd name="connsiteX1484" fmla="*/ 102550 w 643150"/>
              <a:gd name="connsiteY1484" fmla="*/ 1249585 h 1783855"/>
              <a:gd name="connsiteX1485" fmla="*/ 102550 w 643150"/>
              <a:gd name="connsiteY1485" fmla="*/ 1252117 h 1783855"/>
              <a:gd name="connsiteX1486" fmla="*/ 105081 w 643150"/>
              <a:gd name="connsiteY1486" fmla="*/ 1257181 h 1783855"/>
              <a:gd name="connsiteX1487" fmla="*/ 105081 w 643150"/>
              <a:gd name="connsiteY1487" fmla="*/ 1262245 h 1783855"/>
              <a:gd name="connsiteX1488" fmla="*/ 105081 w 643150"/>
              <a:gd name="connsiteY1488" fmla="*/ 1264778 h 1783855"/>
              <a:gd name="connsiteX1489" fmla="*/ 105081 w 643150"/>
              <a:gd name="connsiteY1489" fmla="*/ 1267310 h 1783855"/>
              <a:gd name="connsiteX1490" fmla="*/ 107614 w 643150"/>
              <a:gd name="connsiteY1490" fmla="*/ 1273640 h 1783855"/>
              <a:gd name="connsiteX1491" fmla="*/ 107614 w 643150"/>
              <a:gd name="connsiteY1491" fmla="*/ 1276172 h 1783855"/>
              <a:gd name="connsiteX1492" fmla="*/ 110146 w 643150"/>
              <a:gd name="connsiteY1492" fmla="*/ 1278704 h 1783855"/>
              <a:gd name="connsiteX1493" fmla="*/ 112678 w 643150"/>
              <a:gd name="connsiteY1493" fmla="*/ 1281236 h 1783855"/>
              <a:gd name="connsiteX1494" fmla="*/ 115210 w 643150"/>
              <a:gd name="connsiteY1494" fmla="*/ 1283768 h 1783855"/>
              <a:gd name="connsiteX1495" fmla="*/ 117742 w 643150"/>
              <a:gd name="connsiteY1495" fmla="*/ 1288832 h 1783855"/>
              <a:gd name="connsiteX1496" fmla="*/ 117742 w 643150"/>
              <a:gd name="connsiteY1496" fmla="*/ 1291365 h 1783855"/>
              <a:gd name="connsiteX1497" fmla="*/ 117742 w 643150"/>
              <a:gd name="connsiteY1497" fmla="*/ 1293896 h 1783855"/>
              <a:gd name="connsiteX1498" fmla="*/ 117742 w 643150"/>
              <a:gd name="connsiteY1498" fmla="*/ 1296429 h 1783855"/>
              <a:gd name="connsiteX1499" fmla="*/ 115210 w 643150"/>
              <a:gd name="connsiteY1499" fmla="*/ 1296429 h 1783855"/>
              <a:gd name="connsiteX1500" fmla="*/ 115210 w 643150"/>
              <a:gd name="connsiteY1500" fmla="*/ 1298961 h 1783855"/>
              <a:gd name="connsiteX1501" fmla="*/ 112678 w 643150"/>
              <a:gd name="connsiteY1501" fmla="*/ 1298961 h 1783855"/>
              <a:gd name="connsiteX1502" fmla="*/ 112678 w 643150"/>
              <a:gd name="connsiteY1502" fmla="*/ 1301493 h 1783855"/>
              <a:gd name="connsiteX1503" fmla="*/ 112678 w 643150"/>
              <a:gd name="connsiteY1503" fmla="*/ 1304025 h 1783855"/>
              <a:gd name="connsiteX1504" fmla="*/ 115210 w 643150"/>
              <a:gd name="connsiteY1504" fmla="*/ 1306557 h 1783855"/>
              <a:gd name="connsiteX1505" fmla="*/ 115210 w 643150"/>
              <a:gd name="connsiteY1505" fmla="*/ 1309089 h 1783855"/>
              <a:gd name="connsiteX1506" fmla="*/ 117742 w 643150"/>
              <a:gd name="connsiteY1506" fmla="*/ 1309089 h 1783855"/>
              <a:gd name="connsiteX1507" fmla="*/ 120274 w 643150"/>
              <a:gd name="connsiteY1507" fmla="*/ 1309089 h 1783855"/>
              <a:gd name="connsiteX1508" fmla="*/ 120274 w 643150"/>
              <a:gd name="connsiteY1508" fmla="*/ 1306557 h 1783855"/>
              <a:gd name="connsiteX1509" fmla="*/ 125339 w 643150"/>
              <a:gd name="connsiteY1509" fmla="*/ 1309089 h 1783855"/>
              <a:gd name="connsiteX1510" fmla="*/ 127871 w 643150"/>
              <a:gd name="connsiteY1510" fmla="*/ 1311621 h 1783855"/>
              <a:gd name="connsiteX1511" fmla="*/ 130402 w 643150"/>
              <a:gd name="connsiteY1511" fmla="*/ 1314153 h 1783855"/>
              <a:gd name="connsiteX1512" fmla="*/ 130402 w 643150"/>
              <a:gd name="connsiteY1512" fmla="*/ 1316686 h 1783855"/>
              <a:gd name="connsiteX1513" fmla="*/ 132935 w 643150"/>
              <a:gd name="connsiteY1513" fmla="*/ 1319217 h 1783855"/>
              <a:gd name="connsiteX1514" fmla="*/ 135467 w 643150"/>
              <a:gd name="connsiteY1514" fmla="*/ 1319217 h 1783855"/>
              <a:gd name="connsiteX1515" fmla="*/ 137999 w 643150"/>
              <a:gd name="connsiteY1515" fmla="*/ 1316686 h 1783855"/>
              <a:gd name="connsiteX1516" fmla="*/ 140531 w 643150"/>
              <a:gd name="connsiteY1516" fmla="*/ 1316686 h 1783855"/>
              <a:gd name="connsiteX1517" fmla="*/ 140531 w 643150"/>
              <a:gd name="connsiteY1517" fmla="*/ 1314153 h 1783855"/>
              <a:gd name="connsiteX1518" fmla="*/ 140531 w 643150"/>
              <a:gd name="connsiteY1518" fmla="*/ 1311621 h 1783855"/>
              <a:gd name="connsiteX1519" fmla="*/ 137999 w 643150"/>
              <a:gd name="connsiteY1519" fmla="*/ 1309089 h 1783855"/>
              <a:gd name="connsiteX1520" fmla="*/ 137999 w 643150"/>
              <a:gd name="connsiteY1520" fmla="*/ 1302759 h 1783855"/>
              <a:gd name="connsiteX1521" fmla="*/ 137999 w 643150"/>
              <a:gd name="connsiteY1521" fmla="*/ 1300227 h 1783855"/>
              <a:gd name="connsiteX1522" fmla="*/ 135467 w 643150"/>
              <a:gd name="connsiteY1522" fmla="*/ 1300227 h 1783855"/>
              <a:gd name="connsiteX1523" fmla="*/ 132935 w 643150"/>
              <a:gd name="connsiteY1523" fmla="*/ 1295163 h 1783855"/>
              <a:gd name="connsiteX1524" fmla="*/ 130402 w 643150"/>
              <a:gd name="connsiteY1524" fmla="*/ 1292631 h 1783855"/>
              <a:gd name="connsiteX1525" fmla="*/ 130402 w 643150"/>
              <a:gd name="connsiteY1525" fmla="*/ 1290099 h 1783855"/>
              <a:gd name="connsiteX1526" fmla="*/ 130402 w 643150"/>
              <a:gd name="connsiteY1526" fmla="*/ 1287566 h 1783855"/>
              <a:gd name="connsiteX1527" fmla="*/ 130402 w 643150"/>
              <a:gd name="connsiteY1527" fmla="*/ 1285034 h 1783855"/>
              <a:gd name="connsiteX1528" fmla="*/ 127871 w 643150"/>
              <a:gd name="connsiteY1528" fmla="*/ 1282502 h 1783855"/>
              <a:gd name="connsiteX1529" fmla="*/ 125339 w 643150"/>
              <a:gd name="connsiteY1529" fmla="*/ 1277438 h 1783855"/>
              <a:gd name="connsiteX1530" fmla="*/ 125339 w 643150"/>
              <a:gd name="connsiteY1530" fmla="*/ 1272374 h 1783855"/>
              <a:gd name="connsiteX1531" fmla="*/ 120274 w 643150"/>
              <a:gd name="connsiteY1531" fmla="*/ 1266044 h 1783855"/>
              <a:gd name="connsiteX1532" fmla="*/ 117742 w 643150"/>
              <a:gd name="connsiteY1532" fmla="*/ 1263512 h 1783855"/>
              <a:gd name="connsiteX1533" fmla="*/ 117742 w 643150"/>
              <a:gd name="connsiteY1533" fmla="*/ 1260980 h 1783855"/>
              <a:gd name="connsiteX1534" fmla="*/ 117742 w 643150"/>
              <a:gd name="connsiteY1534" fmla="*/ 1255915 h 1783855"/>
              <a:gd name="connsiteX1535" fmla="*/ 117742 w 643150"/>
              <a:gd name="connsiteY1535" fmla="*/ 1253383 h 1783855"/>
              <a:gd name="connsiteX1536" fmla="*/ 117742 w 643150"/>
              <a:gd name="connsiteY1536" fmla="*/ 1250851 h 1783855"/>
              <a:gd name="connsiteX1537" fmla="*/ 115210 w 643150"/>
              <a:gd name="connsiteY1537" fmla="*/ 1245787 h 1783855"/>
              <a:gd name="connsiteX1538" fmla="*/ 115210 w 643150"/>
              <a:gd name="connsiteY1538" fmla="*/ 1243255 h 1783855"/>
              <a:gd name="connsiteX1539" fmla="*/ 117742 w 643150"/>
              <a:gd name="connsiteY1539" fmla="*/ 1243255 h 1783855"/>
              <a:gd name="connsiteX1540" fmla="*/ 117742 w 643150"/>
              <a:gd name="connsiteY1540" fmla="*/ 1233127 h 1783855"/>
              <a:gd name="connsiteX1541" fmla="*/ 117742 w 643150"/>
              <a:gd name="connsiteY1541" fmla="*/ 1230594 h 1783855"/>
              <a:gd name="connsiteX1542" fmla="*/ 115210 w 643150"/>
              <a:gd name="connsiteY1542" fmla="*/ 1228062 h 1783855"/>
              <a:gd name="connsiteX1543" fmla="*/ 112678 w 643150"/>
              <a:gd name="connsiteY1543" fmla="*/ 1222998 h 1783855"/>
              <a:gd name="connsiteX1544" fmla="*/ 110146 w 643150"/>
              <a:gd name="connsiteY1544" fmla="*/ 1222998 h 1783855"/>
              <a:gd name="connsiteX1545" fmla="*/ 112678 w 643150"/>
              <a:gd name="connsiteY1545" fmla="*/ 1220466 h 1783855"/>
              <a:gd name="connsiteX1546" fmla="*/ 110146 w 643150"/>
              <a:gd name="connsiteY1546" fmla="*/ 1220466 h 1783855"/>
              <a:gd name="connsiteX1547" fmla="*/ 110146 w 643150"/>
              <a:gd name="connsiteY1547" fmla="*/ 1215402 h 1783855"/>
              <a:gd name="connsiteX1548" fmla="*/ 107614 w 643150"/>
              <a:gd name="connsiteY1548" fmla="*/ 1215402 h 1783855"/>
              <a:gd name="connsiteX1549" fmla="*/ 102550 w 643150"/>
              <a:gd name="connsiteY1549" fmla="*/ 1210338 h 1783855"/>
              <a:gd name="connsiteX1550" fmla="*/ 102550 w 643150"/>
              <a:gd name="connsiteY1550" fmla="*/ 1207806 h 1783855"/>
              <a:gd name="connsiteX1551" fmla="*/ 100018 w 643150"/>
              <a:gd name="connsiteY1551" fmla="*/ 1207806 h 1783855"/>
              <a:gd name="connsiteX1552" fmla="*/ 94953 w 643150"/>
              <a:gd name="connsiteY1552" fmla="*/ 1210338 h 1783855"/>
              <a:gd name="connsiteX1553" fmla="*/ 92421 w 643150"/>
              <a:gd name="connsiteY1553" fmla="*/ 1207806 h 1783855"/>
              <a:gd name="connsiteX1554" fmla="*/ 92421 w 643150"/>
              <a:gd name="connsiteY1554" fmla="*/ 1207806 h 1783855"/>
              <a:gd name="connsiteX1555" fmla="*/ 89890 w 643150"/>
              <a:gd name="connsiteY1555" fmla="*/ 1205273 h 1783855"/>
              <a:gd name="connsiteX1556" fmla="*/ 87357 w 643150"/>
              <a:gd name="connsiteY1556" fmla="*/ 1200209 h 1783855"/>
              <a:gd name="connsiteX1557" fmla="*/ 87357 w 643150"/>
              <a:gd name="connsiteY1557" fmla="*/ 1195145 h 1783855"/>
              <a:gd name="connsiteX1558" fmla="*/ 87357 w 643150"/>
              <a:gd name="connsiteY1558" fmla="*/ 1192613 h 1783855"/>
              <a:gd name="connsiteX1559" fmla="*/ 87357 w 643150"/>
              <a:gd name="connsiteY1559" fmla="*/ 1190081 h 1783855"/>
              <a:gd name="connsiteX1560" fmla="*/ 89890 w 643150"/>
              <a:gd name="connsiteY1560" fmla="*/ 1187549 h 1783855"/>
              <a:gd name="connsiteX1561" fmla="*/ 94953 w 643150"/>
              <a:gd name="connsiteY1561" fmla="*/ 1185017 h 1783855"/>
              <a:gd name="connsiteX1562" fmla="*/ 94953 w 643150"/>
              <a:gd name="connsiteY1562" fmla="*/ 1182485 h 1783855"/>
              <a:gd name="connsiteX1563" fmla="*/ 94953 w 643150"/>
              <a:gd name="connsiteY1563" fmla="*/ 1182485 h 1783855"/>
              <a:gd name="connsiteX1564" fmla="*/ 94953 w 643150"/>
              <a:gd name="connsiteY1564" fmla="*/ 1179953 h 1783855"/>
              <a:gd name="connsiteX1565" fmla="*/ 92421 w 643150"/>
              <a:gd name="connsiteY1565" fmla="*/ 1171090 h 1783855"/>
              <a:gd name="connsiteX1566" fmla="*/ 89890 w 643150"/>
              <a:gd name="connsiteY1566" fmla="*/ 1171090 h 1783855"/>
              <a:gd name="connsiteX1567" fmla="*/ 89890 w 643150"/>
              <a:gd name="connsiteY1567" fmla="*/ 1168558 h 1783855"/>
              <a:gd name="connsiteX1568" fmla="*/ 87357 w 643150"/>
              <a:gd name="connsiteY1568" fmla="*/ 1166026 h 1783855"/>
              <a:gd name="connsiteX1569" fmla="*/ 87357 w 643150"/>
              <a:gd name="connsiteY1569" fmla="*/ 1163494 h 1783855"/>
              <a:gd name="connsiteX1570" fmla="*/ 89890 w 643150"/>
              <a:gd name="connsiteY1570" fmla="*/ 1160962 h 1783855"/>
              <a:gd name="connsiteX1571" fmla="*/ 89890 w 643150"/>
              <a:gd name="connsiteY1571" fmla="*/ 1154632 h 1783855"/>
              <a:gd name="connsiteX1572" fmla="*/ 89890 w 643150"/>
              <a:gd name="connsiteY1572" fmla="*/ 1152100 h 1783855"/>
              <a:gd name="connsiteX1573" fmla="*/ 89890 w 643150"/>
              <a:gd name="connsiteY1573" fmla="*/ 1147036 h 1783855"/>
              <a:gd name="connsiteX1574" fmla="*/ 87357 w 643150"/>
              <a:gd name="connsiteY1574" fmla="*/ 1144503 h 1783855"/>
              <a:gd name="connsiteX1575" fmla="*/ 84825 w 643150"/>
              <a:gd name="connsiteY1575" fmla="*/ 1141971 h 1783855"/>
              <a:gd name="connsiteX1576" fmla="*/ 82293 w 643150"/>
              <a:gd name="connsiteY1576" fmla="*/ 1141971 h 1783855"/>
              <a:gd name="connsiteX1577" fmla="*/ 82293 w 643150"/>
              <a:gd name="connsiteY1577" fmla="*/ 1136907 h 1783855"/>
              <a:gd name="connsiteX1578" fmla="*/ 82293 w 643150"/>
              <a:gd name="connsiteY1578" fmla="*/ 1134375 h 1783855"/>
              <a:gd name="connsiteX1579" fmla="*/ 82293 w 643150"/>
              <a:gd name="connsiteY1579" fmla="*/ 1131843 h 1783855"/>
              <a:gd name="connsiteX1580" fmla="*/ 84825 w 643150"/>
              <a:gd name="connsiteY1580" fmla="*/ 1126779 h 1783855"/>
              <a:gd name="connsiteX1581" fmla="*/ 84825 w 643150"/>
              <a:gd name="connsiteY1581" fmla="*/ 1121715 h 1783855"/>
              <a:gd name="connsiteX1582" fmla="*/ 84825 w 643150"/>
              <a:gd name="connsiteY1582" fmla="*/ 1119183 h 1783855"/>
              <a:gd name="connsiteX1583" fmla="*/ 84825 w 643150"/>
              <a:gd name="connsiteY1583" fmla="*/ 1116650 h 1783855"/>
              <a:gd name="connsiteX1584" fmla="*/ 82293 w 643150"/>
              <a:gd name="connsiteY1584" fmla="*/ 1116650 h 1783855"/>
              <a:gd name="connsiteX1585" fmla="*/ 82293 w 643150"/>
              <a:gd name="connsiteY1585" fmla="*/ 1111586 h 1783855"/>
              <a:gd name="connsiteX1586" fmla="*/ 79761 w 643150"/>
              <a:gd name="connsiteY1586" fmla="*/ 1106522 h 1783855"/>
              <a:gd name="connsiteX1587" fmla="*/ 77229 w 643150"/>
              <a:gd name="connsiteY1587" fmla="*/ 1100192 h 1783855"/>
              <a:gd name="connsiteX1588" fmla="*/ 74697 w 643150"/>
              <a:gd name="connsiteY1588" fmla="*/ 1095128 h 1783855"/>
              <a:gd name="connsiteX1589" fmla="*/ 72165 w 643150"/>
              <a:gd name="connsiteY1589" fmla="*/ 1090064 h 1783855"/>
              <a:gd name="connsiteX1590" fmla="*/ 72165 w 643150"/>
              <a:gd name="connsiteY1590" fmla="*/ 1087532 h 1783855"/>
              <a:gd name="connsiteX1591" fmla="*/ 72165 w 643150"/>
              <a:gd name="connsiteY1591" fmla="*/ 1078669 h 1783855"/>
              <a:gd name="connsiteX1592" fmla="*/ 74697 w 643150"/>
              <a:gd name="connsiteY1592" fmla="*/ 1073605 h 1783855"/>
              <a:gd name="connsiteX1593" fmla="*/ 74697 w 643150"/>
              <a:gd name="connsiteY1593" fmla="*/ 1071073 h 1783855"/>
              <a:gd name="connsiteX1594" fmla="*/ 72165 w 643150"/>
              <a:gd name="connsiteY1594" fmla="*/ 1071073 h 1783855"/>
              <a:gd name="connsiteX1595" fmla="*/ 69632 w 643150"/>
              <a:gd name="connsiteY1595" fmla="*/ 1071073 h 1783855"/>
              <a:gd name="connsiteX1596" fmla="*/ 67100 w 643150"/>
              <a:gd name="connsiteY1596" fmla="*/ 1071073 h 1783855"/>
              <a:gd name="connsiteX1597" fmla="*/ 67100 w 643150"/>
              <a:gd name="connsiteY1597" fmla="*/ 1073605 h 1783855"/>
              <a:gd name="connsiteX1598" fmla="*/ 67100 w 643150"/>
              <a:gd name="connsiteY1598" fmla="*/ 1076137 h 1783855"/>
              <a:gd name="connsiteX1599" fmla="*/ 67100 w 643150"/>
              <a:gd name="connsiteY1599" fmla="*/ 1081201 h 1783855"/>
              <a:gd name="connsiteX1600" fmla="*/ 67100 w 643150"/>
              <a:gd name="connsiteY1600" fmla="*/ 1086265 h 1783855"/>
              <a:gd name="connsiteX1601" fmla="*/ 64569 w 643150"/>
              <a:gd name="connsiteY1601" fmla="*/ 1088798 h 1783855"/>
              <a:gd name="connsiteX1602" fmla="*/ 64569 w 643150"/>
              <a:gd name="connsiteY1602" fmla="*/ 1091330 h 1783855"/>
              <a:gd name="connsiteX1603" fmla="*/ 64569 w 643150"/>
              <a:gd name="connsiteY1603" fmla="*/ 1105256 h 1783855"/>
              <a:gd name="connsiteX1604" fmla="*/ 64569 w 643150"/>
              <a:gd name="connsiteY1604" fmla="*/ 1107788 h 1783855"/>
              <a:gd name="connsiteX1605" fmla="*/ 64569 w 643150"/>
              <a:gd name="connsiteY1605" fmla="*/ 1110320 h 1783855"/>
              <a:gd name="connsiteX1606" fmla="*/ 64569 w 643150"/>
              <a:gd name="connsiteY1606" fmla="*/ 1112852 h 1783855"/>
              <a:gd name="connsiteX1607" fmla="*/ 62036 w 643150"/>
              <a:gd name="connsiteY1607" fmla="*/ 1112852 h 1783855"/>
              <a:gd name="connsiteX1608" fmla="*/ 62036 w 643150"/>
              <a:gd name="connsiteY1608" fmla="*/ 1115385 h 1783855"/>
              <a:gd name="connsiteX1609" fmla="*/ 64569 w 643150"/>
              <a:gd name="connsiteY1609" fmla="*/ 1115385 h 1783855"/>
              <a:gd name="connsiteX1610" fmla="*/ 67100 w 643150"/>
              <a:gd name="connsiteY1610" fmla="*/ 1115385 h 1783855"/>
              <a:gd name="connsiteX1611" fmla="*/ 364620 w 643150"/>
              <a:gd name="connsiteY1611" fmla="*/ 921680 h 1783855"/>
              <a:gd name="connsiteX1612" fmla="*/ 348162 w 643150"/>
              <a:gd name="connsiteY1612" fmla="*/ 949533 h 1783855"/>
              <a:gd name="connsiteX1613" fmla="*/ 348162 w 643150"/>
              <a:gd name="connsiteY1613" fmla="*/ 952065 h 1783855"/>
              <a:gd name="connsiteX1614" fmla="*/ 345630 w 643150"/>
              <a:gd name="connsiteY1614" fmla="*/ 952065 h 1783855"/>
              <a:gd name="connsiteX1615" fmla="*/ 345630 w 643150"/>
              <a:gd name="connsiteY1615" fmla="*/ 954597 h 1783855"/>
              <a:gd name="connsiteX1616" fmla="*/ 343098 w 643150"/>
              <a:gd name="connsiteY1616" fmla="*/ 954597 h 1783855"/>
              <a:gd name="connsiteX1617" fmla="*/ 338034 w 643150"/>
              <a:gd name="connsiteY1617" fmla="*/ 954597 h 1783855"/>
              <a:gd name="connsiteX1618" fmla="*/ 335502 w 643150"/>
              <a:gd name="connsiteY1618" fmla="*/ 954597 h 1783855"/>
              <a:gd name="connsiteX1619" fmla="*/ 327906 w 643150"/>
              <a:gd name="connsiteY1619" fmla="*/ 971055 h 1783855"/>
              <a:gd name="connsiteX1620" fmla="*/ 327906 w 643150"/>
              <a:gd name="connsiteY1620" fmla="*/ 973588 h 1783855"/>
              <a:gd name="connsiteX1621" fmla="*/ 327906 w 643150"/>
              <a:gd name="connsiteY1621" fmla="*/ 976120 h 1783855"/>
              <a:gd name="connsiteX1622" fmla="*/ 325373 w 643150"/>
              <a:gd name="connsiteY1622" fmla="*/ 978652 h 1783855"/>
              <a:gd name="connsiteX1623" fmla="*/ 322841 w 643150"/>
              <a:gd name="connsiteY1623" fmla="*/ 981184 h 1783855"/>
              <a:gd name="connsiteX1624" fmla="*/ 320309 w 643150"/>
              <a:gd name="connsiteY1624" fmla="*/ 981184 h 1783855"/>
              <a:gd name="connsiteX1625" fmla="*/ 319043 w 643150"/>
              <a:gd name="connsiteY1625" fmla="*/ 981184 h 1783855"/>
              <a:gd name="connsiteX1626" fmla="*/ 316511 w 643150"/>
              <a:gd name="connsiteY1626" fmla="*/ 981184 h 1783855"/>
              <a:gd name="connsiteX1627" fmla="*/ 316511 w 643150"/>
              <a:gd name="connsiteY1627" fmla="*/ 978652 h 1783855"/>
              <a:gd name="connsiteX1628" fmla="*/ 313979 w 643150"/>
              <a:gd name="connsiteY1628" fmla="*/ 976120 h 1783855"/>
              <a:gd name="connsiteX1629" fmla="*/ 313979 w 643150"/>
              <a:gd name="connsiteY1629" fmla="*/ 973588 h 1783855"/>
              <a:gd name="connsiteX1630" fmla="*/ 313979 w 643150"/>
              <a:gd name="connsiteY1630" fmla="*/ 971055 h 1783855"/>
              <a:gd name="connsiteX1631" fmla="*/ 313979 w 643150"/>
              <a:gd name="connsiteY1631" fmla="*/ 967257 h 1783855"/>
              <a:gd name="connsiteX1632" fmla="*/ 311447 w 643150"/>
              <a:gd name="connsiteY1632" fmla="*/ 967257 h 1783855"/>
              <a:gd name="connsiteX1633" fmla="*/ 311447 w 643150"/>
              <a:gd name="connsiteY1633" fmla="*/ 964725 h 1783855"/>
              <a:gd name="connsiteX1634" fmla="*/ 308915 w 643150"/>
              <a:gd name="connsiteY1634" fmla="*/ 964725 h 1783855"/>
              <a:gd name="connsiteX1635" fmla="*/ 306383 w 643150"/>
              <a:gd name="connsiteY1635" fmla="*/ 964725 h 1783855"/>
              <a:gd name="connsiteX1636" fmla="*/ 303850 w 643150"/>
              <a:gd name="connsiteY1636" fmla="*/ 964725 h 1783855"/>
              <a:gd name="connsiteX1637" fmla="*/ 303850 w 643150"/>
              <a:gd name="connsiteY1637" fmla="*/ 967257 h 1783855"/>
              <a:gd name="connsiteX1638" fmla="*/ 301318 w 643150"/>
              <a:gd name="connsiteY1638" fmla="*/ 967257 h 1783855"/>
              <a:gd name="connsiteX1639" fmla="*/ 301318 w 643150"/>
              <a:gd name="connsiteY1639" fmla="*/ 969790 h 1783855"/>
              <a:gd name="connsiteX1640" fmla="*/ 301318 w 643150"/>
              <a:gd name="connsiteY1640" fmla="*/ 972321 h 1783855"/>
              <a:gd name="connsiteX1641" fmla="*/ 296255 w 643150"/>
              <a:gd name="connsiteY1641" fmla="*/ 978652 h 1783855"/>
              <a:gd name="connsiteX1642" fmla="*/ 293722 w 643150"/>
              <a:gd name="connsiteY1642" fmla="*/ 978652 h 1783855"/>
              <a:gd name="connsiteX1643" fmla="*/ 293722 w 643150"/>
              <a:gd name="connsiteY1643" fmla="*/ 981184 h 1783855"/>
              <a:gd name="connsiteX1644" fmla="*/ 291190 w 643150"/>
              <a:gd name="connsiteY1644" fmla="*/ 981184 h 1783855"/>
              <a:gd name="connsiteX1645" fmla="*/ 286126 w 643150"/>
              <a:gd name="connsiteY1645" fmla="*/ 978652 h 1783855"/>
              <a:gd name="connsiteX1646" fmla="*/ 286126 w 643150"/>
              <a:gd name="connsiteY1646" fmla="*/ 976120 h 1783855"/>
              <a:gd name="connsiteX1647" fmla="*/ 283594 w 643150"/>
              <a:gd name="connsiteY1647" fmla="*/ 976120 h 1783855"/>
              <a:gd name="connsiteX1648" fmla="*/ 281062 w 643150"/>
              <a:gd name="connsiteY1648" fmla="*/ 976120 h 1783855"/>
              <a:gd name="connsiteX1649" fmla="*/ 281062 w 643150"/>
              <a:gd name="connsiteY1649" fmla="*/ 976120 h 1783855"/>
              <a:gd name="connsiteX1650" fmla="*/ 281062 w 643150"/>
              <a:gd name="connsiteY1650" fmla="*/ 978652 h 1783855"/>
              <a:gd name="connsiteX1651" fmla="*/ 278530 w 643150"/>
              <a:gd name="connsiteY1651" fmla="*/ 978652 h 1783855"/>
              <a:gd name="connsiteX1652" fmla="*/ 275997 w 643150"/>
              <a:gd name="connsiteY1652" fmla="*/ 981184 h 1783855"/>
              <a:gd name="connsiteX1653" fmla="*/ 273466 w 643150"/>
              <a:gd name="connsiteY1653" fmla="*/ 983716 h 1783855"/>
              <a:gd name="connsiteX1654" fmla="*/ 262071 w 643150"/>
              <a:gd name="connsiteY1654" fmla="*/ 983716 h 1783855"/>
              <a:gd name="connsiteX1655" fmla="*/ 259539 w 643150"/>
              <a:gd name="connsiteY1655" fmla="*/ 983716 h 1783855"/>
              <a:gd name="connsiteX1656" fmla="*/ 257007 w 643150"/>
              <a:gd name="connsiteY1656" fmla="*/ 983716 h 1783855"/>
              <a:gd name="connsiteX1657" fmla="*/ 257007 w 643150"/>
              <a:gd name="connsiteY1657" fmla="*/ 981184 h 1783855"/>
              <a:gd name="connsiteX1658" fmla="*/ 254475 w 643150"/>
              <a:gd name="connsiteY1658" fmla="*/ 981184 h 1783855"/>
              <a:gd name="connsiteX1659" fmla="*/ 254475 w 643150"/>
              <a:gd name="connsiteY1659" fmla="*/ 979918 h 1783855"/>
              <a:gd name="connsiteX1660" fmla="*/ 254475 w 643150"/>
              <a:gd name="connsiteY1660" fmla="*/ 977386 h 1783855"/>
              <a:gd name="connsiteX1661" fmla="*/ 254475 w 643150"/>
              <a:gd name="connsiteY1661" fmla="*/ 974854 h 1783855"/>
              <a:gd name="connsiteX1662" fmla="*/ 254475 w 643150"/>
              <a:gd name="connsiteY1662" fmla="*/ 972321 h 1783855"/>
              <a:gd name="connsiteX1663" fmla="*/ 254475 w 643150"/>
              <a:gd name="connsiteY1663" fmla="*/ 963459 h 1783855"/>
              <a:gd name="connsiteX1664" fmla="*/ 254475 w 643150"/>
              <a:gd name="connsiteY1664" fmla="*/ 960927 h 1783855"/>
              <a:gd name="connsiteX1665" fmla="*/ 257007 w 643150"/>
              <a:gd name="connsiteY1665" fmla="*/ 958395 h 1783855"/>
              <a:gd name="connsiteX1666" fmla="*/ 257007 w 643150"/>
              <a:gd name="connsiteY1666" fmla="*/ 955863 h 1783855"/>
              <a:gd name="connsiteX1667" fmla="*/ 259539 w 643150"/>
              <a:gd name="connsiteY1667" fmla="*/ 955863 h 1783855"/>
              <a:gd name="connsiteX1668" fmla="*/ 259539 w 643150"/>
              <a:gd name="connsiteY1668" fmla="*/ 954597 h 1783855"/>
              <a:gd name="connsiteX1669" fmla="*/ 262071 w 643150"/>
              <a:gd name="connsiteY1669" fmla="*/ 954597 h 1783855"/>
              <a:gd name="connsiteX1670" fmla="*/ 262071 w 643150"/>
              <a:gd name="connsiteY1670" fmla="*/ 952065 h 1783855"/>
              <a:gd name="connsiteX1671" fmla="*/ 264603 w 643150"/>
              <a:gd name="connsiteY1671" fmla="*/ 949533 h 1783855"/>
              <a:gd name="connsiteX1672" fmla="*/ 267136 w 643150"/>
              <a:gd name="connsiteY1672" fmla="*/ 943203 h 1783855"/>
              <a:gd name="connsiteX1673" fmla="*/ 267136 w 643150"/>
              <a:gd name="connsiteY1673" fmla="*/ 940670 h 1783855"/>
              <a:gd name="connsiteX1674" fmla="*/ 269667 w 643150"/>
              <a:gd name="connsiteY1674" fmla="*/ 938138 h 1783855"/>
              <a:gd name="connsiteX1675" fmla="*/ 267136 w 643150"/>
              <a:gd name="connsiteY1675" fmla="*/ 938138 h 1783855"/>
              <a:gd name="connsiteX1676" fmla="*/ 267136 w 643150"/>
              <a:gd name="connsiteY1676" fmla="*/ 915349 h 1783855"/>
              <a:gd name="connsiteX1677" fmla="*/ 264603 w 643150"/>
              <a:gd name="connsiteY1677" fmla="*/ 915349 h 1783855"/>
              <a:gd name="connsiteX1678" fmla="*/ 264603 w 643150"/>
              <a:gd name="connsiteY1678" fmla="*/ 912818 h 1783855"/>
              <a:gd name="connsiteX1679" fmla="*/ 264603 w 643150"/>
              <a:gd name="connsiteY1679" fmla="*/ 910285 h 1783855"/>
              <a:gd name="connsiteX1680" fmla="*/ 262071 w 643150"/>
              <a:gd name="connsiteY1680" fmla="*/ 910285 h 1783855"/>
              <a:gd name="connsiteX1681" fmla="*/ 262071 w 643150"/>
              <a:gd name="connsiteY1681" fmla="*/ 907753 h 1783855"/>
              <a:gd name="connsiteX1682" fmla="*/ 259539 w 643150"/>
              <a:gd name="connsiteY1682" fmla="*/ 907753 h 1783855"/>
              <a:gd name="connsiteX1683" fmla="*/ 259539 w 643150"/>
              <a:gd name="connsiteY1683" fmla="*/ 905221 h 1783855"/>
              <a:gd name="connsiteX1684" fmla="*/ 257007 w 643150"/>
              <a:gd name="connsiteY1684" fmla="*/ 905221 h 1783855"/>
              <a:gd name="connsiteX1685" fmla="*/ 257007 w 643150"/>
              <a:gd name="connsiteY1685" fmla="*/ 902689 h 1783855"/>
              <a:gd name="connsiteX1686" fmla="*/ 254475 w 643150"/>
              <a:gd name="connsiteY1686" fmla="*/ 900157 h 1783855"/>
              <a:gd name="connsiteX1687" fmla="*/ 254475 w 643150"/>
              <a:gd name="connsiteY1687" fmla="*/ 897625 h 1783855"/>
              <a:gd name="connsiteX1688" fmla="*/ 251943 w 643150"/>
              <a:gd name="connsiteY1688" fmla="*/ 897625 h 1783855"/>
              <a:gd name="connsiteX1689" fmla="*/ 251943 w 643150"/>
              <a:gd name="connsiteY1689" fmla="*/ 895093 h 1783855"/>
              <a:gd name="connsiteX1690" fmla="*/ 249411 w 643150"/>
              <a:gd name="connsiteY1690" fmla="*/ 892561 h 1783855"/>
              <a:gd name="connsiteX1691" fmla="*/ 249411 w 643150"/>
              <a:gd name="connsiteY1691" fmla="*/ 895093 h 1783855"/>
              <a:gd name="connsiteX1692" fmla="*/ 246879 w 643150"/>
              <a:gd name="connsiteY1692" fmla="*/ 895093 h 1783855"/>
              <a:gd name="connsiteX1693" fmla="*/ 244346 w 643150"/>
              <a:gd name="connsiteY1693" fmla="*/ 895093 h 1783855"/>
              <a:gd name="connsiteX1694" fmla="*/ 244346 w 643150"/>
              <a:gd name="connsiteY1694" fmla="*/ 892561 h 1783855"/>
              <a:gd name="connsiteX1695" fmla="*/ 243081 w 643150"/>
              <a:gd name="connsiteY1695" fmla="*/ 892561 h 1783855"/>
              <a:gd name="connsiteX1696" fmla="*/ 240548 w 643150"/>
              <a:gd name="connsiteY1696" fmla="*/ 890029 h 1783855"/>
              <a:gd name="connsiteX1697" fmla="*/ 238016 w 643150"/>
              <a:gd name="connsiteY1697" fmla="*/ 887497 h 1783855"/>
              <a:gd name="connsiteX1698" fmla="*/ 238016 w 643150"/>
              <a:gd name="connsiteY1698" fmla="*/ 884965 h 1783855"/>
              <a:gd name="connsiteX1699" fmla="*/ 238016 w 643150"/>
              <a:gd name="connsiteY1699" fmla="*/ 882432 h 1783855"/>
              <a:gd name="connsiteX1700" fmla="*/ 238016 w 643150"/>
              <a:gd name="connsiteY1700" fmla="*/ 879900 h 1783855"/>
              <a:gd name="connsiteX1701" fmla="*/ 238016 w 643150"/>
              <a:gd name="connsiteY1701" fmla="*/ 877368 h 1783855"/>
              <a:gd name="connsiteX1702" fmla="*/ 240548 w 643150"/>
              <a:gd name="connsiteY1702" fmla="*/ 874836 h 1783855"/>
              <a:gd name="connsiteX1703" fmla="*/ 240548 w 643150"/>
              <a:gd name="connsiteY1703" fmla="*/ 872304 h 1783855"/>
              <a:gd name="connsiteX1704" fmla="*/ 240548 w 643150"/>
              <a:gd name="connsiteY1704" fmla="*/ 869772 h 1783855"/>
              <a:gd name="connsiteX1705" fmla="*/ 243081 w 643150"/>
              <a:gd name="connsiteY1705" fmla="*/ 869772 h 1783855"/>
              <a:gd name="connsiteX1706" fmla="*/ 245613 w 643150"/>
              <a:gd name="connsiteY1706" fmla="*/ 869772 h 1783855"/>
              <a:gd name="connsiteX1707" fmla="*/ 245613 w 643150"/>
              <a:gd name="connsiteY1707" fmla="*/ 867240 h 1783855"/>
              <a:gd name="connsiteX1708" fmla="*/ 245613 w 643150"/>
              <a:gd name="connsiteY1708" fmla="*/ 864708 h 1783855"/>
              <a:gd name="connsiteX1709" fmla="*/ 245613 w 643150"/>
              <a:gd name="connsiteY1709" fmla="*/ 865974 h 1783855"/>
              <a:gd name="connsiteX1710" fmla="*/ 248145 w 643150"/>
              <a:gd name="connsiteY1710" fmla="*/ 863442 h 1783855"/>
              <a:gd name="connsiteX1711" fmla="*/ 248145 w 643150"/>
              <a:gd name="connsiteY1711" fmla="*/ 860910 h 1783855"/>
              <a:gd name="connsiteX1712" fmla="*/ 248145 w 643150"/>
              <a:gd name="connsiteY1712" fmla="*/ 858378 h 1783855"/>
              <a:gd name="connsiteX1713" fmla="*/ 245613 w 643150"/>
              <a:gd name="connsiteY1713" fmla="*/ 858378 h 1783855"/>
              <a:gd name="connsiteX1714" fmla="*/ 245613 w 643150"/>
              <a:gd name="connsiteY1714" fmla="*/ 855846 h 1783855"/>
              <a:gd name="connsiteX1715" fmla="*/ 245613 w 643150"/>
              <a:gd name="connsiteY1715" fmla="*/ 853313 h 1783855"/>
              <a:gd name="connsiteX1716" fmla="*/ 243081 w 643150"/>
              <a:gd name="connsiteY1716" fmla="*/ 850781 h 1783855"/>
              <a:gd name="connsiteX1717" fmla="*/ 240548 w 643150"/>
              <a:gd name="connsiteY1717" fmla="*/ 848249 h 1783855"/>
              <a:gd name="connsiteX1718" fmla="*/ 240548 w 643150"/>
              <a:gd name="connsiteY1718" fmla="*/ 845717 h 1783855"/>
              <a:gd name="connsiteX1719" fmla="*/ 238016 w 643150"/>
              <a:gd name="connsiteY1719" fmla="*/ 845717 h 1783855"/>
              <a:gd name="connsiteX1720" fmla="*/ 238016 w 643150"/>
              <a:gd name="connsiteY1720" fmla="*/ 843185 h 1783855"/>
              <a:gd name="connsiteX1721" fmla="*/ 238016 w 643150"/>
              <a:gd name="connsiteY1721" fmla="*/ 840653 h 1783855"/>
              <a:gd name="connsiteX1722" fmla="*/ 238016 w 643150"/>
              <a:gd name="connsiteY1722" fmla="*/ 840653 h 1783855"/>
              <a:gd name="connsiteX1723" fmla="*/ 238016 w 643150"/>
              <a:gd name="connsiteY1723" fmla="*/ 838121 h 1783855"/>
              <a:gd name="connsiteX1724" fmla="*/ 240548 w 643150"/>
              <a:gd name="connsiteY1724" fmla="*/ 838121 h 1783855"/>
              <a:gd name="connsiteX1725" fmla="*/ 240548 w 643150"/>
              <a:gd name="connsiteY1725" fmla="*/ 835589 h 1783855"/>
              <a:gd name="connsiteX1726" fmla="*/ 240548 w 643150"/>
              <a:gd name="connsiteY1726" fmla="*/ 833057 h 1783855"/>
              <a:gd name="connsiteX1727" fmla="*/ 243081 w 643150"/>
              <a:gd name="connsiteY1727" fmla="*/ 833057 h 1783855"/>
              <a:gd name="connsiteX1728" fmla="*/ 243081 w 643150"/>
              <a:gd name="connsiteY1728" fmla="*/ 830525 h 1783855"/>
              <a:gd name="connsiteX1729" fmla="*/ 245613 w 643150"/>
              <a:gd name="connsiteY1729" fmla="*/ 830525 h 1783855"/>
              <a:gd name="connsiteX1730" fmla="*/ 245613 w 643150"/>
              <a:gd name="connsiteY1730" fmla="*/ 827993 h 1783855"/>
              <a:gd name="connsiteX1731" fmla="*/ 248145 w 643150"/>
              <a:gd name="connsiteY1731" fmla="*/ 825460 h 1783855"/>
              <a:gd name="connsiteX1732" fmla="*/ 250676 w 643150"/>
              <a:gd name="connsiteY1732" fmla="*/ 822928 h 1783855"/>
              <a:gd name="connsiteX1733" fmla="*/ 253209 w 643150"/>
              <a:gd name="connsiteY1733" fmla="*/ 820396 h 1783855"/>
              <a:gd name="connsiteX1734" fmla="*/ 255741 w 643150"/>
              <a:gd name="connsiteY1734" fmla="*/ 817864 h 1783855"/>
              <a:gd name="connsiteX1735" fmla="*/ 258273 w 643150"/>
              <a:gd name="connsiteY1735" fmla="*/ 817864 h 1783855"/>
              <a:gd name="connsiteX1736" fmla="*/ 258273 w 643150"/>
              <a:gd name="connsiteY1736" fmla="*/ 815332 h 1783855"/>
              <a:gd name="connsiteX1737" fmla="*/ 260805 w 643150"/>
              <a:gd name="connsiteY1737" fmla="*/ 815332 h 1783855"/>
              <a:gd name="connsiteX1738" fmla="*/ 263337 w 643150"/>
              <a:gd name="connsiteY1738" fmla="*/ 815332 h 1783855"/>
              <a:gd name="connsiteX1739" fmla="*/ 265869 w 643150"/>
              <a:gd name="connsiteY1739" fmla="*/ 815332 h 1783855"/>
              <a:gd name="connsiteX1740" fmla="*/ 265869 w 643150"/>
              <a:gd name="connsiteY1740" fmla="*/ 817864 h 1783855"/>
              <a:gd name="connsiteX1741" fmla="*/ 268401 w 643150"/>
              <a:gd name="connsiteY1741" fmla="*/ 817864 h 1783855"/>
              <a:gd name="connsiteX1742" fmla="*/ 268401 w 643150"/>
              <a:gd name="connsiteY1742" fmla="*/ 820396 h 1783855"/>
              <a:gd name="connsiteX1743" fmla="*/ 268401 w 643150"/>
              <a:gd name="connsiteY1743" fmla="*/ 822928 h 1783855"/>
              <a:gd name="connsiteX1744" fmla="*/ 270934 w 643150"/>
              <a:gd name="connsiteY1744" fmla="*/ 822928 h 1783855"/>
              <a:gd name="connsiteX1745" fmla="*/ 270934 w 643150"/>
              <a:gd name="connsiteY1745" fmla="*/ 825460 h 1783855"/>
              <a:gd name="connsiteX1746" fmla="*/ 273466 w 643150"/>
              <a:gd name="connsiteY1746" fmla="*/ 827993 h 1783855"/>
              <a:gd name="connsiteX1747" fmla="*/ 273466 w 643150"/>
              <a:gd name="connsiteY1747" fmla="*/ 830525 h 1783855"/>
              <a:gd name="connsiteX1748" fmla="*/ 273466 w 643150"/>
              <a:gd name="connsiteY1748" fmla="*/ 833057 h 1783855"/>
              <a:gd name="connsiteX1749" fmla="*/ 275997 w 643150"/>
              <a:gd name="connsiteY1749" fmla="*/ 835589 h 1783855"/>
              <a:gd name="connsiteX1750" fmla="*/ 275997 w 643150"/>
              <a:gd name="connsiteY1750" fmla="*/ 838121 h 1783855"/>
              <a:gd name="connsiteX1751" fmla="*/ 275997 w 643150"/>
              <a:gd name="connsiteY1751" fmla="*/ 840653 h 1783855"/>
              <a:gd name="connsiteX1752" fmla="*/ 278530 w 643150"/>
              <a:gd name="connsiteY1752" fmla="*/ 843185 h 1783855"/>
              <a:gd name="connsiteX1753" fmla="*/ 278530 w 643150"/>
              <a:gd name="connsiteY1753" fmla="*/ 845717 h 1783855"/>
              <a:gd name="connsiteX1754" fmla="*/ 278530 w 643150"/>
              <a:gd name="connsiteY1754" fmla="*/ 848249 h 1783855"/>
              <a:gd name="connsiteX1755" fmla="*/ 281062 w 643150"/>
              <a:gd name="connsiteY1755" fmla="*/ 850781 h 1783855"/>
              <a:gd name="connsiteX1756" fmla="*/ 281062 w 643150"/>
              <a:gd name="connsiteY1756" fmla="*/ 853313 h 1783855"/>
              <a:gd name="connsiteX1757" fmla="*/ 281062 w 643150"/>
              <a:gd name="connsiteY1757" fmla="*/ 855846 h 1783855"/>
              <a:gd name="connsiteX1758" fmla="*/ 281062 w 643150"/>
              <a:gd name="connsiteY1758" fmla="*/ 858378 h 1783855"/>
              <a:gd name="connsiteX1759" fmla="*/ 281062 w 643150"/>
              <a:gd name="connsiteY1759" fmla="*/ 860910 h 1783855"/>
              <a:gd name="connsiteX1760" fmla="*/ 281062 w 643150"/>
              <a:gd name="connsiteY1760" fmla="*/ 863442 h 1783855"/>
              <a:gd name="connsiteX1761" fmla="*/ 281062 w 643150"/>
              <a:gd name="connsiteY1761" fmla="*/ 865974 h 1783855"/>
              <a:gd name="connsiteX1762" fmla="*/ 286126 w 643150"/>
              <a:gd name="connsiteY1762" fmla="*/ 877368 h 1783855"/>
              <a:gd name="connsiteX1763" fmla="*/ 288658 w 643150"/>
              <a:gd name="connsiteY1763" fmla="*/ 883698 h 1783855"/>
              <a:gd name="connsiteX1764" fmla="*/ 291190 w 643150"/>
              <a:gd name="connsiteY1764" fmla="*/ 895093 h 1783855"/>
              <a:gd name="connsiteX1765" fmla="*/ 293722 w 643150"/>
              <a:gd name="connsiteY1765" fmla="*/ 897625 h 1783855"/>
              <a:gd name="connsiteX1766" fmla="*/ 293722 w 643150"/>
              <a:gd name="connsiteY1766" fmla="*/ 900157 h 1783855"/>
              <a:gd name="connsiteX1767" fmla="*/ 293722 w 643150"/>
              <a:gd name="connsiteY1767" fmla="*/ 902689 h 1783855"/>
              <a:gd name="connsiteX1768" fmla="*/ 293722 w 643150"/>
              <a:gd name="connsiteY1768" fmla="*/ 916616 h 1783855"/>
              <a:gd name="connsiteX1769" fmla="*/ 293722 w 643150"/>
              <a:gd name="connsiteY1769" fmla="*/ 919148 h 1783855"/>
              <a:gd name="connsiteX1770" fmla="*/ 291190 w 643150"/>
              <a:gd name="connsiteY1770" fmla="*/ 921680 h 1783855"/>
              <a:gd name="connsiteX1771" fmla="*/ 291190 w 643150"/>
              <a:gd name="connsiteY1771" fmla="*/ 924212 h 1783855"/>
              <a:gd name="connsiteX1772" fmla="*/ 288658 w 643150"/>
              <a:gd name="connsiteY1772" fmla="*/ 930542 h 1783855"/>
              <a:gd name="connsiteX1773" fmla="*/ 288658 w 643150"/>
              <a:gd name="connsiteY1773" fmla="*/ 933074 h 1783855"/>
              <a:gd name="connsiteX1774" fmla="*/ 288658 w 643150"/>
              <a:gd name="connsiteY1774" fmla="*/ 935606 h 1783855"/>
              <a:gd name="connsiteX1775" fmla="*/ 288658 w 643150"/>
              <a:gd name="connsiteY1775" fmla="*/ 938138 h 1783855"/>
              <a:gd name="connsiteX1776" fmla="*/ 288658 w 643150"/>
              <a:gd name="connsiteY1776" fmla="*/ 940670 h 1783855"/>
              <a:gd name="connsiteX1777" fmla="*/ 288658 w 643150"/>
              <a:gd name="connsiteY1777" fmla="*/ 943203 h 1783855"/>
              <a:gd name="connsiteX1778" fmla="*/ 291190 w 643150"/>
              <a:gd name="connsiteY1778" fmla="*/ 943203 h 1783855"/>
              <a:gd name="connsiteX1779" fmla="*/ 291190 w 643150"/>
              <a:gd name="connsiteY1779" fmla="*/ 945734 h 1783855"/>
              <a:gd name="connsiteX1780" fmla="*/ 291190 w 643150"/>
              <a:gd name="connsiteY1780" fmla="*/ 948267 h 1783855"/>
              <a:gd name="connsiteX1781" fmla="*/ 293722 w 643150"/>
              <a:gd name="connsiteY1781" fmla="*/ 948267 h 1783855"/>
              <a:gd name="connsiteX1782" fmla="*/ 293722 w 643150"/>
              <a:gd name="connsiteY1782" fmla="*/ 950799 h 1783855"/>
              <a:gd name="connsiteX1783" fmla="*/ 296255 w 643150"/>
              <a:gd name="connsiteY1783" fmla="*/ 950799 h 1783855"/>
              <a:gd name="connsiteX1784" fmla="*/ 298787 w 643150"/>
              <a:gd name="connsiteY1784" fmla="*/ 953331 h 1783855"/>
              <a:gd name="connsiteX1785" fmla="*/ 301318 w 643150"/>
              <a:gd name="connsiteY1785" fmla="*/ 950799 h 1783855"/>
              <a:gd name="connsiteX1786" fmla="*/ 303850 w 643150"/>
              <a:gd name="connsiteY1786" fmla="*/ 950799 h 1783855"/>
              <a:gd name="connsiteX1787" fmla="*/ 303850 w 643150"/>
              <a:gd name="connsiteY1787" fmla="*/ 948267 h 1783855"/>
              <a:gd name="connsiteX1788" fmla="*/ 303850 w 643150"/>
              <a:gd name="connsiteY1788" fmla="*/ 941936 h 1783855"/>
              <a:gd name="connsiteX1789" fmla="*/ 306383 w 643150"/>
              <a:gd name="connsiteY1789" fmla="*/ 939404 h 1783855"/>
              <a:gd name="connsiteX1790" fmla="*/ 306383 w 643150"/>
              <a:gd name="connsiteY1790" fmla="*/ 936872 h 1783855"/>
              <a:gd name="connsiteX1791" fmla="*/ 306383 w 643150"/>
              <a:gd name="connsiteY1791" fmla="*/ 934340 h 1783855"/>
              <a:gd name="connsiteX1792" fmla="*/ 306383 w 643150"/>
              <a:gd name="connsiteY1792" fmla="*/ 931808 h 1783855"/>
              <a:gd name="connsiteX1793" fmla="*/ 303850 w 643150"/>
              <a:gd name="connsiteY1793" fmla="*/ 929276 h 1783855"/>
              <a:gd name="connsiteX1794" fmla="*/ 303850 w 643150"/>
              <a:gd name="connsiteY1794" fmla="*/ 926744 h 1783855"/>
              <a:gd name="connsiteX1795" fmla="*/ 306383 w 643150"/>
              <a:gd name="connsiteY1795" fmla="*/ 924212 h 1783855"/>
              <a:gd name="connsiteX1796" fmla="*/ 306383 w 643150"/>
              <a:gd name="connsiteY1796" fmla="*/ 921680 h 1783855"/>
              <a:gd name="connsiteX1797" fmla="*/ 308915 w 643150"/>
              <a:gd name="connsiteY1797" fmla="*/ 921680 h 1783855"/>
              <a:gd name="connsiteX1798" fmla="*/ 308915 w 643150"/>
              <a:gd name="connsiteY1798" fmla="*/ 919148 h 1783855"/>
              <a:gd name="connsiteX1799" fmla="*/ 308915 w 643150"/>
              <a:gd name="connsiteY1799" fmla="*/ 916616 h 1783855"/>
              <a:gd name="connsiteX1800" fmla="*/ 311447 w 643150"/>
              <a:gd name="connsiteY1800" fmla="*/ 914083 h 1783855"/>
              <a:gd name="connsiteX1801" fmla="*/ 311447 w 643150"/>
              <a:gd name="connsiteY1801" fmla="*/ 911551 h 1783855"/>
              <a:gd name="connsiteX1802" fmla="*/ 313979 w 643150"/>
              <a:gd name="connsiteY1802" fmla="*/ 911551 h 1783855"/>
              <a:gd name="connsiteX1803" fmla="*/ 313979 w 643150"/>
              <a:gd name="connsiteY1803" fmla="*/ 909019 h 1783855"/>
              <a:gd name="connsiteX1804" fmla="*/ 313979 w 643150"/>
              <a:gd name="connsiteY1804" fmla="*/ 906487 h 1783855"/>
              <a:gd name="connsiteX1805" fmla="*/ 316511 w 643150"/>
              <a:gd name="connsiteY1805" fmla="*/ 906487 h 1783855"/>
              <a:gd name="connsiteX1806" fmla="*/ 316511 w 643150"/>
              <a:gd name="connsiteY1806" fmla="*/ 903955 h 1783855"/>
              <a:gd name="connsiteX1807" fmla="*/ 319043 w 643150"/>
              <a:gd name="connsiteY1807" fmla="*/ 901423 h 1783855"/>
              <a:gd name="connsiteX1808" fmla="*/ 319043 w 643150"/>
              <a:gd name="connsiteY1808" fmla="*/ 898891 h 1783855"/>
              <a:gd name="connsiteX1809" fmla="*/ 321575 w 643150"/>
              <a:gd name="connsiteY1809" fmla="*/ 896359 h 1783855"/>
              <a:gd name="connsiteX1810" fmla="*/ 321575 w 643150"/>
              <a:gd name="connsiteY1810" fmla="*/ 893827 h 1783855"/>
              <a:gd name="connsiteX1811" fmla="*/ 324108 w 643150"/>
              <a:gd name="connsiteY1811" fmla="*/ 891295 h 1783855"/>
              <a:gd name="connsiteX1812" fmla="*/ 324108 w 643150"/>
              <a:gd name="connsiteY1812" fmla="*/ 888762 h 1783855"/>
              <a:gd name="connsiteX1813" fmla="*/ 324108 w 643150"/>
              <a:gd name="connsiteY1813" fmla="*/ 891295 h 1783855"/>
              <a:gd name="connsiteX1814" fmla="*/ 326639 w 643150"/>
              <a:gd name="connsiteY1814" fmla="*/ 891295 h 1783855"/>
              <a:gd name="connsiteX1815" fmla="*/ 326639 w 643150"/>
              <a:gd name="connsiteY1815" fmla="*/ 888762 h 1783855"/>
              <a:gd name="connsiteX1816" fmla="*/ 326639 w 643150"/>
              <a:gd name="connsiteY1816" fmla="*/ 886231 h 1783855"/>
              <a:gd name="connsiteX1817" fmla="*/ 326639 w 643150"/>
              <a:gd name="connsiteY1817" fmla="*/ 883698 h 1783855"/>
              <a:gd name="connsiteX1818" fmla="*/ 326639 w 643150"/>
              <a:gd name="connsiteY1818" fmla="*/ 881167 h 1783855"/>
              <a:gd name="connsiteX1819" fmla="*/ 326639 w 643150"/>
              <a:gd name="connsiteY1819" fmla="*/ 878634 h 1783855"/>
              <a:gd name="connsiteX1820" fmla="*/ 326639 w 643150"/>
              <a:gd name="connsiteY1820" fmla="*/ 876102 h 1783855"/>
              <a:gd name="connsiteX1821" fmla="*/ 326639 w 643150"/>
              <a:gd name="connsiteY1821" fmla="*/ 873570 h 1783855"/>
              <a:gd name="connsiteX1822" fmla="*/ 326639 w 643150"/>
              <a:gd name="connsiteY1822" fmla="*/ 871038 h 1783855"/>
              <a:gd name="connsiteX1823" fmla="*/ 326639 w 643150"/>
              <a:gd name="connsiteY1823" fmla="*/ 868506 h 1783855"/>
              <a:gd name="connsiteX1824" fmla="*/ 326639 w 643150"/>
              <a:gd name="connsiteY1824" fmla="*/ 865974 h 1783855"/>
              <a:gd name="connsiteX1825" fmla="*/ 326639 w 643150"/>
              <a:gd name="connsiteY1825" fmla="*/ 865974 h 1783855"/>
              <a:gd name="connsiteX1826" fmla="*/ 326639 w 643150"/>
              <a:gd name="connsiteY1826" fmla="*/ 863442 h 1783855"/>
              <a:gd name="connsiteX1827" fmla="*/ 326639 w 643150"/>
              <a:gd name="connsiteY1827" fmla="*/ 860910 h 1783855"/>
              <a:gd name="connsiteX1828" fmla="*/ 319043 w 643150"/>
              <a:gd name="connsiteY1828" fmla="*/ 860910 h 1783855"/>
              <a:gd name="connsiteX1829" fmla="*/ 319043 w 643150"/>
              <a:gd name="connsiteY1829" fmla="*/ 858378 h 1783855"/>
              <a:gd name="connsiteX1830" fmla="*/ 319043 w 643150"/>
              <a:gd name="connsiteY1830" fmla="*/ 855846 h 1783855"/>
              <a:gd name="connsiteX1831" fmla="*/ 319043 w 643150"/>
              <a:gd name="connsiteY1831" fmla="*/ 853313 h 1783855"/>
              <a:gd name="connsiteX1832" fmla="*/ 319043 w 643150"/>
              <a:gd name="connsiteY1832" fmla="*/ 850781 h 1783855"/>
              <a:gd name="connsiteX1833" fmla="*/ 319043 w 643150"/>
              <a:gd name="connsiteY1833" fmla="*/ 848249 h 1783855"/>
              <a:gd name="connsiteX1834" fmla="*/ 319043 w 643150"/>
              <a:gd name="connsiteY1834" fmla="*/ 845717 h 1783855"/>
              <a:gd name="connsiteX1835" fmla="*/ 316511 w 643150"/>
              <a:gd name="connsiteY1835" fmla="*/ 843185 h 1783855"/>
              <a:gd name="connsiteX1836" fmla="*/ 316511 w 643150"/>
              <a:gd name="connsiteY1836" fmla="*/ 840653 h 1783855"/>
              <a:gd name="connsiteX1837" fmla="*/ 316511 w 643150"/>
              <a:gd name="connsiteY1837" fmla="*/ 840653 h 1783855"/>
              <a:gd name="connsiteX1838" fmla="*/ 316511 w 643150"/>
              <a:gd name="connsiteY1838" fmla="*/ 838121 h 1783855"/>
              <a:gd name="connsiteX1839" fmla="*/ 316511 w 643150"/>
              <a:gd name="connsiteY1839" fmla="*/ 835589 h 1783855"/>
              <a:gd name="connsiteX1840" fmla="*/ 316511 w 643150"/>
              <a:gd name="connsiteY1840" fmla="*/ 833057 h 1783855"/>
              <a:gd name="connsiteX1841" fmla="*/ 316511 w 643150"/>
              <a:gd name="connsiteY1841" fmla="*/ 830525 h 1783855"/>
              <a:gd name="connsiteX1842" fmla="*/ 319043 w 643150"/>
              <a:gd name="connsiteY1842" fmla="*/ 830525 h 1783855"/>
              <a:gd name="connsiteX1843" fmla="*/ 319043 w 643150"/>
              <a:gd name="connsiteY1843" fmla="*/ 827993 h 1783855"/>
              <a:gd name="connsiteX1844" fmla="*/ 319043 w 643150"/>
              <a:gd name="connsiteY1844" fmla="*/ 825460 h 1783855"/>
              <a:gd name="connsiteX1845" fmla="*/ 321575 w 643150"/>
              <a:gd name="connsiteY1845" fmla="*/ 822928 h 1783855"/>
              <a:gd name="connsiteX1846" fmla="*/ 321575 w 643150"/>
              <a:gd name="connsiteY1846" fmla="*/ 817864 h 1783855"/>
              <a:gd name="connsiteX1847" fmla="*/ 321575 w 643150"/>
              <a:gd name="connsiteY1847" fmla="*/ 815332 h 1783855"/>
              <a:gd name="connsiteX1848" fmla="*/ 321575 w 643150"/>
              <a:gd name="connsiteY1848" fmla="*/ 815332 h 1783855"/>
              <a:gd name="connsiteX1849" fmla="*/ 324108 w 643150"/>
              <a:gd name="connsiteY1849" fmla="*/ 815332 h 1783855"/>
              <a:gd name="connsiteX1850" fmla="*/ 324108 w 643150"/>
              <a:gd name="connsiteY1850" fmla="*/ 812800 h 1783855"/>
              <a:gd name="connsiteX1851" fmla="*/ 326639 w 643150"/>
              <a:gd name="connsiteY1851" fmla="*/ 810268 h 1783855"/>
              <a:gd name="connsiteX1852" fmla="*/ 329171 w 643150"/>
              <a:gd name="connsiteY1852" fmla="*/ 807736 h 1783855"/>
              <a:gd name="connsiteX1853" fmla="*/ 331704 w 643150"/>
              <a:gd name="connsiteY1853" fmla="*/ 807736 h 1783855"/>
              <a:gd name="connsiteX1854" fmla="*/ 331704 w 643150"/>
              <a:gd name="connsiteY1854" fmla="*/ 810268 h 1783855"/>
              <a:gd name="connsiteX1855" fmla="*/ 334236 w 643150"/>
              <a:gd name="connsiteY1855" fmla="*/ 810268 h 1783855"/>
              <a:gd name="connsiteX1856" fmla="*/ 336768 w 643150"/>
              <a:gd name="connsiteY1856" fmla="*/ 810268 h 1783855"/>
              <a:gd name="connsiteX1857" fmla="*/ 336768 w 643150"/>
              <a:gd name="connsiteY1857" fmla="*/ 812800 h 1783855"/>
              <a:gd name="connsiteX1858" fmla="*/ 339300 w 643150"/>
              <a:gd name="connsiteY1858" fmla="*/ 812800 h 1783855"/>
              <a:gd name="connsiteX1859" fmla="*/ 339300 w 643150"/>
              <a:gd name="connsiteY1859" fmla="*/ 815332 h 1783855"/>
              <a:gd name="connsiteX1860" fmla="*/ 341832 w 643150"/>
              <a:gd name="connsiteY1860" fmla="*/ 815332 h 1783855"/>
              <a:gd name="connsiteX1861" fmla="*/ 341832 w 643150"/>
              <a:gd name="connsiteY1861" fmla="*/ 817864 h 1783855"/>
              <a:gd name="connsiteX1862" fmla="*/ 344364 w 643150"/>
              <a:gd name="connsiteY1862" fmla="*/ 817864 h 1783855"/>
              <a:gd name="connsiteX1863" fmla="*/ 344364 w 643150"/>
              <a:gd name="connsiteY1863" fmla="*/ 820396 h 1783855"/>
              <a:gd name="connsiteX1864" fmla="*/ 344364 w 643150"/>
              <a:gd name="connsiteY1864" fmla="*/ 822928 h 1783855"/>
              <a:gd name="connsiteX1865" fmla="*/ 344364 w 643150"/>
              <a:gd name="connsiteY1865" fmla="*/ 825460 h 1783855"/>
              <a:gd name="connsiteX1866" fmla="*/ 346896 w 643150"/>
              <a:gd name="connsiteY1866" fmla="*/ 825460 h 1783855"/>
              <a:gd name="connsiteX1867" fmla="*/ 346896 w 643150"/>
              <a:gd name="connsiteY1867" fmla="*/ 827993 h 1783855"/>
              <a:gd name="connsiteX1868" fmla="*/ 346896 w 643150"/>
              <a:gd name="connsiteY1868" fmla="*/ 830525 h 1783855"/>
              <a:gd name="connsiteX1869" fmla="*/ 346896 w 643150"/>
              <a:gd name="connsiteY1869" fmla="*/ 833057 h 1783855"/>
              <a:gd name="connsiteX1870" fmla="*/ 346896 w 643150"/>
              <a:gd name="connsiteY1870" fmla="*/ 835589 h 1783855"/>
              <a:gd name="connsiteX1871" fmla="*/ 346896 w 643150"/>
              <a:gd name="connsiteY1871" fmla="*/ 838121 h 1783855"/>
              <a:gd name="connsiteX1872" fmla="*/ 346896 w 643150"/>
              <a:gd name="connsiteY1872" fmla="*/ 840653 h 1783855"/>
              <a:gd name="connsiteX1873" fmla="*/ 346896 w 643150"/>
              <a:gd name="connsiteY1873" fmla="*/ 843185 h 1783855"/>
              <a:gd name="connsiteX1874" fmla="*/ 344364 w 643150"/>
              <a:gd name="connsiteY1874" fmla="*/ 843185 h 1783855"/>
              <a:gd name="connsiteX1875" fmla="*/ 344364 w 643150"/>
              <a:gd name="connsiteY1875" fmla="*/ 845717 h 1783855"/>
              <a:gd name="connsiteX1876" fmla="*/ 344364 w 643150"/>
              <a:gd name="connsiteY1876" fmla="*/ 848249 h 1783855"/>
              <a:gd name="connsiteX1877" fmla="*/ 344364 w 643150"/>
              <a:gd name="connsiteY1877" fmla="*/ 850781 h 1783855"/>
              <a:gd name="connsiteX1878" fmla="*/ 344364 w 643150"/>
              <a:gd name="connsiteY1878" fmla="*/ 853313 h 1783855"/>
              <a:gd name="connsiteX1879" fmla="*/ 344364 w 643150"/>
              <a:gd name="connsiteY1879" fmla="*/ 855846 h 1783855"/>
              <a:gd name="connsiteX1880" fmla="*/ 344364 w 643150"/>
              <a:gd name="connsiteY1880" fmla="*/ 858378 h 1783855"/>
              <a:gd name="connsiteX1881" fmla="*/ 344364 w 643150"/>
              <a:gd name="connsiteY1881" fmla="*/ 860910 h 1783855"/>
              <a:gd name="connsiteX1882" fmla="*/ 344364 w 643150"/>
              <a:gd name="connsiteY1882" fmla="*/ 863442 h 1783855"/>
              <a:gd name="connsiteX1883" fmla="*/ 344364 w 643150"/>
              <a:gd name="connsiteY1883" fmla="*/ 865974 h 1783855"/>
              <a:gd name="connsiteX1884" fmla="*/ 344364 w 643150"/>
              <a:gd name="connsiteY1884" fmla="*/ 868506 h 1783855"/>
              <a:gd name="connsiteX1885" fmla="*/ 344364 w 643150"/>
              <a:gd name="connsiteY1885" fmla="*/ 871038 h 1783855"/>
              <a:gd name="connsiteX1886" fmla="*/ 344364 w 643150"/>
              <a:gd name="connsiteY1886" fmla="*/ 873570 h 1783855"/>
              <a:gd name="connsiteX1887" fmla="*/ 346896 w 643150"/>
              <a:gd name="connsiteY1887" fmla="*/ 876102 h 1783855"/>
              <a:gd name="connsiteX1888" fmla="*/ 346896 w 643150"/>
              <a:gd name="connsiteY1888" fmla="*/ 878634 h 1783855"/>
              <a:gd name="connsiteX1889" fmla="*/ 346896 w 643150"/>
              <a:gd name="connsiteY1889" fmla="*/ 881167 h 1783855"/>
              <a:gd name="connsiteX1890" fmla="*/ 349429 w 643150"/>
              <a:gd name="connsiteY1890" fmla="*/ 883698 h 1783855"/>
              <a:gd name="connsiteX1891" fmla="*/ 349429 w 643150"/>
              <a:gd name="connsiteY1891" fmla="*/ 886231 h 1783855"/>
              <a:gd name="connsiteX1892" fmla="*/ 351960 w 643150"/>
              <a:gd name="connsiteY1892" fmla="*/ 886231 h 1783855"/>
              <a:gd name="connsiteX1893" fmla="*/ 351960 w 643150"/>
              <a:gd name="connsiteY1893" fmla="*/ 888762 h 1783855"/>
              <a:gd name="connsiteX1894" fmla="*/ 351960 w 643150"/>
              <a:gd name="connsiteY1894" fmla="*/ 891295 h 1783855"/>
              <a:gd name="connsiteX1895" fmla="*/ 354492 w 643150"/>
              <a:gd name="connsiteY1895" fmla="*/ 891295 h 1783855"/>
              <a:gd name="connsiteX1896" fmla="*/ 354492 w 643150"/>
              <a:gd name="connsiteY1896" fmla="*/ 893827 h 1783855"/>
              <a:gd name="connsiteX1897" fmla="*/ 354492 w 643150"/>
              <a:gd name="connsiteY1897" fmla="*/ 896359 h 1783855"/>
              <a:gd name="connsiteX1898" fmla="*/ 357024 w 643150"/>
              <a:gd name="connsiteY1898" fmla="*/ 896359 h 1783855"/>
              <a:gd name="connsiteX1899" fmla="*/ 357024 w 643150"/>
              <a:gd name="connsiteY1899" fmla="*/ 898891 h 1783855"/>
              <a:gd name="connsiteX1900" fmla="*/ 359557 w 643150"/>
              <a:gd name="connsiteY1900" fmla="*/ 901423 h 1783855"/>
              <a:gd name="connsiteX1901" fmla="*/ 359557 w 643150"/>
              <a:gd name="connsiteY1901" fmla="*/ 903955 h 1783855"/>
              <a:gd name="connsiteX1902" fmla="*/ 362089 w 643150"/>
              <a:gd name="connsiteY1902" fmla="*/ 903955 h 1783855"/>
              <a:gd name="connsiteX1903" fmla="*/ 362089 w 643150"/>
              <a:gd name="connsiteY1903" fmla="*/ 906487 h 1783855"/>
              <a:gd name="connsiteX1904" fmla="*/ 362089 w 643150"/>
              <a:gd name="connsiteY1904" fmla="*/ 909019 h 1783855"/>
              <a:gd name="connsiteX1905" fmla="*/ 364620 w 643150"/>
              <a:gd name="connsiteY1905" fmla="*/ 909019 h 1783855"/>
              <a:gd name="connsiteX1906" fmla="*/ 364620 w 643150"/>
              <a:gd name="connsiteY1906" fmla="*/ 911551 h 1783855"/>
              <a:gd name="connsiteX1907" fmla="*/ 367153 w 643150"/>
              <a:gd name="connsiteY1907" fmla="*/ 914083 h 1783855"/>
              <a:gd name="connsiteX1908" fmla="*/ 367153 w 643150"/>
              <a:gd name="connsiteY1908" fmla="*/ 916616 h 1783855"/>
              <a:gd name="connsiteX1909" fmla="*/ 367153 w 643150"/>
              <a:gd name="connsiteY1909" fmla="*/ 919148 h 1783855"/>
              <a:gd name="connsiteX1910" fmla="*/ 367153 w 643150"/>
              <a:gd name="connsiteY1910" fmla="*/ 921680 h 1783855"/>
              <a:gd name="connsiteX1911" fmla="*/ 367153 w 643150"/>
              <a:gd name="connsiteY1911" fmla="*/ 924212 h 1783855"/>
              <a:gd name="connsiteX1912" fmla="*/ 367153 w 643150"/>
              <a:gd name="connsiteY1912" fmla="*/ 926744 h 1783855"/>
              <a:gd name="connsiteX1913" fmla="*/ 367153 w 643150"/>
              <a:gd name="connsiteY1913" fmla="*/ 929276 h 1783855"/>
              <a:gd name="connsiteX1914" fmla="*/ 367153 w 643150"/>
              <a:gd name="connsiteY1914" fmla="*/ 921680 h 1783855"/>
              <a:gd name="connsiteX1915" fmla="*/ 216494 w 643150"/>
              <a:gd name="connsiteY1915" fmla="*/ 739369 h 1783855"/>
              <a:gd name="connsiteX1916" fmla="*/ 219025 w 643150"/>
              <a:gd name="connsiteY1916" fmla="*/ 739369 h 1783855"/>
              <a:gd name="connsiteX1917" fmla="*/ 221558 w 643150"/>
              <a:gd name="connsiteY1917" fmla="*/ 739369 h 1783855"/>
              <a:gd name="connsiteX1918" fmla="*/ 224090 w 643150"/>
              <a:gd name="connsiteY1918" fmla="*/ 739369 h 1783855"/>
              <a:gd name="connsiteX1919" fmla="*/ 224090 w 643150"/>
              <a:gd name="connsiteY1919" fmla="*/ 741902 h 1783855"/>
              <a:gd name="connsiteX1920" fmla="*/ 224090 w 643150"/>
              <a:gd name="connsiteY1920" fmla="*/ 744434 h 1783855"/>
              <a:gd name="connsiteX1921" fmla="*/ 226622 w 643150"/>
              <a:gd name="connsiteY1921" fmla="*/ 744434 h 1783855"/>
              <a:gd name="connsiteX1922" fmla="*/ 226622 w 643150"/>
              <a:gd name="connsiteY1922" fmla="*/ 746966 h 1783855"/>
              <a:gd name="connsiteX1923" fmla="*/ 226622 w 643150"/>
              <a:gd name="connsiteY1923" fmla="*/ 749498 h 1783855"/>
              <a:gd name="connsiteX1924" fmla="*/ 226622 w 643150"/>
              <a:gd name="connsiteY1924" fmla="*/ 752030 h 1783855"/>
              <a:gd name="connsiteX1925" fmla="*/ 226622 w 643150"/>
              <a:gd name="connsiteY1925" fmla="*/ 754562 h 1783855"/>
              <a:gd name="connsiteX1926" fmla="*/ 226622 w 643150"/>
              <a:gd name="connsiteY1926" fmla="*/ 765956 h 1783855"/>
              <a:gd name="connsiteX1927" fmla="*/ 229154 w 643150"/>
              <a:gd name="connsiteY1927" fmla="*/ 772287 h 1783855"/>
              <a:gd name="connsiteX1928" fmla="*/ 234218 w 643150"/>
              <a:gd name="connsiteY1928" fmla="*/ 777351 h 1783855"/>
              <a:gd name="connsiteX1929" fmla="*/ 236750 w 643150"/>
              <a:gd name="connsiteY1929" fmla="*/ 777351 h 1783855"/>
              <a:gd name="connsiteX1930" fmla="*/ 239283 w 643150"/>
              <a:gd name="connsiteY1930" fmla="*/ 779883 h 1783855"/>
              <a:gd name="connsiteX1931" fmla="*/ 241815 w 643150"/>
              <a:gd name="connsiteY1931" fmla="*/ 779883 h 1783855"/>
              <a:gd name="connsiteX1932" fmla="*/ 241815 w 643150"/>
              <a:gd name="connsiteY1932" fmla="*/ 782415 h 1783855"/>
              <a:gd name="connsiteX1933" fmla="*/ 241815 w 643150"/>
              <a:gd name="connsiteY1933" fmla="*/ 784947 h 1783855"/>
              <a:gd name="connsiteX1934" fmla="*/ 241815 w 643150"/>
              <a:gd name="connsiteY1934" fmla="*/ 787479 h 1783855"/>
              <a:gd name="connsiteX1935" fmla="*/ 239283 w 643150"/>
              <a:gd name="connsiteY1935" fmla="*/ 790011 h 1783855"/>
              <a:gd name="connsiteX1936" fmla="*/ 239283 w 643150"/>
              <a:gd name="connsiteY1936" fmla="*/ 792543 h 1783855"/>
              <a:gd name="connsiteX1937" fmla="*/ 239283 w 643150"/>
              <a:gd name="connsiteY1937" fmla="*/ 795075 h 1783855"/>
              <a:gd name="connsiteX1938" fmla="*/ 236750 w 643150"/>
              <a:gd name="connsiteY1938" fmla="*/ 795075 h 1783855"/>
              <a:gd name="connsiteX1939" fmla="*/ 236750 w 643150"/>
              <a:gd name="connsiteY1939" fmla="*/ 797608 h 1783855"/>
              <a:gd name="connsiteX1940" fmla="*/ 234218 w 643150"/>
              <a:gd name="connsiteY1940" fmla="*/ 795075 h 1783855"/>
              <a:gd name="connsiteX1941" fmla="*/ 231686 w 643150"/>
              <a:gd name="connsiteY1941" fmla="*/ 795075 h 1783855"/>
              <a:gd name="connsiteX1942" fmla="*/ 231686 w 643150"/>
              <a:gd name="connsiteY1942" fmla="*/ 790011 h 1783855"/>
              <a:gd name="connsiteX1943" fmla="*/ 229154 w 643150"/>
              <a:gd name="connsiteY1943" fmla="*/ 790011 h 1783855"/>
              <a:gd name="connsiteX1944" fmla="*/ 226622 w 643150"/>
              <a:gd name="connsiteY1944" fmla="*/ 790011 h 1783855"/>
              <a:gd name="connsiteX1945" fmla="*/ 226622 w 643150"/>
              <a:gd name="connsiteY1945" fmla="*/ 787479 h 1783855"/>
              <a:gd name="connsiteX1946" fmla="*/ 224090 w 643150"/>
              <a:gd name="connsiteY1946" fmla="*/ 787479 h 1783855"/>
              <a:gd name="connsiteX1947" fmla="*/ 224090 w 643150"/>
              <a:gd name="connsiteY1947" fmla="*/ 790011 h 1783855"/>
              <a:gd name="connsiteX1948" fmla="*/ 221558 w 643150"/>
              <a:gd name="connsiteY1948" fmla="*/ 790011 h 1783855"/>
              <a:gd name="connsiteX1949" fmla="*/ 219025 w 643150"/>
              <a:gd name="connsiteY1949" fmla="*/ 792543 h 1783855"/>
              <a:gd name="connsiteX1950" fmla="*/ 216494 w 643150"/>
              <a:gd name="connsiteY1950" fmla="*/ 792543 h 1783855"/>
              <a:gd name="connsiteX1951" fmla="*/ 216494 w 643150"/>
              <a:gd name="connsiteY1951" fmla="*/ 795075 h 1783855"/>
              <a:gd name="connsiteX1952" fmla="*/ 213962 w 643150"/>
              <a:gd name="connsiteY1952" fmla="*/ 795075 h 1783855"/>
              <a:gd name="connsiteX1953" fmla="*/ 211429 w 643150"/>
              <a:gd name="connsiteY1953" fmla="*/ 792543 h 1783855"/>
              <a:gd name="connsiteX1954" fmla="*/ 211429 w 643150"/>
              <a:gd name="connsiteY1954" fmla="*/ 790011 h 1783855"/>
              <a:gd name="connsiteX1955" fmla="*/ 211429 w 643150"/>
              <a:gd name="connsiteY1955" fmla="*/ 787479 h 1783855"/>
              <a:gd name="connsiteX1956" fmla="*/ 211429 w 643150"/>
              <a:gd name="connsiteY1956" fmla="*/ 784947 h 1783855"/>
              <a:gd name="connsiteX1957" fmla="*/ 211429 w 643150"/>
              <a:gd name="connsiteY1957" fmla="*/ 782415 h 1783855"/>
              <a:gd name="connsiteX1958" fmla="*/ 211429 w 643150"/>
              <a:gd name="connsiteY1958" fmla="*/ 779883 h 1783855"/>
              <a:gd name="connsiteX1959" fmla="*/ 211429 w 643150"/>
              <a:gd name="connsiteY1959" fmla="*/ 777351 h 1783855"/>
              <a:gd name="connsiteX1960" fmla="*/ 208897 w 643150"/>
              <a:gd name="connsiteY1960" fmla="*/ 774819 h 1783855"/>
              <a:gd name="connsiteX1961" fmla="*/ 208897 w 643150"/>
              <a:gd name="connsiteY1961" fmla="*/ 772287 h 1783855"/>
              <a:gd name="connsiteX1962" fmla="*/ 206365 w 643150"/>
              <a:gd name="connsiteY1962" fmla="*/ 772287 h 1783855"/>
              <a:gd name="connsiteX1963" fmla="*/ 206365 w 643150"/>
              <a:gd name="connsiteY1963" fmla="*/ 769754 h 1783855"/>
              <a:gd name="connsiteX1964" fmla="*/ 205099 w 643150"/>
              <a:gd name="connsiteY1964" fmla="*/ 769754 h 1783855"/>
              <a:gd name="connsiteX1965" fmla="*/ 202567 w 643150"/>
              <a:gd name="connsiteY1965" fmla="*/ 769754 h 1783855"/>
              <a:gd name="connsiteX1966" fmla="*/ 191173 w 643150"/>
              <a:gd name="connsiteY1966" fmla="*/ 767223 h 1783855"/>
              <a:gd name="connsiteX1967" fmla="*/ 188641 w 643150"/>
              <a:gd name="connsiteY1967" fmla="*/ 767223 h 1783855"/>
              <a:gd name="connsiteX1968" fmla="*/ 188641 w 643150"/>
              <a:gd name="connsiteY1968" fmla="*/ 764690 h 1783855"/>
              <a:gd name="connsiteX1969" fmla="*/ 186109 w 643150"/>
              <a:gd name="connsiteY1969" fmla="*/ 764690 h 1783855"/>
              <a:gd name="connsiteX1970" fmla="*/ 186109 w 643150"/>
              <a:gd name="connsiteY1970" fmla="*/ 764690 h 1783855"/>
              <a:gd name="connsiteX1971" fmla="*/ 186109 w 643150"/>
              <a:gd name="connsiteY1971" fmla="*/ 762158 h 1783855"/>
              <a:gd name="connsiteX1972" fmla="*/ 186109 w 643150"/>
              <a:gd name="connsiteY1972" fmla="*/ 759626 h 1783855"/>
              <a:gd name="connsiteX1973" fmla="*/ 186109 w 643150"/>
              <a:gd name="connsiteY1973" fmla="*/ 757094 h 1783855"/>
              <a:gd name="connsiteX1974" fmla="*/ 186109 w 643150"/>
              <a:gd name="connsiteY1974" fmla="*/ 754562 h 1783855"/>
              <a:gd name="connsiteX1975" fmla="*/ 188641 w 643150"/>
              <a:gd name="connsiteY1975" fmla="*/ 754562 h 1783855"/>
              <a:gd name="connsiteX1976" fmla="*/ 188641 w 643150"/>
              <a:gd name="connsiteY1976" fmla="*/ 752030 h 1783855"/>
              <a:gd name="connsiteX1977" fmla="*/ 191173 w 643150"/>
              <a:gd name="connsiteY1977" fmla="*/ 752030 h 1783855"/>
              <a:gd name="connsiteX1978" fmla="*/ 193705 w 643150"/>
              <a:gd name="connsiteY1978" fmla="*/ 752030 h 1783855"/>
              <a:gd name="connsiteX1979" fmla="*/ 193705 w 643150"/>
              <a:gd name="connsiteY1979" fmla="*/ 749498 h 1783855"/>
              <a:gd name="connsiteX1980" fmla="*/ 196237 w 643150"/>
              <a:gd name="connsiteY1980" fmla="*/ 749498 h 1783855"/>
              <a:gd name="connsiteX1981" fmla="*/ 196237 w 643150"/>
              <a:gd name="connsiteY1981" fmla="*/ 746966 h 1783855"/>
              <a:gd name="connsiteX1982" fmla="*/ 196237 w 643150"/>
              <a:gd name="connsiteY1982" fmla="*/ 744434 h 1783855"/>
              <a:gd name="connsiteX1983" fmla="*/ 198769 w 643150"/>
              <a:gd name="connsiteY1983" fmla="*/ 741902 h 1783855"/>
              <a:gd name="connsiteX1984" fmla="*/ 201301 w 643150"/>
              <a:gd name="connsiteY1984" fmla="*/ 739369 h 1783855"/>
              <a:gd name="connsiteX1985" fmla="*/ 203833 w 643150"/>
              <a:gd name="connsiteY1985" fmla="*/ 739369 h 1783855"/>
              <a:gd name="connsiteX1986" fmla="*/ 206365 w 643150"/>
              <a:gd name="connsiteY1986" fmla="*/ 739369 h 1783855"/>
              <a:gd name="connsiteX1987" fmla="*/ 206365 w 643150"/>
              <a:gd name="connsiteY1987" fmla="*/ 739369 h 1783855"/>
              <a:gd name="connsiteX1988" fmla="*/ 208897 w 643150"/>
              <a:gd name="connsiteY1988" fmla="*/ 739369 h 1783855"/>
              <a:gd name="connsiteX1989" fmla="*/ 208897 w 643150"/>
              <a:gd name="connsiteY1989" fmla="*/ 736837 h 1783855"/>
              <a:gd name="connsiteX1990" fmla="*/ 211429 w 643150"/>
              <a:gd name="connsiteY1990" fmla="*/ 736837 h 1783855"/>
              <a:gd name="connsiteX1991" fmla="*/ 211429 w 643150"/>
              <a:gd name="connsiteY1991" fmla="*/ 734305 h 1783855"/>
              <a:gd name="connsiteX1992" fmla="*/ 213962 w 643150"/>
              <a:gd name="connsiteY1992" fmla="*/ 734305 h 1783855"/>
              <a:gd name="connsiteX1993" fmla="*/ 213962 w 643150"/>
              <a:gd name="connsiteY1993" fmla="*/ 736837 h 1783855"/>
              <a:gd name="connsiteX1994" fmla="*/ 216494 w 643150"/>
              <a:gd name="connsiteY1994" fmla="*/ 736837 h 1783855"/>
              <a:gd name="connsiteX1995" fmla="*/ 219025 w 643150"/>
              <a:gd name="connsiteY1995" fmla="*/ 736837 h 1783855"/>
              <a:gd name="connsiteX1996" fmla="*/ 219025 w 643150"/>
              <a:gd name="connsiteY1996" fmla="*/ 739369 h 1783855"/>
              <a:gd name="connsiteX1997" fmla="*/ 544399 w 643150"/>
              <a:gd name="connsiteY1997" fmla="*/ 515280 h 1783855"/>
              <a:gd name="connsiteX1998" fmla="*/ 544399 w 643150"/>
              <a:gd name="connsiteY1998" fmla="*/ 517812 h 1783855"/>
              <a:gd name="connsiteX1999" fmla="*/ 544399 w 643150"/>
              <a:gd name="connsiteY1999" fmla="*/ 520344 h 1783855"/>
              <a:gd name="connsiteX2000" fmla="*/ 544399 w 643150"/>
              <a:gd name="connsiteY2000" fmla="*/ 522876 h 1783855"/>
              <a:gd name="connsiteX2001" fmla="*/ 544399 w 643150"/>
              <a:gd name="connsiteY2001" fmla="*/ 525408 h 1783855"/>
              <a:gd name="connsiteX2002" fmla="*/ 544399 w 643150"/>
              <a:gd name="connsiteY2002" fmla="*/ 527940 h 1783855"/>
              <a:gd name="connsiteX2003" fmla="*/ 544399 w 643150"/>
              <a:gd name="connsiteY2003" fmla="*/ 530472 h 1783855"/>
              <a:gd name="connsiteX2004" fmla="*/ 544399 w 643150"/>
              <a:gd name="connsiteY2004" fmla="*/ 533005 h 1783855"/>
              <a:gd name="connsiteX2005" fmla="*/ 544399 w 643150"/>
              <a:gd name="connsiteY2005" fmla="*/ 535536 h 1783855"/>
              <a:gd name="connsiteX2006" fmla="*/ 541867 w 643150"/>
              <a:gd name="connsiteY2006" fmla="*/ 538069 h 1783855"/>
              <a:gd name="connsiteX2007" fmla="*/ 541867 w 643150"/>
              <a:gd name="connsiteY2007" fmla="*/ 540600 h 1783855"/>
              <a:gd name="connsiteX2008" fmla="*/ 541867 w 643150"/>
              <a:gd name="connsiteY2008" fmla="*/ 543133 h 1783855"/>
              <a:gd name="connsiteX2009" fmla="*/ 541867 w 643150"/>
              <a:gd name="connsiteY2009" fmla="*/ 545665 h 1783855"/>
              <a:gd name="connsiteX2010" fmla="*/ 541867 w 643150"/>
              <a:gd name="connsiteY2010" fmla="*/ 548197 h 1783855"/>
              <a:gd name="connsiteX2011" fmla="*/ 539335 w 643150"/>
              <a:gd name="connsiteY2011" fmla="*/ 550729 h 1783855"/>
              <a:gd name="connsiteX2012" fmla="*/ 536803 w 643150"/>
              <a:gd name="connsiteY2012" fmla="*/ 550729 h 1783855"/>
              <a:gd name="connsiteX2013" fmla="*/ 536803 w 643150"/>
              <a:gd name="connsiteY2013" fmla="*/ 553261 h 1783855"/>
              <a:gd name="connsiteX2014" fmla="*/ 534271 w 643150"/>
              <a:gd name="connsiteY2014" fmla="*/ 553261 h 1783855"/>
              <a:gd name="connsiteX2015" fmla="*/ 526675 w 643150"/>
              <a:gd name="connsiteY2015" fmla="*/ 553261 h 1783855"/>
              <a:gd name="connsiteX2016" fmla="*/ 524142 w 643150"/>
              <a:gd name="connsiteY2016" fmla="*/ 553261 h 1783855"/>
              <a:gd name="connsiteX2017" fmla="*/ 512748 w 643150"/>
              <a:gd name="connsiteY2017" fmla="*/ 553261 h 1783855"/>
              <a:gd name="connsiteX2018" fmla="*/ 512748 w 643150"/>
              <a:gd name="connsiteY2018" fmla="*/ 555793 h 1783855"/>
              <a:gd name="connsiteX2019" fmla="*/ 510215 w 643150"/>
              <a:gd name="connsiteY2019" fmla="*/ 555793 h 1783855"/>
              <a:gd name="connsiteX2020" fmla="*/ 508950 w 643150"/>
              <a:gd name="connsiteY2020" fmla="*/ 555793 h 1783855"/>
              <a:gd name="connsiteX2021" fmla="*/ 506417 w 643150"/>
              <a:gd name="connsiteY2021" fmla="*/ 555793 h 1783855"/>
              <a:gd name="connsiteX2022" fmla="*/ 503885 w 643150"/>
              <a:gd name="connsiteY2022" fmla="*/ 555793 h 1783855"/>
              <a:gd name="connsiteX2023" fmla="*/ 501354 w 643150"/>
              <a:gd name="connsiteY2023" fmla="*/ 555793 h 1783855"/>
              <a:gd name="connsiteX2024" fmla="*/ 498822 w 643150"/>
              <a:gd name="connsiteY2024" fmla="*/ 558325 h 1783855"/>
              <a:gd name="connsiteX2025" fmla="*/ 496289 w 643150"/>
              <a:gd name="connsiteY2025" fmla="*/ 558325 h 1783855"/>
              <a:gd name="connsiteX2026" fmla="*/ 493757 w 643150"/>
              <a:gd name="connsiteY2026" fmla="*/ 558325 h 1783855"/>
              <a:gd name="connsiteX2027" fmla="*/ 491225 w 643150"/>
              <a:gd name="connsiteY2027" fmla="*/ 558325 h 1783855"/>
              <a:gd name="connsiteX2028" fmla="*/ 491225 w 643150"/>
              <a:gd name="connsiteY2028" fmla="*/ 560857 h 1783855"/>
              <a:gd name="connsiteX2029" fmla="*/ 488693 w 643150"/>
              <a:gd name="connsiteY2029" fmla="*/ 560857 h 1783855"/>
              <a:gd name="connsiteX2030" fmla="*/ 486161 w 643150"/>
              <a:gd name="connsiteY2030" fmla="*/ 560857 h 1783855"/>
              <a:gd name="connsiteX2031" fmla="*/ 483629 w 643150"/>
              <a:gd name="connsiteY2031" fmla="*/ 560857 h 1783855"/>
              <a:gd name="connsiteX2032" fmla="*/ 483629 w 643150"/>
              <a:gd name="connsiteY2032" fmla="*/ 563389 h 1783855"/>
              <a:gd name="connsiteX2033" fmla="*/ 481097 w 643150"/>
              <a:gd name="connsiteY2033" fmla="*/ 563389 h 1783855"/>
              <a:gd name="connsiteX2034" fmla="*/ 478564 w 643150"/>
              <a:gd name="connsiteY2034" fmla="*/ 563389 h 1783855"/>
              <a:gd name="connsiteX2035" fmla="*/ 476033 w 643150"/>
              <a:gd name="connsiteY2035" fmla="*/ 563389 h 1783855"/>
              <a:gd name="connsiteX2036" fmla="*/ 476033 w 643150"/>
              <a:gd name="connsiteY2036" fmla="*/ 565921 h 1783855"/>
              <a:gd name="connsiteX2037" fmla="*/ 473501 w 643150"/>
              <a:gd name="connsiteY2037" fmla="*/ 565921 h 1783855"/>
              <a:gd name="connsiteX2038" fmla="*/ 470968 w 643150"/>
              <a:gd name="connsiteY2038" fmla="*/ 565921 h 1783855"/>
              <a:gd name="connsiteX2039" fmla="*/ 470968 w 643150"/>
              <a:gd name="connsiteY2039" fmla="*/ 565921 h 1783855"/>
              <a:gd name="connsiteX2040" fmla="*/ 470968 w 643150"/>
              <a:gd name="connsiteY2040" fmla="*/ 568454 h 1783855"/>
              <a:gd name="connsiteX2041" fmla="*/ 463372 w 643150"/>
              <a:gd name="connsiteY2041" fmla="*/ 574784 h 1783855"/>
              <a:gd name="connsiteX2042" fmla="*/ 460840 w 643150"/>
              <a:gd name="connsiteY2042" fmla="*/ 574784 h 1783855"/>
              <a:gd name="connsiteX2043" fmla="*/ 460840 w 643150"/>
              <a:gd name="connsiteY2043" fmla="*/ 577316 h 1783855"/>
              <a:gd name="connsiteX2044" fmla="*/ 458308 w 643150"/>
              <a:gd name="connsiteY2044" fmla="*/ 577316 h 1783855"/>
              <a:gd name="connsiteX2045" fmla="*/ 458308 w 643150"/>
              <a:gd name="connsiteY2045" fmla="*/ 579848 h 1783855"/>
              <a:gd name="connsiteX2046" fmla="*/ 458308 w 643150"/>
              <a:gd name="connsiteY2046" fmla="*/ 582380 h 1783855"/>
              <a:gd name="connsiteX2047" fmla="*/ 455776 w 643150"/>
              <a:gd name="connsiteY2047" fmla="*/ 582380 h 1783855"/>
              <a:gd name="connsiteX2048" fmla="*/ 455776 w 643150"/>
              <a:gd name="connsiteY2048" fmla="*/ 584912 h 1783855"/>
              <a:gd name="connsiteX2049" fmla="*/ 455776 w 643150"/>
              <a:gd name="connsiteY2049" fmla="*/ 587444 h 1783855"/>
              <a:gd name="connsiteX2050" fmla="*/ 455776 w 643150"/>
              <a:gd name="connsiteY2050" fmla="*/ 589976 h 1783855"/>
              <a:gd name="connsiteX2051" fmla="*/ 455776 w 643150"/>
              <a:gd name="connsiteY2051" fmla="*/ 592508 h 1783855"/>
              <a:gd name="connsiteX2052" fmla="*/ 455776 w 643150"/>
              <a:gd name="connsiteY2052" fmla="*/ 595041 h 1783855"/>
              <a:gd name="connsiteX2053" fmla="*/ 455776 w 643150"/>
              <a:gd name="connsiteY2053" fmla="*/ 597572 h 1783855"/>
              <a:gd name="connsiteX2054" fmla="*/ 460840 w 643150"/>
              <a:gd name="connsiteY2054" fmla="*/ 606435 h 1783855"/>
              <a:gd name="connsiteX2055" fmla="*/ 460840 w 643150"/>
              <a:gd name="connsiteY2055" fmla="*/ 608967 h 1783855"/>
              <a:gd name="connsiteX2056" fmla="*/ 463372 w 643150"/>
              <a:gd name="connsiteY2056" fmla="*/ 608967 h 1783855"/>
              <a:gd name="connsiteX2057" fmla="*/ 463372 w 643150"/>
              <a:gd name="connsiteY2057" fmla="*/ 611499 h 1783855"/>
              <a:gd name="connsiteX2058" fmla="*/ 465904 w 643150"/>
              <a:gd name="connsiteY2058" fmla="*/ 611499 h 1783855"/>
              <a:gd name="connsiteX2059" fmla="*/ 465904 w 643150"/>
              <a:gd name="connsiteY2059" fmla="*/ 614031 h 1783855"/>
              <a:gd name="connsiteX2060" fmla="*/ 468436 w 643150"/>
              <a:gd name="connsiteY2060" fmla="*/ 614031 h 1783855"/>
              <a:gd name="connsiteX2061" fmla="*/ 468436 w 643150"/>
              <a:gd name="connsiteY2061" fmla="*/ 616563 h 1783855"/>
              <a:gd name="connsiteX2062" fmla="*/ 468436 w 643150"/>
              <a:gd name="connsiteY2062" fmla="*/ 619095 h 1783855"/>
              <a:gd name="connsiteX2063" fmla="*/ 468436 w 643150"/>
              <a:gd name="connsiteY2063" fmla="*/ 621628 h 1783855"/>
              <a:gd name="connsiteX2064" fmla="*/ 468436 w 643150"/>
              <a:gd name="connsiteY2064" fmla="*/ 624159 h 1783855"/>
              <a:gd name="connsiteX2065" fmla="*/ 468436 w 643150"/>
              <a:gd name="connsiteY2065" fmla="*/ 626692 h 1783855"/>
              <a:gd name="connsiteX2066" fmla="*/ 468436 w 643150"/>
              <a:gd name="connsiteY2066" fmla="*/ 629224 h 1783855"/>
              <a:gd name="connsiteX2067" fmla="*/ 468436 w 643150"/>
              <a:gd name="connsiteY2067" fmla="*/ 631756 h 1783855"/>
              <a:gd name="connsiteX2068" fmla="*/ 465904 w 643150"/>
              <a:gd name="connsiteY2068" fmla="*/ 631756 h 1783855"/>
              <a:gd name="connsiteX2069" fmla="*/ 465904 w 643150"/>
              <a:gd name="connsiteY2069" fmla="*/ 634288 h 1783855"/>
              <a:gd name="connsiteX2070" fmla="*/ 463372 w 643150"/>
              <a:gd name="connsiteY2070" fmla="*/ 653279 h 1783855"/>
              <a:gd name="connsiteX2071" fmla="*/ 460840 w 643150"/>
              <a:gd name="connsiteY2071" fmla="*/ 653279 h 1783855"/>
              <a:gd name="connsiteX2072" fmla="*/ 460840 w 643150"/>
              <a:gd name="connsiteY2072" fmla="*/ 655811 h 1783855"/>
              <a:gd name="connsiteX2073" fmla="*/ 460840 w 643150"/>
              <a:gd name="connsiteY2073" fmla="*/ 658343 h 1783855"/>
              <a:gd name="connsiteX2074" fmla="*/ 460840 w 643150"/>
              <a:gd name="connsiteY2074" fmla="*/ 660875 h 1783855"/>
              <a:gd name="connsiteX2075" fmla="*/ 460840 w 643150"/>
              <a:gd name="connsiteY2075" fmla="*/ 663407 h 1783855"/>
              <a:gd name="connsiteX2076" fmla="*/ 458308 w 643150"/>
              <a:gd name="connsiteY2076" fmla="*/ 663407 h 1783855"/>
              <a:gd name="connsiteX2077" fmla="*/ 458308 w 643150"/>
              <a:gd name="connsiteY2077" fmla="*/ 665939 h 1783855"/>
              <a:gd name="connsiteX2078" fmla="*/ 458308 w 643150"/>
              <a:gd name="connsiteY2078" fmla="*/ 668471 h 1783855"/>
              <a:gd name="connsiteX2079" fmla="*/ 458308 w 643150"/>
              <a:gd name="connsiteY2079" fmla="*/ 671003 h 1783855"/>
              <a:gd name="connsiteX2080" fmla="*/ 455776 w 643150"/>
              <a:gd name="connsiteY2080" fmla="*/ 671003 h 1783855"/>
              <a:gd name="connsiteX2081" fmla="*/ 455776 w 643150"/>
              <a:gd name="connsiteY2081" fmla="*/ 673535 h 1783855"/>
              <a:gd name="connsiteX2082" fmla="*/ 455776 w 643150"/>
              <a:gd name="connsiteY2082" fmla="*/ 676067 h 1783855"/>
              <a:gd name="connsiteX2083" fmla="*/ 453243 w 643150"/>
              <a:gd name="connsiteY2083" fmla="*/ 676067 h 1783855"/>
              <a:gd name="connsiteX2084" fmla="*/ 453243 w 643150"/>
              <a:gd name="connsiteY2084" fmla="*/ 678600 h 1783855"/>
              <a:gd name="connsiteX2085" fmla="*/ 453243 w 643150"/>
              <a:gd name="connsiteY2085" fmla="*/ 681131 h 1783855"/>
              <a:gd name="connsiteX2086" fmla="*/ 450712 w 643150"/>
              <a:gd name="connsiteY2086" fmla="*/ 681131 h 1783855"/>
              <a:gd name="connsiteX2087" fmla="*/ 450712 w 643150"/>
              <a:gd name="connsiteY2087" fmla="*/ 683664 h 1783855"/>
              <a:gd name="connsiteX2088" fmla="*/ 448180 w 643150"/>
              <a:gd name="connsiteY2088" fmla="*/ 683664 h 1783855"/>
              <a:gd name="connsiteX2089" fmla="*/ 448180 w 643150"/>
              <a:gd name="connsiteY2089" fmla="*/ 686195 h 1783855"/>
              <a:gd name="connsiteX2090" fmla="*/ 445648 w 643150"/>
              <a:gd name="connsiteY2090" fmla="*/ 686195 h 1783855"/>
              <a:gd name="connsiteX2091" fmla="*/ 445648 w 643150"/>
              <a:gd name="connsiteY2091" fmla="*/ 688728 h 1783855"/>
              <a:gd name="connsiteX2092" fmla="*/ 443115 w 643150"/>
              <a:gd name="connsiteY2092" fmla="*/ 688728 h 1783855"/>
              <a:gd name="connsiteX2093" fmla="*/ 443115 w 643150"/>
              <a:gd name="connsiteY2093" fmla="*/ 691260 h 1783855"/>
              <a:gd name="connsiteX2094" fmla="*/ 440583 w 643150"/>
              <a:gd name="connsiteY2094" fmla="*/ 691260 h 1783855"/>
              <a:gd name="connsiteX2095" fmla="*/ 440583 w 643150"/>
              <a:gd name="connsiteY2095" fmla="*/ 693792 h 1783855"/>
              <a:gd name="connsiteX2096" fmla="*/ 438052 w 643150"/>
              <a:gd name="connsiteY2096" fmla="*/ 693792 h 1783855"/>
              <a:gd name="connsiteX2097" fmla="*/ 438052 w 643150"/>
              <a:gd name="connsiteY2097" fmla="*/ 696324 h 1783855"/>
              <a:gd name="connsiteX2098" fmla="*/ 435519 w 643150"/>
              <a:gd name="connsiteY2098" fmla="*/ 696324 h 1783855"/>
              <a:gd name="connsiteX2099" fmla="*/ 435519 w 643150"/>
              <a:gd name="connsiteY2099" fmla="*/ 698856 h 1783855"/>
              <a:gd name="connsiteX2100" fmla="*/ 432987 w 643150"/>
              <a:gd name="connsiteY2100" fmla="*/ 698856 h 1783855"/>
              <a:gd name="connsiteX2101" fmla="*/ 432987 w 643150"/>
              <a:gd name="connsiteY2101" fmla="*/ 701388 h 1783855"/>
              <a:gd name="connsiteX2102" fmla="*/ 432987 w 643150"/>
              <a:gd name="connsiteY2102" fmla="*/ 703920 h 1783855"/>
              <a:gd name="connsiteX2103" fmla="*/ 432987 w 643150"/>
              <a:gd name="connsiteY2103" fmla="*/ 703920 h 1783855"/>
              <a:gd name="connsiteX2104" fmla="*/ 432987 w 643150"/>
              <a:gd name="connsiteY2104" fmla="*/ 706452 h 1783855"/>
              <a:gd name="connsiteX2105" fmla="*/ 432987 w 643150"/>
              <a:gd name="connsiteY2105" fmla="*/ 708985 h 1783855"/>
              <a:gd name="connsiteX2106" fmla="*/ 430455 w 643150"/>
              <a:gd name="connsiteY2106" fmla="*/ 708985 h 1783855"/>
              <a:gd name="connsiteX2107" fmla="*/ 430455 w 643150"/>
              <a:gd name="connsiteY2107" fmla="*/ 711516 h 1783855"/>
              <a:gd name="connsiteX2108" fmla="*/ 427923 w 643150"/>
              <a:gd name="connsiteY2108" fmla="*/ 714049 h 1783855"/>
              <a:gd name="connsiteX2109" fmla="*/ 427923 w 643150"/>
              <a:gd name="connsiteY2109" fmla="*/ 716581 h 1783855"/>
              <a:gd name="connsiteX2110" fmla="*/ 425391 w 643150"/>
              <a:gd name="connsiteY2110" fmla="*/ 716581 h 1783855"/>
              <a:gd name="connsiteX2111" fmla="*/ 425391 w 643150"/>
              <a:gd name="connsiteY2111" fmla="*/ 719113 h 1783855"/>
              <a:gd name="connsiteX2112" fmla="*/ 422859 w 643150"/>
              <a:gd name="connsiteY2112" fmla="*/ 721645 h 1783855"/>
              <a:gd name="connsiteX2113" fmla="*/ 420327 w 643150"/>
              <a:gd name="connsiteY2113" fmla="*/ 721645 h 1783855"/>
              <a:gd name="connsiteX2114" fmla="*/ 420327 w 643150"/>
              <a:gd name="connsiteY2114" fmla="*/ 724177 h 1783855"/>
              <a:gd name="connsiteX2115" fmla="*/ 417794 w 643150"/>
              <a:gd name="connsiteY2115" fmla="*/ 724177 h 1783855"/>
              <a:gd name="connsiteX2116" fmla="*/ 415262 w 643150"/>
              <a:gd name="connsiteY2116" fmla="*/ 724177 h 1783855"/>
              <a:gd name="connsiteX2117" fmla="*/ 415262 w 643150"/>
              <a:gd name="connsiteY2117" fmla="*/ 721645 h 1783855"/>
              <a:gd name="connsiteX2118" fmla="*/ 412731 w 643150"/>
              <a:gd name="connsiteY2118" fmla="*/ 721645 h 1783855"/>
              <a:gd name="connsiteX2119" fmla="*/ 410198 w 643150"/>
              <a:gd name="connsiteY2119" fmla="*/ 721645 h 1783855"/>
              <a:gd name="connsiteX2120" fmla="*/ 410198 w 643150"/>
              <a:gd name="connsiteY2120" fmla="*/ 719113 h 1783855"/>
              <a:gd name="connsiteX2121" fmla="*/ 407666 w 643150"/>
              <a:gd name="connsiteY2121" fmla="*/ 719113 h 1783855"/>
              <a:gd name="connsiteX2122" fmla="*/ 407666 w 643150"/>
              <a:gd name="connsiteY2122" fmla="*/ 716581 h 1783855"/>
              <a:gd name="connsiteX2123" fmla="*/ 405134 w 643150"/>
              <a:gd name="connsiteY2123" fmla="*/ 716581 h 1783855"/>
              <a:gd name="connsiteX2124" fmla="*/ 405134 w 643150"/>
              <a:gd name="connsiteY2124" fmla="*/ 714049 h 1783855"/>
              <a:gd name="connsiteX2125" fmla="*/ 402602 w 643150"/>
              <a:gd name="connsiteY2125" fmla="*/ 714049 h 1783855"/>
              <a:gd name="connsiteX2126" fmla="*/ 402602 w 643150"/>
              <a:gd name="connsiteY2126" fmla="*/ 711516 h 1783855"/>
              <a:gd name="connsiteX2127" fmla="*/ 400070 w 643150"/>
              <a:gd name="connsiteY2127" fmla="*/ 711516 h 1783855"/>
              <a:gd name="connsiteX2128" fmla="*/ 400070 w 643150"/>
              <a:gd name="connsiteY2128" fmla="*/ 708985 h 1783855"/>
              <a:gd name="connsiteX2129" fmla="*/ 397538 w 643150"/>
              <a:gd name="connsiteY2129" fmla="*/ 708985 h 1783855"/>
              <a:gd name="connsiteX2130" fmla="*/ 397538 w 643150"/>
              <a:gd name="connsiteY2130" fmla="*/ 706452 h 1783855"/>
              <a:gd name="connsiteX2131" fmla="*/ 395006 w 643150"/>
              <a:gd name="connsiteY2131" fmla="*/ 706452 h 1783855"/>
              <a:gd name="connsiteX2132" fmla="*/ 395006 w 643150"/>
              <a:gd name="connsiteY2132" fmla="*/ 706452 h 1783855"/>
              <a:gd name="connsiteX2133" fmla="*/ 392474 w 643150"/>
              <a:gd name="connsiteY2133" fmla="*/ 706452 h 1783855"/>
              <a:gd name="connsiteX2134" fmla="*/ 389941 w 643150"/>
              <a:gd name="connsiteY2134" fmla="*/ 706452 h 1783855"/>
              <a:gd name="connsiteX2135" fmla="*/ 389941 w 643150"/>
              <a:gd name="connsiteY2135" fmla="*/ 708985 h 1783855"/>
              <a:gd name="connsiteX2136" fmla="*/ 387410 w 643150"/>
              <a:gd name="connsiteY2136" fmla="*/ 711516 h 1783855"/>
              <a:gd name="connsiteX2137" fmla="*/ 387410 w 643150"/>
              <a:gd name="connsiteY2137" fmla="*/ 714049 h 1783855"/>
              <a:gd name="connsiteX2138" fmla="*/ 384878 w 643150"/>
              <a:gd name="connsiteY2138" fmla="*/ 714049 h 1783855"/>
              <a:gd name="connsiteX2139" fmla="*/ 384878 w 643150"/>
              <a:gd name="connsiteY2139" fmla="*/ 716581 h 1783855"/>
              <a:gd name="connsiteX2140" fmla="*/ 384878 w 643150"/>
              <a:gd name="connsiteY2140" fmla="*/ 719113 h 1783855"/>
              <a:gd name="connsiteX2141" fmla="*/ 384878 w 643150"/>
              <a:gd name="connsiteY2141" fmla="*/ 721645 h 1783855"/>
              <a:gd name="connsiteX2142" fmla="*/ 382345 w 643150"/>
              <a:gd name="connsiteY2142" fmla="*/ 721645 h 1783855"/>
              <a:gd name="connsiteX2143" fmla="*/ 382345 w 643150"/>
              <a:gd name="connsiteY2143" fmla="*/ 724177 h 1783855"/>
              <a:gd name="connsiteX2144" fmla="*/ 379813 w 643150"/>
              <a:gd name="connsiteY2144" fmla="*/ 735572 h 1783855"/>
              <a:gd name="connsiteX2145" fmla="*/ 377281 w 643150"/>
              <a:gd name="connsiteY2145" fmla="*/ 735572 h 1783855"/>
              <a:gd name="connsiteX2146" fmla="*/ 377281 w 643150"/>
              <a:gd name="connsiteY2146" fmla="*/ 738103 h 1783855"/>
              <a:gd name="connsiteX2147" fmla="*/ 377281 w 643150"/>
              <a:gd name="connsiteY2147" fmla="*/ 740636 h 1783855"/>
              <a:gd name="connsiteX2148" fmla="*/ 377281 w 643150"/>
              <a:gd name="connsiteY2148" fmla="*/ 743167 h 1783855"/>
              <a:gd name="connsiteX2149" fmla="*/ 377281 w 643150"/>
              <a:gd name="connsiteY2149" fmla="*/ 745700 h 1783855"/>
              <a:gd name="connsiteX2150" fmla="*/ 377281 w 643150"/>
              <a:gd name="connsiteY2150" fmla="*/ 748232 h 1783855"/>
              <a:gd name="connsiteX2151" fmla="*/ 377281 w 643150"/>
              <a:gd name="connsiteY2151" fmla="*/ 750764 h 1783855"/>
              <a:gd name="connsiteX2152" fmla="*/ 374749 w 643150"/>
              <a:gd name="connsiteY2152" fmla="*/ 750764 h 1783855"/>
              <a:gd name="connsiteX2153" fmla="*/ 374749 w 643150"/>
              <a:gd name="connsiteY2153" fmla="*/ 753296 h 1783855"/>
              <a:gd name="connsiteX2154" fmla="*/ 374749 w 643150"/>
              <a:gd name="connsiteY2154" fmla="*/ 755828 h 1783855"/>
              <a:gd name="connsiteX2155" fmla="*/ 372217 w 643150"/>
              <a:gd name="connsiteY2155" fmla="*/ 755828 h 1783855"/>
              <a:gd name="connsiteX2156" fmla="*/ 369685 w 643150"/>
              <a:gd name="connsiteY2156" fmla="*/ 755828 h 1783855"/>
              <a:gd name="connsiteX2157" fmla="*/ 367153 w 643150"/>
              <a:gd name="connsiteY2157" fmla="*/ 755828 h 1783855"/>
              <a:gd name="connsiteX2158" fmla="*/ 367153 w 643150"/>
              <a:gd name="connsiteY2158" fmla="*/ 753296 h 1783855"/>
              <a:gd name="connsiteX2159" fmla="*/ 367153 w 643150"/>
              <a:gd name="connsiteY2159" fmla="*/ 750764 h 1783855"/>
              <a:gd name="connsiteX2160" fmla="*/ 364620 w 643150"/>
              <a:gd name="connsiteY2160" fmla="*/ 750764 h 1783855"/>
              <a:gd name="connsiteX2161" fmla="*/ 364620 w 643150"/>
              <a:gd name="connsiteY2161" fmla="*/ 748232 h 1783855"/>
              <a:gd name="connsiteX2162" fmla="*/ 364620 w 643150"/>
              <a:gd name="connsiteY2162" fmla="*/ 745700 h 1783855"/>
              <a:gd name="connsiteX2163" fmla="*/ 364620 w 643150"/>
              <a:gd name="connsiteY2163" fmla="*/ 743167 h 1783855"/>
              <a:gd name="connsiteX2164" fmla="*/ 362089 w 643150"/>
              <a:gd name="connsiteY2164" fmla="*/ 743167 h 1783855"/>
              <a:gd name="connsiteX2165" fmla="*/ 362089 w 643150"/>
              <a:gd name="connsiteY2165" fmla="*/ 740636 h 1783855"/>
              <a:gd name="connsiteX2166" fmla="*/ 362089 w 643150"/>
              <a:gd name="connsiteY2166" fmla="*/ 738103 h 1783855"/>
              <a:gd name="connsiteX2167" fmla="*/ 362089 w 643150"/>
              <a:gd name="connsiteY2167" fmla="*/ 735572 h 1783855"/>
              <a:gd name="connsiteX2168" fmla="*/ 362089 w 643150"/>
              <a:gd name="connsiteY2168" fmla="*/ 733039 h 1783855"/>
              <a:gd name="connsiteX2169" fmla="*/ 362089 w 643150"/>
              <a:gd name="connsiteY2169" fmla="*/ 730507 h 1783855"/>
              <a:gd name="connsiteX2170" fmla="*/ 362089 w 643150"/>
              <a:gd name="connsiteY2170" fmla="*/ 714049 h 1783855"/>
              <a:gd name="connsiteX2171" fmla="*/ 359557 w 643150"/>
              <a:gd name="connsiteY2171" fmla="*/ 714049 h 1783855"/>
              <a:gd name="connsiteX2172" fmla="*/ 359557 w 643150"/>
              <a:gd name="connsiteY2172" fmla="*/ 711516 h 1783855"/>
              <a:gd name="connsiteX2173" fmla="*/ 359557 w 643150"/>
              <a:gd name="connsiteY2173" fmla="*/ 708985 h 1783855"/>
              <a:gd name="connsiteX2174" fmla="*/ 354492 w 643150"/>
              <a:gd name="connsiteY2174" fmla="*/ 702654 h 1783855"/>
              <a:gd name="connsiteX2175" fmla="*/ 357024 w 643150"/>
              <a:gd name="connsiteY2175" fmla="*/ 693792 h 1783855"/>
              <a:gd name="connsiteX2176" fmla="*/ 357024 w 643150"/>
              <a:gd name="connsiteY2176" fmla="*/ 691260 h 1783855"/>
              <a:gd name="connsiteX2177" fmla="*/ 359557 w 643150"/>
              <a:gd name="connsiteY2177" fmla="*/ 691260 h 1783855"/>
              <a:gd name="connsiteX2178" fmla="*/ 359557 w 643150"/>
              <a:gd name="connsiteY2178" fmla="*/ 688728 h 1783855"/>
              <a:gd name="connsiteX2179" fmla="*/ 359557 w 643150"/>
              <a:gd name="connsiteY2179" fmla="*/ 686195 h 1783855"/>
              <a:gd name="connsiteX2180" fmla="*/ 359557 w 643150"/>
              <a:gd name="connsiteY2180" fmla="*/ 683664 h 1783855"/>
              <a:gd name="connsiteX2181" fmla="*/ 362089 w 643150"/>
              <a:gd name="connsiteY2181" fmla="*/ 683664 h 1783855"/>
              <a:gd name="connsiteX2182" fmla="*/ 362089 w 643150"/>
              <a:gd name="connsiteY2182" fmla="*/ 681131 h 1783855"/>
              <a:gd name="connsiteX2183" fmla="*/ 362089 w 643150"/>
              <a:gd name="connsiteY2183" fmla="*/ 678600 h 1783855"/>
              <a:gd name="connsiteX2184" fmla="*/ 362089 w 643150"/>
              <a:gd name="connsiteY2184" fmla="*/ 676067 h 1783855"/>
              <a:gd name="connsiteX2185" fmla="*/ 364620 w 643150"/>
              <a:gd name="connsiteY2185" fmla="*/ 676067 h 1783855"/>
              <a:gd name="connsiteX2186" fmla="*/ 364620 w 643150"/>
              <a:gd name="connsiteY2186" fmla="*/ 673535 h 1783855"/>
              <a:gd name="connsiteX2187" fmla="*/ 364620 w 643150"/>
              <a:gd name="connsiteY2187" fmla="*/ 671003 h 1783855"/>
              <a:gd name="connsiteX2188" fmla="*/ 364620 w 643150"/>
              <a:gd name="connsiteY2188" fmla="*/ 668471 h 1783855"/>
              <a:gd name="connsiteX2189" fmla="*/ 367153 w 643150"/>
              <a:gd name="connsiteY2189" fmla="*/ 668471 h 1783855"/>
              <a:gd name="connsiteX2190" fmla="*/ 367153 w 643150"/>
              <a:gd name="connsiteY2190" fmla="*/ 665939 h 1783855"/>
              <a:gd name="connsiteX2191" fmla="*/ 367153 w 643150"/>
              <a:gd name="connsiteY2191" fmla="*/ 663407 h 1783855"/>
              <a:gd name="connsiteX2192" fmla="*/ 367153 w 643150"/>
              <a:gd name="connsiteY2192" fmla="*/ 663407 h 1783855"/>
              <a:gd name="connsiteX2193" fmla="*/ 369685 w 643150"/>
              <a:gd name="connsiteY2193" fmla="*/ 663407 h 1783855"/>
              <a:gd name="connsiteX2194" fmla="*/ 369685 w 643150"/>
              <a:gd name="connsiteY2194" fmla="*/ 660875 h 1783855"/>
              <a:gd name="connsiteX2195" fmla="*/ 369685 w 643150"/>
              <a:gd name="connsiteY2195" fmla="*/ 658343 h 1783855"/>
              <a:gd name="connsiteX2196" fmla="*/ 372217 w 643150"/>
              <a:gd name="connsiteY2196" fmla="*/ 655811 h 1783855"/>
              <a:gd name="connsiteX2197" fmla="*/ 372217 w 643150"/>
              <a:gd name="connsiteY2197" fmla="*/ 653279 h 1783855"/>
              <a:gd name="connsiteX2198" fmla="*/ 372217 w 643150"/>
              <a:gd name="connsiteY2198" fmla="*/ 650746 h 1783855"/>
              <a:gd name="connsiteX2199" fmla="*/ 374749 w 643150"/>
              <a:gd name="connsiteY2199" fmla="*/ 650746 h 1783855"/>
              <a:gd name="connsiteX2200" fmla="*/ 374749 w 643150"/>
              <a:gd name="connsiteY2200" fmla="*/ 648214 h 1783855"/>
              <a:gd name="connsiteX2201" fmla="*/ 374749 w 643150"/>
              <a:gd name="connsiteY2201" fmla="*/ 645682 h 1783855"/>
              <a:gd name="connsiteX2202" fmla="*/ 377281 w 643150"/>
              <a:gd name="connsiteY2202" fmla="*/ 645682 h 1783855"/>
              <a:gd name="connsiteX2203" fmla="*/ 377281 w 643150"/>
              <a:gd name="connsiteY2203" fmla="*/ 643150 h 1783855"/>
              <a:gd name="connsiteX2204" fmla="*/ 377281 w 643150"/>
              <a:gd name="connsiteY2204" fmla="*/ 640618 h 1783855"/>
              <a:gd name="connsiteX2205" fmla="*/ 377281 w 643150"/>
              <a:gd name="connsiteY2205" fmla="*/ 638086 h 1783855"/>
              <a:gd name="connsiteX2206" fmla="*/ 379813 w 643150"/>
              <a:gd name="connsiteY2206" fmla="*/ 638086 h 1783855"/>
              <a:gd name="connsiteX2207" fmla="*/ 379813 w 643150"/>
              <a:gd name="connsiteY2207" fmla="*/ 638086 h 1783855"/>
              <a:gd name="connsiteX2208" fmla="*/ 379813 w 643150"/>
              <a:gd name="connsiteY2208" fmla="*/ 635554 h 1783855"/>
              <a:gd name="connsiteX2209" fmla="*/ 382345 w 643150"/>
              <a:gd name="connsiteY2209" fmla="*/ 635554 h 1783855"/>
              <a:gd name="connsiteX2210" fmla="*/ 382345 w 643150"/>
              <a:gd name="connsiteY2210" fmla="*/ 633022 h 1783855"/>
              <a:gd name="connsiteX2211" fmla="*/ 382345 w 643150"/>
              <a:gd name="connsiteY2211" fmla="*/ 630490 h 1783855"/>
              <a:gd name="connsiteX2212" fmla="*/ 384878 w 643150"/>
              <a:gd name="connsiteY2212" fmla="*/ 630490 h 1783855"/>
              <a:gd name="connsiteX2213" fmla="*/ 384878 w 643150"/>
              <a:gd name="connsiteY2213" fmla="*/ 627958 h 1783855"/>
              <a:gd name="connsiteX2214" fmla="*/ 384878 w 643150"/>
              <a:gd name="connsiteY2214" fmla="*/ 625426 h 1783855"/>
              <a:gd name="connsiteX2215" fmla="*/ 387410 w 643150"/>
              <a:gd name="connsiteY2215" fmla="*/ 625426 h 1783855"/>
              <a:gd name="connsiteX2216" fmla="*/ 387410 w 643150"/>
              <a:gd name="connsiteY2216" fmla="*/ 622893 h 1783855"/>
              <a:gd name="connsiteX2217" fmla="*/ 387410 w 643150"/>
              <a:gd name="connsiteY2217" fmla="*/ 620361 h 1783855"/>
              <a:gd name="connsiteX2218" fmla="*/ 389941 w 643150"/>
              <a:gd name="connsiteY2218" fmla="*/ 620361 h 1783855"/>
              <a:gd name="connsiteX2219" fmla="*/ 389941 w 643150"/>
              <a:gd name="connsiteY2219" fmla="*/ 617829 h 1783855"/>
              <a:gd name="connsiteX2220" fmla="*/ 389941 w 643150"/>
              <a:gd name="connsiteY2220" fmla="*/ 615297 h 1783855"/>
              <a:gd name="connsiteX2221" fmla="*/ 392474 w 643150"/>
              <a:gd name="connsiteY2221" fmla="*/ 615297 h 1783855"/>
              <a:gd name="connsiteX2222" fmla="*/ 392474 w 643150"/>
              <a:gd name="connsiteY2222" fmla="*/ 612765 h 1783855"/>
              <a:gd name="connsiteX2223" fmla="*/ 392474 w 643150"/>
              <a:gd name="connsiteY2223" fmla="*/ 612765 h 1783855"/>
              <a:gd name="connsiteX2224" fmla="*/ 395006 w 643150"/>
              <a:gd name="connsiteY2224" fmla="*/ 612765 h 1783855"/>
              <a:gd name="connsiteX2225" fmla="*/ 395006 w 643150"/>
              <a:gd name="connsiteY2225" fmla="*/ 610233 h 1783855"/>
              <a:gd name="connsiteX2226" fmla="*/ 395006 w 643150"/>
              <a:gd name="connsiteY2226" fmla="*/ 607701 h 1783855"/>
              <a:gd name="connsiteX2227" fmla="*/ 397538 w 643150"/>
              <a:gd name="connsiteY2227" fmla="*/ 607701 h 1783855"/>
              <a:gd name="connsiteX2228" fmla="*/ 397538 w 643150"/>
              <a:gd name="connsiteY2228" fmla="*/ 605169 h 1783855"/>
              <a:gd name="connsiteX2229" fmla="*/ 397538 w 643150"/>
              <a:gd name="connsiteY2229" fmla="*/ 602637 h 1783855"/>
              <a:gd name="connsiteX2230" fmla="*/ 400070 w 643150"/>
              <a:gd name="connsiteY2230" fmla="*/ 602637 h 1783855"/>
              <a:gd name="connsiteX2231" fmla="*/ 400070 w 643150"/>
              <a:gd name="connsiteY2231" fmla="*/ 600105 h 1783855"/>
              <a:gd name="connsiteX2232" fmla="*/ 400070 w 643150"/>
              <a:gd name="connsiteY2232" fmla="*/ 597572 h 1783855"/>
              <a:gd name="connsiteX2233" fmla="*/ 402602 w 643150"/>
              <a:gd name="connsiteY2233" fmla="*/ 597572 h 1783855"/>
              <a:gd name="connsiteX2234" fmla="*/ 402602 w 643150"/>
              <a:gd name="connsiteY2234" fmla="*/ 595041 h 1783855"/>
              <a:gd name="connsiteX2235" fmla="*/ 405134 w 643150"/>
              <a:gd name="connsiteY2235" fmla="*/ 592508 h 1783855"/>
              <a:gd name="connsiteX2236" fmla="*/ 405134 w 643150"/>
              <a:gd name="connsiteY2236" fmla="*/ 589976 h 1783855"/>
              <a:gd name="connsiteX2237" fmla="*/ 407666 w 643150"/>
              <a:gd name="connsiteY2237" fmla="*/ 589976 h 1783855"/>
              <a:gd name="connsiteX2238" fmla="*/ 407666 w 643150"/>
              <a:gd name="connsiteY2238" fmla="*/ 587444 h 1783855"/>
              <a:gd name="connsiteX2239" fmla="*/ 407666 w 643150"/>
              <a:gd name="connsiteY2239" fmla="*/ 587444 h 1783855"/>
              <a:gd name="connsiteX2240" fmla="*/ 410198 w 643150"/>
              <a:gd name="connsiteY2240" fmla="*/ 587444 h 1783855"/>
              <a:gd name="connsiteX2241" fmla="*/ 410198 w 643150"/>
              <a:gd name="connsiteY2241" fmla="*/ 584912 h 1783855"/>
              <a:gd name="connsiteX2242" fmla="*/ 412731 w 643150"/>
              <a:gd name="connsiteY2242" fmla="*/ 584912 h 1783855"/>
              <a:gd name="connsiteX2243" fmla="*/ 412731 w 643150"/>
              <a:gd name="connsiteY2243" fmla="*/ 582380 h 1783855"/>
              <a:gd name="connsiteX2244" fmla="*/ 412731 w 643150"/>
              <a:gd name="connsiteY2244" fmla="*/ 579848 h 1783855"/>
              <a:gd name="connsiteX2245" fmla="*/ 415262 w 643150"/>
              <a:gd name="connsiteY2245" fmla="*/ 579848 h 1783855"/>
              <a:gd name="connsiteX2246" fmla="*/ 415262 w 643150"/>
              <a:gd name="connsiteY2246" fmla="*/ 577316 h 1783855"/>
              <a:gd name="connsiteX2247" fmla="*/ 417794 w 643150"/>
              <a:gd name="connsiteY2247" fmla="*/ 574784 h 1783855"/>
              <a:gd name="connsiteX2248" fmla="*/ 417794 w 643150"/>
              <a:gd name="connsiteY2248" fmla="*/ 572252 h 1783855"/>
              <a:gd name="connsiteX2249" fmla="*/ 420327 w 643150"/>
              <a:gd name="connsiteY2249" fmla="*/ 572252 h 1783855"/>
              <a:gd name="connsiteX2250" fmla="*/ 420327 w 643150"/>
              <a:gd name="connsiteY2250" fmla="*/ 569720 h 1783855"/>
              <a:gd name="connsiteX2251" fmla="*/ 422859 w 643150"/>
              <a:gd name="connsiteY2251" fmla="*/ 569720 h 1783855"/>
              <a:gd name="connsiteX2252" fmla="*/ 422859 w 643150"/>
              <a:gd name="connsiteY2252" fmla="*/ 567187 h 1783855"/>
              <a:gd name="connsiteX2253" fmla="*/ 422859 w 643150"/>
              <a:gd name="connsiteY2253" fmla="*/ 564656 h 1783855"/>
              <a:gd name="connsiteX2254" fmla="*/ 425391 w 643150"/>
              <a:gd name="connsiteY2254" fmla="*/ 564656 h 1783855"/>
              <a:gd name="connsiteX2255" fmla="*/ 425391 w 643150"/>
              <a:gd name="connsiteY2255" fmla="*/ 562123 h 1783855"/>
              <a:gd name="connsiteX2256" fmla="*/ 427923 w 643150"/>
              <a:gd name="connsiteY2256" fmla="*/ 562123 h 1783855"/>
              <a:gd name="connsiteX2257" fmla="*/ 427923 w 643150"/>
              <a:gd name="connsiteY2257" fmla="*/ 562123 h 1783855"/>
              <a:gd name="connsiteX2258" fmla="*/ 427923 w 643150"/>
              <a:gd name="connsiteY2258" fmla="*/ 559591 h 1783855"/>
              <a:gd name="connsiteX2259" fmla="*/ 430455 w 643150"/>
              <a:gd name="connsiteY2259" fmla="*/ 559591 h 1783855"/>
              <a:gd name="connsiteX2260" fmla="*/ 430455 w 643150"/>
              <a:gd name="connsiteY2260" fmla="*/ 557059 h 1783855"/>
              <a:gd name="connsiteX2261" fmla="*/ 432987 w 643150"/>
              <a:gd name="connsiteY2261" fmla="*/ 557059 h 1783855"/>
              <a:gd name="connsiteX2262" fmla="*/ 432987 w 643150"/>
              <a:gd name="connsiteY2262" fmla="*/ 554527 h 1783855"/>
              <a:gd name="connsiteX2263" fmla="*/ 435519 w 643150"/>
              <a:gd name="connsiteY2263" fmla="*/ 551995 h 1783855"/>
              <a:gd name="connsiteX2264" fmla="*/ 435519 w 643150"/>
              <a:gd name="connsiteY2264" fmla="*/ 549463 h 1783855"/>
              <a:gd name="connsiteX2265" fmla="*/ 438052 w 643150"/>
              <a:gd name="connsiteY2265" fmla="*/ 549463 h 1783855"/>
              <a:gd name="connsiteX2266" fmla="*/ 438052 w 643150"/>
              <a:gd name="connsiteY2266" fmla="*/ 546931 h 1783855"/>
              <a:gd name="connsiteX2267" fmla="*/ 440583 w 643150"/>
              <a:gd name="connsiteY2267" fmla="*/ 546931 h 1783855"/>
              <a:gd name="connsiteX2268" fmla="*/ 440583 w 643150"/>
              <a:gd name="connsiteY2268" fmla="*/ 544399 h 1783855"/>
              <a:gd name="connsiteX2269" fmla="*/ 440583 w 643150"/>
              <a:gd name="connsiteY2269" fmla="*/ 541867 h 1783855"/>
              <a:gd name="connsiteX2270" fmla="*/ 443115 w 643150"/>
              <a:gd name="connsiteY2270" fmla="*/ 541867 h 1783855"/>
              <a:gd name="connsiteX2271" fmla="*/ 443115 w 643150"/>
              <a:gd name="connsiteY2271" fmla="*/ 539335 h 1783855"/>
              <a:gd name="connsiteX2272" fmla="*/ 445648 w 643150"/>
              <a:gd name="connsiteY2272" fmla="*/ 539335 h 1783855"/>
              <a:gd name="connsiteX2273" fmla="*/ 445648 w 643150"/>
              <a:gd name="connsiteY2273" fmla="*/ 536802 h 1783855"/>
              <a:gd name="connsiteX2274" fmla="*/ 448180 w 643150"/>
              <a:gd name="connsiteY2274" fmla="*/ 536802 h 1783855"/>
              <a:gd name="connsiteX2275" fmla="*/ 448180 w 643150"/>
              <a:gd name="connsiteY2275" fmla="*/ 536802 h 1783855"/>
              <a:gd name="connsiteX2276" fmla="*/ 448180 w 643150"/>
              <a:gd name="connsiteY2276" fmla="*/ 534270 h 1783855"/>
              <a:gd name="connsiteX2277" fmla="*/ 450712 w 643150"/>
              <a:gd name="connsiteY2277" fmla="*/ 534270 h 1783855"/>
              <a:gd name="connsiteX2278" fmla="*/ 450712 w 643150"/>
              <a:gd name="connsiteY2278" fmla="*/ 531738 h 1783855"/>
              <a:gd name="connsiteX2279" fmla="*/ 460840 w 643150"/>
              <a:gd name="connsiteY2279" fmla="*/ 520344 h 1783855"/>
              <a:gd name="connsiteX2280" fmla="*/ 463372 w 643150"/>
              <a:gd name="connsiteY2280" fmla="*/ 517812 h 1783855"/>
              <a:gd name="connsiteX2281" fmla="*/ 468436 w 643150"/>
              <a:gd name="connsiteY2281" fmla="*/ 515280 h 1783855"/>
              <a:gd name="connsiteX2282" fmla="*/ 476033 w 643150"/>
              <a:gd name="connsiteY2282" fmla="*/ 515280 h 1783855"/>
              <a:gd name="connsiteX2283" fmla="*/ 481097 w 643150"/>
              <a:gd name="connsiteY2283" fmla="*/ 512748 h 1783855"/>
              <a:gd name="connsiteX2284" fmla="*/ 488693 w 643150"/>
              <a:gd name="connsiteY2284" fmla="*/ 510215 h 1783855"/>
              <a:gd name="connsiteX2285" fmla="*/ 491225 w 643150"/>
              <a:gd name="connsiteY2285" fmla="*/ 510215 h 1783855"/>
              <a:gd name="connsiteX2286" fmla="*/ 491225 w 643150"/>
              <a:gd name="connsiteY2286" fmla="*/ 512748 h 1783855"/>
              <a:gd name="connsiteX2287" fmla="*/ 493757 w 643150"/>
              <a:gd name="connsiteY2287" fmla="*/ 512748 h 1783855"/>
              <a:gd name="connsiteX2288" fmla="*/ 496289 w 643150"/>
              <a:gd name="connsiteY2288" fmla="*/ 512748 h 1783855"/>
              <a:gd name="connsiteX2289" fmla="*/ 496289 w 643150"/>
              <a:gd name="connsiteY2289" fmla="*/ 515280 h 1783855"/>
              <a:gd name="connsiteX2290" fmla="*/ 498822 w 643150"/>
              <a:gd name="connsiteY2290" fmla="*/ 515280 h 1783855"/>
              <a:gd name="connsiteX2291" fmla="*/ 501354 w 643150"/>
              <a:gd name="connsiteY2291" fmla="*/ 515280 h 1783855"/>
              <a:gd name="connsiteX2292" fmla="*/ 503885 w 643150"/>
              <a:gd name="connsiteY2292" fmla="*/ 515280 h 1783855"/>
              <a:gd name="connsiteX2293" fmla="*/ 506417 w 643150"/>
              <a:gd name="connsiteY2293" fmla="*/ 515280 h 1783855"/>
              <a:gd name="connsiteX2294" fmla="*/ 508950 w 643150"/>
              <a:gd name="connsiteY2294" fmla="*/ 512748 h 1783855"/>
              <a:gd name="connsiteX2295" fmla="*/ 511482 w 643150"/>
              <a:gd name="connsiteY2295" fmla="*/ 512748 h 1783855"/>
              <a:gd name="connsiteX2296" fmla="*/ 511482 w 643150"/>
              <a:gd name="connsiteY2296" fmla="*/ 511482 h 1783855"/>
              <a:gd name="connsiteX2297" fmla="*/ 514014 w 643150"/>
              <a:gd name="connsiteY2297" fmla="*/ 511482 h 1783855"/>
              <a:gd name="connsiteX2298" fmla="*/ 516546 w 643150"/>
              <a:gd name="connsiteY2298" fmla="*/ 511482 h 1783855"/>
              <a:gd name="connsiteX2299" fmla="*/ 516546 w 643150"/>
              <a:gd name="connsiteY2299" fmla="*/ 508949 h 1783855"/>
              <a:gd name="connsiteX2300" fmla="*/ 519078 w 643150"/>
              <a:gd name="connsiteY2300" fmla="*/ 508949 h 1783855"/>
              <a:gd name="connsiteX2301" fmla="*/ 519078 w 643150"/>
              <a:gd name="connsiteY2301" fmla="*/ 506417 h 1783855"/>
              <a:gd name="connsiteX2302" fmla="*/ 521610 w 643150"/>
              <a:gd name="connsiteY2302" fmla="*/ 506417 h 1783855"/>
              <a:gd name="connsiteX2303" fmla="*/ 521610 w 643150"/>
              <a:gd name="connsiteY2303" fmla="*/ 503885 h 1783855"/>
              <a:gd name="connsiteX2304" fmla="*/ 521610 w 643150"/>
              <a:gd name="connsiteY2304" fmla="*/ 501353 h 1783855"/>
              <a:gd name="connsiteX2305" fmla="*/ 524142 w 643150"/>
              <a:gd name="connsiteY2305" fmla="*/ 501353 h 1783855"/>
              <a:gd name="connsiteX2306" fmla="*/ 524142 w 643150"/>
              <a:gd name="connsiteY2306" fmla="*/ 498821 h 1783855"/>
              <a:gd name="connsiteX2307" fmla="*/ 524142 w 643150"/>
              <a:gd name="connsiteY2307" fmla="*/ 496289 h 1783855"/>
              <a:gd name="connsiteX2308" fmla="*/ 524142 w 643150"/>
              <a:gd name="connsiteY2308" fmla="*/ 493757 h 1783855"/>
              <a:gd name="connsiteX2309" fmla="*/ 526675 w 643150"/>
              <a:gd name="connsiteY2309" fmla="*/ 493757 h 1783855"/>
              <a:gd name="connsiteX2310" fmla="*/ 526675 w 643150"/>
              <a:gd name="connsiteY2310" fmla="*/ 491225 h 1783855"/>
              <a:gd name="connsiteX2311" fmla="*/ 526675 w 643150"/>
              <a:gd name="connsiteY2311" fmla="*/ 488693 h 1783855"/>
              <a:gd name="connsiteX2312" fmla="*/ 526675 w 643150"/>
              <a:gd name="connsiteY2312" fmla="*/ 486161 h 1783855"/>
              <a:gd name="connsiteX2313" fmla="*/ 529206 w 643150"/>
              <a:gd name="connsiteY2313" fmla="*/ 486161 h 1783855"/>
              <a:gd name="connsiteX2314" fmla="*/ 529206 w 643150"/>
              <a:gd name="connsiteY2314" fmla="*/ 486161 h 1783855"/>
              <a:gd name="connsiteX2315" fmla="*/ 529206 w 643150"/>
              <a:gd name="connsiteY2315" fmla="*/ 483628 h 1783855"/>
              <a:gd name="connsiteX2316" fmla="*/ 531738 w 643150"/>
              <a:gd name="connsiteY2316" fmla="*/ 483628 h 1783855"/>
              <a:gd name="connsiteX2317" fmla="*/ 531738 w 643150"/>
              <a:gd name="connsiteY2317" fmla="*/ 481097 h 1783855"/>
              <a:gd name="connsiteX2318" fmla="*/ 534271 w 643150"/>
              <a:gd name="connsiteY2318" fmla="*/ 481097 h 1783855"/>
              <a:gd name="connsiteX2319" fmla="*/ 536803 w 643150"/>
              <a:gd name="connsiteY2319" fmla="*/ 481097 h 1783855"/>
              <a:gd name="connsiteX2320" fmla="*/ 539335 w 643150"/>
              <a:gd name="connsiteY2320" fmla="*/ 481097 h 1783855"/>
              <a:gd name="connsiteX2321" fmla="*/ 541867 w 643150"/>
              <a:gd name="connsiteY2321" fmla="*/ 481097 h 1783855"/>
              <a:gd name="connsiteX2322" fmla="*/ 541867 w 643150"/>
              <a:gd name="connsiteY2322" fmla="*/ 483628 h 1783855"/>
              <a:gd name="connsiteX2323" fmla="*/ 544399 w 643150"/>
              <a:gd name="connsiteY2323" fmla="*/ 483628 h 1783855"/>
              <a:gd name="connsiteX2324" fmla="*/ 546931 w 643150"/>
              <a:gd name="connsiteY2324" fmla="*/ 483628 h 1783855"/>
              <a:gd name="connsiteX2325" fmla="*/ 546931 w 643150"/>
              <a:gd name="connsiteY2325" fmla="*/ 486161 h 1783855"/>
              <a:gd name="connsiteX2326" fmla="*/ 549463 w 643150"/>
              <a:gd name="connsiteY2326" fmla="*/ 486161 h 1783855"/>
              <a:gd name="connsiteX2327" fmla="*/ 549463 w 643150"/>
              <a:gd name="connsiteY2327" fmla="*/ 488693 h 1783855"/>
              <a:gd name="connsiteX2328" fmla="*/ 549463 w 643150"/>
              <a:gd name="connsiteY2328" fmla="*/ 491225 h 1783855"/>
              <a:gd name="connsiteX2329" fmla="*/ 551996 w 643150"/>
              <a:gd name="connsiteY2329" fmla="*/ 493757 h 1783855"/>
              <a:gd name="connsiteX2330" fmla="*/ 551996 w 643150"/>
              <a:gd name="connsiteY2330" fmla="*/ 496289 h 1783855"/>
              <a:gd name="connsiteX2331" fmla="*/ 551996 w 643150"/>
              <a:gd name="connsiteY2331" fmla="*/ 498821 h 1783855"/>
              <a:gd name="connsiteX2332" fmla="*/ 551996 w 643150"/>
              <a:gd name="connsiteY2332" fmla="*/ 501353 h 1783855"/>
              <a:gd name="connsiteX2333" fmla="*/ 551996 w 643150"/>
              <a:gd name="connsiteY2333" fmla="*/ 503885 h 1783855"/>
              <a:gd name="connsiteX2334" fmla="*/ 551996 w 643150"/>
              <a:gd name="connsiteY2334" fmla="*/ 506417 h 1783855"/>
              <a:gd name="connsiteX2335" fmla="*/ 551996 w 643150"/>
              <a:gd name="connsiteY2335" fmla="*/ 508949 h 1783855"/>
              <a:gd name="connsiteX2336" fmla="*/ 551996 w 643150"/>
              <a:gd name="connsiteY2336" fmla="*/ 511482 h 1783855"/>
              <a:gd name="connsiteX2337" fmla="*/ 551996 w 643150"/>
              <a:gd name="connsiteY2337" fmla="*/ 514014 h 1783855"/>
              <a:gd name="connsiteX2338" fmla="*/ 551996 w 643150"/>
              <a:gd name="connsiteY2338" fmla="*/ 516546 h 1783855"/>
              <a:gd name="connsiteX2339" fmla="*/ 554527 w 643150"/>
              <a:gd name="connsiteY2339" fmla="*/ 516546 h 1783855"/>
              <a:gd name="connsiteX2340" fmla="*/ 554527 w 643150"/>
              <a:gd name="connsiteY2340" fmla="*/ 515280 h 1783855"/>
              <a:gd name="connsiteX2341" fmla="*/ 368419 w 643150"/>
              <a:gd name="connsiteY2341" fmla="*/ 173448 h 1783855"/>
              <a:gd name="connsiteX2342" fmla="*/ 368419 w 643150"/>
              <a:gd name="connsiteY2342" fmla="*/ 175980 h 1783855"/>
              <a:gd name="connsiteX2343" fmla="*/ 370951 w 643150"/>
              <a:gd name="connsiteY2343" fmla="*/ 175980 h 1783855"/>
              <a:gd name="connsiteX2344" fmla="*/ 373483 w 643150"/>
              <a:gd name="connsiteY2344" fmla="*/ 175980 h 1783855"/>
              <a:gd name="connsiteX2345" fmla="*/ 373483 w 643150"/>
              <a:gd name="connsiteY2345" fmla="*/ 178512 h 1783855"/>
              <a:gd name="connsiteX2346" fmla="*/ 376015 w 643150"/>
              <a:gd name="connsiteY2346" fmla="*/ 197503 h 1783855"/>
              <a:gd name="connsiteX2347" fmla="*/ 376015 w 643150"/>
              <a:gd name="connsiteY2347" fmla="*/ 203833 h 1783855"/>
              <a:gd name="connsiteX2348" fmla="*/ 376015 w 643150"/>
              <a:gd name="connsiteY2348" fmla="*/ 206365 h 1783855"/>
              <a:gd name="connsiteX2349" fmla="*/ 378547 w 643150"/>
              <a:gd name="connsiteY2349" fmla="*/ 211429 h 1783855"/>
              <a:gd name="connsiteX2350" fmla="*/ 378547 w 643150"/>
              <a:gd name="connsiteY2350" fmla="*/ 213961 h 1783855"/>
              <a:gd name="connsiteX2351" fmla="*/ 383611 w 643150"/>
              <a:gd name="connsiteY2351" fmla="*/ 230420 h 1783855"/>
              <a:gd name="connsiteX2352" fmla="*/ 383611 w 643150"/>
              <a:gd name="connsiteY2352" fmla="*/ 236750 h 1783855"/>
              <a:gd name="connsiteX2353" fmla="*/ 383611 w 643150"/>
              <a:gd name="connsiteY2353" fmla="*/ 239282 h 1783855"/>
              <a:gd name="connsiteX2354" fmla="*/ 383611 w 643150"/>
              <a:gd name="connsiteY2354" fmla="*/ 241814 h 1783855"/>
              <a:gd name="connsiteX2355" fmla="*/ 383611 w 643150"/>
              <a:gd name="connsiteY2355" fmla="*/ 244346 h 1783855"/>
              <a:gd name="connsiteX2356" fmla="*/ 383611 w 643150"/>
              <a:gd name="connsiteY2356" fmla="*/ 246879 h 1783855"/>
              <a:gd name="connsiteX2357" fmla="*/ 402602 w 643150"/>
              <a:gd name="connsiteY2357" fmla="*/ 274731 h 1783855"/>
              <a:gd name="connsiteX2358" fmla="*/ 402602 w 643150"/>
              <a:gd name="connsiteY2358" fmla="*/ 277264 h 1783855"/>
              <a:gd name="connsiteX2359" fmla="*/ 405134 w 643150"/>
              <a:gd name="connsiteY2359" fmla="*/ 277264 h 1783855"/>
              <a:gd name="connsiteX2360" fmla="*/ 405134 w 643150"/>
              <a:gd name="connsiteY2360" fmla="*/ 282328 h 1783855"/>
              <a:gd name="connsiteX2361" fmla="*/ 407666 w 643150"/>
              <a:gd name="connsiteY2361" fmla="*/ 284860 h 1783855"/>
              <a:gd name="connsiteX2362" fmla="*/ 424125 w 643150"/>
              <a:gd name="connsiteY2362" fmla="*/ 317777 h 1783855"/>
              <a:gd name="connsiteX2363" fmla="*/ 424125 w 643150"/>
              <a:gd name="connsiteY2363" fmla="*/ 320309 h 1783855"/>
              <a:gd name="connsiteX2364" fmla="*/ 424125 w 643150"/>
              <a:gd name="connsiteY2364" fmla="*/ 322841 h 1783855"/>
              <a:gd name="connsiteX2365" fmla="*/ 426657 w 643150"/>
              <a:gd name="connsiteY2365" fmla="*/ 325373 h 1783855"/>
              <a:gd name="connsiteX2366" fmla="*/ 426657 w 643150"/>
              <a:gd name="connsiteY2366" fmla="*/ 330437 h 1783855"/>
              <a:gd name="connsiteX2367" fmla="*/ 429189 w 643150"/>
              <a:gd name="connsiteY2367" fmla="*/ 330437 h 1783855"/>
              <a:gd name="connsiteX2368" fmla="*/ 429189 w 643150"/>
              <a:gd name="connsiteY2368" fmla="*/ 332969 h 1783855"/>
              <a:gd name="connsiteX2369" fmla="*/ 429189 w 643150"/>
              <a:gd name="connsiteY2369" fmla="*/ 335502 h 1783855"/>
              <a:gd name="connsiteX2370" fmla="*/ 431721 w 643150"/>
              <a:gd name="connsiteY2370" fmla="*/ 335502 h 1783855"/>
              <a:gd name="connsiteX2371" fmla="*/ 431721 w 643150"/>
              <a:gd name="connsiteY2371" fmla="*/ 338033 h 1783855"/>
              <a:gd name="connsiteX2372" fmla="*/ 434253 w 643150"/>
              <a:gd name="connsiteY2372" fmla="*/ 340566 h 1783855"/>
              <a:gd name="connsiteX2373" fmla="*/ 434253 w 643150"/>
              <a:gd name="connsiteY2373" fmla="*/ 343098 h 1783855"/>
              <a:gd name="connsiteX2374" fmla="*/ 426657 w 643150"/>
              <a:gd name="connsiteY2374" fmla="*/ 379813 h 1783855"/>
              <a:gd name="connsiteX2375" fmla="*/ 424125 w 643150"/>
              <a:gd name="connsiteY2375" fmla="*/ 388675 h 1783855"/>
              <a:gd name="connsiteX2376" fmla="*/ 424125 w 643150"/>
              <a:gd name="connsiteY2376" fmla="*/ 391207 h 1783855"/>
              <a:gd name="connsiteX2377" fmla="*/ 424125 w 643150"/>
              <a:gd name="connsiteY2377" fmla="*/ 393740 h 1783855"/>
              <a:gd name="connsiteX2378" fmla="*/ 424125 w 643150"/>
              <a:gd name="connsiteY2378" fmla="*/ 396272 h 1783855"/>
              <a:gd name="connsiteX2379" fmla="*/ 424125 w 643150"/>
              <a:gd name="connsiteY2379" fmla="*/ 398804 h 1783855"/>
              <a:gd name="connsiteX2380" fmla="*/ 424125 w 643150"/>
              <a:gd name="connsiteY2380" fmla="*/ 401336 h 1783855"/>
              <a:gd name="connsiteX2381" fmla="*/ 424125 w 643150"/>
              <a:gd name="connsiteY2381" fmla="*/ 403868 h 1783855"/>
              <a:gd name="connsiteX2382" fmla="*/ 421592 w 643150"/>
              <a:gd name="connsiteY2382" fmla="*/ 412730 h 1783855"/>
              <a:gd name="connsiteX2383" fmla="*/ 421592 w 643150"/>
              <a:gd name="connsiteY2383" fmla="*/ 417794 h 1783855"/>
              <a:gd name="connsiteX2384" fmla="*/ 421592 w 643150"/>
              <a:gd name="connsiteY2384" fmla="*/ 420326 h 1783855"/>
              <a:gd name="connsiteX2385" fmla="*/ 421592 w 643150"/>
              <a:gd name="connsiteY2385" fmla="*/ 422859 h 1783855"/>
              <a:gd name="connsiteX2386" fmla="*/ 421592 w 643150"/>
              <a:gd name="connsiteY2386" fmla="*/ 425391 h 1783855"/>
              <a:gd name="connsiteX2387" fmla="*/ 421592 w 643150"/>
              <a:gd name="connsiteY2387" fmla="*/ 427923 h 1783855"/>
              <a:gd name="connsiteX2388" fmla="*/ 424125 w 643150"/>
              <a:gd name="connsiteY2388" fmla="*/ 434253 h 1783855"/>
              <a:gd name="connsiteX2389" fmla="*/ 424125 w 643150"/>
              <a:gd name="connsiteY2389" fmla="*/ 436785 h 1783855"/>
              <a:gd name="connsiteX2390" fmla="*/ 424125 w 643150"/>
              <a:gd name="connsiteY2390" fmla="*/ 439317 h 1783855"/>
              <a:gd name="connsiteX2391" fmla="*/ 426657 w 643150"/>
              <a:gd name="connsiteY2391" fmla="*/ 439317 h 1783855"/>
              <a:gd name="connsiteX2392" fmla="*/ 426657 w 643150"/>
              <a:gd name="connsiteY2392" fmla="*/ 441849 h 1783855"/>
              <a:gd name="connsiteX2393" fmla="*/ 426657 w 643150"/>
              <a:gd name="connsiteY2393" fmla="*/ 444381 h 1783855"/>
              <a:gd name="connsiteX2394" fmla="*/ 429189 w 643150"/>
              <a:gd name="connsiteY2394" fmla="*/ 444381 h 1783855"/>
              <a:gd name="connsiteX2395" fmla="*/ 431721 w 643150"/>
              <a:gd name="connsiteY2395" fmla="*/ 444381 h 1783855"/>
              <a:gd name="connsiteX2396" fmla="*/ 431721 w 643150"/>
              <a:gd name="connsiteY2396" fmla="*/ 446913 h 1783855"/>
              <a:gd name="connsiteX2397" fmla="*/ 434253 w 643150"/>
              <a:gd name="connsiteY2397" fmla="*/ 446913 h 1783855"/>
              <a:gd name="connsiteX2398" fmla="*/ 434253 w 643150"/>
              <a:gd name="connsiteY2398" fmla="*/ 449446 h 1783855"/>
              <a:gd name="connsiteX2399" fmla="*/ 436785 w 643150"/>
              <a:gd name="connsiteY2399" fmla="*/ 449446 h 1783855"/>
              <a:gd name="connsiteX2400" fmla="*/ 436785 w 643150"/>
              <a:gd name="connsiteY2400" fmla="*/ 451977 h 1783855"/>
              <a:gd name="connsiteX2401" fmla="*/ 436785 w 643150"/>
              <a:gd name="connsiteY2401" fmla="*/ 454510 h 1783855"/>
              <a:gd name="connsiteX2402" fmla="*/ 436785 w 643150"/>
              <a:gd name="connsiteY2402" fmla="*/ 457042 h 1783855"/>
              <a:gd name="connsiteX2403" fmla="*/ 439317 w 643150"/>
              <a:gd name="connsiteY2403" fmla="*/ 493757 h 1783855"/>
              <a:gd name="connsiteX2404" fmla="*/ 439317 w 643150"/>
              <a:gd name="connsiteY2404" fmla="*/ 496289 h 1783855"/>
              <a:gd name="connsiteX2405" fmla="*/ 439317 w 643150"/>
              <a:gd name="connsiteY2405" fmla="*/ 498821 h 1783855"/>
              <a:gd name="connsiteX2406" fmla="*/ 439317 w 643150"/>
              <a:gd name="connsiteY2406" fmla="*/ 501353 h 1783855"/>
              <a:gd name="connsiteX2407" fmla="*/ 439317 w 643150"/>
              <a:gd name="connsiteY2407" fmla="*/ 503885 h 1783855"/>
              <a:gd name="connsiteX2408" fmla="*/ 436785 w 643150"/>
              <a:gd name="connsiteY2408" fmla="*/ 503885 h 1783855"/>
              <a:gd name="connsiteX2409" fmla="*/ 436785 w 643150"/>
              <a:gd name="connsiteY2409" fmla="*/ 506417 h 1783855"/>
              <a:gd name="connsiteX2410" fmla="*/ 436785 w 643150"/>
              <a:gd name="connsiteY2410" fmla="*/ 508949 h 1783855"/>
              <a:gd name="connsiteX2411" fmla="*/ 434253 w 643150"/>
              <a:gd name="connsiteY2411" fmla="*/ 514014 h 1783855"/>
              <a:gd name="connsiteX2412" fmla="*/ 420327 w 643150"/>
              <a:gd name="connsiteY2412" fmla="*/ 533005 h 1783855"/>
              <a:gd name="connsiteX2413" fmla="*/ 417794 w 643150"/>
              <a:gd name="connsiteY2413" fmla="*/ 533005 h 1783855"/>
              <a:gd name="connsiteX2414" fmla="*/ 417794 w 643150"/>
              <a:gd name="connsiteY2414" fmla="*/ 535536 h 1783855"/>
              <a:gd name="connsiteX2415" fmla="*/ 415262 w 643150"/>
              <a:gd name="connsiteY2415" fmla="*/ 538069 h 1783855"/>
              <a:gd name="connsiteX2416" fmla="*/ 415262 w 643150"/>
              <a:gd name="connsiteY2416" fmla="*/ 540600 h 1783855"/>
              <a:gd name="connsiteX2417" fmla="*/ 412731 w 643150"/>
              <a:gd name="connsiteY2417" fmla="*/ 540600 h 1783855"/>
              <a:gd name="connsiteX2418" fmla="*/ 412731 w 643150"/>
              <a:gd name="connsiteY2418" fmla="*/ 543133 h 1783855"/>
              <a:gd name="connsiteX2419" fmla="*/ 410198 w 643150"/>
              <a:gd name="connsiteY2419" fmla="*/ 543133 h 1783855"/>
              <a:gd name="connsiteX2420" fmla="*/ 410198 w 643150"/>
              <a:gd name="connsiteY2420" fmla="*/ 545665 h 1783855"/>
              <a:gd name="connsiteX2421" fmla="*/ 407666 w 643150"/>
              <a:gd name="connsiteY2421" fmla="*/ 545665 h 1783855"/>
              <a:gd name="connsiteX2422" fmla="*/ 407666 w 643150"/>
              <a:gd name="connsiteY2422" fmla="*/ 548197 h 1783855"/>
              <a:gd name="connsiteX2423" fmla="*/ 405134 w 643150"/>
              <a:gd name="connsiteY2423" fmla="*/ 548197 h 1783855"/>
              <a:gd name="connsiteX2424" fmla="*/ 405134 w 643150"/>
              <a:gd name="connsiteY2424" fmla="*/ 550729 h 1783855"/>
              <a:gd name="connsiteX2425" fmla="*/ 405134 w 643150"/>
              <a:gd name="connsiteY2425" fmla="*/ 553261 h 1783855"/>
              <a:gd name="connsiteX2426" fmla="*/ 402602 w 643150"/>
              <a:gd name="connsiteY2426" fmla="*/ 553261 h 1783855"/>
              <a:gd name="connsiteX2427" fmla="*/ 402602 w 643150"/>
              <a:gd name="connsiteY2427" fmla="*/ 555793 h 1783855"/>
              <a:gd name="connsiteX2428" fmla="*/ 400070 w 643150"/>
              <a:gd name="connsiteY2428" fmla="*/ 555793 h 1783855"/>
              <a:gd name="connsiteX2429" fmla="*/ 400070 w 643150"/>
              <a:gd name="connsiteY2429" fmla="*/ 558325 h 1783855"/>
              <a:gd name="connsiteX2430" fmla="*/ 397538 w 643150"/>
              <a:gd name="connsiteY2430" fmla="*/ 558325 h 1783855"/>
              <a:gd name="connsiteX2431" fmla="*/ 397538 w 643150"/>
              <a:gd name="connsiteY2431" fmla="*/ 560857 h 1783855"/>
              <a:gd name="connsiteX2432" fmla="*/ 397538 w 643150"/>
              <a:gd name="connsiteY2432" fmla="*/ 563389 h 1783855"/>
              <a:gd name="connsiteX2433" fmla="*/ 395006 w 643150"/>
              <a:gd name="connsiteY2433" fmla="*/ 563389 h 1783855"/>
              <a:gd name="connsiteX2434" fmla="*/ 395006 w 643150"/>
              <a:gd name="connsiteY2434" fmla="*/ 565921 h 1783855"/>
              <a:gd name="connsiteX2435" fmla="*/ 392474 w 643150"/>
              <a:gd name="connsiteY2435" fmla="*/ 565921 h 1783855"/>
              <a:gd name="connsiteX2436" fmla="*/ 392474 w 643150"/>
              <a:gd name="connsiteY2436" fmla="*/ 568454 h 1783855"/>
              <a:gd name="connsiteX2437" fmla="*/ 392474 w 643150"/>
              <a:gd name="connsiteY2437" fmla="*/ 570986 h 1783855"/>
              <a:gd name="connsiteX2438" fmla="*/ 389941 w 643150"/>
              <a:gd name="connsiteY2438" fmla="*/ 570986 h 1783855"/>
              <a:gd name="connsiteX2439" fmla="*/ 389941 w 643150"/>
              <a:gd name="connsiteY2439" fmla="*/ 573518 h 1783855"/>
              <a:gd name="connsiteX2440" fmla="*/ 387410 w 643150"/>
              <a:gd name="connsiteY2440" fmla="*/ 573518 h 1783855"/>
              <a:gd name="connsiteX2441" fmla="*/ 387410 w 643150"/>
              <a:gd name="connsiteY2441" fmla="*/ 576050 h 1783855"/>
              <a:gd name="connsiteX2442" fmla="*/ 387410 w 643150"/>
              <a:gd name="connsiteY2442" fmla="*/ 578582 h 1783855"/>
              <a:gd name="connsiteX2443" fmla="*/ 384878 w 643150"/>
              <a:gd name="connsiteY2443" fmla="*/ 578582 h 1783855"/>
              <a:gd name="connsiteX2444" fmla="*/ 384878 w 643150"/>
              <a:gd name="connsiteY2444" fmla="*/ 581114 h 1783855"/>
              <a:gd name="connsiteX2445" fmla="*/ 384878 w 643150"/>
              <a:gd name="connsiteY2445" fmla="*/ 583646 h 1783855"/>
              <a:gd name="connsiteX2446" fmla="*/ 382345 w 643150"/>
              <a:gd name="connsiteY2446" fmla="*/ 583646 h 1783855"/>
              <a:gd name="connsiteX2447" fmla="*/ 382345 w 643150"/>
              <a:gd name="connsiteY2447" fmla="*/ 586178 h 1783855"/>
              <a:gd name="connsiteX2448" fmla="*/ 382345 w 643150"/>
              <a:gd name="connsiteY2448" fmla="*/ 588710 h 1783855"/>
              <a:gd name="connsiteX2449" fmla="*/ 379813 w 643150"/>
              <a:gd name="connsiteY2449" fmla="*/ 588710 h 1783855"/>
              <a:gd name="connsiteX2450" fmla="*/ 379813 w 643150"/>
              <a:gd name="connsiteY2450" fmla="*/ 591242 h 1783855"/>
              <a:gd name="connsiteX2451" fmla="*/ 379813 w 643150"/>
              <a:gd name="connsiteY2451" fmla="*/ 593774 h 1783855"/>
              <a:gd name="connsiteX2452" fmla="*/ 377281 w 643150"/>
              <a:gd name="connsiteY2452" fmla="*/ 593774 h 1783855"/>
              <a:gd name="connsiteX2453" fmla="*/ 377281 w 643150"/>
              <a:gd name="connsiteY2453" fmla="*/ 596307 h 1783855"/>
              <a:gd name="connsiteX2454" fmla="*/ 377281 w 643150"/>
              <a:gd name="connsiteY2454" fmla="*/ 598839 h 1783855"/>
              <a:gd name="connsiteX2455" fmla="*/ 374749 w 643150"/>
              <a:gd name="connsiteY2455" fmla="*/ 598839 h 1783855"/>
              <a:gd name="connsiteX2456" fmla="*/ 374749 w 643150"/>
              <a:gd name="connsiteY2456" fmla="*/ 601371 h 1783855"/>
              <a:gd name="connsiteX2457" fmla="*/ 374749 w 643150"/>
              <a:gd name="connsiteY2457" fmla="*/ 603903 h 1783855"/>
              <a:gd name="connsiteX2458" fmla="*/ 372217 w 643150"/>
              <a:gd name="connsiteY2458" fmla="*/ 603903 h 1783855"/>
              <a:gd name="connsiteX2459" fmla="*/ 372217 w 643150"/>
              <a:gd name="connsiteY2459" fmla="*/ 606435 h 1783855"/>
              <a:gd name="connsiteX2460" fmla="*/ 372217 w 643150"/>
              <a:gd name="connsiteY2460" fmla="*/ 608967 h 1783855"/>
              <a:gd name="connsiteX2461" fmla="*/ 369685 w 643150"/>
              <a:gd name="connsiteY2461" fmla="*/ 608967 h 1783855"/>
              <a:gd name="connsiteX2462" fmla="*/ 369685 w 643150"/>
              <a:gd name="connsiteY2462" fmla="*/ 611499 h 1783855"/>
              <a:gd name="connsiteX2463" fmla="*/ 369685 w 643150"/>
              <a:gd name="connsiteY2463" fmla="*/ 614031 h 1783855"/>
              <a:gd name="connsiteX2464" fmla="*/ 367153 w 643150"/>
              <a:gd name="connsiteY2464" fmla="*/ 614031 h 1783855"/>
              <a:gd name="connsiteX2465" fmla="*/ 367153 w 643150"/>
              <a:gd name="connsiteY2465" fmla="*/ 616563 h 1783855"/>
              <a:gd name="connsiteX2466" fmla="*/ 367153 w 643150"/>
              <a:gd name="connsiteY2466" fmla="*/ 619095 h 1783855"/>
              <a:gd name="connsiteX2467" fmla="*/ 364620 w 643150"/>
              <a:gd name="connsiteY2467" fmla="*/ 619095 h 1783855"/>
              <a:gd name="connsiteX2468" fmla="*/ 364620 w 643150"/>
              <a:gd name="connsiteY2468" fmla="*/ 621628 h 1783855"/>
              <a:gd name="connsiteX2469" fmla="*/ 364620 w 643150"/>
              <a:gd name="connsiteY2469" fmla="*/ 624159 h 1783855"/>
              <a:gd name="connsiteX2470" fmla="*/ 364620 w 643150"/>
              <a:gd name="connsiteY2470" fmla="*/ 626692 h 1783855"/>
              <a:gd name="connsiteX2471" fmla="*/ 362089 w 643150"/>
              <a:gd name="connsiteY2471" fmla="*/ 626692 h 1783855"/>
              <a:gd name="connsiteX2472" fmla="*/ 362089 w 643150"/>
              <a:gd name="connsiteY2472" fmla="*/ 629224 h 1783855"/>
              <a:gd name="connsiteX2473" fmla="*/ 362089 w 643150"/>
              <a:gd name="connsiteY2473" fmla="*/ 631756 h 1783855"/>
              <a:gd name="connsiteX2474" fmla="*/ 362089 w 643150"/>
              <a:gd name="connsiteY2474" fmla="*/ 634288 h 1783855"/>
              <a:gd name="connsiteX2475" fmla="*/ 359557 w 643150"/>
              <a:gd name="connsiteY2475" fmla="*/ 634288 h 1783855"/>
              <a:gd name="connsiteX2476" fmla="*/ 359557 w 643150"/>
              <a:gd name="connsiteY2476" fmla="*/ 636820 h 1783855"/>
              <a:gd name="connsiteX2477" fmla="*/ 359557 w 643150"/>
              <a:gd name="connsiteY2477" fmla="*/ 639352 h 1783855"/>
              <a:gd name="connsiteX2478" fmla="*/ 357024 w 643150"/>
              <a:gd name="connsiteY2478" fmla="*/ 641884 h 1783855"/>
              <a:gd name="connsiteX2479" fmla="*/ 357024 w 643150"/>
              <a:gd name="connsiteY2479" fmla="*/ 644416 h 1783855"/>
              <a:gd name="connsiteX2480" fmla="*/ 357024 w 643150"/>
              <a:gd name="connsiteY2480" fmla="*/ 646948 h 1783855"/>
              <a:gd name="connsiteX2481" fmla="*/ 354492 w 643150"/>
              <a:gd name="connsiteY2481" fmla="*/ 649480 h 1783855"/>
              <a:gd name="connsiteX2482" fmla="*/ 354492 w 643150"/>
              <a:gd name="connsiteY2482" fmla="*/ 652013 h 1783855"/>
              <a:gd name="connsiteX2483" fmla="*/ 354492 w 643150"/>
              <a:gd name="connsiteY2483" fmla="*/ 654544 h 1783855"/>
              <a:gd name="connsiteX2484" fmla="*/ 351960 w 643150"/>
              <a:gd name="connsiteY2484" fmla="*/ 654544 h 1783855"/>
              <a:gd name="connsiteX2485" fmla="*/ 351960 w 643150"/>
              <a:gd name="connsiteY2485" fmla="*/ 657077 h 1783855"/>
              <a:gd name="connsiteX2486" fmla="*/ 351960 w 643150"/>
              <a:gd name="connsiteY2486" fmla="*/ 659609 h 1783855"/>
              <a:gd name="connsiteX2487" fmla="*/ 351960 w 643150"/>
              <a:gd name="connsiteY2487" fmla="*/ 662141 h 1783855"/>
              <a:gd name="connsiteX2488" fmla="*/ 349429 w 643150"/>
              <a:gd name="connsiteY2488" fmla="*/ 662141 h 1783855"/>
              <a:gd name="connsiteX2489" fmla="*/ 349429 w 643150"/>
              <a:gd name="connsiteY2489" fmla="*/ 664673 h 1783855"/>
              <a:gd name="connsiteX2490" fmla="*/ 349429 w 643150"/>
              <a:gd name="connsiteY2490" fmla="*/ 667205 h 1783855"/>
              <a:gd name="connsiteX2491" fmla="*/ 349429 w 643150"/>
              <a:gd name="connsiteY2491" fmla="*/ 669737 h 1783855"/>
              <a:gd name="connsiteX2492" fmla="*/ 346896 w 643150"/>
              <a:gd name="connsiteY2492" fmla="*/ 669737 h 1783855"/>
              <a:gd name="connsiteX2493" fmla="*/ 346896 w 643150"/>
              <a:gd name="connsiteY2493" fmla="*/ 672269 h 1783855"/>
              <a:gd name="connsiteX2494" fmla="*/ 346896 w 643150"/>
              <a:gd name="connsiteY2494" fmla="*/ 674801 h 1783855"/>
              <a:gd name="connsiteX2495" fmla="*/ 346896 w 643150"/>
              <a:gd name="connsiteY2495" fmla="*/ 677333 h 1783855"/>
              <a:gd name="connsiteX2496" fmla="*/ 344364 w 643150"/>
              <a:gd name="connsiteY2496" fmla="*/ 677333 h 1783855"/>
              <a:gd name="connsiteX2497" fmla="*/ 344364 w 643150"/>
              <a:gd name="connsiteY2497" fmla="*/ 679865 h 1783855"/>
              <a:gd name="connsiteX2498" fmla="*/ 344364 w 643150"/>
              <a:gd name="connsiteY2498" fmla="*/ 682398 h 1783855"/>
              <a:gd name="connsiteX2499" fmla="*/ 341832 w 643150"/>
              <a:gd name="connsiteY2499" fmla="*/ 682398 h 1783855"/>
              <a:gd name="connsiteX2500" fmla="*/ 341832 w 643150"/>
              <a:gd name="connsiteY2500" fmla="*/ 684930 h 1783855"/>
              <a:gd name="connsiteX2501" fmla="*/ 341832 w 643150"/>
              <a:gd name="connsiteY2501" fmla="*/ 687462 h 1783855"/>
              <a:gd name="connsiteX2502" fmla="*/ 341832 w 643150"/>
              <a:gd name="connsiteY2502" fmla="*/ 689994 h 1783855"/>
              <a:gd name="connsiteX2503" fmla="*/ 339300 w 643150"/>
              <a:gd name="connsiteY2503" fmla="*/ 689994 h 1783855"/>
              <a:gd name="connsiteX2504" fmla="*/ 339300 w 643150"/>
              <a:gd name="connsiteY2504" fmla="*/ 692526 h 1783855"/>
              <a:gd name="connsiteX2505" fmla="*/ 339300 w 643150"/>
              <a:gd name="connsiteY2505" fmla="*/ 695058 h 1783855"/>
              <a:gd name="connsiteX2506" fmla="*/ 336768 w 643150"/>
              <a:gd name="connsiteY2506" fmla="*/ 695058 h 1783855"/>
              <a:gd name="connsiteX2507" fmla="*/ 336768 w 643150"/>
              <a:gd name="connsiteY2507" fmla="*/ 697590 h 1783855"/>
              <a:gd name="connsiteX2508" fmla="*/ 336768 w 643150"/>
              <a:gd name="connsiteY2508" fmla="*/ 700122 h 1783855"/>
              <a:gd name="connsiteX2509" fmla="*/ 336768 w 643150"/>
              <a:gd name="connsiteY2509" fmla="*/ 702654 h 1783855"/>
              <a:gd name="connsiteX2510" fmla="*/ 334236 w 643150"/>
              <a:gd name="connsiteY2510" fmla="*/ 702654 h 1783855"/>
              <a:gd name="connsiteX2511" fmla="*/ 334236 w 643150"/>
              <a:gd name="connsiteY2511" fmla="*/ 705186 h 1783855"/>
              <a:gd name="connsiteX2512" fmla="*/ 334236 w 643150"/>
              <a:gd name="connsiteY2512" fmla="*/ 707718 h 1783855"/>
              <a:gd name="connsiteX2513" fmla="*/ 331704 w 643150"/>
              <a:gd name="connsiteY2513" fmla="*/ 707718 h 1783855"/>
              <a:gd name="connsiteX2514" fmla="*/ 331704 w 643150"/>
              <a:gd name="connsiteY2514" fmla="*/ 710251 h 1783855"/>
              <a:gd name="connsiteX2515" fmla="*/ 331704 w 643150"/>
              <a:gd name="connsiteY2515" fmla="*/ 712782 h 1783855"/>
              <a:gd name="connsiteX2516" fmla="*/ 329171 w 643150"/>
              <a:gd name="connsiteY2516" fmla="*/ 715315 h 1783855"/>
              <a:gd name="connsiteX2517" fmla="*/ 319043 w 643150"/>
              <a:gd name="connsiteY2517" fmla="*/ 712782 h 1783855"/>
              <a:gd name="connsiteX2518" fmla="*/ 316511 w 643150"/>
              <a:gd name="connsiteY2518" fmla="*/ 712782 h 1783855"/>
              <a:gd name="connsiteX2519" fmla="*/ 313979 w 643150"/>
              <a:gd name="connsiteY2519" fmla="*/ 710251 h 1783855"/>
              <a:gd name="connsiteX2520" fmla="*/ 311447 w 643150"/>
              <a:gd name="connsiteY2520" fmla="*/ 710251 h 1783855"/>
              <a:gd name="connsiteX2521" fmla="*/ 308915 w 643150"/>
              <a:gd name="connsiteY2521" fmla="*/ 710251 h 1783855"/>
              <a:gd name="connsiteX2522" fmla="*/ 308915 w 643150"/>
              <a:gd name="connsiteY2522" fmla="*/ 707718 h 1783855"/>
              <a:gd name="connsiteX2523" fmla="*/ 306383 w 643150"/>
              <a:gd name="connsiteY2523" fmla="*/ 707718 h 1783855"/>
              <a:gd name="connsiteX2524" fmla="*/ 306383 w 643150"/>
              <a:gd name="connsiteY2524" fmla="*/ 705186 h 1783855"/>
              <a:gd name="connsiteX2525" fmla="*/ 306383 w 643150"/>
              <a:gd name="connsiteY2525" fmla="*/ 702654 h 1783855"/>
              <a:gd name="connsiteX2526" fmla="*/ 303850 w 643150"/>
              <a:gd name="connsiteY2526" fmla="*/ 702654 h 1783855"/>
              <a:gd name="connsiteX2527" fmla="*/ 303850 w 643150"/>
              <a:gd name="connsiteY2527" fmla="*/ 700122 h 1783855"/>
              <a:gd name="connsiteX2528" fmla="*/ 301318 w 643150"/>
              <a:gd name="connsiteY2528" fmla="*/ 695058 h 1783855"/>
              <a:gd name="connsiteX2529" fmla="*/ 298787 w 643150"/>
              <a:gd name="connsiteY2529" fmla="*/ 695058 h 1783855"/>
              <a:gd name="connsiteX2530" fmla="*/ 298787 w 643150"/>
              <a:gd name="connsiteY2530" fmla="*/ 692526 h 1783855"/>
              <a:gd name="connsiteX2531" fmla="*/ 298787 w 643150"/>
              <a:gd name="connsiteY2531" fmla="*/ 689994 h 1783855"/>
              <a:gd name="connsiteX2532" fmla="*/ 298787 w 643150"/>
              <a:gd name="connsiteY2532" fmla="*/ 663407 h 1783855"/>
              <a:gd name="connsiteX2533" fmla="*/ 296255 w 643150"/>
              <a:gd name="connsiteY2533" fmla="*/ 663407 h 1783855"/>
              <a:gd name="connsiteX2534" fmla="*/ 296255 w 643150"/>
              <a:gd name="connsiteY2534" fmla="*/ 660875 h 1783855"/>
              <a:gd name="connsiteX2535" fmla="*/ 293722 w 643150"/>
              <a:gd name="connsiteY2535" fmla="*/ 660875 h 1783855"/>
              <a:gd name="connsiteX2536" fmla="*/ 291190 w 643150"/>
              <a:gd name="connsiteY2536" fmla="*/ 660875 h 1783855"/>
              <a:gd name="connsiteX2537" fmla="*/ 288658 w 643150"/>
              <a:gd name="connsiteY2537" fmla="*/ 660875 h 1783855"/>
              <a:gd name="connsiteX2538" fmla="*/ 286126 w 643150"/>
              <a:gd name="connsiteY2538" fmla="*/ 660875 h 1783855"/>
              <a:gd name="connsiteX2539" fmla="*/ 283594 w 643150"/>
              <a:gd name="connsiteY2539" fmla="*/ 660875 h 1783855"/>
              <a:gd name="connsiteX2540" fmla="*/ 283594 w 643150"/>
              <a:gd name="connsiteY2540" fmla="*/ 663407 h 1783855"/>
              <a:gd name="connsiteX2541" fmla="*/ 281062 w 643150"/>
              <a:gd name="connsiteY2541" fmla="*/ 663407 h 1783855"/>
              <a:gd name="connsiteX2542" fmla="*/ 281062 w 643150"/>
              <a:gd name="connsiteY2542" fmla="*/ 665939 h 1783855"/>
              <a:gd name="connsiteX2543" fmla="*/ 278530 w 643150"/>
              <a:gd name="connsiteY2543" fmla="*/ 668471 h 1783855"/>
              <a:gd name="connsiteX2544" fmla="*/ 278530 w 643150"/>
              <a:gd name="connsiteY2544" fmla="*/ 671003 h 1783855"/>
              <a:gd name="connsiteX2545" fmla="*/ 278530 w 643150"/>
              <a:gd name="connsiteY2545" fmla="*/ 673535 h 1783855"/>
              <a:gd name="connsiteX2546" fmla="*/ 278530 w 643150"/>
              <a:gd name="connsiteY2546" fmla="*/ 676067 h 1783855"/>
              <a:gd name="connsiteX2547" fmla="*/ 275997 w 643150"/>
              <a:gd name="connsiteY2547" fmla="*/ 678600 h 1783855"/>
              <a:gd name="connsiteX2548" fmla="*/ 281062 w 643150"/>
              <a:gd name="connsiteY2548" fmla="*/ 678600 h 1783855"/>
              <a:gd name="connsiteX2549" fmla="*/ 278530 w 643150"/>
              <a:gd name="connsiteY2549" fmla="*/ 678600 h 1783855"/>
              <a:gd name="connsiteX2550" fmla="*/ 275997 w 643150"/>
              <a:gd name="connsiteY2550" fmla="*/ 678600 h 1783855"/>
              <a:gd name="connsiteX2551" fmla="*/ 273466 w 643150"/>
              <a:gd name="connsiteY2551" fmla="*/ 678600 h 1783855"/>
              <a:gd name="connsiteX2552" fmla="*/ 270934 w 643150"/>
              <a:gd name="connsiteY2552" fmla="*/ 678600 h 1783855"/>
              <a:gd name="connsiteX2553" fmla="*/ 270934 w 643150"/>
              <a:gd name="connsiteY2553" fmla="*/ 676067 h 1783855"/>
              <a:gd name="connsiteX2554" fmla="*/ 268401 w 643150"/>
              <a:gd name="connsiteY2554" fmla="*/ 673535 h 1783855"/>
              <a:gd name="connsiteX2555" fmla="*/ 263337 w 643150"/>
              <a:gd name="connsiteY2555" fmla="*/ 650746 h 1783855"/>
              <a:gd name="connsiteX2556" fmla="*/ 260805 w 643150"/>
              <a:gd name="connsiteY2556" fmla="*/ 648214 h 1783855"/>
              <a:gd name="connsiteX2557" fmla="*/ 260805 w 643150"/>
              <a:gd name="connsiteY2557" fmla="*/ 645682 h 1783855"/>
              <a:gd name="connsiteX2558" fmla="*/ 260805 w 643150"/>
              <a:gd name="connsiteY2558" fmla="*/ 636820 h 1783855"/>
              <a:gd name="connsiteX2559" fmla="*/ 260805 w 643150"/>
              <a:gd name="connsiteY2559" fmla="*/ 631756 h 1783855"/>
              <a:gd name="connsiteX2560" fmla="*/ 260805 w 643150"/>
              <a:gd name="connsiteY2560" fmla="*/ 589976 h 1783855"/>
              <a:gd name="connsiteX2561" fmla="*/ 263337 w 643150"/>
              <a:gd name="connsiteY2561" fmla="*/ 581114 h 1783855"/>
              <a:gd name="connsiteX2562" fmla="*/ 263337 w 643150"/>
              <a:gd name="connsiteY2562" fmla="*/ 578582 h 1783855"/>
              <a:gd name="connsiteX2563" fmla="*/ 263337 w 643150"/>
              <a:gd name="connsiteY2563" fmla="*/ 576050 h 1783855"/>
              <a:gd name="connsiteX2564" fmla="*/ 263337 w 643150"/>
              <a:gd name="connsiteY2564" fmla="*/ 573518 h 1783855"/>
              <a:gd name="connsiteX2565" fmla="*/ 260805 w 643150"/>
              <a:gd name="connsiteY2565" fmla="*/ 573518 h 1783855"/>
              <a:gd name="connsiteX2566" fmla="*/ 260805 w 643150"/>
              <a:gd name="connsiteY2566" fmla="*/ 570986 h 1783855"/>
              <a:gd name="connsiteX2567" fmla="*/ 258273 w 643150"/>
              <a:gd name="connsiteY2567" fmla="*/ 570986 h 1783855"/>
              <a:gd name="connsiteX2568" fmla="*/ 255741 w 643150"/>
              <a:gd name="connsiteY2568" fmla="*/ 570986 h 1783855"/>
              <a:gd name="connsiteX2569" fmla="*/ 253209 w 643150"/>
              <a:gd name="connsiteY2569" fmla="*/ 570986 h 1783855"/>
              <a:gd name="connsiteX2570" fmla="*/ 250676 w 643150"/>
              <a:gd name="connsiteY2570" fmla="*/ 568454 h 1783855"/>
              <a:gd name="connsiteX2571" fmla="*/ 248145 w 643150"/>
              <a:gd name="connsiteY2571" fmla="*/ 568454 h 1783855"/>
              <a:gd name="connsiteX2572" fmla="*/ 248145 w 643150"/>
              <a:gd name="connsiteY2572" fmla="*/ 565921 h 1783855"/>
              <a:gd name="connsiteX2573" fmla="*/ 248145 w 643150"/>
              <a:gd name="connsiteY2573" fmla="*/ 563389 h 1783855"/>
              <a:gd name="connsiteX2574" fmla="*/ 245613 w 643150"/>
              <a:gd name="connsiteY2574" fmla="*/ 563389 h 1783855"/>
              <a:gd name="connsiteX2575" fmla="*/ 245613 w 643150"/>
              <a:gd name="connsiteY2575" fmla="*/ 562123 h 1783855"/>
              <a:gd name="connsiteX2576" fmla="*/ 245613 w 643150"/>
              <a:gd name="connsiteY2576" fmla="*/ 559591 h 1783855"/>
              <a:gd name="connsiteX2577" fmla="*/ 245613 w 643150"/>
              <a:gd name="connsiteY2577" fmla="*/ 550729 h 1783855"/>
              <a:gd name="connsiteX2578" fmla="*/ 245613 w 643150"/>
              <a:gd name="connsiteY2578" fmla="*/ 548197 h 1783855"/>
              <a:gd name="connsiteX2579" fmla="*/ 248145 w 643150"/>
              <a:gd name="connsiteY2579" fmla="*/ 545665 h 1783855"/>
              <a:gd name="connsiteX2580" fmla="*/ 248145 w 643150"/>
              <a:gd name="connsiteY2580" fmla="*/ 543133 h 1783855"/>
              <a:gd name="connsiteX2581" fmla="*/ 250676 w 643150"/>
              <a:gd name="connsiteY2581" fmla="*/ 543133 h 1783855"/>
              <a:gd name="connsiteX2582" fmla="*/ 250676 w 643150"/>
              <a:gd name="connsiteY2582" fmla="*/ 540600 h 1783855"/>
              <a:gd name="connsiteX2583" fmla="*/ 253209 w 643150"/>
              <a:gd name="connsiteY2583" fmla="*/ 540600 h 1783855"/>
              <a:gd name="connsiteX2584" fmla="*/ 255741 w 643150"/>
              <a:gd name="connsiteY2584" fmla="*/ 540600 h 1783855"/>
              <a:gd name="connsiteX2585" fmla="*/ 255741 w 643150"/>
              <a:gd name="connsiteY2585" fmla="*/ 538069 h 1783855"/>
              <a:gd name="connsiteX2586" fmla="*/ 258273 w 643150"/>
              <a:gd name="connsiteY2586" fmla="*/ 538069 h 1783855"/>
              <a:gd name="connsiteX2587" fmla="*/ 260805 w 643150"/>
              <a:gd name="connsiteY2587" fmla="*/ 538069 h 1783855"/>
              <a:gd name="connsiteX2588" fmla="*/ 260805 w 643150"/>
              <a:gd name="connsiteY2588" fmla="*/ 536802 h 1783855"/>
              <a:gd name="connsiteX2589" fmla="*/ 263337 w 643150"/>
              <a:gd name="connsiteY2589" fmla="*/ 536802 h 1783855"/>
              <a:gd name="connsiteX2590" fmla="*/ 263337 w 643150"/>
              <a:gd name="connsiteY2590" fmla="*/ 534270 h 1783855"/>
              <a:gd name="connsiteX2591" fmla="*/ 265869 w 643150"/>
              <a:gd name="connsiteY2591" fmla="*/ 525408 h 1783855"/>
              <a:gd name="connsiteX2592" fmla="*/ 265869 w 643150"/>
              <a:gd name="connsiteY2592" fmla="*/ 522876 h 1783855"/>
              <a:gd name="connsiteX2593" fmla="*/ 265869 w 643150"/>
              <a:gd name="connsiteY2593" fmla="*/ 520344 h 1783855"/>
              <a:gd name="connsiteX2594" fmla="*/ 265869 w 643150"/>
              <a:gd name="connsiteY2594" fmla="*/ 517812 h 1783855"/>
              <a:gd name="connsiteX2595" fmla="*/ 265869 w 643150"/>
              <a:gd name="connsiteY2595" fmla="*/ 515280 h 1783855"/>
              <a:gd name="connsiteX2596" fmla="*/ 263337 w 643150"/>
              <a:gd name="connsiteY2596" fmla="*/ 512748 h 1783855"/>
              <a:gd name="connsiteX2597" fmla="*/ 263337 w 643150"/>
              <a:gd name="connsiteY2597" fmla="*/ 511482 h 1783855"/>
              <a:gd name="connsiteX2598" fmla="*/ 263337 w 643150"/>
              <a:gd name="connsiteY2598" fmla="*/ 508949 h 1783855"/>
              <a:gd name="connsiteX2599" fmla="*/ 263337 w 643150"/>
              <a:gd name="connsiteY2599" fmla="*/ 506417 h 1783855"/>
              <a:gd name="connsiteX2600" fmla="*/ 263337 w 643150"/>
              <a:gd name="connsiteY2600" fmla="*/ 503885 h 1783855"/>
              <a:gd name="connsiteX2601" fmla="*/ 265869 w 643150"/>
              <a:gd name="connsiteY2601" fmla="*/ 495023 h 1783855"/>
              <a:gd name="connsiteX2602" fmla="*/ 268401 w 643150"/>
              <a:gd name="connsiteY2602" fmla="*/ 492491 h 1783855"/>
              <a:gd name="connsiteX2603" fmla="*/ 270934 w 643150"/>
              <a:gd name="connsiteY2603" fmla="*/ 489959 h 1783855"/>
              <a:gd name="connsiteX2604" fmla="*/ 278530 w 643150"/>
              <a:gd name="connsiteY2604" fmla="*/ 478564 h 1783855"/>
              <a:gd name="connsiteX2605" fmla="*/ 278530 w 643150"/>
              <a:gd name="connsiteY2605" fmla="*/ 469702 h 1783855"/>
              <a:gd name="connsiteX2606" fmla="*/ 278530 w 643150"/>
              <a:gd name="connsiteY2606" fmla="*/ 467170 h 1783855"/>
              <a:gd name="connsiteX2607" fmla="*/ 281062 w 643150"/>
              <a:gd name="connsiteY2607" fmla="*/ 464638 h 1783855"/>
              <a:gd name="connsiteX2608" fmla="*/ 281062 w 643150"/>
              <a:gd name="connsiteY2608" fmla="*/ 462106 h 1783855"/>
              <a:gd name="connsiteX2609" fmla="*/ 283594 w 643150"/>
              <a:gd name="connsiteY2609" fmla="*/ 459574 h 1783855"/>
              <a:gd name="connsiteX2610" fmla="*/ 286126 w 643150"/>
              <a:gd name="connsiteY2610" fmla="*/ 457042 h 1783855"/>
              <a:gd name="connsiteX2611" fmla="*/ 288658 w 643150"/>
              <a:gd name="connsiteY2611" fmla="*/ 457042 h 1783855"/>
              <a:gd name="connsiteX2612" fmla="*/ 291190 w 643150"/>
              <a:gd name="connsiteY2612" fmla="*/ 457042 h 1783855"/>
              <a:gd name="connsiteX2613" fmla="*/ 291190 w 643150"/>
              <a:gd name="connsiteY2613" fmla="*/ 454510 h 1783855"/>
              <a:gd name="connsiteX2614" fmla="*/ 291190 w 643150"/>
              <a:gd name="connsiteY2614" fmla="*/ 451977 h 1783855"/>
              <a:gd name="connsiteX2615" fmla="*/ 293722 w 643150"/>
              <a:gd name="connsiteY2615" fmla="*/ 451977 h 1783855"/>
              <a:gd name="connsiteX2616" fmla="*/ 293722 w 643150"/>
              <a:gd name="connsiteY2616" fmla="*/ 449446 h 1783855"/>
              <a:gd name="connsiteX2617" fmla="*/ 291190 w 643150"/>
              <a:gd name="connsiteY2617" fmla="*/ 438051 h 1783855"/>
              <a:gd name="connsiteX2618" fmla="*/ 291190 w 643150"/>
              <a:gd name="connsiteY2618" fmla="*/ 435519 h 1783855"/>
              <a:gd name="connsiteX2619" fmla="*/ 291190 w 643150"/>
              <a:gd name="connsiteY2619" fmla="*/ 432987 h 1783855"/>
              <a:gd name="connsiteX2620" fmla="*/ 293722 w 643150"/>
              <a:gd name="connsiteY2620" fmla="*/ 432987 h 1783855"/>
              <a:gd name="connsiteX2621" fmla="*/ 293722 w 643150"/>
              <a:gd name="connsiteY2621" fmla="*/ 427923 h 1783855"/>
              <a:gd name="connsiteX2622" fmla="*/ 293722 w 643150"/>
              <a:gd name="connsiteY2622" fmla="*/ 425391 h 1783855"/>
              <a:gd name="connsiteX2623" fmla="*/ 296255 w 643150"/>
              <a:gd name="connsiteY2623" fmla="*/ 425391 h 1783855"/>
              <a:gd name="connsiteX2624" fmla="*/ 301318 w 643150"/>
              <a:gd name="connsiteY2624" fmla="*/ 416528 h 1783855"/>
              <a:gd name="connsiteX2625" fmla="*/ 303850 w 643150"/>
              <a:gd name="connsiteY2625" fmla="*/ 413996 h 1783855"/>
              <a:gd name="connsiteX2626" fmla="*/ 306383 w 643150"/>
              <a:gd name="connsiteY2626" fmla="*/ 413996 h 1783855"/>
              <a:gd name="connsiteX2627" fmla="*/ 308915 w 643150"/>
              <a:gd name="connsiteY2627" fmla="*/ 411464 h 1783855"/>
              <a:gd name="connsiteX2628" fmla="*/ 311447 w 643150"/>
              <a:gd name="connsiteY2628" fmla="*/ 408932 h 1783855"/>
              <a:gd name="connsiteX2629" fmla="*/ 313979 w 643150"/>
              <a:gd name="connsiteY2629" fmla="*/ 406400 h 1783855"/>
              <a:gd name="connsiteX2630" fmla="*/ 321575 w 643150"/>
              <a:gd name="connsiteY2630" fmla="*/ 400070 h 1783855"/>
              <a:gd name="connsiteX2631" fmla="*/ 324108 w 643150"/>
              <a:gd name="connsiteY2631" fmla="*/ 397538 h 1783855"/>
              <a:gd name="connsiteX2632" fmla="*/ 326639 w 643150"/>
              <a:gd name="connsiteY2632" fmla="*/ 395005 h 1783855"/>
              <a:gd name="connsiteX2633" fmla="*/ 326639 w 643150"/>
              <a:gd name="connsiteY2633" fmla="*/ 392474 h 1783855"/>
              <a:gd name="connsiteX2634" fmla="*/ 326639 w 643150"/>
              <a:gd name="connsiteY2634" fmla="*/ 383611 h 1783855"/>
              <a:gd name="connsiteX2635" fmla="*/ 329171 w 643150"/>
              <a:gd name="connsiteY2635" fmla="*/ 383611 h 1783855"/>
              <a:gd name="connsiteX2636" fmla="*/ 334236 w 643150"/>
              <a:gd name="connsiteY2636" fmla="*/ 367153 h 1783855"/>
              <a:gd name="connsiteX2637" fmla="*/ 336768 w 643150"/>
              <a:gd name="connsiteY2637" fmla="*/ 364620 h 1783855"/>
              <a:gd name="connsiteX2638" fmla="*/ 339300 w 643150"/>
              <a:gd name="connsiteY2638" fmla="*/ 362089 h 1783855"/>
              <a:gd name="connsiteX2639" fmla="*/ 339300 w 643150"/>
              <a:gd name="connsiteY2639" fmla="*/ 359556 h 1783855"/>
              <a:gd name="connsiteX2640" fmla="*/ 339300 w 643150"/>
              <a:gd name="connsiteY2640" fmla="*/ 357024 h 1783855"/>
              <a:gd name="connsiteX2641" fmla="*/ 339300 w 643150"/>
              <a:gd name="connsiteY2641" fmla="*/ 350694 h 1783855"/>
              <a:gd name="connsiteX2642" fmla="*/ 339300 w 643150"/>
              <a:gd name="connsiteY2642" fmla="*/ 348162 h 1783855"/>
              <a:gd name="connsiteX2643" fmla="*/ 339300 w 643150"/>
              <a:gd name="connsiteY2643" fmla="*/ 345630 h 1783855"/>
              <a:gd name="connsiteX2644" fmla="*/ 336768 w 643150"/>
              <a:gd name="connsiteY2644" fmla="*/ 345630 h 1783855"/>
              <a:gd name="connsiteX2645" fmla="*/ 339300 w 643150"/>
              <a:gd name="connsiteY2645" fmla="*/ 343098 h 1783855"/>
              <a:gd name="connsiteX2646" fmla="*/ 339300 w 643150"/>
              <a:gd name="connsiteY2646" fmla="*/ 340566 h 1783855"/>
              <a:gd name="connsiteX2647" fmla="*/ 339300 w 643150"/>
              <a:gd name="connsiteY2647" fmla="*/ 338033 h 1783855"/>
              <a:gd name="connsiteX2648" fmla="*/ 339300 w 643150"/>
              <a:gd name="connsiteY2648" fmla="*/ 335502 h 1783855"/>
              <a:gd name="connsiteX2649" fmla="*/ 341832 w 643150"/>
              <a:gd name="connsiteY2649" fmla="*/ 335502 h 1783855"/>
              <a:gd name="connsiteX2650" fmla="*/ 341832 w 643150"/>
              <a:gd name="connsiteY2650" fmla="*/ 332969 h 1783855"/>
              <a:gd name="connsiteX2651" fmla="*/ 344364 w 643150"/>
              <a:gd name="connsiteY2651" fmla="*/ 332969 h 1783855"/>
              <a:gd name="connsiteX2652" fmla="*/ 346896 w 643150"/>
              <a:gd name="connsiteY2652" fmla="*/ 332969 h 1783855"/>
              <a:gd name="connsiteX2653" fmla="*/ 349429 w 643150"/>
              <a:gd name="connsiteY2653" fmla="*/ 332969 h 1783855"/>
              <a:gd name="connsiteX2654" fmla="*/ 349429 w 643150"/>
              <a:gd name="connsiteY2654" fmla="*/ 335502 h 1783855"/>
              <a:gd name="connsiteX2655" fmla="*/ 354492 w 643150"/>
              <a:gd name="connsiteY2655" fmla="*/ 340566 h 1783855"/>
              <a:gd name="connsiteX2656" fmla="*/ 357024 w 643150"/>
              <a:gd name="connsiteY2656" fmla="*/ 346896 h 1783855"/>
              <a:gd name="connsiteX2657" fmla="*/ 359557 w 643150"/>
              <a:gd name="connsiteY2657" fmla="*/ 349428 h 1783855"/>
              <a:gd name="connsiteX2658" fmla="*/ 362089 w 643150"/>
              <a:gd name="connsiteY2658" fmla="*/ 349428 h 1783855"/>
              <a:gd name="connsiteX2659" fmla="*/ 364620 w 643150"/>
              <a:gd name="connsiteY2659" fmla="*/ 349428 h 1783855"/>
              <a:gd name="connsiteX2660" fmla="*/ 367153 w 643150"/>
              <a:gd name="connsiteY2660" fmla="*/ 349428 h 1783855"/>
              <a:gd name="connsiteX2661" fmla="*/ 369685 w 643150"/>
              <a:gd name="connsiteY2661" fmla="*/ 346896 h 1783855"/>
              <a:gd name="connsiteX2662" fmla="*/ 369685 w 643150"/>
              <a:gd name="connsiteY2662" fmla="*/ 344364 h 1783855"/>
              <a:gd name="connsiteX2663" fmla="*/ 372217 w 643150"/>
              <a:gd name="connsiteY2663" fmla="*/ 341832 h 1783855"/>
              <a:gd name="connsiteX2664" fmla="*/ 372217 w 643150"/>
              <a:gd name="connsiteY2664" fmla="*/ 339300 h 1783855"/>
              <a:gd name="connsiteX2665" fmla="*/ 372217 w 643150"/>
              <a:gd name="connsiteY2665" fmla="*/ 336768 h 1783855"/>
              <a:gd name="connsiteX2666" fmla="*/ 372217 w 643150"/>
              <a:gd name="connsiteY2666" fmla="*/ 317777 h 1783855"/>
              <a:gd name="connsiteX2667" fmla="*/ 372217 w 643150"/>
              <a:gd name="connsiteY2667" fmla="*/ 321575 h 1783855"/>
              <a:gd name="connsiteX2668" fmla="*/ 372217 w 643150"/>
              <a:gd name="connsiteY2668" fmla="*/ 319043 h 1783855"/>
              <a:gd name="connsiteX2669" fmla="*/ 369685 w 643150"/>
              <a:gd name="connsiteY2669" fmla="*/ 316511 h 1783855"/>
              <a:gd name="connsiteX2670" fmla="*/ 367153 w 643150"/>
              <a:gd name="connsiteY2670" fmla="*/ 313979 h 1783855"/>
              <a:gd name="connsiteX2671" fmla="*/ 367153 w 643150"/>
              <a:gd name="connsiteY2671" fmla="*/ 311447 h 1783855"/>
              <a:gd name="connsiteX2672" fmla="*/ 367153 w 643150"/>
              <a:gd name="connsiteY2672" fmla="*/ 308915 h 1783855"/>
              <a:gd name="connsiteX2673" fmla="*/ 367153 w 643150"/>
              <a:gd name="connsiteY2673" fmla="*/ 306382 h 1783855"/>
              <a:gd name="connsiteX2674" fmla="*/ 369685 w 643150"/>
              <a:gd name="connsiteY2674" fmla="*/ 303851 h 1783855"/>
              <a:gd name="connsiteX2675" fmla="*/ 377281 w 643150"/>
              <a:gd name="connsiteY2675" fmla="*/ 292456 h 1783855"/>
              <a:gd name="connsiteX2676" fmla="*/ 382345 w 643150"/>
              <a:gd name="connsiteY2676" fmla="*/ 286126 h 1783855"/>
              <a:gd name="connsiteX2677" fmla="*/ 382345 w 643150"/>
              <a:gd name="connsiteY2677" fmla="*/ 279796 h 1783855"/>
              <a:gd name="connsiteX2678" fmla="*/ 379813 w 643150"/>
              <a:gd name="connsiteY2678" fmla="*/ 273466 h 1783855"/>
              <a:gd name="connsiteX2679" fmla="*/ 374749 w 643150"/>
              <a:gd name="connsiteY2679" fmla="*/ 264603 h 1783855"/>
              <a:gd name="connsiteX2680" fmla="*/ 369685 w 643150"/>
              <a:gd name="connsiteY2680" fmla="*/ 245612 h 1783855"/>
              <a:gd name="connsiteX2681" fmla="*/ 367153 w 643150"/>
              <a:gd name="connsiteY2681" fmla="*/ 225356 h 1783855"/>
              <a:gd name="connsiteX2682" fmla="*/ 357024 w 643150"/>
              <a:gd name="connsiteY2682" fmla="*/ 194971 h 1783855"/>
              <a:gd name="connsiteX2683" fmla="*/ 357024 w 643150"/>
              <a:gd name="connsiteY2683" fmla="*/ 192438 h 1783855"/>
              <a:gd name="connsiteX2684" fmla="*/ 357024 w 643150"/>
              <a:gd name="connsiteY2684" fmla="*/ 189907 h 1783855"/>
              <a:gd name="connsiteX2685" fmla="*/ 354492 w 643150"/>
              <a:gd name="connsiteY2685" fmla="*/ 189907 h 1783855"/>
              <a:gd name="connsiteX2686" fmla="*/ 354492 w 643150"/>
              <a:gd name="connsiteY2686" fmla="*/ 187374 h 1783855"/>
              <a:gd name="connsiteX2687" fmla="*/ 354492 w 643150"/>
              <a:gd name="connsiteY2687" fmla="*/ 184842 h 1783855"/>
              <a:gd name="connsiteX2688" fmla="*/ 354492 w 643150"/>
              <a:gd name="connsiteY2688" fmla="*/ 182310 h 1783855"/>
              <a:gd name="connsiteX2689" fmla="*/ 354492 w 643150"/>
              <a:gd name="connsiteY2689" fmla="*/ 179778 h 1783855"/>
              <a:gd name="connsiteX2690" fmla="*/ 354492 w 643150"/>
              <a:gd name="connsiteY2690" fmla="*/ 177246 h 1783855"/>
              <a:gd name="connsiteX2691" fmla="*/ 354492 w 643150"/>
              <a:gd name="connsiteY2691" fmla="*/ 174714 h 1783855"/>
              <a:gd name="connsiteX2692" fmla="*/ 357024 w 643150"/>
              <a:gd name="connsiteY2692" fmla="*/ 172182 h 1783855"/>
              <a:gd name="connsiteX2693" fmla="*/ 359557 w 643150"/>
              <a:gd name="connsiteY2693" fmla="*/ 169650 h 1783855"/>
              <a:gd name="connsiteX2694" fmla="*/ 362089 w 643150"/>
              <a:gd name="connsiteY2694" fmla="*/ 169650 h 1783855"/>
              <a:gd name="connsiteX2695" fmla="*/ 364620 w 643150"/>
              <a:gd name="connsiteY2695" fmla="*/ 169650 h 1783855"/>
              <a:gd name="connsiteX2696" fmla="*/ 367153 w 643150"/>
              <a:gd name="connsiteY2696" fmla="*/ 172182 h 1783855"/>
              <a:gd name="connsiteX2697" fmla="*/ 368419 w 643150"/>
              <a:gd name="connsiteY2697" fmla="*/ 172182 h 1783855"/>
              <a:gd name="connsiteX2698" fmla="*/ 340566 w 643150"/>
              <a:gd name="connsiteY2698" fmla="*/ 405134 h 1783855"/>
              <a:gd name="connsiteX2699" fmla="*/ 340566 w 643150"/>
              <a:gd name="connsiteY2699" fmla="*/ 407666 h 1783855"/>
              <a:gd name="connsiteX2700" fmla="*/ 340566 w 643150"/>
              <a:gd name="connsiteY2700" fmla="*/ 410198 h 1783855"/>
              <a:gd name="connsiteX2701" fmla="*/ 338034 w 643150"/>
              <a:gd name="connsiteY2701" fmla="*/ 407666 h 1783855"/>
              <a:gd name="connsiteX2702" fmla="*/ 335502 w 643150"/>
              <a:gd name="connsiteY2702" fmla="*/ 407666 h 1783855"/>
              <a:gd name="connsiteX2703" fmla="*/ 335502 w 643150"/>
              <a:gd name="connsiteY2703" fmla="*/ 405134 h 1783855"/>
              <a:gd name="connsiteX2704" fmla="*/ 332969 w 643150"/>
              <a:gd name="connsiteY2704" fmla="*/ 407666 h 1783855"/>
              <a:gd name="connsiteX2705" fmla="*/ 330438 w 643150"/>
              <a:gd name="connsiteY2705" fmla="*/ 407666 h 1783855"/>
              <a:gd name="connsiteX2706" fmla="*/ 330438 w 643150"/>
              <a:gd name="connsiteY2706" fmla="*/ 410198 h 1783855"/>
              <a:gd name="connsiteX2707" fmla="*/ 330438 w 643150"/>
              <a:gd name="connsiteY2707" fmla="*/ 415262 h 1783855"/>
              <a:gd name="connsiteX2708" fmla="*/ 330438 w 643150"/>
              <a:gd name="connsiteY2708" fmla="*/ 421592 h 1783855"/>
              <a:gd name="connsiteX2709" fmla="*/ 332969 w 643150"/>
              <a:gd name="connsiteY2709" fmla="*/ 424125 h 1783855"/>
              <a:gd name="connsiteX2710" fmla="*/ 335502 w 643150"/>
              <a:gd name="connsiteY2710" fmla="*/ 424125 h 1783855"/>
              <a:gd name="connsiteX2711" fmla="*/ 335502 w 643150"/>
              <a:gd name="connsiteY2711" fmla="*/ 426657 h 1783855"/>
              <a:gd name="connsiteX2712" fmla="*/ 338034 w 643150"/>
              <a:gd name="connsiteY2712" fmla="*/ 426657 h 1783855"/>
              <a:gd name="connsiteX2713" fmla="*/ 338034 w 643150"/>
              <a:gd name="connsiteY2713" fmla="*/ 422859 h 1783855"/>
              <a:gd name="connsiteX2714" fmla="*/ 340566 w 643150"/>
              <a:gd name="connsiteY2714" fmla="*/ 425391 h 1783855"/>
              <a:gd name="connsiteX2715" fmla="*/ 340566 w 643150"/>
              <a:gd name="connsiteY2715" fmla="*/ 430455 h 1783855"/>
              <a:gd name="connsiteX2716" fmla="*/ 340566 w 643150"/>
              <a:gd name="connsiteY2716" fmla="*/ 432987 h 1783855"/>
              <a:gd name="connsiteX2717" fmla="*/ 343098 w 643150"/>
              <a:gd name="connsiteY2717" fmla="*/ 432987 h 1783855"/>
              <a:gd name="connsiteX2718" fmla="*/ 345630 w 643150"/>
              <a:gd name="connsiteY2718" fmla="*/ 430455 h 1783855"/>
              <a:gd name="connsiteX2719" fmla="*/ 345630 w 643150"/>
              <a:gd name="connsiteY2719" fmla="*/ 427923 h 1783855"/>
              <a:gd name="connsiteX2720" fmla="*/ 345630 w 643150"/>
              <a:gd name="connsiteY2720" fmla="*/ 425391 h 1783855"/>
              <a:gd name="connsiteX2721" fmla="*/ 348162 w 643150"/>
              <a:gd name="connsiteY2721" fmla="*/ 425391 h 1783855"/>
              <a:gd name="connsiteX2722" fmla="*/ 348162 w 643150"/>
              <a:gd name="connsiteY2722" fmla="*/ 422859 h 1783855"/>
              <a:gd name="connsiteX2723" fmla="*/ 350694 w 643150"/>
              <a:gd name="connsiteY2723" fmla="*/ 413996 h 1783855"/>
              <a:gd name="connsiteX2724" fmla="*/ 350694 w 643150"/>
              <a:gd name="connsiteY2724" fmla="*/ 411464 h 1783855"/>
              <a:gd name="connsiteX2725" fmla="*/ 350694 w 643150"/>
              <a:gd name="connsiteY2725" fmla="*/ 406400 h 1783855"/>
              <a:gd name="connsiteX2726" fmla="*/ 348162 w 643150"/>
              <a:gd name="connsiteY2726" fmla="*/ 403868 h 1783855"/>
              <a:gd name="connsiteX2727" fmla="*/ 340566 w 643150"/>
              <a:gd name="connsiteY2727" fmla="*/ 403868 h 1783855"/>
              <a:gd name="connsiteX2728" fmla="*/ 568454 w 643150"/>
              <a:gd name="connsiteY2728" fmla="*/ 344364 h 1783855"/>
              <a:gd name="connsiteX2729" fmla="*/ 565922 w 643150"/>
              <a:gd name="connsiteY2729" fmla="*/ 344364 h 1783855"/>
              <a:gd name="connsiteX2730" fmla="*/ 563389 w 643150"/>
              <a:gd name="connsiteY2730" fmla="*/ 344364 h 1783855"/>
              <a:gd name="connsiteX2731" fmla="*/ 563389 w 643150"/>
              <a:gd name="connsiteY2731" fmla="*/ 341832 h 1783855"/>
              <a:gd name="connsiteX2732" fmla="*/ 560857 w 643150"/>
              <a:gd name="connsiteY2732" fmla="*/ 341832 h 1783855"/>
              <a:gd name="connsiteX2733" fmla="*/ 560857 w 643150"/>
              <a:gd name="connsiteY2733" fmla="*/ 339300 h 1783855"/>
              <a:gd name="connsiteX2734" fmla="*/ 560857 w 643150"/>
              <a:gd name="connsiteY2734" fmla="*/ 336768 h 1783855"/>
              <a:gd name="connsiteX2735" fmla="*/ 560857 w 643150"/>
              <a:gd name="connsiteY2735" fmla="*/ 334235 h 1783855"/>
              <a:gd name="connsiteX2736" fmla="*/ 560857 w 643150"/>
              <a:gd name="connsiteY2736" fmla="*/ 331703 h 1783855"/>
              <a:gd name="connsiteX2737" fmla="*/ 560857 w 643150"/>
              <a:gd name="connsiteY2737" fmla="*/ 329171 h 1783855"/>
              <a:gd name="connsiteX2738" fmla="*/ 560857 w 643150"/>
              <a:gd name="connsiteY2738" fmla="*/ 326639 h 1783855"/>
              <a:gd name="connsiteX2739" fmla="*/ 560857 w 643150"/>
              <a:gd name="connsiteY2739" fmla="*/ 324107 h 1783855"/>
              <a:gd name="connsiteX2740" fmla="*/ 560857 w 643150"/>
              <a:gd name="connsiteY2740" fmla="*/ 321575 h 1783855"/>
              <a:gd name="connsiteX2741" fmla="*/ 560857 w 643150"/>
              <a:gd name="connsiteY2741" fmla="*/ 321575 h 1783855"/>
              <a:gd name="connsiteX2742" fmla="*/ 560857 w 643150"/>
              <a:gd name="connsiteY2742" fmla="*/ 319043 h 1783855"/>
              <a:gd name="connsiteX2743" fmla="*/ 560857 w 643150"/>
              <a:gd name="connsiteY2743" fmla="*/ 316511 h 1783855"/>
              <a:gd name="connsiteX2744" fmla="*/ 563389 w 643150"/>
              <a:gd name="connsiteY2744" fmla="*/ 316511 h 1783855"/>
              <a:gd name="connsiteX2745" fmla="*/ 563389 w 643150"/>
              <a:gd name="connsiteY2745" fmla="*/ 313979 h 1783855"/>
              <a:gd name="connsiteX2746" fmla="*/ 563389 w 643150"/>
              <a:gd name="connsiteY2746" fmla="*/ 311447 h 1783855"/>
              <a:gd name="connsiteX2747" fmla="*/ 563389 w 643150"/>
              <a:gd name="connsiteY2747" fmla="*/ 308915 h 1783855"/>
              <a:gd name="connsiteX2748" fmla="*/ 565922 w 643150"/>
              <a:gd name="connsiteY2748" fmla="*/ 302584 h 1783855"/>
              <a:gd name="connsiteX2749" fmla="*/ 565922 w 643150"/>
              <a:gd name="connsiteY2749" fmla="*/ 300052 h 1783855"/>
              <a:gd name="connsiteX2750" fmla="*/ 565922 w 643150"/>
              <a:gd name="connsiteY2750" fmla="*/ 297520 h 1783855"/>
              <a:gd name="connsiteX2751" fmla="*/ 565922 w 643150"/>
              <a:gd name="connsiteY2751" fmla="*/ 296254 h 1783855"/>
              <a:gd name="connsiteX2752" fmla="*/ 565922 w 643150"/>
              <a:gd name="connsiteY2752" fmla="*/ 293722 h 1783855"/>
              <a:gd name="connsiteX2753" fmla="*/ 565922 w 643150"/>
              <a:gd name="connsiteY2753" fmla="*/ 291190 h 1783855"/>
              <a:gd name="connsiteX2754" fmla="*/ 563389 w 643150"/>
              <a:gd name="connsiteY2754" fmla="*/ 291190 h 1783855"/>
              <a:gd name="connsiteX2755" fmla="*/ 563389 w 643150"/>
              <a:gd name="connsiteY2755" fmla="*/ 288658 h 1783855"/>
              <a:gd name="connsiteX2756" fmla="*/ 563389 w 643150"/>
              <a:gd name="connsiteY2756" fmla="*/ 286126 h 1783855"/>
              <a:gd name="connsiteX2757" fmla="*/ 558326 w 643150"/>
              <a:gd name="connsiteY2757" fmla="*/ 269667 h 1783855"/>
              <a:gd name="connsiteX2758" fmla="*/ 549463 w 643150"/>
              <a:gd name="connsiteY2758" fmla="*/ 188640 h 1783855"/>
              <a:gd name="connsiteX2759" fmla="*/ 546931 w 643150"/>
              <a:gd name="connsiteY2759" fmla="*/ 188640 h 1783855"/>
              <a:gd name="connsiteX2760" fmla="*/ 546931 w 643150"/>
              <a:gd name="connsiteY2760" fmla="*/ 186108 h 1783855"/>
              <a:gd name="connsiteX2761" fmla="*/ 546931 w 643150"/>
              <a:gd name="connsiteY2761" fmla="*/ 183576 h 1783855"/>
              <a:gd name="connsiteX2762" fmla="*/ 546931 w 643150"/>
              <a:gd name="connsiteY2762" fmla="*/ 181044 h 1783855"/>
              <a:gd name="connsiteX2763" fmla="*/ 544399 w 643150"/>
              <a:gd name="connsiteY2763" fmla="*/ 178512 h 1783855"/>
              <a:gd name="connsiteX2764" fmla="*/ 544399 w 643150"/>
              <a:gd name="connsiteY2764" fmla="*/ 175980 h 1783855"/>
              <a:gd name="connsiteX2765" fmla="*/ 541867 w 643150"/>
              <a:gd name="connsiteY2765" fmla="*/ 175980 h 1783855"/>
              <a:gd name="connsiteX2766" fmla="*/ 541867 w 643150"/>
              <a:gd name="connsiteY2766" fmla="*/ 173448 h 1783855"/>
              <a:gd name="connsiteX2767" fmla="*/ 541867 w 643150"/>
              <a:gd name="connsiteY2767" fmla="*/ 170916 h 1783855"/>
              <a:gd name="connsiteX2768" fmla="*/ 539335 w 643150"/>
              <a:gd name="connsiteY2768" fmla="*/ 170916 h 1783855"/>
              <a:gd name="connsiteX2769" fmla="*/ 522876 w 643150"/>
              <a:gd name="connsiteY2769" fmla="*/ 150659 h 1783855"/>
              <a:gd name="connsiteX2770" fmla="*/ 506417 w 643150"/>
              <a:gd name="connsiteY2770" fmla="*/ 120274 h 1783855"/>
              <a:gd name="connsiteX2771" fmla="*/ 506417 w 643150"/>
              <a:gd name="connsiteY2771" fmla="*/ 117742 h 1783855"/>
              <a:gd name="connsiteX2772" fmla="*/ 506417 w 643150"/>
              <a:gd name="connsiteY2772" fmla="*/ 119008 h 1783855"/>
              <a:gd name="connsiteX2773" fmla="*/ 503885 w 643150"/>
              <a:gd name="connsiteY2773" fmla="*/ 119008 h 1783855"/>
              <a:gd name="connsiteX2774" fmla="*/ 503885 w 643150"/>
              <a:gd name="connsiteY2774" fmla="*/ 116476 h 1783855"/>
              <a:gd name="connsiteX2775" fmla="*/ 501354 w 643150"/>
              <a:gd name="connsiteY2775" fmla="*/ 116476 h 1783855"/>
              <a:gd name="connsiteX2776" fmla="*/ 501354 w 643150"/>
              <a:gd name="connsiteY2776" fmla="*/ 113944 h 1783855"/>
              <a:gd name="connsiteX2777" fmla="*/ 501354 w 643150"/>
              <a:gd name="connsiteY2777" fmla="*/ 111412 h 1783855"/>
              <a:gd name="connsiteX2778" fmla="*/ 498822 w 643150"/>
              <a:gd name="connsiteY2778" fmla="*/ 111412 h 1783855"/>
              <a:gd name="connsiteX2779" fmla="*/ 498822 w 643150"/>
              <a:gd name="connsiteY2779" fmla="*/ 108880 h 1783855"/>
              <a:gd name="connsiteX2780" fmla="*/ 496289 w 643150"/>
              <a:gd name="connsiteY2780" fmla="*/ 108880 h 1783855"/>
              <a:gd name="connsiteX2781" fmla="*/ 496289 w 643150"/>
              <a:gd name="connsiteY2781" fmla="*/ 106348 h 1783855"/>
              <a:gd name="connsiteX2782" fmla="*/ 496289 w 643150"/>
              <a:gd name="connsiteY2782" fmla="*/ 103815 h 1783855"/>
              <a:gd name="connsiteX2783" fmla="*/ 493757 w 643150"/>
              <a:gd name="connsiteY2783" fmla="*/ 103815 h 1783855"/>
              <a:gd name="connsiteX2784" fmla="*/ 493757 w 643150"/>
              <a:gd name="connsiteY2784" fmla="*/ 101284 h 1783855"/>
              <a:gd name="connsiteX2785" fmla="*/ 491225 w 643150"/>
              <a:gd name="connsiteY2785" fmla="*/ 101284 h 1783855"/>
              <a:gd name="connsiteX2786" fmla="*/ 491225 w 643150"/>
              <a:gd name="connsiteY2786" fmla="*/ 98751 h 1783855"/>
              <a:gd name="connsiteX2787" fmla="*/ 491225 w 643150"/>
              <a:gd name="connsiteY2787" fmla="*/ 96219 h 1783855"/>
              <a:gd name="connsiteX2788" fmla="*/ 488693 w 643150"/>
              <a:gd name="connsiteY2788" fmla="*/ 96219 h 1783855"/>
              <a:gd name="connsiteX2789" fmla="*/ 488693 w 643150"/>
              <a:gd name="connsiteY2789" fmla="*/ 93687 h 1783855"/>
              <a:gd name="connsiteX2790" fmla="*/ 486161 w 643150"/>
              <a:gd name="connsiteY2790" fmla="*/ 93687 h 1783855"/>
              <a:gd name="connsiteX2791" fmla="*/ 486161 w 643150"/>
              <a:gd name="connsiteY2791" fmla="*/ 93687 h 1783855"/>
              <a:gd name="connsiteX2792" fmla="*/ 483629 w 643150"/>
              <a:gd name="connsiteY2792" fmla="*/ 93687 h 1783855"/>
              <a:gd name="connsiteX2793" fmla="*/ 483629 w 643150"/>
              <a:gd name="connsiteY2793" fmla="*/ 91155 h 1783855"/>
              <a:gd name="connsiteX2794" fmla="*/ 481097 w 643150"/>
              <a:gd name="connsiteY2794" fmla="*/ 88623 h 1783855"/>
              <a:gd name="connsiteX2795" fmla="*/ 481097 w 643150"/>
              <a:gd name="connsiteY2795" fmla="*/ 86091 h 1783855"/>
              <a:gd name="connsiteX2796" fmla="*/ 478564 w 643150"/>
              <a:gd name="connsiteY2796" fmla="*/ 86091 h 1783855"/>
              <a:gd name="connsiteX2797" fmla="*/ 478564 w 643150"/>
              <a:gd name="connsiteY2797" fmla="*/ 83559 h 1783855"/>
              <a:gd name="connsiteX2798" fmla="*/ 476033 w 643150"/>
              <a:gd name="connsiteY2798" fmla="*/ 83559 h 1783855"/>
              <a:gd name="connsiteX2799" fmla="*/ 476033 w 643150"/>
              <a:gd name="connsiteY2799" fmla="*/ 81027 h 1783855"/>
              <a:gd name="connsiteX2800" fmla="*/ 473501 w 643150"/>
              <a:gd name="connsiteY2800" fmla="*/ 81027 h 1783855"/>
              <a:gd name="connsiteX2801" fmla="*/ 473501 w 643150"/>
              <a:gd name="connsiteY2801" fmla="*/ 78494 h 1783855"/>
              <a:gd name="connsiteX2802" fmla="*/ 470968 w 643150"/>
              <a:gd name="connsiteY2802" fmla="*/ 78494 h 1783855"/>
              <a:gd name="connsiteX2803" fmla="*/ 470968 w 643150"/>
              <a:gd name="connsiteY2803" fmla="*/ 75963 h 1783855"/>
              <a:gd name="connsiteX2804" fmla="*/ 470968 w 643150"/>
              <a:gd name="connsiteY2804" fmla="*/ 75963 h 1783855"/>
              <a:gd name="connsiteX2805" fmla="*/ 470968 w 643150"/>
              <a:gd name="connsiteY2805" fmla="*/ 73430 h 1783855"/>
              <a:gd name="connsiteX2806" fmla="*/ 468436 w 643150"/>
              <a:gd name="connsiteY2806" fmla="*/ 73430 h 1783855"/>
              <a:gd name="connsiteX2807" fmla="*/ 468436 w 643150"/>
              <a:gd name="connsiteY2807" fmla="*/ 70899 h 1783855"/>
              <a:gd name="connsiteX2808" fmla="*/ 465904 w 643150"/>
              <a:gd name="connsiteY2808" fmla="*/ 70899 h 1783855"/>
              <a:gd name="connsiteX2809" fmla="*/ 463372 w 643150"/>
              <a:gd name="connsiteY2809" fmla="*/ 70899 h 1783855"/>
              <a:gd name="connsiteX2810" fmla="*/ 463372 w 643150"/>
              <a:gd name="connsiteY2810" fmla="*/ 68366 h 1783855"/>
              <a:gd name="connsiteX2811" fmla="*/ 460840 w 643150"/>
              <a:gd name="connsiteY2811" fmla="*/ 68366 h 1783855"/>
              <a:gd name="connsiteX2812" fmla="*/ 460840 w 643150"/>
              <a:gd name="connsiteY2812" fmla="*/ 68366 h 1783855"/>
              <a:gd name="connsiteX2813" fmla="*/ 458308 w 643150"/>
              <a:gd name="connsiteY2813" fmla="*/ 68366 h 1783855"/>
              <a:gd name="connsiteX2814" fmla="*/ 458308 w 643150"/>
              <a:gd name="connsiteY2814" fmla="*/ 65834 h 1783855"/>
              <a:gd name="connsiteX2815" fmla="*/ 455776 w 643150"/>
              <a:gd name="connsiteY2815" fmla="*/ 65834 h 1783855"/>
              <a:gd name="connsiteX2816" fmla="*/ 455776 w 643150"/>
              <a:gd name="connsiteY2816" fmla="*/ 63302 h 1783855"/>
              <a:gd name="connsiteX2817" fmla="*/ 453243 w 643150"/>
              <a:gd name="connsiteY2817" fmla="*/ 63302 h 1783855"/>
              <a:gd name="connsiteX2818" fmla="*/ 450712 w 643150"/>
              <a:gd name="connsiteY2818" fmla="*/ 63302 h 1783855"/>
              <a:gd name="connsiteX2819" fmla="*/ 450712 w 643150"/>
              <a:gd name="connsiteY2819" fmla="*/ 60770 h 1783855"/>
              <a:gd name="connsiteX2820" fmla="*/ 448180 w 643150"/>
              <a:gd name="connsiteY2820" fmla="*/ 58238 h 1783855"/>
              <a:gd name="connsiteX2821" fmla="*/ 448180 w 643150"/>
              <a:gd name="connsiteY2821" fmla="*/ 55706 h 1783855"/>
              <a:gd name="connsiteX2822" fmla="*/ 445648 w 643150"/>
              <a:gd name="connsiteY2822" fmla="*/ 55706 h 1783855"/>
              <a:gd name="connsiteX2823" fmla="*/ 445648 w 643150"/>
              <a:gd name="connsiteY2823" fmla="*/ 53174 h 1783855"/>
              <a:gd name="connsiteX2824" fmla="*/ 443115 w 643150"/>
              <a:gd name="connsiteY2824" fmla="*/ 53174 h 1783855"/>
              <a:gd name="connsiteX2825" fmla="*/ 443115 w 643150"/>
              <a:gd name="connsiteY2825" fmla="*/ 50642 h 1783855"/>
              <a:gd name="connsiteX2826" fmla="*/ 429189 w 643150"/>
              <a:gd name="connsiteY2826" fmla="*/ 36715 h 1783855"/>
              <a:gd name="connsiteX2827" fmla="*/ 429189 w 643150"/>
              <a:gd name="connsiteY2827" fmla="*/ 34183 h 1783855"/>
              <a:gd name="connsiteX2828" fmla="*/ 426657 w 643150"/>
              <a:gd name="connsiteY2828" fmla="*/ 34183 h 1783855"/>
              <a:gd name="connsiteX2829" fmla="*/ 426657 w 643150"/>
              <a:gd name="connsiteY2829" fmla="*/ 31651 h 1783855"/>
              <a:gd name="connsiteX2830" fmla="*/ 426657 w 643150"/>
              <a:gd name="connsiteY2830" fmla="*/ 30385 h 1783855"/>
              <a:gd name="connsiteX2831" fmla="*/ 424125 w 643150"/>
              <a:gd name="connsiteY2831" fmla="*/ 30385 h 1783855"/>
              <a:gd name="connsiteX2832" fmla="*/ 424125 w 643150"/>
              <a:gd name="connsiteY2832" fmla="*/ 27853 h 1783855"/>
              <a:gd name="connsiteX2833" fmla="*/ 424125 w 643150"/>
              <a:gd name="connsiteY2833" fmla="*/ 25321 h 1783855"/>
              <a:gd name="connsiteX2834" fmla="*/ 424125 w 643150"/>
              <a:gd name="connsiteY2834" fmla="*/ 22789 h 1783855"/>
              <a:gd name="connsiteX2835" fmla="*/ 424125 w 643150"/>
              <a:gd name="connsiteY2835" fmla="*/ 20257 h 1783855"/>
              <a:gd name="connsiteX2836" fmla="*/ 421592 w 643150"/>
              <a:gd name="connsiteY2836" fmla="*/ 17725 h 1783855"/>
              <a:gd name="connsiteX2837" fmla="*/ 421592 w 643150"/>
              <a:gd name="connsiteY2837" fmla="*/ 15192 h 1783855"/>
              <a:gd name="connsiteX2838" fmla="*/ 421592 w 643150"/>
              <a:gd name="connsiteY2838" fmla="*/ 12660 h 1783855"/>
              <a:gd name="connsiteX2839" fmla="*/ 421592 w 643150"/>
              <a:gd name="connsiteY2839" fmla="*/ 10128 h 1783855"/>
              <a:gd name="connsiteX2840" fmla="*/ 421592 w 643150"/>
              <a:gd name="connsiteY2840" fmla="*/ 7596 h 1783855"/>
              <a:gd name="connsiteX2841" fmla="*/ 421592 w 643150"/>
              <a:gd name="connsiteY2841" fmla="*/ 5064 h 1783855"/>
              <a:gd name="connsiteX2842" fmla="*/ 421592 w 643150"/>
              <a:gd name="connsiteY2842" fmla="*/ 5064 h 1783855"/>
              <a:gd name="connsiteX2843" fmla="*/ 421592 w 643150"/>
              <a:gd name="connsiteY2843" fmla="*/ 2532 h 1783855"/>
              <a:gd name="connsiteX2844" fmla="*/ 424125 w 643150"/>
              <a:gd name="connsiteY2844" fmla="*/ 2532 h 1783855"/>
              <a:gd name="connsiteX2845" fmla="*/ 424125 w 643150"/>
              <a:gd name="connsiteY2845" fmla="*/ 0 h 1783855"/>
              <a:gd name="connsiteX2846" fmla="*/ 426657 w 643150"/>
              <a:gd name="connsiteY2846" fmla="*/ 0 h 1783855"/>
              <a:gd name="connsiteX2847" fmla="*/ 429189 w 643150"/>
              <a:gd name="connsiteY2847" fmla="*/ 0 h 1783855"/>
              <a:gd name="connsiteX2848" fmla="*/ 431721 w 643150"/>
              <a:gd name="connsiteY2848" fmla="*/ 0 h 1783855"/>
              <a:gd name="connsiteX2849" fmla="*/ 434253 w 643150"/>
              <a:gd name="connsiteY2849" fmla="*/ 0 h 1783855"/>
              <a:gd name="connsiteX2850" fmla="*/ 434253 w 643150"/>
              <a:gd name="connsiteY2850" fmla="*/ 2532 h 1783855"/>
              <a:gd name="connsiteX2851" fmla="*/ 436785 w 643150"/>
              <a:gd name="connsiteY2851" fmla="*/ 2532 h 1783855"/>
              <a:gd name="connsiteX2852" fmla="*/ 439317 w 643150"/>
              <a:gd name="connsiteY2852" fmla="*/ 2532 h 1783855"/>
              <a:gd name="connsiteX2853" fmla="*/ 439317 w 643150"/>
              <a:gd name="connsiteY2853" fmla="*/ 5064 h 1783855"/>
              <a:gd name="connsiteX2854" fmla="*/ 441850 w 643150"/>
              <a:gd name="connsiteY2854" fmla="*/ 5064 h 1783855"/>
              <a:gd name="connsiteX2855" fmla="*/ 441850 w 643150"/>
              <a:gd name="connsiteY2855" fmla="*/ 7596 h 1783855"/>
              <a:gd name="connsiteX2856" fmla="*/ 444382 w 643150"/>
              <a:gd name="connsiteY2856" fmla="*/ 7596 h 1783855"/>
              <a:gd name="connsiteX2857" fmla="*/ 444382 w 643150"/>
              <a:gd name="connsiteY2857" fmla="*/ 10128 h 1783855"/>
              <a:gd name="connsiteX2858" fmla="*/ 446913 w 643150"/>
              <a:gd name="connsiteY2858" fmla="*/ 10128 h 1783855"/>
              <a:gd name="connsiteX2859" fmla="*/ 449445 w 643150"/>
              <a:gd name="connsiteY2859" fmla="*/ 12660 h 1783855"/>
              <a:gd name="connsiteX2860" fmla="*/ 451978 w 643150"/>
              <a:gd name="connsiteY2860" fmla="*/ 12660 h 1783855"/>
              <a:gd name="connsiteX2861" fmla="*/ 451978 w 643150"/>
              <a:gd name="connsiteY2861" fmla="*/ 15192 h 1783855"/>
              <a:gd name="connsiteX2862" fmla="*/ 454510 w 643150"/>
              <a:gd name="connsiteY2862" fmla="*/ 15192 h 1783855"/>
              <a:gd name="connsiteX2863" fmla="*/ 454510 w 643150"/>
              <a:gd name="connsiteY2863" fmla="*/ 17725 h 1783855"/>
              <a:gd name="connsiteX2864" fmla="*/ 457042 w 643150"/>
              <a:gd name="connsiteY2864" fmla="*/ 17725 h 1783855"/>
              <a:gd name="connsiteX2865" fmla="*/ 457042 w 643150"/>
              <a:gd name="connsiteY2865" fmla="*/ 20257 h 1783855"/>
              <a:gd name="connsiteX2866" fmla="*/ 459574 w 643150"/>
              <a:gd name="connsiteY2866" fmla="*/ 20257 h 1783855"/>
              <a:gd name="connsiteX2867" fmla="*/ 459574 w 643150"/>
              <a:gd name="connsiteY2867" fmla="*/ 22789 h 1783855"/>
              <a:gd name="connsiteX2868" fmla="*/ 462106 w 643150"/>
              <a:gd name="connsiteY2868" fmla="*/ 22789 h 1783855"/>
              <a:gd name="connsiteX2869" fmla="*/ 462106 w 643150"/>
              <a:gd name="connsiteY2869" fmla="*/ 25321 h 1783855"/>
              <a:gd name="connsiteX2870" fmla="*/ 464638 w 643150"/>
              <a:gd name="connsiteY2870" fmla="*/ 25321 h 1783855"/>
              <a:gd name="connsiteX2871" fmla="*/ 464638 w 643150"/>
              <a:gd name="connsiteY2871" fmla="*/ 27853 h 1783855"/>
              <a:gd name="connsiteX2872" fmla="*/ 467170 w 643150"/>
              <a:gd name="connsiteY2872" fmla="*/ 27853 h 1783855"/>
              <a:gd name="connsiteX2873" fmla="*/ 467170 w 643150"/>
              <a:gd name="connsiteY2873" fmla="*/ 30385 h 1783855"/>
              <a:gd name="connsiteX2874" fmla="*/ 469703 w 643150"/>
              <a:gd name="connsiteY2874" fmla="*/ 30385 h 1783855"/>
              <a:gd name="connsiteX2875" fmla="*/ 469703 w 643150"/>
              <a:gd name="connsiteY2875" fmla="*/ 32917 h 1783855"/>
              <a:gd name="connsiteX2876" fmla="*/ 469703 w 643150"/>
              <a:gd name="connsiteY2876" fmla="*/ 35449 h 1783855"/>
              <a:gd name="connsiteX2877" fmla="*/ 472234 w 643150"/>
              <a:gd name="connsiteY2877" fmla="*/ 35449 h 1783855"/>
              <a:gd name="connsiteX2878" fmla="*/ 472234 w 643150"/>
              <a:gd name="connsiteY2878" fmla="*/ 37981 h 1783855"/>
              <a:gd name="connsiteX2879" fmla="*/ 474766 w 643150"/>
              <a:gd name="connsiteY2879" fmla="*/ 37981 h 1783855"/>
              <a:gd name="connsiteX2880" fmla="*/ 474766 w 643150"/>
              <a:gd name="connsiteY2880" fmla="*/ 40513 h 1783855"/>
              <a:gd name="connsiteX2881" fmla="*/ 477299 w 643150"/>
              <a:gd name="connsiteY2881" fmla="*/ 40513 h 1783855"/>
              <a:gd name="connsiteX2882" fmla="*/ 477299 w 643150"/>
              <a:gd name="connsiteY2882" fmla="*/ 43045 h 1783855"/>
              <a:gd name="connsiteX2883" fmla="*/ 479831 w 643150"/>
              <a:gd name="connsiteY2883" fmla="*/ 43045 h 1783855"/>
              <a:gd name="connsiteX2884" fmla="*/ 479831 w 643150"/>
              <a:gd name="connsiteY2884" fmla="*/ 45578 h 1783855"/>
              <a:gd name="connsiteX2885" fmla="*/ 482363 w 643150"/>
              <a:gd name="connsiteY2885" fmla="*/ 45578 h 1783855"/>
              <a:gd name="connsiteX2886" fmla="*/ 482363 w 643150"/>
              <a:gd name="connsiteY2886" fmla="*/ 48110 h 1783855"/>
              <a:gd name="connsiteX2887" fmla="*/ 482363 w 643150"/>
              <a:gd name="connsiteY2887" fmla="*/ 50642 h 1783855"/>
              <a:gd name="connsiteX2888" fmla="*/ 484895 w 643150"/>
              <a:gd name="connsiteY2888" fmla="*/ 50642 h 1783855"/>
              <a:gd name="connsiteX2889" fmla="*/ 484895 w 643150"/>
              <a:gd name="connsiteY2889" fmla="*/ 53174 h 1783855"/>
              <a:gd name="connsiteX2890" fmla="*/ 487427 w 643150"/>
              <a:gd name="connsiteY2890" fmla="*/ 53174 h 1783855"/>
              <a:gd name="connsiteX2891" fmla="*/ 487427 w 643150"/>
              <a:gd name="connsiteY2891" fmla="*/ 55706 h 1783855"/>
              <a:gd name="connsiteX2892" fmla="*/ 489959 w 643150"/>
              <a:gd name="connsiteY2892" fmla="*/ 55706 h 1783855"/>
              <a:gd name="connsiteX2893" fmla="*/ 489959 w 643150"/>
              <a:gd name="connsiteY2893" fmla="*/ 58238 h 1783855"/>
              <a:gd name="connsiteX2894" fmla="*/ 489959 w 643150"/>
              <a:gd name="connsiteY2894" fmla="*/ 60770 h 1783855"/>
              <a:gd name="connsiteX2895" fmla="*/ 492491 w 643150"/>
              <a:gd name="connsiteY2895" fmla="*/ 60770 h 1783855"/>
              <a:gd name="connsiteX2896" fmla="*/ 492491 w 643150"/>
              <a:gd name="connsiteY2896" fmla="*/ 63302 h 1783855"/>
              <a:gd name="connsiteX2897" fmla="*/ 495024 w 643150"/>
              <a:gd name="connsiteY2897" fmla="*/ 63302 h 1783855"/>
              <a:gd name="connsiteX2898" fmla="*/ 495024 w 643150"/>
              <a:gd name="connsiteY2898" fmla="*/ 65834 h 1783855"/>
              <a:gd name="connsiteX2899" fmla="*/ 497555 w 643150"/>
              <a:gd name="connsiteY2899" fmla="*/ 65834 h 1783855"/>
              <a:gd name="connsiteX2900" fmla="*/ 497555 w 643150"/>
              <a:gd name="connsiteY2900" fmla="*/ 68366 h 1783855"/>
              <a:gd name="connsiteX2901" fmla="*/ 497555 w 643150"/>
              <a:gd name="connsiteY2901" fmla="*/ 70899 h 1783855"/>
              <a:gd name="connsiteX2902" fmla="*/ 500087 w 643150"/>
              <a:gd name="connsiteY2902" fmla="*/ 70899 h 1783855"/>
              <a:gd name="connsiteX2903" fmla="*/ 500087 w 643150"/>
              <a:gd name="connsiteY2903" fmla="*/ 73430 h 1783855"/>
              <a:gd name="connsiteX2904" fmla="*/ 502619 w 643150"/>
              <a:gd name="connsiteY2904" fmla="*/ 73430 h 1783855"/>
              <a:gd name="connsiteX2905" fmla="*/ 502619 w 643150"/>
              <a:gd name="connsiteY2905" fmla="*/ 75963 h 1783855"/>
              <a:gd name="connsiteX2906" fmla="*/ 502619 w 643150"/>
              <a:gd name="connsiteY2906" fmla="*/ 78494 h 1783855"/>
              <a:gd name="connsiteX2907" fmla="*/ 505152 w 643150"/>
              <a:gd name="connsiteY2907" fmla="*/ 78494 h 1783855"/>
              <a:gd name="connsiteX2908" fmla="*/ 505152 w 643150"/>
              <a:gd name="connsiteY2908" fmla="*/ 81027 h 1783855"/>
              <a:gd name="connsiteX2909" fmla="*/ 507684 w 643150"/>
              <a:gd name="connsiteY2909" fmla="*/ 81027 h 1783855"/>
              <a:gd name="connsiteX2910" fmla="*/ 507684 w 643150"/>
              <a:gd name="connsiteY2910" fmla="*/ 83559 h 1783855"/>
              <a:gd name="connsiteX2911" fmla="*/ 507684 w 643150"/>
              <a:gd name="connsiteY2911" fmla="*/ 86091 h 1783855"/>
              <a:gd name="connsiteX2912" fmla="*/ 510215 w 643150"/>
              <a:gd name="connsiteY2912" fmla="*/ 86091 h 1783855"/>
              <a:gd name="connsiteX2913" fmla="*/ 510215 w 643150"/>
              <a:gd name="connsiteY2913" fmla="*/ 88623 h 1783855"/>
              <a:gd name="connsiteX2914" fmla="*/ 512748 w 643150"/>
              <a:gd name="connsiteY2914" fmla="*/ 88623 h 1783855"/>
              <a:gd name="connsiteX2915" fmla="*/ 512748 w 643150"/>
              <a:gd name="connsiteY2915" fmla="*/ 91155 h 1783855"/>
              <a:gd name="connsiteX2916" fmla="*/ 512748 w 643150"/>
              <a:gd name="connsiteY2916" fmla="*/ 93687 h 1783855"/>
              <a:gd name="connsiteX2917" fmla="*/ 515280 w 643150"/>
              <a:gd name="connsiteY2917" fmla="*/ 93687 h 1783855"/>
              <a:gd name="connsiteX2918" fmla="*/ 515280 w 643150"/>
              <a:gd name="connsiteY2918" fmla="*/ 96219 h 1783855"/>
              <a:gd name="connsiteX2919" fmla="*/ 515280 w 643150"/>
              <a:gd name="connsiteY2919" fmla="*/ 98751 h 1783855"/>
              <a:gd name="connsiteX2920" fmla="*/ 517812 w 643150"/>
              <a:gd name="connsiteY2920" fmla="*/ 98751 h 1783855"/>
              <a:gd name="connsiteX2921" fmla="*/ 517812 w 643150"/>
              <a:gd name="connsiteY2921" fmla="*/ 101284 h 1783855"/>
              <a:gd name="connsiteX2922" fmla="*/ 520344 w 643150"/>
              <a:gd name="connsiteY2922" fmla="*/ 101284 h 1783855"/>
              <a:gd name="connsiteX2923" fmla="*/ 520344 w 643150"/>
              <a:gd name="connsiteY2923" fmla="*/ 103815 h 1783855"/>
              <a:gd name="connsiteX2924" fmla="*/ 520344 w 643150"/>
              <a:gd name="connsiteY2924" fmla="*/ 106348 h 1783855"/>
              <a:gd name="connsiteX2925" fmla="*/ 522876 w 643150"/>
              <a:gd name="connsiteY2925" fmla="*/ 106348 h 1783855"/>
              <a:gd name="connsiteX2926" fmla="*/ 522876 w 643150"/>
              <a:gd name="connsiteY2926" fmla="*/ 108880 h 1783855"/>
              <a:gd name="connsiteX2927" fmla="*/ 525408 w 643150"/>
              <a:gd name="connsiteY2927" fmla="*/ 108880 h 1783855"/>
              <a:gd name="connsiteX2928" fmla="*/ 525408 w 643150"/>
              <a:gd name="connsiteY2928" fmla="*/ 111412 h 1783855"/>
              <a:gd name="connsiteX2929" fmla="*/ 525408 w 643150"/>
              <a:gd name="connsiteY2929" fmla="*/ 113944 h 1783855"/>
              <a:gd name="connsiteX2930" fmla="*/ 527940 w 643150"/>
              <a:gd name="connsiteY2930" fmla="*/ 113944 h 1783855"/>
              <a:gd name="connsiteX2931" fmla="*/ 527940 w 643150"/>
              <a:gd name="connsiteY2931" fmla="*/ 116476 h 1783855"/>
              <a:gd name="connsiteX2932" fmla="*/ 530473 w 643150"/>
              <a:gd name="connsiteY2932" fmla="*/ 116476 h 1783855"/>
              <a:gd name="connsiteX2933" fmla="*/ 530473 w 643150"/>
              <a:gd name="connsiteY2933" fmla="*/ 119008 h 1783855"/>
              <a:gd name="connsiteX2934" fmla="*/ 530473 w 643150"/>
              <a:gd name="connsiteY2934" fmla="*/ 121540 h 1783855"/>
              <a:gd name="connsiteX2935" fmla="*/ 533005 w 643150"/>
              <a:gd name="connsiteY2935" fmla="*/ 121540 h 1783855"/>
              <a:gd name="connsiteX2936" fmla="*/ 533005 w 643150"/>
              <a:gd name="connsiteY2936" fmla="*/ 124072 h 1783855"/>
              <a:gd name="connsiteX2937" fmla="*/ 535536 w 643150"/>
              <a:gd name="connsiteY2937" fmla="*/ 124072 h 1783855"/>
              <a:gd name="connsiteX2938" fmla="*/ 535536 w 643150"/>
              <a:gd name="connsiteY2938" fmla="*/ 126604 h 1783855"/>
              <a:gd name="connsiteX2939" fmla="*/ 535536 w 643150"/>
              <a:gd name="connsiteY2939" fmla="*/ 129136 h 1783855"/>
              <a:gd name="connsiteX2940" fmla="*/ 538069 w 643150"/>
              <a:gd name="connsiteY2940" fmla="*/ 129136 h 1783855"/>
              <a:gd name="connsiteX2941" fmla="*/ 538069 w 643150"/>
              <a:gd name="connsiteY2941" fmla="*/ 131668 h 1783855"/>
              <a:gd name="connsiteX2942" fmla="*/ 540601 w 643150"/>
              <a:gd name="connsiteY2942" fmla="*/ 131668 h 1783855"/>
              <a:gd name="connsiteX2943" fmla="*/ 540601 w 643150"/>
              <a:gd name="connsiteY2943" fmla="*/ 134201 h 1783855"/>
              <a:gd name="connsiteX2944" fmla="*/ 543133 w 643150"/>
              <a:gd name="connsiteY2944" fmla="*/ 136733 h 1783855"/>
              <a:gd name="connsiteX2945" fmla="*/ 543133 w 643150"/>
              <a:gd name="connsiteY2945" fmla="*/ 139265 h 1783855"/>
              <a:gd name="connsiteX2946" fmla="*/ 545665 w 643150"/>
              <a:gd name="connsiteY2946" fmla="*/ 139265 h 1783855"/>
              <a:gd name="connsiteX2947" fmla="*/ 545665 w 643150"/>
              <a:gd name="connsiteY2947" fmla="*/ 141797 h 1783855"/>
              <a:gd name="connsiteX2948" fmla="*/ 548197 w 643150"/>
              <a:gd name="connsiteY2948" fmla="*/ 141797 h 1783855"/>
              <a:gd name="connsiteX2949" fmla="*/ 548197 w 643150"/>
              <a:gd name="connsiteY2949" fmla="*/ 144329 h 1783855"/>
              <a:gd name="connsiteX2950" fmla="*/ 550729 w 643150"/>
              <a:gd name="connsiteY2950" fmla="*/ 144329 h 1783855"/>
              <a:gd name="connsiteX2951" fmla="*/ 550729 w 643150"/>
              <a:gd name="connsiteY2951" fmla="*/ 146861 h 1783855"/>
              <a:gd name="connsiteX2952" fmla="*/ 553261 w 643150"/>
              <a:gd name="connsiteY2952" fmla="*/ 146861 h 1783855"/>
              <a:gd name="connsiteX2953" fmla="*/ 553261 w 643150"/>
              <a:gd name="connsiteY2953" fmla="*/ 149393 h 1783855"/>
              <a:gd name="connsiteX2954" fmla="*/ 555793 w 643150"/>
              <a:gd name="connsiteY2954" fmla="*/ 149393 h 1783855"/>
              <a:gd name="connsiteX2955" fmla="*/ 558326 w 643150"/>
              <a:gd name="connsiteY2955" fmla="*/ 149393 h 1783855"/>
              <a:gd name="connsiteX2956" fmla="*/ 558326 w 643150"/>
              <a:gd name="connsiteY2956" fmla="*/ 151925 h 1783855"/>
              <a:gd name="connsiteX2957" fmla="*/ 574784 w 643150"/>
              <a:gd name="connsiteY2957" fmla="*/ 160787 h 1783855"/>
              <a:gd name="connsiteX2958" fmla="*/ 582380 w 643150"/>
              <a:gd name="connsiteY2958" fmla="*/ 177246 h 1783855"/>
              <a:gd name="connsiteX2959" fmla="*/ 579848 w 643150"/>
              <a:gd name="connsiteY2959" fmla="*/ 239282 h 1783855"/>
              <a:gd name="connsiteX2960" fmla="*/ 579848 w 643150"/>
              <a:gd name="connsiteY2960" fmla="*/ 241814 h 1783855"/>
              <a:gd name="connsiteX2961" fmla="*/ 579848 w 643150"/>
              <a:gd name="connsiteY2961" fmla="*/ 244346 h 1783855"/>
              <a:gd name="connsiteX2962" fmla="*/ 579848 w 643150"/>
              <a:gd name="connsiteY2962" fmla="*/ 246879 h 1783855"/>
              <a:gd name="connsiteX2963" fmla="*/ 579848 w 643150"/>
              <a:gd name="connsiteY2963" fmla="*/ 249410 h 1783855"/>
              <a:gd name="connsiteX2964" fmla="*/ 579848 w 643150"/>
              <a:gd name="connsiteY2964" fmla="*/ 251943 h 1783855"/>
              <a:gd name="connsiteX2965" fmla="*/ 579848 w 643150"/>
              <a:gd name="connsiteY2965" fmla="*/ 254475 h 1783855"/>
              <a:gd name="connsiteX2966" fmla="*/ 579848 w 643150"/>
              <a:gd name="connsiteY2966" fmla="*/ 257007 h 1783855"/>
              <a:gd name="connsiteX2967" fmla="*/ 579848 w 643150"/>
              <a:gd name="connsiteY2967" fmla="*/ 259539 h 1783855"/>
              <a:gd name="connsiteX2968" fmla="*/ 579848 w 643150"/>
              <a:gd name="connsiteY2968" fmla="*/ 262071 h 1783855"/>
              <a:gd name="connsiteX2969" fmla="*/ 579848 w 643150"/>
              <a:gd name="connsiteY2969" fmla="*/ 264603 h 1783855"/>
              <a:gd name="connsiteX2970" fmla="*/ 579848 w 643150"/>
              <a:gd name="connsiteY2970" fmla="*/ 267135 h 1783855"/>
              <a:gd name="connsiteX2971" fmla="*/ 579848 w 643150"/>
              <a:gd name="connsiteY2971" fmla="*/ 269667 h 1783855"/>
              <a:gd name="connsiteX2972" fmla="*/ 579848 w 643150"/>
              <a:gd name="connsiteY2972" fmla="*/ 272199 h 1783855"/>
              <a:gd name="connsiteX2973" fmla="*/ 579848 w 643150"/>
              <a:gd name="connsiteY2973" fmla="*/ 274731 h 1783855"/>
              <a:gd name="connsiteX2974" fmla="*/ 579848 w 643150"/>
              <a:gd name="connsiteY2974" fmla="*/ 277264 h 1783855"/>
              <a:gd name="connsiteX2975" fmla="*/ 582380 w 643150"/>
              <a:gd name="connsiteY2975" fmla="*/ 277264 h 1783855"/>
              <a:gd name="connsiteX2976" fmla="*/ 582380 w 643150"/>
              <a:gd name="connsiteY2976" fmla="*/ 279796 h 1783855"/>
              <a:gd name="connsiteX2977" fmla="*/ 582380 w 643150"/>
              <a:gd name="connsiteY2977" fmla="*/ 282328 h 1783855"/>
              <a:gd name="connsiteX2978" fmla="*/ 582380 w 643150"/>
              <a:gd name="connsiteY2978" fmla="*/ 284860 h 1783855"/>
              <a:gd name="connsiteX2979" fmla="*/ 582380 w 643150"/>
              <a:gd name="connsiteY2979" fmla="*/ 287392 h 1783855"/>
              <a:gd name="connsiteX2980" fmla="*/ 584912 w 643150"/>
              <a:gd name="connsiteY2980" fmla="*/ 287392 h 1783855"/>
              <a:gd name="connsiteX2981" fmla="*/ 584912 w 643150"/>
              <a:gd name="connsiteY2981" fmla="*/ 289924 h 1783855"/>
              <a:gd name="connsiteX2982" fmla="*/ 584912 w 643150"/>
              <a:gd name="connsiteY2982" fmla="*/ 292456 h 1783855"/>
              <a:gd name="connsiteX2983" fmla="*/ 584912 w 643150"/>
              <a:gd name="connsiteY2983" fmla="*/ 294988 h 1783855"/>
              <a:gd name="connsiteX2984" fmla="*/ 587445 w 643150"/>
              <a:gd name="connsiteY2984" fmla="*/ 294988 h 1783855"/>
              <a:gd name="connsiteX2985" fmla="*/ 587445 w 643150"/>
              <a:gd name="connsiteY2985" fmla="*/ 297520 h 1783855"/>
              <a:gd name="connsiteX2986" fmla="*/ 587445 w 643150"/>
              <a:gd name="connsiteY2986" fmla="*/ 300052 h 1783855"/>
              <a:gd name="connsiteX2987" fmla="*/ 589977 w 643150"/>
              <a:gd name="connsiteY2987" fmla="*/ 300052 h 1783855"/>
              <a:gd name="connsiteX2988" fmla="*/ 589977 w 643150"/>
              <a:gd name="connsiteY2988" fmla="*/ 302584 h 1783855"/>
              <a:gd name="connsiteX2989" fmla="*/ 592508 w 643150"/>
              <a:gd name="connsiteY2989" fmla="*/ 302584 h 1783855"/>
              <a:gd name="connsiteX2990" fmla="*/ 592508 w 643150"/>
              <a:gd name="connsiteY2990" fmla="*/ 305117 h 1783855"/>
              <a:gd name="connsiteX2991" fmla="*/ 595041 w 643150"/>
              <a:gd name="connsiteY2991" fmla="*/ 307648 h 1783855"/>
              <a:gd name="connsiteX2992" fmla="*/ 595041 w 643150"/>
              <a:gd name="connsiteY2992" fmla="*/ 310181 h 1783855"/>
              <a:gd name="connsiteX2993" fmla="*/ 597573 w 643150"/>
              <a:gd name="connsiteY2993" fmla="*/ 310181 h 1783855"/>
              <a:gd name="connsiteX2994" fmla="*/ 597573 w 643150"/>
              <a:gd name="connsiteY2994" fmla="*/ 312713 h 1783855"/>
              <a:gd name="connsiteX2995" fmla="*/ 600105 w 643150"/>
              <a:gd name="connsiteY2995" fmla="*/ 312713 h 1783855"/>
              <a:gd name="connsiteX2996" fmla="*/ 600105 w 643150"/>
              <a:gd name="connsiteY2996" fmla="*/ 315245 h 1783855"/>
              <a:gd name="connsiteX2997" fmla="*/ 602637 w 643150"/>
              <a:gd name="connsiteY2997" fmla="*/ 315245 h 1783855"/>
              <a:gd name="connsiteX2998" fmla="*/ 605169 w 643150"/>
              <a:gd name="connsiteY2998" fmla="*/ 317777 h 1783855"/>
              <a:gd name="connsiteX2999" fmla="*/ 607701 w 643150"/>
              <a:gd name="connsiteY2999" fmla="*/ 320309 h 1783855"/>
              <a:gd name="connsiteX3000" fmla="*/ 610233 w 643150"/>
              <a:gd name="connsiteY3000" fmla="*/ 320309 h 1783855"/>
              <a:gd name="connsiteX3001" fmla="*/ 610233 w 643150"/>
              <a:gd name="connsiteY3001" fmla="*/ 322841 h 1783855"/>
              <a:gd name="connsiteX3002" fmla="*/ 612765 w 643150"/>
              <a:gd name="connsiteY3002" fmla="*/ 322841 h 1783855"/>
              <a:gd name="connsiteX3003" fmla="*/ 612765 w 643150"/>
              <a:gd name="connsiteY3003" fmla="*/ 325373 h 1783855"/>
              <a:gd name="connsiteX3004" fmla="*/ 615298 w 643150"/>
              <a:gd name="connsiteY3004" fmla="*/ 325373 h 1783855"/>
              <a:gd name="connsiteX3005" fmla="*/ 615298 w 643150"/>
              <a:gd name="connsiteY3005" fmla="*/ 327905 h 1783855"/>
              <a:gd name="connsiteX3006" fmla="*/ 617829 w 643150"/>
              <a:gd name="connsiteY3006" fmla="*/ 327905 h 1783855"/>
              <a:gd name="connsiteX3007" fmla="*/ 620361 w 643150"/>
              <a:gd name="connsiteY3007" fmla="*/ 327905 h 1783855"/>
              <a:gd name="connsiteX3008" fmla="*/ 620361 w 643150"/>
              <a:gd name="connsiteY3008" fmla="*/ 330437 h 1783855"/>
              <a:gd name="connsiteX3009" fmla="*/ 622894 w 643150"/>
              <a:gd name="connsiteY3009" fmla="*/ 330437 h 1783855"/>
              <a:gd name="connsiteX3010" fmla="*/ 625426 w 643150"/>
              <a:gd name="connsiteY3010" fmla="*/ 330437 h 1783855"/>
              <a:gd name="connsiteX3011" fmla="*/ 625426 w 643150"/>
              <a:gd name="connsiteY3011" fmla="*/ 332969 h 1783855"/>
              <a:gd name="connsiteX3012" fmla="*/ 627958 w 643150"/>
              <a:gd name="connsiteY3012" fmla="*/ 332969 h 1783855"/>
              <a:gd name="connsiteX3013" fmla="*/ 630490 w 643150"/>
              <a:gd name="connsiteY3013" fmla="*/ 332969 h 1783855"/>
              <a:gd name="connsiteX3014" fmla="*/ 630490 w 643150"/>
              <a:gd name="connsiteY3014" fmla="*/ 335502 h 1783855"/>
              <a:gd name="connsiteX3015" fmla="*/ 633022 w 643150"/>
              <a:gd name="connsiteY3015" fmla="*/ 335502 h 1783855"/>
              <a:gd name="connsiteX3016" fmla="*/ 635554 w 643150"/>
              <a:gd name="connsiteY3016" fmla="*/ 335502 h 1783855"/>
              <a:gd name="connsiteX3017" fmla="*/ 635554 w 643150"/>
              <a:gd name="connsiteY3017" fmla="*/ 338033 h 1783855"/>
              <a:gd name="connsiteX3018" fmla="*/ 638086 w 643150"/>
              <a:gd name="connsiteY3018" fmla="*/ 338033 h 1783855"/>
              <a:gd name="connsiteX3019" fmla="*/ 638086 w 643150"/>
              <a:gd name="connsiteY3019" fmla="*/ 340566 h 1783855"/>
              <a:gd name="connsiteX3020" fmla="*/ 640619 w 643150"/>
              <a:gd name="connsiteY3020" fmla="*/ 340566 h 1783855"/>
              <a:gd name="connsiteX3021" fmla="*/ 640619 w 643150"/>
              <a:gd name="connsiteY3021" fmla="*/ 343098 h 1783855"/>
              <a:gd name="connsiteX3022" fmla="*/ 643150 w 643150"/>
              <a:gd name="connsiteY3022" fmla="*/ 345630 h 1783855"/>
              <a:gd name="connsiteX3023" fmla="*/ 643150 w 643150"/>
              <a:gd name="connsiteY3023" fmla="*/ 348162 h 1783855"/>
              <a:gd name="connsiteX3024" fmla="*/ 643150 w 643150"/>
              <a:gd name="connsiteY3024" fmla="*/ 350694 h 1783855"/>
              <a:gd name="connsiteX3025" fmla="*/ 643150 w 643150"/>
              <a:gd name="connsiteY3025" fmla="*/ 353226 h 1783855"/>
              <a:gd name="connsiteX3026" fmla="*/ 643150 w 643150"/>
              <a:gd name="connsiteY3026" fmla="*/ 355758 h 1783855"/>
              <a:gd name="connsiteX3027" fmla="*/ 640619 w 643150"/>
              <a:gd name="connsiteY3027" fmla="*/ 355758 h 1783855"/>
              <a:gd name="connsiteX3028" fmla="*/ 638086 w 643150"/>
              <a:gd name="connsiteY3028" fmla="*/ 358290 h 1783855"/>
              <a:gd name="connsiteX3029" fmla="*/ 635554 w 643150"/>
              <a:gd name="connsiteY3029" fmla="*/ 358290 h 1783855"/>
              <a:gd name="connsiteX3030" fmla="*/ 622894 w 643150"/>
              <a:gd name="connsiteY3030" fmla="*/ 358290 h 1783855"/>
              <a:gd name="connsiteX3031" fmla="*/ 620361 w 643150"/>
              <a:gd name="connsiteY3031" fmla="*/ 358290 h 1783855"/>
              <a:gd name="connsiteX3032" fmla="*/ 617829 w 643150"/>
              <a:gd name="connsiteY3032" fmla="*/ 358290 h 1783855"/>
              <a:gd name="connsiteX3033" fmla="*/ 615298 w 643150"/>
              <a:gd name="connsiteY3033" fmla="*/ 358290 h 1783855"/>
              <a:gd name="connsiteX3034" fmla="*/ 606435 w 643150"/>
              <a:gd name="connsiteY3034" fmla="*/ 358290 h 1783855"/>
              <a:gd name="connsiteX3035" fmla="*/ 603903 w 643150"/>
              <a:gd name="connsiteY3035" fmla="*/ 358290 h 1783855"/>
              <a:gd name="connsiteX3036" fmla="*/ 601371 w 643150"/>
              <a:gd name="connsiteY3036" fmla="*/ 358290 h 1783855"/>
              <a:gd name="connsiteX3037" fmla="*/ 598839 w 643150"/>
              <a:gd name="connsiteY3037" fmla="*/ 360822 h 1783855"/>
              <a:gd name="connsiteX3038" fmla="*/ 596307 w 643150"/>
              <a:gd name="connsiteY3038" fmla="*/ 360822 h 1783855"/>
              <a:gd name="connsiteX3039" fmla="*/ 593775 w 643150"/>
              <a:gd name="connsiteY3039" fmla="*/ 360822 h 1783855"/>
              <a:gd name="connsiteX3040" fmla="*/ 591243 w 643150"/>
              <a:gd name="connsiteY3040" fmla="*/ 360822 h 1783855"/>
              <a:gd name="connsiteX3041" fmla="*/ 588710 w 643150"/>
              <a:gd name="connsiteY3041" fmla="*/ 360822 h 1783855"/>
              <a:gd name="connsiteX3042" fmla="*/ 588710 w 643150"/>
              <a:gd name="connsiteY3042" fmla="*/ 363354 h 1783855"/>
              <a:gd name="connsiteX3043" fmla="*/ 586178 w 643150"/>
              <a:gd name="connsiteY3043" fmla="*/ 363354 h 1783855"/>
              <a:gd name="connsiteX3044" fmla="*/ 584912 w 643150"/>
              <a:gd name="connsiteY3044" fmla="*/ 363354 h 1783855"/>
              <a:gd name="connsiteX3045" fmla="*/ 579848 w 643150"/>
              <a:gd name="connsiteY3045" fmla="*/ 365887 h 1783855"/>
              <a:gd name="connsiteX3046" fmla="*/ 569720 w 643150"/>
              <a:gd name="connsiteY3046" fmla="*/ 368419 h 1783855"/>
              <a:gd name="connsiteX3047" fmla="*/ 568454 w 643150"/>
              <a:gd name="connsiteY3047" fmla="*/ 368419 h 178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Lst>
            <a:rect l="l" t="t" r="r" b="b"/>
            <a:pathLst>
              <a:path w="643150" h="1783855">
                <a:moveTo>
                  <a:pt x="193705" y="1687636"/>
                </a:moveTo>
                <a:lnTo>
                  <a:pt x="193705" y="1690168"/>
                </a:lnTo>
                <a:lnTo>
                  <a:pt x="196237" y="1690168"/>
                </a:lnTo>
                <a:lnTo>
                  <a:pt x="198769" y="1692700"/>
                </a:lnTo>
                <a:lnTo>
                  <a:pt x="198769" y="1695233"/>
                </a:lnTo>
                <a:lnTo>
                  <a:pt x="198769" y="1697765"/>
                </a:lnTo>
                <a:lnTo>
                  <a:pt x="198769" y="1700297"/>
                </a:lnTo>
                <a:lnTo>
                  <a:pt x="198769" y="1702829"/>
                </a:lnTo>
                <a:lnTo>
                  <a:pt x="198769" y="1705361"/>
                </a:lnTo>
                <a:lnTo>
                  <a:pt x="196237" y="1707893"/>
                </a:lnTo>
                <a:lnTo>
                  <a:pt x="191173" y="1730682"/>
                </a:lnTo>
                <a:lnTo>
                  <a:pt x="193705" y="1763599"/>
                </a:lnTo>
                <a:lnTo>
                  <a:pt x="196237" y="1763599"/>
                </a:lnTo>
                <a:lnTo>
                  <a:pt x="196237" y="1766131"/>
                </a:lnTo>
                <a:lnTo>
                  <a:pt x="198769" y="1768663"/>
                </a:lnTo>
                <a:lnTo>
                  <a:pt x="198769" y="1771195"/>
                </a:lnTo>
                <a:lnTo>
                  <a:pt x="198769" y="1773727"/>
                </a:lnTo>
                <a:lnTo>
                  <a:pt x="196237" y="1773727"/>
                </a:lnTo>
                <a:lnTo>
                  <a:pt x="196237" y="1776259"/>
                </a:lnTo>
                <a:lnTo>
                  <a:pt x="196237" y="1778791"/>
                </a:lnTo>
                <a:lnTo>
                  <a:pt x="196237" y="1781323"/>
                </a:lnTo>
                <a:lnTo>
                  <a:pt x="193705" y="1781323"/>
                </a:lnTo>
                <a:lnTo>
                  <a:pt x="193705" y="1783856"/>
                </a:lnTo>
                <a:lnTo>
                  <a:pt x="191173" y="1783856"/>
                </a:lnTo>
                <a:lnTo>
                  <a:pt x="188641" y="1783856"/>
                </a:lnTo>
                <a:lnTo>
                  <a:pt x="186109" y="1783856"/>
                </a:lnTo>
                <a:lnTo>
                  <a:pt x="183576" y="1783856"/>
                </a:lnTo>
                <a:lnTo>
                  <a:pt x="183576" y="1777525"/>
                </a:lnTo>
                <a:lnTo>
                  <a:pt x="181044" y="1777525"/>
                </a:lnTo>
                <a:lnTo>
                  <a:pt x="181044" y="1774993"/>
                </a:lnTo>
                <a:lnTo>
                  <a:pt x="181044" y="1772461"/>
                </a:lnTo>
                <a:lnTo>
                  <a:pt x="181044" y="1769929"/>
                </a:lnTo>
                <a:lnTo>
                  <a:pt x="181044" y="1756002"/>
                </a:lnTo>
                <a:lnTo>
                  <a:pt x="181044" y="1744608"/>
                </a:lnTo>
                <a:lnTo>
                  <a:pt x="178513" y="1730682"/>
                </a:lnTo>
                <a:lnTo>
                  <a:pt x="181044" y="1707893"/>
                </a:lnTo>
                <a:lnTo>
                  <a:pt x="181044" y="1705361"/>
                </a:lnTo>
                <a:lnTo>
                  <a:pt x="181044" y="1702829"/>
                </a:lnTo>
                <a:lnTo>
                  <a:pt x="181044" y="1701563"/>
                </a:lnTo>
                <a:lnTo>
                  <a:pt x="181044" y="1699030"/>
                </a:lnTo>
                <a:lnTo>
                  <a:pt x="183576" y="1696499"/>
                </a:lnTo>
                <a:lnTo>
                  <a:pt x="183576" y="1693966"/>
                </a:lnTo>
                <a:lnTo>
                  <a:pt x="183576" y="1691435"/>
                </a:lnTo>
                <a:lnTo>
                  <a:pt x="186109" y="1688902"/>
                </a:lnTo>
                <a:lnTo>
                  <a:pt x="188641" y="1688902"/>
                </a:lnTo>
                <a:lnTo>
                  <a:pt x="188641" y="1686370"/>
                </a:lnTo>
                <a:lnTo>
                  <a:pt x="191173" y="1686370"/>
                </a:lnTo>
                <a:lnTo>
                  <a:pt x="193705" y="1686370"/>
                </a:lnTo>
                <a:close/>
                <a:moveTo>
                  <a:pt x="335502" y="1620536"/>
                </a:moveTo>
                <a:lnTo>
                  <a:pt x="335502" y="1623068"/>
                </a:lnTo>
                <a:lnTo>
                  <a:pt x="332969" y="1623068"/>
                </a:lnTo>
                <a:lnTo>
                  <a:pt x="332969" y="1625600"/>
                </a:lnTo>
                <a:lnTo>
                  <a:pt x="332969" y="1628132"/>
                </a:lnTo>
                <a:lnTo>
                  <a:pt x="330438" y="1630664"/>
                </a:lnTo>
                <a:lnTo>
                  <a:pt x="330438" y="1633196"/>
                </a:lnTo>
                <a:lnTo>
                  <a:pt x="327906" y="1635728"/>
                </a:lnTo>
                <a:lnTo>
                  <a:pt x="327906" y="1638261"/>
                </a:lnTo>
                <a:lnTo>
                  <a:pt x="325373" y="1638261"/>
                </a:lnTo>
                <a:lnTo>
                  <a:pt x="325373" y="1640793"/>
                </a:lnTo>
                <a:lnTo>
                  <a:pt x="322841" y="1640793"/>
                </a:lnTo>
                <a:lnTo>
                  <a:pt x="322841" y="1643325"/>
                </a:lnTo>
                <a:lnTo>
                  <a:pt x="320309" y="1643325"/>
                </a:lnTo>
                <a:lnTo>
                  <a:pt x="319043" y="1643325"/>
                </a:lnTo>
                <a:lnTo>
                  <a:pt x="319043" y="1645857"/>
                </a:lnTo>
                <a:lnTo>
                  <a:pt x="316511" y="1645857"/>
                </a:lnTo>
                <a:lnTo>
                  <a:pt x="313979" y="1645857"/>
                </a:lnTo>
                <a:lnTo>
                  <a:pt x="311447" y="1645857"/>
                </a:lnTo>
                <a:lnTo>
                  <a:pt x="308915" y="1645857"/>
                </a:lnTo>
                <a:lnTo>
                  <a:pt x="306383" y="1645857"/>
                </a:lnTo>
                <a:lnTo>
                  <a:pt x="306383" y="1643325"/>
                </a:lnTo>
                <a:lnTo>
                  <a:pt x="303850" y="1643325"/>
                </a:lnTo>
                <a:lnTo>
                  <a:pt x="301318" y="1643325"/>
                </a:lnTo>
                <a:lnTo>
                  <a:pt x="298787" y="1643325"/>
                </a:lnTo>
                <a:lnTo>
                  <a:pt x="296255" y="1643325"/>
                </a:lnTo>
                <a:lnTo>
                  <a:pt x="293722" y="1643325"/>
                </a:lnTo>
                <a:lnTo>
                  <a:pt x="293722" y="1640793"/>
                </a:lnTo>
                <a:lnTo>
                  <a:pt x="291190" y="1640793"/>
                </a:lnTo>
                <a:lnTo>
                  <a:pt x="281062" y="1638261"/>
                </a:lnTo>
                <a:lnTo>
                  <a:pt x="278530" y="1633196"/>
                </a:lnTo>
                <a:lnTo>
                  <a:pt x="275997" y="1633196"/>
                </a:lnTo>
                <a:lnTo>
                  <a:pt x="275997" y="1630664"/>
                </a:lnTo>
                <a:lnTo>
                  <a:pt x="275997" y="1628132"/>
                </a:lnTo>
                <a:lnTo>
                  <a:pt x="275997" y="1625600"/>
                </a:lnTo>
                <a:lnTo>
                  <a:pt x="273466" y="1625600"/>
                </a:lnTo>
                <a:lnTo>
                  <a:pt x="273466" y="1623068"/>
                </a:lnTo>
                <a:lnTo>
                  <a:pt x="273466" y="1620536"/>
                </a:lnTo>
                <a:lnTo>
                  <a:pt x="275997" y="1620536"/>
                </a:lnTo>
                <a:lnTo>
                  <a:pt x="275997" y="1618004"/>
                </a:lnTo>
                <a:lnTo>
                  <a:pt x="278530" y="1618004"/>
                </a:lnTo>
                <a:lnTo>
                  <a:pt x="278530" y="1615472"/>
                </a:lnTo>
                <a:lnTo>
                  <a:pt x="281062" y="1615472"/>
                </a:lnTo>
                <a:lnTo>
                  <a:pt x="283594" y="1615472"/>
                </a:lnTo>
                <a:lnTo>
                  <a:pt x="286126" y="1615472"/>
                </a:lnTo>
                <a:lnTo>
                  <a:pt x="288658" y="1615472"/>
                </a:lnTo>
                <a:lnTo>
                  <a:pt x="288658" y="1618004"/>
                </a:lnTo>
                <a:lnTo>
                  <a:pt x="291190" y="1618004"/>
                </a:lnTo>
                <a:lnTo>
                  <a:pt x="298787" y="1620536"/>
                </a:lnTo>
                <a:lnTo>
                  <a:pt x="301318" y="1620536"/>
                </a:lnTo>
                <a:lnTo>
                  <a:pt x="303850" y="1620536"/>
                </a:lnTo>
                <a:lnTo>
                  <a:pt x="306383" y="1620536"/>
                </a:lnTo>
                <a:lnTo>
                  <a:pt x="308915" y="1620536"/>
                </a:lnTo>
                <a:lnTo>
                  <a:pt x="311447" y="1620536"/>
                </a:lnTo>
                <a:lnTo>
                  <a:pt x="313979" y="1620536"/>
                </a:lnTo>
                <a:lnTo>
                  <a:pt x="316511" y="1620536"/>
                </a:lnTo>
                <a:lnTo>
                  <a:pt x="316511" y="1618004"/>
                </a:lnTo>
                <a:lnTo>
                  <a:pt x="319043" y="1618004"/>
                </a:lnTo>
                <a:lnTo>
                  <a:pt x="319043" y="1615472"/>
                </a:lnTo>
                <a:lnTo>
                  <a:pt x="321575" y="1615472"/>
                </a:lnTo>
                <a:lnTo>
                  <a:pt x="321575" y="1612940"/>
                </a:lnTo>
                <a:lnTo>
                  <a:pt x="324108" y="1612940"/>
                </a:lnTo>
                <a:lnTo>
                  <a:pt x="324108" y="1610407"/>
                </a:lnTo>
                <a:lnTo>
                  <a:pt x="324108" y="1607876"/>
                </a:lnTo>
                <a:lnTo>
                  <a:pt x="326639" y="1607876"/>
                </a:lnTo>
                <a:lnTo>
                  <a:pt x="326639" y="1605343"/>
                </a:lnTo>
                <a:lnTo>
                  <a:pt x="326639" y="1602811"/>
                </a:lnTo>
                <a:lnTo>
                  <a:pt x="326639" y="1600279"/>
                </a:lnTo>
                <a:lnTo>
                  <a:pt x="326639" y="1600279"/>
                </a:lnTo>
                <a:lnTo>
                  <a:pt x="326639" y="1597747"/>
                </a:lnTo>
                <a:lnTo>
                  <a:pt x="326639" y="1595215"/>
                </a:lnTo>
                <a:lnTo>
                  <a:pt x="326639" y="1592683"/>
                </a:lnTo>
                <a:lnTo>
                  <a:pt x="326639" y="1590151"/>
                </a:lnTo>
                <a:lnTo>
                  <a:pt x="326639" y="1587619"/>
                </a:lnTo>
                <a:lnTo>
                  <a:pt x="326639" y="1585087"/>
                </a:lnTo>
                <a:lnTo>
                  <a:pt x="326639" y="1582555"/>
                </a:lnTo>
                <a:lnTo>
                  <a:pt x="326639" y="1580022"/>
                </a:lnTo>
                <a:lnTo>
                  <a:pt x="329171" y="1580022"/>
                </a:lnTo>
                <a:lnTo>
                  <a:pt x="329171" y="1577491"/>
                </a:lnTo>
                <a:lnTo>
                  <a:pt x="329171" y="1574958"/>
                </a:lnTo>
                <a:lnTo>
                  <a:pt x="329171" y="1574958"/>
                </a:lnTo>
                <a:lnTo>
                  <a:pt x="331704" y="1574958"/>
                </a:lnTo>
                <a:lnTo>
                  <a:pt x="331704" y="1577491"/>
                </a:lnTo>
                <a:lnTo>
                  <a:pt x="334236" y="1577491"/>
                </a:lnTo>
                <a:lnTo>
                  <a:pt x="336768" y="1577491"/>
                </a:lnTo>
                <a:lnTo>
                  <a:pt x="336768" y="1580022"/>
                </a:lnTo>
                <a:lnTo>
                  <a:pt x="339300" y="1580022"/>
                </a:lnTo>
                <a:lnTo>
                  <a:pt x="339300" y="1582555"/>
                </a:lnTo>
                <a:lnTo>
                  <a:pt x="341832" y="1582555"/>
                </a:lnTo>
                <a:lnTo>
                  <a:pt x="341832" y="1585087"/>
                </a:lnTo>
                <a:lnTo>
                  <a:pt x="344364" y="1585087"/>
                </a:lnTo>
                <a:lnTo>
                  <a:pt x="344364" y="1587619"/>
                </a:lnTo>
                <a:lnTo>
                  <a:pt x="344364" y="1590151"/>
                </a:lnTo>
                <a:lnTo>
                  <a:pt x="344364" y="1592683"/>
                </a:lnTo>
                <a:lnTo>
                  <a:pt x="344364" y="1595215"/>
                </a:lnTo>
                <a:lnTo>
                  <a:pt x="344364" y="1597747"/>
                </a:lnTo>
                <a:lnTo>
                  <a:pt x="344364" y="1600279"/>
                </a:lnTo>
                <a:lnTo>
                  <a:pt x="344364" y="1602811"/>
                </a:lnTo>
                <a:lnTo>
                  <a:pt x="344364" y="1605343"/>
                </a:lnTo>
                <a:lnTo>
                  <a:pt x="341832" y="1605343"/>
                </a:lnTo>
                <a:lnTo>
                  <a:pt x="341832" y="1607876"/>
                </a:lnTo>
                <a:lnTo>
                  <a:pt x="341832" y="1610407"/>
                </a:lnTo>
                <a:lnTo>
                  <a:pt x="341832" y="1612940"/>
                </a:lnTo>
                <a:lnTo>
                  <a:pt x="339300" y="1612940"/>
                </a:lnTo>
                <a:lnTo>
                  <a:pt x="339300" y="1615472"/>
                </a:lnTo>
                <a:lnTo>
                  <a:pt x="339300" y="1618004"/>
                </a:lnTo>
                <a:lnTo>
                  <a:pt x="339300" y="1620536"/>
                </a:lnTo>
                <a:lnTo>
                  <a:pt x="336768" y="1620536"/>
                </a:lnTo>
                <a:lnTo>
                  <a:pt x="336768" y="1623068"/>
                </a:lnTo>
                <a:lnTo>
                  <a:pt x="336768" y="1620536"/>
                </a:lnTo>
                <a:close/>
                <a:moveTo>
                  <a:pt x="357024" y="1255915"/>
                </a:moveTo>
                <a:lnTo>
                  <a:pt x="357024" y="1258447"/>
                </a:lnTo>
                <a:lnTo>
                  <a:pt x="357024" y="1260980"/>
                </a:lnTo>
                <a:lnTo>
                  <a:pt x="354492" y="1260980"/>
                </a:lnTo>
                <a:lnTo>
                  <a:pt x="354492" y="1258447"/>
                </a:lnTo>
                <a:lnTo>
                  <a:pt x="351960" y="1258447"/>
                </a:lnTo>
                <a:lnTo>
                  <a:pt x="349429" y="1258447"/>
                </a:lnTo>
                <a:lnTo>
                  <a:pt x="346896" y="1258447"/>
                </a:lnTo>
                <a:lnTo>
                  <a:pt x="346896" y="1255915"/>
                </a:lnTo>
                <a:lnTo>
                  <a:pt x="344364" y="1255915"/>
                </a:lnTo>
                <a:lnTo>
                  <a:pt x="341832" y="1255915"/>
                </a:lnTo>
                <a:lnTo>
                  <a:pt x="339300" y="1255915"/>
                </a:lnTo>
                <a:lnTo>
                  <a:pt x="336768" y="1255915"/>
                </a:lnTo>
                <a:lnTo>
                  <a:pt x="334236" y="1255915"/>
                </a:lnTo>
                <a:lnTo>
                  <a:pt x="331704" y="1255915"/>
                </a:lnTo>
                <a:lnTo>
                  <a:pt x="329171" y="1258447"/>
                </a:lnTo>
                <a:lnTo>
                  <a:pt x="317777" y="1264778"/>
                </a:lnTo>
                <a:lnTo>
                  <a:pt x="315245" y="1264778"/>
                </a:lnTo>
                <a:lnTo>
                  <a:pt x="315245" y="1267310"/>
                </a:lnTo>
                <a:lnTo>
                  <a:pt x="312713" y="1267310"/>
                </a:lnTo>
                <a:lnTo>
                  <a:pt x="310181" y="1267310"/>
                </a:lnTo>
                <a:lnTo>
                  <a:pt x="296255" y="1281236"/>
                </a:lnTo>
                <a:lnTo>
                  <a:pt x="293722" y="1281236"/>
                </a:lnTo>
                <a:lnTo>
                  <a:pt x="293722" y="1283768"/>
                </a:lnTo>
                <a:lnTo>
                  <a:pt x="293722" y="1286301"/>
                </a:lnTo>
                <a:lnTo>
                  <a:pt x="293722" y="1288832"/>
                </a:lnTo>
                <a:lnTo>
                  <a:pt x="291190" y="1291365"/>
                </a:lnTo>
                <a:lnTo>
                  <a:pt x="288658" y="1293896"/>
                </a:lnTo>
                <a:lnTo>
                  <a:pt x="288658" y="1296429"/>
                </a:lnTo>
                <a:lnTo>
                  <a:pt x="283594" y="1301493"/>
                </a:lnTo>
                <a:lnTo>
                  <a:pt x="281062" y="1306557"/>
                </a:lnTo>
                <a:lnTo>
                  <a:pt x="281062" y="1309089"/>
                </a:lnTo>
                <a:lnTo>
                  <a:pt x="278530" y="1311621"/>
                </a:lnTo>
                <a:lnTo>
                  <a:pt x="275997" y="1314153"/>
                </a:lnTo>
                <a:lnTo>
                  <a:pt x="273466" y="1314153"/>
                </a:lnTo>
                <a:lnTo>
                  <a:pt x="270934" y="1325548"/>
                </a:lnTo>
                <a:lnTo>
                  <a:pt x="270934" y="1328080"/>
                </a:lnTo>
                <a:lnTo>
                  <a:pt x="270934" y="1330612"/>
                </a:lnTo>
                <a:lnTo>
                  <a:pt x="270934" y="1333144"/>
                </a:lnTo>
                <a:lnTo>
                  <a:pt x="270934" y="1339474"/>
                </a:lnTo>
                <a:lnTo>
                  <a:pt x="270934" y="1344538"/>
                </a:lnTo>
                <a:lnTo>
                  <a:pt x="268401" y="1349603"/>
                </a:lnTo>
                <a:lnTo>
                  <a:pt x="268401" y="1352135"/>
                </a:lnTo>
                <a:lnTo>
                  <a:pt x="268401" y="1354667"/>
                </a:lnTo>
                <a:lnTo>
                  <a:pt x="265869" y="1357199"/>
                </a:lnTo>
                <a:lnTo>
                  <a:pt x="265869" y="1359731"/>
                </a:lnTo>
                <a:lnTo>
                  <a:pt x="263337" y="1359731"/>
                </a:lnTo>
                <a:lnTo>
                  <a:pt x="263337" y="1362263"/>
                </a:lnTo>
                <a:lnTo>
                  <a:pt x="260805" y="1362263"/>
                </a:lnTo>
                <a:lnTo>
                  <a:pt x="258273" y="1362263"/>
                </a:lnTo>
                <a:lnTo>
                  <a:pt x="258273" y="1359731"/>
                </a:lnTo>
                <a:lnTo>
                  <a:pt x="255741" y="1359731"/>
                </a:lnTo>
                <a:lnTo>
                  <a:pt x="253209" y="1359731"/>
                </a:lnTo>
                <a:lnTo>
                  <a:pt x="253209" y="1362263"/>
                </a:lnTo>
                <a:lnTo>
                  <a:pt x="250676" y="1362263"/>
                </a:lnTo>
                <a:lnTo>
                  <a:pt x="248145" y="1362263"/>
                </a:lnTo>
                <a:lnTo>
                  <a:pt x="245613" y="1364795"/>
                </a:lnTo>
                <a:lnTo>
                  <a:pt x="245613" y="1359731"/>
                </a:lnTo>
                <a:lnTo>
                  <a:pt x="243081" y="1357199"/>
                </a:lnTo>
                <a:lnTo>
                  <a:pt x="240548" y="1354667"/>
                </a:lnTo>
                <a:lnTo>
                  <a:pt x="240548" y="1352135"/>
                </a:lnTo>
                <a:lnTo>
                  <a:pt x="238016" y="1349603"/>
                </a:lnTo>
                <a:lnTo>
                  <a:pt x="232952" y="1343273"/>
                </a:lnTo>
                <a:lnTo>
                  <a:pt x="230420" y="1340740"/>
                </a:lnTo>
                <a:lnTo>
                  <a:pt x="230420" y="1338208"/>
                </a:lnTo>
                <a:lnTo>
                  <a:pt x="227888" y="1338208"/>
                </a:lnTo>
                <a:lnTo>
                  <a:pt x="225356" y="1338208"/>
                </a:lnTo>
                <a:lnTo>
                  <a:pt x="225356" y="1340740"/>
                </a:lnTo>
                <a:lnTo>
                  <a:pt x="225356" y="1343273"/>
                </a:lnTo>
                <a:lnTo>
                  <a:pt x="225356" y="1348337"/>
                </a:lnTo>
                <a:lnTo>
                  <a:pt x="222824" y="1348337"/>
                </a:lnTo>
                <a:lnTo>
                  <a:pt x="222824" y="1350868"/>
                </a:lnTo>
                <a:lnTo>
                  <a:pt x="222824" y="1353401"/>
                </a:lnTo>
                <a:lnTo>
                  <a:pt x="225356" y="1359731"/>
                </a:lnTo>
                <a:lnTo>
                  <a:pt x="227888" y="1364795"/>
                </a:lnTo>
                <a:lnTo>
                  <a:pt x="227888" y="1367327"/>
                </a:lnTo>
                <a:lnTo>
                  <a:pt x="230420" y="1372391"/>
                </a:lnTo>
                <a:lnTo>
                  <a:pt x="232952" y="1374924"/>
                </a:lnTo>
                <a:lnTo>
                  <a:pt x="235485" y="1377455"/>
                </a:lnTo>
                <a:lnTo>
                  <a:pt x="235485" y="1382520"/>
                </a:lnTo>
                <a:lnTo>
                  <a:pt x="232952" y="1387584"/>
                </a:lnTo>
                <a:lnTo>
                  <a:pt x="232952" y="1392648"/>
                </a:lnTo>
                <a:lnTo>
                  <a:pt x="232952" y="1395180"/>
                </a:lnTo>
                <a:lnTo>
                  <a:pt x="235485" y="1400244"/>
                </a:lnTo>
                <a:lnTo>
                  <a:pt x="235485" y="1411639"/>
                </a:lnTo>
                <a:lnTo>
                  <a:pt x="232952" y="1414171"/>
                </a:lnTo>
                <a:lnTo>
                  <a:pt x="235485" y="1419235"/>
                </a:lnTo>
                <a:lnTo>
                  <a:pt x="235485" y="1421767"/>
                </a:lnTo>
                <a:lnTo>
                  <a:pt x="238016" y="1433161"/>
                </a:lnTo>
                <a:lnTo>
                  <a:pt x="238016" y="1435694"/>
                </a:lnTo>
                <a:lnTo>
                  <a:pt x="238016" y="1438226"/>
                </a:lnTo>
                <a:lnTo>
                  <a:pt x="235485" y="1438226"/>
                </a:lnTo>
                <a:lnTo>
                  <a:pt x="232952" y="1440758"/>
                </a:lnTo>
                <a:lnTo>
                  <a:pt x="232952" y="1443290"/>
                </a:lnTo>
                <a:lnTo>
                  <a:pt x="232952" y="1445822"/>
                </a:lnTo>
                <a:lnTo>
                  <a:pt x="230420" y="1448354"/>
                </a:lnTo>
                <a:lnTo>
                  <a:pt x="230420" y="1450886"/>
                </a:lnTo>
                <a:lnTo>
                  <a:pt x="227888" y="1450886"/>
                </a:lnTo>
                <a:lnTo>
                  <a:pt x="227888" y="1453418"/>
                </a:lnTo>
                <a:lnTo>
                  <a:pt x="227888" y="1459748"/>
                </a:lnTo>
                <a:lnTo>
                  <a:pt x="227888" y="1462281"/>
                </a:lnTo>
                <a:lnTo>
                  <a:pt x="227888" y="1464812"/>
                </a:lnTo>
                <a:lnTo>
                  <a:pt x="227888" y="1467345"/>
                </a:lnTo>
                <a:lnTo>
                  <a:pt x="230420" y="1467345"/>
                </a:lnTo>
                <a:lnTo>
                  <a:pt x="232952" y="1467345"/>
                </a:lnTo>
                <a:lnTo>
                  <a:pt x="232952" y="1469877"/>
                </a:lnTo>
                <a:lnTo>
                  <a:pt x="232952" y="1472409"/>
                </a:lnTo>
                <a:lnTo>
                  <a:pt x="232952" y="1474941"/>
                </a:lnTo>
                <a:lnTo>
                  <a:pt x="232952" y="1477473"/>
                </a:lnTo>
                <a:lnTo>
                  <a:pt x="232952" y="1480005"/>
                </a:lnTo>
                <a:lnTo>
                  <a:pt x="235485" y="1486335"/>
                </a:lnTo>
                <a:lnTo>
                  <a:pt x="235485" y="1488868"/>
                </a:lnTo>
                <a:lnTo>
                  <a:pt x="238016" y="1488868"/>
                </a:lnTo>
                <a:lnTo>
                  <a:pt x="238016" y="1493932"/>
                </a:lnTo>
                <a:lnTo>
                  <a:pt x="238016" y="1496463"/>
                </a:lnTo>
                <a:lnTo>
                  <a:pt x="238016" y="1498996"/>
                </a:lnTo>
                <a:lnTo>
                  <a:pt x="238016" y="1504060"/>
                </a:lnTo>
                <a:lnTo>
                  <a:pt x="238016" y="1506592"/>
                </a:lnTo>
                <a:lnTo>
                  <a:pt x="238016" y="1509124"/>
                </a:lnTo>
                <a:lnTo>
                  <a:pt x="238016" y="1511656"/>
                </a:lnTo>
                <a:lnTo>
                  <a:pt x="238016" y="1514188"/>
                </a:lnTo>
                <a:lnTo>
                  <a:pt x="240548" y="1519253"/>
                </a:lnTo>
                <a:lnTo>
                  <a:pt x="243081" y="1521784"/>
                </a:lnTo>
                <a:lnTo>
                  <a:pt x="245613" y="1524317"/>
                </a:lnTo>
                <a:lnTo>
                  <a:pt x="248145" y="1526849"/>
                </a:lnTo>
                <a:lnTo>
                  <a:pt x="248145" y="1531913"/>
                </a:lnTo>
                <a:lnTo>
                  <a:pt x="248145" y="1536977"/>
                </a:lnTo>
                <a:lnTo>
                  <a:pt x="245613" y="1536977"/>
                </a:lnTo>
                <a:lnTo>
                  <a:pt x="245613" y="1539509"/>
                </a:lnTo>
                <a:lnTo>
                  <a:pt x="245613" y="1542041"/>
                </a:lnTo>
                <a:lnTo>
                  <a:pt x="245613" y="1544573"/>
                </a:lnTo>
                <a:lnTo>
                  <a:pt x="245613" y="1547105"/>
                </a:lnTo>
                <a:lnTo>
                  <a:pt x="248145" y="1549637"/>
                </a:lnTo>
                <a:lnTo>
                  <a:pt x="250676" y="1549637"/>
                </a:lnTo>
                <a:lnTo>
                  <a:pt x="250676" y="1552170"/>
                </a:lnTo>
                <a:lnTo>
                  <a:pt x="250676" y="1554702"/>
                </a:lnTo>
                <a:lnTo>
                  <a:pt x="250676" y="1557234"/>
                </a:lnTo>
                <a:lnTo>
                  <a:pt x="250676" y="1559766"/>
                </a:lnTo>
                <a:lnTo>
                  <a:pt x="250676" y="1562298"/>
                </a:lnTo>
                <a:lnTo>
                  <a:pt x="253209" y="1562298"/>
                </a:lnTo>
                <a:lnTo>
                  <a:pt x="253209" y="1564830"/>
                </a:lnTo>
                <a:lnTo>
                  <a:pt x="253209" y="1567362"/>
                </a:lnTo>
                <a:lnTo>
                  <a:pt x="253209" y="1569894"/>
                </a:lnTo>
                <a:lnTo>
                  <a:pt x="253209" y="1572426"/>
                </a:lnTo>
                <a:lnTo>
                  <a:pt x="253209" y="1574958"/>
                </a:lnTo>
                <a:lnTo>
                  <a:pt x="253209" y="1577491"/>
                </a:lnTo>
                <a:lnTo>
                  <a:pt x="255741" y="1577491"/>
                </a:lnTo>
                <a:lnTo>
                  <a:pt x="255741" y="1580022"/>
                </a:lnTo>
                <a:lnTo>
                  <a:pt x="255741" y="1582555"/>
                </a:lnTo>
                <a:lnTo>
                  <a:pt x="255741" y="1585087"/>
                </a:lnTo>
                <a:lnTo>
                  <a:pt x="255741" y="1587619"/>
                </a:lnTo>
                <a:lnTo>
                  <a:pt x="255741" y="1590151"/>
                </a:lnTo>
                <a:lnTo>
                  <a:pt x="255741" y="1592683"/>
                </a:lnTo>
                <a:lnTo>
                  <a:pt x="255741" y="1595215"/>
                </a:lnTo>
                <a:lnTo>
                  <a:pt x="255741" y="1597747"/>
                </a:lnTo>
                <a:lnTo>
                  <a:pt x="255741" y="1600279"/>
                </a:lnTo>
                <a:lnTo>
                  <a:pt x="253209" y="1602811"/>
                </a:lnTo>
                <a:lnTo>
                  <a:pt x="250676" y="1602811"/>
                </a:lnTo>
                <a:lnTo>
                  <a:pt x="250676" y="1605343"/>
                </a:lnTo>
                <a:lnTo>
                  <a:pt x="248145" y="1605343"/>
                </a:lnTo>
                <a:lnTo>
                  <a:pt x="245613" y="1605343"/>
                </a:lnTo>
                <a:lnTo>
                  <a:pt x="243081" y="1605343"/>
                </a:lnTo>
                <a:lnTo>
                  <a:pt x="243081" y="1602811"/>
                </a:lnTo>
                <a:lnTo>
                  <a:pt x="243081" y="1602811"/>
                </a:lnTo>
                <a:lnTo>
                  <a:pt x="243081" y="1600279"/>
                </a:lnTo>
                <a:lnTo>
                  <a:pt x="243081" y="1597747"/>
                </a:lnTo>
                <a:lnTo>
                  <a:pt x="240548" y="1583821"/>
                </a:lnTo>
                <a:lnTo>
                  <a:pt x="240548" y="1581289"/>
                </a:lnTo>
                <a:lnTo>
                  <a:pt x="240548" y="1578756"/>
                </a:lnTo>
                <a:lnTo>
                  <a:pt x="238016" y="1578756"/>
                </a:lnTo>
                <a:lnTo>
                  <a:pt x="238016" y="1576224"/>
                </a:lnTo>
                <a:lnTo>
                  <a:pt x="238016" y="1573692"/>
                </a:lnTo>
                <a:lnTo>
                  <a:pt x="238016" y="1571160"/>
                </a:lnTo>
                <a:lnTo>
                  <a:pt x="235485" y="1571160"/>
                </a:lnTo>
                <a:lnTo>
                  <a:pt x="235485" y="1568628"/>
                </a:lnTo>
                <a:lnTo>
                  <a:pt x="235485" y="1566096"/>
                </a:lnTo>
                <a:lnTo>
                  <a:pt x="232952" y="1566096"/>
                </a:lnTo>
                <a:lnTo>
                  <a:pt x="232952" y="1549637"/>
                </a:lnTo>
                <a:lnTo>
                  <a:pt x="230420" y="1547105"/>
                </a:lnTo>
                <a:lnTo>
                  <a:pt x="230420" y="1544573"/>
                </a:lnTo>
                <a:lnTo>
                  <a:pt x="227888" y="1544573"/>
                </a:lnTo>
                <a:lnTo>
                  <a:pt x="227888" y="1542041"/>
                </a:lnTo>
                <a:lnTo>
                  <a:pt x="227888" y="1539509"/>
                </a:lnTo>
                <a:lnTo>
                  <a:pt x="225356" y="1539509"/>
                </a:lnTo>
                <a:lnTo>
                  <a:pt x="225356" y="1536977"/>
                </a:lnTo>
                <a:lnTo>
                  <a:pt x="225356" y="1534445"/>
                </a:lnTo>
                <a:lnTo>
                  <a:pt x="222824" y="1534445"/>
                </a:lnTo>
                <a:lnTo>
                  <a:pt x="222824" y="1531913"/>
                </a:lnTo>
                <a:lnTo>
                  <a:pt x="222824" y="1529381"/>
                </a:lnTo>
                <a:lnTo>
                  <a:pt x="220292" y="1526849"/>
                </a:lnTo>
                <a:lnTo>
                  <a:pt x="220292" y="1524317"/>
                </a:lnTo>
                <a:lnTo>
                  <a:pt x="220292" y="1524317"/>
                </a:lnTo>
                <a:lnTo>
                  <a:pt x="217760" y="1524317"/>
                </a:lnTo>
                <a:lnTo>
                  <a:pt x="217760" y="1521784"/>
                </a:lnTo>
                <a:lnTo>
                  <a:pt x="217760" y="1519253"/>
                </a:lnTo>
                <a:lnTo>
                  <a:pt x="217760" y="1516720"/>
                </a:lnTo>
                <a:lnTo>
                  <a:pt x="215227" y="1516720"/>
                </a:lnTo>
                <a:lnTo>
                  <a:pt x="215227" y="1514188"/>
                </a:lnTo>
                <a:lnTo>
                  <a:pt x="215227" y="1511656"/>
                </a:lnTo>
                <a:lnTo>
                  <a:pt x="215227" y="1509124"/>
                </a:lnTo>
                <a:lnTo>
                  <a:pt x="212695" y="1509124"/>
                </a:lnTo>
                <a:lnTo>
                  <a:pt x="212695" y="1506592"/>
                </a:lnTo>
                <a:lnTo>
                  <a:pt x="212695" y="1504060"/>
                </a:lnTo>
                <a:lnTo>
                  <a:pt x="212695" y="1501528"/>
                </a:lnTo>
                <a:lnTo>
                  <a:pt x="212695" y="1498996"/>
                </a:lnTo>
                <a:lnTo>
                  <a:pt x="212695" y="1498996"/>
                </a:lnTo>
                <a:lnTo>
                  <a:pt x="212695" y="1496463"/>
                </a:lnTo>
                <a:lnTo>
                  <a:pt x="212695" y="1493932"/>
                </a:lnTo>
                <a:lnTo>
                  <a:pt x="210164" y="1493932"/>
                </a:lnTo>
                <a:lnTo>
                  <a:pt x="210164" y="1491399"/>
                </a:lnTo>
                <a:lnTo>
                  <a:pt x="210164" y="1488868"/>
                </a:lnTo>
                <a:lnTo>
                  <a:pt x="210164" y="1486335"/>
                </a:lnTo>
                <a:lnTo>
                  <a:pt x="210164" y="1483803"/>
                </a:lnTo>
                <a:lnTo>
                  <a:pt x="210164" y="1481271"/>
                </a:lnTo>
                <a:lnTo>
                  <a:pt x="210164" y="1478739"/>
                </a:lnTo>
                <a:lnTo>
                  <a:pt x="210164" y="1476207"/>
                </a:lnTo>
                <a:lnTo>
                  <a:pt x="210164" y="1473675"/>
                </a:lnTo>
                <a:lnTo>
                  <a:pt x="210164" y="1473675"/>
                </a:lnTo>
                <a:lnTo>
                  <a:pt x="210164" y="1471143"/>
                </a:lnTo>
                <a:lnTo>
                  <a:pt x="210164" y="1468611"/>
                </a:lnTo>
                <a:lnTo>
                  <a:pt x="210164" y="1466079"/>
                </a:lnTo>
                <a:lnTo>
                  <a:pt x="210164" y="1463547"/>
                </a:lnTo>
                <a:lnTo>
                  <a:pt x="210164" y="1461014"/>
                </a:lnTo>
                <a:lnTo>
                  <a:pt x="210164" y="1458482"/>
                </a:lnTo>
                <a:lnTo>
                  <a:pt x="210164" y="1455950"/>
                </a:lnTo>
                <a:lnTo>
                  <a:pt x="210164" y="1453418"/>
                </a:lnTo>
                <a:lnTo>
                  <a:pt x="210164" y="1450886"/>
                </a:lnTo>
                <a:lnTo>
                  <a:pt x="210164" y="1448354"/>
                </a:lnTo>
                <a:lnTo>
                  <a:pt x="210164" y="1448354"/>
                </a:lnTo>
                <a:lnTo>
                  <a:pt x="212695" y="1445822"/>
                </a:lnTo>
                <a:lnTo>
                  <a:pt x="212695" y="1443290"/>
                </a:lnTo>
                <a:lnTo>
                  <a:pt x="212695" y="1440758"/>
                </a:lnTo>
                <a:lnTo>
                  <a:pt x="210164" y="1440758"/>
                </a:lnTo>
                <a:lnTo>
                  <a:pt x="210164" y="1438226"/>
                </a:lnTo>
                <a:lnTo>
                  <a:pt x="210164" y="1435694"/>
                </a:lnTo>
                <a:lnTo>
                  <a:pt x="207631" y="1390116"/>
                </a:lnTo>
                <a:lnTo>
                  <a:pt x="207631" y="1387584"/>
                </a:lnTo>
                <a:lnTo>
                  <a:pt x="207631" y="1385052"/>
                </a:lnTo>
                <a:lnTo>
                  <a:pt x="207631" y="1382520"/>
                </a:lnTo>
                <a:lnTo>
                  <a:pt x="207631" y="1379988"/>
                </a:lnTo>
                <a:lnTo>
                  <a:pt x="205099" y="1379988"/>
                </a:lnTo>
                <a:lnTo>
                  <a:pt x="205099" y="1377455"/>
                </a:lnTo>
                <a:lnTo>
                  <a:pt x="205099" y="1374924"/>
                </a:lnTo>
                <a:lnTo>
                  <a:pt x="205099" y="1369859"/>
                </a:lnTo>
                <a:lnTo>
                  <a:pt x="202567" y="1367327"/>
                </a:lnTo>
                <a:lnTo>
                  <a:pt x="202567" y="1364795"/>
                </a:lnTo>
                <a:lnTo>
                  <a:pt x="202567" y="1362263"/>
                </a:lnTo>
                <a:lnTo>
                  <a:pt x="200035" y="1362263"/>
                </a:lnTo>
                <a:lnTo>
                  <a:pt x="200035" y="1359731"/>
                </a:lnTo>
                <a:lnTo>
                  <a:pt x="200035" y="1359731"/>
                </a:lnTo>
                <a:lnTo>
                  <a:pt x="200035" y="1357199"/>
                </a:lnTo>
                <a:lnTo>
                  <a:pt x="200035" y="1354667"/>
                </a:lnTo>
                <a:lnTo>
                  <a:pt x="200035" y="1352135"/>
                </a:lnTo>
                <a:lnTo>
                  <a:pt x="200035" y="1349603"/>
                </a:lnTo>
                <a:lnTo>
                  <a:pt x="200035" y="1347070"/>
                </a:lnTo>
                <a:lnTo>
                  <a:pt x="202567" y="1347070"/>
                </a:lnTo>
                <a:lnTo>
                  <a:pt x="205099" y="1330612"/>
                </a:lnTo>
                <a:lnTo>
                  <a:pt x="205099" y="1330612"/>
                </a:lnTo>
                <a:lnTo>
                  <a:pt x="205099" y="1328080"/>
                </a:lnTo>
                <a:lnTo>
                  <a:pt x="202567" y="1325548"/>
                </a:lnTo>
                <a:lnTo>
                  <a:pt x="202567" y="1323016"/>
                </a:lnTo>
                <a:lnTo>
                  <a:pt x="202567" y="1320483"/>
                </a:lnTo>
                <a:lnTo>
                  <a:pt x="202567" y="1317952"/>
                </a:lnTo>
                <a:lnTo>
                  <a:pt x="202567" y="1315419"/>
                </a:lnTo>
                <a:lnTo>
                  <a:pt x="202567" y="1312887"/>
                </a:lnTo>
                <a:lnTo>
                  <a:pt x="200035" y="1310355"/>
                </a:lnTo>
                <a:lnTo>
                  <a:pt x="200035" y="1307823"/>
                </a:lnTo>
                <a:lnTo>
                  <a:pt x="202567" y="1305291"/>
                </a:lnTo>
                <a:lnTo>
                  <a:pt x="202567" y="1302759"/>
                </a:lnTo>
                <a:lnTo>
                  <a:pt x="205099" y="1300227"/>
                </a:lnTo>
                <a:lnTo>
                  <a:pt x="207631" y="1300227"/>
                </a:lnTo>
                <a:lnTo>
                  <a:pt x="210164" y="1300227"/>
                </a:lnTo>
                <a:lnTo>
                  <a:pt x="210164" y="1297695"/>
                </a:lnTo>
                <a:lnTo>
                  <a:pt x="212695" y="1297695"/>
                </a:lnTo>
                <a:lnTo>
                  <a:pt x="215227" y="1297695"/>
                </a:lnTo>
                <a:lnTo>
                  <a:pt x="217760" y="1297695"/>
                </a:lnTo>
                <a:lnTo>
                  <a:pt x="220292" y="1297695"/>
                </a:lnTo>
                <a:lnTo>
                  <a:pt x="220292" y="1300227"/>
                </a:lnTo>
                <a:lnTo>
                  <a:pt x="222824" y="1300227"/>
                </a:lnTo>
                <a:lnTo>
                  <a:pt x="222824" y="1302759"/>
                </a:lnTo>
                <a:lnTo>
                  <a:pt x="222824" y="1305291"/>
                </a:lnTo>
                <a:lnTo>
                  <a:pt x="225356" y="1305291"/>
                </a:lnTo>
                <a:lnTo>
                  <a:pt x="225356" y="1307823"/>
                </a:lnTo>
                <a:lnTo>
                  <a:pt x="227888" y="1307823"/>
                </a:lnTo>
                <a:lnTo>
                  <a:pt x="227888" y="1310355"/>
                </a:lnTo>
                <a:lnTo>
                  <a:pt x="230420" y="1310355"/>
                </a:lnTo>
                <a:lnTo>
                  <a:pt x="230420" y="1307823"/>
                </a:lnTo>
                <a:lnTo>
                  <a:pt x="232952" y="1307823"/>
                </a:lnTo>
                <a:lnTo>
                  <a:pt x="235485" y="1307823"/>
                </a:lnTo>
                <a:lnTo>
                  <a:pt x="238016" y="1307823"/>
                </a:lnTo>
                <a:lnTo>
                  <a:pt x="238016" y="1310355"/>
                </a:lnTo>
                <a:lnTo>
                  <a:pt x="240548" y="1310355"/>
                </a:lnTo>
                <a:lnTo>
                  <a:pt x="243081" y="1310355"/>
                </a:lnTo>
                <a:lnTo>
                  <a:pt x="245613" y="1310355"/>
                </a:lnTo>
                <a:lnTo>
                  <a:pt x="248145" y="1310355"/>
                </a:lnTo>
                <a:lnTo>
                  <a:pt x="248145" y="1312887"/>
                </a:lnTo>
                <a:lnTo>
                  <a:pt x="250676" y="1312887"/>
                </a:lnTo>
                <a:lnTo>
                  <a:pt x="250676" y="1315419"/>
                </a:lnTo>
                <a:lnTo>
                  <a:pt x="253209" y="1315419"/>
                </a:lnTo>
                <a:lnTo>
                  <a:pt x="255741" y="1315419"/>
                </a:lnTo>
                <a:lnTo>
                  <a:pt x="258273" y="1312887"/>
                </a:lnTo>
                <a:lnTo>
                  <a:pt x="260805" y="1312887"/>
                </a:lnTo>
                <a:lnTo>
                  <a:pt x="265869" y="1301493"/>
                </a:lnTo>
                <a:lnTo>
                  <a:pt x="263337" y="1298961"/>
                </a:lnTo>
                <a:lnTo>
                  <a:pt x="265869" y="1298961"/>
                </a:lnTo>
                <a:lnTo>
                  <a:pt x="265869" y="1296429"/>
                </a:lnTo>
                <a:lnTo>
                  <a:pt x="265869" y="1293896"/>
                </a:lnTo>
                <a:lnTo>
                  <a:pt x="268401" y="1291365"/>
                </a:lnTo>
                <a:lnTo>
                  <a:pt x="270934" y="1288832"/>
                </a:lnTo>
                <a:lnTo>
                  <a:pt x="270934" y="1286301"/>
                </a:lnTo>
                <a:lnTo>
                  <a:pt x="273466" y="1283768"/>
                </a:lnTo>
                <a:lnTo>
                  <a:pt x="273466" y="1281236"/>
                </a:lnTo>
                <a:lnTo>
                  <a:pt x="275997" y="1281236"/>
                </a:lnTo>
                <a:lnTo>
                  <a:pt x="275997" y="1283768"/>
                </a:lnTo>
                <a:lnTo>
                  <a:pt x="278530" y="1281236"/>
                </a:lnTo>
                <a:lnTo>
                  <a:pt x="278530" y="1278704"/>
                </a:lnTo>
                <a:lnTo>
                  <a:pt x="281062" y="1278704"/>
                </a:lnTo>
                <a:lnTo>
                  <a:pt x="283594" y="1276172"/>
                </a:lnTo>
                <a:lnTo>
                  <a:pt x="283594" y="1273640"/>
                </a:lnTo>
                <a:lnTo>
                  <a:pt x="286126" y="1273640"/>
                </a:lnTo>
                <a:lnTo>
                  <a:pt x="286126" y="1271108"/>
                </a:lnTo>
                <a:lnTo>
                  <a:pt x="288658" y="1268576"/>
                </a:lnTo>
                <a:lnTo>
                  <a:pt x="288658" y="1266044"/>
                </a:lnTo>
                <a:lnTo>
                  <a:pt x="288658" y="1263512"/>
                </a:lnTo>
                <a:lnTo>
                  <a:pt x="291190" y="1263512"/>
                </a:lnTo>
                <a:lnTo>
                  <a:pt x="293722" y="1260980"/>
                </a:lnTo>
                <a:lnTo>
                  <a:pt x="307648" y="1249585"/>
                </a:lnTo>
                <a:lnTo>
                  <a:pt x="310181" y="1247053"/>
                </a:lnTo>
                <a:lnTo>
                  <a:pt x="312713" y="1247053"/>
                </a:lnTo>
                <a:lnTo>
                  <a:pt x="312713" y="1244521"/>
                </a:lnTo>
                <a:lnTo>
                  <a:pt x="315245" y="1244521"/>
                </a:lnTo>
                <a:lnTo>
                  <a:pt x="320309" y="1224264"/>
                </a:lnTo>
                <a:lnTo>
                  <a:pt x="320309" y="1221732"/>
                </a:lnTo>
                <a:lnTo>
                  <a:pt x="320309" y="1219200"/>
                </a:lnTo>
                <a:lnTo>
                  <a:pt x="320309" y="1216668"/>
                </a:lnTo>
                <a:lnTo>
                  <a:pt x="320309" y="1214136"/>
                </a:lnTo>
                <a:lnTo>
                  <a:pt x="322841" y="1214136"/>
                </a:lnTo>
                <a:lnTo>
                  <a:pt x="322841" y="1211604"/>
                </a:lnTo>
                <a:lnTo>
                  <a:pt x="322841" y="1209072"/>
                </a:lnTo>
                <a:lnTo>
                  <a:pt x="325373" y="1206540"/>
                </a:lnTo>
                <a:lnTo>
                  <a:pt x="325373" y="1207806"/>
                </a:lnTo>
                <a:lnTo>
                  <a:pt x="327906" y="1207806"/>
                </a:lnTo>
                <a:lnTo>
                  <a:pt x="327906" y="1205273"/>
                </a:lnTo>
                <a:lnTo>
                  <a:pt x="327906" y="1202742"/>
                </a:lnTo>
                <a:lnTo>
                  <a:pt x="330438" y="1202742"/>
                </a:lnTo>
                <a:lnTo>
                  <a:pt x="330438" y="1200209"/>
                </a:lnTo>
                <a:lnTo>
                  <a:pt x="332969" y="1200209"/>
                </a:lnTo>
                <a:lnTo>
                  <a:pt x="332969" y="1197677"/>
                </a:lnTo>
                <a:lnTo>
                  <a:pt x="335502" y="1197677"/>
                </a:lnTo>
                <a:lnTo>
                  <a:pt x="338034" y="1195145"/>
                </a:lnTo>
                <a:lnTo>
                  <a:pt x="351960" y="1183751"/>
                </a:lnTo>
                <a:lnTo>
                  <a:pt x="360822" y="1177421"/>
                </a:lnTo>
                <a:lnTo>
                  <a:pt x="363355" y="1177421"/>
                </a:lnTo>
                <a:lnTo>
                  <a:pt x="363355" y="1174888"/>
                </a:lnTo>
                <a:lnTo>
                  <a:pt x="365887" y="1174888"/>
                </a:lnTo>
                <a:lnTo>
                  <a:pt x="365887" y="1172357"/>
                </a:lnTo>
                <a:lnTo>
                  <a:pt x="368419" y="1172357"/>
                </a:lnTo>
                <a:lnTo>
                  <a:pt x="368419" y="1169824"/>
                </a:lnTo>
                <a:lnTo>
                  <a:pt x="370951" y="1169824"/>
                </a:lnTo>
                <a:lnTo>
                  <a:pt x="370951" y="1167292"/>
                </a:lnTo>
                <a:lnTo>
                  <a:pt x="370951" y="1169824"/>
                </a:lnTo>
                <a:lnTo>
                  <a:pt x="373483" y="1169824"/>
                </a:lnTo>
                <a:lnTo>
                  <a:pt x="373483" y="1172357"/>
                </a:lnTo>
                <a:lnTo>
                  <a:pt x="373483" y="1174888"/>
                </a:lnTo>
                <a:lnTo>
                  <a:pt x="373483" y="1177421"/>
                </a:lnTo>
                <a:lnTo>
                  <a:pt x="373483" y="1179953"/>
                </a:lnTo>
                <a:lnTo>
                  <a:pt x="376015" y="1179953"/>
                </a:lnTo>
                <a:lnTo>
                  <a:pt x="376015" y="1182485"/>
                </a:lnTo>
                <a:lnTo>
                  <a:pt x="376015" y="1185017"/>
                </a:lnTo>
                <a:lnTo>
                  <a:pt x="376015" y="1187549"/>
                </a:lnTo>
                <a:lnTo>
                  <a:pt x="378547" y="1187549"/>
                </a:lnTo>
                <a:lnTo>
                  <a:pt x="378547" y="1190081"/>
                </a:lnTo>
                <a:lnTo>
                  <a:pt x="378547" y="1192613"/>
                </a:lnTo>
                <a:lnTo>
                  <a:pt x="378547" y="1195145"/>
                </a:lnTo>
                <a:lnTo>
                  <a:pt x="381080" y="1197677"/>
                </a:lnTo>
                <a:lnTo>
                  <a:pt x="381080" y="1200209"/>
                </a:lnTo>
                <a:lnTo>
                  <a:pt x="381080" y="1202742"/>
                </a:lnTo>
                <a:lnTo>
                  <a:pt x="381080" y="1205273"/>
                </a:lnTo>
                <a:lnTo>
                  <a:pt x="381080" y="1207806"/>
                </a:lnTo>
                <a:lnTo>
                  <a:pt x="381080" y="1210338"/>
                </a:lnTo>
                <a:lnTo>
                  <a:pt x="381080" y="1212870"/>
                </a:lnTo>
                <a:lnTo>
                  <a:pt x="378547" y="1212870"/>
                </a:lnTo>
                <a:lnTo>
                  <a:pt x="378547" y="1215402"/>
                </a:lnTo>
                <a:lnTo>
                  <a:pt x="378547" y="1217934"/>
                </a:lnTo>
                <a:lnTo>
                  <a:pt x="378547" y="1220466"/>
                </a:lnTo>
                <a:lnTo>
                  <a:pt x="378547" y="1222998"/>
                </a:lnTo>
                <a:lnTo>
                  <a:pt x="376015" y="1222998"/>
                </a:lnTo>
                <a:lnTo>
                  <a:pt x="376015" y="1225530"/>
                </a:lnTo>
                <a:lnTo>
                  <a:pt x="376015" y="1228062"/>
                </a:lnTo>
                <a:lnTo>
                  <a:pt x="373483" y="1230594"/>
                </a:lnTo>
                <a:lnTo>
                  <a:pt x="373483" y="1233127"/>
                </a:lnTo>
                <a:lnTo>
                  <a:pt x="373483" y="1235659"/>
                </a:lnTo>
                <a:lnTo>
                  <a:pt x="370951" y="1235659"/>
                </a:lnTo>
                <a:lnTo>
                  <a:pt x="370951" y="1238191"/>
                </a:lnTo>
                <a:lnTo>
                  <a:pt x="370951" y="1240723"/>
                </a:lnTo>
                <a:lnTo>
                  <a:pt x="368419" y="1243255"/>
                </a:lnTo>
                <a:lnTo>
                  <a:pt x="368419" y="1245787"/>
                </a:lnTo>
                <a:lnTo>
                  <a:pt x="368419" y="1248319"/>
                </a:lnTo>
                <a:lnTo>
                  <a:pt x="365887" y="1248319"/>
                </a:lnTo>
                <a:lnTo>
                  <a:pt x="365887" y="1250851"/>
                </a:lnTo>
                <a:lnTo>
                  <a:pt x="365887" y="1253383"/>
                </a:lnTo>
                <a:lnTo>
                  <a:pt x="365887" y="1255915"/>
                </a:lnTo>
                <a:lnTo>
                  <a:pt x="365887" y="1258447"/>
                </a:lnTo>
                <a:lnTo>
                  <a:pt x="363355" y="1260980"/>
                </a:lnTo>
                <a:lnTo>
                  <a:pt x="363355" y="1255915"/>
                </a:lnTo>
                <a:close/>
                <a:moveTo>
                  <a:pt x="359557" y="1050816"/>
                </a:moveTo>
                <a:lnTo>
                  <a:pt x="376015" y="1071073"/>
                </a:lnTo>
                <a:lnTo>
                  <a:pt x="376015" y="1073605"/>
                </a:lnTo>
                <a:lnTo>
                  <a:pt x="378547" y="1076137"/>
                </a:lnTo>
                <a:lnTo>
                  <a:pt x="378547" y="1078669"/>
                </a:lnTo>
                <a:lnTo>
                  <a:pt x="378547" y="1081201"/>
                </a:lnTo>
                <a:lnTo>
                  <a:pt x="376015" y="1083734"/>
                </a:lnTo>
                <a:lnTo>
                  <a:pt x="376015" y="1086265"/>
                </a:lnTo>
                <a:lnTo>
                  <a:pt x="376015" y="1088798"/>
                </a:lnTo>
                <a:lnTo>
                  <a:pt x="376015" y="1091330"/>
                </a:lnTo>
                <a:lnTo>
                  <a:pt x="373483" y="1100192"/>
                </a:lnTo>
                <a:lnTo>
                  <a:pt x="373483" y="1102724"/>
                </a:lnTo>
                <a:lnTo>
                  <a:pt x="373483" y="1105256"/>
                </a:lnTo>
                <a:lnTo>
                  <a:pt x="373483" y="1107788"/>
                </a:lnTo>
                <a:lnTo>
                  <a:pt x="373483" y="1110320"/>
                </a:lnTo>
                <a:lnTo>
                  <a:pt x="373483" y="1112852"/>
                </a:lnTo>
                <a:lnTo>
                  <a:pt x="373483" y="1115385"/>
                </a:lnTo>
                <a:lnTo>
                  <a:pt x="373483" y="1117916"/>
                </a:lnTo>
                <a:lnTo>
                  <a:pt x="376015" y="1120449"/>
                </a:lnTo>
                <a:lnTo>
                  <a:pt x="376015" y="1122981"/>
                </a:lnTo>
                <a:lnTo>
                  <a:pt x="376015" y="1125513"/>
                </a:lnTo>
                <a:lnTo>
                  <a:pt x="378547" y="1125513"/>
                </a:lnTo>
                <a:lnTo>
                  <a:pt x="378547" y="1128045"/>
                </a:lnTo>
                <a:lnTo>
                  <a:pt x="376015" y="1130577"/>
                </a:lnTo>
                <a:lnTo>
                  <a:pt x="376015" y="1133109"/>
                </a:lnTo>
                <a:lnTo>
                  <a:pt x="376015" y="1135641"/>
                </a:lnTo>
                <a:lnTo>
                  <a:pt x="373483" y="1135641"/>
                </a:lnTo>
                <a:lnTo>
                  <a:pt x="373483" y="1138173"/>
                </a:lnTo>
                <a:lnTo>
                  <a:pt x="373483" y="1140706"/>
                </a:lnTo>
                <a:lnTo>
                  <a:pt x="370951" y="1140706"/>
                </a:lnTo>
                <a:lnTo>
                  <a:pt x="370951" y="1143237"/>
                </a:lnTo>
                <a:lnTo>
                  <a:pt x="370951" y="1145770"/>
                </a:lnTo>
                <a:lnTo>
                  <a:pt x="370951" y="1148301"/>
                </a:lnTo>
                <a:lnTo>
                  <a:pt x="368419" y="1148301"/>
                </a:lnTo>
                <a:lnTo>
                  <a:pt x="368419" y="1145770"/>
                </a:lnTo>
                <a:lnTo>
                  <a:pt x="365887" y="1145770"/>
                </a:lnTo>
                <a:lnTo>
                  <a:pt x="365887" y="1143237"/>
                </a:lnTo>
                <a:lnTo>
                  <a:pt x="363355" y="1143237"/>
                </a:lnTo>
                <a:lnTo>
                  <a:pt x="363355" y="1140706"/>
                </a:lnTo>
                <a:lnTo>
                  <a:pt x="360822" y="1140706"/>
                </a:lnTo>
                <a:lnTo>
                  <a:pt x="360822" y="1138173"/>
                </a:lnTo>
                <a:lnTo>
                  <a:pt x="358290" y="1135641"/>
                </a:lnTo>
                <a:lnTo>
                  <a:pt x="358290" y="1133109"/>
                </a:lnTo>
                <a:lnTo>
                  <a:pt x="355759" y="1130577"/>
                </a:lnTo>
                <a:lnTo>
                  <a:pt x="355759" y="1128045"/>
                </a:lnTo>
                <a:lnTo>
                  <a:pt x="355759" y="1125513"/>
                </a:lnTo>
                <a:lnTo>
                  <a:pt x="353226" y="1122981"/>
                </a:lnTo>
                <a:lnTo>
                  <a:pt x="353226" y="1120449"/>
                </a:lnTo>
                <a:lnTo>
                  <a:pt x="353226" y="1117916"/>
                </a:lnTo>
                <a:lnTo>
                  <a:pt x="353226" y="1115385"/>
                </a:lnTo>
                <a:lnTo>
                  <a:pt x="353226" y="1112852"/>
                </a:lnTo>
                <a:lnTo>
                  <a:pt x="353226" y="1110320"/>
                </a:lnTo>
                <a:lnTo>
                  <a:pt x="350694" y="1110320"/>
                </a:lnTo>
                <a:lnTo>
                  <a:pt x="350694" y="1106522"/>
                </a:lnTo>
                <a:lnTo>
                  <a:pt x="350694" y="1103990"/>
                </a:lnTo>
                <a:lnTo>
                  <a:pt x="350694" y="1101458"/>
                </a:lnTo>
                <a:lnTo>
                  <a:pt x="350694" y="1098926"/>
                </a:lnTo>
                <a:lnTo>
                  <a:pt x="350694" y="1096394"/>
                </a:lnTo>
                <a:lnTo>
                  <a:pt x="350694" y="1093862"/>
                </a:lnTo>
                <a:lnTo>
                  <a:pt x="350694" y="1091330"/>
                </a:lnTo>
                <a:lnTo>
                  <a:pt x="348162" y="1091330"/>
                </a:lnTo>
                <a:lnTo>
                  <a:pt x="348162" y="1088798"/>
                </a:lnTo>
                <a:lnTo>
                  <a:pt x="348162" y="1086265"/>
                </a:lnTo>
                <a:lnTo>
                  <a:pt x="348162" y="1083734"/>
                </a:lnTo>
                <a:lnTo>
                  <a:pt x="348162" y="1081201"/>
                </a:lnTo>
                <a:lnTo>
                  <a:pt x="345630" y="1081201"/>
                </a:lnTo>
                <a:lnTo>
                  <a:pt x="345630" y="1081201"/>
                </a:lnTo>
                <a:lnTo>
                  <a:pt x="343098" y="1078669"/>
                </a:lnTo>
                <a:lnTo>
                  <a:pt x="343098" y="1076137"/>
                </a:lnTo>
                <a:lnTo>
                  <a:pt x="340566" y="1076137"/>
                </a:lnTo>
                <a:lnTo>
                  <a:pt x="340566" y="1073605"/>
                </a:lnTo>
                <a:lnTo>
                  <a:pt x="338034" y="1073605"/>
                </a:lnTo>
                <a:lnTo>
                  <a:pt x="335502" y="1071073"/>
                </a:lnTo>
                <a:lnTo>
                  <a:pt x="332969" y="1071073"/>
                </a:lnTo>
                <a:lnTo>
                  <a:pt x="330438" y="1071073"/>
                </a:lnTo>
                <a:lnTo>
                  <a:pt x="327906" y="1071073"/>
                </a:lnTo>
                <a:lnTo>
                  <a:pt x="303850" y="1079935"/>
                </a:lnTo>
                <a:lnTo>
                  <a:pt x="301318" y="1082467"/>
                </a:lnTo>
                <a:lnTo>
                  <a:pt x="298787" y="1084999"/>
                </a:lnTo>
                <a:lnTo>
                  <a:pt x="298787" y="1087532"/>
                </a:lnTo>
                <a:lnTo>
                  <a:pt x="296255" y="1087532"/>
                </a:lnTo>
                <a:lnTo>
                  <a:pt x="296255" y="1090064"/>
                </a:lnTo>
                <a:lnTo>
                  <a:pt x="293722" y="1090064"/>
                </a:lnTo>
                <a:lnTo>
                  <a:pt x="293722" y="1092596"/>
                </a:lnTo>
                <a:lnTo>
                  <a:pt x="293722" y="1095128"/>
                </a:lnTo>
                <a:lnTo>
                  <a:pt x="291190" y="1097660"/>
                </a:lnTo>
                <a:lnTo>
                  <a:pt x="291190" y="1100192"/>
                </a:lnTo>
                <a:lnTo>
                  <a:pt x="288658" y="1100192"/>
                </a:lnTo>
                <a:lnTo>
                  <a:pt x="288658" y="1102724"/>
                </a:lnTo>
                <a:lnTo>
                  <a:pt x="288658" y="1105256"/>
                </a:lnTo>
                <a:lnTo>
                  <a:pt x="286126" y="1105256"/>
                </a:lnTo>
                <a:lnTo>
                  <a:pt x="286126" y="1107788"/>
                </a:lnTo>
                <a:lnTo>
                  <a:pt x="286126" y="1110320"/>
                </a:lnTo>
                <a:lnTo>
                  <a:pt x="283594" y="1110320"/>
                </a:lnTo>
                <a:lnTo>
                  <a:pt x="283594" y="1112852"/>
                </a:lnTo>
                <a:lnTo>
                  <a:pt x="283594" y="1115385"/>
                </a:lnTo>
                <a:lnTo>
                  <a:pt x="281062" y="1117916"/>
                </a:lnTo>
                <a:lnTo>
                  <a:pt x="281062" y="1120449"/>
                </a:lnTo>
                <a:lnTo>
                  <a:pt x="278530" y="1120449"/>
                </a:lnTo>
                <a:lnTo>
                  <a:pt x="278530" y="1122981"/>
                </a:lnTo>
                <a:lnTo>
                  <a:pt x="278530" y="1125513"/>
                </a:lnTo>
                <a:lnTo>
                  <a:pt x="281062" y="1125513"/>
                </a:lnTo>
                <a:lnTo>
                  <a:pt x="281062" y="1128045"/>
                </a:lnTo>
                <a:lnTo>
                  <a:pt x="278530" y="1128045"/>
                </a:lnTo>
                <a:lnTo>
                  <a:pt x="278530" y="1130577"/>
                </a:lnTo>
                <a:lnTo>
                  <a:pt x="275997" y="1130577"/>
                </a:lnTo>
                <a:lnTo>
                  <a:pt x="273466" y="1130577"/>
                </a:lnTo>
                <a:lnTo>
                  <a:pt x="270934" y="1130577"/>
                </a:lnTo>
                <a:lnTo>
                  <a:pt x="268401" y="1128045"/>
                </a:lnTo>
                <a:lnTo>
                  <a:pt x="268401" y="1125513"/>
                </a:lnTo>
                <a:lnTo>
                  <a:pt x="268401" y="1122981"/>
                </a:lnTo>
                <a:lnTo>
                  <a:pt x="268401" y="1120449"/>
                </a:lnTo>
                <a:lnTo>
                  <a:pt x="268401" y="1117916"/>
                </a:lnTo>
                <a:lnTo>
                  <a:pt x="268401" y="1115385"/>
                </a:lnTo>
                <a:lnTo>
                  <a:pt x="268401" y="1112852"/>
                </a:lnTo>
                <a:lnTo>
                  <a:pt x="268401" y="1110320"/>
                </a:lnTo>
                <a:lnTo>
                  <a:pt x="268401" y="1106522"/>
                </a:lnTo>
                <a:lnTo>
                  <a:pt x="268401" y="1103990"/>
                </a:lnTo>
                <a:lnTo>
                  <a:pt x="270934" y="1090064"/>
                </a:lnTo>
                <a:lnTo>
                  <a:pt x="270934" y="1087532"/>
                </a:lnTo>
                <a:lnTo>
                  <a:pt x="270934" y="1084999"/>
                </a:lnTo>
                <a:lnTo>
                  <a:pt x="270934" y="1082467"/>
                </a:lnTo>
                <a:lnTo>
                  <a:pt x="270934" y="1081201"/>
                </a:lnTo>
                <a:lnTo>
                  <a:pt x="273466" y="1072339"/>
                </a:lnTo>
                <a:lnTo>
                  <a:pt x="273466" y="1069807"/>
                </a:lnTo>
                <a:lnTo>
                  <a:pt x="273466" y="1067275"/>
                </a:lnTo>
                <a:lnTo>
                  <a:pt x="273466" y="1064743"/>
                </a:lnTo>
                <a:lnTo>
                  <a:pt x="275997" y="1064743"/>
                </a:lnTo>
                <a:lnTo>
                  <a:pt x="275997" y="1062211"/>
                </a:lnTo>
                <a:lnTo>
                  <a:pt x="278530" y="1062211"/>
                </a:lnTo>
                <a:lnTo>
                  <a:pt x="278530" y="1059678"/>
                </a:lnTo>
                <a:lnTo>
                  <a:pt x="278530" y="1057147"/>
                </a:lnTo>
                <a:lnTo>
                  <a:pt x="281062" y="1057147"/>
                </a:lnTo>
                <a:lnTo>
                  <a:pt x="281062" y="1055880"/>
                </a:lnTo>
                <a:lnTo>
                  <a:pt x="281062" y="1053348"/>
                </a:lnTo>
                <a:lnTo>
                  <a:pt x="283594" y="1053348"/>
                </a:lnTo>
                <a:lnTo>
                  <a:pt x="283594" y="1050816"/>
                </a:lnTo>
                <a:lnTo>
                  <a:pt x="286126" y="1050816"/>
                </a:lnTo>
                <a:lnTo>
                  <a:pt x="286126" y="1048284"/>
                </a:lnTo>
                <a:lnTo>
                  <a:pt x="288658" y="1048284"/>
                </a:lnTo>
                <a:lnTo>
                  <a:pt x="291190" y="1048284"/>
                </a:lnTo>
                <a:lnTo>
                  <a:pt x="293722" y="1050816"/>
                </a:lnTo>
                <a:lnTo>
                  <a:pt x="296255" y="1053348"/>
                </a:lnTo>
                <a:lnTo>
                  <a:pt x="301318" y="1053348"/>
                </a:lnTo>
                <a:lnTo>
                  <a:pt x="303850" y="1053348"/>
                </a:lnTo>
                <a:lnTo>
                  <a:pt x="306383" y="1053348"/>
                </a:lnTo>
                <a:lnTo>
                  <a:pt x="308915" y="1053348"/>
                </a:lnTo>
                <a:lnTo>
                  <a:pt x="311447" y="1053348"/>
                </a:lnTo>
                <a:lnTo>
                  <a:pt x="311447" y="1050816"/>
                </a:lnTo>
                <a:lnTo>
                  <a:pt x="313979" y="1050816"/>
                </a:lnTo>
                <a:lnTo>
                  <a:pt x="316511" y="1050816"/>
                </a:lnTo>
                <a:lnTo>
                  <a:pt x="316511" y="1048284"/>
                </a:lnTo>
                <a:lnTo>
                  <a:pt x="319043" y="1048284"/>
                </a:lnTo>
                <a:lnTo>
                  <a:pt x="321575" y="1048284"/>
                </a:lnTo>
                <a:lnTo>
                  <a:pt x="321575" y="1045752"/>
                </a:lnTo>
                <a:lnTo>
                  <a:pt x="324108" y="1045752"/>
                </a:lnTo>
                <a:lnTo>
                  <a:pt x="326639" y="1045752"/>
                </a:lnTo>
                <a:lnTo>
                  <a:pt x="329171" y="1045752"/>
                </a:lnTo>
                <a:lnTo>
                  <a:pt x="331704" y="1045752"/>
                </a:lnTo>
                <a:lnTo>
                  <a:pt x="331704" y="1043220"/>
                </a:lnTo>
                <a:lnTo>
                  <a:pt x="334236" y="1043220"/>
                </a:lnTo>
                <a:lnTo>
                  <a:pt x="336768" y="1043220"/>
                </a:lnTo>
                <a:lnTo>
                  <a:pt x="339300" y="1043220"/>
                </a:lnTo>
                <a:lnTo>
                  <a:pt x="341832" y="1043220"/>
                </a:lnTo>
                <a:lnTo>
                  <a:pt x="344364" y="1043220"/>
                </a:lnTo>
                <a:lnTo>
                  <a:pt x="346896" y="1043220"/>
                </a:lnTo>
                <a:lnTo>
                  <a:pt x="349429" y="1043220"/>
                </a:lnTo>
                <a:lnTo>
                  <a:pt x="351960" y="1043220"/>
                </a:lnTo>
                <a:lnTo>
                  <a:pt x="354492" y="1045752"/>
                </a:lnTo>
                <a:lnTo>
                  <a:pt x="357024" y="1045752"/>
                </a:lnTo>
                <a:lnTo>
                  <a:pt x="359557" y="1045752"/>
                </a:lnTo>
                <a:lnTo>
                  <a:pt x="362089" y="1048284"/>
                </a:lnTo>
                <a:lnTo>
                  <a:pt x="364620" y="1048284"/>
                </a:lnTo>
                <a:lnTo>
                  <a:pt x="364620" y="1050816"/>
                </a:lnTo>
                <a:close/>
                <a:moveTo>
                  <a:pt x="286126" y="1000175"/>
                </a:moveTo>
                <a:lnTo>
                  <a:pt x="288658" y="997642"/>
                </a:lnTo>
                <a:lnTo>
                  <a:pt x="288658" y="1000175"/>
                </a:lnTo>
                <a:lnTo>
                  <a:pt x="291190" y="1000175"/>
                </a:lnTo>
                <a:lnTo>
                  <a:pt x="293722" y="1000175"/>
                </a:lnTo>
                <a:lnTo>
                  <a:pt x="293722" y="1002706"/>
                </a:lnTo>
                <a:lnTo>
                  <a:pt x="296255" y="1002706"/>
                </a:lnTo>
                <a:lnTo>
                  <a:pt x="296255" y="1005239"/>
                </a:lnTo>
                <a:lnTo>
                  <a:pt x="298787" y="1005239"/>
                </a:lnTo>
                <a:lnTo>
                  <a:pt x="298787" y="1007771"/>
                </a:lnTo>
                <a:lnTo>
                  <a:pt x="298787" y="1010303"/>
                </a:lnTo>
                <a:lnTo>
                  <a:pt x="298787" y="1012835"/>
                </a:lnTo>
                <a:lnTo>
                  <a:pt x="298787" y="1015367"/>
                </a:lnTo>
                <a:lnTo>
                  <a:pt x="298787" y="1017899"/>
                </a:lnTo>
                <a:lnTo>
                  <a:pt x="296255" y="1017899"/>
                </a:lnTo>
                <a:lnTo>
                  <a:pt x="296255" y="1020431"/>
                </a:lnTo>
                <a:lnTo>
                  <a:pt x="296255" y="1022963"/>
                </a:lnTo>
                <a:lnTo>
                  <a:pt x="293722" y="1022963"/>
                </a:lnTo>
                <a:lnTo>
                  <a:pt x="291190" y="1022963"/>
                </a:lnTo>
                <a:lnTo>
                  <a:pt x="291190" y="1025495"/>
                </a:lnTo>
                <a:lnTo>
                  <a:pt x="288658" y="1025495"/>
                </a:lnTo>
                <a:lnTo>
                  <a:pt x="286126" y="1025495"/>
                </a:lnTo>
                <a:lnTo>
                  <a:pt x="283594" y="1025495"/>
                </a:lnTo>
                <a:lnTo>
                  <a:pt x="281062" y="1025495"/>
                </a:lnTo>
                <a:lnTo>
                  <a:pt x="278530" y="1025495"/>
                </a:lnTo>
                <a:lnTo>
                  <a:pt x="278530" y="1022963"/>
                </a:lnTo>
                <a:lnTo>
                  <a:pt x="275997" y="1022963"/>
                </a:lnTo>
                <a:lnTo>
                  <a:pt x="275997" y="1020431"/>
                </a:lnTo>
                <a:lnTo>
                  <a:pt x="273466" y="1017899"/>
                </a:lnTo>
                <a:lnTo>
                  <a:pt x="273466" y="1015367"/>
                </a:lnTo>
                <a:lnTo>
                  <a:pt x="273466" y="1012835"/>
                </a:lnTo>
                <a:lnTo>
                  <a:pt x="273466" y="1010303"/>
                </a:lnTo>
                <a:lnTo>
                  <a:pt x="273466" y="1007771"/>
                </a:lnTo>
                <a:lnTo>
                  <a:pt x="273466" y="1005239"/>
                </a:lnTo>
                <a:lnTo>
                  <a:pt x="275997" y="1002706"/>
                </a:lnTo>
                <a:lnTo>
                  <a:pt x="275997" y="1000175"/>
                </a:lnTo>
                <a:lnTo>
                  <a:pt x="278530" y="1000175"/>
                </a:lnTo>
                <a:lnTo>
                  <a:pt x="278530" y="997642"/>
                </a:lnTo>
                <a:lnTo>
                  <a:pt x="281062" y="997642"/>
                </a:lnTo>
                <a:lnTo>
                  <a:pt x="283594" y="997642"/>
                </a:lnTo>
                <a:lnTo>
                  <a:pt x="286126" y="997642"/>
                </a:lnTo>
                <a:lnTo>
                  <a:pt x="286126" y="1000175"/>
                </a:lnTo>
                <a:close/>
                <a:moveTo>
                  <a:pt x="172182" y="826726"/>
                </a:moveTo>
                <a:lnTo>
                  <a:pt x="174714" y="829259"/>
                </a:lnTo>
                <a:lnTo>
                  <a:pt x="174714" y="831791"/>
                </a:lnTo>
                <a:lnTo>
                  <a:pt x="174714" y="834323"/>
                </a:lnTo>
                <a:lnTo>
                  <a:pt x="174714" y="836855"/>
                </a:lnTo>
                <a:lnTo>
                  <a:pt x="174714" y="839387"/>
                </a:lnTo>
                <a:lnTo>
                  <a:pt x="174714" y="841919"/>
                </a:lnTo>
                <a:lnTo>
                  <a:pt x="172182" y="844451"/>
                </a:lnTo>
                <a:lnTo>
                  <a:pt x="172182" y="846983"/>
                </a:lnTo>
                <a:lnTo>
                  <a:pt x="172182" y="849515"/>
                </a:lnTo>
                <a:lnTo>
                  <a:pt x="169650" y="849515"/>
                </a:lnTo>
                <a:lnTo>
                  <a:pt x="169650" y="852047"/>
                </a:lnTo>
                <a:lnTo>
                  <a:pt x="167118" y="852047"/>
                </a:lnTo>
                <a:lnTo>
                  <a:pt x="164586" y="852047"/>
                </a:lnTo>
                <a:lnTo>
                  <a:pt x="162053" y="852047"/>
                </a:lnTo>
                <a:lnTo>
                  <a:pt x="162053" y="854580"/>
                </a:lnTo>
                <a:lnTo>
                  <a:pt x="159522" y="854580"/>
                </a:lnTo>
                <a:lnTo>
                  <a:pt x="159522" y="857111"/>
                </a:lnTo>
                <a:lnTo>
                  <a:pt x="156990" y="857111"/>
                </a:lnTo>
                <a:lnTo>
                  <a:pt x="156990" y="859644"/>
                </a:lnTo>
                <a:lnTo>
                  <a:pt x="154457" y="859644"/>
                </a:lnTo>
                <a:lnTo>
                  <a:pt x="154457" y="862176"/>
                </a:lnTo>
                <a:lnTo>
                  <a:pt x="151925" y="862176"/>
                </a:lnTo>
                <a:lnTo>
                  <a:pt x="151925" y="864708"/>
                </a:lnTo>
                <a:lnTo>
                  <a:pt x="149393" y="867240"/>
                </a:lnTo>
                <a:lnTo>
                  <a:pt x="149393" y="869772"/>
                </a:lnTo>
                <a:lnTo>
                  <a:pt x="146862" y="869772"/>
                </a:lnTo>
                <a:lnTo>
                  <a:pt x="146862" y="872304"/>
                </a:lnTo>
                <a:lnTo>
                  <a:pt x="144329" y="872304"/>
                </a:lnTo>
                <a:lnTo>
                  <a:pt x="144329" y="874836"/>
                </a:lnTo>
                <a:lnTo>
                  <a:pt x="144329" y="877368"/>
                </a:lnTo>
                <a:lnTo>
                  <a:pt x="141797" y="877368"/>
                </a:lnTo>
                <a:lnTo>
                  <a:pt x="141797" y="879900"/>
                </a:lnTo>
                <a:lnTo>
                  <a:pt x="141797" y="882432"/>
                </a:lnTo>
                <a:lnTo>
                  <a:pt x="141797" y="884965"/>
                </a:lnTo>
                <a:lnTo>
                  <a:pt x="139265" y="884965"/>
                </a:lnTo>
                <a:lnTo>
                  <a:pt x="139265" y="887497"/>
                </a:lnTo>
                <a:lnTo>
                  <a:pt x="139265" y="890029"/>
                </a:lnTo>
                <a:lnTo>
                  <a:pt x="139265" y="892561"/>
                </a:lnTo>
                <a:lnTo>
                  <a:pt x="139265" y="895093"/>
                </a:lnTo>
                <a:lnTo>
                  <a:pt x="139265" y="897625"/>
                </a:lnTo>
                <a:lnTo>
                  <a:pt x="139265" y="900157"/>
                </a:lnTo>
                <a:lnTo>
                  <a:pt x="136733" y="900157"/>
                </a:lnTo>
                <a:lnTo>
                  <a:pt x="136733" y="902689"/>
                </a:lnTo>
                <a:lnTo>
                  <a:pt x="134201" y="905221"/>
                </a:lnTo>
                <a:lnTo>
                  <a:pt x="134201" y="907753"/>
                </a:lnTo>
                <a:lnTo>
                  <a:pt x="131669" y="907753"/>
                </a:lnTo>
                <a:lnTo>
                  <a:pt x="131669" y="910285"/>
                </a:lnTo>
                <a:lnTo>
                  <a:pt x="129137" y="912818"/>
                </a:lnTo>
                <a:lnTo>
                  <a:pt x="129137" y="915349"/>
                </a:lnTo>
                <a:lnTo>
                  <a:pt x="129137" y="915349"/>
                </a:lnTo>
                <a:lnTo>
                  <a:pt x="129137" y="917882"/>
                </a:lnTo>
                <a:lnTo>
                  <a:pt x="129137" y="920414"/>
                </a:lnTo>
                <a:lnTo>
                  <a:pt x="126604" y="920414"/>
                </a:lnTo>
                <a:lnTo>
                  <a:pt x="124072" y="920414"/>
                </a:lnTo>
                <a:lnTo>
                  <a:pt x="124072" y="922946"/>
                </a:lnTo>
                <a:lnTo>
                  <a:pt x="121541" y="922946"/>
                </a:lnTo>
                <a:lnTo>
                  <a:pt x="119008" y="922946"/>
                </a:lnTo>
                <a:lnTo>
                  <a:pt x="116476" y="922946"/>
                </a:lnTo>
                <a:lnTo>
                  <a:pt x="116476" y="925478"/>
                </a:lnTo>
                <a:lnTo>
                  <a:pt x="113944" y="925478"/>
                </a:lnTo>
                <a:lnTo>
                  <a:pt x="113944" y="928010"/>
                </a:lnTo>
                <a:lnTo>
                  <a:pt x="113944" y="930542"/>
                </a:lnTo>
                <a:lnTo>
                  <a:pt x="111412" y="930542"/>
                </a:lnTo>
                <a:lnTo>
                  <a:pt x="111412" y="933074"/>
                </a:lnTo>
                <a:lnTo>
                  <a:pt x="111412" y="935606"/>
                </a:lnTo>
                <a:lnTo>
                  <a:pt x="111412" y="938138"/>
                </a:lnTo>
                <a:lnTo>
                  <a:pt x="108880" y="940670"/>
                </a:lnTo>
                <a:lnTo>
                  <a:pt x="108880" y="943203"/>
                </a:lnTo>
                <a:lnTo>
                  <a:pt x="108880" y="945734"/>
                </a:lnTo>
                <a:lnTo>
                  <a:pt x="108880" y="948267"/>
                </a:lnTo>
                <a:lnTo>
                  <a:pt x="108880" y="950799"/>
                </a:lnTo>
                <a:lnTo>
                  <a:pt x="108880" y="953331"/>
                </a:lnTo>
                <a:lnTo>
                  <a:pt x="106348" y="953331"/>
                </a:lnTo>
                <a:lnTo>
                  <a:pt x="106348" y="955863"/>
                </a:lnTo>
                <a:lnTo>
                  <a:pt x="106348" y="958395"/>
                </a:lnTo>
                <a:lnTo>
                  <a:pt x="103816" y="958395"/>
                </a:lnTo>
                <a:lnTo>
                  <a:pt x="103816" y="960927"/>
                </a:lnTo>
                <a:lnTo>
                  <a:pt x="103816" y="960927"/>
                </a:lnTo>
                <a:lnTo>
                  <a:pt x="103816" y="963459"/>
                </a:lnTo>
                <a:lnTo>
                  <a:pt x="101283" y="965991"/>
                </a:lnTo>
                <a:lnTo>
                  <a:pt x="98751" y="968523"/>
                </a:lnTo>
                <a:lnTo>
                  <a:pt x="98751" y="971055"/>
                </a:lnTo>
                <a:lnTo>
                  <a:pt x="96220" y="971055"/>
                </a:lnTo>
                <a:lnTo>
                  <a:pt x="96220" y="973588"/>
                </a:lnTo>
                <a:lnTo>
                  <a:pt x="93688" y="973588"/>
                </a:lnTo>
                <a:lnTo>
                  <a:pt x="93688" y="976120"/>
                </a:lnTo>
                <a:lnTo>
                  <a:pt x="96220" y="990046"/>
                </a:lnTo>
                <a:lnTo>
                  <a:pt x="96220" y="992578"/>
                </a:lnTo>
                <a:lnTo>
                  <a:pt x="96220" y="995110"/>
                </a:lnTo>
                <a:lnTo>
                  <a:pt x="96220" y="997642"/>
                </a:lnTo>
                <a:lnTo>
                  <a:pt x="96220" y="1000175"/>
                </a:lnTo>
                <a:lnTo>
                  <a:pt x="96220" y="1002706"/>
                </a:lnTo>
                <a:lnTo>
                  <a:pt x="93688" y="1002706"/>
                </a:lnTo>
                <a:lnTo>
                  <a:pt x="93688" y="1005239"/>
                </a:lnTo>
                <a:lnTo>
                  <a:pt x="93688" y="1007771"/>
                </a:lnTo>
                <a:lnTo>
                  <a:pt x="93688" y="1010303"/>
                </a:lnTo>
                <a:lnTo>
                  <a:pt x="91155" y="1010303"/>
                </a:lnTo>
                <a:lnTo>
                  <a:pt x="91155" y="1012835"/>
                </a:lnTo>
                <a:lnTo>
                  <a:pt x="88623" y="1012835"/>
                </a:lnTo>
                <a:lnTo>
                  <a:pt x="88623" y="1015367"/>
                </a:lnTo>
                <a:lnTo>
                  <a:pt x="86091" y="1015367"/>
                </a:lnTo>
                <a:lnTo>
                  <a:pt x="86091" y="1017899"/>
                </a:lnTo>
                <a:lnTo>
                  <a:pt x="83559" y="1017899"/>
                </a:lnTo>
                <a:lnTo>
                  <a:pt x="83559" y="1020431"/>
                </a:lnTo>
                <a:lnTo>
                  <a:pt x="83559" y="1022963"/>
                </a:lnTo>
                <a:lnTo>
                  <a:pt x="83559" y="1025495"/>
                </a:lnTo>
                <a:lnTo>
                  <a:pt x="81027" y="1025495"/>
                </a:lnTo>
                <a:lnTo>
                  <a:pt x="81027" y="1028027"/>
                </a:lnTo>
                <a:lnTo>
                  <a:pt x="81027" y="1030560"/>
                </a:lnTo>
                <a:lnTo>
                  <a:pt x="81027" y="1033092"/>
                </a:lnTo>
                <a:lnTo>
                  <a:pt x="81027" y="1035624"/>
                </a:lnTo>
                <a:lnTo>
                  <a:pt x="81027" y="1038156"/>
                </a:lnTo>
                <a:lnTo>
                  <a:pt x="78495" y="1040688"/>
                </a:lnTo>
                <a:lnTo>
                  <a:pt x="78495" y="1043220"/>
                </a:lnTo>
                <a:lnTo>
                  <a:pt x="78495" y="1045752"/>
                </a:lnTo>
                <a:lnTo>
                  <a:pt x="78495" y="1048284"/>
                </a:lnTo>
                <a:lnTo>
                  <a:pt x="78495" y="1050816"/>
                </a:lnTo>
                <a:lnTo>
                  <a:pt x="78495" y="1053348"/>
                </a:lnTo>
                <a:lnTo>
                  <a:pt x="78495" y="1055880"/>
                </a:lnTo>
                <a:lnTo>
                  <a:pt x="81027" y="1055880"/>
                </a:lnTo>
                <a:lnTo>
                  <a:pt x="81027" y="1058413"/>
                </a:lnTo>
                <a:lnTo>
                  <a:pt x="81027" y="1060945"/>
                </a:lnTo>
                <a:lnTo>
                  <a:pt x="81027" y="1063477"/>
                </a:lnTo>
                <a:lnTo>
                  <a:pt x="81027" y="1066009"/>
                </a:lnTo>
                <a:lnTo>
                  <a:pt x="81027" y="1068541"/>
                </a:lnTo>
                <a:lnTo>
                  <a:pt x="81027" y="1071073"/>
                </a:lnTo>
                <a:lnTo>
                  <a:pt x="83559" y="1071073"/>
                </a:lnTo>
                <a:lnTo>
                  <a:pt x="83559" y="1073605"/>
                </a:lnTo>
                <a:lnTo>
                  <a:pt x="83559" y="1076137"/>
                </a:lnTo>
                <a:lnTo>
                  <a:pt x="83559" y="1078669"/>
                </a:lnTo>
                <a:lnTo>
                  <a:pt x="83559" y="1081201"/>
                </a:lnTo>
                <a:lnTo>
                  <a:pt x="83559" y="1083734"/>
                </a:lnTo>
                <a:lnTo>
                  <a:pt x="86091" y="1083734"/>
                </a:lnTo>
                <a:lnTo>
                  <a:pt x="86091" y="1086265"/>
                </a:lnTo>
                <a:lnTo>
                  <a:pt x="86091" y="1088798"/>
                </a:lnTo>
                <a:lnTo>
                  <a:pt x="86091" y="1091330"/>
                </a:lnTo>
                <a:lnTo>
                  <a:pt x="86091" y="1093862"/>
                </a:lnTo>
                <a:lnTo>
                  <a:pt x="86091" y="1096394"/>
                </a:lnTo>
                <a:lnTo>
                  <a:pt x="86091" y="1098926"/>
                </a:lnTo>
                <a:lnTo>
                  <a:pt x="86091" y="1101458"/>
                </a:lnTo>
                <a:lnTo>
                  <a:pt x="86091" y="1103990"/>
                </a:lnTo>
                <a:lnTo>
                  <a:pt x="86091" y="1106522"/>
                </a:lnTo>
                <a:lnTo>
                  <a:pt x="86091" y="1109054"/>
                </a:lnTo>
                <a:lnTo>
                  <a:pt x="86091" y="1111586"/>
                </a:lnTo>
                <a:lnTo>
                  <a:pt x="86091" y="1114119"/>
                </a:lnTo>
                <a:lnTo>
                  <a:pt x="86091" y="1116650"/>
                </a:lnTo>
                <a:lnTo>
                  <a:pt x="86091" y="1119183"/>
                </a:lnTo>
                <a:lnTo>
                  <a:pt x="88623" y="1130577"/>
                </a:lnTo>
                <a:lnTo>
                  <a:pt x="91155" y="1136907"/>
                </a:lnTo>
                <a:lnTo>
                  <a:pt x="91155" y="1139439"/>
                </a:lnTo>
                <a:lnTo>
                  <a:pt x="93688" y="1158430"/>
                </a:lnTo>
                <a:lnTo>
                  <a:pt x="96220" y="1160962"/>
                </a:lnTo>
                <a:lnTo>
                  <a:pt x="96220" y="1163494"/>
                </a:lnTo>
                <a:lnTo>
                  <a:pt x="96220" y="1166026"/>
                </a:lnTo>
                <a:lnTo>
                  <a:pt x="96220" y="1168558"/>
                </a:lnTo>
                <a:lnTo>
                  <a:pt x="96220" y="1171090"/>
                </a:lnTo>
                <a:lnTo>
                  <a:pt x="98751" y="1173622"/>
                </a:lnTo>
                <a:lnTo>
                  <a:pt x="98751" y="1176155"/>
                </a:lnTo>
                <a:lnTo>
                  <a:pt x="98751" y="1178687"/>
                </a:lnTo>
                <a:lnTo>
                  <a:pt x="98751" y="1181219"/>
                </a:lnTo>
                <a:lnTo>
                  <a:pt x="98751" y="1183751"/>
                </a:lnTo>
                <a:lnTo>
                  <a:pt x="101283" y="1183751"/>
                </a:lnTo>
                <a:lnTo>
                  <a:pt x="101283" y="1186283"/>
                </a:lnTo>
                <a:lnTo>
                  <a:pt x="101283" y="1188815"/>
                </a:lnTo>
                <a:lnTo>
                  <a:pt x="101283" y="1191347"/>
                </a:lnTo>
                <a:lnTo>
                  <a:pt x="101283" y="1193879"/>
                </a:lnTo>
                <a:lnTo>
                  <a:pt x="101283" y="1196411"/>
                </a:lnTo>
                <a:lnTo>
                  <a:pt x="103816" y="1196411"/>
                </a:lnTo>
                <a:lnTo>
                  <a:pt x="103816" y="1198943"/>
                </a:lnTo>
                <a:lnTo>
                  <a:pt x="103816" y="1201475"/>
                </a:lnTo>
                <a:lnTo>
                  <a:pt x="103816" y="1204008"/>
                </a:lnTo>
                <a:lnTo>
                  <a:pt x="106348" y="1204008"/>
                </a:lnTo>
                <a:lnTo>
                  <a:pt x="106348" y="1206540"/>
                </a:lnTo>
                <a:lnTo>
                  <a:pt x="106348" y="1209072"/>
                </a:lnTo>
                <a:lnTo>
                  <a:pt x="108880" y="1211604"/>
                </a:lnTo>
                <a:lnTo>
                  <a:pt x="108880" y="1214136"/>
                </a:lnTo>
                <a:lnTo>
                  <a:pt x="108880" y="1216668"/>
                </a:lnTo>
                <a:lnTo>
                  <a:pt x="111412" y="1216668"/>
                </a:lnTo>
                <a:lnTo>
                  <a:pt x="111412" y="1219200"/>
                </a:lnTo>
                <a:lnTo>
                  <a:pt x="111412" y="1221732"/>
                </a:lnTo>
                <a:lnTo>
                  <a:pt x="113944" y="1221732"/>
                </a:lnTo>
                <a:lnTo>
                  <a:pt x="113944" y="1224264"/>
                </a:lnTo>
                <a:lnTo>
                  <a:pt x="116476" y="1226796"/>
                </a:lnTo>
                <a:lnTo>
                  <a:pt x="116476" y="1229329"/>
                </a:lnTo>
                <a:lnTo>
                  <a:pt x="119008" y="1229329"/>
                </a:lnTo>
                <a:lnTo>
                  <a:pt x="119008" y="1231860"/>
                </a:lnTo>
                <a:lnTo>
                  <a:pt x="119008" y="1234393"/>
                </a:lnTo>
                <a:lnTo>
                  <a:pt x="121541" y="1234393"/>
                </a:lnTo>
                <a:lnTo>
                  <a:pt x="121541" y="1236925"/>
                </a:lnTo>
                <a:lnTo>
                  <a:pt x="124072" y="1239457"/>
                </a:lnTo>
                <a:lnTo>
                  <a:pt x="124072" y="1241989"/>
                </a:lnTo>
                <a:lnTo>
                  <a:pt x="126604" y="1241989"/>
                </a:lnTo>
                <a:lnTo>
                  <a:pt x="126604" y="1244521"/>
                </a:lnTo>
                <a:lnTo>
                  <a:pt x="126604" y="1247053"/>
                </a:lnTo>
                <a:lnTo>
                  <a:pt x="129137" y="1247053"/>
                </a:lnTo>
                <a:lnTo>
                  <a:pt x="129137" y="1249585"/>
                </a:lnTo>
                <a:lnTo>
                  <a:pt x="129137" y="1252117"/>
                </a:lnTo>
                <a:lnTo>
                  <a:pt x="131669" y="1252117"/>
                </a:lnTo>
                <a:lnTo>
                  <a:pt x="131669" y="1254649"/>
                </a:lnTo>
                <a:lnTo>
                  <a:pt x="134201" y="1257181"/>
                </a:lnTo>
                <a:lnTo>
                  <a:pt x="134201" y="1259714"/>
                </a:lnTo>
                <a:lnTo>
                  <a:pt x="136733" y="1259714"/>
                </a:lnTo>
                <a:lnTo>
                  <a:pt x="136733" y="1262245"/>
                </a:lnTo>
                <a:lnTo>
                  <a:pt x="136733" y="1264778"/>
                </a:lnTo>
                <a:lnTo>
                  <a:pt x="139265" y="1264778"/>
                </a:lnTo>
                <a:lnTo>
                  <a:pt x="139265" y="1267310"/>
                </a:lnTo>
                <a:lnTo>
                  <a:pt x="139265" y="1269842"/>
                </a:lnTo>
                <a:lnTo>
                  <a:pt x="141797" y="1269842"/>
                </a:lnTo>
                <a:lnTo>
                  <a:pt x="141797" y="1272374"/>
                </a:lnTo>
                <a:lnTo>
                  <a:pt x="141797" y="1274906"/>
                </a:lnTo>
                <a:lnTo>
                  <a:pt x="144329" y="1274906"/>
                </a:lnTo>
                <a:lnTo>
                  <a:pt x="144329" y="1277438"/>
                </a:lnTo>
                <a:lnTo>
                  <a:pt x="144329" y="1279970"/>
                </a:lnTo>
                <a:lnTo>
                  <a:pt x="146862" y="1279970"/>
                </a:lnTo>
                <a:lnTo>
                  <a:pt x="146862" y="1282502"/>
                </a:lnTo>
                <a:lnTo>
                  <a:pt x="149393" y="1282502"/>
                </a:lnTo>
                <a:lnTo>
                  <a:pt x="149393" y="1285034"/>
                </a:lnTo>
                <a:lnTo>
                  <a:pt x="149393" y="1287566"/>
                </a:lnTo>
                <a:lnTo>
                  <a:pt x="151925" y="1287566"/>
                </a:lnTo>
                <a:lnTo>
                  <a:pt x="151925" y="1290099"/>
                </a:lnTo>
                <a:lnTo>
                  <a:pt x="154457" y="1292631"/>
                </a:lnTo>
                <a:lnTo>
                  <a:pt x="154457" y="1295163"/>
                </a:lnTo>
                <a:lnTo>
                  <a:pt x="156990" y="1295163"/>
                </a:lnTo>
                <a:lnTo>
                  <a:pt x="156990" y="1297695"/>
                </a:lnTo>
                <a:lnTo>
                  <a:pt x="159522" y="1297695"/>
                </a:lnTo>
                <a:lnTo>
                  <a:pt x="159522" y="1300227"/>
                </a:lnTo>
                <a:lnTo>
                  <a:pt x="159522" y="1302759"/>
                </a:lnTo>
                <a:lnTo>
                  <a:pt x="162053" y="1302759"/>
                </a:lnTo>
                <a:lnTo>
                  <a:pt x="162053" y="1305291"/>
                </a:lnTo>
                <a:lnTo>
                  <a:pt x="162053" y="1307823"/>
                </a:lnTo>
                <a:lnTo>
                  <a:pt x="164586" y="1307823"/>
                </a:lnTo>
                <a:lnTo>
                  <a:pt x="164586" y="1310355"/>
                </a:lnTo>
                <a:lnTo>
                  <a:pt x="164586" y="1312887"/>
                </a:lnTo>
                <a:lnTo>
                  <a:pt x="164586" y="1315419"/>
                </a:lnTo>
                <a:lnTo>
                  <a:pt x="164586" y="1317952"/>
                </a:lnTo>
                <a:lnTo>
                  <a:pt x="164586" y="1320483"/>
                </a:lnTo>
                <a:lnTo>
                  <a:pt x="164586" y="1323016"/>
                </a:lnTo>
                <a:lnTo>
                  <a:pt x="162053" y="1323016"/>
                </a:lnTo>
                <a:lnTo>
                  <a:pt x="162053" y="1325548"/>
                </a:lnTo>
                <a:lnTo>
                  <a:pt x="162053" y="1328080"/>
                </a:lnTo>
                <a:lnTo>
                  <a:pt x="162053" y="1330612"/>
                </a:lnTo>
                <a:lnTo>
                  <a:pt x="159522" y="1330612"/>
                </a:lnTo>
                <a:lnTo>
                  <a:pt x="159522" y="1333144"/>
                </a:lnTo>
                <a:lnTo>
                  <a:pt x="159522" y="1335676"/>
                </a:lnTo>
                <a:lnTo>
                  <a:pt x="156990" y="1335676"/>
                </a:lnTo>
                <a:lnTo>
                  <a:pt x="156990" y="1338208"/>
                </a:lnTo>
                <a:lnTo>
                  <a:pt x="156990" y="1340740"/>
                </a:lnTo>
                <a:lnTo>
                  <a:pt x="154457" y="1340740"/>
                </a:lnTo>
                <a:lnTo>
                  <a:pt x="154457" y="1343273"/>
                </a:lnTo>
                <a:lnTo>
                  <a:pt x="151925" y="1343273"/>
                </a:lnTo>
                <a:lnTo>
                  <a:pt x="151925" y="1345804"/>
                </a:lnTo>
                <a:lnTo>
                  <a:pt x="151925" y="1348337"/>
                </a:lnTo>
                <a:lnTo>
                  <a:pt x="149393" y="1348337"/>
                </a:lnTo>
                <a:lnTo>
                  <a:pt x="149393" y="1350868"/>
                </a:lnTo>
                <a:lnTo>
                  <a:pt x="146862" y="1353401"/>
                </a:lnTo>
                <a:lnTo>
                  <a:pt x="146862" y="1355933"/>
                </a:lnTo>
                <a:lnTo>
                  <a:pt x="144329" y="1355933"/>
                </a:lnTo>
                <a:lnTo>
                  <a:pt x="144329" y="1358465"/>
                </a:lnTo>
                <a:lnTo>
                  <a:pt x="144329" y="1360997"/>
                </a:lnTo>
                <a:lnTo>
                  <a:pt x="141797" y="1360997"/>
                </a:lnTo>
                <a:lnTo>
                  <a:pt x="139265" y="1360997"/>
                </a:lnTo>
                <a:lnTo>
                  <a:pt x="136733" y="1360997"/>
                </a:lnTo>
                <a:lnTo>
                  <a:pt x="136733" y="1363529"/>
                </a:lnTo>
                <a:lnTo>
                  <a:pt x="134201" y="1363529"/>
                </a:lnTo>
                <a:lnTo>
                  <a:pt x="129137" y="1363529"/>
                </a:lnTo>
                <a:lnTo>
                  <a:pt x="126604" y="1363529"/>
                </a:lnTo>
                <a:lnTo>
                  <a:pt x="126604" y="1366061"/>
                </a:lnTo>
                <a:lnTo>
                  <a:pt x="124072" y="1366061"/>
                </a:lnTo>
                <a:lnTo>
                  <a:pt x="121541" y="1366061"/>
                </a:lnTo>
                <a:lnTo>
                  <a:pt x="119008" y="1366061"/>
                </a:lnTo>
                <a:lnTo>
                  <a:pt x="116476" y="1366061"/>
                </a:lnTo>
                <a:lnTo>
                  <a:pt x="113944" y="1366061"/>
                </a:lnTo>
                <a:lnTo>
                  <a:pt x="111412" y="1366061"/>
                </a:lnTo>
                <a:lnTo>
                  <a:pt x="108880" y="1366061"/>
                </a:lnTo>
                <a:lnTo>
                  <a:pt x="106348" y="1366061"/>
                </a:lnTo>
                <a:lnTo>
                  <a:pt x="103816" y="1366061"/>
                </a:lnTo>
                <a:lnTo>
                  <a:pt x="101283" y="1368593"/>
                </a:lnTo>
                <a:lnTo>
                  <a:pt x="98751" y="1368593"/>
                </a:lnTo>
                <a:lnTo>
                  <a:pt x="96220" y="1368593"/>
                </a:lnTo>
                <a:lnTo>
                  <a:pt x="96220" y="1366061"/>
                </a:lnTo>
                <a:lnTo>
                  <a:pt x="93688" y="1366061"/>
                </a:lnTo>
                <a:lnTo>
                  <a:pt x="91155" y="1366061"/>
                </a:lnTo>
                <a:lnTo>
                  <a:pt x="88623" y="1363529"/>
                </a:lnTo>
                <a:lnTo>
                  <a:pt x="86091" y="1363529"/>
                </a:lnTo>
                <a:lnTo>
                  <a:pt x="83559" y="1363529"/>
                </a:lnTo>
                <a:lnTo>
                  <a:pt x="83559" y="1360997"/>
                </a:lnTo>
                <a:lnTo>
                  <a:pt x="81027" y="1360997"/>
                </a:lnTo>
                <a:lnTo>
                  <a:pt x="78495" y="1360997"/>
                </a:lnTo>
                <a:lnTo>
                  <a:pt x="78495" y="1358465"/>
                </a:lnTo>
                <a:lnTo>
                  <a:pt x="75963" y="1358465"/>
                </a:lnTo>
                <a:lnTo>
                  <a:pt x="75963" y="1355933"/>
                </a:lnTo>
                <a:lnTo>
                  <a:pt x="73430" y="1355933"/>
                </a:lnTo>
                <a:lnTo>
                  <a:pt x="70899" y="1355933"/>
                </a:lnTo>
                <a:lnTo>
                  <a:pt x="70899" y="1353401"/>
                </a:lnTo>
                <a:lnTo>
                  <a:pt x="68367" y="1353401"/>
                </a:lnTo>
                <a:lnTo>
                  <a:pt x="68367" y="1309089"/>
                </a:lnTo>
                <a:lnTo>
                  <a:pt x="65834" y="1309089"/>
                </a:lnTo>
                <a:lnTo>
                  <a:pt x="65834" y="1306557"/>
                </a:lnTo>
                <a:lnTo>
                  <a:pt x="65834" y="1304025"/>
                </a:lnTo>
                <a:lnTo>
                  <a:pt x="63302" y="1304025"/>
                </a:lnTo>
                <a:lnTo>
                  <a:pt x="65834" y="1301493"/>
                </a:lnTo>
                <a:lnTo>
                  <a:pt x="65834" y="1298961"/>
                </a:lnTo>
                <a:lnTo>
                  <a:pt x="65834" y="1296429"/>
                </a:lnTo>
                <a:lnTo>
                  <a:pt x="65834" y="1293896"/>
                </a:lnTo>
                <a:lnTo>
                  <a:pt x="68367" y="1293896"/>
                </a:lnTo>
                <a:lnTo>
                  <a:pt x="68367" y="1291365"/>
                </a:lnTo>
                <a:lnTo>
                  <a:pt x="70899" y="1291365"/>
                </a:lnTo>
                <a:lnTo>
                  <a:pt x="70899" y="1288832"/>
                </a:lnTo>
                <a:lnTo>
                  <a:pt x="70899" y="1286301"/>
                </a:lnTo>
                <a:lnTo>
                  <a:pt x="70899" y="1283768"/>
                </a:lnTo>
                <a:lnTo>
                  <a:pt x="68367" y="1283768"/>
                </a:lnTo>
                <a:lnTo>
                  <a:pt x="68367" y="1283768"/>
                </a:lnTo>
                <a:lnTo>
                  <a:pt x="68367" y="1281236"/>
                </a:lnTo>
                <a:lnTo>
                  <a:pt x="65834" y="1281236"/>
                </a:lnTo>
                <a:lnTo>
                  <a:pt x="65834" y="1278704"/>
                </a:lnTo>
                <a:lnTo>
                  <a:pt x="63302" y="1278704"/>
                </a:lnTo>
                <a:lnTo>
                  <a:pt x="65834" y="1278704"/>
                </a:lnTo>
                <a:lnTo>
                  <a:pt x="65834" y="1276172"/>
                </a:lnTo>
                <a:lnTo>
                  <a:pt x="63302" y="1276172"/>
                </a:lnTo>
                <a:lnTo>
                  <a:pt x="60770" y="1276172"/>
                </a:lnTo>
                <a:lnTo>
                  <a:pt x="60770" y="1273640"/>
                </a:lnTo>
                <a:lnTo>
                  <a:pt x="58238" y="1273640"/>
                </a:lnTo>
                <a:lnTo>
                  <a:pt x="58238" y="1271108"/>
                </a:lnTo>
                <a:lnTo>
                  <a:pt x="55706" y="1271108"/>
                </a:lnTo>
                <a:lnTo>
                  <a:pt x="55706" y="1268576"/>
                </a:lnTo>
                <a:lnTo>
                  <a:pt x="53174" y="1268576"/>
                </a:lnTo>
                <a:lnTo>
                  <a:pt x="53174" y="1266044"/>
                </a:lnTo>
                <a:lnTo>
                  <a:pt x="50642" y="1266044"/>
                </a:lnTo>
                <a:lnTo>
                  <a:pt x="50642" y="1263512"/>
                </a:lnTo>
                <a:lnTo>
                  <a:pt x="48110" y="1263512"/>
                </a:lnTo>
                <a:lnTo>
                  <a:pt x="48110" y="1260980"/>
                </a:lnTo>
                <a:lnTo>
                  <a:pt x="48110" y="1258447"/>
                </a:lnTo>
                <a:lnTo>
                  <a:pt x="45578" y="1258447"/>
                </a:lnTo>
                <a:lnTo>
                  <a:pt x="45578" y="1258447"/>
                </a:lnTo>
                <a:lnTo>
                  <a:pt x="45578" y="1255915"/>
                </a:lnTo>
                <a:lnTo>
                  <a:pt x="45578" y="1253383"/>
                </a:lnTo>
                <a:lnTo>
                  <a:pt x="45578" y="1250851"/>
                </a:lnTo>
                <a:lnTo>
                  <a:pt x="45578" y="1248319"/>
                </a:lnTo>
                <a:lnTo>
                  <a:pt x="48110" y="1248319"/>
                </a:lnTo>
                <a:lnTo>
                  <a:pt x="48110" y="1245787"/>
                </a:lnTo>
                <a:lnTo>
                  <a:pt x="48110" y="1243255"/>
                </a:lnTo>
                <a:lnTo>
                  <a:pt x="48110" y="1240723"/>
                </a:lnTo>
                <a:lnTo>
                  <a:pt x="50642" y="1240723"/>
                </a:lnTo>
                <a:lnTo>
                  <a:pt x="50642" y="1238191"/>
                </a:lnTo>
                <a:lnTo>
                  <a:pt x="50642" y="1235659"/>
                </a:lnTo>
                <a:lnTo>
                  <a:pt x="50642" y="1233127"/>
                </a:lnTo>
                <a:lnTo>
                  <a:pt x="48110" y="1233127"/>
                </a:lnTo>
                <a:lnTo>
                  <a:pt x="48110" y="1233127"/>
                </a:lnTo>
                <a:lnTo>
                  <a:pt x="48110" y="1230594"/>
                </a:lnTo>
                <a:lnTo>
                  <a:pt x="48110" y="1211604"/>
                </a:lnTo>
                <a:lnTo>
                  <a:pt x="48110" y="1209072"/>
                </a:lnTo>
                <a:lnTo>
                  <a:pt x="45578" y="1206540"/>
                </a:lnTo>
                <a:lnTo>
                  <a:pt x="45578" y="1204008"/>
                </a:lnTo>
                <a:lnTo>
                  <a:pt x="45578" y="1201475"/>
                </a:lnTo>
                <a:lnTo>
                  <a:pt x="45578" y="1198943"/>
                </a:lnTo>
                <a:lnTo>
                  <a:pt x="45578" y="1196411"/>
                </a:lnTo>
                <a:lnTo>
                  <a:pt x="45578" y="1193879"/>
                </a:lnTo>
                <a:lnTo>
                  <a:pt x="45578" y="1191347"/>
                </a:lnTo>
                <a:lnTo>
                  <a:pt x="43046" y="1191347"/>
                </a:lnTo>
                <a:lnTo>
                  <a:pt x="43046" y="1188815"/>
                </a:lnTo>
                <a:lnTo>
                  <a:pt x="43046" y="1186283"/>
                </a:lnTo>
                <a:lnTo>
                  <a:pt x="43046" y="1183751"/>
                </a:lnTo>
                <a:lnTo>
                  <a:pt x="43046" y="1181219"/>
                </a:lnTo>
                <a:lnTo>
                  <a:pt x="40514" y="1181219"/>
                </a:lnTo>
                <a:lnTo>
                  <a:pt x="40514" y="1182485"/>
                </a:lnTo>
                <a:lnTo>
                  <a:pt x="40514" y="1179953"/>
                </a:lnTo>
                <a:lnTo>
                  <a:pt x="40514" y="1177421"/>
                </a:lnTo>
                <a:lnTo>
                  <a:pt x="37981" y="1174888"/>
                </a:lnTo>
                <a:lnTo>
                  <a:pt x="37981" y="1172357"/>
                </a:lnTo>
                <a:lnTo>
                  <a:pt x="37981" y="1169824"/>
                </a:lnTo>
                <a:lnTo>
                  <a:pt x="37981" y="1167292"/>
                </a:lnTo>
                <a:lnTo>
                  <a:pt x="37981" y="1164760"/>
                </a:lnTo>
                <a:lnTo>
                  <a:pt x="35449" y="1164760"/>
                </a:lnTo>
                <a:lnTo>
                  <a:pt x="35449" y="1162228"/>
                </a:lnTo>
                <a:lnTo>
                  <a:pt x="35449" y="1159696"/>
                </a:lnTo>
                <a:lnTo>
                  <a:pt x="35449" y="1157164"/>
                </a:lnTo>
                <a:lnTo>
                  <a:pt x="35449" y="1157164"/>
                </a:lnTo>
                <a:lnTo>
                  <a:pt x="32918" y="1157164"/>
                </a:lnTo>
                <a:lnTo>
                  <a:pt x="32918" y="1154632"/>
                </a:lnTo>
                <a:lnTo>
                  <a:pt x="32918" y="1152100"/>
                </a:lnTo>
                <a:lnTo>
                  <a:pt x="32918" y="1149568"/>
                </a:lnTo>
                <a:lnTo>
                  <a:pt x="32918" y="1147036"/>
                </a:lnTo>
                <a:lnTo>
                  <a:pt x="30385" y="1147036"/>
                </a:lnTo>
                <a:lnTo>
                  <a:pt x="30385" y="1144503"/>
                </a:lnTo>
                <a:lnTo>
                  <a:pt x="30385" y="1141971"/>
                </a:lnTo>
                <a:lnTo>
                  <a:pt x="30385" y="1139439"/>
                </a:lnTo>
                <a:lnTo>
                  <a:pt x="30385" y="1136907"/>
                </a:lnTo>
                <a:lnTo>
                  <a:pt x="27853" y="1134375"/>
                </a:lnTo>
                <a:lnTo>
                  <a:pt x="27853" y="1131843"/>
                </a:lnTo>
                <a:lnTo>
                  <a:pt x="27853" y="1131843"/>
                </a:lnTo>
                <a:lnTo>
                  <a:pt x="27853" y="1129311"/>
                </a:lnTo>
                <a:lnTo>
                  <a:pt x="27853" y="1129311"/>
                </a:lnTo>
                <a:lnTo>
                  <a:pt x="27853" y="1126779"/>
                </a:lnTo>
                <a:lnTo>
                  <a:pt x="27853" y="1124247"/>
                </a:lnTo>
                <a:lnTo>
                  <a:pt x="27853" y="1121715"/>
                </a:lnTo>
                <a:lnTo>
                  <a:pt x="25321" y="1121715"/>
                </a:lnTo>
                <a:lnTo>
                  <a:pt x="25321" y="1119183"/>
                </a:lnTo>
                <a:lnTo>
                  <a:pt x="22789" y="1112852"/>
                </a:lnTo>
                <a:lnTo>
                  <a:pt x="20257" y="1112852"/>
                </a:lnTo>
                <a:lnTo>
                  <a:pt x="20257" y="1110320"/>
                </a:lnTo>
                <a:lnTo>
                  <a:pt x="20257" y="1107788"/>
                </a:lnTo>
                <a:lnTo>
                  <a:pt x="17725" y="1105256"/>
                </a:lnTo>
                <a:lnTo>
                  <a:pt x="17725" y="1102724"/>
                </a:lnTo>
                <a:lnTo>
                  <a:pt x="15193" y="1102724"/>
                </a:lnTo>
                <a:lnTo>
                  <a:pt x="15193" y="1100192"/>
                </a:lnTo>
                <a:lnTo>
                  <a:pt x="12660" y="1097660"/>
                </a:lnTo>
                <a:lnTo>
                  <a:pt x="12660" y="1095128"/>
                </a:lnTo>
                <a:lnTo>
                  <a:pt x="10128" y="1095128"/>
                </a:lnTo>
                <a:lnTo>
                  <a:pt x="10128" y="1092596"/>
                </a:lnTo>
                <a:lnTo>
                  <a:pt x="10128" y="1090064"/>
                </a:lnTo>
                <a:lnTo>
                  <a:pt x="10128" y="1087532"/>
                </a:lnTo>
                <a:lnTo>
                  <a:pt x="10128" y="1084999"/>
                </a:lnTo>
                <a:lnTo>
                  <a:pt x="7597" y="1084999"/>
                </a:lnTo>
                <a:lnTo>
                  <a:pt x="7597" y="1082467"/>
                </a:lnTo>
                <a:lnTo>
                  <a:pt x="7597" y="1079935"/>
                </a:lnTo>
                <a:lnTo>
                  <a:pt x="7597" y="1081201"/>
                </a:lnTo>
                <a:lnTo>
                  <a:pt x="7597" y="1078669"/>
                </a:lnTo>
                <a:lnTo>
                  <a:pt x="7597" y="1076137"/>
                </a:lnTo>
                <a:lnTo>
                  <a:pt x="7597" y="1073605"/>
                </a:lnTo>
                <a:lnTo>
                  <a:pt x="7597" y="1071073"/>
                </a:lnTo>
                <a:lnTo>
                  <a:pt x="7597" y="1068541"/>
                </a:lnTo>
                <a:lnTo>
                  <a:pt x="7597" y="1066009"/>
                </a:lnTo>
                <a:lnTo>
                  <a:pt x="7597" y="1063477"/>
                </a:lnTo>
                <a:lnTo>
                  <a:pt x="7597" y="1060945"/>
                </a:lnTo>
                <a:lnTo>
                  <a:pt x="10128" y="1058413"/>
                </a:lnTo>
                <a:lnTo>
                  <a:pt x="10128" y="1055880"/>
                </a:lnTo>
                <a:lnTo>
                  <a:pt x="10128" y="1055880"/>
                </a:lnTo>
                <a:lnTo>
                  <a:pt x="10128" y="1053348"/>
                </a:lnTo>
                <a:lnTo>
                  <a:pt x="12660" y="1053348"/>
                </a:lnTo>
                <a:lnTo>
                  <a:pt x="12660" y="1050816"/>
                </a:lnTo>
                <a:lnTo>
                  <a:pt x="12660" y="1048284"/>
                </a:lnTo>
                <a:lnTo>
                  <a:pt x="12660" y="1045752"/>
                </a:lnTo>
                <a:lnTo>
                  <a:pt x="15193" y="1045752"/>
                </a:lnTo>
                <a:lnTo>
                  <a:pt x="15193" y="1043220"/>
                </a:lnTo>
                <a:lnTo>
                  <a:pt x="12660" y="1043220"/>
                </a:lnTo>
                <a:lnTo>
                  <a:pt x="12660" y="1040688"/>
                </a:lnTo>
                <a:lnTo>
                  <a:pt x="12660" y="1038156"/>
                </a:lnTo>
                <a:lnTo>
                  <a:pt x="12660" y="1035624"/>
                </a:lnTo>
                <a:lnTo>
                  <a:pt x="10128" y="1035624"/>
                </a:lnTo>
                <a:lnTo>
                  <a:pt x="10128" y="1033092"/>
                </a:lnTo>
                <a:lnTo>
                  <a:pt x="10128" y="1030560"/>
                </a:lnTo>
                <a:lnTo>
                  <a:pt x="7597" y="1030560"/>
                </a:lnTo>
                <a:lnTo>
                  <a:pt x="7597" y="1030560"/>
                </a:lnTo>
                <a:lnTo>
                  <a:pt x="7597" y="1028027"/>
                </a:lnTo>
                <a:lnTo>
                  <a:pt x="5064" y="1028027"/>
                </a:lnTo>
                <a:lnTo>
                  <a:pt x="5064" y="1025495"/>
                </a:lnTo>
                <a:lnTo>
                  <a:pt x="5064" y="1022963"/>
                </a:lnTo>
                <a:lnTo>
                  <a:pt x="2532" y="1020431"/>
                </a:lnTo>
                <a:lnTo>
                  <a:pt x="2532" y="1017899"/>
                </a:lnTo>
                <a:lnTo>
                  <a:pt x="2532" y="1015367"/>
                </a:lnTo>
                <a:lnTo>
                  <a:pt x="0" y="1015367"/>
                </a:lnTo>
                <a:lnTo>
                  <a:pt x="0" y="1012835"/>
                </a:lnTo>
                <a:lnTo>
                  <a:pt x="0" y="1010303"/>
                </a:lnTo>
                <a:lnTo>
                  <a:pt x="2532" y="1007771"/>
                </a:lnTo>
                <a:lnTo>
                  <a:pt x="2532" y="1005239"/>
                </a:lnTo>
                <a:lnTo>
                  <a:pt x="2532" y="1005239"/>
                </a:lnTo>
                <a:lnTo>
                  <a:pt x="5064" y="1005239"/>
                </a:lnTo>
                <a:lnTo>
                  <a:pt x="5064" y="1002706"/>
                </a:lnTo>
                <a:lnTo>
                  <a:pt x="5064" y="1000175"/>
                </a:lnTo>
                <a:lnTo>
                  <a:pt x="5064" y="997642"/>
                </a:lnTo>
                <a:lnTo>
                  <a:pt x="7597" y="997642"/>
                </a:lnTo>
                <a:lnTo>
                  <a:pt x="7597" y="995110"/>
                </a:lnTo>
                <a:lnTo>
                  <a:pt x="10128" y="995110"/>
                </a:lnTo>
                <a:lnTo>
                  <a:pt x="12660" y="995110"/>
                </a:lnTo>
                <a:lnTo>
                  <a:pt x="15193" y="995110"/>
                </a:lnTo>
                <a:lnTo>
                  <a:pt x="15193" y="997642"/>
                </a:lnTo>
                <a:lnTo>
                  <a:pt x="15193" y="995110"/>
                </a:lnTo>
                <a:lnTo>
                  <a:pt x="17725" y="995110"/>
                </a:lnTo>
                <a:lnTo>
                  <a:pt x="17725" y="992578"/>
                </a:lnTo>
                <a:lnTo>
                  <a:pt x="22789" y="986248"/>
                </a:lnTo>
                <a:lnTo>
                  <a:pt x="22789" y="983716"/>
                </a:lnTo>
                <a:lnTo>
                  <a:pt x="22789" y="981184"/>
                </a:lnTo>
                <a:lnTo>
                  <a:pt x="25321" y="978652"/>
                </a:lnTo>
                <a:lnTo>
                  <a:pt x="25321" y="976120"/>
                </a:lnTo>
                <a:lnTo>
                  <a:pt x="25321" y="973588"/>
                </a:lnTo>
                <a:lnTo>
                  <a:pt x="25321" y="971055"/>
                </a:lnTo>
                <a:lnTo>
                  <a:pt x="27853" y="971055"/>
                </a:lnTo>
                <a:lnTo>
                  <a:pt x="32918" y="952065"/>
                </a:lnTo>
                <a:lnTo>
                  <a:pt x="32918" y="949533"/>
                </a:lnTo>
                <a:lnTo>
                  <a:pt x="32918" y="947001"/>
                </a:lnTo>
                <a:lnTo>
                  <a:pt x="32918" y="944469"/>
                </a:lnTo>
                <a:lnTo>
                  <a:pt x="35449" y="944469"/>
                </a:lnTo>
                <a:lnTo>
                  <a:pt x="35449" y="941936"/>
                </a:lnTo>
                <a:lnTo>
                  <a:pt x="35449" y="941936"/>
                </a:lnTo>
                <a:lnTo>
                  <a:pt x="35449" y="939404"/>
                </a:lnTo>
                <a:lnTo>
                  <a:pt x="35449" y="936872"/>
                </a:lnTo>
                <a:lnTo>
                  <a:pt x="35449" y="934340"/>
                </a:lnTo>
                <a:lnTo>
                  <a:pt x="35449" y="931808"/>
                </a:lnTo>
                <a:lnTo>
                  <a:pt x="37981" y="931808"/>
                </a:lnTo>
                <a:lnTo>
                  <a:pt x="37981" y="929276"/>
                </a:lnTo>
                <a:lnTo>
                  <a:pt x="37981" y="926744"/>
                </a:lnTo>
                <a:lnTo>
                  <a:pt x="40514" y="926744"/>
                </a:lnTo>
                <a:lnTo>
                  <a:pt x="43046" y="926744"/>
                </a:lnTo>
                <a:lnTo>
                  <a:pt x="43046" y="924212"/>
                </a:lnTo>
                <a:lnTo>
                  <a:pt x="45578" y="924212"/>
                </a:lnTo>
                <a:lnTo>
                  <a:pt x="45578" y="921680"/>
                </a:lnTo>
                <a:lnTo>
                  <a:pt x="48110" y="921680"/>
                </a:lnTo>
                <a:lnTo>
                  <a:pt x="50642" y="921680"/>
                </a:lnTo>
                <a:lnTo>
                  <a:pt x="50642" y="919148"/>
                </a:lnTo>
                <a:lnTo>
                  <a:pt x="50642" y="916616"/>
                </a:lnTo>
                <a:lnTo>
                  <a:pt x="53174" y="916616"/>
                </a:lnTo>
                <a:lnTo>
                  <a:pt x="53174" y="916616"/>
                </a:lnTo>
                <a:lnTo>
                  <a:pt x="53174" y="914083"/>
                </a:lnTo>
                <a:lnTo>
                  <a:pt x="53174" y="911551"/>
                </a:lnTo>
                <a:lnTo>
                  <a:pt x="53174" y="909019"/>
                </a:lnTo>
                <a:lnTo>
                  <a:pt x="53174" y="906487"/>
                </a:lnTo>
                <a:lnTo>
                  <a:pt x="53174" y="903955"/>
                </a:lnTo>
                <a:lnTo>
                  <a:pt x="53174" y="901423"/>
                </a:lnTo>
                <a:lnTo>
                  <a:pt x="53174" y="898891"/>
                </a:lnTo>
                <a:lnTo>
                  <a:pt x="53174" y="896359"/>
                </a:lnTo>
                <a:lnTo>
                  <a:pt x="53174" y="893827"/>
                </a:lnTo>
                <a:lnTo>
                  <a:pt x="53174" y="891295"/>
                </a:lnTo>
                <a:lnTo>
                  <a:pt x="53174" y="891295"/>
                </a:lnTo>
                <a:lnTo>
                  <a:pt x="55706" y="888762"/>
                </a:lnTo>
                <a:lnTo>
                  <a:pt x="55706" y="886231"/>
                </a:lnTo>
                <a:lnTo>
                  <a:pt x="55706" y="883698"/>
                </a:lnTo>
                <a:lnTo>
                  <a:pt x="55706" y="881167"/>
                </a:lnTo>
                <a:lnTo>
                  <a:pt x="58238" y="878634"/>
                </a:lnTo>
                <a:lnTo>
                  <a:pt x="58238" y="876102"/>
                </a:lnTo>
                <a:lnTo>
                  <a:pt x="58238" y="873570"/>
                </a:lnTo>
                <a:lnTo>
                  <a:pt x="58238" y="871038"/>
                </a:lnTo>
                <a:lnTo>
                  <a:pt x="58238" y="868506"/>
                </a:lnTo>
                <a:lnTo>
                  <a:pt x="58238" y="865974"/>
                </a:lnTo>
                <a:lnTo>
                  <a:pt x="53174" y="865974"/>
                </a:lnTo>
                <a:lnTo>
                  <a:pt x="53174" y="863442"/>
                </a:lnTo>
                <a:lnTo>
                  <a:pt x="53174" y="860910"/>
                </a:lnTo>
                <a:lnTo>
                  <a:pt x="53174" y="858378"/>
                </a:lnTo>
                <a:lnTo>
                  <a:pt x="53174" y="855846"/>
                </a:lnTo>
                <a:lnTo>
                  <a:pt x="53174" y="853313"/>
                </a:lnTo>
                <a:lnTo>
                  <a:pt x="53174" y="850781"/>
                </a:lnTo>
                <a:lnTo>
                  <a:pt x="53174" y="848249"/>
                </a:lnTo>
                <a:lnTo>
                  <a:pt x="55706" y="848249"/>
                </a:lnTo>
                <a:lnTo>
                  <a:pt x="55706" y="845717"/>
                </a:lnTo>
                <a:lnTo>
                  <a:pt x="58238" y="845717"/>
                </a:lnTo>
                <a:lnTo>
                  <a:pt x="58238" y="843185"/>
                </a:lnTo>
                <a:lnTo>
                  <a:pt x="60770" y="843185"/>
                </a:lnTo>
                <a:lnTo>
                  <a:pt x="60770" y="840653"/>
                </a:lnTo>
                <a:lnTo>
                  <a:pt x="63302" y="840653"/>
                </a:lnTo>
                <a:lnTo>
                  <a:pt x="63302" y="840653"/>
                </a:lnTo>
                <a:lnTo>
                  <a:pt x="65834" y="840653"/>
                </a:lnTo>
                <a:lnTo>
                  <a:pt x="65834" y="838121"/>
                </a:lnTo>
                <a:lnTo>
                  <a:pt x="68367" y="838121"/>
                </a:lnTo>
                <a:lnTo>
                  <a:pt x="68367" y="835589"/>
                </a:lnTo>
                <a:lnTo>
                  <a:pt x="70899" y="835589"/>
                </a:lnTo>
                <a:lnTo>
                  <a:pt x="70899" y="833057"/>
                </a:lnTo>
                <a:lnTo>
                  <a:pt x="73430" y="833057"/>
                </a:lnTo>
                <a:lnTo>
                  <a:pt x="73430" y="835589"/>
                </a:lnTo>
                <a:lnTo>
                  <a:pt x="75963" y="835589"/>
                </a:lnTo>
                <a:lnTo>
                  <a:pt x="78495" y="835589"/>
                </a:lnTo>
                <a:lnTo>
                  <a:pt x="78495" y="838121"/>
                </a:lnTo>
                <a:lnTo>
                  <a:pt x="81027" y="838121"/>
                </a:lnTo>
                <a:lnTo>
                  <a:pt x="83559" y="838121"/>
                </a:lnTo>
                <a:lnTo>
                  <a:pt x="83559" y="840653"/>
                </a:lnTo>
                <a:lnTo>
                  <a:pt x="86091" y="840653"/>
                </a:lnTo>
                <a:lnTo>
                  <a:pt x="86091" y="843185"/>
                </a:lnTo>
                <a:lnTo>
                  <a:pt x="88623" y="843185"/>
                </a:lnTo>
                <a:lnTo>
                  <a:pt x="88623" y="845717"/>
                </a:lnTo>
                <a:lnTo>
                  <a:pt x="91155" y="845717"/>
                </a:lnTo>
                <a:lnTo>
                  <a:pt x="91155" y="843185"/>
                </a:lnTo>
                <a:lnTo>
                  <a:pt x="93688" y="843185"/>
                </a:lnTo>
                <a:lnTo>
                  <a:pt x="96220" y="843185"/>
                </a:lnTo>
                <a:lnTo>
                  <a:pt x="106348" y="840653"/>
                </a:lnTo>
                <a:lnTo>
                  <a:pt x="106348" y="838121"/>
                </a:lnTo>
                <a:lnTo>
                  <a:pt x="106348" y="835589"/>
                </a:lnTo>
                <a:lnTo>
                  <a:pt x="108880" y="835589"/>
                </a:lnTo>
                <a:lnTo>
                  <a:pt x="108880" y="833057"/>
                </a:lnTo>
                <a:lnTo>
                  <a:pt x="108880" y="830525"/>
                </a:lnTo>
                <a:lnTo>
                  <a:pt x="111412" y="830525"/>
                </a:lnTo>
                <a:lnTo>
                  <a:pt x="111412" y="827993"/>
                </a:lnTo>
                <a:lnTo>
                  <a:pt x="113944" y="827993"/>
                </a:lnTo>
                <a:lnTo>
                  <a:pt x="113944" y="825460"/>
                </a:lnTo>
                <a:lnTo>
                  <a:pt x="116476" y="825460"/>
                </a:lnTo>
                <a:lnTo>
                  <a:pt x="116476" y="822928"/>
                </a:lnTo>
                <a:lnTo>
                  <a:pt x="119008" y="822928"/>
                </a:lnTo>
                <a:lnTo>
                  <a:pt x="119008" y="820396"/>
                </a:lnTo>
                <a:lnTo>
                  <a:pt x="121541" y="820396"/>
                </a:lnTo>
                <a:lnTo>
                  <a:pt x="121541" y="817864"/>
                </a:lnTo>
                <a:lnTo>
                  <a:pt x="124072" y="817864"/>
                </a:lnTo>
                <a:lnTo>
                  <a:pt x="126604" y="817864"/>
                </a:lnTo>
                <a:lnTo>
                  <a:pt x="129137" y="815332"/>
                </a:lnTo>
                <a:lnTo>
                  <a:pt x="131669" y="815332"/>
                </a:lnTo>
                <a:lnTo>
                  <a:pt x="134201" y="815332"/>
                </a:lnTo>
                <a:lnTo>
                  <a:pt x="136733" y="815332"/>
                </a:lnTo>
                <a:lnTo>
                  <a:pt x="139265" y="815332"/>
                </a:lnTo>
                <a:lnTo>
                  <a:pt x="141797" y="815332"/>
                </a:lnTo>
                <a:lnTo>
                  <a:pt x="144329" y="815332"/>
                </a:lnTo>
                <a:lnTo>
                  <a:pt x="146862" y="815332"/>
                </a:lnTo>
                <a:lnTo>
                  <a:pt x="149393" y="815332"/>
                </a:lnTo>
                <a:lnTo>
                  <a:pt x="151925" y="815332"/>
                </a:lnTo>
                <a:lnTo>
                  <a:pt x="154457" y="815332"/>
                </a:lnTo>
                <a:lnTo>
                  <a:pt x="156990" y="817864"/>
                </a:lnTo>
                <a:lnTo>
                  <a:pt x="159522" y="817864"/>
                </a:lnTo>
                <a:lnTo>
                  <a:pt x="162053" y="817864"/>
                </a:lnTo>
                <a:lnTo>
                  <a:pt x="164586" y="817864"/>
                </a:lnTo>
                <a:lnTo>
                  <a:pt x="167118" y="817864"/>
                </a:lnTo>
                <a:lnTo>
                  <a:pt x="169650" y="820396"/>
                </a:lnTo>
                <a:lnTo>
                  <a:pt x="172182" y="820396"/>
                </a:lnTo>
                <a:lnTo>
                  <a:pt x="174714" y="820396"/>
                </a:lnTo>
                <a:lnTo>
                  <a:pt x="174714" y="822928"/>
                </a:lnTo>
                <a:lnTo>
                  <a:pt x="177246" y="822928"/>
                </a:lnTo>
                <a:lnTo>
                  <a:pt x="177246" y="825460"/>
                </a:lnTo>
                <a:lnTo>
                  <a:pt x="172182" y="825460"/>
                </a:lnTo>
                <a:close/>
                <a:moveTo>
                  <a:pt x="131669" y="845717"/>
                </a:moveTo>
                <a:lnTo>
                  <a:pt x="126604" y="848249"/>
                </a:lnTo>
                <a:lnTo>
                  <a:pt x="126604" y="850781"/>
                </a:lnTo>
                <a:lnTo>
                  <a:pt x="124072" y="850781"/>
                </a:lnTo>
                <a:lnTo>
                  <a:pt x="124072" y="853313"/>
                </a:lnTo>
                <a:lnTo>
                  <a:pt x="121541" y="855846"/>
                </a:lnTo>
                <a:lnTo>
                  <a:pt x="119008" y="858378"/>
                </a:lnTo>
                <a:lnTo>
                  <a:pt x="116476" y="860910"/>
                </a:lnTo>
                <a:lnTo>
                  <a:pt x="113944" y="865974"/>
                </a:lnTo>
                <a:lnTo>
                  <a:pt x="111412" y="868506"/>
                </a:lnTo>
                <a:lnTo>
                  <a:pt x="108880" y="873570"/>
                </a:lnTo>
                <a:lnTo>
                  <a:pt x="108880" y="876102"/>
                </a:lnTo>
                <a:lnTo>
                  <a:pt x="106348" y="876102"/>
                </a:lnTo>
                <a:lnTo>
                  <a:pt x="106348" y="878634"/>
                </a:lnTo>
                <a:lnTo>
                  <a:pt x="106348" y="881167"/>
                </a:lnTo>
                <a:lnTo>
                  <a:pt x="108880" y="881167"/>
                </a:lnTo>
                <a:lnTo>
                  <a:pt x="111412" y="881167"/>
                </a:lnTo>
                <a:lnTo>
                  <a:pt x="111412" y="883698"/>
                </a:lnTo>
                <a:lnTo>
                  <a:pt x="111412" y="886231"/>
                </a:lnTo>
                <a:lnTo>
                  <a:pt x="111412" y="891295"/>
                </a:lnTo>
                <a:lnTo>
                  <a:pt x="113944" y="891295"/>
                </a:lnTo>
                <a:lnTo>
                  <a:pt x="116476" y="886231"/>
                </a:lnTo>
                <a:lnTo>
                  <a:pt x="119008" y="886231"/>
                </a:lnTo>
                <a:lnTo>
                  <a:pt x="119008" y="883698"/>
                </a:lnTo>
                <a:lnTo>
                  <a:pt x="119008" y="881167"/>
                </a:lnTo>
                <a:lnTo>
                  <a:pt x="121541" y="878634"/>
                </a:lnTo>
                <a:lnTo>
                  <a:pt x="121541" y="876102"/>
                </a:lnTo>
                <a:lnTo>
                  <a:pt x="126604" y="871038"/>
                </a:lnTo>
                <a:lnTo>
                  <a:pt x="126604" y="865974"/>
                </a:lnTo>
                <a:lnTo>
                  <a:pt x="131669" y="863442"/>
                </a:lnTo>
                <a:lnTo>
                  <a:pt x="134201" y="863442"/>
                </a:lnTo>
                <a:lnTo>
                  <a:pt x="134201" y="860910"/>
                </a:lnTo>
                <a:lnTo>
                  <a:pt x="136733" y="860910"/>
                </a:lnTo>
                <a:lnTo>
                  <a:pt x="139265" y="858378"/>
                </a:lnTo>
                <a:lnTo>
                  <a:pt x="139265" y="855846"/>
                </a:lnTo>
                <a:lnTo>
                  <a:pt x="141797" y="850781"/>
                </a:lnTo>
                <a:lnTo>
                  <a:pt x="144329" y="845717"/>
                </a:lnTo>
                <a:lnTo>
                  <a:pt x="144329" y="840653"/>
                </a:lnTo>
                <a:lnTo>
                  <a:pt x="144329" y="835589"/>
                </a:lnTo>
                <a:lnTo>
                  <a:pt x="141797" y="835589"/>
                </a:lnTo>
                <a:lnTo>
                  <a:pt x="141797" y="833057"/>
                </a:lnTo>
                <a:lnTo>
                  <a:pt x="141797" y="830525"/>
                </a:lnTo>
                <a:lnTo>
                  <a:pt x="141797" y="827993"/>
                </a:lnTo>
                <a:lnTo>
                  <a:pt x="144329" y="827993"/>
                </a:lnTo>
                <a:lnTo>
                  <a:pt x="146862" y="825460"/>
                </a:lnTo>
                <a:lnTo>
                  <a:pt x="146862" y="822928"/>
                </a:lnTo>
                <a:lnTo>
                  <a:pt x="146862" y="825460"/>
                </a:lnTo>
                <a:lnTo>
                  <a:pt x="144329" y="825460"/>
                </a:lnTo>
                <a:lnTo>
                  <a:pt x="144329" y="827993"/>
                </a:lnTo>
                <a:lnTo>
                  <a:pt x="141797" y="827993"/>
                </a:lnTo>
                <a:lnTo>
                  <a:pt x="141797" y="830525"/>
                </a:lnTo>
                <a:lnTo>
                  <a:pt x="139265" y="833057"/>
                </a:lnTo>
                <a:lnTo>
                  <a:pt x="136733" y="838121"/>
                </a:lnTo>
                <a:lnTo>
                  <a:pt x="134201" y="840653"/>
                </a:lnTo>
                <a:lnTo>
                  <a:pt x="131669" y="845717"/>
                </a:lnTo>
                <a:close/>
                <a:moveTo>
                  <a:pt x="67100" y="1117916"/>
                </a:moveTo>
                <a:lnTo>
                  <a:pt x="67100" y="1112852"/>
                </a:lnTo>
                <a:lnTo>
                  <a:pt x="69632" y="1107788"/>
                </a:lnTo>
                <a:lnTo>
                  <a:pt x="69632" y="1106522"/>
                </a:lnTo>
                <a:lnTo>
                  <a:pt x="69632" y="1109054"/>
                </a:lnTo>
                <a:lnTo>
                  <a:pt x="69632" y="1111586"/>
                </a:lnTo>
                <a:lnTo>
                  <a:pt x="69632" y="1114119"/>
                </a:lnTo>
                <a:lnTo>
                  <a:pt x="69632" y="1120449"/>
                </a:lnTo>
                <a:lnTo>
                  <a:pt x="67100" y="1122981"/>
                </a:lnTo>
                <a:lnTo>
                  <a:pt x="67100" y="1125513"/>
                </a:lnTo>
                <a:lnTo>
                  <a:pt x="67100" y="1128045"/>
                </a:lnTo>
                <a:lnTo>
                  <a:pt x="64569" y="1130577"/>
                </a:lnTo>
                <a:lnTo>
                  <a:pt x="64569" y="1133109"/>
                </a:lnTo>
                <a:lnTo>
                  <a:pt x="64569" y="1138173"/>
                </a:lnTo>
                <a:lnTo>
                  <a:pt x="64569" y="1140706"/>
                </a:lnTo>
                <a:lnTo>
                  <a:pt x="64569" y="1143237"/>
                </a:lnTo>
                <a:lnTo>
                  <a:pt x="64569" y="1149568"/>
                </a:lnTo>
                <a:lnTo>
                  <a:pt x="64569" y="1152100"/>
                </a:lnTo>
                <a:lnTo>
                  <a:pt x="67100" y="1158430"/>
                </a:lnTo>
                <a:lnTo>
                  <a:pt x="67100" y="1160962"/>
                </a:lnTo>
                <a:lnTo>
                  <a:pt x="69632" y="1166026"/>
                </a:lnTo>
                <a:lnTo>
                  <a:pt x="72165" y="1171090"/>
                </a:lnTo>
                <a:lnTo>
                  <a:pt x="72165" y="1173622"/>
                </a:lnTo>
                <a:lnTo>
                  <a:pt x="74697" y="1176155"/>
                </a:lnTo>
                <a:lnTo>
                  <a:pt x="72165" y="1185017"/>
                </a:lnTo>
                <a:lnTo>
                  <a:pt x="69632" y="1187549"/>
                </a:lnTo>
                <a:lnTo>
                  <a:pt x="69632" y="1190081"/>
                </a:lnTo>
                <a:lnTo>
                  <a:pt x="67100" y="1190081"/>
                </a:lnTo>
                <a:lnTo>
                  <a:pt x="67100" y="1196411"/>
                </a:lnTo>
                <a:lnTo>
                  <a:pt x="69632" y="1196411"/>
                </a:lnTo>
                <a:lnTo>
                  <a:pt x="72165" y="1198943"/>
                </a:lnTo>
                <a:lnTo>
                  <a:pt x="72165" y="1201475"/>
                </a:lnTo>
                <a:lnTo>
                  <a:pt x="72165" y="1204008"/>
                </a:lnTo>
                <a:lnTo>
                  <a:pt x="74697" y="1206540"/>
                </a:lnTo>
                <a:lnTo>
                  <a:pt x="74697" y="1212870"/>
                </a:lnTo>
                <a:lnTo>
                  <a:pt x="79761" y="1221732"/>
                </a:lnTo>
                <a:lnTo>
                  <a:pt x="79761" y="1224264"/>
                </a:lnTo>
                <a:lnTo>
                  <a:pt x="79761" y="1226796"/>
                </a:lnTo>
                <a:lnTo>
                  <a:pt x="82293" y="1226796"/>
                </a:lnTo>
                <a:lnTo>
                  <a:pt x="84825" y="1231860"/>
                </a:lnTo>
                <a:lnTo>
                  <a:pt x="89890" y="1236925"/>
                </a:lnTo>
                <a:lnTo>
                  <a:pt x="89890" y="1239457"/>
                </a:lnTo>
                <a:lnTo>
                  <a:pt x="92421" y="1239457"/>
                </a:lnTo>
                <a:lnTo>
                  <a:pt x="94953" y="1241989"/>
                </a:lnTo>
                <a:lnTo>
                  <a:pt x="100018" y="1244521"/>
                </a:lnTo>
                <a:lnTo>
                  <a:pt x="100018" y="1247053"/>
                </a:lnTo>
                <a:lnTo>
                  <a:pt x="102550" y="1247053"/>
                </a:lnTo>
                <a:lnTo>
                  <a:pt x="102550" y="1249585"/>
                </a:lnTo>
                <a:lnTo>
                  <a:pt x="102550" y="1252117"/>
                </a:lnTo>
                <a:lnTo>
                  <a:pt x="105081" y="1257181"/>
                </a:lnTo>
                <a:lnTo>
                  <a:pt x="105081" y="1262245"/>
                </a:lnTo>
                <a:lnTo>
                  <a:pt x="105081" y="1264778"/>
                </a:lnTo>
                <a:lnTo>
                  <a:pt x="105081" y="1267310"/>
                </a:lnTo>
                <a:lnTo>
                  <a:pt x="107614" y="1273640"/>
                </a:lnTo>
                <a:lnTo>
                  <a:pt x="107614" y="1276172"/>
                </a:lnTo>
                <a:lnTo>
                  <a:pt x="110146" y="1278704"/>
                </a:lnTo>
                <a:lnTo>
                  <a:pt x="112678" y="1281236"/>
                </a:lnTo>
                <a:lnTo>
                  <a:pt x="115210" y="1283768"/>
                </a:lnTo>
                <a:lnTo>
                  <a:pt x="117742" y="1288832"/>
                </a:lnTo>
                <a:lnTo>
                  <a:pt x="117742" y="1291365"/>
                </a:lnTo>
                <a:lnTo>
                  <a:pt x="117742" y="1293896"/>
                </a:lnTo>
                <a:lnTo>
                  <a:pt x="117742" y="1296429"/>
                </a:lnTo>
                <a:lnTo>
                  <a:pt x="115210" y="1296429"/>
                </a:lnTo>
                <a:lnTo>
                  <a:pt x="115210" y="1298961"/>
                </a:lnTo>
                <a:lnTo>
                  <a:pt x="112678" y="1298961"/>
                </a:lnTo>
                <a:lnTo>
                  <a:pt x="112678" y="1301493"/>
                </a:lnTo>
                <a:lnTo>
                  <a:pt x="112678" y="1304025"/>
                </a:lnTo>
                <a:lnTo>
                  <a:pt x="115210" y="1306557"/>
                </a:lnTo>
                <a:lnTo>
                  <a:pt x="115210" y="1309089"/>
                </a:lnTo>
                <a:lnTo>
                  <a:pt x="117742" y="1309089"/>
                </a:lnTo>
                <a:lnTo>
                  <a:pt x="120274" y="1309089"/>
                </a:lnTo>
                <a:lnTo>
                  <a:pt x="120274" y="1306557"/>
                </a:lnTo>
                <a:lnTo>
                  <a:pt x="125339" y="1309089"/>
                </a:lnTo>
                <a:lnTo>
                  <a:pt x="127871" y="1311621"/>
                </a:lnTo>
                <a:lnTo>
                  <a:pt x="130402" y="1314153"/>
                </a:lnTo>
                <a:lnTo>
                  <a:pt x="130402" y="1316686"/>
                </a:lnTo>
                <a:lnTo>
                  <a:pt x="132935" y="1319217"/>
                </a:lnTo>
                <a:lnTo>
                  <a:pt x="135467" y="1319217"/>
                </a:lnTo>
                <a:lnTo>
                  <a:pt x="137999" y="1316686"/>
                </a:lnTo>
                <a:lnTo>
                  <a:pt x="140531" y="1316686"/>
                </a:lnTo>
                <a:lnTo>
                  <a:pt x="140531" y="1314153"/>
                </a:lnTo>
                <a:lnTo>
                  <a:pt x="140531" y="1311621"/>
                </a:lnTo>
                <a:lnTo>
                  <a:pt x="137999" y="1309089"/>
                </a:lnTo>
                <a:lnTo>
                  <a:pt x="137999" y="1302759"/>
                </a:lnTo>
                <a:lnTo>
                  <a:pt x="137999" y="1300227"/>
                </a:lnTo>
                <a:lnTo>
                  <a:pt x="135467" y="1300227"/>
                </a:lnTo>
                <a:lnTo>
                  <a:pt x="132935" y="1295163"/>
                </a:lnTo>
                <a:lnTo>
                  <a:pt x="130402" y="1292631"/>
                </a:lnTo>
                <a:lnTo>
                  <a:pt x="130402" y="1290099"/>
                </a:lnTo>
                <a:lnTo>
                  <a:pt x="130402" y="1287566"/>
                </a:lnTo>
                <a:lnTo>
                  <a:pt x="130402" y="1285034"/>
                </a:lnTo>
                <a:lnTo>
                  <a:pt x="127871" y="1282502"/>
                </a:lnTo>
                <a:lnTo>
                  <a:pt x="125339" y="1277438"/>
                </a:lnTo>
                <a:lnTo>
                  <a:pt x="125339" y="1272374"/>
                </a:lnTo>
                <a:lnTo>
                  <a:pt x="120274" y="1266044"/>
                </a:lnTo>
                <a:lnTo>
                  <a:pt x="117742" y="1263512"/>
                </a:lnTo>
                <a:lnTo>
                  <a:pt x="117742" y="1260980"/>
                </a:lnTo>
                <a:lnTo>
                  <a:pt x="117742" y="1255915"/>
                </a:lnTo>
                <a:lnTo>
                  <a:pt x="117742" y="1253383"/>
                </a:lnTo>
                <a:lnTo>
                  <a:pt x="117742" y="1250851"/>
                </a:lnTo>
                <a:lnTo>
                  <a:pt x="115210" y="1245787"/>
                </a:lnTo>
                <a:lnTo>
                  <a:pt x="115210" y="1243255"/>
                </a:lnTo>
                <a:lnTo>
                  <a:pt x="117742" y="1243255"/>
                </a:lnTo>
                <a:lnTo>
                  <a:pt x="117742" y="1233127"/>
                </a:lnTo>
                <a:lnTo>
                  <a:pt x="117742" y="1230594"/>
                </a:lnTo>
                <a:lnTo>
                  <a:pt x="115210" y="1228062"/>
                </a:lnTo>
                <a:lnTo>
                  <a:pt x="112678" y="1222998"/>
                </a:lnTo>
                <a:lnTo>
                  <a:pt x="110146" y="1222998"/>
                </a:lnTo>
                <a:lnTo>
                  <a:pt x="112678" y="1220466"/>
                </a:lnTo>
                <a:lnTo>
                  <a:pt x="110146" y="1220466"/>
                </a:lnTo>
                <a:lnTo>
                  <a:pt x="110146" y="1215402"/>
                </a:lnTo>
                <a:lnTo>
                  <a:pt x="107614" y="1215402"/>
                </a:lnTo>
                <a:lnTo>
                  <a:pt x="102550" y="1210338"/>
                </a:lnTo>
                <a:lnTo>
                  <a:pt x="102550" y="1207806"/>
                </a:lnTo>
                <a:lnTo>
                  <a:pt x="100018" y="1207806"/>
                </a:lnTo>
                <a:lnTo>
                  <a:pt x="94953" y="1210338"/>
                </a:lnTo>
                <a:lnTo>
                  <a:pt x="92421" y="1207806"/>
                </a:lnTo>
                <a:lnTo>
                  <a:pt x="92421" y="1207806"/>
                </a:lnTo>
                <a:lnTo>
                  <a:pt x="89890" y="1205273"/>
                </a:lnTo>
                <a:lnTo>
                  <a:pt x="87357" y="1200209"/>
                </a:lnTo>
                <a:lnTo>
                  <a:pt x="87357" y="1195145"/>
                </a:lnTo>
                <a:lnTo>
                  <a:pt x="87357" y="1192613"/>
                </a:lnTo>
                <a:lnTo>
                  <a:pt x="87357" y="1190081"/>
                </a:lnTo>
                <a:lnTo>
                  <a:pt x="89890" y="1187549"/>
                </a:lnTo>
                <a:lnTo>
                  <a:pt x="94953" y="1185017"/>
                </a:lnTo>
                <a:lnTo>
                  <a:pt x="94953" y="1182485"/>
                </a:lnTo>
                <a:lnTo>
                  <a:pt x="94953" y="1182485"/>
                </a:lnTo>
                <a:lnTo>
                  <a:pt x="94953" y="1179953"/>
                </a:lnTo>
                <a:lnTo>
                  <a:pt x="92421" y="1171090"/>
                </a:lnTo>
                <a:lnTo>
                  <a:pt x="89890" y="1171090"/>
                </a:lnTo>
                <a:lnTo>
                  <a:pt x="89890" y="1168558"/>
                </a:lnTo>
                <a:lnTo>
                  <a:pt x="87357" y="1166026"/>
                </a:lnTo>
                <a:lnTo>
                  <a:pt x="87357" y="1163494"/>
                </a:lnTo>
                <a:lnTo>
                  <a:pt x="89890" y="1160962"/>
                </a:lnTo>
                <a:lnTo>
                  <a:pt x="89890" y="1154632"/>
                </a:lnTo>
                <a:lnTo>
                  <a:pt x="89890" y="1152100"/>
                </a:lnTo>
                <a:lnTo>
                  <a:pt x="89890" y="1147036"/>
                </a:lnTo>
                <a:lnTo>
                  <a:pt x="87357" y="1144503"/>
                </a:lnTo>
                <a:lnTo>
                  <a:pt x="84825" y="1141971"/>
                </a:lnTo>
                <a:lnTo>
                  <a:pt x="82293" y="1141971"/>
                </a:lnTo>
                <a:lnTo>
                  <a:pt x="82293" y="1136907"/>
                </a:lnTo>
                <a:lnTo>
                  <a:pt x="82293" y="1134375"/>
                </a:lnTo>
                <a:lnTo>
                  <a:pt x="82293" y="1131843"/>
                </a:lnTo>
                <a:lnTo>
                  <a:pt x="84825" y="1126779"/>
                </a:lnTo>
                <a:lnTo>
                  <a:pt x="84825" y="1121715"/>
                </a:lnTo>
                <a:lnTo>
                  <a:pt x="84825" y="1119183"/>
                </a:lnTo>
                <a:lnTo>
                  <a:pt x="84825" y="1116650"/>
                </a:lnTo>
                <a:lnTo>
                  <a:pt x="82293" y="1116650"/>
                </a:lnTo>
                <a:lnTo>
                  <a:pt x="82293" y="1111586"/>
                </a:lnTo>
                <a:lnTo>
                  <a:pt x="79761" y="1106522"/>
                </a:lnTo>
                <a:lnTo>
                  <a:pt x="77229" y="1100192"/>
                </a:lnTo>
                <a:lnTo>
                  <a:pt x="74697" y="1095128"/>
                </a:lnTo>
                <a:lnTo>
                  <a:pt x="72165" y="1090064"/>
                </a:lnTo>
                <a:lnTo>
                  <a:pt x="72165" y="1087532"/>
                </a:lnTo>
                <a:lnTo>
                  <a:pt x="72165" y="1078669"/>
                </a:lnTo>
                <a:lnTo>
                  <a:pt x="74697" y="1073605"/>
                </a:lnTo>
                <a:lnTo>
                  <a:pt x="74697" y="1071073"/>
                </a:lnTo>
                <a:lnTo>
                  <a:pt x="72165" y="1071073"/>
                </a:lnTo>
                <a:lnTo>
                  <a:pt x="69632" y="1071073"/>
                </a:lnTo>
                <a:lnTo>
                  <a:pt x="67100" y="1071073"/>
                </a:lnTo>
                <a:lnTo>
                  <a:pt x="67100" y="1073605"/>
                </a:lnTo>
                <a:lnTo>
                  <a:pt x="67100" y="1076137"/>
                </a:lnTo>
                <a:lnTo>
                  <a:pt x="67100" y="1081201"/>
                </a:lnTo>
                <a:lnTo>
                  <a:pt x="67100" y="1086265"/>
                </a:lnTo>
                <a:lnTo>
                  <a:pt x="64569" y="1088798"/>
                </a:lnTo>
                <a:lnTo>
                  <a:pt x="64569" y="1091330"/>
                </a:lnTo>
                <a:lnTo>
                  <a:pt x="64569" y="1105256"/>
                </a:lnTo>
                <a:lnTo>
                  <a:pt x="64569" y="1107788"/>
                </a:lnTo>
                <a:lnTo>
                  <a:pt x="64569" y="1110320"/>
                </a:lnTo>
                <a:lnTo>
                  <a:pt x="64569" y="1112852"/>
                </a:lnTo>
                <a:lnTo>
                  <a:pt x="62036" y="1112852"/>
                </a:lnTo>
                <a:lnTo>
                  <a:pt x="62036" y="1115385"/>
                </a:lnTo>
                <a:lnTo>
                  <a:pt x="64569" y="1115385"/>
                </a:lnTo>
                <a:lnTo>
                  <a:pt x="67100" y="1115385"/>
                </a:lnTo>
                <a:close/>
                <a:moveTo>
                  <a:pt x="364620" y="921680"/>
                </a:moveTo>
                <a:lnTo>
                  <a:pt x="348162" y="949533"/>
                </a:lnTo>
                <a:lnTo>
                  <a:pt x="348162" y="952065"/>
                </a:lnTo>
                <a:lnTo>
                  <a:pt x="345630" y="952065"/>
                </a:lnTo>
                <a:lnTo>
                  <a:pt x="345630" y="954597"/>
                </a:lnTo>
                <a:lnTo>
                  <a:pt x="343098" y="954597"/>
                </a:lnTo>
                <a:lnTo>
                  <a:pt x="338034" y="954597"/>
                </a:lnTo>
                <a:lnTo>
                  <a:pt x="335502" y="954597"/>
                </a:lnTo>
                <a:lnTo>
                  <a:pt x="327906" y="971055"/>
                </a:lnTo>
                <a:lnTo>
                  <a:pt x="327906" y="973588"/>
                </a:lnTo>
                <a:lnTo>
                  <a:pt x="327906" y="976120"/>
                </a:lnTo>
                <a:lnTo>
                  <a:pt x="325373" y="978652"/>
                </a:lnTo>
                <a:lnTo>
                  <a:pt x="322841" y="981184"/>
                </a:lnTo>
                <a:lnTo>
                  <a:pt x="320309" y="981184"/>
                </a:lnTo>
                <a:lnTo>
                  <a:pt x="319043" y="981184"/>
                </a:lnTo>
                <a:lnTo>
                  <a:pt x="316511" y="981184"/>
                </a:lnTo>
                <a:lnTo>
                  <a:pt x="316511" y="978652"/>
                </a:lnTo>
                <a:lnTo>
                  <a:pt x="313979" y="976120"/>
                </a:lnTo>
                <a:lnTo>
                  <a:pt x="313979" y="973588"/>
                </a:lnTo>
                <a:lnTo>
                  <a:pt x="313979" y="971055"/>
                </a:lnTo>
                <a:lnTo>
                  <a:pt x="313979" y="967257"/>
                </a:lnTo>
                <a:lnTo>
                  <a:pt x="311447" y="967257"/>
                </a:lnTo>
                <a:lnTo>
                  <a:pt x="311447" y="964725"/>
                </a:lnTo>
                <a:lnTo>
                  <a:pt x="308915" y="964725"/>
                </a:lnTo>
                <a:lnTo>
                  <a:pt x="306383" y="964725"/>
                </a:lnTo>
                <a:lnTo>
                  <a:pt x="303850" y="964725"/>
                </a:lnTo>
                <a:lnTo>
                  <a:pt x="303850" y="967257"/>
                </a:lnTo>
                <a:lnTo>
                  <a:pt x="301318" y="967257"/>
                </a:lnTo>
                <a:lnTo>
                  <a:pt x="301318" y="969790"/>
                </a:lnTo>
                <a:lnTo>
                  <a:pt x="301318" y="972321"/>
                </a:lnTo>
                <a:lnTo>
                  <a:pt x="296255" y="978652"/>
                </a:lnTo>
                <a:lnTo>
                  <a:pt x="293722" y="978652"/>
                </a:lnTo>
                <a:lnTo>
                  <a:pt x="293722" y="981184"/>
                </a:lnTo>
                <a:lnTo>
                  <a:pt x="291190" y="981184"/>
                </a:lnTo>
                <a:lnTo>
                  <a:pt x="286126" y="978652"/>
                </a:lnTo>
                <a:lnTo>
                  <a:pt x="286126" y="976120"/>
                </a:lnTo>
                <a:lnTo>
                  <a:pt x="283594" y="976120"/>
                </a:lnTo>
                <a:lnTo>
                  <a:pt x="281062" y="976120"/>
                </a:lnTo>
                <a:lnTo>
                  <a:pt x="281062" y="976120"/>
                </a:lnTo>
                <a:lnTo>
                  <a:pt x="281062" y="978652"/>
                </a:lnTo>
                <a:lnTo>
                  <a:pt x="278530" y="978652"/>
                </a:lnTo>
                <a:lnTo>
                  <a:pt x="275997" y="981184"/>
                </a:lnTo>
                <a:lnTo>
                  <a:pt x="273466" y="983716"/>
                </a:lnTo>
                <a:lnTo>
                  <a:pt x="262071" y="983716"/>
                </a:lnTo>
                <a:lnTo>
                  <a:pt x="259539" y="983716"/>
                </a:lnTo>
                <a:lnTo>
                  <a:pt x="257007" y="983716"/>
                </a:lnTo>
                <a:lnTo>
                  <a:pt x="257007" y="981184"/>
                </a:lnTo>
                <a:lnTo>
                  <a:pt x="254475" y="981184"/>
                </a:lnTo>
                <a:lnTo>
                  <a:pt x="254475" y="979918"/>
                </a:lnTo>
                <a:lnTo>
                  <a:pt x="254475" y="977386"/>
                </a:lnTo>
                <a:lnTo>
                  <a:pt x="254475" y="974854"/>
                </a:lnTo>
                <a:lnTo>
                  <a:pt x="254475" y="972321"/>
                </a:lnTo>
                <a:lnTo>
                  <a:pt x="254475" y="963459"/>
                </a:lnTo>
                <a:lnTo>
                  <a:pt x="254475" y="960927"/>
                </a:lnTo>
                <a:lnTo>
                  <a:pt x="257007" y="958395"/>
                </a:lnTo>
                <a:lnTo>
                  <a:pt x="257007" y="955863"/>
                </a:lnTo>
                <a:lnTo>
                  <a:pt x="259539" y="955863"/>
                </a:lnTo>
                <a:lnTo>
                  <a:pt x="259539" y="954597"/>
                </a:lnTo>
                <a:lnTo>
                  <a:pt x="262071" y="954597"/>
                </a:lnTo>
                <a:lnTo>
                  <a:pt x="262071" y="952065"/>
                </a:lnTo>
                <a:lnTo>
                  <a:pt x="264603" y="949533"/>
                </a:lnTo>
                <a:lnTo>
                  <a:pt x="267136" y="943203"/>
                </a:lnTo>
                <a:lnTo>
                  <a:pt x="267136" y="940670"/>
                </a:lnTo>
                <a:lnTo>
                  <a:pt x="269667" y="938138"/>
                </a:lnTo>
                <a:lnTo>
                  <a:pt x="267136" y="938138"/>
                </a:lnTo>
                <a:lnTo>
                  <a:pt x="267136" y="915349"/>
                </a:lnTo>
                <a:lnTo>
                  <a:pt x="264603" y="915349"/>
                </a:lnTo>
                <a:lnTo>
                  <a:pt x="264603" y="912818"/>
                </a:lnTo>
                <a:lnTo>
                  <a:pt x="264603" y="910285"/>
                </a:lnTo>
                <a:lnTo>
                  <a:pt x="262071" y="910285"/>
                </a:lnTo>
                <a:lnTo>
                  <a:pt x="262071" y="907753"/>
                </a:lnTo>
                <a:lnTo>
                  <a:pt x="259539" y="907753"/>
                </a:lnTo>
                <a:lnTo>
                  <a:pt x="259539" y="905221"/>
                </a:lnTo>
                <a:lnTo>
                  <a:pt x="257007" y="905221"/>
                </a:lnTo>
                <a:lnTo>
                  <a:pt x="257007" y="902689"/>
                </a:lnTo>
                <a:lnTo>
                  <a:pt x="254475" y="900157"/>
                </a:lnTo>
                <a:lnTo>
                  <a:pt x="254475" y="897625"/>
                </a:lnTo>
                <a:lnTo>
                  <a:pt x="251943" y="897625"/>
                </a:lnTo>
                <a:lnTo>
                  <a:pt x="251943" y="895093"/>
                </a:lnTo>
                <a:lnTo>
                  <a:pt x="249411" y="892561"/>
                </a:lnTo>
                <a:lnTo>
                  <a:pt x="249411" y="895093"/>
                </a:lnTo>
                <a:lnTo>
                  <a:pt x="246879" y="895093"/>
                </a:lnTo>
                <a:lnTo>
                  <a:pt x="244346" y="895093"/>
                </a:lnTo>
                <a:lnTo>
                  <a:pt x="244346" y="892561"/>
                </a:lnTo>
                <a:lnTo>
                  <a:pt x="243081" y="892561"/>
                </a:lnTo>
                <a:lnTo>
                  <a:pt x="240548" y="890029"/>
                </a:lnTo>
                <a:lnTo>
                  <a:pt x="238016" y="887497"/>
                </a:lnTo>
                <a:lnTo>
                  <a:pt x="238016" y="884965"/>
                </a:lnTo>
                <a:lnTo>
                  <a:pt x="238016" y="882432"/>
                </a:lnTo>
                <a:lnTo>
                  <a:pt x="238016" y="879900"/>
                </a:lnTo>
                <a:lnTo>
                  <a:pt x="238016" y="877368"/>
                </a:lnTo>
                <a:lnTo>
                  <a:pt x="240548" y="874836"/>
                </a:lnTo>
                <a:lnTo>
                  <a:pt x="240548" y="872304"/>
                </a:lnTo>
                <a:lnTo>
                  <a:pt x="240548" y="869772"/>
                </a:lnTo>
                <a:lnTo>
                  <a:pt x="243081" y="869772"/>
                </a:lnTo>
                <a:lnTo>
                  <a:pt x="245613" y="869772"/>
                </a:lnTo>
                <a:lnTo>
                  <a:pt x="245613" y="867240"/>
                </a:lnTo>
                <a:lnTo>
                  <a:pt x="245613" y="864708"/>
                </a:lnTo>
                <a:lnTo>
                  <a:pt x="245613" y="865974"/>
                </a:lnTo>
                <a:lnTo>
                  <a:pt x="248145" y="863442"/>
                </a:lnTo>
                <a:lnTo>
                  <a:pt x="248145" y="860910"/>
                </a:lnTo>
                <a:lnTo>
                  <a:pt x="248145" y="858378"/>
                </a:lnTo>
                <a:lnTo>
                  <a:pt x="245613" y="858378"/>
                </a:lnTo>
                <a:lnTo>
                  <a:pt x="245613" y="855846"/>
                </a:lnTo>
                <a:lnTo>
                  <a:pt x="245613" y="853313"/>
                </a:lnTo>
                <a:lnTo>
                  <a:pt x="243081" y="850781"/>
                </a:lnTo>
                <a:lnTo>
                  <a:pt x="240548" y="848249"/>
                </a:lnTo>
                <a:lnTo>
                  <a:pt x="240548" y="845717"/>
                </a:lnTo>
                <a:lnTo>
                  <a:pt x="238016" y="845717"/>
                </a:lnTo>
                <a:lnTo>
                  <a:pt x="238016" y="843185"/>
                </a:lnTo>
                <a:lnTo>
                  <a:pt x="238016" y="840653"/>
                </a:lnTo>
                <a:lnTo>
                  <a:pt x="238016" y="840653"/>
                </a:lnTo>
                <a:lnTo>
                  <a:pt x="238016" y="838121"/>
                </a:lnTo>
                <a:lnTo>
                  <a:pt x="240548" y="838121"/>
                </a:lnTo>
                <a:lnTo>
                  <a:pt x="240548" y="835589"/>
                </a:lnTo>
                <a:lnTo>
                  <a:pt x="240548" y="833057"/>
                </a:lnTo>
                <a:lnTo>
                  <a:pt x="243081" y="833057"/>
                </a:lnTo>
                <a:lnTo>
                  <a:pt x="243081" y="830525"/>
                </a:lnTo>
                <a:lnTo>
                  <a:pt x="245613" y="830525"/>
                </a:lnTo>
                <a:lnTo>
                  <a:pt x="245613" y="827993"/>
                </a:lnTo>
                <a:lnTo>
                  <a:pt x="248145" y="825460"/>
                </a:lnTo>
                <a:lnTo>
                  <a:pt x="250676" y="822928"/>
                </a:lnTo>
                <a:lnTo>
                  <a:pt x="253209" y="820396"/>
                </a:lnTo>
                <a:lnTo>
                  <a:pt x="255741" y="817864"/>
                </a:lnTo>
                <a:lnTo>
                  <a:pt x="258273" y="817864"/>
                </a:lnTo>
                <a:lnTo>
                  <a:pt x="258273" y="815332"/>
                </a:lnTo>
                <a:lnTo>
                  <a:pt x="260805" y="815332"/>
                </a:lnTo>
                <a:lnTo>
                  <a:pt x="263337" y="815332"/>
                </a:lnTo>
                <a:lnTo>
                  <a:pt x="265869" y="815332"/>
                </a:lnTo>
                <a:lnTo>
                  <a:pt x="265869" y="817864"/>
                </a:lnTo>
                <a:lnTo>
                  <a:pt x="268401" y="817864"/>
                </a:lnTo>
                <a:lnTo>
                  <a:pt x="268401" y="820396"/>
                </a:lnTo>
                <a:lnTo>
                  <a:pt x="268401" y="822928"/>
                </a:lnTo>
                <a:lnTo>
                  <a:pt x="270934" y="822928"/>
                </a:lnTo>
                <a:lnTo>
                  <a:pt x="270934" y="825460"/>
                </a:lnTo>
                <a:lnTo>
                  <a:pt x="273466" y="827993"/>
                </a:lnTo>
                <a:lnTo>
                  <a:pt x="273466" y="830525"/>
                </a:lnTo>
                <a:lnTo>
                  <a:pt x="273466" y="833057"/>
                </a:lnTo>
                <a:lnTo>
                  <a:pt x="275997" y="835589"/>
                </a:lnTo>
                <a:lnTo>
                  <a:pt x="275997" y="838121"/>
                </a:lnTo>
                <a:lnTo>
                  <a:pt x="275997" y="840653"/>
                </a:lnTo>
                <a:lnTo>
                  <a:pt x="278530" y="843185"/>
                </a:lnTo>
                <a:lnTo>
                  <a:pt x="278530" y="845717"/>
                </a:lnTo>
                <a:lnTo>
                  <a:pt x="278530" y="848249"/>
                </a:lnTo>
                <a:lnTo>
                  <a:pt x="281062" y="850781"/>
                </a:lnTo>
                <a:lnTo>
                  <a:pt x="281062" y="853313"/>
                </a:lnTo>
                <a:lnTo>
                  <a:pt x="281062" y="855846"/>
                </a:lnTo>
                <a:lnTo>
                  <a:pt x="281062" y="858378"/>
                </a:lnTo>
                <a:lnTo>
                  <a:pt x="281062" y="860910"/>
                </a:lnTo>
                <a:lnTo>
                  <a:pt x="281062" y="863442"/>
                </a:lnTo>
                <a:lnTo>
                  <a:pt x="281062" y="865974"/>
                </a:lnTo>
                <a:lnTo>
                  <a:pt x="286126" y="877368"/>
                </a:lnTo>
                <a:lnTo>
                  <a:pt x="288658" y="883698"/>
                </a:lnTo>
                <a:lnTo>
                  <a:pt x="291190" y="895093"/>
                </a:lnTo>
                <a:lnTo>
                  <a:pt x="293722" y="897625"/>
                </a:lnTo>
                <a:lnTo>
                  <a:pt x="293722" y="900157"/>
                </a:lnTo>
                <a:lnTo>
                  <a:pt x="293722" y="902689"/>
                </a:lnTo>
                <a:lnTo>
                  <a:pt x="293722" y="916616"/>
                </a:lnTo>
                <a:lnTo>
                  <a:pt x="293722" y="919148"/>
                </a:lnTo>
                <a:lnTo>
                  <a:pt x="291190" y="921680"/>
                </a:lnTo>
                <a:lnTo>
                  <a:pt x="291190" y="924212"/>
                </a:lnTo>
                <a:lnTo>
                  <a:pt x="288658" y="930542"/>
                </a:lnTo>
                <a:lnTo>
                  <a:pt x="288658" y="933074"/>
                </a:lnTo>
                <a:lnTo>
                  <a:pt x="288658" y="935606"/>
                </a:lnTo>
                <a:lnTo>
                  <a:pt x="288658" y="938138"/>
                </a:lnTo>
                <a:lnTo>
                  <a:pt x="288658" y="940670"/>
                </a:lnTo>
                <a:lnTo>
                  <a:pt x="288658" y="943203"/>
                </a:lnTo>
                <a:lnTo>
                  <a:pt x="291190" y="943203"/>
                </a:lnTo>
                <a:lnTo>
                  <a:pt x="291190" y="945734"/>
                </a:lnTo>
                <a:lnTo>
                  <a:pt x="291190" y="948267"/>
                </a:lnTo>
                <a:lnTo>
                  <a:pt x="293722" y="948267"/>
                </a:lnTo>
                <a:lnTo>
                  <a:pt x="293722" y="950799"/>
                </a:lnTo>
                <a:lnTo>
                  <a:pt x="296255" y="950799"/>
                </a:lnTo>
                <a:lnTo>
                  <a:pt x="298787" y="953331"/>
                </a:lnTo>
                <a:lnTo>
                  <a:pt x="301318" y="950799"/>
                </a:lnTo>
                <a:lnTo>
                  <a:pt x="303850" y="950799"/>
                </a:lnTo>
                <a:lnTo>
                  <a:pt x="303850" y="948267"/>
                </a:lnTo>
                <a:lnTo>
                  <a:pt x="303850" y="941936"/>
                </a:lnTo>
                <a:lnTo>
                  <a:pt x="306383" y="939404"/>
                </a:lnTo>
                <a:lnTo>
                  <a:pt x="306383" y="936872"/>
                </a:lnTo>
                <a:lnTo>
                  <a:pt x="306383" y="934340"/>
                </a:lnTo>
                <a:lnTo>
                  <a:pt x="306383" y="931808"/>
                </a:lnTo>
                <a:lnTo>
                  <a:pt x="303850" y="929276"/>
                </a:lnTo>
                <a:lnTo>
                  <a:pt x="303850" y="926744"/>
                </a:lnTo>
                <a:lnTo>
                  <a:pt x="306383" y="924212"/>
                </a:lnTo>
                <a:lnTo>
                  <a:pt x="306383" y="921680"/>
                </a:lnTo>
                <a:lnTo>
                  <a:pt x="308915" y="921680"/>
                </a:lnTo>
                <a:lnTo>
                  <a:pt x="308915" y="919148"/>
                </a:lnTo>
                <a:lnTo>
                  <a:pt x="308915" y="916616"/>
                </a:lnTo>
                <a:lnTo>
                  <a:pt x="311447" y="914083"/>
                </a:lnTo>
                <a:lnTo>
                  <a:pt x="311447" y="911551"/>
                </a:lnTo>
                <a:lnTo>
                  <a:pt x="313979" y="911551"/>
                </a:lnTo>
                <a:lnTo>
                  <a:pt x="313979" y="909019"/>
                </a:lnTo>
                <a:lnTo>
                  <a:pt x="313979" y="906487"/>
                </a:lnTo>
                <a:lnTo>
                  <a:pt x="316511" y="906487"/>
                </a:lnTo>
                <a:lnTo>
                  <a:pt x="316511" y="903955"/>
                </a:lnTo>
                <a:lnTo>
                  <a:pt x="319043" y="901423"/>
                </a:lnTo>
                <a:lnTo>
                  <a:pt x="319043" y="898891"/>
                </a:lnTo>
                <a:lnTo>
                  <a:pt x="321575" y="896359"/>
                </a:lnTo>
                <a:lnTo>
                  <a:pt x="321575" y="893827"/>
                </a:lnTo>
                <a:lnTo>
                  <a:pt x="324108" y="891295"/>
                </a:lnTo>
                <a:lnTo>
                  <a:pt x="324108" y="888762"/>
                </a:lnTo>
                <a:lnTo>
                  <a:pt x="324108" y="891295"/>
                </a:lnTo>
                <a:lnTo>
                  <a:pt x="326639" y="891295"/>
                </a:lnTo>
                <a:lnTo>
                  <a:pt x="326639" y="888762"/>
                </a:lnTo>
                <a:lnTo>
                  <a:pt x="326639" y="886231"/>
                </a:lnTo>
                <a:lnTo>
                  <a:pt x="326639" y="883698"/>
                </a:lnTo>
                <a:lnTo>
                  <a:pt x="326639" y="881167"/>
                </a:lnTo>
                <a:lnTo>
                  <a:pt x="326639" y="878634"/>
                </a:lnTo>
                <a:lnTo>
                  <a:pt x="326639" y="876102"/>
                </a:lnTo>
                <a:lnTo>
                  <a:pt x="326639" y="873570"/>
                </a:lnTo>
                <a:lnTo>
                  <a:pt x="326639" y="871038"/>
                </a:lnTo>
                <a:lnTo>
                  <a:pt x="326639" y="868506"/>
                </a:lnTo>
                <a:lnTo>
                  <a:pt x="326639" y="865974"/>
                </a:lnTo>
                <a:lnTo>
                  <a:pt x="326639" y="865974"/>
                </a:lnTo>
                <a:lnTo>
                  <a:pt x="326639" y="863442"/>
                </a:lnTo>
                <a:lnTo>
                  <a:pt x="326639" y="860910"/>
                </a:lnTo>
                <a:lnTo>
                  <a:pt x="319043" y="860910"/>
                </a:lnTo>
                <a:lnTo>
                  <a:pt x="319043" y="858378"/>
                </a:lnTo>
                <a:lnTo>
                  <a:pt x="319043" y="855846"/>
                </a:lnTo>
                <a:lnTo>
                  <a:pt x="319043" y="853313"/>
                </a:lnTo>
                <a:lnTo>
                  <a:pt x="319043" y="850781"/>
                </a:lnTo>
                <a:lnTo>
                  <a:pt x="319043" y="848249"/>
                </a:lnTo>
                <a:lnTo>
                  <a:pt x="319043" y="845717"/>
                </a:lnTo>
                <a:lnTo>
                  <a:pt x="316511" y="843185"/>
                </a:lnTo>
                <a:lnTo>
                  <a:pt x="316511" y="840653"/>
                </a:lnTo>
                <a:lnTo>
                  <a:pt x="316511" y="840653"/>
                </a:lnTo>
                <a:lnTo>
                  <a:pt x="316511" y="838121"/>
                </a:lnTo>
                <a:lnTo>
                  <a:pt x="316511" y="835589"/>
                </a:lnTo>
                <a:lnTo>
                  <a:pt x="316511" y="833057"/>
                </a:lnTo>
                <a:lnTo>
                  <a:pt x="316511" y="830525"/>
                </a:lnTo>
                <a:lnTo>
                  <a:pt x="319043" y="830525"/>
                </a:lnTo>
                <a:lnTo>
                  <a:pt x="319043" y="827993"/>
                </a:lnTo>
                <a:lnTo>
                  <a:pt x="319043" y="825460"/>
                </a:lnTo>
                <a:lnTo>
                  <a:pt x="321575" y="822928"/>
                </a:lnTo>
                <a:lnTo>
                  <a:pt x="321575" y="817864"/>
                </a:lnTo>
                <a:lnTo>
                  <a:pt x="321575" y="815332"/>
                </a:lnTo>
                <a:lnTo>
                  <a:pt x="321575" y="815332"/>
                </a:lnTo>
                <a:lnTo>
                  <a:pt x="324108" y="815332"/>
                </a:lnTo>
                <a:lnTo>
                  <a:pt x="324108" y="812800"/>
                </a:lnTo>
                <a:lnTo>
                  <a:pt x="326639" y="810268"/>
                </a:lnTo>
                <a:lnTo>
                  <a:pt x="329171" y="807736"/>
                </a:lnTo>
                <a:lnTo>
                  <a:pt x="331704" y="807736"/>
                </a:lnTo>
                <a:lnTo>
                  <a:pt x="331704" y="810268"/>
                </a:lnTo>
                <a:lnTo>
                  <a:pt x="334236" y="810268"/>
                </a:lnTo>
                <a:lnTo>
                  <a:pt x="336768" y="810268"/>
                </a:lnTo>
                <a:lnTo>
                  <a:pt x="336768" y="812800"/>
                </a:lnTo>
                <a:lnTo>
                  <a:pt x="339300" y="812800"/>
                </a:lnTo>
                <a:lnTo>
                  <a:pt x="339300" y="815332"/>
                </a:lnTo>
                <a:lnTo>
                  <a:pt x="341832" y="815332"/>
                </a:lnTo>
                <a:lnTo>
                  <a:pt x="341832" y="817864"/>
                </a:lnTo>
                <a:lnTo>
                  <a:pt x="344364" y="817864"/>
                </a:lnTo>
                <a:lnTo>
                  <a:pt x="344364" y="820396"/>
                </a:lnTo>
                <a:lnTo>
                  <a:pt x="344364" y="822928"/>
                </a:lnTo>
                <a:lnTo>
                  <a:pt x="344364" y="825460"/>
                </a:lnTo>
                <a:lnTo>
                  <a:pt x="346896" y="825460"/>
                </a:lnTo>
                <a:lnTo>
                  <a:pt x="346896" y="827993"/>
                </a:lnTo>
                <a:lnTo>
                  <a:pt x="346896" y="830525"/>
                </a:lnTo>
                <a:lnTo>
                  <a:pt x="346896" y="833057"/>
                </a:lnTo>
                <a:lnTo>
                  <a:pt x="346896" y="835589"/>
                </a:lnTo>
                <a:lnTo>
                  <a:pt x="346896" y="838121"/>
                </a:lnTo>
                <a:lnTo>
                  <a:pt x="346896" y="840653"/>
                </a:lnTo>
                <a:lnTo>
                  <a:pt x="346896" y="843185"/>
                </a:lnTo>
                <a:lnTo>
                  <a:pt x="344364" y="843185"/>
                </a:lnTo>
                <a:lnTo>
                  <a:pt x="344364" y="845717"/>
                </a:lnTo>
                <a:lnTo>
                  <a:pt x="344364" y="848249"/>
                </a:lnTo>
                <a:lnTo>
                  <a:pt x="344364" y="850781"/>
                </a:lnTo>
                <a:lnTo>
                  <a:pt x="344364" y="853313"/>
                </a:lnTo>
                <a:lnTo>
                  <a:pt x="344364" y="855846"/>
                </a:lnTo>
                <a:lnTo>
                  <a:pt x="344364" y="858378"/>
                </a:lnTo>
                <a:lnTo>
                  <a:pt x="344364" y="860910"/>
                </a:lnTo>
                <a:lnTo>
                  <a:pt x="344364" y="863442"/>
                </a:lnTo>
                <a:lnTo>
                  <a:pt x="344364" y="865974"/>
                </a:lnTo>
                <a:lnTo>
                  <a:pt x="344364" y="868506"/>
                </a:lnTo>
                <a:lnTo>
                  <a:pt x="344364" y="871038"/>
                </a:lnTo>
                <a:lnTo>
                  <a:pt x="344364" y="873570"/>
                </a:lnTo>
                <a:lnTo>
                  <a:pt x="346896" y="876102"/>
                </a:lnTo>
                <a:lnTo>
                  <a:pt x="346896" y="878634"/>
                </a:lnTo>
                <a:lnTo>
                  <a:pt x="346896" y="881167"/>
                </a:lnTo>
                <a:lnTo>
                  <a:pt x="349429" y="883698"/>
                </a:lnTo>
                <a:lnTo>
                  <a:pt x="349429" y="886231"/>
                </a:lnTo>
                <a:lnTo>
                  <a:pt x="351960" y="886231"/>
                </a:lnTo>
                <a:lnTo>
                  <a:pt x="351960" y="888762"/>
                </a:lnTo>
                <a:lnTo>
                  <a:pt x="351960" y="891295"/>
                </a:lnTo>
                <a:lnTo>
                  <a:pt x="354492" y="891295"/>
                </a:lnTo>
                <a:lnTo>
                  <a:pt x="354492" y="893827"/>
                </a:lnTo>
                <a:lnTo>
                  <a:pt x="354492" y="896359"/>
                </a:lnTo>
                <a:lnTo>
                  <a:pt x="357024" y="896359"/>
                </a:lnTo>
                <a:lnTo>
                  <a:pt x="357024" y="898891"/>
                </a:lnTo>
                <a:lnTo>
                  <a:pt x="359557" y="901423"/>
                </a:lnTo>
                <a:lnTo>
                  <a:pt x="359557" y="903955"/>
                </a:lnTo>
                <a:lnTo>
                  <a:pt x="362089" y="903955"/>
                </a:lnTo>
                <a:lnTo>
                  <a:pt x="362089" y="906487"/>
                </a:lnTo>
                <a:lnTo>
                  <a:pt x="362089" y="909019"/>
                </a:lnTo>
                <a:lnTo>
                  <a:pt x="364620" y="909019"/>
                </a:lnTo>
                <a:lnTo>
                  <a:pt x="364620" y="911551"/>
                </a:lnTo>
                <a:lnTo>
                  <a:pt x="367153" y="914083"/>
                </a:lnTo>
                <a:lnTo>
                  <a:pt x="367153" y="916616"/>
                </a:lnTo>
                <a:lnTo>
                  <a:pt x="367153" y="919148"/>
                </a:lnTo>
                <a:lnTo>
                  <a:pt x="367153" y="921680"/>
                </a:lnTo>
                <a:lnTo>
                  <a:pt x="367153" y="924212"/>
                </a:lnTo>
                <a:lnTo>
                  <a:pt x="367153" y="926744"/>
                </a:lnTo>
                <a:lnTo>
                  <a:pt x="367153" y="929276"/>
                </a:lnTo>
                <a:lnTo>
                  <a:pt x="367153" y="921680"/>
                </a:lnTo>
                <a:close/>
                <a:moveTo>
                  <a:pt x="216494" y="739369"/>
                </a:moveTo>
                <a:lnTo>
                  <a:pt x="219025" y="739369"/>
                </a:lnTo>
                <a:lnTo>
                  <a:pt x="221558" y="739369"/>
                </a:lnTo>
                <a:lnTo>
                  <a:pt x="224090" y="739369"/>
                </a:lnTo>
                <a:lnTo>
                  <a:pt x="224090" y="741902"/>
                </a:lnTo>
                <a:lnTo>
                  <a:pt x="224090" y="744434"/>
                </a:lnTo>
                <a:lnTo>
                  <a:pt x="226622" y="744434"/>
                </a:lnTo>
                <a:lnTo>
                  <a:pt x="226622" y="746966"/>
                </a:lnTo>
                <a:lnTo>
                  <a:pt x="226622" y="749498"/>
                </a:lnTo>
                <a:lnTo>
                  <a:pt x="226622" y="752030"/>
                </a:lnTo>
                <a:lnTo>
                  <a:pt x="226622" y="754562"/>
                </a:lnTo>
                <a:lnTo>
                  <a:pt x="226622" y="765956"/>
                </a:lnTo>
                <a:lnTo>
                  <a:pt x="229154" y="772287"/>
                </a:lnTo>
                <a:lnTo>
                  <a:pt x="234218" y="777351"/>
                </a:lnTo>
                <a:lnTo>
                  <a:pt x="236750" y="777351"/>
                </a:lnTo>
                <a:lnTo>
                  <a:pt x="239283" y="779883"/>
                </a:lnTo>
                <a:lnTo>
                  <a:pt x="241815" y="779883"/>
                </a:lnTo>
                <a:lnTo>
                  <a:pt x="241815" y="782415"/>
                </a:lnTo>
                <a:lnTo>
                  <a:pt x="241815" y="784947"/>
                </a:lnTo>
                <a:lnTo>
                  <a:pt x="241815" y="787479"/>
                </a:lnTo>
                <a:lnTo>
                  <a:pt x="239283" y="790011"/>
                </a:lnTo>
                <a:lnTo>
                  <a:pt x="239283" y="792543"/>
                </a:lnTo>
                <a:lnTo>
                  <a:pt x="239283" y="795075"/>
                </a:lnTo>
                <a:lnTo>
                  <a:pt x="236750" y="795075"/>
                </a:lnTo>
                <a:lnTo>
                  <a:pt x="236750" y="797608"/>
                </a:lnTo>
                <a:lnTo>
                  <a:pt x="234218" y="795075"/>
                </a:lnTo>
                <a:lnTo>
                  <a:pt x="231686" y="795075"/>
                </a:lnTo>
                <a:lnTo>
                  <a:pt x="231686" y="790011"/>
                </a:lnTo>
                <a:lnTo>
                  <a:pt x="229154" y="790011"/>
                </a:lnTo>
                <a:lnTo>
                  <a:pt x="226622" y="790011"/>
                </a:lnTo>
                <a:lnTo>
                  <a:pt x="226622" y="787479"/>
                </a:lnTo>
                <a:lnTo>
                  <a:pt x="224090" y="787479"/>
                </a:lnTo>
                <a:lnTo>
                  <a:pt x="224090" y="790011"/>
                </a:lnTo>
                <a:lnTo>
                  <a:pt x="221558" y="790011"/>
                </a:lnTo>
                <a:lnTo>
                  <a:pt x="219025" y="792543"/>
                </a:lnTo>
                <a:lnTo>
                  <a:pt x="216494" y="792543"/>
                </a:lnTo>
                <a:lnTo>
                  <a:pt x="216494" y="795075"/>
                </a:lnTo>
                <a:lnTo>
                  <a:pt x="213962" y="795075"/>
                </a:lnTo>
                <a:lnTo>
                  <a:pt x="211429" y="792543"/>
                </a:lnTo>
                <a:lnTo>
                  <a:pt x="211429" y="790011"/>
                </a:lnTo>
                <a:lnTo>
                  <a:pt x="211429" y="787479"/>
                </a:lnTo>
                <a:lnTo>
                  <a:pt x="211429" y="784947"/>
                </a:lnTo>
                <a:lnTo>
                  <a:pt x="211429" y="782415"/>
                </a:lnTo>
                <a:lnTo>
                  <a:pt x="211429" y="779883"/>
                </a:lnTo>
                <a:lnTo>
                  <a:pt x="211429" y="777351"/>
                </a:lnTo>
                <a:lnTo>
                  <a:pt x="208897" y="774819"/>
                </a:lnTo>
                <a:lnTo>
                  <a:pt x="208897" y="772287"/>
                </a:lnTo>
                <a:lnTo>
                  <a:pt x="206365" y="772287"/>
                </a:lnTo>
                <a:lnTo>
                  <a:pt x="206365" y="769754"/>
                </a:lnTo>
                <a:lnTo>
                  <a:pt x="205099" y="769754"/>
                </a:lnTo>
                <a:lnTo>
                  <a:pt x="202567" y="769754"/>
                </a:lnTo>
                <a:lnTo>
                  <a:pt x="191173" y="767223"/>
                </a:lnTo>
                <a:lnTo>
                  <a:pt x="188641" y="767223"/>
                </a:lnTo>
                <a:lnTo>
                  <a:pt x="188641" y="764690"/>
                </a:lnTo>
                <a:lnTo>
                  <a:pt x="186109" y="764690"/>
                </a:lnTo>
                <a:lnTo>
                  <a:pt x="186109" y="764690"/>
                </a:lnTo>
                <a:lnTo>
                  <a:pt x="186109" y="762158"/>
                </a:lnTo>
                <a:lnTo>
                  <a:pt x="186109" y="759626"/>
                </a:lnTo>
                <a:lnTo>
                  <a:pt x="186109" y="757094"/>
                </a:lnTo>
                <a:lnTo>
                  <a:pt x="186109" y="754562"/>
                </a:lnTo>
                <a:lnTo>
                  <a:pt x="188641" y="754562"/>
                </a:lnTo>
                <a:lnTo>
                  <a:pt x="188641" y="752030"/>
                </a:lnTo>
                <a:lnTo>
                  <a:pt x="191173" y="752030"/>
                </a:lnTo>
                <a:lnTo>
                  <a:pt x="193705" y="752030"/>
                </a:lnTo>
                <a:lnTo>
                  <a:pt x="193705" y="749498"/>
                </a:lnTo>
                <a:lnTo>
                  <a:pt x="196237" y="749498"/>
                </a:lnTo>
                <a:lnTo>
                  <a:pt x="196237" y="746966"/>
                </a:lnTo>
                <a:lnTo>
                  <a:pt x="196237" y="744434"/>
                </a:lnTo>
                <a:lnTo>
                  <a:pt x="198769" y="741902"/>
                </a:lnTo>
                <a:lnTo>
                  <a:pt x="201301" y="739369"/>
                </a:lnTo>
                <a:lnTo>
                  <a:pt x="203833" y="739369"/>
                </a:lnTo>
                <a:lnTo>
                  <a:pt x="206365" y="739369"/>
                </a:lnTo>
                <a:lnTo>
                  <a:pt x="206365" y="739369"/>
                </a:lnTo>
                <a:lnTo>
                  <a:pt x="208897" y="739369"/>
                </a:lnTo>
                <a:lnTo>
                  <a:pt x="208897" y="736837"/>
                </a:lnTo>
                <a:lnTo>
                  <a:pt x="211429" y="736837"/>
                </a:lnTo>
                <a:lnTo>
                  <a:pt x="211429" y="734305"/>
                </a:lnTo>
                <a:lnTo>
                  <a:pt x="213962" y="734305"/>
                </a:lnTo>
                <a:lnTo>
                  <a:pt x="213962" y="736837"/>
                </a:lnTo>
                <a:lnTo>
                  <a:pt x="216494" y="736837"/>
                </a:lnTo>
                <a:lnTo>
                  <a:pt x="219025" y="736837"/>
                </a:lnTo>
                <a:lnTo>
                  <a:pt x="219025" y="739369"/>
                </a:lnTo>
                <a:close/>
                <a:moveTo>
                  <a:pt x="544399" y="515280"/>
                </a:moveTo>
                <a:lnTo>
                  <a:pt x="544399" y="517812"/>
                </a:lnTo>
                <a:lnTo>
                  <a:pt x="544399" y="520344"/>
                </a:lnTo>
                <a:lnTo>
                  <a:pt x="544399" y="522876"/>
                </a:lnTo>
                <a:lnTo>
                  <a:pt x="544399" y="525408"/>
                </a:lnTo>
                <a:lnTo>
                  <a:pt x="544399" y="527940"/>
                </a:lnTo>
                <a:lnTo>
                  <a:pt x="544399" y="530472"/>
                </a:lnTo>
                <a:lnTo>
                  <a:pt x="544399" y="533005"/>
                </a:lnTo>
                <a:lnTo>
                  <a:pt x="544399" y="535536"/>
                </a:lnTo>
                <a:lnTo>
                  <a:pt x="541867" y="538069"/>
                </a:lnTo>
                <a:lnTo>
                  <a:pt x="541867" y="540600"/>
                </a:lnTo>
                <a:lnTo>
                  <a:pt x="541867" y="543133"/>
                </a:lnTo>
                <a:lnTo>
                  <a:pt x="541867" y="545665"/>
                </a:lnTo>
                <a:lnTo>
                  <a:pt x="541867" y="548197"/>
                </a:lnTo>
                <a:lnTo>
                  <a:pt x="539335" y="550729"/>
                </a:lnTo>
                <a:lnTo>
                  <a:pt x="536803" y="550729"/>
                </a:lnTo>
                <a:lnTo>
                  <a:pt x="536803" y="553261"/>
                </a:lnTo>
                <a:lnTo>
                  <a:pt x="534271" y="553261"/>
                </a:lnTo>
                <a:lnTo>
                  <a:pt x="526675" y="553261"/>
                </a:lnTo>
                <a:lnTo>
                  <a:pt x="524142" y="553261"/>
                </a:lnTo>
                <a:lnTo>
                  <a:pt x="512748" y="553261"/>
                </a:lnTo>
                <a:lnTo>
                  <a:pt x="512748" y="555793"/>
                </a:lnTo>
                <a:lnTo>
                  <a:pt x="510215" y="555793"/>
                </a:lnTo>
                <a:lnTo>
                  <a:pt x="508950" y="555793"/>
                </a:lnTo>
                <a:lnTo>
                  <a:pt x="506417" y="555793"/>
                </a:lnTo>
                <a:lnTo>
                  <a:pt x="503885" y="555793"/>
                </a:lnTo>
                <a:lnTo>
                  <a:pt x="501354" y="555793"/>
                </a:lnTo>
                <a:lnTo>
                  <a:pt x="498822" y="558325"/>
                </a:lnTo>
                <a:lnTo>
                  <a:pt x="496289" y="558325"/>
                </a:lnTo>
                <a:lnTo>
                  <a:pt x="493757" y="558325"/>
                </a:lnTo>
                <a:lnTo>
                  <a:pt x="491225" y="558325"/>
                </a:lnTo>
                <a:lnTo>
                  <a:pt x="491225" y="560857"/>
                </a:lnTo>
                <a:lnTo>
                  <a:pt x="488693" y="560857"/>
                </a:lnTo>
                <a:lnTo>
                  <a:pt x="486161" y="560857"/>
                </a:lnTo>
                <a:lnTo>
                  <a:pt x="483629" y="560857"/>
                </a:lnTo>
                <a:lnTo>
                  <a:pt x="483629" y="563389"/>
                </a:lnTo>
                <a:lnTo>
                  <a:pt x="481097" y="563389"/>
                </a:lnTo>
                <a:lnTo>
                  <a:pt x="478564" y="563389"/>
                </a:lnTo>
                <a:lnTo>
                  <a:pt x="476033" y="563389"/>
                </a:lnTo>
                <a:lnTo>
                  <a:pt x="476033" y="565921"/>
                </a:lnTo>
                <a:lnTo>
                  <a:pt x="473501" y="565921"/>
                </a:lnTo>
                <a:lnTo>
                  <a:pt x="470968" y="565921"/>
                </a:lnTo>
                <a:lnTo>
                  <a:pt x="470968" y="565921"/>
                </a:lnTo>
                <a:lnTo>
                  <a:pt x="470968" y="568454"/>
                </a:lnTo>
                <a:lnTo>
                  <a:pt x="463372" y="574784"/>
                </a:lnTo>
                <a:lnTo>
                  <a:pt x="460840" y="574784"/>
                </a:lnTo>
                <a:lnTo>
                  <a:pt x="460840" y="577316"/>
                </a:lnTo>
                <a:lnTo>
                  <a:pt x="458308" y="577316"/>
                </a:lnTo>
                <a:lnTo>
                  <a:pt x="458308" y="579848"/>
                </a:lnTo>
                <a:lnTo>
                  <a:pt x="458308" y="582380"/>
                </a:lnTo>
                <a:lnTo>
                  <a:pt x="455776" y="582380"/>
                </a:lnTo>
                <a:lnTo>
                  <a:pt x="455776" y="584912"/>
                </a:lnTo>
                <a:lnTo>
                  <a:pt x="455776" y="587444"/>
                </a:lnTo>
                <a:lnTo>
                  <a:pt x="455776" y="589976"/>
                </a:lnTo>
                <a:lnTo>
                  <a:pt x="455776" y="592508"/>
                </a:lnTo>
                <a:lnTo>
                  <a:pt x="455776" y="595041"/>
                </a:lnTo>
                <a:lnTo>
                  <a:pt x="455776" y="597572"/>
                </a:lnTo>
                <a:lnTo>
                  <a:pt x="460840" y="606435"/>
                </a:lnTo>
                <a:lnTo>
                  <a:pt x="460840" y="608967"/>
                </a:lnTo>
                <a:lnTo>
                  <a:pt x="463372" y="608967"/>
                </a:lnTo>
                <a:lnTo>
                  <a:pt x="463372" y="611499"/>
                </a:lnTo>
                <a:lnTo>
                  <a:pt x="465904" y="611499"/>
                </a:lnTo>
                <a:lnTo>
                  <a:pt x="465904" y="614031"/>
                </a:lnTo>
                <a:lnTo>
                  <a:pt x="468436" y="614031"/>
                </a:lnTo>
                <a:lnTo>
                  <a:pt x="468436" y="616563"/>
                </a:lnTo>
                <a:lnTo>
                  <a:pt x="468436" y="619095"/>
                </a:lnTo>
                <a:lnTo>
                  <a:pt x="468436" y="621628"/>
                </a:lnTo>
                <a:lnTo>
                  <a:pt x="468436" y="624159"/>
                </a:lnTo>
                <a:lnTo>
                  <a:pt x="468436" y="626692"/>
                </a:lnTo>
                <a:lnTo>
                  <a:pt x="468436" y="629224"/>
                </a:lnTo>
                <a:lnTo>
                  <a:pt x="468436" y="631756"/>
                </a:lnTo>
                <a:lnTo>
                  <a:pt x="465904" y="631756"/>
                </a:lnTo>
                <a:lnTo>
                  <a:pt x="465904" y="634288"/>
                </a:lnTo>
                <a:lnTo>
                  <a:pt x="463372" y="653279"/>
                </a:lnTo>
                <a:lnTo>
                  <a:pt x="460840" y="653279"/>
                </a:lnTo>
                <a:lnTo>
                  <a:pt x="460840" y="655811"/>
                </a:lnTo>
                <a:lnTo>
                  <a:pt x="460840" y="658343"/>
                </a:lnTo>
                <a:lnTo>
                  <a:pt x="460840" y="660875"/>
                </a:lnTo>
                <a:lnTo>
                  <a:pt x="460840" y="663407"/>
                </a:lnTo>
                <a:lnTo>
                  <a:pt x="458308" y="663407"/>
                </a:lnTo>
                <a:lnTo>
                  <a:pt x="458308" y="665939"/>
                </a:lnTo>
                <a:lnTo>
                  <a:pt x="458308" y="668471"/>
                </a:lnTo>
                <a:lnTo>
                  <a:pt x="458308" y="671003"/>
                </a:lnTo>
                <a:lnTo>
                  <a:pt x="455776" y="671003"/>
                </a:lnTo>
                <a:lnTo>
                  <a:pt x="455776" y="673535"/>
                </a:lnTo>
                <a:lnTo>
                  <a:pt x="455776" y="676067"/>
                </a:lnTo>
                <a:lnTo>
                  <a:pt x="453243" y="676067"/>
                </a:lnTo>
                <a:lnTo>
                  <a:pt x="453243" y="678600"/>
                </a:lnTo>
                <a:lnTo>
                  <a:pt x="453243" y="681131"/>
                </a:lnTo>
                <a:lnTo>
                  <a:pt x="450712" y="681131"/>
                </a:lnTo>
                <a:lnTo>
                  <a:pt x="450712" y="683664"/>
                </a:lnTo>
                <a:lnTo>
                  <a:pt x="448180" y="683664"/>
                </a:lnTo>
                <a:lnTo>
                  <a:pt x="448180" y="686195"/>
                </a:lnTo>
                <a:lnTo>
                  <a:pt x="445648" y="686195"/>
                </a:lnTo>
                <a:lnTo>
                  <a:pt x="445648" y="688728"/>
                </a:lnTo>
                <a:lnTo>
                  <a:pt x="443115" y="688728"/>
                </a:lnTo>
                <a:lnTo>
                  <a:pt x="443115" y="691260"/>
                </a:lnTo>
                <a:lnTo>
                  <a:pt x="440583" y="691260"/>
                </a:lnTo>
                <a:lnTo>
                  <a:pt x="440583" y="693792"/>
                </a:lnTo>
                <a:lnTo>
                  <a:pt x="438052" y="693792"/>
                </a:lnTo>
                <a:lnTo>
                  <a:pt x="438052" y="696324"/>
                </a:lnTo>
                <a:lnTo>
                  <a:pt x="435519" y="696324"/>
                </a:lnTo>
                <a:lnTo>
                  <a:pt x="435519" y="698856"/>
                </a:lnTo>
                <a:lnTo>
                  <a:pt x="432987" y="698856"/>
                </a:lnTo>
                <a:lnTo>
                  <a:pt x="432987" y="701388"/>
                </a:lnTo>
                <a:lnTo>
                  <a:pt x="432987" y="703920"/>
                </a:lnTo>
                <a:lnTo>
                  <a:pt x="432987" y="703920"/>
                </a:lnTo>
                <a:lnTo>
                  <a:pt x="432987" y="706452"/>
                </a:lnTo>
                <a:lnTo>
                  <a:pt x="432987" y="708985"/>
                </a:lnTo>
                <a:lnTo>
                  <a:pt x="430455" y="708985"/>
                </a:lnTo>
                <a:lnTo>
                  <a:pt x="430455" y="711516"/>
                </a:lnTo>
                <a:lnTo>
                  <a:pt x="427923" y="714049"/>
                </a:lnTo>
                <a:lnTo>
                  <a:pt x="427923" y="716581"/>
                </a:lnTo>
                <a:lnTo>
                  <a:pt x="425391" y="716581"/>
                </a:lnTo>
                <a:lnTo>
                  <a:pt x="425391" y="719113"/>
                </a:lnTo>
                <a:lnTo>
                  <a:pt x="422859" y="721645"/>
                </a:lnTo>
                <a:lnTo>
                  <a:pt x="420327" y="721645"/>
                </a:lnTo>
                <a:lnTo>
                  <a:pt x="420327" y="724177"/>
                </a:lnTo>
                <a:lnTo>
                  <a:pt x="417794" y="724177"/>
                </a:lnTo>
                <a:lnTo>
                  <a:pt x="415262" y="724177"/>
                </a:lnTo>
                <a:lnTo>
                  <a:pt x="415262" y="721645"/>
                </a:lnTo>
                <a:lnTo>
                  <a:pt x="412731" y="721645"/>
                </a:lnTo>
                <a:lnTo>
                  <a:pt x="410198" y="721645"/>
                </a:lnTo>
                <a:lnTo>
                  <a:pt x="410198" y="719113"/>
                </a:lnTo>
                <a:lnTo>
                  <a:pt x="407666" y="719113"/>
                </a:lnTo>
                <a:lnTo>
                  <a:pt x="407666" y="716581"/>
                </a:lnTo>
                <a:lnTo>
                  <a:pt x="405134" y="716581"/>
                </a:lnTo>
                <a:lnTo>
                  <a:pt x="405134" y="714049"/>
                </a:lnTo>
                <a:lnTo>
                  <a:pt x="402602" y="714049"/>
                </a:lnTo>
                <a:lnTo>
                  <a:pt x="402602" y="711516"/>
                </a:lnTo>
                <a:lnTo>
                  <a:pt x="400070" y="711516"/>
                </a:lnTo>
                <a:lnTo>
                  <a:pt x="400070" y="708985"/>
                </a:lnTo>
                <a:lnTo>
                  <a:pt x="397538" y="708985"/>
                </a:lnTo>
                <a:lnTo>
                  <a:pt x="397538" y="706452"/>
                </a:lnTo>
                <a:lnTo>
                  <a:pt x="395006" y="706452"/>
                </a:lnTo>
                <a:lnTo>
                  <a:pt x="395006" y="706452"/>
                </a:lnTo>
                <a:lnTo>
                  <a:pt x="392474" y="706452"/>
                </a:lnTo>
                <a:lnTo>
                  <a:pt x="389941" y="706452"/>
                </a:lnTo>
                <a:lnTo>
                  <a:pt x="389941" y="708985"/>
                </a:lnTo>
                <a:lnTo>
                  <a:pt x="387410" y="711516"/>
                </a:lnTo>
                <a:lnTo>
                  <a:pt x="387410" y="714049"/>
                </a:lnTo>
                <a:lnTo>
                  <a:pt x="384878" y="714049"/>
                </a:lnTo>
                <a:lnTo>
                  <a:pt x="384878" y="716581"/>
                </a:lnTo>
                <a:lnTo>
                  <a:pt x="384878" y="719113"/>
                </a:lnTo>
                <a:lnTo>
                  <a:pt x="384878" y="721645"/>
                </a:lnTo>
                <a:lnTo>
                  <a:pt x="382345" y="721645"/>
                </a:lnTo>
                <a:lnTo>
                  <a:pt x="382345" y="724177"/>
                </a:lnTo>
                <a:lnTo>
                  <a:pt x="379813" y="735572"/>
                </a:lnTo>
                <a:lnTo>
                  <a:pt x="377281" y="735572"/>
                </a:lnTo>
                <a:lnTo>
                  <a:pt x="377281" y="738103"/>
                </a:lnTo>
                <a:lnTo>
                  <a:pt x="377281" y="740636"/>
                </a:lnTo>
                <a:lnTo>
                  <a:pt x="377281" y="743167"/>
                </a:lnTo>
                <a:lnTo>
                  <a:pt x="377281" y="745700"/>
                </a:lnTo>
                <a:lnTo>
                  <a:pt x="377281" y="748232"/>
                </a:lnTo>
                <a:lnTo>
                  <a:pt x="377281" y="750764"/>
                </a:lnTo>
                <a:lnTo>
                  <a:pt x="374749" y="750764"/>
                </a:lnTo>
                <a:lnTo>
                  <a:pt x="374749" y="753296"/>
                </a:lnTo>
                <a:lnTo>
                  <a:pt x="374749" y="755828"/>
                </a:lnTo>
                <a:lnTo>
                  <a:pt x="372217" y="755828"/>
                </a:lnTo>
                <a:lnTo>
                  <a:pt x="369685" y="755828"/>
                </a:lnTo>
                <a:lnTo>
                  <a:pt x="367153" y="755828"/>
                </a:lnTo>
                <a:lnTo>
                  <a:pt x="367153" y="753296"/>
                </a:lnTo>
                <a:lnTo>
                  <a:pt x="367153" y="750764"/>
                </a:lnTo>
                <a:lnTo>
                  <a:pt x="364620" y="750764"/>
                </a:lnTo>
                <a:lnTo>
                  <a:pt x="364620" y="748232"/>
                </a:lnTo>
                <a:lnTo>
                  <a:pt x="364620" y="745700"/>
                </a:lnTo>
                <a:lnTo>
                  <a:pt x="364620" y="743167"/>
                </a:lnTo>
                <a:lnTo>
                  <a:pt x="362089" y="743167"/>
                </a:lnTo>
                <a:lnTo>
                  <a:pt x="362089" y="740636"/>
                </a:lnTo>
                <a:lnTo>
                  <a:pt x="362089" y="738103"/>
                </a:lnTo>
                <a:lnTo>
                  <a:pt x="362089" y="735572"/>
                </a:lnTo>
                <a:lnTo>
                  <a:pt x="362089" y="733039"/>
                </a:lnTo>
                <a:lnTo>
                  <a:pt x="362089" y="730507"/>
                </a:lnTo>
                <a:lnTo>
                  <a:pt x="362089" y="714049"/>
                </a:lnTo>
                <a:lnTo>
                  <a:pt x="359557" y="714049"/>
                </a:lnTo>
                <a:lnTo>
                  <a:pt x="359557" y="711516"/>
                </a:lnTo>
                <a:lnTo>
                  <a:pt x="359557" y="708985"/>
                </a:lnTo>
                <a:lnTo>
                  <a:pt x="354492" y="702654"/>
                </a:lnTo>
                <a:lnTo>
                  <a:pt x="357024" y="693792"/>
                </a:lnTo>
                <a:lnTo>
                  <a:pt x="357024" y="691260"/>
                </a:lnTo>
                <a:lnTo>
                  <a:pt x="359557" y="691260"/>
                </a:lnTo>
                <a:lnTo>
                  <a:pt x="359557" y="688728"/>
                </a:lnTo>
                <a:lnTo>
                  <a:pt x="359557" y="686195"/>
                </a:lnTo>
                <a:lnTo>
                  <a:pt x="359557" y="683664"/>
                </a:lnTo>
                <a:lnTo>
                  <a:pt x="362089" y="683664"/>
                </a:lnTo>
                <a:lnTo>
                  <a:pt x="362089" y="681131"/>
                </a:lnTo>
                <a:lnTo>
                  <a:pt x="362089" y="678600"/>
                </a:lnTo>
                <a:lnTo>
                  <a:pt x="362089" y="676067"/>
                </a:lnTo>
                <a:lnTo>
                  <a:pt x="364620" y="676067"/>
                </a:lnTo>
                <a:lnTo>
                  <a:pt x="364620" y="673535"/>
                </a:lnTo>
                <a:lnTo>
                  <a:pt x="364620" y="671003"/>
                </a:lnTo>
                <a:lnTo>
                  <a:pt x="364620" y="668471"/>
                </a:lnTo>
                <a:lnTo>
                  <a:pt x="367153" y="668471"/>
                </a:lnTo>
                <a:lnTo>
                  <a:pt x="367153" y="665939"/>
                </a:lnTo>
                <a:lnTo>
                  <a:pt x="367153" y="663407"/>
                </a:lnTo>
                <a:lnTo>
                  <a:pt x="367153" y="663407"/>
                </a:lnTo>
                <a:lnTo>
                  <a:pt x="369685" y="663407"/>
                </a:lnTo>
                <a:lnTo>
                  <a:pt x="369685" y="660875"/>
                </a:lnTo>
                <a:lnTo>
                  <a:pt x="369685" y="658343"/>
                </a:lnTo>
                <a:lnTo>
                  <a:pt x="372217" y="655811"/>
                </a:lnTo>
                <a:lnTo>
                  <a:pt x="372217" y="653279"/>
                </a:lnTo>
                <a:lnTo>
                  <a:pt x="372217" y="650746"/>
                </a:lnTo>
                <a:lnTo>
                  <a:pt x="374749" y="650746"/>
                </a:lnTo>
                <a:lnTo>
                  <a:pt x="374749" y="648214"/>
                </a:lnTo>
                <a:lnTo>
                  <a:pt x="374749" y="645682"/>
                </a:lnTo>
                <a:lnTo>
                  <a:pt x="377281" y="645682"/>
                </a:lnTo>
                <a:lnTo>
                  <a:pt x="377281" y="643150"/>
                </a:lnTo>
                <a:lnTo>
                  <a:pt x="377281" y="640618"/>
                </a:lnTo>
                <a:lnTo>
                  <a:pt x="377281" y="638086"/>
                </a:lnTo>
                <a:lnTo>
                  <a:pt x="379813" y="638086"/>
                </a:lnTo>
                <a:lnTo>
                  <a:pt x="379813" y="638086"/>
                </a:lnTo>
                <a:lnTo>
                  <a:pt x="379813" y="635554"/>
                </a:lnTo>
                <a:lnTo>
                  <a:pt x="382345" y="635554"/>
                </a:lnTo>
                <a:lnTo>
                  <a:pt x="382345" y="633022"/>
                </a:lnTo>
                <a:lnTo>
                  <a:pt x="382345" y="630490"/>
                </a:lnTo>
                <a:lnTo>
                  <a:pt x="384878" y="630490"/>
                </a:lnTo>
                <a:lnTo>
                  <a:pt x="384878" y="627958"/>
                </a:lnTo>
                <a:lnTo>
                  <a:pt x="384878" y="625426"/>
                </a:lnTo>
                <a:lnTo>
                  <a:pt x="387410" y="625426"/>
                </a:lnTo>
                <a:lnTo>
                  <a:pt x="387410" y="622893"/>
                </a:lnTo>
                <a:lnTo>
                  <a:pt x="387410" y="620361"/>
                </a:lnTo>
                <a:lnTo>
                  <a:pt x="389941" y="620361"/>
                </a:lnTo>
                <a:lnTo>
                  <a:pt x="389941" y="617829"/>
                </a:lnTo>
                <a:lnTo>
                  <a:pt x="389941" y="615297"/>
                </a:lnTo>
                <a:lnTo>
                  <a:pt x="392474" y="615297"/>
                </a:lnTo>
                <a:lnTo>
                  <a:pt x="392474" y="612765"/>
                </a:lnTo>
                <a:lnTo>
                  <a:pt x="392474" y="612765"/>
                </a:lnTo>
                <a:lnTo>
                  <a:pt x="395006" y="612765"/>
                </a:lnTo>
                <a:lnTo>
                  <a:pt x="395006" y="610233"/>
                </a:lnTo>
                <a:lnTo>
                  <a:pt x="395006" y="607701"/>
                </a:lnTo>
                <a:lnTo>
                  <a:pt x="397538" y="607701"/>
                </a:lnTo>
                <a:lnTo>
                  <a:pt x="397538" y="605169"/>
                </a:lnTo>
                <a:lnTo>
                  <a:pt x="397538" y="602637"/>
                </a:lnTo>
                <a:lnTo>
                  <a:pt x="400070" y="602637"/>
                </a:lnTo>
                <a:lnTo>
                  <a:pt x="400070" y="600105"/>
                </a:lnTo>
                <a:lnTo>
                  <a:pt x="400070" y="597572"/>
                </a:lnTo>
                <a:lnTo>
                  <a:pt x="402602" y="597572"/>
                </a:lnTo>
                <a:lnTo>
                  <a:pt x="402602" y="595041"/>
                </a:lnTo>
                <a:lnTo>
                  <a:pt x="405134" y="592508"/>
                </a:lnTo>
                <a:lnTo>
                  <a:pt x="405134" y="589976"/>
                </a:lnTo>
                <a:lnTo>
                  <a:pt x="407666" y="589976"/>
                </a:lnTo>
                <a:lnTo>
                  <a:pt x="407666" y="587444"/>
                </a:lnTo>
                <a:lnTo>
                  <a:pt x="407666" y="587444"/>
                </a:lnTo>
                <a:lnTo>
                  <a:pt x="410198" y="587444"/>
                </a:lnTo>
                <a:lnTo>
                  <a:pt x="410198" y="584912"/>
                </a:lnTo>
                <a:lnTo>
                  <a:pt x="412731" y="584912"/>
                </a:lnTo>
                <a:lnTo>
                  <a:pt x="412731" y="582380"/>
                </a:lnTo>
                <a:lnTo>
                  <a:pt x="412731" y="579848"/>
                </a:lnTo>
                <a:lnTo>
                  <a:pt x="415262" y="579848"/>
                </a:lnTo>
                <a:lnTo>
                  <a:pt x="415262" y="577316"/>
                </a:lnTo>
                <a:lnTo>
                  <a:pt x="417794" y="574784"/>
                </a:lnTo>
                <a:lnTo>
                  <a:pt x="417794" y="572252"/>
                </a:lnTo>
                <a:lnTo>
                  <a:pt x="420327" y="572252"/>
                </a:lnTo>
                <a:lnTo>
                  <a:pt x="420327" y="569720"/>
                </a:lnTo>
                <a:lnTo>
                  <a:pt x="422859" y="569720"/>
                </a:lnTo>
                <a:lnTo>
                  <a:pt x="422859" y="567187"/>
                </a:lnTo>
                <a:lnTo>
                  <a:pt x="422859" y="564656"/>
                </a:lnTo>
                <a:lnTo>
                  <a:pt x="425391" y="564656"/>
                </a:lnTo>
                <a:lnTo>
                  <a:pt x="425391" y="562123"/>
                </a:lnTo>
                <a:lnTo>
                  <a:pt x="427923" y="562123"/>
                </a:lnTo>
                <a:lnTo>
                  <a:pt x="427923" y="562123"/>
                </a:lnTo>
                <a:lnTo>
                  <a:pt x="427923" y="559591"/>
                </a:lnTo>
                <a:lnTo>
                  <a:pt x="430455" y="559591"/>
                </a:lnTo>
                <a:lnTo>
                  <a:pt x="430455" y="557059"/>
                </a:lnTo>
                <a:lnTo>
                  <a:pt x="432987" y="557059"/>
                </a:lnTo>
                <a:lnTo>
                  <a:pt x="432987" y="554527"/>
                </a:lnTo>
                <a:lnTo>
                  <a:pt x="435519" y="551995"/>
                </a:lnTo>
                <a:lnTo>
                  <a:pt x="435519" y="549463"/>
                </a:lnTo>
                <a:lnTo>
                  <a:pt x="438052" y="549463"/>
                </a:lnTo>
                <a:lnTo>
                  <a:pt x="438052" y="546931"/>
                </a:lnTo>
                <a:lnTo>
                  <a:pt x="440583" y="546931"/>
                </a:lnTo>
                <a:lnTo>
                  <a:pt x="440583" y="544399"/>
                </a:lnTo>
                <a:lnTo>
                  <a:pt x="440583" y="541867"/>
                </a:lnTo>
                <a:lnTo>
                  <a:pt x="443115" y="541867"/>
                </a:lnTo>
                <a:lnTo>
                  <a:pt x="443115" y="539335"/>
                </a:lnTo>
                <a:lnTo>
                  <a:pt x="445648" y="539335"/>
                </a:lnTo>
                <a:lnTo>
                  <a:pt x="445648" y="536802"/>
                </a:lnTo>
                <a:lnTo>
                  <a:pt x="448180" y="536802"/>
                </a:lnTo>
                <a:lnTo>
                  <a:pt x="448180" y="536802"/>
                </a:lnTo>
                <a:lnTo>
                  <a:pt x="448180" y="534270"/>
                </a:lnTo>
                <a:lnTo>
                  <a:pt x="450712" y="534270"/>
                </a:lnTo>
                <a:lnTo>
                  <a:pt x="450712" y="531738"/>
                </a:lnTo>
                <a:lnTo>
                  <a:pt x="460840" y="520344"/>
                </a:lnTo>
                <a:lnTo>
                  <a:pt x="463372" y="517812"/>
                </a:lnTo>
                <a:lnTo>
                  <a:pt x="468436" y="515280"/>
                </a:lnTo>
                <a:lnTo>
                  <a:pt x="476033" y="515280"/>
                </a:lnTo>
                <a:lnTo>
                  <a:pt x="481097" y="512748"/>
                </a:lnTo>
                <a:lnTo>
                  <a:pt x="488693" y="510215"/>
                </a:lnTo>
                <a:lnTo>
                  <a:pt x="491225" y="510215"/>
                </a:lnTo>
                <a:lnTo>
                  <a:pt x="491225" y="512748"/>
                </a:lnTo>
                <a:lnTo>
                  <a:pt x="493757" y="512748"/>
                </a:lnTo>
                <a:lnTo>
                  <a:pt x="496289" y="512748"/>
                </a:lnTo>
                <a:lnTo>
                  <a:pt x="496289" y="515280"/>
                </a:lnTo>
                <a:lnTo>
                  <a:pt x="498822" y="515280"/>
                </a:lnTo>
                <a:lnTo>
                  <a:pt x="501354" y="515280"/>
                </a:lnTo>
                <a:lnTo>
                  <a:pt x="503885" y="515280"/>
                </a:lnTo>
                <a:lnTo>
                  <a:pt x="506417" y="515280"/>
                </a:lnTo>
                <a:lnTo>
                  <a:pt x="508950" y="512748"/>
                </a:lnTo>
                <a:lnTo>
                  <a:pt x="511482" y="512748"/>
                </a:lnTo>
                <a:lnTo>
                  <a:pt x="511482" y="511482"/>
                </a:lnTo>
                <a:lnTo>
                  <a:pt x="514014" y="511482"/>
                </a:lnTo>
                <a:lnTo>
                  <a:pt x="516546" y="511482"/>
                </a:lnTo>
                <a:lnTo>
                  <a:pt x="516546" y="508949"/>
                </a:lnTo>
                <a:lnTo>
                  <a:pt x="519078" y="508949"/>
                </a:lnTo>
                <a:lnTo>
                  <a:pt x="519078" y="506417"/>
                </a:lnTo>
                <a:lnTo>
                  <a:pt x="521610" y="506417"/>
                </a:lnTo>
                <a:lnTo>
                  <a:pt x="521610" y="503885"/>
                </a:lnTo>
                <a:lnTo>
                  <a:pt x="521610" y="501353"/>
                </a:lnTo>
                <a:lnTo>
                  <a:pt x="524142" y="501353"/>
                </a:lnTo>
                <a:lnTo>
                  <a:pt x="524142" y="498821"/>
                </a:lnTo>
                <a:lnTo>
                  <a:pt x="524142" y="496289"/>
                </a:lnTo>
                <a:lnTo>
                  <a:pt x="524142" y="493757"/>
                </a:lnTo>
                <a:lnTo>
                  <a:pt x="526675" y="493757"/>
                </a:lnTo>
                <a:lnTo>
                  <a:pt x="526675" y="491225"/>
                </a:lnTo>
                <a:lnTo>
                  <a:pt x="526675" y="488693"/>
                </a:lnTo>
                <a:lnTo>
                  <a:pt x="526675" y="486161"/>
                </a:lnTo>
                <a:lnTo>
                  <a:pt x="529206" y="486161"/>
                </a:lnTo>
                <a:lnTo>
                  <a:pt x="529206" y="486161"/>
                </a:lnTo>
                <a:lnTo>
                  <a:pt x="529206" y="483628"/>
                </a:lnTo>
                <a:lnTo>
                  <a:pt x="531738" y="483628"/>
                </a:lnTo>
                <a:lnTo>
                  <a:pt x="531738" y="481097"/>
                </a:lnTo>
                <a:lnTo>
                  <a:pt x="534271" y="481097"/>
                </a:lnTo>
                <a:lnTo>
                  <a:pt x="536803" y="481097"/>
                </a:lnTo>
                <a:lnTo>
                  <a:pt x="539335" y="481097"/>
                </a:lnTo>
                <a:lnTo>
                  <a:pt x="541867" y="481097"/>
                </a:lnTo>
                <a:lnTo>
                  <a:pt x="541867" y="483628"/>
                </a:lnTo>
                <a:lnTo>
                  <a:pt x="544399" y="483628"/>
                </a:lnTo>
                <a:lnTo>
                  <a:pt x="546931" y="483628"/>
                </a:lnTo>
                <a:lnTo>
                  <a:pt x="546931" y="486161"/>
                </a:lnTo>
                <a:lnTo>
                  <a:pt x="549463" y="486161"/>
                </a:lnTo>
                <a:lnTo>
                  <a:pt x="549463" y="488693"/>
                </a:lnTo>
                <a:lnTo>
                  <a:pt x="549463" y="491225"/>
                </a:lnTo>
                <a:lnTo>
                  <a:pt x="551996" y="493757"/>
                </a:lnTo>
                <a:lnTo>
                  <a:pt x="551996" y="496289"/>
                </a:lnTo>
                <a:lnTo>
                  <a:pt x="551996" y="498821"/>
                </a:lnTo>
                <a:lnTo>
                  <a:pt x="551996" y="501353"/>
                </a:lnTo>
                <a:lnTo>
                  <a:pt x="551996" y="503885"/>
                </a:lnTo>
                <a:lnTo>
                  <a:pt x="551996" y="506417"/>
                </a:lnTo>
                <a:lnTo>
                  <a:pt x="551996" y="508949"/>
                </a:lnTo>
                <a:lnTo>
                  <a:pt x="551996" y="511482"/>
                </a:lnTo>
                <a:lnTo>
                  <a:pt x="551996" y="514014"/>
                </a:lnTo>
                <a:lnTo>
                  <a:pt x="551996" y="516546"/>
                </a:lnTo>
                <a:lnTo>
                  <a:pt x="554527" y="516546"/>
                </a:lnTo>
                <a:lnTo>
                  <a:pt x="554527" y="515280"/>
                </a:lnTo>
                <a:close/>
                <a:moveTo>
                  <a:pt x="368419" y="173448"/>
                </a:moveTo>
                <a:lnTo>
                  <a:pt x="368419" y="175980"/>
                </a:lnTo>
                <a:lnTo>
                  <a:pt x="370951" y="175980"/>
                </a:lnTo>
                <a:lnTo>
                  <a:pt x="373483" y="175980"/>
                </a:lnTo>
                <a:lnTo>
                  <a:pt x="373483" y="178512"/>
                </a:lnTo>
                <a:lnTo>
                  <a:pt x="376015" y="197503"/>
                </a:lnTo>
                <a:lnTo>
                  <a:pt x="376015" y="203833"/>
                </a:lnTo>
                <a:lnTo>
                  <a:pt x="376015" y="206365"/>
                </a:lnTo>
                <a:lnTo>
                  <a:pt x="378547" y="211429"/>
                </a:lnTo>
                <a:lnTo>
                  <a:pt x="378547" y="213961"/>
                </a:lnTo>
                <a:lnTo>
                  <a:pt x="383611" y="230420"/>
                </a:lnTo>
                <a:lnTo>
                  <a:pt x="383611" y="236750"/>
                </a:lnTo>
                <a:lnTo>
                  <a:pt x="383611" y="239282"/>
                </a:lnTo>
                <a:lnTo>
                  <a:pt x="383611" y="241814"/>
                </a:lnTo>
                <a:lnTo>
                  <a:pt x="383611" y="244346"/>
                </a:lnTo>
                <a:lnTo>
                  <a:pt x="383611" y="246879"/>
                </a:lnTo>
                <a:lnTo>
                  <a:pt x="402602" y="274731"/>
                </a:lnTo>
                <a:lnTo>
                  <a:pt x="402602" y="277264"/>
                </a:lnTo>
                <a:lnTo>
                  <a:pt x="405134" y="277264"/>
                </a:lnTo>
                <a:lnTo>
                  <a:pt x="405134" y="282328"/>
                </a:lnTo>
                <a:lnTo>
                  <a:pt x="407666" y="284860"/>
                </a:lnTo>
                <a:lnTo>
                  <a:pt x="424125" y="317777"/>
                </a:lnTo>
                <a:lnTo>
                  <a:pt x="424125" y="320309"/>
                </a:lnTo>
                <a:lnTo>
                  <a:pt x="424125" y="322841"/>
                </a:lnTo>
                <a:lnTo>
                  <a:pt x="426657" y="325373"/>
                </a:lnTo>
                <a:lnTo>
                  <a:pt x="426657" y="330437"/>
                </a:lnTo>
                <a:lnTo>
                  <a:pt x="429189" y="330437"/>
                </a:lnTo>
                <a:lnTo>
                  <a:pt x="429189" y="332969"/>
                </a:lnTo>
                <a:lnTo>
                  <a:pt x="429189" y="335502"/>
                </a:lnTo>
                <a:lnTo>
                  <a:pt x="431721" y="335502"/>
                </a:lnTo>
                <a:lnTo>
                  <a:pt x="431721" y="338033"/>
                </a:lnTo>
                <a:lnTo>
                  <a:pt x="434253" y="340566"/>
                </a:lnTo>
                <a:lnTo>
                  <a:pt x="434253" y="343098"/>
                </a:lnTo>
                <a:lnTo>
                  <a:pt x="426657" y="379813"/>
                </a:lnTo>
                <a:lnTo>
                  <a:pt x="424125" y="388675"/>
                </a:lnTo>
                <a:lnTo>
                  <a:pt x="424125" y="391207"/>
                </a:lnTo>
                <a:lnTo>
                  <a:pt x="424125" y="393740"/>
                </a:lnTo>
                <a:lnTo>
                  <a:pt x="424125" y="396272"/>
                </a:lnTo>
                <a:lnTo>
                  <a:pt x="424125" y="398804"/>
                </a:lnTo>
                <a:lnTo>
                  <a:pt x="424125" y="401336"/>
                </a:lnTo>
                <a:lnTo>
                  <a:pt x="424125" y="403868"/>
                </a:lnTo>
                <a:lnTo>
                  <a:pt x="421592" y="412730"/>
                </a:lnTo>
                <a:lnTo>
                  <a:pt x="421592" y="417794"/>
                </a:lnTo>
                <a:lnTo>
                  <a:pt x="421592" y="420326"/>
                </a:lnTo>
                <a:lnTo>
                  <a:pt x="421592" y="422859"/>
                </a:lnTo>
                <a:lnTo>
                  <a:pt x="421592" y="425391"/>
                </a:lnTo>
                <a:lnTo>
                  <a:pt x="421592" y="427923"/>
                </a:lnTo>
                <a:lnTo>
                  <a:pt x="424125" y="434253"/>
                </a:lnTo>
                <a:lnTo>
                  <a:pt x="424125" y="436785"/>
                </a:lnTo>
                <a:lnTo>
                  <a:pt x="424125" y="439317"/>
                </a:lnTo>
                <a:lnTo>
                  <a:pt x="426657" y="439317"/>
                </a:lnTo>
                <a:lnTo>
                  <a:pt x="426657" y="441849"/>
                </a:lnTo>
                <a:lnTo>
                  <a:pt x="426657" y="444381"/>
                </a:lnTo>
                <a:lnTo>
                  <a:pt x="429189" y="444381"/>
                </a:lnTo>
                <a:lnTo>
                  <a:pt x="431721" y="444381"/>
                </a:lnTo>
                <a:lnTo>
                  <a:pt x="431721" y="446913"/>
                </a:lnTo>
                <a:lnTo>
                  <a:pt x="434253" y="446913"/>
                </a:lnTo>
                <a:lnTo>
                  <a:pt x="434253" y="449446"/>
                </a:lnTo>
                <a:lnTo>
                  <a:pt x="436785" y="449446"/>
                </a:lnTo>
                <a:lnTo>
                  <a:pt x="436785" y="451977"/>
                </a:lnTo>
                <a:lnTo>
                  <a:pt x="436785" y="454510"/>
                </a:lnTo>
                <a:lnTo>
                  <a:pt x="436785" y="457042"/>
                </a:lnTo>
                <a:lnTo>
                  <a:pt x="439317" y="493757"/>
                </a:lnTo>
                <a:lnTo>
                  <a:pt x="439317" y="496289"/>
                </a:lnTo>
                <a:lnTo>
                  <a:pt x="439317" y="498821"/>
                </a:lnTo>
                <a:lnTo>
                  <a:pt x="439317" y="501353"/>
                </a:lnTo>
                <a:lnTo>
                  <a:pt x="439317" y="503885"/>
                </a:lnTo>
                <a:lnTo>
                  <a:pt x="436785" y="503885"/>
                </a:lnTo>
                <a:lnTo>
                  <a:pt x="436785" y="506417"/>
                </a:lnTo>
                <a:lnTo>
                  <a:pt x="436785" y="508949"/>
                </a:lnTo>
                <a:lnTo>
                  <a:pt x="434253" y="514014"/>
                </a:lnTo>
                <a:lnTo>
                  <a:pt x="420327" y="533005"/>
                </a:lnTo>
                <a:lnTo>
                  <a:pt x="417794" y="533005"/>
                </a:lnTo>
                <a:lnTo>
                  <a:pt x="417794" y="535536"/>
                </a:lnTo>
                <a:lnTo>
                  <a:pt x="415262" y="538069"/>
                </a:lnTo>
                <a:lnTo>
                  <a:pt x="415262" y="540600"/>
                </a:lnTo>
                <a:lnTo>
                  <a:pt x="412731" y="540600"/>
                </a:lnTo>
                <a:lnTo>
                  <a:pt x="412731" y="543133"/>
                </a:lnTo>
                <a:lnTo>
                  <a:pt x="410198" y="543133"/>
                </a:lnTo>
                <a:lnTo>
                  <a:pt x="410198" y="545665"/>
                </a:lnTo>
                <a:lnTo>
                  <a:pt x="407666" y="545665"/>
                </a:lnTo>
                <a:lnTo>
                  <a:pt x="407666" y="548197"/>
                </a:lnTo>
                <a:lnTo>
                  <a:pt x="405134" y="548197"/>
                </a:lnTo>
                <a:lnTo>
                  <a:pt x="405134" y="550729"/>
                </a:lnTo>
                <a:lnTo>
                  <a:pt x="405134" y="553261"/>
                </a:lnTo>
                <a:lnTo>
                  <a:pt x="402602" y="553261"/>
                </a:lnTo>
                <a:lnTo>
                  <a:pt x="402602" y="555793"/>
                </a:lnTo>
                <a:lnTo>
                  <a:pt x="400070" y="555793"/>
                </a:lnTo>
                <a:lnTo>
                  <a:pt x="400070" y="558325"/>
                </a:lnTo>
                <a:lnTo>
                  <a:pt x="397538" y="558325"/>
                </a:lnTo>
                <a:lnTo>
                  <a:pt x="397538" y="560857"/>
                </a:lnTo>
                <a:lnTo>
                  <a:pt x="397538" y="563389"/>
                </a:lnTo>
                <a:lnTo>
                  <a:pt x="395006" y="563389"/>
                </a:lnTo>
                <a:lnTo>
                  <a:pt x="395006" y="565921"/>
                </a:lnTo>
                <a:lnTo>
                  <a:pt x="392474" y="565921"/>
                </a:lnTo>
                <a:lnTo>
                  <a:pt x="392474" y="568454"/>
                </a:lnTo>
                <a:lnTo>
                  <a:pt x="392474" y="570986"/>
                </a:lnTo>
                <a:lnTo>
                  <a:pt x="389941" y="570986"/>
                </a:lnTo>
                <a:lnTo>
                  <a:pt x="389941" y="573518"/>
                </a:lnTo>
                <a:lnTo>
                  <a:pt x="387410" y="573518"/>
                </a:lnTo>
                <a:lnTo>
                  <a:pt x="387410" y="576050"/>
                </a:lnTo>
                <a:lnTo>
                  <a:pt x="387410" y="578582"/>
                </a:lnTo>
                <a:lnTo>
                  <a:pt x="384878" y="578582"/>
                </a:lnTo>
                <a:lnTo>
                  <a:pt x="384878" y="581114"/>
                </a:lnTo>
                <a:lnTo>
                  <a:pt x="384878" y="583646"/>
                </a:lnTo>
                <a:lnTo>
                  <a:pt x="382345" y="583646"/>
                </a:lnTo>
                <a:lnTo>
                  <a:pt x="382345" y="586178"/>
                </a:lnTo>
                <a:lnTo>
                  <a:pt x="382345" y="588710"/>
                </a:lnTo>
                <a:lnTo>
                  <a:pt x="379813" y="588710"/>
                </a:lnTo>
                <a:lnTo>
                  <a:pt x="379813" y="591242"/>
                </a:lnTo>
                <a:lnTo>
                  <a:pt x="379813" y="593774"/>
                </a:lnTo>
                <a:lnTo>
                  <a:pt x="377281" y="593774"/>
                </a:lnTo>
                <a:lnTo>
                  <a:pt x="377281" y="596307"/>
                </a:lnTo>
                <a:lnTo>
                  <a:pt x="377281" y="598839"/>
                </a:lnTo>
                <a:lnTo>
                  <a:pt x="374749" y="598839"/>
                </a:lnTo>
                <a:lnTo>
                  <a:pt x="374749" y="601371"/>
                </a:lnTo>
                <a:lnTo>
                  <a:pt x="374749" y="603903"/>
                </a:lnTo>
                <a:lnTo>
                  <a:pt x="372217" y="603903"/>
                </a:lnTo>
                <a:lnTo>
                  <a:pt x="372217" y="606435"/>
                </a:lnTo>
                <a:lnTo>
                  <a:pt x="372217" y="608967"/>
                </a:lnTo>
                <a:lnTo>
                  <a:pt x="369685" y="608967"/>
                </a:lnTo>
                <a:lnTo>
                  <a:pt x="369685" y="611499"/>
                </a:lnTo>
                <a:lnTo>
                  <a:pt x="369685" y="614031"/>
                </a:lnTo>
                <a:lnTo>
                  <a:pt x="367153" y="614031"/>
                </a:lnTo>
                <a:lnTo>
                  <a:pt x="367153" y="616563"/>
                </a:lnTo>
                <a:lnTo>
                  <a:pt x="367153" y="619095"/>
                </a:lnTo>
                <a:lnTo>
                  <a:pt x="364620" y="619095"/>
                </a:lnTo>
                <a:lnTo>
                  <a:pt x="364620" y="621628"/>
                </a:lnTo>
                <a:lnTo>
                  <a:pt x="364620" y="624159"/>
                </a:lnTo>
                <a:lnTo>
                  <a:pt x="364620" y="626692"/>
                </a:lnTo>
                <a:lnTo>
                  <a:pt x="362089" y="626692"/>
                </a:lnTo>
                <a:lnTo>
                  <a:pt x="362089" y="629224"/>
                </a:lnTo>
                <a:lnTo>
                  <a:pt x="362089" y="631756"/>
                </a:lnTo>
                <a:lnTo>
                  <a:pt x="362089" y="634288"/>
                </a:lnTo>
                <a:lnTo>
                  <a:pt x="359557" y="634288"/>
                </a:lnTo>
                <a:lnTo>
                  <a:pt x="359557" y="636820"/>
                </a:lnTo>
                <a:lnTo>
                  <a:pt x="359557" y="639352"/>
                </a:lnTo>
                <a:lnTo>
                  <a:pt x="357024" y="641884"/>
                </a:lnTo>
                <a:lnTo>
                  <a:pt x="357024" y="644416"/>
                </a:lnTo>
                <a:lnTo>
                  <a:pt x="357024" y="646948"/>
                </a:lnTo>
                <a:lnTo>
                  <a:pt x="354492" y="649480"/>
                </a:lnTo>
                <a:lnTo>
                  <a:pt x="354492" y="652013"/>
                </a:lnTo>
                <a:lnTo>
                  <a:pt x="354492" y="654544"/>
                </a:lnTo>
                <a:lnTo>
                  <a:pt x="351960" y="654544"/>
                </a:lnTo>
                <a:lnTo>
                  <a:pt x="351960" y="657077"/>
                </a:lnTo>
                <a:lnTo>
                  <a:pt x="351960" y="659609"/>
                </a:lnTo>
                <a:lnTo>
                  <a:pt x="351960" y="662141"/>
                </a:lnTo>
                <a:lnTo>
                  <a:pt x="349429" y="662141"/>
                </a:lnTo>
                <a:lnTo>
                  <a:pt x="349429" y="664673"/>
                </a:lnTo>
                <a:lnTo>
                  <a:pt x="349429" y="667205"/>
                </a:lnTo>
                <a:lnTo>
                  <a:pt x="349429" y="669737"/>
                </a:lnTo>
                <a:lnTo>
                  <a:pt x="346896" y="669737"/>
                </a:lnTo>
                <a:lnTo>
                  <a:pt x="346896" y="672269"/>
                </a:lnTo>
                <a:lnTo>
                  <a:pt x="346896" y="674801"/>
                </a:lnTo>
                <a:lnTo>
                  <a:pt x="346896" y="677333"/>
                </a:lnTo>
                <a:lnTo>
                  <a:pt x="344364" y="677333"/>
                </a:lnTo>
                <a:lnTo>
                  <a:pt x="344364" y="679865"/>
                </a:lnTo>
                <a:lnTo>
                  <a:pt x="344364" y="682398"/>
                </a:lnTo>
                <a:lnTo>
                  <a:pt x="341832" y="682398"/>
                </a:lnTo>
                <a:lnTo>
                  <a:pt x="341832" y="684930"/>
                </a:lnTo>
                <a:lnTo>
                  <a:pt x="341832" y="687462"/>
                </a:lnTo>
                <a:lnTo>
                  <a:pt x="341832" y="689994"/>
                </a:lnTo>
                <a:lnTo>
                  <a:pt x="339300" y="689994"/>
                </a:lnTo>
                <a:lnTo>
                  <a:pt x="339300" y="692526"/>
                </a:lnTo>
                <a:lnTo>
                  <a:pt x="339300" y="695058"/>
                </a:lnTo>
                <a:lnTo>
                  <a:pt x="336768" y="695058"/>
                </a:lnTo>
                <a:lnTo>
                  <a:pt x="336768" y="697590"/>
                </a:lnTo>
                <a:lnTo>
                  <a:pt x="336768" y="700122"/>
                </a:lnTo>
                <a:lnTo>
                  <a:pt x="336768" y="702654"/>
                </a:lnTo>
                <a:lnTo>
                  <a:pt x="334236" y="702654"/>
                </a:lnTo>
                <a:lnTo>
                  <a:pt x="334236" y="705186"/>
                </a:lnTo>
                <a:lnTo>
                  <a:pt x="334236" y="707718"/>
                </a:lnTo>
                <a:lnTo>
                  <a:pt x="331704" y="707718"/>
                </a:lnTo>
                <a:lnTo>
                  <a:pt x="331704" y="710251"/>
                </a:lnTo>
                <a:lnTo>
                  <a:pt x="331704" y="712782"/>
                </a:lnTo>
                <a:lnTo>
                  <a:pt x="329171" y="715315"/>
                </a:lnTo>
                <a:lnTo>
                  <a:pt x="319043" y="712782"/>
                </a:lnTo>
                <a:lnTo>
                  <a:pt x="316511" y="712782"/>
                </a:lnTo>
                <a:lnTo>
                  <a:pt x="313979" y="710251"/>
                </a:lnTo>
                <a:lnTo>
                  <a:pt x="311447" y="710251"/>
                </a:lnTo>
                <a:lnTo>
                  <a:pt x="308915" y="710251"/>
                </a:lnTo>
                <a:lnTo>
                  <a:pt x="308915" y="707718"/>
                </a:lnTo>
                <a:lnTo>
                  <a:pt x="306383" y="707718"/>
                </a:lnTo>
                <a:lnTo>
                  <a:pt x="306383" y="705186"/>
                </a:lnTo>
                <a:lnTo>
                  <a:pt x="306383" y="702654"/>
                </a:lnTo>
                <a:lnTo>
                  <a:pt x="303850" y="702654"/>
                </a:lnTo>
                <a:lnTo>
                  <a:pt x="303850" y="700122"/>
                </a:lnTo>
                <a:lnTo>
                  <a:pt x="301318" y="695058"/>
                </a:lnTo>
                <a:lnTo>
                  <a:pt x="298787" y="695058"/>
                </a:lnTo>
                <a:lnTo>
                  <a:pt x="298787" y="692526"/>
                </a:lnTo>
                <a:lnTo>
                  <a:pt x="298787" y="689994"/>
                </a:lnTo>
                <a:lnTo>
                  <a:pt x="298787" y="663407"/>
                </a:lnTo>
                <a:lnTo>
                  <a:pt x="296255" y="663407"/>
                </a:lnTo>
                <a:lnTo>
                  <a:pt x="296255" y="660875"/>
                </a:lnTo>
                <a:lnTo>
                  <a:pt x="293722" y="660875"/>
                </a:lnTo>
                <a:lnTo>
                  <a:pt x="291190" y="660875"/>
                </a:lnTo>
                <a:lnTo>
                  <a:pt x="288658" y="660875"/>
                </a:lnTo>
                <a:lnTo>
                  <a:pt x="286126" y="660875"/>
                </a:lnTo>
                <a:lnTo>
                  <a:pt x="283594" y="660875"/>
                </a:lnTo>
                <a:lnTo>
                  <a:pt x="283594" y="663407"/>
                </a:lnTo>
                <a:lnTo>
                  <a:pt x="281062" y="663407"/>
                </a:lnTo>
                <a:lnTo>
                  <a:pt x="281062" y="665939"/>
                </a:lnTo>
                <a:lnTo>
                  <a:pt x="278530" y="668471"/>
                </a:lnTo>
                <a:lnTo>
                  <a:pt x="278530" y="671003"/>
                </a:lnTo>
                <a:lnTo>
                  <a:pt x="278530" y="673535"/>
                </a:lnTo>
                <a:lnTo>
                  <a:pt x="278530" y="676067"/>
                </a:lnTo>
                <a:lnTo>
                  <a:pt x="275997" y="678600"/>
                </a:lnTo>
                <a:lnTo>
                  <a:pt x="281062" y="678600"/>
                </a:lnTo>
                <a:lnTo>
                  <a:pt x="278530" y="678600"/>
                </a:lnTo>
                <a:lnTo>
                  <a:pt x="275997" y="678600"/>
                </a:lnTo>
                <a:lnTo>
                  <a:pt x="273466" y="678600"/>
                </a:lnTo>
                <a:lnTo>
                  <a:pt x="270934" y="678600"/>
                </a:lnTo>
                <a:lnTo>
                  <a:pt x="270934" y="676067"/>
                </a:lnTo>
                <a:lnTo>
                  <a:pt x="268401" y="673535"/>
                </a:lnTo>
                <a:lnTo>
                  <a:pt x="263337" y="650746"/>
                </a:lnTo>
                <a:lnTo>
                  <a:pt x="260805" y="648214"/>
                </a:lnTo>
                <a:lnTo>
                  <a:pt x="260805" y="645682"/>
                </a:lnTo>
                <a:lnTo>
                  <a:pt x="260805" y="636820"/>
                </a:lnTo>
                <a:lnTo>
                  <a:pt x="260805" y="631756"/>
                </a:lnTo>
                <a:lnTo>
                  <a:pt x="260805" y="589976"/>
                </a:lnTo>
                <a:lnTo>
                  <a:pt x="263337" y="581114"/>
                </a:lnTo>
                <a:lnTo>
                  <a:pt x="263337" y="578582"/>
                </a:lnTo>
                <a:lnTo>
                  <a:pt x="263337" y="576050"/>
                </a:lnTo>
                <a:lnTo>
                  <a:pt x="263337" y="573518"/>
                </a:lnTo>
                <a:lnTo>
                  <a:pt x="260805" y="573518"/>
                </a:lnTo>
                <a:lnTo>
                  <a:pt x="260805" y="570986"/>
                </a:lnTo>
                <a:lnTo>
                  <a:pt x="258273" y="570986"/>
                </a:lnTo>
                <a:lnTo>
                  <a:pt x="255741" y="570986"/>
                </a:lnTo>
                <a:lnTo>
                  <a:pt x="253209" y="570986"/>
                </a:lnTo>
                <a:lnTo>
                  <a:pt x="250676" y="568454"/>
                </a:lnTo>
                <a:lnTo>
                  <a:pt x="248145" y="568454"/>
                </a:lnTo>
                <a:lnTo>
                  <a:pt x="248145" y="565921"/>
                </a:lnTo>
                <a:lnTo>
                  <a:pt x="248145" y="563389"/>
                </a:lnTo>
                <a:lnTo>
                  <a:pt x="245613" y="563389"/>
                </a:lnTo>
                <a:lnTo>
                  <a:pt x="245613" y="562123"/>
                </a:lnTo>
                <a:lnTo>
                  <a:pt x="245613" y="559591"/>
                </a:lnTo>
                <a:lnTo>
                  <a:pt x="245613" y="550729"/>
                </a:lnTo>
                <a:lnTo>
                  <a:pt x="245613" y="548197"/>
                </a:lnTo>
                <a:lnTo>
                  <a:pt x="248145" y="545665"/>
                </a:lnTo>
                <a:lnTo>
                  <a:pt x="248145" y="543133"/>
                </a:lnTo>
                <a:lnTo>
                  <a:pt x="250676" y="543133"/>
                </a:lnTo>
                <a:lnTo>
                  <a:pt x="250676" y="540600"/>
                </a:lnTo>
                <a:lnTo>
                  <a:pt x="253209" y="540600"/>
                </a:lnTo>
                <a:lnTo>
                  <a:pt x="255741" y="540600"/>
                </a:lnTo>
                <a:lnTo>
                  <a:pt x="255741" y="538069"/>
                </a:lnTo>
                <a:lnTo>
                  <a:pt x="258273" y="538069"/>
                </a:lnTo>
                <a:lnTo>
                  <a:pt x="260805" y="538069"/>
                </a:lnTo>
                <a:lnTo>
                  <a:pt x="260805" y="536802"/>
                </a:lnTo>
                <a:lnTo>
                  <a:pt x="263337" y="536802"/>
                </a:lnTo>
                <a:lnTo>
                  <a:pt x="263337" y="534270"/>
                </a:lnTo>
                <a:lnTo>
                  <a:pt x="265869" y="525408"/>
                </a:lnTo>
                <a:lnTo>
                  <a:pt x="265869" y="522876"/>
                </a:lnTo>
                <a:lnTo>
                  <a:pt x="265869" y="520344"/>
                </a:lnTo>
                <a:lnTo>
                  <a:pt x="265869" y="517812"/>
                </a:lnTo>
                <a:lnTo>
                  <a:pt x="265869" y="515280"/>
                </a:lnTo>
                <a:lnTo>
                  <a:pt x="263337" y="512748"/>
                </a:lnTo>
                <a:lnTo>
                  <a:pt x="263337" y="511482"/>
                </a:lnTo>
                <a:lnTo>
                  <a:pt x="263337" y="508949"/>
                </a:lnTo>
                <a:lnTo>
                  <a:pt x="263337" y="506417"/>
                </a:lnTo>
                <a:lnTo>
                  <a:pt x="263337" y="503885"/>
                </a:lnTo>
                <a:lnTo>
                  <a:pt x="265869" y="495023"/>
                </a:lnTo>
                <a:lnTo>
                  <a:pt x="268401" y="492491"/>
                </a:lnTo>
                <a:lnTo>
                  <a:pt x="270934" y="489959"/>
                </a:lnTo>
                <a:lnTo>
                  <a:pt x="278530" y="478564"/>
                </a:lnTo>
                <a:lnTo>
                  <a:pt x="278530" y="469702"/>
                </a:lnTo>
                <a:lnTo>
                  <a:pt x="278530" y="467170"/>
                </a:lnTo>
                <a:lnTo>
                  <a:pt x="281062" y="464638"/>
                </a:lnTo>
                <a:lnTo>
                  <a:pt x="281062" y="462106"/>
                </a:lnTo>
                <a:lnTo>
                  <a:pt x="283594" y="459574"/>
                </a:lnTo>
                <a:lnTo>
                  <a:pt x="286126" y="457042"/>
                </a:lnTo>
                <a:lnTo>
                  <a:pt x="288658" y="457042"/>
                </a:lnTo>
                <a:lnTo>
                  <a:pt x="291190" y="457042"/>
                </a:lnTo>
                <a:lnTo>
                  <a:pt x="291190" y="454510"/>
                </a:lnTo>
                <a:lnTo>
                  <a:pt x="291190" y="451977"/>
                </a:lnTo>
                <a:lnTo>
                  <a:pt x="293722" y="451977"/>
                </a:lnTo>
                <a:lnTo>
                  <a:pt x="293722" y="449446"/>
                </a:lnTo>
                <a:lnTo>
                  <a:pt x="291190" y="438051"/>
                </a:lnTo>
                <a:lnTo>
                  <a:pt x="291190" y="435519"/>
                </a:lnTo>
                <a:lnTo>
                  <a:pt x="291190" y="432987"/>
                </a:lnTo>
                <a:lnTo>
                  <a:pt x="293722" y="432987"/>
                </a:lnTo>
                <a:lnTo>
                  <a:pt x="293722" y="427923"/>
                </a:lnTo>
                <a:lnTo>
                  <a:pt x="293722" y="425391"/>
                </a:lnTo>
                <a:lnTo>
                  <a:pt x="296255" y="425391"/>
                </a:lnTo>
                <a:lnTo>
                  <a:pt x="301318" y="416528"/>
                </a:lnTo>
                <a:lnTo>
                  <a:pt x="303850" y="413996"/>
                </a:lnTo>
                <a:lnTo>
                  <a:pt x="306383" y="413996"/>
                </a:lnTo>
                <a:lnTo>
                  <a:pt x="308915" y="411464"/>
                </a:lnTo>
                <a:lnTo>
                  <a:pt x="311447" y="408932"/>
                </a:lnTo>
                <a:lnTo>
                  <a:pt x="313979" y="406400"/>
                </a:lnTo>
                <a:lnTo>
                  <a:pt x="321575" y="400070"/>
                </a:lnTo>
                <a:lnTo>
                  <a:pt x="324108" y="397538"/>
                </a:lnTo>
                <a:lnTo>
                  <a:pt x="326639" y="395005"/>
                </a:lnTo>
                <a:lnTo>
                  <a:pt x="326639" y="392474"/>
                </a:lnTo>
                <a:lnTo>
                  <a:pt x="326639" y="383611"/>
                </a:lnTo>
                <a:lnTo>
                  <a:pt x="329171" y="383611"/>
                </a:lnTo>
                <a:lnTo>
                  <a:pt x="334236" y="367153"/>
                </a:lnTo>
                <a:lnTo>
                  <a:pt x="336768" y="364620"/>
                </a:lnTo>
                <a:lnTo>
                  <a:pt x="339300" y="362089"/>
                </a:lnTo>
                <a:lnTo>
                  <a:pt x="339300" y="359556"/>
                </a:lnTo>
                <a:lnTo>
                  <a:pt x="339300" y="357024"/>
                </a:lnTo>
                <a:lnTo>
                  <a:pt x="339300" y="350694"/>
                </a:lnTo>
                <a:lnTo>
                  <a:pt x="339300" y="348162"/>
                </a:lnTo>
                <a:lnTo>
                  <a:pt x="339300" y="345630"/>
                </a:lnTo>
                <a:lnTo>
                  <a:pt x="336768" y="345630"/>
                </a:lnTo>
                <a:lnTo>
                  <a:pt x="339300" y="343098"/>
                </a:lnTo>
                <a:lnTo>
                  <a:pt x="339300" y="340566"/>
                </a:lnTo>
                <a:lnTo>
                  <a:pt x="339300" y="338033"/>
                </a:lnTo>
                <a:lnTo>
                  <a:pt x="339300" y="335502"/>
                </a:lnTo>
                <a:lnTo>
                  <a:pt x="341832" y="335502"/>
                </a:lnTo>
                <a:lnTo>
                  <a:pt x="341832" y="332969"/>
                </a:lnTo>
                <a:lnTo>
                  <a:pt x="344364" y="332969"/>
                </a:lnTo>
                <a:lnTo>
                  <a:pt x="346896" y="332969"/>
                </a:lnTo>
                <a:lnTo>
                  <a:pt x="349429" y="332969"/>
                </a:lnTo>
                <a:lnTo>
                  <a:pt x="349429" y="335502"/>
                </a:lnTo>
                <a:lnTo>
                  <a:pt x="354492" y="340566"/>
                </a:lnTo>
                <a:lnTo>
                  <a:pt x="357024" y="346896"/>
                </a:lnTo>
                <a:lnTo>
                  <a:pt x="359557" y="349428"/>
                </a:lnTo>
                <a:lnTo>
                  <a:pt x="362089" y="349428"/>
                </a:lnTo>
                <a:lnTo>
                  <a:pt x="364620" y="349428"/>
                </a:lnTo>
                <a:lnTo>
                  <a:pt x="367153" y="349428"/>
                </a:lnTo>
                <a:lnTo>
                  <a:pt x="369685" y="346896"/>
                </a:lnTo>
                <a:lnTo>
                  <a:pt x="369685" y="344364"/>
                </a:lnTo>
                <a:lnTo>
                  <a:pt x="372217" y="341832"/>
                </a:lnTo>
                <a:lnTo>
                  <a:pt x="372217" y="339300"/>
                </a:lnTo>
                <a:lnTo>
                  <a:pt x="372217" y="336768"/>
                </a:lnTo>
                <a:lnTo>
                  <a:pt x="372217" y="317777"/>
                </a:lnTo>
                <a:lnTo>
                  <a:pt x="372217" y="321575"/>
                </a:lnTo>
                <a:lnTo>
                  <a:pt x="372217" y="319043"/>
                </a:lnTo>
                <a:lnTo>
                  <a:pt x="369685" y="316511"/>
                </a:lnTo>
                <a:lnTo>
                  <a:pt x="367153" y="313979"/>
                </a:lnTo>
                <a:lnTo>
                  <a:pt x="367153" y="311447"/>
                </a:lnTo>
                <a:lnTo>
                  <a:pt x="367153" y="308915"/>
                </a:lnTo>
                <a:lnTo>
                  <a:pt x="367153" y="306382"/>
                </a:lnTo>
                <a:lnTo>
                  <a:pt x="369685" y="303851"/>
                </a:lnTo>
                <a:lnTo>
                  <a:pt x="377281" y="292456"/>
                </a:lnTo>
                <a:lnTo>
                  <a:pt x="382345" y="286126"/>
                </a:lnTo>
                <a:lnTo>
                  <a:pt x="382345" y="279796"/>
                </a:lnTo>
                <a:lnTo>
                  <a:pt x="379813" y="273466"/>
                </a:lnTo>
                <a:lnTo>
                  <a:pt x="374749" y="264603"/>
                </a:lnTo>
                <a:lnTo>
                  <a:pt x="369685" y="245612"/>
                </a:lnTo>
                <a:lnTo>
                  <a:pt x="367153" y="225356"/>
                </a:lnTo>
                <a:lnTo>
                  <a:pt x="357024" y="194971"/>
                </a:lnTo>
                <a:lnTo>
                  <a:pt x="357024" y="192438"/>
                </a:lnTo>
                <a:lnTo>
                  <a:pt x="357024" y="189907"/>
                </a:lnTo>
                <a:lnTo>
                  <a:pt x="354492" y="189907"/>
                </a:lnTo>
                <a:lnTo>
                  <a:pt x="354492" y="187374"/>
                </a:lnTo>
                <a:lnTo>
                  <a:pt x="354492" y="184842"/>
                </a:lnTo>
                <a:lnTo>
                  <a:pt x="354492" y="182310"/>
                </a:lnTo>
                <a:lnTo>
                  <a:pt x="354492" y="179778"/>
                </a:lnTo>
                <a:lnTo>
                  <a:pt x="354492" y="177246"/>
                </a:lnTo>
                <a:lnTo>
                  <a:pt x="354492" y="174714"/>
                </a:lnTo>
                <a:lnTo>
                  <a:pt x="357024" y="172182"/>
                </a:lnTo>
                <a:lnTo>
                  <a:pt x="359557" y="169650"/>
                </a:lnTo>
                <a:lnTo>
                  <a:pt x="362089" y="169650"/>
                </a:lnTo>
                <a:lnTo>
                  <a:pt x="364620" y="169650"/>
                </a:lnTo>
                <a:lnTo>
                  <a:pt x="367153" y="172182"/>
                </a:lnTo>
                <a:lnTo>
                  <a:pt x="368419" y="172182"/>
                </a:lnTo>
                <a:close/>
                <a:moveTo>
                  <a:pt x="340566" y="405134"/>
                </a:moveTo>
                <a:lnTo>
                  <a:pt x="340566" y="407666"/>
                </a:lnTo>
                <a:lnTo>
                  <a:pt x="340566" y="410198"/>
                </a:lnTo>
                <a:lnTo>
                  <a:pt x="338034" y="407666"/>
                </a:lnTo>
                <a:lnTo>
                  <a:pt x="335502" y="407666"/>
                </a:lnTo>
                <a:lnTo>
                  <a:pt x="335502" y="405134"/>
                </a:lnTo>
                <a:lnTo>
                  <a:pt x="332969" y="407666"/>
                </a:lnTo>
                <a:lnTo>
                  <a:pt x="330438" y="407666"/>
                </a:lnTo>
                <a:lnTo>
                  <a:pt x="330438" y="410198"/>
                </a:lnTo>
                <a:lnTo>
                  <a:pt x="330438" y="415262"/>
                </a:lnTo>
                <a:lnTo>
                  <a:pt x="330438" y="421592"/>
                </a:lnTo>
                <a:lnTo>
                  <a:pt x="332969" y="424125"/>
                </a:lnTo>
                <a:lnTo>
                  <a:pt x="335502" y="424125"/>
                </a:lnTo>
                <a:lnTo>
                  <a:pt x="335502" y="426657"/>
                </a:lnTo>
                <a:lnTo>
                  <a:pt x="338034" y="426657"/>
                </a:lnTo>
                <a:lnTo>
                  <a:pt x="338034" y="422859"/>
                </a:lnTo>
                <a:lnTo>
                  <a:pt x="340566" y="425391"/>
                </a:lnTo>
                <a:lnTo>
                  <a:pt x="340566" y="430455"/>
                </a:lnTo>
                <a:lnTo>
                  <a:pt x="340566" y="432987"/>
                </a:lnTo>
                <a:lnTo>
                  <a:pt x="343098" y="432987"/>
                </a:lnTo>
                <a:lnTo>
                  <a:pt x="345630" y="430455"/>
                </a:lnTo>
                <a:lnTo>
                  <a:pt x="345630" y="427923"/>
                </a:lnTo>
                <a:lnTo>
                  <a:pt x="345630" y="425391"/>
                </a:lnTo>
                <a:lnTo>
                  <a:pt x="348162" y="425391"/>
                </a:lnTo>
                <a:lnTo>
                  <a:pt x="348162" y="422859"/>
                </a:lnTo>
                <a:lnTo>
                  <a:pt x="350694" y="413996"/>
                </a:lnTo>
                <a:lnTo>
                  <a:pt x="350694" y="411464"/>
                </a:lnTo>
                <a:lnTo>
                  <a:pt x="350694" y="406400"/>
                </a:lnTo>
                <a:lnTo>
                  <a:pt x="348162" y="403868"/>
                </a:lnTo>
                <a:lnTo>
                  <a:pt x="340566" y="403868"/>
                </a:lnTo>
                <a:close/>
                <a:moveTo>
                  <a:pt x="568454" y="344364"/>
                </a:moveTo>
                <a:lnTo>
                  <a:pt x="565922" y="344364"/>
                </a:lnTo>
                <a:lnTo>
                  <a:pt x="563389" y="344364"/>
                </a:lnTo>
                <a:lnTo>
                  <a:pt x="563389" y="341832"/>
                </a:lnTo>
                <a:lnTo>
                  <a:pt x="560857" y="341832"/>
                </a:lnTo>
                <a:lnTo>
                  <a:pt x="560857" y="339300"/>
                </a:lnTo>
                <a:lnTo>
                  <a:pt x="560857" y="336768"/>
                </a:lnTo>
                <a:lnTo>
                  <a:pt x="560857" y="334235"/>
                </a:lnTo>
                <a:lnTo>
                  <a:pt x="560857" y="331703"/>
                </a:lnTo>
                <a:lnTo>
                  <a:pt x="560857" y="329171"/>
                </a:lnTo>
                <a:lnTo>
                  <a:pt x="560857" y="326639"/>
                </a:lnTo>
                <a:lnTo>
                  <a:pt x="560857" y="324107"/>
                </a:lnTo>
                <a:lnTo>
                  <a:pt x="560857" y="321575"/>
                </a:lnTo>
                <a:lnTo>
                  <a:pt x="560857" y="321575"/>
                </a:lnTo>
                <a:lnTo>
                  <a:pt x="560857" y="319043"/>
                </a:lnTo>
                <a:lnTo>
                  <a:pt x="560857" y="316511"/>
                </a:lnTo>
                <a:lnTo>
                  <a:pt x="563389" y="316511"/>
                </a:lnTo>
                <a:lnTo>
                  <a:pt x="563389" y="313979"/>
                </a:lnTo>
                <a:lnTo>
                  <a:pt x="563389" y="311447"/>
                </a:lnTo>
                <a:lnTo>
                  <a:pt x="563389" y="308915"/>
                </a:lnTo>
                <a:lnTo>
                  <a:pt x="565922" y="302584"/>
                </a:lnTo>
                <a:lnTo>
                  <a:pt x="565922" y="300052"/>
                </a:lnTo>
                <a:lnTo>
                  <a:pt x="565922" y="297520"/>
                </a:lnTo>
                <a:lnTo>
                  <a:pt x="565922" y="296254"/>
                </a:lnTo>
                <a:lnTo>
                  <a:pt x="565922" y="293722"/>
                </a:lnTo>
                <a:lnTo>
                  <a:pt x="565922" y="291190"/>
                </a:lnTo>
                <a:lnTo>
                  <a:pt x="563389" y="291190"/>
                </a:lnTo>
                <a:lnTo>
                  <a:pt x="563389" y="288658"/>
                </a:lnTo>
                <a:lnTo>
                  <a:pt x="563389" y="286126"/>
                </a:lnTo>
                <a:lnTo>
                  <a:pt x="558326" y="269667"/>
                </a:lnTo>
                <a:lnTo>
                  <a:pt x="549463" y="188640"/>
                </a:lnTo>
                <a:lnTo>
                  <a:pt x="546931" y="188640"/>
                </a:lnTo>
                <a:lnTo>
                  <a:pt x="546931" y="186108"/>
                </a:lnTo>
                <a:lnTo>
                  <a:pt x="546931" y="183576"/>
                </a:lnTo>
                <a:lnTo>
                  <a:pt x="546931" y="181044"/>
                </a:lnTo>
                <a:lnTo>
                  <a:pt x="544399" y="178512"/>
                </a:lnTo>
                <a:lnTo>
                  <a:pt x="544399" y="175980"/>
                </a:lnTo>
                <a:lnTo>
                  <a:pt x="541867" y="175980"/>
                </a:lnTo>
                <a:lnTo>
                  <a:pt x="541867" y="173448"/>
                </a:lnTo>
                <a:lnTo>
                  <a:pt x="541867" y="170916"/>
                </a:lnTo>
                <a:lnTo>
                  <a:pt x="539335" y="170916"/>
                </a:lnTo>
                <a:lnTo>
                  <a:pt x="522876" y="150659"/>
                </a:lnTo>
                <a:lnTo>
                  <a:pt x="506417" y="120274"/>
                </a:lnTo>
                <a:lnTo>
                  <a:pt x="506417" y="117742"/>
                </a:lnTo>
                <a:lnTo>
                  <a:pt x="506417" y="119008"/>
                </a:lnTo>
                <a:lnTo>
                  <a:pt x="503885" y="119008"/>
                </a:lnTo>
                <a:lnTo>
                  <a:pt x="503885" y="116476"/>
                </a:lnTo>
                <a:lnTo>
                  <a:pt x="501354" y="116476"/>
                </a:lnTo>
                <a:lnTo>
                  <a:pt x="501354" y="113944"/>
                </a:lnTo>
                <a:lnTo>
                  <a:pt x="501354" y="111412"/>
                </a:lnTo>
                <a:lnTo>
                  <a:pt x="498822" y="111412"/>
                </a:lnTo>
                <a:lnTo>
                  <a:pt x="498822" y="108880"/>
                </a:lnTo>
                <a:lnTo>
                  <a:pt x="496289" y="108880"/>
                </a:lnTo>
                <a:lnTo>
                  <a:pt x="496289" y="106348"/>
                </a:lnTo>
                <a:lnTo>
                  <a:pt x="496289" y="103815"/>
                </a:lnTo>
                <a:lnTo>
                  <a:pt x="493757" y="103815"/>
                </a:lnTo>
                <a:lnTo>
                  <a:pt x="493757" y="101284"/>
                </a:lnTo>
                <a:lnTo>
                  <a:pt x="491225" y="101284"/>
                </a:lnTo>
                <a:lnTo>
                  <a:pt x="491225" y="98751"/>
                </a:lnTo>
                <a:lnTo>
                  <a:pt x="491225" y="96219"/>
                </a:lnTo>
                <a:lnTo>
                  <a:pt x="488693" y="96219"/>
                </a:lnTo>
                <a:lnTo>
                  <a:pt x="488693" y="93687"/>
                </a:lnTo>
                <a:lnTo>
                  <a:pt x="486161" y="93687"/>
                </a:lnTo>
                <a:lnTo>
                  <a:pt x="486161" y="93687"/>
                </a:lnTo>
                <a:lnTo>
                  <a:pt x="483629" y="93687"/>
                </a:lnTo>
                <a:lnTo>
                  <a:pt x="483629" y="91155"/>
                </a:lnTo>
                <a:lnTo>
                  <a:pt x="481097" y="88623"/>
                </a:lnTo>
                <a:lnTo>
                  <a:pt x="481097" y="86091"/>
                </a:lnTo>
                <a:lnTo>
                  <a:pt x="478564" y="86091"/>
                </a:lnTo>
                <a:lnTo>
                  <a:pt x="478564" y="83559"/>
                </a:lnTo>
                <a:lnTo>
                  <a:pt x="476033" y="83559"/>
                </a:lnTo>
                <a:lnTo>
                  <a:pt x="476033" y="81027"/>
                </a:lnTo>
                <a:lnTo>
                  <a:pt x="473501" y="81027"/>
                </a:lnTo>
                <a:lnTo>
                  <a:pt x="473501" y="78494"/>
                </a:lnTo>
                <a:lnTo>
                  <a:pt x="470968" y="78494"/>
                </a:lnTo>
                <a:lnTo>
                  <a:pt x="470968" y="75963"/>
                </a:lnTo>
                <a:lnTo>
                  <a:pt x="470968" y="75963"/>
                </a:lnTo>
                <a:lnTo>
                  <a:pt x="470968" y="73430"/>
                </a:lnTo>
                <a:lnTo>
                  <a:pt x="468436" y="73430"/>
                </a:lnTo>
                <a:lnTo>
                  <a:pt x="468436" y="70899"/>
                </a:lnTo>
                <a:lnTo>
                  <a:pt x="465904" y="70899"/>
                </a:lnTo>
                <a:lnTo>
                  <a:pt x="463372" y="70899"/>
                </a:lnTo>
                <a:lnTo>
                  <a:pt x="463372" y="68366"/>
                </a:lnTo>
                <a:lnTo>
                  <a:pt x="460840" y="68366"/>
                </a:lnTo>
                <a:lnTo>
                  <a:pt x="460840" y="68366"/>
                </a:lnTo>
                <a:lnTo>
                  <a:pt x="458308" y="68366"/>
                </a:lnTo>
                <a:lnTo>
                  <a:pt x="458308" y="65834"/>
                </a:lnTo>
                <a:lnTo>
                  <a:pt x="455776" y="65834"/>
                </a:lnTo>
                <a:lnTo>
                  <a:pt x="455776" y="63302"/>
                </a:lnTo>
                <a:lnTo>
                  <a:pt x="453243" y="63302"/>
                </a:lnTo>
                <a:lnTo>
                  <a:pt x="450712" y="63302"/>
                </a:lnTo>
                <a:lnTo>
                  <a:pt x="450712" y="60770"/>
                </a:lnTo>
                <a:lnTo>
                  <a:pt x="448180" y="58238"/>
                </a:lnTo>
                <a:lnTo>
                  <a:pt x="448180" y="55706"/>
                </a:lnTo>
                <a:lnTo>
                  <a:pt x="445648" y="55706"/>
                </a:lnTo>
                <a:lnTo>
                  <a:pt x="445648" y="53174"/>
                </a:lnTo>
                <a:lnTo>
                  <a:pt x="443115" y="53174"/>
                </a:lnTo>
                <a:lnTo>
                  <a:pt x="443115" y="50642"/>
                </a:lnTo>
                <a:lnTo>
                  <a:pt x="429189" y="36715"/>
                </a:lnTo>
                <a:lnTo>
                  <a:pt x="429189" y="34183"/>
                </a:lnTo>
                <a:lnTo>
                  <a:pt x="426657" y="34183"/>
                </a:lnTo>
                <a:lnTo>
                  <a:pt x="426657" y="31651"/>
                </a:lnTo>
                <a:lnTo>
                  <a:pt x="426657" y="30385"/>
                </a:lnTo>
                <a:lnTo>
                  <a:pt x="424125" y="30385"/>
                </a:lnTo>
                <a:lnTo>
                  <a:pt x="424125" y="27853"/>
                </a:lnTo>
                <a:lnTo>
                  <a:pt x="424125" y="25321"/>
                </a:lnTo>
                <a:lnTo>
                  <a:pt x="424125" y="22789"/>
                </a:lnTo>
                <a:lnTo>
                  <a:pt x="424125" y="20257"/>
                </a:lnTo>
                <a:lnTo>
                  <a:pt x="421592" y="17725"/>
                </a:lnTo>
                <a:lnTo>
                  <a:pt x="421592" y="15192"/>
                </a:lnTo>
                <a:lnTo>
                  <a:pt x="421592" y="12660"/>
                </a:lnTo>
                <a:lnTo>
                  <a:pt x="421592" y="10128"/>
                </a:lnTo>
                <a:lnTo>
                  <a:pt x="421592" y="7596"/>
                </a:lnTo>
                <a:lnTo>
                  <a:pt x="421592" y="5064"/>
                </a:lnTo>
                <a:lnTo>
                  <a:pt x="421592" y="5064"/>
                </a:lnTo>
                <a:lnTo>
                  <a:pt x="421592" y="2532"/>
                </a:lnTo>
                <a:lnTo>
                  <a:pt x="424125" y="2532"/>
                </a:lnTo>
                <a:lnTo>
                  <a:pt x="424125" y="0"/>
                </a:lnTo>
                <a:lnTo>
                  <a:pt x="426657" y="0"/>
                </a:lnTo>
                <a:lnTo>
                  <a:pt x="429189" y="0"/>
                </a:lnTo>
                <a:lnTo>
                  <a:pt x="431721" y="0"/>
                </a:lnTo>
                <a:lnTo>
                  <a:pt x="434253" y="0"/>
                </a:lnTo>
                <a:lnTo>
                  <a:pt x="434253" y="2532"/>
                </a:lnTo>
                <a:lnTo>
                  <a:pt x="436785" y="2532"/>
                </a:lnTo>
                <a:lnTo>
                  <a:pt x="439317" y="2532"/>
                </a:lnTo>
                <a:lnTo>
                  <a:pt x="439317" y="5064"/>
                </a:lnTo>
                <a:lnTo>
                  <a:pt x="441850" y="5064"/>
                </a:lnTo>
                <a:lnTo>
                  <a:pt x="441850" y="7596"/>
                </a:lnTo>
                <a:lnTo>
                  <a:pt x="444382" y="7596"/>
                </a:lnTo>
                <a:lnTo>
                  <a:pt x="444382" y="10128"/>
                </a:lnTo>
                <a:lnTo>
                  <a:pt x="446913" y="10128"/>
                </a:lnTo>
                <a:lnTo>
                  <a:pt x="449445" y="12660"/>
                </a:lnTo>
                <a:lnTo>
                  <a:pt x="451978" y="12660"/>
                </a:lnTo>
                <a:lnTo>
                  <a:pt x="451978" y="15192"/>
                </a:lnTo>
                <a:lnTo>
                  <a:pt x="454510" y="15192"/>
                </a:lnTo>
                <a:lnTo>
                  <a:pt x="454510" y="17725"/>
                </a:lnTo>
                <a:lnTo>
                  <a:pt x="457042" y="17725"/>
                </a:lnTo>
                <a:lnTo>
                  <a:pt x="457042" y="20257"/>
                </a:lnTo>
                <a:lnTo>
                  <a:pt x="459574" y="20257"/>
                </a:lnTo>
                <a:lnTo>
                  <a:pt x="459574" y="22789"/>
                </a:lnTo>
                <a:lnTo>
                  <a:pt x="462106" y="22789"/>
                </a:lnTo>
                <a:lnTo>
                  <a:pt x="462106" y="25321"/>
                </a:lnTo>
                <a:lnTo>
                  <a:pt x="464638" y="25321"/>
                </a:lnTo>
                <a:lnTo>
                  <a:pt x="464638" y="27853"/>
                </a:lnTo>
                <a:lnTo>
                  <a:pt x="467170" y="27853"/>
                </a:lnTo>
                <a:lnTo>
                  <a:pt x="467170" y="30385"/>
                </a:lnTo>
                <a:lnTo>
                  <a:pt x="469703" y="30385"/>
                </a:lnTo>
                <a:lnTo>
                  <a:pt x="469703" y="32917"/>
                </a:lnTo>
                <a:lnTo>
                  <a:pt x="469703" y="35449"/>
                </a:lnTo>
                <a:lnTo>
                  <a:pt x="472234" y="35449"/>
                </a:lnTo>
                <a:lnTo>
                  <a:pt x="472234" y="37981"/>
                </a:lnTo>
                <a:lnTo>
                  <a:pt x="474766" y="37981"/>
                </a:lnTo>
                <a:lnTo>
                  <a:pt x="474766" y="40513"/>
                </a:lnTo>
                <a:lnTo>
                  <a:pt x="477299" y="40513"/>
                </a:lnTo>
                <a:lnTo>
                  <a:pt x="477299" y="43045"/>
                </a:lnTo>
                <a:lnTo>
                  <a:pt x="479831" y="43045"/>
                </a:lnTo>
                <a:lnTo>
                  <a:pt x="479831" y="45578"/>
                </a:lnTo>
                <a:lnTo>
                  <a:pt x="482363" y="45578"/>
                </a:lnTo>
                <a:lnTo>
                  <a:pt x="482363" y="48110"/>
                </a:lnTo>
                <a:lnTo>
                  <a:pt x="482363" y="50642"/>
                </a:lnTo>
                <a:lnTo>
                  <a:pt x="484895" y="50642"/>
                </a:lnTo>
                <a:lnTo>
                  <a:pt x="484895" y="53174"/>
                </a:lnTo>
                <a:lnTo>
                  <a:pt x="487427" y="53174"/>
                </a:lnTo>
                <a:lnTo>
                  <a:pt x="487427" y="55706"/>
                </a:lnTo>
                <a:lnTo>
                  <a:pt x="489959" y="55706"/>
                </a:lnTo>
                <a:lnTo>
                  <a:pt x="489959" y="58238"/>
                </a:lnTo>
                <a:lnTo>
                  <a:pt x="489959" y="60770"/>
                </a:lnTo>
                <a:lnTo>
                  <a:pt x="492491" y="60770"/>
                </a:lnTo>
                <a:lnTo>
                  <a:pt x="492491" y="63302"/>
                </a:lnTo>
                <a:lnTo>
                  <a:pt x="495024" y="63302"/>
                </a:lnTo>
                <a:lnTo>
                  <a:pt x="495024" y="65834"/>
                </a:lnTo>
                <a:lnTo>
                  <a:pt x="497555" y="65834"/>
                </a:lnTo>
                <a:lnTo>
                  <a:pt x="497555" y="68366"/>
                </a:lnTo>
                <a:lnTo>
                  <a:pt x="497555" y="70899"/>
                </a:lnTo>
                <a:lnTo>
                  <a:pt x="500087" y="70899"/>
                </a:lnTo>
                <a:lnTo>
                  <a:pt x="500087" y="73430"/>
                </a:lnTo>
                <a:lnTo>
                  <a:pt x="502619" y="73430"/>
                </a:lnTo>
                <a:lnTo>
                  <a:pt x="502619" y="75963"/>
                </a:lnTo>
                <a:lnTo>
                  <a:pt x="502619" y="78494"/>
                </a:lnTo>
                <a:lnTo>
                  <a:pt x="505152" y="78494"/>
                </a:lnTo>
                <a:lnTo>
                  <a:pt x="505152" y="81027"/>
                </a:lnTo>
                <a:lnTo>
                  <a:pt x="507684" y="81027"/>
                </a:lnTo>
                <a:lnTo>
                  <a:pt x="507684" y="83559"/>
                </a:lnTo>
                <a:lnTo>
                  <a:pt x="507684" y="86091"/>
                </a:lnTo>
                <a:lnTo>
                  <a:pt x="510215" y="86091"/>
                </a:lnTo>
                <a:lnTo>
                  <a:pt x="510215" y="88623"/>
                </a:lnTo>
                <a:lnTo>
                  <a:pt x="512748" y="88623"/>
                </a:lnTo>
                <a:lnTo>
                  <a:pt x="512748" y="91155"/>
                </a:lnTo>
                <a:lnTo>
                  <a:pt x="512748" y="93687"/>
                </a:lnTo>
                <a:lnTo>
                  <a:pt x="515280" y="93687"/>
                </a:lnTo>
                <a:lnTo>
                  <a:pt x="515280" y="96219"/>
                </a:lnTo>
                <a:lnTo>
                  <a:pt x="515280" y="98751"/>
                </a:lnTo>
                <a:lnTo>
                  <a:pt x="517812" y="98751"/>
                </a:lnTo>
                <a:lnTo>
                  <a:pt x="517812" y="101284"/>
                </a:lnTo>
                <a:lnTo>
                  <a:pt x="520344" y="101284"/>
                </a:lnTo>
                <a:lnTo>
                  <a:pt x="520344" y="103815"/>
                </a:lnTo>
                <a:lnTo>
                  <a:pt x="520344" y="106348"/>
                </a:lnTo>
                <a:lnTo>
                  <a:pt x="522876" y="106348"/>
                </a:lnTo>
                <a:lnTo>
                  <a:pt x="522876" y="108880"/>
                </a:lnTo>
                <a:lnTo>
                  <a:pt x="525408" y="108880"/>
                </a:lnTo>
                <a:lnTo>
                  <a:pt x="525408" y="111412"/>
                </a:lnTo>
                <a:lnTo>
                  <a:pt x="525408" y="113944"/>
                </a:lnTo>
                <a:lnTo>
                  <a:pt x="527940" y="113944"/>
                </a:lnTo>
                <a:lnTo>
                  <a:pt x="527940" y="116476"/>
                </a:lnTo>
                <a:lnTo>
                  <a:pt x="530473" y="116476"/>
                </a:lnTo>
                <a:lnTo>
                  <a:pt x="530473" y="119008"/>
                </a:lnTo>
                <a:lnTo>
                  <a:pt x="530473" y="121540"/>
                </a:lnTo>
                <a:lnTo>
                  <a:pt x="533005" y="121540"/>
                </a:lnTo>
                <a:lnTo>
                  <a:pt x="533005" y="124072"/>
                </a:lnTo>
                <a:lnTo>
                  <a:pt x="535536" y="124072"/>
                </a:lnTo>
                <a:lnTo>
                  <a:pt x="535536" y="126604"/>
                </a:lnTo>
                <a:lnTo>
                  <a:pt x="535536" y="129136"/>
                </a:lnTo>
                <a:lnTo>
                  <a:pt x="538069" y="129136"/>
                </a:lnTo>
                <a:lnTo>
                  <a:pt x="538069" y="131668"/>
                </a:lnTo>
                <a:lnTo>
                  <a:pt x="540601" y="131668"/>
                </a:lnTo>
                <a:lnTo>
                  <a:pt x="540601" y="134201"/>
                </a:lnTo>
                <a:lnTo>
                  <a:pt x="543133" y="136733"/>
                </a:lnTo>
                <a:lnTo>
                  <a:pt x="543133" y="139265"/>
                </a:lnTo>
                <a:lnTo>
                  <a:pt x="545665" y="139265"/>
                </a:lnTo>
                <a:lnTo>
                  <a:pt x="545665" y="141797"/>
                </a:lnTo>
                <a:lnTo>
                  <a:pt x="548197" y="141797"/>
                </a:lnTo>
                <a:lnTo>
                  <a:pt x="548197" y="144329"/>
                </a:lnTo>
                <a:lnTo>
                  <a:pt x="550729" y="144329"/>
                </a:lnTo>
                <a:lnTo>
                  <a:pt x="550729" y="146861"/>
                </a:lnTo>
                <a:lnTo>
                  <a:pt x="553261" y="146861"/>
                </a:lnTo>
                <a:lnTo>
                  <a:pt x="553261" y="149393"/>
                </a:lnTo>
                <a:lnTo>
                  <a:pt x="555793" y="149393"/>
                </a:lnTo>
                <a:lnTo>
                  <a:pt x="558326" y="149393"/>
                </a:lnTo>
                <a:lnTo>
                  <a:pt x="558326" y="151925"/>
                </a:lnTo>
                <a:lnTo>
                  <a:pt x="574784" y="160787"/>
                </a:lnTo>
                <a:lnTo>
                  <a:pt x="582380" y="177246"/>
                </a:lnTo>
                <a:lnTo>
                  <a:pt x="579848" y="239282"/>
                </a:lnTo>
                <a:lnTo>
                  <a:pt x="579848" y="241814"/>
                </a:lnTo>
                <a:lnTo>
                  <a:pt x="579848" y="244346"/>
                </a:lnTo>
                <a:lnTo>
                  <a:pt x="579848" y="246879"/>
                </a:lnTo>
                <a:lnTo>
                  <a:pt x="579848" y="249410"/>
                </a:lnTo>
                <a:lnTo>
                  <a:pt x="579848" y="251943"/>
                </a:lnTo>
                <a:lnTo>
                  <a:pt x="579848" y="254475"/>
                </a:lnTo>
                <a:lnTo>
                  <a:pt x="579848" y="257007"/>
                </a:lnTo>
                <a:lnTo>
                  <a:pt x="579848" y="259539"/>
                </a:lnTo>
                <a:lnTo>
                  <a:pt x="579848" y="262071"/>
                </a:lnTo>
                <a:lnTo>
                  <a:pt x="579848" y="264603"/>
                </a:lnTo>
                <a:lnTo>
                  <a:pt x="579848" y="267135"/>
                </a:lnTo>
                <a:lnTo>
                  <a:pt x="579848" y="269667"/>
                </a:lnTo>
                <a:lnTo>
                  <a:pt x="579848" y="272199"/>
                </a:lnTo>
                <a:lnTo>
                  <a:pt x="579848" y="274731"/>
                </a:lnTo>
                <a:lnTo>
                  <a:pt x="579848" y="277264"/>
                </a:lnTo>
                <a:lnTo>
                  <a:pt x="582380" y="277264"/>
                </a:lnTo>
                <a:lnTo>
                  <a:pt x="582380" y="279796"/>
                </a:lnTo>
                <a:lnTo>
                  <a:pt x="582380" y="282328"/>
                </a:lnTo>
                <a:lnTo>
                  <a:pt x="582380" y="284860"/>
                </a:lnTo>
                <a:lnTo>
                  <a:pt x="582380" y="287392"/>
                </a:lnTo>
                <a:lnTo>
                  <a:pt x="584912" y="287392"/>
                </a:lnTo>
                <a:lnTo>
                  <a:pt x="584912" y="289924"/>
                </a:lnTo>
                <a:lnTo>
                  <a:pt x="584912" y="292456"/>
                </a:lnTo>
                <a:lnTo>
                  <a:pt x="584912" y="294988"/>
                </a:lnTo>
                <a:lnTo>
                  <a:pt x="587445" y="294988"/>
                </a:lnTo>
                <a:lnTo>
                  <a:pt x="587445" y="297520"/>
                </a:lnTo>
                <a:lnTo>
                  <a:pt x="587445" y="300052"/>
                </a:lnTo>
                <a:lnTo>
                  <a:pt x="589977" y="300052"/>
                </a:lnTo>
                <a:lnTo>
                  <a:pt x="589977" y="302584"/>
                </a:lnTo>
                <a:lnTo>
                  <a:pt x="592508" y="302584"/>
                </a:lnTo>
                <a:lnTo>
                  <a:pt x="592508" y="305117"/>
                </a:lnTo>
                <a:lnTo>
                  <a:pt x="595041" y="307648"/>
                </a:lnTo>
                <a:lnTo>
                  <a:pt x="595041" y="310181"/>
                </a:lnTo>
                <a:lnTo>
                  <a:pt x="597573" y="310181"/>
                </a:lnTo>
                <a:lnTo>
                  <a:pt x="597573" y="312713"/>
                </a:lnTo>
                <a:lnTo>
                  <a:pt x="600105" y="312713"/>
                </a:lnTo>
                <a:lnTo>
                  <a:pt x="600105" y="315245"/>
                </a:lnTo>
                <a:lnTo>
                  <a:pt x="602637" y="315245"/>
                </a:lnTo>
                <a:lnTo>
                  <a:pt x="605169" y="317777"/>
                </a:lnTo>
                <a:lnTo>
                  <a:pt x="607701" y="320309"/>
                </a:lnTo>
                <a:lnTo>
                  <a:pt x="610233" y="320309"/>
                </a:lnTo>
                <a:lnTo>
                  <a:pt x="610233" y="322841"/>
                </a:lnTo>
                <a:lnTo>
                  <a:pt x="612765" y="322841"/>
                </a:lnTo>
                <a:lnTo>
                  <a:pt x="612765" y="325373"/>
                </a:lnTo>
                <a:lnTo>
                  <a:pt x="615298" y="325373"/>
                </a:lnTo>
                <a:lnTo>
                  <a:pt x="615298" y="327905"/>
                </a:lnTo>
                <a:lnTo>
                  <a:pt x="617829" y="327905"/>
                </a:lnTo>
                <a:lnTo>
                  <a:pt x="620361" y="327905"/>
                </a:lnTo>
                <a:lnTo>
                  <a:pt x="620361" y="330437"/>
                </a:lnTo>
                <a:lnTo>
                  <a:pt x="622894" y="330437"/>
                </a:lnTo>
                <a:lnTo>
                  <a:pt x="625426" y="330437"/>
                </a:lnTo>
                <a:lnTo>
                  <a:pt x="625426" y="332969"/>
                </a:lnTo>
                <a:lnTo>
                  <a:pt x="627958" y="332969"/>
                </a:lnTo>
                <a:lnTo>
                  <a:pt x="630490" y="332969"/>
                </a:lnTo>
                <a:lnTo>
                  <a:pt x="630490" y="335502"/>
                </a:lnTo>
                <a:lnTo>
                  <a:pt x="633022" y="335502"/>
                </a:lnTo>
                <a:lnTo>
                  <a:pt x="635554" y="335502"/>
                </a:lnTo>
                <a:lnTo>
                  <a:pt x="635554" y="338033"/>
                </a:lnTo>
                <a:lnTo>
                  <a:pt x="638086" y="338033"/>
                </a:lnTo>
                <a:lnTo>
                  <a:pt x="638086" y="340566"/>
                </a:lnTo>
                <a:lnTo>
                  <a:pt x="640619" y="340566"/>
                </a:lnTo>
                <a:lnTo>
                  <a:pt x="640619" y="343098"/>
                </a:lnTo>
                <a:lnTo>
                  <a:pt x="643150" y="345630"/>
                </a:lnTo>
                <a:lnTo>
                  <a:pt x="643150" y="348162"/>
                </a:lnTo>
                <a:lnTo>
                  <a:pt x="643150" y="350694"/>
                </a:lnTo>
                <a:lnTo>
                  <a:pt x="643150" y="353226"/>
                </a:lnTo>
                <a:lnTo>
                  <a:pt x="643150" y="355758"/>
                </a:lnTo>
                <a:lnTo>
                  <a:pt x="640619" y="355758"/>
                </a:lnTo>
                <a:lnTo>
                  <a:pt x="638086" y="358290"/>
                </a:lnTo>
                <a:lnTo>
                  <a:pt x="635554" y="358290"/>
                </a:lnTo>
                <a:lnTo>
                  <a:pt x="622894" y="358290"/>
                </a:lnTo>
                <a:lnTo>
                  <a:pt x="620361" y="358290"/>
                </a:lnTo>
                <a:lnTo>
                  <a:pt x="617829" y="358290"/>
                </a:lnTo>
                <a:lnTo>
                  <a:pt x="615298" y="358290"/>
                </a:lnTo>
                <a:lnTo>
                  <a:pt x="606435" y="358290"/>
                </a:lnTo>
                <a:lnTo>
                  <a:pt x="603903" y="358290"/>
                </a:lnTo>
                <a:lnTo>
                  <a:pt x="601371" y="358290"/>
                </a:lnTo>
                <a:lnTo>
                  <a:pt x="598839" y="360822"/>
                </a:lnTo>
                <a:lnTo>
                  <a:pt x="596307" y="360822"/>
                </a:lnTo>
                <a:lnTo>
                  <a:pt x="593775" y="360822"/>
                </a:lnTo>
                <a:lnTo>
                  <a:pt x="591243" y="360822"/>
                </a:lnTo>
                <a:lnTo>
                  <a:pt x="588710" y="360822"/>
                </a:lnTo>
                <a:lnTo>
                  <a:pt x="588710" y="363354"/>
                </a:lnTo>
                <a:lnTo>
                  <a:pt x="586178" y="363354"/>
                </a:lnTo>
                <a:lnTo>
                  <a:pt x="584912" y="363354"/>
                </a:lnTo>
                <a:lnTo>
                  <a:pt x="579848" y="365887"/>
                </a:lnTo>
                <a:lnTo>
                  <a:pt x="569720" y="368419"/>
                </a:lnTo>
                <a:lnTo>
                  <a:pt x="568454" y="368419"/>
                </a:lnTo>
                <a:close/>
              </a:path>
            </a:pathLst>
          </a:custGeom>
          <a:solidFill>
            <a:srgbClr val="65C8D0"/>
          </a:solidFill>
          <a:ln w="12660"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72292FD7-24DE-47CD-8882-11F6304C95E1}"/>
              </a:ext>
            </a:extLst>
          </p:cNvPr>
          <p:cNvSpPr/>
          <p:nvPr/>
        </p:nvSpPr>
        <p:spPr>
          <a:xfrm>
            <a:off x="5326575" y="3714522"/>
            <a:ext cx="966470" cy="591820"/>
          </a:xfrm>
          <a:custGeom>
            <a:avLst/>
            <a:gdLst>
              <a:gd name="connsiteX0" fmla="*/ 657077 w 963459"/>
              <a:gd name="connsiteY0" fmla="*/ 589976 h 589976"/>
              <a:gd name="connsiteX1" fmla="*/ 654545 w 963459"/>
              <a:gd name="connsiteY1" fmla="*/ 589976 h 589976"/>
              <a:gd name="connsiteX2" fmla="*/ 654545 w 963459"/>
              <a:gd name="connsiteY2" fmla="*/ 587445 h 589976"/>
              <a:gd name="connsiteX3" fmla="*/ 654545 w 963459"/>
              <a:gd name="connsiteY3" fmla="*/ 584912 h 589976"/>
              <a:gd name="connsiteX4" fmla="*/ 654545 w 963459"/>
              <a:gd name="connsiteY4" fmla="*/ 582380 h 589976"/>
              <a:gd name="connsiteX5" fmla="*/ 657077 w 963459"/>
              <a:gd name="connsiteY5" fmla="*/ 579848 h 589976"/>
              <a:gd name="connsiteX6" fmla="*/ 659609 w 963459"/>
              <a:gd name="connsiteY6" fmla="*/ 579848 h 589976"/>
              <a:gd name="connsiteX7" fmla="*/ 659609 w 963459"/>
              <a:gd name="connsiteY7" fmla="*/ 582380 h 589976"/>
              <a:gd name="connsiteX8" fmla="*/ 662141 w 963459"/>
              <a:gd name="connsiteY8" fmla="*/ 582380 h 589976"/>
              <a:gd name="connsiteX9" fmla="*/ 662141 w 963459"/>
              <a:gd name="connsiteY9" fmla="*/ 584912 h 589976"/>
              <a:gd name="connsiteX10" fmla="*/ 662141 w 963459"/>
              <a:gd name="connsiteY10" fmla="*/ 587445 h 589976"/>
              <a:gd name="connsiteX11" fmla="*/ 659609 w 963459"/>
              <a:gd name="connsiteY11" fmla="*/ 587445 h 589976"/>
              <a:gd name="connsiteX12" fmla="*/ 659609 w 963459"/>
              <a:gd name="connsiteY12" fmla="*/ 589976 h 589976"/>
              <a:gd name="connsiteX13" fmla="*/ 657077 w 963459"/>
              <a:gd name="connsiteY13" fmla="*/ 589976 h 589976"/>
              <a:gd name="connsiteX14" fmla="*/ 688728 w 963459"/>
              <a:gd name="connsiteY14" fmla="*/ 522876 h 589976"/>
              <a:gd name="connsiteX15" fmla="*/ 686196 w 963459"/>
              <a:gd name="connsiteY15" fmla="*/ 520344 h 589976"/>
              <a:gd name="connsiteX16" fmla="*/ 686196 w 963459"/>
              <a:gd name="connsiteY16" fmla="*/ 515280 h 589976"/>
              <a:gd name="connsiteX17" fmla="*/ 686196 w 963459"/>
              <a:gd name="connsiteY17" fmla="*/ 512748 h 589976"/>
              <a:gd name="connsiteX18" fmla="*/ 686196 w 963459"/>
              <a:gd name="connsiteY18" fmla="*/ 510216 h 589976"/>
              <a:gd name="connsiteX19" fmla="*/ 686196 w 963459"/>
              <a:gd name="connsiteY19" fmla="*/ 508950 h 589976"/>
              <a:gd name="connsiteX20" fmla="*/ 688728 w 963459"/>
              <a:gd name="connsiteY20" fmla="*/ 508950 h 589976"/>
              <a:gd name="connsiteX21" fmla="*/ 691260 w 963459"/>
              <a:gd name="connsiteY21" fmla="*/ 506417 h 589976"/>
              <a:gd name="connsiteX22" fmla="*/ 693792 w 963459"/>
              <a:gd name="connsiteY22" fmla="*/ 506417 h 589976"/>
              <a:gd name="connsiteX23" fmla="*/ 696324 w 963459"/>
              <a:gd name="connsiteY23" fmla="*/ 508950 h 589976"/>
              <a:gd name="connsiteX24" fmla="*/ 696324 w 963459"/>
              <a:gd name="connsiteY24" fmla="*/ 511482 h 589976"/>
              <a:gd name="connsiteX25" fmla="*/ 696324 w 963459"/>
              <a:gd name="connsiteY25" fmla="*/ 514014 h 589976"/>
              <a:gd name="connsiteX26" fmla="*/ 693792 w 963459"/>
              <a:gd name="connsiteY26" fmla="*/ 519078 h 589976"/>
              <a:gd name="connsiteX27" fmla="*/ 688728 w 963459"/>
              <a:gd name="connsiteY27" fmla="*/ 522876 h 589976"/>
              <a:gd name="connsiteX28" fmla="*/ 716581 w 963459"/>
              <a:gd name="connsiteY28" fmla="*/ 458308 h 589976"/>
              <a:gd name="connsiteX29" fmla="*/ 714049 w 963459"/>
              <a:gd name="connsiteY29" fmla="*/ 458308 h 589976"/>
              <a:gd name="connsiteX30" fmla="*/ 714049 w 963459"/>
              <a:gd name="connsiteY30" fmla="*/ 455776 h 589976"/>
              <a:gd name="connsiteX31" fmla="*/ 714049 w 963459"/>
              <a:gd name="connsiteY31" fmla="*/ 453244 h 589976"/>
              <a:gd name="connsiteX32" fmla="*/ 714049 w 963459"/>
              <a:gd name="connsiteY32" fmla="*/ 450712 h 589976"/>
              <a:gd name="connsiteX33" fmla="*/ 714049 w 963459"/>
              <a:gd name="connsiteY33" fmla="*/ 448180 h 589976"/>
              <a:gd name="connsiteX34" fmla="*/ 716581 w 963459"/>
              <a:gd name="connsiteY34" fmla="*/ 448180 h 589976"/>
              <a:gd name="connsiteX35" fmla="*/ 719113 w 963459"/>
              <a:gd name="connsiteY35" fmla="*/ 448180 h 589976"/>
              <a:gd name="connsiteX36" fmla="*/ 719113 w 963459"/>
              <a:gd name="connsiteY36" fmla="*/ 450712 h 589976"/>
              <a:gd name="connsiteX37" fmla="*/ 719113 w 963459"/>
              <a:gd name="connsiteY37" fmla="*/ 453244 h 589976"/>
              <a:gd name="connsiteX38" fmla="*/ 721645 w 963459"/>
              <a:gd name="connsiteY38" fmla="*/ 453244 h 589976"/>
              <a:gd name="connsiteX39" fmla="*/ 719113 w 963459"/>
              <a:gd name="connsiteY39" fmla="*/ 453244 h 589976"/>
              <a:gd name="connsiteX40" fmla="*/ 719113 w 963459"/>
              <a:gd name="connsiteY40" fmla="*/ 455776 h 589976"/>
              <a:gd name="connsiteX41" fmla="*/ 719113 w 963459"/>
              <a:gd name="connsiteY41" fmla="*/ 458308 h 589976"/>
              <a:gd name="connsiteX42" fmla="*/ 716581 w 963459"/>
              <a:gd name="connsiteY42" fmla="*/ 458308 h 589976"/>
              <a:gd name="connsiteX43" fmla="*/ 767223 w 963459"/>
              <a:gd name="connsiteY43" fmla="*/ 373483 h 589976"/>
              <a:gd name="connsiteX44" fmla="*/ 764691 w 963459"/>
              <a:gd name="connsiteY44" fmla="*/ 378547 h 589976"/>
              <a:gd name="connsiteX45" fmla="*/ 764691 w 963459"/>
              <a:gd name="connsiteY45" fmla="*/ 381079 h 589976"/>
              <a:gd name="connsiteX46" fmla="*/ 762158 w 963459"/>
              <a:gd name="connsiteY46" fmla="*/ 381079 h 589976"/>
              <a:gd name="connsiteX47" fmla="*/ 759626 w 963459"/>
              <a:gd name="connsiteY47" fmla="*/ 386143 h 589976"/>
              <a:gd name="connsiteX48" fmla="*/ 754562 w 963459"/>
              <a:gd name="connsiteY48" fmla="*/ 386143 h 589976"/>
              <a:gd name="connsiteX49" fmla="*/ 752030 w 963459"/>
              <a:gd name="connsiteY49" fmla="*/ 383611 h 589976"/>
              <a:gd name="connsiteX50" fmla="*/ 752030 w 963459"/>
              <a:gd name="connsiteY50" fmla="*/ 381079 h 589976"/>
              <a:gd name="connsiteX51" fmla="*/ 752030 w 963459"/>
              <a:gd name="connsiteY51" fmla="*/ 378547 h 589976"/>
              <a:gd name="connsiteX52" fmla="*/ 752030 w 963459"/>
              <a:gd name="connsiteY52" fmla="*/ 376015 h 589976"/>
              <a:gd name="connsiteX53" fmla="*/ 752030 w 963459"/>
              <a:gd name="connsiteY53" fmla="*/ 373483 h 589976"/>
              <a:gd name="connsiteX54" fmla="*/ 754562 w 963459"/>
              <a:gd name="connsiteY54" fmla="*/ 373483 h 589976"/>
              <a:gd name="connsiteX55" fmla="*/ 754562 w 963459"/>
              <a:gd name="connsiteY55" fmla="*/ 376015 h 589976"/>
              <a:gd name="connsiteX56" fmla="*/ 757094 w 963459"/>
              <a:gd name="connsiteY56" fmla="*/ 376015 h 589976"/>
              <a:gd name="connsiteX57" fmla="*/ 757094 w 963459"/>
              <a:gd name="connsiteY57" fmla="*/ 373483 h 589976"/>
              <a:gd name="connsiteX58" fmla="*/ 757094 w 963459"/>
              <a:gd name="connsiteY58" fmla="*/ 370951 h 589976"/>
              <a:gd name="connsiteX59" fmla="*/ 757094 w 963459"/>
              <a:gd name="connsiteY59" fmla="*/ 368419 h 589976"/>
              <a:gd name="connsiteX60" fmla="*/ 757094 w 963459"/>
              <a:gd name="connsiteY60" fmla="*/ 365887 h 589976"/>
              <a:gd name="connsiteX61" fmla="*/ 759626 w 963459"/>
              <a:gd name="connsiteY61" fmla="*/ 363355 h 589976"/>
              <a:gd name="connsiteX62" fmla="*/ 759626 w 963459"/>
              <a:gd name="connsiteY62" fmla="*/ 360822 h 589976"/>
              <a:gd name="connsiteX63" fmla="*/ 762158 w 963459"/>
              <a:gd name="connsiteY63" fmla="*/ 360822 h 589976"/>
              <a:gd name="connsiteX64" fmla="*/ 767223 w 963459"/>
              <a:gd name="connsiteY64" fmla="*/ 360822 h 589976"/>
              <a:gd name="connsiteX65" fmla="*/ 769755 w 963459"/>
              <a:gd name="connsiteY65" fmla="*/ 360822 h 589976"/>
              <a:gd name="connsiteX66" fmla="*/ 769755 w 963459"/>
              <a:gd name="connsiteY66" fmla="*/ 363355 h 589976"/>
              <a:gd name="connsiteX67" fmla="*/ 769755 w 963459"/>
              <a:gd name="connsiteY67" fmla="*/ 365887 h 589976"/>
              <a:gd name="connsiteX68" fmla="*/ 769755 w 963459"/>
              <a:gd name="connsiteY68" fmla="*/ 368419 h 589976"/>
              <a:gd name="connsiteX69" fmla="*/ 767223 w 963459"/>
              <a:gd name="connsiteY69" fmla="*/ 370951 h 589976"/>
              <a:gd name="connsiteX70" fmla="*/ 767223 w 963459"/>
              <a:gd name="connsiteY70" fmla="*/ 373483 h 589976"/>
              <a:gd name="connsiteX71" fmla="*/ 949533 w 963459"/>
              <a:gd name="connsiteY71" fmla="*/ 221558 h 589976"/>
              <a:gd name="connsiteX72" fmla="*/ 947001 w 963459"/>
              <a:gd name="connsiteY72" fmla="*/ 221558 h 589976"/>
              <a:gd name="connsiteX73" fmla="*/ 944469 w 963459"/>
              <a:gd name="connsiteY73" fmla="*/ 221558 h 589976"/>
              <a:gd name="connsiteX74" fmla="*/ 944469 w 963459"/>
              <a:gd name="connsiteY74" fmla="*/ 219026 h 589976"/>
              <a:gd name="connsiteX75" fmla="*/ 941937 w 963459"/>
              <a:gd name="connsiteY75" fmla="*/ 219026 h 589976"/>
              <a:gd name="connsiteX76" fmla="*/ 941937 w 963459"/>
              <a:gd name="connsiteY76" fmla="*/ 216494 h 589976"/>
              <a:gd name="connsiteX77" fmla="*/ 939405 w 963459"/>
              <a:gd name="connsiteY77" fmla="*/ 216494 h 589976"/>
              <a:gd name="connsiteX78" fmla="*/ 939405 w 963459"/>
              <a:gd name="connsiteY78" fmla="*/ 213962 h 589976"/>
              <a:gd name="connsiteX79" fmla="*/ 936872 w 963459"/>
              <a:gd name="connsiteY79" fmla="*/ 213962 h 589976"/>
              <a:gd name="connsiteX80" fmla="*/ 936872 w 963459"/>
              <a:gd name="connsiteY80" fmla="*/ 211429 h 589976"/>
              <a:gd name="connsiteX81" fmla="*/ 936872 w 963459"/>
              <a:gd name="connsiteY81" fmla="*/ 205099 h 589976"/>
              <a:gd name="connsiteX82" fmla="*/ 936872 w 963459"/>
              <a:gd name="connsiteY82" fmla="*/ 202567 h 589976"/>
              <a:gd name="connsiteX83" fmla="*/ 939405 w 963459"/>
              <a:gd name="connsiteY83" fmla="*/ 202567 h 589976"/>
              <a:gd name="connsiteX84" fmla="*/ 939405 w 963459"/>
              <a:gd name="connsiteY84" fmla="*/ 200035 h 589976"/>
              <a:gd name="connsiteX85" fmla="*/ 941937 w 963459"/>
              <a:gd name="connsiteY85" fmla="*/ 200035 h 589976"/>
              <a:gd name="connsiteX86" fmla="*/ 947001 w 963459"/>
              <a:gd name="connsiteY86" fmla="*/ 200035 h 589976"/>
              <a:gd name="connsiteX87" fmla="*/ 949533 w 963459"/>
              <a:gd name="connsiteY87" fmla="*/ 200035 h 589976"/>
              <a:gd name="connsiteX88" fmla="*/ 960927 w 963459"/>
              <a:gd name="connsiteY88" fmla="*/ 200035 h 589976"/>
              <a:gd name="connsiteX89" fmla="*/ 960927 w 963459"/>
              <a:gd name="connsiteY89" fmla="*/ 202567 h 589976"/>
              <a:gd name="connsiteX90" fmla="*/ 963459 w 963459"/>
              <a:gd name="connsiteY90" fmla="*/ 205099 h 589976"/>
              <a:gd name="connsiteX91" fmla="*/ 963459 w 963459"/>
              <a:gd name="connsiteY91" fmla="*/ 207631 h 589976"/>
              <a:gd name="connsiteX92" fmla="*/ 960927 w 963459"/>
              <a:gd name="connsiteY92" fmla="*/ 210163 h 589976"/>
              <a:gd name="connsiteX93" fmla="*/ 960927 w 963459"/>
              <a:gd name="connsiteY93" fmla="*/ 212696 h 589976"/>
              <a:gd name="connsiteX94" fmla="*/ 958395 w 963459"/>
              <a:gd name="connsiteY94" fmla="*/ 215227 h 589976"/>
              <a:gd name="connsiteX95" fmla="*/ 958395 w 963459"/>
              <a:gd name="connsiteY95" fmla="*/ 217760 h 589976"/>
              <a:gd name="connsiteX96" fmla="*/ 955863 w 963459"/>
              <a:gd name="connsiteY96" fmla="*/ 217760 h 589976"/>
              <a:gd name="connsiteX97" fmla="*/ 955863 w 963459"/>
              <a:gd name="connsiteY97" fmla="*/ 220292 h 589976"/>
              <a:gd name="connsiteX98" fmla="*/ 953331 w 963459"/>
              <a:gd name="connsiteY98" fmla="*/ 220292 h 589976"/>
              <a:gd name="connsiteX99" fmla="*/ 950799 w 963459"/>
              <a:gd name="connsiteY99" fmla="*/ 222824 h 589976"/>
              <a:gd name="connsiteX100" fmla="*/ 949533 w 963459"/>
              <a:gd name="connsiteY100" fmla="*/ 222824 h 589976"/>
              <a:gd name="connsiteX101" fmla="*/ 657077 w 963459"/>
              <a:gd name="connsiteY101" fmla="*/ 211429 h 589976"/>
              <a:gd name="connsiteX102" fmla="*/ 664673 w 963459"/>
              <a:gd name="connsiteY102" fmla="*/ 220292 h 589976"/>
              <a:gd name="connsiteX103" fmla="*/ 667205 w 963459"/>
              <a:gd name="connsiteY103" fmla="*/ 220292 h 589976"/>
              <a:gd name="connsiteX104" fmla="*/ 667205 w 963459"/>
              <a:gd name="connsiteY104" fmla="*/ 222824 h 589976"/>
              <a:gd name="connsiteX105" fmla="*/ 669737 w 963459"/>
              <a:gd name="connsiteY105" fmla="*/ 222824 h 589976"/>
              <a:gd name="connsiteX106" fmla="*/ 672269 w 963459"/>
              <a:gd name="connsiteY106" fmla="*/ 222824 h 589976"/>
              <a:gd name="connsiteX107" fmla="*/ 672269 w 963459"/>
              <a:gd name="connsiteY107" fmla="*/ 220292 h 589976"/>
              <a:gd name="connsiteX108" fmla="*/ 674802 w 963459"/>
              <a:gd name="connsiteY108" fmla="*/ 220292 h 589976"/>
              <a:gd name="connsiteX109" fmla="*/ 677333 w 963459"/>
              <a:gd name="connsiteY109" fmla="*/ 220292 h 589976"/>
              <a:gd name="connsiteX110" fmla="*/ 677333 w 963459"/>
              <a:gd name="connsiteY110" fmla="*/ 222824 h 589976"/>
              <a:gd name="connsiteX111" fmla="*/ 679866 w 963459"/>
              <a:gd name="connsiteY111" fmla="*/ 222824 h 589976"/>
              <a:gd name="connsiteX112" fmla="*/ 682398 w 963459"/>
              <a:gd name="connsiteY112" fmla="*/ 225356 h 589976"/>
              <a:gd name="connsiteX113" fmla="*/ 684930 w 963459"/>
              <a:gd name="connsiteY113" fmla="*/ 225356 h 589976"/>
              <a:gd name="connsiteX114" fmla="*/ 684930 w 963459"/>
              <a:gd name="connsiteY114" fmla="*/ 227888 h 589976"/>
              <a:gd name="connsiteX115" fmla="*/ 689994 w 963459"/>
              <a:gd name="connsiteY115" fmla="*/ 236750 h 589976"/>
              <a:gd name="connsiteX116" fmla="*/ 692526 w 963459"/>
              <a:gd name="connsiteY116" fmla="*/ 239283 h 589976"/>
              <a:gd name="connsiteX117" fmla="*/ 692526 w 963459"/>
              <a:gd name="connsiteY117" fmla="*/ 241814 h 589976"/>
              <a:gd name="connsiteX118" fmla="*/ 695058 w 963459"/>
              <a:gd name="connsiteY118" fmla="*/ 246879 h 589976"/>
              <a:gd name="connsiteX119" fmla="*/ 695058 w 963459"/>
              <a:gd name="connsiteY119" fmla="*/ 249411 h 589976"/>
              <a:gd name="connsiteX120" fmla="*/ 697590 w 963459"/>
              <a:gd name="connsiteY120" fmla="*/ 251943 h 589976"/>
              <a:gd name="connsiteX121" fmla="*/ 719113 w 963459"/>
              <a:gd name="connsiteY121" fmla="*/ 265869 h 589976"/>
              <a:gd name="connsiteX122" fmla="*/ 721645 w 963459"/>
              <a:gd name="connsiteY122" fmla="*/ 265869 h 589976"/>
              <a:gd name="connsiteX123" fmla="*/ 724177 w 963459"/>
              <a:gd name="connsiteY123" fmla="*/ 265869 h 589976"/>
              <a:gd name="connsiteX124" fmla="*/ 724177 w 963459"/>
              <a:gd name="connsiteY124" fmla="*/ 268401 h 589976"/>
              <a:gd name="connsiteX125" fmla="*/ 726709 w 963459"/>
              <a:gd name="connsiteY125" fmla="*/ 268401 h 589976"/>
              <a:gd name="connsiteX126" fmla="*/ 731773 w 963459"/>
              <a:gd name="connsiteY126" fmla="*/ 268401 h 589976"/>
              <a:gd name="connsiteX127" fmla="*/ 734305 w 963459"/>
              <a:gd name="connsiteY127" fmla="*/ 270934 h 589976"/>
              <a:gd name="connsiteX128" fmla="*/ 736838 w 963459"/>
              <a:gd name="connsiteY128" fmla="*/ 268401 h 589976"/>
              <a:gd name="connsiteX129" fmla="*/ 755828 w 963459"/>
              <a:gd name="connsiteY129" fmla="*/ 257007 h 589976"/>
              <a:gd name="connsiteX130" fmla="*/ 758360 w 963459"/>
              <a:gd name="connsiteY130" fmla="*/ 257007 h 589976"/>
              <a:gd name="connsiteX131" fmla="*/ 758360 w 963459"/>
              <a:gd name="connsiteY131" fmla="*/ 254475 h 589976"/>
              <a:gd name="connsiteX132" fmla="*/ 760892 w 963459"/>
              <a:gd name="connsiteY132" fmla="*/ 254475 h 589976"/>
              <a:gd name="connsiteX133" fmla="*/ 760892 w 963459"/>
              <a:gd name="connsiteY133" fmla="*/ 251943 h 589976"/>
              <a:gd name="connsiteX134" fmla="*/ 760892 w 963459"/>
              <a:gd name="connsiteY134" fmla="*/ 249411 h 589976"/>
              <a:gd name="connsiteX135" fmla="*/ 760892 w 963459"/>
              <a:gd name="connsiteY135" fmla="*/ 246879 h 589976"/>
              <a:gd name="connsiteX136" fmla="*/ 760892 w 963459"/>
              <a:gd name="connsiteY136" fmla="*/ 244347 h 589976"/>
              <a:gd name="connsiteX137" fmla="*/ 763425 w 963459"/>
              <a:gd name="connsiteY137" fmla="*/ 244347 h 589976"/>
              <a:gd name="connsiteX138" fmla="*/ 763425 w 963459"/>
              <a:gd name="connsiteY138" fmla="*/ 241814 h 589976"/>
              <a:gd name="connsiteX139" fmla="*/ 765956 w 963459"/>
              <a:gd name="connsiteY139" fmla="*/ 241814 h 589976"/>
              <a:gd name="connsiteX140" fmla="*/ 771021 w 963459"/>
              <a:gd name="connsiteY140" fmla="*/ 239283 h 589976"/>
              <a:gd name="connsiteX141" fmla="*/ 773553 w 963459"/>
              <a:gd name="connsiteY141" fmla="*/ 239283 h 589976"/>
              <a:gd name="connsiteX142" fmla="*/ 787479 w 963459"/>
              <a:gd name="connsiteY142" fmla="*/ 241814 h 589976"/>
              <a:gd name="connsiteX143" fmla="*/ 790012 w 963459"/>
              <a:gd name="connsiteY143" fmla="*/ 241814 h 589976"/>
              <a:gd name="connsiteX144" fmla="*/ 792543 w 963459"/>
              <a:gd name="connsiteY144" fmla="*/ 244347 h 589976"/>
              <a:gd name="connsiteX145" fmla="*/ 795076 w 963459"/>
              <a:gd name="connsiteY145" fmla="*/ 246879 h 589976"/>
              <a:gd name="connsiteX146" fmla="*/ 795076 w 963459"/>
              <a:gd name="connsiteY146" fmla="*/ 249411 h 589976"/>
              <a:gd name="connsiteX147" fmla="*/ 795076 w 963459"/>
              <a:gd name="connsiteY147" fmla="*/ 251943 h 589976"/>
              <a:gd name="connsiteX148" fmla="*/ 797608 w 963459"/>
              <a:gd name="connsiteY148" fmla="*/ 251943 h 589976"/>
              <a:gd name="connsiteX149" fmla="*/ 800140 w 963459"/>
              <a:gd name="connsiteY149" fmla="*/ 254475 h 589976"/>
              <a:gd name="connsiteX150" fmla="*/ 805204 w 963459"/>
              <a:gd name="connsiteY150" fmla="*/ 254475 h 589976"/>
              <a:gd name="connsiteX151" fmla="*/ 807736 w 963459"/>
              <a:gd name="connsiteY151" fmla="*/ 254475 h 589976"/>
              <a:gd name="connsiteX152" fmla="*/ 810268 w 963459"/>
              <a:gd name="connsiteY152" fmla="*/ 254475 h 589976"/>
              <a:gd name="connsiteX153" fmla="*/ 812800 w 963459"/>
              <a:gd name="connsiteY153" fmla="*/ 254475 h 589976"/>
              <a:gd name="connsiteX154" fmla="*/ 812800 w 963459"/>
              <a:gd name="connsiteY154" fmla="*/ 251943 h 589976"/>
              <a:gd name="connsiteX155" fmla="*/ 815332 w 963459"/>
              <a:gd name="connsiteY155" fmla="*/ 251943 h 589976"/>
              <a:gd name="connsiteX156" fmla="*/ 815332 w 963459"/>
              <a:gd name="connsiteY156" fmla="*/ 249411 h 589976"/>
              <a:gd name="connsiteX157" fmla="*/ 815332 w 963459"/>
              <a:gd name="connsiteY157" fmla="*/ 246879 h 589976"/>
              <a:gd name="connsiteX158" fmla="*/ 817864 w 963459"/>
              <a:gd name="connsiteY158" fmla="*/ 246879 h 589976"/>
              <a:gd name="connsiteX159" fmla="*/ 822928 w 963459"/>
              <a:gd name="connsiteY159" fmla="*/ 241814 h 589976"/>
              <a:gd name="connsiteX160" fmla="*/ 825461 w 963459"/>
              <a:gd name="connsiteY160" fmla="*/ 241814 h 589976"/>
              <a:gd name="connsiteX161" fmla="*/ 836855 w 963459"/>
              <a:gd name="connsiteY161" fmla="*/ 236750 h 589976"/>
              <a:gd name="connsiteX162" fmla="*/ 841919 w 963459"/>
              <a:gd name="connsiteY162" fmla="*/ 216494 h 589976"/>
              <a:gd name="connsiteX163" fmla="*/ 834323 w 963459"/>
              <a:gd name="connsiteY163" fmla="*/ 210163 h 589976"/>
              <a:gd name="connsiteX164" fmla="*/ 834323 w 963459"/>
              <a:gd name="connsiteY164" fmla="*/ 207631 h 589976"/>
              <a:gd name="connsiteX165" fmla="*/ 831791 w 963459"/>
              <a:gd name="connsiteY165" fmla="*/ 207631 h 589976"/>
              <a:gd name="connsiteX166" fmla="*/ 831791 w 963459"/>
              <a:gd name="connsiteY166" fmla="*/ 205099 h 589976"/>
              <a:gd name="connsiteX167" fmla="*/ 831791 w 963459"/>
              <a:gd name="connsiteY167" fmla="*/ 202567 h 589976"/>
              <a:gd name="connsiteX168" fmla="*/ 831791 w 963459"/>
              <a:gd name="connsiteY168" fmla="*/ 200035 h 589976"/>
              <a:gd name="connsiteX169" fmla="*/ 831791 w 963459"/>
              <a:gd name="connsiteY169" fmla="*/ 197503 h 589976"/>
              <a:gd name="connsiteX170" fmla="*/ 834323 w 963459"/>
              <a:gd name="connsiteY170" fmla="*/ 197503 h 589976"/>
              <a:gd name="connsiteX171" fmla="*/ 836855 w 963459"/>
              <a:gd name="connsiteY171" fmla="*/ 197503 h 589976"/>
              <a:gd name="connsiteX172" fmla="*/ 839387 w 963459"/>
              <a:gd name="connsiteY172" fmla="*/ 197503 h 589976"/>
              <a:gd name="connsiteX173" fmla="*/ 841919 w 963459"/>
              <a:gd name="connsiteY173" fmla="*/ 197503 h 589976"/>
              <a:gd name="connsiteX174" fmla="*/ 844451 w 963459"/>
              <a:gd name="connsiteY174" fmla="*/ 197503 h 589976"/>
              <a:gd name="connsiteX175" fmla="*/ 846984 w 963459"/>
              <a:gd name="connsiteY175" fmla="*/ 197503 h 589976"/>
              <a:gd name="connsiteX176" fmla="*/ 846984 w 963459"/>
              <a:gd name="connsiteY176" fmla="*/ 200035 h 589976"/>
              <a:gd name="connsiteX177" fmla="*/ 849515 w 963459"/>
              <a:gd name="connsiteY177" fmla="*/ 200035 h 589976"/>
              <a:gd name="connsiteX178" fmla="*/ 852048 w 963459"/>
              <a:gd name="connsiteY178" fmla="*/ 200035 h 589976"/>
              <a:gd name="connsiteX179" fmla="*/ 854579 w 963459"/>
              <a:gd name="connsiteY179" fmla="*/ 200035 h 589976"/>
              <a:gd name="connsiteX180" fmla="*/ 857112 w 963459"/>
              <a:gd name="connsiteY180" fmla="*/ 200035 h 589976"/>
              <a:gd name="connsiteX181" fmla="*/ 859644 w 963459"/>
              <a:gd name="connsiteY181" fmla="*/ 200035 h 589976"/>
              <a:gd name="connsiteX182" fmla="*/ 862176 w 963459"/>
              <a:gd name="connsiteY182" fmla="*/ 200035 h 589976"/>
              <a:gd name="connsiteX183" fmla="*/ 864708 w 963459"/>
              <a:gd name="connsiteY183" fmla="*/ 200035 h 589976"/>
              <a:gd name="connsiteX184" fmla="*/ 886231 w 963459"/>
              <a:gd name="connsiteY184" fmla="*/ 194971 h 589976"/>
              <a:gd name="connsiteX185" fmla="*/ 888763 w 963459"/>
              <a:gd name="connsiteY185" fmla="*/ 194971 h 589976"/>
              <a:gd name="connsiteX186" fmla="*/ 888763 w 963459"/>
              <a:gd name="connsiteY186" fmla="*/ 192439 h 589976"/>
              <a:gd name="connsiteX187" fmla="*/ 891295 w 963459"/>
              <a:gd name="connsiteY187" fmla="*/ 192439 h 589976"/>
              <a:gd name="connsiteX188" fmla="*/ 893827 w 963459"/>
              <a:gd name="connsiteY188" fmla="*/ 192439 h 589976"/>
              <a:gd name="connsiteX189" fmla="*/ 893827 w 963459"/>
              <a:gd name="connsiteY189" fmla="*/ 189907 h 589976"/>
              <a:gd name="connsiteX190" fmla="*/ 896359 w 963459"/>
              <a:gd name="connsiteY190" fmla="*/ 189907 h 589976"/>
              <a:gd name="connsiteX191" fmla="*/ 898891 w 963459"/>
              <a:gd name="connsiteY191" fmla="*/ 187375 h 589976"/>
              <a:gd name="connsiteX192" fmla="*/ 901423 w 963459"/>
              <a:gd name="connsiteY192" fmla="*/ 187375 h 589976"/>
              <a:gd name="connsiteX193" fmla="*/ 901423 w 963459"/>
              <a:gd name="connsiteY193" fmla="*/ 184842 h 589976"/>
              <a:gd name="connsiteX194" fmla="*/ 903955 w 963459"/>
              <a:gd name="connsiteY194" fmla="*/ 184842 h 589976"/>
              <a:gd name="connsiteX195" fmla="*/ 903955 w 963459"/>
              <a:gd name="connsiteY195" fmla="*/ 182311 h 589976"/>
              <a:gd name="connsiteX196" fmla="*/ 906487 w 963459"/>
              <a:gd name="connsiteY196" fmla="*/ 182311 h 589976"/>
              <a:gd name="connsiteX197" fmla="*/ 906487 w 963459"/>
              <a:gd name="connsiteY197" fmla="*/ 179778 h 589976"/>
              <a:gd name="connsiteX198" fmla="*/ 909020 w 963459"/>
              <a:gd name="connsiteY198" fmla="*/ 179778 h 589976"/>
              <a:gd name="connsiteX199" fmla="*/ 911551 w 963459"/>
              <a:gd name="connsiteY199" fmla="*/ 179778 h 589976"/>
              <a:gd name="connsiteX200" fmla="*/ 914084 w 963459"/>
              <a:gd name="connsiteY200" fmla="*/ 179778 h 589976"/>
              <a:gd name="connsiteX201" fmla="*/ 914084 w 963459"/>
              <a:gd name="connsiteY201" fmla="*/ 182311 h 589976"/>
              <a:gd name="connsiteX202" fmla="*/ 916616 w 963459"/>
              <a:gd name="connsiteY202" fmla="*/ 182311 h 589976"/>
              <a:gd name="connsiteX203" fmla="*/ 916616 w 963459"/>
              <a:gd name="connsiteY203" fmla="*/ 184842 h 589976"/>
              <a:gd name="connsiteX204" fmla="*/ 916616 w 963459"/>
              <a:gd name="connsiteY204" fmla="*/ 189907 h 589976"/>
              <a:gd name="connsiteX205" fmla="*/ 909020 w 963459"/>
              <a:gd name="connsiteY205" fmla="*/ 203833 h 589976"/>
              <a:gd name="connsiteX206" fmla="*/ 909020 w 963459"/>
              <a:gd name="connsiteY206" fmla="*/ 206365 h 589976"/>
              <a:gd name="connsiteX207" fmla="*/ 906487 w 963459"/>
              <a:gd name="connsiteY207" fmla="*/ 206365 h 589976"/>
              <a:gd name="connsiteX208" fmla="*/ 906487 w 963459"/>
              <a:gd name="connsiteY208" fmla="*/ 208897 h 589976"/>
              <a:gd name="connsiteX209" fmla="*/ 897625 w 963459"/>
              <a:gd name="connsiteY209" fmla="*/ 215227 h 589976"/>
              <a:gd name="connsiteX210" fmla="*/ 873570 w 963459"/>
              <a:gd name="connsiteY210" fmla="*/ 234218 h 589976"/>
              <a:gd name="connsiteX211" fmla="*/ 864708 w 963459"/>
              <a:gd name="connsiteY211" fmla="*/ 243081 h 589976"/>
              <a:gd name="connsiteX212" fmla="*/ 862176 w 963459"/>
              <a:gd name="connsiteY212" fmla="*/ 245613 h 589976"/>
              <a:gd name="connsiteX213" fmla="*/ 840653 w 963459"/>
              <a:gd name="connsiteY213" fmla="*/ 273466 h 589976"/>
              <a:gd name="connsiteX214" fmla="*/ 840653 w 963459"/>
              <a:gd name="connsiteY214" fmla="*/ 275998 h 589976"/>
              <a:gd name="connsiteX215" fmla="*/ 840653 w 963459"/>
              <a:gd name="connsiteY215" fmla="*/ 278530 h 589976"/>
              <a:gd name="connsiteX216" fmla="*/ 838121 w 963459"/>
              <a:gd name="connsiteY216" fmla="*/ 278530 h 589976"/>
              <a:gd name="connsiteX217" fmla="*/ 838121 w 963459"/>
              <a:gd name="connsiteY217" fmla="*/ 281062 h 589976"/>
              <a:gd name="connsiteX218" fmla="*/ 838121 w 963459"/>
              <a:gd name="connsiteY218" fmla="*/ 283594 h 589976"/>
              <a:gd name="connsiteX219" fmla="*/ 838121 w 963459"/>
              <a:gd name="connsiteY219" fmla="*/ 286126 h 589976"/>
              <a:gd name="connsiteX220" fmla="*/ 838121 w 963459"/>
              <a:gd name="connsiteY220" fmla="*/ 288658 h 589976"/>
              <a:gd name="connsiteX221" fmla="*/ 835589 w 963459"/>
              <a:gd name="connsiteY221" fmla="*/ 291190 h 589976"/>
              <a:gd name="connsiteX222" fmla="*/ 835589 w 963459"/>
              <a:gd name="connsiteY222" fmla="*/ 305117 h 589976"/>
              <a:gd name="connsiteX223" fmla="*/ 835589 w 963459"/>
              <a:gd name="connsiteY223" fmla="*/ 307649 h 589976"/>
              <a:gd name="connsiteX224" fmla="*/ 835589 w 963459"/>
              <a:gd name="connsiteY224" fmla="*/ 310181 h 589976"/>
              <a:gd name="connsiteX225" fmla="*/ 838121 w 963459"/>
              <a:gd name="connsiteY225" fmla="*/ 312713 h 589976"/>
              <a:gd name="connsiteX226" fmla="*/ 846984 w 963459"/>
              <a:gd name="connsiteY226" fmla="*/ 335502 h 589976"/>
              <a:gd name="connsiteX227" fmla="*/ 846984 w 963459"/>
              <a:gd name="connsiteY227" fmla="*/ 338034 h 589976"/>
              <a:gd name="connsiteX228" fmla="*/ 846984 w 963459"/>
              <a:gd name="connsiteY228" fmla="*/ 340566 h 589976"/>
              <a:gd name="connsiteX229" fmla="*/ 846984 w 963459"/>
              <a:gd name="connsiteY229" fmla="*/ 343098 h 589976"/>
              <a:gd name="connsiteX230" fmla="*/ 846984 w 963459"/>
              <a:gd name="connsiteY230" fmla="*/ 345630 h 589976"/>
              <a:gd name="connsiteX231" fmla="*/ 844451 w 963459"/>
              <a:gd name="connsiteY231" fmla="*/ 345630 h 589976"/>
              <a:gd name="connsiteX232" fmla="*/ 844451 w 963459"/>
              <a:gd name="connsiteY232" fmla="*/ 348162 h 589976"/>
              <a:gd name="connsiteX233" fmla="*/ 841919 w 963459"/>
              <a:gd name="connsiteY233" fmla="*/ 348162 h 589976"/>
              <a:gd name="connsiteX234" fmla="*/ 839387 w 963459"/>
              <a:gd name="connsiteY234" fmla="*/ 350694 h 589976"/>
              <a:gd name="connsiteX235" fmla="*/ 820397 w 963459"/>
              <a:gd name="connsiteY235" fmla="*/ 359557 h 589976"/>
              <a:gd name="connsiteX236" fmla="*/ 815332 w 963459"/>
              <a:gd name="connsiteY236" fmla="*/ 362089 h 589976"/>
              <a:gd name="connsiteX237" fmla="*/ 812800 w 963459"/>
              <a:gd name="connsiteY237" fmla="*/ 364621 h 589976"/>
              <a:gd name="connsiteX238" fmla="*/ 801406 w 963459"/>
              <a:gd name="connsiteY238" fmla="*/ 373483 h 589976"/>
              <a:gd name="connsiteX239" fmla="*/ 801406 w 963459"/>
              <a:gd name="connsiteY239" fmla="*/ 370951 h 589976"/>
              <a:gd name="connsiteX240" fmla="*/ 801406 w 963459"/>
              <a:gd name="connsiteY240" fmla="*/ 368419 h 589976"/>
              <a:gd name="connsiteX241" fmla="*/ 798874 w 963459"/>
              <a:gd name="connsiteY241" fmla="*/ 362089 h 589976"/>
              <a:gd name="connsiteX242" fmla="*/ 796342 w 963459"/>
              <a:gd name="connsiteY242" fmla="*/ 362089 h 589976"/>
              <a:gd name="connsiteX243" fmla="*/ 798874 w 963459"/>
              <a:gd name="connsiteY243" fmla="*/ 359557 h 589976"/>
              <a:gd name="connsiteX244" fmla="*/ 801406 w 963459"/>
              <a:gd name="connsiteY244" fmla="*/ 357024 h 589976"/>
              <a:gd name="connsiteX245" fmla="*/ 798874 w 963459"/>
              <a:gd name="connsiteY245" fmla="*/ 354492 h 589976"/>
              <a:gd name="connsiteX246" fmla="*/ 796342 w 963459"/>
              <a:gd name="connsiteY246" fmla="*/ 354492 h 589976"/>
              <a:gd name="connsiteX247" fmla="*/ 793810 w 963459"/>
              <a:gd name="connsiteY247" fmla="*/ 357024 h 589976"/>
              <a:gd name="connsiteX248" fmla="*/ 791277 w 963459"/>
              <a:gd name="connsiteY248" fmla="*/ 357024 h 589976"/>
              <a:gd name="connsiteX249" fmla="*/ 788745 w 963459"/>
              <a:gd name="connsiteY249" fmla="*/ 357024 h 589976"/>
              <a:gd name="connsiteX250" fmla="*/ 788745 w 963459"/>
              <a:gd name="connsiteY250" fmla="*/ 354492 h 589976"/>
              <a:gd name="connsiteX251" fmla="*/ 786213 w 963459"/>
              <a:gd name="connsiteY251" fmla="*/ 351960 h 589976"/>
              <a:gd name="connsiteX252" fmla="*/ 781149 w 963459"/>
              <a:gd name="connsiteY252" fmla="*/ 351960 h 589976"/>
              <a:gd name="connsiteX253" fmla="*/ 778617 w 963459"/>
              <a:gd name="connsiteY253" fmla="*/ 349428 h 589976"/>
              <a:gd name="connsiteX254" fmla="*/ 776085 w 963459"/>
              <a:gd name="connsiteY254" fmla="*/ 349428 h 589976"/>
              <a:gd name="connsiteX255" fmla="*/ 776085 w 963459"/>
              <a:gd name="connsiteY255" fmla="*/ 346896 h 589976"/>
              <a:gd name="connsiteX256" fmla="*/ 776085 w 963459"/>
              <a:gd name="connsiteY256" fmla="*/ 344364 h 589976"/>
              <a:gd name="connsiteX257" fmla="*/ 778617 w 963459"/>
              <a:gd name="connsiteY257" fmla="*/ 344364 h 589976"/>
              <a:gd name="connsiteX258" fmla="*/ 778617 w 963459"/>
              <a:gd name="connsiteY258" fmla="*/ 341832 h 589976"/>
              <a:gd name="connsiteX259" fmla="*/ 776085 w 963459"/>
              <a:gd name="connsiteY259" fmla="*/ 341832 h 589976"/>
              <a:gd name="connsiteX260" fmla="*/ 776085 w 963459"/>
              <a:gd name="connsiteY260" fmla="*/ 339300 h 589976"/>
              <a:gd name="connsiteX261" fmla="*/ 773553 w 963459"/>
              <a:gd name="connsiteY261" fmla="*/ 334236 h 589976"/>
              <a:gd name="connsiteX262" fmla="*/ 773553 w 963459"/>
              <a:gd name="connsiteY262" fmla="*/ 331704 h 589976"/>
              <a:gd name="connsiteX263" fmla="*/ 773553 w 963459"/>
              <a:gd name="connsiteY263" fmla="*/ 326640 h 589976"/>
              <a:gd name="connsiteX264" fmla="*/ 771021 w 963459"/>
              <a:gd name="connsiteY264" fmla="*/ 326640 h 589976"/>
              <a:gd name="connsiteX265" fmla="*/ 762158 w 963459"/>
              <a:gd name="connsiteY265" fmla="*/ 326640 h 589976"/>
              <a:gd name="connsiteX266" fmla="*/ 762158 w 963459"/>
              <a:gd name="connsiteY266" fmla="*/ 329171 h 589976"/>
              <a:gd name="connsiteX267" fmla="*/ 759626 w 963459"/>
              <a:gd name="connsiteY267" fmla="*/ 329171 h 589976"/>
              <a:gd name="connsiteX268" fmla="*/ 754562 w 963459"/>
              <a:gd name="connsiteY268" fmla="*/ 329171 h 589976"/>
              <a:gd name="connsiteX269" fmla="*/ 754562 w 963459"/>
              <a:gd name="connsiteY269" fmla="*/ 326640 h 589976"/>
              <a:gd name="connsiteX270" fmla="*/ 754562 w 963459"/>
              <a:gd name="connsiteY270" fmla="*/ 324107 h 589976"/>
              <a:gd name="connsiteX271" fmla="*/ 754562 w 963459"/>
              <a:gd name="connsiteY271" fmla="*/ 321575 h 589976"/>
              <a:gd name="connsiteX272" fmla="*/ 749498 w 963459"/>
              <a:gd name="connsiteY272" fmla="*/ 319043 h 589976"/>
              <a:gd name="connsiteX273" fmla="*/ 749498 w 963459"/>
              <a:gd name="connsiteY273" fmla="*/ 321575 h 589976"/>
              <a:gd name="connsiteX274" fmla="*/ 749498 w 963459"/>
              <a:gd name="connsiteY274" fmla="*/ 324107 h 589976"/>
              <a:gd name="connsiteX275" fmla="*/ 746966 w 963459"/>
              <a:gd name="connsiteY275" fmla="*/ 326640 h 589976"/>
              <a:gd name="connsiteX276" fmla="*/ 744434 w 963459"/>
              <a:gd name="connsiteY276" fmla="*/ 326640 h 589976"/>
              <a:gd name="connsiteX277" fmla="*/ 739370 w 963459"/>
              <a:gd name="connsiteY277" fmla="*/ 326640 h 589976"/>
              <a:gd name="connsiteX278" fmla="*/ 736838 w 963459"/>
              <a:gd name="connsiteY278" fmla="*/ 326640 h 589976"/>
              <a:gd name="connsiteX279" fmla="*/ 727975 w 963459"/>
              <a:gd name="connsiteY279" fmla="*/ 329171 h 589976"/>
              <a:gd name="connsiteX280" fmla="*/ 725443 w 963459"/>
              <a:gd name="connsiteY280" fmla="*/ 329171 h 589976"/>
              <a:gd name="connsiteX281" fmla="*/ 720379 w 963459"/>
              <a:gd name="connsiteY281" fmla="*/ 329171 h 589976"/>
              <a:gd name="connsiteX282" fmla="*/ 720379 w 963459"/>
              <a:gd name="connsiteY282" fmla="*/ 326640 h 589976"/>
              <a:gd name="connsiteX283" fmla="*/ 717847 w 963459"/>
              <a:gd name="connsiteY283" fmla="*/ 329171 h 589976"/>
              <a:gd name="connsiteX284" fmla="*/ 715315 w 963459"/>
              <a:gd name="connsiteY284" fmla="*/ 329171 h 589976"/>
              <a:gd name="connsiteX285" fmla="*/ 717847 w 963459"/>
              <a:gd name="connsiteY285" fmla="*/ 331704 h 589976"/>
              <a:gd name="connsiteX286" fmla="*/ 712783 w 963459"/>
              <a:gd name="connsiteY286" fmla="*/ 331704 h 589976"/>
              <a:gd name="connsiteX287" fmla="*/ 712783 w 963459"/>
              <a:gd name="connsiteY287" fmla="*/ 334236 h 589976"/>
              <a:gd name="connsiteX288" fmla="*/ 707719 w 963459"/>
              <a:gd name="connsiteY288" fmla="*/ 334236 h 589976"/>
              <a:gd name="connsiteX289" fmla="*/ 705186 w 963459"/>
              <a:gd name="connsiteY289" fmla="*/ 334236 h 589976"/>
              <a:gd name="connsiteX290" fmla="*/ 702654 w 963459"/>
              <a:gd name="connsiteY290" fmla="*/ 334236 h 589976"/>
              <a:gd name="connsiteX291" fmla="*/ 700122 w 963459"/>
              <a:gd name="connsiteY291" fmla="*/ 334236 h 589976"/>
              <a:gd name="connsiteX292" fmla="*/ 697590 w 963459"/>
              <a:gd name="connsiteY292" fmla="*/ 334236 h 589976"/>
              <a:gd name="connsiteX293" fmla="*/ 695058 w 963459"/>
              <a:gd name="connsiteY293" fmla="*/ 336768 h 589976"/>
              <a:gd name="connsiteX294" fmla="*/ 692526 w 963459"/>
              <a:gd name="connsiteY294" fmla="*/ 336768 h 589976"/>
              <a:gd name="connsiteX295" fmla="*/ 689994 w 963459"/>
              <a:gd name="connsiteY295" fmla="*/ 336768 h 589976"/>
              <a:gd name="connsiteX296" fmla="*/ 687462 w 963459"/>
              <a:gd name="connsiteY296" fmla="*/ 336768 h 589976"/>
              <a:gd name="connsiteX297" fmla="*/ 684930 w 963459"/>
              <a:gd name="connsiteY297" fmla="*/ 336768 h 589976"/>
              <a:gd name="connsiteX298" fmla="*/ 686196 w 963459"/>
              <a:gd name="connsiteY298" fmla="*/ 336768 h 589976"/>
              <a:gd name="connsiteX299" fmla="*/ 683664 w 963459"/>
              <a:gd name="connsiteY299" fmla="*/ 339300 h 589976"/>
              <a:gd name="connsiteX300" fmla="*/ 681132 w 963459"/>
              <a:gd name="connsiteY300" fmla="*/ 339300 h 589976"/>
              <a:gd name="connsiteX301" fmla="*/ 678599 w 963459"/>
              <a:gd name="connsiteY301" fmla="*/ 339300 h 589976"/>
              <a:gd name="connsiteX302" fmla="*/ 676068 w 963459"/>
              <a:gd name="connsiteY302" fmla="*/ 339300 h 589976"/>
              <a:gd name="connsiteX303" fmla="*/ 673535 w 963459"/>
              <a:gd name="connsiteY303" fmla="*/ 339300 h 589976"/>
              <a:gd name="connsiteX304" fmla="*/ 671003 w 963459"/>
              <a:gd name="connsiteY304" fmla="*/ 339300 h 589976"/>
              <a:gd name="connsiteX305" fmla="*/ 665939 w 963459"/>
              <a:gd name="connsiteY305" fmla="*/ 336768 h 589976"/>
              <a:gd name="connsiteX306" fmla="*/ 663407 w 963459"/>
              <a:gd name="connsiteY306" fmla="*/ 334236 h 589976"/>
              <a:gd name="connsiteX307" fmla="*/ 660875 w 963459"/>
              <a:gd name="connsiteY307" fmla="*/ 329171 h 589976"/>
              <a:gd name="connsiteX308" fmla="*/ 658343 w 963459"/>
              <a:gd name="connsiteY308" fmla="*/ 326640 h 589976"/>
              <a:gd name="connsiteX309" fmla="*/ 655811 w 963459"/>
              <a:gd name="connsiteY309" fmla="*/ 324107 h 589976"/>
              <a:gd name="connsiteX310" fmla="*/ 653279 w 963459"/>
              <a:gd name="connsiteY310" fmla="*/ 321575 h 589976"/>
              <a:gd name="connsiteX311" fmla="*/ 650747 w 963459"/>
              <a:gd name="connsiteY311" fmla="*/ 316511 h 589976"/>
              <a:gd name="connsiteX312" fmla="*/ 650747 w 963459"/>
              <a:gd name="connsiteY312" fmla="*/ 313979 h 589976"/>
              <a:gd name="connsiteX313" fmla="*/ 648215 w 963459"/>
              <a:gd name="connsiteY313" fmla="*/ 308915 h 589976"/>
              <a:gd name="connsiteX314" fmla="*/ 648215 w 963459"/>
              <a:gd name="connsiteY314" fmla="*/ 302585 h 589976"/>
              <a:gd name="connsiteX315" fmla="*/ 648215 w 963459"/>
              <a:gd name="connsiteY315" fmla="*/ 300053 h 589976"/>
              <a:gd name="connsiteX316" fmla="*/ 648215 w 963459"/>
              <a:gd name="connsiteY316" fmla="*/ 300053 h 589976"/>
              <a:gd name="connsiteX317" fmla="*/ 648215 w 963459"/>
              <a:gd name="connsiteY317" fmla="*/ 293722 h 589976"/>
              <a:gd name="connsiteX318" fmla="*/ 648215 w 963459"/>
              <a:gd name="connsiteY318" fmla="*/ 288658 h 589976"/>
              <a:gd name="connsiteX319" fmla="*/ 645682 w 963459"/>
              <a:gd name="connsiteY319" fmla="*/ 288658 h 589976"/>
              <a:gd name="connsiteX320" fmla="*/ 643150 w 963459"/>
              <a:gd name="connsiteY320" fmla="*/ 283594 h 589976"/>
              <a:gd name="connsiteX321" fmla="*/ 640618 w 963459"/>
              <a:gd name="connsiteY321" fmla="*/ 281062 h 589976"/>
              <a:gd name="connsiteX322" fmla="*/ 640618 w 963459"/>
              <a:gd name="connsiteY322" fmla="*/ 281062 h 589976"/>
              <a:gd name="connsiteX323" fmla="*/ 638086 w 963459"/>
              <a:gd name="connsiteY323" fmla="*/ 278530 h 589976"/>
              <a:gd name="connsiteX324" fmla="*/ 638086 w 963459"/>
              <a:gd name="connsiteY324" fmla="*/ 275998 h 589976"/>
              <a:gd name="connsiteX325" fmla="*/ 635554 w 963459"/>
              <a:gd name="connsiteY325" fmla="*/ 270934 h 589976"/>
              <a:gd name="connsiteX326" fmla="*/ 633022 w 963459"/>
              <a:gd name="connsiteY326" fmla="*/ 268401 h 589976"/>
              <a:gd name="connsiteX327" fmla="*/ 630490 w 963459"/>
              <a:gd name="connsiteY327" fmla="*/ 263337 h 589976"/>
              <a:gd name="connsiteX328" fmla="*/ 627958 w 963459"/>
              <a:gd name="connsiteY328" fmla="*/ 258273 h 589976"/>
              <a:gd name="connsiteX329" fmla="*/ 625426 w 963459"/>
              <a:gd name="connsiteY329" fmla="*/ 258273 h 589976"/>
              <a:gd name="connsiteX330" fmla="*/ 625426 w 963459"/>
              <a:gd name="connsiteY330" fmla="*/ 255741 h 589976"/>
              <a:gd name="connsiteX331" fmla="*/ 620361 w 963459"/>
              <a:gd name="connsiteY331" fmla="*/ 250677 h 589976"/>
              <a:gd name="connsiteX332" fmla="*/ 617830 w 963459"/>
              <a:gd name="connsiteY332" fmla="*/ 248145 h 589976"/>
              <a:gd name="connsiteX333" fmla="*/ 615297 w 963459"/>
              <a:gd name="connsiteY333" fmla="*/ 248145 h 589976"/>
              <a:gd name="connsiteX334" fmla="*/ 615297 w 963459"/>
              <a:gd name="connsiteY334" fmla="*/ 245613 h 589976"/>
              <a:gd name="connsiteX335" fmla="*/ 612765 w 963459"/>
              <a:gd name="connsiteY335" fmla="*/ 245613 h 589976"/>
              <a:gd name="connsiteX336" fmla="*/ 610233 w 963459"/>
              <a:gd name="connsiteY336" fmla="*/ 245613 h 589976"/>
              <a:gd name="connsiteX337" fmla="*/ 602637 w 963459"/>
              <a:gd name="connsiteY337" fmla="*/ 243081 h 589976"/>
              <a:gd name="connsiteX338" fmla="*/ 600105 w 963459"/>
              <a:gd name="connsiteY338" fmla="*/ 243081 h 589976"/>
              <a:gd name="connsiteX339" fmla="*/ 597573 w 963459"/>
              <a:gd name="connsiteY339" fmla="*/ 243081 h 589976"/>
              <a:gd name="connsiteX340" fmla="*/ 595041 w 963459"/>
              <a:gd name="connsiteY340" fmla="*/ 243081 h 589976"/>
              <a:gd name="connsiteX341" fmla="*/ 589976 w 963459"/>
              <a:gd name="connsiteY341" fmla="*/ 243081 h 589976"/>
              <a:gd name="connsiteX342" fmla="*/ 584912 w 963459"/>
              <a:gd name="connsiteY342" fmla="*/ 243081 h 589976"/>
              <a:gd name="connsiteX343" fmla="*/ 582380 w 963459"/>
              <a:gd name="connsiteY343" fmla="*/ 243081 h 589976"/>
              <a:gd name="connsiteX344" fmla="*/ 579848 w 963459"/>
              <a:gd name="connsiteY344" fmla="*/ 243081 h 589976"/>
              <a:gd name="connsiteX345" fmla="*/ 574784 w 963459"/>
              <a:gd name="connsiteY345" fmla="*/ 245613 h 589976"/>
              <a:gd name="connsiteX346" fmla="*/ 572252 w 963459"/>
              <a:gd name="connsiteY346" fmla="*/ 245613 h 589976"/>
              <a:gd name="connsiteX347" fmla="*/ 569720 w 963459"/>
              <a:gd name="connsiteY347" fmla="*/ 245613 h 589976"/>
              <a:gd name="connsiteX348" fmla="*/ 567188 w 963459"/>
              <a:gd name="connsiteY348" fmla="*/ 245613 h 589976"/>
              <a:gd name="connsiteX349" fmla="*/ 564656 w 963459"/>
              <a:gd name="connsiteY349" fmla="*/ 245613 h 589976"/>
              <a:gd name="connsiteX350" fmla="*/ 559591 w 963459"/>
              <a:gd name="connsiteY350" fmla="*/ 245613 h 589976"/>
              <a:gd name="connsiteX351" fmla="*/ 557059 w 963459"/>
              <a:gd name="connsiteY351" fmla="*/ 245613 h 589976"/>
              <a:gd name="connsiteX352" fmla="*/ 551995 w 963459"/>
              <a:gd name="connsiteY352" fmla="*/ 248145 h 589976"/>
              <a:gd name="connsiteX353" fmla="*/ 554527 w 963459"/>
              <a:gd name="connsiteY353" fmla="*/ 239283 h 589976"/>
              <a:gd name="connsiteX354" fmla="*/ 554527 w 963459"/>
              <a:gd name="connsiteY354" fmla="*/ 236750 h 589976"/>
              <a:gd name="connsiteX355" fmla="*/ 554527 w 963459"/>
              <a:gd name="connsiteY355" fmla="*/ 231686 h 589976"/>
              <a:gd name="connsiteX356" fmla="*/ 554527 w 963459"/>
              <a:gd name="connsiteY356" fmla="*/ 229154 h 589976"/>
              <a:gd name="connsiteX357" fmla="*/ 557059 w 963459"/>
              <a:gd name="connsiteY357" fmla="*/ 226622 h 589976"/>
              <a:gd name="connsiteX358" fmla="*/ 557059 w 963459"/>
              <a:gd name="connsiteY358" fmla="*/ 224090 h 589976"/>
              <a:gd name="connsiteX359" fmla="*/ 557059 w 963459"/>
              <a:gd name="connsiteY359" fmla="*/ 221558 h 589976"/>
              <a:gd name="connsiteX360" fmla="*/ 559591 w 963459"/>
              <a:gd name="connsiteY360" fmla="*/ 216494 h 589976"/>
              <a:gd name="connsiteX361" fmla="*/ 562124 w 963459"/>
              <a:gd name="connsiteY361" fmla="*/ 216494 h 589976"/>
              <a:gd name="connsiteX362" fmla="*/ 562124 w 963459"/>
              <a:gd name="connsiteY362" fmla="*/ 213962 h 589976"/>
              <a:gd name="connsiteX363" fmla="*/ 564656 w 963459"/>
              <a:gd name="connsiteY363" fmla="*/ 213962 h 589976"/>
              <a:gd name="connsiteX364" fmla="*/ 567188 w 963459"/>
              <a:gd name="connsiteY364" fmla="*/ 213962 h 589976"/>
              <a:gd name="connsiteX365" fmla="*/ 569720 w 963459"/>
              <a:gd name="connsiteY365" fmla="*/ 213962 h 589976"/>
              <a:gd name="connsiteX366" fmla="*/ 581114 w 963459"/>
              <a:gd name="connsiteY366" fmla="*/ 205099 h 589976"/>
              <a:gd name="connsiteX367" fmla="*/ 583646 w 963459"/>
              <a:gd name="connsiteY367" fmla="*/ 202567 h 589976"/>
              <a:gd name="connsiteX368" fmla="*/ 583646 w 963459"/>
              <a:gd name="connsiteY368" fmla="*/ 205099 h 589976"/>
              <a:gd name="connsiteX369" fmla="*/ 586178 w 963459"/>
              <a:gd name="connsiteY369" fmla="*/ 200035 h 589976"/>
              <a:gd name="connsiteX370" fmla="*/ 591243 w 963459"/>
              <a:gd name="connsiteY370" fmla="*/ 194971 h 589976"/>
              <a:gd name="connsiteX371" fmla="*/ 593775 w 963459"/>
              <a:gd name="connsiteY371" fmla="*/ 192439 h 589976"/>
              <a:gd name="connsiteX372" fmla="*/ 598839 w 963459"/>
              <a:gd name="connsiteY372" fmla="*/ 189907 h 589976"/>
              <a:gd name="connsiteX373" fmla="*/ 601371 w 963459"/>
              <a:gd name="connsiteY373" fmla="*/ 187375 h 589976"/>
              <a:gd name="connsiteX374" fmla="*/ 603903 w 963459"/>
              <a:gd name="connsiteY374" fmla="*/ 187375 h 589976"/>
              <a:gd name="connsiteX375" fmla="*/ 614031 w 963459"/>
              <a:gd name="connsiteY375" fmla="*/ 182311 h 589976"/>
              <a:gd name="connsiteX376" fmla="*/ 619096 w 963459"/>
              <a:gd name="connsiteY376" fmla="*/ 179778 h 589976"/>
              <a:gd name="connsiteX377" fmla="*/ 626692 w 963459"/>
              <a:gd name="connsiteY377" fmla="*/ 174714 h 589976"/>
              <a:gd name="connsiteX378" fmla="*/ 626692 w 963459"/>
              <a:gd name="connsiteY378" fmla="*/ 172182 h 589976"/>
              <a:gd name="connsiteX379" fmla="*/ 631756 w 963459"/>
              <a:gd name="connsiteY379" fmla="*/ 169650 h 589976"/>
              <a:gd name="connsiteX380" fmla="*/ 636820 w 963459"/>
              <a:gd name="connsiteY380" fmla="*/ 169650 h 589976"/>
              <a:gd name="connsiteX381" fmla="*/ 641884 w 963459"/>
              <a:gd name="connsiteY381" fmla="*/ 169650 h 589976"/>
              <a:gd name="connsiteX382" fmla="*/ 644417 w 963459"/>
              <a:gd name="connsiteY382" fmla="*/ 169650 h 589976"/>
              <a:gd name="connsiteX383" fmla="*/ 646948 w 963459"/>
              <a:gd name="connsiteY383" fmla="*/ 169650 h 589976"/>
              <a:gd name="connsiteX384" fmla="*/ 649481 w 963459"/>
              <a:gd name="connsiteY384" fmla="*/ 172182 h 589976"/>
              <a:gd name="connsiteX385" fmla="*/ 652012 w 963459"/>
              <a:gd name="connsiteY385" fmla="*/ 172182 h 589976"/>
              <a:gd name="connsiteX386" fmla="*/ 654545 w 963459"/>
              <a:gd name="connsiteY386" fmla="*/ 174714 h 589976"/>
              <a:gd name="connsiteX387" fmla="*/ 654545 w 963459"/>
              <a:gd name="connsiteY387" fmla="*/ 177246 h 589976"/>
              <a:gd name="connsiteX388" fmla="*/ 657077 w 963459"/>
              <a:gd name="connsiteY388" fmla="*/ 179778 h 589976"/>
              <a:gd name="connsiteX389" fmla="*/ 657077 w 963459"/>
              <a:gd name="connsiteY389" fmla="*/ 182311 h 589976"/>
              <a:gd name="connsiteX390" fmla="*/ 659609 w 963459"/>
              <a:gd name="connsiteY390" fmla="*/ 182311 h 589976"/>
              <a:gd name="connsiteX391" fmla="*/ 659609 w 963459"/>
              <a:gd name="connsiteY391" fmla="*/ 184842 h 589976"/>
              <a:gd name="connsiteX392" fmla="*/ 659609 w 963459"/>
              <a:gd name="connsiteY392" fmla="*/ 187375 h 589976"/>
              <a:gd name="connsiteX393" fmla="*/ 659609 w 963459"/>
              <a:gd name="connsiteY393" fmla="*/ 189907 h 589976"/>
              <a:gd name="connsiteX394" fmla="*/ 659609 w 963459"/>
              <a:gd name="connsiteY394" fmla="*/ 194971 h 589976"/>
              <a:gd name="connsiteX395" fmla="*/ 657077 w 963459"/>
              <a:gd name="connsiteY395" fmla="*/ 200035 h 589976"/>
              <a:gd name="connsiteX396" fmla="*/ 657077 w 963459"/>
              <a:gd name="connsiteY396" fmla="*/ 202567 h 589976"/>
              <a:gd name="connsiteX397" fmla="*/ 657077 w 963459"/>
              <a:gd name="connsiteY397" fmla="*/ 205099 h 589976"/>
              <a:gd name="connsiteX398" fmla="*/ 659609 w 963459"/>
              <a:gd name="connsiteY398" fmla="*/ 205099 h 589976"/>
              <a:gd name="connsiteX399" fmla="*/ 659609 w 963459"/>
              <a:gd name="connsiteY399" fmla="*/ 207631 h 589976"/>
              <a:gd name="connsiteX400" fmla="*/ 659609 w 963459"/>
              <a:gd name="connsiteY400" fmla="*/ 210163 h 589976"/>
              <a:gd name="connsiteX401" fmla="*/ 657077 w 963459"/>
              <a:gd name="connsiteY401" fmla="*/ 211429 h 589976"/>
              <a:gd name="connsiteX402" fmla="*/ 911551 w 963459"/>
              <a:gd name="connsiteY402" fmla="*/ 146861 h 589976"/>
              <a:gd name="connsiteX403" fmla="*/ 911551 w 963459"/>
              <a:gd name="connsiteY403" fmla="*/ 149393 h 589976"/>
              <a:gd name="connsiteX404" fmla="*/ 914084 w 963459"/>
              <a:gd name="connsiteY404" fmla="*/ 149393 h 589976"/>
              <a:gd name="connsiteX405" fmla="*/ 914084 w 963459"/>
              <a:gd name="connsiteY405" fmla="*/ 151925 h 589976"/>
              <a:gd name="connsiteX406" fmla="*/ 914084 w 963459"/>
              <a:gd name="connsiteY406" fmla="*/ 154457 h 589976"/>
              <a:gd name="connsiteX407" fmla="*/ 916616 w 963459"/>
              <a:gd name="connsiteY407" fmla="*/ 154457 h 589976"/>
              <a:gd name="connsiteX408" fmla="*/ 916616 w 963459"/>
              <a:gd name="connsiteY408" fmla="*/ 156990 h 589976"/>
              <a:gd name="connsiteX409" fmla="*/ 919148 w 963459"/>
              <a:gd name="connsiteY409" fmla="*/ 156990 h 589976"/>
              <a:gd name="connsiteX410" fmla="*/ 919148 w 963459"/>
              <a:gd name="connsiteY410" fmla="*/ 159522 h 589976"/>
              <a:gd name="connsiteX411" fmla="*/ 919148 w 963459"/>
              <a:gd name="connsiteY411" fmla="*/ 162054 h 589976"/>
              <a:gd name="connsiteX412" fmla="*/ 921680 w 963459"/>
              <a:gd name="connsiteY412" fmla="*/ 162054 h 589976"/>
              <a:gd name="connsiteX413" fmla="*/ 921680 w 963459"/>
              <a:gd name="connsiteY413" fmla="*/ 164586 h 589976"/>
              <a:gd name="connsiteX414" fmla="*/ 921680 w 963459"/>
              <a:gd name="connsiteY414" fmla="*/ 167118 h 589976"/>
              <a:gd name="connsiteX415" fmla="*/ 924212 w 963459"/>
              <a:gd name="connsiteY415" fmla="*/ 167118 h 589976"/>
              <a:gd name="connsiteX416" fmla="*/ 924212 w 963459"/>
              <a:gd name="connsiteY416" fmla="*/ 169650 h 589976"/>
              <a:gd name="connsiteX417" fmla="*/ 921680 w 963459"/>
              <a:gd name="connsiteY417" fmla="*/ 169650 h 589976"/>
              <a:gd name="connsiteX418" fmla="*/ 921680 w 963459"/>
              <a:gd name="connsiteY418" fmla="*/ 172182 h 589976"/>
              <a:gd name="connsiteX419" fmla="*/ 919148 w 963459"/>
              <a:gd name="connsiteY419" fmla="*/ 172182 h 589976"/>
              <a:gd name="connsiteX420" fmla="*/ 916616 w 963459"/>
              <a:gd name="connsiteY420" fmla="*/ 172182 h 589976"/>
              <a:gd name="connsiteX421" fmla="*/ 914084 w 963459"/>
              <a:gd name="connsiteY421" fmla="*/ 172182 h 589976"/>
              <a:gd name="connsiteX422" fmla="*/ 911551 w 963459"/>
              <a:gd name="connsiteY422" fmla="*/ 172182 h 589976"/>
              <a:gd name="connsiteX423" fmla="*/ 911551 w 963459"/>
              <a:gd name="connsiteY423" fmla="*/ 169650 h 589976"/>
              <a:gd name="connsiteX424" fmla="*/ 909020 w 963459"/>
              <a:gd name="connsiteY424" fmla="*/ 169650 h 589976"/>
              <a:gd name="connsiteX425" fmla="*/ 906487 w 963459"/>
              <a:gd name="connsiteY425" fmla="*/ 167118 h 589976"/>
              <a:gd name="connsiteX426" fmla="*/ 903955 w 963459"/>
              <a:gd name="connsiteY426" fmla="*/ 167118 h 589976"/>
              <a:gd name="connsiteX427" fmla="*/ 901423 w 963459"/>
              <a:gd name="connsiteY427" fmla="*/ 167118 h 589976"/>
              <a:gd name="connsiteX428" fmla="*/ 901423 w 963459"/>
              <a:gd name="connsiteY428" fmla="*/ 164586 h 589976"/>
              <a:gd name="connsiteX429" fmla="*/ 898891 w 963459"/>
              <a:gd name="connsiteY429" fmla="*/ 164586 h 589976"/>
              <a:gd name="connsiteX430" fmla="*/ 896359 w 963459"/>
              <a:gd name="connsiteY430" fmla="*/ 164586 h 589976"/>
              <a:gd name="connsiteX431" fmla="*/ 896359 w 963459"/>
              <a:gd name="connsiteY431" fmla="*/ 162054 h 589976"/>
              <a:gd name="connsiteX432" fmla="*/ 893827 w 963459"/>
              <a:gd name="connsiteY432" fmla="*/ 162054 h 589976"/>
              <a:gd name="connsiteX433" fmla="*/ 891295 w 963459"/>
              <a:gd name="connsiteY433" fmla="*/ 162054 h 589976"/>
              <a:gd name="connsiteX434" fmla="*/ 888763 w 963459"/>
              <a:gd name="connsiteY434" fmla="*/ 162054 h 589976"/>
              <a:gd name="connsiteX435" fmla="*/ 886231 w 963459"/>
              <a:gd name="connsiteY435" fmla="*/ 162054 h 589976"/>
              <a:gd name="connsiteX436" fmla="*/ 883699 w 963459"/>
              <a:gd name="connsiteY436" fmla="*/ 162054 h 589976"/>
              <a:gd name="connsiteX437" fmla="*/ 883699 w 963459"/>
              <a:gd name="connsiteY437" fmla="*/ 164586 h 589976"/>
              <a:gd name="connsiteX438" fmla="*/ 881166 w 963459"/>
              <a:gd name="connsiteY438" fmla="*/ 164586 h 589976"/>
              <a:gd name="connsiteX439" fmla="*/ 878635 w 963459"/>
              <a:gd name="connsiteY439" fmla="*/ 167118 h 589976"/>
              <a:gd name="connsiteX440" fmla="*/ 876102 w 963459"/>
              <a:gd name="connsiteY440" fmla="*/ 167118 h 589976"/>
              <a:gd name="connsiteX441" fmla="*/ 876102 w 963459"/>
              <a:gd name="connsiteY441" fmla="*/ 169650 h 589976"/>
              <a:gd name="connsiteX442" fmla="*/ 873570 w 963459"/>
              <a:gd name="connsiteY442" fmla="*/ 172182 h 589976"/>
              <a:gd name="connsiteX443" fmla="*/ 873570 w 963459"/>
              <a:gd name="connsiteY443" fmla="*/ 174714 h 589976"/>
              <a:gd name="connsiteX444" fmla="*/ 871038 w 963459"/>
              <a:gd name="connsiteY444" fmla="*/ 174714 h 589976"/>
              <a:gd name="connsiteX445" fmla="*/ 871038 w 963459"/>
              <a:gd name="connsiteY445" fmla="*/ 177246 h 589976"/>
              <a:gd name="connsiteX446" fmla="*/ 868506 w 963459"/>
              <a:gd name="connsiteY446" fmla="*/ 177246 h 589976"/>
              <a:gd name="connsiteX447" fmla="*/ 868506 w 963459"/>
              <a:gd name="connsiteY447" fmla="*/ 179778 h 589976"/>
              <a:gd name="connsiteX448" fmla="*/ 865974 w 963459"/>
              <a:gd name="connsiteY448" fmla="*/ 179778 h 589976"/>
              <a:gd name="connsiteX449" fmla="*/ 865974 w 963459"/>
              <a:gd name="connsiteY449" fmla="*/ 182311 h 589976"/>
              <a:gd name="connsiteX450" fmla="*/ 863442 w 963459"/>
              <a:gd name="connsiteY450" fmla="*/ 182311 h 589976"/>
              <a:gd name="connsiteX451" fmla="*/ 863442 w 963459"/>
              <a:gd name="connsiteY451" fmla="*/ 182311 h 589976"/>
              <a:gd name="connsiteX452" fmla="*/ 863442 w 963459"/>
              <a:gd name="connsiteY452" fmla="*/ 179778 h 589976"/>
              <a:gd name="connsiteX453" fmla="*/ 860910 w 963459"/>
              <a:gd name="connsiteY453" fmla="*/ 179778 h 589976"/>
              <a:gd name="connsiteX454" fmla="*/ 858378 w 963459"/>
              <a:gd name="connsiteY454" fmla="*/ 173448 h 589976"/>
              <a:gd name="connsiteX455" fmla="*/ 858378 w 963459"/>
              <a:gd name="connsiteY455" fmla="*/ 170916 h 589976"/>
              <a:gd name="connsiteX456" fmla="*/ 858378 w 963459"/>
              <a:gd name="connsiteY456" fmla="*/ 168384 h 589976"/>
              <a:gd name="connsiteX457" fmla="*/ 858378 w 963459"/>
              <a:gd name="connsiteY457" fmla="*/ 165852 h 589976"/>
              <a:gd name="connsiteX458" fmla="*/ 858378 w 963459"/>
              <a:gd name="connsiteY458" fmla="*/ 163320 h 589976"/>
              <a:gd name="connsiteX459" fmla="*/ 858378 w 963459"/>
              <a:gd name="connsiteY459" fmla="*/ 160788 h 589976"/>
              <a:gd name="connsiteX460" fmla="*/ 858378 w 963459"/>
              <a:gd name="connsiteY460" fmla="*/ 158255 h 589976"/>
              <a:gd name="connsiteX461" fmla="*/ 855846 w 963459"/>
              <a:gd name="connsiteY461" fmla="*/ 155724 h 589976"/>
              <a:gd name="connsiteX462" fmla="*/ 855846 w 963459"/>
              <a:gd name="connsiteY462" fmla="*/ 153191 h 589976"/>
              <a:gd name="connsiteX463" fmla="*/ 855846 w 963459"/>
              <a:gd name="connsiteY463" fmla="*/ 150660 h 589976"/>
              <a:gd name="connsiteX464" fmla="*/ 858378 w 963459"/>
              <a:gd name="connsiteY464" fmla="*/ 148127 h 589976"/>
              <a:gd name="connsiteX465" fmla="*/ 858378 w 963459"/>
              <a:gd name="connsiteY465" fmla="*/ 145595 h 589976"/>
              <a:gd name="connsiteX466" fmla="*/ 860910 w 963459"/>
              <a:gd name="connsiteY466" fmla="*/ 143063 h 589976"/>
              <a:gd name="connsiteX467" fmla="*/ 860910 w 963459"/>
              <a:gd name="connsiteY467" fmla="*/ 140531 h 589976"/>
              <a:gd name="connsiteX468" fmla="*/ 863442 w 963459"/>
              <a:gd name="connsiteY468" fmla="*/ 140531 h 589976"/>
              <a:gd name="connsiteX469" fmla="*/ 865974 w 963459"/>
              <a:gd name="connsiteY469" fmla="*/ 140531 h 589976"/>
              <a:gd name="connsiteX470" fmla="*/ 865974 w 963459"/>
              <a:gd name="connsiteY470" fmla="*/ 143063 h 589976"/>
              <a:gd name="connsiteX471" fmla="*/ 868506 w 963459"/>
              <a:gd name="connsiteY471" fmla="*/ 143063 h 589976"/>
              <a:gd name="connsiteX472" fmla="*/ 868506 w 963459"/>
              <a:gd name="connsiteY472" fmla="*/ 145595 h 589976"/>
              <a:gd name="connsiteX473" fmla="*/ 871038 w 963459"/>
              <a:gd name="connsiteY473" fmla="*/ 145595 h 589976"/>
              <a:gd name="connsiteX474" fmla="*/ 871038 w 963459"/>
              <a:gd name="connsiteY474" fmla="*/ 148127 h 589976"/>
              <a:gd name="connsiteX475" fmla="*/ 873570 w 963459"/>
              <a:gd name="connsiteY475" fmla="*/ 148127 h 589976"/>
              <a:gd name="connsiteX476" fmla="*/ 876102 w 963459"/>
              <a:gd name="connsiteY476" fmla="*/ 148127 h 589976"/>
              <a:gd name="connsiteX477" fmla="*/ 878635 w 963459"/>
              <a:gd name="connsiteY477" fmla="*/ 148127 h 589976"/>
              <a:gd name="connsiteX478" fmla="*/ 881166 w 963459"/>
              <a:gd name="connsiteY478" fmla="*/ 148127 h 589976"/>
              <a:gd name="connsiteX479" fmla="*/ 883699 w 963459"/>
              <a:gd name="connsiteY479" fmla="*/ 148127 h 589976"/>
              <a:gd name="connsiteX480" fmla="*/ 883699 w 963459"/>
              <a:gd name="connsiteY480" fmla="*/ 145595 h 589976"/>
              <a:gd name="connsiteX481" fmla="*/ 886231 w 963459"/>
              <a:gd name="connsiteY481" fmla="*/ 145595 h 589976"/>
              <a:gd name="connsiteX482" fmla="*/ 888763 w 963459"/>
              <a:gd name="connsiteY482" fmla="*/ 145595 h 589976"/>
              <a:gd name="connsiteX483" fmla="*/ 888763 w 963459"/>
              <a:gd name="connsiteY483" fmla="*/ 143063 h 589976"/>
              <a:gd name="connsiteX484" fmla="*/ 891295 w 963459"/>
              <a:gd name="connsiteY484" fmla="*/ 143063 h 589976"/>
              <a:gd name="connsiteX485" fmla="*/ 891295 w 963459"/>
              <a:gd name="connsiteY485" fmla="*/ 140531 h 589976"/>
              <a:gd name="connsiteX486" fmla="*/ 893827 w 963459"/>
              <a:gd name="connsiteY486" fmla="*/ 140531 h 589976"/>
              <a:gd name="connsiteX487" fmla="*/ 893827 w 963459"/>
              <a:gd name="connsiteY487" fmla="*/ 137999 h 589976"/>
              <a:gd name="connsiteX488" fmla="*/ 896359 w 963459"/>
              <a:gd name="connsiteY488" fmla="*/ 137999 h 589976"/>
              <a:gd name="connsiteX489" fmla="*/ 896359 w 963459"/>
              <a:gd name="connsiteY489" fmla="*/ 135467 h 589976"/>
              <a:gd name="connsiteX490" fmla="*/ 898891 w 963459"/>
              <a:gd name="connsiteY490" fmla="*/ 135467 h 589976"/>
              <a:gd name="connsiteX491" fmla="*/ 901423 w 963459"/>
              <a:gd name="connsiteY491" fmla="*/ 135467 h 589976"/>
              <a:gd name="connsiteX492" fmla="*/ 903955 w 963459"/>
              <a:gd name="connsiteY492" fmla="*/ 135467 h 589976"/>
              <a:gd name="connsiteX493" fmla="*/ 903955 w 963459"/>
              <a:gd name="connsiteY493" fmla="*/ 137999 h 589976"/>
              <a:gd name="connsiteX494" fmla="*/ 906487 w 963459"/>
              <a:gd name="connsiteY494" fmla="*/ 137999 h 589976"/>
              <a:gd name="connsiteX495" fmla="*/ 906487 w 963459"/>
              <a:gd name="connsiteY495" fmla="*/ 140531 h 589976"/>
              <a:gd name="connsiteX496" fmla="*/ 909020 w 963459"/>
              <a:gd name="connsiteY496" fmla="*/ 140531 h 589976"/>
              <a:gd name="connsiteX497" fmla="*/ 909020 w 963459"/>
              <a:gd name="connsiteY497" fmla="*/ 143063 h 589976"/>
              <a:gd name="connsiteX498" fmla="*/ 909020 w 963459"/>
              <a:gd name="connsiteY498" fmla="*/ 145595 h 589976"/>
              <a:gd name="connsiteX499" fmla="*/ 911551 w 963459"/>
              <a:gd name="connsiteY499" fmla="*/ 145595 h 589976"/>
              <a:gd name="connsiteX500" fmla="*/ 911551 w 963459"/>
              <a:gd name="connsiteY500" fmla="*/ 148127 h 589976"/>
              <a:gd name="connsiteX501" fmla="*/ 911551 w 963459"/>
              <a:gd name="connsiteY501" fmla="*/ 148127 h 589976"/>
              <a:gd name="connsiteX502" fmla="*/ 12660 w 963459"/>
              <a:gd name="connsiteY502" fmla="*/ 96219 h 589976"/>
              <a:gd name="connsiteX503" fmla="*/ 21523 w 963459"/>
              <a:gd name="connsiteY503" fmla="*/ 107614 h 589976"/>
              <a:gd name="connsiteX504" fmla="*/ 32917 w 963459"/>
              <a:gd name="connsiteY504" fmla="*/ 107614 h 589976"/>
              <a:gd name="connsiteX505" fmla="*/ 35449 w 963459"/>
              <a:gd name="connsiteY505" fmla="*/ 110146 h 589976"/>
              <a:gd name="connsiteX506" fmla="*/ 59504 w 963459"/>
              <a:gd name="connsiteY506" fmla="*/ 137999 h 589976"/>
              <a:gd name="connsiteX507" fmla="*/ 62036 w 963459"/>
              <a:gd name="connsiteY507" fmla="*/ 137999 h 589976"/>
              <a:gd name="connsiteX508" fmla="*/ 62036 w 963459"/>
              <a:gd name="connsiteY508" fmla="*/ 140531 h 589976"/>
              <a:gd name="connsiteX509" fmla="*/ 64568 w 963459"/>
              <a:gd name="connsiteY509" fmla="*/ 140531 h 589976"/>
              <a:gd name="connsiteX510" fmla="*/ 64568 w 963459"/>
              <a:gd name="connsiteY510" fmla="*/ 143063 h 589976"/>
              <a:gd name="connsiteX511" fmla="*/ 67101 w 963459"/>
              <a:gd name="connsiteY511" fmla="*/ 143063 h 589976"/>
              <a:gd name="connsiteX512" fmla="*/ 67101 w 963459"/>
              <a:gd name="connsiteY512" fmla="*/ 145595 h 589976"/>
              <a:gd name="connsiteX513" fmla="*/ 69632 w 963459"/>
              <a:gd name="connsiteY513" fmla="*/ 145595 h 589976"/>
              <a:gd name="connsiteX514" fmla="*/ 69632 w 963459"/>
              <a:gd name="connsiteY514" fmla="*/ 148127 h 589976"/>
              <a:gd name="connsiteX515" fmla="*/ 69632 w 963459"/>
              <a:gd name="connsiteY515" fmla="*/ 150660 h 589976"/>
              <a:gd name="connsiteX516" fmla="*/ 72165 w 963459"/>
              <a:gd name="connsiteY516" fmla="*/ 150660 h 589976"/>
              <a:gd name="connsiteX517" fmla="*/ 72165 w 963459"/>
              <a:gd name="connsiteY517" fmla="*/ 153191 h 589976"/>
              <a:gd name="connsiteX518" fmla="*/ 74697 w 963459"/>
              <a:gd name="connsiteY518" fmla="*/ 153191 h 589976"/>
              <a:gd name="connsiteX519" fmla="*/ 77229 w 963459"/>
              <a:gd name="connsiteY519" fmla="*/ 153191 h 589976"/>
              <a:gd name="connsiteX520" fmla="*/ 79761 w 963459"/>
              <a:gd name="connsiteY520" fmla="*/ 153191 h 589976"/>
              <a:gd name="connsiteX521" fmla="*/ 82293 w 963459"/>
              <a:gd name="connsiteY521" fmla="*/ 153191 h 589976"/>
              <a:gd name="connsiteX522" fmla="*/ 82293 w 963459"/>
              <a:gd name="connsiteY522" fmla="*/ 150660 h 589976"/>
              <a:gd name="connsiteX523" fmla="*/ 84825 w 963459"/>
              <a:gd name="connsiteY523" fmla="*/ 148127 h 589976"/>
              <a:gd name="connsiteX524" fmla="*/ 84825 w 963459"/>
              <a:gd name="connsiteY524" fmla="*/ 143063 h 589976"/>
              <a:gd name="connsiteX525" fmla="*/ 87357 w 963459"/>
              <a:gd name="connsiteY525" fmla="*/ 143063 h 589976"/>
              <a:gd name="connsiteX526" fmla="*/ 87357 w 963459"/>
              <a:gd name="connsiteY526" fmla="*/ 140531 h 589976"/>
              <a:gd name="connsiteX527" fmla="*/ 87357 w 963459"/>
              <a:gd name="connsiteY527" fmla="*/ 137999 h 589976"/>
              <a:gd name="connsiteX528" fmla="*/ 87357 w 963459"/>
              <a:gd name="connsiteY528" fmla="*/ 135467 h 589976"/>
              <a:gd name="connsiteX529" fmla="*/ 87357 w 963459"/>
              <a:gd name="connsiteY529" fmla="*/ 132935 h 589976"/>
              <a:gd name="connsiteX530" fmla="*/ 89889 w 963459"/>
              <a:gd name="connsiteY530" fmla="*/ 130403 h 589976"/>
              <a:gd name="connsiteX531" fmla="*/ 89889 w 963459"/>
              <a:gd name="connsiteY531" fmla="*/ 129137 h 589976"/>
              <a:gd name="connsiteX532" fmla="*/ 92421 w 963459"/>
              <a:gd name="connsiteY532" fmla="*/ 124073 h 589976"/>
              <a:gd name="connsiteX533" fmla="*/ 94953 w 963459"/>
              <a:gd name="connsiteY533" fmla="*/ 121540 h 589976"/>
              <a:gd name="connsiteX534" fmla="*/ 97486 w 963459"/>
              <a:gd name="connsiteY534" fmla="*/ 121540 h 589976"/>
              <a:gd name="connsiteX535" fmla="*/ 97486 w 963459"/>
              <a:gd name="connsiteY535" fmla="*/ 119008 h 589976"/>
              <a:gd name="connsiteX536" fmla="*/ 100018 w 963459"/>
              <a:gd name="connsiteY536" fmla="*/ 119008 h 589976"/>
              <a:gd name="connsiteX537" fmla="*/ 102550 w 963459"/>
              <a:gd name="connsiteY537" fmla="*/ 119008 h 589976"/>
              <a:gd name="connsiteX538" fmla="*/ 105082 w 963459"/>
              <a:gd name="connsiteY538" fmla="*/ 119008 h 589976"/>
              <a:gd name="connsiteX539" fmla="*/ 107614 w 963459"/>
              <a:gd name="connsiteY539" fmla="*/ 121540 h 589976"/>
              <a:gd name="connsiteX540" fmla="*/ 110146 w 963459"/>
              <a:gd name="connsiteY540" fmla="*/ 121540 h 589976"/>
              <a:gd name="connsiteX541" fmla="*/ 115210 w 963459"/>
              <a:gd name="connsiteY541" fmla="*/ 124073 h 589976"/>
              <a:gd name="connsiteX542" fmla="*/ 117742 w 963459"/>
              <a:gd name="connsiteY542" fmla="*/ 124073 h 589976"/>
              <a:gd name="connsiteX543" fmla="*/ 117742 w 963459"/>
              <a:gd name="connsiteY543" fmla="*/ 126604 h 589976"/>
              <a:gd name="connsiteX544" fmla="*/ 120274 w 963459"/>
              <a:gd name="connsiteY544" fmla="*/ 126604 h 589976"/>
              <a:gd name="connsiteX545" fmla="*/ 120274 w 963459"/>
              <a:gd name="connsiteY545" fmla="*/ 129137 h 589976"/>
              <a:gd name="connsiteX546" fmla="*/ 125339 w 963459"/>
              <a:gd name="connsiteY546" fmla="*/ 137999 h 589976"/>
              <a:gd name="connsiteX547" fmla="*/ 127870 w 963459"/>
              <a:gd name="connsiteY547" fmla="*/ 143063 h 589976"/>
              <a:gd name="connsiteX548" fmla="*/ 130403 w 963459"/>
              <a:gd name="connsiteY548" fmla="*/ 145595 h 589976"/>
              <a:gd name="connsiteX549" fmla="*/ 130403 w 963459"/>
              <a:gd name="connsiteY549" fmla="*/ 148127 h 589976"/>
              <a:gd name="connsiteX550" fmla="*/ 132935 w 963459"/>
              <a:gd name="connsiteY550" fmla="*/ 150660 h 589976"/>
              <a:gd name="connsiteX551" fmla="*/ 132935 w 963459"/>
              <a:gd name="connsiteY551" fmla="*/ 153191 h 589976"/>
              <a:gd name="connsiteX552" fmla="*/ 135467 w 963459"/>
              <a:gd name="connsiteY552" fmla="*/ 153191 h 589976"/>
              <a:gd name="connsiteX553" fmla="*/ 135467 w 963459"/>
              <a:gd name="connsiteY553" fmla="*/ 155724 h 589976"/>
              <a:gd name="connsiteX554" fmla="*/ 135467 w 963459"/>
              <a:gd name="connsiteY554" fmla="*/ 158255 h 589976"/>
              <a:gd name="connsiteX555" fmla="*/ 137999 w 963459"/>
              <a:gd name="connsiteY555" fmla="*/ 158255 h 589976"/>
              <a:gd name="connsiteX556" fmla="*/ 137999 w 963459"/>
              <a:gd name="connsiteY556" fmla="*/ 160788 h 589976"/>
              <a:gd name="connsiteX557" fmla="*/ 140531 w 963459"/>
              <a:gd name="connsiteY557" fmla="*/ 160788 h 589976"/>
              <a:gd name="connsiteX558" fmla="*/ 143063 w 963459"/>
              <a:gd name="connsiteY558" fmla="*/ 160788 h 589976"/>
              <a:gd name="connsiteX559" fmla="*/ 145595 w 963459"/>
              <a:gd name="connsiteY559" fmla="*/ 160788 h 589976"/>
              <a:gd name="connsiteX560" fmla="*/ 150660 w 963459"/>
              <a:gd name="connsiteY560" fmla="*/ 155724 h 589976"/>
              <a:gd name="connsiteX561" fmla="*/ 153191 w 963459"/>
              <a:gd name="connsiteY561" fmla="*/ 155724 h 589976"/>
              <a:gd name="connsiteX562" fmla="*/ 153191 w 963459"/>
              <a:gd name="connsiteY562" fmla="*/ 153191 h 589976"/>
              <a:gd name="connsiteX563" fmla="*/ 153191 w 963459"/>
              <a:gd name="connsiteY563" fmla="*/ 150660 h 589976"/>
              <a:gd name="connsiteX564" fmla="*/ 155724 w 963459"/>
              <a:gd name="connsiteY564" fmla="*/ 150660 h 589976"/>
              <a:gd name="connsiteX565" fmla="*/ 155724 w 963459"/>
              <a:gd name="connsiteY565" fmla="*/ 148127 h 589976"/>
              <a:gd name="connsiteX566" fmla="*/ 155724 w 963459"/>
              <a:gd name="connsiteY566" fmla="*/ 145595 h 589976"/>
              <a:gd name="connsiteX567" fmla="*/ 153191 w 963459"/>
              <a:gd name="connsiteY567" fmla="*/ 145595 h 589976"/>
              <a:gd name="connsiteX568" fmla="*/ 153191 w 963459"/>
              <a:gd name="connsiteY568" fmla="*/ 143063 h 589976"/>
              <a:gd name="connsiteX569" fmla="*/ 150660 w 963459"/>
              <a:gd name="connsiteY569" fmla="*/ 140531 h 589976"/>
              <a:gd name="connsiteX570" fmla="*/ 150660 w 963459"/>
              <a:gd name="connsiteY570" fmla="*/ 137999 h 589976"/>
              <a:gd name="connsiteX571" fmla="*/ 150660 w 963459"/>
              <a:gd name="connsiteY571" fmla="*/ 135467 h 589976"/>
              <a:gd name="connsiteX572" fmla="*/ 150660 w 963459"/>
              <a:gd name="connsiteY572" fmla="*/ 132935 h 589976"/>
              <a:gd name="connsiteX573" fmla="*/ 150660 w 963459"/>
              <a:gd name="connsiteY573" fmla="*/ 130403 h 589976"/>
              <a:gd name="connsiteX574" fmla="*/ 153191 w 963459"/>
              <a:gd name="connsiteY574" fmla="*/ 125339 h 589976"/>
              <a:gd name="connsiteX575" fmla="*/ 155724 w 963459"/>
              <a:gd name="connsiteY575" fmla="*/ 125339 h 589976"/>
              <a:gd name="connsiteX576" fmla="*/ 155724 w 963459"/>
              <a:gd name="connsiteY576" fmla="*/ 122806 h 589976"/>
              <a:gd name="connsiteX577" fmla="*/ 158255 w 963459"/>
              <a:gd name="connsiteY577" fmla="*/ 122806 h 589976"/>
              <a:gd name="connsiteX578" fmla="*/ 168384 w 963459"/>
              <a:gd name="connsiteY578" fmla="*/ 120274 h 589976"/>
              <a:gd name="connsiteX579" fmla="*/ 170916 w 963459"/>
              <a:gd name="connsiteY579" fmla="*/ 120274 h 589976"/>
              <a:gd name="connsiteX580" fmla="*/ 173448 w 963459"/>
              <a:gd name="connsiteY580" fmla="*/ 120274 h 589976"/>
              <a:gd name="connsiteX581" fmla="*/ 173448 w 963459"/>
              <a:gd name="connsiteY581" fmla="*/ 122806 h 589976"/>
              <a:gd name="connsiteX582" fmla="*/ 189907 w 963459"/>
              <a:gd name="connsiteY582" fmla="*/ 136733 h 589976"/>
              <a:gd name="connsiteX583" fmla="*/ 189907 w 963459"/>
              <a:gd name="connsiteY583" fmla="*/ 139265 h 589976"/>
              <a:gd name="connsiteX584" fmla="*/ 192439 w 963459"/>
              <a:gd name="connsiteY584" fmla="*/ 139265 h 589976"/>
              <a:gd name="connsiteX585" fmla="*/ 192439 w 963459"/>
              <a:gd name="connsiteY585" fmla="*/ 141797 h 589976"/>
              <a:gd name="connsiteX586" fmla="*/ 192439 w 963459"/>
              <a:gd name="connsiteY586" fmla="*/ 144329 h 589976"/>
              <a:gd name="connsiteX587" fmla="*/ 192439 w 963459"/>
              <a:gd name="connsiteY587" fmla="*/ 146861 h 589976"/>
              <a:gd name="connsiteX588" fmla="*/ 192439 w 963459"/>
              <a:gd name="connsiteY588" fmla="*/ 149393 h 589976"/>
              <a:gd name="connsiteX589" fmla="*/ 189907 w 963459"/>
              <a:gd name="connsiteY589" fmla="*/ 151925 h 589976"/>
              <a:gd name="connsiteX590" fmla="*/ 189907 w 963459"/>
              <a:gd name="connsiteY590" fmla="*/ 154457 h 589976"/>
              <a:gd name="connsiteX591" fmla="*/ 194971 w 963459"/>
              <a:gd name="connsiteY591" fmla="*/ 173448 h 589976"/>
              <a:gd name="connsiteX592" fmla="*/ 194971 w 963459"/>
              <a:gd name="connsiteY592" fmla="*/ 175980 h 589976"/>
              <a:gd name="connsiteX593" fmla="*/ 197503 w 963459"/>
              <a:gd name="connsiteY593" fmla="*/ 175980 h 589976"/>
              <a:gd name="connsiteX594" fmla="*/ 197503 w 963459"/>
              <a:gd name="connsiteY594" fmla="*/ 178512 h 589976"/>
              <a:gd name="connsiteX595" fmla="*/ 200035 w 963459"/>
              <a:gd name="connsiteY595" fmla="*/ 178512 h 589976"/>
              <a:gd name="connsiteX596" fmla="*/ 200035 w 963459"/>
              <a:gd name="connsiteY596" fmla="*/ 181044 h 589976"/>
              <a:gd name="connsiteX597" fmla="*/ 202567 w 963459"/>
              <a:gd name="connsiteY597" fmla="*/ 181044 h 589976"/>
              <a:gd name="connsiteX598" fmla="*/ 202567 w 963459"/>
              <a:gd name="connsiteY598" fmla="*/ 183576 h 589976"/>
              <a:gd name="connsiteX599" fmla="*/ 205099 w 963459"/>
              <a:gd name="connsiteY599" fmla="*/ 183576 h 589976"/>
              <a:gd name="connsiteX600" fmla="*/ 205099 w 963459"/>
              <a:gd name="connsiteY600" fmla="*/ 186109 h 589976"/>
              <a:gd name="connsiteX601" fmla="*/ 207631 w 963459"/>
              <a:gd name="connsiteY601" fmla="*/ 186109 h 589976"/>
              <a:gd name="connsiteX602" fmla="*/ 207631 w 963459"/>
              <a:gd name="connsiteY602" fmla="*/ 188641 h 589976"/>
              <a:gd name="connsiteX603" fmla="*/ 210163 w 963459"/>
              <a:gd name="connsiteY603" fmla="*/ 188641 h 589976"/>
              <a:gd name="connsiteX604" fmla="*/ 215227 w 963459"/>
              <a:gd name="connsiteY604" fmla="*/ 193705 h 589976"/>
              <a:gd name="connsiteX605" fmla="*/ 217760 w 963459"/>
              <a:gd name="connsiteY605" fmla="*/ 193705 h 589976"/>
              <a:gd name="connsiteX606" fmla="*/ 220292 w 963459"/>
              <a:gd name="connsiteY606" fmla="*/ 193705 h 589976"/>
              <a:gd name="connsiteX607" fmla="*/ 244347 w 963459"/>
              <a:gd name="connsiteY607" fmla="*/ 188641 h 589976"/>
              <a:gd name="connsiteX608" fmla="*/ 253209 w 963459"/>
              <a:gd name="connsiteY608" fmla="*/ 186109 h 589976"/>
              <a:gd name="connsiteX609" fmla="*/ 269668 w 963459"/>
              <a:gd name="connsiteY609" fmla="*/ 191173 h 589976"/>
              <a:gd name="connsiteX610" fmla="*/ 272199 w 963459"/>
              <a:gd name="connsiteY610" fmla="*/ 191173 h 589976"/>
              <a:gd name="connsiteX611" fmla="*/ 272199 w 963459"/>
              <a:gd name="connsiteY611" fmla="*/ 193705 h 589976"/>
              <a:gd name="connsiteX612" fmla="*/ 274732 w 963459"/>
              <a:gd name="connsiteY612" fmla="*/ 193705 h 589976"/>
              <a:gd name="connsiteX613" fmla="*/ 279796 w 963459"/>
              <a:gd name="connsiteY613" fmla="*/ 205099 h 589976"/>
              <a:gd name="connsiteX614" fmla="*/ 284860 w 963459"/>
              <a:gd name="connsiteY614" fmla="*/ 211429 h 589976"/>
              <a:gd name="connsiteX615" fmla="*/ 284860 w 963459"/>
              <a:gd name="connsiteY615" fmla="*/ 213962 h 589976"/>
              <a:gd name="connsiteX616" fmla="*/ 284860 w 963459"/>
              <a:gd name="connsiteY616" fmla="*/ 216494 h 589976"/>
              <a:gd name="connsiteX617" fmla="*/ 284860 w 963459"/>
              <a:gd name="connsiteY617" fmla="*/ 219026 h 589976"/>
              <a:gd name="connsiteX618" fmla="*/ 284860 w 963459"/>
              <a:gd name="connsiteY618" fmla="*/ 221558 h 589976"/>
              <a:gd name="connsiteX619" fmla="*/ 287392 w 963459"/>
              <a:gd name="connsiteY619" fmla="*/ 221558 h 589976"/>
              <a:gd name="connsiteX620" fmla="*/ 289924 w 963459"/>
              <a:gd name="connsiteY620" fmla="*/ 221558 h 589976"/>
              <a:gd name="connsiteX621" fmla="*/ 294988 w 963459"/>
              <a:gd name="connsiteY621" fmla="*/ 226622 h 589976"/>
              <a:gd name="connsiteX622" fmla="*/ 297520 w 963459"/>
              <a:gd name="connsiteY622" fmla="*/ 226622 h 589976"/>
              <a:gd name="connsiteX623" fmla="*/ 300053 w 963459"/>
              <a:gd name="connsiteY623" fmla="*/ 226622 h 589976"/>
              <a:gd name="connsiteX624" fmla="*/ 302585 w 963459"/>
              <a:gd name="connsiteY624" fmla="*/ 226622 h 589976"/>
              <a:gd name="connsiteX625" fmla="*/ 302585 w 963459"/>
              <a:gd name="connsiteY625" fmla="*/ 229154 h 589976"/>
              <a:gd name="connsiteX626" fmla="*/ 310181 w 963459"/>
              <a:gd name="connsiteY626" fmla="*/ 238016 h 589976"/>
              <a:gd name="connsiteX627" fmla="*/ 310181 w 963459"/>
              <a:gd name="connsiteY627" fmla="*/ 240548 h 589976"/>
              <a:gd name="connsiteX628" fmla="*/ 310181 w 963459"/>
              <a:gd name="connsiteY628" fmla="*/ 243081 h 589976"/>
              <a:gd name="connsiteX629" fmla="*/ 312713 w 963459"/>
              <a:gd name="connsiteY629" fmla="*/ 245613 h 589976"/>
              <a:gd name="connsiteX630" fmla="*/ 312713 w 963459"/>
              <a:gd name="connsiteY630" fmla="*/ 248145 h 589976"/>
              <a:gd name="connsiteX631" fmla="*/ 315245 w 963459"/>
              <a:gd name="connsiteY631" fmla="*/ 248145 h 589976"/>
              <a:gd name="connsiteX632" fmla="*/ 317777 w 963459"/>
              <a:gd name="connsiteY632" fmla="*/ 248145 h 589976"/>
              <a:gd name="connsiteX633" fmla="*/ 320309 w 963459"/>
              <a:gd name="connsiteY633" fmla="*/ 248145 h 589976"/>
              <a:gd name="connsiteX634" fmla="*/ 325373 w 963459"/>
              <a:gd name="connsiteY634" fmla="*/ 245613 h 589976"/>
              <a:gd name="connsiteX635" fmla="*/ 325373 w 963459"/>
              <a:gd name="connsiteY635" fmla="*/ 243081 h 589976"/>
              <a:gd name="connsiteX636" fmla="*/ 327906 w 963459"/>
              <a:gd name="connsiteY636" fmla="*/ 243081 h 589976"/>
              <a:gd name="connsiteX637" fmla="*/ 332970 w 963459"/>
              <a:gd name="connsiteY637" fmla="*/ 231686 h 589976"/>
              <a:gd name="connsiteX638" fmla="*/ 335502 w 963459"/>
              <a:gd name="connsiteY638" fmla="*/ 231686 h 589976"/>
              <a:gd name="connsiteX639" fmla="*/ 335502 w 963459"/>
              <a:gd name="connsiteY639" fmla="*/ 229154 h 589976"/>
              <a:gd name="connsiteX640" fmla="*/ 338034 w 963459"/>
              <a:gd name="connsiteY640" fmla="*/ 212696 h 589976"/>
              <a:gd name="connsiteX641" fmla="*/ 340566 w 963459"/>
              <a:gd name="connsiteY641" fmla="*/ 210163 h 589976"/>
              <a:gd name="connsiteX642" fmla="*/ 340566 w 963459"/>
              <a:gd name="connsiteY642" fmla="*/ 205099 h 589976"/>
              <a:gd name="connsiteX643" fmla="*/ 340566 w 963459"/>
              <a:gd name="connsiteY643" fmla="*/ 202567 h 589976"/>
              <a:gd name="connsiteX644" fmla="*/ 338034 w 963459"/>
              <a:gd name="connsiteY644" fmla="*/ 200035 h 589976"/>
              <a:gd name="connsiteX645" fmla="*/ 338034 w 963459"/>
              <a:gd name="connsiteY645" fmla="*/ 193705 h 589976"/>
              <a:gd name="connsiteX646" fmla="*/ 335502 w 963459"/>
              <a:gd name="connsiteY646" fmla="*/ 193705 h 589976"/>
              <a:gd name="connsiteX647" fmla="*/ 335502 w 963459"/>
              <a:gd name="connsiteY647" fmla="*/ 191173 h 589976"/>
              <a:gd name="connsiteX648" fmla="*/ 335502 w 963459"/>
              <a:gd name="connsiteY648" fmla="*/ 188641 h 589976"/>
              <a:gd name="connsiteX649" fmla="*/ 338034 w 963459"/>
              <a:gd name="connsiteY649" fmla="*/ 183576 h 589976"/>
              <a:gd name="connsiteX650" fmla="*/ 338034 w 963459"/>
              <a:gd name="connsiteY650" fmla="*/ 181044 h 589976"/>
              <a:gd name="connsiteX651" fmla="*/ 338034 w 963459"/>
              <a:gd name="connsiteY651" fmla="*/ 179778 h 589976"/>
              <a:gd name="connsiteX652" fmla="*/ 340566 w 963459"/>
              <a:gd name="connsiteY652" fmla="*/ 179778 h 589976"/>
              <a:gd name="connsiteX653" fmla="*/ 340566 w 963459"/>
              <a:gd name="connsiteY653" fmla="*/ 177246 h 589976"/>
              <a:gd name="connsiteX654" fmla="*/ 343098 w 963459"/>
              <a:gd name="connsiteY654" fmla="*/ 177246 h 589976"/>
              <a:gd name="connsiteX655" fmla="*/ 345630 w 963459"/>
              <a:gd name="connsiteY655" fmla="*/ 177246 h 589976"/>
              <a:gd name="connsiteX656" fmla="*/ 348162 w 963459"/>
              <a:gd name="connsiteY656" fmla="*/ 177246 h 589976"/>
              <a:gd name="connsiteX657" fmla="*/ 355758 w 963459"/>
              <a:gd name="connsiteY657" fmla="*/ 179778 h 589976"/>
              <a:gd name="connsiteX658" fmla="*/ 358291 w 963459"/>
              <a:gd name="connsiteY658" fmla="*/ 182311 h 589976"/>
              <a:gd name="connsiteX659" fmla="*/ 363355 w 963459"/>
              <a:gd name="connsiteY659" fmla="*/ 184842 h 589976"/>
              <a:gd name="connsiteX660" fmla="*/ 365887 w 963459"/>
              <a:gd name="connsiteY660" fmla="*/ 187375 h 589976"/>
              <a:gd name="connsiteX661" fmla="*/ 368419 w 963459"/>
              <a:gd name="connsiteY661" fmla="*/ 189907 h 589976"/>
              <a:gd name="connsiteX662" fmla="*/ 370951 w 963459"/>
              <a:gd name="connsiteY662" fmla="*/ 189907 h 589976"/>
              <a:gd name="connsiteX663" fmla="*/ 370951 w 963459"/>
              <a:gd name="connsiteY663" fmla="*/ 192439 h 589976"/>
              <a:gd name="connsiteX664" fmla="*/ 373483 w 963459"/>
              <a:gd name="connsiteY664" fmla="*/ 192439 h 589976"/>
              <a:gd name="connsiteX665" fmla="*/ 376015 w 963459"/>
              <a:gd name="connsiteY665" fmla="*/ 192439 h 589976"/>
              <a:gd name="connsiteX666" fmla="*/ 376015 w 963459"/>
              <a:gd name="connsiteY666" fmla="*/ 189907 h 589976"/>
              <a:gd name="connsiteX667" fmla="*/ 381079 w 963459"/>
              <a:gd name="connsiteY667" fmla="*/ 184842 h 589976"/>
              <a:gd name="connsiteX668" fmla="*/ 386143 w 963459"/>
              <a:gd name="connsiteY668" fmla="*/ 182311 h 589976"/>
              <a:gd name="connsiteX669" fmla="*/ 391208 w 963459"/>
              <a:gd name="connsiteY669" fmla="*/ 179778 h 589976"/>
              <a:gd name="connsiteX670" fmla="*/ 391208 w 963459"/>
              <a:gd name="connsiteY670" fmla="*/ 177246 h 589976"/>
              <a:gd name="connsiteX671" fmla="*/ 393740 w 963459"/>
              <a:gd name="connsiteY671" fmla="*/ 177246 h 589976"/>
              <a:gd name="connsiteX672" fmla="*/ 396272 w 963459"/>
              <a:gd name="connsiteY672" fmla="*/ 177246 h 589976"/>
              <a:gd name="connsiteX673" fmla="*/ 398804 w 963459"/>
              <a:gd name="connsiteY673" fmla="*/ 179778 h 589976"/>
              <a:gd name="connsiteX674" fmla="*/ 401336 w 963459"/>
              <a:gd name="connsiteY674" fmla="*/ 179778 h 589976"/>
              <a:gd name="connsiteX675" fmla="*/ 403868 w 963459"/>
              <a:gd name="connsiteY675" fmla="*/ 182311 h 589976"/>
              <a:gd name="connsiteX676" fmla="*/ 406400 w 963459"/>
              <a:gd name="connsiteY676" fmla="*/ 182311 h 589976"/>
              <a:gd name="connsiteX677" fmla="*/ 408932 w 963459"/>
              <a:gd name="connsiteY677" fmla="*/ 184842 h 589976"/>
              <a:gd name="connsiteX678" fmla="*/ 408932 w 963459"/>
              <a:gd name="connsiteY678" fmla="*/ 187375 h 589976"/>
              <a:gd name="connsiteX679" fmla="*/ 411464 w 963459"/>
              <a:gd name="connsiteY679" fmla="*/ 192439 h 589976"/>
              <a:gd name="connsiteX680" fmla="*/ 413996 w 963459"/>
              <a:gd name="connsiteY680" fmla="*/ 194971 h 589976"/>
              <a:gd name="connsiteX681" fmla="*/ 416529 w 963459"/>
              <a:gd name="connsiteY681" fmla="*/ 194971 h 589976"/>
              <a:gd name="connsiteX682" fmla="*/ 419061 w 963459"/>
              <a:gd name="connsiteY682" fmla="*/ 200035 h 589976"/>
              <a:gd name="connsiteX683" fmla="*/ 426657 w 963459"/>
              <a:gd name="connsiteY683" fmla="*/ 206365 h 589976"/>
              <a:gd name="connsiteX684" fmla="*/ 431721 w 963459"/>
              <a:gd name="connsiteY684" fmla="*/ 211429 h 589976"/>
              <a:gd name="connsiteX685" fmla="*/ 434253 w 963459"/>
              <a:gd name="connsiteY685" fmla="*/ 211429 h 589976"/>
              <a:gd name="connsiteX686" fmla="*/ 439317 w 963459"/>
              <a:gd name="connsiteY686" fmla="*/ 216494 h 589976"/>
              <a:gd name="connsiteX687" fmla="*/ 441850 w 963459"/>
              <a:gd name="connsiteY687" fmla="*/ 216494 h 589976"/>
              <a:gd name="connsiteX688" fmla="*/ 446914 w 963459"/>
              <a:gd name="connsiteY688" fmla="*/ 221558 h 589976"/>
              <a:gd name="connsiteX689" fmla="*/ 463372 w 963459"/>
              <a:gd name="connsiteY689" fmla="*/ 230420 h 589976"/>
              <a:gd name="connsiteX690" fmla="*/ 487427 w 963459"/>
              <a:gd name="connsiteY690" fmla="*/ 249411 h 589976"/>
              <a:gd name="connsiteX691" fmla="*/ 489959 w 963459"/>
              <a:gd name="connsiteY691" fmla="*/ 249411 h 589976"/>
              <a:gd name="connsiteX692" fmla="*/ 489959 w 963459"/>
              <a:gd name="connsiteY692" fmla="*/ 251943 h 589976"/>
              <a:gd name="connsiteX693" fmla="*/ 492491 w 963459"/>
              <a:gd name="connsiteY693" fmla="*/ 254475 h 589976"/>
              <a:gd name="connsiteX694" fmla="*/ 492491 w 963459"/>
              <a:gd name="connsiteY694" fmla="*/ 257007 h 589976"/>
              <a:gd name="connsiteX695" fmla="*/ 492491 w 963459"/>
              <a:gd name="connsiteY695" fmla="*/ 263337 h 589976"/>
              <a:gd name="connsiteX696" fmla="*/ 495023 w 963459"/>
              <a:gd name="connsiteY696" fmla="*/ 277264 h 589976"/>
              <a:gd name="connsiteX697" fmla="*/ 495023 w 963459"/>
              <a:gd name="connsiteY697" fmla="*/ 279796 h 589976"/>
              <a:gd name="connsiteX698" fmla="*/ 492491 w 963459"/>
              <a:gd name="connsiteY698" fmla="*/ 279796 h 589976"/>
              <a:gd name="connsiteX699" fmla="*/ 489959 w 963459"/>
              <a:gd name="connsiteY699" fmla="*/ 282328 h 589976"/>
              <a:gd name="connsiteX700" fmla="*/ 489959 w 963459"/>
              <a:gd name="connsiteY700" fmla="*/ 284860 h 589976"/>
              <a:gd name="connsiteX701" fmla="*/ 484895 w 963459"/>
              <a:gd name="connsiteY701" fmla="*/ 287392 h 589976"/>
              <a:gd name="connsiteX702" fmla="*/ 479831 w 963459"/>
              <a:gd name="connsiteY702" fmla="*/ 289924 h 589976"/>
              <a:gd name="connsiteX703" fmla="*/ 458308 w 963459"/>
              <a:gd name="connsiteY703" fmla="*/ 289924 h 589976"/>
              <a:gd name="connsiteX704" fmla="*/ 455776 w 963459"/>
              <a:gd name="connsiteY704" fmla="*/ 292456 h 589976"/>
              <a:gd name="connsiteX705" fmla="*/ 453244 w 963459"/>
              <a:gd name="connsiteY705" fmla="*/ 294988 h 589976"/>
              <a:gd name="connsiteX706" fmla="*/ 453244 w 963459"/>
              <a:gd name="connsiteY706" fmla="*/ 297520 h 589976"/>
              <a:gd name="connsiteX707" fmla="*/ 450712 w 963459"/>
              <a:gd name="connsiteY707" fmla="*/ 297520 h 589976"/>
              <a:gd name="connsiteX708" fmla="*/ 448180 w 963459"/>
              <a:gd name="connsiteY708" fmla="*/ 297520 h 589976"/>
              <a:gd name="connsiteX709" fmla="*/ 445648 w 963459"/>
              <a:gd name="connsiteY709" fmla="*/ 300053 h 589976"/>
              <a:gd name="connsiteX710" fmla="*/ 443115 w 963459"/>
              <a:gd name="connsiteY710" fmla="*/ 300053 h 589976"/>
              <a:gd name="connsiteX711" fmla="*/ 443115 w 963459"/>
              <a:gd name="connsiteY711" fmla="*/ 302585 h 589976"/>
              <a:gd name="connsiteX712" fmla="*/ 440583 w 963459"/>
              <a:gd name="connsiteY712" fmla="*/ 305117 h 589976"/>
              <a:gd name="connsiteX713" fmla="*/ 438051 w 963459"/>
              <a:gd name="connsiteY713" fmla="*/ 305117 h 589976"/>
              <a:gd name="connsiteX714" fmla="*/ 432987 w 963459"/>
              <a:gd name="connsiteY714" fmla="*/ 305117 h 589976"/>
              <a:gd name="connsiteX715" fmla="*/ 430455 w 963459"/>
              <a:gd name="connsiteY715" fmla="*/ 305117 h 589976"/>
              <a:gd name="connsiteX716" fmla="*/ 427923 w 963459"/>
              <a:gd name="connsiteY716" fmla="*/ 307649 h 589976"/>
              <a:gd name="connsiteX717" fmla="*/ 425391 w 963459"/>
              <a:gd name="connsiteY717" fmla="*/ 310181 h 589976"/>
              <a:gd name="connsiteX718" fmla="*/ 422859 w 963459"/>
              <a:gd name="connsiteY718" fmla="*/ 310181 h 589976"/>
              <a:gd name="connsiteX719" fmla="*/ 420327 w 963459"/>
              <a:gd name="connsiteY719" fmla="*/ 306383 h 589976"/>
              <a:gd name="connsiteX720" fmla="*/ 417794 w 963459"/>
              <a:gd name="connsiteY720" fmla="*/ 306383 h 589976"/>
              <a:gd name="connsiteX721" fmla="*/ 415263 w 963459"/>
              <a:gd name="connsiteY721" fmla="*/ 306383 h 589976"/>
              <a:gd name="connsiteX722" fmla="*/ 412730 w 963459"/>
              <a:gd name="connsiteY722" fmla="*/ 306383 h 589976"/>
              <a:gd name="connsiteX723" fmla="*/ 410198 w 963459"/>
              <a:gd name="connsiteY723" fmla="*/ 311447 h 589976"/>
              <a:gd name="connsiteX724" fmla="*/ 402602 w 963459"/>
              <a:gd name="connsiteY724" fmla="*/ 317777 h 589976"/>
              <a:gd name="connsiteX725" fmla="*/ 397538 w 963459"/>
              <a:gd name="connsiteY725" fmla="*/ 320309 h 589976"/>
              <a:gd name="connsiteX726" fmla="*/ 397538 w 963459"/>
              <a:gd name="connsiteY726" fmla="*/ 317777 h 589976"/>
              <a:gd name="connsiteX727" fmla="*/ 389942 w 963459"/>
              <a:gd name="connsiteY727" fmla="*/ 312713 h 589976"/>
              <a:gd name="connsiteX728" fmla="*/ 387409 w 963459"/>
              <a:gd name="connsiteY728" fmla="*/ 310181 h 589976"/>
              <a:gd name="connsiteX729" fmla="*/ 384878 w 963459"/>
              <a:gd name="connsiteY729" fmla="*/ 310181 h 589976"/>
              <a:gd name="connsiteX730" fmla="*/ 382345 w 963459"/>
              <a:gd name="connsiteY730" fmla="*/ 310181 h 589976"/>
              <a:gd name="connsiteX731" fmla="*/ 382345 w 963459"/>
              <a:gd name="connsiteY731" fmla="*/ 310181 h 589976"/>
              <a:gd name="connsiteX732" fmla="*/ 382345 w 963459"/>
              <a:gd name="connsiteY732" fmla="*/ 307649 h 589976"/>
              <a:gd name="connsiteX733" fmla="*/ 377281 w 963459"/>
              <a:gd name="connsiteY733" fmla="*/ 307649 h 589976"/>
              <a:gd name="connsiteX734" fmla="*/ 372217 w 963459"/>
              <a:gd name="connsiteY734" fmla="*/ 305117 h 589976"/>
              <a:gd name="connsiteX735" fmla="*/ 367153 w 963459"/>
              <a:gd name="connsiteY735" fmla="*/ 305117 h 589976"/>
              <a:gd name="connsiteX736" fmla="*/ 364621 w 963459"/>
              <a:gd name="connsiteY736" fmla="*/ 305117 h 589976"/>
              <a:gd name="connsiteX737" fmla="*/ 364621 w 963459"/>
              <a:gd name="connsiteY737" fmla="*/ 302585 h 589976"/>
              <a:gd name="connsiteX738" fmla="*/ 362089 w 963459"/>
              <a:gd name="connsiteY738" fmla="*/ 302585 h 589976"/>
              <a:gd name="connsiteX739" fmla="*/ 359557 w 963459"/>
              <a:gd name="connsiteY739" fmla="*/ 302585 h 589976"/>
              <a:gd name="connsiteX740" fmla="*/ 357024 w 963459"/>
              <a:gd name="connsiteY740" fmla="*/ 302585 h 589976"/>
              <a:gd name="connsiteX741" fmla="*/ 357024 w 963459"/>
              <a:gd name="connsiteY741" fmla="*/ 300053 h 589976"/>
              <a:gd name="connsiteX742" fmla="*/ 357024 w 963459"/>
              <a:gd name="connsiteY742" fmla="*/ 300053 h 589976"/>
              <a:gd name="connsiteX743" fmla="*/ 351960 w 963459"/>
              <a:gd name="connsiteY743" fmla="*/ 300053 h 589976"/>
              <a:gd name="connsiteX744" fmla="*/ 349428 w 963459"/>
              <a:gd name="connsiteY744" fmla="*/ 300053 h 589976"/>
              <a:gd name="connsiteX745" fmla="*/ 344364 w 963459"/>
              <a:gd name="connsiteY745" fmla="*/ 297520 h 589976"/>
              <a:gd name="connsiteX746" fmla="*/ 341832 w 963459"/>
              <a:gd name="connsiteY746" fmla="*/ 297520 h 589976"/>
              <a:gd name="connsiteX747" fmla="*/ 339300 w 963459"/>
              <a:gd name="connsiteY747" fmla="*/ 297520 h 589976"/>
              <a:gd name="connsiteX748" fmla="*/ 334236 w 963459"/>
              <a:gd name="connsiteY748" fmla="*/ 294988 h 589976"/>
              <a:gd name="connsiteX749" fmla="*/ 326639 w 963459"/>
              <a:gd name="connsiteY749" fmla="*/ 297520 h 589976"/>
              <a:gd name="connsiteX750" fmla="*/ 324107 w 963459"/>
              <a:gd name="connsiteY750" fmla="*/ 297520 h 589976"/>
              <a:gd name="connsiteX751" fmla="*/ 321575 w 963459"/>
              <a:gd name="connsiteY751" fmla="*/ 297520 h 589976"/>
              <a:gd name="connsiteX752" fmla="*/ 312713 w 963459"/>
              <a:gd name="connsiteY752" fmla="*/ 297520 h 589976"/>
              <a:gd name="connsiteX753" fmla="*/ 310181 w 963459"/>
              <a:gd name="connsiteY753" fmla="*/ 300053 h 589976"/>
              <a:gd name="connsiteX754" fmla="*/ 307649 w 963459"/>
              <a:gd name="connsiteY754" fmla="*/ 300053 h 589976"/>
              <a:gd name="connsiteX755" fmla="*/ 306383 w 963459"/>
              <a:gd name="connsiteY755" fmla="*/ 300053 h 589976"/>
              <a:gd name="connsiteX756" fmla="*/ 303850 w 963459"/>
              <a:gd name="connsiteY756" fmla="*/ 300053 h 589976"/>
              <a:gd name="connsiteX757" fmla="*/ 301319 w 963459"/>
              <a:gd name="connsiteY757" fmla="*/ 300053 h 589976"/>
              <a:gd name="connsiteX758" fmla="*/ 298786 w 963459"/>
              <a:gd name="connsiteY758" fmla="*/ 300053 h 589976"/>
              <a:gd name="connsiteX759" fmla="*/ 288658 w 963459"/>
              <a:gd name="connsiteY759" fmla="*/ 302585 h 589976"/>
              <a:gd name="connsiteX760" fmla="*/ 286126 w 963459"/>
              <a:gd name="connsiteY760" fmla="*/ 302585 h 589976"/>
              <a:gd name="connsiteX761" fmla="*/ 283594 w 963459"/>
              <a:gd name="connsiteY761" fmla="*/ 302585 h 589976"/>
              <a:gd name="connsiteX762" fmla="*/ 272199 w 963459"/>
              <a:gd name="connsiteY762" fmla="*/ 305117 h 589976"/>
              <a:gd name="connsiteX763" fmla="*/ 269668 w 963459"/>
              <a:gd name="connsiteY763" fmla="*/ 305117 h 589976"/>
              <a:gd name="connsiteX764" fmla="*/ 267135 w 963459"/>
              <a:gd name="connsiteY764" fmla="*/ 307649 h 589976"/>
              <a:gd name="connsiteX765" fmla="*/ 264603 w 963459"/>
              <a:gd name="connsiteY765" fmla="*/ 307649 h 589976"/>
              <a:gd name="connsiteX766" fmla="*/ 264603 w 963459"/>
              <a:gd name="connsiteY766" fmla="*/ 310181 h 589976"/>
              <a:gd name="connsiteX767" fmla="*/ 262071 w 963459"/>
              <a:gd name="connsiteY767" fmla="*/ 310181 h 589976"/>
              <a:gd name="connsiteX768" fmla="*/ 257007 w 963459"/>
              <a:gd name="connsiteY768" fmla="*/ 312713 h 589976"/>
              <a:gd name="connsiteX769" fmla="*/ 254475 w 963459"/>
              <a:gd name="connsiteY769" fmla="*/ 315245 h 589976"/>
              <a:gd name="connsiteX770" fmla="*/ 251943 w 963459"/>
              <a:gd name="connsiteY770" fmla="*/ 315245 h 589976"/>
              <a:gd name="connsiteX771" fmla="*/ 246879 w 963459"/>
              <a:gd name="connsiteY771" fmla="*/ 317777 h 589976"/>
              <a:gd name="connsiteX772" fmla="*/ 244347 w 963459"/>
              <a:gd name="connsiteY772" fmla="*/ 317777 h 589976"/>
              <a:gd name="connsiteX773" fmla="*/ 244347 w 963459"/>
              <a:gd name="connsiteY773" fmla="*/ 320309 h 589976"/>
              <a:gd name="connsiteX774" fmla="*/ 243081 w 963459"/>
              <a:gd name="connsiteY774" fmla="*/ 320309 h 589976"/>
              <a:gd name="connsiteX775" fmla="*/ 243081 w 963459"/>
              <a:gd name="connsiteY775" fmla="*/ 322841 h 589976"/>
              <a:gd name="connsiteX776" fmla="*/ 240548 w 963459"/>
              <a:gd name="connsiteY776" fmla="*/ 322841 h 589976"/>
              <a:gd name="connsiteX777" fmla="*/ 238016 w 963459"/>
              <a:gd name="connsiteY777" fmla="*/ 322841 h 589976"/>
              <a:gd name="connsiteX778" fmla="*/ 235484 w 963459"/>
              <a:gd name="connsiteY778" fmla="*/ 322841 h 589976"/>
              <a:gd name="connsiteX779" fmla="*/ 235484 w 963459"/>
              <a:gd name="connsiteY779" fmla="*/ 325373 h 589976"/>
              <a:gd name="connsiteX780" fmla="*/ 232952 w 963459"/>
              <a:gd name="connsiteY780" fmla="*/ 327906 h 589976"/>
              <a:gd name="connsiteX781" fmla="*/ 230420 w 963459"/>
              <a:gd name="connsiteY781" fmla="*/ 327906 h 589976"/>
              <a:gd name="connsiteX782" fmla="*/ 230420 w 963459"/>
              <a:gd name="connsiteY782" fmla="*/ 330437 h 589976"/>
              <a:gd name="connsiteX783" fmla="*/ 227888 w 963459"/>
              <a:gd name="connsiteY783" fmla="*/ 330437 h 589976"/>
              <a:gd name="connsiteX784" fmla="*/ 225356 w 963459"/>
              <a:gd name="connsiteY784" fmla="*/ 330437 h 589976"/>
              <a:gd name="connsiteX785" fmla="*/ 222824 w 963459"/>
              <a:gd name="connsiteY785" fmla="*/ 332970 h 589976"/>
              <a:gd name="connsiteX786" fmla="*/ 220292 w 963459"/>
              <a:gd name="connsiteY786" fmla="*/ 335502 h 589976"/>
              <a:gd name="connsiteX787" fmla="*/ 217760 w 963459"/>
              <a:gd name="connsiteY787" fmla="*/ 338034 h 589976"/>
              <a:gd name="connsiteX788" fmla="*/ 215227 w 963459"/>
              <a:gd name="connsiteY788" fmla="*/ 338034 h 589976"/>
              <a:gd name="connsiteX789" fmla="*/ 212696 w 963459"/>
              <a:gd name="connsiteY789" fmla="*/ 338034 h 589976"/>
              <a:gd name="connsiteX790" fmla="*/ 207631 w 963459"/>
              <a:gd name="connsiteY790" fmla="*/ 338034 h 589976"/>
              <a:gd name="connsiteX791" fmla="*/ 205099 w 963459"/>
              <a:gd name="connsiteY791" fmla="*/ 335502 h 589976"/>
              <a:gd name="connsiteX792" fmla="*/ 205099 w 963459"/>
              <a:gd name="connsiteY792" fmla="*/ 331704 h 589976"/>
              <a:gd name="connsiteX793" fmla="*/ 205099 w 963459"/>
              <a:gd name="connsiteY793" fmla="*/ 331704 h 589976"/>
              <a:gd name="connsiteX794" fmla="*/ 202567 w 963459"/>
              <a:gd name="connsiteY794" fmla="*/ 329171 h 589976"/>
              <a:gd name="connsiteX795" fmla="*/ 197503 w 963459"/>
              <a:gd name="connsiteY795" fmla="*/ 326640 h 589976"/>
              <a:gd name="connsiteX796" fmla="*/ 194971 w 963459"/>
              <a:gd name="connsiteY796" fmla="*/ 326640 h 589976"/>
              <a:gd name="connsiteX797" fmla="*/ 192439 w 963459"/>
              <a:gd name="connsiteY797" fmla="*/ 326640 h 589976"/>
              <a:gd name="connsiteX798" fmla="*/ 187375 w 963459"/>
              <a:gd name="connsiteY798" fmla="*/ 321575 h 589976"/>
              <a:gd name="connsiteX799" fmla="*/ 182311 w 963459"/>
              <a:gd name="connsiteY799" fmla="*/ 316511 h 589976"/>
              <a:gd name="connsiteX800" fmla="*/ 177246 w 963459"/>
              <a:gd name="connsiteY800" fmla="*/ 316511 h 589976"/>
              <a:gd name="connsiteX801" fmla="*/ 177246 w 963459"/>
              <a:gd name="connsiteY801" fmla="*/ 313979 h 589976"/>
              <a:gd name="connsiteX802" fmla="*/ 174714 w 963459"/>
              <a:gd name="connsiteY802" fmla="*/ 313979 h 589976"/>
              <a:gd name="connsiteX803" fmla="*/ 169650 w 963459"/>
              <a:gd name="connsiteY803" fmla="*/ 308915 h 589976"/>
              <a:gd name="connsiteX804" fmla="*/ 164586 w 963459"/>
              <a:gd name="connsiteY804" fmla="*/ 306383 h 589976"/>
              <a:gd name="connsiteX805" fmla="*/ 162054 w 963459"/>
              <a:gd name="connsiteY805" fmla="*/ 306383 h 589976"/>
              <a:gd name="connsiteX806" fmla="*/ 159522 w 963459"/>
              <a:gd name="connsiteY806" fmla="*/ 303851 h 589976"/>
              <a:gd name="connsiteX807" fmla="*/ 156990 w 963459"/>
              <a:gd name="connsiteY807" fmla="*/ 298786 h 589976"/>
              <a:gd name="connsiteX808" fmla="*/ 151925 w 963459"/>
              <a:gd name="connsiteY808" fmla="*/ 296255 h 589976"/>
              <a:gd name="connsiteX809" fmla="*/ 149393 w 963459"/>
              <a:gd name="connsiteY809" fmla="*/ 293722 h 589976"/>
              <a:gd name="connsiteX810" fmla="*/ 149393 w 963459"/>
              <a:gd name="connsiteY810" fmla="*/ 291190 h 589976"/>
              <a:gd name="connsiteX811" fmla="*/ 146861 w 963459"/>
              <a:gd name="connsiteY811" fmla="*/ 291190 h 589976"/>
              <a:gd name="connsiteX812" fmla="*/ 146861 w 963459"/>
              <a:gd name="connsiteY812" fmla="*/ 288658 h 589976"/>
              <a:gd name="connsiteX813" fmla="*/ 144329 w 963459"/>
              <a:gd name="connsiteY813" fmla="*/ 286126 h 589976"/>
              <a:gd name="connsiteX814" fmla="*/ 144329 w 963459"/>
              <a:gd name="connsiteY814" fmla="*/ 283594 h 589976"/>
              <a:gd name="connsiteX815" fmla="*/ 139265 w 963459"/>
              <a:gd name="connsiteY815" fmla="*/ 278530 h 589976"/>
              <a:gd name="connsiteX816" fmla="*/ 136733 w 963459"/>
              <a:gd name="connsiteY816" fmla="*/ 278530 h 589976"/>
              <a:gd name="connsiteX817" fmla="*/ 136733 w 963459"/>
              <a:gd name="connsiteY817" fmla="*/ 281062 h 589976"/>
              <a:gd name="connsiteX818" fmla="*/ 127870 w 963459"/>
              <a:gd name="connsiteY818" fmla="*/ 272199 h 589976"/>
              <a:gd name="connsiteX819" fmla="*/ 125339 w 963459"/>
              <a:gd name="connsiteY819" fmla="*/ 267135 h 589976"/>
              <a:gd name="connsiteX820" fmla="*/ 122806 w 963459"/>
              <a:gd name="connsiteY820" fmla="*/ 262071 h 589976"/>
              <a:gd name="connsiteX821" fmla="*/ 120274 w 963459"/>
              <a:gd name="connsiteY821" fmla="*/ 262071 h 589976"/>
              <a:gd name="connsiteX822" fmla="*/ 117742 w 963459"/>
              <a:gd name="connsiteY822" fmla="*/ 262071 h 589976"/>
              <a:gd name="connsiteX823" fmla="*/ 117742 w 963459"/>
              <a:gd name="connsiteY823" fmla="*/ 259539 h 589976"/>
              <a:gd name="connsiteX824" fmla="*/ 117742 w 963459"/>
              <a:gd name="connsiteY824" fmla="*/ 257007 h 589976"/>
              <a:gd name="connsiteX825" fmla="*/ 115210 w 963459"/>
              <a:gd name="connsiteY825" fmla="*/ 257007 h 589976"/>
              <a:gd name="connsiteX826" fmla="*/ 115210 w 963459"/>
              <a:gd name="connsiteY826" fmla="*/ 255741 h 589976"/>
              <a:gd name="connsiteX827" fmla="*/ 116476 w 963459"/>
              <a:gd name="connsiteY827" fmla="*/ 255741 h 589976"/>
              <a:gd name="connsiteX828" fmla="*/ 116476 w 963459"/>
              <a:gd name="connsiteY828" fmla="*/ 258273 h 589976"/>
              <a:gd name="connsiteX829" fmla="*/ 111412 w 963459"/>
              <a:gd name="connsiteY829" fmla="*/ 255741 h 589976"/>
              <a:gd name="connsiteX830" fmla="*/ 108880 w 963459"/>
              <a:gd name="connsiteY830" fmla="*/ 255741 h 589976"/>
              <a:gd name="connsiteX831" fmla="*/ 106348 w 963459"/>
              <a:gd name="connsiteY831" fmla="*/ 253209 h 589976"/>
              <a:gd name="connsiteX832" fmla="*/ 103816 w 963459"/>
              <a:gd name="connsiteY832" fmla="*/ 250677 h 589976"/>
              <a:gd name="connsiteX833" fmla="*/ 106348 w 963459"/>
              <a:gd name="connsiteY833" fmla="*/ 248145 h 589976"/>
              <a:gd name="connsiteX834" fmla="*/ 103816 w 963459"/>
              <a:gd name="connsiteY834" fmla="*/ 248145 h 589976"/>
              <a:gd name="connsiteX835" fmla="*/ 103816 w 963459"/>
              <a:gd name="connsiteY835" fmla="*/ 245613 h 589976"/>
              <a:gd name="connsiteX836" fmla="*/ 103816 w 963459"/>
              <a:gd name="connsiteY836" fmla="*/ 243081 h 589976"/>
              <a:gd name="connsiteX837" fmla="*/ 101283 w 963459"/>
              <a:gd name="connsiteY837" fmla="*/ 243081 h 589976"/>
              <a:gd name="connsiteX838" fmla="*/ 98752 w 963459"/>
              <a:gd name="connsiteY838" fmla="*/ 240548 h 589976"/>
              <a:gd name="connsiteX839" fmla="*/ 96219 w 963459"/>
              <a:gd name="connsiteY839" fmla="*/ 238016 h 589976"/>
              <a:gd name="connsiteX840" fmla="*/ 86091 w 963459"/>
              <a:gd name="connsiteY840" fmla="*/ 232952 h 589976"/>
              <a:gd name="connsiteX841" fmla="*/ 83559 w 963459"/>
              <a:gd name="connsiteY841" fmla="*/ 230420 h 589976"/>
              <a:gd name="connsiteX842" fmla="*/ 86091 w 963459"/>
              <a:gd name="connsiteY842" fmla="*/ 230420 h 589976"/>
              <a:gd name="connsiteX843" fmla="*/ 86091 w 963459"/>
              <a:gd name="connsiteY843" fmla="*/ 230420 h 589976"/>
              <a:gd name="connsiteX844" fmla="*/ 83559 w 963459"/>
              <a:gd name="connsiteY844" fmla="*/ 230420 h 589976"/>
              <a:gd name="connsiteX845" fmla="*/ 81027 w 963459"/>
              <a:gd name="connsiteY845" fmla="*/ 225356 h 589976"/>
              <a:gd name="connsiteX846" fmla="*/ 78495 w 963459"/>
              <a:gd name="connsiteY846" fmla="*/ 225356 h 589976"/>
              <a:gd name="connsiteX847" fmla="*/ 78495 w 963459"/>
              <a:gd name="connsiteY847" fmla="*/ 222824 h 589976"/>
              <a:gd name="connsiteX848" fmla="*/ 78495 w 963459"/>
              <a:gd name="connsiteY848" fmla="*/ 222824 h 589976"/>
              <a:gd name="connsiteX849" fmla="*/ 78495 w 963459"/>
              <a:gd name="connsiteY849" fmla="*/ 220292 h 589976"/>
              <a:gd name="connsiteX850" fmla="*/ 75963 w 963459"/>
              <a:gd name="connsiteY850" fmla="*/ 220292 h 589976"/>
              <a:gd name="connsiteX851" fmla="*/ 73431 w 963459"/>
              <a:gd name="connsiteY851" fmla="*/ 217760 h 589976"/>
              <a:gd name="connsiteX852" fmla="*/ 70899 w 963459"/>
              <a:gd name="connsiteY852" fmla="*/ 215227 h 589976"/>
              <a:gd name="connsiteX853" fmla="*/ 68367 w 963459"/>
              <a:gd name="connsiteY853" fmla="*/ 212696 h 589976"/>
              <a:gd name="connsiteX854" fmla="*/ 54440 w 963459"/>
              <a:gd name="connsiteY854" fmla="*/ 206365 h 589976"/>
              <a:gd name="connsiteX855" fmla="*/ 53174 w 963459"/>
              <a:gd name="connsiteY855" fmla="*/ 206365 h 589976"/>
              <a:gd name="connsiteX856" fmla="*/ 50642 w 963459"/>
              <a:gd name="connsiteY856" fmla="*/ 206365 h 589976"/>
              <a:gd name="connsiteX857" fmla="*/ 48110 w 963459"/>
              <a:gd name="connsiteY857" fmla="*/ 203833 h 589976"/>
              <a:gd name="connsiteX858" fmla="*/ 45578 w 963459"/>
              <a:gd name="connsiteY858" fmla="*/ 201301 h 589976"/>
              <a:gd name="connsiteX859" fmla="*/ 43046 w 963459"/>
              <a:gd name="connsiteY859" fmla="*/ 201301 h 589976"/>
              <a:gd name="connsiteX860" fmla="*/ 43046 w 963459"/>
              <a:gd name="connsiteY860" fmla="*/ 198769 h 589976"/>
              <a:gd name="connsiteX861" fmla="*/ 40514 w 963459"/>
              <a:gd name="connsiteY861" fmla="*/ 198769 h 589976"/>
              <a:gd name="connsiteX862" fmla="*/ 37981 w 963459"/>
              <a:gd name="connsiteY862" fmla="*/ 198769 h 589976"/>
              <a:gd name="connsiteX863" fmla="*/ 32917 w 963459"/>
              <a:gd name="connsiteY863" fmla="*/ 196237 h 589976"/>
              <a:gd name="connsiteX864" fmla="*/ 35449 w 963459"/>
              <a:gd name="connsiteY864" fmla="*/ 193705 h 589976"/>
              <a:gd name="connsiteX865" fmla="*/ 43046 w 963459"/>
              <a:gd name="connsiteY865" fmla="*/ 193705 h 589976"/>
              <a:gd name="connsiteX866" fmla="*/ 43046 w 963459"/>
              <a:gd name="connsiteY866" fmla="*/ 188641 h 589976"/>
              <a:gd name="connsiteX867" fmla="*/ 40514 w 963459"/>
              <a:gd name="connsiteY867" fmla="*/ 188641 h 589976"/>
              <a:gd name="connsiteX868" fmla="*/ 35449 w 963459"/>
              <a:gd name="connsiteY868" fmla="*/ 183576 h 589976"/>
              <a:gd name="connsiteX869" fmla="*/ 32917 w 963459"/>
              <a:gd name="connsiteY869" fmla="*/ 181044 h 589976"/>
              <a:gd name="connsiteX870" fmla="*/ 35449 w 963459"/>
              <a:gd name="connsiteY870" fmla="*/ 178512 h 589976"/>
              <a:gd name="connsiteX871" fmla="*/ 35449 w 963459"/>
              <a:gd name="connsiteY871" fmla="*/ 172182 h 589976"/>
              <a:gd name="connsiteX872" fmla="*/ 32917 w 963459"/>
              <a:gd name="connsiteY872" fmla="*/ 169650 h 589976"/>
              <a:gd name="connsiteX873" fmla="*/ 32917 w 963459"/>
              <a:gd name="connsiteY873" fmla="*/ 167118 h 589976"/>
              <a:gd name="connsiteX874" fmla="*/ 32917 w 963459"/>
              <a:gd name="connsiteY874" fmla="*/ 164586 h 589976"/>
              <a:gd name="connsiteX875" fmla="*/ 30385 w 963459"/>
              <a:gd name="connsiteY875" fmla="*/ 167118 h 589976"/>
              <a:gd name="connsiteX876" fmla="*/ 27853 w 963459"/>
              <a:gd name="connsiteY876" fmla="*/ 167118 h 589976"/>
              <a:gd name="connsiteX877" fmla="*/ 25321 w 963459"/>
              <a:gd name="connsiteY877" fmla="*/ 167118 h 589976"/>
              <a:gd name="connsiteX878" fmla="*/ 22789 w 963459"/>
              <a:gd name="connsiteY878" fmla="*/ 162054 h 589976"/>
              <a:gd name="connsiteX879" fmla="*/ 20257 w 963459"/>
              <a:gd name="connsiteY879" fmla="*/ 156990 h 589976"/>
              <a:gd name="connsiteX880" fmla="*/ 20257 w 963459"/>
              <a:gd name="connsiteY880" fmla="*/ 154457 h 589976"/>
              <a:gd name="connsiteX881" fmla="*/ 22789 w 963459"/>
              <a:gd name="connsiteY881" fmla="*/ 154457 h 589976"/>
              <a:gd name="connsiteX882" fmla="*/ 25321 w 963459"/>
              <a:gd name="connsiteY882" fmla="*/ 149393 h 589976"/>
              <a:gd name="connsiteX883" fmla="*/ 22789 w 963459"/>
              <a:gd name="connsiteY883" fmla="*/ 146861 h 589976"/>
              <a:gd name="connsiteX884" fmla="*/ 22789 w 963459"/>
              <a:gd name="connsiteY884" fmla="*/ 140531 h 589976"/>
              <a:gd name="connsiteX885" fmla="*/ 22789 w 963459"/>
              <a:gd name="connsiteY885" fmla="*/ 137999 h 589976"/>
              <a:gd name="connsiteX886" fmla="*/ 25321 w 963459"/>
              <a:gd name="connsiteY886" fmla="*/ 137999 h 589976"/>
              <a:gd name="connsiteX887" fmla="*/ 27853 w 963459"/>
              <a:gd name="connsiteY887" fmla="*/ 137999 h 589976"/>
              <a:gd name="connsiteX888" fmla="*/ 25321 w 963459"/>
              <a:gd name="connsiteY888" fmla="*/ 135467 h 589976"/>
              <a:gd name="connsiteX889" fmla="*/ 22789 w 963459"/>
              <a:gd name="connsiteY889" fmla="*/ 132935 h 589976"/>
              <a:gd name="connsiteX890" fmla="*/ 20257 w 963459"/>
              <a:gd name="connsiteY890" fmla="*/ 132935 h 589976"/>
              <a:gd name="connsiteX891" fmla="*/ 20257 w 963459"/>
              <a:gd name="connsiteY891" fmla="*/ 130403 h 589976"/>
              <a:gd name="connsiteX892" fmla="*/ 20257 w 963459"/>
              <a:gd name="connsiteY892" fmla="*/ 127870 h 589976"/>
              <a:gd name="connsiteX893" fmla="*/ 22789 w 963459"/>
              <a:gd name="connsiteY893" fmla="*/ 125339 h 589976"/>
              <a:gd name="connsiteX894" fmla="*/ 22789 w 963459"/>
              <a:gd name="connsiteY894" fmla="*/ 129137 h 589976"/>
              <a:gd name="connsiteX895" fmla="*/ 20257 w 963459"/>
              <a:gd name="connsiteY895" fmla="*/ 129137 h 589976"/>
              <a:gd name="connsiteX896" fmla="*/ 17725 w 963459"/>
              <a:gd name="connsiteY896" fmla="*/ 124073 h 589976"/>
              <a:gd name="connsiteX897" fmla="*/ 15193 w 963459"/>
              <a:gd name="connsiteY897" fmla="*/ 116476 h 589976"/>
              <a:gd name="connsiteX898" fmla="*/ 15193 w 963459"/>
              <a:gd name="connsiteY898" fmla="*/ 113944 h 589976"/>
              <a:gd name="connsiteX899" fmla="*/ 10129 w 963459"/>
              <a:gd name="connsiteY899" fmla="*/ 111412 h 589976"/>
              <a:gd name="connsiteX900" fmla="*/ 12660 w 963459"/>
              <a:gd name="connsiteY900" fmla="*/ 105082 h 589976"/>
              <a:gd name="connsiteX901" fmla="*/ 10129 w 963459"/>
              <a:gd name="connsiteY901" fmla="*/ 102550 h 589976"/>
              <a:gd name="connsiteX902" fmla="*/ 10129 w 963459"/>
              <a:gd name="connsiteY902" fmla="*/ 105082 h 589976"/>
              <a:gd name="connsiteX903" fmla="*/ 7596 w 963459"/>
              <a:gd name="connsiteY903" fmla="*/ 105082 h 589976"/>
              <a:gd name="connsiteX904" fmla="*/ 7596 w 963459"/>
              <a:gd name="connsiteY904" fmla="*/ 103816 h 589976"/>
              <a:gd name="connsiteX905" fmla="*/ 5064 w 963459"/>
              <a:gd name="connsiteY905" fmla="*/ 101284 h 589976"/>
              <a:gd name="connsiteX906" fmla="*/ 2532 w 963459"/>
              <a:gd name="connsiteY906" fmla="*/ 101284 h 589976"/>
              <a:gd name="connsiteX907" fmla="*/ 0 w 963459"/>
              <a:gd name="connsiteY907" fmla="*/ 96219 h 589976"/>
              <a:gd name="connsiteX908" fmla="*/ 2532 w 963459"/>
              <a:gd name="connsiteY908" fmla="*/ 96219 h 589976"/>
              <a:gd name="connsiteX909" fmla="*/ 5064 w 963459"/>
              <a:gd name="connsiteY909" fmla="*/ 96219 h 589976"/>
              <a:gd name="connsiteX910" fmla="*/ 7596 w 963459"/>
              <a:gd name="connsiteY910" fmla="*/ 96219 h 589976"/>
              <a:gd name="connsiteX911" fmla="*/ 10129 w 963459"/>
              <a:gd name="connsiteY911" fmla="*/ 96219 h 589976"/>
              <a:gd name="connsiteX912" fmla="*/ 12660 w 963459"/>
              <a:gd name="connsiteY912" fmla="*/ 96219 h 589976"/>
              <a:gd name="connsiteX913" fmla="*/ 487427 w 963459"/>
              <a:gd name="connsiteY913" fmla="*/ 234218 h 589976"/>
              <a:gd name="connsiteX914" fmla="*/ 484895 w 963459"/>
              <a:gd name="connsiteY914" fmla="*/ 234218 h 589976"/>
              <a:gd name="connsiteX915" fmla="*/ 482363 w 963459"/>
              <a:gd name="connsiteY915" fmla="*/ 234218 h 589976"/>
              <a:gd name="connsiteX916" fmla="*/ 482363 w 963459"/>
              <a:gd name="connsiteY916" fmla="*/ 231686 h 589976"/>
              <a:gd name="connsiteX917" fmla="*/ 482363 w 963459"/>
              <a:gd name="connsiteY917" fmla="*/ 230420 h 589976"/>
              <a:gd name="connsiteX918" fmla="*/ 479831 w 963459"/>
              <a:gd name="connsiteY918" fmla="*/ 230420 h 589976"/>
              <a:gd name="connsiteX919" fmla="*/ 479831 w 963459"/>
              <a:gd name="connsiteY919" fmla="*/ 227888 h 589976"/>
              <a:gd name="connsiteX920" fmla="*/ 482363 w 963459"/>
              <a:gd name="connsiteY920" fmla="*/ 227888 h 589976"/>
              <a:gd name="connsiteX921" fmla="*/ 482363 w 963459"/>
              <a:gd name="connsiteY921" fmla="*/ 225356 h 589976"/>
              <a:gd name="connsiteX922" fmla="*/ 484895 w 963459"/>
              <a:gd name="connsiteY922" fmla="*/ 222824 h 589976"/>
              <a:gd name="connsiteX923" fmla="*/ 484895 w 963459"/>
              <a:gd name="connsiteY923" fmla="*/ 220292 h 589976"/>
              <a:gd name="connsiteX924" fmla="*/ 487427 w 963459"/>
              <a:gd name="connsiteY924" fmla="*/ 220292 h 589976"/>
              <a:gd name="connsiteX925" fmla="*/ 487427 w 963459"/>
              <a:gd name="connsiteY925" fmla="*/ 217760 h 589976"/>
              <a:gd name="connsiteX926" fmla="*/ 487427 w 963459"/>
              <a:gd name="connsiteY926" fmla="*/ 215227 h 589976"/>
              <a:gd name="connsiteX927" fmla="*/ 489959 w 963459"/>
              <a:gd name="connsiteY927" fmla="*/ 215227 h 589976"/>
              <a:gd name="connsiteX928" fmla="*/ 489959 w 963459"/>
              <a:gd name="connsiteY928" fmla="*/ 212696 h 589976"/>
              <a:gd name="connsiteX929" fmla="*/ 489959 w 963459"/>
              <a:gd name="connsiteY929" fmla="*/ 210163 h 589976"/>
              <a:gd name="connsiteX930" fmla="*/ 489959 w 963459"/>
              <a:gd name="connsiteY930" fmla="*/ 201301 h 589976"/>
              <a:gd name="connsiteX931" fmla="*/ 487427 w 963459"/>
              <a:gd name="connsiteY931" fmla="*/ 173448 h 589976"/>
              <a:gd name="connsiteX932" fmla="*/ 487427 w 963459"/>
              <a:gd name="connsiteY932" fmla="*/ 170916 h 589976"/>
              <a:gd name="connsiteX933" fmla="*/ 487427 w 963459"/>
              <a:gd name="connsiteY933" fmla="*/ 156990 h 589976"/>
              <a:gd name="connsiteX934" fmla="*/ 487427 w 963459"/>
              <a:gd name="connsiteY934" fmla="*/ 154457 h 589976"/>
              <a:gd name="connsiteX935" fmla="*/ 487427 w 963459"/>
              <a:gd name="connsiteY935" fmla="*/ 154457 h 589976"/>
              <a:gd name="connsiteX936" fmla="*/ 487427 w 963459"/>
              <a:gd name="connsiteY936" fmla="*/ 151925 h 589976"/>
              <a:gd name="connsiteX937" fmla="*/ 487427 w 963459"/>
              <a:gd name="connsiteY937" fmla="*/ 149393 h 589976"/>
              <a:gd name="connsiteX938" fmla="*/ 487427 w 963459"/>
              <a:gd name="connsiteY938" fmla="*/ 146861 h 589976"/>
              <a:gd name="connsiteX939" fmla="*/ 487427 w 963459"/>
              <a:gd name="connsiteY939" fmla="*/ 144329 h 589976"/>
              <a:gd name="connsiteX940" fmla="*/ 487427 w 963459"/>
              <a:gd name="connsiteY940" fmla="*/ 141797 h 589976"/>
              <a:gd name="connsiteX941" fmla="*/ 489959 w 963459"/>
              <a:gd name="connsiteY941" fmla="*/ 141797 h 589976"/>
              <a:gd name="connsiteX942" fmla="*/ 489959 w 963459"/>
              <a:gd name="connsiteY942" fmla="*/ 139265 h 589976"/>
              <a:gd name="connsiteX943" fmla="*/ 489959 w 963459"/>
              <a:gd name="connsiteY943" fmla="*/ 136733 h 589976"/>
              <a:gd name="connsiteX944" fmla="*/ 492491 w 963459"/>
              <a:gd name="connsiteY944" fmla="*/ 136733 h 589976"/>
              <a:gd name="connsiteX945" fmla="*/ 492491 w 963459"/>
              <a:gd name="connsiteY945" fmla="*/ 134201 h 589976"/>
              <a:gd name="connsiteX946" fmla="*/ 495023 w 963459"/>
              <a:gd name="connsiteY946" fmla="*/ 134201 h 589976"/>
              <a:gd name="connsiteX947" fmla="*/ 495023 w 963459"/>
              <a:gd name="connsiteY947" fmla="*/ 131669 h 589976"/>
              <a:gd name="connsiteX948" fmla="*/ 497555 w 963459"/>
              <a:gd name="connsiteY948" fmla="*/ 131669 h 589976"/>
              <a:gd name="connsiteX949" fmla="*/ 497555 w 963459"/>
              <a:gd name="connsiteY949" fmla="*/ 129137 h 589976"/>
              <a:gd name="connsiteX950" fmla="*/ 500087 w 963459"/>
              <a:gd name="connsiteY950" fmla="*/ 129137 h 589976"/>
              <a:gd name="connsiteX951" fmla="*/ 500087 w 963459"/>
              <a:gd name="connsiteY951" fmla="*/ 129137 h 589976"/>
              <a:gd name="connsiteX952" fmla="*/ 502619 w 963459"/>
              <a:gd name="connsiteY952" fmla="*/ 129137 h 589976"/>
              <a:gd name="connsiteX953" fmla="*/ 502619 w 963459"/>
              <a:gd name="connsiteY953" fmla="*/ 126604 h 589976"/>
              <a:gd name="connsiteX954" fmla="*/ 505152 w 963459"/>
              <a:gd name="connsiteY954" fmla="*/ 126604 h 589976"/>
              <a:gd name="connsiteX955" fmla="*/ 505152 w 963459"/>
              <a:gd name="connsiteY955" fmla="*/ 124073 h 589976"/>
              <a:gd name="connsiteX956" fmla="*/ 505152 w 963459"/>
              <a:gd name="connsiteY956" fmla="*/ 121540 h 589976"/>
              <a:gd name="connsiteX957" fmla="*/ 507684 w 963459"/>
              <a:gd name="connsiteY957" fmla="*/ 121540 h 589976"/>
              <a:gd name="connsiteX958" fmla="*/ 507684 w 963459"/>
              <a:gd name="connsiteY958" fmla="*/ 119008 h 589976"/>
              <a:gd name="connsiteX959" fmla="*/ 507684 w 963459"/>
              <a:gd name="connsiteY959" fmla="*/ 116476 h 589976"/>
              <a:gd name="connsiteX960" fmla="*/ 510216 w 963459"/>
              <a:gd name="connsiteY960" fmla="*/ 116476 h 589976"/>
              <a:gd name="connsiteX961" fmla="*/ 510216 w 963459"/>
              <a:gd name="connsiteY961" fmla="*/ 113944 h 589976"/>
              <a:gd name="connsiteX962" fmla="*/ 510216 w 963459"/>
              <a:gd name="connsiteY962" fmla="*/ 111412 h 589976"/>
              <a:gd name="connsiteX963" fmla="*/ 510216 w 963459"/>
              <a:gd name="connsiteY963" fmla="*/ 108880 h 589976"/>
              <a:gd name="connsiteX964" fmla="*/ 519078 w 963459"/>
              <a:gd name="connsiteY964" fmla="*/ 81027 h 589976"/>
              <a:gd name="connsiteX965" fmla="*/ 519078 w 963459"/>
              <a:gd name="connsiteY965" fmla="*/ 78495 h 589976"/>
              <a:gd name="connsiteX966" fmla="*/ 519078 w 963459"/>
              <a:gd name="connsiteY966" fmla="*/ 78495 h 589976"/>
              <a:gd name="connsiteX967" fmla="*/ 521610 w 963459"/>
              <a:gd name="connsiteY967" fmla="*/ 78495 h 589976"/>
              <a:gd name="connsiteX968" fmla="*/ 521610 w 963459"/>
              <a:gd name="connsiteY968" fmla="*/ 75963 h 589976"/>
              <a:gd name="connsiteX969" fmla="*/ 521610 w 963459"/>
              <a:gd name="connsiteY969" fmla="*/ 73431 h 589976"/>
              <a:gd name="connsiteX970" fmla="*/ 524142 w 963459"/>
              <a:gd name="connsiteY970" fmla="*/ 73431 h 589976"/>
              <a:gd name="connsiteX971" fmla="*/ 526674 w 963459"/>
              <a:gd name="connsiteY971" fmla="*/ 73431 h 589976"/>
              <a:gd name="connsiteX972" fmla="*/ 526674 w 963459"/>
              <a:gd name="connsiteY972" fmla="*/ 75963 h 589976"/>
              <a:gd name="connsiteX973" fmla="*/ 526674 w 963459"/>
              <a:gd name="connsiteY973" fmla="*/ 78495 h 589976"/>
              <a:gd name="connsiteX974" fmla="*/ 526674 w 963459"/>
              <a:gd name="connsiteY974" fmla="*/ 81027 h 589976"/>
              <a:gd name="connsiteX975" fmla="*/ 526674 w 963459"/>
              <a:gd name="connsiteY975" fmla="*/ 83559 h 589976"/>
              <a:gd name="connsiteX976" fmla="*/ 526674 w 963459"/>
              <a:gd name="connsiteY976" fmla="*/ 86091 h 589976"/>
              <a:gd name="connsiteX977" fmla="*/ 526674 w 963459"/>
              <a:gd name="connsiteY977" fmla="*/ 88623 h 589976"/>
              <a:gd name="connsiteX978" fmla="*/ 526674 w 963459"/>
              <a:gd name="connsiteY978" fmla="*/ 91155 h 589976"/>
              <a:gd name="connsiteX979" fmla="*/ 524142 w 963459"/>
              <a:gd name="connsiteY979" fmla="*/ 91155 h 589976"/>
              <a:gd name="connsiteX980" fmla="*/ 524142 w 963459"/>
              <a:gd name="connsiteY980" fmla="*/ 93688 h 589976"/>
              <a:gd name="connsiteX981" fmla="*/ 524142 w 963459"/>
              <a:gd name="connsiteY981" fmla="*/ 96219 h 589976"/>
              <a:gd name="connsiteX982" fmla="*/ 524142 w 963459"/>
              <a:gd name="connsiteY982" fmla="*/ 98752 h 589976"/>
              <a:gd name="connsiteX983" fmla="*/ 524142 w 963459"/>
              <a:gd name="connsiteY983" fmla="*/ 101284 h 589976"/>
              <a:gd name="connsiteX984" fmla="*/ 524142 w 963459"/>
              <a:gd name="connsiteY984" fmla="*/ 103816 h 589976"/>
              <a:gd name="connsiteX985" fmla="*/ 524142 w 963459"/>
              <a:gd name="connsiteY985" fmla="*/ 106348 h 589976"/>
              <a:gd name="connsiteX986" fmla="*/ 524142 w 963459"/>
              <a:gd name="connsiteY986" fmla="*/ 108880 h 589976"/>
              <a:gd name="connsiteX987" fmla="*/ 521610 w 963459"/>
              <a:gd name="connsiteY987" fmla="*/ 108880 h 589976"/>
              <a:gd name="connsiteX988" fmla="*/ 521610 w 963459"/>
              <a:gd name="connsiteY988" fmla="*/ 111412 h 589976"/>
              <a:gd name="connsiteX989" fmla="*/ 521610 w 963459"/>
              <a:gd name="connsiteY989" fmla="*/ 113944 h 589976"/>
              <a:gd name="connsiteX990" fmla="*/ 521610 w 963459"/>
              <a:gd name="connsiteY990" fmla="*/ 116476 h 589976"/>
              <a:gd name="connsiteX991" fmla="*/ 521610 w 963459"/>
              <a:gd name="connsiteY991" fmla="*/ 119008 h 589976"/>
              <a:gd name="connsiteX992" fmla="*/ 521610 w 963459"/>
              <a:gd name="connsiteY992" fmla="*/ 121540 h 589976"/>
              <a:gd name="connsiteX993" fmla="*/ 519078 w 963459"/>
              <a:gd name="connsiteY993" fmla="*/ 124073 h 589976"/>
              <a:gd name="connsiteX994" fmla="*/ 519078 w 963459"/>
              <a:gd name="connsiteY994" fmla="*/ 126604 h 589976"/>
              <a:gd name="connsiteX995" fmla="*/ 519078 w 963459"/>
              <a:gd name="connsiteY995" fmla="*/ 129137 h 589976"/>
              <a:gd name="connsiteX996" fmla="*/ 519078 w 963459"/>
              <a:gd name="connsiteY996" fmla="*/ 131669 h 589976"/>
              <a:gd name="connsiteX997" fmla="*/ 516546 w 963459"/>
              <a:gd name="connsiteY997" fmla="*/ 131669 h 589976"/>
              <a:gd name="connsiteX998" fmla="*/ 516546 w 963459"/>
              <a:gd name="connsiteY998" fmla="*/ 134201 h 589976"/>
              <a:gd name="connsiteX999" fmla="*/ 516546 w 963459"/>
              <a:gd name="connsiteY999" fmla="*/ 136733 h 589976"/>
              <a:gd name="connsiteX1000" fmla="*/ 514014 w 963459"/>
              <a:gd name="connsiteY1000" fmla="*/ 136733 h 589976"/>
              <a:gd name="connsiteX1001" fmla="*/ 514014 w 963459"/>
              <a:gd name="connsiteY1001" fmla="*/ 139265 h 589976"/>
              <a:gd name="connsiteX1002" fmla="*/ 511482 w 963459"/>
              <a:gd name="connsiteY1002" fmla="*/ 139265 h 589976"/>
              <a:gd name="connsiteX1003" fmla="*/ 511482 w 963459"/>
              <a:gd name="connsiteY1003" fmla="*/ 141797 h 589976"/>
              <a:gd name="connsiteX1004" fmla="*/ 508950 w 963459"/>
              <a:gd name="connsiteY1004" fmla="*/ 144329 h 589976"/>
              <a:gd name="connsiteX1005" fmla="*/ 506417 w 963459"/>
              <a:gd name="connsiteY1005" fmla="*/ 144329 h 589976"/>
              <a:gd name="connsiteX1006" fmla="*/ 506417 w 963459"/>
              <a:gd name="connsiteY1006" fmla="*/ 146861 h 589976"/>
              <a:gd name="connsiteX1007" fmla="*/ 503886 w 963459"/>
              <a:gd name="connsiteY1007" fmla="*/ 146861 h 589976"/>
              <a:gd name="connsiteX1008" fmla="*/ 503886 w 963459"/>
              <a:gd name="connsiteY1008" fmla="*/ 149393 h 589976"/>
              <a:gd name="connsiteX1009" fmla="*/ 501353 w 963459"/>
              <a:gd name="connsiteY1009" fmla="*/ 149393 h 589976"/>
              <a:gd name="connsiteX1010" fmla="*/ 501353 w 963459"/>
              <a:gd name="connsiteY1010" fmla="*/ 151925 h 589976"/>
              <a:gd name="connsiteX1011" fmla="*/ 498822 w 963459"/>
              <a:gd name="connsiteY1011" fmla="*/ 151925 h 589976"/>
              <a:gd name="connsiteX1012" fmla="*/ 498822 w 963459"/>
              <a:gd name="connsiteY1012" fmla="*/ 154457 h 589976"/>
              <a:gd name="connsiteX1013" fmla="*/ 496289 w 963459"/>
              <a:gd name="connsiteY1013" fmla="*/ 154457 h 589976"/>
              <a:gd name="connsiteX1014" fmla="*/ 496289 w 963459"/>
              <a:gd name="connsiteY1014" fmla="*/ 156990 h 589976"/>
              <a:gd name="connsiteX1015" fmla="*/ 496289 w 963459"/>
              <a:gd name="connsiteY1015" fmla="*/ 159522 h 589976"/>
              <a:gd name="connsiteX1016" fmla="*/ 496289 w 963459"/>
              <a:gd name="connsiteY1016" fmla="*/ 162054 h 589976"/>
              <a:gd name="connsiteX1017" fmla="*/ 496289 w 963459"/>
              <a:gd name="connsiteY1017" fmla="*/ 164586 h 589976"/>
              <a:gd name="connsiteX1018" fmla="*/ 496289 w 963459"/>
              <a:gd name="connsiteY1018" fmla="*/ 167118 h 589976"/>
              <a:gd name="connsiteX1019" fmla="*/ 496289 w 963459"/>
              <a:gd name="connsiteY1019" fmla="*/ 169650 h 589976"/>
              <a:gd name="connsiteX1020" fmla="*/ 496289 w 963459"/>
              <a:gd name="connsiteY1020" fmla="*/ 172182 h 589976"/>
              <a:gd name="connsiteX1021" fmla="*/ 496289 w 963459"/>
              <a:gd name="connsiteY1021" fmla="*/ 181044 h 589976"/>
              <a:gd name="connsiteX1022" fmla="*/ 501353 w 963459"/>
              <a:gd name="connsiteY1022" fmla="*/ 194971 h 589976"/>
              <a:gd name="connsiteX1023" fmla="*/ 503886 w 963459"/>
              <a:gd name="connsiteY1023" fmla="*/ 194971 h 589976"/>
              <a:gd name="connsiteX1024" fmla="*/ 503886 w 963459"/>
              <a:gd name="connsiteY1024" fmla="*/ 197503 h 589976"/>
              <a:gd name="connsiteX1025" fmla="*/ 503886 w 963459"/>
              <a:gd name="connsiteY1025" fmla="*/ 200035 h 589976"/>
              <a:gd name="connsiteX1026" fmla="*/ 506417 w 963459"/>
              <a:gd name="connsiteY1026" fmla="*/ 200035 h 589976"/>
              <a:gd name="connsiteX1027" fmla="*/ 506417 w 963459"/>
              <a:gd name="connsiteY1027" fmla="*/ 202567 h 589976"/>
              <a:gd name="connsiteX1028" fmla="*/ 506417 w 963459"/>
              <a:gd name="connsiteY1028" fmla="*/ 205099 h 589976"/>
              <a:gd name="connsiteX1029" fmla="*/ 506417 w 963459"/>
              <a:gd name="connsiteY1029" fmla="*/ 207631 h 589976"/>
              <a:gd name="connsiteX1030" fmla="*/ 506417 w 963459"/>
              <a:gd name="connsiteY1030" fmla="*/ 210163 h 589976"/>
              <a:gd name="connsiteX1031" fmla="*/ 495023 w 963459"/>
              <a:gd name="connsiteY1031" fmla="*/ 235484 h 589976"/>
              <a:gd name="connsiteX1032" fmla="*/ 495023 w 963459"/>
              <a:gd name="connsiteY1032" fmla="*/ 238016 h 589976"/>
              <a:gd name="connsiteX1033" fmla="*/ 492491 w 963459"/>
              <a:gd name="connsiteY1033" fmla="*/ 240548 h 589976"/>
              <a:gd name="connsiteX1034" fmla="*/ 492491 w 963459"/>
              <a:gd name="connsiteY1034" fmla="*/ 243081 h 589976"/>
              <a:gd name="connsiteX1035" fmla="*/ 489959 w 963459"/>
              <a:gd name="connsiteY1035" fmla="*/ 243081 h 589976"/>
              <a:gd name="connsiteX1036" fmla="*/ 489959 w 963459"/>
              <a:gd name="connsiteY1036" fmla="*/ 245613 h 589976"/>
              <a:gd name="connsiteX1037" fmla="*/ 487427 w 963459"/>
              <a:gd name="connsiteY1037" fmla="*/ 245613 h 589976"/>
              <a:gd name="connsiteX1038" fmla="*/ 78495 w 963459"/>
              <a:gd name="connsiteY1038" fmla="*/ 62036 h 589976"/>
              <a:gd name="connsiteX1039" fmla="*/ 81027 w 963459"/>
              <a:gd name="connsiteY1039" fmla="*/ 62036 h 589976"/>
              <a:gd name="connsiteX1040" fmla="*/ 81027 w 963459"/>
              <a:gd name="connsiteY1040" fmla="*/ 59504 h 589976"/>
              <a:gd name="connsiteX1041" fmla="*/ 83559 w 963459"/>
              <a:gd name="connsiteY1041" fmla="*/ 59504 h 589976"/>
              <a:gd name="connsiteX1042" fmla="*/ 83559 w 963459"/>
              <a:gd name="connsiteY1042" fmla="*/ 56972 h 589976"/>
              <a:gd name="connsiteX1043" fmla="*/ 86091 w 963459"/>
              <a:gd name="connsiteY1043" fmla="*/ 56972 h 589976"/>
              <a:gd name="connsiteX1044" fmla="*/ 86091 w 963459"/>
              <a:gd name="connsiteY1044" fmla="*/ 54440 h 589976"/>
              <a:gd name="connsiteX1045" fmla="*/ 88623 w 963459"/>
              <a:gd name="connsiteY1045" fmla="*/ 51908 h 589976"/>
              <a:gd name="connsiteX1046" fmla="*/ 91155 w 963459"/>
              <a:gd name="connsiteY1046" fmla="*/ 49376 h 589976"/>
              <a:gd name="connsiteX1047" fmla="*/ 93688 w 963459"/>
              <a:gd name="connsiteY1047" fmla="*/ 49376 h 589976"/>
              <a:gd name="connsiteX1048" fmla="*/ 98752 w 963459"/>
              <a:gd name="connsiteY1048" fmla="*/ 49376 h 589976"/>
              <a:gd name="connsiteX1049" fmla="*/ 101283 w 963459"/>
              <a:gd name="connsiteY1049" fmla="*/ 51908 h 589976"/>
              <a:gd name="connsiteX1050" fmla="*/ 101283 w 963459"/>
              <a:gd name="connsiteY1050" fmla="*/ 54440 h 589976"/>
              <a:gd name="connsiteX1051" fmla="*/ 103816 w 963459"/>
              <a:gd name="connsiteY1051" fmla="*/ 54440 h 589976"/>
              <a:gd name="connsiteX1052" fmla="*/ 103816 w 963459"/>
              <a:gd name="connsiteY1052" fmla="*/ 56972 h 589976"/>
              <a:gd name="connsiteX1053" fmla="*/ 103816 w 963459"/>
              <a:gd name="connsiteY1053" fmla="*/ 59504 h 589976"/>
              <a:gd name="connsiteX1054" fmla="*/ 101283 w 963459"/>
              <a:gd name="connsiteY1054" fmla="*/ 62036 h 589976"/>
              <a:gd name="connsiteX1055" fmla="*/ 91155 w 963459"/>
              <a:gd name="connsiteY1055" fmla="*/ 78495 h 589976"/>
              <a:gd name="connsiteX1056" fmla="*/ 91155 w 963459"/>
              <a:gd name="connsiteY1056" fmla="*/ 81027 h 589976"/>
              <a:gd name="connsiteX1057" fmla="*/ 88623 w 963459"/>
              <a:gd name="connsiteY1057" fmla="*/ 81027 h 589976"/>
              <a:gd name="connsiteX1058" fmla="*/ 86091 w 963459"/>
              <a:gd name="connsiteY1058" fmla="*/ 81027 h 589976"/>
              <a:gd name="connsiteX1059" fmla="*/ 77229 w 963459"/>
              <a:gd name="connsiteY1059" fmla="*/ 78495 h 589976"/>
              <a:gd name="connsiteX1060" fmla="*/ 77229 w 963459"/>
              <a:gd name="connsiteY1060" fmla="*/ 75963 h 589976"/>
              <a:gd name="connsiteX1061" fmla="*/ 74697 w 963459"/>
              <a:gd name="connsiteY1061" fmla="*/ 75963 h 589976"/>
              <a:gd name="connsiteX1062" fmla="*/ 74697 w 963459"/>
              <a:gd name="connsiteY1062" fmla="*/ 78495 h 589976"/>
              <a:gd name="connsiteX1063" fmla="*/ 69632 w 963459"/>
              <a:gd name="connsiteY1063" fmla="*/ 78495 h 589976"/>
              <a:gd name="connsiteX1064" fmla="*/ 67101 w 963459"/>
              <a:gd name="connsiteY1064" fmla="*/ 78495 h 589976"/>
              <a:gd name="connsiteX1065" fmla="*/ 64568 w 963459"/>
              <a:gd name="connsiteY1065" fmla="*/ 78495 h 589976"/>
              <a:gd name="connsiteX1066" fmla="*/ 54440 w 963459"/>
              <a:gd name="connsiteY1066" fmla="*/ 72165 h 589976"/>
              <a:gd name="connsiteX1067" fmla="*/ 51908 w 963459"/>
              <a:gd name="connsiteY1067" fmla="*/ 69632 h 589976"/>
              <a:gd name="connsiteX1068" fmla="*/ 51908 w 963459"/>
              <a:gd name="connsiteY1068" fmla="*/ 65834 h 589976"/>
              <a:gd name="connsiteX1069" fmla="*/ 51908 w 963459"/>
              <a:gd name="connsiteY1069" fmla="*/ 63302 h 589976"/>
              <a:gd name="connsiteX1070" fmla="*/ 51908 w 963459"/>
              <a:gd name="connsiteY1070" fmla="*/ 60770 h 589976"/>
              <a:gd name="connsiteX1071" fmla="*/ 49376 w 963459"/>
              <a:gd name="connsiteY1071" fmla="*/ 60770 h 589976"/>
              <a:gd name="connsiteX1072" fmla="*/ 49376 w 963459"/>
              <a:gd name="connsiteY1072" fmla="*/ 58238 h 589976"/>
              <a:gd name="connsiteX1073" fmla="*/ 41780 w 963459"/>
              <a:gd name="connsiteY1073" fmla="*/ 53174 h 589976"/>
              <a:gd name="connsiteX1074" fmla="*/ 36716 w 963459"/>
              <a:gd name="connsiteY1074" fmla="*/ 50642 h 589976"/>
              <a:gd name="connsiteX1075" fmla="*/ 36716 w 963459"/>
              <a:gd name="connsiteY1075" fmla="*/ 48110 h 589976"/>
              <a:gd name="connsiteX1076" fmla="*/ 34183 w 963459"/>
              <a:gd name="connsiteY1076" fmla="*/ 48110 h 589976"/>
              <a:gd name="connsiteX1077" fmla="*/ 31651 w 963459"/>
              <a:gd name="connsiteY1077" fmla="*/ 45578 h 589976"/>
              <a:gd name="connsiteX1078" fmla="*/ 31651 w 963459"/>
              <a:gd name="connsiteY1078" fmla="*/ 43046 h 589976"/>
              <a:gd name="connsiteX1079" fmla="*/ 31651 w 963459"/>
              <a:gd name="connsiteY1079" fmla="*/ 40514 h 589976"/>
              <a:gd name="connsiteX1080" fmla="*/ 31651 w 963459"/>
              <a:gd name="connsiteY1080" fmla="*/ 37981 h 589976"/>
              <a:gd name="connsiteX1081" fmla="*/ 31651 w 963459"/>
              <a:gd name="connsiteY1081" fmla="*/ 35449 h 589976"/>
              <a:gd name="connsiteX1082" fmla="*/ 31651 w 963459"/>
              <a:gd name="connsiteY1082" fmla="*/ 32917 h 589976"/>
              <a:gd name="connsiteX1083" fmla="*/ 34183 w 963459"/>
              <a:gd name="connsiteY1083" fmla="*/ 32917 h 589976"/>
              <a:gd name="connsiteX1084" fmla="*/ 36716 w 963459"/>
              <a:gd name="connsiteY1084" fmla="*/ 32917 h 589976"/>
              <a:gd name="connsiteX1085" fmla="*/ 36716 w 963459"/>
              <a:gd name="connsiteY1085" fmla="*/ 30385 h 589976"/>
              <a:gd name="connsiteX1086" fmla="*/ 39247 w 963459"/>
              <a:gd name="connsiteY1086" fmla="*/ 30385 h 589976"/>
              <a:gd name="connsiteX1087" fmla="*/ 41780 w 963459"/>
              <a:gd name="connsiteY1087" fmla="*/ 27853 h 589976"/>
              <a:gd name="connsiteX1088" fmla="*/ 44312 w 963459"/>
              <a:gd name="connsiteY1088" fmla="*/ 27853 h 589976"/>
              <a:gd name="connsiteX1089" fmla="*/ 46844 w 963459"/>
              <a:gd name="connsiteY1089" fmla="*/ 25321 h 589976"/>
              <a:gd name="connsiteX1090" fmla="*/ 46844 w 963459"/>
              <a:gd name="connsiteY1090" fmla="*/ 22789 h 589976"/>
              <a:gd name="connsiteX1091" fmla="*/ 46844 w 963459"/>
              <a:gd name="connsiteY1091" fmla="*/ 20257 h 589976"/>
              <a:gd name="connsiteX1092" fmla="*/ 49376 w 963459"/>
              <a:gd name="connsiteY1092" fmla="*/ 20257 h 589976"/>
              <a:gd name="connsiteX1093" fmla="*/ 49376 w 963459"/>
              <a:gd name="connsiteY1093" fmla="*/ 17725 h 589976"/>
              <a:gd name="connsiteX1094" fmla="*/ 49376 w 963459"/>
              <a:gd name="connsiteY1094" fmla="*/ 15193 h 589976"/>
              <a:gd name="connsiteX1095" fmla="*/ 46844 w 963459"/>
              <a:gd name="connsiteY1095" fmla="*/ 15193 h 589976"/>
              <a:gd name="connsiteX1096" fmla="*/ 46844 w 963459"/>
              <a:gd name="connsiteY1096" fmla="*/ 15193 h 589976"/>
              <a:gd name="connsiteX1097" fmla="*/ 46844 w 963459"/>
              <a:gd name="connsiteY1097" fmla="*/ 12660 h 589976"/>
              <a:gd name="connsiteX1098" fmla="*/ 46844 w 963459"/>
              <a:gd name="connsiteY1098" fmla="*/ 7596 h 589976"/>
              <a:gd name="connsiteX1099" fmla="*/ 46844 w 963459"/>
              <a:gd name="connsiteY1099" fmla="*/ 5064 h 589976"/>
              <a:gd name="connsiteX1100" fmla="*/ 49376 w 963459"/>
              <a:gd name="connsiteY1100" fmla="*/ 2532 h 589976"/>
              <a:gd name="connsiteX1101" fmla="*/ 51908 w 963459"/>
              <a:gd name="connsiteY1101" fmla="*/ 0 h 589976"/>
              <a:gd name="connsiteX1102" fmla="*/ 54440 w 963459"/>
              <a:gd name="connsiteY1102" fmla="*/ 0 h 589976"/>
              <a:gd name="connsiteX1103" fmla="*/ 56972 w 963459"/>
              <a:gd name="connsiteY1103" fmla="*/ 0 h 589976"/>
              <a:gd name="connsiteX1104" fmla="*/ 59504 w 963459"/>
              <a:gd name="connsiteY1104" fmla="*/ 0 h 589976"/>
              <a:gd name="connsiteX1105" fmla="*/ 62036 w 963459"/>
              <a:gd name="connsiteY1105" fmla="*/ 0 h 589976"/>
              <a:gd name="connsiteX1106" fmla="*/ 64568 w 963459"/>
              <a:gd name="connsiteY1106" fmla="*/ 0 h 589976"/>
              <a:gd name="connsiteX1107" fmla="*/ 64568 w 963459"/>
              <a:gd name="connsiteY1107" fmla="*/ 2532 h 589976"/>
              <a:gd name="connsiteX1108" fmla="*/ 67101 w 963459"/>
              <a:gd name="connsiteY1108" fmla="*/ 2532 h 589976"/>
              <a:gd name="connsiteX1109" fmla="*/ 67101 w 963459"/>
              <a:gd name="connsiteY1109" fmla="*/ 5064 h 589976"/>
              <a:gd name="connsiteX1110" fmla="*/ 69632 w 963459"/>
              <a:gd name="connsiteY1110" fmla="*/ 5064 h 589976"/>
              <a:gd name="connsiteX1111" fmla="*/ 69632 w 963459"/>
              <a:gd name="connsiteY1111" fmla="*/ 7596 h 589976"/>
              <a:gd name="connsiteX1112" fmla="*/ 69632 w 963459"/>
              <a:gd name="connsiteY1112" fmla="*/ 10129 h 589976"/>
              <a:gd name="connsiteX1113" fmla="*/ 69632 w 963459"/>
              <a:gd name="connsiteY1113" fmla="*/ 15193 h 589976"/>
              <a:gd name="connsiteX1114" fmla="*/ 72165 w 963459"/>
              <a:gd name="connsiteY1114" fmla="*/ 15193 h 589976"/>
              <a:gd name="connsiteX1115" fmla="*/ 72165 w 963459"/>
              <a:gd name="connsiteY1115" fmla="*/ 17725 h 589976"/>
              <a:gd name="connsiteX1116" fmla="*/ 72165 w 963459"/>
              <a:gd name="connsiteY1116" fmla="*/ 20257 h 589976"/>
              <a:gd name="connsiteX1117" fmla="*/ 72165 w 963459"/>
              <a:gd name="connsiteY1117" fmla="*/ 22789 h 589976"/>
              <a:gd name="connsiteX1118" fmla="*/ 72165 w 963459"/>
              <a:gd name="connsiteY1118" fmla="*/ 25321 h 589976"/>
              <a:gd name="connsiteX1119" fmla="*/ 72165 w 963459"/>
              <a:gd name="connsiteY1119" fmla="*/ 27853 h 589976"/>
              <a:gd name="connsiteX1120" fmla="*/ 72165 w 963459"/>
              <a:gd name="connsiteY1120" fmla="*/ 30385 h 589976"/>
              <a:gd name="connsiteX1121" fmla="*/ 72165 w 963459"/>
              <a:gd name="connsiteY1121" fmla="*/ 32917 h 589976"/>
              <a:gd name="connsiteX1122" fmla="*/ 72165 w 963459"/>
              <a:gd name="connsiteY1122" fmla="*/ 35449 h 589976"/>
              <a:gd name="connsiteX1123" fmla="*/ 72165 w 963459"/>
              <a:gd name="connsiteY1123" fmla="*/ 37981 h 589976"/>
              <a:gd name="connsiteX1124" fmla="*/ 69632 w 963459"/>
              <a:gd name="connsiteY1124" fmla="*/ 37981 h 589976"/>
              <a:gd name="connsiteX1125" fmla="*/ 69632 w 963459"/>
              <a:gd name="connsiteY1125" fmla="*/ 40514 h 589976"/>
              <a:gd name="connsiteX1126" fmla="*/ 69632 w 963459"/>
              <a:gd name="connsiteY1126" fmla="*/ 43046 h 589976"/>
              <a:gd name="connsiteX1127" fmla="*/ 69632 w 963459"/>
              <a:gd name="connsiteY1127" fmla="*/ 45578 h 589976"/>
              <a:gd name="connsiteX1128" fmla="*/ 69632 w 963459"/>
              <a:gd name="connsiteY1128" fmla="*/ 48110 h 589976"/>
              <a:gd name="connsiteX1129" fmla="*/ 69632 w 963459"/>
              <a:gd name="connsiteY1129" fmla="*/ 50642 h 589976"/>
              <a:gd name="connsiteX1130" fmla="*/ 69632 w 963459"/>
              <a:gd name="connsiteY1130" fmla="*/ 53174 h 589976"/>
              <a:gd name="connsiteX1131" fmla="*/ 72165 w 963459"/>
              <a:gd name="connsiteY1131" fmla="*/ 55706 h 589976"/>
              <a:gd name="connsiteX1132" fmla="*/ 74697 w 963459"/>
              <a:gd name="connsiteY1132" fmla="*/ 60770 h 589976"/>
              <a:gd name="connsiteX1133" fmla="*/ 74697 w 963459"/>
              <a:gd name="connsiteY1133" fmla="*/ 63302 h 589976"/>
              <a:gd name="connsiteX1134" fmla="*/ 77229 w 963459"/>
              <a:gd name="connsiteY1134" fmla="*/ 63302 h 589976"/>
              <a:gd name="connsiteX1135" fmla="*/ 78495 w 963459"/>
              <a:gd name="connsiteY1135" fmla="*/ 62036 h 58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Lst>
            <a:rect l="l" t="t" r="r" b="b"/>
            <a:pathLst>
              <a:path w="963459" h="589976">
                <a:moveTo>
                  <a:pt x="657077" y="589976"/>
                </a:moveTo>
                <a:lnTo>
                  <a:pt x="654545" y="589976"/>
                </a:lnTo>
                <a:lnTo>
                  <a:pt x="654545" y="587445"/>
                </a:lnTo>
                <a:lnTo>
                  <a:pt x="654545" y="584912"/>
                </a:lnTo>
                <a:lnTo>
                  <a:pt x="654545" y="582380"/>
                </a:lnTo>
                <a:lnTo>
                  <a:pt x="657077" y="579848"/>
                </a:lnTo>
                <a:lnTo>
                  <a:pt x="659609" y="579848"/>
                </a:lnTo>
                <a:lnTo>
                  <a:pt x="659609" y="582380"/>
                </a:lnTo>
                <a:lnTo>
                  <a:pt x="662141" y="582380"/>
                </a:lnTo>
                <a:lnTo>
                  <a:pt x="662141" y="584912"/>
                </a:lnTo>
                <a:lnTo>
                  <a:pt x="662141" y="587445"/>
                </a:lnTo>
                <a:lnTo>
                  <a:pt x="659609" y="587445"/>
                </a:lnTo>
                <a:lnTo>
                  <a:pt x="659609" y="589976"/>
                </a:lnTo>
                <a:lnTo>
                  <a:pt x="657077" y="589976"/>
                </a:lnTo>
                <a:close/>
                <a:moveTo>
                  <a:pt x="688728" y="522876"/>
                </a:moveTo>
                <a:lnTo>
                  <a:pt x="686196" y="520344"/>
                </a:lnTo>
                <a:lnTo>
                  <a:pt x="686196" y="515280"/>
                </a:lnTo>
                <a:lnTo>
                  <a:pt x="686196" y="512748"/>
                </a:lnTo>
                <a:lnTo>
                  <a:pt x="686196" y="510216"/>
                </a:lnTo>
                <a:lnTo>
                  <a:pt x="686196" y="508950"/>
                </a:lnTo>
                <a:lnTo>
                  <a:pt x="688728" y="508950"/>
                </a:lnTo>
                <a:lnTo>
                  <a:pt x="691260" y="506417"/>
                </a:lnTo>
                <a:lnTo>
                  <a:pt x="693792" y="506417"/>
                </a:lnTo>
                <a:lnTo>
                  <a:pt x="696324" y="508950"/>
                </a:lnTo>
                <a:lnTo>
                  <a:pt x="696324" y="511482"/>
                </a:lnTo>
                <a:lnTo>
                  <a:pt x="696324" y="514014"/>
                </a:lnTo>
                <a:lnTo>
                  <a:pt x="693792" y="519078"/>
                </a:lnTo>
                <a:lnTo>
                  <a:pt x="688728" y="522876"/>
                </a:lnTo>
                <a:close/>
                <a:moveTo>
                  <a:pt x="716581" y="458308"/>
                </a:moveTo>
                <a:lnTo>
                  <a:pt x="714049" y="458308"/>
                </a:lnTo>
                <a:lnTo>
                  <a:pt x="714049" y="455776"/>
                </a:lnTo>
                <a:lnTo>
                  <a:pt x="714049" y="453244"/>
                </a:lnTo>
                <a:lnTo>
                  <a:pt x="714049" y="450712"/>
                </a:lnTo>
                <a:lnTo>
                  <a:pt x="714049" y="448180"/>
                </a:lnTo>
                <a:lnTo>
                  <a:pt x="716581" y="448180"/>
                </a:lnTo>
                <a:lnTo>
                  <a:pt x="719113" y="448180"/>
                </a:lnTo>
                <a:lnTo>
                  <a:pt x="719113" y="450712"/>
                </a:lnTo>
                <a:lnTo>
                  <a:pt x="719113" y="453244"/>
                </a:lnTo>
                <a:lnTo>
                  <a:pt x="721645" y="453244"/>
                </a:lnTo>
                <a:lnTo>
                  <a:pt x="719113" y="453244"/>
                </a:lnTo>
                <a:lnTo>
                  <a:pt x="719113" y="455776"/>
                </a:lnTo>
                <a:lnTo>
                  <a:pt x="719113" y="458308"/>
                </a:lnTo>
                <a:lnTo>
                  <a:pt x="716581" y="458308"/>
                </a:lnTo>
                <a:close/>
                <a:moveTo>
                  <a:pt x="767223" y="373483"/>
                </a:moveTo>
                <a:lnTo>
                  <a:pt x="764691" y="378547"/>
                </a:lnTo>
                <a:lnTo>
                  <a:pt x="764691" y="381079"/>
                </a:lnTo>
                <a:lnTo>
                  <a:pt x="762158" y="381079"/>
                </a:lnTo>
                <a:lnTo>
                  <a:pt x="759626" y="386143"/>
                </a:lnTo>
                <a:lnTo>
                  <a:pt x="754562" y="386143"/>
                </a:lnTo>
                <a:lnTo>
                  <a:pt x="752030" y="383611"/>
                </a:lnTo>
                <a:lnTo>
                  <a:pt x="752030" y="381079"/>
                </a:lnTo>
                <a:lnTo>
                  <a:pt x="752030" y="378547"/>
                </a:lnTo>
                <a:lnTo>
                  <a:pt x="752030" y="376015"/>
                </a:lnTo>
                <a:lnTo>
                  <a:pt x="752030" y="373483"/>
                </a:lnTo>
                <a:lnTo>
                  <a:pt x="754562" y="373483"/>
                </a:lnTo>
                <a:lnTo>
                  <a:pt x="754562" y="376015"/>
                </a:lnTo>
                <a:lnTo>
                  <a:pt x="757094" y="376015"/>
                </a:lnTo>
                <a:lnTo>
                  <a:pt x="757094" y="373483"/>
                </a:lnTo>
                <a:lnTo>
                  <a:pt x="757094" y="370951"/>
                </a:lnTo>
                <a:lnTo>
                  <a:pt x="757094" y="368419"/>
                </a:lnTo>
                <a:lnTo>
                  <a:pt x="757094" y="365887"/>
                </a:lnTo>
                <a:lnTo>
                  <a:pt x="759626" y="363355"/>
                </a:lnTo>
                <a:lnTo>
                  <a:pt x="759626" y="360822"/>
                </a:lnTo>
                <a:lnTo>
                  <a:pt x="762158" y="360822"/>
                </a:lnTo>
                <a:lnTo>
                  <a:pt x="767223" y="360822"/>
                </a:lnTo>
                <a:lnTo>
                  <a:pt x="769755" y="360822"/>
                </a:lnTo>
                <a:lnTo>
                  <a:pt x="769755" y="363355"/>
                </a:lnTo>
                <a:lnTo>
                  <a:pt x="769755" y="365887"/>
                </a:lnTo>
                <a:lnTo>
                  <a:pt x="769755" y="368419"/>
                </a:lnTo>
                <a:lnTo>
                  <a:pt x="767223" y="370951"/>
                </a:lnTo>
                <a:lnTo>
                  <a:pt x="767223" y="373483"/>
                </a:lnTo>
                <a:close/>
                <a:moveTo>
                  <a:pt x="949533" y="221558"/>
                </a:moveTo>
                <a:lnTo>
                  <a:pt x="947001" y="221558"/>
                </a:lnTo>
                <a:lnTo>
                  <a:pt x="944469" y="221558"/>
                </a:lnTo>
                <a:lnTo>
                  <a:pt x="944469" y="219026"/>
                </a:lnTo>
                <a:lnTo>
                  <a:pt x="941937" y="219026"/>
                </a:lnTo>
                <a:lnTo>
                  <a:pt x="941937" y="216494"/>
                </a:lnTo>
                <a:lnTo>
                  <a:pt x="939405" y="216494"/>
                </a:lnTo>
                <a:lnTo>
                  <a:pt x="939405" y="213962"/>
                </a:lnTo>
                <a:lnTo>
                  <a:pt x="936872" y="213962"/>
                </a:lnTo>
                <a:lnTo>
                  <a:pt x="936872" y="211429"/>
                </a:lnTo>
                <a:lnTo>
                  <a:pt x="936872" y="205099"/>
                </a:lnTo>
                <a:lnTo>
                  <a:pt x="936872" y="202567"/>
                </a:lnTo>
                <a:lnTo>
                  <a:pt x="939405" y="202567"/>
                </a:lnTo>
                <a:lnTo>
                  <a:pt x="939405" y="200035"/>
                </a:lnTo>
                <a:lnTo>
                  <a:pt x="941937" y="200035"/>
                </a:lnTo>
                <a:lnTo>
                  <a:pt x="947001" y="200035"/>
                </a:lnTo>
                <a:lnTo>
                  <a:pt x="949533" y="200035"/>
                </a:lnTo>
                <a:lnTo>
                  <a:pt x="960927" y="200035"/>
                </a:lnTo>
                <a:lnTo>
                  <a:pt x="960927" y="202567"/>
                </a:lnTo>
                <a:lnTo>
                  <a:pt x="963459" y="205099"/>
                </a:lnTo>
                <a:lnTo>
                  <a:pt x="963459" y="207631"/>
                </a:lnTo>
                <a:lnTo>
                  <a:pt x="960927" y="210163"/>
                </a:lnTo>
                <a:lnTo>
                  <a:pt x="960927" y="212696"/>
                </a:lnTo>
                <a:lnTo>
                  <a:pt x="958395" y="215227"/>
                </a:lnTo>
                <a:lnTo>
                  <a:pt x="958395" y="217760"/>
                </a:lnTo>
                <a:lnTo>
                  <a:pt x="955863" y="217760"/>
                </a:lnTo>
                <a:lnTo>
                  <a:pt x="955863" y="220292"/>
                </a:lnTo>
                <a:lnTo>
                  <a:pt x="953331" y="220292"/>
                </a:lnTo>
                <a:lnTo>
                  <a:pt x="950799" y="222824"/>
                </a:lnTo>
                <a:lnTo>
                  <a:pt x="949533" y="222824"/>
                </a:lnTo>
                <a:close/>
                <a:moveTo>
                  <a:pt x="657077" y="211429"/>
                </a:moveTo>
                <a:lnTo>
                  <a:pt x="664673" y="220292"/>
                </a:lnTo>
                <a:lnTo>
                  <a:pt x="667205" y="220292"/>
                </a:lnTo>
                <a:lnTo>
                  <a:pt x="667205" y="222824"/>
                </a:lnTo>
                <a:lnTo>
                  <a:pt x="669737" y="222824"/>
                </a:lnTo>
                <a:lnTo>
                  <a:pt x="672269" y="222824"/>
                </a:lnTo>
                <a:lnTo>
                  <a:pt x="672269" y="220292"/>
                </a:lnTo>
                <a:lnTo>
                  <a:pt x="674802" y="220292"/>
                </a:lnTo>
                <a:lnTo>
                  <a:pt x="677333" y="220292"/>
                </a:lnTo>
                <a:lnTo>
                  <a:pt x="677333" y="222824"/>
                </a:lnTo>
                <a:lnTo>
                  <a:pt x="679866" y="222824"/>
                </a:lnTo>
                <a:lnTo>
                  <a:pt x="682398" y="225356"/>
                </a:lnTo>
                <a:lnTo>
                  <a:pt x="684930" y="225356"/>
                </a:lnTo>
                <a:lnTo>
                  <a:pt x="684930" y="227888"/>
                </a:lnTo>
                <a:lnTo>
                  <a:pt x="689994" y="236750"/>
                </a:lnTo>
                <a:lnTo>
                  <a:pt x="692526" y="239283"/>
                </a:lnTo>
                <a:lnTo>
                  <a:pt x="692526" y="241814"/>
                </a:lnTo>
                <a:lnTo>
                  <a:pt x="695058" y="246879"/>
                </a:lnTo>
                <a:lnTo>
                  <a:pt x="695058" y="249411"/>
                </a:lnTo>
                <a:lnTo>
                  <a:pt x="697590" y="251943"/>
                </a:lnTo>
                <a:lnTo>
                  <a:pt x="719113" y="265869"/>
                </a:lnTo>
                <a:lnTo>
                  <a:pt x="721645" y="265869"/>
                </a:lnTo>
                <a:lnTo>
                  <a:pt x="724177" y="265869"/>
                </a:lnTo>
                <a:lnTo>
                  <a:pt x="724177" y="268401"/>
                </a:lnTo>
                <a:lnTo>
                  <a:pt x="726709" y="268401"/>
                </a:lnTo>
                <a:lnTo>
                  <a:pt x="731773" y="268401"/>
                </a:lnTo>
                <a:lnTo>
                  <a:pt x="734305" y="270934"/>
                </a:lnTo>
                <a:lnTo>
                  <a:pt x="736838" y="268401"/>
                </a:lnTo>
                <a:lnTo>
                  <a:pt x="755828" y="257007"/>
                </a:lnTo>
                <a:lnTo>
                  <a:pt x="758360" y="257007"/>
                </a:lnTo>
                <a:lnTo>
                  <a:pt x="758360" y="254475"/>
                </a:lnTo>
                <a:lnTo>
                  <a:pt x="760892" y="254475"/>
                </a:lnTo>
                <a:lnTo>
                  <a:pt x="760892" y="251943"/>
                </a:lnTo>
                <a:lnTo>
                  <a:pt x="760892" y="249411"/>
                </a:lnTo>
                <a:lnTo>
                  <a:pt x="760892" y="246879"/>
                </a:lnTo>
                <a:lnTo>
                  <a:pt x="760892" y="244347"/>
                </a:lnTo>
                <a:lnTo>
                  <a:pt x="763425" y="244347"/>
                </a:lnTo>
                <a:lnTo>
                  <a:pt x="763425" y="241814"/>
                </a:lnTo>
                <a:lnTo>
                  <a:pt x="765956" y="241814"/>
                </a:lnTo>
                <a:lnTo>
                  <a:pt x="771021" y="239283"/>
                </a:lnTo>
                <a:lnTo>
                  <a:pt x="773553" y="239283"/>
                </a:lnTo>
                <a:lnTo>
                  <a:pt x="787479" y="241814"/>
                </a:lnTo>
                <a:lnTo>
                  <a:pt x="790012" y="241814"/>
                </a:lnTo>
                <a:lnTo>
                  <a:pt x="792543" y="244347"/>
                </a:lnTo>
                <a:lnTo>
                  <a:pt x="795076" y="246879"/>
                </a:lnTo>
                <a:lnTo>
                  <a:pt x="795076" y="249411"/>
                </a:lnTo>
                <a:lnTo>
                  <a:pt x="795076" y="251943"/>
                </a:lnTo>
                <a:lnTo>
                  <a:pt x="797608" y="251943"/>
                </a:lnTo>
                <a:lnTo>
                  <a:pt x="800140" y="254475"/>
                </a:lnTo>
                <a:lnTo>
                  <a:pt x="805204" y="254475"/>
                </a:lnTo>
                <a:lnTo>
                  <a:pt x="807736" y="254475"/>
                </a:lnTo>
                <a:lnTo>
                  <a:pt x="810268" y="254475"/>
                </a:lnTo>
                <a:lnTo>
                  <a:pt x="812800" y="254475"/>
                </a:lnTo>
                <a:lnTo>
                  <a:pt x="812800" y="251943"/>
                </a:lnTo>
                <a:lnTo>
                  <a:pt x="815332" y="251943"/>
                </a:lnTo>
                <a:lnTo>
                  <a:pt x="815332" y="249411"/>
                </a:lnTo>
                <a:lnTo>
                  <a:pt x="815332" y="246879"/>
                </a:lnTo>
                <a:lnTo>
                  <a:pt x="817864" y="246879"/>
                </a:lnTo>
                <a:lnTo>
                  <a:pt x="822928" y="241814"/>
                </a:lnTo>
                <a:lnTo>
                  <a:pt x="825461" y="241814"/>
                </a:lnTo>
                <a:lnTo>
                  <a:pt x="836855" y="236750"/>
                </a:lnTo>
                <a:lnTo>
                  <a:pt x="841919" y="216494"/>
                </a:lnTo>
                <a:lnTo>
                  <a:pt x="834323" y="210163"/>
                </a:lnTo>
                <a:lnTo>
                  <a:pt x="834323" y="207631"/>
                </a:lnTo>
                <a:lnTo>
                  <a:pt x="831791" y="207631"/>
                </a:lnTo>
                <a:lnTo>
                  <a:pt x="831791" y="205099"/>
                </a:lnTo>
                <a:lnTo>
                  <a:pt x="831791" y="202567"/>
                </a:lnTo>
                <a:lnTo>
                  <a:pt x="831791" y="200035"/>
                </a:lnTo>
                <a:lnTo>
                  <a:pt x="831791" y="197503"/>
                </a:lnTo>
                <a:lnTo>
                  <a:pt x="834323" y="197503"/>
                </a:lnTo>
                <a:lnTo>
                  <a:pt x="836855" y="197503"/>
                </a:lnTo>
                <a:lnTo>
                  <a:pt x="839387" y="197503"/>
                </a:lnTo>
                <a:lnTo>
                  <a:pt x="841919" y="197503"/>
                </a:lnTo>
                <a:lnTo>
                  <a:pt x="844451" y="197503"/>
                </a:lnTo>
                <a:lnTo>
                  <a:pt x="846984" y="197503"/>
                </a:lnTo>
                <a:lnTo>
                  <a:pt x="846984" y="200035"/>
                </a:lnTo>
                <a:lnTo>
                  <a:pt x="849515" y="200035"/>
                </a:lnTo>
                <a:lnTo>
                  <a:pt x="852048" y="200035"/>
                </a:lnTo>
                <a:lnTo>
                  <a:pt x="854579" y="200035"/>
                </a:lnTo>
                <a:lnTo>
                  <a:pt x="857112" y="200035"/>
                </a:lnTo>
                <a:lnTo>
                  <a:pt x="859644" y="200035"/>
                </a:lnTo>
                <a:lnTo>
                  <a:pt x="862176" y="200035"/>
                </a:lnTo>
                <a:lnTo>
                  <a:pt x="864708" y="200035"/>
                </a:lnTo>
                <a:lnTo>
                  <a:pt x="886231" y="194971"/>
                </a:lnTo>
                <a:lnTo>
                  <a:pt x="888763" y="194971"/>
                </a:lnTo>
                <a:lnTo>
                  <a:pt x="888763" y="192439"/>
                </a:lnTo>
                <a:lnTo>
                  <a:pt x="891295" y="192439"/>
                </a:lnTo>
                <a:lnTo>
                  <a:pt x="893827" y="192439"/>
                </a:lnTo>
                <a:lnTo>
                  <a:pt x="893827" y="189907"/>
                </a:lnTo>
                <a:lnTo>
                  <a:pt x="896359" y="189907"/>
                </a:lnTo>
                <a:lnTo>
                  <a:pt x="898891" y="187375"/>
                </a:lnTo>
                <a:lnTo>
                  <a:pt x="901423" y="187375"/>
                </a:lnTo>
                <a:lnTo>
                  <a:pt x="901423" y="184842"/>
                </a:lnTo>
                <a:lnTo>
                  <a:pt x="903955" y="184842"/>
                </a:lnTo>
                <a:lnTo>
                  <a:pt x="903955" y="182311"/>
                </a:lnTo>
                <a:lnTo>
                  <a:pt x="906487" y="182311"/>
                </a:lnTo>
                <a:lnTo>
                  <a:pt x="906487" y="179778"/>
                </a:lnTo>
                <a:lnTo>
                  <a:pt x="909020" y="179778"/>
                </a:lnTo>
                <a:lnTo>
                  <a:pt x="911551" y="179778"/>
                </a:lnTo>
                <a:lnTo>
                  <a:pt x="914084" y="179778"/>
                </a:lnTo>
                <a:lnTo>
                  <a:pt x="914084" y="182311"/>
                </a:lnTo>
                <a:lnTo>
                  <a:pt x="916616" y="182311"/>
                </a:lnTo>
                <a:lnTo>
                  <a:pt x="916616" y="184842"/>
                </a:lnTo>
                <a:lnTo>
                  <a:pt x="916616" y="189907"/>
                </a:lnTo>
                <a:lnTo>
                  <a:pt x="909020" y="203833"/>
                </a:lnTo>
                <a:lnTo>
                  <a:pt x="909020" y="206365"/>
                </a:lnTo>
                <a:lnTo>
                  <a:pt x="906487" y="206365"/>
                </a:lnTo>
                <a:lnTo>
                  <a:pt x="906487" y="208897"/>
                </a:lnTo>
                <a:lnTo>
                  <a:pt x="897625" y="215227"/>
                </a:lnTo>
                <a:lnTo>
                  <a:pt x="873570" y="234218"/>
                </a:lnTo>
                <a:lnTo>
                  <a:pt x="864708" y="243081"/>
                </a:lnTo>
                <a:lnTo>
                  <a:pt x="862176" y="245613"/>
                </a:lnTo>
                <a:lnTo>
                  <a:pt x="840653" y="273466"/>
                </a:lnTo>
                <a:lnTo>
                  <a:pt x="840653" y="275998"/>
                </a:lnTo>
                <a:lnTo>
                  <a:pt x="840653" y="278530"/>
                </a:lnTo>
                <a:lnTo>
                  <a:pt x="838121" y="278530"/>
                </a:lnTo>
                <a:lnTo>
                  <a:pt x="838121" y="281062"/>
                </a:lnTo>
                <a:lnTo>
                  <a:pt x="838121" y="283594"/>
                </a:lnTo>
                <a:lnTo>
                  <a:pt x="838121" y="286126"/>
                </a:lnTo>
                <a:lnTo>
                  <a:pt x="838121" y="288658"/>
                </a:lnTo>
                <a:lnTo>
                  <a:pt x="835589" y="291190"/>
                </a:lnTo>
                <a:lnTo>
                  <a:pt x="835589" y="305117"/>
                </a:lnTo>
                <a:lnTo>
                  <a:pt x="835589" y="307649"/>
                </a:lnTo>
                <a:lnTo>
                  <a:pt x="835589" y="310181"/>
                </a:lnTo>
                <a:lnTo>
                  <a:pt x="838121" y="312713"/>
                </a:lnTo>
                <a:lnTo>
                  <a:pt x="846984" y="335502"/>
                </a:lnTo>
                <a:lnTo>
                  <a:pt x="846984" y="338034"/>
                </a:lnTo>
                <a:lnTo>
                  <a:pt x="846984" y="340566"/>
                </a:lnTo>
                <a:lnTo>
                  <a:pt x="846984" y="343098"/>
                </a:lnTo>
                <a:lnTo>
                  <a:pt x="846984" y="345630"/>
                </a:lnTo>
                <a:lnTo>
                  <a:pt x="844451" y="345630"/>
                </a:lnTo>
                <a:lnTo>
                  <a:pt x="844451" y="348162"/>
                </a:lnTo>
                <a:lnTo>
                  <a:pt x="841919" y="348162"/>
                </a:lnTo>
                <a:lnTo>
                  <a:pt x="839387" y="350694"/>
                </a:lnTo>
                <a:lnTo>
                  <a:pt x="820397" y="359557"/>
                </a:lnTo>
                <a:lnTo>
                  <a:pt x="815332" y="362089"/>
                </a:lnTo>
                <a:lnTo>
                  <a:pt x="812800" y="364621"/>
                </a:lnTo>
                <a:lnTo>
                  <a:pt x="801406" y="373483"/>
                </a:lnTo>
                <a:lnTo>
                  <a:pt x="801406" y="370951"/>
                </a:lnTo>
                <a:lnTo>
                  <a:pt x="801406" y="368419"/>
                </a:lnTo>
                <a:lnTo>
                  <a:pt x="798874" y="362089"/>
                </a:lnTo>
                <a:lnTo>
                  <a:pt x="796342" y="362089"/>
                </a:lnTo>
                <a:lnTo>
                  <a:pt x="798874" y="359557"/>
                </a:lnTo>
                <a:lnTo>
                  <a:pt x="801406" y="357024"/>
                </a:lnTo>
                <a:lnTo>
                  <a:pt x="798874" y="354492"/>
                </a:lnTo>
                <a:lnTo>
                  <a:pt x="796342" y="354492"/>
                </a:lnTo>
                <a:lnTo>
                  <a:pt x="793810" y="357024"/>
                </a:lnTo>
                <a:lnTo>
                  <a:pt x="791277" y="357024"/>
                </a:lnTo>
                <a:lnTo>
                  <a:pt x="788745" y="357024"/>
                </a:lnTo>
                <a:lnTo>
                  <a:pt x="788745" y="354492"/>
                </a:lnTo>
                <a:lnTo>
                  <a:pt x="786213" y="351960"/>
                </a:lnTo>
                <a:lnTo>
                  <a:pt x="781149" y="351960"/>
                </a:lnTo>
                <a:lnTo>
                  <a:pt x="778617" y="349428"/>
                </a:lnTo>
                <a:lnTo>
                  <a:pt x="776085" y="349428"/>
                </a:lnTo>
                <a:lnTo>
                  <a:pt x="776085" y="346896"/>
                </a:lnTo>
                <a:lnTo>
                  <a:pt x="776085" y="344364"/>
                </a:lnTo>
                <a:lnTo>
                  <a:pt x="778617" y="344364"/>
                </a:lnTo>
                <a:lnTo>
                  <a:pt x="778617" y="341832"/>
                </a:lnTo>
                <a:lnTo>
                  <a:pt x="776085" y="341832"/>
                </a:lnTo>
                <a:lnTo>
                  <a:pt x="776085" y="339300"/>
                </a:lnTo>
                <a:lnTo>
                  <a:pt x="773553" y="334236"/>
                </a:lnTo>
                <a:lnTo>
                  <a:pt x="773553" y="331704"/>
                </a:lnTo>
                <a:lnTo>
                  <a:pt x="773553" y="326640"/>
                </a:lnTo>
                <a:lnTo>
                  <a:pt x="771021" y="326640"/>
                </a:lnTo>
                <a:lnTo>
                  <a:pt x="762158" y="326640"/>
                </a:lnTo>
                <a:lnTo>
                  <a:pt x="762158" y="329171"/>
                </a:lnTo>
                <a:lnTo>
                  <a:pt x="759626" y="329171"/>
                </a:lnTo>
                <a:lnTo>
                  <a:pt x="754562" y="329171"/>
                </a:lnTo>
                <a:lnTo>
                  <a:pt x="754562" y="326640"/>
                </a:lnTo>
                <a:lnTo>
                  <a:pt x="754562" y="324107"/>
                </a:lnTo>
                <a:lnTo>
                  <a:pt x="754562" y="321575"/>
                </a:lnTo>
                <a:lnTo>
                  <a:pt x="749498" y="319043"/>
                </a:lnTo>
                <a:lnTo>
                  <a:pt x="749498" y="321575"/>
                </a:lnTo>
                <a:lnTo>
                  <a:pt x="749498" y="324107"/>
                </a:lnTo>
                <a:lnTo>
                  <a:pt x="746966" y="326640"/>
                </a:lnTo>
                <a:lnTo>
                  <a:pt x="744434" y="326640"/>
                </a:lnTo>
                <a:lnTo>
                  <a:pt x="739370" y="326640"/>
                </a:lnTo>
                <a:lnTo>
                  <a:pt x="736838" y="326640"/>
                </a:lnTo>
                <a:lnTo>
                  <a:pt x="727975" y="329171"/>
                </a:lnTo>
                <a:lnTo>
                  <a:pt x="725443" y="329171"/>
                </a:lnTo>
                <a:lnTo>
                  <a:pt x="720379" y="329171"/>
                </a:lnTo>
                <a:lnTo>
                  <a:pt x="720379" y="326640"/>
                </a:lnTo>
                <a:lnTo>
                  <a:pt x="717847" y="329171"/>
                </a:lnTo>
                <a:lnTo>
                  <a:pt x="715315" y="329171"/>
                </a:lnTo>
                <a:lnTo>
                  <a:pt x="717847" y="331704"/>
                </a:lnTo>
                <a:lnTo>
                  <a:pt x="712783" y="331704"/>
                </a:lnTo>
                <a:lnTo>
                  <a:pt x="712783" y="334236"/>
                </a:lnTo>
                <a:lnTo>
                  <a:pt x="707719" y="334236"/>
                </a:lnTo>
                <a:lnTo>
                  <a:pt x="705186" y="334236"/>
                </a:lnTo>
                <a:lnTo>
                  <a:pt x="702654" y="334236"/>
                </a:lnTo>
                <a:lnTo>
                  <a:pt x="700122" y="334236"/>
                </a:lnTo>
                <a:lnTo>
                  <a:pt x="697590" y="334236"/>
                </a:lnTo>
                <a:lnTo>
                  <a:pt x="695058" y="336768"/>
                </a:lnTo>
                <a:lnTo>
                  <a:pt x="692526" y="336768"/>
                </a:lnTo>
                <a:lnTo>
                  <a:pt x="689994" y="336768"/>
                </a:lnTo>
                <a:lnTo>
                  <a:pt x="687462" y="336768"/>
                </a:lnTo>
                <a:lnTo>
                  <a:pt x="684930" y="336768"/>
                </a:lnTo>
                <a:lnTo>
                  <a:pt x="686196" y="336768"/>
                </a:lnTo>
                <a:lnTo>
                  <a:pt x="683664" y="339300"/>
                </a:lnTo>
                <a:lnTo>
                  <a:pt x="681132" y="339300"/>
                </a:lnTo>
                <a:lnTo>
                  <a:pt x="678599" y="339300"/>
                </a:lnTo>
                <a:lnTo>
                  <a:pt x="676068" y="339300"/>
                </a:lnTo>
                <a:lnTo>
                  <a:pt x="673535" y="339300"/>
                </a:lnTo>
                <a:lnTo>
                  <a:pt x="671003" y="339300"/>
                </a:lnTo>
                <a:lnTo>
                  <a:pt x="665939" y="336768"/>
                </a:lnTo>
                <a:lnTo>
                  <a:pt x="663407" y="334236"/>
                </a:lnTo>
                <a:lnTo>
                  <a:pt x="660875" y="329171"/>
                </a:lnTo>
                <a:lnTo>
                  <a:pt x="658343" y="326640"/>
                </a:lnTo>
                <a:lnTo>
                  <a:pt x="655811" y="324107"/>
                </a:lnTo>
                <a:lnTo>
                  <a:pt x="653279" y="321575"/>
                </a:lnTo>
                <a:lnTo>
                  <a:pt x="650747" y="316511"/>
                </a:lnTo>
                <a:lnTo>
                  <a:pt x="650747" y="313979"/>
                </a:lnTo>
                <a:lnTo>
                  <a:pt x="648215" y="308915"/>
                </a:lnTo>
                <a:lnTo>
                  <a:pt x="648215" y="302585"/>
                </a:lnTo>
                <a:lnTo>
                  <a:pt x="648215" y="300053"/>
                </a:lnTo>
                <a:lnTo>
                  <a:pt x="648215" y="300053"/>
                </a:lnTo>
                <a:lnTo>
                  <a:pt x="648215" y="293722"/>
                </a:lnTo>
                <a:lnTo>
                  <a:pt x="648215" y="288658"/>
                </a:lnTo>
                <a:lnTo>
                  <a:pt x="645682" y="288658"/>
                </a:lnTo>
                <a:lnTo>
                  <a:pt x="643150" y="283594"/>
                </a:lnTo>
                <a:lnTo>
                  <a:pt x="640618" y="281062"/>
                </a:lnTo>
                <a:lnTo>
                  <a:pt x="640618" y="281062"/>
                </a:lnTo>
                <a:lnTo>
                  <a:pt x="638086" y="278530"/>
                </a:lnTo>
                <a:lnTo>
                  <a:pt x="638086" y="275998"/>
                </a:lnTo>
                <a:lnTo>
                  <a:pt x="635554" y="270934"/>
                </a:lnTo>
                <a:lnTo>
                  <a:pt x="633022" y="268401"/>
                </a:lnTo>
                <a:lnTo>
                  <a:pt x="630490" y="263337"/>
                </a:lnTo>
                <a:lnTo>
                  <a:pt x="627958" y="258273"/>
                </a:lnTo>
                <a:lnTo>
                  <a:pt x="625426" y="258273"/>
                </a:lnTo>
                <a:lnTo>
                  <a:pt x="625426" y="255741"/>
                </a:lnTo>
                <a:lnTo>
                  <a:pt x="620361" y="250677"/>
                </a:lnTo>
                <a:lnTo>
                  <a:pt x="617830" y="248145"/>
                </a:lnTo>
                <a:lnTo>
                  <a:pt x="615297" y="248145"/>
                </a:lnTo>
                <a:lnTo>
                  <a:pt x="615297" y="245613"/>
                </a:lnTo>
                <a:lnTo>
                  <a:pt x="612765" y="245613"/>
                </a:lnTo>
                <a:lnTo>
                  <a:pt x="610233" y="245613"/>
                </a:lnTo>
                <a:lnTo>
                  <a:pt x="602637" y="243081"/>
                </a:lnTo>
                <a:lnTo>
                  <a:pt x="600105" y="243081"/>
                </a:lnTo>
                <a:lnTo>
                  <a:pt x="597573" y="243081"/>
                </a:lnTo>
                <a:lnTo>
                  <a:pt x="595041" y="243081"/>
                </a:lnTo>
                <a:lnTo>
                  <a:pt x="589976" y="243081"/>
                </a:lnTo>
                <a:lnTo>
                  <a:pt x="584912" y="243081"/>
                </a:lnTo>
                <a:lnTo>
                  <a:pt x="582380" y="243081"/>
                </a:lnTo>
                <a:lnTo>
                  <a:pt x="579848" y="243081"/>
                </a:lnTo>
                <a:lnTo>
                  <a:pt x="574784" y="245613"/>
                </a:lnTo>
                <a:lnTo>
                  <a:pt x="572252" y="245613"/>
                </a:lnTo>
                <a:lnTo>
                  <a:pt x="569720" y="245613"/>
                </a:lnTo>
                <a:lnTo>
                  <a:pt x="567188" y="245613"/>
                </a:lnTo>
                <a:lnTo>
                  <a:pt x="564656" y="245613"/>
                </a:lnTo>
                <a:lnTo>
                  <a:pt x="559591" y="245613"/>
                </a:lnTo>
                <a:lnTo>
                  <a:pt x="557059" y="245613"/>
                </a:lnTo>
                <a:lnTo>
                  <a:pt x="551995" y="248145"/>
                </a:lnTo>
                <a:lnTo>
                  <a:pt x="554527" y="239283"/>
                </a:lnTo>
                <a:lnTo>
                  <a:pt x="554527" y="236750"/>
                </a:lnTo>
                <a:lnTo>
                  <a:pt x="554527" y="231686"/>
                </a:lnTo>
                <a:lnTo>
                  <a:pt x="554527" y="229154"/>
                </a:lnTo>
                <a:lnTo>
                  <a:pt x="557059" y="226622"/>
                </a:lnTo>
                <a:lnTo>
                  <a:pt x="557059" y="224090"/>
                </a:lnTo>
                <a:lnTo>
                  <a:pt x="557059" y="221558"/>
                </a:lnTo>
                <a:lnTo>
                  <a:pt x="559591" y="216494"/>
                </a:lnTo>
                <a:lnTo>
                  <a:pt x="562124" y="216494"/>
                </a:lnTo>
                <a:lnTo>
                  <a:pt x="562124" y="213962"/>
                </a:lnTo>
                <a:lnTo>
                  <a:pt x="564656" y="213962"/>
                </a:lnTo>
                <a:lnTo>
                  <a:pt x="567188" y="213962"/>
                </a:lnTo>
                <a:lnTo>
                  <a:pt x="569720" y="213962"/>
                </a:lnTo>
                <a:lnTo>
                  <a:pt x="581114" y="205099"/>
                </a:lnTo>
                <a:lnTo>
                  <a:pt x="583646" y="202567"/>
                </a:lnTo>
                <a:lnTo>
                  <a:pt x="583646" y="205099"/>
                </a:lnTo>
                <a:lnTo>
                  <a:pt x="586178" y="200035"/>
                </a:lnTo>
                <a:lnTo>
                  <a:pt x="591243" y="194971"/>
                </a:lnTo>
                <a:lnTo>
                  <a:pt x="593775" y="192439"/>
                </a:lnTo>
                <a:lnTo>
                  <a:pt x="598839" y="189907"/>
                </a:lnTo>
                <a:lnTo>
                  <a:pt x="601371" y="187375"/>
                </a:lnTo>
                <a:lnTo>
                  <a:pt x="603903" y="187375"/>
                </a:lnTo>
                <a:lnTo>
                  <a:pt x="614031" y="182311"/>
                </a:lnTo>
                <a:lnTo>
                  <a:pt x="619096" y="179778"/>
                </a:lnTo>
                <a:lnTo>
                  <a:pt x="626692" y="174714"/>
                </a:lnTo>
                <a:lnTo>
                  <a:pt x="626692" y="172182"/>
                </a:lnTo>
                <a:lnTo>
                  <a:pt x="631756" y="169650"/>
                </a:lnTo>
                <a:lnTo>
                  <a:pt x="636820" y="169650"/>
                </a:lnTo>
                <a:lnTo>
                  <a:pt x="641884" y="169650"/>
                </a:lnTo>
                <a:lnTo>
                  <a:pt x="644417" y="169650"/>
                </a:lnTo>
                <a:lnTo>
                  <a:pt x="646948" y="169650"/>
                </a:lnTo>
                <a:lnTo>
                  <a:pt x="649481" y="172182"/>
                </a:lnTo>
                <a:lnTo>
                  <a:pt x="652012" y="172182"/>
                </a:lnTo>
                <a:lnTo>
                  <a:pt x="654545" y="174714"/>
                </a:lnTo>
                <a:lnTo>
                  <a:pt x="654545" y="177246"/>
                </a:lnTo>
                <a:lnTo>
                  <a:pt x="657077" y="179778"/>
                </a:lnTo>
                <a:lnTo>
                  <a:pt x="657077" y="182311"/>
                </a:lnTo>
                <a:lnTo>
                  <a:pt x="659609" y="182311"/>
                </a:lnTo>
                <a:lnTo>
                  <a:pt x="659609" y="184842"/>
                </a:lnTo>
                <a:lnTo>
                  <a:pt x="659609" y="187375"/>
                </a:lnTo>
                <a:lnTo>
                  <a:pt x="659609" y="189907"/>
                </a:lnTo>
                <a:lnTo>
                  <a:pt x="659609" y="194971"/>
                </a:lnTo>
                <a:lnTo>
                  <a:pt x="657077" y="200035"/>
                </a:lnTo>
                <a:lnTo>
                  <a:pt x="657077" y="202567"/>
                </a:lnTo>
                <a:lnTo>
                  <a:pt x="657077" y="205099"/>
                </a:lnTo>
                <a:lnTo>
                  <a:pt x="659609" y="205099"/>
                </a:lnTo>
                <a:lnTo>
                  <a:pt x="659609" y="207631"/>
                </a:lnTo>
                <a:lnTo>
                  <a:pt x="659609" y="210163"/>
                </a:lnTo>
                <a:lnTo>
                  <a:pt x="657077" y="211429"/>
                </a:lnTo>
                <a:close/>
                <a:moveTo>
                  <a:pt x="911551" y="146861"/>
                </a:moveTo>
                <a:lnTo>
                  <a:pt x="911551" y="149393"/>
                </a:lnTo>
                <a:lnTo>
                  <a:pt x="914084" y="149393"/>
                </a:lnTo>
                <a:lnTo>
                  <a:pt x="914084" y="151925"/>
                </a:lnTo>
                <a:lnTo>
                  <a:pt x="914084" y="154457"/>
                </a:lnTo>
                <a:lnTo>
                  <a:pt x="916616" y="154457"/>
                </a:lnTo>
                <a:lnTo>
                  <a:pt x="916616" y="156990"/>
                </a:lnTo>
                <a:lnTo>
                  <a:pt x="919148" y="156990"/>
                </a:lnTo>
                <a:lnTo>
                  <a:pt x="919148" y="159522"/>
                </a:lnTo>
                <a:lnTo>
                  <a:pt x="919148" y="162054"/>
                </a:lnTo>
                <a:lnTo>
                  <a:pt x="921680" y="162054"/>
                </a:lnTo>
                <a:lnTo>
                  <a:pt x="921680" y="164586"/>
                </a:lnTo>
                <a:lnTo>
                  <a:pt x="921680" y="167118"/>
                </a:lnTo>
                <a:lnTo>
                  <a:pt x="924212" y="167118"/>
                </a:lnTo>
                <a:lnTo>
                  <a:pt x="924212" y="169650"/>
                </a:lnTo>
                <a:lnTo>
                  <a:pt x="921680" y="169650"/>
                </a:lnTo>
                <a:lnTo>
                  <a:pt x="921680" y="172182"/>
                </a:lnTo>
                <a:lnTo>
                  <a:pt x="919148" y="172182"/>
                </a:lnTo>
                <a:lnTo>
                  <a:pt x="916616" y="172182"/>
                </a:lnTo>
                <a:lnTo>
                  <a:pt x="914084" y="172182"/>
                </a:lnTo>
                <a:lnTo>
                  <a:pt x="911551" y="172182"/>
                </a:lnTo>
                <a:lnTo>
                  <a:pt x="911551" y="169650"/>
                </a:lnTo>
                <a:lnTo>
                  <a:pt x="909020" y="169650"/>
                </a:lnTo>
                <a:lnTo>
                  <a:pt x="906487" y="167118"/>
                </a:lnTo>
                <a:lnTo>
                  <a:pt x="903955" y="167118"/>
                </a:lnTo>
                <a:lnTo>
                  <a:pt x="901423" y="167118"/>
                </a:lnTo>
                <a:lnTo>
                  <a:pt x="901423" y="164586"/>
                </a:lnTo>
                <a:lnTo>
                  <a:pt x="898891" y="164586"/>
                </a:lnTo>
                <a:lnTo>
                  <a:pt x="896359" y="164586"/>
                </a:lnTo>
                <a:lnTo>
                  <a:pt x="896359" y="162054"/>
                </a:lnTo>
                <a:lnTo>
                  <a:pt x="893827" y="162054"/>
                </a:lnTo>
                <a:lnTo>
                  <a:pt x="891295" y="162054"/>
                </a:lnTo>
                <a:lnTo>
                  <a:pt x="888763" y="162054"/>
                </a:lnTo>
                <a:lnTo>
                  <a:pt x="886231" y="162054"/>
                </a:lnTo>
                <a:lnTo>
                  <a:pt x="883699" y="162054"/>
                </a:lnTo>
                <a:lnTo>
                  <a:pt x="883699" y="164586"/>
                </a:lnTo>
                <a:lnTo>
                  <a:pt x="881166" y="164586"/>
                </a:lnTo>
                <a:lnTo>
                  <a:pt x="878635" y="167118"/>
                </a:lnTo>
                <a:lnTo>
                  <a:pt x="876102" y="167118"/>
                </a:lnTo>
                <a:lnTo>
                  <a:pt x="876102" y="169650"/>
                </a:lnTo>
                <a:lnTo>
                  <a:pt x="873570" y="172182"/>
                </a:lnTo>
                <a:lnTo>
                  <a:pt x="873570" y="174714"/>
                </a:lnTo>
                <a:lnTo>
                  <a:pt x="871038" y="174714"/>
                </a:lnTo>
                <a:lnTo>
                  <a:pt x="871038" y="177246"/>
                </a:lnTo>
                <a:lnTo>
                  <a:pt x="868506" y="177246"/>
                </a:lnTo>
                <a:lnTo>
                  <a:pt x="868506" y="179778"/>
                </a:lnTo>
                <a:lnTo>
                  <a:pt x="865974" y="179778"/>
                </a:lnTo>
                <a:lnTo>
                  <a:pt x="865974" y="182311"/>
                </a:lnTo>
                <a:lnTo>
                  <a:pt x="863442" y="182311"/>
                </a:lnTo>
                <a:lnTo>
                  <a:pt x="863442" y="182311"/>
                </a:lnTo>
                <a:lnTo>
                  <a:pt x="863442" y="179778"/>
                </a:lnTo>
                <a:lnTo>
                  <a:pt x="860910" y="179778"/>
                </a:lnTo>
                <a:lnTo>
                  <a:pt x="858378" y="173448"/>
                </a:lnTo>
                <a:lnTo>
                  <a:pt x="858378" y="170916"/>
                </a:lnTo>
                <a:lnTo>
                  <a:pt x="858378" y="168384"/>
                </a:lnTo>
                <a:lnTo>
                  <a:pt x="858378" y="165852"/>
                </a:lnTo>
                <a:lnTo>
                  <a:pt x="858378" y="163320"/>
                </a:lnTo>
                <a:lnTo>
                  <a:pt x="858378" y="160788"/>
                </a:lnTo>
                <a:lnTo>
                  <a:pt x="858378" y="158255"/>
                </a:lnTo>
                <a:lnTo>
                  <a:pt x="855846" y="155724"/>
                </a:lnTo>
                <a:lnTo>
                  <a:pt x="855846" y="153191"/>
                </a:lnTo>
                <a:lnTo>
                  <a:pt x="855846" y="150660"/>
                </a:lnTo>
                <a:lnTo>
                  <a:pt x="858378" y="148127"/>
                </a:lnTo>
                <a:lnTo>
                  <a:pt x="858378" y="145595"/>
                </a:lnTo>
                <a:lnTo>
                  <a:pt x="860910" y="143063"/>
                </a:lnTo>
                <a:lnTo>
                  <a:pt x="860910" y="140531"/>
                </a:lnTo>
                <a:lnTo>
                  <a:pt x="863442" y="140531"/>
                </a:lnTo>
                <a:lnTo>
                  <a:pt x="865974" y="140531"/>
                </a:lnTo>
                <a:lnTo>
                  <a:pt x="865974" y="143063"/>
                </a:lnTo>
                <a:lnTo>
                  <a:pt x="868506" y="143063"/>
                </a:lnTo>
                <a:lnTo>
                  <a:pt x="868506" y="145595"/>
                </a:lnTo>
                <a:lnTo>
                  <a:pt x="871038" y="145595"/>
                </a:lnTo>
                <a:lnTo>
                  <a:pt x="871038" y="148127"/>
                </a:lnTo>
                <a:lnTo>
                  <a:pt x="873570" y="148127"/>
                </a:lnTo>
                <a:lnTo>
                  <a:pt x="876102" y="148127"/>
                </a:lnTo>
                <a:lnTo>
                  <a:pt x="878635" y="148127"/>
                </a:lnTo>
                <a:lnTo>
                  <a:pt x="881166" y="148127"/>
                </a:lnTo>
                <a:lnTo>
                  <a:pt x="883699" y="148127"/>
                </a:lnTo>
                <a:lnTo>
                  <a:pt x="883699" y="145595"/>
                </a:lnTo>
                <a:lnTo>
                  <a:pt x="886231" y="145595"/>
                </a:lnTo>
                <a:lnTo>
                  <a:pt x="888763" y="145595"/>
                </a:lnTo>
                <a:lnTo>
                  <a:pt x="888763" y="143063"/>
                </a:lnTo>
                <a:lnTo>
                  <a:pt x="891295" y="143063"/>
                </a:lnTo>
                <a:lnTo>
                  <a:pt x="891295" y="140531"/>
                </a:lnTo>
                <a:lnTo>
                  <a:pt x="893827" y="140531"/>
                </a:lnTo>
                <a:lnTo>
                  <a:pt x="893827" y="137999"/>
                </a:lnTo>
                <a:lnTo>
                  <a:pt x="896359" y="137999"/>
                </a:lnTo>
                <a:lnTo>
                  <a:pt x="896359" y="135467"/>
                </a:lnTo>
                <a:lnTo>
                  <a:pt x="898891" y="135467"/>
                </a:lnTo>
                <a:lnTo>
                  <a:pt x="901423" y="135467"/>
                </a:lnTo>
                <a:lnTo>
                  <a:pt x="903955" y="135467"/>
                </a:lnTo>
                <a:lnTo>
                  <a:pt x="903955" y="137999"/>
                </a:lnTo>
                <a:lnTo>
                  <a:pt x="906487" y="137999"/>
                </a:lnTo>
                <a:lnTo>
                  <a:pt x="906487" y="140531"/>
                </a:lnTo>
                <a:lnTo>
                  <a:pt x="909020" y="140531"/>
                </a:lnTo>
                <a:lnTo>
                  <a:pt x="909020" y="143063"/>
                </a:lnTo>
                <a:lnTo>
                  <a:pt x="909020" y="145595"/>
                </a:lnTo>
                <a:lnTo>
                  <a:pt x="911551" y="145595"/>
                </a:lnTo>
                <a:lnTo>
                  <a:pt x="911551" y="148127"/>
                </a:lnTo>
                <a:lnTo>
                  <a:pt x="911551" y="148127"/>
                </a:lnTo>
                <a:close/>
                <a:moveTo>
                  <a:pt x="12660" y="96219"/>
                </a:moveTo>
                <a:lnTo>
                  <a:pt x="21523" y="107614"/>
                </a:lnTo>
                <a:lnTo>
                  <a:pt x="32917" y="107614"/>
                </a:lnTo>
                <a:lnTo>
                  <a:pt x="35449" y="110146"/>
                </a:lnTo>
                <a:lnTo>
                  <a:pt x="59504" y="137999"/>
                </a:lnTo>
                <a:lnTo>
                  <a:pt x="62036" y="137999"/>
                </a:lnTo>
                <a:lnTo>
                  <a:pt x="62036" y="140531"/>
                </a:lnTo>
                <a:lnTo>
                  <a:pt x="64568" y="140531"/>
                </a:lnTo>
                <a:lnTo>
                  <a:pt x="64568" y="143063"/>
                </a:lnTo>
                <a:lnTo>
                  <a:pt x="67101" y="143063"/>
                </a:lnTo>
                <a:lnTo>
                  <a:pt x="67101" y="145595"/>
                </a:lnTo>
                <a:lnTo>
                  <a:pt x="69632" y="145595"/>
                </a:lnTo>
                <a:lnTo>
                  <a:pt x="69632" y="148127"/>
                </a:lnTo>
                <a:lnTo>
                  <a:pt x="69632" y="150660"/>
                </a:lnTo>
                <a:lnTo>
                  <a:pt x="72165" y="150660"/>
                </a:lnTo>
                <a:lnTo>
                  <a:pt x="72165" y="153191"/>
                </a:lnTo>
                <a:lnTo>
                  <a:pt x="74697" y="153191"/>
                </a:lnTo>
                <a:lnTo>
                  <a:pt x="77229" y="153191"/>
                </a:lnTo>
                <a:lnTo>
                  <a:pt x="79761" y="153191"/>
                </a:lnTo>
                <a:lnTo>
                  <a:pt x="82293" y="153191"/>
                </a:lnTo>
                <a:lnTo>
                  <a:pt x="82293" y="150660"/>
                </a:lnTo>
                <a:lnTo>
                  <a:pt x="84825" y="148127"/>
                </a:lnTo>
                <a:lnTo>
                  <a:pt x="84825" y="143063"/>
                </a:lnTo>
                <a:lnTo>
                  <a:pt x="87357" y="143063"/>
                </a:lnTo>
                <a:lnTo>
                  <a:pt x="87357" y="140531"/>
                </a:lnTo>
                <a:lnTo>
                  <a:pt x="87357" y="137999"/>
                </a:lnTo>
                <a:lnTo>
                  <a:pt x="87357" y="135467"/>
                </a:lnTo>
                <a:lnTo>
                  <a:pt x="87357" y="132935"/>
                </a:lnTo>
                <a:lnTo>
                  <a:pt x="89889" y="130403"/>
                </a:lnTo>
                <a:lnTo>
                  <a:pt x="89889" y="129137"/>
                </a:lnTo>
                <a:lnTo>
                  <a:pt x="92421" y="124073"/>
                </a:lnTo>
                <a:lnTo>
                  <a:pt x="94953" y="121540"/>
                </a:lnTo>
                <a:lnTo>
                  <a:pt x="97486" y="121540"/>
                </a:lnTo>
                <a:lnTo>
                  <a:pt x="97486" y="119008"/>
                </a:lnTo>
                <a:lnTo>
                  <a:pt x="100018" y="119008"/>
                </a:lnTo>
                <a:lnTo>
                  <a:pt x="102550" y="119008"/>
                </a:lnTo>
                <a:lnTo>
                  <a:pt x="105082" y="119008"/>
                </a:lnTo>
                <a:lnTo>
                  <a:pt x="107614" y="121540"/>
                </a:lnTo>
                <a:lnTo>
                  <a:pt x="110146" y="121540"/>
                </a:lnTo>
                <a:lnTo>
                  <a:pt x="115210" y="124073"/>
                </a:lnTo>
                <a:lnTo>
                  <a:pt x="117742" y="124073"/>
                </a:lnTo>
                <a:lnTo>
                  <a:pt x="117742" y="126604"/>
                </a:lnTo>
                <a:lnTo>
                  <a:pt x="120274" y="126604"/>
                </a:lnTo>
                <a:lnTo>
                  <a:pt x="120274" y="129137"/>
                </a:lnTo>
                <a:lnTo>
                  <a:pt x="125339" y="137999"/>
                </a:lnTo>
                <a:lnTo>
                  <a:pt x="127870" y="143063"/>
                </a:lnTo>
                <a:lnTo>
                  <a:pt x="130403" y="145595"/>
                </a:lnTo>
                <a:lnTo>
                  <a:pt x="130403" y="148127"/>
                </a:lnTo>
                <a:lnTo>
                  <a:pt x="132935" y="150660"/>
                </a:lnTo>
                <a:lnTo>
                  <a:pt x="132935" y="153191"/>
                </a:lnTo>
                <a:lnTo>
                  <a:pt x="135467" y="153191"/>
                </a:lnTo>
                <a:lnTo>
                  <a:pt x="135467" y="155724"/>
                </a:lnTo>
                <a:lnTo>
                  <a:pt x="135467" y="158255"/>
                </a:lnTo>
                <a:lnTo>
                  <a:pt x="137999" y="158255"/>
                </a:lnTo>
                <a:lnTo>
                  <a:pt x="137999" y="160788"/>
                </a:lnTo>
                <a:lnTo>
                  <a:pt x="140531" y="160788"/>
                </a:lnTo>
                <a:lnTo>
                  <a:pt x="143063" y="160788"/>
                </a:lnTo>
                <a:lnTo>
                  <a:pt x="145595" y="160788"/>
                </a:lnTo>
                <a:lnTo>
                  <a:pt x="150660" y="155724"/>
                </a:lnTo>
                <a:lnTo>
                  <a:pt x="153191" y="155724"/>
                </a:lnTo>
                <a:lnTo>
                  <a:pt x="153191" y="153191"/>
                </a:lnTo>
                <a:lnTo>
                  <a:pt x="153191" y="150660"/>
                </a:lnTo>
                <a:lnTo>
                  <a:pt x="155724" y="150660"/>
                </a:lnTo>
                <a:lnTo>
                  <a:pt x="155724" y="148127"/>
                </a:lnTo>
                <a:lnTo>
                  <a:pt x="155724" y="145595"/>
                </a:lnTo>
                <a:lnTo>
                  <a:pt x="153191" y="145595"/>
                </a:lnTo>
                <a:lnTo>
                  <a:pt x="153191" y="143063"/>
                </a:lnTo>
                <a:lnTo>
                  <a:pt x="150660" y="140531"/>
                </a:lnTo>
                <a:lnTo>
                  <a:pt x="150660" y="137999"/>
                </a:lnTo>
                <a:lnTo>
                  <a:pt x="150660" y="135467"/>
                </a:lnTo>
                <a:lnTo>
                  <a:pt x="150660" y="132935"/>
                </a:lnTo>
                <a:lnTo>
                  <a:pt x="150660" y="130403"/>
                </a:lnTo>
                <a:lnTo>
                  <a:pt x="153191" y="125339"/>
                </a:lnTo>
                <a:lnTo>
                  <a:pt x="155724" y="125339"/>
                </a:lnTo>
                <a:lnTo>
                  <a:pt x="155724" y="122806"/>
                </a:lnTo>
                <a:lnTo>
                  <a:pt x="158255" y="122806"/>
                </a:lnTo>
                <a:lnTo>
                  <a:pt x="168384" y="120274"/>
                </a:lnTo>
                <a:lnTo>
                  <a:pt x="170916" y="120274"/>
                </a:lnTo>
                <a:lnTo>
                  <a:pt x="173448" y="120274"/>
                </a:lnTo>
                <a:lnTo>
                  <a:pt x="173448" y="122806"/>
                </a:lnTo>
                <a:lnTo>
                  <a:pt x="189907" y="136733"/>
                </a:lnTo>
                <a:lnTo>
                  <a:pt x="189907" y="139265"/>
                </a:lnTo>
                <a:lnTo>
                  <a:pt x="192439" y="139265"/>
                </a:lnTo>
                <a:lnTo>
                  <a:pt x="192439" y="141797"/>
                </a:lnTo>
                <a:lnTo>
                  <a:pt x="192439" y="144329"/>
                </a:lnTo>
                <a:lnTo>
                  <a:pt x="192439" y="146861"/>
                </a:lnTo>
                <a:lnTo>
                  <a:pt x="192439" y="149393"/>
                </a:lnTo>
                <a:lnTo>
                  <a:pt x="189907" y="151925"/>
                </a:lnTo>
                <a:lnTo>
                  <a:pt x="189907" y="154457"/>
                </a:lnTo>
                <a:lnTo>
                  <a:pt x="194971" y="173448"/>
                </a:lnTo>
                <a:lnTo>
                  <a:pt x="194971" y="175980"/>
                </a:lnTo>
                <a:lnTo>
                  <a:pt x="197503" y="175980"/>
                </a:lnTo>
                <a:lnTo>
                  <a:pt x="197503" y="178512"/>
                </a:lnTo>
                <a:lnTo>
                  <a:pt x="200035" y="178512"/>
                </a:lnTo>
                <a:lnTo>
                  <a:pt x="200035" y="181044"/>
                </a:lnTo>
                <a:lnTo>
                  <a:pt x="202567" y="181044"/>
                </a:lnTo>
                <a:lnTo>
                  <a:pt x="202567" y="183576"/>
                </a:lnTo>
                <a:lnTo>
                  <a:pt x="205099" y="183576"/>
                </a:lnTo>
                <a:lnTo>
                  <a:pt x="205099" y="186109"/>
                </a:lnTo>
                <a:lnTo>
                  <a:pt x="207631" y="186109"/>
                </a:lnTo>
                <a:lnTo>
                  <a:pt x="207631" y="188641"/>
                </a:lnTo>
                <a:lnTo>
                  <a:pt x="210163" y="188641"/>
                </a:lnTo>
                <a:lnTo>
                  <a:pt x="215227" y="193705"/>
                </a:lnTo>
                <a:lnTo>
                  <a:pt x="217760" y="193705"/>
                </a:lnTo>
                <a:lnTo>
                  <a:pt x="220292" y="193705"/>
                </a:lnTo>
                <a:lnTo>
                  <a:pt x="244347" y="188641"/>
                </a:lnTo>
                <a:lnTo>
                  <a:pt x="253209" y="186109"/>
                </a:lnTo>
                <a:lnTo>
                  <a:pt x="269668" y="191173"/>
                </a:lnTo>
                <a:lnTo>
                  <a:pt x="272199" y="191173"/>
                </a:lnTo>
                <a:lnTo>
                  <a:pt x="272199" y="193705"/>
                </a:lnTo>
                <a:lnTo>
                  <a:pt x="274732" y="193705"/>
                </a:lnTo>
                <a:lnTo>
                  <a:pt x="279796" y="205099"/>
                </a:lnTo>
                <a:lnTo>
                  <a:pt x="284860" y="211429"/>
                </a:lnTo>
                <a:lnTo>
                  <a:pt x="284860" y="213962"/>
                </a:lnTo>
                <a:lnTo>
                  <a:pt x="284860" y="216494"/>
                </a:lnTo>
                <a:lnTo>
                  <a:pt x="284860" y="219026"/>
                </a:lnTo>
                <a:lnTo>
                  <a:pt x="284860" y="221558"/>
                </a:lnTo>
                <a:lnTo>
                  <a:pt x="287392" y="221558"/>
                </a:lnTo>
                <a:lnTo>
                  <a:pt x="289924" y="221558"/>
                </a:lnTo>
                <a:lnTo>
                  <a:pt x="294988" y="226622"/>
                </a:lnTo>
                <a:lnTo>
                  <a:pt x="297520" y="226622"/>
                </a:lnTo>
                <a:lnTo>
                  <a:pt x="300053" y="226622"/>
                </a:lnTo>
                <a:lnTo>
                  <a:pt x="302585" y="226622"/>
                </a:lnTo>
                <a:lnTo>
                  <a:pt x="302585" y="229154"/>
                </a:lnTo>
                <a:lnTo>
                  <a:pt x="310181" y="238016"/>
                </a:lnTo>
                <a:lnTo>
                  <a:pt x="310181" y="240548"/>
                </a:lnTo>
                <a:lnTo>
                  <a:pt x="310181" y="243081"/>
                </a:lnTo>
                <a:lnTo>
                  <a:pt x="312713" y="245613"/>
                </a:lnTo>
                <a:lnTo>
                  <a:pt x="312713" y="248145"/>
                </a:lnTo>
                <a:lnTo>
                  <a:pt x="315245" y="248145"/>
                </a:lnTo>
                <a:lnTo>
                  <a:pt x="317777" y="248145"/>
                </a:lnTo>
                <a:lnTo>
                  <a:pt x="320309" y="248145"/>
                </a:lnTo>
                <a:lnTo>
                  <a:pt x="325373" y="245613"/>
                </a:lnTo>
                <a:lnTo>
                  <a:pt x="325373" y="243081"/>
                </a:lnTo>
                <a:lnTo>
                  <a:pt x="327906" y="243081"/>
                </a:lnTo>
                <a:lnTo>
                  <a:pt x="332970" y="231686"/>
                </a:lnTo>
                <a:lnTo>
                  <a:pt x="335502" y="231686"/>
                </a:lnTo>
                <a:lnTo>
                  <a:pt x="335502" y="229154"/>
                </a:lnTo>
                <a:lnTo>
                  <a:pt x="338034" y="212696"/>
                </a:lnTo>
                <a:lnTo>
                  <a:pt x="340566" y="210163"/>
                </a:lnTo>
                <a:lnTo>
                  <a:pt x="340566" y="205099"/>
                </a:lnTo>
                <a:lnTo>
                  <a:pt x="340566" y="202567"/>
                </a:lnTo>
                <a:lnTo>
                  <a:pt x="338034" y="200035"/>
                </a:lnTo>
                <a:lnTo>
                  <a:pt x="338034" y="193705"/>
                </a:lnTo>
                <a:lnTo>
                  <a:pt x="335502" y="193705"/>
                </a:lnTo>
                <a:lnTo>
                  <a:pt x="335502" y="191173"/>
                </a:lnTo>
                <a:lnTo>
                  <a:pt x="335502" y="188641"/>
                </a:lnTo>
                <a:lnTo>
                  <a:pt x="338034" y="183576"/>
                </a:lnTo>
                <a:lnTo>
                  <a:pt x="338034" y="181044"/>
                </a:lnTo>
                <a:lnTo>
                  <a:pt x="338034" y="179778"/>
                </a:lnTo>
                <a:lnTo>
                  <a:pt x="340566" y="179778"/>
                </a:lnTo>
                <a:lnTo>
                  <a:pt x="340566" y="177246"/>
                </a:lnTo>
                <a:lnTo>
                  <a:pt x="343098" y="177246"/>
                </a:lnTo>
                <a:lnTo>
                  <a:pt x="345630" y="177246"/>
                </a:lnTo>
                <a:lnTo>
                  <a:pt x="348162" y="177246"/>
                </a:lnTo>
                <a:lnTo>
                  <a:pt x="355758" y="179778"/>
                </a:lnTo>
                <a:lnTo>
                  <a:pt x="358291" y="182311"/>
                </a:lnTo>
                <a:lnTo>
                  <a:pt x="363355" y="184842"/>
                </a:lnTo>
                <a:lnTo>
                  <a:pt x="365887" y="187375"/>
                </a:lnTo>
                <a:lnTo>
                  <a:pt x="368419" y="189907"/>
                </a:lnTo>
                <a:lnTo>
                  <a:pt x="370951" y="189907"/>
                </a:lnTo>
                <a:lnTo>
                  <a:pt x="370951" y="192439"/>
                </a:lnTo>
                <a:lnTo>
                  <a:pt x="373483" y="192439"/>
                </a:lnTo>
                <a:lnTo>
                  <a:pt x="376015" y="192439"/>
                </a:lnTo>
                <a:lnTo>
                  <a:pt x="376015" y="189907"/>
                </a:lnTo>
                <a:lnTo>
                  <a:pt x="381079" y="184842"/>
                </a:lnTo>
                <a:lnTo>
                  <a:pt x="386143" y="182311"/>
                </a:lnTo>
                <a:lnTo>
                  <a:pt x="391208" y="179778"/>
                </a:lnTo>
                <a:lnTo>
                  <a:pt x="391208" y="177246"/>
                </a:lnTo>
                <a:lnTo>
                  <a:pt x="393740" y="177246"/>
                </a:lnTo>
                <a:lnTo>
                  <a:pt x="396272" y="177246"/>
                </a:lnTo>
                <a:lnTo>
                  <a:pt x="398804" y="179778"/>
                </a:lnTo>
                <a:lnTo>
                  <a:pt x="401336" y="179778"/>
                </a:lnTo>
                <a:lnTo>
                  <a:pt x="403868" y="182311"/>
                </a:lnTo>
                <a:lnTo>
                  <a:pt x="406400" y="182311"/>
                </a:lnTo>
                <a:lnTo>
                  <a:pt x="408932" y="184842"/>
                </a:lnTo>
                <a:lnTo>
                  <a:pt x="408932" y="187375"/>
                </a:lnTo>
                <a:lnTo>
                  <a:pt x="411464" y="192439"/>
                </a:lnTo>
                <a:lnTo>
                  <a:pt x="413996" y="194971"/>
                </a:lnTo>
                <a:lnTo>
                  <a:pt x="416529" y="194971"/>
                </a:lnTo>
                <a:lnTo>
                  <a:pt x="419061" y="200035"/>
                </a:lnTo>
                <a:lnTo>
                  <a:pt x="426657" y="206365"/>
                </a:lnTo>
                <a:lnTo>
                  <a:pt x="431721" y="211429"/>
                </a:lnTo>
                <a:lnTo>
                  <a:pt x="434253" y="211429"/>
                </a:lnTo>
                <a:lnTo>
                  <a:pt x="439317" y="216494"/>
                </a:lnTo>
                <a:lnTo>
                  <a:pt x="441850" y="216494"/>
                </a:lnTo>
                <a:lnTo>
                  <a:pt x="446914" y="221558"/>
                </a:lnTo>
                <a:lnTo>
                  <a:pt x="463372" y="230420"/>
                </a:lnTo>
                <a:lnTo>
                  <a:pt x="487427" y="249411"/>
                </a:lnTo>
                <a:lnTo>
                  <a:pt x="489959" y="249411"/>
                </a:lnTo>
                <a:lnTo>
                  <a:pt x="489959" y="251943"/>
                </a:lnTo>
                <a:lnTo>
                  <a:pt x="492491" y="254475"/>
                </a:lnTo>
                <a:lnTo>
                  <a:pt x="492491" y="257007"/>
                </a:lnTo>
                <a:lnTo>
                  <a:pt x="492491" y="263337"/>
                </a:lnTo>
                <a:lnTo>
                  <a:pt x="495023" y="277264"/>
                </a:lnTo>
                <a:lnTo>
                  <a:pt x="495023" y="279796"/>
                </a:lnTo>
                <a:lnTo>
                  <a:pt x="492491" y="279796"/>
                </a:lnTo>
                <a:lnTo>
                  <a:pt x="489959" y="282328"/>
                </a:lnTo>
                <a:lnTo>
                  <a:pt x="489959" y="284860"/>
                </a:lnTo>
                <a:lnTo>
                  <a:pt x="484895" y="287392"/>
                </a:lnTo>
                <a:lnTo>
                  <a:pt x="479831" y="289924"/>
                </a:lnTo>
                <a:lnTo>
                  <a:pt x="458308" y="289924"/>
                </a:lnTo>
                <a:lnTo>
                  <a:pt x="455776" y="292456"/>
                </a:lnTo>
                <a:lnTo>
                  <a:pt x="453244" y="294988"/>
                </a:lnTo>
                <a:lnTo>
                  <a:pt x="453244" y="297520"/>
                </a:lnTo>
                <a:lnTo>
                  <a:pt x="450712" y="297520"/>
                </a:lnTo>
                <a:lnTo>
                  <a:pt x="448180" y="297520"/>
                </a:lnTo>
                <a:lnTo>
                  <a:pt x="445648" y="300053"/>
                </a:lnTo>
                <a:lnTo>
                  <a:pt x="443115" y="300053"/>
                </a:lnTo>
                <a:lnTo>
                  <a:pt x="443115" y="302585"/>
                </a:lnTo>
                <a:lnTo>
                  <a:pt x="440583" y="305117"/>
                </a:lnTo>
                <a:lnTo>
                  <a:pt x="438051" y="305117"/>
                </a:lnTo>
                <a:lnTo>
                  <a:pt x="432987" y="305117"/>
                </a:lnTo>
                <a:lnTo>
                  <a:pt x="430455" y="305117"/>
                </a:lnTo>
                <a:lnTo>
                  <a:pt x="427923" y="307649"/>
                </a:lnTo>
                <a:lnTo>
                  <a:pt x="425391" y="310181"/>
                </a:lnTo>
                <a:lnTo>
                  <a:pt x="422859" y="310181"/>
                </a:lnTo>
                <a:lnTo>
                  <a:pt x="420327" y="306383"/>
                </a:lnTo>
                <a:lnTo>
                  <a:pt x="417794" y="306383"/>
                </a:lnTo>
                <a:lnTo>
                  <a:pt x="415263" y="306383"/>
                </a:lnTo>
                <a:lnTo>
                  <a:pt x="412730" y="306383"/>
                </a:lnTo>
                <a:lnTo>
                  <a:pt x="410198" y="311447"/>
                </a:lnTo>
                <a:lnTo>
                  <a:pt x="402602" y="317777"/>
                </a:lnTo>
                <a:lnTo>
                  <a:pt x="397538" y="320309"/>
                </a:lnTo>
                <a:lnTo>
                  <a:pt x="397538" y="317777"/>
                </a:lnTo>
                <a:lnTo>
                  <a:pt x="389942" y="312713"/>
                </a:lnTo>
                <a:lnTo>
                  <a:pt x="387409" y="310181"/>
                </a:lnTo>
                <a:lnTo>
                  <a:pt x="384878" y="310181"/>
                </a:lnTo>
                <a:lnTo>
                  <a:pt x="382345" y="310181"/>
                </a:lnTo>
                <a:lnTo>
                  <a:pt x="382345" y="310181"/>
                </a:lnTo>
                <a:lnTo>
                  <a:pt x="382345" y="307649"/>
                </a:lnTo>
                <a:lnTo>
                  <a:pt x="377281" y="307649"/>
                </a:lnTo>
                <a:lnTo>
                  <a:pt x="372217" y="305117"/>
                </a:lnTo>
                <a:lnTo>
                  <a:pt x="367153" y="305117"/>
                </a:lnTo>
                <a:lnTo>
                  <a:pt x="364621" y="305117"/>
                </a:lnTo>
                <a:lnTo>
                  <a:pt x="364621" y="302585"/>
                </a:lnTo>
                <a:lnTo>
                  <a:pt x="362089" y="302585"/>
                </a:lnTo>
                <a:lnTo>
                  <a:pt x="359557" y="302585"/>
                </a:lnTo>
                <a:lnTo>
                  <a:pt x="357024" y="302585"/>
                </a:lnTo>
                <a:lnTo>
                  <a:pt x="357024" y="300053"/>
                </a:lnTo>
                <a:lnTo>
                  <a:pt x="357024" y="300053"/>
                </a:lnTo>
                <a:lnTo>
                  <a:pt x="351960" y="300053"/>
                </a:lnTo>
                <a:lnTo>
                  <a:pt x="349428" y="300053"/>
                </a:lnTo>
                <a:lnTo>
                  <a:pt x="344364" y="297520"/>
                </a:lnTo>
                <a:lnTo>
                  <a:pt x="341832" y="297520"/>
                </a:lnTo>
                <a:lnTo>
                  <a:pt x="339300" y="297520"/>
                </a:lnTo>
                <a:lnTo>
                  <a:pt x="334236" y="294988"/>
                </a:lnTo>
                <a:lnTo>
                  <a:pt x="326639" y="297520"/>
                </a:lnTo>
                <a:lnTo>
                  <a:pt x="324107" y="297520"/>
                </a:lnTo>
                <a:lnTo>
                  <a:pt x="321575" y="297520"/>
                </a:lnTo>
                <a:lnTo>
                  <a:pt x="312713" y="297520"/>
                </a:lnTo>
                <a:lnTo>
                  <a:pt x="310181" y="300053"/>
                </a:lnTo>
                <a:lnTo>
                  <a:pt x="307649" y="300053"/>
                </a:lnTo>
                <a:lnTo>
                  <a:pt x="306383" y="300053"/>
                </a:lnTo>
                <a:lnTo>
                  <a:pt x="303850" y="300053"/>
                </a:lnTo>
                <a:lnTo>
                  <a:pt x="301319" y="300053"/>
                </a:lnTo>
                <a:lnTo>
                  <a:pt x="298786" y="300053"/>
                </a:lnTo>
                <a:lnTo>
                  <a:pt x="288658" y="302585"/>
                </a:lnTo>
                <a:lnTo>
                  <a:pt x="286126" y="302585"/>
                </a:lnTo>
                <a:lnTo>
                  <a:pt x="283594" y="302585"/>
                </a:lnTo>
                <a:lnTo>
                  <a:pt x="272199" y="305117"/>
                </a:lnTo>
                <a:lnTo>
                  <a:pt x="269668" y="305117"/>
                </a:lnTo>
                <a:lnTo>
                  <a:pt x="267135" y="307649"/>
                </a:lnTo>
                <a:lnTo>
                  <a:pt x="264603" y="307649"/>
                </a:lnTo>
                <a:lnTo>
                  <a:pt x="264603" y="310181"/>
                </a:lnTo>
                <a:lnTo>
                  <a:pt x="262071" y="310181"/>
                </a:lnTo>
                <a:lnTo>
                  <a:pt x="257007" y="312713"/>
                </a:lnTo>
                <a:lnTo>
                  <a:pt x="254475" y="315245"/>
                </a:lnTo>
                <a:lnTo>
                  <a:pt x="251943" y="315245"/>
                </a:lnTo>
                <a:lnTo>
                  <a:pt x="246879" y="317777"/>
                </a:lnTo>
                <a:lnTo>
                  <a:pt x="244347" y="317777"/>
                </a:lnTo>
                <a:lnTo>
                  <a:pt x="244347" y="320309"/>
                </a:lnTo>
                <a:lnTo>
                  <a:pt x="243081" y="320309"/>
                </a:lnTo>
                <a:lnTo>
                  <a:pt x="243081" y="322841"/>
                </a:lnTo>
                <a:lnTo>
                  <a:pt x="240548" y="322841"/>
                </a:lnTo>
                <a:lnTo>
                  <a:pt x="238016" y="322841"/>
                </a:lnTo>
                <a:lnTo>
                  <a:pt x="235484" y="322841"/>
                </a:lnTo>
                <a:lnTo>
                  <a:pt x="235484" y="325373"/>
                </a:lnTo>
                <a:lnTo>
                  <a:pt x="232952" y="327906"/>
                </a:lnTo>
                <a:lnTo>
                  <a:pt x="230420" y="327906"/>
                </a:lnTo>
                <a:lnTo>
                  <a:pt x="230420" y="330437"/>
                </a:lnTo>
                <a:lnTo>
                  <a:pt x="227888" y="330437"/>
                </a:lnTo>
                <a:lnTo>
                  <a:pt x="225356" y="330437"/>
                </a:lnTo>
                <a:lnTo>
                  <a:pt x="222824" y="332970"/>
                </a:lnTo>
                <a:lnTo>
                  <a:pt x="220292" y="335502"/>
                </a:lnTo>
                <a:lnTo>
                  <a:pt x="217760" y="338034"/>
                </a:lnTo>
                <a:lnTo>
                  <a:pt x="215227" y="338034"/>
                </a:lnTo>
                <a:lnTo>
                  <a:pt x="212696" y="338034"/>
                </a:lnTo>
                <a:lnTo>
                  <a:pt x="207631" y="338034"/>
                </a:lnTo>
                <a:lnTo>
                  <a:pt x="205099" y="335502"/>
                </a:lnTo>
                <a:lnTo>
                  <a:pt x="205099" y="331704"/>
                </a:lnTo>
                <a:lnTo>
                  <a:pt x="205099" y="331704"/>
                </a:lnTo>
                <a:lnTo>
                  <a:pt x="202567" y="329171"/>
                </a:lnTo>
                <a:lnTo>
                  <a:pt x="197503" y="326640"/>
                </a:lnTo>
                <a:lnTo>
                  <a:pt x="194971" y="326640"/>
                </a:lnTo>
                <a:lnTo>
                  <a:pt x="192439" y="326640"/>
                </a:lnTo>
                <a:lnTo>
                  <a:pt x="187375" y="321575"/>
                </a:lnTo>
                <a:lnTo>
                  <a:pt x="182311" y="316511"/>
                </a:lnTo>
                <a:lnTo>
                  <a:pt x="177246" y="316511"/>
                </a:lnTo>
                <a:lnTo>
                  <a:pt x="177246" y="313979"/>
                </a:lnTo>
                <a:lnTo>
                  <a:pt x="174714" y="313979"/>
                </a:lnTo>
                <a:lnTo>
                  <a:pt x="169650" y="308915"/>
                </a:lnTo>
                <a:lnTo>
                  <a:pt x="164586" y="306383"/>
                </a:lnTo>
                <a:lnTo>
                  <a:pt x="162054" y="306383"/>
                </a:lnTo>
                <a:lnTo>
                  <a:pt x="159522" y="303851"/>
                </a:lnTo>
                <a:lnTo>
                  <a:pt x="156990" y="298786"/>
                </a:lnTo>
                <a:lnTo>
                  <a:pt x="151925" y="296255"/>
                </a:lnTo>
                <a:lnTo>
                  <a:pt x="149393" y="293722"/>
                </a:lnTo>
                <a:lnTo>
                  <a:pt x="149393" y="291190"/>
                </a:lnTo>
                <a:lnTo>
                  <a:pt x="146861" y="291190"/>
                </a:lnTo>
                <a:lnTo>
                  <a:pt x="146861" y="288658"/>
                </a:lnTo>
                <a:lnTo>
                  <a:pt x="144329" y="286126"/>
                </a:lnTo>
                <a:lnTo>
                  <a:pt x="144329" y="283594"/>
                </a:lnTo>
                <a:lnTo>
                  <a:pt x="139265" y="278530"/>
                </a:lnTo>
                <a:lnTo>
                  <a:pt x="136733" y="278530"/>
                </a:lnTo>
                <a:lnTo>
                  <a:pt x="136733" y="281062"/>
                </a:lnTo>
                <a:lnTo>
                  <a:pt x="127870" y="272199"/>
                </a:lnTo>
                <a:lnTo>
                  <a:pt x="125339" y="267135"/>
                </a:lnTo>
                <a:lnTo>
                  <a:pt x="122806" y="262071"/>
                </a:lnTo>
                <a:lnTo>
                  <a:pt x="120274" y="262071"/>
                </a:lnTo>
                <a:lnTo>
                  <a:pt x="117742" y="262071"/>
                </a:lnTo>
                <a:lnTo>
                  <a:pt x="117742" y="259539"/>
                </a:lnTo>
                <a:lnTo>
                  <a:pt x="117742" y="257007"/>
                </a:lnTo>
                <a:lnTo>
                  <a:pt x="115210" y="257007"/>
                </a:lnTo>
                <a:lnTo>
                  <a:pt x="115210" y="255741"/>
                </a:lnTo>
                <a:lnTo>
                  <a:pt x="116476" y="255741"/>
                </a:lnTo>
                <a:lnTo>
                  <a:pt x="116476" y="258273"/>
                </a:lnTo>
                <a:lnTo>
                  <a:pt x="111412" y="255741"/>
                </a:lnTo>
                <a:lnTo>
                  <a:pt x="108880" y="255741"/>
                </a:lnTo>
                <a:lnTo>
                  <a:pt x="106348" y="253209"/>
                </a:lnTo>
                <a:lnTo>
                  <a:pt x="103816" y="250677"/>
                </a:lnTo>
                <a:lnTo>
                  <a:pt x="106348" y="248145"/>
                </a:lnTo>
                <a:lnTo>
                  <a:pt x="103816" y="248145"/>
                </a:lnTo>
                <a:lnTo>
                  <a:pt x="103816" y="245613"/>
                </a:lnTo>
                <a:lnTo>
                  <a:pt x="103816" y="243081"/>
                </a:lnTo>
                <a:lnTo>
                  <a:pt x="101283" y="243081"/>
                </a:lnTo>
                <a:lnTo>
                  <a:pt x="98752" y="240548"/>
                </a:lnTo>
                <a:lnTo>
                  <a:pt x="96219" y="238016"/>
                </a:lnTo>
                <a:lnTo>
                  <a:pt x="86091" y="232952"/>
                </a:lnTo>
                <a:lnTo>
                  <a:pt x="83559" y="230420"/>
                </a:lnTo>
                <a:lnTo>
                  <a:pt x="86091" y="230420"/>
                </a:lnTo>
                <a:lnTo>
                  <a:pt x="86091" y="230420"/>
                </a:lnTo>
                <a:lnTo>
                  <a:pt x="83559" y="230420"/>
                </a:lnTo>
                <a:lnTo>
                  <a:pt x="81027" y="225356"/>
                </a:lnTo>
                <a:lnTo>
                  <a:pt x="78495" y="225356"/>
                </a:lnTo>
                <a:lnTo>
                  <a:pt x="78495" y="222824"/>
                </a:lnTo>
                <a:lnTo>
                  <a:pt x="78495" y="222824"/>
                </a:lnTo>
                <a:lnTo>
                  <a:pt x="78495" y="220292"/>
                </a:lnTo>
                <a:lnTo>
                  <a:pt x="75963" y="220292"/>
                </a:lnTo>
                <a:lnTo>
                  <a:pt x="73431" y="217760"/>
                </a:lnTo>
                <a:lnTo>
                  <a:pt x="70899" y="215227"/>
                </a:lnTo>
                <a:lnTo>
                  <a:pt x="68367" y="212696"/>
                </a:lnTo>
                <a:lnTo>
                  <a:pt x="54440" y="206365"/>
                </a:lnTo>
                <a:lnTo>
                  <a:pt x="53174" y="206365"/>
                </a:lnTo>
                <a:lnTo>
                  <a:pt x="50642" y="206365"/>
                </a:lnTo>
                <a:lnTo>
                  <a:pt x="48110" y="203833"/>
                </a:lnTo>
                <a:lnTo>
                  <a:pt x="45578" y="201301"/>
                </a:lnTo>
                <a:lnTo>
                  <a:pt x="43046" y="201301"/>
                </a:lnTo>
                <a:lnTo>
                  <a:pt x="43046" y="198769"/>
                </a:lnTo>
                <a:lnTo>
                  <a:pt x="40514" y="198769"/>
                </a:lnTo>
                <a:lnTo>
                  <a:pt x="37981" y="198769"/>
                </a:lnTo>
                <a:lnTo>
                  <a:pt x="32917" y="196237"/>
                </a:lnTo>
                <a:lnTo>
                  <a:pt x="35449" y="193705"/>
                </a:lnTo>
                <a:lnTo>
                  <a:pt x="43046" y="193705"/>
                </a:lnTo>
                <a:lnTo>
                  <a:pt x="43046" y="188641"/>
                </a:lnTo>
                <a:lnTo>
                  <a:pt x="40514" y="188641"/>
                </a:lnTo>
                <a:lnTo>
                  <a:pt x="35449" y="183576"/>
                </a:lnTo>
                <a:lnTo>
                  <a:pt x="32917" y="181044"/>
                </a:lnTo>
                <a:lnTo>
                  <a:pt x="35449" y="178512"/>
                </a:lnTo>
                <a:lnTo>
                  <a:pt x="35449" y="172182"/>
                </a:lnTo>
                <a:lnTo>
                  <a:pt x="32917" y="169650"/>
                </a:lnTo>
                <a:lnTo>
                  <a:pt x="32917" y="167118"/>
                </a:lnTo>
                <a:lnTo>
                  <a:pt x="32917" y="164586"/>
                </a:lnTo>
                <a:lnTo>
                  <a:pt x="30385" y="167118"/>
                </a:lnTo>
                <a:lnTo>
                  <a:pt x="27853" y="167118"/>
                </a:lnTo>
                <a:lnTo>
                  <a:pt x="25321" y="167118"/>
                </a:lnTo>
                <a:lnTo>
                  <a:pt x="22789" y="162054"/>
                </a:lnTo>
                <a:lnTo>
                  <a:pt x="20257" y="156990"/>
                </a:lnTo>
                <a:lnTo>
                  <a:pt x="20257" y="154457"/>
                </a:lnTo>
                <a:lnTo>
                  <a:pt x="22789" y="154457"/>
                </a:lnTo>
                <a:lnTo>
                  <a:pt x="25321" y="149393"/>
                </a:lnTo>
                <a:lnTo>
                  <a:pt x="22789" y="146861"/>
                </a:lnTo>
                <a:lnTo>
                  <a:pt x="22789" y="140531"/>
                </a:lnTo>
                <a:lnTo>
                  <a:pt x="22789" y="137999"/>
                </a:lnTo>
                <a:lnTo>
                  <a:pt x="25321" y="137999"/>
                </a:lnTo>
                <a:lnTo>
                  <a:pt x="27853" y="137999"/>
                </a:lnTo>
                <a:lnTo>
                  <a:pt x="25321" y="135467"/>
                </a:lnTo>
                <a:lnTo>
                  <a:pt x="22789" y="132935"/>
                </a:lnTo>
                <a:lnTo>
                  <a:pt x="20257" y="132935"/>
                </a:lnTo>
                <a:lnTo>
                  <a:pt x="20257" y="130403"/>
                </a:lnTo>
                <a:lnTo>
                  <a:pt x="20257" y="127870"/>
                </a:lnTo>
                <a:lnTo>
                  <a:pt x="22789" y="125339"/>
                </a:lnTo>
                <a:lnTo>
                  <a:pt x="22789" y="129137"/>
                </a:lnTo>
                <a:lnTo>
                  <a:pt x="20257" y="129137"/>
                </a:lnTo>
                <a:lnTo>
                  <a:pt x="17725" y="124073"/>
                </a:lnTo>
                <a:lnTo>
                  <a:pt x="15193" y="116476"/>
                </a:lnTo>
                <a:lnTo>
                  <a:pt x="15193" y="113944"/>
                </a:lnTo>
                <a:lnTo>
                  <a:pt x="10129" y="111412"/>
                </a:lnTo>
                <a:lnTo>
                  <a:pt x="12660" y="105082"/>
                </a:lnTo>
                <a:lnTo>
                  <a:pt x="10129" y="102550"/>
                </a:lnTo>
                <a:lnTo>
                  <a:pt x="10129" y="105082"/>
                </a:lnTo>
                <a:lnTo>
                  <a:pt x="7596" y="105082"/>
                </a:lnTo>
                <a:lnTo>
                  <a:pt x="7596" y="103816"/>
                </a:lnTo>
                <a:lnTo>
                  <a:pt x="5064" y="101284"/>
                </a:lnTo>
                <a:lnTo>
                  <a:pt x="2532" y="101284"/>
                </a:lnTo>
                <a:lnTo>
                  <a:pt x="0" y="96219"/>
                </a:lnTo>
                <a:lnTo>
                  <a:pt x="2532" y="96219"/>
                </a:lnTo>
                <a:lnTo>
                  <a:pt x="5064" y="96219"/>
                </a:lnTo>
                <a:lnTo>
                  <a:pt x="7596" y="96219"/>
                </a:lnTo>
                <a:lnTo>
                  <a:pt x="10129" y="96219"/>
                </a:lnTo>
                <a:lnTo>
                  <a:pt x="12660" y="96219"/>
                </a:lnTo>
                <a:close/>
                <a:moveTo>
                  <a:pt x="487427" y="234218"/>
                </a:moveTo>
                <a:lnTo>
                  <a:pt x="484895" y="234218"/>
                </a:lnTo>
                <a:lnTo>
                  <a:pt x="482363" y="234218"/>
                </a:lnTo>
                <a:lnTo>
                  <a:pt x="482363" y="231686"/>
                </a:lnTo>
                <a:lnTo>
                  <a:pt x="482363" y="230420"/>
                </a:lnTo>
                <a:lnTo>
                  <a:pt x="479831" y="230420"/>
                </a:lnTo>
                <a:lnTo>
                  <a:pt x="479831" y="227888"/>
                </a:lnTo>
                <a:lnTo>
                  <a:pt x="482363" y="227888"/>
                </a:lnTo>
                <a:lnTo>
                  <a:pt x="482363" y="225356"/>
                </a:lnTo>
                <a:lnTo>
                  <a:pt x="484895" y="222824"/>
                </a:lnTo>
                <a:lnTo>
                  <a:pt x="484895" y="220292"/>
                </a:lnTo>
                <a:lnTo>
                  <a:pt x="487427" y="220292"/>
                </a:lnTo>
                <a:lnTo>
                  <a:pt x="487427" y="217760"/>
                </a:lnTo>
                <a:lnTo>
                  <a:pt x="487427" y="215227"/>
                </a:lnTo>
                <a:lnTo>
                  <a:pt x="489959" y="215227"/>
                </a:lnTo>
                <a:lnTo>
                  <a:pt x="489959" y="212696"/>
                </a:lnTo>
                <a:lnTo>
                  <a:pt x="489959" y="210163"/>
                </a:lnTo>
                <a:lnTo>
                  <a:pt x="489959" y="201301"/>
                </a:lnTo>
                <a:lnTo>
                  <a:pt x="487427" y="173448"/>
                </a:lnTo>
                <a:lnTo>
                  <a:pt x="487427" y="170916"/>
                </a:lnTo>
                <a:lnTo>
                  <a:pt x="487427" y="156990"/>
                </a:lnTo>
                <a:lnTo>
                  <a:pt x="487427" y="154457"/>
                </a:lnTo>
                <a:lnTo>
                  <a:pt x="487427" y="154457"/>
                </a:lnTo>
                <a:lnTo>
                  <a:pt x="487427" y="151925"/>
                </a:lnTo>
                <a:lnTo>
                  <a:pt x="487427" y="149393"/>
                </a:lnTo>
                <a:lnTo>
                  <a:pt x="487427" y="146861"/>
                </a:lnTo>
                <a:lnTo>
                  <a:pt x="487427" y="144329"/>
                </a:lnTo>
                <a:lnTo>
                  <a:pt x="487427" y="141797"/>
                </a:lnTo>
                <a:lnTo>
                  <a:pt x="489959" y="141797"/>
                </a:lnTo>
                <a:lnTo>
                  <a:pt x="489959" y="139265"/>
                </a:lnTo>
                <a:lnTo>
                  <a:pt x="489959" y="136733"/>
                </a:lnTo>
                <a:lnTo>
                  <a:pt x="492491" y="136733"/>
                </a:lnTo>
                <a:lnTo>
                  <a:pt x="492491" y="134201"/>
                </a:lnTo>
                <a:lnTo>
                  <a:pt x="495023" y="134201"/>
                </a:lnTo>
                <a:lnTo>
                  <a:pt x="495023" y="131669"/>
                </a:lnTo>
                <a:lnTo>
                  <a:pt x="497555" y="131669"/>
                </a:lnTo>
                <a:lnTo>
                  <a:pt x="497555" y="129137"/>
                </a:lnTo>
                <a:lnTo>
                  <a:pt x="500087" y="129137"/>
                </a:lnTo>
                <a:lnTo>
                  <a:pt x="500087" y="129137"/>
                </a:lnTo>
                <a:lnTo>
                  <a:pt x="502619" y="129137"/>
                </a:lnTo>
                <a:lnTo>
                  <a:pt x="502619" y="126604"/>
                </a:lnTo>
                <a:lnTo>
                  <a:pt x="505152" y="126604"/>
                </a:lnTo>
                <a:lnTo>
                  <a:pt x="505152" y="124073"/>
                </a:lnTo>
                <a:lnTo>
                  <a:pt x="505152" y="121540"/>
                </a:lnTo>
                <a:lnTo>
                  <a:pt x="507684" y="121540"/>
                </a:lnTo>
                <a:lnTo>
                  <a:pt x="507684" y="119008"/>
                </a:lnTo>
                <a:lnTo>
                  <a:pt x="507684" y="116476"/>
                </a:lnTo>
                <a:lnTo>
                  <a:pt x="510216" y="116476"/>
                </a:lnTo>
                <a:lnTo>
                  <a:pt x="510216" y="113944"/>
                </a:lnTo>
                <a:lnTo>
                  <a:pt x="510216" y="111412"/>
                </a:lnTo>
                <a:lnTo>
                  <a:pt x="510216" y="108880"/>
                </a:lnTo>
                <a:lnTo>
                  <a:pt x="519078" y="81027"/>
                </a:lnTo>
                <a:lnTo>
                  <a:pt x="519078" y="78495"/>
                </a:lnTo>
                <a:lnTo>
                  <a:pt x="519078" y="78495"/>
                </a:lnTo>
                <a:lnTo>
                  <a:pt x="521610" y="78495"/>
                </a:lnTo>
                <a:lnTo>
                  <a:pt x="521610" y="75963"/>
                </a:lnTo>
                <a:lnTo>
                  <a:pt x="521610" y="73431"/>
                </a:lnTo>
                <a:lnTo>
                  <a:pt x="524142" y="73431"/>
                </a:lnTo>
                <a:lnTo>
                  <a:pt x="526674" y="73431"/>
                </a:lnTo>
                <a:lnTo>
                  <a:pt x="526674" y="75963"/>
                </a:lnTo>
                <a:lnTo>
                  <a:pt x="526674" y="78495"/>
                </a:lnTo>
                <a:lnTo>
                  <a:pt x="526674" y="81027"/>
                </a:lnTo>
                <a:lnTo>
                  <a:pt x="526674" y="83559"/>
                </a:lnTo>
                <a:lnTo>
                  <a:pt x="526674" y="86091"/>
                </a:lnTo>
                <a:lnTo>
                  <a:pt x="526674" y="88623"/>
                </a:lnTo>
                <a:lnTo>
                  <a:pt x="526674" y="91155"/>
                </a:lnTo>
                <a:lnTo>
                  <a:pt x="524142" y="91155"/>
                </a:lnTo>
                <a:lnTo>
                  <a:pt x="524142" y="93688"/>
                </a:lnTo>
                <a:lnTo>
                  <a:pt x="524142" y="96219"/>
                </a:lnTo>
                <a:lnTo>
                  <a:pt x="524142" y="98752"/>
                </a:lnTo>
                <a:lnTo>
                  <a:pt x="524142" y="101284"/>
                </a:lnTo>
                <a:lnTo>
                  <a:pt x="524142" y="103816"/>
                </a:lnTo>
                <a:lnTo>
                  <a:pt x="524142" y="106348"/>
                </a:lnTo>
                <a:lnTo>
                  <a:pt x="524142" y="108880"/>
                </a:lnTo>
                <a:lnTo>
                  <a:pt x="521610" y="108880"/>
                </a:lnTo>
                <a:lnTo>
                  <a:pt x="521610" y="111412"/>
                </a:lnTo>
                <a:lnTo>
                  <a:pt x="521610" y="113944"/>
                </a:lnTo>
                <a:lnTo>
                  <a:pt x="521610" y="116476"/>
                </a:lnTo>
                <a:lnTo>
                  <a:pt x="521610" y="119008"/>
                </a:lnTo>
                <a:lnTo>
                  <a:pt x="521610" y="121540"/>
                </a:lnTo>
                <a:lnTo>
                  <a:pt x="519078" y="124073"/>
                </a:lnTo>
                <a:lnTo>
                  <a:pt x="519078" y="126604"/>
                </a:lnTo>
                <a:lnTo>
                  <a:pt x="519078" y="129137"/>
                </a:lnTo>
                <a:lnTo>
                  <a:pt x="519078" y="131669"/>
                </a:lnTo>
                <a:lnTo>
                  <a:pt x="516546" y="131669"/>
                </a:lnTo>
                <a:lnTo>
                  <a:pt x="516546" y="134201"/>
                </a:lnTo>
                <a:lnTo>
                  <a:pt x="516546" y="136733"/>
                </a:lnTo>
                <a:lnTo>
                  <a:pt x="514014" y="136733"/>
                </a:lnTo>
                <a:lnTo>
                  <a:pt x="514014" y="139265"/>
                </a:lnTo>
                <a:lnTo>
                  <a:pt x="511482" y="139265"/>
                </a:lnTo>
                <a:lnTo>
                  <a:pt x="511482" y="141797"/>
                </a:lnTo>
                <a:lnTo>
                  <a:pt x="508950" y="144329"/>
                </a:lnTo>
                <a:lnTo>
                  <a:pt x="506417" y="144329"/>
                </a:lnTo>
                <a:lnTo>
                  <a:pt x="506417" y="146861"/>
                </a:lnTo>
                <a:lnTo>
                  <a:pt x="503886" y="146861"/>
                </a:lnTo>
                <a:lnTo>
                  <a:pt x="503886" y="149393"/>
                </a:lnTo>
                <a:lnTo>
                  <a:pt x="501353" y="149393"/>
                </a:lnTo>
                <a:lnTo>
                  <a:pt x="501353" y="151925"/>
                </a:lnTo>
                <a:lnTo>
                  <a:pt x="498822" y="151925"/>
                </a:lnTo>
                <a:lnTo>
                  <a:pt x="498822" y="154457"/>
                </a:lnTo>
                <a:lnTo>
                  <a:pt x="496289" y="154457"/>
                </a:lnTo>
                <a:lnTo>
                  <a:pt x="496289" y="156990"/>
                </a:lnTo>
                <a:lnTo>
                  <a:pt x="496289" y="159522"/>
                </a:lnTo>
                <a:lnTo>
                  <a:pt x="496289" y="162054"/>
                </a:lnTo>
                <a:lnTo>
                  <a:pt x="496289" y="164586"/>
                </a:lnTo>
                <a:lnTo>
                  <a:pt x="496289" y="167118"/>
                </a:lnTo>
                <a:lnTo>
                  <a:pt x="496289" y="169650"/>
                </a:lnTo>
                <a:lnTo>
                  <a:pt x="496289" y="172182"/>
                </a:lnTo>
                <a:lnTo>
                  <a:pt x="496289" y="181044"/>
                </a:lnTo>
                <a:lnTo>
                  <a:pt x="501353" y="194971"/>
                </a:lnTo>
                <a:lnTo>
                  <a:pt x="503886" y="194971"/>
                </a:lnTo>
                <a:lnTo>
                  <a:pt x="503886" y="197503"/>
                </a:lnTo>
                <a:lnTo>
                  <a:pt x="503886" y="200035"/>
                </a:lnTo>
                <a:lnTo>
                  <a:pt x="506417" y="200035"/>
                </a:lnTo>
                <a:lnTo>
                  <a:pt x="506417" y="202567"/>
                </a:lnTo>
                <a:lnTo>
                  <a:pt x="506417" y="205099"/>
                </a:lnTo>
                <a:lnTo>
                  <a:pt x="506417" y="207631"/>
                </a:lnTo>
                <a:lnTo>
                  <a:pt x="506417" y="210163"/>
                </a:lnTo>
                <a:lnTo>
                  <a:pt x="495023" y="235484"/>
                </a:lnTo>
                <a:lnTo>
                  <a:pt x="495023" y="238016"/>
                </a:lnTo>
                <a:lnTo>
                  <a:pt x="492491" y="240548"/>
                </a:lnTo>
                <a:lnTo>
                  <a:pt x="492491" y="243081"/>
                </a:lnTo>
                <a:lnTo>
                  <a:pt x="489959" y="243081"/>
                </a:lnTo>
                <a:lnTo>
                  <a:pt x="489959" y="245613"/>
                </a:lnTo>
                <a:lnTo>
                  <a:pt x="487427" y="245613"/>
                </a:lnTo>
                <a:close/>
                <a:moveTo>
                  <a:pt x="78495" y="62036"/>
                </a:moveTo>
                <a:lnTo>
                  <a:pt x="81027" y="62036"/>
                </a:lnTo>
                <a:lnTo>
                  <a:pt x="81027" y="59504"/>
                </a:lnTo>
                <a:lnTo>
                  <a:pt x="83559" y="59504"/>
                </a:lnTo>
                <a:lnTo>
                  <a:pt x="83559" y="56972"/>
                </a:lnTo>
                <a:lnTo>
                  <a:pt x="86091" y="56972"/>
                </a:lnTo>
                <a:lnTo>
                  <a:pt x="86091" y="54440"/>
                </a:lnTo>
                <a:lnTo>
                  <a:pt x="88623" y="51908"/>
                </a:lnTo>
                <a:lnTo>
                  <a:pt x="91155" y="49376"/>
                </a:lnTo>
                <a:lnTo>
                  <a:pt x="93688" y="49376"/>
                </a:lnTo>
                <a:lnTo>
                  <a:pt x="98752" y="49376"/>
                </a:lnTo>
                <a:lnTo>
                  <a:pt x="101283" y="51908"/>
                </a:lnTo>
                <a:lnTo>
                  <a:pt x="101283" y="54440"/>
                </a:lnTo>
                <a:lnTo>
                  <a:pt x="103816" y="54440"/>
                </a:lnTo>
                <a:lnTo>
                  <a:pt x="103816" y="56972"/>
                </a:lnTo>
                <a:lnTo>
                  <a:pt x="103816" y="59504"/>
                </a:lnTo>
                <a:lnTo>
                  <a:pt x="101283" y="62036"/>
                </a:lnTo>
                <a:lnTo>
                  <a:pt x="91155" y="78495"/>
                </a:lnTo>
                <a:lnTo>
                  <a:pt x="91155" y="81027"/>
                </a:lnTo>
                <a:lnTo>
                  <a:pt x="88623" y="81027"/>
                </a:lnTo>
                <a:lnTo>
                  <a:pt x="86091" y="81027"/>
                </a:lnTo>
                <a:lnTo>
                  <a:pt x="77229" y="78495"/>
                </a:lnTo>
                <a:lnTo>
                  <a:pt x="77229" y="75963"/>
                </a:lnTo>
                <a:lnTo>
                  <a:pt x="74697" y="75963"/>
                </a:lnTo>
                <a:lnTo>
                  <a:pt x="74697" y="78495"/>
                </a:lnTo>
                <a:lnTo>
                  <a:pt x="69632" y="78495"/>
                </a:lnTo>
                <a:lnTo>
                  <a:pt x="67101" y="78495"/>
                </a:lnTo>
                <a:lnTo>
                  <a:pt x="64568" y="78495"/>
                </a:lnTo>
                <a:lnTo>
                  <a:pt x="54440" y="72165"/>
                </a:lnTo>
                <a:lnTo>
                  <a:pt x="51908" y="69632"/>
                </a:lnTo>
                <a:lnTo>
                  <a:pt x="51908" y="65834"/>
                </a:lnTo>
                <a:lnTo>
                  <a:pt x="51908" y="63302"/>
                </a:lnTo>
                <a:lnTo>
                  <a:pt x="51908" y="60770"/>
                </a:lnTo>
                <a:lnTo>
                  <a:pt x="49376" y="60770"/>
                </a:lnTo>
                <a:lnTo>
                  <a:pt x="49376" y="58238"/>
                </a:lnTo>
                <a:lnTo>
                  <a:pt x="41780" y="53174"/>
                </a:lnTo>
                <a:lnTo>
                  <a:pt x="36716" y="50642"/>
                </a:lnTo>
                <a:lnTo>
                  <a:pt x="36716" y="48110"/>
                </a:lnTo>
                <a:lnTo>
                  <a:pt x="34183" y="48110"/>
                </a:lnTo>
                <a:lnTo>
                  <a:pt x="31651" y="45578"/>
                </a:lnTo>
                <a:lnTo>
                  <a:pt x="31651" y="43046"/>
                </a:lnTo>
                <a:lnTo>
                  <a:pt x="31651" y="40514"/>
                </a:lnTo>
                <a:lnTo>
                  <a:pt x="31651" y="37981"/>
                </a:lnTo>
                <a:lnTo>
                  <a:pt x="31651" y="35449"/>
                </a:lnTo>
                <a:lnTo>
                  <a:pt x="31651" y="32917"/>
                </a:lnTo>
                <a:lnTo>
                  <a:pt x="34183" y="32917"/>
                </a:lnTo>
                <a:lnTo>
                  <a:pt x="36716" y="32917"/>
                </a:lnTo>
                <a:lnTo>
                  <a:pt x="36716" y="30385"/>
                </a:lnTo>
                <a:lnTo>
                  <a:pt x="39247" y="30385"/>
                </a:lnTo>
                <a:lnTo>
                  <a:pt x="41780" y="27853"/>
                </a:lnTo>
                <a:lnTo>
                  <a:pt x="44312" y="27853"/>
                </a:lnTo>
                <a:lnTo>
                  <a:pt x="46844" y="25321"/>
                </a:lnTo>
                <a:lnTo>
                  <a:pt x="46844" y="22789"/>
                </a:lnTo>
                <a:lnTo>
                  <a:pt x="46844" y="20257"/>
                </a:lnTo>
                <a:lnTo>
                  <a:pt x="49376" y="20257"/>
                </a:lnTo>
                <a:lnTo>
                  <a:pt x="49376" y="17725"/>
                </a:lnTo>
                <a:lnTo>
                  <a:pt x="49376" y="15193"/>
                </a:lnTo>
                <a:lnTo>
                  <a:pt x="46844" y="15193"/>
                </a:lnTo>
                <a:lnTo>
                  <a:pt x="46844" y="15193"/>
                </a:lnTo>
                <a:lnTo>
                  <a:pt x="46844" y="12660"/>
                </a:lnTo>
                <a:lnTo>
                  <a:pt x="46844" y="7596"/>
                </a:lnTo>
                <a:lnTo>
                  <a:pt x="46844" y="5064"/>
                </a:lnTo>
                <a:lnTo>
                  <a:pt x="49376" y="2532"/>
                </a:lnTo>
                <a:lnTo>
                  <a:pt x="51908" y="0"/>
                </a:lnTo>
                <a:lnTo>
                  <a:pt x="54440" y="0"/>
                </a:lnTo>
                <a:lnTo>
                  <a:pt x="56972" y="0"/>
                </a:lnTo>
                <a:lnTo>
                  <a:pt x="59504" y="0"/>
                </a:lnTo>
                <a:lnTo>
                  <a:pt x="62036" y="0"/>
                </a:lnTo>
                <a:lnTo>
                  <a:pt x="64568" y="0"/>
                </a:lnTo>
                <a:lnTo>
                  <a:pt x="64568" y="2532"/>
                </a:lnTo>
                <a:lnTo>
                  <a:pt x="67101" y="2532"/>
                </a:lnTo>
                <a:lnTo>
                  <a:pt x="67101" y="5064"/>
                </a:lnTo>
                <a:lnTo>
                  <a:pt x="69632" y="5064"/>
                </a:lnTo>
                <a:lnTo>
                  <a:pt x="69632" y="7596"/>
                </a:lnTo>
                <a:lnTo>
                  <a:pt x="69632" y="10129"/>
                </a:lnTo>
                <a:lnTo>
                  <a:pt x="69632" y="15193"/>
                </a:lnTo>
                <a:lnTo>
                  <a:pt x="72165" y="15193"/>
                </a:lnTo>
                <a:lnTo>
                  <a:pt x="72165" y="17725"/>
                </a:lnTo>
                <a:lnTo>
                  <a:pt x="72165" y="20257"/>
                </a:lnTo>
                <a:lnTo>
                  <a:pt x="72165" y="22789"/>
                </a:lnTo>
                <a:lnTo>
                  <a:pt x="72165" y="25321"/>
                </a:lnTo>
                <a:lnTo>
                  <a:pt x="72165" y="27853"/>
                </a:lnTo>
                <a:lnTo>
                  <a:pt x="72165" y="30385"/>
                </a:lnTo>
                <a:lnTo>
                  <a:pt x="72165" y="32917"/>
                </a:lnTo>
                <a:lnTo>
                  <a:pt x="72165" y="35449"/>
                </a:lnTo>
                <a:lnTo>
                  <a:pt x="72165" y="37981"/>
                </a:lnTo>
                <a:lnTo>
                  <a:pt x="69632" y="37981"/>
                </a:lnTo>
                <a:lnTo>
                  <a:pt x="69632" y="40514"/>
                </a:lnTo>
                <a:lnTo>
                  <a:pt x="69632" y="43046"/>
                </a:lnTo>
                <a:lnTo>
                  <a:pt x="69632" y="45578"/>
                </a:lnTo>
                <a:lnTo>
                  <a:pt x="69632" y="48110"/>
                </a:lnTo>
                <a:lnTo>
                  <a:pt x="69632" y="50642"/>
                </a:lnTo>
                <a:lnTo>
                  <a:pt x="69632" y="53174"/>
                </a:lnTo>
                <a:lnTo>
                  <a:pt x="72165" y="55706"/>
                </a:lnTo>
                <a:lnTo>
                  <a:pt x="74697" y="60770"/>
                </a:lnTo>
                <a:lnTo>
                  <a:pt x="74697" y="63302"/>
                </a:lnTo>
                <a:lnTo>
                  <a:pt x="77229" y="63302"/>
                </a:lnTo>
                <a:lnTo>
                  <a:pt x="78495" y="62036"/>
                </a:lnTo>
                <a:close/>
              </a:path>
            </a:pathLst>
          </a:custGeom>
          <a:solidFill>
            <a:srgbClr val="DF3D3D"/>
          </a:solidFill>
          <a:ln w="12660"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81A67A58-001F-4719-B508-82C743C9D763}"/>
              </a:ext>
            </a:extLst>
          </p:cNvPr>
          <p:cNvSpPr/>
          <p:nvPr/>
        </p:nvSpPr>
        <p:spPr>
          <a:xfrm>
            <a:off x="3098994" y="3757703"/>
            <a:ext cx="615950" cy="1762760"/>
          </a:xfrm>
          <a:custGeom>
            <a:avLst/>
            <a:gdLst>
              <a:gd name="connsiteX0" fmla="*/ 598839 w 614031"/>
              <a:gd name="connsiteY0" fmla="*/ 21523 h 1757268"/>
              <a:gd name="connsiteX1" fmla="*/ 601371 w 614031"/>
              <a:gd name="connsiteY1" fmla="*/ 21523 h 1757268"/>
              <a:gd name="connsiteX2" fmla="*/ 603903 w 614031"/>
              <a:gd name="connsiteY2" fmla="*/ 21523 h 1757268"/>
              <a:gd name="connsiteX3" fmla="*/ 608967 w 614031"/>
              <a:gd name="connsiteY3" fmla="*/ 21523 h 1757268"/>
              <a:gd name="connsiteX4" fmla="*/ 614031 w 614031"/>
              <a:gd name="connsiteY4" fmla="*/ 18991 h 1757268"/>
              <a:gd name="connsiteX5" fmla="*/ 614031 w 614031"/>
              <a:gd name="connsiteY5" fmla="*/ 21523 h 1757268"/>
              <a:gd name="connsiteX6" fmla="*/ 611499 w 614031"/>
              <a:gd name="connsiteY6" fmla="*/ 24055 h 1757268"/>
              <a:gd name="connsiteX7" fmla="*/ 608967 w 614031"/>
              <a:gd name="connsiteY7" fmla="*/ 24055 h 1757268"/>
              <a:gd name="connsiteX8" fmla="*/ 606435 w 614031"/>
              <a:gd name="connsiteY8" fmla="*/ 24055 h 1757268"/>
              <a:gd name="connsiteX9" fmla="*/ 603903 w 614031"/>
              <a:gd name="connsiteY9" fmla="*/ 24055 h 1757268"/>
              <a:gd name="connsiteX10" fmla="*/ 601371 w 614031"/>
              <a:gd name="connsiteY10" fmla="*/ 24055 h 1757268"/>
              <a:gd name="connsiteX11" fmla="*/ 598839 w 614031"/>
              <a:gd name="connsiteY11" fmla="*/ 24055 h 1757268"/>
              <a:gd name="connsiteX12" fmla="*/ 598839 w 614031"/>
              <a:gd name="connsiteY12" fmla="*/ 26587 h 1757268"/>
              <a:gd name="connsiteX13" fmla="*/ 598839 w 614031"/>
              <a:gd name="connsiteY13" fmla="*/ 29119 h 1757268"/>
              <a:gd name="connsiteX14" fmla="*/ 591243 w 614031"/>
              <a:gd name="connsiteY14" fmla="*/ 29119 h 1757268"/>
              <a:gd name="connsiteX15" fmla="*/ 588710 w 614031"/>
              <a:gd name="connsiteY15" fmla="*/ 29119 h 1757268"/>
              <a:gd name="connsiteX16" fmla="*/ 586178 w 614031"/>
              <a:gd name="connsiteY16" fmla="*/ 29119 h 1757268"/>
              <a:gd name="connsiteX17" fmla="*/ 586178 w 614031"/>
              <a:gd name="connsiteY17" fmla="*/ 26587 h 1757268"/>
              <a:gd name="connsiteX18" fmla="*/ 586178 w 614031"/>
              <a:gd name="connsiteY18" fmla="*/ 29119 h 1757268"/>
              <a:gd name="connsiteX19" fmla="*/ 578582 w 614031"/>
              <a:gd name="connsiteY19" fmla="*/ 29119 h 1757268"/>
              <a:gd name="connsiteX20" fmla="*/ 577316 w 614031"/>
              <a:gd name="connsiteY20" fmla="*/ 29119 h 1757268"/>
              <a:gd name="connsiteX21" fmla="*/ 574784 w 614031"/>
              <a:gd name="connsiteY21" fmla="*/ 34183 h 1757268"/>
              <a:gd name="connsiteX22" fmla="*/ 574784 w 614031"/>
              <a:gd name="connsiteY22" fmla="*/ 36715 h 1757268"/>
              <a:gd name="connsiteX23" fmla="*/ 574784 w 614031"/>
              <a:gd name="connsiteY23" fmla="*/ 41779 h 1757268"/>
              <a:gd name="connsiteX24" fmla="*/ 572252 w 614031"/>
              <a:gd name="connsiteY24" fmla="*/ 44312 h 1757268"/>
              <a:gd name="connsiteX25" fmla="*/ 569720 w 614031"/>
              <a:gd name="connsiteY25" fmla="*/ 50642 h 1757268"/>
              <a:gd name="connsiteX26" fmla="*/ 564656 w 614031"/>
              <a:gd name="connsiteY26" fmla="*/ 55706 h 1757268"/>
              <a:gd name="connsiteX27" fmla="*/ 559591 w 614031"/>
              <a:gd name="connsiteY27" fmla="*/ 55706 h 1757268"/>
              <a:gd name="connsiteX28" fmla="*/ 554527 w 614031"/>
              <a:gd name="connsiteY28" fmla="*/ 58238 h 1757268"/>
              <a:gd name="connsiteX29" fmla="*/ 535537 w 614031"/>
              <a:gd name="connsiteY29" fmla="*/ 58238 h 1757268"/>
              <a:gd name="connsiteX30" fmla="*/ 527940 w 614031"/>
              <a:gd name="connsiteY30" fmla="*/ 55706 h 1757268"/>
              <a:gd name="connsiteX31" fmla="*/ 525408 w 614031"/>
              <a:gd name="connsiteY31" fmla="*/ 50642 h 1757268"/>
              <a:gd name="connsiteX32" fmla="*/ 527940 w 614031"/>
              <a:gd name="connsiteY32" fmla="*/ 45577 h 1757268"/>
              <a:gd name="connsiteX33" fmla="*/ 530472 w 614031"/>
              <a:gd name="connsiteY33" fmla="*/ 43045 h 1757268"/>
              <a:gd name="connsiteX34" fmla="*/ 535537 w 614031"/>
              <a:gd name="connsiteY34" fmla="*/ 40513 h 1757268"/>
              <a:gd name="connsiteX35" fmla="*/ 546931 w 614031"/>
              <a:gd name="connsiteY35" fmla="*/ 43045 h 1757268"/>
              <a:gd name="connsiteX36" fmla="*/ 554527 w 614031"/>
              <a:gd name="connsiteY36" fmla="*/ 40513 h 1757268"/>
              <a:gd name="connsiteX37" fmla="*/ 559591 w 614031"/>
              <a:gd name="connsiteY37" fmla="*/ 37981 h 1757268"/>
              <a:gd name="connsiteX38" fmla="*/ 564656 w 614031"/>
              <a:gd name="connsiteY38" fmla="*/ 32917 h 1757268"/>
              <a:gd name="connsiteX39" fmla="*/ 572252 w 614031"/>
              <a:gd name="connsiteY39" fmla="*/ 21523 h 1757268"/>
              <a:gd name="connsiteX40" fmla="*/ 574784 w 614031"/>
              <a:gd name="connsiteY40" fmla="*/ 21523 h 1757268"/>
              <a:gd name="connsiteX41" fmla="*/ 577316 w 614031"/>
              <a:gd name="connsiteY41" fmla="*/ 21523 h 1757268"/>
              <a:gd name="connsiteX42" fmla="*/ 579848 w 614031"/>
              <a:gd name="connsiteY42" fmla="*/ 21523 h 1757268"/>
              <a:gd name="connsiteX43" fmla="*/ 582380 w 614031"/>
              <a:gd name="connsiteY43" fmla="*/ 21523 h 1757268"/>
              <a:gd name="connsiteX44" fmla="*/ 582380 w 614031"/>
              <a:gd name="connsiteY44" fmla="*/ 18991 h 1757268"/>
              <a:gd name="connsiteX45" fmla="*/ 584912 w 614031"/>
              <a:gd name="connsiteY45" fmla="*/ 18991 h 1757268"/>
              <a:gd name="connsiteX46" fmla="*/ 589976 w 614031"/>
              <a:gd name="connsiteY46" fmla="*/ 18991 h 1757268"/>
              <a:gd name="connsiteX47" fmla="*/ 592509 w 614031"/>
              <a:gd name="connsiteY47" fmla="*/ 21523 h 1757268"/>
              <a:gd name="connsiteX48" fmla="*/ 597573 w 614031"/>
              <a:gd name="connsiteY48" fmla="*/ 21523 h 1757268"/>
              <a:gd name="connsiteX49" fmla="*/ 598839 w 614031"/>
              <a:gd name="connsiteY49" fmla="*/ 21523 h 1757268"/>
              <a:gd name="connsiteX50" fmla="*/ 229154 w 614031"/>
              <a:gd name="connsiteY50" fmla="*/ 2532 h 1757268"/>
              <a:gd name="connsiteX51" fmla="*/ 231686 w 614031"/>
              <a:gd name="connsiteY51" fmla="*/ 2532 h 1757268"/>
              <a:gd name="connsiteX52" fmla="*/ 231686 w 614031"/>
              <a:gd name="connsiteY52" fmla="*/ 5064 h 1757268"/>
              <a:gd name="connsiteX53" fmla="*/ 234218 w 614031"/>
              <a:gd name="connsiteY53" fmla="*/ 7596 h 1757268"/>
              <a:gd name="connsiteX54" fmla="*/ 236750 w 614031"/>
              <a:gd name="connsiteY54" fmla="*/ 10128 h 1757268"/>
              <a:gd name="connsiteX55" fmla="*/ 239282 w 614031"/>
              <a:gd name="connsiteY55" fmla="*/ 12660 h 1757268"/>
              <a:gd name="connsiteX56" fmla="*/ 241814 w 614031"/>
              <a:gd name="connsiteY56" fmla="*/ 12660 h 1757268"/>
              <a:gd name="connsiteX57" fmla="*/ 244347 w 614031"/>
              <a:gd name="connsiteY57" fmla="*/ 12660 h 1757268"/>
              <a:gd name="connsiteX58" fmla="*/ 246879 w 614031"/>
              <a:gd name="connsiteY58" fmla="*/ 12660 h 1757268"/>
              <a:gd name="connsiteX59" fmla="*/ 249411 w 614031"/>
              <a:gd name="connsiteY59" fmla="*/ 10128 h 1757268"/>
              <a:gd name="connsiteX60" fmla="*/ 251943 w 614031"/>
              <a:gd name="connsiteY60" fmla="*/ 10128 h 1757268"/>
              <a:gd name="connsiteX61" fmla="*/ 251943 w 614031"/>
              <a:gd name="connsiteY61" fmla="*/ 7596 h 1757268"/>
              <a:gd name="connsiteX62" fmla="*/ 254475 w 614031"/>
              <a:gd name="connsiteY62" fmla="*/ 7596 h 1757268"/>
              <a:gd name="connsiteX63" fmla="*/ 257007 w 614031"/>
              <a:gd name="connsiteY63" fmla="*/ 7596 h 1757268"/>
              <a:gd name="connsiteX64" fmla="*/ 257007 w 614031"/>
              <a:gd name="connsiteY64" fmla="*/ 10128 h 1757268"/>
              <a:gd name="connsiteX65" fmla="*/ 259539 w 614031"/>
              <a:gd name="connsiteY65" fmla="*/ 10128 h 1757268"/>
              <a:gd name="connsiteX66" fmla="*/ 262071 w 614031"/>
              <a:gd name="connsiteY66" fmla="*/ 10128 h 1757268"/>
              <a:gd name="connsiteX67" fmla="*/ 262071 w 614031"/>
              <a:gd name="connsiteY67" fmla="*/ 12660 h 1757268"/>
              <a:gd name="connsiteX68" fmla="*/ 262071 w 614031"/>
              <a:gd name="connsiteY68" fmla="*/ 15192 h 1757268"/>
              <a:gd name="connsiteX69" fmla="*/ 264603 w 614031"/>
              <a:gd name="connsiteY69" fmla="*/ 17725 h 1757268"/>
              <a:gd name="connsiteX70" fmla="*/ 264603 w 614031"/>
              <a:gd name="connsiteY70" fmla="*/ 20256 h 1757268"/>
              <a:gd name="connsiteX71" fmla="*/ 264603 w 614031"/>
              <a:gd name="connsiteY71" fmla="*/ 22789 h 1757268"/>
              <a:gd name="connsiteX72" fmla="*/ 264603 w 614031"/>
              <a:gd name="connsiteY72" fmla="*/ 25321 h 1757268"/>
              <a:gd name="connsiteX73" fmla="*/ 262071 w 614031"/>
              <a:gd name="connsiteY73" fmla="*/ 27853 h 1757268"/>
              <a:gd name="connsiteX74" fmla="*/ 262071 w 614031"/>
              <a:gd name="connsiteY74" fmla="*/ 30385 h 1757268"/>
              <a:gd name="connsiteX75" fmla="*/ 262071 w 614031"/>
              <a:gd name="connsiteY75" fmla="*/ 32917 h 1757268"/>
              <a:gd name="connsiteX76" fmla="*/ 262071 w 614031"/>
              <a:gd name="connsiteY76" fmla="*/ 35449 h 1757268"/>
              <a:gd name="connsiteX77" fmla="*/ 259539 w 614031"/>
              <a:gd name="connsiteY77" fmla="*/ 35449 h 1757268"/>
              <a:gd name="connsiteX78" fmla="*/ 259539 w 614031"/>
              <a:gd name="connsiteY78" fmla="*/ 37981 h 1757268"/>
              <a:gd name="connsiteX79" fmla="*/ 259539 w 614031"/>
              <a:gd name="connsiteY79" fmla="*/ 40513 h 1757268"/>
              <a:gd name="connsiteX80" fmla="*/ 257007 w 614031"/>
              <a:gd name="connsiteY80" fmla="*/ 40513 h 1757268"/>
              <a:gd name="connsiteX81" fmla="*/ 257007 w 614031"/>
              <a:gd name="connsiteY81" fmla="*/ 43045 h 1757268"/>
              <a:gd name="connsiteX82" fmla="*/ 257007 w 614031"/>
              <a:gd name="connsiteY82" fmla="*/ 45577 h 1757268"/>
              <a:gd name="connsiteX83" fmla="*/ 254475 w 614031"/>
              <a:gd name="connsiteY83" fmla="*/ 45577 h 1757268"/>
              <a:gd name="connsiteX84" fmla="*/ 254475 w 614031"/>
              <a:gd name="connsiteY84" fmla="*/ 48110 h 1757268"/>
              <a:gd name="connsiteX85" fmla="*/ 254475 w 614031"/>
              <a:gd name="connsiteY85" fmla="*/ 50642 h 1757268"/>
              <a:gd name="connsiteX86" fmla="*/ 254475 w 614031"/>
              <a:gd name="connsiteY86" fmla="*/ 53174 h 1757268"/>
              <a:gd name="connsiteX87" fmla="*/ 251943 w 614031"/>
              <a:gd name="connsiteY87" fmla="*/ 53174 h 1757268"/>
              <a:gd name="connsiteX88" fmla="*/ 251943 w 614031"/>
              <a:gd name="connsiteY88" fmla="*/ 55706 h 1757268"/>
              <a:gd name="connsiteX89" fmla="*/ 244347 w 614031"/>
              <a:gd name="connsiteY89" fmla="*/ 67100 h 1757268"/>
              <a:gd name="connsiteX90" fmla="*/ 239282 w 614031"/>
              <a:gd name="connsiteY90" fmla="*/ 81027 h 1757268"/>
              <a:gd name="connsiteX91" fmla="*/ 236750 w 614031"/>
              <a:gd name="connsiteY91" fmla="*/ 87357 h 1757268"/>
              <a:gd name="connsiteX92" fmla="*/ 236750 w 614031"/>
              <a:gd name="connsiteY92" fmla="*/ 89889 h 1757268"/>
              <a:gd name="connsiteX93" fmla="*/ 236750 w 614031"/>
              <a:gd name="connsiteY93" fmla="*/ 92421 h 1757268"/>
              <a:gd name="connsiteX94" fmla="*/ 239282 w 614031"/>
              <a:gd name="connsiteY94" fmla="*/ 94953 h 1757268"/>
              <a:gd name="connsiteX95" fmla="*/ 239282 w 614031"/>
              <a:gd name="connsiteY95" fmla="*/ 97485 h 1757268"/>
              <a:gd name="connsiteX96" fmla="*/ 239282 w 614031"/>
              <a:gd name="connsiteY96" fmla="*/ 100017 h 1757268"/>
              <a:gd name="connsiteX97" fmla="*/ 239282 w 614031"/>
              <a:gd name="connsiteY97" fmla="*/ 102549 h 1757268"/>
              <a:gd name="connsiteX98" fmla="*/ 239282 w 614031"/>
              <a:gd name="connsiteY98" fmla="*/ 105081 h 1757268"/>
              <a:gd name="connsiteX99" fmla="*/ 239282 w 614031"/>
              <a:gd name="connsiteY99" fmla="*/ 110146 h 1757268"/>
              <a:gd name="connsiteX100" fmla="*/ 239282 w 614031"/>
              <a:gd name="connsiteY100" fmla="*/ 112678 h 1757268"/>
              <a:gd name="connsiteX101" fmla="*/ 241814 w 614031"/>
              <a:gd name="connsiteY101" fmla="*/ 112678 h 1757268"/>
              <a:gd name="connsiteX102" fmla="*/ 241814 w 614031"/>
              <a:gd name="connsiteY102" fmla="*/ 115210 h 1757268"/>
              <a:gd name="connsiteX103" fmla="*/ 241814 w 614031"/>
              <a:gd name="connsiteY103" fmla="*/ 120274 h 1757268"/>
              <a:gd name="connsiteX104" fmla="*/ 244347 w 614031"/>
              <a:gd name="connsiteY104" fmla="*/ 120274 h 1757268"/>
              <a:gd name="connsiteX105" fmla="*/ 244347 w 614031"/>
              <a:gd name="connsiteY105" fmla="*/ 122806 h 1757268"/>
              <a:gd name="connsiteX106" fmla="*/ 244347 w 614031"/>
              <a:gd name="connsiteY106" fmla="*/ 125338 h 1757268"/>
              <a:gd name="connsiteX107" fmla="*/ 246879 w 614031"/>
              <a:gd name="connsiteY107" fmla="*/ 127870 h 1757268"/>
              <a:gd name="connsiteX108" fmla="*/ 246879 w 614031"/>
              <a:gd name="connsiteY108" fmla="*/ 130402 h 1757268"/>
              <a:gd name="connsiteX109" fmla="*/ 249411 w 614031"/>
              <a:gd name="connsiteY109" fmla="*/ 130402 h 1757268"/>
              <a:gd name="connsiteX110" fmla="*/ 249411 w 614031"/>
              <a:gd name="connsiteY110" fmla="*/ 132935 h 1757268"/>
              <a:gd name="connsiteX111" fmla="*/ 249411 w 614031"/>
              <a:gd name="connsiteY111" fmla="*/ 135466 h 1757268"/>
              <a:gd name="connsiteX112" fmla="*/ 251943 w 614031"/>
              <a:gd name="connsiteY112" fmla="*/ 135466 h 1757268"/>
              <a:gd name="connsiteX113" fmla="*/ 251943 w 614031"/>
              <a:gd name="connsiteY113" fmla="*/ 137999 h 1757268"/>
              <a:gd name="connsiteX114" fmla="*/ 254475 w 614031"/>
              <a:gd name="connsiteY114" fmla="*/ 137999 h 1757268"/>
              <a:gd name="connsiteX115" fmla="*/ 254475 w 614031"/>
              <a:gd name="connsiteY115" fmla="*/ 140531 h 1757268"/>
              <a:gd name="connsiteX116" fmla="*/ 257007 w 614031"/>
              <a:gd name="connsiteY116" fmla="*/ 140531 h 1757268"/>
              <a:gd name="connsiteX117" fmla="*/ 259539 w 614031"/>
              <a:gd name="connsiteY117" fmla="*/ 140531 h 1757268"/>
              <a:gd name="connsiteX118" fmla="*/ 262071 w 614031"/>
              <a:gd name="connsiteY118" fmla="*/ 140531 h 1757268"/>
              <a:gd name="connsiteX119" fmla="*/ 264603 w 614031"/>
              <a:gd name="connsiteY119" fmla="*/ 140531 h 1757268"/>
              <a:gd name="connsiteX120" fmla="*/ 267135 w 614031"/>
              <a:gd name="connsiteY120" fmla="*/ 137999 h 1757268"/>
              <a:gd name="connsiteX121" fmla="*/ 269668 w 614031"/>
              <a:gd name="connsiteY121" fmla="*/ 135466 h 1757268"/>
              <a:gd name="connsiteX122" fmla="*/ 272199 w 614031"/>
              <a:gd name="connsiteY122" fmla="*/ 135466 h 1757268"/>
              <a:gd name="connsiteX123" fmla="*/ 272199 w 614031"/>
              <a:gd name="connsiteY123" fmla="*/ 132935 h 1757268"/>
              <a:gd name="connsiteX124" fmla="*/ 274732 w 614031"/>
              <a:gd name="connsiteY124" fmla="*/ 130402 h 1757268"/>
              <a:gd name="connsiteX125" fmla="*/ 274732 w 614031"/>
              <a:gd name="connsiteY125" fmla="*/ 127870 h 1757268"/>
              <a:gd name="connsiteX126" fmla="*/ 277263 w 614031"/>
              <a:gd name="connsiteY126" fmla="*/ 125338 h 1757268"/>
              <a:gd name="connsiteX127" fmla="*/ 279796 w 614031"/>
              <a:gd name="connsiteY127" fmla="*/ 122806 h 1757268"/>
              <a:gd name="connsiteX128" fmla="*/ 282328 w 614031"/>
              <a:gd name="connsiteY128" fmla="*/ 122806 h 1757268"/>
              <a:gd name="connsiteX129" fmla="*/ 282328 w 614031"/>
              <a:gd name="connsiteY129" fmla="*/ 120274 h 1757268"/>
              <a:gd name="connsiteX130" fmla="*/ 284860 w 614031"/>
              <a:gd name="connsiteY130" fmla="*/ 120274 h 1757268"/>
              <a:gd name="connsiteX131" fmla="*/ 287392 w 614031"/>
              <a:gd name="connsiteY131" fmla="*/ 117742 h 1757268"/>
              <a:gd name="connsiteX132" fmla="*/ 287392 w 614031"/>
              <a:gd name="connsiteY132" fmla="*/ 115210 h 1757268"/>
              <a:gd name="connsiteX133" fmla="*/ 289924 w 614031"/>
              <a:gd name="connsiteY133" fmla="*/ 115210 h 1757268"/>
              <a:gd name="connsiteX134" fmla="*/ 289924 w 614031"/>
              <a:gd name="connsiteY134" fmla="*/ 112678 h 1757268"/>
              <a:gd name="connsiteX135" fmla="*/ 292456 w 614031"/>
              <a:gd name="connsiteY135" fmla="*/ 112678 h 1757268"/>
              <a:gd name="connsiteX136" fmla="*/ 292456 w 614031"/>
              <a:gd name="connsiteY136" fmla="*/ 110146 h 1757268"/>
              <a:gd name="connsiteX137" fmla="*/ 294988 w 614031"/>
              <a:gd name="connsiteY137" fmla="*/ 110146 h 1757268"/>
              <a:gd name="connsiteX138" fmla="*/ 294988 w 614031"/>
              <a:gd name="connsiteY138" fmla="*/ 107614 h 1757268"/>
              <a:gd name="connsiteX139" fmla="*/ 297520 w 614031"/>
              <a:gd name="connsiteY139" fmla="*/ 107614 h 1757268"/>
              <a:gd name="connsiteX140" fmla="*/ 300053 w 614031"/>
              <a:gd name="connsiteY140" fmla="*/ 105081 h 1757268"/>
              <a:gd name="connsiteX141" fmla="*/ 300053 w 614031"/>
              <a:gd name="connsiteY141" fmla="*/ 102549 h 1757268"/>
              <a:gd name="connsiteX142" fmla="*/ 302584 w 614031"/>
              <a:gd name="connsiteY142" fmla="*/ 100017 h 1757268"/>
              <a:gd name="connsiteX143" fmla="*/ 305117 w 614031"/>
              <a:gd name="connsiteY143" fmla="*/ 100017 h 1757268"/>
              <a:gd name="connsiteX144" fmla="*/ 305117 w 614031"/>
              <a:gd name="connsiteY144" fmla="*/ 97485 h 1757268"/>
              <a:gd name="connsiteX145" fmla="*/ 307649 w 614031"/>
              <a:gd name="connsiteY145" fmla="*/ 97485 h 1757268"/>
              <a:gd name="connsiteX146" fmla="*/ 307649 w 614031"/>
              <a:gd name="connsiteY146" fmla="*/ 94953 h 1757268"/>
              <a:gd name="connsiteX147" fmla="*/ 310181 w 614031"/>
              <a:gd name="connsiteY147" fmla="*/ 94953 h 1757268"/>
              <a:gd name="connsiteX148" fmla="*/ 310181 w 614031"/>
              <a:gd name="connsiteY148" fmla="*/ 92421 h 1757268"/>
              <a:gd name="connsiteX149" fmla="*/ 310181 w 614031"/>
              <a:gd name="connsiteY149" fmla="*/ 86091 h 1757268"/>
              <a:gd name="connsiteX150" fmla="*/ 312713 w 614031"/>
              <a:gd name="connsiteY150" fmla="*/ 86091 h 1757268"/>
              <a:gd name="connsiteX151" fmla="*/ 312713 w 614031"/>
              <a:gd name="connsiteY151" fmla="*/ 83559 h 1757268"/>
              <a:gd name="connsiteX152" fmla="*/ 315245 w 614031"/>
              <a:gd name="connsiteY152" fmla="*/ 83559 h 1757268"/>
              <a:gd name="connsiteX153" fmla="*/ 315245 w 614031"/>
              <a:gd name="connsiteY153" fmla="*/ 81027 h 1757268"/>
              <a:gd name="connsiteX154" fmla="*/ 317777 w 614031"/>
              <a:gd name="connsiteY154" fmla="*/ 78494 h 1757268"/>
              <a:gd name="connsiteX155" fmla="*/ 317777 w 614031"/>
              <a:gd name="connsiteY155" fmla="*/ 75963 h 1757268"/>
              <a:gd name="connsiteX156" fmla="*/ 320309 w 614031"/>
              <a:gd name="connsiteY156" fmla="*/ 73430 h 1757268"/>
              <a:gd name="connsiteX157" fmla="*/ 322841 w 614031"/>
              <a:gd name="connsiteY157" fmla="*/ 70898 h 1757268"/>
              <a:gd name="connsiteX158" fmla="*/ 325373 w 614031"/>
              <a:gd name="connsiteY158" fmla="*/ 70898 h 1757268"/>
              <a:gd name="connsiteX159" fmla="*/ 325373 w 614031"/>
              <a:gd name="connsiteY159" fmla="*/ 68366 h 1757268"/>
              <a:gd name="connsiteX160" fmla="*/ 327905 w 614031"/>
              <a:gd name="connsiteY160" fmla="*/ 68366 h 1757268"/>
              <a:gd name="connsiteX161" fmla="*/ 327905 w 614031"/>
              <a:gd name="connsiteY161" fmla="*/ 65834 h 1757268"/>
              <a:gd name="connsiteX162" fmla="*/ 330437 w 614031"/>
              <a:gd name="connsiteY162" fmla="*/ 63302 h 1757268"/>
              <a:gd name="connsiteX163" fmla="*/ 330437 w 614031"/>
              <a:gd name="connsiteY163" fmla="*/ 60770 h 1757268"/>
              <a:gd name="connsiteX164" fmla="*/ 330437 w 614031"/>
              <a:gd name="connsiteY164" fmla="*/ 60770 h 1757268"/>
              <a:gd name="connsiteX165" fmla="*/ 332970 w 614031"/>
              <a:gd name="connsiteY165" fmla="*/ 58238 h 1757268"/>
              <a:gd name="connsiteX166" fmla="*/ 335502 w 614031"/>
              <a:gd name="connsiteY166" fmla="*/ 55706 h 1757268"/>
              <a:gd name="connsiteX167" fmla="*/ 338034 w 614031"/>
              <a:gd name="connsiteY167" fmla="*/ 55706 h 1757268"/>
              <a:gd name="connsiteX168" fmla="*/ 340566 w 614031"/>
              <a:gd name="connsiteY168" fmla="*/ 55706 h 1757268"/>
              <a:gd name="connsiteX169" fmla="*/ 340566 w 614031"/>
              <a:gd name="connsiteY169" fmla="*/ 53174 h 1757268"/>
              <a:gd name="connsiteX170" fmla="*/ 343098 w 614031"/>
              <a:gd name="connsiteY170" fmla="*/ 53174 h 1757268"/>
              <a:gd name="connsiteX171" fmla="*/ 345630 w 614031"/>
              <a:gd name="connsiteY171" fmla="*/ 53174 h 1757268"/>
              <a:gd name="connsiteX172" fmla="*/ 345630 w 614031"/>
              <a:gd name="connsiteY172" fmla="*/ 50642 h 1757268"/>
              <a:gd name="connsiteX173" fmla="*/ 348162 w 614031"/>
              <a:gd name="connsiteY173" fmla="*/ 50642 h 1757268"/>
              <a:gd name="connsiteX174" fmla="*/ 350694 w 614031"/>
              <a:gd name="connsiteY174" fmla="*/ 50642 h 1757268"/>
              <a:gd name="connsiteX175" fmla="*/ 350694 w 614031"/>
              <a:gd name="connsiteY175" fmla="*/ 53174 h 1757268"/>
              <a:gd name="connsiteX176" fmla="*/ 353226 w 614031"/>
              <a:gd name="connsiteY176" fmla="*/ 53174 h 1757268"/>
              <a:gd name="connsiteX177" fmla="*/ 355758 w 614031"/>
              <a:gd name="connsiteY177" fmla="*/ 55706 h 1757268"/>
              <a:gd name="connsiteX178" fmla="*/ 358291 w 614031"/>
              <a:gd name="connsiteY178" fmla="*/ 55706 h 1757268"/>
              <a:gd name="connsiteX179" fmla="*/ 365887 w 614031"/>
              <a:gd name="connsiteY179" fmla="*/ 53174 h 1757268"/>
              <a:gd name="connsiteX180" fmla="*/ 370951 w 614031"/>
              <a:gd name="connsiteY180" fmla="*/ 48110 h 1757268"/>
              <a:gd name="connsiteX181" fmla="*/ 378547 w 614031"/>
              <a:gd name="connsiteY181" fmla="*/ 41779 h 1757268"/>
              <a:gd name="connsiteX182" fmla="*/ 381079 w 614031"/>
              <a:gd name="connsiteY182" fmla="*/ 32917 h 1757268"/>
              <a:gd name="connsiteX183" fmla="*/ 388676 w 614031"/>
              <a:gd name="connsiteY183" fmla="*/ 30385 h 1757268"/>
              <a:gd name="connsiteX184" fmla="*/ 391207 w 614031"/>
              <a:gd name="connsiteY184" fmla="*/ 27853 h 1757268"/>
              <a:gd name="connsiteX185" fmla="*/ 396272 w 614031"/>
              <a:gd name="connsiteY185" fmla="*/ 30385 h 1757268"/>
              <a:gd name="connsiteX186" fmla="*/ 401336 w 614031"/>
              <a:gd name="connsiteY186" fmla="*/ 35449 h 1757268"/>
              <a:gd name="connsiteX187" fmla="*/ 406400 w 614031"/>
              <a:gd name="connsiteY187" fmla="*/ 35449 h 1757268"/>
              <a:gd name="connsiteX188" fmla="*/ 411464 w 614031"/>
              <a:gd name="connsiteY188" fmla="*/ 32917 h 1757268"/>
              <a:gd name="connsiteX189" fmla="*/ 413996 w 614031"/>
              <a:gd name="connsiteY189" fmla="*/ 30385 h 1757268"/>
              <a:gd name="connsiteX190" fmla="*/ 416528 w 614031"/>
              <a:gd name="connsiteY190" fmla="*/ 30385 h 1757268"/>
              <a:gd name="connsiteX191" fmla="*/ 419061 w 614031"/>
              <a:gd name="connsiteY191" fmla="*/ 30385 h 1757268"/>
              <a:gd name="connsiteX192" fmla="*/ 424125 w 614031"/>
              <a:gd name="connsiteY192" fmla="*/ 30385 h 1757268"/>
              <a:gd name="connsiteX193" fmla="*/ 426657 w 614031"/>
              <a:gd name="connsiteY193" fmla="*/ 30385 h 1757268"/>
              <a:gd name="connsiteX194" fmla="*/ 436785 w 614031"/>
              <a:gd name="connsiteY194" fmla="*/ 27853 h 1757268"/>
              <a:gd name="connsiteX195" fmla="*/ 439317 w 614031"/>
              <a:gd name="connsiteY195" fmla="*/ 27853 h 1757268"/>
              <a:gd name="connsiteX196" fmla="*/ 441849 w 614031"/>
              <a:gd name="connsiteY196" fmla="*/ 27853 h 1757268"/>
              <a:gd name="connsiteX197" fmla="*/ 444381 w 614031"/>
              <a:gd name="connsiteY197" fmla="*/ 27853 h 1757268"/>
              <a:gd name="connsiteX198" fmla="*/ 451978 w 614031"/>
              <a:gd name="connsiteY198" fmla="*/ 25321 h 1757268"/>
              <a:gd name="connsiteX199" fmla="*/ 454510 w 614031"/>
              <a:gd name="connsiteY199" fmla="*/ 25321 h 1757268"/>
              <a:gd name="connsiteX200" fmla="*/ 470968 w 614031"/>
              <a:gd name="connsiteY200" fmla="*/ 22789 h 1757268"/>
              <a:gd name="connsiteX201" fmla="*/ 473500 w 614031"/>
              <a:gd name="connsiteY201" fmla="*/ 22789 h 1757268"/>
              <a:gd name="connsiteX202" fmla="*/ 476032 w 614031"/>
              <a:gd name="connsiteY202" fmla="*/ 25321 h 1757268"/>
              <a:gd name="connsiteX203" fmla="*/ 478565 w 614031"/>
              <a:gd name="connsiteY203" fmla="*/ 25321 h 1757268"/>
              <a:gd name="connsiteX204" fmla="*/ 478565 w 614031"/>
              <a:gd name="connsiteY204" fmla="*/ 22789 h 1757268"/>
              <a:gd name="connsiteX205" fmla="*/ 481097 w 614031"/>
              <a:gd name="connsiteY205" fmla="*/ 22789 h 1757268"/>
              <a:gd name="connsiteX206" fmla="*/ 486161 w 614031"/>
              <a:gd name="connsiteY206" fmla="*/ 25321 h 1757268"/>
              <a:gd name="connsiteX207" fmla="*/ 486161 w 614031"/>
              <a:gd name="connsiteY207" fmla="*/ 27853 h 1757268"/>
              <a:gd name="connsiteX208" fmla="*/ 486161 w 614031"/>
              <a:gd name="connsiteY208" fmla="*/ 30385 h 1757268"/>
              <a:gd name="connsiteX209" fmla="*/ 486161 w 614031"/>
              <a:gd name="connsiteY209" fmla="*/ 32917 h 1757268"/>
              <a:gd name="connsiteX210" fmla="*/ 491225 w 614031"/>
              <a:gd name="connsiteY210" fmla="*/ 35449 h 1757268"/>
              <a:gd name="connsiteX211" fmla="*/ 491225 w 614031"/>
              <a:gd name="connsiteY211" fmla="*/ 37981 h 1757268"/>
              <a:gd name="connsiteX212" fmla="*/ 491225 w 614031"/>
              <a:gd name="connsiteY212" fmla="*/ 40513 h 1757268"/>
              <a:gd name="connsiteX213" fmla="*/ 496289 w 614031"/>
              <a:gd name="connsiteY213" fmla="*/ 43045 h 1757268"/>
              <a:gd name="connsiteX214" fmla="*/ 498821 w 614031"/>
              <a:gd name="connsiteY214" fmla="*/ 43045 h 1757268"/>
              <a:gd name="connsiteX215" fmla="*/ 503886 w 614031"/>
              <a:gd name="connsiteY215" fmla="*/ 45577 h 1757268"/>
              <a:gd name="connsiteX216" fmla="*/ 503886 w 614031"/>
              <a:gd name="connsiteY216" fmla="*/ 48110 h 1757268"/>
              <a:gd name="connsiteX217" fmla="*/ 503886 w 614031"/>
              <a:gd name="connsiteY217" fmla="*/ 53174 h 1757268"/>
              <a:gd name="connsiteX218" fmla="*/ 498821 w 614031"/>
              <a:gd name="connsiteY218" fmla="*/ 58238 h 1757268"/>
              <a:gd name="connsiteX219" fmla="*/ 496289 w 614031"/>
              <a:gd name="connsiteY219" fmla="*/ 63302 h 1757268"/>
              <a:gd name="connsiteX220" fmla="*/ 488693 w 614031"/>
              <a:gd name="connsiteY220" fmla="*/ 63302 h 1757268"/>
              <a:gd name="connsiteX221" fmla="*/ 477299 w 614031"/>
              <a:gd name="connsiteY221" fmla="*/ 63302 h 1757268"/>
              <a:gd name="connsiteX222" fmla="*/ 467170 w 614031"/>
              <a:gd name="connsiteY222" fmla="*/ 60770 h 1757268"/>
              <a:gd name="connsiteX223" fmla="*/ 462106 w 614031"/>
              <a:gd name="connsiteY223" fmla="*/ 60770 h 1757268"/>
              <a:gd name="connsiteX224" fmla="*/ 454510 w 614031"/>
              <a:gd name="connsiteY224" fmla="*/ 54440 h 1757268"/>
              <a:gd name="connsiteX225" fmla="*/ 446914 w 614031"/>
              <a:gd name="connsiteY225" fmla="*/ 49376 h 1757268"/>
              <a:gd name="connsiteX226" fmla="*/ 441849 w 614031"/>
              <a:gd name="connsiteY226" fmla="*/ 46843 h 1757268"/>
              <a:gd name="connsiteX227" fmla="*/ 431721 w 614031"/>
              <a:gd name="connsiteY227" fmla="*/ 44312 h 1757268"/>
              <a:gd name="connsiteX228" fmla="*/ 415263 w 614031"/>
              <a:gd name="connsiteY228" fmla="*/ 46843 h 1757268"/>
              <a:gd name="connsiteX229" fmla="*/ 407666 w 614031"/>
              <a:gd name="connsiteY229" fmla="*/ 49376 h 1757268"/>
              <a:gd name="connsiteX230" fmla="*/ 388676 w 614031"/>
              <a:gd name="connsiteY230" fmla="*/ 60770 h 1757268"/>
              <a:gd name="connsiteX231" fmla="*/ 383611 w 614031"/>
              <a:gd name="connsiteY231" fmla="*/ 65834 h 1757268"/>
              <a:gd name="connsiteX232" fmla="*/ 373483 w 614031"/>
              <a:gd name="connsiteY232" fmla="*/ 74697 h 1757268"/>
              <a:gd name="connsiteX233" fmla="*/ 370951 w 614031"/>
              <a:gd name="connsiteY233" fmla="*/ 77228 h 1757268"/>
              <a:gd name="connsiteX234" fmla="*/ 370951 w 614031"/>
              <a:gd name="connsiteY234" fmla="*/ 79761 h 1757268"/>
              <a:gd name="connsiteX235" fmla="*/ 368419 w 614031"/>
              <a:gd name="connsiteY235" fmla="*/ 79761 h 1757268"/>
              <a:gd name="connsiteX236" fmla="*/ 368419 w 614031"/>
              <a:gd name="connsiteY236" fmla="*/ 82293 h 1757268"/>
              <a:gd name="connsiteX237" fmla="*/ 365887 w 614031"/>
              <a:gd name="connsiteY237" fmla="*/ 82293 h 1757268"/>
              <a:gd name="connsiteX238" fmla="*/ 365887 w 614031"/>
              <a:gd name="connsiteY238" fmla="*/ 84825 h 1757268"/>
              <a:gd name="connsiteX239" fmla="*/ 365887 w 614031"/>
              <a:gd name="connsiteY239" fmla="*/ 87357 h 1757268"/>
              <a:gd name="connsiteX240" fmla="*/ 363355 w 614031"/>
              <a:gd name="connsiteY240" fmla="*/ 87357 h 1757268"/>
              <a:gd name="connsiteX241" fmla="*/ 363355 w 614031"/>
              <a:gd name="connsiteY241" fmla="*/ 89889 h 1757268"/>
              <a:gd name="connsiteX242" fmla="*/ 349428 w 614031"/>
              <a:gd name="connsiteY242" fmla="*/ 89889 h 1757268"/>
              <a:gd name="connsiteX243" fmla="*/ 349428 w 614031"/>
              <a:gd name="connsiteY243" fmla="*/ 92421 h 1757268"/>
              <a:gd name="connsiteX244" fmla="*/ 346896 w 614031"/>
              <a:gd name="connsiteY244" fmla="*/ 94953 h 1757268"/>
              <a:gd name="connsiteX245" fmla="*/ 346896 w 614031"/>
              <a:gd name="connsiteY245" fmla="*/ 97485 h 1757268"/>
              <a:gd name="connsiteX246" fmla="*/ 344364 w 614031"/>
              <a:gd name="connsiteY246" fmla="*/ 97485 h 1757268"/>
              <a:gd name="connsiteX247" fmla="*/ 344364 w 614031"/>
              <a:gd name="connsiteY247" fmla="*/ 100017 h 1757268"/>
              <a:gd name="connsiteX248" fmla="*/ 341832 w 614031"/>
              <a:gd name="connsiteY248" fmla="*/ 100017 h 1757268"/>
              <a:gd name="connsiteX249" fmla="*/ 341832 w 614031"/>
              <a:gd name="connsiteY249" fmla="*/ 102549 h 1757268"/>
              <a:gd name="connsiteX250" fmla="*/ 339300 w 614031"/>
              <a:gd name="connsiteY250" fmla="*/ 105081 h 1757268"/>
              <a:gd name="connsiteX251" fmla="*/ 339300 w 614031"/>
              <a:gd name="connsiteY251" fmla="*/ 107614 h 1757268"/>
              <a:gd name="connsiteX252" fmla="*/ 336768 w 614031"/>
              <a:gd name="connsiteY252" fmla="*/ 107614 h 1757268"/>
              <a:gd name="connsiteX253" fmla="*/ 336768 w 614031"/>
              <a:gd name="connsiteY253" fmla="*/ 110146 h 1757268"/>
              <a:gd name="connsiteX254" fmla="*/ 334235 w 614031"/>
              <a:gd name="connsiteY254" fmla="*/ 110146 h 1757268"/>
              <a:gd name="connsiteX255" fmla="*/ 334235 w 614031"/>
              <a:gd name="connsiteY255" fmla="*/ 112678 h 1757268"/>
              <a:gd name="connsiteX256" fmla="*/ 331704 w 614031"/>
              <a:gd name="connsiteY256" fmla="*/ 112678 h 1757268"/>
              <a:gd name="connsiteX257" fmla="*/ 329171 w 614031"/>
              <a:gd name="connsiteY257" fmla="*/ 115210 h 1757268"/>
              <a:gd name="connsiteX258" fmla="*/ 326639 w 614031"/>
              <a:gd name="connsiteY258" fmla="*/ 117742 h 1757268"/>
              <a:gd name="connsiteX259" fmla="*/ 324107 w 614031"/>
              <a:gd name="connsiteY259" fmla="*/ 117742 h 1757268"/>
              <a:gd name="connsiteX260" fmla="*/ 321575 w 614031"/>
              <a:gd name="connsiteY260" fmla="*/ 120274 h 1757268"/>
              <a:gd name="connsiteX261" fmla="*/ 321575 w 614031"/>
              <a:gd name="connsiteY261" fmla="*/ 122806 h 1757268"/>
              <a:gd name="connsiteX262" fmla="*/ 319043 w 614031"/>
              <a:gd name="connsiteY262" fmla="*/ 122806 h 1757268"/>
              <a:gd name="connsiteX263" fmla="*/ 316511 w 614031"/>
              <a:gd name="connsiteY263" fmla="*/ 125338 h 1757268"/>
              <a:gd name="connsiteX264" fmla="*/ 316511 w 614031"/>
              <a:gd name="connsiteY264" fmla="*/ 127870 h 1757268"/>
              <a:gd name="connsiteX265" fmla="*/ 313979 w 614031"/>
              <a:gd name="connsiteY265" fmla="*/ 127870 h 1757268"/>
              <a:gd name="connsiteX266" fmla="*/ 313979 w 614031"/>
              <a:gd name="connsiteY266" fmla="*/ 130402 h 1757268"/>
              <a:gd name="connsiteX267" fmla="*/ 311447 w 614031"/>
              <a:gd name="connsiteY267" fmla="*/ 132935 h 1757268"/>
              <a:gd name="connsiteX268" fmla="*/ 311447 w 614031"/>
              <a:gd name="connsiteY268" fmla="*/ 135466 h 1757268"/>
              <a:gd name="connsiteX269" fmla="*/ 308915 w 614031"/>
              <a:gd name="connsiteY269" fmla="*/ 137999 h 1757268"/>
              <a:gd name="connsiteX270" fmla="*/ 308915 w 614031"/>
              <a:gd name="connsiteY270" fmla="*/ 140531 h 1757268"/>
              <a:gd name="connsiteX271" fmla="*/ 306383 w 614031"/>
              <a:gd name="connsiteY271" fmla="*/ 140531 h 1757268"/>
              <a:gd name="connsiteX272" fmla="*/ 306383 w 614031"/>
              <a:gd name="connsiteY272" fmla="*/ 143063 h 1757268"/>
              <a:gd name="connsiteX273" fmla="*/ 303850 w 614031"/>
              <a:gd name="connsiteY273" fmla="*/ 143063 h 1757268"/>
              <a:gd name="connsiteX274" fmla="*/ 303850 w 614031"/>
              <a:gd name="connsiteY274" fmla="*/ 145595 h 1757268"/>
              <a:gd name="connsiteX275" fmla="*/ 301319 w 614031"/>
              <a:gd name="connsiteY275" fmla="*/ 145595 h 1757268"/>
              <a:gd name="connsiteX276" fmla="*/ 298786 w 614031"/>
              <a:gd name="connsiteY276" fmla="*/ 145595 h 1757268"/>
              <a:gd name="connsiteX277" fmla="*/ 296254 w 614031"/>
              <a:gd name="connsiteY277" fmla="*/ 145595 h 1757268"/>
              <a:gd name="connsiteX278" fmla="*/ 293722 w 614031"/>
              <a:gd name="connsiteY278" fmla="*/ 148127 h 1757268"/>
              <a:gd name="connsiteX279" fmla="*/ 291190 w 614031"/>
              <a:gd name="connsiteY279" fmla="*/ 148127 h 1757268"/>
              <a:gd name="connsiteX280" fmla="*/ 288658 w 614031"/>
              <a:gd name="connsiteY280" fmla="*/ 148127 h 1757268"/>
              <a:gd name="connsiteX281" fmla="*/ 288658 w 614031"/>
              <a:gd name="connsiteY281" fmla="*/ 150659 h 1757268"/>
              <a:gd name="connsiteX282" fmla="*/ 286126 w 614031"/>
              <a:gd name="connsiteY282" fmla="*/ 150659 h 1757268"/>
              <a:gd name="connsiteX283" fmla="*/ 286126 w 614031"/>
              <a:gd name="connsiteY283" fmla="*/ 153191 h 1757268"/>
              <a:gd name="connsiteX284" fmla="*/ 286126 w 614031"/>
              <a:gd name="connsiteY284" fmla="*/ 155723 h 1757268"/>
              <a:gd name="connsiteX285" fmla="*/ 283594 w 614031"/>
              <a:gd name="connsiteY285" fmla="*/ 155723 h 1757268"/>
              <a:gd name="connsiteX286" fmla="*/ 283594 w 614031"/>
              <a:gd name="connsiteY286" fmla="*/ 158255 h 1757268"/>
              <a:gd name="connsiteX287" fmla="*/ 283594 w 614031"/>
              <a:gd name="connsiteY287" fmla="*/ 160787 h 1757268"/>
              <a:gd name="connsiteX288" fmla="*/ 286126 w 614031"/>
              <a:gd name="connsiteY288" fmla="*/ 160787 h 1757268"/>
              <a:gd name="connsiteX289" fmla="*/ 286126 w 614031"/>
              <a:gd name="connsiteY289" fmla="*/ 163320 h 1757268"/>
              <a:gd name="connsiteX290" fmla="*/ 286126 w 614031"/>
              <a:gd name="connsiteY290" fmla="*/ 165851 h 1757268"/>
              <a:gd name="connsiteX291" fmla="*/ 283594 w 614031"/>
              <a:gd name="connsiteY291" fmla="*/ 165851 h 1757268"/>
              <a:gd name="connsiteX292" fmla="*/ 281062 w 614031"/>
              <a:gd name="connsiteY292" fmla="*/ 165851 h 1757268"/>
              <a:gd name="connsiteX293" fmla="*/ 281062 w 614031"/>
              <a:gd name="connsiteY293" fmla="*/ 168384 h 1757268"/>
              <a:gd name="connsiteX294" fmla="*/ 278530 w 614031"/>
              <a:gd name="connsiteY294" fmla="*/ 168384 h 1757268"/>
              <a:gd name="connsiteX295" fmla="*/ 278530 w 614031"/>
              <a:gd name="connsiteY295" fmla="*/ 170916 h 1757268"/>
              <a:gd name="connsiteX296" fmla="*/ 275998 w 614031"/>
              <a:gd name="connsiteY296" fmla="*/ 173448 h 1757268"/>
              <a:gd name="connsiteX297" fmla="*/ 275998 w 614031"/>
              <a:gd name="connsiteY297" fmla="*/ 175980 h 1757268"/>
              <a:gd name="connsiteX298" fmla="*/ 275998 w 614031"/>
              <a:gd name="connsiteY298" fmla="*/ 178512 h 1757268"/>
              <a:gd name="connsiteX299" fmla="*/ 275998 w 614031"/>
              <a:gd name="connsiteY299" fmla="*/ 181044 h 1757268"/>
              <a:gd name="connsiteX300" fmla="*/ 275998 w 614031"/>
              <a:gd name="connsiteY300" fmla="*/ 183576 h 1757268"/>
              <a:gd name="connsiteX301" fmla="*/ 275998 w 614031"/>
              <a:gd name="connsiteY301" fmla="*/ 186108 h 1757268"/>
              <a:gd name="connsiteX302" fmla="*/ 273466 w 614031"/>
              <a:gd name="connsiteY302" fmla="*/ 186108 h 1757268"/>
              <a:gd name="connsiteX303" fmla="*/ 273466 w 614031"/>
              <a:gd name="connsiteY303" fmla="*/ 188640 h 1757268"/>
              <a:gd name="connsiteX304" fmla="*/ 273466 w 614031"/>
              <a:gd name="connsiteY304" fmla="*/ 191172 h 1757268"/>
              <a:gd name="connsiteX305" fmla="*/ 273466 w 614031"/>
              <a:gd name="connsiteY305" fmla="*/ 193705 h 1757268"/>
              <a:gd name="connsiteX306" fmla="*/ 273466 w 614031"/>
              <a:gd name="connsiteY306" fmla="*/ 196237 h 1757268"/>
              <a:gd name="connsiteX307" fmla="*/ 273466 w 614031"/>
              <a:gd name="connsiteY307" fmla="*/ 198769 h 1757268"/>
              <a:gd name="connsiteX308" fmla="*/ 275998 w 614031"/>
              <a:gd name="connsiteY308" fmla="*/ 198769 h 1757268"/>
              <a:gd name="connsiteX309" fmla="*/ 275998 w 614031"/>
              <a:gd name="connsiteY309" fmla="*/ 201301 h 1757268"/>
              <a:gd name="connsiteX310" fmla="*/ 275998 w 614031"/>
              <a:gd name="connsiteY310" fmla="*/ 203833 h 1757268"/>
              <a:gd name="connsiteX311" fmla="*/ 278530 w 614031"/>
              <a:gd name="connsiteY311" fmla="*/ 206365 h 1757268"/>
              <a:gd name="connsiteX312" fmla="*/ 278530 w 614031"/>
              <a:gd name="connsiteY312" fmla="*/ 208897 h 1757268"/>
              <a:gd name="connsiteX313" fmla="*/ 278530 w 614031"/>
              <a:gd name="connsiteY313" fmla="*/ 211429 h 1757268"/>
              <a:gd name="connsiteX314" fmla="*/ 278530 w 614031"/>
              <a:gd name="connsiteY314" fmla="*/ 213961 h 1757268"/>
              <a:gd name="connsiteX315" fmla="*/ 278530 w 614031"/>
              <a:gd name="connsiteY315" fmla="*/ 216493 h 1757268"/>
              <a:gd name="connsiteX316" fmla="*/ 278530 w 614031"/>
              <a:gd name="connsiteY316" fmla="*/ 219025 h 1757268"/>
              <a:gd name="connsiteX317" fmla="*/ 278530 w 614031"/>
              <a:gd name="connsiteY317" fmla="*/ 221558 h 1757268"/>
              <a:gd name="connsiteX318" fmla="*/ 278530 w 614031"/>
              <a:gd name="connsiteY318" fmla="*/ 224090 h 1757268"/>
              <a:gd name="connsiteX319" fmla="*/ 278530 w 614031"/>
              <a:gd name="connsiteY319" fmla="*/ 226622 h 1757268"/>
              <a:gd name="connsiteX320" fmla="*/ 278530 w 614031"/>
              <a:gd name="connsiteY320" fmla="*/ 229154 h 1757268"/>
              <a:gd name="connsiteX321" fmla="*/ 278530 w 614031"/>
              <a:gd name="connsiteY321" fmla="*/ 231686 h 1757268"/>
              <a:gd name="connsiteX322" fmla="*/ 275998 w 614031"/>
              <a:gd name="connsiteY322" fmla="*/ 231686 h 1757268"/>
              <a:gd name="connsiteX323" fmla="*/ 275998 w 614031"/>
              <a:gd name="connsiteY323" fmla="*/ 234218 h 1757268"/>
              <a:gd name="connsiteX324" fmla="*/ 275998 w 614031"/>
              <a:gd name="connsiteY324" fmla="*/ 236750 h 1757268"/>
              <a:gd name="connsiteX325" fmla="*/ 275998 w 614031"/>
              <a:gd name="connsiteY325" fmla="*/ 239282 h 1757268"/>
              <a:gd name="connsiteX326" fmla="*/ 273466 w 614031"/>
              <a:gd name="connsiteY326" fmla="*/ 239282 h 1757268"/>
              <a:gd name="connsiteX327" fmla="*/ 273466 w 614031"/>
              <a:gd name="connsiteY327" fmla="*/ 241814 h 1757268"/>
              <a:gd name="connsiteX328" fmla="*/ 273466 w 614031"/>
              <a:gd name="connsiteY328" fmla="*/ 244346 h 1757268"/>
              <a:gd name="connsiteX329" fmla="*/ 270933 w 614031"/>
              <a:gd name="connsiteY329" fmla="*/ 246879 h 1757268"/>
              <a:gd name="connsiteX330" fmla="*/ 270933 w 614031"/>
              <a:gd name="connsiteY330" fmla="*/ 249410 h 1757268"/>
              <a:gd name="connsiteX331" fmla="*/ 268401 w 614031"/>
              <a:gd name="connsiteY331" fmla="*/ 251943 h 1757268"/>
              <a:gd name="connsiteX332" fmla="*/ 265869 w 614031"/>
              <a:gd name="connsiteY332" fmla="*/ 251943 h 1757268"/>
              <a:gd name="connsiteX333" fmla="*/ 265869 w 614031"/>
              <a:gd name="connsiteY333" fmla="*/ 254474 h 1757268"/>
              <a:gd name="connsiteX334" fmla="*/ 263337 w 614031"/>
              <a:gd name="connsiteY334" fmla="*/ 257007 h 1757268"/>
              <a:gd name="connsiteX335" fmla="*/ 263337 w 614031"/>
              <a:gd name="connsiteY335" fmla="*/ 259539 h 1757268"/>
              <a:gd name="connsiteX336" fmla="*/ 263337 w 614031"/>
              <a:gd name="connsiteY336" fmla="*/ 262071 h 1757268"/>
              <a:gd name="connsiteX337" fmla="*/ 260805 w 614031"/>
              <a:gd name="connsiteY337" fmla="*/ 264603 h 1757268"/>
              <a:gd name="connsiteX338" fmla="*/ 260805 w 614031"/>
              <a:gd name="connsiteY338" fmla="*/ 267135 h 1757268"/>
              <a:gd name="connsiteX339" fmla="*/ 258273 w 614031"/>
              <a:gd name="connsiteY339" fmla="*/ 267135 h 1757268"/>
              <a:gd name="connsiteX340" fmla="*/ 258273 w 614031"/>
              <a:gd name="connsiteY340" fmla="*/ 269667 h 1757268"/>
              <a:gd name="connsiteX341" fmla="*/ 255741 w 614031"/>
              <a:gd name="connsiteY341" fmla="*/ 269667 h 1757268"/>
              <a:gd name="connsiteX342" fmla="*/ 255741 w 614031"/>
              <a:gd name="connsiteY342" fmla="*/ 272199 h 1757268"/>
              <a:gd name="connsiteX343" fmla="*/ 253209 w 614031"/>
              <a:gd name="connsiteY343" fmla="*/ 274731 h 1757268"/>
              <a:gd name="connsiteX344" fmla="*/ 253209 w 614031"/>
              <a:gd name="connsiteY344" fmla="*/ 277264 h 1757268"/>
              <a:gd name="connsiteX345" fmla="*/ 250677 w 614031"/>
              <a:gd name="connsiteY345" fmla="*/ 277264 h 1757268"/>
              <a:gd name="connsiteX346" fmla="*/ 250677 w 614031"/>
              <a:gd name="connsiteY346" fmla="*/ 279795 h 1757268"/>
              <a:gd name="connsiteX347" fmla="*/ 248145 w 614031"/>
              <a:gd name="connsiteY347" fmla="*/ 282328 h 1757268"/>
              <a:gd name="connsiteX348" fmla="*/ 248145 w 614031"/>
              <a:gd name="connsiteY348" fmla="*/ 263337 h 1757268"/>
              <a:gd name="connsiteX349" fmla="*/ 248145 w 614031"/>
              <a:gd name="connsiteY349" fmla="*/ 265869 h 1757268"/>
              <a:gd name="connsiteX350" fmla="*/ 248145 w 614031"/>
              <a:gd name="connsiteY350" fmla="*/ 268401 h 1757268"/>
              <a:gd name="connsiteX351" fmla="*/ 245612 w 614031"/>
              <a:gd name="connsiteY351" fmla="*/ 268401 h 1757268"/>
              <a:gd name="connsiteX352" fmla="*/ 245612 w 614031"/>
              <a:gd name="connsiteY352" fmla="*/ 270933 h 1757268"/>
              <a:gd name="connsiteX353" fmla="*/ 243081 w 614031"/>
              <a:gd name="connsiteY353" fmla="*/ 273465 h 1757268"/>
              <a:gd name="connsiteX354" fmla="*/ 240548 w 614031"/>
              <a:gd name="connsiteY354" fmla="*/ 273465 h 1757268"/>
              <a:gd name="connsiteX355" fmla="*/ 240548 w 614031"/>
              <a:gd name="connsiteY355" fmla="*/ 275997 h 1757268"/>
              <a:gd name="connsiteX356" fmla="*/ 238016 w 614031"/>
              <a:gd name="connsiteY356" fmla="*/ 278530 h 1757268"/>
              <a:gd name="connsiteX357" fmla="*/ 238016 w 614031"/>
              <a:gd name="connsiteY357" fmla="*/ 281061 h 1757268"/>
              <a:gd name="connsiteX358" fmla="*/ 235484 w 614031"/>
              <a:gd name="connsiteY358" fmla="*/ 283594 h 1757268"/>
              <a:gd name="connsiteX359" fmla="*/ 235484 w 614031"/>
              <a:gd name="connsiteY359" fmla="*/ 286126 h 1757268"/>
              <a:gd name="connsiteX360" fmla="*/ 232952 w 614031"/>
              <a:gd name="connsiteY360" fmla="*/ 286126 h 1757268"/>
              <a:gd name="connsiteX361" fmla="*/ 232952 w 614031"/>
              <a:gd name="connsiteY361" fmla="*/ 288658 h 1757268"/>
              <a:gd name="connsiteX362" fmla="*/ 230420 w 614031"/>
              <a:gd name="connsiteY362" fmla="*/ 288658 h 1757268"/>
              <a:gd name="connsiteX363" fmla="*/ 230420 w 614031"/>
              <a:gd name="connsiteY363" fmla="*/ 291190 h 1757268"/>
              <a:gd name="connsiteX364" fmla="*/ 227888 w 614031"/>
              <a:gd name="connsiteY364" fmla="*/ 293722 h 1757268"/>
              <a:gd name="connsiteX365" fmla="*/ 225356 w 614031"/>
              <a:gd name="connsiteY365" fmla="*/ 293722 h 1757268"/>
              <a:gd name="connsiteX366" fmla="*/ 222824 w 614031"/>
              <a:gd name="connsiteY366" fmla="*/ 296254 h 1757268"/>
              <a:gd name="connsiteX367" fmla="*/ 220292 w 614031"/>
              <a:gd name="connsiteY367" fmla="*/ 296254 h 1757268"/>
              <a:gd name="connsiteX368" fmla="*/ 220292 w 614031"/>
              <a:gd name="connsiteY368" fmla="*/ 298786 h 1757268"/>
              <a:gd name="connsiteX369" fmla="*/ 217760 w 614031"/>
              <a:gd name="connsiteY369" fmla="*/ 301318 h 1757268"/>
              <a:gd name="connsiteX370" fmla="*/ 217760 w 614031"/>
              <a:gd name="connsiteY370" fmla="*/ 303851 h 1757268"/>
              <a:gd name="connsiteX371" fmla="*/ 215227 w 614031"/>
              <a:gd name="connsiteY371" fmla="*/ 303851 h 1757268"/>
              <a:gd name="connsiteX372" fmla="*/ 215227 w 614031"/>
              <a:gd name="connsiteY372" fmla="*/ 306382 h 1757268"/>
              <a:gd name="connsiteX373" fmla="*/ 215227 w 614031"/>
              <a:gd name="connsiteY373" fmla="*/ 308915 h 1757268"/>
              <a:gd name="connsiteX374" fmla="*/ 212696 w 614031"/>
              <a:gd name="connsiteY374" fmla="*/ 308915 h 1757268"/>
              <a:gd name="connsiteX375" fmla="*/ 212696 w 614031"/>
              <a:gd name="connsiteY375" fmla="*/ 311446 h 1757268"/>
              <a:gd name="connsiteX376" fmla="*/ 212696 w 614031"/>
              <a:gd name="connsiteY376" fmla="*/ 313979 h 1757268"/>
              <a:gd name="connsiteX377" fmla="*/ 212696 w 614031"/>
              <a:gd name="connsiteY377" fmla="*/ 316511 h 1757268"/>
              <a:gd name="connsiteX378" fmla="*/ 212696 w 614031"/>
              <a:gd name="connsiteY378" fmla="*/ 319043 h 1757268"/>
              <a:gd name="connsiteX379" fmla="*/ 212696 w 614031"/>
              <a:gd name="connsiteY379" fmla="*/ 321575 h 1757268"/>
              <a:gd name="connsiteX380" fmla="*/ 210163 w 614031"/>
              <a:gd name="connsiteY380" fmla="*/ 321575 h 1757268"/>
              <a:gd name="connsiteX381" fmla="*/ 210163 w 614031"/>
              <a:gd name="connsiteY381" fmla="*/ 324107 h 1757268"/>
              <a:gd name="connsiteX382" fmla="*/ 210163 w 614031"/>
              <a:gd name="connsiteY382" fmla="*/ 326639 h 1757268"/>
              <a:gd name="connsiteX383" fmla="*/ 210163 w 614031"/>
              <a:gd name="connsiteY383" fmla="*/ 329171 h 1757268"/>
              <a:gd name="connsiteX384" fmla="*/ 210163 w 614031"/>
              <a:gd name="connsiteY384" fmla="*/ 329171 h 1757268"/>
              <a:gd name="connsiteX385" fmla="*/ 212696 w 614031"/>
              <a:gd name="connsiteY385" fmla="*/ 331703 h 1757268"/>
              <a:gd name="connsiteX386" fmla="*/ 212696 w 614031"/>
              <a:gd name="connsiteY386" fmla="*/ 334235 h 1757268"/>
              <a:gd name="connsiteX387" fmla="*/ 212696 w 614031"/>
              <a:gd name="connsiteY387" fmla="*/ 336767 h 1757268"/>
              <a:gd name="connsiteX388" fmla="*/ 210163 w 614031"/>
              <a:gd name="connsiteY388" fmla="*/ 339300 h 1757268"/>
              <a:gd name="connsiteX389" fmla="*/ 210163 w 614031"/>
              <a:gd name="connsiteY389" fmla="*/ 341832 h 1757268"/>
              <a:gd name="connsiteX390" fmla="*/ 210163 w 614031"/>
              <a:gd name="connsiteY390" fmla="*/ 344364 h 1757268"/>
              <a:gd name="connsiteX391" fmla="*/ 210163 w 614031"/>
              <a:gd name="connsiteY391" fmla="*/ 346896 h 1757268"/>
              <a:gd name="connsiteX392" fmla="*/ 210163 w 614031"/>
              <a:gd name="connsiteY392" fmla="*/ 349428 h 1757268"/>
              <a:gd name="connsiteX393" fmla="*/ 210163 w 614031"/>
              <a:gd name="connsiteY393" fmla="*/ 351960 h 1757268"/>
              <a:gd name="connsiteX394" fmla="*/ 210163 w 614031"/>
              <a:gd name="connsiteY394" fmla="*/ 354492 h 1757268"/>
              <a:gd name="connsiteX395" fmla="*/ 212696 w 614031"/>
              <a:gd name="connsiteY395" fmla="*/ 354492 h 1757268"/>
              <a:gd name="connsiteX396" fmla="*/ 212696 w 614031"/>
              <a:gd name="connsiteY396" fmla="*/ 357024 h 1757268"/>
              <a:gd name="connsiteX397" fmla="*/ 212696 w 614031"/>
              <a:gd name="connsiteY397" fmla="*/ 359556 h 1757268"/>
              <a:gd name="connsiteX398" fmla="*/ 212696 w 614031"/>
              <a:gd name="connsiteY398" fmla="*/ 362088 h 1757268"/>
              <a:gd name="connsiteX399" fmla="*/ 212696 w 614031"/>
              <a:gd name="connsiteY399" fmla="*/ 364620 h 1757268"/>
              <a:gd name="connsiteX400" fmla="*/ 210163 w 614031"/>
              <a:gd name="connsiteY400" fmla="*/ 364620 h 1757268"/>
              <a:gd name="connsiteX401" fmla="*/ 210163 w 614031"/>
              <a:gd name="connsiteY401" fmla="*/ 367153 h 1757268"/>
              <a:gd name="connsiteX402" fmla="*/ 207631 w 614031"/>
              <a:gd name="connsiteY402" fmla="*/ 369685 h 1757268"/>
              <a:gd name="connsiteX403" fmla="*/ 205099 w 614031"/>
              <a:gd name="connsiteY403" fmla="*/ 372217 h 1757268"/>
              <a:gd name="connsiteX404" fmla="*/ 202567 w 614031"/>
              <a:gd name="connsiteY404" fmla="*/ 372217 h 1757268"/>
              <a:gd name="connsiteX405" fmla="*/ 200035 w 614031"/>
              <a:gd name="connsiteY405" fmla="*/ 372217 h 1757268"/>
              <a:gd name="connsiteX406" fmla="*/ 197503 w 614031"/>
              <a:gd name="connsiteY406" fmla="*/ 372217 h 1757268"/>
              <a:gd name="connsiteX407" fmla="*/ 194971 w 614031"/>
              <a:gd name="connsiteY407" fmla="*/ 372217 h 1757268"/>
              <a:gd name="connsiteX408" fmla="*/ 192439 w 614031"/>
              <a:gd name="connsiteY408" fmla="*/ 372217 h 1757268"/>
              <a:gd name="connsiteX409" fmla="*/ 192439 w 614031"/>
              <a:gd name="connsiteY409" fmla="*/ 374749 h 1757268"/>
              <a:gd name="connsiteX410" fmla="*/ 189907 w 614031"/>
              <a:gd name="connsiteY410" fmla="*/ 374749 h 1757268"/>
              <a:gd name="connsiteX411" fmla="*/ 189907 w 614031"/>
              <a:gd name="connsiteY411" fmla="*/ 377281 h 1757268"/>
              <a:gd name="connsiteX412" fmla="*/ 189907 w 614031"/>
              <a:gd name="connsiteY412" fmla="*/ 379813 h 1757268"/>
              <a:gd name="connsiteX413" fmla="*/ 187375 w 614031"/>
              <a:gd name="connsiteY413" fmla="*/ 382345 h 1757268"/>
              <a:gd name="connsiteX414" fmla="*/ 187375 w 614031"/>
              <a:gd name="connsiteY414" fmla="*/ 384877 h 1757268"/>
              <a:gd name="connsiteX415" fmla="*/ 187375 w 614031"/>
              <a:gd name="connsiteY415" fmla="*/ 387409 h 1757268"/>
              <a:gd name="connsiteX416" fmla="*/ 187375 w 614031"/>
              <a:gd name="connsiteY416" fmla="*/ 389941 h 1757268"/>
              <a:gd name="connsiteX417" fmla="*/ 187375 w 614031"/>
              <a:gd name="connsiteY417" fmla="*/ 392474 h 1757268"/>
              <a:gd name="connsiteX418" fmla="*/ 184842 w 614031"/>
              <a:gd name="connsiteY418" fmla="*/ 392474 h 1757268"/>
              <a:gd name="connsiteX419" fmla="*/ 184842 w 614031"/>
              <a:gd name="connsiteY419" fmla="*/ 395005 h 1757268"/>
              <a:gd name="connsiteX420" fmla="*/ 184842 w 614031"/>
              <a:gd name="connsiteY420" fmla="*/ 397538 h 1757268"/>
              <a:gd name="connsiteX421" fmla="*/ 182310 w 614031"/>
              <a:gd name="connsiteY421" fmla="*/ 397538 h 1757268"/>
              <a:gd name="connsiteX422" fmla="*/ 182310 w 614031"/>
              <a:gd name="connsiteY422" fmla="*/ 400070 h 1757268"/>
              <a:gd name="connsiteX423" fmla="*/ 179778 w 614031"/>
              <a:gd name="connsiteY423" fmla="*/ 400070 h 1757268"/>
              <a:gd name="connsiteX424" fmla="*/ 179778 w 614031"/>
              <a:gd name="connsiteY424" fmla="*/ 402602 h 1757268"/>
              <a:gd name="connsiteX425" fmla="*/ 177246 w 614031"/>
              <a:gd name="connsiteY425" fmla="*/ 402602 h 1757268"/>
              <a:gd name="connsiteX426" fmla="*/ 177246 w 614031"/>
              <a:gd name="connsiteY426" fmla="*/ 405134 h 1757268"/>
              <a:gd name="connsiteX427" fmla="*/ 177246 w 614031"/>
              <a:gd name="connsiteY427" fmla="*/ 407666 h 1757268"/>
              <a:gd name="connsiteX428" fmla="*/ 174714 w 614031"/>
              <a:gd name="connsiteY428" fmla="*/ 407666 h 1757268"/>
              <a:gd name="connsiteX429" fmla="*/ 174714 w 614031"/>
              <a:gd name="connsiteY429" fmla="*/ 410198 h 1757268"/>
              <a:gd name="connsiteX430" fmla="*/ 172182 w 614031"/>
              <a:gd name="connsiteY430" fmla="*/ 412730 h 1757268"/>
              <a:gd name="connsiteX431" fmla="*/ 172182 w 614031"/>
              <a:gd name="connsiteY431" fmla="*/ 412730 h 1757268"/>
              <a:gd name="connsiteX432" fmla="*/ 169650 w 614031"/>
              <a:gd name="connsiteY432" fmla="*/ 412730 h 1757268"/>
              <a:gd name="connsiteX433" fmla="*/ 167118 w 614031"/>
              <a:gd name="connsiteY433" fmla="*/ 412730 h 1757268"/>
              <a:gd name="connsiteX434" fmla="*/ 164586 w 614031"/>
              <a:gd name="connsiteY434" fmla="*/ 412730 h 1757268"/>
              <a:gd name="connsiteX435" fmla="*/ 162054 w 614031"/>
              <a:gd name="connsiteY435" fmla="*/ 412730 h 1757268"/>
              <a:gd name="connsiteX436" fmla="*/ 159522 w 614031"/>
              <a:gd name="connsiteY436" fmla="*/ 415262 h 1757268"/>
              <a:gd name="connsiteX437" fmla="*/ 156989 w 614031"/>
              <a:gd name="connsiteY437" fmla="*/ 415262 h 1757268"/>
              <a:gd name="connsiteX438" fmla="*/ 156989 w 614031"/>
              <a:gd name="connsiteY438" fmla="*/ 417794 h 1757268"/>
              <a:gd name="connsiteX439" fmla="*/ 156989 w 614031"/>
              <a:gd name="connsiteY439" fmla="*/ 420326 h 1757268"/>
              <a:gd name="connsiteX440" fmla="*/ 154457 w 614031"/>
              <a:gd name="connsiteY440" fmla="*/ 420326 h 1757268"/>
              <a:gd name="connsiteX441" fmla="*/ 151925 w 614031"/>
              <a:gd name="connsiteY441" fmla="*/ 422859 h 1757268"/>
              <a:gd name="connsiteX442" fmla="*/ 149393 w 614031"/>
              <a:gd name="connsiteY442" fmla="*/ 422859 h 1757268"/>
              <a:gd name="connsiteX443" fmla="*/ 149393 w 614031"/>
              <a:gd name="connsiteY443" fmla="*/ 425390 h 1757268"/>
              <a:gd name="connsiteX444" fmla="*/ 146861 w 614031"/>
              <a:gd name="connsiteY444" fmla="*/ 427923 h 1757268"/>
              <a:gd name="connsiteX445" fmla="*/ 144329 w 614031"/>
              <a:gd name="connsiteY445" fmla="*/ 427923 h 1757268"/>
              <a:gd name="connsiteX446" fmla="*/ 144329 w 614031"/>
              <a:gd name="connsiteY446" fmla="*/ 430455 h 1757268"/>
              <a:gd name="connsiteX447" fmla="*/ 141797 w 614031"/>
              <a:gd name="connsiteY447" fmla="*/ 432987 h 1757268"/>
              <a:gd name="connsiteX448" fmla="*/ 141797 w 614031"/>
              <a:gd name="connsiteY448" fmla="*/ 435519 h 1757268"/>
              <a:gd name="connsiteX449" fmla="*/ 139265 w 614031"/>
              <a:gd name="connsiteY449" fmla="*/ 435519 h 1757268"/>
              <a:gd name="connsiteX450" fmla="*/ 139265 w 614031"/>
              <a:gd name="connsiteY450" fmla="*/ 438051 h 1757268"/>
              <a:gd name="connsiteX451" fmla="*/ 136733 w 614031"/>
              <a:gd name="connsiteY451" fmla="*/ 438051 h 1757268"/>
              <a:gd name="connsiteX452" fmla="*/ 134201 w 614031"/>
              <a:gd name="connsiteY452" fmla="*/ 440583 h 1757268"/>
              <a:gd name="connsiteX453" fmla="*/ 134201 w 614031"/>
              <a:gd name="connsiteY453" fmla="*/ 440583 h 1757268"/>
              <a:gd name="connsiteX454" fmla="*/ 134201 w 614031"/>
              <a:gd name="connsiteY454" fmla="*/ 443115 h 1757268"/>
              <a:gd name="connsiteX455" fmla="*/ 131669 w 614031"/>
              <a:gd name="connsiteY455" fmla="*/ 443115 h 1757268"/>
              <a:gd name="connsiteX456" fmla="*/ 131669 w 614031"/>
              <a:gd name="connsiteY456" fmla="*/ 445647 h 1757268"/>
              <a:gd name="connsiteX457" fmla="*/ 131669 w 614031"/>
              <a:gd name="connsiteY457" fmla="*/ 448179 h 1757268"/>
              <a:gd name="connsiteX458" fmla="*/ 129137 w 614031"/>
              <a:gd name="connsiteY458" fmla="*/ 448179 h 1757268"/>
              <a:gd name="connsiteX459" fmla="*/ 129137 w 614031"/>
              <a:gd name="connsiteY459" fmla="*/ 450711 h 1757268"/>
              <a:gd name="connsiteX460" fmla="*/ 126604 w 614031"/>
              <a:gd name="connsiteY460" fmla="*/ 450711 h 1757268"/>
              <a:gd name="connsiteX461" fmla="*/ 124072 w 614031"/>
              <a:gd name="connsiteY461" fmla="*/ 450711 h 1757268"/>
              <a:gd name="connsiteX462" fmla="*/ 121540 w 614031"/>
              <a:gd name="connsiteY462" fmla="*/ 450711 h 1757268"/>
              <a:gd name="connsiteX463" fmla="*/ 121540 w 614031"/>
              <a:gd name="connsiteY463" fmla="*/ 453244 h 1757268"/>
              <a:gd name="connsiteX464" fmla="*/ 119008 w 614031"/>
              <a:gd name="connsiteY464" fmla="*/ 453244 h 1757268"/>
              <a:gd name="connsiteX465" fmla="*/ 116476 w 614031"/>
              <a:gd name="connsiteY465" fmla="*/ 453244 h 1757268"/>
              <a:gd name="connsiteX466" fmla="*/ 116476 w 614031"/>
              <a:gd name="connsiteY466" fmla="*/ 455776 h 1757268"/>
              <a:gd name="connsiteX467" fmla="*/ 113944 w 614031"/>
              <a:gd name="connsiteY467" fmla="*/ 455776 h 1757268"/>
              <a:gd name="connsiteX468" fmla="*/ 113944 w 614031"/>
              <a:gd name="connsiteY468" fmla="*/ 458308 h 1757268"/>
              <a:gd name="connsiteX469" fmla="*/ 113944 w 614031"/>
              <a:gd name="connsiteY469" fmla="*/ 460840 h 1757268"/>
              <a:gd name="connsiteX470" fmla="*/ 113944 w 614031"/>
              <a:gd name="connsiteY470" fmla="*/ 463372 h 1757268"/>
              <a:gd name="connsiteX471" fmla="*/ 113944 w 614031"/>
              <a:gd name="connsiteY471" fmla="*/ 465904 h 1757268"/>
              <a:gd name="connsiteX472" fmla="*/ 111412 w 614031"/>
              <a:gd name="connsiteY472" fmla="*/ 465904 h 1757268"/>
              <a:gd name="connsiteX473" fmla="*/ 111412 w 614031"/>
              <a:gd name="connsiteY473" fmla="*/ 468436 h 1757268"/>
              <a:gd name="connsiteX474" fmla="*/ 111412 w 614031"/>
              <a:gd name="connsiteY474" fmla="*/ 470968 h 1757268"/>
              <a:gd name="connsiteX475" fmla="*/ 111412 w 614031"/>
              <a:gd name="connsiteY475" fmla="*/ 473500 h 1757268"/>
              <a:gd name="connsiteX476" fmla="*/ 108880 w 614031"/>
              <a:gd name="connsiteY476" fmla="*/ 473500 h 1757268"/>
              <a:gd name="connsiteX477" fmla="*/ 108880 w 614031"/>
              <a:gd name="connsiteY477" fmla="*/ 476032 h 1757268"/>
              <a:gd name="connsiteX478" fmla="*/ 108880 w 614031"/>
              <a:gd name="connsiteY478" fmla="*/ 478564 h 1757268"/>
              <a:gd name="connsiteX479" fmla="*/ 106348 w 614031"/>
              <a:gd name="connsiteY479" fmla="*/ 481097 h 1757268"/>
              <a:gd name="connsiteX480" fmla="*/ 103816 w 614031"/>
              <a:gd name="connsiteY480" fmla="*/ 483628 h 1757268"/>
              <a:gd name="connsiteX481" fmla="*/ 101283 w 614031"/>
              <a:gd name="connsiteY481" fmla="*/ 483628 h 1757268"/>
              <a:gd name="connsiteX482" fmla="*/ 101283 w 614031"/>
              <a:gd name="connsiteY482" fmla="*/ 486161 h 1757268"/>
              <a:gd name="connsiteX483" fmla="*/ 98751 w 614031"/>
              <a:gd name="connsiteY483" fmla="*/ 486161 h 1757268"/>
              <a:gd name="connsiteX484" fmla="*/ 96219 w 614031"/>
              <a:gd name="connsiteY484" fmla="*/ 488693 h 1757268"/>
              <a:gd name="connsiteX485" fmla="*/ 96219 w 614031"/>
              <a:gd name="connsiteY485" fmla="*/ 491225 h 1757268"/>
              <a:gd name="connsiteX486" fmla="*/ 93687 w 614031"/>
              <a:gd name="connsiteY486" fmla="*/ 493757 h 1757268"/>
              <a:gd name="connsiteX487" fmla="*/ 93687 w 614031"/>
              <a:gd name="connsiteY487" fmla="*/ 496289 h 1757268"/>
              <a:gd name="connsiteX488" fmla="*/ 93687 w 614031"/>
              <a:gd name="connsiteY488" fmla="*/ 498821 h 1757268"/>
              <a:gd name="connsiteX489" fmla="*/ 93687 w 614031"/>
              <a:gd name="connsiteY489" fmla="*/ 501353 h 1757268"/>
              <a:gd name="connsiteX490" fmla="*/ 93687 w 614031"/>
              <a:gd name="connsiteY490" fmla="*/ 503885 h 1757268"/>
              <a:gd name="connsiteX491" fmla="*/ 93687 w 614031"/>
              <a:gd name="connsiteY491" fmla="*/ 506417 h 1757268"/>
              <a:gd name="connsiteX492" fmla="*/ 93687 w 614031"/>
              <a:gd name="connsiteY492" fmla="*/ 508949 h 1757268"/>
              <a:gd name="connsiteX493" fmla="*/ 91155 w 614031"/>
              <a:gd name="connsiteY493" fmla="*/ 511482 h 1757268"/>
              <a:gd name="connsiteX494" fmla="*/ 91155 w 614031"/>
              <a:gd name="connsiteY494" fmla="*/ 514013 h 1757268"/>
              <a:gd name="connsiteX495" fmla="*/ 91155 w 614031"/>
              <a:gd name="connsiteY495" fmla="*/ 516546 h 1757268"/>
              <a:gd name="connsiteX496" fmla="*/ 91155 w 614031"/>
              <a:gd name="connsiteY496" fmla="*/ 521610 h 1757268"/>
              <a:gd name="connsiteX497" fmla="*/ 91155 w 614031"/>
              <a:gd name="connsiteY497" fmla="*/ 524142 h 1757268"/>
              <a:gd name="connsiteX498" fmla="*/ 91155 w 614031"/>
              <a:gd name="connsiteY498" fmla="*/ 526674 h 1757268"/>
              <a:gd name="connsiteX499" fmla="*/ 91155 w 614031"/>
              <a:gd name="connsiteY499" fmla="*/ 529206 h 1757268"/>
              <a:gd name="connsiteX500" fmla="*/ 88623 w 614031"/>
              <a:gd name="connsiteY500" fmla="*/ 531738 h 1757268"/>
              <a:gd name="connsiteX501" fmla="*/ 88623 w 614031"/>
              <a:gd name="connsiteY501" fmla="*/ 534270 h 1757268"/>
              <a:gd name="connsiteX502" fmla="*/ 88623 w 614031"/>
              <a:gd name="connsiteY502" fmla="*/ 536802 h 1757268"/>
              <a:gd name="connsiteX503" fmla="*/ 86091 w 614031"/>
              <a:gd name="connsiteY503" fmla="*/ 539334 h 1757268"/>
              <a:gd name="connsiteX504" fmla="*/ 86091 w 614031"/>
              <a:gd name="connsiteY504" fmla="*/ 541867 h 1757268"/>
              <a:gd name="connsiteX505" fmla="*/ 86091 w 614031"/>
              <a:gd name="connsiteY505" fmla="*/ 544399 h 1757268"/>
              <a:gd name="connsiteX506" fmla="*/ 83559 w 614031"/>
              <a:gd name="connsiteY506" fmla="*/ 544399 h 1757268"/>
              <a:gd name="connsiteX507" fmla="*/ 83559 w 614031"/>
              <a:gd name="connsiteY507" fmla="*/ 546931 h 1757268"/>
              <a:gd name="connsiteX508" fmla="*/ 83559 w 614031"/>
              <a:gd name="connsiteY508" fmla="*/ 549463 h 1757268"/>
              <a:gd name="connsiteX509" fmla="*/ 86091 w 614031"/>
              <a:gd name="connsiteY509" fmla="*/ 551995 h 1757268"/>
              <a:gd name="connsiteX510" fmla="*/ 86091 w 614031"/>
              <a:gd name="connsiteY510" fmla="*/ 554527 h 1757268"/>
              <a:gd name="connsiteX511" fmla="*/ 86091 w 614031"/>
              <a:gd name="connsiteY511" fmla="*/ 557059 h 1757268"/>
              <a:gd name="connsiteX512" fmla="*/ 86091 w 614031"/>
              <a:gd name="connsiteY512" fmla="*/ 559591 h 1757268"/>
              <a:gd name="connsiteX513" fmla="*/ 86091 w 614031"/>
              <a:gd name="connsiteY513" fmla="*/ 562123 h 1757268"/>
              <a:gd name="connsiteX514" fmla="*/ 86091 w 614031"/>
              <a:gd name="connsiteY514" fmla="*/ 564655 h 1757268"/>
              <a:gd name="connsiteX515" fmla="*/ 86091 w 614031"/>
              <a:gd name="connsiteY515" fmla="*/ 567187 h 1757268"/>
              <a:gd name="connsiteX516" fmla="*/ 86091 w 614031"/>
              <a:gd name="connsiteY516" fmla="*/ 569720 h 1757268"/>
              <a:gd name="connsiteX517" fmla="*/ 86091 w 614031"/>
              <a:gd name="connsiteY517" fmla="*/ 572252 h 1757268"/>
              <a:gd name="connsiteX518" fmla="*/ 83559 w 614031"/>
              <a:gd name="connsiteY518" fmla="*/ 574784 h 1757268"/>
              <a:gd name="connsiteX519" fmla="*/ 83559 w 614031"/>
              <a:gd name="connsiteY519" fmla="*/ 577316 h 1757268"/>
              <a:gd name="connsiteX520" fmla="*/ 83559 w 614031"/>
              <a:gd name="connsiteY520" fmla="*/ 579848 h 1757268"/>
              <a:gd name="connsiteX521" fmla="*/ 83559 w 614031"/>
              <a:gd name="connsiteY521" fmla="*/ 582380 h 1757268"/>
              <a:gd name="connsiteX522" fmla="*/ 83559 w 614031"/>
              <a:gd name="connsiteY522" fmla="*/ 584912 h 1757268"/>
              <a:gd name="connsiteX523" fmla="*/ 83559 w 614031"/>
              <a:gd name="connsiteY523" fmla="*/ 587444 h 1757268"/>
              <a:gd name="connsiteX524" fmla="*/ 83559 w 614031"/>
              <a:gd name="connsiteY524" fmla="*/ 589976 h 1757268"/>
              <a:gd name="connsiteX525" fmla="*/ 83559 w 614031"/>
              <a:gd name="connsiteY525" fmla="*/ 592508 h 1757268"/>
              <a:gd name="connsiteX526" fmla="*/ 83559 w 614031"/>
              <a:gd name="connsiteY526" fmla="*/ 595041 h 1757268"/>
              <a:gd name="connsiteX527" fmla="*/ 83559 w 614031"/>
              <a:gd name="connsiteY527" fmla="*/ 597572 h 1757268"/>
              <a:gd name="connsiteX528" fmla="*/ 83559 w 614031"/>
              <a:gd name="connsiteY528" fmla="*/ 600105 h 1757268"/>
              <a:gd name="connsiteX529" fmla="*/ 83559 w 614031"/>
              <a:gd name="connsiteY529" fmla="*/ 602637 h 1757268"/>
              <a:gd name="connsiteX530" fmla="*/ 83559 w 614031"/>
              <a:gd name="connsiteY530" fmla="*/ 605169 h 1757268"/>
              <a:gd name="connsiteX531" fmla="*/ 83559 w 614031"/>
              <a:gd name="connsiteY531" fmla="*/ 607701 h 1757268"/>
              <a:gd name="connsiteX532" fmla="*/ 83559 w 614031"/>
              <a:gd name="connsiteY532" fmla="*/ 610233 h 1757268"/>
              <a:gd name="connsiteX533" fmla="*/ 83559 w 614031"/>
              <a:gd name="connsiteY533" fmla="*/ 612765 h 1757268"/>
              <a:gd name="connsiteX534" fmla="*/ 83559 w 614031"/>
              <a:gd name="connsiteY534" fmla="*/ 615297 h 1757268"/>
              <a:gd name="connsiteX535" fmla="*/ 83559 w 614031"/>
              <a:gd name="connsiteY535" fmla="*/ 617829 h 1757268"/>
              <a:gd name="connsiteX536" fmla="*/ 81027 w 614031"/>
              <a:gd name="connsiteY536" fmla="*/ 620361 h 1757268"/>
              <a:gd name="connsiteX537" fmla="*/ 81027 w 614031"/>
              <a:gd name="connsiteY537" fmla="*/ 622893 h 1757268"/>
              <a:gd name="connsiteX538" fmla="*/ 78495 w 614031"/>
              <a:gd name="connsiteY538" fmla="*/ 625426 h 1757268"/>
              <a:gd name="connsiteX539" fmla="*/ 75963 w 614031"/>
              <a:gd name="connsiteY539" fmla="*/ 625426 h 1757268"/>
              <a:gd name="connsiteX540" fmla="*/ 75963 w 614031"/>
              <a:gd name="connsiteY540" fmla="*/ 627957 h 1757268"/>
              <a:gd name="connsiteX541" fmla="*/ 73431 w 614031"/>
              <a:gd name="connsiteY541" fmla="*/ 630490 h 1757268"/>
              <a:gd name="connsiteX542" fmla="*/ 73431 w 614031"/>
              <a:gd name="connsiteY542" fmla="*/ 633022 h 1757268"/>
              <a:gd name="connsiteX543" fmla="*/ 73431 w 614031"/>
              <a:gd name="connsiteY543" fmla="*/ 635554 h 1757268"/>
              <a:gd name="connsiteX544" fmla="*/ 70899 w 614031"/>
              <a:gd name="connsiteY544" fmla="*/ 635554 h 1757268"/>
              <a:gd name="connsiteX545" fmla="*/ 70899 w 614031"/>
              <a:gd name="connsiteY545" fmla="*/ 638086 h 1757268"/>
              <a:gd name="connsiteX546" fmla="*/ 70899 w 614031"/>
              <a:gd name="connsiteY546" fmla="*/ 640618 h 1757268"/>
              <a:gd name="connsiteX547" fmla="*/ 70899 w 614031"/>
              <a:gd name="connsiteY547" fmla="*/ 643150 h 1757268"/>
              <a:gd name="connsiteX548" fmla="*/ 70899 w 614031"/>
              <a:gd name="connsiteY548" fmla="*/ 645682 h 1757268"/>
              <a:gd name="connsiteX549" fmla="*/ 68366 w 614031"/>
              <a:gd name="connsiteY549" fmla="*/ 648214 h 1757268"/>
              <a:gd name="connsiteX550" fmla="*/ 68366 w 614031"/>
              <a:gd name="connsiteY550" fmla="*/ 650746 h 1757268"/>
              <a:gd name="connsiteX551" fmla="*/ 68366 w 614031"/>
              <a:gd name="connsiteY551" fmla="*/ 653278 h 1757268"/>
              <a:gd name="connsiteX552" fmla="*/ 68366 w 614031"/>
              <a:gd name="connsiteY552" fmla="*/ 655811 h 1757268"/>
              <a:gd name="connsiteX553" fmla="*/ 68366 w 614031"/>
              <a:gd name="connsiteY553" fmla="*/ 658343 h 1757268"/>
              <a:gd name="connsiteX554" fmla="*/ 68366 w 614031"/>
              <a:gd name="connsiteY554" fmla="*/ 660875 h 1757268"/>
              <a:gd name="connsiteX555" fmla="*/ 70899 w 614031"/>
              <a:gd name="connsiteY555" fmla="*/ 663407 h 1757268"/>
              <a:gd name="connsiteX556" fmla="*/ 70899 w 614031"/>
              <a:gd name="connsiteY556" fmla="*/ 665939 h 1757268"/>
              <a:gd name="connsiteX557" fmla="*/ 70899 w 614031"/>
              <a:gd name="connsiteY557" fmla="*/ 668471 h 1757268"/>
              <a:gd name="connsiteX558" fmla="*/ 70899 w 614031"/>
              <a:gd name="connsiteY558" fmla="*/ 671003 h 1757268"/>
              <a:gd name="connsiteX559" fmla="*/ 70899 w 614031"/>
              <a:gd name="connsiteY559" fmla="*/ 673535 h 1757268"/>
              <a:gd name="connsiteX560" fmla="*/ 70899 w 614031"/>
              <a:gd name="connsiteY560" fmla="*/ 676067 h 1757268"/>
              <a:gd name="connsiteX561" fmla="*/ 70899 w 614031"/>
              <a:gd name="connsiteY561" fmla="*/ 678599 h 1757268"/>
              <a:gd name="connsiteX562" fmla="*/ 70899 w 614031"/>
              <a:gd name="connsiteY562" fmla="*/ 681131 h 1757268"/>
              <a:gd name="connsiteX563" fmla="*/ 70899 w 614031"/>
              <a:gd name="connsiteY563" fmla="*/ 683664 h 1757268"/>
              <a:gd name="connsiteX564" fmla="*/ 70899 w 614031"/>
              <a:gd name="connsiteY564" fmla="*/ 686195 h 1757268"/>
              <a:gd name="connsiteX565" fmla="*/ 70899 w 614031"/>
              <a:gd name="connsiteY565" fmla="*/ 688728 h 1757268"/>
              <a:gd name="connsiteX566" fmla="*/ 70899 w 614031"/>
              <a:gd name="connsiteY566" fmla="*/ 693792 h 1757268"/>
              <a:gd name="connsiteX567" fmla="*/ 68366 w 614031"/>
              <a:gd name="connsiteY567" fmla="*/ 693792 h 1757268"/>
              <a:gd name="connsiteX568" fmla="*/ 68366 w 614031"/>
              <a:gd name="connsiteY568" fmla="*/ 696324 h 1757268"/>
              <a:gd name="connsiteX569" fmla="*/ 68366 w 614031"/>
              <a:gd name="connsiteY569" fmla="*/ 698856 h 1757268"/>
              <a:gd name="connsiteX570" fmla="*/ 68366 w 614031"/>
              <a:gd name="connsiteY570" fmla="*/ 701388 h 1757268"/>
              <a:gd name="connsiteX571" fmla="*/ 68366 w 614031"/>
              <a:gd name="connsiteY571" fmla="*/ 703920 h 1757268"/>
              <a:gd name="connsiteX572" fmla="*/ 68366 w 614031"/>
              <a:gd name="connsiteY572" fmla="*/ 706452 h 1757268"/>
              <a:gd name="connsiteX573" fmla="*/ 68366 w 614031"/>
              <a:gd name="connsiteY573" fmla="*/ 708985 h 1757268"/>
              <a:gd name="connsiteX574" fmla="*/ 68366 w 614031"/>
              <a:gd name="connsiteY574" fmla="*/ 711516 h 1757268"/>
              <a:gd name="connsiteX575" fmla="*/ 68366 w 614031"/>
              <a:gd name="connsiteY575" fmla="*/ 714049 h 1757268"/>
              <a:gd name="connsiteX576" fmla="*/ 65834 w 614031"/>
              <a:gd name="connsiteY576" fmla="*/ 714049 h 1757268"/>
              <a:gd name="connsiteX577" fmla="*/ 65834 w 614031"/>
              <a:gd name="connsiteY577" fmla="*/ 716580 h 1757268"/>
              <a:gd name="connsiteX578" fmla="*/ 63302 w 614031"/>
              <a:gd name="connsiteY578" fmla="*/ 716580 h 1757268"/>
              <a:gd name="connsiteX579" fmla="*/ 63302 w 614031"/>
              <a:gd name="connsiteY579" fmla="*/ 719113 h 1757268"/>
              <a:gd name="connsiteX580" fmla="*/ 60770 w 614031"/>
              <a:gd name="connsiteY580" fmla="*/ 719113 h 1757268"/>
              <a:gd name="connsiteX581" fmla="*/ 60770 w 614031"/>
              <a:gd name="connsiteY581" fmla="*/ 721645 h 1757268"/>
              <a:gd name="connsiteX582" fmla="*/ 58238 w 614031"/>
              <a:gd name="connsiteY582" fmla="*/ 721645 h 1757268"/>
              <a:gd name="connsiteX583" fmla="*/ 58238 w 614031"/>
              <a:gd name="connsiteY583" fmla="*/ 724177 h 1757268"/>
              <a:gd name="connsiteX584" fmla="*/ 58238 w 614031"/>
              <a:gd name="connsiteY584" fmla="*/ 726709 h 1757268"/>
              <a:gd name="connsiteX585" fmla="*/ 55706 w 614031"/>
              <a:gd name="connsiteY585" fmla="*/ 729241 h 1757268"/>
              <a:gd name="connsiteX586" fmla="*/ 55706 w 614031"/>
              <a:gd name="connsiteY586" fmla="*/ 731773 h 1757268"/>
              <a:gd name="connsiteX587" fmla="*/ 55706 w 614031"/>
              <a:gd name="connsiteY587" fmla="*/ 734305 h 1757268"/>
              <a:gd name="connsiteX588" fmla="*/ 58238 w 614031"/>
              <a:gd name="connsiteY588" fmla="*/ 734305 h 1757268"/>
              <a:gd name="connsiteX589" fmla="*/ 58238 w 614031"/>
              <a:gd name="connsiteY589" fmla="*/ 736837 h 1757268"/>
              <a:gd name="connsiteX590" fmla="*/ 58238 w 614031"/>
              <a:gd name="connsiteY590" fmla="*/ 739369 h 1757268"/>
              <a:gd name="connsiteX591" fmla="*/ 60770 w 614031"/>
              <a:gd name="connsiteY591" fmla="*/ 739369 h 1757268"/>
              <a:gd name="connsiteX592" fmla="*/ 60770 w 614031"/>
              <a:gd name="connsiteY592" fmla="*/ 741901 h 1757268"/>
              <a:gd name="connsiteX593" fmla="*/ 63302 w 614031"/>
              <a:gd name="connsiteY593" fmla="*/ 741901 h 1757268"/>
              <a:gd name="connsiteX594" fmla="*/ 63302 w 614031"/>
              <a:gd name="connsiteY594" fmla="*/ 744434 h 1757268"/>
              <a:gd name="connsiteX595" fmla="*/ 65834 w 614031"/>
              <a:gd name="connsiteY595" fmla="*/ 744434 h 1757268"/>
              <a:gd name="connsiteX596" fmla="*/ 68366 w 614031"/>
              <a:gd name="connsiteY596" fmla="*/ 744434 h 1757268"/>
              <a:gd name="connsiteX597" fmla="*/ 70899 w 614031"/>
              <a:gd name="connsiteY597" fmla="*/ 744434 h 1757268"/>
              <a:gd name="connsiteX598" fmla="*/ 73431 w 614031"/>
              <a:gd name="connsiteY598" fmla="*/ 744434 h 1757268"/>
              <a:gd name="connsiteX599" fmla="*/ 73431 w 614031"/>
              <a:gd name="connsiteY599" fmla="*/ 741901 h 1757268"/>
              <a:gd name="connsiteX600" fmla="*/ 75963 w 614031"/>
              <a:gd name="connsiteY600" fmla="*/ 741901 h 1757268"/>
              <a:gd name="connsiteX601" fmla="*/ 78495 w 614031"/>
              <a:gd name="connsiteY601" fmla="*/ 741901 h 1757268"/>
              <a:gd name="connsiteX602" fmla="*/ 81027 w 614031"/>
              <a:gd name="connsiteY602" fmla="*/ 741901 h 1757268"/>
              <a:gd name="connsiteX603" fmla="*/ 83559 w 614031"/>
              <a:gd name="connsiteY603" fmla="*/ 741901 h 1757268"/>
              <a:gd name="connsiteX604" fmla="*/ 83559 w 614031"/>
              <a:gd name="connsiteY604" fmla="*/ 744434 h 1757268"/>
              <a:gd name="connsiteX605" fmla="*/ 86091 w 614031"/>
              <a:gd name="connsiteY605" fmla="*/ 744434 h 1757268"/>
              <a:gd name="connsiteX606" fmla="*/ 88623 w 614031"/>
              <a:gd name="connsiteY606" fmla="*/ 746966 h 1757268"/>
              <a:gd name="connsiteX607" fmla="*/ 88623 w 614031"/>
              <a:gd name="connsiteY607" fmla="*/ 749498 h 1757268"/>
              <a:gd name="connsiteX608" fmla="*/ 91155 w 614031"/>
              <a:gd name="connsiteY608" fmla="*/ 752030 h 1757268"/>
              <a:gd name="connsiteX609" fmla="*/ 91155 w 614031"/>
              <a:gd name="connsiteY609" fmla="*/ 754562 h 1757268"/>
              <a:gd name="connsiteX610" fmla="*/ 91155 w 614031"/>
              <a:gd name="connsiteY610" fmla="*/ 757094 h 1757268"/>
              <a:gd name="connsiteX611" fmla="*/ 93687 w 614031"/>
              <a:gd name="connsiteY611" fmla="*/ 757094 h 1757268"/>
              <a:gd name="connsiteX612" fmla="*/ 93687 w 614031"/>
              <a:gd name="connsiteY612" fmla="*/ 759626 h 1757268"/>
              <a:gd name="connsiteX613" fmla="*/ 96219 w 614031"/>
              <a:gd name="connsiteY613" fmla="*/ 762158 h 1757268"/>
              <a:gd name="connsiteX614" fmla="*/ 98751 w 614031"/>
              <a:gd name="connsiteY614" fmla="*/ 762158 h 1757268"/>
              <a:gd name="connsiteX615" fmla="*/ 101283 w 614031"/>
              <a:gd name="connsiteY615" fmla="*/ 764690 h 1757268"/>
              <a:gd name="connsiteX616" fmla="*/ 103816 w 614031"/>
              <a:gd name="connsiteY616" fmla="*/ 767222 h 1757268"/>
              <a:gd name="connsiteX617" fmla="*/ 103816 w 614031"/>
              <a:gd name="connsiteY617" fmla="*/ 769754 h 1757268"/>
              <a:gd name="connsiteX618" fmla="*/ 106348 w 614031"/>
              <a:gd name="connsiteY618" fmla="*/ 772287 h 1757268"/>
              <a:gd name="connsiteX619" fmla="*/ 108880 w 614031"/>
              <a:gd name="connsiteY619" fmla="*/ 772287 h 1757268"/>
              <a:gd name="connsiteX620" fmla="*/ 108880 w 614031"/>
              <a:gd name="connsiteY620" fmla="*/ 774819 h 1757268"/>
              <a:gd name="connsiteX621" fmla="*/ 108880 w 614031"/>
              <a:gd name="connsiteY621" fmla="*/ 777351 h 1757268"/>
              <a:gd name="connsiteX622" fmla="*/ 111412 w 614031"/>
              <a:gd name="connsiteY622" fmla="*/ 777351 h 1757268"/>
              <a:gd name="connsiteX623" fmla="*/ 111412 w 614031"/>
              <a:gd name="connsiteY623" fmla="*/ 779883 h 1757268"/>
              <a:gd name="connsiteX624" fmla="*/ 111412 w 614031"/>
              <a:gd name="connsiteY624" fmla="*/ 782415 h 1757268"/>
              <a:gd name="connsiteX625" fmla="*/ 113944 w 614031"/>
              <a:gd name="connsiteY625" fmla="*/ 784947 h 1757268"/>
              <a:gd name="connsiteX626" fmla="*/ 116476 w 614031"/>
              <a:gd name="connsiteY626" fmla="*/ 787479 h 1757268"/>
              <a:gd name="connsiteX627" fmla="*/ 119008 w 614031"/>
              <a:gd name="connsiteY627" fmla="*/ 790011 h 1757268"/>
              <a:gd name="connsiteX628" fmla="*/ 121540 w 614031"/>
              <a:gd name="connsiteY628" fmla="*/ 792543 h 1757268"/>
              <a:gd name="connsiteX629" fmla="*/ 121540 w 614031"/>
              <a:gd name="connsiteY629" fmla="*/ 795075 h 1757268"/>
              <a:gd name="connsiteX630" fmla="*/ 121540 w 614031"/>
              <a:gd name="connsiteY630" fmla="*/ 797608 h 1757268"/>
              <a:gd name="connsiteX631" fmla="*/ 121540 w 614031"/>
              <a:gd name="connsiteY631" fmla="*/ 800139 h 1757268"/>
              <a:gd name="connsiteX632" fmla="*/ 121540 w 614031"/>
              <a:gd name="connsiteY632" fmla="*/ 802672 h 1757268"/>
              <a:gd name="connsiteX633" fmla="*/ 121540 w 614031"/>
              <a:gd name="connsiteY633" fmla="*/ 805204 h 1757268"/>
              <a:gd name="connsiteX634" fmla="*/ 121540 w 614031"/>
              <a:gd name="connsiteY634" fmla="*/ 807736 h 1757268"/>
              <a:gd name="connsiteX635" fmla="*/ 119008 w 614031"/>
              <a:gd name="connsiteY635" fmla="*/ 807736 h 1757268"/>
              <a:gd name="connsiteX636" fmla="*/ 119008 w 614031"/>
              <a:gd name="connsiteY636" fmla="*/ 810268 h 1757268"/>
              <a:gd name="connsiteX637" fmla="*/ 116476 w 614031"/>
              <a:gd name="connsiteY637" fmla="*/ 812800 h 1757268"/>
              <a:gd name="connsiteX638" fmla="*/ 113944 w 614031"/>
              <a:gd name="connsiteY638" fmla="*/ 815332 h 1757268"/>
              <a:gd name="connsiteX639" fmla="*/ 113944 w 614031"/>
              <a:gd name="connsiteY639" fmla="*/ 817864 h 1757268"/>
              <a:gd name="connsiteX640" fmla="*/ 113944 w 614031"/>
              <a:gd name="connsiteY640" fmla="*/ 820396 h 1757268"/>
              <a:gd name="connsiteX641" fmla="*/ 113944 w 614031"/>
              <a:gd name="connsiteY641" fmla="*/ 822928 h 1757268"/>
              <a:gd name="connsiteX642" fmla="*/ 111412 w 614031"/>
              <a:gd name="connsiteY642" fmla="*/ 822928 h 1757268"/>
              <a:gd name="connsiteX643" fmla="*/ 111412 w 614031"/>
              <a:gd name="connsiteY643" fmla="*/ 825460 h 1757268"/>
              <a:gd name="connsiteX644" fmla="*/ 111412 w 614031"/>
              <a:gd name="connsiteY644" fmla="*/ 827993 h 1757268"/>
              <a:gd name="connsiteX645" fmla="*/ 108880 w 614031"/>
              <a:gd name="connsiteY645" fmla="*/ 827993 h 1757268"/>
              <a:gd name="connsiteX646" fmla="*/ 108880 w 614031"/>
              <a:gd name="connsiteY646" fmla="*/ 830524 h 1757268"/>
              <a:gd name="connsiteX647" fmla="*/ 108880 w 614031"/>
              <a:gd name="connsiteY647" fmla="*/ 833057 h 1757268"/>
              <a:gd name="connsiteX648" fmla="*/ 108880 w 614031"/>
              <a:gd name="connsiteY648" fmla="*/ 835589 h 1757268"/>
              <a:gd name="connsiteX649" fmla="*/ 106348 w 614031"/>
              <a:gd name="connsiteY649" fmla="*/ 838121 h 1757268"/>
              <a:gd name="connsiteX650" fmla="*/ 106348 w 614031"/>
              <a:gd name="connsiteY650" fmla="*/ 840653 h 1757268"/>
              <a:gd name="connsiteX651" fmla="*/ 103816 w 614031"/>
              <a:gd name="connsiteY651" fmla="*/ 840653 h 1757268"/>
              <a:gd name="connsiteX652" fmla="*/ 103816 w 614031"/>
              <a:gd name="connsiteY652" fmla="*/ 843185 h 1757268"/>
              <a:gd name="connsiteX653" fmla="*/ 103816 w 614031"/>
              <a:gd name="connsiteY653" fmla="*/ 845717 h 1757268"/>
              <a:gd name="connsiteX654" fmla="*/ 101283 w 614031"/>
              <a:gd name="connsiteY654" fmla="*/ 845717 h 1757268"/>
              <a:gd name="connsiteX655" fmla="*/ 101283 w 614031"/>
              <a:gd name="connsiteY655" fmla="*/ 848249 h 1757268"/>
              <a:gd name="connsiteX656" fmla="*/ 101283 w 614031"/>
              <a:gd name="connsiteY656" fmla="*/ 850781 h 1757268"/>
              <a:gd name="connsiteX657" fmla="*/ 101283 w 614031"/>
              <a:gd name="connsiteY657" fmla="*/ 853313 h 1757268"/>
              <a:gd name="connsiteX658" fmla="*/ 101283 w 614031"/>
              <a:gd name="connsiteY658" fmla="*/ 855845 h 1757268"/>
              <a:gd name="connsiteX659" fmla="*/ 103816 w 614031"/>
              <a:gd name="connsiteY659" fmla="*/ 858378 h 1757268"/>
              <a:gd name="connsiteX660" fmla="*/ 103816 w 614031"/>
              <a:gd name="connsiteY660" fmla="*/ 860910 h 1757268"/>
              <a:gd name="connsiteX661" fmla="*/ 106348 w 614031"/>
              <a:gd name="connsiteY661" fmla="*/ 863442 h 1757268"/>
              <a:gd name="connsiteX662" fmla="*/ 106348 w 614031"/>
              <a:gd name="connsiteY662" fmla="*/ 865974 h 1757268"/>
              <a:gd name="connsiteX663" fmla="*/ 106348 w 614031"/>
              <a:gd name="connsiteY663" fmla="*/ 868506 h 1757268"/>
              <a:gd name="connsiteX664" fmla="*/ 106348 w 614031"/>
              <a:gd name="connsiteY664" fmla="*/ 871038 h 1757268"/>
              <a:gd name="connsiteX665" fmla="*/ 106348 w 614031"/>
              <a:gd name="connsiteY665" fmla="*/ 873570 h 1757268"/>
              <a:gd name="connsiteX666" fmla="*/ 108880 w 614031"/>
              <a:gd name="connsiteY666" fmla="*/ 876102 h 1757268"/>
              <a:gd name="connsiteX667" fmla="*/ 108880 w 614031"/>
              <a:gd name="connsiteY667" fmla="*/ 878634 h 1757268"/>
              <a:gd name="connsiteX668" fmla="*/ 108880 w 614031"/>
              <a:gd name="connsiteY668" fmla="*/ 881166 h 1757268"/>
              <a:gd name="connsiteX669" fmla="*/ 108880 w 614031"/>
              <a:gd name="connsiteY669" fmla="*/ 883698 h 1757268"/>
              <a:gd name="connsiteX670" fmla="*/ 111412 w 614031"/>
              <a:gd name="connsiteY670" fmla="*/ 886231 h 1757268"/>
              <a:gd name="connsiteX671" fmla="*/ 111412 w 614031"/>
              <a:gd name="connsiteY671" fmla="*/ 888762 h 1757268"/>
              <a:gd name="connsiteX672" fmla="*/ 113944 w 614031"/>
              <a:gd name="connsiteY672" fmla="*/ 891295 h 1757268"/>
              <a:gd name="connsiteX673" fmla="*/ 116476 w 614031"/>
              <a:gd name="connsiteY673" fmla="*/ 893827 h 1757268"/>
              <a:gd name="connsiteX674" fmla="*/ 116476 w 614031"/>
              <a:gd name="connsiteY674" fmla="*/ 896359 h 1757268"/>
              <a:gd name="connsiteX675" fmla="*/ 116476 w 614031"/>
              <a:gd name="connsiteY675" fmla="*/ 898891 h 1757268"/>
              <a:gd name="connsiteX676" fmla="*/ 119008 w 614031"/>
              <a:gd name="connsiteY676" fmla="*/ 901423 h 1757268"/>
              <a:gd name="connsiteX677" fmla="*/ 119008 w 614031"/>
              <a:gd name="connsiteY677" fmla="*/ 903955 h 1757268"/>
              <a:gd name="connsiteX678" fmla="*/ 119008 w 614031"/>
              <a:gd name="connsiteY678" fmla="*/ 906487 h 1757268"/>
              <a:gd name="connsiteX679" fmla="*/ 121540 w 614031"/>
              <a:gd name="connsiteY679" fmla="*/ 909019 h 1757268"/>
              <a:gd name="connsiteX680" fmla="*/ 121540 w 614031"/>
              <a:gd name="connsiteY680" fmla="*/ 911551 h 1757268"/>
              <a:gd name="connsiteX681" fmla="*/ 121540 w 614031"/>
              <a:gd name="connsiteY681" fmla="*/ 914083 h 1757268"/>
              <a:gd name="connsiteX682" fmla="*/ 121540 w 614031"/>
              <a:gd name="connsiteY682" fmla="*/ 916616 h 1757268"/>
              <a:gd name="connsiteX683" fmla="*/ 121540 w 614031"/>
              <a:gd name="connsiteY683" fmla="*/ 919147 h 1757268"/>
              <a:gd name="connsiteX684" fmla="*/ 124072 w 614031"/>
              <a:gd name="connsiteY684" fmla="*/ 919147 h 1757268"/>
              <a:gd name="connsiteX685" fmla="*/ 124072 w 614031"/>
              <a:gd name="connsiteY685" fmla="*/ 921680 h 1757268"/>
              <a:gd name="connsiteX686" fmla="*/ 126604 w 614031"/>
              <a:gd name="connsiteY686" fmla="*/ 921680 h 1757268"/>
              <a:gd name="connsiteX687" fmla="*/ 126604 w 614031"/>
              <a:gd name="connsiteY687" fmla="*/ 924212 h 1757268"/>
              <a:gd name="connsiteX688" fmla="*/ 129137 w 614031"/>
              <a:gd name="connsiteY688" fmla="*/ 924212 h 1757268"/>
              <a:gd name="connsiteX689" fmla="*/ 131669 w 614031"/>
              <a:gd name="connsiteY689" fmla="*/ 926744 h 1757268"/>
              <a:gd name="connsiteX690" fmla="*/ 134201 w 614031"/>
              <a:gd name="connsiteY690" fmla="*/ 926744 h 1757268"/>
              <a:gd name="connsiteX691" fmla="*/ 134201 w 614031"/>
              <a:gd name="connsiteY691" fmla="*/ 929276 h 1757268"/>
              <a:gd name="connsiteX692" fmla="*/ 136733 w 614031"/>
              <a:gd name="connsiteY692" fmla="*/ 929276 h 1757268"/>
              <a:gd name="connsiteX693" fmla="*/ 139265 w 614031"/>
              <a:gd name="connsiteY693" fmla="*/ 929276 h 1757268"/>
              <a:gd name="connsiteX694" fmla="*/ 141797 w 614031"/>
              <a:gd name="connsiteY694" fmla="*/ 926744 h 1757268"/>
              <a:gd name="connsiteX695" fmla="*/ 144329 w 614031"/>
              <a:gd name="connsiteY695" fmla="*/ 926744 h 1757268"/>
              <a:gd name="connsiteX696" fmla="*/ 146861 w 614031"/>
              <a:gd name="connsiteY696" fmla="*/ 926744 h 1757268"/>
              <a:gd name="connsiteX697" fmla="*/ 149393 w 614031"/>
              <a:gd name="connsiteY697" fmla="*/ 926744 h 1757268"/>
              <a:gd name="connsiteX698" fmla="*/ 151925 w 614031"/>
              <a:gd name="connsiteY698" fmla="*/ 926744 h 1757268"/>
              <a:gd name="connsiteX699" fmla="*/ 154457 w 614031"/>
              <a:gd name="connsiteY699" fmla="*/ 929276 h 1757268"/>
              <a:gd name="connsiteX700" fmla="*/ 156989 w 614031"/>
              <a:gd name="connsiteY700" fmla="*/ 929276 h 1757268"/>
              <a:gd name="connsiteX701" fmla="*/ 159522 w 614031"/>
              <a:gd name="connsiteY701" fmla="*/ 931808 h 1757268"/>
              <a:gd name="connsiteX702" fmla="*/ 162054 w 614031"/>
              <a:gd name="connsiteY702" fmla="*/ 931808 h 1757268"/>
              <a:gd name="connsiteX703" fmla="*/ 162054 w 614031"/>
              <a:gd name="connsiteY703" fmla="*/ 934340 h 1757268"/>
              <a:gd name="connsiteX704" fmla="*/ 164586 w 614031"/>
              <a:gd name="connsiteY704" fmla="*/ 934340 h 1757268"/>
              <a:gd name="connsiteX705" fmla="*/ 164586 w 614031"/>
              <a:gd name="connsiteY705" fmla="*/ 936872 h 1757268"/>
              <a:gd name="connsiteX706" fmla="*/ 164586 w 614031"/>
              <a:gd name="connsiteY706" fmla="*/ 939404 h 1757268"/>
              <a:gd name="connsiteX707" fmla="*/ 167118 w 614031"/>
              <a:gd name="connsiteY707" fmla="*/ 941936 h 1757268"/>
              <a:gd name="connsiteX708" fmla="*/ 167118 w 614031"/>
              <a:gd name="connsiteY708" fmla="*/ 944468 h 1757268"/>
              <a:gd name="connsiteX709" fmla="*/ 167118 w 614031"/>
              <a:gd name="connsiteY709" fmla="*/ 947001 h 1757268"/>
              <a:gd name="connsiteX710" fmla="*/ 167118 w 614031"/>
              <a:gd name="connsiteY710" fmla="*/ 949533 h 1757268"/>
              <a:gd name="connsiteX711" fmla="*/ 167118 w 614031"/>
              <a:gd name="connsiteY711" fmla="*/ 952065 h 1757268"/>
              <a:gd name="connsiteX712" fmla="*/ 167118 w 614031"/>
              <a:gd name="connsiteY712" fmla="*/ 954597 h 1757268"/>
              <a:gd name="connsiteX713" fmla="*/ 167118 w 614031"/>
              <a:gd name="connsiteY713" fmla="*/ 957129 h 1757268"/>
              <a:gd name="connsiteX714" fmla="*/ 164586 w 614031"/>
              <a:gd name="connsiteY714" fmla="*/ 959661 h 1757268"/>
              <a:gd name="connsiteX715" fmla="*/ 164586 w 614031"/>
              <a:gd name="connsiteY715" fmla="*/ 962193 h 1757268"/>
              <a:gd name="connsiteX716" fmla="*/ 159522 w 614031"/>
              <a:gd name="connsiteY716" fmla="*/ 962193 h 1757268"/>
              <a:gd name="connsiteX717" fmla="*/ 159522 w 614031"/>
              <a:gd name="connsiteY717" fmla="*/ 964725 h 1757268"/>
              <a:gd name="connsiteX718" fmla="*/ 156989 w 614031"/>
              <a:gd name="connsiteY718" fmla="*/ 964725 h 1757268"/>
              <a:gd name="connsiteX719" fmla="*/ 156989 w 614031"/>
              <a:gd name="connsiteY719" fmla="*/ 967257 h 1757268"/>
              <a:gd name="connsiteX720" fmla="*/ 156989 w 614031"/>
              <a:gd name="connsiteY720" fmla="*/ 969789 h 1757268"/>
              <a:gd name="connsiteX721" fmla="*/ 154457 w 614031"/>
              <a:gd name="connsiteY721" fmla="*/ 969789 h 1757268"/>
              <a:gd name="connsiteX722" fmla="*/ 154457 w 614031"/>
              <a:gd name="connsiteY722" fmla="*/ 972321 h 1757268"/>
              <a:gd name="connsiteX723" fmla="*/ 154457 w 614031"/>
              <a:gd name="connsiteY723" fmla="*/ 974854 h 1757268"/>
              <a:gd name="connsiteX724" fmla="*/ 154457 w 614031"/>
              <a:gd name="connsiteY724" fmla="*/ 977386 h 1757268"/>
              <a:gd name="connsiteX725" fmla="*/ 156989 w 614031"/>
              <a:gd name="connsiteY725" fmla="*/ 979918 h 1757268"/>
              <a:gd name="connsiteX726" fmla="*/ 156989 w 614031"/>
              <a:gd name="connsiteY726" fmla="*/ 982450 h 1757268"/>
              <a:gd name="connsiteX727" fmla="*/ 156989 w 614031"/>
              <a:gd name="connsiteY727" fmla="*/ 984982 h 1757268"/>
              <a:gd name="connsiteX728" fmla="*/ 159522 w 614031"/>
              <a:gd name="connsiteY728" fmla="*/ 984982 h 1757268"/>
              <a:gd name="connsiteX729" fmla="*/ 159522 w 614031"/>
              <a:gd name="connsiteY729" fmla="*/ 987514 h 1757268"/>
              <a:gd name="connsiteX730" fmla="*/ 162054 w 614031"/>
              <a:gd name="connsiteY730" fmla="*/ 990046 h 1757268"/>
              <a:gd name="connsiteX731" fmla="*/ 162054 w 614031"/>
              <a:gd name="connsiteY731" fmla="*/ 992578 h 1757268"/>
              <a:gd name="connsiteX732" fmla="*/ 164586 w 614031"/>
              <a:gd name="connsiteY732" fmla="*/ 992578 h 1757268"/>
              <a:gd name="connsiteX733" fmla="*/ 167118 w 614031"/>
              <a:gd name="connsiteY733" fmla="*/ 995110 h 1757268"/>
              <a:gd name="connsiteX734" fmla="*/ 169650 w 614031"/>
              <a:gd name="connsiteY734" fmla="*/ 995110 h 1757268"/>
              <a:gd name="connsiteX735" fmla="*/ 172182 w 614031"/>
              <a:gd name="connsiteY735" fmla="*/ 995110 h 1757268"/>
              <a:gd name="connsiteX736" fmla="*/ 174714 w 614031"/>
              <a:gd name="connsiteY736" fmla="*/ 995110 h 1757268"/>
              <a:gd name="connsiteX737" fmla="*/ 177246 w 614031"/>
              <a:gd name="connsiteY737" fmla="*/ 995110 h 1757268"/>
              <a:gd name="connsiteX738" fmla="*/ 179778 w 614031"/>
              <a:gd name="connsiteY738" fmla="*/ 997642 h 1757268"/>
              <a:gd name="connsiteX739" fmla="*/ 182310 w 614031"/>
              <a:gd name="connsiteY739" fmla="*/ 997642 h 1757268"/>
              <a:gd name="connsiteX740" fmla="*/ 184842 w 614031"/>
              <a:gd name="connsiteY740" fmla="*/ 995110 h 1757268"/>
              <a:gd name="connsiteX741" fmla="*/ 187375 w 614031"/>
              <a:gd name="connsiteY741" fmla="*/ 995110 h 1757268"/>
              <a:gd name="connsiteX742" fmla="*/ 189907 w 614031"/>
              <a:gd name="connsiteY742" fmla="*/ 992578 h 1757268"/>
              <a:gd name="connsiteX743" fmla="*/ 192439 w 614031"/>
              <a:gd name="connsiteY743" fmla="*/ 992578 h 1757268"/>
              <a:gd name="connsiteX744" fmla="*/ 194971 w 614031"/>
              <a:gd name="connsiteY744" fmla="*/ 995110 h 1757268"/>
              <a:gd name="connsiteX745" fmla="*/ 197503 w 614031"/>
              <a:gd name="connsiteY745" fmla="*/ 995110 h 1757268"/>
              <a:gd name="connsiteX746" fmla="*/ 197503 w 614031"/>
              <a:gd name="connsiteY746" fmla="*/ 997642 h 1757268"/>
              <a:gd name="connsiteX747" fmla="*/ 200035 w 614031"/>
              <a:gd name="connsiteY747" fmla="*/ 997642 h 1757268"/>
              <a:gd name="connsiteX748" fmla="*/ 200035 w 614031"/>
              <a:gd name="connsiteY748" fmla="*/ 1000175 h 1757268"/>
              <a:gd name="connsiteX749" fmla="*/ 202567 w 614031"/>
              <a:gd name="connsiteY749" fmla="*/ 1000175 h 1757268"/>
              <a:gd name="connsiteX750" fmla="*/ 202567 w 614031"/>
              <a:gd name="connsiteY750" fmla="*/ 1002706 h 1757268"/>
              <a:gd name="connsiteX751" fmla="*/ 202567 w 614031"/>
              <a:gd name="connsiteY751" fmla="*/ 1005239 h 1757268"/>
              <a:gd name="connsiteX752" fmla="*/ 202567 w 614031"/>
              <a:gd name="connsiteY752" fmla="*/ 1007771 h 1757268"/>
              <a:gd name="connsiteX753" fmla="*/ 202567 w 614031"/>
              <a:gd name="connsiteY753" fmla="*/ 1010303 h 1757268"/>
              <a:gd name="connsiteX754" fmla="*/ 202567 w 614031"/>
              <a:gd name="connsiteY754" fmla="*/ 1012835 h 1757268"/>
              <a:gd name="connsiteX755" fmla="*/ 200035 w 614031"/>
              <a:gd name="connsiteY755" fmla="*/ 1015367 h 1757268"/>
              <a:gd name="connsiteX756" fmla="*/ 200035 w 614031"/>
              <a:gd name="connsiteY756" fmla="*/ 1017899 h 1757268"/>
              <a:gd name="connsiteX757" fmla="*/ 197503 w 614031"/>
              <a:gd name="connsiteY757" fmla="*/ 1017899 h 1757268"/>
              <a:gd name="connsiteX758" fmla="*/ 194971 w 614031"/>
              <a:gd name="connsiteY758" fmla="*/ 1020431 h 1757268"/>
              <a:gd name="connsiteX759" fmla="*/ 192439 w 614031"/>
              <a:gd name="connsiteY759" fmla="*/ 1022963 h 1757268"/>
              <a:gd name="connsiteX760" fmla="*/ 192439 w 614031"/>
              <a:gd name="connsiteY760" fmla="*/ 1025495 h 1757268"/>
              <a:gd name="connsiteX761" fmla="*/ 189907 w 614031"/>
              <a:gd name="connsiteY761" fmla="*/ 1025495 h 1757268"/>
              <a:gd name="connsiteX762" fmla="*/ 189907 w 614031"/>
              <a:gd name="connsiteY762" fmla="*/ 1028027 h 1757268"/>
              <a:gd name="connsiteX763" fmla="*/ 189907 w 614031"/>
              <a:gd name="connsiteY763" fmla="*/ 1030560 h 1757268"/>
              <a:gd name="connsiteX764" fmla="*/ 189907 w 614031"/>
              <a:gd name="connsiteY764" fmla="*/ 1033091 h 1757268"/>
              <a:gd name="connsiteX765" fmla="*/ 189907 w 614031"/>
              <a:gd name="connsiteY765" fmla="*/ 1035624 h 1757268"/>
              <a:gd name="connsiteX766" fmla="*/ 192439 w 614031"/>
              <a:gd name="connsiteY766" fmla="*/ 1038156 h 1757268"/>
              <a:gd name="connsiteX767" fmla="*/ 192439 w 614031"/>
              <a:gd name="connsiteY767" fmla="*/ 1040688 h 1757268"/>
              <a:gd name="connsiteX768" fmla="*/ 194971 w 614031"/>
              <a:gd name="connsiteY768" fmla="*/ 1043220 h 1757268"/>
              <a:gd name="connsiteX769" fmla="*/ 194971 w 614031"/>
              <a:gd name="connsiteY769" fmla="*/ 1045752 h 1757268"/>
              <a:gd name="connsiteX770" fmla="*/ 194971 w 614031"/>
              <a:gd name="connsiteY770" fmla="*/ 1048284 h 1757268"/>
              <a:gd name="connsiteX771" fmla="*/ 194971 w 614031"/>
              <a:gd name="connsiteY771" fmla="*/ 1050816 h 1757268"/>
              <a:gd name="connsiteX772" fmla="*/ 192439 w 614031"/>
              <a:gd name="connsiteY772" fmla="*/ 1053348 h 1757268"/>
              <a:gd name="connsiteX773" fmla="*/ 192439 w 614031"/>
              <a:gd name="connsiteY773" fmla="*/ 1055880 h 1757268"/>
              <a:gd name="connsiteX774" fmla="*/ 189907 w 614031"/>
              <a:gd name="connsiteY774" fmla="*/ 1058412 h 1757268"/>
              <a:gd name="connsiteX775" fmla="*/ 189907 w 614031"/>
              <a:gd name="connsiteY775" fmla="*/ 1060945 h 1757268"/>
              <a:gd name="connsiteX776" fmla="*/ 189907 w 614031"/>
              <a:gd name="connsiteY776" fmla="*/ 1063477 h 1757268"/>
              <a:gd name="connsiteX777" fmla="*/ 189907 w 614031"/>
              <a:gd name="connsiteY777" fmla="*/ 1066009 h 1757268"/>
              <a:gd name="connsiteX778" fmla="*/ 189907 w 614031"/>
              <a:gd name="connsiteY778" fmla="*/ 1068541 h 1757268"/>
              <a:gd name="connsiteX779" fmla="*/ 192439 w 614031"/>
              <a:gd name="connsiteY779" fmla="*/ 1068541 h 1757268"/>
              <a:gd name="connsiteX780" fmla="*/ 192439 w 614031"/>
              <a:gd name="connsiteY780" fmla="*/ 1071073 h 1757268"/>
              <a:gd name="connsiteX781" fmla="*/ 194971 w 614031"/>
              <a:gd name="connsiteY781" fmla="*/ 1073605 h 1757268"/>
              <a:gd name="connsiteX782" fmla="*/ 197503 w 614031"/>
              <a:gd name="connsiteY782" fmla="*/ 1076137 h 1757268"/>
              <a:gd name="connsiteX783" fmla="*/ 200035 w 614031"/>
              <a:gd name="connsiteY783" fmla="*/ 1076137 h 1757268"/>
              <a:gd name="connsiteX784" fmla="*/ 202567 w 614031"/>
              <a:gd name="connsiteY784" fmla="*/ 1078669 h 1757268"/>
              <a:gd name="connsiteX785" fmla="*/ 205099 w 614031"/>
              <a:gd name="connsiteY785" fmla="*/ 1078669 h 1757268"/>
              <a:gd name="connsiteX786" fmla="*/ 207631 w 614031"/>
              <a:gd name="connsiteY786" fmla="*/ 1078669 h 1757268"/>
              <a:gd name="connsiteX787" fmla="*/ 210163 w 614031"/>
              <a:gd name="connsiteY787" fmla="*/ 1078669 h 1757268"/>
              <a:gd name="connsiteX788" fmla="*/ 210163 w 614031"/>
              <a:gd name="connsiteY788" fmla="*/ 1076137 h 1757268"/>
              <a:gd name="connsiteX789" fmla="*/ 212696 w 614031"/>
              <a:gd name="connsiteY789" fmla="*/ 1076137 h 1757268"/>
              <a:gd name="connsiteX790" fmla="*/ 212696 w 614031"/>
              <a:gd name="connsiteY790" fmla="*/ 1073605 h 1757268"/>
              <a:gd name="connsiteX791" fmla="*/ 215227 w 614031"/>
              <a:gd name="connsiteY791" fmla="*/ 1073605 h 1757268"/>
              <a:gd name="connsiteX792" fmla="*/ 215227 w 614031"/>
              <a:gd name="connsiteY792" fmla="*/ 1071073 h 1757268"/>
              <a:gd name="connsiteX793" fmla="*/ 215227 w 614031"/>
              <a:gd name="connsiteY793" fmla="*/ 997642 h 1757268"/>
              <a:gd name="connsiteX794" fmla="*/ 215227 w 614031"/>
              <a:gd name="connsiteY794" fmla="*/ 995110 h 1757268"/>
              <a:gd name="connsiteX795" fmla="*/ 215227 w 614031"/>
              <a:gd name="connsiteY795" fmla="*/ 992578 h 1757268"/>
              <a:gd name="connsiteX796" fmla="*/ 215227 w 614031"/>
              <a:gd name="connsiteY796" fmla="*/ 987514 h 1757268"/>
              <a:gd name="connsiteX797" fmla="*/ 215227 w 614031"/>
              <a:gd name="connsiteY797" fmla="*/ 984982 h 1757268"/>
              <a:gd name="connsiteX798" fmla="*/ 215227 w 614031"/>
              <a:gd name="connsiteY798" fmla="*/ 982450 h 1757268"/>
              <a:gd name="connsiteX799" fmla="*/ 215227 w 614031"/>
              <a:gd name="connsiteY799" fmla="*/ 979918 h 1757268"/>
              <a:gd name="connsiteX800" fmla="*/ 217760 w 614031"/>
              <a:gd name="connsiteY800" fmla="*/ 977386 h 1757268"/>
              <a:gd name="connsiteX801" fmla="*/ 217760 w 614031"/>
              <a:gd name="connsiteY801" fmla="*/ 974854 h 1757268"/>
              <a:gd name="connsiteX802" fmla="*/ 217760 w 614031"/>
              <a:gd name="connsiteY802" fmla="*/ 972321 h 1757268"/>
              <a:gd name="connsiteX803" fmla="*/ 215227 w 614031"/>
              <a:gd name="connsiteY803" fmla="*/ 972321 h 1757268"/>
              <a:gd name="connsiteX804" fmla="*/ 215227 w 614031"/>
              <a:gd name="connsiteY804" fmla="*/ 972321 h 1757268"/>
              <a:gd name="connsiteX805" fmla="*/ 215227 w 614031"/>
              <a:gd name="connsiteY805" fmla="*/ 969789 h 1757268"/>
              <a:gd name="connsiteX806" fmla="*/ 215227 w 614031"/>
              <a:gd name="connsiteY806" fmla="*/ 967257 h 1757268"/>
              <a:gd name="connsiteX807" fmla="*/ 215227 w 614031"/>
              <a:gd name="connsiteY807" fmla="*/ 964725 h 1757268"/>
              <a:gd name="connsiteX808" fmla="*/ 215227 w 614031"/>
              <a:gd name="connsiteY808" fmla="*/ 962193 h 1757268"/>
              <a:gd name="connsiteX809" fmla="*/ 215227 w 614031"/>
              <a:gd name="connsiteY809" fmla="*/ 959661 h 1757268"/>
              <a:gd name="connsiteX810" fmla="*/ 217760 w 614031"/>
              <a:gd name="connsiteY810" fmla="*/ 957129 h 1757268"/>
              <a:gd name="connsiteX811" fmla="*/ 217760 w 614031"/>
              <a:gd name="connsiteY811" fmla="*/ 954597 h 1757268"/>
              <a:gd name="connsiteX812" fmla="*/ 220292 w 614031"/>
              <a:gd name="connsiteY812" fmla="*/ 954597 h 1757268"/>
              <a:gd name="connsiteX813" fmla="*/ 220292 w 614031"/>
              <a:gd name="connsiteY813" fmla="*/ 952065 h 1757268"/>
              <a:gd name="connsiteX814" fmla="*/ 222824 w 614031"/>
              <a:gd name="connsiteY814" fmla="*/ 952065 h 1757268"/>
              <a:gd name="connsiteX815" fmla="*/ 225356 w 614031"/>
              <a:gd name="connsiteY815" fmla="*/ 952065 h 1757268"/>
              <a:gd name="connsiteX816" fmla="*/ 227888 w 614031"/>
              <a:gd name="connsiteY816" fmla="*/ 952065 h 1757268"/>
              <a:gd name="connsiteX817" fmla="*/ 230420 w 614031"/>
              <a:gd name="connsiteY817" fmla="*/ 954597 h 1757268"/>
              <a:gd name="connsiteX818" fmla="*/ 232952 w 614031"/>
              <a:gd name="connsiteY818" fmla="*/ 957129 h 1757268"/>
              <a:gd name="connsiteX819" fmla="*/ 232952 w 614031"/>
              <a:gd name="connsiteY819" fmla="*/ 959661 h 1757268"/>
              <a:gd name="connsiteX820" fmla="*/ 235484 w 614031"/>
              <a:gd name="connsiteY820" fmla="*/ 962193 h 1757268"/>
              <a:gd name="connsiteX821" fmla="*/ 235484 w 614031"/>
              <a:gd name="connsiteY821" fmla="*/ 964725 h 1757268"/>
              <a:gd name="connsiteX822" fmla="*/ 235484 w 614031"/>
              <a:gd name="connsiteY822" fmla="*/ 967257 h 1757268"/>
              <a:gd name="connsiteX823" fmla="*/ 235484 w 614031"/>
              <a:gd name="connsiteY823" fmla="*/ 969789 h 1757268"/>
              <a:gd name="connsiteX824" fmla="*/ 232952 w 614031"/>
              <a:gd name="connsiteY824" fmla="*/ 972321 h 1757268"/>
              <a:gd name="connsiteX825" fmla="*/ 232952 w 614031"/>
              <a:gd name="connsiteY825" fmla="*/ 974854 h 1757268"/>
              <a:gd name="connsiteX826" fmla="*/ 230420 w 614031"/>
              <a:gd name="connsiteY826" fmla="*/ 977386 h 1757268"/>
              <a:gd name="connsiteX827" fmla="*/ 232952 w 614031"/>
              <a:gd name="connsiteY827" fmla="*/ 979918 h 1757268"/>
              <a:gd name="connsiteX828" fmla="*/ 232952 w 614031"/>
              <a:gd name="connsiteY828" fmla="*/ 982450 h 1757268"/>
              <a:gd name="connsiteX829" fmla="*/ 235484 w 614031"/>
              <a:gd name="connsiteY829" fmla="*/ 984982 h 1757268"/>
              <a:gd name="connsiteX830" fmla="*/ 235484 w 614031"/>
              <a:gd name="connsiteY830" fmla="*/ 987514 h 1757268"/>
              <a:gd name="connsiteX831" fmla="*/ 238016 w 614031"/>
              <a:gd name="connsiteY831" fmla="*/ 992578 h 1757268"/>
              <a:gd name="connsiteX832" fmla="*/ 238016 w 614031"/>
              <a:gd name="connsiteY832" fmla="*/ 995110 h 1757268"/>
              <a:gd name="connsiteX833" fmla="*/ 240548 w 614031"/>
              <a:gd name="connsiteY833" fmla="*/ 995110 h 1757268"/>
              <a:gd name="connsiteX834" fmla="*/ 240548 w 614031"/>
              <a:gd name="connsiteY834" fmla="*/ 997642 h 1757268"/>
              <a:gd name="connsiteX835" fmla="*/ 243081 w 614031"/>
              <a:gd name="connsiteY835" fmla="*/ 1000175 h 1757268"/>
              <a:gd name="connsiteX836" fmla="*/ 245612 w 614031"/>
              <a:gd name="connsiteY836" fmla="*/ 1000175 h 1757268"/>
              <a:gd name="connsiteX837" fmla="*/ 245612 w 614031"/>
              <a:gd name="connsiteY837" fmla="*/ 1002706 h 1757268"/>
              <a:gd name="connsiteX838" fmla="*/ 248145 w 614031"/>
              <a:gd name="connsiteY838" fmla="*/ 1002706 h 1757268"/>
              <a:gd name="connsiteX839" fmla="*/ 250677 w 614031"/>
              <a:gd name="connsiteY839" fmla="*/ 1000175 h 1757268"/>
              <a:gd name="connsiteX840" fmla="*/ 253209 w 614031"/>
              <a:gd name="connsiteY840" fmla="*/ 1000175 h 1757268"/>
              <a:gd name="connsiteX841" fmla="*/ 255741 w 614031"/>
              <a:gd name="connsiteY841" fmla="*/ 997642 h 1757268"/>
              <a:gd name="connsiteX842" fmla="*/ 255741 w 614031"/>
              <a:gd name="connsiteY842" fmla="*/ 995110 h 1757268"/>
              <a:gd name="connsiteX843" fmla="*/ 258273 w 614031"/>
              <a:gd name="connsiteY843" fmla="*/ 992578 h 1757268"/>
              <a:gd name="connsiteX844" fmla="*/ 258273 w 614031"/>
              <a:gd name="connsiteY844" fmla="*/ 990046 h 1757268"/>
              <a:gd name="connsiteX845" fmla="*/ 260805 w 614031"/>
              <a:gd name="connsiteY845" fmla="*/ 990046 h 1757268"/>
              <a:gd name="connsiteX846" fmla="*/ 263337 w 614031"/>
              <a:gd name="connsiteY846" fmla="*/ 987514 h 1757268"/>
              <a:gd name="connsiteX847" fmla="*/ 265869 w 614031"/>
              <a:gd name="connsiteY847" fmla="*/ 987514 h 1757268"/>
              <a:gd name="connsiteX848" fmla="*/ 268401 w 614031"/>
              <a:gd name="connsiteY848" fmla="*/ 987514 h 1757268"/>
              <a:gd name="connsiteX849" fmla="*/ 270933 w 614031"/>
              <a:gd name="connsiteY849" fmla="*/ 987514 h 1757268"/>
              <a:gd name="connsiteX850" fmla="*/ 270933 w 614031"/>
              <a:gd name="connsiteY850" fmla="*/ 990046 h 1757268"/>
              <a:gd name="connsiteX851" fmla="*/ 273466 w 614031"/>
              <a:gd name="connsiteY851" fmla="*/ 990046 h 1757268"/>
              <a:gd name="connsiteX852" fmla="*/ 273466 w 614031"/>
              <a:gd name="connsiteY852" fmla="*/ 992578 h 1757268"/>
              <a:gd name="connsiteX853" fmla="*/ 275998 w 614031"/>
              <a:gd name="connsiteY853" fmla="*/ 992578 h 1757268"/>
              <a:gd name="connsiteX854" fmla="*/ 275998 w 614031"/>
              <a:gd name="connsiteY854" fmla="*/ 995110 h 1757268"/>
              <a:gd name="connsiteX855" fmla="*/ 275998 w 614031"/>
              <a:gd name="connsiteY855" fmla="*/ 997642 h 1757268"/>
              <a:gd name="connsiteX856" fmla="*/ 278530 w 614031"/>
              <a:gd name="connsiteY856" fmla="*/ 997642 h 1757268"/>
              <a:gd name="connsiteX857" fmla="*/ 281062 w 614031"/>
              <a:gd name="connsiteY857" fmla="*/ 1000175 h 1757268"/>
              <a:gd name="connsiteX858" fmla="*/ 283594 w 614031"/>
              <a:gd name="connsiteY858" fmla="*/ 1000175 h 1757268"/>
              <a:gd name="connsiteX859" fmla="*/ 286126 w 614031"/>
              <a:gd name="connsiteY859" fmla="*/ 1000175 h 1757268"/>
              <a:gd name="connsiteX860" fmla="*/ 288658 w 614031"/>
              <a:gd name="connsiteY860" fmla="*/ 1000175 h 1757268"/>
              <a:gd name="connsiteX861" fmla="*/ 291190 w 614031"/>
              <a:gd name="connsiteY861" fmla="*/ 1000175 h 1757268"/>
              <a:gd name="connsiteX862" fmla="*/ 293722 w 614031"/>
              <a:gd name="connsiteY862" fmla="*/ 1002706 h 1757268"/>
              <a:gd name="connsiteX863" fmla="*/ 296254 w 614031"/>
              <a:gd name="connsiteY863" fmla="*/ 1002706 h 1757268"/>
              <a:gd name="connsiteX864" fmla="*/ 298786 w 614031"/>
              <a:gd name="connsiteY864" fmla="*/ 1005239 h 1757268"/>
              <a:gd name="connsiteX865" fmla="*/ 298786 w 614031"/>
              <a:gd name="connsiteY865" fmla="*/ 1007771 h 1757268"/>
              <a:gd name="connsiteX866" fmla="*/ 301319 w 614031"/>
              <a:gd name="connsiteY866" fmla="*/ 1010303 h 1757268"/>
              <a:gd name="connsiteX867" fmla="*/ 301319 w 614031"/>
              <a:gd name="connsiteY867" fmla="*/ 1012835 h 1757268"/>
              <a:gd name="connsiteX868" fmla="*/ 303850 w 614031"/>
              <a:gd name="connsiteY868" fmla="*/ 1012835 h 1757268"/>
              <a:gd name="connsiteX869" fmla="*/ 303850 w 614031"/>
              <a:gd name="connsiteY869" fmla="*/ 1015367 h 1757268"/>
              <a:gd name="connsiteX870" fmla="*/ 306383 w 614031"/>
              <a:gd name="connsiteY870" fmla="*/ 1015367 h 1757268"/>
              <a:gd name="connsiteX871" fmla="*/ 306383 w 614031"/>
              <a:gd name="connsiteY871" fmla="*/ 1017899 h 1757268"/>
              <a:gd name="connsiteX872" fmla="*/ 308915 w 614031"/>
              <a:gd name="connsiteY872" fmla="*/ 1020431 h 1757268"/>
              <a:gd name="connsiteX873" fmla="*/ 308915 w 614031"/>
              <a:gd name="connsiteY873" fmla="*/ 1022963 h 1757268"/>
              <a:gd name="connsiteX874" fmla="*/ 308915 w 614031"/>
              <a:gd name="connsiteY874" fmla="*/ 1025495 h 1757268"/>
              <a:gd name="connsiteX875" fmla="*/ 311447 w 614031"/>
              <a:gd name="connsiteY875" fmla="*/ 1025495 h 1757268"/>
              <a:gd name="connsiteX876" fmla="*/ 311447 w 614031"/>
              <a:gd name="connsiteY876" fmla="*/ 1028027 h 1757268"/>
              <a:gd name="connsiteX877" fmla="*/ 313979 w 614031"/>
              <a:gd name="connsiteY877" fmla="*/ 1028027 h 1757268"/>
              <a:gd name="connsiteX878" fmla="*/ 316511 w 614031"/>
              <a:gd name="connsiteY878" fmla="*/ 1030560 h 1757268"/>
              <a:gd name="connsiteX879" fmla="*/ 319043 w 614031"/>
              <a:gd name="connsiteY879" fmla="*/ 1030560 h 1757268"/>
              <a:gd name="connsiteX880" fmla="*/ 321575 w 614031"/>
              <a:gd name="connsiteY880" fmla="*/ 1033091 h 1757268"/>
              <a:gd name="connsiteX881" fmla="*/ 321575 w 614031"/>
              <a:gd name="connsiteY881" fmla="*/ 1035624 h 1757268"/>
              <a:gd name="connsiteX882" fmla="*/ 324107 w 614031"/>
              <a:gd name="connsiteY882" fmla="*/ 1038156 h 1757268"/>
              <a:gd name="connsiteX883" fmla="*/ 326639 w 614031"/>
              <a:gd name="connsiteY883" fmla="*/ 1038156 h 1757268"/>
              <a:gd name="connsiteX884" fmla="*/ 326639 w 614031"/>
              <a:gd name="connsiteY884" fmla="*/ 1040688 h 1757268"/>
              <a:gd name="connsiteX885" fmla="*/ 329171 w 614031"/>
              <a:gd name="connsiteY885" fmla="*/ 1040688 h 1757268"/>
              <a:gd name="connsiteX886" fmla="*/ 329171 w 614031"/>
              <a:gd name="connsiteY886" fmla="*/ 1043220 h 1757268"/>
              <a:gd name="connsiteX887" fmla="*/ 331704 w 614031"/>
              <a:gd name="connsiteY887" fmla="*/ 1045752 h 1757268"/>
              <a:gd name="connsiteX888" fmla="*/ 334235 w 614031"/>
              <a:gd name="connsiteY888" fmla="*/ 1048284 h 1757268"/>
              <a:gd name="connsiteX889" fmla="*/ 334235 w 614031"/>
              <a:gd name="connsiteY889" fmla="*/ 1050816 h 1757268"/>
              <a:gd name="connsiteX890" fmla="*/ 334235 w 614031"/>
              <a:gd name="connsiteY890" fmla="*/ 1053348 h 1757268"/>
              <a:gd name="connsiteX891" fmla="*/ 336768 w 614031"/>
              <a:gd name="connsiteY891" fmla="*/ 1053348 h 1757268"/>
              <a:gd name="connsiteX892" fmla="*/ 336768 w 614031"/>
              <a:gd name="connsiteY892" fmla="*/ 1055880 h 1757268"/>
              <a:gd name="connsiteX893" fmla="*/ 339300 w 614031"/>
              <a:gd name="connsiteY893" fmla="*/ 1055880 h 1757268"/>
              <a:gd name="connsiteX894" fmla="*/ 341832 w 614031"/>
              <a:gd name="connsiteY894" fmla="*/ 1055880 h 1757268"/>
              <a:gd name="connsiteX895" fmla="*/ 344364 w 614031"/>
              <a:gd name="connsiteY895" fmla="*/ 1055880 h 1757268"/>
              <a:gd name="connsiteX896" fmla="*/ 346896 w 614031"/>
              <a:gd name="connsiteY896" fmla="*/ 1055880 h 1757268"/>
              <a:gd name="connsiteX897" fmla="*/ 349428 w 614031"/>
              <a:gd name="connsiteY897" fmla="*/ 1055880 h 1757268"/>
              <a:gd name="connsiteX898" fmla="*/ 351960 w 614031"/>
              <a:gd name="connsiteY898" fmla="*/ 1055880 h 1757268"/>
              <a:gd name="connsiteX899" fmla="*/ 354492 w 614031"/>
              <a:gd name="connsiteY899" fmla="*/ 1058412 h 1757268"/>
              <a:gd name="connsiteX900" fmla="*/ 357024 w 614031"/>
              <a:gd name="connsiteY900" fmla="*/ 1058412 h 1757268"/>
              <a:gd name="connsiteX901" fmla="*/ 357024 w 614031"/>
              <a:gd name="connsiteY901" fmla="*/ 1060945 h 1757268"/>
              <a:gd name="connsiteX902" fmla="*/ 359556 w 614031"/>
              <a:gd name="connsiteY902" fmla="*/ 1063477 h 1757268"/>
              <a:gd name="connsiteX903" fmla="*/ 359556 w 614031"/>
              <a:gd name="connsiteY903" fmla="*/ 1066009 h 1757268"/>
              <a:gd name="connsiteX904" fmla="*/ 362089 w 614031"/>
              <a:gd name="connsiteY904" fmla="*/ 1066009 h 1757268"/>
              <a:gd name="connsiteX905" fmla="*/ 362089 w 614031"/>
              <a:gd name="connsiteY905" fmla="*/ 1068541 h 1757268"/>
              <a:gd name="connsiteX906" fmla="*/ 364621 w 614031"/>
              <a:gd name="connsiteY906" fmla="*/ 1068541 h 1757268"/>
              <a:gd name="connsiteX907" fmla="*/ 364621 w 614031"/>
              <a:gd name="connsiteY907" fmla="*/ 1071073 h 1757268"/>
              <a:gd name="connsiteX908" fmla="*/ 367153 w 614031"/>
              <a:gd name="connsiteY908" fmla="*/ 1073605 h 1757268"/>
              <a:gd name="connsiteX909" fmla="*/ 369685 w 614031"/>
              <a:gd name="connsiteY909" fmla="*/ 1073605 h 1757268"/>
              <a:gd name="connsiteX910" fmla="*/ 372217 w 614031"/>
              <a:gd name="connsiteY910" fmla="*/ 1073605 h 1757268"/>
              <a:gd name="connsiteX911" fmla="*/ 372217 w 614031"/>
              <a:gd name="connsiteY911" fmla="*/ 1076137 h 1757268"/>
              <a:gd name="connsiteX912" fmla="*/ 374749 w 614031"/>
              <a:gd name="connsiteY912" fmla="*/ 1076137 h 1757268"/>
              <a:gd name="connsiteX913" fmla="*/ 377281 w 614031"/>
              <a:gd name="connsiteY913" fmla="*/ 1073605 h 1757268"/>
              <a:gd name="connsiteX914" fmla="*/ 379813 w 614031"/>
              <a:gd name="connsiteY914" fmla="*/ 1073605 h 1757268"/>
              <a:gd name="connsiteX915" fmla="*/ 382345 w 614031"/>
              <a:gd name="connsiteY915" fmla="*/ 1073605 h 1757268"/>
              <a:gd name="connsiteX916" fmla="*/ 384877 w 614031"/>
              <a:gd name="connsiteY916" fmla="*/ 1073605 h 1757268"/>
              <a:gd name="connsiteX917" fmla="*/ 384877 w 614031"/>
              <a:gd name="connsiteY917" fmla="*/ 1071073 h 1757268"/>
              <a:gd name="connsiteX918" fmla="*/ 387409 w 614031"/>
              <a:gd name="connsiteY918" fmla="*/ 1071073 h 1757268"/>
              <a:gd name="connsiteX919" fmla="*/ 387409 w 614031"/>
              <a:gd name="connsiteY919" fmla="*/ 1068541 h 1757268"/>
              <a:gd name="connsiteX920" fmla="*/ 389942 w 614031"/>
              <a:gd name="connsiteY920" fmla="*/ 1068541 h 1757268"/>
              <a:gd name="connsiteX921" fmla="*/ 389942 w 614031"/>
              <a:gd name="connsiteY921" fmla="*/ 1066009 h 1757268"/>
              <a:gd name="connsiteX922" fmla="*/ 392474 w 614031"/>
              <a:gd name="connsiteY922" fmla="*/ 1066009 h 1757268"/>
              <a:gd name="connsiteX923" fmla="*/ 395006 w 614031"/>
              <a:gd name="connsiteY923" fmla="*/ 1063477 h 1757268"/>
              <a:gd name="connsiteX924" fmla="*/ 397538 w 614031"/>
              <a:gd name="connsiteY924" fmla="*/ 1063477 h 1757268"/>
              <a:gd name="connsiteX925" fmla="*/ 400070 w 614031"/>
              <a:gd name="connsiteY925" fmla="*/ 1060945 h 1757268"/>
              <a:gd name="connsiteX926" fmla="*/ 402602 w 614031"/>
              <a:gd name="connsiteY926" fmla="*/ 1060945 h 1757268"/>
              <a:gd name="connsiteX927" fmla="*/ 405134 w 614031"/>
              <a:gd name="connsiteY927" fmla="*/ 1063477 h 1757268"/>
              <a:gd name="connsiteX928" fmla="*/ 407666 w 614031"/>
              <a:gd name="connsiteY928" fmla="*/ 1063477 h 1757268"/>
              <a:gd name="connsiteX929" fmla="*/ 410198 w 614031"/>
              <a:gd name="connsiteY929" fmla="*/ 1066009 h 1757268"/>
              <a:gd name="connsiteX930" fmla="*/ 410198 w 614031"/>
              <a:gd name="connsiteY930" fmla="*/ 1068541 h 1757268"/>
              <a:gd name="connsiteX931" fmla="*/ 412730 w 614031"/>
              <a:gd name="connsiteY931" fmla="*/ 1068541 h 1757268"/>
              <a:gd name="connsiteX932" fmla="*/ 412730 w 614031"/>
              <a:gd name="connsiteY932" fmla="*/ 1071073 h 1757268"/>
              <a:gd name="connsiteX933" fmla="*/ 415263 w 614031"/>
              <a:gd name="connsiteY933" fmla="*/ 1073605 h 1757268"/>
              <a:gd name="connsiteX934" fmla="*/ 415263 w 614031"/>
              <a:gd name="connsiteY934" fmla="*/ 1076137 h 1757268"/>
              <a:gd name="connsiteX935" fmla="*/ 417794 w 614031"/>
              <a:gd name="connsiteY935" fmla="*/ 1076137 h 1757268"/>
              <a:gd name="connsiteX936" fmla="*/ 417794 w 614031"/>
              <a:gd name="connsiteY936" fmla="*/ 1078669 h 1757268"/>
              <a:gd name="connsiteX937" fmla="*/ 420327 w 614031"/>
              <a:gd name="connsiteY937" fmla="*/ 1078669 h 1757268"/>
              <a:gd name="connsiteX938" fmla="*/ 422859 w 614031"/>
              <a:gd name="connsiteY938" fmla="*/ 1078669 h 1757268"/>
              <a:gd name="connsiteX939" fmla="*/ 422859 w 614031"/>
              <a:gd name="connsiteY939" fmla="*/ 1081201 h 1757268"/>
              <a:gd name="connsiteX940" fmla="*/ 425391 w 614031"/>
              <a:gd name="connsiteY940" fmla="*/ 1081201 h 1757268"/>
              <a:gd name="connsiteX941" fmla="*/ 427923 w 614031"/>
              <a:gd name="connsiteY941" fmla="*/ 1083733 h 1757268"/>
              <a:gd name="connsiteX942" fmla="*/ 430455 w 614031"/>
              <a:gd name="connsiteY942" fmla="*/ 1086265 h 1757268"/>
              <a:gd name="connsiteX943" fmla="*/ 432987 w 614031"/>
              <a:gd name="connsiteY943" fmla="*/ 1088798 h 1757268"/>
              <a:gd name="connsiteX944" fmla="*/ 432987 w 614031"/>
              <a:gd name="connsiteY944" fmla="*/ 1091330 h 1757268"/>
              <a:gd name="connsiteX945" fmla="*/ 432987 w 614031"/>
              <a:gd name="connsiteY945" fmla="*/ 1093862 h 1757268"/>
              <a:gd name="connsiteX946" fmla="*/ 432987 w 614031"/>
              <a:gd name="connsiteY946" fmla="*/ 1096394 h 1757268"/>
              <a:gd name="connsiteX947" fmla="*/ 435519 w 614031"/>
              <a:gd name="connsiteY947" fmla="*/ 1096394 h 1757268"/>
              <a:gd name="connsiteX948" fmla="*/ 435519 w 614031"/>
              <a:gd name="connsiteY948" fmla="*/ 1098926 h 1757268"/>
              <a:gd name="connsiteX949" fmla="*/ 438051 w 614031"/>
              <a:gd name="connsiteY949" fmla="*/ 1101458 h 1757268"/>
              <a:gd name="connsiteX950" fmla="*/ 438051 w 614031"/>
              <a:gd name="connsiteY950" fmla="*/ 1103990 h 1757268"/>
              <a:gd name="connsiteX951" fmla="*/ 438051 w 614031"/>
              <a:gd name="connsiteY951" fmla="*/ 1106522 h 1757268"/>
              <a:gd name="connsiteX952" fmla="*/ 440583 w 614031"/>
              <a:gd name="connsiteY952" fmla="*/ 1109054 h 1757268"/>
              <a:gd name="connsiteX953" fmla="*/ 443115 w 614031"/>
              <a:gd name="connsiteY953" fmla="*/ 1109054 h 1757268"/>
              <a:gd name="connsiteX954" fmla="*/ 443115 w 614031"/>
              <a:gd name="connsiteY954" fmla="*/ 1111586 h 1757268"/>
              <a:gd name="connsiteX955" fmla="*/ 445648 w 614031"/>
              <a:gd name="connsiteY955" fmla="*/ 1111586 h 1757268"/>
              <a:gd name="connsiteX956" fmla="*/ 448179 w 614031"/>
              <a:gd name="connsiteY956" fmla="*/ 1111586 h 1757268"/>
              <a:gd name="connsiteX957" fmla="*/ 448179 w 614031"/>
              <a:gd name="connsiteY957" fmla="*/ 1114119 h 1757268"/>
              <a:gd name="connsiteX958" fmla="*/ 450712 w 614031"/>
              <a:gd name="connsiteY958" fmla="*/ 1116650 h 1757268"/>
              <a:gd name="connsiteX959" fmla="*/ 453244 w 614031"/>
              <a:gd name="connsiteY959" fmla="*/ 1119183 h 1757268"/>
              <a:gd name="connsiteX960" fmla="*/ 453244 w 614031"/>
              <a:gd name="connsiteY960" fmla="*/ 1121714 h 1757268"/>
              <a:gd name="connsiteX961" fmla="*/ 453244 w 614031"/>
              <a:gd name="connsiteY961" fmla="*/ 1124247 h 1757268"/>
              <a:gd name="connsiteX962" fmla="*/ 455776 w 614031"/>
              <a:gd name="connsiteY962" fmla="*/ 1124247 h 1757268"/>
              <a:gd name="connsiteX963" fmla="*/ 455776 w 614031"/>
              <a:gd name="connsiteY963" fmla="*/ 1126779 h 1757268"/>
              <a:gd name="connsiteX964" fmla="*/ 458308 w 614031"/>
              <a:gd name="connsiteY964" fmla="*/ 1129311 h 1757268"/>
              <a:gd name="connsiteX965" fmla="*/ 458308 w 614031"/>
              <a:gd name="connsiteY965" fmla="*/ 1131843 h 1757268"/>
              <a:gd name="connsiteX966" fmla="*/ 458308 w 614031"/>
              <a:gd name="connsiteY966" fmla="*/ 1134375 h 1757268"/>
              <a:gd name="connsiteX967" fmla="*/ 458308 w 614031"/>
              <a:gd name="connsiteY967" fmla="*/ 1136907 h 1757268"/>
              <a:gd name="connsiteX968" fmla="*/ 458308 w 614031"/>
              <a:gd name="connsiteY968" fmla="*/ 1139439 h 1757268"/>
              <a:gd name="connsiteX969" fmla="*/ 460840 w 614031"/>
              <a:gd name="connsiteY969" fmla="*/ 1141971 h 1757268"/>
              <a:gd name="connsiteX970" fmla="*/ 460840 w 614031"/>
              <a:gd name="connsiteY970" fmla="*/ 1144503 h 1757268"/>
              <a:gd name="connsiteX971" fmla="*/ 463372 w 614031"/>
              <a:gd name="connsiteY971" fmla="*/ 1144503 h 1757268"/>
              <a:gd name="connsiteX972" fmla="*/ 463372 w 614031"/>
              <a:gd name="connsiteY972" fmla="*/ 1147035 h 1757268"/>
              <a:gd name="connsiteX973" fmla="*/ 465904 w 614031"/>
              <a:gd name="connsiteY973" fmla="*/ 1147035 h 1757268"/>
              <a:gd name="connsiteX974" fmla="*/ 468436 w 614031"/>
              <a:gd name="connsiteY974" fmla="*/ 1149568 h 1757268"/>
              <a:gd name="connsiteX975" fmla="*/ 470968 w 614031"/>
              <a:gd name="connsiteY975" fmla="*/ 1149568 h 1757268"/>
              <a:gd name="connsiteX976" fmla="*/ 470968 w 614031"/>
              <a:gd name="connsiteY976" fmla="*/ 1152100 h 1757268"/>
              <a:gd name="connsiteX977" fmla="*/ 473500 w 614031"/>
              <a:gd name="connsiteY977" fmla="*/ 1152100 h 1757268"/>
              <a:gd name="connsiteX978" fmla="*/ 473500 w 614031"/>
              <a:gd name="connsiteY978" fmla="*/ 1154632 h 1757268"/>
              <a:gd name="connsiteX979" fmla="*/ 476032 w 614031"/>
              <a:gd name="connsiteY979" fmla="*/ 1154632 h 1757268"/>
              <a:gd name="connsiteX980" fmla="*/ 478565 w 614031"/>
              <a:gd name="connsiteY980" fmla="*/ 1157164 h 1757268"/>
              <a:gd name="connsiteX981" fmla="*/ 481097 w 614031"/>
              <a:gd name="connsiteY981" fmla="*/ 1159696 h 1757268"/>
              <a:gd name="connsiteX982" fmla="*/ 481097 w 614031"/>
              <a:gd name="connsiteY982" fmla="*/ 1162228 h 1757268"/>
              <a:gd name="connsiteX983" fmla="*/ 483629 w 614031"/>
              <a:gd name="connsiteY983" fmla="*/ 1164760 h 1757268"/>
              <a:gd name="connsiteX984" fmla="*/ 483629 w 614031"/>
              <a:gd name="connsiteY984" fmla="*/ 1167292 h 1757268"/>
              <a:gd name="connsiteX985" fmla="*/ 486161 w 614031"/>
              <a:gd name="connsiteY985" fmla="*/ 1167292 h 1757268"/>
              <a:gd name="connsiteX986" fmla="*/ 486161 w 614031"/>
              <a:gd name="connsiteY986" fmla="*/ 1169824 h 1757268"/>
              <a:gd name="connsiteX987" fmla="*/ 488693 w 614031"/>
              <a:gd name="connsiteY987" fmla="*/ 1169824 h 1757268"/>
              <a:gd name="connsiteX988" fmla="*/ 488693 w 614031"/>
              <a:gd name="connsiteY988" fmla="*/ 1172356 h 1757268"/>
              <a:gd name="connsiteX989" fmla="*/ 491225 w 614031"/>
              <a:gd name="connsiteY989" fmla="*/ 1172356 h 1757268"/>
              <a:gd name="connsiteX990" fmla="*/ 493757 w 614031"/>
              <a:gd name="connsiteY990" fmla="*/ 1174888 h 1757268"/>
              <a:gd name="connsiteX991" fmla="*/ 496289 w 614031"/>
              <a:gd name="connsiteY991" fmla="*/ 1177421 h 1757268"/>
              <a:gd name="connsiteX992" fmla="*/ 496289 w 614031"/>
              <a:gd name="connsiteY992" fmla="*/ 1179953 h 1757268"/>
              <a:gd name="connsiteX993" fmla="*/ 496289 w 614031"/>
              <a:gd name="connsiteY993" fmla="*/ 1185017 h 1757268"/>
              <a:gd name="connsiteX994" fmla="*/ 498821 w 614031"/>
              <a:gd name="connsiteY994" fmla="*/ 1187549 h 1757268"/>
              <a:gd name="connsiteX995" fmla="*/ 498821 w 614031"/>
              <a:gd name="connsiteY995" fmla="*/ 1190081 h 1757268"/>
              <a:gd name="connsiteX996" fmla="*/ 498821 w 614031"/>
              <a:gd name="connsiteY996" fmla="*/ 1192613 h 1757268"/>
              <a:gd name="connsiteX997" fmla="*/ 498821 w 614031"/>
              <a:gd name="connsiteY997" fmla="*/ 1195145 h 1757268"/>
              <a:gd name="connsiteX998" fmla="*/ 501353 w 614031"/>
              <a:gd name="connsiteY998" fmla="*/ 1195145 h 1757268"/>
              <a:gd name="connsiteX999" fmla="*/ 501353 w 614031"/>
              <a:gd name="connsiteY999" fmla="*/ 1197677 h 1757268"/>
              <a:gd name="connsiteX1000" fmla="*/ 501353 w 614031"/>
              <a:gd name="connsiteY1000" fmla="*/ 1200209 h 1757268"/>
              <a:gd name="connsiteX1001" fmla="*/ 503886 w 614031"/>
              <a:gd name="connsiteY1001" fmla="*/ 1202742 h 1757268"/>
              <a:gd name="connsiteX1002" fmla="*/ 503886 w 614031"/>
              <a:gd name="connsiteY1002" fmla="*/ 1205273 h 1757268"/>
              <a:gd name="connsiteX1003" fmla="*/ 506417 w 614031"/>
              <a:gd name="connsiteY1003" fmla="*/ 1205273 h 1757268"/>
              <a:gd name="connsiteX1004" fmla="*/ 506417 w 614031"/>
              <a:gd name="connsiteY1004" fmla="*/ 1207806 h 1757268"/>
              <a:gd name="connsiteX1005" fmla="*/ 506417 w 614031"/>
              <a:gd name="connsiteY1005" fmla="*/ 1210338 h 1757268"/>
              <a:gd name="connsiteX1006" fmla="*/ 508950 w 614031"/>
              <a:gd name="connsiteY1006" fmla="*/ 1212870 h 1757268"/>
              <a:gd name="connsiteX1007" fmla="*/ 508950 w 614031"/>
              <a:gd name="connsiteY1007" fmla="*/ 1215402 h 1757268"/>
              <a:gd name="connsiteX1008" fmla="*/ 508950 w 614031"/>
              <a:gd name="connsiteY1008" fmla="*/ 1217934 h 1757268"/>
              <a:gd name="connsiteX1009" fmla="*/ 508950 w 614031"/>
              <a:gd name="connsiteY1009" fmla="*/ 1220466 h 1757268"/>
              <a:gd name="connsiteX1010" fmla="*/ 511482 w 614031"/>
              <a:gd name="connsiteY1010" fmla="*/ 1220466 h 1757268"/>
              <a:gd name="connsiteX1011" fmla="*/ 514014 w 614031"/>
              <a:gd name="connsiteY1011" fmla="*/ 1222998 h 1757268"/>
              <a:gd name="connsiteX1012" fmla="*/ 516546 w 614031"/>
              <a:gd name="connsiteY1012" fmla="*/ 1222998 h 1757268"/>
              <a:gd name="connsiteX1013" fmla="*/ 519078 w 614031"/>
              <a:gd name="connsiteY1013" fmla="*/ 1225530 h 1757268"/>
              <a:gd name="connsiteX1014" fmla="*/ 521610 w 614031"/>
              <a:gd name="connsiteY1014" fmla="*/ 1225530 h 1757268"/>
              <a:gd name="connsiteX1015" fmla="*/ 521610 w 614031"/>
              <a:gd name="connsiteY1015" fmla="*/ 1228062 h 1757268"/>
              <a:gd name="connsiteX1016" fmla="*/ 524142 w 614031"/>
              <a:gd name="connsiteY1016" fmla="*/ 1228062 h 1757268"/>
              <a:gd name="connsiteX1017" fmla="*/ 526674 w 614031"/>
              <a:gd name="connsiteY1017" fmla="*/ 1230594 h 1757268"/>
              <a:gd name="connsiteX1018" fmla="*/ 529206 w 614031"/>
              <a:gd name="connsiteY1018" fmla="*/ 1230594 h 1757268"/>
              <a:gd name="connsiteX1019" fmla="*/ 529206 w 614031"/>
              <a:gd name="connsiteY1019" fmla="*/ 1233127 h 1757268"/>
              <a:gd name="connsiteX1020" fmla="*/ 531738 w 614031"/>
              <a:gd name="connsiteY1020" fmla="*/ 1233127 h 1757268"/>
              <a:gd name="connsiteX1021" fmla="*/ 534271 w 614031"/>
              <a:gd name="connsiteY1021" fmla="*/ 1235658 h 1757268"/>
              <a:gd name="connsiteX1022" fmla="*/ 536802 w 614031"/>
              <a:gd name="connsiteY1022" fmla="*/ 1235658 h 1757268"/>
              <a:gd name="connsiteX1023" fmla="*/ 539335 w 614031"/>
              <a:gd name="connsiteY1023" fmla="*/ 1235658 h 1757268"/>
              <a:gd name="connsiteX1024" fmla="*/ 541867 w 614031"/>
              <a:gd name="connsiteY1024" fmla="*/ 1235658 h 1757268"/>
              <a:gd name="connsiteX1025" fmla="*/ 544399 w 614031"/>
              <a:gd name="connsiteY1025" fmla="*/ 1235658 h 1757268"/>
              <a:gd name="connsiteX1026" fmla="*/ 546931 w 614031"/>
              <a:gd name="connsiteY1026" fmla="*/ 1235658 h 1757268"/>
              <a:gd name="connsiteX1027" fmla="*/ 549463 w 614031"/>
              <a:gd name="connsiteY1027" fmla="*/ 1235658 h 1757268"/>
              <a:gd name="connsiteX1028" fmla="*/ 549463 w 614031"/>
              <a:gd name="connsiteY1028" fmla="*/ 1238191 h 1757268"/>
              <a:gd name="connsiteX1029" fmla="*/ 551995 w 614031"/>
              <a:gd name="connsiteY1029" fmla="*/ 1238191 h 1757268"/>
              <a:gd name="connsiteX1030" fmla="*/ 554527 w 614031"/>
              <a:gd name="connsiteY1030" fmla="*/ 1238191 h 1757268"/>
              <a:gd name="connsiteX1031" fmla="*/ 554527 w 614031"/>
              <a:gd name="connsiteY1031" fmla="*/ 1240723 h 1757268"/>
              <a:gd name="connsiteX1032" fmla="*/ 557059 w 614031"/>
              <a:gd name="connsiteY1032" fmla="*/ 1240723 h 1757268"/>
              <a:gd name="connsiteX1033" fmla="*/ 559591 w 614031"/>
              <a:gd name="connsiteY1033" fmla="*/ 1240723 h 1757268"/>
              <a:gd name="connsiteX1034" fmla="*/ 562123 w 614031"/>
              <a:gd name="connsiteY1034" fmla="*/ 1240723 h 1757268"/>
              <a:gd name="connsiteX1035" fmla="*/ 564656 w 614031"/>
              <a:gd name="connsiteY1035" fmla="*/ 1240723 h 1757268"/>
              <a:gd name="connsiteX1036" fmla="*/ 567188 w 614031"/>
              <a:gd name="connsiteY1036" fmla="*/ 1243255 h 1757268"/>
              <a:gd name="connsiteX1037" fmla="*/ 569720 w 614031"/>
              <a:gd name="connsiteY1037" fmla="*/ 1243255 h 1757268"/>
              <a:gd name="connsiteX1038" fmla="*/ 572252 w 614031"/>
              <a:gd name="connsiteY1038" fmla="*/ 1245787 h 1757268"/>
              <a:gd name="connsiteX1039" fmla="*/ 574784 w 614031"/>
              <a:gd name="connsiteY1039" fmla="*/ 1245787 h 1757268"/>
              <a:gd name="connsiteX1040" fmla="*/ 577316 w 614031"/>
              <a:gd name="connsiteY1040" fmla="*/ 1245787 h 1757268"/>
              <a:gd name="connsiteX1041" fmla="*/ 577316 w 614031"/>
              <a:gd name="connsiteY1041" fmla="*/ 1248319 h 1757268"/>
              <a:gd name="connsiteX1042" fmla="*/ 579848 w 614031"/>
              <a:gd name="connsiteY1042" fmla="*/ 1248319 h 1757268"/>
              <a:gd name="connsiteX1043" fmla="*/ 582380 w 614031"/>
              <a:gd name="connsiteY1043" fmla="*/ 1248319 h 1757268"/>
              <a:gd name="connsiteX1044" fmla="*/ 582380 w 614031"/>
              <a:gd name="connsiteY1044" fmla="*/ 1250851 h 1757268"/>
              <a:gd name="connsiteX1045" fmla="*/ 584912 w 614031"/>
              <a:gd name="connsiteY1045" fmla="*/ 1250851 h 1757268"/>
              <a:gd name="connsiteX1046" fmla="*/ 584912 w 614031"/>
              <a:gd name="connsiteY1046" fmla="*/ 1253383 h 1757268"/>
              <a:gd name="connsiteX1047" fmla="*/ 587444 w 614031"/>
              <a:gd name="connsiteY1047" fmla="*/ 1253383 h 1757268"/>
              <a:gd name="connsiteX1048" fmla="*/ 587444 w 614031"/>
              <a:gd name="connsiteY1048" fmla="*/ 1255915 h 1757268"/>
              <a:gd name="connsiteX1049" fmla="*/ 587444 w 614031"/>
              <a:gd name="connsiteY1049" fmla="*/ 1258447 h 1757268"/>
              <a:gd name="connsiteX1050" fmla="*/ 587444 w 614031"/>
              <a:gd name="connsiteY1050" fmla="*/ 1260979 h 1757268"/>
              <a:gd name="connsiteX1051" fmla="*/ 587444 w 614031"/>
              <a:gd name="connsiteY1051" fmla="*/ 1263512 h 1757268"/>
              <a:gd name="connsiteX1052" fmla="*/ 587444 w 614031"/>
              <a:gd name="connsiteY1052" fmla="*/ 1266044 h 1757268"/>
              <a:gd name="connsiteX1053" fmla="*/ 587444 w 614031"/>
              <a:gd name="connsiteY1053" fmla="*/ 1268576 h 1757268"/>
              <a:gd name="connsiteX1054" fmla="*/ 584912 w 614031"/>
              <a:gd name="connsiteY1054" fmla="*/ 1268576 h 1757268"/>
              <a:gd name="connsiteX1055" fmla="*/ 584912 w 614031"/>
              <a:gd name="connsiteY1055" fmla="*/ 1271108 h 1757268"/>
              <a:gd name="connsiteX1056" fmla="*/ 584912 w 614031"/>
              <a:gd name="connsiteY1056" fmla="*/ 1273640 h 1757268"/>
              <a:gd name="connsiteX1057" fmla="*/ 582380 w 614031"/>
              <a:gd name="connsiteY1057" fmla="*/ 1273640 h 1757268"/>
              <a:gd name="connsiteX1058" fmla="*/ 582380 w 614031"/>
              <a:gd name="connsiteY1058" fmla="*/ 1276172 h 1757268"/>
              <a:gd name="connsiteX1059" fmla="*/ 582380 w 614031"/>
              <a:gd name="connsiteY1059" fmla="*/ 1278704 h 1757268"/>
              <a:gd name="connsiteX1060" fmla="*/ 582380 w 614031"/>
              <a:gd name="connsiteY1060" fmla="*/ 1281236 h 1757268"/>
              <a:gd name="connsiteX1061" fmla="*/ 582380 w 614031"/>
              <a:gd name="connsiteY1061" fmla="*/ 1283768 h 1757268"/>
              <a:gd name="connsiteX1062" fmla="*/ 584912 w 614031"/>
              <a:gd name="connsiteY1062" fmla="*/ 1283768 h 1757268"/>
              <a:gd name="connsiteX1063" fmla="*/ 582380 w 614031"/>
              <a:gd name="connsiteY1063" fmla="*/ 1288832 h 1757268"/>
              <a:gd name="connsiteX1064" fmla="*/ 582380 w 614031"/>
              <a:gd name="connsiteY1064" fmla="*/ 1291365 h 1757268"/>
              <a:gd name="connsiteX1065" fmla="*/ 582380 w 614031"/>
              <a:gd name="connsiteY1065" fmla="*/ 1293896 h 1757268"/>
              <a:gd name="connsiteX1066" fmla="*/ 582380 w 614031"/>
              <a:gd name="connsiteY1066" fmla="*/ 1296429 h 1757268"/>
              <a:gd name="connsiteX1067" fmla="*/ 579848 w 614031"/>
              <a:gd name="connsiteY1067" fmla="*/ 1298961 h 1757268"/>
              <a:gd name="connsiteX1068" fmla="*/ 577316 w 614031"/>
              <a:gd name="connsiteY1068" fmla="*/ 1301493 h 1757268"/>
              <a:gd name="connsiteX1069" fmla="*/ 577316 w 614031"/>
              <a:gd name="connsiteY1069" fmla="*/ 1304025 h 1757268"/>
              <a:gd name="connsiteX1070" fmla="*/ 577316 w 614031"/>
              <a:gd name="connsiteY1070" fmla="*/ 1306557 h 1757268"/>
              <a:gd name="connsiteX1071" fmla="*/ 577316 w 614031"/>
              <a:gd name="connsiteY1071" fmla="*/ 1309089 h 1757268"/>
              <a:gd name="connsiteX1072" fmla="*/ 577316 w 614031"/>
              <a:gd name="connsiteY1072" fmla="*/ 1311621 h 1757268"/>
              <a:gd name="connsiteX1073" fmla="*/ 574784 w 614031"/>
              <a:gd name="connsiteY1073" fmla="*/ 1311621 h 1757268"/>
              <a:gd name="connsiteX1074" fmla="*/ 574784 w 614031"/>
              <a:gd name="connsiteY1074" fmla="*/ 1314153 h 1757268"/>
              <a:gd name="connsiteX1075" fmla="*/ 577316 w 614031"/>
              <a:gd name="connsiteY1075" fmla="*/ 1316686 h 1757268"/>
              <a:gd name="connsiteX1076" fmla="*/ 577316 w 614031"/>
              <a:gd name="connsiteY1076" fmla="*/ 1319217 h 1757268"/>
              <a:gd name="connsiteX1077" fmla="*/ 577316 w 614031"/>
              <a:gd name="connsiteY1077" fmla="*/ 1321750 h 1757268"/>
              <a:gd name="connsiteX1078" fmla="*/ 577316 w 614031"/>
              <a:gd name="connsiteY1078" fmla="*/ 1324281 h 1757268"/>
              <a:gd name="connsiteX1079" fmla="*/ 577316 w 614031"/>
              <a:gd name="connsiteY1079" fmla="*/ 1326814 h 1757268"/>
              <a:gd name="connsiteX1080" fmla="*/ 577316 w 614031"/>
              <a:gd name="connsiteY1080" fmla="*/ 1329346 h 1757268"/>
              <a:gd name="connsiteX1081" fmla="*/ 574784 w 614031"/>
              <a:gd name="connsiteY1081" fmla="*/ 1331878 h 1757268"/>
              <a:gd name="connsiteX1082" fmla="*/ 574784 w 614031"/>
              <a:gd name="connsiteY1082" fmla="*/ 1334410 h 1757268"/>
              <a:gd name="connsiteX1083" fmla="*/ 574784 w 614031"/>
              <a:gd name="connsiteY1083" fmla="*/ 1336942 h 1757268"/>
              <a:gd name="connsiteX1084" fmla="*/ 577316 w 614031"/>
              <a:gd name="connsiteY1084" fmla="*/ 1339474 h 1757268"/>
              <a:gd name="connsiteX1085" fmla="*/ 577316 w 614031"/>
              <a:gd name="connsiteY1085" fmla="*/ 1342006 h 1757268"/>
              <a:gd name="connsiteX1086" fmla="*/ 579848 w 614031"/>
              <a:gd name="connsiteY1086" fmla="*/ 1344538 h 1757268"/>
              <a:gd name="connsiteX1087" fmla="*/ 579848 w 614031"/>
              <a:gd name="connsiteY1087" fmla="*/ 1347070 h 1757268"/>
              <a:gd name="connsiteX1088" fmla="*/ 579848 w 614031"/>
              <a:gd name="connsiteY1088" fmla="*/ 1349602 h 1757268"/>
              <a:gd name="connsiteX1089" fmla="*/ 579848 w 614031"/>
              <a:gd name="connsiteY1089" fmla="*/ 1352135 h 1757268"/>
              <a:gd name="connsiteX1090" fmla="*/ 579848 w 614031"/>
              <a:gd name="connsiteY1090" fmla="*/ 1354667 h 1757268"/>
              <a:gd name="connsiteX1091" fmla="*/ 579848 w 614031"/>
              <a:gd name="connsiteY1091" fmla="*/ 1357199 h 1757268"/>
              <a:gd name="connsiteX1092" fmla="*/ 579848 w 614031"/>
              <a:gd name="connsiteY1092" fmla="*/ 1359731 h 1757268"/>
              <a:gd name="connsiteX1093" fmla="*/ 579848 w 614031"/>
              <a:gd name="connsiteY1093" fmla="*/ 1362263 h 1757268"/>
              <a:gd name="connsiteX1094" fmla="*/ 579848 w 614031"/>
              <a:gd name="connsiteY1094" fmla="*/ 1364795 h 1757268"/>
              <a:gd name="connsiteX1095" fmla="*/ 579848 w 614031"/>
              <a:gd name="connsiteY1095" fmla="*/ 1367327 h 1757268"/>
              <a:gd name="connsiteX1096" fmla="*/ 579848 w 614031"/>
              <a:gd name="connsiteY1096" fmla="*/ 1369859 h 1757268"/>
              <a:gd name="connsiteX1097" fmla="*/ 582380 w 614031"/>
              <a:gd name="connsiteY1097" fmla="*/ 1369859 h 1757268"/>
              <a:gd name="connsiteX1098" fmla="*/ 582380 w 614031"/>
              <a:gd name="connsiteY1098" fmla="*/ 1372391 h 1757268"/>
              <a:gd name="connsiteX1099" fmla="*/ 584912 w 614031"/>
              <a:gd name="connsiteY1099" fmla="*/ 1374923 h 1757268"/>
              <a:gd name="connsiteX1100" fmla="*/ 584912 w 614031"/>
              <a:gd name="connsiteY1100" fmla="*/ 1377455 h 1757268"/>
              <a:gd name="connsiteX1101" fmla="*/ 584912 w 614031"/>
              <a:gd name="connsiteY1101" fmla="*/ 1379988 h 1757268"/>
              <a:gd name="connsiteX1102" fmla="*/ 584912 w 614031"/>
              <a:gd name="connsiteY1102" fmla="*/ 1382520 h 1757268"/>
              <a:gd name="connsiteX1103" fmla="*/ 584912 w 614031"/>
              <a:gd name="connsiteY1103" fmla="*/ 1385052 h 1757268"/>
              <a:gd name="connsiteX1104" fmla="*/ 584912 w 614031"/>
              <a:gd name="connsiteY1104" fmla="*/ 1387584 h 1757268"/>
              <a:gd name="connsiteX1105" fmla="*/ 584912 w 614031"/>
              <a:gd name="connsiteY1105" fmla="*/ 1390116 h 1757268"/>
              <a:gd name="connsiteX1106" fmla="*/ 584912 w 614031"/>
              <a:gd name="connsiteY1106" fmla="*/ 1392648 h 1757268"/>
              <a:gd name="connsiteX1107" fmla="*/ 584912 w 614031"/>
              <a:gd name="connsiteY1107" fmla="*/ 1395180 h 1757268"/>
              <a:gd name="connsiteX1108" fmla="*/ 584912 w 614031"/>
              <a:gd name="connsiteY1108" fmla="*/ 1397712 h 1757268"/>
              <a:gd name="connsiteX1109" fmla="*/ 584912 w 614031"/>
              <a:gd name="connsiteY1109" fmla="*/ 1400244 h 1757268"/>
              <a:gd name="connsiteX1110" fmla="*/ 584912 w 614031"/>
              <a:gd name="connsiteY1110" fmla="*/ 1402776 h 1757268"/>
              <a:gd name="connsiteX1111" fmla="*/ 582380 w 614031"/>
              <a:gd name="connsiteY1111" fmla="*/ 1405309 h 1757268"/>
              <a:gd name="connsiteX1112" fmla="*/ 582380 w 614031"/>
              <a:gd name="connsiteY1112" fmla="*/ 1407840 h 1757268"/>
              <a:gd name="connsiteX1113" fmla="*/ 579848 w 614031"/>
              <a:gd name="connsiteY1113" fmla="*/ 1407840 h 1757268"/>
              <a:gd name="connsiteX1114" fmla="*/ 577316 w 614031"/>
              <a:gd name="connsiteY1114" fmla="*/ 1410373 h 1757268"/>
              <a:gd name="connsiteX1115" fmla="*/ 574784 w 614031"/>
              <a:gd name="connsiteY1115" fmla="*/ 1412905 h 1757268"/>
              <a:gd name="connsiteX1116" fmla="*/ 574784 w 614031"/>
              <a:gd name="connsiteY1116" fmla="*/ 1415437 h 1757268"/>
              <a:gd name="connsiteX1117" fmla="*/ 574784 w 614031"/>
              <a:gd name="connsiteY1117" fmla="*/ 1417969 h 1757268"/>
              <a:gd name="connsiteX1118" fmla="*/ 574784 w 614031"/>
              <a:gd name="connsiteY1118" fmla="*/ 1420501 h 1757268"/>
              <a:gd name="connsiteX1119" fmla="*/ 572252 w 614031"/>
              <a:gd name="connsiteY1119" fmla="*/ 1423033 h 1757268"/>
              <a:gd name="connsiteX1120" fmla="*/ 572252 w 614031"/>
              <a:gd name="connsiteY1120" fmla="*/ 1425565 h 1757268"/>
              <a:gd name="connsiteX1121" fmla="*/ 572252 w 614031"/>
              <a:gd name="connsiteY1121" fmla="*/ 1428097 h 1757268"/>
              <a:gd name="connsiteX1122" fmla="*/ 572252 w 614031"/>
              <a:gd name="connsiteY1122" fmla="*/ 1430629 h 1757268"/>
              <a:gd name="connsiteX1123" fmla="*/ 574784 w 614031"/>
              <a:gd name="connsiteY1123" fmla="*/ 1430629 h 1757268"/>
              <a:gd name="connsiteX1124" fmla="*/ 574784 w 614031"/>
              <a:gd name="connsiteY1124" fmla="*/ 1433161 h 1757268"/>
              <a:gd name="connsiteX1125" fmla="*/ 574784 w 614031"/>
              <a:gd name="connsiteY1125" fmla="*/ 1435694 h 1757268"/>
              <a:gd name="connsiteX1126" fmla="*/ 574784 w 614031"/>
              <a:gd name="connsiteY1126" fmla="*/ 1438225 h 1757268"/>
              <a:gd name="connsiteX1127" fmla="*/ 577316 w 614031"/>
              <a:gd name="connsiteY1127" fmla="*/ 1438225 h 1757268"/>
              <a:gd name="connsiteX1128" fmla="*/ 577316 w 614031"/>
              <a:gd name="connsiteY1128" fmla="*/ 1440758 h 1757268"/>
              <a:gd name="connsiteX1129" fmla="*/ 579848 w 614031"/>
              <a:gd name="connsiteY1129" fmla="*/ 1445822 h 1757268"/>
              <a:gd name="connsiteX1130" fmla="*/ 579848 w 614031"/>
              <a:gd name="connsiteY1130" fmla="*/ 1448354 h 1757268"/>
              <a:gd name="connsiteX1131" fmla="*/ 579848 w 614031"/>
              <a:gd name="connsiteY1131" fmla="*/ 1450886 h 1757268"/>
              <a:gd name="connsiteX1132" fmla="*/ 579848 w 614031"/>
              <a:gd name="connsiteY1132" fmla="*/ 1455950 h 1757268"/>
              <a:gd name="connsiteX1133" fmla="*/ 579848 w 614031"/>
              <a:gd name="connsiteY1133" fmla="*/ 1458482 h 1757268"/>
              <a:gd name="connsiteX1134" fmla="*/ 579848 w 614031"/>
              <a:gd name="connsiteY1134" fmla="*/ 1461014 h 1757268"/>
              <a:gd name="connsiteX1135" fmla="*/ 569720 w 614031"/>
              <a:gd name="connsiteY1135" fmla="*/ 1493932 h 1757268"/>
              <a:gd name="connsiteX1136" fmla="*/ 567188 w 614031"/>
              <a:gd name="connsiteY1136" fmla="*/ 1496463 h 1757268"/>
              <a:gd name="connsiteX1137" fmla="*/ 567188 w 614031"/>
              <a:gd name="connsiteY1137" fmla="*/ 1498996 h 1757268"/>
              <a:gd name="connsiteX1138" fmla="*/ 564656 w 614031"/>
              <a:gd name="connsiteY1138" fmla="*/ 1501528 h 1757268"/>
              <a:gd name="connsiteX1139" fmla="*/ 564656 w 614031"/>
              <a:gd name="connsiteY1139" fmla="*/ 1504060 h 1757268"/>
              <a:gd name="connsiteX1140" fmla="*/ 562123 w 614031"/>
              <a:gd name="connsiteY1140" fmla="*/ 1504060 h 1757268"/>
              <a:gd name="connsiteX1141" fmla="*/ 562123 w 614031"/>
              <a:gd name="connsiteY1141" fmla="*/ 1506592 h 1757268"/>
              <a:gd name="connsiteX1142" fmla="*/ 559591 w 614031"/>
              <a:gd name="connsiteY1142" fmla="*/ 1506592 h 1757268"/>
              <a:gd name="connsiteX1143" fmla="*/ 557059 w 614031"/>
              <a:gd name="connsiteY1143" fmla="*/ 1509124 h 1757268"/>
              <a:gd name="connsiteX1144" fmla="*/ 557059 w 614031"/>
              <a:gd name="connsiteY1144" fmla="*/ 1511656 h 1757268"/>
              <a:gd name="connsiteX1145" fmla="*/ 557059 w 614031"/>
              <a:gd name="connsiteY1145" fmla="*/ 1514188 h 1757268"/>
              <a:gd name="connsiteX1146" fmla="*/ 557059 w 614031"/>
              <a:gd name="connsiteY1146" fmla="*/ 1516720 h 1757268"/>
              <a:gd name="connsiteX1147" fmla="*/ 557059 w 614031"/>
              <a:gd name="connsiteY1147" fmla="*/ 1519253 h 1757268"/>
              <a:gd name="connsiteX1148" fmla="*/ 557059 w 614031"/>
              <a:gd name="connsiteY1148" fmla="*/ 1521784 h 1757268"/>
              <a:gd name="connsiteX1149" fmla="*/ 559591 w 614031"/>
              <a:gd name="connsiteY1149" fmla="*/ 1524317 h 1757268"/>
              <a:gd name="connsiteX1150" fmla="*/ 559591 w 614031"/>
              <a:gd name="connsiteY1150" fmla="*/ 1526848 h 1757268"/>
              <a:gd name="connsiteX1151" fmla="*/ 562123 w 614031"/>
              <a:gd name="connsiteY1151" fmla="*/ 1526848 h 1757268"/>
              <a:gd name="connsiteX1152" fmla="*/ 562123 w 614031"/>
              <a:gd name="connsiteY1152" fmla="*/ 1529381 h 1757268"/>
              <a:gd name="connsiteX1153" fmla="*/ 564656 w 614031"/>
              <a:gd name="connsiteY1153" fmla="*/ 1529381 h 1757268"/>
              <a:gd name="connsiteX1154" fmla="*/ 564656 w 614031"/>
              <a:gd name="connsiteY1154" fmla="*/ 1531913 h 1757268"/>
              <a:gd name="connsiteX1155" fmla="*/ 564656 w 614031"/>
              <a:gd name="connsiteY1155" fmla="*/ 1534445 h 1757268"/>
              <a:gd name="connsiteX1156" fmla="*/ 564656 w 614031"/>
              <a:gd name="connsiteY1156" fmla="*/ 1536977 h 1757268"/>
              <a:gd name="connsiteX1157" fmla="*/ 567188 w 614031"/>
              <a:gd name="connsiteY1157" fmla="*/ 1536977 h 1757268"/>
              <a:gd name="connsiteX1158" fmla="*/ 567188 w 614031"/>
              <a:gd name="connsiteY1158" fmla="*/ 1539509 h 1757268"/>
              <a:gd name="connsiteX1159" fmla="*/ 567188 w 614031"/>
              <a:gd name="connsiteY1159" fmla="*/ 1542041 h 1757268"/>
              <a:gd name="connsiteX1160" fmla="*/ 567188 w 614031"/>
              <a:gd name="connsiteY1160" fmla="*/ 1548371 h 1757268"/>
              <a:gd name="connsiteX1161" fmla="*/ 567188 w 614031"/>
              <a:gd name="connsiteY1161" fmla="*/ 1550904 h 1757268"/>
              <a:gd name="connsiteX1162" fmla="*/ 564656 w 614031"/>
              <a:gd name="connsiteY1162" fmla="*/ 1553435 h 1757268"/>
              <a:gd name="connsiteX1163" fmla="*/ 564656 w 614031"/>
              <a:gd name="connsiteY1163" fmla="*/ 1555968 h 1757268"/>
              <a:gd name="connsiteX1164" fmla="*/ 559591 w 614031"/>
              <a:gd name="connsiteY1164" fmla="*/ 1561032 h 1757268"/>
              <a:gd name="connsiteX1165" fmla="*/ 557059 w 614031"/>
              <a:gd name="connsiteY1165" fmla="*/ 1563564 h 1757268"/>
              <a:gd name="connsiteX1166" fmla="*/ 554527 w 614031"/>
              <a:gd name="connsiteY1166" fmla="*/ 1563564 h 1757268"/>
              <a:gd name="connsiteX1167" fmla="*/ 551995 w 614031"/>
              <a:gd name="connsiteY1167" fmla="*/ 1563564 h 1757268"/>
              <a:gd name="connsiteX1168" fmla="*/ 551995 w 614031"/>
              <a:gd name="connsiteY1168" fmla="*/ 1566096 h 1757268"/>
              <a:gd name="connsiteX1169" fmla="*/ 549463 w 614031"/>
              <a:gd name="connsiteY1169" fmla="*/ 1566096 h 1757268"/>
              <a:gd name="connsiteX1170" fmla="*/ 549463 w 614031"/>
              <a:gd name="connsiteY1170" fmla="*/ 1568628 h 1757268"/>
              <a:gd name="connsiteX1171" fmla="*/ 546931 w 614031"/>
              <a:gd name="connsiteY1171" fmla="*/ 1571160 h 1757268"/>
              <a:gd name="connsiteX1172" fmla="*/ 544399 w 614031"/>
              <a:gd name="connsiteY1172" fmla="*/ 1573692 h 1757268"/>
              <a:gd name="connsiteX1173" fmla="*/ 544399 w 614031"/>
              <a:gd name="connsiteY1173" fmla="*/ 1576224 h 1757268"/>
              <a:gd name="connsiteX1174" fmla="*/ 541867 w 614031"/>
              <a:gd name="connsiteY1174" fmla="*/ 1578756 h 1757268"/>
              <a:gd name="connsiteX1175" fmla="*/ 541867 w 614031"/>
              <a:gd name="connsiteY1175" fmla="*/ 1581289 h 1757268"/>
              <a:gd name="connsiteX1176" fmla="*/ 541867 w 614031"/>
              <a:gd name="connsiteY1176" fmla="*/ 1583820 h 1757268"/>
              <a:gd name="connsiteX1177" fmla="*/ 539335 w 614031"/>
              <a:gd name="connsiteY1177" fmla="*/ 1586353 h 1757268"/>
              <a:gd name="connsiteX1178" fmla="*/ 536802 w 614031"/>
              <a:gd name="connsiteY1178" fmla="*/ 1588885 h 1757268"/>
              <a:gd name="connsiteX1179" fmla="*/ 534271 w 614031"/>
              <a:gd name="connsiteY1179" fmla="*/ 1588885 h 1757268"/>
              <a:gd name="connsiteX1180" fmla="*/ 534271 w 614031"/>
              <a:gd name="connsiteY1180" fmla="*/ 1591417 h 1757268"/>
              <a:gd name="connsiteX1181" fmla="*/ 534271 w 614031"/>
              <a:gd name="connsiteY1181" fmla="*/ 1593949 h 1757268"/>
              <a:gd name="connsiteX1182" fmla="*/ 531738 w 614031"/>
              <a:gd name="connsiteY1182" fmla="*/ 1593949 h 1757268"/>
              <a:gd name="connsiteX1183" fmla="*/ 531738 w 614031"/>
              <a:gd name="connsiteY1183" fmla="*/ 1596481 h 1757268"/>
              <a:gd name="connsiteX1184" fmla="*/ 531738 w 614031"/>
              <a:gd name="connsiteY1184" fmla="*/ 1601545 h 1757268"/>
              <a:gd name="connsiteX1185" fmla="*/ 531738 w 614031"/>
              <a:gd name="connsiteY1185" fmla="*/ 1604077 h 1757268"/>
              <a:gd name="connsiteX1186" fmla="*/ 531738 w 614031"/>
              <a:gd name="connsiteY1186" fmla="*/ 1606609 h 1757268"/>
              <a:gd name="connsiteX1187" fmla="*/ 531738 w 614031"/>
              <a:gd name="connsiteY1187" fmla="*/ 1609141 h 1757268"/>
              <a:gd name="connsiteX1188" fmla="*/ 531738 w 614031"/>
              <a:gd name="connsiteY1188" fmla="*/ 1611674 h 1757268"/>
              <a:gd name="connsiteX1189" fmla="*/ 534271 w 614031"/>
              <a:gd name="connsiteY1189" fmla="*/ 1611674 h 1757268"/>
              <a:gd name="connsiteX1190" fmla="*/ 534271 w 614031"/>
              <a:gd name="connsiteY1190" fmla="*/ 1614206 h 1757268"/>
              <a:gd name="connsiteX1191" fmla="*/ 536802 w 614031"/>
              <a:gd name="connsiteY1191" fmla="*/ 1616738 h 1757268"/>
              <a:gd name="connsiteX1192" fmla="*/ 536802 w 614031"/>
              <a:gd name="connsiteY1192" fmla="*/ 1619270 h 1757268"/>
              <a:gd name="connsiteX1193" fmla="*/ 536802 w 614031"/>
              <a:gd name="connsiteY1193" fmla="*/ 1621802 h 1757268"/>
              <a:gd name="connsiteX1194" fmla="*/ 536802 w 614031"/>
              <a:gd name="connsiteY1194" fmla="*/ 1624334 h 1757268"/>
              <a:gd name="connsiteX1195" fmla="*/ 536802 w 614031"/>
              <a:gd name="connsiteY1195" fmla="*/ 1629398 h 1757268"/>
              <a:gd name="connsiteX1196" fmla="*/ 536802 w 614031"/>
              <a:gd name="connsiteY1196" fmla="*/ 1631930 h 1757268"/>
              <a:gd name="connsiteX1197" fmla="*/ 539335 w 614031"/>
              <a:gd name="connsiteY1197" fmla="*/ 1634462 h 1757268"/>
              <a:gd name="connsiteX1198" fmla="*/ 539335 w 614031"/>
              <a:gd name="connsiteY1198" fmla="*/ 1636994 h 1757268"/>
              <a:gd name="connsiteX1199" fmla="*/ 539335 w 614031"/>
              <a:gd name="connsiteY1199" fmla="*/ 1639527 h 1757268"/>
              <a:gd name="connsiteX1200" fmla="*/ 541867 w 614031"/>
              <a:gd name="connsiteY1200" fmla="*/ 1642059 h 1757268"/>
              <a:gd name="connsiteX1201" fmla="*/ 539335 w 614031"/>
              <a:gd name="connsiteY1201" fmla="*/ 1644591 h 1757268"/>
              <a:gd name="connsiteX1202" fmla="*/ 539335 w 614031"/>
              <a:gd name="connsiteY1202" fmla="*/ 1647123 h 1757268"/>
              <a:gd name="connsiteX1203" fmla="*/ 539335 w 614031"/>
              <a:gd name="connsiteY1203" fmla="*/ 1649655 h 1757268"/>
              <a:gd name="connsiteX1204" fmla="*/ 536802 w 614031"/>
              <a:gd name="connsiteY1204" fmla="*/ 1652187 h 1757268"/>
              <a:gd name="connsiteX1205" fmla="*/ 529206 w 614031"/>
              <a:gd name="connsiteY1205" fmla="*/ 1657251 h 1757268"/>
              <a:gd name="connsiteX1206" fmla="*/ 526674 w 614031"/>
              <a:gd name="connsiteY1206" fmla="*/ 1659783 h 1757268"/>
              <a:gd name="connsiteX1207" fmla="*/ 515280 w 614031"/>
              <a:gd name="connsiteY1207" fmla="*/ 1666113 h 1757268"/>
              <a:gd name="connsiteX1208" fmla="*/ 512748 w 614031"/>
              <a:gd name="connsiteY1208" fmla="*/ 1671178 h 1757268"/>
              <a:gd name="connsiteX1209" fmla="*/ 512748 w 614031"/>
              <a:gd name="connsiteY1209" fmla="*/ 1673710 h 1757268"/>
              <a:gd name="connsiteX1210" fmla="*/ 510216 w 614031"/>
              <a:gd name="connsiteY1210" fmla="*/ 1673710 h 1757268"/>
              <a:gd name="connsiteX1211" fmla="*/ 510216 w 614031"/>
              <a:gd name="connsiteY1211" fmla="*/ 1676242 h 1757268"/>
              <a:gd name="connsiteX1212" fmla="*/ 510216 w 614031"/>
              <a:gd name="connsiteY1212" fmla="*/ 1678774 h 1757268"/>
              <a:gd name="connsiteX1213" fmla="*/ 507684 w 614031"/>
              <a:gd name="connsiteY1213" fmla="*/ 1678774 h 1757268"/>
              <a:gd name="connsiteX1214" fmla="*/ 507684 w 614031"/>
              <a:gd name="connsiteY1214" fmla="*/ 1681306 h 1757268"/>
              <a:gd name="connsiteX1215" fmla="*/ 507684 w 614031"/>
              <a:gd name="connsiteY1215" fmla="*/ 1683838 h 1757268"/>
              <a:gd name="connsiteX1216" fmla="*/ 507684 w 614031"/>
              <a:gd name="connsiteY1216" fmla="*/ 1686370 h 1757268"/>
              <a:gd name="connsiteX1217" fmla="*/ 507684 w 614031"/>
              <a:gd name="connsiteY1217" fmla="*/ 1688902 h 1757268"/>
              <a:gd name="connsiteX1218" fmla="*/ 507684 w 614031"/>
              <a:gd name="connsiteY1218" fmla="*/ 1691434 h 1757268"/>
              <a:gd name="connsiteX1219" fmla="*/ 507684 w 614031"/>
              <a:gd name="connsiteY1219" fmla="*/ 1693966 h 1757268"/>
              <a:gd name="connsiteX1220" fmla="*/ 507684 w 614031"/>
              <a:gd name="connsiteY1220" fmla="*/ 1696499 h 1757268"/>
              <a:gd name="connsiteX1221" fmla="*/ 510216 w 614031"/>
              <a:gd name="connsiteY1221" fmla="*/ 1699030 h 1757268"/>
              <a:gd name="connsiteX1222" fmla="*/ 510216 w 614031"/>
              <a:gd name="connsiteY1222" fmla="*/ 1701563 h 1757268"/>
              <a:gd name="connsiteX1223" fmla="*/ 510216 w 614031"/>
              <a:gd name="connsiteY1223" fmla="*/ 1704095 h 1757268"/>
              <a:gd name="connsiteX1224" fmla="*/ 512748 w 614031"/>
              <a:gd name="connsiteY1224" fmla="*/ 1704095 h 1757268"/>
              <a:gd name="connsiteX1225" fmla="*/ 512748 w 614031"/>
              <a:gd name="connsiteY1225" fmla="*/ 1706627 h 1757268"/>
              <a:gd name="connsiteX1226" fmla="*/ 512748 w 614031"/>
              <a:gd name="connsiteY1226" fmla="*/ 1709159 h 1757268"/>
              <a:gd name="connsiteX1227" fmla="*/ 512748 w 614031"/>
              <a:gd name="connsiteY1227" fmla="*/ 1711691 h 1757268"/>
              <a:gd name="connsiteX1228" fmla="*/ 515280 w 614031"/>
              <a:gd name="connsiteY1228" fmla="*/ 1711691 h 1757268"/>
              <a:gd name="connsiteX1229" fmla="*/ 515280 w 614031"/>
              <a:gd name="connsiteY1229" fmla="*/ 1714223 h 1757268"/>
              <a:gd name="connsiteX1230" fmla="*/ 515280 w 614031"/>
              <a:gd name="connsiteY1230" fmla="*/ 1716755 h 1757268"/>
              <a:gd name="connsiteX1231" fmla="*/ 515280 w 614031"/>
              <a:gd name="connsiteY1231" fmla="*/ 1719287 h 1757268"/>
              <a:gd name="connsiteX1232" fmla="*/ 515280 w 614031"/>
              <a:gd name="connsiteY1232" fmla="*/ 1721819 h 1757268"/>
              <a:gd name="connsiteX1233" fmla="*/ 515280 w 614031"/>
              <a:gd name="connsiteY1233" fmla="*/ 1724351 h 1757268"/>
              <a:gd name="connsiteX1234" fmla="*/ 517812 w 614031"/>
              <a:gd name="connsiteY1234" fmla="*/ 1724351 h 1757268"/>
              <a:gd name="connsiteX1235" fmla="*/ 517812 w 614031"/>
              <a:gd name="connsiteY1235" fmla="*/ 1726884 h 1757268"/>
              <a:gd name="connsiteX1236" fmla="*/ 517812 w 614031"/>
              <a:gd name="connsiteY1236" fmla="*/ 1729415 h 1757268"/>
              <a:gd name="connsiteX1237" fmla="*/ 517812 w 614031"/>
              <a:gd name="connsiteY1237" fmla="*/ 1731948 h 1757268"/>
              <a:gd name="connsiteX1238" fmla="*/ 517812 w 614031"/>
              <a:gd name="connsiteY1238" fmla="*/ 1734480 h 1757268"/>
              <a:gd name="connsiteX1239" fmla="*/ 517812 w 614031"/>
              <a:gd name="connsiteY1239" fmla="*/ 1737012 h 1757268"/>
              <a:gd name="connsiteX1240" fmla="*/ 517812 w 614031"/>
              <a:gd name="connsiteY1240" fmla="*/ 1739544 h 1757268"/>
              <a:gd name="connsiteX1241" fmla="*/ 515280 w 614031"/>
              <a:gd name="connsiteY1241" fmla="*/ 1739544 h 1757268"/>
              <a:gd name="connsiteX1242" fmla="*/ 515280 w 614031"/>
              <a:gd name="connsiteY1242" fmla="*/ 1742076 h 1757268"/>
              <a:gd name="connsiteX1243" fmla="*/ 515280 w 614031"/>
              <a:gd name="connsiteY1243" fmla="*/ 1744608 h 1757268"/>
              <a:gd name="connsiteX1244" fmla="*/ 515280 w 614031"/>
              <a:gd name="connsiteY1244" fmla="*/ 1747140 h 1757268"/>
              <a:gd name="connsiteX1245" fmla="*/ 515280 w 614031"/>
              <a:gd name="connsiteY1245" fmla="*/ 1749672 h 1757268"/>
              <a:gd name="connsiteX1246" fmla="*/ 512748 w 614031"/>
              <a:gd name="connsiteY1246" fmla="*/ 1752204 h 1757268"/>
              <a:gd name="connsiteX1247" fmla="*/ 512748 w 614031"/>
              <a:gd name="connsiteY1247" fmla="*/ 1754736 h 1757268"/>
              <a:gd name="connsiteX1248" fmla="*/ 510216 w 614031"/>
              <a:gd name="connsiteY1248" fmla="*/ 1754736 h 1757268"/>
              <a:gd name="connsiteX1249" fmla="*/ 507684 w 614031"/>
              <a:gd name="connsiteY1249" fmla="*/ 1757269 h 1757268"/>
              <a:gd name="connsiteX1250" fmla="*/ 505151 w 614031"/>
              <a:gd name="connsiteY1250" fmla="*/ 1757269 h 1757268"/>
              <a:gd name="connsiteX1251" fmla="*/ 502619 w 614031"/>
              <a:gd name="connsiteY1251" fmla="*/ 1757269 h 1757268"/>
              <a:gd name="connsiteX1252" fmla="*/ 500087 w 614031"/>
              <a:gd name="connsiteY1252" fmla="*/ 1757269 h 1757268"/>
              <a:gd name="connsiteX1253" fmla="*/ 497555 w 614031"/>
              <a:gd name="connsiteY1253" fmla="*/ 1757269 h 1757268"/>
              <a:gd name="connsiteX1254" fmla="*/ 495023 w 614031"/>
              <a:gd name="connsiteY1254" fmla="*/ 1757269 h 1757268"/>
              <a:gd name="connsiteX1255" fmla="*/ 492491 w 614031"/>
              <a:gd name="connsiteY1255" fmla="*/ 1757269 h 1757268"/>
              <a:gd name="connsiteX1256" fmla="*/ 489959 w 614031"/>
              <a:gd name="connsiteY1256" fmla="*/ 1757269 h 1757268"/>
              <a:gd name="connsiteX1257" fmla="*/ 489959 w 614031"/>
              <a:gd name="connsiteY1257" fmla="*/ 1754736 h 1757268"/>
              <a:gd name="connsiteX1258" fmla="*/ 487427 w 614031"/>
              <a:gd name="connsiteY1258" fmla="*/ 1754736 h 1757268"/>
              <a:gd name="connsiteX1259" fmla="*/ 463372 w 614031"/>
              <a:gd name="connsiteY1259" fmla="*/ 1754736 h 1757268"/>
              <a:gd name="connsiteX1260" fmla="*/ 463372 w 614031"/>
              <a:gd name="connsiteY1260" fmla="*/ 1752204 h 1757268"/>
              <a:gd name="connsiteX1261" fmla="*/ 460840 w 614031"/>
              <a:gd name="connsiteY1261" fmla="*/ 1752204 h 1757268"/>
              <a:gd name="connsiteX1262" fmla="*/ 460840 w 614031"/>
              <a:gd name="connsiteY1262" fmla="*/ 1749672 h 1757268"/>
              <a:gd name="connsiteX1263" fmla="*/ 458308 w 614031"/>
              <a:gd name="connsiteY1263" fmla="*/ 1749672 h 1757268"/>
              <a:gd name="connsiteX1264" fmla="*/ 458308 w 614031"/>
              <a:gd name="connsiteY1264" fmla="*/ 1747140 h 1757268"/>
              <a:gd name="connsiteX1265" fmla="*/ 455776 w 614031"/>
              <a:gd name="connsiteY1265" fmla="*/ 1747140 h 1757268"/>
              <a:gd name="connsiteX1266" fmla="*/ 455776 w 614031"/>
              <a:gd name="connsiteY1266" fmla="*/ 1744608 h 1757268"/>
              <a:gd name="connsiteX1267" fmla="*/ 455776 w 614031"/>
              <a:gd name="connsiteY1267" fmla="*/ 1742076 h 1757268"/>
              <a:gd name="connsiteX1268" fmla="*/ 455776 w 614031"/>
              <a:gd name="connsiteY1268" fmla="*/ 1739544 h 1757268"/>
              <a:gd name="connsiteX1269" fmla="*/ 455776 w 614031"/>
              <a:gd name="connsiteY1269" fmla="*/ 1737012 h 1757268"/>
              <a:gd name="connsiteX1270" fmla="*/ 455776 w 614031"/>
              <a:gd name="connsiteY1270" fmla="*/ 1734480 h 1757268"/>
              <a:gd name="connsiteX1271" fmla="*/ 455776 w 614031"/>
              <a:gd name="connsiteY1271" fmla="*/ 1668646 h 1757268"/>
              <a:gd name="connsiteX1272" fmla="*/ 455776 w 614031"/>
              <a:gd name="connsiteY1272" fmla="*/ 1666113 h 1757268"/>
              <a:gd name="connsiteX1273" fmla="*/ 458308 w 614031"/>
              <a:gd name="connsiteY1273" fmla="*/ 1666113 h 1757268"/>
              <a:gd name="connsiteX1274" fmla="*/ 458308 w 614031"/>
              <a:gd name="connsiteY1274" fmla="*/ 1663581 h 1757268"/>
              <a:gd name="connsiteX1275" fmla="*/ 458308 w 614031"/>
              <a:gd name="connsiteY1275" fmla="*/ 1661049 h 1757268"/>
              <a:gd name="connsiteX1276" fmla="*/ 458308 w 614031"/>
              <a:gd name="connsiteY1276" fmla="*/ 1658517 h 1757268"/>
              <a:gd name="connsiteX1277" fmla="*/ 458308 w 614031"/>
              <a:gd name="connsiteY1277" fmla="*/ 1655985 h 1757268"/>
              <a:gd name="connsiteX1278" fmla="*/ 458308 w 614031"/>
              <a:gd name="connsiteY1278" fmla="*/ 1653453 h 1757268"/>
              <a:gd name="connsiteX1279" fmla="*/ 460840 w 614031"/>
              <a:gd name="connsiteY1279" fmla="*/ 1653453 h 1757268"/>
              <a:gd name="connsiteX1280" fmla="*/ 460840 w 614031"/>
              <a:gd name="connsiteY1280" fmla="*/ 1650921 h 1757268"/>
              <a:gd name="connsiteX1281" fmla="*/ 460840 w 614031"/>
              <a:gd name="connsiteY1281" fmla="*/ 1648389 h 1757268"/>
              <a:gd name="connsiteX1282" fmla="*/ 460840 w 614031"/>
              <a:gd name="connsiteY1282" fmla="*/ 1645857 h 1757268"/>
              <a:gd name="connsiteX1283" fmla="*/ 460840 w 614031"/>
              <a:gd name="connsiteY1283" fmla="*/ 1643325 h 1757268"/>
              <a:gd name="connsiteX1284" fmla="*/ 460840 w 614031"/>
              <a:gd name="connsiteY1284" fmla="*/ 1643325 h 1757268"/>
              <a:gd name="connsiteX1285" fmla="*/ 463372 w 614031"/>
              <a:gd name="connsiteY1285" fmla="*/ 1643325 h 1757268"/>
              <a:gd name="connsiteX1286" fmla="*/ 463372 w 614031"/>
              <a:gd name="connsiteY1286" fmla="*/ 1640792 h 1757268"/>
              <a:gd name="connsiteX1287" fmla="*/ 463372 w 614031"/>
              <a:gd name="connsiteY1287" fmla="*/ 1638261 h 1757268"/>
              <a:gd name="connsiteX1288" fmla="*/ 463372 w 614031"/>
              <a:gd name="connsiteY1288" fmla="*/ 1635728 h 1757268"/>
              <a:gd name="connsiteX1289" fmla="*/ 463372 w 614031"/>
              <a:gd name="connsiteY1289" fmla="*/ 1633196 h 1757268"/>
              <a:gd name="connsiteX1290" fmla="*/ 463372 w 614031"/>
              <a:gd name="connsiteY1290" fmla="*/ 1630664 h 1757268"/>
              <a:gd name="connsiteX1291" fmla="*/ 463372 w 614031"/>
              <a:gd name="connsiteY1291" fmla="*/ 1628132 h 1757268"/>
              <a:gd name="connsiteX1292" fmla="*/ 463372 w 614031"/>
              <a:gd name="connsiteY1292" fmla="*/ 1625600 h 1757268"/>
              <a:gd name="connsiteX1293" fmla="*/ 463372 w 614031"/>
              <a:gd name="connsiteY1293" fmla="*/ 1623068 h 1757268"/>
              <a:gd name="connsiteX1294" fmla="*/ 463372 w 614031"/>
              <a:gd name="connsiteY1294" fmla="*/ 1620536 h 1757268"/>
              <a:gd name="connsiteX1295" fmla="*/ 463372 w 614031"/>
              <a:gd name="connsiteY1295" fmla="*/ 1618004 h 1757268"/>
              <a:gd name="connsiteX1296" fmla="*/ 463372 w 614031"/>
              <a:gd name="connsiteY1296" fmla="*/ 1618004 h 1757268"/>
              <a:gd name="connsiteX1297" fmla="*/ 465904 w 614031"/>
              <a:gd name="connsiteY1297" fmla="*/ 1618004 h 1757268"/>
              <a:gd name="connsiteX1298" fmla="*/ 465904 w 614031"/>
              <a:gd name="connsiteY1298" fmla="*/ 1615472 h 1757268"/>
              <a:gd name="connsiteX1299" fmla="*/ 465904 w 614031"/>
              <a:gd name="connsiteY1299" fmla="*/ 1612940 h 1757268"/>
              <a:gd name="connsiteX1300" fmla="*/ 465904 w 614031"/>
              <a:gd name="connsiteY1300" fmla="*/ 1610407 h 1757268"/>
              <a:gd name="connsiteX1301" fmla="*/ 468436 w 614031"/>
              <a:gd name="connsiteY1301" fmla="*/ 1607876 h 1757268"/>
              <a:gd name="connsiteX1302" fmla="*/ 468436 w 614031"/>
              <a:gd name="connsiteY1302" fmla="*/ 1605343 h 1757268"/>
              <a:gd name="connsiteX1303" fmla="*/ 468436 w 614031"/>
              <a:gd name="connsiteY1303" fmla="*/ 1602811 h 1757268"/>
              <a:gd name="connsiteX1304" fmla="*/ 470968 w 614031"/>
              <a:gd name="connsiteY1304" fmla="*/ 1602811 h 1757268"/>
              <a:gd name="connsiteX1305" fmla="*/ 470968 w 614031"/>
              <a:gd name="connsiteY1305" fmla="*/ 1600279 h 1757268"/>
              <a:gd name="connsiteX1306" fmla="*/ 470968 w 614031"/>
              <a:gd name="connsiteY1306" fmla="*/ 1597747 h 1757268"/>
              <a:gd name="connsiteX1307" fmla="*/ 473500 w 614031"/>
              <a:gd name="connsiteY1307" fmla="*/ 1591417 h 1757268"/>
              <a:gd name="connsiteX1308" fmla="*/ 473500 w 614031"/>
              <a:gd name="connsiteY1308" fmla="*/ 1588885 h 1757268"/>
              <a:gd name="connsiteX1309" fmla="*/ 470968 w 614031"/>
              <a:gd name="connsiteY1309" fmla="*/ 1588885 h 1757268"/>
              <a:gd name="connsiteX1310" fmla="*/ 468436 w 614031"/>
              <a:gd name="connsiteY1310" fmla="*/ 1586353 h 1757268"/>
              <a:gd name="connsiteX1311" fmla="*/ 465904 w 614031"/>
              <a:gd name="connsiteY1311" fmla="*/ 1586353 h 1757268"/>
              <a:gd name="connsiteX1312" fmla="*/ 465904 w 614031"/>
              <a:gd name="connsiteY1312" fmla="*/ 1583820 h 1757268"/>
              <a:gd name="connsiteX1313" fmla="*/ 463372 w 614031"/>
              <a:gd name="connsiteY1313" fmla="*/ 1583820 h 1757268"/>
              <a:gd name="connsiteX1314" fmla="*/ 460840 w 614031"/>
              <a:gd name="connsiteY1314" fmla="*/ 1583820 h 1757268"/>
              <a:gd name="connsiteX1315" fmla="*/ 458308 w 614031"/>
              <a:gd name="connsiteY1315" fmla="*/ 1583820 h 1757268"/>
              <a:gd name="connsiteX1316" fmla="*/ 455776 w 614031"/>
              <a:gd name="connsiteY1316" fmla="*/ 1583820 h 1757268"/>
              <a:gd name="connsiteX1317" fmla="*/ 455776 w 614031"/>
              <a:gd name="connsiteY1317" fmla="*/ 1586353 h 1757268"/>
              <a:gd name="connsiteX1318" fmla="*/ 453244 w 614031"/>
              <a:gd name="connsiteY1318" fmla="*/ 1586353 h 1757268"/>
              <a:gd name="connsiteX1319" fmla="*/ 453244 w 614031"/>
              <a:gd name="connsiteY1319" fmla="*/ 1588885 h 1757268"/>
              <a:gd name="connsiteX1320" fmla="*/ 450712 w 614031"/>
              <a:gd name="connsiteY1320" fmla="*/ 1588885 h 1757268"/>
              <a:gd name="connsiteX1321" fmla="*/ 450712 w 614031"/>
              <a:gd name="connsiteY1321" fmla="*/ 1591417 h 1757268"/>
              <a:gd name="connsiteX1322" fmla="*/ 448179 w 614031"/>
              <a:gd name="connsiteY1322" fmla="*/ 1591417 h 1757268"/>
              <a:gd name="connsiteX1323" fmla="*/ 448179 w 614031"/>
              <a:gd name="connsiteY1323" fmla="*/ 1593949 h 1757268"/>
              <a:gd name="connsiteX1324" fmla="*/ 445648 w 614031"/>
              <a:gd name="connsiteY1324" fmla="*/ 1593949 h 1757268"/>
              <a:gd name="connsiteX1325" fmla="*/ 443115 w 614031"/>
              <a:gd name="connsiteY1325" fmla="*/ 1593949 h 1757268"/>
              <a:gd name="connsiteX1326" fmla="*/ 443115 w 614031"/>
              <a:gd name="connsiteY1326" fmla="*/ 1596481 h 1757268"/>
              <a:gd name="connsiteX1327" fmla="*/ 440583 w 614031"/>
              <a:gd name="connsiteY1327" fmla="*/ 1599013 h 1757268"/>
              <a:gd name="connsiteX1328" fmla="*/ 440583 w 614031"/>
              <a:gd name="connsiteY1328" fmla="*/ 1601545 h 1757268"/>
              <a:gd name="connsiteX1329" fmla="*/ 440583 w 614031"/>
              <a:gd name="connsiteY1329" fmla="*/ 1604077 h 1757268"/>
              <a:gd name="connsiteX1330" fmla="*/ 440583 w 614031"/>
              <a:gd name="connsiteY1330" fmla="*/ 1606609 h 1757268"/>
              <a:gd name="connsiteX1331" fmla="*/ 438051 w 614031"/>
              <a:gd name="connsiteY1331" fmla="*/ 1606609 h 1757268"/>
              <a:gd name="connsiteX1332" fmla="*/ 438051 w 614031"/>
              <a:gd name="connsiteY1332" fmla="*/ 1609141 h 1757268"/>
              <a:gd name="connsiteX1333" fmla="*/ 435519 w 614031"/>
              <a:gd name="connsiteY1333" fmla="*/ 1611674 h 1757268"/>
              <a:gd name="connsiteX1334" fmla="*/ 432987 w 614031"/>
              <a:gd name="connsiteY1334" fmla="*/ 1616738 h 1757268"/>
              <a:gd name="connsiteX1335" fmla="*/ 430455 w 614031"/>
              <a:gd name="connsiteY1335" fmla="*/ 1619270 h 1757268"/>
              <a:gd name="connsiteX1336" fmla="*/ 427923 w 614031"/>
              <a:gd name="connsiteY1336" fmla="*/ 1619270 h 1757268"/>
              <a:gd name="connsiteX1337" fmla="*/ 425391 w 614031"/>
              <a:gd name="connsiteY1337" fmla="*/ 1621802 h 1757268"/>
              <a:gd name="connsiteX1338" fmla="*/ 422859 w 614031"/>
              <a:gd name="connsiteY1338" fmla="*/ 1624334 h 1757268"/>
              <a:gd name="connsiteX1339" fmla="*/ 422859 w 614031"/>
              <a:gd name="connsiteY1339" fmla="*/ 1626866 h 1757268"/>
              <a:gd name="connsiteX1340" fmla="*/ 422859 w 614031"/>
              <a:gd name="connsiteY1340" fmla="*/ 1629398 h 1757268"/>
              <a:gd name="connsiteX1341" fmla="*/ 420327 w 614031"/>
              <a:gd name="connsiteY1341" fmla="*/ 1629398 h 1757268"/>
              <a:gd name="connsiteX1342" fmla="*/ 420327 w 614031"/>
              <a:gd name="connsiteY1342" fmla="*/ 1631930 h 1757268"/>
              <a:gd name="connsiteX1343" fmla="*/ 420327 w 614031"/>
              <a:gd name="connsiteY1343" fmla="*/ 1634462 h 1757268"/>
              <a:gd name="connsiteX1344" fmla="*/ 417794 w 614031"/>
              <a:gd name="connsiteY1344" fmla="*/ 1634462 h 1757268"/>
              <a:gd name="connsiteX1345" fmla="*/ 417794 w 614031"/>
              <a:gd name="connsiteY1345" fmla="*/ 1636994 h 1757268"/>
              <a:gd name="connsiteX1346" fmla="*/ 417794 w 614031"/>
              <a:gd name="connsiteY1346" fmla="*/ 1639527 h 1757268"/>
              <a:gd name="connsiteX1347" fmla="*/ 415263 w 614031"/>
              <a:gd name="connsiteY1347" fmla="*/ 1639527 h 1757268"/>
              <a:gd name="connsiteX1348" fmla="*/ 415263 w 614031"/>
              <a:gd name="connsiteY1348" fmla="*/ 1642059 h 1757268"/>
              <a:gd name="connsiteX1349" fmla="*/ 415263 w 614031"/>
              <a:gd name="connsiteY1349" fmla="*/ 1644591 h 1757268"/>
              <a:gd name="connsiteX1350" fmla="*/ 412730 w 614031"/>
              <a:gd name="connsiteY1350" fmla="*/ 1644591 h 1757268"/>
              <a:gd name="connsiteX1351" fmla="*/ 412730 w 614031"/>
              <a:gd name="connsiteY1351" fmla="*/ 1647123 h 1757268"/>
              <a:gd name="connsiteX1352" fmla="*/ 412730 w 614031"/>
              <a:gd name="connsiteY1352" fmla="*/ 1649655 h 1757268"/>
              <a:gd name="connsiteX1353" fmla="*/ 410198 w 614031"/>
              <a:gd name="connsiteY1353" fmla="*/ 1649655 h 1757268"/>
              <a:gd name="connsiteX1354" fmla="*/ 410198 w 614031"/>
              <a:gd name="connsiteY1354" fmla="*/ 1652187 h 1757268"/>
              <a:gd name="connsiteX1355" fmla="*/ 410198 w 614031"/>
              <a:gd name="connsiteY1355" fmla="*/ 1654719 h 1757268"/>
              <a:gd name="connsiteX1356" fmla="*/ 407666 w 614031"/>
              <a:gd name="connsiteY1356" fmla="*/ 1654719 h 1757268"/>
              <a:gd name="connsiteX1357" fmla="*/ 407666 w 614031"/>
              <a:gd name="connsiteY1357" fmla="*/ 1657251 h 1757268"/>
              <a:gd name="connsiteX1358" fmla="*/ 405134 w 614031"/>
              <a:gd name="connsiteY1358" fmla="*/ 1657251 h 1757268"/>
              <a:gd name="connsiteX1359" fmla="*/ 405134 w 614031"/>
              <a:gd name="connsiteY1359" fmla="*/ 1659783 h 1757268"/>
              <a:gd name="connsiteX1360" fmla="*/ 402602 w 614031"/>
              <a:gd name="connsiteY1360" fmla="*/ 1662315 h 1757268"/>
              <a:gd name="connsiteX1361" fmla="*/ 402602 w 614031"/>
              <a:gd name="connsiteY1361" fmla="*/ 1664848 h 1757268"/>
              <a:gd name="connsiteX1362" fmla="*/ 400070 w 614031"/>
              <a:gd name="connsiteY1362" fmla="*/ 1664848 h 1757268"/>
              <a:gd name="connsiteX1363" fmla="*/ 400070 w 614031"/>
              <a:gd name="connsiteY1363" fmla="*/ 1667379 h 1757268"/>
              <a:gd name="connsiteX1364" fmla="*/ 397538 w 614031"/>
              <a:gd name="connsiteY1364" fmla="*/ 1667379 h 1757268"/>
              <a:gd name="connsiteX1365" fmla="*/ 397538 w 614031"/>
              <a:gd name="connsiteY1365" fmla="*/ 1669912 h 1757268"/>
              <a:gd name="connsiteX1366" fmla="*/ 400070 w 614031"/>
              <a:gd name="connsiteY1366" fmla="*/ 1669912 h 1757268"/>
              <a:gd name="connsiteX1367" fmla="*/ 400070 w 614031"/>
              <a:gd name="connsiteY1367" fmla="*/ 1672443 h 1757268"/>
              <a:gd name="connsiteX1368" fmla="*/ 397538 w 614031"/>
              <a:gd name="connsiteY1368" fmla="*/ 1674976 h 1757268"/>
              <a:gd name="connsiteX1369" fmla="*/ 397538 w 614031"/>
              <a:gd name="connsiteY1369" fmla="*/ 1677508 h 1757268"/>
              <a:gd name="connsiteX1370" fmla="*/ 395006 w 614031"/>
              <a:gd name="connsiteY1370" fmla="*/ 1677508 h 1757268"/>
              <a:gd name="connsiteX1371" fmla="*/ 395006 w 614031"/>
              <a:gd name="connsiteY1371" fmla="*/ 1680040 h 1757268"/>
              <a:gd name="connsiteX1372" fmla="*/ 392474 w 614031"/>
              <a:gd name="connsiteY1372" fmla="*/ 1680040 h 1757268"/>
              <a:gd name="connsiteX1373" fmla="*/ 392474 w 614031"/>
              <a:gd name="connsiteY1373" fmla="*/ 1682572 h 1757268"/>
              <a:gd name="connsiteX1374" fmla="*/ 389942 w 614031"/>
              <a:gd name="connsiteY1374" fmla="*/ 1682572 h 1757268"/>
              <a:gd name="connsiteX1375" fmla="*/ 389942 w 614031"/>
              <a:gd name="connsiteY1375" fmla="*/ 1685104 h 1757268"/>
              <a:gd name="connsiteX1376" fmla="*/ 387409 w 614031"/>
              <a:gd name="connsiteY1376" fmla="*/ 1685104 h 1757268"/>
              <a:gd name="connsiteX1377" fmla="*/ 387409 w 614031"/>
              <a:gd name="connsiteY1377" fmla="*/ 1687636 h 1757268"/>
              <a:gd name="connsiteX1378" fmla="*/ 384877 w 614031"/>
              <a:gd name="connsiteY1378" fmla="*/ 1687636 h 1757268"/>
              <a:gd name="connsiteX1379" fmla="*/ 384877 w 614031"/>
              <a:gd name="connsiteY1379" fmla="*/ 1690168 h 1757268"/>
              <a:gd name="connsiteX1380" fmla="*/ 382345 w 614031"/>
              <a:gd name="connsiteY1380" fmla="*/ 1690168 h 1757268"/>
              <a:gd name="connsiteX1381" fmla="*/ 382345 w 614031"/>
              <a:gd name="connsiteY1381" fmla="*/ 1692700 h 1757268"/>
              <a:gd name="connsiteX1382" fmla="*/ 379813 w 614031"/>
              <a:gd name="connsiteY1382" fmla="*/ 1692700 h 1757268"/>
              <a:gd name="connsiteX1383" fmla="*/ 379813 w 614031"/>
              <a:gd name="connsiteY1383" fmla="*/ 1695233 h 1757268"/>
              <a:gd name="connsiteX1384" fmla="*/ 377281 w 614031"/>
              <a:gd name="connsiteY1384" fmla="*/ 1695233 h 1757268"/>
              <a:gd name="connsiteX1385" fmla="*/ 377281 w 614031"/>
              <a:gd name="connsiteY1385" fmla="*/ 1697764 h 1757268"/>
              <a:gd name="connsiteX1386" fmla="*/ 374749 w 614031"/>
              <a:gd name="connsiteY1386" fmla="*/ 1697764 h 1757268"/>
              <a:gd name="connsiteX1387" fmla="*/ 374749 w 614031"/>
              <a:gd name="connsiteY1387" fmla="*/ 1700297 h 1757268"/>
              <a:gd name="connsiteX1388" fmla="*/ 372217 w 614031"/>
              <a:gd name="connsiteY1388" fmla="*/ 1702829 h 1757268"/>
              <a:gd name="connsiteX1389" fmla="*/ 372217 w 614031"/>
              <a:gd name="connsiteY1389" fmla="*/ 1705361 h 1757268"/>
              <a:gd name="connsiteX1390" fmla="*/ 369685 w 614031"/>
              <a:gd name="connsiteY1390" fmla="*/ 1705361 h 1757268"/>
              <a:gd name="connsiteX1391" fmla="*/ 369685 w 614031"/>
              <a:gd name="connsiteY1391" fmla="*/ 1707893 h 1757268"/>
              <a:gd name="connsiteX1392" fmla="*/ 367153 w 614031"/>
              <a:gd name="connsiteY1392" fmla="*/ 1707893 h 1757268"/>
              <a:gd name="connsiteX1393" fmla="*/ 367153 w 614031"/>
              <a:gd name="connsiteY1393" fmla="*/ 1710425 h 1757268"/>
              <a:gd name="connsiteX1394" fmla="*/ 364621 w 614031"/>
              <a:gd name="connsiteY1394" fmla="*/ 1710425 h 1757268"/>
              <a:gd name="connsiteX1395" fmla="*/ 364621 w 614031"/>
              <a:gd name="connsiteY1395" fmla="*/ 1712957 h 1757268"/>
              <a:gd name="connsiteX1396" fmla="*/ 362089 w 614031"/>
              <a:gd name="connsiteY1396" fmla="*/ 1712957 h 1757268"/>
              <a:gd name="connsiteX1397" fmla="*/ 362089 w 614031"/>
              <a:gd name="connsiteY1397" fmla="*/ 1715489 h 1757268"/>
              <a:gd name="connsiteX1398" fmla="*/ 362089 w 614031"/>
              <a:gd name="connsiteY1398" fmla="*/ 1715489 h 1757268"/>
              <a:gd name="connsiteX1399" fmla="*/ 362089 w 614031"/>
              <a:gd name="connsiteY1399" fmla="*/ 1718021 h 1757268"/>
              <a:gd name="connsiteX1400" fmla="*/ 359556 w 614031"/>
              <a:gd name="connsiteY1400" fmla="*/ 1718021 h 1757268"/>
              <a:gd name="connsiteX1401" fmla="*/ 359556 w 614031"/>
              <a:gd name="connsiteY1401" fmla="*/ 1720553 h 1757268"/>
              <a:gd name="connsiteX1402" fmla="*/ 357024 w 614031"/>
              <a:gd name="connsiteY1402" fmla="*/ 1720553 h 1757268"/>
              <a:gd name="connsiteX1403" fmla="*/ 354492 w 614031"/>
              <a:gd name="connsiteY1403" fmla="*/ 1718021 h 1757268"/>
              <a:gd name="connsiteX1404" fmla="*/ 354492 w 614031"/>
              <a:gd name="connsiteY1404" fmla="*/ 1715489 h 1757268"/>
              <a:gd name="connsiteX1405" fmla="*/ 351960 w 614031"/>
              <a:gd name="connsiteY1405" fmla="*/ 1715489 h 1757268"/>
              <a:gd name="connsiteX1406" fmla="*/ 351960 w 614031"/>
              <a:gd name="connsiteY1406" fmla="*/ 1712957 h 1757268"/>
              <a:gd name="connsiteX1407" fmla="*/ 351960 w 614031"/>
              <a:gd name="connsiteY1407" fmla="*/ 1710425 h 1757268"/>
              <a:gd name="connsiteX1408" fmla="*/ 349428 w 614031"/>
              <a:gd name="connsiteY1408" fmla="*/ 1710425 h 1757268"/>
              <a:gd name="connsiteX1409" fmla="*/ 349428 w 614031"/>
              <a:gd name="connsiteY1409" fmla="*/ 1707893 h 1757268"/>
              <a:gd name="connsiteX1410" fmla="*/ 349428 w 614031"/>
              <a:gd name="connsiteY1410" fmla="*/ 1705361 h 1757268"/>
              <a:gd name="connsiteX1411" fmla="*/ 349428 w 614031"/>
              <a:gd name="connsiteY1411" fmla="*/ 1693966 h 1757268"/>
              <a:gd name="connsiteX1412" fmla="*/ 349428 w 614031"/>
              <a:gd name="connsiteY1412" fmla="*/ 1691434 h 1757268"/>
              <a:gd name="connsiteX1413" fmla="*/ 349428 w 614031"/>
              <a:gd name="connsiteY1413" fmla="*/ 1688902 h 1757268"/>
              <a:gd name="connsiteX1414" fmla="*/ 349428 w 614031"/>
              <a:gd name="connsiteY1414" fmla="*/ 1686370 h 1757268"/>
              <a:gd name="connsiteX1415" fmla="*/ 351960 w 614031"/>
              <a:gd name="connsiteY1415" fmla="*/ 1683838 h 1757268"/>
              <a:gd name="connsiteX1416" fmla="*/ 351960 w 614031"/>
              <a:gd name="connsiteY1416" fmla="*/ 1681306 h 1757268"/>
              <a:gd name="connsiteX1417" fmla="*/ 351960 w 614031"/>
              <a:gd name="connsiteY1417" fmla="*/ 1678774 h 1757268"/>
              <a:gd name="connsiteX1418" fmla="*/ 354492 w 614031"/>
              <a:gd name="connsiteY1418" fmla="*/ 1678774 h 1757268"/>
              <a:gd name="connsiteX1419" fmla="*/ 354492 w 614031"/>
              <a:gd name="connsiteY1419" fmla="*/ 1676242 h 1757268"/>
              <a:gd name="connsiteX1420" fmla="*/ 357024 w 614031"/>
              <a:gd name="connsiteY1420" fmla="*/ 1676242 h 1757268"/>
              <a:gd name="connsiteX1421" fmla="*/ 357024 w 614031"/>
              <a:gd name="connsiteY1421" fmla="*/ 1673710 h 1757268"/>
              <a:gd name="connsiteX1422" fmla="*/ 357024 w 614031"/>
              <a:gd name="connsiteY1422" fmla="*/ 1671178 h 1757268"/>
              <a:gd name="connsiteX1423" fmla="*/ 359556 w 614031"/>
              <a:gd name="connsiteY1423" fmla="*/ 1671178 h 1757268"/>
              <a:gd name="connsiteX1424" fmla="*/ 359556 w 614031"/>
              <a:gd name="connsiteY1424" fmla="*/ 1668646 h 1757268"/>
              <a:gd name="connsiteX1425" fmla="*/ 362089 w 614031"/>
              <a:gd name="connsiteY1425" fmla="*/ 1668646 h 1757268"/>
              <a:gd name="connsiteX1426" fmla="*/ 362089 w 614031"/>
              <a:gd name="connsiteY1426" fmla="*/ 1668646 h 1757268"/>
              <a:gd name="connsiteX1427" fmla="*/ 362089 w 614031"/>
              <a:gd name="connsiteY1427" fmla="*/ 1666113 h 1757268"/>
              <a:gd name="connsiteX1428" fmla="*/ 364621 w 614031"/>
              <a:gd name="connsiteY1428" fmla="*/ 1666113 h 1757268"/>
              <a:gd name="connsiteX1429" fmla="*/ 364621 w 614031"/>
              <a:gd name="connsiteY1429" fmla="*/ 1663581 h 1757268"/>
              <a:gd name="connsiteX1430" fmla="*/ 367153 w 614031"/>
              <a:gd name="connsiteY1430" fmla="*/ 1663581 h 1757268"/>
              <a:gd name="connsiteX1431" fmla="*/ 367153 w 614031"/>
              <a:gd name="connsiteY1431" fmla="*/ 1661049 h 1757268"/>
              <a:gd name="connsiteX1432" fmla="*/ 369685 w 614031"/>
              <a:gd name="connsiteY1432" fmla="*/ 1661049 h 1757268"/>
              <a:gd name="connsiteX1433" fmla="*/ 369685 w 614031"/>
              <a:gd name="connsiteY1433" fmla="*/ 1658517 h 1757268"/>
              <a:gd name="connsiteX1434" fmla="*/ 369685 w 614031"/>
              <a:gd name="connsiteY1434" fmla="*/ 1655985 h 1757268"/>
              <a:gd name="connsiteX1435" fmla="*/ 372217 w 614031"/>
              <a:gd name="connsiteY1435" fmla="*/ 1655985 h 1757268"/>
              <a:gd name="connsiteX1436" fmla="*/ 372217 w 614031"/>
              <a:gd name="connsiteY1436" fmla="*/ 1653453 h 1757268"/>
              <a:gd name="connsiteX1437" fmla="*/ 372217 w 614031"/>
              <a:gd name="connsiteY1437" fmla="*/ 1650921 h 1757268"/>
              <a:gd name="connsiteX1438" fmla="*/ 374749 w 614031"/>
              <a:gd name="connsiteY1438" fmla="*/ 1650921 h 1757268"/>
              <a:gd name="connsiteX1439" fmla="*/ 374749 w 614031"/>
              <a:gd name="connsiteY1439" fmla="*/ 1648389 h 1757268"/>
              <a:gd name="connsiteX1440" fmla="*/ 377281 w 614031"/>
              <a:gd name="connsiteY1440" fmla="*/ 1648389 h 1757268"/>
              <a:gd name="connsiteX1441" fmla="*/ 377281 w 614031"/>
              <a:gd name="connsiteY1441" fmla="*/ 1645857 h 1757268"/>
              <a:gd name="connsiteX1442" fmla="*/ 377281 w 614031"/>
              <a:gd name="connsiteY1442" fmla="*/ 1643325 h 1757268"/>
              <a:gd name="connsiteX1443" fmla="*/ 379813 w 614031"/>
              <a:gd name="connsiteY1443" fmla="*/ 1643325 h 1757268"/>
              <a:gd name="connsiteX1444" fmla="*/ 379813 w 614031"/>
              <a:gd name="connsiteY1444" fmla="*/ 1643325 h 1757268"/>
              <a:gd name="connsiteX1445" fmla="*/ 379813 w 614031"/>
              <a:gd name="connsiteY1445" fmla="*/ 1640792 h 1757268"/>
              <a:gd name="connsiteX1446" fmla="*/ 382345 w 614031"/>
              <a:gd name="connsiteY1446" fmla="*/ 1640792 h 1757268"/>
              <a:gd name="connsiteX1447" fmla="*/ 382345 w 614031"/>
              <a:gd name="connsiteY1447" fmla="*/ 1638261 h 1757268"/>
              <a:gd name="connsiteX1448" fmla="*/ 382345 w 614031"/>
              <a:gd name="connsiteY1448" fmla="*/ 1635728 h 1757268"/>
              <a:gd name="connsiteX1449" fmla="*/ 384877 w 614031"/>
              <a:gd name="connsiteY1449" fmla="*/ 1635728 h 1757268"/>
              <a:gd name="connsiteX1450" fmla="*/ 384877 w 614031"/>
              <a:gd name="connsiteY1450" fmla="*/ 1633196 h 1757268"/>
              <a:gd name="connsiteX1451" fmla="*/ 387409 w 614031"/>
              <a:gd name="connsiteY1451" fmla="*/ 1630664 h 1757268"/>
              <a:gd name="connsiteX1452" fmla="*/ 387409 w 614031"/>
              <a:gd name="connsiteY1452" fmla="*/ 1628132 h 1757268"/>
              <a:gd name="connsiteX1453" fmla="*/ 389942 w 614031"/>
              <a:gd name="connsiteY1453" fmla="*/ 1628132 h 1757268"/>
              <a:gd name="connsiteX1454" fmla="*/ 389942 w 614031"/>
              <a:gd name="connsiteY1454" fmla="*/ 1625600 h 1757268"/>
              <a:gd name="connsiteX1455" fmla="*/ 389942 w 614031"/>
              <a:gd name="connsiteY1455" fmla="*/ 1623068 h 1757268"/>
              <a:gd name="connsiteX1456" fmla="*/ 392474 w 614031"/>
              <a:gd name="connsiteY1456" fmla="*/ 1623068 h 1757268"/>
              <a:gd name="connsiteX1457" fmla="*/ 392474 w 614031"/>
              <a:gd name="connsiteY1457" fmla="*/ 1620536 h 1757268"/>
              <a:gd name="connsiteX1458" fmla="*/ 392474 w 614031"/>
              <a:gd name="connsiteY1458" fmla="*/ 1618004 h 1757268"/>
              <a:gd name="connsiteX1459" fmla="*/ 395006 w 614031"/>
              <a:gd name="connsiteY1459" fmla="*/ 1618004 h 1757268"/>
              <a:gd name="connsiteX1460" fmla="*/ 395006 w 614031"/>
              <a:gd name="connsiteY1460" fmla="*/ 1618004 h 1757268"/>
              <a:gd name="connsiteX1461" fmla="*/ 395006 w 614031"/>
              <a:gd name="connsiteY1461" fmla="*/ 1615472 h 1757268"/>
              <a:gd name="connsiteX1462" fmla="*/ 397538 w 614031"/>
              <a:gd name="connsiteY1462" fmla="*/ 1615472 h 1757268"/>
              <a:gd name="connsiteX1463" fmla="*/ 400070 w 614031"/>
              <a:gd name="connsiteY1463" fmla="*/ 1610407 h 1757268"/>
              <a:gd name="connsiteX1464" fmla="*/ 400070 w 614031"/>
              <a:gd name="connsiteY1464" fmla="*/ 1607876 h 1757268"/>
              <a:gd name="connsiteX1465" fmla="*/ 397538 w 614031"/>
              <a:gd name="connsiteY1465" fmla="*/ 1605343 h 1757268"/>
              <a:gd name="connsiteX1466" fmla="*/ 397538 w 614031"/>
              <a:gd name="connsiteY1466" fmla="*/ 1602811 h 1757268"/>
              <a:gd name="connsiteX1467" fmla="*/ 395006 w 614031"/>
              <a:gd name="connsiteY1467" fmla="*/ 1602811 h 1757268"/>
              <a:gd name="connsiteX1468" fmla="*/ 395006 w 614031"/>
              <a:gd name="connsiteY1468" fmla="*/ 1600279 h 1757268"/>
              <a:gd name="connsiteX1469" fmla="*/ 392474 w 614031"/>
              <a:gd name="connsiteY1469" fmla="*/ 1600279 h 1757268"/>
              <a:gd name="connsiteX1470" fmla="*/ 387409 w 614031"/>
              <a:gd name="connsiteY1470" fmla="*/ 1600279 h 1757268"/>
              <a:gd name="connsiteX1471" fmla="*/ 384877 w 614031"/>
              <a:gd name="connsiteY1471" fmla="*/ 1600279 h 1757268"/>
              <a:gd name="connsiteX1472" fmla="*/ 379813 w 614031"/>
              <a:gd name="connsiteY1472" fmla="*/ 1600279 h 1757268"/>
              <a:gd name="connsiteX1473" fmla="*/ 372217 w 614031"/>
              <a:gd name="connsiteY1473" fmla="*/ 1600279 h 1757268"/>
              <a:gd name="connsiteX1474" fmla="*/ 369685 w 614031"/>
              <a:gd name="connsiteY1474" fmla="*/ 1600279 h 1757268"/>
              <a:gd name="connsiteX1475" fmla="*/ 367153 w 614031"/>
              <a:gd name="connsiteY1475" fmla="*/ 1600279 h 1757268"/>
              <a:gd name="connsiteX1476" fmla="*/ 364621 w 614031"/>
              <a:gd name="connsiteY1476" fmla="*/ 1597747 h 1757268"/>
              <a:gd name="connsiteX1477" fmla="*/ 362089 w 614031"/>
              <a:gd name="connsiteY1477" fmla="*/ 1597747 h 1757268"/>
              <a:gd name="connsiteX1478" fmla="*/ 362089 w 614031"/>
              <a:gd name="connsiteY1478" fmla="*/ 1595215 h 1757268"/>
              <a:gd name="connsiteX1479" fmla="*/ 362089 w 614031"/>
              <a:gd name="connsiteY1479" fmla="*/ 1592683 h 1757268"/>
              <a:gd name="connsiteX1480" fmla="*/ 362089 w 614031"/>
              <a:gd name="connsiteY1480" fmla="*/ 1592683 h 1757268"/>
              <a:gd name="connsiteX1481" fmla="*/ 364621 w 614031"/>
              <a:gd name="connsiteY1481" fmla="*/ 1590151 h 1757268"/>
              <a:gd name="connsiteX1482" fmla="*/ 364621 w 614031"/>
              <a:gd name="connsiteY1482" fmla="*/ 1587619 h 1757268"/>
              <a:gd name="connsiteX1483" fmla="*/ 364621 w 614031"/>
              <a:gd name="connsiteY1483" fmla="*/ 1585087 h 1757268"/>
              <a:gd name="connsiteX1484" fmla="*/ 367153 w 614031"/>
              <a:gd name="connsiteY1484" fmla="*/ 1582555 h 1757268"/>
              <a:gd name="connsiteX1485" fmla="*/ 367153 w 614031"/>
              <a:gd name="connsiteY1485" fmla="*/ 1580022 h 1757268"/>
              <a:gd name="connsiteX1486" fmla="*/ 369685 w 614031"/>
              <a:gd name="connsiteY1486" fmla="*/ 1580022 h 1757268"/>
              <a:gd name="connsiteX1487" fmla="*/ 369685 w 614031"/>
              <a:gd name="connsiteY1487" fmla="*/ 1577490 h 1757268"/>
              <a:gd name="connsiteX1488" fmla="*/ 369685 w 614031"/>
              <a:gd name="connsiteY1488" fmla="*/ 1574958 h 1757268"/>
              <a:gd name="connsiteX1489" fmla="*/ 369685 w 614031"/>
              <a:gd name="connsiteY1489" fmla="*/ 1572426 h 1757268"/>
              <a:gd name="connsiteX1490" fmla="*/ 369685 w 614031"/>
              <a:gd name="connsiteY1490" fmla="*/ 1569894 h 1757268"/>
              <a:gd name="connsiteX1491" fmla="*/ 367153 w 614031"/>
              <a:gd name="connsiteY1491" fmla="*/ 1567362 h 1757268"/>
              <a:gd name="connsiteX1492" fmla="*/ 367153 w 614031"/>
              <a:gd name="connsiteY1492" fmla="*/ 1567362 h 1757268"/>
              <a:gd name="connsiteX1493" fmla="*/ 367153 w 614031"/>
              <a:gd name="connsiteY1493" fmla="*/ 1564830 h 1757268"/>
              <a:gd name="connsiteX1494" fmla="*/ 367153 w 614031"/>
              <a:gd name="connsiteY1494" fmla="*/ 1562298 h 1757268"/>
              <a:gd name="connsiteX1495" fmla="*/ 367153 w 614031"/>
              <a:gd name="connsiteY1495" fmla="*/ 1559766 h 1757268"/>
              <a:gd name="connsiteX1496" fmla="*/ 367153 w 614031"/>
              <a:gd name="connsiteY1496" fmla="*/ 1557234 h 1757268"/>
              <a:gd name="connsiteX1497" fmla="*/ 367153 w 614031"/>
              <a:gd name="connsiteY1497" fmla="*/ 1554702 h 1757268"/>
              <a:gd name="connsiteX1498" fmla="*/ 367153 w 614031"/>
              <a:gd name="connsiteY1498" fmla="*/ 1552169 h 1757268"/>
              <a:gd name="connsiteX1499" fmla="*/ 367153 w 614031"/>
              <a:gd name="connsiteY1499" fmla="*/ 1549637 h 1757268"/>
              <a:gd name="connsiteX1500" fmla="*/ 367153 w 614031"/>
              <a:gd name="connsiteY1500" fmla="*/ 1547105 h 1757268"/>
              <a:gd name="connsiteX1501" fmla="*/ 367153 w 614031"/>
              <a:gd name="connsiteY1501" fmla="*/ 1544573 h 1757268"/>
              <a:gd name="connsiteX1502" fmla="*/ 367153 w 614031"/>
              <a:gd name="connsiteY1502" fmla="*/ 1542041 h 1757268"/>
              <a:gd name="connsiteX1503" fmla="*/ 364621 w 614031"/>
              <a:gd name="connsiteY1503" fmla="*/ 1542041 h 1757268"/>
              <a:gd name="connsiteX1504" fmla="*/ 364621 w 614031"/>
              <a:gd name="connsiteY1504" fmla="*/ 1542041 h 1757268"/>
              <a:gd name="connsiteX1505" fmla="*/ 362089 w 614031"/>
              <a:gd name="connsiteY1505" fmla="*/ 1542041 h 1757268"/>
              <a:gd name="connsiteX1506" fmla="*/ 362089 w 614031"/>
              <a:gd name="connsiteY1506" fmla="*/ 1539509 h 1757268"/>
              <a:gd name="connsiteX1507" fmla="*/ 362089 w 614031"/>
              <a:gd name="connsiteY1507" fmla="*/ 1536977 h 1757268"/>
              <a:gd name="connsiteX1508" fmla="*/ 359556 w 614031"/>
              <a:gd name="connsiteY1508" fmla="*/ 1534445 h 1757268"/>
              <a:gd name="connsiteX1509" fmla="*/ 359556 w 614031"/>
              <a:gd name="connsiteY1509" fmla="*/ 1531913 h 1757268"/>
              <a:gd name="connsiteX1510" fmla="*/ 362089 w 614031"/>
              <a:gd name="connsiteY1510" fmla="*/ 1529381 h 1757268"/>
              <a:gd name="connsiteX1511" fmla="*/ 362089 w 614031"/>
              <a:gd name="connsiteY1511" fmla="*/ 1526848 h 1757268"/>
              <a:gd name="connsiteX1512" fmla="*/ 362089 w 614031"/>
              <a:gd name="connsiteY1512" fmla="*/ 1524317 h 1757268"/>
              <a:gd name="connsiteX1513" fmla="*/ 364621 w 614031"/>
              <a:gd name="connsiteY1513" fmla="*/ 1524317 h 1757268"/>
              <a:gd name="connsiteX1514" fmla="*/ 364621 w 614031"/>
              <a:gd name="connsiteY1514" fmla="*/ 1521784 h 1757268"/>
              <a:gd name="connsiteX1515" fmla="*/ 364621 w 614031"/>
              <a:gd name="connsiteY1515" fmla="*/ 1519253 h 1757268"/>
              <a:gd name="connsiteX1516" fmla="*/ 364621 w 614031"/>
              <a:gd name="connsiteY1516" fmla="*/ 1516720 h 1757268"/>
              <a:gd name="connsiteX1517" fmla="*/ 364621 w 614031"/>
              <a:gd name="connsiteY1517" fmla="*/ 1516720 h 1757268"/>
              <a:gd name="connsiteX1518" fmla="*/ 364621 w 614031"/>
              <a:gd name="connsiteY1518" fmla="*/ 1514188 h 1757268"/>
              <a:gd name="connsiteX1519" fmla="*/ 367153 w 614031"/>
              <a:gd name="connsiteY1519" fmla="*/ 1511656 h 1757268"/>
              <a:gd name="connsiteX1520" fmla="*/ 367153 w 614031"/>
              <a:gd name="connsiteY1520" fmla="*/ 1509124 h 1757268"/>
              <a:gd name="connsiteX1521" fmla="*/ 369685 w 614031"/>
              <a:gd name="connsiteY1521" fmla="*/ 1509124 h 1757268"/>
              <a:gd name="connsiteX1522" fmla="*/ 369685 w 614031"/>
              <a:gd name="connsiteY1522" fmla="*/ 1506592 h 1757268"/>
              <a:gd name="connsiteX1523" fmla="*/ 372217 w 614031"/>
              <a:gd name="connsiteY1523" fmla="*/ 1504060 h 1757268"/>
              <a:gd name="connsiteX1524" fmla="*/ 372217 w 614031"/>
              <a:gd name="connsiteY1524" fmla="*/ 1501528 h 1757268"/>
              <a:gd name="connsiteX1525" fmla="*/ 374749 w 614031"/>
              <a:gd name="connsiteY1525" fmla="*/ 1498996 h 1757268"/>
              <a:gd name="connsiteX1526" fmla="*/ 374749 w 614031"/>
              <a:gd name="connsiteY1526" fmla="*/ 1496463 h 1757268"/>
              <a:gd name="connsiteX1527" fmla="*/ 377281 w 614031"/>
              <a:gd name="connsiteY1527" fmla="*/ 1493932 h 1757268"/>
              <a:gd name="connsiteX1528" fmla="*/ 377281 w 614031"/>
              <a:gd name="connsiteY1528" fmla="*/ 1491399 h 1757268"/>
              <a:gd name="connsiteX1529" fmla="*/ 377281 w 614031"/>
              <a:gd name="connsiteY1529" fmla="*/ 1491399 h 1757268"/>
              <a:gd name="connsiteX1530" fmla="*/ 377281 w 614031"/>
              <a:gd name="connsiteY1530" fmla="*/ 1488867 h 1757268"/>
              <a:gd name="connsiteX1531" fmla="*/ 377281 w 614031"/>
              <a:gd name="connsiteY1531" fmla="*/ 1486335 h 1757268"/>
              <a:gd name="connsiteX1532" fmla="*/ 379813 w 614031"/>
              <a:gd name="connsiteY1532" fmla="*/ 1483803 h 1757268"/>
              <a:gd name="connsiteX1533" fmla="*/ 379813 w 614031"/>
              <a:gd name="connsiteY1533" fmla="*/ 1481271 h 1757268"/>
              <a:gd name="connsiteX1534" fmla="*/ 382345 w 614031"/>
              <a:gd name="connsiteY1534" fmla="*/ 1478739 h 1757268"/>
              <a:gd name="connsiteX1535" fmla="*/ 382345 w 614031"/>
              <a:gd name="connsiteY1535" fmla="*/ 1476207 h 1757268"/>
              <a:gd name="connsiteX1536" fmla="*/ 382345 w 614031"/>
              <a:gd name="connsiteY1536" fmla="*/ 1473675 h 1757268"/>
              <a:gd name="connsiteX1537" fmla="*/ 382345 w 614031"/>
              <a:gd name="connsiteY1537" fmla="*/ 1471143 h 1757268"/>
              <a:gd name="connsiteX1538" fmla="*/ 382345 w 614031"/>
              <a:gd name="connsiteY1538" fmla="*/ 1468611 h 1757268"/>
              <a:gd name="connsiteX1539" fmla="*/ 382345 w 614031"/>
              <a:gd name="connsiteY1539" fmla="*/ 1466079 h 1757268"/>
              <a:gd name="connsiteX1540" fmla="*/ 379813 w 614031"/>
              <a:gd name="connsiteY1540" fmla="*/ 1463546 h 1757268"/>
              <a:gd name="connsiteX1541" fmla="*/ 379813 w 614031"/>
              <a:gd name="connsiteY1541" fmla="*/ 1461014 h 1757268"/>
              <a:gd name="connsiteX1542" fmla="*/ 379813 w 614031"/>
              <a:gd name="connsiteY1542" fmla="*/ 1458482 h 1757268"/>
              <a:gd name="connsiteX1543" fmla="*/ 379813 w 614031"/>
              <a:gd name="connsiteY1543" fmla="*/ 1455950 h 1757268"/>
              <a:gd name="connsiteX1544" fmla="*/ 379813 w 614031"/>
              <a:gd name="connsiteY1544" fmla="*/ 1453418 h 1757268"/>
              <a:gd name="connsiteX1545" fmla="*/ 382345 w 614031"/>
              <a:gd name="connsiteY1545" fmla="*/ 1450886 h 1757268"/>
              <a:gd name="connsiteX1546" fmla="*/ 384877 w 614031"/>
              <a:gd name="connsiteY1546" fmla="*/ 1448354 h 1757268"/>
              <a:gd name="connsiteX1547" fmla="*/ 384877 w 614031"/>
              <a:gd name="connsiteY1547" fmla="*/ 1445822 h 1757268"/>
              <a:gd name="connsiteX1548" fmla="*/ 384877 w 614031"/>
              <a:gd name="connsiteY1548" fmla="*/ 1443290 h 1757268"/>
              <a:gd name="connsiteX1549" fmla="*/ 387409 w 614031"/>
              <a:gd name="connsiteY1549" fmla="*/ 1443290 h 1757268"/>
              <a:gd name="connsiteX1550" fmla="*/ 387409 w 614031"/>
              <a:gd name="connsiteY1550" fmla="*/ 1440758 h 1757268"/>
              <a:gd name="connsiteX1551" fmla="*/ 387409 w 614031"/>
              <a:gd name="connsiteY1551" fmla="*/ 1438225 h 1757268"/>
              <a:gd name="connsiteX1552" fmla="*/ 387409 w 614031"/>
              <a:gd name="connsiteY1552" fmla="*/ 1440758 h 1757268"/>
              <a:gd name="connsiteX1553" fmla="*/ 389942 w 614031"/>
              <a:gd name="connsiteY1553" fmla="*/ 1438225 h 1757268"/>
              <a:gd name="connsiteX1554" fmla="*/ 389942 w 614031"/>
              <a:gd name="connsiteY1554" fmla="*/ 1435694 h 1757268"/>
              <a:gd name="connsiteX1555" fmla="*/ 392474 w 614031"/>
              <a:gd name="connsiteY1555" fmla="*/ 1435694 h 1757268"/>
              <a:gd name="connsiteX1556" fmla="*/ 392474 w 614031"/>
              <a:gd name="connsiteY1556" fmla="*/ 1433161 h 1757268"/>
              <a:gd name="connsiteX1557" fmla="*/ 392474 w 614031"/>
              <a:gd name="connsiteY1557" fmla="*/ 1430629 h 1757268"/>
              <a:gd name="connsiteX1558" fmla="*/ 395006 w 614031"/>
              <a:gd name="connsiteY1558" fmla="*/ 1430629 h 1757268"/>
              <a:gd name="connsiteX1559" fmla="*/ 395006 w 614031"/>
              <a:gd name="connsiteY1559" fmla="*/ 1428097 h 1757268"/>
              <a:gd name="connsiteX1560" fmla="*/ 395006 w 614031"/>
              <a:gd name="connsiteY1560" fmla="*/ 1425565 h 1757268"/>
              <a:gd name="connsiteX1561" fmla="*/ 392474 w 614031"/>
              <a:gd name="connsiteY1561" fmla="*/ 1423033 h 1757268"/>
              <a:gd name="connsiteX1562" fmla="*/ 392474 w 614031"/>
              <a:gd name="connsiteY1562" fmla="*/ 1420501 h 1757268"/>
              <a:gd name="connsiteX1563" fmla="*/ 392474 w 614031"/>
              <a:gd name="connsiteY1563" fmla="*/ 1417969 h 1757268"/>
              <a:gd name="connsiteX1564" fmla="*/ 387409 w 614031"/>
              <a:gd name="connsiteY1564" fmla="*/ 1417969 h 1757268"/>
              <a:gd name="connsiteX1565" fmla="*/ 384877 w 614031"/>
              <a:gd name="connsiteY1565" fmla="*/ 1415437 h 1757268"/>
              <a:gd name="connsiteX1566" fmla="*/ 382345 w 614031"/>
              <a:gd name="connsiteY1566" fmla="*/ 1415437 h 1757268"/>
              <a:gd name="connsiteX1567" fmla="*/ 379813 w 614031"/>
              <a:gd name="connsiteY1567" fmla="*/ 1412905 h 1757268"/>
              <a:gd name="connsiteX1568" fmla="*/ 377281 w 614031"/>
              <a:gd name="connsiteY1568" fmla="*/ 1410373 h 1757268"/>
              <a:gd name="connsiteX1569" fmla="*/ 377281 w 614031"/>
              <a:gd name="connsiteY1569" fmla="*/ 1407840 h 1757268"/>
              <a:gd name="connsiteX1570" fmla="*/ 377281 w 614031"/>
              <a:gd name="connsiteY1570" fmla="*/ 1405309 h 1757268"/>
              <a:gd name="connsiteX1571" fmla="*/ 377281 w 614031"/>
              <a:gd name="connsiteY1571" fmla="*/ 1402776 h 1757268"/>
              <a:gd name="connsiteX1572" fmla="*/ 377281 w 614031"/>
              <a:gd name="connsiteY1572" fmla="*/ 1402776 h 1757268"/>
              <a:gd name="connsiteX1573" fmla="*/ 377281 w 614031"/>
              <a:gd name="connsiteY1573" fmla="*/ 1400244 h 1757268"/>
              <a:gd name="connsiteX1574" fmla="*/ 377281 w 614031"/>
              <a:gd name="connsiteY1574" fmla="*/ 1397712 h 1757268"/>
              <a:gd name="connsiteX1575" fmla="*/ 377281 w 614031"/>
              <a:gd name="connsiteY1575" fmla="*/ 1395180 h 1757268"/>
              <a:gd name="connsiteX1576" fmla="*/ 377281 w 614031"/>
              <a:gd name="connsiteY1576" fmla="*/ 1392648 h 1757268"/>
              <a:gd name="connsiteX1577" fmla="*/ 377281 w 614031"/>
              <a:gd name="connsiteY1577" fmla="*/ 1390116 h 1757268"/>
              <a:gd name="connsiteX1578" fmla="*/ 374749 w 614031"/>
              <a:gd name="connsiteY1578" fmla="*/ 1387584 h 1757268"/>
              <a:gd name="connsiteX1579" fmla="*/ 374749 w 614031"/>
              <a:gd name="connsiteY1579" fmla="*/ 1385052 h 1757268"/>
              <a:gd name="connsiteX1580" fmla="*/ 374749 w 614031"/>
              <a:gd name="connsiteY1580" fmla="*/ 1382520 h 1757268"/>
              <a:gd name="connsiteX1581" fmla="*/ 374749 w 614031"/>
              <a:gd name="connsiteY1581" fmla="*/ 1379988 h 1757268"/>
              <a:gd name="connsiteX1582" fmla="*/ 374749 w 614031"/>
              <a:gd name="connsiteY1582" fmla="*/ 1377455 h 1757268"/>
              <a:gd name="connsiteX1583" fmla="*/ 374749 w 614031"/>
              <a:gd name="connsiteY1583" fmla="*/ 1377455 h 1757268"/>
              <a:gd name="connsiteX1584" fmla="*/ 374749 w 614031"/>
              <a:gd name="connsiteY1584" fmla="*/ 1374923 h 1757268"/>
              <a:gd name="connsiteX1585" fmla="*/ 374749 w 614031"/>
              <a:gd name="connsiteY1585" fmla="*/ 1372391 h 1757268"/>
              <a:gd name="connsiteX1586" fmla="*/ 377281 w 614031"/>
              <a:gd name="connsiteY1586" fmla="*/ 1369859 h 1757268"/>
              <a:gd name="connsiteX1587" fmla="*/ 377281 w 614031"/>
              <a:gd name="connsiteY1587" fmla="*/ 1367327 h 1757268"/>
              <a:gd name="connsiteX1588" fmla="*/ 377281 w 614031"/>
              <a:gd name="connsiteY1588" fmla="*/ 1364795 h 1757268"/>
              <a:gd name="connsiteX1589" fmla="*/ 377281 w 614031"/>
              <a:gd name="connsiteY1589" fmla="*/ 1362263 h 1757268"/>
              <a:gd name="connsiteX1590" fmla="*/ 377281 w 614031"/>
              <a:gd name="connsiteY1590" fmla="*/ 1359731 h 1757268"/>
              <a:gd name="connsiteX1591" fmla="*/ 377281 w 614031"/>
              <a:gd name="connsiteY1591" fmla="*/ 1357199 h 1757268"/>
              <a:gd name="connsiteX1592" fmla="*/ 374749 w 614031"/>
              <a:gd name="connsiteY1592" fmla="*/ 1357199 h 1757268"/>
              <a:gd name="connsiteX1593" fmla="*/ 374749 w 614031"/>
              <a:gd name="connsiteY1593" fmla="*/ 1354667 h 1757268"/>
              <a:gd name="connsiteX1594" fmla="*/ 374749 w 614031"/>
              <a:gd name="connsiteY1594" fmla="*/ 1352135 h 1757268"/>
              <a:gd name="connsiteX1595" fmla="*/ 374749 w 614031"/>
              <a:gd name="connsiteY1595" fmla="*/ 1352135 h 1757268"/>
              <a:gd name="connsiteX1596" fmla="*/ 374749 w 614031"/>
              <a:gd name="connsiteY1596" fmla="*/ 1349602 h 1757268"/>
              <a:gd name="connsiteX1597" fmla="*/ 374749 w 614031"/>
              <a:gd name="connsiteY1597" fmla="*/ 1347070 h 1757268"/>
              <a:gd name="connsiteX1598" fmla="*/ 374749 w 614031"/>
              <a:gd name="connsiteY1598" fmla="*/ 1344538 h 1757268"/>
              <a:gd name="connsiteX1599" fmla="*/ 372217 w 614031"/>
              <a:gd name="connsiteY1599" fmla="*/ 1342006 h 1757268"/>
              <a:gd name="connsiteX1600" fmla="*/ 372217 w 614031"/>
              <a:gd name="connsiteY1600" fmla="*/ 1339474 h 1757268"/>
              <a:gd name="connsiteX1601" fmla="*/ 372217 w 614031"/>
              <a:gd name="connsiteY1601" fmla="*/ 1336942 h 1757268"/>
              <a:gd name="connsiteX1602" fmla="*/ 372217 w 614031"/>
              <a:gd name="connsiteY1602" fmla="*/ 1334410 h 1757268"/>
              <a:gd name="connsiteX1603" fmla="*/ 372217 w 614031"/>
              <a:gd name="connsiteY1603" fmla="*/ 1331878 h 1757268"/>
              <a:gd name="connsiteX1604" fmla="*/ 369685 w 614031"/>
              <a:gd name="connsiteY1604" fmla="*/ 1329346 h 1757268"/>
              <a:gd name="connsiteX1605" fmla="*/ 369685 w 614031"/>
              <a:gd name="connsiteY1605" fmla="*/ 1326814 h 1757268"/>
              <a:gd name="connsiteX1606" fmla="*/ 369685 w 614031"/>
              <a:gd name="connsiteY1606" fmla="*/ 1326814 h 1757268"/>
              <a:gd name="connsiteX1607" fmla="*/ 369685 w 614031"/>
              <a:gd name="connsiteY1607" fmla="*/ 1324281 h 1757268"/>
              <a:gd name="connsiteX1608" fmla="*/ 369685 w 614031"/>
              <a:gd name="connsiteY1608" fmla="*/ 1321750 h 1757268"/>
              <a:gd name="connsiteX1609" fmla="*/ 367153 w 614031"/>
              <a:gd name="connsiteY1609" fmla="*/ 1321750 h 1757268"/>
              <a:gd name="connsiteX1610" fmla="*/ 367153 w 614031"/>
              <a:gd name="connsiteY1610" fmla="*/ 1319217 h 1757268"/>
              <a:gd name="connsiteX1611" fmla="*/ 367153 w 614031"/>
              <a:gd name="connsiteY1611" fmla="*/ 1316686 h 1757268"/>
              <a:gd name="connsiteX1612" fmla="*/ 367153 w 614031"/>
              <a:gd name="connsiteY1612" fmla="*/ 1314153 h 1757268"/>
              <a:gd name="connsiteX1613" fmla="*/ 364621 w 614031"/>
              <a:gd name="connsiteY1613" fmla="*/ 1311621 h 1757268"/>
              <a:gd name="connsiteX1614" fmla="*/ 364621 w 614031"/>
              <a:gd name="connsiteY1614" fmla="*/ 1309089 h 1757268"/>
              <a:gd name="connsiteX1615" fmla="*/ 364621 w 614031"/>
              <a:gd name="connsiteY1615" fmla="*/ 1306557 h 1757268"/>
              <a:gd name="connsiteX1616" fmla="*/ 364621 w 614031"/>
              <a:gd name="connsiteY1616" fmla="*/ 1304025 h 1757268"/>
              <a:gd name="connsiteX1617" fmla="*/ 362089 w 614031"/>
              <a:gd name="connsiteY1617" fmla="*/ 1304025 h 1757268"/>
              <a:gd name="connsiteX1618" fmla="*/ 362089 w 614031"/>
              <a:gd name="connsiteY1618" fmla="*/ 1301493 h 1757268"/>
              <a:gd name="connsiteX1619" fmla="*/ 362089 w 614031"/>
              <a:gd name="connsiteY1619" fmla="*/ 1301493 h 1757268"/>
              <a:gd name="connsiteX1620" fmla="*/ 362089 w 614031"/>
              <a:gd name="connsiteY1620" fmla="*/ 1298961 h 1757268"/>
              <a:gd name="connsiteX1621" fmla="*/ 362089 w 614031"/>
              <a:gd name="connsiteY1621" fmla="*/ 1296429 h 1757268"/>
              <a:gd name="connsiteX1622" fmla="*/ 359556 w 614031"/>
              <a:gd name="connsiteY1622" fmla="*/ 1293896 h 1757268"/>
              <a:gd name="connsiteX1623" fmla="*/ 359556 w 614031"/>
              <a:gd name="connsiteY1623" fmla="*/ 1291365 h 1757268"/>
              <a:gd name="connsiteX1624" fmla="*/ 359556 w 614031"/>
              <a:gd name="connsiteY1624" fmla="*/ 1288832 h 1757268"/>
              <a:gd name="connsiteX1625" fmla="*/ 359556 w 614031"/>
              <a:gd name="connsiteY1625" fmla="*/ 1286300 h 1757268"/>
              <a:gd name="connsiteX1626" fmla="*/ 357024 w 614031"/>
              <a:gd name="connsiteY1626" fmla="*/ 1286300 h 1757268"/>
              <a:gd name="connsiteX1627" fmla="*/ 357024 w 614031"/>
              <a:gd name="connsiteY1627" fmla="*/ 1283768 h 1757268"/>
              <a:gd name="connsiteX1628" fmla="*/ 357024 w 614031"/>
              <a:gd name="connsiteY1628" fmla="*/ 1281236 h 1757268"/>
              <a:gd name="connsiteX1629" fmla="*/ 357024 w 614031"/>
              <a:gd name="connsiteY1629" fmla="*/ 1278704 h 1757268"/>
              <a:gd name="connsiteX1630" fmla="*/ 354492 w 614031"/>
              <a:gd name="connsiteY1630" fmla="*/ 1276172 h 1757268"/>
              <a:gd name="connsiteX1631" fmla="*/ 354492 w 614031"/>
              <a:gd name="connsiteY1631" fmla="*/ 1276172 h 1757268"/>
              <a:gd name="connsiteX1632" fmla="*/ 354492 w 614031"/>
              <a:gd name="connsiteY1632" fmla="*/ 1273640 h 1757268"/>
              <a:gd name="connsiteX1633" fmla="*/ 354492 w 614031"/>
              <a:gd name="connsiteY1633" fmla="*/ 1271108 h 1757268"/>
              <a:gd name="connsiteX1634" fmla="*/ 351960 w 614031"/>
              <a:gd name="connsiteY1634" fmla="*/ 1268576 h 1757268"/>
              <a:gd name="connsiteX1635" fmla="*/ 351960 w 614031"/>
              <a:gd name="connsiteY1635" fmla="*/ 1266044 h 1757268"/>
              <a:gd name="connsiteX1636" fmla="*/ 351960 w 614031"/>
              <a:gd name="connsiteY1636" fmla="*/ 1263512 h 1757268"/>
              <a:gd name="connsiteX1637" fmla="*/ 351960 w 614031"/>
              <a:gd name="connsiteY1637" fmla="*/ 1260979 h 1757268"/>
              <a:gd name="connsiteX1638" fmla="*/ 349428 w 614031"/>
              <a:gd name="connsiteY1638" fmla="*/ 1258447 h 1757268"/>
              <a:gd name="connsiteX1639" fmla="*/ 349428 w 614031"/>
              <a:gd name="connsiteY1639" fmla="*/ 1255915 h 1757268"/>
              <a:gd name="connsiteX1640" fmla="*/ 349428 w 614031"/>
              <a:gd name="connsiteY1640" fmla="*/ 1253383 h 1757268"/>
              <a:gd name="connsiteX1641" fmla="*/ 346896 w 614031"/>
              <a:gd name="connsiteY1641" fmla="*/ 1250851 h 1757268"/>
              <a:gd name="connsiteX1642" fmla="*/ 346896 w 614031"/>
              <a:gd name="connsiteY1642" fmla="*/ 1250851 h 1757268"/>
              <a:gd name="connsiteX1643" fmla="*/ 346896 w 614031"/>
              <a:gd name="connsiteY1643" fmla="*/ 1248319 h 1757268"/>
              <a:gd name="connsiteX1644" fmla="*/ 344364 w 614031"/>
              <a:gd name="connsiteY1644" fmla="*/ 1245787 h 1757268"/>
              <a:gd name="connsiteX1645" fmla="*/ 344364 w 614031"/>
              <a:gd name="connsiteY1645" fmla="*/ 1243255 h 1757268"/>
              <a:gd name="connsiteX1646" fmla="*/ 344364 w 614031"/>
              <a:gd name="connsiteY1646" fmla="*/ 1240723 h 1757268"/>
              <a:gd name="connsiteX1647" fmla="*/ 344364 w 614031"/>
              <a:gd name="connsiteY1647" fmla="*/ 1238191 h 1757268"/>
              <a:gd name="connsiteX1648" fmla="*/ 341832 w 614031"/>
              <a:gd name="connsiteY1648" fmla="*/ 1235658 h 1757268"/>
              <a:gd name="connsiteX1649" fmla="*/ 341832 w 614031"/>
              <a:gd name="connsiteY1649" fmla="*/ 1233127 h 1757268"/>
              <a:gd name="connsiteX1650" fmla="*/ 341832 w 614031"/>
              <a:gd name="connsiteY1650" fmla="*/ 1230594 h 1757268"/>
              <a:gd name="connsiteX1651" fmla="*/ 341832 w 614031"/>
              <a:gd name="connsiteY1651" fmla="*/ 1228062 h 1757268"/>
              <a:gd name="connsiteX1652" fmla="*/ 339300 w 614031"/>
              <a:gd name="connsiteY1652" fmla="*/ 1228062 h 1757268"/>
              <a:gd name="connsiteX1653" fmla="*/ 339300 w 614031"/>
              <a:gd name="connsiteY1653" fmla="*/ 1225530 h 1757268"/>
              <a:gd name="connsiteX1654" fmla="*/ 339300 w 614031"/>
              <a:gd name="connsiteY1654" fmla="*/ 1225530 h 1757268"/>
              <a:gd name="connsiteX1655" fmla="*/ 336768 w 614031"/>
              <a:gd name="connsiteY1655" fmla="*/ 1222998 h 1757268"/>
              <a:gd name="connsiteX1656" fmla="*/ 336768 w 614031"/>
              <a:gd name="connsiteY1656" fmla="*/ 1220466 h 1757268"/>
              <a:gd name="connsiteX1657" fmla="*/ 336768 w 614031"/>
              <a:gd name="connsiteY1657" fmla="*/ 1217934 h 1757268"/>
              <a:gd name="connsiteX1658" fmla="*/ 334235 w 614031"/>
              <a:gd name="connsiteY1658" fmla="*/ 1215402 h 1757268"/>
              <a:gd name="connsiteX1659" fmla="*/ 331704 w 614031"/>
              <a:gd name="connsiteY1659" fmla="*/ 1212870 h 1757268"/>
              <a:gd name="connsiteX1660" fmla="*/ 331704 w 614031"/>
              <a:gd name="connsiteY1660" fmla="*/ 1210338 h 1757268"/>
              <a:gd name="connsiteX1661" fmla="*/ 329171 w 614031"/>
              <a:gd name="connsiteY1661" fmla="*/ 1210338 h 1757268"/>
              <a:gd name="connsiteX1662" fmla="*/ 326639 w 614031"/>
              <a:gd name="connsiteY1662" fmla="*/ 1210338 h 1757268"/>
              <a:gd name="connsiteX1663" fmla="*/ 326639 w 614031"/>
              <a:gd name="connsiteY1663" fmla="*/ 1207806 h 1757268"/>
              <a:gd name="connsiteX1664" fmla="*/ 324107 w 614031"/>
              <a:gd name="connsiteY1664" fmla="*/ 1207806 h 1757268"/>
              <a:gd name="connsiteX1665" fmla="*/ 321575 w 614031"/>
              <a:gd name="connsiteY1665" fmla="*/ 1205273 h 1757268"/>
              <a:gd name="connsiteX1666" fmla="*/ 319043 w 614031"/>
              <a:gd name="connsiteY1666" fmla="*/ 1202742 h 1757268"/>
              <a:gd name="connsiteX1667" fmla="*/ 316511 w 614031"/>
              <a:gd name="connsiteY1667" fmla="*/ 1202742 h 1757268"/>
              <a:gd name="connsiteX1668" fmla="*/ 316511 w 614031"/>
              <a:gd name="connsiteY1668" fmla="*/ 1200209 h 1757268"/>
              <a:gd name="connsiteX1669" fmla="*/ 313979 w 614031"/>
              <a:gd name="connsiteY1669" fmla="*/ 1200209 h 1757268"/>
              <a:gd name="connsiteX1670" fmla="*/ 313979 w 614031"/>
              <a:gd name="connsiteY1670" fmla="*/ 1200209 h 1757268"/>
              <a:gd name="connsiteX1671" fmla="*/ 311447 w 614031"/>
              <a:gd name="connsiteY1671" fmla="*/ 1200209 h 1757268"/>
              <a:gd name="connsiteX1672" fmla="*/ 311447 w 614031"/>
              <a:gd name="connsiteY1672" fmla="*/ 1197677 h 1757268"/>
              <a:gd name="connsiteX1673" fmla="*/ 308915 w 614031"/>
              <a:gd name="connsiteY1673" fmla="*/ 1197677 h 1757268"/>
              <a:gd name="connsiteX1674" fmla="*/ 306383 w 614031"/>
              <a:gd name="connsiteY1674" fmla="*/ 1195145 h 1757268"/>
              <a:gd name="connsiteX1675" fmla="*/ 303850 w 614031"/>
              <a:gd name="connsiteY1675" fmla="*/ 1192613 h 1757268"/>
              <a:gd name="connsiteX1676" fmla="*/ 301319 w 614031"/>
              <a:gd name="connsiteY1676" fmla="*/ 1190081 h 1757268"/>
              <a:gd name="connsiteX1677" fmla="*/ 298786 w 614031"/>
              <a:gd name="connsiteY1677" fmla="*/ 1190081 h 1757268"/>
              <a:gd name="connsiteX1678" fmla="*/ 298786 w 614031"/>
              <a:gd name="connsiteY1678" fmla="*/ 1187549 h 1757268"/>
              <a:gd name="connsiteX1679" fmla="*/ 296254 w 614031"/>
              <a:gd name="connsiteY1679" fmla="*/ 1187549 h 1757268"/>
              <a:gd name="connsiteX1680" fmla="*/ 296254 w 614031"/>
              <a:gd name="connsiteY1680" fmla="*/ 1185017 h 1757268"/>
              <a:gd name="connsiteX1681" fmla="*/ 296254 w 614031"/>
              <a:gd name="connsiteY1681" fmla="*/ 1182485 h 1757268"/>
              <a:gd name="connsiteX1682" fmla="*/ 293722 w 614031"/>
              <a:gd name="connsiteY1682" fmla="*/ 1182485 h 1757268"/>
              <a:gd name="connsiteX1683" fmla="*/ 293722 w 614031"/>
              <a:gd name="connsiteY1683" fmla="*/ 1179953 h 1757268"/>
              <a:gd name="connsiteX1684" fmla="*/ 291190 w 614031"/>
              <a:gd name="connsiteY1684" fmla="*/ 1179953 h 1757268"/>
              <a:gd name="connsiteX1685" fmla="*/ 291190 w 614031"/>
              <a:gd name="connsiteY1685" fmla="*/ 1177421 h 1757268"/>
              <a:gd name="connsiteX1686" fmla="*/ 288658 w 614031"/>
              <a:gd name="connsiteY1686" fmla="*/ 1177421 h 1757268"/>
              <a:gd name="connsiteX1687" fmla="*/ 288658 w 614031"/>
              <a:gd name="connsiteY1687" fmla="*/ 1174888 h 1757268"/>
              <a:gd name="connsiteX1688" fmla="*/ 286126 w 614031"/>
              <a:gd name="connsiteY1688" fmla="*/ 1172356 h 1757268"/>
              <a:gd name="connsiteX1689" fmla="*/ 283594 w 614031"/>
              <a:gd name="connsiteY1689" fmla="*/ 1169824 h 1757268"/>
              <a:gd name="connsiteX1690" fmla="*/ 283594 w 614031"/>
              <a:gd name="connsiteY1690" fmla="*/ 1167292 h 1757268"/>
              <a:gd name="connsiteX1691" fmla="*/ 281062 w 614031"/>
              <a:gd name="connsiteY1691" fmla="*/ 1164760 h 1757268"/>
              <a:gd name="connsiteX1692" fmla="*/ 281062 w 614031"/>
              <a:gd name="connsiteY1692" fmla="*/ 1162228 h 1757268"/>
              <a:gd name="connsiteX1693" fmla="*/ 278530 w 614031"/>
              <a:gd name="connsiteY1693" fmla="*/ 1159696 h 1757268"/>
              <a:gd name="connsiteX1694" fmla="*/ 275998 w 614031"/>
              <a:gd name="connsiteY1694" fmla="*/ 1157164 h 1757268"/>
              <a:gd name="connsiteX1695" fmla="*/ 273466 w 614031"/>
              <a:gd name="connsiteY1695" fmla="*/ 1154632 h 1757268"/>
              <a:gd name="connsiteX1696" fmla="*/ 270933 w 614031"/>
              <a:gd name="connsiteY1696" fmla="*/ 1152100 h 1757268"/>
              <a:gd name="connsiteX1697" fmla="*/ 268401 w 614031"/>
              <a:gd name="connsiteY1697" fmla="*/ 1152100 h 1757268"/>
              <a:gd name="connsiteX1698" fmla="*/ 265869 w 614031"/>
              <a:gd name="connsiteY1698" fmla="*/ 1149568 h 1757268"/>
              <a:gd name="connsiteX1699" fmla="*/ 263337 w 614031"/>
              <a:gd name="connsiteY1699" fmla="*/ 1149568 h 1757268"/>
              <a:gd name="connsiteX1700" fmla="*/ 260805 w 614031"/>
              <a:gd name="connsiteY1700" fmla="*/ 1149568 h 1757268"/>
              <a:gd name="connsiteX1701" fmla="*/ 260805 w 614031"/>
              <a:gd name="connsiteY1701" fmla="*/ 1147035 h 1757268"/>
              <a:gd name="connsiteX1702" fmla="*/ 258273 w 614031"/>
              <a:gd name="connsiteY1702" fmla="*/ 1147035 h 1757268"/>
              <a:gd name="connsiteX1703" fmla="*/ 255741 w 614031"/>
              <a:gd name="connsiteY1703" fmla="*/ 1147035 h 1757268"/>
              <a:gd name="connsiteX1704" fmla="*/ 255741 w 614031"/>
              <a:gd name="connsiteY1704" fmla="*/ 1149568 h 1757268"/>
              <a:gd name="connsiteX1705" fmla="*/ 253209 w 614031"/>
              <a:gd name="connsiteY1705" fmla="*/ 1149568 h 1757268"/>
              <a:gd name="connsiteX1706" fmla="*/ 250677 w 614031"/>
              <a:gd name="connsiteY1706" fmla="*/ 1147035 h 1757268"/>
              <a:gd name="connsiteX1707" fmla="*/ 248145 w 614031"/>
              <a:gd name="connsiteY1707" fmla="*/ 1147035 h 1757268"/>
              <a:gd name="connsiteX1708" fmla="*/ 245612 w 614031"/>
              <a:gd name="connsiteY1708" fmla="*/ 1144503 h 1757268"/>
              <a:gd name="connsiteX1709" fmla="*/ 243081 w 614031"/>
              <a:gd name="connsiteY1709" fmla="*/ 1144503 h 1757268"/>
              <a:gd name="connsiteX1710" fmla="*/ 243081 w 614031"/>
              <a:gd name="connsiteY1710" fmla="*/ 1141971 h 1757268"/>
              <a:gd name="connsiteX1711" fmla="*/ 240548 w 614031"/>
              <a:gd name="connsiteY1711" fmla="*/ 1141971 h 1757268"/>
              <a:gd name="connsiteX1712" fmla="*/ 240548 w 614031"/>
              <a:gd name="connsiteY1712" fmla="*/ 1139439 h 1757268"/>
              <a:gd name="connsiteX1713" fmla="*/ 248145 w 614031"/>
              <a:gd name="connsiteY1713" fmla="*/ 1139439 h 1757268"/>
              <a:gd name="connsiteX1714" fmla="*/ 245612 w 614031"/>
              <a:gd name="connsiteY1714" fmla="*/ 1136907 h 1757268"/>
              <a:gd name="connsiteX1715" fmla="*/ 243081 w 614031"/>
              <a:gd name="connsiteY1715" fmla="*/ 1134375 h 1757268"/>
              <a:gd name="connsiteX1716" fmla="*/ 240548 w 614031"/>
              <a:gd name="connsiteY1716" fmla="*/ 1134375 h 1757268"/>
              <a:gd name="connsiteX1717" fmla="*/ 240548 w 614031"/>
              <a:gd name="connsiteY1717" fmla="*/ 1131843 h 1757268"/>
              <a:gd name="connsiteX1718" fmla="*/ 238016 w 614031"/>
              <a:gd name="connsiteY1718" fmla="*/ 1131843 h 1757268"/>
              <a:gd name="connsiteX1719" fmla="*/ 235484 w 614031"/>
              <a:gd name="connsiteY1719" fmla="*/ 1129311 h 1757268"/>
              <a:gd name="connsiteX1720" fmla="*/ 232952 w 614031"/>
              <a:gd name="connsiteY1720" fmla="*/ 1126779 h 1757268"/>
              <a:gd name="connsiteX1721" fmla="*/ 230420 w 614031"/>
              <a:gd name="connsiteY1721" fmla="*/ 1126779 h 1757268"/>
              <a:gd name="connsiteX1722" fmla="*/ 227888 w 614031"/>
              <a:gd name="connsiteY1722" fmla="*/ 1124247 h 1757268"/>
              <a:gd name="connsiteX1723" fmla="*/ 225356 w 614031"/>
              <a:gd name="connsiteY1723" fmla="*/ 1124247 h 1757268"/>
              <a:gd name="connsiteX1724" fmla="*/ 225356 w 614031"/>
              <a:gd name="connsiteY1724" fmla="*/ 1124247 h 1757268"/>
              <a:gd name="connsiteX1725" fmla="*/ 222824 w 614031"/>
              <a:gd name="connsiteY1725" fmla="*/ 1124247 h 1757268"/>
              <a:gd name="connsiteX1726" fmla="*/ 220292 w 614031"/>
              <a:gd name="connsiteY1726" fmla="*/ 1121714 h 1757268"/>
              <a:gd name="connsiteX1727" fmla="*/ 217760 w 614031"/>
              <a:gd name="connsiteY1727" fmla="*/ 1121714 h 1757268"/>
              <a:gd name="connsiteX1728" fmla="*/ 217760 w 614031"/>
              <a:gd name="connsiteY1728" fmla="*/ 1119183 h 1757268"/>
              <a:gd name="connsiteX1729" fmla="*/ 215227 w 614031"/>
              <a:gd name="connsiteY1729" fmla="*/ 1119183 h 1757268"/>
              <a:gd name="connsiteX1730" fmla="*/ 212696 w 614031"/>
              <a:gd name="connsiteY1730" fmla="*/ 1119183 h 1757268"/>
              <a:gd name="connsiteX1731" fmla="*/ 210163 w 614031"/>
              <a:gd name="connsiteY1731" fmla="*/ 1119183 h 1757268"/>
              <a:gd name="connsiteX1732" fmla="*/ 210163 w 614031"/>
              <a:gd name="connsiteY1732" fmla="*/ 1116650 h 1757268"/>
              <a:gd name="connsiteX1733" fmla="*/ 210163 w 614031"/>
              <a:gd name="connsiteY1733" fmla="*/ 1116650 h 1757268"/>
              <a:gd name="connsiteX1734" fmla="*/ 207631 w 614031"/>
              <a:gd name="connsiteY1734" fmla="*/ 1116650 h 1757268"/>
              <a:gd name="connsiteX1735" fmla="*/ 205099 w 614031"/>
              <a:gd name="connsiteY1735" fmla="*/ 1114119 h 1757268"/>
              <a:gd name="connsiteX1736" fmla="*/ 202567 w 614031"/>
              <a:gd name="connsiteY1736" fmla="*/ 1114119 h 1757268"/>
              <a:gd name="connsiteX1737" fmla="*/ 202567 w 614031"/>
              <a:gd name="connsiteY1737" fmla="*/ 1111586 h 1757268"/>
              <a:gd name="connsiteX1738" fmla="*/ 200035 w 614031"/>
              <a:gd name="connsiteY1738" fmla="*/ 1111586 h 1757268"/>
              <a:gd name="connsiteX1739" fmla="*/ 197503 w 614031"/>
              <a:gd name="connsiteY1739" fmla="*/ 1109054 h 1757268"/>
              <a:gd name="connsiteX1740" fmla="*/ 194971 w 614031"/>
              <a:gd name="connsiteY1740" fmla="*/ 1109054 h 1757268"/>
              <a:gd name="connsiteX1741" fmla="*/ 194971 w 614031"/>
              <a:gd name="connsiteY1741" fmla="*/ 1106522 h 1757268"/>
              <a:gd name="connsiteX1742" fmla="*/ 192439 w 614031"/>
              <a:gd name="connsiteY1742" fmla="*/ 1106522 h 1757268"/>
              <a:gd name="connsiteX1743" fmla="*/ 192439 w 614031"/>
              <a:gd name="connsiteY1743" fmla="*/ 1103990 h 1757268"/>
              <a:gd name="connsiteX1744" fmla="*/ 189907 w 614031"/>
              <a:gd name="connsiteY1744" fmla="*/ 1103990 h 1757268"/>
              <a:gd name="connsiteX1745" fmla="*/ 189907 w 614031"/>
              <a:gd name="connsiteY1745" fmla="*/ 1101458 h 1757268"/>
              <a:gd name="connsiteX1746" fmla="*/ 187375 w 614031"/>
              <a:gd name="connsiteY1746" fmla="*/ 1101458 h 1757268"/>
              <a:gd name="connsiteX1747" fmla="*/ 187375 w 614031"/>
              <a:gd name="connsiteY1747" fmla="*/ 1098926 h 1757268"/>
              <a:gd name="connsiteX1748" fmla="*/ 184842 w 614031"/>
              <a:gd name="connsiteY1748" fmla="*/ 1096394 h 1757268"/>
              <a:gd name="connsiteX1749" fmla="*/ 184842 w 614031"/>
              <a:gd name="connsiteY1749" fmla="*/ 1093862 h 1757268"/>
              <a:gd name="connsiteX1750" fmla="*/ 182310 w 614031"/>
              <a:gd name="connsiteY1750" fmla="*/ 1093862 h 1757268"/>
              <a:gd name="connsiteX1751" fmla="*/ 182310 w 614031"/>
              <a:gd name="connsiteY1751" fmla="*/ 1091330 h 1757268"/>
              <a:gd name="connsiteX1752" fmla="*/ 179778 w 614031"/>
              <a:gd name="connsiteY1752" fmla="*/ 1088798 h 1757268"/>
              <a:gd name="connsiteX1753" fmla="*/ 179778 w 614031"/>
              <a:gd name="connsiteY1753" fmla="*/ 1086265 h 1757268"/>
              <a:gd name="connsiteX1754" fmla="*/ 177246 w 614031"/>
              <a:gd name="connsiteY1754" fmla="*/ 1083733 h 1757268"/>
              <a:gd name="connsiteX1755" fmla="*/ 174714 w 614031"/>
              <a:gd name="connsiteY1755" fmla="*/ 1081201 h 1757268"/>
              <a:gd name="connsiteX1756" fmla="*/ 174714 w 614031"/>
              <a:gd name="connsiteY1756" fmla="*/ 1078669 h 1757268"/>
              <a:gd name="connsiteX1757" fmla="*/ 172182 w 614031"/>
              <a:gd name="connsiteY1757" fmla="*/ 1076137 h 1757268"/>
              <a:gd name="connsiteX1758" fmla="*/ 172182 w 614031"/>
              <a:gd name="connsiteY1758" fmla="*/ 1073605 h 1757268"/>
              <a:gd name="connsiteX1759" fmla="*/ 169650 w 614031"/>
              <a:gd name="connsiteY1759" fmla="*/ 1071073 h 1757268"/>
              <a:gd name="connsiteX1760" fmla="*/ 167118 w 614031"/>
              <a:gd name="connsiteY1760" fmla="*/ 1068541 h 1757268"/>
              <a:gd name="connsiteX1761" fmla="*/ 167118 w 614031"/>
              <a:gd name="connsiteY1761" fmla="*/ 1066009 h 1757268"/>
              <a:gd name="connsiteX1762" fmla="*/ 164586 w 614031"/>
              <a:gd name="connsiteY1762" fmla="*/ 1063477 h 1757268"/>
              <a:gd name="connsiteX1763" fmla="*/ 162054 w 614031"/>
              <a:gd name="connsiteY1763" fmla="*/ 1060945 h 1757268"/>
              <a:gd name="connsiteX1764" fmla="*/ 162054 w 614031"/>
              <a:gd name="connsiteY1764" fmla="*/ 1058412 h 1757268"/>
              <a:gd name="connsiteX1765" fmla="*/ 159522 w 614031"/>
              <a:gd name="connsiteY1765" fmla="*/ 1055880 h 1757268"/>
              <a:gd name="connsiteX1766" fmla="*/ 159522 w 614031"/>
              <a:gd name="connsiteY1766" fmla="*/ 1053348 h 1757268"/>
              <a:gd name="connsiteX1767" fmla="*/ 156989 w 614031"/>
              <a:gd name="connsiteY1767" fmla="*/ 1050816 h 1757268"/>
              <a:gd name="connsiteX1768" fmla="*/ 156989 w 614031"/>
              <a:gd name="connsiteY1768" fmla="*/ 1048284 h 1757268"/>
              <a:gd name="connsiteX1769" fmla="*/ 154457 w 614031"/>
              <a:gd name="connsiteY1769" fmla="*/ 1045752 h 1757268"/>
              <a:gd name="connsiteX1770" fmla="*/ 154457 w 614031"/>
              <a:gd name="connsiteY1770" fmla="*/ 1043220 h 1757268"/>
              <a:gd name="connsiteX1771" fmla="*/ 151925 w 614031"/>
              <a:gd name="connsiteY1771" fmla="*/ 1040688 h 1757268"/>
              <a:gd name="connsiteX1772" fmla="*/ 151925 w 614031"/>
              <a:gd name="connsiteY1772" fmla="*/ 1038156 h 1757268"/>
              <a:gd name="connsiteX1773" fmla="*/ 151925 w 614031"/>
              <a:gd name="connsiteY1773" fmla="*/ 1035624 h 1757268"/>
              <a:gd name="connsiteX1774" fmla="*/ 149393 w 614031"/>
              <a:gd name="connsiteY1774" fmla="*/ 1035624 h 1757268"/>
              <a:gd name="connsiteX1775" fmla="*/ 149393 w 614031"/>
              <a:gd name="connsiteY1775" fmla="*/ 1033091 h 1757268"/>
              <a:gd name="connsiteX1776" fmla="*/ 149393 w 614031"/>
              <a:gd name="connsiteY1776" fmla="*/ 1030560 h 1757268"/>
              <a:gd name="connsiteX1777" fmla="*/ 146861 w 614031"/>
              <a:gd name="connsiteY1777" fmla="*/ 1028027 h 1757268"/>
              <a:gd name="connsiteX1778" fmla="*/ 146861 w 614031"/>
              <a:gd name="connsiteY1778" fmla="*/ 1025495 h 1757268"/>
              <a:gd name="connsiteX1779" fmla="*/ 146861 w 614031"/>
              <a:gd name="connsiteY1779" fmla="*/ 1022963 h 1757268"/>
              <a:gd name="connsiteX1780" fmla="*/ 144329 w 614031"/>
              <a:gd name="connsiteY1780" fmla="*/ 1020431 h 1757268"/>
              <a:gd name="connsiteX1781" fmla="*/ 144329 w 614031"/>
              <a:gd name="connsiteY1781" fmla="*/ 1017899 h 1757268"/>
              <a:gd name="connsiteX1782" fmla="*/ 141797 w 614031"/>
              <a:gd name="connsiteY1782" fmla="*/ 1015367 h 1757268"/>
              <a:gd name="connsiteX1783" fmla="*/ 141797 w 614031"/>
              <a:gd name="connsiteY1783" fmla="*/ 1022963 h 1757268"/>
              <a:gd name="connsiteX1784" fmla="*/ 139265 w 614031"/>
              <a:gd name="connsiteY1784" fmla="*/ 1020431 h 1757268"/>
              <a:gd name="connsiteX1785" fmla="*/ 136733 w 614031"/>
              <a:gd name="connsiteY1785" fmla="*/ 1017899 h 1757268"/>
              <a:gd name="connsiteX1786" fmla="*/ 136733 w 614031"/>
              <a:gd name="connsiteY1786" fmla="*/ 1015367 h 1757268"/>
              <a:gd name="connsiteX1787" fmla="*/ 134201 w 614031"/>
              <a:gd name="connsiteY1787" fmla="*/ 1012835 h 1757268"/>
              <a:gd name="connsiteX1788" fmla="*/ 134201 w 614031"/>
              <a:gd name="connsiteY1788" fmla="*/ 1010303 h 1757268"/>
              <a:gd name="connsiteX1789" fmla="*/ 131669 w 614031"/>
              <a:gd name="connsiteY1789" fmla="*/ 1010303 h 1757268"/>
              <a:gd name="connsiteX1790" fmla="*/ 131669 w 614031"/>
              <a:gd name="connsiteY1790" fmla="*/ 1007771 h 1757268"/>
              <a:gd name="connsiteX1791" fmla="*/ 134201 w 614031"/>
              <a:gd name="connsiteY1791" fmla="*/ 1007771 h 1757268"/>
              <a:gd name="connsiteX1792" fmla="*/ 134201 w 614031"/>
              <a:gd name="connsiteY1792" fmla="*/ 1005239 h 1757268"/>
              <a:gd name="connsiteX1793" fmla="*/ 131669 w 614031"/>
              <a:gd name="connsiteY1793" fmla="*/ 1005239 h 1757268"/>
              <a:gd name="connsiteX1794" fmla="*/ 131669 w 614031"/>
              <a:gd name="connsiteY1794" fmla="*/ 1002706 h 1757268"/>
              <a:gd name="connsiteX1795" fmla="*/ 129137 w 614031"/>
              <a:gd name="connsiteY1795" fmla="*/ 1002706 h 1757268"/>
              <a:gd name="connsiteX1796" fmla="*/ 129137 w 614031"/>
              <a:gd name="connsiteY1796" fmla="*/ 1000175 h 1757268"/>
              <a:gd name="connsiteX1797" fmla="*/ 126604 w 614031"/>
              <a:gd name="connsiteY1797" fmla="*/ 1000175 h 1757268"/>
              <a:gd name="connsiteX1798" fmla="*/ 126604 w 614031"/>
              <a:gd name="connsiteY1798" fmla="*/ 997642 h 1757268"/>
              <a:gd name="connsiteX1799" fmla="*/ 126604 w 614031"/>
              <a:gd name="connsiteY1799" fmla="*/ 997642 h 1757268"/>
              <a:gd name="connsiteX1800" fmla="*/ 124072 w 614031"/>
              <a:gd name="connsiteY1800" fmla="*/ 995110 h 1757268"/>
              <a:gd name="connsiteX1801" fmla="*/ 124072 w 614031"/>
              <a:gd name="connsiteY1801" fmla="*/ 992578 h 1757268"/>
              <a:gd name="connsiteX1802" fmla="*/ 124072 w 614031"/>
              <a:gd name="connsiteY1802" fmla="*/ 990046 h 1757268"/>
              <a:gd name="connsiteX1803" fmla="*/ 121540 w 614031"/>
              <a:gd name="connsiteY1803" fmla="*/ 987514 h 1757268"/>
              <a:gd name="connsiteX1804" fmla="*/ 121540 w 614031"/>
              <a:gd name="connsiteY1804" fmla="*/ 984982 h 1757268"/>
              <a:gd name="connsiteX1805" fmla="*/ 121540 w 614031"/>
              <a:gd name="connsiteY1805" fmla="*/ 982450 h 1757268"/>
              <a:gd name="connsiteX1806" fmla="*/ 119008 w 614031"/>
              <a:gd name="connsiteY1806" fmla="*/ 979918 h 1757268"/>
              <a:gd name="connsiteX1807" fmla="*/ 119008 w 614031"/>
              <a:gd name="connsiteY1807" fmla="*/ 977386 h 1757268"/>
              <a:gd name="connsiteX1808" fmla="*/ 119008 w 614031"/>
              <a:gd name="connsiteY1808" fmla="*/ 974854 h 1757268"/>
              <a:gd name="connsiteX1809" fmla="*/ 119008 w 614031"/>
              <a:gd name="connsiteY1809" fmla="*/ 972321 h 1757268"/>
              <a:gd name="connsiteX1810" fmla="*/ 119008 w 614031"/>
              <a:gd name="connsiteY1810" fmla="*/ 972321 h 1757268"/>
              <a:gd name="connsiteX1811" fmla="*/ 119008 w 614031"/>
              <a:gd name="connsiteY1811" fmla="*/ 969789 h 1757268"/>
              <a:gd name="connsiteX1812" fmla="*/ 116476 w 614031"/>
              <a:gd name="connsiteY1812" fmla="*/ 967257 h 1757268"/>
              <a:gd name="connsiteX1813" fmla="*/ 116476 w 614031"/>
              <a:gd name="connsiteY1813" fmla="*/ 964725 h 1757268"/>
              <a:gd name="connsiteX1814" fmla="*/ 116476 w 614031"/>
              <a:gd name="connsiteY1814" fmla="*/ 962193 h 1757268"/>
              <a:gd name="connsiteX1815" fmla="*/ 113944 w 614031"/>
              <a:gd name="connsiteY1815" fmla="*/ 962193 h 1757268"/>
              <a:gd name="connsiteX1816" fmla="*/ 113944 w 614031"/>
              <a:gd name="connsiteY1816" fmla="*/ 959661 h 1757268"/>
              <a:gd name="connsiteX1817" fmla="*/ 113944 w 614031"/>
              <a:gd name="connsiteY1817" fmla="*/ 957129 h 1757268"/>
              <a:gd name="connsiteX1818" fmla="*/ 111412 w 614031"/>
              <a:gd name="connsiteY1818" fmla="*/ 957129 h 1757268"/>
              <a:gd name="connsiteX1819" fmla="*/ 111412 w 614031"/>
              <a:gd name="connsiteY1819" fmla="*/ 954597 h 1757268"/>
              <a:gd name="connsiteX1820" fmla="*/ 108880 w 614031"/>
              <a:gd name="connsiteY1820" fmla="*/ 952065 h 1757268"/>
              <a:gd name="connsiteX1821" fmla="*/ 108880 w 614031"/>
              <a:gd name="connsiteY1821" fmla="*/ 949533 h 1757268"/>
              <a:gd name="connsiteX1822" fmla="*/ 106348 w 614031"/>
              <a:gd name="connsiteY1822" fmla="*/ 949533 h 1757268"/>
              <a:gd name="connsiteX1823" fmla="*/ 106348 w 614031"/>
              <a:gd name="connsiteY1823" fmla="*/ 947001 h 1757268"/>
              <a:gd name="connsiteX1824" fmla="*/ 106348 w 614031"/>
              <a:gd name="connsiteY1824" fmla="*/ 944468 h 1757268"/>
              <a:gd name="connsiteX1825" fmla="*/ 103816 w 614031"/>
              <a:gd name="connsiteY1825" fmla="*/ 944468 h 1757268"/>
              <a:gd name="connsiteX1826" fmla="*/ 103816 w 614031"/>
              <a:gd name="connsiteY1826" fmla="*/ 941936 h 1757268"/>
              <a:gd name="connsiteX1827" fmla="*/ 101283 w 614031"/>
              <a:gd name="connsiteY1827" fmla="*/ 941936 h 1757268"/>
              <a:gd name="connsiteX1828" fmla="*/ 101283 w 614031"/>
              <a:gd name="connsiteY1828" fmla="*/ 939404 h 1757268"/>
              <a:gd name="connsiteX1829" fmla="*/ 101283 w 614031"/>
              <a:gd name="connsiteY1829" fmla="*/ 936872 h 1757268"/>
              <a:gd name="connsiteX1830" fmla="*/ 98751 w 614031"/>
              <a:gd name="connsiteY1830" fmla="*/ 936872 h 1757268"/>
              <a:gd name="connsiteX1831" fmla="*/ 98751 w 614031"/>
              <a:gd name="connsiteY1831" fmla="*/ 934340 h 1757268"/>
              <a:gd name="connsiteX1832" fmla="*/ 98751 w 614031"/>
              <a:gd name="connsiteY1832" fmla="*/ 934340 h 1757268"/>
              <a:gd name="connsiteX1833" fmla="*/ 96219 w 614031"/>
              <a:gd name="connsiteY1833" fmla="*/ 934340 h 1757268"/>
              <a:gd name="connsiteX1834" fmla="*/ 96219 w 614031"/>
              <a:gd name="connsiteY1834" fmla="*/ 931808 h 1757268"/>
              <a:gd name="connsiteX1835" fmla="*/ 96219 w 614031"/>
              <a:gd name="connsiteY1835" fmla="*/ 929276 h 1757268"/>
              <a:gd name="connsiteX1836" fmla="*/ 96219 w 614031"/>
              <a:gd name="connsiteY1836" fmla="*/ 929276 h 1757268"/>
              <a:gd name="connsiteX1837" fmla="*/ 96219 w 614031"/>
              <a:gd name="connsiteY1837" fmla="*/ 926744 h 1757268"/>
              <a:gd name="connsiteX1838" fmla="*/ 96219 w 614031"/>
              <a:gd name="connsiteY1838" fmla="*/ 924212 h 1757268"/>
              <a:gd name="connsiteX1839" fmla="*/ 93687 w 614031"/>
              <a:gd name="connsiteY1839" fmla="*/ 924212 h 1757268"/>
              <a:gd name="connsiteX1840" fmla="*/ 93687 w 614031"/>
              <a:gd name="connsiteY1840" fmla="*/ 921680 h 1757268"/>
              <a:gd name="connsiteX1841" fmla="*/ 91155 w 614031"/>
              <a:gd name="connsiteY1841" fmla="*/ 919147 h 1757268"/>
              <a:gd name="connsiteX1842" fmla="*/ 91155 w 614031"/>
              <a:gd name="connsiteY1842" fmla="*/ 916616 h 1757268"/>
              <a:gd name="connsiteX1843" fmla="*/ 88623 w 614031"/>
              <a:gd name="connsiteY1843" fmla="*/ 914083 h 1757268"/>
              <a:gd name="connsiteX1844" fmla="*/ 88623 w 614031"/>
              <a:gd name="connsiteY1844" fmla="*/ 911551 h 1757268"/>
              <a:gd name="connsiteX1845" fmla="*/ 86091 w 614031"/>
              <a:gd name="connsiteY1845" fmla="*/ 909019 h 1757268"/>
              <a:gd name="connsiteX1846" fmla="*/ 86091 w 614031"/>
              <a:gd name="connsiteY1846" fmla="*/ 909019 h 1757268"/>
              <a:gd name="connsiteX1847" fmla="*/ 83559 w 614031"/>
              <a:gd name="connsiteY1847" fmla="*/ 906487 h 1757268"/>
              <a:gd name="connsiteX1848" fmla="*/ 83559 w 614031"/>
              <a:gd name="connsiteY1848" fmla="*/ 903955 h 1757268"/>
              <a:gd name="connsiteX1849" fmla="*/ 81027 w 614031"/>
              <a:gd name="connsiteY1849" fmla="*/ 901423 h 1757268"/>
              <a:gd name="connsiteX1850" fmla="*/ 81027 w 614031"/>
              <a:gd name="connsiteY1850" fmla="*/ 898891 h 1757268"/>
              <a:gd name="connsiteX1851" fmla="*/ 81027 w 614031"/>
              <a:gd name="connsiteY1851" fmla="*/ 896359 h 1757268"/>
              <a:gd name="connsiteX1852" fmla="*/ 78495 w 614031"/>
              <a:gd name="connsiteY1852" fmla="*/ 893827 h 1757268"/>
              <a:gd name="connsiteX1853" fmla="*/ 78495 w 614031"/>
              <a:gd name="connsiteY1853" fmla="*/ 891295 h 1757268"/>
              <a:gd name="connsiteX1854" fmla="*/ 78495 w 614031"/>
              <a:gd name="connsiteY1854" fmla="*/ 888762 h 1757268"/>
              <a:gd name="connsiteX1855" fmla="*/ 75963 w 614031"/>
              <a:gd name="connsiteY1855" fmla="*/ 886231 h 1757268"/>
              <a:gd name="connsiteX1856" fmla="*/ 75963 w 614031"/>
              <a:gd name="connsiteY1856" fmla="*/ 883698 h 1757268"/>
              <a:gd name="connsiteX1857" fmla="*/ 75963 w 614031"/>
              <a:gd name="connsiteY1857" fmla="*/ 883698 h 1757268"/>
              <a:gd name="connsiteX1858" fmla="*/ 73431 w 614031"/>
              <a:gd name="connsiteY1858" fmla="*/ 881166 h 1757268"/>
              <a:gd name="connsiteX1859" fmla="*/ 73431 w 614031"/>
              <a:gd name="connsiteY1859" fmla="*/ 878634 h 1757268"/>
              <a:gd name="connsiteX1860" fmla="*/ 73431 w 614031"/>
              <a:gd name="connsiteY1860" fmla="*/ 876102 h 1757268"/>
              <a:gd name="connsiteX1861" fmla="*/ 70899 w 614031"/>
              <a:gd name="connsiteY1861" fmla="*/ 876102 h 1757268"/>
              <a:gd name="connsiteX1862" fmla="*/ 70899 w 614031"/>
              <a:gd name="connsiteY1862" fmla="*/ 873570 h 1757268"/>
              <a:gd name="connsiteX1863" fmla="*/ 70899 w 614031"/>
              <a:gd name="connsiteY1863" fmla="*/ 871038 h 1757268"/>
              <a:gd name="connsiteX1864" fmla="*/ 70899 w 614031"/>
              <a:gd name="connsiteY1864" fmla="*/ 868506 h 1757268"/>
              <a:gd name="connsiteX1865" fmla="*/ 68366 w 614031"/>
              <a:gd name="connsiteY1865" fmla="*/ 865974 h 1757268"/>
              <a:gd name="connsiteX1866" fmla="*/ 68366 w 614031"/>
              <a:gd name="connsiteY1866" fmla="*/ 863442 h 1757268"/>
              <a:gd name="connsiteX1867" fmla="*/ 68366 w 614031"/>
              <a:gd name="connsiteY1867" fmla="*/ 860910 h 1757268"/>
              <a:gd name="connsiteX1868" fmla="*/ 68366 w 614031"/>
              <a:gd name="connsiteY1868" fmla="*/ 858378 h 1757268"/>
              <a:gd name="connsiteX1869" fmla="*/ 68366 w 614031"/>
              <a:gd name="connsiteY1869" fmla="*/ 858378 h 1757268"/>
              <a:gd name="connsiteX1870" fmla="*/ 68366 w 614031"/>
              <a:gd name="connsiteY1870" fmla="*/ 855845 h 1757268"/>
              <a:gd name="connsiteX1871" fmla="*/ 68366 w 614031"/>
              <a:gd name="connsiteY1871" fmla="*/ 853313 h 1757268"/>
              <a:gd name="connsiteX1872" fmla="*/ 68366 w 614031"/>
              <a:gd name="connsiteY1872" fmla="*/ 850781 h 1757268"/>
              <a:gd name="connsiteX1873" fmla="*/ 68366 w 614031"/>
              <a:gd name="connsiteY1873" fmla="*/ 848249 h 1757268"/>
              <a:gd name="connsiteX1874" fmla="*/ 68366 w 614031"/>
              <a:gd name="connsiteY1874" fmla="*/ 845717 h 1757268"/>
              <a:gd name="connsiteX1875" fmla="*/ 65834 w 614031"/>
              <a:gd name="connsiteY1875" fmla="*/ 843185 h 1757268"/>
              <a:gd name="connsiteX1876" fmla="*/ 65834 w 614031"/>
              <a:gd name="connsiteY1876" fmla="*/ 840653 h 1757268"/>
              <a:gd name="connsiteX1877" fmla="*/ 63302 w 614031"/>
              <a:gd name="connsiteY1877" fmla="*/ 838121 h 1757268"/>
              <a:gd name="connsiteX1878" fmla="*/ 60770 w 614031"/>
              <a:gd name="connsiteY1878" fmla="*/ 835589 h 1757268"/>
              <a:gd name="connsiteX1879" fmla="*/ 60770 w 614031"/>
              <a:gd name="connsiteY1879" fmla="*/ 833057 h 1757268"/>
              <a:gd name="connsiteX1880" fmla="*/ 58238 w 614031"/>
              <a:gd name="connsiteY1880" fmla="*/ 830524 h 1757268"/>
              <a:gd name="connsiteX1881" fmla="*/ 58238 w 614031"/>
              <a:gd name="connsiteY1881" fmla="*/ 827993 h 1757268"/>
              <a:gd name="connsiteX1882" fmla="*/ 55706 w 614031"/>
              <a:gd name="connsiteY1882" fmla="*/ 825460 h 1757268"/>
              <a:gd name="connsiteX1883" fmla="*/ 55706 w 614031"/>
              <a:gd name="connsiteY1883" fmla="*/ 822928 h 1757268"/>
              <a:gd name="connsiteX1884" fmla="*/ 53174 w 614031"/>
              <a:gd name="connsiteY1884" fmla="*/ 820396 h 1757268"/>
              <a:gd name="connsiteX1885" fmla="*/ 53174 w 614031"/>
              <a:gd name="connsiteY1885" fmla="*/ 817864 h 1757268"/>
              <a:gd name="connsiteX1886" fmla="*/ 50642 w 614031"/>
              <a:gd name="connsiteY1886" fmla="*/ 815332 h 1757268"/>
              <a:gd name="connsiteX1887" fmla="*/ 50642 w 614031"/>
              <a:gd name="connsiteY1887" fmla="*/ 812800 h 1757268"/>
              <a:gd name="connsiteX1888" fmla="*/ 48110 w 614031"/>
              <a:gd name="connsiteY1888" fmla="*/ 810268 h 1757268"/>
              <a:gd name="connsiteX1889" fmla="*/ 45578 w 614031"/>
              <a:gd name="connsiteY1889" fmla="*/ 807736 h 1757268"/>
              <a:gd name="connsiteX1890" fmla="*/ 45578 w 614031"/>
              <a:gd name="connsiteY1890" fmla="*/ 805204 h 1757268"/>
              <a:gd name="connsiteX1891" fmla="*/ 45578 w 614031"/>
              <a:gd name="connsiteY1891" fmla="*/ 807736 h 1757268"/>
              <a:gd name="connsiteX1892" fmla="*/ 43046 w 614031"/>
              <a:gd name="connsiteY1892" fmla="*/ 802672 h 1757268"/>
              <a:gd name="connsiteX1893" fmla="*/ 45578 w 614031"/>
              <a:gd name="connsiteY1893" fmla="*/ 774819 h 1757268"/>
              <a:gd name="connsiteX1894" fmla="*/ 45578 w 614031"/>
              <a:gd name="connsiteY1894" fmla="*/ 772287 h 1757268"/>
              <a:gd name="connsiteX1895" fmla="*/ 45578 w 614031"/>
              <a:gd name="connsiteY1895" fmla="*/ 769754 h 1757268"/>
              <a:gd name="connsiteX1896" fmla="*/ 45578 w 614031"/>
              <a:gd name="connsiteY1896" fmla="*/ 767222 h 1757268"/>
              <a:gd name="connsiteX1897" fmla="*/ 45578 w 614031"/>
              <a:gd name="connsiteY1897" fmla="*/ 764690 h 1757268"/>
              <a:gd name="connsiteX1898" fmla="*/ 43046 w 614031"/>
              <a:gd name="connsiteY1898" fmla="*/ 764690 h 1757268"/>
              <a:gd name="connsiteX1899" fmla="*/ 43046 w 614031"/>
              <a:gd name="connsiteY1899" fmla="*/ 762158 h 1757268"/>
              <a:gd name="connsiteX1900" fmla="*/ 43046 w 614031"/>
              <a:gd name="connsiteY1900" fmla="*/ 759626 h 1757268"/>
              <a:gd name="connsiteX1901" fmla="*/ 43046 w 614031"/>
              <a:gd name="connsiteY1901" fmla="*/ 757094 h 1757268"/>
              <a:gd name="connsiteX1902" fmla="*/ 43046 w 614031"/>
              <a:gd name="connsiteY1902" fmla="*/ 757094 h 1757268"/>
              <a:gd name="connsiteX1903" fmla="*/ 43046 w 614031"/>
              <a:gd name="connsiteY1903" fmla="*/ 754562 h 1757268"/>
              <a:gd name="connsiteX1904" fmla="*/ 43046 w 614031"/>
              <a:gd name="connsiteY1904" fmla="*/ 752030 h 1757268"/>
              <a:gd name="connsiteX1905" fmla="*/ 43046 w 614031"/>
              <a:gd name="connsiteY1905" fmla="*/ 749498 h 1757268"/>
              <a:gd name="connsiteX1906" fmla="*/ 40514 w 614031"/>
              <a:gd name="connsiteY1906" fmla="*/ 749498 h 1757268"/>
              <a:gd name="connsiteX1907" fmla="*/ 40514 w 614031"/>
              <a:gd name="connsiteY1907" fmla="*/ 746966 h 1757268"/>
              <a:gd name="connsiteX1908" fmla="*/ 40514 w 614031"/>
              <a:gd name="connsiteY1908" fmla="*/ 744434 h 1757268"/>
              <a:gd name="connsiteX1909" fmla="*/ 40514 w 614031"/>
              <a:gd name="connsiteY1909" fmla="*/ 741901 h 1757268"/>
              <a:gd name="connsiteX1910" fmla="*/ 40514 w 614031"/>
              <a:gd name="connsiteY1910" fmla="*/ 739369 h 1757268"/>
              <a:gd name="connsiteX1911" fmla="*/ 37981 w 614031"/>
              <a:gd name="connsiteY1911" fmla="*/ 736837 h 1757268"/>
              <a:gd name="connsiteX1912" fmla="*/ 37981 w 614031"/>
              <a:gd name="connsiteY1912" fmla="*/ 734305 h 1757268"/>
              <a:gd name="connsiteX1913" fmla="*/ 37981 w 614031"/>
              <a:gd name="connsiteY1913" fmla="*/ 731773 h 1757268"/>
              <a:gd name="connsiteX1914" fmla="*/ 37981 w 614031"/>
              <a:gd name="connsiteY1914" fmla="*/ 731773 h 1757268"/>
              <a:gd name="connsiteX1915" fmla="*/ 35449 w 614031"/>
              <a:gd name="connsiteY1915" fmla="*/ 729241 h 1757268"/>
              <a:gd name="connsiteX1916" fmla="*/ 35449 w 614031"/>
              <a:gd name="connsiteY1916" fmla="*/ 726709 h 1757268"/>
              <a:gd name="connsiteX1917" fmla="*/ 35449 w 614031"/>
              <a:gd name="connsiteY1917" fmla="*/ 724177 h 1757268"/>
              <a:gd name="connsiteX1918" fmla="*/ 32917 w 614031"/>
              <a:gd name="connsiteY1918" fmla="*/ 724177 h 1757268"/>
              <a:gd name="connsiteX1919" fmla="*/ 32917 w 614031"/>
              <a:gd name="connsiteY1919" fmla="*/ 721645 h 1757268"/>
              <a:gd name="connsiteX1920" fmla="*/ 30385 w 614031"/>
              <a:gd name="connsiteY1920" fmla="*/ 719113 h 1757268"/>
              <a:gd name="connsiteX1921" fmla="*/ 30385 w 614031"/>
              <a:gd name="connsiteY1921" fmla="*/ 716580 h 1757268"/>
              <a:gd name="connsiteX1922" fmla="*/ 27853 w 614031"/>
              <a:gd name="connsiteY1922" fmla="*/ 716580 h 1757268"/>
              <a:gd name="connsiteX1923" fmla="*/ 27853 w 614031"/>
              <a:gd name="connsiteY1923" fmla="*/ 714049 h 1757268"/>
              <a:gd name="connsiteX1924" fmla="*/ 27853 w 614031"/>
              <a:gd name="connsiteY1924" fmla="*/ 711516 h 1757268"/>
              <a:gd name="connsiteX1925" fmla="*/ 25321 w 614031"/>
              <a:gd name="connsiteY1925" fmla="*/ 711516 h 1757268"/>
              <a:gd name="connsiteX1926" fmla="*/ 25321 w 614031"/>
              <a:gd name="connsiteY1926" fmla="*/ 708985 h 1757268"/>
              <a:gd name="connsiteX1927" fmla="*/ 25321 w 614031"/>
              <a:gd name="connsiteY1927" fmla="*/ 706452 h 1757268"/>
              <a:gd name="connsiteX1928" fmla="*/ 22789 w 614031"/>
              <a:gd name="connsiteY1928" fmla="*/ 706452 h 1757268"/>
              <a:gd name="connsiteX1929" fmla="*/ 22789 w 614031"/>
              <a:gd name="connsiteY1929" fmla="*/ 706452 h 1757268"/>
              <a:gd name="connsiteX1930" fmla="*/ 20257 w 614031"/>
              <a:gd name="connsiteY1930" fmla="*/ 706452 h 1757268"/>
              <a:gd name="connsiteX1931" fmla="*/ 20257 w 614031"/>
              <a:gd name="connsiteY1931" fmla="*/ 703920 h 1757268"/>
              <a:gd name="connsiteX1932" fmla="*/ 20257 w 614031"/>
              <a:gd name="connsiteY1932" fmla="*/ 703920 h 1757268"/>
              <a:gd name="connsiteX1933" fmla="*/ 20257 w 614031"/>
              <a:gd name="connsiteY1933" fmla="*/ 701388 h 1757268"/>
              <a:gd name="connsiteX1934" fmla="*/ 20257 w 614031"/>
              <a:gd name="connsiteY1934" fmla="*/ 698856 h 1757268"/>
              <a:gd name="connsiteX1935" fmla="*/ 17725 w 614031"/>
              <a:gd name="connsiteY1935" fmla="*/ 698856 h 1757268"/>
              <a:gd name="connsiteX1936" fmla="*/ 17725 w 614031"/>
              <a:gd name="connsiteY1936" fmla="*/ 696324 h 1757268"/>
              <a:gd name="connsiteX1937" fmla="*/ 15193 w 614031"/>
              <a:gd name="connsiteY1937" fmla="*/ 696324 h 1757268"/>
              <a:gd name="connsiteX1938" fmla="*/ 15193 w 614031"/>
              <a:gd name="connsiteY1938" fmla="*/ 693792 h 1757268"/>
              <a:gd name="connsiteX1939" fmla="*/ 15193 w 614031"/>
              <a:gd name="connsiteY1939" fmla="*/ 691260 h 1757268"/>
              <a:gd name="connsiteX1940" fmla="*/ 12660 w 614031"/>
              <a:gd name="connsiteY1940" fmla="*/ 691260 h 1757268"/>
              <a:gd name="connsiteX1941" fmla="*/ 12660 w 614031"/>
              <a:gd name="connsiteY1941" fmla="*/ 688728 h 1757268"/>
              <a:gd name="connsiteX1942" fmla="*/ 12660 w 614031"/>
              <a:gd name="connsiteY1942" fmla="*/ 686195 h 1757268"/>
              <a:gd name="connsiteX1943" fmla="*/ 10128 w 614031"/>
              <a:gd name="connsiteY1943" fmla="*/ 683664 h 1757268"/>
              <a:gd name="connsiteX1944" fmla="*/ 10128 w 614031"/>
              <a:gd name="connsiteY1944" fmla="*/ 681131 h 1757268"/>
              <a:gd name="connsiteX1945" fmla="*/ 10128 w 614031"/>
              <a:gd name="connsiteY1945" fmla="*/ 681131 h 1757268"/>
              <a:gd name="connsiteX1946" fmla="*/ 7596 w 614031"/>
              <a:gd name="connsiteY1946" fmla="*/ 678599 h 1757268"/>
              <a:gd name="connsiteX1947" fmla="*/ 7596 w 614031"/>
              <a:gd name="connsiteY1947" fmla="*/ 676067 h 1757268"/>
              <a:gd name="connsiteX1948" fmla="*/ 7596 w 614031"/>
              <a:gd name="connsiteY1948" fmla="*/ 673535 h 1757268"/>
              <a:gd name="connsiteX1949" fmla="*/ 5064 w 614031"/>
              <a:gd name="connsiteY1949" fmla="*/ 671003 h 1757268"/>
              <a:gd name="connsiteX1950" fmla="*/ 5064 w 614031"/>
              <a:gd name="connsiteY1950" fmla="*/ 668471 h 1757268"/>
              <a:gd name="connsiteX1951" fmla="*/ 5064 w 614031"/>
              <a:gd name="connsiteY1951" fmla="*/ 665939 h 1757268"/>
              <a:gd name="connsiteX1952" fmla="*/ 2532 w 614031"/>
              <a:gd name="connsiteY1952" fmla="*/ 663407 h 1757268"/>
              <a:gd name="connsiteX1953" fmla="*/ 2532 w 614031"/>
              <a:gd name="connsiteY1953" fmla="*/ 660875 h 1757268"/>
              <a:gd name="connsiteX1954" fmla="*/ 2532 w 614031"/>
              <a:gd name="connsiteY1954" fmla="*/ 658343 h 1757268"/>
              <a:gd name="connsiteX1955" fmla="*/ 2532 w 614031"/>
              <a:gd name="connsiteY1955" fmla="*/ 655811 h 1757268"/>
              <a:gd name="connsiteX1956" fmla="*/ 0 w 614031"/>
              <a:gd name="connsiteY1956" fmla="*/ 653278 h 1757268"/>
              <a:gd name="connsiteX1957" fmla="*/ 2532 w 614031"/>
              <a:gd name="connsiteY1957" fmla="*/ 650746 h 1757268"/>
              <a:gd name="connsiteX1958" fmla="*/ 2532 w 614031"/>
              <a:gd name="connsiteY1958" fmla="*/ 648214 h 1757268"/>
              <a:gd name="connsiteX1959" fmla="*/ 2532 w 614031"/>
              <a:gd name="connsiteY1959" fmla="*/ 645682 h 1757268"/>
              <a:gd name="connsiteX1960" fmla="*/ 5064 w 614031"/>
              <a:gd name="connsiteY1960" fmla="*/ 643150 h 1757268"/>
              <a:gd name="connsiteX1961" fmla="*/ 5064 w 614031"/>
              <a:gd name="connsiteY1961" fmla="*/ 640618 h 1757268"/>
              <a:gd name="connsiteX1962" fmla="*/ 7596 w 614031"/>
              <a:gd name="connsiteY1962" fmla="*/ 640618 h 1757268"/>
              <a:gd name="connsiteX1963" fmla="*/ 10128 w 614031"/>
              <a:gd name="connsiteY1963" fmla="*/ 638086 h 1757268"/>
              <a:gd name="connsiteX1964" fmla="*/ 12660 w 614031"/>
              <a:gd name="connsiteY1964" fmla="*/ 638086 h 1757268"/>
              <a:gd name="connsiteX1965" fmla="*/ 15193 w 614031"/>
              <a:gd name="connsiteY1965" fmla="*/ 638086 h 1757268"/>
              <a:gd name="connsiteX1966" fmla="*/ 17725 w 614031"/>
              <a:gd name="connsiteY1966" fmla="*/ 635554 h 1757268"/>
              <a:gd name="connsiteX1967" fmla="*/ 17725 w 614031"/>
              <a:gd name="connsiteY1967" fmla="*/ 633022 h 1757268"/>
              <a:gd name="connsiteX1968" fmla="*/ 20257 w 614031"/>
              <a:gd name="connsiteY1968" fmla="*/ 633022 h 1757268"/>
              <a:gd name="connsiteX1969" fmla="*/ 20257 w 614031"/>
              <a:gd name="connsiteY1969" fmla="*/ 630490 h 1757268"/>
              <a:gd name="connsiteX1970" fmla="*/ 20257 w 614031"/>
              <a:gd name="connsiteY1970" fmla="*/ 627957 h 1757268"/>
              <a:gd name="connsiteX1971" fmla="*/ 22789 w 614031"/>
              <a:gd name="connsiteY1971" fmla="*/ 627957 h 1757268"/>
              <a:gd name="connsiteX1972" fmla="*/ 22789 w 614031"/>
              <a:gd name="connsiteY1972" fmla="*/ 630490 h 1757268"/>
              <a:gd name="connsiteX1973" fmla="*/ 22789 w 614031"/>
              <a:gd name="connsiteY1973" fmla="*/ 627957 h 1757268"/>
              <a:gd name="connsiteX1974" fmla="*/ 25321 w 614031"/>
              <a:gd name="connsiteY1974" fmla="*/ 627957 h 1757268"/>
              <a:gd name="connsiteX1975" fmla="*/ 25321 w 614031"/>
              <a:gd name="connsiteY1975" fmla="*/ 625426 h 1757268"/>
              <a:gd name="connsiteX1976" fmla="*/ 25321 w 614031"/>
              <a:gd name="connsiteY1976" fmla="*/ 622893 h 1757268"/>
              <a:gd name="connsiteX1977" fmla="*/ 27853 w 614031"/>
              <a:gd name="connsiteY1977" fmla="*/ 620361 h 1757268"/>
              <a:gd name="connsiteX1978" fmla="*/ 27853 w 614031"/>
              <a:gd name="connsiteY1978" fmla="*/ 617829 h 1757268"/>
              <a:gd name="connsiteX1979" fmla="*/ 30385 w 614031"/>
              <a:gd name="connsiteY1979" fmla="*/ 615297 h 1757268"/>
              <a:gd name="connsiteX1980" fmla="*/ 30385 w 614031"/>
              <a:gd name="connsiteY1980" fmla="*/ 612765 h 1757268"/>
              <a:gd name="connsiteX1981" fmla="*/ 30385 w 614031"/>
              <a:gd name="connsiteY1981" fmla="*/ 610233 h 1757268"/>
              <a:gd name="connsiteX1982" fmla="*/ 32917 w 614031"/>
              <a:gd name="connsiteY1982" fmla="*/ 610233 h 1757268"/>
              <a:gd name="connsiteX1983" fmla="*/ 32917 w 614031"/>
              <a:gd name="connsiteY1983" fmla="*/ 607701 h 1757268"/>
              <a:gd name="connsiteX1984" fmla="*/ 32917 w 614031"/>
              <a:gd name="connsiteY1984" fmla="*/ 605169 h 1757268"/>
              <a:gd name="connsiteX1985" fmla="*/ 35449 w 614031"/>
              <a:gd name="connsiteY1985" fmla="*/ 602637 h 1757268"/>
              <a:gd name="connsiteX1986" fmla="*/ 35449 w 614031"/>
              <a:gd name="connsiteY1986" fmla="*/ 600105 h 1757268"/>
              <a:gd name="connsiteX1987" fmla="*/ 37981 w 614031"/>
              <a:gd name="connsiteY1987" fmla="*/ 597572 h 1757268"/>
              <a:gd name="connsiteX1988" fmla="*/ 37981 w 614031"/>
              <a:gd name="connsiteY1988" fmla="*/ 595041 h 1757268"/>
              <a:gd name="connsiteX1989" fmla="*/ 37981 w 614031"/>
              <a:gd name="connsiteY1989" fmla="*/ 592508 h 1757268"/>
              <a:gd name="connsiteX1990" fmla="*/ 40514 w 614031"/>
              <a:gd name="connsiteY1990" fmla="*/ 589976 h 1757268"/>
              <a:gd name="connsiteX1991" fmla="*/ 40514 w 614031"/>
              <a:gd name="connsiteY1991" fmla="*/ 587444 h 1757268"/>
              <a:gd name="connsiteX1992" fmla="*/ 43046 w 614031"/>
              <a:gd name="connsiteY1992" fmla="*/ 584912 h 1757268"/>
              <a:gd name="connsiteX1993" fmla="*/ 43046 w 614031"/>
              <a:gd name="connsiteY1993" fmla="*/ 582380 h 1757268"/>
              <a:gd name="connsiteX1994" fmla="*/ 43046 w 614031"/>
              <a:gd name="connsiteY1994" fmla="*/ 579848 h 1757268"/>
              <a:gd name="connsiteX1995" fmla="*/ 45578 w 614031"/>
              <a:gd name="connsiteY1995" fmla="*/ 577316 h 1757268"/>
              <a:gd name="connsiteX1996" fmla="*/ 45578 w 614031"/>
              <a:gd name="connsiteY1996" fmla="*/ 579848 h 1757268"/>
              <a:gd name="connsiteX1997" fmla="*/ 45578 w 614031"/>
              <a:gd name="connsiteY1997" fmla="*/ 577316 h 1757268"/>
              <a:gd name="connsiteX1998" fmla="*/ 48110 w 614031"/>
              <a:gd name="connsiteY1998" fmla="*/ 574784 h 1757268"/>
              <a:gd name="connsiteX1999" fmla="*/ 45578 w 614031"/>
              <a:gd name="connsiteY1999" fmla="*/ 572252 h 1757268"/>
              <a:gd name="connsiteX2000" fmla="*/ 45578 w 614031"/>
              <a:gd name="connsiteY2000" fmla="*/ 569720 h 1757268"/>
              <a:gd name="connsiteX2001" fmla="*/ 45578 w 614031"/>
              <a:gd name="connsiteY2001" fmla="*/ 567187 h 1757268"/>
              <a:gd name="connsiteX2002" fmla="*/ 45578 w 614031"/>
              <a:gd name="connsiteY2002" fmla="*/ 564655 h 1757268"/>
              <a:gd name="connsiteX2003" fmla="*/ 45578 w 614031"/>
              <a:gd name="connsiteY2003" fmla="*/ 562123 h 1757268"/>
              <a:gd name="connsiteX2004" fmla="*/ 43046 w 614031"/>
              <a:gd name="connsiteY2004" fmla="*/ 559591 h 1757268"/>
              <a:gd name="connsiteX2005" fmla="*/ 43046 w 614031"/>
              <a:gd name="connsiteY2005" fmla="*/ 557059 h 1757268"/>
              <a:gd name="connsiteX2006" fmla="*/ 43046 w 614031"/>
              <a:gd name="connsiteY2006" fmla="*/ 554527 h 1757268"/>
              <a:gd name="connsiteX2007" fmla="*/ 43046 w 614031"/>
              <a:gd name="connsiteY2007" fmla="*/ 554527 h 1757268"/>
              <a:gd name="connsiteX2008" fmla="*/ 40514 w 614031"/>
              <a:gd name="connsiteY2008" fmla="*/ 551995 h 1757268"/>
              <a:gd name="connsiteX2009" fmla="*/ 40514 w 614031"/>
              <a:gd name="connsiteY2009" fmla="*/ 549463 h 1757268"/>
              <a:gd name="connsiteX2010" fmla="*/ 40514 w 614031"/>
              <a:gd name="connsiteY2010" fmla="*/ 546931 h 1757268"/>
              <a:gd name="connsiteX2011" fmla="*/ 40514 w 614031"/>
              <a:gd name="connsiteY2011" fmla="*/ 544399 h 1757268"/>
              <a:gd name="connsiteX2012" fmla="*/ 40514 w 614031"/>
              <a:gd name="connsiteY2012" fmla="*/ 541867 h 1757268"/>
              <a:gd name="connsiteX2013" fmla="*/ 40514 w 614031"/>
              <a:gd name="connsiteY2013" fmla="*/ 539334 h 1757268"/>
              <a:gd name="connsiteX2014" fmla="*/ 40514 w 614031"/>
              <a:gd name="connsiteY2014" fmla="*/ 536802 h 1757268"/>
              <a:gd name="connsiteX2015" fmla="*/ 40514 w 614031"/>
              <a:gd name="connsiteY2015" fmla="*/ 534270 h 1757268"/>
              <a:gd name="connsiteX2016" fmla="*/ 40514 w 614031"/>
              <a:gd name="connsiteY2016" fmla="*/ 531738 h 1757268"/>
              <a:gd name="connsiteX2017" fmla="*/ 40514 w 614031"/>
              <a:gd name="connsiteY2017" fmla="*/ 529206 h 1757268"/>
              <a:gd name="connsiteX2018" fmla="*/ 40514 w 614031"/>
              <a:gd name="connsiteY2018" fmla="*/ 529206 h 1757268"/>
              <a:gd name="connsiteX2019" fmla="*/ 40514 w 614031"/>
              <a:gd name="connsiteY2019" fmla="*/ 526674 h 1757268"/>
              <a:gd name="connsiteX2020" fmla="*/ 40514 w 614031"/>
              <a:gd name="connsiteY2020" fmla="*/ 524142 h 1757268"/>
              <a:gd name="connsiteX2021" fmla="*/ 40514 w 614031"/>
              <a:gd name="connsiteY2021" fmla="*/ 521610 h 1757268"/>
              <a:gd name="connsiteX2022" fmla="*/ 40514 w 614031"/>
              <a:gd name="connsiteY2022" fmla="*/ 519078 h 1757268"/>
              <a:gd name="connsiteX2023" fmla="*/ 40514 w 614031"/>
              <a:gd name="connsiteY2023" fmla="*/ 516546 h 1757268"/>
              <a:gd name="connsiteX2024" fmla="*/ 40514 w 614031"/>
              <a:gd name="connsiteY2024" fmla="*/ 514013 h 1757268"/>
              <a:gd name="connsiteX2025" fmla="*/ 40514 w 614031"/>
              <a:gd name="connsiteY2025" fmla="*/ 511482 h 1757268"/>
              <a:gd name="connsiteX2026" fmla="*/ 40514 w 614031"/>
              <a:gd name="connsiteY2026" fmla="*/ 508949 h 1757268"/>
              <a:gd name="connsiteX2027" fmla="*/ 40514 w 614031"/>
              <a:gd name="connsiteY2027" fmla="*/ 506417 h 1757268"/>
              <a:gd name="connsiteX2028" fmla="*/ 40514 w 614031"/>
              <a:gd name="connsiteY2028" fmla="*/ 503885 h 1757268"/>
              <a:gd name="connsiteX2029" fmla="*/ 40514 w 614031"/>
              <a:gd name="connsiteY2029" fmla="*/ 503885 h 1757268"/>
              <a:gd name="connsiteX2030" fmla="*/ 40514 w 614031"/>
              <a:gd name="connsiteY2030" fmla="*/ 501353 h 1757268"/>
              <a:gd name="connsiteX2031" fmla="*/ 40514 w 614031"/>
              <a:gd name="connsiteY2031" fmla="*/ 498821 h 1757268"/>
              <a:gd name="connsiteX2032" fmla="*/ 40514 w 614031"/>
              <a:gd name="connsiteY2032" fmla="*/ 496289 h 1757268"/>
              <a:gd name="connsiteX2033" fmla="*/ 40514 w 614031"/>
              <a:gd name="connsiteY2033" fmla="*/ 493757 h 1757268"/>
              <a:gd name="connsiteX2034" fmla="*/ 40514 w 614031"/>
              <a:gd name="connsiteY2034" fmla="*/ 491225 h 1757268"/>
              <a:gd name="connsiteX2035" fmla="*/ 40514 w 614031"/>
              <a:gd name="connsiteY2035" fmla="*/ 488693 h 1757268"/>
              <a:gd name="connsiteX2036" fmla="*/ 40514 w 614031"/>
              <a:gd name="connsiteY2036" fmla="*/ 486161 h 1757268"/>
              <a:gd name="connsiteX2037" fmla="*/ 40514 w 614031"/>
              <a:gd name="connsiteY2037" fmla="*/ 483628 h 1757268"/>
              <a:gd name="connsiteX2038" fmla="*/ 43046 w 614031"/>
              <a:gd name="connsiteY2038" fmla="*/ 481097 h 1757268"/>
              <a:gd name="connsiteX2039" fmla="*/ 43046 w 614031"/>
              <a:gd name="connsiteY2039" fmla="*/ 478564 h 1757268"/>
              <a:gd name="connsiteX2040" fmla="*/ 43046 w 614031"/>
              <a:gd name="connsiteY2040" fmla="*/ 476032 h 1757268"/>
              <a:gd name="connsiteX2041" fmla="*/ 45578 w 614031"/>
              <a:gd name="connsiteY2041" fmla="*/ 473500 h 1757268"/>
              <a:gd name="connsiteX2042" fmla="*/ 45578 w 614031"/>
              <a:gd name="connsiteY2042" fmla="*/ 470968 h 1757268"/>
              <a:gd name="connsiteX2043" fmla="*/ 45578 w 614031"/>
              <a:gd name="connsiteY2043" fmla="*/ 468436 h 1757268"/>
              <a:gd name="connsiteX2044" fmla="*/ 45578 w 614031"/>
              <a:gd name="connsiteY2044" fmla="*/ 465904 h 1757268"/>
              <a:gd name="connsiteX2045" fmla="*/ 45578 w 614031"/>
              <a:gd name="connsiteY2045" fmla="*/ 465904 h 1757268"/>
              <a:gd name="connsiteX2046" fmla="*/ 48110 w 614031"/>
              <a:gd name="connsiteY2046" fmla="*/ 463372 h 1757268"/>
              <a:gd name="connsiteX2047" fmla="*/ 48110 w 614031"/>
              <a:gd name="connsiteY2047" fmla="*/ 460840 h 1757268"/>
              <a:gd name="connsiteX2048" fmla="*/ 48110 w 614031"/>
              <a:gd name="connsiteY2048" fmla="*/ 458308 h 1757268"/>
              <a:gd name="connsiteX2049" fmla="*/ 50642 w 614031"/>
              <a:gd name="connsiteY2049" fmla="*/ 455776 h 1757268"/>
              <a:gd name="connsiteX2050" fmla="*/ 50642 w 614031"/>
              <a:gd name="connsiteY2050" fmla="*/ 453244 h 1757268"/>
              <a:gd name="connsiteX2051" fmla="*/ 53174 w 614031"/>
              <a:gd name="connsiteY2051" fmla="*/ 453244 h 1757268"/>
              <a:gd name="connsiteX2052" fmla="*/ 53174 w 614031"/>
              <a:gd name="connsiteY2052" fmla="*/ 450711 h 1757268"/>
              <a:gd name="connsiteX2053" fmla="*/ 55706 w 614031"/>
              <a:gd name="connsiteY2053" fmla="*/ 448179 h 1757268"/>
              <a:gd name="connsiteX2054" fmla="*/ 55706 w 614031"/>
              <a:gd name="connsiteY2054" fmla="*/ 445647 h 1757268"/>
              <a:gd name="connsiteX2055" fmla="*/ 58238 w 614031"/>
              <a:gd name="connsiteY2055" fmla="*/ 443115 h 1757268"/>
              <a:gd name="connsiteX2056" fmla="*/ 60770 w 614031"/>
              <a:gd name="connsiteY2056" fmla="*/ 440583 h 1757268"/>
              <a:gd name="connsiteX2057" fmla="*/ 60770 w 614031"/>
              <a:gd name="connsiteY2057" fmla="*/ 440583 h 1757268"/>
              <a:gd name="connsiteX2058" fmla="*/ 63302 w 614031"/>
              <a:gd name="connsiteY2058" fmla="*/ 438051 h 1757268"/>
              <a:gd name="connsiteX2059" fmla="*/ 65834 w 614031"/>
              <a:gd name="connsiteY2059" fmla="*/ 435519 h 1757268"/>
              <a:gd name="connsiteX2060" fmla="*/ 65834 w 614031"/>
              <a:gd name="connsiteY2060" fmla="*/ 432987 h 1757268"/>
              <a:gd name="connsiteX2061" fmla="*/ 68366 w 614031"/>
              <a:gd name="connsiteY2061" fmla="*/ 430455 h 1757268"/>
              <a:gd name="connsiteX2062" fmla="*/ 70899 w 614031"/>
              <a:gd name="connsiteY2062" fmla="*/ 427923 h 1757268"/>
              <a:gd name="connsiteX2063" fmla="*/ 70899 w 614031"/>
              <a:gd name="connsiteY2063" fmla="*/ 425390 h 1757268"/>
              <a:gd name="connsiteX2064" fmla="*/ 73431 w 614031"/>
              <a:gd name="connsiteY2064" fmla="*/ 422859 h 1757268"/>
              <a:gd name="connsiteX2065" fmla="*/ 75963 w 614031"/>
              <a:gd name="connsiteY2065" fmla="*/ 420326 h 1757268"/>
              <a:gd name="connsiteX2066" fmla="*/ 75963 w 614031"/>
              <a:gd name="connsiteY2066" fmla="*/ 417794 h 1757268"/>
              <a:gd name="connsiteX2067" fmla="*/ 78495 w 614031"/>
              <a:gd name="connsiteY2067" fmla="*/ 415262 h 1757268"/>
              <a:gd name="connsiteX2068" fmla="*/ 81027 w 614031"/>
              <a:gd name="connsiteY2068" fmla="*/ 412730 h 1757268"/>
              <a:gd name="connsiteX2069" fmla="*/ 83559 w 614031"/>
              <a:gd name="connsiteY2069" fmla="*/ 410198 h 1757268"/>
              <a:gd name="connsiteX2070" fmla="*/ 86091 w 614031"/>
              <a:gd name="connsiteY2070" fmla="*/ 410198 h 1757268"/>
              <a:gd name="connsiteX2071" fmla="*/ 86091 w 614031"/>
              <a:gd name="connsiteY2071" fmla="*/ 407666 h 1757268"/>
              <a:gd name="connsiteX2072" fmla="*/ 88623 w 614031"/>
              <a:gd name="connsiteY2072" fmla="*/ 407666 h 1757268"/>
              <a:gd name="connsiteX2073" fmla="*/ 88623 w 614031"/>
              <a:gd name="connsiteY2073" fmla="*/ 405134 h 1757268"/>
              <a:gd name="connsiteX2074" fmla="*/ 91155 w 614031"/>
              <a:gd name="connsiteY2074" fmla="*/ 405134 h 1757268"/>
              <a:gd name="connsiteX2075" fmla="*/ 91155 w 614031"/>
              <a:gd name="connsiteY2075" fmla="*/ 402602 h 1757268"/>
              <a:gd name="connsiteX2076" fmla="*/ 93687 w 614031"/>
              <a:gd name="connsiteY2076" fmla="*/ 400070 h 1757268"/>
              <a:gd name="connsiteX2077" fmla="*/ 93687 w 614031"/>
              <a:gd name="connsiteY2077" fmla="*/ 397538 h 1757268"/>
              <a:gd name="connsiteX2078" fmla="*/ 96219 w 614031"/>
              <a:gd name="connsiteY2078" fmla="*/ 395005 h 1757268"/>
              <a:gd name="connsiteX2079" fmla="*/ 96219 w 614031"/>
              <a:gd name="connsiteY2079" fmla="*/ 392474 h 1757268"/>
              <a:gd name="connsiteX2080" fmla="*/ 98751 w 614031"/>
              <a:gd name="connsiteY2080" fmla="*/ 389941 h 1757268"/>
              <a:gd name="connsiteX2081" fmla="*/ 98751 w 614031"/>
              <a:gd name="connsiteY2081" fmla="*/ 387409 h 1757268"/>
              <a:gd name="connsiteX2082" fmla="*/ 101283 w 614031"/>
              <a:gd name="connsiteY2082" fmla="*/ 384877 h 1757268"/>
              <a:gd name="connsiteX2083" fmla="*/ 101283 w 614031"/>
              <a:gd name="connsiteY2083" fmla="*/ 382345 h 1757268"/>
              <a:gd name="connsiteX2084" fmla="*/ 103816 w 614031"/>
              <a:gd name="connsiteY2084" fmla="*/ 379813 h 1757268"/>
              <a:gd name="connsiteX2085" fmla="*/ 103816 w 614031"/>
              <a:gd name="connsiteY2085" fmla="*/ 377281 h 1757268"/>
              <a:gd name="connsiteX2086" fmla="*/ 106348 w 614031"/>
              <a:gd name="connsiteY2086" fmla="*/ 374749 h 1757268"/>
              <a:gd name="connsiteX2087" fmla="*/ 106348 w 614031"/>
              <a:gd name="connsiteY2087" fmla="*/ 372217 h 1757268"/>
              <a:gd name="connsiteX2088" fmla="*/ 106348 w 614031"/>
              <a:gd name="connsiteY2088" fmla="*/ 369685 h 1757268"/>
              <a:gd name="connsiteX2089" fmla="*/ 108880 w 614031"/>
              <a:gd name="connsiteY2089" fmla="*/ 369685 h 1757268"/>
              <a:gd name="connsiteX2090" fmla="*/ 108880 w 614031"/>
              <a:gd name="connsiteY2090" fmla="*/ 367153 h 1757268"/>
              <a:gd name="connsiteX2091" fmla="*/ 108880 w 614031"/>
              <a:gd name="connsiteY2091" fmla="*/ 364620 h 1757268"/>
              <a:gd name="connsiteX2092" fmla="*/ 111412 w 614031"/>
              <a:gd name="connsiteY2092" fmla="*/ 364620 h 1757268"/>
              <a:gd name="connsiteX2093" fmla="*/ 111412 w 614031"/>
              <a:gd name="connsiteY2093" fmla="*/ 362088 h 1757268"/>
              <a:gd name="connsiteX2094" fmla="*/ 111412 w 614031"/>
              <a:gd name="connsiteY2094" fmla="*/ 359556 h 1757268"/>
              <a:gd name="connsiteX2095" fmla="*/ 113944 w 614031"/>
              <a:gd name="connsiteY2095" fmla="*/ 357024 h 1757268"/>
              <a:gd name="connsiteX2096" fmla="*/ 113944 w 614031"/>
              <a:gd name="connsiteY2096" fmla="*/ 354492 h 1757268"/>
              <a:gd name="connsiteX2097" fmla="*/ 116476 w 614031"/>
              <a:gd name="connsiteY2097" fmla="*/ 351960 h 1757268"/>
              <a:gd name="connsiteX2098" fmla="*/ 116476 w 614031"/>
              <a:gd name="connsiteY2098" fmla="*/ 349428 h 1757268"/>
              <a:gd name="connsiteX2099" fmla="*/ 119008 w 614031"/>
              <a:gd name="connsiteY2099" fmla="*/ 346896 h 1757268"/>
              <a:gd name="connsiteX2100" fmla="*/ 119008 w 614031"/>
              <a:gd name="connsiteY2100" fmla="*/ 344364 h 1757268"/>
              <a:gd name="connsiteX2101" fmla="*/ 119008 w 614031"/>
              <a:gd name="connsiteY2101" fmla="*/ 341832 h 1757268"/>
              <a:gd name="connsiteX2102" fmla="*/ 121540 w 614031"/>
              <a:gd name="connsiteY2102" fmla="*/ 339300 h 1757268"/>
              <a:gd name="connsiteX2103" fmla="*/ 121540 w 614031"/>
              <a:gd name="connsiteY2103" fmla="*/ 336767 h 1757268"/>
              <a:gd name="connsiteX2104" fmla="*/ 124072 w 614031"/>
              <a:gd name="connsiteY2104" fmla="*/ 334235 h 1757268"/>
              <a:gd name="connsiteX2105" fmla="*/ 124072 w 614031"/>
              <a:gd name="connsiteY2105" fmla="*/ 331703 h 1757268"/>
              <a:gd name="connsiteX2106" fmla="*/ 124072 w 614031"/>
              <a:gd name="connsiteY2106" fmla="*/ 339300 h 1757268"/>
              <a:gd name="connsiteX2107" fmla="*/ 126604 w 614031"/>
              <a:gd name="connsiteY2107" fmla="*/ 336767 h 1757268"/>
              <a:gd name="connsiteX2108" fmla="*/ 126604 w 614031"/>
              <a:gd name="connsiteY2108" fmla="*/ 334235 h 1757268"/>
              <a:gd name="connsiteX2109" fmla="*/ 126604 w 614031"/>
              <a:gd name="connsiteY2109" fmla="*/ 331703 h 1757268"/>
              <a:gd name="connsiteX2110" fmla="*/ 129137 w 614031"/>
              <a:gd name="connsiteY2110" fmla="*/ 329171 h 1757268"/>
              <a:gd name="connsiteX2111" fmla="*/ 129137 w 614031"/>
              <a:gd name="connsiteY2111" fmla="*/ 326639 h 1757268"/>
              <a:gd name="connsiteX2112" fmla="*/ 129137 w 614031"/>
              <a:gd name="connsiteY2112" fmla="*/ 324107 h 1757268"/>
              <a:gd name="connsiteX2113" fmla="*/ 129137 w 614031"/>
              <a:gd name="connsiteY2113" fmla="*/ 321575 h 1757268"/>
              <a:gd name="connsiteX2114" fmla="*/ 131669 w 614031"/>
              <a:gd name="connsiteY2114" fmla="*/ 319043 h 1757268"/>
              <a:gd name="connsiteX2115" fmla="*/ 131669 w 614031"/>
              <a:gd name="connsiteY2115" fmla="*/ 316511 h 1757268"/>
              <a:gd name="connsiteX2116" fmla="*/ 131669 w 614031"/>
              <a:gd name="connsiteY2116" fmla="*/ 313979 h 1757268"/>
              <a:gd name="connsiteX2117" fmla="*/ 131669 w 614031"/>
              <a:gd name="connsiteY2117" fmla="*/ 313979 h 1757268"/>
              <a:gd name="connsiteX2118" fmla="*/ 134201 w 614031"/>
              <a:gd name="connsiteY2118" fmla="*/ 311446 h 1757268"/>
              <a:gd name="connsiteX2119" fmla="*/ 134201 w 614031"/>
              <a:gd name="connsiteY2119" fmla="*/ 308915 h 1757268"/>
              <a:gd name="connsiteX2120" fmla="*/ 134201 w 614031"/>
              <a:gd name="connsiteY2120" fmla="*/ 306382 h 1757268"/>
              <a:gd name="connsiteX2121" fmla="*/ 134201 w 614031"/>
              <a:gd name="connsiteY2121" fmla="*/ 303851 h 1757268"/>
              <a:gd name="connsiteX2122" fmla="*/ 134201 w 614031"/>
              <a:gd name="connsiteY2122" fmla="*/ 301318 h 1757268"/>
              <a:gd name="connsiteX2123" fmla="*/ 134201 w 614031"/>
              <a:gd name="connsiteY2123" fmla="*/ 298786 h 1757268"/>
              <a:gd name="connsiteX2124" fmla="*/ 136733 w 614031"/>
              <a:gd name="connsiteY2124" fmla="*/ 298786 h 1757268"/>
              <a:gd name="connsiteX2125" fmla="*/ 136733 w 614031"/>
              <a:gd name="connsiteY2125" fmla="*/ 296254 h 1757268"/>
              <a:gd name="connsiteX2126" fmla="*/ 136733 w 614031"/>
              <a:gd name="connsiteY2126" fmla="*/ 293722 h 1757268"/>
              <a:gd name="connsiteX2127" fmla="*/ 136733 w 614031"/>
              <a:gd name="connsiteY2127" fmla="*/ 291190 h 1757268"/>
              <a:gd name="connsiteX2128" fmla="*/ 136733 w 614031"/>
              <a:gd name="connsiteY2128" fmla="*/ 288658 h 1757268"/>
              <a:gd name="connsiteX2129" fmla="*/ 136733 w 614031"/>
              <a:gd name="connsiteY2129" fmla="*/ 288658 h 1757268"/>
              <a:gd name="connsiteX2130" fmla="*/ 139265 w 614031"/>
              <a:gd name="connsiteY2130" fmla="*/ 286126 h 1757268"/>
              <a:gd name="connsiteX2131" fmla="*/ 139265 w 614031"/>
              <a:gd name="connsiteY2131" fmla="*/ 283594 h 1757268"/>
              <a:gd name="connsiteX2132" fmla="*/ 139265 w 614031"/>
              <a:gd name="connsiteY2132" fmla="*/ 281061 h 1757268"/>
              <a:gd name="connsiteX2133" fmla="*/ 139265 w 614031"/>
              <a:gd name="connsiteY2133" fmla="*/ 278530 h 1757268"/>
              <a:gd name="connsiteX2134" fmla="*/ 139265 w 614031"/>
              <a:gd name="connsiteY2134" fmla="*/ 275997 h 1757268"/>
              <a:gd name="connsiteX2135" fmla="*/ 139265 w 614031"/>
              <a:gd name="connsiteY2135" fmla="*/ 273465 h 1757268"/>
              <a:gd name="connsiteX2136" fmla="*/ 141797 w 614031"/>
              <a:gd name="connsiteY2136" fmla="*/ 273465 h 1757268"/>
              <a:gd name="connsiteX2137" fmla="*/ 141797 w 614031"/>
              <a:gd name="connsiteY2137" fmla="*/ 270933 h 1757268"/>
              <a:gd name="connsiteX2138" fmla="*/ 141797 w 614031"/>
              <a:gd name="connsiteY2138" fmla="*/ 268401 h 1757268"/>
              <a:gd name="connsiteX2139" fmla="*/ 141797 w 614031"/>
              <a:gd name="connsiteY2139" fmla="*/ 265869 h 1757268"/>
              <a:gd name="connsiteX2140" fmla="*/ 141797 w 614031"/>
              <a:gd name="connsiteY2140" fmla="*/ 263337 h 1757268"/>
              <a:gd name="connsiteX2141" fmla="*/ 141797 w 614031"/>
              <a:gd name="connsiteY2141" fmla="*/ 263337 h 1757268"/>
              <a:gd name="connsiteX2142" fmla="*/ 141797 w 614031"/>
              <a:gd name="connsiteY2142" fmla="*/ 260805 h 1757268"/>
              <a:gd name="connsiteX2143" fmla="*/ 144329 w 614031"/>
              <a:gd name="connsiteY2143" fmla="*/ 260805 h 1757268"/>
              <a:gd name="connsiteX2144" fmla="*/ 144329 w 614031"/>
              <a:gd name="connsiteY2144" fmla="*/ 258273 h 1757268"/>
              <a:gd name="connsiteX2145" fmla="*/ 144329 w 614031"/>
              <a:gd name="connsiteY2145" fmla="*/ 255741 h 1757268"/>
              <a:gd name="connsiteX2146" fmla="*/ 144329 w 614031"/>
              <a:gd name="connsiteY2146" fmla="*/ 253209 h 1757268"/>
              <a:gd name="connsiteX2147" fmla="*/ 144329 w 614031"/>
              <a:gd name="connsiteY2147" fmla="*/ 250677 h 1757268"/>
              <a:gd name="connsiteX2148" fmla="*/ 144329 w 614031"/>
              <a:gd name="connsiteY2148" fmla="*/ 248144 h 1757268"/>
              <a:gd name="connsiteX2149" fmla="*/ 146861 w 614031"/>
              <a:gd name="connsiteY2149" fmla="*/ 245612 h 1757268"/>
              <a:gd name="connsiteX2150" fmla="*/ 146861 w 614031"/>
              <a:gd name="connsiteY2150" fmla="*/ 243080 h 1757268"/>
              <a:gd name="connsiteX2151" fmla="*/ 146861 w 614031"/>
              <a:gd name="connsiteY2151" fmla="*/ 240548 h 1757268"/>
              <a:gd name="connsiteX2152" fmla="*/ 146861 w 614031"/>
              <a:gd name="connsiteY2152" fmla="*/ 238016 h 1757268"/>
              <a:gd name="connsiteX2153" fmla="*/ 146861 w 614031"/>
              <a:gd name="connsiteY2153" fmla="*/ 238016 h 1757268"/>
              <a:gd name="connsiteX2154" fmla="*/ 144329 w 614031"/>
              <a:gd name="connsiteY2154" fmla="*/ 235484 h 1757268"/>
              <a:gd name="connsiteX2155" fmla="*/ 144329 w 614031"/>
              <a:gd name="connsiteY2155" fmla="*/ 232952 h 1757268"/>
              <a:gd name="connsiteX2156" fmla="*/ 144329 w 614031"/>
              <a:gd name="connsiteY2156" fmla="*/ 230420 h 1757268"/>
              <a:gd name="connsiteX2157" fmla="*/ 144329 w 614031"/>
              <a:gd name="connsiteY2157" fmla="*/ 227888 h 1757268"/>
              <a:gd name="connsiteX2158" fmla="*/ 141797 w 614031"/>
              <a:gd name="connsiteY2158" fmla="*/ 225356 h 1757268"/>
              <a:gd name="connsiteX2159" fmla="*/ 141797 w 614031"/>
              <a:gd name="connsiteY2159" fmla="*/ 222823 h 1757268"/>
              <a:gd name="connsiteX2160" fmla="*/ 141797 w 614031"/>
              <a:gd name="connsiteY2160" fmla="*/ 220292 h 1757268"/>
              <a:gd name="connsiteX2161" fmla="*/ 141797 w 614031"/>
              <a:gd name="connsiteY2161" fmla="*/ 217759 h 1757268"/>
              <a:gd name="connsiteX2162" fmla="*/ 141797 w 614031"/>
              <a:gd name="connsiteY2162" fmla="*/ 215227 h 1757268"/>
              <a:gd name="connsiteX2163" fmla="*/ 139265 w 614031"/>
              <a:gd name="connsiteY2163" fmla="*/ 212695 h 1757268"/>
              <a:gd name="connsiteX2164" fmla="*/ 139265 w 614031"/>
              <a:gd name="connsiteY2164" fmla="*/ 212695 h 1757268"/>
              <a:gd name="connsiteX2165" fmla="*/ 139265 w 614031"/>
              <a:gd name="connsiteY2165" fmla="*/ 210163 h 1757268"/>
              <a:gd name="connsiteX2166" fmla="*/ 139265 w 614031"/>
              <a:gd name="connsiteY2166" fmla="*/ 207631 h 1757268"/>
              <a:gd name="connsiteX2167" fmla="*/ 136733 w 614031"/>
              <a:gd name="connsiteY2167" fmla="*/ 205099 h 1757268"/>
              <a:gd name="connsiteX2168" fmla="*/ 136733 w 614031"/>
              <a:gd name="connsiteY2168" fmla="*/ 202567 h 1757268"/>
              <a:gd name="connsiteX2169" fmla="*/ 136733 w 614031"/>
              <a:gd name="connsiteY2169" fmla="*/ 200035 h 1757268"/>
              <a:gd name="connsiteX2170" fmla="*/ 136733 w 614031"/>
              <a:gd name="connsiteY2170" fmla="*/ 197503 h 1757268"/>
              <a:gd name="connsiteX2171" fmla="*/ 136733 w 614031"/>
              <a:gd name="connsiteY2171" fmla="*/ 194971 h 1757268"/>
              <a:gd name="connsiteX2172" fmla="*/ 136733 w 614031"/>
              <a:gd name="connsiteY2172" fmla="*/ 192438 h 1757268"/>
              <a:gd name="connsiteX2173" fmla="*/ 136733 w 614031"/>
              <a:gd name="connsiteY2173" fmla="*/ 189907 h 1757268"/>
              <a:gd name="connsiteX2174" fmla="*/ 136733 w 614031"/>
              <a:gd name="connsiteY2174" fmla="*/ 187374 h 1757268"/>
              <a:gd name="connsiteX2175" fmla="*/ 136733 w 614031"/>
              <a:gd name="connsiteY2175" fmla="*/ 187374 h 1757268"/>
              <a:gd name="connsiteX2176" fmla="*/ 136733 w 614031"/>
              <a:gd name="connsiteY2176" fmla="*/ 184842 h 1757268"/>
              <a:gd name="connsiteX2177" fmla="*/ 136733 w 614031"/>
              <a:gd name="connsiteY2177" fmla="*/ 182310 h 1757268"/>
              <a:gd name="connsiteX2178" fmla="*/ 139265 w 614031"/>
              <a:gd name="connsiteY2178" fmla="*/ 182310 h 1757268"/>
              <a:gd name="connsiteX2179" fmla="*/ 139265 w 614031"/>
              <a:gd name="connsiteY2179" fmla="*/ 179778 h 1757268"/>
              <a:gd name="connsiteX2180" fmla="*/ 139265 w 614031"/>
              <a:gd name="connsiteY2180" fmla="*/ 177246 h 1757268"/>
              <a:gd name="connsiteX2181" fmla="*/ 141797 w 614031"/>
              <a:gd name="connsiteY2181" fmla="*/ 170916 h 1757268"/>
              <a:gd name="connsiteX2182" fmla="*/ 149393 w 614031"/>
              <a:gd name="connsiteY2182" fmla="*/ 148127 h 1757268"/>
              <a:gd name="connsiteX2183" fmla="*/ 154457 w 614031"/>
              <a:gd name="connsiteY2183" fmla="*/ 145595 h 1757268"/>
              <a:gd name="connsiteX2184" fmla="*/ 154457 w 614031"/>
              <a:gd name="connsiteY2184" fmla="*/ 148127 h 1757268"/>
              <a:gd name="connsiteX2185" fmla="*/ 156989 w 614031"/>
              <a:gd name="connsiteY2185" fmla="*/ 148127 h 1757268"/>
              <a:gd name="connsiteX2186" fmla="*/ 159522 w 614031"/>
              <a:gd name="connsiteY2186" fmla="*/ 148127 h 1757268"/>
              <a:gd name="connsiteX2187" fmla="*/ 159522 w 614031"/>
              <a:gd name="connsiteY2187" fmla="*/ 150659 h 1757268"/>
              <a:gd name="connsiteX2188" fmla="*/ 162054 w 614031"/>
              <a:gd name="connsiteY2188" fmla="*/ 150659 h 1757268"/>
              <a:gd name="connsiteX2189" fmla="*/ 162054 w 614031"/>
              <a:gd name="connsiteY2189" fmla="*/ 153191 h 1757268"/>
              <a:gd name="connsiteX2190" fmla="*/ 164586 w 614031"/>
              <a:gd name="connsiteY2190" fmla="*/ 153191 h 1757268"/>
              <a:gd name="connsiteX2191" fmla="*/ 164586 w 614031"/>
              <a:gd name="connsiteY2191" fmla="*/ 155723 h 1757268"/>
              <a:gd name="connsiteX2192" fmla="*/ 167118 w 614031"/>
              <a:gd name="connsiteY2192" fmla="*/ 155723 h 1757268"/>
              <a:gd name="connsiteX2193" fmla="*/ 169650 w 614031"/>
              <a:gd name="connsiteY2193" fmla="*/ 155723 h 1757268"/>
              <a:gd name="connsiteX2194" fmla="*/ 169650 w 614031"/>
              <a:gd name="connsiteY2194" fmla="*/ 158255 h 1757268"/>
              <a:gd name="connsiteX2195" fmla="*/ 172182 w 614031"/>
              <a:gd name="connsiteY2195" fmla="*/ 158255 h 1757268"/>
              <a:gd name="connsiteX2196" fmla="*/ 174714 w 614031"/>
              <a:gd name="connsiteY2196" fmla="*/ 158255 h 1757268"/>
              <a:gd name="connsiteX2197" fmla="*/ 174714 w 614031"/>
              <a:gd name="connsiteY2197" fmla="*/ 160787 h 1757268"/>
              <a:gd name="connsiteX2198" fmla="*/ 177246 w 614031"/>
              <a:gd name="connsiteY2198" fmla="*/ 160787 h 1757268"/>
              <a:gd name="connsiteX2199" fmla="*/ 179778 w 614031"/>
              <a:gd name="connsiteY2199" fmla="*/ 160787 h 1757268"/>
              <a:gd name="connsiteX2200" fmla="*/ 182310 w 614031"/>
              <a:gd name="connsiteY2200" fmla="*/ 160787 h 1757268"/>
              <a:gd name="connsiteX2201" fmla="*/ 184842 w 614031"/>
              <a:gd name="connsiteY2201" fmla="*/ 160787 h 1757268"/>
              <a:gd name="connsiteX2202" fmla="*/ 187375 w 614031"/>
              <a:gd name="connsiteY2202" fmla="*/ 160787 h 1757268"/>
              <a:gd name="connsiteX2203" fmla="*/ 187375 w 614031"/>
              <a:gd name="connsiteY2203" fmla="*/ 158255 h 1757268"/>
              <a:gd name="connsiteX2204" fmla="*/ 189907 w 614031"/>
              <a:gd name="connsiteY2204" fmla="*/ 158255 h 1757268"/>
              <a:gd name="connsiteX2205" fmla="*/ 189907 w 614031"/>
              <a:gd name="connsiteY2205" fmla="*/ 155723 h 1757268"/>
              <a:gd name="connsiteX2206" fmla="*/ 192439 w 614031"/>
              <a:gd name="connsiteY2206" fmla="*/ 155723 h 1757268"/>
              <a:gd name="connsiteX2207" fmla="*/ 192439 w 614031"/>
              <a:gd name="connsiteY2207" fmla="*/ 153191 h 1757268"/>
              <a:gd name="connsiteX2208" fmla="*/ 192439 w 614031"/>
              <a:gd name="connsiteY2208" fmla="*/ 150659 h 1757268"/>
              <a:gd name="connsiteX2209" fmla="*/ 192439 w 614031"/>
              <a:gd name="connsiteY2209" fmla="*/ 148127 h 1757268"/>
              <a:gd name="connsiteX2210" fmla="*/ 194971 w 614031"/>
              <a:gd name="connsiteY2210" fmla="*/ 148127 h 1757268"/>
              <a:gd name="connsiteX2211" fmla="*/ 194971 w 614031"/>
              <a:gd name="connsiteY2211" fmla="*/ 145595 h 1757268"/>
              <a:gd name="connsiteX2212" fmla="*/ 194971 w 614031"/>
              <a:gd name="connsiteY2212" fmla="*/ 143063 h 1757268"/>
              <a:gd name="connsiteX2213" fmla="*/ 194971 w 614031"/>
              <a:gd name="connsiteY2213" fmla="*/ 140531 h 1757268"/>
              <a:gd name="connsiteX2214" fmla="*/ 197503 w 614031"/>
              <a:gd name="connsiteY2214" fmla="*/ 140531 h 1757268"/>
              <a:gd name="connsiteX2215" fmla="*/ 197503 w 614031"/>
              <a:gd name="connsiteY2215" fmla="*/ 137999 h 1757268"/>
              <a:gd name="connsiteX2216" fmla="*/ 197503 w 614031"/>
              <a:gd name="connsiteY2216" fmla="*/ 136733 h 1757268"/>
              <a:gd name="connsiteX2217" fmla="*/ 200035 w 614031"/>
              <a:gd name="connsiteY2217" fmla="*/ 136733 h 1757268"/>
              <a:gd name="connsiteX2218" fmla="*/ 200035 w 614031"/>
              <a:gd name="connsiteY2218" fmla="*/ 134200 h 1757268"/>
              <a:gd name="connsiteX2219" fmla="*/ 200035 w 614031"/>
              <a:gd name="connsiteY2219" fmla="*/ 131668 h 1757268"/>
              <a:gd name="connsiteX2220" fmla="*/ 202567 w 614031"/>
              <a:gd name="connsiteY2220" fmla="*/ 131668 h 1757268"/>
              <a:gd name="connsiteX2221" fmla="*/ 202567 w 614031"/>
              <a:gd name="connsiteY2221" fmla="*/ 129136 h 1757268"/>
              <a:gd name="connsiteX2222" fmla="*/ 205099 w 614031"/>
              <a:gd name="connsiteY2222" fmla="*/ 129136 h 1757268"/>
              <a:gd name="connsiteX2223" fmla="*/ 205099 w 614031"/>
              <a:gd name="connsiteY2223" fmla="*/ 126604 h 1757268"/>
              <a:gd name="connsiteX2224" fmla="*/ 207631 w 614031"/>
              <a:gd name="connsiteY2224" fmla="*/ 126604 h 1757268"/>
              <a:gd name="connsiteX2225" fmla="*/ 210163 w 614031"/>
              <a:gd name="connsiteY2225" fmla="*/ 126604 h 1757268"/>
              <a:gd name="connsiteX2226" fmla="*/ 212696 w 614031"/>
              <a:gd name="connsiteY2226" fmla="*/ 126604 h 1757268"/>
              <a:gd name="connsiteX2227" fmla="*/ 215227 w 614031"/>
              <a:gd name="connsiteY2227" fmla="*/ 126604 h 1757268"/>
              <a:gd name="connsiteX2228" fmla="*/ 215227 w 614031"/>
              <a:gd name="connsiteY2228" fmla="*/ 129136 h 1757268"/>
              <a:gd name="connsiteX2229" fmla="*/ 215227 w 614031"/>
              <a:gd name="connsiteY2229" fmla="*/ 131668 h 1757268"/>
              <a:gd name="connsiteX2230" fmla="*/ 217760 w 614031"/>
              <a:gd name="connsiteY2230" fmla="*/ 131668 h 1757268"/>
              <a:gd name="connsiteX2231" fmla="*/ 217760 w 614031"/>
              <a:gd name="connsiteY2231" fmla="*/ 134200 h 1757268"/>
              <a:gd name="connsiteX2232" fmla="*/ 217760 w 614031"/>
              <a:gd name="connsiteY2232" fmla="*/ 136733 h 1757268"/>
              <a:gd name="connsiteX2233" fmla="*/ 217760 w 614031"/>
              <a:gd name="connsiteY2233" fmla="*/ 139265 h 1757268"/>
              <a:gd name="connsiteX2234" fmla="*/ 217760 w 614031"/>
              <a:gd name="connsiteY2234" fmla="*/ 141797 h 1757268"/>
              <a:gd name="connsiteX2235" fmla="*/ 217760 w 614031"/>
              <a:gd name="connsiteY2235" fmla="*/ 144329 h 1757268"/>
              <a:gd name="connsiteX2236" fmla="*/ 217760 w 614031"/>
              <a:gd name="connsiteY2236" fmla="*/ 146861 h 1757268"/>
              <a:gd name="connsiteX2237" fmla="*/ 217760 w 614031"/>
              <a:gd name="connsiteY2237" fmla="*/ 149393 h 1757268"/>
              <a:gd name="connsiteX2238" fmla="*/ 217760 w 614031"/>
              <a:gd name="connsiteY2238" fmla="*/ 151925 h 1757268"/>
              <a:gd name="connsiteX2239" fmla="*/ 217760 w 614031"/>
              <a:gd name="connsiteY2239" fmla="*/ 154457 h 1757268"/>
              <a:gd name="connsiteX2240" fmla="*/ 217760 w 614031"/>
              <a:gd name="connsiteY2240" fmla="*/ 156989 h 1757268"/>
              <a:gd name="connsiteX2241" fmla="*/ 217760 w 614031"/>
              <a:gd name="connsiteY2241" fmla="*/ 159521 h 1757268"/>
              <a:gd name="connsiteX2242" fmla="*/ 217760 w 614031"/>
              <a:gd name="connsiteY2242" fmla="*/ 162053 h 1757268"/>
              <a:gd name="connsiteX2243" fmla="*/ 215227 w 614031"/>
              <a:gd name="connsiteY2243" fmla="*/ 162053 h 1757268"/>
              <a:gd name="connsiteX2244" fmla="*/ 215227 w 614031"/>
              <a:gd name="connsiteY2244" fmla="*/ 164586 h 1757268"/>
              <a:gd name="connsiteX2245" fmla="*/ 215227 w 614031"/>
              <a:gd name="connsiteY2245" fmla="*/ 167118 h 1757268"/>
              <a:gd name="connsiteX2246" fmla="*/ 215227 w 614031"/>
              <a:gd name="connsiteY2246" fmla="*/ 169650 h 1757268"/>
              <a:gd name="connsiteX2247" fmla="*/ 212696 w 614031"/>
              <a:gd name="connsiteY2247" fmla="*/ 169650 h 1757268"/>
              <a:gd name="connsiteX2248" fmla="*/ 212696 w 614031"/>
              <a:gd name="connsiteY2248" fmla="*/ 172182 h 1757268"/>
              <a:gd name="connsiteX2249" fmla="*/ 212696 w 614031"/>
              <a:gd name="connsiteY2249" fmla="*/ 174714 h 1757268"/>
              <a:gd name="connsiteX2250" fmla="*/ 197503 w 614031"/>
              <a:gd name="connsiteY2250" fmla="*/ 174714 h 1757268"/>
              <a:gd name="connsiteX2251" fmla="*/ 197503 w 614031"/>
              <a:gd name="connsiteY2251" fmla="*/ 177246 h 1757268"/>
              <a:gd name="connsiteX2252" fmla="*/ 194971 w 614031"/>
              <a:gd name="connsiteY2252" fmla="*/ 179778 h 1757268"/>
              <a:gd name="connsiteX2253" fmla="*/ 194971 w 614031"/>
              <a:gd name="connsiteY2253" fmla="*/ 182310 h 1757268"/>
              <a:gd name="connsiteX2254" fmla="*/ 194971 w 614031"/>
              <a:gd name="connsiteY2254" fmla="*/ 184842 h 1757268"/>
              <a:gd name="connsiteX2255" fmla="*/ 192439 w 614031"/>
              <a:gd name="connsiteY2255" fmla="*/ 184842 h 1757268"/>
              <a:gd name="connsiteX2256" fmla="*/ 192439 w 614031"/>
              <a:gd name="connsiteY2256" fmla="*/ 187374 h 1757268"/>
              <a:gd name="connsiteX2257" fmla="*/ 192439 w 614031"/>
              <a:gd name="connsiteY2257" fmla="*/ 189907 h 1757268"/>
              <a:gd name="connsiteX2258" fmla="*/ 192439 w 614031"/>
              <a:gd name="connsiteY2258" fmla="*/ 192438 h 1757268"/>
              <a:gd name="connsiteX2259" fmla="*/ 189907 w 614031"/>
              <a:gd name="connsiteY2259" fmla="*/ 192438 h 1757268"/>
              <a:gd name="connsiteX2260" fmla="*/ 189907 w 614031"/>
              <a:gd name="connsiteY2260" fmla="*/ 194971 h 1757268"/>
              <a:gd name="connsiteX2261" fmla="*/ 189907 w 614031"/>
              <a:gd name="connsiteY2261" fmla="*/ 197503 h 1757268"/>
              <a:gd name="connsiteX2262" fmla="*/ 189907 w 614031"/>
              <a:gd name="connsiteY2262" fmla="*/ 200035 h 1757268"/>
              <a:gd name="connsiteX2263" fmla="*/ 187375 w 614031"/>
              <a:gd name="connsiteY2263" fmla="*/ 202567 h 1757268"/>
              <a:gd name="connsiteX2264" fmla="*/ 187375 w 614031"/>
              <a:gd name="connsiteY2264" fmla="*/ 205099 h 1757268"/>
              <a:gd name="connsiteX2265" fmla="*/ 187375 w 614031"/>
              <a:gd name="connsiteY2265" fmla="*/ 207631 h 1757268"/>
              <a:gd name="connsiteX2266" fmla="*/ 184842 w 614031"/>
              <a:gd name="connsiteY2266" fmla="*/ 207631 h 1757268"/>
              <a:gd name="connsiteX2267" fmla="*/ 184842 w 614031"/>
              <a:gd name="connsiteY2267" fmla="*/ 210163 h 1757268"/>
              <a:gd name="connsiteX2268" fmla="*/ 184842 w 614031"/>
              <a:gd name="connsiteY2268" fmla="*/ 212695 h 1757268"/>
              <a:gd name="connsiteX2269" fmla="*/ 184842 w 614031"/>
              <a:gd name="connsiteY2269" fmla="*/ 215227 h 1757268"/>
              <a:gd name="connsiteX2270" fmla="*/ 182310 w 614031"/>
              <a:gd name="connsiteY2270" fmla="*/ 215227 h 1757268"/>
              <a:gd name="connsiteX2271" fmla="*/ 182310 w 614031"/>
              <a:gd name="connsiteY2271" fmla="*/ 217759 h 1757268"/>
              <a:gd name="connsiteX2272" fmla="*/ 182310 w 614031"/>
              <a:gd name="connsiteY2272" fmla="*/ 220292 h 1757268"/>
              <a:gd name="connsiteX2273" fmla="*/ 182310 w 614031"/>
              <a:gd name="connsiteY2273" fmla="*/ 222823 h 1757268"/>
              <a:gd name="connsiteX2274" fmla="*/ 179778 w 614031"/>
              <a:gd name="connsiteY2274" fmla="*/ 222823 h 1757268"/>
              <a:gd name="connsiteX2275" fmla="*/ 179778 w 614031"/>
              <a:gd name="connsiteY2275" fmla="*/ 225356 h 1757268"/>
              <a:gd name="connsiteX2276" fmla="*/ 179778 w 614031"/>
              <a:gd name="connsiteY2276" fmla="*/ 227888 h 1757268"/>
              <a:gd name="connsiteX2277" fmla="*/ 179778 w 614031"/>
              <a:gd name="connsiteY2277" fmla="*/ 230420 h 1757268"/>
              <a:gd name="connsiteX2278" fmla="*/ 179778 w 614031"/>
              <a:gd name="connsiteY2278" fmla="*/ 232952 h 1757268"/>
              <a:gd name="connsiteX2279" fmla="*/ 177246 w 614031"/>
              <a:gd name="connsiteY2279" fmla="*/ 232952 h 1757268"/>
              <a:gd name="connsiteX2280" fmla="*/ 177246 w 614031"/>
              <a:gd name="connsiteY2280" fmla="*/ 235484 h 1757268"/>
              <a:gd name="connsiteX2281" fmla="*/ 177246 w 614031"/>
              <a:gd name="connsiteY2281" fmla="*/ 238016 h 1757268"/>
              <a:gd name="connsiteX2282" fmla="*/ 177246 w 614031"/>
              <a:gd name="connsiteY2282" fmla="*/ 240548 h 1757268"/>
              <a:gd name="connsiteX2283" fmla="*/ 177246 w 614031"/>
              <a:gd name="connsiteY2283" fmla="*/ 243080 h 1757268"/>
              <a:gd name="connsiteX2284" fmla="*/ 177246 w 614031"/>
              <a:gd name="connsiteY2284" fmla="*/ 245612 h 1757268"/>
              <a:gd name="connsiteX2285" fmla="*/ 177246 w 614031"/>
              <a:gd name="connsiteY2285" fmla="*/ 248144 h 1757268"/>
              <a:gd name="connsiteX2286" fmla="*/ 177246 w 614031"/>
              <a:gd name="connsiteY2286" fmla="*/ 250677 h 1757268"/>
              <a:gd name="connsiteX2287" fmla="*/ 177246 w 614031"/>
              <a:gd name="connsiteY2287" fmla="*/ 253209 h 1757268"/>
              <a:gd name="connsiteX2288" fmla="*/ 177246 w 614031"/>
              <a:gd name="connsiteY2288" fmla="*/ 255741 h 1757268"/>
              <a:gd name="connsiteX2289" fmla="*/ 177246 w 614031"/>
              <a:gd name="connsiteY2289" fmla="*/ 258273 h 1757268"/>
              <a:gd name="connsiteX2290" fmla="*/ 179778 w 614031"/>
              <a:gd name="connsiteY2290" fmla="*/ 258273 h 1757268"/>
              <a:gd name="connsiteX2291" fmla="*/ 182310 w 614031"/>
              <a:gd name="connsiteY2291" fmla="*/ 258273 h 1757268"/>
              <a:gd name="connsiteX2292" fmla="*/ 182310 w 614031"/>
              <a:gd name="connsiteY2292" fmla="*/ 255741 h 1757268"/>
              <a:gd name="connsiteX2293" fmla="*/ 182310 w 614031"/>
              <a:gd name="connsiteY2293" fmla="*/ 253209 h 1757268"/>
              <a:gd name="connsiteX2294" fmla="*/ 184842 w 614031"/>
              <a:gd name="connsiteY2294" fmla="*/ 253209 h 1757268"/>
              <a:gd name="connsiteX2295" fmla="*/ 184842 w 614031"/>
              <a:gd name="connsiteY2295" fmla="*/ 250677 h 1757268"/>
              <a:gd name="connsiteX2296" fmla="*/ 184842 w 614031"/>
              <a:gd name="connsiteY2296" fmla="*/ 238016 h 1757268"/>
              <a:gd name="connsiteX2297" fmla="*/ 187375 w 614031"/>
              <a:gd name="connsiteY2297" fmla="*/ 238016 h 1757268"/>
              <a:gd name="connsiteX2298" fmla="*/ 187375 w 614031"/>
              <a:gd name="connsiteY2298" fmla="*/ 235484 h 1757268"/>
              <a:gd name="connsiteX2299" fmla="*/ 187375 w 614031"/>
              <a:gd name="connsiteY2299" fmla="*/ 232952 h 1757268"/>
              <a:gd name="connsiteX2300" fmla="*/ 189907 w 614031"/>
              <a:gd name="connsiteY2300" fmla="*/ 232952 h 1757268"/>
              <a:gd name="connsiteX2301" fmla="*/ 189907 w 614031"/>
              <a:gd name="connsiteY2301" fmla="*/ 230420 h 1757268"/>
              <a:gd name="connsiteX2302" fmla="*/ 189907 w 614031"/>
              <a:gd name="connsiteY2302" fmla="*/ 227888 h 1757268"/>
              <a:gd name="connsiteX2303" fmla="*/ 192439 w 614031"/>
              <a:gd name="connsiteY2303" fmla="*/ 227888 h 1757268"/>
              <a:gd name="connsiteX2304" fmla="*/ 192439 w 614031"/>
              <a:gd name="connsiteY2304" fmla="*/ 225356 h 1757268"/>
              <a:gd name="connsiteX2305" fmla="*/ 192439 w 614031"/>
              <a:gd name="connsiteY2305" fmla="*/ 222823 h 1757268"/>
              <a:gd name="connsiteX2306" fmla="*/ 194971 w 614031"/>
              <a:gd name="connsiteY2306" fmla="*/ 222823 h 1757268"/>
              <a:gd name="connsiteX2307" fmla="*/ 194971 w 614031"/>
              <a:gd name="connsiteY2307" fmla="*/ 220292 h 1757268"/>
              <a:gd name="connsiteX2308" fmla="*/ 194971 w 614031"/>
              <a:gd name="connsiteY2308" fmla="*/ 217759 h 1757268"/>
              <a:gd name="connsiteX2309" fmla="*/ 197503 w 614031"/>
              <a:gd name="connsiteY2309" fmla="*/ 217759 h 1757268"/>
              <a:gd name="connsiteX2310" fmla="*/ 197503 w 614031"/>
              <a:gd name="connsiteY2310" fmla="*/ 215227 h 1757268"/>
              <a:gd name="connsiteX2311" fmla="*/ 197503 w 614031"/>
              <a:gd name="connsiteY2311" fmla="*/ 212695 h 1757268"/>
              <a:gd name="connsiteX2312" fmla="*/ 200035 w 614031"/>
              <a:gd name="connsiteY2312" fmla="*/ 212695 h 1757268"/>
              <a:gd name="connsiteX2313" fmla="*/ 200035 w 614031"/>
              <a:gd name="connsiteY2313" fmla="*/ 212695 h 1757268"/>
              <a:gd name="connsiteX2314" fmla="*/ 202567 w 614031"/>
              <a:gd name="connsiteY2314" fmla="*/ 212695 h 1757268"/>
              <a:gd name="connsiteX2315" fmla="*/ 202567 w 614031"/>
              <a:gd name="connsiteY2315" fmla="*/ 210163 h 1757268"/>
              <a:gd name="connsiteX2316" fmla="*/ 202567 w 614031"/>
              <a:gd name="connsiteY2316" fmla="*/ 207631 h 1757268"/>
              <a:gd name="connsiteX2317" fmla="*/ 205099 w 614031"/>
              <a:gd name="connsiteY2317" fmla="*/ 207631 h 1757268"/>
              <a:gd name="connsiteX2318" fmla="*/ 205099 w 614031"/>
              <a:gd name="connsiteY2318" fmla="*/ 205099 h 1757268"/>
              <a:gd name="connsiteX2319" fmla="*/ 205099 w 614031"/>
              <a:gd name="connsiteY2319" fmla="*/ 202567 h 1757268"/>
              <a:gd name="connsiteX2320" fmla="*/ 207631 w 614031"/>
              <a:gd name="connsiteY2320" fmla="*/ 202567 h 1757268"/>
              <a:gd name="connsiteX2321" fmla="*/ 207631 w 614031"/>
              <a:gd name="connsiteY2321" fmla="*/ 200035 h 1757268"/>
              <a:gd name="connsiteX2322" fmla="*/ 210163 w 614031"/>
              <a:gd name="connsiteY2322" fmla="*/ 197503 h 1757268"/>
              <a:gd name="connsiteX2323" fmla="*/ 210163 w 614031"/>
              <a:gd name="connsiteY2323" fmla="*/ 194971 h 1757268"/>
              <a:gd name="connsiteX2324" fmla="*/ 212696 w 614031"/>
              <a:gd name="connsiteY2324" fmla="*/ 194971 h 1757268"/>
              <a:gd name="connsiteX2325" fmla="*/ 212696 w 614031"/>
              <a:gd name="connsiteY2325" fmla="*/ 192438 h 1757268"/>
              <a:gd name="connsiteX2326" fmla="*/ 212696 w 614031"/>
              <a:gd name="connsiteY2326" fmla="*/ 189907 h 1757268"/>
              <a:gd name="connsiteX2327" fmla="*/ 215227 w 614031"/>
              <a:gd name="connsiteY2327" fmla="*/ 189907 h 1757268"/>
              <a:gd name="connsiteX2328" fmla="*/ 215227 w 614031"/>
              <a:gd name="connsiteY2328" fmla="*/ 187374 h 1757268"/>
              <a:gd name="connsiteX2329" fmla="*/ 215227 w 614031"/>
              <a:gd name="connsiteY2329" fmla="*/ 187374 h 1757268"/>
              <a:gd name="connsiteX2330" fmla="*/ 217760 w 614031"/>
              <a:gd name="connsiteY2330" fmla="*/ 187374 h 1757268"/>
              <a:gd name="connsiteX2331" fmla="*/ 217760 w 614031"/>
              <a:gd name="connsiteY2331" fmla="*/ 184842 h 1757268"/>
              <a:gd name="connsiteX2332" fmla="*/ 220292 w 614031"/>
              <a:gd name="connsiteY2332" fmla="*/ 182310 h 1757268"/>
              <a:gd name="connsiteX2333" fmla="*/ 220292 w 614031"/>
              <a:gd name="connsiteY2333" fmla="*/ 179778 h 1757268"/>
              <a:gd name="connsiteX2334" fmla="*/ 222824 w 614031"/>
              <a:gd name="connsiteY2334" fmla="*/ 179778 h 1757268"/>
              <a:gd name="connsiteX2335" fmla="*/ 222824 w 614031"/>
              <a:gd name="connsiteY2335" fmla="*/ 177246 h 1757268"/>
              <a:gd name="connsiteX2336" fmla="*/ 225356 w 614031"/>
              <a:gd name="connsiteY2336" fmla="*/ 174714 h 1757268"/>
              <a:gd name="connsiteX2337" fmla="*/ 225356 w 614031"/>
              <a:gd name="connsiteY2337" fmla="*/ 172182 h 1757268"/>
              <a:gd name="connsiteX2338" fmla="*/ 225356 w 614031"/>
              <a:gd name="connsiteY2338" fmla="*/ 169650 h 1757268"/>
              <a:gd name="connsiteX2339" fmla="*/ 227888 w 614031"/>
              <a:gd name="connsiteY2339" fmla="*/ 169650 h 1757268"/>
              <a:gd name="connsiteX2340" fmla="*/ 227888 w 614031"/>
              <a:gd name="connsiteY2340" fmla="*/ 167118 h 1757268"/>
              <a:gd name="connsiteX2341" fmla="*/ 227888 w 614031"/>
              <a:gd name="connsiteY2341" fmla="*/ 164586 h 1757268"/>
              <a:gd name="connsiteX2342" fmla="*/ 227888 w 614031"/>
              <a:gd name="connsiteY2342" fmla="*/ 162053 h 1757268"/>
              <a:gd name="connsiteX2343" fmla="*/ 227888 w 614031"/>
              <a:gd name="connsiteY2343" fmla="*/ 162053 h 1757268"/>
              <a:gd name="connsiteX2344" fmla="*/ 227888 w 614031"/>
              <a:gd name="connsiteY2344" fmla="*/ 159521 h 1757268"/>
              <a:gd name="connsiteX2345" fmla="*/ 227888 w 614031"/>
              <a:gd name="connsiteY2345" fmla="*/ 156989 h 1757268"/>
              <a:gd name="connsiteX2346" fmla="*/ 227888 w 614031"/>
              <a:gd name="connsiteY2346" fmla="*/ 154457 h 1757268"/>
              <a:gd name="connsiteX2347" fmla="*/ 227888 w 614031"/>
              <a:gd name="connsiteY2347" fmla="*/ 151925 h 1757268"/>
              <a:gd name="connsiteX2348" fmla="*/ 227888 w 614031"/>
              <a:gd name="connsiteY2348" fmla="*/ 149393 h 1757268"/>
              <a:gd name="connsiteX2349" fmla="*/ 227888 w 614031"/>
              <a:gd name="connsiteY2349" fmla="*/ 146861 h 1757268"/>
              <a:gd name="connsiteX2350" fmla="*/ 227888 w 614031"/>
              <a:gd name="connsiteY2350" fmla="*/ 144329 h 1757268"/>
              <a:gd name="connsiteX2351" fmla="*/ 227888 w 614031"/>
              <a:gd name="connsiteY2351" fmla="*/ 141797 h 1757268"/>
              <a:gd name="connsiteX2352" fmla="*/ 225356 w 614031"/>
              <a:gd name="connsiteY2352" fmla="*/ 141797 h 1757268"/>
              <a:gd name="connsiteX2353" fmla="*/ 225356 w 614031"/>
              <a:gd name="connsiteY2353" fmla="*/ 139265 h 1757268"/>
              <a:gd name="connsiteX2354" fmla="*/ 225356 w 614031"/>
              <a:gd name="connsiteY2354" fmla="*/ 136733 h 1757268"/>
              <a:gd name="connsiteX2355" fmla="*/ 222824 w 614031"/>
              <a:gd name="connsiteY2355" fmla="*/ 136733 h 1757268"/>
              <a:gd name="connsiteX2356" fmla="*/ 222824 w 614031"/>
              <a:gd name="connsiteY2356" fmla="*/ 136733 h 1757268"/>
              <a:gd name="connsiteX2357" fmla="*/ 222824 w 614031"/>
              <a:gd name="connsiteY2357" fmla="*/ 134200 h 1757268"/>
              <a:gd name="connsiteX2358" fmla="*/ 222824 w 614031"/>
              <a:gd name="connsiteY2358" fmla="*/ 131668 h 1757268"/>
              <a:gd name="connsiteX2359" fmla="*/ 220292 w 614031"/>
              <a:gd name="connsiteY2359" fmla="*/ 117742 h 1757268"/>
              <a:gd name="connsiteX2360" fmla="*/ 220292 w 614031"/>
              <a:gd name="connsiteY2360" fmla="*/ 106348 h 1757268"/>
              <a:gd name="connsiteX2361" fmla="*/ 220292 w 614031"/>
              <a:gd name="connsiteY2361" fmla="*/ 92421 h 1757268"/>
              <a:gd name="connsiteX2362" fmla="*/ 220292 w 614031"/>
              <a:gd name="connsiteY2362" fmla="*/ 87357 h 1757268"/>
              <a:gd name="connsiteX2363" fmla="*/ 225356 w 614031"/>
              <a:gd name="connsiteY2363" fmla="*/ 81027 h 1757268"/>
              <a:gd name="connsiteX2364" fmla="*/ 230420 w 614031"/>
              <a:gd name="connsiteY2364" fmla="*/ 69632 h 1757268"/>
              <a:gd name="connsiteX2365" fmla="*/ 232952 w 614031"/>
              <a:gd name="connsiteY2365" fmla="*/ 63302 h 1757268"/>
              <a:gd name="connsiteX2366" fmla="*/ 235484 w 614031"/>
              <a:gd name="connsiteY2366" fmla="*/ 58238 h 1757268"/>
              <a:gd name="connsiteX2367" fmla="*/ 235484 w 614031"/>
              <a:gd name="connsiteY2367" fmla="*/ 53174 h 1757268"/>
              <a:gd name="connsiteX2368" fmla="*/ 232952 w 614031"/>
              <a:gd name="connsiteY2368" fmla="*/ 53174 h 1757268"/>
              <a:gd name="connsiteX2369" fmla="*/ 232952 w 614031"/>
              <a:gd name="connsiteY2369" fmla="*/ 50642 h 1757268"/>
              <a:gd name="connsiteX2370" fmla="*/ 232952 w 614031"/>
              <a:gd name="connsiteY2370" fmla="*/ 48110 h 1757268"/>
              <a:gd name="connsiteX2371" fmla="*/ 232952 w 614031"/>
              <a:gd name="connsiteY2371" fmla="*/ 45577 h 1757268"/>
              <a:gd name="connsiteX2372" fmla="*/ 232952 w 614031"/>
              <a:gd name="connsiteY2372" fmla="*/ 43045 h 1757268"/>
              <a:gd name="connsiteX2373" fmla="*/ 230420 w 614031"/>
              <a:gd name="connsiteY2373" fmla="*/ 43045 h 1757268"/>
              <a:gd name="connsiteX2374" fmla="*/ 230420 w 614031"/>
              <a:gd name="connsiteY2374" fmla="*/ 40513 h 1757268"/>
              <a:gd name="connsiteX2375" fmla="*/ 227888 w 614031"/>
              <a:gd name="connsiteY2375" fmla="*/ 37981 h 1757268"/>
              <a:gd name="connsiteX2376" fmla="*/ 225356 w 614031"/>
              <a:gd name="connsiteY2376" fmla="*/ 37981 h 1757268"/>
              <a:gd name="connsiteX2377" fmla="*/ 225356 w 614031"/>
              <a:gd name="connsiteY2377" fmla="*/ 35449 h 1757268"/>
              <a:gd name="connsiteX2378" fmla="*/ 222824 w 614031"/>
              <a:gd name="connsiteY2378" fmla="*/ 35449 h 1757268"/>
              <a:gd name="connsiteX2379" fmla="*/ 220292 w 614031"/>
              <a:gd name="connsiteY2379" fmla="*/ 35449 h 1757268"/>
              <a:gd name="connsiteX2380" fmla="*/ 220292 w 614031"/>
              <a:gd name="connsiteY2380" fmla="*/ 37981 h 1757268"/>
              <a:gd name="connsiteX2381" fmla="*/ 217760 w 614031"/>
              <a:gd name="connsiteY2381" fmla="*/ 37981 h 1757268"/>
              <a:gd name="connsiteX2382" fmla="*/ 215227 w 614031"/>
              <a:gd name="connsiteY2382" fmla="*/ 37981 h 1757268"/>
              <a:gd name="connsiteX2383" fmla="*/ 212696 w 614031"/>
              <a:gd name="connsiteY2383" fmla="*/ 35449 h 1757268"/>
              <a:gd name="connsiteX2384" fmla="*/ 210163 w 614031"/>
              <a:gd name="connsiteY2384" fmla="*/ 35449 h 1757268"/>
              <a:gd name="connsiteX2385" fmla="*/ 210163 w 614031"/>
              <a:gd name="connsiteY2385" fmla="*/ 35449 h 1757268"/>
              <a:gd name="connsiteX2386" fmla="*/ 207631 w 614031"/>
              <a:gd name="connsiteY2386" fmla="*/ 35449 h 1757268"/>
              <a:gd name="connsiteX2387" fmla="*/ 207631 w 614031"/>
              <a:gd name="connsiteY2387" fmla="*/ 32917 h 1757268"/>
              <a:gd name="connsiteX2388" fmla="*/ 205099 w 614031"/>
              <a:gd name="connsiteY2388" fmla="*/ 30385 h 1757268"/>
              <a:gd name="connsiteX2389" fmla="*/ 205099 w 614031"/>
              <a:gd name="connsiteY2389" fmla="*/ 27853 h 1757268"/>
              <a:gd name="connsiteX2390" fmla="*/ 205099 w 614031"/>
              <a:gd name="connsiteY2390" fmla="*/ 25321 h 1757268"/>
              <a:gd name="connsiteX2391" fmla="*/ 205099 w 614031"/>
              <a:gd name="connsiteY2391" fmla="*/ 22789 h 1757268"/>
              <a:gd name="connsiteX2392" fmla="*/ 205099 w 614031"/>
              <a:gd name="connsiteY2392" fmla="*/ 20256 h 1757268"/>
              <a:gd name="connsiteX2393" fmla="*/ 205099 w 614031"/>
              <a:gd name="connsiteY2393" fmla="*/ 17725 h 1757268"/>
              <a:gd name="connsiteX2394" fmla="*/ 202567 w 614031"/>
              <a:gd name="connsiteY2394" fmla="*/ 15192 h 1757268"/>
              <a:gd name="connsiteX2395" fmla="*/ 202567 w 614031"/>
              <a:gd name="connsiteY2395" fmla="*/ 12660 h 1757268"/>
              <a:gd name="connsiteX2396" fmla="*/ 202567 w 614031"/>
              <a:gd name="connsiteY2396" fmla="*/ 10128 h 1757268"/>
              <a:gd name="connsiteX2397" fmla="*/ 205099 w 614031"/>
              <a:gd name="connsiteY2397" fmla="*/ 7596 h 1757268"/>
              <a:gd name="connsiteX2398" fmla="*/ 205099 w 614031"/>
              <a:gd name="connsiteY2398" fmla="*/ 5064 h 1757268"/>
              <a:gd name="connsiteX2399" fmla="*/ 207631 w 614031"/>
              <a:gd name="connsiteY2399" fmla="*/ 2532 h 1757268"/>
              <a:gd name="connsiteX2400" fmla="*/ 210163 w 614031"/>
              <a:gd name="connsiteY2400" fmla="*/ 0 h 1757268"/>
              <a:gd name="connsiteX2401" fmla="*/ 212696 w 614031"/>
              <a:gd name="connsiteY2401" fmla="*/ 0 h 1757268"/>
              <a:gd name="connsiteX2402" fmla="*/ 215227 w 614031"/>
              <a:gd name="connsiteY2402" fmla="*/ 0 h 1757268"/>
              <a:gd name="connsiteX2403" fmla="*/ 217760 w 614031"/>
              <a:gd name="connsiteY2403" fmla="*/ 0 h 1757268"/>
              <a:gd name="connsiteX2404" fmla="*/ 220292 w 614031"/>
              <a:gd name="connsiteY2404" fmla="*/ 0 h 1757268"/>
              <a:gd name="connsiteX2405" fmla="*/ 222824 w 614031"/>
              <a:gd name="connsiteY2405" fmla="*/ 0 h 1757268"/>
              <a:gd name="connsiteX2406" fmla="*/ 225356 w 614031"/>
              <a:gd name="connsiteY2406" fmla="*/ 0 h 1757268"/>
              <a:gd name="connsiteX2407" fmla="*/ 227888 w 614031"/>
              <a:gd name="connsiteY2407" fmla="*/ 0 h 1757268"/>
              <a:gd name="connsiteX2408" fmla="*/ 229154 w 614031"/>
              <a:gd name="connsiteY2408" fmla="*/ 0 h 1757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Lst>
            <a:rect l="l" t="t" r="r" b="b"/>
            <a:pathLst>
              <a:path w="614031" h="1757268">
                <a:moveTo>
                  <a:pt x="598839" y="21523"/>
                </a:moveTo>
                <a:lnTo>
                  <a:pt x="601371" y="21523"/>
                </a:lnTo>
                <a:lnTo>
                  <a:pt x="603903" y="21523"/>
                </a:lnTo>
                <a:lnTo>
                  <a:pt x="608967" y="21523"/>
                </a:lnTo>
                <a:lnTo>
                  <a:pt x="614031" y="18991"/>
                </a:lnTo>
                <a:lnTo>
                  <a:pt x="614031" y="21523"/>
                </a:lnTo>
                <a:lnTo>
                  <a:pt x="611499" y="24055"/>
                </a:lnTo>
                <a:lnTo>
                  <a:pt x="608967" y="24055"/>
                </a:lnTo>
                <a:lnTo>
                  <a:pt x="606435" y="24055"/>
                </a:lnTo>
                <a:lnTo>
                  <a:pt x="603903" y="24055"/>
                </a:lnTo>
                <a:lnTo>
                  <a:pt x="601371" y="24055"/>
                </a:lnTo>
                <a:lnTo>
                  <a:pt x="598839" y="24055"/>
                </a:lnTo>
                <a:lnTo>
                  <a:pt x="598839" y="26587"/>
                </a:lnTo>
                <a:lnTo>
                  <a:pt x="598839" y="29119"/>
                </a:lnTo>
                <a:lnTo>
                  <a:pt x="591243" y="29119"/>
                </a:lnTo>
                <a:lnTo>
                  <a:pt x="588710" y="29119"/>
                </a:lnTo>
                <a:lnTo>
                  <a:pt x="586178" y="29119"/>
                </a:lnTo>
                <a:lnTo>
                  <a:pt x="586178" y="26587"/>
                </a:lnTo>
                <a:lnTo>
                  <a:pt x="586178" y="29119"/>
                </a:lnTo>
                <a:lnTo>
                  <a:pt x="578582" y="29119"/>
                </a:lnTo>
                <a:lnTo>
                  <a:pt x="577316" y="29119"/>
                </a:lnTo>
                <a:lnTo>
                  <a:pt x="574784" y="34183"/>
                </a:lnTo>
                <a:lnTo>
                  <a:pt x="574784" y="36715"/>
                </a:lnTo>
                <a:lnTo>
                  <a:pt x="574784" y="41779"/>
                </a:lnTo>
                <a:lnTo>
                  <a:pt x="572252" y="44312"/>
                </a:lnTo>
                <a:lnTo>
                  <a:pt x="569720" y="50642"/>
                </a:lnTo>
                <a:lnTo>
                  <a:pt x="564656" y="55706"/>
                </a:lnTo>
                <a:lnTo>
                  <a:pt x="559591" y="55706"/>
                </a:lnTo>
                <a:lnTo>
                  <a:pt x="554527" y="58238"/>
                </a:lnTo>
                <a:lnTo>
                  <a:pt x="535537" y="58238"/>
                </a:lnTo>
                <a:lnTo>
                  <a:pt x="527940" y="55706"/>
                </a:lnTo>
                <a:lnTo>
                  <a:pt x="525408" y="50642"/>
                </a:lnTo>
                <a:lnTo>
                  <a:pt x="527940" y="45577"/>
                </a:lnTo>
                <a:lnTo>
                  <a:pt x="530472" y="43045"/>
                </a:lnTo>
                <a:lnTo>
                  <a:pt x="535537" y="40513"/>
                </a:lnTo>
                <a:lnTo>
                  <a:pt x="546931" y="43045"/>
                </a:lnTo>
                <a:lnTo>
                  <a:pt x="554527" y="40513"/>
                </a:lnTo>
                <a:lnTo>
                  <a:pt x="559591" y="37981"/>
                </a:lnTo>
                <a:lnTo>
                  <a:pt x="564656" y="32917"/>
                </a:lnTo>
                <a:lnTo>
                  <a:pt x="572252" y="21523"/>
                </a:lnTo>
                <a:lnTo>
                  <a:pt x="574784" y="21523"/>
                </a:lnTo>
                <a:lnTo>
                  <a:pt x="577316" y="21523"/>
                </a:lnTo>
                <a:lnTo>
                  <a:pt x="579848" y="21523"/>
                </a:lnTo>
                <a:lnTo>
                  <a:pt x="582380" y="21523"/>
                </a:lnTo>
                <a:lnTo>
                  <a:pt x="582380" y="18991"/>
                </a:lnTo>
                <a:lnTo>
                  <a:pt x="584912" y="18991"/>
                </a:lnTo>
                <a:lnTo>
                  <a:pt x="589976" y="18991"/>
                </a:lnTo>
                <a:lnTo>
                  <a:pt x="592509" y="21523"/>
                </a:lnTo>
                <a:lnTo>
                  <a:pt x="597573" y="21523"/>
                </a:lnTo>
                <a:lnTo>
                  <a:pt x="598839" y="21523"/>
                </a:lnTo>
                <a:close/>
                <a:moveTo>
                  <a:pt x="229154" y="2532"/>
                </a:moveTo>
                <a:lnTo>
                  <a:pt x="231686" y="2532"/>
                </a:lnTo>
                <a:lnTo>
                  <a:pt x="231686" y="5064"/>
                </a:lnTo>
                <a:lnTo>
                  <a:pt x="234218" y="7596"/>
                </a:lnTo>
                <a:lnTo>
                  <a:pt x="236750" y="10128"/>
                </a:lnTo>
                <a:lnTo>
                  <a:pt x="239282" y="12660"/>
                </a:lnTo>
                <a:lnTo>
                  <a:pt x="241814" y="12660"/>
                </a:lnTo>
                <a:lnTo>
                  <a:pt x="244347" y="12660"/>
                </a:lnTo>
                <a:lnTo>
                  <a:pt x="246879" y="12660"/>
                </a:lnTo>
                <a:lnTo>
                  <a:pt x="249411" y="10128"/>
                </a:lnTo>
                <a:lnTo>
                  <a:pt x="251943" y="10128"/>
                </a:lnTo>
                <a:lnTo>
                  <a:pt x="251943" y="7596"/>
                </a:lnTo>
                <a:lnTo>
                  <a:pt x="254475" y="7596"/>
                </a:lnTo>
                <a:lnTo>
                  <a:pt x="257007" y="7596"/>
                </a:lnTo>
                <a:lnTo>
                  <a:pt x="257007" y="10128"/>
                </a:lnTo>
                <a:lnTo>
                  <a:pt x="259539" y="10128"/>
                </a:lnTo>
                <a:lnTo>
                  <a:pt x="262071" y="10128"/>
                </a:lnTo>
                <a:lnTo>
                  <a:pt x="262071" y="12660"/>
                </a:lnTo>
                <a:lnTo>
                  <a:pt x="262071" y="15192"/>
                </a:lnTo>
                <a:lnTo>
                  <a:pt x="264603" y="17725"/>
                </a:lnTo>
                <a:lnTo>
                  <a:pt x="264603" y="20256"/>
                </a:lnTo>
                <a:lnTo>
                  <a:pt x="264603" y="22789"/>
                </a:lnTo>
                <a:lnTo>
                  <a:pt x="264603" y="25321"/>
                </a:lnTo>
                <a:lnTo>
                  <a:pt x="262071" y="27853"/>
                </a:lnTo>
                <a:lnTo>
                  <a:pt x="262071" y="30385"/>
                </a:lnTo>
                <a:lnTo>
                  <a:pt x="262071" y="32917"/>
                </a:lnTo>
                <a:lnTo>
                  <a:pt x="262071" y="35449"/>
                </a:lnTo>
                <a:lnTo>
                  <a:pt x="259539" y="35449"/>
                </a:lnTo>
                <a:lnTo>
                  <a:pt x="259539" y="37981"/>
                </a:lnTo>
                <a:lnTo>
                  <a:pt x="259539" y="40513"/>
                </a:lnTo>
                <a:lnTo>
                  <a:pt x="257007" y="40513"/>
                </a:lnTo>
                <a:lnTo>
                  <a:pt x="257007" y="43045"/>
                </a:lnTo>
                <a:lnTo>
                  <a:pt x="257007" y="45577"/>
                </a:lnTo>
                <a:lnTo>
                  <a:pt x="254475" y="45577"/>
                </a:lnTo>
                <a:lnTo>
                  <a:pt x="254475" y="48110"/>
                </a:lnTo>
                <a:lnTo>
                  <a:pt x="254475" y="50642"/>
                </a:lnTo>
                <a:lnTo>
                  <a:pt x="254475" y="53174"/>
                </a:lnTo>
                <a:lnTo>
                  <a:pt x="251943" y="53174"/>
                </a:lnTo>
                <a:lnTo>
                  <a:pt x="251943" y="55706"/>
                </a:lnTo>
                <a:lnTo>
                  <a:pt x="244347" y="67100"/>
                </a:lnTo>
                <a:lnTo>
                  <a:pt x="239282" y="81027"/>
                </a:lnTo>
                <a:lnTo>
                  <a:pt x="236750" y="87357"/>
                </a:lnTo>
                <a:lnTo>
                  <a:pt x="236750" y="89889"/>
                </a:lnTo>
                <a:lnTo>
                  <a:pt x="236750" y="92421"/>
                </a:lnTo>
                <a:lnTo>
                  <a:pt x="239282" y="94953"/>
                </a:lnTo>
                <a:lnTo>
                  <a:pt x="239282" y="97485"/>
                </a:lnTo>
                <a:lnTo>
                  <a:pt x="239282" y="100017"/>
                </a:lnTo>
                <a:lnTo>
                  <a:pt x="239282" y="102549"/>
                </a:lnTo>
                <a:lnTo>
                  <a:pt x="239282" y="105081"/>
                </a:lnTo>
                <a:lnTo>
                  <a:pt x="239282" y="110146"/>
                </a:lnTo>
                <a:lnTo>
                  <a:pt x="239282" y="112678"/>
                </a:lnTo>
                <a:lnTo>
                  <a:pt x="241814" y="112678"/>
                </a:lnTo>
                <a:lnTo>
                  <a:pt x="241814" y="115210"/>
                </a:lnTo>
                <a:lnTo>
                  <a:pt x="241814" y="120274"/>
                </a:lnTo>
                <a:lnTo>
                  <a:pt x="244347" y="120274"/>
                </a:lnTo>
                <a:lnTo>
                  <a:pt x="244347" y="122806"/>
                </a:lnTo>
                <a:lnTo>
                  <a:pt x="244347" y="125338"/>
                </a:lnTo>
                <a:lnTo>
                  <a:pt x="246879" y="127870"/>
                </a:lnTo>
                <a:lnTo>
                  <a:pt x="246879" y="130402"/>
                </a:lnTo>
                <a:lnTo>
                  <a:pt x="249411" y="130402"/>
                </a:lnTo>
                <a:lnTo>
                  <a:pt x="249411" y="132935"/>
                </a:lnTo>
                <a:lnTo>
                  <a:pt x="249411" y="135466"/>
                </a:lnTo>
                <a:lnTo>
                  <a:pt x="251943" y="135466"/>
                </a:lnTo>
                <a:lnTo>
                  <a:pt x="251943" y="137999"/>
                </a:lnTo>
                <a:lnTo>
                  <a:pt x="254475" y="137999"/>
                </a:lnTo>
                <a:lnTo>
                  <a:pt x="254475" y="140531"/>
                </a:lnTo>
                <a:lnTo>
                  <a:pt x="257007" y="140531"/>
                </a:lnTo>
                <a:lnTo>
                  <a:pt x="259539" y="140531"/>
                </a:lnTo>
                <a:lnTo>
                  <a:pt x="262071" y="140531"/>
                </a:lnTo>
                <a:lnTo>
                  <a:pt x="264603" y="140531"/>
                </a:lnTo>
                <a:lnTo>
                  <a:pt x="267135" y="137999"/>
                </a:lnTo>
                <a:lnTo>
                  <a:pt x="269668" y="135466"/>
                </a:lnTo>
                <a:lnTo>
                  <a:pt x="272199" y="135466"/>
                </a:lnTo>
                <a:lnTo>
                  <a:pt x="272199" y="132935"/>
                </a:lnTo>
                <a:lnTo>
                  <a:pt x="274732" y="130402"/>
                </a:lnTo>
                <a:lnTo>
                  <a:pt x="274732" y="127870"/>
                </a:lnTo>
                <a:lnTo>
                  <a:pt x="277263" y="125338"/>
                </a:lnTo>
                <a:lnTo>
                  <a:pt x="279796" y="122806"/>
                </a:lnTo>
                <a:lnTo>
                  <a:pt x="282328" y="122806"/>
                </a:lnTo>
                <a:lnTo>
                  <a:pt x="282328" y="120274"/>
                </a:lnTo>
                <a:lnTo>
                  <a:pt x="284860" y="120274"/>
                </a:lnTo>
                <a:lnTo>
                  <a:pt x="287392" y="117742"/>
                </a:lnTo>
                <a:lnTo>
                  <a:pt x="287392" y="115210"/>
                </a:lnTo>
                <a:lnTo>
                  <a:pt x="289924" y="115210"/>
                </a:lnTo>
                <a:lnTo>
                  <a:pt x="289924" y="112678"/>
                </a:lnTo>
                <a:lnTo>
                  <a:pt x="292456" y="112678"/>
                </a:lnTo>
                <a:lnTo>
                  <a:pt x="292456" y="110146"/>
                </a:lnTo>
                <a:lnTo>
                  <a:pt x="294988" y="110146"/>
                </a:lnTo>
                <a:lnTo>
                  <a:pt x="294988" y="107614"/>
                </a:lnTo>
                <a:lnTo>
                  <a:pt x="297520" y="107614"/>
                </a:lnTo>
                <a:lnTo>
                  <a:pt x="300053" y="105081"/>
                </a:lnTo>
                <a:lnTo>
                  <a:pt x="300053" y="102549"/>
                </a:lnTo>
                <a:lnTo>
                  <a:pt x="302584" y="100017"/>
                </a:lnTo>
                <a:lnTo>
                  <a:pt x="305117" y="100017"/>
                </a:lnTo>
                <a:lnTo>
                  <a:pt x="305117" y="97485"/>
                </a:lnTo>
                <a:lnTo>
                  <a:pt x="307649" y="97485"/>
                </a:lnTo>
                <a:lnTo>
                  <a:pt x="307649" y="94953"/>
                </a:lnTo>
                <a:lnTo>
                  <a:pt x="310181" y="94953"/>
                </a:lnTo>
                <a:lnTo>
                  <a:pt x="310181" y="92421"/>
                </a:lnTo>
                <a:lnTo>
                  <a:pt x="310181" y="86091"/>
                </a:lnTo>
                <a:lnTo>
                  <a:pt x="312713" y="86091"/>
                </a:lnTo>
                <a:lnTo>
                  <a:pt x="312713" y="83559"/>
                </a:lnTo>
                <a:lnTo>
                  <a:pt x="315245" y="83559"/>
                </a:lnTo>
                <a:lnTo>
                  <a:pt x="315245" y="81027"/>
                </a:lnTo>
                <a:lnTo>
                  <a:pt x="317777" y="78494"/>
                </a:lnTo>
                <a:lnTo>
                  <a:pt x="317777" y="75963"/>
                </a:lnTo>
                <a:lnTo>
                  <a:pt x="320309" y="73430"/>
                </a:lnTo>
                <a:lnTo>
                  <a:pt x="322841" y="70898"/>
                </a:lnTo>
                <a:lnTo>
                  <a:pt x="325373" y="70898"/>
                </a:lnTo>
                <a:lnTo>
                  <a:pt x="325373" y="68366"/>
                </a:lnTo>
                <a:lnTo>
                  <a:pt x="327905" y="68366"/>
                </a:lnTo>
                <a:lnTo>
                  <a:pt x="327905" y="65834"/>
                </a:lnTo>
                <a:lnTo>
                  <a:pt x="330437" y="63302"/>
                </a:lnTo>
                <a:lnTo>
                  <a:pt x="330437" y="60770"/>
                </a:lnTo>
                <a:lnTo>
                  <a:pt x="330437" y="60770"/>
                </a:lnTo>
                <a:lnTo>
                  <a:pt x="332970" y="58238"/>
                </a:lnTo>
                <a:lnTo>
                  <a:pt x="335502" y="55706"/>
                </a:lnTo>
                <a:lnTo>
                  <a:pt x="338034" y="55706"/>
                </a:lnTo>
                <a:lnTo>
                  <a:pt x="340566" y="55706"/>
                </a:lnTo>
                <a:lnTo>
                  <a:pt x="340566" y="53174"/>
                </a:lnTo>
                <a:lnTo>
                  <a:pt x="343098" y="53174"/>
                </a:lnTo>
                <a:lnTo>
                  <a:pt x="345630" y="53174"/>
                </a:lnTo>
                <a:lnTo>
                  <a:pt x="345630" y="50642"/>
                </a:lnTo>
                <a:lnTo>
                  <a:pt x="348162" y="50642"/>
                </a:lnTo>
                <a:lnTo>
                  <a:pt x="350694" y="50642"/>
                </a:lnTo>
                <a:lnTo>
                  <a:pt x="350694" y="53174"/>
                </a:lnTo>
                <a:lnTo>
                  <a:pt x="353226" y="53174"/>
                </a:lnTo>
                <a:lnTo>
                  <a:pt x="355758" y="55706"/>
                </a:lnTo>
                <a:lnTo>
                  <a:pt x="358291" y="55706"/>
                </a:lnTo>
                <a:lnTo>
                  <a:pt x="365887" y="53174"/>
                </a:lnTo>
                <a:lnTo>
                  <a:pt x="370951" y="48110"/>
                </a:lnTo>
                <a:lnTo>
                  <a:pt x="378547" y="41779"/>
                </a:lnTo>
                <a:lnTo>
                  <a:pt x="381079" y="32917"/>
                </a:lnTo>
                <a:lnTo>
                  <a:pt x="388676" y="30385"/>
                </a:lnTo>
                <a:lnTo>
                  <a:pt x="391207" y="27853"/>
                </a:lnTo>
                <a:lnTo>
                  <a:pt x="396272" y="30385"/>
                </a:lnTo>
                <a:lnTo>
                  <a:pt x="401336" y="35449"/>
                </a:lnTo>
                <a:lnTo>
                  <a:pt x="406400" y="35449"/>
                </a:lnTo>
                <a:lnTo>
                  <a:pt x="411464" y="32917"/>
                </a:lnTo>
                <a:lnTo>
                  <a:pt x="413996" y="30385"/>
                </a:lnTo>
                <a:lnTo>
                  <a:pt x="416528" y="30385"/>
                </a:lnTo>
                <a:lnTo>
                  <a:pt x="419061" y="30385"/>
                </a:lnTo>
                <a:lnTo>
                  <a:pt x="424125" y="30385"/>
                </a:lnTo>
                <a:lnTo>
                  <a:pt x="426657" y="30385"/>
                </a:lnTo>
                <a:lnTo>
                  <a:pt x="436785" y="27853"/>
                </a:lnTo>
                <a:lnTo>
                  <a:pt x="439317" y="27853"/>
                </a:lnTo>
                <a:lnTo>
                  <a:pt x="441849" y="27853"/>
                </a:lnTo>
                <a:lnTo>
                  <a:pt x="444381" y="27853"/>
                </a:lnTo>
                <a:lnTo>
                  <a:pt x="451978" y="25321"/>
                </a:lnTo>
                <a:lnTo>
                  <a:pt x="454510" y="25321"/>
                </a:lnTo>
                <a:lnTo>
                  <a:pt x="470968" y="22789"/>
                </a:lnTo>
                <a:lnTo>
                  <a:pt x="473500" y="22789"/>
                </a:lnTo>
                <a:lnTo>
                  <a:pt x="476032" y="25321"/>
                </a:lnTo>
                <a:lnTo>
                  <a:pt x="478565" y="25321"/>
                </a:lnTo>
                <a:lnTo>
                  <a:pt x="478565" y="22789"/>
                </a:lnTo>
                <a:lnTo>
                  <a:pt x="481097" y="22789"/>
                </a:lnTo>
                <a:lnTo>
                  <a:pt x="486161" y="25321"/>
                </a:lnTo>
                <a:lnTo>
                  <a:pt x="486161" y="27853"/>
                </a:lnTo>
                <a:lnTo>
                  <a:pt x="486161" y="30385"/>
                </a:lnTo>
                <a:lnTo>
                  <a:pt x="486161" y="32917"/>
                </a:lnTo>
                <a:lnTo>
                  <a:pt x="491225" y="35449"/>
                </a:lnTo>
                <a:lnTo>
                  <a:pt x="491225" y="37981"/>
                </a:lnTo>
                <a:lnTo>
                  <a:pt x="491225" y="40513"/>
                </a:lnTo>
                <a:lnTo>
                  <a:pt x="496289" y="43045"/>
                </a:lnTo>
                <a:lnTo>
                  <a:pt x="498821" y="43045"/>
                </a:lnTo>
                <a:lnTo>
                  <a:pt x="503886" y="45577"/>
                </a:lnTo>
                <a:lnTo>
                  <a:pt x="503886" y="48110"/>
                </a:lnTo>
                <a:lnTo>
                  <a:pt x="503886" y="53174"/>
                </a:lnTo>
                <a:lnTo>
                  <a:pt x="498821" y="58238"/>
                </a:lnTo>
                <a:lnTo>
                  <a:pt x="496289" y="63302"/>
                </a:lnTo>
                <a:lnTo>
                  <a:pt x="488693" y="63302"/>
                </a:lnTo>
                <a:lnTo>
                  <a:pt x="477299" y="63302"/>
                </a:lnTo>
                <a:lnTo>
                  <a:pt x="467170" y="60770"/>
                </a:lnTo>
                <a:lnTo>
                  <a:pt x="462106" y="60770"/>
                </a:lnTo>
                <a:lnTo>
                  <a:pt x="454510" y="54440"/>
                </a:lnTo>
                <a:lnTo>
                  <a:pt x="446914" y="49376"/>
                </a:lnTo>
                <a:lnTo>
                  <a:pt x="441849" y="46843"/>
                </a:lnTo>
                <a:lnTo>
                  <a:pt x="431721" y="44312"/>
                </a:lnTo>
                <a:lnTo>
                  <a:pt x="415263" y="46843"/>
                </a:lnTo>
                <a:lnTo>
                  <a:pt x="407666" y="49376"/>
                </a:lnTo>
                <a:lnTo>
                  <a:pt x="388676" y="60770"/>
                </a:lnTo>
                <a:lnTo>
                  <a:pt x="383611" y="65834"/>
                </a:lnTo>
                <a:lnTo>
                  <a:pt x="373483" y="74697"/>
                </a:lnTo>
                <a:lnTo>
                  <a:pt x="370951" y="77228"/>
                </a:lnTo>
                <a:lnTo>
                  <a:pt x="370951" y="79761"/>
                </a:lnTo>
                <a:lnTo>
                  <a:pt x="368419" y="79761"/>
                </a:lnTo>
                <a:lnTo>
                  <a:pt x="368419" y="82293"/>
                </a:lnTo>
                <a:lnTo>
                  <a:pt x="365887" y="82293"/>
                </a:lnTo>
                <a:lnTo>
                  <a:pt x="365887" y="84825"/>
                </a:lnTo>
                <a:lnTo>
                  <a:pt x="365887" y="87357"/>
                </a:lnTo>
                <a:lnTo>
                  <a:pt x="363355" y="87357"/>
                </a:lnTo>
                <a:lnTo>
                  <a:pt x="363355" y="89889"/>
                </a:lnTo>
                <a:lnTo>
                  <a:pt x="349428" y="89889"/>
                </a:lnTo>
                <a:lnTo>
                  <a:pt x="349428" y="92421"/>
                </a:lnTo>
                <a:lnTo>
                  <a:pt x="346896" y="94953"/>
                </a:lnTo>
                <a:lnTo>
                  <a:pt x="346896" y="97485"/>
                </a:lnTo>
                <a:lnTo>
                  <a:pt x="344364" y="97485"/>
                </a:lnTo>
                <a:lnTo>
                  <a:pt x="344364" y="100017"/>
                </a:lnTo>
                <a:lnTo>
                  <a:pt x="341832" y="100017"/>
                </a:lnTo>
                <a:lnTo>
                  <a:pt x="341832" y="102549"/>
                </a:lnTo>
                <a:lnTo>
                  <a:pt x="339300" y="105081"/>
                </a:lnTo>
                <a:lnTo>
                  <a:pt x="339300" y="107614"/>
                </a:lnTo>
                <a:lnTo>
                  <a:pt x="336768" y="107614"/>
                </a:lnTo>
                <a:lnTo>
                  <a:pt x="336768" y="110146"/>
                </a:lnTo>
                <a:lnTo>
                  <a:pt x="334235" y="110146"/>
                </a:lnTo>
                <a:lnTo>
                  <a:pt x="334235" y="112678"/>
                </a:lnTo>
                <a:lnTo>
                  <a:pt x="331704" y="112678"/>
                </a:lnTo>
                <a:lnTo>
                  <a:pt x="329171" y="115210"/>
                </a:lnTo>
                <a:lnTo>
                  <a:pt x="326639" y="117742"/>
                </a:lnTo>
                <a:lnTo>
                  <a:pt x="324107" y="117742"/>
                </a:lnTo>
                <a:lnTo>
                  <a:pt x="321575" y="120274"/>
                </a:lnTo>
                <a:lnTo>
                  <a:pt x="321575" y="122806"/>
                </a:lnTo>
                <a:lnTo>
                  <a:pt x="319043" y="122806"/>
                </a:lnTo>
                <a:lnTo>
                  <a:pt x="316511" y="125338"/>
                </a:lnTo>
                <a:lnTo>
                  <a:pt x="316511" y="127870"/>
                </a:lnTo>
                <a:lnTo>
                  <a:pt x="313979" y="127870"/>
                </a:lnTo>
                <a:lnTo>
                  <a:pt x="313979" y="130402"/>
                </a:lnTo>
                <a:lnTo>
                  <a:pt x="311447" y="132935"/>
                </a:lnTo>
                <a:lnTo>
                  <a:pt x="311447" y="135466"/>
                </a:lnTo>
                <a:lnTo>
                  <a:pt x="308915" y="137999"/>
                </a:lnTo>
                <a:lnTo>
                  <a:pt x="308915" y="140531"/>
                </a:lnTo>
                <a:lnTo>
                  <a:pt x="306383" y="140531"/>
                </a:lnTo>
                <a:lnTo>
                  <a:pt x="306383" y="143063"/>
                </a:lnTo>
                <a:lnTo>
                  <a:pt x="303850" y="143063"/>
                </a:lnTo>
                <a:lnTo>
                  <a:pt x="303850" y="145595"/>
                </a:lnTo>
                <a:lnTo>
                  <a:pt x="301319" y="145595"/>
                </a:lnTo>
                <a:lnTo>
                  <a:pt x="298786" y="145595"/>
                </a:lnTo>
                <a:lnTo>
                  <a:pt x="296254" y="145595"/>
                </a:lnTo>
                <a:lnTo>
                  <a:pt x="293722" y="148127"/>
                </a:lnTo>
                <a:lnTo>
                  <a:pt x="291190" y="148127"/>
                </a:lnTo>
                <a:lnTo>
                  <a:pt x="288658" y="148127"/>
                </a:lnTo>
                <a:lnTo>
                  <a:pt x="288658" y="150659"/>
                </a:lnTo>
                <a:lnTo>
                  <a:pt x="286126" y="150659"/>
                </a:lnTo>
                <a:lnTo>
                  <a:pt x="286126" y="153191"/>
                </a:lnTo>
                <a:lnTo>
                  <a:pt x="286126" y="155723"/>
                </a:lnTo>
                <a:lnTo>
                  <a:pt x="283594" y="155723"/>
                </a:lnTo>
                <a:lnTo>
                  <a:pt x="283594" y="158255"/>
                </a:lnTo>
                <a:lnTo>
                  <a:pt x="283594" y="160787"/>
                </a:lnTo>
                <a:lnTo>
                  <a:pt x="286126" y="160787"/>
                </a:lnTo>
                <a:lnTo>
                  <a:pt x="286126" y="163320"/>
                </a:lnTo>
                <a:lnTo>
                  <a:pt x="286126" y="165851"/>
                </a:lnTo>
                <a:lnTo>
                  <a:pt x="283594" y="165851"/>
                </a:lnTo>
                <a:lnTo>
                  <a:pt x="281062" y="165851"/>
                </a:lnTo>
                <a:lnTo>
                  <a:pt x="281062" y="168384"/>
                </a:lnTo>
                <a:lnTo>
                  <a:pt x="278530" y="168384"/>
                </a:lnTo>
                <a:lnTo>
                  <a:pt x="278530" y="170916"/>
                </a:lnTo>
                <a:lnTo>
                  <a:pt x="275998" y="173448"/>
                </a:lnTo>
                <a:lnTo>
                  <a:pt x="275998" y="175980"/>
                </a:lnTo>
                <a:lnTo>
                  <a:pt x="275998" y="178512"/>
                </a:lnTo>
                <a:lnTo>
                  <a:pt x="275998" y="181044"/>
                </a:lnTo>
                <a:lnTo>
                  <a:pt x="275998" y="183576"/>
                </a:lnTo>
                <a:lnTo>
                  <a:pt x="275998" y="186108"/>
                </a:lnTo>
                <a:lnTo>
                  <a:pt x="273466" y="186108"/>
                </a:lnTo>
                <a:lnTo>
                  <a:pt x="273466" y="188640"/>
                </a:lnTo>
                <a:lnTo>
                  <a:pt x="273466" y="191172"/>
                </a:lnTo>
                <a:lnTo>
                  <a:pt x="273466" y="193705"/>
                </a:lnTo>
                <a:lnTo>
                  <a:pt x="273466" y="196237"/>
                </a:lnTo>
                <a:lnTo>
                  <a:pt x="273466" y="198769"/>
                </a:lnTo>
                <a:lnTo>
                  <a:pt x="275998" y="198769"/>
                </a:lnTo>
                <a:lnTo>
                  <a:pt x="275998" y="201301"/>
                </a:lnTo>
                <a:lnTo>
                  <a:pt x="275998" y="203833"/>
                </a:lnTo>
                <a:lnTo>
                  <a:pt x="278530" y="206365"/>
                </a:lnTo>
                <a:lnTo>
                  <a:pt x="278530" y="208897"/>
                </a:lnTo>
                <a:lnTo>
                  <a:pt x="278530" y="211429"/>
                </a:lnTo>
                <a:lnTo>
                  <a:pt x="278530" y="213961"/>
                </a:lnTo>
                <a:lnTo>
                  <a:pt x="278530" y="216493"/>
                </a:lnTo>
                <a:lnTo>
                  <a:pt x="278530" y="219025"/>
                </a:lnTo>
                <a:lnTo>
                  <a:pt x="278530" y="221558"/>
                </a:lnTo>
                <a:lnTo>
                  <a:pt x="278530" y="224090"/>
                </a:lnTo>
                <a:lnTo>
                  <a:pt x="278530" y="226622"/>
                </a:lnTo>
                <a:lnTo>
                  <a:pt x="278530" y="229154"/>
                </a:lnTo>
                <a:lnTo>
                  <a:pt x="278530" y="231686"/>
                </a:lnTo>
                <a:lnTo>
                  <a:pt x="275998" y="231686"/>
                </a:lnTo>
                <a:lnTo>
                  <a:pt x="275998" y="234218"/>
                </a:lnTo>
                <a:lnTo>
                  <a:pt x="275998" y="236750"/>
                </a:lnTo>
                <a:lnTo>
                  <a:pt x="275998" y="239282"/>
                </a:lnTo>
                <a:lnTo>
                  <a:pt x="273466" y="239282"/>
                </a:lnTo>
                <a:lnTo>
                  <a:pt x="273466" y="241814"/>
                </a:lnTo>
                <a:lnTo>
                  <a:pt x="273466" y="244346"/>
                </a:lnTo>
                <a:lnTo>
                  <a:pt x="270933" y="246879"/>
                </a:lnTo>
                <a:lnTo>
                  <a:pt x="270933" y="249410"/>
                </a:lnTo>
                <a:lnTo>
                  <a:pt x="268401" y="251943"/>
                </a:lnTo>
                <a:lnTo>
                  <a:pt x="265869" y="251943"/>
                </a:lnTo>
                <a:lnTo>
                  <a:pt x="265869" y="254474"/>
                </a:lnTo>
                <a:lnTo>
                  <a:pt x="263337" y="257007"/>
                </a:lnTo>
                <a:lnTo>
                  <a:pt x="263337" y="259539"/>
                </a:lnTo>
                <a:lnTo>
                  <a:pt x="263337" y="262071"/>
                </a:lnTo>
                <a:lnTo>
                  <a:pt x="260805" y="264603"/>
                </a:lnTo>
                <a:lnTo>
                  <a:pt x="260805" y="267135"/>
                </a:lnTo>
                <a:lnTo>
                  <a:pt x="258273" y="267135"/>
                </a:lnTo>
                <a:lnTo>
                  <a:pt x="258273" y="269667"/>
                </a:lnTo>
                <a:lnTo>
                  <a:pt x="255741" y="269667"/>
                </a:lnTo>
                <a:lnTo>
                  <a:pt x="255741" y="272199"/>
                </a:lnTo>
                <a:lnTo>
                  <a:pt x="253209" y="274731"/>
                </a:lnTo>
                <a:lnTo>
                  <a:pt x="253209" y="277264"/>
                </a:lnTo>
                <a:lnTo>
                  <a:pt x="250677" y="277264"/>
                </a:lnTo>
                <a:lnTo>
                  <a:pt x="250677" y="279795"/>
                </a:lnTo>
                <a:lnTo>
                  <a:pt x="248145" y="282328"/>
                </a:lnTo>
                <a:lnTo>
                  <a:pt x="248145" y="263337"/>
                </a:lnTo>
                <a:lnTo>
                  <a:pt x="248145" y="265869"/>
                </a:lnTo>
                <a:lnTo>
                  <a:pt x="248145" y="268401"/>
                </a:lnTo>
                <a:lnTo>
                  <a:pt x="245612" y="268401"/>
                </a:lnTo>
                <a:lnTo>
                  <a:pt x="245612" y="270933"/>
                </a:lnTo>
                <a:lnTo>
                  <a:pt x="243081" y="273465"/>
                </a:lnTo>
                <a:lnTo>
                  <a:pt x="240548" y="273465"/>
                </a:lnTo>
                <a:lnTo>
                  <a:pt x="240548" y="275997"/>
                </a:lnTo>
                <a:lnTo>
                  <a:pt x="238016" y="278530"/>
                </a:lnTo>
                <a:lnTo>
                  <a:pt x="238016" y="281061"/>
                </a:lnTo>
                <a:lnTo>
                  <a:pt x="235484" y="283594"/>
                </a:lnTo>
                <a:lnTo>
                  <a:pt x="235484" y="286126"/>
                </a:lnTo>
                <a:lnTo>
                  <a:pt x="232952" y="286126"/>
                </a:lnTo>
                <a:lnTo>
                  <a:pt x="232952" y="288658"/>
                </a:lnTo>
                <a:lnTo>
                  <a:pt x="230420" y="288658"/>
                </a:lnTo>
                <a:lnTo>
                  <a:pt x="230420" y="291190"/>
                </a:lnTo>
                <a:lnTo>
                  <a:pt x="227888" y="293722"/>
                </a:lnTo>
                <a:lnTo>
                  <a:pt x="225356" y="293722"/>
                </a:lnTo>
                <a:lnTo>
                  <a:pt x="222824" y="296254"/>
                </a:lnTo>
                <a:lnTo>
                  <a:pt x="220292" y="296254"/>
                </a:lnTo>
                <a:lnTo>
                  <a:pt x="220292" y="298786"/>
                </a:lnTo>
                <a:lnTo>
                  <a:pt x="217760" y="301318"/>
                </a:lnTo>
                <a:lnTo>
                  <a:pt x="217760" y="303851"/>
                </a:lnTo>
                <a:lnTo>
                  <a:pt x="215227" y="303851"/>
                </a:lnTo>
                <a:lnTo>
                  <a:pt x="215227" y="306382"/>
                </a:lnTo>
                <a:lnTo>
                  <a:pt x="215227" y="308915"/>
                </a:lnTo>
                <a:lnTo>
                  <a:pt x="212696" y="308915"/>
                </a:lnTo>
                <a:lnTo>
                  <a:pt x="212696" y="311446"/>
                </a:lnTo>
                <a:lnTo>
                  <a:pt x="212696" y="313979"/>
                </a:lnTo>
                <a:lnTo>
                  <a:pt x="212696" y="316511"/>
                </a:lnTo>
                <a:lnTo>
                  <a:pt x="212696" y="319043"/>
                </a:lnTo>
                <a:lnTo>
                  <a:pt x="212696" y="321575"/>
                </a:lnTo>
                <a:lnTo>
                  <a:pt x="210163" y="321575"/>
                </a:lnTo>
                <a:lnTo>
                  <a:pt x="210163" y="324107"/>
                </a:lnTo>
                <a:lnTo>
                  <a:pt x="210163" y="326639"/>
                </a:lnTo>
                <a:lnTo>
                  <a:pt x="210163" y="329171"/>
                </a:lnTo>
                <a:lnTo>
                  <a:pt x="210163" y="329171"/>
                </a:lnTo>
                <a:lnTo>
                  <a:pt x="212696" y="331703"/>
                </a:lnTo>
                <a:lnTo>
                  <a:pt x="212696" y="334235"/>
                </a:lnTo>
                <a:lnTo>
                  <a:pt x="212696" y="336767"/>
                </a:lnTo>
                <a:lnTo>
                  <a:pt x="210163" y="339300"/>
                </a:lnTo>
                <a:lnTo>
                  <a:pt x="210163" y="341832"/>
                </a:lnTo>
                <a:lnTo>
                  <a:pt x="210163" y="344364"/>
                </a:lnTo>
                <a:lnTo>
                  <a:pt x="210163" y="346896"/>
                </a:lnTo>
                <a:lnTo>
                  <a:pt x="210163" y="349428"/>
                </a:lnTo>
                <a:lnTo>
                  <a:pt x="210163" y="351960"/>
                </a:lnTo>
                <a:lnTo>
                  <a:pt x="210163" y="354492"/>
                </a:lnTo>
                <a:lnTo>
                  <a:pt x="212696" y="354492"/>
                </a:lnTo>
                <a:lnTo>
                  <a:pt x="212696" y="357024"/>
                </a:lnTo>
                <a:lnTo>
                  <a:pt x="212696" y="359556"/>
                </a:lnTo>
                <a:lnTo>
                  <a:pt x="212696" y="362088"/>
                </a:lnTo>
                <a:lnTo>
                  <a:pt x="212696" y="364620"/>
                </a:lnTo>
                <a:lnTo>
                  <a:pt x="210163" y="364620"/>
                </a:lnTo>
                <a:lnTo>
                  <a:pt x="210163" y="367153"/>
                </a:lnTo>
                <a:lnTo>
                  <a:pt x="207631" y="369685"/>
                </a:lnTo>
                <a:lnTo>
                  <a:pt x="205099" y="372217"/>
                </a:lnTo>
                <a:lnTo>
                  <a:pt x="202567" y="372217"/>
                </a:lnTo>
                <a:lnTo>
                  <a:pt x="200035" y="372217"/>
                </a:lnTo>
                <a:lnTo>
                  <a:pt x="197503" y="372217"/>
                </a:lnTo>
                <a:lnTo>
                  <a:pt x="194971" y="372217"/>
                </a:lnTo>
                <a:lnTo>
                  <a:pt x="192439" y="372217"/>
                </a:lnTo>
                <a:lnTo>
                  <a:pt x="192439" y="374749"/>
                </a:lnTo>
                <a:lnTo>
                  <a:pt x="189907" y="374749"/>
                </a:lnTo>
                <a:lnTo>
                  <a:pt x="189907" y="377281"/>
                </a:lnTo>
                <a:lnTo>
                  <a:pt x="189907" y="379813"/>
                </a:lnTo>
                <a:lnTo>
                  <a:pt x="187375" y="382345"/>
                </a:lnTo>
                <a:lnTo>
                  <a:pt x="187375" y="384877"/>
                </a:lnTo>
                <a:lnTo>
                  <a:pt x="187375" y="387409"/>
                </a:lnTo>
                <a:lnTo>
                  <a:pt x="187375" y="389941"/>
                </a:lnTo>
                <a:lnTo>
                  <a:pt x="187375" y="392474"/>
                </a:lnTo>
                <a:lnTo>
                  <a:pt x="184842" y="392474"/>
                </a:lnTo>
                <a:lnTo>
                  <a:pt x="184842" y="395005"/>
                </a:lnTo>
                <a:lnTo>
                  <a:pt x="184842" y="397538"/>
                </a:lnTo>
                <a:lnTo>
                  <a:pt x="182310" y="397538"/>
                </a:lnTo>
                <a:lnTo>
                  <a:pt x="182310" y="400070"/>
                </a:lnTo>
                <a:lnTo>
                  <a:pt x="179778" y="400070"/>
                </a:lnTo>
                <a:lnTo>
                  <a:pt x="179778" y="402602"/>
                </a:lnTo>
                <a:lnTo>
                  <a:pt x="177246" y="402602"/>
                </a:lnTo>
                <a:lnTo>
                  <a:pt x="177246" y="405134"/>
                </a:lnTo>
                <a:lnTo>
                  <a:pt x="177246" y="407666"/>
                </a:lnTo>
                <a:lnTo>
                  <a:pt x="174714" y="407666"/>
                </a:lnTo>
                <a:lnTo>
                  <a:pt x="174714" y="410198"/>
                </a:lnTo>
                <a:lnTo>
                  <a:pt x="172182" y="412730"/>
                </a:lnTo>
                <a:lnTo>
                  <a:pt x="172182" y="412730"/>
                </a:lnTo>
                <a:lnTo>
                  <a:pt x="169650" y="412730"/>
                </a:lnTo>
                <a:lnTo>
                  <a:pt x="167118" y="412730"/>
                </a:lnTo>
                <a:lnTo>
                  <a:pt x="164586" y="412730"/>
                </a:lnTo>
                <a:lnTo>
                  <a:pt x="162054" y="412730"/>
                </a:lnTo>
                <a:lnTo>
                  <a:pt x="159522" y="415262"/>
                </a:lnTo>
                <a:lnTo>
                  <a:pt x="156989" y="415262"/>
                </a:lnTo>
                <a:lnTo>
                  <a:pt x="156989" y="417794"/>
                </a:lnTo>
                <a:lnTo>
                  <a:pt x="156989" y="420326"/>
                </a:lnTo>
                <a:lnTo>
                  <a:pt x="154457" y="420326"/>
                </a:lnTo>
                <a:lnTo>
                  <a:pt x="151925" y="422859"/>
                </a:lnTo>
                <a:lnTo>
                  <a:pt x="149393" y="422859"/>
                </a:lnTo>
                <a:lnTo>
                  <a:pt x="149393" y="425390"/>
                </a:lnTo>
                <a:lnTo>
                  <a:pt x="146861" y="427923"/>
                </a:lnTo>
                <a:lnTo>
                  <a:pt x="144329" y="427923"/>
                </a:lnTo>
                <a:lnTo>
                  <a:pt x="144329" y="430455"/>
                </a:lnTo>
                <a:lnTo>
                  <a:pt x="141797" y="432987"/>
                </a:lnTo>
                <a:lnTo>
                  <a:pt x="141797" y="435519"/>
                </a:lnTo>
                <a:lnTo>
                  <a:pt x="139265" y="435519"/>
                </a:lnTo>
                <a:lnTo>
                  <a:pt x="139265" y="438051"/>
                </a:lnTo>
                <a:lnTo>
                  <a:pt x="136733" y="438051"/>
                </a:lnTo>
                <a:lnTo>
                  <a:pt x="134201" y="440583"/>
                </a:lnTo>
                <a:lnTo>
                  <a:pt x="134201" y="440583"/>
                </a:lnTo>
                <a:lnTo>
                  <a:pt x="134201" y="443115"/>
                </a:lnTo>
                <a:lnTo>
                  <a:pt x="131669" y="443115"/>
                </a:lnTo>
                <a:lnTo>
                  <a:pt x="131669" y="445647"/>
                </a:lnTo>
                <a:lnTo>
                  <a:pt x="131669" y="448179"/>
                </a:lnTo>
                <a:lnTo>
                  <a:pt x="129137" y="448179"/>
                </a:lnTo>
                <a:lnTo>
                  <a:pt x="129137" y="450711"/>
                </a:lnTo>
                <a:lnTo>
                  <a:pt x="126604" y="450711"/>
                </a:lnTo>
                <a:lnTo>
                  <a:pt x="124072" y="450711"/>
                </a:lnTo>
                <a:lnTo>
                  <a:pt x="121540" y="450711"/>
                </a:lnTo>
                <a:lnTo>
                  <a:pt x="121540" y="453244"/>
                </a:lnTo>
                <a:lnTo>
                  <a:pt x="119008" y="453244"/>
                </a:lnTo>
                <a:lnTo>
                  <a:pt x="116476" y="453244"/>
                </a:lnTo>
                <a:lnTo>
                  <a:pt x="116476" y="455776"/>
                </a:lnTo>
                <a:lnTo>
                  <a:pt x="113944" y="455776"/>
                </a:lnTo>
                <a:lnTo>
                  <a:pt x="113944" y="458308"/>
                </a:lnTo>
                <a:lnTo>
                  <a:pt x="113944" y="460840"/>
                </a:lnTo>
                <a:lnTo>
                  <a:pt x="113944" y="463372"/>
                </a:lnTo>
                <a:lnTo>
                  <a:pt x="113944" y="465904"/>
                </a:lnTo>
                <a:lnTo>
                  <a:pt x="111412" y="465904"/>
                </a:lnTo>
                <a:lnTo>
                  <a:pt x="111412" y="468436"/>
                </a:lnTo>
                <a:lnTo>
                  <a:pt x="111412" y="470968"/>
                </a:lnTo>
                <a:lnTo>
                  <a:pt x="111412" y="473500"/>
                </a:lnTo>
                <a:lnTo>
                  <a:pt x="108880" y="473500"/>
                </a:lnTo>
                <a:lnTo>
                  <a:pt x="108880" y="476032"/>
                </a:lnTo>
                <a:lnTo>
                  <a:pt x="108880" y="478564"/>
                </a:lnTo>
                <a:lnTo>
                  <a:pt x="106348" y="481097"/>
                </a:lnTo>
                <a:lnTo>
                  <a:pt x="103816" y="483628"/>
                </a:lnTo>
                <a:lnTo>
                  <a:pt x="101283" y="483628"/>
                </a:lnTo>
                <a:lnTo>
                  <a:pt x="101283" y="486161"/>
                </a:lnTo>
                <a:lnTo>
                  <a:pt x="98751" y="486161"/>
                </a:lnTo>
                <a:lnTo>
                  <a:pt x="96219" y="488693"/>
                </a:lnTo>
                <a:lnTo>
                  <a:pt x="96219" y="491225"/>
                </a:lnTo>
                <a:lnTo>
                  <a:pt x="93687" y="493757"/>
                </a:lnTo>
                <a:lnTo>
                  <a:pt x="93687" y="496289"/>
                </a:lnTo>
                <a:lnTo>
                  <a:pt x="93687" y="498821"/>
                </a:lnTo>
                <a:lnTo>
                  <a:pt x="93687" y="501353"/>
                </a:lnTo>
                <a:lnTo>
                  <a:pt x="93687" y="503885"/>
                </a:lnTo>
                <a:lnTo>
                  <a:pt x="93687" y="506417"/>
                </a:lnTo>
                <a:lnTo>
                  <a:pt x="93687" y="508949"/>
                </a:lnTo>
                <a:lnTo>
                  <a:pt x="91155" y="511482"/>
                </a:lnTo>
                <a:lnTo>
                  <a:pt x="91155" y="514013"/>
                </a:lnTo>
                <a:lnTo>
                  <a:pt x="91155" y="516546"/>
                </a:lnTo>
                <a:lnTo>
                  <a:pt x="91155" y="521610"/>
                </a:lnTo>
                <a:lnTo>
                  <a:pt x="91155" y="524142"/>
                </a:lnTo>
                <a:lnTo>
                  <a:pt x="91155" y="526674"/>
                </a:lnTo>
                <a:lnTo>
                  <a:pt x="91155" y="529206"/>
                </a:lnTo>
                <a:lnTo>
                  <a:pt x="88623" y="531738"/>
                </a:lnTo>
                <a:lnTo>
                  <a:pt x="88623" y="534270"/>
                </a:lnTo>
                <a:lnTo>
                  <a:pt x="88623" y="536802"/>
                </a:lnTo>
                <a:lnTo>
                  <a:pt x="86091" y="539334"/>
                </a:lnTo>
                <a:lnTo>
                  <a:pt x="86091" y="541867"/>
                </a:lnTo>
                <a:lnTo>
                  <a:pt x="86091" y="544399"/>
                </a:lnTo>
                <a:lnTo>
                  <a:pt x="83559" y="544399"/>
                </a:lnTo>
                <a:lnTo>
                  <a:pt x="83559" y="546931"/>
                </a:lnTo>
                <a:lnTo>
                  <a:pt x="83559" y="549463"/>
                </a:lnTo>
                <a:lnTo>
                  <a:pt x="86091" y="551995"/>
                </a:lnTo>
                <a:lnTo>
                  <a:pt x="86091" y="554527"/>
                </a:lnTo>
                <a:lnTo>
                  <a:pt x="86091" y="557059"/>
                </a:lnTo>
                <a:lnTo>
                  <a:pt x="86091" y="559591"/>
                </a:lnTo>
                <a:lnTo>
                  <a:pt x="86091" y="562123"/>
                </a:lnTo>
                <a:lnTo>
                  <a:pt x="86091" y="564655"/>
                </a:lnTo>
                <a:lnTo>
                  <a:pt x="86091" y="567187"/>
                </a:lnTo>
                <a:lnTo>
                  <a:pt x="86091" y="569720"/>
                </a:lnTo>
                <a:lnTo>
                  <a:pt x="86091" y="572252"/>
                </a:lnTo>
                <a:lnTo>
                  <a:pt x="83559" y="574784"/>
                </a:lnTo>
                <a:lnTo>
                  <a:pt x="83559" y="577316"/>
                </a:lnTo>
                <a:lnTo>
                  <a:pt x="83559" y="579848"/>
                </a:lnTo>
                <a:lnTo>
                  <a:pt x="83559" y="582380"/>
                </a:lnTo>
                <a:lnTo>
                  <a:pt x="83559" y="584912"/>
                </a:lnTo>
                <a:lnTo>
                  <a:pt x="83559" y="587444"/>
                </a:lnTo>
                <a:lnTo>
                  <a:pt x="83559" y="589976"/>
                </a:lnTo>
                <a:lnTo>
                  <a:pt x="83559" y="592508"/>
                </a:lnTo>
                <a:lnTo>
                  <a:pt x="83559" y="595041"/>
                </a:lnTo>
                <a:lnTo>
                  <a:pt x="83559" y="597572"/>
                </a:lnTo>
                <a:lnTo>
                  <a:pt x="83559" y="600105"/>
                </a:lnTo>
                <a:lnTo>
                  <a:pt x="83559" y="602637"/>
                </a:lnTo>
                <a:lnTo>
                  <a:pt x="83559" y="605169"/>
                </a:lnTo>
                <a:lnTo>
                  <a:pt x="83559" y="607701"/>
                </a:lnTo>
                <a:lnTo>
                  <a:pt x="83559" y="610233"/>
                </a:lnTo>
                <a:lnTo>
                  <a:pt x="83559" y="612765"/>
                </a:lnTo>
                <a:lnTo>
                  <a:pt x="83559" y="615297"/>
                </a:lnTo>
                <a:lnTo>
                  <a:pt x="83559" y="617829"/>
                </a:lnTo>
                <a:lnTo>
                  <a:pt x="81027" y="620361"/>
                </a:lnTo>
                <a:lnTo>
                  <a:pt x="81027" y="622893"/>
                </a:lnTo>
                <a:lnTo>
                  <a:pt x="78495" y="625426"/>
                </a:lnTo>
                <a:lnTo>
                  <a:pt x="75963" y="625426"/>
                </a:lnTo>
                <a:lnTo>
                  <a:pt x="75963" y="627957"/>
                </a:lnTo>
                <a:lnTo>
                  <a:pt x="73431" y="630490"/>
                </a:lnTo>
                <a:lnTo>
                  <a:pt x="73431" y="633022"/>
                </a:lnTo>
                <a:lnTo>
                  <a:pt x="73431" y="635554"/>
                </a:lnTo>
                <a:lnTo>
                  <a:pt x="70899" y="635554"/>
                </a:lnTo>
                <a:lnTo>
                  <a:pt x="70899" y="638086"/>
                </a:lnTo>
                <a:lnTo>
                  <a:pt x="70899" y="640618"/>
                </a:lnTo>
                <a:lnTo>
                  <a:pt x="70899" y="643150"/>
                </a:lnTo>
                <a:lnTo>
                  <a:pt x="70899" y="645682"/>
                </a:lnTo>
                <a:lnTo>
                  <a:pt x="68366" y="648214"/>
                </a:lnTo>
                <a:lnTo>
                  <a:pt x="68366" y="650746"/>
                </a:lnTo>
                <a:lnTo>
                  <a:pt x="68366" y="653278"/>
                </a:lnTo>
                <a:lnTo>
                  <a:pt x="68366" y="655811"/>
                </a:lnTo>
                <a:lnTo>
                  <a:pt x="68366" y="658343"/>
                </a:lnTo>
                <a:lnTo>
                  <a:pt x="68366" y="660875"/>
                </a:lnTo>
                <a:lnTo>
                  <a:pt x="70899" y="663407"/>
                </a:lnTo>
                <a:lnTo>
                  <a:pt x="70899" y="665939"/>
                </a:lnTo>
                <a:lnTo>
                  <a:pt x="70899" y="668471"/>
                </a:lnTo>
                <a:lnTo>
                  <a:pt x="70899" y="671003"/>
                </a:lnTo>
                <a:lnTo>
                  <a:pt x="70899" y="673535"/>
                </a:lnTo>
                <a:lnTo>
                  <a:pt x="70899" y="676067"/>
                </a:lnTo>
                <a:lnTo>
                  <a:pt x="70899" y="678599"/>
                </a:lnTo>
                <a:lnTo>
                  <a:pt x="70899" y="681131"/>
                </a:lnTo>
                <a:lnTo>
                  <a:pt x="70899" y="683664"/>
                </a:lnTo>
                <a:lnTo>
                  <a:pt x="70899" y="686195"/>
                </a:lnTo>
                <a:lnTo>
                  <a:pt x="70899" y="688728"/>
                </a:lnTo>
                <a:lnTo>
                  <a:pt x="70899" y="693792"/>
                </a:lnTo>
                <a:lnTo>
                  <a:pt x="68366" y="693792"/>
                </a:lnTo>
                <a:lnTo>
                  <a:pt x="68366" y="696324"/>
                </a:lnTo>
                <a:lnTo>
                  <a:pt x="68366" y="698856"/>
                </a:lnTo>
                <a:lnTo>
                  <a:pt x="68366" y="701388"/>
                </a:lnTo>
                <a:lnTo>
                  <a:pt x="68366" y="703920"/>
                </a:lnTo>
                <a:lnTo>
                  <a:pt x="68366" y="706452"/>
                </a:lnTo>
                <a:lnTo>
                  <a:pt x="68366" y="708985"/>
                </a:lnTo>
                <a:lnTo>
                  <a:pt x="68366" y="711516"/>
                </a:lnTo>
                <a:lnTo>
                  <a:pt x="68366" y="714049"/>
                </a:lnTo>
                <a:lnTo>
                  <a:pt x="65834" y="714049"/>
                </a:lnTo>
                <a:lnTo>
                  <a:pt x="65834" y="716580"/>
                </a:lnTo>
                <a:lnTo>
                  <a:pt x="63302" y="716580"/>
                </a:lnTo>
                <a:lnTo>
                  <a:pt x="63302" y="719113"/>
                </a:lnTo>
                <a:lnTo>
                  <a:pt x="60770" y="719113"/>
                </a:lnTo>
                <a:lnTo>
                  <a:pt x="60770" y="721645"/>
                </a:lnTo>
                <a:lnTo>
                  <a:pt x="58238" y="721645"/>
                </a:lnTo>
                <a:lnTo>
                  <a:pt x="58238" y="724177"/>
                </a:lnTo>
                <a:lnTo>
                  <a:pt x="58238" y="726709"/>
                </a:lnTo>
                <a:lnTo>
                  <a:pt x="55706" y="729241"/>
                </a:lnTo>
                <a:lnTo>
                  <a:pt x="55706" y="731773"/>
                </a:lnTo>
                <a:lnTo>
                  <a:pt x="55706" y="734305"/>
                </a:lnTo>
                <a:lnTo>
                  <a:pt x="58238" y="734305"/>
                </a:lnTo>
                <a:lnTo>
                  <a:pt x="58238" y="736837"/>
                </a:lnTo>
                <a:lnTo>
                  <a:pt x="58238" y="739369"/>
                </a:lnTo>
                <a:lnTo>
                  <a:pt x="60770" y="739369"/>
                </a:lnTo>
                <a:lnTo>
                  <a:pt x="60770" y="741901"/>
                </a:lnTo>
                <a:lnTo>
                  <a:pt x="63302" y="741901"/>
                </a:lnTo>
                <a:lnTo>
                  <a:pt x="63302" y="744434"/>
                </a:lnTo>
                <a:lnTo>
                  <a:pt x="65834" y="744434"/>
                </a:lnTo>
                <a:lnTo>
                  <a:pt x="68366" y="744434"/>
                </a:lnTo>
                <a:lnTo>
                  <a:pt x="70899" y="744434"/>
                </a:lnTo>
                <a:lnTo>
                  <a:pt x="73431" y="744434"/>
                </a:lnTo>
                <a:lnTo>
                  <a:pt x="73431" y="741901"/>
                </a:lnTo>
                <a:lnTo>
                  <a:pt x="75963" y="741901"/>
                </a:lnTo>
                <a:lnTo>
                  <a:pt x="78495" y="741901"/>
                </a:lnTo>
                <a:lnTo>
                  <a:pt x="81027" y="741901"/>
                </a:lnTo>
                <a:lnTo>
                  <a:pt x="83559" y="741901"/>
                </a:lnTo>
                <a:lnTo>
                  <a:pt x="83559" y="744434"/>
                </a:lnTo>
                <a:lnTo>
                  <a:pt x="86091" y="744434"/>
                </a:lnTo>
                <a:lnTo>
                  <a:pt x="88623" y="746966"/>
                </a:lnTo>
                <a:lnTo>
                  <a:pt x="88623" y="749498"/>
                </a:lnTo>
                <a:lnTo>
                  <a:pt x="91155" y="752030"/>
                </a:lnTo>
                <a:lnTo>
                  <a:pt x="91155" y="754562"/>
                </a:lnTo>
                <a:lnTo>
                  <a:pt x="91155" y="757094"/>
                </a:lnTo>
                <a:lnTo>
                  <a:pt x="93687" y="757094"/>
                </a:lnTo>
                <a:lnTo>
                  <a:pt x="93687" y="759626"/>
                </a:lnTo>
                <a:lnTo>
                  <a:pt x="96219" y="762158"/>
                </a:lnTo>
                <a:lnTo>
                  <a:pt x="98751" y="762158"/>
                </a:lnTo>
                <a:lnTo>
                  <a:pt x="101283" y="764690"/>
                </a:lnTo>
                <a:lnTo>
                  <a:pt x="103816" y="767222"/>
                </a:lnTo>
                <a:lnTo>
                  <a:pt x="103816" y="769754"/>
                </a:lnTo>
                <a:lnTo>
                  <a:pt x="106348" y="772287"/>
                </a:lnTo>
                <a:lnTo>
                  <a:pt x="108880" y="772287"/>
                </a:lnTo>
                <a:lnTo>
                  <a:pt x="108880" y="774819"/>
                </a:lnTo>
                <a:lnTo>
                  <a:pt x="108880" y="777351"/>
                </a:lnTo>
                <a:lnTo>
                  <a:pt x="111412" y="777351"/>
                </a:lnTo>
                <a:lnTo>
                  <a:pt x="111412" y="779883"/>
                </a:lnTo>
                <a:lnTo>
                  <a:pt x="111412" y="782415"/>
                </a:lnTo>
                <a:lnTo>
                  <a:pt x="113944" y="784947"/>
                </a:lnTo>
                <a:lnTo>
                  <a:pt x="116476" y="787479"/>
                </a:lnTo>
                <a:lnTo>
                  <a:pt x="119008" y="790011"/>
                </a:lnTo>
                <a:lnTo>
                  <a:pt x="121540" y="792543"/>
                </a:lnTo>
                <a:lnTo>
                  <a:pt x="121540" y="795075"/>
                </a:lnTo>
                <a:lnTo>
                  <a:pt x="121540" y="797608"/>
                </a:lnTo>
                <a:lnTo>
                  <a:pt x="121540" y="800139"/>
                </a:lnTo>
                <a:lnTo>
                  <a:pt x="121540" y="802672"/>
                </a:lnTo>
                <a:lnTo>
                  <a:pt x="121540" y="805204"/>
                </a:lnTo>
                <a:lnTo>
                  <a:pt x="121540" y="807736"/>
                </a:lnTo>
                <a:lnTo>
                  <a:pt x="119008" y="807736"/>
                </a:lnTo>
                <a:lnTo>
                  <a:pt x="119008" y="810268"/>
                </a:lnTo>
                <a:lnTo>
                  <a:pt x="116476" y="812800"/>
                </a:lnTo>
                <a:lnTo>
                  <a:pt x="113944" y="815332"/>
                </a:lnTo>
                <a:lnTo>
                  <a:pt x="113944" y="817864"/>
                </a:lnTo>
                <a:lnTo>
                  <a:pt x="113944" y="820396"/>
                </a:lnTo>
                <a:lnTo>
                  <a:pt x="113944" y="822928"/>
                </a:lnTo>
                <a:lnTo>
                  <a:pt x="111412" y="822928"/>
                </a:lnTo>
                <a:lnTo>
                  <a:pt x="111412" y="825460"/>
                </a:lnTo>
                <a:lnTo>
                  <a:pt x="111412" y="827993"/>
                </a:lnTo>
                <a:lnTo>
                  <a:pt x="108880" y="827993"/>
                </a:lnTo>
                <a:lnTo>
                  <a:pt x="108880" y="830524"/>
                </a:lnTo>
                <a:lnTo>
                  <a:pt x="108880" y="833057"/>
                </a:lnTo>
                <a:lnTo>
                  <a:pt x="108880" y="835589"/>
                </a:lnTo>
                <a:lnTo>
                  <a:pt x="106348" y="838121"/>
                </a:lnTo>
                <a:lnTo>
                  <a:pt x="106348" y="840653"/>
                </a:lnTo>
                <a:lnTo>
                  <a:pt x="103816" y="840653"/>
                </a:lnTo>
                <a:lnTo>
                  <a:pt x="103816" y="843185"/>
                </a:lnTo>
                <a:lnTo>
                  <a:pt x="103816" y="845717"/>
                </a:lnTo>
                <a:lnTo>
                  <a:pt x="101283" y="845717"/>
                </a:lnTo>
                <a:lnTo>
                  <a:pt x="101283" y="848249"/>
                </a:lnTo>
                <a:lnTo>
                  <a:pt x="101283" y="850781"/>
                </a:lnTo>
                <a:lnTo>
                  <a:pt x="101283" y="853313"/>
                </a:lnTo>
                <a:lnTo>
                  <a:pt x="101283" y="855845"/>
                </a:lnTo>
                <a:lnTo>
                  <a:pt x="103816" y="858378"/>
                </a:lnTo>
                <a:lnTo>
                  <a:pt x="103816" y="860910"/>
                </a:lnTo>
                <a:lnTo>
                  <a:pt x="106348" y="863442"/>
                </a:lnTo>
                <a:lnTo>
                  <a:pt x="106348" y="865974"/>
                </a:lnTo>
                <a:lnTo>
                  <a:pt x="106348" y="868506"/>
                </a:lnTo>
                <a:lnTo>
                  <a:pt x="106348" y="871038"/>
                </a:lnTo>
                <a:lnTo>
                  <a:pt x="106348" y="873570"/>
                </a:lnTo>
                <a:lnTo>
                  <a:pt x="108880" y="876102"/>
                </a:lnTo>
                <a:lnTo>
                  <a:pt x="108880" y="878634"/>
                </a:lnTo>
                <a:lnTo>
                  <a:pt x="108880" y="881166"/>
                </a:lnTo>
                <a:lnTo>
                  <a:pt x="108880" y="883698"/>
                </a:lnTo>
                <a:lnTo>
                  <a:pt x="111412" y="886231"/>
                </a:lnTo>
                <a:lnTo>
                  <a:pt x="111412" y="888762"/>
                </a:lnTo>
                <a:lnTo>
                  <a:pt x="113944" y="891295"/>
                </a:lnTo>
                <a:lnTo>
                  <a:pt x="116476" y="893827"/>
                </a:lnTo>
                <a:lnTo>
                  <a:pt x="116476" y="896359"/>
                </a:lnTo>
                <a:lnTo>
                  <a:pt x="116476" y="898891"/>
                </a:lnTo>
                <a:lnTo>
                  <a:pt x="119008" y="901423"/>
                </a:lnTo>
                <a:lnTo>
                  <a:pt x="119008" y="903955"/>
                </a:lnTo>
                <a:lnTo>
                  <a:pt x="119008" y="906487"/>
                </a:lnTo>
                <a:lnTo>
                  <a:pt x="121540" y="909019"/>
                </a:lnTo>
                <a:lnTo>
                  <a:pt x="121540" y="911551"/>
                </a:lnTo>
                <a:lnTo>
                  <a:pt x="121540" y="914083"/>
                </a:lnTo>
                <a:lnTo>
                  <a:pt x="121540" y="916616"/>
                </a:lnTo>
                <a:lnTo>
                  <a:pt x="121540" y="919147"/>
                </a:lnTo>
                <a:lnTo>
                  <a:pt x="124072" y="919147"/>
                </a:lnTo>
                <a:lnTo>
                  <a:pt x="124072" y="921680"/>
                </a:lnTo>
                <a:lnTo>
                  <a:pt x="126604" y="921680"/>
                </a:lnTo>
                <a:lnTo>
                  <a:pt x="126604" y="924212"/>
                </a:lnTo>
                <a:lnTo>
                  <a:pt x="129137" y="924212"/>
                </a:lnTo>
                <a:lnTo>
                  <a:pt x="131669" y="926744"/>
                </a:lnTo>
                <a:lnTo>
                  <a:pt x="134201" y="926744"/>
                </a:lnTo>
                <a:lnTo>
                  <a:pt x="134201" y="929276"/>
                </a:lnTo>
                <a:lnTo>
                  <a:pt x="136733" y="929276"/>
                </a:lnTo>
                <a:lnTo>
                  <a:pt x="139265" y="929276"/>
                </a:lnTo>
                <a:lnTo>
                  <a:pt x="141797" y="926744"/>
                </a:lnTo>
                <a:lnTo>
                  <a:pt x="144329" y="926744"/>
                </a:lnTo>
                <a:lnTo>
                  <a:pt x="146861" y="926744"/>
                </a:lnTo>
                <a:lnTo>
                  <a:pt x="149393" y="926744"/>
                </a:lnTo>
                <a:lnTo>
                  <a:pt x="151925" y="926744"/>
                </a:lnTo>
                <a:lnTo>
                  <a:pt x="154457" y="929276"/>
                </a:lnTo>
                <a:lnTo>
                  <a:pt x="156989" y="929276"/>
                </a:lnTo>
                <a:lnTo>
                  <a:pt x="159522" y="931808"/>
                </a:lnTo>
                <a:lnTo>
                  <a:pt x="162054" y="931808"/>
                </a:lnTo>
                <a:lnTo>
                  <a:pt x="162054" y="934340"/>
                </a:lnTo>
                <a:lnTo>
                  <a:pt x="164586" y="934340"/>
                </a:lnTo>
                <a:lnTo>
                  <a:pt x="164586" y="936872"/>
                </a:lnTo>
                <a:lnTo>
                  <a:pt x="164586" y="939404"/>
                </a:lnTo>
                <a:lnTo>
                  <a:pt x="167118" y="941936"/>
                </a:lnTo>
                <a:lnTo>
                  <a:pt x="167118" y="944468"/>
                </a:lnTo>
                <a:lnTo>
                  <a:pt x="167118" y="947001"/>
                </a:lnTo>
                <a:lnTo>
                  <a:pt x="167118" y="949533"/>
                </a:lnTo>
                <a:lnTo>
                  <a:pt x="167118" y="952065"/>
                </a:lnTo>
                <a:lnTo>
                  <a:pt x="167118" y="954597"/>
                </a:lnTo>
                <a:lnTo>
                  <a:pt x="167118" y="957129"/>
                </a:lnTo>
                <a:lnTo>
                  <a:pt x="164586" y="959661"/>
                </a:lnTo>
                <a:lnTo>
                  <a:pt x="164586" y="962193"/>
                </a:lnTo>
                <a:lnTo>
                  <a:pt x="159522" y="962193"/>
                </a:lnTo>
                <a:lnTo>
                  <a:pt x="159522" y="964725"/>
                </a:lnTo>
                <a:lnTo>
                  <a:pt x="156989" y="964725"/>
                </a:lnTo>
                <a:lnTo>
                  <a:pt x="156989" y="967257"/>
                </a:lnTo>
                <a:lnTo>
                  <a:pt x="156989" y="969789"/>
                </a:lnTo>
                <a:lnTo>
                  <a:pt x="154457" y="969789"/>
                </a:lnTo>
                <a:lnTo>
                  <a:pt x="154457" y="972321"/>
                </a:lnTo>
                <a:lnTo>
                  <a:pt x="154457" y="974854"/>
                </a:lnTo>
                <a:lnTo>
                  <a:pt x="154457" y="977386"/>
                </a:lnTo>
                <a:lnTo>
                  <a:pt x="156989" y="979918"/>
                </a:lnTo>
                <a:lnTo>
                  <a:pt x="156989" y="982450"/>
                </a:lnTo>
                <a:lnTo>
                  <a:pt x="156989" y="984982"/>
                </a:lnTo>
                <a:lnTo>
                  <a:pt x="159522" y="984982"/>
                </a:lnTo>
                <a:lnTo>
                  <a:pt x="159522" y="987514"/>
                </a:lnTo>
                <a:lnTo>
                  <a:pt x="162054" y="990046"/>
                </a:lnTo>
                <a:lnTo>
                  <a:pt x="162054" y="992578"/>
                </a:lnTo>
                <a:lnTo>
                  <a:pt x="164586" y="992578"/>
                </a:lnTo>
                <a:lnTo>
                  <a:pt x="167118" y="995110"/>
                </a:lnTo>
                <a:lnTo>
                  <a:pt x="169650" y="995110"/>
                </a:lnTo>
                <a:lnTo>
                  <a:pt x="172182" y="995110"/>
                </a:lnTo>
                <a:lnTo>
                  <a:pt x="174714" y="995110"/>
                </a:lnTo>
                <a:lnTo>
                  <a:pt x="177246" y="995110"/>
                </a:lnTo>
                <a:lnTo>
                  <a:pt x="179778" y="997642"/>
                </a:lnTo>
                <a:lnTo>
                  <a:pt x="182310" y="997642"/>
                </a:lnTo>
                <a:lnTo>
                  <a:pt x="184842" y="995110"/>
                </a:lnTo>
                <a:lnTo>
                  <a:pt x="187375" y="995110"/>
                </a:lnTo>
                <a:lnTo>
                  <a:pt x="189907" y="992578"/>
                </a:lnTo>
                <a:lnTo>
                  <a:pt x="192439" y="992578"/>
                </a:lnTo>
                <a:lnTo>
                  <a:pt x="194971" y="995110"/>
                </a:lnTo>
                <a:lnTo>
                  <a:pt x="197503" y="995110"/>
                </a:lnTo>
                <a:lnTo>
                  <a:pt x="197503" y="997642"/>
                </a:lnTo>
                <a:lnTo>
                  <a:pt x="200035" y="997642"/>
                </a:lnTo>
                <a:lnTo>
                  <a:pt x="200035" y="1000175"/>
                </a:lnTo>
                <a:lnTo>
                  <a:pt x="202567" y="1000175"/>
                </a:lnTo>
                <a:lnTo>
                  <a:pt x="202567" y="1002706"/>
                </a:lnTo>
                <a:lnTo>
                  <a:pt x="202567" y="1005239"/>
                </a:lnTo>
                <a:lnTo>
                  <a:pt x="202567" y="1007771"/>
                </a:lnTo>
                <a:lnTo>
                  <a:pt x="202567" y="1010303"/>
                </a:lnTo>
                <a:lnTo>
                  <a:pt x="202567" y="1012835"/>
                </a:lnTo>
                <a:lnTo>
                  <a:pt x="200035" y="1015367"/>
                </a:lnTo>
                <a:lnTo>
                  <a:pt x="200035" y="1017899"/>
                </a:lnTo>
                <a:lnTo>
                  <a:pt x="197503" y="1017899"/>
                </a:lnTo>
                <a:lnTo>
                  <a:pt x="194971" y="1020431"/>
                </a:lnTo>
                <a:lnTo>
                  <a:pt x="192439" y="1022963"/>
                </a:lnTo>
                <a:lnTo>
                  <a:pt x="192439" y="1025495"/>
                </a:lnTo>
                <a:lnTo>
                  <a:pt x="189907" y="1025495"/>
                </a:lnTo>
                <a:lnTo>
                  <a:pt x="189907" y="1028027"/>
                </a:lnTo>
                <a:lnTo>
                  <a:pt x="189907" y="1030560"/>
                </a:lnTo>
                <a:lnTo>
                  <a:pt x="189907" y="1033091"/>
                </a:lnTo>
                <a:lnTo>
                  <a:pt x="189907" y="1035624"/>
                </a:lnTo>
                <a:lnTo>
                  <a:pt x="192439" y="1038156"/>
                </a:lnTo>
                <a:lnTo>
                  <a:pt x="192439" y="1040688"/>
                </a:lnTo>
                <a:lnTo>
                  <a:pt x="194971" y="1043220"/>
                </a:lnTo>
                <a:lnTo>
                  <a:pt x="194971" y="1045752"/>
                </a:lnTo>
                <a:lnTo>
                  <a:pt x="194971" y="1048284"/>
                </a:lnTo>
                <a:lnTo>
                  <a:pt x="194971" y="1050816"/>
                </a:lnTo>
                <a:lnTo>
                  <a:pt x="192439" y="1053348"/>
                </a:lnTo>
                <a:lnTo>
                  <a:pt x="192439" y="1055880"/>
                </a:lnTo>
                <a:lnTo>
                  <a:pt x="189907" y="1058412"/>
                </a:lnTo>
                <a:lnTo>
                  <a:pt x="189907" y="1060945"/>
                </a:lnTo>
                <a:lnTo>
                  <a:pt x="189907" y="1063477"/>
                </a:lnTo>
                <a:lnTo>
                  <a:pt x="189907" y="1066009"/>
                </a:lnTo>
                <a:lnTo>
                  <a:pt x="189907" y="1068541"/>
                </a:lnTo>
                <a:lnTo>
                  <a:pt x="192439" y="1068541"/>
                </a:lnTo>
                <a:lnTo>
                  <a:pt x="192439" y="1071073"/>
                </a:lnTo>
                <a:lnTo>
                  <a:pt x="194971" y="1073605"/>
                </a:lnTo>
                <a:lnTo>
                  <a:pt x="197503" y="1076137"/>
                </a:lnTo>
                <a:lnTo>
                  <a:pt x="200035" y="1076137"/>
                </a:lnTo>
                <a:lnTo>
                  <a:pt x="202567" y="1078669"/>
                </a:lnTo>
                <a:lnTo>
                  <a:pt x="205099" y="1078669"/>
                </a:lnTo>
                <a:lnTo>
                  <a:pt x="207631" y="1078669"/>
                </a:lnTo>
                <a:lnTo>
                  <a:pt x="210163" y="1078669"/>
                </a:lnTo>
                <a:lnTo>
                  <a:pt x="210163" y="1076137"/>
                </a:lnTo>
                <a:lnTo>
                  <a:pt x="212696" y="1076137"/>
                </a:lnTo>
                <a:lnTo>
                  <a:pt x="212696" y="1073605"/>
                </a:lnTo>
                <a:lnTo>
                  <a:pt x="215227" y="1073605"/>
                </a:lnTo>
                <a:lnTo>
                  <a:pt x="215227" y="1071073"/>
                </a:lnTo>
                <a:lnTo>
                  <a:pt x="215227" y="997642"/>
                </a:lnTo>
                <a:lnTo>
                  <a:pt x="215227" y="995110"/>
                </a:lnTo>
                <a:lnTo>
                  <a:pt x="215227" y="992578"/>
                </a:lnTo>
                <a:lnTo>
                  <a:pt x="215227" y="987514"/>
                </a:lnTo>
                <a:lnTo>
                  <a:pt x="215227" y="984982"/>
                </a:lnTo>
                <a:lnTo>
                  <a:pt x="215227" y="982450"/>
                </a:lnTo>
                <a:lnTo>
                  <a:pt x="215227" y="979918"/>
                </a:lnTo>
                <a:lnTo>
                  <a:pt x="217760" y="977386"/>
                </a:lnTo>
                <a:lnTo>
                  <a:pt x="217760" y="974854"/>
                </a:lnTo>
                <a:lnTo>
                  <a:pt x="217760" y="972321"/>
                </a:lnTo>
                <a:lnTo>
                  <a:pt x="215227" y="972321"/>
                </a:lnTo>
                <a:lnTo>
                  <a:pt x="215227" y="972321"/>
                </a:lnTo>
                <a:lnTo>
                  <a:pt x="215227" y="969789"/>
                </a:lnTo>
                <a:lnTo>
                  <a:pt x="215227" y="967257"/>
                </a:lnTo>
                <a:lnTo>
                  <a:pt x="215227" y="964725"/>
                </a:lnTo>
                <a:lnTo>
                  <a:pt x="215227" y="962193"/>
                </a:lnTo>
                <a:lnTo>
                  <a:pt x="215227" y="959661"/>
                </a:lnTo>
                <a:lnTo>
                  <a:pt x="217760" y="957129"/>
                </a:lnTo>
                <a:lnTo>
                  <a:pt x="217760" y="954597"/>
                </a:lnTo>
                <a:lnTo>
                  <a:pt x="220292" y="954597"/>
                </a:lnTo>
                <a:lnTo>
                  <a:pt x="220292" y="952065"/>
                </a:lnTo>
                <a:lnTo>
                  <a:pt x="222824" y="952065"/>
                </a:lnTo>
                <a:lnTo>
                  <a:pt x="225356" y="952065"/>
                </a:lnTo>
                <a:lnTo>
                  <a:pt x="227888" y="952065"/>
                </a:lnTo>
                <a:lnTo>
                  <a:pt x="230420" y="954597"/>
                </a:lnTo>
                <a:lnTo>
                  <a:pt x="232952" y="957129"/>
                </a:lnTo>
                <a:lnTo>
                  <a:pt x="232952" y="959661"/>
                </a:lnTo>
                <a:lnTo>
                  <a:pt x="235484" y="962193"/>
                </a:lnTo>
                <a:lnTo>
                  <a:pt x="235484" y="964725"/>
                </a:lnTo>
                <a:lnTo>
                  <a:pt x="235484" y="967257"/>
                </a:lnTo>
                <a:lnTo>
                  <a:pt x="235484" y="969789"/>
                </a:lnTo>
                <a:lnTo>
                  <a:pt x="232952" y="972321"/>
                </a:lnTo>
                <a:lnTo>
                  <a:pt x="232952" y="974854"/>
                </a:lnTo>
                <a:lnTo>
                  <a:pt x="230420" y="977386"/>
                </a:lnTo>
                <a:lnTo>
                  <a:pt x="232952" y="979918"/>
                </a:lnTo>
                <a:lnTo>
                  <a:pt x="232952" y="982450"/>
                </a:lnTo>
                <a:lnTo>
                  <a:pt x="235484" y="984982"/>
                </a:lnTo>
                <a:lnTo>
                  <a:pt x="235484" y="987514"/>
                </a:lnTo>
                <a:lnTo>
                  <a:pt x="238016" y="992578"/>
                </a:lnTo>
                <a:lnTo>
                  <a:pt x="238016" y="995110"/>
                </a:lnTo>
                <a:lnTo>
                  <a:pt x="240548" y="995110"/>
                </a:lnTo>
                <a:lnTo>
                  <a:pt x="240548" y="997642"/>
                </a:lnTo>
                <a:lnTo>
                  <a:pt x="243081" y="1000175"/>
                </a:lnTo>
                <a:lnTo>
                  <a:pt x="245612" y="1000175"/>
                </a:lnTo>
                <a:lnTo>
                  <a:pt x="245612" y="1002706"/>
                </a:lnTo>
                <a:lnTo>
                  <a:pt x="248145" y="1002706"/>
                </a:lnTo>
                <a:lnTo>
                  <a:pt x="250677" y="1000175"/>
                </a:lnTo>
                <a:lnTo>
                  <a:pt x="253209" y="1000175"/>
                </a:lnTo>
                <a:lnTo>
                  <a:pt x="255741" y="997642"/>
                </a:lnTo>
                <a:lnTo>
                  <a:pt x="255741" y="995110"/>
                </a:lnTo>
                <a:lnTo>
                  <a:pt x="258273" y="992578"/>
                </a:lnTo>
                <a:lnTo>
                  <a:pt x="258273" y="990046"/>
                </a:lnTo>
                <a:lnTo>
                  <a:pt x="260805" y="990046"/>
                </a:lnTo>
                <a:lnTo>
                  <a:pt x="263337" y="987514"/>
                </a:lnTo>
                <a:lnTo>
                  <a:pt x="265869" y="987514"/>
                </a:lnTo>
                <a:lnTo>
                  <a:pt x="268401" y="987514"/>
                </a:lnTo>
                <a:lnTo>
                  <a:pt x="270933" y="987514"/>
                </a:lnTo>
                <a:lnTo>
                  <a:pt x="270933" y="990046"/>
                </a:lnTo>
                <a:lnTo>
                  <a:pt x="273466" y="990046"/>
                </a:lnTo>
                <a:lnTo>
                  <a:pt x="273466" y="992578"/>
                </a:lnTo>
                <a:lnTo>
                  <a:pt x="275998" y="992578"/>
                </a:lnTo>
                <a:lnTo>
                  <a:pt x="275998" y="995110"/>
                </a:lnTo>
                <a:lnTo>
                  <a:pt x="275998" y="997642"/>
                </a:lnTo>
                <a:lnTo>
                  <a:pt x="278530" y="997642"/>
                </a:lnTo>
                <a:lnTo>
                  <a:pt x="281062" y="1000175"/>
                </a:lnTo>
                <a:lnTo>
                  <a:pt x="283594" y="1000175"/>
                </a:lnTo>
                <a:lnTo>
                  <a:pt x="286126" y="1000175"/>
                </a:lnTo>
                <a:lnTo>
                  <a:pt x="288658" y="1000175"/>
                </a:lnTo>
                <a:lnTo>
                  <a:pt x="291190" y="1000175"/>
                </a:lnTo>
                <a:lnTo>
                  <a:pt x="293722" y="1002706"/>
                </a:lnTo>
                <a:lnTo>
                  <a:pt x="296254" y="1002706"/>
                </a:lnTo>
                <a:lnTo>
                  <a:pt x="298786" y="1005239"/>
                </a:lnTo>
                <a:lnTo>
                  <a:pt x="298786" y="1007771"/>
                </a:lnTo>
                <a:lnTo>
                  <a:pt x="301319" y="1010303"/>
                </a:lnTo>
                <a:lnTo>
                  <a:pt x="301319" y="1012835"/>
                </a:lnTo>
                <a:lnTo>
                  <a:pt x="303850" y="1012835"/>
                </a:lnTo>
                <a:lnTo>
                  <a:pt x="303850" y="1015367"/>
                </a:lnTo>
                <a:lnTo>
                  <a:pt x="306383" y="1015367"/>
                </a:lnTo>
                <a:lnTo>
                  <a:pt x="306383" y="1017899"/>
                </a:lnTo>
                <a:lnTo>
                  <a:pt x="308915" y="1020431"/>
                </a:lnTo>
                <a:lnTo>
                  <a:pt x="308915" y="1022963"/>
                </a:lnTo>
                <a:lnTo>
                  <a:pt x="308915" y="1025495"/>
                </a:lnTo>
                <a:lnTo>
                  <a:pt x="311447" y="1025495"/>
                </a:lnTo>
                <a:lnTo>
                  <a:pt x="311447" y="1028027"/>
                </a:lnTo>
                <a:lnTo>
                  <a:pt x="313979" y="1028027"/>
                </a:lnTo>
                <a:lnTo>
                  <a:pt x="316511" y="1030560"/>
                </a:lnTo>
                <a:lnTo>
                  <a:pt x="319043" y="1030560"/>
                </a:lnTo>
                <a:lnTo>
                  <a:pt x="321575" y="1033091"/>
                </a:lnTo>
                <a:lnTo>
                  <a:pt x="321575" y="1035624"/>
                </a:lnTo>
                <a:lnTo>
                  <a:pt x="324107" y="1038156"/>
                </a:lnTo>
                <a:lnTo>
                  <a:pt x="326639" y="1038156"/>
                </a:lnTo>
                <a:lnTo>
                  <a:pt x="326639" y="1040688"/>
                </a:lnTo>
                <a:lnTo>
                  <a:pt x="329171" y="1040688"/>
                </a:lnTo>
                <a:lnTo>
                  <a:pt x="329171" y="1043220"/>
                </a:lnTo>
                <a:lnTo>
                  <a:pt x="331704" y="1045752"/>
                </a:lnTo>
                <a:lnTo>
                  <a:pt x="334235" y="1048284"/>
                </a:lnTo>
                <a:lnTo>
                  <a:pt x="334235" y="1050816"/>
                </a:lnTo>
                <a:lnTo>
                  <a:pt x="334235" y="1053348"/>
                </a:lnTo>
                <a:lnTo>
                  <a:pt x="336768" y="1053348"/>
                </a:lnTo>
                <a:lnTo>
                  <a:pt x="336768" y="1055880"/>
                </a:lnTo>
                <a:lnTo>
                  <a:pt x="339300" y="1055880"/>
                </a:lnTo>
                <a:lnTo>
                  <a:pt x="341832" y="1055880"/>
                </a:lnTo>
                <a:lnTo>
                  <a:pt x="344364" y="1055880"/>
                </a:lnTo>
                <a:lnTo>
                  <a:pt x="346896" y="1055880"/>
                </a:lnTo>
                <a:lnTo>
                  <a:pt x="349428" y="1055880"/>
                </a:lnTo>
                <a:lnTo>
                  <a:pt x="351960" y="1055880"/>
                </a:lnTo>
                <a:lnTo>
                  <a:pt x="354492" y="1058412"/>
                </a:lnTo>
                <a:lnTo>
                  <a:pt x="357024" y="1058412"/>
                </a:lnTo>
                <a:lnTo>
                  <a:pt x="357024" y="1060945"/>
                </a:lnTo>
                <a:lnTo>
                  <a:pt x="359556" y="1063477"/>
                </a:lnTo>
                <a:lnTo>
                  <a:pt x="359556" y="1066009"/>
                </a:lnTo>
                <a:lnTo>
                  <a:pt x="362089" y="1066009"/>
                </a:lnTo>
                <a:lnTo>
                  <a:pt x="362089" y="1068541"/>
                </a:lnTo>
                <a:lnTo>
                  <a:pt x="364621" y="1068541"/>
                </a:lnTo>
                <a:lnTo>
                  <a:pt x="364621" y="1071073"/>
                </a:lnTo>
                <a:lnTo>
                  <a:pt x="367153" y="1073605"/>
                </a:lnTo>
                <a:lnTo>
                  <a:pt x="369685" y="1073605"/>
                </a:lnTo>
                <a:lnTo>
                  <a:pt x="372217" y="1073605"/>
                </a:lnTo>
                <a:lnTo>
                  <a:pt x="372217" y="1076137"/>
                </a:lnTo>
                <a:lnTo>
                  <a:pt x="374749" y="1076137"/>
                </a:lnTo>
                <a:lnTo>
                  <a:pt x="377281" y="1073605"/>
                </a:lnTo>
                <a:lnTo>
                  <a:pt x="379813" y="1073605"/>
                </a:lnTo>
                <a:lnTo>
                  <a:pt x="382345" y="1073605"/>
                </a:lnTo>
                <a:lnTo>
                  <a:pt x="384877" y="1073605"/>
                </a:lnTo>
                <a:lnTo>
                  <a:pt x="384877" y="1071073"/>
                </a:lnTo>
                <a:lnTo>
                  <a:pt x="387409" y="1071073"/>
                </a:lnTo>
                <a:lnTo>
                  <a:pt x="387409" y="1068541"/>
                </a:lnTo>
                <a:lnTo>
                  <a:pt x="389942" y="1068541"/>
                </a:lnTo>
                <a:lnTo>
                  <a:pt x="389942" y="1066009"/>
                </a:lnTo>
                <a:lnTo>
                  <a:pt x="392474" y="1066009"/>
                </a:lnTo>
                <a:lnTo>
                  <a:pt x="395006" y="1063477"/>
                </a:lnTo>
                <a:lnTo>
                  <a:pt x="397538" y="1063477"/>
                </a:lnTo>
                <a:lnTo>
                  <a:pt x="400070" y="1060945"/>
                </a:lnTo>
                <a:lnTo>
                  <a:pt x="402602" y="1060945"/>
                </a:lnTo>
                <a:lnTo>
                  <a:pt x="405134" y="1063477"/>
                </a:lnTo>
                <a:lnTo>
                  <a:pt x="407666" y="1063477"/>
                </a:lnTo>
                <a:lnTo>
                  <a:pt x="410198" y="1066009"/>
                </a:lnTo>
                <a:lnTo>
                  <a:pt x="410198" y="1068541"/>
                </a:lnTo>
                <a:lnTo>
                  <a:pt x="412730" y="1068541"/>
                </a:lnTo>
                <a:lnTo>
                  <a:pt x="412730" y="1071073"/>
                </a:lnTo>
                <a:lnTo>
                  <a:pt x="415263" y="1073605"/>
                </a:lnTo>
                <a:lnTo>
                  <a:pt x="415263" y="1076137"/>
                </a:lnTo>
                <a:lnTo>
                  <a:pt x="417794" y="1076137"/>
                </a:lnTo>
                <a:lnTo>
                  <a:pt x="417794" y="1078669"/>
                </a:lnTo>
                <a:lnTo>
                  <a:pt x="420327" y="1078669"/>
                </a:lnTo>
                <a:lnTo>
                  <a:pt x="422859" y="1078669"/>
                </a:lnTo>
                <a:lnTo>
                  <a:pt x="422859" y="1081201"/>
                </a:lnTo>
                <a:lnTo>
                  <a:pt x="425391" y="1081201"/>
                </a:lnTo>
                <a:lnTo>
                  <a:pt x="427923" y="1083733"/>
                </a:lnTo>
                <a:lnTo>
                  <a:pt x="430455" y="1086265"/>
                </a:lnTo>
                <a:lnTo>
                  <a:pt x="432987" y="1088798"/>
                </a:lnTo>
                <a:lnTo>
                  <a:pt x="432987" y="1091330"/>
                </a:lnTo>
                <a:lnTo>
                  <a:pt x="432987" y="1093862"/>
                </a:lnTo>
                <a:lnTo>
                  <a:pt x="432987" y="1096394"/>
                </a:lnTo>
                <a:lnTo>
                  <a:pt x="435519" y="1096394"/>
                </a:lnTo>
                <a:lnTo>
                  <a:pt x="435519" y="1098926"/>
                </a:lnTo>
                <a:lnTo>
                  <a:pt x="438051" y="1101458"/>
                </a:lnTo>
                <a:lnTo>
                  <a:pt x="438051" y="1103990"/>
                </a:lnTo>
                <a:lnTo>
                  <a:pt x="438051" y="1106522"/>
                </a:lnTo>
                <a:lnTo>
                  <a:pt x="440583" y="1109054"/>
                </a:lnTo>
                <a:lnTo>
                  <a:pt x="443115" y="1109054"/>
                </a:lnTo>
                <a:lnTo>
                  <a:pt x="443115" y="1111586"/>
                </a:lnTo>
                <a:lnTo>
                  <a:pt x="445648" y="1111586"/>
                </a:lnTo>
                <a:lnTo>
                  <a:pt x="448179" y="1111586"/>
                </a:lnTo>
                <a:lnTo>
                  <a:pt x="448179" y="1114119"/>
                </a:lnTo>
                <a:lnTo>
                  <a:pt x="450712" y="1116650"/>
                </a:lnTo>
                <a:lnTo>
                  <a:pt x="453244" y="1119183"/>
                </a:lnTo>
                <a:lnTo>
                  <a:pt x="453244" y="1121714"/>
                </a:lnTo>
                <a:lnTo>
                  <a:pt x="453244" y="1124247"/>
                </a:lnTo>
                <a:lnTo>
                  <a:pt x="455776" y="1124247"/>
                </a:lnTo>
                <a:lnTo>
                  <a:pt x="455776" y="1126779"/>
                </a:lnTo>
                <a:lnTo>
                  <a:pt x="458308" y="1129311"/>
                </a:lnTo>
                <a:lnTo>
                  <a:pt x="458308" y="1131843"/>
                </a:lnTo>
                <a:lnTo>
                  <a:pt x="458308" y="1134375"/>
                </a:lnTo>
                <a:lnTo>
                  <a:pt x="458308" y="1136907"/>
                </a:lnTo>
                <a:lnTo>
                  <a:pt x="458308" y="1139439"/>
                </a:lnTo>
                <a:lnTo>
                  <a:pt x="460840" y="1141971"/>
                </a:lnTo>
                <a:lnTo>
                  <a:pt x="460840" y="1144503"/>
                </a:lnTo>
                <a:lnTo>
                  <a:pt x="463372" y="1144503"/>
                </a:lnTo>
                <a:lnTo>
                  <a:pt x="463372" y="1147035"/>
                </a:lnTo>
                <a:lnTo>
                  <a:pt x="465904" y="1147035"/>
                </a:lnTo>
                <a:lnTo>
                  <a:pt x="468436" y="1149568"/>
                </a:lnTo>
                <a:lnTo>
                  <a:pt x="470968" y="1149568"/>
                </a:lnTo>
                <a:lnTo>
                  <a:pt x="470968" y="1152100"/>
                </a:lnTo>
                <a:lnTo>
                  <a:pt x="473500" y="1152100"/>
                </a:lnTo>
                <a:lnTo>
                  <a:pt x="473500" y="1154632"/>
                </a:lnTo>
                <a:lnTo>
                  <a:pt x="476032" y="1154632"/>
                </a:lnTo>
                <a:lnTo>
                  <a:pt x="478565" y="1157164"/>
                </a:lnTo>
                <a:lnTo>
                  <a:pt x="481097" y="1159696"/>
                </a:lnTo>
                <a:lnTo>
                  <a:pt x="481097" y="1162228"/>
                </a:lnTo>
                <a:lnTo>
                  <a:pt x="483629" y="1164760"/>
                </a:lnTo>
                <a:lnTo>
                  <a:pt x="483629" y="1167292"/>
                </a:lnTo>
                <a:lnTo>
                  <a:pt x="486161" y="1167292"/>
                </a:lnTo>
                <a:lnTo>
                  <a:pt x="486161" y="1169824"/>
                </a:lnTo>
                <a:lnTo>
                  <a:pt x="488693" y="1169824"/>
                </a:lnTo>
                <a:lnTo>
                  <a:pt x="488693" y="1172356"/>
                </a:lnTo>
                <a:lnTo>
                  <a:pt x="491225" y="1172356"/>
                </a:lnTo>
                <a:lnTo>
                  <a:pt x="493757" y="1174888"/>
                </a:lnTo>
                <a:lnTo>
                  <a:pt x="496289" y="1177421"/>
                </a:lnTo>
                <a:lnTo>
                  <a:pt x="496289" y="1179953"/>
                </a:lnTo>
                <a:lnTo>
                  <a:pt x="496289" y="1185017"/>
                </a:lnTo>
                <a:lnTo>
                  <a:pt x="498821" y="1187549"/>
                </a:lnTo>
                <a:lnTo>
                  <a:pt x="498821" y="1190081"/>
                </a:lnTo>
                <a:lnTo>
                  <a:pt x="498821" y="1192613"/>
                </a:lnTo>
                <a:lnTo>
                  <a:pt x="498821" y="1195145"/>
                </a:lnTo>
                <a:lnTo>
                  <a:pt x="501353" y="1195145"/>
                </a:lnTo>
                <a:lnTo>
                  <a:pt x="501353" y="1197677"/>
                </a:lnTo>
                <a:lnTo>
                  <a:pt x="501353" y="1200209"/>
                </a:lnTo>
                <a:lnTo>
                  <a:pt x="503886" y="1202742"/>
                </a:lnTo>
                <a:lnTo>
                  <a:pt x="503886" y="1205273"/>
                </a:lnTo>
                <a:lnTo>
                  <a:pt x="506417" y="1205273"/>
                </a:lnTo>
                <a:lnTo>
                  <a:pt x="506417" y="1207806"/>
                </a:lnTo>
                <a:lnTo>
                  <a:pt x="506417" y="1210338"/>
                </a:lnTo>
                <a:lnTo>
                  <a:pt x="508950" y="1212870"/>
                </a:lnTo>
                <a:lnTo>
                  <a:pt x="508950" y="1215402"/>
                </a:lnTo>
                <a:lnTo>
                  <a:pt x="508950" y="1217934"/>
                </a:lnTo>
                <a:lnTo>
                  <a:pt x="508950" y="1220466"/>
                </a:lnTo>
                <a:lnTo>
                  <a:pt x="511482" y="1220466"/>
                </a:lnTo>
                <a:lnTo>
                  <a:pt x="514014" y="1222998"/>
                </a:lnTo>
                <a:lnTo>
                  <a:pt x="516546" y="1222998"/>
                </a:lnTo>
                <a:lnTo>
                  <a:pt x="519078" y="1225530"/>
                </a:lnTo>
                <a:lnTo>
                  <a:pt x="521610" y="1225530"/>
                </a:lnTo>
                <a:lnTo>
                  <a:pt x="521610" y="1228062"/>
                </a:lnTo>
                <a:lnTo>
                  <a:pt x="524142" y="1228062"/>
                </a:lnTo>
                <a:lnTo>
                  <a:pt x="526674" y="1230594"/>
                </a:lnTo>
                <a:lnTo>
                  <a:pt x="529206" y="1230594"/>
                </a:lnTo>
                <a:lnTo>
                  <a:pt x="529206" y="1233127"/>
                </a:lnTo>
                <a:lnTo>
                  <a:pt x="531738" y="1233127"/>
                </a:lnTo>
                <a:lnTo>
                  <a:pt x="534271" y="1235658"/>
                </a:lnTo>
                <a:lnTo>
                  <a:pt x="536802" y="1235658"/>
                </a:lnTo>
                <a:lnTo>
                  <a:pt x="539335" y="1235658"/>
                </a:lnTo>
                <a:lnTo>
                  <a:pt x="541867" y="1235658"/>
                </a:lnTo>
                <a:lnTo>
                  <a:pt x="544399" y="1235658"/>
                </a:lnTo>
                <a:lnTo>
                  <a:pt x="546931" y="1235658"/>
                </a:lnTo>
                <a:lnTo>
                  <a:pt x="549463" y="1235658"/>
                </a:lnTo>
                <a:lnTo>
                  <a:pt x="549463" y="1238191"/>
                </a:lnTo>
                <a:lnTo>
                  <a:pt x="551995" y="1238191"/>
                </a:lnTo>
                <a:lnTo>
                  <a:pt x="554527" y="1238191"/>
                </a:lnTo>
                <a:lnTo>
                  <a:pt x="554527" y="1240723"/>
                </a:lnTo>
                <a:lnTo>
                  <a:pt x="557059" y="1240723"/>
                </a:lnTo>
                <a:lnTo>
                  <a:pt x="559591" y="1240723"/>
                </a:lnTo>
                <a:lnTo>
                  <a:pt x="562123" y="1240723"/>
                </a:lnTo>
                <a:lnTo>
                  <a:pt x="564656" y="1240723"/>
                </a:lnTo>
                <a:lnTo>
                  <a:pt x="567188" y="1243255"/>
                </a:lnTo>
                <a:lnTo>
                  <a:pt x="569720" y="1243255"/>
                </a:lnTo>
                <a:lnTo>
                  <a:pt x="572252" y="1245787"/>
                </a:lnTo>
                <a:lnTo>
                  <a:pt x="574784" y="1245787"/>
                </a:lnTo>
                <a:lnTo>
                  <a:pt x="577316" y="1245787"/>
                </a:lnTo>
                <a:lnTo>
                  <a:pt x="577316" y="1248319"/>
                </a:lnTo>
                <a:lnTo>
                  <a:pt x="579848" y="1248319"/>
                </a:lnTo>
                <a:lnTo>
                  <a:pt x="582380" y="1248319"/>
                </a:lnTo>
                <a:lnTo>
                  <a:pt x="582380" y="1250851"/>
                </a:lnTo>
                <a:lnTo>
                  <a:pt x="584912" y="1250851"/>
                </a:lnTo>
                <a:lnTo>
                  <a:pt x="584912" y="1253383"/>
                </a:lnTo>
                <a:lnTo>
                  <a:pt x="587444" y="1253383"/>
                </a:lnTo>
                <a:lnTo>
                  <a:pt x="587444" y="1255915"/>
                </a:lnTo>
                <a:lnTo>
                  <a:pt x="587444" y="1258447"/>
                </a:lnTo>
                <a:lnTo>
                  <a:pt x="587444" y="1260979"/>
                </a:lnTo>
                <a:lnTo>
                  <a:pt x="587444" y="1263512"/>
                </a:lnTo>
                <a:lnTo>
                  <a:pt x="587444" y="1266044"/>
                </a:lnTo>
                <a:lnTo>
                  <a:pt x="587444" y="1268576"/>
                </a:lnTo>
                <a:lnTo>
                  <a:pt x="584912" y="1268576"/>
                </a:lnTo>
                <a:lnTo>
                  <a:pt x="584912" y="1271108"/>
                </a:lnTo>
                <a:lnTo>
                  <a:pt x="584912" y="1273640"/>
                </a:lnTo>
                <a:lnTo>
                  <a:pt x="582380" y="1273640"/>
                </a:lnTo>
                <a:lnTo>
                  <a:pt x="582380" y="1276172"/>
                </a:lnTo>
                <a:lnTo>
                  <a:pt x="582380" y="1278704"/>
                </a:lnTo>
                <a:lnTo>
                  <a:pt x="582380" y="1281236"/>
                </a:lnTo>
                <a:lnTo>
                  <a:pt x="582380" y="1283768"/>
                </a:lnTo>
                <a:lnTo>
                  <a:pt x="584912" y="1283768"/>
                </a:lnTo>
                <a:lnTo>
                  <a:pt x="582380" y="1288832"/>
                </a:lnTo>
                <a:lnTo>
                  <a:pt x="582380" y="1291365"/>
                </a:lnTo>
                <a:lnTo>
                  <a:pt x="582380" y="1293896"/>
                </a:lnTo>
                <a:lnTo>
                  <a:pt x="582380" y="1296429"/>
                </a:lnTo>
                <a:lnTo>
                  <a:pt x="579848" y="1298961"/>
                </a:lnTo>
                <a:lnTo>
                  <a:pt x="577316" y="1301493"/>
                </a:lnTo>
                <a:lnTo>
                  <a:pt x="577316" y="1304025"/>
                </a:lnTo>
                <a:lnTo>
                  <a:pt x="577316" y="1306557"/>
                </a:lnTo>
                <a:lnTo>
                  <a:pt x="577316" y="1309089"/>
                </a:lnTo>
                <a:lnTo>
                  <a:pt x="577316" y="1311621"/>
                </a:lnTo>
                <a:lnTo>
                  <a:pt x="574784" y="1311621"/>
                </a:lnTo>
                <a:lnTo>
                  <a:pt x="574784" y="1314153"/>
                </a:lnTo>
                <a:lnTo>
                  <a:pt x="577316" y="1316686"/>
                </a:lnTo>
                <a:lnTo>
                  <a:pt x="577316" y="1319217"/>
                </a:lnTo>
                <a:lnTo>
                  <a:pt x="577316" y="1321750"/>
                </a:lnTo>
                <a:lnTo>
                  <a:pt x="577316" y="1324281"/>
                </a:lnTo>
                <a:lnTo>
                  <a:pt x="577316" y="1326814"/>
                </a:lnTo>
                <a:lnTo>
                  <a:pt x="577316" y="1329346"/>
                </a:lnTo>
                <a:lnTo>
                  <a:pt x="574784" y="1331878"/>
                </a:lnTo>
                <a:lnTo>
                  <a:pt x="574784" y="1334410"/>
                </a:lnTo>
                <a:lnTo>
                  <a:pt x="574784" y="1336942"/>
                </a:lnTo>
                <a:lnTo>
                  <a:pt x="577316" y="1339474"/>
                </a:lnTo>
                <a:lnTo>
                  <a:pt x="577316" y="1342006"/>
                </a:lnTo>
                <a:lnTo>
                  <a:pt x="579848" y="1344538"/>
                </a:lnTo>
                <a:lnTo>
                  <a:pt x="579848" y="1347070"/>
                </a:lnTo>
                <a:lnTo>
                  <a:pt x="579848" y="1349602"/>
                </a:lnTo>
                <a:lnTo>
                  <a:pt x="579848" y="1352135"/>
                </a:lnTo>
                <a:lnTo>
                  <a:pt x="579848" y="1354667"/>
                </a:lnTo>
                <a:lnTo>
                  <a:pt x="579848" y="1357199"/>
                </a:lnTo>
                <a:lnTo>
                  <a:pt x="579848" y="1359731"/>
                </a:lnTo>
                <a:lnTo>
                  <a:pt x="579848" y="1362263"/>
                </a:lnTo>
                <a:lnTo>
                  <a:pt x="579848" y="1364795"/>
                </a:lnTo>
                <a:lnTo>
                  <a:pt x="579848" y="1367327"/>
                </a:lnTo>
                <a:lnTo>
                  <a:pt x="579848" y="1369859"/>
                </a:lnTo>
                <a:lnTo>
                  <a:pt x="582380" y="1369859"/>
                </a:lnTo>
                <a:lnTo>
                  <a:pt x="582380" y="1372391"/>
                </a:lnTo>
                <a:lnTo>
                  <a:pt x="584912" y="1374923"/>
                </a:lnTo>
                <a:lnTo>
                  <a:pt x="584912" y="1377455"/>
                </a:lnTo>
                <a:lnTo>
                  <a:pt x="584912" y="1379988"/>
                </a:lnTo>
                <a:lnTo>
                  <a:pt x="584912" y="1382520"/>
                </a:lnTo>
                <a:lnTo>
                  <a:pt x="584912" y="1385052"/>
                </a:lnTo>
                <a:lnTo>
                  <a:pt x="584912" y="1387584"/>
                </a:lnTo>
                <a:lnTo>
                  <a:pt x="584912" y="1390116"/>
                </a:lnTo>
                <a:lnTo>
                  <a:pt x="584912" y="1392648"/>
                </a:lnTo>
                <a:lnTo>
                  <a:pt x="584912" y="1395180"/>
                </a:lnTo>
                <a:lnTo>
                  <a:pt x="584912" y="1397712"/>
                </a:lnTo>
                <a:lnTo>
                  <a:pt x="584912" y="1400244"/>
                </a:lnTo>
                <a:lnTo>
                  <a:pt x="584912" y="1402776"/>
                </a:lnTo>
                <a:lnTo>
                  <a:pt x="582380" y="1405309"/>
                </a:lnTo>
                <a:lnTo>
                  <a:pt x="582380" y="1407840"/>
                </a:lnTo>
                <a:lnTo>
                  <a:pt x="579848" y="1407840"/>
                </a:lnTo>
                <a:lnTo>
                  <a:pt x="577316" y="1410373"/>
                </a:lnTo>
                <a:lnTo>
                  <a:pt x="574784" y="1412905"/>
                </a:lnTo>
                <a:lnTo>
                  <a:pt x="574784" y="1415437"/>
                </a:lnTo>
                <a:lnTo>
                  <a:pt x="574784" y="1417969"/>
                </a:lnTo>
                <a:lnTo>
                  <a:pt x="574784" y="1420501"/>
                </a:lnTo>
                <a:lnTo>
                  <a:pt x="572252" y="1423033"/>
                </a:lnTo>
                <a:lnTo>
                  <a:pt x="572252" y="1425565"/>
                </a:lnTo>
                <a:lnTo>
                  <a:pt x="572252" y="1428097"/>
                </a:lnTo>
                <a:lnTo>
                  <a:pt x="572252" y="1430629"/>
                </a:lnTo>
                <a:lnTo>
                  <a:pt x="574784" y="1430629"/>
                </a:lnTo>
                <a:lnTo>
                  <a:pt x="574784" y="1433161"/>
                </a:lnTo>
                <a:lnTo>
                  <a:pt x="574784" y="1435694"/>
                </a:lnTo>
                <a:lnTo>
                  <a:pt x="574784" y="1438225"/>
                </a:lnTo>
                <a:lnTo>
                  <a:pt x="577316" y="1438225"/>
                </a:lnTo>
                <a:lnTo>
                  <a:pt x="577316" y="1440758"/>
                </a:lnTo>
                <a:lnTo>
                  <a:pt x="579848" y="1445822"/>
                </a:lnTo>
                <a:lnTo>
                  <a:pt x="579848" y="1448354"/>
                </a:lnTo>
                <a:lnTo>
                  <a:pt x="579848" y="1450886"/>
                </a:lnTo>
                <a:lnTo>
                  <a:pt x="579848" y="1455950"/>
                </a:lnTo>
                <a:lnTo>
                  <a:pt x="579848" y="1458482"/>
                </a:lnTo>
                <a:lnTo>
                  <a:pt x="579848" y="1461014"/>
                </a:lnTo>
                <a:lnTo>
                  <a:pt x="569720" y="1493932"/>
                </a:lnTo>
                <a:lnTo>
                  <a:pt x="567188" y="1496463"/>
                </a:lnTo>
                <a:lnTo>
                  <a:pt x="567188" y="1498996"/>
                </a:lnTo>
                <a:lnTo>
                  <a:pt x="564656" y="1501528"/>
                </a:lnTo>
                <a:lnTo>
                  <a:pt x="564656" y="1504060"/>
                </a:lnTo>
                <a:lnTo>
                  <a:pt x="562123" y="1504060"/>
                </a:lnTo>
                <a:lnTo>
                  <a:pt x="562123" y="1506592"/>
                </a:lnTo>
                <a:lnTo>
                  <a:pt x="559591" y="1506592"/>
                </a:lnTo>
                <a:lnTo>
                  <a:pt x="557059" y="1509124"/>
                </a:lnTo>
                <a:lnTo>
                  <a:pt x="557059" y="1511656"/>
                </a:lnTo>
                <a:lnTo>
                  <a:pt x="557059" y="1514188"/>
                </a:lnTo>
                <a:lnTo>
                  <a:pt x="557059" y="1516720"/>
                </a:lnTo>
                <a:lnTo>
                  <a:pt x="557059" y="1519253"/>
                </a:lnTo>
                <a:lnTo>
                  <a:pt x="557059" y="1521784"/>
                </a:lnTo>
                <a:lnTo>
                  <a:pt x="559591" y="1524317"/>
                </a:lnTo>
                <a:lnTo>
                  <a:pt x="559591" y="1526848"/>
                </a:lnTo>
                <a:lnTo>
                  <a:pt x="562123" y="1526848"/>
                </a:lnTo>
                <a:lnTo>
                  <a:pt x="562123" y="1529381"/>
                </a:lnTo>
                <a:lnTo>
                  <a:pt x="564656" y="1529381"/>
                </a:lnTo>
                <a:lnTo>
                  <a:pt x="564656" y="1531913"/>
                </a:lnTo>
                <a:lnTo>
                  <a:pt x="564656" y="1534445"/>
                </a:lnTo>
                <a:lnTo>
                  <a:pt x="564656" y="1536977"/>
                </a:lnTo>
                <a:lnTo>
                  <a:pt x="567188" y="1536977"/>
                </a:lnTo>
                <a:lnTo>
                  <a:pt x="567188" y="1539509"/>
                </a:lnTo>
                <a:lnTo>
                  <a:pt x="567188" y="1542041"/>
                </a:lnTo>
                <a:lnTo>
                  <a:pt x="567188" y="1548371"/>
                </a:lnTo>
                <a:lnTo>
                  <a:pt x="567188" y="1550904"/>
                </a:lnTo>
                <a:lnTo>
                  <a:pt x="564656" y="1553435"/>
                </a:lnTo>
                <a:lnTo>
                  <a:pt x="564656" y="1555968"/>
                </a:lnTo>
                <a:lnTo>
                  <a:pt x="559591" y="1561032"/>
                </a:lnTo>
                <a:lnTo>
                  <a:pt x="557059" y="1563564"/>
                </a:lnTo>
                <a:lnTo>
                  <a:pt x="554527" y="1563564"/>
                </a:lnTo>
                <a:lnTo>
                  <a:pt x="551995" y="1563564"/>
                </a:lnTo>
                <a:lnTo>
                  <a:pt x="551995" y="1566096"/>
                </a:lnTo>
                <a:lnTo>
                  <a:pt x="549463" y="1566096"/>
                </a:lnTo>
                <a:lnTo>
                  <a:pt x="549463" y="1568628"/>
                </a:lnTo>
                <a:lnTo>
                  <a:pt x="546931" y="1571160"/>
                </a:lnTo>
                <a:lnTo>
                  <a:pt x="544399" y="1573692"/>
                </a:lnTo>
                <a:lnTo>
                  <a:pt x="544399" y="1576224"/>
                </a:lnTo>
                <a:lnTo>
                  <a:pt x="541867" y="1578756"/>
                </a:lnTo>
                <a:lnTo>
                  <a:pt x="541867" y="1581289"/>
                </a:lnTo>
                <a:lnTo>
                  <a:pt x="541867" y="1583820"/>
                </a:lnTo>
                <a:lnTo>
                  <a:pt x="539335" y="1586353"/>
                </a:lnTo>
                <a:lnTo>
                  <a:pt x="536802" y="1588885"/>
                </a:lnTo>
                <a:lnTo>
                  <a:pt x="534271" y="1588885"/>
                </a:lnTo>
                <a:lnTo>
                  <a:pt x="534271" y="1591417"/>
                </a:lnTo>
                <a:lnTo>
                  <a:pt x="534271" y="1593949"/>
                </a:lnTo>
                <a:lnTo>
                  <a:pt x="531738" y="1593949"/>
                </a:lnTo>
                <a:lnTo>
                  <a:pt x="531738" y="1596481"/>
                </a:lnTo>
                <a:lnTo>
                  <a:pt x="531738" y="1601545"/>
                </a:lnTo>
                <a:lnTo>
                  <a:pt x="531738" y="1604077"/>
                </a:lnTo>
                <a:lnTo>
                  <a:pt x="531738" y="1606609"/>
                </a:lnTo>
                <a:lnTo>
                  <a:pt x="531738" y="1609141"/>
                </a:lnTo>
                <a:lnTo>
                  <a:pt x="531738" y="1611674"/>
                </a:lnTo>
                <a:lnTo>
                  <a:pt x="534271" y="1611674"/>
                </a:lnTo>
                <a:lnTo>
                  <a:pt x="534271" y="1614206"/>
                </a:lnTo>
                <a:lnTo>
                  <a:pt x="536802" y="1616738"/>
                </a:lnTo>
                <a:lnTo>
                  <a:pt x="536802" y="1619270"/>
                </a:lnTo>
                <a:lnTo>
                  <a:pt x="536802" y="1621802"/>
                </a:lnTo>
                <a:lnTo>
                  <a:pt x="536802" y="1624334"/>
                </a:lnTo>
                <a:lnTo>
                  <a:pt x="536802" y="1629398"/>
                </a:lnTo>
                <a:lnTo>
                  <a:pt x="536802" y="1631930"/>
                </a:lnTo>
                <a:lnTo>
                  <a:pt x="539335" y="1634462"/>
                </a:lnTo>
                <a:lnTo>
                  <a:pt x="539335" y="1636994"/>
                </a:lnTo>
                <a:lnTo>
                  <a:pt x="539335" y="1639527"/>
                </a:lnTo>
                <a:lnTo>
                  <a:pt x="541867" y="1642059"/>
                </a:lnTo>
                <a:lnTo>
                  <a:pt x="539335" y="1644591"/>
                </a:lnTo>
                <a:lnTo>
                  <a:pt x="539335" y="1647123"/>
                </a:lnTo>
                <a:lnTo>
                  <a:pt x="539335" y="1649655"/>
                </a:lnTo>
                <a:lnTo>
                  <a:pt x="536802" y="1652187"/>
                </a:lnTo>
                <a:lnTo>
                  <a:pt x="529206" y="1657251"/>
                </a:lnTo>
                <a:lnTo>
                  <a:pt x="526674" y="1659783"/>
                </a:lnTo>
                <a:lnTo>
                  <a:pt x="515280" y="1666113"/>
                </a:lnTo>
                <a:lnTo>
                  <a:pt x="512748" y="1671178"/>
                </a:lnTo>
                <a:lnTo>
                  <a:pt x="512748" y="1673710"/>
                </a:lnTo>
                <a:lnTo>
                  <a:pt x="510216" y="1673710"/>
                </a:lnTo>
                <a:lnTo>
                  <a:pt x="510216" y="1676242"/>
                </a:lnTo>
                <a:lnTo>
                  <a:pt x="510216" y="1678774"/>
                </a:lnTo>
                <a:lnTo>
                  <a:pt x="507684" y="1678774"/>
                </a:lnTo>
                <a:lnTo>
                  <a:pt x="507684" y="1681306"/>
                </a:lnTo>
                <a:lnTo>
                  <a:pt x="507684" y="1683838"/>
                </a:lnTo>
                <a:lnTo>
                  <a:pt x="507684" y="1686370"/>
                </a:lnTo>
                <a:lnTo>
                  <a:pt x="507684" y="1688902"/>
                </a:lnTo>
                <a:lnTo>
                  <a:pt x="507684" y="1691434"/>
                </a:lnTo>
                <a:lnTo>
                  <a:pt x="507684" y="1693966"/>
                </a:lnTo>
                <a:lnTo>
                  <a:pt x="507684" y="1696499"/>
                </a:lnTo>
                <a:lnTo>
                  <a:pt x="510216" y="1699030"/>
                </a:lnTo>
                <a:lnTo>
                  <a:pt x="510216" y="1701563"/>
                </a:lnTo>
                <a:lnTo>
                  <a:pt x="510216" y="1704095"/>
                </a:lnTo>
                <a:lnTo>
                  <a:pt x="512748" y="1704095"/>
                </a:lnTo>
                <a:lnTo>
                  <a:pt x="512748" y="1706627"/>
                </a:lnTo>
                <a:lnTo>
                  <a:pt x="512748" y="1709159"/>
                </a:lnTo>
                <a:lnTo>
                  <a:pt x="512748" y="1711691"/>
                </a:lnTo>
                <a:lnTo>
                  <a:pt x="515280" y="1711691"/>
                </a:lnTo>
                <a:lnTo>
                  <a:pt x="515280" y="1714223"/>
                </a:lnTo>
                <a:lnTo>
                  <a:pt x="515280" y="1716755"/>
                </a:lnTo>
                <a:lnTo>
                  <a:pt x="515280" y="1719287"/>
                </a:lnTo>
                <a:lnTo>
                  <a:pt x="515280" y="1721819"/>
                </a:lnTo>
                <a:lnTo>
                  <a:pt x="515280" y="1724351"/>
                </a:lnTo>
                <a:lnTo>
                  <a:pt x="517812" y="1724351"/>
                </a:lnTo>
                <a:lnTo>
                  <a:pt x="517812" y="1726884"/>
                </a:lnTo>
                <a:lnTo>
                  <a:pt x="517812" y="1729415"/>
                </a:lnTo>
                <a:lnTo>
                  <a:pt x="517812" y="1731948"/>
                </a:lnTo>
                <a:lnTo>
                  <a:pt x="517812" y="1734480"/>
                </a:lnTo>
                <a:lnTo>
                  <a:pt x="517812" y="1737012"/>
                </a:lnTo>
                <a:lnTo>
                  <a:pt x="517812" y="1739544"/>
                </a:lnTo>
                <a:lnTo>
                  <a:pt x="515280" y="1739544"/>
                </a:lnTo>
                <a:lnTo>
                  <a:pt x="515280" y="1742076"/>
                </a:lnTo>
                <a:lnTo>
                  <a:pt x="515280" y="1744608"/>
                </a:lnTo>
                <a:lnTo>
                  <a:pt x="515280" y="1747140"/>
                </a:lnTo>
                <a:lnTo>
                  <a:pt x="515280" y="1749672"/>
                </a:lnTo>
                <a:lnTo>
                  <a:pt x="512748" y="1752204"/>
                </a:lnTo>
                <a:lnTo>
                  <a:pt x="512748" y="1754736"/>
                </a:lnTo>
                <a:lnTo>
                  <a:pt x="510216" y="1754736"/>
                </a:lnTo>
                <a:lnTo>
                  <a:pt x="507684" y="1757269"/>
                </a:lnTo>
                <a:lnTo>
                  <a:pt x="505151" y="1757269"/>
                </a:lnTo>
                <a:lnTo>
                  <a:pt x="502619" y="1757269"/>
                </a:lnTo>
                <a:lnTo>
                  <a:pt x="500087" y="1757269"/>
                </a:lnTo>
                <a:lnTo>
                  <a:pt x="497555" y="1757269"/>
                </a:lnTo>
                <a:lnTo>
                  <a:pt x="495023" y="1757269"/>
                </a:lnTo>
                <a:lnTo>
                  <a:pt x="492491" y="1757269"/>
                </a:lnTo>
                <a:lnTo>
                  <a:pt x="489959" y="1757269"/>
                </a:lnTo>
                <a:lnTo>
                  <a:pt x="489959" y="1754736"/>
                </a:lnTo>
                <a:lnTo>
                  <a:pt x="487427" y="1754736"/>
                </a:lnTo>
                <a:lnTo>
                  <a:pt x="463372" y="1754736"/>
                </a:lnTo>
                <a:lnTo>
                  <a:pt x="463372" y="1752204"/>
                </a:lnTo>
                <a:lnTo>
                  <a:pt x="460840" y="1752204"/>
                </a:lnTo>
                <a:lnTo>
                  <a:pt x="460840" y="1749672"/>
                </a:lnTo>
                <a:lnTo>
                  <a:pt x="458308" y="1749672"/>
                </a:lnTo>
                <a:lnTo>
                  <a:pt x="458308" y="1747140"/>
                </a:lnTo>
                <a:lnTo>
                  <a:pt x="455776" y="1747140"/>
                </a:lnTo>
                <a:lnTo>
                  <a:pt x="455776" y="1744608"/>
                </a:lnTo>
                <a:lnTo>
                  <a:pt x="455776" y="1742076"/>
                </a:lnTo>
                <a:lnTo>
                  <a:pt x="455776" y="1739544"/>
                </a:lnTo>
                <a:lnTo>
                  <a:pt x="455776" y="1737012"/>
                </a:lnTo>
                <a:lnTo>
                  <a:pt x="455776" y="1734480"/>
                </a:lnTo>
                <a:lnTo>
                  <a:pt x="455776" y="1668646"/>
                </a:lnTo>
                <a:lnTo>
                  <a:pt x="455776" y="1666113"/>
                </a:lnTo>
                <a:lnTo>
                  <a:pt x="458308" y="1666113"/>
                </a:lnTo>
                <a:lnTo>
                  <a:pt x="458308" y="1663581"/>
                </a:lnTo>
                <a:lnTo>
                  <a:pt x="458308" y="1661049"/>
                </a:lnTo>
                <a:lnTo>
                  <a:pt x="458308" y="1658517"/>
                </a:lnTo>
                <a:lnTo>
                  <a:pt x="458308" y="1655985"/>
                </a:lnTo>
                <a:lnTo>
                  <a:pt x="458308" y="1653453"/>
                </a:lnTo>
                <a:lnTo>
                  <a:pt x="460840" y="1653453"/>
                </a:lnTo>
                <a:lnTo>
                  <a:pt x="460840" y="1650921"/>
                </a:lnTo>
                <a:lnTo>
                  <a:pt x="460840" y="1648389"/>
                </a:lnTo>
                <a:lnTo>
                  <a:pt x="460840" y="1645857"/>
                </a:lnTo>
                <a:lnTo>
                  <a:pt x="460840" y="1643325"/>
                </a:lnTo>
                <a:lnTo>
                  <a:pt x="460840" y="1643325"/>
                </a:lnTo>
                <a:lnTo>
                  <a:pt x="463372" y="1643325"/>
                </a:lnTo>
                <a:lnTo>
                  <a:pt x="463372" y="1640792"/>
                </a:lnTo>
                <a:lnTo>
                  <a:pt x="463372" y="1638261"/>
                </a:lnTo>
                <a:lnTo>
                  <a:pt x="463372" y="1635728"/>
                </a:lnTo>
                <a:lnTo>
                  <a:pt x="463372" y="1633196"/>
                </a:lnTo>
                <a:lnTo>
                  <a:pt x="463372" y="1630664"/>
                </a:lnTo>
                <a:lnTo>
                  <a:pt x="463372" y="1628132"/>
                </a:lnTo>
                <a:lnTo>
                  <a:pt x="463372" y="1625600"/>
                </a:lnTo>
                <a:lnTo>
                  <a:pt x="463372" y="1623068"/>
                </a:lnTo>
                <a:lnTo>
                  <a:pt x="463372" y="1620536"/>
                </a:lnTo>
                <a:lnTo>
                  <a:pt x="463372" y="1618004"/>
                </a:lnTo>
                <a:lnTo>
                  <a:pt x="463372" y="1618004"/>
                </a:lnTo>
                <a:lnTo>
                  <a:pt x="465904" y="1618004"/>
                </a:lnTo>
                <a:lnTo>
                  <a:pt x="465904" y="1615472"/>
                </a:lnTo>
                <a:lnTo>
                  <a:pt x="465904" y="1612940"/>
                </a:lnTo>
                <a:lnTo>
                  <a:pt x="465904" y="1610407"/>
                </a:lnTo>
                <a:lnTo>
                  <a:pt x="468436" y="1607876"/>
                </a:lnTo>
                <a:lnTo>
                  <a:pt x="468436" y="1605343"/>
                </a:lnTo>
                <a:lnTo>
                  <a:pt x="468436" y="1602811"/>
                </a:lnTo>
                <a:lnTo>
                  <a:pt x="470968" y="1602811"/>
                </a:lnTo>
                <a:lnTo>
                  <a:pt x="470968" y="1600279"/>
                </a:lnTo>
                <a:lnTo>
                  <a:pt x="470968" y="1597747"/>
                </a:lnTo>
                <a:lnTo>
                  <a:pt x="473500" y="1591417"/>
                </a:lnTo>
                <a:lnTo>
                  <a:pt x="473500" y="1588885"/>
                </a:lnTo>
                <a:lnTo>
                  <a:pt x="470968" y="1588885"/>
                </a:lnTo>
                <a:lnTo>
                  <a:pt x="468436" y="1586353"/>
                </a:lnTo>
                <a:lnTo>
                  <a:pt x="465904" y="1586353"/>
                </a:lnTo>
                <a:lnTo>
                  <a:pt x="465904" y="1583820"/>
                </a:lnTo>
                <a:lnTo>
                  <a:pt x="463372" y="1583820"/>
                </a:lnTo>
                <a:lnTo>
                  <a:pt x="460840" y="1583820"/>
                </a:lnTo>
                <a:lnTo>
                  <a:pt x="458308" y="1583820"/>
                </a:lnTo>
                <a:lnTo>
                  <a:pt x="455776" y="1583820"/>
                </a:lnTo>
                <a:lnTo>
                  <a:pt x="455776" y="1586353"/>
                </a:lnTo>
                <a:lnTo>
                  <a:pt x="453244" y="1586353"/>
                </a:lnTo>
                <a:lnTo>
                  <a:pt x="453244" y="1588885"/>
                </a:lnTo>
                <a:lnTo>
                  <a:pt x="450712" y="1588885"/>
                </a:lnTo>
                <a:lnTo>
                  <a:pt x="450712" y="1591417"/>
                </a:lnTo>
                <a:lnTo>
                  <a:pt x="448179" y="1591417"/>
                </a:lnTo>
                <a:lnTo>
                  <a:pt x="448179" y="1593949"/>
                </a:lnTo>
                <a:lnTo>
                  <a:pt x="445648" y="1593949"/>
                </a:lnTo>
                <a:lnTo>
                  <a:pt x="443115" y="1593949"/>
                </a:lnTo>
                <a:lnTo>
                  <a:pt x="443115" y="1596481"/>
                </a:lnTo>
                <a:lnTo>
                  <a:pt x="440583" y="1599013"/>
                </a:lnTo>
                <a:lnTo>
                  <a:pt x="440583" y="1601545"/>
                </a:lnTo>
                <a:lnTo>
                  <a:pt x="440583" y="1604077"/>
                </a:lnTo>
                <a:lnTo>
                  <a:pt x="440583" y="1606609"/>
                </a:lnTo>
                <a:lnTo>
                  <a:pt x="438051" y="1606609"/>
                </a:lnTo>
                <a:lnTo>
                  <a:pt x="438051" y="1609141"/>
                </a:lnTo>
                <a:lnTo>
                  <a:pt x="435519" y="1611674"/>
                </a:lnTo>
                <a:lnTo>
                  <a:pt x="432987" y="1616738"/>
                </a:lnTo>
                <a:lnTo>
                  <a:pt x="430455" y="1619270"/>
                </a:lnTo>
                <a:lnTo>
                  <a:pt x="427923" y="1619270"/>
                </a:lnTo>
                <a:lnTo>
                  <a:pt x="425391" y="1621802"/>
                </a:lnTo>
                <a:lnTo>
                  <a:pt x="422859" y="1624334"/>
                </a:lnTo>
                <a:lnTo>
                  <a:pt x="422859" y="1626866"/>
                </a:lnTo>
                <a:lnTo>
                  <a:pt x="422859" y="1629398"/>
                </a:lnTo>
                <a:lnTo>
                  <a:pt x="420327" y="1629398"/>
                </a:lnTo>
                <a:lnTo>
                  <a:pt x="420327" y="1631930"/>
                </a:lnTo>
                <a:lnTo>
                  <a:pt x="420327" y="1634462"/>
                </a:lnTo>
                <a:lnTo>
                  <a:pt x="417794" y="1634462"/>
                </a:lnTo>
                <a:lnTo>
                  <a:pt x="417794" y="1636994"/>
                </a:lnTo>
                <a:lnTo>
                  <a:pt x="417794" y="1639527"/>
                </a:lnTo>
                <a:lnTo>
                  <a:pt x="415263" y="1639527"/>
                </a:lnTo>
                <a:lnTo>
                  <a:pt x="415263" y="1642059"/>
                </a:lnTo>
                <a:lnTo>
                  <a:pt x="415263" y="1644591"/>
                </a:lnTo>
                <a:lnTo>
                  <a:pt x="412730" y="1644591"/>
                </a:lnTo>
                <a:lnTo>
                  <a:pt x="412730" y="1647123"/>
                </a:lnTo>
                <a:lnTo>
                  <a:pt x="412730" y="1649655"/>
                </a:lnTo>
                <a:lnTo>
                  <a:pt x="410198" y="1649655"/>
                </a:lnTo>
                <a:lnTo>
                  <a:pt x="410198" y="1652187"/>
                </a:lnTo>
                <a:lnTo>
                  <a:pt x="410198" y="1654719"/>
                </a:lnTo>
                <a:lnTo>
                  <a:pt x="407666" y="1654719"/>
                </a:lnTo>
                <a:lnTo>
                  <a:pt x="407666" y="1657251"/>
                </a:lnTo>
                <a:lnTo>
                  <a:pt x="405134" y="1657251"/>
                </a:lnTo>
                <a:lnTo>
                  <a:pt x="405134" y="1659783"/>
                </a:lnTo>
                <a:lnTo>
                  <a:pt x="402602" y="1662315"/>
                </a:lnTo>
                <a:lnTo>
                  <a:pt x="402602" y="1664848"/>
                </a:lnTo>
                <a:lnTo>
                  <a:pt x="400070" y="1664848"/>
                </a:lnTo>
                <a:lnTo>
                  <a:pt x="400070" y="1667379"/>
                </a:lnTo>
                <a:lnTo>
                  <a:pt x="397538" y="1667379"/>
                </a:lnTo>
                <a:lnTo>
                  <a:pt x="397538" y="1669912"/>
                </a:lnTo>
                <a:lnTo>
                  <a:pt x="400070" y="1669912"/>
                </a:lnTo>
                <a:lnTo>
                  <a:pt x="400070" y="1672443"/>
                </a:lnTo>
                <a:lnTo>
                  <a:pt x="397538" y="1674976"/>
                </a:lnTo>
                <a:lnTo>
                  <a:pt x="397538" y="1677508"/>
                </a:lnTo>
                <a:lnTo>
                  <a:pt x="395006" y="1677508"/>
                </a:lnTo>
                <a:lnTo>
                  <a:pt x="395006" y="1680040"/>
                </a:lnTo>
                <a:lnTo>
                  <a:pt x="392474" y="1680040"/>
                </a:lnTo>
                <a:lnTo>
                  <a:pt x="392474" y="1682572"/>
                </a:lnTo>
                <a:lnTo>
                  <a:pt x="389942" y="1682572"/>
                </a:lnTo>
                <a:lnTo>
                  <a:pt x="389942" y="1685104"/>
                </a:lnTo>
                <a:lnTo>
                  <a:pt x="387409" y="1685104"/>
                </a:lnTo>
                <a:lnTo>
                  <a:pt x="387409" y="1687636"/>
                </a:lnTo>
                <a:lnTo>
                  <a:pt x="384877" y="1687636"/>
                </a:lnTo>
                <a:lnTo>
                  <a:pt x="384877" y="1690168"/>
                </a:lnTo>
                <a:lnTo>
                  <a:pt x="382345" y="1690168"/>
                </a:lnTo>
                <a:lnTo>
                  <a:pt x="382345" y="1692700"/>
                </a:lnTo>
                <a:lnTo>
                  <a:pt x="379813" y="1692700"/>
                </a:lnTo>
                <a:lnTo>
                  <a:pt x="379813" y="1695233"/>
                </a:lnTo>
                <a:lnTo>
                  <a:pt x="377281" y="1695233"/>
                </a:lnTo>
                <a:lnTo>
                  <a:pt x="377281" y="1697764"/>
                </a:lnTo>
                <a:lnTo>
                  <a:pt x="374749" y="1697764"/>
                </a:lnTo>
                <a:lnTo>
                  <a:pt x="374749" y="1700297"/>
                </a:lnTo>
                <a:lnTo>
                  <a:pt x="372217" y="1702829"/>
                </a:lnTo>
                <a:lnTo>
                  <a:pt x="372217" y="1705361"/>
                </a:lnTo>
                <a:lnTo>
                  <a:pt x="369685" y="1705361"/>
                </a:lnTo>
                <a:lnTo>
                  <a:pt x="369685" y="1707893"/>
                </a:lnTo>
                <a:lnTo>
                  <a:pt x="367153" y="1707893"/>
                </a:lnTo>
                <a:lnTo>
                  <a:pt x="367153" y="1710425"/>
                </a:lnTo>
                <a:lnTo>
                  <a:pt x="364621" y="1710425"/>
                </a:lnTo>
                <a:lnTo>
                  <a:pt x="364621" y="1712957"/>
                </a:lnTo>
                <a:lnTo>
                  <a:pt x="362089" y="1712957"/>
                </a:lnTo>
                <a:lnTo>
                  <a:pt x="362089" y="1715489"/>
                </a:lnTo>
                <a:lnTo>
                  <a:pt x="362089" y="1715489"/>
                </a:lnTo>
                <a:lnTo>
                  <a:pt x="362089" y="1718021"/>
                </a:lnTo>
                <a:lnTo>
                  <a:pt x="359556" y="1718021"/>
                </a:lnTo>
                <a:lnTo>
                  <a:pt x="359556" y="1720553"/>
                </a:lnTo>
                <a:lnTo>
                  <a:pt x="357024" y="1720553"/>
                </a:lnTo>
                <a:lnTo>
                  <a:pt x="354492" y="1718021"/>
                </a:lnTo>
                <a:lnTo>
                  <a:pt x="354492" y="1715489"/>
                </a:lnTo>
                <a:lnTo>
                  <a:pt x="351960" y="1715489"/>
                </a:lnTo>
                <a:lnTo>
                  <a:pt x="351960" y="1712957"/>
                </a:lnTo>
                <a:lnTo>
                  <a:pt x="351960" y="1710425"/>
                </a:lnTo>
                <a:lnTo>
                  <a:pt x="349428" y="1710425"/>
                </a:lnTo>
                <a:lnTo>
                  <a:pt x="349428" y="1707893"/>
                </a:lnTo>
                <a:lnTo>
                  <a:pt x="349428" y="1705361"/>
                </a:lnTo>
                <a:lnTo>
                  <a:pt x="349428" y="1693966"/>
                </a:lnTo>
                <a:lnTo>
                  <a:pt x="349428" y="1691434"/>
                </a:lnTo>
                <a:lnTo>
                  <a:pt x="349428" y="1688902"/>
                </a:lnTo>
                <a:lnTo>
                  <a:pt x="349428" y="1686370"/>
                </a:lnTo>
                <a:lnTo>
                  <a:pt x="351960" y="1683838"/>
                </a:lnTo>
                <a:lnTo>
                  <a:pt x="351960" y="1681306"/>
                </a:lnTo>
                <a:lnTo>
                  <a:pt x="351960" y="1678774"/>
                </a:lnTo>
                <a:lnTo>
                  <a:pt x="354492" y="1678774"/>
                </a:lnTo>
                <a:lnTo>
                  <a:pt x="354492" y="1676242"/>
                </a:lnTo>
                <a:lnTo>
                  <a:pt x="357024" y="1676242"/>
                </a:lnTo>
                <a:lnTo>
                  <a:pt x="357024" y="1673710"/>
                </a:lnTo>
                <a:lnTo>
                  <a:pt x="357024" y="1671178"/>
                </a:lnTo>
                <a:lnTo>
                  <a:pt x="359556" y="1671178"/>
                </a:lnTo>
                <a:lnTo>
                  <a:pt x="359556" y="1668646"/>
                </a:lnTo>
                <a:lnTo>
                  <a:pt x="362089" y="1668646"/>
                </a:lnTo>
                <a:lnTo>
                  <a:pt x="362089" y="1668646"/>
                </a:lnTo>
                <a:lnTo>
                  <a:pt x="362089" y="1666113"/>
                </a:lnTo>
                <a:lnTo>
                  <a:pt x="364621" y="1666113"/>
                </a:lnTo>
                <a:lnTo>
                  <a:pt x="364621" y="1663581"/>
                </a:lnTo>
                <a:lnTo>
                  <a:pt x="367153" y="1663581"/>
                </a:lnTo>
                <a:lnTo>
                  <a:pt x="367153" y="1661049"/>
                </a:lnTo>
                <a:lnTo>
                  <a:pt x="369685" y="1661049"/>
                </a:lnTo>
                <a:lnTo>
                  <a:pt x="369685" y="1658517"/>
                </a:lnTo>
                <a:lnTo>
                  <a:pt x="369685" y="1655985"/>
                </a:lnTo>
                <a:lnTo>
                  <a:pt x="372217" y="1655985"/>
                </a:lnTo>
                <a:lnTo>
                  <a:pt x="372217" y="1653453"/>
                </a:lnTo>
                <a:lnTo>
                  <a:pt x="372217" y="1650921"/>
                </a:lnTo>
                <a:lnTo>
                  <a:pt x="374749" y="1650921"/>
                </a:lnTo>
                <a:lnTo>
                  <a:pt x="374749" y="1648389"/>
                </a:lnTo>
                <a:lnTo>
                  <a:pt x="377281" y="1648389"/>
                </a:lnTo>
                <a:lnTo>
                  <a:pt x="377281" y="1645857"/>
                </a:lnTo>
                <a:lnTo>
                  <a:pt x="377281" y="1643325"/>
                </a:lnTo>
                <a:lnTo>
                  <a:pt x="379813" y="1643325"/>
                </a:lnTo>
                <a:lnTo>
                  <a:pt x="379813" y="1643325"/>
                </a:lnTo>
                <a:lnTo>
                  <a:pt x="379813" y="1640792"/>
                </a:lnTo>
                <a:lnTo>
                  <a:pt x="382345" y="1640792"/>
                </a:lnTo>
                <a:lnTo>
                  <a:pt x="382345" y="1638261"/>
                </a:lnTo>
                <a:lnTo>
                  <a:pt x="382345" y="1635728"/>
                </a:lnTo>
                <a:lnTo>
                  <a:pt x="384877" y="1635728"/>
                </a:lnTo>
                <a:lnTo>
                  <a:pt x="384877" y="1633196"/>
                </a:lnTo>
                <a:lnTo>
                  <a:pt x="387409" y="1630664"/>
                </a:lnTo>
                <a:lnTo>
                  <a:pt x="387409" y="1628132"/>
                </a:lnTo>
                <a:lnTo>
                  <a:pt x="389942" y="1628132"/>
                </a:lnTo>
                <a:lnTo>
                  <a:pt x="389942" y="1625600"/>
                </a:lnTo>
                <a:lnTo>
                  <a:pt x="389942" y="1623068"/>
                </a:lnTo>
                <a:lnTo>
                  <a:pt x="392474" y="1623068"/>
                </a:lnTo>
                <a:lnTo>
                  <a:pt x="392474" y="1620536"/>
                </a:lnTo>
                <a:lnTo>
                  <a:pt x="392474" y="1618004"/>
                </a:lnTo>
                <a:lnTo>
                  <a:pt x="395006" y="1618004"/>
                </a:lnTo>
                <a:lnTo>
                  <a:pt x="395006" y="1618004"/>
                </a:lnTo>
                <a:lnTo>
                  <a:pt x="395006" y="1615472"/>
                </a:lnTo>
                <a:lnTo>
                  <a:pt x="397538" y="1615472"/>
                </a:lnTo>
                <a:lnTo>
                  <a:pt x="400070" y="1610407"/>
                </a:lnTo>
                <a:lnTo>
                  <a:pt x="400070" y="1607876"/>
                </a:lnTo>
                <a:lnTo>
                  <a:pt x="397538" y="1605343"/>
                </a:lnTo>
                <a:lnTo>
                  <a:pt x="397538" y="1602811"/>
                </a:lnTo>
                <a:lnTo>
                  <a:pt x="395006" y="1602811"/>
                </a:lnTo>
                <a:lnTo>
                  <a:pt x="395006" y="1600279"/>
                </a:lnTo>
                <a:lnTo>
                  <a:pt x="392474" y="1600279"/>
                </a:lnTo>
                <a:lnTo>
                  <a:pt x="387409" y="1600279"/>
                </a:lnTo>
                <a:lnTo>
                  <a:pt x="384877" y="1600279"/>
                </a:lnTo>
                <a:lnTo>
                  <a:pt x="379813" y="1600279"/>
                </a:lnTo>
                <a:lnTo>
                  <a:pt x="372217" y="1600279"/>
                </a:lnTo>
                <a:lnTo>
                  <a:pt x="369685" y="1600279"/>
                </a:lnTo>
                <a:lnTo>
                  <a:pt x="367153" y="1600279"/>
                </a:lnTo>
                <a:lnTo>
                  <a:pt x="364621" y="1597747"/>
                </a:lnTo>
                <a:lnTo>
                  <a:pt x="362089" y="1597747"/>
                </a:lnTo>
                <a:lnTo>
                  <a:pt x="362089" y="1595215"/>
                </a:lnTo>
                <a:lnTo>
                  <a:pt x="362089" y="1592683"/>
                </a:lnTo>
                <a:lnTo>
                  <a:pt x="362089" y="1592683"/>
                </a:lnTo>
                <a:lnTo>
                  <a:pt x="364621" y="1590151"/>
                </a:lnTo>
                <a:lnTo>
                  <a:pt x="364621" y="1587619"/>
                </a:lnTo>
                <a:lnTo>
                  <a:pt x="364621" y="1585087"/>
                </a:lnTo>
                <a:lnTo>
                  <a:pt x="367153" y="1582555"/>
                </a:lnTo>
                <a:lnTo>
                  <a:pt x="367153" y="1580022"/>
                </a:lnTo>
                <a:lnTo>
                  <a:pt x="369685" y="1580022"/>
                </a:lnTo>
                <a:lnTo>
                  <a:pt x="369685" y="1577490"/>
                </a:lnTo>
                <a:lnTo>
                  <a:pt x="369685" y="1574958"/>
                </a:lnTo>
                <a:lnTo>
                  <a:pt x="369685" y="1572426"/>
                </a:lnTo>
                <a:lnTo>
                  <a:pt x="369685" y="1569894"/>
                </a:lnTo>
                <a:lnTo>
                  <a:pt x="367153" y="1567362"/>
                </a:lnTo>
                <a:lnTo>
                  <a:pt x="367153" y="1567362"/>
                </a:lnTo>
                <a:lnTo>
                  <a:pt x="367153" y="1564830"/>
                </a:lnTo>
                <a:lnTo>
                  <a:pt x="367153" y="1562298"/>
                </a:lnTo>
                <a:lnTo>
                  <a:pt x="367153" y="1559766"/>
                </a:lnTo>
                <a:lnTo>
                  <a:pt x="367153" y="1557234"/>
                </a:lnTo>
                <a:lnTo>
                  <a:pt x="367153" y="1554702"/>
                </a:lnTo>
                <a:lnTo>
                  <a:pt x="367153" y="1552169"/>
                </a:lnTo>
                <a:lnTo>
                  <a:pt x="367153" y="1549637"/>
                </a:lnTo>
                <a:lnTo>
                  <a:pt x="367153" y="1547105"/>
                </a:lnTo>
                <a:lnTo>
                  <a:pt x="367153" y="1544573"/>
                </a:lnTo>
                <a:lnTo>
                  <a:pt x="367153" y="1542041"/>
                </a:lnTo>
                <a:lnTo>
                  <a:pt x="364621" y="1542041"/>
                </a:lnTo>
                <a:lnTo>
                  <a:pt x="364621" y="1542041"/>
                </a:lnTo>
                <a:lnTo>
                  <a:pt x="362089" y="1542041"/>
                </a:lnTo>
                <a:lnTo>
                  <a:pt x="362089" y="1539509"/>
                </a:lnTo>
                <a:lnTo>
                  <a:pt x="362089" y="1536977"/>
                </a:lnTo>
                <a:lnTo>
                  <a:pt x="359556" y="1534445"/>
                </a:lnTo>
                <a:lnTo>
                  <a:pt x="359556" y="1531913"/>
                </a:lnTo>
                <a:lnTo>
                  <a:pt x="362089" y="1529381"/>
                </a:lnTo>
                <a:lnTo>
                  <a:pt x="362089" y="1526848"/>
                </a:lnTo>
                <a:lnTo>
                  <a:pt x="362089" y="1524317"/>
                </a:lnTo>
                <a:lnTo>
                  <a:pt x="364621" y="1524317"/>
                </a:lnTo>
                <a:lnTo>
                  <a:pt x="364621" y="1521784"/>
                </a:lnTo>
                <a:lnTo>
                  <a:pt x="364621" y="1519253"/>
                </a:lnTo>
                <a:lnTo>
                  <a:pt x="364621" y="1516720"/>
                </a:lnTo>
                <a:lnTo>
                  <a:pt x="364621" y="1516720"/>
                </a:lnTo>
                <a:lnTo>
                  <a:pt x="364621" y="1514188"/>
                </a:lnTo>
                <a:lnTo>
                  <a:pt x="367153" y="1511656"/>
                </a:lnTo>
                <a:lnTo>
                  <a:pt x="367153" y="1509124"/>
                </a:lnTo>
                <a:lnTo>
                  <a:pt x="369685" y="1509124"/>
                </a:lnTo>
                <a:lnTo>
                  <a:pt x="369685" y="1506592"/>
                </a:lnTo>
                <a:lnTo>
                  <a:pt x="372217" y="1504060"/>
                </a:lnTo>
                <a:lnTo>
                  <a:pt x="372217" y="1501528"/>
                </a:lnTo>
                <a:lnTo>
                  <a:pt x="374749" y="1498996"/>
                </a:lnTo>
                <a:lnTo>
                  <a:pt x="374749" y="1496463"/>
                </a:lnTo>
                <a:lnTo>
                  <a:pt x="377281" y="1493932"/>
                </a:lnTo>
                <a:lnTo>
                  <a:pt x="377281" y="1491399"/>
                </a:lnTo>
                <a:lnTo>
                  <a:pt x="377281" y="1491399"/>
                </a:lnTo>
                <a:lnTo>
                  <a:pt x="377281" y="1488867"/>
                </a:lnTo>
                <a:lnTo>
                  <a:pt x="377281" y="1486335"/>
                </a:lnTo>
                <a:lnTo>
                  <a:pt x="379813" y="1483803"/>
                </a:lnTo>
                <a:lnTo>
                  <a:pt x="379813" y="1481271"/>
                </a:lnTo>
                <a:lnTo>
                  <a:pt x="382345" y="1478739"/>
                </a:lnTo>
                <a:lnTo>
                  <a:pt x="382345" y="1476207"/>
                </a:lnTo>
                <a:lnTo>
                  <a:pt x="382345" y="1473675"/>
                </a:lnTo>
                <a:lnTo>
                  <a:pt x="382345" y="1471143"/>
                </a:lnTo>
                <a:lnTo>
                  <a:pt x="382345" y="1468611"/>
                </a:lnTo>
                <a:lnTo>
                  <a:pt x="382345" y="1466079"/>
                </a:lnTo>
                <a:lnTo>
                  <a:pt x="379813" y="1463546"/>
                </a:lnTo>
                <a:lnTo>
                  <a:pt x="379813" y="1461014"/>
                </a:lnTo>
                <a:lnTo>
                  <a:pt x="379813" y="1458482"/>
                </a:lnTo>
                <a:lnTo>
                  <a:pt x="379813" y="1455950"/>
                </a:lnTo>
                <a:lnTo>
                  <a:pt x="379813" y="1453418"/>
                </a:lnTo>
                <a:lnTo>
                  <a:pt x="382345" y="1450886"/>
                </a:lnTo>
                <a:lnTo>
                  <a:pt x="384877" y="1448354"/>
                </a:lnTo>
                <a:lnTo>
                  <a:pt x="384877" y="1445822"/>
                </a:lnTo>
                <a:lnTo>
                  <a:pt x="384877" y="1443290"/>
                </a:lnTo>
                <a:lnTo>
                  <a:pt x="387409" y="1443290"/>
                </a:lnTo>
                <a:lnTo>
                  <a:pt x="387409" y="1440758"/>
                </a:lnTo>
                <a:lnTo>
                  <a:pt x="387409" y="1438225"/>
                </a:lnTo>
                <a:lnTo>
                  <a:pt x="387409" y="1440758"/>
                </a:lnTo>
                <a:lnTo>
                  <a:pt x="389942" y="1438225"/>
                </a:lnTo>
                <a:lnTo>
                  <a:pt x="389942" y="1435694"/>
                </a:lnTo>
                <a:lnTo>
                  <a:pt x="392474" y="1435694"/>
                </a:lnTo>
                <a:lnTo>
                  <a:pt x="392474" y="1433161"/>
                </a:lnTo>
                <a:lnTo>
                  <a:pt x="392474" y="1430629"/>
                </a:lnTo>
                <a:lnTo>
                  <a:pt x="395006" y="1430629"/>
                </a:lnTo>
                <a:lnTo>
                  <a:pt x="395006" y="1428097"/>
                </a:lnTo>
                <a:lnTo>
                  <a:pt x="395006" y="1425565"/>
                </a:lnTo>
                <a:lnTo>
                  <a:pt x="392474" y="1423033"/>
                </a:lnTo>
                <a:lnTo>
                  <a:pt x="392474" y="1420501"/>
                </a:lnTo>
                <a:lnTo>
                  <a:pt x="392474" y="1417969"/>
                </a:lnTo>
                <a:lnTo>
                  <a:pt x="387409" y="1417969"/>
                </a:lnTo>
                <a:lnTo>
                  <a:pt x="384877" y="1415437"/>
                </a:lnTo>
                <a:lnTo>
                  <a:pt x="382345" y="1415437"/>
                </a:lnTo>
                <a:lnTo>
                  <a:pt x="379813" y="1412905"/>
                </a:lnTo>
                <a:lnTo>
                  <a:pt x="377281" y="1410373"/>
                </a:lnTo>
                <a:lnTo>
                  <a:pt x="377281" y="1407840"/>
                </a:lnTo>
                <a:lnTo>
                  <a:pt x="377281" y="1405309"/>
                </a:lnTo>
                <a:lnTo>
                  <a:pt x="377281" y="1402776"/>
                </a:lnTo>
                <a:lnTo>
                  <a:pt x="377281" y="1402776"/>
                </a:lnTo>
                <a:lnTo>
                  <a:pt x="377281" y="1400244"/>
                </a:lnTo>
                <a:lnTo>
                  <a:pt x="377281" y="1397712"/>
                </a:lnTo>
                <a:lnTo>
                  <a:pt x="377281" y="1395180"/>
                </a:lnTo>
                <a:lnTo>
                  <a:pt x="377281" y="1392648"/>
                </a:lnTo>
                <a:lnTo>
                  <a:pt x="377281" y="1390116"/>
                </a:lnTo>
                <a:lnTo>
                  <a:pt x="374749" y="1387584"/>
                </a:lnTo>
                <a:lnTo>
                  <a:pt x="374749" y="1385052"/>
                </a:lnTo>
                <a:lnTo>
                  <a:pt x="374749" y="1382520"/>
                </a:lnTo>
                <a:lnTo>
                  <a:pt x="374749" y="1379988"/>
                </a:lnTo>
                <a:lnTo>
                  <a:pt x="374749" y="1377455"/>
                </a:lnTo>
                <a:lnTo>
                  <a:pt x="374749" y="1377455"/>
                </a:lnTo>
                <a:lnTo>
                  <a:pt x="374749" y="1374923"/>
                </a:lnTo>
                <a:lnTo>
                  <a:pt x="374749" y="1372391"/>
                </a:lnTo>
                <a:lnTo>
                  <a:pt x="377281" y="1369859"/>
                </a:lnTo>
                <a:lnTo>
                  <a:pt x="377281" y="1367327"/>
                </a:lnTo>
                <a:lnTo>
                  <a:pt x="377281" y="1364795"/>
                </a:lnTo>
                <a:lnTo>
                  <a:pt x="377281" y="1362263"/>
                </a:lnTo>
                <a:lnTo>
                  <a:pt x="377281" y="1359731"/>
                </a:lnTo>
                <a:lnTo>
                  <a:pt x="377281" y="1357199"/>
                </a:lnTo>
                <a:lnTo>
                  <a:pt x="374749" y="1357199"/>
                </a:lnTo>
                <a:lnTo>
                  <a:pt x="374749" y="1354667"/>
                </a:lnTo>
                <a:lnTo>
                  <a:pt x="374749" y="1352135"/>
                </a:lnTo>
                <a:lnTo>
                  <a:pt x="374749" y="1352135"/>
                </a:lnTo>
                <a:lnTo>
                  <a:pt x="374749" y="1349602"/>
                </a:lnTo>
                <a:lnTo>
                  <a:pt x="374749" y="1347070"/>
                </a:lnTo>
                <a:lnTo>
                  <a:pt x="374749" y="1344538"/>
                </a:lnTo>
                <a:lnTo>
                  <a:pt x="372217" y="1342006"/>
                </a:lnTo>
                <a:lnTo>
                  <a:pt x="372217" y="1339474"/>
                </a:lnTo>
                <a:lnTo>
                  <a:pt x="372217" y="1336942"/>
                </a:lnTo>
                <a:lnTo>
                  <a:pt x="372217" y="1334410"/>
                </a:lnTo>
                <a:lnTo>
                  <a:pt x="372217" y="1331878"/>
                </a:lnTo>
                <a:lnTo>
                  <a:pt x="369685" y="1329346"/>
                </a:lnTo>
                <a:lnTo>
                  <a:pt x="369685" y="1326814"/>
                </a:lnTo>
                <a:lnTo>
                  <a:pt x="369685" y="1326814"/>
                </a:lnTo>
                <a:lnTo>
                  <a:pt x="369685" y="1324281"/>
                </a:lnTo>
                <a:lnTo>
                  <a:pt x="369685" y="1321750"/>
                </a:lnTo>
                <a:lnTo>
                  <a:pt x="367153" y="1321750"/>
                </a:lnTo>
                <a:lnTo>
                  <a:pt x="367153" y="1319217"/>
                </a:lnTo>
                <a:lnTo>
                  <a:pt x="367153" y="1316686"/>
                </a:lnTo>
                <a:lnTo>
                  <a:pt x="367153" y="1314153"/>
                </a:lnTo>
                <a:lnTo>
                  <a:pt x="364621" y="1311621"/>
                </a:lnTo>
                <a:lnTo>
                  <a:pt x="364621" y="1309089"/>
                </a:lnTo>
                <a:lnTo>
                  <a:pt x="364621" y="1306557"/>
                </a:lnTo>
                <a:lnTo>
                  <a:pt x="364621" y="1304025"/>
                </a:lnTo>
                <a:lnTo>
                  <a:pt x="362089" y="1304025"/>
                </a:lnTo>
                <a:lnTo>
                  <a:pt x="362089" y="1301493"/>
                </a:lnTo>
                <a:lnTo>
                  <a:pt x="362089" y="1301493"/>
                </a:lnTo>
                <a:lnTo>
                  <a:pt x="362089" y="1298961"/>
                </a:lnTo>
                <a:lnTo>
                  <a:pt x="362089" y="1296429"/>
                </a:lnTo>
                <a:lnTo>
                  <a:pt x="359556" y="1293896"/>
                </a:lnTo>
                <a:lnTo>
                  <a:pt x="359556" y="1291365"/>
                </a:lnTo>
                <a:lnTo>
                  <a:pt x="359556" y="1288832"/>
                </a:lnTo>
                <a:lnTo>
                  <a:pt x="359556" y="1286300"/>
                </a:lnTo>
                <a:lnTo>
                  <a:pt x="357024" y="1286300"/>
                </a:lnTo>
                <a:lnTo>
                  <a:pt x="357024" y="1283768"/>
                </a:lnTo>
                <a:lnTo>
                  <a:pt x="357024" y="1281236"/>
                </a:lnTo>
                <a:lnTo>
                  <a:pt x="357024" y="1278704"/>
                </a:lnTo>
                <a:lnTo>
                  <a:pt x="354492" y="1276172"/>
                </a:lnTo>
                <a:lnTo>
                  <a:pt x="354492" y="1276172"/>
                </a:lnTo>
                <a:lnTo>
                  <a:pt x="354492" y="1273640"/>
                </a:lnTo>
                <a:lnTo>
                  <a:pt x="354492" y="1271108"/>
                </a:lnTo>
                <a:lnTo>
                  <a:pt x="351960" y="1268576"/>
                </a:lnTo>
                <a:lnTo>
                  <a:pt x="351960" y="1266044"/>
                </a:lnTo>
                <a:lnTo>
                  <a:pt x="351960" y="1263512"/>
                </a:lnTo>
                <a:lnTo>
                  <a:pt x="351960" y="1260979"/>
                </a:lnTo>
                <a:lnTo>
                  <a:pt x="349428" y="1258447"/>
                </a:lnTo>
                <a:lnTo>
                  <a:pt x="349428" y="1255915"/>
                </a:lnTo>
                <a:lnTo>
                  <a:pt x="349428" y="1253383"/>
                </a:lnTo>
                <a:lnTo>
                  <a:pt x="346896" y="1250851"/>
                </a:lnTo>
                <a:lnTo>
                  <a:pt x="346896" y="1250851"/>
                </a:lnTo>
                <a:lnTo>
                  <a:pt x="346896" y="1248319"/>
                </a:lnTo>
                <a:lnTo>
                  <a:pt x="344364" y="1245787"/>
                </a:lnTo>
                <a:lnTo>
                  <a:pt x="344364" y="1243255"/>
                </a:lnTo>
                <a:lnTo>
                  <a:pt x="344364" y="1240723"/>
                </a:lnTo>
                <a:lnTo>
                  <a:pt x="344364" y="1238191"/>
                </a:lnTo>
                <a:lnTo>
                  <a:pt x="341832" y="1235658"/>
                </a:lnTo>
                <a:lnTo>
                  <a:pt x="341832" y="1233127"/>
                </a:lnTo>
                <a:lnTo>
                  <a:pt x="341832" y="1230594"/>
                </a:lnTo>
                <a:lnTo>
                  <a:pt x="341832" y="1228062"/>
                </a:lnTo>
                <a:lnTo>
                  <a:pt x="339300" y="1228062"/>
                </a:lnTo>
                <a:lnTo>
                  <a:pt x="339300" y="1225530"/>
                </a:lnTo>
                <a:lnTo>
                  <a:pt x="339300" y="1225530"/>
                </a:lnTo>
                <a:lnTo>
                  <a:pt x="336768" y="1222998"/>
                </a:lnTo>
                <a:lnTo>
                  <a:pt x="336768" y="1220466"/>
                </a:lnTo>
                <a:lnTo>
                  <a:pt x="336768" y="1217934"/>
                </a:lnTo>
                <a:lnTo>
                  <a:pt x="334235" y="1215402"/>
                </a:lnTo>
                <a:lnTo>
                  <a:pt x="331704" y="1212870"/>
                </a:lnTo>
                <a:lnTo>
                  <a:pt x="331704" y="1210338"/>
                </a:lnTo>
                <a:lnTo>
                  <a:pt x="329171" y="1210338"/>
                </a:lnTo>
                <a:lnTo>
                  <a:pt x="326639" y="1210338"/>
                </a:lnTo>
                <a:lnTo>
                  <a:pt x="326639" y="1207806"/>
                </a:lnTo>
                <a:lnTo>
                  <a:pt x="324107" y="1207806"/>
                </a:lnTo>
                <a:lnTo>
                  <a:pt x="321575" y="1205273"/>
                </a:lnTo>
                <a:lnTo>
                  <a:pt x="319043" y="1202742"/>
                </a:lnTo>
                <a:lnTo>
                  <a:pt x="316511" y="1202742"/>
                </a:lnTo>
                <a:lnTo>
                  <a:pt x="316511" y="1200209"/>
                </a:lnTo>
                <a:lnTo>
                  <a:pt x="313979" y="1200209"/>
                </a:lnTo>
                <a:lnTo>
                  <a:pt x="313979" y="1200209"/>
                </a:lnTo>
                <a:lnTo>
                  <a:pt x="311447" y="1200209"/>
                </a:lnTo>
                <a:lnTo>
                  <a:pt x="311447" y="1197677"/>
                </a:lnTo>
                <a:lnTo>
                  <a:pt x="308915" y="1197677"/>
                </a:lnTo>
                <a:lnTo>
                  <a:pt x="306383" y="1195145"/>
                </a:lnTo>
                <a:lnTo>
                  <a:pt x="303850" y="1192613"/>
                </a:lnTo>
                <a:lnTo>
                  <a:pt x="301319" y="1190081"/>
                </a:lnTo>
                <a:lnTo>
                  <a:pt x="298786" y="1190081"/>
                </a:lnTo>
                <a:lnTo>
                  <a:pt x="298786" y="1187549"/>
                </a:lnTo>
                <a:lnTo>
                  <a:pt x="296254" y="1187549"/>
                </a:lnTo>
                <a:lnTo>
                  <a:pt x="296254" y="1185017"/>
                </a:lnTo>
                <a:lnTo>
                  <a:pt x="296254" y="1182485"/>
                </a:lnTo>
                <a:lnTo>
                  <a:pt x="293722" y="1182485"/>
                </a:lnTo>
                <a:lnTo>
                  <a:pt x="293722" y="1179953"/>
                </a:lnTo>
                <a:lnTo>
                  <a:pt x="291190" y="1179953"/>
                </a:lnTo>
                <a:lnTo>
                  <a:pt x="291190" y="1177421"/>
                </a:lnTo>
                <a:lnTo>
                  <a:pt x="288658" y="1177421"/>
                </a:lnTo>
                <a:lnTo>
                  <a:pt x="288658" y="1174888"/>
                </a:lnTo>
                <a:lnTo>
                  <a:pt x="286126" y="1172356"/>
                </a:lnTo>
                <a:lnTo>
                  <a:pt x="283594" y="1169824"/>
                </a:lnTo>
                <a:lnTo>
                  <a:pt x="283594" y="1167292"/>
                </a:lnTo>
                <a:lnTo>
                  <a:pt x="281062" y="1164760"/>
                </a:lnTo>
                <a:lnTo>
                  <a:pt x="281062" y="1162228"/>
                </a:lnTo>
                <a:lnTo>
                  <a:pt x="278530" y="1159696"/>
                </a:lnTo>
                <a:lnTo>
                  <a:pt x="275998" y="1157164"/>
                </a:lnTo>
                <a:lnTo>
                  <a:pt x="273466" y="1154632"/>
                </a:lnTo>
                <a:lnTo>
                  <a:pt x="270933" y="1152100"/>
                </a:lnTo>
                <a:lnTo>
                  <a:pt x="268401" y="1152100"/>
                </a:lnTo>
                <a:lnTo>
                  <a:pt x="265869" y="1149568"/>
                </a:lnTo>
                <a:lnTo>
                  <a:pt x="263337" y="1149568"/>
                </a:lnTo>
                <a:lnTo>
                  <a:pt x="260805" y="1149568"/>
                </a:lnTo>
                <a:lnTo>
                  <a:pt x="260805" y="1147035"/>
                </a:lnTo>
                <a:lnTo>
                  <a:pt x="258273" y="1147035"/>
                </a:lnTo>
                <a:lnTo>
                  <a:pt x="255741" y="1147035"/>
                </a:lnTo>
                <a:lnTo>
                  <a:pt x="255741" y="1149568"/>
                </a:lnTo>
                <a:lnTo>
                  <a:pt x="253209" y="1149568"/>
                </a:lnTo>
                <a:lnTo>
                  <a:pt x="250677" y="1147035"/>
                </a:lnTo>
                <a:lnTo>
                  <a:pt x="248145" y="1147035"/>
                </a:lnTo>
                <a:lnTo>
                  <a:pt x="245612" y="1144503"/>
                </a:lnTo>
                <a:lnTo>
                  <a:pt x="243081" y="1144503"/>
                </a:lnTo>
                <a:lnTo>
                  <a:pt x="243081" y="1141971"/>
                </a:lnTo>
                <a:lnTo>
                  <a:pt x="240548" y="1141971"/>
                </a:lnTo>
                <a:lnTo>
                  <a:pt x="240548" y="1139439"/>
                </a:lnTo>
                <a:lnTo>
                  <a:pt x="248145" y="1139439"/>
                </a:lnTo>
                <a:lnTo>
                  <a:pt x="245612" y="1136907"/>
                </a:lnTo>
                <a:lnTo>
                  <a:pt x="243081" y="1134375"/>
                </a:lnTo>
                <a:lnTo>
                  <a:pt x="240548" y="1134375"/>
                </a:lnTo>
                <a:lnTo>
                  <a:pt x="240548" y="1131843"/>
                </a:lnTo>
                <a:lnTo>
                  <a:pt x="238016" y="1131843"/>
                </a:lnTo>
                <a:lnTo>
                  <a:pt x="235484" y="1129311"/>
                </a:lnTo>
                <a:lnTo>
                  <a:pt x="232952" y="1126779"/>
                </a:lnTo>
                <a:lnTo>
                  <a:pt x="230420" y="1126779"/>
                </a:lnTo>
                <a:lnTo>
                  <a:pt x="227888" y="1124247"/>
                </a:lnTo>
                <a:lnTo>
                  <a:pt x="225356" y="1124247"/>
                </a:lnTo>
                <a:lnTo>
                  <a:pt x="225356" y="1124247"/>
                </a:lnTo>
                <a:lnTo>
                  <a:pt x="222824" y="1124247"/>
                </a:lnTo>
                <a:lnTo>
                  <a:pt x="220292" y="1121714"/>
                </a:lnTo>
                <a:lnTo>
                  <a:pt x="217760" y="1121714"/>
                </a:lnTo>
                <a:lnTo>
                  <a:pt x="217760" y="1119183"/>
                </a:lnTo>
                <a:lnTo>
                  <a:pt x="215227" y="1119183"/>
                </a:lnTo>
                <a:lnTo>
                  <a:pt x="212696" y="1119183"/>
                </a:lnTo>
                <a:lnTo>
                  <a:pt x="210163" y="1119183"/>
                </a:lnTo>
                <a:lnTo>
                  <a:pt x="210163" y="1116650"/>
                </a:lnTo>
                <a:lnTo>
                  <a:pt x="210163" y="1116650"/>
                </a:lnTo>
                <a:lnTo>
                  <a:pt x="207631" y="1116650"/>
                </a:lnTo>
                <a:lnTo>
                  <a:pt x="205099" y="1114119"/>
                </a:lnTo>
                <a:lnTo>
                  <a:pt x="202567" y="1114119"/>
                </a:lnTo>
                <a:lnTo>
                  <a:pt x="202567" y="1111586"/>
                </a:lnTo>
                <a:lnTo>
                  <a:pt x="200035" y="1111586"/>
                </a:lnTo>
                <a:lnTo>
                  <a:pt x="197503" y="1109054"/>
                </a:lnTo>
                <a:lnTo>
                  <a:pt x="194971" y="1109054"/>
                </a:lnTo>
                <a:lnTo>
                  <a:pt x="194971" y="1106522"/>
                </a:lnTo>
                <a:lnTo>
                  <a:pt x="192439" y="1106522"/>
                </a:lnTo>
                <a:lnTo>
                  <a:pt x="192439" y="1103990"/>
                </a:lnTo>
                <a:lnTo>
                  <a:pt x="189907" y="1103990"/>
                </a:lnTo>
                <a:lnTo>
                  <a:pt x="189907" y="1101458"/>
                </a:lnTo>
                <a:lnTo>
                  <a:pt x="187375" y="1101458"/>
                </a:lnTo>
                <a:lnTo>
                  <a:pt x="187375" y="1098926"/>
                </a:lnTo>
                <a:lnTo>
                  <a:pt x="184842" y="1096394"/>
                </a:lnTo>
                <a:lnTo>
                  <a:pt x="184842" y="1093862"/>
                </a:lnTo>
                <a:lnTo>
                  <a:pt x="182310" y="1093862"/>
                </a:lnTo>
                <a:lnTo>
                  <a:pt x="182310" y="1091330"/>
                </a:lnTo>
                <a:lnTo>
                  <a:pt x="179778" y="1088798"/>
                </a:lnTo>
                <a:lnTo>
                  <a:pt x="179778" y="1086265"/>
                </a:lnTo>
                <a:lnTo>
                  <a:pt x="177246" y="1083733"/>
                </a:lnTo>
                <a:lnTo>
                  <a:pt x="174714" y="1081201"/>
                </a:lnTo>
                <a:lnTo>
                  <a:pt x="174714" y="1078669"/>
                </a:lnTo>
                <a:lnTo>
                  <a:pt x="172182" y="1076137"/>
                </a:lnTo>
                <a:lnTo>
                  <a:pt x="172182" y="1073605"/>
                </a:lnTo>
                <a:lnTo>
                  <a:pt x="169650" y="1071073"/>
                </a:lnTo>
                <a:lnTo>
                  <a:pt x="167118" y="1068541"/>
                </a:lnTo>
                <a:lnTo>
                  <a:pt x="167118" y="1066009"/>
                </a:lnTo>
                <a:lnTo>
                  <a:pt x="164586" y="1063477"/>
                </a:lnTo>
                <a:lnTo>
                  <a:pt x="162054" y="1060945"/>
                </a:lnTo>
                <a:lnTo>
                  <a:pt x="162054" y="1058412"/>
                </a:lnTo>
                <a:lnTo>
                  <a:pt x="159522" y="1055880"/>
                </a:lnTo>
                <a:lnTo>
                  <a:pt x="159522" y="1053348"/>
                </a:lnTo>
                <a:lnTo>
                  <a:pt x="156989" y="1050816"/>
                </a:lnTo>
                <a:lnTo>
                  <a:pt x="156989" y="1048284"/>
                </a:lnTo>
                <a:lnTo>
                  <a:pt x="154457" y="1045752"/>
                </a:lnTo>
                <a:lnTo>
                  <a:pt x="154457" y="1043220"/>
                </a:lnTo>
                <a:lnTo>
                  <a:pt x="151925" y="1040688"/>
                </a:lnTo>
                <a:lnTo>
                  <a:pt x="151925" y="1038156"/>
                </a:lnTo>
                <a:lnTo>
                  <a:pt x="151925" y="1035624"/>
                </a:lnTo>
                <a:lnTo>
                  <a:pt x="149393" y="1035624"/>
                </a:lnTo>
                <a:lnTo>
                  <a:pt x="149393" y="1033091"/>
                </a:lnTo>
                <a:lnTo>
                  <a:pt x="149393" y="1030560"/>
                </a:lnTo>
                <a:lnTo>
                  <a:pt x="146861" y="1028027"/>
                </a:lnTo>
                <a:lnTo>
                  <a:pt x="146861" y="1025495"/>
                </a:lnTo>
                <a:lnTo>
                  <a:pt x="146861" y="1022963"/>
                </a:lnTo>
                <a:lnTo>
                  <a:pt x="144329" y="1020431"/>
                </a:lnTo>
                <a:lnTo>
                  <a:pt x="144329" y="1017899"/>
                </a:lnTo>
                <a:lnTo>
                  <a:pt x="141797" y="1015367"/>
                </a:lnTo>
                <a:lnTo>
                  <a:pt x="141797" y="1022963"/>
                </a:lnTo>
                <a:lnTo>
                  <a:pt x="139265" y="1020431"/>
                </a:lnTo>
                <a:lnTo>
                  <a:pt x="136733" y="1017899"/>
                </a:lnTo>
                <a:lnTo>
                  <a:pt x="136733" y="1015367"/>
                </a:lnTo>
                <a:lnTo>
                  <a:pt x="134201" y="1012835"/>
                </a:lnTo>
                <a:lnTo>
                  <a:pt x="134201" y="1010303"/>
                </a:lnTo>
                <a:lnTo>
                  <a:pt x="131669" y="1010303"/>
                </a:lnTo>
                <a:lnTo>
                  <a:pt x="131669" y="1007771"/>
                </a:lnTo>
                <a:lnTo>
                  <a:pt x="134201" y="1007771"/>
                </a:lnTo>
                <a:lnTo>
                  <a:pt x="134201" y="1005239"/>
                </a:lnTo>
                <a:lnTo>
                  <a:pt x="131669" y="1005239"/>
                </a:lnTo>
                <a:lnTo>
                  <a:pt x="131669" y="1002706"/>
                </a:lnTo>
                <a:lnTo>
                  <a:pt x="129137" y="1002706"/>
                </a:lnTo>
                <a:lnTo>
                  <a:pt x="129137" y="1000175"/>
                </a:lnTo>
                <a:lnTo>
                  <a:pt x="126604" y="1000175"/>
                </a:lnTo>
                <a:lnTo>
                  <a:pt x="126604" y="997642"/>
                </a:lnTo>
                <a:lnTo>
                  <a:pt x="126604" y="997642"/>
                </a:lnTo>
                <a:lnTo>
                  <a:pt x="124072" y="995110"/>
                </a:lnTo>
                <a:lnTo>
                  <a:pt x="124072" y="992578"/>
                </a:lnTo>
                <a:lnTo>
                  <a:pt x="124072" y="990046"/>
                </a:lnTo>
                <a:lnTo>
                  <a:pt x="121540" y="987514"/>
                </a:lnTo>
                <a:lnTo>
                  <a:pt x="121540" y="984982"/>
                </a:lnTo>
                <a:lnTo>
                  <a:pt x="121540" y="982450"/>
                </a:lnTo>
                <a:lnTo>
                  <a:pt x="119008" y="979918"/>
                </a:lnTo>
                <a:lnTo>
                  <a:pt x="119008" y="977386"/>
                </a:lnTo>
                <a:lnTo>
                  <a:pt x="119008" y="974854"/>
                </a:lnTo>
                <a:lnTo>
                  <a:pt x="119008" y="972321"/>
                </a:lnTo>
                <a:lnTo>
                  <a:pt x="119008" y="972321"/>
                </a:lnTo>
                <a:lnTo>
                  <a:pt x="119008" y="969789"/>
                </a:lnTo>
                <a:lnTo>
                  <a:pt x="116476" y="967257"/>
                </a:lnTo>
                <a:lnTo>
                  <a:pt x="116476" y="964725"/>
                </a:lnTo>
                <a:lnTo>
                  <a:pt x="116476" y="962193"/>
                </a:lnTo>
                <a:lnTo>
                  <a:pt x="113944" y="962193"/>
                </a:lnTo>
                <a:lnTo>
                  <a:pt x="113944" y="959661"/>
                </a:lnTo>
                <a:lnTo>
                  <a:pt x="113944" y="957129"/>
                </a:lnTo>
                <a:lnTo>
                  <a:pt x="111412" y="957129"/>
                </a:lnTo>
                <a:lnTo>
                  <a:pt x="111412" y="954597"/>
                </a:lnTo>
                <a:lnTo>
                  <a:pt x="108880" y="952065"/>
                </a:lnTo>
                <a:lnTo>
                  <a:pt x="108880" y="949533"/>
                </a:lnTo>
                <a:lnTo>
                  <a:pt x="106348" y="949533"/>
                </a:lnTo>
                <a:lnTo>
                  <a:pt x="106348" y="947001"/>
                </a:lnTo>
                <a:lnTo>
                  <a:pt x="106348" y="944468"/>
                </a:lnTo>
                <a:lnTo>
                  <a:pt x="103816" y="944468"/>
                </a:lnTo>
                <a:lnTo>
                  <a:pt x="103816" y="941936"/>
                </a:lnTo>
                <a:lnTo>
                  <a:pt x="101283" y="941936"/>
                </a:lnTo>
                <a:lnTo>
                  <a:pt x="101283" y="939404"/>
                </a:lnTo>
                <a:lnTo>
                  <a:pt x="101283" y="936872"/>
                </a:lnTo>
                <a:lnTo>
                  <a:pt x="98751" y="936872"/>
                </a:lnTo>
                <a:lnTo>
                  <a:pt x="98751" y="934340"/>
                </a:lnTo>
                <a:lnTo>
                  <a:pt x="98751" y="934340"/>
                </a:lnTo>
                <a:lnTo>
                  <a:pt x="96219" y="934340"/>
                </a:lnTo>
                <a:lnTo>
                  <a:pt x="96219" y="931808"/>
                </a:lnTo>
                <a:lnTo>
                  <a:pt x="96219" y="929276"/>
                </a:lnTo>
                <a:lnTo>
                  <a:pt x="96219" y="929276"/>
                </a:lnTo>
                <a:lnTo>
                  <a:pt x="96219" y="926744"/>
                </a:lnTo>
                <a:lnTo>
                  <a:pt x="96219" y="924212"/>
                </a:lnTo>
                <a:lnTo>
                  <a:pt x="93687" y="924212"/>
                </a:lnTo>
                <a:lnTo>
                  <a:pt x="93687" y="921680"/>
                </a:lnTo>
                <a:lnTo>
                  <a:pt x="91155" y="919147"/>
                </a:lnTo>
                <a:lnTo>
                  <a:pt x="91155" y="916616"/>
                </a:lnTo>
                <a:lnTo>
                  <a:pt x="88623" y="914083"/>
                </a:lnTo>
                <a:lnTo>
                  <a:pt x="88623" y="911551"/>
                </a:lnTo>
                <a:lnTo>
                  <a:pt x="86091" y="909019"/>
                </a:lnTo>
                <a:lnTo>
                  <a:pt x="86091" y="909019"/>
                </a:lnTo>
                <a:lnTo>
                  <a:pt x="83559" y="906487"/>
                </a:lnTo>
                <a:lnTo>
                  <a:pt x="83559" y="903955"/>
                </a:lnTo>
                <a:lnTo>
                  <a:pt x="81027" y="901423"/>
                </a:lnTo>
                <a:lnTo>
                  <a:pt x="81027" y="898891"/>
                </a:lnTo>
                <a:lnTo>
                  <a:pt x="81027" y="896359"/>
                </a:lnTo>
                <a:lnTo>
                  <a:pt x="78495" y="893827"/>
                </a:lnTo>
                <a:lnTo>
                  <a:pt x="78495" y="891295"/>
                </a:lnTo>
                <a:lnTo>
                  <a:pt x="78495" y="888762"/>
                </a:lnTo>
                <a:lnTo>
                  <a:pt x="75963" y="886231"/>
                </a:lnTo>
                <a:lnTo>
                  <a:pt x="75963" y="883698"/>
                </a:lnTo>
                <a:lnTo>
                  <a:pt x="75963" y="883698"/>
                </a:lnTo>
                <a:lnTo>
                  <a:pt x="73431" y="881166"/>
                </a:lnTo>
                <a:lnTo>
                  <a:pt x="73431" y="878634"/>
                </a:lnTo>
                <a:lnTo>
                  <a:pt x="73431" y="876102"/>
                </a:lnTo>
                <a:lnTo>
                  <a:pt x="70899" y="876102"/>
                </a:lnTo>
                <a:lnTo>
                  <a:pt x="70899" y="873570"/>
                </a:lnTo>
                <a:lnTo>
                  <a:pt x="70899" y="871038"/>
                </a:lnTo>
                <a:lnTo>
                  <a:pt x="70899" y="868506"/>
                </a:lnTo>
                <a:lnTo>
                  <a:pt x="68366" y="865974"/>
                </a:lnTo>
                <a:lnTo>
                  <a:pt x="68366" y="863442"/>
                </a:lnTo>
                <a:lnTo>
                  <a:pt x="68366" y="860910"/>
                </a:lnTo>
                <a:lnTo>
                  <a:pt x="68366" y="858378"/>
                </a:lnTo>
                <a:lnTo>
                  <a:pt x="68366" y="858378"/>
                </a:lnTo>
                <a:lnTo>
                  <a:pt x="68366" y="855845"/>
                </a:lnTo>
                <a:lnTo>
                  <a:pt x="68366" y="853313"/>
                </a:lnTo>
                <a:lnTo>
                  <a:pt x="68366" y="850781"/>
                </a:lnTo>
                <a:lnTo>
                  <a:pt x="68366" y="848249"/>
                </a:lnTo>
                <a:lnTo>
                  <a:pt x="68366" y="845717"/>
                </a:lnTo>
                <a:lnTo>
                  <a:pt x="65834" y="843185"/>
                </a:lnTo>
                <a:lnTo>
                  <a:pt x="65834" y="840653"/>
                </a:lnTo>
                <a:lnTo>
                  <a:pt x="63302" y="838121"/>
                </a:lnTo>
                <a:lnTo>
                  <a:pt x="60770" y="835589"/>
                </a:lnTo>
                <a:lnTo>
                  <a:pt x="60770" y="833057"/>
                </a:lnTo>
                <a:lnTo>
                  <a:pt x="58238" y="830524"/>
                </a:lnTo>
                <a:lnTo>
                  <a:pt x="58238" y="827993"/>
                </a:lnTo>
                <a:lnTo>
                  <a:pt x="55706" y="825460"/>
                </a:lnTo>
                <a:lnTo>
                  <a:pt x="55706" y="822928"/>
                </a:lnTo>
                <a:lnTo>
                  <a:pt x="53174" y="820396"/>
                </a:lnTo>
                <a:lnTo>
                  <a:pt x="53174" y="817864"/>
                </a:lnTo>
                <a:lnTo>
                  <a:pt x="50642" y="815332"/>
                </a:lnTo>
                <a:lnTo>
                  <a:pt x="50642" y="812800"/>
                </a:lnTo>
                <a:lnTo>
                  <a:pt x="48110" y="810268"/>
                </a:lnTo>
                <a:lnTo>
                  <a:pt x="45578" y="807736"/>
                </a:lnTo>
                <a:lnTo>
                  <a:pt x="45578" y="805204"/>
                </a:lnTo>
                <a:lnTo>
                  <a:pt x="45578" y="807736"/>
                </a:lnTo>
                <a:lnTo>
                  <a:pt x="43046" y="802672"/>
                </a:lnTo>
                <a:lnTo>
                  <a:pt x="45578" y="774819"/>
                </a:lnTo>
                <a:lnTo>
                  <a:pt x="45578" y="772287"/>
                </a:lnTo>
                <a:lnTo>
                  <a:pt x="45578" y="769754"/>
                </a:lnTo>
                <a:lnTo>
                  <a:pt x="45578" y="767222"/>
                </a:lnTo>
                <a:lnTo>
                  <a:pt x="45578" y="764690"/>
                </a:lnTo>
                <a:lnTo>
                  <a:pt x="43046" y="764690"/>
                </a:lnTo>
                <a:lnTo>
                  <a:pt x="43046" y="762158"/>
                </a:lnTo>
                <a:lnTo>
                  <a:pt x="43046" y="759626"/>
                </a:lnTo>
                <a:lnTo>
                  <a:pt x="43046" y="757094"/>
                </a:lnTo>
                <a:lnTo>
                  <a:pt x="43046" y="757094"/>
                </a:lnTo>
                <a:lnTo>
                  <a:pt x="43046" y="754562"/>
                </a:lnTo>
                <a:lnTo>
                  <a:pt x="43046" y="752030"/>
                </a:lnTo>
                <a:lnTo>
                  <a:pt x="43046" y="749498"/>
                </a:lnTo>
                <a:lnTo>
                  <a:pt x="40514" y="749498"/>
                </a:lnTo>
                <a:lnTo>
                  <a:pt x="40514" y="746966"/>
                </a:lnTo>
                <a:lnTo>
                  <a:pt x="40514" y="744434"/>
                </a:lnTo>
                <a:lnTo>
                  <a:pt x="40514" y="741901"/>
                </a:lnTo>
                <a:lnTo>
                  <a:pt x="40514" y="739369"/>
                </a:lnTo>
                <a:lnTo>
                  <a:pt x="37981" y="736837"/>
                </a:lnTo>
                <a:lnTo>
                  <a:pt x="37981" y="734305"/>
                </a:lnTo>
                <a:lnTo>
                  <a:pt x="37981" y="731773"/>
                </a:lnTo>
                <a:lnTo>
                  <a:pt x="37981" y="731773"/>
                </a:lnTo>
                <a:lnTo>
                  <a:pt x="35449" y="729241"/>
                </a:lnTo>
                <a:lnTo>
                  <a:pt x="35449" y="726709"/>
                </a:lnTo>
                <a:lnTo>
                  <a:pt x="35449" y="724177"/>
                </a:lnTo>
                <a:lnTo>
                  <a:pt x="32917" y="724177"/>
                </a:lnTo>
                <a:lnTo>
                  <a:pt x="32917" y="721645"/>
                </a:lnTo>
                <a:lnTo>
                  <a:pt x="30385" y="719113"/>
                </a:lnTo>
                <a:lnTo>
                  <a:pt x="30385" y="716580"/>
                </a:lnTo>
                <a:lnTo>
                  <a:pt x="27853" y="716580"/>
                </a:lnTo>
                <a:lnTo>
                  <a:pt x="27853" y="714049"/>
                </a:lnTo>
                <a:lnTo>
                  <a:pt x="27853" y="711516"/>
                </a:lnTo>
                <a:lnTo>
                  <a:pt x="25321" y="711516"/>
                </a:lnTo>
                <a:lnTo>
                  <a:pt x="25321" y="708985"/>
                </a:lnTo>
                <a:lnTo>
                  <a:pt x="25321" y="706452"/>
                </a:lnTo>
                <a:lnTo>
                  <a:pt x="22789" y="706452"/>
                </a:lnTo>
                <a:lnTo>
                  <a:pt x="22789" y="706452"/>
                </a:lnTo>
                <a:lnTo>
                  <a:pt x="20257" y="706452"/>
                </a:lnTo>
                <a:lnTo>
                  <a:pt x="20257" y="703920"/>
                </a:lnTo>
                <a:lnTo>
                  <a:pt x="20257" y="703920"/>
                </a:lnTo>
                <a:lnTo>
                  <a:pt x="20257" y="701388"/>
                </a:lnTo>
                <a:lnTo>
                  <a:pt x="20257" y="698856"/>
                </a:lnTo>
                <a:lnTo>
                  <a:pt x="17725" y="698856"/>
                </a:lnTo>
                <a:lnTo>
                  <a:pt x="17725" y="696324"/>
                </a:lnTo>
                <a:lnTo>
                  <a:pt x="15193" y="696324"/>
                </a:lnTo>
                <a:lnTo>
                  <a:pt x="15193" y="693792"/>
                </a:lnTo>
                <a:lnTo>
                  <a:pt x="15193" y="691260"/>
                </a:lnTo>
                <a:lnTo>
                  <a:pt x="12660" y="691260"/>
                </a:lnTo>
                <a:lnTo>
                  <a:pt x="12660" y="688728"/>
                </a:lnTo>
                <a:lnTo>
                  <a:pt x="12660" y="686195"/>
                </a:lnTo>
                <a:lnTo>
                  <a:pt x="10128" y="683664"/>
                </a:lnTo>
                <a:lnTo>
                  <a:pt x="10128" y="681131"/>
                </a:lnTo>
                <a:lnTo>
                  <a:pt x="10128" y="681131"/>
                </a:lnTo>
                <a:lnTo>
                  <a:pt x="7596" y="678599"/>
                </a:lnTo>
                <a:lnTo>
                  <a:pt x="7596" y="676067"/>
                </a:lnTo>
                <a:lnTo>
                  <a:pt x="7596" y="673535"/>
                </a:lnTo>
                <a:lnTo>
                  <a:pt x="5064" y="671003"/>
                </a:lnTo>
                <a:lnTo>
                  <a:pt x="5064" y="668471"/>
                </a:lnTo>
                <a:lnTo>
                  <a:pt x="5064" y="665939"/>
                </a:lnTo>
                <a:lnTo>
                  <a:pt x="2532" y="663407"/>
                </a:lnTo>
                <a:lnTo>
                  <a:pt x="2532" y="660875"/>
                </a:lnTo>
                <a:lnTo>
                  <a:pt x="2532" y="658343"/>
                </a:lnTo>
                <a:lnTo>
                  <a:pt x="2532" y="655811"/>
                </a:lnTo>
                <a:lnTo>
                  <a:pt x="0" y="653278"/>
                </a:lnTo>
                <a:lnTo>
                  <a:pt x="2532" y="650746"/>
                </a:lnTo>
                <a:lnTo>
                  <a:pt x="2532" y="648214"/>
                </a:lnTo>
                <a:lnTo>
                  <a:pt x="2532" y="645682"/>
                </a:lnTo>
                <a:lnTo>
                  <a:pt x="5064" y="643150"/>
                </a:lnTo>
                <a:lnTo>
                  <a:pt x="5064" y="640618"/>
                </a:lnTo>
                <a:lnTo>
                  <a:pt x="7596" y="640618"/>
                </a:lnTo>
                <a:lnTo>
                  <a:pt x="10128" y="638086"/>
                </a:lnTo>
                <a:lnTo>
                  <a:pt x="12660" y="638086"/>
                </a:lnTo>
                <a:lnTo>
                  <a:pt x="15193" y="638086"/>
                </a:lnTo>
                <a:lnTo>
                  <a:pt x="17725" y="635554"/>
                </a:lnTo>
                <a:lnTo>
                  <a:pt x="17725" y="633022"/>
                </a:lnTo>
                <a:lnTo>
                  <a:pt x="20257" y="633022"/>
                </a:lnTo>
                <a:lnTo>
                  <a:pt x="20257" y="630490"/>
                </a:lnTo>
                <a:lnTo>
                  <a:pt x="20257" y="627957"/>
                </a:lnTo>
                <a:lnTo>
                  <a:pt x="22789" y="627957"/>
                </a:lnTo>
                <a:lnTo>
                  <a:pt x="22789" y="630490"/>
                </a:lnTo>
                <a:lnTo>
                  <a:pt x="22789" y="627957"/>
                </a:lnTo>
                <a:lnTo>
                  <a:pt x="25321" y="627957"/>
                </a:lnTo>
                <a:lnTo>
                  <a:pt x="25321" y="625426"/>
                </a:lnTo>
                <a:lnTo>
                  <a:pt x="25321" y="622893"/>
                </a:lnTo>
                <a:lnTo>
                  <a:pt x="27853" y="620361"/>
                </a:lnTo>
                <a:lnTo>
                  <a:pt x="27853" y="617829"/>
                </a:lnTo>
                <a:lnTo>
                  <a:pt x="30385" y="615297"/>
                </a:lnTo>
                <a:lnTo>
                  <a:pt x="30385" y="612765"/>
                </a:lnTo>
                <a:lnTo>
                  <a:pt x="30385" y="610233"/>
                </a:lnTo>
                <a:lnTo>
                  <a:pt x="32917" y="610233"/>
                </a:lnTo>
                <a:lnTo>
                  <a:pt x="32917" y="607701"/>
                </a:lnTo>
                <a:lnTo>
                  <a:pt x="32917" y="605169"/>
                </a:lnTo>
                <a:lnTo>
                  <a:pt x="35449" y="602637"/>
                </a:lnTo>
                <a:lnTo>
                  <a:pt x="35449" y="600105"/>
                </a:lnTo>
                <a:lnTo>
                  <a:pt x="37981" y="597572"/>
                </a:lnTo>
                <a:lnTo>
                  <a:pt x="37981" y="595041"/>
                </a:lnTo>
                <a:lnTo>
                  <a:pt x="37981" y="592508"/>
                </a:lnTo>
                <a:lnTo>
                  <a:pt x="40514" y="589976"/>
                </a:lnTo>
                <a:lnTo>
                  <a:pt x="40514" y="587444"/>
                </a:lnTo>
                <a:lnTo>
                  <a:pt x="43046" y="584912"/>
                </a:lnTo>
                <a:lnTo>
                  <a:pt x="43046" y="582380"/>
                </a:lnTo>
                <a:lnTo>
                  <a:pt x="43046" y="579848"/>
                </a:lnTo>
                <a:lnTo>
                  <a:pt x="45578" y="577316"/>
                </a:lnTo>
                <a:lnTo>
                  <a:pt x="45578" y="579848"/>
                </a:lnTo>
                <a:lnTo>
                  <a:pt x="45578" y="577316"/>
                </a:lnTo>
                <a:lnTo>
                  <a:pt x="48110" y="574784"/>
                </a:lnTo>
                <a:lnTo>
                  <a:pt x="45578" y="572252"/>
                </a:lnTo>
                <a:lnTo>
                  <a:pt x="45578" y="569720"/>
                </a:lnTo>
                <a:lnTo>
                  <a:pt x="45578" y="567187"/>
                </a:lnTo>
                <a:lnTo>
                  <a:pt x="45578" y="564655"/>
                </a:lnTo>
                <a:lnTo>
                  <a:pt x="45578" y="562123"/>
                </a:lnTo>
                <a:lnTo>
                  <a:pt x="43046" y="559591"/>
                </a:lnTo>
                <a:lnTo>
                  <a:pt x="43046" y="557059"/>
                </a:lnTo>
                <a:lnTo>
                  <a:pt x="43046" y="554527"/>
                </a:lnTo>
                <a:lnTo>
                  <a:pt x="43046" y="554527"/>
                </a:lnTo>
                <a:lnTo>
                  <a:pt x="40514" y="551995"/>
                </a:lnTo>
                <a:lnTo>
                  <a:pt x="40514" y="549463"/>
                </a:lnTo>
                <a:lnTo>
                  <a:pt x="40514" y="546931"/>
                </a:lnTo>
                <a:lnTo>
                  <a:pt x="40514" y="544399"/>
                </a:lnTo>
                <a:lnTo>
                  <a:pt x="40514" y="541867"/>
                </a:lnTo>
                <a:lnTo>
                  <a:pt x="40514" y="539334"/>
                </a:lnTo>
                <a:lnTo>
                  <a:pt x="40514" y="536802"/>
                </a:lnTo>
                <a:lnTo>
                  <a:pt x="40514" y="534270"/>
                </a:lnTo>
                <a:lnTo>
                  <a:pt x="40514" y="531738"/>
                </a:lnTo>
                <a:lnTo>
                  <a:pt x="40514" y="529206"/>
                </a:lnTo>
                <a:lnTo>
                  <a:pt x="40514" y="529206"/>
                </a:lnTo>
                <a:lnTo>
                  <a:pt x="40514" y="526674"/>
                </a:lnTo>
                <a:lnTo>
                  <a:pt x="40514" y="524142"/>
                </a:lnTo>
                <a:lnTo>
                  <a:pt x="40514" y="521610"/>
                </a:lnTo>
                <a:lnTo>
                  <a:pt x="40514" y="519078"/>
                </a:lnTo>
                <a:lnTo>
                  <a:pt x="40514" y="516546"/>
                </a:lnTo>
                <a:lnTo>
                  <a:pt x="40514" y="514013"/>
                </a:lnTo>
                <a:lnTo>
                  <a:pt x="40514" y="511482"/>
                </a:lnTo>
                <a:lnTo>
                  <a:pt x="40514" y="508949"/>
                </a:lnTo>
                <a:lnTo>
                  <a:pt x="40514" y="506417"/>
                </a:lnTo>
                <a:lnTo>
                  <a:pt x="40514" y="503885"/>
                </a:lnTo>
                <a:lnTo>
                  <a:pt x="40514" y="503885"/>
                </a:lnTo>
                <a:lnTo>
                  <a:pt x="40514" y="501353"/>
                </a:lnTo>
                <a:lnTo>
                  <a:pt x="40514" y="498821"/>
                </a:lnTo>
                <a:lnTo>
                  <a:pt x="40514" y="496289"/>
                </a:lnTo>
                <a:lnTo>
                  <a:pt x="40514" y="493757"/>
                </a:lnTo>
                <a:lnTo>
                  <a:pt x="40514" y="491225"/>
                </a:lnTo>
                <a:lnTo>
                  <a:pt x="40514" y="488693"/>
                </a:lnTo>
                <a:lnTo>
                  <a:pt x="40514" y="486161"/>
                </a:lnTo>
                <a:lnTo>
                  <a:pt x="40514" y="483628"/>
                </a:lnTo>
                <a:lnTo>
                  <a:pt x="43046" y="481097"/>
                </a:lnTo>
                <a:lnTo>
                  <a:pt x="43046" y="478564"/>
                </a:lnTo>
                <a:lnTo>
                  <a:pt x="43046" y="476032"/>
                </a:lnTo>
                <a:lnTo>
                  <a:pt x="45578" y="473500"/>
                </a:lnTo>
                <a:lnTo>
                  <a:pt x="45578" y="470968"/>
                </a:lnTo>
                <a:lnTo>
                  <a:pt x="45578" y="468436"/>
                </a:lnTo>
                <a:lnTo>
                  <a:pt x="45578" y="465904"/>
                </a:lnTo>
                <a:lnTo>
                  <a:pt x="45578" y="465904"/>
                </a:lnTo>
                <a:lnTo>
                  <a:pt x="48110" y="463372"/>
                </a:lnTo>
                <a:lnTo>
                  <a:pt x="48110" y="460840"/>
                </a:lnTo>
                <a:lnTo>
                  <a:pt x="48110" y="458308"/>
                </a:lnTo>
                <a:lnTo>
                  <a:pt x="50642" y="455776"/>
                </a:lnTo>
                <a:lnTo>
                  <a:pt x="50642" y="453244"/>
                </a:lnTo>
                <a:lnTo>
                  <a:pt x="53174" y="453244"/>
                </a:lnTo>
                <a:lnTo>
                  <a:pt x="53174" y="450711"/>
                </a:lnTo>
                <a:lnTo>
                  <a:pt x="55706" y="448179"/>
                </a:lnTo>
                <a:lnTo>
                  <a:pt x="55706" y="445647"/>
                </a:lnTo>
                <a:lnTo>
                  <a:pt x="58238" y="443115"/>
                </a:lnTo>
                <a:lnTo>
                  <a:pt x="60770" y="440583"/>
                </a:lnTo>
                <a:lnTo>
                  <a:pt x="60770" y="440583"/>
                </a:lnTo>
                <a:lnTo>
                  <a:pt x="63302" y="438051"/>
                </a:lnTo>
                <a:lnTo>
                  <a:pt x="65834" y="435519"/>
                </a:lnTo>
                <a:lnTo>
                  <a:pt x="65834" y="432987"/>
                </a:lnTo>
                <a:lnTo>
                  <a:pt x="68366" y="430455"/>
                </a:lnTo>
                <a:lnTo>
                  <a:pt x="70899" y="427923"/>
                </a:lnTo>
                <a:lnTo>
                  <a:pt x="70899" y="425390"/>
                </a:lnTo>
                <a:lnTo>
                  <a:pt x="73431" y="422859"/>
                </a:lnTo>
                <a:lnTo>
                  <a:pt x="75963" y="420326"/>
                </a:lnTo>
                <a:lnTo>
                  <a:pt x="75963" y="417794"/>
                </a:lnTo>
                <a:lnTo>
                  <a:pt x="78495" y="415262"/>
                </a:lnTo>
                <a:lnTo>
                  <a:pt x="81027" y="412730"/>
                </a:lnTo>
                <a:lnTo>
                  <a:pt x="83559" y="410198"/>
                </a:lnTo>
                <a:lnTo>
                  <a:pt x="86091" y="410198"/>
                </a:lnTo>
                <a:lnTo>
                  <a:pt x="86091" y="407666"/>
                </a:lnTo>
                <a:lnTo>
                  <a:pt x="88623" y="407666"/>
                </a:lnTo>
                <a:lnTo>
                  <a:pt x="88623" y="405134"/>
                </a:lnTo>
                <a:lnTo>
                  <a:pt x="91155" y="405134"/>
                </a:lnTo>
                <a:lnTo>
                  <a:pt x="91155" y="402602"/>
                </a:lnTo>
                <a:lnTo>
                  <a:pt x="93687" y="400070"/>
                </a:lnTo>
                <a:lnTo>
                  <a:pt x="93687" y="397538"/>
                </a:lnTo>
                <a:lnTo>
                  <a:pt x="96219" y="395005"/>
                </a:lnTo>
                <a:lnTo>
                  <a:pt x="96219" y="392474"/>
                </a:lnTo>
                <a:lnTo>
                  <a:pt x="98751" y="389941"/>
                </a:lnTo>
                <a:lnTo>
                  <a:pt x="98751" y="387409"/>
                </a:lnTo>
                <a:lnTo>
                  <a:pt x="101283" y="384877"/>
                </a:lnTo>
                <a:lnTo>
                  <a:pt x="101283" y="382345"/>
                </a:lnTo>
                <a:lnTo>
                  <a:pt x="103816" y="379813"/>
                </a:lnTo>
                <a:lnTo>
                  <a:pt x="103816" y="377281"/>
                </a:lnTo>
                <a:lnTo>
                  <a:pt x="106348" y="374749"/>
                </a:lnTo>
                <a:lnTo>
                  <a:pt x="106348" y="372217"/>
                </a:lnTo>
                <a:lnTo>
                  <a:pt x="106348" y="369685"/>
                </a:lnTo>
                <a:lnTo>
                  <a:pt x="108880" y="369685"/>
                </a:lnTo>
                <a:lnTo>
                  <a:pt x="108880" y="367153"/>
                </a:lnTo>
                <a:lnTo>
                  <a:pt x="108880" y="364620"/>
                </a:lnTo>
                <a:lnTo>
                  <a:pt x="111412" y="364620"/>
                </a:lnTo>
                <a:lnTo>
                  <a:pt x="111412" y="362088"/>
                </a:lnTo>
                <a:lnTo>
                  <a:pt x="111412" y="359556"/>
                </a:lnTo>
                <a:lnTo>
                  <a:pt x="113944" y="357024"/>
                </a:lnTo>
                <a:lnTo>
                  <a:pt x="113944" y="354492"/>
                </a:lnTo>
                <a:lnTo>
                  <a:pt x="116476" y="351960"/>
                </a:lnTo>
                <a:lnTo>
                  <a:pt x="116476" y="349428"/>
                </a:lnTo>
                <a:lnTo>
                  <a:pt x="119008" y="346896"/>
                </a:lnTo>
                <a:lnTo>
                  <a:pt x="119008" y="344364"/>
                </a:lnTo>
                <a:lnTo>
                  <a:pt x="119008" y="341832"/>
                </a:lnTo>
                <a:lnTo>
                  <a:pt x="121540" y="339300"/>
                </a:lnTo>
                <a:lnTo>
                  <a:pt x="121540" y="336767"/>
                </a:lnTo>
                <a:lnTo>
                  <a:pt x="124072" y="334235"/>
                </a:lnTo>
                <a:lnTo>
                  <a:pt x="124072" y="331703"/>
                </a:lnTo>
                <a:lnTo>
                  <a:pt x="124072" y="339300"/>
                </a:lnTo>
                <a:lnTo>
                  <a:pt x="126604" y="336767"/>
                </a:lnTo>
                <a:lnTo>
                  <a:pt x="126604" y="334235"/>
                </a:lnTo>
                <a:lnTo>
                  <a:pt x="126604" y="331703"/>
                </a:lnTo>
                <a:lnTo>
                  <a:pt x="129137" y="329171"/>
                </a:lnTo>
                <a:lnTo>
                  <a:pt x="129137" y="326639"/>
                </a:lnTo>
                <a:lnTo>
                  <a:pt x="129137" y="324107"/>
                </a:lnTo>
                <a:lnTo>
                  <a:pt x="129137" y="321575"/>
                </a:lnTo>
                <a:lnTo>
                  <a:pt x="131669" y="319043"/>
                </a:lnTo>
                <a:lnTo>
                  <a:pt x="131669" y="316511"/>
                </a:lnTo>
                <a:lnTo>
                  <a:pt x="131669" y="313979"/>
                </a:lnTo>
                <a:lnTo>
                  <a:pt x="131669" y="313979"/>
                </a:lnTo>
                <a:lnTo>
                  <a:pt x="134201" y="311446"/>
                </a:lnTo>
                <a:lnTo>
                  <a:pt x="134201" y="308915"/>
                </a:lnTo>
                <a:lnTo>
                  <a:pt x="134201" y="306382"/>
                </a:lnTo>
                <a:lnTo>
                  <a:pt x="134201" y="303851"/>
                </a:lnTo>
                <a:lnTo>
                  <a:pt x="134201" y="301318"/>
                </a:lnTo>
                <a:lnTo>
                  <a:pt x="134201" y="298786"/>
                </a:lnTo>
                <a:lnTo>
                  <a:pt x="136733" y="298786"/>
                </a:lnTo>
                <a:lnTo>
                  <a:pt x="136733" y="296254"/>
                </a:lnTo>
                <a:lnTo>
                  <a:pt x="136733" y="293722"/>
                </a:lnTo>
                <a:lnTo>
                  <a:pt x="136733" y="291190"/>
                </a:lnTo>
                <a:lnTo>
                  <a:pt x="136733" y="288658"/>
                </a:lnTo>
                <a:lnTo>
                  <a:pt x="136733" y="288658"/>
                </a:lnTo>
                <a:lnTo>
                  <a:pt x="139265" y="286126"/>
                </a:lnTo>
                <a:lnTo>
                  <a:pt x="139265" y="283594"/>
                </a:lnTo>
                <a:lnTo>
                  <a:pt x="139265" y="281061"/>
                </a:lnTo>
                <a:lnTo>
                  <a:pt x="139265" y="278530"/>
                </a:lnTo>
                <a:lnTo>
                  <a:pt x="139265" y="275997"/>
                </a:lnTo>
                <a:lnTo>
                  <a:pt x="139265" y="273465"/>
                </a:lnTo>
                <a:lnTo>
                  <a:pt x="141797" y="273465"/>
                </a:lnTo>
                <a:lnTo>
                  <a:pt x="141797" y="270933"/>
                </a:lnTo>
                <a:lnTo>
                  <a:pt x="141797" y="268401"/>
                </a:lnTo>
                <a:lnTo>
                  <a:pt x="141797" y="265869"/>
                </a:lnTo>
                <a:lnTo>
                  <a:pt x="141797" y="263337"/>
                </a:lnTo>
                <a:lnTo>
                  <a:pt x="141797" y="263337"/>
                </a:lnTo>
                <a:lnTo>
                  <a:pt x="141797" y="260805"/>
                </a:lnTo>
                <a:lnTo>
                  <a:pt x="144329" y="260805"/>
                </a:lnTo>
                <a:lnTo>
                  <a:pt x="144329" y="258273"/>
                </a:lnTo>
                <a:lnTo>
                  <a:pt x="144329" y="255741"/>
                </a:lnTo>
                <a:lnTo>
                  <a:pt x="144329" y="253209"/>
                </a:lnTo>
                <a:lnTo>
                  <a:pt x="144329" y="250677"/>
                </a:lnTo>
                <a:lnTo>
                  <a:pt x="144329" y="248144"/>
                </a:lnTo>
                <a:lnTo>
                  <a:pt x="146861" y="245612"/>
                </a:lnTo>
                <a:lnTo>
                  <a:pt x="146861" y="243080"/>
                </a:lnTo>
                <a:lnTo>
                  <a:pt x="146861" y="240548"/>
                </a:lnTo>
                <a:lnTo>
                  <a:pt x="146861" y="238016"/>
                </a:lnTo>
                <a:lnTo>
                  <a:pt x="146861" y="238016"/>
                </a:lnTo>
                <a:lnTo>
                  <a:pt x="144329" y="235484"/>
                </a:lnTo>
                <a:lnTo>
                  <a:pt x="144329" y="232952"/>
                </a:lnTo>
                <a:lnTo>
                  <a:pt x="144329" y="230420"/>
                </a:lnTo>
                <a:lnTo>
                  <a:pt x="144329" y="227888"/>
                </a:lnTo>
                <a:lnTo>
                  <a:pt x="141797" y="225356"/>
                </a:lnTo>
                <a:lnTo>
                  <a:pt x="141797" y="222823"/>
                </a:lnTo>
                <a:lnTo>
                  <a:pt x="141797" y="220292"/>
                </a:lnTo>
                <a:lnTo>
                  <a:pt x="141797" y="217759"/>
                </a:lnTo>
                <a:lnTo>
                  <a:pt x="141797" y="215227"/>
                </a:lnTo>
                <a:lnTo>
                  <a:pt x="139265" y="212695"/>
                </a:lnTo>
                <a:lnTo>
                  <a:pt x="139265" y="212695"/>
                </a:lnTo>
                <a:lnTo>
                  <a:pt x="139265" y="210163"/>
                </a:lnTo>
                <a:lnTo>
                  <a:pt x="139265" y="207631"/>
                </a:lnTo>
                <a:lnTo>
                  <a:pt x="136733" y="205099"/>
                </a:lnTo>
                <a:lnTo>
                  <a:pt x="136733" y="202567"/>
                </a:lnTo>
                <a:lnTo>
                  <a:pt x="136733" y="200035"/>
                </a:lnTo>
                <a:lnTo>
                  <a:pt x="136733" y="197503"/>
                </a:lnTo>
                <a:lnTo>
                  <a:pt x="136733" y="194971"/>
                </a:lnTo>
                <a:lnTo>
                  <a:pt x="136733" y="192438"/>
                </a:lnTo>
                <a:lnTo>
                  <a:pt x="136733" y="189907"/>
                </a:lnTo>
                <a:lnTo>
                  <a:pt x="136733" y="187374"/>
                </a:lnTo>
                <a:lnTo>
                  <a:pt x="136733" y="187374"/>
                </a:lnTo>
                <a:lnTo>
                  <a:pt x="136733" y="184842"/>
                </a:lnTo>
                <a:lnTo>
                  <a:pt x="136733" y="182310"/>
                </a:lnTo>
                <a:lnTo>
                  <a:pt x="139265" y="182310"/>
                </a:lnTo>
                <a:lnTo>
                  <a:pt x="139265" y="179778"/>
                </a:lnTo>
                <a:lnTo>
                  <a:pt x="139265" y="177246"/>
                </a:lnTo>
                <a:lnTo>
                  <a:pt x="141797" y="170916"/>
                </a:lnTo>
                <a:lnTo>
                  <a:pt x="149393" y="148127"/>
                </a:lnTo>
                <a:lnTo>
                  <a:pt x="154457" y="145595"/>
                </a:lnTo>
                <a:lnTo>
                  <a:pt x="154457" y="148127"/>
                </a:lnTo>
                <a:lnTo>
                  <a:pt x="156989" y="148127"/>
                </a:lnTo>
                <a:lnTo>
                  <a:pt x="159522" y="148127"/>
                </a:lnTo>
                <a:lnTo>
                  <a:pt x="159522" y="150659"/>
                </a:lnTo>
                <a:lnTo>
                  <a:pt x="162054" y="150659"/>
                </a:lnTo>
                <a:lnTo>
                  <a:pt x="162054" y="153191"/>
                </a:lnTo>
                <a:lnTo>
                  <a:pt x="164586" y="153191"/>
                </a:lnTo>
                <a:lnTo>
                  <a:pt x="164586" y="155723"/>
                </a:lnTo>
                <a:lnTo>
                  <a:pt x="167118" y="155723"/>
                </a:lnTo>
                <a:lnTo>
                  <a:pt x="169650" y="155723"/>
                </a:lnTo>
                <a:lnTo>
                  <a:pt x="169650" y="158255"/>
                </a:lnTo>
                <a:lnTo>
                  <a:pt x="172182" y="158255"/>
                </a:lnTo>
                <a:lnTo>
                  <a:pt x="174714" y="158255"/>
                </a:lnTo>
                <a:lnTo>
                  <a:pt x="174714" y="160787"/>
                </a:lnTo>
                <a:lnTo>
                  <a:pt x="177246" y="160787"/>
                </a:lnTo>
                <a:lnTo>
                  <a:pt x="179778" y="160787"/>
                </a:lnTo>
                <a:lnTo>
                  <a:pt x="182310" y="160787"/>
                </a:lnTo>
                <a:lnTo>
                  <a:pt x="184842" y="160787"/>
                </a:lnTo>
                <a:lnTo>
                  <a:pt x="187375" y="160787"/>
                </a:lnTo>
                <a:lnTo>
                  <a:pt x="187375" y="158255"/>
                </a:lnTo>
                <a:lnTo>
                  <a:pt x="189907" y="158255"/>
                </a:lnTo>
                <a:lnTo>
                  <a:pt x="189907" y="155723"/>
                </a:lnTo>
                <a:lnTo>
                  <a:pt x="192439" y="155723"/>
                </a:lnTo>
                <a:lnTo>
                  <a:pt x="192439" y="153191"/>
                </a:lnTo>
                <a:lnTo>
                  <a:pt x="192439" y="150659"/>
                </a:lnTo>
                <a:lnTo>
                  <a:pt x="192439" y="148127"/>
                </a:lnTo>
                <a:lnTo>
                  <a:pt x="194971" y="148127"/>
                </a:lnTo>
                <a:lnTo>
                  <a:pt x="194971" y="145595"/>
                </a:lnTo>
                <a:lnTo>
                  <a:pt x="194971" y="143063"/>
                </a:lnTo>
                <a:lnTo>
                  <a:pt x="194971" y="140531"/>
                </a:lnTo>
                <a:lnTo>
                  <a:pt x="197503" y="140531"/>
                </a:lnTo>
                <a:lnTo>
                  <a:pt x="197503" y="137999"/>
                </a:lnTo>
                <a:lnTo>
                  <a:pt x="197503" y="136733"/>
                </a:lnTo>
                <a:lnTo>
                  <a:pt x="200035" y="136733"/>
                </a:lnTo>
                <a:lnTo>
                  <a:pt x="200035" y="134200"/>
                </a:lnTo>
                <a:lnTo>
                  <a:pt x="200035" y="131668"/>
                </a:lnTo>
                <a:lnTo>
                  <a:pt x="202567" y="131668"/>
                </a:lnTo>
                <a:lnTo>
                  <a:pt x="202567" y="129136"/>
                </a:lnTo>
                <a:lnTo>
                  <a:pt x="205099" y="129136"/>
                </a:lnTo>
                <a:lnTo>
                  <a:pt x="205099" y="126604"/>
                </a:lnTo>
                <a:lnTo>
                  <a:pt x="207631" y="126604"/>
                </a:lnTo>
                <a:lnTo>
                  <a:pt x="210163" y="126604"/>
                </a:lnTo>
                <a:lnTo>
                  <a:pt x="212696" y="126604"/>
                </a:lnTo>
                <a:lnTo>
                  <a:pt x="215227" y="126604"/>
                </a:lnTo>
                <a:lnTo>
                  <a:pt x="215227" y="129136"/>
                </a:lnTo>
                <a:lnTo>
                  <a:pt x="215227" y="131668"/>
                </a:lnTo>
                <a:lnTo>
                  <a:pt x="217760" y="131668"/>
                </a:lnTo>
                <a:lnTo>
                  <a:pt x="217760" y="134200"/>
                </a:lnTo>
                <a:lnTo>
                  <a:pt x="217760" y="136733"/>
                </a:lnTo>
                <a:lnTo>
                  <a:pt x="217760" y="139265"/>
                </a:lnTo>
                <a:lnTo>
                  <a:pt x="217760" y="141797"/>
                </a:lnTo>
                <a:lnTo>
                  <a:pt x="217760" y="144329"/>
                </a:lnTo>
                <a:lnTo>
                  <a:pt x="217760" y="146861"/>
                </a:lnTo>
                <a:lnTo>
                  <a:pt x="217760" y="149393"/>
                </a:lnTo>
                <a:lnTo>
                  <a:pt x="217760" y="151925"/>
                </a:lnTo>
                <a:lnTo>
                  <a:pt x="217760" y="154457"/>
                </a:lnTo>
                <a:lnTo>
                  <a:pt x="217760" y="156989"/>
                </a:lnTo>
                <a:lnTo>
                  <a:pt x="217760" y="159521"/>
                </a:lnTo>
                <a:lnTo>
                  <a:pt x="217760" y="162053"/>
                </a:lnTo>
                <a:lnTo>
                  <a:pt x="215227" y="162053"/>
                </a:lnTo>
                <a:lnTo>
                  <a:pt x="215227" y="164586"/>
                </a:lnTo>
                <a:lnTo>
                  <a:pt x="215227" y="167118"/>
                </a:lnTo>
                <a:lnTo>
                  <a:pt x="215227" y="169650"/>
                </a:lnTo>
                <a:lnTo>
                  <a:pt x="212696" y="169650"/>
                </a:lnTo>
                <a:lnTo>
                  <a:pt x="212696" y="172182"/>
                </a:lnTo>
                <a:lnTo>
                  <a:pt x="212696" y="174714"/>
                </a:lnTo>
                <a:lnTo>
                  <a:pt x="197503" y="174714"/>
                </a:lnTo>
                <a:lnTo>
                  <a:pt x="197503" y="177246"/>
                </a:lnTo>
                <a:lnTo>
                  <a:pt x="194971" y="179778"/>
                </a:lnTo>
                <a:lnTo>
                  <a:pt x="194971" y="182310"/>
                </a:lnTo>
                <a:lnTo>
                  <a:pt x="194971" y="184842"/>
                </a:lnTo>
                <a:lnTo>
                  <a:pt x="192439" y="184842"/>
                </a:lnTo>
                <a:lnTo>
                  <a:pt x="192439" y="187374"/>
                </a:lnTo>
                <a:lnTo>
                  <a:pt x="192439" y="189907"/>
                </a:lnTo>
                <a:lnTo>
                  <a:pt x="192439" y="192438"/>
                </a:lnTo>
                <a:lnTo>
                  <a:pt x="189907" y="192438"/>
                </a:lnTo>
                <a:lnTo>
                  <a:pt x="189907" y="194971"/>
                </a:lnTo>
                <a:lnTo>
                  <a:pt x="189907" y="197503"/>
                </a:lnTo>
                <a:lnTo>
                  <a:pt x="189907" y="200035"/>
                </a:lnTo>
                <a:lnTo>
                  <a:pt x="187375" y="202567"/>
                </a:lnTo>
                <a:lnTo>
                  <a:pt x="187375" y="205099"/>
                </a:lnTo>
                <a:lnTo>
                  <a:pt x="187375" y="207631"/>
                </a:lnTo>
                <a:lnTo>
                  <a:pt x="184842" y="207631"/>
                </a:lnTo>
                <a:lnTo>
                  <a:pt x="184842" y="210163"/>
                </a:lnTo>
                <a:lnTo>
                  <a:pt x="184842" y="212695"/>
                </a:lnTo>
                <a:lnTo>
                  <a:pt x="184842" y="215227"/>
                </a:lnTo>
                <a:lnTo>
                  <a:pt x="182310" y="215227"/>
                </a:lnTo>
                <a:lnTo>
                  <a:pt x="182310" y="217759"/>
                </a:lnTo>
                <a:lnTo>
                  <a:pt x="182310" y="220292"/>
                </a:lnTo>
                <a:lnTo>
                  <a:pt x="182310" y="222823"/>
                </a:lnTo>
                <a:lnTo>
                  <a:pt x="179778" y="222823"/>
                </a:lnTo>
                <a:lnTo>
                  <a:pt x="179778" y="225356"/>
                </a:lnTo>
                <a:lnTo>
                  <a:pt x="179778" y="227888"/>
                </a:lnTo>
                <a:lnTo>
                  <a:pt x="179778" y="230420"/>
                </a:lnTo>
                <a:lnTo>
                  <a:pt x="179778" y="232952"/>
                </a:lnTo>
                <a:lnTo>
                  <a:pt x="177246" y="232952"/>
                </a:lnTo>
                <a:lnTo>
                  <a:pt x="177246" y="235484"/>
                </a:lnTo>
                <a:lnTo>
                  <a:pt x="177246" y="238016"/>
                </a:lnTo>
                <a:lnTo>
                  <a:pt x="177246" y="240548"/>
                </a:lnTo>
                <a:lnTo>
                  <a:pt x="177246" y="243080"/>
                </a:lnTo>
                <a:lnTo>
                  <a:pt x="177246" y="245612"/>
                </a:lnTo>
                <a:lnTo>
                  <a:pt x="177246" y="248144"/>
                </a:lnTo>
                <a:lnTo>
                  <a:pt x="177246" y="250677"/>
                </a:lnTo>
                <a:lnTo>
                  <a:pt x="177246" y="253209"/>
                </a:lnTo>
                <a:lnTo>
                  <a:pt x="177246" y="255741"/>
                </a:lnTo>
                <a:lnTo>
                  <a:pt x="177246" y="258273"/>
                </a:lnTo>
                <a:lnTo>
                  <a:pt x="179778" y="258273"/>
                </a:lnTo>
                <a:lnTo>
                  <a:pt x="182310" y="258273"/>
                </a:lnTo>
                <a:lnTo>
                  <a:pt x="182310" y="255741"/>
                </a:lnTo>
                <a:lnTo>
                  <a:pt x="182310" y="253209"/>
                </a:lnTo>
                <a:lnTo>
                  <a:pt x="184842" y="253209"/>
                </a:lnTo>
                <a:lnTo>
                  <a:pt x="184842" y="250677"/>
                </a:lnTo>
                <a:lnTo>
                  <a:pt x="184842" y="238016"/>
                </a:lnTo>
                <a:lnTo>
                  <a:pt x="187375" y="238016"/>
                </a:lnTo>
                <a:lnTo>
                  <a:pt x="187375" y="235484"/>
                </a:lnTo>
                <a:lnTo>
                  <a:pt x="187375" y="232952"/>
                </a:lnTo>
                <a:lnTo>
                  <a:pt x="189907" y="232952"/>
                </a:lnTo>
                <a:lnTo>
                  <a:pt x="189907" y="230420"/>
                </a:lnTo>
                <a:lnTo>
                  <a:pt x="189907" y="227888"/>
                </a:lnTo>
                <a:lnTo>
                  <a:pt x="192439" y="227888"/>
                </a:lnTo>
                <a:lnTo>
                  <a:pt x="192439" y="225356"/>
                </a:lnTo>
                <a:lnTo>
                  <a:pt x="192439" y="222823"/>
                </a:lnTo>
                <a:lnTo>
                  <a:pt x="194971" y="222823"/>
                </a:lnTo>
                <a:lnTo>
                  <a:pt x="194971" y="220292"/>
                </a:lnTo>
                <a:lnTo>
                  <a:pt x="194971" y="217759"/>
                </a:lnTo>
                <a:lnTo>
                  <a:pt x="197503" y="217759"/>
                </a:lnTo>
                <a:lnTo>
                  <a:pt x="197503" y="215227"/>
                </a:lnTo>
                <a:lnTo>
                  <a:pt x="197503" y="212695"/>
                </a:lnTo>
                <a:lnTo>
                  <a:pt x="200035" y="212695"/>
                </a:lnTo>
                <a:lnTo>
                  <a:pt x="200035" y="212695"/>
                </a:lnTo>
                <a:lnTo>
                  <a:pt x="202567" y="212695"/>
                </a:lnTo>
                <a:lnTo>
                  <a:pt x="202567" y="210163"/>
                </a:lnTo>
                <a:lnTo>
                  <a:pt x="202567" y="207631"/>
                </a:lnTo>
                <a:lnTo>
                  <a:pt x="205099" y="207631"/>
                </a:lnTo>
                <a:lnTo>
                  <a:pt x="205099" y="205099"/>
                </a:lnTo>
                <a:lnTo>
                  <a:pt x="205099" y="202567"/>
                </a:lnTo>
                <a:lnTo>
                  <a:pt x="207631" y="202567"/>
                </a:lnTo>
                <a:lnTo>
                  <a:pt x="207631" y="200035"/>
                </a:lnTo>
                <a:lnTo>
                  <a:pt x="210163" y="197503"/>
                </a:lnTo>
                <a:lnTo>
                  <a:pt x="210163" y="194971"/>
                </a:lnTo>
                <a:lnTo>
                  <a:pt x="212696" y="194971"/>
                </a:lnTo>
                <a:lnTo>
                  <a:pt x="212696" y="192438"/>
                </a:lnTo>
                <a:lnTo>
                  <a:pt x="212696" y="189907"/>
                </a:lnTo>
                <a:lnTo>
                  <a:pt x="215227" y="189907"/>
                </a:lnTo>
                <a:lnTo>
                  <a:pt x="215227" y="187374"/>
                </a:lnTo>
                <a:lnTo>
                  <a:pt x="215227" y="187374"/>
                </a:lnTo>
                <a:lnTo>
                  <a:pt x="217760" y="187374"/>
                </a:lnTo>
                <a:lnTo>
                  <a:pt x="217760" y="184842"/>
                </a:lnTo>
                <a:lnTo>
                  <a:pt x="220292" y="182310"/>
                </a:lnTo>
                <a:lnTo>
                  <a:pt x="220292" y="179778"/>
                </a:lnTo>
                <a:lnTo>
                  <a:pt x="222824" y="179778"/>
                </a:lnTo>
                <a:lnTo>
                  <a:pt x="222824" y="177246"/>
                </a:lnTo>
                <a:lnTo>
                  <a:pt x="225356" y="174714"/>
                </a:lnTo>
                <a:lnTo>
                  <a:pt x="225356" y="172182"/>
                </a:lnTo>
                <a:lnTo>
                  <a:pt x="225356" y="169650"/>
                </a:lnTo>
                <a:lnTo>
                  <a:pt x="227888" y="169650"/>
                </a:lnTo>
                <a:lnTo>
                  <a:pt x="227888" y="167118"/>
                </a:lnTo>
                <a:lnTo>
                  <a:pt x="227888" y="164586"/>
                </a:lnTo>
                <a:lnTo>
                  <a:pt x="227888" y="162053"/>
                </a:lnTo>
                <a:lnTo>
                  <a:pt x="227888" y="162053"/>
                </a:lnTo>
                <a:lnTo>
                  <a:pt x="227888" y="159521"/>
                </a:lnTo>
                <a:lnTo>
                  <a:pt x="227888" y="156989"/>
                </a:lnTo>
                <a:lnTo>
                  <a:pt x="227888" y="154457"/>
                </a:lnTo>
                <a:lnTo>
                  <a:pt x="227888" y="151925"/>
                </a:lnTo>
                <a:lnTo>
                  <a:pt x="227888" y="149393"/>
                </a:lnTo>
                <a:lnTo>
                  <a:pt x="227888" y="146861"/>
                </a:lnTo>
                <a:lnTo>
                  <a:pt x="227888" y="144329"/>
                </a:lnTo>
                <a:lnTo>
                  <a:pt x="227888" y="141797"/>
                </a:lnTo>
                <a:lnTo>
                  <a:pt x="225356" y="141797"/>
                </a:lnTo>
                <a:lnTo>
                  <a:pt x="225356" y="139265"/>
                </a:lnTo>
                <a:lnTo>
                  <a:pt x="225356" y="136733"/>
                </a:lnTo>
                <a:lnTo>
                  <a:pt x="222824" y="136733"/>
                </a:lnTo>
                <a:lnTo>
                  <a:pt x="222824" y="136733"/>
                </a:lnTo>
                <a:lnTo>
                  <a:pt x="222824" y="134200"/>
                </a:lnTo>
                <a:lnTo>
                  <a:pt x="222824" y="131668"/>
                </a:lnTo>
                <a:lnTo>
                  <a:pt x="220292" y="117742"/>
                </a:lnTo>
                <a:lnTo>
                  <a:pt x="220292" y="106348"/>
                </a:lnTo>
                <a:lnTo>
                  <a:pt x="220292" y="92421"/>
                </a:lnTo>
                <a:lnTo>
                  <a:pt x="220292" y="87357"/>
                </a:lnTo>
                <a:lnTo>
                  <a:pt x="225356" y="81027"/>
                </a:lnTo>
                <a:lnTo>
                  <a:pt x="230420" y="69632"/>
                </a:lnTo>
                <a:lnTo>
                  <a:pt x="232952" y="63302"/>
                </a:lnTo>
                <a:lnTo>
                  <a:pt x="235484" y="58238"/>
                </a:lnTo>
                <a:lnTo>
                  <a:pt x="235484" y="53174"/>
                </a:lnTo>
                <a:lnTo>
                  <a:pt x="232952" y="53174"/>
                </a:lnTo>
                <a:lnTo>
                  <a:pt x="232952" y="50642"/>
                </a:lnTo>
                <a:lnTo>
                  <a:pt x="232952" y="48110"/>
                </a:lnTo>
                <a:lnTo>
                  <a:pt x="232952" y="45577"/>
                </a:lnTo>
                <a:lnTo>
                  <a:pt x="232952" y="43045"/>
                </a:lnTo>
                <a:lnTo>
                  <a:pt x="230420" y="43045"/>
                </a:lnTo>
                <a:lnTo>
                  <a:pt x="230420" y="40513"/>
                </a:lnTo>
                <a:lnTo>
                  <a:pt x="227888" y="37981"/>
                </a:lnTo>
                <a:lnTo>
                  <a:pt x="225356" y="37981"/>
                </a:lnTo>
                <a:lnTo>
                  <a:pt x="225356" y="35449"/>
                </a:lnTo>
                <a:lnTo>
                  <a:pt x="222824" y="35449"/>
                </a:lnTo>
                <a:lnTo>
                  <a:pt x="220292" y="35449"/>
                </a:lnTo>
                <a:lnTo>
                  <a:pt x="220292" y="37981"/>
                </a:lnTo>
                <a:lnTo>
                  <a:pt x="217760" y="37981"/>
                </a:lnTo>
                <a:lnTo>
                  <a:pt x="215227" y="37981"/>
                </a:lnTo>
                <a:lnTo>
                  <a:pt x="212696" y="35449"/>
                </a:lnTo>
                <a:lnTo>
                  <a:pt x="210163" y="35449"/>
                </a:lnTo>
                <a:lnTo>
                  <a:pt x="210163" y="35449"/>
                </a:lnTo>
                <a:lnTo>
                  <a:pt x="207631" y="35449"/>
                </a:lnTo>
                <a:lnTo>
                  <a:pt x="207631" y="32917"/>
                </a:lnTo>
                <a:lnTo>
                  <a:pt x="205099" y="30385"/>
                </a:lnTo>
                <a:lnTo>
                  <a:pt x="205099" y="27853"/>
                </a:lnTo>
                <a:lnTo>
                  <a:pt x="205099" y="25321"/>
                </a:lnTo>
                <a:lnTo>
                  <a:pt x="205099" y="22789"/>
                </a:lnTo>
                <a:lnTo>
                  <a:pt x="205099" y="20256"/>
                </a:lnTo>
                <a:lnTo>
                  <a:pt x="205099" y="17725"/>
                </a:lnTo>
                <a:lnTo>
                  <a:pt x="202567" y="15192"/>
                </a:lnTo>
                <a:lnTo>
                  <a:pt x="202567" y="12660"/>
                </a:lnTo>
                <a:lnTo>
                  <a:pt x="202567" y="10128"/>
                </a:lnTo>
                <a:lnTo>
                  <a:pt x="205099" y="7596"/>
                </a:lnTo>
                <a:lnTo>
                  <a:pt x="205099" y="5064"/>
                </a:lnTo>
                <a:lnTo>
                  <a:pt x="207631" y="2532"/>
                </a:lnTo>
                <a:lnTo>
                  <a:pt x="210163" y="0"/>
                </a:lnTo>
                <a:lnTo>
                  <a:pt x="212696" y="0"/>
                </a:lnTo>
                <a:lnTo>
                  <a:pt x="215227" y="0"/>
                </a:lnTo>
                <a:lnTo>
                  <a:pt x="217760" y="0"/>
                </a:lnTo>
                <a:lnTo>
                  <a:pt x="220292" y="0"/>
                </a:lnTo>
                <a:lnTo>
                  <a:pt x="222824" y="0"/>
                </a:lnTo>
                <a:lnTo>
                  <a:pt x="225356" y="0"/>
                </a:lnTo>
                <a:lnTo>
                  <a:pt x="227888" y="0"/>
                </a:lnTo>
                <a:lnTo>
                  <a:pt x="229154" y="0"/>
                </a:lnTo>
                <a:close/>
              </a:path>
            </a:pathLst>
          </a:custGeom>
          <a:solidFill>
            <a:srgbClr val="DF3D3D"/>
          </a:solidFill>
          <a:ln w="1266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3C0C79C-9E73-4AC5-85EE-769A56616986}"/>
              </a:ext>
            </a:extLst>
          </p:cNvPr>
          <p:cNvSpPr/>
          <p:nvPr/>
        </p:nvSpPr>
        <p:spPr>
          <a:xfrm>
            <a:off x="9697915" y="4028213"/>
            <a:ext cx="584200" cy="681990"/>
          </a:xfrm>
          <a:custGeom>
            <a:avLst/>
            <a:gdLst>
              <a:gd name="connsiteX0" fmla="*/ 246879 w 582380"/>
              <a:gd name="connsiteY0" fmla="*/ 674801 h 679865"/>
              <a:gd name="connsiteX1" fmla="*/ 244346 w 582380"/>
              <a:gd name="connsiteY1" fmla="*/ 677333 h 679865"/>
              <a:gd name="connsiteX2" fmla="*/ 244346 w 582380"/>
              <a:gd name="connsiteY2" fmla="*/ 674801 h 679865"/>
              <a:gd name="connsiteX3" fmla="*/ 239283 w 582380"/>
              <a:gd name="connsiteY3" fmla="*/ 677333 h 679865"/>
              <a:gd name="connsiteX4" fmla="*/ 236750 w 582380"/>
              <a:gd name="connsiteY4" fmla="*/ 677333 h 679865"/>
              <a:gd name="connsiteX5" fmla="*/ 236750 w 582380"/>
              <a:gd name="connsiteY5" fmla="*/ 679866 h 679865"/>
              <a:gd name="connsiteX6" fmla="*/ 234218 w 582380"/>
              <a:gd name="connsiteY6" fmla="*/ 679866 h 679865"/>
              <a:gd name="connsiteX7" fmla="*/ 231686 w 582380"/>
              <a:gd name="connsiteY7" fmla="*/ 679866 h 679865"/>
              <a:gd name="connsiteX8" fmla="*/ 231686 w 582380"/>
              <a:gd name="connsiteY8" fmla="*/ 674801 h 679865"/>
              <a:gd name="connsiteX9" fmla="*/ 234218 w 582380"/>
              <a:gd name="connsiteY9" fmla="*/ 672269 h 679865"/>
              <a:gd name="connsiteX10" fmla="*/ 236750 w 582380"/>
              <a:gd name="connsiteY10" fmla="*/ 672269 h 679865"/>
              <a:gd name="connsiteX11" fmla="*/ 241814 w 582380"/>
              <a:gd name="connsiteY11" fmla="*/ 669737 h 679865"/>
              <a:gd name="connsiteX12" fmla="*/ 244346 w 582380"/>
              <a:gd name="connsiteY12" fmla="*/ 664673 h 679865"/>
              <a:gd name="connsiteX13" fmla="*/ 249411 w 582380"/>
              <a:gd name="connsiteY13" fmla="*/ 662141 h 679865"/>
              <a:gd name="connsiteX14" fmla="*/ 251943 w 582380"/>
              <a:gd name="connsiteY14" fmla="*/ 657077 h 679865"/>
              <a:gd name="connsiteX15" fmla="*/ 251943 w 582380"/>
              <a:gd name="connsiteY15" fmla="*/ 659609 h 679865"/>
              <a:gd name="connsiteX16" fmla="*/ 254474 w 582380"/>
              <a:gd name="connsiteY16" fmla="*/ 664673 h 679865"/>
              <a:gd name="connsiteX17" fmla="*/ 251943 w 582380"/>
              <a:gd name="connsiteY17" fmla="*/ 669737 h 679865"/>
              <a:gd name="connsiteX18" fmla="*/ 249411 w 582380"/>
              <a:gd name="connsiteY18" fmla="*/ 669737 h 679865"/>
              <a:gd name="connsiteX19" fmla="*/ 249411 w 582380"/>
              <a:gd name="connsiteY19" fmla="*/ 672269 h 679865"/>
              <a:gd name="connsiteX20" fmla="*/ 246879 w 582380"/>
              <a:gd name="connsiteY20" fmla="*/ 674801 h 679865"/>
              <a:gd name="connsiteX21" fmla="*/ 202567 w 582380"/>
              <a:gd name="connsiteY21" fmla="*/ 667205 h 679865"/>
              <a:gd name="connsiteX22" fmla="*/ 200035 w 582380"/>
              <a:gd name="connsiteY22" fmla="*/ 667205 h 679865"/>
              <a:gd name="connsiteX23" fmla="*/ 200035 w 582380"/>
              <a:gd name="connsiteY23" fmla="*/ 664673 h 679865"/>
              <a:gd name="connsiteX24" fmla="*/ 197503 w 582380"/>
              <a:gd name="connsiteY24" fmla="*/ 664673 h 679865"/>
              <a:gd name="connsiteX25" fmla="*/ 197503 w 582380"/>
              <a:gd name="connsiteY25" fmla="*/ 662141 h 679865"/>
              <a:gd name="connsiteX26" fmla="*/ 197503 w 582380"/>
              <a:gd name="connsiteY26" fmla="*/ 659609 h 679865"/>
              <a:gd name="connsiteX27" fmla="*/ 200035 w 582380"/>
              <a:gd name="connsiteY27" fmla="*/ 659609 h 679865"/>
              <a:gd name="connsiteX28" fmla="*/ 200035 w 582380"/>
              <a:gd name="connsiteY28" fmla="*/ 657077 h 679865"/>
              <a:gd name="connsiteX29" fmla="*/ 202567 w 582380"/>
              <a:gd name="connsiteY29" fmla="*/ 657077 h 679865"/>
              <a:gd name="connsiteX30" fmla="*/ 205099 w 582380"/>
              <a:gd name="connsiteY30" fmla="*/ 657077 h 679865"/>
              <a:gd name="connsiteX31" fmla="*/ 205099 w 582380"/>
              <a:gd name="connsiteY31" fmla="*/ 659609 h 679865"/>
              <a:gd name="connsiteX32" fmla="*/ 207631 w 582380"/>
              <a:gd name="connsiteY32" fmla="*/ 662141 h 679865"/>
              <a:gd name="connsiteX33" fmla="*/ 205099 w 582380"/>
              <a:gd name="connsiteY33" fmla="*/ 664673 h 679865"/>
              <a:gd name="connsiteX34" fmla="*/ 205099 w 582380"/>
              <a:gd name="connsiteY34" fmla="*/ 667205 h 679865"/>
              <a:gd name="connsiteX35" fmla="*/ 202567 w 582380"/>
              <a:gd name="connsiteY35" fmla="*/ 667205 h 679865"/>
              <a:gd name="connsiteX36" fmla="*/ 140531 w 582380"/>
              <a:gd name="connsiteY36" fmla="*/ 614031 h 679865"/>
              <a:gd name="connsiteX37" fmla="*/ 140531 w 582380"/>
              <a:gd name="connsiteY37" fmla="*/ 616563 h 679865"/>
              <a:gd name="connsiteX38" fmla="*/ 143063 w 582380"/>
              <a:gd name="connsiteY38" fmla="*/ 616563 h 679865"/>
              <a:gd name="connsiteX39" fmla="*/ 143063 w 582380"/>
              <a:gd name="connsiteY39" fmla="*/ 619095 h 679865"/>
              <a:gd name="connsiteX40" fmla="*/ 145595 w 582380"/>
              <a:gd name="connsiteY40" fmla="*/ 619095 h 679865"/>
              <a:gd name="connsiteX41" fmla="*/ 145595 w 582380"/>
              <a:gd name="connsiteY41" fmla="*/ 616563 h 679865"/>
              <a:gd name="connsiteX42" fmla="*/ 145595 w 582380"/>
              <a:gd name="connsiteY42" fmla="*/ 619095 h 679865"/>
              <a:gd name="connsiteX43" fmla="*/ 148127 w 582380"/>
              <a:gd name="connsiteY43" fmla="*/ 619095 h 679865"/>
              <a:gd name="connsiteX44" fmla="*/ 148127 w 582380"/>
              <a:gd name="connsiteY44" fmla="*/ 621628 h 679865"/>
              <a:gd name="connsiteX45" fmla="*/ 148127 w 582380"/>
              <a:gd name="connsiteY45" fmla="*/ 624159 h 679865"/>
              <a:gd name="connsiteX46" fmla="*/ 148127 w 582380"/>
              <a:gd name="connsiteY46" fmla="*/ 626692 h 679865"/>
              <a:gd name="connsiteX47" fmla="*/ 150660 w 582380"/>
              <a:gd name="connsiteY47" fmla="*/ 626692 h 679865"/>
              <a:gd name="connsiteX48" fmla="*/ 153191 w 582380"/>
              <a:gd name="connsiteY48" fmla="*/ 626692 h 679865"/>
              <a:gd name="connsiteX49" fmla="*/ 155723 w 582380"/>
              <a:gd name="connsiteY49" fmla="*/ 624159 h 679865"/>
              <a:gd name="connsiteX50" fmla="*/ 155723 w 582380"/>
              <a:gd name="connsiteY50" fmla="*/ 626692 h 679865"/>
              <a:gd name="connsiteX51" fmla="*/ 160788 w 582380"/>
              <a:gd name="connsiteY51" fmla="*/ 631756 h 679865"/>
              <a:gd name="connsiteX52" fmla="*/ 160788 w 582380"/>
              <a:gd name="connsiteY52" fmla="*/ 634288 h 679865"/>
              <a:gd name="connsiteX53" fmla="*/ 163320 w 582380"/>
              <a:gd name="connsiteY53" fmla="*/ 636820 h 679865"/>
              <a:gd name="connsiteX54" fmla="*/ 163320 w 582380"/>
              <a:gd name="connsiteY54" fmla="*/ 639352 h 679865"/>
              <a:gd name="connsiteX55" fmla="*/ 165851 w 582380"/>
              <a:gd name="connsiteY55" fmla="*/ 639352 h 679865"/>
              <a:gd name="connsiteX56" fmla="*/ 168384 w 582380"/>
              <a:gd name="connsiteY56" fmla="*/ 641884 h 679865"/>
              <a:gd name="connsiteX57" fmla="*/ 168384 w 582380"/>
              <a:gd name="connsiteY57" fmla="*/ 644416 h 679865"/>
              <a:gd name="connsiteX58" fmla="*/ 168384 w 582380"/>
              <a:gd name="connsiteY58" fmla="*/ 646948 h 679865"/>
              <a:gd name="connsiteX59" fmla="*/ 165851 w 582380"/>
              <a:gd name="connsiteY59" fmla="*/ 652013 h 679865"/>
              <a:gd name="connsiteX60" fmla="*/ 163320 w 582380"/>
              <a:gd name="connsiteY60" fmla="*/ 652013 h 679865"/>
              <a:gd name="connsiteX61" fmla="*/ 160788 w 582380"/>
              <a:gd name="connsiteY61" fmla="*/ 654545 h 679865"/>
              <a:gd name="connsiteX62" fmla="*/ 155723 w 582380"/>
              <a:gd name="connsiteY62" fmla="*/ 654545 h 679865"/>
              <a:gd name="connsiteX63" fmla="*/ 151925 w 582380"/>
              <a:gd name="connsiteY63" fmla="*/ 654545 h 679865"/>
              <a:gd name="connsiteX64" fmla="*/ 144329 w 582380"/>
              <a:gd name="connsiteY64" fmla="*/ 654545 h 679865"/>
              <a:gd name="connsiteX65" fmla="*/ 141797 w 582380"/>
              <a:gd name="connsiteY65" fmla="*/ 652013 h 679865"/>
              <a:gd name="connsiteX66" fmla="*/ 139265 w 582380"/>
              <a:gd name="connsiteY66" fmla="*/ 649480 h 679865"/>
              <a:gd name="connsiteX67" fmla="*/ 139265 w 582380"/>
              <a:gd name="connsiteY67" fmla="*/ 646948 h 679865"/>
              <a:gd name="connsiteX68" fmla="*/ 139265 w 582380"/>
              <a:gd name="connsiteY68" fmla="*/ 644416 h 679865"/>
              <a:gd name="connsiteX69" fmla="*/ 136733 w 582380"/>
              <a:gd name="connsiteY69" fmla="*/ 641884 h 679865"/>
              <a:gd name="connsiteX70" fmla="*/ 134200 w 582380"/>
              <a:gd name="connsiteY70" fmla="*/ 641884 h 679865"/>
              <a:gd name="connsiteX71" fmla="*/ 129137 w 582380"/>
              <a:gd name="connsiteY71" fmla="*/ 639352 h 679865"/>
              <a:gd name="connsiteX72" fmla="*/ 129137 w 582380"/>
              <a:gd name="connsiteY72" fmla="*/ 636820 h 679865"/>
              <a:gd name="connsiteX73" fmla="*/ 126604 w 582380"/>
              <a:gd name="connsiteY73" fmla="*/ 636820 h 679865"/>
              <a:gd name="connsiteX74" fmla="*/ 126604 w 582380"/>
              <a:gd name="connsiteY74" fmla="*/ 634288 h 679865"/>
              <a:gd name="connsiteX75" fmla="*/ 124072 w 582380"/>
              <a:gd name="connsiteY75" fmla="*/ 631756 h 679865"/>
              <a:gd name="connsiteX76" fmla="*/ 119008 w 582380"/>
              <a:gd name="connsiteY76" fmla="*/ 631756 h 679865"/>
              <a:gd name="connsiteX77" fmla="*/ 110146 w 582380"/>
              <a:gd name="connsiteY77" fmla="*/ 631756 h 679865"/>
              <a:gd name="connsiteX78" fmla="*/ 107614 w 582380"/>
              <a:gd name="connsiteY78" fmla="*/ 629224 h 679865"/>
              <a:gd name="connsiteX79" fmla="*/ 105081 w 582380"/>
              <a:gd name="connsiteY79" fmla="*/ 629224 h 679865"/>
              <a:gd name="connsiteX80" fmla="*/ 100018 w 582380"/>
              <a:gd name="connsiteY80" fmla="*/ 622894 h 679865"/>
              <a:gd name="connsiteX81" fmla="*/ 102549 w 582380"/>
              <a:gd name="connsiteY81" fmla="*/ 620361 h 679865"/>
              <a:gd name="connsiteX82" fmla="*/ 102549 w 582380"/>
              <a:gd name="connsiteY82" fmla="*/ 617829 h 679865"/>
              <a:gd name="connsiteX83" fmla="*/ 105081 w 582380"/>
              <a:gd name="connsiteY83" fmla="*/ 617829 h 679865"/>
              <a:gd name="connsiteX84" fmla="*/ 107614 w 582380"/>
              <a:gd name="connsiteY84" fmla="*/ 615297 h 679865"/>
              <a:gd name="connsiteX85" fmla="*/ 112678 w 582380"/>
              <a:gd name="connsiteY85" fmla="*/ 615297 h 679865"/>
              <a:gd name="connsiteX86" fmla="*/ 115210 w 582380"/>
              <a:gd name="connsiteY86" fmla="*/ 615297 h 679865"/>
              <a:gd name="connsiteX87" fmla="*/ 117742 w 582380"/>
              <a:gd name="connsiteY87" fmla="*/ 615297 h 679865"/>
              <a:gd name="connsiteX88" fmla="*/ 125339 w 582380"/>
              <a:gd name="connsiteY88" fmla="*/ 612765 h 679865"/>
              <a:gd name="connsiteX89" fmla="*/ 127870 w 582380"/>
              <a:gd name="connsiteY89" fmla="*/ 612765 h 679865"/>
              <a:gd name="connsiteX90" fmla="*/ 127870 w 582380"/>
              <a:gd name="connsiteY90" fmla="*/ 615297 h 679865"/>
              <a:gd name="connsiteX91" fmla="*/ 130402 w 582380"/>
              <a:gd name="connsiteY91" fmla="*/ 615297 h 679865"/>
              <a:gd name="connsiteX92" fmla="*/ 132935 w 582380"/>
              <a:gd name="connsiteY92" fmla="*/ 615297 h 679865"/>
              <a:gd name="connsiteX93" fmla="*/ 135467 w 582380"/>
              <a:gd name="connsiteY93" fmla="*/ 612765 h 679865"/>
              <a:gd name="connsiteX94" fmla="*/ 135467 w 582380"/>
              <a:gd name="connsiteY94" fmla="*/ 610233 h 679865"/>
              <a:gd name="connsiteX95" fmla="*/ 137999 w 582380"/>
              <a:gd name="connsiteY95" fmla="*/ 610233 h 679865"/>
              <a:gd name="connsiteX96" fmla="*/ 137999 w 582380"/>
              <a:gd name="connsiteY96" fmla="*/ 612765 h 679865"/>
              <a:gd name="connsiteX97" fmla="*/ 140531 w 582380"/>
              <a:gd name="connsiteY97" fmla="*/ 614031 h 679865"/>
              <a:gd name="connsiteX98" fmla="*/ 382345 w 582380"/>
              <a:gd name="connsiteY98" fmla="*/ 574784 h 679865"/>
              <a:gd name="connsiteX99" fmla="*/ 379813 w 582380"/>
              <a:gd name="connsiteY99" fmla="*/ 577316 h 679865"/>
              <a:gd name="connsiteX100" fmla="*/ 377281 w 582380"/>
              <a:gd name="connsiteY100" fmla="*/ 579848 h 679865"/>
              <a:gd name="connsiteX101" fmla="*/ 377281 w 582380"/>
              <a:gd name="connsiteY101" fmla="*/ 582380 h 679865"/>
              <a:gd name="connsiteX102" fmla="*/ 374749 w 582380"/>
              <a:gd name="connsiteY102" fmla="*/ 582380 h 679865"/>
              <a:gd name="connsiteX103" fmla="*/ 374749 w 582380"/>
              <a:gd name="connsiteY103" fmla="*/ 584912 h 679865"/>
              <a:gd name="connsiteX104" fmla="*/ 369685 w 582380"/>
              <a:gd name="connsiteY104" fmla="*/ 587444 h 679865"/>
              <a:gd name="connsiteX105" fmla="*/ 364620 w 582380"/>
              <a:gd name="connsiteY105" fmla="*/ 587444 h 679865"/>
              <a:gd name="connsiteX106" fmla="*/ 362088 w 582380"/>
              <a:gd name="connsiteY106" fmla="*/ 589976 h 679865"/>
              <a:gd name="connsiteX107" fmla="*/ 359557 w 582380"/>
              <a:gd name="connsiteY107" fmla="*/ 589976 h 679865"/>
              <a:gd name="connsiteX108" fmla="*/ 357024 w 582380"/>
              <a:gd name="connsiteY108" fmla="*/ 589976 h 679865"/>
              <a:gd name="connsiteX109" fmla="*/ 357024 w 582380"/>
              <a:gd name="connsiteY109" fmla="*/ 592508 h 679865"/>
              <a:gd name="connsiteX110" fmla="*/ 357024 w 582380"/>
              <a:gd name="connsiteY110" fmla="*/ 595041 h 679865"/>
              <a:gd name="connsiteX111" fmla="*/ 354492 w 582380"/>
              <a:gd name="connsiteY111" fmla="*/ 597573 h 679865"/>
              <a:gd name="connsiteX112" fmla="*/ 349428 w 582380"/>
              <a:gd name="connsiteY112" fmla="*/ 597573 h 679865"/>
              <a:gd name="connsiteX113" fmla="*/ 346896 w 582380"/>
              <a:gd name="connsiteY113" fmla="*/ 600105 h 679865"/>
              <a:gd name="connsiteX114" fmla="*/ 344364 w 582380"/>
              <a:gd name="connsiteY114" fmla="*/ 600105 h 679865"/>
              <a:gd name="connsiteX115" fmla="*/ 341832 w 582380"/>
              <a:gd name="connsiteY115" fmla="*/ 600105 h 679865"/>
              <a:gd name="connsiteX116" fmla="*/ 334236 w 582380"/>
              <a:gd name="connsiteY116" fmla="*/ 605169 h 679865"/>
              <a:gd name="connsiteX117" fmla="*/ 331704 w 582380"/>
              <a:gd name="connsiteY117" fmla="*/ 605169 h 679865"/>
              <a:gd name="connsiteX118" fmla="*/ 329171 w 582380"/>
              <a:gd name="connsiteY118" fmla="*/ 607701 h 679865"/>
              <a:gd name="connsiteX119" fmla="*/ 321575 w 582380"/>
              <a:gd name="connsiteY119" fmla="*/ 610233 h 679865"/>
              <a:gd name="connsiteX120" fmla="*/ 316511 w 582380"/>
              <a:gd name="connsiteY120" fmla="*/ 612765 h 679865"/>
              <a:gd name="connsiteX121" fmla="*/ 313979 w 582380"/>
              <a:gd name="connsiteY121" fmla="*/ 612765 h 679865"/>
              <a:gd name="connsiteX122" fmla="*/ 313979 w 582380"/>
              <a:gd name="connsiteY122" fmla="*/ 615297 h 679865"/>
              <a:gd name="connsiteX123" fmla="*/ 316511 w 582380"/>
              <a:gd name="connsiteY123" fmla="*/ 615297 h 679865"/>
              <a:gd name="connsiteX124" fmla="*/ 313979 w 582380"/>
              <a:gd name="connsiteY124" fmla="*/ 617829 h 679865"/>
              <a:gd name="connsiteX125" fmla="*/ 313979 w 582380"/>
              <a:gd name="connsiteY125" fmla="*/ 620361 h 679865"/>
              <a:gd name="connsiteX126" fmla="*/ 311446 w 582380"/>
              <a:gd name="connsiteY126" fmla="*/ 620361 h 679865"/>
              <a:gd name="connsiteX127" fmla="*/ 308915 w 582380"/>
              <a:gd name="connsiteY127" fmla="*/ 622894 h 679865"/>
              <a:gd name="connsiteX128" fmla="*/ 306383 w 582380"/>
              <a:gd name="connsiteY128" fmla="*/ 625426 h 679865"/>
              <a:gd name="connsiteX129" fmla="*/ 306383 w 582380"/>
              <a:gd name="connsiteY129" fmla="*/ 627958 h 679865"/>
              <a:gd name="connsiteX130" fmla="*/ 306383 w 582380"/>
              <a:gd name="connsiteY130" fmla="*/ 630490 h 679865"/>
              <a:gd name="connsiteX131" fmla="*/ 303850 w 582380"/>
              <a:gd name="connsiteY131" fmla="*/ 633022 h 679865"/>
              <a:gd name="connsiteX132" fmla="*/ 298786 w 582380"/>
              <a:gd name="connsiteY132" fmla="*/ 638086 h 679865"/>
              <a:gd name="connsiteX133" fmla="*/ 293722 w 582380"/>
              <a:gd name="connsiteY133" fmla="*/ 643150 h 679865"/>
              <a:gd name="connsiteX134" fmla="*/ 291190 w 582380"/>
              <a:gd name="connsiteY134" fmla="*/ 645682 h 679865"/>
              <a:gd name="connsiteX135" fmla="*/ 291190 w 582380"/>
              <a:gd name="connsiteY135" fmla="*/ 648215 h 679865"/>
              <a:gd name="connsiteX136" fmla="*/ 288658 w 582380"/>
              <a:gd name="connsiteY136" fmla="*/ 650746 h 679865"/>
              <a:gd name="connsiteX137" fmla="*/ 286126 w 582380"/>
              <a:gd name="connsiteY137" fmla="*/ 653279 h 679865"/>
              <a:gd name="connsiteX138" fmla="*/ 286126 w 582380"/>
              <a:gd name="connsiteY138" fmla="*/ 655811 h 679865"/>
              <a:gd name="connsiteX139" fmla="*/ 283594 w 582380"/>
              <a:gd name="connsiteY139" fmla="*/ 655811 h 679865"/>
              <a:gd name="connsiteX140" fmla="*/ 281062 w 582380"/>
              <a:gd name="connsiteY140" fmla="*/ 653279 h 679865"/>
              <a:gd name="connsiteX141" fmla="*/ 275997 w 582380"/>
              <a:gd name="connsiteY141" fmla="*/ 655811 h 679865"/>
              <a:gd name="connsiteX142" fmla="*/ 273465 w 582380"/>
              <a:gd name="connsiteY142" fmla="*/ 655811 h 679865"/>
              <a:gd name="connsiteX143" fmla="*/ 273465 w 582380"/>
              <a:gd name="connsiteY143" fmla="*/ 658343 h 679865"/>
              <a:gd name="connsiteX144" fmla="*/ 270934 w 582380"/>
              <a:gd name="connsiteY144" fmla="*/ 658343 h 679865"/>
              <a:gd name="connsiteX145" fmla="*/ 270934 w 582380"/>
              <a:gd name="connsiteY145" fmla="*/ 660875 h 679865"/>
              <a:gd name="connsiteX146" fmla="*/ 268401 w 582380"/>
              <a:gd name="connsiteY146" fmla="*/ 660875 h 679865"/>
              <a:gd name="connsiteX147" fmla="*/ 265869 w 582380"/>
              <a:gd name="connsiteY147" fmla="*/ 660875 h 679865"/>
              <a:gd name="connsiteX148" fmla="*/ 265869 w 582380"/>
              <a:gd name="connsiteY148" fmla="*/ 663407 h 679865"/>
              <a:gd name="connsiteX149" fmla="*/ 265869 w 582380"/>
              <a:gd name="connsiteY149" fmla="*/ 663407 h 679865"/>
              <a:gd name="connsiteX150" fmla="*/ 260805 w 582380"/>
              <a:gd name="connsiteY150" fmla="*/ 663407 h 679865"/>
              <a:gd name="connsiteX151" fmla="*/ 258273 w 582380"/>
              <a:gd name="connsiteY151" fmla="*/ 663407 h 679865"/>
              <a:gd name="connsiteX152" fmla="*/ 255741 w 582380"/>
              <a:gd name="connsiteY152" fmla="*/ 663407 h 679865"/>
              <a:gd name="connsiteX153" fmla="*/ 255741 w 582380"/>
              <a:gd name="connsiteY153" fmla="*/ 660875 h 679865"/>
              <a:gd name="connsiteX154" fmla="*/ 253209 w 582380"/>
              <a:gd name="connsiteY154" fmla="*/ 663407 h 679865"/>
              <a:gd name="connsiteX155" fmla="*/ 250676 w 582380"/>
              <a:gd name="connsiteY155" fmla="*/ 663407 h 679865"/>
              <a:gd name="connsiteX156" fmla="*/ 248144 w 582380"/>
              <a:gd name="connsiteY156" fmla="*/ 660875 h 679865"/>
              <a:gd name="connsiteX157" fmla="*/ 248144 w 582380"/>
              <a:gd name="connsiteY157" fmla="*/ 658343 h 679865"/>
              <a:gd name="connsiteX158" fmla="*/ 248144 w 582380"/>
              <a:gd name="connsiteY158" fmla="*/ 655811 h 679865"/>
              <a:gd name="connsiteX159" fmla="*/ 248144 w 582380"/>
              <a:gd name="connsiteY159" fmla="*/ 653279 h 679865"/>
              <a:gd name="connsiteX160" fmla="*/ 250676 w 582380"/>
              <a:gd name="connsiteY160" fmla="*/ 653279 h 679865"/>
              <a:gd name="connsiteX161" fmla="*/ 253209 w 582380"/>
              <a:gd name="connsiteY161" fmla="*/ 653279 h 679865"/>
              <a:gd name="connsiteX162" fmla="*/ 255741 w 582380"/>
              <a:gd name="connsiteY162" fmla="*/ 653279 h 679865"/>
              <a:gd name="connsiteX163" fmla="*/ 255741 w 582380"/>
              <a:gd name="connsiteY163" fmla="*/ 655811 h 679865"/>
              <a:gd name="connsiteX164" fmla="*/ 258273 w 582380"/>
              <a:gd name="connsiteY164" fmla="*/ 653279 h 679865"/>
              <a:gd name="connsiteX165" fmla="*/ 260805 w 582380"/>
              <a:gd name="connsiteY165" fmla="*/ 653279 h 679865"/>
              <a:gd name="connsiteX166" fmla="*/ 263337 w 582380"/>
              <a:gd name="connsiteY166" fmla="*/ 653279 h 679865"/>
              <a:gd name="connsiteX167" fmla="*/ 263337 w 582380"/>
              <a:gd name="connsiteY167" fmla="*/ 650746 h 679865"/>
              <a:gd name="connsiteX168" fmla="*/ 265869 w 582380"/>
              <a:gd name="connsiteY168" fmla="*/ 650746 h 679865"/>
              <a:gd name="connsiteX169" fmla="*/ 265869 w 582380"/>
              <a:gd name="connsiteY169" fmla="*/ 648215 h 679865"/>
              <a:gd name="connsiteX170" fmla="*/ 263337 w 582380"/>
              <a:gd name="connsiteY170" fmla="*/ 648215 h 679865"/>
              <a:gd name="connsiteX171" fmla="*/ 260805 w 582380"/>
              <a:gd name="connsiteY171" fmla="*/ 648215 h 679865"/>
              <a:gd name="connsiteX172" fmla="*/ 258273 w 582380"/>
              <a:gd name="connsiteY172" fmla="*/ 648215 h 679865"/>
              <a:gd name="connsiteX173" fmla="*/ 258273 w 582380"/>
              <a:gd name="connsiteY173" fmla="*/ 643150 h 679865"/>
              <a:gd name="connsiteX174" fmla="*/ 260805 w 582380"/>
              <a:gd name="connsiteY174" fmla="*/ 643150 h 679865"/>
              <a:gd name="connsiteX175" fmla="*/ 260805 w 582380"/>
              <a:gd name="connsiteY175" fmla="*/ 640618 h 679865"/>
              <a:gd name="connsiteX176" fmla="*/ 260805 w 582380"/>
              <a:gd name="connsiteY176" fmla="*/ 638086 h 679865"/>
              <a:gd name="connsiteX177" fmla="*/ 260805 w 582380"/>
              <a:gd name="connsiteY177" fmla="*/ 633022 h 679865"/>
              <a:gd name="connsiteX178" fmla="*/ 260805 w 582380"/>
              <a:gd name="connsiteY178" fmla="*/ 630490 h 679865"/>
              <a:gd name="connsiteX179" fmla="*/ 260805 w 582380"/>
              <a:gd name="connsiteY179" fmla="*/ 627958 h 679865"/>
              <a:gd name="connsiteX180" fmla="*/ 265869 w 582380"/>
              <a:gd name="connsiteY180" fmla="*/ 622894 h 679865"/>
              <a:gd name="connsiteX181" fmla="*/ 273465 w 582380"/>
              <a:gd name="connsiteY181" fmla="*/ 616563 h 679865"/>
              <a:gd name="connsiteX182" fmla="*/ 275997 w 582380"/>
              <a:gd name="connsiteY182" fmla="*/ 616563 h 679865"/>
              <a:gd name="connsiteX183" fmla="*/ 278530 w 582380"/>
              <a:gd name="connsiteY183" fmla="*/ 616563 h 679865"/>
              <a:gd name="connsiteX184" fmla="*/ 278530 w 582380"/>
              <a:gd name="connsiteY184" fmla="*/ 614031 h 679865"/>
              <a:gd name="connsiteX185" fmla="*/ 281062 w 582380"/>
              <a:gd name="connsiteY185" fmla="*/ 614031 h 679865"/>
              <a:gd name="connsiteX186" fmla="*/ 283594 w 582380"/>
              <a:gd name="connsiteY186" fmla="*/ 611499 h 679865"/>
              <a:gd name="connsiteX187" fmla="*/ 288658 w 582380"/>
              <a:gd name="connsiteY187" fmla="*/ 608967 h 679865"/>
              <a:gd name="connsiteX188" fmla="*/ 291190 w 582380"/>
              <a:gd name="connsiteY188" fmla="*/ 608967 h 679865"/>
              <a:gd name="connsiteX189" fmla="*/ 293722 w 582380"/>
              <a:gd name="connsiteY189" fmla="*/ 608967 h 679865"/>
              <a:gd name="connsiteX190" fmla="*/ 296255 w 582380"/>
              <a:gd name="connsiteY190" fmla="*/ 608967 h 679865"/>
              <a:gd name="connsiteX191" fmla="*/ 296255 w 582380"/>
              <a:gd name="connsiteY191" fmla="*/ 606435 h 679865"/>
              <a:gd name="connsiteX192" fmla="*/ 298786 w 582380"/>
              <a:gd name="connsiteY192" fmla="*/ 603903 h 679865"/>
              <a:gd name="connsiteX193" fmla="*/ 301318 w 582380"/>
              <a:gd name="connsiteY193" fmla="*/ 601371 h 679865"/>
              <a:gd name="connsiteX194" fmla="*/ 303850 w 582380"/>
              <a:gd name="connsiteY194" fmla="*/ 601371 h 679865"/>
              <a:gd name="connsiteX195" fmla="*/ 306383 w 582380"/>
              <a:gd name="connsiteY195" fmla="*/ 598839 h 679865"/>
              <a:gd name="connsiteX196" fmla="*/ 308915 w 582380"/>
              <a:gd name="connsiteY196" fmla="*/ 598839 h 679865"/>
              <a:gd name="connsiteX197" fmla="*/ 311446 w 582380"/>
              <a:gd name="connsiteY197" fmla="*/ 589976 h 679865"/>
              <a:gd name="connsiteX198" fmla="*/ 313979 w 582380"/>
              <a:gd name="connsiteY198" fmla="*/ 589976 h 679865"/>
              <a:gd name="connsiteX199" fmla="*/ 313979 w 582380"/>
              <a:gd name="connsiteY199" fmla="*/ 587444 h 679865"/>
              <a:gd name="connsiteX200" fmla="*/ 313979 w 582380"/>
              <a:gd name="connsiteY200" fmla="*/ 584912 h 679865"/>
              <a:gd name="connsiteX201" fmla="*/ 316511 w 582380"/>
              <a:gd name="connsiteY201" fmla="*/ 584912 h 679865"/>
              <a:gd name="connsiteX202" fmla="*/ 324107 w 582380"/>
              <a:gd name="connsiteY202" fmla="*/ 582380 h 679865"/>
              <a:gd name="connsiteX203" fmla="*/ 331704 w 582380"/>
              <a:gd name="connsiteY203" fmla="*/ 579848 h 679865"/>
              <a:gd name="connsiteX204" fmla="*/ 334236 w 582380"/>
              <a:gd name="connsiteY204" fmla="*/ 579848 h 679865"/>
              <a:gd name="connsiteX205" fmla="*/ 336767 w 582380"/>
              <a:gd name="connsiteY205" fmla="*/ 579848 h 679865"/>
              <a:gd name="connsiteX206" fmla="*/ 339300 w 582380"/>
              <a:gd name="connsiteY206" fmla="*/ 579848 h 679865"/>
              <a:gd name="connsiteX207" fmla="*/ 339300 w 582380"/>
              <a:gd name="connsiteY207" fmla="*/ 577316 h 679865"/>
              <a:gd name="connsiteX208" fmla="*/ 341832 w 582380"/>
              <a:gd name="connsiteY208" fmla="*/ 577316 h 679865"/>
              <a:gd name="connsiteX209" fmla="*/ 344364 w 582380"/>
              <a:gd name="connsiteY209" fmla="*/ 579848 h 679865"/>
              <a:gd name="connsiteX210" fmla="*/ 346896 w 582380"/>
              <a:gd name="connsiteY210" fmla="*/ 579848 h 679865"/>
              <a:gd name="connsiteX211" fmla="*/ 351960 w 582380"/>
              <a:gd name="connsiteY211" fmla="*/ 579848 h 679865"/>
              <a:gd name="connsiteX212" fmla="*/ 354492 w 582380"/>
              <a:gd name="connsiteY212" fmla="*/ 579848 h 679865"/>
              <a:gd name="connsiteX213" fmla="*/ 354492 w 582380"/>
              <a:gd name="connsiteY213" fmla="*/ 577316 h 679865"/>
              <a:gd name="connsiteX214" fmla="*/ 357024 w 582380"/>
              <a:gd name="connsiteY214" fmla="*/ 577316 h 679865"/>
              <a:gd name="connsiteX215" fmla="*/ 357024 w 582380"/>
              <a:gd name="connsiteY215" fmla="*/ 574784 h 679865"/>
              <a:gd name="connsiteX216" fmla="*/ 359557 w 582380"/>
              <a:gd name="connsiteY216" fmla="*/ 574784 h 679865"/>
              <a:gd name="connsiteX217" fmla="*/ 362088 w 582380"/>
              <a:gd name="connsiteY217" fmla="*/ 577316 h 679865"/>
              <a:gd name="connsiteX218" fmla="*/ 364620 w 582380"/>
              <a:gd name="connsiteY218" fmla="*/ 577316 h 679865"/>
              <a:gd name="connsiteX219" fmla="*/ 372217 w 582380"/>
              <a:gd name="connsiteY219" fmla="*/ 574784 h 679865"/>
              <a:gd name="connsiteX220" fmla="*/ 374749 w 582380"/>
              <a:gd name="connsiteY220" fmla="*/ 572252 h 679865"/>
              <a:gd name="connsiteX221" fmla="*/ 377281 w 582380"/>
              <a:gd name="connsiteY221" fmla="*/ 572252 h 679865"/>
              <a:gd name="connsiteX222" fmla="*/ 382345 w 582380"/>
              <a:gd name="connsiteY222" fmla="*/ 569720 h 679865"/>
              <a:gd name="connsiteX223" fmla="*/ 387409 w 582380"/>
              <a:gd name="connsiteY223" fmla="*/ 572252 h 679865"/>
              <a:gd name="connsiteX224" fmla="*/ 392474 w 582380"/>
              <a:gd name="connsiteY224" fmla="*/ 574784 h 679865"/>
              <a:gd name="connsiteX225" fmla="*/ 382345 w 582380"/>
              <a:gd name="connsiteY225" fmla="*/ 574784 h 679865"/>
              <a:gd name="connsiteX226" fmla="*/ 24055 w 582380"/>
              <a:gd name="connsiteY226" fmla="*/ 588710 h 679865"/>
              <a:gd name="connsiteX227" fmla="*/ 24055 w 582380"/>
              <a:gd name="connsiteY227" fmla="*/ 591243 h 679865"/>
              <a:gd name="connsiteX228" fmla="*/ 24055 w 582380"/>
              <a:gd name="connsiteY228" fmla="*/ 593774 h 679865"/>
              <a:gd name="connsiteX229" fmla="*/ 21523 w 582380"/>
              <a:gd name="connsiteY229" fmla="*/ 593774 h 679865"/>
              <a:gd name="connsiteX230" fmla="*/ 18991 w 582380"/>
              <a:gd name="connsiteY230" fmla="*/ 593774 h 679865"/>
              <a:gd name="connsiteX231" fmla="*/ 21523 w 582380"/>
              <a:gd name="connsiteY231" fmla="*/ 593774 h 679865"/>
              <a:gd name="connsiteX232" fmla="*/ 21523 w 582380"/>
              <a:gd name="connsiteY232" fmla="*/ 591243 h 679865"/>
              <a:gd name="connsiteX233" fmla="*/ 18991 w 582380"/>
              <a:gd name="connsiteY233" fmla="*/ 591243 h 679865"/>
              <a:gd name="connsiteX234" fmla="*/ 16458 w 582380"/>
              <a:gd name="connsiteY234" fmla="*/ 593774 h 679865"/>
              <a:gd name="connsiteX235" fmla="*/ 12660 w 582380"/>
              <a:gd name="connsiteY235" fmla="*/ 593774 h 679865"/>
              <a:gd name="connsiteX236" fmla="*/ 10128 w 582380"/>
              <a:gd name="connsiteY236" fmla="*/ 593774 h 679865"/>
              <a:gd name="connsiteX237" fmla="*/ 7596 w 582380"/>
              <a:gd name="connsiteY237" fmla="*/ 591243 h 679865"/>
              <a:gd name="connsiteX238" fmla="*/ 5064 w 582380"/>
              <a:gd name="connsiteY238" fmla="*/ 591243 h 679865"/>
              <a:gd name="connsiteX239" fmla="*/ 5064 w 582380"/>
              <a:gd name="connsiteY239" fmla="*/ 593774 h 679865"/>
              <a:gd name="connsiteX240" fmla="*/ 0 w 582380"/>
              <a:gd name="connsiteY240" fmla="*/ 591243 h 679865"/>
              <a:gd name="connsiteX241" fmla="*/ 0 w 582380"/>
              <a:gd name="connsiteY241" fmla="*/ 588710 h 679865"/>
              <a:gd name="connsiteX242" fmla="*/ 0 w 582380"/>
              <a:gd name="connsiteY242" fmla="*/ 586178 h 679865"/>
              <a:gd name="connsiteX243" fmla="*/ 2532 w 582380"/>
              <a:gd name="connsiteY243" fmla="*/ 588710 h 679865"/>
              <a:gd name="connsiteX244" fmla="*/ 7596 w 582380"/>
              <a:gd name="connsiteY244" fmla="*/ 586178 h 679865"/>
              <a:gd name="connsiteX245" fmla="*/ 7596 w 582380"/>
              <a:gd name="connsiteY245" fmla="*/ 581114 h 679865"/>
              <a:gd name="connsiteX246" fmla="*/ 7596 w 582380"/>
              <a:gd name="connsiteY246" fmla="*/ 578582 h 679865"/>
              <a:gd name="connsiteX247" fmla="*/ 7596 w 582380"/>
              <a:gd name="connsiteY247" fmla="*/ 576050 h 679865"/>
              <a:gd name="connsiteX248" fmla="*/ 7596 w 582380"/>
              <a:gd name="connsiteY248" fmla="*/ 570986 h 679865"/>
              <a:gd name="connsiteX249" fmla="*/ 15193 w 582380"/>
              <a:gd name="connsiteY249" fmla="*/ 564656 h 679865"/>
              <a:gd name="connsiteX250" fmla="*/ 17725 w 582380"/>
              <a:gd name="connsiteY250" fmla="*/ 562123 h 679865"/>
              <a:gd name="connsiteX251" fmla="*/ 20256 w 582380"/>
              <a:gd name="connsiteY251" fmla="*/ 564656 h 679865"/>
              <a:gd name="connsiteX252" fmla="*/ 27853 w 582380"/>
              <a:gd name="connsiteY252" fmla="*/ 567187 h 679865"/>
              <a:gd name="connsiteX253" fmla="*/ 30385 w 582380"/>
              <a:gd name="connsiteY253" fmla="*/ 569720 h 679865"/>
              <a:gd name="connsiteX254" fmla="*/ 30385 w 582380"/>
              <a:gd name="connsiteY254" fmla="*/ 572252 h 679865"/>
              <a:gd name="connsiteX255" fmla="*/ 27853 w 582380"/>
              <a:gd name="connsiteY255" fmla="*/ 578582 h 679865"/>
              <a:gd name="connsiteX256" fmla="*/ 25321 w 582380"/>
              <a:gd name="connsiteY256" fmla="*/ 583646 h 679865"/>
              <a:gd name="connsiteX257" fmla="*/ 25321 w 582380"/>
              <a:gd name="connsiteY257" fmla="*/ 588710 h 679865"/>
              <a:gd name="connsiteX258" fmla="*/ 282328 w 582380"/>
              <a:gd name="connsiteY258" fmla="*/ 568454 h 679865"/>
              <a:gd name="connsiteX259" fmla="*/ 279795 w 582380"/>
              <a:gd name="connsiteY259" fmla="*/ 577316 h 679865"/>
              <a:gd name="connsiteX260" fmla="*/ 278530 w 582380"/>
              <a:gd name="connsiteY260" fmla="*/ 577316 h 679865"/>
              <a:gd name="connsiteX261" fmla="*/ 278530 w 582380"/>
              <a:gd name="connsiteY261" fmla="*/ 579848 h 679865"/>
              <a:gd name="connsiteX262" fmla="*/ 275997 w 582380"/>
              <a:gd name="connsiteY262" fmla="*/ 579848 h 679865"/>
              <a:gd name="connsiteX263" fmla="*/ 275997 w 582380"/>
              <a:gd name="connsiteY263" fmla="*/ 577316 h 679865"/>
              <a:gd name="connsiteX264" fmla="*/ 275997 w 582380"/>
              <a:gd name="connsiteY264" fmla="*/ 574784 h 679865"/>
              <a:gd name="connsiteX265" fmla="*/ 273465 w 582380"/>
              <a:gd name="connsiteY265" fmla="*/ 574784 h 679865"/>
              <a:gd name="connsiteX266" fmla="*/ 273465 w 582380"/>
              <a:gd name="connsiteY266" fmla="*/ 572252 h 679865"/>
              <a:gd name="connsiteX267" fmla="*/ 273465 w 582380"/>
              <a:gd name="connsiteY267" fmla="*/ 574784 h 679865"/>
              <a:gd name="connsiteX268" fmla="*/ 270934 w 582380"/>
              <a:gd name="connsiteY268" fmla="*/ 574784 h 679865"/>
              <a:gd name="connsiteX269" fmla="*/ 270934 w 582380"/>
              <a:gd name="connsiteY269" fmla="*/ 569720 h 679865"/>
              <a:gd name="connsiteX270" fmla="*/ 273465 w 582380"/>
              <a:gd name="connsiteY270" fmla="*/ 569720 h 679865"/>
              <a:gd name="connsiteX271" fmla="*/ 275997 w 582380"/>
              <a:gd name="connsiteY271" fmla="*/ 567187 h 679865"/>
              <a:gd name="connsiteX272" fmla="*/ 275997 w 582380"/>
              <a:gd name="connsiteY272" fmla="*/ 569720 h 679865"/>
              <a:gd name="connsiteX273" fmla="*/ 278530 w 582380"/>
              <a:gd name="connsiteY273" fmla="*/ 567187 h 679865"/>
              <a:gd name="connsiteX274" fmla="*/ 281062 w 582380"/>
              <a:gd name="connsiteY274" fmla="*/ 567187 h 679865"/>
              <a:gd name="connsiteX275" fmla="*/ 281062 w 582380"/>
              <a:gd name="connsiteY275" fmla="*/ 564656 h 679865"/>
              <a:gd name="connsiteX276" fmla="*/ 281062 w 582380"/>
              <a:gd name="connsiteY276" fmla="*/ 563389 h 679865"/>
              <a:gd name="connsiteX277" fmla="*/ 283594 w 582380"/>
              <a:gd name="connsiteY277" fmla="*/ 563389 h 679865"/>
              <a:gd name="connsiteX278" fmla="*/ 283594 w 582380"/>
              <a:gd name="connsiteY278" fmla="*/ 568454 h 679865"/>
              <a:gd name="connsiteX279" fmla="*/ 292456 w 582380"/>
              <a:gd name="connsiteY279" fmla="*/ 560857 h 679865"/>
              <a:gd name="connsiteX280" fmla="*/ 294988 w 582380"/>
              <a:gd name="connsiteY280" fmla="*/ 563389 h 679865"/>
              <a:gd name="connsiteX281" fmla="*/ 302585 w 582380"/>
              <a:gd name="connsiteY281" fmla="*/ 563389 h 679865"/>
              <a:gd name="connsiteX282" fmla="*/ 305116 w 582380"/>
              <a:gd name="connsiteY282" fmla="*/ 563389 h 679865"/>
              <a:gd name="connsiteX283" fmla="*/ 305116 w 582380"/>
              <a:gd name="connsiteY283" fmla="*/ 560857 h 679865"/>
              <a:gd name="connsiteX284" fmla="*/ 310181 w 582380"/>
              <a:gd name="connsiteY284" fmla="*/ 560857 h 679865"/>
              <a:gd name="connsiteX285" fmla="*/ 312713 w 582380"/>
              <a:gd name="connsiteY285" fmla="*/ 560857 h 679865"/>
              <a:gd name="connsiteX286" fmla="*/ 312713 w 582380"/>
              <a:gd name="connsiteY286" fmla="*/ 563389 h 679865"/>
              <a:gd name="connsiteX287" fmla="*/ 312713 w 582380"/>
              <a:gd name="connsiteY287" fmla="*/ 565922 h 679865"/>
              <a:gd name="connsiteX288" fmla="*/ 312713 w 582380"/>
              <a:gd name="connsiteY288" fmla="*/ 568454 h 679865"/>
              <a:gd name="connsiteX289" fmla="*/ 312713 w 582380"/>
              <a:gd name="connsiteY289" fmla="*/ 570986 h 679865"/>
              <a:gd name="connsiteX290" fmla="*/ 310181 w 582380"/>
              <a:gd name="connsiteY290" fmla="*/ 570986 h 679865"/>
              <a:gd name="connsiteX291" fmla="*/ 302585 w 582380"/>
              <a:gd name="connsiteY291" fmla="*/ 573518 h 679865"/>
              <a:gd name="connsiteX292" fmla="*/ 292456 w 582380"/>
              <a:gd name="connsiteY292" fmla="*/ 573518 h 679865"/>
              <a:gd name="connsiteX293" fmla="*/ 287392 w 582380"/>
              <a:gd name="connsiteY293" fmla="*/ 576050 h 679865"/>
              <a:gd name="connsiteX294" fmla="*/ 284860 w 582380"/>
              <a:gd name="connsiteY294" fmla="*/ 576050 h 679865"/>
              <a:gd name="connsiteX295" fmla="*/ 284860 w 582380"/>
              <a:gd name="connsiteY295" fmla="*/ 573518 h 679865"/>
              <a:gd name="connsiteX296" fmla="*/ 287392 w 582380"/>
              <a:gd name="connsiteY296" fmla="*/ 567187 h 679865"/>
              <a:gd name="connsiteX297" fmla="*/ 287392 w 582380"/>
              <a:gd name="connsiteY297" fmla="*/ 563389 h 679865"/>
              <a:gd name="connsiteX298" fmla="*/ 287392 w 582380"/>
              <a:gd name="connsiteY298" fmla="*/ 560857 h 679865"/>
              <a:gd name="connsiteX299" fmla="*/ 289924 w 582380"/>
              <a:gd name="connsiteY299" fmla="*/ 560857 h 679865"/>
              <a:gd name="connsiteX300" fmla="*/ 292456 w 582380"/>
              <a:gd name="connsiteY300" fmla="*/ 560857 h 679865"/>
              <a:gd name="connsiteX301" fmla="*/ 56972 w 582380"/>
              <a:gd name="connsiteY301" fmla="*/ 570986 h 679865"/>
              <a:gd name="connsiteX302" fmla="*/ 54440 w 582380"/>
              <a:gd name="connsiteY302" fmla="*/ 570986 h 679865"/>
              <a:gd name="connsiteX303" fmla="*/ 51907 w 582380"/>
              <a:gd name="connsiteY303" fmla="*/ 568454 h 679865"/>
              <a:gd name="connsiteX304" fmla="*/ 51907 w 582380"/>
              <a:gd name="connsiteY304" fmla="*/ 565922 h 679865"/>
              <a:gd name="connsiteX305" fmla="*/ 51907 w 582380"/>
              <a:gd name="connsiteY305" fmla="*/ 563389 h 679865"/>
              <a:gd name="connsiteX306" fmla="*/ 54440 w 582380"/>
              <a:gd name="connsiteY306" fmla="*/ 560857 h 679865"/>
              <a:gd name="connsiteX307" fmla="*/ 56972 w 582380"/>
              <a:gd name="connsiteY307" fmla="*/ 560857 h 679865"/>
              <a:gd name="connsiteX308" fmla="*/ 59504 w 582380"/>
              <a:gd name="connsiteY308" fmla="*/ 560857 h 679865"/>
              <a:gd name="connsiteX309" fmla="*/ 59504 w 582380"/>
              <a:gd name="connsiteY309" fmla="*/ 563389 h 679865"/>
              <a:gd name="connsiteX310" fmla="*/ 59504 w 582380"/>
              <a:gd name="connsiteY310" fmla="*/ 565922 h 679865"/>
              <a:gd name="connsiteX311" fmla="*/ 59504 w 582380"/>
              <a:gd name="connsiteY311" fmla="*/ 568454 h 679865"/>
              <a:gd name="connsiteX312" fmla="*/ 59504 w 582380"/>
              <a:gd name="connsiteY312" fmla="*/ 570986 h 679865"/>
              <a:gd name="connsiteX313" fmla="*/ 56972 w 582380"/>
              <a:gd name="connsiteY313" fmla="*/ 570986 h 679865"/>
              <a:gd name="connsiteX314" fmla="*/ 327906 w 582380"/>
              <a:gd name="connsiteY314" fmla="*/ 570986 h 679865"/>
              <a:gd name="connsiteX315" fmla="*/ 325373 w 582380"/>
              <a:gd name="connsiteY315" fmla="*/ 570986 h 679865"/>
              <a:gd name="connsiteX316" fmla="*/ 322841 w 582380"/>
              <a:gd name="connsiteY316" fmla="*/ 570986 h 679865"/>
              <a:gd name="connsiteX317" fmla="*/ 322841 w 582380"/>
              <a:gd name="connsiteY317" fmla="*/ 568454 h 679865"/>
              <a:gd name="connsiteX318" fmla="*/ 322841 w 582380"/>
              <a:gd name="connsiteY318" fmla="*/ 565922 h 679865"/>
              <a:gd name="connsiteX319" fmla="*/ 322841 w 582380"/>
              <a:gd name="connsiteY319" fmla="*/ 563389 h 679865"/>
              <a:gd name="connsiteX320" fmla="*/ 322841 w 582380"/>
              <a:gd name="connsiteY320" fmla="*/ 560857 h 679865"/>
              <a:gd name="connsiteX321" fmla="*/ 325373 w 582380"/>
              <a:gd name="connsiteY321" fmla="*/ 560857 h 679865"/>
              <a:gd name="connsiteX322" fmla="*/ 325373 w 582380"/>
              <a:gd name="connsiteY322" fmla="*/ 558325 h 679865"/>
              <a:gd name="connsiteX323" fmla="*/ 327906 w 582380"/>
              <a:gd name="connsiteY323" fmla="*/ 560857 h 679865"/>
              <a:gd name="connsiteX324" fmla="*/ 330437 w 582380"/>
              <a:gd name="connsiteY324" fmla="*/ 560857 h 679865"/>
              <a:gd name="connsiteX325" fmla="*/ 330437 w 582380"/>
              <a:gd name="connsiteY325" fmla="*/ 563389 h 679865"/>
              <a:gd name="connsiteX326" fmla="*/ 330437 w 582380"/>
              <a:gd name="connsiteY326" fmla="*/ 565922 h 679865"/>
              <a:gd name="connsiteX327" fmla="*/ 330437 w 582380"/>
              <a:gd name="connsiteY327" fmla="*/ 568454 h 679865"/>
              <a:gd name="connsiteX328" fmla="*/ 327906 w 582380"/>
              <a:gd name="connsiteY328" fmla="*/ 568454 h 679865"/>
              <a:gd name="connsiteX329" fmla="*/ 327906 w 582380"/>
              <a:gd name="connsiteY329" fmla="*/ 570986 h 679865"/>
              <a:gd name="connsiteX330" fmla="*/ 439317 w 582380"/>
              <a:gd name="connsiteY330" fmla="*/ 570986 h 679865"/>
              <a:gd name="connsiteX331" fmla="*/ 436785 w 582380"/>
              <a:gd name="connsiteY331" fmla="*/ 570986 h 679865"/>
              <a:gd name="connsiteX332" fmla="*/ 436785 w 582380"/>
              <a:gd name="connsiteY332" fmla="*/ 568454 h 679865"/>
              <a:gd name="connsiteX333" fmla="*/ 434253 w 582380"/>
              <a:gd name="connsiteY333" fmla="*/ 568454 h 679865"/>
              <a:gd name="connsiteX334" fmla="*/ 434253 w 582380"/>
              <a:gd name="connsiteY334" fmla="*/ 565922 h 679865"/>
              <a:gd name="connsiteX335" fmla="*/ 434253 w 582380"/>
              <a:gd name="connsiteY335" fmla="*/ 563389 h 679865"/>
              <a:gd name="connsiteX336" fmla="*/ 434253 w 582380"/>
              <a:gd name="connsiteY336" fmla="*/ 560857 h 679865"/>
              <a:gd name="connsiteX337" fmla="*/ 436785 w 582380"/>
              <a:gd name="connsiteY337" fmla="*/ 560857 h 679865"/>
              <a:gd name="connsiteX338" fmla="*/ 436785 w 582380"/>
              <a:gd name="connsiteY338" fmla="*/ 558325 h 679865"/>
              <a:gd name="connsiteX339" fmla="*/ 439317 w 582380"/>
              <a:gd name="connsiteY339" fmla="*/ 558325 h 679865"/>
              <a:gd name="connsiteX340" fmla="*/ 441850 w 582380"/>
              <a:gd name="connsiteY340" fmla="*/ 560857 h 679865"/>
              <a:gd name="connsiteX341" fmla="*/ 441850 w 582380"/>
              <a:gd name="connsiteY341" fmla="*/ 563389 h 679865"/>
              <a:gd name="connsiteX342" fmla="*/ 444381 w 582380"/>
              <a:gd name="connsiteY342" fmla="*/ 563389 h 679865"/>
              <a:gd name="connsiteX343" fmla="*/ 444381 w 582380"/>
              <a:gd name="connsiteY343" fmla="*/ 565922 h 679865"/>
              <a:gd name="connsiteX344" fmla="*/ 441850 w 582380"/>
              <a:gd name="connsiteY344" fmla="*/ 565922 h 679865"/>
              <a:gd name="connsiteX345" fmla="*/ 441850 w 582380"/>
              <a:gd name="connsiteY345" fmla="*/ 568454 h 679865"/>
              <a:gd name="connsiteX346" fmla="*/ 439317 w 582380"/>
              <a:gd name="connsiteY346" fmla="*/ 570986 h 679865"/>
              <a:gd name="connsiteX347" fmla="*/ 507683 w 582380"/>
              <a:gd name="connsiteY347" fmla="*/ 568454 h 679865"/>
              <a:gd name="connsiteX348" fmla="*/ 505152 w 582380"/>
              <a:gd name="connsiteY348" fmla="*/ 568454 h 679865"/>
              <a:gd name="connsiteX349" fmla="*/ 502619 w 582380"/>
              <a:gd name="connsiteY349" fmla="*/ 568454 h 679865"/>
              <a:gd name="connsiteX350" fmla="*/ 502619 w 582380"/>
              <a:gd name="connsiteY350" fmla="*/ 565922 h 679865"/>
              <a:gd name="connsiteX351" fmla="*/ 502619 w 582380"/>
              <a:gd name="connsiteY351" fmla="*/ 563389 h 679865"/>
              <a:gd name="connsiteX352" fmla="*/ 502619 w 582380"/>
              <a:gd name="connsiteY352" fmla="*/ 560857 h 679865"/>
              <a:gd name="connsiteX353" fmla="*/ 505152 w 582380"/>
              <a:gd name="connsiteY353" fmla="*/ 560857 h 679865"/>
              <a:gd name="connsiteX354" fmla="*/ 505152 w 582380"/>
              <a:gd name="connsiteY354" fmla="*/ 558325 h 679865"/>
              <a:gd name="connsiteX355" fmla="*/ 507683 w 582380"/>
              <a:gd name="connsiteY355" fmla="*/ 558325 h 679865"/>
              <a:gd name="connsiteX356" fmla="*/ 510215 w 582380"/>
              <a:gd name="connsiteY356" fmla="*/ 558325 h 679865"/>
              <a:gd name="connsiteX357" fmla="*/ 510215 w 582380"/>
              <a:gd name="connsiteY357" fmla="*/ 560857 h 679865"/>
              <a:gd name="connsiteX358" fmla="*/ 510215 w 582380"/>
              <a:gd name="connsiteY358" fmla="*/ 563389 h 679865"/>
              <a:gd name="connsiteX359" fmla="*/ 510215 w 582380"/>
              <a:gd name="connsiteY359" fmla="*/ 565922 h 679865"/>
              <a:gd name="connsiteX360" fmla="*/ 510215 w 582380"/>
              <a:gd name="connsiteY360" fmla="*/ 568454 h 679865"/>
              <a:gd name="connsiteX361" fmla="*/ 507683 w 582380"/>
              <a:gd name="connsiteY361" fmla="*/ 568454 h 679865"/>
              <a:gd name="connsiteX362" fmla="*/ 398804 w 582380"/>
              <a:gd name="connsiteY362" fmla="*/ 568454 h 679865"/>
              <a:gd name="connsiteX363" fmla="*/ 396272 w 582380"/>
              <a:gd name="connsiteY363" fmla="*/ 568454 h 679865"/>
              <a:gd name="connsiteX364" fmla="*/ 393739 w 582380"/>
              <a:gd name="connsiteY364" fmla="*/ 568454 h 679865"/>
              <a:gd name="connsiteX365" fmla="*/ 393739 w 582380"/>
              <a:gd name="connsiteY365" fmla="*/ 565922 h 679865"/>
              <a:gd name="connsiteX366" fmla="*/ 393739 w 582380"/>
              <a:gd name="connsiteY366" fmla="*/ 563389 h 679865"/>
              <a:gd name="connsiteX367" fmla="*/ 393739 w 582380"/>
              <a:gd name="connsiteY367" fmla="*/ 560857 h 679865"/>
              <a:gd name="connsiteX368" fmla="*/ 393739 w 582380"/>
              <a:gd name="connsiteY368" fmla="*/ 558325 h 679865"/>
              <a:gd name="connsiteX369" fmla="*/ 396272 w 582380"/>
              <a:gd name="connsiteY369" fmla="*/ 558325 h 679865"/>
              <a:gd name="connsiteX370" fmla="*/ 398804 w 582380"/>
              <a:gd name="connsiteY370" fmla="*/ 558325 h 679865"/>
              <a:gd name="connsiteX371" fmla="*/ 401336 w 582380"/>
              <a:gd name="connsiteY371" fmla="*/ 560857 h 679865"/>
              <a:gd name="connsiteX372" fmla="*/ 401336 w 582380"/>
              <a:gd name="connsiteY372" fmla="*/ 563389 h 679865"/>
              <a:gd name="connsiteX373" fmla="*/ 401336 w 582380"/>
              <a:gd name="connsiteY373" fmla="*/ 565922 h 679865"/>
              <a:gd name="connsiteX374" fmla="*/ 401336 w 582380"/>
              <a:gd name="connsiteY374" fmla="*/ 568454 h 679865"/>
              <a:gd name="connsiteX375" fmla="*/ 398804 w 582380"/>
              <a:gd name="connsiteY375" fmla="*/ 568454 h 679865"/>
              <a:gd name="connsiteX376" fmla="*/ 81027 w 582380"/>
              <a:gd name="connsiteY376" fmla="*/ 570986 h 679865"/>
              <a:gd name="connsiteX377" fmla="*/ 83559 w 582380"/>
              <a:gd name="connsiteY377" fmla="*/ 570986 h 679865"/>
              <a:gd name="connsiteX378" fmla="*/ 86091 w 582380"/>
              <a:gd name="connsiteY378" fmla="*/ 568454 h 679865"/>
              <a:gd name="connsiteX379" fmla="*/ 86091 w 582380"/>
              <a:gd name="connsiteY379" fmla="*/ 565922 h 679865"/>
              <a:gd name="connsiteX380" fmla="*/ 88623 w 582380"/>
              <a:gd name="connsiteY380" fmla="*/ 565922 h 679865"/>
              <a:gd name="connsiteX381" fmla="*/ 91155 w 582380"/>
              <a:gd name="connsiteY381" fmla="*/ 565922 h 679865"/>
              <a:gd name="connsiteX382" fmla="*/ 93688 w 582380"/>
              <a:gd name="connsiteY382" fmla="*/ 568454 h 679865"/>
              <a:gd name="connsiteX383" fmla="*/ 96219 w 582380"/>
              <a:gd name="connsiteY383" fmla="*/ 570986 h 679865"/>
              <a:gd name="connsiteX384" fmla="*/ 96219 w 582380"/>
              <a:gd name="connsiteY384" fmla="*/ 573518 h 679865"/>
              <a:gd name="connsiteX385" fmla="*/ 96219 w 582380"/>
              <a:gd name="connsiteY385" fmla="*/ 576050 h 679865"/>
              <a:gd name="connsiteX386" fmla="*/ 93688 w 582380"/>
              <a:gd name="connsiteY386" fmla="*/ 576050 h 679865"/>
              <a:gd name="connsiteX387" fmla="*/ 93688 w 582380"/>
              <a:gd name="connsiteY387" fmla="*/ 578582 h 679865"/>
              <a:gd name="connsiteX388" fmla="*/ 93688 w 582380"/>
              <a:gd name="connsiteY388" fmla="*/ 581114 h 679865"/>
              <a:gd name="connsiteX389" fmla="*/ 96219 w 582380"/>
              <a:gd name="connsiteY389" fmla="*/ 581114 h 679865"/>
              <a:gd name="connsiteX390" fmla="*/ 96219 w 582380"/>
              <a:gd name="connsiteY390" fmla="*/ 578582 h 679865"/>
              <a:gd name="connsiteX391" fmla="*/ 96219 w 582380"/>
              <a:gd name="connsiteY391" fmla="*/ 576050 h 679865"/>
              <a:gd name="connsiteX392" fmla="*/ 96219 w 582380"/>
              <a:gd name="connsiteY392" fmla="*/ 573518 h 679865"/>
              <a:gd name="connsiteX393" fmla="*/ 96219 w 582380"/>
              <a:gd name="connsiteY393" fmla="*/ 570986 h 679865"/>
              <a:gd name="connsiteX394" fmla="*/ 98751 w 582380"/>
              <a:gd name="connsiteY394" fmla="*/ 570986 h 679865"/>
              <a:gd name="connsiteX395" fmla="*/ 98751 w 582380"/>
              <a:gd name="connsiteY395" fmla="*/ 568454 h 679865"/>
              <a:gd name="connsiteX396" fmla="*/ 101283 w 582380"/>
              <a:gd name="connsiteY396" fmla="*/ 568454 h 679865"/>
              <a:gd name="connsiteX397" fmla="*/ 103816 w 582380"/>
              <a:gd name="connsiteY397" fmla="*/ 568454 h 679865"/>
              <a:gd name="connsiteX398" fmla="*/ 106348 w 582380"/>
              <a:gd name="connsiteY398" fmla="*/ 568454 h 679865"/>
              <a:gd name="connsiteX399" fmla="*/ 108879 w 582380"/>
              <a:gd name="connsiteY399" fmla="*/ 574784 h 679865"/>
              <a:gd name="connsiteX400" fmla="*/ 108879 w 582380"/>
              <a:gd name="connsiteY400" fmla="*/ 577316 h 679865"/>
              <a:gd name="connsiteX401" fmla="*/ 108879 w 582380"/>
              <a:gd name="connsiteY401" fmla="*/ 579848 h 679865"/>
              <a:gd name="connsiteX402" fmla="*/ 108879 w 582380"/>
              <a:gd name="connsiteY402" fmla="*/ 582380 h 679865"/>
              <a:gd name="connsiteX403" fmla="*/ 111412 w 582380"/>
              <a:gd name="connsiteY403" fmla="*/ 582380 h 679865"/>
              <a:gd name="connsiteX404" fmla="*/ 113944 w 582380"/>
              <a:gd name="connsiteY404" fmla="*/ 582380 h 679865"/>
              <a:gd name="connsiteX405" fmla="*/ 113944 w 582380"/>
              <a:gd name="connsiteY405" fmla="*/ 584912 h 679865"/>
              <a:gd name="connsiteX406" fmla="*/ 113944 w 582380"/>
              <a:gd name="connsiteY406" fmla="*/ 587444 h 679865"/>
              <a:gd name="connsiteX407" fmla="*/ 111412 w 582380"/>
              <a:gd name="connsiteY407" fmla="*/ 587444 h 679865"/>
              <a:gd name="connsiteX408" fmla="*/ 106348 w 582380"/>
              <a:gd name="connsiteY408" fmla="*/ 589976 h 679865"/>
              <a:gd name="connsiteX409" fmla="*/ 106348 w 582380"/>
              <a:gd name="connsiteY409" fmla="*/ 587444 h 679865"/>
              <a:gd name="connsiteX410" fmla="*/ 103816 w 582380"/>
              <a:gd name="connsiteY410" fmla="*/ 587444 h 679865"/>
              <a:gd name="connsiteX411" fmla="*/ 103816 w 582380"/>
              <a:gd name="connsiteY411" fmla="*/ 584912 h 679865"/>
              <a:gd name="connsiteX412" fmla="*/ 101283 w 582380"/>
              <a:gd name="connsiteY412" fmla="*/ 587444 h 679865"/>
              <a:gd name="connsiteX413" fmla="*/ 98751 w 582380"/>
              <a:gd name="connsiteY413" fmla="*/ 587444 h 679865"/>
              <a:gd name="connsiteX414" fmla="*/ 96219 w 582380"/>
              <a:gd name="connsiteY414" fmla="*/ 587444 h 679865"/>
              <a:gd name="connsiteX415" fmla="*/ 98751 w 582380"/>
              <a:gd name="connsiteY415" fmla="*/ 589976 h 679865"/>
              <a:gd name="connsiteX416" fmla="*/ 101283 w 582380"/>
              <a:gd name="connsiteY416" fmla="*/ 589976 h 679865"/>
              <a:gd name="connsiteX417" fmla="*/ 103816 w 582380"/>
              <a:gd name="connsiteY417" fmla="*/ 589976 h 679865"/>
              <a:gd name="connsiteX418" fmla="*/ 103816 w 582380"/>
              <a:gd name="connsiteY418" fmla="*/ 592508 h 679865"/>
              <a:gd name="connsiteX419" fmla="*/ 101283 w 582380"/>
              <a:gd name="connsiteY419" fmla="*/ 592508 h 679865"/>
              <a:gd name="connsiteX420" fmla="*/ 98751 w 582380"/>
              <a:gd name="connsiteY420" fmla="*/ 592508 h 679865"/>
              <a:gd name="connsiteX421" fmla="*/ 98751 w 582380"/>
              <a:gd name="connsiteY421" fmla="*/ 588710 h 679865"/>
              <a:gd name="connsiteX422" fmla="*/ 96219 w 582380"/>
              <a:gd name="connsiteY422" fmla="*/ 588710 h 679865"/>
              <a:gd name="connsiteX423" fmla="*/ 93688 w 582380"/>
              <a:gd name="connsiteY423" fmla="*/ 591243 h 679865"/>
              <a:gd name="connsiteX424" fmla="*/ 91155 w 582380"/>
              <a:gd name="connsiteY424" fmla="*/ 591243 h 679865"/>
              <a:gd name="connsiteX425" fmla="*/ 88623 w 582380"/>
              <a:gd name="connsiteY425" fmla="*/ 593774 h 679865"/>
              <a:gd name="connsiteX426" fmla="*/ 86091 w 582380"/>
              <a:gd name="connsiteY426" fmla="*/ 591243 h 679865"/>
              <a:gd name="connsiteX427" fmla="*/ 86091 w 582380"/>
              <a:gd name="connsiteY427" fmla="*/ 588710 h 679865"/>
              <a:gd name="connsiteX428" fmla="*/ 83559 w 582380"/>
              <a:gd name="connsiteY428" fmla="*/ 588710 h 679865"/>
              <a:gd name="connsiteX429" fmla="*/ 86091 w 582380"/>
              <a:gd name="connsiteY429" fmla="*/ 588710 h 679865"/>
              <a:gd name="connsiteX430" fmla="*/ 86091 w 582380"/>
              <a:gd name="connsiteY430" fmla="*/ 586178 h 679865"/>
              <a:gd name="connsiteX431" fmla="*/ 86091 w 582380"/>
              <a:gd name="connsiteY431" fmla="*/ 583646 h 679865"/>
              <a:gd name="connsiteX432" fmla="*/ 86091 w 582380"/>
              <a:gd name="connsiteY432" fmla="*/ 581114 h 679865"/>
              <a:gd name="connsiteX433" fmla="*/ 86091 w 582380"/>
              <a:gd name="connsiteY433" fmla="*/ 578582 h 679865"/>
              <a:gd name="connsiteX434" fmla="*/ 86091 w 582380"/>
              <a:gd name="connsiteY434" fmla="*/ 581114 h 679865"/>
              <a:gd name="connsiteX435" fmla="*/ 78495 w 582380"/>
              <a:gd name="connsiteY435" fmla="*/ 587444 h 679865"/>
              <a:gd name="connsiteX436" fmla="*/ 78495 w 582380"/>
              <a:gd name="connsiteY436" fmla="*/ 589976 h 679865"/>
              <a:gd name="connsiteX437" fmla="*/ 75963 w 582380"/>
              <a:gd name="connsiteY437" fmla="*/ 589976 h 679865"/>
              <a:gd name="connsiteX438" fmla="*/ 75963 w 582380"/>
              <a:gd name="connsiteY438" fmla="*/ 592508 h 679865"/>
              <a:gd name="connsiteX439" fmla="*/ 75963 w 582380"/>
              <a:gd name="connsiteY439" fmla="*/ 589976 h 679865"/>
              <a:gd name="connsiteX440" fmla="*/ 73430 w 582380"/>
              <a:gd name="connsiteY440" fmla="*/ 589976 h 679865"/>
              <a:gd name="connsiteX441" fmla="*/ 70898 w 582380"/>
              <a:gd name="connsiteY441" fmla="*/ 589976 h 679865"/>
              <a:gd name="connsiteX442" fmla="*/ 68367 w 582380"/>
              <a:gd name="connsiteY442" fmla="*/ 592508 h 679865"/>
              <a:gd name="connsiteX443" fmla="*/ 65834 w 582380"/>
              <a:gd name="connsiteY443" fmla="*/ 595041 h 679865"/>
              <a:gd name="connsiteX444" fmla="*/ 63302 w 582380"/>
              <a:gd name="connsiteY444" fmla="*/ 595041 h 679865"/>
              <a:gd name="connsiteX445" fmla="*/ 60770 w 582380"/>
              <a:gd name="connsiteY445" fmla="*/ 592508 h 679865"/>
              <a:gd name="connsiteX446" fmla="*/ 58238 w 582380"/>
              <a:gd name="connsiteY446" fmla="*/ 595041 h 679865"/>
              <a:gd name="connsiteX447" fmla="*/ 55706 w 582380"/>
              <a:gd name="connsiteY447" fmla="*/ 597573 h 679865"/>
              <a:gd name="connsiteX448" fmla="*/ 53174 w 582380"/>
              <a:gd name="connsiteY448" fmla="*/ 597573 h 679865"/>
              <a:gd name="connsiteX449" fmla="*/ 50642 w 582380"/>
              <a:gd name="connsiteY449" fmla="*/ 600105 h 679865"/>
              <a:gd name="connsiteX450" fmla="*/ 50642 w 582380"/>
              <a:gd name="connsiteY450" fmla="*/ 600105 h 679865"/>
              <a:gd name="connsiteX451" fmla="*/ 48110 w 582380"/>
              <a:gd name="connsiteY451" fmla="*/ 600105 h 679865"/>
              <a:gd name="connsiteX452" fmla="*/ 48110 w 582380"/>
              <a:gd name="connsiteY452" fmla="*/ 597573 h 679865"/>
              <a:gd name="connsiteX453" fmla="*/ 45577 w 582380"/>
              <a:gd name="connsiteY453" fmla="*/ 597573 h 679865"/>
              <a:gd name="connsiteX454" fmla="*/ 45577 w 582380"/>
              <a:gd name="connsiteY454" fmla="*/ 600105 h 679865"/>
              <a:gd name="connsiteX455" fmla="*/ 43046 w 582380"/>
              <a:gd name="connsiteY455" fmla="*/ 600105 h 679865"/>
              <a:gd name="connsiteX456" fmla="*/ 43046 w 582380"/>
              <a:gd name="connsiteY456" fmla="*/ 602637 h 679865"/>
              <a:gd name="connsiteX457" fmla="*/ 40514 w 582380"/>
              <a:gd name="connsiteY457" fmla="*/ 602637 h 679865"/>
              <a:gd name="connsiteX458" fmla="*/ 30385 w 582380"/>
              <a:gd name="connsiteY458" fmla="*/ 600105 h 679865"/>
              <a:gd name="connsiteX459" fmla="*/ 27853 w 582380"/>
              <a:gd name="connsiteY459" fmla="*/ 597573 h 679865"/>
              <a:gd name="connsiteX460" fmla="*/ 27853 w 582380"/>
              <a:gd name="connsiteY460" fmla="*/ 595041 h 679865"/>
              <a:gd name="connsiteX461" fmla="*/ 27853 w 582380"/>
              <a:gd name="connsiteY461" fmla="*/ 592508 h 679865"/>
              <a:gd name="connsiteX462" fmla="*/ 30385 w 582380"/>
              <a:gd name="connsiteY462" fmla="*/ 592508 h 679865"/>
              <a:gd name="connsiteX463" fmla="*/ 30385 w 582380"/>
              <a:gd name="connsiteY463" fmla="*/ 589976 h 679865"/>
              <a:gd name="connsiteX464" fmla="*/ 30385 w 582380"/>
              <a:gd name="connsiteY464" fmla="*/ 583646 h 679865"/>
              <a:gd name="connsiteX465" fmla="*/ 30385 w 582380"/>
              <a:gd name="connsiteY465" fmla="*/ 578582 h 679865"/>
              <a:gd name="connsiteX466" fmla="*/ 32917 w 582380"/>
              <a:gd name="connsiteY466" fmla="*/ 576050 h 679865"/>
              <a:gd name="connsiteX467" fmla="*/ 35449 w 582380"/>
              <a:gd name="connsiteY467" fmla="*/ 576050 h 679865"/>
              <a:gd name="connsiteX468" fmla="*/ 37981 w 582380"/>
              <a:gd name="connsiteY468" fmla="*/ 573518 h 679865"/>
              <a:gd name="connsiteX469" fmla="*/ 40514 w 582380"/>
              <a:gd name="connsiteY469" fmla="*/ 570986 h 679865"/>
              <a:gd name="connsiteX470" fmla="*/ 43046 w 582380"/>
              <a:gd name="connsiteY470" fmla="*/ 570986 h 679865"/>
              <a:gd name="connsiteX471" fmla="*/ 43046 w 582380"/>
              <a:gd name="connsiteY471" fmla="*/ 568454 h 679865"/>
              <a:gd name="connsiteX472" fmla="*/ 45577 w 582380"/>
              <a:gd name="connsiteY472" fmla="*/ 568454 h 679865"/>
              <a:gd name="connsiteX473" fmla="*/ 48110 w 582380"/>
              <a:gd name="connsiteY473" fmla="*/ 570986 h 679865"/>
              <a:gd name="connsiteX474" fmla="*/ 53174 w 582380"/>
              <a:gd name="connsiteY474" fmla="*/ 573518 h 679865"/>
              <a:gd name="connsiteX475" fmla="*/ 53174 w 582380"/>
              <a:gd name="connsiteY475" fmla="*/ 570986 h 679865"/>
              <a:gd name="connsiteX476" fmla="*/ 58238 w 582380"/>
              <a:gd name="connsiteY476" fmla="*/ 570986 h 679865"/>
              <a:gd name="connsiteX477" fmla="*/ 58238 w 582380"/>
              <a:gd name="connsiteY477" fmla="*/ 573518 h 679865"/>
              <a:gd name="connsiteX478" fmla="*/ 58238 w 582380"/>
              <a:gd name="connsiteY478" fmla="*/ 576050 h 679865"/>
              <a:gd name="connsiteX479" fmla="*/ 60770 w 582380"/>
              <a:gd name="connsiteY479" fmla="*/ 578582 h 679865"/>
              <a:gd name="connsiteX480" fmla="*/ 65834 w 582380"/>
              <a:gd name="connsiteY480" fmla="*/ 581114 h 679865"/>
              <a:gd name="connsiteX481" fmla="*/ 68367 w 582380"/>
              <a:gd name="connsiteY481" fmla="*/ 586178 h 679865"/>
              <a:gd name="connsiteX482" fmla="*/ 70898 w 582380"/>
              <a:gd name="connsiteY482" fmla="*/ 583646 h 679865"/>
              <a:gd name="connsiteX483" fmla="*/ 70898 w 582380"/>
              <a:gd name="connsiteY483" fmla="*/ 586178 h 679865"/>
              <a:gd name="connsiteX484" fmla="*/ 73430 w 582380"/>
              <a:gd name="connsiteY484" fmla="*/ 586178 h 679865"/>
              <a:gd name="connsiteX485" fmla="*/ 73430 w 582380"/>
              <a:gd name="connsiteY485" fmla="*/ 583646 h 679865"/>
              <a:gd name="connsiteX486" fmla="*/ 75963 w 582380"/>
              <a:gd name="connsiteY486" fmla="*/ 583646 h 679865"/>
              <a:gd name="connsiteX487" fmla="*/ 75963 w 582380"/>
              <a:gd name="connsiteY487" fmla="*/ 581114 h 679865"/>
              <a:gd name="connsiteX488" fmla="*/ 78495 w 582380"/>
              <a:gd name="connsiteY488" fmla="*/ 581114 h 679865"/>
              <a:gd name="connsiteX489" fmla="*/ 81027 w 582380"/>
              <a:gd name="connsiteY489" fmla="*/ 581114 h 679865"/>
              <a:gd name="connsiteX490" fmla="*/ 81027 w 582380"/>
              <a:gd name="connsiteY490" fmla="*/ 583646 h 679865"/>
              <a:gd name="connsiteX491" fmla="*/ 83559 w 582380"/>
              <a:gd name="connsiteY491" fmla="*/ 583646 h 679865"/>
              <a:gd name="connsiteX492" fmla="*/ 83559 w 582380"/>
              <a:gd name="connsiteY492" fmla="*/ 581114 h 679865"/>
              <a:gd name="connsiteX493" fmla="*/ 83559 w 582380"/>
              <a:gd name="connsiteY493" fmla="*/ 578582 h 679865"/>
              <a:gd name="connsiteX494" fmla="*/ 81027 w 582380"/>
              <a:gd name="connsiteY494" fmla="*/ 578582 h 679865"/>
              <a:gd name="connsiteX495" fmla="*/ 75963 w 582380"/>
              <a:gd name="connsiteY495" fmla="*/ 573518 h 679865"/>
              <a:gd name="connsiteX496" fmla="*/ 73430 w 582380"/>
              <a:gd name="connsiteY496" fmla="*/ 573518 h 679865"/>
              <a:gd name="connsiteX497" fmla="*/ 68367 w 582380"/>
              <a:gd name="connsiteY497" fmla="*/ 568454 h 679865"/>
              <a:gd name="connsiteX498" fmla="*/ 63302 w 582380"/>
              <a:gd name="connsiteY498" fmla="*/ 563389 h 679865"/>
              <a:gd name="connsiteX499" fmla="*/ 63302 w 582380"/>
              <a:gd name="connsiteY499" fmla="*/ 563389 h 679865"/>
              <a:gd name="connsiteX500" fmla="*/ 63302 w 582380"/>
              <a:gd name="connsiteY500" fmla="*/ 560857 h 679865"/>
              <a:gd name="connsiteX501" fmla="*/ 65834 w 582380"/>
              <a:gd name="connsiteY501" fmla="*/ 560857 h 679865"/>
              <a:gd name="connsiteX502" fmla="*/ 70898 w 582380"/>
              <a:gd name="connsiteY502" fmla="*/ 558325 h 679865"/>
              <a:gd name="connsiteX503" fmla="*/ 75963 w 582380"/>
              <a:gd name="connsiteY503" fmla="*/ 558325 h 679865"/>
              <a:gd name="connsiteX504" fmla="*/ 78495 w 582380"/>
              <a:gd name="connsiteY504" fmla="*/ 560857 h 679865"/>
              <a:gd name="connsiteX505" fmla="*/ 78495 w 582380"/>
              <a:gd name="connsiteY505" fmla="*/ 563389 h 679865"/>
              <a:gd name="connsiteX506" fmla="*/ 81027 w 582380"/>
              <a:gd name="connsiteY506" fmla="*/ 565922 h 679865"/>
              <a:gd name="connsiteX507" fmla="*/ 81027 w 582380"/>
              <a:gd name="connsiteY507" fmla="*/ 570986 h 679865"/>
              <a:gd name="connsiteX508" fmla="*/ 110146 w 582380"/>
              <a:gd name="connsiteY508" fmla="*/ 568454 h 679865"/>
              <a:gd name="connsiteX509" fmla="*/ 107614 w 582380"/>
              <a:gd name="connsiteY509" fmla="*/ 568454 h 679865"/>
              <a:gd name="connsiteX510" fmla="*/ 105081 w 582380"/>
              <a:gd name="connsiteY510" fmla="*/ 568454 h 679865"/>
              <a:gd name="connsiteX511" fmla="*/ 105081 w 582380"/>
              <a:gd name="connsiteY511" fmla="*/ 565922 h 679865"/>
              <a:gd name="connsiteX512" fmla="*/ 105081 w 582380"/>
              <a:gd name="connsiteY512" fmla="*/ 563389 h 679865"/>
              <a:gd name="connsiteX513" fmla="*/ 105081 w 582380"/>
              <a:gd name="connsiteY513" fmla="*/ 560857 h 679865"/>
              <a:gd name="connsiteX514" fmla="*/ 105081 w 582380"/>
              <a:gd name="connsiteY514" fmla="*/ 558325 h 679865"/>
              <a:gd name="connsiteX515" fmla="*/ 107614 w 582380"/>
              <a:gd name="connsiteY515" fmla="*/ 558325 h 679865"/>
              <a:gd name="connsiteX516" fmla="*/ 110146 w 582380"/>
              <a:gd name="connsiteY516" fmla="*/ 558325 h 679865"/>
              <a:gd name="connsiteX517" fmla="*/ 112678 w 582380"/>
              <a:gd name="connsiteY517" fmla="*/ 560857 h 679865"/>
              <a:gd name="connsiteX518" fmla="*/ 112678 w 582380"/>
              <a:gd name="connsiteY518" fmla="*/ 563389 h 679865"/>
              <a:gd name="connsiteX519" fmla="*/ 112678 w 582380"/>
              <a:gd name="connsiteY519" fmla="*/ 565922 h 679865"/>
              <a:gd name="connsiteX520" fmla="*/ 112678 w 582380"/>
              <a:gd name="connsiteY520" fmla="*/ 568454 h 679865"/>
              <a:gd name="connsiteX521" fmla="*/ 110146 w 582380"/>
              <a:gd name="connsiteY521" fmla="*/ 568454 h 679865"/>
              <a:gd name="connsiteX522" fmla="*/ 240548 w 582380"/>
              <a:gd name="connsiteY522" fmla="*/ 560857 h 679865"/>
              <a:gd name="connsiteX523" fmla="*/ 240548 w 582380"/>
              <a:gd name="connsiteY523" fmla="*/ 563389 h 679865"/>
              <a:gd name="connsiteX524" fmla="*/ 245613 w 582380"/>
              <a:gd name="connsiteY524" fmla="*/ 565922 h 679865"/>
              <a:gd name="connsiteX525" fmla="*/ 264603 w 582380"/>
              <a:gd name="connsiteY525" fmla="*/ 565922 h 679865"/>
              <a:gd name="connsiteX526" fmla="*/ 267135 w 582380"/>
              <a:gd name="connsiteY526" fmla="*/ 563389 h 679865"/>
              <a:gd name="connsiteX527" fmla="*/ 272199 w 582380"/>
              <a:gd name="connsiteY527" fmla="*/ 565922 h 679865"/>
              <a:gd name="connsiteX528" fmla="*/ 272199 w 582380"/>
              <a:gd name="connsiteY528" fmla="*/ 568454 h 679865"/>
              <a:gd name="connsiteX529" fmla="*/ 269667 w 582380"/>
              <a:gd name="connsiteY529" fmla="*/ 568454 h 679865"/>
              <a:gd name="connsiteX530" fmla="*/ 265869 w 582380"/>
              <a:gd name="connsiteY530" fmla="*/ 568454 h 679865"/>
              <a:gd name="connsiteX531" fmla="*/ 260805 w 582380"/>
              <a:gd name="connsiteY531" fmla="*/ 573518 h 679865"/>
              <a:gd name="connsiteX532" fmla="*/ 255741 w 582380"/>
              <a:gd name="connsiteY532" fmla="*/ 579848 h 679865"/>
              <a:gd name="connsiteX533" fmla="*/ 253209 w 582380"/>
              <a:gd name="connsiteY533" fmla="*/ 579848 h 679865"/>
              <a:gd name="connsiteX534" fmla="*/ 250676 w 582380"/>
              <a:gd name="connsiteY534" fmla="*/ 579848 h 679865"/>
              <a:gd name="connsiteX535" fmla="*/ 248144 w 582380"/>
              <a:gd name="connsiteY535" fmla="*/ 579848 h 679865"/>
              <a:gd name="connsiteX536" fmla="*/ 224090 w 582380"/>
              <a:gd name="connsiteY536" fmla="*/ 584912 h 679865"/>
              <a:gd name="connsiteX537" fmla="*/ 221558 w 582380"/>
              <a:gd name="connsiteY537" fmla="*/ 584912 h 679865"/>
              <a:gd name="connsiteX538" fmla="*/ 221558 w 582380"/>
              <a:gd name="connsiteY538" fmla="*/ 587444 h 679865"/>
              <a:gd name="connsiteX539" fmla="*/ 219025 w 582380"/>
              <a:gd name="connsiteY539" fmla="*/ 587444 h 679865"/>
              <a:gd name="connsiteX540" fmla="*/ 216493 w 582380"/>
              <a:gd name="connsiteY540" fmla="*/ 587444 h 679865"/>
              <a:gd name="connsiteX541" fmla="*/ 211429 w 582380"/>
              <a:gd name="connsiteY541" fmla="*/ 587444 h 679865"/>
              <a:gd name="connsiteX542" fmla="*/ 208897 w 582380"/>
              <a:gd name="connsiteY542" fmla="*/ 587444 h 679865"/>
              <a:gd name="connsiteX543" fmla="*/ 198769 w 582380"/>
              <a:gd name="connsiteY543" fmla="*/ 592508 h 679865"/>
              <a:gd name="connsiteX544" fmla="*/ 196237 w 582380"/>
              <a:gd name="connsiteY544" fmla="*/ 595041 h 679865"/>
              <a:gd name="connsiteX545" fmla="*/ 193705 w 582380"/>
              <a:gd name="connsiteY545" fmla="*/ 595041 h 679865"/>
              <a:gd name="connsiteX546" fmla="*/ 188641 w 582380"/>
              <a:gd name="connsiteY546" fmla="*/ 592508 h 679865"/>
              <a:gd name="connsiteX547" fmla="*/ 188641 w 582380"/>
              <a:gd name="connsiteY547" fmla="*/ 588710 h 679865"/>
              <a:gd name="connsiteX548" fmla="*/ 189907 w 582380"/>
              <a:gd name="connsiteY548" fmla="*/ 588710 h 679865"/>
              <a:gd name="connsiteX549" fmla="*/ 184842 w 582380"/>
              <a:gd name="connsiteY549" fmla="*/ 588710 h 679865"/>
              <a:gd name="connsiteX550" fmla="*/ 184842 w 582380"/>
              <a:gd name="connsiteY550" fmla="*/ 591243 h 679865"/>
              <a:gd name="connsiteX551" fmla="*/ 184842 w 582380"/>
              <a:gd name="connsiteY551" fmla="*/ 593774 h 679865"/>
              <a:gd name="connsiteX552" fmla="*/ 182311 w 582380"/>
              <a:gd name="connsiteY552" fmla="*/ 593774 h 679865"/>
              <a:gd name="connsiteX553" fmla="*/ 182311 w 582380"/>
              <a:gd name="connsiteY553" fmla="*/ 596307 h 679865"/>
              <a:gd name="connsiteX554" fmla="*/ 182311 w 582380"/>
              <a:gd name="connsiteY554" fmla="*/ 593774 h 679865"/>
              <a:gd name="connsiteX555" fmla="*/ 179778 w 582380"/>
              <a:gd name="connsiteY555" fmla="*/ 593774 h 679865"/>
              <a:gd name="connsiteX556" fmla="*/ 177246 w 582380"/>
              <a:gd name="connsiteY556" fmla="*/ 593774 h 679865"/>
              <a:gd name="connsiteX557" fmla="*/ 174714 w 582380"/>
              <a:gd name="connsiteY557" fmla="*/ 593774 h 679865"/>
              <a:gd name="connsiteX558" fmla="*/ 174714 w 582380"/>
              <a:gd name="connsiteY558" fmla="*/ 596307 h 679865"/>
              <a:gd name="connsiteX559" fmla="*/ 172182 w 582380"/>
              <a:gd name="connsiteY559" fmla="*/ 596307 h 679865"/>
              <a:gd name="connsiteX560" fmla="*/ 167118 w 582380"/>
              <a:gd name="connsiteY560" fmla="*/ 596307 h 679865"/>
              <a:gd name="connsiteX561" fmla="*/ 167118 w 582380"/>
              <a:gd name="connsiteY561" fmla="*/ 593774 h 679865"/>
              <a:gd name="connsiteX562" fmla="*/ 164586 w 582380"/>
              <a:gd name="connsiteY562" fmla="*/ 591243 h 679865"/>
              <a:gd name="connsiteX563" fmla="*/ 164586 w 582380"/>
              <a:gd name="connsiteY563" fmla="*/ 591243 h 679865"/>
              <a:gd name="connsiteX564" fmla="*/ 164586 w 582380"/>
              <a:gd name="connsiteY564" fmla="*/ 593774 h 679865"/>
              <a:gd name="connsiteX565" fmla="*/ 164586 w 582380"/>
              <a:gd name="connsiteY565" fmla="*/ 591243 h 679865"/>
              <a:gd name="connsiteX566" fmla="*/ 162053 w 582380"/>
              <a:gd name="connsiteY566" fmla="*/ 591243 h 679865"/>
              <a:gd name="connsiteX567" fmla="*/ 159521 w 582380"/>
              <a:gd name="connsiteY567" fmla="*/ 591243 h 679865"/>
              <a:gd name="connsiteX568" fmla="*/ 159521 w 582380"/>
              <a:gd name="connsiteY568" fmla="*/ 588710 h 679865"/>
              <a:gd name="connsiteX569" fmla="*/ 156990 w 582380"/>
              <a:gd name="connsiteY569" fmla="*/ 588710 h 679865"/>
              <a:gd name="connsiteX570" fmla="*/ 154457 w 582380"/>
              <a:gd name="connsiteY570" fmla="*/ 588710 h 679865"/>
              <a:gd name="connsiteX571" fmla="*/ 151925 w 582380"/>
              <a:gd name="connsiteY571" fmla="*/ 588710 h 679865"/>
              <a:gd name="connsiteX572" fmla="*/ 149393 w 582380"/>
              <a:gd name="connsiteY572" fmla="*/ 588710 h 679865"/>
              <a:gd name="connsiteX573" fmla="*/ 149393 w 582380"/>
              <a:gd name="connsiteY573" fmla="*/ 591243 h 679865"/>
              <a:gd name="connsiteX574" fmla="*/ 146861 w 582380"/>
              <a:gd name="connsiteY574" fmla="*/ 591243 h 679865"/>
              <a:gd name="connsiteX575" fmla="*/ 144329 w 582380"/>
              <a:gd name="connsiteY575" fmla="*/ 588710 h 679865"/>
              <a:gd name="connsiteX576" fmla="*/ 141797 w 582380"/>
              <a:gd name="connsiteY576" fmla="*/ 588710 h 679865"/>
              <a:gd name="connsiteX577" fmla="*/ 139265 w 582380"/>
              <a:gd name="connsiteY577" fmla="*/ 588710 h 679865"/>
              <a:gd name="connsiteX578" fmla="*/ 136733 w 582380"/>
              <a:gd name="connsiteY578" fmla="*/ 591243 h 679865"/>
              <a:gd name="connsiteX579" fmla="*/ 134200 w 582380"/>
              <a:gd name="connsiteY579" fmla="*/ 591243 h 679865"/>
              <a:gd name="connsiteX580" fmla="*/ 126604 w 582380"/>
              <a:gd name="connsiteY580" fmla="*/ 591243 h 679865"/>
              <a:gd name="connsiteX581" fmla="*/ 126604 w 582380"/>
              <a:gd name="connsiteY581" fmla="*/ 591243 h 679865"/>
              <a:gd name="connsiteX582" fmla="*/ 126604 w 582380"/>
              <a:gd name="connsiteY582" fmla="*/ 588710 h 679865"/>
              <a:gd name="connsiteX583" fmla="*/ 124072 w 582380"/>
              <a:gd name="connsiteY583" fmla="*/ 588710 h 679865"/>
              <a:gd name="connsiteX584" fmla="*/ 124072 w 582380"/>
              <a:gd name="connsiteY584" fmla="*/ 586178 h 679865"/>
              <a:gd name="connsiteX585" fmla="*/ 124072 w 582380"/>
              <a:gd name="connsiteY585" fmla="*/ 583646 h 679865"/>
              <a:gd name="connsiteX586" fmla="*/ 121540 w 582380"/>
              <a:gd name="connsiteY586" fmla="*/ 583646 h 679865"/>
              <a:gd name="connsiteX587" fmla="*/ 119008 w 582380"/>
              <a:gd name="connsiteY587" fmla="*/ 583646 h 679865"/>
              <a:gd name="connsiteX588" fmla="*/ 119008 w 582380"/>
              <a:gd name="connsiteY588" fmla="*/ 581114 h 679865"/>
              <a:gd name="connsiteX589" fmla="*/ 119008 w 582380"/>
              <a:gd name="connsiteY589" fmla="*/ 578582 h 679865"/>
              <a:gd name="connsiteX590" fmla="*/ 119008 w 582380"/>
              <a:gd name="connsiteY590" fmla="*/ 576050 h 679865"/>
              <a:gd name="connsiteX591" fmla="*/ 119008 w 582380"/>
              <a:gd name="connsiteY591" fmla="*/ 573518 h 679865"/>
              <a:gd name="connsiteX592" fmla="*/ 121540 w 582380"/>
              <a:gd name="connsiteY592" fmla="*/ 573518 h 679865"/>
              <a:gd name="connsiteX593" fmla="*/ 124072 w 582380"/>
              <a:gd name="connsiteY593" fmla="*/ 573518 h 679865"/>
              <a:gd name="connsiteX594" fmla="*/ 126604 w 582380"/>
              <a:gd name="connsiteY594" fmla="*/ 573518 h 679865"/>
              <a:gd name="connsiteX595" fmla="*/ 126604 w 582380"/>
              <a:gd name="connsiteY595" fmla="*/ 576050 h 679865"/>
              <a:gd name="connsiteX596" fmla="*/ 126604 w 582380"/>
              <a:gd name="connsiteY596" fmla="*/ 578582 h 679865"/>
              <a:gd name="connsiteX597" fmla="*/ 126604 w 582380"/>
              <a:gd name="connsiteY597" fmla="*/ 581114 h 679865"/>
              <a:gd name="connsiteX598" fmla="*/ 129137 w 582380"/>
              <a:gd name="connsiteY598" fmla="*/ 581114 h 679865"/>
              <a:gd name="connsiteX599" fmla="*/ 134200 w 582380"/>
              <a:gd name="connsiteY599" fmla="*/ 576050 h 679865"/>
              <a:gd name="connsiteX600" fmla="*/ 136733 w 582380"/>
              <a:gd name="connsiteY600" fmla="*/ 573518 h 679865"/>
              <a:gd name="connsiteX601" fmla="*/ 139265 w 582380"/>
              <a:gd name="connsiteY601" fmla="*/ 570986 h 679865"/>
              <a:gd name="connsiteX602" fmla="*/ 144329 w 582380"/>
              <a:gd name="connsiteY602" fmla="*/ 570986 h 679865"/>
              <a:gd name="connsiteX603" fmla="*/ 146861 w 582380"/>
              <a:gd name="connsiteY603" fmla="*/ 565922 h 679865"/>
              <a:gd name="connsiteX604" fmla="*/ 149393 w 582380"/>
              <a:gd name="connsiteY604" fmla="*/ 563389 h 679865"/>
              <a:gd name="connsiteX605" fmla="*/ 159521 w 582380"/>
              <a:gd name="connsiteY605" fmla="*/ 563389 h 679865"/>
              <a:gd name="connsiteX606" fmla="*/ 164586 w 582380"/>
              <a:gd name="connsiteY606" fmla="*/ 565922 h 679865"/>
              <a:gd name="connsiteX607" fmla="*/ 167118 w 582380"/>
              <a:gd name="connsiteY607" fmla="*/ 568454 h 679865"/>
              <a:gd name="connsiteX608" fmla="*/ 169650 w 582380"/>
              <a:gd name="connsiteY608" fmla="*/ 568454 h 679865"/>
              <a:gd name="connsiteX609" fmla="*/ 172182 w 582380"/>
              <a:gd name="connsiteY609" fmla="*/ 568454 h 679865"/>
              <a:gd name="connsiteX610" fmla="*/ 177246 w 582380"/>
              <a:gd name="connsiteY610" fmla="*/ 570986 h 679865"/>
              <a:gd name="connsiteX611" fmla="*/ 179778 w 582380"/>
              <a:gd name="connsiteY611" fmla="*/ 570986 h 679865"/>
              <a:gd name="connsiteX612" fmla="*/ 182311 w 582380"/>
              <a:gd name="connsiteY612" fmla="*/ 573518 h 679865"/>
              <a:gd name="connsiteX613" fmla="*/ 184842 w 582380"/>
              <a:gd name="connsiteY613" fmla="*/ 573518 h 679865"/>
              <a:gd name="connsiteX614" fmla="*/ 187374 w 582380"/>
              <a:gd name="connsiteY614" fmla="*/ 573518 h 679865"/>
              <a:gd name="connsiteX615" fmla="*/ 187374 w 582380"/>
              <a:gd name="connsiteY615" fmla="*/ 576050 h 679865"/>
              <a:gd name="connsiteX616" fmla="*/ 189907 w 582380"/>
              <a:gd name="connsiteY616" fmla="*/ 578582 h 679865"/>
              <a:gd name="connsiteX617" fmla="*/ 194971 w 582380"/>
              <a:gd name="connsiteY617" fmla="*/ 581114 h 679865"/>
              <a:gd name="connsiteX618" fmla="*/ 197503 w 582380"/>
              <a:gd name="connsiteY618" fmla="*/ 578582 h 679865"/>
              <a:gd name="connsiteX619" fmla="*/ 197503 w 582380"/>
              <a:gd name="connsiteY619" fmla="*/ 576050 h 679865"/>
              <a:gd name="connsiteX620" fmla="*/ 200035 w 582380"/>
              <a:gd name="connsiteY620" fmla="*/ 573518 h 679865"/>
              <a:gd name="connsiteX621" fmla="*/ 202567 w 582380"/>
              <a:gd name="connsiteY621" fmla="*/ 573518 h 679865"/>
              <a:gd name="connsiteX622" fmla="*/ 207631 w 582380"/>
              <a:gd name="connsiteY622" fmla="*/ 576050 h 679865"/>
              <a:gd name="connsiteX623" fmla="*/ 207631 w 582380"/>
              <a:gd name="connsiteY623" fmla="*/ 573518 h 679865"/>
              <a:gd name="connsiteX624" fmla="*/ 212695 w 582380"/>
              <a:gd name="connsiteY624" fmla="*/ 573518 h 679865"/>
              <a:gd name="connsiteX625" fmla="*/ 215227 w 582380"/>
              <a:gd name="connsiteY625" fmla="*/ 576050 h 679865"/>
              <a:gd name="connsiteX626" fmla="*/ 220292 w 582380"/>
              <a:gd name="connsiteY626" fmla="*/ 581114 h 679865"/>
              <a:gd name="connsiteX627" fmla="*/ 222823 w 582380"/>
              <a:gd name="connsiteY627" fmla="*/ 581114 h 679865"/>
              <a:gd name="connsiteX628" fmla="*/ 225356 w 582380"/>
              <a:gd name="connsiteY628" fmla="*/ 581114 h 679865"/>
              <a:gd name="connsiteX629" fmla="*/ 227888 w 582380"/>
              <a:gd name="connsiteY629" fmla="*/ 581114 h 679865"/>
              <a:gd name="connsiteX630" fmla="*/ 230420 w 582380"/>
              <a:gd name="connsiteY630" fmla="*/ 576050 h 679865"/>
              <a:gd name="connsiteX631" fmla="*/ 227888 w 582380"/>
              <a:gd name="connsiteY631" fmla="*/ 576050 h 679865"/>
              <a:gd name="connsiteX632" fmla="*/ 227888 w 582380"/>
              <a:gd name="connsiteY632" fmla="*/ 573518 h 679865"/>
              <a:gd name="connsiteX633" fmla="*/ 230420 w 582380"/>
              <a:gd name="connsiteY633" fmla="*/ 573518 h 679865"/>
              <a:gd name="connsiteX634" fmla="*/ 232952 w 582380"/>
              <a:gd name="connsiteY634" fmla="*/ 570986 h 679865"/>
              <a:gd name="connsiteX635" fmla="*/ 235484 w 582380"/>
              <a:gd name="connsiteY635" fmla="*/ 570986 h 679865"/>
              <a:gd name="connsiteX636" fmla="*/ 235484 w 582380"/>
              <a:gd name="connsiteY636" fmla="*/ 568454 h 679865"/>
              <a:gd name="connsiteX637" fmla="*/ 235484 w 582380"/>
              <a:gd name="connsiteY637" fmla="*/ 570986 h 679865"/>
              <a:gd name="connsiteX638" fmla="*/ 235484 w 582380"/>
              <a:gd name="connsiteY638" fmla="*/ 568454 h 679865"/>
              <a:gd name="connsiteX639" fmla="*/ 240548 w 582380"/>
              <a:gd name="connsiteY639" fmla="*/ 568454 h 679865"/>
              <a:gd name="connsiteX640" fmla="*/ 243081 w 582380"/>
              <a:gd name="connsiteY640" fmla="*/ 565922 h 679865"/>
              <a:gd name="connsiteX641" fmla="*/ 245613 w 582380"/>
              <a:gd name="connsiteY641" fmla="*/ 560857 h 679865"/>
              <a:gd name="connsiteX642" fmla="*/ 243081 w 582380"/>
              <a:gd name="connsiteY642" fmla="*/ 560857 h 679865"/>
              <a:gd name="connsiteX643" fmla="*/ 240548 w 582380"/>
              <a:gd name="connsiteY643" fmla="*/ 560857 h 679865"/>
              <a:gd name="connsiteX644" fmla="*/ 240548 w 582380"/>
              <a:gd name="connsiteY644" fmla="*/ 563389 h 679865"/>
              <a:gd name="connsiteX645" fmla="*/ 238016 w 582380"/>
              <a:gd name="connsiteY645" fmla="*/ 563389 h 679865"/>
              <a:gd name="connsiteX646" fmla="*/ 238016 w 582380"/>
              <a:gd name="connsiteY646" fmla="*/ 563389 h 679865"/>
              <a:gd name="connsiteX647" fmla="*/ 240548 w 582380"/>
              <a:gd name="connsiteY647" fmla="*/ 558325 h 679865"/>
              <a:gd name="connsiteX648" fmla="*/ 243081 w 582380"/>
              <a:gd name="connsiteY648" fmla="*/ 558325 h 679865"/>
              <a:gd name="connsiteX649" fmla="*/ 245613 w 582380"/>
              <a:gd name="connsiteY649" fmla="*/ 560857 h 679865"/>
              <a:gd name="connsiteX650" fmla="*/ 240548 w 582380"/>
              <a:gd name="connsiteY650" fmla="*/ 560857 h 679865"/>
              <a:gd name="connsiteX651" fmla="*/ 411464 w 582380"/>
              <a:gd name="connsiteY651" fmla="*/ 560857 h 679865"/>
              <a:gd name="connsiteX652" fmla="*/ 413996 w 582380"/>
              <a:gd name="connsiteY652" fmla="*/ 560857 h 679865"/>
              <a:gd name="connsiteX653" fmla="*/ 416529 w 582380"/>
              <a:gd name="connsiteY653" fmla="*/ 560857 h 679865"/>
              <a:gd name="connsiteX654" fmla="*/ 416529 w 582380"/>
              <a:gd name="connsiteY654" fmla="*/ 563389 h 679865"/>
              <a:gd name="connsiteX655" fmla="*/ 416529 w 582380"/>
              <a:gd name="connsiteY655" fmla="*/ 565922 h 679865"/>
              <a:gd name="connsiteX656" fmla="*/ 419060 w 582380"/>
              <a:gd name="connsiteY656" fmla="*/ 565922 h 679865"/>
              <a:gd name="connsiteX657" fmla="*/ 416529 w 582380"/>
              <a:gd name="connsiteY657" fmla="*/ 565922 h 679865"/>
              <a:gd name="connsiteX658" fmla="*/ 416529 w 582380"/>
              <a:gd name="connsiteY658" fmla="*/ 568454 h 679865"/>
              <a:gd name="connsiteX659" fmla="*/ 416529 w 582380"/>
              <a:gd name="connsiteY659" fmla="*/ 570986 h 679865"/>
              <a:gd name="connsiteX660" fmla="*/ 413996 w 582380"/>
              <a:gd name="connsiteY660" fmla="*/ 570986 h 679865"/>
              <a:gd name="connsiteX661" fmla="*/ 411464 w 582380"/>
              <a:gd name="connsiteY661" fmla="*/ 570986 h 679865"/>
              <a:gd name="connsiteX662" fmla="*/ 411464 w 582380"/>
              <a:gd name="connsiteY662" fmla="*/ 568454 h 679865"/>
              <a:gd name="connsiteX663" fmla="*/ 408932 w 582380"/>
              <a:gd name="connsiteY663" fmla="*/ 568454 h 679865"/>
              <a:gd name="connsiteX664" fmla="*/ 408932 w 582380"/>
              <a:gd name="connsiteY664" fmla="*/ 565922 h 679865"/>
              <a:gd name="connsiteX665" fmla="*/ 408932 w 582380"/>
              <a:gd name="connsiteY665" fmla="*/ 568454 h 679865"/>
              <a:gd name="connsiteX666" fmla="*/ 406400 w 582380"/>
              <a:gd name="connsiteY666" fmla="*/ 568454 h 679865"/>
              <a:gd name="connsiteX667" fmla="*/ 403868 w 582380"/>
              <a:gd name="connsiteY667" fmla="*/ 568454 h 679865"/>
              <a:gd name="connsiteX668" fmla="*/ 403868 w 582380"/>
              <a:gd name="connsiteY668" fmla="*/ 565922 h 679865"/>
              <a:gd name="connsiteX669" fmla="*/ 401336 w 582380"/>
              <a:gd name="connsiteY669" fmla="*/ 563389 h 679865"/>
              <a:gd name="connsiteX670" fmla="*/ 401336 w 582380"/>
              <a:gd name="connsiteY670" fmla="*/ 560857 h 679865"/>
              <a:gd name="connsiteX671" fmla="*/ 403868 w 582380"/>
              <a:gd name="connsiteY671" fmla="*/ 560857 h 679865"/>
              <a:gd name="connsiteX672" fmla="*/ 403868 w 582380"/>
              <a:gd name="connsiteY672" fmla="*/ 558325 h 679865"/>
              <a:gd name="connsiteX673" fmla="*/ 406400 w 582380"/>
              <a:gd name="connsiteY673" fmla="*/ 555793 h 679865"/>
              <a:gd name="connsiteX674" fmla="*/ 408932 w 582380"/>
              <a:gd name="connsiteY674" fmla="*/ 558325 h 679865"/>
              <a:gd name="connsiteX675" fmla="*/ 408932 w 582380"/>
              <a:gd name="connsiteY675" fmla="*/ 560857 h 679865"/>
              <a:gd name="connsiteX676" fmla="*/ 411464 w 582380"/>
              <a:gd name="connsiteY676" fmla="*/ 560857 h 679865"/>
              <a:gd name="connsiteX677" fmla="*/ 379813 w 582380"/>
              <a:gd name="connsiteY677" fmla="*/ 563389 h 679865"/>
              <a:gd name="connsiteX678" fmla="*/ 377281 w 582380"/>
              <a:gd name="connsiteY678" fmla="*/ 563389 h 679865"/>
              <a:gd name="connsiteX679" fmla="*/ 377281 w 582380"/>
              <a:gd name="connsiteY679" fmla="*/ 560857 h 679865"/>
              <a:gd name="connsiteX680" fmla="*/ 377281 w 582380"/>
              <a:gd name="connsiteY680" fmla="*/ 558325 h 679865"/>
              <a:gd name="connsiteX681" fmla="*/ 374749 w 582380"/>
              <a:gd name="connsiteY681" fmla="*/ 558325 h 679865"/>
              <a:gd name="connsiteX682" fmla="*/ 374749 w 582380"/>
              <a:gd name="connsiteY682" fmla="*/ 555793 h 679865"/>
              <a:gd name="connsiteX683" fmla="*/ 377281 w 582380"/>
              <a:gd name="connsiteY683" fmla="*/ 555793 h 679865"/>
              <a:gd name="connsiteX684" fmla="*/ 377281 w 582380"/>
              <a:gd name="connsiteY684" fmla="*/ 553261 h 679865"/>
              <a:gd name="connsiteX685" fmla="*/ 379813 w 582380"/>
              <a:gd name="connsiteY685" fmla="*/ 553261 h 679865"/>
              <a:gd name="connsiteX686" fmla="*/ 379813 w 582380"/>
              <a:gd name="connsiteY686" fmla="*/ 550729 h 679865"/>
              <a:gd name="connsiteX687" fmla="*/ 382345 w 582380"/>
              <a:gd name="connsiteY687" fmla="*/ 553261 h 679865"/>
              <a:gd name="connsiteX688" fmla="*/ 384878 w 582380"/>
              <a:gd name="connsiteY688" fmla="*/ 555793 h 679865"/>
              <a:gd name="connsiteX689" fmla="*/ 384878 w 582380"/>
              <a:gd name="connsiteY689" fmla="*/ 558325 h 679865"/>
              <a:gd name="connsiteX690" fmla="*/ 384878 w 582380"/>
              <a:gd name="connsiteY690" fmla="*/ 560857 h 679865"/>
              <a:gd name="connsiteX691" fmla="*/ 382345 w 582380"/>
              <a:gd name="connsiteY691" fmla="*/ 560857 h 679865"/>
              <a:gd name="connsiteX692" fmla="*/ 382345 w 582380"/>
              <a:gd name="connsiteY692" fmla="*/ 563389 h 679865"/>
              <a:gd name="connsiteX693" fmla="*/ 379813 w 582380"/>
              <a:gd name="connsiteY693" fmla="*/ 563389 h 679865"/>
              <a:gd name="connsiteX694" fmla="*/ 467170 w 582380"/>
              <a:gd name="connsiteY694" fmla="*/ 557059 h 679865"/>
              <a:gd name="connsiteX695" fmla="*/ 464638 w 582380"/>
              <a:gd name="connsiteY695" fmla="*/ 557059 h 679865"/>
              <a:gd name="connsiteX696" fmla="*/ 462106 w 582380"/>
              <a:gd name="connsiteY696" fmla="*/ 557059 h 679865"/>
              <a:gd name="connsiteX697" fmla="*/ 459574 w 582380"/>
              <a:gd name="connsiteY697" fmla="*/ 551995 h 679865"/>
              <a:gd name="connsiteX698" fmla="*/ 459574 w 582380"/>
              <a:gd name="connsiteY698" fmla="*/ 549463 h 679865"/>
              <a:gd name="connsiteX699" fmla="*/ 459574 w 582380"/>
              <a:gd name="connsiteY699" fmla="*/ 546931 h 679865"/>
              <a:gd name="connsiteX700" fmla="*/ 462106 w 582380"/>
              <a:gd name="connsiteY700" fmla="*/ 546931 h 679865"/>
              <a:gd name="connsiteX701" fmla="*/ 462106 w 582380"/>
              <a:gd name="connsiteY701" fmla="*/ 544399 h 679865"/>
              <a:gd name="connsiteX702" fmla="*/ 464638 w 582380"/>
              <a:gd name="connsiteY702" fmla="*/ 544399 h 679865"/>
              <a:gd name="connsiteX703" fmla="*/ 467170 w 582380"/>
              <a:gd name="connsiteY703" fmla="*/ 546931 h 679865"/>
              <a:gd name="connsiteX704" fmla="*/ 469702 w 582380"/>
              <a:gd name="connsiteY704" fmla="*/ 546931 h 679865"/>
              <a:gd name="connsiteX705" fmla="*/ 469702 w 582380"/>
              <a:gd name="connsiteY705" fmla="*/ 551995 h 679865"/>
              <a:gd name="connsiteX706" fmla="*/ 467170 w 582380"/>
              <a:gd name="connsiteY706" fmla="*/ 557059 h 679865"/>
              <a:gd name="connsiteX707" fmla="*/ 363355 w 582380"/>
              <a:gd name="connsiteY707" fmla="*/ 540601 h 679865"/>
              <a:gd name="connsiteX708" fmla="*/ 365887 w 582380"/>
              <a:gd name="connsiteY708" fmla="*/ 540601 h 679865"/>
              <a:gd name="connsiteX709" fmla="*/ 365887 w 582380"/>
              <a:gd name="connsiteY709" fmla="*/ 545665 h 679865"/>
              <a:gd name="connsiteX710" fmla="*/ 363355 w 582380"/>
              <a:gd name="connsiteY710" fmla="*/ 545665 h 679865"/>
              <a:gd name="connsiteX711" fmla="*/ 360822 w 582380"/>
              <a:gd name="connsiteY711" fmla="*/ 545665 h 679865"/>
              <a:gd name="connsiteX712" fmla="*/ 358290 w 582380"/>
              <a:gd name="connsiteY712" fmla="*/ 548197 h 679865"/>
              <a:gd name="connsiteX713" fmla="*/ 358290 w 582380"/>
              <a:gd name="connsiteY713" fmla="*/ 550729 h 679865"/>
              <a:gd name="connsiteX714" fmla="*/ 355758 w 582380"/>
              <a:gd name="connsiteY714" fmla="*/ 550729 h 679865"/>
              <a:gd name="connsiteX715" fmla="*/ 353226 w 582380"/>
              <a:gd name="connsiteY715" fmla="*/ 553261 h 679865"/>
              <a:gd name="connsiteX716" fmla="*/ 348162 w 582380"/>
              <a:gd name="connsiteY716" fmla="*/ 553261 h 679865"/>
              <a:gd name="connsiteX717" fmla="*/ 343098 w 582380"/>
              <a:gd name="connsiteY717" fmla="*/ 550729 h 679865"/>
              <a:gd name="connsiteX718" fmla="*/ 341832 w 582380"/>
              <a:gd name="connsiteY718" fmla="*/ 550729 h 679865"/>
              <a:gd name="connsiteX719" fmla="*/ 339300 w 582380"/>
              <a:gd name="connsiteY719" fmla="*/ 550729 h 679865"/>
              <a:gd name="connsiteX720" fmla="*/ 336767 w 582380"/>
              <a:gd name="connsiteY720" fmla="*/ 553261 h 679865"/>
              <a:gd name="connsiteX721" fmla="*/ 334236 w 582380"/>
              <a:gd name="connsiteY721" fmla="*/ 555793 h 679865"/>
              <a:gd name="connsiteX722" fmla="*/ 331704 w 582380"/>
              <a:gd name="connsiteY722" fmla="*/ 558325 h 679865"/>
              <a:gd name="connsiteX723" fmla="*/ 331704 w 582380"/>
              <a:gd name="connsiteY723" fmla="*/ 555793 h 679865"/>
              <a:gd name="connsiteX724" fmla="*/ 334236 w 582380"/>
              <a:gd name="connsiteY724" fmla="*/ 550729 h 679865"/>
              <a:gd name="connsiteX725" fmla="*/ 336767 w 582380"/>
              <a:gd name="connsiteY725" fmla="*/ 544399 h 679865"/>
              <a:gd name="connsiteX726" fmla="*/ 339300 w 582380"/>
              <a:gd name="connsiteY726" fmla="*/ 541867 h 679865"/>
              <a:gd name="connsiteX727" fmla="*/ 344364 w 582380"/>
              <a:gd name="connsiteY727" fmla="*/ 544399 h 679865"/>
              <a:gd name="connsiteX728" fmla="*/ 346896 w 582380"/>
              <a:gd name="connsiteY728" fmla="*/ 544399 h 679865"/>
              <a:gd name="connsiteX729" fmla="*/ 351960 w 582380"/>
              <a:gd name="connsiteY729" fmla="*/ 544399 h 679865"/>
              <a:gd name="connsiteX730" fmla="*/ 354492 w 582380"/>
              <a:gd name="connsiteY730" fmla="*/ 541867 h 679865"/>
              <a:gd name="connsiteX731" fmla="*/ 357024 w 582380"/>
              <a:gd name="connsiteY731" fmla="*/ 539335 h 679865"/>
              <a:gd name="connsiteX732" fmla="*/ 359557 w 582380"/>
              <a:gd name="connsiteY732" fmla="*/ 539335 h 679865"/>
              <a:gd name="connsiteX733" fmla="*/ 362088 w 582380"/>
              <a:gd name="connsiteY733" fmla="*/ 536802 h 679865"/>
              <a:gd name="connsiteX734" fmla="*/ 362088 w 582380"/>
              <a:gd name="connsiteY734" fmla="*/ 539335 h 679865"/>
              <a:gd name="connsiteX735" fmla="*/ 363355 w 582380"/>
              <a:gd name="connsiteY735" fmla="*/ 540601 h 679865"/>
              <a:gd name="connsiteX736" fmla="*/ 389941 w 582380"/>
              <a:gd name="connsiteY736" fmla="*/ 543133 h 679865"/>
              <a:gd name="connsiteX737" fmla="*/ 387409 w 582380"/>
              <a:gd name="connsiteY737" fmla="*/ 543133 h 679865"/>
              <a:gd name="connsiteX738" fmla="*/ 384878 w 582380"/>
              <a:gd name="connsiteY738" fmla="*/ 540601 h 679865"/>
              <a:gd name="connsiteX739" fmla="*/ 384878 w 582380"/>
              <a:gd name="connsiteY739" fmla="*/ 538069 h 679865"/>
              <a:gd name="connsiteX740" fmla="*/ 384878 w 582380"/>
              <a:gd name="connsiteY740" fmla="*/ 535536 h 679865"/>
              <a:gd name="connsiteX741" fmla="*/ 384878 w 582380"/>
              <a:gd name="connsiteY741" fmla="*/ 533005 h 679865"/>
              <a:gd name="connsiteX742" fmla="*/ 387409 w 582380"/>
              <a:gd name="connsiteY742" fmla="*/ 533005 h 679865"/>
              <a:gd name="connsiteX743" fmla="*/ 387409 w 582380"/>
              <a:gd name="connsiteY743" fmla="*/ 530472 h 679865"/>
              <a:gd name="connsiteX744" fmla="*/ 389941 w 582380"/>
              <a:gd name="connsiteY744" fmla="*/ 530472 h 679865"/>
              <a:gd name="connsiteX745" fmla="*/ 389941 w 582380"/>
              <a:gd name="connsiteY745" fmla="*/ 533005 h 679865"/>
              <a:gd name="connsiteX746" fmla="*/ 392474 w 582380"/>
              <a:gd name="connsiteY746" fmla="*/ 533005 h 679865"/>
              <a:gd name="connsiteX747" fmla="*/ 392474 w 582380"/>
              <a:gd name="connsiteY747" fmla="*/ 535536 h 679865"/>
              <a:gd name="connsiteX748" fmla="*/ 392474 w 582380"/>
              <a:gd name="connsiteY748" fmla="*/ 538069 h 679865"/>
              <a:gd name="connsiteX749" fmla="*/ 392474 w 582380"/>
              <a:gd name="connsiteY749" fmla="*/ 540601 h 679865"/>
              <a:gd name="connsiteX750" fmla="*/ 389941 w 582380"/>
              <a:gd name="connsiteY750" fmla="*/ 540601 h 679865"/>
              <a:gd name="connsiteX751" fmla="*/ 389941 w 582380"/>
              <a:gd name="connsiteY751" fmla="*/ 543133 h 679865"/>
              <a:gd name="connsiteX752" fmla="*/ 200035 w 582380"/>
              <a:gd name="connsiteY752" fmla="*/ 533005 h 679865"/>
              <a:gd name="connsiteX753" fmla="*/ 197503 w 582380"/>
              <a:gd name="connsiteY753" fmla="*/ 533005 h 679865"/>
              <a:gd name="connsiteX754" fmla="*/ 194971 w 582380"/>
              <a:gd name="connsiteY754" fmla="*/ 530472 h 679865"/>
              <a:gd name="connsiteX755" fmla="*/ 194971 w 582380"/>
              <a:gd name="connsiteY755" fmla="*/ 527940 h 679865"/>
              <a:gd name="connsiteX756" fmla="*/ 194971 w 582380"/>
              <a:gd name="connsiteY756" fmla="*/ 525408 h 679865"/>
              <a:gd name="connsiteX757" fmla="*/ 194971 w 582380"/>
              <a:gd name="connsiteY757" fmla="*/ 522876 h 679865"/>
              <a:gd name="connsiteX758" fmla="*/ 197503 w 582380"/>
              <a:gd name="connsiteY758" fmla="*/ 522876 h 679865"/>
              <a:gd name="connsiteX759" fmla="*/ 200035 w 582380"/>
              <a:gd name="connsiteY759" fmla="*/ 522876 h 679865"/>
              <a:gd name="connsiteX760" fmla="*/ 202567 w 582380"/>
              <a:gd name="connsiteY760" fmla="*/ 522876 h 679865"/>
              <a:gd name="connsiteX761" fmla="*/ 202567 w 582380"/>
              <a:gd name="connsiteY761" fmla="*/ 525408 h 679865"/>
              <a:gd name="connsiteX762" fmla="*/ 202567 w 582380"/>
              <a:gd name="connsiteY762" fmla="*/ 527940 h 679865"/>
              <a:gd name="connsiteX763" fmla="*/ 202567 w 582380"/>
              <a:gd name="connsiteY763" fmla="*/ 530472 h 679865"/>
              <a:gd name="connsiteX764" fmla="*/ 202567 w 582380"/>
              <a:gd name="connsiteY764" fmla="*/ 533005 h 679865"/>
              <a:gd name="connsiteX765" fmla="*/ 200035 w 582380"/>
              <a:gd name="connsiteY765" fmla="*/ 533005 h 679865"/>
              <a:gd name="connsiteX766" fmla="*/ 173448 w 582380"/>
              <a:gd name="connsiteY766" fmla="*/ 521610 h 679865"/>
              <a:gd name="connsiteX767" fmla="*/ 173448 w 582380"/>
              <a:gd name="connsiteY767" fmla="*/ 524142 h 679865"/>
              <a:gd name="connsiteX768" fmla="*/ 173448 w 582380"/>
              <a:gd name="connsiteY768" fmla="*/ 521610 h 679865"/>
              <a:gd name="connsiteX769" fmla="*/ 175980 w 582380"/>
              <a:gd name="connsiteY769" fmla="*/ 521610 h 679865"/>
              <a:gd name="connsiteX770" fmla="*/ 178512 w 582380"/>
              <a:gd name="connsiteY770" fmla="*/ 521610 h 679865"/>
              <a:gd name="connsiteX771" fmla="*/ 178512 w 582380"/>
              <a:gd name="connsiteY771" fmla="*/ 524142 h 679865"/>
              <a:gd name="connsiteX772" fmla="*/ 181044 w 582380"/>
              <a:gd name="connsiteY772" fmla="*/ 524142 h 679865"/>
              <a:gd name="connsiteX773" fmla="*/ 181044 w 582380"/>
              <a:gd name="connsiteY773" fmla="*/ 526674 h 679865"/>
              <a:gd name="connsiteX774" fmla="*/ 181044 w 582380"/>
              <a:gd name="connsiteY774" fmla="*/ 529206 h 679865"/>
              <a:gd name="connsiteX775" fmla="*/ 181044 w 582380"/>
              <a:gd name="connsiteY775" fmla="*/ 531738 h 679865"/>
              <a:gd name="connsiteX776" fmla="*/ 178512 w 582380"/>
              <a:gd name="connsiteY776" fmla="*/ 531738 h 679865"/>
              <a:gd name="connsiteX777" fmla="*/ 175980 w 582380"/>
              <a:gd name="connsiteY777" fmla="*/ 534271 h 679865"/>
              <a:gd name="connsiteX778" fmla="*/ 175980 w 582380"/>
              <a:gd name="connsiteY778" fmla="*/ 531738 h 679865"/>
              <a:gd name="connsiteX779" fmla="*/ 173448 w 582380"/>
              <a:gd name="connsiteY779" fmla="*/ 531738 h 679865"/>
              <a:gd name="connsiteX780" fmla="*/ 173448 w 582380"/>
              <a:gd name="connsiteY780" fmla="*/ 529206 h 679865"/>
              <a:gd name="connsiteX781" fmla="*/ 170916 w 582380"/>
              <a:gd name="connsiteY781" fmla="*/ 529206 h 679865"/>
              <a:gd name="connsiteX782" fmla="*/ 170916 w 582380"/>
              <a:gd name="connsiteY782" fmla="*/ 531738 h 679865"/>
              <a:gd name="connsiteX783" fmla="*/ 168384 w 582380"/>
              <a:gd name="connsiteY783" fmla="*/ 531738 h 679865"/>
              <a:gd name="connsiteX784" fmla="*/ 168384 w 582380"/>
              <a:gd name="connsiteY784" fmla="*/ 529206 h 679865"/>
              <a:gd name="connsiteX785" fmla="*/ 165851 w 582380"/>
              <a:gd name="connsiteY785" fmla="*/ 529206 h 679865"/>
              <a:gd name="connsiteX786" fmla="*/ 165851 w 582380"/>
              <a:gd name="connsiteY786" fmla="*/ 526674 h 679865"/>
              <a:gd name="connsiteX787" fmla="*/ 165851 w 582380"/>
              <a:gd name="connsiteY787" fmla="*/ 524142 h 679865"/>
              <a:gd name="connsiteX788" fmla="*/ 165851 w 582380"/>
              <a:gd name="connsiteY788" fmla="*/ 521610 h 679865"/>
              <a:gd name="connsiteX789" fmla="*/ 168384 w 582380"/>
              <a:gd name="connsiteY789" fmla="*/ 519078 h 679865"/>
              <a:gd name="connsiteX790" fmla="*/ 170916 w 582380"/>
              <a:gd name="connsiteY790" fmla="*/ 519078 h 679865"/>
              <a:gd name="connsiteX791" fmla="*/ 173448 w 582380"/>
              <a:gd name="connsiteY791" fmla="*/ 521610 h 679865"/>
              <a:gd name="connsiteX792" fmla="*/ 541867 w 582380"/>
              <a:gd name="connsiteY792" fmla="*/ 517812 h 679865"/>
              <a:gd name="connsiteX793" fmla="*/ 541867 w 582380"/>
              <a:gd name="connsiteY793" fmla="*/ 520344 h 679865"/>
              <a:gd name="connsiteX794" fmla="*/ 539334 w 582380"/>
              <a:gd name="connsiteY794" fmla="*/ 522876 h 679865"/>
              <a:gd name="connsiteX795" fmla="*/ 539334 w 582380"/>
              <a:gd name="connsiteY795" fmla="*/ 525408 h 679865"/>
              <a:gd name="connsiteX796" fmla="*/ 536803 w 582380"/>
              <a:gd name="connsiteY796" fmla="*/ 525408 h 679865"/>
              <a:gd name="connsiteX797" fmla="*/ 534271 w 582380"/>
              <a:gd name="connsiteY797" fmla="*/ 525408 h 679865"/>
              <a:gd name="connsiteX798" fmla="*/ 529206 w 582380"/>
              <a:gd name="connsiteY798" fmla="*/ 522876 h 679865"/>
              <a:gd name="connsiteX799" fmla="*/ 529206 w 582380"/>
              <a:gd name="connsiteY799" fmla="*/ 525408 h 679865"/>
              <a:gd name="connsiteX800" fmla="*/ 529206 w 582380"/>
              <a:gd name="connsiteY800" fmla="*/ 530472 h 679865"/>
              <a:gd name="connsiteX801" fmla="*/ 531738 w 582380"/>
              <a:gd name="connsiteY801" fmla="*/ 530472 h 679865"/>
              <a:gd name="connsiteX802" fmla="*/ 531738 w 582380"/>
              <a:gd name="connsiteY802" fmla="*/ 533005 h 679865"/>
              <a:gd name="connsiteX803" fmla="*/ 531738 w 582380"/>
              <a:gd name="connsiteY803" fmla="*/ 535536 h 679865"/>
              <a:gd name="connsiteX804" fmla="*/ 529206 w 582380"/>
              <a:gd name="connsiteY804" fmla="*/ 540601 h 679865"/>
              <a:gd name="connsiteX805" fmla="*/ 529206 w 582380"/>
              <a:gd name="connsiteY805" fmla="*/ 543133 h 679865"/>
              <a:gd name="connsiteX806" fmla="*/ 526674 w 582380"/>
              <a:gd name="connsiteY806" fmla="*/ 545665 h 679865"/>
              <a:gd name="connsiteX807" fmla="*/ 524142 w 582380"/>
              <a:gd name="connsiteY807" fmla="*/ 548197 h 679865"/>
              <a:gd name="connsiteX808" fmla="*/ 521610 w 582380"/>
              <a:gd name="connsiteY808" fmla="*/ 550729 h 679865"/>
              <a:gd name="connsiteX809" fmla="*/ 519078 w 582380"/>
              <a:gd name="connsiteY809" fmla="*/ 553261 h 679865"/>
              <a:gd name="connsiteX810" fmla="*/ 519078 w 582380"/>
              <a:gd name="connsiteY810" fmla="*/ 555793 h 679865"/>
              <a:gd name="connsiteX811" fmla="*/ 519078 w 582380"/>
              <a:gd name="connsiteY811" fmla="*/ 558325 h 679865"/>
              <a:gd name="connsiteX812" fmla="*/ 519078 w 582380"/>
              <a:gd name="connsiteY812" fmla="*/ 560857 h 679865"/>
              <a:gd name="connsiteX813" fmla="*/ 516546 w 582380"/>
              <a:gd name="connsiteY813" fmla="*/ 560857 h 679865"/>
              <a:gd name="connsiteX814" fmla="*/ 511482 w 582380"/>
              <a:gd name="connsiteY814" fmla="*/ 560857 h 679865"/>
              <a:gd name="connsiteX815" fmla="*/ 511482 w 582380"/>
              <a:gd name="connsiteY815" fmla="*/ 558325 h 679865"/>
              <a:gd name="connsiteX816" fmla="*/ 508950 w 582380"/>
              <a:gd name="connsiteY816" fmla="*/ 553261 h 679865"/>
              <a:gd name="connsiteX817" fmla="*/ 506417 w 582380"/>
              <a:gd name="connsiteY817" fmla="*/ 550729 h 679865"/>
              <a:gd name="connsiteX818" fmla="*/ 506417 w 582380"/>
              <a:gd name="connsiteY818" fmla="*/ 548197 h 679865"/>
              <a:gd name="connsiteX819" fmla="*/ 503885 w 582380"/>
              <a:gd name="connsiteY819" fmla="*/ 548197 h 679865"/>
              <a:gd name="connsiteX820" fmla="*/ 503885 w 582380"/>
              <a:gd name="connsiteY820" fmla="*/ 545665 h 679865"/>
              <a:gd name="connsiteX821" fmla="*/ 503885 w 582380"/>
              <a:gd name="connsiteY821" fmla="*/ 543133 h 679865"/>
              <a:gd name="connsiteX822" fmla="*/ 501353 w 582380"/>
              <a:gd name="connsiteY822" fmla="*/ 543133 h 679865"/>
              <a:gd name="connsiteX823" fmla="*/ 501353 w 582380"/>
              <a:gd name="connsiteY823" fmla="*/ 538069 h 679865"/>
              <a:gd name="connsiteX824" fmla="*/ 498822 w 582380"/>
              <a:gd name="connsiteY824" fmla="*/ 538069 h 679865"/>
              <a:gd name="connsiteX825" fmla="*/ 498822 w 582380"/>
              <a:gd name="connsiteY825" fmla="*/ 535536 h 679865"/>
              <a:gd name="connsiteX826" fmla="*/ 498822 w 582380"/>
              <a:gd name="connsiteY826" fmla="*/ 533005 h 679865"/>
              <a:gd name="connsiteX827" fmla="*/ 498822 w 582380"/>
              <a:gd name="connsiteY827" fmla="*/ 530472 h 679865"/>
              <a:gd name="connsiteX828" fmla="*/ 501353 w 582380"/>
              <a:gd name="connsiteY828" fmla="*/ 530472 h 679865"/>
              <a:gd name="connsiteX829" fmla="*/ 501353 w 582380"/>
              <a:gd name="connsiteY829" fmla="*/ 527940 h 679865"/>
              <a:gd name="connsiteX830" fmla="*/ 503885 w 582380"/>
              <a:gd name="connsiteY830" fmla="*/ 527940 h 679865"/>
              <a:gd name="connsiteX831" fmla="*/ 503885 w 582380"/>
              <a:gd name="connsiteY831" fmla="*/ 530472 h 679865"/>
              <a:gd name="connsiteX832" fmla="*/ 503885 w 582380"/>
              <a:gd name="connsiteY832" fmla="*/ 527940 h 679865"/>
              <a:gd name="connsiteX833" fmla="*/ 506417 w 582380"/>
              <a:gd name="connsiteY833" fmla="*/ 527940 h 679865"/>
              <a:gd name="connsiteX834" fmla="*/ 506417 w 582380"/>
              <a:gd name="connsiteY834" fmla="*/ 525408 h 679865"/>
              <a:gd name="connsiteX835" fmla="*/ 508950 w 582380"/>
              <a:gd name="connsiteY835" fmla="*/ 525408 h 679865"/>
              <a:gd name="connsiteX836" fmla="*/ 511482 w 582380"/>
              <a:gd name="connsiteY836" fmla="*/ 525408 h 679865"/>
              <a:gd name="connsiteX837" fmla="*/ 511482 w 582380"/>
              <a:gd name="connsiteY837" fmla="*/ 522876 h 679865"/>
              <a:gd name="connsiteX838" fmla="*/ 514013 w 582380"/>
              <a:gd name="connsiteY838" fmla="*/ 520344 h 679865"/>
              <a:gd name="connsiteX839" fmla="*/ 516546 w 582380"/>
              <a:gd name="connsiteY839" fmla="*/ 520344 h 679865"/>
              <a:gd name="connsiteX840" fmla="*/ 519078 w 582380"/>
              <a:gd name="connsiteY840" fmla="*/ 520344 h 679865"/>
              <a:gd name="connsiteX841" fmla="*/ 519078 w 582380"/>
              <a:gd name="connsiteY841" fmla="*/ 522876 h 679865"/>
              <a:gd name="connsiteX842" fmla="*/ 524142 w 582380"/>
              <a:gd name="connsiteY842" fmla="*/ 522876 h 679865"/>
              <a:gd name="connsiteX843" fmla="*/ 526674 w 582380"/>
              <a:gd name="connsiteY843" fmla="*/ 517812 h 679865"/>
              <a:gd name="connsiteX844" fmla="*/ 526674 w 582380"/>
              <a:gd name="connsiteY844" fmla="*/ 515280 h 679865"/>
              <a:gd name="connsiteX845" fmla="*/ 529206 w 582380"/>
              <a:gd name="connsiteY845" fmla="*/ 515280 h 679865"/>
              <a:gd name="connsiteX846" fmla="*/ 531738 w 582380"/>
              <a:gd name="connsiteY846" fmla="*/ 515280 h 679865"/>
              <a:gd name="connsiteX847" fmla="*/ 534271 w 582380"/>
              <a:gd name="connsiteY847" fmla="*/ 515280 h 679865"/>
              <a:gd name="connsiteX848" fmla="*/ 534271 w 582380"/>
              <a:gd name="connsiteY848" fmla="*/ 512748 h 679865"/>
              <a:gd name="connsiteX849" fmla="*/ 536803 w 582380"/>
              <a:gd name="connsiteY849" fmla="*/ 512748 h 679865"/>
              <a:gd name="connsiteX850" fmla="*/ 536803 w 582380"/>
              <a:gd name="connsiteY850" fmla="*/ 512748 h 679865"/>
              <a:gd name="connsiteX851" fmla="*/ 536803 w 582380"/>
              <a:gd name="connsiteY851" fmla="*/ 515280 h 679865"/>
              <a:gd name="connsiteX852" fmla="*/ 539334 w 582380"/>
              <a:gd name="connsiteY852" fmla="*/ 515280 h 679865"/>
              <a:gd name="connsiteX853" fmla="*/ 539334 w 582380"/>
              <a:gd name="connsiteY853" fmla="*/ 517812 h 679865"/>
              <a:gd name="connsiteX854" fmla="*/ 541867 w 582380"/>
              <a:gd name="connsiteY854" fmla="*/ 517812 h 679865"/>
              <a:gd name="connsiteX855" fmla="*/ 429189 w 582380"/>
              <a:gd name="connsiteY855" fmla="*/ 524142 h 679865"/>
              <a:gd name="connsiteX856" fmla="*/ 426657 w 582380"/>
              <a:gd name="connsiteY856" fmla="*/ 524142 h 679865"/>
              <a:gd name="connsiteX857" fmla="*/ 426657 w 582380"/>
              <a:gd name="connsiteY857" fmla="*/ 521610 h 679865"/>
              <a:gd name="connsiteX858" fmla="*/ 424125 w 582380"/>
              <a:gd name="connsiteY858" fmla="*/ 521610 h 679865"/>
              <a:gd name="connsiteX859" fmla="*/ 424125 w 582380"/>
              <a:gd name="connsiteY859" fmla="*/ 519078 h 679865"/>
              <a:gd name="connsiteX860" fmla="*/ 424125 w 582380"/>
              <a:gd name="connsiteY860" fmla="*/ 516546 h 679865"/>
              <a:gd name="connsiteX861" fmla="*/ 424125 w 582380"/>
              <a:gd name="connsiteY861" fmla="*/ 514014 h 679865"/>
              <a:gd name="connsiteX862" fmla="*/ 424125 w 582380"/>
              <a:gd name="connsiteY862" fmla="*/ 512748 h 679865"/>
              <a:gd name="connsiteX863" fmla="*/ 426657 w 582380"/>
              <a:gd name="connsiteY863" fmla="*/ 512748 h 679865"/>
              <a:gd name="connsiteX864" fmla="*/ 429189 w 582380"/>
              <a:gd name="connsiteY864" fmla="*/ 512748 h 679865"/>
              <a:gd name="connsiteX865" fmla="*/ 429189 w 582380"/>
              <a:gd name="connsiteY865" fmla="*/ 515280 h 679865"/>
              <a:gd name="connsiteX866" fmla="*/ 431721 w 582380"/>
              <a:gd name="connsiteY866" fmla="*/ 515280 h 679865"/>
              <a:gd name="connsiteX867" fmla="*/ 431721 w 582380"/>
              <a:gd name="connsiteY867" fmla="*/ 517812 h 679865"/>
              <a:gd name="connsiteX868" fmla="*/ 431721 w 582380"/>
              <a:gd name="connsiteY868" fmla="*/ 520344 h 679865"/>
              <a:gd name="connsiteX869" fmla="*/ 431721 w 582380"/>
              <a:gd name="connsiteY869" fmla="*/ 522876 h 679865"/>
              <a:gd name="connsiteX870" fmla="*/ 429189 w 582380"/>
              <a:gd name="connsiteY870" fmla="*/ 522876 h 679865"/>
              <a:gd name="connsiteX871" fmla="*/ 429189 w 582380"/>
              <a:gd name="connsiteY871" fmla="*/ 524142 h 679865"/>
              <a:gd name="connsiteX872" fmla="*/ 164586 w 582380"/>
              <a:gd name="connsiteY872" fmla="*/ 521610 h 679865"/>
              <a:gd name="connsiteX873" fmla="*/ 162053 w 582380"/>
              <a:gd name="connsiteY873" fmla="*/ 521610 h 679865"/>
              <a:gd name="connsiteX874" fmla="*/ 162053 w 582380"/>
              <a:gd name="connsiteY874" fmla="*/ 519078 h 679865"/>
              <a:gd name="connsiteX875" fmla="*/ 159521 w 582380"/>
              <a:gd name="connsiteY875" fmla="*/ 519078 h 679865"/>
              <a:gd name="connsiteX876" fmla="*/ 159521 w 582380"/>
              <a:gd name="connsiteY876" fmla="*/ 516546 h 679865"/>
              <a:gd name="connsiteX877" fmla="*/ 159521 w 582380"/>
              <a:gd name="connsiteY877" fmla="*/ 514014 h 679865"/>
              <a:gd name="connsiteX878" fmla="*/ 159521 w 582380"/>
              <a:gd name="connsiteY878" fmla="*/ 512748 h 679865"/>
              <a:gd name="connsiteX879" fmla="*/ 162053 w 582380"/>
              <a:gd name="connsiteY879" fmla="*/ 512748 h 679865"/>
              <a:gd name="connsiteX880" fmla="*/ 162053 w 582380"/>
              <a:gd name="connsiteY880" fmla="*/ 510215 h 679865"/>
              <a:gd name="connsiteX881" fmla="*/ 164586 w 582380"/>
              <a:gd name="connsiteY881" fmla="*/ 510215 h 679865"/>
              <a:gd name="connsiteX882" fmla="*/ 164586 w 582380"/>
              <a:gd name="connsiteY882" fmla="*/ 512748 h 679865"/>
              <a:gd name="connsiteX883" fmla="*/ 167118 w 582380"/>
              <a:gd name="connsiteY883" fmla="*/ 512748 h 679865"/>
              <a:gd name="connsiteX884" fmla="*/ 167118 w 582380"/>
              <a:gd name="connsiteY884" fmla="*/ 515280 h 679865"/>
              <a:gd name="connsiteX885" fmla="*/ 167118 w 582380"/>
              <a:gd name="connsiteY885" fmla="*/ 517812 h 679865"/>
              <a:gd name="connsiteX886" fmla="*/ 167118 w 582380"/>
              <a:gd name="connsiteY886" fmla="*/ 520344 h 679865"/>
              <a:gd name="connsiteX887" fmla="*/ 164586 w 582380"/>
              <a:gd name="connsiteY887" fmla="*/ 520344 h 679865"/>
              <a:gd name="connsiteX888" fmla="*/ 164586 w 582380"/>
              <a:gd name="connsiteY888" fmla="*/ 521610 h 679865"/>
              <a:gd name="connsiteX889" fmla="*/ 526674 w 582380"/>
              <a:gd name="connsiteY889" fmla="*/ 506417 h 679865"/>
              <a:gd name="connsiteX890" fmla="*/ 524142 w 582380"/>
              <a:gd name="connsiteY890" fmla="*/ 506417 h 679865"/>
              <a:gd name="connsiteX891" fmla="*/ 524142 w 582380"/>
              <a:gd name="connsiteY891" fmla="*/ 503885 h 679865"/>
              <a:gd name="connsiteX892" fmla="*/ 524142 w 582380"/>
              <a:gd name="connsiteY892" fmla="*/ 501353 h 679865"/>
              <a:gd name="connsiteX893" fmla="*/ 521610 w 582380"/>
              <a:gd name="connsiteY893" fmla="*/ 501353 h 679865"/>
              <a:gd name="connsiteX894" fmla="*/ 524142 w 582380"/>
              <a:gd name="connsiteY894" fmla="*/ 501353 h 679865"/>
              <a:gd name="connsiteX895" fmla="*/ 524142 w 582380"/>
              <a:gd name="connsiteY895" fmla="*/ 498821 h 679865"/>
              <a:gd name="connsiteX896" fmla="*/ 524142 w 582380"/>
              <a:gd name="connsiteY896" fmla="*/ 496289 h 679865"/>
              <a:gd name="connsiteX897" fmla="*/ 526674 w 582380"/>
              <a:gd name="connsiteY897" fmla="*/ 496289 h 679865"/>
              <a:gd name="connsiteX898" fmla="*/ 529206 w 582380"/>
              <a:gd name="connsiteY898" fmla="*/ 496289 h 679865"/>
              <a:gd name="connsiteX899" fmla="*/ 531738 w 582380"/>
              <a:gd name="connsiteY899" fmla="*/ 498821 h 679865"/>
              <a:gd name="connsiteX900" fmla="*/ 531738 w 582380"/>
              <a:gd name="connsiteY900" fmla="*/ 501353 h 679865"/>
              <a:gd name="connsiteX901" fmla="*/ 531738 w 582380"/>
              <a:gd name="connsiteY901" fmla="*/ 503885 h 679865"/>
              <a:gd name="connsiteX902" fmla="*/ 529206 w 582380"/>
              <a:gd name="connsiteY902" fmla="*/ 503885 h 679865"/>
              <a:gd name="connsiteX903" fmla="*/ 529206 w 582380"/>
              <a:gd name="connsiteY903" fmla="*/ 506417 h 679865"/>
              <a:gd name="connsiteX904" fmla="*/ 526674 w 582380"/>
              <a:gd name="connsiteY904" fmla="*/ 506417 h 679865"/>
              <a:gd name="connsiteX905" fmla="*/ 275997 w 582380"/>
              <a:gd name="connsiteY905" fmla="*/ 473500 h 679865"/>
              <a:gd name="connsiteX906" fmla="*/ 273465 w 582380"/>
              <a:gd name="connsiteY906" fmla="*/ 473500 h 679865"/>
              <a:gd name="connsiteX907" fmla="*/ 270934 w 582380"/>
              <a:gd name="connsiteY907" fmla="*/ 470968 h 679865"/>
              <a:gd name="connsiteX908" fmla="*/ 270934 w 582380"/>
              <a:gd name="connsiteY908" fmla="*/ 468436 h 679865"/>
              <a:gd name="connsiteX909" fmla="*/ 270934 w 582380"/>
              <a:gd name="connsiteY909" fmla="*/ 465904 h 679865"/>
              <a:gd name="connsiteX910" fmla="*/ 270934 w 582380"/>
              <a:gd name="connsiteY910" fmla="*/ 463372 h 679865"/>
              <a:gd name="connsiteX911" fmla="*/ 270934 w 582380"/>
              <a:gd name="connsiteY911" fmla="*/ 462106 h 679865"/>
              <a:gd name="connsiteX912" fmla="*/ 273465 w 582380"/>
              <a:gd name="connsiteY912" fmla="*/ 462106 h 679865"/>
              <a:gd name="connsiteX913" fmla="*/ 275997 w 582380"/>
              <a:gd name="connsiteY913" fmla="*/ 462106 h 679865"/>
              <a:gd name="connsiteX914" fmla="*/ 275997 w 582380"/>
              <a:gd name="connsiteY914" fmla="*/ 464638 h 679865"/>
              <a:gd name="connsiteX915" fmla="*/ 278530 w 582380"/>
              <a:gd name="connsiteY915" fmla="*/ 464638 h 679865"/>
              <a:gd name="connsiteX916" fmla="*/ 278530 w 582380"/>
              <a:gd name="connsiteY916" fmla="*/ 467170 h 679865"/>
              <a:gd name="connsiteX917" fmla="*/ 278530 w 582380"/>
              <a:gd name="connsiteY917" fmla="*/ 469702 h 679865"/>
              <a:gd name="connsiteX918" fmla="*/ 278530 w 582380"/>
              <a:gd name="connsiteY918" fmla="*/ 472234 h 679865"/>
              <a:gd name="connsiteX919" fmla="*/ 275997 w 582380"/>
              <a:gd name="connsiteY919" fmla="*/ 472234 h 679865"/>
              <a:gd name="connsiteX920" fmla="*/ 275997 w 582380"/>
              <a:gd name="connsiteY920" fmla="*/ 473500 h 679865"/>
              <a:gd name="connsiteX921" fmla="*/ 154457 w 582380"/>
              <a:gd name="connsiteY921" fmla="*/ 489959 h 679865"/>
              <a:gd name="connsiteX922" fmla="*/ 154457 w 582380"/>
              <a:gd name="connsiteY922" fmla="*/ 487427 h 679865"/>
              <a:gd name="connsiteX923" fmla="*/ 154457 w 582380"/>
              <a:gd name="connsiteY923" fmla="*/ 484895 h 679865"/>
              <a:gd name="connsiteX924" fmla="*/ 154457 w 582380"/>
              <a:gd name="connsiteY924" fmla="*/ 482363 h 679865"/>
              <a:gd name="connsiteX925" fmla="*/ 154457 w 582380"/>
              <a:gd name="connsiteY925" fmla="*/ 476033 h 679865"/>
              <a:gd name="connsiteX926" fmla="*/ 154457 w 582380"/>
              <a:gd name="connsiteY926" fmla="*/ 470968 h 679865"/>
              <a:gd name="connsiteX927" fmla="*/ 154457 w 582380"/>
              <a:gd name="connsiteY927" fmla="*/ 465904 h 679865"/>
              <a:gd name="connsiteX928" fmla="*/ 154457 w 582380"/>
              <a:gd name="connsiteY928" fmla="*/ 462106 h 679865"/>
              <a:gd name="connsiteX929" fmla="*/ 154457 w 582380"/>
              <a:gd name="connsiteY929" fmla="*/ 459574 h 679865"/>
              <a:gd name="connsiteX930" fmla="*/ 154457 w 582380"/>
              <a:gd name="connsiteY930" fmla="*/ 462106 h 679865"/>
              <a:gd name="connsiteX931" fmla="*/ 156990 w 582380"/>
              <a:gd name="connsiteY931" fmla="*/ 464638 h 679865"/>
              <a:gd name="connsiteX932" fmla="*/ 156990 w 582380"/>
              <a:gd name="connsiteY932" fmla="*/ 469702 h 679865"/>
              <a:gd name="connsiteX933" fmla="*/ 156990 w 582380"/>
              <a:gd name="connsiteY933" fmla="*/ 472234 h 679865"/>
              <a:gd name="connsiteX934" fmla="*/ 156990 w 582380"/>
              <a:gd name="connsiteY934" fmla="*/ 481097 h 679865"/>
              <a:gd name="connsiteX935" fmla="*/ 156990 w 582380"/>
              <a:gd name="connsiteY935" fmla="*/ 487427 h 679865"/>
              <a:gd name="connsiteX936" fmla="*/ 154457 w 582380"/>
              <a:gd name="connsiteY936" fmla="*/ 489959 h 679865"/>
              <a:gd name="connsiteX937" fmla="*/ 567187 w 582380"/>
              <a:gd name="connsiteY937" fmla="*/ 464638 h 679865"/>
              <a:gd name="connsiteX938" fmla="*/ 564655 w 582380"/>
              <a:gd name="connsiteY938" fmla="*/ 464638 h 679865"/>
              <a:gd name="connsiteX939" fmla="*/ 562124 w 582380"/>
              <a:gd name="connsiteY939" fmla="*/ 464638 h 679865"/>
              <a:gd name="connsiteX940" fmla="*/ 562124 w 582380"/>
              <a:gd name="connsiteY940" fmla="*/ 462106 h 679865"/>
              <a:gd name="connsiteX941" fmla="*/ 562124 w 582380"/>
              <a:gd name="connsiteY941" fmla="*/ 459574 h 679865"/>
              <a:gd name="connsiteX942" fmla="*/ 562124 w 582380"/>
              <a:gd name="connsiteY942" fmla="*/ 457042 h 679865"/>
              <a:gd name="connsiteX943" fmla="*/ 564655 w 582380"/>
              <a:gd name="connsiteY943" fmla="*/ 454510 h 679865"/>
              <a:gd name="connsiteX944" fmla="*/ 562124 w 582380"/>
              <a:gd name="connsiteY944" fmla="*/ 454510 h 679865"/>
              <a:gd name="connsiteX945" fmla="*/ 562124 w 582380"/>
              <a:gd name="connsiteY945" fmla="*/ 451978 h 679865"/>
              <a:gd name="connsiteX946" fmla="*/ 562124 w 582380"/>
              <a:gd name="connsiteY946" fmla="*/ 449446 h 679865"/>
              <a:gd name="connsiteX947" fmla="*/ 564655 w 582380"/>
              <a:gd name="connsiteY947" fmla="*/ 449446 h 679865"/>
              <a:gd name="connsiteX948" fmla="*/ 564655 w 582380"/>
              <a:gd name="connsiteY948" fmla="*/ 446913 h 679865"/>
              <a:gd name="connsiteX949" fmla="*/ 567187 w 582380"/>
              <a:gd name="connsiteY949" fmla="*/ 446913 h 679865"/>
              <a:gd name="connsiteX950" fmla="*/ 569720 w 582380"/>
              <a:gd name="connsiteY950" fmla="*/ 446913 h 679865"/>
              <a:gd name="connsiteX951" fmla="*/ 569720 w 582380"/>
              <a:gd name="connsiteY951" fmla="*/ 449446 h 679865"/>
              <a:gd name="connsiteX952" fmla="*/ 572252 w 582380"/>
              <a:gd name="connsiteY952" fmla="*/ 449446 h 679865"/>
              <a:gd name="connsiteX953" fmla="*/ 572252 w 582380"/>
              <a:gd name="connsiteY953" fmla="*/ 451978 h 679865"/>
              <a:gd name="connsiteX954" fmla="*/ 572252 w 582380"/>
              <a:gd name="connsiteY954" fmla="*/ 454510 h 679865"/>
              <a:gd name="connsiteX955" fmla="*/ 569720 w 582380"/>
              <a:gd name="connsiteY955" fmla="*/ 454510 h 679865"/>
              <a:gd name="connsiteX956" fmla="*/ 569720 w 582380"/>
              <a:gd name="connsiteY956" fmla="*/ 457042 h 679865"/>
              <a:gd name="connsiteX957" fmla="*/ 569720 w 582380"/>
              <a:gd name="connsiteY957" fmla="*/ 459574 h 679865"/>
              <a:gd name="connsiteX958" fmla="*/ 569720 w 582380"/>
              <a:gd name="connsiteY958" fmla="*/ 462106 h 679865"/>
              <a:gd name="connsiteX959" fmla="*/ 569720 w 582380"/>
              <a:gd name="connsiteY959" fmla="*/ 464638 h 679865"/>
              <a:gd name="connsiteX960" fmla="*/ 567187 w 582380"/>
              <a:gd name="connsiteY960" fmla="*/ 464638 h 679865"/>
              <a:gd name="connsiteX961" fmla="*/ 553261 w 582380"/>
              <a:gd name="connsiteY961" fmla="*/ 455776 h 679865"/>
              <a:gd name="connsiteX962" fmla="*/ 550729 w 582380"/>
              <a:gd name="connsiteY962" fmla="*/ 455776 h 679865"/>
              <a:gd name="connsiteX963" fmla="*/ 550729 w 582380"/>
              <a:gd name="connsiteY963" fmla="*/ 453244 h 679865"/>
              <a:gd name="connsiteX964" fmla="*/ 548197 w 582380"/>
              <a:gd name="connsiteY964" fmla="*/ 453244 h 679865"/>
              <a:gd name="connsiteX965" fmla="*/ 548197 w 582380"/>
              <a:gd name="connsiteY965" fmla="*/ 450712 h 679865"/>
              <a:gd name="connsiteX966" fmla="*/ 548197 w 582380"/>
              <a:gd name="connsiteY966" fmla="*/ 448179 h 679865"/>
              <a:gd name="connsiteX967" fmla="*/ 550729 w 582380"/>
              <a:gd name="connsiteY967" fmla="*/ 448179 h 679865"/>
              <a:gd name="connsiteX968" fmla="*/ 550729 w 582380"/>
              <a:gd name="connsiteY968" fmla="*/ 445648 h 679865"/>
              <a:gd name="connsiteX969" fmla="*/ 553261 w 582380"/>
              <a:gd name="connsiteY969" fmla="*/ 445648 h 679865"/>
              <a:gd name="connsiteX970" fmla="*/ 555793 w 582380"/>
              <a:gd name="connsiteY970" fmla="*/ 445648 h 679865"/>
              <a:gd name="connsiteX971" fmla="*/ 558325 w 582380"/>
              <a:gd name="connsiteY971" fmla="*/ 448179 h 679865"/>
              <a:gd name="connsiteX972" fmla="*/ 558325 w 582380"/>
              <a:gd name="connsiteY972" fmla="*/ 450712 h 679865"/>
              <a:gd name="connsiteX973" fmla="*/ 558325 w 582380"/>
              <a:gd name="connsiteY973" fmla="*/ 453244 h 679865"/>
              <a:gd name="connsiteX974" fmla="*/ 555793 w 582380"/>
              <a:gd name="connsiteY974" fmla="*/ 453244 h 679865"/>
              <a:gd name="connsiteX975" fmla="*/ 555793 w 582380"/>
              <a:gd name="connsiteY975" fmla="*/ 455776 h 679865"/>
              <a:gd name="connsiteX976" fmla="*/ 553261 w 582380"/>
              <a:gd name="connsiteY976" fmla="*/ 455776 h 679865"/>
              <a:gd name="connsiteX977" fmla="*/ 265869 w 582380"/>
              <a:gd name="connsiteY977" fmla="*/ 455776 h 679865"/>
              <a:gd name="connsiteX978" fmla="*/ 263337 w 582380"/>
              <a:gd name="connsiteY978" fmla="*/ 455776 h 679865"/>
              <a:gd name="connsiteX979" fmla="*/ 263337 w 582380"/>
              <a:gd name="connsiteY979" fmla="*/ 453244 h 679865"/>
              <a:gd name="connsiteX980" fmla="*/ 260805 w 582380"/>
              <a:gd name="connsiteY980" fmla="*/ 453244 h 679865"/>
              <a:gd name="connsiteX981" fmla="*/ 260805 w 582380"/>
              <a:gd name="connsiteY981" fmla="*/ 450712 h 679865"/>
              <a:gd name="connsiteX982" fmla="*/ 260805 w 582380"/>
              <a:gd name="connsiteY982" fmla="*/ 448179 h 679865"/>
              <a:gd name="connsiteX983" fmla="*/ 260805 w 582380"/>
              <a:gd name="connsiteY983" fmla="*/ 445648 h 679865"/>
              <a:gd name="connsiteX984" fmla="*/ 263337 w 582380"/>
              <a:gd name="connsiteY984" fmla="*/ 445648 h 679865"/>
              <a:gd name="connsiteX985" fmla="*/ 263337 w 582380"/>
              <a:gd name="connsiteY985" fmla="*/ 443115 h 679865"/>
              <a:gd name="connsiteX986" fmla="*/ 265869 w 582380"/>
              <a:gd name="connsiteY986" fmla="*/ 443115 h 679865"/>
              <a:gd name="connsiteX987" fmla="*/ 268401 w 582380"/>
              <a:gd name="connsiteY987" fmla="*/ 445648 h 679865"/>
              <a:gd name="connsiteX988" fmla="*/ 268401 w 582380"/>
              <a:gd name="connsiteY988" fmla="*/ 448179 h 679865"/>
              <a:gd name="connsiteX989" fmla="*/ 268401 w 582380"/>
              <a:gd name="connsiteY989" fmla="*/ 450712 h 679865"/>
              <a:gd name="connsiteX990" fmla="*/ 268401 w 582380"/>
              <a:gd name="connsiteY990" fmla="*/ 453244 h 679865"/>
              <a:gd name="connsiteX991" fmla="*/ 265869 w 582380"/>
              <a:gd name="connsiteY991" fmla="*/ 453244 h 679865"/>
              <a:gd name="connsiteX992" fmla="*/ 265869 w 582380"/>
              <a:gd name="connsiteY992" fmla="*/ 455776 h 679865"/>
              <a:gd name="connsiteX993" fmla="*/ 569720 w 582380"/>
              <a:gd name="connsiteY993" fmla="*/ 468436 h 679865"/>
              <a:gd name="connsiteX994" fmla="*/ 572252 w 582380"/>
              <a:gd name="connsiteY994" fmla="*/ 463372 h 679865"/>
              <a:gd name="connsiteX995" fmla="*/ 572252 w 582380"/>
              <a:gd name="connsiteY995" fmla="*/ 462106 h 679865"/>
              <a:gd name="connsiteX996" fmla="*/ 572252 w 582380"/>
              <a:gd name="connsiteY996" fmla="*/ 455776 h 679865"/>
              <a:gd name="connsiteX997" fmla="*/ 574784 w 582380"/>
              <a:gd name="connsiteY997" fmla="*/ 455776 h 679865"/>
              <a:gd name="connsiteX998" fmla="*/ 574784 w 582380"/>
              <a:gd name="connsiteY998" fmla="*/ 453244 h 679865"/>
              <a:gd name="connsiteX999" fmla="*/ 577316 w 582380"/>
              <a:gd name="connsiteY999" fmla="*/ 450712 h 679865"/>
              <a:gd name="connsiteX1000" fmla="*/ 579848 w 582380"/>
              <a:gd name="connsiteY1000" fmla="*/ 441849 h 679865"/>
              <a:gd name="connsiteX1001" fmla="*/ 579848 w 582380"/>
              <a:gd name="connsiteY1001" fmla="*/ 439317 h 679865"/>
              <a:gd name="connsiteX1002" fmla="*/ 582380 w 582380"/>
              <a:gd name="connsiteY1002" fmla="*/ 439317 h 679865"/>
              <a:gd name="connsiteX1003" fmla="*/ 582380 w 582380"/>
              <a:gd name="connsiteY1003" fmla="*/ 441849 h 679865"/>
              <a:gd name="connsiteX1004" fmla="*/ 579848 w 582380"/>
              <a:gd name="connsiteY1004" fmla="*/ 450712 h 679865"/>
              <a:gd name="connsiteX1005" fmla="*/ 579848 w 582380"/>
              <a:gd name="connsiteY1005" fmla="*/ 453244 h 679865"/>
              <a:gd name="connsiteX1006" fmla="*/ 577316 w 582380"/>
              <a:gd name="connsiteY1006" fmla="*/ 453244 h 679865"/>
              <a:gd name="connsiteX1007" fmla="*/ 577316 w 582380"/>
              <a:gd name="connsiteY1007" fmla="*/ 455776 h 679865"/>
              <a:gd name="connsiteX1008" fmla="*/ 574784 w 582380"/>
              <a:gd name="connsiteY1008" fmla="*/ 455776 h 679865"/>
              <a:gd name="connsiteX1009" fmla="*/ 574784 w 582380"/>
              <a:gd name="connsiteY1009" fmla="*/ 458308 h 679865"/>
              <a:gd name="connsiteX1010" fmla="*/ 574784 w 582380"/>
              <a:gd name="connsiteY1010" fmla="*/ 460840 h 679865"/>
              <a:gd name="connsiteX1011" fmla="*/ 574784 w 582380"/>
              <a:gd name="connsiteY1011" fmla="*/ 463372 h 679865"/>
              <a:gd name="connsiteX1012" fmla="*/ 574784 w 582380"/>
              <a:gd name="connsiteY1012" fmla="*/ 465904 h 679865"/>
              <a:gd name="connsiteX1013" fmla="*/ 569720 w 582380"/>
              <a:gd name="connsiteY1013" fmla="*/ 468436 h 679865"/>
              <a:gd name="connsiteX1014" fmla="*/ 259539 w 582380"/>
              <a:gd name="connsiteY1014" fmla="*/ 445648 h 679865"/>
              <a:gd name="connsiteX1015" fmla="*/ 257007 w 582380"/>
              <a:gd name="connsiteY1015" fmla="*/ 443115 h 679865"/>
              <a:gd name="connsiteX1016" fmla="*/ 257007 w 582380"/>
              <a:gd name="connsiteY1016" fmla="*/ 440583 h 679865"/>
              <a:gd name="connsiteX1017" fmla="*/ 254474 w 582380"/>
              <a:gd name="connsiteY1017" fmla="*/ 440583 h 679865"/>
              <a:gd name="connsiteX1018" fmla="*/ 254474 w 582380"/>
              <a:gd name="connsiteY1018" fmla="*/ 438051 h 679865"/>
              <a:gd name="connsiteX1019" fmla="*/ 257007 w 582380"/>
              <a:gd name="connsiteY1019" fmla="*/ 438051 h 679865"/>
              <a:gd name="connsiteX1020" fmla="*/ 257007 w 582380"/>
              <a:gd name="connsiteY1020" fmla="*/ 436785 h 679865"/>
              <a:gd name="connsiteX1021" fmla="*/ 257007 w 582380"/>
              <a:gd name="connsiteY1021" fmla="*/ 434253 h 679865"/>
              <a:gd name="connsiteX1022" fmla="*/ 259539 w 582380"/>
              <a:gd name="connsiteY1022" fmla="*/ 434253 h 679865"/>
              <a:gd name="connsiteX1023" fmla="*/ 262071 w 582380"/>
              <a:gd name="connsiteY1023" fmla="*/ 434253 h 679865"/>
              <a:gd name="connsiteX1024" fmla="*/ 262071 w 582380"/>
              <a:gd name="connsiteY1024" fmla="*/ 436785 h 679865"/>
              <a:gd name="connsiteX1025" fmla="*/ 264603 w 582380"/>
              <a:gd name="connsiteY1025" fmla="*/ 436785 h 679865"/>
              <a:gd name="connsiteX1026" fmla="*/ 264603 w 582380"/>
              <a:gd name="connsiteY1026" fmla="*/ 439317 h 679865"/>
              <a:gd name="connsiteX1027" fmla="*/ 264603 w 582380"/>
              <a:gd name="connsiteY1027" fmla="*/ 441849 h 679865"/>
              <a:gd name="connsiteX1028" fmla="*/ 264603 w 582380"/>
              <a:gd name="connsiteY1028" fmla="*/ 444381 h 679865"/>
              <a:gd name="connsiteX1029" fmla="*/ 262071 w 582380"/>
              <a:gd name="connsiteY1029" fmla="*/ 444381 h 679865"/>
              <a:gd name="connsiteX1030" fmla="*/ 262071 w 582380"/>
              <a:gd name="connsiteY1030" fmla="*/ 446913 h 679865"/>
              <a:gd name="connsiteX1031" fmla="*/ 259539 w 582380"/>
              <a:gd name="connsiteY1031" fmla="*/ 446913 h 679865"/>
              <a:gd name="connsiteX1032" fmla="*/ 206365 w 582380"/>
              <a:gd name="connsiteY1032" fmla="*/ 445648 h 679865"/>
              <a:gd name="connsiteX1033" fmla="*/ 203833 w 582380"/>
              <a:gd name="connsiteY1033" fmla="*/ 448179 h 679865"/>
              <a:gd name="connsiteX1034" fmla="*/ 203833 w 582380"/>
              <a:gd name="connsiteY1034" fmla="*/ 445648 h 679865"/>
              <a:gd name="connsiteX1035" fmla="*/ 201301 w 582380"/>
              <a:gd name="connsiteY1035" fmla="*/ 440583 h 679865"/>
              <a:gd name="connsiteX1036" fmla="*/ 198769 w 582380"/>
              <a:gd name="connsiteY1036" fmla="*/ 438051 h 679865"/>
              <a:gd name="connsiteX1037" fmla="*/ 198769 w 582380"/>
              <a:gd name="connsiteY1037" fmla="*/ 436785 h 679865"/>
              <a:gd name="connsiteX1038" fmla="*/ 201301 w 582380"/>
              <a:gd name="connsiteY1038" fmla="*/ 431721 h 679865"/>
              <a:gd name="connsiteX1039" fmla="*/ 201301 w 582380"/>
              <a:gd name="connsiteY1039" fmla="*/ 429189 h 679865"/>
              <a:gd name="connsiteX1040" fmla="*/ 203833 w 582380"/>
              <a:gd name="connsiteY1040" fmla="*/ 429189 h 679865"/>
              <a:gd name="connsiteX1041" fmla="*/ 206365 w 582380"/>
              <a:gd name="connsiteY1041" fmla="*/ 434253 h 679865"/>
              <a:gd name="connsiteX1042" fmla="*/ 208897 w 582380"/>
              <a:gd name="connsiteY1042" fmla="*/ 436785 h 679865"/>
              <a:gd name="connsiteX1043" fmla="*/ 206365 w 582380"/>
              <a:gd name="connsiteY1043" fmla="*/ 443115 h 679865"/>
              <a:gd name="connsiteX1044" fmla="*/ 206365 w 582380"/>
              <a:gd name="connsiteY1044" fmla="*/ 445648 h 679865"/>
              <a:gd name="connsiteX1045" fmla="*/ 230420 w 582380"/>
              <a:gd name="connsiteY1045" fmla="*/ 411464 h 679865"/>
              <a:gd name="connsiteX1046" fmla="*/ 230420 w 582380"/>
              <a:gd name="connsiteY1046" fmla="*/ 416528 h 679865"/>
              <a:gd name="connsiteX1047" fmla="*/ 232952 w 582380"/>
              <a:gd name="connsiteY1047" fmla="*/ 421592 h 679865"/>
              <a:gd name="connsiteX1048" fmla="*/ 232952 w 582380"/>
              <a:gd name="connsiteY1048" fmla="*/ 424125 h 679865"/>
              <a:gd name="connsiteX1049" fmla="*/ 232952 w 582380"/>
              <a:gd name="connsiteY1049" fmla="*/ 426657 h 679865"/>
              <a:gd name="connsiteX1050" fmla="*/ 230420 w 582380"/>
              <a:gd name="connsiteY1050" fmla="*/ 429189 h 679865"/>
              <a:gd name="connsiteX1051" fmla="*/ 227888 w 582380"/>
              <a:gd name="connsiteY1051" fmla="*/ 431721 h 679865"/>
              <a:gd name="connsiteX1052" fmla="*/ 225356 w 582380"/>
              <a:gd name="connsiteY1052" fmla="*/ 436785 h 679865"/>
              <a:gd name="connsiteX1053" fmla="*/ 227888 w 582380"/>
              <a:gd name="connsiteY1053" fmla="*/ 439317 h 679865"/>
              <a:gd name="connsiteX1054" fmla="*/ 227888 w 582380"/>
              <a:gd name="connsiteY1054" fmla="*/ 441849 h 679865"/>
              <a:gd name="connsiteX1055" fmla="*/ 227888 w 582380"/>
              <a:gd name="connsiteY1055" fmla="*/ 444381 h 679865"/>
              <a:gd name="connsiteX1056" fmla="*/ 225356 w 582380"/>
              <a:gd name="connsiteY1056" fmla="*/ 446913 h 679865"/>
              <a:gd name="connsiteX1057" fmla="*/ 225356 w 582380"/>
              <a:gd name="connsiteY1057" fmla="*/ 449446 h 679865"/>
              <a:gd name="connsiteX1058" fmla="*/ 222823 w 582380"/>
              <a:gd name="connsiteY1058" fmla="*/ 449446 h 679865"/>
              <a:gd name="connsiteX1059" fmla="*/ 220292 w 582380"/>
              <a:gd name="connsiteY1059" fmla="*/ 446913 h 679865"/>
              <a:gd name="connsiteX1060" fmla="*/ 215227 w 582380"/>
              <a:gd name="connsiteY1060" fmla="*/ 446913 h 679865"/>
              <a:gd name="connsiteX1061" fmla="*/ 215227 w 582380"/>
              <a:gd name="connsiteY1061" fmla="*/ 444381 h 679865"/>
              <a:gd name="connsiteX1062" fmla="*/ 215227 w 582380"/>
              <a:gd name="connsiteY1062" fmla="*/ 441849 h 679865"/>
              <a:gd name="connsiteX1063" fmla="*/ 215227 w 582380"/>
              <a:gd name="connsiteY1063" fmla="*/ 435519 h 679865"/>
              <a:gd name="connsiteX1064" fmla="*/ 217760 w 582380"/>
              <a:gd name="connsiteY1064" fmla="*/ 435519 h 679865"/>
              <a:gd name="connsiteX1065" fmla="*/ 217760 w 582380"/>
              <a:gd name="connsiteY1065" fmla="*/ 432987 h 679865"/>
              <a:gd name="connsiteX1066" fmla="*/ 217760 w 582380"/>
              <a:gd name="connsiteY1066" fmla="*/ 427923 h 679865"/>
              <a:gd name="connsiteX1067" fmla="*/ 217760 w 582380"/>
              <a:gd name="connsiteY1067" fmla="*/ 425391 h 679865"/>
              <a:gd name="connsiteX1068" fmla="*/ 217760 w 582380"/>
              <a:gd name="connsiteY1068" fmla="*/ 422859 h 679865"/>
              <a:gd name="connsiteX1069" fmla="*/ 215227 w 582380"/>
              <a:gd name="connsiteY1069" fmla="*/ 422859 h 679865"/>
              <a:gd name="connsiteX1070" fmla="*/ 217760 w 582380"/>
              <a:gd name="connsiteY1070" fmla="*/ 417794 h 679865"/>
              <a:gd name="connsiteX1071" fmla="*/ 220292 w 582380"/>
              <a:gd name="connsiteY1071" fmla="*/ 417794 h 679865"/>
              <a:gd name="connsiteX1072" fmla="*/ 222823 w 582380"/>
              <a:gd name="connsiteY1072" fmla="*/ 417794 h 679865"/>
              <a:gd name="connsiteX1073" fmla="*/ 222823 w 582380"/>
              <a:gd name="connsiteY1073" fmla="*/ 415262 h 679865"/>
              <a:gd name="connsiteX1074" fmla="*/ 225356 w 582380"/>
              <a:gd name="connsiteY1074" fmla="*/ 415262 h 679865"/>
              <a:gd name="connsiteX1075" fmla="*/ 225356 w 582380"/>
              <a:gd name="connsiteY1075" fmla="*/ 411464 h 679865"/>
              <a:gd name="connsiteX1076" fmla="*/ 227888 w 582380"/>
              <a:gd name="connsiteY1076" fmla="*/ 408932 h 679865"/>
              <a:gd name="connsiteX1077" fmla="*/ 230420 w 582380"/>
              <a:gd name="connsiteY1077" fmla="*/ 408932 h 679865"/>
              <a:gd name="connsiteX1078" fmla="*/ 230420 w 582380"/>
              <a:gd name="connsiteY1078" fmla="*/ 411464 h 679865"/>
              <a:gd name="connsiteX1079" fmla="*/ 534271 w 582380"/>
              <a:gd name="connsiteY1079" fmla="*/ 420327 h 679865"/>
              <a:gd name="connsiteX1080" fmla="*/ 531738 w 582380"/>
              <a:gd name="connsiteY1080" fmla="*/ 420327 h 679865"/>
              <a:gd name="connsiteX1081" fmla="*/ 531738 w 582380"/>
              <a:gd name="connsiteY1081" fmla="*/ 417794 h 679865"/>
              <a:gd name="connsiteX1082" fmla="*/ 529206 w 582380"/>
              <a:gd name="connsiteY1082" fmla="*/ 417794 h 679865"/>
              <a:gd name="connsiteX1083" fmla="*/ 529206 w 582380"/>
              <a:gd name="connsiteY1083" fmla="*/ 415262 h 679865"/>
              <a:gd name="connsiteX1084" fmla="*/ 529206 w 582380"/>
              <a:gd name="connsiteY1084" fmla="*/ 412730 h 679865"/>
              <a:gd name="connsiteX1085" fmla="*/ 529206 w 582380"/>
              <a:gd name="connsiteY1085" fmla="*/ 411464 h 679865"/>
              <a:gd name="connsiteX1086" fmla="*/ 531738 w 582380"/>
              <a:gd name="connsiteY1086" fmla="*/ 411464 h 679865"/>
              <a:gd name="connsiteX1087" fmla="*/ 531738 w 582380"/>
              <a:gd name="connsiteY1087" fmla="*/ 408932 h 679865"/>
              <a:gd name="connsiteX1088" fmla="*/ 534271 w 582380"/>
              <a:gd name="connsiteY1088" fmla="*/ 408932 h 679865"/>
              <a:gd name="connsiteX1089" fmla="*/ 534271 w 582380"/>
              <a:gd name="connsiteY1089" fmla="*/ 411464 h 679865"/>
              <a:gd name="connsiteX1090" fmla="*/ 536803 w 582380"/>
              <a:gd name="connsiteY1090" fmla="*/ 411464 h 679865"/>
              <a:gd name="connsiteX1091" fmla="*/ 536803 w 582380"/>
              <a:gd name="connsiteY1091" fmla="*/ 413996 h 679865"/>
              <a:gd name="connsiteX1092" fmla="*/ 536803 w 582380"/>
              <a:gd name="connsiteY1092" fmla="*/ 416528 h 679865"/>
              <a:gd name="connsiteX1093" fmla="*/ 536803 w 582380"/>
              <a:gd name="connsiteY1093" fmla="*/ 419061 h 679865"/>
              <a:gd name="connsiteX1094" fmla="*/ 534271 w 582380"/>
              <a:gd name="connsiteY1094" fmla="*/ 419061 h 679865"/>
              <a:gd name="connsiteX1095" fmla="*/ 534271 w 582380"/>
              <a:gd name="connsiteY1095" fmla="*/ 420327 h 679865"/>
              <a:gd name="connsiteX1096" fmla="*/ 472234 w 582380"/>
              <a:gd name="connsiteY1096" fmla="*/ 411464 h 679865"/>
              <a:gd name="connsiteX1097" fmla="*/ 469702 w 582380"/>
              <a:gd name="connsiteY1097" fmla="*/ 411464 h 679865"/>
              <a:gd name="connsiteX1098" fmla="*/ 467170 w 582380"/>
              <a:gd name="connsiteY1098" fmla="*/ 411464 h 679865"/>
              <a:gd name="connsiteX1099" fmla="*/ 467170 w 582380"/>
              <a:gd name="connsiteY1099" fmla="*/ 408932 h 679865"/>
              <a:gd name="connsiteX1100" fmla="*/ 467170 w 582380"/>
              <a:gd name="connsiteY1100" fmla="*/ 406400 h 679865"/>
              <a:gd name="connsiteX1101" fmla="*/ 464638 w 582380"/>
              <a:gd name="connsiteY1101" fmla="*/ 406400 h 679865"/>
              <a:gd name="connsiteX1102" fmla="*/ 464638 w 582380"/>
              <a:gd name="connsiteY1102" fmla="*/ 403868 h 679865"/>
              <a:gd name="connsiteX1103" fmla="*/ 467170 w 582380"/>
              <a:gd name="connsiteY1103" fmla="*/ 403868 h 679865"/>
              <a:gd name="connsiteX1104" fmla="*/ 467170 w 582380"/>
              <a:gd name="connsiteY1104" fmla="*/ 401336 h 679865"/>
              <a:gd name="connsiteX1105" fmla="*/ 469702 w 582380"/>
              <a:gd name="connsiteY1105" fmla="*/ 401336 h 679865"/>
              <a:gd name="connsiteX1106" fmla="*/ 469702 w 582380"/>
              <a:gd name="connsiteY1106" fmla="*/ 398804 h 679865"/>
              <a:gd name="connsiteX1107" fmla="*/ 472234 w 582380"/>
              <a:gd name="connsiteY1107" fmla="*/ 401336 h 679865"/>
              <a:gd name="connsiteX1108" fmla="*/ 474766 w 582380"/>
              <a:gd name="connsiteY1108" fmla="*/ 401336 h 679865"/>
              <a:gd name="connsiteX1109" fmla="*/ 474766 w 582380"/>
              <a:gd name="connsiteY1109" fmla="*/ 403868 h 679865"/>
              <a:gd name="connsiteX1110" fmla="*/ 474766 w 582380"/>
              <a:gd name="connsiteY1110" fmla="*/ 406400 h 679865"/>
              <a:gd name="connsiteX1111" fmla="*/ 474766 w 582380"/>
              <a:gd name="connsiteY1111" fmla="*/ 408932 h 679865"/>
              <a:gd name="connsiteX1112" fmla="*/ 474766 w 582380"/>
              <a:gd name="connsiteY1112" fmla="*/ 411464 h 679865"/>
              <a:gd name="connsiteX1113" fmla="*/ 472234 w 582380"/>
              <a:gd name="connsiteY1113" fmla="*/ 411464 h 679865"/>
              <a:gd name="connsiteX1114" fmla="*/ 246879 w 582380"/>
              <a:gd name="connsiteY1114" fmla="*/ 413996 h 679865"/>
              <a:gd name="connsiteX1115" fmla="*/ 246879 w 582380"/>
              <a:gd name="connsiteY1115" fmla="*/ 416528 h 679865"/>
              <a:gd name="connsiteX1116" fmla="*/ 246879 w 582380"/>
              <a:gd name="connsiteY1116" fmla="*/ 419061 h 679865"/>
              <a:gd name="connsiteX1117" fmla="*/ 246879 w 582380"/>
              <a:gd name="connsiteY1117" fmla="*/ 421592 h 679865"/>
              <a:gd name="connsiteX1118" fmla="*/ 244346 w 582380"/>
              <a:gd name="connsiteY1118" fmla="*/ 419061 h 679865"/>
              <a:gd name="connsiteX1119" fmla="*/ 244346 w 582380"/>
              <a:gd name="connsiteY1119" fmla="*/ 416528 h 679865"/>
              <a:gd name="connsiteX1120" fmla="*/ 244346 w 582380"/>
              <a:gd name="connsiteY1120" fmla="*/ 413996 h 679865"/>
              <a:gd name="connsiteX1121" fmla="*/ 239283 w 582380"/>
              <a:gd name="connsiteY1121" fmla="*/ 416528 h 679865"/>
              <a:gd name="connsiteX1122" fmla="*/ 239283 w 582380"/>
              <a:gd name="connsiteY1122" fmla="*/ 419061 h 679865"/>
              <a:gd name="connsiteX1123" fmla="*/ 239283 w 582380"/>
              <a:gd name="connsiteY1123" fmla="*/ 421592 h 679865"/>
              <a:gd name="connsiteX1124" fmla="*/ 239283 w 582380"/>
              <a:gd name="connsiteY1124" fmla="*/ 426657 h 679865"/>
              <a:gd name="connsiteX1125" fmla="*/ 239283 w 582380"/>
              <a:gd name="connsiteY1125" fmla="*/ 429189 h 679865"/>
              <a:gd name="connsiteX1126" fmla="*/ 239283 w 582380"/>
              <a:gd name="connsiteY1126" fmla="*/ 434253 h 679865"/>
              <a:gd name="connsiteX1127" fmla="*/ 241814 w 582380"/>
              <a:gd name="connsiteY1127" fmla="*/ 434253 h 679865"/>
              <a:gd name="connsiteX1128" fmla="*/ 246879 w 582380"/>
              <a:gd name="connsiteY1128" fmla="*/ 440583 h 679865"/>
              <a:gd name="connsiteX1129" fmla="*/ 244346 w 582380"/>
              <a:gd name="connsiteY1129" fmla="*/ 443115 h 679865"/>
              <a:gd name="connsiteX1130" fmla="*/ 244346 w 582380"/>
              <a:gd name="connsiteY1130" fmla="*/ 445648 h 679865"/>
              <a:gd name="connsiteX1131" fmla="*/ 241814 w 582380"/>
              <a:gd name="connsiteY1131" fmla="*/ 448179 h 679865"/>
              <a:gd name="connsiteX1132" fmla="*/ 240548 w 582380"/>
              <a:gd name="connsiteY1132" fmla="*/ 448179 h 679865"/>
              <a:gd name="connsiteX1133" fmla="*/ 240548 w 582380"/>
              <a:gd name="connsiteY1133" fmla="*/ 445648 h 679865"/>
              <a:gd name="connsiteX1134" fmla="*/ 235484 w 582380"/>
              <a:gd name="connsiteY1134" fmla="*/ 448179 h 679865"/>
              <a:gd name="connsiteX1135" fmla="*/ 235484 w 582380"/>
              <a:gd name="connsiteY1135" fmla="*/ 450712 h 679865"/>
              <a:gd name="connsiteX1136" fmla="*/ 238016 w 582380"/>
              <a:gd name="connsiteY1136" fmla="*/ 450712 h 679865"/>
              <a:gd name="connsiteX1137" fmla="*/ 238016 w 582380"/>
              <a:gd name="connsiteY1137" fmla="*/ 453244 h 679865"/>
              <a:gd name="connsiteX1138" fmla="*/ 235484 w 582380"/>
              <a:gd name="connsiteY1138" fmla="*/ 453244 h 679865"/>
              <a:gd name="connsiteX1139" fmla="*/ 232952 w 582380"/>
              <a:gd name="connsiteY1139" fmla="*/ 458308 h 679865"/>
              <a:gd name="connsiteX1140" fmla="*/ 232952 w 582380"/>
              <a:gd name="connsiteY1140" fmla="*/ 460840 h 679865"/>
              <a:gd name="connsiteX1141" fmla="*/ 227888 w 582380"/>
              <a:gd name="connsiteY1141" fmla="*/ 458308 h 679865"/>
              <a:gd name="connsiteX1142" fmla="*/ 225356 w 582380"/>
              <a:gd name="connsiteY1142" fmla="*/ 455776 h 679865"/>
              <a:gd name="connsiteX1143" fmla="*/ 225356 w 582380"/>
              <a:gd name="connsiteY1143" fmla="*/ 453244 h 679865"/>
              <a:gd name="connsiteX1144" fmla="*/ 225356 w 582380"/>
              <a:gd name="connsiteY1144" fmla="*/ 450712 h 679865"/>
              <a:gd name="connsiteX1145" fmla="*/ 227888 w 582380"/>
              <a:gd name="connsiteY1145" fmla="*/ 444381 h 679865"/>
              <a:gd name="connsiteX1146" fmla="*/ 230420 w 582380"/>
              <a:gd name="connsiteY1146" fmla="*/ 441849 h 679865"/>
              <a:gd name="connsiteX1147" fmla="*/ 230420 w 582380"/>
              <a:gd name="connsiteY1147" fmla="*/ 436785 h 679865"/>
              <a:gd name="connsiteX1148" fmla="*/ 232952 w 582380"/>
              <a:gd name="connsiteY1148" fmla="*/ 431721 h 679865"/>
              <a:gd name="connsiteX1149" fmla="*/ 232952 w 582380"/>
              <a:gd name="connsiteY1149" fmla="*/ 425391 h 679865"/>
              <a:gd name="connsiteX1150" fmla="*/ 235484 w 582380"/>
              <a:gd name="connsiteY1150" fmla="*/ 419061 h 679865"/>
              <a:gd name="connsiteX1151" fmla="*/ 235484 w 582380"/>
              <a:gd name="connsiteY1151" fmla="*/ 416528 h 679865"/>
              <a:gd name="connsiteX1152" fmla="*/ 235484 w 582380"/>
              <a:gd name="connsiteY1152" fmla="*/ 413996 h 679865"/>
              <a:gd name="connsiteX1153" fmla="*/ 235484 w 582380"/>
              <a:gd name="connsiteY1153" fmla="*/ 411464 h 679865"/>
              <a:gd name="connsiteX1154" fmla="*/ 235484 w 582380"/>
              <a:gd name="connsiteY1154" fmla="*/ 408932 h 679865"/>
              <a:gd name="connsiteX1155" fmla="*/ 235484 w 582380"/>
              <a:gd name="connsiteY1155" fmla="*/ 406400 h 679865"/>
              <a:gd name="connsiteX1156" fmla="*/ 235484 w 582380"/>
              <a:gd name="connsiteY1156" fmla="*/ 403868 h 679865"/>
              <a:gd name="connsiteX1157" fmla="*/ 238016 w 582380"/>
              <a:gd name="connsiteY1157" fmla="*/ 403868 h 679865"/>
              <a:gd name="connsiteX1158" fmla="*/ 238016 w 582380"/>
              <a:gd name="connsiteY1158" fmla="*/ 401336 h 679865"/>
              <a:gd name="connsiteX1159" fmla="*/ 240548 w 582380"/>
              <a:gd name="connsiteY1159" fmla="*/ 401336 h 679865"/>
              <a:gd name="connsiteX1160" fmla="*/ 240548 w 582380"/>
              <a:gd name="connsiteY1160" fmla="*/ 398804 h 679865"/>
              <a:gd name="connsiteX1161" fmla="*/ 243081 w 582380"/>
              <a:gd name="connsiteY1161" fmla="*/ 398804 h 679865"/>
              <a:gd name="connsiteX1162" fmla="*/ 243081 w 582380"/>
              <a:gd name="connsiteY1162" fmla="*/ 401336 h 679865"/>
              <a:gd name="connsiteX1163" fmla="*/ 243081 w 582380"/>
              <a:gd name="connsiteY1163" fmla="*/ 403868 h 679865"/>
              <a:gd name="connsiteX1164" fmla="*/ 245613 w 582380"/>
              <a:gd name="connsiteY1164" fmla="*/ 403868 h 679865"/>
              <a:gd name="connsiteX1165" fmla="*/ 245613 w 582380"/>
              <a:gd name="connsiteY1165" fmla="*/ 406400 h 679865"/>
              <a:gd name="connsiteX1166" fmla="*/ 248144 w 582380"/>
              <a:gd name="connsiteY1166" fmla="*/ 408932 h 679865"/>
              <a:gd name="connsiteX1167" fmla="*/ 248144 w 582380"/>
              <a:gd name="connsiteY1167" fmla="*/ 413996 h 679865"/>
              <a:gd name="connsiteX1168" fmla="*/ 531738 w 582380"/>
              <a:gd name="connsiteY1168" fmla="*/ 408932 h 679865"/>
              <a:gd name="connsiteX1169" fmla="*/ 529206 w 582380"/>
              <a:gd name="connsiteY1169" fmla="*/ 408932 h 679865"/>
              <a:gd name="connsiteX1170" fmla="*/ 526674 w 582380"/>
              <a:gd name="connsiteY1170" fmla="*/ 408932 h 679865"/>
              <a:gd name="connsiteX1171" fmla="*/ 526674 w 582380"/>
              <a:gd name="connsiteY1171" fmla="*/ 406400 h 679865"/>
              <a:gd name="connsiteX1172" fmla="*/ 526674 w 582380"/>
              <a:gd name="connsiteY1172" fmla="*/ 403868 h 679865"/>
              <a:gd name="connsiteX1173" fmla="*/ 526674 w 582380"/>
              <a:gd name="connsiteY1173" fmla="*/ 401336 h 679865"/>
              <a:gd name="connsiteX1174" fmla="*/ 526674 w 582380"/>
              <a:gd name="connsiteY1174" fmla="*/ 398804 h 679865"/>
              <a:gd name="connsiteX1175" fmla="*/ 529206 w 582380"/>
              <a:gd name="connsiteY1175" fmla="*/ 398804 h 679865"/>
              <a:gd name="connsiteX1176" fmla="*/ 531738 w 582380"/>
              <a:gd name="connsiteY1176" fmla="*/ 398804 h 679865"/>
              <a:gd name="connsiteX1177" fmla="*/ 534271 w 582380"/>
              <a:gd name="connsiteY1177" fmla="*/ 401336 h 679865"/>
              <a:gd name="connsiteX1178" fmla="*/ 534271 w 582380"/>
              <a:gd name="connsiteY1178" fmla="*/ 403868 h 679865"/>
              <a:gd name="connsiteX1179" fmla="*/ 534271 w 582380"/>
              <a:gd name="connsiteY1179" fmla="*/ 406400 h 679865"/>
              <a:gd name="connsiteX1180" fmla="*/ 531738 w 582380"/>
              <a:gd name="connsiteY1180" fmla="*/ 408932 h 679865"/>
              <a:gd name="connsiteX1181" fmla="*/ 241814 w 582380"/>
              <a:gd name="connsiteY1181" fmla="*/ 383611 h 679865"/>
              <a:gd name="connsiteX1182" fmla="*/ 244346 w 582380"/>
              <a:gd name="connsiteY1182" fmla="*/ 383611 h 679865"/>
              <a:gd name="connsiteX1183" fmla="*/ 246879 w 582380"/>
              <a:gd name="connsiteY1183" fmla="*/ 383611 h 679865"/>
              <a:gd name="connsiteX1184" fmla="*/ 246879 w 582380"/>
              <a:gd name="connsiteY1184" fmla="*/ 386143 h 679865"/>
              <a:gd name="connsiteX1185" fmla="*/ 246879 w 582380"/>
              <a:gd name="connsiteY1185" fmla="*/ 388676 h 679865"/>
              <a:gd name="connsiteX1186" fmla="*/ 244346 w 582380"/>
              <a:gd name="connsiteY1186" fmla="*/ 393740 h 679865"/>
              <a:gd name="connsiteX1187" fmla="*/ 241814 w 582380"/>
              <a:gd name="connsiteY1187" fmla="*/ 393740 h 679865"/>
              <a:gd name="connsiteX1188" fmla="*/ 240548 w 582380"/>
              <a:gd name="connsiteY1188" fmla="*/ 393740 h 679865"/>
              <a:gd name="connsiteX1189" fmla="*/ 240548 w 582380"/>
              <a:gd name="connsiteY1189" fmla="*/ 391207 h 679865"/>
              <a:gd name="connsiteX1190" fmla="*/ 238016 w 582380"/>
              <a:gd name="connsiteY1190" fmla="*/ 388676 h 679865"/>
              <a:gd name="connsiteX1191" fmla="*/ 238016 w 582380"/>
              <a:gd name="connsiteY1191" fmla="*/ 386143 h 679865"/>
              <a:gd name="connsiteX1192" fmla="*/ 240548 w 582380"/>
              <a:gd name="connsiteY1192" fmla="*/ 383611 h 679865"/>
              <a:gd name="connsiteX1193" fmla="*/ 241814 w 582380"/>
              <a:gd name="connsiteY1193" fmla="*/ 383611 h 679865"/>
              <a:gd name="connsiteX1194" fmla="*/ 524142 w 582380"/>
              <a:gd name="connsiteY1194" fmla="*/ 378547 h 679865"/>
              <a:gd name="connsiteX1195" fmla="*/ 524142 w 582380"/>
              <a:gd name="connsiteY1195" fmla="*/ 381079 h 679865"/>
              <a:gd name="connsiteX1196" fmla="*/ 524142 w 582380"/>
              <a:gd name="connsiteY1196" fmla="*/ 383611 h 679865"/>
              <a:gd name="connsiteX1197" fmla="*/ 526674 w 582380"/>
              <a:gd name="connsiteY1197" fmla="*/ 383611 h 679865"/>
              <a:gd name="connsiteX1198" fmla="*/ 524142 w 582380"/>
              <a:gd name="connsiteY1198" fmla="*/ 386143 h 679865"/>
              <a:gd name="connsiteX1199" fmla="*/ 524142 w 582380"/>
              <a:gd name="connsiteY1199" fmla="*/ 388676 h 679865"/>
              <a:gd name="connsiteX1200" fmla="*/ 521610 w 582380"/>
              <a:gd name="connsiteY1200" fmla="*/ 388676 h 679865"/>
              <a:gd name="connsiteX1201" fmla="*/ 521610 w 582380"/>
              <a:gd name="connsiteY1201" fmla="*/ 391207 h 679865"/>
              <a:gd name="connsiteX1202" fmla="*/ 519078 w 582380"/>
              <a:gd name="connsiteY1202" fmla="*/ 393740 h 679865"/>
              <a:gd name="connsiteX1203" fmla="*/ 516546 w 582380"/>
              <a:gd name="connsiteY1203" fmla="*/ 393740 h 679865"/>
              <a:gd name="connsiteX1204" fmla="*/ 514013 w 582380"/>
              <a:gd name="connsiteY1204" fmla="*/ 393740 h 679865"/>
              <a:gd name="connsiteX1205" fmla="*/ 514013 w 582380"/>
              <a:gd name="connsiteY1205" fmla="*/ 391207 h 679865"/>
              <a:gd name="connsiteX1206" fmla="*/ 514013 w 582380"/>
              <a:gd name="connsiteY1206" fmla="*/ 388676 h 679865"/>
              <a:gd name="connsiteX1207" fmla="*/ 511482 w 582380"/>
              <a:gd name="connsiteY1207" fmla="*/ 388676 h 679865"/>
              <a:gd name="connsiteX1208" fmla="*/ 511482 w 582380"/>
              <a:gd name="connsiteY1208" fmla="*/ 386143 h 679865"/>
              <a:gd name="connsiteX1209" fmla="*/ 511482 w 582380"/>
              <a:gd name="connsiteY1209" fmla="*/ 383611 h 679865"/>
              <a:gd name="connsiteX1210" fmla="*/ 511482 w 582380"/>
              <a:gd name="connsiteY1210" fmla="*/ 381079 h 679865"/>
              <a:gd name="connsiteX1211" fmla="*/ 511482 w 582380"/>
              <a:gd name="connsiteY1211" fmla="*/ 378547 h 679865"/>
              <a:gd name="connsiteX1212" fmla="*/ 514013 w 582380"/>
              <a:gd name="connsiteY1212" fmla="*/ 378547 h 679865"/>
              <a:gd name="connsiteX1213" fmla="*/ 516546 w 582380"/>
              <a:gd name="connsiteY1213" fmla="*/ 378547 h 679865"/>
              <a:gd name="connsiteX1214" fmla="*/ 519078 w 582380"/>
              <a:gd name="connsiteY1214" fmla="*/ 381079 h 679865"/>
              <a:gd name="connsiteX1215" fmla="*/ 519078 w 582380"/>
              <a:gd name="connsiteY1215" fmla="*/ 378547 h 679865"/>
              <a:gd name="connsiteX1216" fmla="*/ 521610 w 582380"/>
              <a:gd name="connsiteY1216" fmla="*/ 378547 h 679865"/>
              <a:gd name="connsiteX1217" fmla="*/ 524142 w 582380"/>
              <a:gd name="connsiteY1217" fmla="*/ 378547 h 679865"/>
              <a:gd name="connsiteX1218" fmla="*/ 379813 w 582380"/>
              <a:gd name="connsiteY1218" fmla="*/ 381079 h 679865"/>
              <a:gd name="connsiteX1219" fmla="*/ 377281 w 582380"/>
              <a:gd name="connsiteY1219" fmla="*/ 381079 h 679865"/>
              <a:gd name="connsiteX1220" fmla="*/ 377281 w 582380"/>
              <a:gd name="connsiteY1220" fmla="*/ 378547 h 679865"/>
              <a:gd name="connsiteX1221" fmla="*/ 374749 w 582380"/>
              <a:gd name="connsiteY1221" fmla="*/ 376015 h 679865"/>
              <a:gd name="connsiteX1222" fmla="*/ 377281 w 582380"/>
              <a:gd name="connsiteY1222" fmla="*/ 376015 h 679865"/>
              <a:gd name="connsiteX1223" fmla="*/ 377281 w 582380"/>
              <a:gd name="connsiteY1223" fmla="*/ 373483 h 679865"/>
              <a:gd name="connsiteX1224" fmla="*/ 377281 w 582380"/>
              <a:gd name="connsiteY1224" fmla="*/ 370951 h 679865"/>
              <a:gd name="connsiteX1225" fmla="*/ 379813 w 582380"/>
              <a:gd name="connsiteY1225" fmla="*/ 370951 h 679865"/>
              <a:gd name="connsiteX1226" fmla="*/ 382345 w 582380"/>
              <a:gd name="connsiteY1226" fmla="*/ 370951 h 679865"/>
              <a:gd name="connsiteX1227" fmla="*/ 382345 w 582380"/>
              <a:gd name="connsiteY1227" fmla="*/ 373483 h 679865"/>
              <a:gd name="connsiteX1228" fmla="*/ 384878 w 582380"/>
              <a:gd name="connsiteY1228" fmla="*/ 373483 h 679865"/>
              <a:gd name="connsiteX1229" fmla="*/ 384878 w 582380"/>
              <a:gd name="connsiteY1229" fmla="*/ 376015 h 679865"/>
              <a:gd name="connsiteX1230" fmla="*/ 384878 w 582380"/>
              <a:gd name="connsiteY1230" fmla="*/ 378547 h 679865"/>
              <a:gd name="connsiteX1231" fmla="*/ 382345 w 582380"/>
              <a:gd name="connsiteY1231" fmla="*/ 381079 h 679865"/>
              <a:gd name="connsiteX1232" fmla="*/ 379813 w 582380"/>
              <a:gd name="connsiteY1232" fmla="*/ 381079 h 679865"/>
              <a:gd name="connsiteX1233" fmla="*/ 244346 w 582380"/>
              <a:gd name="connsiteY1233" fmla="*/ 369685 h 679865"/>
              <a:gd name="connsiteX1234" fmla="*/ 241814 w 582380"/>
              <a:gd name="connsiteY1234" fmla="*/ 369685 h 679865"/>
              <a:gd name="connsiteX1235" fmla="*/ 240548 w 582380"/>
              <a:gd name="connsiteY1235" fmla="*/ 369685 h 679865"/>
              <a:gd name="connsiteX1236" fmla="*/ 240548 w 582380"/>
              <a:gd name="connsiteY1236" fmla="*/ 367153 h 679865"/>
              <a:gd name="connsiteX1237" fmla="*/ 240548 w 582380"/>
              <a:gd name="connsiteY1237" fmla="*/ 364620 h 679865"/>
              <a:gd name="connsiteX1238" fmla="*/ 240548 w 582380"/>
              <a:gd name="connsiteY1238" fmla="*/ 362089 h 679865"/>
              <a:gd name="connsiteX1239" fmla="*/ 243081 w 582380"/>
              <a:gd name="connsiteY1239" fmla="*/ 359556 h 679865"/>
              <a:gd name="connsiteX1240" fmla="*/ 245613 w 582380"/>
              <a:gd name="connsiteY1240" fmla="*/ 359556 h 679865"/>
              <a:gd name="connsiteX1241" fmla="*/ 248144 w 582380"/>
              <a:gd name="connsiteY1241" fmla="*/ 362089 h 679865"/>
              <a:gd name="connsiteX1242" fmla="*/ 248144 w 582380"/>
              <a:gd name="connsiteY1242" fmla="*/ 364620 h 679865"/>
              <a:gd name="connsiteX1243" fmla="*/ 248144 w 582380"/>
              <a:gd name="connsiteY1243" fmla="*/ 367153 h 679865"/>
              <a:gd name="connsiteX1244" fmla="*/ 248144 w 582380"/>
              <a:gd name="connsiteY1244" fmla="*/ 369685 h 679865"/>
              <a:gd name="connsiteX1245" fmla="*/ 244346 w 582380"/>
              <a:gd name="connsiteY1245" fmla="*/ 369685 h 679865"/>
              <a:gd name="connsiteX1246" fmla="*/ 401336 w 582380"/>
              <a:gd name="connsiteY1246" fmla="*/ 349428 h 679865"/>
              <a:gd name="connsiteX1247" fmla="*/ 401336 w 582380"/>
              <a:gd name="connsiteY1247" fmla="*/ 351960 h 679865"/>
              <a:gd name="connsiteX1248" fmla="*/ 401336 w 582380"/>
              <a:gd name="connsiteY1248" fmla="*/ 354492 h 679865"/>
              <a:gd name="connsiteX1249" fmla="*/ 398804 w 582380"/>
              <a:gd name="connsiteY1249" fmla="*/ 354492 h 679865"/>
              <a:gd name="connsiteX1250" fmla="*/ 396272 w 582380"/>
              <a:gd name="connsiteY1250" fmla="*/ 354492 h 679865"/>
              <a:gd name="connsiteX1251" fmla="*/ 396272 w 582380"/>
              <a:gd name="connsiteY1251" fmla="*/ 357024 h 679865"/>
              <a:gd name="connsiteX1252" fmla="*/ 396272 w 582380"/>
              <a:gd name="connsiteY1252" fmla="*/ 359556 h 679865"/>
              <a:gd name="connsiteX1253" fmla="*/ 393739 w 582380"/>
              <a:gd name="connsiteY1253" fmla="*/ 359556 h 679865"/>
              <a:gd name="connsiteX1254" fmla="*/ 392474 w 582380"/>
              <a:gd name="connsiteY1254" fmla="*/ 359556 h 679865"/>
              <a:gd name="connsiteX1255" fmla="*/ 389941 w 582380"/>
              <a:gd name="connsiteY1255" fmla="*/ 359556 h 679865"/>
              <a:gd name="connsiteX1256" fmla="*/ 389941 w 582380"/>
              <a:gd name="connsiteY1256" fmla="*/ 357024 h 679865"/>
              <a:gd name="connsiteX1257" fmla="*/ 389941 w 582380"/>
              <a:gd name="connsiteY1257" fmla="*/ 354492 h 679865"/>
              <a:gd name="connsiteX1258" fmla="*/ 389941 w 582380"/>
              <a:gd name="connsiteY1258" fmla="*/ 351960 h 679865"/>
              <a:gd name="connsiteX1259" fmla="*/ 389941 w 582380"/>
              <a:gd name="connsiteY1259" fmla="*/ 349428 h 679865"/>
              <a:gd name="connsiteX1260" fmla="*/ 392474 w 582380"/>
              <a:gd name="connsiteY1260" fmla="*/ 349428 h 679865"/>
              <a:gd name="connsiteX1261" fmla="*/ 395006 w 582380"/>
              <a:gd name="connsiteY1261" fmla="*/ 349428 h 679865"/>
              <a:gd name="connsiteX1262" fmla="*/ 395006 w 582380"/>
              <a:gd name="connsiteY1262" fmla="*/ 346896 h 679865"/>
              <a:gd name="connsiteX1263" fmla="*/ 397538 w 582380"/>
              <a:gd name="connsiteY1263" fmla="*/ 344364 h 679865"/>
              <a:gd name="connsiteX1264" fmla="*/ 400069 w 582380"/>
              <a:gd name="connsiteY1264" fmla="*/ 344364 h 679865"/>
              <a:gd name="connsiteX1265" fmla="*/ 402602 w 582380"/>
              <a:gd name="connsiteY1265" fmla="*/ 344364 h 679865"/>
              <a:gd name="connsiteX1266" fmla="*/ 402602 w 582380"/>
              <a:gd name="connsiteY1266" fmla="*/ 346896 h 679865"/>
              <a:gd name="connsiteX1267" fmla="*/ 402602 w 582380"/>
              <a:gd name="connsiteY1267" fmla="*/ 349428 h 679865"/>
              <a:gd name="connsiteX1268" fmla="*/ 373483 w 582380"/>
              <a:gd name="connsiteY1268" fmla="*/ 346896 h 679865"/>
              <a:gd name="connsiteX1269" fmla="*/ 378547 w 582380"/>
              <a:gd name="connsiteY1269" fmla="*/ 349428 h 679865"/>
              <a:gd name="connsiteX1270" fmla="*/ 378547 w 582380"/>
              <a:gd name="connsiteY1270" fmla="*/ 351960 h 679865"/>
              <a:gd name="connsiteX1271" fmla="*/ 378547 w 582380"/>
              <a:gd name="connsiteY1271" fmla="*/ 354492 h 679865"/>
              <a:gd name="connsiteX1272" fmla="*/ 378547 w 582380"/>
              <a:gd name="connsiteY1272" fmla="*/ 351960 h 679865"/>
              <a:gd name="connsiteX1273" fmla="*/ 376015 w 582380"/>
              <a:gd name="connsiteY1273" fmla="*/ 351960 h 679865"/>
              <a:gd name="connsiteX1274" fmla="*/ 376015 w 582380"/>
              <a:gd name="connsiteY1274" fmla="*/ 354492 h 679865"/>
              <a:gd name="connsiteX1275" fmla="*/ 378547 w 582380"/>
              <a:gd name="connsiteY1275" fmla="*/ 357024 h 679865"/>
              <a:gd name="connsiteX1276" fmla="*/ 381079 w 582380"/>
              <a:gd name="connsiteY1276" fmla="*/ 357024 h 679865"/>
              <a:gd name="connsiteX1277" fmla="*/ 383611 w 582380"/>
              <a:gd name="connsiteY1277" fmla="*/ 357024 h 679865"/>
              <a:gd name="connsiteX1278" fmla="*/ 383611 w 582380"/>
              <a:gd name="connsiteY1278" fmla="*/ 359556 h 679865"/>
              <a:gd name="connsiteX1279" fmla="*/ 383611 w 582380"/>
              <a:gd name="connsiteY1279" fmla="*/ 365887 h 679865"/>
              <a:gd name="connsiteX1280" fmla="*/ 383611 w 582380"/>
              <a:gd name="connsiteY1280" fmla="*/ 368419 h 679865"/>
              <a:gd name="connsiteX1281" fmla="*/ 381079 w 582380"/>
              <a:gd name="connsiteY1281" fmla="*/ 370951 h 679865"/>
              <a:gd name="connsiteX1282" fmla="*/ 381079 w 582380"/>
              <a:gd name="connsiteY1282" fmla="*/ 368419 h 679865"/>
              <a:gd name="connsiteX1283" fmla="*/ 378547 w 582380"/>
              <a:gd name="connsiteY1283" fmla="*/ 368419 h 679865"/>
              <a:gd name="connsiteX1284" fmla="*/ 378547 w 582380"/>
              <a:gd name="connsiteY1284" fmla="*/ 370951 h 679865"/>
              <a:gd name="connsiteX1285" fmla="*/ 376015 w 582380"/>
              <a:gd name="connsiteY1285" fmla="*/ 370951 h 679865"/>
              <a:gd name="connsiteX1286" fmla="*/ 373483 w 582380"/>
              <a:gd name="connsiteY1286" fmla="*/ 373483 h 679865"/>
              <a:gd name="connsiteX1287" fmla="*/ 370951 w 582380"/>
              <a:gd name="connsiteY1287" fmla="*/ 376015 h 679865"/>
              <a:gd name="connsiteX1288" fmla="*/ 365887 w 582380"/>
              <a:gd name="connsiteY1288" fmla="*/ 378547 h 679865"/>
              <a:gd name="connsiteX1289" fmla="*/ 363355 w 582380"/>
              <a:gd name="connsiteY1289" fmla="*/ 378547 h 679865"/>
              <a:gd name="connsiteX1290" fmla="*/ 355758 w 582380"/>
              <a:gd name="connsiteY1290" fmla="*/ 376015 h 679865"/>
              <a:gd name="connsiteX1291" fmla="*/ 353226 w 582380"/>
              <a:gd name="connsiteY1291" fmla="*/ 373483 h 679865"/>
              <a:gd name="connsiteX1292" fmla="*/ 348162 w 582380"/>
              <a:gd name="connsiteY1292" fmla="*/ 368419 h 679865"/>
              <a:gd name="connsiteX1293" fmla="*/ 341832 w 582380"/>
              <a:gd name="connsiteY1293" fmla="*/ 360822 h 679865"/>
              <a:gd name="connsiteX1294" fmla="*/ 341832 w 582380"/>
              <a:gd name="connsiteY1294" fmla="*/ 358290 h 679865"/>
              <a:gd name="connsiteX1295" fmla="*/ 341832 w 582380"/>
              <a:gd name="connsiteY1295" fmla="*/ 355758 h 679865"/>
              <a:gd name="connsiteX1296" fmla="*/ 339300 w 582380"/>
              <a:gd name="connsiteY1296" fmla="*/ 349428 h 679865"/>
              <a:gd name="connsiteX1297" fmla="*/ 341832 w 582380"/>
              <a:gd name="connsiteY1297" fmla="*/ 346896 h 679865"/>
              <a:gd name="connsiteX1298" fmla="*/ 341832 w 582380"/>
              <a:gd name="connsiteY1298" fmla="*/ 344364 h 679865"/>
              <a:gd name="connsiteX1299" fmla="*/ 344364 w 582380"/>
              <a:gd name="connsiteY1299" fmla="*/ 344364 h 679865"/>
              <a:gd name="connsiteX1300" fmla="*/ 344364 w 582380"/>
              <a:gd name="connsiteY1300" fmla="*/ 346896 h 679865"/>
              <a:gd name="connsiteX1301" fmla="*/ 346896 w 582380"/>
              <a:gd name="connsiteY1301" fmla="*/ 346896 h 679865"/>
              <a:gd name="connsiteX1302" fmla="*/ 346896 w 582380"/>
              <a:gd name="connsiteY1302" fmla="*/ 349428 h 679865"/>
              <a:gd name="connsiteX1303" fmla="*/ 346896 w 582380"/>
              <a:gd name="connsiteY1303" fmla="*/ 346896 h 679865"/>
              <a:gd name="connsiteX1304" fmla="*/ 349428 w 582380"/>
              <a:gd name="connsiteY1304" fmla="*/ 346896 h 679865"/>
              <a:gd name="connsiteX1305" fmla="*/ 349428 w 582380"/>
              <a:gd name="connsiteY1305" fmla="*/ 344364 h 679865"/>
              <a:gd name="connsiteX1306" fmla="*/ 354492 w 582380"/>
              <a:gd name="connsiteY1306" fmla="*/ 344364 h 679865"/>
              <a:gd name="connsiteX1307" fmla="*/ 362088 w 582380"/>
              <a:gd name="connsiteY1307" fmla="*/ 341832 h 679865"/>
              <a:gd name="connsiteX1308" fmla="*/ 367153 w 582380"/>
              <a:gd name="connsiteY1308" fmla="*/ 341832 h 679865"/>
              <a:gd name="connsiteX1309" fmla="*/ 369685 w 582380"/>
              <a:gd name="connsiteY1309" fmla="*/ 344364 h 679865"/>
              <a:gd name="connsiteX1310" fmla="*/ 373483 w 582380"/>
              <a:gd name="connsiteY1310" fmla="*/ 346896 h 679865"/>
              <a:gd name="connsiteX1311" fmla="*/ 467170 w 582380"/>
              <a:gd name="connsiteY1311" fmla="*/ 338034 h 679865"/>
              <a:gd name="connsiteX1312" fmla="*/ 474766 w 582380"/>
              <a:gd name="connsiteY1312" fmla="*/ 340566 h 679865"/>
              <a:gd name="connsiteX1313" fmla="*/ 477299 w 582380"/>
              <a:gd name="connsiteY1313" fmla="*/ 340566 h 679865"/>
              <a:gd name="connsiteX1314" fmla="*/ 479831 w 582380"/>
              <a:gd name="connsiteY1314" fmla="*/ 340566 h 679865"/>
              <a:gd name="connsiteX1315" fmla="*/ 482362 w 582380"/>
              <a:gd name="connsiteY1315" fmla="*/ 340566 h 679865"/>
              <a:gd name="connsiteX1316" fmla="*/ 487427 w 582380"/>
              <a:gd name="connsiteY1316" fmla="*/ 340566 h 679865"/>
              <a:gd name="connsiteX1317" fmla="*/ 489959 w 582380"/>
              <a:gd name="connsiteY1317" fmla="*/ 340566 h 679865"/>
              <a:gd name="connsiteX1318" fmla="*/ 495023 w 582380"/>
              <a:gd name="connsiteY1318" fmla="*/ 346896 h 679865"/>
              <a:gd name="connsiteX1319" fmla="*/ 497555 w 582380"/>
              <a:gd name="connsiteY1319" fmla="*/ 351960 h 679865"/>
              <a:gd name="connsiteX1320" fmla="*/ 497555 w 582380"/>
              <a:gd name="connsiteY1320" fmla="*/ 354492 h 679865"/>
              <a:gd name="connsiteX1321" fmla="*/ 497555 w 582380"/>
              <a:gd name="connsiteY1321" fmla="*/ 357024 h 679865"/>
              <a:gd name="connsiteX1322" fmla="*/ 497555 w 582380"/>
              <a:gd name="connsiteY1322" fmla="*/ 359556 h 679865"/>
              <a:gd name="connsiteX1323" fmla="*/ 500087 w 582380"/>
              <a:gd name="connsiteY1323" fmla="*/ 359556 h 679865"/>
              <a:gd name="connsiteX1324" fmla="*/ 502619 w 582380"/>
              <a:gd name="connsiteY1324" fmla="*/ 359556 h 679865"/>
              <a:gd name="connsiteX1325" fmla="*/ 505152 w 582380"/>
              <a:gd name="connsiteY1325" fmla="*/ 362089 h 679865"/>
              <a:gd name="connsiteX1326" fmla="*/ 505152 w 582380"/>
              <a:gd name="connsiteY1326" fmla="*/ 367153 h 679865"/>
              <a:gd name="connsiteX1327" fmla="*/ 505152 w 582380"/>
              <a:gd name="connsiteY1327" fmla="*/ 369685 h 679865"/>
              <a:gd name="connsiteX1328" fmla="*/ 505152 w 582380"/>
              <a:gd name="connsiteY1328" fmla="*/ 372217 h 679865"/>
              <a:gd name="connsiteX1329" fmla="*/ 505152 w 582380"/>
              <a:gd name="connsiteY1329" fmla="*/ 378547 h 679865"/>
              <a:gd name="connsiteX1330" fmla="*/ 505152 w 582380"/>
              <a:gd name="connsiteY1330" fmla="*/ 381079 h 679865"/>
              <a:gd name="connsiteX1331" fmla="*/ 502619 w 582380"/>
              <a:gd name="connsiteY1331" fmla="*/ 378547 h 679865"/>
              <a:gd name="connsiteX1332" fmla="*/ 497555 w 582380"/>
              <a:gd name="connsiteY1332" fmla="*/ 376015 h 679865"/>
              <a:gd name="connsiteX1333" fmla="*/ 493757 w 582380"/>
              <a:gd name="connsiteY1333" fmla="*/ 376015 h 679865"/>
              <a:gd name="connsiteX1334" fmla="*/ 493757 w 582380"/>
              <a:gd name="connsiteY1334" fmla="*/ 373483 h 679865"/>
              <a:gd name="connsiteX1335" fmla="*/ 488693 w 582380"/>
              <a:gd name="connsiteY1335" fmla="*/ 370951 h 679865"/>
              <a:gd name="connsiteX1336" fmla="*/ 488693 w 582380"/>
              <a:gd name="connsiteY1336" fmla="*/ 368419 h 679865"/>
              <a:gd name="connsiteX1337" fmla="*/ 483629 w 582380"/>
              <a:gd name="connsiteY1337" fmla="*/ 365887 h 679865"/>
              <a:gd name="connsiteX1338" fmla="*/ 481097 w 582380"/>
              <a:gd name="connsiteY1338" fmla="*/ 365887 h 679865"/>
              <a:gd name="connsiteX1339" fmla="*/ 478564 w 582380"/>
              <a:gd name="connsiteY1339" fmla="*/ 363355 h 679865"/>
              <a:gd name="connsiteX1340" fmla="*/ 473501 w 582380"/>
              <a:gd name="connsiteY1340" fmla="*/ 360822 h 679865"/>
              <a:gd name="connsiteX1341" fmla="*/ 470968 w 582380"/>
              <a:gd name="connsiteY1341" fmla="*/ 360822 h 679865"/>
              <a:gd name="connsiteX1342" fmla="*/ 470968 w 582380"/>
              <a:gd name="connsiteY1342" fmla="*/ 358290 h 679865"/>
              <a:gd name="connsiteX1343" fmla="*/ 470968 w 582380"/>
              <a:gd name="connsiteY1343" fmla="*/ 355758 h 679865"/>
              <a:gd name="connsiteX1344" fmla="*/ 468436 w 582380"/>
              <a:gd name="connsiteY1344" fmla="*/ 355758 h 679865"/>
              <a:gd name="connsiteX1345" fmla="*/ 468436 w 582380"/>
              <a:gd name="connsiteY1345" fmla="*/ 353226 h 679865"/>
              <a:gd name="connsiteX1346" fmla="*/ 465904 w 582380"/>
              <a:gd name="connsiteY1346" fmla="*/ 353226 h 679865"/>
              <a:gd name="connsiteX1347" fmla="*/ 460840 w 582380"/>
              <a:gd name="connsiteY1347" fmla="*/ 353226 h 679865"/>
              <a:gd name="connsiteX1348" fmla="*/ 455776 w 582380"/>
              <a:gd name="connsiteY1348" fmla="*/ 353226 h 679865"/>
              <a:gd name="connsiteX1349" fmla="*/ 455776 w 582380"/>
              <a:gd name="connsiteY1349" fmla="*/ 355758 h 679865"/>
              <a:gd name="connsiteX1350" fmla="*/ 455776 w 582380"/>
              <a:gd name="connsiteY1350" fmla="*/ 358290 h 679865"/>
              <a:gd name="connsiteX1351" fmla="*/ 458308 w 582380"/>
              <a:gd name="connsiteY1351" fmla="*/ 358290 h 679865"/>
              <a:gd name="connsiteX1352" fmla="*/ 458308 w 582380"/>
              <a:gd name="connsiteY1352" fmla="*/ 360822 h 679865"/>
              <a:gd name="connsiteX1353" fmla="*/ 455776 w 582380"/>
              <a:gd name="connsiteY1353" fmla="*/ 360822 h 679865"/>
              <a:gd name="connsiteX1354" fmla="*/ 455776 w 582380"/>
              <a:gd name="connsiteY1354" fmla="*/ 360822 h 679865"/>
              <a:gd name="connsiteX1355" fmla="*/ 450711 w 582380"/>
              <a:gd name="connsiteY1355" fmla="*/ 358290 h 679865"/>
              <a:gd name="connsiteX1356" fmla="*/ 448180 w 582380"/>
              <a:gd name="connsiteY1356" fmla="*/ 358290 h 679865"/>
              <a:gd name="connsiteX1357" fmla="*/ 445648 w 582380"/>
              <a:gd name="connsiteY1357" fmla="*/ 355758 h 679865"/>
              <a:gd name="connsiteX1358" fmla="*/ 443115 w 582380"/>
              <a:gd name="connsiteY1358" fmla="*/ 355758 h 679865"/>
              <a:gd name="connsiteX1359" fmla="*/ 440583 w 582380"/>
              <a:gd name="connsiteY1359" fmla="*/ 355758 h 679865"/>
              <a:gd name="connsiteX1360" fmla="*/ 438051 w 582380"/>
              <a:gd name="connsiteY1360" fmla="*/ 355758 h 679865"/>
              <a:gd name="connsiteX1361" fmla="*/ 438051 w 582380"/>
              <a:gd name="connsiteY1361" fmla="*/ 350694 h 679865"/>
              <a:gd name="connsiteX1362" fmla="*/ 438051 w 582380"/>
              <a:gd name="connsiteY1362" fmla="*/ 348162 h 679865"/>
              <a:gd name="connsiteX1363" fmla="*/ 435519 w 582380"/>
              <a:gd name="connsiteY1363" fmla="*/ 348162 h 679865"/>
              <a:gd name="connsiteX1364" fmla="*/ 432987 w 582380"/>
              <a:gd name="connsiteY1364" fmla="*/ 350694 h 679865"/>
              <a:gd name="connsiteX1365" fmla="*/ 430455 w 582380"/>
              <a:gd name="connsiteY1365" fmla="*/ 353226 h 679865"/>
              <a:gd name="connsiteX1366" fmla="*/ 427923 w 582380"/>
              <a:gd name="connsiteY1366" fmla="*/ 355758 h 679865"/>
              <a:gd name="connsiteX1367" fmla="*/ 427923 w 582380"/>
              <a:gd name="connsiteY1367" fmla="*/ 358290 h 679865"/>
              <a:gd name="connsiteX1368" fmla="*/ 427923 w 582380"/>
              <a:gd name="connsiteY1368" fmla="*/ 360822 h 679865"/>
              <a:gd name="connsiteX1369" fmla="*/ 430455 w 582380"/>
              <a:gd name="connsiteY1369" fmla="*/ 360822 h 679865"/>
              <a:gd name="connsiteX1370" fmla="*/ 430455 w 582380"/>
              <a:gd name="connsiteY1370" fmla="*/ 363355 h 679865"/>
              <a:gd name="connsiteX1371" fmla="*/ 432987 w 582380"/>
              <a:gd name="connsiteY1371" fmla="*/ 365887 h 679865"/>
              <a:gd name="connsiteX1372" fmla="*/ 435519 w 582380"/>
              <a:gd name="connsiteY1372" fmla="*/ 365887 h 679865"/>
              <a:gd name="connsiteX1373" fmla="*/ 435519 w 582380"/>
              <a:gd name="connsiteY1373" fmla="*/ 368419 h 679865"/>
              <a:gd name="connsiteX1374" fmla="*/ 435519 w 582380"/>
              <a:gd name="connsiteY1374" fmla="*/ 370951 h 679865"/>
              <a:gd name="connsiteX1375" fmla="*/ 435519 w 582380"/>
              <a:gd name="connsiteY1375" fmla="*/ 373483 h 679865"/>
              <a:gd name="connsiteX1376" fmla="*/ 435519 w 582380"/>
              <a:gd name="connsiteY1376" fmla="*/ 376015 h 679865"/>
              <a:gd name="connsiteX1377" fmla="*/ 432987 w 582380"/>
              <a:gd name="connsiteY1377" fmla="*/ 376015 h 679865"/>
              <a:gd name="connsiteX1378" fmla="*/ 430455 w 582380"/>
              <a:gd name="connsiteY1378" fmla="*/ 376015 h 679865"/>
              <a:gd name="connsiteX1379" fmla="*/ 427923 w 582380"/>
              <a:gd name="connsiteY1379" fmla="*/ 376015 h 679865"/>
              <a:gd name="connsiteX1380" fmla="*/ 427923 w 582380"/>
              <a:gd name="connsiteY1380" fmla="*/ 373483 h 679865"/>
              <a:gd name="connsiteX1381" fmla="*/ 427923 w 582380"/>
              <a:gd name="connsiteY1381" fmla="*/ 370951 h 679865"/>
              <a:gd name="connsiteX1382" fmla="*/ 425390 w 582380"/>
              <a:gd name="connsiteY1382" fmla="*/ 370951 h 679865"/>
              <a:gd name="connsiteX1383" fmla="*/ 425390 w 582380"/>
              <a:gd name="connsiteY1383" fmla="*/ 368419 h 679865"/>
              <a:gd name="connsiteX1384" fmla="*/ 425390 w 582380"/>
              <a:gd name="connsiteY1384" fmla="*/ 370951 h 679865"/>
              <a:gd name="connsiteX1385" fmla="*/ 422859 w 582380"/>
              <a:gd name="connsiteY1385" fmla="*/ 370951 h 679865"/>
              <a:gd name="connsiteX1386" fmla="*/ 420327 w 582380"/>
              <a:gd name="connsiteY1386" fmla="*/ 370951 h 679865"/>
              <a:gd name="connsiteX1387" fmla="*/ 417794 w 582380"/>
              <a:gd name="connsiteY1387" fmla="*/ 370951 h 679865"/>
              <a:gd name="connsiteX1388" fmla="*/ 417794 w 582380"/>
              <a:gd name="connsiteY1388" fmla="*/ 368419 h 679865"/>
              <a:gd name="connsiteX1389" fmla="*/ 417794 w 582380"/>
              <a:gd name="connsiteY1389" fmla="*/ 368419 h 679865"/>
              <a:gd name="connsiteX1390" fmla="*/ 417794 w 582380"/>
              <a:gd name="connsiteY1390" fmla="*/ 370951 h 679865"/>
              <a:gd name="connsiteX1391" fmla="*/ 415262 w 582380"/>
              <a:gd name="connsiteY1391" fmla="*/ 373483 h 679865"/>
              <a:gd name="connsiteX1392" fmla="*/ 410198 w 582380"/>
              <a:gd name="connsiteY1392" fmla="*/ 376015 h 679865"/>
              <a:gd name="connsiteX1393" fmla="*/ 412730 w 582380"/>
              <a:gd name="connsiteY1393" fmla="*/ 373483 h 679865"/>
              <a:gd name="connsiteX1394" fmla="*/ 412730 w 582380"/>
              <a:gd name="connsiteY1394" fmla="*/ 370951 h 679865"/>
              <a:gd name="connsiteX1395" fmla="*/ 415262 w 582380"/>
              <a:gd name="connsiteY1395" fmla="*/ 370951 h 679865"/>
              <a:gd name="connsiteX1396" fmla="*/ 415262 w 582380"/>
              <a:gd name="connsiteY1396" fmla="*/ 368419 h 679865"/>
              <a:gd name="connsiteX1397" fmla="*/ 412730 w 582380"/>
              <a:gd name="connsiteY1397" fmla="*/ 368419 h 679865"/>
              <a:gd name="connsiteX1398" fmla="*/ 410198 w 582380"/>
              <a:gd name="connsiteY1398" fmla="*/ 373483 h 679865"/>
              <a:gd name="connsiteX1399" fmla="*/ 407666 w 582380"/>
              <a:gd name="connsiteY1399" fmla="*/ 376015 h 679865"/>
              <a:gd name="connsiteX1400" fmla="*/ 405134 w 582380"/>
              <a:gd name="connsiteY1400" fmla="*/ 376015 h 679865"/>
              <a:gd name="connsiteX1401" fmla="*/ 405134 w 582380"/>
              <a:gd name="connsiteY1401" fmla="*/ 373483 h 679865"/>
              <a:gd name="connsiteX1402" fmla="*/ 402602 w 582380"/>
              <a:gd name="connsiteY1402" fmla="*/ 373483 h 679865"/>
              <a:gd name="connsiteX1403" fmla="*/ 402602 w 582380"/>
              <a:gd name="connsiteY1403" fmla="*/ 370951 h 679865"/>
              <a:gd name="connsiteX1404" fmla="*/ 405134 w 582380"/>
              <a:gd name="connsiteY1404" fmla="*/ 370951 h 679865"/>
              <a:gd name="connsiteX1405" fmla="*/ 405134 w 582380"/>
              <a:gd name="connsiteY1405" fmla="*/ 368419 h 679865"/>
              <a:gd name="connsiteX1406" fmla="*/ 407666 w 582380"/>
              <a:gd name="connsiteY1406" fmla="*/ 368419 h 679865"/>
              <a:gd name="connsiteX1407" fmla="*/ 407666 w 582380"/>
              <a:gd name="connsiteY1407" fmla="*/ 365887 h 679865"/>
              <a:gd name="connsiteX1408" fmla="*/ 410198 w 582380"/>
              <a:gd name="connsiteY1408" fmla="*/ 365887 h 679865"/>
              <a:gd name="connsiteX1409" fmla="*/ 412730 w 582380"/>
              <a:gd name="connsiteY1409" fmla="*/ 365887 h 679865"/>
              <a:gd name="connsiteX1410" fmla="*/ 415262 w 582380"/>
              <a:gd name="connsiteY1410" fmla="*/ 363355 h 679865"/>
              <a:gd name="connsiteX1411" fmla="*/ 417794 w 582380"/>
              <a:gd name="connsiteY1411" fmla="*/ 363355 h 679865"/>
              <a:gd name="connsiteX1412" fmla="*/ 420327 w 582380"/>
              <a:gd name="connsiteY1412" fmla="*/ 363355 h 679865"/>
              <a:gd name="connsiteX1413" fmla="*/ 420327 w 582380"/>
              <a:gd name="connsiteY1413" fmla="*/ 360822 h 679865"/>
              <a:gd name="connsiteX1414" fmla="*/ 422859 w 582380"/>
              <a:gd name="connsiteY1414" fmla="*/ 360822 h 679865"/>
              <a:gd name="connsiteX1415" fmla="*/ 422859 w 582380"/>
              <a:gd name="connsiteY1415" fmla="*/ 358290 h 679865"/>
              <a:gd name="connsiteX1416" fmla="*/ 420327 w 582380"/>
              <a:gd name="connsiteY1416" fmla="*/ 358290 h 679865"/>
              <a:gd name="connsiteX1417" fmla="*/ 420327 w 582380"/>
              <a:gd name="connsiteY1417" fmla="*/ 355758 h 679865"/>
              <a:gd name="connsiteX1418" fmla="*/ 417794 w 582380"/>
              <a:gd name="connsiteY1418" fmla="*/ 350694 h 679865"/>
              <a:gd name="connsiteX1419" fmla="*/ 415262 w 582380"/>
              <a:gd name="connsiteY1419" fmla="*/ 348162 h 679865"/>
              <a:gd name="connsiteX1420" fmla="*/ 412730 w 582380"/>
              <a:gd name="connsiteY1420" fmla="*/ 345630 h 679865"/>
              <a:gd name="connsiteX1421" fmla="*/ 412730 w 582380"/>
              <a:gd name="connsiteY1421" fmla="*/ 343098 h 679865"/>
              <a:gd name="connsiteX1422" fmla="*/ 410198 w 582380"/>
              <a:gd name="connsiteY1422" fmla="*/ 343098 h 679865"/>
              <a:gd name="connsiteX1423" fmla="*/ 410198 w 582380"/>
              <a:gd name="connsiteY1423" fmla="*/ 345630 h 679865"/>
              <a:gd name="connsiteX1424" fmla="*/ 410198 w 582380"/>
              <a:gd name="connsiteY1424" fmla="*/ 348162 h 679865"/>
              <a:gd name="connsiteX1425" fmla="*/ 407666 w 582380"/>
              <a:gd name="connsiteY1425" fmla="*/ 348162 h 679865"/>
              <a:gd name="connsiteX1426" fmla="*/ 407666 w 582380"/>
              <a:gd name="connsiteY1426" fmla="*/ 350694 h 679865"/>
              <a:gd name="connsiteX1427" fmla="*/ 407666 w 582380"/>
              <a:gd name="connsiteY1427" fmla="*/ 353226 h 679865"/>
              <a:gd name="connsiteX1428" fmla="*/ 407666 w 582380"/>
              <a:gd name="connsiteY1428" fmla="*/ 355758 h 679865"/>
              <a:gd name="connsiteX1429" fmla="*/ 405134 w 582380"/>
              <a:gd name="connsiteY1429" fmla="*/ 355758 h 679865"/>
              <a:gd name="connsiteX1430" fmla="*/ 405134 w 582380"/>
              <a:gd name="connsiteY1430" fmla="*/ 360822 h 679865"/>
              <a:gd name="connsiteX1431" fmla="*/ 402602 w 582380"/>
              <a:gd name="connsiteY1431" fmla="*/ 365887 h 679865"/>
              <a:gd name="connsiteX1432" fmla="*/ 402602 w 582380"/>
              <a:gd name="connsiteY1432" fmla="*/ 363355 h 679865"/>
              <a:gd name="connsiteX1433" fmla="*/ 402602 w 582380"/>
              <a:gd name="connsiteY1433" fmla="*/ 360822 h 679865"/>
              <a:gd name="connsiteX1434" fmla="*/ 402602 w 582380"/>
              <a:gd name="connsiteY1434" fmla="*/ 358290 h 679865"/>
              <a:gd name="connsiteX1435" fmla="*/ 405134 w 582380"/>
              <a:gd name="connsiteY1435" fmla="*/ 358290 h 679865"/>
              <a:gd name="connsiteX1436" fmla="*/ 405134 w 582380"/>
              <a:gd name="connsiteY1436" fmla="*/ 355758 h 679865"/>
              <a:gd name="connsiteX1437" fmla="*/ 402602 w 582380"/>
              <a:gd name="connsiteY1437" fmla="*/ 353226 h 679865"/>
              <a:gd name="connsiteX1438" fmla="*/ 402602 w 582380"/>
              <a:gd name="connsiteY1438" fmla="*/ 350694 h 679865"/>
              <a:gd name="connsiteX1439" fmla="*/ 402602 w 582380"/>
              <a:gd name="connsiteY1439" fmla="*/ 348162 h 679865"/>
              <a:gd name="connsiteX1440" fmla="*/ 402602 w 582380"/>
              <a:gd name="connsiteY1440" fmla="*/ 345630 h 679865"/>
              <a:gd name="connsiteX1441" fmla="*/ 405134 w 582380"/>
              <a:gd name="connsiteY1441" fmla="*/ 343098 h 679865"/>
              <a:gd name="connsiteX1442" fmla="*/ 402602 w 582380"/>
              <a:gd name="connsiteY1442" fmla="*/ 343098 h 679865"/>
              <a:gd name="connsiteX1443" fmla="*/ 400069 w 582380"/>
              <a:gd name="connsiteY1443" fmla="*/ 343098 h 679865"/>
              <a:gd name="connsiteX1444" fmla="*/ 400069 w 582380"/>
              <a:gd name="connsiteY1444" fmla="*/ 340566 h 679865"/>
              <a:gd name="connsiteX1445" fmla="*/ 400069 w 582380"/>
              <a:gd name="connsiteY1445" fmla="*/ 338034 h 679865"/>
              <a:gd name="connsiteX1446" fmla="*/ 400069 w 582380"/>
              <a:gd name="connsiteY1446" fmla="*/ 335502 h 679865"/>
              <a:gd name="connsiteX1447" fmla="*/ 400069 w 582380"/>
              <a:gd name="connsiteY1447" fmla="*/ 335502 h 679865"/>
              <a:gd name="connsiteX1448" fmla="*/ 402602 w 582380"/>
              <a:gd name="connsiteY1448" fmla="*/ 335502 h 679865"/>
              <a:gd name="connsiteX1449" fmla="*/ 405134 w 582380"/>
              <a:gd name="connsiteY1449" fmla="*/ 335502 h 679865"/>
              <a:gd name="connsiteX1450" fmla="*/ 407666 w 582380"/>
              <a:gd name="connsiteY1450" fmla="*/ 335502 h 679865"/>
              <a:gd name="connsiteX1451" fmla="*/ 407666 w 582380"/>
              <a:gd name="connsiteY1451" fmla="*/ 338034 h 679865"/>
              <a:gd name="connsiteX1452" fmla="*/ 407666 w 582380"/>
              <a:gd name="connsiteY1452" fmla="*/ 340566 h 679865"/>
              <a:gd name="connsiteX1453" fmla="*/ 407666 w 582380"/>
              <a:gd name="connsiteY1453" fmla="*/ 343098 h 679865"/>
              <a:gd name="connsiteX1454" fmla="*/ 410198 w 582380"/>
              <a:gd name="connsiteY1454" fmla="*/ 340566 h 679865"/>
              <a:gd name="connsiteX1455" fmla="*/ 412730 w 582380"/>
              <a:gd name="connsiteY1455" fmla="*/ 335502 h 679865"/>
              <a:gd name="connsiteX1456" fmla="*/ 415262 w 582380"/>
              <a:gd name="connsiteY1456" fmla="*/ 335502 h 679865"/>
              <a:gd name="connsiteX1457" fmla="*/ 420327 w 582380"/>
              <a:gd name="connsiteY1457" fmla="*/ 335502 h 679865"/>
              <a:gd name="connsiteX1458" fmla="*/ 427923 w 582380"/>
              <a:gd name="connsiteY1458" fmla="*/ 335502 h 679865"/>
              <a:gd name="connsiteX1459" fmla="*/ 435519 w 582380"/>
              <a:gd name="connsiteY1459" fmla="*/ 335502 h 679865"/>
              <a:gd name="connsiteX1460" fmla="*/ 438051 w 582380"/>
              <a:gd name="connsiteY1460" fmla="*/ 335502 h 679865"/>
              <a:gd name="connsiteX1461" fmla="*/ 440583 w 582380"/>
              <a:gd name="connsiteY1461" fmla="*/ 335502 h 679865"/>
              <a:gd name="connsiteX1462" fmla="*/ 445648 w 582380"/>
              <a:gd name="connsiteY1462" fmla="*/ 335502 h 679865"/>
              <a:gd name="connsiteX1463" fmla="*/ 445648 w 582380"/>
              <a:gd name="connsiteY1463" fmla="*/ 338034 h 679865"/>
              <a:gd name="connsiteX1464" fmla="*/ 445648 w 582380"/>
              <a:gd name="connsiteY1464" fmla="*/ 340566 h 679865"/>
              <a:gd name="connsiteX1465" fmla="*/ 448180 w 582380"/>
              <a:gd name="connsiteY1465" fmla="*/ 340566 h 679865"/>
              <a:gd name="connsiteX1466" fmla="*/ 450711 w 582380"/>
              <a:gd name="connsiteY1466" fmla="*/ 338034 h 679865"/>
              <a:gd name="connsiteX1467" fmla="*/ 455776 w 582380"/>
              <a:gd name="connsiteY1467" fmla="*/ 335502 h 679865"/>
              <a:gd name="connsiteX1468" fmla="*/ 455776 w 582380"/>
              <a:gd name="connsiteY1468" fmla="*/ 332969 h 679865"/>
              <a:gd name="connsiteX1469" fmla="*/ 455776 w 582380"/>
              <a:gd name="connsiteY1469" fmla="*/ 330437 h 679865"/>
              <a:gd name="connsiteX1470" fmla="*/ 458308 w 582380"/>
              <a:gd name="connsiteY1470" fmla="*/ 330437 h 679865"/>
              <a:gd name="connsiteX1471" fmla="*/ 460840 w 582380"/>
              <a:gd name="connsiteY1471" fmla="*/ 330437 h 679865"/>
              <a:gd name="connsiteX1472" fmla="*/ 465904 w 582380"/>
              <a:gd name="connsiteY1472" fmla="*/ 332969 h 679865"/>
              <a:gd name="connsiteX1473" fmla="*/ 470968 w 582380"/>
              <a:gd name="connsiteY1473" fmla="*/ 335502 h 679865"/>
              <a:gd name="connsiteX1474" fmla="*/ 470968 w 582380"/>
              <a:gd name="connsiteY1474" fmla="*/ 338034 h 679865"/>
              <a:gd name="connsiteX1475" fmla="*/ 244346 w 582380"/>
              <a:gd name="connsiteY1475" fmla="*/ 310181 h 679865"/>
              <a:gd name="connsiteX1476" fmla="*/ 241814 w 582380"/>
              <a:gd name="connsiteY1476" fmla="*/ 310181 h 679865"/>
              <a:gd name="connsiteX1477" fmla="*/ 241814 w 582380"/>
              <a:gd name="connsiteY1477" fmla="*/ 307648 h 679865"/>
              <a:gd name="connsiteX1478" fmla="*/ 239283 w 582380"/>
              <a:gd name="connsiteY1478" fmla="*/ 305117 h 679865"/>
              <a:gd name="connsiteX1479" fmla="*/ 241814 w 582380"/>
              <a:gd name="connsiteY1479" fmla="*/ 302584 h 679865"/>
              <a:gd name="connsiteX1480" fmla="*/ 241814 w 582380"/>
              <a:gd name="connsiteY1480" fmla="*/ 300053 h 679865"/>
              <a:gd name="connsiteX1481" fmla="*/ 244346 w 582380"/>
              <a:gd name="connsiteY1481" fmla="*/ 300053 h 679865"/>
              <a:gd name="connsiteX1482" fmla="*/ 246879 w 582380"/>
              <a:gd name="connsiteY1482" fmla="*/ 300053 h 679865"/>
              <a:gd name="connsiteX1483" fmla="*/ 246879 w 582380"/>
              <a:gd name="connsiteY1483" fmla="*/ 302584 h 679865"/>
              <a:gd name="connsiteX1484" fmla="*/ 249411 w 582380"/>
              <a:gd name="connsiteY1484" fmla="*/ 302584 h 679865"/>
              <a:gd name="connsiteX1485" fmla="*/ 249411 w 582380"/>
              <a:gd name="connsiteY1485" fmla="*/ 305117 h 679865"/>
              <a:gd name="connsiteX1486" fmla="*/ 249411 w 582380"/>
              <a:gd name="connsiteY1486" fmla="*/ 307648 h 679865"/>
              <a:gd name="connsiteX1487" fmla="*/ 246879 w 582380"/>
              <a:gd name="connsiteY1487" fmla="*/ 310181 h 679865"/>
              <a:gd name="connsiteX1488" fmla="*/ 244346 w 582380"/>
              <a:gd name="connsiteY1488" fmla="*/ 310181 h 679865"/>
              <a:gd name="connsiteX1489" fmla="*/ 341832 w 582380"/>
              <a:gd name="connsiteY1489" fmla="*/ 319043 h 679865"/>
              <a:gd name="connsiteX1490" fmla="*/ 339300 w 582380"/>
              <a:gd name="connsiteY1490" fmla="*/ 316511 h 679865"/>
              <a:gd name="connsiteX1491" fmla="*/ 339300 w 582380"/>
              <a:gd name="connsiteY1491" fmla="*/ 313979 h 679865"/>
              <a:gd name="connsiteX1492" fmla="*/ 339300 w 582380"/>
              <a:gd name="connsiteY1492" fmla="*/ 311447 h 679865"/>
              <a:gd name="connsiteX1493" fmla="*/ 339300 w 582380"/>
              <a:gd name="connsiteY1493" fmla="*/ 310181 h 679865"/>
              <a:gd name="connsiteX1494" fmla="*/ 336767 w 582380"/>
              <a:gd name="connsiteY1494" fmla="*/ 310181 h 679865"/>
              <a:gd name="connsiteX1495" fmla="*/ 336767 w 582380"/>
              <a:gd name="connsiteY1495" fmla="*/ 307648 h 679865"/>
              <a:gd name="connsiteX1496" fmla="*/ 334236 w 582380"/>
              <a:gd name="connsiteY1496" fmla="*/ 301318 h 679865"/>
              <a:gd name="connsiteX1497" fmla="*/ 334236 w 582380"/>
              <a:gd name="connsiteY1497" fmla="*/ 298786 h 679865"/>
              <a:gd name="connsiteX1498" fmla="*/ 336767 w 582380"/>
              <a:gd name="connsiteY1498" fmla="*/ 298786 h 679865"/>
              <a:gd name="connsiteX1499" fmla="*/ 336767 w 582380"/>
              <a:gd name="connsiteY1499" fmla="*/ 296254 h 679865"/>
              <a:gd name="connsiteX1500" fmla="*/ 339300 w 582380"/>
              <a:gd name="connsiteY1500" fmla="*/ 296254 h 679865"/>
              <a:gd name="connsiteX1501" fmla="*/ 339300 w 582380"/>
              <a:gd name="connsiteY1501" fmla="*/ 298786 h 679865"/>
              <a:gd name="connsiteX1502" fmla="*/ 339300 w 582380"/>
              <a:gd name="connsiteY1502" fmla="*/ 301318 h 679865"/>
              <a:gd name="connsiteX1503" fmla="*/ 339300 w 582380"/>
              <a:gd name="connsiteY1503" fmla="*/ 303851 h 679865"/>
              <a:gd name="connsiteX1504" fmla="*/ 339300 w 582380"/>
              <a:gd name="connsiteY1504" fmla="*/ 306383 h 679865"/>
              <a:gd name="connsiteX1505" fmla="*/ 339300 w 582380"/>
              <a:gd name="connsiteY1505" fmla="*/ 308915 h 679865"/>
              <a:gd name="connsiteX1506" fmla="*/ 341832 w 582380"/>
              <a:gd name="connsiteY1506" fmla="*/ 308915 h 679865"/>
              <a:gd name="connsiteX1507" fmla="*/ 344364 w 582380"/>
              <a:gd name="connsiteY1507" fmla="*/ 315245 h 679865"/>
              <a:gd name="connsiteX1508" fmla="*/ 344364 w 582380"/>
              <a:gd name="connsiteY1508" fmla="*/ 317777 h 679865"/>
              <a:gd name="connsiteX1509" fmla="*/ 341832 w 582380"/>
              <a:gd name="connsiteY1509" fmla="*/ 317777 h 679865"/>
              <a:gd name="connsiteX1510" fmla="*/ 341832 w 582380"/>
              <a:gd name="connsiteY1510" fmla="*/ 319043 h 679865"/>
              <a:gd name="connsiteX1511" fmla="*/ 320309 w 582380"/>
              <a:gd name="connsiteY1511" fmla="*/ 288658 h 679865"/>
              <a:gd name="connsiteX1512" fmla="*/ 327906 w 582380"/>
              <a:gd name="connsiteY1512" fmla="*/ 288658 h 679865"/>
              <a:gd name="connsiteX1513" fmla="*/ 330437 w 582380"/>
              <a:gd name="connsiteY1513" fmla="*/ 288658 h 679865"/>
              <a:gd name="connsiteX1514" fmla="*/ 332969 w 582380"/>
              <a:gd name="connsiteY1514" fmla="*/ 288658 h 679865"/>
              <a:gd name="connsiteX1515" fmla="*/ 338034 w 582380"/>
              <a:gd name="connsiteY1515" fmla="*/ 288658 h 679865"/>
              <a:gd name="connsiteX1516" fmla="*/ 340566 w 582380"/>
              <a:gd name="connsiteY1516" fmla="*/ 288658 h 679865"/>
              <a:gd name="connsiteX1517" fmla="*/ 343098 w 582380"/>
              <a:gd name="connsiteY1517" fmla="*/ 288658 h 679865"/>
              <a:gd name="connsiteX1518" fmla="*/ 345630 w 582380"/>
              <a:gd name="connsiteY1518" fmla="*/ 288658 h 679865"/>
              <a:gd name="connsiteX1519" fmla="*/ 350694 w 582380"/>
              <a:gd name="connsiteY1519" fmla="*/ 288658 h 679865"/>
              <a:gd name="connsiteX1520" fmla="*/ 353226 w 582380"/>
              <a:gd name="connsiteY1520" fmla="*/ 288658 h 679865"/>
              <a:gd name="connsiteX1521" fmla="*/ 353226 w 582380"/>
              <a:gd name="connsiteY1521" fmla="*/ 291190 h 679865"/>
              <a:gd name="connsiteX1522" fmla="*/ 350694 w 582380"/>
              <a:gd name="connsiteY1522" fmla="*/ 291190 h 679865"/>
              <a:gd name="connsiteX1523" fmla="*/ 341832 w 582380"/>
              <a:gd name="connsiteY1523" fmla="*/ 293722 h 679865"/>
              <a:gd name="connsiteX1524" fmla="*/ 336767 w 582380"/>
              <a:gd name="connsiteY1524" fmla="*/ 293722 h 679865"/>
              <a:gd name="connsiteX1525" fmla="*/ 325373 w 582380"/>
              <a:gd name="connsiteY1525" fmla="*/ 293722 h 679865"/>
              <a:gd name="connsiteX1526" fmla="*/ 322841 w 582380"/>
              <a:gd name="connsiteY1526" fmla="*/ 293722 h 679865"/>
              <a:gd name="connsiteX1527" fmla="*/ 320309 w 582380"/>
              <a:gd name="connsiteY1527" fmla="*/ 291190 h 679865"/>
              <a:gd name="connsiteX1528" fmla="*/ 320309 w 582380"/>
              <a:gd name="connsiteY1528" fmla="*/ 288658 h 679865"/>
              <a:gd name="connsiteX1529" fmla="*/ 320309 w 582380"/>
              <a:gd name="connsiteY1529" fmla="*/ 286126 h 679865"/>
              <a:gd name="connsiteX1530" fmla="*/ 322841 w 582380"/>
              <a:gd name="connsiteY1530" fmla="*/ 286126 h 679865"/>
              <a:gd name="connsiteX1531" fmla="*/ 322841 w 582380"/>
              <a:gd name="connsiteY1531" fmla="*/ 288658 h 679865"/>
              <a:gd name="connsiteX1532" fmla="*/ 306383 w 582380"/>
              <a:gd name="connsiteY1532" fmla="*/ 284860 h 679865"/>
              <a:gd name="connsiteX1533" fmla="*/ 311446 w 582380"/>
              <a:gd name="connsiteY1533" fmla="*/ 284860 h 679865"/>
              <a:gd name="connsiteX1534" fmla="*/ 316511 w 582380"/>
              <a:gd name="connsiteY1534" fmla="*/ 287392 h 679865"/>
              <a:gd name="connsiteX1535" fmla="*/ 319043 w 582380"/>
              <a:gd name="connsiteY1535" fmla="*/ 289924 h 679865"/>
              <a:gd name="connsiteX1536" fmla="*/ 319043 w 582380"/>
              <a:gd name="connsiteY1536" fmla="*/ 292456 h 679865"/>
              <a:gd name="connsiteX1537" fmla="*/ 319043 w 582380"/>
              <a:gd name="connsiteY1537" fmla="*/ 294988 h 679865"/>
              <a:gd name="connsiteX1538" fmla="*/ 316511 w 582380"/>
              <a:gd name="connsiteY1538" fmla="*/ 292456 h 679865"/>
              <a:gd name="connsiteX1539" fmla="*/ 311446 w 582380"/>
              <a:gd name="connsiteY1539" fmla="*/ 292456 h 679865"/>
              <a:gd name="connsiteX1540" fmla="*/ 308915 w 582380"/>
              <a:gd name="connsiteY1540" fmla="*/ 294988 h 679865"/>
              <a:gd name="connsiteX1541" fmla="*/ 306383 w 582380"/>
              <a:gd name="connsiteY1541" fmla="*/ 294988 h 679865"/>
              <a:gd name="connsiteX1542" fmla="*/ 306383 w 582380"/>
              <a:gd name="connsiteY1542" fmla="*/ 297520 h 679865"/>
              <a:gd name="connsiteX1543" fmla="*/ 306383 w 582380"/>
              <a:gd name="connsiteY1543" fmla="*/ 294988 h 679865"/>
              <a:gd name="connsiteX1544" fmla="*/ 303850 w 582380"/>
              <a:gd name="connsiteY1544" fmla="*/ 294988 h 679865"/>
              <a:gd name="connsiteX1545" fmla="*/ 301318 w 582380"/>
              <a:gd name="connsiteY1545" fmla="*/ 294988 h 679865"/>
              <a:gd name="connsiteX1546" fmla="*/ 298786 w 582380"/>
              <a:gd name="connsiteY1546" fmla="*/ 294988 h 679865"/>
              <a:gd name="connsiteX1547" fmla="*/ 296255 w 582380"/>
              <a:gd name="connsiteY1547" fmla="*/ 297520 h 679865"/>
              <a:gd name="connsiteX1548" fmla="*/ 291190 w 582380"/>
              <a:gd name="connsiteY1548" fmla="*/ 300053 h 679865"/>
              <a:gd name="connsiteX1549" fmla="*/ 288658 w 582380"/>
              <a:gd name="connsiteY1549" fmla="*/ 300053 h 679865"/>
              <a:gd name="connsiteX1550" fmla="*/ 286126 w 582380"/>
              <a:gd name="connsiteY1550" fmla="*/ 300053 h 679865"/>
              <a:gd name="connsiteX1551" fmla="*/ 286126 w 582380"/>
              <a:gd name="connsiteY1551" fmla="*/ 302584 h 679865"/>
              <a:gd name="connsiteX1552" fmla="*/ 283594 w 582380"/>
              <a:gd name="connsiteY1552" fmla="*/ 305117 h 679865"/>
              <a:gd name="connsiteX1553" fmla="*/ 281062 w 582380"/>
              <a:gd name="connsiteY1553" fmla="*/ 305117 h 679865"/>
              <a:gd name="connsiteX1554" fmla="*/ 281062 w 582380"/>
              <a:gd name="connsiteY1554" fmla="*/ 302584 h 679865"/>
              <a:gd name="connsiteX1555" fmla="*/ 278530 w 582380"/>
              <a:gd name="connsiteY1555" fmla="*/ 302584 h 679865"/>
              <a:gd name="connsiteX1556" fmla="*/ 278530 w 582380"/>
              <a:gd name="connsiteY1556" fmla="*/ 300053 h 679865"/>
              <a:gd name="connsiteX1557" fmla="*/ 278530 w 582380"/>
              <a:gd name="connsiteY1557" fmla="*/ 297520 h 679865"/>
              <a:gd name="connsiteX1558" fmla="*/ 278530 w 582380"/>
              <a:gd name="connsiteY1558" fmla="*/ 294988 h 679865"/>
              <a:gd name="connsiteX1559" fmla="*/ 281062 w 582380"/>
              <a:gd name="connsiteY1559" fmla="*/ 294988 h 679865"/>
              <a:gd name="connsiteX1560" fmla="*/ 281062 w 582380"/>
              <a:gd name="connsiteY1560" fmla="*/ 292456 h 679865"/>
              <a:gd name="connsiteX1561" fmla="*/ 283594 w 582380"/>
              <a:gd name="connsiteY1561" fmla="*/ 292456 h 679865"/>
              <a:gd name="connsiteX1562" fmla="*/ 283594 w 582380"/>
              <a:gd name="connsiteY1562" fmla="*/ 289924 h 679865"/>
              <a:gd name="connsiteX1563" fmla="*/ 283594 w 582380"/>
              <a:gd name="connsiteY1563" fmla="*/ 284860 h 679865"/>
              <a:gd name="connsiteX1564" fmla="*/ 283594 w 582380"/>
              <a:gd name="connsiteY1564" fmla="*/ 282328 h 679865"/>
              <a:gd name="connsiteX1565" fmla="*/ 286126 w 582380"/>
              <a:gd name="connsiteY1565" fmla="*/ 282328 h 679865"/>
              <a:gd name="connsiteX1566" fmla="*/ 288658 w 582380"/>
              <a:gd name="connsiteY1566" fmla="*/ 282328 h 679865"/>
              <a:gd name="connsiteX1567" fmla="*/ 293722 w 582380"/>
              <a:gd name="connsiteY1567" fmla="*/ 282328 h 679865"/>
              <a:gd name="connsiteX1568" fmla="*/ 302585 w 582380"/>
              <a:gd name="connsiteY1568" fmla="*/ 284860 h 679865"/>
              <a:gd name="connsiteX1569" fmla="*/ 306383 w 582380"/>
              <a:gd name="connsiteY1569" fmla="*/ 284860 h 679865"/>
              <a:gd name="connsiteX1570" fmla="*/ 254474 w 582380"/>
              <a:gd name="connsiteY1570" fmla="*/ 286126 h 679865"/>
              <a:gd name="connsiteX1571" fmla="*/ 254474 w 582380"/>
              <a:gd name="connsiteY1571" fmla="*/ 288658 h 679865"/>
              <a:gd name="connsiteX1572" fmla="*/ 257007 w 582380"/>
              <a:gd name="connsiteY1572" fmla="*/ 288658 h 679865"/>
              <a:gd name="connsiteX1573" fmla="*/ 259539 w 582380"/>
              <a:gd name="connsiteY1573" fmla="*/ 288658 h 679865"/>
              <a:gd name="connsiteX1574" fmla="*/ 262071 w 582380"/>
              <a:gd name="connsiteY1574" fmla="*/ 288658 h 679865"/>
              <a:gd name="connsiteX1575" fmla="*/ 262071 w 582380"/>
              <a:gd name="connsiteY1575" fmla="*/ 286126 h 679865"/>
              <a:gd name="connsiteX1576" fmla="*/ 264603 w 582380"/>
              <a:gd name="connsiteY1576" fmla="*/ 286126 h 679865"/>
              <a:gd name="connsiteX1577" fmla="*/ 267135 w 582380"/>
              <a:gd name="connsiteY1577" fmla="*/ 286126 h 679865"/>
              <a:gd name="connsiteX1578" fmla="*/ 269667 w 582380"/>
              <a:gd name="connsiteY1578" fmla="*/ 286126 h 679865"/>
              <a:gd name="connsiteX1579" fmla="*/ 269667 w 582380"/>
              <a:gd name="connsiteY1579" fmla="*/ 288658 h 679865"/>
              <a:gd name="connsiteX1580" fmla="*/ 269667 w 582380"/>
              <a:gd name="connsiteY1580" fmla="*/ 291190 h 679865"/>
              <a:gd name="connsiteX1581" fmla="*/ 272199 w 582380"/>
              <a:gd name="connsiteY1581" fmla="*/ 291190 h 679865"/>
              <a:gd name="connsiteX1582" fmla="*/ 272199 w 582380"/>
              <a:gd name="connsiteY1582" fmla="*/ 293722 h 679865"/>
              <a:gd name="connsiteX1583" fmla="*/ 272199 w 582380"/>
              <a:gd name="connsiteY1583" fmla="*/ 296254 h 679865"/>
              <a:gd name="connsiteX1584" fmla="*/ 274732 w 582380"/>
              <a:gd name="connsiteY1584" fmla="*/ 296254 h 679865"/>
              <a:gd name="connsiteX1585" fmla="*/ 274732 w 582380"/>
              <a:gd name="connsiteY1585" fmla="*/ 298786 h 679865"/>
              <a:gd name="connsiteX1586" fmla="*/ 274732 w 582380"/>
              <a:gd name="connsiteY1586" fmla="*/ 301318 h 679865"/>
              <a:gd name="connsiteX1587" fmla="*/ 274732 w 582380"/>
              <a:gd name="connsiteY1587" fmla="*/ 303851 h 679865"/>
              <a:gd name="connsiteX1588" fmla="*/ 272199 w 582380"/>
              <a:gd name="connsiteY1588" fmla="*/ 303851 h 679865"/>
              <a:gd name="connsiteX1589" fmla="*/ 272199 w 582380"/>
              <a:gd name="connsiteY1589" fmla="*/ 306383 h 679865"/>
              <a:gd name="connsiteX1590" fmla="*/ 269667 w 582380"/>
              <a:gd name="connsiteY1590" fmla="*/ 306383 h 679865"/>
              <a:gd name="connsiteX1591" fmla="*/ 265869 w 582380"/>
              <a:gd name="connsiteY1591" fmla="*/ 306383 h 679865"/>
              <a:gd name="connsiteX1592" fmla="*/ 265869 w 582380"/>
              <a:gd name="connsiteY1592" fmla="*/ 303851 h 679865"/>
              <a:gd name="connsiteX1593" fmla="*/ 263337 w 582380"/>
              <a:gd name="connsiteY1593" fmla="*/ 303851 h 679865"/>
              <a:gd name="connsiteX1594" fmla="*/ 260805 w 582380"/>
              <a:gd name="connsiteY1594" fmla="*/ 301318 h 679865"/>
              <a:gd name="connsiteX1595" fmla="*/ 260805 w 582380"/>
              <a:gd name="connsiteY1595" fmla="*/ 298786 h 679865"/>
              <a:gd name="connsiteX1596" fmla="*/ 258273 w 582380"/>
              <a:gd name="connsiteY1596" fmla="*/ 298786 h 679865"/>
              <a:gd name="connsiteX1597" fmla="*/ 255741 w 582380"/>
              <a:gd name="connsiteY1597" fmla="*/ 298786 h 679865"/>
              <a:gd name="connsiteX1598" fmla="*/ 258273 w 582380"/>
              <a:gd name="connsiteY1598" fmla="*/ 301318 h 679865"/>
              <a:gd name="connsiteX1599" fmla="*/ 258273 w 582380"/>
              <a:gd name="connsiteY1599" fmla="*/ 303851 h 679865"/>
              <a:gd name="connsiteX1600" fmla="*/ 258273 w 582380"/>
              <a:gd name="connsiteY1600" fmla="*/ 306383 h 679865"/>
              <a:gd name="connsiteX1601" fmla="*/ 255741 w 582380"/>
              <a:gd name="connsiteY1601" fmla="*/ 306383 h 679865"/>
              <a:gd name="connsiteX1602" fmla="*/ 255741 w 582380"/>
              <a:gd name="connsiteY1602" fmla="*/ 308915 h 679865"/>
              <a:gd name="connsiteX1603" fmla="*/ 253209 w 582380"/>
              <a:gd name="connsiteY1603" fmla="*/ 308915 h 679865"/>
              <a:gd name="connsiteX1604" fmla="*/ 250676 w 582380"/>
              <a:gd name="connsiteY1604" fmla="*/ 308915 h 679865"/>
              <a:gd name="connsiteX1605" fmla="*/ 250676 w 582380"/>
              <a:gd name="connsiteY1605" fmla="*/ 306383 h 679865"/>
              <a:gd name="connsiteX1606" fmla="*/ 248144 w 582380"/>
              <a:gd name="connsiteY1606" fmla="*/ 303851 h 679865"/>
              <a:gd name="connsiteX1607" fmla="*/ 248144 w 582380"/>
              <a:gd name="connsiteY1607" fmla="*/ 301318 h 679865"/>
              <a:gd name="connsiteX1608" fmla="*/ 250676 w 582380"/>
              <a:gd name="connsiteY1608" fmla="*/ 301318 h 679865"/>
              <a:gd name="connsiteX1609" fmla="*/ 250676 w 582380"/>
              <a:gd name="connsiteY1609" fmla="*/ 298786 h 679865"/>
              <a:gd name="connsiteX1610" fmla="*/ 250676 w 582380"/>
              <a:gd name="connsiteY1610" fmla="*/ 296254 h 679865"/>
              <a:gd name="connsiteX1611" fmla="*/ 248144 w 582380"/>
              <a:gd name="connsiteY1611" fmla="*/ 296254 h 679865"/>
              <a:gd name="connsiteX1612" fmla="*/ 248144 w 582380"/>
              <a:gd name="connsiteY1612" fmla="*/ 293722 h 679865"/>
              <a:gd name="connsiteX1613" fmla="*/ 245613 w 582380"/>
              <a:gd name="connsiteY1613" fmla="*/ 293722 h 679865"/>
              <a:gd name="connsiteX1614" fmla="*/ 245613 w 582380"/>
              <a:gd name="connsiteY1614" fmla="*/ 291190 h 679865"/>
              <a:gd name="connsiteX1615" fmla="*/ 248144 w 582380"/>
              <a:gd name="connsiteY1615" fmla="*/ 291190 h 679865"/>
              <a:gd name="connsiteX1616" fmla="*/ 245613 w 582380"/>
              <a:gd name="connsiteY1616" fmla="*/ 288658 h 679865"/>
              <a:gd name="connsiteX1617" fmla="*/ 245613 w 582380"/>
              <a:gd name="connsiteY1617" fmla="*/ 291190 h 679865"/>
              <a:gd name="connsiteX1618" fmla="*/ 245613 w 582380"/>
              <a:gd name="connsiteY1618" fmla="*/ 293722 h 679865"/>
              <a:gd name="connsiteX1619" fmla="*/ 243081 w 582380"/>
              <a:gd name="connsiteY1619" fmla="*/ 293722 h 679865"/>
              <a:gd name="connsiteX1620" fmla="*/ 243081 w 582380"/>
              <a:gd name="connsiteY1620" fmla="*/ 296254 h 679865"/>
              <a:gd name="connsiteX1621" fmla="*/ 240548 w 582380"/>
              <a:gd name="connsiteY1621" fmla="*/ 296254 h 679865"/>
              <a:gd name="connsiteX1622" fmla="*/ 240548 w 582380"/>
              <a:gd name="connsiteY1622" fmla="*/ 293722 h 679865"/>
              <a:gd name="connsiteX1623" fmla="*/ 240548 w 582380"/>
              <a:gd name="connsiteY1623" fmla="*/ 293722 h 679865"/>
              <a:gd name="connsiteX1624" fmla="*/ 240548 w 582380"/>
              <a:gd name="connsiteY1624" fmla="*/ 291190 h 679865"/>
              <a:gd name="connsiteX1625" fmla="*/ 240548 w 582380"/>
              <a:gd name="connsiteY1625" fmla="*/ 288658 h 679865"/>
              <a:gd name="connsiteX1626" fmla="*/ 240548 w 582380"/>
              <a:gd name="connsiteY1626" fmla="*/ 286126 h 679865"/>
              <a:gd name="connsiteX1627" fmla="*/ 243081 w 582380"/>
              <a:gd name="connsiteY1627" fmla="*/ 283594 h 679865"/>
              <a:gd name="connsiteX1628" fmla="*/ 245613 w 582380"/>
              <a:gd name="connsiteY1628" fmla="*/ 283594 h 679865"/>
              <a:gd name="connsiteX1629" fmla="*/ 245613 w 582380"/>
              <a:gd name="connsiteY1629" fmla="*/ 286126 h 679865"/>
              <a:gd name="connsiteX1630" fmla="*/ 248144 w 582380"/>
              <a:gd name="connsiteY1630" fmla="*/ 286126 h 679865"/>
              <a:gd name="connsiteX1631" fmla="*/ 248144 w 582380"/>
              <a:gd name="connsiteY1631" fmla="*/ 284860 h 679865"/>
              <a:gd name="connsiteX1632" fmla="*/ 248144 w 582380"/>
              <a:gd name="connsiteY1632" fmla="*/ 282328 h 679865"/>
              <a:gd name="connsiteX1633" fmla="*/ 250676 w 582380"/>
              <a:gd name="connsiteY1633" fmla="*/ 282328 h 679865"/>
              <a:gd name="connsiteX1634" fmla="*/ 250676 w 582380"/>
              <a:gd name="connsiteY1634" fmla="*/ 279796 h 679865"/>
              <a:gd name="connsiteX1635" fmla="*/ 253209 w 582380"/>
              <a:gd name="connsiteY1635" fmla="*/ 279796 h 679865"/>
              <a:gd name="connsiteX1636" fmla="*/ 253209 w 582380"/>
              <a:gd name="connsiteY1636" fmla="*/ 282328 h 679865"/>
              <a:gd name="connsiteX1637" fmla="*/ 255741 w 582380"/>
              <a:gd name="connsiteY1637" fmla="*/ 282328 h 679865"/>
              <a:gd name="connsiteX1638" fmla="*/ 255741 w 582380"/>
              <a:gd name="connsiteY1638" fmla="*/ 284860 h 679865"/>
              <a:gd name="connsiteX1639" fmla="*/ 255741 w 582380"/>
              <a:gd name="connsiteY1639" fmla="*/ 286126 h 679865"/>
              <a:gd name="connsiteX1640" fmla="*/ 389941 w 582380"/>
              <a:gd name="connsiteY1640" fmla="*/ 270933 h 679865"/>
              <a:gd name="connsiteX1641" fmla="*/ 389941 w 582380"/>
              <a:gd name="connsiteY1641" fmla="*/ 273466 h 679865"/>
              <a:gd name="connsiteX1642" fmla="*/ 392474 w 582380"/>
              <a:gd name="connsiteY1642" fmla="*/ 270933 h 679865"/>
              <a:gd name="connsiteX1643" fmla="*/ 395006 w 582380"/>
              <a:gd name="connsiteY1643" fmla="*/ 268401 h 679865"/>
              <a:gd name="connsiteX1644" fmla="*/ 397538 w 582380"/>
              <a:gd name="connsiteY1644" fmla="*/ 268401 h 679865"/>
              <a:gd name="connsiteX1645" fmla="*/ 400069 w 582380"/>
              <a:gd name="connsiteY1645" fmla="*/ 268401 h 679865"/>
              <a:gd name="connsiteX1646" fmla="*/ 405134 w 582380"/>
              <a:gd name="connsiteY1646" fmla="*/ 273466 h 679865"/>
              <a:gd name="connsiteX1647" fmla="*/ 412730 w 582380"/>
              <a:gd name="connsiteY1647" fmla="*/ 278530 h 679865"/>
              <a:gd name="connsiteX1648" fmla="*/ 415262 w 582380"/>
              <a:gd name="connsiteY1648" fmla="*/ 281062 h 679865"/>
              <a:gd name="connsiteX1649" fmla="*/ 415262 w 582380"/>
              <a:gd name="connsiteY1649" fmla="*/ 283594 h 679865"/>
              <a:gd name="connsiteX1650" fmla="*/ 415262 w 582380"/>
              <a:gd name="connsiteY1650" fmla="*/ 286126 h 679865"/>
              <a:gd name="connsiteX1651" fmla="*/ 412730 w 582380"/>
              <a:gd name="connsiteY1651" fmla="*/ 286126 h 679865"/>
              <a:gd name="connsiteX1652" fmla="*/ 410198 w 582380"/>
              <a:gd name="connsiteY1652" fmla="*/ 286126 h 679865"/>
              <a:gd name="connsiteX1653" fmla="*/ 405134 w 582380"/>
              <a:gd name="connsiteY1653" fmla="*/ 286126 h 679865"/>
              <a:gd name="connsiteX1654" fmla="*/ 400069 w 582380"/>
              <a:gd name="connsiteY1654" fmla="*/ 286126 h 679865"/>
              <a:gd name="connsiteX1655" fmla="*/ 397538 w 582380"/>
              <a:gd name="connsiteY1655" fmla="*/ 286126 h 679865"/>
              <a:gd name="connsiteX1656" fmla="*/ 395006 w 582380"/>
              <a:gd name="connsiteY1656" fmla="*/ 286126 h 679865"/>
              <a:gd name="connsiteX1657" fmla="*/ 392474 w 582380"/>
              <a:gd name="connsiteY1657" fmla="*/ 288658 h 679865"/>
              <a:gd name="connsiteX1658" fmla="*/ 392474 w 582380"/>
              <a:gd name="connsiteY1658" fmla="*/ 284860 h 679865"/>
              <a:gd name="connsiteX1659" fmla="*/ 389941 w 582380"/>
              <a:gd name="connsiteY1659" fmla="*/ 284860 h 679865"/>
              <a:gd name="connsiteX1660" fmla="*/ 387409 w 582380"/>
              <a:gd name="connsiteY1660" fmla="*/ 282328 h 679865"/>
              <a:gd name="connsiteX1661" fmla="*/ 387409 w 582380"/>
              <a:gd name="connsiteY1661" fmla="*/ 279796 h 679865"/>
              <a:gd name="connsiteX1662" fmla="*/ 387409 w 582380"/>
              <a:gd name="connsiteY1662" fmla="*/ 277264 h 679865"/>
              <a:gd name="connsiteX1663" fmla="*/ 387409 w 582380"/>
              <a:gd name="connsiteY1663" fmla="*/ 274732 h 679865"/>
              <a:gd name="connsiteX1664" fmla="*/ 384878 w 582380"/>
              <a:gd name="connsiteY1664" fmla="*/ 277264 h 679865"/>
              <a:gd name="connsiteX1665" fmla="*/ 382345 w 582380"/>
              <a:gd name="connsiteY1665" fmla="*/ 274732 h 679865"/>
              <a:gd name="connsiteX1666" fmla="*/ 382345 w 582380"/>
              <a:gd name="connsiteY1666" fmla="*/ 272199 h 679865"/>
              <a:gd name="connsiteX1667" fmla="*/ 379813 w 582380"/>
              <a:gd name="connsiteY1667" fmla="*/ 269667 h 679865"/>
              <a:gd name="connsiteX1668" fmla="*/ 382345 w 582380"/>
              <a:gd name="connsiteY1668" fmla="*/ 267135 h 679865"/>
              <a:gd name="connsiteX1669" fmla="*/ 382345 w 582380"/>
              <a:gd name="connsiteY1669" fmla="*/ 264603 h 679865"/>
              <a:gd name="connsiteX1670" fmla="*/ 384878 w 582380"/>
              <a:gd name="connsiteY1670" fmla="*/ 264603 h 679865"/>
              <a:gd name="connsiteX1671" fmla="*/ 387409 w 582380"/>
              <a:gd name="connsiteY1671" fmla="*/ 264603 h 679865"/>
              <a:gd name="connsiteX1672" fmla="*/ 387409 w 582380"/>
              <a:gd name="connsiteY1672" fmla="*/ 267135 h 679865"/>
              <a:gd name="connsiteX1673" fmla="*/ 389941 w 582380"/>
              <a:gd name="connsiteY1673" fmla="*/ 270933 h 679865"/>
              <a:gd name="connsiteX1674" fmla="*/ 246879 w 582380"/>
              <a:gd name="connsiteY1674" fmla="*/ 265869 h 679865"/>
              <a:gd name="connsiteX1675" fmla="*/ 246879 w 582380"/>
              <a:gd name="connsiteY1675" fmla="*/ 270933 h 679865"/>
              <a:gd name="connsiteX1676" fmla="*/ 249411 w 582380"/>
              <a:gd name="connsiteY1676" fmla="*/ 270933 h 679865"/>
              <a:gd name="connsiteX1677" fmla="*/ 249411 w 582380"/>
              <a:gd name="connsiteY1677" fmla="*/ 268401 h 679865"/>
              <a:gd name="connsiteX1678" fmla="*/ 251943 w 582380"/>
              <a:gd name="connsiteY1678" fmla="*/ 265869 h 679865"/>
              <a:gd name="connsiteX1679" fmla="*/ 251943 w 582380"/>
              <a:gd name="connsiteY1679" fmla="*/ 263337 h 679865"/>
              <a:gd name="connsiteX1680" fmla="*/ 254474 w 582380"/>
              <a:gd name="connsiteY1680" fmla="*/ 263337 h 679865"/>
              <a:gd name="connsiteX1681" fmla="*/ 257007 w 582380"/>
              <a:gd name="connsiteY1681" fmla="*/ 265869 h 679865"/>
              <a:gd name="connsiteX1682" fmla="*/ 259539 w 582380"/>
              <a:gd name="connsiteY1682" fmla="*/ 265869 h 679865"/>
              <a:gd name="connsiteX1683" fmla="*/ 259539 w 582380"/>
              <a:gd name="connsiteY1683" fmla="*/ 268401 h 679865"/>
              <a:gd name="connsiteX1684" fmla="*/ 257007 w 582380"/>
              <a:gd name="connsiteY1684" fmla="*/ 273466 h 679865"/>
              <a:gd name="connsiteX1685" fmla="*/ 254474 w 582380"/>
              <a:gd name="connsiteY1685" fmla="*/ 275997 h 679865"/>
              <a:gd name="connsiteX1686" fmla="*/ 254474 w 582380"/>
              <a:gd name="connsiteY1686" fmla="*/ 278530 h 679865"/>
              <a:gd name="connsiteX1687" fmla="*/ 251943 w 582380"/>
              <a:gd name="connsiteY1687" fmla="*/ 275997 h 679865"/>
              <a:gd name="connsiteX1688" fmla="*/ 251943 w 582380"/>
              <a:gd name="connsiteY1688" fmla="*/ 273466 h 679865"/>
              <a:gd name="connsiteX1689" fmla="*/ 249411 w 582380"/>
              <a:gd name="connsiteY1689" fmla="*/ 273466 h 679865"/>
              <a:gd name="connsiteX1690" fmla="*/ 246879 w 582380"/>
              <a:gd name="connsiteY1690" fmla="*/ 275997 h 679865"/>
              <a:gd name="connsiteX1691" fmla="*/ 246879 w 582380"/>
              <a:gd name="connsiteY1691" fmla="*/ 278530 h 679865"/>
              <a:gd name="connsiteX1692" fmla="*/ 246879 w 582380"/>
              <a:gd name="connsiteY1692" fmla="*/ 281062 h 679865"/>
              <a:gd name="connsiteX1693" fmla="*/ 244346 w 582380"/>
              <a:gd name="connsiteY1693" fmla="*/ 283594 h 679865"/>
              <a:gd name="connsiteX1694" fmla="*/ 244346 w 582380"/>
              <a:gd name="connsiteY1694" fmla="*/ 281062 h 679865"/>
              <a:gd name="connsiteX1695" fmla="*/ 241814 w 582380"/>
              <a:gd name="connsiteY1695" fmla="*/ 281062 h 679865"/>
              <a:gd name="connsiteX1696" fmla="*/ 241814 w 582380"/>
              <a:gd name="connsiteY1696" fmla="*/ 278530 h 679865"/>
              <a:gd name="connsiteX1697" fmla="*/ 244346 w 582380"/>
              <a:gd name="connsiteY1697" fmla="*/ 278530 h 679865"/>
              <a:gd name="connsiteX1698" fmla="*/ 244346 w 582380"/>
              <a:gd name="connsiteY1698" fmla="*/ 275997 h 679865"/>
              <a:gd name="connsiteX1699" fmla="*/ 244346 w 582380"/>
              <a:gd name="connsiteY1699" fmla="*/ 270933 h 679865"/>
              <a:gd name="connsiteX1700" fmla="*/ 244346 w 582380"/>
              <a:gd name="connsiteY1700" fmla="*/ 268401 h 679865"/>
              <a:gd name="connsiteX1701" fmla="*/ 241814 w 582380"/>
              <a:gd name="connsiteY1701" fmla="*/ 268401 h 679865"/>
              <a:gd name="connsiteX1702" fmla="*/ 241814 w 582380"/>
              <a:gd name="connsiteY1702" fmla="*/ 270933 h 679865"/>
              <a:gd name="connsiteX1703" fmla="*/ 239283 w 582380"/>
              <a:gd name="connsiteY1703" fmla="*/ 273466 h 679865"/>
              <a:gd name="connsiteX1704" fmla="*/ 239283 w 582380"/>
              <a:gd name="connsiteY1704" fmla="*/ 275997 h 679865"/>
              <a:gd name="connsiteX1705" fmla="*/ 239283 w 582380"/>
              <a:gd name="connsiteY1705" fmla="*/ 278530 h 679865"/>
              <a:gd name="connsiteX1706" fmla="*/ 236750 w 582380"/>
              <a:gd name="connsiteY1706" fmla="*/ 278530 h 679865"/>
              <a:gd name="connsiteX1707" fmla="*/ 236750 w 582380"/>
              <a:gd name="connsiteY1707" fmla="*/ 281062 h 679865"/>
              <a:gd name="connsiteX1708" fmla="*/ 234218 w 582380"/>
              <a:gd name="connsiteY1708" fmla="*/ 281062 h 679865"/>
              <a:gd name="connsiteX1709" fmla="*/ 231686 w 582380"/>
              <a:gd name="connsiteY1709" fmla="*/ 274732 h 679865"/>
              <a:gd name="connsiteX1710" fmla="*/ 231686 w 582380"/>
              <a:gd name="connsiteY1710" fmla="*/ 272199 h 679865"/>
              <a:gd name="connsiteX1711" fmla="*/ 231686 w 582380"/>
              <a:gd name="connsiteY1711" fmla="*/ 267135 h 679865"/>
              <a:gd name="connsiteX1712" fmla="*/ 234218 w 582380"/>
              <a:gd name="connsiteY1712" fmla="*/ 267135 h 679865"/>
              <a:gd name="connsiteX1713" fmla="*/ 234218 w 582380"/>
              <a:gd name="connsiteY1713" fmla="*/ 264603 h 679865"/>
              <a:gd name="connsiteX1714" fmla="*/ 234218 w 582380"/>
              <a:gd name="connsiteY1714" fmla="*/ 262071 h 679865"/>
              <a:gd name="connsiteX1715" fmla="*/ 236750 w 582380"/>
              <a:gd name="connsiteY1715" fmla="*/ 262071 h 679865"/>
              <a:gd name="connsiteX1716" fmla="*/ 244346 w 582380"/>
              <a:gd name="connsiteY1716" fmla="*/ 262071 h 679865"/>
              <a:gd name="connsiteX1717" fmla="*/ 246879 w 582380"/>
              <a:gd name="connsiteY1717" fmla="*/ 262071 h 679865"/>
              <a:gd name="connsiteX1718" fmla="*/ 246879 w 582380"/>
              <a:gd name="connsiteY1718" fmla="*/ 264603 h 679865"/>
              <a:gd name="connsiteX1719" fmla="*/ 246879 w 582380"/>
              <a:gd name="connsiteY1719" fmla="*/ 265869 h 679865"/>
              <a:gd name="connsiteX1720" fmla="*/ 393739 w 582380"/>
              <a:gd name="connsiteY1720" fmla="*/ 268401 h 679865"/>
              <a:gd name="connsiteX1721" fmla="*/ 392474 w 582380"/>
              <a:gd name="connsiteY1721" fmla="*/ 268401 h 679865"/>
              <a:gd name="connsiteX1722" fmla="*/ 389941 w 582380"/>
              <a:gd name="connsiteY1722" fmla="*/ 268401 h 679865"/>
              <a:gd name="connsiteX1723" fmla="*/ 389941 w 582380"/>
              <a:gd name="connsiteY1723" fmla="*/ 265869 h 679865"/>
              <a:gd name="connsiteX1724" fmla="*/ 389941 w 582380"/>
              <a:gd name="connsiteY1724" fmla="*/ 263337 h 679865"/>
              <a:gd name="connsiteX1725" fmla="*/ 389941 w 582380"/>
              <a:gd name="connsiteY1725" fmla="*/ 260805 h 679865"/>
              <a:gd name="connsiteX1726" fmla="*/ 389941 w 582380"/>
              <a:gd name="connsiteY1726" fmla="*/ 259539 h 679865"/>
              <a:gd name="connsiteX1727" fmla="*/ 392474 w 582380"/>
              <a:gd name="connsiteY1727" fmla="*/ 259539 h 679865"/>
              <a:gd name="connsiteX1728" fmla="*/ 395006 w 582380"/>
              <a:gd name="connsiteY1728" fmla="*/ 259539 h 679865"/>
              <a:gd name="connsiteX1729" fmla="*/ 397538 w 582380"/>
              <a:gd name="connsiteY1729" fmla="*/ 262071 h 679865"/>
              <a:gd name="connsiteX1730" fmla="*/ 397538 w 582380"/>
              <a:gd name="connsiteY1730" fmla="*/ 264603 h 679865"/>
              <a:gd name="connsiteX1731" fmla="*/ 397538 w 582380"/>
              <a:gd name="connsiteY1731" fmla="*/ 267135 h 679865"/>
              <a:gd name="connsiteX1732" fmla="*/ 397538 w 582380"/>
              <a:gd name="connsiteY1732" fmla="*/ 269667 h 679865"/>
              <a:gd name="connsiteX1733" fmla="*/ 393739 w 582380"/>
              <a:gd name="connsiteY1733" fmla="*/ 269667 h 679865"/>
              <a:gd name="connsiteX1734" fmla="*/ 382345 w 582380"/>
              <a:gd name="connsiteY1734" fmla="*/ 246879 h 679865"/>
              <a:gd name="connsiteX1735" fmla="*/ 379813 w 582380"/>
              <a:gd name="connsiteY1735" fmla="*/ 246879 h 679865"/>
              <a:gd name="connsiteX1736" fmla="*/ 379813 w 582380"/>
              <a:gd name="connsiteY1736" fmla="*/ 244346 h 679865"/>
              <a:gd name="connsiteX1737" fmla="*/ 377281 w 582380"/>
              <a:gd name="connsiteY1737" fmla="*/ 244346 h 679865"/>
              <a:gd name="connsiteX1738" fmla="*/ 377281 w 582380"/>
              <a:gd name="connsiteY1738" fmla="*/ 241814 h 679865"/>
              <a:gd name="connsiteX1739" fmla="*/ 377281 w 582380"/>
              <a:gd name="connsiteY1739" fmla="*/ 239282 h 679865"/>
              <a:gd name="connsiteX1740" fmla="*/ 377281 w 582380"/>
              <a:gd name="connsiteY1740" fmla="*/ 236750 h 679865"/>
              <a:gd name="connsiteX1741" fmla="*/ 379813 w 582380"/>
              <a:gd name="connsiteY1741" fmla="*/ 236750 h 679865"/>
              <a:gd name="connsiteX1742" fmla="*/ 379813 w 582380"/>
              <a:gd name="connsiteY1742" fmla="*/ 234218 h 679865"/>
              <a:gd name="connsiteX1743" fmla="*/ 382345 w 582380"/>
              <a:gd name="connsiteY1743" fmla="*/ 234218 h 679865"/>
              <a:gd name="connsiteX1744" fmla="*/ 384878 w 582380"/>
              <a:gd name="connsiteY1744" fmla="*/ 236750 h 679865"/>
              <a:gd name="connsiteX1745" fmla="*/ 384878 w 582380"/>
              <a:gd name="connsiteY1745" fmla="*/ 239282 h 679865"/>
              <a:gd name="connsiteX1746" fmla="*/ 384878 w 582380"/>
              <a:gd name="connsiteY1746" fmla="*/ 241814 h 679865"/>
              <a:gd name="connsiteX1747" fmla="*/ 384878 w 582380"/>
              <a:gd name="connsiteY1747" fmla="*/ 244346 h 679865"/>
              <a:gd name="connsiteX1748" fmla="*/ 384878 w 582380"/>
              <a:gd name="connsiteY1748" fmla="*/ 246879 h 679865"/>
              <a:gd name="connsiteX1749" fmla="*/ 382345 w 582380"/>
              <a:gd name="connsiteY1749" fmla="*/ 246879 h 679865"/>
              <a:gd name="connsiteX1750" fmla="*/ 384878 w 582380"/>
              <a:gd name="connsiteY1750" fmla="*/ 226622 h 679865"/>
              <a:gd name="connsiteX1751" fmla="*/ 384878 w 582380"/>
              <a:gd name="connsiteY1751" fmla="*/ 224090 h 679865"/>
              <a:gd name="connsiteX1752" fmla="*/ 387409 w 582380"/>
              <a:gd name="connsiteY1752" fmla="*/ 224090 h 679865"/>
              <a:gd name="connsiteX1753" fmla="*/ 387409 w 582380"/>
              <a:gd name="connsiteY1753" fmla="*/ 226622 h 679865"/>
              <a:gd name="connsiteX1754" fmla="*/ 389941 w 582380"/>
              <a:gd name="connsiteY1754" fmla="*/ 226622 h 679865"/>
              <a:gd name="connsiteX1755" fmla="*/ 392474 w 582380"/>
              <a:gd name="connsiteY1755" fmla="*/ 224090 h 679865"/>
              <a:gd name="connsiteX1756" fmla="*/ 395006 w 582380"/>
              <a:gd name="connsiteY1756" fmla="*/ 224090 h 679865"/>
              <a:gd name="connsiteX1757" fmla="*/ 397538 w 582380"/>
              <a:gd name="connsiteY1757" fmla="*/ 229154 h 679865"/>
              <a:gd name="connsiteX1758" fmla="*/ 397538 w 582380"/>
              <a:gd name="connsiteY1758" fmla="*/ 231686 h 679865"/>
              <a:gd name="connsiteX1759" fmla="*/ 397538 w 582380"/>
              <a:gd name="connsiteY1759" fmla="*/ 234218 h 679865"/>
              <a:gd name="connsiteX1760" fmla="*/ 395006 w 582380"/>
              <a:gd name="connsiteY1760" fmla="*/ 234218 h 679865"/>
              <a:gd name="connsiteX1761" fmla="*/ 395006 w 582380"/>
              <a:gd name="connsiteY1761" fmla="*/ 236750 h 679865"/>
              <a:gd name="connsiteX1762" fmla="*/ 395006 w 582380"/>
              <a:gd name="connsiteY1762" fmla="*/ 239282 h 679865"/>
              <a:gd name="connsiteX1763" fmla="*/ 397538 w 582380"/>
              <a:gd name="connsiteY1763" fmla="*/ 241814 h 679865"/>
              <a:gd name="connsiteX1764" fmla="*/ 397538 w 582380"/>
              <a:gd name="connsiteY1764" fmla="*/ 244346 h 679865"/>
              <a:gd name="connsiteX1765" fmla="*/ 397538 w 582380"/>
              <a:gd name="connsiteY1765" fmla="*/ 241814 h 679865"/>
              <a:gd name="connsiteX1766" fmla="*/ 400069 w 582380"/>
              <a:gd name="connsiteY1766" fmla="*/ 241814 h 679865"/>
              <a:gd name="connsiteX1767" fmla="*/ 402602 w 582380"/>
              <a:gd name="connsiteY1767" fmla="*/ 241814 h 679865"/>
              <a:gd name="connsiteX1768" fmla="*/ 402602 w 582380"/>
              <a:gd name="connsiteY1768" fmla="*/ 244346 h 679865"/>
              <a:gd name="connsiteX1769" fmla="*/ 405134 w 582380"/>
              <a:gd name="connsiteY1769" fmla="*/ 244346 h 679865"/>
              <a:gd name="connsiteX1770" fmla="*/ 405134 w 582380"/>
              <a:gd name="connsiteY1770" fmla="*/ 246879 h 679865"/>
              <a:gd name="connsiteX1771" fmla="*/ 402602 w 582380"/>
              <a:gd name="connsiteY1771" fmla="*/ 249411 h 679865"/>
              <a:gd name="connsiteX1772" fmla="*/ 400069 w 582380"/>
              <a:gd name="connsiteY1772" fmla="*/ 251943 h 679865"/>
              <a:gd name="connsiteX1773" fmla="*/ 397538 w 582380"/>
              <a:gd name="connsiteY1773" fmla="*/ 249411 h 679865"/>
              <a:gd name="connsiteX1774" fmla="*/ 395006 w 582380"/>
              <a:gd name="connsiteY1774" fmla="*/ 246879 h 679865"/>
              <a:gd name="connsiteX1775" fmla="*/ 392474 w 582380"/>
              <a:gd name="connsiteY1775" fmla="*/ 246879 h 679865"/>
              <a:gd name="connsiteX1776" fmla="*/ 389941 w 582380"/>
              <a:gd name="connsiteY1776" fmla="*/ 249411 h 679865"/>
              <a:gd name="connsiteX1777" fmla="*/ 389941 w 582380"/>
              <a:gd name="connsiteY1777" fmla="*/ 246879 h 679865"/>
              <a:gd name="connsiteX1778" fmla="*/ 389941 w 582380"/>
              <a:gd name="connsiteY1778" fmla="*/ 244346 h 679865"/>
              <a:gd name="connsiteX1779" fmla="*/ 387409 w 582380"/>
              <a:gd name="connsiteY1779" fmla="*/ 239282 h 679865"/>
              <a:gd name="connsiteX1780" fmla="*/ 387409 w 582380"/>
              <a:gd name="connsiteY1780" fmla="*/ 236750 h 679865"/>
              <a:gd name="connsiteX1781" fmla="*/ 384878 w 582380"/>
              <a:gd name="connsiteY1781" fmla="*/ 234218 h 679865"/>
              <a:gd name="connsiteX1782" fmla="*/ 384878 w 582380"/>
              <a:gd name="connsiteY1782" fmla="*/ 231686 h 679865"/>
              <a:gd name="connsiteX1783" fmla="*/ 382345 w 582380"/>
              <a:gd name="connsiteY1783" fmla="*/ 231686 h 679865"/>
              <a:gd name="connsiteX1784" fmla="*/ 382345 w 582380"/>
              <a:gd name="connsiteY1784" fmla="*/ 234218 h 679865"/>
              <a:gd name="connsiteX1785" fmla="*/ 379813 w 582380"/>
              <a:gd name="connsiteY1785" fmla="*/ 234218 h 679865"/>
              <a:gd name="connsiteX1786" fmla="*/ 377281 w 582380"/>
              <a:gd name="connsiteY1786" fmla="*/ 231686 h 679865"/>
              <a:gd name="connsiteX1787" fmla="*/ 377281 w 582380"/>
              <a:gd name="connsiteY1787" fmla="*/ 229154 h 679865"/>
              <a:gd name="connsiteX1788" fmla="*/ 374749 w 582380"/>
              <a:gd name="connsiteY1788" fmla="*/ 229154 h 679865"/>
              <a:gd name="connsiteX1789" fmla="*/ 374749 w 582380"/>
              <a:gd name="connsiteY1789" fmla="*/ 226622 h 679865"/>
              <a:gd name="connsiteX1790" fmla="*/ 377281 w 582380"/>
              <a:gd name="connsiteY1790" fmla="*/ 226622 h 679865"/>
              <a:gd name="connsiteX1791" fmla="*/ 377281 w 582380"/>
              <a:gd name="connsiteY1791" fmla="*/ 224090 h 679865"/>
              <a:gd name="connsiteX1792" fmla="*/ 379813 w 582380"/>
              <a:gd name="connsiteY1792" fmla="*/ 221558 h 679865"/>
              <a:gd name="connsiteX1793" fmla="*/ 382345 w 582380"/>
              <a:gd name="connsiteY1793" fmla="*/ 221558 h 679865"/>
              <a:gd name="connsiteX1794" fmla="*/ 382345 w 582380"/>
              <a:gd name="connsiteY1794" fmla="*/ 224090 h 679865"/>
              <a:gd name="connsiteX1795" fmla="*/ 384878 w 582380"/>
              <a:gd name="connsiteY1795" fmla="*/ 224090 h 679865"/>
              <a:gd name="connsiteX1796" fmla="*/ 384878 w 582380"/>
              <a:gd name="connsiteY1796" fmla="*/ 226622 h 679865"/>
              <a:gd name="connsiteX1797" fmla="*/ 219025 w 582380"/>
              <a:gd name="connsiteY1797" fmla="*/ 217760 h 679865"/>
              <a:gd name="connsiteX1798" fmla="*/ 219025 w 582380"/>
              <a:gd name="connsiteY1798" fmla="*/ 220292 h 679865"/>
              <a:gd name="connsiteX1799" fmla="*/ 221558 w 582380"/>
              <a:gd name="connsiteY1799" fmla="*/ 220292 h 679865"/>
              <a:gd name="connsiteX1800" fmla="*/ 221558 w 582380"/>
              <a:gd name="connsiteY1800" fmla="*/ 222824 h 679865"/>
              <a:gd name="connsiteX1801" fmla="*/ 219025 w 582380"/>
              <a:gd name="connsiteY1801" fmla="*/ 225356 h 679865"/>
              <a:gd name="connsiteX1802" fmla="*/ 219025 w 582380"/>
              <a:gd name="connsiteY1802" fmla="*/ 227888 h 679865"/>
              <a:gd name="connsiteX1803" fmla="*/ 216493 w 582380"/>
              <a:gd name="connsiteY1803" fmla="*/ 227888 h 679865"/>
              <a:gd name="connsiteX1804" fmla="*/ 213962 w 582380"/>
              <a:gd name="connsiteY1804" fmla="*/ 227888 h 679865"/>
              <a:gd name="connsiteX1805" fmla="*/ 213962 w 582380"/>
              <a:gd name="connsiteY1805" fmla="*/ 230420 h 679865"/>
              <a:gd name="connsiteX1806" fmla="*/ 211429 w 582380"/>
              <a:gd name="connsiteY1806" fmla="*/ 230420 h 679865"/>
              <a:gd name="connsiteX1807" fmla="*/ 211429 w 582380"/>
              <a:gd name="connsiteY1807" fmla="*/ 232952 h 679865"/>
              <a:gd name="connsiteX1808" fmla="*/ 208897 w 582380"/>
              <a:gd name="connsiteY1808" fmla="*/ 232952 h 679865"/>
              <a:gd name="connsiteX1809" fmla="*/ 206365 w 582380"/>
              <a:gd name="connsiteY1809" fmla="*/ 232952 h 679865"/>
              <a:gd name="connsiteX1810" fmla="*/ 203833 w 582380"/>
              <a:gd name="connsiteY1810" fmla="*/ 232952 h 679865"/>
              <a:gd name="connsiteX1811" fmla="*/ 202567 w 582380"/>
              <a:gd name="connsiteY1811" fmla="*/ 232952 h 679865"/>
              <a:gd name="connsiteX1812" fmla="*/ 202567 w 582380"/>
              <a:gd name="connsiteY1812" fmla="*/ 235484 h 679865"/>
              <a:gd name="connsiteX1813" fmla="*/ 202567 w 582380"/>
              <a:gd name="connsiteY1813" fmla="*/ 238016 h 679865"/>
              <a:gd name="connsiteX1814" fmla="*/ 200035 w 582380"/>
              <a:gd name="connsiteY1814" fmla="*/ 238016 h 679865"/>
              <a:gd name="connsiteX1815" fmla="*/ 197503 w 582380"/>
              <a:gd name="connsiteY1815" fmla="*/ 238016 h 679865"/>
              <a:gd name="connsiteX1816" fmla="*/ 194971 w 582380"/>
              <a:gd name="connsiteY1816" fmla="*/ 235484 h 679865"/>
              <a:gd name="connsiteX1817" fmla="*/ 194971 w 582380"/>
              <a:gd name="connsiteY1817" fmla="*/ 232952 h 679865"/>
              <a:gd name="connsiteX1818" fmla="*/ 194971 w 582380"/>
              <a:gd name="connsiteY1818" fmla="*/ 230420 h 679865"/>
              <a:gd name="connsiteX1819" fmla="*/ 197503 w 582380"/>
              <a:gd name="connsiteY1819" fmla="*/ 227888 h 679865"/>
              <a:gd name="connsiteX1820" fmla="*/ 200035 w 582380"/>
              <a:gd name="connsiteY1820" fmla="*/ 227888 h 679865"/>
              <a:gd name="connsiteX1821" fmla="*/ 200035 w 582380"/>
              <a:gd name="connsiteY1821" fmla="*/ 225356 h 679865"/>
              <a:gd name="connsiteX1822" fmla="*/ 202567 w 582380"/>
              <a:gd name="connsiteY1822" fmla="*/ 225356 h 679865"/>
              <a:gd name="connsiteX1823" fmla="*/ 202567 w 582380"/>
              <a:gd name="connsiteY1823" fmla="*/ 221558 h 679865"/>
              <a:gd name="connsiteX1824" fmla="*/ 205099 w 582380"/>
              <a:gd name="connsiteY1824" fmla="*/ 221558 h 679865"/>
              <a:gd name="connsiteX1825" fmla="*/ 207631 w 582380"/>
              <a:gd name="connsiteY1825" fmla="*/ 221558 h 679865"/>
              <a:gd name="connsiteX1826" fmla="*/ 210163 w 582380"/>
              <a:gd name="connsiteY1826" fmla="*/ 221558 h 679865"/>
              <a:gd name="connsiteX1827" fmla="*/ 210163 w 582380"/>
              <a:gd name="connsiteY1827" fmla="*/ 219025 h 679865"/>
              <a:gd name="connsiteX1828" fmla="*/ 210163 w 582380"/>
              <a:gd name="connsiteY1828" fmla="*/ 216494 h 679865"/>
              <a:gd name="connsiteX1829" fmla="*/ 212695 w 582380"/>
              <a:gd name="connsiteY1829" fmla="*/ 216494 h 679865"/>
              <a:gd name="connsiteX1830" fmla="*/ 212695 w 582380"/>
              <a:gd name="connsiteY1830" fmla="*/ 213961 h 679865"/>
              <a:gd name="connsiteX1831" fmla="*/ 215227 w 582380"/>
              <a:gd name="connsiteY1831" fmla="*/ 216494 h 679865"/>
              <a:gd name="connsiteX1832" fmla="*/ 217760 w 582380"/>
              <a:gd name="connsiteY1832" fmla="*/ 213961 h 679865"/>
              <a:gd name="connsiteX1833" fmla="*/ 219025 w 582380"/>
              <a:gd name="connsiteY1833" fmla="*/ 217760 h 679865"/>
              <a:gd name="connsiteX1834" fmla="*/ 192439 w 582380"/>
              <a:gd name="connsiteY1834" fmla="*/ 221558 h 679865"/>
              <a:gd name="connsiteX1835" fmla="*/ 189907 w 582380"/>
              <a:gd name="connsiteY1835" fmla="*/ 221558 h 679865"/>
              <a:gd name="connsiteX1836" fmla="*/ 189907 w 582380"/>
              <a:gd name="connsiteY1836" fmla="*/ 219025 h 679865"/>
              <a:gd name="connsiteX1837" fmla="*/ 187374 w 582380"/>
              <a:gd name="connsiteY1837" fmla="*/ 219025 h 679865"/>
              <a:gd name="connsiteX1838" fmla="*/ 187374 w 582380"/>
              <a:gd name="connsiteY1838" fmla="*/ 216494 h 679865"/>
              <a:gd name="connsiteX1839" fmla="*/ 187374 w 582380"/>
              <a:gd name="connsiteY1839" fmla="*/ 213961 h 679865"/>
              <a:gd name="connsiteX1840" fmla="*/ 189907 w 582380"/>
              <a:gd name="connsiteY1840" fmla="*/ 213961 h 679865"/>
              <a:gd name="connsiteX1841" fmla="*/ 189907 w 582380"/>
              <a:gd name="connsiteY1841" fmla="*/ 211429 h 679865"/>
              <a:gd name="connsiteX1842" fmla="*/ 192439 w 582380"/>
              <a:gd name="connsiteY1842" fmla="*/ 211429 h 679865"/>
              <a:gd name="connsiteX1843" fmla="*/ 194971 w 582380"/>
              <a:gd name="connsiteY1843" fmla="*/ 211429 h 679865"/>
              <a:gd name="connsiteX1844" fmla="*/ 194971 w 582380"/>
              <a:gd name="connsiteY1844" fmla="*/ 213961 h 679865"/>
              <a:gd name="connsiteX1845" fmla="*/ 197503 w 582380"/>
              <a:gd name="connsiteY1845" fmla="*/ 213961 h 679865"/>
              <a:gd name="connsiteX1846" fmla="*/ 197503 w 582380"/>
              <a:gd name="connsiteY1846" fmla="*/ 216494 h 679865"/>
              <a:gd name="connsiteX1847" fmla="*/ 197503 w 582380"/>
              <a:gd name="connsiteY1847" fmla="*/ 219025 h 679865"/>
              <a:gd name="connsiteX1848" fmla="*/ 194971 w 582380"/>
              <a:gd name="connsiteY1848" fmla="*/ 221558 h 679865"/>
              <a:gd name="connsiteX1849" fmla="*/ 192439 w 582380"/>
              <a:gd name="connsiteY1849" fmla="*/ 221558 h 679865"/>
              <a:gd name="connsiteX1850" fmla="*/ 455776 w 582380"/>
              <a:gd name="connsiteY1850" fmla="*/ 220292 h 679865"/>
              <a:gd name="connsiteX1851" fmla="*/ 453243 w 582380"/>
              <a:gd name="connsiteY1851" fmla="*/ 220292 h 679865"/>
              <a:gd name="connsiteX1852" fmla="*/ 453243 w 582380"/>
              <a:gd name="connsiteY1852" fmla="*/ 217760 h 679865"/>
              <a:gd name="connsiteX1853" fmla="*/ 453243 w 582380"/>
              <a:gd name="connsiteY1853" fmla="*/ 215227 h 679865"/>
              <a:gd name="connsiteX1854" fmla="*/ 450711 w 582380"/>
              <a:gd name="connsiteY1854" fmla="*/ 215227 h 679865"/>
              <a:gd name="connsiteX1855" fmla="*/ 448180 w 582380"/>
              <a:gd name="connsiteY1855" fmla="*/ 215227 h 679865"/>
              <a:gd name="connsiteX1856" fmla="*/ 448180 w 582380"/>
              <a:gd name="connsiteY1856" fmla="*/ 212695 h 679865"/>
              <a:gd name="connsiteX1857" fmla="*/ 448180 w 582380"/>
              <a:gd name="connsiteY1857" fmla="*/ 210163 h 679865"/>
              <a:gd name="connsiteX1858" fmla="*/ 448180 w 582380"/>
              <a:gd name="connsiteY1858" fmla="*/ 207631 h 679865"/>
              <a:gd name="connsiteX1859" fmla="*/ 448180 w 582380"/>
              <a:gd name="connsiteY1859" fmla="*/ 205099 h 679865"/>
              <a:gd name="connsiteX1860" fmla="*/ 450711 w 582380"/>
              <a:gd name="connsiteY1860" fmla="*/ 205099 h 679865"/>
              <a:gd name="connsiteX1861" fmla="*/ 453243 w 582380"/>
              <a:gd name="connsiteY1861" fmla="*/ 205099 h 679865"/>
              <a:gd name="connsiteX1862" fmla="*/ 455776 w 582380"/>
              <a:gd name="connsiteY1862" fmla="*/ 205099 h 679865"/>
              <a:gd name="connsiteX1863" fmla="*/ 455776 w 582380"/>
              <a:gd name="connsiteY1863" fmla="*/ 207631 h 679865"/>
              <a:gd name="connsiteX1864" fmla="*/ 455776 w 582380"/>
              <a:gd name="connsiteY1864" fmla="*/ 210163 h 679865"/>
              <a:gd name="connsiteX1865" fmla="*/ 458308 w 582380"/>
              <a:gd name="connsiteY1865" fmla="*/ 210163 h 679865"/>
              <a:gd name="connsiteX1866" fmla="*/ 458308 w 582380"/>
              <a:gd name="connsiteY1866" fmla="*/ 212695 h 679865"/>
              <a:gd name="connsiteX1867" fmla="*/ 460840 w 582380"/>
              <a:gd name="connsiteY1867" fmla="*/ 212695 h 679865"/>
              <a:gd name="connsiteX1868" fmla="*/ 460840 w 582380"/>
              <a:gd name="connsiteY1868" fmla="*/ 215227 h 679865"/>
              <a:gd name="connsiteX1869" fmla="*/ 460840 w 582380"/>
              <a:gd name="connsiteY1869" fmla="*/ 217760 h 679865"/>
              <a:gd name="connsiteX1870" fmla="*/ 458308 w 582380"/>
              <a:gd name="connsiteY1870" fmla="*/ 217760 h 679865"/>
              <a:gd name="connsiteX1871" fmla="*/ 458308 w 582380"/>
              <a:gd name="connsiteY1871" fmla="*/ 220292 h 679865"/>
              <a:gd name="connsiteX1872" fmla="*/ 455776 w 582380"/>
              <a:gd name="connsiteY1872" fmla="*/ 220292 h 679865"/>
              <a:gd name="connsiteX1873" fmla="*/ 389941 w 582380"/>
              <a:gd name="connsiteY1873" fmla="*/ 212695 h 679865"/>
              <a:gd name="connsiteX1874" fmla="*/ 387409 w 582380"/>
              <a:gd name="connsiteY1874" fmla="*/ 212695 h 679865"/>
              <a:gd name="connsiteX1875" fmla="*/ 384878 w 582380"/>
              <a:gd name="connsiteY1875" fmla="*/ 212695 h 679865"/>
              <a:gd name="connsiteX1876" fmla="*/ 384878 w 582380"/>
              <a:gd name="connsiteY1876" fmla="*/ 210163 h 679865"/>
              <a:gd name="connsiteX1877" fmla="*/ 384878 w 582380"/>
              <a:gd name="connsiteY1877" fmla="*/ 207631 h 679865"/>
              <a:gd name="connsiteX1878" fmla="*/ 384878 w 582380"/>
              <a:gd name="connsiteY1878" fmla="*/ 205099 h 679865"/>
              <a:gd name="connsiteX1879" fmla="*/ 384878 w 582380"/>
              <a:gd name="connsiteY1879" fmla="*/ 202567 h 679865"/>
              <a:gd name="connsiteX1880" fmla="*/ 387409 w 582380"/>
              <a:gd name="connsiteY1880" fmla="*/ 202567 h 679865"/>
              <a:gd name="connsiteX1881" fmla="*/ 389941 w 582380"/>
              <a:gd name="connsiteY1881" fmla="*/ 202567 h 679865"/>
              <a:gd name="connsiteX1882" fmla="*/ 392474 w 582380"/>
              <a:gd name="connsiteY1882" fmla="*/ 202567 h 679865"/>
              <a:gd name="connsiteX1883" fmla="*/ 392474 w 582380"/>
              <a:gd name="connsiteY1883" fmla="*/ 205099 h 679865"/>
              <a:gd name="connsiteX1884" fmla="*/ 392474 w 582380"/>
              <a:gd name="connsiteY1884" fmla="*/ 207631 h 679865"/>
              <a:gd name="connsiteX1885" fmla="*/ 392474 w 582380"/>
              <a:gd name="connsiteY1885" fmla="*/ 210163 h 679865"/>
              <a:gd name="connsiteX1886" fmla="*/ 392474 w 582380"/>
              <a:gd name="connsiteY1886" fmla="*/ 212695 h 679865"/>
              <a:gd name="connsiteX1887" fmla="*/ 389941 w 582380"/>
              <a:gd name="connsiteY1887" fmla="*/ 212695 h 679865"/>
              <a:gd name="connsiteX1888" fmla="*/ 387409 w 582380"/>
              <a:gd name="connsiteY1888" fmla="*/ 201301 h 679865"/>
              <a:gd name="connsiteX1889" fmla="*/ 384878 w 582380"/>
              <a:gd name="connsiteY1889" fmla="*/ 201301 h 679865"/>
              <a:gd name="connsiteX1890" fmla="*/ 382345 w 582380"/>
              <a:gd name="connsiteY1890" fmla="*/ 201301 h 679865"/>
              <a:gd name="connsiteX1891" fmla="*/ 382345 w 582380"/>
              <a:gd name="connsiteY1891" fmla="*/ 198769 h 679865"/>
              <a:gd name="connsiteX1892" fmla="*/ 382345 w 582380"/>
              <a:gd name="connsiteY1892" fmla="*/ 196237 h 679865"/>
              <a:gd name="connsiteX1893" fmla="*/ 382345 w 582380"/>
              <a:gd name="connsiteY1893" fmla="*/ 193705 h 679865"/>
              <a:gd name="connsiteX1894" fmla="*/ 384878 w 582380"/>
              <a:gd name="connsiteY1894" fmla="*/ 191173 h 679865"/>
              <a:gd name="connsiteX1895" fmla="*/ 387409 w 582380"/>
              <a:gd name="connsiteY1895" fmla="*/ 191173 h 679865"/>
              <a:gd name="connsiteX1896" fmla="*/ 389941 w 582380"/>
              <a:gd name="connsiteY1896" fmla="*/ 191173 h 679865"/>
              <a:gd name="connsiteX1897" fmla="*/ 389941 w 582380"/>
              <a:gd name="connsiteY1897" fmla="*/ 193705 h 679865"/>
              <a:gd name="connsiteX1898" fmla="*/ 389941 w 582380"/>
              <a:gd name="connsiteY1898" fmla="*/ 196237 h 679865"/>
              <a:gd name="connsiteX1899" fmla="*/ 389941 w 582380"/>
              <a:gd name="connsiteY1899" fmla="*/ 198769 h 679865"/>
              <a:gd name="connsiteX1900" fmla="*/ 389941 w 582380"/>
              <a:gd name="connsiteY1900" fmla="*/ 201301 h 679865"/>
              <a:gd name="connsiteX1901" fmla="*/ 387409 w 582380"/>
              <a:gd name="connsiteY1901" fmla="*/ 201301 h 679865"/>
              <a:gd name="connsiteX1902" fmla="*/ 387409 w 582380"/>
              <a:gd name="connsiteY1902" fmla="*/ 187374 h 679865"/>
              <a:gd name="connsiteX1903" fmla="*/ 387409 w 582380"/>
              <a:gd name="connsiteY1903" fmla="*/ 184842 h 679865"/>
              <a:gd name="connsiteX1904" fmla="*/ 384878 w 582380"/>
              <a:gd name="connsiteY1904" fmla="*/ 184842 h 679865"/>
              <a:gd name="connsiteX1905" fmla="*/ 384878 w 582380"/>
              <a:gd name="connsiteY1905" fmla="*/ 182310 h 679865"/>
              <a:gd name="connsiteX1906" fmla="*/ 382345 w 582380"/>
              <a:gd name="connsiteY1906" fmla="*/ 182310 h 679865"/>
              <a:gd name="connsiteX1907" fmla="*/ 382345 w 582380"/>
              <a:gd name="connsiteY1907" fmla="*/ 179778 h 679865"/>
              <a:gd name="connsiteX1908" fmla="*/ 382345 w 582380"/>
              <a:gd name="connsiteY1908" fmla="*/ 177246 h 679865"/>
              <a:gd name="connsiteX1909" fmla="*/ 379813 w 582380"/>
              <a:gd name="connsiteY1909" fmla="*/ 177246 h 679865"/>
              <a:gd name="connsiteX1910" fmla="*/ 379813 w 582380"/>
              <a:gd name="connsiteY1910" fmla="*/ 174714 h 679865"/>
              <a:gd name="connsiteX1911" fmla="*/ 379813 w 582380"/>
              <a:gd name="connsiteY1911" fmla="*/ 172182 h 679865"/>
              <a:gd name="connsiteX1912" fmla="*/ 382345 w 582380"/>
              <a:gd name="connsiteY1912" fmla="*/ 172182 h 679865"/>
              <a:gd name="connsiteX1913" fmla="*/ 382345 w 582380"/>
              <a:gd name="connsiteY1913" fmla="*/ 170916 h 679865"/>
              <a:gd name="connsiteX1914" fmla="*/ 384878 w 582380"/>
              <a:gd name="connsiteY1914" fmla="*/ 170916 h 679865"/>
              <a:gd name="connsiteX1915" fmla="*/ 387409 w 582380"/>
              <a:gd name="connsiteY1915" fmla="*/ 170916 h 679865"/>
              <a:gd name="connsiteX1916" fmla="*/ 387409 w 582380"/>
              <a:gd name="connsiteY1916" fmla="*/ 173448 h 679865"/>
              <a:gd name="connsiteX1917" fmla="*/ 389941 w 582380"/>
              <a:gd name="connsiteY1917" fmla="*/ 173448 h 679865"/>
              <a:gd name="connsiteX1918" fmla="*/ 389941 w 582380"/>
              <a:gd name="connsiteY1918" fmla="*/ 175980 h 679865"/>
              <a:gd name="connsiteX1919" fmla="*/ 389941 w 582380"/>
              <a:gd name="connsiteY1919" fmla="*/ 178512 h 679865"/>
              <a:gd name="connsiteX1920" fmla="*/ 392474 w 582380"/>
              <a:gd name="connsiteY1920" fmla="*/ 178512 h 679865"/>
              <a:gd name="connsiteX1921" fmla="*/ 392474 w 582380"/>
              <a:gd name="connsiteY1921" fmla="*/ 181044 h 679865"/>
              <a:gd name="connsiteX1922" fmla="*/ 392474 w 582380"/>
              <a:gd name="connsiteY1922" fmla="*/ 183576 h 679865"/>
              <a:gd name="connsiteX1923" fmla="*/ 389941 w 582380"/>
              <a:gd name="connsiteY1923" fmla="*/ 186109 h 679865"/>
              <a:gd name="connsiteX1924" fmla="*/ 387409 w 582380"/>
              <a:gd name="connsiteY1924" fmla="*/ 187374 h 679865"/>
              <a:gd name="connsiteX1925" fmla="*/ 313979 w 582380"/>
              <a:gd name="connsiteY1925" fmla="*/ 143063 h 679865"/>
              <a:gd name="connsiteX1926" fmla="*/ 316511 w 582380"/>
              <a:gd name="connsiteY1926" fmla="*/ 143063 h 679865"/>
              <a:gd name="connsiteX1927" fmla="*/ 319043 w 582380"/>
              <a:gd name="connsiteY1927" fmla="*/ 145595 h 679865"/>
              <a:gd name="connsiteX1928" fmla="*/ 319043 w 582380"/>
              <a:gd name="connsiteY1928" fmla="*/ 148127 h 679865"/>
              <a:gd name="connsiteX1929" fmla="*/ 319043 w 582380"/>
              <a:gd name="connsiteY1929" fmla="*/ 150659 h 679865"/>
              <a:gd name="connsiteX1930" fmla="*/ 319043 w 582380"/>
              <a:gd name="connsiteY1930" fmla="*/ 153191 h 679865"/>
              <a:gd name="connsiteX1931" fmla="*/ 316511 w 582380"/>
              <a:gd name="connsiteY1931" fmla="*/ 153191 h 679865"/>
              <a:gd name="connsiteX1932" fmla="*/ 316511 w 582380"/>
              <a:gd name="connsiteY1932" fmla="*/ 155723 h 679865"/>
              <a:gd name="connsiteX1933" fmla="*/ 313979 w 582380"/>
              <a:gd name="connsiteY1933" fmla="*/ 155723 h 679865"/>
              <a:gd name="connsiteX1934" fmla="*/ 311446 w 582380"/>
              <a:gd name="connsiteY1934" fmla="*/ 153191 h 679865"/>
              <a:gd name="connsiteX1935" fmla="*/ 311446 w 582380"/>
              <a:gd name="connsiteY1935" fmla="*/ 150659 h 679865"/>
              <a:gd name="connsiteX1936" fmla="*/ 311446 w 582380"/>
              <a:gd name="connsiteY1936" fmla="*/ 153191 h 679865"/>
              <a:gd name="connsiteX1937" fmla="*/ 308915 w 582380"/>
              <a:gd name="connsiteY1937" fmla="*/ 153191 h 679865"/>
              <a:gd name="connsiteX1938" fmla="*/ 308915 w 582380"/>
              <a:gd name="connsiteY1938" fmla="*/ 155723 h 679865"/>
              <a:gd name="connsiteX1939" fmla="*/ 308915 w 582380"/>
              <a:gd name="connsiteY1939" fmla="*/ 158255 h 679865"/>
              <a:gd name="connsiteX1940" fmla="*/ 308915 w 582380"/>
              <a:gd name="connsiteY1940" fmla="*/ 160788 h 679865"/>
              <a:gd name="connsiteX1941" fmla="*/ 306383 w 582380"/>
              <a:gd name="connsiteY1941" fmla="*/ 163320 h 679865"/>
              <a:gd name="connsiteX1942" fmla="*/ 306383 w 582380"/>
              <a:gd name="connsiteY1942" fmla="*/ 165852 h 679865"/>
              <a:gd name="connsiteX1943" fmla="*/ 303850 w 582380"/>
              <a:gd name="connsiteY1943" fmla="*/ 170916 h 679865"/>
              <a:gd name="connsiteX1944" fmla="*/ 301318 w 582380"/>
              <a:gd name="connsiteY1944" fmla="*/ 170916 h 679865"/>
              <a:gd name="connsiteX1945" fmla="*/ 301318 w 582380"/>
              <a:gd name="connsiteY1945" fmla="*/ 173448 h 679865"/>
              <a:gd name="connsiteX1946" fmla="*/ 296255 w 582380"/>
              <a:gd name="connsiteY1946" fmla="*/ 175980 h 679865"/>
              <a:gd name="connsiteX1947" fmla="*/ 293722 w 582380"/>
              <a:gd name="connsiteY1947" fmla="*/ 178512 h 679865"/>
              <a:gd name="connsiteX1948" fmla="*/ 291190 w 582380"/>
              <a:gd name="connsiteY1948" fmla="*/ 184842 h 679865"/>
              <a:gd name="connsiteX1949" fmla="*/ 291190 w 582380"/>
              <a:gd name="connsiteY1949" fmla="*/ 187374 h 679865"/>
              <a:gd name="connsiteX1950" fmla="*/ 286126 w 582380"/>
              <a:gd name="connsiteY1950" fmla="*/ 193705 h 679865"/>
              <a:gd name="connsiteX1951" fmla="*/ 283594 w 582380"/>
              <a:gd name="connsiteY1951" fmla="*/ 196237 h 679865"/>
              <a:gd name="connsiteX1952" fmla="*/ 281062 w 582380"/>
              <a:gd name="connsiteY1952" fmla="*/ 196237 h 679865"/>
              <a:gd name="connsiteX1953" fmla="*/ 278530 w 582380"/>
              <a:gd name="connsiteY1953" fmla="*/ 196237 h 679865"/>
              <a:gd name="connsiteX1954" fmla="*/ 273465 w 582380"/>
              <a:gd name="connsiteY1954" fmla="*/ 196237 h 679865"/>
              <a:gd name="connsiteX1955" fmla="*/ 268401 w 582380"/>
              <a:gd name="connsiteY1955" fmla="*/ 198769 h 679865"/>
              <a:gd name="connsiteX1956" fmla="*/ 265869 w 582380"/>
              <a:gd name="connsiteY1956" fmla="*/ 198769 h 679865"/>
              <a:gd name="connsiteX1957" fmla="*/ 263337 w 582380"/>
              <a:gd name="connsiteY1957" fmla="*/ 201301 h 679865"/>
              <a:gd name="connsiteX1958" fmla="*/ 258273 w 582380"/>
              <a:gd name="connsiteY1958" fmla="*/ 201301 h 679865"/>
              <a:gd name="connsiteX1959" fmla="*/ 255741 w 582380"/>
              <a:gd name="connsiteY1959" fmla="*/ 201301 h 679865"/>
              <a:gd name="connsiteX1960" fmla="*/ 250676 w 582380"/>
              <a:gd name="connsiteY1960" fmla="*/ 201301 h 679865"/>
              <a:gd name="connsiteX1961" fmla="*/ 248144 w 582380"/>
              <a:gd name="connsiteY1961" fmla="*/ 201301 h 679865"/>
              <a:gd name="connsiteX1962" fmla="*/ 245613 w 582380"/>
              <a:gd name="connsiteY1962" fmla="*/ 201301 h 679865"/>
              <a:gd name="connsiteX1963" fmla="*/ 245613 w 582380"/>
              <a:gd name="connsiteY1963" fmla="*/ 196237 h 679865"/>
              <a:gd name="connsiteX1964" fmla="*/ 243081 w 582380"/>
              <a:gd name="connsiteY1964" fmla="*/ 196237 h 679865"/>
              <a:gd name="connsiteX1965" fmla="*/ 240548 w 582380"/>
              <a:gd name="connsiteY1965" fmla="*/ 193705 h 679865"/>
              <a:gd name="connsiteX1966" fmla="*/ 240548 w 582380"/>
              <a:gd name="connsiteY1966" fmla="*/ 191173 h 679865"/>
              <a:gd name="connsiteX1967" fmla="*/ 238016 w 582380"/>
              <a:gd name="connsiteY1967" fmla="*/ 188640 h 679865"/>
              <a:gd name="connsiteX1968" fmla="*/ 240548 w 582380"/>
              <a:gd name="connsiteY1968" fmla="*/ 188640 h 679865"/>
              <a:gd name="connsiteX1969" fmla="*/ 238016 w 582380"/>
              <a:gd name="connsiteY1969" fmla="*/ 188640 h 679865"/>
              <a:gd name="connsiteX1970" fmla="*/ 232952 w 582380"/>
              <a:gd name="connsiteY1970" fmla="*/ 188640 h 679865"/>
              <a:gd name="connsiteX1971" fmla="*/ 225356 w 582380"/>
              <a:gd name="connsiteY1971" fmla="*/ 188640 h 679865"/>
              <a:gd name="connsiteX1972" fmla="*/ 222823 w 582380"/>
              <a:gd name="connsiteY1972" fmla="*/ 188640 h 679865"/>
              <a:gd name="connsiteX1973" fmla="*/ 220292 w 582380"/>
              <a:gd name="connsiteY1973" fmla="*/ 188640 h 679865"/>
              <a:gd name="connsiteX1974" fmla="*/ 217760 w 582380"/>
              <a:gd name="connsiteY1974" fmla="*/ 188640 h 679865"/>
              <a:gd name="connsiteX1975" fmla="*/ 215227 w 582380"/>
              <a:gd name="connsiteY1975" fmla="*/ 188640 h 679865"/>
              <a:gd name="connsiteX1976" fmla="*/ 210163 w 582380"/>
              <a:gd name="connsiteY1976" fmla="*/ 188640 h 679865"/>
              <a:gd name="connsiteX1977" fmla="*/ 205099 w 582380"/>
              <a:gd name="connsiteY1977" fmla="*/ 188640 h 679865"/>
              <a:gd name="connsiteX1978" fmla="*/ 205099 w 582380"/>
              <a:gd name="connsiteY1978" fmla="*/ 191173 h 679865"/>
              <a:gd name="connsiteX1979" fmla="*/ 202567 w 582380"/>
              <a:gd name="connsiteY1979" fmla="*/ 191173 h 679865"/>
              <a:gd name="connsiteX1980" fmla="*/ 202567 w 582380"/>
              <a:gd name="connsiteY1980" fmla="*/ 191173 h 679865"/>
              <a:gd name="connsiteX1981" fmla="*/ 200035 w 582380"/>
              <a:gd name="connsiteY1981" fmla="*/ 191173 h 679865"/>
              <a:gd name="connsiteX1982" fmla="*/ 197503 w 582380"/>
              <a:gd name="connsiteY1982" fmla="*/ 188640 h 679865"/>
              <a:gd name="connsiteX1983" fmla="*/ 197503 w 582380"/>
              <a:gd name="connsiteY1983" fmla="*/ 186109 h 679865"/>
              <a:gd name="connsiteX1984" fmla="*/ 194971 w 582380"/>
              <a:gd name="connsiteY1984" fmla="*/ 186109 h 679865"/>
              <a:gd name="connsiteX1985" fmla="*/ 189907 w 582380"/>
              <a:gd name="connsiteY1985" fmla="*/ 186109 h 679865"/>
              <a:gd name="connsiteX1986" fmla="*/ 189907 w 582380"/>
              <a:gd name="connsiteY1986" fmla="*/ 188640 h 679865"/>
              <a:gd name="connsiteX1987" fmla="*/ 187374 w 582380"/>
              <a:gd name="connsiteY1987" fmla="*/ 188640 h 679865"/>
              <a:gd name="connsiteX1988" fmla="*/ 182311 w 582380"/>
              <a:gd name="connsiteY1988" fmla="*/ 191173 h 679865"/>
              <a:gd name="connsiteX1989" fmla="*/ 182311 w 582380"/>
              <a:gd name="connsiteY1989" fmla="*/ 188640 h 679865"/>
              <a:gd name="connsiteX1990" fmla="*/ 179778 w 582380"/>
              <a:gd name="connsiteY1990" fmla="*/ 188640 h 679865"/>
              <a:gd name="connsiteX1991" fmla="*/ 177246 w 582380"/>
              <a:gd name="connsiteY1991" fmla="*/ 191173 h 679865"/>
              <a:gd name="connsiteX1992" fmla="*/ 174714 w 582380"/>
              <a:gd name="connsiteY1992" fmla="*/ 191173 h 679865"/>
              <a:gd name="connsiteX1993" fmla="*/ 174714 w 582380"/>
              <a:gd name="connsiteY1993" fmla="*/ 193705 h 679865"/>
              <a:gd name="connsiteX1994" fmla="*/ 174714 w 582380"/>
              <a:gd name="connsiteY1994" fmla="*/ 191173 h 679865"/>
              <a:gd name="connsiteX1995" fmla="*/ 164586 w 582380"/>
              <a:gd name="connsiteY1995" fmla="*/ 191173 h 679865"/>
              <a:gd name="connsiteX1996" fmla="*/ 164586 w 582380"/>
              <a:gd name="connsiteY1996" fmla="*/ 188640 h 679865"/>
              <a:gd name="connsiteX1997" fmla="*/ 159521 w 582380"/>
              <a:gd name="connsiteY1997" fmla="*/ 186109 h 679865"/>
              <a:gd name="connsiteX1998" fmla="*/ 156990 w 582380"/>
              <a:gd name="connsiteY1998" fmla="*/ 186109 h 679865"/>
              <a:gd name="connsiteX1999" fmla="*/ 154457 w 582380"/>
              <a:gd name="connsiteY1999" fmla="*/ 186109 h 679865"/>
              <a:gd name="connsiteX2000" fmla="*/ 151925 w 582380"/>
              <a:gd name="connsiteY2000" fmla="*/ 186109 h 679865"/>
              <a:gd name="connsiteX2001" fmla="*/ 149393 w 582380"/>
              <a:gd name="connsiteY2001" fmla="*/ 188640 h 679865"/>
              <a:gd name="connsiteX2002" fmla="*/ 146861 w 582380"/>
              <a:gd name="connsiteY2002" fmla="*/ 191173 h 679865"/>
              <a:gd name="connsiteX2003" fmla="*/ 146861 w 582380"/>
              <a:gd name="connsiteY2003" fmla="*/ 193705 h 679865"/>
              <a:gd name="connsiteX2004" fmla="*/ 144329 w 582380"/>
              <a:gd name="connsiteY2004" fmla="*/ 196237 h 679865"/>
              <a:gd name="connsiteX2005" fmla="*/ 139265 w 582380"/>
              <a:gd name="connsiteY2005" fmla="*/ 201301 h 679865"/>
              <a:gd name="connsiteX2006" fmla="*/ 139265 w 582380"/>
              <a:gd name="connsiteY2006" fmla="*/ 203833 h 679865"/>
              <a:gd name="connsiteX2007" fmla="*/ 139265 w 582380"/>
              <a:gd name="connsiteY2007" fmla="*/ 206365 h 679865"/>
              <a:gd name="connsiteX2008" fmla="*/ 139265 w 582380"/>
              <a:gd name="connsiteY2008" fmla="*/ 208897 h 679865"/>
              <a:gd name="connsiteX2009" fmla="*/ 136733 w 582380"/>
              <a:gd name="connsiteY2009" fmla="*/ 211429 h 679865"/>
              <a:gd name="connsiteX2010" fmla="*/ 136733 w 582380"/>
              <a:gd name="connsiteY2010" fmla="*/ 213961 h 679865"/>
              <a:gd name="connsiteX2011" fmla="*/ 136733 w 582380"/>
              <a:gd name="connsiteY2011" fmla="*/ 216494 h 679865"/>
              <a:gd name="connsiteX2012" fmla="*/ 134200 w 582380"/>
              <a:gd name="connsiteY2012" fmla="*/ 221558 h 679865"/>
              <a:gd name="connsiteX2013" fmla="*/ 134200 w 582380"/>
              <a:gd name="connsiteY2013" fmla="*/ 224090 h 679865"/>
              <a:gd name="connsiteX2014" fmla="*/ 136733 w 582380"/>
              <a:gd name="connsiteY2014" fmla="*/ 229154 h 679865"/>
              <a:gd name="connsiteX2015" fmla="*/ 136733 w 582380"/>
              <a:gd name="connsiteY2015" fmla="*/ 240548 h 679865"/>
              <a:gd name="connsiteX2016" fmla="*/ 139265 w 582380"/>
              <a:gd name="connsiteY2016" fmla="*/ 243081 h 679865"/>
              <a:gd name="connsiteX2017" fmla="*/ 141797 w 582380"/>
              <a:gd name="connsiteY2017" fmla="*/ 248145 h 679865"/>
              <a:gd name="connsiteX2018" fmla="*/ 144329 w 582380"/>
              <a:gd name="connsiteY2018" fmla="*/ 253209 h 679865"/>
              <a:gd name="connsiteX2019" fmla="*/ 144329 w 582380"/>
              <a:gd name="connsiteY2019" fmla="*/ 255741 h 679865"/>
              <a:gd name="connsiteX2020" fmla="*/ 146861 w 582380"/>
              <a:gd name="connsiteY2020" fmla="*/ 255741 h 679865"/>
              <a:gd name="connsiteX2021" fmla="*/ 146861 w 582380"/>
              <a:gd name="connsiteY2021" fmla="*/ 253209 h 679865"/>
              <a:gd name="connsiteX2022" fmla="*/ 149393 w 582380"/>
              <a:gd name="connsiteY2022" fmla="*/ 253209 h 679865"/>
              <a:gd name="connsiteX2023" fmla="*/ 151925 w 582380"/>
              <a:gd name="connsiteY2023" fmla="*/ 255741 h 679865"/>
              <a:gd name="connsiteX2024" fmla="*/ 151925 w 582380"/>
              <a:gd name="connsiteY2024" fmla="*/ 258273 h 679865"/>
              <a:gd name="connsiteX2025" fmla="*/ 154457 w 582380"/>
              <a:gd name="connsiteY2025" fmla="*/ 258273 h 679865"/>
              <a:gd name="connsiteX2026" fmla="*/ 154457 w 582380"/>
              <a:gd name="connsiteY2026" fmla="*/ 260805 h 679865"/>
              <a:gd name="connsiteX2027" fmla="*/ 156990 w 582380"/>
              <a:gd name="connsiteY2027" fmla="*/ 263337 h 679865"/>
              <a:gd name="connsiteX2028" fmla="*/ 154457 w 582380"/>
              <a:gd name="connsiteY2028" fmla="*/ 265869 h 679865"/>
              <a:gd name="connsiteX2029" fmla="*/ 156990 w 582380"/>
              <a:gd name="connsiteY2029" fmla="*/ 270933 h 679865"/>
              <a:gd name="connsiteX2030" fmla="*/ 159521 w 582380"/>
              <a:gd name="connsiteY2030" fmla="*/ 275997 h 679865"/>
              <a:gd name="connsiteX2031" fmla="*/ 162053 w 582380"/>
              <a:gd name="connsiteY2031" fmla="*/ 275997 h 679865"/>
              <a:gd name="connsiteX2032" fmla="*/ 162053 w 582380"/>
              <a:gd name="connsiteY2032" fmla="*/ 273466 h 679865"/>
              <a:gd name="connsiteX2033" fmla="*/ 164586 w 582380"/>
              <a:gd name="connsiteY2033" fmla="*/ 273466 h 679865"/>
              <a:gd name="connsiteX2034" fmla="*/ 164586 w 582380"/>
              <a:gd name="connsiteY2034" fmla="*/ 275997 h 679865"/>
              <a:gd name="connsiteX2035" fmla="*/ 167118 w 582380"/>
              <a:gd name="connsiteY2035" fmla="*/ 275997 h 679865"/>
              <a:gd name="connsiteX2036" fmla="*/ 172182 w 582380"/>
              <a:gd name="connsiteY2036" fmla="*/ 278530 h 679865"/>
              <a:gd name="connsiteX2037" fmla="*/ 174714 w 582380"/>
              <a:gd name="connsiteY2037" fmla="*/ 278530 h 679865"/>
              <a:gd name="connsiteX2038" fmla="*/ 174714 w 582380"/>
              <a:gd name="connsiteY2038" fmla="*/ 275997 h 679865"/>
              <a:gd name="connsiteX2039" fmla="*/ 177246 w 582380"/>
              <a:gd name="connsiteY2039" fmla="*/ 275997 h 679865"/>
              <a:gd name="connsiteX2040" fmla="*/ 177246 w 582380"/>
              <a:gd name="connsiteY2040" fmla="*/ 273466 h 679865"/>
              <a:gd name="connsiteX2041" fmla="*/ 177246 w 582380"/>
              <a:gd name="connsiteY2041" fmla="*/ 270933 h 679865"/>
              <a:gd name="connsiteX2042" fmla="*/ 177246 w 582380"/>
              <a:gd name="connsiteY2042" fmla="*/ 268401 h 679865"/>
              <a:gd name="connsiteX2043" fmla="*/ 186109 w 582380"/>
              <a:gd name="connsiteY2043" fmla="*/ 254475 h 679865"/>
              <a:gd name="connsiteX2044" fmla="*/ 188641 w 582380"/>
              <a:gd name="connsiteY2044" fmla="*/ 251943 h 679865"/>
              <a:gd name="connsiteX2045" fmla="*/ 191172 w 582380"/>
              <a:gd name="connsiteY2045" fmla="*/ 249411 h 679865"/>
              <a:gd name="connsiteX2046" fmla="*/ 193705 w 582380"/>
              <a:gd name="connsiteY2046" fmla="*/ 249411 h 679865"/>
              <a:gd name="connsiteX2047" fmla="*/ 193705 w 582380"/>
              <a:gd name="connsiteY2047" fmla="*/ 251943 h 679865"/>
              <a:gd name="connsiteX2048" fmla="*/ 193705 w 582380"/>
              <a:gd name="connsiteY2048" fmla="*/ 254475 h 679865"/>
              <a:gd name="connsiteX2049" fmla="*/ 193705 w 582380"/>
              <a:gd name="connsiteY2049" fmla="*/ 257007 h 679865"/>
              <a:gd name="connsiteX2050" fmla="*/ 196237 w 582380"/>
              <a:gd name="connsiteY2050" fmla="*/ 257007 h 679865"/>
              <a:gd name="connsiteX2051" fmla="*/ 203833 w 582380"/>
              <a:gd name="connsiteY2051" fmla="*/ 257007 h 679865"/>
              <a:gd name="connsiteX2052" fmla="*/ 208897 w 582380"/>
              <a:gd name="connsiteY2052" fmla="*/ 257007 h 679865"/>
              <a:gd name="connsiteX2053" fmla="*/ 208897 w 582380"/>
              <a:gd name="connsiteY2053" fmla="*/ 254475 h 679865"/>
              <a:gd name="connsiteX2054" fmla="*/ 211429 w 582380"/>
              <a:gd name="connsiteY2054" fmla="*/ 254475 h 679865"/>
              <a:gd name="connsiteX2055" fmla="*/ 211429 w 582380"/>
              <a:gd name="connsiteY2055" fmla="*/ 246879 h 679865"/>
              <a:gd name="connsiteX2056" fmla="*/ 211429 w 582380"/>
              <a:gd name="connsiteY2056" fmla="*/ 244346 h 679865"/>
              <a:gd name="connsiteX2057" fmla="*/ 213962 w 582380"/>
              <a:gd name="connsiteY2057" fmla="*/ 241814 h 679865"/>
              <a:gd name="connsiteX2058" fmla="*/ 221558 w 582380"/>
              <a:gd name="connsiteY2058" fmla="*/ 241814 h 679865"/>
              <a:gd name="connsiteX2059" fmla="*/ 226622 w 582380"/>
              <a:gd name="connsiteY2059" fmla="*/ 244346 h 679865"/>
              <a:gd name="connsiteX2060" fmla="*/ 229154 w 582380"/>
              <a:gd name="connsiteY2060" fmla="*/ 244346 h 679865"/>
              <a:gd name="connsiteX2061" fmla="*/ 234218 w 582380"/>
              <a:gd name="connsiteY2061" fmla="*/ 244346 h 679865"/>
              <a:gd name="connsiteX2062" fmla="*/ 239283 w 582380"/>
              <a:gd name="connsiteY2062" fmla="*/ 241814 h 679865"/>
              <a:gd name="connsiteX2063" fmla="*/ 236750 w 582380"/>
              <a:gd name="connsiteY2063" fmla="*/ 239282 h 679865"/>
              <a:gd name="connsiteX2064" fmla="*/ 234218 w 582380"/>
              <a:gd name="connsiteY2064" fmla="*/ 239282 h 679865"/>
              <a:gd name="connsiteX2065" fmla="*/ 231686 w 582380"/>
              <a:gd name="connsiteY2065" fmla="*/ 239282 h 679865"/>
              <a:gd name="connsiteX2066" fmla="*/ 231686 w 582380"/>
              <a:gd name="connsiteY2066" fmla="*/ 236750 h 679865"/>
              <a:gd name="connsiteX2067" fmla="*/ 234218 w 582380"/>
              <a:gd name="connsiteY2067" fmla="*/ 236750 h 679865"/>
              <a:gd name="connsiteX2068" fmla="*/ 236750 w 582380"/>
              <a:gd name="connsiteY2068" fmla="*/ 234218 h 679865"/>
              <a:gd name="connsiteX2069" fmla="*/ 239283 w 582380"/>
              <a:gd name="connsiteY2069" fmla="*/ 236750 h 679865"/>
              <a:gd name="connsiteX2070" fmla="*/ 241814 w 582380"/>
              <a:gd name="connsiteY2070" fmla="*/ 236750 h 679865"/>
              <a:gd name="connsiteX2071" fmla="*/ 241814 w 582380"/>
              <a:gd name="connsiteY2071" fmla="*/ 234218 h 679865"/>
              <a:gd name="connsiteX2072" fmla="*/ 244346 w 582380"/>
              <a:gd name="connsiteY2072" fmla="*/ 234218 h 679865"/>
              <a:gd name="connsiteX2073" fmla="*/ 249411 w 582380"/>
              <a:gd name="connsiteY2073" fmla="*/ 234218 h 679865"/>
              <a:gd name="connsiteX2074" fmla="*/ 251943 w 582380"/>
              <a:gd name="connsiteY2074" fmla="*/ 234218 h 679865"/>
              <a:gd name="connsiteX2075" fmla="*/ 257007 w 582380"/>
              <a:gd name="connsiteY2075" fmla="*/ 236750 h 679865"/>
              <a:gd name="connsiteX2076" fmla="*/ 257007 w 582380"/>
              <a:gd name="connsiteY2076" fmla="*/ 241814 h 679865"/>
              <a:gd name="connsiteX2077" fmla="*/ 257007 w 582380"/>
              <a:gd name="connsiteY2077" fmla="*/ 244346 h 679865"/>
              <a:gd name="connsiteX2078" fmla="*/ 257007 w 582380"/>
              <a:gd name="connsiteY2078" fmla="*/ 246879 h 679865"/>
              <a:gd name="connsiteX2079" fmla="*/ 257007 w 582380"/>
              <a:gd name="connsiteY2079" fmla="*/ 249411 h 679865"/>
              <a:gd name="connsiteX2080" fmla="*/ 254474 w 582380"/>
              <a:gd name="connsiteY2080" fmla="*/ 251943 h 679865"/>
              <a:gd name="connsiteX2081" fmla="*/ 254474 w 582380"/>
              <a:gd name="connsiteY2081" fmla="*/ 254475 h 679865"/>
              <a:gd name="connsiteX2082" fmla="*/ 254474 w 582380"/>
              <a:gd name="connsiteY2082" fmla="*/ 257007 h 679865"/>
              <a:gd name="connsiteX2083" fmla="*/ 251943 w 582380"/>
              <a:gd name="connsiteY2083" fmla="*/ 257007 h 679865"/>
              <a:gd name="connsiteX2084" fmla="*/ 249411 w 582380"/>
              <a:gd name="connsiteY2084" fmla="*/ 257007 h 679865"/>
              <a:gd name="connsiteX2085" fmla="*/ 249411 w 582380"/>
              <a:gd name="connsiteY2085" fmla="*/ 254475 h 679865"/>
              <a:gd name="connsiteX2086" fmla="*/ 246879 w 582380"/>
              <a:gd name="connsiteY2086" fmla="*/ 251943 h 679865"/>
              <a:gd name="connsiteX2087" fmla="*/ 246879 w 582380"/>
              <a:gd name="connsiteY2087" fmla="*/ 249411 h 679865"/>
              <a:gd name="connsiteX2088" fmla="*/ 244346 w 582380"/>
              <a:gd name="connsiteY2088" fmla="*/ 249411 h 679865"/>
              <a:gd name="connsiteX2089" fmla="*/ 236750 w 582380"/>
              <a:gd name="connsiteY2089" fmla="*/ 249411 h 679865"/>
              <a:gd name="connsiteX2090" fmla="*/ 234218 w 582380"/>
              <a:gd name="connsiteY2090" fmla="*/ 249411 h 679865"/>
              <a:gd name="connsiteX2091" fmla="*/ 234218 w 582380"/>
              <a:gd name="connsiteY2091" fmla="*/ 251943 h 679865"/>
              <a:gd name="connsiteX2092" fmla="*/ 234218 w 582380"/>
              <a:gd name="connsiteY2092" fmla="*/ 254475 h 679865"/>
              <a:gd name="connsiteX2093" fmla="*/ 234218 w 582380"/>
              <a:gd name="connsiteY2093" fmla="*/ 257007 h 679865"/>
              <a:gd name="connsiteX2094" fmla="*/ 231686 w 582380"/>
              <a:gd name="connsiteY2094" fmla="*/ 257007 h 679865"/>
              <a:gd name="connsiteX2095" fmla="*/ 227888 w 582380"/>
              <a:gd name="connsiteY2095" fmla="*/ 259539 h 679865"/>
              <a:gd name="connsiteX2096" fmla="*/ 227888 w 582380"/>
              <a:gd name="connsiteY2096" fmla="*/ 264603 h 679865"/>
              <a:gd name="connsiteX2097" fmla="*/ 225356 w 582380"/>
              <a:gd name="connsiteY2097" fmla="*/ 267135 h 679865"/>
              <a:gd name="connsiteX2098" fmla="*/ 220292 w 582380"/>
              <a:gd name="connsiteY2098" fmla="*/ 272199 h 679865"/>
              <a:gd name="connsiteX2099" fmla="*/ 217760 w 582380"/>
              <a:gd name="connsiteY2099" fmla="*/ 277264 h 679865"/>
              <a:gd name="connsiteX2100" fmla="*/ 212695 w 582380"/>
              <a:gd name="connsiteY2100" fmla="*/ 279796 h 679865"/>
              <a:gd name="connsiteX2101" fmla="*/ 210163 w 582380"/>
              <a:gd name="connsiteY2101" fmla="*/ 282328 h 679865"/>
              <a:gd name="connsiteX2102" fmla="*/ 207631 w 582380"/>
              <a:gd name="connsiteY2102" fmla="*/ 282328 h 679865"/>
              <a:gd name="connsiteX2103" fmla="*/ 205099 w 582380"/>
              <a:gd name="connsiteY2103" fmla="*/ 284860 h 679865"/>
              <a:gd name="connsiteX2104" fmla="*/ 202567 w 582380"/>
              <a:gd name="connsiteY2104" fmla="*/ 284860 h 679865"/>
              <a:gd name="connsiteX2105" fmla="*/ 202567 w 582380"/>
              <a:gd name="connsiteY2105" fmla="*/ 284860 h 679865"/>
              <a:gd name="connsiteX2106" fmla="*/ 200035 w 582380"/>
              <a:gd name="connsiteY2106" fmla="*/ 287392 h 679865"/>
              <a:gd name="connsiteX2107" fmla="*/ 200035 w 582380"/>
              <a:gd name="connsiteY2107" fmla="*/ 289924 h 679865"/>
              <a:gd name="connsiteX2108" fmla="*/ 197503 w 582380"/>
              <a:gd name="connsiteY2108" fmla="*/ 289924 h 679865"/>
              <a:gd name="connsiteX2109" fmla="*/ 197503 w 582380"/>
              <a:gd name="connsiteY2109" fmla="*/ 292456 h 679865"/>
              <a:gd name="connsiteX2110" fmla="*/ 197503 w 582380"/>
              <a:gd name="connsiteY2110" fmla="*/ 294988 h 679865"/>
              <a:gd name="connsiteX2111" fmla="*/ 194971 w 582380"/>
              <a:gd name="connsiteY2111" fmla="*/ 297520 h 679865"/>
              <a:gd name="connsiteX2112" fmla="*/ 192439 w 582380"/>
              <a:gd name="connsiteY2112" fmla="*/ 297520 h 679865"/>
              <a:gd name="connsiteX2113" fmla="*/ 189907 w 582380"/>
              <a:gd name="connsiteY2113" fmla="*/ 297520 h 679865"/>
              <a:gd name="connsiteX2114" fmla="*/ 189907 w 582380"/>
              <a:gd name="connsiteY2114" fmla="*/ 294988 h 679865"/>
              <a:gd name="connsiteX2115" fmla="*/ 187374 w 582380"/>
              <a:gd name="connsiteY2115" fmla="*/ 292456 h 679865"/>
              <a:gd name="connsiteX2116" fmla="*/ 182311 w 582380"/>
              <a:gd name="connsiteY2116" fmla="*/ 289924 h 679865"/>
              <a:gd name="connsiteX2117" fmla="*/ 182311 w 582380"/>
              <a:gd name="connsiteY2117" fmla="*/ 292456 h 679865"/>
              <a:gd name="connsiteX2118" fmla="*/ 182311 w 582380"/>
              <a:gd name="connsiteY2118" fmla="*/ 294988 h 679865"/>
              <a:gd name="connsiteX2119" fmla="*/ 182311 w 582380"/>
              <a:gd name="connsiteY2119" fmla="*/ 300053 h 679865"/>
              <a:gd name="connsiteX2120" fmla="*/ 184842 w 582380"/>
              <a:gd name="connsiteY2120" fmla="*/ 300053 h 679865"/>
              <a:gd name="connsiteX2121" fmla="*/ 187374 w 582380"/>
              <a:gd name="connsiteY2121" fmla="*/ 300053 h 679865"/>
              <a:gd name="connsiteX2122" fmla="*/ 187374 w 582380"/>
              <a:gd name="connsiteY2122" fmla="*/ 302584 h 679865"/>
              <a:gd name="connsiteX2123" fmla="*/ 189907 w 582380"/>
              <a:gd name="connsiteY2123" fmla="*/ 307648 h 679865"/>
              <a:gd name="connsiteX2124" fmla="*/ 192439 w 582380"/>
              <a:gd name="connsiteY2124" fmla="*/ 307648 h 679865"/>
              <a:gd name="connsiteX2125" fmla="*/ 192439 w 582380"/>
              <a:gd name="connsiteY2125" fmla="*/ 310181 h 679865"/>
              <a:gd name="connsiteX2126" fmla="*/ 194971 w 582380"/>
              <a:gd name="connsiteY2126" fmla="*/ 310181 h 679865"/>
              <a:gd name="connsiteX2127" fmla="*/ 197503 w 582380"/>
              <a:gd name="connsiteY2127" fmla="*/ 310181 h 679865"/>
              <a:gd name="connsiteX2128" fmla="*/ 200035 w 582380"/>
              <a:gd name="connsiteY2128" fmla="*/ 315245 h 679865"/>
              <a:gd name="connsiteX2129" fmla="*/ 205099 w 582380"/>
              <a:gd name="connsiteY2129" fmla="*/ 326639 h 679865"/>
              <a:gd name="connsiteX2130" fmla="*/ 207631 w 582380"/>
              <a:gd name="connsiteY2130" fmla="*/ 331704 h 679865"/>
              <a:gd name="connsiteX2131" fmla="*/ 212695 w 582380"/>
              <a:gd name="connsiteY2131" fmla="*/ 336768 h 679865"/>
              <a:gd name="connsiteX2132" fmla="*/ 217760 w 582380"/>
              <a:gd name="connsiteY2132" fmla="*/ 341832 h 679865"/>
              <a:gd name="connsiteX2133" fmla="*/ 217760 w 582380"/>
              <a:gd name="connsiteY2133" fmla="*/ 344364 h 679865"/>
              <a:gd name="connsiteX2134" fmla="*/ 217760 w 582380"/>
              <a:gd name="connsiteY2134" fmla="*/ 346896 h 679865"/>
              <a:gd name="connsiteX2135" fmla="*/ 215227 w 582380"/>
              <a:gd name="connsiteY2135" fmla="*/ 346896 h 679865"/>
              <a:gd name="connsiteX2136" fmla="*/ 215227 w 582380"/>
              <a:gd name="connsiteY2136" fmla="*/ 349428 h 679865"/>
              <a:gd name="connsiteX2137" fmla="*/ 217760 w 582380"/>
              <a:gd name="connsiteY2137" fmla="*/ 349428 h 679865"/>
              <a:gd name="connsiteX2138" fmla="*/ 220292 w 582380"/>
              <a:gd name="connsiteY2138" fmla="*/ 354492 h 679865"/>
              <a:gd name="connsiteX2139" fmla="*/ 222823 w 582380"/>
              <a:gd name="connsiteY2139" fmla="*/ 354492 h 679865"/>
              <a:gd name="connsiteX2140" fmla="*/ 222823 w 582380"/>
              <a:gd name="connsiteY2140" fmla="*/ 357024 h 679865"/>
              <a:gd name="connsiteX2141" fmla="*/ 222823 w 582380"/>
              <a:gd name="connsiteY2141" fmla="*/ 362089 h 679865"/>
              <a:gd name="connsiteX2142" fmla="*/ 225356 w 582380"/>
              <a:gd name="connsiteY2142" fmla="*/ 364620 h 679865"/>
              <a:gd name="connsiteX2143" fmla="*/ 225356 w 582380"/>
              <a:gd name="connsiteY2143" fmla="*/ 367153 h 679865"/>
              <a:gd name="connsiteX2144" fmla="*/ 225356 w 582380"/>
              <a:gd name="connsiteY2144" fmla="*/ 369685 h 679865"/>
              <a:gd name="connsiteX2145" fmla="*/ 225356 w 582380"/>
              <a:gd name="connsiteY2145" fmla="*/ 372217 h 679865"/>
              <a:gd name="connsiteX2146" fmla="*/ 222823 w 582380"/>
              <a:gd name="connsiteY2146" fmla="*/ 374749 h 679865"/>
              <a:gd name="connsiteX2147" fmla="*/ 222823 w 582380"/>
              <a:gd name="connsiteY2147" fmla="*/ 377281 h 679865"/>
              <a:gd name="connsiteX2148" fmla="*/ 220292 w 582380"/>
              <a:gd name="connsiteY2148" fmla="*/ 377281 h 679865"/>
              <a:gd name="connsiteX2149" fmla="*/ 222823 w 582380"/>
              <a:gd name="connsiteY2149" fmla="*/ 383611 h 679865"/>
              <a:gd name="connsiteX2150" fmla="*/ 227888 w 582380"/>
              <a:gd name="connsiteY2150" fmla="*/ 388676 h 679865"/>
              <a:gd name="connsiteX2151" fmla="*/ 227888 w 582380"/>
              <a:gd name="connsiteY2151" fmla="*/ 391207 h 679865"/>
              <a:gd name="connsiteX2152" fmla="*/ 230420 w 582380"/>
              <a:gd name="connsiteY2152" fmla="*/ 397538 h 679865"/>
              <a:gd name="connsiteX2153" fmla="*/ 230420 w 582380"/>
              <a:gd name="connsiteY2153" fmla="*/ 400070 h 679865"/>
              <a:gd name="connsiteX2154" fmla="*/ 232952 w 582380"/>
              <a:gd name="connsiteY2154" fmla="*/ 400070 h 679865"/>
              <a:gd name="connsiteX2155" fmla="*/ 235484 w 582380"/>
              <a:gd name="connsiteY2155" fmla="*/ 400070 h 679865"/>
              <a:gd name="connsiteX2156" fmla="*/ 238016 w 582380"/>
              <a:gd name="connsiteY2156" fmla="*/ 400070 h 679865"/>
              <a:gd name="connsiteX2157" fmla="*/ 238016 w 582380"/>
              <a:gd name="connsiteY2157" fmla="*/ 397538 h 679865"/>
              <a:gd name="connsiteX2158" fmla="*/ 235484 w 582380"/>
              <a:gd name="connsiteY2158" fmla="*/ 397538 h 679865"/>
              <a:gd name="connsiteX2159" fmla="*/ 235484 w 582380"/>
              <a:gd name="connsiteY2159" fmla="*/ 386143 h 679865"/>
              <a:gd name="connsiteX2160" fmla="*/ 238016 w 582380"/>
              <a:gd name="connsiteY2160" fmla="*/ 386143 h 679865"/>
              <a:gd name="connsiteX2161" fmla="*/ 238016 w 582380"/>
              <a:gd name="connsiteY2161" fmla="*/ 388676 h 679865"/>
              <a:gd name="connsiteX2162" fmla="*/ 238016 w 582380"/>
              <a:gd name="connsiteY2162" fmla="*/ 391207 h 679865"/>
              <a:gd name="connsiteX2163" fmla="*/ 240548 w 582380"/>
              <a:gd name="connsiteY2163" fmla="*/ 393740 h 679865"/>
              <a:gd name="connsiteX2164" fmla="*/ 238016 w 582380"/>
              <a:gd name="connsiteY2164" fmla="*/ 398804 h 679865"/>
              <a:gd name="connsiteX2165" fmla="*/ 238016 w 582380"/>
              <a:gd name="connsiteY2165" fmla="*/ 401336 h 679865"/>
              <a:gd name="connsiteX2166" fmla="*/ 238016 w 582380"/>
              <a:gd name="connsiteY2166" fmla="*/ 403868 h 679865"/>
              <a:gd name="connsiteX2167" fmla="*/ 232952 w 582380"/>
              <a:gd name="connsiteY2167" fmla="*/ 406400 h 679865"/>
              <a:gd name="connsiteX2168" fmla="*/ 227888 w 582380"/>
              <a:gd name="connsiteY2168" fmla="*/ 406400 h 679865"/>
              <a:gd name="connsiteX2169" fmla="*/ 227888 w 582380"/>
              <a:gd name="connsiteY2169" fmla="*/ 403868 h 679865"/>
              <a:gd name="connsiteX2170" fmla="*/ 227888 w 582380"/>
              <a:gd name="connsiteY2170" fmla="*/ 401336 h 679865"/>
              <a:gd name="connsiteX2171" fmla="*/ 225356 w 582380"/>
              <a:gd name="connsiteY2171" fmla="*/ 401336 h 679865"/>
              <a:gd name="connsiteX2172" fmla="*/ 222823 w 582380"/>
              <a:gd name="connsiteY2172" fmla="*/ 403868 h 679865"/>
              <a:gd name="connsiteX2173" fmla="*/ 220292 w 582380"/>
              <a:gd name="connsiteY2173" fmla="*/ 403868 h 679865"/>
              <a:gd name="connsiteX2174" fmla="*/ 217760 w 582380"/>
              <a:gd name="connsiteY2174" fmla="*/ 403868 h 679865"/>
              <a:gd name="connsiteX2175" fmla="*/ 215227 w 582380"/>
              <a:gd name="connsiteY2175" fmla="*/ 406400 h 679865"/>
              <a:gd name="connsiteX2176" fmla="*/ 212695 w 582380"/>
              <a:gd name="connsiteY2176" fmla="*/ 406400 h 679865"/>
              <a:gd name="connsiteX2177" fmla="*/ 207631 w 582380"/>
              <a:gd name="connsiteY2177" fmla="*/ 408932 h 679865"/>
              <a:gd name="connsiteX2178" fmla="*/ 207631 w 582380"/>
              <a:gd name="connsiteY2178" fmla="*/ 411464 h 679865"/>
              <a:gd name="connsiteX2179" fmla="*/ 205099 w 582380"/>
              <a:gd name="connsiteY2179" fmla="*/ 413996 h 679865"/>
              <a:gd name="connsiteX2180" fmla="*/ 205099 w 582380"/>
              <a:gd name="connsiteY2180" fmla="*/ 416528 h 679865"/>
              <a:gd name="connsiteX2181" fmla="*/ 205099 w 582380"/>
              <a:gd name="connsiteY2181" fmla="*/ 419061 h 679865"/>
              <a:gd name="connsiteX2182" fmla="*/ 207631 w 582380"/>
              <a:gd name="connsiteY2182" fmla="*/ 419061 h 679865"/>
              <a:gd name="connsiteX2183" fmla="*/ 207631 w 582380"/>
              <a:gd name="connsiteY2183" fmla="*/ 421592 h 679865"/>
              <a:gd name="connsiteX2184" fmla="*/ 207631 w 582380"/>
              <a:gd name="connsiteY2184" fmla="*/ 424125 h 679865"/>
              <a:gd name="connsiteX2185" fmla="*/ 202567 w 582380"/>
              <a:gd name="connsiteY2185" fmla="*/ 424125 h 679865"/>
              <a:gd name="connsiteX2186" fmla="*/ 202567 w 582380"/>
              <a:gd name="connsiteY2186" fmla="*/ 424125 h 679865"/>
              <a:gd name="connsiteX2187" fmla="*/ 197503 w 582380"/>
              <a:gd name="connsiteY2187" fmla="*/ 424125 h 679865"/>
              <a:gd name="connsiteX2188" fmla="*/ 194971 w 582380"/>
              <a:gd name="connsiteY2188" fmla="*/ 424125 h 679865"/>
              <a:gd name="connsiteX2189" fmla="*/ 194971 w 582380"/>
              <a:gd name="connsiteY2189" fmla="*/ 421592 h 679865"/>
              <a:gd name="connsiteX2190" fmla="*/ 189907 w 582380"/>
              <a:gd name="connsiteY2190" fmla="*/ 419061 h 679865"/>
              <a:gd name="connsiteX2191" fmla="*/ 189907 w 582380"/>
              <a:gd name="connsiteY2191" fmla="*/ 416528 h 679865"/>
              <a:gd name="connsiteX2192" fmla="*/ 187374 w 582380"/>
              <a:gd name="connsiteY2192" fmla="*/ 413996 h 679865"/>
              <a:gd name="connsiteX2193" fmla="*/ 187374 w 582380"/>
              <a:gd name="connsiteY2193" fmla="*/ 408932 h 679865"/>
              <a:gd name="connsiteX2194" fmla="*/ 189907 w 582380"/>
              <a:gd name="connsiteY2194" fmla="*/ 406400 h 679865"/>
              <a:gd name="connsiteX2195" fmla="*/ 192439 w 582380"/>
              <a:gd name="connsiteY2195" fmla="*/ 397538 h 679865"/>
              <a:gd name="connsiteX2196" fmla="*/ 192439 w 582380"/>
              <a:gd name="connsiteY2196" fmla="*/ 395006 h 679865"/>
              <a:gd name="connsiteX2197" fmla="*/ 192439 w 582380"/>
              <a:gd name="connsiteY2197" fmla="*/ 392474 h 679865"/>
              <a:gd name="connsiteX2198" fmla="*/ 192439 w 582380"/>
              <a:gd name="connsiteY2198" fmla="*/ 389941 h 679865"/>
              <a:gd name="connsiteX2199" fmla="*/ 192439 w 582380"/>
              <a:gd name="connsiteY2199" fmla="*/ 386143 h 679865"/>
              <a:gd name="connsiteX2200" fmla="*/ 189907 w 582380"/>
              <a:gd name="connsiteY2200" fmla="*/ 383611 h 679865"/>
              <a:gd name="connsiteX2201" fmla="*/ 187374 w 582380"/>
              <a:gd name="connsiteY2201" fmla="*/ 383611 h 679865"/>
              <a:gd name="connsiteX2202" fmla="*/ 184842 w 582380"/>
              <a:gd name="connsiteY2202" fmla="*/ 383611 h 679865"/>
              <a:gd name="connsiteX2203" fmla="*/ 184842 w 582380"/>
              <a:gd name="connsiteY2203" fmla="*/ 381079 h 679865"/>
              <a:gd name="connsiteX2204" fmla="*/ 182311 w 582380"/>
              <a:gd name="connsiteY2204" fmla="*/ 381079 h 679865"/>
              <a:gd name="connsiteX2205" fmla="*/ 182311 w 582380"/>
              <a:gd name="connsiteY2205" fmla="*/ 378547 h 679865"/>
              <a:gd name="connsiteX2206" fmla="*/ 179778 w 582380"/>
              <a:gd name="connsiteY2206" fmla="*/ 376015 h 679865"/>
              <a:gd name="connsiteX2207" fmla="*/ 179778 w 582380"/>
              <a:gd name="connsiteY2207" fmla="*/ 373483 h 679865"/>
              <a:gd name="connsiteX2208" fmla="*/ 174714 w 582380"/>
              <a:gd name="connsiteY2208" fmla="*/ 370951 h 679865"/>
              <a:gd name="connsiteX2209" fmla="*/ 169650 w 582380"/>
              <a:gd name="connsiteY2209" fmla="*/ 364620 h 679865"/>
              <a:gd name="connsiteX2210" fmla="*/ 167118 w 582380"/>
              <a:gd name="connsiteY2210" fmla="*/ 362089 h 679865"/>
              <a:gd name="connsiteX2211" fmla="*/ 167118 w 582380"/>
              <a:gd name="connsiteY2211" fmla="*/ 360822 h 679865"/>
              <a:gd name="connsiteX2212" fmla="*/ 167118 w 582380"/>
              <a:gd name="connsiteY2212" fmla="*/ 358290 h 679865"/>
              <a:gd name="connsiteX2213" fmla="*/ 167118 w 582380"/>
              <a:gd name="connsiteY2213" fmla="*/ 355758 h 679865"/>
              <a:gd name="connsiteX2214" fmla="*/ 169650 w 582380"/>
              <a:gd name="connsiteY2214" fmla="*/ 350694 h 679865"/>
              <a:gd name="connsiteX2215" fmla="*/ 172182 w 582380"/>
              <a:gd name="connsiteY2215" fmla="*/ 350694 h 679865"/>
              <a:gd name="connsiteX2216" fmla="*/ 172182 w 582380"/>
              <a:gd name="connsiteY2216" fmla="*/ 348162 h 679865"/>
              <a:gd name="connsiteX2217" fmla="*/ 174714 w 582380"/>
              <a:gd name="connsiteY2217" fmla="*/ 348162 h 679865"/>
              <a:gd name="connsiteX2218" fmla="*/ 174714 w 582380"/>
              <a:gd name="connsiteY2218" fmla="*/ 336768 h 679865"/>
              <a:gd name="connsiteX2219" fmla="*/ 174714 w 582380"/>
              <a:gd name="connsiteY2219" fmla="*/ 335502 h 679865"/>
              <a:gd name="connsiteX2220" fmla="*/ 174714 w 582380"/>
              <a:gd name="connsiteY2220" fmla="*/ 330437 h 679865"/>
              <a:gd name="connsiteX2221" fmla="*/ 174714 w 582380"/>
              <a:gd name="connsiteY2221" fmla="*/ 327905 h 679865"/>
              <a:gd name="connsiteX2222" fmla="*/ 172182 w 582380"/>
              <a:gd name="connsiteY2222" fmla="*/ 327905 h 679865"/>
              <a:gd name="connsiteX2223" fmla="*/ 172182 w 582380"/>
              <a:gd name="connsiteY2223" fmla="*/ 325373 h 679865"/>
              <a:gd name="connsiteX2224" fmla="*/ 169650 w 582380"/>
              <a:gd name="connsiteY2224" fmla="*/ 325373 h 679865"/>
              <a:gd name="connsiteX2225" fmla="*/ 164586 w 582380"/>
              <a:gd name="connsiteY2225" fmla="*/ 322841 h 679865"/>
              <a:gd name="connsiteX2226" fmla="*/ 164586 w 582380"/>
              <a:gd name="connsiteY2226" fmla="*/ 322841 h 679865"/>
              <a:gd name="connsiteX2227" fmla="*/ 162053 w 582380"/>
              <a:gd name="connsiteY2227" fmla="*/ 325373 h 679865"/>
              <a:gd name="connsiteX2228" fmla="*/ 156990 w 582380"/>
              <a:gd name="connsiteY2228" fmla="*/ 327905 h 679865"/>
              <a:gd name="connsiteX2229" fmla="*/ 151925 w 582380"/>
              <a:gd name="connsiteY2229" fmla="*/ 335502 h 679865"/>
              <a:gd name="connsiteX2230" fmla="*/ 144329 w 582380"/>
              <a:gd name="connsiteY2230" fmla="*/ 340566 h 679865"/>
              <a:gd name="connsiteX2231" fmla="*/ 146861 w 582380"/>
              <a:gd name="connsiteY2231" fmla="*/ 346896 h 679865"/>
              <a:gd name="connsiteX2232" fmla="*/ 149393 w 582380"/>
              <a:gd name="connsiteY2232" fmla="*/ 349428 h 679865"/>
              <a:gd name="connsiteX2233" fmla="*/ 151925 w 582380"/>
              <a:gd name="connsiteY2233" fmla="*/ 349428 h 679865"/>
              <a:gd name="connsiteX2234" fmla="*/ 151925 w 582380"/>
              <a:gd name="connsiteY2234" fmla="*/ 351960 h 679865"/>
              <a:gd name="connsiteX2235" fmla="*/ 151925 w 582380"/>
              <a:gd name="connsiteY2235" fmla="*/ 354492 h 679865"/>
              <a:gd name="connsiteX2236" fmla="*/ 151925 w 582380"/>
              <a:gd name="connsiteY2236" fmla="*/ 357024 h 679865"/>
              <a:gd name="connsiteX2237" fmla="*/ 151925 w 582380"/>
              <a:gd name="connsiteY2237" fmla="*/ 363355 h 679865"/>
              <a:gd name="connsiteX2238" fmla="*/ 151925 w 582380"/>
              <a:gd name="connsiteY2238" fmla="*/ 365887 h 679865"/>
              <a:gd name="connsiteX2239" fmla="*/ 154457 w 582380"/>
              <a:gd name="connsiteY2239" fmla="*/ 372217 h 679865"/>
              <a:gd name="connsiteX2240" fmla="*/ 151925 w 582380"/>
              <a:gd name="connsiteY2240" fmla="*/ 374749 h 679865"/>
              <a:gd name="connsiteX2241" fmla="*/ 151925 w 582380"/>
              <a:gd name="connsiteY2241" fmla="*/ 377281 h 679865"/>
              <a:gd name="connsiteX2242" fmla="*/ 149393 w 582380"/>
              <a:gd name="connsiteY2242" fmla="*/ 379813 h 679865"/>
              <a:gd name="connsiteX2243" fmla="*/ 149393 w 582380"/>
              <a:gd name="connsiteY2243" fmla="*/ 382345 h 679865"/>
              <a:gd name="connsiteX2244" fmla="*/ 149393 w 582380"/>
              <a:gd name="connsiteY2244" fmla="*/ 388676 h 679865"/>
              <a:gd name="connsiteX2245" fmla="*/ 151925 w 582380"/>
              <a:gd name="connsiteY2245" fmla="*/ 391207 h 679865"/>
              <a:gd name="connsiteX2246" fmla="*/ 151925 w 582380"/>
              <a:gd name="connsiteY2246" fmla="*/ 396272 h 679865"/>
              <a:gd name="connsiteX2247" fmla="*/ 149393 w 582380"/>
              <a:gd name="connsiteY2247" fmla="*/ 401336 h 679865"/>
              <a:gd name="connsiteX2248" fmla="*/ 151925 w 582380"/>
              <a:gd name="connsiteY2248" fmla="*/ 403868 h 679865"/>
              <a:gd name="connsiteX2249" fmla="*/ 151925 w 582380"/>
              <a:gd name="connsiteY2249" fmla="*/ 406400 h 679865"/>
              <a:gd name="connsiteX2250" fmla="*/ 151925 w 582380"/>
              <a:gd name="connsiteY2250" fmla="*/ 411464 h 679865"/>
              <a:gd name="connsiteX2251" fmla="*/ 151925 w 582380"/>
              <a:gd name="connsiteY2251" fmla="*/ 416528 h 679865"/>
              <a:gd name="connsiteX2252" fmla="*/ 151925 w 582380"/>
              <a:gd name="connsiteY2252" fmla="*/ 421592 h 679865"/>
              <a:gd name="connsiteX2253" fmla="*/ 149393 w 582380"/>
              <a:gd name="connsiteY2253" fmla="*/ 424125 h 679865"/>
              <a:gd name="connsiteX2254" fmla="*/ 149393 w 582380"/>
              <a:gd name="connsiteY2254" fmla="*/ 429189 h 679865"/>
              <a:gd name="connsiteX2255" fmla="*/ 149393 w 582380"/>
              <a:gd name="connsiteY2255" fmla="*/ 434253 h 679865"/>
              <a:gd name="connsiteX2256" fmla="*/ 146861 w 582380"/>
              <a:gd name="connsiteY2256" fmla="*/ 436785 h 679865"/>
              <a:gd name="connsiteX2257" fmla="*/ 146861 w 582380"/>
              <a:gd name="connsiteY2257" fmla="*/ 439317 h 679865"/>
              <a:gd name="connsiteX2258" fmla="*/ 149393 w 582380"/>
              <a:gd name="connsiteY2258" fmla="*/ 441849 h 679865"/>
              <a:gd name="connsiteX2259" fmla="*/ 151925 w 582380"/>
              <a:gd name="connsiteY2259" fmla="*/ 446913 h 679865"/>
              <a:gd name="connsiteX2260" fmla="*/ 151925 w 582380"/>
              <a:gd name="connsiteY2260" fmla="*/ 453244 h 679865"/>
              <a:gd name="connsiteX2261" fmla="*/ 154457 w 582380"/>
              <a:gd name="connsiteY2261" fmla="*/ 458308 h 679865"/>
              <a:gd name="connsiteX2262" fmla="*/ 151925 w 582380"/>
              <a:gd name="connsiteY2262" fmla="*/ 458308 h 679865"/>
              <a:gd name="connsiteX2263" fmla="*/ 151925 w 582380"/>
              <a:gd name="connsiteY2263" fmla="*/ 455776 h 679865"/>
              <a:gd name="connsiteX2264" fmla="*/ 149393 w 582380"/>
              <a:gd name="connsiteY2264" fmla="*/ 455776 h 679865"/>
              <a:gd name="connsiteX2265" fmla="*/ 149393 w 582380"/>
              <a:gd name="connsiteY2265" fmla="*/ 453244 h 679865"/>
              <a:gd name="connsiteX2266" fmla="*/ 146861 w 582380"/>
              <a:gd name="connsiteY2266" fmla="*/ 455776 h 679865"/>
              <a:gd name="connsiteX2267" fmla="*/ 144329 w 582380"/>
              <a:gd name="connsiteY2267" fmla="*/ 455776 h 679865"/>
              <a:gd name="connsiteX2268" fmla="*/ 141797 w 582380"/>
              <a:gd name="connsiteY2268" fmla="*/ 455776 h 679865"/>
              <a:gd name="connsiteX2269" fmla="*/ 141797 w 582380"/>
              <a:gd name="connsiteY2269" fmla="*/ 458308 h 679865"/>
              <a:gd name="connsiteX2270" fmla="*/ 139265 w 582380"/>
              <a:gd name="connsiteY2270" fmla="*/ 458308 h 679865"/>
              <a:gd name="connsiteX2271" fmla="*/ 139265 w 582380"/>
              <a:gd name="connsiteY2271" fmla="*/ 455776 h 679865"/>
              <a:gd name="connsiteX2272" fmla="*/ 136733 w 582380"/>
              <a:gd name="connsiteY2272" fmla="*/ 455776 h 679865"/>
              <a:gd name="connsiteX2273" fmla="*/ 134200 w 582380"/>
              <a:gd name="connsiteY2273" fmla="*/ 455776 h 679865"/>
              <a:gd name="connsiteX2274" fmla="*/ 131669 w 582380"/>
              <a:gd name="connsiteY2274" fmla="*/ 458308 h 679865"/>
              <a:gd name="connsiteX2275" fmla="*/ 131669 w 582380"/>
              <a:gd name="connsiteY2275" fmla="*/ 460840 h 679865"/>
              <a:gd name="connsiteX2276" fmla="*/ 129137 w 582380"/>
              <a:gd name="connsiteY2276" fmla="*/ 463372 h 679865"/>
              <a:gd name="connsiteX2277" fmla="*/ 126604 w 582380"/>
              <a:gd name="connsiteY2277" fmla="*/ 463372 h 679865"/>
              <a:gd name="connsiteX2278" fmla="*/ 124072 w 582380"/>
              <a:gd name="connsiteY2278" fmla="*/ 460840 h 679865"/>
              <a:gd name="connsiteX2279" fmla="*/ 124072 w 582380"/>
              <a:gd name="connsiteY2279" fmla="*/ 458308 h 679865"/>
              <a:gd name="connsiteX2280" fmla="*/ 121540 w 582380"/>
              <a:gd name="connsiteY2280" fmla="*/ 458308 h 679865"/>
              <a:gd name="connsiteX2281" fmla="*/ 119008 w 582380"/>
              <a:gd name="connsiteY2281" fmla="*/ 455776 h 679865"/>
              <a:gd name="connsiteX2282" fmla="*/ 116476 w 582380"/>
              <a:gd name="connsiteY2282" fmla="*/ 450712 h 679865"/>
              <a:gd name="connsiteX2283" fmla="*/ 113944 w 582380"/>
              <a:gd name="connsiteY2283" fmla="*/ 450712 h 679865"/>
              <a:gd name="connsiteX2284" fmla="*/ 113944 w 582380"/>
              <a:gd name="connsiteY2284" fmla="*/ 448179 h 679865"/>
              <a:gd name="connsiteX2285" fmla="*/ 113944 w 582380"/>
              <a:gd name="connsiteY2285" fmla="*/ 445648 h 679865"/>
              <a:gd name="connsiteX2286" fmla="*/ 116476 w 582380"/>
              <a:gd name="connsiteY2286" fmla="*/ 439317 h 679865"/>
              <a:gd name="connsiteX2287" fmla="*/ 116476 w 582380"/>
              <a:gd name="connsiteY2287" fmla="*/ 436785 h 679865"/>
              <a:gd name="connsiteX2288" fmla="*/ 119008 w 582380"/>
              <a:gd name="connsiteY2288" fmla="*/ 431721 h 679865"/>
              <a:gd name="connsiteX2289" fmla="*/ 121540 w 582380"/>
              <a:gd name="connsiteY2289" fmla="*/ 426657 h 679865"/>
              <a:gd name="connsiteX2290" fmla="*/ 121540 w 582380"/>
              <a:gd name="connsiteY2290" fmla="*/ 424125 h 679865"/>
              <a:gd name="connsiteX2291" fmla="*/ 119008 w 582380"/>
              <a:gd name="connsiteY2291" fmla="*/ 424125 h 679865"/>
              <a:gd name="connsiteX2292" fmla="*/ 119008 w 582380"/>
              <a:gd name="connsiteY2292" fmla="*/ 421592 h 679865"/>
              <a:gd name="connsiteX2293" fmla="*/ 119008 w 582380"/>
              <a:gd name="connsiteY2293" fmla="*/ 419061 h 679865"/>
              <a:gd name="connsiteX2294" fmla="*/ 121540 w 582380"/>
              <a:gd name="connsiteY2294" fmla="*/ 413996 h 679865"/>
              <a:gd name="connsiteX2295" fmla="*/ 124072 w 582380"/>
              <a:gd name="connsiteY2295" fmla="*/ 411464 h 679865"/>
              <a:gd name="connsiteX2296" fmla="*/ 124072 w 582380"/>
              <a:gd name="connsiteY2296" fmla="*/ 400070 h 679865"/>
              <a:gd name="connsiteX2297" fmla="*/ 124072 w 582380"/>
              <a:gd name="connsiteY2297" fmla="*/ 395006 h 679865"/>
              <a:gd name="connsiteX2298" fmla="*/ 124072 w 582380"/>
              <a:gd name="connsiteY2298" fmla="*/ 386143 h 679865"/>
              <a:gd name="connsiteX2299" fmla="*/ 124072 w 582380"/>
              <a:gd name="connsiteY2299" fmla="*/ 381079 h 679865"/>
              <a:gd name="connsiteX2300" fmla="*/ 121540 w 582380"/>
              <a:gd name="connsiteY2300" fmla="*/ 378547 h 679865"/>
              <a:gd name="connsiteX2301" fmla="*/ 119008 w 582380"/>
              <a:gd name="connsiteY2301" fmla="*/ 372217 h 679865"/>
              <a:gd name="connsiteX2302" fmla="*/ 119008 w 582380"/>
              <a:gd name="connsiteY2302" fmla="*/ 369685 h 679865"/>
              <a:gd name="connsiteX2303" fmla="*/ 119008 w 582380"/>
              <a:gd name="connsiteY2303" fmla="*/ 367153 h 679865"/>
              <a:gd name="connsiteX2304" fmla="*/ 119008 w 582380"/>
              <a:gd name="connsiteY2304" fmla="*/ 364620 h 679865"/>
              <a:gd name="connsiteX2305" fmla="*/ 121540 w 582380"/>
              <a:gd name="connsiteY2305" fmla="*/ 364620 h 679865"/>
              <a:gd name="connsiteX2306" fmla="*/ 119008 w 582380"/>
              <a:gd name="connsiteY2306" fmla="*/ 362089 h 679865"/>
              <a:gd name="connsiteX2307" fmla="*/ 119008 w 582380"/>
              <a:gd name="connsiteY2307" fmla="*/ 360822 h 679865"/>
              <a:gd name="connsiteX2308" fmla="*/ 113944 w 582380"/>
              <a:gd name="connsiteY2308" fmla="*/ 358290 h 679865"/>
              <a:gd name="connsiteX2309" fmla="*/ 113944 w 582380"/>
              <a:gd name="connsiteY2309" fmla="*/ 358290 h 679865"/>
              <a:gd name="connsiteX2310" fmla="*/ 113944 w 582380"/>
              <a:gd name="connsiteY2310" fmla="*/ 360822 h 679865"/>
              <a:gd name="connsiteX2311" fmla="*/ 111412 w 582380"/>
              <a:gd name="connsiteY2311" fmla="*/ 360822 h 679865"/>
              <a:gd name="connsiteX2312" fmla="*/ 111412 w 582380"/>
              <a:gd name="connsiteY2312" fmla="*/ 363355 h 679865"/>
              <a:gd name="connsiteX2313" fmla="*/ 108879 w 582380"/>
              <a:gd name="connsiteY2313" fmla="*/ 360822 h 679865"/>
              <a:gd name="connsiteX2314" fmla="*/ 106348 w 582380"/>
              <a:gd name="connsiteY2314" fmla="*/ 363355 h 679865"/>
              <a:gd name="connsiteX2315" fmla="*/ 103816 w 582380"/>
              <a:gd name="connsiteY2315" fmla="*/ 363355 h 679865"/>
              <a:gd name="connsiteX2316" fmla="*/ 103816 w 582380"/>
              <a:gd name="connsiteY2316" fmla="*/ 365887 h 679865"/>
              <a:gd name="connsiteX2317" fmla="*/ 101283 w 582380"/>
              <a:gd name="connsiteY2317" fmla="*/ 365887 h 679865"/>
              <a:gd name="connsiteX2318" fmla="*/ 98751 w 582380"/>
              <a:gd name="connsiteY2318" fmla="*/ 357024 h 679865"/>
              <a:gd name="connsiteX2319" fmla="*/ 98751 w 582380"/>
              <a:gd name="connsiteY2319" fmla="*/ 345630 h 679865"/>
              <a:gd name="connsiteX2320" fmla="*/ 98751 w 582380"/>
              <a:gd name="connsiteY2320" fmla="*/ 343098 h 679865"/>
              <a:gd name="connsiteX2321" fmla="*/ 101283 w 582380"/>
              <a:gd name="connsiteY2321" fmla="*/ 336768 h 679865"/>
              <a:gd name="connsiteX2322" fmla="*/ 98751 w 582380"/>
              <a:gd name="connsiteY2322" fmla="*/ 336768 h 679865"/>
              <a:gd name="connsiteX2323" fmla="*/ 98751 w 582380"/>
              <a:gd name="connsiteY2323" fmla="*/ 334235 h 679865"/>
              <a:gd name="connsiteX2324" fmla="*/ 96219 w 582380"/>
              <a:gd name="connsiteY2324" fmla="*/ 334235 h 679865"/>
              <a:gd name="connsiteX2325" fmla="*/ 96219 w 582380"/>
              <a:gd name="connsiteY2325" fmla="*/ 336768 h 679865"/>
              <a:gd name="connsiteX2326" fmla="*/ 96219 w 582380"/>
              <a:gd name="connsiteY2326" fmla="*/ 331704 h 679865"/>
              <a:gd name="connsiteX2327" fmla="*/ 96219 w 582380"/>
              <a:gd name="connsiteY2327" fmla="*/ 326639 h 679865"/>
              <a:gd name="connsiteX2328" fmla="*/ 96219 w 582380"/>
              <a:gd name="connsiteY2328" fmla="*/ 324107 h 679865"/>
              <a:gd name="connsiteX2329" fmla="*/ 98751 w 582380"/>
              <a:gd name="connsiteY2329" fmla="*/ 324107 h 679865"/>
              <a:gd name="connsiteX2330" fmla="*/ 98751 w 582380"/>
              <a:gd name="connsiteY2330" fmla="*/ 326639 h 679865"/>
              <a:gd name="connsiteX2331" fmla="*/ 101283 w 582380"/>
              <a:gd name="connsiteY2331" fmla="*/ 326639 h 679865"/>
              <a:gd name="connsiteX2332" fmla="*/ 103816 w 582380"/>
              <a:gd name="connsiteY2332" fmla="*/ 324107 h 679865"/>
              <a:gd name="connsiteX2333" fmla="*/ 108879 w 582380"/>
              <a:gd name="connsiteY2333" fmla="*/ 317777 h 679865"/>
              <a:gd name="connsiteX2334" fmla="*/ 108879 w 582380"/>
              <a:gd name="connsiteY2334" fmla="*/ 315245 h 679865"/>
              <a:gd name="connsiteX2335" fmla="*/ 108879 w 582380"/>
              <a:gd name="connsiteY2335" fmla="*/ 312713 h 679865"/>
              <a:gd name="connsiteX2336" fmla="*/ 108879 w 582380"/>
              <a:gd name="connsiteY2336" fmla="*/ 310181 h 679865"/>
              <a:gd name="connsiteX2337" fmla="*/ 108879 w 582380"/>
              <a:gd name="connsiteY2337" fmla="*/ 307648 h 679865"/>
              <a:gd name="connsiteX2338" fmla="*/ 111412 w 582380"/>
              <a:gd name="connsiteY2338" fmla="*/ 298786 h 679865"/>
              <a:gd name="connsiteX2339" fmla="*/ 111412 w 582380"/>
              <a:gd name="connsiteY2339" fmla="*/ 296254 h 679865"/>
              <a:gd name="connsiteX2340" fmla="*/ 113944 w 582380"/>
              <a:gd name="connsiteY2340" fmla="*/ 296254 h 679865"/>
              <a:gd name="connsiteX2341" fmla="*/ 116476 w 582380"/>
              <a:gd name="connsiteY2341" fmla="*/ 296254 h 679865"/>
              <a:gd name="connsiteX2342" fmla="*/ 116476 w 582380"/>
              <a:gd name="connsiteY2342" fmla="*/ 293722 h 679865"/>
              <a:gd name="connsiteX2343" fmla="*/ 116476 w 582380"/>
              <a:gd name="connsiteY2343" fmla="*/ 291190 h 679865"/>
              <a:gd name="connsiteX2344" fmla="*/ 116476 w 582380"/>
              <a:gd name="connsiteY2344" fmla="*/ 288658 h 679865"/>
              <a:gd name="connsiteX2345" fmla="*/ 113944 w 582380"/>
              <a:gd name="connsiteY2345" fmla="*/ 284860 h 679865"/>
              <a:gd name="connsiteX2346" fmla="*/ 113944 w 582380"/>
              <a:gd name="connsiteY2346" fmla="*/ 282328 h 679865"/>
              <a:gd name="connsiteX2347" fmla="*/ 116476 w 582380"/>
              <a:gd name="connsiteY2347" fmla="*/ 282328 h 679865"/>
              <a:gd name="connsiteX2348" fmla="*/ 116476 w 582380"/>
              <a:gd name="connsiteY2348" fmla="*/ 279796 h 679865"/>
              <a:gd name="connsiteX2349" fmla="*/ 116476 w 582380"/>
              <a:gd name="connsiteY2349" fmla="*/ 274732 h 679865"/>
              <a:gd name="connsiteX2350" fmla="*/ 113944 w 582380"/>
              <a:gd name="connsiteY2350" fmla="*/ 274732 h 679865"/>
              <a:gd name="connsiteX2351" fmla="*/ 113944 w 582380"/>
              <a:gd name="connsiteY2351" fmla="*/ 269667 h 679865"/>
              <a:gd name="connsiteX2352" fmla="*/ 116476 w 582380"/>
              <a:gd name="connsiteY2352" fmla="*/ 264603 h 679865"/>
              <a:gd name="connsiteX2353" fmla="*/ 116476 w 582380"/>
              <a:gd name="connsiteY2353" fmla="*/ 262071 h 679865"/>
              <a:gd name="connsiteX2354" fmla="*/ 116476 w 582380"/>
              <a:gd name="connsiteY2354" fmla="*/ 259539 h 679865"/>
              <a:gd name="connsiteX2355" fmla="*/ 119008 w 582380"/>
              <a:gd name="connsiteY2355" fmla="*/ 257007 h 679865"/>
              <a:gd name="connsiteX2356" fmla="*/ 121540 w 582380"/>
              <a:gd name="connsiteY2356" fmla="*/ 257007 h 679865"/>
              <a:gd name="connsiteX2357" fmla="*/ 121540 w 582380"/>
              <a:gd name="connsiteY2357" fmla="*/ 254475 h 679865"/>
              <a:gd name="connsiteX2358" fmla="*/ 121540 w 582380"/>
              <a:gd name="connsiteY2358" fmla="*/ 251943 h 679865"/>
              <a:gd name="connsiteX2359" fmla="*/ 121540 w 582380"/>
              <a:gd name="connsiteY2359" fmla="*/ 249411 h 679865"/>
              <a:gd name="connsiteX2360" fmla="*/ 121540 w 582380"/>
              <a:gd name="connsiteY2360" fmla="*/ 246879 h 679865"/>
              <a:gd name="connsiteX2361" fmla="*/ 124072 w 582380"/>
              <a:gd name="connsiteY2361" fmla="*/ 246879 h 679865"/>
              <a:gd name="connsiteX2362" fmla="*/ 124072 w 582380"/>
              <a:gd name="connsiteY2362" fmla="*/ 246879 h 679865"/>
              <a:gd name="connsiteX2363" fmla="*/ 126604 w 582380"/>
              <a:gd name="connsiteY2363" fmla="*/ 244346 h 679865"/>
              <a:gd name="connsiteX2364" fmla="*/ 129137 w 582380"/>
              <a:gd name="connsiteY2364" fmla="*/ 241814 h 679865"/>
              <a:gd name="connsiteX2365" fmla="*/ 129137 w 582380"/>
              <a:gd name="connsiteY2365" fmla="*/ 239282 h 679865"/>
              <a:gd name="connsiteX2366" fmla="*/ 129137 w 582380"/>
              <a:gd name="connsiteY2366" fmla="*/ 236750 h 679865"/>
              <a:gd name="connsiteX2367" fmla="*/ 131669 w 582380"/>
              <a:gd name="connsiteY2367" fmla="*/ 236750 h 679865"/>
              <a:gd name="connsiteX2368" fmla="*/ 131669 w 582380"/>
              <a:gd name="connsiteY2368" fmla="*/ 241814 h 679865"/>
              <a:gd name="connsiteX2369" fmla="*/ 131669 w 582380"/>
              <a:gd name="connsiteY2369" fmla="*/ 244346 h 679865"/>
              <a:gd name="connsiteX2370" fmla="*/ 134200 w 582380"/>
              <a:gd name="connsiteY2370" fmla="*/ 244346 h 679865"/>
              <a:gd name="connsiteX2371" fmla="*/ 134200 w 582380"/>
              <a:gd name="connsiteY2371" fmla="*/ 246879 h 679865"/>
              <a:gd name="connsiteX2372" fmla="*/ 134200 w 582380"/>
              <a:gd name="connsiteY2372" fmla="*/ 249411 h 679865"/>
              <a:gd name="connsiteX2373" fmla="*/ 134200 w 582380"/>
              <a:gd name="connsiteY2373" fmla="*/ 246879 h 679865"/>
              <a:gd name="connsiteX2374" fmla="*/ 136733 w 582380"/>
              <a:gd name="connsiteY2374" fmla="*/ 244346 h 679865"/>
              <a:gd name="connsiteX2375" fmla="*/ 134200 w 582380"/>
              <a:gd name="connsiteY2375" fmla="*/ 244346 h 679865"/>
              <a:gd name="connsiteX2376" fmla="*/ 134200 w 582380"/>
              <a:gd name="connsiteY2376" fmla="*/ 239282 h 679865"/>
              <a:gd name="connsiteX2377" fmla="*/ 134200 w 582380"/>
              <a:gd name="connsiteY2377" fmla="*/ 236750 h 679865"/>
              <a:gd name="connsiteX2378" fmla="*/ 131669 w 582380"/>
              <a:gd name="connsiteY2378" fmla="*/ 231686 h 679865"/>
              <a:gd name="connsiteX2379" fmla="*/ 131669 w 582380"/>
              <a:gd name="connsiteY2379" fmla="*/ 229154 h 679865"/>
              <a:gd name="connsiteX2380" fmla="*/ 131669 w 582380"/>
              <a:gd name="connsiteY2380" fmla="*/ 226622 h 679865"/>
              <a:gd name="connsiteX2381" fmla="*/ 131669 w 582380"/>
              <a:gd name="connsiteY2381" fmla="*/ 221558 h 679865"/>
              <a:gd name="connsiteX2382" fmla="*/ 131669 w 582380"/>
              <a:gd name="connsiteY2382" fmla="*/ 221558 h 679865"/>
              <a:gd name="connsiteX2383" fmla="*/ 131669 w 582380"/>
              <a:gd name="connsiteY2383" fmla="*/ 219025 h 679865"/>
              <a:gd name="connsiteX2384" fmla="*/ 134200 w 582380"/>
              <a:gd name="connsiteY2384" fmla="*/ 219025 h 679865"/>
              <a:gd name="connsiteX2385" fmla="*/ 134200 w 582380"/>
              <a:gd name="connsiteY2385" fmla="*/ 216494 h 679865"/>
              <a:gd name="connsiteX2386" fmla="*/ 134200 w 582380"/>
              <a:gd name="connsiteY2386" fmla="*/ 213961 h 679865"/>
              <a:gd name="connsiteX2387" fmla="*/ 131669 w 582380"/>
              <a:gd name="connsiteY2387" fmla="*/ 213961 h 679865"/>
              <a:gd name="connsiteX2388" fmla="*/ 131669 w 582380"/>
              <a:gd name="connsiteY2388" fmla="*/ 216494 h 679865"/>
              <a:gd name="connsiteX2389" fmla="*/ 129137 w 582380"/>
              <a:gd name="connsiteY2389" fmla="*/ 216494 h 679865"/>
              <a:gd name="connsiteX2390" fmla="*/ 129137 w 582380"/>
              <a:gd name="connsiteY2390" fmla="*/ 213961 h 679865"/>
              <a:gd name="connsiteX2391" fmla="*/ 126604 w 582380"/>
              <a:gd name="connsiteY2391" fmla="*/ 211429 h 679865"/>
              <a:gd name="connsiteX2392" fmla="*/ 126604 w 582380"/>
              <a:gd name="connsiteY2392" fmla="*/ 208897 h 679865"/>
              <a:gd name="connsiteX2393" fmla="*/ 129137 w 582380"/>
              <a:gd name="connsiteY2393" fmla="*/ 208897 h 679865"/>
              <a:gd name="connsiteX2394" fmla="*/ 131669 w 582380"/>
              <a:gd name="connsiteY2394" fmla="*/ 211429 h 679865"/>
              <a:gd name="connsiteX2395" fmla="*/ 131669 w 582380"/>
              <a:gd name="connsiteY2395" fmla="*/ 213961 h 679865"/>
              <a:gd name="connsiteX2396" fmla="*/ 134200 w 582380"/>
              <a:gd name="connsiteY2396" fmla="*/ 213961 h 679865"/>
              <a:gd name="connsiteX2397" fmla="*/ 134200 w 582380"/>
              <a:gd name="connsiteY2397" fmla="*/ 211429 h 679865"/>
              <a:gd name="connsiteX2398" fmla="*/ 136733 w 582380"/>
              <a:gd name="connsiteY2398" fmla="*/ 206365 h 679865"/>
              <a:gd name="connsiteX2399" fmla="*/ 136733 w 582380"/>
              <a:gd name="connsiteY2399" fmla="*/ 203833 h 679865"/>
              <a:gd name="connsiteX2400" fmla="*/ 134200 w 582380"/>
              <a:gd name="connsiteY2400" fmla="*/ 203833 h 679865"/>
              <a:gd name="connsiteX2401" fmla="*/ 134200 w 582380"/>
              <a:gd name="connsiteY2401" fmla="*/ 201301 h 679865"/>
              <a:gd name="connsiteX2402" fmla="*/ 131669 w 582380"/>
              <a:gd name="connsiteY2402" fmla="*/ 198769 h 679865"/>
              <a:gd name="connsiteX2403" fmla="*/ 136733 w 582380"/>
              <a:gd name="connsiteY2403" fmla="*/ 189907 h 679865"/>
              <a:gd name="connsiteX2404" fmla="*/ 136733 w 582380"/>
              <a:gd name="connsiteY2404" fmla="*/ 187374 h 679865"/>
              <a:gd name="connsiteX2405" fmla="*/ 139265 w 582380"/>
              <a:gd name="connsiteY2405" fmla="*/ 187374 h 679865"/>
              <a:gd name="connsiteX2406" fmla="*/ 141797 w 582380"/>
              <a:gd name="connsiteY2406" fmla="*/ 187374 h 679865"/>
              <a:gd name="connsiteX2407" fmla="*/ 141797 w 582380"/>
              <a:gd name="connsiteY2407" fmla="*/ 184842 h 679865"/>
              <a:gd name="connsiteX2408" fmla="*/ 141797 w 582380"/>
              <a:gd name="connsiteY2408" fmla="*/ 182310 h 679865"/>
              <a:gd name="connsiteX2409" fmla="*/ 141797 w 582380"/>
              <a:gd name="connsiteY2409" fmla="*/ 179778 h 679865"/>
              <a:gd name="connsiteX2410" fmla="*/ 141797 w 582380"/>
              <a:gd name="connsiteY2410" fmla="*/ 177246 h 679865"/>
              <a:gd name="connsiteX2411" fmla="*/ 141797 w 582380"/>
              <a:gd name="connsiteY2411" fmla="*/ 174714 h 679865"/>
              <a:gd name="connsiteX2412" fmla="*/ 144329 w 582380"/>
              <a:gd name="connsiteY2412" fmla="*/ 174714 h 679865"/>
              <a:gd name="connsiteX2413" fmla="*/ 146861 w 582380"/>
              <a:gd name="connsiteY2413" fmla="*/ 174714 h 679865"/>
              <a:gd name="connsiteX2414" fmla="*/ 146861 w 582380"/>
              <a:gd name="connsiteY2414" fmla="*/ 172182 h 679865"/>
              <a:gd name="connsiteX2415" fmla="*/ 149393 w 582380"/>
              <a:gd name="connsiteY2415" fmla="*/ 172182 h 679865"/>
              <a:gd name="connsiteX2416" fmla="*/ 149393 w 582380"/>
              <a:gd name="connsiteY2416" fmla="*/ 169650 h 679865"/>
              <a:gd name="connsiteX2417" fmla="*/ 149393 w 582380"/>
              <a:gd name="connsiteY2417" fmla="*/ 170916 h 679865"/>
              <a:gd name="connsiteX2418" fmla="*/ 149393 w 582380"/>
              <a:gd name="connsiteY2418" fmla="*/ 168384 h 679865"/>
              <a:gd name="connsiteX2419" fmla="*/ 149393 w 582380"/>
              <a:gd name="connsiteY2419" fmla="*/ 165852 h 679865"/>
              <a:gd name="connsiteX2420" fmla="*/ 149393 w 582380"/>
              <a:gd name="connsiteY2420" fmla="*/ 163320 h 679865"/>
              <a:gd name="connsiteX2421" fmla="*/ 151925 w 582380"/>
              <a:gd name="connsiteY2421" fmla="*/ 160788 h 679865"/>
              <a:gd name="connsiteX2422" fmla="*/ 151925 w 582380"/>
              <a:gd name="connsiteY2422" fmla="*/ 158255 h 679865"/>
              <a:gd name="connsiteX2423" fmla="*/ 154457 w 582380"/>
              <a:gd name="connsiteY2423" fmla="*/ 158255 h 679865"/>
              <a:gd name="connsiteX2424" fmla="*/ 156990 w 582380"/>
              <a:gd name="connsiteY2424" fmla="*/ 160788 h 679865"/>
              <a:gd name="connsiteX2425" fmla="*/ 168384 w 582380"/>
              <a:gd name="connsiteY2425" fmla="*/ 154457 h 679865"/>
              <a:gd name="connsiteX2426" fmla="*/ 168384 w 582380"/>
              <a:gd name="connsiteY2426" fmla="*/ 151925 h 679865"/>
              <a:gd name="connsiteX2427" fmla="*/ 173448 w 582380"/>
              <a:gd name="connsiteY2427" fmla="*/ 151925 h 679865"/>
              <a:gd name="connsiteX2428" fmla="*/ 175980 w 582380"/>
              <a:gd name="connsiteY2428" fmla="*/ 151925 h 679865"/>
              <a:gd name="connsiteX2429" fmla="*/ 178512 w 582380"/>
              <a:gd name="connsiteY2429" fmla="*/ 151925 h 679865"/>
              <a:gd name="connsiteX2430" fmla="*/ 178512 w 582380"/>
              <a:gd name="connsiteY2430" fmla="*/ 154457 h 679865"/>
              <a:gd name="connsiteX2431" fmla="*/ 181044 w 582380"/>
              <a:gd name="connsiteY2431" fmla="*/ 154457 h 679865"/>
              <a:gd name="connsiteX2432" fmla="*/ 183576 w 582380"/>
              <a:gd name="connsiteY2432" fmla="*/ 156989 h 679865"/>
              <a:gd name="connsiteX2433" fmla="*/ 188641 w 582380"/>
              <a:gd name="connsiteY2433" fmla="*/ 156989 h 679865"/>
              <a:gd name="connsiteX2434" fmla="*/ 191172 w 582380"/>
              <a:gd name="connsiteY2434" fmla="*/ 156989 h 679865"/>
              <a:gd name="connsiteX2435" fmla="*/ 191172 w 582380"/>
              <a:gd name="connsiteY2435" fmla="*/ 159522 h 679865"/>
              <a:gd name="connsiteX2436" fmla="*/ 191172 w 582380"/>
              <a:gd name="connsiteY2436" fmla="*/ 162053 h 679865"/>
              <a:gd name="connsiteX2437" fmla="*/ 193705 w 582380"/>
              <a:gd name="connsiteY2437" fmla="*/ 164586 h 679865"/>
              <a:gd name="connsiteX2438" fmla="*/ 196237 w 582380"/>
              <a:gd name="connsiteY2438" fmla="*/ 164586 h 679865"/>
              <a:gd name="connsiteX2439" fmla="*/ 201301 w 582380"/>
              <a:gd name="connsiteY2439" fmla="*/ 164586 h 679865"/>
              <a:gd name="connsiteX2440" fmla="*/ 206365 w 582380"/>
              <a:gd name="connsiteY2440" fmla="*/ 164586 h 679865"/>
              <a:gd name="connsiteX2441" fmla="*/ 208897 w 582380"/>
              <a:gd name="connsiteY2441" fmla="*/ 164586 h 679865"/>
              <a:gd name="connsiteX2442" fmla="*/ 208897 w 582380"/>
              <a:gd name="connsiteY2442" fmla="*/ 167118 h 679865"/>
              <a:gd name="connsiteX2443" fmla="*/ 211429 w 582380"/>
              <a:gd name="connsiteY2443" fmla="*/ 167118 h 679865"/>
              <a:gd name="connsiteX2444" fmla="*/ 213962 w 582380"/>
              <a:gd name="connsiteY2444" fmla="*/ 164586 h 679865"/>
              <a:gd name="connsiteX2445" fmla="*/ 213962 w 582380"/>
              <a:gd name="connsiteY2445" fmla="*/ 167118 h 679865"/>
              <a:gd name="connsiteX2446" fmla="*/ 219025 w 582380"/>
              <a:gd name="connsiteY2446" fmla="*/ 167118 h 679865"/>
              <a:gd name="connsiteX2447" fmla="*/ 221558 w 582380"/>
              <a:gd name="connsiteY2447" fmla="*/ 167118 h 679865"/>
              <a:gd name="connsiteX2448" fmla="*/ 224090 w 582380"/>
              <a:gd name="connsiteY2448" fmla="*/ 167118 h 679865"/>
              <a:gd name="connsiteX2449" fmla="*/ 226622 w 582380"/>
              <a:gd name="connsiteY2449" fmla="*/ 167118 h 679865"/>
              <a:gd name="connsiteX2450" fmla="*/ 234218 w 582380"/>
              <a:gd name="connsiteY2450" fmla="*/ 172182 h 679865"/>
              <a:gd name="connsiteX2451" fmla="*/ 239283 w 582380"/>
              <a:gd name="connsiteY2451" fmla="*/ 174714 h 679865"/>
              <a:gd name="connsiteX2452" fmla="*/ 239283 w 582380"/>
              <a:gd name="connsiteY2452" fmla="*/ 177246 h 679865"/>
              <a:gd name="connsiteX2453" fmla="*/ 241814 w 582380"/>
              <a:gd name="connsiteY2453" fmla="*/ 177246 h 679865"/>
              <a:gd name="connsiteX2454" fmla="*/ 241814 w 582380"/>
              <a:gd name="connsiteY2454" fmla="*/ 174714 h 679865"/>
              <a:gd name="connsiteX2455" fmla="*/ 244346 w 582380"/>
              <a:gd name="connsiteY2455" fmla="*/ 174714 h 679865"/>
              <a:gd name="connsiteX2456" fmla="*/ 244346 w 582380"/>
              <a:gd name="connsiteY2456" fmla="*/ 170916 h 679865"/>
              <a:gd name="connsiteX2457" fmla="*/ 246879 w 582380"/>
              <a:gd name="connsiteY2457" fmla="*/ 170916 h 679865"/>
              <a:gd name="connsiteX2458" fmla="*/ 254474 w 582380"/>
              <a:gd name="connsiteY2458" fmla="*/ 168384 h 679865"/>
              <a:gd name="connsiteX2459" fmla="*/ 259539 w 582380"/>
              <a:gd name="connsiteY2459" fmla="*/ 170916 h 679865"/>
              <a:gd name="connsiteX2460" fmla="*/ 264603 w 582380"/>
              <a:gd name="connsiteY2460" fmla="*/ 173448 h 679865"/>
              <a:gd name="connsiteX2461" fmla="*/ 267135 w 582380"/>
              <a:gd name="connsiteY2461" fmla="*/ 173448 h 679865"/>
              <a:gd name="connsiteX2462" fmla="*/ 272199 w 582380"/>
              <a:gd name="connsiteY2462" fmla="*/ 173448 h 679865"/>
              <a:gd name="connsiteX2463" fmla="*/ 274732 w 582380"/>
              <a:gd name="connsiteY2463" fmla="*/ 175980 h 679865"/>
              <a:gd name="connsiteX2464" fmla="*/ 277264 w 582380"/>
              <a:gd name="connsiteY2464" fmla="*/ 175980 h 679865"/>
              <a:gd name="connsiteX2465" fmla="*/ 279795 w 582380"/>
              <a:gd name="connsiteY2465" fmla="*/ 175980 h 679865"/>
              <a:gd name="connsiteX2466" fmla="*/ 282328 w 582380"/>
              <a:gd name="connsiteY2466" fmla="*/ 173448 h 679865"/>
              <a:gd name="connsiteX2467" fmla="*/ 287392 w 582380"/>
              <a:gd name="connsiteY2467" fmla="*/ 168384 h 679865"/>
              <a:gd name="connsiteX2468" fmla="*/ 292456 w 582380"/>
              <a:gd name="connsiteY2468" fmla="*/ 165852 h 679865"/>
              <a:gd name="connsiteX2469" fmla="*/ 294988 w 582380"/>
              <a:gd name="connsiteY2469" fmla="*/ 163320 h 679865"/>
              <a:gd name="connsiteX2470" fmla="*/ 294988 w 582380"/>
              <a:gd name="connsiteY2470" fmla="*/ 160788 h 679865"/>
              <a:gd name="connsiteX2471" fmla="*/ 294988 w 582380"/>
              <a:gd name="connsiteY2471" fmla="*/ 158255 h 679865"/>
              <a:gd name="connsiteX2472" fmla="*/ 297520 w 582380"/>
              <a:gd name="connsiteY2472" fmla="*/ 158255 h 679865"/>
              <a:gd name="connsiteX2473" fmla="*/ 300053 w 582380"/>
              <a:gd name="connsiteY2473" fmla="*/ 158255 h 679865"/>
              <a:gd name="connsiteX2474" fmla="*/ 302585 w 582380"/>
              <a:gd name="connsiteY2474" fmla="*/ 158255 h 679865"/>
              <a:gd name="connsiteX2475" fmla="*/ 305116 w 582380"/>
              <a:gd name="connsiteY2475" fmla="*/ 155723 h 679865"/>
              <a:gd name="connsiteX2476" fmla="*/ 302585 w 582380"/>
              <a:gd name="connsiteY2476" fmla="*/ 153191 h 679865"/>
              <a:gd name="connsiteX2477" fmla="*/ 300053 w 582380"/>
              <a:gd name="connsiteY2477" fmla="*/ 153191 h 679865"/>
              <a:gd name="connsiteX2478" fmla="*/ 300053 w 582380"/>
              <a:gd name="connsiteY2478" fmla="*/ 150659 h 679865"/>
              <a:gd name="connsiteX2479" fmla="*/ 302585 w 582380"/>
              <a:gd name="connsiteY2479" fmla="*/ 150659 h 679865"/>
              <a:gd name="connsiteX2480" fmla="*/ 305116 w 582380"/>
              <a:gd name="connsiteY2480" fmla="*/ 148127 h 679865"/>
              <a:gd name="connsiteX2481" fmla="*/ 307648 w 582380"/>
              <a:gd name="connsiteY2481" fmla="*/ 148127 h 679865"/>
              <a:gd name="connsiteX2482" fmla="*/ 312713 w 582380"/>
              <a:gd name="connsiteY2482" fmla="*/ 145595 h 679865"/>
              <a:gd name="connsiteX2483" fmla="*/ 312713 w 582380"/>
              <a:gd name="connsiteY2483" fmla="*/ 145595 h 679865"/>
              <a:gd name="connsiteX2484" fmla="*/ 312713 w 582380"/>
              <a:gd name="connsiteY2484" fmla="*/ 143063 h 679865"/>
              <a:gd name="connsiteX2485" fmla="*/ 317777 w 582380"/>
              <a:gd name="connsiteY2485" fmla="*/ 136733 h 679865"/>
              <a:gd name="connsiteX2486" fmla="*/ 320309 w 582380"/>
              <a:gd name="connsiteY2486" fmla="*/ 136733 h 679865"/>
              <a:gd name="connsiteX2487" fmla="*/ 322841 w 582380"/>
              <a:gd name="connsiteY2487" fmla="*/ 139265 h 679865"/>
              <a:gd name="connsiteX2488" fmla="*/ 325373 w 582380"/>
              <a:gd name="connsiteY2488" fmla="*/ 139265 h 679865"/>
              <a:gd name="connsiteX2489" fmla="*/ 322841 w 582380"/>
              <a:gd name="connsiteY2489" fmla="*/ 141797 h 679865"/>
              <a:gd name="connsiteX2490" fmla="*/ 322841 w 582380"/>
              <a:gd name="connsiteY2490" fmla="*/ 144329 h 679865"/>
              <a:gd name="connsiteX2491" fmla="*/ 313979 w 582380"/>
              <a:gd name="connsiteY2491" fmla="*/ 144329 h 679865"/>
              <a:gd name="connsiteX2492" fmla="*/ 403868 w 582380"/>
              <a:gd name="connsiteY2492" fmla="*/ 134201 h 679865"/>
              <a:gd name="connsiteX2493" fmla="*/ 403868 w 582380"/>
              <a:gd name="connsiteY2493" fmla="*/ 131668 h 679865"/>
              <a:gd name="connsiteX2494" fmla="*/ 406400 w 582380"/>
              <a:gd name="connsiteY2494" fmla="*/ 131668 h 679865"/>
              <a:gd name="connsiteX2495" fmla="*/ 406400 w 582380"/>
              <a:gd name="connsiteY2495" fmla="*/ 134201 h 679865"/>
              <a:gd name="connsiteX2496" fmla="*/ 408932 w 582380"/>
              <a:gd name="connsiteY2496" fmla="*/ 136733 h 679865"/>
              <a:gd name="connsiteX2497" fmla="*/ 408932 w 582380"/>
              <a:gd name="connsiteY2497" fmla="*/ 145595 h 679865"/>
              <a:gd name="connsiteX2498" fmla="*/ 406400 w 582380"/>
              <a:gd name="connsiteY2498" fmla="*/ 151925 h 679865"/>
              <a:gd name="connsiteX2499" fmla="*/ 406400 w 582380"/>
              <a:gd name="connsiteY2499" fmla="*/ 156989 h 679865"/>
              <a:gd name="connsiteX2500" fmla="*/ 403868 w 582380"/>
              <a:gd name="connsiteY2500" fmla="*/ 159522 h 679865"/>
              <a:gd name="connsiteX2501" fmla="*/ 401336 w 582380"/>
              <a:gd name="connsiteY2501" fmla="*/ 162053 h 679865"/>
              <a:gd name="connsiteX2502" fmla="*/ 396272 w 582380"/>
              <a:gd name="connsiteY2502" fmla="*/ 167118 h 679865"/>
              <a:gd name="connsiteX2503" fmla="*/ 393739 w 582380"/>
              <a:gd name="connsiteY2503" fmla="*/ 169650 h 679865"/>
              <a:gd name="connsiteX2504" fmla="*/ 393739 w 582380"/>
              <a:gd name="connsiteY2504" fmla="*/ 172182 h 679865"/>
              <a:gd name="connsiteX2505" fmla="*/ 396272 w 582380"/>
              <a:gd name="connsiteY2505" fmla="*/ 174714 h 679865"/>
              <a:gd name="connsiteX2506" fmla="*/ 398804 w 582380"/>
              <a:gd name="connsiteY2506" fmla="*/ 177246 h 679865"/>
              <a:gd name="connsiteX2507" fmla="*/ 401336 w 582380"/>
              <a:gd name="connsiteY2507" fmla="*/ 177246 h 679865"/>
              <a:gd name="connsiteX2508" fmla="*/ 403868 w 582380"/>
              <a:gd name="connsiteY2508" fmla="*/ 177246 h 679865"/>
              <a:gd name="connsiteX2509" fmla="*/ 403868 w 582380"/>
              <a:gd name="connsiteY2509" fmla="*/ 174714 h 679865"/>
              <a:gd name="connsiteX2510" fmla="*/ 403868 w 582380"/>
              <a:gd name="connsiteY2510" fmla="*/ 170916 h 679865"/>
              <a:gd name="connsiteX2511" fmla="*/ 406400 w 582380"/>
              <a:gd name="connsiteY2511" fmla="*/ 168384 h 679865"/>
              <a:gd name="connsiteX2512" fmla="*/ 406400 w 582380"/>
              <a:gd name="connsiteY2512" fmla="*/ 163320 h 679865"/>
              <a:gd name="connsiteX2513" fmla="*/ 408932 w 582380"/>
              <a:gd name="connsiteY2513" fmla="*/ 160788 h 679865"/>
              <a:gd name="connsiteX2514" fmla="*/ 411464 w 582380"/>
              <a:gd name="connsiteY2514" fmla="*/ 160788 h 679865"/>
              <a:gd name="connsiteX2515" fmla="*/ 413996 w 582380"/>
              <a:gd name="connsiteY2515" fmla="*/ 160788 h 679865"/>
              <a:gd name="connsiteX2516" fmla="*/ 413996 w 582380"/>
              <a:gd name="connsiteY2516" fmla="*/ 158255 h 679865"/>
              <a:gd name="connsiteX2517" fmla="*/ 413996 w 582380"/>
              <a:gd name="connsiteY2517" fmla="*/ 155723 h 679865"/>
              <a:gd name="connsiteX2518" fmla="*/ 411464 w 582380"/>
              <a:gd name="connsiteY2518" fmla="*/ 153191 h 679865"/>
              <a:gd name="connsiteX2519" fmla="*/ 413996 w 582380"/>
              <a:gd name="connsiteY2519" fmla="*/ 150659 h 679865"/>
              <a:gd name="connsiteX2520" fmla="*/ 413996 w 582380"/>
              <a:gd name="connsiteY2520" fmla="*/ 148127 h 679865"/>
              <a:gd name="connsiteX2521" fmla="*/ 416529 w 582380"/>
              <a:gd name="connsiteY2521" fmla="*/ 148127 h 679865"/>
              <a:gd name="connsiteX2522" fmla="*/ 421592 w 582380"/>
              <a:gd name="connsiteY2522" fmla="*/ 143063 h 679865"/>
              <a:gd name="connsiteX2523" fmla="*/ 424125 w 582380"/>
              <a:gd name="connsiteY2523" fmla="*/ 140531 h 679865"/>
              <a:gd name="connsiteX2524" fmla="*/ 426657 w 582380"/>
              <a:gd name="connsiteY2524" fmla="*/ 140531 h 679865"/>
              <a:gd name="connsiteX2525" fmla="*/ 429189 w 582380"/>
              <a:gd name="connsiteY2525" fmla="*/ 140531 h 679865"/>
              <a:gd name="connsiteX2526" fmla="*/ 431721 w 582380"/>
              <a:gd name="connsiteY2526" fmla="*/ 140531 h 679865"/>
              <a:gd name="connsiteX2527" fmla="*/ 434253 w 582380"/>
              <a:gd name="connsiteY2527" fmla="*/ 140531 h 679865"/>
              <a:gd name="connsiteX2528" fmla="*/ 431721 w 582380"/>
              <a:gd name="connsiteY2528" fmla="*/ 160788 h 679865"/>
              <a:gd name="connsiteX2529" fmla="*/ 424125 w 582380"/>
              <a:gd name="connsiteY2529" fmla="*/ 167118 h 679865"/>
              <a:gd name="connsiteX2530" fmla="*/ 421592 w 582380"/>
              <a:gd name="connsiteY2530" fmla="*/ 167118 h 679865"/>
              <a:gd name="connsiteX2531" fmla="*/ 417794 w 582380"/>
              <a:gd name="connsiteY2531" fmla="*/ 167118 h 679865"/>
              <a:gd name="connsiteX2532" fmla="*/ 417794 w 582380"/>
              <a:gd name="connsiteY2532" fmla="*/ 169650 h 679865"/>
              <a:gd name="connsiteX2533" fmla="*/ 415262 w 582380"/>
              <a:gd name="connsiteY2533" fmla="*/ 172182 h 679865"/>
              <a:gd name="connsiteX2534" fmla="*/ 415262 w 582380"/>
              <a:gd name="connsiteY2534" fmla="*/ 174714 h 679865"/>
              <a:gd name="connsiteX2535" fmla="*/ 415262 w 582380"/>
              <a:gd name="connsiteY2535" fmla="*/ 177246 h 679865"/>
              <a:gd name="connsiteX2536" fmla="*/ 417794 w 582380"/>
              <a:gd name="connsiteY2536" fmla="*/ 177246 h 679865"/>
              <a:gd name="connsiteX2537" fmla="*/ 417794 w 582380"/>
              <a:gd name="connsiteY2537" fmla="*/ 179778 h 679865"/>
              <a:gd name="connsiteX2538" fmla="*/ 420327 w 582380"/>
              <a:gd name="connsiteY2538" fmla="*/ 179778 h 679865"/>
              <a:gd name="connsiteX2539" fmla="*/ 425390 w 582380"/>
              <a:gd name="connsiteY2539" fmla="*/ 182310 h 679865"/>
              <a:gd name="connsiteX2540" fmla="*/ 427923 w 582380"/>
              <a:gd name="connsiteY2540" fmla="*/ 184842 h 679865"/>
              <a:gd name="connsiteX2541" fmla="*/ 430455 w 582380"/>
              <a:gd name="connsiteY2541" fmla="*/ 184842 h 679865"/>
              <a:gd name="connsiteX2542" fmla="*/ 430455 w 582380"/>
              <a:gd name="connsiteY2542" fmla="*/ 191173 h 679865"/>
              <a:gd name="connsiteX2543" fmla="*/ 430455 w 582380"/>
              <a:gd name="connsiteY2543" fmla="*/ 193705 h 679865"/>
              <a:gd name="connsiteX2544" fmla="*/ 432987 w 582380"/>
              <a:gd name="connsiteY2544" fmla="*/ 193705 h 679865"/>
              <a:gd name="connsiteX2545" fmla="*/ 435519 w 582380"/>
              <a:gd name="connsiteY2545" fmla="*/ 193705 h 679865"/>
              <a:gd name="connsiteX2546" fmla="*/ 435519 w 582380"/>
              <a:gd name="connsiteY2546" fmla="*/ 196237 h 679865"/>
              <a:gd name="connsiteX2547" fmla="*/ 438051 w 582380"/>
              <a:gd name="connsiteY2547" fmla="*/ 196237 h 679865"/>
              <a:gd name="connsiteX2548" fmla="*/ 438051 w 582380"/>
              <a:gd name="connsiteY2548" fmla="*/ 198769 h 679865"/>
              <a:gd name="connsiteX2549" fmla="*/ 435519 w 582380"/>
              <a:gd name="connsiteY2549" fmla="*/ 198769 h 679865"/>
              <a:gd name="connsiteX2550" fmla="*/ 435519 w 582380"/>
              <a:gd name="connsiteY2550" fmla="*/ 196237 h 679865"/>
              <a:gd name="connsiteX2551" fmla="*/ 432987 w 582380"/>
              <a:gd name="connsiteY2551" fmla="*/ 196237 h 679865"/>
              <a:gd name="connsiteX2552" fmla="*/ 430455 w 582380"/>
              <a:gd name="connsiteY2552" fmla="*/ 193705 h 679865"/>
              <a:gd name="connsiteX2553" fmla="*/ 427923 w 582380"/>
              <a:gd name="connsiteY2553" fmla="*/ 193705 h 679865"/>
              <a:gd name="connsiteX2554" fmla="*/ 425390 w 582380"/>
              <a:gd name="connsiteY2554" fmla="*/ 193705 h 679865"/>
              <a:gd name="connsiteX2555" fmla="*/ 425390 w 582380"/>
              <a:gd name="connsiteY2555" fmla="*/ 191173 h 679865"/>
              <a:gd name="connsiteX2556" fmla="*/ 422859 w 582380"/>
              <a:gd name="connsiteY2556" fmla="*/ 191173 h 679865"/>
              <a:gd name="connsiteX2557" fmla="*/ 420327 w 582380"/>
              <a:gd name="connsiteY2557" fmla="*/ 191173 h 679865"/>
              <a:gd name="connsiteX2558" fmla="*/ 417794 w 582380"/>
              <a:gd name="connsiteY2558" fmla="*/ 191173 h 679865"/>
              <a:gd name="connsiteX2559" fmla="*/ 415262 w 582380"/>
              <a:gd name="connsiteY2559" fmla="*/ 191173 h 679865"/>
              <a:gd name="connsiteX2560" fmla="*/ 412730 w 582380"/>
              <a:gd name="connsiteY2560" fmla="*/ 188640 h 679865"/>
              <a:gd name="connsiteX2561" fmla="*/ 410198 w 582380"/>
              <a:gd name="connsiteY2561" fmla="*/ 186109 h 679865"/>
              <a:gd name="connsiteX2562" fmla="*/ 405134 w 582380"/>
              <a:gd name="connsiteY2562" fmla="*/ 186109 h 679865"/>
              <a:gd name="connsiteX2563" fmla="*/ 402602 w 582380"/>
              <a:gd name="connsiteY2563" fmla="*/ 188640 h 679865"/>
              <a:gd name="connsiteX2564" fmla="*/ 402602 w 582380"/>
              <a:gd name="connsiteY2564" fmla="*/ 193705 h 679865"/>
              <a:gd name="connsiteX2565" fmla="*/ 402602 w 582380"/>
              <a:gd name="connsiteY2565" fmla="*/ 196237 h 679865"/>
              <a:gd name="connsiteX2566" fmla="*/ 405134 w 582380"/>
              <a:gd name="connsiteY2566" fmla="*/ 201301 h 679865"/>
              <a:gd name="connsiteX2567" fmla="*/ 405134 w 582380"/>
              <a:gd name="connsiteY2567" fmla="*/ 203833 h 679865"/>
              <a:gd name="connsiteX2568" fmla="*/ 402602 w 582380"/>
              <a:gd name="connsiteY2568" fmla="*/ 203833 h 679865"/>
              <a:gd name="connsiteX2569" fmla="*/ 402602 w 582380"/>
              <a:gd name="connsiteY2569" fmla="*/ 206365 h 679865"/>
              <a:gd name="connsiteX2570" fmla="*/ 402602 w 582380"/>
              <a:gd name="connsiteY2570" fmla="*/ 208897 h 679865"/>
              <a:gd name="connsiteX2571" fmla="*/ 402602 w 582380"/>
              <a:gd name="connsiteY2571" fmla="*/ 211429 h 679865"/>
              <a:gd name="connsiteX2572" fmla="*/ 405134 w 582380"/>
              <a:gd name="connsiteY2572" fmla="*/ 220292 h 679865"/>
              <a:gd name="connsiteX2573" fmla="*/ 407666 w 582380"/>
              <a:gd name="connsiteY2573" fmla="*/ 226622 h 679865"/>
              <a:gd name="connsiteX2574" fmla="*/ 410198 w 582380"/>
              <a:gd name="connsiteY2574" fmla="*/ 229154 h 679865"/>
              <a:gd name="connsiteX2575" fmla="*/ 410198 w 582380"/>
              <a:gd name="connsiteY2575" fmla="*/ 231686 h 679865"/>
              <a:gd name="connsiteX2576" fmla="*/ 412730 w 582380"/>
              <a:gd name="connsiteY2576" fmla="*/ 234218 h 679865"/>
              <a:gd name="connsiteX2577" fmla="*/ 412730 w 582380"/>
              <a:gd name="connsiteY2577" fmla="*/ 236750 h 679865"/>
              <a:gd name="connsiteX2578" fmla="*/ 415262 w 582380"/>
              <a:gd name="connsiteY2578" fmla="*/ 239282 h 679865"/>
              <a:gd name="connsiteX2579" fmla="*/ 417794 w 582380"/>
              <a:gd name="connsiteY2579" fmla="*/ 244346 h 679865"/>
              <a:gd name="connsiteX2580" fmla="*/ 420327 w 582380"/>
              <a:gd name="connsiteY2580" fmla="*/ 246879 h 679865"/>
              <a:gd name="connsiteX2581" fmla="*/ 420327 w 582380"/>
              <a:gd name="connsiteY2581" fmla="*/ 249411 h 679865"/>
              <a:gd name="connsiteX2582" fmla="*/ 417794 w 582380"/>
              <a:gd name="connsiteY2582" fmla="*/ 249411 h 679865"/>
              <a:gd name="connsiteX2583" fmla="*/ 415262 w 582380"/>
              <a:gd name="connsiteY2583" fmla="*/ 249411 h 679865"/>
              <a:gd name="connsiteX2584" fmla="*/ 415262 w 582380"/>
              <a:gd name="connsiteY2584" fmla="*/ 246879 h 679865"/>
              <a:gd name="connsiteX2585" fmla="*/ 412730 w 582380"/>
              <a:gd name="connsiteY2585" fmla="*/ 241814 h 679865"/>
              <a:gd name="connsiteX2586" fmla="*/ 407666 w 582380"/>
              <a:gd name="connsiteY2586" fmla="*/ 241814 h 679865"/>
              <a:gd name="connsiteX2587" fmla="*/ 407666 w 582380"/>
              <a:gd name="connsiteY2587" fmla="*/ 239282 h 679865"/>
              <a:gd name="connsiteX2588" fmla="*/ 405134 w 582380"/>
              <a:gd name="connsiteY2588" fmla="*/ 236750 h 679865"/>
              <a:gd name="connsiteX2589" fmla="*/ 405134 w 582380"/>
              <a:gd name="connsiteY2589" fmla="*/ 234218 h 679865"/>
              <a:gd name="connsiteX2590" fmla="*/ 402602 w 582380"/>
              <a:gd name="connsiteY2590" fmla="*/ 231686 h 679865"/>
              <a:gd name="connsiteX2591" fmla="*/ 402602 w 582380"/>
              <a:gd name="connsiteY2591" fmla="*/ 229154 h 679865"/>
              <a:gd name="connsiteX2592" fmla="*/ 402602 w 582380"/>
              <a:gd name="connsiteY2592" fmla="*/ 226622 h 679865"/>
              <a:gd name="connsiteX2593" fmla="*/ 400069 w 582380"/>
              <a:gd name="connsiteY2593" fmla="*/ 226622 h 679865"/>
              <a:gd name="connsiteX2594" fmla="*/ 397538 w 582380"/>
              <a:gd name="connsiteY2594" fmla="*/ 224090 h 679865"/>
              <a:gd name="connsiteX2595" fmla="*/ 395006 w 582380"/>
              <a:gd name="connsiteY2595" fmla="*/ 224090 h 679865"/>
              <a:gd name="connsiteX2596" fmla="*/ 395006 w 582380"/>
              <a:gd name="connsiteY2596" fmla="*/ 221558 h 679865"/>
              <a:gd name="connsiteX2597" fmla="*/ 395006 w 582380"/>
              <a:gd name="connsiteY2597" fmla="*/ 219025 h 679865"/>
              <a:gd name="connsiteX2598" fmla="*/ 395006 w 582380"/>
              <a:gd name="connsiteY2598" fmla="*/ 216494 h 679865"/>
              <a:gd name="connsiteX2599" fmla="*/ 395006 w 582380"/>
              <a:gd name="connsiteY2599" fmla="*/ 207631 h 679865"/>
              <a:gd name="connsiteX2600" fmla="*/ 395006 w 582380"/>
              <a:gd name="connsiteY2600" fmla="*/ 201301 h 679865"/>
              <a:gd name="connsiteX2601" fmla="*/ 395006 w 582380"/>
              <a:gd name="connsiteY2601" fmla="*/ 196237 h 679865"/>
              <a:gd name="connsiteX2602" fmla="*/ 392474 w 582380"/>
              <a:gd name="connsiteY2602" fmla="*/ 193705 h 679865"/>
              <a:gd name="connsiteX2603" fmla="*/ 389941 w 582380"/>
              <a:gd name="connsiteY2603" fmla="*/ 191173 h 679865"/>
              <a:gd name="connsiteX2604" fmla="*/ 389941 w 582380"/>
              <a:gd name="connsiteY2604" fmla="*/ 186109 h 679865"/>
              <a:gd name="connsiteX2605" fmla="*/ 389941 w 582380"/>
              <a:gd name="connsiteY2605" fmla="*/ 183576 h 679865"/>
              <a:gd name="connsiteX2606" fmla="*/ 389941 w 582380"/>
              <a:gd name="connsiteY2606" fmla="*/ 178512 h 679865"/>
              <a:gd name="connsiteX2607" fmla="*/ 389941 w 582380"/>
              <a:gd name="connsiteY2607" fmla="*/ 175980 h 679865"/>
              <a:gd name="connsiteX2608" fmla="*/ 392474 w 582380"/>
              <a:gd name="connsiteY2608" fmla="*/ 175980 h 679865"/>
              <a:gd name="connsiteX2609" fmla="*/ 392474 w 582380"/>
              <a:gd name="connsiteY2609" fmla="*/ 173448 h 679865"/>
              <a:gd name="connsiteX2610" fmla="*/ 392474 w 582380"/>
              <a:gd name="connsiteY2610" fmla="*/ 170916 h 679865"/>
              <a:gd name="connsiteX2611" fmla="*/ 392474 w 582380"/>
              <a:gd name="connsiteY2611" fmla="*/ 170916 h 679865"/>
              <a:gd name="connsiteX2612" fmla="*/ 389941 w 582380"/>
              <a:gd name="connsiteY2612" fmla="*/ 170916 h 679865"/>
              <a:gd name="connsiteX2613" fmla="*/ 389941 w 582380"/>
              <a:gd name="connsiteY2613" fmla="*/ 170916 h 679865"/>
              <a:gd name="connsiteX2614" fmla="*/ 392474 w 582380"/>
              <a:gd name="connsiteY2614" fmla="*/ 168384 h 679865"/>
              <a:gd name="connsiteX2615" fmla="*/ 389941 w 582380"/>
              <a:gd name="connsiteY2615" fmla="*/ 165852 h 679865"/>
              <a:gd name="connsiteX2616" fmla="*/ 389941 w 582380"/>
              <a:gd name="connsiteY2616" fmla="*/ 163320 h 679865"/>
              <a:gd name="connsiteX2617" fmla="*/ 389941 w 582380"/>
              <a:gd name="connsiteY2617" fmla="*/ 165852 h 679865"/>
              <a:gd name="connsiteX2618" fmla="*/ 387409 w 582380"/>
              <a:gd name="connsiteY2618" fmla="*/ 165852 h 679865"/>
              <a:gd name="connsiteX2619" fmla="*/ 387409 w 582380"/>
              <a:gd name="connsiteY2619" fmla="*/ 163320 h 679865"/>
              <a:gd name="connsiteX2620" fmla="*/ 387409 w 582380"/>
              <a:gd name="connsiteY2620" fmla="*/ 158255 h 679865"/>
              <a:gd name="connsiteX2621" fmla="*/ 387409 w 582380"/>
              <a:gd name="connsiteY2621" fmla="*/ 155723 h 679865"/>
              <a:gd name="connsiteX2622" fmla="*/ 389941 w 582380"/>
              <a:gd name="connsiteY2622" fmla="*/ 153191 h 679865"/>
              <a:gd name="connsiteX2623" fmla="*/ 389941 w 582380"/>
              <a:gd name="connsiteY2623" fmla="*/ 150659 h 679865"/>
              <a:gd name="connsiteX2624" fmla="*/ 392474 w 582380"/>
              <a:gd name="connsiteY2624" fmla="*/ 148127 h 679865"/>
              <a:gd name="connsiteX2625" fmla="*/ 392474 w 582380"/>
              <a:gd name="connsiteY2625" fmla="*/ 145595 h 679865"/>
              <a:gd name="connsiteX2626" fmla="*/ 392474 w 582380"/>
              <a:gd name="connsiteY2626" fmla="*/ 145595 h 679865"/>
              <a:gd name="connsiteX2627" fmla="*/ 392474 w 582380"/>
              <a:gd name="connsiteY2627" fmla="*/ 136733 h 679865"/>
              <a:gd name="connsiteX2628" fmla="*/ 397538 w 582380"/>
              <a:gd name="connsiteY2628" fmla="*/ 130402 h 679865"/>
              <a:gd name="connsiteX2629" fmla="*/ 397538 w 582380"/>
              <a:gd name="connsiteY2629" fmla="*/ 127870 h 679865"/>
              <a:gd name="connsiteX2630" fmla="*/ 405134 w 582380"/>
              <a:gd name="connsiteY2630" fmla="*/ 119008 h 679865"/>
              <a:gd name="connsiteX2631" fmla="*/ 407666 w 582380"/>
              <a:gd name="connsiteY2631" fmla="*/ 116476 h 679865"/>
              <a:gd name="connsiteX2632" fmla="*/ 410198 w 582380"/>
              <a:gd name="connsiteY2632" fmla="*/ 116476 h 679865"/>
              <a:gd name="connsiteX2633" fmla="*/ 410198 w 582380"/>
              <a:gd name="connsiteY2633" fmla="*/ 119008 h 679865"/>
              <a:gd name="connsiteX2634" fmla="*/ 410198 w 582380"/>
              <a:gd name="connsiteY2634" fmla="*/ 121540 h 679865"/>
              <a:gd name="connsiteX2635" fmla="*/ 407666 w 582380"/>
              <a:gd name="connsiteY2635" fmla="*/ 126604 h 679865"/>
              <a:gd name="connsiteX2636" fmla="*/ 407666 w 582380"/>
              <a:gd name="connsiteY2636" fmla="*/ 129137 h 679865"/>
              <a:gd name="connsiteX2637" fmla="*/ 405134 w 582380"/>
              <a:gd name="connsiteY2637" fmla="*/ 129137 h 679865"/>
              <a:gd name="connsiteX2638" fmla="*/ 402602 w 582380"/>
              <a:gd name="connsiteY2638" fmla="*/ 129137 h 679865"/>
              <a:gd name="connsiteX2639" fmla="*/ 402602 w 582380"/>
              <a:gd name="connsiteY2639" fmla="*/ 131668 h 679865"/>
              <a:gd name="connsiteX2640" fmla="*/ 402602 w 582380"/>
              <a:gd name="connsiteY2640" fmla="*/ 134201 h 679865"/>
              <a:gd name="connsiteX2641" fmla="*/ 405134 w 582380"/>
              <a:gd name="connsiteY2641" fmla="*/ 134201 h 679865"/>
              <a:gd name="connsiteX2642" fmla="*/ 405134 w 582380"/>
              <a:gd name="connsiteY2642" fmla="*/ 134201 h 679865"/>
              <a:gd name="connsiteX2643" fmla="*/ 401336 w 582380"/>
              <a:gd name="connsiteY2643" fmla="*/ 117742 h 679865"/>
              <a:gd name="connsiteX2644" fmla="*/ 398804 w 582380"/>
              <a:gd name="connsiteY2644" fmla="*/ 120274 h 679865"/>
              <a:gd name="connsiteX2645" fmla="*/ 398804 w 582380"/>
              <a:gd name="connsiteY2645" fmla="*/ 117742 h 679865"/>
              <a:gd name="connsiteX2646" fmla="*/ 396272 w 582380"/>
              <a:gd name="connsiteY2646" fmla="*/ 117742 h 679865"/>
              <a:gd name="connsiteX2647" fmla="*/ 396272 w 582380"/>
              <a:gd name="connsiteY2647" fmla="*/ 115210 h 679865"/>
              <a:gd name="connsiteX2648" fmla="*/ 396272 w 582380"/>
              <a:gd name="connsiteY2648" fmla="*/ 112678 h 679865"/>
              <a:gd name="connsiteX2649" fmla="*/ 396272 w 582380"/>
              <a:gd name="connsiteY2649" fmla="*/ 110146 h 679865"/>
              <a:gd name="connsiteX2650" fmla="*/ 398804 w 582380"/>
              <a:gd name="connsiteY2650" fmla="*/ 107614 h 679865"/>
              <a:gd name="connsiteX2651" fmla="*/ 401336 w 582380"/>
              <a:gd name="connsiteY2651" fmla="*/ 107614 h 679865"/>
              <a:gd name="connsiteX2652" fmla="*/ 403868 w 582380"/>
              <a:gd name="connsiteY2652" fmla="*/ 110146 h 679865"/>
              <a:gd name="connsiteX2653" fmla="*/ 403868 w 582380"/>
              <a:gd name="connsiteY2653" fmla="*/ 112678 h 679865"/>
              <a:gd name="connsiteX2654" fmla="*/ 403868 w 582380"/>
              <a:gd name="connsiteY2654" fmla="*/ 115210 h 679865"/>
              <a:gd name="connsiteX2655" fmla="*/ 403868 w 582380"/>
              <a:gd name="connsiteY2655" fmla="*/ 117742 h 679865"/>
              <a:gd name="connsiteX2656" fmla="*/ 401336 w 582380"/>
              <a:gd name="connsiteY2656" fmla="*/ 117742 h 679865"/>
              <a:gd name="connsiteX2657" fmla="*/ 320309 w 582380"/>
              <a:gd name="connsiteY2657" fmla="*/ 113944 h 679865"/>
              <a:gd name="connsiteX2658" fmla="*/ 317777 w 582380"/>
              <a:gd name="connsiteY2658" fmla="*/ 113944 h 679865"/>
              <a:gd name="connsiteX2659" fmla="*/ 315245 w 582380"/>
              <a:gd name="connsiteY2659" fmla="*/ 111412 h 679865"/>
              <a:gd name="connsiteX2660" fmla="*/ 315245 w 582380"/>
              <a:gd name="connsiteY2660" fmla="*/ 108880 h 679865"/>
              <a:gd name="connsiteX2661" fmla="*/ 315245 w 582380"/>
              <a:gd name="connsiteY2661" fmla="*/ 106348 h 679865"/>
              <a:gd name="connsiteX2662" fmla="*/ 317777 w 582380"/>
              <a:gd name="connsiteY2662" fmla="*/ 106348 h 679865"/>
              <a:gd name="connsiteX2663" fmla="*/ 317777 w 582380"/>
              <a:gd name="connsiteY2663" fmla="*/ 103816 h 679865"/>
              <a:gd name="connsiteX2664" fmla="*/ 320309 w 582380"/>
              <a:gd name="connsiteY2664" fmla="*/ 103816 h 679865"/>
              <a:gd name="connsiteX2665" fmla="*/ 322841 w 582380"/>
              <a:gd name="connsiteY2665" fmla="*/ 103816 h 679865"/>
              <a:gd name="connsiteX2666" fmla="*/ 322841 w 582380"/>
              <a:gd name="connsiteY2666" fmla="*/ 106348 h 679865"/>
              <a:gd name="connsiteX2667" fmla="*/ 325373 w 582380"/>
              <a:gd name="connsiteY2667" fmla="*/ 106348 h 679865"/>
              <a:gd name="connsiteX2668" fmla="*/ 325373 w 582380"/>
              <a:gd name="connsiteY2668" fmla="*/ 108880 h 679865"/>
              <a:gd name="connsiteX2669" fmla="*/ 325373 w 582380"/>
              <a:gd name="connsiteY2669" fmla="*/ 111412 h 679865"/>
              <a:gd name="connsiteX2670" fmla="*/ 322841 w 582380"/>
              <a:gd name="connsiteY2670" fmla="*/ 111412 h 679865"/>
              <a:gd name="connsiteX2671" fmla="*/ 322841 w 582380"/>
              <a:gd name="connsiteY2671" fmla="*/ 113944 h 679865"/>
              <a:gd name="connsiteX2672" fmla="*/ 320309 w 582380"/>
              <a:gd name="connsiteY2672" fmla="*/ 113944 h 679865"/>
              <a:gd name="connsiteX2673" fmla="*/ 429189 w 582380"/>
              <a:gd name="connsiteY2673" fmla="*/ 106348 h 679865"/>
              <a:gd name="connsiteX2674" fmla="*/ 429189 w 582380"/>
              <a:gd name="connsiteY2674" fmla="*/ 112678 h 679865"/>
              <a:gd name="connsiteX2675" fmla="*/ 426657 w 582380"/>
              <a:gd name="connsiteY2675" fmla="*/ 112678 h 679865"/>
              <a:gd name="connsiteX2676" fmla="*/ 426657 w 582380"/>
              <a:gd name="connsiteY2676" fmla="*/ 115210 h 679865"/>
              <a:gd name="connsiteX2677" fmla="*/ 426657 w 582380"/>
              <a:gd name="connsiteY2677" fmla="*/ 117742 h 679865"/>
              <a:gd name="connsiteX2678" fmla="*/ 424125 w 582380"/>
              <a:gd name="connsiteY2678" fmla="*/ 122806 h 679865"/>
              <a:gd name="connsiteX2679" fmla="*/ 421592 w 582380"/>
              <a:gd name="connsiteY2679" fmla="*/ 122806 h 679865"/>
              <a:gd name="connsiteX2680" fmla="*/ 419060 w 582380"/>
              <a:gd name="connsiteY2680" fmla="*/ 122806 h 679865"/>
              <a:gd name="connsiteX2681" fmla="*/ 417794 w 582380"/>
              <a:gd name="connsiteY2681" fmla="*/ 122806 h 679865"/>
              <a:gd name="connsiteX2682" fmla="*/ 415262 w 582380"/>
              <a:gd name="connsiteY2682" fmla="*/ 122806 h 679865"/>
              <a:gd name="connsiteX2683" fmla="*/ 415262 w 582380"/>
              <a:gd name="connsiteY2683" fmla="*/ 120274 h 679865"/>
              <a:gd name="connsiteX2684" fmla="*/ 415262 w 582380"/>
              <a:gd name="connsiteY2684" fmla="*/ 113944 h 679865"/>
              <a:gd name="connsiteX2685" fmla="*/ 412730 w 582380"/>
              <a:gd name="connsiteY2685" fmla="*/ 113944 h 679865"/>
              <a:gd name="connsiteX2686" fmla="*/ 412730 w 582380"/>
              <a:gd name="connsiteY2686" fmla="*/ 116476 h 679865"/>
              <a:gd name="connsiteX2687" fmla="*/ 410198 w 582380"/>
              <a:gd name="connsiteY2687" fmla="*/ 116476 h 679865"/>
              <a:gd name="connsiteX2688" fmla="*/ 410198 w 582380"/>
              <a:gd name="connsiteY2688" fmla="*/ 113944 h 679865"/>
              <a:gd name="connsiteX2689" fmla="*/ 407666 w 582380"/>
              <a:gd name="connsiteY2689" fmla="*/ 113944 h 679865"/>
              <a:gd name="connsiteX2690" fmla="*/ 407666 w 582380"/>
              <a:gd name="connsiteY2690" fmla="*/ 111412 h 679865"/>
              <a:gd name="connsiteX2691" fmla="*/ 407666 w 582380"/>
              <a:gd name="connsiteY2691" fmla="*/ 108880 h 679865"/>
              <a:gd name="connsiteX2692" fmla="*/ 407666 w 582380"/>
              <a:gd name="connsiteY2692" fmla="*/ 106348 h 679865"/>
              <a:gd name="connsiteX2693" fmla="*/ 410198 w 582380"/>
              <a:gd name="connsiteY2693" fmla="*/ 106348 h 679865"/>
              <a:gd name="connsiteX2694" fmla="*/ 410198 w 582380"/>
              <a:gd name="connsiteY2694" fmla="*/ 103816 h 679865"/>
              <a:gd name="connsiteX2695" fmla="*/ 412730 w 582380"/>
              <a:gd name="connsiteY2695" fmla="*/ 103816 h 679865"/>
              <a:gd name="connsiteX2696" fmla="*/ 415262 w 582380"/>
              <a:gd name="connsiteY2696" fmla="*/ 103816 h 679865"/>
              <a:gd name="connsiteX2697" fmla="*/ 415262 w 582380"/>
              <a:gd name="connsiteY2697" fmla="*/ 106348 h 679865"/>
              <a:gd name="connsiteX2698" fmla="*/ 415262 w 582380"/>
              <a:gd name="connsiteY2698" fmla="*/ 108880 h 679865"/>
              <a:gd name="connsiteX2699" fmla="*/ 417794 w 582380"/>
              <a:gd name="connsiteY2699" fmla="*/ 106348 h 679865"/>
              <a:gd name="connsiteX2700" fmla="*/ 417794 w 582380"/>
              <a:gd name="connsiteY2700" fmla="*/ 103816 h 679865"/>
              <a:gd name="connsiteX2701" fmla="*/ 422859 w 582380"/>
              <a:gd name="connsiteY2701" fmla="*/ 98751 h 679865"/>
              <a:gd name="connsiteX2702" fmla="*/ 425390 w 582380"/>
              <a:gd name="connsiteY2702" fmla="*/ 96219 h 679865"/>
              <a:gd name="connsiteX2703" fmla="*/ 427923 w 582380"/>
              <a:gd name="connsiteY2703" fmla="*/ 96219 h 679865"/>
              <a:gd name="connsiteX2704" fmla="*/ 430455 w 582380"/>
              <a:gd name="connsiteY2704" fmla="*/ 102550 h 679865"/>
              <a:gd name="connsiteX2705" fmla="*/ 430455 w 582380"/>
              <a:gd name="connsiteY2705" fmla="*/ 106348 h 679865"/>
              <a:gd name="connsiteX2706" fmla="*/ 320309 w 582380"/>
              <a:gd name="connsiteY2706" fmla="*/ 97486 h 679865"/>
              <a:gd name="connsiteX2707" fmla="*/ 317777 w 582380"/>
              <a:gd name="connsiteY2707" fmla="*/ 97486 h 679865"/>
              <a:gd name="connsiteX2708" fmla="*/ 316511 w 582380"/>
              <a:gd name="connsiteY2708" fmla="*/ 97486 h 679865"/>
              <a:gd name="connsiteX2709" fmla="*/ 316511 w 582380"/>
              <a:gd name="connsiteY2709" fmla="*/ 94953 h 679865"/>
              <a:gd name="connsiteX2710" fmla="*/ 316511 w 582380"/>
              <a:gd name="connsiteY2710" fmla="*/ 92421 h 679865"/>
              <a:gd name="connsiteX2711" fmla="*/ 316511 w 582380"/>
              <a:gd name="connsiteY2711" fmla="*/ 89889 h 679865"/>
              <a:gd name="connsiteX2712" fmla="*/ 319043 w 582380"/>
              <a:gd name="connsiteY2712" fmla="*/ 87357 h 679865"/>
              <a:gd name="connsiteX2713" fmla="*/ 321575 w 582380"/>
              <a:gd name="connsiteY2713" fmla="*/ 87357 h 679865"/>
              <a:gd name="connsiteX2714" fmla="*/ 324107 w 582380"/>
              <a:gd name="connsiteY2714" fmla="*/ 87357 h 679865"/>
              <a:gd name="connsiteX2715" fmla="*/ 324107 w 582380"/>
              <a:gd name="connsiteY2715" fmla="*/ 89889 h 679865"/>
              <a:gd name="connsiteX2716" fmla="*/ 324107 w 582380"/>
              <a:gd name="connsiteY2716" fmla="*/ 92421 h 679865"/>
              <a:gd name="connsiteX2717" fmla="*/ 324107 w 582380"/>
              <a:gd name="connsiteY2717" fmla="*/ 94953 h 679865"/>
              <a:gd name="connsiteX2718" fmla="*/ 324107 w 582380"/>
              <a:gd name="connsiteY2718" fmla="*/ 97486 h 679865"/>
              <a:gd name="connsiteX2719" fmla="*/ 320309 w 582380"/>
              <a:gd name="connsiteY2719" fmla="*/ 97486 h 679865"/>
              <a:gd name="connsiteX2720" fmla="*/ 336767 w 582380"/>
              <a:gd name="connsiteY2720" fmla="*/ 64568 h 679865"/>
              <a:gd name="connsiteX2721" fmla="*/ 334236 w 582380"/>
              <a:gd name="connsiteY2721" fmla="*/ 64568 h 679865"/>
              <a:gd name="connsiteX2722" fmla="*/ 331704 w 582380"/>
              <a:gd name="connsiteY2722" fmla="*/ 62036 h 679865"/>
              <a:gd name="connsiteX2723" fmla="*/ 331704 w 582380"/>
              <a:gd name="connsiteY2723" fmla="*/ 56972 h 679865"/>
              <a:gd name="connsiteX2724" fmla="*/ 329171 w 582380"/>
              <a:gd name="connsiteY2724" fmla="*/ 51908 h 679865"/>
              <a:gd name="connsiteX2725" fmla="*/ 326639 w 582380"/>
              <a:gd name="connsiteY2725" fmla="*/ 51908 h 679865"/>
              <a:gd name="connsiteX2726" fmla="*/ 326639 w 582380"/>
              <a:gd name="connsiteY2726" fmla="*/ 49376 h 679865"/>
              <a:gd name="connsiteX2727" fmla="*/ 329171 w 582380"/>
              <a:gd name="connsiteY2727" fmla="*/ 49376 h 679865"/>
              <a:gd name="connsiteX2728" fmla="*/ 329171 w 582380"/>
              <a:gd name="connsiteY2728" fmla="*/ 46844 h 679865"/>
              <a:gd name="connsiteX2729" fmla="*/ 329171 w 582380"/>
              <a:gd name="connsiteY2729" fmla="*/ 49376 h 679865"/>
              <a:gd name="connsiteX2730" fmla="*/ 331704 w 582380"/>
              <a:gd name="connsiteY2730" fmla="*/ 49376 h 679865"/>
              <a:gd name="connsiteX2731" fmla="*/ 336767 w 582380"/>
              <a:gd name="connsiteY2731" fmla="*/ 58238 h 679865"/>
              <a:gd name="connsiteX2732" fmla="*/ 336767 w 582380"/>
              <a:gd name="connsiteY2732" fmla="*/ 60770 h 679865"/>
              <a:gd name="connsiteX2733" fmla="*/ 336767 w 582380"/>
              <a:gd name="connsiteY2733" fmla="*/ 64568 h 679865"/>
              <a:gd name="connsiteX2734" fmla="*/ 370951 w 582380"/>
              <a:gd name="connsiteY2734" fmla="*/ 27853 h 679865"/>
              <a:gd name="connsiteX2735" fmla="*/ 368418 w 582380"/>
              <a:gd name="connsiteY2735" fmla="*/ 36715 h 679865"/>
              <a:gd name="connsiteX2736" fmla="*/ 365887 w 582380"/>
              <a:gd name="connsiteY2736" fmla="*/ 36715 h 679865"/>
              <a:gd name="connsiteX2737" fmla="*/ 365887 w 582380"/>
              <a:gd name="connsiteY2737" fmla="*/ 39247 h 679865"/>
              <a:gd name="connsiteX2738" fmla="*/ 368418 w 582380"/>
              <a:gd name="connsiteY2738" fmla="*/ 41779 h 679865"/>
              <a:gd name="connsiteX2739" fmla="*/ 365887 w 582380"/>
              <a:gd name="connsiteY2739" fmla="*/ 41779 h 679865"/>
              <a:gd name="connsiteX2740" fmla="*/ 368418 w 582380"/>
              <a:gd name="connsiteY2740" fmla="*/ 41779 h 679865"/>
              <a:gd name="connsiteX2741" fmla="*/ 370951 w 582380"/>
              <a:gd name="connsiteY2741" fmla="*/ 44312 h 679865"/>
              <a:gd name="connsiteX2742" fmla="*/ 370951 w 582380"/>
              <a:gd name="connsiteY2742" fmla="*/ 46844 h 679865"/>
              <a:gd name="connsiteX2743" fmla="*/ 370951 w 582380"/>
              <a:gd name="connsiteY2743" fmla="*/ 49376 h 679865"/>
              <a:gd name="connsiteX2744" fmla="*/ 370951 w 582380"/>
              <a:gd name="connsiteY2744" fmla="*/ 51908 h 679865"/>
              <a:gd name="connsiteX2745" fmla="*/ 368418 w 582380"/>
              <a:gd name="connsiteY2745" fmla="*/ 51908 h 679865"/>
              <a:gd name="connsiteX2746" fmla="*/ 368418 w 582380"/>
              <a:gd name="connsiteY2746" fmla="*/ 54440 h 679865"/>
              <a:gd name="connsiteX2747" fmla="*/ 365887 w 582380"/>
              <a:gd name="connsiteY2747" fmla="*/ 54440 h 679865"/>
              <a:gd name="connsiteX2748" fmla="*/ 365887 w 582380"/>
              <a:gd name="connsiteY2748" fmla="*/ 51908 h 679865"/>
              <a:gd name="connsiteX2749" fmla="*/ 363355 w 582380"/>
              <a:gd name="connsiteY2749" fmla="*/ 51908 h 679865"/>
              <a:gd name="connsiteX2750" fmla="*/ 363355 w 582380"/>
              <a:gd name="connsiteY2750" fmla="*/ 49376 h 679865"/>
              <a:gd name="connsiteX2751" fmla="*/ 363355 w 582380"/>
              <a:gd name="connsiteY2751" fmla="*/ 46844 h 679865"/>
              <a:gd name="connsiteX2752" fmla="*/ 360822 w 582380"/>
              <a:gd name="connsiteY2752" fmla="*/ 46844 h 679865"/>
              <a:gd name="connsiteX2753" fmla="*/ 360822 w 582380"/>
              <a:gd name="connsiteY2753" fmla="*/ 44312 h 679865"/>
              <a:gd name="connsiteX2754" fmla="*/ 358290 w 582380"/>
              <a:gd name="connsiteY2754" fmla="*/ 44312 h 679865"/>
              <a:gd name="connsiteX2755" fmla="*/ 358290 w 582380"/>
              <a:gd name="connsiteY2755" fmla="*/ 41779 h 679865"/>
              <a:gd name="connsiteX2756" fmla="*/ 358290 w 582380"/>
              <a:gd name="connsiteY2756" fmla="*/ 39247 h 679865"/>
              <a:gd name="connsiteX2757" fmla="*/ 360822 w 582380"/>
              <a:gd name="connsiteY2757" fmla="*/ 36715 h 679865"/>
              <a:gd name="connsiteX2758" fmla="*/ 363355 w 582380"/>
              <a:gd name="connsiteY2758" fmla="*/ 36715 h 679865"/>
              <a:gd name="connsiteX2759" fmla="*/ 363355 w 582380"/>
              <a:gd name="connsiteY2759" fmla="*/ 34183 h 679865"/>
              <a:gd name="connsiteX2760" fmla="*/ 363355 w 582380"/>
              <a:gd name="connsiteY2760" fmla="*/ 36715 h 679865"/>
              <a:gd name="connsiteX2761" fmla="*/ 363355 w 582380"/>
              <a:gd name="connsiteY2761" fmla="*/ 34183 h 679865"/>
              <a:gd name="connsiteX2762" fmla="*/ 365887 w 582380"/>
              <a:gd name="connsiteY2762" fmla="*/ 31651 h 679865"/>
              <a:gd name="connsiteX2763" fmla="*/ 365887 w 582380"/>
              <a:gd name="connsiteY2763" fmla="*/ 26587 h 679865"/>
              <a:gd name="connsiteX2764" fmla="*/ 363355 w 582380"/>
              <a:gd name="connsiteY2764" fmla="*/ 26587 h 679865"/>
              <a:gd name="connsiteX2765" fmla="*/ 363355 w 582380"/>
              <a:gd name="connsiteY2765" fmla="*/ 24055 h 679865"/>
              <a:gd name="connsiteX2766" fmla="*/ 363355 w 582380"/>
              <a:gd name="connsiteY2766" fmla="*/ 21523 h 679865"/>
              <a:gd name="connsiteX2767" fmla="*/ 363355 w 582380"/>
              <a:gd name="connsiteY2767" fmla="*/ 15193 h 679865"/>
              <a:gd name="connsiteX2768" fmla="*/ 365887 w 582380"/>
              <a:gd name="connsiteY2768" fmla="*/ 15193 h 679865"/>
              <a:gd name="connsiteX2769" fmla="*/ 365887 w 582380"/>
              <a:gd name="connsiteY2769" fmla="*/ 12660 h 679865"/>
              <a:gd name="connsiteX2770" fmla="*/ 368418 w 582380"/>
              <a:gd name="connsiteY2770" fmla="*/ 15193 h 679865"/>
              <a:gd name="connsiteX2771" fmla="*/ 370951 w 582380"/>
              <a:gd name="connsiteY2771" fmla="*/ 24055 h 679865"/>
              <a:gd name="connsiteX2772" fmla="*/ 370951 w 582380"/>
              <a:gd name="connsiteY2772" fmla="*/ 27853 h 679865"/>
              <a:gd name="connsiteX2773" fmla="*/ 322841 w 582380"/>
              <a:gd name="connsiteY2773" fmla="*/ 12660 h 679865"/>
              <a:gd name="connsiteX2774" fmla="*/ 320309 w 582380"/>
              <a:gd name="connsiteY2774" fmla="*/ 12660 h 679865"/>
              <a:gd name="connsiteX2775" fmla="*/ 320309 w 582380"/>
              <a:gd name="connsiteY2775" fmla="*/ 10128 h 679865"/>
              <a:gd name="connsiteX2776" fmla="*/ 317777 w 582380"/>
              <a:gd name="connsiteY2776" fmla="*/ 7596 h 679865"/>
              <a:gd name="connsiteX2777" fmla="*/ 317777 w 582380"/>
              <a:gd name="connsiteY2777" fmla="*/ 5064 h 679865"/>
              <a:gd name="connsiteX2778" fmla="*/ 320309 w 582380"/>
              <a:gd name="connsiteY2778" fmla="*/ 2532 h 679865"/>
              <a:gd name="connsiteX2779" fmla="*/ 322841 w 582380"/>
              <a:gd name="connsiteY2779" fmla="*/ 0 h 679865"/>
              <a:gd name="connsiteX2780" fmla="*/ 325373 w 582380"/>
              <a:gd name="connsiteY2780" fmla="*/ 2532 h 679865"/>
              <a:gd name="connsiteX2781" fmla="*/ 327906 w 582380"/>
              <a:gd name="connsiteY2781" fmla="*/ 2532 h 679865"/>
              <a:gd name="connsiteX2782" fmla="*/ 327906 w 582380"/>
              <a:gd name="connsiteY2782" fmla="*/ 5064 h 679865"/>
              <a:gd name="connsiteX2783" fmla="*/ 327906 w 582380"/>
              <a:gd name="connsiteY2783" fmla="*/ 7596 h 679865"/>
              <a:gd name="connsiteX2784" fmla="*/ 327906 w 582380"/>
              <a:gd name="connsiteY2784" fmla="*/ 10128 h 679865"/>
              <a:gd name="connsiteX2785" fmla="*/ 325373 w 582380"/>
              <a:gd name="connsiteY2785" fmla="*/ 10128 h 679865"/>
              <a:gd name="connsiteX2786" fmla="*/ 325373 w 582380"/>
              <a:gd name="connsiteY2786" fmla="*/ 12660 h 679865"/>
              <a:gd name="connsiteX2787" fmla="*/ 322841 w 582380"/>
              <a:gd name="connsiteY2787" fmla="*/ 12660 h 67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Lst>
            <a:rect l="l" t="t" r="r" b="b"/>
            <a:pathLst>
              <a:path w="582380" h="679865">
                <a:moveTo>
                  <a:pt x="246879" y="674801"/>
                </a:moveTo>
                <a:lnTo>
                  <a:pt x="244346" y="677333"/>
                </a:lnTo>
                <a:lnTo>
                  <a:pt x="244346" y="674801"/>
                </a:lnTo>
                <a:lnTo>
                  <a:pt x="239283" y="677333"/>
                </a:lnTo>
                <a:lnTo>
                  <a:pt x="236750" y="677333"/>
                </a:lnTo>
                <a:lnTo>
                  <a:pt x="236750" y="679866"/>
                </a:lnTo>
                <a:lnTo>
                  <a:pt x="234218" y="679866"/>
                </a:lnTo>
                <a:lnTo>
                  <a:pt x="231686" y="679866"/>
                </a:lnTo>
                <a:lnTo>
                  <a:pt x="231686" y="674801"/>
                </a:lnTo>
                <a:lnTo>
                  <a:pt x="234218" y="672269"/>
                </a:lnTo>
                <a:lnTo>
                  <a:pt x="236750" y="672269"/>
                </a:lnTo>
                <a:lnTo>
                  <a:pt x="241814" y="669737"/>
                </a:lnTo>
                <a:lnTo>
                  <a:pt x="244346" y="664673"/>
                </a:lnTo>
                <a:lnTo>
                  <a:pt x="249411" y="662141"/>
                </a:lnTo>
                <a:lnTo>
                  <a:pt x="251943" y="657077"/>
                </a:lnTo>
                <a:lnTo>
                  <a:pt x="251943" y="659609"/>
                </a:lnTo>
                <a:lnTo>
                  <a:pt x="254474" y="664673"/>
                </a:lnTo>
                <a:lnTo>
                  <a:pt x="251943" y="669737"/>
                </a:lnTo>
                <a:lnTo>
                  <a:pt x="249411" y="669737"/>
                </a:lnTo>
                <a:lnTo>
                  <a:pt x="249411" y="672269"/>
                </a:lnTo>
                <a:lnTo>
                  <a:pt x="246879" y="674801"/>
                </a:lnTo>
                <a:close/>
                <a:moveTo>
                  <a:pt x="202567" y="667205"/>
                </a:moveTo>
                <a:lnTo>
                  <a:pt x="200035" y="667205"/>
                </a:lnTo>
                <a:lnTo>
                  <a:pt x="200035" y="664673"/>
                </a:lnTo>
                <a:lnTo>
                  <a:pt x="197503" y="664673"/>
                </a:lnTo>
                <a:lnTo>
                  <a:pt x="197503" y="662141"/>
                </a:lnTo>
                <a:lnTo>
                  <a:pt x="197503" y="659609"/>
                </a:lnTo>
                <a:lnTo>
                  <a:pt x="200035" y="659609"/>
                </a:lnTo>
                <a:lnTo>
                  <a:pt x="200035" y="657077"/>
                </a:lnTo>
                <a:lnTo>
                  <a:pt x="202567" y="657077"/>
                </a:lnTo>
                <a:lnTo>
                  <a:pt x="205099" y="657077"/>
                </a:lnTo>
                <a:lnTo>
                  <a:pt x="205099" y="659609"/>
                </a:lnTo>
                <a:lnTo>
                  <a:pt x="207631" y="662141"/>
                </a:lnTo>
                <a:lnTo>
                  <a:pt x="205099" y="664673"/>
                </a:lnTo>
                <a:lnTo>
                  <a:pt x="205099" y="667205"/>
                </a:lnTo>
                <a:lnTo>
                  <a:pt x="202567" y="667205"/>
                </a:lnTo>
                <a:close/>
                <a:moveTo>
                  <a:pt x="140531" y="614031"/>
                </a:moveTo>
                <a:lnTo>
                  <a:pt x="140531" y="616563"/>
                </a:lnTo>
                <a:lnTo>
                  <a:pt x="143063" y="616563"/>
                </a:lnTo>
                <a:lnTo>
                  <a:pt x="143063" y="619095"/>
                </a:lnTo>
                <a:lnTo>
                  <a:pt x="145595" y="619095"/>
                </a:lnTo>
                <a:lnTo>
                  <a:pt x="145595" y="616563"/>
                </a:lnTo>
                <a:lnTo>
                  <a:pt x="145595" y="619095"/>
                </a:lnTo>
                <a:lnTo>
                  <a:pt x="148127" y="619095"/>
                </a:lnTo>
                <a:lnTo>
                  <a:pt x="148127" y="621628"/>
                </a:lnTo>
                <a:lnTo>
                  <a:pt x="148127" y="624159"/>
                </a:lnTo>
                <a:lnTo>
                  <a:pt x="148127" y="626692"/>
                </a:lnTo>
                <a:lnTo>
                  <a:pt x="150660" y="626692"/>
                </a:lnTo>
                <a:lnTo>
                  <a:pt x="153191" y="626692"/>
                </a:lnTo>
                <a:lnTo>
                  <a:pt x="155723" y="624159"/>
                </a:lnTo>
                <a:lnTo>
                  <a:pt x="155723" y="626692"/>
                </a:lnTo>
                <a:lnTo>
                  <a:pt x="160788" y="631756"/>
                </a:lnTo>
                <a:lnTo>
                  <a:pt x="160788" y="634288"/>
                </a:lnTo>
                <a:lnTo>
                  <a:pt x="163320" y="636820"/>
                </a:lnTo>
                <a:lnTo>
                  <a:pt x="163320" y="639352"/>
                </a:lnTo>
                <a:lnTo>
                  <a:pt x="165851" y="639352"/>
                </a:lnTo>
                <a:lnTo>
                  <a:pt x="168384" y="641884"/>
                </a:lnTo>
                <a:lnTo>
                  <a:pt x="168384" y="644416"/>
                </a:lnTo>
                <a:lnTo>
                  <a:pt x="168384" y="646948"/>
                </a:lnTo>
                <a:lnTo>
                  <a:pt x="165851" y="652013"/>
                </a:lnTo>
                <a:lnTo>
                  <a:pt x="163320" y="652013"/>
                </a:lnTo>
                <a:lnTo>
                  <a:pt x="160788" y="654545"/>
                </a:lnTo>
                <a:lnTo>
                  <a:pt x="155723" y="654545"/>
                </a:lnTo>
                <a:lnTo>
                  <a:pt x="151925" y="654545"/>
                </a:lnTo>
                <a:lnTo>
                  <a:pt x="144329" y="654545"/>
                </a:lnTo>
                <a:lnTo>
                  <a:pt x="141797" y="652013"/>
                </a:lnTo>
                <a:lnTo>
                  <a:pt x="139265" y="649480"/>
                </a:lnTo>
                <a:lnTo>
                  <a:pt x="139265" y="646948"/>
                </a:lnTo>
                <a:lnTo>
                  <a:pt x="139265" y="644416"/>
                </a:lnTo>
                <a:lnTo>
                  <a:pt x="136733" y="641884"/>
                </a:lnTo>
                <a:lnTo>
                  <a:pt x="134200" y="641884"/>
                </a:lnTo>
                <a:lnTo>
                  <a:pt x="129137" y="639352"/>
                </a:lnTo>
                <a:lnTo>
                  <a:pt x="129137" y="636820"/>
                </a:lnTo>
                <a:lnTo>
                  <a:pt x="126604" y="636820"/>
                </a:lnTo>
                <a:lnTo>
                  <a:pt x="126604" y="634288"/>
                </a:lnTo>
                <a:lnTo>
                  <a:pt x="124072" y="631756"/>
                </a:lnTo>
                <a:lnTo>
                  <a:pt x="119008" y="631756"/>
                </a:lnTo>
                <a:lnTo>
                  <a:pt x="110146" y="631756"/>
                </a:lnTo>
                <a:lnTo>
                  <a:pt x="107614" y="629224"/>
                </a:lnTo>
                <a:lnTo>
                  <a:pt x="105081" y="629224"/>
                </a:lnTo>
                <a:lnTo>
                  <a:pt x="100018" y="622894"/>
                </a:lnTo>
                <a:lnTo>
                  <a:pt x="102549" y="620361"/>
                </a:lnTo>
                <a:lnTo>
                  <a:pt x="102549" y="617829"/>
                </a:lnTo>
                <a:lnTo>
                  <a:pt x="105081" y="617829"/>
                </a:lnTo>
                <a:lnTo>
                  <a:pt x="107614" y="615297"/>
                </a:lnTo>
                <a:lnTo>
                  <a:pt x="112678" y="615297"/>
                </a:lnTo>
                <a:lnTo>
                  <a:pt x="115210" y="615297"/>
                </a:lnTo>
                <a:lnTo>
                  <a:pt x="117742" y="615297"/>
                </a:lnTo>
                <a:lnTo>
                  <a:pt x="125339" y="612765"/>
                </a:lnTo>
                <a:lnTo>
                  <a:pt x="127870" y="612765"/>
                </a:lnTo>
                <a:lnTo>
                  <a:pt x="127870" y="615297"/>
                </a:lnTo>
                <a:lnTo>
                  <a:pt x="130402" y="615297"/>
                </a:lnTo>
                <a:lnTo>
                  <a:pt x="132935" y="615297"/>
                </a:lnTo>
                <a:lnTo>
                  <a:pt x="135467" y="612765"/>
                </a:lnTo>
                <a:lnTo>
                  <a:pt x="135467" y="610233"/>
                </a:lnTo>
                <a:lnTo>
                  <a:pt x="137999" y="610233"/>
                </a:lnTo>
                <a:lnTo>
                  <a:pt x="137999" y="612765"/>
                </a:lnTo>
                <a:lnTo>
                  <a:pt x="140531" y="614031"/>
                </a:lnTo>
                <a:close/>
                <a:moveTo>
                  <a:pt x="382345" y="574784"/>
                </a:moveTo>
                <a:lnTo>
                  <a:pt x="379813" y="577316"/>
                </a:lnTo>
                <a:lnTo>
                  <a:pt x="377281" y="579848"/>
                </a:lnTo>
                <a:lnTo>
                  <a:pt x="377281" y="582380"/>
                </a:lnTo>
                <a:lnTo>
                  <a:pt x="374749" y="582380"/>
                </a:lnTo>
                <a:lnTo>
                  <a:pt x="374749" y="584912"/>
                </a:lnTo>
                <a:lnTo>
                  <a:pt x="369685" y="587444"/>
                </a:lnTo>
                <a:lnTo>
                  <a:pt x="364620" y="587444"/>
                </a:lnTo>
                <a:lnTo>
                  <a:pt x="362088" y="589976"/>
                </a:lnTo>
                <a:lnTo>
                  <a:pt x="359557" y="589976"/>
                </a:lnTo>
                <a:lnTo>
                  <a:pt x="357024" y="589976"/>
                </a:lnTo>
                <a:lnTo>
                  <a:pt x="357024" y="592508"/>
                </a:lnTo>
                <a:lnTo>
                  <a:pt x="357024" y="595041"/>
                </a:lnTo>
                <a:lnTo>
                  <a:pt x="354492" y="597573"/>
                </a:lnTo>
                <a:lnTo>
                  <a:pt x="349428" y="597573"/>
                </a:lnTo>
                <a:lnTo>
                  <a:pt x="346896" y="600105"/>
                </a:lnTo>
                <a:lnTo>
                  <a:pt x="344364" y="600105"/>
                </a:lnTo>
                <a:lnTo>
                  <a:pt x="341832" y="600105"/>
                </a:lnTo>
                <a:lnTo>
                  <a:pt x="334236" y="605169"/>
                </a:lnTo>
                <a:lnTo>
                  <a:pt x="331704" y="605169"/>
                </a:lnTo>
                <a:lnTo>
                  <a:pt x="329171" y="607701"/>
                </a:lnTo>
                <a:lnTo>
                  <a:pt x="321575" y="610233"/>
                </a:lnTo>
                <a:lnTo>
                  <a:pt x="316511" y="612765"/>
                </a:lnTo>
                <a:lnTo>
                  <a:pt x="313979" y="612765"/>
                </a:lnTo>
                <a:lnTo>
                  <a:pt x="313979" y="615297"/>
                </a:lnTo>
                <a:lnTo>
                  <a:pt x="316511" y="615297"/>
                </a:lnTo>
                <a:lnTo>
                  <a:pt x="313979" y="617829"/>
                </a:lnTo>
                <a:lnTo>
                  <a:pt x="313979" y="620361"/>
                </a:lnTo>
                <a:lnTo>
                  <a:pt x="311446" y="620361"/>
                </a:lnTo>
                <a:lnTo>
                  <a:pt x="308915" y="622894"/>
                </a:lnTo>
                <a:lnTo>
                  <a:pt x="306383" y="625426"/>
                </a:lnTo>
                <a:lnTo>
                  <a:pt x="306383" y="627958"/>
                </a:lnTo>
                <a:lnTo>
                  <a:pt x="306383" y="630490"/>
                </a:lnTo>
                <a:lnTo>
                  <a:pt x="303850" y="633022"/>
                </a:lnTo>
                <a:lnTo>
                  <a:pt x="298786" y="638086"/>
                </a:lnTo>
                <a:lnTo>
                  <a:pt x="293722" y="643150"/>
                </a:lnTo>
                <a:lnTo>
                  <a:pt x="291190" y="645682"/>
                </a:lnTo>
                <a:lnTo>
                  <a:pt x="291190" y="648215"/>
                </a:lnTo>
                <a:lnTo>
                  <a:pt x="288658" y="650746"/>
                </a:lnTo>
                <a:lnTo>
                  <a:pt x="286126" y="653279"/>
                </a:lnTo>
                <a:lnTo>
                  <a:pt x="286126" y="655811"/>
                </a:lnTo>
                <a:lnTo>
                  <a:pt x="283594" y="655811"/>
                </a:lnTo>
                <a:lnTo>
                  <a:pt x="281062" y="653279"/>
                </a:lnTo>
                <a:lnTo>
                  <a:pt x="275997" y="655811"/>
                </a:lnTo>
                <a:lnTo>
                  <a:pt x="273465" y="655811"/>
                </a:lnTo>
                <a:lnTo>
                  <a:pt x="273465" y="658343"/>
                </a:lnTo>
                <a:lnTo>
                  <a:pt x="270934" y="658343"/>
                </a:lnTo>
                <a:lnTo>
                  <a:pt x="270934" y="660875"/>
                </a:lnTo>
                <a:lnTo>
                  <a:pt x="268401" y="660875"/>
                </a:lnTo>
                <a:lnTo>
                  <a:pt x="265869" y="660875"/>
                </a:lnTo>
                <a:lnTo>
                  <a:pt x="265869" y="663407"/>
                </a:lnTo>
                <a:lnTo>
                  <a:pt x="265869" y="663407"/>
                </a:lnTo>
                <a:lnTo>
                  <a:pt x="260805" y="663407"/>
                </a:lnTo>
                <a:lnTo>
                  <a:pt x="258273" y="663407"/>
                </a:lnTo>
                <a:lnTo>
                  <a:pt x="255741" y="663407"/>
                </a:lnTo>
                <a:lnTo>
                  <a:pt x="255741" y="660875"/>
                </a:lnTo>
                <a:lnTo>
                  <a:pt x="253209" y="663407"/>
                </a:lnTo>
                <a:lnTo>
                  <a:pt x="250676" y="663407"/>
                </a:lnTo>
                <a:lnTo>
                  <a:pt x="248144" y="660875"/>
                </a:lnTo>
                <a:lnTo>
                  <a:pt x="248144" y="658343"/>
                </a:lnTo>
                <a:lnTo>
                  <a:pt x="248144" y="655811"/>
                </a:lnTo>
                <a:lnTo>
                  <a:pt x="248144" y="653279"/>
                </a:lnTo>
                <a:lnTo>
                  <a:pt x="250676" y="653279"/>
                </a:lnTo>
                <a:lnTo>
                  <a:pt x="253209" y="653279"/>
                </a:lnTo>
                <a:lnTo>
                  <a:pt x="255741" y="653279"/>
                </a:lnTo>
                <a:lnTo>
                  <a:pt x="255741" y="655811"/>
                </a:lnTo>
                <a:lnTo>
                  <a:pt x="258273" y="653279"/>
                </a:lnTo>
                <a:lnTo>
                  <a:pt x="260805" y="653279"/>
                </a:lnTo>
                <a:lnTo>
                  <a:pt x="263337" y="653279"/>
                </a:lnTo>
                <a:lnTo>
                  <a:pt x="263337" y="650746"/>
                </a:lnTo>
                <a:lnTo>
                  <a:pt x="265869" y="650746"/>
                </a:lnTo>
                <a:lnTo>
                  <a:pt x="265869" y="648215"/>
                </a:lnTo>
                <a:lnTo>
                  <a:pt x="263337" y="648215"/>
                </a:lnTo>
                <a:lnTo>
                  <a:pt x="260805" y="648215"/>
                </a:lnTo>
                <a:lnTo>
                  <a:pt x="258273" y="648215"/>
                </a:lnTo>
                <a:lnTo>
                  <a:pt x="258273" y="643150"/>
                </a:lnTo>
                <a:lnTo>
                  <a:pt x="260805" y="643150"/>
                </a:lnTo>
                <a:lnTo>
                  <a:pt x="260805" y="640618"/>
                </a:lnTo>
                <a:lnTo>
                  <a:pt x="260805" y="638086"/>
                </a:lnTo>
                <a:lnTo>
                  <a:pt x="260805" y="633022"/>
                </a:lnTo>
                <a:lnTo>
                  <a:pt x="260805" y="630490"/>
                </a:lnTo>
                <a:lnTo>
                  <a:pt x="260805" y="627958"/>
                </a:lnTo>
                <a:lnTo>
                  <a:pt x="265869" y="622894"/>
                </a:lnTo>
                <a:lnTo>
                  <a:pt x="273465" y="616563"/>
                </a:lnTo>
                <a:lnTo>
                  <a:pt x="275997" y="616563"/>
                </a:lnTo>
                <a:lnTo>
                  <a:pt x="278530" y="616563"/>
                </a:lnTo>
                <a:lnTo>
                  <a:pt x="278530" y="614031"/>
                </a:lnTo>
                <a:lnTo>
                  <a:pt x="281062" y="614031"/>
                </a:lnTo>
                <a:lnTo>
                  <a:pt x="283594" y="611499"/>
                </a:lnTo>
                <a:lnTo>
                  <a:pt x="288658" y="608967"/>
                </a:lnTo>
                <a:lnTo>
                  <a:pt x="291190" y="608967"/>
                </a:lnTo>
                <a:lnTo>
                  <a:pt x="293722" y="608967"/>
                </a:lnTo>
                <a:lnTo>
                  <a:pt x="296255" y="608967"/>
                </a:lnTo>
                <a:lnTo>
                  <a:pt x="296255" y="606435"/>
                </a:lnTo>
                <a:lnTo>
                  <a:pt x="298786" y="603903"/>
                </a:lnTo>
                <a:lnTo>
                  <a:pt x="301318" y="601371"/>
                </a:lnTo>
                <a:lnTo>
                  <a:pt x="303850" y="601371"/>
                </a:lnTo>
                <a:lnTo>
                  <a:pt x="306383" y="598839"/>
                </a:lnTo>
                <a:lnTo>
                  <a:pt x="308915" y="598839"/>
                </a:lnTo>
                <a:lnTo>
                  <a:pt x="311446" y="589976"/>
                </a:lnTo>
                <a:lnTo>
                  <a:pt x="313979" y="589976"/>
                </a:lnTo>
                <a:lnTo>
                  <a:pt x="313979" y="587444"/>
                </a:lnTo>
                <a:lnTo>
                  <a:pt x="313979" y="584912"/>
                </a:lnTo>
                <a:lnTo>
                  <a:pt x="316511" y="584912"/>
                </a:lnTo>
                <a:lnTo>
                  <a:pt x="324107" y="582380"/>
                </a:lnTo>
                <a:lnTo>
                  <a:pt x="331704" y="579848"/>
                </a:lnTo>
                <a:lnTo>
                  <a:pt x="334236" y="579848"/>
                </a:lnTo>
                <a:lnTo>
                  <a:pt x="336767" y="579848"/>
                </a:lnTo>
                <a:lnTo>
                  <a:pt x="339300" y="579848"/>
                </a:lnTo>
                <a:lnTo>
                  <a:pt x="339300" y="577316"/>
                </a:lnTo>
                <a:lnTo>
                  <a:pt x="341832" y="577316"/>
                </a:lnTo>
                <a:lnTo>
                  <a:pt x="344364" y="579848"/>
                </a:lnTo>
                <a:lnTo>
                  <a:pt x="346896" y="579848"/>
                </a:lnTo>
                <a:lnTo>
                  <a:pt x="351960" y="579848"/>
                </a:lnTo>
                <a:lnTo>
                  <a:pt x="354492" y="579848"/>
                </a:lnTo>
                <a:lnTo>
                  <a:pt x="354492" y="577316"/>
                </a:lnTo>
                <a:lnTo>
                  <a:pt x="357024" y="577316"/>
                </a:lnTo>
                <a:lnTo>
                  <a:pt x="357024" y="574784"/>
                </a:lnTo>
                <a:lnTo>
                  <a:pt x="359557" y="574784"/>
                </a:lnTo>
                <a:lnTo>
                  <a:pt x="362088" y="577316"/>
                </a:lnTo>
                <a:lnTo>
                  <a:pt x="364620" y="577316"/>
                </a:lnTo>
                <a:lnTo>
                  <a:pt x="372217" y="574784"/>
                </a:lnTo>
                <a:lnTo>
                  <a:pt x="374749" y="572252"/>
                </a:lnTo>
                <a:lnTo>
                  <a:pt x="377281" y="572252"/>
                </a:lnTo>
                <a:lnTo>
                  <a:pt x="382345" y="569720"/>
                </a:lnTo>
                <a:lnTo>
                  <a:pt x="387409" y="572252"/>
                </a:lnTo>
                <a:lnTo>
                  <a:pt x="392474" y="574784"/>
                </a:lnTo>
                <a:lnTo>
                  <a:pt x="382345" y="574784"/>
                </a:lnTo>
                <a:close/>
                <a:moveTo>
                  <a:pt x="24055" y="588710"/>
                </a:moveTo>
                <a:lnTo>
                  <a:pt x="24055" y="591243"/>
                </a:lnTo>
                <a:lnTo>
                  <a:pt x="24055" y="593774"/>
                </a:lnTo>
                <a:lnTo>
                  <a:pt x="21523" y="593774"/>
                </a:lnTo>
                <a:lnTo>
                  <a:pt x="18991" y="593774"/>
                </a:lnTo>
                <a:lnTo>
                  <a:pt x="21523" y="593774"/>
                </a:lnTo>
                <a:lnTo>
                  <a:pt x="21523" y="591243"/>
                </a:lnTo>
                <a:lnTo>
                  <a:pt x="18991" y="591243"/>
                </a:lnTo>
                <a:lnTo>
                  <a:pt x="16458" y="593774"/>
                </a:lnTo>
                <a:lnTo>
                  <a:pt x="12660" y="593774"/>
                </a:lnTo>
                <a:lnTo>
                  <a:pt x="10128" y="593774"/>
                </a:lnTo>
                <a:lnTo>
                  <a:pt x="7596" y="591243"/>
                </a:lnTo>
                <a:lnTo>
                  <a:pt x="5064" y="591243"/>
                </a:lnTo>
                <a:lnTo>
                  <a:pt x="5064" y="593774"/>
                </a:lnTo>
                <a:lnTo>
                  <a:pt x="0" y="591243"/>
                </a:lnTo>
                <a:lnTo>
                  <a:pt x="0" y="588710"/>
                </a:lnTo>
                <a:lnTo>
                  <a:pt x="0" y="586178"/>
                </a:lnTo>
                <a:lnTo>
                  <a:pt x="2532" y="588710"/>
                </a:lnTo>
                <a:lnTo>
                  <a:pt x="7596" y="586178"/>
                </a:lnTo>
                <a:lnTo>
                  <a:pt x="7596" y="581114"/>
                </a:lnTo>
                <a:lnTo>
                  <a:pt x="7596" y="578582"/>
                </a:lnTo>
                <a:lnTo>
                  <a:pt x="7596" y="576050"/>
                </a:lnTo>
                <a:lnTo>
                  <a:pt x="7596" y="570986"/>
                </a:lnTo>
                <a:lnTo>
                  <a:pt x="15193" y="564656"/>
                </a:lnTo>
                <a:lnTo>
                  <a:pt x="17725" y="562123"/>
                </a:lnTo>
                <a:lnTo>
                  <a:pt x="20256" y="564656"/>
                </a:lnTo>
                <a:lnTo>
                  <a:pt x="27853" y="567187"/>
                </a:lnTo>
                <a:lnTo>
                  <a:pt x="30385" y="569720"/>
                </a:lnTo>
                <a:lnTo>
                  <a:pt x="30385" y="572252"/>
                </a:lnTo>
                <a:lnTo>
                  <a:pt x="27853" y="578582"/>
                </a:lnTo>
                <a:lnTo>
                  <a:pt x="25321" y="583646"/>
                </a:lnTo>
                <a:lnTo>
                  <a:pt x="25321" y="588710"/>
                </a:lnTo>
                <a:close/>
                <a:moveTo>
                  <a:pt x="282328" y="568454"/>
                </a:moveTo>
                <a:lnTo>
                  <a:pt x="279795" y="577316"/>
                </a:lnTo>
                <a:lnTo>
                  <a:pt x="278530" y="577316"/>
                </a:lnTo>
                <a:lnTo>
                  <a:pt x="278530" y="579848"/>
                </a:lnTo>
                <a:lnTo>
                  <a:pt x="275997" y="579848"/>
                </a:lnTo>
                <a:lnTo>
                  <a:pt x="275997" y="577316"/>
                </a:lnTo>
                <a:lnTo>
                  <a:pt x="275997" y="574784"/>
                </a:lnTo>
                <a:lnTo>
                  <a:pt x="273465" y="574784"/>
                </a:lnTo>
                <a:lnTo>
                  <a:pt x="273465" y="572252"/>
                </a:lnTo>
                <a:lnTo>
                  <a:pt x="273465" y="574784"/>
                </a:lnTo>
                <a:lnTo>
                  <a:pt x="270934" y="574784"/>
                </a:lnTo>
                <a:lnTo>
                  <a:pt x="270934" y="569720"/>
                </a:lnTo>
                <a:lnTo>
                  <a:pt x="273465" y="569720"/>
                </a:lnTo>
                <a:lnTo>
                  <a:pt x="275997" y="567187"/>
                </a:lnTo>
                <a:lnTo>
                  <a:pt x="275997" y="569720"/>
                </a:lnTo>
                <a:lnTo>
                  <a:pt x="278530" y="567187"/>
                </a:lnTo>
                <a:lnTo>
                  <a:pt x="281062" y="567187"/>
                </a:lnTo>
                <a:lnTo>
                  <a:pt x="281062" y="564656"/>
                </a:lnTo>
                <a:lnTo>
                  <a:pt x="281062" y="563389"/>
                </a:lnTo>
                <a:lnTo>
                  <a:pt x="283594" y="563389"/>
                </a:lnTo>
                <a:lnTo>
                  <a:pt x="283594" y="568454"/>
                </a:lnTo>
                <a:close/>
                <a:moveTo>
                  <a:pt x="292456" y="560857"/>
                </a:moveTo>
                <a:lnTo>
                  <a:pt x="294988" y="563389"/>
                </a:lnTo>
                <a:lnTo>
                  <a:pt x="302585" y="563389"/>
                </a:lnTo>
                <a:lnTo>
                  <a:pt x="305116" y="563389"/>
                </a:lnTo>
                <a:lnTo>
                  <a:pt x="305116" y="560857"/>
                </a:lnTo>
                <a:lnTo>
                  <a:pt x="310181" y="560857"/>
                </a:lnTo>
                <a:lnTo>
                  <a:pt x="312713" y="560857"/>
                </a:lnTo>
                <a:lnTo>
                  <a:pt x="312713" y="563389"/>
                </a:lnTo>
                <a:lnTo>
                  <a:pt x="312713" y="565922"/>
                </a:lnTo>
                <a:lnTo>
                  <a:pt x="312713" y="568454"/>
                </a:lnTo>
                <a:lnTo>
                  <a:pt x="312713" y="570986"/>
                </a:lnTo>
                <a:lnTo>
                  <a:pt x="310181" y="570986"/>
                </a:lnTo>
                <a:lnTo>
                  <a:pt x="302585" y="573518"/>
                </a:lnTo>
                <a:lnTo>
                  <a:pt x="292456" y="573518"/>
                </a:lnTo>
                <a:lnTo>
                  <a:pt x="287392" y="576050"/>
                </a:lnTo>
                <a:lnTo>
                  <a:pt x="284860" y="576050"/>
                </a:lnTo>
                <a:lnTo>
                  <a:pt x="284860" y="573518"/>
                </a:lnTo>
                <a:lnTo>
                  <a:pt x="287392" y="567187"/>
                </a:lnTo>
                <a:lnTo>
                  <a:pt x="287392" y="563389"/>
                </a:lnTo>
                <a:lnTo>
                  <a:pt x="287392" y="560857"/>
                </a:lnTo>
                <a:lnTo>
                  <a:pt x="289924" y="560857"/>
                </a:lnTo>
                <a:lnTo>
                  <a:pt x="292456" y="560857"/>
                </a:lnTo>
                <a:close/>
                <a:moveTo>
                  <a:pt x="56972" y="570986"/>
                </a:moveTo>
                <a:lnTo>
                  <a:pt x="54440" y="570986"/>
                </a:lnTo>
                <a:lnTo>
                  <a:pt x="51907" y="568454"/>
                </a:lnTo>
                <a:lnTo>
                  <a:pt x="51907" y="565922"/>
                </a:lnTo>
                <a:lnTo>
                  <a:pt x="51907" y="563389"/>
                </a:lnTo>
                <a:lnTo>
                  <a:pt x="54440" y="560857"/>
                </a:lnTo>
                <a:lnTo>
                  <a:pt x="56972" y="560857"/>
                </a:lnTo>
                <a:lnTo>
                  <a:pt x="59504" y="560857"/>
                </a:lnTo>
                <a:lnTo>
                  <a:pt x="59504" y="563389"/>
                </a:lnTo>
                <a:lnTo>
                  <a:pt x="59504" y="565922"/>
                </a:lnTo>
                <a:lnTo>
                  <a:pt x="59504" y="568454"/>
                </a:lnTo>
                <a:lnTo>
                  <a:pt x="59504" y="570986"/>
                </a:lnTo>
                <a:lnTo>
                  <a:pt x="56972" y="570986"/>
                </a:lnTo>
                <a:close/>
                <a:moveTo>
                  <a:pt x="327906" y="570986"/>
                </a:moveTo>
                <a:lnTo>
                  <a:pt x="325373" y="570986"/>
                </a:lnTo>
                <a:lnTo>
                  <a:pt x="322841" y="570986"/>
                </a:lnTo>
                <a:lnTo>
                  <a:pt x="322841" y="568454"/>
                </a:lnTo>
                <a:lnTo>
                  <a:pt x="322841" y="565922"/>
                </a:lnTo>
                <a:lnTo>
                  <a:pt x="322841" y="563389"/>
                </a:lnTo>
                <a:lnTo>
                  <a:pt x="322841" y="560857"/>
                </a:lnTo>
                <a:lnTo>
                  <a:pt x="325373" y="560857"/>
                </a:lnTo>
                <a:lnTo>
                  <a:pt x="325373" y="558325"/>
                </a:lnTo>
                <a:lnTo>
                  <a:pt x="327906" y="560857"/>
                </a:lnTo>
                <a:lnTo>
                  <a:pt x="330437" y="560857"/>
                </a:lnTo>
                <a:lnTo>
                  <a:pt x="330437" y="563389"/>
                </a:lnTo>
                <a:lnTo>
                  <a:pt x="330437" y="565922"/>
                </a:lnTo>
                <a:lnTo>
                  <a:pt x="330437" y="568454"/>
                </a:lnTo>
                <a:lnTo>
                  <a:pt x="327906" y="568454"/>
                </a:lnTo>
                <a:lnTo>
                  <a:pt x="327906" y="570986"/>
                </a:lnTo>
                <a:close/>
                <a:moveTo>
                  <a:pt x="439317" y="570986"/>
                </a:moveTo>
                <a:lnTo>
                  <a:pt x="436785" y="570986"/>
                </a:lnTo>
                <a:lnTo>
                  <a:pt x="436785" y="568454"/>
                </a:lnTo>
                <a:lnTo>
                  <a:pt x="434253" y="568454"/>
                </a:lnTo>
                <a:lnTo>
                  <a:pt x="434253" y="565922"/>
                </a:lnTo>
                <a:lnTo>
                  <a:pt x="434253" y="563389"/>
                </a:lnTo>
                <a:lnTo>
                  <a:pt x="434253" y="560857"/>
                </a:lnTo>
                <a:lnTo>
                  <a:pt x="436785" y="560857"/>
                </a:lnTo>
                <a:lnTo>
                  <a:pt x="436785" y="558325"/>
                </a:lnTo>
                <a:lnTo>
                  <a:pt x="439317" y="558325"/>
                </a:lnTo>
                <a:lnTo>
                  <a:pt x="441850" y="560857"/>
                </a:lnTo>
                <a:lnTo>
                  <a:pt x="441850" y="563389"/>
                </a:lnTo>
                <a:lnTo>
                  <a:pt x="444381" y="563389"/>
                </a:lnTo>
                <a:lnTo>
                  <a:pt x="444381" y="565922"/>
                </a:lnTo>
                <a:lnTo>
                  <a:pt x="441850" y="565922"/>
                </a:lnTo>
                <a:lnTo>
                  <a:pt x="441850" y="568454"/>
                </a:lnTo>
                <a:lnTo>
                  <a:pt x="439317" y="570986"/>
                </a:lnTo>
                <a:close/>
                <a:moveTo>
                  <a:pt x="507683" y="568454"/>
                </a:moveTo>
                <a:lnTo>
                  <a:pt x="505152" y="568454"/>
                </a:lnTo>
                <a:lnTo>
                  <a:pt x="502619" y="568454"/>
                </a:lnTo>
                <a:lnTo>
                  <a:pt x="502619" y="565922"/>
                </a:lnTo>
                <a:lnTo>
                  <a:pt x="502619" y="563389"/>
                </a:lnTo>
                <a:lnTo>
                  <a:pt x="502619" y="560857"/>
                </a:lnTo>
                <a:lnTo>
                  <a:pt x="505152" y="560857"/>
                </a:lnTo>
                <a:lnTo>
                  <a:pt x="505152" y="558325"/>
                </a:lnTo>
                <a:lnTo>
                  <a:pt x="507683" y="558325"/>
                </a:lnTo>
                <a:lnTo>
                  <a:pt x="510215" y="558325"/>
                </a:lnTo>
                <a:lnTo>
                  <a:pt x="510215" y="560857"/>
                </a:lnTo>
                <a:lnTo>
                  <a:pt x="510215" y="563389"/>
                </a:lnTo>
                <a:lnTo>
                  <a:pt x="510215" y="565922"/>
                </a:lnTo>
                <a:lnTo>
                  <a:pt x="510215" y="568454"/>
                </a:lnTo>
                <a:lnTo>
                  <a:pt x="507683" y="568454"/>
                </a:lnTo>
                <a:close/>
                <a:moveTo>
                  <a:pt x="398804" y="568454"/>
                </a:moveTo>
                <a:lnTo>
                  <a:pt x="396272" y="568454"/>
                </a:lnTo>
                <a:lnTo>
                  <a:pt x="393739" y="568454"/>
                </a:lnTo>
                <a:lnTo>
                  <a:pt x="393739" y="565922"/>
                </a:lnTo>
                <a:lnTo>
                  <a:pt x="393739" y="563389"/>
                </a:lnTo>
                <a:lnTo>
                  <a:pt x="393739" y="560857"/>
                </a:lnTo>
                <a:lnTo>
                  <a:pt x="393739" y="558325"/>
                </a:lnTo>
                <a:lnTo>
                  <a:pt x="396272" y="558325"/>
                </a:lnTo>
                <a:lnTo>
                  <a:pt x="398804" y="558325"/>
                </a:lnTo>
                <a:lnTo>
                  <a:pt x="401336" y="560857"/>
                </a:lnTo>
                <a:lnTo>
                  <a:pt x="401336" y="563389"/>
                </a:lnTo>
                <a:lnTo>
                  <a:pt x="401336" y="565922"/>
                </a:lnTo>
                <a:lnTo>
                  <a:pt x="401336" y="568454"/>
                </a:lnTo>
                <a:lnTo>
                  <a:pt x="398804" y="568454"/>
                </a:lnTo>
                <a:close/>
                <a:moveTo>
                  <a:pt x="81027" y="570986"/>
                </a:moveTo>
                <a:lnTo>
                  <a:pt x="83559" y="570986"/>
                </a:lnTo>
                <a:lnTo>
                  <a:pt x="86091" y="568454"/>
                </a:lnTo>
                <a:lnTo>
                  <a:pt x="86091" y="565922"/>
                </a:lnTo>
                <a:lnTo>
                  <a:pt x="88623" y="565922"/>
                </a:lnTo>
                <a:lnTo>
                  <a:pt x="91155" y="565922"/>
                </a:lnTo>
                <a:lnTo>
                  <a:pt x="93688" y="568454"/>
                </a:lnTo>
                <a:lnTo>
                  <a:pt x="96219" y="570986"/>
                </a:lnTo>
                <a:lnTo>
                  <a:pt x="96219" y="573518"/>
                </a:lnTo>
                <a:lnTo>
                  <a:pt x="96219" y="576050"/>
                </a:lnTo>
                <a:lnTo>
                  <a:pt x="93688" y="576050"/>
                </a:lnTo>
                <a:lnTo>
                  <a:pt x="93688" y="578582"/>
                </a:lnTo>
                <a:lnTo>
                  <a:pt x="93688" y="581114"/>
                </a:lnTo>
                <a:lnTo>
                  <a:pt x="96219" y="581114"/>
                </a:lnTo>
                <a:lnTo>
                  <a:pt x="96219" y="578582"/>
                </a:lnTo>
                <a:lnTo>
                  <a:pt x="96219" y="576050"/>
                </a:lnTo>
                <a:lnTo>
                  <a:pt x="96219" y="573518"/>
                </a:lnTo>
                <a:lnTo>
                  <a:pt x="96219" y="570986"/>
                </a:lnTo>
                <a:lnTo>
                  <a:pt x="98751" y="570986"/>
                </a:lnTo>
                <a:lnTo>
                  <a:pt x="98751" y="568454"/>
                </a:lnTo>
                <a:lnTo>
                  <a:pt x="101283" y="568454"/>
                </a:lnTo>
                <a:lnTo>
                  <a:pt x="103816" y="568454"/>
                </a:lnTo>
                <a:lnTo>
                  <a:pt x="106348" y="568454"/>
                </a:lnTo>
                <a:lnTo>
                  <a:pt x="108879" y="574784"/>
                </a:lnTo>
                <a:lnTo>
                  <a:pt x="108879" y="577316"/>
                </a:lnTo>
                <a:lnTo>
                  <a:pt x="108879" y="579848"/>
                </a:lnTo>
                <a:lnTo>
                  <a:pt x="108879" y="582380"/>
                </a:lnTo>
                <a:lnTo>
                  <a:pt x="111412" y="582380"/>
                </a:lnTo>
                <a:lnTo>
                  <a:pt x="113944" y="582380"/>
                </a:lnTo>
                <a:lnTo>
                  <a:pt x="113944" y="584912"/>
                </a:lnTo>
                <a:lnTo>
                  <a:pt x="113944" y="587444"/>
                </a:lnTo>
                <a:lnTo>
                  <a:pt x="111412" y="587444"/>
                </a:lnTo>
                <a:lnTo>
                  <a:pt x="106348" y="589976"/>
                </a:lnTo>
                <a:lnTo>
                  <a:pt x="106348" y="587444"/>
                </a:lnTo>
                <a:lnTo>
                  <a:pt x="103816" y="587444"/>
                </a:lnTo>
                <a:lnTo>
                  <a:pt x="103816" y="584912"/>
                </a:lnTo>
                <a:lnTo>
                  <a:pt x="101283" y="587444"/>
                </a:lnTo>
                <a:lnTo>
                  <a:pt x="98751" y="587444"/>
                </a:lnTo>
                <a:lnTo>
                  <a:pt x="96219" y="587444"/>
                </a:lnTo>
                <a:lnTo>
                  <a:pt x="98751" y="589976"/>
                </a:lnTo>
                <a:lnTo>
                  <a:pt x="101283" y="589976"/>
                </a:lnTo>
                <a:lnTo>
                  <a:pt x="103816" y="589976"/>
                </a:lnTo>
                <a:lnTo>
                  <a:pt x="103816" y="592508"/>
                </a:lnTo>
                <a:lnTo>
                  <a:pt x="101283" y="592508"/>
                </a:lnTo>
                <a:lnTo>
                  <a:pt x="98751" y="592508"/>
                </a:lnTo>
                <a:lnTo>
                  <a:pt x="98751" y="588710"/>
                </a:lnTo>
                <a:lnTo>
                  <a:pt x="96219" y="588710"/>
                </a:lnTo>
                <a:lnTo>
                  <a:pt x="93688" y="591243"/>
                </a:lnTo>
                <a:lnTo>
                  <a:pt x="91155" y="591243"/>
                </a:lnTo>
                <a:lnTo>
                  <a:pt x="88623" y="593774"/>
                </a:lnTo>
                <a:lnTo>
                  <a:pt x="86091" y="591243"/>
                </a:lnTo>
                <a:lnTo>
                  <a:pt x="86091" y="588710"/>
                </a:lnTo>
                <a:lnTo>
                  <a:pt x="83559" y="588710"/>
                </a:lnTo>
                <a:lnTo>
                  <a:pt x="86091" y="588710"/>
                </a:lnTo>
                <a:lnTo>
                  <a:pt x="86091" y="586178"/>
                </a:lnTo>
                <a:lnTo>
                  <a:pt x="86091" y="583646"/>
                </a:lnTo>
                <a:lnTo>
                  <a:pt x="86091" y="581114"/>
                </a:lnTo>
                <a:lnTo>
                  <a:pt x="86091" y="578582"/>
                </a:lnTo>
                <a:lnTo>
                  <a:pt x="86091" y="581114"/>
                </a:lnTo>
                <a:lnTo>
                  <a:pt x="78495" y="587444"/>
                </a:lnTo>
                <a:lnTo>
                  <a:pt x="78495" y="589976"/>
                </a:lnTo>
                <a:lnTo>
                  <a:pt x="75963" y="589976"/>
                </a:lnTo>
                <a:lnTo>
                  <a:pt x="75963" y="592508"/>
                </a:lnTo>
                <a:lnTo>
                  <a:pt x="75963" y="589976"/>
                </a:lnTo>
                <a:lnTo>
                  <a:pt x="73430" y="589976"/>
                </a:lnTo>
                <a:lnTo>
                  <a:pt x="70898" y="589976"/>
                </a:lnTo>
                <a:lnTo>
                  <a:pt x="68367" y="592508"/>
                </a:lnTo>
                <a:lnTo>
                  <a:pt x="65834" y="595041"/>
                </a:lnTo>
                <a:lnTo>
                  <a:pt x="63302" y="595041"/>
                </a:lnTo>
                <a:lnTo>
                  <a:pt x="60770" y="592508"/>
                </a:lnTo>
                <a:lnTo>
                  <a:pt x="58238" y="595041"/>
                </a:lnTo>
                <a:lnTo>
                  <a:pt x="55706" y="597573"/>
                </a:lnTo>
                <a:lnTo>
                  <a:pt x="53174" y="597573"/>
                </a:lnTo>
                <a:lnTo>
                  <a:pt x="50642" y="600105"/>
                </a:lnTo>
                <a:lnTo>
                  <a:pt x="50642" y="600105"/>
                </a:lnTo>
                <a:lnTo>
                  <a:pt x="48110" y="600105"/>
                </a:lnTo>
                <a:lnTo>
                  <a:pt x="48110" y="597573"/>
                </a:lnTo>
                <a:lnTo>
                  <a:pt x="45577" y="597573"/>
                </a:lnTo>
                <a:lnTo>
                  <a:pt x="45577" y="600105"/>
                </a:lnTo>
                <a:lnTo>
                  <a:pt x="43046" y="600105"/>
                </a:lnTo>
                <a:lnTo>
                  <a:pt x="43046" y="602637"/>
                </a:lnTo>
                <a:lnTo>
                  <a:pt x="40514" y="602637"/>
                </a:lnTo>
                <a:lnTo>
                  <a:pt x="30385" y="600105"/>
                </a:lnTo>
                <a:lnTo>
                  <a:pt x="27853" y="597573"/>
                </a:lnTo>
                <a:lnTo>
                  <a:pt x="27853" y="595041"/>
                </a:lnTo>
                <a:lnTo>
                  <a:pt x="27853" y="592508"/>
                </a:lnTo>
                <a:lnTo>
                  <a:pt x="30385" y="592508"/>
                </a:lnTo>
                <a:lnTo>
                  <a:pt x="30385" y="589976"/>
                </a:lnTo>
                <a:lnTo>
                  <a:pt x="30385" y="583646"/>
                </a:lnTo>
                <a:lnTo>
                  <a:pt x="30385" y="578582"/>
                </a:lnTo>
                <a:lnTo>
                  <a:pt x="32917" y="576050"/>
                </a:lnTo>
                <a:lnTo>
                  <a:pt x="35449" y="576050"/>
                </a:lnTo>
                <a:lnTo>
                  <a:pt x="37981" y="573518"/>
                </a:lnTo>
                <a:lnTo>
                  <a:pt x="40514" y="570986"/>
                </a:lnTo>
                <a:lnTo>
                  <a:pt x="43046" y="570986"/>
                </a:lnTo>
                <a:lnTo>
                  <a:pt x="43046" y="568454"/>
                </a:lnTo>
                <a:lnTo>
                  <a:pt x="45577" y="568454"/>
                </a:lnTo>
                <a:lnTo>
                  <a:pt x="48110" y="570986"/>
                </a:lnTo>
                <a:lnTo>
                  <a:pt x="53174" y="573518"/>
                </a:lnTo>
                <a:lnTo>
                  <a:pt x="53174" y="570986"/>
                </a:lnTo>
                <a:lnTo>
                  <a:pt x="58238" y="570986"/>
                </a:lnTo>
                <a:lnTo>
                  <a:pt x="58238" y="573518"/>
                </a:lnTo>
                <a:lnTo>
                  <a:pt x="58238" y="576050"/>
                </a:lnTo>
                <a:lnTo>
                  <a:pt x="60770" y="578582"/>
                </a:lnTo>
                <a:lnTo>
                  <a:pt x="65834" y="581114"/>
                </a:lnTo>
                <a:lnTo>
                  <a:pt x="68367" y="586178"/>
                </a:lnTo>
                <a:lnTo>
                  <a:pt x="70898" y="583646"/>
                </a:lnTo>
                <a:lnTo>
                  <a:pt x="70898" y="586178"/>
                </a:lnTo>
                <a:lnTo>
                  <a:pt x="73430" y="586178"/>
                </a:lnTo>
                <a:lnTo>
                  <a:pt x="73430" y="583646"/>
                </a:lnTo>
                <a:lnTo>
                  <a:pt x="75963" y="583646"/>
                </a:lnTo>
                <a:lnTo>
                  <a:pt x="75963" y="581114"/>
                </a:lnTo>
                <a:lnTo>
                  <a:pt x="78495" y="581114"/>
                </a:lnTo>
                <a:lnTo>
                  <a:pt x="81027" y="581114"/>
                </a:lnTo>
                <a:lnTo>
                  <a:pt x="81027" y="583646"/>
                </a:lnTo>
                <a:lnTo>
                  <a:pt x="83559" y="583646"/>
                </a:lnTo>
                <a:lnTo>
                  <a:pt x="83559" y="581114"/>
                </a:lnTo>
                <a:lnTo>
                  <a:pt x="83559" y="578582"/>
                </a:lnTo>
                <a:lnTo>
                  <a:pt x="81027" y="578582"/>
                </a:lnTo>
                <a:lnTo>
                  <a:pt x="75963" y="573518"/>
                </a:lnTo>
                <a:lnTo>
                  <a:pt x="73430" y="573518"/>
                </a:lnTo>
                <a:lnTo>
                  <a:pt x="68367" y="568454"/>
                </a:lnTo>
                <a:lnTo>
                  <a:pt x="63302" y="563389"/>
                </a:lnTo>
                <a:lnTo>
                  <a:pt x="63302" y="563389"/>
                </a:lnTo>
                <a:lnTo>
                  <a:pt x="63302" y="560857"/>
                </a:lnTo>
                <a:lnTo>
                  <a:pt x="65834" y="560857"/>
                </a:lnTo>
                <a:lnTo>
                  <a:pt x="70898" y="558325"/>
                </a:lnTo>
                <a:lnTo>
                  <a:pt x="75963" y="558325"/>
                </a:lnTo>
                <a:lnTo>
                  <a:pt x="78495" y="560857"/>
                </a:lnTo>
                <a:lnTo>
                  <a:pt x="78495" y="563389"/>
                </a:lnTo>
                <a:lnTo>
                  <a:pt x="81027" y="565922"/>
                </a:lnTo>
                <a:lnTo>
                  <a:pt x="81027" y="570986"/>
                </a:lnTo>
                <a:close/>
                <a:moveTo>
                  <a:pt x="110146" y="568454"/>
                </a:moveTo>
                <a:lnTo>
                  <a:pt x="107614" y="568454"/>
                </a:lnTo>
                <a:lnTo>
                  <a:pt x="105081" y="568454"/>
                </a:lnTo>
                <a:lnTo>
                  <a:pt x="105081" y="565922"/>
                </a:lnTo>
                <a:lnTo>
                  <a:pt x="105081" y="563389"/>
                </a:lnTo>
                <a:lnTo>
                  <a:pt x="105081" y="560857"/>
                </a:lnTo>
                <a:lnTo>
                  <a:pt x="105081" y="558325"/>
                </a:lnTo>
                <a:lnTo>
                  <a:pt x="107614" y="558325"/>
                </a:lnTo>
                <a:lnTo>
                  <a:pt x="110146" y="558325"/>
                </a:lnTo>
                <a:lnTo>
                  <a:pt x="112678" y="560857"/>
                </a:lnTo>
                <a:lnTo>
                  <a:pt x="112678" y="563389"/>
                </a:lnTo>
                <a:lnTo>
                  <a:pt x="112678" y="565922"/>
                </a:lnTo>
                <a:lnTo>
                  <a:pt x="112678" y="568454"/>
                </a:lnTo>
                <a:lnTo>
                  <a:pt x="110146" y="568454"/>
                </a:lnTo>
                <a:close/>
                <a:moveTo>
                  <a:pt x="240548" y="560857"/>
                </a:moveTo>
                <a:lnTo>
                  <a:pt x="240548" y="563389"/>
                </a:lnTo>
                <a:lnTo>
                  <a:pt x="245613" y="565922"/>
                </a:lnTo>
                <a:lnTo>
                  <a:pt x="264603" y="565922"/>
                </a:lnTo>
                <a:lnTo>
                  <a:pt x="267135" y="563389"/>
                </a:lnTo>
                <a:lnTo>
                  <a:pt x="272199" y="565922"/>
                </a:lnTo>
                <a:lnTo>
                  <a:pt x="272199" y="568454"/>
                </a:lnTo>
                <a:lnTo>
                  <a:pt x="269667" y="568454"/>
                </a:lnTo>
                <a:lnTo>
                  <a:pt x="265869" y="568454"/>
                </a:lnTo>
                <a:lnTo>
                  <a:pt x="260805" y="573518"/>
                </a:lnTo>
                <a:lnTo>
                  <a:pt x="255741" y="579848"/>
                </a:lnTo>
                <a:lnTo>
                  <a:pt x="253209" y="579848"/>
                </a:lnTo>
                <a:lnTo>
                  <a:pt x="250676" y="579848"/>
                </a:lnTo>
                <a:lnTo>
                  <a:pt x="248144" y="579848"/>
                </a:lnTo>
                <a:lnTo>
                  <a:pt x="224090" y="584912"/>
                </a:lnTo>
                <a:lnTo>
                  <a:pt x="221558" y="584912"/>
                </a:lnTo>
                <a:lnTo>
                  <a:pt x="221558" y="587444"/>
                </a:lnTo>
                <a:lnTo>
                  <a:pt x="219025" y="587444"/>
                </a:lnTo>
                <a:lnTo>
                  <a:pt x="216493" y="587444"/>
                </a:lnTo>
                <a:lnTo>
                  <a:pt x="211429" y="587444"/>
                </a:lnTo>
                <a:lnTo>
                  <a:pt x="208897" y="587444"/>
                </a:lnTo>
                <a:lnTo>
                  <a:pt x="198769" y="592508"/>
                </a:lnTo>
                <a:lnTo>
                  <a:pt x="196237" y="595041"/>
                </a:lnTo>
                <a:lnTo>
                  <a:pt x="193705" y="595041"/>
                </a:lnTo>
                <a:lnTo>
                  <a:pt x="188641" y="592508"/>
                </a:lnTo>
                <a:lnTo>
                  <a:pt x="188641" y="588710"/>
                </a:lnTo>
                <a:lnTo>
                  <a:pt x="189907" y="588710"/>
                </a:lnTo>
                <a:lnTo>
                  <a:pt x="184842" y="588710"/>
                </a:lnTo>
                <a:lnTo>
                  <a:pt x="184842" y="591243"/>
                </a:lnTo>
                <a:lnTo>
                  <a:pt x="184842" y="593774"/>
                </a:lnTo>
                <a:lnTo>
                  <a:pt x="182311" y="593774"/>
                </a:lnTo>
                <a:lnTo>
                  <a:pt x="182311" y="596307"/>
                </a:lnTo>
                <a:lnTo>
                  <a:pt x="182311" y="593774"/>
                </a:lnTo>
                <a:lnTo>
                  <a:pt x="179778" y="593774"/>
                </a:lnTo>
                <a:lnTo>
                  <a:pt x="177246" y="593774"/>
                </a:lnTo>
                <a:lnTo>
                  <a:pt x="174714" y="593774"/>
                </a:lnTo>
                <a:lnTo>
                  <a:pt x="174714" y="596307"/>
                </a:lnTo>
                <a:lnTo>
                  <a:pt x="172182" y="596307"/>
                </a:lnTo>
                <a:lnTo>
                  <a:pt x="167118" y="596307"/>
                </a:lnTo>
                <a:lnTo>
                  <a:pt x="167118" y="593774"/>
                </a:lnTo>
                <a:lnTo>
                  <a:pt x="164586" y="591243"/>
                </a:lnTo>
                <a:lnTo>
                  <a:pt x="164586" y="591243"/>
                </a:lnTo>
                <a:lnTo>
                  <a:pt x="164586" y="593774"/>
                </a:lnTo>
                <a:lnTo>
                  <a:pt x="164586" y="591243"/>
                </a:lnTo>
                <a:lnTo>
                  <a:pt x="162053" y="591243"/>
                </a:lnTo>
                <a:lnTo>
                  <a:pt x="159521" y="591243"/>
                </a:lnTo>
                <a:lnTo>
                  <a:pt x="159521" y="588710"/>
                </a:lnTo>
                <a:lnTo>
                  <a:pt x="156990" y="588710"/>
                </a:lnTo>
                <a:lnTo>
                  <a:pt x="154457" y="588710"/>
                </a:lnTo>
                <a:lnTo>
                  <a:pt x="151925" y="588710"/>
                </a:lnTo>
                <a:lnTo>
                  <a:pt x="149393" y="588710"/>
                </a:lnTo>
                <a:lnTo>
                  <a:pt x="149393" y="591243"/>
                </a:lnTo>
                <a:lnTo>
                  <a:pt x="146861" y="591243"/>
                </a:lnTo>
                <a:lnTo>
                  <a:pt x="144329" y="588710"/>
                </a:lnTo>
                <a:lnTo>
                  <a:pt x="141797" y="588710"/>
                </a:lnTo>
                <a:lnTo>
                  <a:pt x="139265" y="588710"/>
                </a:lnTo>
                <a:lnTo>
                  <a:pt x="136733" y="591243"/>
                </a:lnTo>
                <a:lnTo>
                  <a:pt x="134200" y="591243"/>
                </a:lnTo>
                <a:lnTo>
                  <a:pt x="126604" y="591243"/>
                </a:lnTo>
                <a:lnTo>
                  <a:pt x="126604" y="591243"/>
                </a:lnTo>
                <a:lnTo>
                  <a:pt x="126604" y="588710"/>
                </a:lnTo>
                <a:lnTo>
                  <a:pt x="124072" y="588710"/>
                </a:lnTo>
                <a:lnTo>
                  <a:pt x="124072" y="586178"/>
                </a:lnTo>
                <a:lnTo>
                  <a:pt x="124072" y="583646"/>
                </a:lnTo>
                <a:lnTo>
                  <a:pt x="121540" y="583646"/>
                </a:lnTo>
                <a:lnTo>
                  <a:pt x="119008" y="583646"/>
                </a:lnTo>
                <a:lnTo>
                  <a:pt x="119008" y="581114"/>
                </a:lnTo>
                <a:lnTo>
                  <a:pt x="119008" y="578582"/>
                </a:lnTo>
                <a:lnTo>
                  <a:pt x="119008" y="576050"/>
                </a:lnTo>
                <a:lnTo>
                  <a:pt x="119008" y="573518"/>
                </a:lnTo>
                <a:lnTo>
                  <a:pt x="121540" y="573518"/>
                </a:lnTo>
                <a:lnTo>
                  <a:pt x="124072" y="573518"/>
                </a:lnTo>
                <a:lnTo>
                  <a:pt x="126604" y="573518"/>
                </a:lnTo>
                <a:lnTo>
                  <a:pt x="126604" y="576050"/>
                </a:lnTo>
                <a:lnTo>
                  <a:pt x="126604" y="578582"/>
                </a:lnTo>
                <a:lnTo>
                  <a:pt x="126604" y="581114"/>
                </a:lnTo>
                <a:lnTo>
                  <a:pt x="129137" y="581114"/>
                </a:lnTo>
                <a:lnTo>
                  <a:pt x="134200" y="576050"/>
                </a:lnTo>
                <a:lnTo>
                  <a:pt x="136733" y="573518"/>
                </a:lnTo>
                <a:lnTo>
                  <a:pt x="139265" y="570986"/>
                </a:lnTo>
                <a:lnTo>
                  <a:pt x="144329" y="570986"/>
                </a:lnTo>
                <a:lnTo>
                  <a:pt x="146861" y="565922"/>
                </a:lnTo>
                <a:lnTo>
                  <a:pt x="149393" y="563389"/>
                </a:lnTo>
                <a:lnTo>
                  <a:pt x="159521" y="563389"/>
                </a:lnTo>
                <a:lnTo>
                  <a:pt x="164586" y="565922"/>
                </a:lnTo>
                <a:lnTo>
                  <a:pt x="167118" y="568454"/>
                </a:lnTo>
                <a:lnTo>
                  <a:pt x="169650" y="568454"/>
                </a:lnTo>
                <a:lnTo>
                  <a:pt x="172182" y="568454"/>
                </a:lnTo>
                <a:lnTo>
                  <a:pt x="177246" y="570986"/>
                </a:lnTo>
                <a:lnTo>
                  <a:pt x="179778" y="570986"/>
                </a:lnTo>
                <a:lnTo>
                  <a:pt x="182311" y="573518"/>
                </a:lnTo>
                <a:lnTo>
                  <a:pt x="184842" y="573518"/>
                </a:lnTo>
                <a:lnTo>
                  <a:pt x="187374" y="573518"/>
                </a:lnTo>
                <a:lnTo>
                  <a:pt x="187374" y="576050"/>
                </a:lnTo>
                <a:lnTo>
                  <a:pt x="189907" y="578582"/>
                </a:lnTo>
                <a:lnTo>
                  <a:pt x="194971" y="581114"/>
                </a:lnTo>
                <a:lnTo>
                  <a:pt x="197503" y="578582"/>
                </a:lnTo>
                <a:lnTo>
                  <a:pt x="197503" y="576050"/>
                </a:lnTo>
                <a:lnTo>
                  <a:pt x="200035" y="573518"/>
                </a:lnTo>
                <a:lnTo>
                  <a:pt x="202567" y="573518"/>
                </a:lnTo>
                <a:lnTo>
                  <a:pt x="207631" y="576050"/>
                </a:lnTo>
                <a:lnTo>
                  <a:pt x="207631" y="573518"/>
                </a:lnTo>
                <a:lnTo>
                  <a:pt x="212695" y="573518"/>
                </a:lnTo>
                <a:lnTo>
                  <a:pt x="215227" y="576050"/>
                </a:lnTo>
                <a:lnTo>
                  <a:pt x="220292" y="581114"/>
                </a:lnTo>
                <a:lnTo>
                  <a:pt x="222823" y="581114"/>
                </a:lnTo>
                <a:lnTo>
                  <a:pt x="225356" y="581114"/>
                </a:lnTo>
                <a:lnTo>
                  <a:pt x="227888" y="581114"/>
                </a:lnTo>
                <a:lnTo>
                  <a:pt x="230420" y="576050"/>
                </a:lnTo>
                <a:lnTo>
                  <a:pt x="227888" y="576050"/>
                </a:lnTo>
                <a:lnTo>
                  <a:pt x="227888" y="573518"/>
                </a:lnTo>
                <a:lnTo>
                  <a:pt x="230420" y="573518"/>
                </a:lnTo>
                <a:lnTo>
                  <a:pt x="232952" y="570986"/>
                </a:lnTo>
                <a:lnTo>
                  <a:pt x="235484" y="570986"/>
                </a:lnTo>
                <a:lnTo>
                  <a:pt x="235484" y="568454"/>
                </a:lnTo>
                <a:lnTo>
                  <a:pt x="235484" y="570986"/>
                </a:lnTo>
                <a:lnTo>
                  <a:pt x="235484" y="568454"/>
                </a:lnTo>
                <a:lnTo>
                  <a:pt x="240548" y="568454"/>
                </a:lnTo>
                <a:lnTo>
                  <a:pt x="243081" y="565922"/>
                </a:lnTo>
                <a:lnTo>
                  <a:pt x="245613" y="560857"/>
                </a:lnTo>
                <a:lnTo>
                  <a:pt x="243081" y="560857"/>
                </a:lnTo>
                <a:lnTo>
                  <a:pt x="240548" y="560857"/>
                </a:lnTo>
                <a:lnTo>
                  <a:pt x="240548" y="563389"/>
                </a:lnTo>
                <a:lnTo>
                  <a:pt x="238016" y="563389"/>
                </a:lnTo>
                <a:lnTo>
                  <a:pt x="238016" y="563389"/>
                </a:lnTo>
                <a:lnTo>
                  <a:pt x="240548" y="558325"/>
                </a:lnTo>
                <a:lnTo>
                  <a:pt x="243081" y="558325"/>
                </a:lnTo>
                <a:lnTo>
                  <a:pt x="245613" y="560857"/>
                </a:lnTo>
                <a:lnTo>
                  <a:pt x="240548" y="560857"/>
                </a:lnTo>
                <a:close/>
                <a:moveTo>
                  <a:pt x="411464" y="560857"/>
                </a:moveTo>
                <a:lnTo>
                  <a:pt x="413996" y="560857"/>
                </a:lnTo>
                <a:lnTo>
                  <a:pt x="416529" y="560857"/>
                </a:lnTo>
                <a:lnTo>
                  <a:pt x="416529" y="563389"/>
                </a:lnTo>
                <a:lnTo>
                  <a:pt x="416529" y="565922"/>
                </a:lnTo>
                <a:lnTo>
                  <a:pt x="419060" y="565922"/>
                </a:lnTo>
                <a:lnTo>
                  <a:pt x="416529" y="565922"/>
                </a:lnTo>
                <a:lnTo>
                  <a:pt x="416529" y="568454"/>
                </a:lnTo>
                <a:lnTo>
                  <a:pt x="416529" y="570986"/>
                </a:lnTo>
                <a:lnTo>
                  <a:pt x="413996" y="570986"/>
                </a:lnTo>
                <a:lnTo>
                  <a:pt x="411464" y="570986"/>
                </a:lnTo>
                <a:lnTo>
                  <a:pt x="411464" y="568454"/>
                </a:lnTo>
                <a:lnTo>
                  <a:pt x="408932" y="568454"/>
                </a:lnTo>
                <a:lnTo>
                  <a:pt x="408932" y="565922"/>
                </a:lnTo>
                <a:lnTo>
                  <a:pt x="408932" y="568454"/>
                </a:lnTo>
                <a:lnTo>
                  <a:pt x="406400" y="568454"/>
                </a:lnTo>
                <a:lnTo>
                  <a:pt x="403868" y="568454"/>
                </a:lnTo>
                <a:lnTo>
                  <a:pt x="403868" y="565922"/>
                </a:lnTo>
                <a:lnTo>
                  <a:pt x="401336" y="563389"/>
                </a:lnTo>
                <a:lnTo>
                  <a:pt x="401336" y="560857"/>
                </a:lnTo>
                <a:lnTo>
                  <a:pt x="403868" y="560857"/>
                </a:lnTo>
                <a:lnTo>
                  <a:pt x="403868" y="558325"/>
                </a:lnTo>
                <a:lnTo>
                  <a:pt x="406400" y="555793"/>
                </a:lnTo>
                <a:lnTo>
                  <a:pt x="408932" y="558325"/>
                </a:lnTo>
                <a:lnTo>
                  <a:pt x="408932" y="560857"/>
                </a:lnTo>
                <a:lnTo>
                  <a:pt x="411464" y="560857"/>
                </a:lnTo>
                <a:close/>
                <a:moveTo>
                  <a:pt x="379813" y="563389"/>
                </a:moveTo>
                <a:lnTo>
                  <a:pt x="377281" y="563389"/>
                </a:lnTo>
                <a:lnTo>
                  <a:pt x="377281" y="560857"/>
                </a:lnTo>
                <a:lnTo>
                  <a:pt x="377281" y="558325"/>
                </a:lnTo>
                <a:lnTo>
                  <a:pt x="374749" y="558325"/>
                </a:lnTo>
                <a:lnTo>
                  <a:pt x="374749" y="555793"/>
                </a:lnTo>
                <a:lnTo>
                  <a:pt x="377281" y="555793"/>
                </a:lnTo>
                <a:lnTo>
                  <a:pt x="377281" y="553261"/>
                </a:lnTo>
                <a:lnTo>
                  <a:pt x="379813" y="553261"/>
                </a:lnTo>
                <a:lnTo>
                  <a:pt x="379813" y="550729"/>
                </a:lnTo>
                <a:lnTo>
                  <a:pt x="382345" y="553261"/>
                </a:lnTo>
                <a:lnTo>
                  <a:pt x="384878" y="555793"/>
                </a:lnTo>
                <a:lnTo>
                  <a:pt x="384878" y="558325"/>
                </a:lnTo>
                <a:lnTo>
                  <a:pt x="384878" y="560857"/>
                </a:lnTo>
                <a:lnTo>
                  <a:pt x="382345" y="560857"/>
                </a:lnTo>
                <a:lnTo>
                  <a:pt x="382345" y="563389"/>
                </a:lnTo>
                <a:lnTo>
                  <a:pt x="379813" y="563389"/>
                </a:lnTo>
                <a:close/>
                <a:moveTo>
                  <a:pt x="467170" y="557059"/>
                </a:moveTo>
                <a:lnTo>
                  <a:pt x="464638" y="557059"/>
                </a:lnTo>
                <a:lnTo>
                  <a:pt x="462106" y="557059"/>
                </a:lnTo>
                <a:lnTo>
                  <a:pt x="459574" y="551995"/>
                </a:lnTo>
                <a:lnTo>
                  <a:pt x="459574" y="549463"/>
                </a:lnTo>
                <a:lnTo>
                  <a:pt x="459574" y="546931"/>
                </a:lnTo>
                <a:lnTo>
                  <a:pt x="462106" y="546931"/>
                </a:lnTo>
                <a:lnTo>
                  <a:pt x="462106" y="544399"/>
                </a:lnTo>
                <a:lnTo>
                  <a:pt x="464638" y="544399"/>
                </a:lnTo>
                <a:lnTo>
                  <a:pt x="467170" y="546931"/>
                </a:lnTo>
                <a:lnTo>
                  <a:pt x="469702" y="546931"/>
                </a:lnTo>
                <a:lnTo>
                  <a:pt x="469702" y="551995"/>
                </a:lnTo>
                <a:lnTo>
                  <a:pt x="467170" y="557059"/>
                </a:lnTo>
                <a:close/>
                <a:moveTo>
                  <a:pt x="363355" y="540601"/>
                </a:moveTo>
                <a:lnTo>
                  <a:pt x="365887" y="540601"/>
                </a:lnTo>
                <a:lnTo>
                  <a:pt x="365887" y="545665"/>
                </a:lnTo>
                <a:lnTo>
                  <a:pt x="363355" y="545665"/>
                </a:lnTo>
                <a:lnTo>
                  <a:pt x="360822" y="545665"/>
                </a:lnTo>
                <a:lnTo>
                  <a:pt x="358290" y="548197"/>
                </a:lnTo>
                <a:lnTo>
                  <a:pt x="358290" y="550729"/>
                </a:lnTo>
                <a:lnTo>
                  <a:pt x="355758" y="550729"/>
                </a:lnTo>
                <a:lnTo>
                  <a:pt x="353226" y="553261"/>
                </a:lnTo>
                <a:lnTo>
                  <a:pt x="348162" y="553261"/>
                </a:lnTo>
                <a:lnTo>
                  <a:pt x="343098" y="550729"/>
                </a:lnTo>
                <a:lnTo>
                  <a:pt x="341832" y="550729"/>
                </a:lnTo>
                <a:lnTo>
                  <a:pt x="339300" y="550729"/>
                </a:lnTo>
                <a:lnTo>
                  <a:pt x="336767" y="553261"/>
                </a:lnTo>
                <a:lnTo>
                  <a:pt x="334236" y="555793"/>
                </a:lnTo>
                <a:lnTo>
                  <a:pt x="331704" y="558325"/>
                </a:lnTo>
                <a:lnTo>
                  <a:pt x="331704" y="555793"/>
                </a:lnTo>
                <a:lnTo>
                  <a:pt x="334236" y="550729"/>
                </a:lnTo>
                <a:lnTo>
                  <a:pt x="336767" y="544399"/>
                </a:lnTo>
                <a:lnTo>
                  <a:pt x="339300" y="541867"/>
                </a:lnTo>
                <a:lnTo>
                  <a:pt x="344364" y="544399"/>
                </a:lnTo>
                <a:lnTo>
                  <a:pt x="346896" y="544399"/>
                </a:lnTo>
                <a:lnTo>
                  <a:pt x="351960" y="544399"/>
                </a:lnTo>
                <a:lnTo>
                  <a:pt x="354492" y="541867"/>
                </a:lnTo>
                <a:lnTo>
                  <a:pt x="357024" y="539335"/>
                </a:lnTo>
                <a:lnTo>
                  <a:pt x="359557" y="539335"/>
                </a:lnTo>
                <a:lnTo>
                  <a:pt x="362088" y="536802"/>
                </a:lnTo>
                <a:lnTo>
                  <a:pt x="362088" y="539335"/>
                </a:lnTo>
                <a:lnTo>
                  <a:pt x="363355" y="540601"/>
                </a:lnTo>
                <a:close/>
                <a:moveTo>
                  <a:pt x="389941" y="543133"/>
                </a:moveTo>
                <a:lnTo>
                  <a:pt x="387409" y="543133"/>
                </a:lnTo>
                <a:lnTo>
                  <a:pt x="384878" y="540601"/>
                </a:lnTo>
                <a:lnTo>
                  <a:pt x="384878" y="538069"/>
                </a:lnTo>
                <a:lnTo>
                  <a:pt x="384878" y="535536"/>
                </a:lnTo>
                <a:lnTo>
                  <a:pt x="384878" y="533005"/>
                </a:lnTo>
                <a:lnTo>
                  <a:pt x="387409" y="533005"/>
                </a:lnTo>
                <a:lnTo>
                  <a:pt x="387409" y="530472"/>
                </a:lnTo>
                <a:lnTo>
                  <a:pt x="389941" y="530472"/>
                </a:lnTo>
                <a:lnTo>
                  <a:pt x="389941" y="533005"/>
                </a:lnTo>
                <a:lnTo>
                  <a:pt x="392474" y="533005"/>
                </a:lnTo>
                <a:lnTo>
                  <a:pt x="392474" y="535536"/>
                </a:lnTo>
                <a:lnTo>
                  <a:pt x="392474" y="538069"/>
                </a:lnTo>
                <a:lnTo>
                  <a:pt x="392474" y="540601"/>
                </a:lnTo>
                <a:lnTo>
                  <a:pt x="389941" y="540601"/>
                </a:lnTo>
                <a:lnTo>
                  <a:pt x="389941" y="543133"/>
                </a:lnTo>
                <a:close/>
                <a:moveTo>
                  <a:pt x="200035" y="533005"/>
                </a:moveTo>
                <a:lnTo>
                  <a:pt x="197503" y="533005"/>
                </a:lnTo>
                <a:lnTo>
                  <a:pt x="194971" y="530472"/>
                </a:lnTo>
                <a:lnTo>
                  <a:pt x="194971" y="527940"/>
                </a:lnTo>
                <a:lnTo>
                  <a:pt x="194971" y="525408"/>
                </a:lnTo>
                <a:lnTo>
                  <a:pt x="194971" y="522876"/>
                </a:lnTo>
                <a:lnTo>
                  <a:pt x="197503" y="522876"/>
                </a:lnTo>
                <a:lnTo>
                  <a:pt x="200035" y="522876"/>
                </a:lnTo>
                <a:lnTo>
                  <a:pt x="202567" y="522876"/>
                </a:lnTo>
                <a:lnTo>
                  <a:pt x="202567" y="525408"/>
                </a:lnTo>
                <a:lnTo>
                  <a:pt x="202567" y="527940"/>
                </a:lnTo>
                <a:lnTo>
                  <a:pt x="202567" y="530472"/>
                </a:lnTo>
                <a:lnTo>
                  <a:pt x="202567" y="533005"/>
                </a:lnTo>
                <a:lnTo>
                  <a:pt x="200035" y="533005"/>
                </a:lnTo>
                <a:close/>
                <a:moveTo>
                  <a:pt x="173448" y="521610"/>
                </a:moveTo>
                <a:lnTo>
                  <a:pt x="173448" y="524142"/>
                </a:lnTo>
                <a:lnTo>
                  <a:pt x="173448" y="521610"/>
                </a:lnTo>
                <a:lnTo>
                  <a:pt x="175980" y="521610"/>
                </a:lnTo>
                <a:lnTo>
                  <a:pt x="178512" y="521610"/>
                </a:lnTo>
                <a:lnTo>
                  <a:pt x="178512" y="524142"/>
                </a:lnTo>
                <a:lnTo>
                  <a:pt x="181044" y="524142"/>
                </a:lnTo>
                <a:lnTo>
                  <a:pt x="181044" y="526674"/>
                </a:lnTo>
                <a:lnTo>
                  <a:pt x="181044" y="529206"/>
                </a:lnTo>
                <a:lnTo>
                  <a:pt x="181044" y="531738"/>
                </a:lnTo>
                <a:lnTo>
                  <a:pt x="178512" y="531738"/>
                </a:lnTo>
                <a:lnTo>
                  <a:pt x="175980" y="534271"/>
                </a:lnTo>
                <a:lnTo>
                  <a:pt x="175980" y="531738"/>
                </a:lnTo>
                <a:lnTo>
                  <a:pt x="173448" y="531738"/>
                </a:lnTo>
                <a:lnTo>
                  <a:pt x="173448" y="529206"/>
                </a:lnTo>
                <a:lnTo>
                  <a:pt x="170916" y="529206"/>
                </a:lnTo>
                <a:lnTo>
                  <a:pt x="170916" y="531738"/>
                </a:lnTo>
                <a:lnTo>
                  <a:pt x="168384" y="531738"/>
                </a:lnTo>
                <a:lnTo>
                  <a:pt x="168384" y="529206"/>
                </a:lnTo>
                <a:lnTo>
                  <a:pt x="165851" y="529206"/>
                </a:lnTo>
                <a:lnTo>
                  <a:pt x="165851" y="526674"/>
                </a:lnTo>
                <a:lnTo>
                  <a:pt x="165851" y="524142"/>
                </a:lnTo>
                <a:lnTo>
                  <a:pt x="165851" y="521610"/>
                </a:lnTo>
                <a:lnTo>
                  <a:pt x="168384" y="519078"/>
                </a:lnTo>
                <a:lnTo>
                  <a:pt x="170916" y="519078"/>
                </a:lnTo>
                <a:lnTo>
                  <a:pt x="173448" y="521610"/>
                </a:lnTo>
                <a:close/>
                <a:moveTo>
                  <a:pt x="541867" y="517812"/>
                </a:moveTo>
                <a:lnTo>
                  <a:pt x="541867" y="520344"/>
                </a:lnTo>
                <a:lnTo>
                  <a:pt x="539334" y="522876"/>
                </a:lnTo>
                <a:lnTo>
                  <a:pt x="539334" y="525408"/>
                </a:lnTo>
                <a:lnTo>
                  <a:pt x="536803" y="525408"/>
                </a:lnTo>
                <a:lnTo>
                  <a:pt x="534271" y="525408"/>
                </a:lnTo>
                <a:lnTo>
                  <a:pt x="529206" y="522876"/>
                </a:lnTo>
                <a:lnTo>
                  <a:pt x="529206" y="525408"/>
                </a:lnTo>
                <a:lnTo>
                  <a:pt x="529206" y="530472"/>
                </a:lnTo>
                <a:lnTo>
                  <a:pt x="531738" y="530472"/>
                </a:lnTo>
                <a:lnTo>
                  <a:pt x="531738" y="533005"/>
                </a:lnTo>
                <a:lnTo>
                  <a:pt x="531738" y="535536"/>
                </a:lnTo>
                <a:lnTo>
                  <a:pt x="529206" y="540601"/>
                </a:lnTo>
                <a:lnTo>
                  <a:pt x="529206" y="543133"/>
                </a:lnTo>
                <a:lnTo>
                  <a:pt x="526674" y="545665"/>
                </a:lnTo>
                <a:lnTo>
                  <a:pt x="524142" y="548197"/>
                </a:lnTo>
                <a:lnTo>
                  <a:pt x="521610" y="550729"/>
                </a:lnTo>
                <a:lnTo>
                  <a:pt x="519078" y="553261"/>
                </a:lnTo>
                <a:lnTo>
                  <a:pt x="519078" y="555793"/>
                </a:lnTo>
                <a:lnTo>
                  <a:pt x="519078" y="558325"/>
                </a:lnTo>
                <a:lnTo>
                  <a:pt x="519078" y="560857"/>
                </a:lnTo>
                <a:lnTo>
                  <a:pt x="516546" y="560857"/>
                </a:lnTo>
                <a:lnTo>
                  <a:pt x="511482" y="560857"/>
                </a:lnTo>
                <a:lnTo>
                  <a:pt x="511482" y="558325"/>
                </a:lnTo>
                <a:lnTo>
                  <a:pt x="508950" y="553261"/>
                </a:lnTo>
                <a:lnTo>
                  <a:pt x="506417" y="550729"/>
                </a:lnTo>
                <a:lnTo>
                  <a:pt x="506417" y="548197"/>
                </a:lnTo>
                <a:lnTo>
                  <a:pt x="503885" y="548197"/>
                </a:lnTo>
                <a:lnTo>
                  <a:pt x="503885" y="545665"/>
                </a:lnTo>
                <a:lnTo>
                  <a:pt x="503885" y="543133"/>
                </a:lnTo>
                <a:lnTo>
                  <a:pt x="501353" y="543133"/>
                </a:lnTo>
                <a:lnTo>
                  <a:pt x="501353" y="538069"/>
                </a:lnTo>
                <a:lnTo>
                  <a:pt x="498822" y="538069"/>
                </a:lnTo>
                <a:lnTo>
                  <a:pt x="498822" y="535536"/>
                </a:lnTo>
                <a:lnTo>
                  <a:pt x="498822" y="533005"/>
                </a:lnTo>
                <a:lnTo>
                  <a:pt x="498822" y="530472"/>
                </a:lnTo>
                <a:lnTo>
                  <a:pt x="501353" y="530472"/>
                </a:lnTo>
                <a:lnTo>
                  <a:pt x="501353" y="527940"/>
                </a:lnTo>
                <a:lnTo>
                  <a:pt x="503885" y="527940"/>
                </a:lnTo>
                <a:lnTo>
                  <a:pt x="503885" y="530472"/>
                </a:lnTo>
                <a:lnTo>
                  <a:pt x="503885" y="527940"/>
                </a:lnTo>
                <a:lnTo>
                  <a:pt x="506417" y="527940"/>
                </a:lnTo>
                <a:lnTo>
                  <a:pt x="506417" y="525408"/>
                </a:lnTo>
                <a:lnTo>
                  <a:pt x="508950" y="525408"/>
                </a:lnTo>
                <a:lnTo>
                  <a:pt x="511482" y="525408"/>
                </a:lnTo>
                <a:lnTo>
                  <a:pt x="511482" y="522876"/>
                </a:lnTo>
                <a:lnTo>
                  <a:pt x="514013" y="520344"/>
                </a:lnTo>
                <a:lnTo>
                  <a:pt x="516546" y="520344"/>
                </a:lnTo>
                <a:lnTo>
                  <a:pt x="519078" y="520344"/>
                </a:lnTo>
                <a:lnTo>
                  <a:pt x="519078" y="522876"/>
                </a:lnTo>
                <a:lnTo>
                  <a:pt x="524142" y="522876"/>
                </a:lnTo>
                <a:lnTo>
                  <a:pt x="526674" y="517812"/>
                </a:lnTo>
                <a:lnTo>
                  <a:pt x="526674" y="515280"/>
                </a:lnTo>
                <a:lnTo>
                  <a:pt x="529206" y="515280"/>
                </a:lnTo>
                <a:lnTo>
                  <a:pt x="531738" y="515280"/>
                </a:lnTo>
                <a:lnTo>
                  <a:pt x="534271" y="515280"/>
                </a:lnTo>
                <a:lnTo>
                  <a:pt x="534271" y="512748"/>
                </a:lnTo>
                <a:lnTo>
                  <a:pt x="536803" y="512748"/>
                </a:lnTo>
                <a:lnTo>
                  <a:pt x="536803" y="512748"/>
                </a:lnTo>
                <a:lnTo>
                  <a:pt x="536803" y="515280"/>
                </a:lnTo>
                <a:lnTo>
                  <a:pt x="539334" y="515280"/>
                </a:lnTo>
                <a:lnTo>
                  <a:pt x="539334" y="517812"/>
                </a:lnTo>
                <a:lnTo>
                  <a:pt x="541867" y="517812"/>
                </a:lnTo>
                <a:close/>
                <a:moveTo>
                  <a:pt x="429189" y="524142"/>
                </a:moveTo>
                <a:lnTo>
                  <a:pt x="426657" y="524142"/>
                </a:lnTo>
                <a:lnTo>
                  <a:pt x="426657" y="521610"/>
                </a:lnTo>
                <a:lnTo>
                  <a:pt x="424125" y="521610"/>
                </a:lnTo>
                <a:lnTo>
                  <a:pt x="424125" y="519078"/>
                </a:lnTo>
                <a:lnTo>
                  <a:pt x="424125" y="516546"/>
                </a:lnTo>
                <a:lnTo>
                  <a:pt x="424125" y="514014"/>
                </a:lnTo>
                <a:lnTo>
                  <a:pt x="424125" y="512748"/>
                </a:lnTo>
                <a:lnTo>
                  <a:pt x="426657" y="512748"/>
                </a:lnTo>
                <a:lnTo>
                  <a:pt x="429189" y="512748"/>
                </a:lnTo>
                <a:lnTo>
                  <a:pt x="429189" y="515280"/>
                </a:lnTo>
                <a:lnTo>
                  <a:pt x="431721" y="515280"/>
                </a:lnTo>
                <a:lnTo>
                  <a:pt x="431721" y="517812"/>
                </a:lnTo>
                <a:lnTo>
                  <a:pt x="431721" y="520344"/>
                </a:lnTo>
                <a:lnTo>
                  <a:pt x="431721" y="522876"/>
                </a:lnTo>
                <a:lnTo>
                  <a:pt x="429189" y="522876"/>
                </a:lnTo>
                <a:lnTo>
                  <a:pt x="429189" y="524142"/>
                </a:lnTo>
                <a:close/>
                <a:moveTo>
                  <a:pt x="164586" y="521610"/>
                </a:moveTo>
                <a:lnTo>
                  <a:pt x="162053" y="521610"/>
                </a:lnTo>
                <a:lnTo>
                  <a:pt x="162053" y="519078"/>
                </a:lnTo>
                <a:lnTo>
                  <a:pt x="159521" y="519078"/>
                </a:lnTo>
                <a:lnTo>
                  <a:pt x="159521" y="516546"/>
                </a:lnTo>
                <a:lnTo>
                  <a:pt x="159521" y="514014"/>
                </a:lnTo>
                <a:lnTo>
                  <a:pt x="159521" y="512748"/>
                </a:lnTo>
                <a:lnTo>
                  <a:pt x="162053" y="512748"/>
                </a:lnTo>
                <a:lnTo>
                  <a:pt x="162053" y="510215"/>
                </a:lnTo>
                <a:lnTo>
                  <a:pt x="164586" y="510215"/>
                </a:lnTo>
                <a:lnTo>
                  <a:pt x="164586" y="512748"/>
                </a:lnTo>
                <a:lnTo>
                  <a:pt x="167118" y="512748"/>
                </a:lnTo>
                <a:lnTo>
                  <a:pt x="167118" y="515280"/>
                </a:lnTo>
                <a:lnTo>
                  <a:pt x="167118" y="517812"/>
                </a:lnTo>
                <a:lnTo>
                  <a:pt x="167118" y="520344"/>
                </a:lnTo>
                <a:lnTo>
                  <a:pt x="164586" y="520344"/>
                </a:lnTo>
                <a:lnTo>
                  <a:pt x="164586" y="521610"/>
                </a:lnTo>
                <a:close/>
                <a:moveTo>
                  <a:pt x="526674" y="506417"/>
                </a:moveTo>
                <a:lnTo>
                  <a:pt x="524142" y="506417"/>
                </a:lnTo>
                <a:lnTo>
                  <a:pt x="524142" y="503885"/>
                </a:lnTo>
                <a:lnTo>
                  <a:pt x="524142" y="501353"/>
                </a:lnTo>
                <a:lnTo>
                  <a:pt x="521610" y="501353"/>
                </a:lnTo>
                <a:lnTo>
                  <a:pt x="524142" y="501353"/>
                </a:lnTo>
                <a:lnTo>
                  <a:pt x="524142" y="498821"/>
                </a:lnTo>
                <a:lnTo>
                  <a:pt x="524142" y="496289"/>
                </a:lnTo>
                <a:lnTo>
                  <a:pt x="526674" y="496289"/>
                </a:lnTo>
                <a:lnTo>
                  <a:pt x="529206" y="496289"/>
                </a:lnTo>
                <a:lnTo>
                  <a:pt x="531738" y="498821"/>
                </a:lnTo>
                <a:lnTo>
                  <a:pt x="531738" y="501353"/>
                </a:lnTo>
                <a:lnTo>
                  <a:pt x="531738" y="503885"/>
                </a:lnTo>
                <a:lnTo>
                  <a:pt x="529206" y="503885"/>
                </a:lnTo>
                <a:lnTo>
                  <a:pt x="529206" y="506417"/>
                </a:lnTo>
                <a:lnTo>
                  <a:pt x="526674" y="506417"/>
                </a:lnTo>
                <a:close/>
                <a:moveTo>
                  <a:pt x="275997" y="473500"/>
                </a:moveTo>
                <a:lnTo>
                  <a:pt x="273465" y="473500"/>
                </a:lnTo>
                <a:lnTo>
                  <a:pt x="270934" y="470968"/>
                </a:lnTo>
                <a:lnTo>
                  <a:pt x="270934" y="468436"/>
                </a:lnTo>
                <a:lnTo>
                  <a:pt x="270934" y="465904"/>
                </a:lnTo>
                <a:lnTo>
                  <a:pt x="270934" y="463372"/>
                </a:lnTo>
                <a:lnTo>
                  <a:pt x="270934" y="462106"/>
                </a:lnTo>
                <a:lnTo>
                  <a:pt x="273465" y="462106"/>
                </a:lnTo>
                <a:lnTo>
                  <a:pt x="275997" y="462106"/>
                </a:lnTo>
                <a:lnTo>
                  <a:pt x="275997" y="464638"/>
                </a:lnTo>
                <a:lnTo>
                  <a:pt x="278530" y="464638"/>
                </a:lnTo>
                <a:lnTo>
                  <a:pt x="278530" y="467170"/>
                </a:lnTo>
                <a:lnTo>
                  <a:pt x="278530" y="469702"/>
                </a:lnTo>
                <a:lnTo>
                  <a:pt x="278530" y="472234"/>
                </a:lnTo>
                <a:lnTo>
                  <a:pt x="275997" y="472234"/>
                </a:lnTo>
                <a:lnTo>
                  <a:pt x="275997" y="473500"/>
                </a:lnTo>
                <a:close/>
                <a:moveTo>
                  <a:pt x="154457" y="489959"/>
                </a:moveTo>
                <a:lnTo>
                  <a:pt x="154457" y="487427"/>
                </a:lnTo>
                <a:lnTo>
                  <a:pt x="154457" y="484895"/>
                </a:lnTo>
                <a:lnTo>
                  <a:pt x="154457" y="482363"/>
                </a:lnTo>
                <a:lnTo>
                  <a:pt x="154457" y="476033"/>
                </a:lnTo>
                <a:lnTo>
                  <a:pt x="154457" y="470968"/>
                </a:lnTo>
                <a:lnTo>
                  <a:pt x="154457" y="465904"/>
                </a:lnTo>
                <a:lnTo>
                  <a:pt x="154457" y="462106"/>
                </a:lnTo>
                <a:lnTo>
                  <a:pt x="154457" y="459574"/>
                </a:lnTo>
                <a:lnTo>
                  <a:pt x="154457" y="462106"/>
                </a:lnTo>
                <a:lnTo>
                  <a:pt x="156990" y="464638"/>
                </a:lnTo>
                <a:lnTo>
                  <a:pt x="156990" y="469702"/>
                </a:lnTo>
                <a:lnTo>
                  <a:pt x="156990" y="472234"/>
                </a:lnTo>
                <a:lnTo>
                  <a:pt x="156990" y="481097"/>
                </a:lnTo>
                <a:lnTo>
                  <a:pt x="156990" y="487427"/>
                </a:lnTo>
                <a:lnTo>
                  <a:pt x="154457" y="489959"/>
                </a:lnTo>
                <a:close/>
                <a:moveTo>
                  <a:pt x="567187" y="464638"/>
                </a:moveTo>
                <a:lnTo>
                  <a:pt x="564655" y="464638"/>
                </a:lnTo>
                <a:lnTo>
                  <a:pt x="562124" y="464638"/>
                </a:lnTo>
                <a:lnTo>
                  <a:pt x="562124" y="462106"/>
                </a:lnTo>
                <a:lnTo>
                  <a:pt x="562124" y="459574"/>
                </a:lnTo>
                <a:lnTo>
                  <a:pt x="562124" y="457042"/>
                </a:lnTo>
                <a:lnTo>
                  <a:pt x="564655" y="454510"/>
                </a:lnTo>
                <a:lnTo>
                  <a:pt x="562124" y="454510"/>
                </a:lnTo>
                <a:lnTo>
                  <a:pt x="562124" y="451978"/>
                </a:lnTo>
                <a:lnTo>
                  <a:pt x="562124" y="449446"/>
                </a:lnTo>
                <a:lnTo>
                  <a:pt x="564655" y="449446"/>
                </a:lnTo>
                <a:lnTo>
                  <a:pt x="564655" y="446913"/>
                </a:lnTo>
                <a:lnTo>
                  <a:pt x="567187" y="446913"/>
                </a:lnTo>
                <a:lnTo>
                  <a:pt x="569720" y="446913"/>
                </a:lnTo>
                <a:lnTo>
                  <a:pt x="569720" y="449446"/>
                </a:lnTo>
                <a:lnTo>
                  <a:pt x="572252" y="449446"/>
                </a:lnTo>
                <a:lnTo>
                  <a:pt x="572252" y="451978"/>
                </a:lnTo>
                <a:lnTo>
                  <a:pt x="572252" y="454510"/>
                </a:lnTo>
                <a:lnTo>
                  <a:pt x="569720" y="454510"/>
                </a:lnTo>
                <a:lnTo>
                  <a:pt x="569720" y="457042"/>
                </a:lnTo>
                <a:lnTo>
                  <a:pt x="569720" y="459574"/>
                </a:lnTo>
                <a:lnTo>
                  <a:pt x="569720" y="462106"/>
                </a:lnTo>
                <a:lnTo>
                  <a:pt x="569720" y="464638"/>
                </a:lnTo>
                <a:lnTo>
                  <a:pt x="567187" y="464638"/>
                </a:lnTo>
                <a:close/>
                <a:moveTo>
                  <a:pt x="553261" y="455776"/>
                </a:moveTo>
                <a:lnTo>
                  <a:pt x="550729" y="455776"/>
                </a:lnTo>
                <a:lnTo>
                  <a:pt x="550729" y="453244"/>
                </a:lnTo>
                <a:lnTo>
                  <a:pt x="548197" y="453244"/>
                </a:lnTo>
                <a:lnTo>
                  <a:pt x="548197" y="450712"/>
                </a:lnTo>
                <a:lnTo>
                  <a:pt x="548197" y="448179"/>
                </a:lnTo>
                <a:lnTo>
                  <a:pt x="550729" y="448179"/>
                </a:lnTo>
                <a:lnTo>
                  <a:pt x="550729" y="445648"/>
                </a:lnTo>
                <a:lnTo>
                  <a:pt x="553261" y="445648"/>
                </a:lnTo>
                <a:lnTo>
                  <a:pt x="555793" y="445648"/>
                </a:lnTo>
                <a:lnTo>
                  <a:pt x="558325" y="448179"/>
                </a:lnTo>
                <a:lnTo>
                  <a:pt x="558325" y="450712"/>
                </a:lnTo>
                <a:lnTo>
                  <a:pt x="558325" y="453244"/>
                </a:lnTo>
                <a:lnTo>
                  <a:pt x="555793" y="453244"/>
                </a:lnTo>
                <a:lnTo>
                  <a:pt x="555793" y="455776"/>
                </a:lnTo>
                <a:lnTo>
                  <a:pt x="553261" y="455776"/>
                </a:lnTo>
                <a:close/>
                <a:moveTo>
                  <a:pt x="265869" y="455776"/>
                </a:moveTo>
                <a:lnTo>
                  <a:pt x="263337" y="455776"/>
                </a:lnTo>
                <a:lnTo>
                  <a:pt x="263337" y="453244"/>
                </a:lnTo>
                <a:lnTo>
                  <a:pt x="260805" y="453244"/>
                </a:lnTo>
                <a:lnTo>
                  <a:pt x="260805" y="450712"/>
                </a:lnTo>
                <a:lnTo>
                  <a:pt x="260805" y="448179"/>
                </a:lnTo>
                <a:lnTo>
                  <a:pt x="260805" y="445648"/>
                </a:lnTo>
                <a:lnTo>
                  <a:pt x="263337" y="445648"/>
                </a:lnTo>
                <a:lnTo>
                  <a:pt x="263337" y="443115"/>
                </a:lnTo>
                <a:lnTo>
                  <a:pt x="265869" y="443115"/>
                </a:lnTo>
                <a:lnTo>
                  <a:pt x="268401" y="445648"/>
                </a:lnTo>
                <a:lnTo>
                  <a:pt x="268401" y="448179"/>
                </a:lnTo>
                <a:lnTo>
                  <a:pt x="268401" y="450712"/>
                </a:lnTo>
                <a:lnTo>
                  <a:pt x="268401" y="453244"/>
                </a:lnTo>
                <a:lnTo>
                  <a:pt x="265869" y="453244"/>
                </a:lnTo>
                <a:lnTo>
                  <a:pt x="265869" y="455776"/>
                </a:lnTo>
                <a:close/>
                <a:moveTo>
                  <a:pt x="569720" y="468436"/>
                </a:moveTo>
                <a:lnTo>
                  <a:pt x="572252" y="463372"/>
                </a:lnTo>
                <a:lnTo>
                  <a:pt x="572252" y="462106"/>
                </a:lnTo>
                <a:lnTo>
                  <a:pt x="572252" y="455776"/>
                </a:lnTo>
                <a:lnTo>
                  <a:pt x="574784" y="455776"/>
                </a:lnTo>
                <a:lnTo>
                  <a:pt x="574784" y="453244"/>
                </a:lnTo>
                <a:lnTo>
                  <a:pt x="577316" y="450712"/>
                </a:lnTo>
                <a:lnTo>
                  <a:pt x="579848" y="441849"/>
                </a:lnTo>
                <a:lnTo>
                  <a:pt x="579848" y="439317"/>
                </a:lnTo>
                <a:lnTo>
                  <a:pt x="582380" y="439317"/>
                </a:lnTo>
                <a:lnTo>
                  <a:pt x="582380" y="441849"/>
                </a:lnTo>
                <a:lnTo>
                  <a:pt x="579848" y="450712"/>
                </a:lnTo>
                <a:lnTo>
                  <a:pt x="579848" y="453244"/>
                </a:lnTo>
                <a:lnTo>
                  <a:pt x="577316" y="453244"/>
                </a:lnTo>
                <a:lnTo>
                  <a:pt x="577316" y="455776"/>
                </a:lnTo>
                <a:lnTo>
                  <a:pt x="574784" y="455776"/>
                </a:lnTo>
                <a:lnTo>
                  <a:pt x="574784" y="458308"/>
                </a:lnTo>
                <a:lnTo>
                  <a:pt x="574784" y="460840"/>
                </a:lnTo>
                <a:lnTo>
                  <a:pt x="574784" y="463372"/>
                </a:lnTo>
                <a:lnTo>
                  <a:pt x="574784" y="465904"/>
                </a:lnTo>
                <a:lnTo>
                  <a:pt x="569720" y="468436"/>
                </a:lnTo>
                <a:close/>
                <a:moveTo>
                  <a:pt x="259539" y="445648"/>
                </a:moveTo>
                <a:lnTo>
                  <a:pt x="257007" y="443115"/>
                </a:lnTo>
                <a:lnTo>
                  <a:pt x="257007" y="440583"/>
                </a:lnTo>
                <a:lnTo>
                  <a:pt x="254474" y="440583"/>
                </a:lnTo>
                <a:lnTo>
                  <a:pt x="254474" y="438051"/>
                </a:lnTo>
                <a:lnTo>
                  <a:pt x="257007" y="438051"/>
                </a:lnTo>
                <a:lnTo>
                  <a:pt x="257007" y="436785"/>
                </a:lnTo>
                <a:lnTo>
                  <a:pt x="257007" y="434253"/>
                </a:lnTo>
                <a:lnTo>
                  <a:pt x="259539" y="434253"/>
                </a:lnTo>
                <a:lnTo>
                  <a:pt x="262071" y="434253"/>
                </a:lnTo>
                <a:lnTo>
                  <a:pt x="262071" y="436785"/>
                </a:lnTo>
                <a:lnTo>
                  <a:pt x="264603" y="436785"/>
                </a:lnTo>
                <a:lnTo>
                  <a:pt x="264603" y="439317"/>
                </a:lnTo>
                <a:lnTo>
                  <a:pt x="264603" y="441849"/>
                </a:lnTo>
                <a:lnTo>
                  <a:pt x="264603" y="444381"/>
                </a:lnTo>
                <a:lnTo>
                  <a:pt x="262071" y="444381"/>
                </a:lnTo>
                <a:lnTo>
                  <a:pt x="262071" y="446913"/>
                </a:lnTo>
                <a:lnTo>
                  <a:pt x="259539" y="446913"/>
                </a:lnTo>
                <a:close/>
                <a:moveTo>
                  <a:pt x="206365" y="445648"/>
                </a:moveTo>
                <a:lnTo>
                  <a:pt x="203833" y="448179"/>
                </a:lnTo>
                <a:lnTo>
                  <a:pt x="203833" y="445648"/>
                </a:lnTo>
                <a:lnTo>
                  <a:pt x="201301" y="440583"/>
                </a:lnTo>
                <a:lnTo>
                  <a:pt x="198769" y="438051"/>
                </a:lnTo>
                <a:lnTo>
                  <a:pt x="198769" y="436785"/>
                </a:lnTo>
                <a:lnTo>
                  <a:pt x="201301" y="431721"/>
                </a:lnTo>
                <a:lnTo>
                  <a:pt x="201301" y="429189"/>
                </a:lnTo>
                <a:lnTo>
                  <a:pt x="203833" y="429189"/>
                </a:lnTo>
                <a:lnTo>
                  <a:pt x="206365" y="434253"/>
                </a:lnTo>
                <a:lnTo>
                  <a:pt x="208897" y="436785"/>
                </a:lnTo>
                <a:lnTo>
                  <a:pt x="206365" y="443115"/>
                </a:lnTo>
                <a:lnTo>
                  <a:pt x="206365" y="445648"/>
                </a:lnTo>
                <a:close/>
                <a:moveTo>
                  <a:pt x="230420" y="411464"/>
                </a:moveTo>
                <a:lnTo>
                  <a:pt x="230420" y="416528"/>
                </a:lnTo>
                <a:lnTo>
                  <a:pt x="232952" y="421592"/>
                </a:lnTo>
                <a:lnTo>
                  <a:pt x="232952" y="424125"/>
                </a:lnTo>
                <a:lnTo>
                  <a:pt x="232952" y="426657"/>
                </a:lnTo>
                <a:lnTo>
                  <a:pt x="230420" y="429189"/>
                </a:lnTo>
                <a:lnTo>
                  <a:pt x="227888" y="431721"/>
                </a:lnTo>
                <a:lnTo>
                  <a:pt x="225356" y="436785"/>
                </a:lnTo>
                <a:lnTo>
                  <a:pt x="227888" y="439317"/>
                </a:lnTo>
                <a:lnTo>
                  <a:pt x="227888" y="441849"/>
                </a:lnTo>
                <a:lnTo>
                  <a:pt x="227888" y="444381"/>
                </a:lnTo>
                <a:lnTo>
                  <a:pt x="225356" y="446913"/>
                </a:lnTo>
                <a:lnTo>
                  <a:pt x="225356" y="449446"/>
                </a:lnTo>
                <a:lnTo>
                  <a:pt x="222823" y="449446"/>
                </a:lnTo>
                <a:lnTo>
                  <a:pt x="220292" y="446913"/>
                </a:lnTo>
                <a:lnTo>
                  <a:pt x="215227" y="446913"/>
                </a:lnTo>
                <a:lnTo>
                  <a:pt x="215227" y="444381"/>
                </a:lnTo>
                <a:lnTo>
                  <a:pt x="215227" y="441849"/>
                </a:lnTo>
                <a:lnTo>
                  <a:pt x="215227" y="435519"/>
                </a:lnTo>
                <a:lnTo>
                  <a:pt x="217760" y="435519"/>
                </a:lnTo>
                <a:lnTo>
                  <a:pt x="217760" y="432987"/>
                </a:lnTo>
                <a:lnTo>
                  <a:pt x="217760" y="427923"/>
                </a:lnTo>
                <a:lnTo>
                  <a:pt x="217760" y="425391"/>
                </a:lnTo>
                <a:lnTo>
                  <a:pt x="217760" y="422859"/>
                </a:lnTo>
                <a:lnTo>
                  <a:pt x="215227" y="422859"/>
                </a:lnTo>
                <a:lnTo>
                  <a:pt x="217760" y="417794"/>
                </a:lnTo>
                <a:lnTo>
                  <a:pt x="220292" y="417794"/>
                </a:lnTo>
                <a:lnTo>
                  <a:pt x="222823" y="417794"/>
                </a:lnTo>
                <a:lnTo>
                  <a:pt x="222823" y="415262"/>
                </a:lnTo>
                <a:lnTo>
                  <a:pt x="225356" y="415262"/>
                </a:lnTo>
                <a:lnTo>
                  <a:pt x="225356" y="411464"/>
                </a:lnTo>
                <a:lnTo>
                  <a:pt x="227888" y="408932"/>
                </a:lnTo>
                <a:lnTo>
                  <a:pt x="230420" y="408932"/>
                </a:lnTo>
                <a:lnTo>
                  <a:pt x="230420" y="411464"/>
                </a:lnTo>
                <a:close/>
                <a:moveTo>
                  <a:pt x="534271" y="420327"/>
                </a:moveTo>
                <a:lnTo>
                  <a:pt x="531738" y="420327"/>
                </a:lnTo>
                <a:lnTo>
                  <a:pt x="531738" y="417794"/>
                </a:lnTo>
                <a:lnTo>
                  <a:pt x="529206" y="417794"/>
                </a:lnTo>
                <a:lnTo>
                  <a:pt x="529206" y="415262"/>
                </a:lnTo>
                <a:lnTo>
                  <a:pt x="529206" y="412730"/>
                </a:lnTo>
                <a:lnTo>
                  <a:pt x="529206" y="411464"/>
                </a:lnTo>
                <a:lnTo>
                  <a:pt x="531738" y="411464"/>
                </a:lnTo>
                <a:lnTo>
                  <a:pt x="531738" y="408932"/>
                </a:lnTo>
                <a:lnTo>
                  <a:pt x="534271" y="408932"/>
                </a:lnTo>
                <a:lnTo>
                  <a:pt x="534271" y="411464"/>
                </a:lnTo>
                <a:lnTo>
                  <a:pt x="536803" y="411464"/>
                </a:lnTo>
                <a:lnTo>
                  <a:pt x="536803" y="413996"/>
                </a:lnTo>
                <a:lnTo>
                  <a:pt x="536803" y="416528"/>
                </a:lnTo>
                <a:lnTo>
                  <a:pt x="536803" y="419061"/>
                </a:lnTo>
                <a:lnTo>
                  <a:pt x="534271" y="419061"/>
                </a:lnTo>
                <a:lnTo>
                  <a:pt x="534271" y="420327"/>
                </a:lnTo>
                <a:close/>
                <a:moveTo>
                  <a:pt x="472234" y="411464"/>
                </a:moveTo>
                <a:lnTo>
                  <a:pt x="469702" y="411464"/>
                </a:lnTo>
                <a:lnTo>
                  <a:pt x="467170" y="411464"/>
                </a:lnTo>
                <a:lnTo>
                  <a:pt x="467170" y="408932"/>
                </a:lnTo>
                <a:lnTo>
                  <a:pt x="467170" y="406400"/>
                </a:lnTo>
                <a:lnTo>
                  <a:pt x="464638" y="406400"/>
                </a:lnTo>
                <a:lnTo>
                  <a:pt x="464638" y="403868"/>
                </a:lnTo>
                <a:lnTo>
                  <a:pt x="467170" y="403868"/>
                </a:lnTo>
                <a:lnTo>
                  <a:pt x="467170" y="401336"/>
                </a:lnTo>
                <a:lnTo>
                  <a:pt x="469702" y="401336"/>
                </a:lnTo>
                <a:lnTo>
                  <a:pt x="469702" y="398804"/>
                </a:lnTo>
                <a:lnTo>
                  <a:pt x="472234" y="401336"/>
                </a:lnTo>
                <a:lnTo>
                  <a:pt x="474766" y="401336"/>
                </a:lnTo>
                <a:lnTo>
                  <a:pt x="474766" y="403868"/>
                </a:lnTo>
                <a:lnTo>
                  <a:pt x="474766" y="406400"/>
                </a:lnTo>
                <a:lnTo>
                  <a:pt x="474766" y="408932"/>
                </a:lnTo>
                <a:lnTo>
                  <a:pt x="474766" y="411464"/>
                </a:lnTo>
                <a:lnTo>
                  <a:pt x="472234" y="411464"/>
                </a:lnTo>
                <a:close/>
                <a:moveTo>
                  <a:pt x="246879" y="413996"/>
                </a:moveTo>
                <a:lnTo>
                  <a:pt x="246879" y="416528"/>
                </a:lnTo>
                <a:lnTo>
                  <a:pt x="246879" y="419061"/>
                </a:lnTo>
                <a:lnTo>
                  <a:pt x="246879" y="421592"/>
                </a:lnTo>
                <a:lnTo>
                  <a:pt x="244346" y="419061"/>
                </a:lnTo>
                <a:lnTo>
                  <a:pt x="244346" y="416528"/>
                </a:lnTo>
                <a:lnTo>
                  <a:pt x="244346" y="413996"/>
                </a:lnTo>
                <a:lnTo>
                  <a:pt x="239283" y="416528"/>
                </a:lnTo>
                <a:lnTo>
                  <a:pt x="239283" y="419061"/>
                </a:lnTo>
                <a:lnTo>
                  <a:pt x="239283" y="421592"/>
                </a:lnTo>
                <a:lnTo>
                  <a:pt x="239283" y="426657"/>
                </a:lnTo>
                <a:lnTo>
                  <a:pt x="239283" y="429189"/>
                </a:lnTo>
                <a:lnTo>
                  <a:pt x="239283" y="434253"/>
                </a:lnTo>
                <a:lnTo>
                  <a:pt x="241814" y="434253"/>
                </a:lnTo>
                <a:lnTo>
                  <a:pt x="246879" y="440583"/>
                </a:lnTo>
                <a:lnTo>
                  <a:pt x="244346" y="443115"/>
                </a:lnTo>
                <a:lnTo>
                  <a:pt x="244346" y="445648"/>
                </a:lnTo>
                <a:lnTo>
                  <a:pt x="241814" y="448179"/>
                </a:lnTo>
                <a:lnTo>
                  <a:pt x="240548" y="448179"/>
                </a:lnTo>
                <a:lnTo>
                  <a:pt x="240548" y="445648"/>
                </a:lnTo>
                <a:lnTo>
                  <a:pt x="235484" y="448179"/>
                </a:lnTo>
                <a:lnTo>
                  <a:pt x="235484" y="450712"/>
                </a:lnTo>
                <a:lnTo>
                  <a:pt x="238016" y="450712"/>
                </a:lnTo>
                <a:lnTo>
                  <a:pt x="238016" y="453244"/>
                </a:lnTo>
                <a:lnTo>
                  <a:pt x="235484" y="453244"/>
                </a:lnTo>
                <a:lnTo>
                  <a:pt x="232952" y="458308"/>
                </a:lnTo>
                <a:lnTo>
                  <a:pt x="232952" y="460840"/>
                </a:lnTo>
                <a:lnTo>
                  <a:pt x="227888" y="458308"/>
                </a:lnTo>
                <a:lnTo>
                  <a:pt x="225356" y="455776"/>
                </a:lnTo>
                <a:lnTo>
                  <a:pt x="225356" y="453244"/>
                </a:lnTo>
                <a:lnTo>
                  <a:pt x="225356" y="450712"/>
                </a:lnTo>
                <a:lnTo>
                  <a:pt x="227888" y="444381"/>
                </a:lnTo>
                <a:lnTo>
                  <a:pt x="230420" y="441849"/>
                </a:lnTo>
                <a:lnTo>
                  <a:pt x="230420" y="436785"/>
                </a:lnTo>
                <a:lnTo>
                  <a:pt x="232952" y="431721"/>
                </a:lnTo>
                <a:lnTo>
                  <a:pt x="232952" y="425391"/>
                </a:lnTo>
                <a:lnTo>
                  <a:pt x="235484" y="419061"/>
                </a:lnTo>
                <a:lnTo>
                  <a:pt x="235484" y="416528"/>
                </a:lnTo>
                <a:lnTo>
                  <a:pt x="235484" y="413996"/>
                </a:lnTo>
                <a:lnTo>
                  <a:pt x="235484" y="411464"/>
                </a:lnTo>
                <a:lnTo>
                  <a:pt x="235484" y="408932"/>
                </a:lnTo>
                <a:lnTo>
                  <a:pt x="235484" y="406400"/>
                </a:lnTo>
                <a:lnTo>
                  <a:pt x="235484" y="403868"/>
                </a:lnTo>
                <a:lnTo>
                  <a:pt x="238016" y="403868"/>
                </a:lnTo>
                <a:lnTo>
                  <a:pt x="238016" y="401336"/>
                </a:lnTo>
                <a:lnTo>
                  <a:pt x="240548" y="401336"/>
                </a:lnTo>
                <a:lnTo>
                  <a:pt x="240548" y="398804"/>
                </a:lnTo>
                <a:lnTo>
                  <a:pt x="243081" y="398804"/>
                </a:lnTo>
                <a:lnTo>
                  <a:pt x="243081" y="401336"/>
                </a:lnTo>
                <a:lnTo>
                  <a:pt x="243081" y="403868"/>
                </a:lnTo>
                <a:lnTo>
                  <a:pt x="245613" y="403868"/>
                </a:lnTo>
                <a:lnTo>
                  <a:pt x="245613" y="406400"/>
                </a:lnTo>
                <a:lnTo>
                  <a:pt x="248144" y="408932"/>
                </a:lnTo>
                <a:lnTo>
                  <a:pt x="248144" y="413996"/>
                </a:lnTo>
                <a:close/>
                <a:moveTo>
                  <a:pt x="531738" y="408932"/>
                </a:moveTo>
                <a:lnTo>
                  <a:pt x="529206" y="408932"/>
                </a:lnTo>
                <a:lnTo>
                  <a:pt x="526674" y="408932"/>
                </a:lnTo>
                <a:lnTo>
                  <a:pt x="526674" y="406400"/>
                </a:lnTo>
                <a:lnTo>
                  <a:pt x="526674" y="403868"/>
                </a:lnTo>
                <a:lnTo>
                  <a:pt x="526674" y="401336"/>
                </a:lnTo>
                <a:lnTo>
                  <a:pt x="526674" y="398804"/>
                </a:lnTo>
                <a:lnTo>
                  <a:pt x="529206" y="398804"/>
                </a:lnTo>
                <a:lnTo>
                  <a:pt x="531738" y="398804"/>
                </a:lnTo>
                <a:lnTo>
                  <a:pt x="534271" y="401336"/>
                </a:lnTo>
                <a:lnTo>
                  <a:pt x="534271" y="403868"/>
                </a:lnTo>
                <a:lnTo>
                  <a:pt x="534271" y="406400"/>
                </a:lnTo>
                <a:lnTo>
                  <a:pt x="531738" y="408932"/>
                </a:lnTo>
                <a:close/>
                <a:moveTo>
                  <a:pt x="241814" y="383611"/>
                </a:moveTo>
                <a:lnTo>
                  <a:pt x="244346" y="383611"/>
                </a:lnTo>
                <a:lnTo>
                  <a:pt x="246879" y="383611"/>
                </a:lnTo>
                <a:lnTo>
                  <a:pt x="246879" y="386143"/>
                </a:lnTo>
                <a:lnTo>
                  <a:pt x="246879" y="388676"/>
                </a:lnTo>
                <a:lnTo>
                  <a:pt x="244346" y="393740"/>
                </a:lnTo>
                <a:lnTo>
                  <a:pt x="241814" y="393740"/>
                </a:lnTo>
                <a:lnTo>
                  <a:pt x="240548" y="393740"/>
                </a:lnTo>
                <a:lnTo>
                  <a:pt x="240548" y="391207"/>
                </a:lnTo>
                <a:lnTo>
                  <a:pt x="238016" y="388676"/>
                </a:lnTo>
                <a:lnTo>
                  <a:pt x="238016" y="386143"/>
                </a:lnTo>
                <a:lnTo>
                  <a:pt x="240548" y="383611"/>
                </a:lnTo>
                <a:lnTo>
                  <a:pt x="241814" y="383611"/>
                </a:lnTo>
                <a:close/>
                <a:moveTo>
                  <a:pt x="524142" y="378547"/>
                </a:moveTo>
                <a:lnTo>
                  <a:pt x="524142" y="381079"/>
                </a:lnTo>
                <a:lnTo>
                  <a:pt x="524142" y="383611"/>
                </a:lnTo>
                <a:lnTo>
                  <a:pt x="526674" y="383611"/>
                </a:lnTo>
                <a:lnTo>
                  <a:pt x="524142" y="386143"/>
                </a:lnTo>
                <a:lnTo>
                  <a:pt x="524142" y="388676"/>
                </a:lnTo>
                <a:lnTo>
                  <a:pt x="521610" y="388676"/>
                </a:lnTo>
                <a:lnTo>
                  <a:pt x="521610" y="391207"/>
                </a:lnTo>
                <a:lnTo>
                  <a:pt x="519078" y="393740"/>
                </a:lnTo>
                <a:lnTo>
                  <a:pt x="516546" y="393740"/>
                </a:lnTo>
                <a:lnTo>
                  <a:pt x="514013" y="393740"/>
                </a:lnTo>
                <a:lnTo>
                  <a:pt x="514013" y="391207"/>
                </a:lnTo>
                <a:lnTo>
                  <a:pt x="514013" y="388676"/>
                </a:lnTo>
                <a:lnTo>
                  <a:pt x="511482" y="388676"/>
                </a:lnTo>
                <a:lnTo>
                  <a:pt x="511482" y="386143"/>
                </a:lnTo>
                <a:lnTo>
                  <a:pt x="511482" y="383611"/>
                </a:lnTo>
                <a:lnTo>
                  <a:pt x="511482" y="381079"/>
                </a:lnTo>
                <a:lnTo>
                  <a:pt x="511482" y="378547"/>
                </a:lnTo>
                <a:lnTo>
                  <a:pt x="514013" y="378547"/>
                </a:lnTo>
                <a:lnTo>
                  <a:pt x="516546" y="378547"/>
                </a:lnTo>
                <a:lnTo>
                  <a:pt x="519078" y="381079"/>
                </a:lnTo>
                <a:lnTo>
                  <a:pt x="519078" y="378547"/>
                </a:lnTo>
                <a:lnTo>
                  <a:pt x="521610" y="378547"/>
                </a:lnTo>
                <a:lnTo>
                  <a:pt x="524142" y="378547"/>
                </a:lnTo>
                <a:close/>
                <a:moveTo>
                  <a:pt x="379813" y="381079"/>
                </a:moveTo>
                <a:lnTo>
                  <a:pt x="377281" y="381079"/>
                </a:lnTo>
                <a:lnTo>
                  <a:pt x="377281" y="378547"/>
                </a:lnTo>
                <a:lnTo>
                  <a:pt x="374749" y="376015"/>
                </a:lnTo>
                <a:lnTo>
                  <a:pt x="377281" y="376015"/>
                </a:lnTo>
                <a:lnTo>
                  <a:pt x="377281" y="373483"/>
                </a:lnTo>
                <a:lnTo>
                  <a:pt x="377281" y="370951"/>
                </a:lnTo>
                <a:lnTo>
                  <a:pt x="379813" y="370951"/>
                </a:lnTo>
                <a:lnTo>
                  <a:pt x="382345" y="370951"/>
                </a:lnTo>
                <a:lnTo>
                  <a:pt x="382345" y="373483"/>
                </a:lnTo>
                <a:lnTo>
                  <a:pt x="384878" y="373483"/>
                </a:lnTo>
                <a:lnTo>
                  <a:pt x="384878" y="376015"/>
                </a:lnTo>
                <a:lnTo>
                  <a:pt x="384878" y="378547"/>
                </a:lnTo>
                <a:lnTo>
                  <a:pt x="382345" y="381079"/>
                </a:lnTo>
                <a:lnTo>
                  <a:pt x="379813" y="381079"/>
                </a:lnTo>
                <a:close/>
                <a:moveTo>
                  <a:pt x="244346" y="369685"/>
                </a:moveTo>
                <a:lnTo>
                  <a:pt x="241814" y="369685"/>
                </a:lnTo>
                <a:lnTo>
                  <a:pt x="240548" y="369685"/>
                </a:lnTo>
                <a:lnTo>
                  <a:pt x="240548" y="367153"/>
                </a:lnTo>
                <a:lnTo>
                  <a:pt x="240548" y="364620"/>
                </a:lnTo>
                <a:lnTo>
                  <a:pt x="240548" y="362089"/>
                </a:lnTo>
                <a:lnTo>
                  <a:pt x="243081" y="359556"/>
                </a:lnTo>
                <a:lnTo>
                  <a:pt x="245613" y="359556"/>
                </a:lnTo>
                <a:lnTo>
                  <a:pt x="248144" y="362089"/>
                </a:lnTo>
                <a:lnTo>
                  <a:pt x="248144" y="364620"/>
                </a:lnTo>
                <a:lnTo>
                  <a:pt x="248144" y="367153"/>
                </a:lnTo>
                <a:lnTo>
                  <a:pt x="248144" y="369685"/>
                </a:lnTo>
                <a:lnTo>
                  <a:pt x="244346" y="369685"/>
                </a:lnTo>
                <a:close/>
                <a:moveTo>
                  <a:pt x="401336" y="349428"/>
                </a:moveTo>
                <a:lnTo>
                  <a:pt x="401336" y="351960"/>
                </a:lnTo>
                <a:lnTo>
                  <a:pt x="401336" y="354492"/>
                </a:lnTo>
                <a:lnTo>
                  <a:pt x="398804" y="354492"/>
                </a:lnTo>
                <a:lnTo>
                  <a:pt x="396272" y="354492"/>
                </a:lnTo>
                <a:lnTo>
                  <a:pt x="396272" y="357024"/>
                </a:lnTo>
                <a:lnTo>
                  <a:pt x="396272" y="359556"/>
                </a:lnTo>
                <a:lnTo>
                  <a:pt x="393739" y="359556"/>
                </a:lnTo>
                <a:lnTo>
                  <a:pt x="392474" y="359556"/>
                </a:lnTo>
                <a:lnTo>
                  <a:pt x="389941" y="359556"/>
                </a:lnTo>
                <a:lnTo>
                  <a:pt x="389941" y="357024"/>
                </a:lnTo>
                <a:lnTo>
                  <a:pt x="389941" y="354492"/>
                </a:lnTo>
                <a:lnTo>
                  <a:pt x="389941" y="351960"/>
                </a:lnTo>
                <a:lnTo>
                  <a:pt x="389941" y="349428"/>
                </a:lnTo>
                <a:lnTo>
                  <a:pt x="392474" y="349428"/>
                </a:lnTo>
                <a:lnTo>
                  <a:pt x="395006" y="349428"/>
                </a:lnTo>
                <a:lnTo>
                  <a:pt x="395006" y="346896"/>
                </a:lnTo>
                <a:lnTo>
                  <a:pt x="397538" y="344364"/>
                </a:lnTo>
                <a:lnTo>
                  <a:pt x="400069" y="344364"/>
                </a:lnTo>
                <a:lnTo>
                  <a:pt x="402602" y="344364"/>
                </a:lnTo>
                <a:lnTo>
                  <a:pt x="402602" y="346896"/>
                </a:lnTo>
                <a:lnTo>
                  <a:pt x="402602" y="349428"/>
                </a:lnTo>
                <a:close/>
                <a:moveTo>
                  <a:pt x="373483" y="346896"/>
                </a:moveTo>
                <a:lnTo>
                  <a:pt x="378547" y="349428"/>
                </a:lnTo>
                <a:lnTo>
                  <a:pt x="378547" y="351960"/>
                </a:lnTo>
                <a:lnTo>
                  <a:pt x="378547" y="354492"/>
                </a:lnTo>
                <a:lnTo>
                  <a:pt x="378547" y="351960"/>
                </a:lnTo>
                <a:lnTo>
                  <a:pt x="376015" y="351960"/>
                </a:lnTo>
                <a:lnTo>
                  <a:pt x="376015" y="354492"/>
                </a:lnTo>
                <a:lnTo>
                  <a:pt x="378547" y="357024"/>
                </a:lnTo>
                <a:lnTo>
                  <a:pt x="381079" y="357024"/>
                </a:lnTo>
                <a:lnTo>
                  <a:pt x="383611" y="357024"/>
                </a:lnTo>
                <a:lnTo>
                  <a:pt x="383611" y="359556"/>
                </a:lnTo>
                <a:lnTo>
                  <a:pt x="383611" y="365887"/>
                </a:lnTo>
                <a:lnTo>
                  <a:pt x="383611" y="368419"/>
                </a:lnTo>
                <a:lnTo>
                  <a:pt x="381079" y="370951"/>
                </a:lnTo>
                <a:lnTo>
                  <a:pt x="381079" y="368419"/>
                </a:lnTo>
                <a:lnTo>
                  <a:pt x="378547" y="368419"/>
                </a:lnTo>
                <a:lnTo>
                  <a:pt x="378547" y="370951"/>
                </a:lnTo>
                <a:lnTo>
                  <a:pt x="376015" y="370951"/>
                </a:lnTo>
                <a:lnTo>
                  <a:pt x="373483" y="373483"/>
                </a:lnTo>
                <a:lnTo>
                  <a:pt x="370951" y="376015"/>
                </a:lnTo>
                <a:lnTo>
                  <a:pt x="365887" y="378547"/>
                </a:lnTo>
                <a:lnTo>
                  <a:pt x="363355" y="378547"/>
                </a:lnTo>
                <a:lnTo>
                  <a:pt x="355758" y="376015"/>
                </a:lnTo>
                <a:lnTo>
                  <a:pt x="353226" y="373483"/>
                </a:lnTo>
                <a:lnTo>
                  <a:pt x="348162" y="368419"/>
                </a:lnTo>
                <a:lnTo>
                  <a:pt x="341832" y="360822"/>
                </a:lnTo>
                <a:lnTo>
                  <a:pt x="341832" y="358290"/>
                </a:lnTo>
                <a:lnTo>
                  <a:pt x="341832" y="355758"/>
                </a:lnTo>
                <a:lnTo>
                  <a:pt x="339300" y="349428"/>
                </a:lnTo>
                <a:lnTo>
                  <a:pt x="341832" y="346896"/>
                </a:lnTo>
                <a:lnTo>
                  <a:pt x="341832" y="344364"/>
                </a:lnTo>
                <a:lnTo>
                  <a:pt x="344364" y="344364"/>
                </a:lnTo>
                <a:lnTo>
                  <a:pt x="344364" y="346896"/>
                </a:lnTo>
                <a:lnTo>
                  <a:pt x="346896" y="346896"/>
                </a:lnTo>
                <a:lnTo>
                  <a:pt x="346896" y="349428"/>
                </a:lnTo>
                <a:lnTo>
                  <a:pt x="346896" y="346896"/>
                </a:lnTo>
                <a:lnTo>
                  <a:pt x="349428" y="346896"/>
                </a:lnTo>
                <a:lnTo>
                  <a:pt x="349428" y="344364"/>
                </a:lnTo>
                <a:lnTo>
                  <a:pt x="354492" y="344364"/>
                </a:lnTo>
                <a:lnTo>
                  <a:pt x="362088" y="341832"/>
                </a:lnTo>
                <a:lnTo>
                  <a:pt x="367153" y="341832"/>
                </a:lnTo>
                <a:lnTo>
                  <a:pt x="369685" y="344364"/>
                </a:lnTo>
                <a:lnTo>
                  <a:pt x="373483" y="346896"/>
                </a:lnTo>
                <a:close/>
                <a:moveTo>
                  <a:pt x="467170" y="338034"/>
                </a:moveTo>
                <a:lnTo>
                  <a:pt x="474766" y="340566"/>
                </a:lnTo>
                <a:lnTo>
                  <a:pt x="477299" y="340566"/>
                </a:lnTo>
                <a:lnTo>
                  <a:pt x="479831" y="340566"/>
                </a:lnTo>
                <a:lnTo>
                  <a:pt x="482362" y="340566"/>
                </a:lnTo>
                <a:lnTo>
                  <a:pt x="487427" y="340566"/>
                </a:lnTo>
                <a:lnTo>
                  <a:pt x="489959" y="340566"/>
                </a:lnTo>
                <a:lnTo>
                  <a:pt x="495023" y="346896"/>
                </a:lnTo>
                <a:lnTo>
                  <a:pt x="497555" y="351960"/>
                </a:lnTo>
                <a:lnTo>
                  <a:pt x="497555" y="354492"/>
                </a:lnTo>
                <a:lnTo>
                  <a:pt x="497555" y="357024"/>
                </a:lnTo>
                <a:lnTo>
                  <a:pt x="497555" y="359556"/>
                </a:lnTo>
                <a:lnTo>
                  <a:pt x="500087" y="359556"/>
                </a:lnTo>
                <a:lnTo>
                  <a:pt x="502619" y="359556"/>
                </a:lnTo>
                <a:lnTo>
                  <a:pt x="505152" y="362089"/>
                </a:lnTo>
                <a:lnTo>
                  <a:pt x="505152" y="367153"/>
                </a:lnTo>
                <a:lnTo>
                  <a:pt x="505152" y="369685"/>
                </a:lnTo>
                <a:lnTo>
                  <a:pt x="505152" y="372217"/>
                </a:lnTo>
                <a:lnTo>
                  <a:pt x="505152" y="378547"/>
                </a:lnTo>
                <a:lnTo>
                  <a:pt x="505152" y="381079"/>
                </a:lnTo>
                <a:lnTo>
                  <a:pt x="502619" y="378547"/>
                </a:lnTo>
                <a:lnTo>
                  <a:pt x="497555" y="376015"/>
                </a:lnTo>
                <a:lnTo>
                  <a:pt x="493757" y="376015"/>
                </a:lnTo>
                <a:lnTo>
                  <a:pt x="493757" y="373483"/>
                </a:lnTo>
                <a:lnTo>
                  <a:pt x="488693" y="370951"/>
                </a:lnTo>
                <a:lnTo>
                  <a:pt x="488693" y="368419"/>
                </a:lnTo>
                <a:lnTo>
                  <a:pt x="483629" y="365887"/>
                </a:lnTo>
                <a:lnTo>
                  <a:pt x="481097" y="365887"/>
                </a:lnTo>
                <a:lnTo>
                  <a:pt x="478564" y="363355"/>
                </a:lnTo>
                <a:lnTo>
                  <a:pt x="473501" y="360822"/>
                </a:lnTo>
                <a:lnTo>
                  <a:pt x="470968" y="360822"/>
                </a:lnTo>
                <a:lnTo>
                  <a:pt x="470968" y="358290"/>
                </a:lnTo>
                <a:lnTo>
                  <a:pt x="470968" y="355758"/>
                </a:lnTo>
                <a:lnTo>
                  <a:pt x="468436" y="355758"/>
                </a:lnTo>
                <a:lnTo>
                  <a:pt x="468436" y="353226"/>
                </a:lnTo>
                <a:lnTo>
                  <a:pt x="465904" y="353226"/>
                </a:lnTo>
                <a:lnTo>
                  <a:pt x="460840" y="353226"/>
                </a:lnTo>
                <a:lnTo>
                  <a:pt x="455776" y="353226"/>
                </a:lnTo>
                <a:lnTo>
                  <a:pt x="455776" y="355758"/>
                </a:lnTo>
                <a:lnTo>
                  <a:pt x="455776" y="358290"/>
                </a:lnTo>
                <a:lnTo>
                  <a:pt x="458308" y="358290"/>
                </a:lnTo>
                <a:lnTo>
                  <a:pt x="458308" y="360822"/>
                </a:lnTo>
                <a:lnTo>
                  <a:pt x="455776" y="360822"/>
                </a:lnTo>
                <a:lnTo>
                  <a:pt x="455776" y="360822"/>
                </a:lnTo>
                <a:lnTo>
                  <a:pt x="450711" y="358290"/>
                </a:lnTo>
                <a:lnTo>
                  <a:pt x="448180" y="358290"/>
                </a:lnTo>
                <a:lnTo>
                  <a:pt x="445648" y="355758"/>
                </a:lnTo>
                <a:lnTo>
                  <a:pt x="443115" y="355758"/>
                </a:lnTo>
                <a:lnTo>
                  <a:pt x="440583" y="355758"/>
                </a:lnTo>
                <a:lnTo>
                  <a:pt x="438051" y="355758"/>
                </a:lnTo>
                <a:lnTo>
                  <a:pt x="438051" y="350694"/>
                </a:lnTo>
                <a:lnTo>
                  <a:pt x="438051" y="348162"/>
                </a:lnTo>
                <a:lnTo>
                  <a:pt x="435519" y="348162"/>
                </a:lnTo>
                <a:lnTo>
                  <a:pt x="432987" y="350694"/>
                </a:lnTo>
                <a:lnTo>
                  <a:pt x="430455" y="353226"/>
                </a:lnTo>
                <a:lnTo>
                  <a:pt x="427923" y="355758"/>
                </a:lnTo>
                <a:lnTo>
                  <a:pt x="427923" y="358290"/>
                </a:lnTo>
                <a:lnTo>
                  <a:pt x="427923" y="360822"/>
                </a:lnTo>
                <a:lnTo>
                  <a:pt x="430455" y="360822"/>
                </a:lnTo>
                <a:lnTo>
                  <a:pt x="430455" y="363355"/>
                </a:lnTo>
                <a:lnTo>
                  <a:pt x="432987" y="365887"/>
                </a:lnTo>
                <a:lnTo>
                  <a:pt x="435519" y="365887"/>
                </a:lnTo>
                <a:lnTo>
                  <a:pt x="435519" y="368419"/>
                </a:lnTo>
                <a:lnTo>
                  <a:pt x="435519" y="370951"/>
                </a:lnTo>
                <a:lnTo>
                  <a:pt x="435519" y="373483"/>
                </a:lnTo>
                <a:lnTo>
                  <a:pt x="435519" y="376015"/>
                </a:lnTo>
                <a:lnTo>
                  <a:pt x="432987" y="376015"/>
                </a:lnTo>
                <a:lnTo>
                  <a:pt x="430455" y="376015"/>
                </a:lnTo>
                <a:lnTo>
                  <a:pt x="427923" y="376015"/>
                </a:lnTo>
                <a:lnTo>
                  <a:pt x="427923" y="373483"/>
                </a:lnTo>
                <a:lnTo>
                  <a:pt x="427923" y="370951"/>
                </a:lnTo>
                <a:lnTo>
                  <a:pt x="425390" y="370951"/>
                </a:lnTo>
                <a:lnTo>
                  <a:pt x="425390" y="368419"/>
                </a:lnTo>
                <a:lnTo>
                  <a:pt x="425390" y="370951"/>
                </a:lnTo>
                <a:lnTo>
                  <a:pt x="422859" y="370951"/>
                </a:lnTo>
                <a:lnTo>
                  <a:pt x="420327" y="370951"/>
                </a:lnTo>
                <a:lnTo>
                  <a:pt x="417794" y="370951"/>
                </a:lnTo>
                <a:lnTo>
                  <a:pt x="417794" y="368419"/>
                </a:lnTo>
                <a:lnTo>
                  <a:pt x="417794" y="368419"/>
                </a:lnTo>
                <a:lnTo>
                  <a:pt x="417794" y="370951"/>
                </a:lnTo>
                <a:lnTo>
                  <a:pt x="415262" y="373483"/>
                </a:lnTo>
                <a:lnTo>
                  <a:pt x="410198" y="376015"/>
                </a:lnTo>
                <a:lnTo>
                  <a:pt x="412730" y="373483"/>
                </a:lnTo>
                <a:lnTo>
                  <a:pt x="412730" y="370951"/>
                </a:lnTo>
                <a:lnTo>
                  <a:pt x="415262" y="370951"/>
                </a:lnTo>
                <a:lnTo>
                  <a:pt x="415262" y="368419"/>
                </a:lnTo>
                <a:lnTo>
                  <a:pt x="412730" y="368419"/>
                </a:lnTo>
                <a:lnTo>
                  <a:pt x="410198" y="373483"/>
                </a:lnTo>
                <a:lnTo>
                  <a:pt x="407666" y="376015"/>
                </a:lnTo>
                <a:lnTo>
                  <a:pt x="405134" y="376015"/>
                </a:lnTo>
                <a:lnTo>
                  <a:pt x="405134" y="373483"/>
                </a:lnTo>
                <a:lnTo>
                  <a:pt x="402602" y="373483"/>
                </a:lnTo>
                <a:lnTo>
                  <a:pt x="402602" y="370951"/>
                </a:lnTo>
                <a:lnTo>
                  <a:pt x="405134" y="370951"/>
                </a:lnTo>
                <a:lnTo>
                  <a:pt x="405134" y="368419"/>
                </a:lnTo>
                <a:lnTo>
                  <a:pt x="407666" y="368419"/>
                </a:lnTo>
                <a:lnTo>
                  <a:pt x="407666" y="365887"/>
                </a:lnTo>
                <a:lnTo>
                  <a:pt x="410198" y="365887"/>
                </a:lnTo>
                <a:lnTo>
                  <a:pt x="412730" y="365887"/>
                </a:lnTo>
                <a:lnTo>
                  <a:pt x="415262" y="363355"/>
                </a:lnTo>
                <a:lnTo>
                  <a:pt x="417794" y="363355"/>
                </a:lnTo>
                <a:lnTo>
                  <a:pt x="420327" y="363355"/>
                </a:lnTo>
                <a:lnTo>
                  <a:pt x="420327" y="360822"/>
                </a:lnTo>
                <a:lnTo>
                  <a:pt x="422859" y="360822"/>
                </a:lnTo>
                <a:lnTo>
                  <a:pt x="422859" y="358290"/>
                </a:lnTo>
                <a:lnTo>
                  <a:pt x="420327" y="358290"/>
                </a:lnTo>
                <a:lnTo>
                  <a:pt x="420327" y="355758"/>
                </a:lnTo>
                <a:lnTo>
                  <a:pt x="417794" y="350694"/>
                </a:lnTo>
                <a:lnTo>
                  <a:pt x="415262" y="348162"/>
                </a:lnTo>
                <a:lnTo>
                  <a:pt x="412730" y="345630"/>
                </a:lnTo>
                <a:lnTo>
                  <a:pt x="412730" y="343098"/>
                </a:lnTo>
                <a:lnTo>
                  <a:pt x="410198" y="343098"/>
                </a:lnTo>
                <a:lnTo>
                  <a:pt x="410198" y="345630"/>
                </a:lnTo>
                <a:lnTo>
                  <a:pt x="410198" y="348162"/>
                </a:lnTo>
                <a:lnTo>
                  <a:pt x="407666" y="348162"/>
                </a:lnTo>
                <a:lnTo>
                  <a:pt x="407666" y="350694"/>
                </a:lnTo>
                <a:lnTo>
                  <a:pt x="407666" y="353226"/>
                </a:lnTo>
                <a:lnTo>
                  <a:pt x="407666" y="355758"/>
                </a:lnTo>
                <a:lnTo>
                  <a:pt x="405134" y="355758"/>
                </a:lnTo>
                <a:lnTo>
                  <a:pt x="405134" y="360822"/>
                </a:lnTo>
                <a:lnTo>
                  <a:pt x="402602" y="365887"/>
                </a:lnTo>
                <a:lnTo>
                  <a:pt x="402602" y="363355"/>
                </a:lnTo>
                <a:lnTo>
                  <a:pt x="402602" y="360822"/>
                </a:lnTo>
                <a:lnTo>
                  <a:pt x="402602" y="358290"/>
                </a:lnTo>
                <a:lnTo>
                  <a:pt x="405134" y="358290"/>
                </a:lnTo>
                <a:lnTo>
                  <a:pt x="405134" y="355758"/>
                </a:lnTo>
                <a:lnTo>
                  <a:pt x="402602" y="353226"/>
                </a:lnTo>
                <a:lnTo>
                  <a:pt x="402602" y="350694"/>
                </a:lnTo>
                <a:lnTo>
                  <a:pt x="402602" y="348162"/>
                </a:lnTo>
                <a:lnTo>
                  <a:pt x="402602" y="345630"/>
                </a:lnTo>
                <a:lnTo>
                  <a:pt x="405134" y="343098"/>
                </a:lnTo>
                <a:lnTo>
                  <a:pt x="402602" y="343098"/>
                </a:lnTo>
                <a:lnTo>
                  <a:pt x="400069" y="343098"/>
                </a:lnTo>
                <a:lnTo>
                  <a:pt x="400069" y="340566"/>
                </a:lnTo>
                <a:lnTo>
                  <a:pt x="400069" y="338034"/>
                </a:lnTo>
                <a:lnTo>
                  <a:pt x="400069" y="335502"/>
                </a:lnTo>
                <a:lnTo>
                  <a:pt x="400069" y="335502"/>
                </a:lnTo>
                <a:lnTo>
                  <a:pt x="402602" y="335502"/>
                </a:lnTo>
                <a:lnTo>
                  <a:pt x="405134" y="335502"/>
                </a:lnTo>
                <a:lnTo>
                  <a:pt x="407666" y="335502"/>
                </a:lnTo>
                <a:lnTo>
                  <a:pt x="407666" y="338034"/>
                </a:lnTo>
                <a:lnTo>
                  <a:pt x="407666" y="340566"/>
                </a:lnTo>
                <a:lnTo>
                  <a:pt x="407666" y="343098"/>
                </a:lnTo>
                <a:lnTo>
                  <a:pt x="410198" y="340566"/>
                </a:lnTo>
                <a:lnTo>
                  <a:pt x="412730" y="335502"/>
                </a:lnTo>
                <a:lnTo>
                  <a:pt x="415262" y="335502"/>
                </a:lnTo>
                <a:lnTo>
                  <a:pt x="420327" y="335502"/>
                </a:lnTo>
                <a:lnTo>
                  <a:pt x="427923" y="335502"/>
                </a:lnTo>
                <a:lnTo>
                  <a:pt x="435519" y="335502"/>
                </a:lnTo>
                <a:lnTo>
                  <a:pt x="438051" y="335502"/>
                </a:lnTo>
                <a:lnTo>
                  <a:pt x="440583" y="335502"/>
                </a:lnTo>
                <a:lnTo>
                  <a:pt x="445648" y="335502"/>
                </a:lnTo>
                <a:lnTo>
                  <a:pt x="445648" y="338034"/>
                </a:lnTo>
                <a:lnTo>
                  <a:pt x="445648" y="340566"/>
                </a:lnTo>
                <a:lnTo>
                  <a:pt x="448180" y="340566"/>
                </a:lnTo>
                <a:lnTo>
                  <a:pt x="450711" y="338034"/>
                </a:lnTo>
                <a:lnTo>
                  <a:pt x="455776" y="335502"/>
                </a:lnTo>
                <a:lnTo>
                  <a:pt x="455776" y="332969"/>
                </a:lnTo>
                <a:lnTo>
                  <a:pt x="455776" y="330437"/>
                </a:lnTo>
                <a:lnTo>
                  <a:pt x="458308" y="330437"/>
                </a:lnTo>
                <a:lnTo>
                  <a:pt x="460840" y="330437"/>
                </a:lnTo>
                <a:lnTo>
                  <a:pt x="465904" y="332969"/>
                </a:lnTo>
                <a:lnTo>
                  <a:pt x="470968" y="335502"/>
                </a:lnTo>
                <a:lnTo>
                  <a:pt x="470968" y="338034"/>
                </a:lnTo>
                <a:close/>
                <a:moveTo>
                  <a:pt x="244346" y="310181"/>
                </a:moveTo>
                <a:lnTo>
                  <a:pt x="241814" y="310181"/>
                </a:lnTo>
                <a:lnTo>
                  <a:pt x="241814" y="307648"/>
                </a:lnTo>
                <a:lnTo>
                  <a:pt x="239283" y="305117"/>
                </a:lnTo>
                <a:lnTo>
                  <a:pt x="241814" y="302584"/>
                </a:lnTo>
                <a:lnTo>
                  <a:pt x="241814" y="300053"/>
                </a:lnTo>
                <a:lnTo>
                  <a:pt x="244346" y="300053"/>
                </a:lnTo>
                <a:lnTo>
                  <a:pt x="246879" y="300053"/>
                </a:lnTo>
                <a:lnTo>
                  <a:pt x="246879" y="302584"/>
                </a:lnTo>
                <a:lnTo>
                  <a:pt x="249411" y="302584"/>
                </a:lnTo>
                <a:lnTo>
                  <a:pt x="249411" y="305117"/>
                </a:lnTo>
                <a:lnTo>
                  <a:pt x="249411" y="307648"/>
                </a:lnTo>
                <a:lnTo>
                  <a:pt x="246879" y="310181"/>
                </a:lnTo>
                <a:lnTo>
                  <a:pt x="244346" y="310181"/>
                </a:lnTo>
                <a:close/>
                <a:moveTo>
                  <a:pt x="341832" y="319043"/>
                </a:moveTo>
                <a:lnTo>
                  <a:pt x="339300" y="316511"/>
                </a:lnTo>
                <a:lnTo>
                  <a:pt x="339300" y="313979"/>
                </a:lnTo>
                <a:lnTo>
                  <a:pt x="339300" y="311447"/>
                </a:lnTo>
                <a:lnTo>
                  <a:pt x="339300" y="310181"/>
                </a:lnTo>
                <a:lnTo>
                  <a:pt x="336767" y="310181"/>
                </a:lnTo>
                <a:lnTo>
                  <a:pt x="336767" y="307648"/>
                </a:lnTo>
                <a:lnTo>
                  <a:pt x="334236" y="301318"/>
                </a:lnTo>
                <a:lnTo>
                  <a:pt x="334236" y="298786"/>
                </a:lnTo>
                <a:lnTo>
                  <a:pt x="336767" y="298786"/>
                </a:lnTo>
                <a:lnTo>
                  <a:pt x="336767" y="296254"/>
                </a:lnTo>
                <a:lnTo>
                  <a:pt x="339300" y="296254"/>
                </a:lnTo>
                <a:lnTo>
                  <a:pt x="339300" y="298786"/>
                </a:lnTo>
                <a:lnTo>
                  <a:pt x="339300" y="301318"/>
                </a:lnTo>
                <a:lnTo>
                  <a:pt x="339300" y="303851"/>
                </a:lnTo>
                <a:lnTo>
                  <a:pt x="339300" y="306383"/>
                </a:lnTo>
                <a:lnTo>
                  <a:pt x="339300" y="308915"/>
                </a:lnTo>
                <a:lnTo>
                  <a:pt x="341832" y="308915"/>
                </a:lnTo>
                <a:lnTo>
                  <a:pt x="344364" y="315245"/>
                </a:lnTo>
                <a:lnTo>
                  <a:pt x="344364" y="317777"/>
                </a:lnTo>
                <a:lnTo>
                  <a:pt x="341832" y="317777"/>
                </a:lnTo>
                <a:lnTo>
                  <a:pt x="341832" y="319043"/>
                </a:lnTo>
                <a:close/>
                <a:moveTo>
                  <a:pt x="320309" y="288658"/>
                </a:moveTo>
                <a:lnTo>
                  <a:pt x="327906" y="288658"/>
                </a:lnTo>
                <a:lnTo>
                  <a:pt x="330437" y="288658"/>
                </a:lnTo>
                <a:lnTo>
                  <a:pt x="332969" y="288658"/>
                </a:lnTo>
                <a:lnTo>
                  <a:pt x="338034" y="288658"/>
                </a:lnTo>
                <a:lnTo>
                  <a:pt x="340566" y="288658"/>
                </a:lnTo>
                <a:lnTo>
                  <a:pt x="343098" y="288658"/>
                </a:lnTo>
                <a:lnTo>
                  <a:pt x="345630" y="288658"/>
                </a:lnTo>
                <a:lnTo>
                  <a:pt x="350694" y="288658"/>
                </a:lnTo>
                <a:lnTo>
                  <a:pt x="353226" y="288658"/>
                </a:lnTo>
                <a:lnTo>
                  <a:pt x="353226" y="291190"/>
                </a:lnTo>
                <a:lnTo>
                  <a:pt x="350694" y="291190"/>
                </a:lnTo>
                <a:lnTo>
                  <a:pt x="341832" y="293722"/>
                </a:lnTo>
                <a:lnTo>
                  <a:pt x="336767" y="293722"/>
                </a:lnTo>
                <a:lnTo>
                  <a:pt x="325373" y="293722"/>
                </a:lnTo>
                <a:lnTo>
                  <a:pt x="322841" y="293722"/>
                </a:lnTo>
                <a:lnTo>
                  <a:pt x="320309" y="291190"/>
                </a:lnTo>
                <a:lnTo>
                  <a:pt x="320309" y="288658"/>
                </a:lnTo>
                <a:lnTo>
                  <a:pt x="320309" y="286126"/>
                </a:lnTo>
                <a:lnTo>
                  <a:pt x="322841" y="286126"/>
                </a:lnTo>
                <a:lnTo>
                  <a:pt x="322841" y="288658"/>
                </a:lnTo>
                <a:close/>
                <a:moveTo>
                  <a:pt x="306383" y="284860"/>
                </a:moveTo>
                <a:lnTo>
                  <a:pt x="311446" y="284860"/>
                </a:lnTo>
                <a:lnTo>
                  <a:pt x="316511" y="287392"/>
                </a:lnTo>
                <a:lnTo>
                  <a:pt x="319043" y="289924"/>
                </a:lnTo>
                <a:lnTo>
                  <a:pt x="319043" y="292456"/>
                </a:lnTo>
                <a:lnTo>
                  <a:pt x="319043" y="294988"/>
                </a:lnTo>
                <a:lnTo>
                  <a:pt x="316511" y="292456"/>
                </a:lnTo>
                <a:lnTo>
                  <a:pt x="311446" y="292456"/>
                </a:lnTo>
                <a:lnTo>
                  <a:pt x="308915" y="294988"/>
                </a:lnTo>
                <a:lnTo>
                  <a:pt x="306383" y="294988"/>
                </a:lnTo>
                <a:lnTo>
                  <a:pt x="306383" y="297520"/>
                </a:lnTo>
                <a:lnTo>
                  <a:pt x="306383" y="294988"/>
                </a:lnTo>
                <a:lnTo>
                  <a:pt x="303850" y="294988"/>
                </a:lnTo>
                <a:lnTo>
                  <a:pt x="301318" y="294988"/>
                </a:lnTo>
                <a:lnTo>
                  <a:pt x="298786" y="294988"/>
                </a:lnTo>
                <a:lnTo>
                  <a:pt x="296255" y="297520"/>
                </a:lnTo>
                <a:lnTo>
                  <a:pt x="291190" y="300053"/>
                </a:lnTo>
                <a:lnTo>
                  <a:pt x="288658" y="300053"/>
                </a:lnTo>
                <a:lnTo>
                  <a:pt x="286126" y="300053"/>
                </a:lnTo>
                <a:lnTo>
                  <a:pt x="286126" y="302584"/>
                </a:lnTo>
                <a:lnTo>
                  <a:pt x="283594" y="305117"/>
                </a:lnTo>
                <a:lnTo>
                  <a:pt x="281062" y="305117"/>
                </a:lnTo>
                <a:lnTo>
                  <a:pt x="281062" y="302584"/>
                </a:lnTo>
                <a:lnTo>
                  <a:pt x="278530" y="302584"/>
                </a:lnTo>
                <a:lnTo>
                  <a:pt x="278530" y="300053"/>
                </a:lnTo>
                <a:lnTo>
                  <a:pt x="278530" y="297520"/>
                </a:lnTo>
                <a:lnTo>
                  <a:pt x="278530" y="294988"/>
                </a:lnTo>
                <a:lnTo>
                  <a:pt x="281062" y="294988"/>
                </a:lnTo>
                <a:lnTo>
                  <a:pt x="281062" y="292456"/>
                </a:lnTo>
                <a:lnTo>
                  <a:pt x="283594" y="292456"/>
                </a:lnTo>
                <a:lnTo>
                  <a:pt x="283594" y="289924"/>
                </a:lnTo>
                <a:lnTo>
                  <a:pt x="283594" y="284860"/>
                </a:lnTo>
                <a:lnTo>
                  <a:pt x="283594" y="282328"/>
                </a:lnTo>
                <a:lnTo>
                  <a:pt x="286126" y="282328"/>
                </a:lnTo>
                <a:lnTo>
                  <a:pt x="288658" y="282328"/>
                </a:lnTo>
                <a:lnTo>
                  <a:pt x="293722" y="282328"/>
                </a:lnTo>
                <a:lnTo>
                  <a:pt x="302585" y="284860"/>
                </a:lnTo>
                <a:lnTo>
                  <a:pt x="306383" y="284860"/>
                </a:lnTo>
                <a:close/>
                <a:moveTo>
                  <a:pt x="254474" y="286126"/>
                </a:moveTo>
                <a:lnTo>
                  <a:pt x="254474" y="288658"/>
                </a:lnTo>
                <a:lnTo>
                  <a:pt x="257007" y="288658"/>
                </a:lnTo>
                <a:lnTo>
                  <a:pt x="259539" y="288658"/>
                </a:lnTo>
                <a:lnTo>
                  <a:pt x="262071" y="288658"/>
                </a:lnTo>
                <a:lnTo>
                  <a:pt x="262071" y="286126"/>
                </a:lnTo>
                <a:lnTo>
                  <a:pt x="264603" y="286126"/>
                </a:lnTo>
                <a:lnTo>
                  <a:pt x="267135" y="286126"/>
                </a:lnTo>
                <a:lnTo>
                  <a:pt x="269667" y="286126"/>
                </a:lnTo>
                <a:lnTo>
                  <a:pt x="269667" y="288658"/>
                </a:lnTo>
                <a:lnTo>
                  <a:pt x="269667" y="291190"/>
                </a:lnTo>
                <a:lnTo>
                  <a:pt x="272199" y="291190"/>
                </a:lnTo>
                <a:lnTo>
                  <a:pt x="272199" y="293722"/>
                </a:lnTo>
                <a:lnTo>
                  <a:pt x="272199" y="296254"/>
                </a:lnTo>
                <a:lnTo>
                  <a:pt x="274732" y="296254"/>
                </a:lnTo>
                <a:lnTo>
                  <a:pt x="274732" y="298786"/>
                </a:lnTo>
                <a:lnTo>
                  <a:pt x="274732" y="301318"/>
                </a:lnTo>
                <a:lnTo>
                  <a:pt x="274732" y="303851"/>
                </a:lnTo>
                <a:lnTo>
                  <a:pt x="272199" y="303851"/>
                </a:lnTo>
                <a:lnTo>
                  <a:pt x="272199" y="306383"/>
                </a:lnTo>
                <a:lnTo>
                  <a:pt x="269667" y="306383"/>
                </a:lnTo>
                <a:lnTo>
                  <a:pt x="265869" y="306383"/>
                </a:lnTo>
                <a:lnTo>
                  <a:pt x="265869" y="303851"/>
                </a:lnTo>
                <a:lnTo>
                  <a:pt x="263337" y="303851"/>
                </a:lnTo>
                <a:lnTo>
                  <a:pt x="260805" y="301318"/>
                </a:lnTo>
                <a:lnTo>
                  <a:pt x="260805" y="298786"/>
                </a:lnTo>
                <a:lnTo>
                  <a:pt x="258273" y="298786"/>
                </a:lnTo>
                <a:lnTo>
                  <a:pt x="255741" y="298786"/>
                </a:lnTo>
                <a:lnTo>
                  <a:pt x="258273" y="301318"/>
                </a:lnTo>
                <a:lnTo>
                  <a:pt x="258273" y="303851"/>
                </a:lnTo>
                <a:lnTo>
                  <a:pt x="258273" y="306383"/>
                </a:lnTo>
                <a:lnTo>
                  <a:pt x="255741" y="306383"/>
                </a:lnTo>
                <a:lnTo>
                  <a:pt x="255741" y="308915"/>
                </a:lnTo>
                <a:lnTo>
                  <a:pt x="253209" y="308915"/>
                </a:lnTo>
                <a:lnTo>
                  <a:pt x="250676" y="308915"/>
                </a:lnTo>
                <a:lnTo>
                  <a:pt x="250676" y="306383"/>
                </a:lnTo>
                <a:lnTo>
                  <a:pt x="248144" y="303851"/>
                </a:lnTo>
                <a:lnTo>
                  <a:pt x="248144" y="301318"/>
                </a:lnTo>
                <a:lnTo>
                  <a:pt x="250676" y="301318"/>
                </a:lnTo>
                <a:lnTo>
                  <a:pt x="250676" y="298786"/>
                </a:lnTo>
                <a:lnTo>
                  <a:pt x="250676" y="296254"/>
                </a:lnTo>
                <a:lnTo>
                  <a:pt x="248144" y="296254"/>
                </a:lnTo>
                <a:lnTo>
                  <a:pt x="248144" y="293722"/>
                </a:lnTo>
                <a:lnTo>
                  <a:pt x="245613" y="293722"/>
                </a:lnTo>
                <a:lnTo>
                  <a:pt x="245613" y="291190"/>
                </a:lnTo>
                <a:lnTo>
                  <a:pt x="248144" y="291190"/>
                </a:lnTo>
                <a:lnTo>
                  <a:pt x="245613" y="288658"/>
                </a:lnTo>
                <a:lnTo>
                  <a:pt x="245613" y="291190"/>
                </a:lnTo>
                <a:lnTo>
                  <a:pt x="245613" y="293722"/>
                </a:lnTo>
                <a:lnTo>
                  <a:pt x="243081" y="293722"/>
                </a:lnTo>
                <a:lnTo>
                  <a:pt x="243081" y="296254"/>
                </a:lnTo>
                <a:lnTo>
                  <a:pt x="240548" y="296254"/>
                </a:lnTo>
                <a:lnTo>
                  <a:pt x="240548" y="293722"/>
                </a:lnTo>
                <a:lnTo>
                  <a:pt x="240548" y="293722"/>
                </a:lnTo>
                <a:lnTo>
                  <a:pt x="240548" y="291190"/>
                </a:lnTo>
                <a:lnTo>
                  <a:pt x="240548" y="288658"/>
                </a:lnTo>
                <a:lnTo>
                  <a:pt x="240548" y="286126"/>
                </a:lnTo>
                <a:lnTo>
                  <a:pt x="243081" y="283594"/>
                </a:lnTo>
                <a:lnTo>
                  <a:pt x="245613" y="283594"/>
                </a:lnTo>
                <a:lnTo>
                  <a:pt x="245613" y="286126"/>
                </a:lnTo>
                <a:lnTo>
                  <a:pt x="248144" y="286126"/>
                </a:lnTo>
                <a:lnTo>
                  <a:pt x="248144" y="284860"/>
                </a:lnTo>
                <a:lnTo>
                  <a:pt x="248144" y="282328"/>
                </a:lnTo>
                <a:lnTo>
                  <a:pt x="250676" y="282328"/>
                </a:lnTo>
                <a:lnTo>
                  <a:pt x="250676" y="279796"/>
                </a:lnTo>
                <a:lnTo>
                  <a:pt x="253209" y="279796"/>
                </a:lnTo>
                <a:lnTo>
                  <a:pt x="253209" y="282328"/>
                </a:lnTo>
                <a:lnTo>
                  <a:pt x="255741" y="282328"/>
                </a:lnTo>
                <a:lnTo>
                  <a:pt x="255741" y="284860"/>
                </a:lnTo>
                <a:lnTo>
                  <a:pt x="255741" y="286126"/>
                </a:lnTo>
                <a:close/>
                <a:moveTo>
                  <a:pt x="389941" y="270933"/>
                </a:moveTo>
                <a:lnTo>
                  <a:pt x="389941" y="273466"/>
                </a:lnTo>
                <a:lnTo>
                  <a:pt x="392474" y="270933"/>
                </a:lnTo>
                <a:lnTo>
                  <a:pt x="395006" y="268401"/>
                </a:lnTo>
                <a:lnTo>
                  <a:pt x="397538" y="268401"/>
                </a:lnTo>
                <a:lnTo>
                  <a:pt x="400069" y="268401"/>
                </a:lnTo>
                <a:lnTo>
                  <a:pt x="405134" y="273466"/>
                </a:lnTo>
                <a:lnTo>
                  <a:pt x="412730" y="278530"/>
                </a:lnTo>
                <a:lnTo>
                  <a:pt x="415262" y="281062"/>
                </a:lnTo>
                <a:lnTo>
                  <a:pt x="415262" y="283594"/>
                </a:lnTo>
                <a:lnTo>
                  <a:pt x="415262" y="286126"/>
                </a:lnTo>
                <a:lnTo>
                  <a:pt x="412730" y="286126"/>
                </a:lnTo>
                <a:lnTo>
                  <a:pt x="410198" y="286126"/>
                </a:lnTo>
                <a:lnTo>
                  <a:pt x="405134" y="286126"/>
                </a:lnTo>
                <a:lnTo>
                  <a:pt x="400069" y="286126"/>
                </a:lnTo>
                <a:lnTo>
                  <a:pt x="397538" y="286126"/>
                </a:lnTo>
                <a:lnTo>
                  <a:pt x="395006" y="286126"/>
                </a:lnTo>
                <a:lnTo>
                  <a:pt x="392474" y="288658"/>
                </a:lnTo>
                <a:lnTo>
                  <a:pt x="392474" y="284860"/>
                </a:lnTo>
                <a:lnTo>
                  <a:pt x="389941" y="284860"/>
                </a:lnTo>
                <a:lnTo>
                  <a:pt x="387409" y="282328"/>
                </a:lnTo>
                <a:lnTo>
                  <a:pt x="387409" y="279796"/>
                </a:lnTo>
                <a:lnTo>
                  <a:pt x="387409" y="277264"/>
                </a:lnTo>
                <a:lnTo>
                  <a:pt x="387409" y="274732"/>
                </a:lnTo>
                <a:lnTo>
                  <a:pt x="384878" y="277264"/>
                </a:lnTo>
                <a:lnTo>
                  <a:pt x="382345" y="274732"/>
                </a:lnTo>
                <a:lnTo>
                  <a:pt x="382345" y="272199"/>
                </a:lnTo>
                <a:lnTo>
                  <a:pt x="379813" y="269667"/>
                </a:lnTo>
                <a:lnTo>
                  <a:pt x="382345" y="267135"/>
                </a:lnTo>
                <a:lnTo>
                  <a:pt x="382345" y="264603"/>
                </a:lnTo>
                <a:lnTo>
                  <a:pt x="384878" y="264603"/>
                </a:lnTo>
                <a:lnTo>
                  <a:pt x="387409" y="264603"/>
                </a:lnTo>
                <a:lnTo>
                  <a:pt x="387409" y="267135"/>
                </a:lnTo>
                <a:lnTo>
                  <a:pt x="389941" y="270933"/>
                </a:lnTo>
                <a:close/>
                <a:moveTo>
                  <a:pt x="246879" y="265869"/>
                </a:moveTo>
                <a:lnTo>
                  <a:pt x="246879" y="270933"/>
                </a:lnTo>
                <a:lnTo>
                  <a:pt x="249411" y="270933"/>
                </a:lnTo>
                <a:lnTo>
                  <a:pt x="249411" y="268401"/>
                </a:lnTo>
                <a:lnTo>
                  <a:pt x="251943" y="265869"/>
                </a:lnTo>
                <a:lnTo>
                  <a:pt x="251943" y="263337"/>
                </a:lnTo>
                <a:lnTo>
                  <a:pt x="254474" y="263337"/>
                </a:lnTo>
                <a:lnTo>
                  <a:pt x="257007" y="265869"/>
                </a:lnTo>
                <a:lnTo>
                  <a:pt x="259539" y="265869"/>
                </a:lnTo>
                <a:lnTo>
                  <a:pt x="259539" y="268401"/>
                </a:lnTo>
                <a:lnTo>
                  <a:pt x="257007" y="273466"/>
                </a:lnTo>
                <a:lnTo>
                  <a:pt x="254474" y="275997"/>
                </a:lnTo>
                <a:lnTo>
                  <a:pt x="254474" y="278530"/>
                </a:lnTo>
                <a:lnTo>
                  <a:pt x="251943" y="275997"/>
                </a:lnTo>
                <a:lnTo>
                  <a:pt x="251943" y="273466"/>
                </a:lnTo>
                <a:lnTo>
                  <a:pt x="249411" y="273466"/>
                </a:lnTo>
                <a:lnTo>
                  <a:pt x="246879" y="275997"/>
                </a:lnTo>
                <a:lnTo>
                  <a:pt x="246879" y="278530"/>
                </a:lnTo>
                <a:lnTo>
                  <a:pt x="246879" y="281062"/>
                </a:lnTo>
                <a:lnTo>
                  <a:pt x="244346" y="283594"/>
                </a:lnTo>
                <a:lnTo>
                  <a:pt x="244346" y="281062"/>
                </a:lnTo>
                <a:lnTo>
                  <a:pt x="241814" y="281062"/>
                </a:lnTo>
                <a:lnTo>
                  <a:pt x="241814" y="278530"/>
                </a:lnTo>
                <a:lnTo>
                  <a:pt x="244346" y="278530"/>
                </a:lnTo>
                <a:lnTo>
                  <a:pt x="244346" y="275997"/>
                </a:lnTo>
                <a:lnTo>
                  <a:pt x="244346" y="270933"/>
                </a:lnTo>
                <a:lnTo>
                  <a:pt x="244346" y="268401"/>
                </a:lnTo>
                <a:lnTo>
                  <a:pt x="241814" y="268401"/>
                </a:lnTo>
                <a:lnTo>
                  <a:pt x="241814" y="270933"/>
                </a:lnTo>
                <a:lnTo>
                  <a:pt x="239283" y="273466"/>
                </a:lnTo>
                <a:lnTo>
                  <a:pt x="239283" y="275997"/>
                </a:lnTo>
                <a:lnTo>
                  <a:pt x="239283" y="278530"/>
                </a:lnTo>
                <a:lnTo>
                  <a:pt x="236750" y="278530"/>
                </a:lnTo>
                <a:lnTo>
                  <a:pt x="236750" y="281062"/>
                </a:lnTo>
                <a:lnTo>
                  <a:pt x="234218" y="281062"/>
                </a:lnTo>
                <a:lnTo>
                  <a:pt x="231686" y="274732"/>
                </a:lnTo>
                <a:lnTo>
                  <a:pt x="231686" y="272199"/>
                </a:lnTo>
                <a:lnTo>
                  <a:pt x="231686" y="267135"/>
                </a:lnTo>
                <a:lnTo>
                  <a:pt x="234218" y="267135"/>
                </a:lnTo>
                <a:lnTo>
                  <a:pt x="234218" y="264603"/>
                </a:lnTo>
                <a:lnTo>
                  <a:pt x="234218" y="262071"/>
                </a:lnTo>
                <a:lnTo>
                  <a:pt x="236750" y="262071"/>
                </a:lnTo>
                <a:lnTo>
                  <a:pt x="244346" y="262071"/>
                </a:lnTo>
                <a:lnTo>
                  <a:pt x="246879" y="262071"/>
                </a:lnTo>
                <a:lnTo>
                  <a:pt x="246879" y="264603"/>
                </a:lnTo>
                <a:lnTo>
                  <a:pt x="246879" y="265869"/>
                </a:lnTo>
                <a:close/>
                <a:moveTo>
                  <a:pt x="393739" y="268401"/>
                </a:moveTo>
                <a:lnTo>
                  <a:pt x="392474" y="268401"/>
                </a:lnTo>
                <a:lnTo>
                  <a:pt x="389941" y="268401"/>
                </a:lnTo>
                <a:lnTo>
                  <a:pt x="389941" y="265869"/>
                </a:lnTo>
                <a:lnTo>
                  <a:pt x="389941" y="263337"/>
                </a:lnTo>
                <a:lnTo>
                  <a:pt x="389941" y="260805"/>
                </a:lnTo>
                <a:lnTo>
                  <a:pt x="389941" y="259539"/>
                </a:lnTo>
                <a:lnTo>
                  <a:pt x="392474" y="259539"/>
                </a:lnTo>
                <a:lnTo>
                  <a:pt x="395006" y="259539"/>
                </a:lnTo>
                <a:lnTo>
                  <a:pt x="397538" y="262071"/>
                </a:lnTo>
                <a:lnTo>
                  <a:pt x="397538" y="264603"/>
                </a:lnTo>
                <a:lnTo>
                  <a:pt x="397538" y="267135"/>
                </a:lnTo>
                <a:lnTo>
                  <a:pt x="397538" y="269667"/>
                </a:lnTo>
                <a:lnTo>
                  <a:pt x="393739" y="269667"/>
                </a:lnTo>
                <a:close/>
                <a:moveTo>
                  <a:pt x="382345" y="246879"/>
                </a:moveTo>
                <a:lnTo>
                  <a:pt x="379813" y="246879"/>
                </a:lnTo>
                <a:lnTo>
                  <a:pt x="379813" y="244346"/>
                </a:lnTo>
                <a:lnTo>
                  <a:pt x="377281" y="244346"/>
                </a:lnTo>
                <a:lnTo>
                  <a:pt x="377281" y="241814"/>
                </a:lnTo>
                <a:lnTo>
                  <a:pt x="377281" y="239282"/>
                </a:lnTo>
                <a:lnTo>
                  <a:pt x="377281" y="236750"/>
                </a:lnTo>
                <a:lnTo>
                  <a:pt x="379813" y="236750"/>
                </a:lnTo>
                <a:lnTo>
                  <a:pt x="379813" y="234218"/>
                </a:lnTo>
                <a:lnTo>
                  <a:pt x="382345" y="234218"/>
                </a:lnTo>
                <a:lnTo>
                  <a:pt x="384878" y="236750"/>
                </a:lnTo>
                <a:lnTo>
                  <a:pt x="384878" y="239282"/>
                </a:lnTo>
                <a:lnTo>
                  <a:pt x="384878" y="241814"/>
                </a:lnTo>
                <a:lnTo>
                  <a:pt x="384878" y="244346"/>
                </a:lnTo>
                <a:lnTo>
                  <a:pt x="384878" y="246879"/>
                </a:lnTo>
                <a:lnTo>
                  <a:pt x="382345" y="246879"/>
                </a:lnTo>
                <a:close/>
                <a:moveTo>
                  <a:pt x="384878" y="226622"/>
                </a:moveTo>
                <a:lnTo>
                  <a:pt x="384878" y="224090"/>
                </a:lnTo>
                <a:lnTo>
                  <a:pt x="387409" y="224090"/>
                </a:lnTo>
                <a:lnTo>
                  <a:pt x="387409" y="226622"/>
                </a:lnTo>
                <a:lnTo>
                  <a:pt x="389941" y="226622"/>
                </a:lnTo>
                <a:lnTo>
                  <a:pt x="392474" y="224090"/>
                </a:lnTo>
                <a:lnTo>
                  <a:pt x="395006" y="224090"/>
                </a:lnTo>
                <a:lnTo>
                  <a:pt x="397538" y="229154"/>
                </a:lnTo>
                <a:lnTo>
                  <a:pt x="397538" y="231686"/>
                </a:lnTo>
                <a:lnTo>
                  <a:pt x="397538" y="234218"/>
                </a:lnTo>
                <a:lnTo>
                  <a:pt x="395006" y="234218"/>
                </a:lnTo>
                <a:lnTo>
                  <a:pt x="395006" y="236750"/>
                </a:lnTo>
                <a:lnTo>
                  <a:pt x="395006" y="239282"/>
                </a:lnTo>
                <a:lnTo>
                  <a:pt x="397538" y="241814"/>
                </a:lnTo>
                <a:lnTo>
                  <a:pt x="397538" y="244346"/>
                </a:lnTo>
                <a:lnTo>
                  <a:pt x="397538" y="241814"/>
                </a:lnTo>
                <a:lnTo>
                  <a:pt x="400069" y="241814"/>
                </a:lnTo>
                <a:lnTo>
                  <a:pt x="402602" y="241814"/>
                </a:lnTo>
                <a:lnTo>
                  <a:pt x="402602" y="244346"/>
                </a:lnTo>
                <a:lnTo>
                  <a:pt x="405134" y="244346"/>
                </a:lnTo>
                <a:lnTo>
                  <a:pt x="405134" y="246879"/>
                </a:lnTo>
                <a:lnTo>
                  <a:pt x="402602" y="249411"/>
                </a:lnTo>
                <a:lnTo>
                  <a:pt x="400069" y="251943"/>
                </a:lnTo>
                <a:lnTo>
                  <a:pt x="397538" y="249411"/>
                </a:lnTo>
                <a:lnTo>
                  <a:pt x="395006" y="246879"/>
                </a:lnTo>
                <a:lnTo>
                  <a:pt x="392474" y="246879"/>
                </a:lnTo>
                <a:lnTo>
                  <a:pt x="389941" y="249411"/>
                </a:lnTo>
                <a:lnTo>
                  <a:pt x="389941" y="246879"/>
                </a:lnTo>
                <a:lnTo>
                  <a:pt x="389941" y="244346"/>
                </a:lnTo>
                <a:lnTo>
                  <a:pt x="387409" y="239282"/>
                </a:lnTo>
                <a:lnTo>
                  <a:pt x="387409" y="236750"/>
                </a:lnTo>
                <a:lnTo>
                  <a:pt x="384878" y="234218"/>
                </a:lnTo>
                <a:lnTo>
                  <a:pt x="384878" y="231686"/>
                </a:lnTo>
                <a:lnTo>
                  <a:pt x="382345" y="231686"/>
                </a:lnTo>
                <a:lnTo>
                  <a:pt x="382345" y="234218"/>
                </a:lnTo>
                <a:lnTo>
                  <a:pt x="379813" y="234218"/>
                </a:lnTo>
                <a:lnTo>
                  <a:pt x="377281" y="231686"/>
                </a:lnTo>
                <a:lnTo>
                  <a:pt x="377281" y="229154"/>
                </a:lnTo>
                <a:lnTo>
                  <a:pt x="374749" y="229154"/>
                </a:lnTo>
                <a:lnTo>
                  <a:pt x="374749" y="226622"/>
                </a:lnTo>
                <a:lnTo>
                  <a:pt x="377281" y="226622"/>
                </a:lnTo>
                <a:lnTo>
                  <a:pt x="377281" y="224090"/>
                </a:lnTo>
                <a:lnTo>
                  <a:pt x="379813" y="221558"/>
                </a:lnTo>
                <a:lnTo>
                  <a:pt x="382345" y="221558"/>
                </a:lnTo>
                <a:lnTo>
                  <a:pt x="382345" y="224090"/>
                </a:lnTo>
                <a:lnTo>
                  <a:pt x="384878" y="224090"/>
                </a:lnTo>
                <a:lnTo>
                  <a:pt x="384878" y="226622"/>
                </a:lnTo>
                <a:close/>
                <a:moveTo>
                  <a:pt x="219025" y="217760"/>
                </a:moveTo>
                <a:lnTo>
                  <a:pt x="219025" y="220292"/>
                </a:lnTo>
                <a:lnTo>
                  <a:pt x="221558" y="220292"/>
                </a:lnTo>
                <a:lnTo>
                  <a:pt x="221558" y="222824"/>
                </a:lnTo>
                <a:lnTo>
                  <a:pt x="219025" y="225356"/>
                </a:lnTo>
                <a:lnTo>
                  <a:pt x="219025" y="227888"/>
                </a:lnTo>
                <a:lnTo>
                  <a:pt x="216493" y="227888"/>
                </a:lnTo>
                <a:lnTo>
                  <a:pt x="213962" y="227888"/>
                </a:lnTo>
                <a:lnTo>
                  <a:pt x="213962" y="230420"/>
                </a:lnTo>
                <a:lnTo>
                  <a:pt x="211429" y="230420"/>
                </a:lnTo>
                <a:lnTo>
                  <a:pt x="211429" y="232952"/>
                </a:lnTo>
                <a:lnTo>
                  <a:pt x="208897" y="232952"/>
                </a:lnTo>
                <a:lnTo>
                  <a:pt x="206365" y="232952"/>
                </a:lnTo>
                <a:lnTo>
                  <a:pt x="203833" y="232952"/>
                </a:lnTo>
                <a:lnTo>
                  <a:pt x="202567" y="232952"/>
                </a:lnTo>
                <a:lnTo>
                  <a:pt x="202567" y="235484"/>
                </a:lnTo>
                <a:lnTo>
                  <a:pt x="202567" y="238016"/>
                </a:lnTo>
                <a:lnTo>
                  <a:pt x="200035" y="238016"/>
                </a:lnTo>
                <a:lnTo>
                  <a:pt x="197503" y="238016"/>
                </a:lnTo>
                <a:lnTo>
                  <a:pt x="194971" y="235484"/>
                </a:lnTo>
                <a:lnTo>
                  <a:pt x="194971" y="232952"/>
                </a:lnTo>
                <a:lnTo>
                  <a:pt x="194971" y="230420"/>
                </a:lnTo>
                <a:lnTo>
                  <a:pt x="197503" y="227888"/>
                </a:lnTo>
                <a:lnTo>
                  <a:pt x="200035" y="227888"/>
                </a:lnTo>
                <a:lnTo>
                  <a:pt x="200035" y="225356"/>
                </a:lnTo>
                <a:lnTo>
                  <a:pt x="202567" y="225356"/>
                </a:lnTo>
                <a:lnTo>
                  <a:pt x="202567" y="221558"/>
                </a:lnTo>
                <a:lnTo>
                  <a:pt x="205099" y="221558"/>
                </a:lnTo>
                <a:lnTo>
                  <a:pt x="207631" y="221558"/>
                </a:lnTo>
                <a:lnTo>
                  <a:pt x="210163" y="221558"/>
                </a:lnTo>
                <a:lnTo>
                  <a:pt x="210163" y="219025"/>
                </a:lnTo>
                <a:lnTo>
                  <a:pt x="210163" y="216494"/>
                </a:lnTo>
                <a:lnTo>
                  <a:pt x="212695" y="216494"/>
                </a:lnTo>
                <a:lnTo>
                  <a:pt x="212695" y="213961"/>
                </a:lnTo>
                <a:lnTo>
                  <a:pt x="215227" y="216494"/>
                </a:lnTo>
                <a:lnTo>
                  <a:pt x="217760" y="213961"/>
                </a:lnTo>
                <a:lnTo>
                  <a:pt x="219025" y="217760"/>
                </a:lnTo>
                <a:close/>
                <a:moveTo>
                  <a:pt x="192439" y="221558"/>
                </a:moveTo>
                <a:lnTo>
                  <a:pt x="189907" y="221558"/>
                </a:lnTo>
                <a:lnTo>
                  <a:pt x="189907" y="219025"/>
                </a:lnTo>
                <a:lnTo>
                  <a:pt x="187374" y="219025"/>
                </a:lnTo>
                <a:lnTo>
                  <a:pt x="187374" y="216494"/>
                </a:lnTo>
                <a:lnTo>
                  <a:pt x="187374" y="213961"/>
                </a:lnTo>
                <a:lnTo>
                  <a:pt x="189907" y="213961"/>
                </a:lnTo>
                <a:lnTo>
                  <a:pt x="189907" y="211429"/>
                </a:lnTo>
                <a:lnTo>
                  <a:pt x="192439" y="211429"/>
                </a:lnTo>
                <a:lnTo>
                  <a:pt x="194971" y="211429"/>
                </a:lnTo>
                <a:lnTo>
                  <a:pt x="194971" y="213961"/>
                </a:lnTo>
                <a:lnTo>
                  <a:pt x="197503" y="213961"/>
                </a:lnTo>
                <a:lnTo>
                  <a:pt x="197503" y="216494"/>
                </a:lnTo>
                <a:lnTo>
                  <a:pt x="197503" y="219025"/>
                </a:lnTo>
                <a:lnTo>
                  <a:pt x="194971" y="221558"/>
                </a:lnTo>
                <a:lnTo>
                  <a:pt x="192439" y="221558"/>
                </a:lnTo>
                <a:close/>
                <a:moveTo>
                  <a:pt x="455776" y="220292"/>
                </a:moveTo>
                <a:lnTo>
                  <a:pt x="453243" y="220292"/>
                </a:lnTo>
                <a:lnTo>
                  <a:pt x="453243" y="217760"/>
                </a:lnTo>
                <a:lnTo>
                  <a:pt x="453243" y="215227"/>
                </a:lnTo>
                <a:lnTo>
                  <a:pt x="450711" y="215227"/>
                </a:lnTo>
                <a:lnTo>
                  <a:pt x="448180" y="215227"/>
                </a:lnTo>
                <a:lnTo>
                  <a:pt x="448180" y="212695"/>
                </a:lnTo>
                <a:lnTo>
                  <a:pt x="448180" y="210163"/>
                </a:lnTo>
                <a:lnTo>
                  <a:pt x="448180" y="207631"/>
                </a:lnTo>
                <a:lnTo>
                  <a:pt x="448180" y="205099"/>
                </a:lnTo>
                <a:lnTo>
                  <a:pt x="450711" y="205099"/>
                </a:lnTo>
                <a:lnTo>
                  <a:pt x="453243" y="205099"/>
                </a:lnTo>
                <a:lnTo>
                  <a:pt x="455776" y="205099"/>
                </a:lnTo>
                <a:lnTo>
                  <a:pt x="455776" y="207631"/>
                </a:lnTo>
                <a:lnTo>
                  <a:pt x="455776" y="210163"/>
                </a:lnTo>
                <a:lnTo>
                  <a:pt x="458308" y="210163"/>
                </a:lnTo>
                <a:lnTo>
                  <a:pt x="458308" y="212695"/>
                </a:lnTo>
                <a:lnTo>
                  <a:pt x="460840" y="212695"/>
                </a:lnTo>
                <a:lnTo>
                  <a:pt x="460840" y="215227"/>
                </a:lnTo>
                <a:lnTo>
                  <a:pt x="460840" y="217760"/>
                </a:lnTo>
                <a:lnTo>
                  <a:pt x="458308" y="217760"/>
                </a:lnTo>
                <a:lnTo>
                  <a:pt x="458308" y="220292"/>
                </a:lnTo>
                <a:lnTo>
                  <a:pt x="455776" y="220292"/>
                </a:lnTo>
                <a:close/>
                <a:moveTo>
                  <a:pt x="389941" y="212695"/>
                </a:moveTo>
                <a:lnTo>
                  <a:pt x="387409" y="212695"/>
                </a:lnTo>
                <a:lnTo>
                  <a:pt x="384878" y="212695"/>
                </a:lnTo>
                <a:lnTo>
                  <a:pt x="384878" y="210163"/>
                </a:lnTo>
                <a:lnTo>
                  <a:pt x="384878" y="207631"/>
                </a:lnTo>
                <a:lnTo>
                  <a:pt x="384878" y="205099"/>
                </a:lnTo>
                <a:lnTo>
                  <a:pt x="384878" y="202567"/>
                </a:lnTo>
                <a:lnTo>
                  <a:pt x="387409" y="202567"/>
                </a:lnTo>
                <a:lnTo>
                  <a:pt x="389941" y="202567"/>
                </a:lnTo>
                <a:lnTo>
                  <a:pt x="392474" y="202567"/>
                </a:lnTo>
                <a:lnTo>
                  <a:pt x="392474" y="205099"/>
                </a:lnTo>
                <a:lnTo>
                  <a:pt x="392474" y="207631"/>
                </a:lnTo>
                <a:lnTo>
                  <a:pt x="392474" y="210163"/>
                </a:lnTo>
                <a:lnTo>
                  <a:pt x="392474" y="212695"/>
                </a:lnTo>
                <a:lnTo>
                  <a:pt x="389941" y="212695"/>
                </a:lnTo>
                <a:close/>
                <a:moveTo>
                  <a:pt x="387409" y="201301"/>
                </a:moveTo>
                <a:lnTo>
                  <a:pt x="384878" y="201301"/>
                </a:lnTo>
                <a:lnTo>
                  <a:pt x="382345" y="201301"/>
                </a:lnTo>
                <a:lnTo>
                  <a:pt x="382345" y="198769"/>
                </a:lnTo>
                <a:lnTo>
                  <a:pt x="382345" y="196237"/>
                </a:lnTo>
                <a:lnTo>
                  <a:pt x="382345" y="193705"/>
                </a:lnTo>
                <a:lnTo>
                  <a:pt x="384878" y="191173"/>
                </a:lnTo>
                <a:lnTo>
                  <a:pt x="387409" y="191173"/>
                </a:lnTo>
                <a:lnTo>
                  <a:pt x="389941" y="191173"/>
                </a:lnTo>
                <a:lnTo>
                  <a:pt x="389941" y="193705"/>
                </a:lnTo>
                <a:lnTo>
                  <a:pt x="389941" y="196237"/>
                </a:lnTo>
                <a:lnTo>
                  <a:pt x="389941" y="198769"/>
                </a:lnTo>
                <a:lnTo>
                  <a:pt x="389941" y="201301"/>
                </a:lnTo>
                <a:lnTo>
                  <a:pt x="387409" y="201301"/>
                </a:lnTo>
                <a:close/>
                <a:moveTo>
                  <a:pt x="387409" y="187374"/>
                </a:moveTo>
                <a:lnTo>
                  <a:pt x="387409" y="184842"/>
                </a:lnTo>
                <a:lnTo>
                  <a:pt x="384878" y="184842"/>
                </a:lnTo>
                <a:lnTo>
                  <a:pt x="384878" y="182310"/>
                </a:lnTo>
                <a:lnTo>
                  <a:pt x="382345" y="182310"/>
                </a:lnTo>
                <a:lnTo>
                  <a:pt x="382345" y="179778"/>
                </a:lnTo>
                <a:lnTo>
                  <a:pt x="382345" y="177246"/>
                </a:lnTo>
                <a:lnTo>
                  <a:pt x="379813" y="177246"/>
                </a:lnTo>
                <a:lnTo>
                  <a:pt x="379813" y="174714"/>
                </a:lnTo>
                <a:lnTo>
                  <a:pt x="379813" y="172182"/>
                </a:lnTo>
                <a:lnTo>
                  <a:pt x="382345" y="172182"/>
                </a:lnTo>
                <a:lnTo>
                  <a:pt x="382345" y="170916"/>
                </a:lnTo>
                <a:lnTo>
                  <a:pt x="384878" y="170916"/>
                </a:lnTo>
                <a:lnTo>
                  <a:pt x="387409" y="170916"/>
                </a:lnTo>
                <a:lnTo>
                  <a:pt x="387409" y="173448"/>
                </a:lnTo>
                <a:lnTo>
                  <a:pt x="389941" y="173448"/>
                </a:lnTo>
                <a:lnTo>
                  <a:pt x="389941" y="175980"/>
                </a:lnTo>
                <a:lnTo>
                  <a:pt x="389941" y="178512"/>
                </a:lnTo>
                <a:lnTo>
                  <a:pt x="392474" y="178512"/>
                </a:lnTo>
                <a:lnTo>
                  <a:pt x="392474" y="181044"/>
                </a:lnTo>
                <a:lnTo>
                  <a:pt x="392474" y="183576"/>
                </a:lnTo>
                <a:lnTo>
                  <a:pt x="389941" y="186109"/>
                </a:lnTo>
                <a:lnTo>
                  <a:pt x="387409" y="187374"/>
                </a:lnTo>
                <a:close/>
                <a:moveTo>
                  <a:pt x="313979" y="143063"/>
                </a:moveTo>
                <a:lnTo>
                  <a:pt x="316511" y="143063"/>
                </a:lnTo>
                <a:lnTo>
                  <a:pt x="319043" y="145595"/>
                </a:lnTo>
                <a:lnTo>
                  <a:pt x="319043" y="148127"/>
                </a:lnTo>
                <a:lnTo>
                  <a:pt x="319043" y="150659"/>
                </a:lnTo>
                <a:lnTo>
                  <a:pt x="319043" y="153191"/>
                </a:lnTo>
                <a:lnTo>
                  <a:pt x="316511" y="153191"/>
                </a:lnTo>
                <a:lnTo>
                  <a:pt x="316511" y="155723"/>
                </a:lnTo>
                <a:lnTo>
                  <a:pt x="313979" y="155723"/>
                </a:lnTo>
                <a:lnTo>
                  <a:pt x="311446" y="153191"/>
                </a:lnTo>
                <a:lnTo>
                  <a:pt x="311446" y="150659"/>
                </a:lnTo>
                <a:lnTo>
                  <a:pt x="311446" y="153191"/>
                </a:lnTo>
                <a:lnTo>
                  <a:pt x="308915" y="153191"/>
                </a:lnTo>
                <a:lnTo>
                  <a:pt x="308915" y="155723"/>
                </a:lnTo>
                <a:lnTo>
                  <a:pt x="308915" y="158255"/>
                </a:lnTo>
                <a:lnTo>
                  <a:pt x="308915" y="160788"/>
                </a:lnTo>
                <a:lnTo>
                  <a:pt x="306383" y="163320"/>
                </a:lnTo>
                <a:lnTo>
                  <a:pt x="306383" y="165852"/>
                </a:lnTo>
                <a:lnTo>
                  <a:pt x="303850" y="170916"/>
                </a:lnTo>
                <a:lnTo>
                  <a:pt x="301318" y="170916"/>
                </a:lnTo>
                <a:lnTo>
                  <a:pt x="301318" y="173448"/>
                </a:lnTo>
                <a:lnTo>
                  <a:pt x="296255" y="175980"/>
                </a:lnTo>
                <a:lnTo>
                  <a:pt x="293722" y="178512"/>
                </a:lnTo>
                <a:lnTo>
                  <a:pt x="291190" y="184842"/>
                </a:lnTo>
                <a:lnTo>
                  <a:pt x="291190" y="187374"/>
                </a:lnTo>
                <a:lnTo>
                  <a:pt x="286126" y="193705"/>
                </a:lnTo>
                <a:lnTo>
                  <a:pt x="283594" y="196237"/>
                </a:lnTo>
                <a:lnTo>
                  <a:pt x="281062" y="196237"/>
                </a:lnTo>
                <a:lnTo>
                  <a:pt x="278530" y="196237"/>
                </a:lnTo>
                <a:lnTo>
                  <a:pt x="273465" y="196237"/>
                </a:lnTo>
                <a:lnTo>
                  <a:pt x="268401" y="198769"/>
                </a:lnTo>
                <a:lnTo>
                  <a:pt x="265869" y="198769"/>
                </a:lnTo>
                <a:lnTo>
                  <a:pt x="263337" y="201301"/>
                </a:lnTo>
                <a:lnTo>
                  <a:pt x="258273" y="201301"/>
                </a:lnTo>
                <a:lnTo>
                  <a:pt x="255741" y="201301"/>
                </a:lnTo>
                <a:lnTo>
                  <a:pt x="250676" y="201301"/>
                </a:lnTo>
                <a:lnTo>
                  <a:pt x="248144" y="201301"/>
                </a:lnTo>
                <a:lnTo>
                  <a:pt x="245613" y="201301"/>
                </a:lnTo>
                <a:lnTo>
                  <a:pt x="245613" y="196237"/>
                </a:lnTo>
                <a:lnTo>
                  <a:pt x="243081" y="196237"/>
                </a:lnTo>
                <a:lnTo>
                  <a:pt x="240548" y="193705"/>
                </a:lnTo>
                <a:lnTo>
                  <a:pt x="240548" y="191173"/>
                </a:lnTo>
                <a:lnTo>
                  <a:pt x="238016" y="188640"/>
                </a:lnTo>
                <a:lnTo>
                  <a:pt x="240548" y="188640"/>
                </a:lnTo>
                <a:lnTo>
                  <a:pt x="238016" y="188640"/>
                </a:lnTo>
                <a:lnTo>
                  <a:pt x="232952" y="188640"/>
                </a:lnTo>
                <a:lnTo>
                  <a:pt x="225356" y="188640"/>
                </a:lnTo>
                <a:lnTo>
                  <a:pt x="222823" y="188640"/>
                </a:lnTo>
                <a:lnTo>
                  <a:pt x="220292" y="188640"/>
                </a:lnTo>
                <a:lnTo>
                  <a:pt x="217760" y="188640"/>
                </a:lnTo>
                <a:lnTo>
                  <a:pt x="215227" y="188640"/>
                </a:lnTo>
                <a:lnTo>
                  <a:pt x="210163" y="188640"/>
                </a:lnTo>
                <a:lnTo>
                  <a:pt x="205099" y="188640"/>
                </a:lnTo>
                <a:lnTo>
                  <a:pt x="205099" y="191173"/>
                </a:lnTo>
                <a:lnTo>
                  <a:pt x="202567" y="191173"/>
                </a:lnTo>
                <a:lnTo>
                  <a:pt x="202567" y="191173"/>
                </a:lnTo>
                <a:lnTo>
                  <a:pt x="200035" y="191173"/>
                </a:lnTo>
                <a:lnTo>
                  <a:pt x="197503" y="188640"/>
                </a:lnTo>
                <a:lnTo>
                  <a:pt x="197503" y="186109"/>
                </a:lnTo>
                <a:lnTo>
                  <a:pt x="194971" y="186109"/>
                </a:lnTo>
                <a:lnTo>
                  <a:pt x="189907" y="186109"/>
                </a:lnTo>
                <a:lnTo>
                  <a:pt x="189907" y="188640"/>
                </a:lnTo>
                <a:lnTo>
                  <a:pt x="187374" y="188640"/>
                </a:lnTo>
                <a:lnTo>
                  <a:pt x="182311" y="191173"/>
                </a:lnTo>
                <a:lnTo>
                  <a:pt x="182311" y="188640"/>
                </a:lnTo>
                <a:lnTo>
                  <a:pt x="179778" y="188640"/>
                </a:lnTo>
                <a:lnTo>
                  <a:pt x="177246" y="191173"/>
                </a:lnTo>
                <a:lnTo>
                  <a:pt x="174714" y="191173"/>
                </a:lnTo>
                <a:lnTo>
                  <a:pt x="174714" y="193705"/>
                </a:lnTo>
                <a:lnTo>
                  <a:pt x="174714" y="191173"/>
                </a:lnTo>
                <a:lnTo>
                  <a:pt x="164586" y="191173"/>
                </a:lnTo>
                <a:lnTo>
                  <a:pt x="164586" y="188640"/>
                </a:lnTo>
                <a:lnTo>
                  <a:pt x="159521" y="186109"/>
                </a:lnTo>
                <a:lnTo>
                  <a:pt x="156990" y="186109"/>
                </a:lnTo>
                <a:lnTo>
                  <a:pt x="154457" y="186109"/>
                </a:lnTo>
                <a:lnTo>
                  <a:pt x="151925" y="186109"/>
                </a:lnTo>
                <a:lnTo>
                  <a:pt x="149393" y="188640"/>
                </a:lnTo>
                <a:lnTo>
                  <a:pt x="146861" y="191173"/>
                </a:lnTo>
                <a:lnTo>
                  <a:pt x="146861" y="193705"/>
                </a:lnTo>
                <a:lnTo>
                  <a:pt x="144329" y="196237"/>
                </a:lnTo>
                <a:lnTo>
                  <a:pt x="139265" y="201301"/>
                </a:lnTo>
                <a:lnTo>
                  <a:pt x="139265" y="203833"/>
                </a:lnTo>
                <a:lnTo>
                  <a:pt x="139265" y="206365"/>
                </a:lnTo>
                <a:lnTo>
                  <a:pt x="139265" y="208897"/>
                </a:lnTo>
                <a:lnTo>
                  <a:pt x="136733" y="211429"/>
                </a:lnTo>
                <a:lnTo>
                  <a:pt x="136733" y="213961"/>
                </a:lnTo>
                <a:lnTo>
                  <a:pt x="136733" y="216494"/>
                </a:lnTo>
                <a:lnTo>
                  <a:pt x="134200" y="221558"/>
                </a:lnTo>
                <a:lnTo>
                  <a:pt x="134200" y="224090"/>
                </a:lnTo>
                <a:lnTo>
                  <a:pt x="136733" y="229154"/>
                </a:lnTo>
                <a:lnTo>
                  <a:pt x="136733" y="240548"/>
                </a:lnTo>
                <a:lnTo>
                  <a:pt x="139265" y="243081"/>
                </a:lnTo>
                <a:lnTo>
                  <a:pt x="141797" y="248145"/>
                </a:lnTo>
                <a:lnTo>
                  <a:pt x="144329" y="253209"/>
                </a:lnTo>
                <a:lnTo>
                  <a:pt x="144329" y="255741"/>
                </a:lnTo>
                <a:lnTo>
                  <a:pt x="146861" y="255741"/>
                </a:lnTo>
                <a:lnTo>
                  <a:pt x="146861" y="253209"/>
                </a:lnTo>
                <a:lnTo>
                  <a:pt x="149393" y="253209"/>
                </a:lnTo>
                <a:lnTo>
                  <a:pt x="151925" y="255741"/>
                </a:lnTo>
                <a:lnTo>
                  <a:pt x="151925" y="258273"/>
                </a:lnTo>
                <a:lnTo>
                  <a:pt x="154457" y="258273"/>
                </a:lnTo>
                <a:lnTo>
                  <a:pt x="154457" y="260805"/>
                </a:lnTo>
                <a:lnTo>
                  <a:pt x="156990" y="263337"/>
                </a:lnTo>
                <a:lnTo>
                  <a:pt x="154457" y="265869"/>
                </a:lnTo>
                <a:lnTo>
                  <a:pt x="156990" y="270933"/>
                </a:lnTo>
                <a:lnTo>
                  <a:pt x="159521" y="275997"/>
                </a:lnTo>
                <a:lnTo>
                  <a:pt x="162053" y="275997"/>
                </a:lnTo>
                <a:lnTo>
                  <a:pt x="162053" y="273466"/>
                </a:lnTo>
                <a:lnTo>
                  <a:pt x="164586" y="273466"/>
                </a:lnTo>
                <a:lnTo>
                  <a:pt x="164586" y="275997"/>
                </a:lnTo>
                <a:lnTo>
                  <a:pt x="167118" y="275997"/>
                </a:lnTo>
                <a:lnTo>
                  <a:pt x="172182" y="278530"/>
                </a:lnTo>
                <a:lnTo>
                  <a:pt x="174714" y="278530"/>
                </a:lnTo>
                <a:lnTo>
                  <a:pt x="174714" y="275997"/>
                </a:lnTo>
                <a:lnTo>
                  <a:pt x="177246" y="275997"/>
                </a:lnTo>
                <a:lnTo>
                  <a:pt x="177246" y="273466"/>
                </a:lnTo>
                <a:lnTo>
                  <a:pt x="177246" y="270933"/>
                </a:lnTo>
                <a:lnTo>
                  <a:pt x="177246" y="268401"/>
                </a:lnTo>
                <a:lnTo>
                  <a:pt x="186109" y="254475"/>
                </a:lnTo>
                <a:lnTo>
                  <a:pt x="188641" y="251943"/>
                </a:lnTo>
                <a:lnTo>
                  <a:pt x="191172" y="249411"/>
                </a:lnTo>
                <a:lnTo>
                  <a:pt x="193705" y="249411"/>
                </a:lnTo>
                <a:lnTo>
                  <a:pt x="193705" y="251943"/>
                </a:lnTo>
                <a:lnTo>
                  <a:pt x="193705" y="254475"/>
                </a:lnTo>
                <a:lnTo>
                  <a:pt x="193705" y="257007"/>
                </a:lnTo>
                <a:lnTo>
                  <a:pt x="196237" y="257007"/>
                </a:lnTo>
                <a:lnTo>
                  <a:pt x="203833" y="257007"/>
                </a:lnTo>
                <a:lnTo>
                  <a:pt x="208897" y="257007"/>
                </a:lnTo>
                <a:lnTo>
                  <a:pt x="208897" y="254475"/>
                </a:lnTo>
                <a:lnTo>
                  <a:pt x="211429" y="254475"/>
                </a:lnTo>
                <a:lnTo>
                  <a:pt x="211429" y="246879"/>
                </a:lnTo>
                <a:lnTo>
                  <a:pt x="211429" y="244346"/>
                </a:lnTo>
                <a:lnTo>
                  <a:pt x="213962" y="241814"/>
                </a:lnTo>
                <a:lnTo>
                  <a:pt x="221558" y="241814"/>
                </a:lnTo>
                <a:lnTo>
                  <a:pt x="226622" y="244346"/>
                </a:lnTo>
                <a:lnTo>
                  <a:pt x="229154" y="244346"/>
                </a:lnTo>
                <a:lnTo>
                  <a:pt x="234218" y="244346"/>
                </a:lnTo>
                <a:lnTo>
                  <a:pt x="239283" y="241814"/>
                </a:lnTo>
                <a:lnTo>
                  <a:pt x="236750" y="239282"/>
                </a:lnTo>
                <a:lnTo>
                  <a:pt x="234218" y="239282"/>
                </a:lnTo>
                <a:lnTo>
                  <a:pt x="231686" y="239282"/>
                </a:lnTo>
                <a:lnTo>
                  <a:pt x="231686" y="236750"/>
                </a:lnTo>
                <a:lnTo>
                  <a:pt x="234218" y="236750"/>
                </a:lnTo>
                <a:lnTo>
                  <a:pt x="236750" y="234218"/>
                </a:lnTo>
                <a:lnTo>
                  <a:pt x="239283" y="236750"/>
                </a:lnTo>
                <a:lnTo>
                  <a:pt x="241814" y="236750"/>
                </a:lnTo>
                <a:lnTo>
                  <a:pt x="241814" y="234218"/>
                </a:lnTo>
                <a:lnTo>
                  <a:pt x="244346" y="234218"/>
                </a:lnTo>
                <a:lnTo>
                  <a:pt x="249411" y="234218"/>
                </a:lnTo>
                <a:lnTo>
                  <a:pt x="251943" y="234218"/>
                </a:lnTo>
                <a:lnTo>
                  <a:pt x="257007" y="236750"/>
                </a:lnTo>
                <a:lnTo>
                  <a:pt x="257007" y="241814"/>
                </a:lnTo>
                <a:lnTo>
                  <a:pt x="257007" y="244346"/>
                </a:lnTo>
                <a:lnTo>
                  <a:pt x="257007" y="246879"/>
                </a:lnTo>
                <a:lnTo>
                  <a:pt x="257007" y="249411"/>
                </a:lnTo>
                <a:lnTo>
                  <a:pt x="254474" y="251943"/>
                </a:lnTo>
                <a:lnTo>
                  <a:pt x="254474" y="254475"/>
                </a:lnTo>
                <a:lnTo>
                  <a:pt x="254474" y="257007"/>
                </a:lnTo>
                <a:lnTo>
                  <a:pt x="251943" y="257007"/>
                </a:lnTo>
                <a:lnTo>
                  <a:pt x="249411" y="257007"/>
                </a:lnTo>
                <a:lnTo>
                  <a:pt x="249411" y="254475"/>
                </a:lnTo>
                <a:lnTo>
                  <a:pt x="246879" y="251943"/>
                </a:lnTo>
                <a:lnTo>
                  <a:pt x="246879" y="249411"/>
                </a:lnTo>
                <a:lnTo>
                  <a:pt x="244346" y="249411"/>
                </a:lnTo>
                <a:lnTo>
                  <a:pt x="236750" y="249411"/>
                </a:lnTo>
                <a:lnTo>
                  <a:pt x="234218" y="249411"/>
                </a:lnTo>
                <a:lnTo>
                  <a:pt x="234218" y="251943"/>
                </a:lnTo>
                <a:lnTo>
                  <a:pt x="234218" y="254475"/>
                </a:lnTo>
                <a:lnTo>
                  <a:pt x="234218" y="257007"/>
                </a:lnTo>
                <a:lnTo>
                  <a:pt x="231686" y="257007"/>
                </a:lnTo>
                <a:lnTo>
                  <a:pt x="227888" y="259539"/>
                </a:lnTo>
                <a:lnTo>
                  <a:pt x="227888" y="264603"/>
                </a:lnTo>
                <a:lnTo>
                  <a:pt x="225356" y="267135"/>
                </a:lnTo>
                <a:lnTo>
                  <a:pt x="220292" y="272199"/>
                </a:lnTo>
                <a:lnTo>
                  <a:pt x="217760" y="277264"/>
                </a:lnTo>
                <a:lnTo>
                  <a:pt x="212695" y="279796"/>
                </a:lnTo>
                <a:lnTo>
                  <a:pt x="210163" y="282328"/>
                </a:lnTo>
                <a:lnTo>
                  <a:pt x="207631" y="282328"/>
                </a:lnTo>
                <a:lnTo>
                  <a:pt x="205099" y="284860"/>
                </a:lnTo>
                <a:lnTo>
                  <a:pt x="202567" y="284860"/>
                </a:lnTo>
                <a:lnTo>
                  <a:pt x="202567" y="284860"/>
                </a:lnTo>
                <a:lnTo>
                  <a:pt x="200035" y="287392"/>
                </a:lnTo>
                <a:lnTo>
                  <a:pt x="200035" y="289924"/>
                </a:lnTo>
                <a:lnTo>
                  <a:pt x="197503" y="289924"/>
                </a:lnTo>
                <a:lnTo>
                  <a:pt x="197503" y="292456"/>
                </a:lnTo>
                <a:lnTo>
                  <a:pt x="197503" y="294988"/>
                </a:lnTo>
                <a:lnTo>
                  <a:pt x="194971" y="297520"/>
                </a:lnTo>
                <a:lnTo>
                  <a:pt x="192439" y="297520"/>
                </a:lnTo>
                <a:lnTo>
                  <a:pt x="189907" y="297520"/>
                </a:lnTo>
                <a:lnTo>
                  <a:pt x="189907" y="294988"/>
                </a:lnTo>
                <a:lnTo>
                  <a:pt x="187374" y="292456"/>
                </a:lnTo>
                <a:lnTo>
                  <a:pt x="182311" y="289924"/>
                </a:lnTo>
                <a:lnTo>
                  <a:pt x="182311" y="292456"/>
                </a:lnTo>
                <a:lnTo>
                  <a:pt x="182311" y="294988"/>
                </a:lnTo>
                <a:lnTo>
                  <a:pt x="182311" y="300053"/>
                </a:lnTo>
                <a:lnTo>
                  <a:pt x="184842" y="300053"/>
                </a:lnTo>
                <a:lnTo>
                  <a:pt x="187374" y="300053"/>
                </a:lnTo>
                <a:lnTo>
                  <a:pt x="187374" y="302584"/>
                </a:lnTo>
                <a:lnTo>
                  <a:pt x="189907" y="307648"/>
                </a:lnTo>
                <a:lnTo>
                  <a:pt x="192439" y="307648"/>
                </a:lnTo>
                <a:lnTo>
                  <a:pt x="192439" y="310181"/>
                </a:lnTo>
                <a:lnTo>
                  <a:pt x="194971" y="310181"/>
                </a:lnTo>
                <a:lnTo>
                  <a:pt x="197503" y="310181"/>
                </a:lnTo>
                <a:lnTo>
                  <a:pt x="200035" y="315245"/>
                </a:lnTo>
                <a:lnTo>
                  <a:pt x="205099" y="326639"/>
                </a:lnTo>
                <a:lnTo>
                  <a:pt x="207631" y="331704"/>
                </a:lnTo>
                <a:lnTo>
                  <a:pt x="212695" y="336768"/>
                </a:lnTo>
                <a:lnTo>
                  <a:pt x="217760" y="341832"/>
                </a:lnTo>
                <a:lnTo>
                  <a:pt x="217760" y="344364"/>
                </a:lnTo>
                <a:lnTo>
                  <a:pt x="217760" y="346896"/>
                </a:lnTo>
                <a:lnTo>
                  <a:pt x="215227" y="346896"/>
                </a:lnTo>
                <a:lnTo>
                  <a:pt x="215227" y="349428"/>
                </a:lnTo>
                <a:lnTo>
                  <a:pt x="217760" y="349428"/>
                </a:lnTo>
                <a:lnTo>
                  <a:pt x="220292" y="354492"/>
                </a:lnTo>
                <a:lnTo>
                  <a:pt x="222823" y="354492"/>
                </a:lnTo>
                <a:lnTo>
                  <a:pt x="222823" y="357024"/>
                </a:lnTo>
                <a:lnTo>
                  <a:pt x="222823" y="362089"/>
                </a:lnTo>
                <a:lnTo>
                  <a:pt x="225356" y="364620"/>
                </a:lnTo>
                <a:lnTo>
                  <a:pt x="225356" y="367153"/>
                </a:lnTo>
                <a:lnTo>
                  <a:pt x="225356" y="369685"/>
                </a:lnTo>
                <a:lnTo>
                  <a:pt x="225356" y="372217"/>
                </a:lnTo>
                <a:lnTo>
                  <a:pt x="222823" y="374749"/>
                </a:lnTo>
                <a:lnTo>
                  <a:pt x="222823" y="377281"/>
                </a:lnTo>
                <a:lnTo>
                  <a:pt x="220292" y="377281"/>
                </a:lnTo>
                <a:lnTo>
                  <a:pt x="222823" y="383611"/>
                </a:lnTo>
                <a:lnTo>
                  <a:pt x="227888" y="388676"/>
                </a:lnTo>
                <a:lnTo>
                  <a:pt x="227888" y="391207"/>
                </a:lnTo>
                <a:lnTo>
                  <a:pt x="230420" y="397538"/>
                </a:lnTo>
                <a:lnTo>
                  <a:pt x="230420" y="400070"/>
                </a:lnTo>
                <a:lnTo>
                  <a:pt x="232952" y="400070"/>
                </a:lnTo>
                <a:lnTo>
                  <a:pt x="235484" y="400070"/>
                </a:lnTo>
                <a:lnTo>
                  <a:pt x="238016" y="400070"/>
                </a:lnTo>
                <a:lnTo>
                  <a:pt x="238016" y="397538"/>
                </a:lnTo>
                <a:lnTo>
                  <a:pt x="235484" y="397538"/>
                </a:lnTo>
                <a:lnTo>
                  <a:pt x="235484" y="386143"/>
                </a:lnTo>
                <a:lnTo>
                  <a:pt x="238016" y="386143"/>
                </a:lnTo>
                <a:lnTo>
                  <a:pt x="238016" y="388676"/>
                </a:lnTo>
                <a:lnTo>
                  <a:pt x="238016" y="391207"/>
                </a:lnTo>
                <a:lnTo>
                  <a:pt x="240548" y="393740"/>
                </a:lnTo>
                <a:lnTo>
                  <a:pt x="238016" y="398804"/>
                </a:lnTo>
                <a:lnTo>
                  <a:pt x="238016" y="401336"/>
                </a:lnTo>
                <a:lnTo>
                  <a:pt x="238016" y="403868"/>
                </a:lnTo>
                <a:lnTo>
                  <a:pt x="232952" y="406400"/>
                </a:lnTo>
                <a:lnTo>
                  <a:pt x="227888" y="406400"/>
                </a:lnTo>
                <a:lnTo>
                  <a:pt x="227888" y="403868"/>
                </a:lnTo>
                <a:lnTo>
                  <a:pt x="227888" y="401336"/>
                </a:lnTo>
                <a:lnTo>
                  <a:pt x="225356" y="401336"/>
                </a:lnTo>
                <a:lnTo>
                  <a:pt x="222823" y="403868"/>
                </a:lnTo>
                <a:lnTo>
                  <a:pt x="220292" y="403868"/>
                </a:lnTo>
                <a:lnTo>
                  <a:pt x="217760" y="403868"/>
                </a:lnTo>
                <a:lnTo>
                  <a:pt x="215227" y="406400"/>
                </a:lnTo>
                <a:lnTo>
                  <a:pt x="212695" y="406400"/>
                </a:lnTo>
                <a:lnTo>
                  <a:pt x="207631" y="408932"/>
                </a:lnTo>
                <a:lnTo>
                  <a:pt x="207631" y="411464"/>
                </a:lnTo>
                <a:lnTo>
                  <a:pt x="205099" y="413996"/>
                </a:lnTo>
                <a:lnTo>
                  <a:pt x="205099" y="416528"/>
                </a:lnTo>
                <a:lnTo>
                  <a:pt x="205099" y="419061"/>
                </a:lnTo>
                <a:lnTo>
                  <a:pt x="207631" y="419061"/>
                </a:lnTo>
                <a:lnTo>
                  <a:pt x="207631" y="421592"/>
                </a:lnTo>
                <a:lnTo>
                  <a:pt x="207631" y="424125"/>
                </a:lnTo>
                <a:lnTo>
                  <a:pt x="202567" y="424125"/>
                </a:lnTo>
                <a:lnTo>
                  <a:pt x="202567" y="424125"/>
                </a:lnTo>
                <a:lnTo>
                  <a:pt x="197503" y="424125"/>
                </a:lnTo>
                <a:lnTo>
                  <a:pt x="194971" y="424125"/>
                </a:lnTo>
                <a:lnTo>
                  <a:pt x="194971" y="421592"/>
                </a:lnTo>
                <a:lnTo>
                  <a:pt x="189907" y="419061"/>
                </a:lnTo>
                <a:lnTo>
                  <a:pt x="189907" y="416528"/>
                </a:lnTo>
                <a:lnTo>
                  <a:pt x="187374" y="413996"/>
                </a:lnTo>
                <a:lnTo>
                  <a:pt x="187374" y="408932"/>
                </a:lnTo>
                <a:lnTo>
                  <a:pt x="189907" y="406400"/>
                </a:lnTo>
                <a:lnTo>
                  <a:pt x="192439" y="397538"/>
                </a:lnTo>
                <a:lnTo>
                  <a:pt x="192439" y="395006"/>
                </a:lnTo>
                <a:lnTo>
                  <a:pt x="192439" y="392474"/>
                </a:lnTo>
                <a:lnTo>
                  <a:pt x="192439" y="389941"/>
                </a:lnTo>
                <a:lnTo>
                  <a:pt x="192439" y="386143"/>
                </a:lnTo>
                <a:lnTo>
                  <a:pt x="189907" y="383611"/>
                </a:lnTo>
                <a:lnTo>
                  <a:pt x="187374" y="383611"/>
                </a:lnTo>
                <a:lnTo>
                  <a:pt x="184842" y="383611"/>
                </a:lnTo>
                <a:lnTo>
                  <a:pt x="184842" y="381079"/>
                </a:lnTo>
                <a:lnTo>
                  <a:pt x="182311" y="381079"/>
                </a:lnTo>
                <a:lnTo>
                  <a:pt x="182311" y="378547"/>
                </a:lnTo>
                <a:lnTo>
                  <a:pt x="179778" y="376015"/>
                </a:lnTo>
                <a:lnTo>
                  <a:pt x="179778" y="373483"/>
                </a:lnTo>
                <a:lnTo>
                  <a:pt x="174714" y="370951"/>
                </a:lnTo>
                <a:lnTo>
                  <a:pt x="169650" y="364620"/>
                </a:lnTo>
                <a:lnTo>
                  <a:pt x="167118" y="362089"/>
                </a:lnTo>
                <a:lnTo>
                  <a:pt x="167118" y="360822"/>
                </a:lnTo>
                <a:lnTo>
                  <a:pt x="167118" y="358290"/>
                </a:lnTo>
                <a:lnTo>
                  <a:pt x="167118" y="355758"/>
                </a:lnTo>
                <a:lnTo>
                  <a:pt x="169650" y="350694"/>
                </a:lnTo>
                <a:lnTo>
                  <a:pt x="172182" y="350694"/>
                </a:lnTo>
                <a:lnTo>
                  <a:pt x="172182" y="348162"/>
                </a:lnTo>
                <a:lnTo>
                  <a:pt x="174714" y="348162"/>
                </a:lnTo>
                <a:lnTo>
                  <a:pt x="174714" y="336768"/>
                </a:lnTo>
                <a:lnTo>
                  <a:pt x="174714" y="335502"/>
                </a:lnTo>
                <a:lnTo>
                  <a:pt x="174714" y="330437"/>
                </a:lnTo>
                <a:lnTo>
                  <a:pt x="174714" y="327905"/>
                </a:lnTo>
                <a:lnTo>
                  <a:pt x="172182" y="327905"/>
                </a:lnTo>
                <a:lnTo>
                  <a:pt x="172182" y="325373"/>
                </a:lnTo>
                <a:lnTo>
                  <a:pt x="169650" y="325373"/>
                </a:lnTo>
                <a:lnTo>
                  <a:pt x="164586" y="322841"/>
                </a:lnTo>
                <a:lnTo>
                  <a:pt x="164586" y="322841"/>
                </a:lnTo>
                <a:lnTo>
                  <a:pt x="162053" y="325373"/>
                </a:lnTo>
                <a:lnTo>
                  <a:pt x="156990" y="327905"/>
                </a:lnTo>
                <a:lnTo>
                  <a:pt x="151925" y="335502"/>
                </a:lnTo>
                <a:lnTo>
                  <a:pt x="144329" y="340566"/>
                </a:lnTo>
                <a:lnTo>
                  <a:pt x="146861" y="346896"/>
                </a:lnTo>
                <a:lnTo>
                  <a:pt x="149393" y="349428"/>
                </a:lnTo>
                <a:lnTo>
                  <a:pt x="151925" y="349428"/>
                </a:lnTo>
                <a:lnTo>
                  <a:pt x="151925" y="351960"/>
                </a:lnTo>
                <a:lnTo>
                  <a:pt x="151925" y="354492"/>
                </a:lnTo>
                <a:lnTo>
                  <a:pt x="151925" y="357024"/>
                </a:lnTo>
                <a:lnTo>
                  <a:pt x="151925" y="363355"/>
                </a:lnTo>
                <a:lnTo>
                  <a:pt x="151925" y="365887"/>
                </a:lnTo>
                <a:lnTo>
                  <a:pt x="154457" y="372217"/>
                </a:lnTo>
                <a:lnTo>
                  <a:pt x="151925" y="374749"/>
                </a:lnTo>
                <a:lnTo>
                  <a:pt x="151925" y="377281"/>
                </a:lnTo>
                <a:lnTo>
                  <a:pt x="149393" y="379813"/>
                </a:lnTo>
                <a:lnTo>
                  <a:pt x="149393" y="382345"/>
                </a:lnTo>
                <a:lnTo>
                  <a:pt x="149393" y="388676"/>
                </a:lnTo>
                <a:lnTo>
                  <a:pt x="151925" y="391207"/>
                </a:lnTo>
                <a:lnTo>
                  <a:pt x="151925" y="396272"/>
                </a:lnTo>
                <a:lnTo>
                  <a:pt x="149393" y="401336"/>
                </a:lnTo>
                <a:lnTo>
                  <a:pt x="151925" y="403868"/>
                </a:lnTo>
                <a:lnTo>
                  <a:pt x="151925" y="406400"/>
                </a:lnTo>
                <a:lnTo>
                  <a:pt x="151925" y="411464"/>
                </a:lnTo>
                <a:lnTo>
                  <a:pt x="151925" y="416528"/>
                </a:lnTo>
                <a:lnTo>
                  <a:pt x="151925" y="421592"/>
                </a:lnTo>
                <a:lnTo>
                  <a:pt x="149393" y="424125"/>
                </a:lnTo>
                <a:lnTo>
                  <a:pt x="149393" y="429189"/>
                </a:lnTo>
                <a:lnTo>
                  <a:pt x="149393" y="434253"/>
                </a:lnTo>
                <a:lnTo>
                  <a:pt x="146861" y="436785"/>
                </a:lnTo>
                <a:lnTo>
                  <a:pt x="146861" y="439317"/>
                </a:lnTo>
                <a:lnTo>
                  <a:pt x="149393" y="441849"/>
                </a:lnTo>
                <a:lnTo>
                  <a:pt x="151925" y="446913"/>
                </a:lnTo>
                <a:lnTo>
                  <a:pt x="151925" y="453244"/>
                </a:lnTo>
                <a:lnTo>
                  <a:pt x="154457" y="458308"/>
                </a:lnTo>
                <a:lnTo>
                  <a:pt x="151925" y="458308"/>
                </a:lnTo>
                <a:lnTo>
                  <a:pt x="151925" y="455776"/>
                </a:lnTo>
                <a:lnTo>
                  <a:pt x="149393" y="455776"/>
                </a:lnTo>
                <a:lnTo>
                  <a:pt x="149393" y="453244"/>
                </a:lnTo>
                <a:lnTo>
                  <a:pt x="146861" y="455776"/>
                </a:lnTo>
                <a:lnTo>
                  <a:pt x="144329" y="455776"/>
                </a:lnTo>
                <a:lnTo>
                  <a:pt x="141797" y="455776"/>
                </a:lnTo>
                <a:lnTo>
                  <a:pt x="141797" y="458308"/>
                </a:lnTo>
                <a:lnTo>
                  <a:pt x="139265" y="458308"/>
                </a:lnTo>
                <a:lnTo>
                  <a:pt x="139265" y="455776"/>
                </a:lnTo>
                <a:lnTo>
                  <a:pt x="136733" y="455776"/>
                </a:lnTo>
                <a:lnTo>
                  <a:pt x="134200" y="455776"/>
                </a:lnTo>
                <a:lnTo>
                  <a:pt x="131669" y="458308"/>
                </a:lnTo>
                <a:lnTo>
                  <a:pt x="131669" y="460840"/>
                </a:lnTo>
                <a:lnTo>
                  <a:pt x="129137" y="463372"/>
                </a:lnTo>
                <a:lnTo>
                  <a:pt x="126604" y="463372"/>
                </a:lnTo>
                <a:lnTo>
                  <a:pt x="124072" y="460840"/>
                </a:lnTo>
                <a:lnTo>
                  <a:pt x="124072" y="458308"/>
                </a:lnTo>
                <a:lnTo>
                  <a:pt x="121540" y="458308"/>
                </a:lnTo>
                <a:lnTo>
                  <a:pt x="119008" y="455776"/>
                </a:lnTo>
                <a:lnTo>
                  <a:pt x="116476" y="450712"/>
                </a:lnTo>
                <a:lnTo>
                  <a:pt x="113944" y="450712"/>
                </a:lnTo>
                <a:lnTo>
                  <a:pt x="113944" y="448179"/>
                </a:lnTo>
                <a:lnTo>
                  <a:pt x="113944" y="445648"/>
                </a:lnTo>
                <a:lnTo>
                  <a:pt x="116476" y="439317"/>
                </a:lnTo>
                <a:lnTo>
                  <a:pt x="116476" y="436785"/>
                </a:lnTo>
                <a:lnTo>
                  <a:pt x="119008" y="431721"/>
                </a:lnTo>
                <a:lnTo>
                  <a:pt x="121540" y="426657"/>
                </a:lnTo>
                <a:lnTo>
                  <a:pt x="121540" y="424125"/>
                </a:lnTo>
                <a:lnTo>
                  <a:pt x="119008" y="424125"/>
                </a:lnTo>
                <a:lnTo>
                  <a:pt x="119008" y="421592"/>
                </a:lnTo>
                <a:lnTo>
                  <a:pt x="119008" y="419061"/>
                </a:lnTo>
                <a:lnTo>
                  <a:pt x="121540" y="413996"/>
                </a:lnTo>
                <a:lnTo>
                  <a:pt x="124072" y="411464"/>
                </a:lnTo>
                <a:lnTo>
                  <a:pt x="124072" y="400070"/>
                </a:lnTo>
                <a:lnTo>
                  <a:pt x="124072" y="395006"/>
                </a:lnTo>
                <a:lnTo>
                  <a:pt x="124072" y="386143"/>
                </a:lnTo>
                <a:lnTo>
                  <a:pt x="124072" y="381079"/>
                </a:lnTo>
                <a:lnTo>
                  <a:pt x="121540" y="378547"/>
                </a:lnTo>
                <a:lnTo>
                  <a:pt x="119008" y="372217"/>
                </a:lnTo>
                <a:lnTo>
                  <a:pt x="119008" y="369685"/>
                </a:lnTo>
                <a:lnTo>
                  <a:pt x="119008" y="367153"/>
                </a:lnTo>
                <a:lnTo>
                  <a:pt x="119008" y="364620"/>
                </a:lnTo>
                <a:lnTo>
                  <a:pt x="121540" y="364620"/>
                </a:lnTo>
                <a:lnTo>
                  <a:pt x="119008" y="362089"/>
                </a:lnTo>
                <a:lnTo>
                  <a:pt x="119008" y="360822"/>
                </a:lnTo>
                <a:lnTo>
                  <a:pt x="113944" y="358290"/>
                </a:lnTo>
                <a:lnTo>
                  <a:pt x="113944" y="358290"/>
                </a:lnTo>
                <a:lnTo>
                  <a:pt x="113944" y="360822"/>
                </a:lnTo>
                <a:lnTo>
                  <a:pt x="111412" y="360822"/>
                </a:lnTo>
                <a:lnTo>
                  <a:pt x="111412" y="363355"/>
                </a:lnTo>
                <a:lnTo>
                  <a:pt x="108879" y="360822"/>
                </a:lnTo>
                <a:lnTo>
                  <a:pt x="106348" y="363355"/>
                </a:lnTo>
                <a:lnTo>
                  <a:pt x="103816" y="363355"/>
                </a:lnTo>
                <a:lnTo>
                  <a:pt x="103816" y="365887"/>
                </a:lnTo>
                <a:lnTo>
                  <a:pt x="101283" y="365887"/>
                </a:lnTo>
                <a:lnTo>
                  <a:pt x="98751" y="357024"/>
                </a:lnTo>
                <a:lnTo>
                  <a:pt x="98751" y="345630"/>
                </a:lnTo>
                <a:lnTo>
                  <a:pt x="98751" y="343098"/>
                </a:lnTo>
                <a:lnTo>
                  <a:pt x="101283" y="336768"/>
                </a:lnTo>
                <a:lnTo>
                  <a:pt x="98751" y="336768"/>
                </a:lnTo>
                <a:lnTo>
                  <a:pt x="98751" y="334235"/>
                </a:lnTo>
                <a:lnTo>
                  <a:pt x="96219" y="334235"/>
                </a:lnTo>
                <a:lnTo>
                  <a:pt x="96219" y="336768"/>
                </a:lnTo>
                <a:lnTo>
                  <a:pt x="96219" y="331704"/>
                </a:lnTo>
                <a:lnTo>
                  <a:pt x="96219" y="326639"/>
                </a:lnTo>
                <a:lnTo>
                  <a:pt x="96219" y="324107"/>
                </a:lnTo>
                <a:lnTo>
                  <a:pt x="98751" y="324107"/>
                </a:lnTo>
                <a:lnTo>
                  <a:pt x="98751" y="326639"/>
                </a:lnTo>
                <a:lnTo>
                  <a:pt x="101283" y="326639"/>
                </a:lnTo>
                <a:lnTo>
                  <a:pt x="103816" y="324107"/>
                </a:lnTo>
                <a:lnTo>
                  <a:pt x="108879" y="317777"/>
                </a:lnTo>
                <a:lnTo>
                  <a:pt x="108879" y="315245"/>
                </a:lnTo>
                <a:lnTo>
                  <a:pt x="108879" y="312713"/>
                </a:lnTo>
                <a:lnTo>
                  <a:pt x="108879" y="310181"/>
                </a:lnTo>
                <a:lnTo>
                  <a:pt x="108879" y="307648"/>
                </a:lnTo>
                <a:lnTo>
                  <a:pt x="111412" y="298786"/>
                </a:lnTo>
                <a:lnTo>
                  <a:pt x="111412" y="296254"/>
                </a:lnTo>
                <a:lnTo>
                  <a:pt x="113944" y="296254"/>
                </a:lnTo>
                <a:lnTo>
                  <a:pt x="116476" y="296254"/>
                </a:lnTo>
                <a:lnTo>
                  <a:pt x="116476" y="293722"/>
                </a:lnTo>
                <a:lnTo>
                  <a:pt x="116476" y="291190"/>
                </a:lnTo>
                <a:lnTo>
                  <a:pt x="116476" y="288658"/>
                </a:lnTo>
                <a:lnTo>
                  <a:pt x="113944" y="284860"/>
                </a:lnTo>
                <a:lnTo>
                  <a:pt x="113944" y="282328"/>
                </a:lnTo>
                <a:lnTo>
                  <a:pt x="116476" y="282328"/>
                </a:lnTo>
                <a:lnTo>
                  <a:pt x="116476" y="279796"/>
                </a:lnTo>
                <a:lnTo>
                  <a:pt x="116476" y="274732"/>
                </a:lnTo>
                <a:lnTo>
                  <a:pt x="113944" y="274732"/>
                </a:lnTo>
                <a:lnTo>
                  <a:pt x="113944" y="269667"/>
                </a:lnTo>
                <a:lnTo>
                  <a:pt x="116476" y="264603"/>
                </a:lnTo>
                <a:lnTo>
                  <a:pt x="116476" y="262071"/>
                </a:lnTo>
                <a:lnTo>
                  <a:pt x="116476" y="259539"/>
                </a:lnTo>
                <a:lnTo>
                  <a:pt x="119008" y="257007"/>
                </a:lnTo>
                <a:lnTo>
                  <a:pt x="121540" y="257007"/>
                </a:lnTo>
                <a:lnTo>
                  <a:pt x="121540" y="254475"/>
                </a:lnTo>
                <a:lnTo>
                  <a:pt x="121540" y="251943"/>
                </a:lnTo>
                <a:lnTo>
                  <a:pt x="121540" y="249411"/>
                </a:lnTo>
                <a:lnTo>
                  <a:pt x="121540" y="246879"/>
                </a:lnTo>
                <a:lnTo>
                  <a:pt x="124072" y="246879"/>
                </a:lnTo>
                <a:lnTo>
                  <a:pt x="124072" y="246879"/>
                </a:lnTo>
                <a:lnTo>
                  <a:pt x="126604" y="244346"/>
                </a:lnTo>
                <a:lnTo>
                  <a:pt x="129137" y="241814"/>
                </a:lnTo>
                <a:lnTo>
                  <a:pt x="129137" y="239282"/>
                </a:lnTo>
                <a:lnTo>
                  <a:pt x="129137" y="236750"/>
                </a:lnTo>
                <a:lnTo>
                  <a:pt x="131669" y="236750"/>
                </a:lnTo>
                <a:lnTo>
                  <a:pt x="131669" y="241814"/>
                </a:lnTo>
                <a:lnTo>
                  <a:pt x="131669" y="244346"/>
                </a:lnTo>
                <a:lnTo>
                  <a:pt x="134200" y="244346"/>
                </a:lnTo>
                <a:lnTo>
                  <a:pt x="134200" y="246879"/>
                </a:lnTo>
                <a:lnTo>
                  <a:pt x="134200" y="249411"/>
                </a:lnTo>
                <a:lnTo>
                  <a:pt x="134200" y="246879"/>
                </a:lnTo>
                <a:lnTo>
                  <a:pt x="136733" y="244346"/>
                </a:lnTo>
                <a:lnTo>
                  <a:pt x="134200" y="244346"/>
                </a:lnTo>
                <a:lnTo>
                  <a:pt x="134200" y="239282"/>
                </a:lnTo>
                <a:lnTo>
                  <a:pt x="134200" y="236750"/>
                </a:lnTo>
                <a:lnTo>
                  <a:pt x="131669" y="231686"/>
                </a:lnTo>
                <a:lnTo>
                  <a:pt x="131669" y="229154"/>
                </a:lnTo>
                <a:lnTo>
                  <a:pt x="131669" y="226622"/>
                </a:lnTo>
                <a:lnTo>
                  <a:pt x="131669" y="221558"/>
                </a:lnTo>
                <a:lnTo>
                  <a:pt x="131669" y="221558"/>
                </a:lnTo>
                <a:lnTo>
                  <a:pt x="131669" y="219025"/>
                </a:lnTo>
                <a:lnTo>
                  <a:pt x="134200" y="219025"/>
                </a:lnTo>
                <a:lnTo>
                  <a:pt x="134200" y="216494"/>
                </a:lnTo>
                <a:lnTo>
                  <a:pt x="134200" y="213961"/>
                </a:lnTo>
                <a:lnTo>
                  <a:pt x="131669" y="213961"/>
                </a:lnTo>
                <a:lnTo>
                  <a:pt x="131669" y="216494"/>
                </a:lnTo>
                <a:lnTo>
                  <a:pt x="129137" y="216494"/>
                </a:lnTo>
                <a:lnTo>
                  <a:pt x="129137" y="213961"/>
                </a:lnTo>
                <a:lnTo>
                  <a:pt x="126604" y="211429"/>
                </a:lnTo>
                <a:lnTo>
                  <a:pt x="126604" y="208897"/>
                </a:lnTo>
                <a:lnTo>
                  <a:pt x="129137" y="208897"/>
                </a:lnTo>
                <a:lnTo>
                  <a:pt x="131669" y="211429"/>
                </a:lnTo>
                <a:lnTo>
                  <a:pt x="131669" y="213961"/>
                </a:lnTo>
                <a:lnTo>
                  <a:pt x="134200" y="213961"/>
                </a:lnTo>
                <a:lnTo>
                  <a:pt x="134200" y="211429"/>
                </a:lnTo>
                <a:lnTo>
                  <a:pt x="136733" y="206365"/>
                </a:lnTo>
                <a:lnTo>
                  <a:pt x="136733" y="203833"/>
                </a:lnTo>
                <a:lnTo>
                  <a:pt x="134200" y="203833"/>
                </a:lnTo>
                <a:lnTo>
                  <a:pt x="134200" y="201301"/>
                </a:lnTo>
                <a:lnTo>
                  <a:pt x="131669" y="198769"/>
                </a:lnTo>
                <a:lnTo>
                  <a:pt x="136733" y="189907"/>
                </a:lnTo>
                <a:lnTo>
                  <a:pt x="136733" y="187374"/>
                </a:lnTo>
                <a:lnTo>
                  <a:pt x="139265" y="187374"/>
                </a:lnTo>
                <a:lnTo>
                  <a:pt x="141797" y="187374"/>
                </a:lnTo>
                <a:lnTo>
                  <a:pt x="141797" y="184842"/>
                </a:lnTo>
                <a:lnTo>
                  <a:pt x="141797" y="182310"/>
                </a:lnTo>
                <a:lnTo>
                  <a:pt x="141797" y="179778"/>
                </a:lnTo>
                <a:lnTo>
                  <a:pt x="141797" y="177246"/>
                </a:lnTo>
                <a:lnTo>
                  <a:pt x="141797" y="174714"/>
                </a:lnTo>
                <a:lnTo>
                  <a:pt x="144329" y="174714"/>
                </a:lnTo>
                <a:lnTo>
                  <a:pt x="146861" y="174714"/>
                </a:lnTo>
                <a:lnTo>
                  <a:pt x="146861" y="172182"/>
                </a:lnTo>
                <a:lnTo>
                  <a:pt x="149393" y="172182"/>
                </a:lnTo>
                <a:lnTo>
                  <a:pt x="149393" y="169650"/>
                </a:lnTo>
                <a:lnTo>
                  <a:pt x="149393" y="170916"/>
                </a:lnTo>
                <a:lnTo>
                  <a:pt x="149393" y="168384"/>
                </a:lnTo>
                <a:lnTo>
                  <a:pt x="149393" y="165852"/>
                </a:lnTo>
                <a:lnTo>
                  <a:pt x="149393" y="163320"/>
                </a:lnTo>
                <a:lnTo>
                  <a:pt x="151925" y="160788"/>
                </a:lnTo>
                <a:lnTo>
                  <a:pt x="151925" y="158255"/>
                </a:lnTo>
                <a:lnTo>
                  <a:pt x="154457" y="158255"/>
                </a:lnTo>
                <a:lnTo>
                  <a:pt x="156990" y="160788"/>
                </a:lnTo>
                <a:lnTo>
                  <a:pt x="168384" y="154457"/>
                </a:lnTo>
                <a:lnTo>
                  <a:pt x="168384" y="151925"/>
                </a:lnTo>
                <a:lnTo>
                  <a:pt x="173448" y="151925"/>
                </a:lnTo>
                <a:lnTo>
                  <a:pt x="175980" y="151925"/>
                </a:lnTo>
                <a:lnTo>
                  <a:pt x="178512" y="151925"/>
                </a:lnTo>
                <a:lnTo>
                  <a:pt x="178512" y="154457"/>
                </a:lnTo>
                <a:lnTo>
                  <a:pt x="181044" y="154457"/>
                </a:lnTo>
                <a:lnTo>
                  <a:pt x="183576" y="156989"/>
                </a:lnTo>
                <a:lnTo>
                  <a:pt x="188641" y="156989"/>
                </a:lnTo>
                <a:lnTo>
                  <a:pt x="191172" y="156989"/>
                </a:lnTo>
                <a:lnTo>
                  <a:pt x="191172" y="159522"/>
                </a:lnTo>
                <a:lnTo>
                  <a:pt x="191172" y="162053"/>
                </a:lnTo>
                <a:lnTo>
                  <a:pt x="193705" y="164586"/>
                </a:lnTo>
                <a:lnTo>
                  <a:pt x="196237" y="164586"/>
                </a:lnTo>
                <a:lnTo>
                  <a:pt x="201301" y="164586"/>
                </a:lnTo>
                <a:lnTo>
                  <a:pt x="206365" y="164586"/>
                </a:lnTo>
                <a:lnTo>
                  <a:pt x="208897" y="164586"/>
                </a:lnTo>
                <a:lnTo>
                  <a:pt x="208897" y="167118"/>
                </a:lnTo>
                <a:lnTo>
                  <a:pt x="211429" y="167118"/>
                </a:lnTo>
                <a:lnTo>
                  <a:pt x="213962" y="164586"/>
                </a:lnTo>
                <a:lnTo>
                  <a:pt x="213962" y="167118"/>
                </a:lnTo>
                <a:lnTo>
                  <a:pt x="219025" y="167118"/>
                </a:lnTo>
                <a:lnTo>
                  <a:pt x="221558" y="167118"/>
                </a:lnTo>
                <a:lnTo>
                  <a:pt x="224090" y="167118"/>
                </a:lnTo>
                <a:lnTo>
                  <a:pt x="226622" y="167118"/>
                </a:lnTo>
                <a:lnTo>
                  <a:pt x="234218" y="172182"/>
                </a:lnTo>
                <a:lnTo>
                  <a:pt x="239283" y="174714"/>
                </a:lnTo>
                <a:lnTo>
                  <a:pt x="239283" y="177246"/>
                </a:lnTo>
                <a:lnTo>
                  <a:pt x="241814" y="177246"/>
                </a:lnTo>
                <a:lnTo>
                  <a:pt x="241814" y="174714"/>
                </a:lnTo>
                <a:lnTo>
                  <a:pt x="244346" y="174714"/>
                </a:lnTo>
                <a:lnTo>
                  <a:pt x="244346" y="170916"/>
                </a:lnTo>
                <a:lnTo>
                  <a:pt x="246879" y="170916"/>
                </a:lnTo>
                <a:lnTo>
                  <a:pt x="254474" y="168384"/>
                </a:lnTo>
                <a:lnTo>
                  <a:pt x="259539" y="170916"/>
                </a:lnTo>
                <a:lnTo>
                  <a:pt x="264603" y="173448"/>
                </a:lnTo>
                <a:lnTo>
                  <a:pt x="267135" y="173448"/>
                </a:lnTo>
                <a:lnTo>
                  <a:pt x="272199" y="173448"/>
                </a:lnTo>
                <a:lnTo>
                  <a:pt x="274732" y="175980"/>
                </a:lnTo>
                <a:lnTo>
                  <a:pt x="277264" y="175980"/>
                </a:lnTo>
                <a:lnTo>
                  <a:pt x="279795" y="175980"/>
                </a:lnTo>
                <a:lnTo>
                  <a:pt x="282328" y="173448"/>
                </a:lnTo>
                <a:lnTo>
                  <a:pt x="287392" y="168384"/>
                </a:lnTo>
                <a:lnTo>
                  <a:pt x="292456" y="165852"/>
                </a:lnTo>
                <a:lnTo>
                  <a:pt x="294988" y="163320"/>
                </a:lnTo>
                <a:lnTo>
                  <a:pt x="294988" y="160788"/>
                </a:lnTo>
                <a:lnTo>
                  <a:pt x="294988" y="158255"/>
                </a:lnTo>
                <a:lnTo>
                  <a:pt x="297520" y="158255"/>
                </a:lnTo>
                <a:lnTo>
                  <a:pt x="300053" y="158255"/>
                </a:lnTo>
                <a:lnTo>
                  <a:pt x="302585" y="158255"/>
                </a:lnTo>
                <a:lnTo>
                  <a:pt x="305116" y="155723"/>
                </a:lnTo>
                <a:lnTo>
                  <a:pt x="302585" y="153191"/>
                </a:lnTo>
                <a:lnTo>
                  <a:pt x="300053" y="153191"/>
                </a:lnTo>
                <a:lnTo>
                  <a:pt x="300053" y="150659"/>
                </a:lnTo>
                <a:lnTo>
                  <a:pt x="302585" y="150659"/>
                </a:lnTo>
                <a:lnTo>
                  <a:pt x="305116" y="148127"/>
                </a:lnTo>
                <a:lnTo>
                  <a:pt x="307648" y="148127"/>
                </a:lnTo>
                <a:lnTo>
                  <a:pt x="312713" y="145595"/>
                </a:lnTo>
                <a:lnTo>
                  <a:pt x="312713" y="145595"/>
                </a:lnTo>
                <a:lnTo>
                  <a:pt x="312713" y="143063"/>
                </a:lnTo>
                <a:lnTo>
                  <a:pt x="317777" y="136733"/>
                </a:lnTo>
                <a:lnTo>
                  <a:pt x="320309" y="136733"/>
                </a:lnTo>
                <a:lnTo>
                  <a:pt x="322841" y="139265"/>
                </a:lnTo>
                <a:lnTo>
                  <a:pt x="325373" y="139265"/>
                </a:lnTo>
                <a:lnTo>
                  <a:pt x="322841" y="141797"/>
                </a:lnTo>
                <a:lnTo>
                  <a:pt x="322841" y="144329"/>
                </a:lnTo>
                <a:lnTo>
                  <a:pt x="313979" y="144329"/>
                </a:lnTo>
                <a:close/>
                <a:moveTo>
                  <a:pt x="403868" y="134201"/>
                </a:moveTo>
                <a:lnTo>
                  <a:pt x="403868" y="131668"/>
                </a:lnTo>
                <a:lnTo>
                  <a:pt x="406400" y="131668"/>
                </a:lnTo>
                <a:lnTo>
                  <a:pt x="406400" y="134201"/>
                </a:lnTo>
                <a:lnTo>
                  <a:pt x="408932" y="136733"/>
                </a:lnTo>
                <a:lnTo>
                  <a:pt x="408932" y="145595"/>
                </a:lnTo>
                <a:lnTo>
                  <a:pt x="406400" y="151925"/>
                </a:lnTo>
                <a:lnTo>
                  <a:pt x="406400" y="156989"/>
                </a:lnTo>
                <a:lnTo>
                  <a:pt x="403868" y="159522"/>
                </a:lnTo>
                <a:lnTo>
                  <a:pt x="401336" y="162053"/>
                </a:lnTo>
                <a:lnTo>
                  <a:pt x="396272" y="167118"/>
                </a:lnTo>
                <a:lnTo>
                  <a:pt x="393739" y="169650"/>
                </a:lnTo>
                <a:lnTo>
                  <a:pt x="393739" y="172182"/>
                </a:lnTo>
                <a:lnTo>
                  <a:pt x="396272" y="174714"/>
                </a:lnTo>
                <a:lnTo>
                  <a:pt x="398804" y="177246"/>
                </a:lnTo>
                <a:lnTo>
                  <a:pt x="401336" y="177246"/>
                </a:lnTo>
                <a:lnTo>
                  <a:pt x="403868" y="177246"/>
                </a:lnTo>
                <a:lnTo>
                  <a:pt x="403868" y="174714"/>
                </a:lnTo>
                <a:lnTo>
                  <a:pt x="403868" y="170916"/>
                </a:lnTo>
                <a:lnTo>
                  <a:pt x="406400" y="168384"/>
                </a:lnTo>
                <a:lnTo>
                  <a:pt x="406400" y="163320"/>
                </a:lnTo>
                <a:lnTo>
                  <a:pt x="408932" y="160788"/>
                </a:lnTo>
                <a:lnTo>
                  <a:pt x="411464" y="160788"/>
                </a:lnTo>
                <a:lnTo>
                  <a:pt x="413996" y="160788"/>
                </a:lnTo>
                <a:lnTo>
                  <a:pt x="413996" y="158255"/>
                </a:lnTo>
                <a:lnTo>
                  <a:pt x="413996" y="155723"/>
                </a:lnTo>
                <a:lnTo>
                  <a:pt x="411464" y="153191"/>
                </a:lnTo>
                <a:lnTo>
                  <a:pt x="413996" y="150659"/>
                </a:lnTo>
                <a:lnTo>
                  <a:pt x="413996" y="148127"/>
                </a:lnTo>
                <a:lnTo>
                  <a:pt x="416529" y="148127"/>
                </a:lnTo>
                <a:lnTo>
                  <a:pt x="421592" y="143063"/>
                </a:lnTo>
                <a:lnTo>
                  <a:pt x="424125" y="140531"/>
                </a:lnTo>
                <a:lnTo>
                  <a:pt x="426657" y="140531"/>
                </a:lnTo>
                <a:lnTo>
                  <a:pt x="429189" y="140531"/>
                </a:lnTo>
                <a:lnTo>
                  <a:pt x="431721" y="140531"/>
                </a:lnTo>
                <a:lnTo>
                  <a:pt x="434253" y="140531"/>
                </a:lnTo>
                <a:lnTo>
                  <a:pt x="431721" y="160788"/>
                </a:lnTo>
                <a:lnTo>
                  <a:pt x="424125" y="167118"/>
                </a:lnTo>
                <a:lnTo>
                  <a:pt x="421592" y="167118"/>
                </a:lnTo>
                <a:lnTo>
                  <a:pt x="417794" y="167118"/>
                </a:lnTo>
                <a:lnTo>
                  <a:pt x="417794" y="169650"/>
                </a:lnTo>
                <a:lnTo>
                  <a:pt x="415262" y="172182"/>
                </a:lnTo>
                <a:lnTo>
                  <a:pt x="415262" y="174714"/>
                </a:lnTo>
                <a:lnTo>
                  <a:pt x="415262" y="177246"/>
                </a:lnTo>
                <a:lnTo>
                  <a:pt x="417794" y="177246"/>
                </a:lnTo>
                <a:lnTo>
                  <a:pt x="417794" y="179778"/>
                </a:lnTo>
                <a:lnTo>
                  <a:pt x="420327" y="179778"/>
                </a:lnTo>
                <a:lnTo>
                  <a:pt x="425390" y="182310"/>
                </a:lnTo>
                <a:lnTo>
                  <a:pt x="427923" y="184842"/>
                </a:lnTo>
                <a:lnTo>
                  <a:pt x="430455" y="184842"/>
                </a:lnTo>
                <a:lnTo>
                  <a:pt x="430455" y="191173"/>
                </a:lnTo>
                <a:lnTo>
                  <a:pt x="430455" y="193705"/>
                </a:lnTo>
                <a:lnTo>
                  <a:pt x="432987" y="193705"/>
                </a:lnTo>
                <a:lnTo>
                  <a:pt x="435519" y="193705"/>
                </a:lnTo>
                <a:lnTo>
                  <a:pt x="435519" y="196237"/>
                </a:lnTo>
                <a:lnTo>
                  <a:pt x="438051" y="196237"/>
                </a:lnTo>
                <a:lnTo>
                  <a:pt x="438051" y="198769"/>
                </a:lnTo>
                <a:lnTo>
                  <a:pt x="435519" y="198769"/>
                </a:lnTo>
                <a:lnTo>
                  <a:pt x="435519" y="196237"/>
                </a:lnTo>
                <a:lnTo>
                  <a:pt x="432987" y="196237"/>
                </a:lnTo>
                <a:lnTo>
                  <a:pt x="430455" y="193705"/>
                </a:lnTo>
                <a:lnTo>
                  <a:pt x="427923" y="193705"/>
                </a:lnTo>
                <a:lnTo>
                  <a:pt x="425390" y="193705"/>
                </a:lnTo>
                <a:lnTo>
                  <a:pt x="425390" y="191173"/>
                </a:lnTo>
                <a:lnTo>
                  <a:pt x="422859" y="191173"/>
                </a:lnTo>
                <a:lnTo>
                  <a:pt x="420327" y="191173"/>
                </a:lnTo>
                <a:lnTo>
                  <a:pt x="417794" y="191173"/>
                </a:lnTo>
                <a:lnTo>
                  <a:pt x="415262" y="191173"/>
                </a:lnTo>
                <a:lnTo>
                  <a:pt x="412730" y="188640"/>
                </a:lnTo>
                <a:lnTo>
                  <a:pt x="410198" y="186109"/>
                </a:lnTo>
                <a:lnTo>
                  <a:pt x="405134" y="186109"/>
                </a:lnTo>
                <a:lnTo>
                  <a:pt x="402602" y="188640"/>
                </a:lnTo>
                <a:lnTo>
                  <a:pt x="402602" y="193705"/>
                </a:lnTo>
                <a:lnTo>
                  <a:pt x="402602" y="196237"/>
                </a:lnTo>
                <a:lnTo>
                  <a:pt x="405134" y="201301"/>
                </a:lnTo>
                <a:lnTo>
                  <a:pt x="405134" y="203833"/>
                </a:lnTo>
                <a:lnTo>
                  <a:pt x="402602" y="203833"/>
                </a:lnTo>
                <a:lnTo>
                  <a:pt x="402602" y="206365"/>
                </a:lnTo>
                <a:lnTo>
                  <a:pt x="402602" y="208897"/>
                </a:lnTo>
                <a:lnTo>
                  <a:pt x="402602" y="211429"/>
                </a:lnTo>
                <a:lnTo>
                  <a:pt x="405134" y="220292"/>
                </a:lnTo>
                <a:lnTo>
                  <a:pt x="407666" y="226622"/>
                </a:lnTo>
                <a:lnTo>
                  <a:pt x="410198" y="229154"/>
                </a:lnTo>
                <a:lnTo>
                  <a:pt x="410198" y="231686"/>
                </a:lnTo>
                <a:lnTo>
                  <a:pt x="412730" y="234218"/>
                </a:lnTo>
                <a:lnTo>
                  <a:pt x="412730" y="236750"/>
                </a:lnTo>
                <a:lnTo>
                  <a:pt x="415262" y="239282"/>
                </a:lnTo>
                <a:lnTo>
                  <a:pt x="417794" y="244346"/>
                </a:lnTo>
                <a:lnTo>
                  <a:pt x="420327" y="246879"/>
                </a:lnTo>
                <a:lnTo>
                  <a:pt x="420327" y="249411"/>
                </a:lnTo>
                <a:lnTo>
                  <a:pt x="417794" y="249411"/>
                </a:lnTo>
                <a:lnTo>
                  <a:pt x="415262" y="249411"/>
                </a:lnTo>
                <a:lnTo>
                  <a:pt x="415262" y="246879"/>
                </a:lnTo>
                <a:lnTo>
                  <a:pt x="412730" y="241814"/>
                </a:lnTo>
                <a:lnTo>
                  <a:pt x="407666" y="241814"/>
                </a:lnTo>
                <a:lnTo>
                  <a:pt x="407666" y="239282"/>
                </a:lnTo>
                <a:lnTo>
                  <a:pt x="405134" y="236750"/>
                </a:lnTo>
                <a:lnTo>
                  <a:pt x="405134" y="234218"/>
                </a:lnTo>
                <a:lnTo>
                  <a:pt x="402602" y="231686"/>
                </a:lnTo>
                <a:lnTo>
                  <a:pt x="402602" y="229154"/>
                </a:lnTo>
                <a:lnTo>
                  <a:pt x="402602" y="226622"/>
                </a:lnTo>
                <a:lnTo>
                  <a:pt x="400069" y="226622"/>
                </a:lnTo>
                <a:lnTo>
                  <a:pt x="397538" y="224090"/>
                </a:lnTo>
                <a:lnTo>
                  <a:pt x="395006" y="224090"/>
                </a:lnTo>
                <a:lnTo>
                  <a:pt x="395006" y="221558"/>
                </a:lnTo>
                <a:lnTo>
                  <a:pt x="395006" y="219025"/>
                </a:lnTo>
                <a:lnTo>
                  <a:pt x="395006" y="216494"/>
                </a:lnTo>
                <a:lnTo>
                  <a:pt x="395006" y="207631"/>
                </a:lnTo>
                <a:lnTo>
                  <a:pt x="395006" y="201301"/>
                </a:lnTo>
                <a:lnTo>
                  <a:pt x="395006" y="196237"/>
                </a:lnTo>
                <a:lnTo>
                  <a:pt x="392474" y="193705"/>
                </a:lnTo>
                <a:lnTo>
                  <a:pt x="389941" y="191173"/>
                </a:lnTo>
                <a:lnTo>
                  <a:pt x="389941" y="186109"/>
                </a:lnTo>
                <a:lnTo>
                  <a:pt x="389941" y="183576"/>
                </a:lnTo>
                <a:lnTo>
                  <a:pt x="389941" y="178512"/>
                </a:lnTo>
                <a:lnTo>
                  <a:pt x="389941" y="175980"/>
                </a:lnTo>
                <a:lnTo>
                  <a:pt x="392474" y="175980"/>
                </a:lnTo>
                <a:lnTo>
                  <a:pt x="392474" y="173448"/>
                </a:lnTo>
                <a:lnTo>
                  <a:pt x="392474" y="170916"/>
                </a:lnTo>
                <a:lnTo>
                  <a:pt x="392474" y="170916"/>
                </a:lnTo>
                <a:lnTo>
                  <a:pt x="389941" y="170916"/>
                </a:lnTo>
                <a:lnTo>
                  <a:pt x="389941" y="170916"/>
                </a:lnTo>
                <a:lnTo>
                  <a:pt x="392474" y="168384"/>
                </a:lnTo>
                <a:lnTo>
                  <a:pt x="389941" y="165852"/>
                </a:lnTo>
                <a:lnTo>
                  <a:pt x="389941" y="163320"/>
                </a:lnTo>
                <a:lnTo>
                  <a:pt x="389941" y="165852"/>
                </a:lnTo>
                <a:lnTo>
                  <a:pt x="387409" y="165852"/>
                </a:lnTo>
                <a:lnTo>
                  <a:pt x="387409" y="163320"/>
                </a:lnTo>
                <a:lnTo>
                  <a:pt x="387409" y="158255"/>
                </a:lnTo>
                <a:lnTo>
                  <a:pt x="387409" y="155723"/>
                </a:lnTo>
                <a:lnTo>
                  <a:pt x="389941" y="153191"/>
                </a:lnTo>
                <a:lnTo>
                  <a:pt x="389941" y="150659"/>
                </a:lnTo>
                <a:lnTo>
                  <a:pt x="392474" y="148127"/>
                </a:lnTo>
                <a:lnTo>
                  <a:pt x="392474" y="145595"/>
                </a:lnTo>
                <a:lnTo>
                  <a:pt x="392474" y="145595"/>
                </a:lnTo>
                <a:lnTo>
                  <a:pt x="392474" y="136733"/>
                </a:lnTo>
                <a:lnTo>
                  <a:pt x="397538" y="130402"/>
                </a:lnTo>
                <a:lnTo>
                  <a:pt x="397538" y="127870"/>
                </a:lnTo>
                <a:lnTo>
                  <a:pt x="405134" y="119008"/>
                </a:lnTo>
                <a:lnTo>
                  <a:pt x="407666" y="116476"/>
                </a:lnTo>
                <a:lnTo>
                  <a:pt x="410198" y="116476"/>
                </a:lnTo>
                <a:lnTo>
                  <a:pt x="410198" y="119008"/>
                </a:lnTo>
                <a:lnTo>
                  <a:pt x="410198" y="121540"/>
                </a:lnTo>
                <a:lnTo>
                  <a:pt x="407666" y="126604"/>
                </a:lnTo>
                <a:lnTo>
                  <a:pt x="407666" y="129137"/>
                </a:lnTo>
                <a:lnTo>
                  <a:pt x="405134" y="129137"/>
                </a:lnTo>
                <a:lnTo>
                  <a:pt x="402602" y="129137"/>
                </a:lnTo>
                <a:lnTo>
                  <a:pt x="402602" y="131668"/>
                </a:lnTo>
                <a:lnTo>
                  <a:pt x="402602" y="134201"/>
                </a:lnTo>
                <a:lnTo>
                  <a:pt x="405134" y="134201"/>
                </a:lnTo>
                <a:lnTo>
                  <a:pt x="405134" y="134201"/>
                </a:lnTo>
                <a:close/>
                <a:moveTo>
                  <a:pt x="401336" y="117742"/>
                </a:moveTo>
                <a:lnTo>
                  <a:pt x="398804" y="120274"/>
                </a:lnTo>
                <a:lnTo>
                  <a:pt x="398804" y="117742"/>
                </a:lnTo>
                <a:lnTo>
                  <a:pt x="396272" y="117742"/>
                </a:lnTo>
                <a:lnTo>
                  <a:pt x="396272" y="115210"/>
                </a:lnTo>
                <a:lnTo>
                  <a:pt x="396272" y="112678"/>
                </a:lnTo>
                <a:lnTo>
                  <a:pt x="396272" y="110146"/>
                </a:lnTo>
                <a:lnTo>
                  <a:pt x="398804" y="107614"/>
                </a:lnTo>
                <a:lnTo>
                  <a:pt x="401336" y="107614"/>
                </a:lnTo>
                <a:lnTo>
                  <a:pt x="403868" y="110146"/>
                </a:lnTo>
                <a:lnTo>
                  <a:pt x="403868" y="112678"/>
                </a:lnTo>
                <a:lnTo>
                  <a:pt x="403868" y="115210"/>
                </a:lnTo>
                <a:lnTo>
                  <a:pt x="403868" y="117742"/>
                </a:lnTo>
                <a:lnTo>
                  <a:pt x="401336" y="117742"/>
                </a:lnTo>
                <a:close/>
                <a:moveTo>
                  <a:pt x="320309" y="113944"/>
                </a:moveTo>
                <a:lnTo>
                  <a:pt x="317777" y="113944"/>
                </a:lnTo>
                <a:lnTo>
                  <a:pt x="315245" y="111412"/>
                </a:lnTo>
                <a:lnTo>
                  <a:pt x="315245" y="108880"/>
                </a:lnTo>
                <a:lnTo>
                  <a:pt x="315245" y="106348"/>
                </a:lnTo>
                <a:lnTo>
                  <a:pt x="317777" y="106348"/>
                </a:lnTo>
                <a:lnTo>
                  <a:pt x="317777" y="103816"/>
                </a:lnTo>
                <a:lnTo>
                  <a:pt x="320309" y="103816"/>
                </a:lnTo>
                <a:lnTo>
                  <a:pt x="322841" y="103816"/>
                </a:lnTo>
                <a:lnTo>
                  <a:pt x="322841" y="106348"/>
                </a:lnTo>
                <a:lnTo>
                  <a:pt x="325373" y="106348"/>
                </a:lnTo>
                <a:lnTo>
                  <a:pt x="325373" y="108880"/>
                </a:lnTo>
                <a:lnTo>
                  <a:pt x="325373" y="111412"/>
                </a:lnTo>
                <a:lnTo>
                  <a:pt x="322841" y="111412"/>
                </a:lnTo>
                <a:lnTo>
                  <a:pt x="322841" y="113944"/>
                </a:lnTo>
                <a:lnTo>
                  <a:pt x="320309" y="113944"/>
                </a:lnTo>
                <a:close/>
                <a:moveTo>
                  <a:pt x="429189" y="106348"/>
                </a:moveTo>
                <a:lnTo>
                  <a:pt x="429189" y="112678"/>
                </a:lnTo>
                <a:lnTo>
                  <a:pt x="426657" y="112678"/>
                </a:lnTo>
                <a:lnTo>
                  <a:pt x="426657" y="115210"/>
                </a:lnTo>
                <a:lnTo>
                  <a:pt x="426657" y="117742"/>
                </a:lnTo>
                <a:lnTo>
                  <a:pt x="424125" y="122806"/>
                </a:lnTo>
                <a:lnTo>
                  <a:pt x="421592" y="122806"/>
                </a:lnTo>
                <a:lnTo>
                  <a:pt x="419060" y="122806"/>
                </a:lnTo>
                <a:lnTo>
                  <a:pt x="417794" y="122806"/>
                </a:lnTo>
                <a:lnTo>
                  <a:pt x="415262" y="122806"/>
                </a:lnTo>
                <a:lnTo>
                  <a:pt x="415262" y="120274"/>
                </a:lnTo>
                <a:lnTo>
                  <a:pt x="415262" y="113944"/>
                </a:lnTo>
                <a:lnTo>
                  <a:pt x="412730" y="113944"/>
                </a:lnTo>
                <a:lnTo>
                  <a:pt x="412730" y="116476"/>
                </a:lnTo>
                <a:lnTo>
                  <a:pt x="410198" y="116476"/>
                </a:lnTo>
                <a:lnTo>
                  <a:pt x="410198" y="113944"/>
                </a:lnTo>
                <a:lnTo>
                  <a:pt x="407666" y="113944"/>
                </a:lnTo>
                <a:lnTo>
                  <a:pt x="407666" y="111412"/>
                </a:lnTo>
                <a:lnTo>
                  <a:pt x="407666" y="108880"/>
                </a:lnTo>
                <a:lnTo>
                  <a:pt x="407666" y="106348"/>
                </a:lnTo>
                <a:lnTo>
                  <a:pt x="410198" y="106348"/>
                </a:lnTo>
                <a:lnTo>
                  <a:pt x="410198" y="103816"/>
                </a:lnTo>
                <a:lnTo>
                  <a:pt x="412730" y="103816"/>
                </a:lnTo>
                <a:lnTo>
                  <a:pt x="415262" y="103816"/>
                </a:lnTo>
                <a:lnTo>
                  <a:pt x="415262" y="106348"/>
                </a:lnTo>
                <a:lnTo>
                  <a:pt x="415262" y="108880"/>
                </a:lnTo>
                <a:lnTo>
                  <a:pt x="417794" y="106348"/>
                </a:lnTo>
                <a:lnTo>
                  <a:pt x="417794" y="103816"/>
                </a:lnTo>
                <a:lnTo>
                  <a:pt x="422859" y="98751"/>
                </a:lnTo>
                <a:lnTo>
                  <a:pt x="425390" y="96219"/>
                </a:lnTo>
                <a:lnTo>
                  <a:pt x="427923" y="96219"/>
                </a:lnTo>
                <a:lnTo>
                  <a:pt x="430455" y="102550"/>
                </a:lnTo>
                <a:lnTo>
                  <a:pt x="430455" y="106348"/>
                </a:lnTo>
                <a:close/>
                <a:moveTo>
                  <a:pt x="320309" y="97486"/>
                </a:moveTo>
                <a:lnTo>
                  <a:pt x="317777" y="97486"/>
                </a:lnTo>
                <a:lnTo>
                  <a:pt x="316511" y="97486"/>
                </a:lnTo>
                <a:lnTo>
                  <a:pt x="316511" y="94953"/>
                </a:lnTo>
                <a:lnTo>
                  <a:pt x="316511" y="92421"/>
                </a:lnTo>
                <a:lnTo>
                  <a:pt x="316511" y="89889"/>
                </a:lnTo>
                <a:lnTo>
                  <a:pt x="319043" y="87357"/>
                </a:lnTo>
                <a:lnTo>
                  <a:pt x="321575" y="87357"/>
                </a:lnTo>
                <a:lnTo>
                  <a:pt x="324107" y="87357"/>
                </a:lnTo>
                <a:lnTo>
                  <a:pt x="324107" y="89889"/>
                </a:lnTo>
                <a:lnTo>
                  <a:pt x="324107" y="92421"/>
                </a:lnTo>
                <a:lnTo>
                  <a:pt x="324107" y="94953"/>
                </a:lnTo>
                <a:lnTo>
                  <a:pt x="324107" y="97486"/>
                </a:lnTo>
                <a:lnTo>
                  <a:pt x="320309" y="97486"/>
                </a:lnTo>
                <a:close/>
                <a:moveTo>
                  <a:pt x="336767" y="64568"/>
                </a:moveTo>
                <a:lnTo>
                  <a:pt x="334236" y="64568"/>
                </a:lnTo>
                <a:lnTo>
                  <a:pt x="331704" y="62036"/>
                </a:lnTo>
                <a:lnTo>
                  <a:pt x="331704" y="56972"/>
                </a:lnTo>
                <a:lnTo>
                  <a:pt x="329171" y="51908"/>
                </a:lnTo>
                <a:lnTo>
                  <a:pt x="326639" y="51908"/>
                </a:lnTo>
                <a:lnTo>
                  <a:pt x="326639" y="49376"/>
                </a:lnTo>
                <a:lnTo>
                  <a:pt x="329171" y="49376"/>
                </a:lnTo>
                <a:lnTo>
                  <a:pt x="329171" y="46844"/>
                </a:lnTo>
                <a:lnTo>
                  <a:pt x="329171" y="49376"/>
                </a:lnTo>
                <a:lnTo>
                  <a:pt x="331704" y="49376"/>
                </a:lnTo>
                <a:lnTo>
                  <a:pt x="336767" y="58238"/>
                </a:lnTo>
                <a:lnTo>
                  <a:pt x="336767" y="60770"/>
                </a:lnTo>
                <a:lnTo>
                  <a:pt x="336767" y="64568"/>
                </a:lnTo>
                <a:close/>
                <a:moveTo>
                  <a:pt x="370951" y="27853"/>
                </a:moveTo>
                <a:lnTo>
                  <a:pt x="368418" y="36715"/>
                </a:lnTo>
                <a:lnTo>
                  <a:pt x="365887" y="36715"/>
                </a:lnTo>
                <a:lnTo>
                  <a:pt x="365887" y="39247"/>
                </a:lnTo>
                <a:lnTo>
                  <a:pt x="368418" y="41779"/>
                </a:lnTo>
                <a:lnTo>
                  <a:pt x="365887" y="41779"/>
                </a:lnTo>
                <a:lnTo>
                  <a:pt x="368418" y="41779"/>
                </a:lnTo>
                <a:lnTo>
                  <a:pt x="370951" y="44312"/>
                </a:lnTo>
                <a:lnTo>
                  <a:pt x="370951" y="46844"/>
                </a:lnTo>
                <a:lnTo>
                  <a:pt x="370951" y="49376"/>
                </a:lnTo>
                <a:lnTo>
                  <a:pt x="370951" y="51908"/>
                </a:lnTo>
                <a:lnTo>
                  <a:pt x="368418" y="51908"/>
                </a:lnTo>
                <a:lnTo>
                  <a:pt x="368418" y="54440"/>
                </a:lnTo>
                <a:lnTo>
                  <a:pt x="365887" y="54440"/>
                </a:lnTo>
                <a:lnTo>
                  <a:pt x="365887" y="51908"/>
                </a:lnTo>
                <a:lnTo>
                  <a:pt x="363355" y="51908"/>
                </a:lnTo>
                <a:lnTo>
                  <a:pt x="363355" y="49376"/>
                </a:lnTo>
                <a:lnTo>
                  <a:pt x="363355" y="46844"/>
                </a:lnTo>
                <a:lnTo>
                  <a:pt x="360822" y="46844"/>
                </a:lnTo>
                <a:lnTo>
                  <a:pt x="360822" y="44312"/>
                </a:lnTo>
                <a:lnTo>
                  <a:pt x="358290" y="44312"/>
                </a:lnTo>
                <a:lnTo>
                  <a:pt x="358290" y="41779"/>
                </a:lnTo>
                <a:lnTo>
                  <a:pt x="358290" y="39247"/>
                </a:lnTo>
                <a:lnTo>
                  <a:pt x="360822" y="36715"/>
                </a:lnTo>
                <a:lnTo>
                  <a:pt x="363355" y="36715"/>
                </a:lnTo>
                <a:lnTo>
                  <a:pt x="363355" y="34183"/>
                </a:lnTo>
                <a:lnTo>
                  <a:pt x="363355" y="36715"/>
                </a:lnTo>
                <a:lnTo>
                  <a:pt x="363355" y="34183"/>
                </a:lnTo>
                <a:lnTo>
                  <a:pt x="365887" y="31651"/>
                </a:lnTo>
                <a:lnTo>
                  <a:pt x="365887" y="26587"/>
                </a:lnTo>
                <a:lnTo>
                  <a:pt x="363355" y="26587"/>
                </a:lnTo>
                <a:lnTo>
                  <a:pt x="363355" y="24055"/>
                </a:lnTo>
                <a:lnTo>
                  <a:pt x="363355" y="21523"/>
                </a:lnTo>
                <a:lnTo>
                  <a:pt x="363355" y="15193"/>
                </a:lnTo>
                <a:lnTo>
                  <a:pt x="365887" y="15193"/>
                </a:lnTo>
                <a:lnTo>
                  <a:pt x="365887" y="12660"/>
                </a:lnTo>
                <a:lnTo>
                  <a:pt x="368418" y="15193"/>
                </a:lnTo>
                <a:lnTo>
                  <a:pt x="370951" y="24055"/>
                </a:lnTo>
                <a:lnTo>
                  <a:pt x="370951" y="27853"/>
                </a:lnTo>
                <a:close/>
                <a:moveTo>
                  <a:pt x="322841" y="12660"/>
                </a:moveTo>
                <a:lnTo>
                  <a:pt x="320309" y="12660"/>
                </a:lnTo>
                <a:lnTo>
                  <a:pt x="320309" y="10128"/>
                </a:lnTo>
                <a:lnTo>
                  <a:pt x="317777" y="7596"/>
                </a:lnTo>
                <a:lnTo>
                  <a:pt x="317777" y="5064"/>
                </a:lnTo>
                <a:lnTo>
                  <a:pt x="320309" y="2532"/>
                </a:lnTo>
                <a:lnTo>
                  <a:pt x="322841" y="0"/>
                </a:lnTo>
                <a:lnTo>
                  <a:pt x="325373" y="2532"/>
                </a:lnTo>
                <a:lnTo>
                  <a:pt x="327906" y="2532"/>
                </a:lnTo>
                <a:lnTo>
                  <a:pt x="327906" y="5064"/>
                </a:lnTo>
                <a:lnTo>
                  <a:pt x="327906" y="7596"/>
                </a:lnTo>
                <a:lnTo>
                  <a:pt x="327906" y="10128"/>
                </a:lnTo>
                <a:lnTo>
                  <a:pt x="325373" y="10128"/>
                </a:lnTo>
                <a:lnTo>
                  <a:pt x="325373" y="12660"/>
                </a:lnTo>
                <a:lnTo>
                  <a:pt x="322841" y="12660"/>
                </a:lnTo>
                <a:close/>
              </a:path>
            </a:pathLst>
          </a:custGeom>
          <a:solidFill>
            <a:srgbClr val="DF3D3D"/>
          </a:solidFill>
          <a:ln w="12660"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380C86E-A930-4DAF-8C2B-F4F84D757EB2}"/>
              </a:ext>
            </a:extLst>
          </p:cNvPr>
          <p:cNvSpPr/>
          <p:nvPr/>
        </p:nvSpPr>
        <p:spPr>
          <a:xfrm>
            <a:off x="10604696" y="4298723"/>
            <a:ext cx="911860" cy="800100"/>
          </a:xfrm>
          <a:custGeom>
            <a:avLst/>
            <a:gdLst>
              <a:gd name="connsiteX0" fmla="*/ 909019 w 909019"/>
              <a:gd name="connsiteY0" fmla="*/ 797608 h 797607"/>
              <a:gd name="connsiteX1" fmla="*/ 906487 w 909019"/>
              <a:gd name="connsiteY1" fmla="*/ 797608 h 797607"/>
              <a:gd name="connsiteX2" fmla="*/ 903955 w 909019"/>
              <a:gd name="connsiteY2" fmla="*/ 797608 h 797607"/>
              <a:gd name="connsiteX3" fmla="*/ 903955 w 909019"/>
              <a:gd name="connsiteY3" fmla="*/ 795076 h 797607"/>
              <a:gd name="connsiteX4" fmla="*/ 903955 w 909019"/>
              <a:gd name="connsiteY4" fmla="*/ 792543 h 797607"/>
              <a:gd name="connsiteX5" fmla="*/ 906487 w 909019"/>
              <a:gd name="connsiteY5" fmla="*/ 792543 h 797607"/>
              <a:gd name="connsiteX6" fmla="*/ 909019 w 909019"/>
              <a:gd name="connsiteY6" fmla="*/ 795076 h 797607"/>
              <a:gd name="connsiteX7" fmla="*/ 909019 w 909019"/>
              <a:gd name="connsiteY7" fmla="*/ 797608 h 797607"/>
              <a:gd name="connsiteX8" fmla="*/ 896359 w 909019"/>
              <a:gd name="connsiteY8" fmla="*/ 769755 h 797607"/>
              <a:gd name="connsiteX9" fmla="*/ 893827 w 909019"/>
              <a:gd name="connsiteY9" fmla="*/ 774819 h 797607"/>
              <a:gd name="connsiteX10" fmla="*/ 891294 w 909019"/>
              <a:gd name="connsiteY10" fmla="*/ 774819 h 797607"/>
              <a:gd name="connsiteX11" fmla="*/ 888762 w 909019"/>
              <a:gd name="connsiteY11" fmla="*/ 772287 h 797607"/>
              <a:gd name="connsiteX12" fmla="*/ 886231 w 909019"/>
              <a:gd name="connsiteY12" fmla="*/ 769755 h 797607"/>
              <a:gd name="connsiteX13" fmla="*/ 886231 w 909019"/>
              <a:gd name="connsiteY13" fmla="*/ 767223 h 797607"/>
              <a:gd name="connsiteX14" fmla="*/ 886231 w 909019"/>
              <a:gd name="connsiteY14" fmla="*/ 764691 h 797607"/>
              <a:gd name="connsiteX15" fmla="*/ 886231 w 909019"/>
              <a:gd name="connsiteY15" fmla="*/ 762158 h 797607"/>
              <a:gd name="connsiteX16" fmla="*/ 886231 w 909019"/>
              <a:gd name="connsiteY16" fmla="*/ 759626 h 797607"/>
              <a:gd name="connsiteX17" fmla="*/ 888762 w 909019"/>
              <a:gd name="connsiteY17" fmla="*/ 759626 h 797607"/>
              <a:gd name="connsiteX18" fmla="*/ 891294 w 909019"/>
              <a:gd name="connsiteY18" fmla="*/ 759626 h 797607"/>
              <a:gd name="connsiteX19" fmla="*/ 893827 w 909019"/>
              <a:gd name="connsiteY19" fmla="*/ 765956 h 797607"/>
              <a:gd name="connsiteX20" fmla="*/ 896359 w 909019"/>
              <a:gd name="connsiteY20" fmla="*/ 765956 h 797607"/>
              <a:gd name="connsiteX21" fmla="*/ 896359 w 909019"/>
              <a:gd name="connsiteY21" fmla="*/ 769755 h 797607"/>
              <a:gd name="connsiteX22" fmla="*/ 898891 w 909019"/>
              <a:gd name="connsiteY22" fmla="*/ 758361 h 797607"/>
              <a:gd name="connsiteX23" fmla="*/ 898891 w 909019"/>
              <a:gd name="connsiteY23" fmla="*/ 755828 h 797607"/>
              <a:gd name="connsiteX24" fmla="*/ 898891 w 909019"/>
              <a:gd name="connsiteY24" fmla="*/ 758361 h 797607"/>
              <a:gd name="connsiteX25" fmla="*/ 890029 w 909019"/>
              <a:gd name="connsiteY25" fmla="*/ 745700 h 797607"/>
              <a:gd name="connsiteX26" fmla="*/ 887496 w 909019"/>
              <a:gd name="connsiteY26" fmla="*/ 745700 h 797607"/>
              <a:gd name="connsiteX27" fmla="*/ 882432 w 909019"/>
              <a:gd name="connsiteY27" fmla="*/ 743168 h 797607"/>
              <a:gd name="connsiteX28" fmla="*/ 879900 w 909019"/>
              <a:gd name="connsiteY28" fmla="*/ 740636 h 797607"/>
              <a:gd name="connsiteX29" fmla="*/ 877368 w 909019"/>
              <a:gd name="connsiteY29" fmla="*/ 740636 h 797607"/>
              <a:gd name="connsiteX30" fmla="*/ 877368 w 909019"/>
              <a:gd name="connsiteY30" fmla="*/ 734305 h 797607"/>
              <a:gd name="connsiteX31" fmla="*/ 879900 w 909019"/>
              <a:gd name="connsiteY31" fmla="*/ 734305 h 797607"/>
              <a:gd name="connsiteX32" fmla="*/ 879900 w 909019"/>
              <a:gd name="connsiteY32" fmla="*/ 731774 h 797607"/>
              <a:gd name="connsiteX33" fmla="*/ 882432 w 909019"/>
              <a:gd name="connsiteY33" fmla="*/ 731774 h 797607"/>
              <a:gd name="connsiteX34" fmla="*/ 884964 w 909019"/>
              <a:gd name="connsiteY34" fmla="*/ 731774 h 797607"/>
              <a:gd name="connsiteX35" fmla="*/ 884964 w 909019"/>
              <a:gd name="connsiteY35" fmla="*/ 734305 h 797607"/>
              <a:gd name="connsiteX36" fmla="*/ 884964 w 909019"/>
              <a:gd name="connsiteY36" fmla="*/ 736838 h 797607"/>
              <a:gd name="connsiteX37" fmla="*/ 884964 w 909019"/>
              <a:gd name="connsiteY37" fmla="*/ 739370 h 797607"/>
              <a:gd name="connsiteX38" fmla="*/ 887496 w 909019"/>
              <a:gd name="connsiteY38" fmla="*/ 739370 h 797607"/>
              <a:gd name="connsiteX39" fmla="*/ 890029 w 909019"/>
              <a:gd name="connsiteY39" fmla="*/ 741902 h 797607"/>
              <a:gd name="connsiteX40" fmla="*/ 890029 w 909019"/>
              <a:gd name="connsiteY40" fmla="*/ 744434 h 797607"/>
              <a:gd name="connsiteX41" fmla="*/ 892561 w 909019"/>
              <a:gd name="connsiteY41" fmla="*/ 744434 h 797607"/>
              <a:gd name="connsiteX42" fmla="*/ 890029 w 909019"/>
              <a:gd name="connsiteY42" fmla="*/ 744434 h 797607"/>
              <a:gd name="connsiteX43" fmla="*/ 890029 w 909019"/>
              <a:gd name="connsiteY43" fmla="*/ 745700 h 797607"/>
              <a:gd name="connsiteX44" fmla="*/ 865973 w 909019"/>
              <a:gd name="connsiteY44" fmla="*/ 693792 h 797607"/>
              <a:gd name="connsiteX45" fmla="*/ 863441 w 909019"/>
              <a:gd name="connsiteY45" fmla="*/ 698856 h 797607"/>
              <a:gd name="connsiteX46" fmla="*/ 860910 w 909019"/>
              <a:gd name="connsiteY46" fmla="*/ 698856 h 797607"/>
              <a:gd name="connsiteX47" fmla="*/ 858377 w 909019"/>
              <a:gd name="connsiteY47" fmla="*/ 701389 h 797607"/>
              <a:gd name="connsiteX48" fmla="*/ 858377 w 909019"/>
              <a:gd name="connsiteY48" fmla="*/ 698856 h 797607"/>
              <a:gd name="connsiteX49" fmla="*/ 855845 w 909019"/>
              <a:gd name="connsiteY49" fmla="*/ 693792 h 797607"/>
              <a:gd name="connsiteX50" fmla="*/ 853313 w 909019"/>
              <a:gd name="connsiteY50" fmla="*/ 693792 h 797607"/>
              <a:gd name="connsiteX51" fmla="*/ 850781 w 909019"/>
              <a:gd name="connsiteY51" fmla="*/ 696324 h 797607"/>
              <a:gd name="connsiteX52" fmla="*/ 850781 w 909019"/>
              <a:gd name="connsiteY52" fmla="*/ 693792 h 797607"/>
              <a:gd name="connsiteX53" fmla="*/ 850781 w 909019"/>
              <a:gd name="connsiteY53" fmla="*/ 691260 h 797607"/>
              <a:gd name="connsiteX54" fmla="*/ 853313 w 909019"/>
              <a:gd name="connsiteY54" fmla="*/ 688728 h 797607"/>
              <a:gd name="connsiteX55" fmla="*/ 855845 w 909019"/>
              <a:gd name="connsiteY55" fmla="*/ 686196 h 797607"/>
              <a:gd name="connsiteX56" fmla="*/ 858377 w 909019"/>
              <a:gd name="connsiteY56" fmla="*/ 686196 h 797607"/>
              <a:gd name="connsiteX57" fmla="*/ 860910 w 909019"/>
              <a:gd name="connsiteY57" fmla="*/ 686196 h 797607"/>
              <a:gd name="connsiteX58" fmla="*/ 865973 w 909019"/>
              <a:gd name="connsiteY58" fmla="*/ 693792 h 797607"/>
              <a:gd name="connsiteX59" fmla="*/ 858377 w 909019"/>
              <a:gd name="connsiteY59" fmla="*/ 655811 h 797607"/>
              <a:gd name="connsiteX60" fmla="*/ 860910 w 909019"/>
              <a:gd name="connsiteY60" fmla="*/ 655811 h 797607"/>
              <a:gd name="connsiteX61" fmla="*/ 860910 w 909019"/>
              <a:gd name="connsiteY61" fmla="*/ 658343 h 797607"/>
              <a:gd name="connsiteX62" fmla="*/ 858377 w 909019"/>
              <a:gd name="connsiteY62" fmla="*/ 655811 h 797607"/>
              <a:gd name="connsiteX63" fmla="*/ 855845 w 909019"/>
              <a:gd name="connsiteY63" fmla="*/ 655811 h 797607"/>
              <a:gd name="connsiteX64" fmla="*/ 853313 w 909019"/>
              <a:gd name="connsiteY64" fmla="*/ 655811 h 797607"/>
              <a:gd name="connsiteX65" fmla="*/ 853313 w 909019"/>
              <a:gd name="connsiteY65" fmla="*/ 658343 h 797607"/>
              <a:gd name="connsiteX66" fmla="*/ 850781 w 909019"/>
              <a:gd name="connsiteY66" fmla="*/ 655811 h 797607"/>
              <a:gd name="connsiteX67" fmla="*/ 848249 w 909019"/>
              <a:gd name="connsiteY67" fmla="*/ 653279 h 797607"/>
              <a:gd name="connsiteX68" fmla="*/ 848249 w 909019"/>
              <a:gd name="connsiteY68" fmla="*/ 650747 h 797607"/>
              <a:gd name="connsiteX69" fmla="*/ 850781 w 909019"/>
              <a:gd name="connsiteY69" fmla="*/ 645682 h 797607"/>
              <a:gd name="connsiteX70" fmla="*/ 853313 w 909019"/>
              <a:gd name="connsiteY70" fmla="*/ 650747 h 797607"/>
              <a:gd name="connsiteX71" fmla="*/ 858377 w 909019"/>
              <a:gd name="connsiteY71" fmla="*/ 655811 h 797607"/>
              <a:gd name="connsiteX72" fmla="*/ 854579 w 909019"/>
              <a:gd name="connsiteY72" fmla="*/ 644417 h 797607"/>
              <a:gd name="connsiteX73" fmla="*/ 852047 w 909019"/>
              <a:gd name="connsiteY73" fmla="*/ 644417 h 797607"/>
              <a:gd name="connsiteX74" fmla="*/ 854579 w 909019"/>
              <a:gd name="connsiteY74" fmla="*/ 641884 h 797607"/>
              <a:gd name="connsiteX75" fmla="*/ 854579 w 909019"/>
              <a:gd name="connsiteY75" fmla="*/ 639352 h 797607"/>
              <a:gd name="connsiteX76" fmla="*/ 854579 w 909019"/>
              <a:gd name="connsiteY76" fmla="*/ 641884 h 797607"/>
              <a:gd name="connsiteX77" fmla="*/ 854579 w 909019"/>
              <a:gd name="connsiteY77" fmla="*/ 644417 h 797607"/>
              <a:gd name="connsiteX78" fmla="*/ 854579 w 909019"/>
              <a:gd name="connsiteY78" fmla="*/ 630490 h 797607"/>
              <a:gd name="connsiteX79" fmla="*/ 854579 w 909019"/>
              <a:gd name="connsiteY79" fmla="*/ 633022 h 797607"/>
              <a:gd name="connsiteX80" fmla="*/ 857111 w 909019"/>
              <a:gd name="connsiteY80" fmla="*/ 635554 h 797607"/>
              <a:gd name="connsiteX81" fmla="*/ 857111 w 909019"/>
              <a:gd name="connsiteY81" fmla="*/ 638086 h 797607"/>
              <a:gd name="connsiteX82" fmla="*/ 854579 w 909019"/>
              <a:gd name="connsiteY82" fmla="*/ 638086 h 797607"/>
              <a:gd name="connsiteX83" fmla="*/ 852047 w 909019"/>
              <a:gd name="connsiteY83" fmla="*/ 638086 h 797607"/>
              <a:gd name="connsiteX84" fmla="*/ 849515 w 909019"/>
              <a:gd name="connsiteY84" fmla="*/ 638086 h 797607"/>
              <a:gd name="connsiteX85" fmla="*/ 846983 w 909019"/>
              <a:gd name="connsiteY85" fmla="*/ 638086 h 797607"/>
              <a:gd name="connsiteX86" fmla="*/ 841919 w 909019"/>
              <a:gd name="connsiteY86" fmla="*/ 635554 h 797607"/>
              <a:gd name="connsiteX87" fmla="*/ 841919 w 909019"/>
              <a:gd name="connsiteY87" fmla="*/ 633022 h 797607"/>
              <a:gd name="connsiteX88" fmla="*/ 844451 w 909019"/>
              <a:gd name="connsiteY88" fmla="*/ 633022 h 797607"/>
              <a:gd name="connsiteX89" fmla="*/ 846983 w 909019"/>
              <a:gd name="connsiteY89" fmla="*/ 630490 h 797607"/>
              <a:gd name="connsiteX90" fmla="*/ 849515 w 909019"/>
              <a:gd name="connsiteY90" fmla="*/ 630490 h 797607"/>
              <a:gd name="connsiteX91" fmla="*/ 849515 w 909019"/>
              <a:gd name="connsiteY91" fmla="*/ 627958 h 797607"/>
              <a:gd name="connsiteX92" fmla="*/ 852047 w 909019"/>
              <a:gd name="connsiteY92" fmla="*/ 625426 h 797607"/>
              <a:gd name="connsiteX93" fmla="*/ 852047 w 909019"/>
              <a:gd name="connsiteY93" fmla="*/ 627958 h 797607"/>
              <a:gd name="connsiteX94" fmla="*/ 854579 w 909019"/>
              <a:gd name="connsiteY94" fmla="*/ 630490 h 797607"/>
              <a:gd name="connsiteX95" fmla="*/ 825460 w 909019"/>
              <a:gd name="connsiteY95" fmla="*/ 627958 h 797607"/>
              <a:gd name="connsiteX96" fmla="*/ 833057 w 909019"/>
              <a:gd name="connsiteY96" fmla="*/ 633022 h 797607"/>
              <a:gd name="connsiteX97" fmla="*/ 838120 w 909019"/>
              <a:gd name="connsiteY97" fmla="*/ 638086 h 797607"/>
              <a:gd name="connsiteX98" fmla="*/ 840653 w 909019"/>
              <a:gd name="connsiteY98" fmla="*/ 640618 h 797607"/>
              <a:gd name="connsiteX99" fmla="*/ 840653 w 909019"/>
              <a:gd name="connsiteY99" fmla="*/ 643150 h 797607"/>
              <a:gd name="connsiteX100" fmla="*/ 838120 w 909019"/>
              <a:gd name="connsiteY100" fmla="*/ 645682 h 797607"/>
              <a:gd name="connsiteX101" fmla="*/ 835589 w 909019"/>
              <a:gd name="connsiteY101" fmla="*/ 645682 h 797607"/>
              <a:gd name="connsiteX102" fmla="*/ 833057 w 909019"/>
              <a:gd name="connsiteY102" fmla="*/ 645682 h 797607"/>
              <a:gd name="connsiteX103" fmla="*/ 827992 w 909019"/>
              <a:gd name="connsiteY103" fmla="*/ 648215 h 797607"/>
              <a:gd name="connsiteX104" fmla="*/ 825460 w 909019"/>
              <a:gd name="connsiteY104" fmla="*/ 645682 h 797607"/>
              <a:gd name="connsiteX105" fmla="*/ 825460 w 909019"/>
              <a:gd name="connsiteY105" fmla="*/ 639352 h 797607"/>
              <a:gd name="connsiteX106" fmla="*/ 825460 w 909019"/>
              <a:gd name="connsiteY106" fmla="*/ 635554 h 797607"/>
              <a:gd name="connsiteX107" fmla="*/ 825460 w 909019"/>
              <a:gd name="connsiteY107" fmla="*/ 630490 h 797607"/>
              <a:gd name="connsiteX108" fmla="*/ 822928 w 909019"/>
              <a:gd name="connsiteY108" fmla="*/ 627958 h 797607"/>
              <a:gd name="connsiteX109" fmla="*/ 820396 w 909019"/>
              <a:gd name="connsiteY109" fmla="*/ 627958 h 797607"/>
              <a:gd name="connsiteX110" fmla="*/ 820396 w 909019"/>
              <a:gd name="connsiteY110" fmla="*/ 630490 h 797607"/>
              <a:gd name="connsiteX111" fmla="*/ 817864 w 909019"/>
              <a:gd name="connsiteY111" fmla="*/ 627958 h 797607"/>
              <a:gd name="connsiteX112" fmla="*/ 817864 w 909019"/>
              <a:gd name="connsiteY112" fmla="*/ 625426 h 797607"/>
              <a:gd name="connsiteX113" fmla="*/ 815332 w 909019"/>
              <a:gd name="connsiteY113" fmla="*/ 625426 h 797607"/>
              <a:gd name="connsiteX114" fmla="*/ 817864 w 909019"/>
              <a:gd name="connsiteY114" fmla="*/ 619096 h 797607"/>
              <a:gd name="connsiteX115" fmla="*/ 820396 w 909019"/>
              <a:gd name="connsiteY115" fmla="*/ 616563 h 797607"/>
              <a:gd name="connsiteX116" fmla="*/ 820396 w 909019"/>
              <a:gd name="connsiteY116" fmla="*/ 619096 h 797607"/>
              <a:gd name="connsiteX117" fmla="*/ 822928 w 909019"/>
              <a:gd name="connsiteY117" fmla="*/ 619096 h 797607"/>
              <a:gd name="connsiteX118" fmla="*/ 825460 w 909019"/>
              <a:gd name="connsiteY118" fmla="*/ 624160 h 797607"/>
              <a:gd name="connsiteX119" fmla="*/ 825460 w 909019"/>
              <a:gd name="connsiteY119" fmla="*/ 626692 h 797607"/>
              <a:gd name="connsiteX120" fmla="*/ 825460 w 909019"/>
              <a:gd name="connsiteY120" fmla="*/ 627958 h 797607"/>
              <a:gd name="connsiteX121" fmla="*/ 819130 w 909019"/>
              <a:gd name="connsiteY121" fmla="*/ 612765 h 797607"/>
              <a:gd name="connsiteX122" fmla="*/ 816598 w 909019"/>
              <a:gd name="connsiteY122" fmla="*/ 612765 h 797607"/>
              <a:gd name="connsiteX123" fmla="*/ 816598 w 909019"/>
              <a:gd name="connsiteY123" fmla="*/ 610233 h 797607"/>
              <a:gd name="connsiteX124" fmla="*/ 814066 w 909019"/>
              <a:gd name="connsiteY124" fmla="*/ 610233 h 797607"/>
              <a:gd name="connsiteX125" fmla="*/ 814066 w 909019"/>
              <a:gd name="connsiteY125" fmla="*/ 607701 h 797607"/>
              <a:gd name="connsiteX126" fmla="*/ 816598 w 909019"/>
              <a:gd name="connsiteY126" fmla="*/ 607701 h 797607"/>
              <a:gd name="connsiteX127" fmla="*/ 819130 w 909019"/>
              <a:gd name="connsiteY127" fmla="*/ 607701 h 797607"/>
              <a:gd name="connsiteX128" fmla="*/ 821662 w 909019"/>
              <a:gd name="connsiteY128" fmla="*/ 607701 h 797607"/>
              <a:gd name="connsiteX129" fmla="*/ 821662 w 909019"/>
              <a:gd name="connsiteY129" fmla="*/ 610233 h 797607"/>
              <a:gd name="connsiteX130" fmla="*/ 821662 w 909019"/>
              <a:gd name="connsiteY130" fmla="*/ 612765 h 797607"/>
              <a:gd name="connsiteX131" fmla="*/ 819130 w 909019"/>
              <a:gd name="connsiteY131" fmla="*/ 612765 h 797607"/>
              <a:gd name="connsiteX132" fmla="*/ 820396 w 909019"/>
              <a:gd name="connsiteY132" fmla="*/ 605169 h 797607"/>
              <a:gd name="connsiteX133" fmla="*/ 822928 w 909019"/>
              <a:gd name="connsiteY133" fmla="*/ 605169 h 797607"/>
              <a:gd name="connsiteX134" fmla="*/ 820396 w 909019"/>
              <a:gd name="connsiteY134" fmla="*/ 605169 h 797607"/>
              <a:gd name="connsiteX135" fmla="*/ 819130 w 909019"/>
              <a:gd name="connsiteY135" fmla="*/ 607701 h 797607"/>
              <a:gd name="connsiteX136" fmla="*/ 816598 w 909019"/>
              <a:gd name="connsiteY136" fmla="*/ 607701 h 797607"/>
              <a:gd name="connsiteX137" fmla="*/ 816598 w 909019"/>
              <a:gd name="connsiteY137" fmla="*/ 605169 h 797607"/>
              <a:gd name="connsiteX138" fmla="*/ 819130 w 909019"/>
              <a:gd name="connsiteY138" fmla="*/ 602637 h 797607"/>
              <a:gd name="connsiteX139" fmla="*/ 819130 w 909019"/>
              <a:gd name="connsiteY139" fmla="*/ 605169 h 797607"/>
              <a:gd name="connsiteX140" fmla="*/ 819130 w 909019"/>
              <a:gd name="connsiteY140" fmla="*/ 607701 h 797607"/>
              <a:gd name="connsiteX141" fmla="*/ 854579 w 909019"/>
              <a:gd name="connsiteY141" fmla="*/ 624160 h 797607"/>
              <a:gd name="connsiteX142" fmla="*/ 852047 w 909019"/>
              <a:gd name="connsiteY142" fmla="*/ 624160 h 797607"/>
              <a:gd name="connsiteX143" fmla="*/ 852047 w 909019"/>
              <a:gd name="connsiteY143" fmla="*/ 621628 h 797607"/>
              <a:gd name="connsiteX144" fmla="*/ 852047 w 909019"/>
              <a:gd name="connsiteY144" fmla="*/ 619096 h 797607"/>
              <a:gd name="connsiteX145" fmla="*/ 852047 w 909019"/>
              <a:gd name="connsiteY145" fmla="*/ 614031 h 797607"/>
              <a:gd name="connsiteX146" fmla="*/ 849515 w 909019"/>
              <a:gd name="connsiteY146" fmla="*/ 614031 h 797607"/>
              <a:gd name="connsiteX147" fmla="*/ 849515 w 909019"/>
              <a:gd name="connsiteY147" fmla="*/ 611499 h 797607"/>
              <a:gd name="connsiteX148" fmla="*/ 849515 w 909019"/>
              <a:gd name="connsiteY148" fmla="*/ 610233 h 797607"/>
              <a:gd name="connsiteX149" fmla="*/ 849515 w 909019"/>
              <a:gd name="connsiteY149" fmla="*/ 607701 h 797607"/>
              <a:gd name="connsiteX150" fmla="*/ 849515 w 909019"/>
              <a:gd name="connsiteY150" fmla="*/ 605169 h 797607"/>
              <a:gd name="connsiteX151" fmla="*/ 852047 w 909019"/>
              <a:gd name="connsiteY151" fmla="*/ 602637 h 797607"/>
              <a:gd name="connsiteX152" fmla="*/ 854579 w 909019"/>
              <a:gd name="connsiteY152" fmla="*/ 602637 h 797607"/>
              <a:gd name="connsiteX153" fmla="*/ 852047 w 909019"/>
              <a:gd name="connsiteY153" fmla="*/ 605169 h 797607"/>
              <a:gd name="connsiteX154" fmla="*/ 852047 w 909019"/>
              <a:gd name="connsiteY154" fmla="*/ 607701 h 797607"/>
              <a:gd name="connsiteX155" fmla="*/ 854579 w 909019"/>
              <a:gd name="connsiteY155" fmla="*/ 612765 h 797607"/>
              <a:gd name="connsiteX156" fmla="*/ 854579 w 909019"/>
              <a:gd name="connsiteY156" fmla="*/ 615297 h 797607"/>
              <a:gd name="connsiteX157" fmla="*/ 854579 w 909019"/>
              <a:gd name="connsiteY157" fmla="*/ 617830 h 797607"/>
              <a:gd name="connsiteX158" fmla="*/ 854579 w 909019"/>
              <a:gd name="connsiteY158" fmla="*/ 620361 h 797607"/>
              <a:gd name="connsiteX159" fmla="*/ 854579 w 909019"/>
              <a:gd name="connsiteY159" fmla="*/ 622894 h 797607"/>
              <a:gd name="connsiteX160" fmla="*/ 854579 w 909019"/>
              <a:gd name="connsiteY160" fmla="*/ 624160 h 797607"/>
              <a:gd name="connsiteX161" fmla="*/ 841919 w 909019"/>
              <a:gd name="connsiteY161" fmla="*/ 601371 h 797607"/>
              <a:gd name="connsiteX162" fmla="*/ 839387 w 909019"/>
              <a:gd name="connsiteY162" fmla="*/ 603903 h 797607"/>
              <a:gd name="connsiteX163" fmla="*/ 836855 w 909019"/>
              <a:gd name="connsiteY163" fmla="*/ 601371 h 797607"/>
              <a:gd name="connsiteX164" fmla="*/ 834322 w 909019"/>
              <a:gd name="connsiteY164" fmla="*/ 601371 h 797607"/>
              <a:gd name="connsiteX165" fmla="*/ 834322 w 909019"/>
              <a:gd name="connsiteY165" fmla="*/ 598839 h 797607"/>
              <a:gd name="connsiteX166" fmla="*/ 836855 w 909019"/>
              <a:gd name="connsiteY166" fmla="*/ 598839 h 797607"/>
              <a:gd name="connsiteX167" fmla="*/ 839387 w 909019"/>
              <a:gd name="connsiteY167" fmla="*/ 596307 h 797607"/>
              <a:gd name="connsiteX168" fmla="*/ 839387 w 909019"/>
              <a:gd name="connsiteY168" fmla="*/ 593775 h 797607"/>
              <a:gd name="connsiteX169" fmla="*/ 841919 w 909019"/>
              <a:gd name="connsiteY169" fmla="*/ 593775 h 797607"/>
              <a:gd name="connsiteX170" fmla="*/ 844451 w 909019"/>
              <a:gd name="connsiteY170" fmla="*/ 593775 h 797607"/>
              <a:gd name="connsiteX171" fmla="*/ 846983 w 909019"/>
              <a:gd name="connsiteY171" fmla="*/ 593775 h 797607"/>
              <a:gd name="connsiteX172" fmla="*/ 844451 w 909019"/>
              <a:gd name="connsiteY172" fmla="*/ 598839 h 797607"/>
              <a:gd name="connsiteX173" fmla="*/ 841919 w 909019"/>
              <a:gd name="connsiteY173" fmla="*/ 601371 h 797607"/>
              <a:gd name="connsiteX174" fmla="*/ 819130 w 909019"/>
              <a:gd name="connsiteY174" fmla="*/ 593775 h 797607"/>
              <a:gd name="connsiteX175" fmla="*/ 819130 w 909019"/>
              <a:gd name="connsiteY175" fmla="*/ 591243 h 797607"/>
              <a:gd name="connsiteX176" fmla="*/ 819130 w 909019"/>
              <a:gd name="connsiteY176" fmla="*/ 593775 h 797607"/>
              <a:gd name="connsiteX177" fmla="*/ 816598 w 909019"/>
              <a:gd name="connsiteY177" fmla="*/ 579848 h 797607"/>
              <a:gd name="connsiteX178" fmla="*/ 816598 w 909019"/>
              <a:gd name="connsiteY178" fmla="*/ 577316 h 797607"/>
              <a:gd name="connsiteX179" fmla="*/ 819130 w 909019"/>
              <a:gd name="connsiteY179" fmla="*/ 579848 h 797607"/>
              <a:gd name="connsiteX180" fmla="*/ 816598 w 909019"/>
              <a:gd name="connsiteY180" fmla="*/ 579848 h 797607"/>
              <a:gd name="connsiteX181" fmla="*/ 852047 w 909019"/>
              <a:gd name="connsiteY181" fmla="*/ 598839 h 797607"/>
              <a:gd name="connsiteX182" fmla="*/ 849515 w 909019"/>
              <a:gd name="connsiteY182" fmla="*/ 596307 h 797607"/>
              <a:gd name="connsiteX183" fmla="*/ 849515 w 909019"/>
              <a:gd name="connsiteY183" fmla="*/ 584912 h 797607"/>
              <a:gd name="connsiteX184" fmla="*/ 849515 w 909019"/>
              <a:gd name="connsiteY184" fmla="*/ 579848 h 797607"/>
              <a:gd name="connsiteX185" fmla="*/ 849515 w 909019"/>
              <a:gd name="connsiteY185" fmla="*/ 577316 h 797607"/>
              <a:gd name="connsiteX186" fmla="*/ 852047 w 909019"/>
              <a:gd name="connsiteY186" fmla="*/ 579848 h 797607"/>
              <a:gd name="connsiteX187" fmla="*/ 852047 w 909019"/>
              <a:gd name="connsiteY187" fmla="*/ 591243 h 797607"/>
              <a:gd name="connsiteX188" fmla="*/ 852047 w 909019"/>
              <a:gd name="connsiteY188" fmla="*/ 596307 h 797607"/>
              <a:gd name="connsiteX189" fmla="*/ 852047 w 909019"/>
              <a:gd name="connsiteY189" fmla="*/ 598839 h 797607"/>
              <a:gd name="connsiteX190" fmla="*/ 806469 w 909019"/>
              <a:gd name="connsiteY190" fmla="*/ 588710 h 797607"/>
              <a:gd name="connsiteX191" fmla="*/ 809001 w 909019"/>
              <a:gd name="connsiteY191" fmla="*/ 588710 h 797607"/>
              <a:gd name="connsiteX192" fmla="*/ 811534 w 909019"/>
              <a:gd name="connsiteY192" fmla="*/ 586178 h 797607"/>
              <a:gd name="connsiteX193" fmla="*/ 811534 w 909019"/>
              <a:gd name="connsiteY193" fmla="*/ 584912 h 797607"/>
              <a:gd name="connsiteX194" fmla="*/ 811534 w 909019"/>
              <a:gd name="connsiteY194" fmla="*/ 582380 h 797607"/>
              <a:gd name="connsiteX195" fmla="*/ 811534 w 909019"/>
              <a:gd name="connsiteY195" fmla="*/ 579848 h 797607"/>
              <a:gd name="connsiteX196" fmla="*/ 811534 w 909019"/>
              <a:gd name="connsiteY196" fmla="*/ 577316 h 797607"/>
              <a:gd name="connsiteX197" fmla="*/ 814066 w 909019"/>
              <a:gd name="connsiteY197" fmla="*/ 577316 h 797607"/>
              <a:gd name="connsiteX198" fmla="*/ 814066 w 909019"/>
              <a:gd name="connsiteY198" fmla="*/ 579848 h 797607"/>
              <a:gd name="connsiteX199" fmla="*/ 814066 w 909019"/>
              <a:gd name="connsiteY199" fmla="*/ 584912 h 797607"/>
              <a:gd name="connsiteX200" fmla="*/ 816598 w 909019"/>
              <a:gd name="connsiteY200" fmla="*/ 587445 h 797607"/>
              <a:gd name="connsiteX201" fmla="*/ 819130 w 909019"/>
              <a:gd name="connsiteY201" fmla="*/ 589976 h 797607"/>
              <a:gd name="connsiteX202" fmla="*/ 819130 w 909019"/>
              <a:gd name="connsiteY202" fmla="*/ 592509 h 797607"/>
              <a:gd name="connsiteX203" fmla="*/ 819130 w 909019"/>
              <a:gd name="connsiteY203" fmla="*/ 595041 h 797607"/>
              <a:gd name="connsiteX204" fmla="*/ 819130 w 909019"/>
              <a:gd name="connsiteY204" fmla="*/ 597573 h 797607"/>
              <a:gd name="connsiteX205" fmla="*/ 819130 w 909019"/>
              <a:gd name="connsiteY205" fmla="*/ 602637 h 797607"/>
              <a:gd name="connsiteX206" fmla="*/ 821662 w 909019"/>
              <a:gd name="connsiteY206" fmla="*/ 602637 h 797607"/>
              <a:gd name="connsiteX207" fmla="*/ 821662 w 909019"/>
              <a:gd name="connsiteY207" fmla="*/ 605169 h 797607"/>
              <a:gd name="connsiteX208" fmla="*/ 819130 w 909019"/>
              <a:gd name="connsiteY208" fmla="*/ 605169 h 797607"/>
              <a:gd name="connsiteX209" fmla="*/ 816598 w 909019"/>
              <a:gd name="connsiteY209" fmla="*/ 607701 h 797607"/>
              <a:gd name="connsiteX210" fmla="*/ 814066 w 909019"/>
              <a:gd name="connsiteY210" fmla="*/ 607701 h 797607"/>
              <a:gd name="connsiteX211" fmla="*/ 814066 w 909019"/>
              <a:gd name="connsiteY211" fmla="*/ 610233 h 797607"/>
              <a:gd name="connsiteX212" fmla="*/ 814066 w 909019"/>
              <a:gd name="connsiteY212" fmla="*/ 607701 h 797607"/>
              <a:gd name="connsiteX213" fmla="*/ 811534 w 909019"/>
              <a:gd name="connsiteY213" fmla="*/ 607701 h 797607"/>
              <a:gd name="connsiteX214" fmla="*/ 809001 w 909019"/>
              <a:gd name="connsiteY214" fmla="*/ 607701 h 797607"/>
              <a:gd name="connsiteX215" fmla="*/ 806469 w 909019"/>
              <a:gd name="connsiteY215" fmla="*/ 610233 h 797607"/>
              <a:gd name="connsiteX216" fmla="*/ 806469 w 909019"/>
              <a:gd name="connsiteY216" fmla="*/ 612765 h 797607"/>
              <a:gd name="connsiteX217" fmla="*/ 803938 w 909019"/>
              <a:gd name="connsiteY217" fmla="*/ 612765 h 797607"/>
              <a:gd name="connsiteX218" fmla="*/ 803938 w 909019"/>
              <a:gd name="connsiteY218" fmla="*/ 610233 h 797607"/>
              <a:gd name="connsiteX219" fmla="*/ 798873 w 909019"/>
              <a:gd name="connsiteY219" fmla="*/ 603903 h 797607"/>
              <a:gd name="connsiteX220" fmla="*/ 798873 w 909019"/>
              <a:gd name="connsiteY220" fmla="*/ 601371 h 797607"/>
              <a:gd name="connsiteX221" fmla="*/ 798873 w 909019"/>
              <a:gd name="connsiteY221" fmla="*/ 598839 h 797607"/>
              <a:gd name="connsiteX222" fmla="*/ 798873 w 909019"/>
              <a:gd name="connsiteY222" fmla="*/ 596307 h 797607"/>
              <a:gd name="connsiteX223" fmla="*/ 798873 w 909019"/>
              <a:gd name="connsiteY223" fmla="*/ 593775 h 797607"/>
              <a:gd name="connsiteX224" fmla="*/ 801405 w 909019"/>
              <a:gd name="connsiteY224" fmla="*/ 593775 h 797607"/>
              <a:gd name="connsiteX225" fmla="*/ 796341 w 909019"/>
              <a:gd name="connsiteY225" fmla="*/ 584912 h 797607"/>
              <a:gd name="connsiteX226" fmla="*/ 796341 w 909019"/>
              <a:gd name="connsiteY226" fmla="*/ 579848 h 797607"/>
              <a:gd name="connsiteX227" fmla="*/ 796341 w 909019"/>
              <a:gd name="connsiteY227" fmla="*/ 577316 h 797607"/>
              <a:gd name="connsiteX228" fmla="*/ 796341 w 909019"/>
              <a:gd name="connsiteY228" fmla="*/ 574784 h 797607"/>
              <a:gd name="connsiteX229" fmla="*/ 796341 w 909019"/>
              <a:gd name="connsiteY229" fmla="*/ 572252 h 797607"/>
              <a:gd name="connsiteX230" fmla="*/ 796341 w 909019"/>
              <a:gd name="connsiteY230" fmla="*/ 569720 h 797607"/>
              <a:gd name="connsiteX231" fmla="*/ 796341 w 909019"/>
              <a:gd name="connsiteY231" fmla="*/ 567188 h 797607"/>
              <a:gd name="connsiteX232" fmla="*/ 798873 w 909019"/>
              <a:gd name="connsiteY232" fmla="*/ 567188 h 797607"/>
              <a:gd name="connsiteX233" fmla="*/ 798873 w 909019"/>
              <a:gd name="connsiteY233" fmla="*/ 569720 h 797607"/>
              <a:gd name="connsiteX234" fmla="*/ 798873 w 909019"/>
              <a:gd name="connsiteY234" fmla="*/ 572252 h 797607"/>
              <a:gd name="connsiteX235" fmla="*/ 801405 w 909019"/>
              <a:gd name="connsiteY235" fmla="*/ 574784 h 797607"/>
              <a:gd name="connsiteX236" fmla="*/ 803938 w 909019"/>
              <a:gd name="connsiteY236" fmla="*/ 577316 h 797607"/>
              <a:gd name="connsiteX237" fmla="*/ 803938 w 909019"/>
              <a:gd name="connsiteY237" fmla="*/ 579848 h 797607"/>
              <a:gd name="connsiteX238" fmla="*/ 803938 w 909019"/>
              <a:gd name="connsiteY238" fmla="*/ 584912 h 797607"/>
              <a:gd name="connsiteX239" fmla="*/ 803938 w 909019"/>
              <a:gd name="connsiteY239" fmla="*/ 587445 h 797607"/>
              <a:gd name="connsiteX240" fmla="*/ 806469 w 909019"/>
              <a:gd name="connsiteY240" fmla="*/ 589976 h 797607"/>
              <a:gd name="connsiteX241" fmla="*/ 806469 w 909019"/>
              <a:gd name="connsiteY241" fmla="*/ 588710 h 797607"/>
              <a:gd name="connsiteX242" fmla="*/ 830524 w 909019"/>
              <a:gd name="connsiteY242" fmla="*/ 551995 h 797607"/>
              <a:gd name="connsiteX243" fmla="*/ 827992 w 909019"/>
              <a:gd name="connsiteY243" fmla="*/ 551995 h 797607"/>
              <a:gd name="connsiteX244" fmla="*/ 825460 w 909019"/>
              <a:gd name="connsiteY244" fmla="*/ 551995 h 797607"/>
              <a:gd name="connsiteX245" fmla="*/ 825460 w 909019"/>
              <a:gd name="connsiteY245" fmla="*/ 549463 h 797607"/>
              <a:gd name="connsiteX246" fmla="*/ 825460 w 909019"/>
              <a:gd name="connsiteY246" fmla="*/ 546931 h 797607"/>
              <a:gd name="connsiteX247" fmla="*/ 827992 w 909019"/>
              <a:gd name="connsiteY247" fmla="*/ 544399 h 797607"/>
              <a:gd name="connsiteX248" fmla="*/ 830524 w 909019"/>
              <a:gd name="connsiteY248" fmla="*/ 544399 h 797607"/>
              <a:gd name="connsiteX249" fmla="*/ 833057 w 909019"/>
              <a:gd name="connsiteY249" fmla="*/ 546931 h 797607"/>
              <a:gd name="connsiteX250" fmla="*/ 833057 w 909019"/>
              <a:gd name="connsiteY250" fmla="*/ 549463 h 797607"/>
              <a:gd name="connsiteX251" fmla="*/ 830524 w 909019"/>
              <a:gd name="connsiteY251" fmla="*/ 551995 h 797607"/>
              <a:gd name="connsiteX252" fmla="*/ 827992 w 909019"/>
              <a:gd name="connsiteY252" fmla="*/ 538069 h 797607"/>
              <a:gd name="connsiteX253" fmla="*/ 827992 w 909019"/>
              <a:gd name="connsiteY253" fmla="*/ 535537 h 797607"/>
              <a:gd name="connsiteX254" fmla="*/ 827992 w 909019"/>
              <a:gd name="connsiteY254" fmla="*/ 534271 h 797607"/>
              <a:gd name="connsiteX255" fmla="*/ 825460 w 909019"/>
              <a:gd name="connsiteY255" fmla="*/ 534271 h 797607"/>
              <a:gd name="connsiteX256" fmla="*/ 825460 w 909019"/>
              <a:gd name="connsiteY256" fmla="*/ 531738 h 797607"/>
              <a:gd name="connsiteX257" fmla="*/ 825460 w 909019"/>
              <a:gd name="connsiteY257" fmla="*/ 529207 h 797607"/>
              <a:gd name="connsiteX258" fmla="*/ 827992 w 909019"/>
              <a:gd name="connsiteY258" fmla="*/ 529207 h 797607"/>
              <a:gd name="connsiteX259" fmla="*/ 827992 w 909019"/>
              <a:gd name="connsiteY259" fmla="*/ 526674 h 797607"/>
              <a:gd name="connsiteX260" fmla="*/ 830524 w 909019"/>
              <a:gd name="connsiteY260" fmla="*/ 526674 h 797607"/>
              <a:gd name="connsiteX261" fmla="*/ 830524 w 909019"/>
              <a:gd name="connsiteY261" fmla="*/ 529207 h 797607"/>
              <a:gd name="connsiteX262" fmla="*/ 833057 w 909019"/>
              <a:gd name="connsiteY262" fmla="*/ 534271 h 797607"/>
              <a:gd name="connsiteX263" fmla="*/ 827992 w 909019"/>
              <a:gd name="connsiteY263" fmla="*/ 538069 h 797607"/>
              <a:gd name="connsiteX264" fmla="*/ 835589 w 909019"/>
              <a:gd name="connsiteY264" fmla="*/ 526674 h 797607"/>
              <a:gd name="connsiteX265" fmla="*/ 833057 w 909019"/>
              <a:gd name="connsiteY265" fmla="*/ 526674 h 797607"/>
              <a:gd name="connsiteX266" fmla="*/ 835589 w 909019"/>
              <a:gd name="connsiteY266" fmla="*/ 524142 h 797607"/>
              <a:gd name="connsiteX267" fmla="*/ 838120 w 909019"/>
              <a:gd name="connsiteY267" fmla="*/ 524142 h 797607"/>
              <a:gd name="connsiteX268" fmla="*/ 835589 w 909019"/>
              <a:gd name="connsiteY268" fmla="*/ 526674 h 797607"/>
              <a:gd name="connsiteX269" fmla="*/ 822928 w 909019"/>
              <a:gd name="connsiteY269" fmla="*/ 522876 h 797607"/>
              <a:gd name="connsiteX270" fmla="*/ 822928 w 909019"/>
              <a:gd name="connsiteY270" fmla="*/ 520344 h 797607"/>
              <a:gd name="connsiteX271" fmla="*/ 822928 w 909019"/>
              <a:gd name="connsiteY271" fmla="*/ 517812 h 797607"/>
              <a:gd name="connsiteX272" fmla="*/ 825460 w 909019"/>
              <a:gd name="connsiteY272" fmla="*/ 520344 h 797607"/>
              <a:gd name="connsiteX273" fmla="*/ 822928 w 909019"/>
              <a:gd name="connsiteY273" fmla="*/ 520344 h 797607"/>
              <a:gd name="connsiteX274" fmla="*/ 822928 w 909019"/>
              <a:gd name="connsiteY274" fmla="*/ 522876 h 797607"/>
              <a:gd name="connsiteX275" fmla="*/ 802671 w 909019"/>
              <a:gd name="connsiteY275" fmla="*/ 517812 h 797607"/>
              <a:gd name="connsiteX276" fmla="*/ 800139 w 909019"/>
              <a:gd name="connsiteY276" fmla="*/ 515280 h 797607"/>
              <a:gd name="connsiteX277" fmla="*/ 802671 w 909019"/>
              <a:gd name="connsiteY277" fmla="*/ 515280 h 797607"/>
              <a:gd name="connsiteX278" fmla="*/ 802671 w 909019"/>
              <a:gd name="connsiteY278" fmla="*/ 517812 h 797607"/>
              <a:gd name="connsiteX279" fmla="*/ 800139 w 909019"/>
              <a:gd name="connsiteY279" fmla="*/ 512748 h 797607"/>
              <a:gd name="connsiteX280" fmla="*/ 800139 w 909019"/>
              <a:gd name="connsiteY280" fmla="*/ 510216 h 797607"/>
              <a:gd name="connsiteX281" fmla="*/ 800139 w 909019"/>
              <a:gd name="connsiteY281" fmla="*/ 512748 h 797607"/>
              <a:gd name="connsiteX282" fmla="*/ 800139 w 909019"/>
              <a:gd name="connsiteY282" fmla="*/ 508950 h 797607"/>
              <a:gd name="connsiteX283" fmla="*/ 797608 w 909019"/>
              <a:gd name="connsiteY283" fmla="*/ 508950 h 797607"/>
              <a:gd name="connsiteX284" fmla="*/ 800139 w 909019"/>
              <a:gd name="connsiteY284" fmla="*/ 506417 h 797607"/>
              <a:gd name="connsiteX285" fmla="*/ 800139 w 909019"/>
              <a:gd name="connsiteY285" fmla="*/ 508950 h 797607"/>
              <a:gd name="connsiteX286" fmla="*/ 797608 w 909019"/>
              <a:gd name="connsiteY286" fmla="*/ 506417 h 797607"/>
              <a:gd name="connsiteX287" fmla="*/ 797608 w 909019"/>
              <a:gd name="connsiteY287" fmla="*/ 503886 h 797607"/>
              <a:gd name="connsiteX288" fmla="*/ 797608 w 909019"/>
              <a:gd name="connsiteY288" fmla="*/ 501353 h 797607"/>
              <a:gd name="connsiteX289" fmla="*/ 797608 w 909019"/>
              <a:gd name="connsiteY289" fmla="*/ 503886 h 797607"/>
              <a:gd name="connsiteX290" fmla="*/ 797608 w 909019"/>
              <a:gd name="connsiteY290" fmla="*/ 506417 h 797607"/>
              <a:gd name="connsiteX291" fmla="*/ 806469 w 909019"/>
              <a:gd name="connsiteY291" fmla="*/ 444381 h 797607"/>
              <a:gd name="connsiteX292" fmla="*/ 806469 w 909019"/>
              <a:gd name="connsiteY292" fmla="*/ 441850 h 797607"/>
              <a:gd name="connsiteX293" fmla="*/ 803938 w 909019"/>
              <a:gd name="connsiteY293" fmla="*/ 441850 h 797607"/>
              <a:gd name="connsiteX294" fmla="*/ 803938 w 909019"/>
              <a:gd name="connsiteY294" fmla="*/ 439317 h 797607"/>
              <a:gd name="connsiteX295" fmla="*/ 803938 w 909019"/>
              <a:gd name="connsiteY295" fmla="*/ 436785 h 797607"/>
              <a:gd name="connsiteX296" fmla="*/ 806469 w 909019"/>
              <a:gd name="connsiteY296" fmla="*/ 436785 h 797607"/>
              <a:gd name="connsiteX297" fmla="*/ 809001 w 909019"/>
              <a:gd name="connsiteY297" fmla="*/ 439317 h 797607"/>
              <a:gd name="connsiteX298" fmla="*/ 809001 w 909019"/>
              <a:gd name="connsiteY298" fmla="*/ 441850 h 797607"/>
              <a:gd name="connsiteX299" fmla="*/ 806469 w 909019"/>
              <a:gd name="connsiteY299" fmla="*/ 444381 h 797607"/>
              <a:gd name="connsiteX300" fmla="*/ 581114 w 909019"/>
              <a:gd name="connsiteY300" fmla="*/ 434253 h 797607"/>
              <a:gd name="connsiteX301" fmla="*/ 591242 w 909019"/>
              <a:gd name="connsiteY301" fmla="*/ 440583 h 797607"/>
              <a:gd name="connsiteX302" fmla="*/ 593774 w 909019"/>
              <a:gd name="connsiteY302" fmla="*/ 440583 h 797607"/>
              <a:gd name="connsiteX303" fmla="*/ 596306 w 909019"/>
              <a:gd name="connsiteY303" fmla="*/ 445648 h 797607"/>
              <a:gd name="connsiteX304" fmla="*/ 596306 w 909019"/>
              <a:gd name="connsiteY304" fmla="*/ 448180 h 797607"/>
              <a:gd name="connsiteX305" fmla="*/ 593774 w 909019"/>
              <a:gd name="connsiteY305" fmla="*/ 448180 h 797607"/>
              <a:gd name="connsiteX306" fmla="*/ 591242 w 909019"/>
              <a:gd name="connsiteY306" fmla="*/ 448180 h 797607"/>
              <a:gd name="connsiteX307" fmla="*/ 591242 w 909019"/>
              <a:gd name="connsiteY307" fmla="*/ 445648 h 797607"/>
              <a:gd name="connsiteX308" fmla="*/ 591242 w 909019"/>
              <a:gd name="connsiteY308" fmla="*/ 443115 h 797607"/>
              <a:gd name="connsiteX309" fmla="*/ 588710 w 909019"/>
              <a:gd name="connsiteY309" fmla="*/ 443115 h 797607"/>
              <a:gd name="connsiteX310" fmla="*/ 586178 w 909019"/>
              <a:gd name="connsiteY310" fmla="*/ 440583 h 797607"/>
              <a:gd name="connsiteX311" fmla="*/ 586178 w 909019"/>
              <a:gd name="connsiteY311" fmla="*/ 438051 h 797607"/>
              <a:gd name="connsiteX312" fmla="*/ 583646 w 909019"/>
              <a:gd name="connsiteY312" fmla="*/ 440583 h 797607"/>
              <a:gd name="connsiteX313" fmla="*/ 578581 w 909019"/>
              <a:gd name="connsiteY313" fmla="*/ 438051 h 797607"/>
              <a:gd name="connsiteX314" fmla="*/ 576050 w 909019"/>
              <a:gd name="connsiteY314" fmla="*/ 435519 h 797607"/>
              <a:gd name="connsiteX315" fmla="*/ 576050 w 909019"/>
              <a:gd name="connsiteY315" fmla="*/ 432987 h 797607"/>
              <a:gd name="connsiteX316" fmla="*/ 576050 w 909019"/>
              <a:gd name="connsiteY316" fmla="*/ 432987 h 797607"/>
              <a:gd name="connsiteX317" fmla="*/ 581114 w 909019"/>
              <a:gd name="connsiteY317" fmla="*/ 434253 h 797607"/>
              <a:gd name="connsiteX318" fmla="*/ 572251 w 909019"/>
              <a:gd name="connsiteY318" fmla="*/ 427923 h 797607"/>
              <a:gd name="connsiteX319" fmla="*/ 572251 w 909019"/>
              <a:gd name="connsiteY319" fmla="*/ 425391 h 797607"/>
              <a:gd name="connsiteX320" fmla="*/ 569720 w 909019"/>
              <a:gd name="connsiteY320" fmla="*/ 425391 h 797607"/>
              <a:gd name="connsiteX321" fmla="*/ 572251 w 909019"/>
              <a:gd name="connsiteY321" fmla="*/ 425391 h 797607"/>
              <a:gd name="connsiteX322" fmla="*/ 572251 w 909019"/>
              <a:gd name="connsiteY322" fmla="*/ 427923 h 797607"/>
              <a:gd name="connsiteX323" fmla="*/ 797608 w 909019"/>
              <a:gd name="connsiteY323" fmla="*/ 427923 h 797607"/>
              <a:gd name="connsiteX324" fmla="*/ 795075 w 909019"/>
              <a:gd name="connsiteY324" fmla="*/ 427923 h 797607"/>
              <a:gd name="connsiteX325" fmla="*/ 795075 w 909019"/>
              <a:gd name="connsiteY325" fmla="*/ 425391 h 797607"/>
              <a:gd name="connsiteX326" fmla="*/ 797608 w 909019"/>
              <a:gd name="connsiteY326" fmla="*/ 425391 h 797607"/>
              <a:gd name="connsiteX327" fmla="*/ 800139 w 909019"/>
              <a:gd name="connsiteY327" fmla="*/ 427923 h 797607"/>
              <a:gd name="connsiteX328" fmla="*/ 797608 w 909019"/>
              <a:gd name="connsiteY328" fmla="*/ 427923 h 797607"/>
              <a:gd name="connsiteX329" fmla="*/ 659608 w 909019"/>
              <a:gd name="connsiteY329" fmla="*/ 405134 h 797607"/>
              <a:gd name="connsiteX330" fmla="*/ 662141 w 909019"/>
              <a:gd name="connsiteY330" fmla="*/ 405134 h 797607"/>
              <a:gd name="connsiteX331" fmla="*/ 662141 w 909019"/>
              <a:gd name="connsiteY331" fmla="*/ 407666 h 797607"/>
              <a:gd name="connsiteX332" fmla="*/ 659608 w 909019"/>
              <a:gd name="connsiteY332" fmla="*/ 407666 h 797607"/>
              <a:gd name="connsiteX333" fmla="*/ 659608 w 909019"/>
              <a:gd name="connsiteY333" fmla="*/ 405134 h 797607"/>
              <a:gd name="connsiteX334" fmla="*/ 783681 w 909019"/>
              <a:gd name="connsiteY334" fmla="*/ 402602 h 797607"/>
              <a:gd name="connsiteX335" fmla="*/ 783681 w 909019"/>
              <a:gd name="connsiteY335" fmla="*/ 405134 h 797607"/>
              <a:gd name="connsiteX336" fmla="*/ 781148 w 909019"/>
              <a:gd name="connsiteY336" fmla="*/ 405134 h 797607"/>
              <a:gd name="connsiteX337" fmla="*/ 778617 w 909019"/>
              <a:gd name="connsiteY337" fmla="*/ 405134 h 797607"/>
              <a:gd name="connsiteX338" fmla="*/ 776085 w 909019"/>
              <a:gd name="connsiteY338" fmla="*/ 407666 h 797607"/>
              <a:gd name="connsiteX339" fmla="*/ 773552 w 909019"/>
              <a:gd name="connsiteY339" fmla="*/ 407666 h 797607"/>
              <a:gd name="connsiteX340" fmla="*/ 771020 w 909019"/>
              <a:gd name="connsiteY340" fmla="*/ 407666 h 797607"/>
              <a:gd name="connsiteX341" fmla="*/ 771020 w 909019"/>
              <a:gd name="connsiteY341" fmla="*/ 405134 h 797607"/>
              <a:gd name="connsiteX342" fmla="*/ 771020 w 909019"/>
              <a:gd name="connsiteY342" fmla="*/ 402602 h 797607"/>
              <a:gd name="connsiteX343" fmla="*/ 773552 w 909019"/>
              <a:gd name="connsiteY343" fmla="*/ 402602 h 797607"/>
              <a:gd name="connsiteX344" fmla="*/ 776085 w 909019"/>
              <a:gd name="connsiteY344" fmla="*/ 400070 h 797607"/>
              <a:gd name="connsiteX345" fmla="*/ 781148 w 909019"/>
              <a:gd name="connsiteY345" fmla="*/ 400070 h 797607"/>
              <a:gd name="connsiteX346" fmla="*/ 783681 w 909019"/>
              <a:gd name="connsiteY346" fmla="*/ 400070 h 797607"/>
              <a:gd name="connsiteX347" fmla="*/ 786213 w 909019"/>
              <a:gd name="connsiteY347" fmla="*/ 400070 h 797607"/>
              <a:gd name="connsiteX348" fmla="*/ 783681 w 909019"/>
              <a:gd name="connsiteY348" fmla="*/ 402602 h 797607"/>
              <a:gd name="connsiteX349" fmla="*/ 635553 w 909019"/>
              <a:gd name="connsiteY349" fmla="*/ 383611 h 797607"/>
              <a:gd name="connsiteX350" fmla="*/ 635553 w 909019"/>
              <a:gd name="connsiteY350" fmla="*/ 381079 h 797607"/>
              <a:gd name="connsiteX351" fmla="*/ 635553 w 909019"/>
              <a:gd name="connsiteY351" fmla="*/ 378547 h 797607"/>
              <a:gd name="connsiteX352" fmla="*/ 635553 w 909019"/>
              <a:gd name="connsiteY352" fmla="*/ 381079 h 797607"/>
              <a:gd name="connsiteX353" fmla="*/ 635553 w 909019"/>
              <a:gd name="connsiteY353" fmla="*/ 383611 h 797607"/>
              <a:gd name="connsiteX354" fmla="*/ 629223 w 909019"/>
              <a:gd name="connsiteY354" fmla="*/ 381079 h 797607"/>
              <a:gd name="connsiteX355" fmla="*/ 634288 w 909019"/>
              <a:gd name="connsiteY355" fmla="*/ 386143 h 797607"/>
              <a:gd name="connsiteX356" fmla="*/ 636820 w 909019"/>
              <a:gd name="connsiteY356" fmla="*/ 386143 h 797607"/>
              <a:gd name="connsiteX357" fmla="*/ 636820 w 909019"/>
              <a:gd name="connsiteY357" fmla="*/ 388676 h 797607"/>
              <a:gd name="connsiteX358" fmla="*/ 639352 w 909019"/>
              <a:gd name="connsiteY358" fmla="*/ 391208 h 797607"/>
              <a:gd name="connsiteX359" fmla="*/ 646948 w 909019"/>
              <a:gd name="connsiteY359" fmla="*/ 391208 h 797607"/>
              <a:gd name="connsiteX360" fmla="*/ 649480 w 909019"/>
              <a:gd name="connsiteY360" fmla="*/ 391208 h 797607"/>
              <a:gd name="connsiteX361" fmla="*/ 649480 w 909019"/>
              <a:gd name="connsiteY361" fmla="*/ 388676 h 797607"/>
              <a:gd name="connsiteX362" fmla="*/ 649480 w 909019"/>
              <a:gd name="connsiteY362" fmla="*/ 391208 h 797607"/>
              <a:gd name="connsiteX363" fmla="*/ 652012 w 909019"/>
              <a:gd name="connsiteY363" fmla="*/ 391208 h 797607"/>
              <a:gd name="connsiteX364" fmla="*/ 652012 w 909019"/>
              <a:gd name="connsiteY364" fmla="*/ 393740 h 797607"/>
              <a:gd name="connsiteX365" fmla="*/ 654544 w 909019"/>
              <a:gd name="connsiteY365" fmla="*/ 400070 h 797607"/>
              <a:gd name="connsiteX366" fmla="*/ 657076 w 909019"/>
              <a:gd name="connsiteY366" fmla="*/ 400070 h 797607"/>
              <a:gd name="connsiteX367" fmla="*/ 657076 w 909019"/>
              <a:gd name="connsiteY367" fmla="*/ 402602 h 797607"/>
              <a:gd name="connsiteX368" fmla="*/ 654544 w 909019"/>
              <a:gd name="connsiteY368" fmla="*/ 405134 h 797607"/>
              <a:gd name="connsiteX369" fmla="*/ 659608 w 909019"/>
              <a:gd name="connsiteY369" fmla="*/ 405134 h 797607"/>
              <a:gd name="connsiteX370" fmla="*/ 659608 w 909019"/>
              <a:gd name="connsiteY370" fmla="*/ 407666 h 797607"/>
              <a:gd name="connsiteX371" fmla="*/ 657076 w 909019"/>
              <a:gd name="connsiteY371" fmla="*/ 407666 h 797607"/>
              <a:gd name="connsiteX372" fmla="*/ 649480 w 909019"/>
              <a:gd name="connsiteY372" fmla="*/ 407666 h 797607"/>
              <a:gd name="connsiteX373" fmla="*/ 641884 w 909019"/>
              <a:gd name="connsiteY373" fmla="*/ 402602 h 797607"/>
              <a:gd name="connsiteX374" fmla="*/ 639352 w 909019"/>
              <a:gd name="connsiteY374" fmla="*/ 402602 h 797607"/>
              <a:gd name="connsiteX375" fmla="*/ 634288 w 909019"/>
              <a:gd name="connsiteY375" fmla="*/ 397538 h 797607"/>
              <a:gd name="connsiteX376" fmla="*/ 629223 w 909019"/>
              <a:gd name="connsiteY376" fmla="*/ 392474 h 797607"/>
              <a:gd name="connsiteX377" fmla="*/ 629223 w 909019"/>
              <a:gd name="connsiteY377" fmla="*/ 386143 h 797607"/>
              <a:gd name="connsiteX378" fmla="*/ 626692 w 909019"/>
              <a:gd name="connsiteY378" fmla="*/ 386143 h 797607"/>
              <a:gd name="connsiteX379" fmla="*/ 624159 w 909019"/>
              <a:gd name="connsiteY379" fmla="*/ 383611 h 797607"/>
              <a:gd name="connsiteX380" fmla="*/ 624159 w 909019"/>
              <a:gd name="connsiteY380" fmla="*/ 386143 h 797607"/>
              <a:gd name="connsiteX381" fmla="*/ 621627 w 909019"/>
              <a:gd name="connsiteY381" fmla="*/ 386143 h 797607"/>
              <a:gd name="connsiteX382" fmla="*/ 621627 w 909019"/>
              <a:gd name="connsiteY382" fmla="*/ 383611 h 797607"/>
              <a:gd name="connsiteX383" fmla="*/ 619095 w 909019"/>
              <a:gd name="connsiteY383" fmla="*/ 383611 h 797607"/>
              <a:gd name="connsiteX384" fmla="*/ 621627 w 909019"/>
              <a:gd name="connsiteY384" fmla="*/ 383611 h 797607"/>
              <a:gd name="connsiteX385" fmla="*/ 621627 w 909019"/>
              <a:gd name="connsiteY385" fmla="*/ 378547 h 797607"/>
              <a:gd name="connsiteX386" fmla="*/ 624159 w 909019"/>
              <a:gd name="connsiteY386" fmla="*/ 378547 h 797607"/>
              <a:gd name="connsiteX387" fmla="*/ 626692 w 909019"/>
              <a:gd name="connsiteY387" fmla="*/ 378547 h 797607"/>
              <a:gd name="connsiteX388" fmla="*/ 629223 w 909019"/>
              <a:gd name="connsiteY388" fmla="*/ 381079 h 797607"/>
              <a:gd name="connsiteX389" fmla="*/ 819130 w 909019"/>
              <a:gd name="connsiteY389" fmla="*/ 369685 h 797607"/>
              <a:gd name="connsiteX390" fmla="*/ 819130 w 909019"/>
              <a:gd name="connsiteY390" fmla="*/ 367153 h 797607"/>
              <a:gd name="connsiteX391" fmla="*/ 819130 w 909019"/>
              <a:gd name="connsiteY391" fmla="*/ 369685 h 797607"/>
              <a:gd name="connsiteX392" fmla="*/ 816598 w 909019"/>
              <a:gd name="connsiteY392" fmla="*/ 365887 h 797607"/>
              <a:gd name="connsiteX393" fmla="*/ 816598 w 909019"/>
              <a:gd name="connsiteY393" fmla="*/ 363355 h 797607"/>
              <a:gd name="connsiteX394" fmla="*/ 816598 w 909019"/>
              <a:gd name="connsiteY394" fmla="*/ 365887 h 797607"/>
              <a:gd name="connsiteX395" fmla="*/ 643150 w 909019"/>
              <a:gd name="connsiteY395" fmla="*/ 365887 h 797607"/>
              <a:gd name="connsiteX396" fmla="*/ 643150 w 909019"/>
              <a:gd name="connsiteY396" fmla="*/ 363355 h 797607"/>
              <a:gd name="connsiteX397" fmla="*/ 643150 w 909019"/>
              <a:gd name="connsiteY397" fmla="*/ 360822 h 797607"/>
              <a:gd name="connsiteX398" fmla="*/ 643150 w 909019"/>
              <a:gd name="connsiteY398" fmla="*/ 358291 h 797607"/>
              <a:gd name="connsiteX399" fmla="*/ 643150 w 909019"/>
              <a:gd name="connsiteY399" fmla="*/ 363355 h 797607"/>
              <a:gd name="connsiteX400" fmla="*/ 643150 w 909019"/>
              <a:gd name="connsiteY400" fmla="*/ 365887 h 797607"/>
              <a:gd name="connsiteX401" fmla="*/ 624159 w 909019"/>
              <a:gd name="connsiteY401" fmla="*/ 349428 h 797607"/>
              <a:gd name="connsiteX402" fmla="*/ 624159 w 909019"/>
              <a:gd name="connsiteY402" fmla="*/ 346896 h 797607"/>
              <a:gd name="connsiteX403" fmla="*/ 624159 w 909019"/>
              <a:gd name="connsiteY403" fmla="*/ 349428 h 797607"/>
              <a:gd name="connsiteX404" fmla="*/ 631755 w 909019"/>
              <a:gd name="connsiteY404" fmla="*/ 358291 h 797607"/>
              <a:gd name="connsiteX405" fmla="*/ 631755 w 909019"/>
              <a:gd name="connsiteY405" fmla="*/ 360822 h 797607"/>
              <a:gd name="connsiteX406" fmla="*/ 631755 w 909019"/>
              <a:gd name="connsiteY406" fmla="*/ 363355 h 797607"/>
              <a:gd name="connsiteX407" fmla="*/ 629223 w 909019"/>
              <a:gd name="connsiteY407" fmla="*/ 363355 h 797607"/>
              <a:gd name="connsiteX408" fmla="*/ 629223 w 909019"/>
              <a:gd name="connsiteY408" fmla="*/ 358291 h 797607"/>
              <a:gd name="connsiteX409" fmla="*/ 626692 w 909019"/>
              <a:gd name="connsiteY409" fmla="*/ 358291 h 797607"/>
              <a:gd name="connsiteX410" fmla="*/ 624159 w 909019"/>
              <a:gd name="connsiteY410" fmla="*/ 355758 h 797607"/>
              <a:gd name="connsiteX411" fmla="*/ 624159 w 909019"/>
              <a:gd name="connsiteY411" fmla="*/ 350694 h 797607"/>
              <a:gd name="connsiteX412" fmla="*/ 624159 w 909019"/>
              <a:gd name="connsiteY412" fmla="*/ 348162 h 797607"/>
              <a:gd name="connsiteX413" fmla="*/ 624159 w 909019"/>
              <a:gd name="connsiteY413" fmla="*/ 345630 h 797607"/>
              <a:gd name="connsiteX414" fmla="*/ 621627 w 909019"/>
              <a:gd name="connsiteY414" fmla="*/ 340566 h 797607"/>
              <a:gd name="connsiteX415" fmla="*/ 624159 w 909019"/>
              <a:gd name="connsiteY415" fmla="*/ 340566 h 797607"/>
              <a:gd name="connsiteX416" fmla="*/ 624159 w 909019"/>
              <a:gd name="connsiteY416" fmla="*/ 343098 h 797607"/>
              <a:gd name="connsiteX417" fmla="*/ 626692 w 909019"/>
              <a:gd name="connsiteY417" fmla="*/ 345630 h 797607"/>
              <a:gd name="connsiteX418" fmla="*/ 629223 w 909019"/>
              <a:gd name="connsiteY418" fmla="*/ 351960 h 797607"/>
              <a:gd name="connsiteX419" fmla="*/ 629223 w 909019"/>
              <a:gd name="connsiteY419" fmla="*/ 354492 h 797607"/>
              <a:gd name="connsiteX420" fmla="*/ 631755 w 909019"/>
              <a:gd name="connsiteY420" fmla="*/ 358291 h 797607"/>
              <a:gd name="connsiteX421" fmla="*/ 577316 w 909019"/>
              <a:gd name="connsiteY421" fmla="*/ 346896 h 797607"/>
              <a:gd name="connsiteX422" fmla="*/ 582380 w 909019"/>
              <a:gd name="connsiteY422" fmla="*/ 346896 h 797607"/>
              <a:gd name="connsiteX423" fmla="*/ 584912 w 909019"/>
              <a:gd name="connsiteY423" fmla="*/ 346896 h 797607"/>
              <a:gd name="connsiteX424" fmla="*/ 589976 w 909019"/>
              <a:gd name="connsiteY424" fmla="*/ 346896 h 797607"/>
              <a:gd name="connsiteX425" fmla="*/ 592508 w 909019"/>
              <a:gd name="connsiteY425" fmla="*/ 346896 h 797607"/>
              <a:gd name="connsiteX426" fmla="*/ 600104 w 909019"/>
              <a:gd name="connsiteY426" fmla="*/ 351960 h 797607"/>
              <a:gd name="connsiteX427" fmla="*/ 600104 w 909019"/>
              <a:gd name="connsiteY427" fmla="*/ 354492 h 797607"/>
              <a:gd name="connsiteX428" fmla="*/ 602636 w 909019"/>
              <a:gd name="connsiteY428" fmla="*/ 354492 h 797607"/>
              <a:gd name="connsiteX429" fmla="*/ 605169 w 909019"/>
              <a:gd name="connsiteY429" fmla="*/ 359557 h 797607"/>
              <a:gd name="connsiteX430" fmla="*/ 607701 w 909019"/>
              <a:gd name="connsiteY430" fmla="*/ 364621 h 797607"/>
              <a:gd name="connsiteX431" fmla="*/ 607701 w 909019"/>
              <a:gd name="connsiteY431" fmla="*/ 367153 h 797607"/>
              <a:gd name="connsiteX432" fmla="*/ 602636 w 909019"/>
              <a:gd name="connsiteY432" fmla="*/ 367153 h 797607"/>
              <a:gd name="connsiteX433" fmla="*/ 600104 w 909019"/>
              <a:gd name="connsiteY433" fmla="*/ 369685 h 797607"/>
              <a:gd name="connsiteX434" fmla="*/ 597572 w 909019"/>
              <a:gd name="connsiteY434" fmla="*/ 369685 h 797607"/>
              <a:gd name="connsiteX435" fmla="*/ 592508 w 909019"/>
              <a:gd name="connsiteY435" fmla="*/ 367153 h 797607"/>
              <a:gd name="connsiteX436" fmla="*/ 587444 w 909019"/>
              <a:gd name="connsiteY436" fmla="*/ 364621 h 797607"/>
              <a:gd name="connsiteX437" fmla="*/ 584912 w 909019"/>
              <a:gd name="connsiteY437" fmla="*/ 364621 h 797607"/>
              <a:gd name="connsiteX438" fmla="*/ 582380 w 909019"/>
              <a:gd name="connsiteY438" fmla="*/ 364621 h 797607"/>
              <a:gd name="connsiteX439" fmla="*/ 579848 w 909019"/>
              <a:gd name="connsiteY439" fmla="*/ 364621 h 797607"/>
              <a:gd name="connsiteX440" fmla="*/ 577316 w 909019"/>
              <a:gd name="connsiteY440" fmla="*/ 364621 h 797607"/>
              <a:gd name="connsiteX441" fmla="*/ 577316 w 909019"/>
              <a:gd name="connsiteY441" fmla="*/ 364621 h 797607"/>
              <a:gd name="connsiteX442" fmla="*/ 572251 w 909019"/>
              <a:gd name="connsiteY442" fmla="*/ 364621 h 797607"/>
              <a:gd name="connsiteX443" fmla="*/ 569720 w 909019"/>
              <a:gd name="connsiteY443" fmla="*/ 359557 h 797607"/>
              <a:gd name="connsiteX444" fmla="*/ 564655 w 909019"/>
              <a:gd name="connsiteY444" fmla="*/ 353227 h 797607"/>
              <a:gd name="connsiteX445" fmla="*/ 564655 w 909019"/>
              <a:gd name="connsiteY445" fmla="*/ 348162 h 797607"/>
              <a:gd name="connsiteX446" fmla="*/ 564655 w 909019"/>
              <a:gd name="connsiteY446" fmla="*/ 343098 h 797607"/>
              <a:gd name="connsiteX447" fmla="*/ 564655 w 909019"/>
              <a:gd name="connsiteY447" fmla="*/ 340566 h 797607"/>
              <a:gd name="connsiteX448" fmla="*/ 567187 w 909019"/>
              <a:gd name="connsiteY448" fmla="*/ 340566 h 797607"/>
              <a:gd name="connsiteX449" fmla="*/ 569720 w 909019"/>
              <a:gd name="connsiteY449" fmla="*/ 340566 h 797607"/>
              <a:gd name="connsiteX450" fmla="*/ 572251 w 909019"/>
              <a:gd name="connsiteY450" fmla="*/ 343098 h 797607"/>
              <a:gd name="connsiteX451" fmla="*/ 574783 w 909019"/>
              <a:gd name="connsiteY451" fmla="*/ 345630 h 797607"/>
              <a:gd name="connsiteX452" fmla="*/ 574783 w 909019"/>
              <a:gd name="connsiteY452" fmla="*/ 348162 h 797607"/>
              <a:gd name="connsiteX453" fmla="*/ 577316 w 909019"/>
              <a:gd name="connsiteY453" fmla="*/ 348162 h 797607"/>
              <a:gd name="connsiteX454" fmla="*/ 572251 w 909019"/>
              <a:gd name="connsiteY454" fmla="*/ 335502 h 797607"/>
              <a:gd name="connsiteX455" fmla="*/ 572251 w 909019"/>
              <a:gd name="connsiteY455" fmla="*/ 332970 h 797607"/>
              <a:gd name="connsiteX456" fmla="*/ 572251 w 909019"/>
              <a:gd name="connsiteY456" fmla="*/ 335502 h 797607"/>
              <a:gd name="connsiteX457" fmla="*/ 591242 w 909019"/>
              <a:gd name="connsiteY457" fmla="*/ 332970 h 797607"/>
              <a:gd name="connsiteX458" fmla="*/ 591242 w 909019"/>
              <a:gd name="connsiteY458" fmla="*/ 335502 h 797607"/>
              <a:gd name="connsiteX459" fmla="*/ 588710 w 909019"/>
              <a:gd name="connsiteY459" fmla="*/ 335502 h 797607"/>
              <a:gd name="connsiteX460" fmla="*/ 586178 w 909019"/>
              <a:gd name="connsiteY460" fmla="*/ 335502 h 797607"/>
              <a:gd name="connsiteX461" fmla="*/ 583646 w 909019"/>
              <a:gd name="connsiteY461" fmla="*/ 335502 h 797607"/>
              <a:gd name="connsiteX462" fmla="*/ 586178 w 909019"/>
              <a:gd name="connsiteY462" fmla="*/ 335502 h 797607"/>
              <a:gd name="connsiteX463" fmla="*/ 586178 w 909019"/>
              <a:gd name="connsiteY463" fmla="*/ 332970 h 797607"/>
              <a:gd name="connsiteX464" fmla="*/ 588710 w 909019"/>
              <a:gd name="connsiteY464" fmla="*/ 332970 h 797607"/>
              <a:gd name="connsiteX465" fmla="*/ 588710 w 909019"/>
              <a:gd name="connsiteY465" fmla="*/ 330437 h 797607"/>
              <a:gd name="connsiteX466" fmla="*/ 588710 w 909019"/>
              <a:gd name="connsiteY466" fmla="*/ 332970 h 797607"/>
              <a:gd name="connsiteX467" fmla="*/ 591242 w 909019"/>
              <a:gd name="connsiteY467" fmla="*/ 332970 h 797607"/>
              <a:gd name="connsiteX468" fmla="*/ 550729 w 909019"/>
              <a:gd name="connsiteY468" fmla="*/ 332970 h 797607"/>
              <a:gd name="connsiteX469" fmla="*/ 550729 w 909019"/>
              <a:gd name="connsiteY469" fmla="*/ 330437 h 797607"/>
              <a:gd name="connsiteX470" fmla="*/ 550729 w 909019"/>
              <a:gd name="connsiteY470" fmla="*/ 327906 h 797607"/>
              <a:gd name="connsiteX471" fmla="*/ 553260 w 909019"/>
              <a:gd name="connsiteY471" fmla="*/ 327906 h 797607"/>
              <a:gd name="connsiteX472" fmla="*/ 553260 w 909019"/>
              <a:gd name="connsiteY472" fmla="*/ 330437 h 797607"/>
              <a:gd name="connsiteX473" fmla="*/ 553260 w 909019"/>
              <a:gd name="connsiteY473" fmla="*/ 332970 h 797607"/>
              <a:gd name="connsiteX474" fmla="*/ 550729 w 909019"/>
              <a:gd name="connsiteY474" fmla="*/ 332970 h 797607"/>
              <a:gd name="connsiteX475" fmla="*/ 588710 w 909019"/>
              <a:gd name="connsiteY475" fmla="*/ 330437 h 797607"/>
              <a:gd name="connsiteX476" fmla="*/ 586178 w 909019"/>
              <a:gd name="connsiteY476" fmla="*/ 332970 h 797607"/>
              <a:gd name="connsiteX477" fmla="*/ 583646 w 909019"/>
              <a:gd name="connsiteY477" fmla="*/ 332970 h 797607"/>
              <a:gd name="connsiteX478" fmla="*/ 583646 w 909019"/>
              <a:gd name="connsiteY478" fmla="*/ 330437 h 797607"/>
              <a:gd name="connsiteX479" fmla="*/ 583646 w 909019"/>
              <a:gd name="connsiteY479" fmla="*/ 332970 h 797607"/>
              <a:gd name="connsiteX480" fmla="*/ 581114 w 909019"/>
              <a:gd name="connsiteY480" fmla="*/ 332970 h 797607"/>
              <a:gd name="connsiteX481" fmla="*/ 578581 w 909019"/>
              <a:gd name="connsiteY481" fmla="*/ 330437 h 797607"/>
              <a:gd name="connsiteX482" fmla="*/ 583646 w 909019"/>
              <a:gd name="connsiteY482" fmla="*/ 327906 h 797607"/>
              <a:gd name="connsiteX483" fmla="*/ 586178 w 909019"/>
              <a:gd name="connsiteY483" fmla="*/ 327906 h 797607"/>
              <a:gd name="connsiteX484" fmla="*/ 588710 w 909019"/>
              <a:gd name="connsiteY484" fmla="*/ 330437 h 797607"/>
              <a:gd name="connsiteX485" fmla="*/ 548197 w 909019"/>
              <a:gd name="connsiteY485" fmla="*/ 332970 h 797607"/>
              <a:gd name="connsiteX486" fmla="*/ 545665 w 909019"/>
              <a:gd name="connsiteY486" fmla="*/ 332970 h 797607"/>
              <a:gd name="connsiteX487" fmla="*/ 545665 w 909019"/>
              <a:gd name="connsiteY487" fmla="*/ 330437 h 797607"/>
              <a:gd name="connsiteX488" fmla="*/ 548197 w 909019"/>
              <a:gd name="connsiteY488" fmla="*/ 327906 h 797607"/>
              <a:gd name="connsiteX489" fmla="*/ 550729 w 909019"/>
              <a:gd name="connsiteY489" fmla="*/ 327906 h 797607"/>
              <a:gd name="connsiteX490" fmla="*/ 550729 w 909019"/>
              <a:gd name="connsiteY490" fmla="*/ 330437 h 797607"/>
              <a:gd name="connsiteX491" fmla="*/ 548197 w 909019"/>
              <a:gd name="connsiteY491" fmla="*/ 332970 h 797607"/>
              <a:gd name="connsiteX492" fmla="*/ 581114 w 909019"/>
              <a:gd name="connsiteY492" fmla="*/ 329171 h 797607"/>
              <a:gd name="connsiteX493" fmla="*/ 578581 w 909019"/>
              <a:gd name="connsiteY493" fmla="*/ 329171 h 797607"/>
              <a:gd name="connsiteX494" fmla="*/ 578581 w 909019"/>
              <a:gd name="connsiteY494" fmla="*/ 326640 h 797607"/>
              <a:gd name="connsiteX495" fmla="*/ 581114 w 909019"/>
              <a:gd name="connsiteY495" fmla="*/ 326640 h 797607"/>
              <a:gd name="connsiteX496" fmla="*/ 581114 w 909019"/>
              <a:gd name="connsiteY496" fmla="*/ 329171 h 797607"/>
              <a:gd name="connsiteX497" fmla="*/ 578581 w 909019"/>
              <a:gd name="connsiteY497" fmla="*/ 324107 h 797607"/>
              <a:gd name="connsiteX498" fmla="*/ 577316 w 909019"/>
              <a:gd name="connsiteY498" fmla="*/ 324107 h 797607"/>
              <a:gd name="connsiteX499" fmla="*/ 578581 w 909019"/>
              <a:gd name="connsiteY499" fmla="*/ 324107 h 797607"/>
              <a:gd name="connsiteX500" fmla="*/ 612765 w 909019"/>
              <a:gd name="connsiteY500" fmla="*/ 316511 h 797607"/>
              <a:gd name="connsiteX501" fmla="*/ 612765 w 909019"/>
              <a:gd name="connsiteY501" fmla="*/ 319043 h 797607"/>
              <a:gd name="connsiteX502" fmla="*/ 612765 w 909019"/>
              <a:gd name="connsiteY502" fmla="*/ 316511 h 797607"/>
              <a:gd name="connsiteX503" fmla="*/ 498821 w 909019"/>
              <a:gd name="connsiteY503" fmla="*/ 316511 h 797607"/>
              <a:gd name="connsiteX504" fmla="*/ 498821 w 909019"/>
              <a:gd name="connsiteY504" fmla="*/ 319043 h 797607"/>
              <a:gd name="connsiteX505" fmla="*/ 496288 w 909019"/>
              <a:gd name="connsiteY505" fmla="*/ 319043 h 797607"/>
              <a:gd name="connsiteX506" fmla="*/ 493757 w 909019"/>
              <a:gd name="connsiteY506" fmla="*/ 319043 h 797607"/>
              <a:gd name="connsiteX507" fmla="*/ 493757 w 909019"/>
              <a:gd name="connsiteY507" fmla="*/ 316511 h 797607"/>
              <a:gd name="connsiteX508" fmla="*/ 491225 w 909019"/>
              <a:gd name="connsiteY508" fmla="*/ 316511 h 797607"/>
              <a:gd name="connsiteX509" fmla="*/ 496288 w 909019"/>
              <a:gd name="connsiteY509" fmla="*/ 313979 h 797607"/>
              <a:gd name="connsiteX510" fmla="*/ 496288 w 909019"/>
              <a:gd name="connsiteY510" fmla="*/ 316511 h 797607"/>
              <a:gd name="connsiteX511" fmla="*/ 498821 w 909019"/>
              <a:gd name="connsiteY511" fmla="*/ 316511 h 797607"/>
              <a:gd name="connsiteX512" fmla="*/ 517811 w 909019"/>
              <a:gd name="connsiteY512" fmla="*/ 321575 h 797607"/>
              <a:gd name="connsiteX513" fmla="*/ 515279 w 909019"/>
              <a:gd name="connsiteY513" fmla="*/ 319043 h 797607"/>
              <a:gd name="connsiteX514" fmla="*/ 517811 w 909019"/>
              <a:gd name="connsiteY514" fmla="*/ 313979 h 797607"/>
              <a:gd name="connsiteX515" fmla="*/ 520344 w 909019"/>
              <a:gd name="connsiteY515" fmla="*/ 319043 h 797607"/>
              <a:gd name="connsiteX516" fmla="*/ 517811 w 909019"/>
              <a:gd name="connsiteY516" fmla="*/ 321575 h 797607"/>
              <a:gd name="connsiteX517" fmla="*/ 510215 w 909019"/>
              <a:gd name="connsiteY517" fmla="*/ 319043 h 797607"/>
              <a:gd name="connsiteX518" fmla="*/ 507683 w 909019"/>
              <a:gd name="connsiteY518" fmla="*/ 316511 h 797607"/>
              <a:gd name="connsiteX519" fmla="*/ 505151 w 909019"/>
              <a:gd name="connsiteY519" fmla="*/ 313979 h 797607"/>
              <a:gd name="connsiteX520" fmla="*/ 505151 w 909019"/>
              <a:gd name="connsiteY520" fmla="*/ 311447 h 797607"/>
              <a:gd name="connsiteX521" fmla="*/ 507683 w 909019"/>
              <a:gd name="connsiteY521" fmla="*/ 308915 h 797607"/>
              <a:gd name="connsiteX522" fmla="*/ 507683 w 909019"/>
              <a:gd name="connsiteY522" fmla="*/ 306383 h 797607"/>
              <a:gd name="connsiteX523" fmla="*/ 510215 w 909019"/>
              <a:gd name="connsiteY523" fmla="*/ 306383 h 797607"/>
              <a:gd name="connsiteX524" fmla="*/ 512748 w 909019"/>
              <a:gd name="connsiteY524" fmla="*/ 306383 h 797607"/>
              <a:gd name="connsiteX525" fmla="*/ 515279 w 909019"/>
              <a:gd name="connsiteY525" fmla="*/ 306383 h 797607"/>
              <a:gd name="connsiteX526" fmla="*/ 515279 w 909019"/>
              <a:gd name="connsiteY526" fmla="*/ 308915 h 797607"/>
              <a:gd name="connsiteX527" fmla="*/ 515279 w 909019"/>
              <a:gd name="connsiteY527" fmla="*/ 313979 h 797607"/>
              <a:gd name="connsiteX528" fmla="*/ 512748 w 909019"/>
              <a:gd name="connsiteY528" fmla="*/ 316511 h 797607"/>
              <a:gd name="connsiteX529" fmla="*/ 510215 w 909019"/>
              <a:gd name="connsiteY529" fmla="*/ 319043 h 797607"/>
              <a:gd name="connsiteX530" fmla="*/ 491225 w 909019"/>
              <a:gd name="connsiteY530" fmla="*/ 307649 h 797607"/>
              <a:gd name="connsiteX531" fmla="*/ 488693 w 909019"/>
              <a:gd name="connsiteY531" fmla="*/ 310181 h 797607"/>
              <a:gd name="connsiteX532" fmla="*/ 488693 w 909019"/>
              <a:gd name="connsiteY532" fmla="*/ 312713 h 797607"/>
              <a:gd name="connsiteX533" fmla="*/ 488693 w 909019"/>
              <a:gd name="connsiteY533" fmla="*/ 315245 h 797607"/>
              <a:gd name="connsiteX534" fmla="*/ 488693 w 909019"/>
              <a:gd name="connsiteY534" fmla="*/ 317777 h 797607"/>
              <a:gd name="connsiteX535" fmla="*/ 486160 w 909019"/>
              <a:gd name="connsiteY535" fmla="*/ 315245 h 797607"/>
              <a:gd name="connsiteX536" fmla="*/ 483628 w 909019"/>
              <a:gd name="connsiteY536" fmla="*/ 310181 h 797607"/>
              <a:gd name="connsiteX537" fmla="*/ 483628 w 909019"/>
              <a:gd name="connsiteY537" fmla="*/ 307649 h 797607"/>
              <a:gd name="connsiteX538" fmla="*/ 486160 w 909019"/>
              <a:gd name="connsiteY538" fmla="*/ 305117 h 797607"/>
              <a:gd name="connsiteX539" fmla="*/ 488693 w 909019"/>
              <a:gd name="connsiteY539" fmla="*/ 302585 h 797607"/>
              <a:gd name="connsiteX540" fmla="*/ 491225 w 909019"/>
              <a:gd name="connsiteY540" fmla="*/ 305117 h 797607"/>
              <a:gd name="connsiteX541" fmla="*/ 491225 w 909019"/>
              <a:gd name="connsiteY541" fmla="*/ 307649 h 797607"/>
              <a:gd name="connsiteX542" fmla="*/ 567187 w 909019"/>
              <a:gd name="connsiteY542" fmla="*/ 307649 h 797607"/>
              <a:gd name="connsiteX543" fmla="*/ 567187 w 909019"/>
              <a:gd name="connsiteY543" fmla="*/ 310181 h 797607"/>
              <a:gd name="connsiteX544" fmla="*/ 564655 w 909019"/>
              <a:gd name="connsiteY544" fmla="*/ 307649 h 797607"/>
              <a:gd name="connsiteX545" fmla="*/ 562123 w 909019"/>
              <a:gd name="connsiteY545" fmla="*/ 305117 h 797607"/>
              <a:gd name="connsiteX546" fmla="*/ 562123 w 909019"/>
              <a:gd name="connsiteY546" fmla="*/ 302585 h 797607"/>
              <a:gd name="connsiteX547" fmla="*/ 562123 w 909019"/>
              <a:gd name="connsiteY547" fmla="*/ 300053 h 797607"/>
              <a:gd name="connsiteX548" fmla="*/ 564655 w 909019"/>
              <a:gd name="connsiteY548" fmla="*/ 300053 h 797607"/>
              <a:gd name="connsiteX549" fmla="*/ 564655 w 909019"/>
              <a:gd name="connsiteY549" fmla="*/ 302585 h 797607"/>
              <a:gd name="connsiteX550" fmla="*/ 567187 w 909019"/>
              <a:gd name="connsiteY550" fmla="*/ 307649 h 797607"/>
              <a:gd name="connsiteX551" fmla="*/ 669737 w 909019"/>
              <a:gd name="connsiteY551" fmla="*/ 301319 h 797607"/>
              <a:gd name="connsiteX552" fmla="*/ 669737 w 909019"/>
              <a:gd name="connsiteY552" fmla="*/ 303851 h 797607"/>
              <a:gd name="connsiteX553" fmla="*/ 669737 w 909019"/>
              <a:gd name="connsiteY553" fmla="*/ 301319 h 797607"/>
              <a:gd name="connsiteX554" fmla="*/ 610232 w 909019"/>
              <a:gd name="connsiteY554" fmla="*/ 321575 h 797607"/>
              <a:gd name="connsiteX555" fmla="*/ 612765 w 909019"/>
              <a:gd name="connsiteY555" fmla="*/ 321575 h 797607"/>
              <a:gd name="connsiteX556" fmla="*/ 615297 w 909019"/>
              <a:gd name="connsiteY556" fmla="*/ 324107 h 797607"/>
              <a:gd name="connsiteX557" fmla="*/ 617829 w 909019"/>
              <a:gd name="connsiteY557" fmla="*/ 326640 h 797607"/>
              <a:gd name="connsiteX558" fmla="*/ 620361 w 909019"/>
              <a:gd name="connsiteY558" fmla="*/ 332970 h 797607"/>
              <a:gd name="connsiteX559" fmla="*/ 617829 w 909019"/>
              <a:gd name="connsiteY559" fmla="*/ 332970 h 797607"/>
              <a:gd name="connsiteX560" fmla="*/ 620361 w 909019"/>
              <a:gd name="connsiteY560" fmla="*/ 338034 h 797607"/>
              <a:gd name="connsiteX561" fmla="*/ 622893 w 909019"/>
              <a:gd name="connsiteY561" fmla="*/ 343098 h 797607"/>
              <a:gd name="connsiteX562" fmla="*/ 625425 w 909019"/>
              <a:gd name="connsiteY562" fmla="*/ 349428 h 797607"/>
              <a:gd name="connsiteX563" fmla="*/ 625425 w 909019"/>
              <a:gd name="connsiteY563" fmla="*/ 351960 h 797607"/>
              <a:gd name="connsiteX564" fmla="*/ 625425 w 909019"/>
              <a:gd name="connsiteY564" fmla="*/ 354492 h 797607"/>
              <a:gd name="connsiteX565" fmla="*/ 625425 w 909019"/>
              <a:gd name="connsiteY565" fmla="*/ 357024 h 797607"/>
              <a:gd name="connsiteX566" fmla="*/ 622893 w 909019"/>
              <a:gd name="connsiteY566" fmla="*/ 351960 h 797607"/>
              <a:gd name="connsiteX567" fmla="*/ 620361 w 909019"/>
              <a:gd name="connsiteY567" fmla="*/ 349428 h 797607"/>
              <a:gd name="connsiteX568" fmla="*/ 620361 w 909019"/>
              <a:gd name="connsiteY568" fmla="*/ 346896 h 797607"/>
              <a:gd name="connsiteX569" fmla="*/ 617829 w 909019"/>
              <a:gd name="connsiteY569" fmla="*/ 344364 h 797607"/>
              <a:gd name="connsiteX570" fmla="*/ 610232 w 909019"/>
              <a:gd name="connsiteY570" fmla="*/ 335502 h 797607"/>
              <a:gd name="connsiteX571" fmla="*/ 607701 w 909019"/>
              <a:gd name="connsiteY571" fmla="*/ 335502 h 797607"/>
              <a:gd name="connsiteX572" fmla="*/ 605169 w 909019"/>
              <a:gd name="connsiteY572" fmla="*/ 330437 h 797607"/>
              <a:gd name="connsiteX573" fmla="*/ 605169 w 909019"/>
              <a:gd name="connsiteY573" fmla="*/ 327906 h 797607"/>
              <a:gd name="connsiteX574" fmla="*/ 602636 w 909019"/>
              <a:gd name="connsiteY574" fmla="*/ 325373 h 797607"/>
              <a:gd name="connsiteX575" fmla="*/ 602636 w 909019"/>
              <a:gd name="connsiteY575" fmla="*/ 322841 h 797607"/>
              <a:gd name="connsiteX576" fmla="*/ 602636 w 909019"/>
              <a:gd name="connsiteY576" fmla="*/ 319043 h 797607"/>
              <a:gd name="connsiteX577" fmla="*/ 600104 w 909019"/>
              <a:gd name="connsiteY577" fmla="*/ 319043 h 797607"/>
              <a:gd name="connsiteX578" fmla="*/ 600104 w 909019"/>
              <a:gd name="connsiteY578" fmla="*/ 316511 h 797607"/>
              <a:gd name="connsiteX579" fmla="*/ 600104 w 909019"/>
              <a:gd name="connsiteY579" fmla="*/ 311447 h 797607"/>
              <a:gd name="connsiteX580" fmla="*/ 600104 w 909019"/>
              <a:gd name="connsiteY580" fmla="*/ 308915 h 797607"/>
              <a:gd name="connsiteX581" fmla="*/ 602636 w 909019"/>
              <a:gd name="connsiteY581" fmla="*/ 308915 h 797607"/>
              <a:gd name="connsiteX582" fmla="*/ 600104 w 909019"/>
              <a:gd name="connsiteY582" fmla="*/ 306383 h 797607"/>
              <a:gd name="connsiteX583" fmla="*/ 600104 w 909019"/>
              <a:gd name="connsiteY583" fmla="*/ 301319 h 797607"/>
              <a:gd name="connsiteX584" fmla="*/ 597572 w 909019"/>
              <a:gd name="connsiteY584" fmla="*/ 301319 h 797607"/>
              <a:gd name="connsiteX585" fmla="*/ 597572 w 909019"/>
              <a:gd name="connsiteY585" fmla="*/ 298786 h 797607"/>
              <a:gd name="connsiteX586" fmla="*/ 597572 w 909019"/>
              <a:gd name="connsiteY586" fmla="*/ 296255 h 797607"/>
              <a:gd name="connsiteX587" fmla="*/ 602636 w 909019"/>
              <a:gd name="connsiteY587" fmla="*/ 296255 h 797607"/>
              <a:gd name="connsiteX588" fmla="*/ 605169 w 909019"/>
              <a:gd name="connsiteY588" fmla="*/ 298786 h 797607"/>
              <a:gd name="connsiteX589" fmla="*/ 605169 w 909019"/>
              <a:gd name="connsiteY589" fmla="*/ 301319 h 797607"/>
              <a:gd name="connsiteX590" fmla="*/ 607701 w 909019"/>
              <a:gd name="connsiteY590" fmla="*/ 303851 h 797607"/>
              <a:gd name="connsiteX591" fmla="*/ 607701 w 909019"/>
              <a:gd name="connsiteY591" fmla="*/ 306383 h 797607"/>
              <a:gd name="connsiteX592" fmla="*/ 610232 w 909019"/>
              <a:gd name="connsiteY592" fmla="*/ 308915 h 797607"/>
              <a:gd name="connsiteX593" fmla="*/ 612765 w 909019"/>
              <a:gd name="connsiteY593" fmla="*/ 311447 h 797607"/>
              <a:gd name="connsiteX594" fmla="*/ 612765 w 909019"/>
              <a:gd name="connsiteY594" fmla="*/ 313979 h 797607"/>
              <a:gd name="connsiteX595" fmla="*/ 610232 w 909019"/>
              <a:gd name="connsiteY595" fmla="*/ 313979 h 797607"/>
              <a:gd name="connsiteX596" fmla="*/ 610232 w 909019"/>
              <a:gd name="connsiteY596" fmla="*/ 316511 h 797607"/>
              <a:gd name="connsiteX597" fmla="*/ 610232 w 909019"/>
              <a:gd name="connsiteY597" fmla="*/ 319043 h 797607"/>
              <a:gd name="connsiteX598" fmla="*/ 610232 w 909019"/>
              <a:gd name="connsiteY598" fmla="*/ 321575 h 797607"/>
              <a:gd name="connsiteX599" fmla="*/ 482362 w 909019"/>
              <a:gd name="connsiteY599" fmla="*/ 296255 h 797607"/>
              <a:gd name="connsiteX600" fmla="*/ 482362 w 909019"/>
              <a:gd name="connsiteY600" fmla="*/ 301319 h 797607"/>
              <a:gd name="connsiteX601" fmla="*/ 482362 w 909019"/>
              <a:gd name="connsiteY601" fmla="*/ 298786 h 797607"/>
              <a:gd name="connsiteX602" fmla="*/ 477298 w 909019"/>
              <a:gd name="connsiteY602" fmla="*/ 293722 h 797607"/>
              <a:gd name="connsiteX603" fmla="*/ 479830 w 909019"/>
              <a:gd name="connsiteY603" fmla="*/ 293722 h 797607"/>
              <a:gd name="connsiteX604" fmla="*/ 482362 w 909019"/>
              <a:gd name="connsiteY604" fmla="*/ 296255 h 797607"/>
              <a:gd name="connsiteX605" fmla="*/ 483628 w 909019"/>
              <a:gd name="connsiteY605" fmla="*/ 296255 h 797607"/>
              <a:gd name="connsiteX606" fmla="*/ 483628 w 909019"/>
              <a:gd name="connsiteY606" fmla="*/ 298786 h 797607"/>
              <a:gd name="connsiteX607" fmla="*/ 483628 w 909019"/>
              <a:gd name="connsiteY607" fmla="*/ 296255 h 797607"/>
              <a:gd name="connsiteX608" fmla="*/ 481097 w 909019"/>
              <a:gd name="connsiteY608" fmla="*/ 293722 h 797607"/>
              <a:gd name="connsiteX609" fmla="*/ 478564 w 909019"/>
              <a:gd name="connsiteY609" fmla="*/ 293722 h 797607"/>
              <a:gd name="connsiteX610" fmla="*/ 478564 w 909019"/>
              <a:gd name="connsiteY610" fmla="*/ 291190 h 797607"/>
              <a:gd name="connsiteX611" fmla="*/ 481097 w 909019"/>
              <a:gd name="connsiteY611" fmla="*/ 291190 h 797607"/>
              <a:gd name="connsiteX612" fmla="*/ 483628 w 909019"/>
              <a:gd name="connsiteY612" fmla="*/ 293722 h 797607"/>
              <a:gd name="connsiteX613" fmla="*/ 483628 w 909019"/>
              <a:gd name="connsiteY613" fmla="*/ 296255 h 797607"/>
              <a:gd name="connsiteX614" fmla="*/ 472234 w 909019"/>
              <a:gd name="connsiteY614" fmla="*/ 291190 h 797607"/>
              <a:gd name="connsiteX615" fmla="*/ 469702 w 909019"/>
              <a:gd name="connsiteY615" fmla="*/ 291190 h 797607"/>
              <a:gd name="connsiteX616" fmla="*/ 469702 w 909019"/>
              <a:gd name="connsiteY616" fmla="*/ 288658 h 797607"/>
              <a:gd name="connsiteX617" fmla="*/ 469702 w 909019"/>
              <a:gd name="connsiteY617" fmla="*/ 286126 h 797607"/>
              <a:gd name="connsiteX618" fmla="*/ 472234 w 909019"/>
              <a:gd name="connsiteY618" fmla="*/ 288658 h 797607"/>
              <a:gd name="connsiteX619" fmla="*/ 472234 w 909019"/>
              <a:gd name="connsiteY619" fmla="*/ 291190 h 797607"/>
              <a:gd name="connsiteX620" fmla="*/ 498821 w 909019"/>
              <a:gd name="connsiteY620" fmla="*/ 296255 h 797607"/>
              <a:gd name="connsiteX621" fmla="*/ 501353 w 909019"/>
              <a:gd name="connsiteY621" fmla="*/ 296255 h 797607"/>
              <a:gd name="connsiteX622" fmla="*/ 501353 w 909019"/>
              <a:gd name="connsiteY622" fmla="*/ 293722 h 797607"/>
              <a:gd name="connsiteX623" fmla="*/ 501353 w 909019"/>
              <a:gd name="connsiteY623" fmla="*/ 296255 h 797607"/>
              <a:gd name="connsiteX624" fmla="*/ 503885 w 909019"/>
              <a:gd name="connsiteY624" fmla="*/ 296255 h 797607"/>
              <a:gd name="connsiteX625" fmla="*/ 506417 w 909019"/>
              <a:gd name="connsiteY625" fmla="*/ 302585 h 797607"/>
              <a:gd name="connsiteX626" fmla="*/ 508949 w 909019"/>
              <a:gd name="connsiteY626" fmla="*/ 305117 h 797607"/>
              <a:gd name="connsiteX627" fmla="*/ 506417 w 909019"/>
              <a:gd name="connsiteY627" fmla="*/ 310181 h 797607"/>
              <a:gd name="connsiteX628" fmla="*/ 503885 w 909019"/>
              <a:gd name="connsiteY628" fmla="*/ 312713 h 797607"/>
              <a:gd name="connsiteX629" fmla="*/ 503885 w 909019"/>
              <a:gd name="connsiteY629" fmla="*/ 310181 h 797607"/>
              <a:gd name="connsiteX630" fmla="*/ 503885 w 909019"/>
              <a:gd name="connsiteY630" fmla="*/ 307649 h 797607"/>
              <a:gd name="connsiteX631" fmla="*/ 501353 w 909019"/>
              <a:gd name="connsiteY631" fmla="*/ 307649 h 797607"/>
              <a:gd name="connsiteX632" fmla="*/ 498821 w 909019"/>
              <a:gd name="connsiteY632" fmla="*/ 307649 h 797607"/>
              <a:gd name="connsiteX633" fmla="*/ 498821 w 909019"/>
              <a:gd name="connsiteY633" fmla="*/ 305117 h 797607"/>
              <a:gd name="connsiteX634" fmla="*/ 496288 w 909019"/>
              <a:gd name="connsiteY634" fmla="*/ 305117 h 797607"/>
              <a:gd name="connsiteX635" fmla="*/ 496288 w 909019"/>
              <a:gd name="connsiteY635" fmla="*/ 302585 h 797607"/>
              <a:gd name="connsiteX636" fmla="*/ 496288 w 909019"/>
              <a:gd name="connsiteY636" fmla="*/ 300053 h 797607"/>
              <a:gd name="connsiteX637" fmla="*/ 496288 w 909019"/>
              <a:gd name="connsiteY637" fmla="*/ 297520 h 797607"/>
              <a:gd name="connsiteX638" fmla="*/ 496288 w 909019"/>
              <a:gd name="connsiteY638" fmla="*/ 300053 h 797607"/>
              <a:gd name="connsiteX639" fmla="*/ 496288 w 909019"/>
              <a:gd name="connsiteY639" fmla="*/ 302585 h 797607"/>
              <a:gd name="connsiteX640" fmla="*/ 498821 w 909019"/>
              <a:gd name="connsiteY640" fmla="*/ 302585 h 797607"/>
              <a:gd name="connsiteX641" fmla="*/ 496288 w 909019"/>
              <a:gd name="connsiteY641" fmla="*/ 297520 h 797607"/>
              <a:gd name="connsiteX642" fmla="*/ 496288 w 909019"/>
              <a:gd name="connsiteY642" fmla="*/ 294988 h 797607"/>
              <a:gd name="connsiteX643" fmla="*/ 493757 w 909019"/>
              <a:gd name="connsiteY643" fmla="*/ 294988 h 797607"/>
              <a:gd name="connsiteX644" fmla="*/ 488693 w 909019"/>
              <a:gd name="connsiteY644" fmla="*/ 294988 h 797607"/>
              <a:gd name="connsiteX645" fmla="*/ 488693 w 909019"/>
              <a:gd name="connsiteY645" fmla="*/ 297520 h 797607"/>
              <a:gd name="connsiteX646" fmla="*/ 486160 w 909019"/>
              <a:gd name="connsiteY646" fmla="*/ 300053 h 797607"/>
              <a:gd name="connsiteX647" fmla="*/ 483628 w 909019"/>
              <a:gd name="connsiteY647" fmla="*/ 297520 h 797607"/>
              <a:gd name="connsiteX648" fmla="*/ 483628 w 909019"/>
              <a:gd name="connsiteY648" fmla="*/ 294988 h 797607"/>
              <a:gd name="connsiteX649" fmla="*/ 483628 w 909019"/>
              <a:gd name="connsiteY649" fmla="*/ 293722 h 797607"/>
              <a:gd name="connsiteX650" fmla="*/ 488693 w 909019"/>
              <a:gd name="connsiteY650" fmla="*/ 291190 h 797607"/>
              <a:gd name="connsiteX651" fmla="*/ 488693 w 909019"/>
              <a:gd name="connsiteY651" fmla="*/ 288658 h 797607"/>
              <a:gd name="connsiteX652" fmla="*/ 488693 w 909019"/>
              <a:gd name="connsiteY652" fmla="*/ 286126 h 797607"/>
              <a:gd name="connsiteX653" fmla="*/ 491225 w 909019"/>
              <a:gd name="connsiteY653" fmla="*/ 283594 h 797607"/>
              <a:gd name="connsiteX654" fmla="*/ 493757 w 909019"/>
              <a:gd name="connsiteY654" fmla="*/ 283594 h 797607"/>
              <a:gd name="connsiteX655" fmla="*/ 496288 w 909019"/>
              <a:gd name="connsiteY655" fmla="*/ 286126 h 797607"/>
              <a:gd name="connsiteX656" fmla="*/ 498821 w 909019"/>
              <a:gd name="connsiteY656" fmla="*/ 286126 h 797607"/>
              <a:gd name="connsiteX657" fmla="*/ 498821 w 909019"/>
              <a:gd name="connsiteY657" fmla="*/ 288658 h 797607"/>
              <a:gd name="connsiteX658" fmla="*/ 498821 w 909019"/>
              <a:gd name="connsiteY658" fmla="*/ 291190 h 797607"/>
              <a:gd name="connsiteX659" fmla="*/ 498821 w 909019"/>
              <a:gd name="connsiteY659" fmla="*/ 296255 h 797607"/>
              <a:gd name="connsiteX660" fmla="*/ 463372 w 909019"/>
              <a:gd name="connsiteY660" fmla="*/ 293722 h 797607"/>
              <a:gd name="connsiteX661" fmla="*/ 460839 w 909019"/>
              <a:gd name="connsiteY661" fmla="*/ 288658 h 797607"/>
              <a:gd name="connsiteX662" fmla="*/ 460839 w 909019"/>
              <a:gd name="connsiteY662" fmla="*/ 283594 h 797607"/>
              <a:gd name="connsiteX663" fmla="*/ 460839 w 909019"/>
              <a:gd name="connsiteY663" fmla="*/ 281062 h 797607"/>
              <a:gd name="connsiteX664" fmla="*/ 463372 w 909019"/>
              <a:gd name="connsiteY664" fmla="*/ 281062 h 797607"/>
              <a:gd name="connsiteX665" fmla="*/ 463372 w 909019"/>
              <a:gd name="connsiteY665" fmla="*/ 283594 h 797607"/>
              <a:gd name="connsiteX666" fmla="*/ 463372 w 909019"/>
              <a:gd name="connsiteY666" fmla="*/ 286126 h 797607"/>
              <a:gd name="connsiteX667" fmla="*/ 463372 w 909019"/>
              <a:gd name="connsiteY667" fmla="*/ 288658 h 797607"/>
              <a:gd name="connsiteX668" fmla="*/ 465904 w 909019"/>
              <a:gd name="connsiteY668" fmla="*/ 291190 h 797607"/>
              <a:gd name="connsiteX669" fmla="*/ 463372 w 909019"/>
              <a:gd name="connsiteY669" fmla="*/ 293722 h 797607"/>
              <a:gd name="connsiteX670" fmla="*/ 482362 w 909019"/>
              <a:gd name="connsiteY670" fmla="*/ 291190 h 797607"/>
              <a:gd name="connsiteX671" fmla="*/ 479830 w 909019"/>
              <a:gd name="connsiteY671" fmla="*/ 291190 h 797607"/>
              <a:gd name="connsiteX672" fmla="*/ 477298 w 909019"/>
              <a:gd name="connsiteY672" fmla="*/ 291190 h 797607"/>
              <a:gd name="connsiteX673" fmla="*/ 477298 w 909019"/>
              <a:gd name="connsiteY673" fmla="*/ 288658 h 797607"/>
              <a:gd name="connsiteX674" fmla="*/ 474766 w 909019"/>
              <a:gd name="connsiteY674" fmla="*/ 286126 h 797607"/>
              <a:gd name="connsiteX675" fmla="*/ 474766 w 909019"/>
              <a:gd name="connsiteY675" fmla="*/ 283594 h 797607"/>
              <a:gd name="connsiteX676" fmla="*/ 474766 w 909019"/>
              <a:gd name="connsiteY676" fmla="*/ 281062 h 797607"/>
              <a:gd name="connsiteX677" fmla="*/ 477298 w 909019"/>
              <a:gd name="connsiteY677" fmla="*/ 281062 h 797607"/>
              <a:gd name="connsiteX678" fmla="*/ 477298 w 909019"/>
              <a:gd name="connsiteY678" fmla="*/ 278530 h 797607"/>
              <a:gd name="connsiteX679" fmla="*/ 479830 w 909019"/>
              <a:gd name="connsiteY679" fmla="*/ 278530 h 797607"/>
              <a:gd name="connsiteX680" fmla="*/ 482362 w 909019"/>
              <a:gd name="connsiteY680" fmla="*/ 278530 h 797607"/>
              <a:gd name="connsiteX681" fmla="*/ 482362 w 909019"/>
              <a:gd name="connsiteY681" fmla="*/ 281062 h 797607"/>
              <a:gd name="connsiteX682" fmla="*/ 484895 w 909019"/>
              <a:gd name="connsiteY682" fmla="*/ 281062 h 797607"/>
              <a:gd name="connsiteX683" fmla="*/ 484895 w 909019"/>
              <a:gd name="connsiteY683" fmla="*/ 283594 h 797607"/>
              <a:gd name="connsiteX684" fmla="*/ 484895 w 909019"/>
              <a:gd name="connsiteY684" fmla="*/ 286126 h 797607"/>
              <a:gd name="connsiteX685" fmla="*/ 484895 w 909019"/>
              <a:gd name="connsiteY685" fmla="*/ 288658 h 797607"/>
              <a:gd name="connsiteX686" fmla="*/ 484895 w 909019"/>
              <a:gd name="connsiteY686" fmla="*/ 291190 h 797607"/>
              <a:gd name="connsiteX687" fmla="*/ 482362 w 909019"/>
              <a:gd name="connsiteY687" fmla="*/ 291190 h 797607"/>
              <a:gd name="connsiteX688" fmla="*/ 529206 w 909019"/>
              <a:gd name="connsiteY688" fmla="*/ 273466 h 797607"/>
              <a:gd name="connsiteX689" fmla="*/ 529206 w 909019"/>
              <a:gd name="connsiteY689" fmla="*/ 270934 h 797607"/>
              <a:gd name="connsiteX690" fmla="*/ 529206 w 909019"/>
              <a:gd name="connsiteY690" fmla="*/ 273466 h 797607"/>
              <a:gd name="connsiteX691" fmla="*/ 467170 w 909019"/>
              <a:gd name="connsiteY691" fmla="*/ 279796 h 797607"/>
              <a:gd name="connsiteX692" fmla="*/ 467170 w 909019"/>
              <a:gd name="connsiteY692" fmla="*/ 282328 h 797607"/>
              <a:gd name="connsiteX693" fmla="*/ 462106 w 909019"/>
              <a:gd name="connsiteY693" fmla="*/ 275998 h 797607"/>
              <a:gd name="connsiteX694" fmla="*/ 459574 w 909019"/>
              <a:gd name="connsiteY694" fmla="*/ 273466 h 797607"/>
              <a:gd name="connsiteX695" fmla="*/ 459574 w 909019"/>
              <a:gd name="connsiteY695" fmla="*/ 270934 h 797607"/>
              <a:gd name="connsiteX696" fmla="*/ 459574 w 909019"/>
              <a:gd name="connsiteY696" fmla="*/ 268401 h 797607"/>
              <a:gd name="connsiteX697" fmla="*/ 462106 w 909019"/>
              <a:gd name="connsiteY697" fmla="*/ 268401 h 797607"/>
              <a:gd name="connsiteX698" fmla="*/ 462106 w 909019"/>
              <a:gd name="connsiteY698" fmla="*/ 265869 h 797607"/>
              <a:gd name="connsiteX699" fmla="*/ 464637 w 909019"/>
              <a:gd name="connsiteY699" fmla="*/ 268401 h 797607"/>
              <a:gd name="connsiteX700" fmla="*/ 469702 w 909019"/>
              <a:gd name="connsiteY700" fmla="*/ 273466 h 797607"/>
              <a:gd name="connsiteX701" fmla="*/ 469702 w 909019"/>
              <a:gd name="connsiteY701" fmla="*/ 275998 h 797607"/>
              <a:gd name="connsiteX702" fmla="*/ 469702 w 909019"/>
              <a:gd name="connsiteY702" fmla="*/ 278530 h 797607"/>
              <a:gd name="connsiteX703" fmla="*/ 467170 w 909019"/>
              <a:gd name="connsiteY703" fmla="*/ 278530 h 797607"/>
              <a:gd name="connsiteX704" fmla="*/ 467170 w 909019"/>
              <a:gd name="connsiteY704" fmla="*/ 279796 h 797607"/>
              <a:gd name="connsiteX705" fmla="*/ 529206 w 909019"/>
              <a:gd name="connsiteY705" fmla="*/ 270934 h 797607"/>
              <a:gd name="connsiteX706" fmla="*/ 526674 w 909019"/>
              <a:gd name="connsiteY706" fmla="*/ 270934 h 797607"/>
              <a:gd name="connsiteX707" fmla="*/ 524142 w 909019"/>
              <a:gd name="connsiteY707" fmla="*/ 270934 h 797607"/>
              <a:gd name="connsiteX708" fmla="*/ 521609 w 909019"/>
              <a:gd name="connsiteY708" fmla="*/ 270934 h 797607"/>
              <a:gd name="connsiteX709" fmla="*/ 521609 w 909019"/>
              <a:gd name="connsiteY709" fmla="*/ 268401 h 797607"/>
              <a:gd name="connsiteX710" fmla="*/ 521609 w 909019"/>
              <a:gd name="connsiteY710" fmla="*/ 265869 h 797607"/>
              <a:gd name="connsiteX711" fmla="*/ 526674 w 909019"/>
              <a:gd name="connsiteY711" fmla="*/ 268401 h 797607"/>
              <a:gd name="connsiteX712" fmla="*/ 526674 w 909019"/>
              <a:gd name="connsiteY712" fmla="*/ 270934 h 797607"/>
              <a:gd name="connsiteX713" fmla="*/ 529206 w 909019"/>
              <a:gd name="connsiteY713" fmla="*/ 270934 h 797607"/>
              <a:gd name="connsiteX714" fmla="*/ 572251 w 909019"/>
              <a:gd name="connsiteY714" fmla="*/ 301319 h 797607"/>
              <a:gd name="connsiteX715" fmla="*/ 572251 w 909019"/>
              <a:gd name="connsiteY715" fmla="*/ 306383 h 797607"/>
              <a:gd name="connsiteX716" fmla="*/ 572251 w 909019"/>
              <a:gd name="connsiteY716" fmla="*/ 308915 h 797607"/>
              <a:gd name="connsiteX717" fmla="*/ 574783 w 909019"/>
              <a:gd name="connsiteY717" fmla="*/ 308915 h 797607"/>
              <a:gd name="connsiteX718" fmla="*/ 574783 w 909019"/>
              <a:gd name="connsiteY718" fmla="*/ 311447 h 797607"/>
              <a:gd name="connsiteX719" fmla="*/ 572251 w 909019"/>
              <a:gd name="connsiteY719" fmla="*/ 311447 h 797607"/>
              <a:gd name="connsiteX720" fmla="*/ 572251 w 909019"/>
              <a:gd name="connsiteY720" fmla="*/ 308915 h 797607"/>
              <a:gd name="connsiteX721" fmla="*/ 567187 w 909019"/>
              <a:gd name="connsiteY721" fmla="*/ 303851 h 797607"/>
              <a:gd name="connsiteX722" fmla="*/ 564655 w 909019"/>
              <a:gd name="connsiteY722" fmla="*/ 301319 h 797607"/>
              <a:gd name="connsiteX723" fmla="*/ 562123 w 909019"/>
              <a:gd name="connsiteY723" fmla="*/ 301319 h 797607"/>
              <a:gd name="connsiteX724" fmla="*/ 550729 w 909019"/>
              <a:gd name="connsiteY724" fmla="*/ 294988 h 797607"/>
              <a:gd name="connsiteX725" fmla="*/ 543132 w 909019"/>
              <a:gd name="connsiteY725" fmla="*/ 289924 h 797607"/>
              <a:gd name="connsiteX726" fmla="*/ 538069 w 909019"/>
              <a:gd name="connsiteY726" fmla="*/ 284860 h 797607"/>
              <a:gd name="connsiteX727" fmla="*/ 538069 w 909019"/>
              <a:gd name="connsiteY727" fmla="*/ 282328 h 797607"/>
              <a:gd name="connsiteX728" fmla="*/ 533004 w 909019"/>
              <a:gd name="connsiteY728" fmla="*/ 277264 h 797607"/>
              <a:gd name="connsiteX729" fmla="*/ 530472 w 909019"/>
              <a:gd name="connsiteY729" fmla="*/ 274732 h 797607"/>
              <a:gd name="connsiteX730" fmla="*/ 527940 w 909019"/>
              <a:gd name="connsiteY730" fmla="*/ 272199 h 797607"/>
              <a:gd name="connsiteX731" fmla="*/ 527940 w 909019"/>
              <a:gd name="connsiteY731" fmla="*/ 269668 h 797607"/>
              <a:gd name="connsiteX732" fmla="*/ 526674 w 909019"/>
              <a:gd name="connsiteY732" fmla="*/ 268401 h 797607"/>
              <a:gd name="connsiteX733" fmla="*/ 526674 w 909019"/>
              <a:gd name="connsiteY733" fmla="*/ 265869 h 797607"/>
              <a:gd name="connsiteX734" fmla="*/ 531738 w 909019"/>
              <a:gd name="connsiteY734" fmla="*/ 265869 h 797607"/>
              <a:gd name="connsiteX735" fmla="*/ 536802 w 909019"/>
              <a:gd name="connsiteY735" fmla="*/ 268401 h 797607"/>
              <a:gd name="connsiteX736" fmla="*/ 541867 w 909019"/>
              <a:gd name="connsiteY736" fmla="*/ 274732 h 797607"/>
              <a:gd name="connsiteX737" fmla="*/ 546930 w 909019"/>
              <a:gd name="connsiteY737" fmla="*/ 279796 h 797607"/>
              <a:gd name="connsiteX738" fmla="*/ 546930 w 909019"/>
              <a:gd name="connsiteY738" fmla="*/ 282328 h 797607"/>
              <a:gd name="connsiteX739" fmla="*/ 549462 w 909019"/>
              <a:gd name="connsiteY739" fmla="*/ 282328 h 797607"/>
              <a:gd name="connsiteX740" fmla="*/ 554527 w 909019"/>
              <a:gd name="connsiteY740" fmla="*/ 282328 h 797607"/>
              <a:gd name="connsiteX741" fmla="*/ 559591 w 909019"/>
              <a:gd name="connsiteY741" fmla="*/ 284860 h 797607"/>
              <a:gd name="connsiteX742" fmla="*/ 562123 w 909019"/>
              <a:gd name="connsiteY742" fmla="*/ 289924 h 797607"/>
              <a:gd name="connsiteX743" fmla="*/ 564655 w 909019"/>
              <a:gd name="connsiteY743" fmla="*/ 289924 h 797607"/>
              <a:gd name="connsiteX744" fmla="*/ 573518 w 909019"/>
              <a:gd name="connsiteY744" fmla="*/ 298786 h 797607"/>
              <a:gd name="connsiteX745" fmla="*/ 573518 w 909019"/>
              <a:gd name="connsiteY745" fmla="*/ 301319 h 797607"/>
              <a:gd name="connsiteX746" fmla="*/ 524142 w 909019"/>
              <a:gd name="connsiteY746" fmla="*/ 265869 h 797607"/>
              <a:gd name="connsiteX747" fmla="*/ 521609 w 909019"/>
              <a:gd name="connsiteY747" fmla="*/ 265869 h 797607"/>
              <a:gd name="connsiteX748" fmla="*/ 519078 w 909019"/>
              <a:gd name="connsiteY748" fmla="*/ 263337 h 797607"/>
              <a:gd name="connsiteX749" fmla="*/ 519078 w 909019"/>
              <a:gd name="connsiteY749" fmla="*/ 260805 h 797607"/>
              <a:gd name="connsiteX750" fmla="*/ 524142 w 909019"/>
              <a:gd name="connsiteY750" fmla="*/ 263337 h 797607"/>
              <a:gd name="connsiteX751" fmla="*/ 524142 w 909019"/>
              <a:gd name="connsiteY751" fmla="*/ 265869 h 797607"/>
              <a:gd name="connsiteX752" fmla="*/ 502619 w 909019"/>
              <a:gd name="connsiteY752" fmla="*/ 263337 h 797607"/>
              <a:gd name="connsiteX753" fmla="*/ 501353 w 909019"/>
              <a:gd name="connsiteY753" fmla="*/ 263337 h 797607"/>
              <a:gd name="connsiteX754" fmla="*/ 501353 w 909019"/>
              <a:gd name="connsiteY754" fmla="*/ 260805 h 797607"/>
              <a:gd name="connsiteX755" fmla="*/ 501353 w 909019"/>
              <a:gd name="connsiteY755" fmla="*/ 258273 h 797607"/>
              <a:gd name="connsiteX756" fmla="*/ 503885 w 909019"/>
              <a:gd name="connsiteY756" fmla="*/ 258273 h 797607"/>
              <a:gd name="connsiteX757" fmla="*/ 503885 w 909019"/>
              <a:gd name="connsiteY757" fmla="*/ 260805 h 797607"/>
              <a:gd name="connsiteX758" fmla="*/ 503885 w 909019"/>
              <a:gd name="connsiteY758" fmla="*/ 263337 h 797607"/>
              <a:gd name="connsiteX759" fmla="*/ 429188 w 909019"/>
              <a:gd name="connsiteY759" fmla="*/ 259539 h 797607"/>
              <a:gd name="connsiteX760" fmla="*/ 426656 w 909019"/>
              <a:gd name="connsiteY760" fmla="*/ 259539 h 797607"/>
              <a:gd name="connsiteX761" fmla="*/ 426656 w 909019"/>
              <a:gd name="connsiteY761" fmla="*/ 257007 h 797607"/>
              <a:gd name="connsiteX762" fmla="*/ 429188 w 909019"/>
              <a:gd name="connsiteY762" fmla="*/ 257007 h 797607"/>
              <a:gd name="connsiteX763" fmla="*/ 429188 w 909019"/>
              <a:gd name="connsiteY763" fmla="*/ 259539 h 797607"/>
              <a:gd name="connsiteX764" fmla="*/ 439317 w 909019"/>
              <a:gd name="connsiteY764" fmla="*/ 248145 h 797607"/>
              <a:gd name="connsiteX765" fmla="*/ 436785 w 909019"/>
              <a:gd name="connsiteY765" fmla="*/ 248145 h 797607"/>
              <a:gd name="connsiteX766" fmla="*/ 434253 w 909019"/>
              <a:gd name="connsiteY766" fmla="*/ 248145 h 797607"/>
              <a:gd name="connsiteX767" fmla="*/ 431721 w 909019"/>
              <a:gd name="connsiteY767" fmla="*/ 248145 h 797607"/>
              <a:gd name="connsiteX768" fmla="*/ 431721 w 909019"/>
              <a:gd name="connsiteY768" fmla="*/ 245613 h 797607"/>
              <a:gd name="connsiteX769" fmla="*/ 431721 w 909019"/>
              <a:gd name="connsiteY769" fmla="*/ 243081 h 797607"/>
              <a:gd name="connsiteX770" fmla="*/ 434253 w 909019"/>
              <a:gd name="connsiteY770" fmla="*/ 243081 h 797607"/>
              <a:gd name="connsiteX771" fmla="*/ 434253 w 909019"/>
              <a:gd name="connsiteY771" fmla="*/ 240548 h 797607"/>
              <a:gd name="connsiteX772" fmla="*/ 439317 w 909019"/>
              <a:gd name="connsiteY772" fmla="*/ 243081 h 797607"/>
              <a:gd name="connsiteX773" fmla="*/ 439317 w 909019"/>
              <a:gd name="connsiteY773" fmla="*/ 245613 h 797607"/>
              <a:gd name="connsiteX774" fmla="*/ 439317 w 909019"/>
              <a:gd name="connsiteY774" fmla="*/ 248145 h 797607"/>
              <a:gd name="connsiteX775" fmla="*/ 445647 w 909019"/>
              <a:gd name="connsiteY775" fmla="*/ 240548 h 797607"/>
              <a:gd name="connsiteX776" fmla="*/ 445647 w 909019"/>
              <a:gd name="connsiteY776" fmla="*/ 243081 h 797607"/>
              <a:gd name="connsiteX777" fmla="*/ 445647 w 909019"/>
              <a:gd name="connsiteY777" fmla="*/ 240548 h 797607"/>
              <a:gd name="connsiteX778" fmla="*/ 443115 w 909019"/>
              <a:gd name="connsiteY778" fmla="*/ 235484 h 797607"/>
              <a:gd name="connsiteX779" fmla="*/ 445647 w 909019"/>
              <a:gd name="connsiteY779" fmla="*/ 235484 h 797607"/>
              <a:gd name="connsiteX780" fmla="*/ 445647 w 909019"/>
              <a:gd name="connsiteY780" fmla="*/ 232952 h 797607"/>
              <a:gd name="connsiteX781" fmla="*/ 445647 w 909019"/>
              <a:gd name="connsiteY781" fmla="*/ 238016 h 797607"/>
              <a:gd name="connsiteX782" fmla="*/ 445647 w 909019"/>
              <a:gd name="connsiteY782" fmla="*/ 240548 h 797607"/>
              <a:gd name="connsiteX783" fmla="*/ 444381 w 909019"/>
              <a:gd name="connsiteY783" fmla="*/ 236750 h 797607"/>
              <a:gd name="connsiteX784" fmla="*/ 444381 w 909019"/>
              <a:gd name="connsiteY784" fmla="*/ 234218 h 797607"/>
              <a:gd name="connsiteX785" fmla="*/ 444381 w 909019"/>
              <a:gd name="connsiteY785" fmla="*/ 236750 h 797607"/>
              <a:gd name="connsiteX786" fmla="*/ 491225 w 909019"/>
              <a:gd name="connsiteY786" fmla="*/ 257007 h 797607"/>
              <a:gd name="connsiteX787" fmla="*/ 493757 w 909019"/>
              <a:gd name="connsiteY787" fmla="*/ 254475 h 797607"/>
              <a:gd name="connsiteX788" fmla="*/ 493757 w 909019"/>
              <a:gd name="connsiteY788" fmla="*/ 257007 h 797607"/>
              <a:gd name="connsiteX789" fmla="*/ 496288 w 909019"/>
              <a:gd name="connsiteY789" fmla="*/ 257007 h 797607"/>
              <a:gd name="connsiteX790" fmla="*/ 496288 w 909019"/>
              <a:gd name="connsiteY790" fmla="*/ 259539 h 797607"/>
              <a:gd name="connsiteX791" fmla="*/ 493757 w 909019"/>
              <a:gd name="connsiteY791" fmla="*/ 259539 h 797607"/>
              <a:gd name="connsiteX792" fmla="*/ 491225 w 909019"/>
              <a:gd name="connsiteY792" fmla="*/ 259539 h 797607"/>
              <a:gd name="connsiteX793" fmla="*/ 491225 w 909019"/>
              <a:gd name="connsiteY793" fmla="*/ 262071 h 797607"/>
              <a:gd name="connsiteX794" fmla="*/ 488693 w 909019"/>
              <a:gd name="connsiteY794" fmla="*/ 259539 h 797607"/>
              <a:gd name="connsiteX795" fmla="*/ 486160 w 909019"/>
              <a:gd name="connsiteY795" fmla="*/ 259539 h 797607"/>
              <a:gd name="connsiteX796" fmla="*/ 481097 w 909019"/>
              <a:gd name="connsiteY796" fmla="*/ 257007 h 797607"/>
              <a:gd name="connsiteX797" fmla="*/ 473500 w 909019"/>
              <a:gd name="connsiteY797" fmla="*/ 251943 h 797607"/>
              <a:gd name="connsiteX798" fmla="*/ 470968 w 909019"/>
              <a:gd name="connsiteY798" fmla="*/ 249411 h 797607"/>
              <a:gd name="connsiteX799" fmla="*/ 470968 w 909019"/>
              <a:gd name="connsiteY799" fmla="*/ 246879 h 797607"/>
              <a:gd name="connsiteX800" fmla="*/ 468436 w 909019"/>
              <a:gd name="connsiteY800" fmla="*/ 244347 h 797607"/>
              <a:gd name="connsiteX801" fmla="*/ 465904 w 909019"/>
              <a:gd name="connsiteY801" fmla="*/ 238016 h 797607"/>
              <a:gd name="connsiteX802" fmla="*/ 463372 w 909019"/>
              <a:gd name="connsiteY802" fmla="*/ 238016 h 797607"/>
              <a:gd name="connsiteX803" fmla="*/ 463372 w 909019"/>
              <a:gd name="connsiteY803" fmla="*/ 235484 h 797607"/>
              <a:gd name="connsiteX804" fmla="*/ 463372 w 909019"/>
              <a:gd name="connsiteY804" fmla="*/ 235484 h 797607"/>
              <a:gd name="connsiteX805" fmla="*/ 460839 w 909019"/>
              <a:gd name="connsiteY805" fmla="*/ 232952 h 797607"/>
              <a:gd name="connsiteX806" fmla="*/ 458307 w 909019"/>
              <a:gd name="connsiteY806" fmla="*/ 230420 h 797607"/>
              <a:gd name="connsiteX807" fmla="*/ 458307 w 909019"/>
              <a:gd name="connsiteY807" fmla="*/ 227888 h 797607"/>
              <a:gd name="connsiteX808" fmla="*/ 458307 w 909019"/>
              <a:gd name="connsiteY808" fmla="*/ 225356 h 797607"/>
              <a:gd name="connsiteX809" fmla="*/ 460839 w 909019"/>
              <a:gd name="connsiteY809" fmla="*/ 225356 h 797607"/>
              <a:gd name="connsiteX810" fmla="*/ 460839 w 909019"/>
              <a:gd name="connsiteY810" fmla="*/ 222824 h 797607"/>
              <a:gd name="connsiteX811" fmla="*/ 460839 w 909019"/>
              <a:gd name="connsiteY811" fmla="*/ 225356 h 797607"/>
              <a:gd name="connsiteX812" fmla="*/ 465904 w 909019"/>
              <a:gd name="connsiteY812" fmla="*/ 225356 h 797607"/>
              <a:gd name="connsiteX813" fmla="*/ 465904 w 909019"/>
              <a:gd name="connsiteY813" fmla="*/ 227888 h 797607"/>
              <a:gd name="connsiteX814" fmla="*/ 468436 w 909019"/>
              <a:gd name="connsiteY814" fmla="*/ 227888 h 797607"/>
              <a:gd name="connsiteX815" fmla="*/ 468436 w 909019"/>
              <a:gd name="connsiteY815" fmla="*/ 230420 h 797607"/>
              <a:gd name="connsiteX816" fmla="*/ 470968 w 909019"/>
              <a:gd name="connsiteY816" fmla="*/ 230420 h 797607"/>
              <a:gd name="connsiteX817" fmla="*/ 470968 w 909019"/>
              <a:gd name="connsiteY817" fmla="*/ 232952 h 797607"/>
              <a:gd name="connsiteX818" fmla="*/ 473500 w 909019"/>
              <a:gd name="connsiteY818" fmla="*/ 232952 h 797607"/>
              <a:gd name="connsiteX819" fmla="*/ 478564 w 909019"/>
              <a:gd name="connsiteY819" fmla="*/ 235484 h 797607"/>
              <a:gd name="connsiteX820" fmla="*/ 481097 w 909019"/>
              <a:gd name="connsiteY820" fmla="*/ 238016 h 797607"/>
              <a:gd name="connsiteX821" fmla="*/ 483628 w 909019"/>
              <a:gd name="connsiteY821" fmla="*/ 240548 h 797607"/>
              <a:gd name="connsiteX822" fmla="*/ 483628 w 909019"/>
              <a:gd name="connsiteY822" fmla="*/ 243081 h 797607"/>
              <a:gd name="connsiteX823" fmla="*/ 483628 w 909019"/>
              <a:gd name="connsiteY823" fmla="*/ 245613 h 797607"/>
              <a:gd name="connsiteX824" fmla="*/ 483628 w 909019"/>
              <a:gd name="connsiteY824" fmla="*/ 248145 h 797607"/>
              <a:gd name="connsiteX825" fmla="*/ 486160 w 909019"/>
              <a:gd name="connsiteY825" fmla="*/ 250677 h 797607"/>
              <a:gd name="connsiteX826" fmla="*/ 488693 w 909019"/>
              <a:gd name="connsiteY826" fmla="*/ 255741 h 797607"/>
              <a:gd name="connsiteX827" fmla="*/ 491225 w 909019"/>
              <a:gd name="connsiteY827" fmla="*/ 257007 h 797607"/>
              <a:gd name="connsiteX828" fmla="*/ 208897 w 909019"/>
              <a:gd name="connsiteY828" fmla="*/ 203833 h 797607"/>
              <a:gd name="connsiteX829" fmla="*/ 211429 w 909019"/>
              <a:gd name="connsiteY829" fmla="*/ 203833 h 797607"/>
              <a:gd name="connsiteX830" fmla="*/ 208897 w 909019"/>
              <a:gd name="connsiteY830" fmla="*/ 203833 h 797607"/>
              <a:gd name="connsiteX831" fmla="*/ 175980 w 909019"/>
              <a:gd name="connsiteY831" fmla="*/ 189907 h 797607"/>
              <a:gd name="connsiteX832" fmla="*/ 175980 w 909019"/>
              <a:gd name="connsiteY832" fmla="*/ 192439 h 797607"/>
              <a:gd name="connsiteX833" fmla="*/ 173447 w 909019"/>
              <a:gd name="connsiteY833" fmla="*/ 194971 h 797607"/>
              <a:gd name="connsiteX834" fmla="*/ 173447 w 909019"/>
              <a:gd name="connsiteY834" fmla="*/ 192439 h 797607"/>
              <a:gd name="connsiteX835" fmla="*/ 173447 w 909019"/>
              <a:gd name="connsiteY835" fmla="*/ 189907 h 797607"/>
              <a:gd name="connsiteX836" fmla="*/ 170916 w 909019"/>
              <a:gd name="connsiteY836" fmla="*/ 189907 h 797607"/>
              <a:gd name="connsiteX837" fmla="*/ 168384 w 909019"/>
              <a:gd name="connsiteY837" fmla="*/ 184842 h 797607"/>
              <a:gd name="connsiteX838" fmla="*/ 165851 w 909019"/>
              <a:gd name="connsiteY838" fmla="*/ 182311 h 797607"/>
              <a:gd name="connsiteX839" fmla="*/ 165851 w 909019"/>
              <a:gd name="connsiteY839" fmla="*/ 177246 h 797607"/>
              <a:gd name="connsiteX840" fmla="*/ 168384 w 909019"/>
              <a:gd name="connsiteY840" fmla="*/ 177246 h 797607"/>
              <a:gd name="connsiteX841" fmla="*/ 170916 w 909019"/>
              <a:gd name="connsiteY841" fmla="*/ 177246 h 797607"/>
              <a:gd name="connsiteX842" fmla="*/ 170916 w 909019"/>
              <a:gd name="connsiteY842" fmla="*/ 179778 h 797607"/>
              <a:gd name="connsiteX843" fmla="*/ 173447 w 909019"/>
              <a:gd name="connsiteY843" fmla="*/ 179778 h 797607"/>
              <a:gd name="connsiteX844" fmla="*/ 175980 w 909019"/>
              <a:gd name="connsiteY844" fmla="*/ 179778 h 797607"/>
              <a:gd name="connsiteX845" fmla="*/ 175980 w 909019"/>
              <a:gd name="connsiteY845" fmla="*/ 182311 h 797607"/>
              <a:gd name="connsiteX846" fmla="*/ 178512 w 909019"/>
              <a:gd name="connsiteY846" fmla="*/ 182311 h 797607"/>
              <a:gd name="connsiteX847" fmla="*/ 178512 w 909019"/>
              <a:gd name="connsiteY847" fmla="*/ 184842 h 797607"/>
              <a:gd name="connsiteX848" fmla="*/ 178512 w 909019"/>
              <a:gd name="connsiteY848" fmla="*/ 187375 h 797607"/>
              <a:gd name="connsiteX849" fmla="*/ 178512 w 909019"/>
              <a:gd name="connsiteY849" fmla="*/ 189907 h 797607"/>
              <a:gd name="connsiteX850" fmla="*/ 175980 w 909019"/>
              <a:gd name="connsiteY850" fmla="*/ 189907 h 797607"/>
              <a:gd name="connsiteX851" fmla="*/ 406400 w 909019"/>
              <a:gd name="connsiteY851" fmla="*/ 181044 h 797607"/>
              <a:gd name="connsiteX852" fmla="*/ 408932 w 909019"/>
              <a:gd name="connsiteY852" fmla="*/ 181044 h 797607"/>
              <a:gd name="connsiteX853" fmla="*/ 413996 w 909019"/>
              <a:gd name="connsiteY853" fmla="*/ 181044 h 797607"/>
              <a:gd name="connsiteX854" fmla="*/ 416528 w 909019"/>
              <a:gd name="connsiteY854" fmla="*/ 187375 h 797607"/>
              <a:gd name="connsiteX855" fmla="*/ 419060 w 909019"/>
              <a:gd name="connsiteY855" fmla="*/ 193705 h 797607"/>
              <a:gd name="connsiteX856" fmla="*/ 421592 w 909019"/>
              <a:gd name="connsiteY856" fmla="*/ 193705 h 797607"/>
              <a:gd name="connsiteX857" fmla="*/ 424125 w 909019"/>
              <a:gd name="connsiteY857" fmla="*/ 196237 h 797607"/>
              <a:gd name="connsiteX858" fmla="*/ 424125 w 909019"/>
              <a:gd name="connsiteY858" fmla="*/ 198769 h 797607"/>
              <a:gd name="connsiteX859" fmla="*/ 426656 w 909019"/>
              <a:gd name="connsiteY859" fmla="*/ 203833 h 797607"/>
              <a:gd name="connsiteX860" fmla="*/ 426656 w 909019"/>
              <a:gd name="connsiteY860" fmla="*/ 206365 h 797607"/>
              <a:gd name="connsiteX861" fmla="*/ 429188 w 909019"/>
              <a:gd name="connsiteY861" fmla="*/ 208897 h 797607"/>
              <a:gd name="connsiteX862" fmla="*/ 431721 w 909019"/>
              <a:gd name="connsiteY862" fmla="*/ 208897 h 797607"/>
              <a:gd name="connsiteX863" fmla="*/ 439317 w 909019"/>
              <a:gd name="connsiteY863" fmla="*/ 215227 h 797607"/>
              <a:gd name="connsiteX864" fmla="*/ 439317 w 909019"/>
              <a:gd name="connsiteY864" fmla="*/ 217760 h 797607"/>
              <a:gd name="connsiteX865" fmla="*/ 444381 w 909019"/>
              <a:gd name="connsiteY865" fmla="*/ 222824 h 797607"/>
              <a:gd name="connsiteX866" fmla="*/ 444381 w 909019"/>
              <a:gd name="connsiteY866" fmla="*/ 229154 h 797607"/>
              <a:gd name="connsiteX867" fmla="*/ 444381 w 909019"/>
              <a:gd name="connsiteY867" fmla="*/ 231686 h 797607"/>
              <a:gd name="connsiteX868" fmla="*/ 444381 w 909019"/>
              <a:gd name="connsiteY868" fmla="*/ 234218 h 797607"/>
              <a:gd name="connsiteX869" fmla="*/ 441849 w 909019"/>
              <a:gd name="connsiteY869" fmla="*/ 234218 h 797607"/>
              <a:gd name="connsiteX870" fmla="*/ 439317 w 909019"/>
              <a:gd name="connsiteY870" fmla="*/ 234218 h 797607"/>
              <a:gd name="connsiteX871" fmla="*/ 436785 w 909019"/>
              <a:gd name="connsiteY871" fmla="*/ 236750 h 797607"/>
              <a:gd name="connsiteX872" fmla="*/ 436785 w 909019"/>
              <a:gd name="connsiteY872" fmla="*/ 239283 h 797607"/>
              <a:gd name="connsiteX873" fmla="*/ 434253 w 909019"/>
              <a:gd name="connsiteY873" fmla="*/ 239283 h 797607"/>
              <a:gd name="connsiteX874" fmla="*/ 431721 w 909019"/>
              <a:gd name="connsiteY874" fmla="*/ 236750 h 797607"/>
              <a:gd name="connsiteX875" fmla="*/ 429188 w 909019"/>
              <a:gd name="connsiteY875" fmla="*/ 236750 h 797607"/>
              <a:gd name="connsiteX876" fmla="*/ 425390 w 909019"/>
              <a:gd name="connsiteY876" fmla="*/ 236750 h 797607"/>
              <a:gd name="connsiteX877" fmla="*/ 425390 w 909019"/>
              <a:gd name="connsiteY877" fmla="*/ 234218 h 797607"/>
              <a:gd name="connsiteX878" fmla="*/ 420326 w 909019"/>
              <a:gd name="connsiteY878" fmla="*/ 231686 h 797607"/>
              <a:gd name="connsiteX879" fmla="*/ 417794 w 909019"/>
              <a:gd name="connsiteY879" fmla="*/ 226622 h 797607"/>
              <a:gd name="connsiteX880" fmla="*/ 415262 w 909019"/>
              <a:gd name="connsiteY880" fmla="*/ 224090 h 797607"/>
              <a:gd name="connsiteX881" fmla="*/ 415262 w 909019"/>
              <a:gd name="connsiteY881" fmla="*/ 221558 h 797607"/>
              <a:gd name="connsiteX882" fmla="*/ 417794 w 909019"/>
              <a:gd name="connsiteY882" fmla="*/ 221558 h 797607"/>
              <a:gd name="connsiteX883" fmla="*/ 417794 w 909019"/>
              <a:gd name="connsiteY883" fmla="*/ 219026 h 797607"/>
              <a:gd name="connsiteX884" fmla="*/ 417794 w 909019"/>
              <a:gd name="connsiteY884" fmla="*/ 217760 h 797607"/>
              <a:gd name="connsiteX885" fmla="*/ 417794 w 909019"/>
              <a:gd name="connsiteY885" fmla="*/ 215227 h 797607"/>
              <a:gd name="connsiteX886" fmla="*/ 417794 w 909019"/>
              <a:gd name="connsiteY886" fmla="*/ 212696 h 797607"/>
              <a:gd name="connsiteX887" fmla="*/ 415262 w 909019"/>
              <a:gd name="connsiteY887" fmla="*/ 212696 h 797607"/>
              <a:gd name="connsiteX888" fmla="*/ 415262 w 909019"/>
              <a:gd name="connsiteY888" fmla="*/ 210163 h 797607"/>
              <a:gd name="connsiteX889" fmla="*/ 412730 w 909019"/>
              <a:gd name="connsiteY889" fmla="*/ 210163 h 797607"/>
              <a:gd name="connsiteX890" fmla="*/ 410198 w 909019"/>
              <a:gd name="connsiteY890" fmla="*/ 207631 h 797607"/>
              <a:gd name="connsiteX891" fmla="*/ 407665 w 909019"/>
              <a:gd name="connsiteY891" fmla="*/ 207631 h 797607"/>
              <a:gd name="connsiteX892" fmla="*/ 405134 w 909019"/>
              <a:gd name="connsiteY892" fmla="*/ 202567 h 797607"/>
              <a:gd name="connsiteX893" fmla="*/ 402602 w 909019"/>
              <a:gd name="connsiteY893" fmla="*/ 200035 h 797607"/>
              <a:gd name="connsiteX894" fmla="*/ 400069 w 909019"/>
              <a:gd name="connsiteY894" fmla="*/ 194971 h 797607"/>
              <a:gd name="connsiteX895" fmla="*/ 397537 w 909019"/>
              <a:gd name="connsiteY895" fmla="*/ 188641 h 797607"/>
              <a:gd name="connsiteX896" fmla="*/ 400069 w 909019"/>
              <a:gd name="connsiteY896" fmla="*/ 183576 h 797607"/>
              <a:gd name="connsiteX897" fmla="*/ 400069 w 909019"/>
              <a:gd name="connsiteY897" fmla="*/ 177246 h 797607"/>
              <a:gd name="connsiteX898" fmla="*/ 402602 w 909019"/>
              <a:gd name="connsiteY898" fmla="*/ 177246 h 797607"/>
              <a:gd name="connsiteX899" fmla="*/ 406400 w 909019"/>
              <a:gd name="connsiteY899" fmla="*/ 181044 h 797607"/>
              <a:gd name="connsiteX900" fmla="*/ 562123 w 909019"/>
              <a:gd name="connsiteY900" fmla="*/ 178512 h 797607"/>
              <a:gd name="connsiteX901" fmla="*/ 559591 w 909019"/>
              <a:gd name="connsiteY901" fmla="*/ 178512 h 797607"/>
              <a:gd name="connsiteX902" fmla="*/ 559591 w 909019"/>
              <a:gd name="connsiteY902" fmla="*/ 175980 h 797607"/>
              <a:gd name="connsiteX903" fmla="*/ 562123 w 909019"/>
              <a:gd name="connsiteY903" fmla="*/ 178512 h 797607"/>
              <a:gd name="connsiteX904" fmla="*/ 558325 w 909019"/>
              <a:gd name="connsiteY904" fmla="*/ 175980 h 797607"/>
              <a:gd name="connsiteX905" fmla="*/ 555793 w 909019"/>
              <a:gd name="connsiteY905" fmla="*/ 175980 h 797607"/>
              <a:gd name="connsiteX906" fmla="*/ 555793 w 909019"/>
              <a:gd name="connsiteY906" fmla="*/ 173448 h 797607"/>
              <a:gd name="connsiteX907" fmla="*/ 558325 w 909019"/>
              <a:gd name="connsiteY907" fmla="*/ 175980 h 797607"/>
              <a:gd name="connsiteX908" fmla="*/ 178512 w 909019"/>
              <a:gd name="connsiteY908" fmla="*/ 173448 h 797607"/>
              <a:gd name="connsiteX909" fmla="*/ 181044 w 909019"/>
              <a:gd name="connsiteY909" fmla="*/ 173448 h 797607"/>
              <a:gd name="connsiteX910" fmla="*/ 181044 w 909019"/>
              <a:gd name="connsiteY910" fmla="*/ 175980 h 797607"/>
              <a:gd name="connsiteX911" fmla="*/ 178512 w 909019"/>
              <a:gd name="connsiteY911" fmla="*/ 175980 h 797607"/>
              <a:gd name="connsiteX912" fmla="*/ 178512 w 909019"/>
              <a:gd name="connsiteY912" fmla="*/ 173448 h 797607"/>
              <a:gd name="connsiteX913" fmla="*/ 553260 w 909019"/>
              <a:gd name="connsiteY913" fmla="*/ 169650 h 797607"/>
              <a:gd name="connsiteX914" fmla="*/ 553260 w 909019"/>
              <a:gd name="connsiteY914" fmla="*/ 172182 h 797607"/>
              <a:gd name="connsiteX915" fmla="*/ 553260 w 909019"/>
              <a:gd name="connsiteY915" fmla="*/ 169650 h 797607"/>
              <a:gd name="connsiteX916" fmla="*/ 162053 w 909019"/>
              <a:gd name="connsiteY916" fmla="*/ 172182 h 797607"/>
              <a:gd name="connsiteX917" fmla="*/ 159521 w 909019"/>
              <a:gd name="connsiteY917" fmla="*/ 172182 h 797607"/>
              <a:gd name="connsiteX918" fmla="*/ 159521 w 909019"/>
              <a:gd name="connsiteY918" fmla="*/ 169650 h 797607"/>
              <a:gd name="connsiteX919" fmla="*/ 162053 w 909019"/>
              <a:gd name="connsiteY919" fmla="*/ 169650 h 797607"/>
              <a:gd name="connsiteX920" fmla="*/ 164586 w 909019"/>
              <a:gd name="connsiteY920" fmla="*/ 169650 h 797607"/>
              <a:gd name="connsiteX921" fmla="*/ 164586 w 909019"/>
              <a:gd name="connsiteY921" fmla="*/ 172182 h 797607"/>
              <a:gd name="connsiteX922" fmla="*/ 162053 w 909019"/>
              <a:gd name="connsiteY922" fmla="*/ 172182 h 797607"/>
              <a:gd name="connsiteX923" fmla="*/ 146861 w 909019"/>
              <a:gd name="connsiteY923" fmla="*/ 175980 h 797607"/>
              <a:gd name="connsiteX924" fmla="*/ 144329 w 909019"/>
              <a:gd name="connsiteY924" fmla="*/ 175980 h 797607"/>
              <a:gd name="connsiteX925" fmla="*/ 141796 w 909019"/>
              <a:gd name="connsiteY925" fmla="*/ 170916 h 797607"/>
              <a:gd name="connsiteX926" fmla="*/ 139265 w 909019"/>
              <a:gd name="connsiteY926" fmla="*/ 168384 h 797607"/>
              <a:gd name="connsiteX927" fmla="*/ 141796 w 909019"/>
              <a:gd name="connsiteY927" fmla="*/ 165852 h 797607"/>
              <a:gd name="connsiteX928" fmla="*/ 144329 w 909019"/>
              <a:gd name="connsiteY928" fmla="*/ 163320 h 797607"/>
              <a:gd name="connsiteX929" fmla="*/ 146861 w 909019"/>
              <a:gd name="connsiteY929" fmla="*/ 165852 h 797607"/>
              <a:gd name="connsiteX930" fmla="*/ 146861 w 909019"/>
              <a:gd name="connsiteY930" fmla="*/ 168384 h 797607"/>
              <a:gd name="connsiteX931" fmla="*/ 149393 w 909019"/>
              <a:gd name="connsiteY931" fmla="*/ 170916 h 797607"/>
              <a:gd name="connsiteX932" fmla="*/ 149393 w 909019"/>
              <a:gd name="connsiteY932" fmla="*/ 173448 h 797607"/>
              <a:gd name="connsiteX933" fmla="*/ 149393 w 909019"/>
              <a:gd name="connsiteY933" fmla="*/ 175980 h 797607"/>
              <a:gd name="connsiteX934" fmla="*/ 146861 w 909019"/>
              <a:gd name="connsiteY934" fmla="*/ 175980 h 797607"/>
              <a:gd name="connsiteX935" fmla="*/ 398804 w 909019"/>
              <a:gd name="connsiteY935" fmla="*/ 175980 h 797607"/>
              <a:gd name="connsiteX936" fmla="*/ 396272 w 909019"/>
              <a:gd name="connsiteY936" fmla="*/ 175980 h 797607"/>
              <a:gd name="connsiteX937" fmla="*/ 396272 w 909019"/>
              <a:gd name="connsiteY937" fmla="*/ 170916 h 797607"/>
              <a:gd name="connsiteX938" fmla="*/ 393739 w 909019"/>
              <a:gd name="connsiteY938" fmla="*/ 168384 h 797607"/>
              <a:gd name="connsiteX939" fmla="*/ 393739 w 909019"/>
              <a:gd name="connsiteY939" fmla="*/ 162054 h 797607"/>
              <a:gd name="connsiteX940" fmla="*/ 393739 w 909019"/>
              <a:gd name="connsiteY940" fmla="*/ 159522 h 797607"/>
              <a:gd name="connsiteX941" fmla="*/ 396272 w 909019"/>
              <a:gd name="connsiteY941" fmla="*/ 156990 h 797607"/>
              <a:gd name="connsiteX942" fmla="*/ 398804 w 909019"/>
              <a:gd name="connsiteY942" fmla="*/ 156990 h 797607"/>
              <a:gd name="connsiteX943" fmla="*/ 401335 w 909019"/>
              <a:gd name="connsiteY943" fmla="*/ 163320 h 797607"/>
              <a:gd name="connsiteX944" fmla="*/ 401335 w 909019"/>
              <a:gd name="connsiteY944" fmla="*/ 165852 h 797607"/>
              <a:gd name="connsiteX945" fmla="*/ 398804 w 909019"/>
              <a:gd name="connsiteY945" fmla="*/ 172182 h 797607"/>
              <a:gd name="connsiteX946" fmla="*/ 398804 w 909019"/>
              <a:gd name="connsiteY946" fmla="*/ 175980 h 797607"/>
              <a:gd name="connsiteX947" fmla="*/ 213961 w 909019"/>
              <a:gd name="connsiteY947" fmla="*/ 153191 h 797607"/>
              <a:gd name="connsiteX948" fmla="*/ 211429 w 909019"/>
              <a:gd name="connsiteY948" fmla="*/ 153191 h 797607"/>
              <a:gd name="connsiteX949" fmla="*/ 211429 w 909019"/>
              <a:gd name="connsiteY949" fmla="*/ 150660 h 797607"/>
              <a:gd name="connsiteX950" fmla="*/ 213961 w 909019"/>
              <a:gd name="connsiteY950" fmla="*/ 150660 h 797607"/>
              <a:gd name="connsiteX951" fmla="*/ 213961 w 909019"/>
              <a:gd name="connsiteY951" fmla="*/ 153191 h 797607"/>
              <a:gd name="connsiteX952" fmla="*/ 227888 w 909019"/>
              <a:gd name="connsiteY952" fmla="*/ 144329 h 797607"/>
              <a:gd name="connsiteX953" fmla="*/ 225356 w 909019"/>
              <a:gd name="connsiteY953" fmla="*/ 144329 h 797607"/>
              <a:gd name="connsiteX954" fmla="*/ 222823 w 909019"/>
              <a:gd name="connsiteY954" fmla="*/ 144329 h 797607"/>
              <a:gd name="connsiteX955" fmla="*/ 222823 w 909019"/>
              <a:gd name="connsiteY955" fmla="*/ 141797 h 797607"/>
              <a:gd name="connsiteX956" fmla="*/ 225356 w 909019"/>
              <a:gd name="connsiteY956" fmla="*/ 141797 h 797607"/>
              <a:gd name="connsiteX957" fmla="*/ 227888 w 909019"/>
              <a:gd name="connsiteY957" fmla="*/ 141797 h 797607"/>
              <a:gd name="connsiteX958" fmla="*/ 227888 w 909019"/>
              <a:gd name="connsiteY958" fmla="*/ 144329 h 797607"/>
              <a:gd name="connsiteX959" fmla="*/ 562123 w 909019"/>
              <a:gd name="connsiteY959" fmla="*/ 139265 h 797607"/>
              <a:gd name="connsiteX960" fmla="*/ 559591 w 909019"/>
              <a:gd name="connsiteY960" fmla="*/ 139265 h 797607"/>
              <a:gd name="connsiteX961" fmla="*/ 562123 w 909019"/>
              <a:gd name="connsiteY961" fmla="*/ 136733 h 797607"/>
              <a:gd name="connsiteX962" fmla="*/ 562123 w 909019"/>
              <a:gd name="connsiteY962" fmla="*/ 139265 h 797607"/>
              <a:gd name="connsiteX963" fmla="*/ 382345 w 909019"/>
              <a:gd name="connsiteY963" fmla="*/ 132935 h 797607"/>
              <a:gd name="connsiteX964" fmla="*/ 379813 w 909019"/>
              <a:gd name="connsiteY964" fmla="*/ 130403 h 797607"/>
              <a:gd name="connsiteX965" fmla="*/ 382345 w 909019"/>
              <a:gd name="connsiteY965" fmla="*/ 130403 h 797607"/>
              <a:gd name="connsiteX966" fmla="*/ 382345 w 909019"/>
              <a:gd name="connsiteY966" fmla="*/ 132935 h 797607"/>
              <a:gd name="connsiteX967" fmla="*/ 317777 w 909019"/>
              <a:gd name="connsiteY967" fmla="*/ 122806 h 797607"/>
              <a:gd name="connsiteX968" fmla="*/ 317777 w 909019"/>
              <a:gd name="connsiteY968" fmla="*/ 125339 h 797607"/>
              <a:gd name="connsiteX969" fmla="*/ 315244 w 909019"/>
              <a:gd name="connsiteY969" fmla="*/ 125339 h 797607"/>
              <a:gd name="connsiteX970" fmla="*/ 315244 w 909019"/>
              <a:gd name="connsiteY970" fmla="*/ 122806 h 797607"/>
              <a:gd name="connsiteX971" fmla="*/ 315244 w 909019"/>
              <a:gd name="connsiteY971" fmla="*/ 125339 h 797607"/>
              <a:gd name="connsiteX972" fmla="*/ 315244 w 909019"/>
              <a:gd name="connsiteY972" fmla="*/ 127870 h 797607"/>
              <a:gd name="connsiteX973" fmla="*/ 317777 w 909019"/>
              <a:gd name="connsiteY973" fmla="*/ 127870 h 797607"/>
              <a:gd name="connsiteX974" fmla="*/ 320309 w 909019"/>
              <a:gd name="connsiteY974" fmla="*/ 127870 h 797607"/>
              <a:gd name="connsiteX975" fmla="*/ 322841 w 909019"/>
              <a:gd name="connsiteY975" fmla="*/ 139265 h 797607"/>
              <a:gd name="connsiteX976" fmla="*/ 322841 w 909019"/>
              <a:gd name="connsiteY976" fmla="*/ 141797 h 797607"/>
              <a:gd name="connsiteX977" fmla="*/ 322841 w 909019"/>
              <a:gd name="connsiteY977" fmla="*/ 144329 h 797607"/>
              <a:gd name="connsiteX978" fmla="*/ 322841 w 909019"/>
              <a:gd name="connsiteY978" fmla="*/ 146861 h 797607"/>
              <a:gd name="connsiteX979" fmla="*/ 322841 w 909019"/>
              <a:gd name="connsiteY979" fmla="*/ 149393 h 797607"/>
              <a:gd name="connsiteX980" fmla="*/ 320309 w 909019"/>
              <a:gd name="connsiteY980" fmla="*/ 151925 h 797607"/>
              <a:gd name="connsiteX981" fmla="*/ 317777 w 909019"/>
              <a:gd name="connsiteY981" fmla="*/ 154457 h 797607"/>
              <a:gd name="connsiteX982" fmla="*/ 317777 w 909019"/>
              <a:gd name="connsiteY982" fmla="*/ 156990 h 797607"/>
              <a:gd name="connsiteX983" fmla="*/ 315244 w 909019"/>
              <a:gd name="connsiteY983" fmla="*/ 156990 h 797607"/>
              <a:gd name="connsiteX984" fmla="*/ 312712 w 909019"/>
              <a:gd name="connsiteY984" fmla="*/ 159522 h 797607"/>
              <a:gd name="connsiteX985" fmla="*/ 310181 w 909019"/>
              <a:gd name="connsiteY985" fmla="*/ 156990 h 797607"/>
              <a:gd name="connsiteX986" fmla="*/ 307648 w 909019"/>
              <a:gd name="connsiteY986" fmla="*/ 156990 h 797607"/>
              <a:gd name="connsiteX987" fmla="*/ 307648 w 909019"/>
              <a:gd name="connsiteY987" fmla="*/ 159522 h 797607"/>
              <a:gd name="connsiteX988" fmla="*/ 307648 w 909019"/>
              <a:gd name="connsiteY988" fmla="*/ 164586 h 797607"/>
              <a:gd name="connsiteX989" fmla="*/ 307648 w 909019"/>
              <a:gd name="connsiteY989" fmla="*/ 167118 h 797607"/>
              <a:gd name="connsiteX990" fmla="*/ 310181 w 909019"/>
              <a:gd name="connsiteY990" fmla="*/ 169650 h 797607"/>
              <a:gd name="connsiteX991" fmla="*/ 312712 w 909019"/>
              <a:gd name="connsiteY991" fmla="*/ 172182 h 797607"/>
              <a:gd name="connsiteX992" fmla="*/ 312712 w 909019"/>
              <a:gd name="connsiteY992" fmla="*/ 174714 h 797607"/>
              <a:gd name="connsiteX993" fmla="*/ 312712 w 909019"/>
              <a:gd name="connsiteY993" fmla="*/ 177246 h 797607"/>
              <a:gd name="connsiteX994" fmla="*/ 312712 w 909019"/>
              <a:gd name="connsiteY994" fmla="*/ 179778 h 797607"/>
              <a:gd name="connsiteX995" fmla="*/ 307648 w 909019"/>
              <a:gd name="connsiteY995" fmla="*/ 182311 h 797607"/>
              <a:gd name="connsiteX996" fmla="*/ 307648 w 909019"/>
              <a:gd name="connsiteY996" fmla="*/ 184842 h 797607"/>
              <a:gd name="connsiteX997" fmla="*/ 302584 w 909019"/>
              <a:gd name="connsiteY997" fmla="*/ 187375 h 797607"/>
              <a:gd name="connsiteX998" fmla="*/ 300052 w 909019"/>
              <a:gd name="connsiteY998" fmla="*/ 187375 h 797607"/>
              <a:gd name="connsiteX999" fmla="*/ 300052 w 909019"/>
              <a:gd name="connsiteY999" fmla="*/ 184842 h 797607"/>
              <a:gd name="connsiteX1000" fmla="*/ 297520 w 909019"/>
              <a:gd name="connsiteY1000" fmla="*/ 182311 h 797607"/>
              <a:gd name="connsiteX1001" fmla="*/ 289924 w 909019"/>
              <a:gd name="connsiteY1001" fmla="*/ 182311 h 797607"/>
              <a:gd name="connsiteX1002" fmla="*/ 289924 w 909019"/>
              <a:gd name="connsiteY1002" fmla="*/ 184842 h 797607"/>
              <a:gd name="connsiteX1003" fmla="*/ 287391 w 909019"/>
              <a:gd name="connsiteY1003" fmla="*/ 184842 h 797607"/>
              <a:gd name="connsiteX1004" fmla="*/ 287391 w 909019"/>
              <a:gd name="connsiteY1004" fmla="*/ 187375 h 797607"/>
              <a:gd name="connsiteX1005" fmla="*/ 287391 w 909019"/>
              <a:gd name="connsiteY1005" fmla="*/ 193705 h 797607"/>
              <a:gd name="connsiteX1006" fmla="*/ 284860 w 909019"/>
              <a:gd name="connsiteY1006" fmla="*/ 196237 h 797607"/>
              <a:gd name="connsiteX1007" fmla="*/ 277263 w 909019"/>
              <a:gd name="connsiteY1007" fmla="*/ 201301 h 797607"/>
              <a:gd name="connsiteX1008" fmla="*/ 272199 w 909019"/>
              <a:gd name="connsiteY1008" fmla="*/ 206365 h 797607"/>
              <a:gd name="connsiteX1009" fmla="*/ 273465 w 909019"/>
              <a:gd name="connsiteY1009" fmla="*/ 206365 h 797607"/>
              <a:gd name="connsiteX1010" fmla="*/ 270933 w 909019"/>
              <a:gd name="connsiteY1010" fmla="*/ 206365 h 797607"/>
              <a:gd name="connsiteX1011" fmla="*/ 268401 w 909019"/>
              <a:gd name="connsiteY1011" fmla="*/ 208897 h 797607"/>
              <a:gd name="connsiteX1012" fmla="*/ 268401 w 909019"/>
              <a:gd name="connsiteY1012" fmla="*/ 211429 h 797607"/>
              <a:gd name="connsiteX1013" fmla="*/ 265869 w 909019"/>
              <a:gd name="connsiteY1013" fmla="*/ 211429 h 797607"/>
              <a:gd name="connsiteX1014" fmla="*/ 263337 w 909019"/>
              <a:gd name="connsiteY1014" fmla="*/ 211429 h 797607"/>
              <a:gd name="connsiteX1015" fmla="*/ 258272 w 909019"/>
              <a:gd name="connsiteY1015" fmla="*/ 216494 h 797607"/>
              <a:gd name="connsiteX1016" fmla="*/ 255740 w 909019"/>
              <a:gd name="connsiteY1016" fmla="*/ 219026 h 797607"/>
              <a:gd name="connsiteX1017" fmla="*/ 248144 w 909019"/>
              <a:gd name="connsiteY1017" fmla="*/ 219026 h 797607"/>
              <a:gd name="connsiteX1018" fmla="*/ 248144 w 909019"/>
              <a:gd name="connsiteY1018" fmla="*/ 216494 h 797607"/>
              <a:gd name="connsiteX1019" fmla="*/ 245612 w 909019"/>
              <a:gd name="connsiteY1019" fmla="*/ 216494 h 797607"/>
              <a:gd name="connsiteX1020" fmla="*/ 243080 w 909019"/>
              <a:gd name="connsiteY1020" fmla="*/ 216494 h 797607"/>
              <a:gd name="connsiteX1021" fmla="*/ 240548 w 909019"/>
              <a:gd name="connsiteY1021" fmla="*/ 219026 h 797607"/>
              <a:gd name="connsiteX1022" fmla="*/ 240548 w 909019"/>
              <a:gd name="connsiteY1022" fmla="*/ 216494 h 797607"/>
              <a:gd name="connsiteX1023" fmla="*/ 235484 w 909019"/>
              <a:gd name="connsiteY1023" fmla="*/ 219026 h 797607"/>
              <a:gd name="connsiteX1024" fmla="*/ 227888 w 909019"/>
              <a:gd name="connsiteY1024" fmla="*/ 219026 h 797607"/>
              <a:gd name="connsiteX1025" fmla="*/ 225356 w 909019"/>
              <a:gd name="connsiteY1025" fmla="*/ 219026 h 797607"/>
              <a:gd name="connsiteX1026" fmla="*/ 225356 w 909019"/>
              <a:gd name="connsiteY1026" fmla="*/ 216494 h 797607"/>
              <a:gd name="connsiteX1027" fmla="*/ 225356 w 909019"/>
              <a:gd name="connsiteY1027" fmla="*/ 213962 h 797607"/>
              <a:gd name="connsiteX1028" fmla="*/ 222823 w 909019"/>
              <a:gd name="connsiteY1028" fmla="*/ 213962 h 797607"/>
              <a:gd name="connsiteX1029" fmla="*/ 222823 w 909019"/>
              <a:gd name="connsiteY1029" fmla="*/ 211429 h 797607"/>
              <a:gd name="connsiteX1030" fmla="*/ 222823 w 909019"/>
              <a:gd name="connsiteY1030" fmla="*/ 208897 h 797607"/>
              <a:gd name="connsiteX1031" fmla="*/ 222823 w 909019"/>
              <a:gd name="connsiteY1031" fmla="*/ 208897 h 797607"/>
              <a:gd name="connsiteX1032" fmla="*/ 220291 w 909019"/>
              <a:gd name="connsiteY1032" fmla="*/ 206365 h 797607"/>
              <a:gd name="connsiteX1033" fmla="*/ 217759 w 909019"/>
              <a:gd name="connsiteY1033" fmla="*/ 206365 h 797607"/>
              <a:gd name="connsiteX1034" fmla="*/ 212695 w 909019"/>
              <a:gd name="connsiteY1034" fmla="*/ 208897 h 797607"/>
              <a:gd name="connsiteX1035" fmla="*/ 212695 w 909019"/>
              <a:gd name="connsiteY1035" fmla="*/ 211429 h 797607"/>
              <a:gd name="connsiteX1036" fmla="*/ 210163 w 909019"/>
              <a:gd name="connsiteY1036" fmla="*/ 211429 h 797607"/>
              <a:gd name="connsiteX1037" fmla="*/ 207631 w 909019"/>
              <a:gd name="connsiteY1037" fmla="*/ 211429 h 797607"/>
              <a:gd name="connsiteX1038" fmla="*/ 210163 w 909019"/>
              <a:gd name="connsiteY1038" fmla="*/ 211429 h 797607"/>
              <a:gd name="connsiteX1039" fmla="*/ 210163 w 909019"/>
              <a:gd name="connsiteY1039" fmla="*/ 208897 h 797607"/>
              <a:gd name="connsiteX1040" fmla="*/ 210163 w 909019"/>
              <a:gd name="connsiteY1040" fmla="*/ 206365 h 797607"/>
              <a:gd name="connsiteX1041" fmla="*/ 207631 w 909019"/>
              <a:gd name="connsiteY1041" fmla="*/ 206365 h 797607"/>
              <a:gd name="connsiteX1042" fmla="*/ 205098 w 909019"/>
              <a:gd name="connsiteY1042" fmla="*/ 203833 h 797607"/>
              <a:gd name="connsiteX1043" fmla="*/ 202567 w 909019"/>
              <a:gd name="connsiteY1043" fmla="*/ 203833 h 797607"/>
              <a:gd name="connsiteX1044" fmla="*/ 202567 w 909019"/>
              <a:gd name="connsiteY1044" fmla="*/ 201301 h 797607"/>
              <a:gd name="connsiteX1045" fmla="*/ 197503 w 909019"/>
              <a:gd name="connsiteY1045" fmla="*/ 198769 h 797607"/>
              <a:gd name="connsiteX1046" fmla="*/ 197503 w 909019"/>
              <a:gd name="connsiteY1046" fmla="*/ 192439 h 797607"/>
              <a:gd name="connsiteX1047" fmla="*/ 197503 w 909019"/>
              <a:gd name="connsiteY1047" fmla="*/ 192439 h 797607"/>
              <a:gd name="connsiteX1048" fmla="*/ 194970 w 909019"/>
              <a:gd name="connsiteY1048" fmla="*/ 192439 h 797607"/>
              <a:gd name="connsiteX1049" fmla="*/ 192438 w 909019"/>
              <a:gd name="connsiteY1049" fmla="*/ 192439 h 797607"/>
              <a:gd name="connsiteX1050" fmla="*/ 187374 w 909019"/>
              <a:gd name="connsiteY1050" fmla="*/ 189907 h 797607"/>
              <a:gd name="connsiteX1051" fmla="*/ 184842 w 909019"/>
              <a:gd name="connsiteY1051" fmla="*/ 187375 h 797607"/>
              <a:gd name="connsiteX1052" fmla="*/ 184842 w 909019"/>
              <a:gd name="connsiteY1052" fmla="*/ 184842 h 797607"/>
              <a:gd name="connsiteX1053" fmla="*/ 184842 w 909019"/>
              <a:gd name="connsiteY1053" fmla="*/ 182311 h 797607"/>
              <a:gd name="connsiteX1054" fmla="*/ 187374 w 909019"/>
              <a:gd name="connsiteY1054" fmla="*/ 177246 h 797607"/>
              <a:gd name="connsiteX1055" fmla="*/ 187374 w 909019"/>
              <a:gd name="connsiteY1055" fmla="*/ 174714 h 797607"/>
              <a:gd name="connsiteX1056" fmla="*/ 189907 w 909019"/>
              <a:gd name="connsiteY1056" fmla="*/ 174714 h 797607"/>
              <a:gd name="connsiteX1057" fmla="*/ 192438 w 909019"/>
              <a:gd name="connsiteY1057" fmla="*/ 177246 h 797607"/>
              <a:gd name="connsiteX1058" fmla="*/ 194970 w 909019"/>
              <a:gd name="connsiteY1058" fmla="*/ 177246 h 797607"/>
              <a:gd name="connsiteX1059" fmla="*/ 205098 w 909019"/>
              <a:gd name="connsiteY1059" fmla="*/ 177246 h 797607"/>
              <a:gd name="connsiteX1060" fmla="*/ 207631 w 909019"/>
              <a:gd name="connsiteY1060" fmla="*/ 174714 h 797607"/>
              <a:gd name="connsiteX1061" fmla="*/ 210163 w 909019"/>
              <a:gd name="connsiteY1061" fmla="*/ 174714 h 797607"/>
              <a:gd name="connsiteX1062" fmla="*/ 210163 w 909019"/>
              <a:gd name="connsiteY1062" fmla="*/ 177246 h 797607"/>
              <a:gd name="connsiteX1063" fmla="*/ 212695 w 909019"/>
              <a:gd name="connsiteY1063" fmla="*/ 177246 h 797607"/>
              <a:gd name="connsiteX1064" fmla="*/ 215227 w 909019"/>
              <a:gd name="connsiteY1064" fmla="*/ 177246 h 797607"/>
              <a:gd name="connsiteX1065" fmla="*/ 215227 w 909019"/>
              <a:gd name="connsiteY1065" fmla="*/ 179778 h 797607"/>
              <a:gd name="connsiteX1066" fmla="*/ 217759 w 909019"/>
              <a:gd name="connsiteY1066" fmla="*/ 179778 h 797607"/>
              <a:gd name="connsiteX1067" fmla="*/ 217759 w 909019"/>
              <a:gd name="connsiteY1067" fmla="*/ 182311 h 797607"/>
              <a:gd name="connsiteX1068" fmla="*/ 220291 w 909019"/>
              <a:gd name="connsiteY1068" fmla="*/ 182311 h 797607"/>
              <a:gd name="connsiteX1069" fmla="*/ 225356 w 909019"/>
              <a:gd name="connsiteY1069" fmla="*/ 179778 h 797607"/>
              <a:gd name="connsiteX1070" fmla="*/ 230419 w 909019"/>
              <a:gd name="connsiteY1070" fmla="*/ 179778 h 797607"/>
              <a:gd name="connsiteX1071" fmla="*/ 230419 w 909019"/>
              <a:gd name="connsiteY1071" fmla="*/ 177246 h 797607"/>
              <a:gd name="connsiteX1072" fmla="*/ 232952 w 909019"/>
              <a:gd name="connsiteY1072" fmla="*/ 177246 h 797607"/>
              <a:gd name="connsiteX1073" fmla="*/ 232952 w 909019"/>
              <a:gd name="connsiteY1073" fmla="*/ 179778 h 797607"/>
              <a:gd name="connsiteX1074" fmla="*/ 235484 w 909019"/>
              <a:gd name="connsiteY1074" fmla="*/ 179778 h 797607"/>
              <a:gd name="connsiteX1075" fmla="*/ 240548 w 909019"/>
              <a:gd name="connsiteY1075" fmla="*/ 179778 h 797607"/>
              <a:gd name="connsiteX1076" fmla="*/ 240548 w 909019"/>
              <a:gd name="connsiteY1076" fmla="*/ 177246 h 797607"/>
              <a:gd name="connsiteX1077" fmla="*/ 243080 w 909019"/>
              <a:gd name="connsiteY1077" fmla="*/ 177246 h 797607"/>
              <a:gd name="connsiteX1078" fmla="*/ 243080 w 909019"/>
              <a:gd name="connsiteY1078" fmla="*/ 174714 h 797607"/>
              <a:gd name="connsiteX1079" fmla="*/ 245612 w 909019"/>
              <a:gd name="connsiteY1079" fmla="*/ 174714 h 797607"/>
              <a:gd name="connsiteX1080" fmla="*/ 245612 w 909019"/>
              <a:gd name="connsiteY1080" fmla="*/ 172182 h 797607"/>
              <a:gd name="connsiteX1081" fmla="*/ 243080 w 909019"/>
              <a:gd name="connsiteY1081" fmla="*/ 172182 h 797607"/>
              <a:gd name="connsiteX1082" fmla="*/ 243080 w 909019"/>
              <a:gd name="connsiteY1082" fmla="*/ 169650 h 797607"/>
              <a:gd name="connsiteX1083" fmla="*/ 243080 w 909019"/>
              <a:gd name="connsiteY1083" fmla="*/ 167118 h 797607"/>
              <a:gd name="connsiteX1084" fmla="*/ 245612 w 909019"/>
              <a:gd name="connsiteY1084" fmla="*/ 162054 h 797607"/>
              <a:gd name="connsiteX1085" fmla="*/ 245612 w 909019"/>
              <a:gd name="connsiteY1085" fmla="*/ 156990 h 797607"/>
              <a:gd name="connsiteX1086" fmla="*/ 245612 w 909019"/>
              <a:gd name="connsiteY1086" fmla="*/ 154457 h 797607"/>
              <a:gd name="connsiteX1087" fmla="*/ 248144 w 909019"/>
              <a:gd name="connsiteY1087" fmla="*/ 154457 h 797607"/>
              <a:gd name="connsiteX1088" fmla="*/ 250676 w 909019"/>
              <a:gd name="connsiteY1088" fmla="*/ 154457 h 797607"/>
              <a:gd name="connsiteX1089" fmla="*/ 253209 w 909019"/>
              <a:gd name="connsiteY1089" fmla="*/ 154457 h 797607"/>
              <a:gd name="connsiteX1090" fmla="*/ 253209 w 909019"/>
              <a:gd name="connsiteY1090" fmla="*/ 156990 h 797607"/>
              <a:gd name="connsiteX1091" fmla="*/ 250676 w 909019"/>
              <a:gd name="connsiteY1091" fmla="*/ 156990 h 797607"/>
              <a:gd name="connsiteX1092" fmla="*/ 250676 w 909019"/>
              <a:gd name="connsiteY1092" fmla="*/ 159522 h 797607"/>
              <a:gd name="connsiteX1093" fmla="*/ 248144 w 909019"/>
              <a:gd name="connsiteY1093" fmla="*/ 159522 h 797607"/>
              <a:gd name="connsiteX1094" fmla="*/ 248144 w 909019"/>
              <a:gd name="connsiteY1094" fmla="*/ 162054 h 797607"/>
              <a:gd name="connsiteX1095" fmla="*/ 245612 w 909019"/>
              <a:gd name="connsiteY1095" fmla="*/ 167118 h 797607"/>
              <a:gd name="connsiteX1096" fmla="*/ 248144 w 909019"/>
              <a:gd name="connsiteY1096" fmla="*/ 169650 h 797607"/>
              <a:gd name="connsiteX1097" fmla="*/ 250676 w 909019"/>
              <a:gd name="connsiteY1097" fmla="*/ 175980 h 797607"/>
              <a:gd name="connsiteX1098" fmla="*/ 250676 w 909019"/>
              <a:gd name="connsiteY1098" fmla="*/ 178512 h 797607"/>
              <a:gd name="connsiteX1099" fmla="*/ 255740 w 909019"/>
              <a:gd name="connsiteY1099" fmla="*/ 178512 h 797607"/>
              <a:gd name="connsiteX1100" fmla="*/ 258272 w 909019"/>
              <a:gd name="connsiteY1100" fmla="*/ 175980 h 797607"/>
              <a:gd name="connsiteX1101" fmla="*/ 260805 w 909019"/>
              <a:gd name="connsiteY1101" fmla="*/ 173448 h 797607"/>
              <a:gd name="connsiteX1102" fmla="*/ 263337 w 909019"/>
              <a:gd name="connsiteY1102" fmla="*/ 173448 h 797607"/>
              <a:gd name="connsiteX1103" fmla="*/ 265869 w 909019"/>
              <a:gd name="connsiteY1103" fmla="*/ 173448 h 797607"/>
              <a:gd name="connsiteX1104" fmla="*/ 265869 w 909019"/>
              <a:gd name="connsiteY1104" fmla="*/ 175980 h 797607"/>
              <a:gd name="connsiteX1105" fmla="*/ 268401 w 909019"/>
              <a:gd name="connsiteY1105" fmla="*/ 178512 h 797607"/>
              <a:gd name="connsiteX1106" fmla="*/ 270933 w 909019"/>
              <a:gd name="connsiteY1106" fmla="*/ 178512 h 797607"/>
              <a:gd name="connsiteX1107" fmla="*/ 278530 w 909019"/>
              <a:gd name="connsiteY1107" fmla="*/ 175980 h 797607"/>
              <a:gd name="connsiteX1108" fmla="*/ 281061 w 909019"/>
              <a:gd name="connsiteY1108" fmla="*/ 173448 h 797607"/>
              <a:gd name="connsiteX1109" fmla="*/ 281061 w 909019"/>
              <a:gd name="connsiteY1109" fmla="*/ 170916 h 797607"/>
              <a:gd name="connsiteX1110" fmla="*/ 281061 w 909019"/>
              <a:gd name="connsiteY1110" fmla="*/ 168384 h 797607"/>
              <a:gd name="connsiteX1111" fmla="*/ 281061 w 909019"/>
              <a:gd name="connsiteY1111" fmla="*/ 165852 h 797607"/>
              <a:gd name="connsiteX1112" fmla="*/ 283593 w 909019"/>
              <a:gd name="connsiteY1112" fmla="*/ 163320 h 797607"/>
              <a:gd name="connsiteX1113" fmla="*/ 283593 w 909019"/>
              <a:gd name="connsiteY1113" fmla="*/ 160788 h 797607"/>
              <a:gd name="connsiteX1114" fmla="*/ 283593 w 909019"/>
              <a:gd name="connsiteY1114" fmla="*/ 158255 h 797607"/>
              <a:gd name="connsiteX1115" fmla="*/ 291190 w 909019"/>
              <a:gd name="connsiteY1115" fmla="*/ 151925 h 797607"/>
              <a:gd name="connsiteX1116" fmla="*/ 293722 w 909019"/>
              <a:gd name="connsiteY1116" fmla="*/ 151925 h 797607"/>
              <a:gd name="connsiteX1117" fmla="*/ 296254 w 909019"/>
              <a:gd name="connsiteY1117" fmla="*/ 149393 h 797607"/>
              <a:gd name="connsiteX1118" fmla="*/ 298786 w 909019"/>
              <a:gd name="connsiteY1118" fmla="*/ 149393 h 797607"/>
              <a:gd name="connsiteX1119" fmla="*/ 303850 w 909019"/>
              <a:gd name="connsiteY1119" fmla="*/ 151925 h 797607"/>
              <a:gd name="connsiteX1120" fmla="*/ 303850 w 909019"/>
              <a:gd name="connsiteY1120" fmla="*/ 149393 h 797607"/>
              <a:gd name="connsiteX1121" fmla="*/ 306382 w 909019"/>
              <a:gd name="connsiteY1121" fmla="*/ 149393 h 797607"/>
              <a:gd name="connsiteX1122" fmla="*/ 306382 w 909019"/>
              <a:gd name="connsiteY1122" fmla="*/ 146861 h 797607"/>
              <a:gd name="connsiteX1123" fmla="*/ 306382 w 909019"/>
              <a:gd name="connsiteY1123" fmla="*/ 144329 h 797607"/>
              <a:gd name="connsiteX1124" fmla="*/ 303850 w 909019"/>
              <a:gd name="connsiteY1124" fmla="*/ 135467 h 797607"/>
              <a:gd name="connsiteX1125" fmla="*/ 303850 w 909019"/>
              <a:gd name="connsiteY1125" fmla="*/ 130403 h 797607"/>
              <a:gd name="connsiteX1126" fmla="*/ 303850 w 909019"/>
              <a:gd name="connsiteY1126" fmla="*/ 127870 h 797607"/>
              <a:gd name="connsiteX1127" fmla="*/ 301318 w 909019"/>
              <a:gd name="connsiteY1127" fmla="*/ 127870 h 797607"/>
              <a:gd name="connsiteX1128" fmla="*/ 301318 w 909019"/>
              <a:gd name="connsiteY1128" fmla="*/ 125339 h 797607"/>
              <a:gd name="connsiteX1129" fmla="*/ 298786 w 909019"/>
              <a:gd name="connsiteY1129" fmla="*/ 119008 h 797607"/>
              <a:gd name="connsiteX1130" fmla="*/ 301318 w 909019"/>
              <a:gd name="connsiteY1130" fmla="*/ 116476 h 797607"/>
              <a:gd name="connsiteX1131" fmla="*/ 308914 w 909019"/>
              <a:gd name="connsiteY1131" fmla="*/ 119008 h 797607"/>
              <a:gd name="connsiteX1132" fmla="*/ 311446 w 909019"/>
              <a:gd name="connsiteY1132" fmla="*/ 119008 h 797607"/>
              <a:gd name="connsiteX1133" fmla="*/ 311446 w 909019"/>
              <a:gd name="connsiteY1133" fmla="*/ 121540 h 797607"/>
              <a:gd name="connsiteX1134" fmla="*/ 311446 w 909019"/>
              <a:gd name="connsiteY1134" fmla="*/ 124073 h 797607"/>
              <a:gd name="connsiteX1135" fmla="*/ 313979 w 909019"/>
              <a:gd name="connsiteY1135" fmla="*/ 124073 h 797607"/>
              <a:gd name="connsiteX1136" fmla="*/ 316511 w 909019"/>
              <a:gd name="connsiteY1136" fmla="*/ 124073 h 797607"/>
              <a:gd name="connsiteX1137" fmla="*/ 321575 w 909019"/>
              <a:gd name="connsiteY1137" fmla="*/ 119008 h 797607"/>
              <a:gd name="connsiteX1138" fmla="*/ 321575 w 909019"/>
              <a:gd name="connsiteY1138" fmla="*/ 116476 h 797607"/>
              <a:gd name="connsiteX1139" fmla="*/ 324107 w 909019"/>
              <a:gd name="connsiteY1139" fmla="*/ 116476 h 797607"/>
              <a:gd name="connsiteX1140" fmla="*/ 317777 w 909019"/>
              <a:gd name="connsiteY1140" fmla="*/ 122806 h 797607"/>
              <a:gd name="connsiteX1141" fmla="*/ 363354 w 909019"/>
              <a:gd name="connsiteY1141" fmla="*/ 120274 h 797607"/>
              <a:gd name="connsiteX1142" fmla="*/ 363354 w 909019"/>
              <a:gd name="connsiteY1142" fmla="*/ 117742 h 797607"/>
              <a:gd name="connsiteX1143" fmla="*/ 363354 w 909019"/>
              <a:gd name="connsiteY1143" fmla="*/ 116476 h 797607"/>
              <a:gd name="connsiteX1144" fmla="*/ 363354 w 909019"/>
              <a:gd name="connsiteY1144" fmla="*/ 113944 h 797607"/>
              <a:gd name="connsiteX1145" fmla="*/ 365886 w 909019"/>
              <a:gd name="connsiteY1145" fmla="*/ 113944 h 797607"/>
              <a:gd name="connsiteX1146" fmla="*/ 365886 w 909019"/>
              <a:gd name="connsiteY1146" fmla="*/ 116476 h 797607"/>
              <a:gd name="connsiteX1147" fmla="*/ 365886 w 909019"/>
              <a:gd name="connsiteY1147" fmla="*/ 119008 h 797607"/>
              <a:gd name="connsiteX1148" fmla="*/ 365886 w 909019"/>
              <a:gd name="connsiteY1148" fmla="*/ 121540 h 797607"/>
              <a:gd name="connsiteX1149" fmla="*/ 363354 w 909019"/>
              <a:gd name="connsiteY1149" fmla="*/ 121540 h 797607"/>
              <a:gd name="connsiteX1150" fmla="*/ 351960 w 909019"/>
              <a:gd name="connsiteY1150" fmla="*/ 93688 h 797607"/>
              <a:gd name="connsiteX1151" fmla="*/ 349428 w 909019"/>
              <a:gd name="connsiteY1151" fmla="*/ 91155 h 797607"/>
              <a:gd name="connsiteX1152" fmla="*/ 351960 w 909019"/>
              <a:gd name="connsiteY1152" fmla="*/ 91155 h 797607"/>
              <a:gd name="connsiteX1153" fmla="*/ 351960 w 909019"/>
              <a:gd name="connsiteY1153" fmla="*/ 93688 h 797607"/>
              <a:gd name="connsiteX1154" fmla="*/ 403867 w 909019"/>
              <a:gd name="connsiteY1154" fmla="*/ 93688 h 797607"/>
              <a:gd name="connsiteX1155" fmla="*/ 403867 w 909019"/>
              <a:gd name="connsiteY1155" fmla="*/ 91155 h 797607"/>
              <a:gd name="connsiteX1156" fmla="*/ 403867 w 909019"/>
              <a:gd name="connsiteY1156" fmla="*/ 88623 h 797607"/>
              <a:gd name="connsiteX1157" fmla="*/ 403867 w 909019"/>
              <a:gd name="connsiteY1157" fmla="*/ 91155 h 797607"/>
              <a:gd name="connsiteX1158" fmla="*/ 403867 w 909019"/>
              <a:gd name="connsiteY1158" fmla="*/ 93688 h 797607"/>
              <a:gd name="connsiteX1159" fmla="*/ 353226 w 909019"/>
              <a:gd name="connsiteY1159" fmla="*/ 88623 h 797607"/>
              <a:gd name="connsiteX1160" fmla="*/ 350693 w 909019"/>
              <a:gd name="connsiteY1160" fmla="*/ 88623 h 797607"/>
              <a:gd name="connsiteX1161" fmla="*/ 353226 w 909019"/>
              <a:gd name="connsiteY1161" fmla="*/ 86091 h 797607"/>
              <a:gd name="connsiteX1162" fmla="*/ 353226 w 909019"/>
              <a:gd name="connsiteY1162" fmla="*/ 88623 h 797607"/>
              <a:gd name="connsiteX1163" fmla="*/ 330437 w 909019"/>
              <a:gd name="connsiteY1163" fmla="*/ 81027 h 797607"/>
              <a:gd name="connsiteX1164" fmla="*/ 330437 w 909019"/>
              <a:gd name="connsiteY1164" fmla="*/ 78495 h 797607"/>
              <a:gd name="connsiteX1165" fmla="*/ 327905 w 909019"/>
              <a:gd name="connsiteY1165" fmla="*/ 78495 h 797607"/>
              <a:gd name="connsiteX1166" fmla="*/ 327905 w 909019"/>
              <a:gd name="connsiteY1166" fmla="*/ 73431 h 797607"/>
              <a:gd name="connsiteX1167" fmla="*/ 330437 w 909019"/>
              <a:gd name="connsiteY1167" fmla="*/ 70899 h 797607"/>
              <a:gd name="connsiteX1168" fmla="*/ 332969 w 909019"/>
              <a:gd name="connsiteY1168" fmla="*/ 75963 h 797607"/>
              <a:gd name="connsiteX1169" fmla="*/ 330437 w 909019"/>
              <a:gd name="connsiteY1169" fmla="*/ 78495 h 797607"/>
              <a:gd name="connsiteX1170" fmla="*/ 330437 w 909019"/>
              <a:gd name="connsiteY1170" fmla="*/ 81027 h 797607"/>
              <a:gd name="connsiteX1171" fmla="*/ 273465 w 909019"/>
              <a:gd name="connsiteY1171" fmla="*/ 68367 h 797607"/>
              <a:gd name="connsiteX1172" fmla="*/ 275997 w 909019"/>
              <a:gd name="connsiteY1172" fmla="*/ 70899 h 797607"/>
              <a:gd name="connsiteX1173" fmla="*/ 270933 w 909019"/>
              <a:gd name="connsiteY1173" fmla="*/ 70899 h 797607"/>
              <a:gd name="connsiteX1174" fmla="*/ 268401 w 909019"/>
              <a:gd name="connsiteY1174" fmla="*/ 70899 h 797607"/>
              <a:gd name="connsiteX1175" fmla="*/ 268401 w 909019"/>
              <a:gd name="connsiteY1175" fmla="*/ 68367 h 797607"/>
              <a:gd name="connsiteX1176" fmla="*/ 270933 w 909019"/>
              <a:gd name="connsiteY1176" fmla="*/ 68367 h 797607"/>
              <a:gd name="connsiteX1177" fmla="*/ 273465 w 909019"/>
              <a:gd name="connsiteY1177" fmla="*/ 68367 h 797607"/>
              <a:gd name="connsiteX1178" fmla="*/ 311446 w 909019"/>
              <a:gd name="connsiteY1178" fmla="*/ 69632 h 797607"/>
              <a:gd name="connsiteX1179" fmla="*/ 308914 w 909019"/>
              <a:gd name="connsiteY1179" fmla="*/ 64568 h 797607"/>
              <a:gd name="connsiteX1180" fmla="*/ 308914 w 909019"/>
              <a:gd name="connsiteY1180" fmla="*/ 62036 h 797607"/>
              <a:gd name="connsiteX1181" fmla="*/ 311446 w 909019"/>
              <a:gd name="connsiteY1181" fmla="*/ 67101 h 797607"/>
              <a:gd name="connsiteX1182" fmla="*/ 311446 w 909019"/>
              <a:gd name="connsiteY1182" fmla="*/ 69632 h 797607"/>
              <a:gd name="connsiteX1183" fmla="*/ 308914 w 909019"/>
              <a:gd name="connsiteY1183" fmla="*/ 63302 h 797607"/>
              <a:gd name="connsiteX1184" fmla="*/ 306382 w 909019"/>
              <a:gd name="connsiteY1184" fmla="*/ 63302 h 797607"/>
              <a:gd name="connsiteX1185" fmla="*/ 306382 w 909019"/>
              <a:gd name="connsiteY1185" fmla="*/ 58238 h 797607"/>
              <a:gd name="connsiteX1186" fmla="*/ 308914 w 909019"/>
              <a:gd name="connsiteY1186" fmla="*/ 58238 h 797607"/>
              <a:gd name="connsiteX1187" fmla="*/ 308914 w 909019"/>
              <a:gd name="connsiteY1187" fmla="*/ 60770 h 797607"/>
              <a:gd name="connsiteX1188" fmla="*/ 308914 w 909019"/>
              <a:gd name="connsiteY1188" fmla="*/ 63302 h 797607"/>
              <a:gd name="connsiteX1189" fmla="*/ 311446 w 909019"/>
              <a:gd name="connsiteY1189" fmla="*/ 55706 h 797607"/>
              <a:gd name="connsiteX1190" fmla="*/ 308914 w 909019"/>
              <a:gd name="connsiteY1190" fmla="*/ 55706 h 797607"/>
              <a:gd name="connsiteX1191" fmla="*/ 308914 w 909019"/>
              <a:gd name="connsiteY1191" fmla="*/ 53174 h 797607"/>
              <a:gd name="connsiteX1192" fmla="*/ 311446 w 909019"/>
              <a:gd name="connsiteY1192" fmla="*/ 53174 h 797607"/>
              <a:gd name="connsiteX1193" fmla="*/ 311446 w 909019"/>
              <a:gd name="connsiteY1193" fmla="*/ 55706 h 797607"/>
              <a:gd name="connsiteX1194" fmla="*/ 273465 w 909019"/>
              <a:gd name="connsiteY1194" fmla="*/ 54440 h 797607"/>
              <a:gd name="connsiteX1195" fmla="*/ 275997 w 909019"/>
              <a:gd name="connsiteY1195" fmla="*/ 56972 h 797607"/>
              <a:gd name="connsiteX1196" fmla="*/ 278530 w 909019"/>
              <a:gd name="connsiteY1196" fmla="*/ 62036 h 797607"/>
              <a:gd name="connsiteX1197" fmla="*/ 283593 w 909019"/>
              <a:gd name="connsiteY1197" fmla="*/ 64568 h 797607"/>
              <a:gd name="connsiteX1198" fmla="*/ 286126 w 909019"/>
              <a:gd name="connsiteY1198" fmla="*/ 67101 h 797607"/>
              <a:gd name="connsiteX1199" fmla="*/ 291190 w 909019"/>
              <a:gd name="connsiteY1199" fmla="*/ 67101 h 797607"/>
              <a:gd name="connsiteX1200" fmla="*/ 293722 w 909019"/>
              <a:gd name="connsiteY1200" fmla="*/ 69632 h 797607"/>
              <a:gd name="connsiteX1201" fmla="*/ 298786 w 909019"/>
              <a:gd name="connsiteY1201" fmla="*/ 74697 h 797607"/>
              <a:gd name="connsiteX1202" fmla="*/ 301318 w 909019"/>
              <a:gd name="connsiteY1202" fmla="*/ 77229 h 797607"/>
              <a:gd name="connsiteX1203" fmla="*/ 301318 w 909019"/>
              <a:gd name="connsiteY1203" fmla="*/ 79761 h 797607"/>
              <a:gd name="connsiteX1204" fmla="*/ 306382 w 909019"/>
              <a:gd name="connsiteY1204" fmla="*/ 82293 h 797607"/>
              <a:gd name="connsiteX1205" fmla="*/ 308914 w 909019"/>
              <a:gd name="connsiteY1205" fmla="*/ 82293 h 797607"/>
              <a:gd name="connsiteX1206" fmla="*/ 313979 w 909019"/>
              <a:gd name="connsiteY1206" fmla="*/ 84825 h 797607"/>
              <a:gd name="connsiteX1207" fmla="*/ 313979 w 909019"/>
              <a:gd name="connsiteY1207" fmla="*/ 87357 h 797607"/>
              <a:gd name="connsiteX1208" fmla="*/ 319042 w 909019"/>
              <a:gd name="connsiteY1208" fmla="*/ 92421 h 797607"/>
              <a:gd name="connsiteX1209" fmla="*/ 319042 w 909019"/>
              <a:gd name="connsiteY1209" fmla="*/ 94953 h 797607"/>
              <a:gd name="connsiteX1210" fmla="*/ 321575 w 909019"/>
              <a:gd name="connsiteY1210" fmla="*/ 94953 h 797607"/>
              <a:gd name="connsiteX1211" fmla="*/ 321575 w 909019"/>
              <a:gd name="connsiteY1211" fmla="*/ 97486 h 797607"/>
              <a:gd name="connsiteX1212" fmla="*/ 324107 w 909019"/>
              <a:gd name="connsiteY1212" fmla="*/ 97486 h 797607"/>
              <a:gd name="connsiteX1213" fmla="*/ 324107 w 909019"/>
              <a:gd name="connsiteY1213" fmla="*/ 100018 h 797607"/>
              <a:gd name="connsiteX1214" fmla="*/ 326639 w 909019"/>
              <a:gd name="connsiteY1214" fmla="*/ 100018 h 797607"/>
              <a:gd name="connsiteX1215" fmla="*/ 326639 w 909019"/>
              <a:gd name="connsiteY1215" fmla="*/ 102550 h 797607"/>
              <a:gd name="connsiteX1216" fmla="*/ 329171 w 909019"/>
              <a:gd name="connsiteY1216" fmla="*/ 102550 h 797607"/>
              <a:gd name="connsiteX1217" fmla="*/ 329171 w 909019"/>
              <a:gd name="connsiteY1217" fmla="*/ 105082 h 797607"/>
              <a:gd name="connsiteX1218" fmla="*/ 331703 w 909019"/>
              <a:gd name="connsiteY1218" fmla="*/ 107614 h 797607"/>
              <a:gd name="connsiteX1219" fmla="*/ 331703 w 909019"/>
              <a:gd name="connsiteY1219" fmla="*/ 110146 h 797607"/>
              <a:gd name="connsiteX1220" fmla="*/ 331703 w 909019"/>
              <a:gd name="connsiteY1220" fmla="*/ 112678 h 797607"/>
              <a:gd name="connsiteX1221" fmla="*/ 334235 w 909019"/>
              <a:gd name="connsiteY1221" fmla="*/ 112678 h 797607"/>
              <a:gd name="connsiteX1222" fmla="*/ 336767 w 909019"/>
              <a:gd name="connsiteY1222" fmla="*/ 112678 h 797607"/>
              <a:gd name="connsiteX1223" fmla="*/ 336767 w 909019"/>
              <a:gd name="connsiteY1223" fmla="*/ 115210 h 797607"/>
              <a:gd name="connsiteX1224" fmla="*/ 339300 w 909019"/>
              <a:gd name="connsiteY1224" fmla="*/ 115210 h 797607"/>
              <a:gd name="connsiteX1225" fmla="*/ 344363 w 909019"/>
              <a:gd name="connsiteY1225" fmla="*/ 120274 h 797607"/>
              <a:gd name="connsiteX1226" fmla="*/ 346896 w 909019"/>
              <a:gd name="connsiteY1226" fmla="*/ 122806 h 797607"/>
              <a:gd name="connsiteX1227" fmla="*/ 346896 w 909019"/>
              <a:gd name="connsiteY1227" fmla="*/ 125339 h 797607"/>
              <a:gd name="connsiteX1228" fmla="*/ 351960 w 909019"/>
              <a:gd name="connsiteY1228" fmla="*/ 130403 h 797607"/>
              <a:gd name="connsiteX1229" fmla="*/ 351960 w 909019"/>
              <a:gd name="connsiteY1229" fmla="*/ 132935 h 797607"/>
              <a:gd name="connsiteX1230" fmla="*/ 351960 w 909019"/>
              <a:gd name="connsiteY1230" fmla="*/ 137999 h 797607"/>
              <a:gd name="connsiteX1231" fmla="*/ 351960 w 909019"/>
              <a:gd name="connsiteY1231" fmla="*/ 140531 h 797607"/>
              <a:gd name="connsiteX1232" fmla="*/ 349428 w 909019"/>
              <a:gd name="connsiteY1232" fmla="*/ 140531 h 797607"/>
              <a:gd name="connsiteX1233" fmla="*/ 349428 w 909019"/>
              <a:gd name="connsiteY1233" fmla="*/ 143063 h 797607"/>
              <a:gd name="connsiteX1234" fmla="*/ 349428 w 909019"/>
              <a:gd name="connsiteY1234" fmla="*/ 145595 h 797607"/>
              <a:gd name="connsiteX1235" fmla="*/ 349428 w 909019"/>
              <a:gd name="connsiteY1235" fmla="*/ 148127 h 797607"/>
              <a:gd name="connsiteX1236" fmla="*/ 346896 w 909019"/>
              <a:gd name="connsiteY1236" fmla="*/ 154457 h 797607"/>
              <a:gd name="connsiteX1237" fmla="*/ 344363 w 909019"/>
              <a:gd name="connsiteY1237" fmla="*/ 156990 h 797607"/>
              <a:gd name="connsiteX1238" fmla="*/ 339300 w 909019"/>
              <a:gd name="connsiteY1238" fmla="*/ 150660 h 797607"/>
              <a:gd name="connsiteX1239" fmla="*/ 336767 w 909019"/>
              <a:gd name="connsiteY1239" fmla="*/ 145595 h 797607"/>
              <a:gd name="connsiteX1240" fmla="*/ 336767 w 909019"/>
              <a:gd name="connsiteY1240" fmla="*/ 143063 h 797607"/>
              <a:gd name="connsiteX1241" fmla="*/ 336767 w 909019"/>
              <a:gd name="connsiteY1241" fmla="*/ 140531 h 797607"/>
              <a:gd name="connsiteX1242" fmla="*/ 336767 w 909019"/>
              <a:gd name="connsiteY1242" fmla="*/ 137999 h 797607"/>
              <a:gd name="connsiteX1243" fmla="*/ 336767 w 909019"/>
              <a:gd name="connsiteY1243" fmla="*/ 131669 h 797607"/>
              <a:gd name="connsiteX1244" fmla="*/ 336767 w 909019"/>
              <a:gd name="connsiteY1244" fmla="*/ 129137 h 797607"/>
              <a:gd name="connsiteX1245" fmla="*/ 334235 w 909019"/>
              <a:gd name="connsiteY1245" fmla="*/ 122806 h 797607"/>
              <a:gd name="connsiteX1246" fmla="*/ 331703 w 909019"/>
              <a:gd name="connsiteY1246" fmla="*/ 120274 h 797607"/>
              <a:gd name="connsiteX1247" fmla="*/ 331703 w 909019"/>
              <a:gd name="connsiteY1247" fmla="*/ 117742 h 797607"/>
              <a:gd name="connsiteX1248" fmla="*/ 329171 w 909019"/>
              <a:gd name="connsiteY1248" fmla="*/ 115210 h 797607"/>
              <a:gd name="connsiteX1249" fmla="*/ 324107 w 909019"/>
              <a:gd name="connsiteY1249" fmla="*/ 110146 h 797607"/>
              <a:gd name="connsiteX1250" fmla="*/ 324107 w 909019"/>
              <a:gd name="connsiteY1250" fmla="*/ 107614 h 797607"/>
              <a:gd name="connsiteX1251" fmla="*/ 324107 w 909019"/>
              <a:gd name="connsiteY1251" fmla="*/ 105082 h 797607"/>
              <a:gd name="connsiteX1252" fmla="*/ 321575 w 909019"/>
              <a:gd name="connsiteY1252" fmla="*/ 102550 h 797607"/>
              <a:gd name="connsiteX1253" fmla="*/ 319042 w 909019"/>
              <a:gd name="connsiteY1253" fmla="*/ 100018 h 797607"/>
              <a:gd name="connsiteX1254" fmla="*/ 316511 w 909019"/>
              <a:gd name="connsiteY1254" fmla="*/ 97486 h 797607"/>
              <a:gd name="connsiteX1255" fmla="*/ 311446 w 909019"/>
              <a:gd name="connsiteY1255" fmla="*/ 97486 h 797607"/>
              <a:gd name="connsiteX1256" fmla="*/ 308914 w 909019"/>
              <a:gd name="connsiteY1256" fmla="*/ 97486 h 797607"/>
              <a:gd name="connsiteX1257" fmla="*/ 303850 w 909019"/>
              <a:gd name="connsiteY1257" fmla="*/ 91155 h 797607"/>
              <a:gd name="connsiteX1258" fmla="*/ 298786 w 909019"/>
              <a:gd name="connsiteY1258" fmla="*/ 91155 h 797607"/>
              <a:gd name="connsiteX1259" fmla="*/ 298786 w 909019"/>
              <a:gd name="connsiteY1259" fmla="*/ 88623 h 797607"/>
              <a:gd name="connsiteX1260" fmla="*/ 296254 w 909019"/>
              <a:gd name="connsiteY1260" fmla="*/ 86091 h 797607"/>
              <a:gd name="connsiteX1261" fmla="*/ 296254 w 909019"/>
              <a:gd name="connsiteY1261" fmla="*/ 83559 h 797607"/>
              <a:gd name="connsiteX1262" fmla="*/ 293722 w 909019"/>
              <a:gd name="connsiteY1262" fmla="*/ 83559 h 797607"/>
              <a:gd name="connsiteX1263" fmla="*/ 291190 w 909019"/>
              <a:gd name="connsiteY1263" fmla="*/ 83559 h 797607"/>
              <a:gd name="connsiteX1264" fmla="*/ 291190 w 909019"/>
              <a:gd name="connsiteY1264" fmla="*/ 81027 h 797607"/>
              <a:gd name="connsiteX1265" fmla="*/ 288658 w 909019"/>
              <a:gd name="connsiteY1265" fmla="*/ 81027 h 797607"/>
              <a:gd name="connsiteX1266" fmla="*/ 288658 w 909019"/>
              <a:gd name="connsiteY1266" fmla="*/ 78495 h 797607"/>
              <a:gd name="connsiteX1267" fmla="*/ 286126 w 909019"/>
              <a:gd name="connsiteY1267" fmla="*/ 78495 h 797607"/>
              <a:gd name="connsiteX1268" fmla="*/ 283593 w 909019"/>
              <a:gd name="connsiteY1268" fmla="*/ 75963 h 797607"/>
              <a:gd name="connsiteX1269" fmla="*/ 281061 w 909019"/>
              <a:gd name="connsiteY1269" fmla="*/ 73431 h 797607"/>
              <a:gd name="connsiteX1270" fmla="*/ 278530 w 909019"/>
              <a:gd name="connsiteY1270" fmla="*/ 70899 h 797607"/>
              <a:gd name="connsiteX1271" fmla="*/ 278530 w 909019"/>
              <a:gd name="connsiteY1271" fmla="*/ 68367 h 797607"/>
              <a:gd name="connsiteX1272" fmla="*/ 273465 w 909019"/>
              <a:gd name="connsiteY1272" fmla="*/ 65834 h 797607"/>
              <a:gd name="connsiteX1273" fmla="*/ 273465 w 909019"/>
              <a:gd name="connsiteY1273" fmla="*/ 65834 h 797607"/>
              <a:gd name="connsiteX1274" fmla="*/ 270933 w 909019"/>
              <a:gd name="connsiteY1274" fmla="*/ 65834 h 797607"/>
              <a:gd name="connsiteX1275" fmla="*/ 268401 w 909019"/>
              <a:gd name="connsiteY1275" fmla="*/ 65834 h 797607"/>
              <a:gd name="connsiteX1276" fmla="*/ 265869 w 909019"/>
              <a:gd name="connsiteY1276" fmla="*/ 63302 h 797607"/>
              <a:gd name="connsiteX1277" fmla="*/ 268401 w 909019"/>
              <a:gd name="connsiteY1277" fmla="*/ 63302 h 797607"/>
              <a:gd name="connsiteX1278" fmla="*/ 270933 w 909019"/>
              <a:gd name="connsiteY1278" fmla="*/ 63302 h 797607"/>
              <a:gd name="connsiteX1279" fmla="*/ 273465 w 909019"/>
              <a:gd name="connsiteY1279" fmla="*/ 63302 h 797607"/>
              <a:gd name="connsiteX1280" fmla="*/ 270933 w 909019"/>
              <a:gd name="connsiteY1280" fmla="*/ 60770 h 797607"/>
              <a:gd name="connsiteX1281" fmla="*/ 268401 w 909019"/>
              <a:gd name="connsiteY1281" fmla="*/ 58238 h 797607"/>
              <a:gd name="connsiteX1282" fmla="*/ 268401 w 909019"/>
              <a:gd name="connsiteY1282" fmla="*/ 55706 h 797607"/>
              <a:gd name="connsiteX1283" fmla="*/ 270933 w 909019"/>
              <a:gd name="connsiteY1283" fmla="*/ 55706 h 797607"/>
              <a:gd name="connsiteX1284" fmla="*/ 273465 w 909019"/>
              <a:gd name="connsiteY1284" fmla="*/ 54440 h 797607"/>
              <a:gd name="connsiteX1285" fmla="*/ 257007 w 909019"/>
              <a:gd name="connsiteY1285" fmla="*/ 55706 h 797607"/>
              <a:gd name="connsiteX1286" fmla="*/ 254474 w 909019"/>
              <a:gd name="connsiteY1286" fmla="*/ 55706 h 797607"/>
              <a:gd name="connsiteX1287" fmla="*/ 251942 w 909019"/>
              <a:gd name="connsiteY1287" fmla="*/ 55706 h 797607"/>
              <a:gd name="connsiteX1288" fmla="*/ 249410 w 909019"/>
              <a:gd name="connsiteY1288" fmla="*/ 55706 h 797607"/>
              <a:gd name="connsiteX1289" fmla="*/ 246879 w 909019"/>
              <a:gd name="connsiteY1289" fmla="*/ 55706 h 797607"/>
              <a:gd name="connsiteX1290" fmla="*/ 244346 w 909019"/>
              <a:gd name="connsiteY1290" fmla="*/ 53174 h 797607"/>
              <a:gd name="connsiteX1291" fmla="*/ 241814 w 909019"/>
              <a:gd name="connsiteY1291" fmla="*/ 48110 h 797607"/>
              <a:gd name="connsiteX1292" fmla="*/ 239282 w 909019"/>
              <a:gd name="connsiteY1292" fmla="*/ 48110 h 797607"/>
              <a:gd name="connsiteX1293" fmla="*/ 239282 w 909019"/>
              <a:gd name="connsiteY1293" fmla="*/ 45578 h 797607"/>
              <a:gd name="connsiteX1294" fmla="*/ 244346 w 909019"/>
              <a:gd name="connsiteY1294" fmla="*/ 43046 h 797607"/>
              <a:gd name="connsiteX1295" fmla="*/ 249410 w 909019"/>
              <a:gd name="connsiteY1295" fmla="*/ 43046 h 797607"/>
              <a:gd name="connsiteX1296" fmla="*/ 257007 w 909019"/>
              <a:gd name="connsiteY1296" fmla="*/ 45578 h 797607"/>
              <a:gd name="connsiteX1297" fmla="*/ 257007 w 909019"/>
              <a:gd name="connsiteY1297" fmla="*/ 48110 h 797607"/>
              <a:gd name="connsiteX1298" fmla="*/ 259539 w 909019"/>
              <a:gd name="connsiteY1298" fmla="*/ 50642 h 797607"/>
              <a:gd name="connsiteX1299" fmla="*/ 257007 w 909019"/>
              <a:gd name="connsiteY1299" fmla="*/ 55706 h 797607"/>
              <a:gd name="connsiteX1300" fmla="*/ 168384 w 909019"/>
              <a:gd name="connsiteY1300" fmla="*/ 43046 h 797607"/>
              <a:gd name="connsiteX1301" fmla="*/ 165851 w 909019"/>
              <a:gd name="connsiteY1301" fmla="*/ 43046 h 797607"/>
              <a:gd name="connsiteX1302" fmla="*/ 168384 w 909019"/>
              <a:gd name="connsiteY1302" fmla="*/ 40514 h 797607"/>
              <a:gd name="connsiteX1303" fmla="*/ 168384 w 909019"/>
              <a:gd name="connsiteY1303" fmla="*/ 37981 h 797607"/>
              <a:gd name="connsiteX1304" fmla="*/ 170916 w 909019"/>
              <a:gd name="connsiteY1304" fmla="*/ 40514 h 797607"/>
              <a:gd name="connsiteX1305" fmla="*/ 170916 w 909019"/>
              <a:gd name="connsiteY1305" fmla="*/ 43046 h 797607"/>
              <a:gd name="connsiteX1306" fmla="*/ 168384 w 909019"/>
              <a:gd name="connsiteY1306" fmla="*/ 43046 h 797607"/>
              <a:gd name="connsiteX1307" fmla="*/ 151925 w 909019"/>
              <a:gd name="connsiteY1307" fmla="*/ 29119 h 797607"/>
              <a:gd name="connsiteX1308" fmla="*/ 154457 w 909019"/>
              <a:gd name="connsiteY1308" fmla="*/ 31651 h 797607"/>
              <a:gd name="connsiteX1309" fmla="*/ 154457 w 909019"/>
              <a:gd name="connsiteY1309" fmla="*/ 29119 h 797607"/>
              <a:gd name="connsiteX1310" fmla="*/ 154457 w 909019"/>
              <a:gd name="connsiteY1310" fmla="*/ 26587 h 797607"/>
              <a:gd name="connsiteX1311" fmla="*/ 156989 w 909019"/>
              <a:gd name="connsiteY1311" fmla="*/ 26587 h 797607"/>
              <a:gd name="connsiteX1312" fmla="*/ 156989 w 909019"/>
              <a:gd name="connsiteY1312" fmla="*/ 29119 h 797607"/>
              <a:gd name="connsiteX1313" fmla="*/ 156989 w 909019"/>
              <a:gd name="connsiteY1313" fmla="*/ 31651 h 797607"/>
              <a:gd name="connsiteX1314" fmla="*/ 154457 w 909019"/>
              <a:gd name="connsiteY1314" fmla="*/ 31651 h 797607"/>
              <a:gd name="connsiteX1315" fmla="*/ 149393 w 909019"/>
              <a:gd name="connsiteY1315" fmla="*/ 34183 h 797607"/>
              <a:gd name="connsiteX1316" fmla="*/ 149393 w 909019"/>
              <a:gd name="connsiteY1316" fmla="*/ 36716 h 797607"/>
              <a:gd name="connsiteX1317" fmla="*/ 146861 w 909019"/>
              <a:gd name="connsiteY1317" fmla="*/ 36716 h 797607"/>
              <a:gd name="connsiteX1318" fmla="*/ 139265 w 909019"/>
              <a:gd name="connsiteY1318" fmla="*/ 36716 h 797607"/>
              <a:gd name="connsiteX1319" fmla="*/ 136733 w 909019"/>
              <a:gd name="connsiteY1319" fmla="*/ 36716 h 797607"/>
              <a:gd name="connsiteX1320" fmla="*/ 134200 w 909019"/>
              <a:gd name="connsiteY1320" fmla="*/ 36716 h 797607"/>
              <a:gd name="connsiteX1321" fmla="*/ 131668 w 909019"/>
              <a:gd name="connsiteY1321" fmla="*/ 36716 h 797607"/>
              <a:gd name="connsiteX1322" fmla="*/ 124072 w 909019"/>
              <a:gd name="connsiteY1322" fmla="*/ 39247 h 797607"/>
              <a:gd name="connsiteX1323" fmla="*/ 124072 w 909019"/>
              <a:gd name="connsiteY1323" fmla="*/ 36716 h 797607"/>
              <a:gd name="connsiteX1324" fmla="*/ 124072 w 909019"/>
              <a:gd name="connsiteY1324" fmla="*/ 34183 h 797607"/>
              <a:gd name="connsiteX1325" fmla="*/ 124072 w 909019"/>
              <a:gd name="connsiteY1325" fmla="*/ 29119 h 797607"/>
              <a:gd name="connsiteX1326" fmla="*/ 126604 w 909019"/>
              <a:gd name="connsiteY1326" fmla="*/ 29119 h 797607"/>
              <a:gd name="connsiteX1327" fmla="*/ 126604 w 909019"/>
              <a:gd name="connsiteY1327" fmla="*/ 26587 h 797607"/>
              <a:gd name="connsiteX1328" fmla="*/ 134200 w 909019"/>
              <a:gd name="connsiteY1328" fmla="*/ 26587 h 797607"/>
              <a:gd name="connsiteX1329" fmla="*/ 136733 w 909019"/>
              <a:gd name="connsiteY1329" fmla="*/ 26587 h 797607"/>
              <a:gd name="connsiteX1330" fmla="*/ 144329 w 909019"/>
              <a:gd name="connsiteY1330" fmla="*/ 26587 h 797607"/>
              <a:gd name="connsiteX1331" fmla="*/ 146861 w 909019"/>
              <a:gd name="connsiteY1331" fmla="*/ 26587 h 797607"/>
              <a:gd name="connsiteX1332" fmla="*/ 146861 w 909019"/>
              <a:gd name="connsiteY1332" fmla="*/ 29119 h 797607"/>
              <a:gd name="connsiteX1333" fmla="*/ 151925 w 909019"/>
              <a:gd name="connsiteY1333" fmla="*/ 29119 h 797607"/>
              <a:gd name="connsiteX1334" fmla="*/ 2531 w 909019"/>
              <a:gd name="connsiteY1334" fmla="*/ 15193 h 797607"/>
              <a:gd name="connsiteX1335" fmla="*/ 0 w 909019"/>
              <a:gd name="connsiteY1335" fmla="*/ 17725 h 797607"/>
              <a:gd name="connsiteX1336" fmla="*/ 0 w 909019"/>
              <a:gd name="connsiteY1336" fmla="*/ 15193 h 797607"/>
              <a:gd name="connsiteX1337" fmla="*/ 2531 w 909019"/>
              <a:gd name="connsiteY1337" fmla="*/ 15193 h 797607"/>
              <a:gd name="connsiteX1338" fmla="*/ 232952 w 909019"/>
              <a:gd name="connsiteY1338" fmla="*/ 3798 h 797607"/>
              <a:gd name="connsiteX1339" fmla="*/ 235484 w 909019"/>
              <a:gd name="connsiteY1339" fmla="*/ 10129 h 797607"/>
              <a:gd name="connsiteX1340" fmla="*/ 232952 w 909019"/>
              <a:gd name="connsiteY1340" fmla="*/ 10129 h 797607"/>
              <a:gd name="connsiteX1341" fmla="*/ 232952 w 909019"/>
              <a:gd name="connsiteY1341" fmla="*/ 7596 h 797607"/>
              <a:gd name="connsiteX1342" fmla="*/ 230419 w 909019"/>
              <a:gd name="connsiteY1342" fmla="*/ 7596 h 797607"/>
              <a:gd name="connsiteX1343" fmla="*/ 230419 w 909019"/>
              <a:gd name="connsiteY1343" fmla="*/ 10129 h 797607"/>
              <a:gd name="connsiteX1344" fmla="*/ 227888 w 909019"/>
              <a:gd name="connsiteY1344" fmla="*/ 5064 h 797607"/>
              <a:gd name="connsiteX1345" fmla="*/ 225356 w 909019"/>
              <a:gd name="connsiteY1345" fmla="*/ 5064 h 797607"/>
              <a:gd name="connsiteX1346" fmla="*/ 225356 w 909019"/>
              <a:gd name="connsiteY1346" fmla="*/ 2532 h 797607"/>
              <a:gd name="connsiteX1347" fmla="*/ 227888 w 909019"/>
              <a:gd name="connsiteY1347" fmla="*/ 0 h 797607"/>
              <a:gd name="connsiteX1348" fmla="*/ 230419 w 909019"/>
              <a:gd name="connsiteY1348" fmla="*/ 0 h 797607"/>
              <a:gd name="connsiteX1349" fmla="*/ 232952 w 909019"/>
              <a:gd name="connsiteY1349" fmla="*/ 3798 h 79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Lst>
            <a:rect l="l" t="t" r="r" b="b"/>
            <a:pathLst>
              <a:path w="909019" h="797607">
                <a:moveTo>
                  <a:pt x="909019" y="797608"/>
                </a:moveTo>
                <a:lnTo>
                  <a:pt x="906487" y="797608"/>
                </a:lnTo>
                <a:lnTo>
                  <a:pt x="903955" y="797608"/>
                </a:lnTo>
                <a:lnTo>
                  <a:pt x="903955" y="795076"/>
                </a:lnTo>
                <a:lnTo>
                  <a:pt x="903955" y="792543"/>
                </a:lnTo>
                <a:lnTo>
                  <a:pt x="906487" y="792543"/>
                </a:lnTo>
                <a:lnTo>
                  <a:pt x="909019" y="795076"/>
                </a:lnTo>
                <a:lnTo>
                  <a:pt x="909019" y="797608"/>
                </a:lnTo>
                <a:close/>
                <a:moveTo>
                  <a:pt x="896359" y="769755"/>
                </a:moveTo>
                <a:lnTo>
                  <a:pt x="893827" y="774819"/>
                </a:lnTo>
                <a:lnTo>
                  <a:pt x="891294" y="774819"/>
                </a:lnTo>
                <a:lnTo>
                  <a:pt x="888762" y="772287"/>
                </a:lnTo>
                <a:lnTo>
                  <a:pt x="886231" y="769755"/>
                </a:lnTo>
                <a:lnTo>
                  <a:pt x="886231" y="767223"/>
                </a:lnTo>
                <a:lnTo>
                  <a:pt x="886231" y="764691"/>
                </a:lnTo>
                <a:lnTo>
                  <a:pt x="886231" y="762158"/>
                </a:lnTo>
                <a:lnTo>
                  <a:pt x="886231" y="759626"/>
                </a:lnTo>
                <a:lnTo>
                  <a:pt x="888762" y="759626"/>
                </a:lnTo>
                <a:lnTo>
                  <a:pt x="891294" y="759626"/>
                </a:lnTo>
                <a:lnTo>
                  <a:pt x="893827" y="765956"/>
                </a:lnTo>
                <a:lnTo>
                  <a:pt x="896359" y="765956"/>
                </a:lnTo>
                <a:lnTo>
                  <a:pt x="896359" y="769755"/>
                </a:lnTo>
                <a:close/>
                <a:moveTo>
                  <a:pt x="898891" y="758361"/>
                </a:moveTo>
                <a:lnTo>
                  <a:pt x="898891" y="755828"/>
                </a:lnTo>
                <a:lnTo>
                  <a:pt x="898891" y="758361"/>
                </a:lnTo>
                <a:close/>
                <a:moveTo>
                  <a:pt x="890029" y="745700"/>
                </a:moveTo>
                <a:lnTo>
                  <a:pt x="887496" y="745700"/>
                </a:lnTo>
                <a:lnTo>
                  <a:pt x="882432" y="743168"/>
                </a:lnTo>
                <a:lnTo>
                  <a:pt x="879900" y="740636"/>
                </a:lnTo>
                <a:lnTo>
                  <a:pt x="877368" y="740636"/>
                </a:lnTo>
                <a:lnTo>
                  <a:pt x="877368" y="734305"/>
                </a:lnTo>
                <a:lnTo>
                  <a:pt x="879900" y="734305"/>
                </a:lnTo>
                <a:lnTo>
                  <a:pt x="879900" y="731774"/>
                </a:lnTo>
                <a:lnTo>
                  <a:pt x="882432" y="731774"/>
                </a:lnTo>
                <a:lnTo>
                  <a:pt x="884964" y="731774"/>
                </a:lnTo>
                <a:lnTo>
                  <a:pt x="884964" y="734305"/>
                </a:lnTo>
                <a:lnTo>
                  <a:pt x="884964" y="736838"/>
                </a:lnTo>
                <a:lnTo>
                  <a:pt x="884964" y="739370"/>
                </a:lnTo>
                <a:lnTo>
                  <a:pt x="887496" y="739370"/>
                </a:lnTo>
                <a:lnTo>
                  <a:pt x="890029" y="741902"/>
                </a:lnTo>
                <a:lnTo>
                  <a:pt x="890029" y="744434"/>
                </a:lnTo>
                <a:lnTo>
                  <a:pt x="892561" y="744434"/>
                </a:lnTo>
                <a:lnTo>
                  <a:pt x="890029" y="744434"/>
                </a:lnTo>
                <a:lnTo>
                  <a:pt x="890029" y="745700"/>
                </a:lnTo>
                <a:close/>
                <a:moveTo>
                  <a:pt x="865973" y="693792"/>
                </a:moveTo>
                <a:lnTo>
                  <a:pt x="863441" y="698856"/>
                </a:lnTo>
                <a:lnTo>
                  <a:pt x="860910" y="698856"/>
                </a:lnTo>
                <a:lnTo>
                  <a:pt x="858377" y="701389"/>
                </a:lnTo>
                <a:lnTo>
                  <a:pt x="858377" y="698856"/>
                </a:lnTo>
                <a:lnTo>
                  <a:pt x="855845" y="693792"/>
                </a:lnTo>
                <a:lnTo>
                  <a:pt x="853313" y="693792"/>
                </a:lnTo>
                <a:lnTo>
                  <a:pt x="850781" y="696324"/>
                </a:lnTo>
                <a:lnTo>
                  <a:pt x="850781" y="693792"/>
                </a:lnTo>
                <a:lnTo>
                  <a:pt x="850781" y="691260"/>
                </a:lnTo>
                <a:lnTo>
                  <a:pt x="853313" y="688728"/>
                </a:lnTo>
                <a:lnTo>
                  <a:pt x="855845" y="686196"/>
                </a:lnTo>
                <a:lnTo>
                  <a:pt x="858377" y="686196"/>
                </a:lnTo>
                <a:lnTo>
                  <a:pt x="860910" y="686196"/>
                </a:lnTo>
                <a:lnTo>
                  <a:pt x="865973" y="693792"/>
                </a:lnTo>
                <a:close/>
                <a:moveTo>
                  <a:pt x="858377" y="655811"/>
                </a:moveTo>
                <a:lnTo>
                  <a:pt x="860910" y="655811"/>
                </a:lnTo>
                <a:lnTo>
                  <a:pt x="860910" y="658343"/>
                </a:lnTo>
                <a:lnTo>
                  <a:pt x="858377" y="655811"/>
                </a:lnTo>
                <a:lnTo>
                  <a:pt x="855845" y="655811"/>
                </a:lnTo>
                <a:lnTo>
                  <a:pt x="853313" y="655811"/>
                </a:lnTo>
                <a:lnTo>
                  <a:pt x="853313" y="658343"/>
                </a:lnTo>
                <a:lnTo>
                  <a:pt x="850781" y="655811"/>
                </a:lnTo>
                <a:lnTo>
                  <a:pt x="848249" y="653279"/>
                </a:lnTo>
                <a:lnTo>
                  <a:pt x="848249" y="650747"/>
                </a:lnTo>
                <a:lnTo>
                  <a:pt x="850781" y="645682"/>
                </a:lnTo>
                <a:lnTo>
                  <a:pt x="853313" y="650747"/>
                </a:lnTo>
                <a:lnTo>
                  <a:pt x="858377" y="655811"/>
                </a:lnTo>
                <a:close/>
                <a:moveTo>
                  <a:pt x="854579" y="644417"/>
                </a:moveTo>
                <a:lnTo>
                  <a:pt x="852047" y="644417"/>
                </a:lnTo>
                <a:lnTo>
                  <a:pt x="854579" y="641884"/>
                </a:lnTo>
                <a:lnTo>
                  <a:pt x="854579" y="639352"/>
                </a:lnTo>
                <a:lnTo>
                  <a:pt x="854579" y="641884"/>
                </a:lnTo>
                <a:lnTo>
                  <a:pt x="854579" y="644417"/>
                </a:lnTo>
                <a:close/>
                <a:moveTo>
                  <a:pt x="854579" y="630490"/>
                </a:moveTo>
                <a:lnTo>
                  <a:pt x="854579" y="633022"/>
                </a:lnTo>
                <a:lnTo>
                  <a:pt x="857111" y="635554"/>
                </a:lnTo>
                <a:lnTo>
                  <a:pt x="857111" y="638086"/>
                </a:lnTo>
                <a:lnTo>
                  <a:pt x="854579" y="638086"/>
                </a:lnTo>
                <a:lnTo>
                  <a:pt x="852047" y="638086"/>
                </a:lnTo>
                <a:lnTo>
                  <a:pt x="849515" y="638086"/>
                </a:lnTo>
                <a:lnTo>
                  <a:pt x="846983" y="638086"/>
                </a:lnTo>
                <a:lnTo>
                  <a:pt x="841919" y="635554"/>
                </a:lnTo>
                <a:lnTo>
                  <a:pt x="841919" y="633022"/>
                </a:lnTo>
                <a:lnTo>
                  <a:pt x="844451" y="633022"/>
                </a:lnTo>
                <a:lnTo>
                  <a:pt x="846983" y="630490"/>
                </a:lnTo>
                <a:lnTo>
                  <a:pt x="849515" y="630490"/>
                </a:lnTo>
                <a:lnTo>
                  <a:pt x="849515" y="627958"/>
                </a:lnTo>
                <a:lnTo>
                  <a:pt x="852047" y="625426"/>
                </a:lnTo>
                <a:lnTo>
                  <a:pt x="852047" y="627958"/>
                </a:lnTo>
                <a:lnTo>
                  <a:pt x="854579" y="630490"/>
                </a:lnTo>
                <a:close/>
                <a:moveTo>
                  <a:pt x="825460" y="627958"/>
                </a:moveTo>
                <a:lnTo>
                  <a:pt x="833057" y="633022"/>
                </a:lnTo>
                <a:lnTo>
                  <a:pt x="838120" y="638086"/>
                </a:lnTo>
                <a:lnTo>
                  <a:pt x="840653" y="640618"/>
                </a:lnTo>
                <a:lnTo>
                  <a:pt x="840653" y="643150"/>
                </a:lnTo>
                <a:lnTo>
                  <a:pt x="838120" y="645682"/>
                </a:lnTo>
                <a:lnTo>
                  <a:pt x="835589" y="645682"/>
                </a:lnTo>
                <a:lnTo>
                  <a:pt x="833057" y="645682"/>
                </a:lnTo>
                <a:lnTo>
                  <a:pt x="827992" y="648215"/>
                </a:lnTo>
                <a:lnTo>
                  <a:pt x="825460" y="645682"/>
                </a:lnTo>
                <a:lnTo>
                  <a:pt x="825460" y="639352"/>
                </a:lnTo>
                <a:lnTo>
                  <a:pt x="825460" y="635554"/>
                </a:lnTo>
                <a:lnTo>
                  <a:pt x="825460" y="630490"/>
                </a:lnTo>
                <a:lnTo>
                  <a:pt x="822928" y="627958"/>
                </a:lnTo>
                <a:lnTo>
                  <a:pt x="820396" y="627958"/>
                </a:lnTo>
                <a:lnTo>
                  <a:pt x="820396" y="630490"/>
                </a:lnTo>
                <a:lnTo>
                  <a:pt x="817864" y="627958"/>
                </a:lnTo>
                <a:lnTo>
                  <a:pt x="817864" y="625426"/>
                </a:lnTo>
                <a:lnTo>
                  <a:pt x="815332" y="625426"/>
                </a:lnTo>
                <a:lnTo>
                  <a:pt x="817864" y="619096"/>
                </a:lnTo>
                <a:lnTo>
                  <a:pt x="820396" y="616563"/>
                </a:lnTo>
                <a:lnTo>
                  <a:pt x="820396" y="619096"/>
                </a:lnTo>
                <a:lnTo>
                  <a:pt x="822928" y="619096"/>
                </a:lnTo>
                <a:lnTo>
                  <a:pt x="825460" y="624160"/>
                </a:lnTo>
                <a:lnTo>
                  <a:pt x="825460" y="626692"/>
                </a:lnTo>
                <a:lnTo>
                  <a:pt x="825460" y="627958"/>
                </a:lnTo>
                <a:close/>
                <a:moveTo>
                  <a:pt x="819130" y="612765"/>
                </a:moveTo>
                <a:lnTo>
                  <a:pt x="816598" y="612765"/>
                </a:lnTo>
                <a:lnTo>
                  <a:pt x="816598" y="610233"/>
                </a:lnTo>
                <a:lnTo>
                  <a:pt x="814066" y="610233"/>
                </a:lnTo>
                <a:lnTo>
                  <a:pt x="814066" y="607701"/>
                </a:lnTo>
                <a:lnTo>
                  <a:pt x="816598" y="607701"/>
                </a:lnTo>
                <a:lnTo>
                  <a:pt x="819130" y="607701"/>
                </a:lnTo>
                <a:lnTo>
                  <a:pt x="821662" y="607701"/>
                </a:lnTo>
                <a:lnTo>
                  <a:pt x="821662" y="610233"/>
                </a:lnTo>
                <a:lnTo>
                  <a:pt x="821662" y="612765"/>
                </a:lnTo>
                <a:lnTo>
                  <a:pt x="819130" y="612765"/>
                </a:lnTo>
                <a:close/>
                <a:moveTo>
                  <a:pt x="820396" y="605169"/>
                </a:moveTo>
                <a:lnTo>
                  <a:pt x="822928" y="605169"/>
                </a:lnTo>
                <a:lnTo>
                  <a:pt x="820396" y="605169"/>
                </a:lnTo>
                <a:close/>
                <a:moveTo>
                  <a:pt x="819130" y="607701"/>
                </a:moveTo>
                <a:lnTo>
                  <a:pt x="816598" y="607701"/>
                </a:lnTo>
                <a:lnTo>
                  <a:pt x="816598" y="605169"/>
                </a:lnTo>
                <a:lnTo>
                  <a:pt x="819130" y="602637"/>
                </a:lnTo>
                <a:lnTo>
                  <a:pt x="819130" y="605169"/>
                </a:lnTo>
                <a:lnTo>
                  <a:pt x="819130" y="607701"/>
                </a:lnTo>
                <a:close/>
                <a:moveTo>
                  <a:pt x="854579" y="624160"/>
                </a:moveTo>
                <a:lnTo>
                  <a:pt x="852047" y="624160"/>
                </a:lnTo>
                <a:lnTo>
                  <a:pt x="852047" y="621628"/>
                </a:lnTo>
                <a:lnTo>
                  <a:pt x="852047" y="619096"/>
                </a:lnTo>
                <a:lnTo>
                  <a:pt x="852047" y="614031"/>
                </a:lnTo>
                <a:lnTo>
                  <a:pt x="849515" y="614031"/>
                </a:lnTo>
                <a:lnTo>
                  <a:pt x="849515" y="611499"/>
                </a:lnTo>
                <a:lnTo>
                  <a:pt x="849515" y="610233"/>
                </a:lnTo>
                <a:lnTo>
                  <a:pt x="849515" y="607701"/>
                </a:lnTo>
                <a:lnTo>
                  <a:pt x="849515" y="605169"/>
                </a:lnTo>
                <a:lnTo>
                  <a:pt x="852047" y="602637"/>
                </a:lnTo>
                <a:lnTo>
                  <a:pt x="854579" y="602637"/>
                </a:lnTo>
                <a:lnTo>
                  <a:pt x="852047" y="605169"/>
                </a:lnTo>
                <a:lnTo>
                  <a:pt x="852047" y="607701"/>
                </a:lnTo>
                <a:lnTo>
                  <a:pt x="854579" y="612765"/>
                </a:lnTo>
                <a:lnTo>
                  <a:pt x="854579" y="615297"/>
                </a:lnTo>
                <a:lnTo>
                  <a:pt x="854579" y="617830"/>
                </a:lnTo>
                <a:lnTo>
                  <a:pt x="854579" y="620361"/>
                </a:lnTo>
                <a:lnTo>
                  <a:pt x="854579" y="622894"/>
                </a:lnTo>
                <a:lnTo>
                  <a:pt x="854579" y="624160"/>
                </a:lnTo>
                <a:close/>
                <a:moveTo>
                  <a:pt x="841919" y="601371"/>
                </a:moveTo>
                <a:lnTo>
                  <a:pt x="839387" y="603903"/>
                </a:lnTo>
                <a:lnTo>
                  <a:pt x="836855" y="601371"/>
                </a:lnTo>
                <a:lnTo>
                  <a:pt x="834322" y="601371"/>
                </a:lnTo>
                <a:lnTo>
                  <a:pt x="834322" y="598839"/>
                </a:lnTo>
                <a:lnTo>
                  <a:pt x="836855" y="598839"/>
                </a:lnTo>
                <a:lnTo>
                  <a:pt x="839387" y="596307"/>
                </a:lnTo>
                <a:lnTo>
                  <a:pt x="839387" y="593775"/>
                </a:lnTo>
                <a:lnTo>
                  <a:pt x="841919" y="593775"/>
                </a:lnTo>
                <a:lnTo>
                  <a:pt x="844451" y="593775"/>
                </a:lnTo>
                <a:lnTo>
                  <a:pt x="846983" y="593775"/>
                </a:lnTo>
                <a:lnTo>
                  <a:pt x="844451" y="598839"/>
                </a:lnTo>
                <a:lnTo>
                  <a:pt x="841919" y="601371"/>
                </a:lnTo>
                <a:close/>
                <a:moveTo>
                  <a:pt x="819130" y="593775"/>
                </a:moveTo>
                <a:lnTo>
                  <a:pt x="819130" y="591243"/>
                </a:lnTo>
                <a:lnTo>
                  <a:pt x="819130" y="593775"/>
                </a:lnTo>
                <a:close/>
                <a:moveTo>
                  <a:pt x="816598" y="579848"/>
                </a:moveTo>
                <a:lnTo>
                  <a:pt x="816598" y="577316"/>
                </a:lnTo>
                <a:lnTo>
                  <a:pt x="819130" y="579848"/>
                </a:lnTo>
                <a:lnTo>
                  <a:pt x="816598" y="579848"/>
                </a:lnTo>
                <a:close/>
                <a:moveTo>
                  <a:pt x="852047" y="598839"/>
                </a:moveTo>
                <a:lnTo>
                  <a:pt x="849515" y="596307"/>
                </a:lnTo>
                <a:lnTo>
                  <a:pt x="849515" y="584912"/>
                </a:lnTo>
                <a:lnTo>
                  <a:pt x="849515" y="579848"/>
                </a:lnTo>
                <a:lnTo>
                  <a:pt x="849515" y="577316"/>
                </a:lnTo>
                <a:lnTo>
                  <a:pt x="852047" y="579848"/>
                </a:lnTo>
                <a:lnTo>
                  <a:pt x="852047" y="591243"/>
                </a:lnTo>
                <a:lnTo>
                  <a:pt x="852047" y="596307"/>
                </a:lnTo>
                <a:lnTo>
                  <a:pt x="852047" y="598839"/>
                </a:lnTo>
                <a:close/>
                <a:moveTo>
                  <a:pt x="806469" y="588710"/>
                </a:moveTo>
                <a:lnTo>
                  <a:pt x="809001" y="588710"/>
                </a:lnTo>
                <a:lnTo>
                  <a:pt x="811534" y="586178"/>
                </a:lnTo>
                <a:lnTo>
                  <a:pt x="811534" y="584912"/>
                </a:lnTo>
                <a:lnTo>
                  <a:pt x="811534" y="582380"/>
                </a:lnTo>
                <a:lnTo>
                  <a:pt x="811534" y="579848"/>
                </a:lnTo>
                <a:lnTo>
                  <a:pt x="811534" y="577316"/>
                </a:lnTo>
                <a:lnTo>
                  <a:pt x="814066" y="577316"/>
                </a:lnTo>
                <a:lnTo>
                  <a:pt x="814066" y="579848"/>
                </a:lnTo>
                <a:lnTo>
                  <a:pt x="814066" y="584912"/>
                </a:lnTo>
                <a:lnTo>
                  <a:pt x="816598" y="587445"/>
                </a:lnTo>
                <a:lnTo>
                  <a:pt x="819130" y="589976"/>
                </a:lnTo>
                <a:lnTo>
                  <a:pt x="819130" y="592509"/>
                </a:lnTo>
                <a:lnTo>
                  <a:pt x="819130" y="595041"/>
                </a:lnTo>
                <a:lnTo>
                  <a:pt x="819130" y="597573"/>
                </a:lnTo>
                <a:lnTo>
                  <a:pt x="819130" y="602637"/>
                </a:lnTo>
                <a:lnTo>
                  <a:pt x="821662" y="602637"/>
                </a:lnTo>
                <a:lnTo>
                  <a:pt x="821662" y="605169"/>
                </a:lnTo>
                <a:lnTo>
                  <a:pt x="819130" y="605169"/>
                </a:lnTo>
                <a:lnTo>
                  <a:pt x="816598" y="607701"/>
                </a:lnTo>
                <a:lnTo>
                  <a:pt x="814066" y="607701"/>
                </a:lnTo>
                <a:lnTo>
                  <a:pt x="814066" y="610233"/>
                </a:lnTo>
                <a:lnTo>
                  <a:pt x="814066" y="607701"/>
                </a:lnTo>
                <a:lnTo>
                  <a:pt x="811534" y="607701"/>
                </a:lnTo>
                <a:lnTo>
                  <a:pt x="809001" y="607701"/>
                </a:lnTo>
                <a:lnTo>
                  <a:pt x="806469" y="610233"/>
                </a:lnTo>
                <a:lnTo>
                  <a:pt x="806469" y="612765"/>
                </a:lnTo>
                <a:lnTo>
                  <a:pt x="803938" y="612765"/>
                </a:lnTo>
                <a:lnTo>
                  <a:pt x="803938" y="610233"/>
                </a:lnTo>
                <a:lnTo>
                  <a:pt x="798873" y="603903"/>
                </a:lnTo>
                <a:lnTo>
                  <a:pt x="798873" y="601371"/>
                </a:lnTo>
                <a:lnTo>
                  <a:pt x="798873" y="598839"/>
                </a:lnTo>
                <a:lnTo>
                  <a:pt x="798873" y="596307"/>
                </a:lnTo>
                <a:lnTo>
                  <a:pt x="798873" y="593775"/>
                </a:lnTo>
                <a:lnTo>
                  <a:pt x="801405" y="593775"/>
                </a:lnTo>
                <a:lnTo>
                  <a:pt x="796341" y="584912"/>
                </a:lnTo>
                <a:lnTo>
                  <a:pt x="796341" y="579848"/>
                </a:lnTo>
                <a:lnTo>
                  <a:pt x="796341" y="577316"/>
                </a:lnTo>
                <a:lnTo>
                  <a:pt x="796341" y="574784"/>
                </a:lnTo>
                <a:lnTo>
                  <a:pt x="796341" y="572252"/>
                </a:lnTo>
                <a:lnTo>
                  <a:pt x="796341" y="569720"/>
                </a:lnTo>
                <a:lnTo>
                  <a:pt x="796341" y="567188"/>
                </a:lnTo>
                <a:lnTo>
                  <a:pt x="798873" y="567188"/>
                </a:lnTo>
                <a:lnTo>
                  <a:pt x="798873" y="569720"/>
                </a:lnTo>
                <a:lnTo>
                  <a:pt x="798873" y="572252"/>
                </a:lnTo>
                <a:lnTo>
                  <a:pt x="801405" y="574784"/>
                </a:lnTo>
                <a:lnTo>
                  <a:pt x="803938" y="577316"/>
                </a:lnTo>
                <a:lnTo>
                  <a:pt x="803938" y="579848"/>
                </a:lnTo>
                <a:lnTo>
                  <a:pt x="803938" y="584912"/>
                </a:lnTo>
                <a:lnTo>
                  <a:pt x="803938" y="587445"/>
                </a:lnTo>
                <a:lnTo>
                  <a:pt x="806469" y="589976"/>
                </a:lnTo>
                <a:lnTo>
                  <a:pt x="806469" y="588710"/>
                </a:lnTo>
                <a:close/>
                <a:moveTo>
                  <a:pt x="830524" y="551995"/>
                </a:moveTo>
                <a:lnTo>
                  <a:pt x="827992" y="551995"/>
                </a:lnTo>
                <a:lnTo>
                  <a:pt x="825460" y="551995"/>
                </a:lnTo>
                <a:lnTo>
                  <a:pt x="825460" y="549463"/>
                </a:lnTo>
                <a:lnTo>
                  <a:pt x="825460" y="546931"/>
                </a:lnTo>
                <a:lnTo>
                  <a:pt x="827992" y="544399"/>
                </a:lnTo>
                <a:lnTo>
                  <a:pt x="830524" y="544399"/>
                </a:lnTo>
                <a:lnTo>
                  <a:pt x="833057" y="546931"/>
                </a:lnTo>
                <a:lnTo>
                  <a:pt x="833057" y="549463"/>
                </a:lnTo>
                <a:lnTo>
                  <a:pt x="830524" y="551995"/>
                </a:lnTo>
                <a:close/>
                <a:moveTo>
                  <a:pt x="827992" y="538069"/>
                </a:moveTo>
                <a:lnTo>
                  <a:pt x="827992" y="535537"/>
                </a:lnTo>
                <a:lnTo>
                  <a:pt x="827992" y="534271"/>
                </a:lnTo>
                <a:lnTo>
                  <a:pt x="825460" y="534271"/>
                </a:lnTo>
                <a:lnTo>
                  <a:pt x="825460" y="531738"/>
                </a:lnTo>
                <a:lnTo>
                  <a:pt x="825460" y="529207"/>
                </a:lnTo>
                <a:lnTo>
                  <a:pt x="827992" y="529207"/>
                </a:lnTo>
                <a:lnTo>
                  <a:pt x="827992" y="526674"/>
                </a:lnTo>
                <a:lnTo>
                  <a:pt x="830524" y="526674"/>
                </a:lnTo>
                <a:lnTo>
                  <a:pt x="830524" y="529207"/>
                </a:lnTo>
                <a:lnTo>
                  <a:pt x="833057" y="534271"/>
                </a:lnTo>
                <a:lnTo>
                  <a:pt x="827992" y="538069"/>
                </a:lnTo>
                <a:close/>
                <a:moveTo>
                  <a:pt x="835589" y="526674"/>
                </a:moveTo>
                <a:lnTo>
                  <a:pt x="833057" y="526674"/>
                </a:lnTo>
                <a:lnTo>
                  <a:pt x="835589" y="524142"/>
                </a:lnTo>
                <a:lnTo>
                  <a:pt x="838120" y="524142"/>
                </a:lnTo>
                <a:lnTo>
                  <a:pt x="835589" y="526674"/>
                </a:lnTo>
                <a:close/>
                <a:moveTo>
                  <a:pt x="822928" y="522876"/>
                </a:moveTo>
                <a:lnTo>
                  <a:pt x="822928" y="520344"/>
                </a:lnTo>
                <a:lnTo>
                  <a:pt x="822928" y="517812"/>
                </a:lnTo>
                <a:lnTo>
                  <a:pt x="825460" y="520344"/>
                </a:lnTo>
                <a:lnTo>
                  <a:pt x="822928" y="520344"/>
                </a:lnTo>
                <a:lnTo>
                  <a:pt x="822928" y="522876"/>
                </a:lnTo>
                <a:close/>
                <a:moveTo>
                  <a:pt x="802671" y="517812"/>
                </a:moveTo>
                <a:lnTo>
                  <a:pt x="800139" y="515280"/>
                </a:lnTo>
                <a:lnTo>
                  <a:pt x="802671" y="515280"/>
                </a:lnTo>
                <a:lnTo>
                  <a:pt x="802671" y="517812"/>
                </a:lnTo>
                <a:close/>
                <a:moveTo>
                  <a:pt x="800139" y="512748"/>
                </a:moveTo>
                <a:lnTo>
                  <a:pt x="800139" y="510216"/>
                </a:lnTo>
                <a:lnTo>
                  <a:pt x="800139" y="512748"/>
                </a:lnTo>
                <a:close/>
                <a:moveTo>
                  <a:pt x="800139" y="508950"/>
                </a:moveTo>
                <a:lnTo>
                  <a:pt x="797608" y="508950"/>
                </a:lnTo>
                <a:lnTo>
                  <a:pt x="800139" y="506417"/>
                </a:lnTo>
                <a:lnTo>
                  <a:pt x="800139" y="508950"/>
                </a:lnTo>
                <a:close/>
                <a:moveTo>
                  <a:pt x="797608" y="506417"/>
                </a:moveTo>
                <a:lnTo>
                  <a:pt x="797608" y="503886"/>
                </a:lnTo>
                <a:lnTo>
                  <a:pt x="797608" y="501353"/>
                </a:lnTo>
                <a:lnTo>
                  <a:pt x="797608" y="503886"/>
                </a:lnTo>
                <a:lnTo>
                  <a:pt x="797608" y="506417"/>
                </a:lnTo>
                <a:close/>
                <a:moveTo>
                  <a:pt x="806469" y="444381"/>
                </a:moveTo>
                <a:lnTo>
                  <a:pt x="806469" y="441850"/>
                </a:lnTo>
                <a:lnTo>
                  <a:pt x="803938" y="441850"/>
                </a:lnTo>
                <a:lnTo>
                  <a:pt x="803938" y="439317"/>
                </a:lnTo>
                <a:lnTo>
                  <a:pt x="803938" y="436785"/>
                </a:lnTo>
                <a:lnTo>
                  <a:pt x="806469" y="436785"/>
                </a:lnTo>
                <a:lnTo>
                  <a:pt x="809001" y="439317"/>
                </a:lnTo>
                <a:lnTo>
                  <a:pt x="809001" y="441850"/>
                </a:lnTo>
                <a:lnTo>
                  <a:pt x="806469" y="444381"/>
                </a:lnTo>
                <a:close/>
                <a:moveTo>
                  <a:pt x="581114" y="434253"/>
                </a:moveTo>
                <a:lnTo>
                  <a:pt x="591242" y="440583"/>
                </a:lnTo>
                <a:lnTo>
                  <a:pt x="593774" y="440583"/>
                </a:lnTo>
                <a:lnTo>
                  <a:pt x="596306" y="445648"/>
                </a:lnTo>
                <a:lnTo>
                  <a:pt x="596306" y="448180"/>
                </a:lnTo>
                <a:lnTo>
                  <a:pt x="593774" y="448180"/>
                </a:lnTo>
                <a:lnTo>
                  <a:pt x="591242" y="448180"/>
                </a:lnTo>
                <a:lnTo>
                  <a:pt x="591242" y="445648"/>
                </a:lnTo>
                <a:lnTo>
                  <a:pt x="591242" y="443115"/>
                </a:lnTo>
                <a:lnTo>
                  <a:pt x="588710" y="443115"/>
                </a:lnTo>
                <a:lnTo>
                  <a:pt x="586178" y="440583"/>
                </a:lnTo>
                <a:lnTo>
                  <a:pt x="586178" y="438051"/>
                </a:lnTo>
                <a:lnTo>
                  <a:pt x="583646" y="440583"/>
                </a:lnTo>
                <a:lnTo>
                  <a:pt x="578581" y="438051"/>
                </a:lnTo>
                <a:lnTo>
                  <a:pt x="576050" y="435519"/>
                </a:lnTo>
                <a:lnTo>
                  <a:pt x="576050" y="432987"/>
                </a:lnTo>
                <a:lnTo>
                  <a:pt x="576050" y="432987"/>
                </a:lnTo>
                <a:lnTo>
                  <a:pt x="581114" y="434253"/>
                </a:lnTo>
                <a:close/>
                <a:moveTo>
                  <a:pt x="572251" y="427923"/>
                </a:moveTo>
                <a:lnTo>
                  <a:pt x="572251" y="425391"/>
                </a:lnTo>
                <a:lnTo>
                  <a:pt x="569720" y="425391"/>
                </a:lnTo>
                <a:lnTo>
                  <a:pt x="572251" y="425391"/>
                </a:lnTo>
                <a:lnTo>
                  <a:pt x="572251" y="427923"/>
                </a:lnTo>
                <a:close/>
                <a:moveTo>
                  <a:pt x="797608" y="427923"/>
                </a:moveTo>
                <a:lnTo>
                  <a:pt x="795075" y="427923"/>
                </a:lnTo>
                <a:lnTo>
                  <a:pt x="795075" y="425391"/>
                </a:lnTo>
                <a:lnTo>
                  <a:pt x="797608" y="425391"/>
                </a:lnTo>
                <a:lnTo>
                  <a:pt x="800139" y="427923"/>
                </a:lnTo>
                <a:lnTo>
                  <a:pt x="797608" y="427923"/>
                </a:lnTo>
                <a:close/>
                <a:moveTo>
                  <a:pt x="659608" y="405134"/>
                </a:moveTo>
                <a:lnTo>
                  <a:pt x="662141" y="405134"/>
                </a:lnTo>
                <a:lnTo>
                  <a:pt x="662141" y="407666"/>
                </a:lnTo>
                <a:lnTo>
                  <a:pt x="659608" y="407666"/>
                </a:lnTo>
                <a:lnTo>
                  <a:pt x="659608" y="405134"/>
                </a:lnTo>
                <a:close/>
                <a:moveTo>
                  <a:pt x="783681" y="402602"/>
                </a:moveTo>
                <a:lnTo>
                  <a:pt x="783681" y="405134"/>
                </a:lnTo>
                <a:lnTo>
                  <a:pt x="781148" y="405134"/>
                </a:lnTo>
                <a:lnTo>
                  <a:pt x="778617" y="405134"/>
                </a:lnTo>
                <a:lnTo>
                  <a:pt x="776085" y="407666"/>
                </a:lnTo>
                <a:lnTo>
                  <a:pt x="773552" y="407666"/>
                </a:lnTo>
                <a:lnTo>
                  <a:pt x="771020" y="407666"/>
                </a:lnTo>
                <a:lnTo>
                  <a:pt x="771020" y="405134"/>
                </a:lnTo>
                <a:lnTo>
                  <a:pt x="771020" y="402602"/>
                </a:lnTo>
                <a:lnTo>
                  <a:pt x="773552" y="402602"/>
                </a:lnTo>
                <a:lnTo>
                  <a:pt x="776085" y="400070"/>
                </a:lnTo>
                <a:lnTo>
                  <a:pt x="781148" y="400070"/>
                </a:lnTo>
                <a:lnTo>
                  <a:pt x="783681" y="400070"/>
                </a:lnTo>
                <a:lnTo>
                  <a:pt x="786213" y="400070"/>
                </a:lnTo>
                <a:lnTo>
                  <a:pt x="783681" y="402602"/>
                </a:lnTo>
                <a:close/>
                <a:moveTo>
                  <a:pt x="635553" y="383611"/>
                </a:moveTo>
                <a:lnTo>
                  <a:pt x="635553" y="381079"/>
                </a:lnTo>
                <a:lnTo>
                  <a:pt x="635553" y="378547"/>
                </a:lnTo>
                <a:lnTo>
                  <a:pt x="635553" y="381079"/>
                </a:lnTo>
                <a:lnTo>
                  <a:pt x="635553" y="383611"/>
                </a:lnTo>
                <a:close/>
                <a:moveTo>
                  <a:pt x="629223" y="381079"/>
                </a:moveTo>
                <a:lnTo>
                  <a:pt x="634288" y="386143"/>
                </a:lnTo>
                <a:lnTo>
                  <a:pt x="636820" y="386143"/>
                </a:lnTo>
                <a:lnTo>
                  <a:pt x="636820" y="388676"/>
                </a:lnTo>
                <a:lnTo>
                  <a:pt x="639352" y="391208"/>
                </a:lnTo>
                <a:lnTo>
                  <a:pt x="646948" y="391208"/>
                </a:lnTo>
                <a:lnTo>
                  <a:pt x="649480" y="391208"/>
                </a:lnTo>
                <a:lnTo>
                  <a:pt x="649480" y="388676"/>
                </a:lnTo>
                <a:lnTo>
                  <a:pt x="649480" y="391208"/>
                </a:lnTo>
                <a:lnTo>
                  <a:pt x="652012" y="391208"/>
                </a:lnTo>
                <a:lnTo>
                  <a:pt x="652012" y="393740"/>
                </a:lnTo>
                <a:lnTo>
                  <a:pt x="654544" y="400070"/>
                </a:lnTo>
                <a:lnTo>
                  <a:pt x="657076" y="400070"/>
                </a:lnTo>
                <a:lnTo>
                  <a:pt x="657076" y="402602"/>
                </a:lnTo>
                <a:lnTo>
                  <a:pt x="654544" y="405134"/>
                </a:lnTo>
                <a:lnTo>
                  <a:pt x="659608" y="405134"/>
                </a:lnTo>
                <a:lnTo>
                  <a:pt x="659608" y="407666"/>
                </a:lnTo>
                <a:lnTo>
                  <a:pt x="657076" y="407666"/>
                </a:lnTo>
                <a:lnTo>
                  <a:pt x="649480" y="407666"/>
                </a:lnTo>
                <a:lnTo>
                  <a:pt x="641884" y="402602"/>
                </a:lnTo>
                <a:lnTo>
                  <a:pt x="639352" y="402602"/>
                </a:lnTo>
                <a:lnTo>
                  <a:pt x="634288" y="397538"/>
                </a:lnTo>
                <a:lnTo>
                  <a:pt x="629223" y="392474"/>
                </a:lnTo>
                <a:lnTo>
                  <a:pt x="629223" y="386143"/>
                </a:lnTo>
                <a:lnTo>
                  <a:pt x="626692" y="386143"/>
                </a:lnTo>
                <a:lnTo>
                  <a:pt x="624159" y="383611"/>
                </a:lnTo>
                <a:lnTo>
                  <a:pt x="624159" y="386143"/>
                </a:lnTo>
                <a:lnTo>
                  <a:pt x="621627" y="386143"/>
                </a:lnTo>
                <a:lnTo>
                  <a:pt x="621627" y="383611"/>
                </a:lnTo>
                <a:lnTo>
                  <a:pt x="619095" y="383611"/>
                </a:lnTo>
                <a:lnTo>
                  <a:pt x="621627" y="383611"/>
                </a:lnTo>
                <a:lnTo>
                  <a:pt x="621627" y="378547"/>
                </a:lnTo>
                <a:lnTo>
                  <a:pt x="624159" y="378547"/>
                </a:lnTo>
                <a:lnTo>
                  <a:pt x="626692" y="378547"/>
                </a:lnTo>
                <a:lnTo>
                  <a:pt x="629223" y="381079"/>
                </a:lnTo>
                <a:close/>
                <a:moveTo>
                  <a:pt x="819130" y="369685"/>
                </a:moveTo>
                <a:lnTo>
                  <a:pt x="819130" y="367153"/>
                </a:lnTo>
                <a:lnTo>
                  <a:pt x="819130" y="369685"/>
                </a:lnTo>
                <a:close/>
                <a:moveTo>
                  <a:pt x="816598" y="365887"/>
                </a:moveTo>
                <a:lnTo>
                  <a:pt x="816598" y="363355"/>
                </a:lnTo>
                <a:lnTo>
                  <a:pt x="816598" y="365887"/>
                </a:lnTo>
                <a:close/>
                <a:moveTo>
                  <a:pt x="643150" y="365887"/>
                </a:moveTo>
                <a:lnTo>
                  <a:pt x="643150" y="363355"/>
                </a:lnTo>
                <a:lnTo>
                  <a:pt x="643150" y="360822"/>
                </a:lnTo>
                <a:lnTo>
                  <a:pt x="643150" y="358291"/>
                </a:lnTo>
                <a:lnTo>
                  <a:pt x="643150" y="363355"/>
                </a:lnTo>
                <a:lnTo>
                  <a:pt x="643150" y="365887"/>
                </a:lnTo>
                <a:close/>
                <a:moveTo>
                  <a:pt x="624159" y="349428"/>
                </a:moveTo>
                <a:lnTo>
                  <a:pt x="624159" y="346896"/>
                </a:lnTo>
                <a:lnTo>
                  <a:pt x="624159" y="349428"/>
                </a:lnTo>
                <a:close/>
                <a:moveTo>
                  <a:pt x="631755" y="358291"/>
                </a:moveTo>
                <a:lnTo>
                  <a:pt x="631755" y="360822"/>
                </a:lnTo>
                <a:lnTo>
                  <a:pt x="631755" y="363355"/>
                </a:lnTo>
                <a:lnTo>
                  <a:pt x="629223" y="363355"/>
                </a:lnTo>
                <a:lnTo>
                  <a:pt x="629223" y="358291"/>
                </a:lnTo>
                <a:lnTo>
                  <a:pt x="626692" y="358291"/>
                </a:lnTo>
                <a:lnTo>
                  <a:pt x="624159" y="355758"/>
                </a:lnTo>
                <a:lnTo>
                  <a:pt x="624159" y="350694"/>
                </a:lnTo>
                <a:lnTo>
                  <a:pt x="624159" y="348162"/>
                </a:lnTo>
                <a:lnTo>
                  <a:pt x="624159" y="345630"/>
                </a:lnTo>
                <a:lnTo>
                  <a:pt x="621627" y="340566"/>
                </a:lnTo>
                <a:lnTo>
                  <a:pt x="624159" y="340566"/>
                </a:lnTo>
                <a:lnTo>
                  <a:pt x="624159" y="343098"/>
                </a:lnTo>
                <a:lnTo>
                  <a:pt x="626692" y="345630"/>
                </a:lnTo>
                <a:lnTo>
                  <a:pt x="629223" y="351960"/>
                </a:lnTo>
                <a:lnTo>
                  <a:pt x="629223" y="354492"/>
                </a:lnTo>
                <a:lnTo>
                  <a:pt x="631755" y="358291"/>
                </a:lnTo>
                <a:close/>
                <a:moveTo>
                  <a:pt x="577316" y="346896"/>
                </a:moveTo>
                <a:lnTo>
                  <a:pt x="582380" y="346896"/>
                </a:lnTo>
                <a:lnTo>
                  <a:pt x="584912" y="346896"/>
                </a:lnTo>
                <a:lnTo>
                  <a:pt x="589976" y="346896"/>
                </a:lnTo>
                <a:lnTo>
                  <a:pt x="592508" y="346896"/>
                </a:lnTo>
                <a:lnTo>
                  <a:pt x="600104" y="351960"/>
                </a:lnTo>
                <a:lnTo>
                  <a:pt x="600104" y="354492"/>
                </a:lnTo>
                <a:lnTo>
                  <a:pt x="602636" y="354492"/>
                </a:lnTo>
                <a:lnTo>
                  <a:pt x="605169" y="359557"/>
                </a:lnTo>
                <a:lnTo>
                  <a:pt x="607701" y="364621"/>
                </a:lnTo>
                <a:lnTo>
                  <a:pt x="607701" y="367153"/>
                </a:lnTo>
                <a:lnTo>
                  <a:pt x="602636" y="367153"/>
                </a:lnTo>
                <a:lnTo>
                  <a:pt x="600104" y="369685"/>
                </a:lnTo>
                <a:lnTo>
                  <a:pt x="597572" y="369685"/>
                </a:lnTo>
                <a:lnTo>
                  <a:pt x="592508" y="367153"/>
                </a:lnTo>
                <a:lnTo>
                  <a:pt x="587444" y="364621"/>
                </a:lnTo>
                <a:lnTo>
                  <a:pt x="584912" y="364621"/>
                </a:lnTo>
                <a:lnTo>
                  <a:pt x="582380" y="364621"/>
                </a:lnTo>
                <a:lnTo>
                  <a:pt x="579848" y="364621"/>
                </a:lnTo>
                <a:lnTo>
                  <a:pt x="577316" y="364621"/>
                </a:lnTo>
                <a:lnTo>
                  <a:pt x="577316" y="364621"/>
                </a:lnTo>
                <a:lnTo>
                  <a:pt x="572251" y="364621"/>
                </a:lnTo>
                <a:lnTo>
                  <a:pt x="569720" y="359557"/>
                </a:lnTo>
                <a:lnTo>
                  <a:pt x="564655" y="353227"/>
                </a:lnTo>
                <a:lnTo>
                  <a:pt x="564655" y="348162"/>
                </a:lnTo>
                <a:lnTo>
                  <a:pt x="564655" y="343098"/>
                </a:lnTo>
                <a:lnTo>
                  <a:pt x="564655" y="340566"/>
                </a:lnTo>
                <a:lnTo>
                  <a:pt x="567187" y="340566"/>
                </a:lnTo>
                <a:lnTo>
                  <a:pt x="569720" y="340566"/>
                </a:lnTo>
                <a:lnTo>
                  <a:pt x="572251" y="343098"/>
                </a:lnTo>
                <a:lnTo>
                  <a:pt x="574783" y="345630"/>
                </a:lnTo>
                <a:lnTo>
                  <a:pt x="574783" y="348162"/>
                </a:lnTo>
                <a:lnTo>
                  <a:pt x="577316" y="348162"/>
                </a:lnTo>
                <a:close/>
                <a:moveTo>
                  <a:pt x="572251" y="335502"/>
                </a:moveTo>
                <a:lnTo>
                  <a:pt x="572251" y="332970"/>
                </a:lnTo>
                <a:lnTo>
                  <a:pt x="572251" y="335502"/>
                </a:lnTo>
                <a:close/>
                <a:moveTo>
                  <a:pt x="591242" y="332970"/>
                </a:moveTo>
                <a:lnTo>
                  <a:pt x="591242" y="335502"/>
                </a:lnTo>
                <a:lnTo>
                  <a:pt x="588710" y="335502"/>
                </a:lnTo>
                <a:lnTo>
                  <a:pt x="586178" y="335502"/>
                </a:lnTo>
                <a:lnTo>
                  <a:pt x="583646" y="335502"/>
                </a:lnTo>
                <a:lnTo>
                  <a:pt x="586178" y="335502"/>
                </a:lnTo>
                <a:lnTo>
                  <a:pt x="586178" y="332970"/>
                </a:lnTo>
                <a:lnTo>
                  <a:pt x="588710" y="332970"/>
                </a:lnTo>
                <a:lnTo>
                  <a:pt x="588710" y="330437"/>
                </a:lnTo>
                <a:lnTo>
                  <a:pt x="588710" y="332970"/>
                </a:lnTo>
                <a:lnTo>
                  <a:pt x="591242" y="332970"/>
                </a:lnTo>
                <a:close/>
                <a:moveTo>
                  <a:pt x="550729" y="332970"/>
                </a:moveTo>
                <a:lnTo>
                  <a:pt x="550729" y="330437"/>
                </a:lnTo>
                <a:lnTo>
                  <a:pt x="550729" y="327906"/>
                </a:lnTo>
                <a:lnTo>
                  <a:pt x="553260" y="327906"/>
                </a:lnTo>
                <a:lnTo>
                  <a:pt x="553260" y="330437"/>
                </a:lnTo>
                <a:lnTo>
                  <a:pt x="553260" y="332970"/>
                </a:lnTo>
                <a:lnTo>
                  <a:pt x="550729" y="332970"/>
                </a:lnTo>
                <a:close/>
                <a:moveTo>
                  <a:pt x="588710" y="330437"/>
                </a:moveTo>
                <a:lnTo>
                  <a:pt x="586178" y="332970"/>
                </a:lnTo>
                <a:lnTo>
                  <a:pt x="583646" y="332970"/>
                </a:lnTo>
                <a:lnTo>
                  <a:pt x="583646" y="330437"/>
                </a:lnTo>
                <a:lnTo>
                  <a:pt x="583646" y="332970"/>
                </a:lnTo>
                <a:lnTo>
                  <a:pt x="581114" y="332970"/>
                </a:lnTo>
                <a:lnTo>
                  <a:pt x="578581" y="330437"/>
                </a:lnTo>
                <a:lnTo>
                  <a:pt x="583646" y="327906"/>
                </a:lnTo>
                <a:lnTo>
                  <a:pt x="586178" y="327906"/>
                </a:lnTo>
                <a:lnTo>
                  <a:pt x="588710" y="330437"/>
                </a:lnTo>
                <a:close/>
                <a:moveTo>
                  <a:pt x="548197" y="332970"/>
                </a:moveTo>
                <a:lnTo>
                  <a:pt x="545665" y="332970"/>
                </a:lnTo>
                <a:lnTo>
                  <a:pt x="545665" y="330437"/>
                </a:lnTo>
                <a:lnTo>
                  <a:pt x="548197" y="327906"/>
                </a:lnTo>
                <a:lnTo>
                  <a:pt x="550729" y="327906"/>
                </a:lnTo>
                <a:lnTo>
                  <a:pt x="550729" y="330437"/>
                </a:lnTo>
                <a:lnTo>
                  <a:pt x="548197" y="332970"/>
                </a:lnTo>
                <a:close/>
                <a:moveTo>
                  <a:pt x="581114" y="329171"/>
                </a:moveTo>
                <a:lnTo>
                  <a:pt x="578581" y="329171"/>
                </a:lnTo>
                <a:lnTo>
                  <a:pt x="578581" y="326640"/>
                </a:lnTo>
                <a:lnTo>
                  <a:pt x="581114" y="326640"/>
                </a:lnTo>
                <a:lnTo>
                  <a:pt x="581114" y="329171"/>
                </a:lnTo>
                <a:close/>
                <a:moveTo>
                  <a:pt x="578581" y="324107"/>
                </a:moveTo>
                <a:lnTo>
                  <a:pt x="577316" y="324107"/>
                </a:lnTo>
                <a:lnTo>
                  <a:pt x="578581" y="324107"/>
                </a:lnTo>
                <a:close/>
                <a:moveTo>
                  <a:pt x="612765" y="316511"/>
                </a:moveTo>
                <a:lnTo>
                  <a:pt x="612765" y="319043"/>
                </a:lnTo>
                <a:lnTo>
                  <a:pt x="612765" y="316511"/>
                </a:lnTo>
                <a:close/>
                <a:moveTo>
                  <a:pt x="498821" y="316511"/>
                </a:moveTo>
                <a:lnTo>
                  <a:pt x="498821" y="319043"/>
                </a:lnTo>
                <a:lnTo>
                  <a:pt x="496288" y="319043"/>
                </a:lnTo>
                <a:lnTo>
                  <a:pt x="493757" y="319043"/>
                </a:lnTo>
                <a:lnTo>
                  <a:pt x="493757" y="316511"/>
                </a:lnTo>
                <a:lnTo>
                  <a:pt x="491225" y="316511"/>
                </a:lnTo>
                <a:lnTo>
                  <a:pt x="496288" y="313979"/>
                </a:lnTo>
                <a:lnTo>
                  <a:pt x="496288" y="316511"/>
                </a:lnTo>
                <a:lnTo>
                  <a:pt x="498821" y="316511"/>
                </a:lnTo>
                <a:close/>
                <a:moveTo>
                  <a:pt x="517811" y="321575"/>
                </a:moveTo>
                <a:lnTo>
                  <a:pt x="515279" y="319043"/>
                </a:lnTo>
                <a:lnTo>
                  <a:pt x="517811" y="313979"/>
                </a:lnTo>
                <a:lnTo>
                  <a:pt x="520344" y="319043"/>
                </a:lnTo>
                <a:lnTo>
                  <a:pt x="517811" y="321575"/>
                </a:lnTo>
                <a:close/>
                <a:moveTo>
                  <a:pt x="510215" y="319043"/>
                </a:moveTo>
                <a:lnTo>
                  <a:pt x="507683" y="316511"/>
                </a:lnTo>
                <a:lnTo>
                  <a:pt x="505151" y="313979"/>
                </a:lnTo>
                <a:lnTo>
                  <a:pt x="505151" y="311447"/>
                </a:lnTo>
                <a:lnTo>
                  <a:pt x="507683" y="308915"/>
                </a:lnTo>
                <a:lnTo>
                  <a:pt x="507683" y="306383"/>
                </a:lnTo>
                <a:lnTo>
                  <a:pt x="510215" y="306383"/>
                </a:lnTo>
                <a:lnTo>
                  <a:pt x="512748" y="306383"/>
                </a:lnTo>
                <a:lnTo>
                  <a:pt x="515279" y="306383"/>
                </a:lnTo>
                <a:lnTo>
                  <a:pt x="515279" y="308915"/>
                </a:lnTo>
                <a:lnTo>
                  <a:pt x="515279" y="313979"/>
                </a:lnTo>
                <a:lnTo>
                  <a:pt x="512748" y="316511"/>
                </a:lnTo>
                <a:lnTo>
                  <a:pt x="510215" y="319043"/>
                </a:lnTo>
                <a:close/>
                <a:moveTo>
                  <a:pt x="491225" y="307649"/>
                </a:moveTo>
                <a:lnTo>
                  <a:pt x="488693" y="310181"/>
                </a:lnTo>
                <a:lnTo>
                  <a:pt x="488693" y="312713"/>
                </a:lnTo>
                <a:lnTo>
                  <a:pt x="488693" y="315245"/>
                </a:lnTo>
                <a:lnTo>
                  <a:pt x="488693" y="317777"/>
                </a:lnTo>
                <a:lnTo>
                  <a:pt x="486160" y="315245"/>
                </a:lnTo>
                <a:lnTo>
                  <a:pt x="483628" y="310181"/>
                </a:lnTo>
                <a:lnTo>
                  <a:pt x="483628" y="307649"/>
                </a:lnTo>
                <a:lnTo>
                  <a:pt x="486160" y="305117"/>
                </a:lnTo>
                <a:lnTo>
                  <a:pt x="488693" y="302585"/>
                </a:lnTo>
                <a:lnTo>
                  <a:pt x="491225" y="305117"/>
                </a:lnTo>
                <a:lnTo>
                  <a:pt x="491225" y="307649"/>
                </a:lnTo>
                <a:close/>
                <a:moveTo>
                  <a:pt x="567187" y="307649"/>
                </a:moveTo>
                <a:lnTo>
                  <a:pt x="567187" y="310181"/>
                </a:lnTo>
                <a:lnTo>
                  <a:pt x="564655" y="307649"/>
                </a:lnTo>
                <a:lnTo>
                  <a:pt x="562123" y="305117"/>
                </a:lnTo>
                <a:lnTo>
                  <a:pt x="562123" y="302585"/>
                </a:lnTo>
                <a:lnTo>
                  <a:pt x="562123" y="300053"/>
                </a:lnTo>
                <a:lnTo>
                  <a:pt x="564655" y="300053"/>
                </a:lnTo>
                <a:lnTo>
                  <a:pt x="564655" y="302585"/>
                </a:lnTo>
                <a:lnTo>
                  <a:pt x="567187" y="307649"/>
                </a:lnTo>
                <a:close/>
                <a:moveTo>
                  <a:pt x="669737" y="301319"/>
                </a:moveTo>
                <a:lnTo>
                  <a:pt x="669737" y="303851"/>
                </a:lnTo>
                <a:lnTo>
                  <a:pt x="669737" y="301319"/>
                </a:lnTo>
                <a:close/>
                <a:moveTo>
                  <a:pt x="610232" y="321575"/>
                </a:moveTo>
                <a:lnTo>
                  <a:pt x="612765" y="321575"/>
                </a:lnTo>
                <a:lnTo>
                  <a:pt x="615297" y="324107"/>
                </a:lnTo>
                <a:lnTo>
                  <a:pt x="617829" y="326640"/>
                </a:lnTo>
                <a:lnTo>
                  <a:pt x="620361" y="332970"/>
                </a:lnTo>
                <a:lnTo>
                  <a:pt x="617829" y="332970"/>
                </a:lnTo>
                <a:lnTo>
                  <a:pt x="620361" y="338034"/>
                </a:lnTo>
                <a:lnTo>
                  <a:pt x="622893" y="343098"/>
                </a:lnTo>
                <a:lnTo>
                  <a:pt x="625425" y="349428"/>
                </a:lnTo>
                <a:lnTo>
                  <a:pt x="625425" y="351960"/>
                </a:lnTo>
                <a:lnTo>
                  <a:pt x="625425" y="354492"/>
                </a:lnTo>
                <a:lnTo>
                  <a:pt x="625425" y="357024"/>
                </a:lnTo>
                <a:lnTo>
                  <a:pt x="622893" y="351960"/>
                </a:lnTo>
                <a:lnTo>
                  <a:pt x="620361" y="349428"/>
                </a:lnTo>
                <a:lnTo>
                  <a:pt x="620361" y="346896"/>
                </a:lnTo>
                <a:lnTo>
                  <a:pt x="617829" y="344364"/>
                </a:lnTo>
                <a:lnTo>
                  <a:pt x="610232" y="335502"/>
                </a:lnTo>
                <a:lnTo>
                  <a:pt x="607701" y="335502"/>
                </a:lnTo>
                <a:lnTo>
                  <a:pt x="605169" y="330437"/>
                </a:lnTo>
                <a:lnTo>
                  <a:pt x="605169" y="327906"/>
                </a:lnTo>
                <a:lnTo>
                  <a:pt x="602636" y="325373"/>
                </a:lnTo>
                <a:lnTo>
                  <a:pt x="602636" y="322841"/>
                </a:lnTo>
                <a:lnTo>
                  <a:pt x="602636" y="319043"/>
                </a:lnTo>
                <a:lnTo>
                  <a:pt x="600104" y="319043"/>
                </a:lnTo>
                <a:lnTo>
                  <a:pt x="600104" y="316511"/>
                </a:lnTo>
                <a:lnTo>
                  <a:pt x="600104" y="311447"/>
                </a:lnTo>
                <a:lnTo>
                  <a:pt x="600104" y="308915"/>
                </a:lnTo>
                <a:lnTo>
                  <a:pt x="602636" y="308915"/>
                </a:lnTo>
                <a:lnTo>
                  <a:pt x="600104" y="306383"/>
                </a:lnTo>
                <a:lnTo>
                  <a:pt x="600104" y="301319"/>
                </a:lnTo>
                <a:lnTo>
                  <a:pt x="597572" y="301319"/>
                </a:lnTo>
                <a:lnTo>
                  <a:pt x="597572" y="298786"/>
                </a:lnTo>
                <a:lnTo>
                  <a:pt x="597572" y="296255"/>
                </a:lnTo>
                <a:lnTo>
                  <a:pt x="602636" y="296255"/>
                </a:lnTo>
                <a:lnTo>
                  <a:pt x="605169" y="298786"/>
                </a:lnTo>
                <a:lnTo>
                  <a:pt x="605169" y="301319"/>
                </a:lnTo>
                <a:lnTo>
                  <a:pt x="607701" y="303851"/>
                </a:lnTo>
                <a:lnTo>
                  <a:pt x="607701" y="306383"/>
                </a:lnTo>
                <a:lnTo>
                  <a:pt x="610232" y="308915"/>
                </a:lnTo>
                <a:lnTo>
                  <a:pt x="612765" y="311447"/>
                </a:lnTo>
                <a:lnTo>
                  <a:pt x="612765" y="313979"/>
                </a:lnTo>
                <a:lnTo>
                  <a:pt x="610232" y="313979"/>
                </a:lnTo>
                <a:lnTo>
                  <a:pt x="610232" y="316511"/>
                </a:lnTo>
                <a:lnTo>
                  <a:pt x="610232" y="319043"/>
                </a:lnTo>
                <a:lnTo>
                  <a:pt x="610232" y="321575"/>
                </a:lnTo>
                <a:close/>
                <a:moveTo>
                  <a:pt x="482362" y="296255"/>
                </a:moveTo>
                <a:lnTo>
                  <a:pt x="482362" y="301319"/>
                </a:lnTo>
                <a:lnTo>
                  <a:pt x="482362" y="298786"/>
                </a:lnTo>
                <a:lnTo>
                  <a:pt x="477298" y="293722"/>
                </a:lnTo>
                <a:lnTo>
                  <a:pt x="479830" y="293722"/>
                </a:lnTo>
                <a:lnTo>
                  <a:pt x="482362" y="296255"/>
                </a:lnTo>
                <a:close/>
                <a:moveTo>
                  <a:pt x="483628" y="296255"/>
                </a:moveTo>
                <a:lnTo>
                  <a:pt x="483628" y="298786"/>
                </a:lnTo>
                <a:lnTo>
                  <a:pt x="483628" y="296255"/>
                </a:lnTo>
                <a:lnTo>
                  <a:pt x="481097" y="293722"/>
                </a:lnTo>
                <a:lnTo>
                  <a:pt x="478564" y="293722"/>
                </a:lnTo>
                <a:lnTo>
                  <a:pt x="478564" y="291190"/>
                </a:lnTo>
                <a:lnTo>
                  <a:pt x="481097" y="291190"/>
                </a:lnTo>
                <a:lnTo>
                  <a:pt x="483628" y="293722"/>
                </a:lnTo>
                <a:lnTo>
                  <a:pt x="483628" y="296255"/>
                </a:lnTo>
                <a:close/>
                <a:moveTo>
                  <a:pt x="472234" y="291190"/>
                </a:moveTo>
                <a:lnTo>
                  <a:pt x="469702" y="291190"/>
                </a:lnTo>
                <a:lnTo>
                  <a:pt x="469702" y="288658"/>
                </a:lnTo>
                <a:lnTo>
                  <a:pt x="469702" y="286126"/>
                </a:lnTo>
                <a:lnTo>
                  <a:pt x="472234" y="288658"/>
                </a:lnTo>
                <a:lnTo>
                  <a:pt x="472234" y="291190"/>
                </a:lnTo>
                <a:close/>
                <a:moveTo>
                  <a:pt x="498821" y="296255"/>
                </a:moveTo>
                <a:lnTo>
                  <a:pt x="501353" y="296255"/>
                </a:lnTo>
                <a:lnTo>
                  <a:pt x="501353" y="293722"/>
                </a:lnTo>
                <a:lnTo>
                  <a:pt x="501353" y="296255"/>
                </a:lnTo>
                <a:lnTo>
                  <a:pt x="503885" y="296255"/>
                </a:lnTo>
                <a:lnTo>
                  <a:pt x="506417" y="302585"/>
                </a:lnTo>
                <a:lnTo>
                  <a:pt x="508949" y="305117"/>
                </a:lnTo>
                <a:lnTo>
                  <a:pt x="506417" y="310181"/>
                </a:lnTo>
                <a:lnTo>
                  <a:pt x="503885" y="312713"/>
                </a:lnTo>
                <a:lnTo>
                  <a:pt x="503885" y="310181"/>
                </a:lnTo>
                <a:lnTo>
                  <a:pt x="503885" y="307649"/>
                </a:lnTo>
                <a:lnTo>
                  <a:pt x="501353" y="307649"/>
                </a:lnTo>
                <a:lnTo>
                  <a:pt x="498821" y="307649"/>
                </a:lnTo>
                <a:lnTo>
                  <a:pt x="498821" y="305117"/>
                </a:lnTo>
                <a:lnTo>
                  <a:pt x="496288" y="305117"/>
                </a:lnTo>
                <a:lnTo>
                  <a:pt x="496288" y="302585"/>
                </a:lnTo>
                <a:lnTo>
                  <a:pt x="496288" y="300053"/>
                </a:lnTo>
                <a:lnTo>
                  <a:pt x="496288" y="297520"/>
                </a:lnTo>
                <a:lnTo>
                  <a:pt x="496288" y="300053"/>
                </a:lnTo>
                <a:lnTo>
                  <a:pt x="496288" y="302585"/>
                </a:lnTo>
                <a:lnTo>
                  <a:pt x="498821" y="302585"/>
                </a:lnTo>
                <a:lnTo>
                  <a:pt x="496288" y="297520"/>
                </a:lnTo>
                <a:lnTo>
                  <a:pt x="496288" y="294988"/>
                </a:lnTo>
                <a:lnTo>
                  <a:pt x="493757" y="294988"/>
                </a:lnTo>
                <a:lnTo>
                  <a:pt x="488693" y="294988"/>
                </a:lnTo>
                <a:lnTo>
                  <a:pt x="488693" y="297520"/>
                </a:lnTo>
                <a:lnTo>
                  <a:pt x="486160" y="300053"/>
                </a:lnTo>
                <a:lnTo>
                  <a:pt x="483628" y="297520"/>
                </a:lnTo>
                <a:lnTo>
                  <a:pt x="483628" y="294988"/>
                </a:lnTo>
                <a:lnTo>
                  <a:pt x="483628" y="293722"/>
                </a:lnTo>
                <a:lnTo>
                  <a:pt x="488693" y="291190"/>
                </a:lnTo>
                <a:lnTo>
                  <a:pt x="488693" y="288658"/>
                </a:lnTo>
                <a:lnTo>
                  <a:pt x="488693" y="286126"/>
                </a:lnTo>
                <a:lnTo>
                  <a:pt x="491225" y="283594"/>
                </a:lnTo>
                <a:lnTo>
                  <a:pt x="493757" y="283594"/>
                </a:lnTo>
                <a:lnTo>
                  <a:pt x="496288" y="286126"/>
                </a:lnTo>
                <a:lnTo>
                  <a:pt x="498821" y="286126"/>
                </a:lnTo>
                <a:lnTo>
                  <a:pt x="498821" y="288658"/>
                </a:lnTo>
                <a:lnTo>
                  <a:pt x="498821" y="291190"/>
                </a:lnTo>
                <a:lnTo>
                  <a:pt x="498821" y="296255"/>
                </a:lnTo>
                <a:close/>
                <a:moveTo>
                  <a:pt x="463372" y="293722"/>
                </a:moveTo>
                <a:lnTo>
                  <a:pt x="460839" y="288658"/>
                </a:lnTo>
                <a:lnTo>
                  <a:pt x="460839" y="283594"/>
                </a:lnTo>
                <a:lnTo>
                  <a:pt x="460839" y="281062"/>
                </a:lnTo>
                <a:lnTo>
                  <a:pt x="463372" y="281062"/>
                </a:lnTo>
                <a:lnTo>
                  <a:pt x="463372" y="283594"/>
                </a:lnTo>
                <a:lnTo>
                  <a:pt x="463372" y="286126"/>
                </a:lnTo>
                <a:lnTo>
                  <a:pt x="463372" y="288658"/>
                </a:lnTo>
                <a:lnTo>
                  <a:pt x="465904" y="291190"/>
                </a:lnTo>
                <a:lnTo>
                  <a:pt x="463372" y="293722"/>
                </a:lnTo>
                <a:close/>
                <a:moveTo>
                  <a:pt x="482362" y="291190"/>
                </a:moveTo>
                <a:lnTo>
                  <a:pt x="479830" y="291190"/>
                </a:lnTo>
                <a:lnTo>
                  <a:pt x="477298" y="291190"/>
                </a:lnTo>
                <a:lnTo>
                  <a:pt x="477298" y="288658"/>
                </a:lnTo>
                <a:lnTo>
                  <a:pt x="474766" y="286126"/>
                </a:lnTo>
                <a:lnTo>
                  <a:pt x="474766" y="283594"/>
                </a:lnTo>
                <a:lnTo>
                  <a:pt x="474766" y="281062"/>
                </a:lnTo>
                <a:lnTo>
                  <a:pt x="477298" y="281062"/>
                </a:lnTo>
                <a:lnTo>
                  <a:pt x="477298" y="278530"/>
                </a:lnTo>
                <a:lnTo>
                  <a:pt x="479830" y="278530"/>
                </a:lnTo>
                <a:lnTo>
                  <a:pt x="482362" y="278530"/>
                </a:lnTo>
                <a:lnTo>
                  <a:pt x="482362" y="281062"/>
                </a:lnTo>
                <a:lnTo>
                  <a:pt x="484895" y="281062"/>
                </a:lnTo>
                <a:lnTo>
                  <a:pt x="484895" y="283594"/>
                </a:lnTo>
                <a:lnTo>
                  <a:pt x="484895" y="286126"/>
                </a:lnTo>
                <a:lnTo>
                  <a:pt x="484895" y="288658"/>
                </a:lnTo>
                <a:lnTo>
                  <a:pt x="484895" y="291190"/>
                </a:lnTo>
                <a:lnTo>
                  <a:pt x="482362" y="291190"/>
                </a:lnTo>
                <a:close/>
                <a:moveTo>
                  <a:pt x="529206" y="273466"/>
                </a:moveTo>
                <a:lnTo>
                  <a:pt x="529206" y="270934"/>
                </a:lnTo>
                <a:lnTo>
                  <a:pt x="529206" y="273466"/>
                </a:lnTo>
                <a:close/>
                <a:moveTo>
                  <a:pt x="467170" y="279796"/>
                </a:moveTo>
                <a:lnTo>
                  <a:pt x="467170" y="282328"/>
                </a:lnTo>
                <a:lnTo>
                  <a:pt x="462106" y="275998"/>
                </a:lnTo>
                <a:lnTo>
                  <a:pt x="459574" y="273466"/>
                </a:lnTo>
                <a:lnTo>
                  <a:pt x="459574" y="270934"/>
                </a:lnTo>
                <a:lnTo>
                  <a:pt x="459574" y="268401"/>
                </a:lnTo>
                <a:lnTo>
                  <a:pt x="462106" y="268401"/>
                </a:lnTo>
                <a:lnTo>
                  <a:pt x="462106" y="265869"/>
                </a:lnTo>
                <a:lnTo>
                  <a:pt x="464637" y="268401"/>
                </a:lnTo>
                <a:lnTo>
                  <a:pt x="469702" y="273466"/>
                </a:lnTo>
                <a:lnTo>
                  <a:pt x="469702" y="275998"/>
                </a:lnTo>
                <a:lnTo>
                  <a:pt x="469702" y="278530"/>
                </a:lnTo>
                <a:lnTo>
                  <a:pt x="467170" y="278530"/>
                </a:lnTo>
                <a:lnTo>
                  <a:pt x="467170" y="279796"/>
                </a:lnTo>
                <a:close/>
                <a:moveTo>
                  <a:pt x="529206" y="270934"/>
                </a:moveTo>
                <a:lnTo>
                  <a:pt x="526674" y="270934"/>
                </a:lnTo>
                <a:lnTo>
                  <a:pt x="524142" y="270934"/>
                </a:lnTo>
                <a:lnTo>
                  <a:pt x="521609" y="270934"/>
                </a:lnTo>
                <a:lnTo>
                  <a:pt x="521609" y="268401"/>
                </a:lnTo>
                <a:lnTo>
                  <a:pt x="521609" y="265869"/>
                </a:lnTo>
                <a:lnTo>
                  <a:pt x="526674" y="268401"/>
                </a:lnTo>
                <a:lnTo>
                  <a:pt x="526674" y="270934"/>
                </a:lnTo>
                <a:lnTo>
                  <a:pt x="529206" y="270934"/>
                </a:lnTo>
                <a:close/>
                <a:moveTo>
                  <a:pt x="572251" y="301319"/>
                </a:moveTo>
                <a:lnTo>
                  <a:pt x="572251" y="306383"/>
                </a:lnTo>
                <a:lnTo>
                  <a:pt x="572251" y="308915"/>
                </a:lnTo>
                <a:lnTo>
                  <a:pt x="574783" y="308915"/>
                </a:lnTo>
                <a:lnTo>
                  <a:pt x="574783" y="311447"/>
                </a:lnTo>
                <a:lnTo>
                  <a:pt x="572251" y="311447"/>
                </a:lnTo>
                <a:lnTo>
                  <a:pt x="572251" y="308915"/>
                </a:lnTo>
                <a:lnTo>
                  <a:pt x="567187" y="303851"/>
                </a:lnTo>
                <a:lnTo>
                  <a:pt x="564655" y="301319"/>
                </a:lnTo>
                <a:lnTo>
                  <a:pt x="562123" y="301319"/>
                </a:lnTo>
                <a:lnTo>
                  <a:pt x="550729" y="294988"/>
                </a:lnTo>
                <a:lnTo>
                  <a:pt x="543132" y="289924"/>
                </a:lnTo>
                <a:lnTo>
                  <a:pt x="538069" y="284860"/>
                </a:lnTo>
                <a:lnTo>
                  <a:pt x="538069" y="282328"/>
                </a:lnTo>
                <a:lnTo>
                  <a:pt x="533004" y="277264"/>
                </a:lnTo>
                <a:lnTo>
                  <a:pt x="530472" y="274732"/>
                </a:lnTo>
                <a:lnTo>
                  <a:pt x="527940" y="272199"/>
                </a:lnTo>
                <a:lnTo>
                  <a:pt x="527940" y="269668"/>
                </a:lnTo>
                <a:lnTo>
                  <a:pt x="526674" y="268401"/>
                </a:lnTo>
                <a:lnTo>
                  <a:pt x="526674" y="265869"/>
                </a:lnTo>
                <a:lnTo>
                  <a:pt x="531738" y="265869"/>
                </a:lnTo>
                <a:lnTo>
                  <a:pt x="536802" y="268401"/>
                </a:lnTo>
                <a:lnTo>
                  <a:pt x="541867" y="274732"/>
                </a:lnTo>
                <a:lnTo>
                  <a:pt x="546930" y="279796"/>
                </a:lnTo>
                <a:lnTo>
                  <a:pt x="546930" y="282328"/>
                </a:lnTo>
                <a:lnTo>
                  <a:pt x="549462" y="282328"/>
                </a:lnTo>
                <a:lnTo>
                  <a:pt x="554527" y="282328"/>
                </a:lnTo>
                <a:lnTo>
                  <a:pt x="559591" y="284860"/>
                </a:lnTo>
                <a:lnTo>
                  <a:pt x="562123" y="289924"/>
                </a:lnTo>
                <a:lnTo>
                  <a:pt x="564655" y="289924"/>
                </a:lnTo>
                <a:lnTo>
                  <a:pt x="573518" y="298786"/>
                </a:lnTo>
                <a:lnTo>
                  <a:pt x="573518" y="301319"/>
                </a:lnTo>
                <a:close/>
                <a:moveTo>
                  <a:pt x="524142" y="265869"/>
                </a:moveTo>
                <a:lnTo>
                  <a:pt x="521609" y="265869"/>
                </a:lnTo>
                <a:lnTo>
                  <a:pt x="519078" y="263337"/>
                </a:lnTo>
                <a:lnTo>
                  <a:pt x="519078" y="260805"/>
                </a:lnTo>
                <a:lnTo>
                  <a:pt x="524142" y="263337"/>
                </a:lnTo>
                <a:lnTo>
                  <a:pt x="524142" y="265869"/>
                </a:lnTo>
                <a:close/>
                <a:moveTo>
                  <a:pt x="502619" y="263337"/>
                </a:moveTo>
                <a:lnTo>
                  <a:pt x="501353" y="263337"/>
                </a:lnTo>
                <a:lnTo>
                  <a:pt x="501353" y="260805"/>
                </a:lnTo>
                <a:lnTo>
                  <a:pt x="501353" y="258273"/>
                </a:lnTo>
                <a:lnTo>
                  <a:pt x="503885" y="258273"/>
                </a:lnTo>
                <a:lnTo>
                  <a:pt x="503885" y="260805"/>
                </a:lnTo>
                <a:lnTo>
                  <a:pt x="503885" y="263337"/>
                </a:lnTo>
                <a:close/>
                <a:moveTo>
                  <a:pt x="429188" y="259539"/>
                </a:moveTo>
                <a:lnTo>
                  <a:pt x="426656" y="259539"/>
                </a:lnTo>
                <a:lnTo>
                  <a:pt x="426656" y="257007"/>
                </a:lnTo>
                <a:lnTo>
                  <a:pt x="429188" y="257007"/>
                </a:lnTo>
                <a:lnTo>
                  <a:pt x="429188" y="259539"/>
                </a:lnTo>
                <a:close/>
                <a:moveTo>
                  <a:pt x="439317" y="248145"/>
                </a:moveTo>
                <a:lnTo>
                  <a:pt x="436785" y="248145"/>
                </a:lnTo>
                <a:lnTo>
                  <a:pt x="434253" y="248145"/>
                </a:lnTo>
                <a:lnTo>
                  <a:pt x="431721" y="248145"/>
                </a:lnTo>
                <a:lnTo>
                  <a:pt x="431721" y="245613"/>
                </a:lnTo>
                <a:lnTo>
                  <a:pt x="431721" y="243081"/>
                </a:lnTo>
                <a:lnTo>
                  <a:pt x="434253" y="243081"/>
                </a:lnTo>
                <a:lnTo>
                  <a:pt x="434253" y="240548"/>
                </a:lnTo>
                <a:lnTo>
                  <a:pt x="439317" y="243081"/>
                </a:lnTo>
                <a:lnTo>
                  <a:pt x="439317" y="245613"/>
                </a:lnTo>
                <a:lnTo>
                  <a:pt x="439317" y="248145"/>
                </a:lnTo>
                <a:close/>
                <a:moveTo>
                  <a:pt x="445647" y="240548"/>
                </a:moveTo>
                <a:lnTo>
                  <a:pt x="445647" y="243081"/>
                </a:lnTo>
                <a:lnTo>
                  <a:pt x="445647" y="240548"/>
                </a:lnTo>
                <a:lnTo>
                  <a:pt x="443115" y="235484"/>
                </a:lnTo>
                <a:lnTo>
                  <a:pt x="445647" y="235484"/>
                </a:lnTo>
                <a:lnTo>
                  <a:pt x="445647" y="232952"/>
                </a:lnTo>
                <a:lnTo>
                  <a:pt x="445647" y="238016"/>
                </a:lnTo>
                <a:lnTo>
                  <a:pt x="445647" y="240548"/>
                </a:lnTo>
                <a:close/>
                <a:moveTo>
                  <a:pt x="444381" y="236750"/>
                </a:moveTo>
                <a:lnTo>
                  <a:pt x="444381" y="234218"/>
                </a:lnTo>
                <a:lnTo>
                  <a:pt x="444381" y="236750"/>
                </a:lnTo>
                <a:close/>
                <a:moveTo>
                  <a:pt x="491225" y="257007"/>
                </a:moveTo>
                <a:lnTo>
                  <a:pt x="493757" y="254475"/>
                </a:lnTo>
                <a:lnTo>
                  <a:pt x="493757" y="257007"/>
                </a:lnTo>
                <a:lnTo>
                  <a:pt x="496288" y="257007"/>
                </a:lnTo>
                <a:lnTo>
                  <a:pt x="496288" y="259539"/>
                </a:lnTo>
                <a:lnTo>
                  <a:pt x="493757" y="259539"/>
                </a:lnTo>
                <a:lnTo>
                  <a:pt x="491225" y="259539"/>
                </a:lnTo>
                <a:lnTo>
                  <a:pt x="491225" y="262071"/>
                </a:lnTo>
                <a:lnTo>
                  <a:pt x="488693" y="259539"/>
                </a:lnTo>
                <a:lnTo>
                  <a:pt x="486160" y="259539"/>
                </a:lnTo>
                <a:lnTo>
                  <a:pt x="481097" y="257007"/>
                </a:lnTo>
                <a:lnTo>
                  <a:pt x="473500" y="251943"/>
                </a:lnTo>
                <a:lnTo>
                  <a:pt x="470968" y="249411"/>
                </a:lnTo>
                <a:lnTo>
                  <a:pt x="470968" y="246879"/>
                </a:lnTo>
                <a:lnTo>
                  <a:pt x="468436" y="244347"/>
                </a:lnTo>
                <a:lnTo>
                  <a:pt x="465904" y="238016"/>
                </a:lnTo>
                <a:lnTo>
                  <a:pt x="463372" y="238016"/>
                </a:lnTo>
                <a:lnTo>
                  <a:pt x="463372" y="235484"/>
                </a:lnTo>
                <a:lnTo>
                  <a:pt x="463372" y="235484"/>
                </a:lnTo>
                <a:lnTo>
                  <a:pt x="460839" y="232952"/>
                </a:lnTo>
                <a:lnTo>
                  <a:pt x="458307" y="230420"/>
                </a:lnTo>
                <a:lnTo>
                  <a:pt x="458307" y="227888"/>
                </a:lnTo>
                <a:lnTo>
                  <a:pt x="458307" y="225356"/>
                </a:lnTo>
                <a:lnTo>
                  <a:pt x="460839" y="225356"/>
                </a:lnTo>
                <a:lnTo>
                  <a:pt x="460839" y="222824"/>
                </a:lnTo>
                <a:lnTo>
                  <a:pt x="460839" y="225356"/>
                </a:lnTo>
                <a:lnTo>
                  <a:pt x="465904" y="225356"/>
                </a:lnTo>
                <a:lnTo>
                  <a:pt x="465904" y="227888"/>
                </a:lnTo>
                <a:lnTo>
                  <a:pt x="468436" y="227888"/>
                </a:lnTo>
                <a:lnTo>
                  <a:pt x="468436" y="230420"/>
                </a:lnTo>
                <a:lnTo>
                  <a:pt x="470968" y="230420"/>
                </a:lnTo>
                <a:lnTo>
                  <a:pt x="470968" y="232952"/>
                </a:lnTo>
                <a:lnTo>
                  <a:pt x="473500" y="232952"/>
                </a:lnTo>
                <a:lnTo>
                  <a:pt x="478564" y="235484"/>
                </a:lnTo>
                <a:lnTo>
                  <a:pt x="481097" y="238016"/>
                </a:lnTo>
                <a:lnTo>
                  <a:pt x="483628" y="240548"/>
                </a:lnTo>
                <a:lnTo>
                  <a:pt x="483628" y="243081"/>
                </a:lnTo>
                <a:lnTo>
                  <a:pt x="483628" y="245613"/>
                </a:lnTo>
                <a:lnTo>
                  <a:pt x="483628" y="248145"/>
                </a:lnTo>
                <a:lnTo>
                  <a:pt x="486160" y="250677"/>
                </a:lnTo>
                <a:lnTo>
                  <a:pt x="488693" y="255741"/>
                </a:lnTo>
                <a:lnTo>
                  <a:pt x="491225" y="257007"/>
                </a:lnTo>
                <a:close/>
                <a:moveTo>
                  <a:pt x="208897" y="203833"/>
                </a:moveTo>
                <a:lnTo>
                  <a:pt x="211429" y="203833"/>
                </a:lnTo>
                <a:lnTo>
                  <a:pt x="208897" y="203833"/>
                </a:lnTo>
                <a:close/>
                <a:moveTo>
                  <a:pt x="175980" y="189907"/>
                </a:moveTo>
                <a:lnTo>
                  <a:pt x="175980" y="192439"/>
                </a:lnTo>
                <a:lnTo>
                  <a:pt x="173447" y="194971"/>
                </a:lnTo>
                <a:lnTo>
                  <a:pt x="173447" y="192439"/>
                </a:lnTo>
                <a:lnTo>
                  <a:pt x="173447" y="189907"/>
                </a:lnTo>
                <a:lnTo>
                  <a:pt x="170916" y="189907"/>
                </a:lnTo>
                <a:lnTo>
                  <a:pt x="168384" y="184842"/>
                </a:lnTo>
                <a:lnTo>
                  <a:pt x="165851" y="182311"/>
                </a:lnTo>
                <a:lnTo>
                  <a:pt x="165851" y="177246"/>
                </a:lnTo>
                <a:lnTo>
                  <a:pt x="168384" y="177246"/>
                </a:lnTo>
                <a:lnTo>
                  <a:pt x="170916" y="177246"/>
                </a:lnTo>
                <a:lnTo>
                  <a:pt x="170916" y="179778"/>
                </a:lnTo>
                <a:lnTo>
                  <a:pt x="173447" y="179778"/>
                </a:lnTo>
                <a:lnTo>
                  <a:pt x="175980" y="179778"/>
                </a:lnTo>
                <a:lnTo>
                  <a:pt x="175980" y="182311"/>
                </a:lnTo>
                <a:lnTo>
                  <a:pt x="178512" y="182311"/>
                </a:lnTo>
                <a:lnTo>
                  <a:pt x="178512" y="184842"/>
                </a:lnTo>
                <a:lnTo>
                  <a:pt x="178512" y="187375"/>
                </a:lnTo>
                <a:lnTo>
                  <a:pt x="178512" y="189907"/>
                </a:lnTo>
                <a:lnTo>
                  <a:pt x="175980" y="189907"/>
                </a:lnTo>
                <a:close/>
                <a:moveTo>
                  <a:pt x="406400" y="181044"/>
                </a:moveTo>
                <a:lnTo>
                  <a:pt x="408932" y="181044"/>
                </a:lnTo>
                <a:lnTo>
                  <a:pt x="413996" y="181044"/>
                </a:lnTo>
                <a:lnTo>
                  <a:pt x="416528" y="187375"/>
                </a:lnTo>
                <a:lnTo>
                  <a:pt x="419060" y="193705"/>
                </a:lnTo>
                <a:lnTo>
                  <a:pt x="421592" y="193705"/>
                </a:lnTo>
                <a:lnTo>
                  <a:pt x="424125" y="196237"/>
                </a:lnTo>
                <a:lnTo>
                  <a:pt x="424125" y="198769"/>
                </a:lnTo>
                <a:lnTo>
                  <a:pt x="426656" y="203833"/>
                </a:lnTo>
                <a:lnTo>
                  <a:pt x="426656" y="206365"/>
                </a:lnTo>
                <a:lnTo>
                  <a:pt x="429188" y="208897"/>
                </a:lnTo>
                <a:lnTo>
                  <a:pt x="431721" y="208897"/>
                </a:lnTo>
                <a:lnTo>
                  <a:pt x="439317" y="215227"/>
                </a:lnTo>
                <a:lnTo>
                  <a:pt x="439317" y="217760"/>
                </a:lnTo>
                <a:lnTo>
                  <a:pt x="444381" y="222824"/>
                </a:lnTo>
                <a:lnTo>
                  <a:pt x="444381" y="229154"/>
                </a:lnTo>
                <a:lnTo>
                  <a:pt x="444381" y="231686"/>
                </a:lnTo>
                <a:lnTo>
                  <a:pt x="444381" y="234218"/>
                </a:lnTo>
                <a:lnTo>
                  <a:pt x="441849" y="234218"/>
                </a:lnTo>
                <a:lnTo>
                  <a:pt x="439317" y="234218"/>
                </a:lnTo>
                <a:lnTo>
                  <a:pt x="436785" y="236750"/>
                </a:lnTo>
                <a:lnTo>
                  <a:pt x="436785" y="239283"/>
                </a:lnTo>
                <a:lnTo>
                  <a:pt x="434253" y="239283"/>
                </a:lnTo>
                <a:lnTo>
                  <a:pt x="431721" y="236750"/>
                </a:lnTo>
                <a:lnTo>
                  <a:pt x="429188" y="236750"/>
                </a:lnTo>
                <a:lnTo>
                  <a:pt x="425390" y="236750"/>
                </a:lnTo>
                <a:lnTo>
                  <a:pt x="425390" y="234218"/>
                </a:lnTo>
                <a:lnTo>
                  <a:pt x="420326" y="231686"/>
                </a:lnTo>
                <a:lnTo>
                  <a:pt x="417794" y="226622"/>
                </a:lnTo>
                <a:lnTo>
                  <a:pt x="415262" y="224090"/>
                </a:lnTo>
                <a:lnTo>
                  <a:pt x="415262" y="221558"/>
                </a:lnTo>
                <a:lnTo>
                  <a:pt x="417794" y="221558"/>
                </a:lnTo>
                <a:lnTo>
                  <a:pt x="417794" y="219026"/>
                </a:lnTo>
                <a:lnTo>
                  <a:pt x="417794" y="217760"/>
                </a:lnTo>
                <a:lnTo>
                  <a:pt x="417794" y="215227"/>
                </a:lnTo>
                <a:lnTo>
                  <a:pt x="417794" y="212696"/>
                </a:lnTo>
                <a:lnTo>
                  <a:pt x="415262" y="212696"/>
                </a:lnTo>
                <a:lnTo>
                  <a:pt x="415262" y="210163"/>
                </a:lnTo>
                <a:lnTo>
                  <a:pt x="412730" y="210163"/>
                </a:lnTo>
                <a:lnTo>
                  <a:pt x="410198" y="207631"/>
                </a:lnTo>
                <a:lnTo>
                  <a:pt x="407665" y="207631"/>
                </a:lnTo>
                <a:lnTo>
                  <a:pt x="405134" y="202567"/>
                </a:lnTo>
                <a:lnTo>
                  <a:pt x="402602" y="200035"/>
                </a:lnTo>
                <a:lnTo>
                  <a:pt x="400069" y="194971"/>
                </a:lnTo>
                <a:lnTo>
                  <a:pt x="397537" y="188641"/>
                </a:lnTo>
                <a:lnTo>
                  <a:pt x="400069" y="183576"/>
                </a:lnTo>
                <a:lnTo>
                  <a:pt x="400069" y="177246"/>
                </a:lnTo>
                <a:lnTo>
                  <a:pt x="402602" y="177246"/>
                </a:lnTo>
                <a:lnTo>
                  <a:pt x="406400" y="181044"/>
                </a:lnTo>
                <a:close/>
                <a:moveTo>
                  <a:pt x="562123" y="178512"/>
                </a:moveTo>
                <a:lnTo>
                  <a:pt x="559591" y="178512"/>
                </a:lnTo>
                <a:lnTo>
                  <a:pt x="559591" y="175980"/>
                </a:lnTo>
                <a:lnTo>
                  <a:pt x="562123" y="178512"/>
                </a:lnTo>
                <a:close/>
                <a:moveTo>
                  <a:pt x="558325" y="175980"/>
                </a:moveTo>
                <a:lnTo>
                  <a:pt x="555793" y="175980"/>
                </a:lnTo>
                <a:lnTo>
                  <a:pt x="555793" y="173448"/>
                </a:lnTo>
                <a:lnTo>
                  <a:pt x="558325" y="175980"/>
                </a:lnTo>
                <a:close/>
                <a:moveTo>
                  <a:pt x="178512" y="173448"/>
                </a:moveTo>
                <a:lnTo>
                  <a:pt x="181044" y="173448"/>
                </a:lnTo>
                <a:lnTo>
                  <a:pt x="181044" y="175980"/>
                </a:lnTo>
                <a:lnTo>
                  <a:pt x="178512" y="175980"/>
                </a:lnTo>
                <a:lnTo>
                  <a:pt x="178512" y="173448"/>
                </a:lnTo>
                <a:close/>
                <a:moveTo>
                  <a:pt x="553260" y="169650"/>
                </a:moveTo>
                <a:lnTo>
                  <a:pt x="553260" y="172182"/>
                </a:lnTo>
                <a:lnTo>
                  <a:pt x="553260" y="169650"/>
                </a:lnTo>
                <a:close/>
                <a:moveTo>
                  <a:pt x="162053" y="172182"/>
                </a:moveTo>
                <a:lnTo>
                  <a:pt x="159521" y="172182"/>
                </a:lnTo>
                <a:lnTo>
                  <a:pt x="159521" y="169650"/>
                </a:lnTo>
                <a:lnTo>
                  <a:pt x="162053" y="169650"/>
                </a:lnTo>
                <a:lnTo>
                  <a:pt x="164586" y="169650"/>
                </a:lnTo>
                <a:lnTo>
                  <a:pt x="164586" y="172182"/>
                </a:lnTo>
                <a:lnTo>
                  <a:pt x="162053" y="172182"/>
                </a:lnTo>
                <a:close/>
                <a:moveTo>
                  <a:pt x="146861" y="175980"/>
                </a:moveTo>
                <a:lnTo>
                  <a:pt x="144329" y="175980"/>
                </a:lnTo>
                <a:lnTo>
                  <a:pt x="141796" y="170916"/>
                </a:lnTo>
                <a:lnTo>
                  <a:pt x="139265" y="168384"/>
                </a:lnTo>
                <a:lnTo>
                  <a:pt x="141796" y="165852"/>
                </a:lnTo>
                <a:lnTo>
                  <a:pt x="144329" y="163320"/>
                </a:lnTo>
                <a:lnTo>
                  <a:pt x="146861" y="165852"/>
                </a:lnTo>
                <a:lnTo>
                  <a:pt x="146861" y="168384"/>
                </a:lnTo>
                <a:lnTo>
                  <a:pt x="149393" y="170916"/>
                </a:lnTo>
                <a:lnTo>
                  <a:pt x="149393" y="173448"/>
                </a:lnTo>
                <a:lnTo>
                  <a:pt x="149393" y="175980"/>
                </a:lnTo>
                <a:lnTo>
                  <a:pt x="146861" y="175980"/>
                </a:lnTo>
                <a:close/>
                <a:moveTo>
                  <a:pt x="398804" y="175980"/>
                </a:moveTo>
                <a:lnTo>
                  <a:pt x="396272" y="175980"/>
                </a:lnTo>
                <a:lnTo>
                  <a:pt x="396272" y="170916"/>
                </a:lnTo>
                <a:lnTo>
                  <a:pt x="393739" y="168384"/>
                </a:lnTo>
                <a:lnTo>
                  <a:pt x="393739" y="162054"/>
                </a:lnTo>
                <a:lnTo>
                  <a:pt x="393739" y="159522"/>
                </a:lnTo>
                <a:lnTo>
                  <a:pt x="396272" y="156990"/>
                </a:lnTo>
                <a:lnTo>
                  <a:pt x="398804" y="156990"/>
                </a:lnTo>
                <a:lnTo>
                  <a:pt x="401335" y="163320"/>
                </a:lnTo>
                <a:lnTo>
                  <a:pt x="401335" y="165852"/>
                </a:lnTo>
                <a:lnTo>
                  <a:pt x="398804" y="172182"/>
                </a:lnTo>
                <a:lnTo>
                  <a:pt x="398804" y="175980"/>
                </a:lnTo>
                <a:close/>
                <a:moveTo>
                  <a:pt x="213961" y="153191"/>
                </a:moveTo>
                <a:lnTo>
                  <a:pt x="211429" y="153191"/>
                </a:lnTo>
                <a:lnTo>
                  <a:pt x="211429" y="150660"/>
                </a:lnTo>
                <a:lnTo>
                  <a:pt x="213961" y="150660"/>
                </a:lnTo>
                <a:lnTo>
                  <a:pt x="213961" y="153191"/>
                </a:lnTo>
                <a:close/>
                <a:moveTo>
                  <a:pt x="227888" y="144329"/>
                </a:moveTo>
                <a:lnTo>
                  <a:pt x="225356" y="144329"/>
                </a:lnTo>
                <a:lnTo>
                  <a:pt x="222823" y="144329"/>
                </a:lnTo>
                <a:lnTo>
                  <a:pt x="222823" y="141797"/>
                </a:lnTo>
                <a:lnTo>
                  <a:pt x="225356" y="141797"/>
                </a:lnTo>
                <a:lnTo>
                  <a:pt x="227888" y="141797"/>
                </a:lnTo>
                <a:lnTo>
                  <a:pt x="227888" y="144329"/>
                </a:lnTo>
                <a:close/>
                <a:moveTo>
                  <a:pt x="562123" y="139265"/>
                </a:moveTo>
                <a:lnTo>
                  <a:pt x="559591" y="139265"/>
                </a:lnTo>
                <a:lnTo>
                  <a:pt x="562123" y="136733"/>
                </a:lnTo>
                <a:lnTo>
                  <a:pt x="562123" y="139265"/>
                </a:lnTo>
                <a:close/>
                <a:moveTo>
                  <a:pt x="382345" y="132935"/>
                </a:moveTo>
                <a:lnTo>
                  <a:pt x="379813" y="130403"/>
                </a:lnTo>
                <a:lnTo>
                  <a:pt x="382345" y="130403"/>
                </a:lnTo>
                <a:lnTo>
                  <a:pt x="382345" y="132935"/>
                </a:lnTo>
                <a:close/>
                <a:moveTo>
                  <a:pt x="317777" y="122806"/>
                </a:moveTo>
                <a:lnTo>
                  <a:pt x="317777" y="125339"/>
                </a:lnTo>
                <a:lnTo>
                  <a:pt x="315244" y="125339"/>
                </a:lnTo>
                <a:lnTo>
                  <a:pt x="315244" y="122806"/>
                </a:lnTo>
                <a:lnTo>
                  <a:pt x="315244" y="125339"/>
                </a:lnTo>
                <a:lnTo>
                  <a:pt x="315244" y="127870"/>
                </a:lnTo>
                <a:lnTo>
                  <a:pt x="317777" y="127870"/>
                </a:lnTo>
                <a:lnTo>
                  <a:pt x="320309" y="127870"/>
                </a:lnTo>
                <a:lnTo>
                  <a:pt x="322841" y="139265"/>
                </a:lnTo>
                <a:lnTo>
                  <a:pt x="322841" y="141797"/>
                </a:lnTo>
                <a:lnTo>
                  <a:pt x="322841" y="144329"/>
                </a:lnTo>
                <a:lnTo>
                  <a:pt x="322841" y="146861"/>
                </a:lnTo>
                <a:lnTo>
                  <a:pt x="322841" y="149393"/>
                </a:lnTo>
                <a:lnTo>
                  <a:pt x="320309" y="151925"/>
                </a:lnTo>
                <a:lnTo>
                  <a:pt x="317777" y="154457"/>
                </a:lnTo>
                <a:lnTo>
                  <a:pt x="317777" y="156990"/>
                </a:lnTo>
                <a:lnTo>
                  <a:pt x="315244" y="156990"/>
                </a:lnTo>
                <a:lnTo>
                  <a:pt x="312712" y="159522"/>
                </a:lnTo>
                <a:lnTo>
                  <a:pt x="310181" y="156990"/>
                </a:lnTo>
                <a:lnTo>
                  <a:pt x="307648" y="156990"/>
                </a:lnTo>
                <a:lnTo>
                  <a:pt x="307648" y="159522"/>
                </a:lnTo>
                <a:lnTo>
                  <a:pt x="307648" y="164586"/>
                </a:lnTo>
                <a:lnTo>
                  <a:pt x="307648" y="167118"/>
                </a:lnTo>
                <a:lnTo>
                  <a:pt x="310181" y="169650"/>
                </a:lnTo>
                <a:lnTo>
                  <a:pt x="312712" y="172182"/>
                </a:lnTo>
                <a:lnTo>
                  <a:pt x="312712" y="174714"/>
                </a:lnTo>
                <a:lnTo>
                  <a:pt x="312712" y="177246"/>
                </a:lnTo>
                <a:lnTo>
                  <a:pt x="312712" y="179778"/>
                </a:lnTo>
                <a:lnTo>
                  <a:pt x="307648" y="182311"/>
                </a:lnTo>
                <a:lnTo>
                  <a:pt x="307648" y="184842"/>
                </a:lnTo>
                <a:lnTo>
                  <a:pt x="302584" y="187375"/>
                </a:lnTo>
                <a:lnTo>
                  <a:pt x="300052" y="187375"/>
                </a:lnTo>
                <a:lnTo>
                  <a:pt x="300052" y="184842"/>
                </a:lnTo>
                <a:lnTo>
                  <a:pt x="297520" y="182311"/>
                </a:lnTo>
                <a:lnTo>
                  <a:pt x="289924" y="182311"/>
                </a:lnTo>
                <a:lnTo>
                  <a:pt x="289924" y="184842"/>
                </a:lnTo>
                <a:lnTo>
                  <a:pt x="287391" y="184842"/>
                </a:lnTo>
                <a:lnTo>
                  <a:pt x="287391" y="187375"/>
                </a:lnTo>
                <a:lnTo>
                  <a:pt x="287391" y="193705"/>
                </a:lnTo>
                <a:lnTo>
                  <a:pt x="284860" y="196237"/>
                </a:lnTo>
                <a:lnTo>
                  <a:pt x="277263" y="201301"/>
                </a:lnTo>
                <a:lnTo>
                  <a:pt x="272199" y="206365"/>
                </a:lnTo>
                <a:lnTo>
                  <a:pt x="273465" y="206365"/>
                </a:lnTo>
                <a:lnTo>
                  <a:pt x="270933" y="206365"/>
                </a:lnTo>
                <a:lnTo>
                  <a:pt x="268401" y="208897"/>
                </a:lnTo>
                <a:lnTo>
                  <a:pt x="268401" y="211429"/>
                </a:lnTo>
                <a:lnTo>
                  <a:pt x="265869" y="211429"/>
                </a:lnTo>
                <a:lnTo>
                  <a:pt x="263337" y="211429"/>
                </a:lnTo>
                <a:lnTo>
                  <a:pt x="258272" y="216494"/>
                </a:lnTo>
                <a:lnTo>
                  <a:pt x="255740" y="219026"/>
                </a:lnTo>
                <a:lnTo>
                  <a:pt x="248144" y="219026"/>
                </a:lnTo>
                <a:lnTo>
                  <a:pt x="248144" y="216494"/>
                </a:lnTo>
                <a:lnTo>
                  <a:pt x="245612" y="216494"/>
                </a:lnTo>
                <a:lnTo>
                  <a:pt x="243080" y="216494"/>
                </a:lnTo>
                <a:lnTo>
                  <a:pt x="240548" y="219026"/>
                </a:lnTo>
                <a:lnTo>
                  <a:pt x="240548" y="216494"/>
                </a:lnTo>
                <a:lnTo>
                  <a:pt x="235484" y="219026"/>
                </a:lnTo>
                <a:lnTo>
                  <a:pt x="227888" y="219026"/>
                </a:lnTo>
                <a:lnTo>
                  <a:pt x="225356" y="219026"/>
                </a:lnTo>
                <a:lnTo>
                  <a:pt x="225356" y="216494"/>
                </a:lnTo>
                <a:lnTo>
                  <a:pt x="225356" y="213962"/>
                </a:lnTo>
                <a:lnTo>
                  <a:pt x="222823" y="213962"/>
                </a:lnTo>
                <a:lnTo>
                  <a:pt x="222823" y="211429"/>
                </a:lnTo>
                <a:lnTo>
                  <a:pt x="222823" y="208897"/>
                </a:lnTo>
                <a:lnTo>
                  <a:pt x="222823" y="208897"/>
                </a:lnTo>
                <a:lnTo>
                  <a:pt x="220291" y="206365"/>
                </a:lnTo>
                <a:lnTo>
                  <a:pt x="217759" y="206365"/>
                </a:lnTo>
                <a:lnTo>
                  <a:pt x="212695" y="208897"/>
                </a:lnTo>
                <a:lnTo>
                  <a:pt x="212695" y="211429"/>
                </a:lnTo>
                <a:lnTo>
                  <a:pt x="210163" y="211429"/>
                </a:lnTo>
                <a:lnTo>
                  <a:pt x="207631" y="211429"/>
                </a:lnTo>
                <a:lnTo>
                  <a:pt x="210163" y="211429"/>
                </a:lnTo>
                <a:lnTo>
                  <a:pt x="210163" y="208897"/>
                </a:lnTo>
                <a:lnTo>
                  <a:pt x="210163" y="206365"/>
                </a:lnTo>
                <a:lnTo>
                  <a:pt x="207631" y="206365"/>
                </a:lnTo>
                <a:lnTo>
                  <a:pt x="205098" y="203833"/>
                </a:lnTo>
                <a:lnTo>
                  <a:pt x="202567" y="203833"/>
                </a:lnTo>
                <a:lnTo>
                  <a:pt x="202567" y="201301"/>
                </a:lnTo>
                <a:lnTo>
                  <a:pt x="197503" y="198769"/>
                </a:lnTo>
                <a:lnTo>
                  <a:pt x="197503" y="192439"/>
                </a:lnTo>
                <a:lnTo>
                  <a:pt x="197503" y="192439"/>
                </a:lnTo>
                <a:lnTo>
                  <a:pt x="194970" y="192439"/>
                </a:lnTo>
                <a:lnTo>
                  <a:pt x="192438" y="192439"/>
                </a:lnTo>
                <a:lnTo>
                  <a:pt x="187374" y="189907"/>
                </a:lnTo>
                <a:lnTo>
                  <a:pt x="184842" y="187375"/>
                </a:lnTo>
                <a:lnTo>
                  <a:pt x="184842" y="184842"/>
                </a:lnTo>
                <a:lnTo>
                  <a:pt x="184842" y="182311"/>
                </a:lnTo>
                <a:lnTo>
                  <a:pt x="187374" y="177246"/>
                </a:lnTo>
                <a:lnTo>
                  <a:pt x="187374" y="174714"/>
                </a:lnTo>
                <a:lnTo>
                  <a:pt x="189907" y="174714"/>
                </a:lnTo>
                <a:lnTo>
                  <a:pt x="192438" y="177246"/>
                </a:lnTo>
                <a:lnTo>
                  <a:pt x="194970" y="177246"/>
                </a:lnTo>
                <a:lnTo>
                  <a:pt x="205098" y="177246"/>
                </a:lnTo>
                <a:lnTo>
                  <a:pt x="207631" y="174714"/>
                </a:lnTo>
                <a:lnTo>
                  <a:pt x="210163" y="174714"/>
                </a:lnTo>
                <a:lnTo>
                  <a:pt x="210163" y="177246"/>
                </a:lnTo>
                <a:lnTo>
                  <a:pt x="212695" y="177246"/>
                </a:lnTo>
                <a:lnTo>
                  <a:pt x="215227" y="177246"/>
                </a:lnTo>
                <a:lnTo>
                  <a:pt x="215227" y="179778"/>
                </a:lnTo>
                <a:lnTo>
                  <a:pt x="217759" y="179778"/>
                </a:lnTo>
                <a:lnTo>
                  <a:pt x="217759" y="182311"/>
                </a:lnTo>
                <a:lnTo>
                  <a:pt x="220291" y="182311"/>
                </a:lnTo>
                <a:lnTo>
                  <a:pt x="225356" y="179778"/>
                </a:lnTo>
                <a:lnTo>
                  <a:pt x="230419" y="179778"/>
                </a:lnTo>
                <a:lnTo>
                  <a:pt x="230419" y="177246"/>
                </a:lnTo>
                <a:lnTo>
                  <a:pt x="232952" y="177246"/>
                </a:lnTo>
                <a:lnTo>
                  <a:pt x="232952" y="179778"/>
                </a:lnTo>
                <a:lnTo>
                  <a:pt x="235484" y="179778"/>
                </a:lnTo>
                <a:lnTo>
                  <a:pt x="240548" y="179778"/>
                </a:lnTo>
                <a:lnTo>
                  <a:pt x="240548" y="177246"/>
                </a:lnTo>
                <a:lnTo>
                  <a:pt x="243080" y="177246"/>
                </a:lnTo>
                <a:lnTo>
                  <a:pt x="243080" y="174714"/>
                </a:lnTo>
                <a:lnTo>
                  <a:pt x="245612" y="174714"/>
                </a:lnTo>
                <a:lnTo>
                  <a:pt x="245612" y="172182"/>
                </a:lnTo>
                <a:lnTo>
                  <a:pt x="243080" y="172182"/>
                </a:lnTo>
                <a:lnTo>
                  <a:pt x="243080" y="169650"/>
                </a:lnTo>
                <a:lnTo>
                  <a:pt x="243080" y="167118"/>
                </a:lnTo>
                <a:lnTo>
                  <a:pt x="245612" y="162054"/>
                </a:lnTo>
                <a:lnTo>
                  <a:pt x="245612" y="156990"/>
                </a:lnTo>
                <a:lnTo>
                  <a:pt x="245612" y="154457"/>
                </a:lnTo>
                <a:lnTo>
                  <a:pt x="248144" y="154457"/>
                </a:lnTo>
                <a:lnTo>
                  <a:pt x="250676" y="154457"/>
                </a:lnTo>
                <a:lnTo>
                  <a:pt x="253209" y="154457"/>
                </a:lnTo>
                <a:lnTo>
                  <a:pt x="253209" y="156990"/>
                </a:lnTo>
                <a:lnTo>
                  <a:pt x="250676" y="156990"/>
                </a:lnTo>
                <a:lnTo>
                  <a:pt x="250676" y="159522"/>
                </a:lnTo>
                <a:lnTo>
                  <a:pt x="248144" y="159522"/>
                </a:lnTo>
                <a:lnTo>
                  <a:pt x="248144" y="162054"/>
                </a:lnTo>
                <a:lnTo>
                  <a:pt x="245612" y="167118"/>
                </a:lnTo>
                <a:lnTo>
                  <a:pt x="248144" y="169650"/>
                </a:lnTo>
                <a:lnTo>
                  <a:pt x="250676" y="175980"/>
                </a:lnTo>
                <a:lnTo>
                  <a:pt x="250676" y="178512"/>
                </a:lnTo>
                <a:lnTo>
                  <a:pt x="255740" y="178512"/>
                </a:lnTo>
                <a:lnTo>
                  <a:pt x="258272" y="175980"/>
                </a:lnTo>
                <a:lnTo>
                  <a:pt x="260805" y="173448"/>
                </a:lnTo>
                <a:lnTo>
                  <a:pt x="263337" y="173448"/>
                </a:lnTo>
                <a:lnTo>
                  <a:pt x="265869" y="173448"/>
                </a:lnTo>
                <a:lnTo>
                  <a:pt x="265869" y="175980"/>
                </a:lnTo>
                <a:lnTo>
                  <a:pt x="268401" y="178512"/>
                </a:lnTo>
                <a:lnTo>
                  <a:pt x="270933" y="178512"/>
                </a:lnTo>
                <a:lnTo>
                  <a:pt x="278530" y="175980"/>
                </a:lnTo>
                <a:lnTo>
                  <a:pt x="281061" y="173448"/>
                </a:lnTo>
                <a:lnTo>
                  <a:pt x="281061" y="170916"/>
                </a:lnTo>
                <a:lnTo>
                  <a:pt x="281061" y="168384"/>
                </a:lnTo>
                <a:lnTo>
                  <a:pt x="281061" y="165852"/>
                </a:lnTo>
                <a:lnTo>
                  <a:pt x="283593" y="163320"/>
                </a:lnTo>
                <a:lnTo>
                  <a:pt x="283593" y="160788"/>
                </a:lnTo>
                <a:lnTo>
                  <a:pt x="283593" y="158255"/>
                </a:lnTo>
                <a:lnTo>
                  <a:pt x="291190" y="151925"/>
                </a:lnTo>
                <a:lnTo>
                  <a:pt x="293722" y="151925"/>
                </a:lnTo>
                <a:lnTo>
                  <a:pt x="296254" y="149393"/>
                </a:lnTo>
                <a:lnTo>
                  <a:pt x="298786" y="149393"/>
                </a:lnTo>
                <a:lnTo>
                  <a:pt x="303850" y="151925"/>
                </a:lnTo>
                <a:lnTo>
                  <a:pt x="303850" y="149393"/>
                </a:lnTo>
                <a:lnTo>
                  <a:pt x="306382" y="149393"/>
                </a:lnTo>
                <a:lnTo>
                  <a:pt x="306382" y="146861"/>
                </a:lnTo>
                <a:lnTo>
                  <a:pt x="306382" y="144329"/>
                </a:lnTo>
                <a:lnTo>
                  <a:pt x="303850" y="135467"/>
                </a:lnTo>
                <a:lnTo>
                  <a:pt x="303850" y="130403"/>
                </a:lnTo>
                <a:lnTo>
                  <a:pt x="303850" y="127870"/>
                </a:lnTo>
                <a:lnTo>
                  <a:pt x="301318" y="127870"/>
                </a:lnTo>
                <a:lnTo>
                  <a:pt x="301318" y="125339"/>
                </a:lnTo>
                <a:lnTo>
                  <a:pt x="298786" y="119008"/>
                </a:lnTo>
                <a:lnTo>
                  <a:pt x="301318" y="116476"/>
                </a:lnTo>
                <a:lnTo>
                  <a:pt x="308914" y="119008"/>
                </a:lnTo>
                <a:lnTo>
                  <a:pt x="311446" y="119008"/>
                </a:lnTo>
                <a:lnTo>
                  <a:pt x="311446" y="121540"/>
                </a:lnTo>
                <a:lnTo>
                  <a:pt x="311446" y="124073"/>
                </a:lnTo>
                <a:lnTo>
                  <a:pt x="313979" y="124073"/>
                </a:lnTo>
                <a:lnTo>
                  <a:pt x="316511" y="124073"/>
                </a:lnTo>
                <a:lnTo>
                  <a:pt x="321575" y="119008"/>
                </a:lnTo>
                <a:lnTo>
                  <a:pt x="321575" y="116476"/>
                </a:lnTo>
                <a:lnTo>
                  <a:pt x="324107" y="116476"/>
                </a:lnTo>
                <a:lnTo>
                  <a:pt x="317777" y="122806"/>
                </a:lnTo>
                <a:close/>
                <a:moveTo>
                  <a:pt x="363354" y="120274"/>
                </a:moveTo>
                <a:lnTo>
                  <a:pt x="363354" y="117742"/>
                </a:lnTo>
                <a:lnTo>
                  <a:pt x="363354" y="116476"/>
                </a:lnTo>
                <a:lnTo>
                  <a:pt x="363354" y="113944"/>
                </a:lnTo>
                <a:lnTo>
                  <a:pt x="365886" y="113944"/>
                </a:lnTo>
                <a:lnTo>
                  <a:pt x="365886" y="116476"/>
                </a:lnTo>
                <a:lnTo>
                  <a:pt x="365886" y="119008"/>
                </a:lnTo>
                <a:lnTo>
                  <a:pt x="365886" y="121540"/>
                </a:lnTo>
                <a:lnTo>
                  <a:pt x="363354" y="121540"/>
                </a:lnTo>
                <a:close/>
                <a:moveTo>
                  <a:pt x="351960" y="93688"/>
                </a:moveTo>
                <a:lnTo>
                  <a:pt x="349428" y="91155"/>
                </a:lnTo>
                <a:lnTo>
                  <a:pt x="351960" y="91155"/>
                </a:lnTo>
                <a:lnTo>
                  <a:pt x="351960" y="93688"/>
                </a:lnTo>
                <a:close/>
                <a:moveTo>
                  <a:pt x="403867" y="93688"/>
                </a:moveTo>
                <a:lnTo>
                  <a:pt x="403867" y="91155"/>
                </a:lnTo>
                <a:lnTo>
                  <a:pt x="403867" y="88623"/>
                </a:lnTo>
                <a:lnTo>
                  <a:pt x="403867" y="91155"/>
                </a:lnTo>
                <a:lnTo>
                  <a:pt x="403867" y="93688"/>
                </a:lnTo>
                <a:close/>
                <a:moveTo>
                  <a:pt x="353226" y="88623"/>
                </a:moveTo>
                <a:lnTo>
                  <a:pt x="350693" y="88623"/>
                </a:lnTo>
                <a:lnTo>
                  <a:pt x="353226" y="86091"/>
                </a:lnTo>
                <a:lnTo>
                  <a:pt x="353226" y="88623"/>
                </a:lnTo>
                <a:close/>
                <a:moveTo>
                  <a:pt x="330437" y="81027"/>
                </a:moveTo>
                <a:lnTo>
                  <a:pt x="330437" y="78495"/>
                </a:lnTo>
                <a:lnTo>
                  <a:pt x="327905" y="78495"/>
                </a:lnTo>
                <a:lnTo>
                  <a:pt x="327905" y="73431"/>
                </a:lnTo>
                <a:lnTo>
                  <a:pt x="330437" y="70899"/>
                </a:lnTo>
                <a:lnTo>
                  <a:pt x="332969" y="75963"/>
                </a:lnTo>
                <a:lnTo>
                  <a:pt x="330437" y="78495"/>
                </a:lnTo>
                <a:lnTo>
                  <a:pt x="330437" y="81027"/>
                </a:lnTo>
                <a:close/>
                <a:moveTo>
                  <a:pt x="273465" y="68367"/>
                </a:moveTo>
                <a:lnTo>
                  <a:pt x="275997" y="70899"/>
                </a:lnTo>
                <a:lnTo>
                  <a:pt x="270933" y="70899"/>
                </a:lnTo>
                <a:lnTo>
                  <a:pt x="268401" y="70899"/>
                </a:lnTo>
                <a:lnTo>
                  <a:pt x="268401" y="68367"/>
                </a:lnTo>
                <a:lnTo>
                  <a:pt x="270933" y="68367"/>
                </a:lnTo>
                <a:lnTo>
                  <a:pt x="273465" y="68367"/>
                </a:lnTo>
                <a:close/>
                <a:moveTo>
                  <a:pt x="311446" y="69632"/>
                </a:moveTo>
                <a:lnTo>
                  <a:pt x="308914" y="64568"/>
                </a:lnTo>
                <a:lnTo>
                  <a:pt x="308914" y="62036"/>
                </a:lnTo>
                <a:lnTo>
                  <a:pt x="311446" y="67101"/>
                </a:lnTo>
                <a:lnTo>
                  <a:pt x="311446" y="69632"/>
                </a:lnTo>
                <a:close/>
                <a:moveTo>
                  <a:pt x="308914" y="63302"/>
                </a:moveTo>
                <a:lnTo>
                  <a:pt x="306382" y="63302"/>
                </a:lnTo>
                <a:lnTo>
                  <a:pt x="306382" y="58238"/>
                </a:lnTo>
                <a:lnTo>
                  <a:pt x="308914" y="58238"/>
                </a:lnTo>
                <a:lnTo>
                  <a:pt x="308914" y="60770"/>
                </a:lnTo>
                <a:lnTo>
                  <a:pt x="308914" y="63302"/>
                </a:lnTo>
                <a:close/>
                <a:moveTo>
                  <a:pt x="311446" y="55706"/>
                </a:moveTo>
                <a:lnTo>
                  <a:pt x="308914" y="55706"/>
                </a:lnTo>
                <a:lnTo>
                  <a:pt x="308914" y="53174"/>
                </a:lnTo>
                <a:lnTo>
                  <a:pt x="311446" y="53174"/>
                </a:lnTo>
                <a:lnTo>
                  <a:pt x="311446" y="55706"/>
                </a:lnTo>
                <a:close/>
                <a:moveTo>
                  <a:pt x="273465" y="54440"/>
                </a:moveTo>
                <a:lnTo>
                  <a:pt x="275997" y="56972"/>
                </a:lnTo>
                <a:lnTo>
                  <a:pt x="278530" y="62036"/>
                </a:lnTo>
                <a:lnTo>
                  <a:pt x="283593" y="64568"/>
                </a:lnTo>
                <a:lnTo>
                  <a:pt x="286126" y="67101"/>
                </a:lnTo>
                <a:lnTo>
                  <a:pt x="291190" y="67101"/>
                </a:lnTo>
                <a:lnTo>
                  <a:pt x="293722" y="69632"/>
                </a:lnTo>
                <a:lnTo>
                  <a:pt x="298786" y="74697"/>
                </a:lnTo>
                <a:lnTo>
                  <a:pt x="301318" y="77229"/>
                </a:lnTo>
                <a:lnTo>
                  <a:pt x="301318" y="79761"/>
                </a:lnTo>
                <a:lnTo>
                  <a:pt x="306382" y="82293"/>
                </a:lnTo>
                <a:lnTo>
                  <a:pt x="308914" y="82293"/>
                </a:lnTo>
                <a:lnTo>
                  <a:pt x="313979" y="84825"/>
                </a:lnTo>
                <a:lnTo>
                  <a:pt x="313979" y="87357"/>
                </a:lnTo>
                <a:lnTo>
                  <a:pt x="319042" y="92421"/>
                </a:lnTo>
                <a:lnTo>
                  <a:pt x="319042" y="94953"/>
                </a:lnTo>
                <a:lnTo>
                  <a:pt x="321575" y="94953"/>
                </a:lnTo>
                <a:lnTo>
                  <a:pt x="321575" y="97486"/>
                </a:lnTo>
                <a:lnTo>
                  <a:pt x="324107" y="97486"/>
                </a:lnTo>
                <a:lnTo>
                  <a:pt x="324107" y="100018"/>
                </a:lnTo>
                <a:lnTo>
                  <a:pt x="326639" y="100018"/>
                </a:lnTo>
                <a:lnTo>
                  <a:pt x="326639" y="102550"/>
                </a:lnTo>
                <a:lnTo>
                  <a:pt x="329171" y="102550"/>
                </a:lnTo>
                <a:lnTo>
                  <a:pt x="329171" y="105082"/>
                </a:lnTo>
                <a:lnTo>
                  <a:pt x="331703" y="107614"/>
                </a:lnTo>
                <a:lnTo>
                  <a:pt x="331703" y="110146"/>
                </a:lnTo>
                <a:lnTo>
                  <a:pt x="331703" y="112678"/>
                </a:lnTo>
                <a:lnTo>
                  <a:pt x="334235" y="112678"/>
                </a:lnTo>
                <a:lnTo>
                  <a:pt x="336767" y="112678"/>
                </a:lnTo>
                <a:lnTo>
                  <a:pt x="336767" y="115210"/>
                </a:lnTo>
                <a:lnTo>
                  <a:pt x="339300" y="115210"/>
                </a:lnTo>
                <a:lnTo>
                  <a:pt x="344363" y="120274"/>
                </a:lnTo>
                <a:lnTo>
                  <a:pt x="346896" y="122806"/>
                </a:lnTo>
                <a:lnTo>
                  <a:pt x="346896" y="125339"/>
                </a:lnTo>
                <a:lnTo>
                  <a:pt x="351960" y="130403"/>
                </a:lnTo>
                <a:lnTo>
                  <a:pt x="351960" y="132935"/>
                </a:lnTo>
                <a:lnTo>
                  <a:pt x="351960" y="137999"/>
                </a:lnTo>
                <a:lnTo>
                  <a:pt x="351960" y="140531"/>
                </a:lnTo>
                <a:lnTo>
                  <a:pt x="349428" y="140531"/>
                </a:lnTo>
                <a:lnTo>
                  <a:pt x="349428" y="143063"/>
                </a:lnTo>
                <a:lnTo>
                  <a:pt x="349428" y="145595"/>
                </a:lnTo>
                <a:lnTo>
                  <a:pt x="349428" y="148127"/>
                </a:lnTo>
                <a:lnTo>
                  <a:pt x="346896" y="154457"/>
                </a:lnTo>
                <a:lnTo>
                  <a:pt x="344363" y="156990"/>
                </a:lnTo>
                <a:lnTo>
                  <a:pt x="339300" y="150660"/>
                </a:lnTo>
                <a:lnTo>
                  <a:pt x="336767" y="145595"/>
                </a:lnTo>
                <a:lnTo>
                  <a:pt x="336767" y="143063"/>
                </a:lnTo>
                <a:lnTo>
                  <a:pt x="336767" y="140531"/>
                </a:lnTo>
                <a:lnTo>
                  <a:pt x="336767" y="137999"/>
                </a:lnTo>
                <a:lnTo>
                  <a:pt x="336767" y="131669"/>
                </a:lnTo>
                <a:lnTo>
                  <a:pt x="336767" y="129137"/>
                </a:lnTo>
                <a:lnTo>
                  <a:pt x="334235" y="122806"/>
                </a:lnTo>
                <a:lnTo>
                  <a:pt x="331703" y="120274"/>
                </a:lnTo>
                <a:lnTo>
                  <a:pt x="331703" y="117742"/>
                </a:lnTo>
                <a:lnTo>
                  <a:pt x="329171" y="115210"/>
                </a:lnTo>
                <a:lnTo>
                  <a:pt x="324107" y="110146"/>
                </a:lnTo>
                <a:lnTo>
                  <a:pt x="324107" y="107614"/>
                </a:lnTo>
                <a:lnTo>
                  <a:pt x="324107" y="105082"/>
                </a:lnTo>
                <a:lnTo>
                  <a:pt x="321575" y="102550"/>
                </a:lnTo>
                <a:lnTo>
                  <a:pt x="319042" y="100018"/>
                </a:lnTo>
                <a:lnTo>
                  <a:pt x="316511" y="97486"/>
                </a:lnTo>
                <a:lnTo>
                  <a:pt x="311446" y="97486"/>
                </a:lnTo>
                <a:lnTo>
                  <a:pt x="308914" y="97486"/>
                </a:lnTo>
                <a:lnTo>
                  <a:pt x="303850" y="91155"/>
                </a:lnTo>
                <a:lnTo>
                  <a:pt x="298786" y="91155"/>
                </a:lnTo>
                <a:lnTo>
                  <a:pt x="298786" y="88623"/>
                </a:lnTo>
                <a:lnTo>
                  <a:pt x="296254" y="86091"/>
                </a:lnTo>
                <a:lnTo>
                  <a:pt x="296254" y="83559"/>
                </a:lnTo>
                <a:lnTo>
                  <a:pt x="293722" y="83559"/>
                </a:lnTo>
                <a:lnTo>
                  <a:pt x="291190" y="83559"/>
                </a:lnTo>
                <a:lnTo>
                  <a:pt x="291190" y="81027"/>
                </a:lnTo>
                <a:lnTo>
                  <a:pt x="288658" y="81027"/>
                </a:lnTo>
                <a:lnTo>
                  <a:pt x="288658" y="78495"/>
                </a:lnTo>
                <a:lnTo>
                  <a:pt x="286126" y="78495"/>
                </a:lnTo>
                <a:lnTo>
                  <a:pt x="283593" y="75963"/>
                </a:lnTo>
                <a:lnTo>
                  <a:pt x="281061" y="73431"/>
                </a:lnTo>
                <a:lnTo>
                  <a:pt x="278530" y="70899"/>
                </a:lnTo>
                <a:lnTo>
                  <a:pt x="278530" y="68367"/>
                </a:lnTo>
                <a:lnTo>
                  <a:pt x="273465" y="65834"/>
                </a:lnTo>
                <a:lnTo>
                  <a:pt x="273465" y="65834"/>
                </a:lnTo>
                <a:lnTo>
                  <a:pt x="270933" y="65834"/>
                </a:lnTo>
                <a:lnTo>
                  <a:pt x="268401" y="65834"/>
                </a:lnTo>
                <a:lnTo>
                  <a:pt x="265869" y="63302"/>
                </a:lnTo>
                <a:lnTo>
                  <a:pt x="268401" y="63302"/>
                </a:lnTo>
                <a:lnTo>
                  <a:pt x="270933" y="63302"/>
                </a:lnTo>
                <a:lnTo>
                  <a:pt x="273465" y="63302"/>
                </a:lnTo>
                <a:lnTo>
                  <a:pt x="270933" y="60770"/>
                </a:lnTo>
                <a:lnTo>
                  <a:pt x="268401" y="58238"/>
                </a:lnTo>
                <a:lnTo>
                  <a:pt x="268401" y="55706"/>
                </a:lnTo>
                <a:lnTo>
                  <a:pt x="270933" y="55706"/>
                </a:lnTo>
                <a:lnTo>
                  <a:pt x="273465" y="54440"/>
                </a:lnTo>
                <a:close/>
                <a:moveTo>
                  <a:pt x="257007" y="55706"/>
                </a:moveTo>
                <a:lnTo>
                  <a:pt x="254474" y="55706"/>
                </a:lnTo>
                <a:lnTo>
                  <a:pt x="251942" y="55706"/>
                </a:lnTo>
                <a:lnTo>
                  <a:pt x="249410" y="55706"/>
                </a:lnTo>
                <a:lnTo>
                  <a:pt x="246879" y="55706"/>
                </a:lnTo>
                <a:lnTo>
                  <a:pt x="244346" y="53174"/>
                </a:lnTo>
                <a:lnTo>
                  <a:pt x="241814" y="48110"/>
                </a:lnTo>
                <a:lnTo>
                  <a:pt x="239282" y="48110"/>
                </a:lnTo>
                <a:lnTo>
                  <a:pt x="239282" y="45578"/>
                </a:lnTo>
                <a:lnTo>
                  <a:pt x="244346" y="43046"/>
                </a:lnTo>
                <a:lnTo>
                  <a:pt x="249410" y="43046"/>
                </a:lnTo>
                <a:lnTo>
                  <a:pt x="257007" y="45578"/>
                </a:lnTo>
                <a:lnTo>
                  <a:pt x="257007" y="48110"/>
                </a:lnTo>
                <a:lnTo>
                  <a:pt x="259539" y="50642"/>
                </a:lnTo>
                <a:lnTo>
                  <a:pt x="257007" y="55706"/>
                </a:lnTo>
                <a:close/>
                <a:moveTo>
                  <a:pt x="168384" y="43046"/>
                </a:moveTo>
                <a:lnTo>
                  <a:pt x="165851" y="43046"/>
                </a:lnTo>
                <a:lnTo>
                  <a:pt x="168384" y="40514"/>
                </a:lnTo>
                <a:lnTo>
                  <a:pt x="168384" y="37981"/>
                </a:lnTo>
                <a:lnTo>
                  <a:pt x="170916" y="40514"/>
                </a:lnTo>
                <a:lnTo>
                  <a:pt x="170916" y="43046"/>
                </a:lnTo>
                <a:lnTo>
                  <a:pt x="168384" y="43046"/>
                </a:lnTo>
                <a:close/>
                <a:moveTo>
                  <a:pt x="151925" y="29119"/>
                </a:moveTo>
                <a:lnTo>
                  <a:pt x="154457" y="31651"/>
                </a:lnTo>
                <a:lnTo>
                  <a:pt x="154457" y="29119"/>
                </a:lnTo>
                <a:lnTo>
                  <a:pt x="154457" y="26587"/>
                </a:lnTo>
                <a:lnTo>
                  <a:pt x="156989" y="26587"/>
                </a:lnTo>
                <a:lnTo>
                  <a:pt x="156989" y="29119"/>
                </a:lnTo>
                <a:lnTo>
                  <a:pt x="156989" y="31651"/>
                </a:lnTo>
                <a:lnTo>
                  <a:pt x="154457" y="31651"/>
                </a:lnTo>
                <a:lnTo>
                  <a:pt x="149393" y="34183"/>
                </a:lnTo>
                <a:lnTo>
                  <a:pt x="149393" y="36716"/>
                </a:lnTo>
                <a:lnTo>
                  <a:pt x="146861" y="36716"/>
                </a:lnTo>
                <a:lnTo>
                  <a:pt x="139265" y="36716"/>
                </a:lnTo>
                <a:lnTo>
                  <a:pt x="136733" y="36716"/>
                </a:lnTo>
                <a:lnTo>
                  <a:pt x="134200" y="36716"/>
                </a:lnTo>
                <a:lnTo>
                  <a:pt x="131668" y="36716"/>
                </a:lnTo>
                <a:lnTo>
                  <a:pt x="124072" y="39247"/>
                </a:lnTo>
                <a:lnTo>
                  <a:pt x="124072" y="36716"/>
                </a:lnTo>
                <a:lnTo>
                  <a:pt x="124072" y="34183"/>
                </a:lnTo>
                <a:lnTo>
                  <a:pt x="124072" y="29119"/>
                </a:lnTo>
                <a:lnTo>
                  <a:pt x="126604" y="29119"/>
                </a:lnTo>
                <a:lnTo>
                  <a:pt x="126604" y="26587"/>
                </a:lnTo>
                <a:lnTo>
                  <a:pt x="134200" y="26587"/>
                </a:lnTo>
                <a:lnTo>
                  <a:pt x="136733" y="26587"/>
                </a:lnTo>
                <a:lnTo>
                  <a:pt x="144329" y="26587"/>
                </a:lnTo>
                <a:lnTo>
                  <a:pt x="146861" y="26587"/>
                </a:lnTo>
                <a:lnTo>
                  <a:pt x="146861" y="29119"/>
                </a:lnTo>
                <a:lnTo>
                  <a:pt x="151925" y="29119"/>
                </a:lnTo>
                <a:close/>
                <a:moveTo>
                  <a:pt x="2531" y="15193"/>
                </a:moveTo>
                <a:lnTo>
                  <a:pt x="0" y="17725"/>
                </a:lnTo>
                <a:lnTo>
                  <a:pt x="0" y="15193"/>
                </a:lnTo>
                <a:lnTo>
                  <a:pt x="2531" y="15193"/>
                </a:lnTo>
                <a:close/>
                <a:moveTo>
                  <a:pt x="232952" y="3798"/>
                </a:moveTo>
                <a:lnTo>
                  <a:pt x="235484" y="10129"/>
                </a:lnTo>
                <a:lnTo>
                  <a:pt x="232952" y="10129"/>
                </a:lnTo>
                <a:lnTo>
                  <a:pt x="232952" y="7596"/>
                </a:lnTo>
                <a:lnTo>
                  <a:pt x="230419" y="7596"/>
                </a:lnTo>
                <a:lnTo>
                  <a:pt x="230419" y="10129"/>
                </a:lnTo>
                <a:lnTo>
                  <a:pt x="227888" y="5064"/>
                </a:lnTo>
                <a:lnTo>
                  <a:pt x="225356" y="5064"/>
                </a:lnTo>
                <a:lnTo>
                  <a:pt x="225356" y="2532"/>
                </a:lnTo>
                <a:lnTo>
                  <a:pt x="227888" y="0"/>
                </a:lnTo>
                <a:lnTo>
                  <a:pt x="230419" y="0"/>
                </a:lnTo>
                <a:lnTo>
                  <a:pt x="232952" y="3798"/>
                </a:lnTo>
                <a:close/>
              </a:path>
            </a:pathLst>
          </a:custGeom>
          <a:solidFill>
            <a:srgbClr val="DF3D3D"/>
          </a:solidFill>
          <a:ln w="12660"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769149EC-93B8-4037-B193-3BE99A417F7C}"/>
              </a:ext>
            </a:extLst>
          </p:cNvPr>
          <p:cNvSpPr/>
          <p:nvPr/>
        </p:nvSpPr>
        <p:spPr>
          <a:xfrm>
            <a:off x="7230306" y="4421913"/>
            <a:ext cx="513079" cy="914400"/>
          </a:xfrm>
          <a:custGeom>
            <a:avLst/>
            <a:gdLst>
              <a:gd name="connsiteX0" fmla="*/ 441849 w 511481"/>
              <a:gd name="connsiteY0" fmla="*/ 720379 h 911551"/>
              <a:gd name="connsiteX1" fmla="*/ 439317 w 511481"/>
              <a:gd name="connsiteY1" fmla="*/ 720379 h 911551"/>
              <a:gd name="connsiteX2" fmla="*/ 434253 w 511481"/>
              <a:gd name="connsiteY2" fmla="*/ 720379 h 911551"/>
              <a:gd name="connsiteX3" fmla="*/ 431721 w 511481"/>
              <a:gd name="connsiteY3" fmla="*/ 717847 h 911551"/>
              <a:gd name="connsiteX4" fmla="*/ 429188 w 511481"/>
              <a:gd name="connsiteY4" fmla="*/ 715315 h 911551"/>
              <a:gd name="connsiteX5" fmla="*/ 426657 w 511481"/>
              <a:gd name="connsiteY5" fmla="*/ 715315 h 911551"/>
              <a:gd name="connsiteX6" fmla="*/ 426657 w 511481"/>
              <a:gd name="connsiteY6" fmla="*/ 712782 h 911551"/>
              <a:gd name="connsiteX7" fmla="*/ 424125 w 511481"/>
              <a:gd name="connsiteY7" fmla="*/ 707718 h 911551"/>
              <a:gd name="connsiteX8" fmla="*/ 424125 w 511481"/>
              <a:gd name="connsiteY8" fmla="*/ 705187 h 911551"/>
              <a:gd name="connsiteX9" fmla="*/ 426657 w 511481"/>
              <a:gd name="connsiteY9" fmla="*/ 700122 h 911551"/>
              <a:gd name="connsiteX10" fmla="*/ 429188 w 511481"/>
              <a:gd name="connsiteY10" fmla="*/ 697590 h 911551"/>
              <a:gd name="connsiteX11" fmla="*/ 431721 w 511481"/>
              <a:gd name="connsiteY11" fmla="*/ 697590 h 911551"/>
              <a:gd name="connsiteX12" fmla="*/ 436785 w 511481"/>
              <a:gd name="connsiteY12" fmla="*/ 697590 h 911551"/>
              <a:gd name="connsiteX13" fmla="*/ 436785 w 511481"/>
              <a:gd name="connsiteY13" fmla="*/ 700122 h 911551"/>
              <a:gd name="connsiteX14" fmla="*/ 439317 w 511481"/>
              <a:gd name="connsiteY14" fmla="*/ 700122 h 911551"/>
              <a:gd name="connsiteX15" fmla="*/ 439317 w 511481"/>
              <a:gd name="connsiteY15" fmla="*/ 702654 h 911551"/>
              <a:gd name="connsiteX16" fmla="*/ 441849 w 511481"/>
              <a:gd name="connsiteY16" fmla="*/ 702654 h 911551"/>
              <a:gd name="connsiteX17" fmla="*/ 441849 w 511481"/>
              <a:gd name="connsiteY17" fmla="*/ 705187 h 911551"/>
              <a:gd name="connsiteX18" fmla="*/ 441849 w 511481"/>
              <a:gd name="connsiteY18" fmla="*/ 707718 h 911551"/>
              <a:gd name="connsiteX19" fmla="*/ 444381 w 511481"/>
              <a:gd name="connsiteY19" fmla="*/ 707718 h 911551"/>
              <a:gd name="connsiteX20" fmla="*/ 444381 w 511481"/>
              <a:gd name="connsiteY20" fmla="*/ 710251 h 911551"/>
              <a:gd name="connsiteX21" fmla="*/ 446913 w 511481"/>
              <a:gd name="connsiteY21" fmla="*/ 710251 h 911551"/>
              <a:gd name="connsiteX22" fmla="*/ 444381 w 511481"/>
              <a:gd name="connsiteY22" fmla="*/ 716581 h 911551"/>
              <a:gd name="connsiteX23" fmla="*/ 444381 w 511481"/>
              <a:gd name="connsiteY23" fmla="*/ 719113 h 911551"/>
              <a:gd name="connsiteX24" fmla="*/ 441849 w 511481"/>
              <a:gd name="connsiteY24" fmla="*/ 719113 h 911551"/>
              <a:gd name="connsiteX25" fmla="*/ 503885 w 511481"/>
              <a:gd name="connsiteY25" fmla="*/ 686196 h 911551"/>
              <a:gd name="connsiteX26" fmla="*/ 501353 w 511481"/>
              <a:gd name="connsiteY26" fmla="*/ 686196 h 911551"/>
              <a:gd name="connsiteX27" fmla="*/ 496289 w 511481"/>
              <a:gd name="connsiteY27" fmla="*/ 686196 h 911551"/>
              <a:gd name="connsiteX28" fmla="*/ 493757 w 511481"/>
              <a:gd name="connsiteY28" fmla="*/ 683664 h 911551"/>
              <a:gd name="connsiteX29" fmla="*/ 496289 w 511481"/>
              <a:gd name="connsiteY29" fmla="*/ 674801 h 911551"/>
              <a:gd name="connsiteX30" fmla="*/ 498821 w 511481"/>
              <a:gd name="connsiteY30" fmla="*/ 672269 h 911551"/>
              <a:gd name="connsiteX31" fmla="*/ 501353 w 511481"/>
              <a:gd name="connsiteY31" fmla="*/ 665939 h 911551"/>
              <a:gd name="connsiteX32" fmla="*/ 503885 w 511481"/>
              <a:gd name="connsiteY32" fmla="*/ 665939 h 911551"/>
              <a:gd name="connsiteX33" fmla="*/ 506417 w 511481"/>
              <a:gd name="connsiteY33" fmla="*/ 665939 h 911551"/>
              <a:gd name="connsiteX34" fmla="*/ 508950 w 511481"/>
              <a:gd name="connsiteY34" fmla="*/ 665939 h 911551"/>
              <a:gd name="connsiteX35" fmla="*/ 511481 w 511481"/>
              <a:gd name="connsiteY35" fmla="*/ 674801 h 911551"/>
              <a:gd name="connsiteX36" fmla="*/ 511481 w 511481"/>
              <a:gd name="connsiteY36" fmla="*/ 677333 h 911551"/>
              <a:gd name="connsiteX37" fmla="*/ 508950 w 511481"/>
              <a:gd name="connsiteY37" fmla="*/ 683664 h 911551"/>
              <a:gd name="connsiteX38" fmla="*/ 506417 w 511481"/>
              <a:gd name="connsiteY38" fmla="*/ 683664 h 911551"/>
              <a:gd name="connsiteX39" fmla="*/ 503885 w 511481"/>
              <a:gd name="connsiteY39" fmla="*/ 686196 h 911551"/>
              <a:gd name="connsiteX40" fmla="*/ 5064 w 511481"/>
              <a:gd name="connsiteY40" fmla="*/ 549463 h 911551"/>
              <a:gd name="connsiteX41" fmla="*/ 2532 w 511481"/>
              <a:gd name="connsiteY41" fmla="*/ 549463 h 911551"/>
              <a:gd name="connsiteX42" fmla="*/ 2532 w 511481"/>
              <a:gd name="connsiteY42" fmla="*/ 546931 h 911551"/>
              <a:gd name="connsiteX43" fmla="*/ 0 w 511481"/>
              <a:gd name="connsiteY43" fmla="*/ 544399 h 911551"/>
              <a:gd name="connsiteX44" fmla="*/ 0 w 511481"/>
              <a:gd name="connsiteY44" fmla="*/ 541867 h 911551"/>
              <a:gd name="connsiteX45" fmla="*/ 2532 w 511481"/>
              <a:gd name="connsiteY45" fmla="*/ 541867 h 911551"/>
              <a:gd name="connsiteX46" fmla="*/ 2532 w 511481"/>
              <a:gd name="connsiteY46" fmla="*/ 539335 h 911551"/>
              <a:gd name="connsiteX47" fmla="*/ 5064 w 511481"/>
              <a:gd name="connsiteY47" fmla="*/ 539335 h 911551"/>
              <a:gd name="connsiteX48" fmla="*/ 7596 w 511481"/>
              <a:gd name="connsiteY48" fmla="*/ 539335 h 911551"/>
              <a:gd name="connsiteX49" fmla="*/ 10128 w 511481"/>
              <a:gd name="connsiteY49" fmla="*/ 541867 h 911551"/>
              <a:gd name="connsiteX50" fmla="*/ 10128 w 511481"/>
              <a:gd name="connsiteY50" fmla="*/ 544399 h 911551"/>
              <a:gd name="connsiteX51" fmla="*/ 10128 w 511481"/>
              <a:gd name="connsiteY51" fmla="*/ 546931 h 911551"/>
              <a:gd name="connsiteX52" fmla="*/ 7596 w 511481"/>
              <a:gd name="connsiteY52" fmla="*/ 546931 h 911551"/>
              <a:gd name="connsiteX53" fmla="*/ 7596 w 511481"/>
              <a:gd name="connsiteY53" fmla="*/ 549463 h 911551"/>
              <a:gd name="connsiteX54" fmla="*/ 5064 w 511481"/>
              <a:gd name="connsiteY54" fmla="*/ 549463 h 911551"/>
              <a:gd name="connsiteX55" fmla="*/ 88623 w 511481"/>
              <a:gd name="connsiteY55" fmla="*/ 364620 h 911551"/>
              <a:gd name="connsiteX56" fmla="*/ 91155 w 511481"/>
              <a:gd name="connsiteY56" fmla="*/ 364620 h 911551"/>
              <a:gd name="connsiteX57" fmla="*/ 91155 w 511481"/>
              <a:gd name="connsiteY57" fmla="*/ 367153 h 911551"/>
              <a:gd name="connsiteX58" fmla="*/ 88623 w 511481"/>
              <a:gd name="connsiteY58" fmla="*/ 367153 h 911551"/>
              <a:gd name="connsiteX59" fmla="*/ 88623 w 511481"/>
              <a:gd name="connsiteY59" fmla="*/ 369685 h 911551"/>
              <a:gd name="connsiteX60" fmla="*/ 88623 w 511481"/>
              <a:gd name="connsiteY60" fmla="*/ 372217 h 911551"/>
              <a:gd name="connsiteX61" fmla="*/ 88623 w 511481"/>
              <a:gd name="connsiteY61" fmla="*/ 374749 h 911551"/>
              <a:gd name="connsiteX62" fmla="*/ 86091 w 511481"/>
              <a:gd name="connsiteY62" fmla="*/ 374749 h 911551"/>
              <a:gd name="connsiteX63" fmla="*/ 83559 w 511481"/>
              <a:gd name="connsiteY63" fmla="*/ 374749 h 911551"/>
              <a:gd name="connsiteX64" fmla="*/ 83559 w 511481"/>
              <a:gd name="connsiteY64" fmla="*/ 372217 h 911551"/>
              <a:gd name="connsiteX65" fmla="*/ 83559 w 511481"/>
              <a:gd name="connsiteY65" fmla="*/ 369685 h 911551"/>
              <a:gd name="connsiteX66" fmla="*/ 81026 w 511481"/>
              <a:gd name="connsiteY66" fmla="*/ 369685 h 911551"/>
              <a:gd name="connsiteX67" fmla="*/ 81026 w 511481"/>
              <a:gd name="connsiteY67" fmla="*/ 367153 h 911551"/>
              <a:gd name="connsiteX68" fmla="*/ 81026 w 511481"/>
              <a:gd name="connsiteY68" fmla="*/ 364620 h 911551"/>
              <a:gd name="connsiteX69" fmla="*/ 83559 w 511481"/>
              <a:gd name="connsiteY69" fmla="*/ 362089 h 911551"/>
              <a:gd name="connsiteX70" fmla="*/ 83559 w 511481"/>
              <a:gd name="connsiteY70" fmla="*/ 360822 h 911551"/>
              <a:gd name="connsiteX71" fmla="*/ 88623 w 511481"/>
              <a:gd name="connsiteY71" fmla="*/ 363355 h 911551"/>
              <a:gd name="connsiteX72" fmla="*/ 88623 w 511481"/>
              <a:gd name="connsiteY72" fmla="*/ 364620 h 911551"/>
              <a:gd name="connsiteX73" fmla="*/ 37981 w 511481"/>
              <a:gd name="connsiteY73" fmla="*/ 350694 h 911551"/>
              <a:gd name="connsiteX74" fmla="*/ 35449 w 511481"/>
              <a:gd name="connsiteY74" fmla="*/ 350694 h 911551"/>
              <a:gd name="connsiteX75" fmla="*/ 35449 w 511481"/>
              <a:gd name="connsiteY75" fmla="*/ 348162 h 911551"/>
              <a:gd name="connsiteX76" fmla="*/ 35449 w 511481"/>
              <a:gd name="connsiteY76" fmla="*/ 345630 h 911551"/>
              <a:gd name="connsiteX77" fmla="*/ 35449 w 511481"/>
              <a:gd name="connsiteY77" fmla="*/ 343098 h 911551"/>
              <a:gd name="connsiteX78" fmla="*/ 35449 w 511481"/>
              <a:gd name="connsiteY78" fmla="*/ 340566 h 911551"/>
              <a:gd name="connsiteX79" fmla="*/ 37981 w 511481"/>
              <a:gd name="connsiteY79" fmla="*/ 340566 h 911551"/>
              <a:gd name="connsiteX80" fmla="*/ 40514 w 511481"/>
              <a:gd name="connsiteY80" fmla="*/ 340566 h 911551"/>
              <a:gd name="connsiteX81" fmla="*/ 40514 w 511481"/>
              <a:gd name="connsiteY81" fmla="*/ 343098 h 911551"/>
              <a:gd name="connsiteX82" fmla="*/ 43045 w 511481"/>
              <a:gd name="connsiteY82" fmla="*/ 343098 h 911551"/>
              <a:gd name="connsiteX83" fmla="*/ 43045 w 511481"/>
              <a:gd name="connsiteY83" fmla="*/ 345630 h 911551"/>
              <a:gd name="connsiteX84" fmla="*/ 43045 w 511481"/>
              <a:gd name="connsiteY84" fmla="*/ 348162 h 911551"/>
              <a:gd name="connsiteX85" fmla="*/ 40514 w 511481"/>
              <a:gd name="connsiteY85" fmla="*/ 348162 h 911551"/>
              <a:gd name="connsiteX86" fmla="*/ 40514 w 511481"/>
              <a:gd name="connsiteY86" fmla="*/ 350694 h 911551"/>
              <a:gd name="connsiteX87" fmla="*/ 37981 w 511481"/>
              <a:gd name="connsiteY87" fmla="*/ 350694 h 911551"/>
              <a:gd name="connsiteX88" fmla="*/ 64568 w 511481"/>
              <a:gd name="connsiteY88" fmla="*/ 336768 h 911551"/>
              <a:gd name="connsiteX89" fmla="*/ 64568 w 511481"/>
              <a:gd name="connsiteY89" fmla="*/ 341832 h 911551"/>
              <a:gd name="connsiteX90" fmla="*/ 64568 w 511481"/>
              <a:gd name="connsiteY90" fmla="*/ 346896 h 911551"/>
              <a:gd name="connsiteX91" fmla="*/ 64568 w 511481"/>
              <a:gd name="connsiteY91" fmla="*/ 349428 h 911551"/>
              <a:gd name="connsiteX92" fmla="*/ 62036 w 511481"/>
              <a:gd name="connsiteY92" fmla="*/ 346896 h 911551"/>
              <a:gd name="connsiteX93" fmla="*/ 62036 w 511481"/>
              <a:gd name="connsiteY93" fmla="*/ 344364 h 911551"/>
              <a:gd name="connsiteX94" fmla="*/ 59504 w 511481"/>
              <a:gd name="connsiteY94" fmla="*/ 344364 h 911551"/>
              <a:gd name="connsiteX95" fmla="*/ 59504 w 511481"/>
              <a:gd name="connsiteY95" fmla="*/ 341832 h 911551"/>
              <a:gd name="connsiteX96" fmla="*/ 56972 w 511481"/>
              <a:gd name="connsiteY96" fmla="*/ 341832 h 911551"/>
              <a:gd name="connsiteX97" fmla="*/ 54440 w 511481"/>
              <a:gd name="connsiteY97" fmla="*/ 341832 h 911551"/>
              <a:gd name="connsiteX98" fmla="*/ 54440 w 511481"/>
              <a:gd name="connsiteY98" fmla="*/ 339300 h 911551"/>
              <a:gd name="connsiteX99" fmla="*/ 56972 w 511481"/>
              <a:gd name="connsiteY99" fmla="*/ 339300 h 911551"/>
              <a:gd name="connsiteX100" fmla="*/ 56972 w 511481"/>
              <a:gd name="connsiteY100" fmla="*/ 341832 h 911551"/>
              <a:gd name="connsiteX101" fmla="*/ 59504 w 511481"/>
              <a:gd name="connsiteY101" fmla="*/ 341832 h 911551"/>
              <a:gd name="connsiteX102" fmla="*/ 59504 w 511481"/>
              <a:gd name="connsiteY102" fmla="*/ 339300 h 911551"/>
              <a:gd name="connsiteX103" fmla="*/ 62036 w 511481"/>
              <a:gd name="connsiteY103" fmla="*/ 339300 h 911551"/>
              <a:gd name="connsiteX104" fmla="*/ 62036 w 511481"/>
              <a:gd name="connsiteY104" fmla="*/ 336768 h 911551"/>
              <a:gd name="connsiteX105" fmla="*/ 62036 w 511481"/>
              <a:gd name="connsiteY105" fmla="*/ 335502 h 911551"/>
              <a:gd name="connsiteX106" fmla="*/ 64568 w 511481"/>
              <a:gd name="connsiteY106" fmla="*/ 335502 h 911551"/>
              <a:gd name="connsiteX107" fmla="*/ 64568 w 511481"/>
              <a:gd name="connsiteY107" fmla="*/ 336768 h 911551"/>
              <a:gd name="connsiteX108" fmla="*/ 227888 w 511481"/>
              <a:gd name="connsiteY108" fmla="*/ 344364 h 911551"/>
              <a:gd name="connsiteX109" fmla="*/ 230420 w 511481"/>
              <a:gd name="connsiteY109" fmla="*/ 344364 h 911551"/>
              <a:gd name="connsiteX110" fmla="*/ 232952 w 511481"/>
              <a:gd name="connsiteY110" fmla="*/ 346896 h 911551"/>
              <a:gd name="connsiteX111" fmla="*/ 232952 w 511481"/>
              <a:gd name="connsiteY111" fmla="*/ 349428 h 911551"/>
              <a:gd name="connsiteX112" fmla="*/ 235484 w 511481"/>
              <a:gd name="connsiteY112" fmla="*/ 354492 h 911551"/>
              <a:gd name="connsiteX113" fmla="*/ 235484 w 511481"/>
              <a:gd name="connsiteY113" fmla="*/ 357024 h 911551"/>
              <a:gd name="connsiteX114" fmla="*/ 238016 w 511481"/>
              <a:gd name="connsiteY114" fmla="*/ 363355 h 911551"/>
              <a:gd name="connsiteX115" fmla="*/ 243081 w 511481"/>
              <a:gd name="connsiteY115" fmla="*/ 368419 h 911551"/>
              <a:gd name="connsiteX116" fmla="*/ 245612 w 511481"/>
              <a:gd name="connsiteY116" fmla="*/ 373483 h 911551"/>
              <a:gd name="connsiteX117" fmla="*/ 245612 w 511481"/>
              <a:gd name="connsiteY117" fmla="*/ 376015 h 911551"/>
              <a:gd name="connsiteX118" fmla="*/ 248144 w 511481"/>
              <a:gd name="connsiteY118" fmla="*/ 378547 h 911551"/>
              <a:gd name="connsiteX119" fmla="*/ 248144 w 511481"/>
              <a:gd name="connsiteY119" fmla="*/ 381079 h 911551"/>
              <a:gd name="connsiteX120" fmla="*/ 248144 w 511481"/>
              <a:gd name="connsiteY120" fmla="*/ 383611 h 911551"/>
              <a:gd name="connsiteX121" fmla="*/ 248144 w 511481"/>
              <a:gd name="connsiteY121" fmla="*/ 386143 h 911551"/>
              <a:gd name="connsiteX122" fmla="*/ 250676 w 511481"/>
              <a:gd name="connsiteY122" fmla="*/ 392474 h 911551"/>
              <a:gd name="connsiteX123" fmla="*/ 250676 w 511481"/>
              <a:gd name="connsiteY123" fmla="*/ 397538 h 911551"/>
              <a:gd name="connsiteX124" fmla="*/ 250676 w 511481"/>
              <a:gd name="connsiteY124" fmla="*/ 400070 h 911551"/>
              <a:gd name="connsiteX125" fmla="*/ 253209 w 511481"/>
              <a:gd name="connsiteY125" fmla="*/ 400070 h 911551"/>
              <a:gd name="connsiteX126" fmla="*/ 253209 w 511481"/>
              <a:gd name="connsiteY126" fmla="*/ 405134 h 911551"/>
              <a:gd name="connsiteX127" fmla="*/ 255741 w 511481"/>
              <a:gd name="connsiteY127" fmla="*/ 410198 h 911551"/>
              <a:gd name="connsiteX128" fmla="*/ 255741 w 511481"/>
              <a:gd name="connsiteY128" fmla="*/ 412730 h 911551"/>
              <a:gd name="connsiteX129" fmla="*/ 255741 w 511481"/>
              <a:gd name="connsiteY129" fmla="*/ 415262 h 911551"/>
              <a:gd name="connsiteX130" fmla="*/ 255741 w 511481"/>
              <a:gd name="connsiteY130" fmla="*/ 417794 h 911551"/>
              <a:gd name="connsiteX131" fmla="*/ 255741 w 511481"/>
              <a:gd name="connsiteY131" fmla="*/ 420327 h 911551"/>
              <a:gd name="connsiteX132" fmla="*/ 255741 w 511481"/>
              <a:gd name="connsiteY132" fmla="*/ 422859 h 911551"/>
              <a:gd name="connsiteX133" fmla="*/ 255741 w 511481"/>
              <a:gd name="connsiteY133" fmla="*/ 425391 h 911551"/>
              <a:gd name="connsiteX134" fmla="*/ 255741 w 511481"/>
              <a:gd name="connsiteY134" fmla="*/ 430455 h 911551"/>
              <a:gd name="connsiteX135" fmla="*/ 255741 w 511481"/>
              <a:gd name="connsiteY135" fmla="*/ 432987 h 911551"/>
              <a:gd name="connsiteX136" fmla="*/ 258272 w 511481"/>
              <a:gd name="connsiteY136" fmla="*/ 432987 h 911551"/>
              <a:gd name="connsiteX137" fmla="*/ 258272 w 511481"/>
              <a:gd name="connsiteY137" fmla="*/ 435519 h 911551"/>
              <a:gd name="connsiteX138" fmla="*/ 258272 w 511481"/>
              <a:gd name="connsiteY138" fmla="*/ 438051 h 911551"/>
              <a:gd name="connsiteX139" fmla="*/ 258272 w 511481"/>
              <a:gd name="connsiteY139" fmla="*/ 440583 h 911551"/>
              <a:gd name="connsiteX140" fmla="*/ 258272 w 511481"/>
              <a:gd name="connsiteY140" fmla="*/ 443115 h 911551"/>
              <a:gd name="connsiteX141" fmla="*/ 258272 w 511481"/>
              <a:gd name="connsiteY141" fmla="*/ 448179 h 911551"/>
              <a:gd name="connsiteX142" fmla="*/ 258272 w 511481"/>
              <a:gd name="connsiteY142" fmla="*/ 453244 h 911551"/>
              <a:gd name="connsiteX143" fmla="*/ 260805 w 511481"/>
              <a:gd name="connsiteY143" fmla="*/ 459574 h 911551"/>
              <a:gd name="connsiteX144" fmla="*/ 260805 w 511481"/>
              <a:gd name="connsiteY144" fmla="*/ 462106 h 911551"/>
              <a:gd name="connsiteX145" fmla="*/ 263337 w 511481"/>
              <a:gd name="connsiteY145" fmla="*/ 467170 h 911551"/>
              <a:gd name="connsiteX146" fmla="*/ 265869 w 511481"/>
              <a:gd name="connsiteY146" fmla="*/ 469702 h 911551"/>
              <a:gd name="connsiteX147" fmla="*/ 265869 w 511481"/>
              <a:gd name="connsiteY147" fmla="*/ 472234 h 911551"/>
              <a:gd name="connsiteX148" fmla="*/ 268401 w 511481"/>
              <a:gd name="connsiteY148" fmla="*/ 474766 h 911551"/>
              <a:gd name="connsiteX149" fmla="*/ 268401 w 511481"/>
              <a:gd name="connsiteY149" fmla="*/ 477299 h 911551"/>
              <a:gd name="connsiteX150" fmla="*/ 268401 w 511481"/>
              <a:gd name="connsiteY150" fmla="*/ 479831 h 911551"/>
              <a:gd name="connsiteX151" fmla="*/ 268401 w 511481"/>
              <a:gd name="connsiteY151" fmla="*/ 482363 h 911551"/>
              <a:gd name="connsiteX152" fmla="*/ 268401 w 511481"/>
              <a:gd name="connsiteY152" fmla="*/ 484895 h 911551"/>
              <a:gd name="connsiteX153" fmla="*/ 265869 w 511481"/>
              <a:gd name="connsiteY153" fmla="*/ 491225 h 911551"/>
              <a:gd name="connsiteX154" fmla="*/ 260805 w 511481"/>
              <a:gd name="connsiteY154" fmla="*/ 500087 h 911551"/>
              <a:gd name="connsiteX155" fmla="*/ 260805 w 511481"/>
              <a:gd name="connsiteY155" fmla="*/ 502620 h 911551"/>
              <a:gd name="connsiteX156" fmla="*/ 258272 w 511481"/>
              <a:gd name="connsiteY156" fmla="*/ 507684 h 911551"/>
              <a:gd name="connsiteX157" fmla="*/ 255741 w 511481"/>
              <a:gd name="connsiteY157" fmla="*/ 507684 h 911551"/>
              <a:gd name="connsiteX158" fmla="*/ 255741 w 511481"/>
              <a:gd name="connsiteY158" fmla="*/ 505151 h 911551"/>
              <a:gd name="connsiteX159" fmla="*/ 253209 w 511481"/>
              <a:gd name="connsiteY159" fmla="*/ 505151 h 911551"/>
              <a:gd name="connsiteX160" fmla="*/ 250676 w 511481"/>
              <a:gd name="connsiteY160" fmla="*/ 502620 h 911551"/>
              <a:gd name="connsiteX161" fmla="*/ 250676 w 511481"/>
              <a:gd name="connsiteY161" fmla="*/ 500087 h 911551"/>
              <a:gd name="connsiteX162" fmla="*/ 248144 w 511481"/>
              <a:gd name="connsiteY162" fmla="*/ 495023 h 911551"/>
              <a:gd name="connsiteX163" fmla="*/ 245612 w 511481"/>
              <a:gd name="connsiteY163" fmla="*/ 489959 h 911551"/>
              <a:gd name="connsiteX164" fmla="*/ 245612 w 511481"/>
              <a:gd name="connsiteY164" fmla="*/ 484895 h 911551"/>
              <a:gd name="connsiteX165" fmla="*/ 243081 w 511481"/>
              <a:gd name="connsiteY165" fmla="*/ 482363 h 911551"/>
              <a:gd name="connsiteX166" fmla="*/ 240548 w 511481"/>
              <a:gd name="connsiteY166" fmla="*/ 484895 h 911551"/>
              <a:gd name="connsiteX167" fmla="*/ 238016 w 511481"/>
              <a:gd name="connsiteY167" fmla="*/ 487427 h 911551"/>
              <a:gd name="connsiteX168" fmla="*/ 238016 w 511481"/>
              <a:gd name="connsiteY168" fmla="*/ 489959 h 911551"/>
              <a:gd name="connsiteX169" fmla="*/ 238016 w 511481"/>
              <a:gd name="connsiteY169" fmla="*/ 495023 h 911551"/>
              <a:gd name="connsiteX170" fmla="*/ 238016 w 511481"/>
              <a:gd name="connsiteY170" fmla="*/ 497555 h 911551"/>
              <a:gd name="connsiteX171" fmla="*/ 240548 w 511481"/>
              <a:gd name="connsiteY171" fmla="*/ 503885 h 911551"/>
              <a:gd name="connsiteX172" fmla="*/ 240548 w 511481"/>
              <a:gd name="connsiteY172" fmla="*/ 506417 h 911551"/>
              <a:gd name="connsiteX173" fmla="*/ 238016 w 511481"/>
              <a:gd name="connsiteY173" fmla="*/ 508950 h 911551"/>
              <a:gd name="connsiteX174" fmla="*/ 238016 w 511481"/>
              <a:gd name="connsiteY174" fmla="*/ 511482 h 911551"/>
              <a:gd name="connsiteX175" fmla="*/ 240548 w 511481"/>
              <a:gd name="connsiteY175" fmla="*/ 514014 h 911551"/>
              <a:gd name="connsiteX176" fmla="*/ 240548 w 511481"/>
              <a:gd name="connsiteY176" fmla="*/ 516546 h 911551"/>
              <a:gd name="connsiteX177" fmla="*/ 243081 w 511481"/>
              <a:gd name="connsiteY177" fmla="*/ 514014 h 911551"/>
              <a:gd name="connsiteX178" fmla="*/ 243081 w 511481"/>
              <a:gd name="connsiteY178" fmla="*/ 516546 h 911551"/>
              <a:gd name="connsiteX179" fmla="*/ 245612 w 511481"/>
              <a:gd name="connsiteY179" fmla="*/ 516546 h 911551"/>
              <a:gd name="connsiteX180" fmla="*/ 245612 w 511481"/>
              <a:gd name="connsiteY180" fmla="*/ 519078 h 911551"/>
              <a:gd name="connsiteX181" fmla="*/ 245612 w 511481"/>
              <a:gd name="connsiteY181" fmla="*/ 521610 h 911551"/>
              <a:gd name="connsiteX182" fmla="*/ 243081 w 511481"/>
              <a:gd name="connsiteY182" fmla="*/ 521610 h 911551"/>
              <a:gd name="connsiteX183" fmla="*/ 243081 w 511481"/>
              <a:gd name="connsiteY183" fmla="*/ 524142 h 911551"/>
              <a:gd name="connsiteX184" fmla="*/ 243081 w 511481"/>
              <a:gd name="connsiteY184" fmla="*/ 526674 h 911551"/>
              <a:gd name="connsiteX185" fmla="*/ 245612 w 511481"/>
              <a:gd name="connsiteY185" fmla="*/ 526674 h 911551"/>
              <a:gd name="connsiteX186" fmla="*/ 245612 w 511481"/>
              <a:gd name="connsiteY186" fmla="*/ 529206 h 911551"/>
              <a:gd name="connsiteX187" fmla="*/ 245612 w 511481"/>
              <a:gd name="connsiteY187" fmla="*/ 534271 h 911551"/>
              <a:gd name="connsiteX188" fmla="*/ 243081 w 511481"/>
              <a:gd name="connsiteY188" fmla="*/ 536802 h 911551"/>
              <a:gd name="connsiteX189" fmla="*/ 243081 w 511481"/>
              <a:gd name="connsiteY189" fmla="*/ 539335 h 911551"/>
              <a:gd name="connsiteX190" fmla="*/ 240548 w 511481"/>
              <a:gd name="connsiteY190" fmla="*/ 539335 h 911551"/>
              <a:gd name="connsiteX191" fmla="*/ 248144 w 511481"/>
              <a:gd name="connsiteY191" fmla="*/ 544399 h 911551"/>
              <a:gd name="connsiteX192" fmla="*/ 248144 w 511481"/>
              <a:gd name="connsiteY192" fmla="*/ 541867 h 911551"/>
              <a:gd name="connsiteX193" fmla="*/ 250676 w 511481"/>
              <a:gd name="connsiteY193" fmla="*/ 541867 h 911551"/>
              <a:gd name="connsiteX194" fmla="*/ 248144 w 511481"/>
              <a:gd name="connsiteY194" fmla="*/ 548197 h 911551"/>
              <a:gd name="connsiteX195" fmla="*/ 248144 w 511481"/>
              <a:gd name="connsiteY195" fmla="*/ 550729 h 911551"/>
              <a:gd name="connsiteX196" fmla="*/ 243081 w 511481"/>
              <a:gd name="connsiteY196" fmla="*/ 555793 h 911551"/>
              <a:gd name="connsiteX197" fmla="*/ 243081 w 511481"/>
              <a:gd name="connsiteY197" fmla="*/ 553261 h 911551"/>
              <a:gd name="connsiteX198" fmla="*/ 245612 w 511481"/>
              <a:gd name="connsiteY198" fmla="*/ 553261 h 911551"/>
              <a:gd name="connsiteX199" fmla="*/ 235484 w 511481"/>
              <a:gd name="connsiteY199" fmla="*/ 548197 h 911551"/>
              <a:gd name="connsiteX200" fmla="*/ 232952 w 511481"/>
              <a:gd name="connsiteY200" fmla="*/ 554527 h 911551"/>
              <a:gd name="connsiteX201" fmla="*/ 230420 w 511481"/>
              <a:gd name="connsiteY201" fmla="*/ 563389 h 911551"/>
              <a:gd name="connsiteX202" fmla="*/ 230420 w 511481"/>
              <a:gd name="connsiteY202" fmla="*/ 565922 h 911551"/>
              <a:gd name="connsiteX203" fmla="*/ 230420 w 511481"/>
              <a:gd name="connsiteY203" fmla="*/ 568454 h 911551"/>
              <a:gd name="connsiteX204" fmla="*/ 230420 w 511481"/>
              <a:gd name="connsiteY204" fmla="*/ 570986 h 911551"/>
              <a:gd name="connsiteX205" fmla="*/ 232952 w 511481"/>
              <a:gd name="connsiteY205" fmla="*/ 576050 h 911551"/>
              <a:gd name="connsiteX206" fmla="*/ 232952 w 511481"/>
              <a:gd name="connsiteY206" fmla="*/ 581114 h 911551"/>
              <a:gd name="connsiteX207" fmla="*/ 232952 w 511481"/>
              <a:gd name="connsiteY207" fmla="*/ 583646 h 911551"/>
              <a:gd name="connsiteX208" fmla="*/ 232952 w 511481"/>
              <a:gd name="connsiteY208" fmla="*/ 586178 h 911551"/>
              <a:gd name="connsiteX209" fmla="*/ 232952 w 511481"/>
              <a:gd name="connsiteY209" fmla="*/ 588710 h 911551"/>
              <a:gd name="connsiteX210" fmla="*/ 230420 w 511481"/>
              <a:gd name="connsiteY210" fmla="*/ 591243 h 911551"/>
              <a:gd name="connsiteX211" fmla="*/ 230420 w 511481"/>
              <a:gd name="connsiteY211" fmla="*/ 593774 h 911551"/>
              <a:gd name="connsiteX212" fmla="*/ 230420 w 511481"/>
              <a:gd name="connsiteY212" fmla="*/ 596307 h 911551"/>
              <a:gd name="connsiteX213" fmla="*/ 230420 w 511481"/>
              <a:gd name="connsiteY213" fmla="*/ 598839 h 911551"/>
              <a:gd name="connsiteX214" fmla="*/ 227888 w 511481"/>
              <a:gd name="connsiteY214" fmla="*/ 603903 h 911551"/>
              <a:gd name="connsiteX215" fmla="*/ 227888 w 511481"/>
              <a:gd name="connsiteY215" fmla="*/ 608967 h 911551"/>
              <a:gd name="connsiteX216" fmla="*/ 227888 w 511481"/>
              <a:gd name="connsiteY216" fmla="*/ 611499 h 911551"/>
              <a:gd name="connsiteX217" fmla="*/ 225356 w 511481"/>
              <a:gd name="connsiteY217" fmla="*/ 617829 h 911551"/>
              <a:gd name="connsiteX218" fmla="*/ 222823 w 511481"/>
              <a:gd name="connsiteY218" fmla="*/ 624159 h 911551"/>
              <a:gd name="connsiteX219" fmla="*/ 220291 w 511481"/>
              <a:gd name="connsiteY219" fmla="*/ 630490 h 911551"/>
              <a:gd name="connsiteX220" fmla="*/ 220291 w 511481"/>
              <a:gd name="connsiteY220" fmla="*/ 633022 h 911551"/>
              <a:gd name="connsiteX221" fmla="*/ 220291 w 511481"/>
              <a:gd name="connsiteY221" fmla="*/ 635554 h 911551"/>
              <a:gd name="connsiteX222" fmla="*/ 217760 w 511481"/>
              <a:gd name="connsiteY222" fmla="*/ 638086 h 911551"/>
              <a:gd name="connsiteX223" fmla="*/ 217760 w 511481"/>
              <a:gd name="connsiteY223" fmla="*/ 640618 h 911551"/>
              <a:gd name="connsiteX224" fmla="*/ 215227 w 511481"/>
              <a:gd name="connsiteY224" fmla="*/ 645682 h 911551"/>
              <a:gd name="connsiteX225" fmla="*/ 215227 w 511481"/>
              <a:gd name="connsiteY225" fmla="*/ 648215 h 911551"/>
              <a:gd name="connsiteX226" fmla="*/ 215227 w 511481"/>
              <a:gd name="connsiteY226" fmla="*/ 650746 h 911551"/>
              <a:gd name="connsiteX227" fmla="*/ 215227 w 511481"/>
              <a:gd name="connsiteY227" fmla="*/ 653279 h 911551"/>
              <a:gd name="connsiteX228" fmla="*/ 212695 w 511481"/>
              <a:gd name="connsiteY228" fmla="*/ 655811 h 911551"/>
              <a:gd name="connsiteX229" fmla="*/ 212695 w 511481"/>
              <a:gd name="connsiteY229" fmla="*/ 660875 h 911551"/>
              <a:gd name="connsiteX230" fmla="*/ 210163 w 511481"/>
              <a:gd name="connsiteY230" fmla="*/ 663407 h 911551"/>
              <a:gd name="connsiteX231" fmla="*/ 210163 w 511481"/>
              <a:gd name="connsiteY231" fmla="*/ 665939 h 911551"/>
              <a:gd name="connsiteX232" fmla="*/ 210163 w 511481"/>
              <a:gd name="connsiteY232" fmla="*/ 668471 h 911551"/>
              <a:gd name="connsiteX233" fmla="*/ 210163 w 511481"/>
              <a:gd name="connsiteY233" fmla="*/ 671003 h 911551"/>
              <a:gd name="connsiteX234" fmla="*/ 207631 w 511481"/>
              <a:gd name="connsiteY234" fmla="*/ 673535 h 911551"/>
              <a:gd name="connsiteX235" fmla="*/ 207631 w 511481"/>
              <a:gd name="connsiteY235" fmla="*/ 678600 h 911551"/>
              <a:gd name="connsiteX236" fmla="*/ 207631 w 511481"/>
              <a:gd name="connsiteY236" fmla="*/ 683664 h 911551"/>
              <a:gd name="connsiteX237" fmla="*/ 205099 w 511481"/>
              <a:gd name="connsiteY237" fmla="*/ 686196 h 911551"/>
              <a:gd name="connsiteX238" fmla="*/ 205099 w 511481"/>
              <a:gd name="connsiteY238" fmla="*/ 688728 h 911551"/>
              <a:gd name="connsiteX239" fmla="*/ 202567 w 511481"/>
              <a:gd name="connsiteY239" fmla="*/ 691260 h 911551"/>
              <a:gd name="connsiteX240" fmla="*/ 202567 w 511481"/>
              <a:gd name="connsiteY240" fmla="*/ 693792 h 911551"/>
              <a:gd name="connsiteX241" fmla="*/ 202567 w 511481"/>
              <a:gd name="connsiteY241" fmla="*/ 696324 h 911551"/>
              <a:gd name="connsiteX242" fmla="*/ 200035 w 511481"/>
              <a:gd name="connsiteY242" fmla="*/ 698856 h 911551"/>
              <a:gd name="connsiteX243" fmla="*/ 200035 w 511481"/>
              <a:gd name="connsiteY243" fmla="*/ 701388 h 911551"/>
              <a:gd name="connsiteX244" fmla="*/ 200035 w 511481"/>
              <a:gd name="connsiteY244" fmla="*/ 703920 h 911551"/>
              <a:gd name="connsiteX245" fmla="*/ 197503 w 511481"/>
              <a:gd name="connsiteY245" fmla="*/ 708985 h 911551"/>
              <a:gd name="connsiteX246" fmla="*/ 197503 w 511481"/>
              <a:gd name="connsiteY246" fmla="*/ 711517 h 911551"/>
              <a:gd name="connsiteX247" fmla="*/ 194970 w 511481"/>
              <a:gd name="connsiteY247" fmla="*/ 720379 h 911551"/>
              <a:gd name="connsiteX248" fmla="*/ 194970 w 511481"/>
              <a:gd name="connsiteY248" fmla="*/ 722911 h 911551"/>
              <a:gd name="connsiteX249" fmla="*/ 192439 w 511481"/>
              <a:gd name="connsiteY249" fmla="*/ 736838 h 911551"/>
              <a:gd name="connsiteX250" fmla="*/ 189907 w 511481"/>
              <a:gd name="connsiteY250" fmla="*/ 743168 h 911551"/>
              <a:gd name="connsiteX251" fmla="*/ 187374 w 511481"/>
              <a:gd name="connsiteY251" fmla="*/ 754562 h 911551"/>
              <a:gd name="connsiteX252" fmla="*/ 184842 w 511481"/>
              <a:gd name="connsiteY252" fmla="*/ 760892 h 911551"/>
              <a:gd name="connsiteX253" fmla="*/ 182310 w 511481"/>
              <a:gd name="connsiteY253" fmla="*/ 760892 h 911551"/>
              <a:gd name="connsiteX254" fmla="*/ 182310 w 511481"/>
              <a:gd name="connsiteY254" fmla="*/ 763424 h 911551"/>
              <a:gd name="connsiteX255" fmla="*/ 179778 w 511481"/>
              <a:gd name="connsiteY255" fmla="*/ 768489 h 911551"/>
              <a:gd name="connsiteX256" fmla="*/ 179778 w 511481"/>
              <a:gd name="connsiteY256" fmla="*/ 771021 h 911551"/>
              <a:gd name="connsiteX257" fmla="*/ 179778 w 511481"/>
              <a:gd name="connsiteY257" fmla="*/ 773553 h 911551"/>
              <a:gd name="connsiteX258" fmla="*/ 174714 w 511481"/>
              <a:gd name="connsiteY258" fmla="*/ 779883 h 911551"/>
              <a:gd name="connsiteX259" fmla="*/ 174714 w 511481"/>
              <a:gd name="connsiteY259" fmla="*/ 782415 h 911551"/>
              <a:gd name="connsiteX260" fmla="*/ 174714 w 511481"/>
              <a:gd name="connsiteY260" fmla="*/ 784947 h 911551"/>
              <a:gd name="connsiteX261" fmla="*/ 174714 w 511481"/>
              <a:gd name="connsiteY261" fmla="*/ 791277 h 911551"/>
              <a:gd name="connsiteX262" fmla="*/ 172182 w 511481"/>
              <a:gd name="connsiteY262" fmla="*/ 796341 h 911551"/>
              <a:gd name="connsiteX263" fmla="*/ 172182 w 511481"/>
              <a:gd name="connsiteY263" fmla="*/ 798874 h 911551"/>
              <a:gd name="connsiteX264" fmla="*/ 172182 w 511481"/>
              <a:gd name="connsiteY264" fmla="*/ 803938 h 911551"/>
              <a:gd name="connsiteX265" fmla="*/ 169649 w 511481"/>
              <a:gd name="connsiteY265" fmla="*/ 810268 h 911551"/>
              <a:gd name="connsiteX266" fmla="*/ 167118 w 511481"/>
              <a:gd name="connsiteY266" fmla="*/ 816598 h 911551"/>
              <a:gd name="connsiteX267" fmla="*/ 164586 w 511481"/>
              <a:gd name="connsiteY267" fmla="*/ 825461 h 911551"/>
              <a:gd name="connsiteX268" fmla="*/ 164586 w 511481"/>
              <a:gd name="connsiteY268" fmla="*/ 827993 h 911551"/>
              <a:gd name="connsiteX269" fmla="*/ 164586 w 511481"/>
              <a:gd name="connsiteY269" fmla="*/ 830525 h 911551"/>
              <a:gd name="connsiteX270" fmla="*/ 164586 w 511481"/>
              <a:gd name="connsiteY270" fmla="*/ 835589 h 911551"/>
              <a:gd name="connsiteX271" fmla="*/ 164586 w 511481"/>
              <a:gd name="connsiteY271" fmla="*/ 838121 h 911551"/>
              <a:gd name="connsiteX272" fmla="*/ 162053 w 511481"/>
              <a:gd name="connsiteY272" fmla="*/ 838121 h 911551"/>
              <a:gd name="connsiteX273" fmla="*/ 159521 w 511481"/>
              <a:gd name="connsiteY273" fmla="*/ 844451 h 911551"/>
              <a:gd name="connsiteX274" fmla="*/ 156989 w 511481"/>
              <a:gd name="connsiteY274" fmla="*/ 849515 h 911551"/>
              <a:gd name="connsiteX275" fmla="*/ 156989 w 511481"/>
              <a:gd name="connsiteY275" fmla="*/ 852047 h 911551"/>
              <a:gd name="connsiteX276" fmla="*/ 154457 w 511481"/>
              <a:gd name="connsiteY276" fmla="*/ 857112 h 911551"/>
              <a:gd name="connsiteX277" fmla="*/ 154457 w 511481"/>
              <a:gd name="connsiteY277" fmla="*/ 862176 h 911551"/>
              <a:gd name="connsiteX278" fmla="*/ 154457 w 511481"/>
              <a:gd name="connsiteY278" fmla="*/ 864708 h 911551"/>
              <a:gd name="connsiteX279" fmla="*/ 151925 w 511481"/>
              <a:gd name="connsiteY279" fmla="*/ 867240 h 911551"/>
              <a:gd name="connsiteX280" fmla="*/ 149393 w 511481"/>
              <a:gd name="connsiteY280" fmla="*/ 873570 h 911551"/>
              <a:gd name="connsiteX281" fmla="*/ 149393 w 511481"/>
              <a:gd name="connsiteY281" fmla="*/ 876102 h 911551"/>
              <a:gd name="connsiteX282" fmla="*/ 146861 w 511481"/>
              <a:gd name="connsiteY282" fmla="*/ 878634 h 911551"/>
              <a:gd name="connsiteX283" fmla="*/ 146861 w 511481"/>
              <a:gd name="connsiteY283" fmla="*/ 881167 h 911551"/>
              <a:gd name="connsiteX284" fmla="*/ 146861 w 511481"/>
              <a:gd name="connsiteY284" fmla="*/ 883698 h 911551"/>
              <a:gd name="connsiteX285" fmla="*/ 139265 w 511481"/>
              <a:gd name="connsiteY285" fmla="*/ 888763 h 911551"/>
              <a:gd name="connsiteX286" fmla="*/ 134200 w 511481"/>
              <a:gd name="connsiteY286" fmla="*/ 891295 h 911551"/>
              <a:gd name="connsiteX287" fmla="*/ 131668 w 511481"/>
              <a:gd name="connsiteY287" fmla="*/ 891295 h 911551"/>
              <a:gd name="connsiteX288" fmla="*/ 129137 w 511481"/>
              <a:gd name="connsiteY288" fmla="*/ 893827 h 911551"/>
              <a:gd name="connsiteX289" fmla="*/ 126604 w 511481"/>
              <a:gd name="connsiteY289" fmla="*/ 893827 h 911551"/>
              <a:gd name="connsiteX290" fmla="*/ 126604 w 511481"/>
              <a:gd name="connsiteY290" fmla="*/ 891295 h 911551"/>
              <a:gd name="connsiteX291" fmla="*/ 130402 w 511481"/>
              <a:gd name="connsiteY291" fmla="*/ 891295 h 911551"/>
              <a:gd name="connsiteX292" fmla="*/ 127870 w 511481"/>
              <a:gd name="connsiteY292" fmla="*/ 891295 h 911551"/>
              <a:gd name="connsiteX293" fmla="*/ 125338 w 511481"/>
              <a:gd name="connsiteY293" fmla="*/ 893827 h 911551"/>
              <a:gd name="connsiteX294" fmla="*/ 122806 w 511481"/>
              <a:gd name="connsiteY294" fmla="*/ 893827 h 911551"/>
              <a:gd name="connsiteX295" fmla="*/ 120274 w 511481"/>
              <a:gd name="connsiteY295" fmla="*/ 893827 h 911551"/>
              <a:gd name="connsiteX296" fmla="*/ 112677 w 511481"/>
              <a:gd name="connsiteY296" fmla="*/ 898891 h 911551"/>
              <a:gd name="connsiteX297" fmla="*/ 110146 w 511481"/>
              <a:gd name="connsiteY297" fmla="*/ 898891 h 911551"/>
              <a:gd name="connsiteX298" fmla="*/ 105081 w 511481"/>
              <a:gd name="connsiteY298" fmla="*/ 901423 h 911551"/>
              <a:gd name="connsiteX299" fmla="*/ 105081 w 511481"/>
              <a:gd name="connsiteY299" fmla="*/ 903955 h 911551"/>
              <a:gd name="connsiteX300" fmla="*/ 105081 w 511481"/>
              <a:gd name="connsiteY300" fmla="*/ 903955 h 911551"/>
              <a:gd name="connsiteX301" fmla="*/ 105081 w 511481"/>
              <a:gd name="connsiteY301" fmla="*/ 906487 h 911551"/>
              <a:gd name="connsiteX302" fmla="*/ 102549 w 511481"/>
              <a:gd name="connsiteY302" fmla="*/ 906487 h 911551"/>
              <a:gd name="connsiteX303" fmla="*/ 100017 w 511481"/>
              <a:gd name="connsiteY303" fmla="*/ 909019 h 911551"/>
              <a:gd name="connsiteX304" fmla="*/ 97486 w 511481"/>
              <a:gd name="connsiteY304" fmla="*/ 909019 h 911551"/>
              <a:gd name="connsiteX305" fmla="*/ 88623 w 511481"/>
              <a:gd name="connsiteY305" fmla="*/ 911551 h 911551"/>
              <a:gd name="connsiteX306" fmla="*/ 86091 w 511481"/>
              <a:gd name="connsiteY306" fmla="*/ 909019 h 911551"/>
              <a:gd name="connsiteX307" fmla="*/ 83559 w 511481"/>
              <a:gd name="connsiteY307" fmla="*/ 906487 h 911551"/>
              <a:gd name="connsiteX308" fmla="*/ 78495 w 511481"/>
              <a:gd name="connsiteY308" fmla="*/ 901423 h 911551"/>
              <a:gd name="connsiteX309" fmla="*/ 73430 w 511481"/>
              <a:gd name="connsiteY309" fmla="*/ 898891 h 911551"/>
              <a:gd name="connsiteX310" fmla="*/ 70898 w 511481"/>
              <a:gd name="connsiteY310" fmla="*/ 898891 h 911551"/>
              <a:gd name="connsiteX311" fmla="*/ 67100 w 511481"/>
              <a:gd name="connsiteY311" fmla="*/ 898891 h 911551"/>
              <a:gd name="connsiteX312" fmla="*/ 64568 w 511481"/>
              <a:gd name="connsiteY312" fmla="*/ 896359 h 911551"/>
              <a:gd name="connsiteX313" fmla="*/ 62036 w 511481"/>
              <a:gd name="connsiteY313" fmla="*/ 896359 h 911551"/>
              <a:gd name="connsiteX314" fmla="*/ 59504 w 511481"/>
              <a:gd name="connsiteY314" fmla="*/ 896359 h 911551"/>
              <a:gd name="connsiteX315" fmla="*/ 56972 w 511481"/>
              <a:gd name="connsiteY315" fmla="*/ 891295 h 911551"/>
              <a:gd name="connsiteX316" fmla="*/ 54440 w 511481"/>
              <a:gd name="connsiteY316" fmla="*/ 888763 h 911551"/>
              <a:gd name="connsiteX317" fmla="*/ 51907 w 511481"/>
              <a:gd name="connsiteY317" fmla="*/ 888763 h 911551"/>
              <a:gd name="connsiteX318" fmla="*/ 51907 w 511481"/>
              <a:gd name="connsiteY318" fmla="*/ 886231 h 911551"/>
              <a:gd name="connsiteX319" fmla="*/ 51907 w 511481"/>
              <a:gd name="connsiteY319" fmla="*/ 888763 h 911551"/>
              <a:gd name="connsiteX320" fmla="*/ 49375 w 511481"/>
              <a:gd name="connsiteY320" fmla="*/ 888763 h 911551"/>
              <a:gd name="connsiteX321" fmla="*/ 49375 w 511481"/>
              <a:gd name="connsiteY321" fmla="*/ 886231 h 911551"/>
              <a:gd name="connsiteX322" fmla="*/ 46844 w 511481"/>
              <a:gd name="connsiteY322" fmla="*/ 886231 h 911551"/>
              <a:gd name="connsiteX323" fmla="*/ 46844 w 511481"/>
              <a:gd name="connsiteY323" fmla="*/ 883698 h 911551"/>
              <a:gd name="connsiteX324" fmla="*/ 46844 w 511481"/>
              <a:gd name="connsiteY324" fmla="*/ 881167 h 911551"/>
              <a:gd name="connsiteX325" fmla="*/ 46844 w 511481"/>
              <a:gd name="connsiteY325" fmla="*/ 878634 h 911551"/>
              <a:gd name="connsiteX326" fmla="*/ 44312 w 511481"/>
              <a:gd name="connsiteY326" fmla="*/ 878634 h 911551"/>
              <a:gd name="connsiteX327" fmla="*/ 44312 w 511481"/>
              <a:gd name="connsiteY327" fmla="*/ 876102 h 911551"/>
              <a:gd name="connsiteX328" fmla="*/ 44312 w 511481"/>
              <a:gd name="connsiteY328" fmla="*/ 854580 h 911551"/>
              <a:gd name="connsiteX329" fmla="*/ 44312 w 511481"/>
              <a:gd name="connsiteY329" fmla="*/ 852047 h 911551"/>
              <a:gd name="connsiteX330" fmla="*/ 44312 w 511481"/>
              <a:gd name="connsiteY330" fmla="*/ 849515 h 911551"/>
              <a:gd name="connsiteX331" fmla="*/ 41779 w 511481"/>
              <a:gd name="connsiteY331" fmla="*/ 844451 h 911551"/>
              <a:gd name="connsiteX332" fmla="*/ 39247 w 511481"/>
              <a:gd name="connsiteY332" fmla="*/ 844451 h 911551"/>
              <a:gd name="connsiteX333" fmla="*/ 39247 w 511481"/>
              <a:gd name="connsiteY333" fmla="*/ 841919 h 911551"/>
              <a:gd name="connsiteX334" fmla="*/ 36715 w 511481"/>
              <a:gd name="connsiteY334" fmla="*/ 841919 h 911551"/>
              <a:gd name="connsiteX335" fmla="*/ 36715 w 511481"/>
              <a:gd name="connsiteY335" fmla="*/ 839387 h 911551"/>
              <a:gd name="connsiteX336" fmla="*/ 34183 w 511481"/>
              <a:gd name="connsiteY336" fmla="*/ 836855 h 911551"/>
              <a:gd name="connsiteX337" fmla="*/ 34183 w 511481"/>
              <a:gd name="connsiteY337" fmla="*/ 831791 h 911551"/>
              <a:gd name="connsiteX338" fmla="*/ 34183 w 511481"/>
              <a:gd name="connsiteY338" fmla="*/ 825461 h 911551"/>
              <a:gd name="connsiteX339" fmla="*/ 34183 w 511481"/>
              <a:gd name="connsiteY339" fmla="*/ 819130 h 911551"/>
              <a:gd name="connsiteX340" fmla="*/ 34183 w 511481"/>
              <a:gd name="connsiteY340" fmla="*/ 816598 h 911551"/>
              <a:gd name="connsiteX341" fmla="*/ 34183 w 511481"/>
              <a:gd name="connsiteY341" fmla="*/ 814066 h 911551"/>
              <a:gd name="connsiteX342" fmla="*/ 34183 w 511481"/>
              <a:gd name="connsiteY342" fmla="*/ 811534 h 911551"/>
              <a:gd name="connsiteX343" fmla="*/ 34183 w 511481"/>
              <a:gd name="connsiteY343" fmla="*/ 809002 h 911551"/>
              <a:gd name="connsiteX344" fmla="*/ 36715 w 511481"/>
              <a:gd name="connsiteY344" fmla="*/ 809002 h 911551"/>
              <a:gd name="connsiteX345" fmla="*/ 36715 w 511481"/>
              <a:gd name="connsiteY345" fmla="*/ 806470 h 911551"/>
              <a:gd name="connsiteX346" fmla="*/ 39247 w 511481"/>
              <a:gd name="connsiteY346" fmla="*/ 801406 h 911551"/>
              <a:gd name="connsiteX347" fmla="*/ 36715 w 511481"/>
              <a:gd name="connsiteY347" fmla="*/ 801406 h 911551"/>
              <a:gd name="connsiteX348" fmla="*/ 36715 w 511481"/>
              <a:gd name="connsiteY348" fmla="*/ 798874 h 911551"/>
              <a:gd name="connsiteX349" fmla="*/ 34183 w 511481"/>
              <a:gd name="connsiteY349" fmla="*/ 798874 h 911551"/>
              <a:gd name="connsiteX350" fmla="*/ 34183 w 511481"/>
              <a:gd name="connsiteY350" fmla="*/ 796341 h 911551"/>
              <a:gd name="connsiteX351" fmla="*/ 31651 w 511481"/>
              <a:gd name="connsiteY351" fmla="*/ 796341 h 911551"/>
              <a:gd name="connsiteX352" fmla="*/ 31651 w 511481"/>
              <a:gd name="connsiteY352" fmla="*/ 793810 h 911551"/>
              <a:gd name="connsiteX353" fmla="*/ 31651 w 511481"/>
              <a:gd name="connsiteY353" fmla="*/ 788745 h 911551"/>
              <a:gd name="connsiteX354" fmla="*/ 31651 w 511481"/>
              <a:gd name="connsiteY354" fmla="*/ 786213 h 911551"/>
              <a:gd name="connsiteX355" fmla="*/ 31651 w 511481"/>
              <a:gd name="connsiteY355" fmla="*/ 783681 h 911551"/>
              <a:gd name="connsiteX356" fmla="*/ 29119 w 511481"/>
              <a:gd name="connsiteY356" fmla="*/ 783681 h 911551"/>
              <a:gd name="connsiteX357" fmla="*/ 29119 w 511481"/>
              <a:gd name="connsiteY357" fmla="*/ 781149 h 911551"/>
              <a:gd name="connsiteX358" fmla="*/ 24054 w 511481"/>
              <a:gd name="connsiteY358" fmla="*/ 778617 h 911551"/>
              <a:gd name="connsiteX359" fmla="*/ 24054 w 511481"/>
              <a:gd name="connsiteY359" fmla="*/ 776085 h 911551"/>
              <a:gd name="connsiteX360" fmla="*/ 24054 w 511481"/>
              <a:gd name="connsiteY360" fmla="*/ 778617 h 911551"/>
              <a:gd name="connsiteX361" fmla="*/ 21523 w 511481"/>
              <a:gd name="connsiteY361" fmla="*/ 772287 h 911551"/>
              <a:gd name="connsiteX362" fmla="*/ 21523 w 511481"/>
              <a:gd name="connsiteY362" fmla="*/ 765956 h 911551"/>
              <a:gd name="connsiteX363" fmla="*/ 18991 w 511481"/>
              <a:gd name="connsiteY363" fmla="*/ 757094 h 911551"/>
              <a:gd name="connsiteX364" fmla="*/ 18991 w 511481"/>
              <a:gd name="connsiteY364" fmla="*/ 754562 h 911551"/>
              <a:gd name="connsiteX365" fmla="*/ 18991 w 511481"/>
              <a:gd name="connsiteY365" fmla="*/ 753296 h 911551"/>
              <a:gd name="connsiteX366" fmla="*/ 18991 w 511481"/>
              <a:gd name="connsiteY366" fmla="*/ 748232 h 911551"/>
              <a:gd name="connsiteX367" fmla="*/ 21523 w 511481"/>
              <a:gd name="connsiteY367" fmla="*/ 741902 h 911551"/>
              <a:gd name="connsiteX368" fmla="*/ 21523 w 511481"/>
              <a:gd name="connsiteY368" fmla="*/ 739369 h 911551"/>
              <a:gd name="connsiteX369" fmla="*/ 24054 w 511481"/>
              <a:gd name="connsiteY369" fmla="*/ 736838 h 911551"/>
              <a:gd name="connsiteX370" fmla="*/ 26587 w 511481"/>
              <a:gd name="connsiteY370" fmla="*/ 731773 h 911551"/>
              <a:gd name="connsiteX371" fmla="*/ 26587 w 511481"/>
              <a:gd name="connsiteY371" fmla="*/ 729241 h 911551"/>
              <a:gd name="connsiteX372" fmla="*/ 26587 w 511481"/>
              <a:gd name="connsiteY372" fmla="*/ 724177 h 911551"/>
              <a:gd name="connsiteX373" fmla="*/ 29119 w 511481"/>
              <a:gd name="connsiteY373" fmla="*/ 719113 h 911551"/>
              <a:gd name="connsiteX374" fmla="*/ 29119 w 511481"/>
              <a:gd name="connsiteY374" fmla="*/ 716581 h 911551"/>
              <a:gd name="connsiteX375" fmla="*/ 31651 w 511481"/>
              <a:gd name="connsiteY375" fmla="*/ 716581 h 911551"/>
              <a:gd name="connsiteX376" fmla="*/ 31651 w 511481"/>
              <a:gd name="connsiteY376" fmla="*/ 715315 h 911551"/>
              <a:gd name="connsiteX377" fmla="*/ 34183 w 511481"/>
              <a:gd name="connsiteY377" fmla="*/ 715315 h 911551"/>
              <a:gd name="connsiteX378" fmla="*/ 36715 w 511481"/>
              <a:gd name="connsiteY378" fmla="*/ 715315 h 911551"/>
              <a:gd name="connsiteX379" fmla="*/ 36715 w 511481"/>
              <a:gd name="connsiteY379" fmla="*/ 717847 h 911551"/>
              <a:gd name="connsiteX380" fmla="*/ 39247 w 511481"/>
              <a:gd name="connsiteY380" fmla="*/ 715315 h 911551"/>
              <a:gd name="connsiteX381" fmla="*/ 39247 w 511481"/>
              <a:gd name="connsiteY381" fmla="*/ 712782 h 911551"/>
              <a:gd name="connsiteX382" fmla="*/ 41779 w 511481"/>
              <a:gd name="connsiteY382" fmla="*/ 710251 h 911551"/>
              <a:gd name="connsiteX383" fmla="*/ 41779 w 511481"/>
              <a:gd name="connsiteY383" fmla="*/ 707718 h 911551"/>
              <a:gd name="connsiteX384" fmla="*/ 41779 w 511481"/>
              <a:gd name="connsiteY384" fmla="*/ 705187 h 911551"/>
              <a:gd name="connsiteX385" fmla="*/ 41779 w 511481"/>
              <a:gd name="connsiteY385" fmla="*/ 702654 h 911551"/>
              <a:gd name="connsiteX386" fmla="*/ 44312 w 511481"/>
              <a:gd name="connsiteY386" fmla="*/ 697590 h 911551"/>
              <a:gd name="connsiteX387" fmla="*/ 44312 w 511481"/>
              <a:gd name="connsiteY387" fmla="*/ 695058 h 911551"/>
              <a:gd name="connsiteX388" fmla="*/ 44312 w 511481"/>
              <a:gd name="connsiteY388" fmla="*/ 692526 h 911551"/>
              <a:gd name="connsiteX389" fmla="*/ 46844 w 511481"/>
              <a:gd name="connsiteY389" fmla="*/ 692526 h 911551"/>
              <a:gd name="connsiteX390" fmla="*/ 49375 w 511481"/>
              <a:gd name="connsiteY390" fmla="*/ 692526 h 911551"/>
              <a:gd name="connsiteX391" fmla="*/ 49375 w 511481"/>
              <a:gd name="connsiteY391" fmla="*/ 689994 h 911551"/>
              <a:gd name="connsiteX392" fmla="*/ 49375 w 511481"/>
              <a:gd name="connsiteY392" fmla="*/ 687462 h 911551"/>
              <a:gd name="connsiteX393" fmla="*/ 51907 w 511481"/>
              <a:gd name="connsiteY393" fmla="*/ 682398 h 911551"/>
              <a:gd name="connsiteX394" fmla="*/ 56972 w 511481"/>
              <a:gd name="connsiteY394" fmla="*/ 676067 h 911551"/>
              <a:gd name="connsiteX395" fmla="*/ 59504 w 511481"/>
              <a:gd name="connsiteY395" fmla="*/ 671003 h 911551"/>
              <a:gd name="connsiteX396" fmla="*/ 59504 w 511481"/>
              <a:gd name="connsiteY396" fmla="*/ 668471 h 911551"/>
              <a:gd name="connsiteX397" fmla="*/ 62036 w 511481"/>
              <a:gd name="connsiteY397" fmla="*/ 668471 h 911551"/>
              <a:gd name="connsiteX398" fmla="*/ 62036 w 511481"/>
              <a:gd name="connsiteY398" fmla="*/ 665939 h 911551"/>
              <a:gd name="connsiteX399" fmla="*/ 64568 w 511481"/>
              <a:gd name="connsiteY399" fmla="*/ 663407 h 911551"/>
              <a:gd name="connsiteX400" fmla="*/ 64568 w 511481"/>
              <a:gd name="connsiteY400" fmla="*/ 660875 h 911551"/>
              <a:gd name="connsiteX401" fmla="*/ 64568 w 511481"/>
              <a:gd name="connsiteY401" fmla="*/ 658343 h 911551"/>
              <a:gd name="connsiteX402" fmla="*/ 62036 w 511481"/>
              <a:gd name="connsiteY402" fmla="*/ 655811 h 911551"/>
              <a:gd name="connsiteX403" fmla="*/ 59504 w 511481"/>
              <a:gd name="connsiteY403" fmla="*/ 655811 h 911551"/>
              <a:gd name="connsiteX404" fmla="*/ 59504 w 511481"/>
              <a:gd name="connsiteY404" fmla="*/ 653279 h 911551"/>
              <a:gd name="connsiteX405" fmla="*/ 62036 w 511481"/>
              <a:gd name="connsiteY405" fmla="*/ 644416 h 911551"/>
              <a:gd name="connsiteX406" fmla="*/ 64568 w 511481"/>
              <a:gd name="connsiteY406" fmla="*/ 644416 h 911551"/>
              <a:gd name="connsiteX407" fmla="*/ 64568 w 511481"/>
              <a:gd name="connsiteY407" fmla="*/ 641884 h 911551"/>
              <a:gd name="connsiteX408" fmla="*/ 64568 w 511481"/>
              <a:gd name="connsiteY408" fmla="*/ 639352 h 911551"/>
              <a:gd name="connsiteX409" fmla="*/ 62036 w 511481"/>
              <a:gd name="connsiteY409" fmla="*/ 636820 h 911551"/>
              <a:gd name="connsiteX410" fmla="*/ 59504 w 511481"/>
              <a:gd name="connsiteY410" fmla="*/ 631756 h 911551"/>
              <a:gd name="connsiteX411" fmla="*/ 59504 w 511481"/>
              <a:gd name="connsiteY411" fmla="*/ 629224 h 911551"/>
              <a:gd name="connsiteX412" fmla="*/ 56972 w 511481"/>
              <a:gd name="connsiteY412" fmla="*/ 626692 h 911551"/>
              <a:gd name="connsiteX413" fmla="*/ 54440 w 511481"/>
              <a:gd name="connsiteY413" fmla="*/ 624159 h 911551"/>
              <a:gd name="connsiteX414" fmla="*/ 54440 w 511481"/>
              <a:gd name="connsiteY414" fmla="*/ 621628 h 911551"/>
              <a:gd name="connsiteX415" fmla="*/ 54440 w 511481"/>
              <a:gd name="connsiteY415" fmla="*/ 619095 h 911551"/>
              <a:gd name="connsiteX416" fmla="*/ 56972 w 511481"/>
              <a:gd name="connsiteY416" fmla="*/ 614031 h 911551"/>
              <a:gd name="connsiteX417" fmla="*/ 56972 w 511481"/>
              <a:gd name="connsiteY417" fmla="*/ 611499 h 911551"/>
              <a:gd name="connsiteX418" fmla="*/ 54440 w 511481"/>
              <a:gd name="connsiteY418" fmla="*/ 614031 h 911551"/>
              <a:gd name="connsiteX419" fmla="*/ 54440 w 511481"/>
              <a:gd name="connsiteY419" fmla="*/ 608967 h 911551"/>
              <a:gd name="connsiteX420" fmla="*/ 51907 w 511481"/>
              <a:gd name="connsiteY420" fmla="*/ 606435 h 911551"/>
              <a:gd name="connsiteX421" fmla="*/ 51907 w 511481"/>
              <a:gd name="connsiteY421" fmla="*/ 603903 h 911551"/>
              <a:gd name="connsiteX422" fmla="*/ 49375 w 511481"/>
              <a:gd name="connsiteY422" fmla="*/ 601371 h 911551"/>
              <a:gd name="connsiteX423" fmla="*/ 49375 w 511481"/>
              <a:gd name="connsiteY423" fmla="*/ 598839 h 911551"/>
              <a:gd name="connsiteX424" fmla="*/ 46844 w 511481"/>
              <a:gd name="connsiteY424" fmla="*/ 598839 h 911551"/>
              <a:gd name="connsiteX425" fmla="*/ 49375 w 511481"/>
              <a:gd name="connsiteY425" fmla="*/ 596307 h 911551"/>
              <a:gd name="connsiteX426" fmla="*/ 49375 w 511481"/>
              <a:gd name="connsiteY426" fmla="*/ 591243 h 911551"/>
              <a:gd name="connsiteX427" fmla="*/ 49375 w 511481"/>
              <a:gd name="connsiteY427" fmla="*/ 588710 h 911551"/>
              <a:gd name="connsiteX428" fmla="*/ 46844 w 511481"/>
              <a:gd name="connsiteY428" fmla="*/ 586178 h 911551"/>
              <a:gd name="connsiteX429" fmla="*/ 46844 w 511481"/>
              <a:gd name="connsiteY429" fmla="*/ 583646 h 911551"/>
              <a:gd name="connsiteX430" fmla="*/ 46844 w 511481"/>
              <a:gd name="connsiteY430" fmla="*/ 578582 h 911551"/>
              <a:gd name="connsiteX431" fmla="*/ 46844 w 511481"/>
              <a:gd name="connsiteY431" fmla="*/ 576050 h 911551"/>
              <a:gd name="connsiteX432" fmla="*/ 46844 w 511481"/>
              <a:gd name="connsiteY432" fmla="*/ 573518 h 911551"/>
              <a:gd name="connsiteX433" fmla="*/ 46844 w 511481"/>
              <a:gd name="connsiteY433" fmla="*/ 570986 h 911551"/>
              <a:gd name="connsiteX434" fmla="*/ 46844 w 511481"/>
              <a:gd name="connsiteY434" fmla="*/ 568454 h 911551"/>
              <a:gd name="connsiteX435" fmla="*/ 46844 w 511481"/>
              <a:gd name="connsiteY435" fmla="*/ 565922 h 911551"/>
              <a:gd name="connsiteX436" fmla="*/ 44312 w 511481"/>
              <a:gd name="connsiteY436" fmla="*/ 563389 h 911551"/>
              <a:gd name="connsiteX437" fmla="*/ 44312 w 511481"/>
              <a:gd name="connsiteY437" fmla="*/ 560857 h 911551"/>
              <a:gd name="connsiteX438" fmla="*/ 44312 w 511481"/>
              <a:gd name="connsiteY438" fmla="*/ 563389 h 911551"/>
              <a:gd name="connsiteX439" fmla="*/ 44312 w 511481"/>
              <a:gd name="connsiteY439" fmla="*/ 560857 h 911551"/>
              <a:gd name="connsiteX440" fmla="*/ 44312 w 511481"/>
              <a:gd name="connsiteY440" fmla="*/ 558325 h 911551"/>
              <a:gd name="connsiteX441" fmla="*/ 49375 w 511481"/>
              <a:gd name="connsiteY441" fmla="*/ 553261 h 911551"/>
              <a:gd name="connsiteX442" fmla="*/ 51907 w 511481"/>
              <a:gd name="connsiteY442" fmla="*/ 548197 h 911551"/>
              <a:gd name="connsiteX443" fmla="*/ 54440 w 511481"/>
              <a:gd name="connsiteY443" fmla="*/ 543133 h 911551"/>
              <a:gd name="connsiteX444" fmla="*/ 54440 w 511481"/>
              <a:gd name="connsiteY444" fmla="*/ 540601 h 911551"/>
              <a:gd name="connsiteX445" fmla="*/ 56972 w 511481"/>
              <a:gd name="connsiteY445" fmla="*/ 535536 h 911551"/>
              <a:gd name="connsiteX446" fmla="*/ 59504 w 511481"/>
              <a:gd name="connsiteY446" fmla="*/ 530472 h 911551"/>
              <a:gd name="connsiteX447" fmla="*/ 59504 w 511481"/>
              <a:gd name="connsiteY447" fmla="*/ 527940 h 911551"/>
              <a:gd name="connsiteX448" fmla="*/ 62036 w 511481"/>
              <a:gd name="connsiteY448" fmla="*/ 527940 h 911551"/>
              <a:gd name="connsiteX449" fmla="*/ 62036 w 511481"/>
              <a:gd name="connsiteY449" fmla="*/ 525408 h 911551"/>
              <a:gd name="connsiteX450" fmla="*/ 64568 w 511481"/>
              <a:gd name="connsiteY450" fmla="*/ 519078 h 911551"/>
              <a:gd name="connsiteX451" fmla="*/ 64568 w 511481"/>
              <a:gd name="connsiteY451" fmla="*/ 516546 h 911551"/>
              <a:gd name="connsiteX452" fmla="*/ 62036 w 511481"/>
              <a:gd name="connsiteY452" fmla="*/ 516546 h 911551"/>
              <a:gd name="connsiteX453" fmla="*/ 62036 w 511481"/>
              <a:gd name="connsiteY453" fmla="*/ 514014 h 911551"/>
              <a:gd name="connsiteX454" fmla="*/ 62036 w 511481"/>
              <a:gd name="connsiteY454" fmla="*/ 511482 h 911551"/>
              <a:gd name="connsiteX455" fmla="*/ 62036 w 511481"/>
              <a:gd name="connsiteY455" fmla="*/ 506417 h 911551"/>
              <a:gd name="connsiteX456" fmla="*/ 62036 w 511481"/>
              <a:gd name="connsiteY456" fmla="*/ 503885 h 911551"/>
              <a:gd name="connsiteX457" fmla="*/ 64568 w 511481"/>
              <a:gd name="connsiteY457" fmla="*/ 503885 h 911551"/>
              <a:gd name="connsiteX458" fmla="*/ 67100 w 511481"/>
              <a:gd name="connsiteY458" fmla="*/ 503885 h 911551"/>
              <a:gd name="connsiteX459" fmla="*/ 69632 w 511481"/>
              <a:gd name="connsiteY459" fmla="*/ 503885 h 911551"/>
              <a:gd name="connsiteX460" fmla="*/ 74696 w 511481"/>
              <a:gd name="connsiteY460" fmla="*/ 503885 h 911551"/>
              <a:gd name="connsiteX461" fmla="*/ 77228 w 511481"/>
              <a:gd name="connsiteY461" fmla="*/ 506417 h 911551"/>
              <a:gd name="connsiteX462" fmla="*/ 82293 w 511481"/>
              <a:gd name="connsiteY462" fmla="*/ 501353 h 911551"/>
              <a:gd name="connsiteX463" fmla="*/ 84825 w 511481"/>
              <a:gd name="connsiteY463" fmla="*/ 501353 h 911551"/>
              <a:gd name="connsiteX464" fmla="*/ 84825 w 511481"/>
              <a:gd name="connsiteY464" fmla="*/ 498821 h 911551"/>
              <a:gd name="connsiteX465" fmla="*/ 87357 w 511481"/>
              <a:gd name="connsiteY465" fmla="*/ 496289 h 911551"/>
              <a:gd name="connsiteX466" fmla="*/ 89889 w 511481"/>
              <a:gd name="connsiteY466" fmla="*/ 493757 h 911551"/>
              <a:gd name="connsiteX467" fmla="*/ 92421 w 511481"/>
              <a:gd name="connsiteY467" fmla="*/ 493757 h 911551"/>
              <a:gd name="connsiteX468" fmla="*/ 92421 w 511481"/>
              <a:gd name="connsiteY468" fmla="*/ 491225 h 911551"/>
              <a:gd name="connsiteX469" fmla="*/ 92421 w 511481"/>
              <a:gd name="connsiteY469" fmla="*/ 493757 h 911551"/>
              <a:gd name="connsiteX470" fmla="*/ 94953 w 511481"/>
              <a:gd name="connsiteY470" fmla="*/ 493757 h 911551"/>
              <a:gd name="connsiteX471" fmla="*/ 97486 w 511481"/>
              <a:gd name="connsiteY471" fmla="*/ 493757 h 911551"/>
              <a:gd name="connsiteX472" fmla="*/ 102549 w 511481"/>
              <a:gd name="connsiteY472" fmla="*/ 493757 h 911551"/>
              <a:gd name="connsiteX473" fmla="*/ 105081 w 511481"/>
              <a:gd name="connsiteY473" fmla="*/ 491225 h 911551"/>
              <a:gd name="connsiteX474" fmla="*/ 107614 w 511481"/>
              <a:gd name="connsiteY474" fmla="*/ 486161 h 911551"/>
              <a:gd name="connsiteX475" fmla="*/ 110146 w 511481"/>
              <a:gd name="connsiteY475" fmla="*/ 486161 h 911551"/>
              <a:gd name="connsiteX476" fmla="*/ 112677 w 511481"/>
              <a:gd name="connsiteY476" fmla="*/ 486161 h 911551"/>
              <a:gd name="connsiteX477" fmla="*/ 115210 w 511481"/>
              <a:gd name="connsiteY477" fmla="*/ 486161 h 911551"/>
              <a:gd name="connsiteX478" fmla="*/ 117742 w 511481"/>
              <a:gd name="connsiteY478" fmla="*/ 486161 h 911551"/>
              <a:gd name="connsiteX479" fmla="*/ 120274 w 511481"/>
              <a:gd name="connsiteY479" fmla="*/ 486161 h 911551"/>
              <a:gd name="connsiteX480" fmla="*/ 120274 w 511481"/>
              <a:gd name="connsiteY480" fmla="*/ 483629 h 911551"/>
              <a:gd name="connsiteX481" fmla="*/ 122806 w 511481"/>
              <a:gd name="connsiteY481" fmla="*/ 483629 h 911551"/>
              <a:gd name="connsiteX482" fmla="*/ 122806 w 511481"/>
              <a:gd name="connsiteY482" fmla="*/ 487427 h 911551"/>
              <a:gd name="connsiteX483" fmla="*/ 125338 w 511481"/>
              <a:gd name="connsiteY483" fmla="*/ 487427 h 911551"/>
              <a:gd name="connsiteX484" fmla="*/ 127870 w 511481"/>
              <a:gd name="connsiteY484" fmla="*/ 489959 h 911551"/>
              <a:gd name="connsiteX485" fmla="*/ 130402 w 511481"/>
              <a:gd name="connsiteY485" fmla="*/ 489959 h 911551"/>
              <a:gd name="connsiteX486" fmla="*/ 130402 w 511481"/>
              <a:gd name="connsiteY486" fmla="*/ 487427 h 911551"/>
              <a:gd name="connsiteX487" fmla="*/ 130402 w 511481"/>
              <a:gd name="connsiteY487" fmla="*/ 484895 h 911551"/>
              <a:gd name="connsiteX488" fmla="*/ 135467 w 511481"/>
              <a:gd name="connsiteY488" fmla="*/ 479831 h 911551"/>
              <a:gd name="connsiteX489" fmla="*/ 137998 w 511481"/>
              <a:gd name="connsiteY489" fmla="*/ 477299 h 911551"/>
              <a:gd name="connsiteX490" fmla="*/ 143063 w 511481"/>
              <a:gd name="connsiteY490" fmla="*/ 472234 h 911551"/>
              <a:gd name="connsiteX491" fmla="*/ 148127 w 511481"/>
              <a:gd name="connsiteY491" fmla="*/ 469702 h 911551"/>
              <a:gd name="connsiteX492" fmla="*/ 148127 w 511481"/>
              <a:gd name="connsiteY492" fmla="*/ 467170 h 911551"/>
              <a:gd name="connsiteX493" fmla="*/ 150659 w 511481"/>
              <a:gd name="connsiteY493" fmla="*/ 467170 h 911551"/>
              <a:gd name="connsiteX494" fmla="*/ 153191 w 511481"/>
              <a:gd name="connsiteY494" fmla="*/ 464638 h 911551"/>
              <a:gd name="connsiteX495" fmla="*/ 155723 w 511481"/>
              <a:gd name="connsiteY495" fmla="*/ 467170 h 911551"/>
              <a:gd name="connsiteX496" fmla="*/ 155723 w 511481"/>
              <a:gd name="connsiteY496" fmla="*/ 464638 h 911551"/>
              <a:gd name="connsiteX497" fmla="*/ 158255 w 511481"/>
              <a:gd name="connsiteY497" fmla="*/ 462106 h 911551"/>
              <a:gd name="connsiteX498" fmla="*/ 163319 w 511481"/>
              <a:gd name="connsiteY498" fmla="*/ 457042 h 911551"/>
              <a:gd name="connsiteX499" fmla="*/ 165851 w 511481"/>
              <a:gd name="connsiteY499" fmla="*/ 451978 h 911551"/>
              <a:gd name="connsiteX500" fmla="*/ 165851 w 511481"/>
              <a:gd name="connsiteY500" fmla="*/ 449446 h 911551"/>
              <a:gd name="connsiteX501" fmla="*/ 163319 w 511481"/>
              <a:gd name="connsiteY501" fmla="*/ 449446 h 911551"/>
              <a:gd name="connsiteX502" fmla="*/ 165851 w 511481"/>
              <a:gd name="connsiteY502" fmla="*/ 449446 h 911551"/>
              <a:gd name="connsiteX503" fmla="*/ 165851 w 511481"/>
              <a:gd name="connsiteY503" fmla="*/ 446913 h 911551"/>
              <a:gd name="connsiteX504" fmla="*/ 168384 w 511481"/>
              <a:gd name="connsiteY504" fmla="*/ 444381 h 911551"/>
              <a:gd name="connsiteX505" fmla="*/ 170916 w 511481"/>
              <a:gd name="connsiteY505" fmla="*/ 441849 h 911551"/>
              <a:gd name="connsiteX506" fmla="*/ 173448 w 511481"/>
              <a:gd name="connsiteY506" fmla="*/ 446913 h 911551"/>
              <a:gd name="connsiteX507" fmla="*/ 175980 w 511481"/>
              <a:gd name="connsiteY507" fmla="*/ 446913 h 911551"/>
              <a:gd name="connsiteX508" fmla="*/ 178512 w 511481"/>
              <a:gd name="connsiteY508" fmla="*/ 446913 h 911551"/>
              <a:gd name="connsiteX509" fmla="*/ 178512 w 511481"/>
              <a:gd name="connsiteY509" fmla="*/ 441849 h 911551"/>
              <a:gd name="connsiteX510" fmla="*/ 181044 w 511481"/>
              <a:gd name="connsiteY510" fmla="*/ 441849 h 911551"/>
              <a:gd name="connsiteX511" fmla="*/ 181044 w 511481"/>
              <a:gd name="connsiteY511" fmla="*/ 436785 h 911551"/>
              <a:gd name="connsiteX512" fmla="*/ 178512 w 511481"/>
              <a:gd name="connsiteY512" fmla="*/ 431721 h 911551"/>
              <a:gd name="connsiteX513" fmla="*/ 178512 w 511481"/>
              <a:gd name="connsiteY513" fmla="*/ 429189 h 911551"/>
              <a:gd name="connsiteX514" fmla="*/ 181044 w 511481"/>
              <a:gd name="connsiteY514" fmla="*/ 426657 h 911551"/>
              <a:gd name="connsiteX515" fmla="*/ 181044 w 511481"/>
              <a:gd name="connsiteY515" fmla="*/ 421592 h 911551"/>
              <a:gd name="connsiteX516" fmla="*/ 183576 w 511481"/>
              <a:gd name="connsiteY516" fmla="*/ 421592 h 911551"/>
              <a:gd name="connsiteX517" fmla="*/ 186109 w 511481"/>
              <a:gd name="connsiteY517" fmla="*/ 421592 h 911551"/>
              <a:gd name="connsiteX518" fmla="*/ 188640 w 511481"/>
              <a:gd name="connsiteY518" fmla="*/ 421592 h 911551"/>
              <a:gd name="connsiteX519" fmla="*/ 188640 w 511481"/>
              <a:gd name="connsiteY519" fmla="*/ 419061 h 911551"/>
              <a:gd name="connsiteX520" fmla="*/ 188640 w 511481"/>
              <a:gd name="connsiteY520" fmla="*/ 416528 h 911551"/>
              <a:gd name="connsiteX521" fmla="*/ 186109 w 511481"/>
              <a:gd name="connsiteY521" fmla="*/ 416528 h 911551"/>
              <a:gd name="connsiteX522" fmla="*/ 186109 w 511481"/>
              <a:gd name="connsiteY522" fmla="*/ 413996 h 911551"/>
              <a:gd name="connsiteX523" fmla="*/ 188640 w 511481"/>
              <a:gd name="connsiteY523" fmla="*/ 413996 h 911551"/>
              <a:gd name="connsiteX524" fmla="*/ 188640 w 511481"/>
              <a:gd name="connsiteY524" fmla="*/ 411464 h 911551"/>
              <a:gd name="connsiteX525" fmla="*/ 188640 w 511481"/>
              <a:gd name="connsiteY525" fmla="*/ 408932 h 911551"/>
              <a:gd name="connsiteX526" fmla="*/ 191172 w 511481"/>
              <a:gd name="connsiteY526" fmla="*/ 408932 h 911551"/>
              <a:gd name="connsiteX527" fmla="*/ 188640 w 511481"/>
              <a:gd name="connsiteY527" fmla="*/ 406400 h 911551"/>
              <a:gd name="connsiteX528" fmla="*/ 186109 w 511481"/>
              <a:gd name="connsiteY528" fmla="*/ 406400 h 911551"/>
              <a:gd name="connsiteX529" fmla="*/ 186109 w 511481"/>
              <a:gd name="connsiteY529" fmla="*/ 411464 h 911551"/>
              <a:gd name="connsiteX530" fmla="*/ 186109 w 511481"/>
              <a:gd name="connsiteY530" fmla="*/ 408932 h 911551"/>
              <a:gd name="connsiteX531" fmla="*/ 186109 w 511481"/>
              <a:gd name="connsiteY531" fmla="*/ 402602 h 911551"/>
              <a:gd name="connsiteX532" fmla="*/ 186109 w 511481"/>
              <a:gd name="connsiteY532" fmla="*/ 400070 h 911551"/>
              <a:gd name="connsiteX533" fmla="*/ 188640 w 511481"/>
              <a:gd name="connsiteY533" fmla="*/ 400070 h 911551"/>
              <a:gd name="connsiteX534" fmla="*/ 191172 w 511481"/>
              <a:gd name="connsiteY534" fmla="*/ 400070 h 911551"/>
              <a:gd name="connsiteX535" fmla="*/ 191172 w 511481"/>
              <a:gd name="connsiteY535" fmla="*/ 397538 h 911551"/>
              <a:gd name="connsiteX536" fmla="*/ 193705 w 511481"/>
              <a:gd name="connsiteY536" fmla="*/ 397538 h 911551"/>
              <a:gd name="connsiteX537" fmla="*/ 196237 w 511481"/>
              <a:gd name="connsiteY537" fmla="*/ 400070 h 911551"/>
              <a:gd name="connsiteX538" fmla="*/ 196237 w 511481"/>
              <a:gd name="connsiteY538" fmla="*/ 402602 h 911551"/>
              <a:gd name="connsiteX539" fmla="*/ 196237 w 511481"/>
              <a:gd name="connsiteY539" fmla="*/ 405134 h 911551"/>
              <a:gd name="connsiteX540" fmla="*/ 196237 w 511481"/>
              <a:gd name="connsiteY540" fmla="*/ 407666 h 911551"/>
              <a:gd name="connsiteX541" fmla="*/ 198769 w 511481"/>
              <a:gd name="connsiteY541" fmla="*/ 410198 h 911551"/>
              <a:gd name="connsiteX542" fmla="*/ 201300 w 511481"/>
              <a:gd name="connsiteY542" fmla="*/ 410198 h 911551"/>
              <a:gd name="connsiteX543" fmla="*/ 201300 w 511481"/>
              <a:gd name="connsiteY543" fmla="*/ 407666 h 911551"/>
              <a:gd name="connsiteX544" fmla="*/ 203833 w 511481"/>
              <a:gd name="connsiteY544" fmla="*/ 401336 h 911551"/>
              <a:gd name="connsiteX545" fmla="*/ 201300 w 511481"/>
              <a:gd name="connsiteY545" fmla="*/ 401336 h 911551"/>
              <a:gd name="connsiteX546" fmla="*/ 201300 w 511481"/>
              <a:gd name="connsiteY546" fmla="*/ 398804 h 911551"/>
              <a:gd name="connsiteX547" fmla="*/ 198769 w 511481"/>
              <a:gd name="connsiteY547" fmla="*/ 393740 h 911551"/>
              <a:gd name="connsiteX548" fmla="*/ 196237 w 511481"/>
              <a:gd name="connsiteY548" fmla="*/ 391207 h 911551"/>
              <a:gd name="connsiteX549" fmla="*/ 196237 w 511481"/>
              <a:gd name="connsiteY549" fmla="*/ 388676 h 911551"/>
              <a:gd name="connsiteX550" fmla="*/ 196237 w 511481"/>
              <a:gd name="connsiteY550" fmla="*/ 386143 h 911551"/>
              <a:gd name="connsiteX551" fmla="*/ 198769 w 511481"/>
              <a:gd name="connsiteY551" fmla="*/ 383611 h 911551"/>
              <a:gd name="connsiteX552" fmla="*/ 201300 w 511481"/>
              <a:gd name="connsiteY552" fmla="*/ 383611 h 911551"/>
              <a:gd name="connsiteX553" fmla="*/ 203833 w 511481"/>
              <a:gd name="connsiteY553" fmla="*/ 389941 h 911551"/>
              <a:gd name="connsiteX554" fmla="*/ 203833 w 511481"/>
              <a:gd name="connsiteY554" fmla="*/ 392474 h 911551"/>
              <a:gd name="connsiteX555" fmla="*/ 208897 w 511481"/>
              <a:gd name="connsiteY555" fmla="*/ 395006 h 911551"/>
              <a:gd name="connsiteX556" fmla="*/ 208897 w 511481"/>
              <a:gd name="connsiteY556" fmla="*/ 392474 h 911551"/>
              <a:gd name="connsiteX557" fmla="*/ 213961 w 511481"/>
              <a:gd name="connsiteY557" fmla="*/ 392474 h 911551"/>
              <a:gd name="connsiteX558" fmla="*/ 213961 w 511481"/>
              <a:gd name="connsiteY558" fmla="*/ 395006 h 911551"/>
              <a:gd name="connsiteX559" fmla="*/ 213961 w 511481"/>
              <a:gd name="connsiteY559" fmla="*/ 392474 h 911551"/>
              <a:gd name="connsiteX560" fmla="*/ 216493 w 511481"/>
              <a:gd name="connsiteY560" fmla="*/ 392474 h 911551"/>
              <a:gd name="connsiteX561" fmla="*/ 219025 w 511481"/>
              <a:gd name="connsiteY561" fmla="*/ 389941 h 911551"/>
              <a:gd name="connsiteX562" fmla="*/ 219025 w 511481"/>
              <a:gd name="connsiteY562" fmla="*/ 387409 h 911551"/>
              <a:gd name="connsiteX563" fmla="*/ 219025 w 511481"/>
              <a:gd name="connsiteY563" fmla="*/ 382345 h 911551"/>
              <a:gd name="connsiteX564" fmla="*/ 219025 w 511481"/>
              <a:gd name="connsiteY564" fmla="*/ 379813 h 911551"/>
              <a:gd name="connsiteX565" fmla="*/ 221558 w 511481"/>
              <a:gd name="connsiteY565" fmla="*/ 377281 h 911551"/>
              <a:gd name="connsiteX566" fmla="*/ 221558 w 511481"/>
              <a:gd name="connsiteY566" fmla="*/ 374749 h 911551"/>
              <a:gd name="connsiteX567" fmla="*/ 221558 w 511481"/>
              <a:gd name="connsiteY567" fmla="*/ 372217 h 911551"/>
              <a:gd name="connsiteX568" fmla="*/ 224090 w 511481"/>
              <a:gd name="connsiteY568" fmla="*/ 372217 h 911551"/>
              <a:gd name="connsiteX569" fmla="*/ 224090 w 511481"/>
              <a:gd name="connsiteY569" fmla="*/ 367153 h 911551"/>
              <a:gd name="connsiteX570" fmla="*/ 224090 w 511481"/>
              <a:gd name="connsiteY570" fmla="*/ 364620 h 911551"/>
              <a:gd name="connsiteX571" fmla="*/ 221558 w 511481"/>
              <a:gd name="connsiteY571" fmla="*/ 358290 h 911551"/>
              <a:gd name="connsiteX572" fmla="*/ 221558 w 511481"/>
              <a:gd name="connsiteY572" fmla="*/ 355758 h 911551"/>
              <a:gd name="connsiteX573" fmla="*/ 219025 w 511481"/>
              <a:gd name="connsiteY573" fmla="*/ 350694 h 911551"/>
              <a:gd name="connsiteX574" fmla="*/ 206365 w 511481"/>
              <a:gd name="connsiteY574" fmla="*/ 350694 h 911551"/>
              <a:gd name="connsiteX575" fmla="*/ 206365 w 511481"/>
              <a:gd name="connsiteY575" fmla="*/ 348162 h 911551"/>
              <a:gd name="connsiteX576" fmla="*/ 206365 w 511481"/>
              <a:gd name="connsiteY576" fmla="*/ 345630 h 911551"/>
              <a:gd name="connsiteX577" fmla="*/ 211429 w 511481"/>
              <a:gd name="connsiteY577" fmla="*/ 348162 h 911551"/>
              <a:gd name="connsiteX578" fmla="*/ 213961 w 511481"/>
              <a:gd name="connsiteY578" fmla="*/ 345630 h 911551"/>
              <a:gd name="connsiteX579" fmla="*/ 213961 w 511481"/>
              <a:gd name="connsiteY579" fmla="*/ 343098 h 911551"/>
              <a:gd name="connsiteX580" fmla="*/ 219025 w 511481"/>
              <a:gd name="connsiteY580" fmla="*/ 340566 h 911551"/>
              <a:gd name="connsiteX581" fmla="*/ 221558 w 511481"/>
              <a:gd name="connsiteY581" fmla="*/ 334235 h 911551"/>
              <a:gd name="connsiteX582" fmla="*/ 221558 w 511481"/>
              <a:gd name="connsiteY582" fmla="*/ 335502 h 911551"/>
              <a:gd name="connsiteX583" fmla="*/ 224090 w 511481"/>
              <a:gd name="connsiteY583" fmla="*/ 332969 h 911551"/>
              <a:gd name="connsiteX584" fmla="*/ 224090 w 511481"/>
              <a:gd name="connsiteY584" fmla="*/ 330437 h 911551"/>
              <a:gd name="connsiteX585" fmla="*/ 226621 w 511481"/>
              <a:gd name="connsiteY585" fmla="*/ 330437 h 911551"/>
              <a:gd name="connsiteX586" fmla="*/ 226621 w 511481"/>
              <a:gd name="connsiteY586" fmla="*/ 332969 h 911551"/>
              <a:gd name="connsiteX587" fmla="*/ 229154 w 511481"/>
              <a:gd name="connsiteY587" fmla="*/ 335502 h 911551"/>
              <a:gd name="connsiteX588" fmla="*/ 229154 w 511481"/>
              <a:gd name="connsiteY588" fmla="*/ 338034 h 911551"/>
              <a:gd name="connsiteX589" fmla="*/ 229154 w 511481"/>
              <a:gd name="connsiteY589" fmla="*/ 343098 h 911551"/>
              <a:gd name="connsiteX590" fmla="*/ 229154 w 511481"/>
              <a:gd name="connsiteY590" fmla="*/ 344364 h 911551"/>
              <a:gd name="connsiteX591" fmla="*/ 159521 w 511481"/>
              <a:gd name="connsiteY591" fmla="*/ 319043 h 911551"/>
              <a:gd name="connsiteX592" fmla="*/ 156989 w 511481"/>
              <a:gd name="connsiteY592" fmla="*/ 319043 h 911551"/>
              <a:gd name="connsiteX593" fmla="*/ 154457 w 511481"/>
              <a:gd name="connsiteY593" fmla="*/ 319043 h 911551"/>
              <a:gd name="connsiteX594" fmla="*/ 154457 w 511481"/>
              <a:gd name="connsiteY594" fmla="*/ 316511 h 911551"/>
              <a:gd name="connsiteX595" fmla="*/ 154457 w 511481"/>
              <a:gd name="connsiteY595" fmla="*/ 313979 h 911551"/>
              <a:gd name="connsiteX596" fmla="*/ 154457 w 511481"/>
              <a:gd name="connsiteY596" fmla="*/ 311447 h 911551"/>
              <a:gd name="connsiteX597" fmla="*/ 154457 w 511481"/>
              <a:gd name="connsiteY597" fmla="*/ 310181 h 911551"/>
              <a:gd name="connsiteX598" fmla="*/ 156989 w 511481"/>
              <a:gd name="connsiteY598" fmla="*/ 310181 h 911551"/>
              <a:gd name="connsiteX599" fmla="*/ 159521 w 511481"/>
              <a:gd name="connsiteY599" fmla="*/ 310181 h 911551"/>
              <a:gd name="connsiteX600" fmla="*/ 162053 w 511481"/>
              <a:gd name="connsiteY600" fmla="*/ 310181 h 911551"/>
              <a:gd name="connsiteX601" fmla="*/ 162053 w 511481"/>
              <a:gd name="connsiteY601" fmla="*/ 312713 h 911551"/>
              <a:gd name="connsiteX602" fmla="*/ 162053 w 511481"/>
              <a:gd name="connsiteY602" fmla="*/ 315245 h 911551"/>
              <a:gd name="connsiteX603" fmla="*/ 162053 w 511481"/>
              <a:gd name="connsiteY603" fmla="*/ 317777 h 911551"/>
              <a:gd name="connsiteX604" fmla="*/ 162053 w 511481"/>
              <a:gd name="connsiteY604" fmla="*/ 320309 h 911551"/>
              <a:gd name="connsiteX605" fmla="*/ 159521 w 511481"/>
              <a:gd name="connsiteY605" fmla="*/ 320309 h 911551"/>
              <a:gd name="connsiteX606" fmla="*/ 29119 w 511481"/>
              <a:gd name="connsiteY606" fmla="*/ 330437 h 911551"/>
              <a:gd name="connsiteX607" fmla="*/ 24054 w 511481"/>
              <a:gd name="connsiteY607" fmla="*/ 325373 h 911551"/>
              <a:gd name="connsiteX608" fmla="*/ 21523 w 511481"/>
              <a:gd name="connsiteY608" fmla="*/ 325373 h 911551"/>
              <a:gd name="connsiteX609" fmla="*/ 21523 w 511481"/>
              <a:gd name="connsiteY609" fmla="*/ 322841 h 911551"/>
              <a:gd name="connsiteX610" fmla="*/ 21523 w 511481"/>
              <a:gd name="connsiteY610" fmla="*/ 320309 h 911551"/>
              <a:gd name="connsiteX611" fmla="*/ 21523 w 511481"/>
              <a:gd name="connsiteY611" fmla="*/ 317777 h 911551"/>
              <a:gd name="connsiteX612" fmla="*/ 21523 w 511481"/>
              <a:gd name="connsiteY612" fmla="*/ 312713 h 911551"/>
              <a:gd name="connsiteX613" fmla="*/ 21523 w 511481"/>
              <a:gd name="connsiteY613" fmla="*/ 310181 h 911551"/>
              <a:gd name="connsiteX614" fmla="*/ 21523 w 511481"/>
              <a:gd name="connsiteY614" fmla="*/ 307648 h 911551"/>
              <a:gd name="connsiteX615" fmla="*/ 24054 w 511481"/>
              <a:gd name="connsiteY615" fmla="*/ 307648 h 911551"/>
              <a:gd name="connsiteX616" fmla="*/ 24054 w 511481"/>
              <a:gd name="connsiteY616" fmla="*/ 305117 h 911551"/>
              <a:gd name="connsiteX617" fmla="*/ 26587 w 511481"/>
              <a:gd name="connsiteY617" fmla="*/ 305117 h 911551"/>
              <a:gd name="connsiteX618" fmla="*/ 26587 w 511481"/>
              <a:gd name="connsiteY618" fmla="*/ 307648 h 911551"/>
              <a:gd name="connsiteX619" fmla="*/ 26587 w 511481"/>
              <a:gd name="connsiteY619" fmla="*/ 310181 h 911551"/>
              <a:gd name="connsiteX620" fmla="*/ 26587 w 511481"/>
              <a:gd name="connsiteY620" fmla="*/ 315245 h 911551"/>
              <a:gd name="connsiteX621" fmla="*/ 26587 w 511481"/>
              <a:gd name="connsiteY621" fmla="*/ 317777 h 911551"/>
              <a:gd name="connsiteX622" fmla="*/ 26587 w 511481"/>
              <a:gd name="connsiteY622" fmla="*/ 320309 h 911551"/>
              <a:gd name="connsiteX623" fmla="*/ 29119 w 511481"/>
              <a:gd name="connsiteY623" fmla="*/ 322841 h 911551"/>
              <a:gd name="connsiteX624" fmla="*/ 31651 w 511481"/>
              <a:gd name="connsiteY624" fmla="*/ 329171 h 911551"/>
              <a:gd name="connsiteX625" fmla="*/ 31651 w 511481"/>
              <a:gd name="connsiteY625" fmla="*/ 331704 h 911551"/>
              <a:gd name="connsiteX626" fmla="*/ 29119 w 511481"/>
              <a:gd name="connsiteY626" fmla="*/ 331704 h 911551"/>
              <a:gd name="connsiteX627" fmla="*/ 469702 w 511481"/>
              <a:gd name="connsiteY627" fmla="*/ 268401 h 911551"/>
              <a:gd name="connsiteX628" fmla="*/ 467170 w 511481"/>
              <a:gd name="connsiteY628" fmla="*/ 268401 h 911551"/>
              <a:gd name="connsiteX629" fmla="*/ 464638 w 511481"/>
              <a:gd name="connsiteY629" fmla="*/ 268401 h 911551"/>
              <a:gd name="connsiteX630" fmla="*/ 464638 w 511481"/>
              <a:gd name="connsiteY630" fmla="*/ 265869 h 911551"/>
              <a:gd name="connsiteX631" fmla="*/ 464638 w 511481"/>
              <a:gd name="connsiteY631" fmla="*/ 263337 h 911551"/>
              <a:gd name="connsiteX632" fmla="*/ 464638 w 511481"/>
              <a:gd name="connsiteY632" fmla="*/ 260805 h 911551"/>
              <a:gd name="connsiteX633" fmla="*/ 464638 w 511481"/>
              <a:gd name="connsiteY633" fmla="*/ 258273 h 911551"/>
              <a:gd name="connsiteX634" fmla="*/ 467170 w 511481"/>
              <a:gd name="connsiteY634" fmla="*/ 258273 h 911551"/>
              <a:gd name="connsiteX635" fmla="*/ 469702 w 511481"/>
              <a:gd name="connsiteY635" fmla="*/ 258273 h 911551"/>
              <a:gd name="connsiteX636" fmla="*/ 472234 w 511481"/>
              <a:gd name="connsiteY636" fmla="*/ 258273 h 911551"/>
              <a:gd name="connsiteX637" fmla="*/ 472234 w 511481"/>
              <a:gd name="connsiteY637" fmla="*/ 260805 h 911551"/>
              <a:gd name="connsiteX638" fmla="*/ 472234 w 511481"/>
              <a:gd name="connsiteY638" fmla="*/ 263337 h 911551"/>
              <a:gd name="connsiteX639" fmla="*/ 472234 w 511481"/>
              <a:gd name="connsiteY639" fmla="*/ 265869 h 911551"/>
              <a:gd name="connsiteX640" fmla="*/ 469702 w 511481"/>
              <a:gd name="connsiteY640" fmla="*/ 268401 h 911551"/>
              <a:gd name="connsiteX641" fmla="*/ 132935 w 511481"/>
              <a:gd name="connsiteY641" fmla="*/ 243081 h 911551"/>
              <a:gd name="connsiteX642" fmla="*/ 130402 w 511481"/>
              <a:gd name="connsiteY642" fmla="*/ 243081 h 911551"/>
              <a:gd name="connsiteX643" fmla="*/ 130402 w 511481"/>
              <a:gd name="connsiteY643" fmla="*/ 240548 h 911551"/>
              <a:gd name="connsiteX644" fmla="*/ 127870 w 511481"/>
              <a:gd name="connsiteY644" fmla="*/ 240548 h 911551"/>
              <a:gd name="connsiteX645" fmla="*/ 127870 w 511481"/>
              <a:gd name="connsiteY645" fmla="*/ 238016 h 911551"/>
              <a:gd name="connsiteX646" fmla="*/ 127870 w 511481"/>
              <a:gd name="connsiteY646" fmla="*/ 235484 h 911551"/>
              <a:gd name="connsiteX647" fmla="*/ 127870 w 511481"/>
              <a:gd name="connsiteY647" fmla="*/ 232952 h 911551"/>
              <a:gd name="connsiteX648" fmla="*/ 130402 w 511481"/>
              <a:gd name="connsiteY648" fmla="*/ 232952 h 911551"/>
              <a:gd name="connsiteX649" fmla="*/ 132935 w 511481"/>
              <a:gd name="connsiteY649" fmla="*/ 232952 h 911551"/>
              <a:gd name="connsiteX650" fmla="*/ 135467 w 511481"/>
              <a:gd name="connsiteY650" fmla="*/ 232952 h 911551"/>
              <a:gd name="connsiteX651" fmla="*/ 135467 w 511481"/>
              <a:gd name="connsiteY651" fmla="*/ 235484 h 911551"/>
              <a:gd name="connsiteX652" fmla="*/ 135467 w 511481"/>
              <a:gd name="connsiteY652" fmla="*/ 238016 h 911551"/>
              <a:gd name="connsiteX653" fmla="*/ 135467 w 511481"/>
              <a:gd name="connsiteY653" fmla="*/ 240548 h 911551"/>
              <a:gd name="connsiteX654" fmla="*/ 132935 w 511481"/>
              <a:gd name="connsiteY654" fmla="*/ 240548 h 911551"/>
              <a:gd name="connsiteX655" fmla="*/ 132935 w 511481"/>
              <a:gd name="connsiteY655" fmla="*/ 243081 h 911551"/>
              <a:gd name="connsiteX656" fmla="*/ 129137 w 511481"/>
              <a:gd name="connsiteY656" fmla="*/ 226622 h 911551"/>
              <a:gd name="connsiteX657" fmla="*/ 126604 w 511481"/>
              <a:gd name="connsiteY657" fmla="*/ 226622 h 911551"/>
              <a:gd name="connsiteX658" fmla="*/ 124072 w 511481"/>
              <a:gd name="connsiteY658" fmla="*/ 226622 h 911551"/>
              <a:gd name="connsiteX659" fmla="*/ 124072 w 511481"/>
              <a:gd name="connsiteY659" fmla="*/ 224090 h 911551"/>
              <a:gd name="connsiteX660" fmla="*/ 124072 w 511481"/>
              <a:gd name="connsiteY660" fmla="*/ 221558 h 911551"/>
              <a:gd name="connsiteX661" fmla="*/ 124072 w 511481"/>
              <a:gd name="connsiteY661" fmla="*/ 219025 h 911551"/>
              <a:gd name="connsiteX662" fmla="*/ 126604 w 511481"/>
              <a:gd name="connsiteY662" fmla="*/ 219025 h 911551"/>
              <a:gd name="connsiteX663" fmla="*/ 129137 w 511481"/>
              <a:gd name="connsiteY663" fmla="*/ 219025 h 911551"/>
              <a:gd name="connsiteX664" fmla="*/ 131668 w 511481"/>
              <a:gd name="connsiteY664" fmla="*/ 219025 h 911551"/>
              <a:gd name="connsiteX665" fmla="*/ 131668 w 511481"/>
              <a:gd name="connsiteY665" fmla="*/ 221558 h 911551"/>
              <a:gd name="connsiteX666" fmla="*/ 131668 w 511481"/>
              <a:gd name="connsiteY666" fmla="*/ 224090 h 911551"/>
              <a:gd name="connsiteX667" fmla="*/ 131668 w 511481"/>
              <a:gd name="connsiteY667" fmla="*/ 226622 h 911551"/>
              <a:gd name="connsiteX668" fmla="*/ 129137 w 511481"/>
              <a:gd name="connsiteY668" fmla="*/ 226622 h 911551"/>
              <a:gd name="connsiteX669" fmla="*/ 460839 w 511481"/>
              <a:gd name="connsiteY669" fmla="*/ 131668 h 911551"/>
              <a:gd name="connsiteX670" fmla="*/ 458308 w 511481"/>
              <a:gd name="connsiteY670" fmla="*/ 131668 h 911551"/>
              <a:gd name="connsiteX671" fmla="*/ 458308 w 511481"/>
              <a:gd name="connsiteY671" fmla="*/ 129137 h 911551"/>
              <a:gd name="connsiteX672" fmla="*/ 455776 w 511481"/>
              <a:gd name="connsiteY672" fmla="*/ 129137 h 911551"/>
              <a:gd name="connsiteX673" fmla="*/ 455776 w 511481"/>
              <a:gd name="connsiteY673" fmla="*/ 126604 h 911551"/>
              <a:gd name="connsiteX674" fmla="*/ 455776 w 511481"/>
              <a:gd name="connsiteY674" fmla="*/ 124072 h 911551"/>
              <a:gd name="connsiteX675" fmla="*/ 455776 w 511481"/>
              <a:gd name="connsiteY675" fmla="*/ 121540 h 911551"/>
              <a:gd name="connsiteX676" fmla="*/ 458308 w 511481"/>
              <a:gd name="connsiteY676" fmla="*/ 121540 h 911551"/>
              <a:gd name="connsiteX677" fmla="*/ 458308 w 511481"/>
              <a:gd name="connsiteY677" fmla="*/ 120274 h 911551"/>
              <a:gd name="connsiteX678" fmla="*/ 460839 w 511481"/>
              <a:gd name="connsiteY678" fmla="*/ 120274 h 911551"/>
              <a:gd name="connsiteX679" fmla="*/ 460839 w 511481"/>
              <a:gd name="connsiteY679" fmla="*/ 122806 h 911551"/>
              <a:gd name="connsiteX680" fmla="*/ 463372 w 511481"/>
              <a:gd name="connsiteY680" fmla="*/ 122806 h 911551"/>
              <a:gd name="connsiteX681" fmla="*/ 463372 w 511481"/>
              <a:gd name="connsiteY681" fmla="*/ 125338 h 911551"/>
              <a:gd name="connsiteX682" fmla="*/ 463372 w 511481"/>
              <a:gd name="connsiteY682" fmla="*/ 127870 h 911551"/>
              <a:gd name="connsiteX683" fmla="*/ 463372 w 511481"/>
              <a:gd name="connsiteY683" fmla="*/ 130402 h 911551"/>
              <a:gd name="connsiteX684" fmla="*/ 460839 w 511481"/>
              <a:gd name="connsiteY684" fmla="*/ 130402 h 911551"/>
              <a:gd name="connsiteX685" fmla="*/ 460839 w 511481"/>
              <a:gd name="connsiteY685" fmla="*/ 131668 h 911551"/>
              <a:gd name="connsiteX686" fmla="*/ 431721 w 511481"/>
              <a:gd name="connsiteY686" fmla="*/ 24055 h 911551"/>
              <a:gd name="connsiteX687" fmla="*/ 429188 w 511481"/>
              <a:gd name="connsiteY687" fmla="*/ 24055 h 911551"/>
              <a:gd name="connsiteX688" fmla="*/ 429188 w 511481"/>
              <a:gd name="connsiteY688" fmla="*/ 21523 h 911551"/>
              <a:gd name="connsiteX689" fmla="*/ 429188 w 511481"/>
              <a:gd name="connsiteY689" fmla="*/ 18991 h 911551"/>
              <a:gd name="connsiteX690" fmla="*/ 429188 w 511481"/>
              <a:gd name="connsiteY690" fmla="*/ 16458 h 911551"/>
              <a:gd name="connsiteX691" fmla="*/ 429188 w 511481"/>
              <a:gd name="connsiteY691" fmla="*/ 13927 h 911551"/>
              <a:gd name="connsiteX692" fmla="*/ 431721 w 511481"/>
              <a:gd name="connsiteY692" fmla="*/ 13927 h 911551"/>
              <a:gd name="connsiteX693" fmla="*/ 434253 w 511481"/>
              <a:gd name="connsiteY693" fmla="*/ 13927 h 911551"/>
              <a:gd name="connsiteX694" fmla="*/ 434253 w 511481"/>
              <a:gd name="connsiteY694" fmla="*/ 16458 h 911551"/>
              <a:gd name="connsiteX695" fmla="*/ 434253 w 511481"/>
              <a:gd name="connsiteY695" fmla="*/ 18991 h 911551"/>
              <a:gd name="connsiteX696" fmla="*/ 436785 w 511481"/>
              <a:gd name="connsiteY696" fmla="*/ 18991 h 911551"/>
              <a:gd name="connsiteX697" fmla="*/ 434253 w 511481"/>
              <a:gd name="connsiteY697" fmla="*/ 21523 h 911551"/>
              <a:gd name="connsiteX698" fmla="*/ 434253 w 511481"/>
              <a:gd name="connsiteY698" fmla="*/ 24055 h 911551"/>
              <a:gd name="connsiteX699" fmla="*/ 431721 w 511481"/>
              <a:gd name="connsiteY699" fmla="*/ 24055 h 911551"/>
              <a:gd name="connsiteX700" fmla="*/ 425390 w 511481"/>
              <a:gd name="connsiteY700" fmla="*/ 16458 h 911551"/>
              <a:gd name="connsiteX701" fmla="*/ 422858 w 511481"/>
              <a:gd name="connsiteY701" fmla="*/ 16458 h 911551"/>
              <a:gd name="connsiteX702" fmla="*/ 422858 w 511481"/>
              <a:gd name="connsiteY702" fmla="*/ 13927 h 911551"/>
              <a:gd name="connsiteX703" fmla="*/ 422858 w 511481"/>
              <a:gd name="connsiteY703" fmla="*/ 11394 h 911551"/>
              <a:gd name="connsiteX704" fmla="*/ 422858 w 511481"/>
              <a:gd name="connsiteY704" fmla="*/ 8862 h 911551"/>
              <a:gd name="connsiteX705" fmla="*/ 422858 w 511481"/>
              <a:gd name="connsiteY705" fmla="*/ 6330 h 911551"/>
              <a:gd name="connsiteX706" fmla="*/ 425390 w 511481"/>
              <a:gd name="connsiteY706" fmla="*/ 6330 h 911551"/>
              <a:gd name="connsiteX707" fmla="*/ 427923 w 511481"/>
              <a:gd name="connsiteY707" fmla="*/ 6330 h 911551"/>
              <a:gd name="connsiteX708" fmla="*/ 427923 w 511481"/>
              <a:gd name="connsiteY708" fmla="*/ 8862 h 911551"/>
              <a:gd name="connsiteX709" fmla="*/ 430455 w 511481"/>
              <a:gd name="connsiteY709" fmla="*/ 8862 h 911551"/>
              <a:gd name="connsiteX710" fmla="*/ 430455 w 511481"/>
              <a:gd name="connsiteY710" fmla="*/ 11394 h 911551"/>
              <a:gd name="connsiteX711" fmla="*/ 427923 w 511481"/>
              <a:gd name="connsiteY711" fmla="*/ 13927 h 911551"/>
              <a:gd name="connsiteX712" fmla="*/ 427923 w 511481"/>
              <a:gd name="connsiteY712" fmla="*/ 16458 h 911551"/>
              <a:gd name="connsiteX713" fmla="*/ 425390 w 511481"/>
              <a:gd name="connsiteY713" fmla="*/ 16458 h 911551"/>
              <a:gd name="connsiteX714" fmla="*/ 441849 w 511481"/>
              <a:gd name="connsiteY714" fmla="*/ 10128 h 911551"/>
              <a:gd name="connsiteX715" fmla="*/ 439317 w 511481"/>
              <a:gd name="connsiteY715" fmla="*/ 10128 h 911551"/>
              <a:gd name="connsiteX716" fmla="*/ 439317 w 511481"/>
              <a:gd name="connsiteY716" fmla="*/ 7596 h 911551"/>
              <a:gd name="connsiteX717" fmla="*/ 436785 w 511481"/>
              <a:gd name="connsiteY717" fmla="*/ 7596 h 911551"/>
              <a:gd name="connsiteX718" fmla="*/ 436785 w 511481"/>
              <a:gd name="connsiteY718" fmla="*/ 5064 h 911551"/>
              <a:gd name="connsiteX719" fmla="*/ 439317 w 511481"/>
              <a:gd name="connsiteY719" fmla="*/ 2532 h 911551"/>
              <a:gd name="connsiteX720" fmla="*/ 439317 w 511481"/>
              <a:gd name="connsiteY720" fmla="*/ 0 h 911551"/>
              <a:gd name="connsiteX721" fmla="*/ 441849 w 511481"/>
              <a:gd name="connsiteY721" fmla="*/ 0 h 911551"/>
              <a:gd name="connsiteX722" fmla="*/ 444381 w 511481"/>
              <a:gd name="connsiteY722" fmla="*/ 0 h 911551"/>
              <a:gd name="connsiteX723" fmla="*/ 444381 w 511481"/>
              <a:gd name="connsiteY723" fmla="*/ 2532 h 911551"/>
              <a:gd name="connsiteX724" fmla="*/ 444381 w 511481"/>
              <a:gd name="connsiteY724" fmla="*/ 5064 h 911551"/>
              <a:gd name="connsiteX725" fmla="*/ 444381 w 511481"/>
              <a:gd name="connsiteY725" fmla="*/ 7596 h 911551"/>
              <a:gd name="connsiteX726" fmla="*/ 444381 w 511481"/>
              <a:gd name="connsiteY726" fmla="*/ 10128 h 911551"/>
              <a:gd name="connsiteX727" fmla="*/ 441849 w 511481"/>
              <a:gd name="connsiteY727" fmla="*/ 10128 h 9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Lst>
            <a:rect l="l" t="t" r="r" b="b"/>
            <a:pathLst>
              <a:path w="511481" h="911551">
                <a:moveTo>
                  <a:pt x="441849" y="720379"/>
                </a:moveTo>
                <a:lnTo>
                  <a:pt x="439317" y="720379"/>
                </a:lnTo>
                <a:lnTo>
                  <a:pt x="434253" y="720379"/>
                </a:lnTo>
                <a:lnTo>
                  <a:pt x="431721" y="717847"/>
                </a:lnTo>
                <a:lnTo>
                  <a:pt x="429188" y="715315"/>
                </a:lnTo>
                <a:lnTo>
                  <a:pt x="426657" y="715315"/>
                </a:lnTo>
                <a:lnTo>
                  <a:pt x="426657" y="712782"/>
                </a:lnTo>
                <a:lnTo>
                  <a:pt x="424125" y="707718"/>
                </a:lnTo>
                <a:lnTo>
                  <a:pt x="424125" y="705187"/>
                </a:lnTo>
                <a:lnTo>
                  <a:pt x="426657" y="700122"/>
                </a:lnTo>
                <a:lnTo>
                  <a:pt x="429188" y="697590"/>
                </a:lnTo>
                <a:lnTo>
                  <a:pt x="431721" y="697590"/>
                </a:lnTo>
                <a:lnTo>
                  <a:pt x="436785" y="697590"/>
                </a:lnTo>
                <a:lnTo>
                  <a:pt x="436785" y="700122"/>
                </a:lnTo>
                <a:lnTo>
                  <a:pt x="439317" y="700122"/>
                </a:lnTo>
                <a:lnTo>
                  <a:pt x="439317" y="702654"/>
                </a:lnTo>
                <a:lnTo>
                  <a:pt x="441849" y="702654"/>
                </a:lnTo>
                <a:lnTo>
                  <a:pt x="441849" y="705187"/>
                </a:lnTo>
                <a:lnTo>
                  <a:pt x="441849" y="707718"/>
                </a:lnTo>
                <a:lnTo>
                  <a:pt x="444381" y="707718"/>
                </a:lnTo>
                <a:lnTo>
                  <a:pt x="444381" y="710251"/>
                </a:lnTo>
                <a:lnTo>
                  <a:pt x="446913" y="710251"/>
                </a:lnTo>
                <a:lnTo>
                  <a:pt x="444381" y="716581"/>
                </a:lnTo>
                <a:lnTo>
                  <a:pt x="444381" y="719113"/>
                </a:lnTo>
                <a:lnTo>
                  <a:pt x="441849" y="719113"/>
                </a:lnTo>
                <a:close/>
                <a:moveTo>
                  <a:pt x="503885" y="686196"/>
                </a:moveTo>
                <a:lnTo>
                  <a:pt x="501353" y="686196"/>
                </a:lnTo>
                <a:lnTo>
                  <a:pt x="496289" y="686196"/>
                </a:lnTo>
                <a:lnTo>
                  <a:pt x="493757" y="683664"/>
                </a:lnTo>
                <a:lnTo>
                  <a:pt x="496289" y="674801"/>
                </a:lnTo>
                <a:lnTo>
                  <a:pt x="498821" y="672269"/>
                </a:lnTo>
                <a:lnTo>
                  <a:pt x="501353" y="665939"/>
                </a:lnTo>
                <a:lnTo>
                  <a:pt x="503885" y="665939"/>
                </a:lnTo>
                <a:lnTo>
                  <a:pt x="506417" y="665939"/>
                </a:lnTo>
                <a:lnTo>
                  <a:pt x="508950" y="665939"/>
                </a:lnTo>
                <a:lnTo>
                  <a:pt x="511481" y="674801"/>
                </a:lnTo>
                <a:lnTo>
                  <a:pt x="511481" y="677333"/>
                </a:lnTo>
                <a:lnTo>
                  <a:pt x="508950" y="683664"/>
                </a:lnTo>
                <a:lnTo>
                  <a:pt x="506417" y="683664"/>
                </a:lnTo>
                <a:lnTo>
                  <a:pt x="503885" y="686196"/>
                </a:lnTo>
                <a:close/>
                <a:moveTo>
                  <a:pt x="5064" y="549463"/>
                </a:moveTo>
                <a:lnTo>
                  <a:pt x="2532" y="549463"/>
                </a:lnTo>
                <a:lnTo>
                  <a:pt x="2532" y="546931"/>
                </a:lnTo>
                <a:lnTo>
                  <a:pt x="0" y="544399"/>
                </a:lnTo>
                <a:lnTo>
                  <a:pt x="0" y="541867"/>
                </a:lnTo>
                <a:lnTo>
                  <a:pt x="2532" y="541867"/>
                </a:lnTo>
                <a:lnTo>
                  <a:pt x="2532" y="539335"/>
                </a:lnTo>
                <a:lnTo>
                  <a:pt x="5064" y="539335"/>
                </a:lnTo>
                <a:lnTo>
                  <a:pt x="7596" y="539335"/>
                </a:lnTo>
                <a:lnTo>
                  <a:pt x="10128" y="541867"/>
                </a:lnTo>
                <a:lnTo>
                  <a:pt x="10128" y="544399"/>
                </a:lnTo>
                <a:lnTo>
                  <a:pt x="10128" y="546931"/>
                </a:lnTo>
                <a:lnTo>
                  <a:pt x="7596" y="546931"/>
                </a:lnTo>
                <a:lnTo>
                  <a:pt x="7596" y="549463"/>
                </a:lnTo>
                <a:lnTo>
                  <a:pt x="5064" y="549463"/>
                </a:lnTo>
                <a:close/>
                <a:moveTo>
                  <a:pt x="88623" y="364620"/>
                </a:moveTo>
                <a:lnTo>
                  <a:pt x="91155" y="364620"/>
                </a:lnTo>
                <a:lnTo>
                  <a:pt x="91155" y="367153"/>
                </a:lnTo>
                <a:lnTo>
                  <a:pt x="88623" y="367153"/>
                </a:lnTo>
                <a:lnTo>
                  <a:pt x="88623" y="369685"/>
                </a:lnTo>
                <a:lnTo>
                  <a:pt x="88623" y="372217"/>
                </a:lnTo>
                <a:lnTo>
                  <a:pt x="88623" y="374749"/>
                </a:lnTo>
                <a:lnTo>
                  <a:pt x="86091" y="374749"/>
                </a:lnTo>
                <a:lnTo>
                  <a:pt x="83559" y="374749"/>
                </a:lnTo>
                <a:lnTo>
                  <a:pt x="83559" y="372217"/>
                </a:lnTo>
                <a:lnTo>
                  <a:pt x="83559" y="369685"/>
                </a:lnTo>
                <a:lnTo>
                  <a:pt x="81026" y="369685"/>
                </a:lnTo>
                <a:lnTo>
                  <a:pt x="81026" y="367153"/>
                </a:lnTo>
                <a:lnTo>
                  <a:pt x="81026" y="364620"/>
                </a:lnTo>
                <a:lnTo>
                  <a:pt x="83559" y="362089"/>
                </a:lnTo>
                <a:lnTo>
                  <a:pt x="83559" y="360822"/>
                </a:lnTo>
                <a:lnTo>
                  <a:pt x="88623" y="363355"/>
                </a:lnTo>
                <a:lnTo>
                  <a:pt x="88623" y="364620"/>
                </a:lnTo>
                <a:close/>
                <a:moveTo>
                  <a:pt x="37981" y="350694"/>
                </a:moveTo>
                <a:lnTo>
                  <a:pt x="35449" y="350694"/>
                </a:lnTo>
                <a:lnTo>
                  <a:pt x="35449" y="348162"/>
                </a:lnTo>
                <a:lnTo>
                  <a:pt x="35449" y="345630"/>
                </a:lnTo>
                <a:lnTo>
                  <a:pt x="35449" y="343098"/>
                </a:lnTo>
                <a:lnTo>
                  <a:pt x="35449" y="340566"/>
                </a:lnTo>
                <a:lnTo>
                  <a:pt x="37981" y="340566"/>
                </a:lnTo>
                <a:lnTo>
                  <a:pt x="40514" y="340566"/>
                </a:lnTo>
                <a:lnTo>
                  <a:pt x="40514" y="343098"/>
                </a:lnTo>
                <a:lnTo>
                  <a:pt x="43045" y="343098"/>
                </a:lnTo>
                <a:lnTo>
                  <a:pt x="43045" y="345630"/>
                </a:lnTo>
                <a:lnTo>
                  <a:pt x="43045" y="348162"/>
                </a:lnTo>
                <a:lnTo>
                  <a:pt x="40514" y="348162"/>
                </a:lnTo>
                <a:lnTo>
                  <a:pt x="40514" y="350694"/>
                </a:lnTo>
                <a:lnTo>
                  <a:pt x="37981" y="350694"/>
                </a:lnTo>
                <a:close/>
                <a:moveTo>
                  <a:pt x="64568" y="336768"/>
                </a:moveTo>
                <a:lnTo>
                  <a:pt x="64568" y="341832"/>
                </a:lnTo>
                <a:lnTo>
                  <a:pt x="64568" y="346896"/>
                </a:lnTo>
                <a:lnTo>
                  <a:pt x="64568" y="349428"/>
                </a:lnTo>
                <a:lnTo>
                  <a:pt x="62036" y="346896"/>
                </a:lnTo>
                <a:lnTo>
                  <a:pt x="62036" y="344364"/>
                </a:lnTo>
                <a:lnTo>
                  <a:pt x="59504" y="344364"/>
                </a:lnTo>
                <a:lnTo>
                  <a:pt x="59504" y="341832"/>
                </a:lnTo>
                <a:lnTo>
                  <a:pt x="56972" y="341832"/>
                </a:lnTo>
                <a:lnTo>
                  <a:pt x="54440" y="341832"/>
                </a:lnTo>
                <a:lnTo>
                  <a:pt x="54440" y="339300"/>
                </a:lnTo>
                <a:lnTo>
                  <a:pt x="56972" y="339300"/>
                </a:lnTo>
                <a:lnTo>
                  <a:pt x="56972" y="341832"/>
                </a:lnTo>
                <a:lnTo>
                  <a:pt x="59504" y="341832"/>
                </a:lnTo>
                <a:lnTo>
                  <a:pt x="59504" y="339300"/>
                </a:lnTo>
                <a:lnTo>
                  <a:pt x="62036" y="339300"/>
                </a:lnTo>
                <a:lnTo>
                  <a:pt x="62036" y="336768"/>
                </a:lnTo>
                <a:lnTo>
                  <a:pt x="62036" y="335502"/>
                </a:lnTo>
                <a:lnTo>
                  <a:pt x="64568" y="335502"/>
                </a:lnTo>
                <a:lnTo>
                  <a:pt x="64568" y="336768"/>
                </a:lnTo>
                <a:close/>
                <a:moveTo>
                  <a:pt x="227888" y="344364"/>
                </a:moveTo>
                <a:lnTo>
                  <a:pt x="230420" y="344364"/>
                </a:lnTo>
                <a:lnTo>
                  <a:pt x="232952" y="346896"/>
                </a:lnTo>
                <a:lnTo>
                  <a:pt x="232952" y="349428"/>
                </a:lnTo>
                <a:lnTo>
                  <a:pt x="235484" y="354492"/>
                </a:lnTo>
                <a:lnTo>
                  <a:pt x="235484" y="357024"/>
                </a:lnTo>
                <a:lnTo>
                  <a:pt x="238016" y="363355"/>
                </a:lnTo>
                <a:lnTo>
                  <a:pt x="243081" y="368419"/>
                </a:lnTo>
                <a:lnTo>
                  <a:pt x="245612" y="373483"/>
                </a:lnTo>
                <a:lnTo>
                  <a:pt x="245612" y="376015"/>
                </a:lnTo>
                <a:lnTo>
                  <a:pt x="248144" y="378547"/>
                </a:lnTo>
                <a:lnTo>
                  <a:pt x="248144" y="381079"/>
                </a:lnTo>
                <a:lnTo>
                  <a:pt x="248144" y="383611"/>
                </a:lnTo>
                <a:lnTo>
                  <a:pt x="248144" y="386143"/>
                </a:lnTo>
                <a:lnTo>
                  <a:pt x="250676" y="392474"/>
                </a:lnTo>
                <a:lnTo>
                  <a:pt x="250676" y="397538"/>
                </a:lnTo>
                <a:lnTo>
                  <a:pt x="250676" y="400070"/>
                </a:lnTo>
                <a:lnTo>
                  <a:pt x="253209" y="400070"/>
                </a:lnTo>
                <a:lnTo>
                  <a:pt x="253209" y="405134"/>
                </a:lnTo>
                <a:lnTo>
                  <a:pt x="255741" y="410198"/>
                </a:lnTo>
                <a:lnTo>
                  <a:pt x="255741" y="412730"/>
                </a:lnTo>
                <a:lnTo>
                  <a:pt x="255741" y="415262"/>
                </a:lnTo>
                <a:lnTo>
                  <a:pt x="255741" y="417794"/>
                </a:lnTo>
                <a:lnTo>
                  <a:pt x="255741" y="420327"/>
                </a:lnTo>
                <a:lnTo>
                  <a:pt x="255741" y="422859"/>
                </a:lnTo>
                <a:lnTo>
                  <a:pt x="255741" y="425391"/>
                </a:lnTo>
                <a:lnTo>
                  <a:pt x="255741" y="430455"/>
                </a:lnTo>
                <a:lnTo>
                  <a:pt x="255741" y="432987"/>
                </a:lnTo>
                <a:lnTo>
                  <a:pt x="258272" y="432987"/>
                </a:lnTo>
                <a:lnTo>
                  <a:pt x="258272" y="435519"/>
                </a:lnTo>
                <a:lnTo>
                  <a:pt x="258272" y="438051"/>
                </a:lnTo>
                <a:lnTo>
                  <a:pt x="258272" y="440583"/>
                </a:lnTo>
                <a:lnTo>
                  <a:pt x="258272" y="443115"/>
                </a:lnTo>
                <a:lnTo>
                  <a:pt x="258272" y="448179"/>
                </a:lnTo>
                <a:lnTo>
                  <a:pt x="258272" y="453244"/>
                </a:lnTo>
                <a:lnTo>
                  <a:pt x="260805" y="459574"/>
                </a:lnTo>
                <a:lnTo>
                  <a:pt x="260805" y="462106"/>
                </a:lnTo>
                <a:lnTo>
                  <a:pt x="263337" y="467170"/>
                </a:lnTo>
                <a:lnTo>
                  <a:pt x="265869" y="469702"/>
                </a:lnTo>
                <a:lnTo>
                  <a:pt x="265869" y="472234"/>
                </a:lnTo>
                <a:lnTo>
                  <a:pt x="268401" y="474766"/>
                </a:lnTo>
                <a:lnTo>
                  <a:pt x="268401" y="477299"/>
                </a:lnTo>
                <a:lnTo>
                  <a:pt x="268401" y="479831"/>
                </a:lnTo>
                <a:lnTo>
                  <a:pt x="268401" y="482363"/>
                </a:lnTo>
                <a:lnTo>
                  <a:pt x="268401" y="484895"/>
                </a:lnTo>
                <a:lnTo>
                  <a:pt x="265869" y="491225"/>
                </a:lnTo>
                <a:lnTo>
                  <a:pt x="260805" y="500087"/>
                </a:lnTo>
                <a:lnTo>
                  <a:pt x="260805" y="502620"/>
                </a:lnTo>
                <a:lnTo>
                  <a:pt x="258272" y="507684"/>
                </a:lnTo>
                <a:lnTo>
                  <a:pt x="255741" y="507684"/>
                </a:lnTo>
                <a:lnTo>
                  <a:pt x="255741" y="505151"/>
                </a:lnTo>
                <a:lnTo>
                  <a:pt x="253209" y="505151"/>
                </a:lnTo>
                <a:lnTo>
                  <a:pt x="250676" y="502620"/>
                </a:lnTo>
                <a:lnTo>
                  <a:pt x="250676" y="500087"/>
                </a:lnTo>
                <a:lnTo>
                  <a:pt x="248144" y="495023"/>
                </a:lnTo>
                <a:lnTo>
                  <a:pt x="245612" y="489959"/>
                </a:lnTo>
                <a:lnTo>
                  <a:pt x="245612" y="484895"/>
                </a:lnTo>
                <a:lnTo>
                  <a:pt x="243081" y="482363"/>
                </a:lnTo>
                <a:lnTo>
                  <a:pt x="240548" y="484895"/>
                </a:lnTo>
                <a:lnTo>
                  <a:pt x="238016" y="487427"/>
                </a:lnTo>
                <a:lnTo>
                  <a:pt x="238016" y="489959"/>
                </a:lnTo>
                <a:lnTo>
                  <a:pt x="238016" y="495023"/>
                </a:lnTo>
                <a:lnTo>
                  <a:pt x="238016" y="497555"/>
                </a:lnTo>
                <a:lnTo>
                  <a:pt x="240548" y="503885"/>
                </a:lnTo>
                <a:lnTo>
                  <a:pt x="240548" y="506417"/>
                </a:lnTo>
                <a:lnTo>
                  <a:pt x="238016" y="508950"/>
                </a:lnTo>
                <a:lnTo>
                  <a:pt x="238016" y="511482"/>
                </a:lnTo>
                <a:lnTo>
                  <a:pt x="240548" y="514014"/>
                </a:lnTo>
                <a:lnTo>
                  <a:pt x="240548" y="516546"/>
                </a:lnTo>
                <a:lnTo>
                  <a:pt x="243081" y="514014"/>
                </a:lnTo>
                <a:lnTo>
                  <a:pt x="243081" y="516546"/>
                </a:lnTo>
                <a:lnTo>
                  <a:pt x="245612" y="516546"/>
                </a:lnTo>
                <a:lnTo>
                  <a:pt x="245612" y="519078"/>
                </a:lnTo>
                <a:lnTo>
                  <a:pt x="245612" y="521610"/>
                </a:lnTo>
                <a:lnTo>
                  <a:pt x="243081" y="521610"/>
                </a:lnTo>
                <a:lnTo>
                  <a:pt x="243081" y="524142"/>
                </a:lnTo>
                <a:lnTo>
                  <a:pt x="243081" y="526674"/>
                </a:lnTo>
                <a:lnTo>
                  <a:pt x="245612" y="526674"/>
                </a:lnTo>
                <a:lnTo>
                  <a:pt x="245612" y="529206"/>
                </a:lnTo>
                <a:lnTo>
                  <a:pt x="245612" y="534271"/>
                </a:lnTo>
                <a:lnTo>
                  <a:pt x="243081" y="536802"/>
                </a:lnTo>
                <a:lnTo>
                  <a:pt x="243081" y="539335"/>
                </a:lnTo>
                <a:lnTo>
                  <a:pt x="240548" y="539335"/>
                </a:lnTo>
                <a:lnTo>
                  <a:pt x="248144" y="544399"/>
                </a:lnTo>
                <a:lnTo>
                  <a:pt x="248144" y="541867"/>
                </a:lnTo>
                <a:lnTo>
                  <a:pt x="250676" y="541867"/>
                </a:lnTo>
                <a:lnTo>
                  <a:pt x="248144" y="548197"/>
                </a:lnTo>
                <a:lnTo>
                  <a:pt x="248144" y="550729"/>
                </a:lnTo>
                <a:lnTo>
                  <a:pt x="243081" y="555793"/>
                </a:lnTo>
                <a:lnTo>
                  <a:pt x="243081" y="553261"/>
                </a:lnTo>
                <a:lnTo>
                  <a:pt x="245612" y="553261"/>
                </a:lnTo>
                <a:lnTo>
                  <a:pt x="235484" y="548197"/>
                </a:lnTo>
                <a:lnTo>
                  <a:pt x="232952" y="554527"/>
                </a:lnTo>
                <a:lnTo>
                  <a:pt x="230420" y="563389"/>
                </a:lnTo>
                <a:lnTo>
                  <a:pt x="230420" y="565922"/>
                </a:lnTo>
                <a:lnTo>
                  <a:pt x="230420" y="568454"/>
                </a:lnTo>
                <a:lnTo>
                  <a:pt x="230420" y="570986"/>
                </a:lnTo>
                <a:lnTo>
                  <a:pt x="232952" y="576050"/>
                </a:lnTo>
                <a:lnTo>
                  <a:pt x="232952" y="581114"/>
                </a:lnTo>
                <a:lnTo>
                  <a:pt x="232952" y="583646"/>
                </a:lnTo>
                <a:lnTo>
                  <a:pt x="232952" y="586178"/>
                </a:lnTo>
                <a:lnTo>
                  <a:pt x="232952" y="588710"/>
                </a:lnTo>
                <a:lnTo>
                  <a:pt x="230420" y="591243"/>
                </a:lnTo>
                <a:lnTo>
                  <a:pt x="230420" y="593774"/>
                </a:lnTo>
                <a:lnTo>
                  <a:pt x="230420" y="596307"/>
                </a:lnTo>
                <a:lnTo>
                  <a:pt x="230420" y="598839"/>
                </a:lnTo>
                <a:lnTo>
                  <a:pt x="227888" y="603903"/>
                </a:lnTo>
                <a:lnTo>
                  <a:pt x="227888" y="608967"/>
                </a:lnTo>
                <a:lnTo>
                  <a:pt x="227888" y="611499"/>
                </a:lnTo>
                <a:lnTo>
                  <a:pt x="225356" y="617829"/>
                </a:lnTo>
                <a:lnTo>
                  <a:pt x="222823" y="624159"/>
                </a:lnTo>
                <a:lnTo>
                  <a:pt x="220291" y="630490"/>
                </a:lnTo>
                <a:lnTo>
                  <a:pt x="220291" y="633022"/>
                </a:lnTo>
                <a:lnTo>
                  <a:pt x="220291" y="635554"/>
                </a:lnTo>
                <a:lnTo>
                  <a:pt x="217760" y="638086"/>
                </a:lnTo>
                <a:lnTo>
                  <a:pt x="217760" y="640618"/>
                </a:lnTo>
                <a:lnTo>
                  <a:pt x="215227" y="645682"/>
                </a:lnTo>
                <a:lnTo>
                  <a:pt x="215227" y="648215"/>
                </a:lnTo>
                <a:lnTo>
                  <a:pt x="215227" y="650746"/>
                </a:lnTo>
                <a:lnTo>
                  <a:pt x="215227" y="653279"/>
                </a:lnTo>
                <a:lnTo>
                  <a:pt x="212695" y="655811"/>
                </a:lnTo>
                <a:lnTo>
                  <a:pt x="212695" y="660875"/>
                </a:lnTo>
                <a:lnTo>
                  <a:pt x="210163" y="663407"/>
                </a:lnTo>
                <a:lnTo>
                  <a:pt x="210163" y="665939"/>
                </a:lnTo>
                <a:lnTo>
                  <a:pt x="210163" y="668471"/>
                </a:lnTo>
                <a:lnTo>
                  <a:pt x="210163" y="671003"/>
                </a:lnTo>
                <a:lnTo>
                  <a:pt x="207631" y="673535"/>
                </a:lnTo>
                <a:lnTo>
                  <a:pt x="207631" y="678600"/>
                </a:lnTo>
                <a:lnTo>
                  <a:pt x="207631" y="683664"/>
                </a:lnTo>
                <a:lnTo>
                  <a:pt x="205099" y="686196"/>
                </a:lnTo>
                <a:lnTo>
                  <a:pt x="205099" y="688728"/>
                </a:lnTo>
                <a:lnTo>
                  <a:pt x="202567" y="691260"/>
                </a:lnTo>
                <a:lnTo>
                  <a:pt x="202567" y="693792"/>
                </a:lnTo>
                <a:lnTo>
                  <a:pt x="202567" y="696324"/>
                </a:lnTo>
                <a:lnTo>
                  <a:pt x="200035" y="698856"/>
                </a:lnTo>
                <a:lnTo>
                  <a:pt x="200035" y="701388"/>
                </a:lnTo>
                <a:lnTo>
                  <a:pt x="200035" y="703920"/>
                </a:lnTo>
                <a:lnTo>
                  <a:pt x="197503" y="708985"/>
                </a:lnTo>
                <a:lnTo>
                  <a:pt x="197503" y="711517"/>
                </a:lnTo>
                <a:lnTo>
                  <a:pt x="194970" y="720379"/>
                </a:lnTo>
                <a:lnTo>
                  <a:pt x="194970" y="722911"/>
                </a:lnTo>
                <a:lnTo>
                  <a:pt x="192439" y="736838"/>
                </a:lnTo>
                <a:lnTo>
                  <a:pt x="189907" y="743168"/>
                </a:lnTo>
                <a:lnTo>
                  <a:pt x="187374" y="754562"/>
                </a:lnTo>
                <a:lnTo>
                  <a:pt x="184842" y="760892"/>
                </a:lnTo>
                <a:lnTo>
                  <a:pt x="182310" y="760892"/>
                </a:lnTo>
                <a:lnTo>
                  <a:pt x="182310" y="763424"/>
                </a:lnTo>
                <a:lnTo>
                  <a:pt x="179778" y="768489"/>
                </a:lnTo>
                <a:lnTo>
                  <a:pt x="179778" y="771021"/>
                </a:lnTo>
                <a:lnTo>
                  <a:pt x="179778" y="773553"/>
                </a:lnTo>
                <a:lnTo>
                  <a:pt x="174714" y="779883"/>
                </a:lnTo>
                <a:lnTo>
                  <a:pt x="174714" y="782415"/>
                </a:lnTo>
                <a:lnTo>
                  <a:pt x="174714" y="784947"/>
                </a:lnTo>
                <a:lnTo>
                  <a:pt x="174714" y="791277"/>
                </a:lnTo>
                <a:lnTo>
                  <a:pt x="172182" y="796341"/>
                </a:lnTo>
                <a:lnTo>
                  <a:pt x="172182" y="798874"/>
                </a:lnTo>
                <a:lnTo>
                  <a:pt x="172182" y="803938"/>
                </a:lnTo>
                <a:lnTo>
                  <a:pt x="169649" y="810268"/>
                </a:lnTo>
                <a:lnTo>
                  <a:pt x="167118" y="816598"/>
                </a:lnTo>
                <a:lnTo>
                  <a:pt x="164586" y="825461"/>
                </a:lnTo>
                <a:lnTo>
                  <a:pt x="164586" y="827993"/>
                </a:lnTo>
                <a:lnTo>
                  <a:pt x="164586" y="830525"/>
                </a:lnTo>
                <a:lnTo>
                  <a:pt x="164586" y="835589"/>
                </a:lnTo>
                <a:lnTo>
                  <a:pt x="164586" y="838121"/>
                </a:lnTo>
                <a:lnTo>
                  <a:pt x="162053" y="838121"/>
                </a:lnTo>
                <a:lnTo>
                  <a:pt x="159521" y="844451"/>
                </a:lnTo>
                <a:lnTo>
                  <a:pt x="156989" y="849515"/>
                </a:lnTo>
                <a:lnTo>
                  <a:pt x="156989" y="852047"/>
                </a:lnTo>
                <a:lnTo>
                  <a:pt x="154457" y="857112"/>
                </a:lnTo>
                <a:lnTo>
                  <a:pt x="154457" y="862176"/>
                </a:lnTo>
                <a:lnTo>
                  <a:pt x="154457" y="864708"/>
                </a:lnTo>
                <a:lnTo>
                  <a:pt x="151925" y="867240"/>
                </a:lnTo>
                <a:lnTo>
                  <a:pt x="149393" y="873570"/>
                </a:lnTo>
                <a:lnTo>
                  <a:pt x="149393" y="876102"/>
                </a:lnTo>
                <a:lnTo>
                  <a:pt x="146861" y="878634"/>
                </a:lnTo>
                <a:lnTo>
                  <a:pt x="146861" y="881167"/>
                </a:lnTo>
                <a:lnTo>
                  <a:pt x="146861" y="883698"/>
                </a:lnTo>
                <a:lnTo>
                  <a:pt x="139265" y="888763"/>
                </a:lnTo>
                <a:lnTo>
                  <a:pt x="134200" y="891295"/>
                </a:lnTo>
                <a:lnTo>
                  <a:pt x="131668" y="891295"/>
                </a:lnTo>
                <a:lnTo>
                  <a:pt x="129137" y="893827"/>
                </a:lnTo>
                <a:lnTo>
                  <a:pt x="126604" y="893827"/>
                </a:lnTo>
                <a:lnTo>
                  <a:pt x="126604" y="891295"/>
                </a:lnTo>
                <a:lnTo>
                  <a:pt x="130402" y="891295"/>
                </a:lnTo>
                <a:lnTo>
                  <a:pt x="127870" y="891295"/>
                </a:lnTo>
                <a:lnTo>
                  <a:pt x="125338" y="893827"/>
                </a:lnTo>
                <a:lnTo>
                  <a:pt x="122806" y="893827"/>
                </a:lnTo>
                <a:lnTo>
                  <a:pt x="120274" y="893827"/>
                </a:lnTo>
                <a:lnTo>
                  <a:pt x="112677" y="898891"/>
                </a:lnTo>
                <a:lnTo>
                  <a:pt x="110146" y="898891"/>
                </a:lnTo>
                <a:lnTo>
                  <a:pt x="105081" y="901423"/>
                </a:lnTo>
                <a:lnTo>
                  <a:pt x="105081" y="903955"/>
                </a:lnTo>
                <a:lnTo>
                  <a:pt x="105081" y="903955"/>
                </a:lnTo>
                <a:lnTo>
                  <a:pt x="105081" y="906487"/>
                </a:lnTo>
                <a:lnTo>
                  <a:pt x="102549" y="906487"/>
                </a:lnTo>
                <a:lnTo>
                  <a:pt x="100017" y="909019"/>
                </a:lnTo>
                <a:lnTo>
                  <a:pt x="97486" y="909019"/>
                </a:lnTo>
                <a:lnTo>
                  <a:pt x="88623" y="911551"/>
                </a:lnTo>
                <a:lnTo>
                  <a:pt x="86091" y="909019"/>
                </a:lnTo>
                <a:lnTo>
                  <a:pt x="83559" y="906487"/>
                </a:lnTo>
                <a:lnTo>
                  <a:pt x="78495" y="901423"/>
                </a:lnTo>
                <a:lnTo>
                  <a:pt x="73430" y="898891"/>
                </a:lnTo>
                <a:lnTo>
                  <a:pt x="70898" y="898891"/>
                </a:lnTo>
                <a:lnTo>
                  <a:pt x="67100" y="898891"/>
                </a:lnTo>
                <a:lnTo>
                  <a:pt x="64568" y="896359"/>
                </a:lnTo>
                <a:lnTo>
                  <a:pt x="62036" y="896359"/>
                </a:lnTo>
                <a:lnTo>
                  <a:pt x="59504" y="896359"/>
                </a:lnTo>
                <a:lnTo>
                  <a:pt x="56972" y="891295"/>
                </a:lnTo>
                <a:lnTo>
                  <a:pt x="54440" y="888763"/>
                </a:lnTo>
                <a:lnTo>
                  <a:pt x="51907" y="888763"/>
                </a:lnTo>
                <a:lnTo>
                  <a:pt x="51907" y="886231"/>
                </a:lnTo>
                <a:lnTo>
                  <a:pt x="51907" y="888763"/>
                </a:lnTo>
                <a:lnTo>
                  <a:pt x="49375" y="888763"/>
                </a:lnTo>
                <a:lnTo>
                  <a:pt x="49375" y="886231"/>
                </a:lnTo>
                <a:lnTo>
                  <a:pt x="46844" y="886231"/>
                </a:lnTo>
                <a:lnTo>
                  <a:pt x="46844" y="883698"/>
                </a:lnTo>
                <a:lnTo>
                  <a:pt x="46844" y="881167"/>
                </a:lnTo>
                <a:lnTo>
                  <a:pt x="46844" y="878634"/>
                </a:lnTo>
                <a:lnTo>
                  <a:pt x="44312" y="878634"/>
                </a:lnTo>
                <a:lnTo>
                  <a:pt x="44312" y="876102"/>
                </a:lnTo>
                <a:lnTo>
                  <a:pt x="44312" y="854580"/>
                </a:lnTo>
                <a:lnTo>
                  <a:pt x="44312" y="852047"/>
                </a:lnTo>
                <a:lnTo>
                  <a:pt x="44312" y="849515"/>
                </a:lnTo>
                <a:lnTo>
                  <a:pt x="41779" y="844451"/>
                </a:lnTo>
                <a:lnTo>
                  <a:pt x="39247" y="844451"/>
                </a:lnTo>
                <a:lnTo>
                  <a:pt x="39247" y="841919"/>
                </a:lnTo>
                <a:lnTo>
                  <a:pt x="36715" y="841919"/>
                </a:lnTo>
                <a:lnTo>
                  <a:pt x="36715" y="839387"/>
                </a:lnTo>
                <a:lnTo>
                  <a:pt x="34183" y="836855"/>
                </a:lnTo>
                <a:lnTo>
                  <a:pt x="34183" y="831791"/>
                </a:lnTo>
                <a:lnTo>
                  <a:pt x="34183" y="825461"/>
                </a:lnTo>
                <a:lnTo>
                  <a:pt x="34183" y="819130"/>
                </a:lnTo>
                <a:lnTo>
                  <a:pt x="34183" y="816598"/>
                </a:lnTo>
                <a:lnTo>
                  <a:pt x="34183" y="814066"/>
                </a:lnTo>
                <a:lnTo>
                  <a:pt x="34183" y="811534"/>
                </a:lnTo>
                <a:lnTo>
                  <a:pt x="34183" y="809002"/>
                </a:lnTo>
                <a:lnTo>
                  <a:pt x="36715" y="809002"/>
                </a:lnTo>
                <a:lnTo>
                  <a:pt x="36715" y="806470"/>
                </a:lnTo>
                <a:lnTo>
                  <a:pt x="39247" y="801406"/>
                </a:lnTo>
                <a:lnTo>
                  <a:pt x="36715" y="801406"/>
                </a:lnTo>
                <a:lnTo>
                  <a:pt x="36715" y="798874"/>
                </a:lnTo>
                <a:lnTo>
                  <a:pt x="34183" y="798874"/>
                </a:lnTo>
                <a:lnTo>
                  <a:pt x="34183" y="796341"/>
                </a:lnTo>
                <a:lnTo>
                  <a:pt x="31651" y="796341"/>
                </a:lnTo>
                <a:lnTo>
                  <a:pt x="31651" y="793810"/>
                </a:lnTo>
                <a:lnTo>
                  <a:pt x="31651" y="788745"/>
                </a:lnTo>
                <a:lnTo>
                  <a:pt x="31651" y="786213"/>
                </a:lnTo>
                <a:lnTo>
                  <a:pt x="31651" y="783681"/>
                </a:lnTo>
                <a:lnTo>
                  <a:pt x="29119" y="783681"/>
                </a:lnTo>
                <a:lnTo>
                  <a:pt x="29119" y="781149"/>
                </a:lnTo>
                <a:lnTo>
                  <a:pt x="24054" y="778617"/>
                </a:lnTo>
                <a:lnTo>
                  <a:pt x="24054" y="776085"/>
                </a:lnTo>
                <a:lnTo>
                  <a:pt x="24054" y="778617"/>
                </a:lnTo>
                <a:lnTo>
                  <a:pt x="21523" y="772287"/>
                </a:lnTo>
                <a:lnTo>
                  <a:pt x="21523" y="765956"/>
                </a:lnTo>
                <a:lnTo>
                  <a:pt x="18991" y="757094"/>
                </a:lnTo>
                <a:lnTo>
                  <a:pt x="18991" y="754562"/>
                </a:lnTo>
                <a:lnTo>
                  <a:pt x="18991" y="753296"/>
                </a:lnTo>
                <a:lnTo>
                  <a:pt x="18991" y="748232"/>
                </a:lnTo>
                <a:lnTo>
                  <a:pt x="21523" y="741902"/>
                </a:lnTo>
                <a:lnTo>
                  <a:pt x="21523" y="739369"/>
                </a:lnTo>
                <a:lnTo>
                  <a:pt x="24054" y="736838"/>
                </a:lnTo>
                <a:lnTo>
                  <a:pt x="26587" y="731773"/>
                </a:lnTo>
                <a:lnTo>
                  <a:pt x="26587" y="729241"/>
                </a:lnTo>
                <a:lnTo>
                  <a:pt x="26587" y="724177"/>
                </a:lnTo>
                <a:lnTo>
                  <a:pt x="29119" y="719113"/>
                </a:lnTo>
                <a:lnTo>
                  <a:pt x="29119" y="716581"/>
                </a:lnTo>
                <a:lnTo>
                  <a:pt x="31651" y="716581"/>
                </a:lnTo>
                <a:lnTo>
                  <a:pt x="31651" y="715315"/>
                </a:lnTo>
                <a:lnTo>
                  <a:pt x="34183" y="715315"/>
                </a:lnTo>
                <a:lnTo>
                  <a:pt x="36715" y="715315"/>
                </a:lnTo>
                <a:lnTo>
                  <a:pt x="36715" y="717847"/>
                </a:lnTo>
                <a:lnTo>
                  <a:pt x="39247" y="715315"/>
                </a:lnTo>
                <a:lnTo>
                  <a:pt x="39247" y="712782"/>
                </a:lnTo>
                <a:lnTo>
                  <a:pt x="41779" y="710251"/>
                </a:lnTo>
                <a:lnTo>
                  <a:pt x="41779" y="707718"/>
                </a:lnTo>
                <a:lnTo>
                  <a:pt x="41779" y="705187"/>
                </a:lnTo>
                <a:lnTo>
                  <a:pt x="41779" y="702654"/>
                </a:lnTo>
                <a:lnTo>
                  <a:pt x="44312" y="697590"/>
                </a:lnTo>
                <a:lnTo>
                  <a:pt x="44312" y="695058"/>
                </a:lnTo>
                <a:lnTo>
                  <a:pt x="44312" y="692526"/>
                </a:lnTo>
                <a:lnTo>
                  <a:pt x="46844" y="692526"/>
                </a:lnTo>
                <a:lnTo>
                  <a:pt x="49375" y="692526"/>
                </a:lnTo>
                <a:lnTo>
                  <a:pt x="49375" y="689994"/>
                </a:lnTo>
                <a:lnTo>
                  <a:pt x="49375" y="687462"/>
                </a:lnTo>
                <a:lnTo>
                  <a:pt x="51907" y="682398"/>
                </a:lnTo>
                <a:lnTo>
                  <a:pt x="56972" y="676067"/>
                </a:lnTo>
                <a:lnTo>
                  <a:pt x="59504" y="671003"/>
                </a:lnTo>
                <a:lnTo>
                  <a:pt x="59504" y="668471"/>
                </a:lnTo>
                <a:lnTo>
                  <a:pt x="62036" y="668471"/>
                </a:lnTo>
                <a:lnTo>
                  <a:pt x="62036" y="665939"/>
                </a:lnTo>
                <a:lnTo>
                  <a:pt x="64568" y="663407"/>
                </a:lnTo>
                <a:lnTo>
                  <a:pt x="64568" y="660875"/>
                </a:lnTo>
                <a:lnTo>
                  <a:pt x="64568" y="658343"/>
                </a:lnTo>
                <a:lnTo>
                  <a:pt x="62036" y="655811"/>
                </a:lnTo>
                <a:lnTo>
                  <a:pt x="59504" y="655811"/>
                </a:lnTo>
                <a:lnTo>
                  <a:pt x="59504" y="653279"/>
                </a:lnTo>
                <a:lnTo>
                  <a:pt x="62036" y="644416"/>
                </a:lnTo>
                <a:lnTo>
                  <a:pt x="64568" y="644416"/>
                </a:lnTo>
                <a:lnTo>
                  <a:pt x="64568" y="641884"/>
                </a:lnTo>
                <a:lnTo>
                  <a:pt x="64568" y="639352"/>
                </a:lnTo>
                <a:lnTo>
                  <a:pt x="62036" y="636820"/>
                </a:lnTo>
                <a:lnTo>
                  <a:pt x="59504" y="631756"/>
                </a:lnTo>
                <a:lnTo>
                  <a:pt x="59504" y="629224"/>
                </a:lnTo>
                <a:lnTo>
                  <a:pt x="56972" y="626692"/>
                </a:lnTo>
                <a:lnTo>
                  <a:pt x="54440" y="624159"/>
                </a:lnTo>
                <a:lnTo>
                  <a:pt x="54440" y="621628"/>
                </a:lnTo>
                <a:lnTo>
                  <a:pt x="54440" y="619095"/>
                </a:lnTo>
                <a:lnTo>
                  <a:pt x="56972" y="614031"/>
                </a:lnTo>
                <a:lnTo>
                  <a:pt x="56972" y="611499"/>
                </a:lnTo>
                <a:lnTo>
                  <a:pt x="54440" y="614031"/>
                </a:lnTo>
                <a:lnTo>
                  <a:pt x="54440" y="608967"/>
                </a:lnTo>
                <a:lnTo>
                  <a:pt x="51907" y="606435"/>
                </a:lnTo>
                <a:lnTo>
                  <a:pt x="51907" y="603903"/>
                </a:lnTo>
                <a:lnTo>
                  <a:pt x="49375" y="601371"/>
                </a:lnTo>
                <a:lnTo>
                  <a:pt x="49375" y="598839"/>
                </a:lnTo>
                <a:lnTo>
                  <a:pt x="46844" y="598839"/>
                </a:lnTo>
                <a:lnTo>
                  <a:pt x="49375" y="596307"/>
                </a:lnTo>
                <a:lnTo>
                  <a:pt x="49375" y="591243"/>
                </a:lnTo>
                <a:lnTo>
                  <a:pt x="49375" y="588710"/>
                </a:lnTo>
                <a:lnTo>
                  <a:pt x="46844" y="586178"/>
                </a:lnTo>
                <a:lnTo>
                  <a:pt x="46844" y="583646"/>
                </a:lnTo>
                <a:lnTo>
                  <a:pt x="46844" y="578582"/>
                </a:lnTo>
                <a:lnTo>
                  <a:pt x="46844" y="576050"/>
                </a:lnTo>
                <a:lnTo>
                  <a:pt x="46844" y="573518"/>
                </a:lnTo>
                <a:lnTo>
                  <a:pt x="46844" y="570986"/>
                </a:lnTo>
                <a:lnTo>
                  <a:pt x="46844" y="568454"/>
                </a:lnTo>
                <a:lnTo>
                  <a:pt x="46844" y="565922"/>
                </a:lnTo>
                <a:lnTo>
                  <a:pt x="44312" y="563389"/>
                </a:lnTo>
                <a:lnTo>
                  <a:pt x="44312" y="560857"/>
                </a:lnTo>
                <a:lnTo>
                  <a:pt x="44312" y="563389"/>
                </a:lnTo>
                <a:lnTo>
                  <a:pt x="44312" y="560857"/>
                </a:lnTo>
                <a:lnTo>
                  <a:pt x="44312" y="558325"/>
                </a:lnTo>
                <a:lnTo>
                  <a:pt x="49375" y="553261"/>
                </a:lnTo>
                <a:lnTo>
                  <a:pt x="51907" y="548197"/>
                </a:lnTo>
                <a:lnTo>
                  <a:pt x="54440" y="543133"/>
                </a:lnTo>
                <a:lnTo>
                  <a:pt x="54440" y="540601"/>
                </a:lnTo>
                <a:lnTo>
                  <a:pt x="56972" y="535536"/>
                </a:lnTo>
                <a:lnTo>
                  <a:pt x="59504" y="530472"/>
                </a:lnTo>
                <a:lnTo>
                  <a:pt x="59504" y="527940"/>
                </a:lnTo>
                <a:lnTo>
                  <a:pt x="62036" y="527940"/>
                </a:lnTo>
                <a:lnTo>
                  <a:pt x="62036" y="525408"/>
                </a:lnTo>
                <a:lnTo>
                  <a:pt x="64568" y="519078"/>
                </a:lnTo>
                <a:lnTo>
                  <a:pt x="64568" y="516546"/>
                </a:lnTo>
                <a:lnTo>
                  <a:pt x="62036" y="516546"/>
                </a:lnTo>
                <a:lnTo>
                  <a:pt x="62036" y="514014"/>
                </a:lnTo>
                <a:lnTo>
                  <a:pt x="62036" y="511482"/>
                </a:lnTo>
                <a:lnTo>
                  <a:pt x="62036" y="506417"/>
                </a:lnTo>
                <a:lnTo>
                  <a:pt x="62036" y="503885"/>
                </a:lnTo>
                <a:lnTo>
                  <a:pt x="64568" y="503885"/>
                </a:lnTo>
                <a:lnTo>
                  <a:pt x="67100" y="503885"/>
                </a:lnTo>
                <a:lnTo>
                  <a:pt x="69632" y="503885"/>
                </a:lnTo>
                <a:lnTo>
                  <a:pt x="74696" y="503885"/>
                </a:lnTo>
                <a:lnTo>
                  <a:pt x="77228" y="506417"/>
                </a:lnTo>
                <a:lnTo>
                  <a:pt x="82293" y="501353"/>
                </a:lnTo>
                <a:lnTo>
                  <a:pt x="84825" y="501353"/>
                </a:lnTo>
                <a:lnTo>
                  <a:pt x="84825" y="498821"/>
                </a:lnTo>
                <a:lnTo>
                  <a:pt x="87357" y="496289"/>
                </a:lnTo>
                <a:lnTo>
                  <a:pt x="89889" y="493757"/>
                </a:lnTo>
                <a:lnTo>
                  <a:pt x="92421" y="493757"/>
                </a:lnTo>
                <a:lnTo>
                  <a:pt x="92421" y="491225"/>
                </a:lnTo>
                <a:lnTo>
                  <a:pt x="92421" y="493757"/>
                </a:lnTo>
                <a:lnTo>
                  <a:pt x="94953" y="493757"/>
                </a:lnTo>
                <a:lnTo>
                  <a:pt x="97486" y="493757"/>
                </a:lnTo>
                <a:lnTo>
                  <a:pt x="102549" y="493757"/>
                </a:lnTo>
                <a:lnTo>
                  <a:pt x="105081" y="491225"/>
                </a:lnTo>
                <a:lnTo>
                  <a:pt x="107614" y="486161"/>
                </a:lnTo>
                <a:lnTo>
                  <a:pt x="110146" y="486161"/>
                </a:lnTo>
                <a:lnTo>
                  <a:pt x="112677" y="486161"/>
                </a:lnTo>
                <a:lnTo>
                  <a:pt x="115210" y="486161"/>
                </a:lnTo>
                <a:lnTo>
                  <a:pt x="117742" y="486161"/>
                </a:lnTo>
                <a:lnTo>
                  <a:pt x="120274" y="486161"/>
                </a:lnTo>
                <a:lnTo>
                  <a:pt x="120274" y="483629"/>
                </a:lnTo>
                <a:lnTo>
                  <a:pt x="122806" y="483629"/>
                </a:lnTo>
                <a:lnTo>
                  <a:pt x="122806" y="487427"/>
                </a:lnTo>
                <a:lnTo>
                  <a:pt x="125338" y="487427"/>
                </a:lnTo>
                <a:lnTo>
                  <a:pt x="127870" y="489959"/>
                </a:lnTo>
                <a:lnTo>
                  <a:pt x="130402" y="489959"/>
                </a:lnTo>
                <a:lnTo>
                  <a:pt x="130402" y="487427"/>
                </a:lnTo>
                <a:lnTo>
                  <a:pt x="130402" y="484895"/>
                </a:lnTo>
                <a:lnTo>
                  <a:pt x="135467" y="479831"/>
                </a:lnTo>
                <a:lnTo>
                  <a:pt x="137998" y="477299"/>
                </a:lnTo>
                <a:lnTo>
                  <a:pt x="143063" y="472234"/>
                </a:lnTo>
                <a:lnTo>
                  <a:pt x="148127" y="469702"/>
                </a:lnTo>
                <a:lnTo>
                  <a:pt x="148127" y="467170"/>
                </a:lnTo>
                <a:lnTo>
                  <a:pt x="150659" y="467170"/>
                </a:lnTo>
                <a:lnTo>
                  <a:pt x="153191" y="464638"/>
                </a:lnTo>
                <a:lnTo>
                  <a:pt x="155723" y="467170"/>
                </a:lnTo>
                <a:lnTo>
                  <a:pt x="155723" y="464638"/>
                </a:lnTo>
                <a:lnTo>
                  <a:pt x="158255" y="462106"/>
                </a:lnTo>
                <a:lnTo>
                  <a:pt x="163319" y="457042"/>
                </a:lnTo>
                <a:lnTo>
                  <a:pt x="165851" y="451978"/>
                </a:lnTo>
                <a:lnTo>
                  <a:pt x="165851" y="449446"/>
                </a:lnTo>
                <a:lnTo>
                  <a:pt x="163319" y="449446"/>
                </a:lnTo>
                <a:lnTo>
                  <a:pt x="165851" y="449446"/>
                </a:lnTo>
                <a:lnTo>
                  <a:pt x="165851" y="446913"/>
                </a:lnTo>
                <a:lnTo>
                  <a:pt x="168384" y="444381"/>
                </a:lnTo>
                <a:lnTo>
                  <a:pt x="170916" y="441849"/>
                </a:lnTo>
                <a:lnTo>
                  <a:pt x="173448" y="446913"/>
                </a:lnTo>
                <a:lnTo>
                  <a:pt x="175980" y="446913"/>
                </a:lnTo>
                <a:lnTo>
                  <a:pt x="178512" y="446913"/>
                </a:lnTo>
                <a:lnTo>
                  <a:pt x="178512" y="441849"/>
                </a:lnTo>
                <a:lnTo>
                  <a:pt x="181044" y="441849"/>
                </a:lnTo>
                <a:lnTo>
                  <a:pt x="181044" y="436785"/>
                </a:lnTo>
                <a:lnTo>
                  <a:pt x="178512" y="431721"/>
                </a:lnTo>
                <a:lnTo>
                  <a:pt x="178512" y="429189"/>
                </a:lnTo>
                <a:lnTo>
                  <a:pt x="181044" y="426657"/>
                </a:lnTo>
                <a:lnTo>
                  <a:pt x="181044" y="421592"/>
                </a:lnTo>
                <a:lnTo>
                  <a:pt x="183576" y="421592"/>
                </a:lnTo>
                <a:lnTo>
                  <a:pt x="186109" y="421592"/>
                </a:lnTo>
                <a:lnTo>
                  <a:pt x="188640" y="421592"/>
                </a:lnTo>
                <a:lnTo>
                  <a:pt x="188640" y="419061"/>
                </a:lnTo>
                <a:lnTo>
                  <a:pt x="188640" y="416528"/>
                </a:lnTo>
                <a:lnTo>
                  <a:pt x="186109" y="416528"/>
                </a:lnTo>
                <a:lnTo>
                  <a:pt x="186109" y="413996"/>
                </a:lnTo>
                <a:lnTo>
                  <a:pt x="188640" y="413996"/>
                </a:lnTo>
                <a:lnTo>
                  <a:pt x="188640" y="411464"/>
                </a:lnTo>
                <a:lnTo>
                  <a:pt x="188640" y="408932"/>
                </a:lnTo>
                <a:lnTo>
                  <a:pt x="191172" y="408932"/>
                </a:lnTo>
                <a:lnTo>
                  <a:pt x="188640" y="406400"/>
                </a:lnTo>
                <a:lnTo>
                  <a:pt x="186109" y="406400"/>
                </a:lnTo>
                <a:lnTo>
                  <a:pt x="186109" y="411464"/>
                </a:lnTo>
                <a:lnTo>
                  <a:pt x="186109" y="408932"/>
                </a:lnTo>
                <a:lnTo>
                  <a:pt x="186109" y="402602"/>
                </a:lnTo>
                <a:lnTo>
                  <a:pt x="186109" y="400070"/>
                </a:lnTo>
                <a:lnTo>
                  <a:pt x="188640" y="400070"/>
                </a:lnTo>
                <a:lnTo>
                  <a:pt x="191172" y="400070"/>
                </a:lnTo>
                <a:lnTo>
                  <a:pt x="191172" y="397538"/>
                </a:lnTo>
                <a:lnTo>
                  <a:pt x="193705" y="397538"/>
                </a:lnTo>
                <a:lnTo>
                  <a:pt x="196237" y="400070"/>
                </a:lnTo>
                <a:lnTo>
                  <a:pt x="196237" y="402602"/>
                </a:lnTo>
                <a:lnTo>
                  <a:pt x="196237" y="405134"/>
                </a:lnTo>
                <a:lnTo>
                  <a:pt x="196237" y="407666"/>
                </a:lnTo>
                <a:lnTo>
                  <a:pt x="198769" y="410198"/>
                </a:lnTo>
                <a:lnTo>
                  <a:pt x="201300" y="410198"/>
                </a:lnTo>
                <a:lnTo>
                  <a:pt x="201300" y="407666"/>
                </a:lnTo>
                <a:lnTo>
                  <a:pt x="203833" y="401336"/>
                </a:lnTo>
                <a:lnTo>
                  <a:pt x="201300" y="401336"/>
                </a:lnTo>
                <a:lnTo>
                  <a:pt x="201300" y="398804"/>
                </a:lnTo>
                <a:lnTo>
                  <a:pt x="198769" y="393740"/>
                </a:lnTo>
                <a:lnTo>
                  <a:pt x="196237" y="391207"/>
                </a:lnTo>
                <a:lnTo>
                  <a:pt x="196237" y="388676"/>
                </a:lnTo>
                <a:lnTo>
                  <a:pt x="196237" y="386143"/>
                </a:lnTo>
                <a:lnTo>
                  <a:pt x="198769" y="383611"/>
                </a:lnTo>
                <a:lnTo>
                  <a:pt x="201300" y="383611"/>
                </a:lnTo>
                <a:lnTo>
                  <a:pt x="203833" y="389941"/>
                </a:lnTo>
                <a:lnTo>
                  <a:pt x="203833" y="392474"/>
                </a:lnTo>
                <a:lnTo>
                  <a:pt x="208897" y="395006"/>
                </a:lnTo>
                <a:lnTo>
                  <a:pt x="208897" y="392474"/>
                </a:lnTo>
                <a:lnTo>
                  <a:pt x="213961" y="392474"/>
                </a:lnTo>
                <a:lnTo>
                  <a:pt x="213961" y="395006"/>
                </a:lnTo>
                <a:lnTo>
                  <a:pt x="213961" y="392474"/>
                </a:lnTo>
                <a:lnTo>
                  <a:pt x="216493" y="392474"/>
                </a:lnTo>
                <a:lnTo>
                  <a:pt x="219025" y="389941"/>
                </a:lnTo>
                <a:lnTo>
                  <a:pt x="219025" y="387409"/>
                </a:lnTo>
                <a:lnTo>
                  <a:pt x="219025" y="382345"/>
                </a:lnTo>
                <a:lnTo>
                  <a:pt x="219025" y="379813"/>
                </a:lnTo>
                <a:lnTo>
                  <a:pt x="221558" y="377281"/>
                </a:lnTo>
                <a:lnTo>
                  <a:pt x="221558" y="374749"/>
                </a:lnTo>
                <a:lnTo>
                  <a:pt x="221558" y="372217"/>
                </a:lnTo>
                <a:lnTo>
                  <a:pt x="224090" y="372217"/>
                </a:lnTo>
                <a:lnTo>
                  <a:pt x="224090" y="367153"/>
                </a:lnTo>
                <a:lnTo>
                  <a:pt x="224090" y="364620"/>
                </a:lnTo>
                <a:lnTo>
                  <a:pt x="221558" y="358290"/>
                </a:lnTo>
                <a:lnTo>
                  <a:pt x="221558" y="355758"/>
                </a:lnTo>
                <a:lnTo>
                  <a:pt x="219025" y="350694"/>
                </a:lnTo>
                <a:lnTo>
                  <a:pt x="206365" y="350694"/>
                </a:lnTo>
                <a:lnTo>
                  <a:pt x="206365" y="348162"/>
                </a:lnTo>
                <a:lnTo>
                  <a:pt x="206365" y="345630"/>
                </a:lnTo>
                <a:lnTo>
                  <a:pt x="211429" y="348162"/>
                </a:lnTo>
                <a:lnTo>
                  <a:pt x="213961" y="345630"/>
                </a:lnTo>
                <a:lnTo>
                  <a:pt x="213961" y="343098"/>
                </a:lnTo>
                <a:lnTo>
                  <a:pt x="219025" y="340566"/>
                </a:lnTo>
                <a:lnTo>
                  <a:pt x="221558" y="334235"/>
                </a:lnTo>
                <a:lnTo>
                  <a:pt x="221558" y="335502"/>
                </a:lnTo>
                <a:lnTo>
                  <a:pt x="224090" y="332969"/>
                </a:lnTo>
                <a:lnTo>
                  <a:pt x="224090" y="330437"/>
                </a:lnTo>
                <a:lnTo>
                  <a:pt x="226621" y="330437"/>
                </a:lnTo>
                <a:lnTo>
                  <a:pt x="226621" y="332969"/>
                </a:lnTo>
                <a:lnTo>
                  <a:pt x="229154" y="335502"/>
                </a:lnTo>
                <a:lnTo>
                  <a:pt x="229154" y="338034"/>
                </a:lnTo>
                <a:lnTo>
                  <a:pt x="229154" y="343098"/>
                </a:lnTo>
                <a:lnTo>
                  <a:pt x="229154" y="344364"/>
                </a:lnTo>
                <a:close/>
                <a:moveTo>
                  <a:pt x="159521" y="319043"/>
                </a:moveTo>
                <a:lnTo>
                  <a:pt x="156989" y="319043"/>
                </a:lnTo>
                <a:lnTo>
                  <a:pt x="154457" y="319043"/>
                </a:lnTo>
                <a:lnTo>
                  <a:pt x="154457" y="316511"/>
                </a:lnTo>
                <a:lnTo>
                  <a:pt x="154457" y="313979"/>
                </a:lnTo>
                <a:lnTo>
                  <a:pt x="154457" y="311447"/>
                </a:lnTo>
                <a:lnTo>
                  <a:pt x="154457" y="310181"/>
                </a:lnTo>
                <a:lnTo>
                  <a:pt x="156989" y="310181"/>
                </a:lnTo>
                <a:lnTo>
                  <a:pt x="159521" y="310181"/>
                </a:lnTo>
                <a:lnTo>
                  <a:pt x="162053" y="310181"/>
                </a:lnTo>
                <a:lnTo>
                  <a:pt x="162053" y="312713"/>
                </a:lnTo>
                <a:lnTo>
                  <a:pt x="162053" y="315245"/>
                </a:lnTo>
                <a:lnTo>
                  <a:pt x="162053" y="317777"/>
                </a:lnTo>
                <a:lnTo>
                  <a:pt x="162053" y="320309"/>
                </a:lnTo>
                <a:lnTo>
                  <a:pt x="159521" y="320309"/>
                </a:lnTo>
                <a:close/>
                <a:moveTo>
                  <a:pt x="29119" y="330437"/>
                </a:moveTo>
                <a:lnTo>
                  <a:pt x="24054" y="325373"/>
                </a:lnTo>
                <a:lnTo>
                  <a:pt x="21523" y="325373"/>
                </a:lnTo>
                <a:lnTo>
                  <a:pt x="21523" y="322841"/>
                </a:lnTo>
                <a:lnTo>
                  <a:pt x="21523" y="320309"/>
                </a:lnTo>
                <a:lnTo>
                  <a:pt x="21523" y="317777"/>
                </a:lnTo>
                <a:lnTo>
                  <a:pt x="21523" y="312713"/>
                </a:lnTo>
                <a:lnTo>
                  <a:pt x="21523" y="310181"/>
                </a:lnTo>
                <a:lnTo>
                  <a:pt x="21523" y="307648"/>
                </a:lnTo>
                <a:lnTo>
                  <a:pt x="24054" y="307648"/>
                </a:lnTo>
                <a:lnTo>
                  <a:pt x="24054" y="305117"/>
                </a:lnTo>
                <a:lnTo>
                  <a:pt x="26587" y="305117"/>
                </a:lnTo>
                <a:lnTo>
                  <a:pt x="26587" y="307648"/>
                </a:lnTo>
                <a:lnTo>
                  <a:pt x="26587" y="310181"/>
                </a:lnTo>
                <a:lnTo>
                  <a:pt x="26587" y="315245"/>
                </a:lnTo>
                <a:lnTo>
                  <a:pt x="26587" y="317777"/>
                </a:lnTo>
                <a:lnTo>
                  <a:pt x="26587" y="320309"/>
                </a:lnTo>
                <a:lnTo>
                  <a:pt x="29119" y="322841"/>
                </a:lnTo>
                <a:lnTo>
                  <a:pt x="31651" y="329171"/>
                </a:lnTo>
                <a:lnTo>
                  <a:pt x="31651" y="331704"/>
                </a:lnTo>
                <a:lnTo>
                  <a:pt x="29119" y="331704"/>
                </a:lnTo>
                <a:close/>
                <a:moveTo>
                  <a:pt x="469702" y="268401"/>
                </a:moveTo>
                <a:lnTo>
                  <a:pt x="467170" y="268401"/>
                </a:lnTo>
                <a:lnTo>
                  <a:pt x="464638" y="268401"/>
                </a:lnTo>
                <a:lnTo>
                  <a:pt x="464638" y="265869"/>
                </a:lnTo>
                <a:lnTo>
                  <a:pt x="464638" y="263337"/>
                </a:lnTo>
                <a:lnTo>
                  <a:pt x="464638" y="260805"/>
                </a:lnTo>
                <a:lnTo>
                  <a:pt x="464638" y="258273"/>
                </a:lnTo>
                <a:lnTo>
                  <a:pt x="467170" y="258273"/>
                </a:lnTo>
                <a:lnTo>
                  <a:pt x="469702" y="258273"/>
                </a:lnTo>
                <a:lnTo>
                  <a:pt x="472234" y="258273"/>
                </a:lnTo>
                <a:lnTo>
                  <a:pt x="472234" y="260805"/>
                </a:lnTo>
                <a:lnTo>
                  <a:pt x="472234" y="263337"/>
                </a:lnTo>
                <a:lnTo>
                  <a:pt x="472234" y="265869"/>
                </a:lnTo>
                <a:lnTo>
                  <a:pt x="469702" y="268401"/>
                </a:lnTo>
                <a:close/>
                <a:moveTo>
                  <a:pt x="132935" y="243081"/>
                </a:moveTo>
                <a:lnTo>
                  <a:pt x="130402" y="243081"/>
                </a:lnTo>
                <a:lnTo>
                  <a:pt x="130402" y="240548"/>
                </a:lnTo>
                <a:lnTo>
                  <a:pt x="127870" y="240548"/>
                </a:lnTo>
                <a:lnTo>
                  <a:pt x="127870" y="238016"/>
                </a:lnTo>
                <a:lnTo>
                  <a:pt x="127870" y="235484"/>
                </a:lnTo>
                <a:lnTo>
                  <a:pt x="127870" y="232952"/>
                </a:lnTo>
                <a:lnTo>
                  <a:pt x="130402" y="232952"/>
                </a:lnTo>
                <a:lnTo>
                  <a:pt x="132935" y="232952"/>
                </a:lnTo>
                <a:lnTo>
                  <a:pt x="135467" y="232952"/>
                </a:lnTo>
                <a:lnTo>
                  <a:pt x="135467" y="235484"/>
                </a:lnTo>
                <a:lnTo>
                  <a:pt x="135467" y="238016"/>
                </a:lnTo>
                <a:lnTo>
                  <a:pt x="135467" y="240548"/>
                </a:lnTo>
                <a:lnTo>
                  <a:pt x="132935" y="240548"/>
                </a:lnTo>
                <a:lnTo>
                  <a:pt x="132935" y="243081"/>
                </a:lnTo>
                <a:close/>
                <a:moveTo>
                  <a:pt x="129137" y="226622"/>
                </a:moveTo>
                <a:lnTo>
                  <a:pt x="126604" y="226622"/>
                </a:lnTo>
                <a:lnTo>
                  <a:pt x="124072" y="226622"/>
                </a:lnTo>
                <a:lnTo>
                  <a:pt x="124072" y="224090"/>
                </a:lnTo>
                <a:lnTo>
                  <a:pt x="124072" y="221558"/>
                </a:lnTo>
                <a:lnTo>
                  <a:pt x="124072" y="219025"/>
                </a:lnTo>
                <a:lnTo>
                  <a:pt x="126604" y="219025"/>
                </a:lnTo>
                <a:lnTo>
                  <a:pt x="129137" y="219025"/>
                </a:lnTo>
                <a:lnTo>
                  <a:pt x="131668" y="219025"/>
                </a:lnTo>
                <a:lnTo>
                  <a:pt x="131668" y="221558"/>
                </a:lnTo>
                <a:lnTo>
                  <a:pt x="131668" y="224090"/>
                </a:lnTo>
                <a:lnTo>
                  <a:pt x="131668" y="226622"/>
                </a:lnTo>
                <a:lnTo>
                  <a:pt x="129137" y="226622"/>
                </a:lnTo>
                <a:close/>
                <a:moveTo>
                  <a:pt x="460839" y="131668"/>
                </a:moveTo>
                <a:lnTo>
                  <a:pt x="458308" y="131668"/>
                </a:lnTo>
                <a:lnTo>
                  <a:pt x="458308" y="129137"/>
                </a:lnTo>
                <a:lnTo>
                  <a:pt x="455776" y="129137"/>
                </a:lnTo>
                <a:lnTo>
                  <a:pt x="455776" y="126604"/>
                </a:lnTo>
                <a:lnTo>
                  <a:pt x="455776" y="124072"/>
                </a:lnTo>
                <a:lnTo>
                  <a:pt x="455776" y="121540"/>
                </a:lnTo>
                <a:lnTo>
                  <a:pt x="458308" y="121540"/>
                </a:lnTo>
                <a:lnTo>
                  <a:pt x="458308" y="120274"/>
                </a:lnTo>
                <a:lnTo>
                  <a:pt x="460839" y="120274"/>
                </a:lnTo>
                <a:lnTo>
                  <a:pt x="460839" y="122806"/>
                </a:lnTo>
                <a:lnTo>
                  <a:pt x="463372" y="122806"/>
                </a:lnTo>
                <a:lnTo>
                  <a:pt x="463372" y="125338"/>
                </a:lnTo>
                <a:lnTo>
                  <a:pt x="463372" y="127870"/>
                </a:lnTo>
                <a:lnTo>
                  <a:pt x="463372" y="130402"/>
                </a:lnTo>
                <a:lnTo>
                  <a:pt x="460839" y="130402"/>
                </a:lnTo>
                <a:lnTo>
                  <a:pt x="460839" y="131668"/>
                </a:lnTo>
                <a:close/>
                <a:moveTo>
                  <a:pt x="431721" y="24055"/>
                </a:moveTo>
                <a:lnTo>
                  <a:pt x="429188" y="24055"/>
                </a:lnTo>
                <a:lnTo>
                  <a:pt x="429188" y="21523"/>
                </a:lnTo>
                <a:lnTo>
                  <a:pt x="429188" y="18991"/>
                </a:lnTo>
                <a:lnTo>
                  <a:pt x="429188" y="16458"/>
                </a:lnTo>
                <a:lnTo>
                  <a:pt x="429188" y="13927"/>
                </a:lnTo>
                <a:lnTo>
                  <a:pt x="431721" y="13927"/>
                </a:lnTo>
                <a:lnTo>
                  <a:pt x="434253" y="13927"/>
                </a:lnTo>
                <a:lnTo>
                  <a:pt x="434253" y="16458"/>
                </a:lnTo>
                <a:lnTo>
                  <a:pt x="434253" y="18991"/>
                </a:lnTo>
                <a:lnTo>
                  <a:pt x="436785" y="18991"/>
                </a:lnTo>
                <a:lnTo>
                  <a:pt x="434253" y="21523"/>
                </a:lnTo>
                <a:lnTo>
                  <a:pt x="434253" y="24055"/>
                </a:lnTo>
                <a:lnTo>
                  <a:pt x="431721" y="24055"/>
                </a:lnTo>
                <a:close/>
                <a:moveTo>
                  <a:pt x="425390" y="16458"/>
                </a:moveTo>
                <a:lnTo>
                  <a:pt x="422858" y="16458"/>
                </a:lnTo>
                <a:lnTo>
                  <a:pt x="422858" y="13927"/>
                </a:lnTo>
                <a:lnTo>
                  <a:pt x="422858" y="11394"/>
                </a:lnTo>
                <a:lnTo>
                  <a:pt x="422858" y="8862"/>
                </a:lnTo>
                <a:lnTo>
                  <a:pt x="422858" y="6330"/>
                </a:lnTo>
                <a:lnTo>
                  <a:pt x="425390" y="6330"/>
                </a:lnTo>
                <a:lnTo>
                  <a:pt x="427923" y="6330"/>
                </a:lnTo>
                <a:lnTo>
                  <a:pt x="427923" y="8862"/>
                </a:lnTo>
                <a:lnTo>
                  <a:pt x="430455" y="8862"/>
                </a:lnTo>
                <a:lnTo>
                  <a:pt x="430455" y="11394"/>
                </a:lnTo>
                <a:lnTo>
                  <a:pt x="427923" y="13927"/>
                </a:lnTo>
                <a:lnTo>
                  <a:pt x="427923" y="16458"/>
                </a:lnTo>
                <a:lnTo>
                  <a:pt x="425390" y="16458"/>
                </a:lnTo>
                <a:close/>
                <a:moveTo>
                  <a:pt x="441849" y="10128"/>
                </a:moveTo>
                <a:lnTo>
                  <a:pt x="439317" y="10128"/>
                </a:lnTo>
                <a:lnTo>
                  <a:pt x="439317" y="7596"/>
                </a:lnTo>
                <a:lnTo>
                  <a:pt x="436785" y="7596"/>
                </a:lnTo>
                <a:lnTo>
                  <a:pt x="436785" y="5064"/>
                </a:lnTo>
                <a:lnTo>
                  <a:pt x="439317" y="2532"/>
                </a:lnTo>
                <a:lnTo>
                  <a:pt x="439317" y="0"/>
                </a:lnTo>
                <a:lnTo>
                  <a:pt x="441849" y="0"/>
                </a:lnTo>
                <a:lnTo>
                  <a:pt x="444381" y="0"/>
                </a:lnTo>
                <a:lnTo>
                  <a:pt x="444381" y="2532"/>
                </a:lnTo>
                <a:lnTo>
                  <a:pt x="444381" y="5064"/>
                </a:lnTo>
                <a:lnTo>
                  <a:pt x="444381" y="7596"/>
                </a:lnTo>
                <a:lnTo>
                  <a:pt x="444381" y="10128"/>
                </a:lnTo>
                <a:lnTo>
                  <a:pt x="441849" y="10128"/>
                </a:lnTo>
                <a:close/>
              </a:path>
            </a:pathLst>
          </a:custGeom>
          <a:solidFill>
            <a:srgbClr val="DF3D3D"/>
          </a:solidFill>
          <a:ln w="12660"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01968A6F-2DF1-47B0-B5DA-1B2F7BAEADF6}"/>
              </a:ext>
            </a:extLst>
          </p:cNvPr>
          <p:cNvSpPr/>
          <p:nvPr/>
        </p:nvSpPr>
        <p:spPr>
          <a:xfrm>
            <a:off x="3736534" y="4440964"/>
            <a:ext cx="711200" cy="858520"/>
          </a:xfrm>
          <a:custGeom>
            <a:avLst/>
            <a:gdLst>
              <a:gd name="connsiteX0" fmla="*/ 570986 w 708984"/>
              <a:gd name="connsiteY0" fmla="*/ 720379 h 855845"/>
              <a:gd name="connsiteX1" fmla="*/ 568454 w 708984"/>
              <a:gd name="connsiteY1" fmla="*/ 722911 h 855845"/>
              <a:gd name="connsiteX2" fmla="*/ 565921 w 708984"/>
              <a:gd name="connsiteY2" fmla="*/ 722911 h 855845"/>
              <a:gd name="connsiteX3" fmla="*/ 563389 w 708984"/>
              <a:gd name="connsiteY3" fmla="*/ 722911 h 855845"/>
              <a:gd name="connsiteX4" fmla="*/ 560857 w 708984"/>
              <a:gd name="connsiteY4" fmla="*/ 720379 h 855845"/>
              <a:gd name="connsiteX5" fmla="*/ 558325 w 708984"/>
              <a:gd name="connsiteY5" fmla="*/ 720379 h 855845"/>
              <a:gd name="connsiteX6" fmla="*/ 555793 w 708984"/>
              <a:gd name="connsiteY6" fmla="*/ 720379 h 855845"/>
              <a:gd name="connsiteX7" fmla="*/ 553261 w 708984"/>
              <a:gd name="connsiteY7" fmla="*/ 720379 h 855845"/>
              <a:gd name="connsiteX8" fmla="*/ 550729 w 708984"/>
              <a:gd name="connsiteY8" fmla="*/ 720379 h 855845"/>
              <a:gd name="connsiteX9" fmla="*/ 550729 w 708984"/>
              <a:gd name="connsiteY9" fmla="*/ 717847 h 855845"/>
              <a:gd name="connsiteX10" fmla="*/ 549463 w 708984"/>
              <a:gd name="connsiteY10" fmla="*/ 717847 h 855845"/>
              <a:gd name="connsiteX11" fmla="*/ 549463 w 708984"/>
              <a:gd name="connsiteY11" fmla="*/ 715315 h 855845"/>
              <a:gd name="connsiteX12" fmla="*/ 546931 w 708984"/>
              <a:gd name="connsiteY12" fmla="*/ 715315 h 855845"/>
              <a:gd name="connsiteX13" fmla="*/ 546931 w 708984"/>
              <a:gd name="connsiteY13" fmla="*/ 712782 h 855845"/>
              <a:gd name="connsiteX14" fmla="*/ 546931 w 708984"/>
              <a:gd name="connsiteY14" fmla="*/ 710251 h 855845"/>
              <a:gd name="connsiteX15" fmla="*/ 546931 w 708984"/>
              <a:gd name="connsiteY15" fmla="*/ 707718 h 855845"/>
              <a:gd name="connsiteX16" fmla="*/ 546931 w 708984"/>
              <a:gd name="connsiteY16" fmla="*/ 705187 h 855845"/>
              <a:gd name="connsiteX17" fmla="*/ 546931 w 708984"/>
              <a:gd name="connsiteY17" fmla="*/ 702654 h 855845"/>
              <a:gd name="connsiteX18" fmla="*/ 549463 w 708984"/>
              <a:gd name="connsiteY18" fmla="*/ 700122 h 855845"/>
              <a:gd name="connsiteX19" fmla="*/ 549463 w 708984"/>
              <a:gd name="connsiteY19" fmla="*/ 697590 h 855845"/>
              <a:gd name="connsiteX20" fmla="*/ 551995 w 708984"/>
              <a:gd name="connsiteY20" fmla="*/ 697590 h 855845"/>
              <a:gd name="connsiteX21" fmla="*/ 554527 w 708984"/>
              <a:gd name="connsiteY21" fmla="*/ 695058 h 855845"/>
              <a:gd name="connsiteX22" fmla="*/ 557059 w 708984"/>
              <a:gd name="connsiteY22" fmla="*/ 695058 h 855845"/>
              <a:gd name="connsiteX23" fmla="*/ 559591 w 708984"/>
              <a:gd name="connsiteY23" fmla="*/ 692526 h 855845"/>
              <a:gd name="connsiteX24" fmla="*/ 562123 w 708984"/>
              <a:gd name="connsiteY24" fmla="*/ 689994 h 855845"/>
              <a:gd name="connsiteX25" fmla="*/ 562123 w 708984"/>
              <a:gd name="connsiteY25" fmla="*/ 687462 h 855845"/>
              <a:gd name="connsiteX26" fmla="*/ 564656 w 708984"/>
              <a:gd name="connsiteY26" fmla="*/ 684930 h 855845"/>
              <a:gd name="connsiteX27" fmla="*/ 567187 w 708984"/>
              <a:gd name="connsiteY27" fmla="*/ 684930 h 855845"/>
              <a:gd name="connsiteX28" fmla="*/ 569720 w 708984"/>
              <a:gd name="connsiteY28" fmla="*/ 684930 h 855845"/>
              <a:gd name="connsiteX29" fmla="*/ 572252 w 708984"/>
              <a:gd name="connsiteY29" fmla="*/ 684930 h 855845"/>
              <a:gd name="connsiteX30" fmla="*/ 574784 w 708984"/>
              <a:gd name="connsiteY30" fmla="*/ 684930 h 855845"/>
              <a:gd name="connsiteX31" fmla="*/ 574784 w 708984"/>
              <a:gd name="connsiteY31" fmla="*/ 687462 h 855845"/>
              <a:gd name="connsiteX32" fmla="*/ 577316 w 708984"/>
              <a:gd name="connsiteY32" fmla="*/ 687462 h 855845"/>
              <a:gd name="connsiteX33" fmla="*/ 579848 w 708984"/>
              <a:gd name="connsiteY33" fmla="*/ 687462 h 855845"/>
              <a:gd name="connsiteX34" fmla="*/ 579848 w 708984"/>
              <a:gd name="connsiteY34" fmla="*/ 689994 h 855845"/>
              <a:gd name="connsiteX35" fmla="*/ 582380 w 708984"/>
              <a:gd name="connsiteY35" fmla="*/ 689994 h 855845"/>
              <a:gd name="connsiteX36" fmla="*/ 582380 w 708984"/>
              <a:gd name="connsiteY36" fmla="*/ 692526 h 855845"/>
              <a:gd name="connsiteX37" fmla="*/ 584912 w 708984"/>
              <a:gd name="connsiteY37" fmla="*/ 695058 h 855845"/>
              <a:gd name="connsiteX38" fmla="*/ 584912 w 708984"/>
              <a:gd name="connsiteY38" fmla="*/ 697590 h 855845"/>
              <a:gd name="connsiteX39" fmla="*/ 584912 w 708984"/>
              <a:gd name="connsiteY39" fmla="*/ 700122 h 855845"/>
              <a:gd name="connsiteX40" fmla="*/ 584912 w 708984"/>
              <a:gd name="connsiteY40" fmla="*/ 702654 h 855845"/>
              <a:gd name="connsiteX41" fmla="*/ 582380 w 708984"/>
              <a:gd name="connsiteY41" fmla="*/ 705187 h 855845"/>
              <a:gd name="connsiteX42" fmla="*/ 582380 w 708984"/>
              <a:gd name="connsiteY42" fmla="*/ 707718 h 855845"/>
              <a:gd name="connsiteX43" fmla="*/ 582380 w 708984"/>
              <a:gd name="connsiteY43" fmla="*/ 710251 h 855845"/>
              <a:gd name="connsiteX44" fmla="*/ 582380 w 708984"/>
              <a:gd name="connsiteY44" fmla="*/ 712782 h 855845"/>
              <a:gd name="connsiteX45" fmla="*/ 579848 w 708984"/>
              <a:gd name="connsiteY45" fmla="*/ 712782 h 855845"/>
              <a:gd name="connsiteX46" fmla="*/ 579848 w 708984"/>
              <a:gd name="connsiteY46" fmla="*/ 715315 h 855845"/>
              <a:gd name="connsiteX47" fmla="*/ 577316 w 708984"/>
              <a:gd name="connsiteY47" fmla="*/ 717847 h 855845"/>
              <a:gd name="connsiteX48" fmla="*/ 574784 w 708984"/>
              <a:gd name="connsiteY48" fmla="*/ 720379 h 855845"/>
              <a:gd name="connsiteX49" fmla="*/ 570986 w 708984"/>
              <a:gd name="connsiteY49" fmla="*/ 720379 h 855845"/>
              <a:gd name="connsiteX50" fmla="*/ 15192 w 708984"/>
              <a:gd name="connsiteY50" fmla="*/ 415262 h 855845"/>
              <a:gd name="connsiteX51" fmla="*/ 12660 w 708984"/>
              <a:gd name="connsiteY51" fmla="*/ 415262 h 855845"/>
              <a:gd name="connsiteX52" fmla="*/ 10128 w 708984"/>
              <a:gd name="connsiteY52" fmla="*/ 415262 h 855845"/>
              <a:gd name="connsiteX53" fmla="*/ 10128 w 708984"/>
              <a:gd name="connsiteY53" fmla="*/ 412730 h 855845"/>
              <a:gd name="connsiteX54" fmla="*/ 7596 w 708984"/>
              <a:gd name="connsiteY54" fmla="*/ 412730 h 855845"/>
              <a:gd name="connsiteX55" fmla="*/ 7596 w 708984"/>
              <a:gd name="connsiteY55" fmla="*/ 410198 h 855845"/>
              <a:gd name="connsiteX56" fmla="*/ 5064 w 708984"/>
              <a:gd name="connsiteY56" fmla="*/ 410198 h 855845"/>
              <a:gd name="connsiteX57" fmla="*/ 5064 w 708984"/>
              <a:gd name="connsiteY57" fmla="*/ 407666 h 855845"/>
              <a:gd name="connsiteX58" fmla="*/ 2532 w 708984"/>
              <a:gd name="connsiteY58" fmla="*/ 405134 h 855845"/>
              <a:gd name="connsiteX59" fmla="*/ 2532 w 708984"/>
              <a:gd name="connsiteY59" fmla="*/ 402602 h 855845"/>
              <a:gd name="connsiteX60" fmla="*/ 0 w 708984"/>
              <a:gd name="connsiteY60" fmla="*/ 400070 h 855845"/>
              <a:gd name="connsiteX61" fmla="*/ 0 w 708984"/>
              <a:gd name="connsiteY61" fmla="*/ 397538 h 855845"/>
              <a:gd name="connsiteX62" fmla="*/ 0 w 708984"/>
              <a:gd name="connsiteY62" fmla="*/ 395006 h 855845"/>
              <a:gd name="connsiteX63" fmla="*/ 0 w 708984"/>
              <a:gd name="connsiteY63" fmla="*/ 392474 h 855845"/>
              <a:gd name="connsiteX64" fmla="*/ 2532 w 708984"/>
              <a:gd name="connsiteY64" fmla="*/ 389941 h 855845"/>
              <a:gd name="connsiteX65" fmla="*/ 2532 w 708984"/>
              <a:gd name="connsiteY65" fmla="*/ 387409 h 855845"/>
              <a:gd name="connsiteX66" fmla="*/ 5064 w 708984"/>
              <a:gd name="connsiteY66" fmla="*/ 387409 h 855845"/>
              <a:gd name="connsiteX67" fmla="*/ 5064 w 708984"/>
              <a:gd name="connsiteY67" fmla="*/ 384877 h 855845"/>
              <a:gd name="connsiteX68" fmla="*/ 7596 w 708984"/>
              <a:gd name="connsiteY68" fmla="*/ 384877 h 855845"/>
              <a:gd name="connsiteX69" fmla="*/ 10128 w 708984"/>
              <a:gd name="connsiteY69" fmla="*/ 384877 h 855845"/>
              <a:gd name="connsiteX70" fmla="*/ 12660 w 708984"/>
              <a:gd name="connsiteY70" fmla="*/ 382345 h 855845"/>
              <a:gd name="connsiteX71" fmla="*/ 15192 w 708984"/>
              <a:gd name="connsiteY71" fmla="*/ 384877 h 855845"/>
              <a:gd name="connsiteX72" fmla="*/ 17725 w 708984"/>
              <a:gd name="connsiteY72" fmla="*/ 384877 h 855845"/>
              <a:gd name="connsiteX73" fmla="*/ 20257 w 708984"/>
              <a:gd name="connsiteY73" fmla="*/ 387409 h 855845"/>
              <a:gd name="connsiteX74" fmla="*/ 22789 w 708984"/>
              <a:gd name="connsiteY74" fmla="*/ 389941 h 855845"/>
              <a:gd name="connsiteX75" fmla="*/ 25321 w 708984"/>
              <a:gd name="connsiteY75" fmla="*/ 392474 h 855845"/>
              <a:gd name="connsiteX76" fmla="*/ 25321 w 708984"/>
              <a:gd name="connsiteY76" fmla="*/ 395006 h 855845"/>
              <a:gd name="connsiteX77" fmla="*/ 25321 w 708984"/>
              <a:gd name="connsiteY77" fmla="*/ 397538 h 855845"/>
              <a:gd name="connsiteX78" fmla="*/ 25321 w 708984"/>
              <a:gd name="connsiteY78" fmla="*/ 400070 h 855845"/>
              <a:gd name="connsiteX79" fmla="*/ 25321 w 708984"/>
              <a:gd name="connsiteY79" fmla="*/ 402602 h 855845"/>
              <a:gd name="connsiteX80" fmla="*/ 25321 w 708984"/>
              <a:gd name="connsiteY80" fmla="*/ 405134 h 855845"/>
              <a:gd name="connsiteX81" fmla="*/ 22789 w 708984"/>
              <a:gd name="connsiteY81" fmla="*/ 407666 h 855845"/>
              <a:gd name="connsiteX82" fmla="*/ 22789 w 708984"/>
              <a:gd name="connsiteY82" fmla="*/ 410198 h 855845"/>
              <a:gd name="connsiteX83" fmla="*/ 20257 w 708984"/>
              <a:gd name="connsiteY83" fmla="*/ 412730 h 855845"/>
              <a:gd name="connsiteX84" fmla="*/ 17725 w 708984"/>
              <a:gd name="connsiteY84" fmla="*/ 415262 h 855845"/>
              <a:gd name="connsiteX85" fmla="*/ 15192 w 708984"/>
              <a:gd name="connsiteY85" fmla="*/ 415262 h 855845"/>
              <a:gd name="connsiteX86" fmla="*/ 677333 w 708984"/>
              <a:gd name="connsiteY86" fmla="*/ 355758 h 855845"/>
              <a:gd name="connsiteX87" fmla="*/ 674801 w 708984"/>
              <a:gd name="connsiteY87" fmla="*/ 355758 h 855845"/>
              <a:gd name="connsiteX88" fmla="*/ 672269 w 708984"/>
              <a:gd name="connsiteY88" fmla="*/ 355758 h 855845"/>
              <a:gd name="connsiteX89" fmla="*/ 672269 w 708984"/>
              <a:gd name="connsiteY89" fmla="*/ 353226 h 855845"/>
              <a:gd name="connsiteX90" fmla="*/ 669737 w 708984"/>
              <a:gd name="connsiteY90" fmla="*/ 353226 h 855845"/>
              <a:gd name="connsiteX91" fmla="*/ 667205 w 708984"/>
              <a:gd name="connsiteY91" fmla="*/ 350694 h 855845"/>
              <a:gd name="connsiteX92" fmla="*/ 667205 w 708984"/>
              <a:gd name="connsiteY92" fmla="*/ 348162 h 855845"/>
              <a:gd name="connsiteX93" fmla="*/ 664673 w 708984"/>
              <a:gd name="connsiteY93" fmla="*/ 348162 h 855845"/>
              <a:gd name="connsiteX94" fmla="*/ 664673 w 708984"/>
              <a:gd name="connsiteY94" fmla="*/ 345630 h 855845"/>
              <a:gd name="connsiteX95" fmla="*/ 664673 w 708984"/>
              <a:gd name="connsiteY95" fmla="*/ 343098 h 855845"/>
              <a:gd name="connsiteX96" fmla="*/ 664673 w 708984"/>
              <a:gd name="connsiteY96" fmla="*/ 341832 h 855845"/>
              <a:gd name="connsiteX97" fmla="*/ 664673 w 708984"/>
              <a:gd name="connsiteY97" fmla="*/ 339300 h 855845"/>
              <a:gd name="connsiteX98" fmla="*/ 664673 w 708984"/>
              <a:gd name="connsiteY98" fmla="*/ 336768 h 855845"/>
              <a:gd name="connsiteX99" fmla="*/ 664673 w 708984"/>
              <a:gd name="connsiteY99" fmla="*/ 331704 h 855845"/>
              <a:gd name="connsiteX100" fmla="*/ 664673 w 708984"/>
              <a:gd name="connsiteY100" fmla="*/ 329171 h 855845"/>
              <a:gd name="connsiteX101" fmla="*/ 664673 w 708984"/>
              <a:gd name="connsiteY101" fmla="*/ 326639 h 855845"/>
              <a:gd name="connsiteX102" fmla="*/ 663407 w 708984"/>
              <a:gd name="connsiteY102" fmla="*/ 326639 h 855845"/>
              <a:gd name="connsiteX103" fmla="*/ 663407 w 708984"/>
              <a:gd name="connsiteY103" fmla="*/ 324107 h 855845"/>
              <a:gd name="connsiteX104" fmla="*/ 663407 w 708984"/>
              <a:gd name="connsiteY104" fmla="*/ 321575 h 855845"/>
              <a:gd name="connsiteX105" fmla="*/ 663407 w 708984"/>
              <a:gd name="connsiteY105" fmla="*/ 319043 h 855845"/>
              <a:gd name="connsiteX106" fmla="*/ 660875 w 708984"/>
              <a:gd name="connsiteY106" fmla="*/ 316511 h 855845"/>
              <a:gd name="connsiteX107" fmla="*/ 660875 w 708984"/>
              <a:gd name="connsiteY107" fmla="*/ 316511 h 855845"/>
              <a:gd name="connsiteX108" fmla="*/ 660875 w 708984"/>
              <a:gd name="connsiteY108" fmla="*/ 313979 h 855845"/>
              <a:gd name="connsiteX109" fmla="*/ 660875 w 708984"/>
              <a:gd name="connsiteY109" fmla="*/ 311447 h 855845"/>
              <a:gd name="connsiteX110" fmla="*/ 663407 w 708984"/>
              <a:gd name="connsiteY110" fmla="*/ 308915 h 855845"/>
              <a:gd name="connsiteX111" fmla="*/ 663407 w 708984"/>
              <a:gd name="connsiteY111" fmla="*/ 306383 h 855845"/>
              <a:gd name="connsiteX112" fmla="*/ 665939 w 708984"/>
              <a:gd name="connsiteY112" fmla="*/ 303851 h 855845"/>
              <a:gd name="connsiteX113" fmla="*/ 668471 w 708984"/>
              <a:gd name="connsiteY113" fmla="*/ 303851 h 855845"/>
              <a:gd name="connsiteX114" fmla="*/ 668471 w 708984"/>
              <a:gd name="connsiteY114" fmla="*/ 301318 h 855845"/>
              <a:gd name="connsiteX115" fmla="*/ 673535 w 708984"/>
              <a:gd name="connsiteY115" fmla="*/ 298786 h 855845"/>
              <a:gd name="connsiteX116" fmla="*/ 676067 w 708984"/>
              <a:gd name="connsiteY116" fmla="*/ 298786 h 855845"/>
              <a:gd name="connsiteX117" fmla="*/ 676067 w 708984"/>
              <a:gd name="connsiteY117" fmla="*/ 296254 h 855845"/>
              <a:gd name="connsiteX118" fmla="*/ 678599 w 708984"/>
              <a:gd name="connsiteY118" fmla="*/ 296254 h 855845"/>
              <a:gd name="connsiteX119" fmla="*/ 678599 w 708984"/>
              <a:gd name="connsiteY119" fmla="*/ 293722 h 855845"/>
              <a:gd name="connsiteX120" fmla="*/ 681131 w 708984"/>
              <a:gd name="connsiteY120" fmla="*/ 291190 h 855845"/>
              <a:gd name="connsiteX121" fmla="*/ 681131 w 708984"/>
              <a:gd name="connsiteY121" fmla="*/ 291190 h 855845"/>
              <a:gd name="connsiteX122" fmla="*/ 683664 w 708984"/>
              <a:gd name="connsiteY122" fmla="*/ 288658 h 855845"/>
              <a:gd name="connsiteX123" fmla="*/ 683664 w 708984"/>
              <a:gd name="connsiteY123" fmla="*/ 286126 h 855845"/>
              <a:gd name="connsiteX124" fmla="*/ 686195 w 708984"/>
              <a:gd name="connsiteY124" fmla="*/ 286126 h 855845"/>
              <a:gd name="connsiteX125" fmla="*/ 688728 w 708984"/>
              <a:gd name="connsiteY125" fmla="*/ 286126 h 855845"/>
              <a:gd name="connsiteX126" fmla="*/ 691260 w 708984"/>
              <a:gd name="connsiteY126" fmla="*/ 286126 h 855845"/>
              <a:gd name="connsiteX127" fmla="*/ 693792 w 708984"/>
              <a:gd name="connsiteY127" fmla="*/ 286126 h 855845"/>
              <a:gd name="connsiteX128" fmla="*/ 696324 w 708984"/>
              <a:gd name="connsiteY128" fmla="*/ 288658 h 855845"/>
              <a:gd name="connsiteX129" fmla="*/ 698856 w 708984"/>
              <a:gd name="connsiteY129" fmla="*/ 291190 h 855845"/>
              <a:gd name="connsiteX130" fmla="*/ 698856 w 708984"/>
              <a:gd name="connsiteY130" fmla="*/ 293722 h 855845"/>
              <a:gd name="connsiteX131" fmla="*/ 698856 w 708984"/>
              <a:gd name="connsiteY131" fmla="*/ 296254 h 855845"/>
              <a:gd name="connsiteX132" fmla="*/ 701388 w 708984"/>
              <a:gd name="connsiteY132" fmla="*/ 296254 h 855845"/>
              <a:gd name="connsiteX133" fmla="*/ 701388 w 708984"/>
              <a:gd name="connsiteY133" fmla="*/ 298786 h 855845"/>
              <a:gd name="connsiteX134" fmla="*/ 701388 w 708984"/>
              <a:gd name="connsiteY134" fmla="*/ 301318 h 855845"/>
              <a:gd name="connsiteX135" fmla="*/ 703920 w 708984"/>
              <a:gd name="connsiteY135" fmla="*/ 301318 h 855845"/>
              <a:gd name="connsiteX136" fmla="*/ 703920 w 708984"/>
              <a:gd name="connsiteY136" fmla="*/ 303851 h 855845"/>
              <a:gd name="connsiteX137" fmla="*/ 706452 w 708984"/>
              <a:gd name="connsiteY137" fmla="*/ 303851 h 855845"/>
              <a:gd name="connsiteX138" fmla="*/ 706452 w 708984"/>
              <a:gd name="connsiteY138" fmla="*/ 306383 h 855845"/>
              <a:gd name="connsiteX139" fmla="*/ 706452 w 708984"/>
              <a:gd name="connsiteY139" fmla="*/ 308915 h 855845"/>
              <a:gd name="connsiteX140" fmla="*/ 708984 w 708984"/>
              <a:gd name="connsiteY140" fmla="*/ 308915 h 855845"/>
              <a:gd name="connsiteX141" fmla="*/ 708984 w 708984"/>
              <a:gd name="connsiteY141" fmla="*/ 311447 h 855845"/>
              <a:gd name="connsiteX142" fmla="*/ 708984 w 708984"/>
              <a:gd name="connsiteY142" fmla="*/ 313979 h 855845"/>
              <a:gd name="connsiteX143" fmla="*/ 706452 w 708984"/>
              <a:gd name="connsiteY143" fmla="*/ 316511 h 855845"/>
              <a:gd name="connsiteX144" fmla="*/ 706452 w 708984"/>
              <a:gd name="connsiteY144" fmla="*/ 319043 h 855845"/>
              <a:gd name="connsiteX145" fmla="*/ 706452 w 708984"/>
              <a:gd name="connsiteY145" fmla="*/ 321575 h 855845"/>
              <a:gd name="connsiteX146" fmla="*/ 701388 w 708984"/>
              <a:gd name="connsiteY146" fmla="*/ 321575 h 855845"/>
              <a:gd name="connsiteX147" fmla="*/ 701388 w 708984"/>
              <a:gd name="connsiteY147" fmla="*/ 324107 h 855845"/>
              <a:gd name="connsiteX148" fmla="*/ 698856 w 708984"/>
              <a:gd name="connsiteY148" fmla="*/ 324107 h 855845"/>
              <a:gd name="connsiteX149" fmla="*/ 698856 w 708984"/>
              <a:gd name="connsiteY149" fmla="*/ 326639 h 855845"/>
              <a:gd name="connsiteX150" fmla="*/ 698856 w 708984"/>
              <a:gd name="connsiteY150" fmla="*/ 329171 h 855845"/>
              <a:gd name="connsiteX151" fmla="*/ 698856 w 708984"/>
              <a:gd name="connsiteY151" fmla="*/ 331704 h 855845"/>
              <a:gd name="connsiteX152" fmla="*/ 698856 w 708984"/>
              <a:gd name="connsiteY152" fmla="*/ 334235 h 855845"/>
              <a:gd name="connsiteX153" fmla="*/ 696324 w 708984"/>
              <a:gd name="connsiteY153" fmla="*/ 336768 h 855845"/>
              <a:gd name="connsiteX154" fmla="*/ 696324 w 708984"/>
              <a:gd name="connsiteY154" fmla="*/ 339300 h 855845"/>
              <a:gd name="connsiteX155" fmla="*/ 696324 w 708984"/>
              <a:gd name="connsiteY155" fmla="*/ 341832 h 855845"/>
              <a:gd name="connsiteX156" fmla="*/ 693792 w 708984"/>
              <a:gd name="connsiteY156" fmla="*/ 344364 h 855845"/>
              <a:gd name="connsiteX157" fmla="*/ 691260 w 708984"/>
              <a:gd name="connsiteY157" fmla="*/ 346896 h 855845"/>
              <a:gd name="connsiteX158" fmla="*/ 688728 w 708984"/>
              <a:gd name="connsiteY158" fmla="*/ 349428 h 855845"/>
              <a:gd name="connsiteX159" fmla="*/ 686195 w 708984"/>
              <a:gd name="connsiteY159" fmla="*/ 349428 h 855845"/>
              <a:gd name="connsiteX160" fmla="*/ 686195 w 708984"/>
              <a:gd name="connsiteY160" fmla="*/ 351960 h 855845"/>
              <a:gd name="connsiteX161" fmla="*/ 683664 w 708984"/>
              <a:gd name="connsiteY161" fmla="*/ 351960 h 855845"/>
              <a:gd name="connsiteX162" fmla="*/ 683664 w 708984"/>
              <a:gd name="connsiteY162" fmla="*/ 354492 h 855845"/>
              <a:gd name="connsiteX163" fmla="*/ 681131 w 708984"/>
              <a:gd name="connsiteY163" fmla="*/ 354492 h 855845"/>
              <a:gd name="connsiteX164" fmla="*/ 681131 w 708984"/>
              <a:gd name="connsiteY164" fmla="*/ 357024 h 855845"/>
              <a:gd name="connsiteX165" fmla="*/ 678599 w 708984"/>
              <a:gd name="connsiteY165" fmla="*/ 359556 h 855845"/>
              <a:gd name="connsiteX166" fmla="*/ 676067 w 708984"/>
              <a:gd name="connsiteY166" fmla="*/ 359556 h 855845"/>
              <a:gd name="connsiteX167" fmla="*/ 676067 w 708984"/>
              <a:gd name="connsiteY167" fmla="*/ 355758 h 855845"/>
              <a:gd name="connsiteX168" fmla="*/ 551995 w 708984"/>
              <a:gd name="connsiteY168" fmla="*/ 22789 h 855845"/>
              <a:gd name="connsiteX169" fmla="*/ 551995 w 708984"/>
              <a:gd name="connsiteY169" fmla="*/ 25321 h 855845"/>
              <a:gd name="connsiteX170" fmla="*/ 549463 w 708984"/>
              <a:gd name="connsiteY170" fmla="*/ 25321 h 855845"/>
              <a:gd name="connsiteX171" fmla="*/ 549463 w 708984"/>
              <a:gd name="connsiteY171" fmla="*/ 27853 h 855845"/>
              <a:gd name="connsiteX172" fmla="*/ 551995 w 708984"/>
              <a:gd name="connsiteY172" fmla="*/ 30385 h 855845"/>
              <a:gd name="connsiteX173" fmla="*/ 551995 w 708984"/>
              <a:gd name="connsiteY173" fmla="*/ 32917 h 855845"/>
              <a:gd name="connsiteX174" fmla="*/ 551995 w 708984"/>
              <a:gd name="connsiteY174" fmla="*/ 35449 h 855845"/>
              <a:gd name="connsiteX175" fmla="*/ 554527 w 708984"/>
              <a:gd name="connsiteY175" fmla="*/ 35449 h 855845"/>
              <a:gd name="connsiteX176" fmla="*/ 554527 w 708984"/>
              <a:gd name="connsiteY176" fmla="*/ 37981 h 855845"/>
              <a:gd name="connsiteX177" fmla="*/ 557059 w 708984"/>
              <a:gd name="connsiteY177" fmla="*/ 37981 h 855845"/>
              <a:gd name="connsiteX178" fmla="*/ 557059 w 708984"/>
              <a:gd name="connsiteY178" fmla="*/ 40514 h 855845"/>
              <a:gd name="connsiteX179" fmla="*/ 559591 w 708984"/>
              <a:gd name="connsiteY179" fmla="*/ 40514 h 855845"/>
              <a:gd name="connsiteX180" fmla="*/ 562123 w 708984"/>
              <a:gd name="connsiteY180" fmla="*/ 40514 h 855845"/>
              <a:gd name="connsiteX181" fmla="*/ 564656 w 708984"/>
              <a:gd name="connsiteY181" fmla="*/ 43045 h 855845"/>
              <a:gd name="connsiteX182" fmla="*/ 567187 w 708984"/>
              <a:gd name="connsiteY182" fmla="*/ 43045 h 855845"/>
              <a:gd name="connsiteX183" fmla="*/ 569720 w 708984"/>
              <a:gd name="connsiteY183" fmla="*/ 45578 h 855845"/>
              <a:gd name="connsiteX184" fmla="*/ 572252 w 708984"/>
              <a:gd name="connsiteY184" fmla="*/ 45578 h 855845"/>
              <a:gd name="connsiteX185" fmla="*/ 574784 w 708984"/>
              <a:gd name="connsiteY185" fmla="*/ 48110 h 855845"/>
              <a:gd name="connsiteX186" fmla="*/ 574784 w 708984"/>
              <a:gd name="connsiteY186" fmla="*/ 50642 h 855845"/>
              <a:gd name="connsiteX187" fmla="*/ 577316 w 708984"/>
              <a:gd name="connsiteY187" fmla="*/ 50642 h 855845"/>
              <a:gd name="connsiteX188" fmla="*/ 579848 w 708984"/>
              <a:gd name="connsiteY188" fmla="*/ 53174 h 855845"/>
              <a:gd name="connsiteX189" fmla="*/ 582380 w 708984"/>
              <a:gd name="connsiteY189" fmla="*/ 53174 h 855845"/>
              <a:gd name="connsiteX190" fmla="*/ 584912 w 708984"/>
              <a:gd name="connsiteY190" fmla="*/ 53174 h 855845"/>
              <a:gd name="connsiteX191" fmla="*/ 587444 w 708984"/>
              <a:gd name="connsiteY191" fmla="*/ 55706 h 855845"/>
              <a:gd name="connsiteX192" fmla="*/ 589976 w 708984"/>
              <a:gd name="connsiteY192" fmla="*/ 58238 h 855845"/>
              <a:gd name="connsiteX193" fmla="*/ 592508 w 708984"/>
              <a:gd name="connsiteY193" fmla="*/ 58238 h 855845"/>
              <a:gd name="connsiteX194" fmla="*/ 592508 w 708984"/>
              <a:gd name="connsiteY194" fmla="*/ 60770 h 855845"/>
              <a:gd name="connsiteX195" fmla="*/ 595041 w 708984"/>
              <a:gd name="connsiteY195" fmla="*/ 60770 h 855845"/>
              <a:gd name="connsiteX196" fmla="*/ 597572 w 708984"/>
              <a:gd name="connsiteY196" fmla="*/ 60770 h 855845"/>
              <a:gd name="connsiteX197" fmla="*/ 600105 w 708984"/>
              <a:gd name="connsiteY197" fmla="*/ 63302 h 855845"/>
              <a:gd name="connsiteX198" fmla="*/ 602637 w 708984"/>
              <a:gd name="connsiteY198" fmla="*/ 63302 h 855845"/>
              <a:gd name="connsiteX199" fmla="*/ 605169 w 708984"/>
              <a:gd name="connsiteY199" fmla="*/ 63302 h 855845"/>
              <a:gd name="connsiteX200" fmla="*/ 607701 w 708984"/>
              <a:gd name="connsiteY200" fmla="*/ 63302 h 855845"/>
              <a:gd name="connsiteX201" fmla="*/ 610233 w 708984"/>
              <a:gd name="connsiteY201" fmla="*/ 63302 h 855845"/>
              <a:gd name="connsiteX202" fmla="*/ 612765 w 708984"/>
              <a:gd name="connsiteY202" fmla="*/ 63302 h 855845"/>
              <a:gd name="connsiteX203" fmla="*/ 615297 w 708984"/>
              <a:gd name="connsiteY203" fmla="*/ 65834 h 855845"/>
              <a:gd name="connsiteX204" fmla="*/ 617829 w 708984"/>
              <a:gd name="connsiteY204" fmla="*/ 68366 h 855845"/>
              <a:gd name="connsiteX205" fmla="*/ 617829 w 708984"/>
              <a:gd name="connsiteY205" fmla="*/ 70899 h 855845"/>
              <a:gd name="connsiteX206" fmla="*/ 620361 w 708984"/>
              <a:gd name="connsiteY206" fmla="*/ 70899 h 855845"/>
              <a:gd name="connsiteX207" fmla="*/ 620361 w 708984"/>
              <a:gd name="connsiteY207" fmla="*/ 73430 h 855845"/>
              <a:gd name="connsiteX208" fmla="*/ 622893 w 708984"/>
              <a:gd name="connsiteY208" fmla="*/ 73430 h 855845"/>
              <a:gd name="connsiteX209" fmla="*/ 622893 w 708984"/>
              <a:gd name="connsiteY209" fmla="*/ 75963 h 855845"/>
              <a:gd name="connsiteX210" fmla="*/ 625425 w 708984"/>
              <a:gd name="connsiteY210" fmla="*/ 75963 h 855845"/>
              <a:gd name="connsiteX211" fmla="*/ 627958 w 708984"/>
              <a:gd name="connsiteY211" fmla="*/ 78495 h 855845"/>
              <a:gd name="connsiteX212" fmla="*/ 630490 w 708984"/>
              <a:gd name="connsiteY212" fmla="*/ 78495 h 855845"/>
              <a:gd name="connsiteX213" fmla="*/ 633022 w 708984"/>
              <a:gd name="connsiteY213" fmla="*/ 81027 h 855845"/>
              <a:gd name="connsiteX214" fmla="*/ 635554 w 708984"/>
              <a:gd name="connsiteY214" fmla="*/ 81027 h 855845"/>
              <a:gd name="connsiteX215" fmla="*/ 638086 w 708984"/>
              <a:gd name="connsiteY215" fmla="*/ 78495 h 855845"/>
              <a:gd name="connsiteX216" fmla="*/ 640618 w 708984"/>
              <a:gd name="connsiteY216" fmla="*/ 78495 h 855845"/>
              <a:gd name="connsiteX217" fmla="*/ 640618 w 708984"/>
              <a:gd name="connsiteY217" fmla="*/ 75963 h 855845"/>
              <a:gd name="connsiteX218" fmla="*/ 643150 w 708984"/>
              <a:gd name="connsiteY218" fmla="*/ 73430 h 855845"/>
              <a:gd name="connsiteX219" fmla="*/ 643150 w 708984"/>
              <a:gd name="connsiteY219" fmla="*/ 70899 h 855845"/>
              <a:gd name="connsiteX220" fmla="*/ 645682 w 708984"/>
              <a:gd name="connsiteY220" fmla="*/ 68366 h 855845"/>
              <a:gd name="connsiteX221" fmla="*/ 645682 w 708984"/>
              <a:gd name="connsiteY221" fmla="*/ 65834 h 855845"/>
              <a:gd name="connsiteX222" fmla="*/ 648214 w 708984"/>
              <a:gd name="connsiteY222" fmla="*/ 65834 h 855845"/>
              <a:gd name="connsiteX223" fmla="*/ 648214 w 708984"/>
              <a:gd name="connsiteY223" fmla="*/ 63302 h 855845"/>
              <a:gd name="connsiteX224" fmla="*/ 650746 w 708984"/>
              <a:gd name="connsiteY224" fmla="*/ 63302 h 855845"/>
              <a:gd name="connsiteX225" fmla="*/ 650746 w 708984"/>
              <a:gd name="connsiteY225" fmla="*/ 60770 h 855845"/>
              <a:gd name="connsiteX226" fmla="*/ 653279 w 708984"/>
              <a:gd name="connsiteY226" fmla="*/ 58238 h 855845"/>
              <a:gd name="connsiteX227" fmla="*/ 653279 w 708984"/>
              <a:gd name="connsiteY227" fmla="*/ 55706 h 855845"/>
              <a:gd name="connsiteX228" fmla="*/ 655810 w 708984"/>
              <a:gd name="connsiteY228" fmla="*/ 53174 h 855845"/>
              <a:gd name="connsiteX229" fmla="*/ 658343 w 708984"/>
              <a:gd name="connsiteY229" fmla="*/ 50642 h 855845"/>
              <a:gd name="connsiteX230" fmla="*/ 660875 w 708984"/>
              <a:gd name="connsiteY230" fmla="*/ 50642 h 855845"/>
              <a:gd name="connsiteX231" fmla="*/ 663407 w 708984"/>
              <a:gd name="connsiteY231" fmla="*/ 50642 h 855845"/>
              <a:gd name="connsiteX232" fmla="*/ 665939 w 708984"/>
              <a:gd name="connsiteY232" fmla="*/ 53174 h 855845"/>
              <a:gd name="connsiteX233" fmla="*/ 668471 w 708984"/>
              <a:gd name="connsiteY233" fmla="*/ 53174 h 855845"/>
              <a:gd name="connsiteX234" fmla="*/ 668471 w 708984"/>
              <a:gd name="connsiteY234" fmla="*/ 55706 h 855845"/>
              <a:gd name="connsiteX235" fmla="*/ 668471 w 708984"/>
              <a:gd name="connsiteY235" fmla="*/ 58238 h 855845"/>
              <a:gd name="connsiteX236" fmla="*/ 671003 w 708984"/>
              <a:gd name="connsiteY236" fmla="*/ 58238 h 855845"/>
              <a:gd name="connsiteX237" fmla="*/ 671003 w 708984"/>
              <a:gd name="connsiteY237" fmla="*/ 60770 h 855845"/>
              <a:gd name="connsiteX238" fmla="*/ 671003 w 708984"/>
              <a:gd name="connsiteY238" fmla="*/ 63302 h 855845"/>
              <a:gd name="connsiteX239" fmla="*/ 671003 w 708984"/>
              <a:gd name="connsiteY239" fmla="*/ 65834 h 855845"/>
              <a:gd name="connsiteX240" fmla="*/ 671003 w 708984"/>
              <a:gd name="connsiteY240" fmla="*/ 68366 h 855845"/>
              <a:gd name="connsiteX241" fmla="*/ 671003 w 708984"/>
              <a:gd name="connsiteY241" fmla="*/ 70899 h 855845"/>
              <a:gd name="connsiteX242" fmla="*/ 673535 w 708984"/>
              <a:gd name="connsiteY242" fmla="*/ 73430 h 855845"/>
              <a:gd name="connsiteX243" fmla="*/ 673535 w 708984"/>
              <a:gd name="connsiteY243" fmla="*/ 75963 h 855845"/>
              <a:gd name="connsiteX244" fmla="*/ 673535 w 708984"/>
              <a:gd name="connsiteY244" fmla="*/ 78495 h 855845"/>
              <a:gd name="connsiteX245" fmla="*/ 663407 w 708984"/>
              <a:gd name="connsiteY245" fmla="*/ 75963 h 855845"/>
              <a:gd name="connsiteX246" fmla="*/ 663407 w 708984"/>
              <a:gd name="connsiteY246" fmla="*/ 78495 h 855845"/>
              <a:gd name="connsiteX247" fmla="*/ 663407 w 708984"/>
              <a:gd name="connsiteY247" fmla="*/ 81027 h 855845"/>
              <a:gd name="connsiteX248" fmla="*/ 660875 w 708984"/>
              <a:gd name="connsiteY248" fmla="*/ 81027 h 855845"/>
              <a:gd name="connsiteX249" fmla="*/ 660875 w 708984"/>
              <a:gd name="connsiteY249" fmla="*/ 83559 h 855845"/>
              <a:gd name="connsiteX250" fmla="*/ 660875 w 708984"/>
              <a:gd name="connsiteY250" fmla="*/ 86091 h 855845"/>
              <a:gd name="connsiteX251" fmla="*/ 660875 w 708984"/>
              <a:gd name="connsiteY251" fmla="*/ 88623 h 855845"/>
              <a:gd name="connsiteX252" fmla="*/ 660875 w 708984"/>
              <a:gd name="connsiteY252" fmla="*/ 91155 h 855845"/>
              <a:gd name="connsiteX253" fmla="*/ 658343 w 708984"/>
              <a:gd name="connsiteY253" fmla="*/ 93687 h 855845"/>
              <a:gd name="connsiteX254" fmla="*/ 658343 w 708984"/>
              <a:gd name="connsiteY254" fmla="*/ 96219 h 855845"/>
              <a:gd name="connsiteX255" fmla="*/ 655810 w 708984"/>
              <a:gd name="connsiteY255" fmla="*/ 96219 h 855845"/>
              <a:gd name="connsiteX256" fmla="*/ 655810 w 708984"/>
              <a:gd name="connsiteY256" fmla="*/ 98751 h 855845"/>
              <a:gd name="connsiteX257" fmla="*/ 655810 w 708984"/>
              <a:gd name="connsiteY257" fmla="*/ 101284 h 855845"/>
              <a:gd name="connsiteX258" fmla="*/ 653279 w 708984"/>
              <a:gd name="connsiteY258" fmla="*/ 103816 h 855845"/>
              <a:gd name="connsiteX259" fmla="*/ 650746 w 708984"/>
              <a:gd name="connsiteY259" fmla="*/ 106348 h 855845"/>
              <a:gd name="connsiteX260" fmla="*/ 650746 w 708984"/>
              <a:gd name="connsiteY260" fmla="*/ 108880 h 855845"/>
              <a:gd name="connsiteX261" fmla="*/ 648214 w 708984"/>
              <a:gd name="connsiteY261" fmla="*/ 111412 h 855845"/>
              <a:gd name="connsiteX262" fmla="*/ 645682 w 708984"/>
              <a:gd name="connsiteY262" fmla="*/ 113944 h 855845"/>
              <a:gd name="connsiteX263" fmla="*/ 643150 w 708984"/>
              <a:gd name="connsiteY263" fmla="*/ 113944 h 855845"/>
              <a:gd name="connsiteX264" fmla="*/ 640618 w 708984"/>
              <a:gd name="connsiteY264" fmla="*/ 113944 h 855845"/>
              <a:gd name="connsiteX265" fmla="*/ 638086 w 708984"/>
              <a:gd name="connsiteY265" fmla="*/ 113944 h 855845"/>
              <a:gd name="connsiteX266" fmla="*/ 635554 w 708984"/>
              <a:gd name="connsiteY266" fmla="*/ 113944 h 855845"/>
              <a:gd name="connsiteX267" fmla="*/ 633022 w 708984"/>
              <a:gd name="connsiteY267" fmla="*/ 113944 h 855845"/>
              <a:gd name="connsiteX268" fmla="*/ 630490 w 708984"/>
              <a:gd name="connsiteY268" fmla="*/ 113944 h 855845"/>
              <a:gd name="connsiteX269" fmla="*/ 627958 w 708984"/>
              <a:gd name="connsiteY269" fmla="*/ 113944 h 855845"/>
              <a:gd name="connsiteX270" fmla="*/ 625425 w 708984"/>
              <a:gd name="connsiteY270" fmla="*/ 113944 h 855845"/>
              <a:gd name="connsiteX271" fmla="*/ 625425 w 708984"/>
              <a:gd name="connsiteY271" fmla="*/ 116476 h 855845"/>
              <a:gd name="connsiteX272" fmla="*/ 625425 w 708984"/>
              <a:gd name="connsiteY272" fmla="*/ 116476 h 855845"/>
              <a:gd name="connsiteX273" fmla="*/ 625425 w 708984"/>
              <a:gd name="connsiteY273" fmla="*/ 119008 h 855845"/>
              <a:gd name="connsiteX274" fmla="*/ 622893 w 708984"/>
              <a:gd name="connsiteY274" fmla="*/ 119008 h 855845"/>
              <a:gd name="connsiteX275" fmla="*/ 622893 w 708984"/>
              <a:gd name="connsiteY275" fmla="*/ 121540 h 855845"/>
              <a:gd name="connsiteX276" fmla="*/ 620361 w 708984"/>
              <a:gd name="connsiteY276" fmla="*/ 121540 h 855845"/>
              <a:gd name="connsiteX277" fmla="*/ 620361 w 708984"/>
              <a:gd name="connsiteY277" fmla="*/ 124072 h 855845"/>
              <a:gd name="connsiteX278" fmla="*/ 617829 w 708984"/>
              <a:gd name="connsiteY278" fmla="*/ 126604 h 855845"/>
              <a:gd name="connsiteX279" fmla="*/ 615297 w 708984"/>
              <a:gd name="connsiteY279" fmla="*/ 129137 h 855845"/>
              <a:gd name="connsiteX280" fmla="*/ 612765 w 708984"/>
              <a:gd name="connsiteY280" fmla="*/ 129137 h 855845"/>
              <a:gd name="connsiteX281" fmla="*/ 610233 w 708984"/>
              <a:gd name="connsiteY281" fmla="*/ 129137 h 855845"/>
              <a:gd name="connsiteX282" fmla="*/ 607701 w 708984"/>
              <a:gd name="connsiteY282" fmla="*/ 129137 h 855845"/>
              <a:gd name="connsiteX283" fmla="*/ 605169 w 708984"/>
              <a:gd name="connsiteY283" fmla="*/ 129137 h 855845"/>
              <a:gd name="connsiteX284" fmla="*/ 602637 w 708984"/>
              <a:gd name="connsiteY284" fmla="*/ 129137 h 855845"/>
              <a:gd name="connsiteX285" fmla="*/ 602637 w 708984"/>
              <a:gd name="connsiteY285" fmla="*/ 131668 h 855845"/>
              <a:gd name="connsiteX286" fmla="*/ 600105 w 708984"/>
              <a:gd name="connsiteY286" fmla="*/ 131668 h 855845"/>
              <a:gd name="connsiteX287" fmla="*/ 600105 w 708984"/>
              <a:gd name="connsiteY287" fmla="*/ 134201 h 855845"/>
              <a:gd name="connsiteX288" fmla="*/ 597572 w 708984"/>
              <a:gd name="connsiteY288" fmla="*/ 134201 h 855845"/>
              <a:gd name="connsiteX289" fmla="*/ 597572 w 708984"/>
              <a:gd name="connsiteY289" fmla="*/ 136733 h 855845"/>
              <a:gd name="connsiteX290" fmla="*/ 597572 w 708984"/>
              <a:gd name="connsiteY290" fmla="*/ 139265 h 855845"/>
              <a:gd name="connsiteX291" fmla="*/ 597572 w 708984"/>
              <a:gd name="connsiteY291" fmla="*/ 141797 h 855845"/>
              <a:gd name="connsiteX292" fmla="*/ 597572 w 708984"/>
              <a:gd name="connsiteY292" fmla="*/ 144329 h 855845"/>
              <a:gd name="connsiteX293" fmla="*/ 597572 w 708984"/>
              <a:gd name="connsiteY293" fmla="*/ 146861 h 855845"/>
              <a:gd name="connsiteX294" fmla="*/ 597572 w 708984"/>
              <a:gd name="connsiteY294" fmla="*/ 149393 h 855845"/>
              <a:gd name="connsiteX295" fmla="*/ 597572 w 708984"/>
              <a:gd name="connsiteY295" fmla="*/ 151925 h 855845"/>
              <a:gd name="connsiteX296" fmla="*/ 595041 w 708984"/>
              <a:gd name="connsiteY296" fmla="*/ 154457 h 855845"/>
              <a:gd name="connsiteX297" fmla="*/ 595041 w 708984"/>
              <a:gd name="connsiteY297" fmla="*/ 156989 h 855845"/>
              <a:gd name="connsiteX298" fmla="*/ 595041 w 708984"/>
              <a:gd name="connsiteY298" fmla="*/ 159522 h 855845"/>
              <a:gd name="connsiteX299" fmla="*/ 595041 w 708984"/>
              <a:gd name="connsiteY299" fmla="*/ 162053 h 855845"/>
              <a:gd name="connsiteX300" fmla="*/ 595041 w 708984"/>
              <a:gd name="connsiteY300" fmla="*/ 164586 h 855845"/>
              <a:gd name="connsiteX301" fmla="*/ 595041 w 708984"/>
              <a:gd name="connsiteY301" fmla="*/ 167118 h 855845"/>
              <a:gd name="connsiteX302" fmla="*/ 595041 w 708984"/>
              <a:gd name="connsiteY302" fmla="*/ 169650 h 855845"/>
              <a:gd name="connsiteX303" fmla="*/ 597572 w 708984"/>
              <a:gd name="connsiteY303" fmla="*/ 169650 h 855845"/>
              <a:gd name="connsiteX304" fmla="*/ 597572 w 708984"/>
              <a:gd name="connsiteY304" fmla="*/ 172182 h 855845"/>
              <a:gd name="connsiteX305" fmla="*/ 600105 w 708984"/>
              <a:gd name="connsiteY305" fmla="*/ 174714 h 855845"/>
              <a:gd name="connsiteX306" fmla="*/ 600105 w 708984"/>
              <a:gd name="connsiteY306" fmla="*/ 177246 h 855845"/>
              <a:gd name="connsiteX307" fmla="*/ 602637 w 708984"/>
              <a:gd name="connsiteY307" fmla="*/ 177246 h 855845"/>
              <a:gd name="connsiteX308" fmla="*/ 602637 w 708984"/>
              <a:gd name="connsiteY308" fmla="*/ 179778 h 855845"/>
              <a:gd name="connsiteX309" fmla="*/ 602637 w 708984"/>
              <a:gd name="connsiteY309" fmla="*/ 182310 h 855845"/>
              <a:gd name="connsiteX310" fmla="*/ 602637 w 708984"/>
              <a:gd name="connsiteY310" fmla="*/ 184842 h 855845"/>
              <a:gd name="connsiteX311" fmla="*/ 602637 w 708984"/>
              <a:gd name="connsiteY311" fmla="*/ 187374 h 855845"/>
              <a:gd name="connsiteX312" fmla="*/ 602637 w 708984"/>
              <a:gd name="connsiteY312" fmla="*/ 189907 h 855845"/>
              <a:gd name="connsiteX313" fmla="*/ 602637 w 708984"/>
              <a:gd name="connsiteY313" fmla="*/ 192439 h 855845"/>
              <a:gd name="connsiteX314" fmla="*/ 602637 w 708984"/>
              <a:gd name="connsiteY314" fmla="*/ 194971 h 855845"/>
              <a:gd name="connsiteX315" fmla="*/ 600105 w 708984"/>
              <a:gd name="connsiteY315" fmla="*/ 194971 h 855845"/>
              <a:gd name="connsiteX316" fmla="*/ 600105 w 708984"/>
              <a:gd name="connsiteY316" fmla="*/ 197503 h 855845"/>
              <a:gd name="connsiteX317" fmla="*/ 597572 w 708984"/>
              <a:gd name="connsiteY317" fmla="*/ 197503 h 855845"/>
              <a:gd name="connsiteX318" fmla="*/ 597572 w 708984"/>
              <a:gd name="connsiteY318" fmla="*/ 200035 h 855845"/>
              <a:gd name="connsiteX319" fmla="*/ 595041 w 708984"/>
              <a:gd name="connsiteY319" fmla="*/ 200035 h 855845"/>
              <a:gd name="connsiteX320" fmla="*/ 592508 w 708984"/>
              <a:gd name="connsiteY320" fmla="*/ 202567 h 855845"/>
              <a:gd name="connsiteX321" fmla="*/ 589976 w 708984"/>
              <a:gd name="connsiteY321" fmla="*/ 202567 h 855845"/>
              <a:gd name="connsiteX322" fmla="*/ 587444 w 708984"/>
              <a:gd name="connsiteY322" fmla="*/ 202567 h 855845"/>
              <a:gd name="connsiteX323" fmla="*/ 587444 w 708984"/>
              <a:gd name="connsiteY323" fmla="*/ 205099 h 855845"/>
              <a:gd name="connsiteX324" fmla="*/ 587444 w 708984"/>
              <a:gd name="connsiteY324" fmla="*/ 205099 h 855845"/>
              <a:gd name="connsiteX325" fmla="*/ 587444 w 708984"/>
              <a:gd name="connsiteY325" fmla="*/ 207631 h 855845"/>
              <a:gd name="connsiteX326" fmla="*/ 587444 w 708984"/>
              <a:gd name="connsiteY326" fmla="*/ 210163 h 855845"/>
              <a:gd name="connsiteX327" fmla="*/ 584912 w 708984"/>
              <a:gd name="connsiteY327" fmla="*/ 210163 h 855845"/>
              <a:gd name="connsiteX328" fmla="*/ 584912 w 708984"/>
              <a:gd name="connsiteY328" fmla="*/ 212695 h 855845"/>
              <a:gd name="connsiteX329" fmla="*/ 584912 w 708984"/>
              <a:gd name="connsiteY329" fmla="*/ 215227 h 855845"/>
              <a:gd name="connsiteX330" fmla="*/ 584912 w 708984"/>
              <a:gd name="connsiteY330" fmla="*/ 217760 h 855845"/>
              <a:gd name="connsiteX331" fmla="*/ 587444 w 708984"/>
              <a:gd name="connsiteY331" fmla="*/ 217760 h 855845"/>
              <a:gd name="connsiteX332" fmla="*/ 587444 w 708984"/>
              <a:gd name="connsiteY332" fmla="*/ 220292 h 855845"/>
              <a:gd name="connsiteX333" fmla="*/ 587444 w 708984"/>
              <a:gd name="connsiteY333" fmla="*/ 222824 h 855845"/>
              <a:gd name="connsiteX334" fmla="*/ 589976 w 708984"/>
              <a:gd name="connsiteY334" fmla="*/ 225356 h 855845"/>
              <a:gd name="connsiteX335" fmla="*/ 592508 w 708984"/>
              <a:gd name="connsiteY335" fmla="*/ 225356 h 855845"/>
              <a:gd name="connsiteX336" fmla="*/ 592508 w 708984"/>
              <a:gd name="connsiteY336" fmla="*/ 227888 h 855845"/>
              <a:gd name="connsiteX337" fmla="*/ 595041 w 708984"/>
              <a:gd name="connsiteY337" fmla="*/ 227888 h 855845"/>
              <a:gd name="connsiteX338" fmla="*/ 597572 w 708984"/>
              <a:gd name="connsiteY338" fmla="*/ 230420 h 855845"/>
              <a:gd name="connsiteX339" fmla="*/ 600105 w 708984"/>
              <a:gd name="connsiteY339" fmla="*/ 232952 h 855845"/>
              <a:gd name="connsiteX340" fmla="*/ 600105 w 708984"/>
              <a:gd name="connsiteY340" fmla="*/ 235484 h 855845"/>
              <a:gd name="connsiteX341" fmla="*/ 602637 w 708984"/>
              <a:gd name="connsiteY341" fmla="*/ 238016 h 855845"/>
              <a:gd name="connsiteX342" fmla="*/ 605169 w 708984"/>
              <a:gd name="connsiteY342" fmla="*/ 240548 h 855845"/>
              <a:gd name="connsiteX343" fmla="*/ 607701 w 708984"/>
              <a:gd name="connsiteY343" fmla="*/ 240548 h 855845"/>
              <a:gd name="connsiteX344" fmla="*/ 610233 w 708984"/>
              <a:gd name="connsiteY344" fmla="*/ 240548 h 855845"/>
              <a:gd name="connsiteX345" fmla="*/ 612765 w 708984"/>
              <a:gd name="connsiteY345" fmla="*/ 240548 h 855845"/>
              <a:gd name="connsiteX346" fmla="*/ 615297 w 708984"/>
              <a:gd name="connsiteY346" fmla="*/ 240548 h 855845"/>
              <a:gd name="connsiteX347" fmla="*/ 615297 w 708984"/>
              <a:gd name="connsiteY347" fmla="*/ 243081 h 855845"/>
              <a:gd name="connsiteX348" fmla="*/ 617829 w 708984"/>
              <a:gd name="connsiteY348" fmla="*/ 243081 h 855845"/>
              <a:gd name="connsiteX349" fmla="*/ 617829 w 708984"/>
              <a:gd name="connsiteY349" fmla="*/ 245612 h 855845"/>
              <a:gd name="connsiteX350" fmla="*/ 620361 w 708984"/>
              <a:gd name="connsiteY350" fmla="*/ 245612 h 855845"/>
              <a:gd name="connsiteX351" fmla="*/ 620361 w 708984"/>
              <a:gd name="connsiteY351" fmla="*/ 248145 h 855845"/>
              <a:gd name="connsiteX352" fmla="*/ 622893 w 708984"/>
              <a:gd name="connsiteY352" fmla="*/ 248145 h 855845"/>
              <a:gd name="connsiteX353" fmla="*/ 625425 w 708984"/>
              <a:gd name="connsiteY353" fmla="*/ 250677 h 855845"/>
              <a:gd name="connsiteX354" fmla="*/ 627958 w 708984"/>
              <a:gd name="connsiteY354" fmla="*/ 253209 h 855845"/>
              <a:gd name="connsiteX355" fmla="*/ 630490 w 708984"/>
              <a:gd name="connsiteY355" fmla="*/ 255741 h 855845"/>
              <a:gd name="connsiteX356" fmla="*/ 630490 w 708984"/>
              <a:gd name="connsiteY356" fmla="*/ 258273 h 855845"/>
              <a:gd name="connsiteX357" fmla="*/ 630490 w 708984"/>
              <a:gd name="connsiteY357" fmla="*/ 260805 h 855845"/>
              <a:gd name="connsiteX358" fmla="*/ 630490 w 708984"/>
              <a:gd name="connsiteY358" fmla="*/ 263337 h 855845"/>
              <a:gd name="connsiteX359" fmla="*/ 630490 w 708984"/>
              <a:gd name="connsiteY359" fmla="*/ 265869 h 855845"/>
              <a:gd name="connsiteX360" fmla="*/ 625425 w 708984"/>
              <a:gd name="connsiteY360" fmla="*/ 265869 h 855845"/>
              <a:gd name="connsiteX361" fmla="*/ 625425 w 708984"/>
              <a:gd name="connsiteY361" fmla="*/ 268401 h 855845"/>
              <a:gd name="connsiteX362" fmla="*/ 625425 w 708984"/>
              <a:gd name="connsiteY362" fmla="*/ 270933 h 855845"/>
              <a:gd name="connsiteX363" fmla="*/ 622893 w 708984"/>
              <a:gd name="connsiteY363" fmla="*/ 270933 h 855845"/>
              <a:gd name="connsiteX364" fmla="*/ 622893 w 708984"/>
              <a:gd name="connsiteY364" fmla="*/ 273466 h 855845"/>
              <a:gd name="connsiteX365" fmla="*/ 622893 w 708984"/>
              <a:gd name="connsiteY365" fmla="*/ 275997 h 855845"/>
              <a:gd name="connsiteX366" fmla="*/ 620361 w 708984"/>
              <a:gd name="connsiteY366" fmla="*/ 275997 h 855845"/>
              <a:gd name="connsiteX367" fmla="*/ 620361 w 708984"/>
              <a:gd name="connsiteY367" fmla="*/ 278530 h 855845"/>
              <a:gd name="connsiteX368" fmla="*/ 620361 w 708984"/>
              <a:gd name="connsiteY368" fmla="*/ 281062 h 855845"/>
              <a:gd name="connsiteX369" fmla="*/ 617829 w 708984"/>
              <a:gd name="connsiteY369" fmla="*/ 283594 h 855845"/>
              <a:gd name="connsiteX370" fmla="*/ 615297 w 708984"/>
              <a:gd name="connsiteY370" fmla="*/ 286126 h 855845"/>
              <a:gd name="connsiteX371" fmla="*/ 615297 w 708984"/>
              <a:gd name="connsiteY371" fmla="*/ 288658 h 855845"/>
              <a:gd name="connsiteX372" fmla="*/ 612765 w 708984"/>
              <a:gd name="connsiteY372" fmla="*/ 291190 h 855845"/>
              <a:gd name="connsiteX373" fmla="*/ 610233 w 708984"/>
              <a:gd name="connsiteY373" fmla="*/ 291190 h 855845"/>
              <a:gd name="connsiteX374" fmla="*/ 610233 w 708984"/>
              <a:gd name="connsiteY374" fmla="*/ 293722 h 855845"/>
              <a:gd name="connsiteX375" fmla="*/ 607701 w 708984"/>
              <a:gd name="connsiteY375" fmla="*/ 296254 h 855845"/>
              <a:gd name="connsiteX376" fmla="*/ 607701 w 708984"/>
              <a:gd name="connsiteY376" fmla="*/ 298786 h 855845"/>
              <a:gd name="connsiteX377" fmla="*/ 605169 w 708984"/>
              <a:gd name="connsiteY377" fmla="*/ 301318 h 855845"/>
              <a:gd name="connsiteX378" fmla="*/ 605169 w 708984"/>
              <a:gd name="connsiteY378" fmla="*/ 303851 h 855845"/>
              <a:gd name="connsiteX379" fmla="*/ 602637 w 708984"/>
              <a:gd name="connsiteY379" fmla="*/ 303851 h 855845"/>
              <a:gd name="connsiteX380" fmla="*/ 602637 w 708984"/>
              <a:gd name="connsiteY380" fmla="*/ 306383 h 855845"/>
              <a:gd name="connsiteX381" fmla="*/ 602637 w 708984"/>
              <a:gd name="connsiteY381" fmla="*/ 308915 h 855845"/>
              <a:gd name="connsiteX382" fmla="*/ 602637 w 708984"/>
              <a:gd name="connsiteY382" fmla="*/ 311447 h 855845"/>
              <a:gd name="connsiteX383" fmla="*/ 600105 w 708984"/>
              <a:gd name="connsiteY383" fmla="*/ 313979 h 855845"/>
              <a:gd name="connsiteX384" fmla="*/ 600105 w 708984"/>
              <a:gd name="connsiteY384" fmla="*/ 316511 h 855845"/>
              <a:gd name="connsiteX385" fmla="*/ 600105 w 708984"/>
              <a:gd name="connsiteY385" fmla="*/ 319043 h 855845"/>
              <a:gd name="connsiteX386" fmla="*/ 600105 w 708984"/>
              <a:gd name="connsiteY386" fmla="*/ 321575 h 855845"/>
              <a:gd name="connsiteX387" fmla="*/ 600105 w 708984"/>
              <a:gd name="connsiteY387" fmla="*/ 324107 h 855845"/>
              <a:gd name="connsiteX388" fmla="*/ 600105 w 708984"/>
              <a:gd name="connsiteY388" fmla="*/ 326639 h 855845"/>
              <a:gd name="connsiteX389" fmla="*/ 600105 w 708984"/>
              <a:gd name="connsiteY389" fmla="*/ 329171 h 855845"/>
              <a:gd name="connsiteX390" fmla="*/ 600105 w 708984"/>
              <a:gd name="connsiteY390" fmla="*/ 331704 h 855845"/>
              <a:gd name="connsiteX391" fmla="*/ 600105 w 708984"/>
              <a:gd name="connsiteY391" fmla="*/ 334235 h 855845"/>
              <a:gd name="connsiteX392" fmla="*/ 602637 w 708984"/>
              <a:gd name="connsiteY392" fmla="*/ 336768 h 855845"/>
              <a:gd name="connsiteX393" fmla="*/ 602637 w 708984"/>
              <a:gd name="connsiteY393" fmla="*/ 339300 h 855845"/>
              <a:gd name="connsiteX394" fmla="*/ 602637 w 708984"/>
              <a:gd name="connsiteY394" fmla="*/ 341832 h 855845"/>
              <a:gd name="connsiteX395" fmla="*/ 602637 w 708984"/>
              <a:gd name="connsiteY395" fmla="*/ 344364 h 855845"/>
              <a:gd name="connsiteX396" fmla="*/ 602637 w 708984"/>
              <a:gd name="connsiteY396" fmla="*/ 346896 h 855845"/>
              <a:gd name="connsiteX397" fmla="*/ 605169 w 708984"/>
              <a:gd name="connsiteY397" fmla="*/ 351960 h 855845"/>
              <a:gd name="connsiteX398" fmla="*/ 605169 w 708984"/>
              <a:gd name="connsiteY398" fmla="*/ 354492 h 855845"/>
              <a:gd name="connsiteX399" fmla="*/ 605169 w 708984"/>
              <a:gd name="connsiteY399" fmla="*/ 357024 h 855845"/>
              <a:gd name="connsiteX400" fmla="*/ 605169 w 708984"/>
              <a:gd name="connsiteY400" fmla="*/ 359556 h 855845"/>
              <a:gd name="connsiteX401" fmla="*/ 605169 w 708984"/>
              <a:gd name="connsiteY401" fmla="*/ 362089 h 855845"/>
              <a:gd name="connsiteX402" fmla="*/ 605169 w 708984"/>
              <a:gd name="connsiteY402" fmla="*/ 364620 h 855845"/>
              <a:gd name="connsiteX403" fmla="*/ 605169 w 708984"/>
              <a:gd name="connsiteY403" fmla="*/ 367153 h 855845"/>
              <a:gd name="connsiteX404" fmla="*/ 605169 w 708984"/>
              <a:gd name="connsiteY404" fmla="*/ 369685 h 855845"/>
              <a:gd name="connsiteX405" fmla="*/ 605169 w 708984"/>
              <a:gd name="connsiteY405" fmla="*/ 372217 h 855845"/>
              <a:gd name="connsiteX406" fmla="*/ 605169 w 708984"/>
              <a:gd name="connsiteY406" fmla="*/ 374749 h 855845"/>
              <a:gd name="connsiteX407" fmla="*/ 607701 w 708984"/>
              <a:gd name="connsiteY407" fmla="*/ 377281 h 855845"/>
              <a:gd name="connsiteX408" fmla="*/ 610233 w 708984"/>
              <a:gd name="connsiteY408" fmla="*/ 379813 h 855845"/>
              <a:gd name="connsiteX409" fmla="*/ 612765 w 708984"/>
              <a:gd name="connsiteY409" fmla="*/ 379813 h 855845"/>
              <a:gd name="connsiteX410" fmla="*/ 615297 w 708984"/>
              <a:gd name="connsiteY410" fmla="*/ 379813 h 855845"/>
              <a:gd name="connsiteX411" fmla="*/ 617829 w 708984"/>
              <a:gd name="connsiteY411" fmla="*/ 382345 h 855845"/>
              <a:gd name="connsiteX412" fmla="*/ 620361 w 708984"/>
              <a:gd name="connsiteY412" fmla="*/ 382345 h 855845"/>
              <a:gd name="connsiteX413" fmla="*/ 620361 w 708984"/>
              <a:gd name="connsiteY413" fmla="*/ 384877 h 855845"/>
              <a:gd name="connsiteX414" fmla="*/ 622893 w 708984"/>
              <a:gd name="connsiteY414" fmla="*/ 384877 h 855845"/>
              <a:gd name="connsiteX415" fmla="*/ 622893 w 708984"/>
              <a:gd name="connsiteY415" fmla="*/ 387409 h 855845"/>
              <a:gd name="connsiteX416" fmla="*/ 625425 w 708984"/>
              <a:gd name="connsiteY416" fmla="*/ 389941 h 855845"/>
              <a:gd name="connsiteX417" fmla="*/ 625425 w 708984"/>
              <a:gd name="connsiteY417" fmla="*/ 392474 h 855845"/>
              <a:gd name="connsiteX418" fmla="*/ 625425 w 708984"/>
              <a:gd name="connsiteY418" fmla="*/ 395006 h 855845"/>
              <a:gd name="connsiteX419" fmla="*/ 627958 w 708984"/>
              <a:gd name="connsiteY419" fmla="*/ 395006 h 855845"/>
              <a:gd name="connsiteX420" fmla="*/ 627958 w 708984"/>
              <a:gd name="connsiteY420" fmla="*/ 397538 h 855845"/>
              <a:gd name="connsiteX421" fmla="*/ 630490 w 708984"/>
              <a:gd name="connsiteY421" fmla="*/ 400070 h 855845"/>
              <a:gd name="connsiteX422" fmla="*/ 633022 w 708984"/>
              <a:gd name="connsiteY422" fmla="*/ 402602 h 855845"/>
              <a:gd name="connsiteX423" fmla="*/ 635554 w 708984"/>
              <a:gd name="connsiteY423" fmla="*/ 402602 h 855845"/>
              <a:gd name="connsiteX424" fmla="*/ 638086 w 708984"/>
              <a:gd name="connsiteY424" fmla="*/ 402602 h 855845"/>
              <a:gd name="connsiteX425" fmla="*/ 638086 w 708984"/>
              <a:gd name="connsiteY425" fmla="*/ 405134 h 855845"/>
              <a:gd name="connsiteX426" fmla="*/ 640618 w 708984"/>
              <a:gd name="connsiteY426" fmla="*/ 405134 h 855845"/>
              <a:gd name="connsiteX427" fmla="*/ 643150 w 708984"/>
              <a:gd name="connsiteY427" fmla="*/ 407666 h 855845"/>
              <a:gd name="connsiteX428" fmla="*/ 643150 w 708984"/>
              <a:gd name="connsiteY428" fmla="*/ 410198 h 855845"/>
              <a:gd name="connsiteX429" fmla="*/ 643150 w 708984"/>
              <a:gd name="connsiteY429" fmla="*/ 412730 h 855845"/>
              <a:gd name="connsiteX430" fmla="*/ 645682 w 708984"/>
              <a:gd name="connsiteY430" fmla="*/ 415262 h 855845"/>
              <a:gd name="connsiteX431" fmla="*/ 643150 w 708984"/>
              <a:gd name="connsiteY431" fmla="*/ 417794 h 855845"/>
              <a:gd name="connsiteX432" fmla="*/ 643150 w 708984"/>
              <a:gd name="connsiteY432" fmla="*/ 420327 h 855845"/>
              <a:gd name="connsiteX433" fmla="*/ 643150 w 708984"/>
              <a:gd name="connsiteY433" fmla="*/ 422859 h 855845"/>
              <a:gd name="connsiteX434" fmla="*/ 640618 w 708984"/>
              <a:gd name="connsiteY434" fmla="*/ 425391 h 855845"/>
              <a:gd name="connsiteX435" fmla="*/ 640618 w 708984"/>
              <a:gd name="connsiteY435" fmla="*/ 427923 h 855845"/>
              <a:gd name="connsiteX436" fmla="*/ 638086 w 708984"/>
              <a:gd name="connsiteY436" fmla="*/ 427923 h 855845"/>
              <a:gd name="connsiteX437" fmla="*/ 635554 w 708984"/>
              <a:gd name="connsiteY437" fmla="*/ 430455 h 855845"/>
              <a:gd name="connsiteX438" fmla="*/ 635554 w 708984"/>
              <a:gd name="connsiteY438" fmla="*/ 432987 h 855845"/>
              <a:gd name="connsiteX439" fmla="*/ 633022 w 708984"/>
              <a:gd name="connsiteY439" fmla="*/ 432987 h 855845"/>
              <a:gd name="connsiteX440" fmla="*/ 633022 w 708984"/>
              <a:gd name="connsiteY440" fmla="*/ 435519 h 855845"/>
              <a:gd name="connsiteX441" fmla="*/ 630490 w 708984"/>
              <a:gd name="connsiteY441" fmla="*/ 435519 h 855845"/>
              <a:gd name="connsiteX442" fmla="*/ 627958 w 708984"/>
              <a:gd name="connsiteY442" fmla="*/ 438051 h 855845"/>
              <a:gd name="connsiteX443" fmla="*/ 625425 w 708984"/>
              <a:gd name="connsiteY443" fmla="*/ 435519 h 855845"/>
              <a:gd name="connsiteX444" fmla="*/ 622893 w 708984"/>
              <a:gd name="connsiteY444" fmla="*/ 435519 h 855845"/>
              <a:gd name="connsiteX445" fmla="*/ 620361 w 708984"/>
              <a:gd name="connsiteY445" fmla="*/ 432987 h 855845"/>
              <a:gd name="connsiteX446" fmla="*/ 620361 w 708984"/>
              <a:gd name="connsiteY446" fmla="*/ 430455 h 855845"/>
              <a:gd name="connsiteX447" fmla="*/ 617829 w 708984"/>
              <a:gd name="connsiteY447" fmla="*/ 427923 h 855845"/>
              <a:gd name="connsiteX448" fmla="*/ 617829 w 708984"/>
              <a:gd name="connsiteY448" fmla="*/ 425391 h 855845"/>
              <a:gd name="connsiteX449" fmla="*/ 617829 w 708984"/>
              <a:gd name="connsiteY449" fmla="*/ 392474 h 855845"/>
              <a:gd name="connsiteX450" fmla="*/ 615297 w 708984"/>
              <a:gd name="connsiteY450" fmla="*/ 392474 h 855845"/>
              <a:gd name="connsiteX451" fmla="*/ 615297 w 708984"/>
              <a:gd name="connsiteY451" fmla="*/ 389941 h 855845"/>
              <a:gd name="connsiteX452" fmla="*/ 612765 w 708984"/>
              <a:gd name="connsiteY452" fmla="*/ 387409 h 855845"/>
              <a:gd name="connsiteX453" fmla="*/ 610233 w 708984"/>
              <a:gd name="connsiteY453" fmla="*/ 387409 h 855845"/>
              <a:gd name="connsiteX454" fmla="*/ 610233 w 708984"/>
              <a:gd name="connsiteY454" fmla="*/ 384877 h 855845"/>
              <a:gd name="connsiteX455" fmla="*/ 607701 w 708984"/>
              <a:gd name="connsiteY455" fmla="*/ 384877 h 855845"/>
              <a:gd name="connsiteX456" fmla="*/ 605169 w 708984"/>
              <a:gd name="connsiteY456" fmla="*/ 384877 h 855845"/>
              <a:gd name="connsiteX457" fmla="*/ 605169 w 708984"/>
              <a:gd name="connsiteY457" fmla="*/ 387409 h 855845"/>
              <a:gd name="connsiteX458" fmla="*/ 602637 w 708984"/>
              <a:gd name="connsiteY458" fmla="*/ 387409 h 855845"/>
              <a:gd name="connsiteX459" fmla="*/ 600105 w 708984"/>
              <a:gd name="connsiteY459" fmla="*/ 389941 h 855845"/>
              <a:gd name="connsiteX460" fmla="*/ 600105 w 708984"/>
              <a:gd name="connsiteY460" fmla="*/ 392474 h 855845"/>
              <a:gd name="connsiteX461" fmla="*/ 597572 w 708984"/>
              <a:gd name="connsiteY461" fmla="*/ 395006 h 855845"/>
              <a:gd name="connsiteX462" fmla="*/ 597572 w 708984"/>
              <a:gd name="connsiteY462" fmla="*/ 397538 h 855845"/>
              <a:gd name="connsiteX463" fmla="*/ 597572 w 708984"/>
              <a:gd name="connsiteY463" fmla="*/ 400070 h 855845"/>
              <a:gd name="connsiteX464" fmla="*/ 597572 w 708984"/>
              <a:gd name="connsiteY464" fmla="*/ 402602 h 855845"/>
              <a:gd name="connsiteX465" fmla="*/ 600105 w 708984"/>
              <a:gd name="connsiteY465" fmla="*/ 402602 h 855845"/>
              <a:gd name="connsiteX466" fmla="*/ 600105 w 708984"/>
              <a:gd name="connsiteY466" fmla="*/ 405134 h 855845"/>
              <a:gd name="connsiteX467" fmla="*/ 600105 w 708984"/>
              <a:gd name="connsiteY467" fmla="*/ 407666 h 855845"/>
              <a:gd name="connsiteX468" fmla="*/ 600105 w 708984"/>
              <a:gd name="connsiteY468" fmla="*/ 410198 h 855845"/>
              <a:gd name="connsiteX469" fmla="*/ 602637 w 708984"/>
              <a:gd name="connsiteY469" fmla="*/ 410198 h 855845"/>
              <a:gd name="connsiteX470" fmla="*/ 602637 w 708984"/>
              <a:gd name="connsiteY470" fmla="*/ 412730 h 855845"/>
              <a:gd name="connsiteX471" fmla="*/ 605169 w 708984"/>
              <a:gd name="connsiteY471" fmla="*/ 415262 h 855845"/>
              <a:gd name="connsiteX472" fmla="*/ 605169 w 708984"/>
              <a:gd name="connsiteY472" fmla="*/ 417794 h 855845"/>
              <a:gd name="connsiteX473" fmla="*/ 605169 w 708984"/>
              <a:gd name="connsiteY473" fmla="*/ 420327 h 855845"/>
              <a:gd name="connsiteX474" fmla="*/ 605169 w 708984"/>
              <a:gd name="connsiteY474" fmla="*/ 422859 h 855845"/>
              <a:gd name="connsiteX475" fmla="*/ 605169 w 708984"/>
              <a:gd name="connsiteY475" fmla="*/ 425391 h 855845"/>
              <a:gd name="connsiteX476" fmla="*/ 605169 w 708984"/>
              <a:gd name="connsiteY476" fmla="*/ 427923 h 855845"/>
              <a:gd name="connsiteX477" fmla="*/ 602637 w 708984"/>
              <a:gd name="connsiteY477" fmla="*/ 427923 h 855845"/>
              <a:gd name="connsiteX478" fmla="*/ 602637 w 708984"/>
              <a:gd name="connsiteY478" fmla="*/ 430455 h 855845"/>
              <a:gd name="connsiteX479" fmla="*/ 600105 w 708984"/>
              <a:gd name="connsiteY479" fmla="*/ 432987 h 855845"/>
              <a:gd name="connsiteX480" fmla="*/ 597572 w 708984"/>
              <a:gd name="connsiteY480" fmla="*/ 432987 h 855845"/>
              <a:gd name="connsiteX481" fmla="*/ 597572 w 708984"/>
              <a:gd name="connsiteY481" fmla="*/ 435519 h 855845"/>
              <a:gd name="connsiteX482" fmla="*/ 595041 w 708984"/>
              <a:gd name="connsiteY482" fmla="*/ 435519 h 855845"/>
              <a:gd name="connsiteX483" fmla="*/ 595041 w 708984"/>
              <a:gd name="connsiteY483" fmla="*/ 438051 h 855845"/>
              <a:gd name="connsiteX484" fmla="*/ 595041 w 708984"/>
              <a:gd name="connsiteY484" fmla="*/ 440583 h 855845"/>
              <a:gd name="connsiteX485" fmla="*/ 592508 w 708984"/>
              <a:gd name="connsiteY485" fmla="*/ 440583 h 855845"/>
              <a:gd name="connsiteX486" fmla="*/ 592508 w 708984"/>
              <a:gd name="connsiteY486" fmla="*/ 443115 h 855845"/>
              <a:gd name="connsiteX487" fmla="*/ 592508 w 708984"/>
              <a:gd name="connsiteY487" fmla="*/ 445648 h 855845"/>
              <a:gd name="connsiteX488" fmla="*/ 592508 w 708984"/>
              <a:gd name="connsiteY488" fmla="*/ 448179 h 855845"/>
              <a:gd name="connsiteX489" fmla="*/ 592508 w 708984"/>
              <a:gd name="connsiteY489" fmla="*/ 450712 h 855845"/>
              <a:gd name="connsiteX490" fmla="*/ 592508 w 708984"/>
              <a:gd name="connsiteY490" fmla="*/ 453244 h 855845"/>
              <a:gd name="connsiteX491" fmla="*/ 595041 w 708984"/>
              <a:gd name="connsiteY491" fmla="*/ 455776 h 855845"/>
              <a:gd name="connsiteX492" fmla="*/ 595041 w 708984"/>
              <a:gd name="connsiteY492" fmla="*/ 458308 h 855845"/>
              <a:gd name="connsiteX493" fmla="*/ 597572 w 708984"/>
              <a:gd name="connsiteY493" fmla="*/ 460840 h 855845"/>
              <a:gd name="connsiteX494" fmla="*/ 600105 w 708984"/>
              <a:gd name="connsiteY494" fmla="*/ 463372 h 855845"/>
              <a:gd name="connsiteX495" fmla="*/ 602637 w 708984"/>
              <a:gd name="connsiteY495" fmla="*/ 463372 h 855845"/>
              <a:gd name="connsiteX496" fmla="*/ 605169 w 708984"/>
              <a:gd name="connsiteY496" fmla="*/ 463372 h 855845"/>
              <a:gd name="connsiteX497" fmla="*/ 607701 w 708984"/>
              <a:gd name="connsiteY497" fmla="*/ 463372 h 855845"/>
              <a:gd name="connsiteX498" fmla="*/ 610233 w 708984"/>
              <a:gd name="connsiteY498" fmla="*/ 460840 h 855845"/>
              <a:gd name="connsiteX499" fmla="*/ 612765 w 708984"/>
              <a:gd name="connsiteY499" fmla="*/ 458308 h 855845"/>
              <a:gd name="connsiteX500" fmla="*/ 612765 w 708984"/>
              <a:gd name="connsiteY500" fmla="*/ 460840 h 855845"/>
              <a:gd name="connsiteX501" fmla="*/ 612765 w 708984"/>
              <a:gd name="connsiteY501" fmla="*/ 463372 h 855845"/>
              <a:gd name="connsiteX502" fmla="*/ 615297 w 708984"/>
              <a:gd name="connsiteY502" fmla="*/ 463372 h 855845"/>
              <a:gd name="connsiteX503" fmla="*/ 615297 w 708984"/>
              <a:gd name="connsiteY503" fmla="*/ 465904 h 855845"/>
              <a:gd name="connsiteX504" fmla="*/ 615297 w 708984"/>
              <a:gd name="connsiteY504" fmla="*/ 468436 h 855845"/>
              <a:gd name="connsiteX505" fmla="*/ 617829 w 708984"/>
              <a:gd name="connsiteY505" fmla="*/ 468436 h 855845"/>
              <a:gd name="connsiteX506" fmla="*/ 617829 w 708984"/>
              <a:gd name="connsiteY506" fmla="*/ 470968 h 855845"/>
              <a:gd name="connsiteX507" fmla="*/ 620361 w 708984"/>
              <a:gd name="connsiteY507" fmla="*/ 470968 h 855845"/>
              <a:gd name="connsiteX508" fmla="*/ 620361 w 708984"/>
              <a:gd name="connsiteY508" fmla="*/ 473500 h 855845"/>
              <a:gd name="connsiteX509" fmla="*/ 622893 w 708984"/>
              <a:gd name="connsiteY509" fmla="*/ 473500 h 855845"/>
              <a:gd name="connsiteX510" fmla="*/ 622893 w 708984"/>
              <a:gd name="connsiteY510" fmla="*/ 476033 h 855845"/>
              <a:gd name="connsiteX511" fmla="*/ 625425 w 708984"/>
              <a:gd name="connsiteY511" fmla="*/ 478564 h 855845"/>
              <a:gd name="connsiteX512" fmla="*/ 625425 w 708984"/>
              <a:gd name="connsiteY512" fmla="*/ 481097 h 855845"/>
              <a:gd name="connsiteX513" fmla="*/ 627958 w 708984"/>
              <a:gd name="connsiteY513" fmla="*/ 481097 h 855845"/>
              <a:gd name="connsiteX514" fmla="*/ 627958 w 708984"/>
              <a:gd name="connsiteY514" fmla="*/ 483629 h 855845"/>
              <a:gd name="connsiteX515" fmla="*/ 630490 w 708984"/>
              <a:gd name="connsiteY515" fmla="*/ 483629 h 855845"/>
              <a:gd name="connsiteX516" fmla="*/ 630490 w 708984"/>
              <a:gd name="connsiteY516" fmla="*/ 486161 h 855845"/>
              <a:gd name="connsiteX517" fmla="*/ 630490 w 708984"/>
              <a:gd name="connsiteY517" fmla="*/ 488693 h 855845"/>
              <a:gd name="connsiteX518" fmla="*/ 633022 w 708984"/>
              <a:gd name="connsiteY518" fmla="*/ 488693 h 855845"/>
              <a:gd name="connsiteX519" fmla="*/ 633022 w 708984"/>
              <a:gd name="connsiteY519" fmla="*/ 491225 h 855845"/>
              <a:gd name="connsiteX520" fmla="*/ 635554 w 708984"/>
              <a:gd name="connsiteY520" fmla="*/ 491225 h 855845"/>
              <a:gd name="connsiteX521" fmla="*/ 635554 w 708984"/>
              <a:gd name="connsiteY521" fmla="*/ 493757 h 855845"/>
              <a:gd name="connsiteX522" fmla="*/ 638086 w 708984"/>
              <a:gd name="connsiteY522" fmla="*/ 493757 h 855845"/>
              <a:gd name="connsiteX523" fmla="*/ 638086 w 708984"/>
              <a:gd name="connsiteY523" fmla="*/ 496289 h 855845"/>
              <a:gd name="connsiteX524" fmla="*/ 638086 w 708984"/>
              <a:gd name="connsiteY524" fmla="*/ 498821 h 855845"/>
              <a:gd name="connsiteX525" fmla="*/ 640618 w 708984"/>
              <a:gd name="connsiteY525" fmla="*/ 498821 h 855845"/>
              <a:gd name="connsiteX526" fmla="*/ 640618 w 708984"/>
              <a:gd name="connsiteY526" fmla="*/ 501353 h 855845"/>
              <a:gd name="connsiteX527" fmla="*/ 643150 w 708984"/>
              <a:gd name="connsiteY527" fmla="*/ 501353 h 855845"/>
              <a:gd name="connsiteX528" fmla="*/ 643150 w 708984"/>
              <a:gd name="connsiteY528" fmla="*/ 503885 h 855845"/>
              <a:gd name="connsiteX529" fmla="*/ 643150 w 708984"/>
              <a:gd name="connsiteY529" fmla="*/ 508950 h 855845"/>
              <a:gd name="connsiteX530" fmla="*/ 650746 w 708984"/>
              <a:gd name="connsiteY530" fmla="*/ 520344 h 855845"/>
              <a:gd name="connsiteX531" fmla="*/ 650746 w 708984"/>
              <a:gd name="connsiteY531" fmla="*/ 525408 h 855845"/>
              <a:gd name="connsiteX532" fmla="*/ 648214 w 708984"/>
              <a:gd name="connsiteY532" fmla="*/ 531738 h 855845"/>
              <a:gd name="connsiteX533" fmla="*/ 645682 w 708984"/>
              <a:gd name="connsiteY533" fmla="*/ 531738 h 855845"/>
              <a:gd name="connsiteX534" fmla="*/ 645682 w 708984"/>
              <a:gd name="connsiteY534" fmla="*/ 534271 h 855845"/>
              <a:gd name="connsiteX535" fmla="*/ 643150 w 708984"/>
              <a:gd name="connsiteY535" fmla="*/ 536802 h 855845"/>
              <a:gd name="connsiteX536" fmla="*/ 640618 w 708984"/>
              <a:gd name="connsiteY536" fmla="*/ 539335 h 855845"/>
              <a:gd name="connsiteX537" fmla="*/ 638086 w 708984"/>
              <a:gd name="connsiteY537" fmla="*/ 539335 h 855845"/>
              <a:gd name="connsiteX538" fmla="*/ 638086 w 708984"/>
              <a:gd name="connsiteY538" fmla="*/ 541867 h 855845"/>
              <a:gd name="connsiteX539" fmla="*/ 635554 w 708984"/>
              <a:gd name="connsiteY539" fmla="*/ 544399 h 855845"/>
              <a:gd name="connsiteX540" fmla="*/ 635554 w 708984"/>
              <a:gd name="connsiteY540" fmla="*/ 546931 h 855845"/>
              <a:gd name="connsiteX541" fmla="*/ 635554 w 708984"/>
              <a:gd name="connsiteY541" fmla="*/ 549463 h 855845"/>
              <a:gd name="connsiteX542" fmla="*/ 635554 w 708984"/>
              <a:gd name="connsiteY542" fmla="*/ 551995 h 855845"/>
              <a:gd name="connsiteX543" fmla="*/ 635554 w 708984"/>
              <a:gd name="connsiteY543" fmla="*/ 554527 h 855845"/>
              <a:gd name="connsiteX544" fmla="*/ 635554 w 708984"/>
              <a:gd name="connsiteY544" fmla="*/ 557059 h 855845"/>
              <a:gd name="connsiteX545" fmla="*/ 635554 w 708984"/>
              <a:gd name="connsiteY545" fmla="*/ 559592 h 855845"/>
              <a:gd name="connsiteX546" fmla="*/ 635554 w 708984"/>
              <a:gd name="connsiteY546" fmla="*/ 562123 h 855845"/>
              <a:gd name="connsiteX547" fmla="*/ 633022 w 708984"/>
              <a:gd name="connsiteY547" fmla="*/ 562123 h 855845"/>
              <a:gd name="connsiteX548" fmla="*/ 633022 w 708984"/>
              <a:gd name="connsiteY548" fmla="*/ 564656 h 855845"/>
              <a:gd name="connsiteX549" fmla="*/ 630490 w 708984"/>
              <a:gd name="connsiteY549" fmla="*/ 567187 h 855845"/>
              <a:gd name="connsiteX550" fmla="*/ 627958 w 708984"/>
              <a:gd name="connsiteY550" fmla="*/ 567187 h 855845"/>
              <a:gd name="connsiteX551" fmla="*/ 625425 w 708984"/>
              <a:gd name="connsiteY551" fmla="*/ 567187 h 855845"/>
              <a:gd name="connsiteX552" fmla="*/ 625425 w 708984"/>
              <a:gd name="connsiteY552" fmla="*/ 569720 h 855845"/>
              <a:gd name="connsiteX553" fmla="*/ 622893 w 708984"/>
              <a:gd name="connsiteY553" fmla="*/ 569720 h 855845"/>
              <a:gd name="connsiteX554" fmla="*/ 620361 w 708984"/>
              <a:gd name="connsiteY554" fmla="*/ 572252 h 855845"/>
              <a:gd name="connsiteX555" fmla="*/ 620361 w 708984"/>
              <a:gd name="connsiteY555" fmla="*/ 574784 h 855845"/>
              <a:gd name="connsiteX556" fmla="*/ 617829 w 708984"/>
              <a:gd name="connsiteY556" fmla="*/ 574784 h 855845"/>
              <a:gd name="connsiteX557" fmla="*/ 615297 w 708984"/>
              <a:gd name="connsiteY557" fmla="*/ 577316 h 855845"/>
              <a:gd name="connsiteX558" fmla="*/ 612765 w 708984"/>
              <a:gd name="connsiteY558" fmla="*/ 577316 h 855845"/>
              <a:gd name="connsiteX559" fmla="*/ 610233 w 708984"/>
              <a:gd name="connsiteY559" fmla="*/ 577316 h 855845"/>
              <a:gd name="connsiteX560" fmla="*/ 607701 w 708984"/>
              <a:gd name="connsiteY560" fmla="*/ 577316 h 855845"/>
              <a:gd name="connsiteX561" fmla="*/ 607701 w 708984"/>
              <a:gd name="connsiteY561" fmla="*/ 579848 h 855845"/>
              <a:gd name="connsiteX562" fmla="*/ 605169 w 708984"/>
              <a:gd name="connsiteY562" fmla="*/ 579848 h 855845"/>
              <a:gd name="connsiteX563" fmla="*/ 605169 w 708984"/>
              <a:gd name="connsiteY563" fmla="*/ 582380 h 855845"/>
              <a:gd name="connsiteX564" fmla="*/ 602637 w 708984"/>
              <a:gd name="connsiteY564" fmla="*/ 582380 h 855845"/>
              <a:gd name="connsiteX565" fmla="*/ 602637 w 708984"/>
              <a:gd name="connsiteY565" fmla="*/ 584912 h 855845"/>
              <a:gd name="connsiteX566" fmla="*/ 602637 w 708984"/>
              <a:gd name="connsiteY566" fmla="*/ 587444 h 855845"/>
              <a:gd name="connsiteX567" fmla="*/ 600105 w 708984"/>
              <a:gd name="connsiteY567" fmla="*/ 587444 h 855845"/>
              <a:gd name="connsiteX568" fmla="*/ 600105 w 708984"/>
              <a:gd name="connsiteY568" fmla="*/ 589976 h 855845"/>
              <a:gd name="connsiteX569" fmla="*/ 597572 w 708984"/>
              <a:gd name="connsiteY569" fmla="*/ 589976 h 855845"/>
              <a:gd name="connsiteX570" fmla="*/ 597572 w 708984"/>
              <a:gd name="connsiteY570" fmla="*/ 592508 h 855845"/>
              <a:gd name="connsiteX571" fmla="*/ 595041 w 708984"/>
              <a:gd name="connsiteY571" fmla="*/ 595041 h 855845"/>
              <a:gd name="connsiteX572" fmla="*/ 592508 w 708984"/>
              <a:gd name="connsiteY572" fmla="*/ 597573 h 855845"/>
              <a:gd name="connsiteX573" fmla="*/ 589976 w 708984"/>
              <a:gd name="connsiteY573" fmla="*/ 600105 h 855845"/>
              <a:gd name="connsiteX574" fmla="*/ 589976 w 708984"/>
              <a:gd name="connsiteY574" fmla="*/ 602637 h 855845"/>
              <a:gd name="connsiteX575" fmla="*/ 587444 w 708984"/>
              <a:gd name="connsiteY575" fmla="*/ 602637 h 855845"/>
              <a:gd name="connsiteX576" fmla="*/ 587444 w 708984"/>
              <a:gd name="connsiteY576" fmla="*/ 605169 h 855845"/>
              <a:gd name="connsiteX577" fmla="*/ 587444 w 708984"/>
              <a:gd name="connsiteY577" fmla="*/ 607701 h 855845"/>
              <a:gd name="connsiteX578" fmla="*/ 584912 w 708984"/>
              <a:gd name="connsiteY578" fmla="*/ 610233 h 855845"/>
              <a:gd name="connsiteX579" fmla="*/ 584912 w 708984"/>
              <a:gd name="connsiteY579" fmla="*/ 612765 h 855845"/>
              <a:gd name="connsiteX580" fmla="*/ 584912 w 708984"/>
              <a:gd name="connsiteY580" fmla="*/ 615297 h 855845"/>
              <a:gd name="connsiteX581" fmla="*/ 587444 w 708984"/>
              <a:gd name="connsiteY581" fmla="*/ 615297 h 855845"/>
              <a:gd name="connsiteX582" fmla="*/ 587444 w 708984"/>
              <a:gd name="connsiteY582" fmla="*/ 617829 h 855845"/>
              <a:gd name="connsiteX583" fmla="*/ 587444 w 708984"/>
              <a:gd name="connsiteY583" fmla="*/ 620361 h 855845"/>
              <a:gd name="connsiteX584" fmla="*/ 589976 w 708984"/>
              <a:gd name="connsiteY584" fmla="*/ 622894 h 855845"/>
              <a:gd name="connsiteX585" fmla="*/ 589976 w 708984"/>
              <a:gd name="connsiteY585" fmla="*/ 625426 h 855845"/>
              <a:gd name="connsiteX586" fmla="*/ 592508 w 708984"/>
              <a:gd name="connsiteY586" fmla="*/ 625426 h 855845"/>
              <a:gd name="connsiteX587" fmla="*/ 592508 w 708984"/>
              <a:gd name="connsiteY587" fmla="*/ 627958 h 855845"/>
              <a:gd name="connsiteX588" fmla="*/ 595041 w 708984"/>
              <a:gd name="connsiteY588" fmla="*/ 627958 h 855845"/>
              <a:gd name="connsiteX589" fmla="*/ 595041 w 708984"/>
              <a:gd name="connsiteY589" fmla="*/ 630490 h 855845"/>
              <a:gd name="connsiteX590" fmla="*/ 597572 w 708984"/>
              <a:gd name="connsiteY590" fmla="*/ 633022 h 855845"/>
              <a:gd name="connsiteX591" fmla="*/ 597572 w 708984"/>
              <a:gd name="connsiteY591" fmla="*/ 635554 h 855845"/>
              <a:gd name="connsiteX592" fmla="*/ 597572 w 708984"/>
              <a:gd name="connsiteY592" fmla="*/ 638086 h 855845"/>
              <a:gd name="connsiteX593" fmla="*/ 597572 w 708984"/>
              <a:gd name="connsiteY593" fmla="*/ 640618 h 855845"/>
              <a:gd name="connsiteX594" fmla="*/ 597572 w 708984"/>
              <a:gd name="connsiteY594" fmla="*/ 643150 h 855845"/>
              <a:gd name="connsiteX595" fmla="*/ 597572 w 708984"/>
              <a:gd name="connsiteY595" fmla="*/ 645682 h 855845"/>
              <a:gd name="connsiteX596" fmla="*/ 597572 w 708984"/>
              <a:gd name="connsiteY596" fmla="*/ 648215 h 855845"/>
              <a:gd name="connsiteX597" fmla="*/ 597572 w 708984"/>
              <a:gd name="connsiteY597" fmla="*/ 650746 h 855845"/>
              <a:gd name="connsiteX598" fmla="*/ 597572 w 708984"/>
              <a:gd name="connsiteY598" fmla="*/ 653279 h 855845"/>
              <a:gd name="connsiteX599" fmla="*/ 595041 w 708984"/>
              <a:gd name="connsiteY599" fmla="*/ 655811 h 855845"/>
              <a:gd name="connsiteX600" fmla="*/ 595041 w 708984"/>
              <a:gd name="connsiteY600" fmla="*/ 658343 h 855845"/>
              <a:gd name="connsiteX601" fmla="*/ 592508 w 708984"/>
              <a:gd name="connsiteY601" fmla="*/ 658343 h 855845"/>
              <a:gd name="connsiteX602" fmla="*/ 592508 w 708984"/>
              <a:gd name="connsiteY602" fmla="*/ 660875 h 855845"/>
              <a:gd name="connsiteX603" fmla="*/ 589976 w 708984"/>
              <a:gd name="connsiteY603" fmla="*/ 660875 h 855845"/>
              <a:gd name="connsiteX604" fmla="*/ 587444 w 708984"/>
              <a:gd name="connsiteY604" fmla="*/ 660875 h 855845"/>
              <a:gd name="connsiteX605" fmla="*/ 587444 w 708984"/>
              <a:gd name="connsiteY605" fmla="*/ 660875 h 855845"/>
              <a:gd name="connsiteX606" fmla="*/ 584912 w 708984"/>
              <a:gd name="connsiteY606" fmla="*/ 660875 h 855845"/>
              <a:gd name="connsiteX607" fmla="*/ 582380 w 708984"/>
              <a:gd name="connsiteY607" fmla="*/ 660875 h 855845"/>
              <a:gd name="connsiteX608" fmla="*/ 579848 w 708984"/>
              <a:gd name="connsiteY608" fmla="*/ 660875 h 855845"/>
              <a:gd name="connsiteX609" fmla="*/ 577316 w 708984"/>
              <a:gd name="connsiteY609" fmla="*/ 663407 h 855845"/>
              <a:gd name="connsiteX610" fmla="*/ 574784 w 708984"/>
              <a:gd name="connsiteY610" fmla="*/ 663407 h 855845"/>
              <a:gd name="connsiteX611" fmla="*/ 572252 w 708984"/>
              <a:gd name="connsiteY611" fmla="*/ 663407 h 855845"/>
              <a:gd name="connsiteX612" fmla="*/ 569720 w 708984"/>
              <a:gd name="connsiteY612" fmla="*/ 663407 h 855845"/>
              <a:gd name="connsiteX613" fmla="*/ 567187 w 708984"/>
              <a:gd name="connsiteY613" fmla="*/ 663407 h 855845"/>
              <a:gd name="connsiteX614" fmla="*/ 564656 w 708984"/>
              <a:gd name="connsiteY614" fmla="*/ 663407 h 855845"/>
              <a:gd name="connsiteX615" fmla="*/ 562123 w 708984"/>
              <a:gd name="connsiteY615" fmla="*/ 663407 h 855845"/>
              <a:gd name="connsiteX616" fmla="*/ 559591 w 708984"/>
              <a:gd name="connsiteY616" fmla="*/ 665939 h 855845"/>
              <a:gd name="connsiteX617" fmla="*/ 557059 w 708984"/>
              <a:gd name="connsiteY617" fmla="*/ 665939 h 855845"/>
              <a:gd name="connsiteX618" fmla="*/ 557059 w 708984"/>
              <a:gd name="connsiteY618" fmla="*/ 668471 h 855845"/>
              <a:gd name="connsiteX619" fmla="*/ 554527 w 708984"/>
              <a:gd name="connsiteY619" fmla="*/ 671003 h 855845"/>
              <a:gd name="connsiteX620" fmla="*/ 554527 w 708984"/>
              <a:gd name="connsiteY620" fmla="*/ 673535 h 855845"/>
              <a:gd name="connsiteX621" fmla="*/ 554527 w 708984"/>
              <a:gd name="connsiteY621" fmla="*/ 676067 h 855845"/>
              <a:gd name="connsiteX622" fmla="*/ 554527 w 708984"/>
              <a:gd name="connsiteY622" fmla="*/ 678600 h 855845"/>
              <a:gd name="connsiteX623" fmla="*/ 551995 w 708984"/>
              <a:gd name="connsiteY623" fmla="*/ 681131 h 855845"/>
              <a:gd name="connsiteX624" fmla="*/ 551995 w 708984"/>
              <a:gd name="connsiteY624" fmla="*/ 683664 h 855845"/>
              <a:gd name="connsiteX625" fmla="*/ 549463 w 708984"/>
              <a:gd name="connsiteY625" fmla="*/ 686196 h 855845"/>
              <a:gd name="connsiteX626" fmla="*/ 549463 w 708984"/>
              <a:gd name="connsiteY626" fmla="*/ 686196 h 855845"/>
              <a:gd name="connsiteX627" fmla="*/ 549463 w 708984"/>
              <a:gd name="connsiteY627" fmla="*/ 688728 h 855845"/>
              <a:gd name="connsiteX628" fmla="*/ 546931 w 708984"/>
              <a:gd name="connsiteY628" fmla="*/ 688728 h 855845"/>
              <a:gd name="connsiteX629" fmla="*/ 544399 w 708984"/>
              <a:gd name="connsiteY629" fmla="*/ 688728 h 855845"/>
              <a:gd name="connsiteX630" fmla="*/ 544399 w 708984"/>
              <a:gd name="connsiteY630" fmla="*/ 691260 h 855845"/>
              <a:gd name="connsiteX631" fmla="*/ 541867 w 708984"/>
              <a:gd name="connsiteY631" fmla="*/ 691260 h 855845"/>
              <a:gd name="connsiteX632" fmla="*/ 539335 w 708984"/>
              <a:gd name="connsiteY632" fmla="*/ 691260 h 855845"/>
              <a:gd name="connsiteX633" fmla="*/ 536802 w 708984"/>
              <a:gd name="connsiteY633" fmla="*/ 693792 h 855845"/>
              <a:gd name="connsiteX634" fmla="*/ 536802 w 708984"/>
              <a:gd name="connsiteY634" fmla="*/ 696324 h 855845"/>
              <a:gd name="connsiteX635" fmla="*/ 534270 w 708984"/>
              <a:gd name="connsiteY635" fmla="*/ 696324 h 855845"/>
              <a:gd name="connsiteX636" fmla="*/ 534270 w 708984"/>
              <a:gd name="connsiteY636" fmla="*/ 698856 h 855845"/>
              <a:gd name="connsiteX637" fmla="*/ 534270 w 708984"/>
              <a:gd name="connsiteY637" fmla="*/ 701388 h 855845"/>
              <a:gd name="connsiteX638" fmla="*/ 531738 w 708984"/>
              <a:gd name="connsiteY638" fmla="*/ 701388 h 855845"/>
              <a:gd name="connsiteX639" fmla="*/ 531738 w 708984"/>
              <a:gd name="connsiteY639" fmla="*/ 703920 h 855845"/>
              <a:gd name="connsiteX640" fmla="*/ 531738 w 708984"/>
              <a:gd name="connsiteY640" fmla="*/ 706452 h 855845"/>
              <a:gd name="connsiteX641" fmla="*/ 529206 w 708984"/>
              <a:gd name="connsiteY641" fmla="*/ 708985 h 855845"/>
              <a:gd name="connsiteX642" fmla="*/ 529206 w 708984"/>
              <a:gd name="connsiteY642" fmla="*/ 711517 h 855845"/>
              <a:gd name="connsiteX643" fmla="*/ 529206 w 708984"/>
              <a:gd name="connsiteY643" fmla="*/ 714049 h 855845"/>
              <a:gd name="connsiteX644" fmla="*/ 526674 w 708984"/>
              <a:gd name="connsiteY644" fmla="*/ 716581 h 855845"/>
              <a:gd name="connsiteX645" fmla="*/ 526674 w 708984"/>
              <a:gd name="connsiteY645" fmla="*/ 719113 h 855845"/>
              <a:gd name="connsiteX646" fmla="*/ 524142 w 708984"/>
              <a:gd name="connsiteY646" fmla="*/ 719113 h 855845"/>
              <a:gd name="connsiteX647" fmla="*/ 524142 w 708984"/>
              <a:gd name="connsiteY647" fmla="*/ 721645 h 855845"/>
              <a:gd name="connsiteX648" fmla="*/ 521610 w 708984"/>
              <a:gd name="connsiteY648" fmla="*/ 721645 h 855845"/>
              <a:gd name="connsiteX649" fmla="*/ 519078 w 708984"/>
              <a:gd name="connsiteY649" fmla="*/ 721645 h 855845"/>
              <a:gd name="connsiteX650" fmla="*/ 516546 w 708984"/>
              <a:gd name="connsiteY650" fmla="*/ 721645 h 855845"/>
              <a:gd name="connsiteX651" fmla="*/ 514014 w 708984"/>
              <a:gd name="connsiteY651" fmla="*/ 719113 h 855845"/>
              <a:gd name="connsiteX652" fmla="*/ 511482 w 708984"/>
              <a:gd name="connsiteY652" fmla="*/ 716581 h 855845"/>
              <a:gd name="connsiteX653" fmla="*/ 511482 w 708984"/>
              <a:gd name="connsiteY653" fmla="*/ 716581 h 855845"/>
              <a:gd name="connsiteX654" fmla="*/ 508949 w 708984"/>
              <a:gd name="connsiteY654" fmla="*/ 714049 h 855845"/>
              <a:gd name="connsiteX655" fmla="*/ 508949 w 708984"/>
              <a:gd name="connsiteY655" fmla="*/ 711517 h 855845"/>
              <a:gd name="connsiteX656" fmla="*/ 506417 w 708984"/>
              <a:gd name="connsiteY656" fmla="*/ 711517 h 855845"/>
              <a:gd name="connsiteX657" fmla="*/ 503885 w 708984"/>
              <a:gd name="connsiteY657" fmla="*/ 711517 h 855845"/>
              <a:gd name="connsiteX658" fmla="*/ 503885 w 708984"/>
              <a:gd name="connsiteY658" fmla="*/ 708985 h 855845"/>
              <a:gd name="connsiteX659" fmla="*/ 501353 w 708984"/>
              <a:gd name="connsiteY659" fmla="*/ 708985 h 855845"/>
              <a:gd name="connsiteX660" fmla="*/ 501353 w 708984"/>
              <a:gd name="connsiteY660" fmla="*/ 706452 h 855845"/>
              <a:gd name="connsiteX661" fmla="*/ 498821 w 708984"/>
              <a:gd name="connsiteY661" fmla="*/ 706452 h 855845"/>
              <a:gd name="connsiteX662" fmla="*/ 496289 w 708984"/>
              <a:gd name="connsiteY662" fmla="*/ 706452 h 855845"/>
              <a:gd name="connsiteX663" fmla="*/ 493757 w 708984"/>
              <a:gd name="connsiteY663" fmla="*/ 706452 h 855845"/>
              <a:gd name="connsiteX664" fmla="*/ 491225 w 708984"/>
              <a:gd name="connsiteY664" fmla="*/ 706452 h 855845"/>
              <a:gd name="connsiteX665" fmla="*/ 488693 w 708984"/>
              <a:gd name="connsiteY665" fmla="*/ 706452 h 855845"/>
              <a:gd name="connsiteX666" fmla="*/ 486161 w 708984"/>
              <a:gd name="connsiteY666" fmla="*/ 706452 h 855845"/>
              <a:gd name="connsiteX667" fmla="*/ 483628 w 708984"/>
              <a:gd name="connsiteY667" fmla="*/ 706452 h 855845"/>
              <a:gd name="connsiteX668" fmla="*/ 481097 w 708984"/>
              <a:gd name="connsiteY668" fmla="*/ 706452 h 855845"/>
              <a:gd name="connsiteX669" fmla="*/ 481097 w 708984"/>
              <a:gd name="connsiteY669" fmla="*/ 708985 h 855845"/>
              <a:gd name="connsiteX670" fmla="*/ 478564 w 708984"/>
              <a:gd name="connsiteY670" fmla="*/ 708985 h 855845"/>
              <a:gd name="connsiteX671" fmla="*/ 478564 w 708984"/>
              <a:gd name="connsiteY671" fmla="*/ 711517 h 855845"/>
              <a:gd name="connsiteX672" fmla="*/ 478564 w 708984"/>
              <a:gd name="connsiteY672" fmla="*/ 714049 h 855845"/>
              <a:gd name="connsiteX673" fmla="*/ 476032 w 708984"/>
              <a:gd name="connsiteY673" fmla="*/ 714049 h 855845"/>
              <a:gd name="connsiteX674" fmla="*/ 476032 w 708984"/>
              <a:gd name="connsiteY674" fmla="*/ 716581 h 855845"/>
              <a:gd name="connsiteX675" fmla="*/ 476032 w 708984"/>
              <a:gd name="connsiteY675" fmla="*/ 719113 h 855845"/>
              <a:gd name="connsiteX676" fmla="*/ 476032 w 708984"/>
              <a:gd name="connsiteY676" fmla="*/ 721645 h 855845"/>
              <a:gd name="connsiteX677" fmla="*/ 476032 w 708984"/>
              <a:gd name="connsiteY677" fmla="*/ 724177 h 855845"/>
              <a:gd name="connsiteX678" fmla="*/ 476032 w 708984"/>
              <a:gd name="connsiteY678" fmla="*/ 726709 h 855845"/>
              <a:gd name="connsiteX679" fmla="*/ 476032 w 708984"/>
              <a:gd name="connsiteY679" fmla="*/ 729241 h 855845"/>
              <a:gd name="connsiteX680" fmla="*/ 476032 w 708984"/>
              <a:gd name="connsiteY680" fmla="*/ 731773 h 855845"/>
              <a:gd name="connsiteX681" fmla="*/ 476032 w 708984"/>
              <a:gd name="connsiteY681" fmla="*/ 734305 h 855845"/>
              <a:gd name="connsiteX682" fmla="*/ 476032 w 708984"/>
              <a:gd name="connsiteY682" fmla="*/ 736838 h 855845"/>
              <a:gd name="connsiteX683" fmla="*/ 476032 w 708984"/>
              <a:gd name="connsiteY683" fmla="*/ 739369 h 855845"/>
              <a:gd name="connsiteX684" fmla="*/ 476032 w 708984"/>
              <a:gd name="connsiteY684" fmla="*/ 741902 h 855845"/>
              <a:gd name="connsiteX685" fmla="*/ 478564 w 708984"/>
              <a:gd name="connsiteY685" fmla="*/ 744434 h 855845"/>
              <a:gd name="connsiteX686" fmla="*/ 478564 w 708984"/>
              <a:gd name="connsiteY686" fmla="*/ 746966 h 855845"/>
              <a:gd name="connsiteX687" fmla="*/ 478564 w 708984"/>
              <a:gd name="connsiteY687" fmla="*/ 749498 h 855845"/>
              <a:gd name="connsiteX688" fmla="*/ 481097 w 708984"/>
              <a:gd name="connsiteY688" fmla="*/ 752030 h 855845"/>
              <a:gd name="connsiteX689" fmla="*/ 481097 w 708984"/>
              <a:gd name="connsiteY689" fmla="*/ 754562 h 855845"/>
              <a:gd name="connsiteX690" fmla="*/ 481097 w 708984"/>
              <a:gd name="connsiteY690" fmla="*/ 757094 h 855845"/>
              <a:gd name="connsiteX691" fmla="*/ 481097 w 708984"/>
              <a:gd name="connsiteY691" fmla="*/ 762158 h 855845"/>
              <a:gd name="connsiteX692" fmla="*/ 483628 w 708984"/>
              <a:gd name="connsiteY692" fmla="*/ 764690 h 855845"/>
              <a:gd name="connsiteX693" fmla="*/ 483628 w 708984"/>
              <a:gd name="connsiteY693" fmla="*/ 767223 h 855845"/>
              <a:gd name="connsiteX694" fmla="*/ 483628 w 708984"/>
              <a:gd name="connsiteY694" fmla="*/ 769754 h 855845"/>
              <a:gd name="connsiteX695" fmla="*/ 483628 w 708984"/>
              <a:gd name="connsiteY695" fmla="*/ 772287 h 855845"/>
              <a:gd name="connsiteX696" fmla="*/ 481097 w 708984"/>
              <a:gd name="connsiteY696" fmla="*/ 774819 h 855845"/>
              <a:gd name="connsiteX697" fmla="*/ 481097 w 708984"/>
              <a:gd name="connsiteY697" fmla="*/ 777351 h 855845"/>
              <a:gd name="connsiteX698" fmla="*/ 478564 w 708984"/>
              <a:gd name="connsiteY698" fmla="*/ 779883 h 855845"/>
              <a:gd name="connsiteX699" fmla="*/ 476032 w 708984"/>
              <a:gd name="connsiteY699" fmla="*/ 779883 h 855845"/>
              <a:gd name="connsiteX700" fmla="*/ 476032 w 708984"/>
              <a:gd name="connsiteY700" fmla="*/ 782415 h 855845"/>
              <a:gd name="connsiteX701" fmla="*/ 473500 w 708984"/>
              <a:gd name="connsiteY701" fmla="*/ 784947 h 855845"/>
              <a:gd name="connsiteX702" fmla="*/ 473500 w 708984"/>
              <a:gd name="connsiteY702" fmla="*/ 787479 h 855845"/>
              <a:gd name="connsiteX703" fmla="*/ 470968 w 708984"/>
              <a:gd name="connsiteY703" fmla="*/ 790011 h 855845"/>
              <a:gd name="connsiteX704" fmla="*/ 468436 w 708984"/>
              <a:gd name="connsiteY704" fmla="*/ 790011 h 855845"/>
              <a:gd name="connsiteX705" fmla="*/ 465904 w 708984"/>
              <a:gd name="connsiteY705" fmla="*/ 790011 h 855845"/>
              <a:gd name="connsiteX706" fmla="*/ 463372 w 708984"/>
              <a:gd name="connsiteY706" fmla="*/ 790011 h 855845"/>
              <a:gd name="connsiteX707" fmla="*/ 460840 w 708984"/>
              <a:gd name="connsiteY707" fmla="*/ 790011 h 855845"/>
              <a:gd name="connsiteX708" fmla="*/ 458308 w 708984"/>
              <a:gd name="connsiteY708" fmla="*/ 787479 h 855845"/>
              <a:gd name="connsiteX709" fmla="*/ 455776 w 708984"/>
              <a:gd name="connsiteY709" fmla="*/ 790011 h 855845"/>
              <a:gd name="connsiteX710" fmla="*/ 453243 w 708984"/>
              <a:gd name="connsiteY710" fmla="*/ 790011 h 855845"/>
              <a:gd name="connsiteX711" fmla="*/ 450712 w 708984"/>
              <a:gd name="connsiteY711" fmla="*/ 790011 h 855845"/>
              <a:gd name="connsiteX712" fmla="*/ 450712 w 708984"/>
              <a:gd name="connsiteY712" fmla="*/ 792543 h 855845"/>
              <a:gd name="connsiteX713" fmla="*/ 448179 w 708984"/>
              <a:gd name="connsiteY713" fmla="*/ 795075 h 855845"/>
              <a:gd name="connsiteX714" fmla="*/ 445647 w 708984"/>
              <a:gd name="connsiteY714" fmla="*/ 795075 h 855845"/>
              <a:gd name="connsiteX715" fmla="*/ 443115 w 708984"/>
              <a:gd name="connsiteY715" fmla="*/ 795075 h 855845"/>
              <a:gd name="connsiteX716" fmla="*/ 440583 w 708984"/>
              <a:gd name="connsiteY716" fmla="*/ 797608 h 855845"/>
              <a:gd name="connsiteX717" fmla="*/ 438051 w 708984"/>
              <a:gd name="connsiteY717" fmla="*/ 797608 h 855845"/>
              <a:gd name="connsiteX718" fmla="*/ 438051 w 708984"/>
              <a:gd name="connsiteY718" fmla="*/ 800140 h 855845"/>
              <a:gd name="connsiteX719" fmla="*/ 435519 w 708984"/>
              <a:gd name="connsiteY719" fmla="*/ 800140 h 855845"/>
              <a:gd name="connsiteX720" fmla="*/ 435519 w 708984"/>
              <a:gd name="connsiteY720" fmla="*/ 802672 h 855845"/>
              <a:gd name="connsiteX721" fmla="*/ 432987 w 708984"/>
              <a:gd name="connsiteY721" fmla="*/ 802672 h 855845"/>
              <a:gd name="connsiteX722" fmla="*/ 432987 w 708984"/>
              <a:gd name="connsiteY722" fmla="*/ 805204 h 855845"/>
              <a:gd name="connsiteX723" fmla="*/ 432987 w 708984"/>
              <a:gd name="connsiteY723" fmla="*/ 807736 h 855845"/>
              <a:gd name="connsiteX724" fmla="*/ 432987 w 708984"/>
              <a:gd name="connsiteY724" fmla="*/ 810268 h 855845"/>
              <a:gd name="connsiteX725" fmla="*/ 432987 w 708984"/>
              <a:gd name="connsiteY725" fmla="*/ 812800 h 855845"/>
              <a:gd name="connsiteX726" fmla="*/ 432987 w 708984"/>
              <a:gd name="connsiteY726" fmla="*/ 815332 h 855845"/>
              <a:gd name="connsiteX727" fmla="*/ 432987 w 708984"/>
              <a:gd name="connsiteY727" fmla="*/ 817864 h 855845"/>
              <a:gd name="connsiteX728" fmla="*/ 435519 w 708984"/>
              <a:gd name="connsiteY728" fmla="*/ 820396 h 855845"/>
              <a:gd name="connsiteX729" fmla="*/ 435519 w 708984"/>
              <a:gd name="connsiteY729" fmla="*/ 822928 h 855845"/>
              <a:gd name="connsiteX730" fmla="*/ 432987 w 708984"/>
              <a:gd name="connsiteY730" fmla="*/ 825461 h 855845"/>
              <a:gd name="connsiteX731" fmla="*/ 432987 w 708984"/>
              <a:gd name="connsiteY731" fmla="*/ 827993 h 855845"/>
              <a:gd name="connsiteX732" fmla="*/ 432987 w 708984"/>
              <a:gd name="connsiteY732" fmla="*/ 830525 h 855845"/>
              <a:gd name="connsiteX733" fmla="*/ 435519 w 708984"/>
              <a:gd name="connsiteY733" fmla="*/ 830525 h 855845"/>
              <a:gd name="connsiteX734" fmla="*/ 435519 w 708984"/>
              <a:gd name="connsiteY734" fmla="*/ 833057 h 855845"/>
              <a:gd name="connsiteX735" fmla="*/ 432987 w 708984"/>
              <a:gd name="connsiteY735" fmla="*/ 833057 h 855845"/>
              <a:gd name="connsiteX736" fmla="*/ 432987 w 708984"/>
              <a:gd name="connsiteY736" fmla="*/ 835589 h 855845"/>
              <a:gd name="connsiteX737" fmla="*/ 430455 w 708984"/>
              <a:gd name="connsiteY737" fmla="*/ 835589 h 855845"/>
              <a:gd name="connsiteX738" fmla="*/ 430455 w 708984"/>
              <a:gd name="connsiteY738" fmla="*/ 838121 h 855845"/>
              <a:gd name="connsiteX739" fmla="*/ 427923 w 708984"/>
              <a:gd name="connsiteY739" fmla="*/ 840653 h 855845"/>
              <a:gd name="connsiteX740" fmla="*/ 425391 w 708984"/>
              <a:gd name="connsiteY740" fmla="*/ 840653 h 855845"/>
              <a:gd name="connsiteX741" fmla="*/ 422859 w 708984"/>
              <a:gd name="connsiteY741" fmla="*/ 840653 h 855845"/>
              <a:gd name="connsiteX742" fmla="*/ 420326 w 708984"/>
              <a:gd name="connsiteY742" fmla="*/ 840653 h 855845"/>
              <a:gd name="connsiteX743" fmla="*/ 420326 w 708984"/>
              <a:gd name="connsiteY743" fmla="*/ 843185 h 855845"/>
              <a:gd name="connsiteX744" fmla="*/ 417794 w 708984"/>
              <a:gd name="connsiteY744" fmla="*/ 843185 h 855845"/>
              <a:gd name="connsiteX745" fmla="*/ 415262 w 708984"/>
              <a:gd name="connsiteY745" fmla="*/ 843185 h 855845"/>
              <a:gd name="connsiteX746" fmla="*/ 415262 w 708984"/>
              <a:gd name="connsiteY746" fmla="*/ 845717 h 855845"/>
              <a:gd name="connsiteX747" fmla="*/ 415262 w 708984"/>
              <a:gd name="connsiteY747" fmla="*/ 848249 h 855845"/>
              <a:gd name="connsiteX748" fmla="*/ 412730 w 708984"/>
              <a:gd name="connsiteY748" fmla="*/ 848249 h 855845"/>
              <a:gd name="connsiteX749" fmla="*/ 410198 w 708984"/>
              <a:gd name="connsiteY749" fmla="*/ 850782 h 855845"/>
              <a:gd name="connsiteX750" fmla="*/ 407666 w 708984"/>
              <a:gd name="connsiteY750" fmla="*/ 853313 h 855845"/>
              <a:gd name="connsiteX751" fmla="*/ 405134 w 708984"/>
              <a:gd name="connsiteY751" fmla="*/ 853313 h 855845"/>
              <a:gd name="connsiteX752" fmla="*/ 402602 w 708984"/>
              <a:gd name="connsiteY752" fmla="*/ 853313 h 855845"/>
              <a:gd name="connsiteX753" fmla="*/ 402602 w 708984"/>
              <a:gd name="connsiteY753" fmla="*/ 855846 h 855845"/>
              <a:gd name="connsiteX754" fmla="*/ 400070 w 708984"/>
              <a:gd name="connsiteY754" fmla="*/ 853313 h 855845"/>
              <a:gd name="connsiteX755" fmla="*/ 397538 w 708984"/>
              <a:gd name="connsiteY755" fmla="*/ 853313 h 855845"/>
              <a:gd name="connsiteX756" fmla="*/ 395005 w 708984"/>
              <a:gd name="connsiteY756" fmla="*/ 850782 h 855845"/>
              <a:gd name="connsiteX757" fmla="*/ 392474 w 708984"/>
              <a:gd name="connsiteY757" fmla="*/ 848249 h 855845"/>
              <a:gd name="connsiteX758" fmla="*/ 392474 w 708984"/>
              <a:gd name="connsiteY758" fmla="*/ 845717 h 855845"/>
              <a:gd name="connsiteX759" fmla="*/ 392474 w 708984"/>
              <a:gd name="connsiteY759" fmla="*/ 843185 h 855845"/>
              <a:gd name="connsiteX760" fmla="*/ 392474 w 708984"/>
              <a:gd name="connsiteY760" fmla="*/ 840653 h 855845"/>
              <a:gd name="connsiteX761" fmla="*/ 392474 w 708984"/>
              <a:gd name="connsiteY761" fmla="*/ 838121 h 855845"/>
              <a:gd name="connsiteX762" fmla="*/ 392474 w 708984"/>
              <a:gd name="connsiteY762" fmla="*/ 835589 h 855845"/>
              <a:gd name="connsiteX763" fmla="*/ 395005 w 708984"/>
              <a:gd name="connsiteY763" fmla="*/ 835589 h 855845"/>
              <a:gd name="connsiteX764" fmla="*/ 395005 w 708984"/>
              <a:gd name="connsiteY764" fmla="*/ 833057 h 855845"/>
              <a:gd name="connsiteX765" fmla="*/ 395005 w 708984"/>
              <a:gd name="connsiteY765" fmla="*/ 830525 h 855845"/>
              <a:gd name="connsiteX766" fmla="*/ 397538 w 708984"/>
              <a:gd name="connsiteY766" fmla="*/ 830525 h 855845"/>
              <a:gd name="connsiteX767" fmla="*/ 397538 w 708984"/>
              <a:gd name="connsiteY767" fmla="*/ 827993 h 855845"/>
              <a:gd name="connsiteX768" fmla="*/ 397538 w 708984"/>
              <a:gd name="connsiteY768" fmla="*/ 825461 h 855845"/>
              <a:gd name="connsiteX769" fmla="*/ 397538 w 708984"/>
              <a:gd name="connsiteY769" fmla="*/ 822928 h 855845"/>
              <a:gd name="connsiteX770" fmla="*/ 397538 w 708984"/>
              <a:gd name="connsiteY770" fmla="*/ 784947 h 855845"/>
              <a:gd name="connsiteX771" fmla="*/ 397538 w 708984"/>
              <a:gd name="connsiteY771" fmla="*/ 782415 h 855845"/>
              <a:gd name="connsiteX772" fmla="*/ 397538 w 708984"/>
              <a:gd name="connsiteY772" fmla="*/ 779883 h 855845"/>
              <a:gd name="connsiteX773" fmla="*/ 397538 w 708984"/>
              <a:gd name="connsiteY773" fmla="*/ 777351 h 855845"/>
              <a:gd name="connsiteX774" fmla="*/ 397538 w 708984"/>
              <a:gd name="connsiteY774" fmla="*/ 772287 h 855845"/>
              <a:gd name="connsiteX775" fmla="*/ 397538 w 708984"/>
              <a:gd name="connsiteY775" fmla="*/ 769754 h 855845"/>
              <a:gd name="connsiteX776" fmla="*/ 397538 w 708984"/>
              <a:gd name="connsiteY776" fmla="*/ 767223 h 855845"/>
              <a:gd name="connsiteX777" fmla="*/ 395005 w 708984"/>
              <a:gd name="connsiteY777" fmla="*/ 764690 h 855845"/>
              <a:gd name="connsiteX778" fmla="*/ 395005 w 708984"/>
              <a:gd name="connsiteY778" fmla="*/ 762158 h 855845"/>
              <a:gd name="connsiteX779" fmla="*/ 392474 w 708984"/>
              <a:gd name="connsiteY779" fmla="*/ 762158 h 855845"/>
              <a:gd name="connsiteX780" fmla="*/ 392474 w 708984"/>
              <a:gd name="connsiteY780" fmla="*/ 759626 h 855845"/>
              <a:gd name="connsiteX781" fmla="*/ 389941 w 708984"/>
              <a:gd name="connsiteY781" fmla="*/ 757094 h 855845"/>
              <a:gd name="connsiteX782" fmla="*/ 387409 w 708984"/>
              <a:gd name="connsiteY782" fmla="*/ 754562 h 855845"/>
              <a:gd name="connsiteX783" fmla="*/ 384877 w 708984"/>
              <a:gd name="connsiteY783" fmla="*/ 752030 h 855845"/>
              <a:gd name="connsiteX784" fmla="*/ 384877 w 708984"/>
              <a:gd name="connsiteY784" fmla="*/ 749498 h 855845"/>
              <a:gd name="connsiteX785" fmla="*/ 384877 w 708984"/>
              <a:gd name="connsiteY785" fmla="*/ 746966 h 855845"/>
              <a:gd name="connsiteX786" fmla="*/ 384877 w 708984"/>
              <a:gd name="connsiteY786" fmla="*/ 746966 h 855845"/>
              <a:gd name="connsiteX787" fmla="*/ 384877 w 708984"/>
              <a:gd name="connsiteY787" fmla="*/ 744434 h 855845"/>
              <a:gd name="connsiteX788" fmla="*/ 384877 w 708984"/>
              <a:gd name="connsiteY788" fmla="*/ 741902 h 855845"/>
              <a:gd name="connsiteX789" fmla="*/ 387409 w 708984"/>
              <a:gd name="connsiteY789" fmla="*/ 739369 h 855845"/>
              <a:gd name="connsiteX790" fmla="*/ 389941 w 708984"/>
              <a:gd name="connsiteY790" fmla="*/ 736838 h 855845"/>
              <a:gd name="connsiteX791" fmla="*/ 389941 w 708984"/>
              <a:gd name="connsiteY791" fmla="*/ 734305 h 855845"/>
              <a:gd name="connsiteX792" fmla="*/ 392474 w 708984"/>
              <a:gd name="connsiteY792" fmla="*/ 731773 h 855845"/>
              <a:gd name="connsiteX793" fmla="*/ 392474 w 708984"/>
              <a:gd name="connsiteY793" fmla="*/ 729241 h 855845"/>
              <a:gd name="connsiteX794" fmla="*/ 395005 w 708984"/>
              <a:gd name="connsiteY794" fmla="*/ 726709 h 855845"/>
              <a:gd name="connsiteX795" fmla="*/ 397538 w 708984"/>
              <a:gd name="connsiteY795" fmla="*/ 724177 h 855845"/>
              <a:gd name="connsiteX796" fmla="*/ 397538 w 708984"/>
              <a:gd name="connsiteY796" fmla="*/ 721645 h 855845"/>
              <a:gd name="connsiteX797" fmla="*/ 400070 w 708984"/>
              <a:gd name="connsiteY797" fmla="*/ 721645 h 855845"/>
              <a:gd name="connsiteX798" fmla="*/ 400070 w 708984"/>
              <a:gd name="connsiteY798" fmla="*/ 721645 h 855845"/>
              <a:gd name="connsiteX799" fmla="*/ 402602 w 708984"/>
              <a:gd name="connsiteY799" fmla="*/ 721645 h 855845"/>
              <a:gd name="connsiteX800" fmla="*/ 402602 w 708984"/>
              <a:gd name="connsiteY800" fmla="*/ 719113 h 855845"/>
              <a:gd name="connsiteX801" fmla="*/ 402602 w 708984"/>
              <a:gd name="connsiteY801" fmla="*/ 716581 h 855845"/>
              <a:gd name="connsiteX802" fmla="*/ 402602 w 708984"/>
              <a:gd name="connsiteY802" fmla="*/ 714049 h 855845"/>
              <a:gd name="connsiteX803" fmla="*/ 402602 w 708984"/>
              <a:gd name="connsiteY803" fmla="*/ 711517 h 855845"/>
              <a:gd name="connsiteX804" fmla="*/ 402602 w 708984"/>
              <a:gd name="connsiteY804" fmla="*/ 708985 h 855845"/>
              <a:gd name="connsiteX805" fmla="*/ 400070 w 708984"/>
              <a:gd name="connsiteY805" fmla="*/ 706452 h 855845"/>
              <a:gd name="connsiteX806" fmla="*/ 400070 w 708984"/>
              <a:gd name="connsiteY806" fmla="*/ 703920 h 855845"/>
              <a:gd name="connsiteX807" fmla="*/ 397538 w 708984"/>
              <a:gd name="connsiteY807" fmla="*/ 703920 h 855845"/>
              <a:gd name="connsiteX808" fmla="*/ 397538 w 708984"/>
              <a:gd name="connsiteY808" fmla="*/ 701388 h 855845"/>
              <a:gd name="connsiteX809" fmla="*/ 397538 w 708984"/>
              <a:gd name="connsiteY809" fmla="*/ 701388 h 855845"/>
              <a:gd name="connsiteX810" fmla="*/ 395005 w 708984"/>
              <a:gd name="connsiteY810" fmla="*/ 701388 h 855845"/>
              <a:gd name="connsiteX811" fmla="*/ 392474 w 708984"/>
              <a:gd name="connsiteY811" fmla="*/ 701388 h 855845"/>
              <a:gd name="connsiteX812" fmla="*/ 389941 w 708984"/>
              <a:gd name="connsiteY812" fmla="*/ 701388 h 855845"/>
              <a:gd name="connsiteX813" fmla="*/ 389941 w 708984"/>
              <a:gd name="connsiteY813" fmla="*/ 703920 h 855845"/>
              <a:gd name="connsiteX814" fmla="*/ 387409 w 708984"/>
              <a:gd name="connsiteY814" fmla="*/ 703920 h 855845"/>
              <a:gd name="connsiteX815" fmla="*/ 387409 w 708984"/>
              <a:gd name="connsiteY815" fmla="*/ 706452 h 855845"/>
              <a:gd name="connsiteX816" fmla="*/ 384877 w 708984"/>
              <a:gd name="connsiteY816" fmla="*/ 706452 h 855845"/>
              <a:gd name="connsiteX817" fmla="*/ 382345 w 708984"/>
              <a:gd name="connsiteY817" fmla="*/ 708985 h 855845"/>
              <a:gd name="connsiteX818" fmla="*/ 379813 w 708984"/>
              <a:gd name="connsiteY818" fmla="*/ 708985 h 855845"/>
              <a:gd name="connsiteX819" fmla="*/ 377281 w 708984"/>
              <a:gd name="connsiteY819" fmla="*/ 708985 h 855845"/>
              <a:gd name="connsiteX820" fmla="*/ 374749 w 708984"/>
              <a:gd name="connsiteY820" fmla="*/ 708985 h 855845"/>
              <a:gd name="connsiteX821" fmla="*/ 372217 w 708984"/>
              <a:gd name="connsiteY821" fmla="*/ 706452 h 855845"/>
              <a:gd name="connsiteX822" fmla="*/ 369685 w 708984"/>
              <a:gd name="connsiteY822" fmla="*/ 706452 h 855845"/>
              <a:gd name="connsiteX823" fmla="*/ 369685 w 708984"/>
              <a:gd name="connsiteY823" fmla="*/ 703920 h 855845"/>
              <a:gd name="connsiteX824" fmla="*/ 367153 w 708984"/>
              <a:gd name="connsiteY824" fmla="*/ 701388 h 855845"/>
              <a:gd name="connsiteX825" fmla="*/ 367153 w 708984"/>
              <a:gd name="connsiteY825" fmla="*/ 698856 h 855845"/>
              <a:gd name="connsiteX826" fmla="*/ 367153 w 708984"/>
              <a:gd name="connsiteY826" fmla="*/ 696324 h 855845"/>
              <a:gd name="connsiteX827" fmla="*/ 367153 w 708984"/>
              <a:gd name="connsiteY827" fmla="*/ 696324 h 855845"/>
              <a:gd name="connsiteX828" fmla="*/ 367153 w 708984"/>
              <a:gd name="connsiteY828" fmla="*/ 693792 h 855845"/>
              <a:gd name="connsiteX829" fmla="*/ 367153 w 708984"/>
              <a:gd name="connsiteY829" fmla="*/ 691260 h 855845"/>
              <a:gd name="connsiteX830" fmla="*/ 364620 w 708984"/>
              <a:gd name="connsiteY830" fmla="*/ 688728 h 855845"/>
              <a:gd name="connsiteX831" fmla="*/ 364620 w 708984"/>
              <a:gd name="connsiteY831" fmla="*/ 686196 h 855845"/>
              <a:gd name="connsiteX832" fmla="*/ 362089 w 708984"/>
              <a:gd name="connsiteY832" fmla="*/ 686196 h 855845"/>
              <a:gd name="connsiteX833" fmla="*/ 362089 w 708984"/>
              <a:gd name="connsiteY833" fmla="*/ 683664 h 855845"/>
              <a:gd name="connsiteX834" fmla="*/ 359556 w 708984"/>
              <a:gd name="connsiteY834" fmla="*/ 683664 h 855845"/>
              <a:gd name="connsiteX835" fmla="*/ 359556 w 708984"/>
              <a:gd name="connsiteY835" fmla="*/ 681131 h 855845"/>
              <a:gd name="connsiteX836" fmla="*/ 359556 w 708984"/>
              <a:gd name="connsiteY836" fmla="*/ 678600 h 855845"/>
              <a:gd name="connsiteX837" fmla="*/ 359556 w 708984"/>
              <a:gd name="connsiteY837" fmla="*/ 678600 h 855845"/>
              <a:gd name="connsiteX838" fmla="*/ 359556 w 708984"/>
              <a:gd name="connsiteY838" fmla="*/ 676067 h 855845"/>
              <a:gd name="connsiteX839" fmla="*/ 359556 w 708984"/>
              <a:gd name="connsiteY839" fmla="*/ 673535 h 855845"/>
              <a:gd name="connsiteX840" fmla="*/ 359556 w 708984"/>
              <a:gd name="connsiteY840" fmla="*/ 671003 h 855845"/>
              <a:gd name="connsiteX841" fmla="*/ 359556 w 708984"/>
              <a:gd name="connsiteY841" fmla="*/ 671003 h 855845"/>
              <a:gd name="connsiteX842" fmla="*/ 362089 w 708984"/>
              <a:gd name="connsiteY842" fmla="*/ 671003 h 855845"/>
              <a:gd name="connsiteX843" fmla="*/ 362089 w 708984"/>
              <a:gd name="connsiteY843" fmla="*/ 668471 h 855845"/>
              <a:gd name="connsiteX844" fmla="*/ 362089 w 708984"/>
              <a:gd name="connsiteY844" fmla="*/ 665939 h 855845"/>
              <a:gd name="connsiteX845" fmla="*/ 364620 w 708984"/>
              <a:gd name="connsiteY845" fmla="*/ 665939 h 855845"/>
              <a:gd name="connsiteX846" fmla="*/ 364620 w 708984"/>
              <a:gd name="connsiteY846" fmla="*/ 663407 h 855845"/>
              <a:gd name="connsiteX847" fmla="*/ 367153 w 708984"/>
              <a:gd name="connsiteY847" fmla="*/ 663407 h 855845"/>
              <a:gd name="connsiteX848" fmla="*/ 369685 w 708984"/>
              <a:gd name="connsiteY848" fmla="*/ 660875 h 855845"/>
              <a:gd name="connsiteX849" fmla="*/ 372217 w 708984"/>
              <a:gd name="connsiteY849" fmla="*/ 658343 h 855845"/>
              <a:gd name="connsiteX850" fmla="*/ 374749 w 708984"/>
              <a:gd name="connsiteY850" fmla="*/ 658343 h 855845"/>
              <a:gd name="connsiteX851" fmla="*/ 374749 w 708984"/>
              <a:gd name="connsiteY851" fmla="*/ 655811 h 855845"/>
              <a:gd name="connsiteX852" fmla="*/ 377281 w 708984"/>
              <a:gd name="connsiteY852" fmla="*/ 655811 h 855845"/>
              <a:gd name="connsiteX853" fmla="*/ 377281 w 708984"/>
              <a:gd name="connsiteY853" fmla="*/ 653279 h 855845"/>
              <a:gd name="connsiteX854" fmla="*/ 379813 w 708984"/>
              <a:gd name="connsiteY854" fmla="*/ 650746 h 855845"/>
              <a:gd name="connsiteX855" fmla="*/ 379813 w 708984"/>
              <a:gd name="connsiteY855" fmla="*/ 648215 h 855845"/>
              <a:gd name="connsiteX856" fmla="*/ 379813 w 708984"/>
              <a:gd name="connsiteY856" fmla="*/ 645682 h 855845"/>
              <a:gd name="connsiteX857" fmla="*/ 379813 w 708984"/>
              <a:gd name="connsiteY857" fmla="*/ 645682 h 855845"/>
              <a:gd name="connsiteX858" fmla="*/ 379813 w 708984"/>
              <a:gd name="connsiteY858" fmla="*/ 643150 h 855845"/>
              <a:gd name="connsiteX859" fmla="*/ 377281 w 708984"/>
              <a:gd name="connsiteY859" fmla="*/ 640618 h 855845"/>
              <a:gd name="connsiteX860" fmla="*/ 377281 w 708984"/>
              <a:gd name="connsiteY860" fmla="*/ 638086 h 855845"/>
              <a:gd name="connsiteX861" fmla="*/ 374749 w 708984"/>
              <a:gd name="connsiteY861" fmla="*/ 638086 h 855845"/>
              <a:gd name="connsiteX862" fmla="*/ 374749 w 708984"/>
              <a:gd name="connsiteY862" fmla="*/ 635554 h 855845"/>
              <a:gd name="connsiteX863" fmla="*/ 372217 w 708984"/>
              <a:gd name="connsiteY863" fmla="*/ 635554 h 855845"/>
              <a:gd name="connsiteX864" fmla="*/ 369685 w 708984"/>
              <a:gd name="connsiteY864" fmla="*/ 633022 h 855845"/>
              <a:gd name="connsiteX865" fmla="*/ 367153 w 708984"/>
              <a:gd name="connsiteY865" fmla="*/ 633022 h 855845"/>
              <a:gd name="connsiteX866" fmla="*/ 364620 w 708984"/>
              <a:gd name="connsiteY866" fmla="*/ 630490 h 855845"/>
              <a:gd name="connsiteX867" fmla="*/ 362089 w 708984"/>
              <a:gd name="connsiteY867" fmla="*/ 630490 h 855845"/>
              <a:gd name="connsiteX868" fmla="*/ 362089 w 708984"/>
              <a:gd name="connsiteY868" fmla="*/ 633022 h 855845"/>
              <a:gd name="connsiteX869" fmla="*/ 359556 w 708984"/>
              <a:gd name="connsiteY869" fmla="*/ 633022 h 855845"/>
              <a:gd name="connsiteX870" fmla="*/ 357024 w 708984"/>
              <a:gd name="connsiteY870" fmla="*/ 633022 h 855845"/>
              <a:gd name="connsiteX871" fmla="*/ 354492 w 708984"/>
              <a:gd name="connsiteY871" fmla="*/ 635554 h 855845"/>
              <a:gd name="connsiteX872" fmla="*/ 351960 w 708984"/>
              <a:gd name="connsiteY872" fmla="*/ 635554 h 855845"/>
              <a:gd name="connsiteX873" fmla="*/ 349428 w 708984"/>
              <a:gd name="connsiteY873" fmla="*/ 635554 h 855845"/>
              <a:gd name="connsiteX874" fmla="*/ 349428 w 708984"/>
              <a:gd name="connsiteY874" fmla="*/ 633022 h 855845"/>
              <a:gd name="connsiteX875" fmla="*/ 346896 w 708984"/>
              <a:gd name="connsiteY875" fmla="*/ 633022 h 855845"/>
              <a:gd name="connsiteX876" fmla="*/ 344364 w 708984"/>
              <a:gd name="connsiteY876" fmla="*/ 633022 h 855845"/>
              <a:gd name="connsiteX877" fmla="*/ 344364 w 708984"/>
              <a:gd name="connsiteY877" fmla="*/ 635554 h 855845"/>
              <a:gd name="connsiteX878" fmla="*/ 341832 w 708984"/>
              <a:gd name="connsiteY878" fmla="*/ 635554 h 855845"/>
              <a:gd name="connsiteX879" fmla="*/ 341832 w 708984"/>
              <a:gd name="connsiteY879" fmla="*/ 638086 h 855845"/>
              <a:gd name="connsiteX880" fmla="*/ 339300 w 708984"/>
              <a:gd name="connsiteY880" fmla="*/ 638086 h 855845"/>
              <a:gd name="connsiteX881" fmla="*/ 339300 w 708984"/>
              <a:gd name="connsiteY881" fmla="*/ 640618 h 855845"/>
              <a:gd name="connsiteX882" fmla="*/ 336768 w 708984"/>
              <a:gd name="connsiteY882" fmla="*/ 643150 h 855845"/>
              <a:gd name="connsiteX883" fmla="*/ 336768 w 708984"/>
              <a:gd name="connsiteY883" fmla="*/ 645682 h 855845"/>
              <a:gd name="connsiteX884" fmla="*/ 336768 w 708984"/>
              <a:gd name="connsiteY884" fmla="*/ 648215 h 855845"/>
              <a:gd name="connsiteX885" fmla="*/ 336768 w 708984"/>
              <a:gd name="connsiteY885" fmla="*/ 650746 h 855845"/>
              <a:gd name="connsiteX886" fmla="*/ 334235 w 708984"/>
              <a:gd name="connsiteY886" fmla="*/ 650746 h 855845"/>
              <a:gd name="connsiteX887" fmla="*/ 334235 w 708984"/>
              <a:gd name="connsiteY887" fmla="*/ 653279 h 855845"/>
              <a:gd name="connsiteX888" fmla="*/ 331703 w 708984"/>
              <a:gd name="connsiteY888" fmla="*/ 653279 h 855845"/>
              <a:gd name="connsiteX889" fmla="*/ 331703 w 708984"/>
              <a:gd name="connsiteY889" fmla="*/ 655811 h 855845"/>
              <a:gd name="connsiteX890" fmla="*/ 329171 w 708984"/>
              <a:gd name="connsiteY890" fmla="*/ 655811 h 855845"/>
              <a:gd name="connsiteX891" fmla="*/ 329171 w 708984"/>
              <a:gd name="connsiteY891" fmla="*/ 658343 h 855845"/>
              <a:gd name="connsiteX892" fmla="*/ 326639 w 708984"/>
              <a:gd name="connsiteY892" fmla="*/ 658343 h 855845"/>
              <a:gd name="connsiteX893" fmla="*/ 326639 w 708984"/>
              <a:gd name="connsiteY893" fmla="*/ 660875 h 855845"/>
              <a:gd name="connsiteX894" fmla="*/ 324107 w 708984"/>
              <a:gd name="connsiteY894" fmla="*/ 663407 h 855845"/>
              <a:gd name="connsiteX895" fmla="*/ 324107 w 708984"/>
              <a:gd name="connsiteY895" fmla="*/ 665939 h 855845"/>
              <a:gd name="connsiteX896" fmla="*/ 321575 w 708984"/>
              <a:gd name="connsiteY896" fmla="*/ 668471 h 855845"/>
              <a:gd name="connsiteX897" fmla="*/ 321575 w 708984"/>
              <a:gd name="connsiteY897" fmla="*/ 671003 h 855845"/>
              <a:gd name="connsiteX898" fmla="*/ 321575 w 708984"/>
              <a:gd name="connsiteY898" fmla="*/ 673535 h 855845"/>
              <a:gd name="connsiteX899" fmla="*/ 321575 w 708984"/>
              <a:gd name="connsiteY899" fmla="*/ 676067 h 855845"/>
              <a:gd name="connsiteX900" fmla="*/ 321575 w 708984"/>
              <a:gd name="connsiteY900" fmla="*/ 678600 h 855845"/>
              <a:gd name="connsiteX901" fmla="*/ 319043 w 708984"/>
              <a:gd name="connsiteY901" fmla="*/ 681131 h 855845"/>
              <a:gd name="connsiteX902" fmla="*/ 319043 w 708984"/>
              <a:gd name="connsiteY902" fmla="*/ 683664 h 855845"/>
              <a:gd name="connsiteX903" fmla="*/ 319043 w 708984"/>
              <a:gd name="connsiteY903" fmla="*/ 686196 h 855845"/>
              <a:gd name="connsiteX904" fmla="*/ 316511 w 708984"/>
              <a:gd name="connsiteY904" fmla="*/ 688728 h 855845"/>
              <a:gd name="connsiteX905" fmla="*/ 316511 w 708984"/>
              <a:gd name="connsiteY905" fmla="*/ 691260 h 855845"/>
              <a:gd name="connsiteX906" fmla="*/ 313979 w 708984"/>
              <a:gd name="connsiteY906" fmla="*/ 691260 h 855845"/>
              <a:gd name="connsiteX907" fmla="*/ 313979 w 708984"/>
              <a:gd name="connsiteY907" fmla="*/ 693792 h 855845"/>
              <a:gd name="connsiteX908" fmla="*/ 311447 w 708984"/>
              <a:gd name="connsiteY908" fmla="*/ 696324 h 855845"/>
              <a:gd name="connsiteX909" fmla="*/ 311447 w 708984"/>
              <a:gd name="connsiteY909" fmla="*/ 698856 h 855845"/>
              <a:gd name="connsiteX910" fmla="*/ 311447 w 708984"/>
              <a:gd name="connsiteY910" fmla="*/ 701388 h 855845"/>
              <a:gd name="connsiteX911" fmla="*/ 311447 w 708984"/>
              <a:gd name="connsiteY911" fmla="*/ 703920 h 855845"/>
              <a:gd name="connsiteX912" fmla="*/ 311447 w 708984"/>
              <a:gd name="connsiteY912" fmla="*/ 706452 h 855845"/>
              <a:gd name="connsiteX913" fmla="*/ 308915 w 708984"/>
              <a:gd name="connsiteY913" fmla="*/ 706452 h 855845"/>
              <a:gd name="connsiteX914" fmla="*/ 308915 w 708984"/>
              <a:gd name="connsiteY914" fmla="*/ 708985 h 855845"/>
              <a:gd name="connsiteX915" fmla="*/ 308915 w 708984"/>
              <a:gd name="connsiteY915" fmla="*/ 711517 h 855845"/>
              <a:gd name="connsiteX916" fmla="*/ 306382 w 708984"/>
              <a:gd name="connsiteY916" fmla="*/ 714049 h 855845"/>
              <a:gd name="connsiteX917" fmla="*/ 306382 w 708984"/>
              <a:gd name="connsiteY917" fmla="*/ 719113 h 855845"/>
              <a:gd name="connsiteX918" fmla="*/ 303850 w 708984"/>
              <a:gd name="connsiteY918" fmla="*/ 719113 h 855845"/>
              <a:gd name="connsiteX919" fmla="*/ 303850 w 708984"/>
              <a:gd name="connsiteY919" fmla="*/ 721645 h 855845"/>
              <a:gd name="connsiteX920" fmla="*/ 301318 w 708984"/>
              <a:gd name="connsiteY920" fmla="*/ 724177 h 855845"/>
              <a:gd name="connsiteX921" fmla="*/ 301318 w 708984"/>
              <a:gd name="connsiteY921" fmla="*/ 726709 h 855845"/>
              <a:gd name="connsiteX922" fmla="*/ 298786 w 708984"/>
              <a:gd name="connsiteY922" fmla="*/ 729241 h 855845"/>
              <a:gd name="connsiteX923" fmla="*/ 296254 w 708984"/>
              <a:gd name="connsiteY923" fmla="*/ 731773 h 855845"/>
              <a:gd name="connsiteX924" fmla="*/ 293722 w 708984"/>
              <a:gd name="connsiteY924" fmla="*/ 731773 h 855845"/>
              <a:gd name="connsiteX925" fmla="*/ 286126 w 708984"/>
              <a:gd name="connsiteY925" fmla="*/ 734305 h 855845"/>
              <a:gd name="connsiteX926" fmla="*/ 283594 w 708984"/>
              <a:gd name="connsiteY926" fmla="*/ 734305 h 855845"/>
              <a:gd name="connsiteX927" fmla="*/ 281061 w 708984"/>
              <a:gd name="connsiteY927" fmla="*/ 736838 h 855845"/>
              <a:gd name="connsiteX928" fmla="*/ 275997 w 708984"/>
              <a:gd name="connsiteY928" fmla="*/ 739369 h 855845"/>
              <a:gd name="connsiteX929" fmla="*/ 273466 w 708984"/>
              <a:gd name="connsiteY929" fmla="*/ 739369 h 855845"/>
              <a:gd name="connsiteX930" fmla="*/ 270933 w 708984"/>
              <a:gd name="connsiteY930" fmla="*/ 739369 h 855845"/>
              <a:gd name="connsiteX931" fmla="*/ 268401 w 708984"/>
              <a:gd name="connsiteY931" fmla="*/ 741902 h 855845"/>
              <a:gd name="connsiteX932" fmla="*/ 270933 w 708984"/>
              <a:gd name="connsiteY932" fmla="*/ 741902 h 855845"/>
              <a:gd name="connsiteX933" fmla="*/ 268401 w 708984"/>
              <a:gd name="connsiteY933" fmla="*/ 741902 h 855845"/>
              <a:gd name="connsiteX934" fmla="*/ 265869 w 708984"/>
              <a:gd name="connsiteY934" fmla="*/ 741902 h 855845"/>
              <a:gd name="connsiteX935" fmla="*/ 263337 w 708984"/>
              <a:gd name="connsiteY935" fmla="*/ 741902 h 855845"/>
              <a:gd name="connsiteX936" fmla="*/ 260805 w 708984"/>
              <a:gd name="connsiteY936" fmla="*/ 741902 h 855845"/>
              <a:gd name="connsiteX937" fmla="*/ 260805 w 708984"/>
              <a:gd name="connsiteY937" fmla="*/ 739369 h 855845"/>
              <a:gd name="connsiteX938" fmla="*/ 258273 w 708984"/>
              <a:gd name="connsiteY938" fmla="*/ 739369 h 855845"/>
              <a:gd name="connsiteX939" fmla="*/ 255741 w 708984"/>
              <a:gd name="connsiteY939" fmla="*/ 736838 h 855845"/>
              <a:gd name="connsiteX940" fmla="*/ 253209 w 708984"/>
              <a:gd name="connsiteY940" fmla="*/ 736838 h 855845"/>
              <a:gd name="connsiteX941" fmla="*/ 250676 w 708984"/>
              <a:gd name="connsiteY941" fmla="*/ 736838 h 855845"/>
              <a:gd name="connsiteX942" fmla="*/ 248145 w 708984"/>
              <a:gd name="connsiteY942" fmla="*/ 734305 h 855845"/>
              <a:gd name="connsiteX943" fmla="*/ 245612 w 708984"/>
              <a:gd name="connsiteY943" fmla="*/ 734305 h 855845"/>
              <a:gd name="connsiteX944" fmla="*/ 245612 w 708984"/>
              <a:gd name="connsiteY944" fmla="*/ 731773 h 855845"/>
              <a:gd name="connsiteX945" fmla="*/ 245612 w 708984"/>
              <a:gd name="connsiteY945" fmla="*/ 731773 h 855845"/>
              <a:gd name="connsiteX946" fmla="*/ 245612 w 708984"/>
              <a:gd name="connsiteY946" fmla="*/ 721645 h 855845"/>
              <a:gd name="connsiteX947" fmla="*/ 243080 w 708984"/>
              <a:gd name="connsiteY947" fmla="*/ 721645 h 855845"/>
              <a:gd name="connsiteX948" fmla="*/ 240548 w 708984"/>
              <a:gd name="connsiteY948" fmla="*/ 721645 h 855845"/>
              <a:gd name="connsiteX949" fmla="*/ 238016 w 708984"/>
              <a:gd name="connsiteY949" fmla="*/ 721645 h 855845"/>
              <a:gd name="connsiteX950" fmla="*/ 235484 w 708984"/>
              <a:gd name="connsiteY950" fmla="*/ 721645 h 855845"/>
              <a:gd name="connsiteX951" fmla="*/ 232952 w 708984"/>
              <a:gd name="connsiteY951" fmla="*/ 724177 h 855845"/>
              <a:gd name="connsiteX952" fmla="*/ 230420 w 708984"/>
              <a:gd name="connsiteY952" fmla="*/ 726709 h 855845"/>
              <a:gd name="connsiteX953" fmla="*/ 230420 w 708984"/>
              <a:gd name="connsiteY953" fmla="*/ 729241 h 855845"/>
              <a:gd name="connsiteX954" fmla="*/ 227888 w 708984"/>
              <a:gd name="connsiteY954" fmla="*/ 731773 h 855845"/>
              <a:gd name="connsiteX955" fmla="*/ 227888 w 708984"/>
              <a:gd name="connsiteY955" fmla="*/ 734305 h 855845"/>
              <a:gd name="connsiteX956" fmla="*/ 225356 w 708984"/>
              <a:gd name="connsiteY956" fmla="*/ 734305 h 855845"/>
              <a:gd name="connsiteX957" fmla="*/ 225356 w 708984"/>
              <a:gd name="connsiteY957" fmla="*/ 736838 h 855845"/>
              <a:gd name="connsiteX958" fmla="*/ 225356 w 708984"/>
              <a:gd name="connsiteY958" fmla="*/ 739369 h 855845"/>
              <a:gd name="connsiteX959" fmla="*/ 225356 w 708984"/>
              <a:gd name="connsiteY959" fmla="*/ 741902 h 855845"/>
              <a:gd name="connsiteX960" fmla="*/ 222824 w 708984"/>
              <a:gd name="connsiteY960" fmla="*/ 741902 h 855845"/>
              <a:gd name="connsiteX961" fmla="*/ 222824 w 708984"/>
              <a:gd name="connsiteY961" fmla="*/ 744434 h 855845"/>
              <a:gd name="connsiteX962" fmla="*/ 222824 w 708984"/>
              <a:gd name="connsiteY962" fmla="*/ 746966 h 855845"/>
              <a:gd name="connsiteX963" fmla="*/ 225356 w 708984"/>
              <a:gd name="connsiteY963" fmla="*/ 746966 h 855845"/>
              <a:gd name="connsiteX964" fmla="*/ 225356 w 708984"/>
              <a:gd name="connsiteY964" fmla="*/ 749498 h 855845"/>
              <a:gd name="connsiteX965" fmla="*/ 225356 w 708984"/>
              <a:gd name="connsiteY965" fmla="*/ 752030 h 855845"/>
              <a:gd name="connsiteX966" fmla="*/ 227888 w 708984"/>
              <a:gd name="connsiteY966" fmla="*/ 752030 h 855845"/>
              <a:gd name="connsiteX967" fmla="*/ 227888 w 708984"/>
              <a:gd name="connsiteY967" fmla="*/ 754562 h 855845"/>
              <a:gd name="connsiteX968" fmla="*/ 227888 w 708984"/>
              <a:gd name="connsiteY968" fmla="*/ 757094 h 855845"/>
              <a:gd name="connsiteX969" fmla="*/ 227888 w 708984"/>
              <a:gd name="connsiteY969" fmla="*/ 759626 h 855845"/>
              <a:gd name="connsiteX970" fmla="*/ 227888 w 708984"/>
              <a:gd name="connsiteY970" fmla="*/ 762158 h 855845"/>
              <a:gd name="connsiteX971" fmla="*/ 227888 w 708984"/>
              <a:gd name="connsiteY971" fmla="*/ 764690 h 855845"/>
              <a:gd name="connsiteX972" fmla="*/ 227888 w 708984"/>
              <a:gd name="connsiteY972" fmla="*/ 767223 h 855845"/>
              <a:gd name="connsiteX973" fmla="*/ 227888 w 708984"/>
              <a:gd name="connsiteY973" fmla="*/ 769754 h 855845"/>
              <a:gd name="connsiteX974" fmla="*/ 225356 w 708984"/>
              <a:gd name="connsiteY974" fmla="*/ 769754 h 855845"/>
              <a:gd name="connsiteX975" fmla="*/ 222824 w 708984"/>
              <a:gd name="connsiteY975" fmla="*/ 772287 h 855845"/>
              <a:gd name="connsiteX976" fmla="*/ 220292 w 708984"/>
              <a:gd name="connsiteY976" fmla="*/ 774819 h 855845"/>
              <a:gd name="connsiteX977" fmla="*/ 220292 w 708984"/>
              <a:gd name="connsiteY977" fmla="*/ 777351 h 855845"/>
              <a:gd name="connsiteX978" fmla="*/ 220292 w 708984"/>
              <a:gd name="connsiteY978" fmla="*/ 779883 h 855845"/>
              <a:gd name="connsiteX979" fmla="*/ 217759 w 708984"/>
              <a:gd name="connsiteY979" fmla="*/ 779883 h 855845"/>
              <a:gd name="connsiteX980" fmla="*/ 217759 w 708984"/>
              <a:gd name="connsiteY980" fmla="*/ 782415 h 855845"/>
              <a:gd name="connsiteX981" fmla="*/ 217759 w 708984"/>
              <a:gd name="connsiteY981" fmla="*/ 784947 h 855845"/>
              <a:gd name="connsiteX982" fmla="*/ 217759 w 708984"/>
              <a:gd name="connsiteY982" fmla="*/ 787479 h 855845"/>
              <a:gd name="connsiteX983" fmla="*/ 217759 w 708984"/>
              <a:gd name="connsiteY983" fmla="*/ 790011 h 855845"/>
              <a:gd name="connsiteX984" fmla="*/ 217759 w 708984"/>
              <a:gd name="connsiteY984" fmla="*/ 792543 h 855845"/>
              <a:gd name="connsiteX985" fmla="*/ 215227 w 708984"/>
              <a:gd name="connsiteY985" fmla="*/ 792543 h 855845"/>
              <a:gd name="connsiteX986" fmla="*/ 215227 w 708984"/>
              <a:gd name="connsiteY986" fmla="*/ 795075 h 855845"/>
              <a:gd name="connsiteX987" fmla="*/ 212695 w 708984"/>
              <a:gd name="connsiteY987" fmla="*/ 795075 h 855845"/>
              <a:gd name="connsiteX988" fmla="*/ 212695 w 708984"/>
              <a:gd name="connsiteY988" fmla="*/ 797608 h 855845"/>
              <a:gd name="connsiteX989" fmla="*/ 210163 w 708984"/>
              <a:gd name="connsiteY989" fmla="*/ 797608 h 855845"/>
              <a:gd name="connsiteX990" fmla="*/ 207631 w 708984"/>
              <a:gd name="connsiteY990" fmla="*/ 797608 h 855845"/>
              <a:gd name="connsiteX991" fmla="*/ 207631 w 708984"/>
              <a:gd name="connsiteY991" fmla="*/ 797608 h 855845"/>
              <a:gd name="connsiteX992" fmla="*/ 207631 w 708984"/>
              <a:gd name="connsiteY992" fmla="*/ 800140 h 855845"/>
              <a:gd name="connsiteX993" fmla="*/ 205099 w 708984"/>
              <a:gd name="connsiteY993" fmla="*/ 800140 h 855845"/>
              <a:gd name="connsiteX994" fmla="*/ 205099 w 708984"/>
              <a:gd name="connsiteY994" fmla="*/ 802672 h 855845"/>
              <a:gd name="connsiteX995" fmla="*/ 202567 w 708984"/>
              <a:gd name="connsiteY995" fmla="*/ 802672 h 855845"/>
              <a:gd name="connsiteX996" fmla="*/ 202567 w 708984"/>
              <a:gd name="connsiteY996" fmla="*/ 805204 h 855845"/>
              <a:gd name="connsiteX997" fmla="*/ 200035 w 708984"/>
              <a:gd name="connsiteY997" fmla="*/ 805204 h 855845"/>
              <a:gd name="connsiteX998" fmla="*/ 200035 w 708984"/>
              <a:gd name="connsiteY998" fmla="*/ 807736 h 855845"/>
              <a:gd name="connsiteX999" fmla="*/ 197503 w 708984"/>
              <a:gd name="connsiteY999" fmla="*/ 807736 h 855845"/>
              <a:gd name="connsiteX1000" fmla="*/ 194971 w 708984"/>
              <a:gd name="connsiteY1000" fmla="*/ 807736 h 855845"/>
              <a:gd name="connsiteX1001" fmla="*/ 192438 w 708984"/>
              <a:gd name="connsiteY1001" fmla="*/ 807736 h 855845"/>
              <a:gd name="connsiteX1002" fmla="*/ 189907 w 708984"/>
              <a:gd name="connsiteY1002" fmla="*/ 807736 h 855845"/>
              <a:gd name="connsiteX1003" fmla="*/ 187374 w 708984"/>
              <a:gd name="connsiteY1003" fmla="*/ 805204 h 855845"/>
              <a:gd name="connsiteX1004" fmla="*/ 184842 w 708984"/>
              <a:gd name="connsiteY1004" fmla="*/ 802672 h 855845"/>
              <a:gd name="connsiteX1005" fmla="*/ 184842 w 708984"/>
              <a:gd name="connsiteY1005" fmla="*/ 800140 h 855845"/>
              <a:gd name="connsiteX1006" fmla="*/ 179778 w 708984"/>
              <a:gd name="connsiteY1006" fmla="*/ 788745 h 855845"/>
              <a:gd name="connsiteX1007" fmla="*/ 187374 w 708984"/>
              <a:gd name="connsiteY1007" fmla="*/ 772287 h 855845"/>
              <a:gd name="connsiteX1008" fmla="*/ 187374 w 708984"/>
              <a:gd name="connsiteY1008" fmla="*/ 763424 h 855845"/>
              <a:gd name="connsiteX1009" fmla="*/ 182310 w 708984"/>
              <a:gd name="connsiteY1009" fmla="*/ 757094 h 855845"/>
              <a:gd name="connsiteX1010" fmla="*/ 174714 w 708984"/>
              <a:gd name="connsiteY1010" fmla="*/ 754562 h 855845"/>
              <a:gd name="connsiteX1011" fmla="*/ 165852 w 708984"/>
              <a:gd name="connsiteY1011" fmla="*/ 760892 h 855845"/>
              <a:gd name="connsiteX1012" fmla="*/ 163320 w 708984"/>
              <a:gd name="connsiteY1012" fmla="*/ 763424 h 855845"/>
              <a:gd name="connsiteX1013" fmla="*/ 160787 w 708984"/>
              <a:gd name="connsiteY1013" fmla="*/ 763424 h 855845"/>
              <a:gd name="connsiteX1014" fmla="*/ 158255 w 708984"/>
              <a:gd name="connsiteY1014" fmla="*/ 760892 h 855845"/>
              <a:gd name="connsiteX1015" fmla="*/ 155723 w 708984"/>
              <a:gd name="connsiteY1015" fmla="*/ 760892 h 855845"/>
              <a:gd name="connsiteX1016" fmla="*/ 153191 w 708984"/>
              <a:gd name="connsiteY1016" fmla="*/ 760892 h 855845"/>
              <a:gd name="connsiteX1017" fmla="*/ 153191 w 708984"/>
              <a:gd name="connsiteY1017" fmla="*/ 758360 h 855845"/>
              <a:gd name="connsiteX1018" fmla="*/ 150659 w 708984"/>
              <a:gd name="connsiteY1018" fmla="*/ 758360 h 855845"/>
              <a:gd name="connsiteX1019" fmla="*/ 150659 w 708984"/>
              <a:gd name="connsiteY1019" fmla="*/ 755828 h 855845"/>
              <a:gd name="connsiteX1020" fmla="*/ 148127 w 708984"/>
              <a:gd name="connsiteY1020" fmla="*/ 755828 h 855845"/>
              <a:gd name="connsiteX1021" fmla="*/ 145595 w 708984"/>
              <a:gd name="connsiteY1021" fmla="*/ 755828 h 855845"/>
              <a:gd name="connsiteX1022" fmla="*/ 143063 w 708984"/>
              <a:gd name="connsiteY1022" fmla="*/ 755828 h 855845"/>
              <a:gd name="connsiteX1023" fmla="*/ 140531 w 708984"/>
              <a:gd name="connsiteY1023" fmla="*/ 755828 h 855845"/>
              <a:gd name="connsiteX1024" fmla="*/ 140531 w 708984"/>
              <a:gd name="connsiteY1024" fmla="*/ 758360 h 855845"/>
              <a:gd name="connsiteX1025" fmla="*/ 137999 w 708984"/>
              <a:gd name="connsiteY1025" fmla="*/ 758360 h 855845"/>
              <a:gd name="connsiteX1026" fmla="*/ 137999 w 708984"/>
              <a:gd name="connsiteY1026" fmla="*/ 760892 h 855845"/>
              <a:gd name="connsiteX1027" fmla="*/ 135466 w 708984"/>
              <a:gd name="connsiteY1027" fmla="*/ 760892 h 855845"/>
              <a:gd name="connsiteX1028" fmla="*/ 132935 w 708984"/>
              <a:gd name="connsiteY1028" fmla="*/ 763424 h 855845"/>
              <a:gd name="connsiteX1029" fmla="*/ 130402 w 708984"/>
              <a:gd name="connsiteY1029" fmla="*/ 763424 h 855845"/>
              <a:gd name="connsiteX1030" fmla="*/ 131668 w 708984"/>
              <a:gd name="connsiteY1030" fmla="*/ 763424 h 855845"/>
              <a:gd name="connsiteX1031" fmla="*/ 131668 w 708984"/>
              <a:gd name="connsiteY1031" fmla="*/ 765956 h 855845"/>
              <a:gd name="connsiteX1032" fmla="*/ 129136 w 708984"/>
              <a:gd name="connsiteY1032" fmla="*/ 763424 h 855845"/>
              <a:gd name="connsiteX1033" fmla="*/ 126604 w 708984"/>
              <a:gd name="connsiteY1033" fmla="*/ 763424 h 855845"/>
              <a:gd name="connsiteX1034" fmla="*/ 124072 w 708984"/>
              <a:gd name="connsiteY1034" fmla="*/ 760892 h 855845"/>
              <a:gd name="connsiteX1035" fmla="*/ 121540 w 708984"/>
              <a:gd name="connsiteY1035" fmla="*/ 758360 h 855845"/>
              <a:gd name="connsiteX1036" fmla="*/ 121540 w 708984"/>
              <a:gd name="connsiteY1036" fmla="*/ 755828 h 855845"/>
              <a:gd name="connsiteX1037" fmla="*/ 121540 w 708984"/>
              <a:gd name="connsiteY1037" fmla="*/ 746966 h 855845"/>
              <a:gd name="connsiteX1038" fmla="*/ 121540 w 708984"/>
              <a:gd name="connsiteY1038" fmla="*/ 744434 h 855845"/>
              <a:gd name="connsiteX1039" fmla="*/ 119008 w 708984"/>
              <a:gd name="connsiteY1039" fmla="*/ 744434 h 855845"/>
              <a:gd name="connsiteX1040" fmla="*/ 119008 w 708984"/>
              <a:gd name="connsiteY1040" fmla="*/ 741902 h 855845"/>
              <a:gd name="connsiteX1041" fmla="*/ 116476 w 708984"/>
              <a:gd name="connsiteY1041" fmla="*/ 741902 h 855845"/>
              <a:gd name="connsiteX1042" fmla="*/ 116476 w 708984"/>
              <a:gd name="connsiteY1042" fmla="*/ 739369 h 855845"/>
              <a:gd name="connsiteX1043" fmla="*/ 113944 w 708984"/>
              <a:gd name="connsiteY1043" fmla="*/ 736838 h 855845"/>
              <a:gd name="connsiteX1044" fmla="*/ 113944 w 708984"/>
              <a:gd name="connsiteY1044" fmla="*/ 734305 h 855845"/>
              <a:gd name="connsiteX1045" fmla="*/ 113944 w 708984"/>
              <a:gd name="connsiteY1045" fmla="*/ 734305 h 855845"/>
              <a:gd name="connsiteX1046" fmla="*/ 113944 w 708984"/>
              <a:gd name="connsiteY1046" fmla="*/ 731773 h 855845"/>
              <a:gd name="connsiteX1047" fmla="*/ 113944 w 708984"/>
              <a:gd name="connsiteY1047" fmla="*/ 729241 h 855845"/>
              <a:gd name="connsiteX1048" fmla="*/ 111412 w 708984"/>
              <a:gd name="connsiteY1048" fmla="*/ 729241 h 855845"/>
              <a:gd name="connsiteX1049" fmla="*/ 111412 w 708984"/>
              <a:gd name="connsiteY1049" fmla="*/ 726709 h 855845"/>
              <a:gd name="connsiteX1050" fmla="*/ 111412 w 708984"/>
              <a:gd name="connsiteY1050" fmla="*/ 724177 h 855845"/>
              <a:gd name="connsiteX1051" fmla="*/ 111412 w 708984"/>
              <a:gd name="connsiteY1051" fmla="*/ 721645 h 855845"/>
              <a:gd name="connsiteX1052" fmla="*/ 111412 w 708984"/>
              <a:gd name="connsiteY1052" fmla="*/ 719113 h 855845"/>
              <a:gd name="connsiteX1053" fmla="*/ 113944 w 708984"/>
              <a:gd name="connsiteY1053" fmla="*/ 719113 h 855845"/>
              <a:gd name="connsiteX1054" fmla="*/ 113944 w 708984"/>
              <a:gd name="connsiteY1054" fmla="*/ 716581 h 855845"/>
              <a:gd name="connsiteX1055" fmla="*/ 113944 w 708984"/>
              <a:gd name="connsiteY1055" fmla="*/ 714049 h 855845"/>
              <a:gd name="connsiteX1056" fmla="*/ 113944 w 708984"/>
              <a:gd name="connsiteY1056" fmla="*/ 711517 h 855845"/>
              <a:gd name="connsiteX1057" fmla="*/ 113944 w 708984"/>
              <a:gd name="connsiteY1057" fmla="*/ 708985 h 855845"/>
              <a:gd name="connsiteX1058" fmla="*/ 113944 w 708984"/>
              <a:gd name="connsiteY1058" fmla="*/ 706452 h 855845"/>
              <a:gd name="connsiteX1059" fmla="*/ 116476 w 708984"/>
              <a:gd name="connsiteY1059" fmla="*/ 706452 h 855845"/>
              <a:gd name="connsiteX1060" fmla="*/ 116476 w 708984"/>
              <a:gd name="connsiteY1060" fmla="*/ 703920 h 855845"/>
              <a:gd name="connsiteX1061" fmla="*/ 113944 w 708984"/>
              <a:gd name="connsiteY1061" fmla="*/ 703920 h 855845"/>
              <a:gd name="connsiteX1062" fmla="*/ 113944 w 708984"/>
              <a:gd name="connsiteY1062" fmla="*/ 698856 h 855845"/>
              <a:gd name="connsiteX1063" fmla="*/ 113944 w 708984"/>
              <a:gd name="connsiteY1063" fmla="*/ 696324 h 855845"/>
              <a:gd name="connsiteX1064" fmla="*/ 113944 w 708984"/>
              <a:gd name="connsiteY1064" fmla="*/ 696324 h 855845"/>
              <a:gd name="connsiteX1065" fmla="*/ 116476 w 708984"/>
              <a:gd name="connsiteY1065" fmla="*/ 693792 h 855845"/>
              <a:gd name="connsiteX1066" fmla="*/ 116476 w 708984"/>
              <a:gd name="connsiteY1066" fmla="*/ 691260 h 855845"/>
              <a:gd name="connsiteX1067" fmla="*/ 119008 w 708984"/>
              <a:gd name="connsiteY1067" fmla="*/ 688728 h 855845"/>
              <a:gd name="connsiteX1068" fmla="*/ 121540 w 708984"/>
              <a:gd name="connsiteY1068" fmla="*/ 688728 h 855845"/>
              <a:gd name="connsiteX1069" fmla="*/ 124072 w 708984"/>
              <a:gd name="connsiteY1069" fmla="*/ 686196 h 855845"/>
              <a:gd name="connsiteX1070" fmla="*/ 126604 w 708984"/>
              <a:gd name="connsiteY1070" fmla="*/ 686196 h 855845"/>
              <a:gd name="connsiteX1071" fmla="*/ 129136 w 708984"/>
              <a:gd name="connsiteY1071" fmla="*/ 686196 h 855845"/>
              <a:gd name="connsiteX1072" fmla="*/ 129136 w 708984"/>
              <a:gd name="connsiteY1072" fmla="*/ 683664 h 855845"/>
              <a:gd name="connsiteX1073" fmla="*/ 131668 w 708984"/>
              <a:gd name="connsiteY1073" fmla="*/ 683664 h 855845"/>
              <a:gd name="connsiteX1074" fmla="*/ 131668 w 708984"/>
              <a:gd name="connsiteY1074" fmla="*/ 681131 h 855845"/>
              <a:gd name="connsiteX1075" fmla="*/ 134201 w 708984"/>
              <a:gd name="connsiteY1075" fmla="*/ 678600 h 855845"/>
              <a:gd name="connsiteX1076" fmla="*/ 134201 w 708984"/>
              <a:gd name="connsiteY1076" fmla="*/ 676067 h 855845"/>
              <a:gd name="connsiteX1077" fmla="*/ 134201 w 708984"/>
              <a:gd name="connsiteY1077" fmla="*/ 673535 h 855845"/>
              <a:gd name="connsiteX1078" fmla="*/ 136733 w 708984"/>
              <a:gd name="connsiteY1078" fmla="*/ 671003 h 855845"/>
              <a:gd name="connsiteX1079" fmla="*/ 136733 w 708984"/>
              <a:gd name="connsiteY1079" fmla="*/ 671003 h 855845"/>
              <a:gd name="connsiteX1080" fmla="*/ 136733 w 708984"/>
              <a:gd name="connsiteY1080" fmla="*/ 668471 h 855845"/>
              <a:gd name="connsiteX1081" fmla="*/ 136733 w 708984"/>
              <a:gd name="connsiteY1081" fmla="*/ 665939 h 855845"/>
              <a:gd name="connsiteX1082" fmla="*/ 136733 w 708984"/>
              <a:gd name="connsiteY1082" fmla="*/ 663407 h 855845"/>
              <a:gd name="connsiteX1083" fmla="*/ 136733 w 708984"/>
              <a:gd name="connsiteY1083" fmla="*/ 660875 h 855845"/>
              <a:gd name="connsiteX1084" fmla="*/ 136733 w 708984"/>
              <a:gd name="connsiteY1084" fmla="*/ 658343 h 855845"/>
              <a:gd name="connsiteX1085" fmla="*/ 136733 w 708984"/>
              <a:gd name="connsiteY1085" fmla="*/ 655811 h 855845"/>
              <a:gd name="connsiteX1086" fmla="*/ 136733 w 708984"/>
              <a:gd name="connsiteY1086" fmla="*/ 653279 h 855845"/>
              <a:gd name="connsiteX1087" fmla="*/ 136733 w 708984"/>
              <a:gd name="connsiteY1087" fmla="*/ 650746 h 855845"/>
              <a:gd name="connsiteX1088" fmla="*/ 136733 w 708984"/>
              <a:gd name="connsiteY1088" fmla="*/ 648215 h 855845"/>
              <a:gd name="connsiteX1089" fmla="*/ 136733 w 708984"/>
              <a:gd name="connsiteY1089" fmla="*/ 645682 h 855845"/>
              <a:gd name="connsiteX1090" fmla="*/ 139265 w 708984"/>
              <a:gd name="connsiteY1090" fmla="*/ 645682 h 855845"/>
              <a:gd name="connsiteX1091" fmla="*/ 139265 w 708984"/>
              <a:gd name="connsiteY1091" fmla="*/ 645682 h 855845"/>
              <a:gd name="connsiteX1092" fmla="*/ 141797 w 708984"/>
              <a:gd name="connsiteY1092" fmla="*/ 645682 h 855845"/>
              <a:gd name="connsiteX1093" fmla="*/ 141797 w 708984"/>
              <a:gd name="connsiteY1093" fmla="*/ 643150 h 855845"/>
              <a:gd name="connsiteX1094" fmla="*/ 144329 w 708984"/>
              <a:gd name="connsiteY1094" fmla="*/ 643150 h 855845"/>
              <a:gd name="connsiteX1095" fmla="*/ 146861 w 708984"/>
              <a:gd name="connsiteY1095" fmla="*/ 643150 h 855845"/>
              <a:gd name="connsiteX1096" fmla="*/ 149393 w 708984"/>
              <a:gd name="connsiteY1096" fmla="*/ 643150 h 855845"/>
              <a:gd name="connsiteX1097" fmla="*/ 151925 w 708984"/>
              <a:gd name="connsiteY1097" fmla="*/ 645682 h 855845"/>
              <a:gd name="connsiteX1098" fmla="*/ 154457 w 708984"/>
              <a:gd name="connsiteY1098" fmla="*/ 648215 h 855845"/>
              <a:gd name="connsiteX1099" fmla="*/ 156989 w 708984"/>
              <a:gd name="connsiteY1099" fmla="*/ 648215 h 855845"/>
              <a:gd name="connsiteX1100" fmla="*/ 159522 w 708984"/>
              <a:gd name="connsiteY1100" fmla="*/ 648215 h 855845"/>
              <a:gd name="connsiteX1101" fmla="*/ 162053 w 708984"/>
              <a:gd name="connsiteY1101" fmla="*/ 648215 h 855845"/>
              <a:gd name="connsiteX1102" fmla="*/ 164586 w 708984"/>
              <a:gd name="connsiteY1102" fmla="*/ 648215 h 855845"/>
              <a:gd name="connsiteX1103" fmla="*/ 164586 w 708984"/>
              <a:gd name="connsiteY1103" fmla="*/ 650746 h 855845"/>
              <a:gd name="connsiteX1104" fmla="*/ 167118 w 708984"/>
              <a:gd name="connsiteY1104" fmla="*/ 650746 h 855845"/>
              <a:gd name="connsiteX1105" fmla="*/ 169650 w 708984"/>
              <a:gd name="connsiteY1105" fmla="*/ 650746 h 855845"/>
              <a:gd name="connsiteX1106" fmla="*/ 169650 w 708984"/>
              <a:gd name="connsiteY1106" fmla="*/ 648215 h 855845"/>
              <a:gd name="connsiteX1107" fmla="*/ 172182 w 708984"/>
              <a:gd name="connsiteY1107" fmla="*/ 648215 h 855845"/>
              <a:gd name="connsiteX1108" fmla="*/ 174714 w 708984"/>
              <a:gd name="connsiteY1108" fmla="*/ 648215 h 855845"/>
              <a:gd name="connsiteX1109" fmla="*/ 177246 w 708984"/>
              <a:gd name="connsiteY1109" fmla="*/ 648215 h 855845"/>
              <a:gd name="connsiteX1110" fmla="*/ 179778 w 708984"/>
              <a:gd name="connsiteY1110" fmla="*/ 648215 h 855845"/>
              <a:gd name="connsiteX1111" fmla="*/ 182310 w 708984"/>
              <a:gd name="connsiteY1111" fmla="*/ 648215 h 855845"/>
              <a:gd name="connsiteX1112" fmla="*/ 184842 w 708984"/>
              <a:gd name="connsiteY1112" fmla="*/ 650746 h 855845"/>
              <a:gd name="connsiteX1113" fmla="*/ 187374 w 708984"/>
              <a:gd name="connsiteY1113" fmla="*/ 650746 h 855845"/>
              <a:gd name="connsiteX1114" fmla="*/ 189907 w 708984"/>
              <a:gd name="connsiteY1114" fmla="*/ 650746 h 855845"/>
              <a:gd name="connsiteX1115" fmla="*/ 192438 w 708984"/>
              <a:gd name="connsiteY1115" fmla="*/ 650746 h 855845"/>
              <a:gd name="connsiteX1116" fmla="*/ 192438 w 708984"/>
              <a:gd name="connsiteY1116" fmla="*/ 648215 h 855845"/>
              <a:gd name="connsiteX1117" fmla="*/ 194971 w 708984"/>
              <a:gd name="connsiteY1117" fmla="*/ 648215 h 855845"/>
              <a:gd name="connsiteX1118" fmla="*/ 194971 w 708984"/>
              <a:gd name="connsiteY1118" fmla="*/ 645682 h 855845"/>
              <a:gd name="connsiteX1119" fmla="*/ 197503 w 708984"/>
              <a:gd name="connsiteY1119" fmla="*/ 643150 h 855845"/>
              <a:gd name="connsiteX1120" fmla="*/ 197503 w 708984"/>
              <a:gd name="connsiteY1120" fmla="*/ 640618 h 855845"/>
              <a:gd name="connsiteX1121" fmla="*/ 197503 w 708984"/>
              <a:gd name="connsiteY1121" fmla="*/ 638086 h 855845"/>
              <a:gd name="connsiteX1122" fmla="*/ 200035 w 708984"/>
              <a:gd name="connsiteY1122" fmla="*/ 638086 h 855845"/>
              <a:gd name="connsiteX1123" fmla="*/ 200035 w 708984"/>
              <a:gd name="connsiteY1123" fmla="*/ 635554 h 855845"/>
              <a:gd name="connsiteX1124" fmla="*/ 200035 w 708984"/>
              <a:gd name="connsiteY1124" fmla="*/ 633022 h 855845"/>
              <a:gd name="connsiteX1125" fmla="*/ 202567 w 708984"/>
              <a:gd name="connsiteY1125" fmla="*/ 630490 h 855845"/>
              <a:gd name="connsiteX1126" fmla="*/ 202567 w 708984"/>
              <a:gd name="connsiteY1126" fmla="*/ 627958 h 855845"/>
              <a:gd name="connsiteX1127" fmla="*/ 205099 w 708984"/>
              <a:gd name="connsiteY1127" fmla="*/ 625426 h 855845"/>
              <a:gd name="connsiteX1128" fmla="*/ 205099 w 708984"/>
              <a:gd name="connsiteY1128" fmla="*/ 622894 h 855845"/>
              <a:gd name="connsiteX1129" fmla="*/ 207631 w 708984"/>
              <a:gd name="connsiteY1129" fmla="*/ 622894 h 855845"/>
              <a:gd name="connsiteX1130" fmla="*/ 207631 w 708984"/>
              <a:gd name="connsiteY1130" fmla="*/ 620361 h 855845"/>
              <a:gd name="connsiteX1131" fmla="*/ 207631 w 708984"/>
              <a:gd name="connsiteY1131" fmla="*/ 620361 h 855845"/>
              <a:gd name="connsiteX1132" fmla="*/ 207631 w 708984"/>
              <a:gd name="connsiteY1132" fmla="*/ 617829 h 855845"/>
              <a:gd name="connsiteX1133" fmla="*/ 207631 w 708984"/>
              <a:gd name="connsiteY1133" fmla="*/ 615297 h 855845"/>
              <a:gd name="connsiteX1134" fmla="*/ 207631 w 708984"/>
              <a:gd name="connsiteY1134" fmla="*/ 612765 h 855845"/>
              <a:gd name="connsiteX1135" fmla="*/ 207631 w 708984"/>
              <a:gd name="connsiteY1135" fmla="*/ 610233 h 855845"/>
              <a:gd name="connsiteX1136" fmla="*/ 205099 w 708984"/>
              <a:gd name="connsiteY1136" fmla="*/ 610233 h 855845"/>
              <a:gd name="connsiteX1137" fmla="*/ 205099 w 708984"/>
              <a:gd name="connsiteY1137" fmla="*/ 607701 h 855845"/>
              <a:gd name="connsiteX1138" fmla="*/ 205099 w 708984"/>
              <a:gd name="connsiteY1138" fmla="*/ 605169 h 855845"/>
              <a:gd name="connsiteX1139" fmla="*/ 205099 w 708984"/>
              <a:gd name="connsiteY1139" fmla="*/ 602637 h 855845"/>
              <a:gd name="connsiteX1140" fmla="*/ 202567 w 708984"/>
              <a:gd name="connsiteY1140" fmla="*/ 602637 h 855845"/>
              <a:gd name="connsiteX1141" fmla="*/ 202567 w 708984"/>
              <a:gd name="connsiteY1141" fmla="*/ 600105 h 855845"/>
              <a:gd name="connsiteX1142" fmla="*/ 202567 w 708984"/>
              <a:gd name="connsiteY1142" fmla="*/ 597573 h 855845"/>
              <a:gd name="connsiteX1143" fmla="*/ 205099 w 708984"/>
              <a:gd name="connsiteY1143" fmla="*/ 595041 h 855845"/>
              <a:gd name="connsiteX1144" fmla="*/ 205099 w 708984"/>
              <a:gd name="connsiteY1144" fmla="*/ 595041 h 855845"/>
              <a:gd name="connsiteX1145" fmla="*/ 205099 w 708984"/>
              <a:gd name="connsiteY1145" fmla="*/ 592508 h 855845"/>
              <a:gd name="connsiteX1146" fmla="*/ 207631 w 708984"/>
              <a:gd name="connsiteY1146" fmla="*/ 592508 h 855845"/>
              <a:gd name="connsiteX1147" fmla="*/ 207631 w 708984"/>
              <a:gd name="connsiteY1147" fmla="*/ 589976 h 855845"/>
              <a:gd name="connsiteX1148" fmla="*/ 207631 w 708984"/>
              <a:gd name="connsiteY1148" fmla="*/ 587444 h 855845"/>
              <a:gd name="connsiteX1149" fmla="*/ 207631 w 708984"/>
              <a:gd name="connsiteY1149" fmla="*/ 584912 h 855845"/>
              <a:gd name="connsiteX1150" fmla="*/ 205099 w 708984"/>
              <a:gd name="connsiteY1150" fmla="*/ 584912 h 855845"/>
              <a:gd name="connsiteX1151" fmla="*/ 205099 w 708984"/>
              <a:gd name="connsiteY1151" fmla="*/ 582380 h 855845"/>
              <a:gd name="connsiteX1152" fmla="*/ 205099 w 708984"/>
              <a:gd name="connsiteY1152" fmla="*/ 579848 h 855845"/>
              <a:gd name="connsiteX1153" fmla="*/ 205099 w 708984"/>
              <a:gd name="connsiteY1153" fmla="*/ 577316 h 855845"/>
              <a:gd name="connsiteX1154" fmla="*/ 205099 w 708984"/>
              <a:gd name="connsiteY1154" fmla="*/ 574784 h 855845"/>
              <a:gd name="connsiteX1155" fmla="*/ 205099 w 708984"/>
              <a:gd name="connsiteY1155" fmla="*/ 572252 h 855845"/>
              <a:gd name="connsiteX1156" fmla="*/ 205099 w 708984"/>
              <a:gd name="connsiteY1156" fmla="*/ 569720 h 855845"/>
              <a:gd name="connsiteX1157" fmla="*/ 207631 w 708984"/>
              <a:gd name="connsiteY1157" fmla="*/ 569720 h 855845"/>
              <a:gd name="connsiteX1158" fmla="*/ 207631 w 708984"/>
              <a:gd name="connsiteY1158" fmla="*/ 569720 h 855845"/>
              <a:gd name="connsiteX1159" fmla="*/ 207631 w 708984"/>
              <a:gd name="connsiteY1159" fmla="*/ 567187 h 855845"/>
              <a:gd name="connsiteX1160" fmla="*/ 210163 w 708984"/>
              <a:gd name="connsiteY1160" fmla="*/ 564656 h 855845"/>
              <a:gd name="connsiteX1161" fmla="*/ 210163 w 708984"/>
              <a:gd name="connsiteY1161" fmla="*/ 562123 h 855845"/>
              <a:gd name="connsiteX1162" fmla="*/ 207631 w 708984"/>
              <a:gd name="connsiteY1162" fmla="*/ 562123 h 855845"/>
              <a:gd name="connsiteX1163" fmla="*/ 207631 w 708984"/>
              <a:gd name="connsiteY1163" fmla="*/ 559592 h 855845"/>
              <a:gd name="connsiteX1164" fmla="*/ 207631 w 708984"/>
              <a:gd name="connsiteY1164" fmla="*/ 557059 h 855845"/>
              <a:gd name="connsiteX1165" fmla="*/ 205099 w 708984"/>
              <a:gd name="connsiteY1165" fmla="*/ 554527 h 855845"/>
              <a:gd name="connsiteX1166" fmla="*/ 205099 w 708984"/>
              <a:gd name="connsiteY1166" fmla="*/ 551995 h 855845"/>
              <a:gd name="connsiteX1167" fmla="*/ 202567 w 708984"/>
              <a:gd name="connsiteY1167" fmla="*/ 551995 h 855845"/>
              <a:gd name="connsiteX1168" fmla="*/ 200035 w 708984"/>
              <a:gd name="connsiteY1168" fmla="*/ 549463 h 855845"/>
              <a:gd name="connsiteX1169" fmla="*/ 197503 w 708984"/>
              <a:gd name="connsiteY1169" fmla="*/ 549463 h 855845"/>
              <a:gd name="connsiteX1170" fmla="*/ 197503 w 708984"/>
              <a:gd name="connsiteY1170" fmla="*/ 546931 h 855845"/>
              <a:gd name="connsiteX1171" fmla="*/ 194971 w 708984"/>
              <a:gd name="connsiteY1171" fmla="*/ 546931 h 855845"/>
              <a:gd name="connsiteX1172" fmla="*/ 192438 w 708984"/>
              <a:gd name="connsiteY1172" fmla="*/ 544399 h 855845"/>
              <a:gd name="connsiteX1173" fmla="*/ 189907 w 708984"/>
              <a:gd name="connsiteY1173" fmla="*/ 544399 h 855845"/>
              <a:gd name="connsiteX1174" fmla="*/ 189907 w 708984"/>
              <a:gd name="connsiteY1174" fmla="*/ 544399 h 855845"/>
              <a:gd name="connsiteX1175" fmla="*/ 187374 w 708984"/>
              <a:gd name="connsiteY1175" fmla="*/ 544399 h 855845"/>
              <a:gd name="connsiteX1176" fmla="*/ 184842 w 708984"/>
              <a:gd name="connsiteY1176" fmla="*/ 544399 h 855845"/>
              <a:gd name="connsiteX1177" fmla="*/ 184842 w 708984"/>
              <a:gd name="connsiteY1177" fmla="*/ 541867 h 855845"/>
              <a:gd name="connsiteX1178" fmla="*/ 182310 w 708984"/>
              <a:gd name="connsiteY1178" fmla="*/ 541867 h 855845"/>
              <a:gd name="connsiteX1179" fmla="*/ 182310 w 708984"/>
              <a:gd name="connsiteY1179" fmla="*/ 539335 h 855845"/>
              <a:gd name="connsiteX1180" fmla="*/ 179778 w 708984"/>
              <a:gd name="connsiteY1180" fmla="*/ 539335 h 855845"/>
              <a:gd name="connsiteX1181" fmla="*/ 179778 w 708984"/>
              <a:gd name="connsiteY1181" fmla="*/ 536802 h 855845"/>
              <a:gd name="connsiteX1182" fmla="*/ 177246 w 708984"/>
              <a:gd name="connsiteY1182" fmla="*/ 536802 h 855845"/>
              <a:gd name="connsiteX1183" fmla="*/ 177246 w 708984"/>
              <a:gd name="connsiteY1183" fmla="*/ 534271 h 855845"/>
              <a:gd name="connsiteX1184" fmla="*/ 174714 w 708984"/>
              <a:gd name="connsiteY1184" fmla="*/ 531738 h 855845"/>
              <a:gd name="connsiteX1185" fmla="*/ 174714 w 708984"/>
              <a:gd name="connsiteY1185" fmla="*/ 529206 h 855845"/>
              <a:gd name="connsiteX1186" fmla="*/ 174714 w 708984"/>
              <a:gd name="connsiteY1186" fmla="*/ 526674 h 855845"/>
              <a:gd name="connsiteX1187" fmla="*/ 174714 w 708984"/>
              <a:gd name="connsiteY1187" fmla="*/ 524142 h 855845"/>
              <a:gd name="connsiteX1188" fmla="*/ 174714 w 708984"/>
              <a:gd name="connsiteY1188" fmla="*/ 521610 h 855845"/>
              <a:gd name="connsiteX1189" fmla="*/ 174714 w 708984"/>
              <a:gd name="connsiteY1189" fmla="*/ 519078 h 855845"/>
              <a:gd name="connsiteX1190" fmla="*/ 174714 w 708984"/>
              <a:gd name="connsiteY1190" fmla="*/ 519078 h 855845"/>
              <a:gd name="connsiteX1191" fmla="*/ 172182 w 708984"/>
              <a:gd name="connsiteY1191" fmla="*/ 516546 h 855845"/>
              <a:gd name="connsiteX1192" fmla="*/ 172182 w 708984"/>
              <a:gd name="connsiteY1192" fmla="*/ 514014 h 855845"/>
              <a:gd name="connsiteX1193" fmla="*/ 169650 w 708984"/>
              <a:gd name="connsiteY1193" fmla="*/ 511482 h 855845"/>
              <a:gd name="connsiteX1194" fmla="*/ 169650 w 708984"/>
              <a:gd name="connsiteY1194" fmla="*/ 508950 h 855845"/>
              <a:gd name="connsiteX1195" fmla="*/ 169650 w 708984"/>
              <a:gd name="connsiteY1195" fmla="*/ 506417 h 855845"/>
              <a:gd name="connsiteX1196" fmla="*/ 169650 w 708984"/>
              <a:gd name="connsiteY1196" fmla="*/ 503885 h 855845"/>
              <a:gd name="connsiteX1197" fmla="*/ 172182 w 708984"/>
              <a:gd name="connsiteY1197" fmla="*/ 501353 h 855845"/>
              <a:gd name="connsiteX1198" fmla="*/ 172182 w 708984"/>
              <a:gd name="connsiteY1198" fmla="*/ 498821 h 855845"/>
              <a:gd name="connsiteX1199" fmla="*/ 172182 w 708984"/>
              <a:gd name="connsiteY1199" fmla="*/ 496289 h 855845"/>
              <a:gd name="connsiteX1200" fmla="*/ 172182 w 708984"/>
              <a:gd name="connsiteY1200" fmla="*/ 493757 h 855845"/>
              <a:gd name="connsiteX1201" fmla="*/ 172182 w 708984"/>
              <a:gd name="connsiteY1201" fmla="*/ 493757 h 855845"/>
              <a:gd name="connsiteX1202" fmla="*/ 169650 w 708984"/>
              <a:gd name="connsiteY1202" fmla="*/ 493757 h 855845"/>
              <a:gd name="connsiteX1203" fmla="*/ 169650 w 708984"/>
              <a:gd name="connsiteY1203" fmla="*/ 491225 h 855845"/>
              <a:gd name="connsiteX1204" fmla="*/ 167118 w 708984"/>
              <a:gd name="connsiteY1204" fmla="*/ 491225 h 855845"/>
              <a:gd name="connsiteX1205" fmla="*/ 167118 w 708984"/>
              <a:gd name="connsiteY1205" fmla="*/ 488693 h 855845"/>
              <a:gd name="connsiteX1206" fmla="*/ 164586 w 708984"/>
              <a:gd name="connsiteY1206" fmla="*/ 488693 h 855845"/>
              <a:gd name="connsiteX1207" fmla="*/ 162053 w 708984"/>
              <a:gd name="connsiteY1207" fmla="*/ 488693 h 855845"/>
              <a:gd name="connsiteX1208" fmla="*/ 159522 w 708984"/>
              <a:gd name="connsiteY1208" fmla="*/ 488693 h 855845"/>
              <a:gd name="connsiteX1209" fmla="*/ 156989 w 708984"/>
              <a:gd name="connsiteY1209" fmla="*/ 488693 h 855845"/>
              <a:gd name="connsiteX1210" fmla="*/ 156989 w 708984"/>
              <a:gd name="connsiteY1210" fmla="*/ 491225 h 855845"/>
              <a:gd name="connsiteX1211" fmla="*/ 154457 w 708984"/>
              <a:gd name="connsiteY1211" fmla="*/ 491225 h 855845"/>
              <a:gd name="connsiteX1212" fmla="*/ 151925 w 708984"/>
              <a:gd name="connsiteY1212" fmla="*/ 491225 h 855845"/>
              <a:gd name="connsiteX1213" fmla="*/ 149393 w 708984"/>
              <a:gd name="connsiteY1213" fmla="*/ 491225 h 855845"/>
              <a:gd name="connsiteX1214" fmla="*/ 146861 w 708984"/>
              <a:gd name="connsiteY1214" fmla="*/ 491225 h 855845"/>
              <a:gd name="connsiteX1215" fmla="*/ 144329 w 708984"/>
              <a:gd name="connsiteY1215" fmla="*/ 491225 h 855845"/>
              <a:gd name="connsiteX1216" fmla="*/ 141797 w 708984"/>
              <a:gd name="connsiteY1216" fmla="*/ 491225 h 855845"/>
              <a:gd name="connsiteX1217" fmla="*/ 139265 w 708984"/>
              <a:gd name="connsiteY1217" fmla="*/ 491225 h 855845"/>
              <a:gd name="connsiteX1218" fmla="*/ 136733 w 708984"/>
              <a:gd name="connsiteY1218" fmla="*/ 491225 h 855845"/>
              <a:gd name="connsiteX1219" fmla="*/ 134201 w 708984"/>
              <a:gd name="connsiteY1219" fmla="*/ 491225 h 855845"/>
              <a:gd name="connsiteX1220" fmla="*/ 131668 w 708984"/>
              <a:gd name="connsiteY1220" fmla="*/ 491225 h 855845"/>
              <a:gd name="connsiteX1221" fmla="*/ 126604 w 708984"/>
              <a:gd name="connsiteY1221" fmla="*/ 488693 h 855845"/>
              <a:gd name="connsiteX1222" fmla="*/ 124072 w 708984"/>
              <a:gd name="connsiteY1222" fmla="*/ 486161 h 855845"/>
              <a:gd name="connsiteX1223" fmla="*/ 121540 w 708984"/>
              <a:gd name="connsiteY1223" fmla="*/ 483629 h 855845"/>
              <a:gd name="connsiteX1224" fmla="*/ 121540 w 708984"/>
              <a:gd name="connsiteY1224" fmla="*/ 486161 h 855845"/>
              <a:gd name="connsiteX1225" fmla="*/ 119008 w 708984"/>
              <a:gd name="connsiteY1225" fmla="*/ 488693 h 855845"/>
              <a:gd name="connsiteX1226" fmla="*/ 116476 w 708984"/>
              <a:gd name="connsiteY1226" fmla="*/ 491225 h 855845"/>
              <a:gd name="connsiteX1227" fmla="*/ 113944 w 708984"/>
              <a:gd name="connsiteY1227" fmla="*/ 493757 h 855845"/>
              <a:gd name="connsiteX1228" fmla="*/ 111412 w 708984"/>
              <a:gd name="connsiteY1228" fmla="*/ 493757 h 855845"/>
              <a:gd name="connsiteX1229" fmla="*/ 111412 w 708984"/>
              <a:gd name="connsiteY1229" fmla="*/ 496289 h 855845"/>
              <a:gd name="connsiteX1230" fmla="*/ 108880 w 708984"/>
              <a:gd name="connsiteY1230" fmla="*/ 496289 h 855845"/>
              <a:gd name="connsiteX1231" fmla="*/ 108880 w 708984"/>
              <a:gd name="connsiteY1231" fmla="*/ 498821 h 855845"/>
              <a:gd name="connsiteX1232" fmla="*/ 106348 w 708984"/>
              <a:gd name="connsiteY1232" fmla="*/ 501353 h 855845"/>
              <a:gd name="connsiteX1233" fmla="*/ 103815 w 708984"/>
              <a:gd name="connsiteY1233" fmla="*/ 501353 h 855845"/>
              <a:gd name="connsiteX1234" fmla="*/ 101283 w 708984"/>
              <a:gd name="connsiteY1234" fmla="*/ 501353 h 855845"/>
              <a:gd name="connsiteX1235" fmla="*/ 98751 w 708984"/>
              <a:gd name="connsiteY1235" fmla="*/ 501353 h 855845"/>
              <a:gd name="connsiteX1236" fmla="*/ 96219 w 708984"/>
              <a:gd name="connsiteY1236" fmla="*/ 501353 h 855845"/>
              <a:gd name="connsiteX1237" fmla="*/ 96219 w 708984"/>
              <a:gd name="connsiteY1237" fmla="*/ 498821 h 855845"/>
              <a:gd name="connsiteX1238" fmla="*/ 93687 w 708984"/>
              <a:gd name="connsiteY1238" fmla="*/ 498821 h 855845"/>
              <a:gd name="connsiteX1239" fmla="*/ 93687 w 708984"/>
              <a:gd name="connsiteY1239" fmla="*/ 496289 h 855845"/>
              <a:gd name="connsiteX1240" fmla="*/ 93687 w 708984"/>
              <a:gd name="connsiteY1240" fmla="*/ 493757 h 855845"/>
              <a:gd name="connsiteX1241" fmla="*/ 93687 w 708984"/>
              <a:gd name="connsiteY1241" fmla="*/ 493757 h 855845"/>
              <a:gd name="connsiteX1242" fmla="*/ 93687 w 708984"/>
              <a:gd name="connsiteY1242" fmla="*/ 491225 h 855845"/>
              <a:gd name="connsiteX1243" fmla="*/ 93687 w 708984"/>
              <a:gd name="connsiteY1243" fmla="*/ 488693 h 855845"/>
              <a:gd name="connsiteX1244" fmla="*/ 91155 w 708984"/>
              <a:gd name="connsiteY1244" fmla="*/ 488693 h 855845"/>
              <a:gd name="connsiteX1245" fmla="*/ 88623 w 708984"/>
              <a:gd name="connsiteY1245" fmla="*/ 488693 h 855845"/>
              <a:gd name="connsiteX1246" fmla="*/ 88623 w 708984"/>
              <a:gd name="connsiteY1246" fmla="*/ 486161 h 855845"/>
              <a:gd name="connsiteX1247" fmla="*/ 86091 w 708984"/>
              <a:gd name="connsiteY1247" fmla="*/ 486161 h 855845"/>
              <a:gd name="connsiteX1248" fmla="*/ 83559 w 708984"/>
              <a:gd name="connsiteY1248" fmla="*/ 486161 h 855845"/>
              <a:gd name="connsiteX1249" fmla="*/ 81027 w 708984"/>
              <a:gd name="connsiteY1249" fmla="*/ 486161 h 855845"/>
              <a:gd name="connsiteX1250" fmla="*/ 78494 w 708984"/>
              <a:gd name="connsiteY1250" fmla="*/ 486161 h 855845"/>
              <a:gd name="connsiteX1251" fmla="*/ 75963 w 708984"/>
              <a:gd name="connsiteY1251" fmla="*/ 486161 h 855845"/>
              <a:gd name="connsiteX1252" fmla="*/ 73430 w 708984"/>
              <a:gd name="connsiteY1252" fmla="*/ 486161 h 855845"/>
              <a:gd name="connsiteX1253" fmla="*/ 70899 w 708984"/>
              <a:gd name="connsiteY1253" fmla="*/ 488693 h 855845"/>
              <a:gd name="connsiteX1254" fmla="*/ 68366 w 708984"/>
              <a:gd name="connsiteY1254" fmla="*/ 488693 h 855845"/>
              <a:gd name="connsiteX1255" fmla="*/ 65834 w 708984"/>
              <a:gd name="connsiteY1255" fmla="*/ 488693 h 855845"/>
              <a:gd name="connsiteX1256" fmla="*/ 65834 w 708984"/>
              <a:gd name="connsiteY1256" fmla="*/ 491225 h 855845"/>
              <a:gd name="connsiteX1257" fmla="*/ 63302 w 708984"/>
              <a:gd name="connsiteY1257" fmla="*/ 491225 h 855845"/>
              <a:gd name="connsiteX1258" fmla="*/ 60770 w 708984"/>
              <a:gd name="connsiteY1258" fmla="*/ 493757 h 855845"/>
              <a:gd name="connsiteX1259" fmla="*/ 58238 w 708984"/>
              <a:gd name="connsiteY1259" fmla="*/ 493757 h 855845"/>
              <a:gd name="connsiteX1260" fmla="*/ 50642 w 708984"/>
              <a:gd name="connsiteY1260" fmla="*/ 491225 h 855845"/>
              <a:gd name="connsiteX1261" fmla="*/ 48110 w 708984"/>
              <a:gd name="connsiteY1261" fmla="*/ 491225 h 855845"/>
              <a:gd name="connsiteX1262" fmla="*/ 45578 w 708984"/>
              <a:gd name="connsiteY1262" fmla="*/ 491225 h 855845"/>
              <a:gd name="connsiteX1263" fmla="*/ 43045 w 708984"/>
              <a:gd name="connsiteY1263" fmla="*/ 488693 h 855845"/>
              <a:gd name="connsiteX1264" fmla="*/ 43045 w 708984"/>
              <a:gd name="connsiteY1264" fmla="*/ 486161 h 855845"/>
              <a:gd name="connsiteX1265" fmla="*/ 40513 w 708984"/>
              <a:gd name="connsiteY1265" fmla="*/ 483629 h 855845"/>
              <a:gd name="connsiteX1266" fmla="*/ 40513 w 708984"/>
              <a:gd name="connsiteY1266" fmla="*/ 481097 h 855845"/>
              <a:gd name="connsiteX1267" fmla="*/ 40513 w 708984"/>
              <a:gd name="connsiteY1267" fmla="*/ 478564 h 855845"/>
              <a:gd name="connsiteX1268" fmla="*/ 40513 w 708984"/>
              <a:gd name="connsiteY1268" fmla="*/ 476033 h 855845"/>
              <a:gd name="connsiteX1269" fmla="*/ 40513 w 708984"/>
              <a:gd name="connsiteY1269" fmla="*/ 473500 h 855845"/>
              <a:gd name="connsiteX1270" fmla="*/ 40513 w 708984"/>
              <a:gd name="connsiteY1270" fmla="*/ 470968 h 855845"/>
              <a:gd name="connsiteX1271" fmla="*/ 40513 w 708984"/>
              <a:gd name="connsiteY1271" fmla="*/ 468436 h 855845"/>
              <a:gd name="connsiteX1272" fmla="*/ 37981 w 708984"/>
              <a:gd name="connsiteY1272" fmla="*/ 465904 h 855845"/>
              <a:gd name="connsiteX1273" fmla="*/ 37981 w 708984"/>
              <a:gd name="connsiteY1273" fmla="*/ 463372 h 855845"/>
              <a:gd name="connsiteX1274" fmla="*/ 37981 w 708984"/>
              <a:gd name="connsiteY1274" fmla="*/ 460840 h 855845"/>
              <a:gd name="connsiteX1275" fmla="*/ 35449 w 708984"/>
              <a:gd name="connsiteY1275" fmla="*/ 460840 h 855845"/>
              <a:gd name="connsiteX1276" fmla="*/ 35449 w 708984"/>
              <a:gd name="connsiteY1276" fmla="*/ 458308 h 855845"/>
              <a:gd name="connsiteX1277" fmla="*/ 35449 w 708984"/>
              <a:gd name="connsiteY1277" fmla="*/ 455776 h 855845"/>
              <a:gd name="connsiteX1278" fmla="*/ 37981 w 708984"/>
              <a:gd name="connsiteY1278" fmla="*/ 453244 h 855845"/>
              <a:gd name="connsiteX1279" fmla="*/ 37981 w 708984"/>
              <a:gd name="connsiteY1279" fmla="*/ 450712 h 855845"/>
              <a:gd name="connsiteX1280" fmla="*/ 37981 w 708984"/>
              <a:gd name="connsiteY1280" fmla="*/ 448179 h 855845"/>
              <a:gd name="connsiteX1281" fmla="*/ 40513 w 708984"/>
              <a:gd name="connsiteY1281" fmla="*/ 445648 h 855845"/>
              <a:gd name="connsiteX1282" fmla="*/ 40513 w 708984"/>
              <a:gd name="connsiteY1282" fmla="*/ 443115 h 855845"/>
              <a:gd name="connsiteX1283" fmla="*/ 40513 w 708984"/>
              <a:gd name="connsiteY1283" fmla="*/ 440583 h 855845"/>
              <a:gd name="connsiteX1284" fmla="*/ 40513 w 708984"/>
              <a:gd name="connsiteY1284" fmla="*/ 443115 h 855845"/>
              <a:gd name="connsiteX1285" fmla="*/ 37981 w 708984"/>
              <a:gd name="connsiteY1285" fmla="*/ 443115 h 855845"/>
              <a:gd name="connsiteX1286" fmla="*/ 37981 w 708984"/>
              <a:gd name="connsiteY1286" fmla="*/ 440583 h 855845"/>
              <a:gd name="connsiteX1287" fmla="*/ 37981 w 708984"/>
              <a:gd name="connsiteY1287" fmla="*/ 438051 h 855845"/>
              <a:gd name="connsiteX1288" fmla="*/ 35449 w 708984"/>
              <a:gd name="connsiteY1288" fmla="*/ 438051 h 855845"/>
              <a:gd name="connsiteX1289" fmla="*/ 35449 w 708984"/>
              <a:gd name="connsiteY1289" fmla="*/ 435519 h 855845"/>
              <a:gd name="connsiteX1290" fmla="*/ 32917 w 708984"/>
              <a:gd name="connsiteY1290" fmla="*/ 435519 h 855845"/>
              <a:gd name="connsiteX1291" fmla="*/ 32917 w 708984"/>
              <a:gd name="connsiteY1291" fmla="*/ 432987 h 855845"/>
              <a:gd name="connsiteX1292" fmla="*/ 32917 w 708984"/>
              <a:gd name="connsiteY1292" fmla="*/ 430455 h 855845"/>
              <a:gd name="connsiteX1293" fmla="*/ 32917 w 708984"/>
              <a:gd name="connsiteY1293" fmla="*/ 427923 h 855845"/>
              <a:gd name="connsiteX1294" fmla="*/ 32917 w 708984"/>
              <a:gd name="connsiteY1294" fmla="*/ 425391 h 855845"/>
              <a:gd name="connsiteX1295" fmla="*/ 32917 w 708984"/>
              <a:gd name="connsiteY1295" fmla="*/ 422859 h 855845"/>
              <a:gd name="connsiteX1296" fmla="*/ 35449 w 708984"/>
              <a:gd name="connsiteY1296" fmla="*/ 422859 h 855845"/>
              <a:gd name="connsiteX1297" fmla="*/ 35449 w 708984"/>
              <a:gd name="connsiteY1297" fmla="*/ 420327 h 855845"/>
              <a:gd name="connsiteX1298" fmla="*/ 35449 w 708984"/>
              <a:gd name="connsiteY1298" fmla="*/ 417794 h 855845"/>
              <a:gd name="connsiteX1299" fmla="*/ 37981 w 708984"/>
              <a:gd name="connsiteY1299" fmla="*/ 417794 h 855845"/>
              <a:gd name="connsiteX1300" fmla="*/ 37981 w 708984"/>
              <a:gd name="connsiteY1300" fmla="*/ 417794 h 855845"/>
              <a:gd name="connsiteX1301" fmla="*/ 40513 w 708984"/>
              <a:gd name="connsiteY1301" fmla="*/ 415262 h 855845"/>
              <a:gd name="connsiteX1302" fmla="*/ 43045 w 708984"/>
              <a:gd name="connsiteY1302" fmla="*/ 412730 h 855845"/>
              <a:gd name="connsiteX1303" fmla="*/ 45578 w 708984"/>
              <a:gd name="connsiteY1303" fmla="*/ 410198 h 855845"/>
              <a:gd name="connsiteX1304" fmla="*/ 45578 w 708984"/>
              <a:gd name="connsiteY1304" fmla="*/ 407666 h 855845"/>
              <a:gd name="connsiteX1305" fmla="*/ 48110 w 708984"/>
              <a:gd name="connsiteY1305" fmla="*/ 407666 h 855845"/>
              <a:gd name="connsiteX1306" fmla="*/ 48110 w 708984"/>
              <a:gd name="connsiteY1306" fmla="*/ 405134 h 855845"/>
              <a:gd name="connsiteX1307" fmla="*/ 48110 w 708984"/>
              <a:gd name="connsiteY1307" fmla="*/ 402602 h 855845"/>
              <a:gd name="connsiteX1308" fmla="*/ 48110 w 708984"/>
              <a:gd name="connsiteY1308" fmla="*/ 400070 h 855845"/>
              <a:gd name="connsiteX1309" fmla="*/ 48110 w 708984"/>
              <a:gd name="connsiteY1309" fmla="*/ 397538 h 855845"/>
              <a:gd name="connsiteX1310" fmla="*/ 48110 w 708984"/>
              <a:gd name="connsiteY1310" fmla="*/ 395006 h 855845"/>
              <a:gd name="connsiteX1311" fmla="*/ 45578 w 708984"/>
              <a:gd name="connsiteY1311" fmla="*/ 392474 h 855845"/>
              <a:gd name="connsiteX1312" fmla="*/ 45578 w 708984"/>
              <a:gd name="connsiteY1312" fmla="*/ 392474 h 855845"/>
              <a:gd name="connsiteX1313" fmla="*/ 48110 w 708984"/>
              <a:gd name="connsiteY1313" fmla="*/ 389941 h 855845"/>
              <a:gd name="connsiteX1314" fmla="*/ 48110 w 708984"/>
              <a:gd name="connsiteY1314" fmla="*/ 387409 h 855845"/>
              <a:gd name="connsiteX1315" fmla="*/ 48110 w 708984"/>
              <a:gd name="connsiteY1315" fmla="*/ 384877 h 855845"/>
              <a:gd name="connsiteX1316" fmla="*/ 50642 w 708984"/>
              <a:gd name="connsiteY1316" fmla="*/ 384877 h 855845"/>
              <a:gd name="connsiteX1317" fmla="*/ 50642 w 708984"/>
              <a:gd name="connsiteY1317" fmla="*/ 382345 h 855845"/>
              <a:gd name="connsiteX1318" fmla="*/ 50642 w 708984"/>
              <a:gd name="connsiteY1318" fmla="*/ 379813 h 855845"/>
              <a:gd name="connsiteX1319" fmla="*/ 50642 w 708984"/>
              <a:gd name="connsiteY1319" fmla="*/ 377281 h 855845"/>
              <a:gd name="connsiteX1320" fmla="*/ 50642 w 708984"/>
              <a:gd name="connsiteY1320" fmla="*/ 374749 h 855845"/>
              <a:gd name="connsiteX1321" fmla="*/ 50642 w 708984"/>
              <a:gd name="connsiteY1321" fmla="*/ 372217 h 855845"/>
              <a:gd name="connsiteX1322" fmla="*/ 48110 w 708984"/>
              <a:gd name="connsiteY1322" fmla="*/ 369685 h 855845"/>
              <a:gd name="connsiteX1323" fmla="*/ 48110 w 708984"/>
              <a:gd name="connsiteY1323" fmla="*/ 367153 h 855845"/>
              <a:gd name="connsiteX1324" fmla="*/ 48110 w 708984"/>
              <a:gd name="connsiteY1324" fmla="*/ 367153 h 855845"/>
              <a:gd name="connsiteX1325" fmla="*/ 45578 w 708984"/>
              <a:gd name="connsiteY1325" fmla="*/ 367153 h 855845"/>
              <a:gd name="connsiteX1326" fmla="*/ 45578 w 708984"/>
              <a:gd name="connsiteY1326" fmla="*/ 364620 h 855845"/>
              <a:gd name="connsiteX1327" fmla="*/ 43045 w 708984"/>
              <a:gd name="connsiteY1327" fmla="*/ 364620 h 855845"/>
              <a:gd name="connsiteX1328" fmla="*/ 43045 w 708984"/>
              <a:gd name="connsiteY1328" fmla="*/ 362089 h 855845"/>
              <a:gd name="connsiteX1329" fmla="*/ 40513 w 708984"/>
              <a:gd name="connsiteY1329" fmla="*/ 362089 h 855845"/>
              <a:gd name="connsiteX1330" fmla="*/ 37981 w 708984"/>
              <a:gd name="connsiteY1330" fmla="*/ 362089 h 855845"/>
              <a:gd name="connsiteX1331" fmla="*/ 35449 w 708984"/>
              <a:gd name="connsiteY1331" fmla="*/ 362089 h 855845"/>
              <a:gd name="connsiteX1332" fmla="*/ 32917 w 708984"/>
              <a:gd name="connsiteY1332" fmla="*/ 362089 h 855845"/>
              <a:gd name="connsiteX1333" fmla="*/ 30385 w 708984"/>
              <a:gd name="connsiteY1333" fmla="*/ 359556 h 855845"/>
              <a:gd name="connsiteX1334" fmla="*/ 30385 w 708984"/>
              <a:gd name="connsiteY1334" fmla="*/ 357024 h 855845"/>
              <a:gd name="connsiteX1335" fmla="*/ 27853 w 708984"/>
              <a:gd name="connsiteY1335" fmla="*/ 357024 h 855845"/>
              <a:gd name="connsiteX1336" fmla="*/ 25321 w 708984"/>
              <a:gd name="connsiteY1336" fmla="*/ 357024 h 855845"/>
              <a:gd name="connsiteX1337" fmla="*/ 25321 w 708984"/>
              <a:gd name="connsiteY1337" fmla="*/ 354492 h 855845"/>
              <a:gd name="connsiteX1338" fmla="*/ 22789 w 708984"/>
              <a:gd name="connsiteY1338" fmla="*/ 354492 h 855845"/>
              <a:gd name="connsiteX1339" fmla="*/ 20257 w 708984"/>
              <a:gd name="connsiteY1339" fmla="*/ 354492 h 855845"/>
              <a:gd name="connsiteX1340" fmla="*/ 20257 w 708984"/>
              <a:gd name="connsiteY1340" fmla="*/ 357024 h 855845"/>
              <a:gd name="connsiteX1341" fmla="*/ 17725 w 708984"/>
              <a:gd name="connsiteY1341" fmla="*/ 357024 h 855845"/>
              <a:gd name="connsiteX1342" fmla="*/ 15192 w 708984"/>
              <a:gd name="connsiteY1342" fmla="*/ 354492 h 855845"/>
              <a:gd name="connsiteX1343" fmla="*/ 17725 w 708984"/>
              <a:gd name="connsiteY1343" fmla="*/ 354492 h 855845"/>
              <a:gd name="connsiteX1344" fmla="*/ 15192 w 708984"/>
              <a:gd name="connsiteY1344" fmla="*/ 351960 h 855845"/>
              <a:gd name="connsiteX1345" fmla="*/ 12660 w 708984"/>
              <a:gd name="connsiteY1345" fmla="*/ 349428 h 855845"/>
              <a:gd name="connsiteX1346" fmla="*/ 12660 w 708984"/>
              <a:gd name="connsiteY1346" fmla="*/ 346896 h 855845"/>
              <a:gd name="connsiteX1347" fmla="*/ 12660 w 708984"/>
              <a:gd name="connsiteY1347" fmla="*/ 344364 h 855845"/>
              <a:gd name="connsiteX1348" fmla="*/ 10128 w 708984"/>
              <a:gd name="connsiteY1348" fmla="*/ 341832 h 855845"/>
              <a:gd name="connsiteX1349" fmla="*/ 10128 w 708984"/>
              <a:gd name="connsiteY1349" fmla="*/ 341832 h 855845"/>
              <a:gd name="connsiteX1350" fmla="*/ 10128 w 708984"/>
              <a:gd name="connsiteY1350" fmla="*/ 339300 h 855845"/>
              <a:gd name="connsiteX1351" fmla="*/ 12660 w 708984"/>
              <a:gd name="connsiteY1351" fmla="*/ 339300 h 855845"/>
              <a:gd name="connsiteX1352" fmla="*/ 12660 w 708984"/>
              <a:gd name="connsiteY1352" fmla="*/ 336768 h 855845"/>
              <a:gd name="connsiteX1353" fmla="*/ 12660 w 708984"/>
              <a:gd name="connsiteY1353" fmla="*/ 334235 h 855845"/>
              <a:gd name="connsiteX1354" fmla="*/ 15192 w 708984"/>
              <a:gd name="connsiteY1354" fmla="*/ 331704 h 855845"/>
              <a:gd name="connsiteX1355" fmla="*/ 17725 w 708984"/>
              <a:gd name="connsiteY1355" fmla="*/ 331704 h 855845"/>
              <a:gd name="connsiteX1356" fmla="*/ 17725 w 708984"/>
              <a:gd name="connsiteY1356" fmla="*/ 329171 h 855845"/>
              <a:gd name="connsiteX1357" fmla="*/ 20257 w 708984"/>
              <a:gd name="connsiteY1357" fmla="*/ 326639 h 855845"/>
              <a:gd name="connsiteX1358" fmla="*/ 20257 w 708984"/>
              <a:gd name="connsiteY1358" fmla="*/ 324107 h 855845"/>
              <a:gd name="connsiteX1359" fmla="*/ 22789 w 708984"/>
              <a:gd name="connsiteY1359" fmla="*/ 324107 h 855845"/>
              <a:gd name="connsiteX1360" fmla="*/ 22789 w 708984"/>
              <a:gd name="connsiteY1360" fmla="*/ 321575 h 855845"/>
              <a:gd name="connsiteX1361" fmla="*/ 25321 w 708984"/>
              <a:gd name="connsiteY1361" fmla="*/ 321575 h 855845"/>
              <a:gd name="connsiteX1362" fmla="*/ 25321 w 708984"/>
              <a:gd name="connsiteY1362" fmla="*/ 319043 h 855845"/>
              <a:gd name="connsiteX1363" fmla="*/ 27853 w 708984"/>
              <a:gd name="connsiteY1363" fmla="*/ 316511 h 855845"/>
              <a:gd name="connsiteX1364" fmla="*/ 30385 w 708984"/>
              <a:gd name="connsiteY1364" fmla="*/ 316511 h 855845"/>
              <a:gd name="connsiteX1365" fmla="*/ 30385 w 708984"/>
              <a:gd name="connsiteY1365" fmla="*/ 316511 h 855845"/>
              <a:gd name="connsiteX1366" fmla="*/ 32917 w 708984"/>
              <a:gd name="connsiteY1366" fmla="*/ 316511 h 855845"/>
              <a:gd name="connsiteX1367" fmla="*/ 35449 w 708984"/>
              <a:gd name="connsiteY1367" fmla="*/ 316511 h 855845"/>
              <a:gd name="connsiteX1368" fmla="*/ 35449 w 708984"/>
              <a:gd name="connsiteY1368" fmla="*/ 313979 h 855845"/>
              <a:gd name="connsiteX1369" fmla="*/ 35449 w 708984"/>
              <a:gd name="connsiteY1369" fmla="*/ 311447 h 855845"/>
              <a:gd name="connsiteX1370" fmla="*/ 37981 w 708984"/>
              <a:gd name="connsiteY1370" fmla="*/ 311447 h 855845"/>
              <a:gd name="connsiteX1371" fmla="*/ 37981 w 708984"/>
              <a:gd name="connsiteY1371" fmla="*/ 308915 h 855845"/>
              <a:gd name="connsiteX1372" fmla="*/ 37981 w 708984"/>
              <a:gd name="connsiteY1372" fmla="*/ 306383 h 855845"/>
              <a:gd name="connsiteX1373" fmla="*/ 37981 w 708984"/>
              <a:gd name="connsiteY1373" fmla="*/ 303851 h 855845"/>
              <a:gd name="connsiteX1374" fmla="*/ 37981 w 708984"/>
              <a:gd name="connsiteY1374" fmla="*/ 301318 h 855845"/>
              <a:gd name="connsiteX1375" fmla="*/ 37981 w 708984"/>
              <a:gd name="connsiteY1375" fmla="*/ 298786 h 855845"/>
              <a:gd name="connsiteX1376" fmla="*/ 40513 w 708984"/>
              <a:gd name="connsiteY1376" fmla="*/ 298786 h 855845"/>
              <a:gd name="connsiteX1377" fmla="*/ 40513 w 708984"/>
              <a:gd name="connsiteY1377" fmla="*/ 296254 h 855845"/>
              <a:gd name="connsiteX1378" fmla="*/ 43045 w 708984"/>
              <a:gd name="connsiteY1378" fmla="*/ 296254 h 855845"/>
              <a:gd name="connsiteX1379" fmla="*/ 45578 w 708984"/>
              <a:gd name="connsiteY1379" fmla="*/ 293722 h 855845"/>
              <a:gd name="connsiteX1380" fmla="*/ 48110 w 708984"/>
              <a:gd name="connsiteY1380" fmla="*/ 293722 h 855845"/>
              <a:gd name="connsiteX1381" fmla="*/ 50642 w 708984"/>
              <a:gd name="connsiteY1381" fmla="*/ 291190 h 855845"/>
              <a:gd name="connsiteX1382" fmla="*/ 53174 w 708984"/>
              <a:gd name="connsiteY1382" fmla="*/ 291190 h 855845"/>
              <a:gd name="connsiteX1383" fmla="*/ 55706 w 708984"/>
              <a:gd name="connsiteY1383" fmla="*/ 291190 h 855845"/>
              <a:gd name="connsiteX1384" fmla="*/ 58238 w 708984"/>
              <a:gd name="connsiteY1384" fmla="*/ 291190 h 855845"/>
              <a:gd name="connsiteX1385" fmla="*/ 60770 w 708984"/>
              <a:gd name="connsiteY1385" fmla="*/ 291190 h 855845"/>
              <a:gd name="connsiteX1386" fmla="*/ 63302 w 708984"/>
              <a:gd name="connsiteY1386" fmla="*/ 291190 h 855845"/>
              <a:gd name="connsiteX1387" fmla="*/ 65834 w 708984"/>
              <a:gd name="connsiteY1387" fmla="*/ 293722 h 855845"/>
              <a:gd name="connsiteX1388" fmla="*/ 68366 w 708984"/>
              <a:gd name="connsiteY1388" fmla="*/ 293722 h 855845"/>
              <a:gd name="connsiteX1389" fmla="*/ 70899 w 708984"/>
              <a:gd name="connsiteY1389" fmla="*/ 293722 h 855845"/>
              <a:gd name="connsiteX1390" fmla="*/ 70899 w 708984"/>
              <a:gd name="connsiteY1390" fmla="*/ 296254 h 855845"/>
              <a:gd name="connsiteX1391" fmla="*/ 73430 w 708984"/>
              <a:gd name="connsiteY1391" fmla="*/ 296254 h 855845"/>
              <a:gd name="connsiteX1392" fmla="*/ 75963 w 708984"/>
              <a:gd name="connsiteY1392" fmla="*/ 296254 h 855845"/>
              <a:gd name="connsiteX1393" fmla="*/ 78494 w 708984"/>
              <a:gd name="connsiteY1393" fmla="*/ 296254 h 855845"/>
              <a:gd name="connsiteX1394" fmla="*/ 81027 w 708984"/>
              <a:gd name="connsiteY1394" fmla="*/ 296254 h 855845"/>
              <a:gd name="connsiteX1395" fmla="*/ 83559 w 708984"/>
              <a:gd name="connsiteY1395" fmla="*/ 296254 h 855845"/>
              <a:gd name="connsiteX1396" fmla="*/ 86091 w 708984"/>
              <a:gd name="connsiteY1396" fmla="*/ 296254 h 855845"/>
              <a:gd name="connsiteX1397" fmla="*/ 88623 w 708984"/>
              <a:gd name="connsiteY1397" fmla="*/ 296254 h 855845"/>
              <a:gd name="connsiteX1398" fmla="*/ 88623 w 708984"/>
              <a:gd name="connsiteY1398" fmla="*/ 298786 h 855845"/>
              <a:gd name="connsiteX1399" fmla="*/ 91155 w 708984"/>
              <a:gd name="connsiteY1399" fmla="*/ 298786 h 855845"/>
              <a:gd name="connsiteX1400" fmla="*/ 91155 w 708984"/>
              <a:gd name="connsiteY1400" fmla="*/ 301318 h 855845"/>
              <a:gd name="connsiteX1401" fmla="*/ 93687 w 708984"/>
              <a:gd name="connsiteY1401" fmla="*/ 301318 h 855845"/>
              <a:gd name="connsiteX1402" fmla="*/ 96219 w 708984"/>
              <a:gd name="connsiteY1402" fmla="*/ 301318 h 855845"/>
              <a:gd name="connsiteX1403" fmla="*/ 98751 w 708984"/>
              <a:gd name="connsiteY1403" fmla="*/ 303851 h 855845"/>
              <a:gd name="connsiteX1404" fmla="*/ 101283 w 708984"/>
              <a:gd name="connsiteY1404" fmla="*/ 303851 h 855845"/>
              <a:gd name="connsiteX1405" fmla="*/ 101283 w 708984"/>
              <a:gd name="connsiteY1405" fmla="*/ 306383 h 855845"/>
              <a:gd name="connsiteX1406" fmla="*/ 103815 w 708984"/>
              <a:gd name="connsiteY1406" fmla="*/ 306383 h 855845"/>
              <a:gd name="connsiteX1407" fmla="*/ 103815 w 708984"/>
              <a:gd name="connsiteY1407" fmla="*/ 308915 h 855845"/>
              <a:gd name="connsiteX1408" fmla="*/ 106348 w 708984"/>
              <a:gd name="connsiteY1408" fmla="*/ 308915 h 855845"/>
              <a:gd name="connsiteX1409" fmla="*/ 106348 w 708984"/>
              <a:gd name="connsiteY1409" fmla="*/ 311447 h 855845"/>
              <a:gd name="connsiteX1410" fmla="*/ 108880 w 708984"/>
              <a:gd name="connsiteY1410" fmla="*/ 311447 h 855845"/>
              <a:gd name="connsiteX1411" fmla="*/ 108880 w 708984"/>
              <a:gd name="connsiteY1411" fmla="*/ 313979 h 855845"/>
              <a:gd name="connsiteX1412" fmla="*/ 111412 w 708984"/>
              <a:gd name="connsiteY1412" fmla="*/ 316511 h 855845"/>
              <a:gd name="connsiteX1413" fmla="*/ 111412 w 708984"/>
              <a:gd name="connsiteY1413" fmla="*/ 319043 h 855845"/>
              <a:gd name="connsiteX1414" fmla="*/ 113944 w 708984"/>
              <a:gd name="connsiteY1414" fmla="*/ 319043 h 855845"/>
              <a:gd name="connsiteX1415" fmla="*/ 116476 w 708984"/>
              <a:gd name="connsiteY1415" fmla="*/ 321575 h 855845"/>
              <a:gd name="connsiteX1416" fmla="*/ 119008 w 708984"/>
              <a:gd name="connsiteY1416" fmla="*/ 321575 h 855845"/>
              <a:gd name="connsiteX1417" fmla="*/ 119008 w 708984"/>
              <a:gd name="connsiteY1417" fmla="*/ 324107 h 855845"/>
              <a:gd name="connsiteX1418" fmla="*/ 121540 w 708984"/>
              <a:gd name="connsiteY1418" fmla="*/ 326639 h 855845"/>
              <a:gd name="connsiteX1419" fmla="*/ 121540 w 708984"/>
              <a:gd name="connsiteY1419" fmla="*/ 329171 h 855845"/>
              <a:gd name="connsiteX1420" fmla="*/ 124072 w 708984"/>
              <a:gd name="connsiteY1420" fmla="*/ 329171 h 855845"/>
              <a:gd name="connsiteX1421" fmla="*/ 124072 w 708984"/>
              <a:gd name="connsiteY1421" fmla="*/ 331704 h 855845"/>
              <a:gd name="connsiteX1422" fmla="*/ 126604 w 708984"/>
              <a:gd name="connsiteY1422" fmla="*/ 331704 h 855845"/>
              <a:gd name="connsiteX1423" fmla="*/ 126604 w 708984"/>
              <a:gd name="connsiteY1423" fmla="*/ 334235 h 855845"/>
              <a:gd name="connsiteX1424" fmla="*/ 129136 w 708984"/>
              <a:gd name="connsiteY1424" fmla="*/ 334235 h 855845"/>
              <a:gd name="connsiteX1425" fmla="*/ 129136 w 708984"/>
              <a:gd name="connsiteY1425" fmla="*/ 336768 h 855845"/>
              <a:gd name="connsiteX1426" fmla="*/ 129136 w 708984"/>
              <a:gd name="connsiteY1426" fmla="*/ 339300 h 855845"/>
              <a:gd name="connsiteX1427" fmla="*/ 129136 w 708984"/>
              <a:gd name="connsiteY1427" fmla="*/ 341832 h 855845"/>
              <a:gd name="connsiteX1428" fmla="*/ 129136 w 708984"/>
              <a:gd name="connsiteY1428" fmla="*/ 344364 h 855845"/>
              <a:gd name="connsiteX1429" fmla="*/ 131668 w 708984"/>
              <a:gd name="connsiteY1429" fmla="*/ 344364 h 855845"/>
              <a:gd name="connsiteX1430" fmla="*/ 131668 w 708984"/>
              <a:gd name="connsiteY1430" fmla="*/ 346896 h 855845"/>
              <a:gd name="connsiteX1431" fmla="*/ 131668 w 708984"/>
              <a:gd name="connsiteY1431" fmla="*/ 349428 h 855845"/>
              <a:gd name="connsiteX1432" fmla="*/ 134201 w 708984"/>
              <a:gd name="connsiteY1432" fmla="*/ 351960 h 855845"/>
              <a:gd name="connsiteX1433" fmla="*/ 134201 w 708984"/>
              <a:gd name="connsiteY1433" fmla="*/ 354492 h 855845"/>
              <a:gd name="connsiteX1434" fmla="*/ 134201 w 708984"/>
              <a:gd name="connsiteY1434" fmla="*/ 357024 h 855845"/>
              <a:gd name="connsiteX1435" fmla="*/ 134201 w 708984"/>
              <a:gd name="connsiteY1435" fmla="*/ 359556 h 855845"/>
              <a:gd name="connsiteX1436" fmla="*/ 134201 w 708984"/>
              <a:gd name="connsiteY1436" fmla="*/ 362089 h 855845"/>
              <a:gd name="connsiteX1437" fmla="*/ 136733 w 708984"/>
              <a:gd name="connsiteY1437" fmla="*/ 362089 h 855845"/>
              <a:gd name="connsiteX1438" fmla="*/ 136733 w 708984"/>
              <a:gd name="connsiteY1438" fmla="*/ 364620 h 855845"/>
              <a:gd name="connsiteX1439" fmla="*/ 136733 w 708984"/>
              <a:gd name="connsiteY1439" fmla="*/ 367153 h 855845"/>
              <a:gd name="connsiteX1440" fmla="*/ 139265 w 708984"/>
              <a:gd name="connsiteY1440" fmla="*/ 367153 h 855845"/>
              <a:gd name="connsiteX1441" fmla="*/ 139265 w 708984"/>
              <a:gd name="connsiteY1441" fmla="*/ 369685 h 855845"/>
              <a:gd name="connsiteX1442" fmla="*/ 141797 w 708984"/>
              <a:gd name="connsiteY1442" fmla="*/ 372217 h 855845"/>
              <a:gd name="connsiteX1443" fmla="*/ 144329 w 708984"/>
              <a:gd name="connsiteY1443" fmla="*/ 372217 h 855845"/>
              <a:gd name="connsiteX1444" fmla="*/ 144329 w 708984"/>
              <a:gd name="connsiteY1444" fmla="*/ 374749 h 855845"/>
              <a:gd name="connsiteX1445" fmla="*/ 146861 w 708984"/>
              <a:gd name="connsiteY1445" fmla="*/ 374749 h 855845"/>
              <a:gd name="connsiteX1446" fmla="*/ 149393 w 708984"/>
              <a:gd name="connsiteY1446" fmla="*/ 374749 h 855845"/>
              <a:gd name="connsiteX1447" fmla="*/ 151925 w 708984"/>
              <a:gd name="connsiteY1447" fmla="*/ 374749 h 855845"/>
              <a:gd name="connsiteX1448" fmla="*/ 154457 w 708984"/>
              <a:gd name="connsiteY1448" fmla="*/ 374749 h 855845"/>
              <a:gd name="connsiteX1449" fmla="*/ 156989 w 708984"/>
              <a:gd name="connsiteY1449" fmla="*/ 374749 h 855845"/>
              <a:gd name="connsiteX1450" fmla="*/ 156989 w 708984"/>
              <a:gd name="connsiteY1450" fmla="*/ 377281 h 855845"/>
              <a:gd name="connsiteX1451" fmla="*/ 159522 w 708984"/>
              <a:gd name="connsiteY1451" fmla="*/ 377281 h 855845"/>
              <a:gd name="connsiteX1452" fmla="*/ 162053 w 708984"/>
              <a:gd name="connsiteY1452" fmla="*/ 377281 h 855845"/>
              <a:gd name="connsiteX1453" fmla="*/ 164586 w 708984"/>
              <a:gd name="connsiteY1453" fmla="*/ 377281 h 855845"/>
              <a:gd name="connsiteX1454" fmla="*/ 167118 w 708984"/>
              <a:gd name="connsiteY1454" fmla="*/ 374749 h 855845"/>
              <a:gd name="connsiteX1455" fmla="*/ 169650 w 708984"/>
              <a:gd name="connsiteY1455" fmla="*/ 374749 h 855845"/>
              <a:gd name="connsiteX1456" fmla="*/ 169650 w 708984"/>
              <a:gd name="connsiteY1456" fmla="*/ 367153 h 855845"/>
              <a:gd name="connsiteX1457" fmla="*/ 169650 w 708984"/>
              <a:gd name="connsiteY1457" fmla="*/ 364620 h 855845"/>
              <a:gd name="connsiteX1458" fmla="*/ 172182 w 708984"/>
              <a:gd name="connsiteY1458" fmla="*/ 364620 h 855845"/>
              <a:gd name="connsiteX1459" fmla="*/ 172182 w 708984"/>
              <a:gd name="connsiteY1459" fmla="*/ 362089 h 855845"/>
              <a:gd name="connsiteX1460" fmla="*/ 172182 w 708984"/>
              <a:gd name="connsiteY1460" fmla="*/ 359556 h 855845"/>
              <a:gd name="connsiteX1461" fmla="*/ 172182 w 708984"/>
              <a:gd name="connsiteY1461" fmla="*/ 357024 h 855845"/>
              <a:gd name="connsiteX1462" fmla="*/ 172182 w 708984"/>
              <a:gd name="connsiteY1462" fmla="*/ 354492 h 855845"/>
              <a:gd name="connsiteX1463" fmla="*/ 172182 w 708984"/>
              <a:gd name="connsiteY1463" fmla="*/ 351960 h 855845"/>
              <a:gd name="connsiteX1464" fmla="*/ 169650 w 708984"/>
              <a:gd name="connsiteY1464" fmla="*/ 351960 h 855845"/>
              <a:gd name="connsiteX1465" fmla="*/ 169650 w 708984"/>
              <a:gd name="connsiteY1465" fmla="*/ 349428 h 855845"/>
              <a:gd name="connsiteX1466" fmla="*/ 169650 w 708984"/>
              <a:gd name="connsiteY1466" fmla="*/ 346896 h 855845"/>
              <a:gd name="connsiteX1467" fmla="*/ 169650 w 708984"/>
              <a:gd name="connsiteY1467" fmla="*/ 344364 h 855845"/>
              <a:gd name="connsiteX1468" fmla="*/ 169650 w 708984"/>
              <a:gd name="connsiteY1468" fmla="*/ 341832 h 855845"/>
              <a:gd name="connsiteX1469" fmla="*/ 169650 w 708984"/>
              <a:gd name="connsiteY1469" fmla="*/ 341832 h 855845"/>
              <a:gd name="connsiteX1470" fmla="*/ 169650 w 708984"/>
              <a:gd name="connsiteY1470" fmla="*/ 339300 h 855845"/>
              <a:gd name="connsiteX1471" fmla="*/ 169650 w 708984"/>
              <a:gd name="connsiteY1471" fmla="*/ 336768 h 855845"/>
              <a:gd name="connsiteX1472" fmla="*/ 172182 w 708984"/>
              <a:gd name="connsiteY1472" fmla="*/ 334235 h 855845"/>
              <a:gd name="connsiteX1473" fmla="*/ 172182 w 708984"/>
              <a:gd name="connsiteY1473" fmla="*/ 331704 h 855845"/>
              <a:gd name="connsiteX1474" fmla="*/ 172182 w 708984"/>
              <a:gd name="connsiteY1474" fmla="*/ 329171 h 855845"/>
              <a:gd name="connsiteX1475" fmla="*/ 172182 w 708984"/>
              <a:gd name="connsiteY1475" fmla="*/ 326639 h 855845"/>
              <a:gd name="connsiteX1476" fmla="*/ 172182 w 708984"/>
              <a:gd name="connsiteY1476" fmla="*/ 324107 h 855845"/>
              <a:gd name="connsiteX1477" fmla="*/ 174714 w 708984"/>
              <a:gd name="connsiteY1477" fmla="*/ 324107 h 855845"/>
              <a:gd name="connsiteX1478" fmla="*/ 174714 w 708984"/>
              <a:gd name="connsiteY1478" fmla="*/ 321575 h 855845"/>
              <a:gd name="connsiteX1479" fmla="*/ 174714 w 708984"/>
              <a:gd name="connsiteY1479" fmla="*/ 319043 h 855845"/>
              <a:gd name="connsiteX1480" fmla="*/ 177246 w 708984"/>
              <a:gd name="connsiteY1480" fmla="*/ 319043 h 855845"/>
              <a:gd name="connsiteX1481" fmla="*/ 179778 w 708984"/>
              <a:gd name="connsiteY1481" fmla="*/ 316511 h 855845"/>
              <a:gd name="connsiteX1482" fmla="*/ 182310 w 708984"/>
              <a:gd name="connsiteY1482" fmla="*/ 316511 h 855845"/>
              <a:gd name="connsiteX1483" fmla="*/ 184842 w 708984"/>
              <a:gd name="connsiteY1483" fmla="*/ 316511 h 855845"/>
              <a:gd name="connsiteX1484" fmla="*/ 187374 w 708984"/>
              <a:gd name="connsiteY1484" fmla="*/ 319043 h 855845"/>
              <a:gd name="connsiteX1485" fmla="*/ 189907 w 708984"/>
              <a:gd name="connsiteY1485" fmla="*/ 321575 h 855845"/>
              <a:gd name="connsiteX1486" fmla="*/ 192438 w 708984"/>
              <a:gd name="connsiteY1486" fmla="*/ 324107 h 855845"/>
              <a:gd name="connsiteX1487" fmla="*/ 194971 w 708984"/>
              <a:gd name="connsiteY1487" fmla="*/ 326639 h 855845"/>
              <a:gd name="connsiteX1488" fmla="*/ 197503 w 708984"/>
              <a:gd name="connsiteY1488" fmla="*/ 326639 h 855845"/>
              <a:gd name="connsiteX1489" fmla="*/ 200035 w 708984"/>
              <a:gd name="connsiteY1489" fmla="*/ 329171 h 855845"/>
              <a:gd name="connsiteX1490" fmla="*/ 200035 w 708984"/>
              <a:gd name="connsiteY1490" fmla="*/ 331704 h 855845"/>
              <a:gd name="connsiteX1491" fmla="*/ 202567 w 708984"/>
              <a:gd name="connsiteY1491" fmla="*/ 331704 h 855845"/>
              <a:gd name="connsiteX1492" fmla="*/ 202567 w 708984"/>
              <a:gd name="connsiteY1492" fmla="*/ 334235 h 855845"/>
              <a:gd name="connsiteX1493" fmla="*/ 202567 w 708984"/>
              <a:gd name="connsiteY1493" fmla="*/ 336768 h 855845"/>
              <a:gd name="connsiteX1494" fmla="*/ 202567 w 708984"/>
              <a:gd name="connsiteY1494" fmla="*/ 339300 h 855845"/>
              <a:gd name="connsiteX1495" fmla="*/ 205099 w 708984"/>
              <a:gd name="connsiteY1495" fmla="*/ 339300 h 855845"/>
              <a:gd name="connsiteX1496" fmla="*/ 205099 w 708984"/>
              <a:gd name="connsiteY1496" fmla="*/ 341832 h 855845"/>
              <a:gd name="connsiteX1497" fmla="*/ 205099 w 708984"/>
              <a:gd name="connsiteY1497" fmla="*/ 344364 h 855845"/>
              <a:gd name="connsiteX1498" fmla="*/ 207631 w 708984"/>
              <a:gd name="connsiteY1498" fmla="*/ 344364 h 855845"/>
              <a:gd name="connsiteX1499" fmla="*/ 207631 w 708984"/>
              <a:gd name="connsiteY1499" fmla="*/ 346896 h 855845"/>
              <a:gd name="connsiteX1500" fmla="*/ 210163 w 708984"/>
              <a:gd name="connsiteY1500" fmla="*/ 349428 h 855845"/>
              <a:gd name="connsiteX1501" fmla="*/ 210163 w 708984"/>
              <a:gd name="connsiteY1501" fmla="*/ 351960 h 855845"/>
              <a:gd name="connsiteX1502" fmla="*/ 212695 w 708984"/>
              <a:gd name="connsiteY1502" fmla="*/ 354492 h 855845"/>
              <a:gd name="connsiteX1503" fmla="*/ 212695 w 708984"/>
              <a:gd name="connsiteY1503" fmla="*/ 357024 h 855845"/>
              <a:gd name="connsiteX1504" fmla="*/ 215227 w 708984"/>
              <a:gd name="connsiteY1504" fmla="*/ 357024 h 855845"/>
              <a:gd name="connsiteX1505" fmla="*/ 215227 w 708984"/>
              <a:gd name="connsiteY1505" fmla="*/ 359556 h 855845"/>
              <a:gd name="connsiteX1506" fmla="*/ 217759 w 708984"/>
              <a:gd name="connsiteY1506" fmla="*/ 362089 h 855845"/>
              <a:gd name="connsiteX1507" fmla="*/ 217759 w 708984"/>
              <a:gd name="connsiteY1507" fmla="*/ 364620 h 855845"/>
              <a:gd name="connsiteX1508" fmla="*/ 220292 w 708984"/>
              <a:gd name="connsiteY1508" fmla="*/ 364620 h 855845"/>
              <a:gd name="connsiteX1509" fmla="*/ 220292 w 708984"/>
              <a:gd name="connsiteY1509" fmla="*/ 367153 h 855845"/>
              <a:gd name="connsiteX1510" fmla="*/ 222824 w 708984"/>
              <a:gd name="connsiteY1510" fmla="*/ 367153 h 855845"/>
              <a:gd name="connsiteX1511" fmla="*/ 222824 w 708984"/>
              <a:gd name="connsiteY1511" fmla="*/ 369685 h 855845"/>
              <a:gd name="connsiteX1512" fmla="*/ 225356 w 708984"/>
              <a:gd name="connsiteY1512" fmla="*/ 369685 h 855845"/>
              <a:gd name="connsiteX1513" fmla="*/ 227888 w 708984"/>
              <a:gd name="connsiteY1513" fmla="*/ 372217 h 855845"/>
              <a:gd name="connsiteX1514" fmla="*/ 230420 w 708984"/>
              <a:gd name="connsiteY1514" fmla="*/ 372217 h 855845"/>
              <a:gd name="connsiteX1515" fmla="*/ 232952 w 708984"/>
              <a:gd name="connsiteY1515" fmla="*/ 374749 h 855845"/>
              <a:gd name="connsiteX1516" fmla="*/ 232952 w 708984"/>
              <a:gd name="connsiteY1516" fmla="*/ 372217 h 855845"/>
              <a:gd name="connsiteX1517" fmla="*/ 235484 w 708984"/>
              <a:gd name="connsiteY1517" fmla="*/ 372217 h 855845"/>
              <a:gd name="connsiteX1518" fmla="*/ 238016 w 708984"/>
              <a:gd name="connsiteY1518" fmla="*/ 372217 h 855845"/>
              <a:gd name="connsiteX1519" fmla="*/ 240548 w 708984"/>
              <a:gd name="connsiteY1519" fmla="*/ 374749 h 855845"/>
              <a:gd name="connsiteX1520" fmla="*/ 243080 w 708984"/>
              <a:gd name="connsiteY1520" fmla="*/ 377281 h 855845"/>
              <a:gd name="connsiteX1521" fmla="*/ 245612 w 708984"/>
              <a:gd name="connsiteY1521" fmla="*/ 377281 h 855845"/>
              <a:gd name="connsiteX1522" fmla="*/ 248145 w 708984"/>
              <a:gd name="connsiteY1522" fmla="*/ 377281 h 855845"/>
              <a:gd name="connsiteX1523" fmla="*/ 250676 w 708984"/>
              <a:gd name="connsiteY1523" fmla="*/ 377281 h 855845"/>
              <a:gd name="connsiteX1524" fmla="*/ 253209 w 708984"/>
              <a:gd name="connsiteY1524" fmla="*/ 377281 h 855845"/>
              <a:gd name="connsiteX1525" fmla="*/ 255741 w 708984"/>
              <a:gd name="connsiteY1525" fmla="*/ 377281 h 855845"/>
              <a:gd name="connsiteX1526" fmla="*/ 258273 w 708984"/>
              <a:gd name="connsiteY1526" fmla="*/ 379813 h 855845"/>
              <a:gd name="connsiteX1527" fmla="*/ 258273 w 708984"/>
              <a:gd name="connsiteY1527" fmla="*/ 377281 h 855845"/>
              <a:gd name="connsiteX1528" fmla="*/ 260805 w 708984"/>
              <a:gd name="connsiteY1528" fmla="*/ 377281 h 855845"/>
              <a:gd name="connsiteX1529" fmla="*/ 263337 w 708984"/>
              <a:gd name="connsiteY1529" fmla="*/ 377281 h 855845"/>
              <a:gd name="connsiteX1530" fmla="*/ 265869 w 708984"/>
              <a:gd name="connsiteY1530" fmla="*/ 374749 h 855845"/>
              <a:gd name="connsiteX1531" fmla="*/ 268401 w 708984"/>
              <a:gd name="connsiteY1531" fmla="*/ 374749 h 855845"/>
              <a:gd name="connsiteX1532" fmla="*/ 270933 w 708984"/>
              <a:gd name="connsiteY1532" fmla="*/ 374749 h 855845"/>
              <a:gd name="connsiteX1533" fmla="*/ 273466 w 708984"/>
              <a:gd name="connsiteY1533" fmla="*/ 374749 h 855845"/>
              <a:gd name="connsiteX1534" fmla="*/ 275997 w 708984"/>
              <a:gd name="connsiteY1534" fmla="*/ 374749 h 855845"/>
              <a:gd name="connsiteX1535" fmla="*/ 278530 w 708984"/>
              <a:gd name="connsiteY1535" fmla="*/ 374749 h 855845"/>
              <a:gd name="connsiteX1536" fmla="*/ 281061 w 708984"/>
              <a:gd name="connsiteY1536" fmla="*/ 374749 h 855845"/>
              <a:gd name="connsiteX1537" fmla="*/ 283594 w 708984"/>
              <a:gd name="connsiteY1537" fmla="*/ 377281 h 855845"/>
              <a:gd name="connsiteX1538" fmla="*/ 286126 w 708984"/>
              <a:gd name="connsiteY1538" fmla="*/ 377281 h 855845"/>
              <a:gd name="connsiteX1539" fmla="*/ 286126 w 708984"/>
              <a:gd name="connsiteY1539" fmla="*/ 374749 h 855845"/>
              <a:gd name="connsiteX1540" fmla="*/ 288658 w 708984"/>
              <a:gd name="connsiteY1540" fmla="*/ 374749 h 855845"/>
              <a:gd name="connsiteX1541" fmla="*/ 291190 w 708984"/>
              <a:gd name="connsiteY1541" fmla="*/ 374749 h 855845"/>
              <a:gd name="connsiteX1542" fmla="*/ 291190 w 708984"/>
              <a:gd name="connsiteY1542" fmla="*/ 372217 h 855845"/>
              <a:gd name="connsiteX1543" fmla="*/ 293722 w 708984"/>
              <a:gd name="connsiteY1543" fmla="*/ 372217 h 855845"/>
              <a:gd name="connsiteX1544" fmla="*/ 296254 w 708984"/>
              <a:gd name="connsiteY1544" fmla="*/ 372217 h 855845"/>
              <a:gd name="connsiteX1545" fmla="*/ 298786 w 708984"/>
              <a:gd name="connsiteY1545" fmla="*/ 372217 h 855845"/>
              <a:gd name="connsiteX1546" fmla="*/ 301318 w 708984"/>
              <a:gd name="connsiteY1546" fmla="*/ 372217 h 855845"/>
              <a:gd name="connsiteX1547" fmla="*/ 303850 w 708984"/>
              <a:gd name="connsiteY1547" fmla="*/ 372217 h 855845"/>
              <a:gd name="connsiteX1548" fmla="*/ 306382 w 708984"/>
              <a:gd name="connsiteY1548" fmla="*/ 372217 h 855845"/>
              <a:gd name="connsiteX1549" fmla="*/ 308915 w 708984"/>
              <a:gd name="connsiteY1549" fmla="*/ 369685 h 855845"/>
              <a:gd name="connsiteX1550" fmla="*/ 311447 w 708984"/>
              <a:gd name="connsiteY1550" fmla="*/ 369685 h 855845"/>
              <a:gd name="connsiteX1551" fmla="*/ 313979 w 708984"/>
              <a:gd name="connsiteY1551" fmla="*/ 369685 h 855845"/>
              <a:gd name="connsiteX1552" fmla="*/ 313979 w 708984"/>
              <a:gd name="connsiteY1552" fmla="*/ 367153 h 855845"/>
              <a:gd name="connsiteX1553" fmla="*/ 316511 w 708984"/>
              <a:gd name="connsiteY1553" fmla="*/ 367153 h 855845"/>
              <a:gd name="connsiteX1554" fmla="*/ 316511 w 708984"/>
              <a:gd name="connsiteY1554" fmla="*/ 364620 h 855845"/>
              <a:gd name="connsiteX1555" fmla="*/ 319043 w 708984"/>
              <a:gd name="connsiteY1555" fmla="*/ 362089 h 855845"/>
              <a:gd name="connsiteX1556" fmla="*/ 319043 w 708984"/>
              <a:gd name="connsiteY1556" fmla="*/ 359556 h 855845"/>
              <a:gd name="connsiteX1557" fmla="*/ 321575 w 708984"/>
              <a:gd name="connsiteY1557" fmla="*/ 359556 h 855845"/>
              <a:gd name="connsiteX1558" fmla="*/ 321575 w 708984"/>
              <a:gd name="connsiteY1558" fmla="*/ 357024 h 855845"/>
              <a:gd name="connsiteX1559" fmla="*/ 324107 w 708984"/>
              <a:gd name="connsiteY1559" fmla="*/ 357024 h 855845"/>
              <a:gd name="connsiteX1560" fmla="*/ 324107 w 708984"/>
              <a:gd name="connsiteY1560" fmla="*/ 354492 h 855845"/>
              <a:gd name="connsiteX1561" fmla="*/ 326639 w 708984"/>
              <a:gd name="connsiteY1561" fmla="*/ 354492 h 855845"/>
              <a:gd name="connsiteX1562" fmla="*/ 329171 w 708984"/>
              <a:gd name="connsiteY1562" fmla="*/ 354492 h 855845"/>
              <a:gd name="connsiteX1563" fmla="*/ 331703 w 708984"/>
              <a:gd name="connsiteY1563" fmla="*/ 354492 h 855845"/>
              <a:gd name="connsiteX1564" fmla="*/ 331703 w 708984"/>
              <a:gd name="connsiteY1564" fmla="*/ 351960 h 855845"/>
              <a:gd name="connsiteX1565" fmla="*/ 334235 w 708984"/>
              <a:gd name="connsiteY1565" fmla="*/ 351960 h 855845"/>
              <a:gd name="connsiteX1566" fmla="*/ 334235 w 708984"/>
              <a:gd name="connsiteY1566" fmla="*/ 349428 h 855845"/>
              <a:gd name="connsiteX1567" fmla="*/ 336768 w 708984"/>
              <a:gd name="connsiteY1567" fmla="*/ 349428 h 855845"/>
              <a:gd name="connsiteX1568" fmla="*/ 336768 w 708984"/>
              <a:gd name="connsiteY1568" fmla="*/ 346896 h 855845"/>
              <a:gd name="connsiteX1569" fmla="*/ 339300 w 708984"/>
              <a:gd name="connsiteY1569" fmla="*/ 344364 h 855845"/>
              <a:gd name="connsiteX1570" fmla="*/ 341832 w 708984"/>
              <a:gd name="connsiteY1570" fmla="*/ 341832 h 855845"/>
              <a:gd name="connsiteX1571" fmla="*/ 344364 w 708984"/>
              <a:gd name="connsiteY1571" fmla="*/ 339300 h 855845"/>
              <a:gd name="connsiteX1572" fmla="*/ 346896 w 708984"/>
              <a:gd name="connsiteY1572" fmla="*/ 336768 h 855845"/>
              <a:gd name="connsiteX1573" fmla="*/ 346896 w 708984"/>
              <a:gd name="connsiteY1573" fmla="*/ 334235 h 855845"/>
              <a:gd name="connsiteX1574" fmla="*/ 349428 w 708984"/>
              <a:gd name="connsiteY1574" fmla="*/ 334235 h 855845"/>
              <a:gd name="connsiteX1575" fmla="*/ 351960 w 708984"/>
              <a:gd name="connsiteY1575" fmla="*/ 331704 h 855845"/>
              <a:gd name="connsiteX1576" fmla="*/ 354492 w 708984"/>
              <a:gd name="connsiteY1576" fmla="*/ 331704 h 855845"/>
              <a:gd name="connsiteX1577" fmla="*/ 354492 w 708984"/>
              <a:gd name="connsiteY1577" fmla="*/ 329171 h 855845"/>
              <a:gd name="connsiteX1578" fmla="*/ 357024 w 708984"/>
              <a:gd name="connsiteY1578" fmla="*/ 326639 h 855845"/>
              <a:gd name="connsiteX1579" fmla="*/ 357024 w 708984"/>
              <a:gd name="connsiteY1579" fmla="*/ 324107 h 855845"/>
              <a:gd name="connsiteX1580" fmla="*/ 357024 w 708984"/>
              <a:gd name="connsiteY1580" fmla="*/ 321575 h 855845"/>
              <a:gd name="connsiteX1581" fmla="*/ 359556 w 708984"/>
              <a:gd name="connsiteY1581" fmla="*/ 316511 h 855845"/>
              <a:gd name="connsiteX1582" fmla="*/ 359556 w 708984"/>
              <a:gd name="connsiteY1582" fmla="*/ 316511 h 855845"/>
              <a:gd name="connsiteX1583" fmla="*/ 359556 w 708984"/>
              <a:gd name="connsiteY1583" fmla="*/ 313979 h 855845"/>
              <a:gd name="connsiteX1584" fmla="*/ 359556 w 708984"/>
              <a:gd name="connsiteY1584" fmla="*/ 311447 h 855845"/>
              <a:gd name="connsiteX1585" fmla="*/ 359556 w 708984"/>
              <a:gd name="connsiteY1585" fmla="*/ 308915 h 855845"/>
              <a:gd name="connsiteX1586" fmla="*/ 359556 w 708984"/>
              <a:gd name="connsiteY1586" fmla="*/ 306383 h 855845"/>
              <a:gd name="connsiteX1587" fmla="*/ 359556 w 708984"/>
              <a:gd name="connsiteY1587" fmla="*/ 303851 h 855845"/>
              <a:gd name="connsiteX1588" fmla="*/ 357024 w 708984"/>
              <a:gd name="connsiteY1588" fmla="*/ 301318 h 855845"/>
              <a:gd name="connsiteX1589" fmla="*/ 354492 w 708984"/>
              <a:gd name="connsiteY1589" fmla="*/ 301318 h 855845"/>
              <a:gd name="connsiteX1590" fmla="*/ 354492 w 708984"/>
              <a:gd name="connsiteY1590" fmla="*/ 298786 h 855845"/>
              <a:gd name="connsiteX1591" fmla="*/ 354492 w 708984"/>
              <a:gd name="connsiteY1591" fmla="*/ 296254 h 855845"/>
              <a:gd name="connsiteX1592" fmla="*/ 351960 w 708984"/>
              <a:gd name="connsiteY1592" fmla="*/ 293722 h 855845"/>
              <a:gd name="connsiteX1593" fmla="*/ 351960 w 708984"/>
              <a:gd name="connsiteY1593" fmla="*/ 291190 h 855845"/>
              <a:gd name="connsiteX1594" fmla="*/ 349428 w 708984"/>
              <a:gd name="connsiteY1594" fmla="*/ 288658 h 855845"/>
              <a:gd name="connsiteX1595" fmla="*/ 346896 w 708984"/>
              <a:gd name="connsiteY1595" fmla="*/ 286126 h 855845"/>
              <a:gd name="connsiteX1596" fmla="*/ 344364 w 708984"/>
              <a:gd name="connsiteY1596" fmla="*/ 283594 h 855845"/>
              <a:gd name="connsiteX1597" fmla="*/ 344364 w 708984"/>
              <a:gd name="connsiteY1597" fmla="*/ 281062 h 855845"/>
              <a:gd name="connsiteX1598" fmla="*/ 344364 w 708984"/>
              <a:gd name="connsiteY1598" fmla="*/ 278530 h 855845"/>
              <a:gd name="connsiteX1599" fmla="*/ 321575 w 708984"/>
              <a:gd name="connsiteY1599" fmla="*/ 278530 h 855845"/>
              <a:gd name="connsiteX1600" fmla="*/ 321575 w 708984"/>
              <a:gd name="connsiteY1600" fmla="*/ 275997 h 855845"/>
              <a:gd name="connsiteX1601" fmla="*/ 321575 w 708984"/>
              <a:gd name="connsiteY1601" fmla="*/ 273466 h 855845"/>
              <a:gd name="connsiteX1602" fmla="*/ 321575 w 708984"/>
              <a:gd name="connsiteY1602" fmla="*/ 270933 h 855845"/>
              <a:gd name="connsiteX1603" fmla="*/ 324107 w 708984"/>
              <a:gd name="connsiteY1603" fmla="*/ 268401 h 855845"/>
              <a:gd name="connsiteX1604" fmla="*/ 326639 w 708984"/>
              <a:gd name="connsiteY1604" fmla="*/ 265869 h 855845"/>
              <a:gd name="connsiteX1605" fmla="*/ 326639 w 708984"/>
              <a:gd name="connsiteY1605" fmla="*/ 263337 h 855845"/>
              <a:gd name="connsiteX1606" fmla="*/ 329171 w 708984"/>
              <a:gd name="connsiteY1606" fmla="*/ 263337 h 855845"/>
              <a:gd name="connsiteX1607" fmla="*/ 331703 w 708984"/>
              <a:gd name="connsiteY1607" fmla="*/ 263337 h 855845"/>
              <a:gd name="connsiteX1608" fmla="*/ 331703 w 708984"/>
              <a:gd name="connsiteY1608" fmla="*/ 260805 h 855845"/>
              <a:gd name="connsiteX1609" fmla="*/ 331703 w 708984"/>
              <a:gd name="connsiteY1609" fmla="*/ 258273 h 855845"/>
              <a:gd name="connsiteX1610" fmla="*/ 334235 w 708984"/>
              <a:gd name="connsiteY1610" fmla="*/ 258273 h 855845"/>
              <a:gd name="connsiteX1611" fmla="*/ 334235 w 708984"/>
              <a:gd name="connsiteY1611" fmla="*/ 255741 h 855845"/>
              <a:gd name="connsiteX1612" fmla="*/ 334235 w 708984"/>
              <a:gd name="connsiteY1612" fmla="*/ 253209 h 855845"/>
              <a:gd name="connsiteX1613" fmla="*/ 334235 w 708984"/>
              <a:gd name="connsiteY1613" fmla="*/ 253209 h 855845"/>
              <a:gd name="connsiteX1614" fmla="*/ 334235 w 708984"/>
              <a:gd name="connsiteY1614" fmla="*/ 250677 h 855845"/>
              <a:gd name="connsiteX1615" fmla="*/ 334235 w 708984"/>
              <a:gd name="connsiteY1615" fmla="*/ 248145 h 855845"/>
              <a:gd name="connsiteX1616" fmla="*/ 336768 w 708984"/>
              <a:gd name="connsiteY1616" fmla="*/ 248145 h 855845"/>
              <a:gd name="connsiteX1617" fmla="*/ 336768 w 708984"/>
              <a:gd name="connsiteY1617" fmla="*/ 245612 h 855845"/>
              <a:gd name="connsiteX1618" fmla="*/ 336768 w 708984"/>
              <a:gd name="connsiteY1618" fmla="*/ 243081 h 855845"/>
              <a:gd name="connsiteX1619" fmla="*/ 339300 w 708984"/>
              <a:gd name="connsiteY1619" fmla="*/ 240548 h 855845"/>
              <a:gd name="connsiteX1620" fmla="*/ 341832 w 708984"/>
              <a:gd name="connsiteY1620" fmla="*/ 240548 h 855845"/>
              <a:gd name="connsiteX1621" fmla="*/ 341832 w 708984"/>
              <a:gd name="connsiteY1621" fmla="*/ 238016 h 855845"/>
              <a:gd name="connsiteX1622" fmla="*/ 344364 w 708984"/>
              <a:gd name="connsiteY1622" fmla="*/ 238016 h 855845"/>
              <a:gd name="connsiteX1623" fmla="*/ 346896 w 708984"/>
              <a:gd name="connsiteY1623" fmla="*/ 238016 h 855845"/>
              <a:gd name="connsiteX1624" fmla="*/ 346896 w 708984"/>
              <a:gd name="connsiteY1624" fmla="*/ 240548 h 855845"/>
              <a:gd name="connsiteX1625" fmla="*/ 349428 w 708984"/>
              <a:gd name="connsiteY1625" fmla="*/ 240548 h 855845"/>
              <a:gd name="connsiteX1626" fmla="*/ 351960 w 708984"/>
              <a:gd name="connsiteY1626" fmla="*/ 240548 h 855845"/>
              <a:gd name="connsiteX1627" fmla="*/ 354492 w 708984"/>
              <a:gd name="connsiteY1627" fmla="*/ 240548 h 855845"/>
              <a:gd name="connsiteX1628" fmla="*/ 357024 w 708984"/>
              <a:gd name="connsiteY1628" fmla="*/ 240548 h 855845"/>
              <a:gd name="connsiteX1629" fmla="*/ 359556 w 708984"/>
              <a:gd name="connsiteY1629" fmla="*/ 240548 h 855845"/>
              <a:gd name="connsiteX1630" fmla="*/ 359556 w 708984"/>
              <a:gd name="connsiteY1630" fmla="*/ 238016 h 855845"/>
              <a:gd name="connsiteX1631" fmla="*/ 362089 w 708984"/>
              <a:gd name="connsiteY1631" fmla="*/ 235484 h 855845"/>
              <a:gd name="connsiteX1632" fmla="*/ 362089 w 708984"/>
              <a:gd name="connsiteY1632" fmla="*/ 232952 h 855845"/>
              <a:gd name="connsiteX1633" fmla="*/ 364620 w 708984"/>
              <a:gd name="connsiteY1633" fmla="*/ 227888 h 855845"/>
              <a:gd name="connsiteX1634" fmla="*/ 367153 w 708984"/>
              <a:gd name="connsiteY1634" fmla="*/ 225356 h 855845"/>
              <a:gd name="connsiteX1635" fmla="*/ 367153 w 708984"/>
              <a:gd name="connsiteY1635" fmla="*/ 222824 h 855845"/>
              <a:gd name="connsiteX1636" fmla="*/ 369685 w 708984"/>
              <a:gd name="connsiteY1636" fmla="*/ 220292 h 855845"/>
              <a:gd name="connsiteX1637" fmla="*/ 369685 w 708984"/>
              <a:gd name="connsiteY1637" fmla="*/ 217760 h 855845"/>
              <a:gd name="connsiteX1638" fmla="*/ 369685 w 708984"/>
              <a:gd name="connsiteY1638" fmla="*/ 215227 h 855845"/>
              <a:gd name="connsiteX1639" fmla="*/ 369685 w 708984"/>
              <a:gd name="connsiteY1639" fmla="*/ 212695 h 855845"/>
              <a:gd name="connsiteX1640" fmla="*/ 369685 w 708984"/>
              <a:gd name="connsiteY1640" fmla="*/ 210163 h 855845"/>
              <a:gd name="connsiteX1641" fmla="*/ 369685 w 708984"/>
              <a:gd name="connsiteY1641" fmla="*/ 207631 h 855845"/>
              <a:gd name="connsiteX1642" fmla="*/ 367153 w 708984"/>
              <a:gd name="connsiteY1642" fmla="*/ 205099 h 855845"/>
              <a:gd name="connsiteX1643" fmla="*/ 367153 w 708984"/>
              <a:gd name="connsiteY1643" fmla="*/ 202567 h 855845"/>
              <a:gd name="connsiteX1644" fmla="*/ 367153 w 708984"/>
              <a:gd name="connsiteY1644" fmla="*/ 200035 h 855845"/>
              <a:gd name="connsiteX1645" fmla="*/ 369685 w 708984"/>
              <a:gd name="connsiteY1645" fmla="*/ 200035 h 855845"/>
              <a:gd name="connsiteX1646" fmla="*/ 369685 w 708984"/>
              <a:gd name="connsiteY1646" fmla="*/ 202567 h 855845"/>
              <a:gd name="connsiteX1647" fmla="*/ 369685 w 708984"/>
              <a:gd name="connsiteY1647" fmla="*/ 200035 h 855845"/>
              <a:gd name="connsiteX1648" fmla="*/ 369685 w 708984"/>
              <a:gd name="connsiteY1648" fmla="*/ 197503 h 855845"/>
              <a:gd name="connsiteX1649" fmla="*/ 372217 w 708984"/>
              <a:gd name="connsiteY1649" fmla="*/ 197503 h 855845"/>
              <a:gd name="connsiteX1650" fmla="*/ 372217 w 708984"/>
              <a:gd name="connsiteY1650" fmla="*/ 194971 h 855845"/>
              <a:gd name="connsiteX1651" fmla="*/ 372217 w 708984"/>
              <a:gd name="connsiteY1651" fmla="*/ 192439 h 855845"/>
              <a:gd name="connsiteX1652" fmla="*/ 372217 w 708984"/>
              <a:gd name="connsiteY1652" fmla="*/ 189907 h 855845"/>
              <a:gd name="connsiteX1653" fmla="*/ 372217 w 708984"/>
              <a:gd name="connsiteY1653" fmla="*/ 187374 h 855845"/>
              <a:gd name="connsiteX1654" fmla="*/ 372217 w 708984"/>
              <a:gd name="connsiteY1654" fmla="*/ 184842 h 855845"/>
              <a:gd name="connsiteX1655" fmla="*/ 369685 w 708984"/>
              <a:gd name="connsiteY1655" fmla="*/ 182310 h 855845"/>
              <a:gd name="connsiteX1656" fmla="*/ 369685 w 708984"/>
              <a:gd name="connsiteY1656" fmla="*/ 179778 h 855845"/>
              <a:gd name="connsiteX1657" fmla="*/ 369685 w 708984"/>
              <a:gd name="connsiteY1657" fmla="*/ 177246 h 855845"/>
              <a:gd name="connsiteX1658" fmla="*/ 372217 w 708984"/>
              <a:gd name="connsiteY1658" fmla="*/ 177246 h 855845"/>
              <a:gd name="connsiteX1659" fmla="*/ 372217 w 708984"/>
              <a:gd name="connsiteY1659" fmla="*/ 177246 h 855845"/>
              <a:gd name="connsiteX1660" fmla="*/ 372217 w 708984"/>
              <a:gd name="connsiteY1660" fmla="*/ 174714 h 855845"/>
              <a:gd name="connsiteX1661" fmla="*/ 374749 w 708984"/>
              <a:gd name="connsiteY1661" fmla="*/ 172182 h 855845"/>
              <a:gd name="connsiteX1662" fmla="*/ 374749 w 708984"/>
              <a:gd name="connsiteY1662" fmla="*/ 169650 h 855845"/>
              <a:gd name="connsiteX1663" fmla="*/ 374749 w 708984"/>
              <a:gd name="connsiteY1663" fmla="*/ 167118 h 855845"/>
              <a:gd name="connsiteX1664" fmla="*/ 374749 w 708984"/>
              <a:gd name="connsiteY1664" fmla="*/ 164586 h 855845"/>
              <a:gd name="connsiteX1665" fmla="*/ 374749 w 708984"/>
              <a:gd name="connsiteY1665" fmla="*/ 162053 h 855845"/>
              <a:gd name="connsiteX1666" fmla="*/ 374749 w 708984"/>
              <a:gd name="connsiteY1666" fmla="*/ 159522 h 855845"/>
              <a:gd name="connsiteX1667" fmla="*/ 377281 w 708984"/>
              <a:gd name="connsiteY1667" fmla="*/ 159522 h 855845"/>
              <a:gd name="connsiteX1668" fmla="*/ 377281 w 708984"/>
              <a:gd name="connsiteY1668" fmla="*/ 156989 h 855845"/>
              <a:gd name="connsiteX1669" fmla="*/ 379813 w 708984"/>
              <a:gd name="connsiteY1669" fmla="*/ 156989 h 855845"/>
              <a:gd name="connsiteX1670" fmla="*/ 379813 w 708984"/>
              <a:gd name="connsiteY1670" fmla="*/ 154457 h 855845"/>
              <a:gd name="connsiteX1671" fmla="*/ 382345 w 708984"/>
              <a:gd name="connsiteY1671" fmla="*/ 154457 h 855845"/>
              <a:gd name="connsiteX1672" fmla="*/ 384877 w 708984"/>
              <a:gd name="connsiteY1672" fmla="*/ 154457 h 855845"/>
              <a:gd name="connsiteX1673" fmla="*/ 387409 w 708984"/>
              <a:gd name="connsiteY1673" fmla="*/ 154457 h 855845"/>
              <a:gd name="connsiteX1674" fmla="*/ 389941 w 708984"/>
              <a:gd name="connsiteY1674" fmla="*/ 156989 h 855845"/>
              <a:gd name="connsiteX1675" fmla="*/ 392474 w 708984"/>
              <a:gd name="connsiteY1675" fmla="*/ 159522 h 855845"/>
              <a:gd name="connsiteX1676" fmla="*/ 395005 w 708984"/>
              <a:gd name="connsiteY1676" fmla="*/ 159522 h 855845"/>
              <a:gd name="connsiteX1677" fmla="*/ 395005 w 708984"/>
              <a:gd name="connsiteY1677" fmla="*/ 162053 h 855845"/>
              <a:gd name="connsiteX1678" fmla="*/ 397538 w 708984"/>
              <a:gd name="connsiteY1678" fmla="*/ 162053 h 855845"/>
              <a:gd name="connsiteX1679" fmla="*/ 400070 w 708984"/>
              <a:gd name="connsiteY1679" fmla="*/ 167118 h 855845"/>
              <a:gd name="connsiteX1680" fmla="*/ 400070 w 708984"/>
              <a:gd name="connsiteY1680" fmla="*/ 169650 h 855845"/>
              <a:gd name="connsiteX1681" fmla="*/ 402602 w 708984"/>
              <a:gd name="connsiteY1681" fmla="*/ 169650 h 855845"/>
              <a:gd name="connsiteX1682" fmla="*/ 402602 w 708984"/>
              <a:gd name="connsiteY1682" fmla="*/ 172182 h 855845"/>
              <a:gd name="connsiteX1683" fmla="*/ 402602 w 708984"/>
              <a:gd name="connsiteY1683" fmla="*/ 174714 h 855845"/>
              <a:gd name="connsiteX1684" fmla="*/ 405134 w 708984"/>
              <a:gd name="connsiteY1684" fmla="*/ 174714 h 855845"/>
              <a:gd name="connsiteX1685" fmla="*/ 405134 w 708984"/>
              <a:gd name="connsiteY1685" fmla="*/ 177246 h 855845"/>
              <a:gd name="connsiteX1686" fmla="*/ 405134 w 708984"/>
              <a:gd name="connsiteY1686" fmla="*/ 179778 h 855845"/>
              <a:gd name="connsiteX1687" fmla="*/ 405134 w 708984"/>
              <a:gd name="connsiteY1687" fmla="*/ 182310 h 855845"/>
              <a:gd name="connsiteX1688" fmla="*/ 405134 w 708984"/>
              <a:gd name="connsiteY1688" fmla="*/ 184842 h 855845"/>
              <a:gd name="connsiteX1689" fmla="*/ 407666 w 708984"/>
              <a:gd name="connsiteY1689" fmla="*/ 212695 h 855845"/>
              <a:gd name="connsiteX1690" fmla="*/ 407666 w 708984"/>
              <a:gd name="connsiteY1690" fmla="*/ 215227 h 855845"/>
              <a:gd name="connsiteX1691" fmla="*/ 407666 w 708984"/>
              <a:gd name="connsiteY1691" fmla="*/ 217760 h 855845"/>
              <a:gd name="connsiteX1692" fmla="*/ 407666 w 708984"/>
              <a:gd name="connsiteY1692" fmla="*/ 220292 h 855845"/>
              <a:gd name="connsiteX1693" fmla="*/ 407666 w 708984"/>
              <a:gd name="connsiteY1693" fmla="*/ 222824 h 855845"/>
              <a:gd name="connsiteX1694" fmla="*/ 407666 w 708984"/>
              <a:gd name="connsiteY1694" fmla="*/ 225356 h 855845"/>
              <a:gd name="connsiteX1695" fmla="*/ 407666 w 708984"/>
              <a:gd name="connsiteY1695" fmla="*/ 227888 h 855845"/>
              <a:gd name="connsiteX1696" fmla="*/ 407666 w 708984"/>
              <a:gd name="connsiteY1696" fmla="*/ 230420 h 855845"/>
              <a:gd name="connsiteX1697" fmla="*/ 405134 w 708984"/>
              <a:gd name="connsiteY1697" fmla="*/ 230420 h 855845"/>
              <a:gd name="connsiteX1698" fmla="*/ 405134 w 708984"/>
              <a:gd name="connsiteY1698" fmla="*/ 232952 h 855845"/>
              <a:gd name="connsiteX1699" fmla="*/ 405134 w 708984"/>
              <a:gd name="connsiteY1699" fmla="*/ 235484 h 855845"/>
              <a:gd name="connsiteX1700" fmla="*/ 405134 w 708984"/>
              <a:gd name="connsiteY1700" fmla="*/ 238016 h 855845"/>
              <a:gd name="connsiteX1701" fmla="*/ 405134 w 708984"/>
              <a:gd name="connsiteY1701" fmla="*/ 240548 h 855845"/>
              <a:gd name="connsiteX1702" fmla="*/ 405134 w 708984"/>
              <a:gd name="connsiteY1702" fmla="*/ 243081 h 855845"/>
              <a:gd name="connsiteX1703" fmla="*/ 402602 w 708984"/>
              <a:gd name="connsiteY1703" fmla="*/ 268401 h 855845"/>
              <a:gd name="connsiteX1704" fmla="*/ 402602 w 708984"/>
              <a:gd name="connsiteY1704" fmla="*/ 270933 h 855845"/>
              <a:gd name="connsiteX1705" fmla="*/ 402602 w 708984"/>
              <a:gd name="connsiteY1705" fmla="*/ 273466 h 855845"/>
              <a:gd name="connsiteX1706" fmla="*/ 402602 w 708984"/>
              <a:gd name="connsiteY1706" fmla="*/ 275997 h 855845"/>
              <a:gd name="connsiteX1707" fmla="*/ 402602 w 708984"/>
              <a:gd name="connsiteY1707" fmla="*/ 278530 h 855845"/>
              <a:gd name="connsiteX1708" fmla="*/ 402602 w 708984"/>
              <a:gd name="connsiteY1708" fmla="*/ 281062 h 855845"/>
              <a:gd name="connsiteX1709" fmla="*/ 402602 w 708984"/>
              <a:gd name="connsiteY1709" fmla="*/ 283594 h 855845"/>
              <a:gd name="connsiteX1710" fmla="*/ 405134 w 708984"/>
              <a:gd name="connsiteY1710" fmla="*/ 283594 h 855845"/>
              <a:gd name="connsiteX1711" fmla="*/ 405134 w 708984"/>
              <a:gd name="connsiteY1711" fmla="*/ 286126 h 855845"/>
              <a:gd name="connsiteX1712" fmla="*/ 405134 w 708984"/>
              <a:gd name="connsiteY1712" fmla="*/ 288658 h 855845"/>
              <a:gd name="connsiteX1713" fmla="*/ 407666 w 708984"/>
              <a:gd name="connsiteY1713" fmla="*/ 288658 h 855845"/>
              <a:gd name="connsiteX1714" fmla="*/ 407666 w 708984"/>
              <a:gd name="connsiteY1714" fmla="*/ 291190 h 855845"/>
              <a:gd name="connsiteX1715" fmla="*/ 410198 w 708984"/>
              <a:gd name="connsiteY1715" fmla="*/ 291190 h 855845"/>
              <a:gd name="connsiteX1716" fmla="*/ 410198 w 708984"/>
              <a:gd name="connsiteY1716" fmla="*/ 293722 h 855845"/>
              <a:gd name="connsiteX1717" fmla="*/ 412730 w 708984"/>
              <a:gd name="connsiteY1717" fmla="*/ 293722 h 855845"/>
              <a:gd name="connsiteX1718" fmla="*/ 415262 w 708984"/>
              <a:gd name="connsiteY1718" fmla="*/ 296254 h 855845"/>
              <a:gd name="connsiteX1719" fmla="*/ 417794 w 708984"/>
              <a:gd name="connsiteY1719" fmla="*/ 296254 h 855845"/>
              <a:gd name="connsiteX1720" fmla="*/ 420326 w 708984"/>
              <a:gd name="connsiteY1720" fmla="*/ 296254 h 855845"/>
              <a:gd name="connsiteX1721" fmla="*/ 422859 w 708984"/>
              <a:gd name="connsiteY1721" fmla="*/ 296254 h 855845"/>
              <a:gd name="connsiteX1722" fmla="*/ 425391 w 708984"/>
              <a:gd name="connsiteY1722" fmla="*/ 296254 h 855845"/>
              <a:gd name="connsiteX1723" fmla="*/ 425391 w 708984"/>
              <a:gd name="connsiteY1723" fmla="*/ 293722 h 855845"/>
              <a:gd name="connsiteX1724" fmla="*/ 427923 w 708984"/>
              <a:gd name="connsiteY1724" fmla="*/ 293722 h 855845"/>
              <a:gd name="connsiteX1725" fmla="*/ 427923 w 708984"/>
              <a:gd name="connsiteY1725" fmla="*/ 291190 h 855845"/>
              <a:gd name="connsiteX1726" fmla="*/ 427923 w 708984"/>
              <a:gd name="connsiteY1726" fmla="*/ 288658 h 855845"/>
              <a:gd name="connsiteX1727" fmla="*/ 430455 w 708984"/>
              <a:gd name="connsiteY1727" fmla="*/ 288658 h 855845"/>
              <a:gd name="connsiteX1728" fmla="*/ 430455 w 708984"/>
              <a:gd name="connsiteY1728" fmla="*/ 286126 h 855845"/>
              <a:gd name="connsiteX1729" fmla="*/ 432987 w 708984"/>
              <a:gd name="connsiteY1729" fmla="*/ 283594 h 855845"/>
              <a:gd name="connsiteX1730" fmla="*/ 432987 w 708984"/>
              <a:gd name="connsiteY1730" fmla="*/ 281062 h 855845"/>
              <a:gd name="connsiteX1731" fmla="*/ 435519 w 708984"/>
              <a:gd name="connsiteY1731" fmla="*/ 281062 h 855845"/>
              <a:gd name="connsiteX1732" fmla="*/ 435519 w 708984"/>
              <a:gd name="connsiteY1732" fmla="*/ 278530 h 855845"/>
              <a:gd name="connsiteX1733" fmla="*/ 435519 w 708984"/>
              <a:gd name="connsiteY1733" fmla="*/ 275997 h 855845"/>
              <a:gd name="connsiteX1734" fmla="*/ 438051 w 708984"/>
              <a:gd name="connsiteY1734" fmla="*/ 275997 h 855845"/>
              <a:gd name="connsiteX1735" fmla="*/ 438051 w 708984"/>
              <a:gd name="connsiteY1735" fmla="*/ 273466 h 855845"/>
              <a:gd name="connsiteX1736" fmla="*/ 438051 w 708984"/>
              <a:gd name="connsiteY1736" fmla="*/ 270933 h 855845"/>
              <a:gd name="connsiteX1737" fmla="*/ 440583 w 708984"/>
              <a:gd name="connsiteY1737" fmla="*/ 270933 h 855845"/>
              <a:gd name="connsiteX1738" fmla="*/ 440583 w 708984"/>
              <a:gd name="connsiteY1738" fmla="*/ 268401 h 855845"/>
              <a:gd name="connsiteX1739" fmla="*/ 443115 w 708984"/>
              <a:gd name="connsiteY1739" fmla="*/ 268401 h 855845"/>
              <a:gd name="connsiteX1740" fmla="*/ 443115 w 708984"/>
              <a:gd name="connsiteY1740" fmla="*/ 265869 h 855845"/>
              <a:gd name="connsiteX1741" fmla="*/ 445647 w 708984"/>
              <a:gd name="connsiteY1741" fmla="*/ 265869 h 855845"/>
              <a:gd name="connsiteX1742" fmla="*/ 445647 w 708984"/>
              <a:gd name="connsiteY1742" fmla="*/ 263337 h 855845"/>
              <a:gd name="connsiteX1743" fmla="*/ 448179 w 708984"/>
              <a:gd name="connsiteY1743" fmla="*/ 260805 h 855845"/>
              <a:gd name="connsiteX1744" fmla="*/ 448179 w 708984"/>
              <a:gd name="connsiteY1744" fmla="*/ 258273 h 855845"/>
              <a:gd name="connsiteX1745" fmla="*/ 450712 w 708984"/>
              <a:gd name="connsiteY1745" fmla="*/ 258273 h 855845"/>
              <a:gd name="connsiteX1746" fmla="*/ 450712 w 708984"/>
              <a:gd name="connsiteY1746" fmla="*/ 253209 h 855845"/>
              <a:gd name="connsiteX1747" fmla="*/ 450712 w 708984"/>
              <a:gd name="connsiteY1747" fmla="*/ 250677 h 855845"/>
              <a:gd name="connsiteX1748" fmla="*/ 450712 w 708984"/>
              <a:gd name="connsiteY1748" fmla="*/ 248145 h 855845"/>
              <a:gd name="connsiteX1749" fmla="*/ 450712 w 708984"/>
              <a:gd name="connsiteY1749" fmla="*/ 245612 h 855845"/>
              <a:gd name="connsiteX1750" fmla="*/ 450712 w 708984"/>
              <a:gd name="connsiteY1750" fmla="*/ 243081 h 855845"/>
              <a:gd name="connsiteX1751" fmla="*/ 448179 w 708984"/>
              <a:gd name="connsiteY1751" fmla="*/ 240548 h 855845"/>
              <a:gd name="connsiteX1752" fmla="*/ 448179 w 708984"/>
              <a:gd name="connsiteY1752" fmla="*/ 238016 h 855845"/>
              <a:gd name="connsiteX1753" fmla="*/ 448179 w 708984"/>
              <a:gd name="connsiteY1753" fmla="*/ 235484 h 855845"/>
              <a:gd name="connsiteX1754" fmla="*/ 445647 w 708984"/>
              <a:gd name="connsiteY1754" fmla="*/ 235484 h 855845"/>
              <a:gd name="connsiteX1755" fmla="*/ 445647 w 708984"/>
              <a:gd name="connsiteY1755" fmla="*/ 232952 h 855845"/>
              <a:gd name="connsiteX1756" fmla="*/ 445647 w 708984"/>
              <a:gd name="connsiteY1756" fmla="*/ 230420 h 855845"/>
              <a:gd name="connsiteX1757" fmla="*/ 445647 w 708984"/>
              <a:gd name="connsiteY1757" fmla="*/ 227888 h 855845"/>
              <a:gd name="connsiteX1758" fmla="*/ 435519 w 708984"/>
              <a:gd name="connsiteY1758" fmla="*/ 227888 h 855845"/>
              <a:gd name="connsiteX1759" fmla="*/ 435519 w 708984"/>
              <a:gd name="connsiteY1759" fmla="*/ 227888 h 855845"/>
              <a:gd name="connsiteX1760" fmla="*/ 435519 w 708984"/>
              <a:gd name="connsiteY1760" fmla="*/ 225356 h 855845"/>
              <a:gd name="connsiteX1761" fmla="*/ 435519 w 708984"/>
              <a:gd name="connsiteY1761" fmla="*/ 222824 h 855845"/>
              <a:gd name="connsiteX1762" fmla="*/ 435519 w 708984"/>
              <a:gd name="connsiteY1762" fmla="*/ 220292 h 855845"/>
              <a:gd name="connsiteX1763" fmla="*/ 432987 w 708984"/>
              <a:gd name="connsiteY1763" fmla="*/ 220292 h 855845"/>
              <a:gd name="connsiteX1764" fmla="*/ 432987 w 708984"/>
              <a:gd name="connsiteY1764" fmla="*/ 217760 h 855845"/>
              <a:gd name="connsiteX1765" fmla="*/ 432987 w 708984"/>
              <a:gd name="connsiteY1765" fmla="*/ 215227 h 855845"/>
              <a:gd name="connsiteX1766" fmla="*/ 432987 w 708984"/>
              <a:gd name="connsiteY1766" fmla="*/ 212695 h 855845"/>
              <a:gd name="connsiteX1767" fmla="*/ 432987 w 708984"/>
              <a:gd name="connsiteY1767" fmla="*/ 210163 h 855845"/>
              <a:gd name="connsiteX1768" fmla="*/ 432987 w 708984"/>
              <a:gd name="connsiteY1768" fmla="*/ 207631 h 855845"/>
              <a:gd name="connsiteX1769" fmla="*/ 432987 w 708984"/>
              <a:gd name="connsiteY1769" fmla="*/ 205099 h 855845"/>
              <a:gd name="connsiteX1770" fmla="*/ 432987 w 708984"/>
              <a:gd name="connsiteY1770" fmla="*/ 202567 h 855845"/>
              <a:gd name="connsiteX1771" fmla="*/ 432987 w 708984"/>
              <a:gd name="connsiteY1771" fmla="*/ 202567 h 855845"/>
              <a:gd name="connsiteX1772" fmla="*/ 432987 w 708984"/>
              <a:gd name="connsiteY1772" fmla="*/ 200035 h 855845"/>
              <a:gd name="connsiteX1773" fmla="*/ 432987 w 708984"/>
              <a:gd name="connsiteY1773" fmla="*/ 197503 h 855845"/>
              <a:gd name="connsiteX1774" fmla="*/ 430455 w 708984"/>
              <a:gd name="connsiteY1774" fmla="*/ 194971 h 855845"/>
              <a:gd name="connsiteX1775" fmla="*/ 427923 w 708984"/>
              <a:gd name="connsiteY1775" fmla="*/ 194971 h 855845"/>
              <a:gd name="connsiteX1776" fmla="*/ 427923 w 708984"/>
              <a:gd name="connsiteY1776" fmla="*/ 192439 h 855845"/>
              <a:gd name="connsiteX1777" fmla="*/ 425391 w 708984"/>
              <a:gd name="connsiteY1777" fmla="*/ 192439 h 855845"/>
              <a:gd name="connsiteX1778" fmla="*/ 422859 w 708984"/>
              <a:gd name="connsiteY1778" fmla="*/ 192439 h 855845"/>
              <a:gd name="connsiteX1779" fmla="*/ 422859 w 708984"/>
              <a:gd name="connsiteY1779" fmla="*/ 189907 h 855845"/>
              <a:gd name="connsiteX1780" fmla="*/ 422859 w 708984"/>
              <a:gd name="connsiteY1780" fmla="*/ 187374 h 855845"/>
              <a:gd name="connsiteX1781" fmla="*/ 422859 w 708984"/>
              <a:gd name="connsiteY1781" fmla="*/ 184842 h 855845"/>
              <a:gd name="connsiteX1782" fmla="*/ 422859 w 708984"/>
              <a:gd name="connsiteY1782" fmla="*/ 182310 h 855845"/>
              <a:gd name="connsiteX1783" fmla="*/ 425391 w 708984"/>
              <a:gd name="connsiteY1783" fmla="*/ 175980 h 855845"/>
              <a:gd name="connsiteX1784" fmla="*/ 425391 w 708984"/>
              <a:gd name="connsiteY1784" fmla="*/ 170916 h 855845"/>
              <a:gd name="connsiteX1785" fmla="*/ 425391 w 708984"/>
              <a:gd name="connsiteY1785" fmla="*/ 168384 h 855845"/>
              <a:gd name="connsiteX1786" fmla="*/ 427923 w 708984"/>
              <a:gd name="connsiteY1786" fmla="*/ 168384 h 855845"/>
              <a:gd name="connsiteX1787" fmla="*/ 427923 w 708984"/>
              <a:gd name="connsiteY1787" fmla="*/ 165852 h 855845"/>
              <a:gd name="connsiteX1788" fmla="*/ 427923 w 708984"/>
              <a:gd name="connsiteY1788" fmla="*/ 163320 h 855845"/>
              <a:gd name="connsiteX1789" fmla="*/ 427923 w 708984"/>
              <a:gd name="connsiteY1789" fmla="*/ 160788 h 855845"/>
              <a:gd name="connsiteX1790" fmla="*/ 427923 w 708984"/>
              <a:gd name="connsiteY1790" fmla="*/ 141797 h 855845"/>
              <a:gd name="connsiteX1791" fmla="*/ 430455 w 708984"/>
              <a:gd name="connsiteY1791" fmla="*/ 139265 h 855845"/>
              <a:gd name="connsiteX1792" fmla="*/ 430455 w 708984"/>
              <a:gd name="connsiteY1792" fmla="*/ 136733 h 855845"/>
              <a:gd name="connsiteX1793" fmla="*/ 430455 w 708984"/>
              <a:gd name="connsiteY1793" fmla="*/ 134201 h 855845"/>
              <a:gd name="connsiteX1794" fmla="*/ 432987 w 708984"/>
              <a:gd name="connsiteY1794" fmla="*/ 131668 h 855845"/>
              <a:gd name="connsiteX1795" fmla="*/ 432987 w 708984"/>
              <a:gd name="connsiteY1795" fmla="*/ 129137 h 855845"/>
              <a:gd name="connsiteX1796" fmla="*/ 432987 w 708984"/>
              <a:gd name="connsiteY1796" fmla="*/ 126604 h 855845"/>
              <a:gd name="connsiteX1797" fmla="*/ 432987 w 708984"/>
              <a:gd name="connsiteY1797" fmla="*/ 124072 h 855845"/>
              <a:gd name="connsiteX1798" fmla="*/ 432987 w 708984"/>
              <a:gd name="connsiteY1798" fmla="*/ 126604 h 855845"/>
              <a:gd name="connsiteX1799" fmla="*/ 435519 w 708984"/>
              <a:gd name="connsiteY1799" fmla="*/ 124072 h 855845"/>
              <a:gd name="connsiteX1800" fmla="*/ 435519 w 708984"/>
              <a:gd name="connsiteY1800" fmla="*/ 121540 h 855845"/>
              <a:gd name="connsiteX1801" fmla="*/ 435519 w 708984"/>
              <a:gd name="connsiteY1801" fmla="*/ 119008 h 855845"/>
              <a:gd name="connsiteX1802" fmla="*/ 435519 w 708984"/>
              <a:gd name="connsiteY1802" fmla="*/ 116476 h 855845"/>
              <a:gd name="connsiteX1803" fmla="*/ 435519 w 708984"/>
              <a:gd name="connsiteY1803" fmla="*/ 113944 h 855845"/>
              <a:gd name="connsiteX1804" fmla="*/ 435519 w 708984"/>
              <a:gd name="connsiteY1804" fmla="*/ 111412 h 855845"/>
              <a:gd name="connsiteX1805" fmla="*/ 438051 w 708984"/>
              <a:gd name="connsiteY1805" fmla="*/ 108880 h 855845"/>
              <a:gd name="connsiteX1806" fmla="*/ 438051 w 708984"/>
              <a:gd name="connsiteY1806" fmla="*/ 106348 h 855845"/>
              <a:gd name="connsiteX1807" fmla="*/ 440583 w 708984"/>
              <a:gd name="connsiteY1807" fmla="*/ 106348 h 855845"/>
              <a:gd name="connsiteX1808" fmla="*/ 440583 w 708984"/>
              <a:gd name="connsiteY1808" fmla="*/ 103816 h 855845"/>
              <a:gd name="connsiteX1809" fmla="*/ 443115 w 708984"/>
              <a:gd name="connsiteY1809" fmla="*/ 101284 h 855845"/>
              <a:gd name="connsiteX1810" fmla="*/ 443115 w 708984"/>
              <a:gd name="connsiteY1810" fmla="*/ 101284 h 855845"/>
              <a:gd name="connsiteX1811" fmla="*/ 445647 w 708984"/>
              <a:gd name="connsiteY1811" fmla="*/ 98751 h 855845"/>
              <a:gd name="connsiteX1812" fmla="*/ 445647 w 708984"/>
              <a:gd name="connsiteY1812" fmla="*/ 96219 h 855845"/>
              <a:gd name="connsiteX1813" fmla="*/ 448179 w 708984"/>
              <a:gd name="connsiteY1813" fmla="*/ 96219 h 855845"/>
              <a:gd name="connsiteX1814" fmla="*/ 448179 w 708984"/>
              <a:gd name="connsiteY1814" fmla="*/ 93687 h 855845"/>
              <a:gd name="connsiteX1815" fmla="*/ 448179 w 708984"/>
              <a:gd name="connsiteY1815" fmla="*/ 91155 h 855845"/>
              <a:gd name="connsiteX1816" fmla="*/ 448179 w 708984"/>
              <a:gd name="connsiteY1816" fmla="*/ 88623 h 855845"/>
              <a:gd name="connsiteX1817" fmla="*/ 448179 w 708984"/>
              <a:gd name="connsiteY1817" fmla="*/ 86091 h 855845"/>
              <a:gd name="connsiteX1818" fmla="*/ 448179 w 708984"/>
              <a:gd name="connsiteY1818" fmla="*/ 83559 h 855845"/>
              <a:gd name="connsiteX1819" fmla="*/ 445647 w 708984"/>
              <a:gd name="connsiteY1819" fmla="*/ 83559 h 855845"/>
              <a:gd name="connsiteX1820" fmla="*/ 445647 w 708984"/>
              <a:gd name="connsiteY1820" fmla="*/ 81027 h 855845"/>
              <a:gd name="connsiteX1821" fmla="*/ 445647 w 708984"/>
              <a:gd name="connsiteY1821" fmla="*/ 78495 h 855845"/>
              <a:gd name="connsiteX1822" fmla="*/ 443115 w 708984"/>
              <a:gd name="connsiteY1822" fmla="*/ 78495 h 855845"/>
              <a:gd name="connsiteX1823" fmla="*/ 443115 w 708984"/>
              <a:gd name="connsiteY1823" fmla="*/ 75963 h 855845"/>
              <a:gd name="connsiteX1824" fmla="*/ 443115 w 708984"/>
              <a:gd name="connsiteY1824" fmla="*/ 75963 h 855845"/>
              <a:gd name="connsiteX1825" fmla="*/ 440583 w 708984"/>
              <a:gd name="connsiteY1825" fmla="*/ 75963 h 855845"/>
              <a:gd name="connsiteX1826" fmla="*/ 440583 w 708984"/>
              <a:gd name="connsiteY1826" fmla="*/ 73430 h 855845"/>
              <a:gd name="connsiteX1827" fmla="*/ 438051 w 708984"/>
              <a:gd name="connsiteY1827" fmla="*/ 73430 h 855845"/>
              <a:gd name="connsiteX1828" fmla="*/ 438051 w 708984"/>
              <a:gd name="connsiteY1828" fmla="*/ 70899 h 855845"/>
              <a:gd name="connsiteX1829" fmla="*/ 435519 w 708984"/>
              <a:gd name="connsiteY1829" fmla="*/ 68366 h 855845"/>
              <a:gd name="connsiteX1830" fmla="*/ 435519 w 708984"/>
              <a:gd name="connsiteY1830" fmla="*/ 65834 h 855845"/>
              <a:gd name="connsiteX1831" fmla="*/ 435519 w 708984"/>
              <a:gd name="connsiteY1831" fmla="*/ 63302 h 855845"/>
              <a:gd name="connsiteX1832" fmla="*/ 435519 w 708984"/>
              <a:gd name="connsiteY1832" fmla="*/ 60770 h 855845"/>
              <a:gd name="connsiteX1833" fmla="*/ 435519 w 708984"/>
              <a:gd name="connsiteY1833" fmla="*/ 58238 h 855845"/>
              <a:gd name="connsiteX1834" fmla="*/ 435519 w 708984"/>
              <a:gd name="connsiteY1834" fmla="*/ 55706 h 855845"/>
              <a:gd name="connsiteX1835" fmla="*/ 438051 w 708984"/>
              <a:gd name="connsiteY1835" fmla="*/ 55706 h 855845"/>
              <a:gd name="connsiteX1836" fmla="*/ 438051 w 708984"/>
              <a:gd name="connsiteY1836" fmla="*/ 53174 h 855845"/>
              <a:gd name="connsiteX1837" fmla="*/ 438051 w 708984"/>
              <a:gd name="connsiteY1837" fmla="*/ 50642 h 855845"/>
              <a:gd name="connsiteX1838" fmla="*/ 438051 w 708984"/>
              <a:gd name="connsiteY1838" fmla="*/ 50642 h 855845"/>
              <a:gd name="connsiteX1839" fmla="*/ 440583 w 708984"/>
              <a:gd name="connsiteY1839" fmla="*/ 48110 h 855845"/>
              <a:gd name="connsiteX1840" fmla="*/ 443115 w 708984"/>
              <a:gd name="connsiteY1840" fmla="*/ 45578 h 855845"/>
              <a:gd name="connsiteX1841" fmla="*/ 445647 w 708984"/>
              <a:gd name="connsiteY1841" fmla="*/ 45578 h 855845"/>
              <a:gd name="connsiteX1842" fmla="*/ 445647 w 708984"/>
              <a:gd name="connsiteY1842" fmla="*/ 43045 h 855845"/>
              <a:gd name="connsiteX1843" fmla="*/ 448179 w 708984"/>
              <a:gd name="connsiteY1843" fmla="*/ 40514 h 855845"/>
              <a:gd name="connsiteX1844" fmla="*/ 448179 w 708984"/>
              <a:gd name="connsiteY1844" fmla="*/ 37981 h 855845"/>
              <a:gd name="connsiteX1845" fmla="*/ 448179 w 708984"/>
              <a:gd name="connsiteY1845" fmla="*/ 35449 h 855845"/>
              <a:gd name="connsiteX1846" fmla="*/ 450712 w 708984"/>
              <a:gd name="connsiteY1846" fmla="*/ 35449 h 855845"/>
              <a:gd name="connsiteX1847" fmla="*/ 450712 w 708984"/>
              <a:gd name="connsiteY1847" fmla="*/ 32917 h 855845"/>
              <a:gd name="connsiteX1848" fmla="*/ 450712 w 708984"/>
              <a:gd name="connsiteY1848" fmla="*/ 30385 h 855845"/>
              <a:gd name="connsiteX1849" fmla="*/ 450712 w 708984"/>
              <a:gd name="connsiteY1849" fmla="*/ 27853 h 855845"/>
              <a:gd name="connsiteX1850" fmla="*/ 450712 w 708984"/>
              <a:gd name="connsiteY1850" fmla="*/ 25321 h 855845"/>
              <a:gd name="connsiteX1851" fmla="*/ 453243 w 708984"/>
              <a:gd name="connsiteY1851" fmla="*/ 22789 h 855845"/>
              <a:gd name="connsiteX1852" fmla="*/ 455776 w 708984"/>
              <a:gd name="connsiteY1852" fmla="*/ 20257 h 855845"/>
              <a:gd name="connsiteX1853" fmla="*/ 458308 w 708984"/>
              <a:gd name="connsiteY1853" fmla="*/ 20257 h 855845"/>
              <a:gd name="connsiteX1854" fmla="*/ 460840 w 708984"/>
              <a:gd name="connsiteY1854" fmla="*/ 20257 h 855845"/>
              <a:gd name="connsiteX1855" fmla="*/ 463372 w 708984"/>
              <a:gd name="connsiteY1855" fmla="*/ 20257 h 855845"/>
              <a:gd name="connsiteX1856" fmla="*/ 465904 w 708984"/>
              <a:gd name="connsiteY1856" fmla="*/ 22789 h 855845"/>
              <a:gd name="connsiteX1857" fmla="*/ 468436 w 708984"/>
              <a:gd name="connsiteY1857" fmla="*/ 22789 h 855845"/>
              <a:gd name="connsiteX1858" fmla="*/ 468436 w 708984"/>
              <a:gd name="connsiteY1858" fmla="*/ 20257 h 855845"/>
              <a:gd name="connsiteX1859" fmla="*/ 470968 w 708984"/>
              <a:gd name="connsiteY1859" fmla="*/ 20257 h 855845"/>
              <a:gd name="connsiteX1860" fmla="*/ 473500 w 708984"/>
              <a:gd name="connsiteY1860" fmla="*/ 20257 h 855845"/>
              <a:gd name="connsiteX1861" fmla="*/ 473500 w 708984"/>
              <a:gd name="connsiteY1861" fmla="*/ 17725 h 855845"/>
              <a:gd name="connsiteX1862" fmla="*/ 476032 w 708984"/>
              <a:gd name="connsiteY1862" fmla="*/ 17725 h 855845"/>
              <a:gd name="connsiteX1863" fmla="*/ 478564 w 708984"/>
              <a:gd name="connsiteY1863" fmla="*/ 15193 h 855845"/>
              <a:gd name="connsiteX1864" fmla="*/ 481097 w 708984"/>
              <a:gd name="connsiteY1864" fmla="*/ 15193 h 855845"/>
              <a:gd name="connsiteX1865" fmla="*/ 481097 w 708984"/>
              <a:gd name="connsiteY1865" fmla="*/ 17725 h 855845"/>
              <a:gd name="connsiteX1866" fmla="*/ 483628 w 708984"/>
              <a:gd name="connsiteY1866" fmla="*/ 17725 h 855845"/>
              <a:gd name="connsiteX1867" fmla="*/ 486161 w 708984"/>
              <a:gd name="connsiteY1867" fmla="*/ 17725 h 855845"/>
              <a:gd name="connsiteX1868" fmla="*/ 488693 w 708984"/>
              <a:gd name="connsiteY1868" fmla="*/ 17725 h 855845"/>
              <a:gd name="connsiteX1869" fmla="*/ 491225 w 708984"/>
              <a:gd name="connsiteY1869" fmla="*/ 17725 h 855845"/>
              <a:gd name="connsiteX1870" fmla="*/ 491225 w 708984"/>
              <a:gd name="connsiteY1870" fmla="*/ 15193 h 855845"/>
              <a:gd name="connsiteX1871" fmla="*/ 493757 w 708984"/>
              <a:gd name="connsiteY1871" fmla="*/ 15193 h 855845"/>
              <a:gd name="connsiteX1872" fmla="*/ 496289 w 708984"/>
              <a:gd name="connsiteY1872" fmla="*/ 15193 h 855845"/>
              <a:gd name="connsiteX1873" fmla="*/ 498821 w 708984"/>
              <a:gd name="connsiteY1873" fmla="*/ 15193 h 855845"/>
              <a:gd name="connsiteX1874" fmla="*/ 501353 w 708984"/>
              <a:gd name="connsiteY1874" fmla="*/ 15193 h 855845"/>
              <a:gd name="connsiteX1875" fmla="*/ 501353 w 708984"/>
              <a:gd name="connsiteY1875" fmla="*/ 17725 h 855845"/>
              <a:gd name="connsiteX1876" fmla="*/ 503885 w 708984"/>
              <a:gd name="connsiteY1876" fmla="*/ 17725 h 855845"/>
              <a:gd name="connsiteX1877" fmla="*/ 506417 w 708984"/>
              <a:gd name="connsiteY1877" fmla="*/ 17725 h 855845"/>
              <a:gd name="connsiteX1878" fmla="*/ 508949 w 708984"/>
              <a:gd name="connsiteY1878" fmla="*/ 17725 h 855845"/>
              <a:gd name="connsiteX1879" fmla="*/ 511482 w 708984"/>
              <a:gd name="connsiteY1879" fmla="*/ 20257 h 855845"/>
              <a:gd name="connsiteX1880" fmla="*/ 514014 w 708984"/>
              <a:gd name="connsiteY1880" fmla="*/ 20257 h 855845"/>
              <a:gd name="connsiteX1881" fmla="*/ 516546 w 708984"/>
              <a:gd name="connsiteY1881" fmla="*/ 20257 h 855845"/>
              <a:gd name="connsiteX1882" fmla="*/ 519078 w 708984"/>
              <a:gd name="connsiteY1882" fmla="*/ 20257 h 855845"/>
              <a:gd name="connsiteX1883" fmla="*/ 521610 w 708984"/>
              <a:gd name="connsiteY1883" fmla="*/ 20257 h 855845"/>
              <a:gd name="connsiteX1884" fmla="*/ 521610 w 708984"/>
              <a:gd name="connsiteY1884" fmla="*/ 17725 h 855845"/>
              <a:gd name="connsiteX1885" fmla="*/ 524142 w 708984"/>
              <a:gd name="connsiteY1885" fmla="*/ 17725 h 855845"/>
              <a:gd name="connsiteX1886" fmla="*/ 524142 w 708984"/>
              <a:gd name="connsiteY1886" fmla="*/ 15193 h 855845"/>
              <a:gd name="connsiteX1887" fmla="*/ 526674 w 708984"/>
              <a:gd name="connsiteY1887" fmla="*/ 15193 h 855845"/>
              <a:gd name="connsiteX1888" fmla="*/ 526674 w 708984"/>
              <a:gd name="connsiteY1888" fmla="*/ 12660 h 855845"/>
              <a:gd name="connsiteX1889" fmla="*/ 529206 w 708984"/>
              <a:gd name="connsiteY1889" fmla="*/ 12660 h 855845"/>
              <a:gd name="connsiteX1890" fmla="*/ 529206 w 708984"/>
              <a:gd name="connsiteY1890" fmla="*/ 10128 h 855845"/>
              <a:gd name="connsiteX1891" fmla="*/ 531738 w 708984"/>
              <a:gd name="connsiteY1891" fmla="*/ 7596 h 855845"/>
              <a:gd name="connsiteX1892" fmla="*/ 534270 w 708984"/>
              <a:gd name="connsiteY1892" fmla="*/ 5064 h 855845"/>
              <a:gd name="connsiteX1893" fmla="*/ 534270 w 708984"/>
              <a:gd name="connsiteY1893" fmla="*/ 2532 h 855845"/>
              <a:gd name="connsiteX1894" fmla="*/ 536802 w 708984"/>
              <a:gd name="connsiteY1894" fmla="*/ 2532 h 855845"/>
              <a:gd name="connsiteX1895" fmla="*/ 539335 w 708984"/>
              <a:gd name="connsiteY1895" fmla="*/ 0 h 855845"/>
              <a:gd name="connsiteX1896" fmla="*/ 541867 w 708984"/>
              <a:gd name="connsiteY1896" fmla="*/ 0 h 855845"/>
              <a:gd name="connsiteX1897" fmla="*/ 544399 w 708984"/>
              <a:gd name="connsiteY1897" fmla="*/ 0 h 855845"/>
              <a:gd name="connsiteX1898" fmla="*/ 546931 w 708984"/>
              <a:gd name="connsiteY1898" fmla="*/ 0 h 855845"/>
              <a:gd name="connsiteX1899" fmla="*/ 546931 w 708984"/>
              <a:gd name="connsiteY1899" fmla="*/ 2532 h 855845"/>
              <a:gd name="connsiteX1900" fmla="*/ 549463 w 708984"/>
              <a:gd name="connsiteY1900" fmla="*/ 5064 h 855845"/>
              <a:gd name="connsiteX1901" fmla="*/ 551995 w 708984"/>
              <a:gd name="connsiteY1901" fmla="*/ 7596 h 855845"/>
              <a:gd name="connsiteX1902" fmla="*/ 551995 w 708984"/>
              <a:gd name="connsiteY1902" fmla="*/ 10128 h 855845"/>
              <a:gd name="connsiteX1903" fmla="*/ 554527 w 708984"/>
              <a:gd name="connsiteY1903" fmla="*/ 10128 h 855845"/>
              <a:gd name="connsiteX1904" fmla="*/ 557059 w 708984"/>
              <a:gd name="connsiteY1904" fmla="*/ 12660 h 855845"/>
              <a:gd name="connsiteX1905" fmla="*/ 557059 w 708984"/>
              <a:gd name="connsiteY1905" fmla="*/ 15193 h 855845"/>
              <a:gd name="connsiteX1906" fmla="*/ 557059 w 708984"/>
              <a:gd name="connsiteY1906" fmla="*/ 17725 h 855845"/>
              <a:gd name="connsiteX1907" fmla="*/ 551995 w 708984"/>
              <a:gd name="connsiteY1907" fmla="*/ 22789 h 855845"/>
              <a:gd name="connsiteX1908" fmla="*/ 102550 w 708984"/>
              <a:gd name="connsiteY1908" fmla="*/ 468436 h 855845"/>
              <a:gd name="connsiteX1909" fmla="*/ 105081 w 708984"/>
              <a:gd name="connsiteY1909" fmla="*/ 468436 h 855845"/>
              <a:gd name="connsiteX1910" fmla="*/ 105081 w 708984"/>
              <a:gd name="connsiteY1910" fmla="*/ 465904 h 855845"/>
              <a:gd name="connsiteX1911" fmla="*/ 107614 w 708984"/>
              <a:gd name="connsiteY1911" fmla="*/ 465904 h 855845"/>
              <a:gd name="connsiteX1912" fmla="*/ 110146 w 708984"/>
              <a:gd name="connsiteY1912" fmla="*/ 465904 h 855845"/>
              <a:gd name="connsiteX1913" fmla="*/ 112678 w 708984"/>
              <a:gd name="connsiteY1913" fmla="*/ 465904 h 855845"/>
              <a:gd name="connsiteX1914" fmla="*/ 115210 w 708984"/>
              <a:gd name="connsiteY1914" fmla="*/ 465904 h 855845"/>
              <a:gd name="connsiteX1915" fmla="*/ 115210 w 708984"/>
              <a:gd name="connsiteY1915" fmla="*/ 468436 h 855845"/>
              <a:gd name="connsiteX1916" fmla="*/ 117742 w 708984"/>
              <a:gd name="connsiteY1916" fmla="*/ 468436 h 855845"/>
              <a:gd name="connsiteX1917" fmla="*/ 120274 w 708984"/>
              <a:gd name="connsiteY1917" fmla="*/ 470968 h 855845"/>
              <a:gd name="connsiteX1918" fmla="*/ 122806 w 708984"/>
              <a:gd name="connsiteY1918" fmla="*/ 473500 h 855845"/>
              <a:gd name="connsiteX1919" fmla="*/ 125338 w 708984"/>
              <a:gd name="connsiteY1919" fmla="*/ 470968 h 855845"/>
              <a:gd name="connsiteX1920" fmla="*/ 127870 w 708984"/>
              <a:gd name="connsiteY1920" fmla="*/ 468436 h 855845"/>
              <a:gd name="connsiteX1921" fmla="*/ 130402 w 708984"/>
              <a:gd name="connsiteY1921" fmla="*/ 465904 h 855845"/>
              <a:gd name="connsiteX1922" fmla="*/ 130402 w 708984"/>
              <a:gd name="connsiteY1922" fmla="*/ 463372 h 855845"/>
              <a:gd name="connsiteX1923" fmla="*/ 132935 w 708984"/>
              <a:gd name="connsiteY1923" fmla="*/ 463372 h 855845"/>
              <a:gd name="connsiteX1924" fmla="*/ 132935 w 708984"/>
              <a:gd name="connsiteY1924" fmla="*/ 460840 h 855845"/>
              <a:gd name="connsiteX1925" fmla="*/ 132935 w 708984"/>
              <a:gd name="connsiteY1925" fmla="*/ 458308 h 855845"/>
              <a:gd name="connsiteX1926" fmla="*/ 135466 w 708984"/>
              <a:gd name="connsiteY1926" fmla="*/ 458308 h 855845"/>
              <a:gd name="connsiteX1927" fmla="*/ 135466 w 708984"/>
              <a:gd name="connsiteY1927" fmla="*/ 455776 h 855845"/>
              <a:gd name="connsiteX1928" fmla="*/ 135466 w 708984"/>
              <a:gd name="connsiteY1928" fmla="*/ 453244 h 855845"/>
              <a:gd name="connsiteX1929" fmla="*/ 135466 w 708984"/>
              <a:gd name="connsiteY1929" fmla="*/ 450712 h 855845"/>
              <a:gd name="connsiteX1930" fmla="*/ 137999 w 708984"/>
              <a:gd name="connsiteY1930" fmla="*/ 448179 h 855845"/>
              <a:gd name="connsiteX1931" fmla="*/ 137999 w 708984"/>
              <a:gd name="connsiteY1931" fmla="*/ 445648 h 855845"/>
              <a:gd name="connsiteX1932" fmla="*/ 137999 w 708984"/>
              <a:gd name="connsiteY1932" fmla="*/ 443115 h 855845"/>
              <a:gd name="connsiteX1933" fmla="*/ 140531 w 708984"/>
              <a:gd name="connsiteY1933" fmla="*/ 443115 h 855845"/>
              <a:gd name="connsiteX1934" fmla="*/ 140531 w 708984"/>
              <a:gd name="connsiteY1934" fmla="*/ 443115 h 855845"/>
              <a:gd name="connsiteX1935" fmla="*/ 143063 w 708984"/>
              <a:gd name="connsiteY1935" fmla="*/ 443115 h 855845"/>
              <a:gd name="connsiteX1936" fmla="*/ 143063 w 708984"/>
              <a:gd name="connsiteY1936" fmla="*/ 440583 h 855845"/>
              <a:gd name="connsiteX1937" fmla="*/ 145595 w 708984"/>
              <a:gd name="connsiteY1937" fmla="*/ 440583 h 855845"/>
              <a:gd name="connsiteX1938" fmla="*/ 148127 w 708984"/>
              <a:gd name="connsiteY1938" fmla="*/ 438051 h 855845"/>
              <a:gd name="connsiteX1939" fmla="*/ 148127 w 708984"/>
              <a:gd name="connsiteY1939" fmla="*/ 435519 h 855845"/>
              <a:gd name="connsiteX1940" fmla="*/ 150659 w 708984"/>
              <a:gd name="connsiteY1940" fmla="*/ 432987 h 855845"/>
              <a:gd name="connsiteX1941" fmla="*/ 150659 w 708984"/>
              <a:gd name="connsiteY1941" fmla="*/ 427923 h 855845"/>
              <a:gd name="connsiteX1942" fmla="*/ 153191 w 708984"/>
              <a:gd name="connsiteY1942" fmla="*/ 425391 h 855845"/>
              <a:gd name="connsiteX1943" fmla="*/ 153191 w 708984"/>
              <a:gd name="connsiteY1943" fmla="*/ 422859 h 855845"/>
              <a:gd name="connsiteX1944" fmla="*/ 153191 w 708984"/>
              <a:gd name="connsiteY1944" fmla="*/ 420327 h 855845"/>
              <a:gd name="connsiteX1945" fmla="*/ 153191 w 708984"/>
              <a:gd name="connsiteY1945" fmla="*/ 417794 h 855845"/>
              <a:gd name="connsiteX1946" fmla="*/ 153191 w 708984"/>
              <a:gd name="connsiteY1946" fmla="*/ 417794 h 855845"/>
              <a:gd name="connsiteX1947" fmla="*/ 153191 w 708984"/>
              <a:gd name="connsiteY1947" fmla="*/ 415262 h 855845"/>
              <a:gd name="connsiteX1948" fmla="*/ 153191 w 708984"/>
              <a:gd name="connsiteY1948" fmla="*/ 412730 h 855845"/>
              <a:gd name="connsiteX1949" fmla="*/ 150659 w 708984"/>
              <a:gd name="connsiteY1949" fmla="*/ 412730 h 855845"/>
              <a:gd name="connsiteX1950" fmla="*/ 150659 w 708984"/>
              <a:gd name="connsiteY1950" fmla="*/ 410198 h 855845"/>
              <a:gd name="connsiteX1951" fmla="*/ 148127 w 708984"/>
              <a:gd name="connsiteY1951" fmla="*/ 410198 h 855845"/>
              <a:gd name="connsiteX1952" fmla="*/ 148127 w 708984"/>
              <a:gd name="connsiteY1952" fmla="*/ 407666 h 855845"/>
              <a:gd name="connsiteX1953" fmla="*/ 145595 w 708984"/>
              <a:gd name="connsiteY1953" fmla="*/ 407666 h 855845"/>
              <a:gd name="connsiteX1954" fmla="*/ 143063 w 708984"/>
              <a:gd name="connsiteY1954" fmla="*/ 407666 h 855845"/>
              <a:gd name="connsiteX1955" fmla="*/ 143063 w 708984"/>
              <a:gd name="connsiteY1955" fmla="*/ 405134 h 855845"/>
              <a:gd name="connsiteX1956" fmla="*/ 140531 w 708984"/>
              <a:gd name="connsiteY1956" fmla="*/ 405134 h 855845"/>
              <a:gd name="connsiteX1957" fmla="*/ 137999 w 708984"/>
              <a:gd name="connsiteY1957" fmla="*/ 405134 h 855845"/>
              <a:gd name="connsiteX1958" fmla="*/ 135466 w 708984"/>
              <a:gd name="connsiteY1958" fmla="*/ 405134 h 855845"/>
              <a:gd name="connsiteX1959" fmla="*/ 131668 w 708984"/>
              <a:gd name="connsiteY1959" fmla="*/ 405134 h 855845"/>
              <a:gd name="connsiteX1960" fmla="*/ 129136 w 708984"/>
              <a:gd name="connsiteY1960" fmla="*/ 407666 h 855845"/>
              <a:gd name="connsiteX1961" fmla="*/ 126604 w 708984"/>
              <a:gd name="connsiteY1961" fmla="*/ 407666 h 855845"/>
              <a:gd name="connsiteX1962" fmla="*/ 124072 w 708984"/>
              <a:gd name="connsiteY1962" fmla="*/ 410198 h 855845"/>
              <a:gd name="connsiteX1963" fmla="*/ 121540 w 708984"/>
              <a:gd name="connsiteY1963" fmla="*/ 410198 h 855845"/>
              <a:gd name="connsiteX1964" fmla="*/ 119008 w 708984"/>
              <a:gd name="connsiteY1964" fmla="*/ 412730 h 855845"/>
              <a:gd name="connsiteX1965" fmla="*/ 116476 w 708984"/>
              <a:gd name="connsiteY1965" fmla="*/ 412730 h 855845"/>
              <a:gd name="connsiteX1966" fmla="*/ 113944 w 708984"/>
              <a:gd name="connsiteY1966" fmla="*/ 415262 h 855845"/>
              <a:gd name="connsiteX1967" fmla="*/ 111412 w 708984"/>
              <a:gd name="connsiteY1967" fmla="*/ 415262 h 855845"/>
              <a:gd name="connsiteX1968" fmla="*/ 111412 w 708984"/>
              <a:gd name="connsiteY1968" fmla="*/ 417794 h 855845"/>
              <a:gd name="connsiteX1969" fmla="*/ 108880 w 708984"/>
              <a:gd name="connsiteY1969" fmla="*/ 417794 h 855845"/>
              <a:gd name="connsiteX1970" fmla="*/ 108880 w 708984"/>
              <a:gd name="connsiteY1970" fmla="*/ 420327 h 855845"/>
              <a:gd name="connsiteX1971" fmla="*/ 108880 w 708984"/>
              <a:gd name="connsiteY1971" fmla="*/ 422859 h 855845"/>
              <a:gd name="connsiteX1972" fmla="*/ 106348 w 708984"/>
              <a:gd name="connsiteY1972" fmla="*/ 425391 h 855845"/>
              <a:gd name="connsiteX1973" fmla="*/ 106348 w 708984"/>
              <a:gd name="connsiteY1973" fmla="*/ 427923 h 855845"/>
              <a:gd name="connsiteX1974" fmla="*/ 103815 w 708984"/>
              <a:gd name="connsiteY1974" fmla="*/ 430455 h 855845"/>
              <a:gd name="connsiteX1975" fmla="*/ 103815 w 708984"/>
              <a:gd name="connsiteY1975" fmla="*/ 432987 h 855845"/>
              <a:gd name="connsiteX1976" fmla="*/ 103815 w 708984"/>
              <a:gd name="connsiteY1976" fmla="*/ 435519 h 855845"/>
              <a:gd name="connsiteX1977" fmla="*/ 101283 w 708984"/>
              <a:gd name="connsiteY1977" fmla="*/ 438051 h 855845"/>
              <a:gd name="connsiteX1978" fmla="*/ 98751 w 708984"/>
              <a:gd name="connsiteY1978" fmla="*/ 438051 h 855845"/>
              <a:gd name="connsiteX1979" fmla="*/ 98751 w 708984"/>
              <a:gd name="connsiteY1979" fmla="*/ 440583 h 855845"/>
              <a:gd name="connsiteX1980" fmla="*/ 96219 w 708984"/>
              <a:gd name="connsiteY1980" fmla="*/ 443115 h 855845"/>
              <a:gd name="connsiteX1981" fmla="*/ 93687 w 708984"/>
              <a:gd name="connsiteY1981" fmla="*/ 443115 h 855845"/>
              <a:gd name="connsiteX1982" fmla="*/ 93687 w 708984"/>
              <a:gd name="connsiteY1982" fmla="*/ 443115 h 855845"/>
              <a:gd name="connsiteX1983" fmla="*/ 93687 w 708984"/>
              <a:gd name="connsiteY1983" fmla="*/ 445648 h 855845"/>
              <a:gd name="connsiteX1984" fmla="*/ 91155 w 708984"/>
              <a:gd name="connsiteY1984" fmla="*/ 445648 h 855845"/>
              <a:gd name="connsiteX1985" fmla="*/ 91155 w 708984"/>
              <a:gd name="connsiteY1985" fmla="*/ 448179 h 855845"/>
              <a:gd name="connsiteX1986" fmla="*/ 88623 w 708984"/>
              <a:gd name="connsiteY1986" fmla="*/ 448179 h 855845"/>
              <a:gd name="connsiteX1987" fmla="*/ 88623 w 708984"/>
              <a:gd name="connsiteY1987" fmla="*/ 450712 h 855845"/>
              <a:gd name="connsiteX1988" fmla="*/ 88623 w 708984"/>
              <a:gd name="connsiteY1988" fmla="*/ 453244 h 855845"/>
              <a:gd name="connsiteX1989" fmla="*/ 88623 w 708984"/>
              <a:gd name="connsiteY1989" fmla="*/ 455776 h 855845"/>
              <a:gd name="connsiteX1990" fmla="*/ 88623 w 708984"/>
              <a:gd name="connsiteY1990" fmla="*/ 458308 h 855845"/>
              <a:gd name="connsiteX1991" fmla="*/ 88623 w 708984"/>
              <a:gd name="connsiteY1991" fmla="*/ 460840 h 855845"/>
              <a:gd name="connsiteX1992" fmla="*/ 88623 w 708984"/>
              <a:gd name="connsiteY1992" fmla="*/ 463372 h 855845"/>
              <a:gd name="connsiteX1993" fmla="*/ 91155 w 708984"/>
              <a:gd name="connsiteY1993" fmla="*/ 463372 h 855845"/>
              <a:gd name="connsiteX1994" fmla="*/ 91155 w 708984"/>
              <a:gd name="connsiteY1994" fmla="*/ 465904 h 855845"/>
              <a:gd name="connsiteX1995" fmla="*/ 93687 w 708984"/>
              <a:gd name="connsiteY1995" fmla="*/ 465904 h 855845"/>
              <a:gd name="connsiteX1996" fmla="*/ 93687 w 708984"/>
              <a:gd name="connsiteY1996" fmla="*/ 468436 h 855845"/>
              <a:gd name="connsiteX1997" fmla="*/ 96219 w 708984"/>
              <a:gd name="connsiteY1997" fmla="*/ 468436 h 855845"/>
              <a:gd name="connsiteX1998" fmla="*/ 98751 w 708984"/>
              <a:gd name="connsiteY1998" fmla="*/ 470968 h 855845"/>
              <a:gd name="connsiteX1999" fmla="*/ 101283 w 708984"/>
              <a:gd name="connsiteY1999" fmla="*/ 473500 h 855845"/>
              <a:gd name="connsiteX2000" fmla="*/ 102550 w 708984"/>
              <a:gd name="connsiteY2000" fmla="*/ 473500 h 855845"/>
              <a:gd name="connsiteX2001" fmla="*/ 373483 w 708984"/>
              <a:gd name="connsiteY2001" fmla="*/ 473500 h 855845"/>
              <a:gd name="connsiteX2002" fmla="*/ 376015 w 708984"/>
              <a:gd name="connsiteY2002" fmla="*/ 476033 h 855845"/>
              <a:gd name="connsiteX2003" fmla="*/ 376015 w 708984"/>
              <a:gd name="connsiteY2003" fmla="*/ 478564 h 855845"/>
              <a:gd name="connsiteX2004" fmla="*/ 373483 w 708984"/>
              <a:gd name="connsiteY2004" fmla="*/ 478564 h 855845"/>
              <a:gd name="connsiteX2005" fmla="*/ 373483 w 708984"/>
              <a:gd name="connsiteY2005" fmla="*/ 481097 h 855845"/>
              <a:gd name="connsiteX2006" fmla="*/ 373483 w 708984"/>
              <a:gd name="connsiteY2006" fmla="*/ 483629 h 855845"/>
              <a:gd name="connsiteX2007" fmla="*/ 370951 w 708984"/>
              <a:gd name="connsiteY2007" fmla="*/ 483629 h 855845"/>
              <a:gd name="connsiteX2008" fmla="*/ 368419 w 708984"/>
              <a:gd name="connsiteY2008" fmla="*/ 483629 h 855845"/>
              <a:gd name="connsiteX2009" fmla="*/ 365887 w 708984"/>
              <a:gd name="connsiteY2009" fmla="*/ 483629 h 855845"/>
              <a:gd name="connsiteX2010" fmla="*/ 363354 w 708984"/>
              <a:gd name="connsiteY2010" fmla="*/ 483629 h 855845"/>
              <a:gd name="connsiteX2011" fmla="*/ 360822 w 708984"/>
              <a:gd name="connsiteY2011" fmla="*/ 483629 h 855845"/>
              <a:gd name="connsiteX2012" fmla="*/ 360822 w 708984"/>
              <a:gd name="connsiteY2012" fmla="*/ 486161 h 855845"/>
              <a:gd name="connsiteX2013" fmla="*/ 359556 w 708984"/>
              <a:gd name="connsiteY2013" fmla="*/ 486161 h 855845"/>
              <a:gd name="connsiteX2014" fmla="*/ 357024 w 708984"/>
              <a:gd name="connsiteY2014" fmla="*/ 486161 h 855845"/>
              <a:gd name="connsiteX2015" fmla="*/ 354492 w 708984"/>
              <a:gd name="connsiteY2015" fmla="*/ 486161 h 855845"/>
              <a:gd name="connsiteX2016" fmla="*/ 351960 w 708984"/>
              <a:gd name="connsiteY2016" fmla="*/ 486161 h 855845"/>
              <a:gd name="connsiteX2017" fmla="*/ 351960 w 708984"/>
              <a:gd name="connsiteY2017" fmla="*/ 488693 h 855845"/>
              <a:gd name="connsiteX2018" fmla="*/ 349428 w 708984"/>
              <a:gd name="connsiteY2018" fmla="*/ 488693 h 855845"/>
              <a:gd name="connsiteX2019" fmla="*/ 349428 w 708984"/>
              <a:gd name="connsiteY2019" fmla="*/ 491225 h 855845"/>
              <a:gd name="connsiteX2020" fmla="*/ 349428 w 708984"/>
              <a:gd name="connsiteY2020" fmla="*/ 493757 h 855845"/>
              <a:gd name="connsiteX2021" fmla="*/ 349428 w 708984"/>
              <a:gd name="connsiteY2021" fmla="*/ 496289 h 855845"/>
              <a:gd name="connsiteX2022" fmla="*/ 351960 w 708984"/>
              <a:gd name="connsiteY2022" fmla="*/ 498821 h 855845"/>
              <a:gd name="connsiteX2023" fmla="*/ 351960 w 708984"/>
              <a:gd name="connsiteY2023" fmla="*/ 501353 h 855845"/>
              <a:gd name="connsiteX2024" fmla="*/ 351960 w 708984"/>
              <a:gd name="connsiteY2024" fmla="*/ 503885 h 855845"/>
              <a:gd name="connsiteX2025" fmla="*/ 351960 w 708984"/>
              <a:gd name="connsiteY2025" fmla="*/ 506417 h 855845"/>
              <a:gd name="connsiteX2026" fmla="*/ 354492 w 708984"/>
              <a:gd name="connsiteY2026" fmla="*/ 506417 h 855845"/>
              <a:gd name="connsiteX2027" fmla="*/ 354492 w 708984"/>
              <a:gd name="connsiteY2027" fmla="*/ 508950 h 855845"/>
              <a:gd name="connsiteX2028" fmla="*/ 354492 w 708984"/>
              <a:gd name="connsiteY2028" fmla="*/ 511482 h 855845"/>
              <a:gd name="connsiteX2029" fmla="*/ 354492 w 708984"/>
              <a:gd name="connsiteY2029" fmla="*/ 514014 h 855845"/>
              <a:gd name="connsiteX2030" fmla="*/ 354492 w 708984"/>
              <a:gd name="connsiteY2030" fmla="*/ 516546 h 855845"/>
              <a:gd name="connsiteX2031" fmla="*/ 354492 w 708984"/>
              <a:gd name="connsiteY2031" fmla="*/ 519078 h 855845"/>
              <a:gd name="connsiteX2032" fmla="*/ 351960 w 708984"/>
              <a:gd name="connsiteY2032" fmla="*/ 519078 h 855845"/>
              <a:gd name="connsiteX2033" fmla="*/ 351960 w 708984"/>
              <a:gd name="connsiteY2033" fmla="*/ 521610 h 855845"/>
              <a:gd name="connsiteX2034" fmla="*/ 354492 w 708984"/>
              <a:gd name="connsiteY2034" fmla="*/ 524142 h 855845"/>
              <a:gd name="connsiteX2035" fmla="*/ 354492 w 708984"/>
              <a:gd name="connsiteY2035" fmla="*/ 526674 h 855845"/>
              <a:gd name="connsiteX2036" fmla="*/ 357024 w 708984"/>
              <a:gd name="connsiteY2036" fmla="*/ 526674 h 855845"/>
              <a:gd name="connsiteX2037" fmla="*/ 357024 w 708984"/>
              <a:gd name="connsiteY2037" fmla="*/ 529206 h 855845"/>
              <a:gd name="connsiteX2038" fmla="*/ 359556 w 708984"/>
              <a:gd name="connsiteY2038" fmla="*/ 529206 h 855845"/>
              <a:gd name="connsiteX2039" fmla="*/ 362089 w 708984"/>
              <a:gd name="connsiteY2039" fmla="*/ 529206 h 855845"/>
              <a:gd name="connsiteX2040" fmla="*/ 364620 w 708984"/>
              <a:gd name="connsiteY2040" fmla="*/ 529206 h 855845"/>
              <a:gd name="connsiteX2041" fmla="*/ 364620 w 708984"/>
              <a:gd name="connsiteY2041" fmla="*/ 526674 h 855845"/>
              <a:gd name="connsiteX2042" fmla="*/ 367153 w 708984"/>
              <a:gd name="connsiteY2042" fmla="*/ 526674 h 855845"/>
              <a:gd name="connsiteX2043" fmla="*/ 369685 w 708984"/>
              <a:gd name="connsiteY2043" fmla="*/ 524142 h 855845"/>
              <a:gd name="connsiteX2044" fmla="*/ 372217 w 708984"/>
              <a:gd name="connsiteY2044" fmla="*/ 524142 h 855845"/>
              <a:gd name="connsiteX2045" fmla="*/ 372217 w 708984"/>
              <a:gd name="connsiteY2045" fmla="*/ 521610 h 855845"/>
              <a:gd name="connsiteX2046" fmla="*/ 374749 w 708984"/>
              <a:gd name="connsiteY2046" fmla="*/ 521610 h 855845"/>
              <a:gd name="connsiteX2047" fmla="*/ 374749 w 708984"/>
              <a:gd name="connsiteY2047" fmla="*/ 524142 h 855845"/>
              <a:gd name="connsiteX2048" fmla="*/ 377281 w 708984"/>
              <a:gd name="connsiteY2048" fmla="*/ 524142 h 855845"/>
              <a:gd name="connsiteX2049" fmla="*/ 379813 w 708984"/>
              <a:gd name="connsiteY2049" fmla="*/ 524142 h 855845"/>
              <a:gd name="connsiteX2050" fmla="*/ 382345 w 708984"/>
              <a:gd name="connsiteY2050" fmla="*/ 524142 h 855845"/>
              <a:gd name="connsiteX2051" fmla="*/ 382345 w 708984"/>
              <a:gd name="connsiteY2051" fmla="*/ 526674 h 855845"/>
              <a:gd name="connsiteX2052" fmla="*/ 384877 w 708984"/>
              <a:gd name="connsiteY2052" fmla="*/ 526674 h 855845"/>
              <a:gd name="connsiteX2053" fmla="*/ 387409 w 708984"/>
              <a:gd name="connsiteY2053" fmla="*/ 526674 h 855845"/>
              <a:gd name="connsiteX2054" fmla="*/ 389941 w 708984"/>
              <a:gd name="connsiteY2054" fmla="*/ 526674 h 855845"/>
              <a:gd name="connsiteX2055" fmla="*/ 389941 w 708984"/>
              <a:gd name="connsiteY2055" fmla="*/ 519078 h 855845"/>
              <a:gd name="connsiteX2056" fmla="*/ 392474 w 708984"/>
              <a:gd name="connsiteY2056" fmla="*/ 516546 h 855845"/>
              <a:gd name="connsiteX2057" fmla="*/ 392474 w 708984"/>
              <a:gd name="connsiteY2057" fmla="*/ 514014 h 855845"/>
              <a:gd name="connsiteX2058" fmla="*/ 392474 w 708984"/>
              <a:gd name="connsiteY2058" fmla="*/ 511482 h 855845"/>
              <a:gd name="connsiteX2059" fmla="*/ 392474 w 708984"/>
              <a:gd name="connsiteY2059" fmla="*/ 508950 h 855845"/>
              <a:gd name="connsiteX2060" fmla="*/ 392474 w 708984"/>
              <a:gd name="connsiteY2060" fmla="*/ 506417 h 855845"/>
              <a:gd name="connsiteX2061" fmla="*/ 392474 w 708984"/>
              <a:gd name="connsiteY2061" fmla="*/ 503885 h 855845"/>
              <a:gd name="connsiteX2062" fmla="*/ 392474 w 708984"/>
              <a:gd name="connsiteY2062" fmla="*/ 501353 h 855845"/>
              <a:gd name="connsiteX2063" fmla="*/ 392474 w 708984"/>
              <a:gd name="connsiteY2063" fmla="*/ 498821 h 855845"/>
              <a:gd name="connsiteX2064" fmla="*/ 392474 w 708984"/>
              <a:gd name="connsiteY2064" fmla="*/ 496289 h 855845"/>
              <a:gd name="connsiteX2065" fmla="*/ 395005 w 708984"/>
              <a:gd name="connsiteY2065" fmla="*/ 496289 h 855845"/>
              <a:gd name="connsiteX2066" fmla="*/ 395005 w 708984"/>
              <a:gd name="connsiteY2066" fmla="*/ 493757 h 855845"/>
              <a:gd name="connsiteX2067" fmla="*/ 397538 w 708984"/>
              <a:gd name="connsiteY2067" fmla="*/ 493757 h 855845"/>
              <a:gd name="connsiteX2068" fmla="*/ 400070 w 708984"/>
              <a:gd name="connsiteY2068" fmla="*/ 493757 h 855845"/>
              <a:gd name="connsiteX2069" fmla="*/ 402602 w 708984"/>
              <a:gd name="connsiteY2069" fmla="*/ 491225 h 855845"/>
              <a:gd name="connsiteX2070" fmla="*/ 405134 w 708984"/>
              <a:gd name="connsiteY2070" fmla="*/ 491225 h 855845"/>
              <a:gd name="connsiteX2071" fmla="*/ 405134 w 708984"/>
              <a:gd name="connsiteY2071" fmla="*/ 488693 h 855845"/>
              <a:gd name="connsiteX2072" fmla="*/ 405134 w 708984"/>
              <a:gd name="connsiteY2072" fmla="*/ 486161 h 855845"/>
              <a:gd name="connsiteX2073" fmla="*/ 407666 w 708984"/>
              <a:gd name="connsiteY2073" fmla="*/ 483629 h 855845"/>
              <a:gd name="connsiteX2074" fmla="*/ 407666 w 708984"/>
              <a:gd name="connsiteY2074" fmla="*/ 481097 h 855845"/>
              <a:gd name="connsiteX2075" fmla="*/ 405134 w 708984"/>
              <a:gd name="connsiteY2075" fmla="*/ 481097 h 855845"/>
              <a:gd name="connsiteX2076" fmla="*/ 405134 w 708984"/>
              <a:gd name="connsiteY2076" fmla="*/ 478564 h 855845"/>
              <a:gd name="connsiteX2077" fmla="*/ 405134 w 708984"/>
              <a:gd name="connsiteY2077" fmla="*/ 476033 h 855845"/>
              <a:gd name="connsiteX2078" fmla="*/ 402602 w 708984"/>
              <a:gd name="connsiteY2078" fmla="*/ 476033 h 855845"/>
              <a:gd name="connsiteX2079" fmla="*/ 402602 w 708984"/>
              <a:gd name="connsiteY2079" fmla="*/ 473500 h 855845"/>
              <a:gd name="connsiteX2080" fmla="*/ 397538 w 708984"/>
              <a:gd name="connsiteY2080" fmla="*/ 473500 h 855845"/>
              <a:gd name="connsiteX2081" fmla="*/ 397538 w 708984"/>
              <a:gd name="connsiteY2081" fmla="*/ 470968 h 855845"/>
              <a:gd name="connsiteX2082" fmla="*/ 397538 w 708984"/>
              <a:gd name="connsiteY2082" fmla="*/ 468436 h 855845"/>
              <a:gd name="connsiteX2083" fmla="*/ 395005 w 708984"/>
              <a:gd name="connsiteY2083" fmla="*/ 465904 h 855845"/>
              <a:gd name="connsiteX2084" fmla="*/ 395005 w 708984"/>
              <a:gd name="connsiteY2084" fmla="*/ 468436 h 855845"/>
              <a:gd name="connsiteX2085" fmla="*/ 395005 w 708984"/>
              <a:gd name="connsiteY2085" fmla="*/ 465904 h 855845"/>
              <a:gd name="connsiteX2086" fmla="*/ 395005 w 708984"/>
              <a:gd name="connsiteY2086" fmla="*/ 463372 h 855845"/>
              <a:gd name="connsiteX2087" fmla="*/ 395005 w 708984"/>
              <a:gd name="connsiteY2087" fmla="*/ 460840 h 855845"/>
              <a:gd name="connsiteX2088" fmla="*/ 392474 w 708984"/>
              <a:gd name="connsiteY2088" fmla="*/ 460840 h 855845"/>
              <a:gd name="connsiteX2089" fmla="*/ 392474 w 708984"/>
              <a:gd name="connsiteY2089" fmla="*/ 458308 h 855845"/>
              <a:gd name="connsiteX2090" fmla="*/ 392474 w 708984"/>
              <a:gd name="connsiteY2090" fmla="*/ 455776 h 855845"/>
              <a:gd name="connsiteX2091" fmla="*/ 392474 w 708984"/>
              <a:gd name="connsiteY2091" fmla="*/ 453244 h 855845"/>
              <a:gd name="connsiteX2092" fmla="*/ 392474 w 708984"/>
              <a:gd name="connsiteY2092" fmla="*/ 450712 h 855845"/>
              <a:gd name="connsiteX2093" fmla="*/ 392474 w 708984"/>
              <a:gd name="connsiteY2093" fmla="*/ 448179 h 855845"/>
              <a:gd name="connsiteX2094" fmla="*/ 392474 w 708984"/>
              <a:gd name="connsiteY2094" fmla="*/ 445648 h 855845"/>
              <a:gd name="connsiteX2095" fmla="*/ 392474 w 708984"/>
              <a:gd name="connsiteY2095" fmla="*/ 443115 h 855845"/>
              <a:gd name="connsiteX2096" fmla="*/ 389941 w 708984"/>
              <a:gd name="connsiteY2096" fmla="*/ 443115 h 855845"/>
              <a:gd name="connsiteX2097" fmla="*/ 389941 w 708984"/>
              <a:gd name="connsiteY2097" fmla="*/ 443115 h 855845"/>
              <a:gd name="connsiteX2098" fmla="*/ 387409 w 708984"/>
              <a:gd name="connsiteY2098" fmla="*/ 443115 h 855845"/>
              <a:gd name="connsiteX2099" fmla="*/ 384877 w 708984"/>
              <a:gd name="connsiteY2099" fmla="*/ 443115 h 855845"/>
              <a:gd name="connsiteX2100" fmla="*/ 384877 w 708984"/>
              <a:gd name="connsiteY2100" fmla="*/ 440583 h 855845"/>
              <a:gd name="connsiteX2101" fmla="*/ 382345 w 708984"/>
              <a:gd name="connsiteY2101" fmla="*/ 440583 h 855845"/>
              <a:gd name="connsiteX2102" fmla="*/ 379813 w 708984"/>
              <a:gd name="connsiteY2102" fmla="*/ 443115 h 855845"/>
              <a:gd name="connsiteX2103" fmla="*/ 377281 w 708984"/>
              <a:gd name="connsiteY2103" fmla="*/ 443115 h 855845"/>
              <a:gd name="connsiteX2104" fmla="*/ 377281 w 708984"/>
              <a:gd name="connsiteY2104" fmla="*/ 445648 h 855845"/>
              <a:gd name="connsiteX2105" fmla="*/ 377281 w 708984"/>
              <a:gd name="connsiteY2105" fmla="*/ 448179 h 855845"/>
              <a:gd name="connsiteX2106" fmla="*/ 374749 w 708984"/>
              <a:gd name="connsiteY2106" fmla="*/ 448179 h 855845"/>
              <a:gd name="connsiteX2107" fmla="*/ 374749 w 708984"/>
              <a:gd name="connsiteY2107" fmla="*/ 450712 h 855845"/>
              <a:gd name="connsiteX2108" fmla="*/ 374749 w 708984"/>
              <a:gd name="connsiteY2108" fmla="*/ 453244 h 855845"/>
              <a:gd name="connsiteX2109" fmla="*/ 374749 w 708984"/>
              <a:gd name="connsiteY2109" fmla="*/ 455776 h 855845"/>
              <a:gd name="connsiteX2110" fmla="*/ 372217 w 708984"/>
              <a:gd name="connsiteY2110" fmla="*/ 455776 h 855845"/>
              <a:gd name="connsiteX2111" fmla="*/ 369685 w 708984"/>
              <a:gd name="connsiteY2111" fmla="*/ 455776 h 855845"/>
              <a:gd name="connsiteX2112" fmla="*/ 369685 w 708984"/>
              <a:gd name="connsiteY2112" fmla="*/ 458308 h 855845"/>
              <a:gd name="connsiteX2113" fmla="*/ 369685 w 708984"/>
              <a:gd name="connsiteY2113" fmla="*/ 460840 h 855845"/>
              <a:gd name="connsiteX2114" fmla="*/ 367153 w 708984"/>
              <a:gd name="connsiteY2114" fmla="*/ 463372 h 855845"/>
              <a:gd name="connsiteX2115" fmla="*/ 369685 w 708984"/>
              <a:gd name="connsiteY2115" fmla="*/ 463372 h 855845"/>
              <a:gd name="connsiteX2116" fmla="*/ 369685 w 708984"/>
              <a:gd name="connsiteY2116" fmla="*/ 465904 h 855845"/>
              <a:gd name="connsiteX2117" fmla="*/ 369685 w 708984"/>
              <a:gd name="connsiteY2117" fmla="*/ 468436 h 855845"/>
              <a:gd name="connsiteX2118" fmla="*/ 369685 w 708984"/>
              <a:gd name="connsiteY2118" fmla="*/ 470968 h 855845"/>
              <a:gd name="connsiteX2119" fmla="*/ 372217 w 708984"/>
              <a:gd name="connsiteY2119" fmla="*/ 473500 h 855845"/>
              <a:gd name="connsiteX2120" fmla="*/ 372217 w 708984"/>
              <a:gd name="connsiteY2120" fmla="*/ 473500 h 855845"/>
              <a:gd name="connsiteX2121" fmla="*/ 383611 w 708984"/>
              <a:gd name="connsiteY2121" fmla="*/ 572252 h 855845"/>
              <a:gd name="connsiteX2122" fmla="*/ 383611 w 708984"/>
              <a:gd name="connsiteY2122" fmla="*/ 574784 h 855845"/>
              <a:gd name="connsiteX2123" fmla="*/ 383611 w 708984"/>
              <a:gd name="connsiteY2123" fmla="*/ 577316 h 855845"/>
              <a:gd name="connsiteX2124" fmla="*/ 381079 w 708984"/>
              <a:gd name="connsiteY2124" fmla="*/ 577316 h 855845"/>
              <a:gd name="connsiteX2125" fmla="*/ 381079 w 708984"/>
              <a:gd name="connsiteY2125" fmla="*/ 579848 h 855845"/>
              <a:gd name="connsiteX2126" fmla="*/ 378547 w 708984"/>
              <a:gd name="connsiteY2126" fmla="*/ 579848 h 855845"/>
              <a:gd name="connsiteX2127" fmla="*/ 376015 w 708984"/>
              <a:gd name="connsiteY2127" fmla="*/ 579848 h 855845"/>
              <a:gd name="connsiteX2128" fmla="*/ 373483 w 708984"/>
              <a:gd name="connsiteY2128" fmla="*/ 579848 h 855845"/>
              <a:gd name="connsiteX2129" fmla="*/ 373483 w 708984"/>
              <a:gd name="connsiteY2129" fmla="*/ 577316 h 855845"/>
              <a:gd name="connsiteX2130" fmla="*/ 370951 w 708984"/>
              <a:gd name="connsiteY2130" fmla="*/ 577316 h 855845"/>
              <a:gd name="connsiteX2131" fmla="*/ 370951 w 708984"/>
              <a:gd name="connsiteY2131" fmla="*/ 574784 h 855845"/>
              <a:gd name="connsiteX2132" fmla="*/ 368419 w 708984"/>
              <a:gd name="connsiteY2132" fmla="*/ 574784 h 855845"/>
              <a:gd name="connsiteX2133" fmla="*/ 365887 w 708984"/>
              <a:gd name="connsiteY2133" fmla="*/ 574784 h 855845"/>
              <a:gd name="connsiteX2134" fmla="*/ 363354 w 708984"/>
              <a:gd name="connsiteY2134" fmla="*/ 574784 h 855845"/>
              <a:gd name="connsiteX2135" fmla="*/ 360822 w 708984"/>
              <a:gd name="connsiteY2135" fmla="*/ 574784 h 855845"/>
              <a:gd name="connsiteX2136" fmla="*/ 360822 w 708984"/>
              <a:gd name="connsiteY2136" fmla="*/ 577316 h 855845"/>
              <a:gd name="connsiteX2137" fmla="*/ 358290 w 708984"/>
              <a:gd name="connsiteY2137" fmla="*/ 579848 h 855845"/>
              <a:gd name="connsiteX2138" fmla="*/ 358290 w 708984"/>
              <a:gd name="connsiteY2138" fmla="*/ 582380 h 855845"/>
              <a:gd name="connsiteX2139" fmla="*/ 355758 w 708984"/>
              <a:gd name="connsiteY2139" fmla="*/ 582380 h 855845"/>
              <a:gd name="connsiteX2140" fmla="*/ 353226 w 708984"/>
              <a:gd name="connsiteY2140" fmla="*/ 584912 h 855845"/>
              <a:gd name="connsiteX2141" fmla="*/ 350694 w 708984"/>
              <a:gd name="connsiteY2141" fmla="*/ 584912 h 855845"/>
              <a:gd name="connsiteX2142" fmla="*/ 348162 w 708984"/>
              <a:gd name="connsiteY2142" fmla="*/ 587444 h 855845"/>
              <a:gd name="connsiteX2143" fmla="*/ 348162 w 708984"/>
              <a:gd name="connsiteY2143" fmla="*/ 589976 h 855845"/>
              <a:gd name="connsiteX2144" fmla="*/ 346896 w 708984"/>
              <a:gd name="connsiteY2144" fmla="*/ 589976 h 855845"/>
              <a:gd name="connsiteX2145" fmla="*/ 346896 w 708984"/>
              <a:gd name="connsiteY2145" fmla="*/ 592508 h 855845"/>
              <a:gd name="connsiteX2146" fmla="*/ 344364 w 708984"/>
              <a:gd name="connsiteY2146" fmla="*/ 592508 h 855845"/>
              <a:gd name="connsiteX2147" fmla="*/ 341832 w 708984"/>
              <a:gd name="connsiteY2147" fmla="*/ 592508 h 855845"/>
              <a:gd name="connsiteX2148" fmla="*/ 341832 w 708984"/>
              <a:gd name="connsiteY2148" fmla="*/ 595041 h 855845"/>
              <a:gd name="connsiteX2149" fmla="*/ 339300 w 708984"/>
              <a:gd name="connsiteY2149" fmla="*/ 595041 h 855845"/>
              <a:gd name="connsiteX2150" fmla="*/ 339300 w 708984"/>
              <a:gd name="connsiteY2150" fmla="*/ 597573 h 855845"/>
              <a:gd name="connsiteX2151" fmla="*/ 339300 w 708984"/>
              <a:gd name="connsiteY2151" fmla="*/ 600105 h 855845"/>
              <a:gd name="connsiteX2152" fmla="*/ 339300 w 708984"/>
              <a:gd name="connsiteY2152" fmla="*/ 602637 h 855845"/>
              <a:gd name="connsiteX2153" fmla="*/ 339300 w 708984"/>
              <a:gd name="connsiteY2153" fmla="*/ 605169 h 855845"/>
              <a:gd name="connsiteX2154" fmla="*/ 341832 w 708984"/>
              <a:gd name="connsiteY2154" fmla="*/ 605169 h 855845"/>
              <a:gd name="connsiteX2155" fmla="*/ 341832 w 708984"/>
              <a:gd name="connsiteY2155" fmla="*/ 607701 h 855845"/>
              <a:gd name="connsiteX2156" fmla="*/ 344364 w 708984"/>
              <a:gd name="connsiteY2156" fmla="*/ 607701 h 855845"/>
              <a:gd name="connsiteX2157" fmla="*/ 344364 w 708984"/>
              <a:gd name="connsiteY2157" fmla="*/ 610233 h 855845"/>
              <a:gd name="connsiteX2158" fmla="*/ 346896 w 708984"/>
              <a:gd name="connsiteY2158" fmla="*/ 610233 h 855845"/>
              <a:gd name="connsiteX2159" fmla="*/ 346896 w 708984"/>
              <a:gd name="connsiteY2159" fmla="*/ 612765 h 855845"/>
              <a:gd name="connsiteX2160" fmla="*/ 346896 w 708984"/>
              <a:gd name="connsiteY2160" fmla="*/ 615297 h 855845"/>
              <a:gd name="connsiteX2161" fmla="*/ 349428 w 708984"/>
              <a:gd name="connsiteY2161" fmla="*/ 617829 h 855845"/>
              <a:gd name="connsiteX2162" fmla="*/ 351960 w 708984"/>
              <a:gd name="connsiteY2162" fmla="*/ 620361 h 855845"/>
              <a:gd name="connsiteX2163" fmla="*/ 354492 w 708984"/>
              <a:gd name="connsiteY2163" fmla="*/ 620361 h 855845"/>
              <a:gd name="connsiteX2164" fmla="*/ 357024 w 708984"/>
              <a:gd name="connsiteY2164" fmla="*/ 617829 h 855845"/>
              <a:gd name="connsiteX2165" fmla="*/ 359556 w 708984"/>
              <a:gd name="connsiteY2165" fmla="*/ 615297 h 855845"/>
              <a:gd name="connsiteX2166" fmla="*/ 362089 w 708984"/>
              <a:gd name="connsiteY2166" fmla="*/ 615297 h 855845"/>
              <a:gd name="connsiteX2167" fmla="*/ 362089 w 708984"/>
              <a:gd name="connsiteY2167" fmla="*/ 612765 h 855845"/>
              <a:gd name="connsiteX2168" fmla="*/ 364620 w 708984"/>
              <a:gd name="connsiteY2168" fmla="*/ 612765 h 855845"/>
              <a:gd name="connsiteX2169" fmla="*/ 364620 w 708984"/>
              <a:gd name="connsiteY2169" fmla="*/ 610233 h 855845"/>
              <a:gd name="connsiteX2170" fmla="*/ 367153 w 708984"/>
              <a:gd name="connsiteY2170" fmla="*/ 610233 h 855845"/>
              <a:gd name="connsiteX2171" fmla="*/ 367153 w 708984"/>
              <a:gd name="connsiteY2171" fmla="*/ 607701 h 855845"/>
              <a:gd name="connsiteX2172" fmla="*/ 367153 w 708984"/>
              <a:gd name="connsiteY2172" fmla="*/ 605169 h 855845"/>
              <a:gd name="connsiteX2173" fmla="*/ 369685 w 708984"/>
              <a:gd name="connsiteY2173" fmla="*/ 605169 h 855845"/>
              <a:gd name="connsiteX2174" fmla="*/ 369685 w 708984"/>
              <a:gd name="connsiteY2174" fmla="*/ 602637 h 855845"/>
              <a:gd name="connsiteX2175" fmla="*/ 372217 w 708984"/>
              <a:gd name="connsiteY2175" fmla="*/ 602637 h 855845"/>
              <a:gd name="connsiteX2176" fmla="*/ 374749 w 708984"/>
              <a:gd name="connsiteY2176" fmla="*/ 602637 h 855845"/>
              <a:gd name="connsiteX2177" fmla="*/ 377281 w 708984"/>
              <a:gd name="connsiteY2177" fmla="*/ 602637 h 855845"/>
              <a:gd name="connsiteX2178" fmla="*/ 377281 w 708984"/>
              <a:gd name="connsiteY2178" fmla="*/ 605169 h 855845"/>
              <a:gd name="connsiteX2179" fmla="*/ 379813 w 708984"/>
              <a:gd name="connsiteY2179" fmla="*/ 605169 h 855845"/>
              <a:gd name="connsiteX2180" fmla="*/ 379813 w 708984"/>
              <a:gd name="connsiteY2180" fmla="*/ 607701 h 855845"/>
              <a:gd name="connsiteX2181" fmla="*/ 382345 w 708984"/>
              <a:gd name="connsiteY2181" fmla="*/ 607701 h 855845"/>
              <a:gd name="connsiteX2182" fmla="*/ 384877 w 708984"/>
              <a:gd name="connsiteY2182" fmla="*/ 607701 h 855845"/>
              <a:gd name="connsiteX2183" fmla="*/ 387409 w 708984"/>
              <a:gd name="connsiteY2183" fmla="*/ 607701 h 855845"/>
              <a:gd name="connsiteX2184" fmla="*/ 387409 w 708984"/>
              <a:gd name="connsiteY2184" fmla="*/ 605169 h 855845"/>
              <a:gd name="connsiteX2185" fmla="*/ 389941 w 708984"/>
              <a:gd name="connsiteY2185" fmla="*/ 605169 h 855845"/>
              <a:gd name="connsiteX2186" fmla="*/ 392474 w 708984"/>
              <a:gd name="connsiteY2186" fmla="*/ 605169 h 855845"/>
              <a:gd name="connsiteX2187" fmla="*/ 395005 w 708984"/>
              <a:gd name="connsiteY2187" fmla="*/ 605169 h 855845"/>
              <a:gd name="connsiteX2188" fmla="*/ 397538 w 708984"/>
              <a:gd name="connsiteY2188" fmla="*/ 605169 h 855845"/>
              <a:gd name="connsiteX2189" fmla="*/ 400070 w 708984"/>
              <a:gd name="connsiteY2189" fmla="*/ 605169 h 855845"/>
              <a:gd name="connsiteX2190" fmla="*/ 402602 w 708984"/>
              <a:gd name="connsiteY2190" fmla="*/ 605169 h 855845"/>
              <a:gd name="connsiteX2191" fmla="*/ 405134 w 708984"/>
              <a:gd name="connsiteY2191" fmla="*/ 605169 h 855845"/>
              <a:gd name="connsiteX2192" fmla="*/ 407666 w 708984"/>
              <a:gd name="connsiteY2192" fmla="*/ 602637 h 855845"/>
              <a:gd name="connsiteX2193" fmla="*/ 407666 w 708984"/>
              <a:gd name="connsiteY2193" fmla="*/ 600105 h 855845"/>
              <a:gd name="connsiteX2194" fmla="*/ 407666 w 708984"/>
              <a:gd name="connsiteY2194" fmla="*/ 595041 h 855845"/>
              <a:gd name="connsiteX2195" fmla="*/ 410198 w 708984"/>
              <a:gd name="connsiteY2195" fmla="*/ 592508 h 855845"/>
              <a:gd name="connsiteX2196" fmla="*/ 410198 w 708984"/>
              <a:gd name="connsiteY2196" fmla="*/ 589976 h 855845"/>
              <a:gd name="connsiteX2197" fmla="*/ 412730 w 708984"/>
              <a:gd name="connsiteY2197" fmla="*/ 589976 h 855845"/>
              <a:gd name="connsiteX2198" fmla="*/ 415262 w 708984"/>
              <a:gd name="connsiteY2198" fmla="*/ 589976 h 855845"/>
              <a:gd name="connsiteX2199" fmla="*/ 417794 w 708984"/>
              <a:gd name="connsiteY2199" fmla="*/ 589976 h 855845"/>
              <a:gd name="connsiteX2200" fmla="*/ 420326 w 708984"/>
              <a:gd name="connsiteY2200" fmla="*/ 589976 h 855845"/>
              <a:gd name="connsiteX2201" fmla="*/ 420326 w 708984"/>
              <a:gd name="connsiteY2201" fmla="*/ 587444 h 855845"/>
              <a:gd name="connsiteX2202" fmla="*/ 422859 w 708984"/>
              <a:gd name="connsiteY2202" fmla="*/ 587444 h 855845"/>
              <a:gd name="connsiteX2203" fmla="*/ 425391 w 708984"/>
              <a:gd name="connsiteY2203" fmla="*/ 589976 h 855845"/>
              <a:gd name="connsiteX2204" fmla="*/ 427923 w 708984"/>
              <a:gd name="connsiteY2204" fmla="*/ 589976 h 855845"/>
              <a:gd name="connsiteX2205" fmla="*/ 430455 w 708984"/>
              <a:gd name="connsiteY2205" fmla="*/ 589976 h 855845"/>
              <a:gd name="connsiteX2206" fmla="*/ 432987 w 708984"/>
              <a:gd name="connsiteY2206" fmla="*/ 589976 h 855845"/>
              <a:gd name="connsiteX2207" fmla="*/ 432987 w 708984"/>
              <a:gd name="connsiteY2207" fmla="*/ 587444 h 855845"/>
              <a:gd name="connsiteX2208" fmla="*/ 435519 w 708984"/>
              <a:gd name="connsiteY2208" fmla="*/ 587444 h 855845"/>
              <a:gd name="connsiteX2209" fmla="*/ 435519 w 708984"/>
              <a:gd name="connsiteY2209" fmla="*/ 584912 h 855845"/>
              <a:gd name="connsiteX2210" fmla="*/ 435519 w 708984"/>
              <a:gd name="connsiteY2210" fmla="*/ 582380 h 855845"/>
              <a:gd name="connsiteX2211" fmla="*/ 435519 w 708984"/>
              <a:gd name="connsiteY2211" fmla="*/ 579848 h 855845"/>
              <a:gd name="connsiteX2212" fmla="*/ 435519 w 708984"/>
              <a:gd name="connsiteY2212" fmla="*/ 577316 h 855845"/>
              <a:gd name="connsiteX2213" fmla="*/ 435519 w 708984"/>
              <a:gd name="connsiteY2213" fmla="*/ 574784 h 855845"/>
              <a:gd name="connsiteX2214" fmla="*/ 435519 w 708984"/>
              <a:gd name="connsiteY2214" fmla="*/ 572252 h 855845"/>
              <a:gd name="connsiteX2215" fmla="*/ 432987 w 708984"/>
              <a:gd name="connsiteY2215" fmla="*/ 572252 h 855845"/>
              <a:gd name="connsiteX2216" fmla="*/ 432987 w 708984"/>
              <a:gd name="connsiteY2216" fmla="*/ 569720 h 855845"/>
              <a:gd name="connsiteX2217" fmla="*/ 430455 w 708984"/>
              <a:gd name="connsiteY2217" fmla="*/ 569720 h 855845"/>
              <a:gd name="connsiteX2218" fmla="*/ 430455 w 708984"/>
              <a:gd name="connsiteY2218" fmla="*/ 569720 h 855845"/>
              <a:gd name="connsiteX2219" fmla="*/ 422859 w 708984"/>
              <a:gd name="connsiteY2219" fmla="*/ 569720 h 855845"/>
              <a:gd name="connsiteX2220" fmla="*/ 422859 w 708984"/>
              <a:gd name="connsiteY2220" fmla="*/ 567187 h 855845"/>
              <a:gd name="connsiteX2221" fmla="*/ 420326 w 708984"/>
              <a:gd name="connsiteY2221" fmla="*/ 567187 h 855845"/>
              <a:gd name="connsiteX2222" fmla="*/ 420326 w 708984"/>
              <a:gd name="connsiteY2222" fmla="*/ 564656 h 855845"/>
              <a:gd name="connsiteX2223" fmla="*/ 420326 w 708984"/>
              <a:gd name="connsiteY2223" fmla="*/ 562123 h 855845"/>
              <a:gd name="connsiteX2224" fmla="*/ 417794 w 708984"/>
              <a:gd name="connsiteY2224" fmla="*/ 562123 h 855845"/>
              <a:gd name="connsiteX2225" fmla="*/ 417794 w 708984"/>
              <a:gd name="connsiteY2225" fmla="*/ 559592 h 855845"/>
              <a:gd name="connsiteX2226" fmla="*/ 415262 w 708984"/>
              <a:gd name="connsiteY2226" fmla="*/ 559592 h 855845"/>
              <a:gd name="connsiteX2227" fmla="*/ 412730 w 708984"/>
              <a:gd name="connsiteY2227" fmla="*/ 557059 h 855845"/>
              <a:gd name="connsiteX2228" fmla="*/ 410198 w 708984"/>
              <a:gd name="connsiteY2228" fmla="*/ 557059 h 855845"/>
              <a:gd name="connsiteX2229" fmla="*/ 410198 w 708984"/>
              <a:gd name="connsiteY2229" fmla="*/ 559592 h 855845"/>
              <a:gd name="connsiteX2230" fmla="*/ 407666 w 708984"/>
              <a:gd name="connsiteY2230" fmla="*/ 559592 h 855845"/>
              <a:gd name="connsiteX2231" fmla="*/ 405134 w 708984"/>
              <a:gd name="connsiteY2231" fmla="*/ 559592 h 855845"/>
              <a:gd name="connsiteX2232" fmla="*/ 405134 w 708984"/>
              <a:gd name="connsiteY2232" fmla="*/ 557059 h 855845"/>
              <a:gd name="connsiteX2233" fmla="*/ 402602 w 708984"/>
              <a:gd name="connsiteY2233" fmla="*/ 557059 h 855845"/>
              <a:gd name="connsiteX2234" fmla="*/ 402602 w 708984"/>
              <a:gd name="connsiteY2234" fmla="*/ 554527 h 855845"/>
              <a:gd name="connsiteX2235" fmla="*/ 400070 w 708984"/>
              <a:gd name="connsiteY2235" fmla="*/ 554527 h 855845"/>
              <a:gd name="connsiteX2236" fmla="*/ 400070 w 708984"/>
              <a:gd name="connsiteY2236" fmla="*/ 551995 h 855845"/>
              <a:gd name="connsiteX2237" fmla="*/ 397538 w 708984"/>
              <a:gd name="connsiteY2237" fmla="*/ 551995 h 855845"/>
              <a:gd name="connsiteX2238" fmla="*/ 397538 w 708984"/>
              <a:gd name="connsiteY2238" fmla="*/ 551995 h 855845"/>
              <a:gd name="connsiteX2239" fmla="*/ 397538 w 708984"/>
              <a:gd name="connsiteY2239" fmla="*/ 554527 h 855845"/>
              <a:gd name="connsiteX2240" fmla="*/ 395005 w 708984"/>
              <a:gd name="connsiteY2240" fmla="*/ 554527 h 855845"/>
              <a:gd name="connsiteX2241" fmla="*/ 395005 w 708984"/>
              <a:gd name="connsiteY2241" fmla="*/ 557059 h 855845"/>
              <a:gd name="connsiteX2242" fmla="*/ 392474 w 708984"/>
              <a:gd name="connsiteY2242" fmla="*/ 557059 h 855845"/>
              <a:gd name="connsiteX2243" fmla="*/ 392474 w 708984"/>
              <a:gd name="connsiteY2243" fmla="*/ 559592 h 855845"/>
              <a:gd name="connsiteX2244" fmla="*/ 392474 w 708984"/>
              <a:gd name="connsiteY2244" fmla="*/ 562123 h 855845"/>
              <a:gd name="connsiteX2245" fmla="*/ 389941 w 708984"/>
              <a:gd name="connsiteY2245" fmla="*/ 564656 h 855845"/>
              <a:gd name="connsiteX2246" fmla="*/ 387409 w 708984"/>
              <a:gd name="connsiteY2246" fmla="*/ 564656 h 855845"/>
              <a:gd name="connsiteX2247" fmla="*/ 387409 w 708984"/>
              <a:gd name="connsiteY2247" fmla="*/ 567187 h 855845"/>
              <a:gd name="connsiteX2248" fmla="*/ 384877 w 708984"/>
              <a:gd name="connsiteY2248" fmla="*/ 567187 h 855845"/>
              <a:gd name="connsiteX2249" fmla="*/ 384877 w 708984"/>
              <a:gd name="connsiteY2249" fmla="*/ 569720 h 855845"/>
              <a:gd name="connsiteX2250" fmla="*/ 384877 w 708984"/>
              <a:gd name="connsiteY2250" fmla="*/ 572252 h 855845"/>
              <a:gd name="connsiteX2251" fmla="*/ 383611 w 708984"/>
              <a:gd name="connsiteY2251" fmla="*/ 572252 h 8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Lst>
            <a:rect l="l" t="t" r="r" b="b"/>
            <a:pathLst>
              <a:path w="708984" h="855845">
                <a:moveTo>
                  <a:pt x="570986" y="720379"/>
                </a:moveTo>
                <a:lnTo>
                  <a:pt x="568454" y="722911"/>
                </a:lnTo>
                <a:lnTo>
                  <a:pt x="565921" y="722911"/>
                </a:lnTo>
                <a:lnTo>
                  <a:pt x="563389" y="722911"/>
                </a:lnTo>
                <a:lnTo>
                  <a:pt x="560857" y="720379"/>
                </a:lnTo>
                <a:lnTo>
                  <a:pt x="558325" y="720379"/>
                </a:lnTo>
                <a:lnTo>
                  <a:pt x="555793" y="720379"/>
                </a:lnTo>
                <a:lnTo>
                  <a:pt x="553261" y="720379"/>
                </a:lnTo>
                <a:lnTo>
                  <a:pt x="550729" y="720379"/>
                </a:lnTo>
                <a:lnTo>
                  <a:pt x="550729" y="717847"/>
                </a:lnTo>
                <a:lnTo>
                  <a:pt x="549463" y="717847"/>
                </a:lnTo>
                <a:lnTo>
                  <a:pt x="549463" y="715315"/>
                </a:lnTo>
                <a:lnTo>
                  <a:pt x="546931" y="715315"/>
                </a:lnTo>
                <a:lnTo>
                  <a:pt x="546931" y="712782"/>
                </a:lnTo>
                <a:lnTo>
                  <a:pt x="546931" y="710251"/>
                </a:lnTo>
                <a:lnTo>
                  <a:pt x="546931" y="707718"/>
                </a:lnTo>
                <a:lnTo>
                  <a:pt x="546931" y="705187"/>
                </a:lnTo>
                <a:lnTo>
                  <a:pt x="546931" y="702654"/>
                </a:lnTo>
                <a:lnTo>
                  <a:pt x="549463" y="700122"/>
                </a:lnTo>
                <a:lnTo>
                  <a:pt x="549463" y="697590"/>
                </a:lnTo>
                <a:lnTo>
                  <a:pt x="551995" y="697590"/>
                </a:lnTo>
                <a:lnTo>
                  <a:pt x="554527" y="695058"/>
                </a:lnTo>
                <a:lnTo>
                  <a:pt x="557059" y="695058"/>
                </a:lnTo>
                <a:lnTo>
                  <a:pt x="559591" y="692526"/>
                </a:lnTo>
                <a:lnTo>
                  <a:pt x="562123" y="689994"/>
                </a:lnTo>
                <a:lnTo>
                  <a:pt x="562123" y="687462"/>
                </a:lnTo>
                <a:lnTo>
                  <a:pt x="564656" y="684930"/>
                </a:lnTo>
                <a:lnTo>
                  <a:pt x="567187" y="684930"/>
                </a:lnTo>
                <a:lnTo>
                  <a:pt x="569720" y="684930"/>
                </a:lnTo>
                <a:lnTo>
                  <a:pt x="572252" y="684930"/>
                </a:lnTo>
                <a:lnTo>
                  <a:pt x="574784" y="684930"/>
                </a:lnTo>
                <a:lnTo>
                  <a:pt x="574784" y="687462"/>
                </a:lnTo>
                <a:lnTo>
                  <a:pt x="577316" y="687462"/>
                </a:lnTo>
                <a:lnTo>
                  <a:pt x="579848" y="687462"/>
                </a:lnTo>
                <a:lnTo>
                  <a:pt x="579848" y="689994"/>
                </a:lnTo>
                <a:lnTo>
                  <a:pt x="582380" y="689994"/>
                </a:lnTo>
                <a:lnTo>
                  <a:pt x="582380" y="692526"/>
                </a:lnTo>
                <a:lnTo>
                  <a:pt x="584912" y="695058"/>
                </a:lnTo>
                <a:lnTo>
                  <a:pt x="584912" y="697590"/>
                </a:lnTo>
                <a:lnTo>
                  <a:pt x="584912" y="700122"/>
                </a:lnTo>
                <a:lnTo>
                  <a:pt x="584912" y="702654"/>
                </a:lnTo>
                <a:lnTo>
                  <a:pt x="582380" y="705187"/>
                </a:lnTo>
                <a:lnTo>
                  <a:pt x="582380" y="707718"/>
                </a:lnTo>
                <a:lnTo>
                  <a:pt x="582380" y="710251"/>
                </a:lnTo>
                <a:lnTo>
                  <a:pt x="582380" y="712782"/>
                </a:lnTo>
                <a:lnTo>
                  <a:pt x="579848" y="712782"/>
                </a:lnTo>
                <a:lnTo>
                  <a:pt x="579848" y="715315"/>
                </a:lnTo>
                <a:lnTo>
                  <a:pt x="577316" y="717847"/>
                </a:lnTo>
                <a:lnTo>
                  <a:pt x="574784" y="720379"/>
                </a:lnTo>
                <a:lnTo>
                  <a:pt x="570986" y="720379"/>
                </a:lnTo>
                <a:close/>
                <a:moveTo>
                  <a:pt x="15192" y="415262"/>
                </a:moveTo>
                <a:lnTo>
                  <a:pt x="12660" y="415262"/>
                </a:lnTo>
                <a:lnTo>
                  <a:pt x="10128" y="415262"/>
                </a:lnTo>
                <a:lnTo>
                  <a:pt x="10128" y="412730"/>
                </a:lnTo>
                <a:lnTo>
                  <a:pt x="7596" y="412730"/>
                </a:lnTo>
                <a:lnTo>
                  <a:pt x="7596" y="410198"/>
                </a:lnTo>
                <a:lnTo>
                  <a:pt x="5064" y="410198"/>
                </a:lnTo>
                <a:lnTo>
                  <a:pt x="5064" y="407666"/>
                </a:lnTo>
                <a:lnTo>
                  <a:pt x="2532" y="405134"/>
                </a:lnTo>
                <a:lnTo>
                  <a:pt x="2532" y="402602"/>
                </a:lnTo>
                <a:lnTo>
                  <a:pt x="0" y="400070"/>
                </a:lnTo>
                <a:lnTo>
                  <a:pt x="0" y="397538"/>
                </a:lnTo>
                <a:lnTo>
                  <a:pt x="0" y="395006"/>
                </a:lnTo>
                <a:lnTo>
                  <a:pt x="0" y="392474"/>
                </a:lnTo>
                <a:lnTo>
                  <a:pt x="2532" y="389941"/>
                </a:lnTo>
                <a:lnTo>
                  <a:pt x="2532" y="387409"/>
                </a:lnTo>
                <a:lnTo>
                  <a:pt x="5064" y="387409"/>
                </a:lnTo>
                <a:lnTo>
                  <a:pt x="5064" y="384877"/>
                </a:lnTo>
                <a:lnTo>
                  <a:pt x="7596" y="384877"/>
                </a:lnTo>
                <a:lnTo>
                  <a:pt x="10128" y="384877"/>
                </a:lnTo>
                <a:lnTo>
                  <a:pt x="12660" y="382345"/>
                </a:lnTo>
                <a:lnTo>
                  <a:pt x="15192" y="384877"/>
                </a:lnTo>
                <a:lnTo>
                  <a:pt x="17725" y="384877"/>
                </a:lnTo>
                <a:lnTo>
                  <a:pt x="20257" y="387409"/>
                </a:lnTo>
                <a:lnTo>
                  <a:pt x="22789" y="389941"/>
                </a:lnTo>
                <a:lnTo>
                  <a:pt x="25321" y="392474"/>
                </a:lnTo>
                <a:lnTo>
                  <a:pt x="25321" y="395006"/>
                </a:lnTo>
                <a:lnTo>
                  <a:pt x="25321" y="397538"/>
                </a:lnTo>
                <a:lnTo>
                  <a:pt x="25321" y="400070"/>
                </a:lnTo>
                <a:lnTo>
                  <a:pt x="25321" y="402602"/>
                </a:lnTo>
                <a:lnTo>
                  <a:pt x="25321" y="405134"/>
                </a:lnTo>
                <a:lnTo>
                  <a:pt x="22789" y="407666"/>
                </a:lnTo>
                <a:lnTo>
                  <a:pt x="22789" y="410198"/>
                </a:lnTo>
                <a:lnTo>
                  <a:pt x="20257" y="412730"/>
                </a:lnTo>
                <a:lnTo>
                  <a:pt x="17725" y="415262"/>
                </a:lnTo>
                <a:lnTo>
                  <a:pt x="15192" y="415262"/>
                </a:lnTo>
                <a:close/>
                <a:moveTo>
                  <a:pt x="677333" y="355758"/>
                </a:moveTo>
                <a:lnTo>
                  <a:pt x="674801" y="355758"/>
                </a:lnTo>
                <a:lnTo>
                  <a:pt x="672269" y="355758"/>
                </a:lnTo>
                <a:lnTo>
                  <a:pt x="672269" y="353226"/>
                </a:lnTo>
                <a:lnTo>
                  <a:pt x="669737" y="353226"/>
                </a:lnTo>
                <a:lnTo>
                  <a:pt x="667205" y="350694"/>
                </a:lnTo>
                <a:lnTo>
                  <a:pt x="667205" y="348162"/>
                </a:lnTo>
                <a:lnTo>
                  <a:pt x="664673" y="348162"/>
                </a:lnTo>
                <a:lnTo>
                  <a:pt x="664673" y="345630"/>
                </a:lnTo>
                <a:lnTo>
                  <a:pt x="664673" y="343098"/>
                </a:lnTo>
                <a:lnTo>
                  <a:pt x="664673" y="341832"/>
                </a:lnTo>
                <a:lnTo>
                  <a:pt x="664673" y="339300"/>
                </a:lnTo>
                <a:lnTo>
                  <a:pt x="664673" y="336768"/>
                </a:lnTo>
                <a:lnTo>
                  <a:pt x="664673" y="331704"/>
                </a:lnTo>
                <a:lnTo>
                  <a:pt x="664673" y="329171"/>
                </a:lnTo>
                <a:lnTo>
                  <a:pt x="664673" y="326639"/>
                </a:lnTo>
                <a:lnTo>
                  <a:pt x="663407" y="326639"/>
                </a:lnTo>
                <a:lnTo>
                  <a:pt x="663407" y="324107"/>
                </a:lnTo>
                <a:lnTo>
                  <a:pt x="663407" y="321575"/>
                </a:lnTo>
                <a:lnTo>
                  <a:pt x="663407" y="319043"/>
                </a:lnTo>
                <a:lnTo>
                  <a:pt x="660875" y="316511"/>
                </a:lnTo>
                <a:lnTo>
                  <a:pt x="660875" y="316511"/>
                </a:lnTo>
                <a:lnTo>
                  <a:pt x="660875" y="313979"/>
                </a:lnTo>
                <a:lnTo>
                  <a:pt x="660875" y="311447"/>
                </a:lnTo>
                <a:lnTo>
                  <a:pt x="663407" y="308915"/>
                </a:lnTo>
                <a:lnTo>
                  <a:pt x="663407" y="306383"/>
                </a:lnTo>
                <a:lnTo>
                  <a:pt x="665939" y="303851"/>
                </a:lnTo>
                <a:lnTo>
                  <a:pt x="668471" y="303851"/>
                </a:lnTo>
                <a:lnTo>
                  <a:pt x="668471" y="301318"/>
                </a:lnTo>
                <a:lnTo>
                  <a:pt x="673535" y="298786"/>
                </a:lnTo>
                <a:lnTo>
                  <a:pt x="676067" y="298786"/>
                </a:lnTo>
                <a:lnTo>
                  <a:pt x="676067" y="296254"/>
                </a:lnTo>
                <a:lnTo>
                  <a:pt x="678599" y="296254"/>
                </a:lnTo>
                <a:lnTo>
                  <a:pt x="678599" y="293722"/>
                </a:lnTo>
                <a:lnTo>
                  <a:pt x="681131" y="291190"/>
                </a:lnTo>
                <a:lnTo>
                  <a:pt x="681131" y="291190"/>
                </a:lnTo>
                <a:lnTo>
                  <a:pt x="683664" y="288658"/>
                </a:lnTo>
                <a:lnTo>
                  <a:pt x="683664" y="286126"/>
                </a:lnTo>
                <a:lnTo>
                  <a:pt x="686195" y="286126"/>
                </a:lnTo>
                <a:lnTo>
                  <a:pt x="688728" y="286126"/>
                </a:lnTo>
                <a:lnTo>
                  <a:pt x="691260" y="286126"/>
                </a:lnTo>
                <a:lnTo>
                  <a:pt x="693792" y="286126"/>
                </a:lnTo>
                <a:lnTo>
                  <a:pt x="696324" y="288658"/>
                </a:lnTo>
                <a:lnTo>
                  <a:pt x="698856" y="291190"/>
                </a:lnTo>
                <a:lnTo>
                  <a:pt x="698856" y="293722"/>
                </a:lnTo>
                <a:lnTo>
                  <a:pt x="698856" y="296254"/>
                </a:lnTo>
                <a:lnTo>
                  <a:pt x="701388" y="296254"/>
                </a:lnTo>
                <a:lnTo>
                  <a:pt x="701388" y="298786"/>
                </a:lnTo>
                <a:lnTo>
                  <a:pt x="701388" y="301318"/>
                </a:lnTo>
                <a:lnTo>
                  <a:pt x="703920" y="301318"/>
                </a:lnTo>
                <a:lnTo>
                  <a:pt x="703920" y="303851"/>
                </a:lnTo>
                <a:lnTo>
                  <a:pt x="706452" y="303851"/>
                </a:lnTo>
                <a:lnTo>
                  <a:pt x="706452" y="306383"/>
                </a:lnTo>
                <a:lnTo>
                  <a:pt x="706452" y="308915"/>
                </a:lnTo>
                <a:lnTo>
                  <a:pt x="708984" y="308915"/>
                </a:lnTo>
                <a:lnTo>
                  <a:pt x="708984" y="311447"/>
                </a:lnTo>
                <a:lnTo>
                  <a:pt x="708984" y="313979"/>
                </a:lnTo>
                <a:lnTo>
                  <a:pt x="706452" y="316511"/>
                </a:lnTo>
                <a:lnTo>
                  <a:pt x="706452" y="319043"/>
                </a:lnTo>
                <a:lnTo>
                  <a:pt x="706452" y="321575"/>
                </a:lnTo>
                <a:lnTo>
                  <a:pt x="701388" y="321575"/>
                </a:lnTo>
                <a:lnTo>
                  <a:pt x="701388" y="324107"/>
                </a:lnTo>
                <a:lnTo>
                  <a:pt x="698856" y="324107"/>
                </a:lnTo>
                <a:lnTo>
                  <a:pt x="698856" y="326639"/>
                </a:lnTo>
                <a:lnTo>
                  <a:pt x="698856" y="329171"/>
                </a:lnTo>
                <a:lnTo>
                  <a:pt x="698856" y="331704"/>
                </a:lnTo>
                <a:lnTo>
                  <a:pt x="698856" y="334235"/>
                </a:lnTo>
                <a:lnTo>
                  <a:pt x="696324" y="336768"/>
                </a:lnTo>
                <a:lnTo>
                  <a:pt x="696324" y="339300"/>
                </a:lnTo>
                <a:lnTo>
                  <a:pt x="696324" y="341832"/>
                </a:lnTo>
                <a:lnTo>
                  <a:pt x="693792" y="344364"/>
                </a:lnTo>
                <a:lnTo>
                  <a:pt x="691260" y="346896"/>
                </a:lnTo>
                <a:lnTo>
                  <a:pt x="688728" y="349428"/>
                </a:lnTo>
                <a:lnTo>
                  <a:pt x="686195" y="349428"/>
                </a:lnTo>
                <a:lnTo>
                  <a:pt x="686195" y="351960"/>
                </a:lnTo>
                <a:lnTo>
                  <a:pt x="683664" y="351960"/>
                </a:lnTo>
                <a:lnTo>
                  <a:pt x="683664" y="354492"/>
                </a:lnTo>
                <a:lnTo>
                  <a:pt x="681131" y="354492"/>
                </a:lnTo>
                <a:lnTo>
                  <a:pt x="681131" y="357024"/>
                </a:lnTo>
                <a:lnTo>
                  <a:pt x="678599" y="359556"/>
                </a:lnTo>
                <a:lnTo>
                  <a:pt x="676067" y="359556"/>
                </a:lnTo>
                <a:lnTo>
                  <a:pt x="676067" y="355758"/>
                </a:lnTo>
                <a:close/>
                <a:moveTo>
                  <a:pt x="551995" y="22789"/>
                </a:moveTo>
                <a:lnTo>
                  <a:pt x="551995" y="25321"/>
                </a:lnTo>
                <a:lnTo>
                  <a:pt x="549463" y="25321"/>
                </a:lnTo>
                <a:lnTo>
                  <a:pt x="549463" y="27853"/>
                </a:lnTo>
                <a:lnTo>
                  <a:pt x="551995" y="30385"/>
                </a:lnTo>
                <a:lnTo>
                  <a:pt x="551995" y="32917"/>
                </a:lnTo>
                <a:lnTo>
                  <a:pt x="551995" y="35449"/>
                </a:lnTo>
                <a:lnTo>
                  <a:pt x="554527" y="35449"/>
                </a:lnTo>
                <a:lnTo>
                  <a:pt x="554527" y="37981"/>
                </a:lnTo>
                <a:lnTo>
                  <a:pt x="557059" y="37981"/>
                </a:lnTo>
                <a:lnTo>
                  <a:pt x="557059" y="40514"/>
                </a:lnTo>
                <a:lnTo>
                  <a:pt x="559591" y="40514"/>
                </a:lnTo>
                <a:lnTo>
                  <a:pt x="562123" y="40514"/>
                </a:lnTo>
                <a:lnTo>
                  <a:pt x="564656" y="43045"/>
                </a:lnTo>
                <a:lnTo>
                  <a:pt x="567187" y="43045"/>
                </a:lnTo>
                <a:lnTo>
                  <a:pt x="569720" y="45578"/>
                </a:lnTo>
                <a:lnTo>
                  <a:pt x="572252" y="45578"/>
                </a:lnTo>
                <a:lnTo>
                  <a:pt x="574784" y="48110"/>
                </a:lnTo>
                <a:lnTo>
                  <a:pt x="574784" y="50642"/>
                </a:lnTo>
                <a:lnTo>
                  <a:pt x="577316" y="50642"/>
                </a:lnTo>
                <a:lnTo>
                  <a:pt x="579848" y="53174"/>
                </a:lnTo>
                <a:lnTo>
                  <a:pt x="582380" y="53174"/>
                </a:lnTo>
                <a:lnTo>
                  <a:pt x="584912" y="53174"/>
                </a:lnTo>
                <a:lnTo>
                  <a:pt x="587444" y="55706"/>
                </a:lnTo>
                <a:lnTo>
                  <a:pt x="589976" y="58238"/>
                </a:lnTo>
                <a:lnTo>
                  <a:pt x="592508" y="58238"/>
                </a:lnTo>
                <a:lnTo>
                  <a:pt x="592508" y="60770"/>
                </a:lnTo>
                <a:lnTo>
                  <a:pt x="595041" y="60770"/>
                </a:lnTo>
                <a:lnTo>
                  <a:pt x="597572" y="60770"/>
                </a:lnTo>
                <a:lnTo>
                  <a:pt x="600105" y="63302"/>
                </a:lnTo>
                <a:lnTo>
                  <a:pt x="602637" y="63302"/>
                </a:lnTo>
                <a:lnTo>
                  <a:pt x="605169" y="63302"/>
                </a:lnTo>
                <a:lnTo>
                  <a:pt x="607701" y="63302"/>
                </a:lnTo>
                <a:lnTo>
                  <a:pt x="610233" y="63302"/>
                </a:lnTo>
                <a:lnTo>
                  <a:pt x="612765" y="63302"/>
                </a:lnTo>
                <a:lnTo>
                  <a:pt x="615297" y="65834"/>
                </a:lnTo>
                <a:lnTo>
                  <a:pt x="617829" y="68366"/>
                </a:lnTo>
                <a:lnTo>
                  <a:pt x="617829" y="70899"/>
                </a:lnTo>
                <a:lnTo>
                  <a:pt x="620361" y="70899"/>
                </a:lnTo>
                <a:lnTo>
                  <a:pt x="620361" y="73430"/>
                </a:lnTo>
                <a:lnTo>
                  <a:pt x="622893" y="73430"/>
                </a:lnTo>
                <a:lnTo>
                  <a:pt x="622893" y="75963"/>
                </a:lnTo>
                <a:lnTo>
                  <a:pt x="625425" y="75963"/>
                </a:lnTo>
                <a:lnTo>
                  <a:pt x="627958" y="78495"/>
                </a:lnTo>
                <a:lnTo>
                  <a:pt x="630490" y="78495"/>
                </a:lnTo>
                <a:lnTo>
                  <a:pt x="633022" y="81027"/>
                </a:lnTo>
                <a:lnTo>
                  <a:pt x="635554" y="81027"/>
                </a:lnTo>
                <a:lnTo>
                  <a:pt x="638086" y="78495"/>
                </a:lnTo>
                <a:lnTo>
                  <a:pt x="640618" y="78495"/>
                </a:lnTo>
                <a:lnTo>
                  <a:pt x="640618" y="75963"/>
                </a:lnTo>
                <a:lnTo>
                  <a:pt x="643150" y="73430"/>
                </a:lnTo>
                <a:lnTo>
                  <a:pt x="643150" y="70899"/>
                </a:lnTo>
                <a:lnTo>
                  <a:pt x="645682" y="68366"/>
                </a:lnTo>
                <a:lnTo>
                  <a:pt x="645682" y="65834"/>
                </a:lnTo>
                <a:lnTo>
                  <a:pt x="648214" y="65834"/>
                </a:lnTo>
                <a:lnTo>
                  <a:pt x="648214" y="63302"/>
                </a:lnTo>
                <a:lnTo>
                  <a:pt x="650746" y="63302"/>
                </a:lnTo>
                <a:lnTo>
                  <a:pt x="650746" y="60770"/>
                </a:lnTo>
                <a:lnTo>
                  <a:pt x="653279" y="58238"/>
                </a:lnTo>
                <a:lnTo>
                  <a:pt x="653279" y="55706"/>
                </a:lnTo>
                <a:lnTo>
                  <a:pt x="655810" y="53174"/>
                </a:lnTo>
                <a:lnTo>
                  <a:pt x="658343" y="50642"/>
                </a:lnTo>
                <a:lnTo>
                  <a:pt x="660875" y="50642"/>
                </a:lnTo>
                <a:lnTo>
                  <a:pt x="663407" y="50642"/>
                </a:lnTo>
                <a:lnTo>
                  <a:pt x="665939" y="53174"/>
                </a:lnTo>
                <a:lnTo>
                  <a:pt x="668471" y="53174"/>
                </a:lnTo>
                <a:lnTo>
                  <a:pt x="668471" y="55706"/>
                </a:lnTo>
                <a:lnTo>
                  <a:pt x="668471" y="58238"/>
                </a:lnTo>
                <a:lnTo>
                  <a:pt x="671003" y="58238"/>
                </a:lnTo>
                <a:lnTo>
                  <a:pt x="671003" y="60770"/>
                </a:lnTo>
                <a:lnTo>
                  <a:pt x="671003" y="63302"/>
                </a:lnTo>
                <a:lnTo>
                  <a:pt x="671003" y="65834"/>
                </a:lnTo>
                <a:lnTo>
                  <a:pt x="671003" y="68366"/>
                </a:lnTo>
                <a:lnTo>
                  <a:pt x="671003" y="70899"/>
                </a:lnTo>
                <a:lnTo>
                  <a:pt x="673535" y="73430"/>
                </a:lnTo>
                <a:lnTo>
                  <a:pt x="673535" y="75963"/>
                </a:lnTo>
                <a:lnTo>
                  <a:pt x="673535" y="78495"/>
                </a:lnTo>
                <a:lnTo>
                  <a:pt x="663407" y="75963"/>
                </a:lnTo>
                <a:lnTo>
                  <a:pt x="663407" y="78495"/>
                </a:lnTo>
                <a:lnTo>
                  <a:pt x="663407" y="81027"/>
                </a:lnTo>
                <a:lnTo>
                  <a:pt x="660875" y="81027"/>
                </a:lnTo>
                <a:lnTo>
                  <a:pt x="660875" y="83559"/>
                </a:lnTo>
                <a:lnTo>
                  <a:pt x="660875" y="86091"/>
                </a:lnTo>
                <a:lnTo>
                  <a:pt x="660875" y="88623"/>
                </a:lnTo>
                <a:lnTo>
                  <a:pt x="660875" y="91155"/>
                </a:lnTo>
                <a:lnTo>
                  <a:pt x="658343" y="93687"/>
                </a:lnTo>
                <a:lnTo>
                  <a:pt x="658343" y="96219"/>
                </a:lnTo>
                <a:lnTo>
                  <a:pt x="655810" y="96219"/>
                </a:lnTo>
                <a:lnTo>
                  <a:pt x="655810" y="98751"/>
                </a:lnTo>
                <a:lnTo>
                  <a:pt x="655810" y="101284"/>
                </a:lnTo>
                <a:lnTo>
                  <a:pt x="653279" y="103816"/>
                </a:lnTo>
                <a:lnTo>
                  <a:pt x="650746" y="106348"/>
                </a:lnTo>
                <a:lnTo>
                  <a:pt x="650746" y="108880"/>
                </a:lnTo>
                <a:lnTo>
                  <a:pt x="648214" y="111412"/>
                </a:lnTo>
                <a:lnTo>
                  <a:pt x="645682" y="113944"/>
                </a:lnTo>
                <a:lnTo>
                  <a:pt x="643150" y="113944"/>
                </a:lnTo>
                <a:lnTo>
                  <a:pt x="640618" y="113944"/>
                </a:lnTo>
                <a:lnTo>
                  <a:pt x="638086" y="113944"/>
                </a:lnTo>
                <a:lnTo>
                  <a:pt x="635554" y="113944"/>
                </a:lnTo>
                <a:lnTo>
                  <a:pt x="633022" y="113944"/>
                </a:lnTo>
                <a:lnTo>
                  <a:pt x="630490" y="113944"/>
                </a:lnTo>
                <a:lnTo>
                  <a:pt x="627958" y="113944"/>
                </a:lnTo>
                <a:lnTo>
                  <a:pt x="625425" y="113944"/>
                </a:lnTo>
                <a:lnTo>
                  <a:pt x="625425" y="116476"/>
                </a:lnTo>
                <a:lnTo>
                  <a:pt x="625425" y="116476"/>
                </a:lnTo>
                <a:lnTo>
                  <a:pt x="625425" y="119008"/>
                </a:lnTo>
                <a:lnTo>
                  <a:pt x="622893" y="119008"/>
                </a:lnTo>
                <a:lnTo>
                  <a:pt x="622893" y="121540"/>
                </a:lnTo>
                <a:lnTo>
                  <a:pt x="620361" y="121540"/>
                </a:lnTo>
                <a:lnTo>
                  <a:pt x="620361" y="124072"/>
                </a:lnTo>
                <a:lnTo>
                  <a:pt x="617829" y="126604"/>
                </a:lnTo>
                <a:lnTo>
                  <a:pt x="615297" y="129137"/>
                </a:lnTo>
                <a:lnTo>
                  <a:pt x="612765" y="129137"/>
                </a:lnTo>
                <a:lnTo>
                  <a:pt x="610233" y="129137"/>
                </a:lnTo>
                <a:lnTo>
                  <a:pt x="607701" y="129137"/>
                </a:lnTo>
                <a:lnTo>
                  <a:pt x="605169" y="129137"/>
                </a:lnTo>
                <a:lnTo>
                  <a:pt x="602637" y="129137"/>
                </a:lnTo>
                <a:lnTo>
                  <a:pt x="602637" y="131668"/>
                </a:lnTo>
                <a:lnTo>
                  <a:pt x="600105" y="131668"/>
                </a:lnTo>
                <a:lnTo>
                  <a:pt x="600105" y="134201"/>
                </a:lnTo>
                <a:lnTo>
                  <a:pt x="597572" y="134201"/>
                </a:lnTo>
                <a:lnTo>
                  <a:pt x="597572" y="136733"/>
                </a:lnTo>
                <a:lnTo>
                  <a:pt x="597572" y="139265"/>
                </a:lnTo>
                <a:lnTo>
                  <a:pt x="597572" y="141797"/>
                </a:lnTo>
                <a:lnTo>
                  <a:pt x="597572" y="144329"/>
                </a:lnTo>
                <a:lnTo>
                  <a:pt x="597572" y="146861"/>
                </a:lnTo>
                <a:lnTo>
                  <a:pt x="597572" y="149393"/>
                </a:lnTo>
                <a:lnTo>
                  <a:pt x="597572" y="151925"/>
                </a:lnTo>
                <a:lnTo>
                  <a:pt x="595041" y="154457"/>
                </a:lnTo>
                <a:lnTo>
                  <a:pt x="595041" y="156989"/>
                </a:lnTo>
                <a:lnTo>
                  <a:pt x="595041" y="159522"/>
                </a:lnTo>
                <a:lnTo>
                  <a:pt x="595041" y="162053"/>
                </a:lnTo>
                <a:lnTo>
                  <a:pt x="595041" y="164586"/>
                </a:lnTo>
                <a:lnTo>
                  <a:pt x="595041" y="167118"/>
                </a:lnTo>
                <a:lnTo>
                  <a:pt x="595041" y="169650"/>
                </a:lnTo>
                <a:lnTo>
                  <a:pt x="597572" y="169650"/>
                </a:lnTo>
                <a:lnTo>
                  <a:pt x="597572" y="172182"/>
                </a:lnTo>
                <a:lnTo>
                  <a:pt x="600105" y="174714"/>
                </a:lnTo>
                <a:lnTo>
                  <a:pt x="600105" y="177246"/>
                </a:lnTo>
                <a:lnTo>
                  <a:pt x="602637" y="177246"/>
                </a:lnTo>
                <a:lnTo>
                  <a:pt x="602637" y="179778"/>
                </a:lnTo>
                <a:lnTo>
                  <a:pt x="602637" y="182310"/>
                </a:lnTo>
                <a:lnTo>
                  <a:pt x="602637" y="184842"/>
                </a:lnTo>
                <a:lnTo>
                  <a:pt x="602637" y="187374"/>
                </a:lnTo>
                <a:lnTo>
                  <a:pt x="602637" y="189907"/>
                </a:lnTo>
                <a:lnTo>
                  <a:pt x="602637" y="192439"/>
                </a:lnTo>
                <a:lnTo>
                  <a:pt x="602637" y="194971"/>
                </a:lnTo>
                <a:lnTo>
                  <a:pt x="600105" y="194971"/>
                </a:lnTo>
                <a:lnTo>
                  <a:pt x="600105" y="197503"/>
                </a:lnTo>
                <a:lnTo>
                  <a:pt x="597572" y="197503"/>
                </a:lnTo>
                <a:lnTo>
                  <a:pt x="597572" y="200035"/>
                </a:lnTo>
                <a:lnTo>
                  <a:pt x="595041" y="200035"/>
                </a:lnTo>
                <a:lnTo>
                  <a:pt x="592508" y="202567"/>
                </a:lnTo>
                <a:lnTo>
                  <a:pt x="589976" y="202567"/>
                </a:lnTo>
                <a:lnTo>
                  <a:pt x="587444" y="202567"/>
                </a:lnTo>
                <a:lnTo>
                  <a:pt x="587444" y="205099"/>
                </a:lnTo>
                <a:lnTo>
                  <a:pt x="587444" y="205099"/>
                </a:lnTo>
                <a:lnTo>
                  <a:pt x="587444" y="207631"/>
                </a:lnTo>
                <a:lnTo>
                  <a:pt x="587444" y="210163"/>
                </a:lnTo>
                <a:lnTo>
                  <a:pt x="584912" y="210163"/>
                </a:lnTo>
                <a:lnTo>
                  <a:pt x="584912" y="212695"/>
                </a:lnTo>
                <a:lnTo>
                  <a:pt x="584912" y="215227"/>
                </a:lnTo>
                <a:lnTo>
                  <a:pt x="584912" y="217760"/>
                </a:lnTo>
                <a:lnTo>
                  <a:pt x="587444" y="217760"/>
                </a:lnTo>
                <a:lnTo>
                  <a:pt x="587444" y="220292"/>
                </a:lnTo>
                <a:lnTo>
                  <a:pt x="587444" y="222824"/>
                </a:lnTo>
                <a:lnTo>
                  <a:pt x="589976" y="225356"/>
                </a:lnTo>
                <a:lnTo>
                  <a:pt x="592508" y="225356"/>
                </a:lnTo>
                <a:lnTo>
                  <a:pt x="592508" y="227888"/>
                </a:lnTo>
                <a:lnTo>
                  <a:pt x="595041" y="227888"/>
                </a:lnTo>
                <a:lnTo>
                  <a:pt x="597572" y="230420"/>
                </a:lnTo>
                <a:lnTo>
                  <a:pt x="600105" y="232952"/>
                </a:lnTo>
                <a:lnTo>
                  <a:pt x="600105" y="235484"/>
                </a:lnTo>
                <a:lnTo>
                  <a:pt x="602637" y="238016"/>
                </a:lnTo>
                <a:lnTo>
                  <a:pt x="605169" y="240548"/>
                </a:lnTo>
                <a:lnTo>
                  <a:pt x="607701" y="240548"/>
                </a:lnTo>
                <a:lnTo>
                  <a:pt x="610233" y="240548"/>
                </a:lnTo>
                <a:lnTo>
                  <a:pt x="612765" y="240548"/>
                </a:lnTo>
                <a:lnTo>
                  <a:pt x="615297" y="240548"/>
                </a:lnTo>
                <a:lnTo>
                  <a:pt x="615297" y="243081"/>
                </a:lnTo>
                <a:lnTo>
                  <a:pt x="617829" y="243081"/>
                </a:lnTo>
                <a:lnTo>
                  <a:pt x="617829" y="245612"/>
                </a:lnTo>
                <a:lnTo>
                  <a:pt x="620361" y="245612"/>
                </a:lnTo>
                <a:lnTo>
                  <a:pt x="620361" y="248145"/>
                </a:lnTo>
                <a:lnTo>
                  <a:pt x="622893" y="248145"/>
                </a:lnTo>
                <a:lnTo>
                  <a:pt x="625425" y="250677"/>
                </a:lnTo>
                <a:lnTo>
                  <a:pt x="627958" y="253209"/>
                </a:lnTo>
                <a:lnTo>
                  <a:pt x="630490" y="255741"/>
                </a:lnTo>
                <a:lnTo>
                  <a:pt x="630490" y="258273"/>
                </a:lnTo>
                <a:lnTo>
                  <a:pt x="630490" y="260805"/>
                </a:lnTo>
                <a:lnTo>
                  <a:pt x="630490" y="263337"/>
                </a:lnTo>
                <a:lnTo>
                  <a:pt x="630490" y="265869"/>
                </a:lnTo>
                <a:lnTo>
                  <a:pt x="625425" y="265869"/>
                </a:lnTo>
                <a:lnTo>
                  <a:pt x="625425" y="268401"/>
                </a:lnTo>
                <a:lnTo>
                  <a:pt x="625425" y="270933"/>
                </a:lnTo>
                <a:lnTo>
                  <a:pt x="622893" y="270933"/>
                </a:lnTo>
                <a:lnTo>
                  <a:pt x="622893" y="273466"/>
                </a:lnTo>
                <a:lnTo>
                  <a:pt x="622893" y="275997"/>
                </a:lnTo>
                <a:lnTo>
                  <a:pt x="620361" y="275997"/>
                </a:lnTo>
                <a:lnTo>
                  <a:pt x="620361" y="278530"/>
                </a:lnTo>
                <a:lnTo>
                  <a:pt x="620361" y="281062"/>
                </a:lnTo>
                <a:lnTo>
                  <a:pt x="617829" y="283594"/>
                </a:lnTo>
                <a:lnTo>
                  <a:pt x="615297" y="286126"/>
                </a:lnTo>
                <a:lnTo>
                  <a:pt x="615297" y="288658"/>
                </a:lnTo>
                <a:lnTo>
                  <a:pt x="612765" y="291190"/>
                </a:lnTo>
                <a:lnTo>
                  <a:pt x="610233" y="291190"/>
                </a:lnTo>
                <a:lnTo>
                  <a:pt x="610233" y="293722"/>
                </a:lnTo>
                <a:lnTo>
                  <a:pt x="607701" y="296254"/>
                </a:lnTo>
                <a:lnTo>
                  <a:pt x="607701" y="298786"/>
                </a:lnTo>
                <a:lnTo>
                  <a:pt x="605169" y="301318"/>
                </a:lnTo>
                <a:lnTo>
                  <a:pt x="605169" y="303851"/>
                </a:lnTo>
                <a:lnTo>
                  <a:pt x="602637" y="303851"/>
                </a:lnTo>
                <a:lnTo>
                  <a:pt x="602637" y="306383"/>
                </a:lnTo>
                <a:lnTo>
                  <a:pt x="602637" y="308915"/>
                </a:lnTo>
                <a:lnTo>
                  <a:pt x="602637" y="311447"/>
                </a:lnTo>
                <a:lnTo>
                  <a:pt x="600105" y="313979"/>
                </a:lnTo>
                <a:lnTo>
                  <a:pt x="600105" y="316511"/>
                </a:lnTo>
                <a:lnTo>
                  <a:pt x="600105" y="319043"/>
                </a:lnTo>
                <a:lnTo>
                  <a:pt x="600105" y="321575"/>
                </a:lnTo>
                <a:lnTo>
                  <a:pt x="600105" y="324107"/>
                </a:lnTo>
                <a:lnTo>
                  <a:pt x="600105" y="326639"/>
                </a:lnTo>
                <a:lnTo>
                  <a:pt x="600105" y="329171"/>
                </a:lnTo>
                <a:lnTo>
                  <a:pt x="600105" y="331704"/>
                </a:lnTo>
                <a:lnTo>
                  <a:pt x="600105" y="334235"/>
                </a:lnTo>
                <a:lnTo>
                  <a:pt x="602637" y="336768"/>
                </a:lnTo>
                <a:lnTo>
                  <a:pt x="602637" y="339300"/>
                </a:lnTo>
                <a:lnTo>
                  <a:pt x="602637" y="341832"/>
                </a:lnTo>
                <a:lnTo>
                  <a:pt x="602637" y="344364"/>
                </a:lnTo>
                <a:lnTo>
                  <a:pt x="602637" y="346896"/>
                </a:lnTo>
                <a:lnTo>
                  <a:pt x="605169" y="351960"/>
                </a:lnTo>
                <a:lnTo>
                  <a:pt x="605169" y="354492"/>
                </a:lnTo>
                <a:lnTo>
                  <a:pt x="605169" y="357024"/>
                </a:lnTo>
                <a:lnTo>
                  <a:pt x="605169" y="359556"/>
                </a:lnTo>
                <a:lnTo>
                  <a:pt x="605169" y="362089"/>
                </a:lnTo>
                <a:lnTo>
                  <a:pt x="605169" y="364620"/>
                </a:lnTo>
                <a:lnTo>
                  <a:pt x="605169" y="367153"/>
                </a:lnTo>
                <a:lnTo>
                  <a:pt x="605169" y="369685"/>
                </a:lnTo>
                <a:lnTo>
                  <a:pt x="605169" y="372217"/>
                </a:lnTo>
                <a:lnTo>
                  <a:pt x="605169" y="374749"/>
                </a:lnTo>
                <a:lnTo>
                  <a:pt x="607701" y="377281"/>
                </a:lnTo>
                <a:lnTo>
                  <a:pt x="610233" y="379813"/>
                </a:lnTo>
                <a:lnTo>
                  <a:pt x="612765" y="379813"/>
                </a:lnTo>
                <a:lnTo>
                  <a:pt x="615297" y="379813"/>
                </a:lnTo>
                <a:lnTo>
                  <a:pt x="617829" y="382345"/>
                </a:lnTo>
                <a:lnTo>
                  <a:pt x="620361" y="382345"/>
                </a:lnTo>
                <a:lnTo>
                  <a:pt x="620361" y="384877"/>
                </a:lnTo>
                <a:lnTo>
                  <a:pt x="622893" y="384877"/>
                </a:lnTo>
                <a:lnTo>
                  <a:pt x="622893" y="387409"/>
                </a:lnTo>
                <a:lnTo>
                  <a:pt x="625425" y="389941"/>
                </a:lnTo>
                <a:lnTo>
                  <a:pt x="625425" y="392474"/>
                </a:lnTo>
                <a:lnTo>
                  <a:pt x="625425" y="395006"/>
                </a:lnTo>
                <a:lnTo>
                  <a:pt x="627958" y="395006"/>
                </a:lnTo>
                <a:lnTo>
                  <a:pt x="627958" y="397538"/>
                </a:lnTo>
                <a:lnTo>
                  <a:pt x="630490" y="400070"/>
                </a:lnTo>
                <a:lnTo>
                  <a:pt x="633022" y="402602"/>
                </a:lnTo>
                <a:lnTo>
                  <a:pt x="635554" y="402602"/>
                </a:lnTo>
                <a:lnTo>
                  <a:pt x="638086" y="402602"/>
                </a:lnTo>
                <a:lnTo>
                  <a:pt x="638086" y="405134"/>
                </a:lnTo>
                <a:lnTo>
                  <a:pt x="640618" y="405134"/>
                </a:lnTo>
                <a:lnTo>
                  <a:pt x="643150" y="407666"/>
                </a:lnTo>
                <a:lnTo>
                  <a:pt x="643150" y="410198"/>
                </a:lnTo>
                <a:lnTo>
                  <a:pt x="643150" y="412730"/>
                </a:lnTo>
                <a:lnTo>
                  <a:pt x="645682" y="415262"/>
                </a:lnTo>
                <a:lnTo>
                  <a:pt x="643150" y="417794"/>
                </a:lnTo>
                <a:lnTo>
                  <a:pt x="643150" y="420327"/>
                </a:lnTo>
                <a:lnTo>
                  <a:pt x="643150" y="422859"/>
                </a:lnTo>
                <a:lnTo>
                  <a:pt x="640618" y="425391"/>
                </a:lnTo>
                <a:lnTo>
                  <a:pt x="640618" y="427923"/>
                </a:lnTo>
                <a:lnTo>
                  <a:pt x="638086" y="427923"/>
                </a:lnTo>
                <a:lnTo>
                  <a:pt x="635554" y="430455"/>
                </a:lnTo>
                <a:lnTo>
                  <a:pt x="635554" y="432987"/>
                </a:lnTo>
                <a:lnTo>
                  <a:pt x="633022" y="432987"/>
                </a:lnTo>
                <a:lnTo>
                  <a:pt x="633022" y="435519"/>
                </a:lnTo>
                <a:lnTo>
                  <a:pt x="630490" y="435519"/>
                </a:lnTo>
                <a:lnTo>
                  <a:pt x="627958" y="438051"/>
                </a:lnTo>
                <a:lnTo>
                  <a:pt x="625425" y="435519"/>
                </a:lnTo>
                <a:lnTo>
                  <a:pt x="622893" y="435519"/>
                </a:lnTo>
                <a:lnTo>
                  <a:pt x="620361" y="432987"/>
                </a:lnTo>
                <a:lnTo>
                  <a:pt x="620361" y="430455"/>
                </a:lnTo>
                <a:lnTo>
                  <a:pt x="617829" y="427923"/>
                </a:lnTo>
                <a:lnTo>
                  <a:pt x="617829" y="425391"/>
                </a:lnTo>
                <a:lnTo>
                  <a:pt x="617829" y="392474"/>
                </a:lnTo>
                <a:lnTo>
                  <a:pt x="615297" y="392474"/>
                </a:lnTo>
                <a:lnTo>
                  <a:pt x="615297" y="389941"/>
                </a:lnTo>
                <a:lnTo>
                  <a:pt x="612765" y="387409"/>
                </a:lnTo>
                <a:lnTo>
                  <a:pt x="610233" y="387409"/>
                </a:lnTo>
                <a:lnTo>
                  <a:pt x="610233" y="384877"/>
                </a:lnTo>
                <a:lnTo>
                  <a:pt x="607701" y="384877"/>
                </a:lnTo>
                <a:lnTo>
                  <a:pt x="605169" y="384877"/>
                </a:lnTo>
                <a:lnTo>
                  <a:pt x="605169" y="387409"/>
                </a:lnTo>
                <a:lnTo>
                  <a:pt x="602637" y="387409"/>
                </a:lnTo>
                <a:lnTo>
                  <a:pt x="600105" y="389941"/>
                </a:lnTo>
                <a:lnTo>
                  <a:pt x="600105" y="392474"/>
                </a:lnTo>
                <a:lnTo>
                  <a:pt x="597572" y="395006"/>
                </a:lnTo>
                <a:lnTo>
                  <a:pt x="597572" y="397538"/>
                </a:lnTo>
                <a:lnTo>
                  <a:pt x="597572" y="400070"/>
                </a:lnTo>
                <a:lnTo>
                  <a:pt x="597572" y="402602"/>
                </a:lnTo>
                <a:lnTo>
                  <a:pt x="600105" y="402602"/>
                </a:lnTo>
                <a:lnTo>
                  <a:pt x="600105" y="405134"/>
                </a:lnTo>
                <a:lnTo>
                  <a:pt x="600105" y="407666"/>
                </a:lnTo>
                <a:lnTo>
                  <a:pt x="600105" y="410198"/>
                </a:lnTo>
                <a:lnTo>
                  <a:pt x="602637" y="410198"/>
                </a:lnTo>
                <a:lnTo>
                  <a:pt x="602637" y="412730"/>
                </a:lnTo>
                <a:lnTo>
                  <a:pt x="605169" y="415262"/>
                </a:lnTo>
                <a:lnTo>
                  <a:pt x="605169" y="417794"/>
                </a:lnTo>
                <a:lnTo>
                  <a:pt x="605169" y="420327"/>
                </a:lnTo>
                <a:lnTo>
                  <a:pt x="605169" y="422859"/>
                </a:lnTo>
                <a:lnTo>
                  <a:pt x="605169" y="425391"/>
                </a:lnTo>
                <a:lnTo>
                  <a:pt x="605169" y="427923"/>
                </a:lnTo>
                <a:lnTo>
                  <a:pt x="602637" y="427923"/>
                </a:lnTo>
                <a:lnTo>
                  <a:pt x="602637" y="430455"/>
                </a:lnTo>
                <a:lnTo>
                  <a:pt x="600105" y="432987"/>
                </a:lnTo>
                <a:lnTo>
                  <a:pt x="597572" y="432987"/>
                </a:lnTo>
                <a:lnTo>
                  <a:pt x="597572" y="435519"/>
                </a:lnTo>
                <a:lnTo>
                  <a:pt x="595041" y="435519"/>
                </a:lnTo>
                <a:lnTo>
                  <a:pt x="595041" y="438051"/>
                </a:lnTo>
                <a:lnTo>
                  <a:pt x="595041" y="440583"/>
                </a:lnTo>
                <a:lnTo>
                  <a:pt x="592508" y="440583"/>
                </a:lnTo>
                <a:lnTo>
                  <a:pt x="592508" y="443115"/>
                </a:lnTo>
                <a:lnTo>
                  <a:pt x="592508" y="445648"/>
                </a:lnTo>
                <a:lnTo>
                  <a:pt x="592508" y="448179"/>
                </a:lnTo>
                <a:lnTo>
                  <a:pt x="592508" y="450712"/>
                </a:lnTo>
                <a:lnTo>
                  <a:pt x="592508" y="453244"/>
                </a:lnTo>
                <a:lnTo>
                  <a:pt x="595041" y="455776"/>
                </a:lnTo>
                <a:lnTo>
                  <a:pt x="595041" y="458308"/>
                </a:lnTo>
                <a:lnTo>
                  <a:pt x="597572" y="460840"/>
                </a:lnTo>
                <a:lnTo>
                  <a:pt x="600105" y="463372"/>
                </a:lnTo>
                <a:lnTo>
                  <a:pt x="602637" y="463372"/>
                </a:lnTo>
                <a:lnTo>
                  <a:pt x="605169" y="463372"/>
                </a:lnTo>
                <a:lnTo>
                  <a:pt x="607701" y="463372"/>
                </a:lnTo>
                <a:lnTo>
                  <a:pt x="610233" y="460840"/>
                </a:lnTo>
                <a:lnTo>
                  <a:pt x="612765" y="458308"/>
                </a:lnTo>
                <a:lnTo>
                  <a:pt x="612765" y="460840"/>
                </a:lnTo>
                <a:lnTo>
                  <a:pt x="612765" y="463372"/>
                </a:lnTo>
                <a:lnTo>
                  <a:pt x="615297" y="463372"/>
                </a:lnTo>
                <a:lnTo>
                  <a:pt x="615297" y="465904"/>
                </a:lnTo>
                <a:lnTo>
                  <a:pt x="615297" y="468436"/>
                </a:lnTo>
                <a:lnTo>
                  <a:pt x="617829" y="468436"/>
                </a:lnTo>
                <a:lnTo>
                  <a:pt x="617829" y="470968"/>
                </a:lnTo>
                <a:lnTo>
                  <a:pt x="620361" y="470968"/>
                </a:lnTo>
                <a:lnTo>
                  <a:pt x="620361" y="473500"/>
                </a:lnTo>
                <a:lnTo>
                  <a:pt x="622893" y="473500"/>
                </a:lnTo>
                <a:lnTo>
                  <a:pt x="622893" y="476033"/>
                </a:lnTo>
                <a:lnTo>
                  <a:pt x="625425" y="478564"/>
                </a:lnTo>
                <a:lnTo>
                  <a:pt x="625425" y="481097"/>
                </a:lnTo>
                <a:lnTo>
                  <a:pt x="627958" y="481097"/>
                </a:lnTo>
                <a:lnTo>
                  <a:pt x="627958" y="483629"/>
                </a:lnTo>
                <a:lnTo>
                  <a:pt x="630490" y="483629"/>
                </a:lnTo>
                <a:lnTo>
                  <a:pt x="630490" y="486161"/>
                </a:lnTo>
                <a:lnTo>
                  <a:pt x="630490" y="488693"/>
                </a:lnTo>
                <a:lnTo>
                  <a:pt x="633022" y="488693"/>
                </a:lnTo>
                <a:lnTo>
                  <a:pt x="633022" y="491225"/>
                </a:lnTo>
                <a:lnTo>
                  <a:pt x="635554" y="491225"/>
                </a:lnTo>
                <a:lnTo>
                  <a:pt x="635554" y="493757"/>
                </a:lnTo>
                <a:lnTo>
                  <a:pt x="638086" y="493757"/>
                </a:lnTo>
                <a:lnTo>
                  <a:pt x="638086" y="496289"/>
                </a:lnTo>
                <a:lnTo>
                  <a:pt x="638086" y="498821"/>
                </a:lnTo>
                <a:lnTo>
                  <a:pt x="640618" y="498821"/>
                </a:lnTo>
                <a:lnTo>
                  <a:pt x="640618" y="501353"/>
                </a:lnTo>
                <a:lnTo>
                  <a:pt x="643150" y="501353"/>
                </a:lnTo>
                <a:lnTo>
                  <a:pt x="643150" y="503885"/>
                </a:lnTo>
                <a:lnTo>
                  <a:pt x="643150" y="508950"/>
                </a:lnTo>
                <a:lnTo>
                  <a:pt x="650746" y="520344"/>
                </a:lnTo>
                <a:lnTo>
                  <a:pt x="650746" y="525408"/>
                </a:lnTo>
                <a:lnTo>
                  <a:pt x="648214" y="531738"/>
                </a:lnTo>
                <a:lnTo>
                  <a:pt x="645682" y="531738"/>
                </a:lnTo>
                <a:lnTo>
                  <a:pt x="645682" y="534271"/>
                </a:lnTo>
                <a:lnTo>
                  <a:pt x="643150" y="536802"/>
                </a:lnTo>
                <a:lnTo>
                  <a:pt x="640618" y="539335"/>
                </a:lnTo>
                <a:lnTo>
                  <a:pt x="638086" y="539335"/>
                </a:lnTo>
                <a:lnTo>
                  <a:pt x="638086" y="541867"/>
                </a:lnTo>
                <a:lnTo>
                  <a:pt x="635554" y="544399"/>
                </a:lnTo>
                <a:lnTo>
                  <a:pt x="635554" y="546931"/>
                </a:lnTo>
                <a:lnTo>
                  <a:pt x="635554" y="549463"/>
                </a:lnTo>
                <a:lnTo>
                  <a:pt x="635554" y="551995"/>
                </a:lnTo>
                <a:lnTo>
                  <a:pt x="635554" y="554527"/>
                </a:lnTo>
                <a:lnTo>
                  <a:pt x="635554" y="557059"/>
                </a:lnTo>
                <a:lnTo>
                  <a:pt x="635554" y="559592"/>
                </a:lnTo>
                <a:lnTo>
                  <a:pt x="635554" y="562123"/>
                </a:lnTo>
                <a:lnTo>
                  <a:pt x="633022" y="562123"/>
                </a:lnTo>
                <a:lnTo>
                  <a:pt x="633022" y="564656"/>
                </a:lnTo>
                <a:lnTo>
                  <a:pt x="630490" y="567187"/>
                </a:lnTo>
                <a:lnTo>
                  <a:pt x="627958" y="567187"/>
                </a:lnTo>
                <a:lnTo>
                  <a:pt x="625425" y="567187"/>
                </a:lnTo>
                <a:lnTo>
                  <a:pt x="625425" y="569720"/>
                </a:lnTo>
                <a:lnTo>
                  <a:pt x="622893" y="569720"/>
                </a:lnTo>
                <a:lnTo>
                  <a:pt x="620361" y="572252"/>
                </a:lnTo>
                <a:lnTo>
                  <a:pt x="620361" y="574784"/>
                </a:lnTo>
                <a:lnTo>
                  <a:pt x="617829" y="574784"/>
                </a:lnTo>
                <a:lnTo>
                  <a:pt x="615297" y="577316"/>
                </a:lnTo>
                <a:lnTo>
                  <a:pt x="612765" y="577316"/>
                </a:lnTo>
                <a:lnTo>
                  <a:pt x="610233" y="577316"/>
                </a:lnTo>
                <a:lnTo>
                  <a:pt x="607701" y="577316"/>
                </a:lnTo>
                <a:lnTo>
                  <a:pt x="607701" y="579848"/>
                </a:lnTo>
                <a:lnTo>
                  <a:pt x="605169" y="579848"/>
                </a:lnTo>
                <a:lnTo>
                  <a:pt x="605169" y="582380"/>
                </a:lnTo>
                <a:lnTo>
                  <a:pt x="602637" y="582380"/>
                </a:lnTo>
                <a:lnTo>
                  <a:pt x="602637" y="584912"/>
                </a:lnTo>
                <a:lnTo>
                  <a:pt x="602637" y="587444"/>
                </a:lnTo>
                <a:lnTo>
                  <a:pt x="600105" y="587444"/>
                </a:lnTo>
                <a:lnTo>
                  <a:pt x="600105" y="589976"/>
                </a:lnTo>
                <a:lnTo>
                  <a:pt x="597572" y="589976"/>
                </a:lnTo>
                <a:lnTo>
                  <a:pt x="597572" y="592508"/>
                </a:lnTo>
                <a:lnTo>
                  <a:pt x="595041" y="595041"/>
                </a:lnTo>
                <a:lnTo>
                  <a:pt x="592508" y="597573"/>
                </a:lnTo>
                <a:lnTo>
                  <a:pt x="589976" y="600105"/>
                </a:lnTo>
                <a:lnTo>
                  <a:pt x="589976" y="602637"/>
                </a:lnTo>
                <a:lnTo>
                  <a:pt x="587444" y="602637"/>
                </a:lnTo>
                <a:lnTo>
                  <a:pt x="587444" y="605169"/>
                </a:lnTo>
                <a:lnTo>
                  <a:pt x="587444" y="607701"/>
                </a:lnTo>
                <a:lnTo>
                  <a:pt x="584912" y="610233"/>
                </a:lnTo>
                <a:lnTo>
                  <a:pt x="584912" y="612765"/>
                </a:lnTo>
                <a:lnTo>
                  <a:pt x="584912" y="615297"/>
                </a:lnTo>
                <a:lnTo>
                  <a:pt x="587444" y="615297"/>
                </a:lnTo>
                <a:lnTo>
                  <a:pt x="587444" y="617829"/>
                </a:lnTo>
                <a:lnTo>
                  <a:pt x="587444" y="620361"/>
                </a:lnTo>
                <a:lnTo>
                  <a:pt x="589976" y="622894"/>
                </a:lnTo>
                <a:lnTo>
                  <a:pt x="589976" y="625426"/>
                </a:lnTo>
                <a:lnTo>
                  <a:pt x="592508" y="625426"/>
                </a:lnTo>
                <a:lnTo>
                  <a:pt x="592508" y="627958"/>
                </a:lnTo>
                <a:lnTo>
                  <a:pt x="595041" y="627958"/>
                </a:lnTo>
                <a:lnTo>
                  <a:pt x="595041" y="630490"/>
                </a:lnTo>
                <a:lnTo>
                  <a:pt x="597572" y="633022"/>
                </a:lnTo>
                <a:lnTo>
                  <a:pt x="597572" y="635554"/>
                </a:lnTo>
                <a:lnTo>
                  <a:pt x="597572" y="638086"/>
                </a:lnTo>
                <a:lnTo>
                  <a:pt x="597572" y="640618"/>
                </a:lnTo>
                <a:lnTo>
                  <a:pt x="597572" y="643150"/>
                </a:lnTo>
                <a:lnTo>
                  <a:pt x="597572" y="645682"/>
                </a:lnTo>
                <a:lnTo>
                  <a:pt x="597572" y="648215"/>
                </a:lnTo>
                <a:lnTo>
                  <a:pt x="597572" y="650746"/>
                </a:lnTo>
                <a:lnTo>
                  <a:pt x="597572" y="653279"/>
                </a:lnTo>
                <a:lnTo>
                  <a:pt x="595041" y="655811"/>
                </a:lnTo>
                <a:lnTo>
                  <a:pt x="595041" y="658343"/>
                </a:lnTo>
                <a:lnTo>
                  <a:pt x="592508" y="658343"/>
                </a:lnTo>
                <a:lnTo>
                  <a:pt x="592508" y="660875"/>
                </a:lnTo>
                <a:lnTo>
                  <a:pt x="589976" y="660875"/>
                </a:lnTo>
                <a:lnTo>
                  <a:pt x="587444" y="660875"/>
                </a:lnTo>
                <a:lnTo>
                  <a:pt x="587444" y="660875"/>
                </a:lnTo>
                <a:lnTo>
                  <a:pt x="584912" y="660875"/>
                </a:lnTo>
                <a:lnTo>
                  <a:pt x="582380" y="660875"/>
                </a:lnTo>
                <a:lnTo>
                  <a:pt x="579848" y="660875"/>
                </a:lnTo>
                <a:lnTo>
                  <a:pt x="577316" y="663407"/>
                </a:lnTo>
                <a:lnTo>
                  <a:pt x="574784" y="663407"/>
                </a:lnTo>
                <a:lnTo>
                  <a:pt x="572252" y="663407"/>
                </a:lnTo>
                <a:lnTo>
                  <a:pt x="569720" y="663407"/>
                </a:lnTo>
                <a:lnTo>
                  <a:pt x="567187" y="663407"/>
                </a:lnTo>
                <a:lnTo>
                  <a:pt x="564656" y="663407"/>
                </a:lnTo>
                <a:lnTo>
                  <a:pt x="562123" y="663407"/>
                </a:lnTo>
                <a:lnTo>
                  <a:pt x="559591" y="665939"/>
                </a:lnTo>
                <a:lnTo>
                  <a:pt x="557059" y="665939"/>
                </a:lnTo>
                <a:lnTo>
                  <a:pt x="557059" y="668471"/>
                </a:lnTo>
                <a:lnTo>
                  <a:pt x="554527" y="671003"/>
                </a:lnTo>
                <a:lnTo>
                  <a:pt x="554527" y="673535"/>
                </a:lnTo>
                <a:lnTo>
                  <a:pt x="554527" y="676067"/>
                </a:lnTo>
                <a:lnTo>
                  <a:pt x="554527" y="678600"/>
                </a:lnTo>
                <a:lnTo>
                  <a:pt x="551995" y="681131"/>
                </a:lnTo>
                <a:lnTo>
                  <a:pt x="551995" y="683664"/>
                </a:lnTo>
                <a:lnTo>
                  <a:pt x="549463" y="686196"/>
                </a:lnTo>
                <a:lnTo>
                  <a:pt x="549463" y="686196"/>
                </a:lnTo>
                <a:lnTo>
                  <a:pt x="549463" y="688728"/>
                </a:lnTo>
                <a:lnTo>
                  <a:pt x="546931" y="688728"/>
                </a:lnTo>
                <a:lnTo>
                  <a:pt x="544399" y="688728"/>
                </a:lnTo>
                <a:lnTo>
                  <a:pt x="544399" y="691260"/>
                </a:lnTo>
                <a:lnTo>
                  <a:pt x="541867" y="691260"/>
                </a:lnTo>
                <a:lnTo>
                  <a:pt x="539335" y="691260"/>
                </a:lnTo>
                <a:lnTo>
                  <a:pt x="536802" y="693792"/>
                </a:lnTo>
                <a:lnTo>
                  <a:pt x="536802" y="696324"/>
                </a:lnTo>
                <a:lnTo>
                  <a:pt x="534270" y="696324"/>
                </a:lnTo>
                <a:lnTo>
                  <a:pt x="534270" y="698856"/>
                </a:lnTo>
                <a:lnTo>
                  <a:pt x="534270" y="701388"/>
                </a:lnTo>
                <a:lnTo>
                  <a:pt x="531738" y="701388"/>
                </a:lnTo>
                <a:lnTo>
                  <a:pt x="531738" y="703920"/>
                </a:lnTo>
                <a:lnTo>
                  <a:pt x="531738" y="706452"/>
                </a:lnTo>
                <a:lnTo>
                  <a:pt x="529206" y="708985"/>
                </a:lnTo>
                <a:lnTo>
                  <a:pt x="529206" y="711517"/>
                </a:lnTo>
                <a:lnTo>
                  <a:pt x="529206" y="714049"/>
                </a:lnTo>
                <a:lnTo>
                  <a:pt x="526674" y="716581"/>
                </a:lnTo>
                <a:lnTo>
                  <a:pt x="526674" y="719113"/>
                </a:lnTo>
                <a:lnTo>
                  <a:pt x="524142" y="719113"/>
                </a:lnTo>
                <a:lnTo>
                  <a:pt x="524142" y="721645"/>
                </a:lnTo>
                <a:lnTo>
                  <a:pt x="521610" y="721645"/>
                </a:lnTo>
                <a:lnTo>
                  <a:pt x="519078" y="721645"/>
                </a:lnTo>
                <a:lnTo>
                  <a:pt x="516546" y="721645"/>
                </a:lnTo>
                <a:lnTo>
                  <a:pt x="514014" y="719113"/>
                </a:lnTo>
                <a:lnTo>
                  <a:pt x="511482" y="716581"/>
                </a:lnTo>
                <a:lnTo>
                  <a:pt x="511482" y="716581"/>
                </a:lnTo>
                <a:lnTo>
                  <a:pt x="508949" y="714049"/>
                </a:lnTo>
                <a:lnTo>
                  <a:pt x="508949" y="711517"/>
                </a:lnTo>
                <a:lnTo>
                  <a:pt x="506417" y="711517"/>
                </a:lnTo>
                <a:lnTo>
                  <a:pt x="503885" y="711517"/>
                </a:lnTo>
                <a:lnTo>
                  <a:pt x="503885" y="708985"/>
                </a:lnTo>
                <a:lnTo>
                  <a:pt x="501353" y="708985"/>
                </a:lnTo>
                <a:lnTo>
                  <a:pt x="501353" y="706452"/>
                </a:lnTo>
                <a:lnTo>
                  <a:pt x="498821" y="706452"/>
                </a:lnTo>
                <a:lnTo>
                  <a:pt x="496289" y="706452"/>
                </a:lnTo>
                <a:lnTo>
                  <a:pt x="493757" y="706452"/>
                </a:lnTo>
                <a:lnTo>
                  <a:pt x="491225" y="706452"/>
                </a:lnTo>
                <a:lnTo>
                  <a:pt x="488693" y="706452"/>
                </a:lnTo>
                <a:lnTo>
                  <a:pt x="486161" y="706452"/>
                </a:lnTo>
                <a:lnTo>
                  <a:pt x="483628" y="706452"/>
                </a:lnTo>
                <a:lnTo>
                  <a:pt x="481097" y="706452"/>
                </a:lnTo>
                <a:lnTo>
                  <a:pt x="481097" y="708985"/>
                </a:lnTo>
                <a:lnTo>
                  <a:pt x="478564" y="708985"/>
                </a:lnTo>
                <a:lnTo>
                  <a:pt x="478564" y="711517"/>
                </a:lnTo>
                <a:lnTo>
                  <a:pt x="478564" y="714049"/>
                </a:lnTo>
                <a:lnTo>
                  <a:pt x="476032" y="714049"/>
                </a:lnTo>
                <a:lnTo>
                  <a:pt x="476032" y="716581"/>
                </a:lnTo>
                <a:lnTo>
                  <a:pt x="476032" y="719113"/>
                </a:lnTo>
                <a:lnTo>
                  <a:pt x="476032" y="721645"/>
                </a:lnTo>
                <a:lnTo>
                  <a:pt x="476032" y="724177"/>
                </a:lnTo>
                <a:lnTo>
                  <a:pt x="476032" y="726709"/>
                </a:lnTo>
                <a:lnTo>
                  <a:pt x="476032" y="729241"/>
                </a:lnTo>
                <a:lnTo>
                  <a:pt x="476032" y="731773"/>
                </a:lnTo>
                <a:lnTo>
                  <a:pt x="476032" y="734305"/>
                </a:lnTo>
                <a:lnTo>
                  <a:pt x="476032" y="736838"/>
                </a:lnTo>
                <a:lnTo>
                  <a:pt x="476032" y="739369"/>
                </a:lnTo>
                <a:lnTo>
                  <a:pt x="476032" y="741902"/>
                </a:lnTo>
                <a:lnTo>
                  <a:pt x="478564" y="744434"/>
                </a:lnTo>
                <a:lnTo>
                  <a:pt x="478564" y="746966"/>
                </a:lnTo>
                <a:lnTo>
                  <a:pt x="478564" y="749498"/>
                </a:lnTo>
                <a:lnTo>
                  <a:pt x="481097" y="752030"/>
                </a:lnTo>
                <a:lnTo>
                  <a:pt x="481097" y="754562"/>
                </a:lnTo>
                <a:lnTo>
                  <a:pt x="481097" y="757094"/>
                </a:lnTo>
                <a:lnTo>
                  <a:pt x="481097" y="762158"/>
                </a:lnTo>
                <a:lnTo>
                  <a:pt x="483628" y="764690"/>
                </a:lnTo>
                <a:lnTo>
                  <a:pt x="483628" y="767223"/>
                </a:lnTo>
                <a:lnTo>
                  <a:pt x="483628" y="769754"/>
                </a:lnTo>
                <a:lnTo>
                  <a:pt x="483628" y="772287"/>
                </a:lnTo>
                <a:lnTo>
                  <a:pt x="481097" y="774819"/>
                </a:lnTo>
                <a:lnTo>
                  <a:pt x="481097" y="777351"/>
                </a:lnTo>
                <a:lnTo>
                  <a:pt x="478564" y="779883"/>
                </a:lnTo>
                <a:lnTo>
                  <a:pt x="476032" y="779883"/>
                </a:lnTo>
                <a:lnTo>
                  <a:pt x="476032" y="782415"/>
                </a:lnTo>
                <a:lnTo>
                  <a:pt x="473500" y="784947"/>
                </a:lnTo>
                <a:lnTo>
                  <a:pt x="473500" y="787479"/>
                </a:lnTo>
                <a:lnTo>
                  <a:pt x="470968" y="790011"/>
                </a:lnTo>
                <a:lnTo>
                  <a:pt x="468436" y="790011"/>
                </a:lnTo>
                <a:lnTo>
                  <a:pt x="465904" y="790011"/>
                </a:lnTo>
                <a:lnTo>
                  <a:pt x="463372" y="790011"/>
                </a:lnTo>
                <a:lnTo>
                  <a:pt x="460840" y="790011"/>
                </a:lnTo>
                <a:lnTo>
                  <a:pt x="458308" y="787479"/>
                </a:lnTo>
                <a:lnTo>
                  <a:pt x="455776" y="790011"/>
                </a:lnTo>
                <a:lnTo>
                  <a:pt x="453243" y="790011"/>
                </a:lnTo>
                <a:lnTo>
                  <a:pt x="450712" y="790011"/>
                </a:lnTo>
                <a:lnTo>
                  <a:pt x="450712" y="792543"/>
                </a:lnTo>
                <a:lnTo>
                  <a:pt x="448179" y="795075"/>
                </a:lnTo>
                <a:lnTo>
                  <a:pt x="445647" y="795075"/>
                </a:lnTo>
                <a:lnTo>
                  <a:pt x="443115" y="795075"/>
                </a:lnTo>
                <a:lnTo>
                  <a:pt x="440583" y="797608"/>
                </a:lnTo>
                <a:lnTo>
                  <a:pt x="438051" y="797608"/>
                </a:lnTo>
                <a:lnTo>
                  <a:pt x="438051" y="800140"/>
                </a:lnTo>
                <a:lnTo>
                  <a:pt x="435519" y="800140"/>
                </a:lnTo>
                <a:lnTo>
                  <a:pt x="435519" y="802672"/>
                </a:lnTo>
                <a:lnTo>
                  <a:pt x="432987" y="802672"/>
                </a:lnTo>
                <a:lnTo>
                  <a:pt x="432987" y="805204"/>
                </a:lnTo>
                <a:lnTo>
                  <a:pt x="432987" y="807736"/>
                </a:lnTo>
                <a:lnTo>
                  <a:pt x="432987" y="810268"/>
                </a:lnTo>
                <a:lnTo>
                  <a:pt x="432987" y="812800"/>
                </a:lnTo>
                <a:lnTo>
                  <a:pt x="432987" y="815332"/>
                </a:lnTo>
                <a:lnTo>
                  <a:pt x="432987" y="817864"/>
                </a:lnTo>
                <a:lnTo>
                  <a:pt x="435519" y="820396"/>
                </a:lnTo>
                <a:lnTo>
                  <a:pt x="435519" y="822928"/>
                </a:lnTo>
                <a:lnTo>
                  <a:pt x="432987" y="825461"/>
                </a:lnTo>
                <a:lnTo>
                  <a:pt x="432987" y="827993"/>
                </a:lnTo>
                <a:lnTo>
                  <a:pt x="432987" y="830525"/>
                </a:lnTo>
                <a:lnTo>
                  <a:pt x="435519" y="830525"/>
                </a:lnTo>
                <a:lnTo>
                  <a:pt x="435519" y="833057"/>
                </a:lnTo>
                <a:lnTo>
                  <a:pt x="432987" y="833057"/>
                </a:lnTo>
                <a:lnTo>
                  <a:pt x="432987" y="835589"/>
                </a:lnTo>
                <a:lnTo>
                  <a:pt x="430455" y="835589"/>
                </a:lnTo>
                <a:lnTo>
                  <a:pt x="430455" y="838121"/>
                </a:lnTo>
                <a:lnTo>
                  <a:pt x="427923" y="840653"/>
                </a:lnTo>
                <a:lnTo>
                  <a:pt x="425391" y="840653"/>
                </a:lnTo>
                <a:lnTo>
                  <a:pt x="422859" y="840653"/>
                </a:lnTo>
                <a:lnTo>
                  <a:pt x="420326" y="840653"/>
                </a:lnTo>
                <a:lnTo>
                  <a:pt x="420326" y="843185"/>
                </a:lnTo>
                <a:lnTo>
                  <a:pt x="417794" y="843185"/>
                </a:lnTo>
                <a:lnTo>
                  <a:pt x="415262" y="843185"/>
                </a:lnTo>
                <a:lnTo>
                  <a:pt x="415262" y="845717"/>
                </a:lnTo>
                <a:lnTo>
                  <a:pt x="415262" y="848249"/>
                </a:lnTo>
                <a:lnTo>
                  <a:pt x="412730" y="848249"/>
                </a:lnTo>
                <a:lnTo>
                  <a:pt x="410198" y="850782"/>
                </a:lnTo>
                <a:lnTo>
                  <a:pt x="407666" y="853313"/>
                </a:lnTo>
                <a:lnTo>
                  <a:pt x="405134" y="853313"/>
                </a:lnTo>
                <a:lnTo>
                  <a:pt x="402602" y="853313"/>
                </a:lnTo>
                <a:lnTo>
                  <a:pt x="402602" y="855846"/>
                </a:lnTo>
                <a:lnTo>
                  <a:pt x="400070" y="853313"/>
                </a:lnTo>
                <a:lnTo>
                  <a:pt x="397538" y="853313"/>
                </a:lnTo>
                <a:lnTo>
                  <a:pt x="395005" y="850782"/>
                </a:lnTo>
                <a:lnTo>
                  <a:pt x="392474" y="848249"/>
                </a:lnTo>
                <a:lnTo>
                  <a:pt x="392474" y="845717"/>
                </a:lnTo>
                <a:lnTo>
                  <a:pt x="392474" y="843185"/>
                </a:lnTo>
                <a:lnTo>
                  <a:pt x="392474" y="840653"/>
                </a:lnTo>
                <a:lnTo>
                  <a:pt x="392474" y="838121"/>
                </a:lnTo>
                <a:lnTo>
                  <a:pt x="392474" y="835589"/>
                </a:lnTo>
                <a:lnTo>
                  <a:pt x="395005" y="835589"/>
                </a:lnTo>
                <a:lnTo>
                  <a:pt x="395005" y="833057"/>
                </a:lnTo>
                <a:lnTo>
                  <a:pt x="395005" y="830525"/>
                </a:lnTo>
                <a:lnTo>
                  <a:pt x="397538" y="830525"/>
                </a:lnTo>
                <a:lnTo>
                  <a:pt x="397538" y="827993"/>
                </a:lnTo>
                <a:lnTo>
                  <a:pt x="397538" y="825461"/>
                </a:lnTo>
                <a:lnTo>
                  <a:pt x="397538" y="822928"/>
                </a:lnTo>
                <a:lnTo>
                  <a:pt x="397538" y="784947"/>
                </a:lnTo>
                <a:lnTo>
                  <a:pt x="397538" y="782415"/>
                </a:lnTo>
                <a:lnTo>
                  <a:pt x="397538" y="779883"/>
                </a:lnTo>
                <a:lnTo>
                  <a:pt x="397538" y="777351"/>
                </a:lnTo>
                <a:lnTo>
                  <a:pt x="397538" y="772287"/>
                </a:lnTo>
                <a:lnTo>
                  <a:pt x="397538" y="769754"/>
                </a:lnTo>
                <a:lnTo>
                  <a:pt x="397538" y="767223"/>
                </a:lnTo>
                <a:lnTo>
                  <a:pt x="395005" y="764690"/>
                </a:lnTo>
                <a:lnTo>
                  <a:pt x="395005" y="762158"/>
                </a:lnTo>
                <a:lnTo>
                  <a:pt x="392474" y="762158"/>
                </a:lnTo>
                <a:lnTo>
                  <a:pt x="392474" y="759626"/>
                </a:lnTo>
                <a:lnTo>
                  <a:pt x="389941" y="757094"/>
                </a:lnTo>
                <a:lnTo>
                  <a:pt x="387409" y="754562"/>
                </a:lnTo>
                <a:lnTo>
                  <a:pt x="384877" y="752030"/>
                </a:lnTo>
                <a:lnTo>
                  <a:pt x="384877" y="749498"/>
                </a:lnTo>
                <a:lnTo>
                  <a:pt x="384877" y="746966"/>
                </a:lnTo>
                <a:lnTo>
                  <a:pt x="384877" y="746966"/>
                </a:lnTo>
                <a:lnTo>
                  <a:pt x="384877" y="744434"/>
                </a:lnTo>
                <a:lnTo>
                  <a:pt x="384877" y="741902"/>
                </a:lnTo>
                <a:lnTo>
                  <a:pt x="387409" y="739369"/>
                </a:lnTo>
                <a:lnTo>
                  <a:pt x="389941" y="736838"/>
                </a:lnTo>
                <a:lnTo>
                  <a:pt x="389941" y="734305"/>
                </a:lnTo>
                <a:lnTo>
                  <a:pt x="392474" y="731773"/>
                </a:lnTo>
                <a:lnTo>
                  <a:pt x="392474" y="729241"/>
                </a:lnTo>
                <a:lnTo>
                  <a:pt x="395005" y="726709"/>
                </a:lnTo>
                <a:lnTo>
                  <a:pt x="397538" y="724177"/>
                </a:lnTo>
                <a:lnTo>
                  <a:pt x="397538" y="721645"/>
                </a:lnTo>
                <a:lnTo>
                  <a:pt x="400070" y="721645"/>
                </a:lnTo>
                <a:lnTo>
                  <a:pt x="400070" y="721645"/>
                </a:lnTo>
                <a:lnTo>
                  <a:pt x="402602" y="721645"/>
                </a:lnTo>
                <a:lnTo>
                  <a:pt x="402602" y="719113"/>
                </a:lnTo>
                <a:lnTo>
                  <a:pt x="402602" y="716581"/>
                </a:lnTo>
                <a:lnTo>
                  <a:pt x="402602" y="714049"/>
                </a:lnTo>
                <a:lnTo>
                  <a:pt x="402602" y="711517"/>
                </a:lnTo>
                <a:lnTo>
                  <a:pt x="402602" y="708985"/>
                </a:lnTo>
                <a:lnTo>
                  <a:pt x="400070" y="706452"/>
                </a:lnTo>
                <a:lnTo>
                  <a:pt x="400070" y="703920"/>
                </a:lnTo>
                <a:lnTo>
                  <a:pt x="397538" y="703920"/>
                </a:lnTo>
                <a:lnTo>
                  <a:pt x="397538" y="701388"/>
                </a:lnTo>
                <a:lnTo>
                  <a:pt x="397538" y="701388"/>
                </a:lnTo>
                <a:lnTo>
                  <a:pt x="395005" y="701388"/>
                </a:lnTo>
                <a:lnTo>
                  <a:pt x="392474" y="701388"/>
                </a:lnTo>
                <a:lnTo>
                  <a:pt x="389941" y="701388"/>
                </a:lnTo>
                <a:lnTo>
                  <a:pt x="389941" y="703920"/>
                </a:lnTo>
                <a:lnTo>
                  <a:pt x="387409" y="703920"/>
                </a:lnTo>
                <a:lnTo>
                  <a:pt x="387409" y="706452"/>
                </a:lnTo>
                <a:lnTo>
                  <a:pt x="384877" y="706452"/>
                </a:lnTo>
                <a:lnTo>
                  <a:pt x="382345" y="708985"/>
                </a:lnTo>
                <a:lnTo>
                  <a:pt x="379813" y="708985"/>
                </a:lnTo>
                <a:lnTo>
                  <a:pt x="377281" y="708985"/>
                </a:lnTo>
                <a:lnTo>
                  <a:pt x="374749" y="708985"/>
                </a:lnTo>
                <a:lnTo>
                  <a:pt x="372217" y="706452"/>
                </a:lnTo>
                <a:lnTo>
                  <a:pt x="369685" y="706452"/>
                </a:lnTo>
                <a:lnTo>
                  <a:pt x="369685" y="703920"/>
                </a:lnTo>
                <a:lnTo>
                  <a:pt x="367153" y="701388"/>
                </a:lnTo>
                <a:lnTo>
                  <a:pt x="367153" y="698856"/>
                </a:lnTo>
                <a:lnTo>
                  <a:pt x="367153" y="696324"/>
                </a:lnTo>
                <a:lnTo>
                  <a:pt x="367153" y="696324"/>
                </a:lnTo>
                <a:lnTo>
                  <a:pt x="367153" y="693792"/>
                </a:lnTo>
                <a:lnTo>
                  <a:pt x="367153" y="691260"/>
                </a:lnTo>
                <a:lnTo>
                  <a:pt x="364620" y="688728"/>
                </a:lnTo>
                <a:lnTo>
                  <a:pt x="364620" y="686196"/>
                </a:lnTo>
                <a:lnTo>
                  <a:pt x="362089" y="686196"/>
                </a:lnTo>
                <a:lnTo>
                  <a:pt x="362089" y="683664"/>
                </a:lnTo>
                <a:lnTo>
                  <a:pt x="359556" y="683664"/>
                </a:lnTo>
                <a:lnTo>
                  <a:pt x="359556" y="681131"/>
                </a:lnTo>
                <a:lnTo>
                  <a:pt x="359556" y="678600"/>
                </a:lnTo>
                <a:lnTo>
                  <a:pt x="359556" y="678600"/>
                </a:lnTo>
                <a:lnTo>
                  <a:pt x="359556" y="676067"/>
                </a:lnTo>
                <a:lnTo>
                  <a:pt x="359556" y="673535"/>
                </a:lnTo>
                <a:lnTo>
                  <a:pt x="359556" y="671003"/>
                </a:lnTo>
                <a:lnTo>
                  <a:pt x="359556" y="671003"/>
                </a:lnTo>
                <a:lnTo>
                  <a:pt x="362089" y="671003"/>
                </a:lnTo>
                <a:lnTo>
                  <a:pt x="362089" y="668471"/>
                </a:lnTo>
                <a:lnTo>
                  <a:pt x="362089" y="665939"/>
                </a:lnTo>
                <a:lnTo>
                  <a:pt x="364620" y="665939"/>
                </a:lnTo>
                <a:lnTo>
                  <a:pt x="364620" y="663407"/>
                </a:lnTo>
                <a:lnTo>
                  <a:pt x="367153" y="663407"/>
                </a:lnTo>
                <a:lnTo>
                  <a:pt x="369685" y="660875"/>
                </a:lnTo>
                <a:lnTo>
                  <a:pt x="372217" y="658343"/>
                </a:lnTo>
                <a:lnTo>
                  <a:pt x="374749" y="658343"/>
                </a:lnTo>
                <a:lnTo>
                  <a:pt x="374749" y="655811"/>
                </a:lnTo>
                <a:lnTo>
                  <a:pt x="377281" y="655811"/>
                </a:lnTo>
                <a:lnTo>
                  <a:pt x="377281" y="653279"/>
                </a:lnTo>
                <a:lnTo>
                  <a:pt x="379813" y="650746"/>
                </a:lnTo>
                <a:lnTo>
                  <a:pt x="379813" y="648215"/>
                </a:lnTo>
                <a:lnTo>
                  <a:pt x="379813" y="645682"/>
                </a:lnTo>
                <a:lnTo>
                  <a:pt x="379813" y="645682"/>
                </a:lnTo>
                <a:lnTo>
                  <a:pt x="379813" y="643150"/>
                </a:lnTo>
                <a:lnTo>
                  <a:pt x="377281" y="640618"/>
                </a:lnTo>
                <a:lnTo>
                  <a:pt x="377281" y="638086"/>
                </a:lnTo>
                <a:lnTo>
                  <a:pt x="374749" y="638086"/>
                </a:lnTo>
                <a:lnTo>
                  <a:pt x="374749" y="635554"/>
                </a:lnTo>
                <a:lnTo>
                  <a:pt x="372217" y="635554"/>
                </a:lnTo>
                <a:lnTo>
                  <a:pt x="369685" y="633022"/>
                </a:lnTo>
                <a:lnTo>
                  <a:pt x="367153" y="633022"/>
                </a:lnTo>
                <a:lnTo>
                  <a:pt x="364620" y="630490"/>
                </a:lnTo>
                <a:lnTo>
                  <a:pt x="362089" y="630490"/>
                </a:lnTo>
                <a:lnTo>
                  <a:pt x="362089" y="633022"/>
                </a:lnTo>
                <a:lnTo>
                  <a:pt x="359556" y="633022"/>
                </a:lnTo>
                <a:lnTo>
                  <a:pt x="357024" y="633022"/>
                </a:lnTo>
                <a:lnTo>
                  <a:pt x="354492" y="635554"/>
                </a:lnTo>
                <a:lnTo>
                  <a:pt x="351960" y="635554"/>
                </a:lnTo>
                <a:lnTo>
                  <a:pt x="349428" y="635554"/>
                </a:lnTo>
                <a:lnTo>
                  <a:pt x="349428" y="633022"/>
                </a:lnTo>
                <a:lnTo>
                  <a:pt x="346896" y="633022"/>
                </a:lnTo>
                <a:lnTo>
                  <a:pt x="344364" y="633022"/>
                </a:lnTo>
                <a:lnTo>
                  <a:pt x="344364" y="635554"/>
                </a:lnTo>
                <a:lnTo>
                  <a:pt x="341832" y="635554"/>
                </a:lnTo>
                <a:lnTo>
                  <a:pt x="341832" y="638086"/>
                </a:lnTo>
                <a:lnTo>
                  <a:pt x="339300" y="638086"/>
                </a:lnTo>
                <a:lnTo>
                  <a:pt x="339300" y="640618"/>
                </a:lnTo>
                <a:lnTo>
                  <a:pt x="336768" y="643150"/>
                </a:lnTo>
                <a:lnTo>
                  <a:pt x="336768" y="645682"/>
                </a:lnTo>
                <a:lnTo>
                  <a:pt x="336768" y="648215"/>
                </a:lnTo>
                <a:lnTo>
                  <a:pt x="336768" y="650746"/>
                </a:lnTo>
                <a:lnTo>
                  <a:pt x="334235" y="650746"/>
                </a:lnTo>
                <a:lnTo>
                  <a:pt x="334235" y="653279"/>
                </a:lnTo>
                <a:lnTo>
                  <a:pt x="331703" y="653279"/>
                </a:lnTo>
                <a:lnTo>
                  <a:pt x="331703" y="655811"/>
                </a:lnTo>
                <a:lnTo>
                  <a:pt x="329171" y="655811"/>
                </a:lnTo>
                <a:lnTo>
                  <a:pt x="329171" y="658343"/>
                </a:lnTo>
                <a:lnTo>
                  <a:pt x="326639" y="658343"/>
                </a:lnTo>
                <a:lnTo>
                  <a:pt x="326639" y="660875"/>
                </a:lnTo>
                <a:lnTo>
                  <a:pt x="324107" y="663407"/>
                </a:lnTo>
                <a:lnTo>
                  <a:pt x="324107" y="665939"/>
                </a:lnTo>
                <a:lnTo>
                  <a:pt x="321575" y="668471"/>
                </a:lnTo>
                <a:lnTo>
                  <a:pt x="321575" y="671003"/>
                </a:lnTo>
                <a:lnTo>
                  <a:pt x="321575" y="673535"/>
                </a:lnTo>
                <a:lnTo>
                  <a:pt x="321575" y="676067"/>
                </a:lnTo>
                <a:lnTo>
                  <a:pt x="321575" y="678600"/>
                </a:lnTo>
                <a:lnTo>
                  <a:pt x="319043" y="681131"/>
                </a:lnTo>
                <a:lnTo>
                  <a:pt x="319043" y="683664"/>
                </a:lnTo>
                <a:lnTo>
                  <a:pt x="319043" y="686196"/>
                </a:lnTo>
                <a:lnTo>
                  <a:pt x="316511" y="688728"/>
                </a:lnTo>
                <a:lnTo>
                  <a:pt x="316511" y="691260"/>
                </a:lnTo>
                <a:lnTo>
                  <a:pt x="313979" y="691260"/>
                </a:lnTo>
                <a:lnTo>
                  <a:pt x="313979" y="693792"/>
                </a:lnTo>
                <a:lnTo>
                  <a:pt x="311447" y="696324"/>
                </a:lnTo>
                <a:lnTo>
                  <a:pt x="311447" y="698856"/>
                </a:lnTo>
                <a:lnTo>
                  <a:pt x="311447" y="701388"/>
                </a:lnTo>
                <a:lnTo>
                  <a:pt x="311447" y="703920"/>
                </a:lnTo>
                <a:lnTo>
                  <a:pt x="311447" y="706452"/>
                </a:lnTo>
                <a:lnTo>
                  <a:pt x="308915" y="706452"/>
                </a:lnTo>
                <a:lnTo>
                  <a:pt x="308915" y="708985"/>
                </a:lnTo>
                <a:lnTo>
                  <a:pt x="308915" y="711517"/>
                </a:lnTo>
                <a:lnTo>
                  <a:pt x="306382" y="714049"/>
                </a:lnTo>
                <a:lnTo>
                  <a:pt x="306382" y="719113"/>
                </a:lnTo>
                <a:lnTo>
                  <a:pt x="303850" y="719113"/>
                </a:lnTo>
                <a:lnTo>
                  <a:pt x="303850" y="721645"/>
                </a:lnTo>
                <a:lnTo>
                  <a:pt x="301318" y="724177"/>
                </a:lnTo>
                <a:lnTo>
                  <a:pt x="301318" y="726709"/>
                </a:lnTo>
                <a:lnTo>
                  <a:pt x="298786" y="729241"/>
                </a:lnTo>
                <a:lnTo>
                  <a:pt x="296254" y="731773"/>
                </a:lnTo>
                <a:lnTo>
                  <a:pt x="293722" y="731773"/>
                </a:lnTo>
                <a:lnTo>
                  <a:pt x="286126" y="734305"/>
                </a:lnTo>
                <a:lnTo>
                  <a:pt x="283594" y="734305"/>
                </a:lnTo>
                <a:lnTo>
                  <a:pt x="281061" y="736838"/>
                </a:lnTo>
                <a:lnTo>
                  <a:pt x="275997" y="739369"/>
                </a:lnTo>
                <a:lnTo>
                  <a:pt x="273466" y="739369"/>
                </a:lnTo>
                <a:lnTo>
                  <a:pt x="270933" y="739369"/>
                </a:lnTo>
                <a:lnTo>
                  <a:pt x="268401" y="741902"/>
                </a:lnTo>
                <a:lnTo>
                  <a:pt x="270933" y="741902"/>
                </a:lnTo>
                <a:lnTo>
                  <a:pt x="268401" y="741902"/>
                </a:lnTo>
                <a:lnTo>
                  <a:pt x="265869" y="741902"/>
                </a:lnTo>
                <a:lnTo>
                  <a:pt x="263337" y="741902"/>
                </a:lnTo>
                <a:lnTo>
                  <a:pt x="260805" y="741902"/>
                </a:lnTo>
                <a:lnTo>
                  <a:pt x="260805" y="739369"/>
                </a:lnTo>
                <a:lnTo>
                  <a:pt x="258273" y="739369"/>
                </a:lnTo>
                <a:lnTo>
                  <a:pt x="255741" y="736838"/>
                </a:lnTo>
                <a:lnTo>
                  <a:pt x="253209" y="736838"/>
                </a:lnTo>
                <a:lnTo>
                  <a:pt x="250676" y="736838"/>
                </a:lnTo>
                <a:lnTo>
                  <a:pt x="248145" y="734305"/>
                </a:lnTo>
                <a:lnTo>
                  <a:pt x="245612" y="734305"/>
                </a:lnTo>
                <a:lnTo>
                  <a:pt x="245612" y="731773"/>
                </a:lnTo>
                <a:lnTo>
                  <a:pt x="245612" y="731773"/>
                </a:lnTo>
                <a:lnTo>
                  <a:pt x="245612" y="721645"/>
                </a:lnTo>
                <a:lnTo>
                  <a:pt x="243080" y="721645"/>
                </a:lnTo>
                <a:lnTo>
                  <a:pt x="240548" y="721645"/>
                </a:lnTo>
                <a:lnTo>
                  <a:pt x="238016" y="721645"/>
                </a:lnTo>
                <a:lnTo>
                  <a:pt x="235484" y="721645"/>
                </a:lnTo>
                <a:lnTo>
                  <a:pt x="232952" y="724177"/>
                </a:lnTo>
                <a:lnTo>
                  <a:pt x="230420" y="726709"/>
                </a:lnTo>
                <a:lnTo>
                  <a:pt x="230420" y="729241"/>
                </a:lnTo>
                <a:lnTo>
                  <a:pt x="227888" y="731773"/>
                </a:lnTo>
                <a:lnTo>
                  <a:pt x="227888" y="734305"/>
                </a:lnTo>
                <a:lnTo>
                  <a:pt x="225356" y="734305"/>
                </a:lnTo>
                <a:lnTo>
                  <a:pt x="225356" y="736838"/>
                </a:lnTo>
                <a:lnTo>
                  <a:pt x="225356" y="739369"/>
                </a:lnTo>
                <a:lnTo>
                  <a:pt x="225356" y="741902"/>
                </a:lnTo>
                <a:lnTo>
                  <a:pt x="222824" y="741902"/>
                </a:lnTo>
                <a:lnTo>
                  <a:pt x="222824" y="744434"/>
                </a:lnTo>
                <a:lnTo>
                  <a:pt x="222824" y="746966"/>
                </a:lnTo>
                <a:lnTo>
                  <a:pt x="225356" y="746966"/>
                </a:lnTo>
                <a:lnTo>
                  <a:pt x="225356" y="749498"/>
                </a:lnTo>
                <a:lnTo>
                  <a:pt x="225356" y="752030"/>
                </a:lnTo>
                <a:lnTo>
                  <a:pt x="227888" y="752030"/>
                </a:lnTo>
                <a:lnTo>
                  <a:pt x="227888" y="754562"/>
                </a:lnTo>
                <a:lnTo>
                  <a:pt x="227888" y="757094"/>
                </a:lnTo>
                <a:lnTo>
                  <a:pt x="227888" y="759626"/>
                </a:lnTo>
                <a:lnTo>
                  <a:pt x="227888" y="762158"/>
                </a:lnTo>
                <a:lnTo>
                  <a:pt x="227888" y="764690"/>
                </a:lnTo>
                <a:lnTo>
                  <a:pt x="227888" y="767223"/>
                </a:lnTo>
                <a:lnTo>
                  <a:pt x="227888" y="769754"/>
                </a:lnTo>
                <a:lnTo>
                  <a:pt x="225356" y="769754"/>
                </a:lnTo>
                <a:lnTo>
                  <a:pt x="222824" y="772287"/>
                </a:lnTo>
                <a:lnTo>
                  <a:pt x="220292" y="774819"/>
                </a:lnTo>
                <a:lnTo>
                  <a:pt x="220292" y="777351"/>
                </a:lnTo>
                <a:lnTo>
                  <a:pt x="220292" y="779883"/>
                </a:lnTo>
                <a:lnTo>
                  <a:pt x="217759" y="779883"/>
                </a:lnTo>
                <a:lnTo>
                  <a:pt x="217759" y="782415"/>
                </a:lnTo>
                <a:lnTo>
                  <a:pt x="217759" y="784947"/>
                </a:lnTo>
                <a:lnTo>
                  <a:pt x="217759" y="787479"/>
                </a:lnTo>
                <a:lnTo>
                  <a:pt x="217759" y="790011"/>
                </a:lnTo>
                <a:lnTo>
                  <a:pt x="217759" y="792543"/>
                </a:lnTo>
                <a:lnTo>
                  <a:pt x="215227" y="792543"/>
                </a:lnTo>
                <a:lnTo>
                  <a:pt x="215227" y="795075"/>
                </a:lnTo>
                <a:lnTo>
                  <a:pt x="212695" y="795075"/>
                </a:lnTo>
                <a:lnTo>
                  <a:pt x="212695" y="797608"/>
                </a:lnTo>
                <a:lnTo>
                  <a:pt x="210163" y="797608"/>
                </a:lnTo>
                <a:lnTo>
                  <a:pt x="207631" y="797608"/>
                </a:lnTo>
                <a:lnTo>
                  <a:pt x="207631" y="797608"/>
                </a:lnTo>
                <a:lnTo>
                  <a:pt x="207631" y="800140"/>
                </a:lnTo>
                <a:lnTo>
                  <a:pt x="205099" y="800140"/>
                </a:lnTo>
                <a:lnTo>
                  <a:pt x="205099" y="802672"/>
                </a:lnTo>
                <a:lnTo>
                  <a:pt x="202567" y="802672"/>
                </a:lnTo>
                <a:lnTo>
                  <a:pt x="202567" y="805204"/>
                </a:lnTo>
                <a:lnTo>
                  <a:pt x="200035" y="805204"/>
                </a:lnTo>
                <a:lnTo>
                  <a:pt x="200035" y="807736"/>
                </a:lnTo>
                <a:lnTo>
                  <a:pt x="197503" y="807736"/>
                </a:lnTo>
                <a:lnTo>
                  <a:pt x="194971" y="807736"/>
                </a:lnTo>
                <a:lnTo>
                  <a:pt x="192438" y="807736"/>
                </a:lnTo>
                <a:lnTo>
                  <a:pt x="189907" y="807736"/>
                </a:lnTo>
                <a:lnTo>
                  <a:pt x="187374" y="805204"/>
                </a:lnTo>
                <a:lnTo>
                  <a:pt x="184842" y="802672"/>
                </a:lnTo>
                <a:lnTo>
                  <a:pt x="184842" y="800140"/>
                </a:lnTo>
                <a:lnTo>
                  <a:pt x="179778" y="788745"/>
                </a:lnTo>
                <a:lnTo>
                  <a:pt x="187374" y="772287"/>
                </a:lnTo>
                <a:lnTo>
                  <a:pt x="187374" y="763424"/>
                </a:lnTo>
                <a:lnTo>
                  <a:pt x="182310" y="757094"/>
                </a:lnTo>
                <a:lnTo>
                  <a:pt x="174714" y="754562"/>
                </a:lnTo>
                <a:lnTo>
                  <a:pt x="165852" y="760892"/>
                </a:lnTo>
                <a:lnTo>
                  <a:pt x="163320" y="763424"/>
                </a:lnTo>
                <a:lnTo>
                  <a:pt x="160787" y="763424"/>
                </a:lnTo>
                <a:lnTo>
                  <a:pt x="158255" y="760892"/>
                </a:lnTo>
                <a:lnTo>
                  <a:pt x="155723" y="760892"/>
                </a:lnTo>
                <a:lnTo>
                  <a:pt x="153191" y="760892"/>
                </a:lnTo>
                <a:lnTo>
                  <a:pt x="153191" y="758360"/>
                </a:lnTo>
                <a:lnTo>
                  <a:pt x="150659" y="758360"/>
                </a:lnTo>
                <a:lnTo>
                  <a:pt x="150659" y="755828"/>
                </a:lnTo>
                <a:lnTo>
                  <a:pt x="148127" y="755828"/>
                </a:lnTo>
                <a:lnTo>
                  <a:pt x="145595" y="755828"/>
                </a:lnTo>
                <a:lnTo>
                  <a:pt x="143063" y="755828"/>
                </a:lnTo>
                <a:lnTo>
                  <a:pt x="140531" y="755828"/>
                </a:lnTo>
                <a:lnTo>
                  <a:pt x="140531" y="758360"/>
                </a:lnTo>
                <a:lnTo>
                  <a:pt x="137999" y="758360"/>
                </a:lnTo>
                <a:lnTo>
                  <a:pt x="137999" y="760892"/>
                </a:lnTo>
                <a:lnTo>
                  <a:pt x="135466" y="760892"/>
                </a:lnTo>
                <a:lnTo>
                  <a:pt x="132935" y="763424"/>
                </a:lnTo>
                <a:lnTo>
                  <a:pt x="130402" y="763424"/>
                </a:lnTo>
                <a:lnTo>
                  <a:pt x="131668" y="763424"/>
                </a:lnTo>
                <a:lnTo>
                  <a:pt x="131668" y="765956"/>
                </a:lnTo>
                <a:lnTo>
                  <a:pt x="129136" y="763424"/>
                </a:lnTo>
                <a:lnTo>
                  <a:pt x="126604" y="763424"/>
                </a:lnTo>
                <a:lnTo>
                  <a:pt x="124072" y="760892"/>
                </a:lnTo>
                <a:lnTo>
                  <a:pt x="121540" y="758360"/>
                </a:lnTo>
                <a:lnTo>
                  <a:pt x="121540" y="755828"/>
                </a:lnTo>
                <a:lnTo>
                  <a:pt x="121540" y="746966"/>
                </a:lnTo>
                <a:lnTo>
                  <a:pt x="121540" y="744434"/>
                </a:lnTo>
                <a:lnTo>
                  <a:pt x="119008" y="744434"/>
                </a:lnTo>
                <a:lnTo>
                  <a:pt x="119008" y="741902"/>
                </a:lnTo>
                <a:lnTo>
                  <a:pt x="116476" y="741902"/>
                </a:lnTo>
                <a:lnTo>
                  <a:pt x="116476" y="739369"/>
                </a:lnTo>
                <a:lnTo>
                  <a:pt x="113944" y="736838"/>
                </a:lnTo>
                <a:lnTo>
                  <a:pt x="113944" y="734305"/>
                </a:lnTo>
                <a:lnTo>
                  <a:pt x="113944" y="734305"/>
                </a:lnTo>
                <a:lnTo>
                  <a:pt x="113944" y="731773"/>
                </a:lnTo>
                <a:lnTo>
                  <a:pt x="113944" y="729241"/>
                </a:lnTo>
                <a:lnTo>
                  <a:pt x="111412" y="729241"/>
                </a:lnTo>
                <a:lnTo>
                  <a:pt x="111412" y="726709"/>
                </a:lnTo>
                <a:lnTo>
                  <a:pt x="111412" y="724177"/>
                </a:lnTo>
                <a:lnTo>
                  <a:pt x="111412" y="721645"/>
                </a:lnTo>
                <a:lnTo>
                  <a:pt x="111412" y="719113"/>
                </a:lnTo>
                <a:lnTo>
                  <a:pt x="113944" y="719113"/>
                </a:lnTo>
                <a:lnTo>
                  <a:pt x="113944" y="716581"/>
                </a:lnTo>
                <a:lnTo>
                  <a:pt x="113944" y="714049"/>
                </a:lnTo>
                <a:lnTo>
                  <a:pt x="113944" y="711517"/>
                </a:lnTo>
                <a:lnTo>
                  <a:pt x="113944" y="708985"/>
                </a:lnTo>
                <a:lnTo>
                  <a:pt x="113944" y="706452"/>
                </a:lnTo>
                <a:lnTo>
                  <a:pt x="116476" y="706452"/>
                </a:lnTo>
                <a:lnTo>
                  <a:pt x="116476" y="703920"/>
                </a:lnTo>
                <a:lnTo>
                  <a:pt x="113944" y="703920"/>
                </a:lnTo>
                <a:lnTo>
                  <a:pt x="113944" y="698856"/>
                </a:lnTo>
                <a:lnTo>
                  <a:pt x="113944" y="696324"/>
                </a:lnTo>
                <a:lnTo>
                  <a:pt x="113944" y="696324"/>
                </a:lnTo>
                <a:lnTo>
                  <a:pt x="116476" y="693792"/>
                </a:lnTo>
                <a:lnTo>
                  <a:pt x="116476" y="691260"/>
                </a:lnTo>
                <a:lnTo>
                  <a:pt x="119008" y="688728"/>
                </a:lnTo>
                <a:lnTo>
                  <a:pt x="121540" y="688728"/>
                </a:lnTo>
                <a:lnTo>
                  <a:pt x="124072" y="686196"/>
                </a:lnTo>
                <a:lnTo>
                  <a:pt x="126604" y="686196"/>
                </a:lnTo>
                <a:lnTo>
                  <a:pt x="129136" y="686196"/>
                </a:lnTo>
                <a:lnTo>
                  <a:pt x="129136" y="683664"/>
                </a:lnTo>
                <a:lnTo>
                  <a:pt x="131668" y="683664"/>
                </a:lnTo>
                <a:lnTo>
                  <a:pt x="131668" y="681131"/>
                </a:lnTo>
                <a:lnTo>
                  <a:pt x="134201" y="678600"/>
                </a:lnTo>
                <a:lnTo>
                  <a:pt x="134201" y="676067"/>
                </a:lnTo>
                <a:lnTo>
                  <a:pt x="134201" y="673535"/>
                </a:lnTo>
                <a:lnTo>
                  <a:pt x="136733" y="671003"/>
                </a:lnTo>
                <a:lnTo>
                  <a:pt x="136733" y="671003"/>
                </a:lnTo>
                <a:lnTo>
                  <a:pt x="136733" y="668471"/>
                </a:lnTo>
                <a:lnTo>
                  <a:pt x="136733" y="665939"/>
                </a:lnTo>
                <a:lnTo>
                  <a:pt x="136733" y="663407"/>
                </a:lnTo>
                <a:lnTo>
                  <a:pt x="136733" y="660875"/>
                </a:lnTo>
                <a:lnTo>
                  <a:pt x="136733" y="658343"/>
                </a:lnTo>
                <a:lnTo>
                  <a:pt x="136733" y="655811"/>
                </a:lnTo>
                <a:lnTo>
                  <a:pt x="136733" y="653279"/>
                </a:lnTo>
                <a:lnTo>
                  <a:pt x="136733" y="650746"/>
                </a:lnTo>
                <a:lnTo>
                  <a:pt x="136733" y="648215"/>
                </a:lnTo>
                <a:lnTo>
                  <a:pt x="136733" y="645682"/>
                </a:lnTo>
                <a:lnTo>
                  <a:pt x="139265" y="645682"/>
                </a:lnTo>
                <a:lnTo>
                  <a:pt x="139265" y="645682"/>
                </a:lnTo>
                <a:lnTo>
                  <a:pt x="141797" y="645682"/>
                </a:lnTo>
                <a:lnTo>
                  <a:pt x="141797" y="643150"/>
                </a:lnTo>
                <a:lnTo>
                  <a:pt x="144329" y="643150"/>
                </a:lnTo>
                <a:lnTo>
                  <a:pt x="146861" y="643150"/>
                </a:lnTo>
                <a:lnTo>
                  <a:pt x="149393" y="643150"/>
                </a:lnTo>
                <a:lnTo>
                  <a:pt x="151925" y="645682"/>
                </a:lnTo>
                <a:lnTo>
                  <a:pt x="154457" y="648215"/>
                </a:lnTo>
                <a:lnTo>
                  <a:pt x="156989" y="648215"/>
                </a:lnTo>
                <a:lnTo>
                  <a:pt x="159522" y="648215"/>
                </a:lnTo>
                <a:lnTo>
                  <a:pt x="162053" y="648215"/>
                </a:lnTo>
                <a:lnTo>
                  <a:pt x="164586" y="648215"/>
                </a:lnTo>
                <a:lnTo>
                  <a:pt x="164586" y="650746"/>
                </a:lnTo>
                <a:lnTo>
                  <a:pt x="167118" y="650746"/>
                </a:lnTo>
                <a:lnTo>
                  <a:pt x="169650" y="650746"/>
                </a:lnTo>
                <a:lnTo>
                  <a:pt x="169650" y="648215"/>
                </a:lnTo>
                <a:lnTo>
                  <a:pt x="172182" y="648215"/>
                </a:lnTo>
                <a:lnTo>
                  <a:pt x="174714" y="648215"/>
                </a:lnTo>
                <a:lnTo>
                  <a:pt x="177246" y="648215"/>
                </a:lnTo>
                <a:lnTo>
                  <a:pt x="179778" y="648215"/>
                </a:lnTo>
                <a:lnTo>
                  <a:pt x="182310" y="648215"/>
                </a:lnTo>
                <a:lnTo>
                  <a:pt x="184842" y="650746"/>
                </a:lnTo>
                <a:lnTo>
                  <a:pt x="187374" y="650746"/>
                </a:lnTo>
                <a:lnTo>
                  <a:pt x="189907" y="650746"/>
                </a:lnTo>
                <a:lnTo>
                  <a:pt x="192438" y="650746"/>
                </a:lnTo>
                <a:lnTo>
                  <a:pt x="192438" y="648215"/>
                </a:lnTo>
                <a:lnTo>
                  <a:pt x="194971" y="648215"/>
                </a:lnTo>
                <a:lnTo>
                  <a:pt x="194971" y="645682"/>
                </a:lnTo>
                <a:lnTo>
                  <a:pt x="197503" y="643150"/>
                </a:lnTo>
                <a:lnTo>
                  <a:pt x="197503" y="640618"/>
                </a:lnTo>
                <a:lnTo>
                  <a:pt x="197503" y="638086"/>
                </a:lnTo>
                <a:lnTo>
                  <a:pt x="200035" y="638086"/>
                </a:lnTo>
                <a:lnTo>
                  <a:pt x="200035" y="635554"/>
                </a:lnTo>
                <a:lnTo>
                  <a:pt x="200035" y="633022"/>
                </a:lnTo>
                <a:lnTo>
                  <a:pt x="202567" y="630490"/>
                </a:lnTo>
                <a:lnTo>
                  <a:pt x="202567" y="627958"/>
                </a:lnTo>
                <a:lnTo>
                  <a:pt x="205099" y="625426"/>
                </a:lnTo>
                <a:lnTo>
                  <a:pt x="205099" y="622894"/>
                </a:lnTo>
                <a:lnTo>
                  <a:pt x="207631" y="622894"/>
                </a:lnTo>
                <a:lnTo>
                  <a:pt x="207631" y="620361"/>
                </a:lnTo>
                <a:lnTo>
                  <a:pt x="207631" y="620361"/>
                </a:lnTo>
                <a:lnTo>
                  <a:pt x="207631" y="617829"/>
                </a:lnTo>
                <a:lnTo>
                  <a:pt x="207631" y="615297"/>
                </a:lnTo>
                <a:lnTo>
                  <a:pt x="207631" y="612765"/>
                </a:lnTo>
                <a:lnTo>
                  <a:pt x="207631" y="610233"/>
                </a:lnTo>
                <a:lnTo>
                  <a:pt x="205099" y="610233"/>
                </a:lnTo>
                <a:lnTo>
                  <a:pt x="205099" y="607701"/>
                </a:lnTo>
                <a:lnTo>
                  <a:pt x="205099" y="605169"/>
                </a:lnTo>
                <a:lnTo>
                  <a:pt x="205099" y="602637"/>
                </a:lnTo>
                <a:lnTo>
                  <a:pt x="202567" y="602637"/>
                </a:lnTo>
                <a:lnTo>
                  <a:pt x="202567" y="600105"/>
                </a:lnTo>
                <a:lnTo>
                  <a:pt x="202567" y="597573"/>
                </a:lnTo>
                <a:lnTo>
                  <a:pt x="205099" y="595041"/>
                </a:lnTo>
                <a:lnTo>
                  <a:pt x="205099" y="595041"/>
                </a:lnTo>
                <a:lnTo>
                  <a:pt x="205099" y="592508"/>
                </a:lnTo>
                <a:lnTo>
                  <a:pt x="207631" y="592508"/>
                </a:lnTo>
                <a:lnTo>
                  <a:pt x="207631" y="589976"/>
                </a:lnTo>
                <a:lnTo>
                  <a:pt x="207631" y="587444"/>
                </a:lnTo>
                <a:lnTo>
                  <a:pt x="207631" y="584912"/>
                </a:lnTo>
                <a:lnTo>
                  <a:pt x="205099" y="584912"/>
                </a:lnTo>
                <a:lnTo>
                  <a:pt x="205099" y="582380"/>
                </a:lnTo>
                <a:lnTo>
                  <a:pt x="205099" y="579848"/>
                </a:lnTo>
                <a:lnTo>
                  <a:pt x="205099" y="577316"/>
                </a:lnTo>
                <a:lnTo>
                  <a:pt x="205099" y="574784"/>
                </a:lnTo>
                <a:lnTo>
                  <a:pt x="205099" y="572252"/>
                </a:lnTo>
                <a:lnTo>
                  <a:pt x="205099" y="569720"/>
                </a:lnTo>
                <a:lnTo>
                  <a:pt x="207631" y="569720"/>
                </a:lnTo>
                <a:lnTo>
                  <a:pt x="207631" y="569720"/>
                </a:lnTo>
                <a:lnTo>
                  <a:pt x="207631" y="567187"/>
                </a:lnTo>
                <a:lnTo>
                  <a:pt x="210163" y="564656"/>
                </a:lnTo>
                <a:lnTo>
                  <a:pt x="210163" y="562123"/>
                </a:lnTo>
                <a:lnTo>
                  <a:pt x="207631" y="562123"/>
                </a:lnTo>
                <a:lnTo>
                  <a:pt x="207631" y="559592"/>
                </a:lnTo>
                <a:lnTo>
                  <a:pt x="207631" y="557059"/>
                </a:lnTo>
                <a:lnTo>
                  <a:pt x="205099" y="554527"/>
                </a:lnTo>
                <a:lnTo>
                  <a:pt x="205099" y="551995"/>
                </a:lnTo>
                <a:lnTo>
                  <a:pt x="202567" y="551995"/>
                </a:lnTo>
                <a:lnTo>
                  <a:pt x="200035" y="549463"/>
                </a:lnTo>
                <a:lnTo>
                  <a:pt x="197503" y="549463"/>
                </a:lnTo>
                <a:lnTo>
                  <a:pt x="197503" y="546931"/>
                </a:lnTo>
                <a:lnTo>
                  <a:pt x="194971" y="546931"/>
                </a:lnTo>
                <a:lnTo>
                  <a:pt x="192438" y="544399"/>
                </a:lnTo>
                <a:lnTo>
                  <a:pt x="189907" y="544399"/>
                </a:lnTo>
                <a:lnTo>
                  <a:pt x="189907" y="544399"/>
                </a:lnTo>
                <a:lnTo>
                  <a:pt x="187374" y="544399"/>
                </a:lnTo>
                <a:lnTo>
                  <a:pt x="184842" y="544399"/>
                </a:lnTo>
                <a:lnTo>
                  <a:pt x="184842" y="541867"/>
                </a:lnTo>
                <a:lnTo>
                  <a:pt x="182310" y="541867"/>
                </a:lnTo>
                <a:lnTo>
                  <a:pt x="182310" y="539335"/>
                </a:lnTo>
                <a:lnTo>
                  <a:pt x="179778" y="539335"/>
                </a:lnTo>
                <a:lnTo>
                  <a:pt x="179778" y="536802"/>
                </a:lnTo>
                <a:lnTo>
                  <a:pt x="177246" y="536802"/>
                </a:lnTo>
                <a:lnTo>
                  <a:pt x="177246" y="534271"/>
                </a:lnTo>
                <a:lnTo>
                  <a:pt x="174714" y="531738"/>
                </a:lnTo>
                <a:lnTo>
                  <a:pt x="174714" y="529206"/>
                </a:lnTo>
                <a:lnTo>
                  <a:pt x="174714" y="526674"/>
                </a:lnTo>
                <a:lnTo>
                  <a:pt x="174714" y="524142"/>
                </a:lnTo>
                <a:lnTo>
                  <a:pt x="174714" y="521610"/>
                </a:lnTo>
                <a:lnTo>
                  <a:pt x="174714" y="519078"/>
                </a:lnTo>
                <a:lnTo>
                  <a:pt x="174714" y="519078"/>
                </a:lnTo>
                <a:lnTo>
                  <a:pt x="172182" y="516546"/>
                </a:lnTo>
                <a:lnTo>
                  <a:pt x="172182" y="514014"/>
                </a:lnTo>
                <a:lnTo>
                  <a:pt x="169650" y="511482"/>
                </a:lnTo>
                <a:lnTo>
                  <a:pt x="169650" y="508950"/>
                </a:lnTo>
                <a:lnTo>
                  <a:pt x="169650" y="506417"/>
                </a:lnTo>
                <a:lnTo>
                  <a:pt x="169650" y="503885"/>
                </a:lnTo>
                <a:lnTo>
                  <a:pt x="172182" y="501353"/>
                </a:lnTo>
                <a:lnTo>
                  <a:pt x="172182" y="498821"/>
                </a:lnTo>
                <a:lnTo>
                  <a:pt x="172182" y="496289"/>
                </a:lnTo>
                <a:lnTo>
                  <a:pt x="172182" y="493757"/>
                </a:lnTo>
                <a:lnTo>
                  <a:pt x="172182" y="493757"/>
                </a:lnTo>
                <a:lnTo>
                  <a:pt x="169650" y="493757"/>
                </a:lnTo>
                <a:lnTo>
                  <a:pt x="169650" y="491225"/>
                </a:lnTo>
                <a:lnTo>
                  <a:pt x="167118" y="491225"/>
                </a:lnTo>
                <a:lnTo>
                  <a:pt x="167118" y="488693"/>
                </a:lnTo>
                <a:lnTo>
                  <a:pt x="164586" y="488693"/>
                </a:lnTo>
                <a:lnTo>
                  <a:pt x="162053" y="488693"/>
                </a:lnTo>
                <a:lnTo>
                  <a:pt x="159522" y="488693"/>
                </a:lnTo>
                <a:lnTo>
                  <a:pt x="156989" y="488693"/>
                </a:lnTo>
                <a:lnTo>
                  <a:pt x="156989" y="491225"/>
                </a:lnTo>
                <a:lnTo>
                  <a:pt x="154457" y="491225"/>
                </a:lnTo>
                <a:lnTo>
                  <a:pt x="151925" y="491225"/>
                </a:lnTo>
                <a:lnTo>
                  <a:pt x="149393" y="491225"/>
                </a:lnTo>
                <a:lnTo>
                  <a:pt x="146861" y="491225"/>
                </a:lnTo>
                <a:lnTo>
                  <a:pt x="144329" y="491225"/>
                </a:lnTo>
                <a:lnTo>
                  <a:pt x="141797" y="491225"/>
                </a:lnTo>
                <a:lnTo>
                  <a:pt x="139265" y="491225"/>
                </a:lnTo>
                <a:lnTo>
                  <a:pt x="136733" y="491225"/>
                </a:lnTo>
                <a:lnTo>
                  <a:pt x="134201" y="491225"/>
                </a:lnTo>
                <a:lnTo>
                  <a:pt x="131668" y="491225"/>
                </a:lnTo>
                <a:lnTo>
                  <a:pt x="126604" y="488693"/>
                </a:lnTo>
                <a:lnTo>
                  <a:pt x="124072" y="486161"/>
                </a:lnTo>
                <a:lnTo>
                  <a:pt x="121540" y="483629"/>
                </a:lnTo>
                <a:lnTo>
                  <a:pt x="121540" y="486161"/>
                </a:lnTo>
                <a:lnTo>
                  <a:pt x="119008" y="488693"/>
                </a:lnTo>
                <a:lnTo>
                  <a:pt x="116476" y="491225"/>
                </a:lnTo>
                <a:lnTo>
                  <a:pt x="113944" y="493757"/>
                </a:lnTo>
                <a:lnTo>
                  <a:pt x="111412" y="493757"/>
                </a:lnTo>
                <a:lnTo>
                  <a:pt x="111412" y="496289"/>
                </a:lnTo>
                <a:lnTo>
                  <a:pt x="108880" y="496289"/>
                </a:lnTo>
                <a:lnTo>
                  <a:pt x="108880" y="498821"/>
                </a:lnTo>
                <a:lnTo>
                  <a:pt x="106348" y="501353"/>
                </a:lnTo>
                <a:lnTo>
                  <a:pt x="103815" y="501353"/>
                </a:lnTo>
                <a:lnTo>
                  <a:pt x="101283" y="501353"/>
                </a:lnTo>
                <a:lnTo>
                  <a:pt x="98751" y="501353"/>
                </a:lnTo>
                <a:lnTo>
                  <a:pt x="96219" y="501353"/>
                </a:lnTo>
                <a:lnTo>
                  <a:pt x="96219" y="498821"/>
                </a:lnTo>
                <a:lnTo>
                  <a:pt x="93687" y="498821"/>
                </a:lnTo>
                <a:lnTo>
                  <a:pt x="93687" y="496289"/>
                </a:lnTo>
                <a:lnTo>
                  <a:pt x="93687" y="493757"/>
                </a:lnTo>
                <a:lnTo>
                  <a:pt x="93687" y="493757"/>
                </a:lnTo>
                <a:lnTo>
                  <a:pt x="93687" y="491225"/>
                </a:lnTo>
                <a:lnTo>
                  <a:pt x="93687" y="488693"/>
                </a:lnTo>
                <a:lnTo>
                  <a:pt x="91155" y="488693"/>
                </a:lnTo>
                <a:lnTo>
                  <a:pt x="88623" y="488693"/>
                </a:lnTo>
                <a:lnTo>
                  <a:pt x="88623" y="486161"/>
                </a:lnTo>
                <a:lnTo>
                  <a:pt x="86091" y="486161"/>
                </a:lnTo>
                <a:lnTo>
                  <a:pt x="83559" y="486161"/>
                </a:lnTo>
                <a:lnTo>
                  <a:pt x="81027" y="486161"/>
                </a:lnTo>
                <a:lnTo>
                  <a:pt x="78494" y="486161"/>
                </a:lnTo>
                <a:lnTo>
                  <a:pt x="75963" y="486161"/>
                </a:lnTo>
                <a:lnTo>
                  <a:pt x="73430" y="486161"/>
                </a:lnTo>
                <a:lnTo>
                  <a:pt x="70899" y="488693"/>
                </a:lnTo>
                <a:lnTo>
                  <a:pt x="68366" y="488693"/>
                </a:lnTo>
                <a:lnTo>
                  <a:pt x="65834" y="488693"/>
                </a:lnTo>
                <a:lnTo>
                  <a:pt x="65834" y="491225"/>
                </a:lnTo>
                <a:lnTo>
                  <a:pt x="63302" y="491225"/>
                </a:lnTo>
                <a:lnTo>
                  <a:pt x="60770" y="493757"/>
                </a:lnTo>
                <a:lnTo>
                  <a:pt x="58238" y="493757"/>
                </a:lnTo>
                <a:lnTo>
                  <a:pt x="50642" y="491225"/>
                </a:lnTo>
                <a:lnTo>
                  <a:pt x="48110" y="491225"/>
                </a:lnTo>
                <a:lnTo>
                  <a:pt x="45578" y="491225"/>
                </a:lnTo>
                <a:lnTo>
                  <a:pt x="43045" y="488693"/>
                </a:lnTo>
                <a:lnTo>
                  <a:pt x="43045" y="486161"/>
                </a:lnTo>
                <a:lnTo>
                  <a:pt x="40513" y="483629"/>
                </a:lnTo>
                <a:lnTo>
                  <a:pt x="40513" y="481097"/>
                </a:lnTo>
                <a:lnTo>
                  <a:pt x="40513" y="478564"/>
                </a:lnTo>
                <a:lnTo>
                  <a:pt x="40513" y="476033"/>
                </a:lnTo>
                <a:lnTo>
                  <a:pt x="40513" y="473500"/>
                </a:lnTo>
                <a:lnTo>
                  <a:pt x="40513" y="470968"/>
                </a:lnTo>
                <a:lnTo>
                  <a:pt x="40513" y="468436"/>
                </a:lnTo>
                <a:lnTo>
                  <a:pt x="37981" y="465904"/>
                </a:lnTo>
                <a:lnTo>
                  <a:pt x="37981" y="463372"/>
                </a:lnTo>
                <a:lnTo>
                  <a:pt x="37981" y="460840"/>
                </a:lnTo>
                <a:lnTo>
                  <a:pt x="35449" y="460840"/>
                </a:lnTo>
                <a:lnTo>
                  <a:pt x="35449" y="458308"/>
                </a:lnTo>
                <a:lnTo>
                  <a:pt x="35449" y="455776"/>
                </a:lnTo>
                <a:lnTo>
                  <a:pt x="37981" y="453244"/>
                </a:lnTo>
                <a:lnTo>
                  <a:pt x="37981" y="450712"/>
                </a:lnTo>
                <a:lnTo>
                  <a:pt x="37981" y="448179"/>
                </a:lnTo>
                <a:lnTo>
                  <a:pt x="40513" y="445648"/>
                </a:lnTo>
                <a:lnTo>
                  <a:pt x="40513" y="443115"/>
                </a:lnTo>
                <a:lnTo>
                  <a:pt x="40513" y="440583"/>
                </a:lnTo>
                <a:lnTo>
                  <a:pt x="40513" y="443115"/>
                </a:lnTo>
                <a:lnTo>
                  <a:pt x="37981" y="443115"/>
                </a:lnTo>
                <a:lnTo>
                  <a:pt x="37981" y="440583"/>
                </a:lnTo>
                <a:lnTo>
                  <a:pt x="37981" y="438051"/>
                </a:lnTo>
                <a:lnTo>
                  <a:pt x="35449" y="438051"/>
                </a:lnTo>
                <a:lnTo>
                  <a:pt x="35449" y="435519"/>
                </a:lnTo>
                <a:lnTo>
                  <a:pt x="32917" y="435519"/>
                </a:lnTo>
                <a:lnTo>
                  <a:pt x="32917" y="432987"/>
                </a:lnTo>
                <a:lnTo>
                  <a:pt x="32917" y="430455"/>
                </a:lnTo>
                <a:lnTo>
                  <a:pt x="32917" y="427923"/>
                </a:lnTo>
                <a:lnTo>
                  <a:pt x="32917" y="425391"/>
                </a:lnTo>
                <a:lnTo>
                  <a:pt x="32917" y="422859"/>
                </a:lnTo>
                <a:lnTo>
                  <a:pt x="35449" y="422859"/>
                </a:lnTo>
                <a:lnTo>
                  <a:pt x="35449" y="420327"/>
                </a:lnTo>
                <a:lnTo>
                  <a:pt x="35449" y="417794"/>
                </a:lnTo>
                <a:lnTo>
                  <a:pt x="37981" y="417794"/>
                </a:lnTo>
                <a:lnTo>
                  <a:pt x="37981" y="417794"/>
                </a:lnTo>
                <a:lnTo>
                  <a:pt x="40513" y="415262"/>
                </a:lnTo>
                <a:lnTo>
                  <a:pt x="43045" y="412730"/>
                </a:lnTo>
                <a:lnTo>
                  <a:pt x="45578" y="410198"/>
                </a:lnTo>
                <a:lnTo>
                  <a:pt x="45578" y="407666"/>
                </a:lnTo>
                <a:lnTo>
                  <a:pt x="48110" y="407666"/>
                </a:lnTo>
                <a:lnTo>
                  <a:pt x="48110" y="405134"/>
                </a:lnTo>
                <a:lnTo>
                  <a:pt x="48110" y="402602"/>
                </a:lnTo>
                <a:lnTo>
                  <a:pt x="48110" y="400070"/>
                </a:lnTo>
                <a:lnTo>
                  <a:pt x="48110" y="397538"/>
                </a:lnTo>
                <a:lnTo>
                  <a:pt x="48110" y="395006"/>
                </a:lnTo>
                <a:lnTo>
                  <a:pt x="45578" y="392474"/>
                </a:lnTo>
                <a:lnTo>
                  <a:pt x="45578" y="392474"/>
                </a:lnTo>
                <a:lnTo>
                  <a:pt x="48110" y="389941"/>
                </a:lnTo>
                <a:lnTo>
                  <a:pt x="48110" y="387409"/>
                </a:lnTo>
                <a:lnTo>
                  <a:pt x="48110" y="384877"/>
                </a:lnTo>
                <a:lnTo>
                  <a:pt x="50642" y="384877"/>
                </a:lnTo>
                <a:lnTo>
                  <a:pt x="50642" y="382345"/>
                </a:lnTo>
                <a:lnTo>
                  <a:pt x="50642" y="379813"/>
                </a:lnTo>
                <a:lnTo>
                  <a:pt x="50642" y="377281"/>
                </a:lnTo>
                <a:lnTo>
                  <a:pt x="50642" y="374749"/>
                </a:lnTo>
                <a:lnTo>
                  <a:pt x="50642" y="372217"/>
                </a:lnTo>
                <a:lnTo>
                  <a:pt x="48110" y="369685"/>
                </a:lnTo>
                <a:lnTo>
                  <a:pt x="48110" y="367153"/>
                </a:lnTo>
                <a:lnTo>
                  <a:pt x="48110" y="367153"/>
                </a:lnTo>
                <a:lnTo>
                  <a:pt x="45578" y="367153"/>
                </a:lnTo>
                <a:lnTo>
                  <a:pt x="45578" y="364620"/>
                </a:lnTo>
                <a:lnTo>
                  <a:pt x="43045" y="364620"/>
                </a:lnTo>
                <a:lnTo>
                  <a:pt x="43045" y="362089"/>
                </a:lnTo>
                <a:lnTo>
                  <a:pt x="40513" y="362089"/>
                </a:lnTo>
                <a:lnTo>
                  <a:pt x="37981" y="362089"/>
                </a:lnTo>
                <a:lnTo>
                  <a:pt x="35449" y="362089"/>
                </a:lnTo>
                <a:lnTo>
                  <a:pt x="32917" y="362089"/>
                </a:lnTo>
                <a:lnTo>
                  <a:pt x="30385" y="359556"/>
                </a:lnTo>
                <a:lnTo>
                  <a:pt x="30385" y="357024"/>
                </a:lnTo>
                <a:lnTo>
                  <a:pt x="27853" y="357024"/>
                </a:lnTo>
                <a:lnTo>
                  <a:pt x="25321" y="357024"/>
                </a:lnTo>
                <a:lnTo>
                  <a:pt x="25321" y="354492"/>
                </a:lnTo>
                <a:lnTo>
                  <a:pt x="22789" y="354492"/>
                </a:lnTo>
                <a:lnTo>
                  <a:pt x="20257" y="354492"/>
                </a:lnTo>
                <a:lnTo>
                  <a:pt x="20257" y="357024"/>
                </a:lnTo>
                <a:lnTo>
                  <a:pt x="17725" y="357024"/>
                </a:lnTo>
                <a:lnTo>
                  <a:pt x="15192" y="354492"/>
                </a:lnTo>
                <a:lnTo>
                  <a:pt x="17725" y="354492"/>
                </a:lnTo>
                <a:lnTo>
                  <a:pt x="15192" y="351960"/>
                </a:lnTo>
                <a:lnTo>
                  <a:pt x="12660" y="349428"/>
                </a:lnTo>
                <a:lnTo>
                  <a:pt x="12660" y="346896"/>
                </a:lnTo>
                <a:lnTo>
                  <a:pt x="12660" y="344364"/>
                </a:lnTo>
                <a:lnTo>
                  <a:pt x="10128" y="341832"/>
                </a:lnTo>
                <a:lnTo>
                  <a:pt x="10128" y="341832"/>
                </a:lnTo>
                <a:lnTo>
                  <a:pt x="10128" y="339300"/>
                </a:lnTo>
                <a:lnTo>
                  <a:pt x="12660" y="339300"/>
                </a:lnTo>
                <a:lnTo>
                  <a:pt x="12660" y="336768"/>
                </a:lnTo>
                <a:lnTo>
                  <a:pt x="12660" y="334235"/>
                </a:lnTo>
                <a:lnTo>
                  <a:pt x="15192" y="331704"/>
                </a:lnTo>
                <a:lnTo>
                  <a:pt x="17725" y="331704"/>
                </a:lnTo>
                <a:lnTo>
                  <a:pt x="17725" y="329171"/>
                </a:lnTo>
                <a:lnTo>
                  <a:pt x="20257" y="326639"/>
                </a:lnTo>
                <a:lnTo>
                  <a:pt x="20257" y="324107"/>
                </a:lnTo>
                <a:lnTo>
                  <a:pt x="22789" y="324107"/>
                </a:lnTo>
                <a:lnTo>
                  <a:pt x="22789" y="321575"/>
                </a:lnTo>
                <a:lnTo>
                  <a:pt x="25321" y="321575"/>
                </a:lnTo>
                <a:lnTo>
                  <a:pt x="25321" y="319043"/>
                </a:lnTo>
                <a:lnTo>
                  <a:pt x="27853" y="316511"/>
                </a:lnTo>
                <a:lnTo>
                  <a:pt x="30385" y="316511"/>
                </a:lnTo>
                <a:lnTo>
                  <a:pt x="30385" y="316511"/>
                </a:lnTo>
                <a:lnTo>
                  <a:pt x="32917" y="316511"/>
                </a:lnTo>
                <a:lnTo>
                  <a:pt x="35449" y="316511"/>
                </a:lnTo>
                <a:lnTo>
                  <a:pt x="35449" y="313979"/>
                </a:lnTo>
                <a:lnTo>
                  <a:pt x="35449" y="311447"/>
                </a:lnTo>
                <a:lnTo>
                  <a:pt x="37981" y="311447"/>
                </a:lnTo>
                <a:lnTo>
                  <a:pt x="37981" y="308915"/>
                </a:lnTo>
                <a:lnTo>
                  <a:pt x="37981" y="306383"/>
                </a:lnTo>
                <a:lnTo>
                  <a:pt x="37981" y="303851"/>
                </a:lnTo>
                <a:lnTo>
                  <a:pt x="37981" y="301318"/>
                </a:lnTo>
                <a:lnTo>
                  <a:pt x="37981" y="298786"/>
                </a:lnTo>
                <a:lnTo>
                  <a:pt x="40513" y="298786"/>
                </a:lnTo>
                <a:lnTo>
                  <a:pt x="40513" y="296254"/>
                </a:lnTo>
                <a:lnTo>
                  <a:pt x="43045" y="296254"/>
                </a:lnTo>
                <a:lnTo>
                  <a:pt x="45578" y="293722"/>
                </a:lnTo>
                <a:lnTo>
                  <a:pt x="48110" y="293722"/>
                </a:lnTo>
                <a:lnTo>
                  <a:pt x="50642" y="291190"/>
                </a:lnTo>
                <a:lnTo>
                  <a:pt x="53174" y="291190"/>
                </a:lnTo>
                <a:lnTo>
                  <a:pt x="55706" y="291190"/>
                </a:lnTo>
                <a:lnTo>
                  <a:pt x="58238" y="291190"/>
                </a:lnTo>
                <a:lnTo>
                  <a:pt x="60770" y="291190"/>
                </a:lnTo>
                <a:lnTo>
                  <a:pt x="63302" y="291190"/>
                </a:lnTo>
                <a:lnTo>
                  <a:pt x="65834" y="293722"/>
                </a:lnTo>
                <a:lnTo>
                  <a:pt x="68366" y="293722"/>
                </a:lnTo>
                <a:lnTo>
                  <a:pt x="70899" y="293722"/>
                </a:lnTo>
                <a:lnTo>
                  <a:pt x="70899" y="296254"/>
                </a:lnTo>
                <a:lnTo>
                  <a:pt x="73430" y="296254"/>
                </a:lnTo>
                <a:lnTo>
                  <a:pt x="75963" y="296254"/>
                </a:lnTo>
                <a:lnTo>
                  <a:pt x="78494" y="296254"/>
                </a:lnTo>
                <a:lnTo>
                  <a:pt x="81027" y="296254"/>
                </a:lnTo>
                <a:lnTo>
                  <a:pt x="83559" y="296254"/>
                </a:lnTo>
                <a:lnTo>
                  <a:pt x="86091" y="296254"/>
                </a:lnTo>
                <a:lnTo>
                  <a:pt x="88623" y="296254"/>
                </a:lnTo>
                <a:lnTo>
                  <a:pt x="88623" y="298786"/>
                </a:lnTo>
                <a:lnTo>
                  <a:pt x="91155" y="298786"/>
                </a:lnTo>
                <a:lnTo>
                  <a:pt x="91155" y="301318"/>
                </a:lnTo>
                <a:lnTo>
                  <a:pt x="93687" y="301318"/>
                </a:lnTo>
                <a:lnTo>
                  <a:pt x="96219" y="301318"/>
                </a:lnTo>
                <a:lnTo>
                  <a:pt x="98751" y="303851"/>
                </a:lnTo>
                <a:lnTo>
                  <a:pt x="101283" y="303851"/>
                </a:lnTo>
                <a:lnTo>
                  <a:pt x="101283" y="306383"/>
                </a:lnTo>
                <a:lnTo>
                  <a:pt x="103815" y="306383"/>
                </a:lnTo>
                <a:lnTo>
                  <a:pt x="103815" y="308915"/>
                </a:lnTo>
                <a:lnTo>
                  <a:pt x="106348" y="308915"/>
                </a:lnTo>
                <a:lnTo>
                  <a:pt x="106348" y="311447"/>
                </a:lnTo>
                <a:lnTo>
                  <a:pt x="108880" y="311447"/>
                </a:lnTo>
                <a:lnTo>
                  <a:pt x="108880" y="313979"/>
                </a:lnTo>
                <a:lnTo>
                  <a:pt x="111412" y="316511"/>
                </a:lnTo>
                <a:lnTo>
                  <a:pt x="111412" y="319043"/>
                </a:lnTo>
                <a:lnTo>
                  <a:pt x="113944" y="319043"/>
                </a:lnTo>
                <a:lnTo>
                  <a:pt x="116476" y="321575"/>
                </a:lnTo>
                <a:lnTo>
                  <a:pt x="119008" y="321575"/>
                </a:lnTo>
                <a:lnTo>
                  <a:pt x="119008" y="324107"/>
                </a:lnTo>
                <a:lnTo>
                  <a:pt x="121540" y="326639"/>
                </a:lnTo>
                <a:lnTo>
                  <a:pt x="121540" y="329171"/>
                </a:lnTo>
                <a:lnTo>
                  <a:pt x="124072" y="329171"/>
                </a:lnTo>
                <a:lnTo>
                  <a:pt x="124072" y="331704"/>
                </a:lnTo>
                <a:lnTo>
                  <a:pt x="126604" y="331704"/>
                </a:lnTo>
                <a:lnTo>
                  <a:pt x="126604" y="334235"/>
                </a:lnTo>
                <a:lnTo>
                  <a:pt x="129136" y="334235"/>
                </a:lnTo>
                <a:lnTo>
                  <a:pt x="129136" y="336768"/>
                </a:lnTo>
                <a:lnTo>
                  <a:pt x="129136" y="339300"/>
                </a:lnTo>
                <a:lnTo>
                  <a:pt x="129136" y="341832"/>
                </a:lnTo>
                <a:lnTo>
                  <a:pt x="129136" y="344364"/>
                </a:lnTo>
                <a:lnTo>
                  <a:pt x="131668" y="344364"/>
                </a:lnTo>
                <a:lnTo>
                  <a:pt x="131668" y="346896"/>
                </a:lnTo>
                <a:lnTo>
                  <a:pt x="131668" y="349428"/>
                </a:lnTo>
                <a:lnTo>
                  <a:pt x="134201" y="351960"/>
                </a:lnTo>
                <a:lnTo>
                  <a:pt x="134201" y="354492"/>
                </a:lnTo>
                <a:lnTo>
                  <a:pt x="134201" y="357024"/>
                </a:lnTo>
                <a:lnTo>
                  <a:pt x="134201" y="359556"/>
                </a:lnTo>
                <a:lnTo>
                  <a:pt x="134201" y="362089"/>
                </a:lnTo>
                <a:lnTo>
                  <a:pt x="136733" y="362089"/>
                </a:lnTo>
                <a:lnTo>
                  <a:pt x="136733" y="364620"/>
                </a:lnTo>
                <a:lnTo>
                  <a:pt x="136733" y="367153"/>
                </a:lnTo>
                <a:lnTo>
                  <a:pt x="139265" y="367153"/>
                </a:lnTo>
                <a:lnTo>
                  <a:pt x="139265" y="369685"/>
                </a:lnTo>
                <a:lnTo>
                  <a:pt x="141797" y="372217"/>
                </a:lnTo>
                <a:lnTo>
                  <a:pt x="144329" y="372217"/>
                </a:lnTo>
                <a:lnTo>
                  <a:pt x="144329" y="374749"/>
                </a:lnTo>
                <a:lnTo>
                  <a:pt x="146861" y="374749"/>
                </a:lnTo>
                <a:lnTo>
                  <a:pt x="149393" y="374749"/>
                </a:lnTo>
                <a:lnTo>
                  <a:pt x="151925" y="374749"/>
                </a:lnTo>
                <a:lnTo>
                  <a:pt x="154457" y="374749"/>
                </a:lnTo>
                <a:lnTo>
                  <a:pt x="156989" y="374749"/>
                </a:lnTo>
                <a:lnTo>
                  <a:pt x="156989" y="377281"/>
                </a:lnTo>
                <a:lnTo>
                  <a:pt x="159522" y="377281"/>
                </a:lnTo>
                <a:lnTo>
                  <a:pt x="162053" y="377281"/>
                </a:lnTo>
                <a:lnTo>
                  <a:pt x="164586" y="377281"/>
                </a:lnTo>
                <a:lnTo>
                  <a:pt x="167118" y="374749"/>
                </a:lnTo>
                <a:lnTo>
                  <a:pt x="169650" y="374749"/>
                </a:lnTo>
                <a:lnTo>
                  <a:pt x="169650" y="367153"/>
                </a:lnTo>
                <a:lnTo>
                  <a:pt x="169650" y="364620"/>
                </a:lnTo>
                <a:lnTo>
                  <a:pt x="172182" y="364620"/>
                </a:lnTo>
                <a:lnTo>
                  <a:pt x="172182" y="362089"/>
                </a:lnTo>
                <a:lnTo>
                  <a:pt x="172182" y="359556"/>
                </a:lnTo>
                <a:lnTo>
                  <a:pt x="172182" y="357024"/>
                </a:lnTo>
                <a:lnTo>
                  <a:pt x="172182" y="354492"/>
                </a:lnTo>
                <a:lnTo>
                  <a:pt x="172182" y="351960"/>
                </a:lnTo>
                <a:lnTo>
                  <a:pt x="169650" y="351960"/>
                </a:lnTo>
                <a:lnTo>
                  <a:pt x="169650" y="349428"/>
                </a:lnTo>
                <a:lnTo>
                  <a:pt x="169650" y="346896"/>
                </a:lnTo>
                <a:lnTo>
                  <a:pt x="169650" y="344364"/>
                </a:lnTo>
                <a:lnTo>
                  <a:pt x="169650" y="341832"/>
                </a:lnTo>
                <a:lnTo>
                  <a:pt x="169650" y="341832"/>
                </a:lnTo>
                <a:lnTo>
                  <a:pt x="169650" y="339300"/>
                </a:lnTo>
                <a:lnTo>
                  <a:pt x="169650" y="336768"/>
                </a:lnTo>
                <a:lnTo>
                  <a:pt x="172182" y="334235"/>
                </a:lnTo>
                <a:lnTo>
                  <a:pt x="172182" y="331704"/>
                </a:lnTo>
                <a:lnTo>
                  <a:pt x="172182" y="329171"/>
                </a:lnTo>
                <a:lnTo>
                  <a:pt x="172182" y="326639"/>
                </a:lnTo>
                <a:lnTo>
                  <a:pt x="172182" y="324107"/>
                </a:lnTo>
                <a:lnTo>
                  <a:pt x="174714" y="324107"/>
                </a:lnTo>
                <a:lnTo>
                  <a:pt x="174714" y="321575"/>
                </a:lnTo>
                <a:lnTo>
                  <a:pt x="174714" y="319043"/>
                </a:lnTo>
                <a:lnTo>
                  <a:pt x="177246" y="319043"/>
                </a:lnTo>
                <a:lnTo>
                  <a:pt x="179778" y="316511"/>
                </a:lnTo>
                <a:lnTo>
                  <a:pt x="182310" y="316511"/>
                </a:lnTo>
                <a:lnTo>
                  <a:pt x="184842" y="316511"/>
                </a:lnTo>
                <a:lnTo>
                  <a:pt x="187374" y="319043"/>
                </a:lnTo>
                <a:lnTo>
                  <a:pt x="189907" y="321575"/>
                </a:lnTo>
                <a:lnTo>
                  <a:pt x="192438" y="324107"/>
                </a:lnTo>
                <a:lnTo>
                  <a:pt x="194971" y="326639"/>
                </a:lnTo>
                <a:lnTo>
                  <a:pt x="197503" y="326639"/>
                </a:lnTo>
                <a:lnTo>
                  <a:pt x="200035" y="329171"/>
                </a:lnTo>
                <a:lnTo>
                  <a:pt x="200035" y="331704"/>
                </a:lnTo>
                <a:lnTo>
                  <a:pt x="202567" y="331704"/>
                </a:lnTo>
                <a:lnTo>
                  <a:pt x="202567" y="334235"/>
                </a:lnTo>
                <a:lnTo>
                  <a:pt x="202567" y="336768"/>
                </a:lnTo>
                <a:lnTo>
                  <a:pt x="202567" y="339300"/>
                </a:lnTo>
                <a:lnTo>
                  <a:pt x="205099" y="339300"/>
                </a:lnTo>
                <a:lnTo>
                  <a:pt x="205099" y="341832"/>
                </a:lnTo>
                <a:lnTo>
                  <a:pt x="205099" y="344364"/>
                </a:lnTo>
                <a:lnTo>
                  <a:pt x="207631" y="344364"/>
                </a:lnTo>
                <a:lnTo>
                  <a:pt x="207631" y="346896"/>
                </a:lnTo>
                <a:lnTo>
                  <a:pt x="210163" y="349428"/>
                </a:lnTo>
                <a:lnTo>
                  <a:pt x="210163" y="351960"/>
                </a:lnTo>
                <a:lnTo>
                  <a:pt x="212695" y="354492"/>
                </a:lnTo>
                <a:lnTo>
                  <a:pt x="212695" y="357024"/>
                </a:lnTo>
                <a:lnTo>
                  <a:pt x="215227" y="357024"/>
                </a:lnTo>
                <a:lnTo>
                  <a:pt x="215227" y="359556"/>
                </a:lnTo>
                <a:lnTo>
                  <a:pt x="217759" y="362089"/>
                </a:lnTo>
                <a:lnTo>
                  <a:pt x="217759" y="364620"/>
                </a:lnTo>
                <a:lnTo>
                  <a:pt x="220292" y="364620"/>
                </a:lnTo>
                <a:lnTo>
                  <a:pt x="220292" y="367153"/>
                </a:lnTo>
                <a:lnTo>
                  <a:pt x="222824" y="367153"/>
                </a:lnTo>
                <a:lnTo>
                  <a:pt x="222824" y="369685"/>
                </a:lnTo>
                <a:lnTo>
                  <a:pt x="225356" y="369685"/>
                </a:lnTo>
                <a:lnTo>
                  <a:pt x="227888" y="372217"/>
                </a:lnTo>
                <a:lnTo>
                  <a:pt x="230420" y="372217"/>
                </a:lnTo>
                <a:lnTo>
                  <a:pt x="232952" y="374749"/>
                </a:lnTo>
                <a:lnTo>
                  <a:pt x="232952" y="372217"/>
                </a:lnTo>
                <a:lnTo>
                  <a:pt x="235484" y="372217"/>
                </a:lnTo>
                <a:lnTo>
                  <a:pt x="238016" y="372217"/>
                </a:lnTo>
                <a:lnTo>
                  <a:pt x="240548" y="374749"/>
                </a:lnTo>
                <a:lnTo>
                  <a:pt x="243080" y="377281"/>
                </a:lnTo>
                <a:lnTo>
                  <a:pt x="245612" y="377281"/>
                </a:lnTo>
                <a:lnTo>
                  <a:pt x="248145" y="377281"/>
                </a:lnTo>
                <a:lnTo>
                  <a:pt x="250676" y="377281"/>
                </a:lnTo>
                <a:lnTo>
                  <a:pt x="253209" y="377281"/>
                </a:lnTo>
                <a:lnTo>
                  <a:pt x="255741" y="377281"/>
                </a:lnTo>
                <a:lnTo>
                  <a:pt x="258273" y="379813"/>
                </a:lnTo>
                <a:lnTo>
                  <a:pt x="258273" y="377281"/>
                </a:lnTo>
                <a:lnTo>
                  <a:pt x="260805" y="377281"/>
                </a:lnTo>
                <a:lnTo>
                  <a:pt x="263337" y="377281"/>
                </a:lnTo>
                <a:lnTo>
                  <a:pt x="265869" y="374749"/>
                </a:lnTo>
                <a:lnTo>
                  <a:pt x="268401" y="374749"/>
                </a:lnTo>
                <a:lnTo>
                  <a:pt x="270933" y="374749"/>
                </a:lnTo>
                <a:lnTo>
                  <a:pt x="273466" y="374749"/>
                </a:lnTo>
                <a:lnTo>
                  <a:pt x="275997" y="374749"/>
                </a:lnTo>
                <a:lnTo>
                  <a:pt x="278530" y="374749"/>
                </a:lnTo>
                <a:lnTo>
                  <a:pt x="281061" y="374749"/>
                </a:lnTo>
                <a:lnTo>
                  <a:pt x="283594" y="377281"/>
                </a:lnTo>
                <a:lnTo>
                  <a:pt x="286126" y="377281"/>
                </a:lnTo>
                <a:lnTo>
                  <a:pt x="286126" y="374749"/>
                </a:lnTo>
                <a:lnTo>
                  <a:pt x="288658" y="374749"/>
                </a:lnTo>
                <a:lnTo>
                  <a:pt x="291190" y="374749"/>
                </a:lnTo>
                <a:lnTo>
                  <a:pt x="291190" y="372217"/>
                </a:lnTo>
                <a:lnTo>
                  <a:pt x="293722" y="372217"/>
                </a:lnTo>
                <a:lnTo>
                  <a:pt x="296254" y="372217"/>
                </a:lnTo>
                <a:lnTo>
                  <a:pt x="298786" y="372217"/>
                </a:lnTo>
                <a:lnTo>
                  <a:pt x="301318" y="372217"/>
                </a:lnTo>
                <a:lnTo>
                  <a:pt x="303850" y="372217"/>
                </a:lnTo>
                <a:lnTo>
                  <a:pt x="306382" y="372217"/>
                </a:lnTo>
                <a:lnTo>
                  <a:pt x="308915" y="369685"/>
                </a:lnTo>
                <a:lnTo>
                  <a:pt x="311447" y="369685"/>
                </a:lnTo>
                <a:lnTo>
                  <a:pt x="313979" y="369685"/>
                </a:lnTo>
                <a:lnTo>
                  <a:pt x="313979" y="367153"/>
                </a:lnTo>
                <a:lnTo>
                  <a:pt x="316511" y="367153"/>
                </a:lnTo>
                <a:lnTo>
                  <a:pt x="316511" y="364620"/>
                </a:lnTo>
                <a:lnTo>
                  <a:pt x="319043" y="362089"/>
                </a:lnTo>
                <a:lnTo>
                  <a:pt x="319043" y="359556"/>
                </a:lnTo>
                <a:lnTo>
                  <a:pt x="321575" y="359556"/>
                </a:lnTo>
                <a:lnTo>
                  <a:pt x="321575" y="357024"/>
                </a:lnTo>
                <a:lnTo>
                  <a:pt x="324107" y="357024"/>
                </a:lnTo>
                <a:lnTo>
                  <a:pt x="324107" y="354492"/>
                </a:lnTo>
                <a:lnTo>
                  <a:pt x="326639" y="354492"/>
                </a:lnTo>
                <a:lnTo>
                  <a:pt x="329171" y="354492"/>
                </a:lnTo>
                <a:lnTo>
                  <a:pt x="331703" y="354492"/>
                </a:lnTo>
                <a:lnTo>
                  <a:pt x="331703" y="351960"/>
                </a:lnTo>
                <a:lnTo>
                  <a:pt x="334235" y="351960"/>
                </a:lnTo>
                <a:lnTo>
                  <a:pt x="334235" y="349428"/>
                </a:lnTo>
                <a:lnTo>
                  <a:pt x="336768" y="349428"/>
                </a:lnTo>
                <a:lnTo>
                  <a:pt x="336768" y="346896"/>
                </a:lnTo>
                <a:lnTo>
                  <a:pt x="339300" y="344364"/>
                </a:lnTo>
                <a:lnTo>
                  <a:pt x="341832" y="341832"/>
                </a:lnTo>
                <a:lnTo>
                  <a:pt x="344364" y="339300"/>
                </a:lnTo>
                <a:lnTo>
                  <a:pt x="346896" y="336768"/>
                </a:lnTo>
                <a:lnTo>
                  <a:pt x="346896" y="334235"/>
                </a:lnTo>
                <a:lnTo>
                  <a:pt x="349428" y="334235"/>
                </a:lnTo>
                <a:lnTo>
                  <a:pt x="351960" y="331704"/>
                </a:lnTo>
                <a:lnTo>
                  <a:pt x="354492" y="331704"/>
                </a:lnTo>
                <a:lnTo>
                  <a:pt x="354492" y="329171"/>
                </a:lnTo>
                <a:lnTo>
                  <a:pt x="357024" y="326639"/>
                </a:lnTo>
                <a:lnTo>
                  <a:pt x="357024" y="324107"/>
                </a:lnTo>
                <a:lnTo>
                  <a:pt x="357024" y="321575"/>
                </a:lnTo>
                <a:lnTo>
                  <a:pt x="359556" y="316511"/>
                </a:lnTo>
                <a:lnTo>
                  <a:pt x="359556" y="316511"/>
                </a:lnTo>
                <a:lnTo>
                  <a:pt x="359556" y="313979"/>
                </a:lnTo>
                <a:lnTo>
                  <a:pt x="359556" y="311447"/>
                </a:lnTo>
                <a:lnTo>
                  <a:pt x="359556" y="308915"/>
                </a:lnTo>
                <a:lnTo>
                  <a:pt x="359556" y="306383"/>
                </a:lnTo>
                <a:lnTo>
                  <a:pt x="359556" y="303851"/>
                </a:lnTo>
                <a:lnTo>
                  <a:pt x="357024" y="301318"/>
                </a:lnTo>
                <a:lnTo>
                  <a:pt x="354492" y="301318"/>
                </a:lnTo>
                <a:lnTo>
                  <a:pt x="354492" y="298786"/>
                </a:lnTo>
                <a:lnTo>
                  <a:pt x="354492" y="296254"/>
                </a:lnTo>
                <a:lnTo>
                  <a:pt x="351960" y="293722"/>
                </a:lnTo>
                <a:lnTo>
                  <a:pt x="351960" y="291190"/>
                </a:lnTo>
                <a:lnTo>
                  <a:pt x="349428" y="288658"/>
                </a:lnTo>
                <a:lnTo>
                  <a:pt x="346896" y="286126"/>
                </a:lnTo>
                <a:lnTo>
                  <a:pt x="344364" y="283594"/>
                </a:lnTo>
                <a:lnTo>
                  <a:pt x="344364" y="281062"/>
                </a:lnTo>
                <a:lnTo>
                  <a:pt x="344364" y="278530"/>
                </a:lnTo>
                <a:lnTo>
                  <a:pt x="321575" y="278530"/>
                </a:lnTo>
                <a:lnTo>
                  <a:pt x="321575" y="275997"/>
                </a:lnTo>
                <a:lnTo>
                  <a:pt x="321575" y="273466"/>
                </a:lnTo>
                <a:lnTo>
                  <a:pt x="321575" y="270933"/>
                </a:lnTo>
                <a:lnTo>
                  <a:pt x="324107" y="268401"/>
                </a:lnTo>
                <a:lnTo>
                  <a:pt x="326639" y="265869"/>
                </a:lnTo>
                <a:lnTo>
                  <a:pt x="326639" y="263337"/>
                </a:lnTo>
                <a:lnTo>
                  <a:pt x="329171" y="263337"/>
                </a:lnTo>
                <a:lnTo>
                  <a:pt x="331703" y="263337"/>
                </a:lnTo>
                <a:lnTo>
                  <a:pt x="331703" y="260805"/>
                </a:lnTo>
                <a:lnTo>
                  <a:pt x="331703" y="258273"/>
                </a:lnTo>
                <a:lnTo>
                  <a:pt x="334235" y="258273"/>
                </a:lnTo>
                <a:lnTo>
                  <a:pt x="334235" y="255741"/>
                </a:lnTo>
                <a:lnTo>
                  <a:pt x="334235" y="253209"/>
                </a:lnTo>
                <a:lnTo>
                  <a:pt x="334235" y="253209"/>
                </a:lnTo>
                <a:lnTo>
                  <a:pt x="334235" y="250677"/>
                </a:lnTo>
                <a:lnTo>
                  <a:pt x="334235" y="248145"/>
                </a:lnTo>
                <a:lnTo>
                  <a:pt x="336768" y="248145"/>
                </a:lnTo>
                <a:lnTo>
                  <a:pt x="336768" y="245612"/>
                </a:lnTo>
                <a:lnTo>
                  <a:pt x="336768" y="243081"/>
                </a:lnTo>
                <a:lnTo>
                  <a:pt x="339300" y="240548"/>
                </a:lnTo>
                <a:lnTo>
                  <a:pt x="341832" y="240548"/>
                </a:lnTo>
                <a:lnTo>
                  <a:pt x="341832" y="238016"/>
                </a:lnTo>
                <a:lnTo>
                  <a:pt x="344364" y="238016"/>
                </a:lnTo>
                <a:lnTo>
                  <a:pt x="346896" y="238016"/>
                </a:lnTo>
                <a:lnTo>
                  <a:pt x="346896" y="240548"/>
                </a:lnTo>
                <a:lnTo>
                  <a:pt x="349428" y="240548"/>
                </a:lnTo>
                <a:lnTo>
                  <a:pt x="351960" y="240548"/>
                </a:lnTo>
                <a:lnTo>
                  <a:pt x="354492" y="240548"/>
                </a:lnTo>
                <a:lnTo>
                  <a:pt x="357024" y="240548"/>
                </a:lnTo>
                <a:lnTo>
                  <a:pt x="359556" y="240548"/>
                </a:lnTo>
                <a:lnTo>
                  <a:pt x="359556" y="238016"/>
                </a:lnTo>
                <a:lnTo>
                  <a:pt x="362089" y="235484"/>
                </a:lnTo>
                <a:lnTo>
                  <a:pt x="362089" y="232952"/>
                </a:lnTo>
                <a:lnTo>
                  <a:pt x="364620" y="227888"/>
                </a:lnTo>
                <a:lnTo>
                  <a:pt x="367153" y="225356"/>
                </a:lnTo>
                <a:lnTo>
                  <a:pt x="367153" y="222824"/>
                </a:lnTo>
                <a:lnTo>
                  <a:pt x="369685" y="220292"/>
                </a:lnTo>
                <a:lnTo>
                  <a:pt x="369685" y="217760"/>
                </a:lnTo>
                <a:lnTo>
                  <a:pt x="369685" y="215227"/>
                </a:lnTo>
                <a:lnTo>
                  <a:pt x="369685" y="212695"/>
                </a:lnTo>
                <a:lnTo>
                  <a:pt x="369685" y="210163"/>
                </a:lnTo>
                <a:lnTo>
                  <a:pt x="369685" y="207631"/>
                </a:lnTo>
                <a:lnTo>
                  <a:pt x="367153" y="205099"/>
                </a:lnTo>
                <a:lnTo>
                  <a:pt x="367153" y="202567"/>
                </a:lnTo>
                <a:lnTo>
                  <a:pt x="367153" y="200035"/>
                </a:lnTo>
                <a:lnTo>
                  <a:pt x="369685" y="200035"/>
                </a:lnTo>
                <a:lnTo>
                  <a:pt x="369685" y="202567"/>
                </a:lnTo>
                <a:lnTo>
                  <a:pt x="369685" y="200035"/>
                </a:lnTo>
                <a:lnTo>
                  <a:pt x="369685" y="197503"/>
                </a:lnTo>
                <a:lnTo>
                  <a:pt x="372217" y="197503"/>
                </a:lnTo>
                <a:lnTo>
                  <a:pt x="372217" y="194971"/>
                </a:lnTo>
                <a:lnTo>
                  <a:pt x="372217" y="192439"/>
                </a:lnTo>
                <a:lnTo>
                  <a:pt x="372217" y="189907"/>
                </a:lnTo>
                <a:lnTo>
                  <a:pt x="372217" y="187374"/>
                </a:lnTo>
                <a:lnTo>
                  <a:pt x="372217" y="184842"/>
                </a:lnTo>
                <a:lnTo>
                  <a:pt x="369685" y="182310"/>
                </a:lnTo>
                <a:lnTo>
                  <a:pt x="369685" y="179778"/>
                </a:lnTo>
                <a:lnTo>
                  <a:pt x="369685" y="177246"/>
                </a:lnTo>
                <a:lnTo>
                  <a:pt x="372217" y="177246"/>
                </a:lnTo>
                <a:lnTo>
                  <a:pt x="372217" y="177246"/>
                </a:lnTo>
                <a:lnTo>
                  <a:pt x="372217" y="174714"/>
                </a:lnTo>
                <a:lnTo>
                  <a:pt x="374749" y="172182"/>
                </a:lnTo>
                <a:lnTo>
                  <a:pt x="374749" y="169650"/>
                </a:lnTo>
                <a:lnTo>
                  <a:pt x="374749" y="167118"/>
                </a:lnTo>
                <a:lnTo>
                  <a:pt x="374749" y="164586"/>
                </a:lnTo>
                <a:lnTo>
                  <a:pt x="374749" y="162053"/>
                </a:lnTo>
                <a:lnTo>
                  <a:pt x="374749" y="159522"/>
                </a:lnTo>
                <a:lnTo>
                  <a:pt x="377281" y="159522"/>
                </a:lnTo>
                <a:lnTo>
                  <a:pt x="377281" y="156989"/>
                </a:lnTo>
                <a:lnTo>
                  <a:pt x="379813" y="156989"/>
                </a:lnTo>
                <a:lnTo>
                  <a:pt x="379813" y="154457"/>
                </a:lnTo>
                <a:lnTo>
                  <a:pt x="382345" y="154457"/>
                </a:lnTo>
                <a:lnTo>
                  <a:pt x="384877" y="154457"/>
                </a:lnTo>
                <a:lnTo>
                  <a:pt x="387409" y="154457"/>
                </a:lnTo>
                <a:lnTo>
                  <a:pt x="389941" y="156989"/>
                </a:lnTo>
                <a:lnTo>
                  <a:pt x="392474" y="159522"/>
                </a:lnTo>
                <a:lnTo>
                  <a:pt x="395005" y="159522"/>
                </a:lnTo>
                <a:lnTo>
                  <a:pt x="395005" y="162053"/>
                </a:lnTo>
                <a:lnTo>
                  <a:pt x="397538" y="162053"/>
                </a:lnTo>
                <a:lnTo>
                  <a:pt x="400070" y="167118"/>
                </a:lnTo>
                <a:lnTo>
                  <a:pt x="400070" y="169650"/>
                </a:lnTo>
                <a:lnTo>
                  <a:pt x="402602" y="169650"/>
                </a:lnTo>
                <a:lnTo>
                  <a:pt x="402602" y="172182"/>
                </a:lnTo>
                <a:lnTo>
                  <a:pt x="402602" y="174714"/>
                </a:lnTo>
                <a:lnTo>
                  <a:pt x="405134" y="174714"/>
                </a:lnTo>
                <a:lnTo>
                  <a:pt x="405134" y="177246"/>
                </a:lnTo>
                <a:lnTo>
                  <a:pt x="405134" y="179778"/>
                </a:lnTo>
                <a:lnTo>
                  <a:pt x="405134" y="182310"/>
                </a:lnTo>
                <a:lnTo>
                  <a:pt x="405134" y="184842"/>
                </a:lnTo>
                <a:lnTo>
                  <a:pt x="407666" y="212695"/>
                </a:lnTo>
                <a:lnTo>
                  <a:pt x="407666" y="215227"/>
                </a:lnTo>
                <a:lnTo>
                  <a:pt x="407666" y="217760"/>
                </a:lnTo>
                <a:lnTo>
                  <a:pt x="407666" y="220292"/>
                </a:lnTo>
                <a:lnTo>
                  <a:pt x="407666" y="222824"/>
                </a:lnTo>
                <a:lnTo>
                  <a:pt x="407666" y="225356"/>
                </a:lnTo>
                <a:lnTo>
                  <a:pt x="407666" y="227888"/>
                </a:lnTo>
                <a:lnTo>
                  <a:pt x="407666" y="230420"/>
                </a:lnTo>
                <a:lnTo>
                  <a:pt x="405134" y="230420"/>
                </a:lnTo>
                <a:lnTo>
                  <a:pt x="405134" y="232952"/>
                </a:lnTo>
                <a:lnTo>
                  <a:pt x="405134" y="235484"/>
                </a:lnTo>
                <a:lnTo>
                  <a:pt x="405134" y="238016"/>
                </a:lnTo>
                <a:lnTo>
                  <a:pt x="405134" y="240548"/>
                </a:lnTo>
                <a:lnTo>
                  <a:pt x="405134" y="243081"/>
                </a:lnTo>
                <a:lnTo>
                  <a:pt x="402602" y="268401"/>
                </a:lnTo>
                <a:lnTo>
                  <a:pt x="402602" y="270933"/>
                </a:lnTo>
                <a:lnTo>
                  <a:pt x="402602" y="273466"/>
                </a:lnTo>
                <a:lnTo>
                  <a:pt x="402602" y="275997"/>
                </a:lnTo>
                <a:lnTo>
                  <a:pt x="402602" y="278530"/>
                </a:lnTo>
                <a:lnTo>
                  <a:pt x="402602" y="281062"/>
                </a:lnTo>
                <a:lnTo>
                  <a:pt x="402602" y="283594"/>
                </a:lnTo>
                <a:lnTo>
                  <a:pt x="405134" y="283594"/>
                </a:lnTo>
                <a:lnTo>
                  <a:pt x="405134" y="286126"/>
                </a:lnTo>
                <a:lnTo>
                  <a:pt x="405134" y="288658"/>
                </a:lnTo>
                <a:lnTo>
                  <a:pt x="407666" y="288658"/>
                </a:lnTo>
                <a:lnTo>
                  <a:pt x="407666" y="291190"/>
                </a:lnTo>
                <a:lnTo>
                  <a:pt x="410198" y="291190"/>
                </a:lnTo>
                <a:lnTo>
                  <a:pt x="410198" y="293722"/>
                </a:lnTo>
                <a:lnTo>
                  <a:pt x="412730" y="293722"/>
                </a:lnTo>
                <a:lnTo>
                  <a:pt x="415262" y="296254"/>
                </a:lnTo>
                <a:lnTo>
                  <a:pt x="417794" y="296254"/>
                </a:lnTo>
                <a:lnTo>
                  <a:pt x="420326" y="296254"/>
                </a:lnTo>
                <a:lnTo>
                  <a:pt x="422859" y="296254"/>
                </a:lnTo>
                <a:lnTo>
                  <a:pt x="425391" y="296254"/>
                </a:lnTo>
                <a:lnTo>
                  <a:pt x="425391" y="293722"/>
                </a:lnTo>
                <a:lnTo>
                  <a:pt x="427923" y="293722"/>
                </a:lnTo>
                <a:lnTo>
                  <a:pt x="427923" y="291190"/>
                </a:lnTo>
                <a:lnTo>
                  <a:pt x="427923" y="288658"/>
                </a:lnTo>
                <a:lnTo>
                  <a:pt x="430455" y="288658"/>
                </a:lnTo>
                <a:lnTo>
                  <a:pt x="430455" y="286126"/>
                </a:lnTo>
                <a:lnTo>
                  <a:pt x="432987" y="283594"/>
                </a:lnTo>
                <a:lnTo>
                  <a:pt x="432987" y="281062"/>
                </a:lnTo>
                <a:lnTo>
                  <a:pt x="435519" y="281062"/>
                </a:lnTo>
                <a:lnTo>
                  <a:pt x="435519" y="278530"/>
                </a:lnTo>
                <a:lnTo>
                  <a:pt x="435519" y="275997"/>
                </a:lnTo>
                <a:lnTo>
                  <a:pt x="438051" y="275997"/>
                </a:lnTo>
                <a:lnTo>
                  <a:pt x="438051" y="273466"/>
                </a:lnTo>
                <a:lnTo>
                  <a:pt x="438051" y="270933"/>
                </a:lnTo>
                <a:lnTo>
                  <a:pt x="440583" y="270933"/>
                </a:lnTo>
                <a:lnTo>
                  <a:pt x="440583" y="268401"/>
                </a:lnTo>
                <a:lnTo>
                  <a:pt x="443115" y="268401"/>
                </a:lnTo>
                <a:lnTo>
                  <a:pt x="443115" y="265869"/>
                </a:lnTo>
                <a:lnTo>
                  <a:pt x="445647" y="265869"/>
                </a:lnTo>
                <a:lnTo>
                  <a:pt x="445647" y="263337"/>
                </a:lnTo>
                <a:lnTo>
                  <a:pt x="448179" y="260805"/>
                </a:lnTo>
                <a:lnTo>
                  <a:pt x="448179" y="258273"/>
                </a:lnTo>
                <a:lnTo>
                  <a:pt x="450712" y="258273"/>
                </a:lnTo>
                <a:lnTo>
                  <a:pt x="450712" y="253209"/>
                </a:lnTo>
                <a:lnTo>
                  <a:pt x="450712" y="250677"/>
                </a:lnTo>
                <a:lnTo>
                  <a:pt x="450712" y="248145"/>
                </a:lnTo>
                <a:lnTo>
                  <a:pt x="450712" y="245612"/>
                </a:lnTo>
                <a:lnTo>
                  <a:pt x="450712" y="243081"/>
                </a:lnTo>
                <a:lnTo>
                  <a:pt x="448179" y="240548"/>
                </a:lnTo>
                <a:lnTo>
                  <a:pt x="448179" y="238016"/>
                </a:lnTo>
                <a:lnTo>
                  <a:pt x="448179" y="235484"/>
                </a:lnTo>
                <a:lnTo>
                  <a:pt x="445647" y="235484"/>
                </a:lnTo>
                <a:lnTo>
                  <a:pt x="445647" y="232952"/>
                </a:lnTo>
                <a:lnTo>
                  <a:pt x="445647" y="230420"/>
                </a:lnTo>
                <a:lnTo>
                  <a:pt x="445647" y="227888"/>
                </a:lnTo>
                <a:lnTo>
                  <a:pt x="435519" y="227888"/>
                </a:lnTo>
                <a:lnTo>
                  <a:pt x="435519" y="227888"/>
                </a:lnTo>
                <a:lnTo>
                  <a:pt x="435519" y="225356"/>
                </a:lnTo>
                <a:lnTo>
                  <a:pt x="435519" y="222824"/>
                </a:lnTo>
                <a:lnTo>
                  <a:pt x="435519" y="220292"/>
                </a:lnTo>
                <a:lnTo>
                  <a:pt x="432987" y="220292"/>
                </a:lnTo>
                <a:lnTo>
                  <a:pt x="432987" y="217760"/>
                </a:lnTo>
                <a:lnTo>
                  <a:pt x="432987" y="215227"/>
                </a:lnTo>
                <a:lnTo>
                  <a:pt x="432987" y="212695"/>
                </a:lnTo>
                <a:lnTo>
                  <a:pt x="432987" y="210163"/>
                </a:lnTo>
                <a:lnTo>
                  <a:pt x="432987" y="207631"/>
                </a:lnTo>
                <a:lnTo>
                  <a:pt x="432987" y="205099"/>
                </a:lnTo>
                <a:lnTo>
                  <a:pt x="432987" y="202567"/>
                </a:lnTo>
                <a:lnTo>
                  <a:pt x="432987" y="202567"/>
                </a:lnTo>
                <a:lnTo>
                  <a:pt x="432987" y="200035"/>
                </a:lnTo>
                <a:lnTo>
                  <a:pt x="432987" y="197503"/>
                </a:lnTo>
                <a:lnTo>
                  <a:pt x="430455" y="194971"/>
                </a:lnTo>
                <a:lnTo>
                  <a:pt x="427923" y="194971"/>
                </a:lnTo>
                <a:lnTo>
                  <a:pt x="427923" y="192439"/>
                </a:lnTo>
                <a:lnTo>
                  <a:pt x="425391" y="192439"/>
                </a:lnTo>
                <a:lnTo>
                  <a:pt x="422859" y="192439"/>
                </a:lnTo>
                <a:lnTo>
                  <a:pt x="422859" y="189907"/>
                </a:lnTo>
                <a:lnTo>
                  <a:pt x="422859" y="187374"/>
                </a:lnTo>
                <a:lnTo>
                  <a:pt x="422859" y="184842"/>
                </a:lnTo>
                <a:lnTo>
                  <a:pt x="422859" y="182310"/>
                </a:lnTo>
                <a:lnTo>
                  <a:pt x="425391" y="175980"/>
                </a:lnTo>
                <a:lnTo>
                  <a:pt x="425391" y="170916"/>
                </a:lnTo>
                <a:lnTo>
                  <a:pt x="425391" y="168384"/>
                </a:lnTo>
                <a:lnTo>
                  <a:pt x="427923" y="168384"/>
                </a:lnTo>
                <a:lnTo>
                  <a:pt x="427923" y="165852"/>
                </a:lnTo>
                <a:lnTo>
                  <a:pt x="427923" y="163320"/>
                </a:lnTo>
                <a:lnTo>
                  <a:pt x="427923" y="160788"/>
                </a:lnTo>
                <a:lnTo>
                  <a:pt x="427923" y="141797"/>
                </a:lnTo>
                <a:lnTo>
                  <a:pt x="430455" y="139265"/>
                </a:lnTo>
                <a:lnTo>
                  <a:pt x="430455" y="136733"/>
                </a:lnTo>
                <a:lnTo>
                  <a:pt x="430455" y="134201"/>
                </a:lnTo>
                <a:lnTo>
                  <a:pt x="432987" y="131668"/>
                </a:lnTo>
                <a:lnTo>
                  <a:pt x="432987" y="129137"/>
                </a:lnTo>
                <a:lnTo>
                  <a:pt x="432987" y="126604"/>
                </a:lnTo>
                <a:lnTo>
                  <a:pt x="432987" y="124072"/>
                </a:lnTo>
                <a:lnTo>
                  <a:pt x="432987" y="126604"/>
                </a:lnTo>
                <a:lnTo>
                  <a:pt x="435519" y="124072"/>
                </a:lnTo>
                <a:lnTo>
                  <a:pt x="435519" y="121540"/>
                </a:lnTo>
                <a:lnTo>
                  <a:pt x="435519" y="119008"/>
                </a:lnTo>
                <a:lnTo>
                  <a:pt x="435519" y="116476"/>
                </a:lnTo>
                <a:lnTo>
                  <a:pt x="435519" y="113944"/>
                </a:lnTo>
                <a:lnTo>
                  <a:pt x="435519" y="111412"/>
                </a:lnTo>
                <a:lnTo>
                  <a:pt x="438051" y="108880"/>
                </a:lnTo>
                <a:lnTo>
                  <a:pt x="438051" y="106348"/>
                </a:lnTo>
                <a:lnTo>
                  <a:pt x="440583" y="106348"/>
                </a:lnTo>
                <a:lnTo>
                  <a:pt x="440583" y="103816"/>
                </a:lnTo>
                <a:lnTo>
                  <a:pt x="443115" y="101284"/>
                </a:lnTo>
                <a:lnTo>
                  <a:pt x="443115" y="101284"/>
                </a:lnTo>
                <a:lnTo>
                  <a:pt x="445647" y="98751"/>
                </a:lnTo>
                <a:lnTo>
                  <a:pt x="445647" y="96219"/>
                </a:lnTo>
                <a:lnTo>
                  <a:pt x="448179" y="96219"/>
                </a:lnTo>
                <a:lnTo>
                  <a:pt x="448179" y="93687"/>
                </a:lnTo>
                <a:lnTo>
                  <a:pt x="448179" y="91155"/>
                </a:lnTo>
                <a:lnTo>
                  <a:pt x="448179" y="88623"/>
                </a:lnTo>
                <a:lnTo>
                  <a:pt x="448179" y="86091"/>
                </a:lnTo>
                <a:lnTo>
                  <a:pt x="448179" y="83559"/>
                </a:lnTo>
                <a:lnTo>
                  <a:pt x="445647" y="83559"/>
                </a:lnTo>
                <a:lnTo>
                  <a:pt x="445647" y="81027"/>
                </a:lnTo>
                <a:lnTo>
                  <a:pt x="445647" y="78495"/>
                </a:lnTo>
                <a:lnTo>
                  <a:pt x="443115" y="78495"/>
                </a:lnTo>
                <a:lnTo>
                  <a:pt x="443115" y="75963"/>
                </a:lnTo>
                <a:lnTo>
                  <a:pt x="443115" y="75963"/>
                </a:lnTo>
                <a:lnTo>
                  <a:pt x="440583" y="75963"/>
                </a:lnTo>
                <a:lnTo>
                  <a:pt x="440583" y="73430"/>
                </a:lnTo>
                <a:lnTo>
                  <a:pt x="438051" y="73430"/>
                </a:lnTo>
                <a:lnTo>
                  <a:pt x="438051" y="70899"/>
                </a:lnTo>
                <a:lnTo>
                  <a:pt x="435519" y="68366"/>
                </a:lnTo>
                <a:lnTo>
                  <a:pt x="435519" y="65834"/>
                </a:lnTo>
                <a:lnTo>
                  <a:pt x="435519" y="63302"/>
                </a:lnTo>
                <a:lnTo>
                  <a:pt x="435519" y="60770"/>
                </a:lnTo>
                <a:lnTo>
                  <a:pt x="435519" y="58238"/>
                </a:lnTo>
                <a:lnTo>
                  <a:pt x="435519" y="55706"/>
                </a:lnTo>
                <a:lnTo>
                  <a:pt x="438051" y="55706"/>
                </a:lnTo>
                <a:lnTo>
                  <a:pt x="438051" y="53174"/>
                </a:lnTo>
                <a:lnTo>
                  <a:pt x="438051" y="50642"/>
                </a:lnTo>
                <a:lnTo>
                  <a:pt x="438051" y="50642"/>
                </a:lnTo>
                <a:lnTo>
                  <a:pt x="440583" y="48110"/>
                </a:lnTo>
                <a:lnTo>
                  <a:pt x="443115" y="45578"/>
                </a:lnTo>
                <a:lnTo>
                  <a:pt x="445647" y="45578"/>
                </a:lnTo>
                <a:lnTo>
                  <a:pt x="445647" y="43045"/>
                </a:lnTo>
                <a:lnTo>
                  <a:pt x="448179" y="40514"/>
                </a:lnTo>
                <a:lnTo>
                  <a:pt x="448179" y="37981"/>
                </a:lnTo>
                <a:lnTo>
                  <a:pt x="448179" y="35449"/>
                </a:lnTo>
                <a:lnTo>
                  <a:pt x="450712" y="35449"/>
                </a:lnTo>
                <a:lnTo>
                  <a:pt x="450712" y="32917"/>
                </a:lnTo>
                <a:lnTo>
                  <a:pt x="450712" y="30385"/>
                </a:lnTo>
                <a:lnTo>
                  <a:pt x="450712" y="27853"/>
                </a:lnTo>
                <a:lnTo>
                  <a:pt x="450712" y="25321"/>
                </a:lnTo>
                <a:lnTo>
                  <a:pt x="453243" y="22789"/>
                </a:lnTo>
                <a:lnTo>
                  <a:pt x="455776" y="20257"/>
                </a:lnTo>
                <a:lnTo>
                  <a:pt x="458308" y="20257"/>
                </a:lnTo>
                <a:lnTo>
                  <a:pt x="460840" y="20257"/>
                </a:lnTo>
                <a:lnTo>
                  <a:pt x="463372" y="20257"/>
                </a:lnTo>
                <a:lnTo>
                  <a:pt x="465904" y="22789"/>
                </a:lnTo>
                <a:lnTo>
                  <a:pt x="468436" y="22789"/>
                </a:lnTo>
                <a:lnTo>
                  <a:pt x="468436" y="20257"/>
                </a:lnTo>
                <a:lnTo>
                  <a:pt x="470968" y="20257"/>
                </a:lnTo>
                <a:lnTo>
                  <a:pt x="473500" y="20257"/>
                </a:lnTo>
                <a:lnTo>
                  <a:pt x="473500" y="17725"/>
                </a:lnTo>
                <a:lnTo>
                  <a:pt x="476032" y="17725"/>
                </a:lnTo>
                <a:lnTo>
                  <a:pt x="478564" y="15193"/>
                </a:lnTo>
                <a:lnTo>
                  <a:pt x="481097" y="15193"/>
                </a:lnTo>
                <a:lnTo>
                  <a:pt x="481097" y="17725"/>
                </a:lnTo>
                <a:lnTo>
                  <a:pt x="483628" y="17725"/>
                </a:lnTo>
                <a:lnTo>
                  <a:pt x="486161" y="17725"/>
                </a:lnTo>
                <a:lnTo>
                  <a:pt x="488693" y="17725"/>
                </a:lnTo>
                <a:lnTo>
                  <a:pt x="491225" y="17725"/>
                </a:lnTo>
                <a:lnTo>
                  <a:pt x="491225" y="15193"/>
                </a:lnTo>
                <a:lnTo>
                  <a:pt x="493757" y="15193"/>
                </a:lnTo>
                <a:lnTo>
                  <a:pt x="496289" y="15193"/>
                </a:lnTo>
                <a:lnTo>
                  <a:pt x="498821" y="15193"/>
                </a:lnTo>
                <a:lnTo>
                  <a:pt x="501353" y="15193"/>
                </a:lnTo>
                <a:lnTo>
                  <a:pt x="501353" y="17725"/>
                </a:lnTo>
                <a:lnTo>
                  <a:pt x="503885" y="17725"/>
                </a:lnTo>
                <a:lnTo>
                  <a:pt x="506417" y="17725"/>
                </a:lnTo>
                <a:lnTo>
                  <a:pt x="508949" y="17725"/>
                </a:lnTo>
                <a:lnTo>
                  <a:pt x="511482" y="20257"/>
                </a:lnTo>
                <a:lnTo>
                  <a:pt x="514014" y="20257"/>
                </a:lnTo>
                <a:lnTo>
                  <a:pt x="516546" y="20257"/>
                </a:lnTo>
                <a:lnTo>
                  <a:pt x="519078" y="20257"/>
                </a:lnTo>
                <a:lnTo>
                  <a:pt x="521610" y="20257"/>
                </a:lnTo>
                <a:lnTo>
                  <a:pt x="521610" y="17725"/>
                </a:lnTo>
                <a:lnTo>
                  <a:pt x="524142" y="17725"/>
                </a:lnTo>
                <a:lnTo>
                  <a:pt x="524142" y="15193"/>
                </a:lnTo>
                <a:lnTo>
                  <a:pt x="526674" y="15193"/>
                </a:lnTo>
                <a:lnTo>
                  <a:pt x="526674" y="12660"/>
                </a:lnTo>
                <a:lnTo>
                  <a:pt x="529206" y="12660"/>
                </a:lnTo>
                <a:lnTo>
                  <a:pt x="529206" y="10128"/>
                </a:lnTo>
                <a:lnTo>
                  <a:pt x="531738" y="7596"/>
                </a:lnTo>
                <a:lnTo>
                  <a:pt x="534270" y="5064"/>
                </a:lnTo>
                <a:lnTo>
                  <a:pt x="534270" y="2532"/>
                </a:lnTo>
                <a:lnTo>
                  <a:pt x="536802" y="2532"/>
                </a:lnTo>
                <a:lnTo>
                  <a:pt x="539335" y="0"/>
                </a:lnTo>
                <a:lnTo>
                  <a:pt x="541867" y="0"/>
                </a:lnTo>
                <a:lnTo>
                  <a:pt x="544399" y="0"/>
                </a:lnTo>
                <a:lnTo>
                  <a:pt x="546931" y="0"/>
                </a:lnTo>
                <a:lnTo>
                  <a:pt x="546931" y="2532"/>
                </a:lnTo>
                <a:lnTo>
                  <a:pt x="549463" y="5064"/>
                </a:lnTo>
                <a:lnTo>
                  <a:pt x="551995" y="7596"/>
                </a:lnTo>
                <a:lnTo>
                  <a:pt x="551995" y="10128"/>
                </a:lnTo>
                <a:lnTo>
                  <a:pt x="554527" y="10128"/>
                </a:lnTo>
                <a:lnTo>
                  <a:pt x="557059" y="12660"/>
                </a:lnTo>
                <a:lnTo>
                  <a:pt x="557059" y="15193"/>
                </a:lnTo>
                <a:lnTo>
                  <a:pt x="557059" y="17725"/>
                </a:lnTo>
                <a:lnTo>
                  <a:pt x="551995" y="22789"/>
                </a:lnTo>
                <a:close/>
                <a:moveTo>
                  <a:pt x="102550" y="468436"/>
                </a:moveTo>
                <a:lnTo>
                  <a:pt x="105081" y="468436"/>
                </a:lnTo>
                <a:lnTo>
                  <a:pt x="105081" y="465904"/>
                </a:lnTo>
                <a:lnTo>
                  <a:pt x="107614" y="465904"/>
                </a:lnTo>
                <a:lnTo>
                  <a:pt x="110146" y="465904"/>
                </a:lnTo>
                <a:lnTo>
                  <a:pt x="112678" y="465904"/>
                </a:lnTo>
                <a:lnTo>
                  <a:pt x="115210" y="465904"/>
                </a:lnTo>
                <a:lnTo>
                  <a:pt x="115210" y="468436"/>
                </a:lnTo>
                <a:lnTo>
                  <a:pt x="117742" y="468436"/>
                </a:lnTo>
                <a:lnTo>
                  <a:pt x="120274" y="470968"/>
                </a:lnTo>
                <a:lnTo>
                  <a:pt x="122806" y="473500"/>
                </a:lnTo>
                <a:lnTo>
                  <a:pt x="125338" y="470968"/>
                </a:lnTo>
                <a:lnTo>
                  <a:pt x="127870" y="468436"/>
                </a:lnTo>
                <a:lnTo>
                  <a:pt x="130402" y="465904"/>
                </a:lnTo>
                <a:lnTo>
                  <a:pt x="130402" y="463372"/>
                </a:lnTo>
                <a:lnTo>
                  <a:pt x="132935" y="463372"/>
                </a:lnTo>
                <a:lnTo>
                  <a:pt x="132935" y="460840"/>
                </a:lnTo>
                <a:lnTo>
                  <a:pt x="132935" y="458308"/>
                </a:lnTo>
                <a:lnTo>
                  <a:pt x="135466" y="458308"/>
                </a:lnTo>
                <a:lnTo>
                  <a:pt x="135466" y="455776"/>
                </a:lnTo>
                <a:lnTo>
                  <a:pt x="135466" y="453244"/>
                </a:lnTo>
                <a:lnTo>
                  <a:pt x="135466" y="450712"/>
                </a:lnTo>
                <a:lnTo>
                  <a:pt x="137999" y="448179"/>
                </a:lnTo>
                <a:lnTo>
                  <a:pt x="137999" y="445648"/>
                </a:lnTo>
                <a:lnTo>
                  <a:pt x="137999" y="443115"/>
                </a:lnTo>
                <a:lnTo>
                  <a:pt x="140531" y="443115"/>
                </a:lnTo>
                <a:lnTo>
                  <a:pt x="140531" y="443115"/>
                </a:lnTo>
                <a:lnTo>
                  <a:pt x="143063" y="443115"/>
                </a:lnTo>
                <a:lnTo>
                  <a:pt x="143063" y="440583"/>
                </a:lnTo>
                <a:lnTo>
                  <a:pt x="145595" y="440583"/>
                </a:lnTo>
                <a:lnTo>
                  <a:pt x="148127" y="438051"/>
                </a:lnTo>
                <a:lnTo>
                  <a:pt x="148127" y="435519"/>
                </a:lnTo>
                <a:lnTo>
                  <a:pt x="150659" y="432987"/>
                </a:lnTo>
                <a:lnTo>
                  <a:pt x="150659" y="427923"/>
                </a:lnTo>
                <a:lnTo>
                  <a:pt x="153191" y="425391"/>
                </a:lnTo>
                <a:lnTo>
                  <a:pt x="153191" y="422859"/>
                </a:lnTo>
                <a:lnTo>
                  <a:pt x="153191" y="420327"/>
                </a:lnTo>
                <a:lnTo>
                  <a:pt x="153191" y="417794"/>
                </a:lnTo>
                <a:lnTo>
                  <a:pt x="153191" y="417794"/>
                </a:lnTo>
                <a:lnTo>
                  <a:pt x="153191" y="415262"/>
                </a:lnTo>
                <a:lnTo>
                  <a:pt x="153191" y="412730"/>
                </a:lnTo>
                <a:lnTo>
                  <a:pt x="150659" y="412730"/>
                </a:lnTo>
                <a:lnTo>
                  <a:pt x="150659" y="410198"/>
                </a:lnTo>
                <a:lnTo>
                  <a:pt x="148127" y="410198"/>
                </a:lnTo>
                <a:lnTo>
                  <a:pt x="148127" y="407666"/>
                </a:lnTo>
                <a:lnTo>
                  <a:pt x="145595" y="407666"/>
                </a:lnTo>
                <a:lnTo>
                  <a:pt x="143063" y="407666"/>
                </a:lnTo>
                <a:lnTo>
                  <a:pt x="143063" y="405134"/>
                </a:lnTo>
                <a:lnTo>
                  <a:pt x="140531" y="405134"/>
                </a:lnTo>
                <a:lnTo>
                  <a:pt x="137999" y="405134"/>
                </a:lnTo>
                <a:lnTo>
                  <a:pt x="135466" y="405134"/>
                </a:lnTo>
                <a:lnTo>
                  <a:pt x="131668" y="405134"/>
                </a:lnTo>
                <a:lnTo>
                  <a:pt x="129136" y="407666"/>
                </a:lnTo>
                <a:lnTo>
                  <a:pt x="126604" y="407666"/>
                </a:lnTo>
                <a:lnTo>
                  <a:pt x="124072" y="410198"/>
                </a:lnTo>
                <a:lnTo>
                  <a:pt x="121540" y="410198"/>
                </a:lnTo>
                <a:lnTo>
                  <a:pt x="119008" y="412730"/>
                </a:lnTo>
                <a:lnTo>
                  <a:pt x="116476" y="412730"/>
                </a:lnTo>
                <a:lnTo>
                  <a:pt x="113944" y="415262"/>
                </a:lnTo>
                <a:lnTo>
                  <a:pt x="111412" y="415262"/>
                </a:lnTo>
                <a:lnTo>
                  <a:pt x="111412" y="417794"/>
                </a:lnTo>
                <a:lnTo>
                  <a:pt x="108880" y="417794"/>
                </a:lnTo>
                <a:lnTo>
                  <a:pt x="108880" y="420327"/>
                </a:lnTo>
                <a:lnTo>
                  <a:pt x="108880" y="422859"/>
                </a:lnTo>
                <a:lnTo>
                  <a:pt x="106348" y="425391"/>
                </a:lnTo>
                <a:lnTo>
                  <a:pt x="106348" y="427923"/>
                </a:lnTo>
                <a:lnTo>
                  <a:pt x="103815" y="430455"/>
                </a:lnTo>
                <a:lnTo>
                  <a:pt x="103815" y="432987"/>
                </a:lnTo>
                <a:lnTo>
                  <a:pt x="103815" y="435519"/>
                </a:lnTo>
                <a:lnTo>
                  <a:pt x="101283" y="438051"/>
                </a:lnTo>
                <a:lnTo>
                  <a:pt x="98751" y="438051"/>
                </a:lnTo>
                <a:lnTo>
                  <a:pt x="98751" y="440583"/>
                </a:lnTo>
                <a:lnTo>
                  <a:pt x="96219" y="443115"/>
                </a:lnTo>
                <a:lnTo>
                  <a:pt x="93687" y="443115"/>
                </a:lnTo>
                <a:lnTo>
                  <a:pt x="93687" y="443115"/>
                </a:lnTo>
                <a:lnTo>
                  <a:pt x="93687" y="445648"/>
                </a:lnTo>
                <a:lnTo>
                  <a:pt x="91155" y="445648"/>
                </a:lnTo>
                <a:lnTo>
                  <a:pt x="91155" y="448179"/>
                </a:lnTo>
                <a:lnTo>
                  <a:pt x="88623" y="448179"/>
                </a:lnTo>
                <a:lnTo>
                  <a:pt x="88623" y="450712"/>
                </a:lnTo>
                <a:lnTo>
                  <a:pt x="88623" y="453244"/>
                </a:lnTo>
                <a:lnTo>
                  <a:pt x="88623" y="455776"/>
                </a:lnTo>
                <a:lnTo>
                  <a:pt x="88623" y="458308"/>
                </a:lnTo>
                <a:lnTo>
                  <a:pt x="88623" y="460840"/>
                </a:lnTo>
                <a:lnTo>
                  <a:pt x="88623" y="463372"/>
                </a:lnTo>
                <a:lnTo>
                  <a:pt x="91155" y="463372"/>
                </a:lnTo>
                <a:lnTo>
                  <a:pt x="91155" y="465904"/>
                </a:lnTo>
                <a:lnTo>
                  <a:pt x="93687" y="465904"/>
                </a:lnTo>
                <a:lnTo>
                  <a:pt x="93687" y="468436"/>
                </a:lnTo>
                <a:lnTo>
                  <a:pt x="96219" y="468436"/>
                </a:lnTo>
                <a:lnTo>
                  <a:pt x="98751" y="470968"/>
                </a:lnTo>
                <a:lnTo>
                  <a:pt x="101283" y="473500"/>
                </a:lnTo>
                <a:lnTo>
                  <a:pt x="102550" y="473500"/>
                </a:lnTo>
                <a:close/>
                <a:moveTo>
                  <a:pt x="373483" y="473500"/>
                </a:moveTo>
                <a:lnTo>
                  <a:pt x="376015" y="476033"/>
                </a:lnTo>
                <a:lnTo>
                  <a:pt x="376015" y="478564"/>
                </a:lnTo>
                <a:lnTo>
                  <a:pt x="373483" y="478564"/>
                </a:lnTo>
                <a:lnTo>
                  <a:pt x="373483" y="481097"/>
                </a:lnTo>
                <a:lnTo>
                  <a:pt x="373483" y="483629"/>
                </a:lnTo>
                <a:lnTo>
                  <a:pt x="370951" y="483629"/>
                </a:lnTo>
                <a:lnTo>
                  <a:pt x="368419" y="483629"/>
                </a:lnTo>
                <a:lnTo>
                  <a:pt x="365887" y="483629"/>
                </a:lnTo>
                <a:lnTo>
                  <a:pt x="363354" y="483629"/>
                </a:lnTo>
                <a:lnTo>
                  <a:pt x="360822" y="483629"/>
                </a:lnTo>
                <a:lnTo>
                  <a:pt x="360822" y="486161"/>
                </a:lnTo>
                <a:lnTo>
                  <a:pt x="359556" y="486161"/>
                </a:lnTo>
                <a:lnTo>
                  <a:pt x="357024" y="486161"/>
                </a:lnTo>
                <a:lnTo>
                  <a:pt x="354492" y="486161"/>
                </a:lnTo>
                <a:lnTo>
                  <a:pt x="351960" y="486161"/>
                </a:lnTo>
                <a:lnTo>
                  <a:pt x="351960" y="488693"/>
                </a:lnTo>
                <a:lnTo>
                  <a:pt x="349428" y="488693"/>
                </a:lnTo>
                <a:lnTo>
                  <a:pt x="349428" y="491225"/>
                </a:lnTo>
                <a:lnTo>
                  <a:pt x="349428" y="493757"/>
                </a:lnTo>
                <a:lnTo>
                  <a:pt x="349428" y="496289"/>
                </a:lnTo>
                <a:lnTo>
                  <a:pt x="351960" y="498821"/>
                </a:lnTo>
                <a:lnTo>
                  <a:pt x="351960" y="501353"/>
                </a:lnTo>
                <a:lnTo>
                  <a:pt x="351960" y="503885"/>
                </a:lnTo>
                <a:lnTo>
                  <a:pt x="351960" y="506417"/>
                </a:lnTo>
                <a:lnTo>
                  <a:pt x="354492" y="506417"/>
                </a:lnTo>
                <a:lnTo>
                  <a:pt x="354492" y="508950"/>
                </a:lnTo>
                <a:lnTo>
                  <a:pt x="354492" y="511482"/>
                </a:lnTo>
                <a:lnTo>
                  <a:pt x="354492" y="514014"/>
                </a:lnTo>
                <a:lnTo>
                  <a:pt x="354492" y="516546"/>
                </a:lnTo>
                <a:lnTo>
                  <a:pt x="354492" y="519078"/>
                </a:lnTo>
                <a:lnTo>
                  <a:pt x="351960" y="519078"/>
                </a:lnTo>
                <a:lnTo>
                  <a:pt x="351960" y="521610"/>
                </a:lnTo>
                <a:lnTo>
                  <a:pt x="354492" y="524142"/>
                </a:lnTo>
                <a:lnTo>
                  <a:pt x="354492" y="526674"/>
                </a:lnTo>
                <a:lnTo>
                  <a:pt x="357024" y="526674"/>
                </a:lnTo>
                <a:lnTo>
                  <a:pt x="357024" y="529206"/>
                </a:lnTo>
                <a:lnTo>
                  <a:pt x="359556" y="529206"/>
                </a:lnTo>
                <a:lnTo>
                  <a:pt x="362089" y="529206"/>
                </a:lnTo>
                <a:lnTo>
                  <a:pt x="364620" y="529206"/>
                </a:lnTo>
                <a:lnTo>
                  <a:pt x="364620" y="526674"/>
                </a:lnTo>
                <a:lnTo>
                  <a:pt x="367153" y="526674"/>
                </a:lnTo>
                <a:lnTo>
                  <a:pt x="369685" y="524142"/>
                </a:lnTo>
                <a:lnTo>
                  <a:pt x="372217" y="524142"/>
                </a:lnTo>
                <a:lnTo>
                  <a:pt x="372217" y="521610"/>
                </a:lnTo>
                <a:lnTo>
                  <a:pt x="374749" y="521610"/>
                </a:lnTo>
                <a:lnTo>
                  <a:pt x="374749" y="524142"/>
                </a:lnTo>
                <a:lnTo>
                  <a:pt x="377281" y="524142"/>
                </a:lnTo>
                <a:lnTo>
                  <a:pt x="379813" y="524142"/>
                </a:lnTo>
                <a:lnTo>
                  <a:pt x="382345" y="524142"/>
                </a:lnTo>
                <a:lnTo>
                  <a:pt x="382345" y="526674"/>
                </a:lnTo>
                <a:lnTo>
                  <a:pt x="384877" y="526674"/>
                </a:lnTo>
                <a:lnTo>
                  <a:pt x="387409" y="526674"/>
                </a:lnTo>
                <a:lnTo>
                  <a:pt x="389941" y="526674"/>
                </a:lnTo>
                <a:lnTo>
                  <a:pt x="389941" y="519078"/>
                </a:lnTo>
                <a:lnTo>
                  <a:pt x="392474" y="516546"/>
                </a:lnTo>
                <a:lnTo>
                  <a:pt x="392474" y="514014"/>
                </a:lnTo>
                <a:lnTo>
                  <a:pt x="392474" y="511482"/>
                </a:lnTo>
                <a:lnTo>
                  <a:pt x="392474" y="508950"/>
                </a:lnTo>
                <a:lnTo>
                  <a:pt x="392474" y="506417"/>
                </a:lnTo>
                <a:lnTo>
                  <a:pt x="392474" y="503885"/>
                </a:lnTo>
                <a:lnTo>
                  <a:pt x="392474" y="501353"/>
                </a:lnTo>
                <a:lnTo>
                  <a:pt x="392474" y="498821"/>
                </a:lnTo>
                <a:lnTo>
                  <a:pt x="392474" y="496289"/>
                </a:lnTo>
                <a:lnTo>
                  <a:pt x="395005" y="496289"/>
                </a:lnTo>
                <a:lnTo>
                  <a:pt x="395005" y="493757"/>
                </a:lnTo>
                <a:lnTo>
                  <a:pt x="397538" y="493757"/>
                </a:lnTo>
                <a:lnTo>
                  <a:pt x="400070" y="493757"/>
                </a:lnTo>
                <a:lnTo>
                  <a:pt x="402602" y="491225"/>
                </a:lnTo>
                <a:lnTo>
                  <a:pt x="405134" y="491225"/>
                </a:lnTo>
                <a:lnTo>
                  <a:pt x="405134" y="488693"/>
                </a:lnTo>
                <a:lnTo>
                  <a:pt x="405134" y="486161"/>
                </a:lnTo>
                <a:lnTo>
                  <a:pt x="407666" y="483629"/>
                </a:lnTo>
                <a:lnTo>
                  <a:pt x="407666" y="481097"/>
                </a:lnTo>
                <a:lnTo>
                  <a:pt x="405134" y="481097"/>
                </a:lnTo>
                <a:lnTo>
                  <a:pt x="405134" y="478564"/>
                </a:lnTo>
                <a:lnTo>
                  <a:pt x="405134" y="476033"/>
                </a:lnTo>
                <a:lnTo>
                  <a:pt x="402602" y="476033"/>
                </a:lnTo>
                <a:lnTo>
                  <a:pt x="402602" y="473500"/>
                </a:lnTo>
                <a:lnTo>
                  <a:pt x="397538" y="473500"/>
                </a:lnTo>
                <a:lnTo>
                  <a:pt x="397538" y="470968"/>
                </a:lnTo>
                <a:lnTo>
                  <a:pt x="397538" y="468436"/>
                </a:lnTo>
                <a:lnTo>
                  <a:pt x="395005" y="465904"/>
                </a:lnTo>
                <a:lnTo>
                  <a:pt x="395005" y="468436"/>
                </a:lnTo>
                <a:lnTo>
                  <a:pt x="395005" y="465904"/>
                </a:lnTo>
                <a:lnTo>
                  <a:pt x="395005" y="463372"/>
                </a:lnTo>
                <a:lnTo>
                  <a:pt x="395005" y="460840"/>
                </a:lnTo>
                <a:lnTo>
                  <a:pt x="392474" y="460840"/>
                </a:lnTo>
                <a:lnTo>
                  <a:pt x="392474" y="458308"/>
                </a:lnTo>
                <a:lnTo>
                  <a:pt x="392474" y="455776"/>
                </a:lnTo>
                <a:lnTo>
                  <a:pt x="392474" y="453244"/>
                </a:lnTo>
                <a:lnTo>
                  <a:pt x="392474" y="450712"/>
                </a:lnTo>
                <a:lnTo>
                  <a:pt x="392474" y="448179"/>
                </a:lnTo>
                <a:lnTo>
                  <a:pt x="392474" y="445648"/>
                </a:lnTo>
                <a:lnTo>
                  <a:pt x="392474" y="443115"/>
                </a:lnTo>
                <a:lnTo>
                  <a:pt x="389941" y="443115"/>
                </a:lnTo>
                <a:lnTo>
                  <a:pt x="389941" y="443115"/>
                </a:lnTo>
                <a:lnTo>
                  <a:pt x="387409" y="443115"/>
                </a:lnTo>
                <a:lnTo>
                  <a:pt x="384877" y="443115"/>
                </a:lnTo>
                <a:lnTo>
                  <a:pt x="384877" y="440583"/>
                </a:lnTo>
                <a:lnTo>
                  <a:pt x="382345" y="440583"/>
                </a:lnTo>
                <a:lnTo>
                  <a:pt x="379813" y="443115"/>
                </a:lnTo>
                <a:lnTo>
                  <a:pt x="377281" y="443115"/>
                </a:lnTo>
                <a:lnTo>
                  <a:pt x="377281" y="445648"/>
                </a:lnTo>
                <a:lnTo>
                  <a:pt x="377281" y="448179"/>
                </a:lnTo>
                <a:lnTo>
                  <a:pt x="374749" y="448179"/>
                </a:lnTo>
                <a:lnTo>
                  <a:pt x="374749" y="450712"/>
                </a:lnTo>
                <a:lnTo>
                  <a:pt x="374749" y="453244"/>
                </a:lnTo>
                <a:lnTo>
                  <a:pt x="374749" y="455776"/>
                </a:lnTo>
                <a:lnTo>
                  <a:pt x="372217" y="455776"/>
                </a:lnTo>
                <a:lnTo>
                  <a:pt x="369685" y="455776"/>
                </a:lnTo>
                <a:lnTo>
                  <a:pt x="369685" y="458308"/>
                </a:lnTo>
                <a:lnTo>
                  <a:pt x="369685" y="460840"/>
                </a:lnTo>
                <a:lnTo>
                  <a:pt x="367153" y="463372"/>
                </a:lnTo>
                <a:lnTo>
                  <a:pt x="369685" y="463372"/>
                </a:lnTo>
                <a:lnTo>
                  <a:pt x="369685" y="465904"/>
                </a:lnTo>
                <a:lnTo>
                  <a:pt x="369685" y="468436"/>
                </a:lnTo>
                <a:lnTo>
                  <a:pt x="369685" y="470968"/>
                </a:lnTo>
                <a:lnTo>
                  <a:pt x="372217" y="473500"/>
                </a:lnTo>
                <a:lnTo>
                  <a:pt x="372217" y="473500"/>
                </a:lnTo>
                <a:close/>
                <a:moveTo>
                  <a:pt x="383611" y="572252"/>
                </a:moveTo>
                <a:lnTo>
                  <a:pt x="383611" y="574784"/>
                </a:lnTo>
                <a:lnTo>
                  <a:pt x="383611" y="577316"/>
                </a:lnTo>
                <a:lnTo>
                  <a:pt x="381079" y="577316"/>
                </a:lnTo>
                <a:lnTo>
                  <a:pt x="381079" y="579848"/>
                </a:lnTo>
                <a:lnTo>
                  <a:pt x="378547" y="579848"/>
                </a:lnTo>
                <a:lnTo>
                  <a:pt x="376015" y="579848"/>
                </a:lnTo>
                <a:lnTo>
                  <a:pt x="373483" y="579848"/>
                </a:lnTo>
                <a:lnTo>
                  <a:pt x="373483" y="577316"/>
                </a:lnTo>
                <a:lnTo>
                  <a:pt x="370951" y="577316"/>
                </a:lnTo>
                <a:lnTo>
                  <a:pt x="370951" y="574784"/>
                </a:lnTo>
                <a:lnTo>
                  <a:pt x="368419" y="574784"/>
                </a:lnTo>
                <a:lnTo>
                  <a:pt x="365887" y="574784"/>
                </a:lnTo>
                <a:lnTo>
                  <a:pt x="363354" y="574784"/>
                </a:lnTo>
                <a:lnTo>
                  <a:pt x="360822" y="574784"/>
                </a:lnTo>
                <a:lnTo>
                  <a:pt x="360822" y="577316"/>
                </a:lnTo>
                <a:lnTo>
                  <a:pt x="358290" y="579848"/>
                </a:lnTo>
                <a:lnTo>
                  <a:pt x="358290" y="582380"/>
                </a:lnTo>
                <a:lnTo>
                  <a:pt x="355758" y="582380"/>
                </a:lnTo>
                <a:lnTo>
                  <a:pt x="353226" y="584912"/>
                </a:lnTo>
                <a:lnTo>
                  <a:pt x="350694" y="584912"/>
                </a:lnTo>
                <a:lnTo>
                  <a:pt x="348162" y="587444"/>
                </a:lnTo>
                <a:lnTo>
                  <a:pt x="348162" y="589976"/>
                </a:lnTo>
                <a:lnTo>
                  <a:pt x="346896" y="589976"/>
                </a:lnTo>
                <a:lnTo>
                  <a:pt x="346896" y="592508"/>
                </a:lnTo>
                <a:lnTo>
                  <a:pt x="344364" y="592508"/>
                </a:lnTo>
                <a:lnTo>
                  <a:pt x="341832" y="592508"/>
                </a:lnTo>
                <a:lnTo>
                  <a:pt x="341832" y="595041"/>
                </a:lnTo>
                <a:lnTo>
                  <a:pt x="339300" y="595041"/>
                </a:lnTo>
                <a:lnTo>
                  <a:pt x="339300" y="597573"/>
                </a:lnTo>
                <a:lnTo>
                  <a:pt x="339300" y="600105"/>
                </a:lnTo>
                <a:lnTo>
                  <a:pt x="339300" y="602637"/>
                </a:lnTo>
                <a:lnTo>
                  <a:pt x="339300" y="605169"/>
                </a:lnTo>
                <a:lnTo>
                  <a:pt x="341832" y="605169"/>
                </a:lnTo>
                <a:lnTo>
                  <a:pt x="341832" y="607701"/>
                </a:lnTo>
                <a:lnTo>
                  <a:pt x="344364" y="607701"/>
                </a:lnTo>
                <a:lnTo>
                  <a:pt x="344364" y="610233"/>
                </a:lnTo>
                <a:lnTo>
                  <a:pt x="346896" y="610233"/>
                </a:lnTo>
                <a:lnTo>
                  <a:pt x="346896" y="612765"/>
                </a:lnTo>
                <a:lnTo>
                  <a:pt x="346896" y="615297"/>
                </a:lnTo>
                <a:lnTo>
                  <a:pt x="349428" y="617829"/>
                </a:lnTo>
                <a:lnTo>
                  <a:pt x="351960" y="620361"/>
                </a:lnTo>
                <a:lnTo>
                  <a:pt x="354492" y="620361"/>
                </a:lnTo>
                <a:lnTo>
                  <a:pt x="357024" y="617829"/>
                </a:lnTo>
                <a:lnTo>
                  <a:pt x="359556" y="615297"/>
                </a:lnTo>
                <a:lnTo>
                  <a:pt x="362089" y="615297"/>
                </a:lnTo>
                <a:lnTo>
                  <a:pt x="362089" y="612765"/>
                </a:lnTo>
                <a:lnTo>
                  <a:pt x="364620" y="612765"/>
                </a:lnTo>
                <a:lnTo>
                  <a:pt x="364620" y="610233"/>
                </a:lnTo>
                <a:lnTo>
                  <a:pt x="367153" y="610233"/>
                </a:lnTo>
                <a:lnTo>
                  <a:pt x="367153" y="607701"/>
                </a:lnTo>
                <a:lnTo>
                  <a:pt x="367153" y="605169"/>
                </a:lnTo>
                <a:lnTo>
                  <a:pt x="369685" y="605169"/>
                </a:lnTo>
                <a:lnTo>
                  <a:pt x="369685" y="602637"/>
                </a:lnTo>
                <a:lnTo>
                  <a:pt x="372217" y="602637"/>
                </a:lnTo>
                <a:lnTo>
                  <a:pt x="374749" y="602637"/>
                </a:lnTo>
                <a:lnTo>
                  <a:pt x="377281" y="602637"/>
                </a:lnTo>
                <a:lnTo>
                  <a:pt x="377281" y="605169"/>
                </a:lnTo>
                <a:lnTo>
                  <a:pt x="379813" y="605169"/>
                </a:lnTo>
                <a:lnTo>
                  <a:pt x="379813" y="607701"/>
                </a:lnTo>
                <a:lnTo>
                  <a:pt x="382345" y="607701"/>
                </a:lnTo>
                <a:lnTo>
                  <a:pt x="384877" y="607701"/>
                </a:lnTo>
                <a:lnTo>
                  <a:pt x="387409" y="607701"/>
                </a:lnTo>
                <a:lnTo>
                  <a:pt x="387409" y="605169"/>
                </a:lnTo>
                <a:lnTo>
                  <a:pt x="389941" y="605169"/>
                </a:lnTo>
                <a:lnTo>
                  <a:pt x="392474" y="605169"/>
                </a:lnTo>
                <a:lnTo>
                  <a:pt x="395005" y="605169"/>
                </a:lnTo>
                <a:lnTo>
                  <a:pt x="397538" y="605169"/>
                </a:lnTo>
                <a:lnTo>
                  <a:pt x="400070" y="605169"/>
                </a:lnTo>
                <a:lnTo>
                  <a:pt x="402602" y="605169"/>
                </a:lnTo>
                <a:lnTo>
                  <a:pt x="405134" y="605169"/>
                </a:lnTo>
                <a:lnTo>
                  <a:pt x="407666" y="602637"/>
                </a:lnTo>
                <a:lnTo>
                  <a:pt x="407666" y="600105"/>
                </a:lnTo>
                <a:lnTo>
                  <a:pt x="407666" y="595041"/>
                </a:lnTo>
                <a:lnTo>
                  <a:pt x="410198" y="592508"/>
                </a:lnTo>
                <a:lnTo>
                  <a:pt x="410198" y="589976"/>
                </a:lnTo>
                <a:lnTo>
                  <a:pt x="412730" y="589976"/>
                </a:lnTo>
                <a:lnTo>
                  <a:pt x="415262" y="589976"/>
                </a:lnTo>
                <a:lnTo>
                  <a:pt x="417794" y="589976"/>
                </a:lnTo>
                <a:lnTo>
                  <a:pt x="420326" y="589976"/>
                </a:lnTo>
                <a:lnTo>
                  <a:pt x="420326" y="587444"/>
                </a:lnTo>
                <a:lnTo>
                  <a:pt x="422859" y="587444"/>
                </a:lnTo>
                <a:lnTo>
                  <a:pt x="425391" y="589976"/>
                </a:lnTo>
                <a:lnTo>
                  <a:pt x="427923" y="589976"/>
                </a:lnTo>
                <a:lnTo>
                  <a:pt x="430455" y="589976"/>
                </a:lnTo>
                <a:lnTo>
                  <a:pt x="432987" y="589976"/>
                </a:lnTo>
                <a:lnTo>
                  <a:pt x="432987" y="587444"/>
                </a:lnTo>
                <a:lnTo>
                  <a:pt x="435519" y="587444"/>
                </a:lnTo>
                <a:lnTo>
                  <a:pt x="435519" y="584912"/>
                </a:lnTo>
                <a:lnTo>
                  <a:pt x="435519" y="582380"/>
                </a:lnTo>
                <a:lnTo>
                  <a:pt x="435519" y="579848"/>
                </a:lnTo>
                <a:lnTo>
                  <a:pt x="435519" y="577316"/>
                </a:lnTo>
                <a:lnTo>
                  <a:pt x="435519" y="574784"/>
                </a:lnTo>
                <a:lnTo>
                  <a:pt x="435519" y="572252"/>
                </a:lnTo>
                <a:lnTo>
                  <a:pt x="432987" y="572252"/>
                </a:lnTo>
                <a:lnTo>
                  <a:pt x="432987" y="569720"/>
                </a:lnTo>
                <a:lnTo>
                  <a:pt x="430455" y="569720"/>
                </a:lnTo>
                <a:lnTo>
                  <a:pt x="430455" y="569720"/>
                </a:lnTo>
                <a:lnTo>
                  <a:pt x="422859" y="569720"/>
                </a:lnTo>
                <a:lnTo>
                  <a:pt x="422859" y="567187"/>
                </a:lnTo>
                <a:lnTo>
                  <a:pt x="420326" y="567187"/>
                </a:lnTo>
                <a:lnTo>
                  <a:pt x="420326" y="564656"/>
                </a:lnTo>
                <a:lnTo>
                  <a:pt x="420326" y="562123"/>
                </a:lnTo>
                <a:lnTo>
                  <a:pt x="417794" y="562123"/>
                </a:lnTo>
                <a:lnTo>
                  <a:pt x="417794" y="559592"/>
                </a:lnTo>
                <a:lnTo>
                  <a:pt x="415262" y="559592"/>
                </a:lnTo>
                <a:lnTo>
                  <a:pt x="412730" y="557059"/>
                </a:lnTo>
                <a:lnTo>
                  <a:pt x="410198" y="557059"/>
                </a:lnTo>
                <a:lnTo>
                  <a:pt x="410198" y="559592"/>
                </a:lnTo>
                <a:lnTo>
                  <a:pt x="407666" y="559592"/>
                </a:lnTo>
                <a:lnTo>
                  <a:pt x="405134" y="559592"/>
                </a:lnTo>
                <a:lnTo>
                  <a:pt x="405134" y="557059"/>
                </a:lnTo>
                <a:lnTo>
                  <a:pt x="402602" y="557059"/>
                </a:lnTo>
                <a:lnTo>
                  <a:pt x="402602" y="554527"/>
                </a:lnTo>
                <a:lnTo>
                  <a:pt x="400070" y="554527"/>
                </a:lnTo>
                <a:lnTo>
                  <a:pt x="400070" y="551995"/>
                </a:lnTo>
                <a:lnTo>
                  <a:pt x="397538" y="551995"/>
                </a:lnTo>
                <a:lnTo>
                  <a:pt x="397538" y="551995"/>
                </a:lnTo>
                <a:lnTo>
                  <a:pt x="397538" y="554527"/>
                </a:lnTo>
                <a:lnTo>
                  <a:pt x="395005" y="554527"/>
                </a:lnTo>
                <a:lnTo>
                  <a:pt x="395005" y="557059"/>
                </a:lnTo>
                <a:lnTo>
                  <a:pt x="392474" y="557059"/>
                </a:lnTo>
                <a:lnTo>
                  <a:pt x="392474" y="559592"/>
                </a:lnTo>
                <a:lnTo>
                  <a:pt x="392474" y="562123"/>
                </a:lnTo>
                <a:lnTo>
                  <a:pt x="389941" y="564656"/>
                </a:lnTo>
                <a:lnTo>
                  <a:pt x="387409" y="564656"/>
                </a:lnTo>
                <a:lnTo>
                  <a:pt x="387409" y="567187"/>
                </a:lnTo>
                <a:lnTo>
                  <a:pt x="384877" y="567187"/>
                </a:lnTo>
                <a:lnTo>
                  <a:pt x="384877" y="569720"/>
                </a:lnTo>
                <a:lnTo>
                  <a:pt x="384877" y="572252"/>
                </a:lnTo>
                <a:lnTo>
                  <a:pt x="383611" y="572252"/>
                </a:lnTo>
                <a:close/>
              </a:path>
            </a:pathLst>
          </a:custGeom>
          <a:solidFill>
            <a:srgbClr val="DF3D3D"/>
          </a:solidFill>
          <a:ln w="12660"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7880BF83-B264-4B89-891E-B2E8E4699C39}"/>
              </a:ext>
            </a:extLst>
          </p:cNvPr>
          <p:cNvSpPr/>
          <p:nvPr/>
        </p:nvSpPr>
        <p:spPr>
          <a:xfrm>
            <a:off x="4743645" y="2447063"/>
            <a:ext cx="2527300" cy="1158240"/>
          </a:xfrm>
          <a:custGeom>
            <a:avLst/>
            <a:gdLst>
              <a:gd name="connsiteX0" fmla="*/ 232952 w 2519427"/>
              <a:gd name="connsiteY0" fmla="*/ 1154632 h 1154632"/>
              <a:gd name="connsiteX1" fmla="*/ 230420 w 2519427"/>
              <a:gd name="connsiteY1" fmla="*/ 1154632 h 1154632"/>
              <a:gd name="connsiteX2" fmla="*/ 227888 w 2519427"/>
              <a:gd name="connsiteY2" fmla="*/ 1154632 h 1154632"/>
              <a:gd name="connsiteX3" fmla="*/ 227888 w 2519427"/>
              <a:gd name="connsiteY3" fmla="*/ 1152100 h 1154632"/>
              <a:gd name="connsiteX4" fmla="*/ 225356 w 2519427"/>
              <a:gd name="connsiteY4" fmla="*/ 1152100 h 1154632"/>
              <a:gd name="connsiteX5" fmla="*/ 225356 w 2519427"/>
              <a:gd name="connsiteY5" fmla="*/ 1149568 h 1154632"/>
              <a:gd name="connsiteX6" fmla="*/ 227888 w 2519427"/>
              <a:gd name="connsiteY6" fmla="*/ 1147036 h 1154632"/>
              <a:gd name="connsiteX7" fmla="*/ 227888 w 2519427"/>
              <a:gd name="connsiteY7" fmla="*/ 1144503 h 1154632"/>
              <a:gd name="connsiteX8" fmla="*/ 230420 w 2519427"/>
              <a:gd name="connsiteY8" fmla="*/ 1144503 h 1154632"/>
              <a:gd name="connsiteX9" fmla="*/ 232952 w 2519427"/>
              <a:gd name="connsiteY9" fmla="*/ 1144503 h 1154632"/>
              <a:gd name="connsiteX10" fmla="*/ 232952 w 2519427"/>
              <a:gd name="connsiteY10" fmla="*/ 1147036 h 1154632"/>
              <a:gd name="connsiteX11" fmla="*/ 235484 w 2519427"/>
              <a:gd name="connsiteY11" fmla="*/ 1149568 h 1154632"/>
              <a:gd name="connsiteX12" fmla="*/ 235484 w 2519427"/>
              <a:gd name="connsiteY12" fmla="*/ 1152100 h 1154632"/>
              <a:gd name="connsiteX13" fmla="*/ 232952 w 2519427"/>
              <a:gd name="connsiteY13" fmla="*/ 1152100 h 1154632"/>
              <a:gd name="connsiteX14" fmla="*/ 232952 w 2519427"/>
              <a:gd name="connsiteY14" fmla="*/ 1154632 h 1154632"/>
              <a:gd name="connsiteX15" fmla="*/ 263337 w 2519427"/>
              <a:gd name="connsiteY15" fmla="*/ 1147036 h 1154632"/>
              <a:gd name="connsiteX16" fmla="*/ 260805 w 2519427"/>
              <a:gd name="connsiteY16" fmla="*/ 1147036 h 1154632"/>
              <a:gd name="connsiteX17" fmla="*/ 258273 w 2519427"/>
              <a:gd name="connsiteY17" fmla="*/ 1152100 h 1154632"/>
              <a:gd name="connsiteX18" fmla="*/ 255741 w 2519427"/>
              <a:gd name="connsiteY18" fmla="*/ 1149568 h 1154632"/>
              <a:gd name="connsiteX19" fmla="*/ 254475 w 2519427"/>
              <a:gd name="connsiteY19" fmla="*/ 1149568 h 1154632"/>
              <a:gd name="connsiteX20" fmla="*/ 254475 w 2519427"/>
              <a:gd name="connsiteY20" fmla="*/ 1147036 h 1154632"/>
              <a:gd name="connsiteX21" fmla="*/ 251943 w 2519427"/>
              <a:gd name="connsiteY21" fmla="*/ 1144503 h 1154632"/>
              <a:gd name="connsiteX22" fmla="*/ 251943 w 2519427"/>
              <a:gd name="connsiteY22" fmla="*/ 1141972 h 1154632"/>
              <a:gd name="connsiteX23" fmla="*/ 251943 w 2519427"/>
              <a:gd name="connsiteY23" fmla="*/ 1135641 h 1154632"/>
              <a:gd name="connsiteX24" fmla="*/ 254475 w 2519427"/>
              <a:gd name="connsiteY24" fmla="*/ 1133109 h 1154632"/>
              <a:gd name="connsiteX25" fmla="*/ 254475 w 2519427"/>
              <a:gd name="connsiteY25" fmla="*/ 1135641 h 1154632"/>
              <a:gd name="connsiteX26" fmla="*/ 257007 w 2519427"/>
              <a:gd name="connsiteY26" fmla="*/ 1138173 h 1154632"/>
              <a:gd name="connsiteX27" fmla="*/ 259539 w 2519427"/>
              <a:gd name="connsiteY27" fmla="*/ 1140706 h 1154632"/>
              <a:gd name="connsiteX28" fmla="*/ 262071 w 2519427"/>
              <a:gd name="connsiteY28" fmla="*/ 1143237 h 1154632"/>
              <a:gd name="connsiteX29" fmla="*/ 262071 w 2519427"/>
              <a:gd name="connsiteY29" fmla="*/ 1145770 h 1154632"/>
              <a:gd name="connsiteX30" fmla="*/ 263337 w 2519427"/>
              <a:gd name="connsiteY30" fmla="*/ 1147036 h 1154632"/>
              <a:gd name="connsiteX31" fmla="*/ 287392 w 2519427"/>
              <a:gd name="connsiteY31" fmla="*/ 1103990 h 1154632"/>
              <a:gd name="connsiteX32" fmla="*/ 284860 w 2519427"/>
              <a:gd name="connsiteY32" fmla="*/ 1106522 h 1154632"/>
              <a:gd name="connsiteX33" fmla="*/ 282328 w 2519427"/>
              <a:gd name="connsiteY33" fmla="*/ 1106522 h 1154632"/>
              <a:gd name="connsiteX34" fmla="*/ 279796 w 2519427"/>
              <a:gd name="connsiteY34" fmla="*/ 1103990 h 1154632"/>
              <a:gd name="connsiteX35" fmla="*/ 277263 w 2519427"/>
              <a:gd name="connsiteY35" fmla="*/ 1103990 h 1154632"/>
              <a:gd name="connsiteX36" fmla="*/ 277263 w 2519427"/>
              <a:gd name="connsiteY36" fmla="*/ 1101458 h 1154632"/>
              <a:gd name="connsiteX37" fmla="*/ 279796 w 2519427"/>
              <a:gd name="connsiteY37" fmla="*/ 1098926 h 1154632"/>
              <a:gd name="connsiteX38" fmla="*/ 282328 w 2519427"/>
              <a:gd name="connsiteY38" fmla="*/ 1096394 h 1154632"/>
              <a:gd name="connsiteX39" fmla="*/ 284860 w 2519427"/>
              <a:gd name="connsiteY39" fmla="*/ 1093862 h 1154632"/>
              <a:gd name="connsiteX40" fmla="*/ 287392 w 2519427"/>
              <a:gd name="connsiteY40" fmla="*/ 1096394 h 1154632"/>
              <a:gd name="connsiteX41" fmla="*/ 287392 w 2519427"/>
              <a:gd name="connsiteY41" fmla="*/ 1098926 h 1154632"/>
              <a:gd name="connsiteX42" fmla="*/ 289924 w 2519427"/>
              <a:gd name="connsiteY42" fmla="*/ 1101458 h 1154632"/>
              <a:gd name="connsiteX43" fmla="*/ 287392 w 2519427"/>
              <a:gd name="connsiteY43" fmla="*/ 1103990 h 1154632"/>
              <a:gd name="connsiteX44" fmla="*/ 243081 w 2519427"/>
              <a:gd name="connsiteY44" fmla="*/ 1081201 h 1154632"/>
              <a:gd name="connsiteX45" fmla="*/ 243081 w 2519427"/>
              <a:gd name="connsiteY45" fmla="*/ 1083734 h 1154632"/>
              <a:gd name="connsiteX46" fmla="*/ 240548 w 2519427"/>
              <a:gd name="connsiteY46" fmla="*/ 1083734 h 1154632"/>
              <a:gd name="connsiteX47" fmla="*/ 240548 w 2519427"/>
              <a:gd name="connsiteY47" fmla="*/ 1081201 h 1154632"/>
              <a:gd name="connsiteX48" fmla="*/ 238016 w 2519427"/>
              <a:gd name="connsiteY48" fmla="*/ 1081201 h 1154632"/>
              <a:gd name="connsiteX49" fmla="*/ 235484 w 2519427"/>
              <a:gd name="connsiteY49" fmla="*/ 1081201 h 1154632"/>
              <a:gd name="connsiteX50" fmla="*/ 235484 w 2519427"/>
              <a:gd name="connsiteY50" fmla="*/ 1083734 h 1154632"/>
              <a:gd name="connsiteX51" fmla="*/ 232952 w 2519427"/>
              <a:gd name="connsiteY51" fmla="*/ 1083734 h 1154632"/>
              <a:gd name="connsiteX52" fmla="*/ 232952 w 2519427"/>
              <a:gd name="connsiteY52" fmla="*/ 1086265 h 1154632"/>
              <a:gd name="connsiteX53" fmla="*/ 230420 w 2519427"/>
              <a:gd name="connsiteY53" fmla="*/ 1081201 h 1154632"/>
              <a:gd name="connsiteX54" fmla="*/ 230420 w 2519427"/>
              <a:gd name="connsiteY54" fmla="*/ 1078669 h 1154632"/>
              <a:gd name="connsiteX55" fmla="*/ 232952 w 2519427"/>
              <a:gd name="connsiteY55" fmla="*/ 1076137 h 1154632"/>
              <a:gd name="connsiteX56" fmla="*/ 232952 w 2519427"/>
              <a:gd name="connsiteY56" fmla="*/ 1078669 h 1154632"/>
              <a:gd name="connsiteX57" fmla="*/ 238016 w 2519427"/>
              <a:gd name="connsiteY57" fmla="*/ 1078669 h 1154632"/>
              <a:gd name="connsiteX58" fmla="*/ 240548 w 2519427"/>
              <a:gd name="connsiteY58" fmla="*/ 1078669 h 1154632"/>
              <a:gd name="connsiteX59" fmla="*/ 243081 w 2519427"/>
              <a:gd name="connsiteY59" fmla="*/ 1081201 h 1154632"/>
              <a:gd name="connsiteX60" fmla="*/ 213961 w 2519427"/>
              <a:gd name="connsiteY60" fmla="*/ 1071073 h 1154632"/>
              <a:gd name="connsiteX61" fmla="*/ 211429 w 2519427"/>
              <a:gd name="connsiteY61" fmla="*/ 1073605 h 1154632"/>
              <a:gd name="connsiteX62" fmla="*/ 208897 w 2519427"/>
              <a:gd name="connsiteY62" fmla="*/ 1071073 h 1154632"/>
              <a:gd name="connsiteX63" fmla="*/ 206365 w 2519427"/>
              <a:gd name="connsiteY63" fmla="*/ 1071073 h 1154632"/>
              <a:gd name="connsiteX64" fmla="*/ 206365 w 2519427"/>
              <a:gd name="connsiteY64" fmla="*/ 1068541 h 1154632"/>
              <a:gd name="connsiteX65" fmla="*/ 208897 w 2519427"/>
              <a:gd name="connsiteY65" fmla="*/ 1068541 h 1154632"/>
              <a:gd name="connsiteX66" fmla="*/ 211429 w 2519427"/>
              <a:gd name="connsiteY66" fmla="*/ 1066009 h 1154632"/>
              <a:gd name="connsiteX67" fmla="*/ 213961 w 2519427"/>
              <a:gd name="connsiteY67" fmla="*/ 1066009 h 1154632"/>
              <a:gd name="connsiteX68" fmla="*/ 213961 w 2519427"/>
              <a:gd name="connsiteY68" fmla="*/ 1068541 h 1154632"/>
              <a:gd name="connsiteX69" fmla="*/ 213961 w 2519427"/>
              <a:gd name="connsiteY69" fmla="*/ 1071073 h 1154632"/>
              <a:gd name="connsiteX70" fmla="*/ 202567 w 2519427"/>
              <a:gd name="connsiteY70" fmla="*/ 1067275 h 1154632"/>
              <a:gd name="connsiteX71" fmla="*/ 200035 w 2519427"/>
              <a:gd name="connsiteY71" fmla="*/ 1067275 h 1154632"/>
              <a:gd name="connsiteX72" fmla="*/ 197503 w 2519427"/>
              <a:gd name="connsiteY72" fmla="*/ 1062211 h 1154632"/>
              <a:gd name="connsiteX73" fmla="*/ 200035 w 2519427"/>
              <a:gd name="connsiteY73" fmla="*/ 1059679 h 1154632"/>
              <a:gd name="connsiteX74" fmla="*/ 205099 w 2519427"/>
              <a:gd name="connsiteY74" fmla="*/ 1057147 h 1154632"/>
              <a:gd name="connsiteX75" fmla="*/ 207631 w 2519427"/>
              <a:gd name="connsiteY75" fmla="*/ 1054614 h 1154632"/>
              <a:gd name="connsiteX76" fmla="*/ 210163 w 2519427"/>
              <a:gd name="connsiteY76" fmla="*/ 1054614 h 1154632"/>
              <a:gd name="connsiteX77" fmla="*/ 210163 w 2519427"/>
              <a:gd name="connsiteY77" fmla="*/ 1057147 h 1154632"/>
              <a:gd name="connsiteX78" fmla="*/ 212696 w 2519427"/>
              <a:gd name="connsiteY78" fmla="*/ 1059679 h 1154632"/>
              <a:gd name="connsiteX79" fmla="*/ 212696 w 2519427"/>
              <a:gd name="connsiteY79" fmla="*/ 1062211 h 1154632"/>
              <a:gd name="connsiteX80" fmla="*/ 210163 w 2519427"/>
              <a:gd name="connsiteY80" fmla="*/ 1062211 h 1154632"/>
              <a:gd name="connsiteX81" fmla="*/ 207631 w 2519427"/>
              <a:gd name="connsiteY81" fmla="*/ 1064743 h 1154632"/>
              <a:gd name="connsiteX82" fmla="*/ 205099 w 2519427"/>
              <a:gd name="connsiteY82" fmla="*/ 1064743 h 1154632"/>
              <a:gd name="connsiteX83" fmla="*/ 205099 w 2519427"/>
              <a:gd name="connsiteY83" fmla="*/ 1067275 h 1154632"/>
              <a:gd name="connsiteX84" fmla="*/ 202567 w 2519427"/>
              <a:gd name="connsiteY84" fmla="*/ 1067275 h 1154632"/>
              <a:gd name="connsiteX85" fmla="*/ 449445 w 2519427"/>
              <a:gd name="connsiteY85" fmla="*/ 633022 h 1154632"/>
              <a:gd name="connsiteX86" fmla="*/ 446914 w 2519427"/>
              <a:gd name="connsiteY86" fmla="*/ 638086 h 1154632"/>
              <a:gd name="connsiteX87" fmla="*/ 444381 w 2519427"/>
              <a:gd name="connsiteY87" fmla="*/ 638086 h 1154632"/>
              <a:gd name="connsiteX88" fmla="*/ 439317 w 2519427"/>
              <a:gd name="connsiteY88" fmla="*/ 635554 h 1154632"/>
              <a:gd name="connsiteX89" fmla="*/ 439317 w 2519427"/>
              <a:gd name="connsiteY89" fmla="*/ 633022 h 1154632"/>
              <a:gd name="connsiteX90" fmla="*/ 441849 w 2519427"/>
              <a:gd name="connsiteY90" fmla="*/ 633022 h 1154632"/>
              <a:gd name="connsiteX91" fmla="*/ 444381 w 2519427"/>
              <a:gd name="connsiteY91" fmla="*/ 633022 h 1154632"/>
              <a:gd name="connsiteX92" fmla="*/ 446914 w 2519427"/>
              <a:gd name="connsiteY92" fmla="*/ 633022 h 1154632"/>
              <a:gd name="connsiteX93" fmla="*/ 446914 w 2519427"/>
              <a:gd name="connsiteY93" fmla="*/ 630490 h 1154632"/>
              <a:gd name="connsiteX94" fmla="*/ 449445 w 2519427"/>
              <a:gd name="connsiteY94" fmla="*/ 630490 h 1154632"/>
              <a:gd name="connsiteX95" fmla="*/ 449445 w 2519427"/>
              <a:gd name="connsiteY95" fmla="*/ 633022 h 1154632"/>
              <a:gd name="connsiteX96" fmla="*/ 526674 w 2519427"/>
              <a:gd name="connsiteY96" fmla="*/ 633022 h 1154632"/>
              <a:gd name="connsiteX97" fmla="*/ 526674 w 2519427"/>
              <a:gd name="connsiteY97" fmla="*/ 635554 h 1154632"/>
              <a:gd name="connsiteX98" fmla="*/ 524142 w 2519427"/>
              <a:gd name="connsiteY98" fmla="*/ 635554 h 1154632"/>
              <a:gd name="connsiteX99" fmla="*/ 521610 w 2519427"/>
              <a:gd name="connsiteY99" fmla="*/ 633022 h 1154632"/>
              <a:gd name="connsiteX100" fmla="*/ 519078 w 2519427"/>
              <a:gd name="connsiteY100" fmla="*/ 630490 h 1154632"/>
              <a:gd name="connsiteX101" fmla="*/ 516546 w 2519427"/>
              <a:gd name="connsiteY101" fmla="*/ 627958 h 1154632"/>
              <a:gd name="connsiteX102" fmla="*/ 516546 w 2519427"/>
              <a:gd name="connsiteY102" fmla="*/ 625426 h 1154632"/>
              <a:gd name="connsiteX103" fmla="*/ 519078 w 2519427"/>
              <a:gd name="connsiteY103" fmla="*/ 622893 h 1154632"/>
              <a:gd name="connsiteX104" fmla="*/ 521610 w 2519427"/>
              <a:gd name="connsiteY104" fmla="*/ 622893 h 1154632"/>
              <a:gd name="connsiteX105" fmla="*/ 521610 w 2519427"/>
              <a:gd name="connsiteY105" fmla="*/ 620361 h 1154632"/>
              <a:gd name="connsiteX106" fmla="*/ 521610 w 2519427"/>
              <a:gd name="connsiteY106" fmla="*/ 617829 h 1154632"/>
              <a:gd name="connsiteX107" fmla="*/ 524142 w 2519427"/>
              <a:gd name="connsiteY107" fmla="*/ 617829 h 1154632"/>
              <a:gd name="connsiteX108" fmla="*/ 531738 w 2519427"/>
              <a:gd name="connsiteY108" fmla="*/ 617829 h 1154632"/>
              <a:gd name="connsiteX109" fmla="*/ 534271 w 2519427"/>
              <a:gd name="connsiteY109" fmla="*/ 622893 h 1154632"/>
              <a:gd name="connsiteX110" fmla="*/ 534271 w 2519427"/>
              <a:gd name="connsiteY110" fmla="*/ 629224 h 1154632"/>
              <a:gd name="connsiteX111" fmla="*/ 531738 w 2519427"/>
              <a:gd name="connsiteY111" fmla="*/ 631756 h 1154632"/>
              <a:gd name="connsiteX112" fmla="*/ 529206 w 2519427"/>
              <a:gd name="connsiteY112" fmla="*/ 631756 h 1154632"/>
              <a:gd name="connsiteX113" fmla="*/ 526674 w 2519427"/>
              <a:gd name="connsiteY113" fmla="*/ 631756 h 1154632"/>
              <a:gd name="connsiteX114" fmla="*/ 472235 w 2519427"/>
              <a:gd name="connsiteY114" fmla="*/ 624160 h 1154632"/>
              <a:gd name="connsiteX115" fmla="*/ 469702 w 2519427"/>
              <a:gd name="connsiteY115" fmla="*/ 624160 h 1154632"/>
              <a:gd name="connsiteX116" fmla="*/ 467170 w 2519427"/>
              <a:gd name="connsiteY116" fmla="*/ 624160 h 1154632"/>
              <a:gd name="connsiteX117" fmla="*/ 467170 w 2519427"/>
              <a:gd name="connsiteY117" fmla="*/ 621628 h 1154632"/>
              <a:gd name="connsiteX118" fmla="*/ 467170 w 2519427"/>
              <a:gd name="connsiteY118" fmla="*/ 619095 h 1154632"/>
              <a:gd name="connsiteX119" fmla="*/ 467170 w 2519427"/>
              <a:gd name="connsiteY119" fmla="*/ 616563 h 1154632"/>
              <a:gd name="connsiteX120" fmla="*/ 469702 w 2519427"/>
              <a:gd name="connsiteY120" fmla="*/ 616563 h 1154632"/>
              <a:gd name="connsiteX121" fmla="*/ 472235 w 2519427"/>
              <a:gd name="connsiteY121" fmla="*/ 616563 h 1154632"/>
              <a:gd name="connsiteX122" fmla="*/ 474766 w 2519427"/>
              <a:gd name="connsiteY122" fmla="*/ 619095 h 1154632"/>
              <a:gd name="connsiteX123" fmla="*/ 477299 w 2519427"/>
              <a:gd name="connsiteY123" fmla="*/ 621628 h 1154632"/>
              <a:gd name="connsiteX124" fmla="*/ 474766 w 2519427"/>
              <a:gd name="connsiteY124" fmla="*/ 621628 h 1154632"/>
              <a:gd name="connsiteX125" fmla="*/ 474766 w 2519427"/>
              <a:gd name="connsiteY125" fmla="*/ 624160 h 1154632"/>
              <a:gd name="connsiteX126" fmla="*/ 472235 w 2519427"/>
              <a:gd name="connsiteY126" fmla="*/ 624160 h 1154632"/>
              <a:gd name="connsiteX127" fmla="*/ 501353 w 2519427"/>
              <a:gd name="connsiteY127" fmla="*/ 610233 h 1154632"/>
              <a:gd name="connsiteX128" fmla="*/ 498821 w 2519427"/>
              <a:gd name="connsiteY128" fmla="*/ 616563 h 1154632"/>
              <a:gd name="connsiteX129" fmla="*/ 498821 w 2519427"/>
              <a:gd name="connsiteY129" fmla="*/ 619095 h 1154632"/>
              <a:gd name="connsiteX130" fmla="*/ 496289 w 2519427"/>
              <a:gd name="connsiteY130" fmla="*/ 621628 h 1154632"/>
              <a:gd name="connsiteX131" fmla="*/ 493757 w 2519427"/>
              <a:gd name="connsiteY131" fmla="*/ 624160 h 1154632"/>
              <a:gd name="connsiteX132" fmla="*/ 491225 w 2519427"/>
              <a:gd name="connsiteY132" fmla="*/ 624160 h 1154632"/>
              <a:gd name="connsiteX133" fmla="*/ 491225 w 2519427"/>
              <a:gd name="connsiteY133" fmla="*/ 626692 h 1154632"/>
              <a:gd name="connsiteX134" fmla="*/ 488693 w 2519427"/>
              <a:gd name="connsiteY134" fmla="*/ 626692 h 1154632"/>
              <a:gd name="connsiteX135" fmla="*/ 488693 w 2519427"/>
              <a:gd name="connsiteY135" fmla="*/ 624160 h 1154632"/>
              <a:gd name="connsiteX136" fmla="*/ 488693 w 2519427"/>
              <a:gd name="connsiteY136" fmla="*/ 621628 h 1154632"/>
              <a:gd name="connsiteX137" fmla="*/ 486161 w 2519427"/>
              <a:gd name="connsiteY137" fmla="*/ 621628 h 1154632"/>
              <a:gd name="connsiteX138" fmla="*/ 486161 w 2519427"/>
              <a:gd name="connsiteY138" fmla="*/ 619095 h 1154632"/>
              <a:gd name="connsiteX139" fmla="*/ 483629 w 2519427"/>
              <a:gd name="connsiteY139" fmla="*/ 616563 h 1154632"/>
              <a:gd name="connsiteX140" fmla="*/ 481097 w 2519427"/>
              <a:gd name="connsiteY140" fmla="*/ 611499 h 1154632"/>
              <a:gd name="connsiteX141" fmla="*/ 483629 w 2519427"/>
              <a:gd name="connsiteY141" fmla="*/ 608967 h 1154632"/>
              <a:gd name="connsiteX142" fmla="*/ 486161 w 2519427"/>
              <a:gd name="connsiteY142" fmla="*/ 608967 h 1154632"/>
              <a:gd name="connsiteX143" fmla="*/ 488693 w 2519427"/>
              <a:gd name="connsiteY143" fmla="*/ 608967 h 1154632"/>
              <a:gd name="connsiteX144" fmla="*/ 493757 w 2519427"/>
              <a:gd name="connsiteY144" fmla="*/ 608967 h 1154632"/>
              <a:gd name="connsiteX145" fmla="*/ 496289 w 2519427"/>
              <a:gd name="connsiteY145" fmla="*/ 608967 h 1154632"/>
              <a:gd name="connsiteX146" fmla="*/ 498821 w 2519427"/>
              <a:gd name="connsiteY146" fmla="*/ 603903 h 1154632"/>
              <a:gd name="connsiteX147" fmla="*/ 501353 w 2519427"/>
              <a:gd name="connsiteY147" fmla="*/ 603903 h 1154632"/>
              <a:gd name="connsiteX148" fmla="*/ 503886 w 2519427"/>
              <a:gd name="connsiteY148" fmla="*/ 601371 h 1154632"/>
              <a:gd name="connsiteX149" fmla="*/ 508950 w 2519427"/>
              <a:gd name="connsiteY149" fmla="*/ 601371 h 1154632"/>
              <a:gd name="connsiteX150" fmla="*/ 508950 w 2519427"/>
              <a:gd name="connsiteY150" fmla="*/ 603903 h 1154632"/>
              <a:gd name="connsiteX151" fmla="*/ 506417 w 2519427"/>
              <a:gd name="connsiteY151" fmla="*/ 603903 h 1154632"/>
              <a:gd name="connsiteX152" fmla="*/ 506417 w 2519427"/>
              <a:gd name="connsiteY152" fmla="*/ 606435 h 1154632"/>
              <a:gd name="connsiteX153" fmla="*/ 501353 w 2519427"/>
              <a:gd name="connsiteY153" fmla="*/ 610233 h 1154632"/>
              <a:gd name="connsiteX154" fmla="*/ 569720 w 2519427"/>
              <a:gd name="connsiteY154" fmla="*/ 624160 h 1154632"/>
              <a:gd name="connsiteX155" fmla="*/ 567188 w 2519427"/>
              <a:gd name="connsiteY155" fmla="*/ 624160 h 1154632"/>
              <a:gd name="connsiteX156" fmla="*/ 564656 w 2519427"/>
              <a:gd name="connsiteY156" fmla="*/ 621628 h 1154632"/>
              <a:gd name="connsiteX157" fmla="*/ 567188 w 2519427"/>
              <a:gd name="connsiteY157" fmla="*/ 619095 h 1154632"/>
              <a:gd name="connsiteX158" fmla="*/ 569720 w 2519427"/>
              <a:gd name="connsiteY158" fmla="*/ 619095 h 1154632"/>
              <a:gd name="connsiteX159" fmla="*/ 572252 w 2519427"/>
              <a:gd name="connsiteY159" fmla="*/ 616563 h 1154632"/>
              <a:gd name="connsiteX160" fmla="*/ 572252 w 2519427"/>
              <a:gd name="connsiteY160" fmla="*/ 614031 h 1154632"/>
              <a:gd name="connsiteX161" fmla="*/ 572252 w 2519427"/>
              <a:gd name="connsiteY161" fmla="*/ 611499 h 1154632"/>
              <a:gd name="connsiteX162" fmla="*/ 574784 w 2519427"/>
              <a:gd name="connsiteY162" fmla="*/ 606435 h 1154632"/>
              <a:gd name="connsiteX163" fmla="*/ 577316 w 2519427"/>
              <a:gd name="connsiteY163" fmla="*/ 603903 h 1154632"/>
              <a:gd name="connsiteX164" fmla="*/ 579848 w 2519427"/>
              <a:gd name="connsiteY164" fmla="*/ 601371 h 1154632"/>
              <a:gd name="connsiteX165" fmla="*/ 579848 w 2519427"/>
              <a:gd name="connsiteY165" fmla="*/ 598839 h 1154632"/>
              <a:gd name="connsiteX166" fmla="*/ 579848 w 2519427"/>
              <a:gd name="connsiteY166" fmla="*/ 596307 h 1154632"/>
              <a:gd name="connsiteX167" fmla="*/ 582380 w 2519427"/>
              <a:gd name="connsiteY167" fmla="*/ 593774 h 1154632"/>
              <a:gd name="connsiteX168" fmla="*/ 584912 w 2519427"/>
              <a:gd name="connsiteY168" fmla="*/ 593774 h 1154632"/>
              <a:gd name="connsiteX169" fmla="*/ 587444 w 2519427"/>
              <a:gd name="connsiteY169" fmla="*/ 596307 h 1154632"/>
              <a:gd name="connsiteX170" fmla="*/ 587444 w 2519427"/>
              <a:gd name="connsiteY170" fmla="*/ 598839 h 1154632"/>
              <a:gd name="connsiteX171" fmla="*/ 587444 w 2519427"/>
              <a:gd name="connsiteY171" fmla="*/ 601371 h 1154632"/>
              <a:gd name="connsiteX172" fmla="*/ 587444 w 2519427"/>
              <a:gd name="connsiteY172" fmla="*/ 603903 h 1154632"/>
              <a:gd name="connsiteX173" fmla="*/ 584912 w 2519427"/>
              <a:gd name="connsiteY173" fmla="*/ 608967 h 1154632"/>
              <a:gd name="connsiteX174" fmla="*/ 584912 w 2519427"/>
              <a:gd name="connsiteY174" fmla="*/ 611499 h 1154632"/>
              <a:gd name="connsiteX175" fmla="*/ 584912 w 2519427"/>
              <a:gd name="connsiteY175" fmla="*/ 614031 h 1154632"/>
              <a:gd name="connsiteX176" fmla="*/ 582380 w 2519427"/>
              <a:gd name="connsiteY176" fmla="*/ 614031 h 1154632"/>
              <a:gd name="connsiteX177" fmla="*/ 582380 w 2519427"/>
              <a:gd name="connsiteY177" fmla="*/ 616563 h 1154632"/>
              <a:gd name="connsiteX178" fmla="*/ 579848 w 2519427"/>
              <a:gd name="connsiteY178" fmla="*/ 616563 h 1154632"/>
              <a:gd name="connsiteX179" fmla="*/ 577316 w 2519427"/>
              <a:gd name="connsiteY179" fmla="*/ 616563 h 1154632"/>
              <a:gd name="connsiteX180" fmla="*/ 572252 w 2519427"/>
              <a:gd name="connsiteY180" fmla="*/ 619095 h 1154632"/>
              <a:gd name="connsiteX181" fmla="*/ 572252 w 2519427"/>
              <a:gd name="connsiteY181" fmla="*/ 621628 h 1154632"/>
              <a:gd name="connsiteX182" fmla="*/ 569720 w 2519427"/>
              <a:gd name="connsiteY182" fmla="*/ 621628 h 1154632"/>
              <a:gd name="connsiteX183" fmla="*/ 569720 w 2519427"/>
              <a:gd name="connsiteY183" fmla="*/ 624160 h 1154632"/>
              <a:gd name="connsiteX184" fmla="*/ 450712 w 2519427"/>
              <a:gd name="connsiteY184" fmla="*/ 607701 h 1154632"/>
              <a:gd name="connsiteX185" fmla="*/ 450712 w 2519427"/>
              <a:gd name="connsiteY185" fmla="*/ 605169 h 1154632"/>
              <a:gd name="connsiteX186" fmla="*/ 448179 w 2519427"/>
              <a:gd name="connsiteY186" fmla="*/ 605169 h 1154632"/>
              <a:gd name="connsiteX187" fmla="*/ 448179 w 2519427"/>
              <a:gd name="connsiteY187" fmla="*/ 602637 h 1154632"/>
              <a:gd name="connsiteX188" fmla="*/ 445648 w 2519427"/>
              <a:gd name="connsiteY188" fmla="*/ 597573 h 1154632"/>
              <a:gd name="connsiteX189" fmla="*/ 445648 w 2519427"/>
              <a:gd name="connsiteY189" fmla="*/ 595041 h 1154632"/>
              <a:gd name="connsiteX190" fmla="*/ 445648 w 2519427"/>
              <a:gd name="connsiteY190" fmla="*/ 592509 h 1154632"/>
              <a:gd name="connsiteX191" fmla="*/ 448179 w 2519427"/>
              <a:gd name="connsiteY191" fmla="*/ 589976 h 1154632"/>
              <a:gd name="connsiteX192" fmla="*/ 450712 w 2519427"/>
              <a:gd name="connsiteY192" fmla="*/ 589976 h 1154632"/>
              <a:gd name="connsiteX193" fmla="*/ 453244 w 2519427"/>
              <a:gd name="connsiteY193" fmla="*/ 589976 h 1154632"/>
              <a:gd name="connsiteX194" fmla="*/ 453244 w 2519427"/>
              <a:gd name="connsiteY194" fmla="*/ 592509 h 1154632"/>
              <a:gd name="connsiteX195" fmla="*/ 455776 w 2519427"/>
              <a:gd name="connsiteY195" fmla="*/ 595041 h 1154632"/>
              <a:gd name="connsiteX196" fmla="*/ 453244 w 2519427"/>
              <a:gd name="connsiteY196" fmla="*/ 600105 h 1154632"/>
              <a:gd name="connsiteX197" fmla="*/ 453244 w 2519427"/>
              <a:gd name="connsiteY197" fmla="*/ 602637 h 1154632"/>
              <a:gd name="connsiteX198" fmla="*/ 453244 w 2519427"/>
              <a:gd name="connsiteY198" fmla="*/ 605169 h 1154632"/>
              <a:gd name="connsiteX199" fmla="*/ 450712 w 2519427"/>
              <a:gd name="connsiteY199" fmla="*/ 607701 h 1154632"/>
              <a:gd name="connsiteX200" fmla="*/ 593774 w 2519427"/>
              <a:gd name="connsiteY200" fmla="*/ 588710 h 1154632"/>
              <a:gd name="connsiteX201" fmla="*/ 591243 w 2519427"/>
              <a:gd name="connsiteY201" fmla="*/ 588710 h 1154632"/>
              <a:gd name="connsiteX202" fmla="*/ 588710 w 2519427"/>
              <a:gd name="connsiteY202" fmla="*/ 588710 h 1154632"/>
              <a:gd name="connsiteX203" fmla="*/ 588710 w 2519427"/>
              <a:gd name="connsiteY203" fmla="*/ 591242 h 1154632"/>
              <a:gd name="connsiteX204" fmla="*/ 586178 w 2519427"/>
              <a:gd name="connsiteY204" fmla="*/ 591242 h 1154632"/>
              <a:gd name="connsiteX205" fmla="*/ 586178 w 2519427"/>
              <a:gd name="connsiteY205" fmla="*/ 593774 h 1154632"/>
              <a:gd name="connsiteX206" fmla="*/ 586178 w 2519427"/>
              <a:gd name="connsiteY206" fmla="*/ 591242 h 1154632"/>
              <a:gd name="connsiteX207" fmla="*/ 583646 w 2519427"/>
              <a:gd name="connsiteY207" fmla="*/ 588710 h 1154632"/>
              <a:gd name="connsiteX208" fmla="*/ 586178 w 2519427"/>
              <a:gd name="connsiteY208" fmla="*/ 586178 h 1154632"/>
              <a:gd name="connsiteX209" fmla="*/ 586178 w 2519427"/>
              <a:gd name="connsiteY209" fmla="*/ 583646 h 1154632"/>
              <a:gd name="connsiteX210" fmla="*/ 588710 w 2519427"/>
              <a:gd name="connsiteY210" fmla="*/ 583646 h 1154632"/>
              <a:gd name="connsiteX211" fmla="*/ 591243 w 2519427"/>
              <a:gd name="connsiteY211" fmla="*/ 581114 h 1154632"/>
              <a:gd name="connsiteX212" fmla="*/ 593774 w 2519427"/>
              <a:gd name="connsiteY212" fmla="*/ 581114 h 1154632"/>
              <a:gd name="connsiteX213" fmla="*/ 598839 w 2519427"/>
              <a:gd name="connsiteY213" fmla="*/ 576050 h 1154632"/>
              <a:gd name="connsiteX214" fmla="*/ 598839 w 2519427"/>
              <a:gd name="connsiteY214" fmla="*/ 578582 h 1154632"/>
              <a:gd name="connsiteX215" fmla="*/ 598839 w 2519427"/>
              <a:gd name="connsiteY215" fmla="*/ 584912 h 1154632"/>
              <a:gd name="connsiteX216" fmla="*/ 596307 w 2519427"/>
              <a:gd name="connsiteY216" fmla="*/ 584912 h 1154632"/>
              <a:gd name="connsiteX217" fmla="*/ 596307 w 2519427"/>
              <a:gd name="connsiteY217" fmla="*/ 587444 h 1154632"/>
              <a:gd name="connsiteX218" fmla="*/ 593774 w 2519427"/>
              <a:gd name="connsiteY218" fmla="*/ 587444 h 1154632"/>
              <a:gd name="connsiteX219" fmla="*/ 474766 w 2519427"/>
              <a:gd name="connsiteY219" fmla="*/ 443115 h 1154632"/>
              <a:gd name="connsiteX220" fmla="*/ 477299 w 2519427"/>
              <a:gd name="connsiteY220" fmla="*/ 445647 h 1154632"/>
              <a:gd name="connsiteX221" fmla="*/ 479830 w 2519427"/>
              <a:gd name="connsiteY221" fmla="*/ 445647 h 1154632"/>
              <a:gd name="connsiteX222" fmla="*/ 479830 w 2519427"/>
              <a:gd name="connsiteY222" fmla="*/ 443115 h 1154632"/>
              <a:gd name="connsiteX223" fmla="*/ 482363 w 2519427"/>
              <a:gd name="connsiteY223" fmla="*/ 443115 h 1154632"/>
              <a:gd name="connsiteX224" fmla="*/ 489959 w 2519427"/>
              <a:gd name="connsiteY224" fmla="*/ 445647 h 1154632"/>
              <a:gd name="connsiteX225" fmla="*/ 489959 w 2519427"/>
              <a:gd name="connsiteY225" fmla="*/ 448179 h 1154632"/>
              <a:gd name="connsiteX226" fmla="*/ 484895 w 2519427"/>
              <a:gd name="connsiteY226" fmla="*/ 450712 h 1154632"/>
              <a:gd name="connsiteX227" fmla="*/ 482363 w 2519427"/>
              <a:gd name="connsiteY227" fmla="*/ 450712 h 1154632"/>
              <a:gd name="connsiteX228" fmla="*/ 479830 w 2519427"/>
              <a:gd name="connsiteY228" fmla="*/ 450712 h 1154632"/>
              <a:gd name="connsiteX229" fmla="*/ 477299 w 2519427"/>
              <a:gd name="connsiteY229" fmla="*/ 450712 h 1154632"/>
              <a:gd name="connsiteX230" fmla="*/ 474766 w 2519427"/>
              <a:gd name="connsiteY230" fmla="*/ 450712 h 1154632"/>
              <a:gd name="connsiteX231" fmla="*/ 474766 w 2519427"/>
              <a:gd name="connsiteY231" fmla="*/ 448179 h 1154632"/>
              <a:gd name="connsiteX232" fmla="*/ 472235 w 2519427"/>
              <a:gd name="connsiteY232" fmla="*/ 448179 h 1154632"/>
              <a:gd name="connsiteX233" fmla="*/ 469702 w 2519427"/>
              <a:gd name="connsiteY233" fmla="*/ 445647 h 1154632"/>
              <a:gd name="connsiteX234" fmla="*/ 469702 w 2519427"/>
              <a:gd name="connsiteY234" fmla="*/ 443115 h 1154632"/>
              <a:gd name="connsiteX235" fmla="*/ 472235 w 2519427"/>
              <a:gd name="connsiteY235" fmla="*/ 443115 h 1154632"/>
              <a:gd name="connsiteX236" fmla="*/ 474766 w 2519427"/>
              <a:gd name="connsiteY236" fmla="*/ 443115 h 1154632"/>
              <a:gd name="connsiteX237" fmla="*/ 1782590 w 2519427"/>
              <a:gd name="connsiteY237" fmla="*/ 441849 h 1154632"/>
              <a:gd name="connsiteX238" fmla="*/ 1785122 w 2519427"/>
              <a:gd name="connsiteY238" fmla="*/ 441849 h 1154632"/>
              <a:gd name="connsiteX239" fmla="*/ 1787653 w 2519427"/>
              <a:gd name="connsiteY239" fmla="*/ 441849 h 1154632"/>
              <a:gd name="connsiteX240" fmla="*/ 1790186 w 2519427"/>
              <a:gd name="connsiteY240" fmla="*/ 441849 h 1154632"/>
              <a:gd name="connsiteX241" fmla="*/ 1792718 w 2519427"/>
              <a:gd name="connsiteY241" fmla="*/ 441849 h 1154632"/>
              <a:gd name="connsiteX242" fmla="*/ 1795250 w 2519427"/>
              <a:gd name="connsiteY242" fmla="*/ 441849 h 1154632"/>
              <a:gd name="connsiteX243" fmla="*/ 1800314 w 2519427"/>
              <a:gd name="connsiteY243" fmla="*/ 441849 h 1154632"/>
              <a:gd name="connsiteX244" fmla="*/ 1802846 w 2519427"/>
              <a:gd name="connsiteY244" fmla="*/ 441849 h 1154632"/>
              <a:gd name="connsiteX245" fmla="*/ 1802846 w 2519427"/>
              <a:gd name="connsiteY245" fmla="*/ 444381 h 1154632"/>
              <a:gd name="connsiteX246" fmla="*/ 1805378 w 2519427"/>
              <a:gd name="connsiteY246" fmla="*/ 444381 h 1154632"/>
              <a:gd name="connsiteX247" fmla="*/ 1807911 w 2519427"/>
              <a:gd name="connsiteY247" fmla="*/ 446913 h 1154632"/>
              <a:gd name="connsiteX248" fmla="*/ 1810443 w 2519427"/>
              <a:gd name="connsiteY248" fmla="*/ 446913 h 1154632"/>
              <a:gd name="connsiteX249" fmla="*/ 1818039 w 2519427"/>
              <a:gd name="connsiteY249" fmla="*/ 449446 h 1154632"/>
              <a:gd name="connsiteX250" fmla="*/ 1820571 w 2519427"/>
              <a:gd name="connsiteY250" fmla="*/ 449446 h 1154632"/>
              <a:gd name="connsiteX251" fmla="*/ 1820571 w 2519427"/>
              <a:gd name="connsiteY251" fmla="*/ 451978 h 1154632"/>
              <a:gd name="connsiteX252" fmla="*/ 1823103 w 2519427"/>
              <a:gd name="connsiteY252" fmla="*/ 451978 h 1154632"/>
              <a:gd name="connsiteX253" fmla="*/ 1825635 w 2519427"/>
              <a:gd name="connsiteY253" fmla="*/ 451978 h 1154632"/>
              <a:gd name="connsiteX254" fmla="*/ 1828167 w 2519427"/>
              <a:gd name="connsiteY254" fmla="*/ 451978 h 1154632"/>
              <a:gd name="connsiteX255" fmla="*/ 1830699 w 2519427"/>
              <a:gd name="connsiteY255" fmla="*/ 451978 h 1154632"/>
              <a:gd name="connsiteX256" fmla="*/ 1830699 w 2519427"/>
              <a:gd name="connsiteY256" fmla="*/ 454510 h 1154632"/>
              <a:gd name="connsiteX257" fmla="*/ 1824369 w 2519427"/>
              <a:gd name="connsiteY257" fmla="*/ 454510 h 1154632"/>
              <a:gd name="connsiteX258" fmla="*/ 1824369 w 2519427"/>
              <a:gd name="connsiteY258" fmla="*/ 463372 h 1154632"/>
              <a:gd name="connsiteX259" fmla="*/ 1826901 w 2519427"/>
              <a:gd name="connsiteY259" fmla="*/ 463372 h 1154632"/>
              <a:gd name="connsiteX260" fmla="*/ 1824369 w 2519427"/>
              <a:gd name="connsiteY260" fmla="*/ 465904 h 1154632"/>
              <a:gd name="connsiteX261" fmla="*/ 1821837 w 2519427"/>
              <a:gd name="connsiteY261" fmla="*/ 468436 h 1154632"/>
              <a:gd name="connsiteX262" fmla="*/ 1819305 w 2519427"/>
              <a:gd name="connsiteY262" fmla="*/ 468436 h 1154632"/>
              <a:gd name="connsiteX263" fmla="*/ 1816773 w 2519427"/>
              <a:gd name="connsiteY263" fmla="*/ 468436 h 1154632"/>
              <a:gd name="connsiteX264" fmla="*/ 1814241 w 2519427"/>
              <a:gd name="connsiteY264" fmla="*/ 470968 h 1154632"/>
              <a:gd name="connsiteX265" fmla="*/ 1811709 w 2519427"/>
              <a:gd name="connsiteY265" fmla="*/ 470968 h 1154632"/>
              <a:gd name="connsiteX266" fmla="*/ 1809176 w 2519427"/>
              <a:gd name="connsiteY266" fmla="*/ 470968 h 1154632"/>
              <a:gd name="connsiteX267" fmla="*/ 1806644 w 2519427"/>
              <a:gd name="connsiteY267" fmla="*/ 470968 h 1154632"/>
              <a:gd name="connsiteX268" fmla="*/ 1792718 w 2519427"/>
              <a:gd name="connsiteY268" fmla="*/ 470968 h 1154632"/>
              <a:gd name="connsiteX269" fmla="*/ 1781323 w 2519427"/>
              <a:gd name="connsiteY269" fmla="*/ 468436 h 1154632"/>
              <a:gd name="connsiteX270" fmla="*/ 1778792 w 2519427"/>
              <a:gd name="connsiteY270" fmla="*/ 468436 h 1154632"/>
              <a:gd name="connsiteX271" fmla="*/ 1776259 w 2519427"/>
              <a:gd name="connsiteY271" fmla="*/ 468436 h 1154632"/>
              <a:gd name="connsiteX272" fmla="*/ 1773727 w 2519427"/>
              <a:gd name="connsiteY272" fmla="*/ 468436 h 1154632"/>
              <a:gd name="connsiteX273" fmla="*/ 1771195 w 2519427"/>
              <a:gd name="connsiteY273" fmla="*/ 470968 h 1154632"/>
              <a:gd name="connsiteX274" fmla="*/ 1768663 w 2519427"/>
              <a:gd name="connsiteY274" fmla="*/ 470968 h 1154632"/>
              <a:gd name="connsiteX275" fmla="*/ 1766131 w 2519427"/>
              <a:gd name="connsiteY275" fmla="*/ 470968 h 1154632"/>
              <a:gd name="connsiteX276" fmla="*/ 1763599 w 2519427"/>
              <a:gd name="connsiteY276" fmla="*/ 470968 h 1154632"/>
              <a:gd name="connsiteX277" fmla="*/ 1761067 w 2519427"/>
              <a:gd name="connsiteY277" fmla="*/ 470968 h 1154632"/>
              <a:gd name="connsiteX278" fmla="*/ 1758535 w 2519427"/>
              <a:gd name="connsiteY278" fmla="*/ 473500 h 1154632"/>
              <a:gd name="connsiteX279" fmla="*/ 1756002 w 2519427"/>
              <a:gd name="connsiteY279" fmla="*/ 473500 h 1154632"/>
              <a:gd name="connsiteX280" fmla="*/ 1753471 w 2519427"/>
              <a:gd name="connsiteY280" fmla="*/ 476033 h 1154632"/>
              <a:gd name="connsiteX281" fmla="*/ 1750939 w 2519427"/>
              <a:gd name="connsiteY281" fmla="*/ 478565 h 1154632"/>
              <a:gd name="connsiteX282" fmla="*/ 1748406 w 2519427"/>
              <a:gd name="connsiteY282" fmla="*/ 478565 h 1154632"/>
              <a:gd name="connsiteX283" fmla="*/ 1748406 w 2519427"/>
              <a:gd name="connsiteY283" fmla="*/ 481097 h 1154632"/>
              <a:gd name="connsiteX284" fmla="*/ 1748406 w 2519427"/>
              <a:gd name="connsiteY284" fmla="*/ 481097 h 1154632"/>
              <a:gd name="connsiteX285" fmla="*/ 1745874 w 2519427"/>
              <a:gd name="connsiteY285" fmla="*/ 483629 h 1154632"/>
              <a:gd name="connsiteX286" fmla="*/ 1743342 w 2519427"/>
              <a:gd name="connsiteY286" fmla="*/ 486161 h 1154632"/>
              <a:gd name="connsiteX287" fmla="*/ 1740810 w 2519427"/>
              <a:gd name="connsiteY287" fmla="*/ 488693 h 1154632"/>
              <a:gd name="connsiteX288" fmla="*/ 1740810 w 2519427"/>
              <a:gd name="connsiteY288" fmla="*/ 491225 h 1154632"/>
              <a:gd name="connsiteX289" fmla="*/ 1738278 w 2519427"/>
              <a:gd name="connsiteY289" fmla="*/ 491225 h 1154632"/>
              <a:gd name="connsiteX290" fmla="*/ 1735746 w 2519427"/>
              <a:gd name="connsiteY290" fmla="*/ 493757 h 1154632"/>
              <a:gd name="connsiteX291" fmla="*/ 1735746 w 2519427"/>
              <a:gd name="connsiteY291" fmla="*/ 496289 h 1154632"/>
              <a:gd name="connsiteX292" fmla="*/ 1733214 w 2519427"/>
              <a:gd name="connsiteY292" fmla="*/ 498821 h 1154632"/>
              <a:gd name="connsiteX293" fmla="*/ 1730682 w 2519427"/>
              <a:gd name="connsiteY293" fmla="*/ 501353 h 1154632"/>
              <a:gd name="connsiteX294" fmla="*/ 1730682 w 2519427"/>
              <a:gd name="connsiteY294" fmla="*/ 503885 h 1154632"/>
              <a:gd name="connsiteX295" fmla="*/ 1728150 w 2519427"/>
              <a:gd name="connsiteY295" fmla="*/ 506417 h 1154632"/>
              <a:gd name="connsiteX296" fmla="*/ 1725618 w 2519427"/>
              <a:gd name="connsiteY296" fmla="*/ 508950 h 1154632"/>
              <a:gd name="connsiteX297" fmla="*/ 1723085 w 2519427"/>
              <a:gd name="connsiteY297" fmla="*/ 506417 h 1154632"/>
              <a:gd name="connsiteX298" fmla="*/ 1723085 w 2519427"/>
              <a:gd name="connsiteY298" fmla="*/ 503885 h 1154632"/>
              <a:gd name="connsiteX299" fmla="*/ 1723085 w 2519427"/>
              <a:gd name="connsiteY299" fmla="*/ 501353 h 1154632"/>
              <a:gd name="connsiteX300" fmla="*/ 1723085 w 2519427"/>
              <a:gd name="connsiteY300" fmla="*/ 501353 h 1154632"/>
              <a:gd name="connsiteX301" fmla="*/ 1723085 w 2519427"/>
              <a:gd name="connsiteY301" fmla="*/ 498821 h 1154632"/>
              <a:gd name="connsiteX302" fmla="*/ 1720553 w 2519427"/>
              <a:gd name="connsiteY302" fmla="*/ 496289 h 1154632"/>
              <a:gd name="connsiteX303" fmla="*/ 1720553 w 2519427"/>
              <a:gd name="connsiteY303" fmla="*/ 493757 h 1154632"/>
              <a:gd name="connsiteX304" fmla="*/ 1720553 w 2519427"/>
              <a:gd name="connsiteY304" fmla="*/ 491225 h 1154632"/>
              <a:gd name="connsiteX305" fmla="*/ 1718021 w 2519427"/>
              <a:gd name="connsiteY305" fmla="*/ 486161 h 1154632"/>
              <a:gd name="connsiteX306" fmla="*/ 1718021 w 2519427"/>
              <a:gd name="connsiteY306" fmla="*/ 483629 h 1154632"/>
              <a:gd name="connsiteX307" fmla="*/ 1718021 w 2519427"/>
              <a:gd name="connsiteY307" fmla="*/ 481097 h 1154632"/>
              <a:gd name="connsiteX308" fmla="*/ 1720553 w 2519427"/>
              <a:gd name="connsiteY308" fmla="*/ 476033 h 1154632"/>
              <a:gd name="connsiteX309" fmla="*/ 1720553 w 2519427"/>
              <a:gd name="connsiteY309" fmla="*/ 470968 h 1154632"/>
              <a:gd name="connsiteX310" fmla="*/ 1723085 w 2519427"/>
              <a:gd name="connsiteY310" fmla="*/ 468436 h 1154632"/>
              <a:gd name="connsiteX311" fmla="*/ 1725618 w 2519427"/>
              <a:gd name="connsiteY311" fmla="*/ 465904 h 1154632"/>
              <a:gd name="connsiteX312" fmla="*/ 1733214 w 2519427"/>
              <a:gd name="connsiteY312" fmla="*/ 459574 h 1154632"/>
              <a:gd name="connsiteX313" fmla="*/ 1740810 w 2519427"/>
              <a:gd name="connsiteY313" fmla="*/ 454510 h 1154632"/>
              <a:gd name="connsiteX314" fmla="*/ 1740810 w 2519427"/>
              <a:gd name="connsiteY314" fmla="*/ 451978 h 1154632"/>
              <a:gd name="connsiteX315" fmla="*/ 1745874 w 2519427"/>
              <a:gd name="connsiteY315" fmla="*/ 451978 h 1154632"/>
              <a:gd name="connsiteX316" fmla="*/ 1753471 w 2519427"/>
              <a:gd name="connsiteY316" fmla="*/ 449446 h 1154632"/>
              <a:gd name="connsiteX317" fmla="*/ 1753471 w 2519427"/>
              <a:gd name="connsiteY317" fmla="*/ 446913 h 1154632"/>
              <a:gd name="connsiteX318" fmla="*/ 1756002 w 2519427"/>
              <a:gd name="connsiteY318" fmla="*/ 446913 h 1154632"/>
              <a:gd name="connsiteX319" fmla="*/ 1758535 w 2519427"/>
              <a:gd name="connsiteY319" fmla="*/ 444381 h 1154632"/>
              <a:gd name="connsiteX320" fmla="*/ 1761067 w 2519427"/>
              <a:gd name="connsiteY320" fmla="*/ 444381 h 1154632"/>
              <a:gd name="connsiteX321" fmla="*/ 1763599 w 2519427"/>
              <a:gd name="connsiteY321" fmla="*/ 444381 h 1154632"/>
              <a:gd name="connsiteX322" fmla="*/ 1766131 w 2519427"/>
              <a:gd name="connsiteY322" fmla="*/ 444381 h 1154632"/>
              <a:gd name="connsiteX323" fmla="*/ 1768663 w 2519427"/>
              <a:gd name="connsiteY323" fmla="*/ 444381 h 1154632"/>
              <a:gd name="connsiteX324" fmla="*/ 1771195 w 2519427"/>
              <a:gd name="connsiteY324" fmla="*/ 444381 h 1154632"/>
              <a:gd name="connsiteX325" fmla="*/ 1773727 w 2519427"/>
              <a:gd name="connsiteY325" fmla="*/ 444381 h 1154632"/>
              <a:gd name="connsiteX326" fmla="*/ 1773727 w 2519427"/>
              <a:gd name="connsiteY326" fmla="*/ 443115 h 1154632"/>
              <a:gd name="connsiteX327" fmla="*/ 1776259 w 2519427"/>
              <a:gd name="connsiteY327" fmla="*/ 443115 h 1154632"/>
              <a:gd name="connsiteX328" fmla="*/ 1778792 w 2519427"/>
              <a:gd name="connsiteY328" fmla="*/ 440583 h 1154632"/>
              <a:gd name="connsiteX329" fmla="*/ 1783855 w 2519427"/>
              <a:gd name="connsiteY329" fmla="*/ 438051 h 1154632"/>
              <a:gd name="connsiteX330" fmla="*/ 1783855 w 2519427"/>
              <a:gd name="connsiteY330" fmla="*/ 440583 h 1154632"/>
              <a:gd name="connsiteX331" fmla="*/ 1782590 w 2519427"/>
              <a:gd name="connsiteY331" fmla="*/ 440583 h 1154632"/>
              <a:gd name="connsiteX332" fmla="*/ 503886 w 2519427"/>
              <a:gd name="connsiteY332" fmla="*/ 434253 h 1154632"/>
              <a:gd name="connsiteX333" fmla="*/ 503886 w 2519427"/>
              <a:gd name="connsiteY333" fmla="*/ 436785 h 1154632"/>
              <a:gd name="connsiteX334" fmla="*/ 501353 w 2519427"/>
              <a:gd name="connsiteY334" fmla="*/ 436785 h 1154632"/>
              <a:gd name="connsiteX335" fmla="*/ 498821 w 2519427"/>
              <a:gd name="connsiteY335" fmla="*/ 436785 h 1154632"/>
              <a:gd name="connsiteX336" fmla="*/ 501353 w 2519427"/>
              <a:gd name="connsiteY336" fmla="*/ 434253 h 1154632"/>
              <a:gd name="connsiteX337" fmla="*/ 503886 w 2519427"/>
              <a:gd name="connsiteY337" fmla="*/ 434253 h 1154632"/>
              <a:gd name="connsiteX338" fmla="*/ 1421767 w 2519427"/>
              <a:gd name="connsiteY338" fmla="*/ 378547 h 1154632"/>
              <a:gd name="connsiteX339" fmla="*/ 1419235 w 2519427"/>
              <a:gd name="connsiteY339" fmla="*/ 378547 h 1154632"/>
              <a:gd name="connsiteX340" fmla="*/ 1416703 w 2519427"/>
              <a:gd name="connsiteY340" fmla="*/ 378547 h 1154632"/>
              <a:gd name="connsiteX341" fmla="*/ 1419235 w 2519427"/>
              <a:gd name="connsiteY341" fmla="*/ 378547 h 1154632"/>
              <a:gd name="connsiteX342" fmla="*/ 1419235 w 2519427"/>
              <a:gd name="connsiteY342" fmla="*/ 376015 h 1154632"/>
              <a:gd name="connsiteX343" fmla="*/ 1421767 w 2519427"/>
              <a:gd name="connsiteY343" fmla="*/ 378547 h 1154632"/>
              <a:gd name="connsiteX344" fmla="*/ 1424299 w 2519427"/>
              <a:gd name="connsiteY344" fmla="*/ 377281 h 1154632"/>
              <a:gd name="connsiteX345" fmla="*/ 1424299 w 2519427"/>
              <a:gd name="connsiteY345" fmla="*/ 379813 h 1154632"/>
              <a:gd name="connsiteX346" fmla="*/ 1424299 w 2519427"/>
              <a:gd name="connsiteY346" fmla="*/ 377281 h 1154632"/>
              <a:gd name="connsiteX347" fmla="*/ 1426831 w 2519427"/>
              <a:gd name="connsiteY347" fmla="*/ 372217 h 1154632"/>
              <a:gd name="connsiteX348" fmla="*/ 1429363 w 2519427"/>
              <a:gd name="connsiteY348" fmla="*/ 372217 h 1154632"/>
              <a:gd name="connsiteX349" fmla="*/ 1429363 w 2519427"/>
              <a:gd name="connsiteY349" fmla="*/ 374749 h 1154632"/>
              <a:gd name="connsiteX350" fmla="*/ 1429363 w 2519427"/>
              <a:gd name="connsiteY350" fmla="*/ 377281 h 1154632"/>
              <a:gd name="connsiteX351" fmla="*/ 1426831 w 2519427"/>
              <a:gd name="connsiteY351" fmla="*/ 377281 h 1154632"/>
              <a:gd name="connsiteX352" fmla="*/ 1424299 w 2519427"/>
              <a:gd name="connsiteY352" fmla="*/ 377281 h 1154632"/>
              <a:gd name="connsiteX353" fmla="*/ 1859818 w 2519427"/>
              <a:gd name="connsiteY353" fmla="*/ 372217 h 1154632"/>
              <a:gd name="connsiteX354" fmla="*/ 1857286 w 2519427"/>
              <a:gd name="connsiteY354" fmla="*/ 372217 h 1154632"/>
              <a:gd name="connsiteX355" fmla="*/ 1857286 w 2519427"/>
              <a:gd name="connsiteY355" fmla="*/ 369685 h 1154632"/>
              <a:gd name="connsiteX356" fmla="*/ 1859818 w 2519427"/>
              <a:gd name="connsiteY356" fmla="*/ 372217 h 1154632"/>
              <a:gd name="connsiteX357" fmla="*/ 1952239 w 2519427"/>
              <a:gd name="connsiteY357" fmla="*/ 353226 h 1154632"/>
              <a:gd name="connsiteX358" fmla="*/ 1950973 w 2519427"/>
              <a:gd name="connsiteY358" fmla="*/ 353226 h 1154632"/>
              <a:gd name="connsiteX359" fmla="*/ 1953506 w 2519427"/>
              <a:gd name="connsiteY359" fmla="*/ 350694 h 1154632"/>
              <a:gd name="connsiteX360" fmla="*/ 1956038 w 2519427"/>
              <a:gd name="connsiteY360" fmla="*/ 350694 h 1154632"/>
              <a:gd name="connsiteX361" fmla="*/ 1958569 w 2519427"/>
              <a:gd name="connsiteY361" fmla="*/ 350694 h 1154632"/>
              <a:gd name="connsiteX362" fmla="*/ 1956038 w 2519427"/>
              <a:gd name="connsiteY362" fmla="*/ 350694 h 1154632"/>
              <a:gd name="connsiteX363" fmla="*/ 1952239 w 2519427"/>
              <a:gd name="connsiteY363" fmla="*/ 353226 h 1154632"/>
              <a:gd name="connsiteX364" fmla="*/ 1848424 w 2519427"/>
              <a:gd name="connsiteY364" fmla="*/ 344364 h 1154632"/>
              <a:gd name="connsiteX365" fmla="*/ 1857286 w 2519427"/>
              <a:gd name="connsiteY365" fmla="*/ 346896 h 1154632"/>
              <a:gd name="connsiteX366" fmla="*/ 1857286 w 2519427"/>
              <a:gd name="connsiteY366" fmla="*/ 344364 h 1154632"/>
              <a:gd name="connsiteX367" fmla="*/ 1859818 w 2519427"/>
              <a:gd name="connsiteY367" fmla="*/ 344364 h 1154632"/>
              <a:gd name="connsiteX368" fmla="*/ 1862350 w 2519427"/>
              <a:gd name="connsiteY368" fmla="*/ 346896 h 1154632"/>
              <a:gd name="connsiteX369" fmla="*/ 1862350 w 2519427"/>
              <a:gd name="connsiteY369" fmla="*/ 349428 h 1154632"/>
              <a:gd name="connsiteX370" fmla="*/ 1859818 w 2519427"/>
              <a:gd name="connsiteY370" fmla="*/ 349428 h 1154632"/>
              <a:gd name="connsiteX371" fmla="*/ 1857286 w 2519427"/>
              <a:gd name="connsiteY371" fmla="*/ 349428 h 1154632"/>
              <a:gd name="connsiteX372" fmla="*/ 1859818 w 2519427"/>
              <a:gd name="connsiteY372" fmla="*/ 349428 h 1154632"/>
              <a:gd name="connsiteX373" fmla="*/ 1862350 w 2519427"/>
              <a:gd name="connsiteY373" fmla="*/ 349428 h 1154632"/>
              <a:gd name="connsiteX374" fmla="*/ 1864883 w 2519427"/>
              <a:gd name="connsiteY374" fmla="*/ 354492 h 1154632"/>
              <a:gd name="connsiteX375" fmla="*/ 1867415 w 2519427"/>
              <a:gd name="connsiteY375" fmla="*/ 354492 h 1154632"/>
              <a:gd name="connsiteX376" fmla="*/ 1872478 w 2519427"/>
              <a:gd name="connsiteY376" fmla="*/ 354492 h 1154632"/>
              <a:gd name="connsiteX377" fmla="*/ 1875011 w 2519427"/>
              <a:gd name="connsiteY377" fmla="*/ 354492 h 1154632"/>
              <a:gd name="connsiteX378" fmla="*/ 1877543 w 2519427"/>
              <a:gd name="connsiteY378" fmla="*/ 351960 h 1154632"/>
              <a:gd name="connsiteX379" fmla="*/ 1882607 w 2519427"/>
              <a:gd name="connsiteY379" fmla="*/ 351960 h 1154632"/>
              <a:gd name="connsiteX380" fmla="*/ 1890203 w 2519427"/>
              <a:gd name="connsiteY380" fmla="*/ 351960 h 1154632"/>
              <a:gd name="connsiteX381" fmla="*/ 1892736 w 2519427"/>
              <a:gd name="connsiteY381" fmla="*/ 354492 h 1154632"/>
              <a:gd name="connsiteX382" fmla="*/ 1897799 w 2519427"/>
              <a:gd name="connsiteY382" fmla="*/ 354492 h 1154632"/>
              <a:gd name="connsiteX383" fmla="*/ 1900332 w 2519427"/>
              <a:gd name="connsiteY383" fmla="*/ 354492 h 1154632"/>
              <a:gd name="connsiteX384" fmla="*/ 1902864 w 2519427"/>
              <a:gd name="connsiteY384" fmla="*/ 354492 h 1154632"/>
              <a:gd name="connsiteX385" fmla="*/ 1905396 w 2519427"/>
              <a:gd name="connsiteY385" fmla="*/ 354492 h 1154632"/>
              <a:gd name="connsiteX386" fmla="*/ 1905396 w 2519427"/>
              <a:gd name="connsiteY386" fmla="*/ 357024 h 1154632"/>
              <a:gd name="connsiteX387" fmla="*/ 1907928 w 2519427"/>
              <a:gd name="connsiteY387" fmla="*/ 357024 h 1154632"/>
              <a:gd name="connsiteX388" fmla="*/ 1910460 w 2519427"/>
              <a:gd name="connsiteY388" fmla="*/ 357024 h 1154632"/>
              <a:gd name="connsiteX389" fmla="*/ 1912992 w 2519427"/>
              <a:gd name="connsiteY389" fmla="*/ 354492 h 1154632"/>
              <a:gd name="connsiteX390" fmla="*/ 1918057 w 2519427"/>
              <a:gd name="connsiteY390" fmla="*/ 354492 h 1154632"/>
              <a:gd name="connsiteX391" fmla="*/ 1934515 w 2519427"/>
              <a:gd name="connsiteY391" fmla="*/ 359556 h 1154632"/>
              <a:gd name="connsiteX392" fmla="*/ 1937047 w 2519427"/>
              <a:gd name="connsiteY392" fmla="*/ 357024 h 1154632"/>
              <a:gd name="connsiteX393" fmla="*/ 1934515 w 2519427"/>
              <a:gd name="connsiteY393" fmla="*/ 362089 h 1154632"/>
              <a:gd name="connsiteX394" fmla="*/ 1934515 w 2519427"/>
              <a:gd name="connsiteY394" fmla="*/ 364621 h 1154632"/>
              <a:gd name="connsiteX395" fmla="*/ 1934515 w 2519427"/>
              <a:gd name="connsiteY395" fmla="*/ 367153 h 1154632"/>
              <a:gd name="connsiteX396" fmla="*/ 1931983 w 2519427"/>
              <a:gd name="connsiteY396" fmla="*/ 367153 h 1154632"/>
              <a:gd name="connsiteX397" fmla="*/ 1929450 w 2519427"/>
              <a:gd name="connsiteY397" fmla="*/ 367153 h 1154632"/>
              <a:gd name="connsiteX398" fmla="*/ 1929450 w 2519427"/>
              <a:gd name="connsiteY398" fmla="*/ 369685 h 1154632"/>
              <a:gd name="connsiteX399" fmla="*/ 1929450 w 2519427"/>
              <a:gd name="connsiteY399" fmla="*/ 367153 h 1154632"/>
              <a:gd name="connsiteX400" fmla="*/ 1926918 w 2519427"/>
              <a:gd name="connsiteY400" fmla="*/ 367153 h 1154632"/>
              <a:gd name="connsiteX401" fmla="*/ 1924387 w 2519427"/>
              <a:gd name="connsiteY401" fmla="*/ 367153 h 1154632"/>
              <a:gd name="connsiteX402" fmla="*/ 1912992 w 2519427"/>
              <a:gd name="connsiteY402" fmla="*/ 367153 h 1154632"/>
              <a:gd name="connsiteX403" fmla="*/ 1910460 w 2519427"/>
              <a:gd name="connsiteY403" fmla="*/ 367153 h 1154632"/>
              <a:gd name="connsiteX404" fmla="*/ 1910460 w 2519427"/>
              <a:gd name="connsiteY404" fmla="*/ 369685 h 1154632"/>
              <a:gd name="connsiteX405" fmla="*/ 1907928 w 2519427"/>
              <a:gd name="connsiteY405" fmla="*/ 369685 h 1154632"/>
              <a:gd name="connsiteX406" fmla="*/ 1900332 w 2519427"/>
              <a:gd name="connsiteY406" fmla="*/ 369685 h 1154632"/>
              <a:gd name="connsiteX407" fmla="*/ 1895267 w 2519427"/>
              <a:gd name="connsiteY407" fmla="*/ 369685 h 1154632"/>
              <a:gd name="connsiteX408" fmla="*/ 1887671 w 2519427"/>
              <a:gd name="connsiteY408" fmla="*/ 369685 h 1154632"/>
              <a:gd name="connsiteX409" fmla="*/ 1885139 w 2519427"/>
              <a:gd name="connsiteY409" fmla="*/ 369685 h 1154632"/>
              <a:gd name="connsiteX410" fmla="*/ 1882607 w 2519427"/>
              <a:gd name="connsiteY410" fmla="*/ 369685 h 1154632"/>
              <a:gd name="connsiteX411" fmla="*/ 1880075 w 2519427"/>
              <a:gd name="connsiteY411" fmla="*/ 369685 h 1154632"/>
              <a:gd name="connsiteX412" fmla="*/ 1880075 w 2519427"/>
              <a:gd name="connsiteY412" fmla="*/ 367153 h 1154632"/>
              <a:gd name="connsiteX413" fmla="*/ 1877543 w 2519427"/>
              <a:gd name="connsiteY413" fmla="*/ 364621 h 1154632"/>
              <a:gd name="connsiteX414" fmla="*/ 1875011 w 2519427"/>
              <a:gd name="connsiteY414" fmla="*/ 364621 h 1154632"/>
              <a:gd name="connsiteX415" fmla="*/ 1875011 w 2519427"/>
              <a:gd name="connsiteY415" fmla="*/ 364621 h 1154632"/>
              <a:gd name="connsiteX416" fmla="*/ 1875011 w 2519427"/>
              <a:gd name="connsiteY416" fmla="*/ 362089 h 1154632"/>
              <a:gd name="connsiteX417" fmla="*/ 1872478 w 2519427"/>
              <a:gd name="connsiteY417" fmla="*/ 362089 h 1154632"/>
              <a:gd name="connsiteX418" fmla="*/ 1869946 w 2519427"/>
              <a:gd name="connsiteY418" fmla="*/ 362089 h 1154632"/>
              <a:gd name="connsiteX419" fmla="*/ 1867415 w 2519427"/>
              <a:gd name="connsiteY419" fmla="*/ 359556 h 1154632"/>
              <a:gd name="connsiteX420" fmla="*/ 1862350 w 2519427"/>
              <a:gd name="connsiteY420" fmla="*/ 359556 h 1154632"/>
              <a:gd name="connsiteX421" fmla="*/ 1859818 w 2519427"/>
              <a:gd name="connsiteY421" fmla="*/ 359556 h 1154632"/>
              <a:gd name="connsiteX422" fmla="*/ 1857286 w 2519427"/>
              <a:gd name="connsiteY422" fmla="*/ 359556 h 1154632"/>
              <a:gd name="connsiteX423" fmla="*/ 1854754 w 2519427"/>
              <a:gd name="connsiteY423" fmla="*/ 359556 h 1154632"/>
              <a:gd name="connsiteX424" fmla="*/ 1852222 w 2519427"/>
              <a:gd name="connsiteY424" fmla="*/ 359556 h 1154632"/>
              <a:gd name="connsiteX425" fmla="*/ 1849690 w 2519427"/>
              <a:gd name="connsiteY425" fmla="*/ 359556 h 1154632"/>
              <a:gd name="connsiteX426" fmla="*/ 1847158 w 2519427"/>
              <a:gd name="connsiteY426" fmla="*/ 359556 h 1154632"/>
              <a:gd name="connsiteX427" fmla="*/ 1844625 w 2519427"/>
              <a:gd name="connsiteY427" fmla="*/ 359556 h 1154632"/>
              <a:gd name="connsiteX428" fmla="*/ 1842094 w 2519427"/>
              <a:gd name="connsiteY428" fmla="*/ 359556 h 1154632"/>
              <a:gd name="connsiteX429" fmla="*/ 1839562 w 2519427"/>
              <a:gd name="connsiteY429" fmla="*/ 359556 h 1154632"/>
              <a:gd name="connsiteX430" fmla="*/ 1837029 w 2519427"/>
              <a:gd name="connsiteY430" fmla="*/ 357024 h 1154632"/>
              <a:gd name="connsiteX431" fmla="*/ 1839562 w 2519427"/>
              <a:gd name="connsiteY431" fmla="*/ 348162 h 1154632"/>
              <a:gd name="connsiteX432" fmla="*/ 1839562 w 2519427"/>
              <a:gd name="connsiteY432" fmla="*/ 345630 h 1154632"/>
              <a:gd name="connsiteX433" fmla="*/ 1844625 w 2519427"/>
              <a:gd name="connsiteY433" fmla="*/ 345630 h 1154632"/>
              <a:gd name="connsiteX434" fmla="*/ 1844625 w 2519427"/>
              <a:gd name="connsiteY434" fmla="*/ 341832 h 1154632"/>
              <a:gd name="connsiteX435" fmla="*/ 1847158 w 2519427"/>
              <a:gd name="connsiteY435" fmla="*/ 341832 h 1154632"/>
              <a:gd name="connsiteX436" fmla="*/ 1847158 w 2519427"/>
              <a:gd name="connsiteY436" fmla="*/ 344364 h 1154632"/>
              <a:gd name="connsiteX437" fmla="*/ 2195320 w 2519427"/>
              <a:gd name="connsiteY437" fmla="*/ 351960 h 1154632"/>
              <a:gd name="connsiteX438" fmla="*/ 2190256 w 2519427"/>
              <a:gd name="connsiteY438" fmla="*/ 357024 h 1154632"/>
              <a:gd name="connsiteX439" fmla="*/ 2187724 w 2519427"/>
              <a:gd name="connsiteY439" fmla="*/ 357024 h 1154632"/>
              <a:gd name="connsiteX440" fmla="*/ 2187724 w 2519427"/>
              <a:gd name="connsiteY440" fmla="*/ 359556 h 1154632"/>
              <a:gd name="connsiteX441" fmla="*/ 2187724 w 2519427"/>
              <a:gd name="connsiteY441" fmla="*/ 362089 h 1154632"/>
              <a:gd name="connsiteX442" fmla="*/ 2190256 w 2519427"/>
              <a:gd name="connsiteY442" fmla="*/ 364621 h 1154632"/>
              <a:gd name="connsiteX443" fmla="*/ 2192787 w 2519427"/>
              <a:gd name="connsiteY443" fmla="*/ 367153 h 1154632"/>
              <a:gd name="connsiteX444" fmla="*/ 2195320 w 2519427"/>
              <a:gd name="connsiteY444" fmla="*/ 369685 h 1154632"/>
              <a:gd name="connsiteX445" fmla="*/ 2192787 w 2519427"/>
              <a:gd name="connsiteY445" fmla="*/ 369685 h 1154632"/>
              <a:gd name="connsiteX446" fmla="*/ 2190256 w 2519427"/>
              <a:gd name="connsiteY446" fmla="*/ 369685 h 1154632"/>
              <a:gd name="connsiteX447" fmla="*/ 2187724 w 2519427"/>
              <a:gd name="connsiteY447" fmla="*/ 369685 h 1154632"/>
              <a:gd name="connsiteX448" fmla="*/ 2185191 w 2519427"/>
              <a:gd name="connsiteY448" fmla="*/ 369685 h 1154632"/>
              <a:gd name="connsiteX449" fmla="*/ 2182659 w 2519427"/>
              <a:gd name="connsiteY449" fmla="*/ 369685 h 1154632"/>
              <a:gd name="connsiteX450" fmla="*/ 2180127 w 2519427"/>
              <a:gd name="connsiteY450" fmla="*/ 369685 h 1154632"/>
              <a:gd name="connsiteX451" fmla="*/ 2177596 w 2519427"/>
              <a:gd name="connsiteY451" fmla="*/ 369685 h 1154632"/>
              <a:gd name="connsiteX452" fmla="*/ 2177596 w 2519427"/>
              <a:gd name="connsiteY452" fmla="*/ 372217 h 1154632"/>
              <a:gd name="connsiteX453" fmla="*/ 2177596 w 2519427"/>
              <a:gd name="connsiteY453" fmla="*/ 374749 h 1154632"/>
              <a:gd name="connsiteX454" fmla="*/ 2175063 w 2519427"/>
              <a:gd name="connsiteY454" fmla="*/ 377281 h 1154632"/>
              <a:gd name="connsiteX455" fmla="*/ 2169999 w 2519427"/>
              <a:gd name="connsiteY455" fmla="*/ 379813 h 1154632"/>
              <a:gd name="connsiteX456" fmla="*/ 2167467 w 2519427"/>
              <a:gd name="connsiteY456" fmla="*/ 379813 h 1154632"/>
              <a:gd name="connsiteX457" fmla="*/ 2166201 w 2519427"/>
              <a:gd name="connsiteY457" fmla="*/ 379813 h 1154632"/>
              <a:gd name="connsiteX458" fmla="*/ 2163669 w 2519427"/>
              <a:gd name="connsiteY458" fmla="*/ 379813 h 1154632"/>
              <a:gd name="connsiteX459" fmla="*/ 2161136 w 2519427"/>
              <a:gd name="connsiteY459" fmla="*/ 379813 h 1154632"/>
              <a:gd name="connsiteX460" fmla="*/ 2158605 w 2519427"/>
              <a:gd name="connsiteY460" fmla="*/ 379813 h 1154632"/>
              <a:gd name="connsiteX461" fmla="*/ 2158605 w 2519427"/>
              <a:gd name="connsiteY461" fmla="*/ 382345 h 1154632"/>
              <a:gd name="connsiteX462" fmla="*/ 2156073 w 2519427"/>
              <a:gd name="connsiteY462" fmla="*/ 382345 h 1154632"/>
              <a:gd name="connsiteX463" fmla="*/ 2156073 w 2519427"/>
              <a:gd name="connsiteY463" fmla="*/ 384877 h 1154632"/>
              <a:gd name="connsiteX464" fmla="*/ 2158605 w 2519427"/>
              <a:gd name="connsiteY464" fmla="*/ 384877 h 1154632"/>
              <a:gd name="connsiteX465" fmla="*/ 2156073 w 2519427"/>
              <a:gd name="connsiteY465" fmla="*/ 384877 h 1154632"/>
              <a:gd name="connsiteX466" fmla="*/ 2153540 w 2519427"/>
              <a:gd name="connsiteY466" fmla="*/ 384877 h 1154632"/>
              <a:gd name="connsiteX467" fmla="*/ 2153540 w 2519427"/>
              <a:gd name="connsiteY467" fmla="*/ 382345 h 1154632"/>
              <a:gd name="connsiteX468" fmla="*/ 2151008 w 2519427"/>
              <a:gd name="connsiteY468" fmla="*/ 382345 h 1154632"/>
              <a:gd name="connsiteX469" fmla="*/ 2148476 w 2519427"/>
              <a:gd name="connsiteY469" fmla="*/ 382345 h 1154632"/>
              <a:gd name="connsiteX470" fmla="*/ 2145944 w 2519427"/>
              <a:gd name="connsiteY470" fmla="*/ 382345 h 1154632"/>
              <a:gd name="connsiteX471" fmla="*/ 2143412 w 2519427"/>
              <a:gd name="connsiteY471" fmla="*/ 382345 h 1154632"/>
              <a:gd name="connsiteX472" fmla="*/ 2138348 w 2519427"/>
              <a:gd name="connsiteY472" fmla="*/ 379813 h 1154632"/>
              <a:gd name="connsiteX473" fmla="*/ 2135815 w 2519427"/>
              <a:gd name="connsiteY473" fmla="*/ 377281 h 1154632"/>
              <a:gd name="connsiteX474" fmla="*/ 2133284 w 2519427"/>
              <a:gd name="connsiteY474" fmla="*/ 374749 h 1154632"/>
              <a:gd name="connsiteX475" fmla="*/ 2133284 w 2519427"/>
              <a:gd name="connsiteY475" fmla="*/ 372217 h 1154632"/>
              <a:gd name="connsiteX476" fmla="*/ 2130752 w 2519427"/>
              <a:gd name="connsiteY476" fmla="*/ 367153 h 1154632"/>
              <a:gd name="connsiteX477" fmla="*/ 2130752 w 2519427"/>
              <a:gd name="connsiteY477" fmla="*/ 364621 h 1154632"/>
              <a:gd name="connsiteX478" fmla="*/ 2133284 w 2519427"/>
              <a:gd name="connsiteY478" fmla="*/ 364621 h 1154632"/>
              <a:gd name="connsiteX479" fmla="*/ 2133284 w 2519427"/>
              <a:gd name="connsiteY479" fmla="*/ 367153 h 1154632"/>
              <a:gd name="connsiteX480" fmla="*/ 2135815 w 2519427"/>
              <a:gd name="connsiteY480" fmla="*/ 367153 h 1154632"/>
              <a:gd name="connsiteX481" fmla="*/ 2138348 w 2519427"/>
              <a:gd name="connsiteY481" fmla="*/ 364621 h 1154632"/>
              <a:gd name="connsiteX482" fmla="*/ 2138348 w 2519427"/>
              <a:gd name="connsiteY482" fmla="*/ 362089 h 1154632"/>
              <a:gd name="connsiteX483" fmla="*/ 2140880 w 2519427"/>
              <a:gd name="connsiteY483" fmla="*/ 362089 h 1154632"/>
              <a:gd name="connsiteX484" fmla="*/ 2143412 w 2519427"/>
              <a:gd name="connsiteY484" fmla="*/ 362089 h 1154632"/>
              <a:gd name="connsiteX485" fmla="*/ 2143412 w 2519427"/>
              <a:gd name="connsiteY485" fmla="*/ 359556 h 1154632"/>
              <a:gd name="connsiteX486" fmla="*/ 2145944 w 2519427"/>
              <a:gd name="connsiteY486" fmla="*/ 362089 h 1154632"/>
              <a:gd name="connsiteX487" fmla="*/ 2148476 w 2519427"/>
              <a:gd name="connsiteY487" fmla="*/ 362089 h 1154632"/>
              <a:gd name="connsiteX488" fmla="*/ 2151008 w 2519427"/>
              <a:gd name="connsiteY488" fmla="*/ 362089 h 1154632"/>
              <a:gd name="connsiteX489" fmla="*/ 2153540 w 2519427"/>
              <a:gd name="connsiteY489" fmla="*/ 362089 h 1154632"/>
              <a:gd name="connsiteX490" fmla="*/ 2153540 w 2519427"/>
              <a:gd name="connsiteY490" fmla="*/ 359556 h 1154632"/>
              <a:gd name="connsiteX491" fmla="*/ 2153540 w 2519427"/>
              <a:gd name="connsiteY491" fmla="*/ 357024 h 1154632"/>
              <a:gd name="connsiteX492" fmla="*/ 2153540 w 2519427"/>
              <a:gd name="connsiteY492" fmla="*/ 354492 h 1154632"/>
              <a:gd name="connsiteX493" fmla="*/ 2153540 w 2519427"/>
              <a:gd name="connsiteY493" fmla="*/ 351960 h 1154632"/>
              <a:gd name="connsiteX494" fmla="*/ 2156073 w 2519427"/>
              <a:gd name="connsiteY494" fmla="*/ 354492 h 1154632"/>
              <a:gd name="connsiteX495" fmla="*/ 2166201 w 2519427"/>
              <a:gd name="connsiteY495" fmla="*/ 354492 h 1154632"/>
              <a:gd name="connsiteX496" fmla="*/ 2168733 w 2519427"/>
              <a:gd name="connsiteY496" fmla="*/ 354492 h 1154632"/>
              <a:gd name="connsiteX497" fmla="*/ 2171265 w 2519427"/>
              <a:gd name="connsiteY497" fmla="*/ 354492 h 1154632"/>
              <a:gd name="connsiteX498" fmla="*/ 2173797 w 2519427"/>
              <a:gd name="connsiteY498" fmla="*/ 354492 h 1154632"/>
              <a:gd name="connsiteX499" fmla="*/ 2178861 w 2519427"/>
              <a:gd name="connsiteY499" fmla="*/ 354492 h 1154632"/>
              <a:gd name="connsiteX500" fmla="*/ 2181394 w 2519427"/>
              <a:gd name="connsiteY500" fmla="*/ 354492 h 1154632"/>
              <a:gd name="connsiteX501" fmla="*/ 2183926 w 2519427"/>
              <a:gd name="connsiteY501" fmla="*/ 351960 h 1154632"/>
              <a:gd name="connsiteX502" fmla="*/ 2186457 w 2519427"/>
              <a:gd name="connsiteY502" fmla="*/ 351960 h 1154632"/>
              <a:gd name="connsiteX503" fmla="*/ 2188989 w 2519427"/>
              <a:gd name="connsiteY503" fmla="*/ 351960 h 1154632"/>
              <a:gd name="connsiteX504" fmla="*/ 2191522 w 2519427"/>
              <a:gd name="connsiteY504" fmla="*/ 351960 h 1154632"/>
              <a:gd name="connsiteX505" fmla="*/ 2202916 w 2519427"/>
              <a:gd name="connsiteY505" fmla="*/ 346896 h 1154632"/>
              <a:gd name="connsiteX506" fmla="*/ 2202916 w 2519427"/>
              <a:gd name="connsiteY506" fmla="*/ 344364 h 1154632"/>
              <a:gd name="connsiteX507" fmla="*/ 2205448 w 2519427"/>
              <a:gd name="connsiteY507" fmla="*/ 344364 h 1154632"/>
              <a:gd name="connsiteX508" fmla="*/ 2210512 w 2519427"/>
              <a:gd name="connsiteY508" fmla="*/ 341832 h 1154632"/>
              <a:gd name="connsiteX509" fmla="*/ 2213045 w 2519427"/>
              <a:gd name="connsiteY509" fmla="*/ 341832 h 1154632"/>
              <a:gd name="connsiteX510" fmla="*/ 2213045 w 2519427"/>
              <a:gd name="connsiteY510" fmla="*/ 344364 h 1154632"/>
              <a:gd name="connsiteX511" fmla="*/ 2205448 w 2519427"/>
              <a:gd name="connsiteY511" fmla="*/ 346896 h 1154632"/>
              <a:gd name="connsiteX512" fmla="*/ 2200384 w 2519427"/>
              <a:gd name="connsiteY512" fmla="*/ 349428 h 1154632"/>
              <a:gd name="connsiteX513" fmla="*/ 2195320 w 2519427"/>
              <a:gd name="connsiteY513" fmla="*/ 351960 h 1154632"/>
              <a:gd name="connsiteX514" fmla="*/ 1962368 w 2519427"/>
              <a:gd name="connsiteY514" fmla="*/ 351960 h 1154632"/>
              <a:gd name="connsiteX515" fmla="*/ 1959836 w 2519427"/>
              <a:gd name="connsiteY515" fmla="*/ 351960 h 1154632"/>
              <a:gd name="connsiteX516" fmla="*/ 1957304 w 2519427"/>
              <a:gd name="connsiteY516" fmla="*/ 345630 h 1154632"/>
              <a:gd name="connsiteX517" fmla="*/ 1959836 w 2519427"/>
              <a:gd name="connsiteY517" fmla="*/ 343098 h 1154632"/>
              <a:gd name="connsiteX518" fmla="*/ 1962368 w 2519427"/>
              <a:gd name="connsiteY518" fmla="*/ 340566 h 1154632"/>
              <a:gd name="connsiteX519" fmla="*/ 1962368 w 2519427"/>
              <a:gd name="connsiteY519" fmla="*/ 338034 h 1154632"/>
              <a:gd name="connsiteX520" fmla="*/ 1964900 w 2519427"/>
              <a:gd name="connsiteY520" fmla="*/ 338034 h 1154632"/>
              <a:gd name="connsiteX521" fmla="*/ 1962368 w 2519427"/>
              <a:gd name="connsiteY521" fmla="*/ 340566 h 1154632"/>
              <a:gd name="connsiteX522" fmla="*/ 1962368 w 2519427"/>
              <a:gd name="connsiteY522" fmla="*/ 345630 h 1154632"/>
              <a:gd name="connsiteX523" fmla="*/ 1962368 w 2519427"/>
              <a:gd name="connsiteY523" fmla="*/ 350694 h 1154632"/>
              <a:gd name="connsiteX524" fmla="*/ 1962368 w 2519427"/>
              <a:gd name="connsiteY524" fmla="*/ 351960 h 1154632"/>
              <a:gd name="connsiteX525" fmla="*/ 1831965 w 2519427"/>
              <a:gd name="connsiteY525" fmla="*/ 338034 h 1154632"/>
              <a:gd name="connsiteX526" fmla="*/ 1831965 w 2519427"/>
              <a:gd name="connsiteY526" fmla="*/ 335502 h 1154632"/>
              <a:gd name="connsiteX527" fmla="*/ 1831965 w 2519427"/>
              <a:gd name="connsiteY527" fmla="*/ 338034 h 1154632"/>
              <a:gd name="connsiteX528" fmla="*/ 1538243 w 2519427"/>
              <a:gd name="connsiteY528" fmla="*/ 338034 h 1154632"/>
              <a:gd name="connsiteX529" fmla="*/ 1533179 w 2519427"/>
              <a:gd name="connsiteY529" fmla="*/ 338034 h 1154632"/>
              <a:gd name="connsiteX530" fmla="*/ 1533179 w 2519427"/>
              <a:gd name="connsiteY530" fmla="*/ 335502 h 1154632"/>
              <a:gd name="connsiteX531" fmla="*/ 1530647 w 2519427"/>
              <a:gd name="connsiteY531" fmla="*/ 335502 h 1154632"/>
              <a:gd name="connsiteX532" fmla="*/ 1530647 w 2519427"/>
              <a:gd name="connsiteY532" fmla="*/ 332970 h 1154632"/>
              <a:gd name="connsiteX533" fmla="*/ 1530647 w 2519427"/>
              <a:gd name="connsiteY533" fmla="*/ 330437 h 1154632"/>
              <a:gd name="connsiteX534" fmla="*/ 1533179 w 2519427"/>
              <a:gd name="connsiteY534" fmla="*/ 330437 h 1154632"/>
              <a:gd name="connsiteX535" fmla="*/ 1535711 w 2519427"/>
              <a:gd name="connsiteY535" fmla="*/ 332970 h 1154632"/>
              <a:gd name="connsiteX536" fmla="*/ 1538243 w 2519427"/>
              <a:gd name="connsiteY536" fmla="*/ 332970 h 1154632"/>
              <a:gd name="connsiteX537" fmla="*/ 1538243 w 2519427"/>
              <a:gd name="connsiteY537" fmla="*/ 335502 h 1154632"/>
              <a:gd name="connsiteX538" fmla="*/ 1540775 w 2519427"/>
              <a:gd name="connsiteY538" fmla="*/ 335502 h 1154632"/>
              <a:gd name="connsiteX539" fmla="*/ 1538243 w 2519427"/>
              <a:gd name="connsiteY539" fmla="*/ 338034 h 1154632"/>
              <a:gd name="connsiteX540" fmla="*/ 1528115 w 2519427"/>
              <a:gd name="connsiteY540" fmla="*/ 330437 h 1154632"/>
              <a:gd name="connsiteX541" fmla="*/ 1525583 w 2519427"/>
              <a:gd name="connsiteY541" fmla="*/ 330437 h 1154632"/>
              <a:gd name="connsiteX542" fmla="*/ 1525583 w 2519427"/>
              <a:gd name="connsiteY542" fmla="*/ 327905 h 1154632"/>
              <a:gd name="connsiteX543" fmla="*/ 1528115 w 2519427"/>
              <a:gd name="connsiteY543" fmla="*/ 327905 h 1154632"/>
              <a:gd name="connsiteX544" fmla="*/ 1530647 w 2519427"/>
              <a:gd name="connsiteY544" fmla="*/ 327905 h 1154632"/>
              <a:gd name="connsiteX545" fmla="*/ 1530647 w 2519427"/>
              <a:gd name="connsiteY545" fmla="*/ 330437 h 1154632"/>
              <a:gd name="connsiteX546" fmla="*/ 1528115 w 2519427"/>
              <a:gd name="connsiteY546" fmla="*/ 330437 h 1154632"/>
              <a:gd name="connsiteX547" fmla="*/ 1821837 w 2519427"/>
              <a:gd name="connsiteY547" fmla="*/ 325373 h 1154632"/>
              <a:gd name="connsiteX548" fmla="*/ 1819305 w 2519427"/>
              <a:gd name="connsiteY548" fmla="*/ 322841 h 1154632"/>
              <a:gd name="connsiteX549" fmla="*/ 1816773 w 2519427"/>
              <a:gd name="connsiteY549" fmla="*/ 322841 h 1154632"/>
              <a:gd name="connsiteX550" fmla="*/ 1816773 w 2519427"/>
              <a:gd name="connsiteY550" fmla="*/ 317777 h 1154632"/>
              <a:gd name="connsiteX551" fmla="*/ 1819305 w 2519427"/>
              <a:gd name="connsiteY551" fmla="*/ 315245 h 1154632"/>
              <a:gd name="connsiteX552" fmla="*/ 1819305 w 2519427"/>
              <a:gd name="connsiteY552" fmla="*/ 317777 h 1154632"/>
              <a:gd name="connsiteX553" fmla="*/ 1821837 w 2519427"/>
              <a:gd name="connsiteY553" fmla="*/ 317777 h 1154632"/>
              <a:gd name="connsiteX554" fmla="*/ 1824369 w 2519427"/>
              <a:gd name="connsiteY554" fmla="*/ 320309 h 1154632"/>
              <a:gd name="connsiteX555" fmla="*/ 1824369 w 2519427"/>
              <a:gd name="connsiteY555" fmla="*/ 325373 h 1154632"/>
              <a:gd name="connsiteX556" fmla="*/ 1821837 w 2519427"/>
              <a:gd name="connsiteY556" fmla="*/ 325373 h 1154632"/>
              <a:gd name="connsiteX557" fmla="*/ 1916790 w 2519427"/>
              <a:gd name="connsiteY557" fmla="*/ 319043 h 1154632"/>
              <a:gd name="connsiteX558" fmla="*/ 1914258 w 2519427"/>
              <a:gd name="connsiteY558" fmla="*/ 319043 h 1154632"/>
              <a:gd name="connsiteX559" fmla="*/ 1912992 w 2519427"/>
              <a:gd name="connsiteY559" fmla="*/ 319043 h 1154632"/>
              <a:gd name="connsiteX560" fmla="*/ 1912992 w 2519427"/>
              <a:gd name="connsiteY560" fmla="*/ 316511 h 1154632"/>
              <a:gd name="connsiteX561" fmla="*/ 1915524 w 2519427"/>
              <a:gd name="connsiteY561" fmla="*/ 316511 h 1154632"/>
              <a:gd name="connsiteX562" fmla="*/ 1916790 w 2519427"/>
              <a:gd name="connsiteY562" fmla="*/ 319043 h 1154632"/>
              <a:gd name="connsiteX563" fmla="*/ 1983890 w 2519427"/>
              <a:gd name="connsiteY563" fmla="*/ 335502 h 1154632"/>
              <a:gd name="connsiteX564" fmla="*/ 1981359 w 2519427"/>
              <a:gd name="connsiteY564" fmla="*/ 335502 h 1154632"/>
              <a:gd name="connsiteX565" fmla="*/ 1981359 w 2519427"/>
              <a:gd name="connsiteY565" fmla="*/ 332970 h 1154632"/>
              <a:gd name="connsiteX566" fmla="*/ 1981359 w 2519427"/>
              <a:gd name="connsiteY566" fmla="*/ 330437 h 1154632"/>
              <a:gd name="connsiteX567" fmla="*/ 1981359 w 2519427"/>
              <a:gd name="connsiteY567" fmla="*/ 327905 h 1154632"/>
              <a:gd name="connsiteX568" fmla="*/ 1981359 w 2519427"/>
              <a:gd name="connsiteY568" fmla="*/ 325373 h 1154632"/>
              <a:gd name="connsiteX569" fmla="*/ 1983890 w 2519427"/>
              <a:gd name="connsiteY569" fmla="*/ 320309 h 1154632"/>
              <a:gd name="connsiteX570" fmla="*/ 1986422 w 2519427"/>
              <a:gd name="connsiteY570" fmla="*/ 317777 h 1154632"/>
              <a:gd name="connsiteX571" fmla="*/ 1994019 w 2519427"/>
              <a:gd name="connsiteY571" fmla="*/ 315245 h 1154632"/>
              <a:gd name="connsiteX572" fmla="*/ 1996551 w 2519427"/>
              <a:gd name="connsiteY572" fmla="*/ 312713 h 1154632"/>
              <a:gd name="connsiteX573" fmla="*/ 1999083 w 2519427"/>
              <a:gd name="connsiteY573" fmla="*/ 312713 h 1154632"/>
              <a:gd name="connsiteX574" fmla="*/ 1999083 w 2519427"/>
              <a:gd name="connsiteY574" fmla="*/ 315245 h 1154632"/>
              <a:gd name="connsiteX575" fmla="*/ 1996551 w 2519427"/>
              <a:gd name="connsiteY575" fmla="*/ 317777 h 1154632"/>
              <a:gd name="connsiteX576" fmla="*/ 1996551 w 2519427"/>
              <a:gd name="connsiteY576" fmla="*/ 320309 h 1154632"/>
              <a:gd name="connsiteX577" fmla="*/ 1996551 w 2519427"/>
              <a:gd name="connsiteY577" fmla="*/ 322841 h 1154632"/>
              <a:gd name="connsiteX578" fmla="*/ 1994019 w 2519427"/>
              <a:gd name="connsiteY578" fmla="*/ 322841 h 1154632"/>
              <a:gd name="connsiteX579" fmla="*/ 1991487 w 2519427"/>
              <a:gd name="connsiteY579" fmla="*/ 325373 h 1154632"/>
              <a:gd name="connsiteX580" fmla="*/ 1991487 w 2519427"/>
              <a:gd name="connsiteY580" fmla="*/ 327905 h 1154632"/>
              <a:gd name="connsiteX581" fmla="*/ 1988955 w 2519427"/>
              <a:gd name="connsiteY581" fmla="*/ 327905 h 1154632"/>
              <a:gd name="connsiteX582" fmla="*/ 1988955 w 2519427"/>
              <a:gd name="connsiteY582" fmla="*/ 330437 h 1154632"/>
              <a:gd name="connsiteX583" fmla="*/ 1986422 w 2519427"/>
              <a:gd name="connsiteY583" fmla="*/ 330437 h 1154632"/>
              <a:gd name="connsiteX584" fmla="*/ 1986422 w 2519427"/>
              <a:gd name="connsiteY584" fmla="*/ 332970 h 1154632"/>
              <a:gd name="connsiteX585" fmla="*/ 1983890 w 2519427"/>
              <a:gd name="connsiteY585" fmla="*/ 332970 h 1154632"/>
              <a:gd name="connsiteX586" fmla="*/ 1983890 w 2519427"/>
              <a:gd name="connsiteY586" fmla="*/ 335502 h 1154632"/>
              <a:gd name="connsiteX587" fmla="*/ 1969964 w 2519427"/>
              <a:gd name="connsiteY587" fmla="*/ 316511 h 1154632"/>
              <a:gd name="connsiteX588" fmla="*/ 1967432 w 2519427"/>
              <a:gd name="connsiteY588" fmla="*/ 316511 h 1154632"/>
              <a:gd name="connsiteX589" fmla="*/ 1967432 w 2519427"/>
              <a:gd name="connsiteY589" fmla="*/ 313979 h 1154632"/>
              <a:gd name="connsiteX590" fmla="*/ 1969964 w 2519427"/>
              <a:gd name="connsiteY590" fmla="*/ 313979 h 1154632"/>
              <a:gd name="connsiteX591" fmla="*/ 1972496 w 2519427"/>
              <a:gd name="connsiteY591" fmla="*/ 316511 h 1154632"/>
              <a:gd name="connsiteX592" fmla="*/ 1969964 w 2519427"/>
              <a:gd name="connsiteY592" fmla="*/ 316511 h 1154632"/>
              <a:gd name="connsiteX593" fmla="*/ 1905396 w 2519427"/>
              <a:gd name="connsiteY593" fmla="*/ 319043 h 1154632"/>
              <a:gd name="connsiteX594" fmla="*/ 1902864 w 2519427"/>
              <a:gd name="connsiteY594" fmla="*/ 319043 h 1154632"/>
              <a:gd name="connsiteX595" fmla="*/ 1902864 w 2519427"/>
              <a:gd name="connsiteY595" fmla="*/ 316511 h 1154632"/>
              <a:gd name="connsiteX596" fmla="*/ 1902864 w 2519427"/>
              <a:gd name="connsiteY596" fmla="*/ 313979 h 1154632"/>
              <a:gd name="connsiteX597" fmla="*/ 1900332 w 2519427"/>
              <a:gd name="connsiteY597" fmla="*/ 313979 h 1154632"/>
              <a:gd name="connsiteX598" fmla="*/ 1902864 w 2519427"/>
              <a:gd name="connsiteY598" fmla="*/ 313979 h 1154632"/>
              <a:gd name="connsiteX599" fmla="*/ 1905396 w 2519427"/>
              <a:gd name="connsiteY599" fmla="*/ 313979 h 1154632"/>
              <a:gd name="connsiteX600" fmla="*/ 1905396 w 2519427"/>
              <a:gd name="connsiteY600" fmla="*/ 316511 h 1154632"/>
              <a:gd name="connsiteX601" fmla="*/ 1905396 w 2519427"/>
              <a:gd name="connsiteY601" fmla="*/ 319043 h 1154632"/>
              <a:gd name="connsiteX602" fmla="*/ 1933248 w 2519427"/>
              <a:gd name="connsiteY602" fmla="*/ 312713 h 1154632"/>
              <a:gd name="connsiteX603" fmla="*/ 1930717 w 2519427"/>
              <a:gd name="connsiteY603" fmla="*/ 312713 h 1154632"/>
              <a:gd name="connsiteX604" fmla="*/ 1930717 w 2519427"/>
              <a:gd name="connsiteY604" fmla="*/ 310181 h 1154632"/>
              <a:gd name="connsiteX605" fmla="*/ 1935781 w 2519427"/>
              <a:gd name="connsiteY605" fmla="*/ 307649 h 1154632"/>
              <a:gd name="connsiteX606" fmla="*/ 1935781 w 2519427"/>
              <a:gd name="connsiteY606" fmla="*/ 310181 h 1154632"/>
              <a:gd name="connsiteX607" fmla="*/ 1938313 w 2519427"/>
              <a:gd name="connsiteY607" fmla="*/ 310181 h 1154632"/>
              <a:gd name="connsiteX608" fmla="*/ 1935781 w 2519427"/>
              <a:gd name="connsiteY608" fmla="*/ 312713 h 1154632"/>
              <a:gd name="connsiteX609" fmla="*/ 1933248 w 2519427"/>
              <a:gd name="connsiteY609" fmla="*/ 312713 h 1154632"/>
              <a:gd name="connsiteX610" fmla="*/ 1886405 w 2519427"/>
              <a:gd name="connsiteY610" fmla="*/ 310181 h 1154632"/>
              <a:gd name="connsiteX611" fmla="*/ 1883873 w 2519427"/>
              <a:gd name="connsiteY611" fmla="*/ 307649 h 1154632"/>
              <a:gd name="connsiteX612" fmla="*/ 1886405 w 2519427"/>
              <a:gd name="connsiteY612" fmla="*/ 310181 h 1154632"/>
              <a:gd name="connsiteX613" fmla="*/ 1888937 w 2519427"/>
              <a:gd name="connsiteY613" fmla="*/ 310181 h 1154632"/>
              <a:gd name="connsiteX614" fmla="*/ 1886405 w 2519427"/>
              <a:gd name="connsiteY614" fmla="*/ 310181 h 1154632"/>
              <a:gd name="connsiteX615" fmla="*/ 1891469 w 2519427"/>
              <a:gd name="connsiteY615" fmla="*/ 307649 h 1154632"/>
              <a:gd name="connsiteX616" fmla="*/ 1891469 w 2519427"/>
              <a:gd name="connsiteY616" fmla="*/ 310181 h 1154632"/>
              <a:gd name="connsiteX617" fmla="*/ 1891469 w 2519427"/>
              <a:gd name="connsiteY617" fmla="*/ 307649 h 1154632"/>
              <a:gd name="connsiteX618" fmla="*/ 1894001 w 2519427"/>
              <a:gd name="connsiteY618" fmla="*/ 307649 h 1154632"/>
              <a:gd name="connsiteX619" fmla="*/ 1894001 w 2519427"/>
              <a:gd name="connsiteY619" fmla="*/ 305117 h 1154632"/>
              <a:gd name="connsiteX620" fmla="*/ 1896534 w 2519427"/>
              <a:gd name="connsiteY620" fmla="*/ 305117 h 1154632"/>
              <a:gd name="connsiteX621" fmla="*/ 1894001 w 2519427"/>
              <a:gd name="connsiteY621" fmla="*/ 307649 h 1154632"/>
              <a:gd name="connsiteX622" fmla="*/ 1891469 w 2519427"/>
              <a:gd name="connsiteY622" fmla="*/ 307649 h 1154632"/>
              <a:gd name="connsiteX623" fmla="*/ 1869946 w 2519427"/>
              <a:gd name="connsiteY623" fmla="*/ 307649 h 1154632"/>
              <a:gd name="connsiteX624" fmla="*/ 1867415 w 2519427"/>
              <a:gd name="connsiteY624" fmla="*/ 307649 h 1154632"/>
              <a:gd name="connsiteX625" fmla="*/ 1867415 w 2519427"/>
              <a:gd name="connsiteY625" fmla="*/ 305117 h 1154632"/>
              <a:gd name="connsiteX626" fmla="*/ 1872478 w 2519427"/>
              <a:gd name="connsiteY626" fmla="*/ 302584 h 1154632"/>
              <a:gd name="connsiteX627" fmla="*/ 1875011 w 2519427"/>
              <a:gd name="connsiteY627" fmla="*/ 305117 h 1154632"/>
              <a:gd name="connsiteX628" fmla="*/ 1875011 w 2519427"/>
              <a:gd name="connsiteY628" fmla="*/ 307649 h 1154632"/>
              <a:gd name="connsiteX629" fmla="*/ 1872478 w 2519427"/>
              <a:gd name="connsiteY629" fmla="*/ 307649 h 1154632"/>
              <a:gd name="connsiteX630" fmla="*/ 1869946 w 2519427"/>
              <a:gd name="connsiteY630" fmla="*/ 307649 h 1154632"/>
              <a:gd name="connsiteX631" fmla="*/ 1902864 w 2519427"/>
              <a:gd name="connsiteY631" fmla="*/ 307649 h 1154632"/>
              <a:gd name="connsiteX632" fmla="*/ 1900332 w 2519427"/>
              <a:gd name="connsiteY632" fmla="*/ 307649 h 1154632"/>
              <a:gd name="connsiteX633" fmla="*/ 1897799 w 2519427"/>
              <a:gd name="connsiteY633" fmla="*/ 305117 h 1154632"/>
              <a:gd name="connsiteX634" fmla="*/ 1897799 w 2519427"/>
              <a:gd name="connsiteY634" fmla="*/ 302584 h 1154632"/>
              <a:gd name="connsiteX635" fmla="*/ 1900332 w 2519427"/>
              <a:gd name="connsiteY635" fmla="*/ 302584 h 1154632"/>
              <a:gd name="connsiteX636" fmla="*/ 1902864 w 2519427"/>
              <a:gd name="connsiteY636" fmla="*/ 305117 h 1154632"/>
              <a:gd name="connsiteX637" fmla="*/ 1902864 w 2519427"/>
              <a:gd name="connsiteY637" fmla="*/ 307649 h 1154632"/>
              <a:gd name="connsiteX638" fmla="*/ 1876276 w 2519427"/>
              <a:gd name="connsiteY638" fmla="*/ 305117 h 1154632"/>
              <a:gd name="connsiteX639" fmla="*/ 1876276 w 2519427"/>
              <a:gd name="connsiteY639" fmla="*/ 302584 h 1154632"/>
              <a:gd name="connsiteX640" fmla="*/ 1876276 w 2519427"/>
              <a:gd name="connsiteY640" fmla="*/ 305117 h 1154632"/>
              <a:gd name="connsiteX641" fmla="*/ 1452152 w 2519427"/>
              <a:gd name="connsiteY641" fmla="*/ 305117 h 1154632"/>
              <a:gd name="connsiteX642" fmla="*/ 1449620 w 2519427"/>
              <a:gd name="connsiteY642" fmla="*/ 305117 h 1154632"/>
              <a:gd name="connsiteX643" fmla="*/ 1449620 w 2519427"/>
              <a:gd name="connsiteY643" fmla="*/ 302584 h 1154632"/>
              <a:gd name="connsiteX644" fmla="*/ 1449620 w 2519427"/>
              <a:gd name="connsiteY644" fmla="*/ 300052 h 1154632"/>
              <a:gd name="connsiteX645" fmla="*/ 1452152 w 2519427"/>
              <a:gd name="connsiteY645" fmla="*/ 300052 h 1154632"/>
              <a:gd name="connsiteX646" fmla="*/ 1452152 w 2519427"/>
              <a:gd name="connsiteY646" fmla="*/ 302584 h 1154632"/>
              <a:gd name="connsiteX647" fmla="*/ 1454684 w 2519427"/>
              <a:gd name="connsiteY647" fmla="*/ 302584 h 1154632"/>
              <a:gd name="connsiteX648" fmla="*/ 1454684 w 2519427"/>
              <a:gd name="connsiteY648" fmla="*/ 305117 h 1154632"/>
              <a:gd name="connsiteX649" fmla="*/ 1452152 w 2519427"/>
              <a:gd name="connsiteY649" fmla="*/ 305117 h 1154632"/>
              <a:gd name="connsiteX650" fmla="*/ 1875011 w 2519427"/>
              <a:gd name="connsiteY650" fmla="*/ 302584 h 1154632"/>
              <a:gd name="connsiteX651" fmla="*/ 1872478 w 2519427"/>
              <a:gd name="connsiteY651" fmla="*/ 302584 h 1154632"/>
              <a:gd name="connsiteX652" fmla="*/ 1875011 w 2519427"/>
              <a:gd name="connsiteY652" fmla="*/ 300052 h 1154632"/>
              <a:gd name="connsiteX653" fmla="*/ 1875011 w 2519427"/>
              <a:gd name="connsiteY653" fmla="*/ 302584 h 1154632"/>
              <a:gd name="connsiteX654" fmla="*/ 1905396 w 2519427"/>
              <a:gd name="connsiteY654" fmla="*/ 302584 h 1154632"/>
              <a:gd name="connsiteX655" fmla="*/ 1902864 w 2519427"/>
              <a:gd name="connsiteY655" fmla="*/ 302584 h 1154632"/>
              <a:gd name="connsiteX656" fmla="*/ 1902864 w 2519427"/>
              <a:gd name="connsiteY656" fmla="*/ 300052 h 1154632"/>
              <a:gd name="connsiteX657" fmla="*/ 1905396 w 2519427"/>
              <a:gd name="connsiteY657" fmla="*/ 300052 h 1154632"/>
              <a:gd name="connsiteX658" fmla="*/ 1905396 w 2519427"/>
              <a:gd name="connsiteY658" fmla="*/ 302584 h 1154632"/>
              <a:gd name="connsiteX659" fmla="*/ 1916790 w 2519427"/>
              <a:gd name="connsiteY659" fmla="*/ 302584 h 1154632"/>
              <a:gd name="connsiteX660" fmla="*/ 1914258 w 2519427"/>
              <a:gd name="connsiteY660" fmla="*/ 305117 h 1154632"/>
              <a:gd name="connsiteX661" fmla="*/ 1914258 w 2519427"/>
              <a:gd name="connsiteY661" fmla="*/ 302584 h 1154632"/>
              <a:gd name="connsiteX662" fmla="*/ 1916790 w 2519427"/>
              <a:gd name="connsiteY662" fmla="*/ 300052 h 1154632"/>
              <a:gd name="connsiteX663" fmla="*/ 1921854 w 2519427"/>
              <a:gd name="connsiteY663" fmla="*/ 300052 h 1154632"/>
              <a:gd name="connsiteX664" fmla="*/ 1919322 w 2519427"/>
              <a:gd name="connsiteY664" fmla="*/ 300052 h 1154632"/>
              <a:gd name="connsiteX665" fmla="*/ 1916790 w 2519427"/>
              <a:gd name="connsiteY665" fmla="*/ 302584 h 1154632"/>
              <a:gd name="connsiteX666" fmla="*/ 1912992 w 2519427"/>
              <a:gd name="connsiteY666" fmla="*/ 300052 h 1154632"/>
              <a:gd name="connsiteX667" fmla="*/ 1910460 w 2519427"/>
              <a:gd name="connsiteY667" fmla="*/ 300052 h 1154632"/>
              <a:gd name="connsiteX668" fmla="*/ 1910460 w 2519427"/>
              <a:gd name="connsiteY668" fmla="*/ 297520 h 1154632"/>
              <a:gd name="connsiteX669" fmla="*/ 1912992 w 2519427"/>
              <a:gd name="connsiteY669" fmla="*/ 297520 h 1154632"/>
              <a:gd name="connsiteX670" fmla="*/ 1912992 w 2519427"/>
              <a:gd name="connsiteY670" fmla="*/ 300052 h 1154632"/>
              <a:gd name="connsiteX671" fmla="*/ 208897 w 2519427"/>
              <a:gd name="connsiteY671" fmla="*/ 296254 h 1154632"/>
              <a:gd name="connsiteX672" fmla="*/ 208897 w 2519427"/>
              <a:gd name="connsiteY672" fmla="*/ 298786 h 1154632"/>
              <a:gd name="connsiteX673" fmla="*/ 206365 w 2519427"/>
              <a:gd name="connsiteY673" fmla="*/ 298786 h 1154632"/>
              <a:gd name="connsiteX674" fmla="*/ 203833 w 2519427"/>
              <a:gd name="connsiteY674" fmla="*/ 298786 h 1154632"/>
              <a:gd name="connsiteX675" fmla="*/ 203833 w 2519427"/>
              <a:gd name="connsiteY675" fmla="*/ 296254 h 1154632"/>
              <a:gd name="connsiteX676" fmla="*/ 206365 w 2519427"/>
              <a:gd name="connsiteY676" fmla="*/ 296254 h 1154632"/>
              <a:gd name="connsiteX677" fmla="*/ 208897 w 2519427"/>
              <a:gd name="connsiteY677" fmla="*/ 296254 h 1154632"/>
              <a:gd name="connsiteX678" fmla="*/ 1891469 w 2519427"/>
              <a:gd name="connsiteY678" fmla="*/ 298786 h 1154632"/>
              <a:gd name="connsiteX679" fmla="*/ 1888937 w 2519427"/>
              <a:gd name="connsiteY679" fmla="*/ 296254 h 1154632"/>
              <a:gd name="connsiteX680" fmla="*/ 1891469 w 2519427"/>
              <a:gd name="connsiteY680" fmla="*/ 296254 h 1154632"/>
              <a:gd name="connsiteX681" fmla="*/ 1891469 w 2519427"/>
              <a:gd name="connsiteY681" fmla="*/ 293722 h 1154632"/>
              <a:gd name="connsiteX682" fmla="*/ 1891469 w 2519427"/>
              <a:gd name="connsiteY682" fmla="*/ 298786 h 1154632"/>
              <a:gd name="connsiteX683" fmla="*/ 1878809 w 2519427"/>
              <a:gd name="connsiteY683" fmla="*/ 298786 h 1154632"/>
              <a:gd name="connsiteX684" fmla="*/ 1876276 w 2519427"/>
              <a:gd name="connsiteY684" fmla="*/ 296254 h 1154632"/>
              <a:gd name="connsiteX685" fmla="*/ 1876276 w 2519427"/>
              <a:gd name="connsiteY685" fmla="*/ 293722 h 1154632"/>
              <a:gd name="connsiteX686" fmla="*/ 1878809 w 2519427"/>
              <a:gd name="connsiteY686" fmla="*/ 296254 h 1154632"/>
              <a:gd name="connsiteX687" fmla="*/ 1881341 w 2519427"/>
              <a:gd name="connsiteY687" fmla="*/ 298786 h 1154632"/>
              <a:gd name="connsiteX688" fmla="*/ 1878809 w 2519427"/>
              <a:gd name="connsiteY688" fmla="*/ 298786 h 1154632"/>
              <a:gd name="connsiteX689" fmla="*/ 1916790 w 2519427"/>
              <a:gd name="connsiteY689" fmla="*/ 293722 h 1154632"/>
              <a:gd name="connsiteX690" fmla="*/ 1914258 w 2519427"/>
              <a:gd name="connsiteY690" fmla="*/ 291190 h 1154632"/>
              <a:gd name="connsiteX691" fmla="*/ 1916790 w 2519427"/>
              <a:gd name="connsiteY691" fmla="*/ 291190 h 1154632"/>
              <a:gd name="connsiteX692" fmla="*/ 1916790 w 2519427"/>
              <a:gd name="connsiteY692" fmla="*/ 293722 h 1154632"/>
              <a:gd name="connsiteX693" fmla="*/ 1897799 w 2519427"/>
              <a:gd name="connsiteY693" fmla="*/ 296254 h 1154632"/>
              <a:gd name="connsiteX694" fmla="*/ 1895267 w 2519427"/>
              <a:gd name="connsiteY694" fmla="*/ 296254 h 1154632"/>
              <a:gd name="connsiteX695" fmla="*/ 1892736 w 2519427"/>
              <a:gd name="connsiteY695" fmla="*/ 296254 h 1154632"/>
              <a:gd name="connsiteX696" fmla="*/ 1890203 w 2519427"/>
              <a:gd name="connsiteY696" fmla="*/ 296254 h 1154632"/>
              <a:gd name="connsiteX697" fmla="*/ 1892736 w 2519427"/>
              <a:gd name="connsiteY697" fmla="*/ 293722 h 1154632"/>
              <a:gd name="connsiteX698" fmla="*/ 1892736 w 2519427"/>
              <a:gd name="connsiteY698" fmla="*/ 291190 h 1154632"/>
              <a:gd name="connsiteX699" fmla="*/ 1895267 w 2519427"/>
              <a:gd name="connsiteY699" fmla="*/ 291190 h 1154632"/>
              <a:gd name="connsiteX700" fmla="*/ 1897799 w 2519427"/>
              <a:gd name="connsiteY700" fmla="*/ 291190 h 1154632"/>
              <a:gd name="connsiteX701" fmla="*/ 1897799 w 2519427"/>
              <a:gd name="connsiteY701" fmla="*/ 293722 h 1154632"/>
              <a:gd name="connsiteX702" fmla="*/ 1897799 w 2519427"/>
              <a:gd name="connsiteY702" fmla="*/ 296254 h 1154632"/>
              <a:gd name="connsiteX703" fmla="*/ 1905396 w 2519427"/>
              <a:gd name="connsiteY703" fmla="*/ 298786 h 1154632"/>
              <a:gd name="connsiteX704" fmla="*/ 1902864 w 2519427"/>
              <a:gd name="connsiteY704" fmla="*/ 298786 h 1154632"/>
              <a:gd name="connsiteX705" fmla="*/ 1900332 w 2519427"/>
              <a:gd name="connsiteY705" fmla="*/ 293722 h 1154632"/>
              <a:gd name="connsiteX706" fmla="*/ 1905396 w 2519427"/>
              <a:gd name="connsiteY706" fmla="*/ 288658 h 1154632"/>
              <a:gd name="connsiteX707" fmla="*/ 1907928 w 2519427"/>
              <a:gd name="connsiteY707" fmla="*/ 288658 h 1154632"/>
              <a:gd name="connsiteX708" fmla="*/ 1907928 w 2519427"/>
              <a:gd name="connsiteY708" fmla="*/ 291190 h 1154632"/>
              <a:gd name="connsiteX709" fmla="*/ 1910460 w 2519427"/>
              <a:gd name="connsiteY709" fmla="*/ 291190 h 1154632"/>
              <a:gd name="connsiteX710" fmla="*/ 1907928 w 2519427"/>
              <a:gd name="connsiteY710" fmla="*/ 293722 h 1154632"/>
              <a:gd name="connsiteX711" fmla="*/ 1907928 w 2519427"/>
              <a:gd name="connsiteY711" fmla="*/ 296254 h 1154632"/>
              <a:gd name="connsiteX712" fmla="*/ 1907928 w 2519427"/>
              <a:gd name="connsiteY712" fmla="*/ 298786 h 1154632"/>
              <a:gd name="connsiteX713" fmla="*/ 1905396 w 2519427"/>
              <a:gd name="connsiteY713" fmla="*/ 298786 h 1154632"/>
              <a:gd name="connsiteX714" fmla="*/ 1875011 w 2519427"/>
              <a:gd name="connsiteY714" fmla="*/ 288658 h 1154632"/>
              <a:gd name="connsiteX715" fmla="*/ 1875011 w 2519427"/>
              <a:gd name="connsiteY715" fmla="*/ 291190 h 1154632"/>
              <a:gd name="connsiteX716" fmla="*/ 1872478 w 2519427"/>
              <a:gd name="connsiteY716" fmla="*/ 291190 h 1154632"/>
              <a:gd name="connsiteX717" fmla="*/ 1869946 w 2519427"/>
              <a:gd name="connsiteY717" fmla="*/ 291190 h 1154632"/>
              <a:gd name="connsiteX718" fmla="*/ 1869946 w 2519427"/>
              <a:gd name="connsiteY718" fmla="*/ 288658 h 1154632"/>
              <a:gd name="connsiteX719" fmla="*/ 1872478 w 2519427"/>
              <a:gd name="connsiteY719" fmla="*/ 288658 h 1154632"/>
              <a:gd name="connsiteX720" fmla="*/ 1875011 w 2519427"/>
              <a:gd name="connsiteY720" fmla="*/ 288658 h 1154632"/>
              <a:gd name="connsiteX721" fmla="*/ 1954771 w 2519427"/>
              <a:gd name="connsiteY721" fmla="*/ 298786 h 1154632"/>
              <a:gd name="connsiteX722" fmla="*/ 1952239 w 2519427"/>
              <a:gd name="connsiteY722" fmla="*/ 298786 h 1154632"/>
              <a:gd name="connsiteX723" fmla="*/ 1952239 w 2519427"/>
              <a:gd name="connsiteY723" fmla="*/ 296254 h 1154632"/>
              <a:gd name="connsiteX724" fmla="*/ 1950973 w 2519427"/>
              <a:gd name="connsiteY724" fmla="*/ 291190 h 1154632"/>
              <a:gd name="connsiteX725" fmla="*/ 1948441 w 2519427"/>
              <a:gd name="connsiteY725" fmla="*/ 288658 h 1154632"/>
              <a:gd name="connsiteX726" fmla="*/ 1950973 w 2519427"/>
              <a:gd name="connsiteY726" fmla="*/ 288658 h 1154632"/>
              <a:gd name="connsiteX727" fmla="*/ 1956038 w 2519427"/>
              <a:gd name="connsiteY727" fmla="*/ 293722 h 1154632"/>
              <a:gd name="connsiteX728" fmla="*/ 1958569 w 2519427"/>
              <a:gd name="connsiteY728" fmla="*/ 296254 h 1154632"/>
              <a:gd name="connsiteX729" fmla="*/ 1958569 w 2519427"/>
              <a:gd name="connsiteY729" fmla="*/ 298786 h 1154632"/>
              <a:gd name="connsiteX730" fmla="*/ 1954771 w 2519427"/>
              <a:gd name="connsiteY730" fmla="*/ 298786 h 1154632"/>
              <a:gd name="connsiteX731" fmla="*/ 1381254 w 2519427"/>
              <a:gd name="connsiteY731" fmla="*/ 287392 h 1154632"/>
              <a:gd name="connsiteX732" fmla="*/ 1383786 w 2519427"/>
              <a:gd name="connsiteY732" fmla="*/ 287392 h 1154632"/>
              <a:gd name="connsiteX733" fmla="*/ 1386318 w 2519427"/>
              <a:gd name="connsiteY733" fmla="*/ 287392 h 1154632"/>
              <a:gd name="connsiteX734" fmla="*/ 1388850 w 2519427"/>
              <a:gd name="connsiteY734" fmla="*/ 287392 h 1154632"/>
              <a:gd name="connsiteX735" fmla="*/ 1391382 w 2519427"/>
              <a:gd name="connsiteY735" fmla="*/ 289924 h 1154632"/>
              <a:gd name="connsiteX736" fmla="*/ 1393914 w 2519427"/>
              <a:gd name="connsiteY736" fmla="*/ 289924 h 1154632"/>
              <a:gd name="connsiteX737" fmla="*/ 1393914 w 2519427"/>
              <a:gd name="connsiteY737" fmla="*/ 292456 h 1154632"/>
              <a:gd name="connsiteX738" fmla="*/ 1391382 w 2519427"/>
              <a:gd name="connsiteY738" fmla="*/ 294988 h 1154632"/>
              <a:gd name="connsiteX739" fmla="*/ 1393914 w 2519427"/>
              <a:gd name="connsiteY739" fmla="*/ 297520 h 1154632"/>
              <a:gd name="connsiteX740" fmla="*/ 1398978 w 2519427"/>
              <a:gd name="connsiteY740" fmla="*/ 302584 h 1154632"/>
              <a:gd name="connsiteX741" fmla="*/ 1396446 w 2519427"/>
              <a:gd name="connsiteY741" fmla="*/ 305117 h 1154632"/>
              <a:gd name="connsiteX742" fmla="*/ 1396446 w 2519427"/>
              <a:gd name="connsiteY742" fmla="*/ 307649 h 1154632"/>
              <a:gd name="connsiteX743" fmla="*/ 1398978 w 2519427"/>
              <a:gd name="connsiteY743" fmla="*/ 307649 h 1154632"/>
              <a:gd name="connsiteX744" fmla="*/ 1401510 w 2519427"/>
              <a:gd name="connsiteY744" fmla="*/ 307649 h 1154632"/>
              <a:gd name="connsiteX745" fmla="*/ 1404042 w 2519427"/>
              <a:gd name="connsiteY745" fmla="*/ 307649 h 1154632"/>
              <a:gd name="connsiteX746" fmla="*/ 1404042 w 2519427"/>
              <a:gd name="connsiteY746" fmla="*/ 305117 h 1154632"/>
              <a:gd name="connsiteX747" fmla="*/ 1406575 w 2519427"/>
              <a:gd name="connsiteY747" fmla="*/ 305117 h 1154632"/>
              <a:gd name="connsiteX748" fmla="*/ 1406575 w 2519427"/>
              <a:gd name="connsiteY748" fmla="*/ 302584 h 1154632"/>
              <a:gd name="connsiteX749" fmla="*/ 1409107 w 2519427"/>
              <a:gd name="connsiteY749" fmla="*/ 302584 h 1154632"/>
              <a:gd name="connsiteX750" fmla="*/ 1411639 w 2519427"/>
              <a:gd name="connsiteY750" fmla="*/ 302584 h 1154632"/>
              <a:gd name="connsiteX751" fmla="*/ 1414171 w 2519427"/>
              <a:gd name="connsiteY751" fmla="*/ 300052 h 1154632"/>
              <a:gd name="connsiteX752" fmla="*/ 1416703 w 2519427"/>
              <a:gd name="connsiteY752" fmla="*/ 300052 h 1154632"/>
              <a:gd name="connsiteX753" fmla="*/ 1416703 w 2519427"/>
              <a:gd name="connsiteY753" fmla="*/ 297520 h 1154632"/>
              <a:gd name="connsiteX754" fmla="*/ 1416703 w 2519427"/>
              <a:gd name="connsiteY754" fmla="*/ 294988 h 1154632"/>
              <a:gd name="connsiteX755" fmla="*/ 1419235 w 2519427"/>
              <a:gd name="connsiteY755" fmla="*/ 294988 h 1154632"/>
              <a:gd name="connsiteX756" fmla="*/ 1421767 w 2519427"/>
              <a:gd name="connsiteY756" fmla="*/ 294988 h 1154632"/>
              <a:gd name="connsiteX757" fmla="*/ 1424299 w 2519427"/>
              <a:gd name="connsiteY757" fmla="*/ 294988 h 1154632"/>
              <a:gd name="connsiteX758" fmla="*/ 1424299 w 2519427"/>
              <a:gd name="connsiteY758" fmla="*/ 300052 h 1154632"/>
              <a:gd name="connsiteX759" fmla="*/ 1424299 w 2519427"/>
              <a:gd name="connsiteY759" fmla="*/ 305117 h 1154632"/>
              <a:gd name="connsiteX760" fmla="*/ 1419235 w 2519427"/>
              <a:gd name="connsiteY760" fmla="*/ 305117 h 1154632"/>
              <a:gd name="connsiteX761" fmla="*/ 1419235 w 2519427"/>
              <a:gd name="connsiteY761" fmla="*/ 307649 h 1154632"/>
              <a:gd name="connsiteX762" fmla="*/ 1416703 w 2519427"/>
              <a:gd name="connsiteY762" fmla="*/ 310181 h 1154632"/>
              <a:gd name="connsiteX763" fmla="*/ 1414171 w 2519427"/>
              <a:gd name="connsiteY763" fmla="*/ 312713 h 1154632"/>
              <a:gd name="connsiteX764" fmla="*/ 1414171 w 2519427"/>
              <a:gd name="connsiteY764" fmla="*/ 315245 h 1154632"/>
              <a:gd name="connsiteX765" fmla="*/ 1411639 w 2519427"/>
              <a:gd name="connsiteY765" fmla="*/ 315245 h 1154632"/>
              <a:gd name="connsiteX766" fmla="*/ 1411639 w 2519427"/>
              <a:gd name="connsiteY766" fmla="*/ 317777 h 1154632"/>
              <a:gd name="connsiteX767" fmla="*/ 1409107 w 2519427"/>
              <a:gd name="connsiteY767" fmla="*/ 317777 h 1154632"/>
              <a:gd name="connsiteX768" fmla="*/ 1406575 w 2519427"/>
              <a:gd name="connsiteY768" fmla="*/ 320309 h 1154632"/>
              <a:gd name="connsiteX769" fmla="*/ 1404042 w 2519427"/>
              <a:gd name="connsiteY769" fmla="*/ 320309 h 1154632"/>
              <a:gd name="connsiteX770" fmla="*/ 1401510 w 2519427"/>
              <a:gd name="connsiteY770" fmla="*/ 320309 h 1154632"/>
              <a:gd name="connsiteX771" fmla="*/ 1401510 w 2519427"/>
              <a:gd name="connsiteY771" fmla="*/ 322841 h 1154632"/>
              <a:gd name="connsiteX772" fmla="*/ 1401510 w 2519427"/>
              <a:gd name="connsiteY772" fmla="*/ 325373 h 1154632"/>
              <a:gd name="connsiteX773" fmla="*/ 1398978 w 2519427"/>
              <a:gd name="connsiteY773" fmla="*/ 325373 h 1154632"/>
              <a:gd name="connsiteX774" fmla="*/ 1398978 w 2519427"/>
              <a:gd name="connsiteY774" fmla="*/ 327905 h 1154632"/>
              <a:gd name="connsiteX775" fmla="*/ 1398978 w 2519427"/>
              <a:gd name="connsiteY775" fmla="*/ 330437 h 1154632"/>
              <a:gd name="connsiteX776" fmla="*/ 1401510 w 2519427"/>
              <a:gd name="connsiteY776" fmla="*/ 332970 h 1154632"/>
              <a:gd name="connsiteX777" fmla="*/ 1401510 w 2519427"/>
              <a:gd name="connsiteY777" fmla="*/ 338034 h 1154632"/>
              <a:gd name="connsiteX778" fmla="*/ 1404042 w 2519427"/>
              <a:gd name="connsiteY778" fmla="*/ 340566 h 1154632"/>
              <a:gd name="connsiteX779" fmla="*/ 1406575 w 2519427"/>
              <a:gd name="connsiteY779" fmla="*/ 343098 h 1154632"/>
              <a:gd name="connsiteX780" fmla="*/ 1409107 w 2519427"/>
              <a:gd name="connsiteY780" fmla="*/ 343098 h 1154632"/>
              <a:gd name="connsiteX781" fmla="*/ 1409107 w 2519427"/>
              <a:gd name="connsiteY781" fmla="*/ 345630 h 1154632"/>
              <a:gd name="connsiteX782" fmla="*/ 1411639 w 2519427"/>
              <a:gd name="connsiteY782" fmla="*/ 345630 h 1154632"/>
              <a:gd name="connsiteX783" fmla="*/ 1411639 w 2519427"/>
              <a:gd name="connsiteY783" fmla="*/ 348162 h 1154632"/>
              <a:gd name="connsiteX784" fmla="*/ 1414171 w 2519427"/>
              <a:gd name="connsiteY784" fmla="*/ 348162 h 1154632"/>
              <a:gd name="connsiteX785" fmla="*/ 1416703 w 2519427"/>
              <a:gd name="connsiteY785" fmla="*/ 348162 h 1154632"/>
              <a:gd name="connsiteX786" fmla="*/ 1419235 w 2519427"/>
              <a:gd name="connsiteY786" fmla="*/ 348162 h 1154632"/>
              <a:gd name="connsiteX787" fmla="*/ 1419235 w 2519427"/>
              <a:gd name="connsiteY787" fmla="*/ 350694 h 1154632"/>
              <a:gd name="connsiteX788" fmla="*/ 1419235 w 2519427"/>
              <a:gd name="connsiteY788" fmla="*/ 353226 h 1154632"/>
              <a:gd name="connsiteX789" fmla="*/ 1419235 w 2519427"/>
              <a:gd name="connsiteY789" fmla="*/ 358290 h 1154632"/>
              <a:gd name="connsiteX790" fmla="*/ 1419235 w 2519427"/>
              <a:gd name="connsiteY790" fmla="*/ 360822 h 1154632"/>
              <a:gd name="connsiteX791" fmla="*/ 1421767 w 2519427"/>
              <a:gd name="connsiteY791" fmla="*/ 363355 h 1154632"/>
              <a:gd name="connsiteX792" fmla="*/ 1424299 w 2519427"/>
              <a:gd name="connsiteY792" fmla="*/ 365887 h 1154632"/>
              <a:gd name="connsiteX793" fmla="*/ 1421767 w 2519427"/>
              <a:gd name="connsiteY793" fmla="*/ 368419 h 1154632"/>
              <a:gd name="connsiteX794" fmla="*/ 1419235 w 2519427"/>
              <a:gd name="connsiteY794" fmla="*/ 368419 h 1154632"/>
              <a:gd name="connsiteX795" fmla="*/ 1419235 w 2519427"/>
              <a:gd name="connsiteY795" fmla="*/ 370951 h 1154632"/>
              <a:gd name="connsiteX796" fmla="*/ 1419235 w 2519427"/>
              <a:gd name="connsiteY796" fmla="*/ 373483 h 1154632"/>
              <a:gd name="connsiteX797" fmla="*/ 1416703 w 2519427"/>
              <a:gd name="connsiteY797" fmla="*/ 378547 h 1154632"/>
              <a:gd name="connsiteX798" fmla="*/ 1411639 w 2519427"/>
              <a:gd name="connsiteY798" fmla="*/ 383611 h 1154632"/>
              <a:gd name="connsiteX799" fmla="*/ 1409107 w 2519427"/>
              <a:gd name="connsiteY799" fmla="*/ 386143 h 1154632"/>
              <a:gd name="connsiteX800" fmla="*/ 1409107 w 2519427"/>
              <a:gd name="connsiteY800" fmla="*/ 388675 h 1154632"/>
              <a:gd name="connsiteX801" fmla="*/ 1406575 w 2519427"/>
              <a:gd name="connsiteY801" fmla="*/ 388675 h 1154632"/>
              <a:gd name="connsiteX802" fmla="*/ 1404042 w 2519427"/>
              <a:gd name="connsiteY802" fmla="*/ 391207 h 1154632"/>
              <a:gd name="connsiteX803" fmla="*/ 1404042 w 2519427"/>
              <a:gd name="connsiteY803" fmla="*/ 393740 h 1154632"/>
              <a:gd name="connsiteX804" fmla="*/ 1401510 w 2519427"/>
              <a:gd name="connsiteY804" fmla="*/ 393740 h 1154632"/>
              <a:gd name="connsiteX805" fmla="*/ 1398978 w 2519427"/>
              <a:gd name="connsiteY805" fmla="*/ 393740 h 1154632"/>
              <a:gd name="connsiteX806" fmla="*/ 1396446 w 2519427"/>
              <a:gd name="connsiteY806" fmla="*/ 396272 h 1154632"/>
              <a:gd name="connsiteX807" fmla="*/ 1396446 w 2519427"/>
              <a:gd name="connsiteY807" fmla="*/ 398804 h 1154632"/>
              <a:gd name="connsiteX808" fmla="*/ 1388850 w 2519427"/>
              <a:gd name="connsiteY808" fmla="*/ 401336 h 1154632"/>
              <a:gd name="connsiteX809" fmla="*/ 1386318 w 2519427"/>
              <a:gd name="connsiteY809" fmla="*/ 401336 h 1154632"/>
              <a:gd name="connsiteX810" fmla="*/ 1383786 w 2519427"/>
              <a:gd name="connsiteY810" fmla="*/ 403868 h 1154632"/>
              <a:gd name="connsiteX811" fmla="*/ 1383786 w 2519427"/>
              <a:gd name="connsiteY811" fmla="*/ 406400 h 1154632"/>
              <a:gd name="connsiteX812" fmla="*/ 1383786 w 2519427"/>
              <a:gd name="connsiteY812" fmla="*/ 408932 h 1154632"/>
              <a:gd name="connsiteX813" fmla="*/ 1383786 w 2519427"/>
              <a:gd name="connsiteY813" fmla="*/ 411464 h 1154632"/>
              <a:gd name="connsiteX814" fmla="*/ 1383786 w 2519427"/>
              <a:gd name="connsiteY814" fmla="*/ 413996 h 1154632"/>
              <a:gd name="connsiteX815" fmla="*/ 1386318 w 2519427"/>
              <a:gd name="connsiteY815" fmla="*/ 416528 h 1154632"/>
              <a:gd name="connsiteX816" fmla="*/ 1388850 w 2519427"/>
              <a:gd name="connsiteY816" fmla="*/ 421593 h 1154632"/>
              <a:gd name="connsiteX817" fmla="*/ 1393914 w 2519427"/>
              <a:gd name="connsiteY817" fmla="*/ 424125 h 1154632"/>
              <a:gd name="connsiteX818" fmla="*/ 1396446 w 2519427"/>
              <a:gd name="connsiteY818" fmla="*/ 426657 h 1154632"/>
              <a:gd name="connsiteX819" fmla="*/ 1398978 w 2519427"/>
              <a:gd name="connsiteY819" fmla="*/ 426657 h 1154632"/>
              <a:gd name="connsiteX820" fmla="*/ 1401510 w 2519427"/>
              <a:gd name="connsiteY820" fmla="*/ 429189 h 1154632"/>
              <a:gd name="connsiteX821" fmla="*/ 1401510 w 2519427"/>
              <a:gd name="connsiteY821" fmla="*/ 426657 h 1154632"/>
              <a:gd name="connsiteX822" fmla="*/ 1404042 w 2519427"/>
              <a:gd name="connsiteY822" fmla="*/ 426657 h 1154632"/>
              <a:gd name="connsiteX823" fmla="*/ 1406575 w 2519427"/>
              <a:gd name="connsiteY823" fmla="*/ 426657 h 1154632"/>
              <a:gd name="connsiteX824" fmla="*/ 1406575 w 2519427"/>
              <a:gd name="connsiteY824" fmla="*/ 424125 h 1154632"/>
              <a:gd name="connsiteX825" fmla="*/ 1409107 w 2519427"/>
              <a:gd name="connsiteY825" fmla="*/ 424125 h 1154632"/>
              <a:gd name="connsiteX826" fmla="*/ 1409107 w 2519427"/>
              <a:gd name="connsiteY826" fmla="*/ 419061 h 1154632"/>
              <a:gd name="connsiteX827" fmla="*/ 1411639 w 2519427"/>
              <a:gd name="connsiteY827" fmla="*/ 419061 h 1154632"/>
              <a:gd name="connsiteX828" fmla="*/ 1416703 w 2519427"/>
              <a:gd name="connsiteY828" fmla="*/ 419061 h 1154632"/>
              <a:gd name="connsiteX829" fmla="*/ 1419235 w 2519427"/>
              <a:gd name="connsiteY829" fmla="*/ 419061 h 1154632"/>
              <a:gd name="connsiteX830" fmla="*/ 1421767 w 2519427"/>
              <a:gd name="connsiteY830" fmla="*/ 421593 h 1154632"/>
              <a:gd name="connsiteX831" fmla="*/ 1419235 w 2519427"/>
              <a:gd name="connsiteY831" fmla="*/ 424125 h 1154632"/>
              <a:gd name="connsiteX832" fmla="*/ 1419235 w 2519427"/>
              <a:gd name="connsiteY832" fmla="*/ 429189 h 1154632"/>
              <a:gd name="connsiteX833" fmla="*/ 1421767 w 2519427"/>
              <a:gd name="connsiteY833" fmla="*/ 429189 h 1154632"/>
              <a:gd name="connsiteX834" fmla="*/ 1421767 w 2519427"/>
              <a:gd name="connsiteY834" fmla="*/ 431721 h 1154632"/>
              <a:gd name="connsiteX835" fmla="*/ 1424299 w 2519427"/>
              <a:gd name="connsiteY835" fmla="*/ 431721 h 1154632"/>
              <a:gd name="connsiteX836" fmla="*/ 1424299 w 2519427"/>
              <a:gd name="connsiteY836" fmla="*/ 434253 h 1154632"/>
              <a:gd name="connsiteX837" fmla="*/ 1421767 w 2519427"/>
              <a:gd name="connsiteY837" fmla="*/ 434253 h 1154632"/>
              <a:gd name="connsiteX838" fmla="*/ 1421767 w 2519427"/>
              <a:gd name="connsiteY838" fmla="*/ 436785 h 1154632"/>
              <a:gd name="connsiteX839" fmla="*/ 1424299 w 2519427"/>
              <a:gd name="connsiteY839" fmla="*/ 441849 h 1154632"/>
              <a:gd name="connsiteX840" fmla="*/ 1424299 w 2519427"/>
              <a:gd name="connsiteY840" fmla="*/ 444381 h 1154632"/>
              <a:gd name="connsiteX841" fmla="*/ 1426831 w 2519427"/>
              <a:gd name="connsiteY841" fmla="*/ 444381 h 1154632"/>
              <a:gd name="connsiteX842" fmla="*/ 1431895 w 2519427"/>
              <a:gd name="connsiteY842" fmla="*/ 446913 h 1154632"/>
              <a:gd name="connsiteX843" fmla="*/ 1434428 w 2519427"/>
              <a:gd name="connsiteY843" fmla="*/ 446913 h 1154632"/>
              <a:gd name="connsiteX844" fmla="*/ 1434428 w 2519427"/>
              <a:gd name="connsiteY844" fmla="*/ 430455 h 1154632"/>
              <a:gd name="connsiteX845" fmla="*/ 1436960 w 2519427"/>
              <a:gd name="connsiteY845" fmla="*/ 432987 h 1154632"/>
              <a:gd name="connsiteX846" fmla="*/ 1442024 w 2519427"/>
              <a:gd name="connsiteY846" fmla="*/ 435519 h 1154632"/>
              <a:gd name="connsiteX847" fmla="*/ 1444556 w 2519427"/>
              <a:gd name="connsiteY847" fmla="*/ 435519 h 1154632"/>
              <a:gd name="connsiteX848" fmla="*/ 1447088 w 2519427"/>
              <a:gd name="connsiteY848" fmla="*/ 435519 h 1154632"/>
              <a:gd name="connsiteX849" fmla="*/ 1449620 w 2519427"/>
              <a:gd name="connsiteY849" fmla="*/ 435519 h 1154632"/>
              <a:gd name="connsiteX850" fmla="*/ 1449620 w 2519427"/>
              <a:gd name="connsiteY850" fmla="*/ 438051 h 1154632"/>
              <a:gd name="connsiteX851" fmla="*/ 1452152 w 2519427"/>
              <a:gd name="connsiteY851" fmla="*/ 438051 h 1154632"/>
              <a:gd name="connsiteX852" fmla="*/ 1454684 w 2519427"/>
              <a:gd name="connsiteY852" fmla="*/ 438051 h 1154632"/>
              <a:gd name="connsiteX853" fmla="*/ 1457216 w 2519427"/>
              <a:gd name="connsiteY853" fmla="*/ 440583 h 1154632"/>
              <a:gd name="connsiteX854" fmla="*/ 1462280 w 2519427"/>
              <a:gd name="connsiteY854" fmla="*/ 443115 h 1154632"/>
              <a:gd name="connsiteX855" fmla="*/ 1464813 w 2519427"/>
              <a:gd name="connsiteY855" fmla="*/ 445647 h 1154632"/>
              <a:gd name="connsiteX856" fmla="*/ 1467345 w 2519427"/>
              <a:gd name="connsiteY856" fmla="*/ 445647 h 1154632"/>
              <a:gd name="connsiteX857" fmla="*/ 1472409 w 2519427"/>
              <a:gd name="connsiteY857" fmla="*/ 448179 h 1154632"/>
              <a:gd name="connsiteX858" fmla="*/ 1474941 w 2519427"/>
              <a:gd name="connsiteY858" fmla="*/ 448179 h 1154632"/>
              <a:gd name="connsiteX859" fmla="*/ 1482537 w 2519427"/>
              <a:gd name="connsiteY859" fmla="*/ 448179 h 1154632"/>
              <a:gd name="connsiteX860" fmla="*/ 1485069 w 2519427"/>
              <a:gd name="connsiteY860" fmla="*/ 448179 h 1154632"/>
              <a:gd name="connsiteX861" fmla="*/ 1487601 w 2519427"/>
              <a:gd name="connsiteY861" fmla="*/ 445647 h 1154632"/>
              <a:gd name="connsiteX862" fmla="*/ 1490134 w 2519427"/>
              <a:gd name="connsiteY862" fmla="*/ 445647 h 1154632"/>
              <a:gd name="connsiteX863" fmla="*/ 1492665 w 2519427"/>
              <a:gd name="connsiteY863" fmla="*/ 445647 h 1154632"/>
              <a:gd name="connsiteX864" fmla="*/ 1495198 w 2519427"/>
              <a:gd name="connsiteY864" fmla="*/ 445647 h 1154632"/>
              <a:gd name="connsiteX865" fmla="*/ 1495198 w 2519427"/>
              <a:gd name="connsiteY865" fmla="*/ 443115 h 1154632"/>
              <a:gd name="connsiteX866" fmla="*/ 1497730 w 2519427"/>
              <a:gd name="connsiteY866" fmla="*/ 443115 h 1154632"/>
              <a:gd name="connsiteX867" fmla="*/ 1500262 w 2519427"/>
              <a:gd name="connsiteY867" fmla="*/ 443115 h 1154632"/>
              <a:gd name="connsiteX868" fmla="*/ 1502794 w 2519427"/>
              <a:gd name="connsiteY868" fmla="*/ 443115 h 1154632"/>
              <a:gd name="connsiteX869" fmla="*/ 1505326 w 2519427"/>
              <a:gd name="connsiteY869" fmla="*/ 443115 h 1154632"/>
              <a:gd name="connsiteX870" fmla="*/ 1507858 w 2519427"/>
              <a:gd name="connsiteY870" fmla="*/ 445647 h 1154632"/>
              <a:gd name="connsiteX871" fmla="*/ 1510390 w 2519427"/>
              <a:gd name="connsiteY871" fmla="*/ 445647 h 1154632"/>
              <a:gd name="connsiteX872" fmla="*/ 1510390 w 2519427"/>
              <a:gd name="connsiteY872" fmla="*/ 448179 h 1154632"/>
              <a:gd name="connsiteX873" fmla="*/ 1512922 w 2519427"/>
              <a:gd name="connsiteY873" fmla="*/ 448179 h 1154632"/>
              <a:gd name="connsiteX874" fmla="*/ 1517986 w 2519427"/>
              <a:gd name="connsiteY874" fmla="*/ 448179 h 1154632"/>
              <a:gd name="connsiteX875" fmla="*/ 1523051 w 2519427"/>
              <a:gd name="connsiteY875" fmla="*/ 448179 h 1154632"/>
              <a:gd name="connsiteX876" fmla="*/ 1525583 w 2519427"/>
              <a:gd name="connsiteY876" fmla="*/ 448179 h 1154632"/>
              <a:gd name="connsiteX877" fmla="*/ 1525583 w 2519427"/>
              <a:gd name="connsiteY877" fmla="*/ 450712 h 1154632"/>
              <a:gd name="connsiteX878" fmla="*/ 1528115 w 2519427"/>
              <a:gd name="connsiteY878" fmla="*/ 450712 h 1154632"/>
              <a:gd name="connsiteX879" fmla="*/ 1530647 w 2519427"/>
              <a:gd name="connsiteY879" fmla="*/ 450712 h 1154632"/>
              <a:gd name="connsiteX880" fmla="*/ 1533179 w 2519427"/>
              <a:gd name="connsiteY880" fmla="*/ 450712 h 1154632"/>
              <a:gd name="connsiteX881" fmla="*/ 1538243 w 2519427"/>
              <a:gd name="connsiteY881" fmla="*/ 453244 h 1154632"/>
              <a:gd name="connsiteX882" fmla="*/ 1540775 w 2519427"/>
              <a:gd name="connsiteY882" fmla="*/ 455776 h 1154632"/>
              <a:gd name="connsiteX883" fmla="*/ 1540775 w 2519427"/>
              <a:gd name="connsiteY883" fmla="*/ 458308 h 1154632"/>
              <a:gd name="connsiteX884" fmla="*/ 1543307 w 2519427"/>
              <a:gd name="connsiteY884" fmla="*/ 458308 h 1154632"/>
              <a:gd name="connsiteX885" fmla="*/ 1545839 w 2519427"/>
              <a:gd name="connsiteY885" fmla="*/ 458308 h 1154632"/>
              <a:gd name="connsiteX886" fmla="*/ 1548372 w 2519427"/>
              <a:gd name="connsiteY886" fmla="*/ 460840 h 1154632"/>
              <a:gd name="connsiteX887" fmla="*/ 1550903 w 2519427"/>
              <a:gd name="connsiteY887" fmla="*/ 460840 h 1154632"/>
              <a:gd name="connsiteX888" fmla="*/ 1553436 w 2519427"/>
              <a:gd name="connsiteY888" fmla="*/ 460840 h 1154632"/>
              <a:gd name="connsiteX889" fmla="*/ 1555968 w 2519427"/>
              <a:gd name="connsiteY889" fmla="*/ 460840 h 1154632"/>
              <a:gd name="connsiteX890" fmla="*/ 1561032 w 2519427"/>
              <a:gd name="connsiteY890" fmla="*/ 460840 h 1154632"/>
              <a:gd name="connsiteX891" fmla="*/ 1566096 w 2519427"/>
              <a:gd name="connsiteY891" fmla="*/ 463372 h 1154632"/>
              <a:gd name="connsiteX892" fmla="*/ 1568628 w 2519427"/>
              <a:gd name="connsiteY892" fmla="*/ 463372 h 1154632"/>
              <a:gd name="connsiteX893" fmla="*/ 1571160 w 2519427"/>
              <a:gd name="connsiteY893" fmla="*/ 465904 h 1154632"/>
              <a:gd name="connsiteX894" fmla="*/ 1573693 w 2519427"/>
              <a:gd name="connsiteY894" fmla="*/ 468436 h 1154632"/>
              <a:gd name="connsiteX895" fmla="*/ 1576224 w 2519427"/>
              <a:gd name="connsiteY895" fmla="*/ 473500 h 1154632"/>
              <a:gd name="connsiteX896" fmla="*/ 1576224 w 2519427"/>
              <a:gd name="connsiteY896" fmla="*/ 478565 h 1154632"/>
              <a:gd name="connsiteX897" fmla="*/ 1576224 w 2519427"/>
              <a:gd name="connsiteY897" fmla="*/ 481097 h 1154632"/>
              <a:gd name="connsiteX898" fmla="*/ 1576224 w 2519427"/>
              <a:gd name="connsiteY898" fmla="*/ 483629 h 1154632"/>
              <a:gd name="connsiteX899" fmla="*/ 1576224 w 2519427"/>
              <a:gd name="connsiteY899" fmla="*/ 486161 h 1154632"/>
              <a:gd name="connsiteX900" fmla="*/ 1578757 w 2519427"/>
              <a:gd name="connsiteY900" fmla="*/ 492491 h 1154632"/>
              <a:gd name="connsiteX901" fmla="*/ 1581288 w 2519427"/>
              <a:gd name="connsiteY901" fmla="*/ 492491 h 1154632"/>
              <a:gd name="connsiteX902" fmla="*/ 1583821 w 2519427"/>
              <a:gd name="connsiteY902" fmla="*/ 497555 h 1154632"/>
              <a:gd name="connsiteX903" fmla="*/ 1583821 w 2519427"/>
              <a:gd name="connsiteY903" fmla="*/ 500087 h 1154632"/>
              <a:gd name="connsiteX904" fmla="*/ 1586353 w 2519427"/>
              <a:gd name="connsiteY904" fmla="*/ 500087 h 1154632"/>
              <a:gd name="connsiteX905" fmla="*/ 1586353 w 2519427"/>
              <a:gd name="connsiteY905" fmla="*/ 502619 h 1154632"/>
              <a:gd name="connsiteX906" fmla="*/ 1588885 w 2519427"/>
              <a:gd name="connsiteY906" fmla="*/ 502619 h 1154632"/>
              <a:gd name="connsiteX907" fmla="*/ 1591417 w 2519427"/>
              <a:gd name="connsiteY907" fmla="*/ 505151 h 1154632"/>
              <a:gd name="connsiteX908" fmla="*/ 1588885 w 2519427"/>
              <a:gd name="connsiteY908" fmla="*/ 505151 h 1154632"/>
              <a:gd name="connsiteX909" fmla="*/ 1586353 w 2519427"/>
              <a:gd name="connsiteY909" fmla="*/ 505151 h 1154632"/>
              <a:gd name="connsiteX910" fmla="*/ 1583821 w 2519427"/>
              <a:gd name="connsiteY910" fmla="*/ 507684 h 1154632"/>
              <a:gd name="connsiteX911" fmla="*/ 1571160 w 2519427"/>
              <a:gd name="connsiteY911" fmla="*/ 507684 h 1154632"/>
              <a:gd name="connsiteX912" fmla="*/ 1568628 w 2519427"/>
              <a:gd name="connsiteY912" fmla="*/ 510216 h 1154632"/>
              <a:gd name="connsiteX913" fmla="*/ 1566096 w 2519427"/>
              <a:gd name="connsiteY913" fmla="*/ 510216 h 1154632"/>
              <a:gd name="connsiteX914" fmla="*/ 1563564 w 2519427"/>
              <a:gd name="connsiteY914" fmla="*/ 510216 h 1154632"/>
              <a:gd name="connsiteX915" fmla="*/ 1561032 w 2519427"/>
              <a:gd name="connsiteY915" fmla="*/ 510216 h 1154632"/>
              <a:gd name="connsiteX916" fmla="*/ 1558500 w 2519427"/>
              <a:gd name="connsiteY916" fmla="*/ 510216 h 1154632"/>
              <a:gd name="connsiteX917" fmla="*/ 1555968 w 2519427"/>
              <a:gd name="connsiteY917" fmla="*/ 510216 h 1154632"/>
              <a:gd name="connsiteX918" fmla="*/ 1553436 w 2519427"/>
              <a:gd name="connsiteY918" fmla="*/ 510216 h 1154632"/>
              <a:gd name="connsiteX919" fmla="*/ 1553436 w 2519427"/>
              <a:gd name="connsiteY919" fmla="*/ 507684 h 1154632"/>
              <a:gd name="connsiteX920" fmla="*/ 1550903 w 2519427"/>
              <a:gd name="connsiteY920" fmla="*/ 507684 h 1154632"/>
              <a:gd name="connsiteX921" fmla="*/ 1548372 w 2519427"/>
              <a:gd name="connsiteY921" fmla="*/ 505151 h 1154632"/>
              <a:gd name="connsiteX922" fmla="*/ 1545839 w 2519427"/>
              <a:gd name="connsiteY922" fmla="*/ 505151 h 1154632"/>
              <a:gd name="connsiteX923" fmla="*/ 1545839 w 2519427"/>
              <a:gd name="connsiteY923" fmla="*/ 502619 h 1154632"/>
              <a:gd name="connsiteX924" fmla="*/ 1543307 w 2519427"/>
              <a:gd name="connsiteY924" fmla="*/ 502619 h 1154632"/>
              <a:gd name="connsiteX925" fmla="*/ 1540775 w 2519427"/>
              <a:gd name="connsiteY925" fmla="*/ 500087 h 1154632"/>
              <a:gd name="connsiteX926" fmla="*/ 1540775 w 2519427"/>
              <a:gd name="connsiteY926" fmla="*/ 497555 h 1154632"/>
              <a:gd name="connsiteX927" fmla="*/ 1538243 w 2519427"/>
              <a:gd name="connsiteY927" fmla="*/ 497555 h 1154632"/>
              <a:gd name="connsiteX928" fmla="*/ 1538243 w 2519427"/>
              <a:gd name="connsiteY928" fmla="*/ 495023 h 1154632"/>
              <a:gd name="connsiteX929" fmla="*/ 1535711 w 2519427"/>
              <a:gd name="connsiteY929" fmla="*/ 492491 h 1154632"/>
              <a:gd name="connsiteX930" fmla="*/ 1533179 w 2519427"/>
              <a:gd name="connsiteY930" fmla="*/ 492491 h 1154632"/>
              <a:gd name="connsiteX931" fmla="*/ 1533179 w 2519427"/>
              <a:gd name="connsiteY931" fmla="*/ 489959 h 1154632"/>
              <a:gd name="connsiteX932" fmla="*/ 1530647 w 2519427"/>
              <a:gd name="connsiteY932" fmla="*/ 487427 h 1154632"/>
              <a:gd name="connsiteX933" fmla="*/ 1528115 w 2519427"/>
              <a:gd name="connsiteY933" fmla="*/ 487427 h 1154632"/>
              <a:gd name="connsiteX934" fmla="*/ 1528115 w 2519427"/>
              <a:gd name="connsiteY934" fmla="*/ 481097 h 1154632"/>
              <a:gd name="connsiteX935" fmla="*/ 1525583 w 2519427"/>
              <a:gd name="connsiteY935" fmla="*/ 481097 h 1154632"/>
              <a:gd name="connsiteX936" fmla="*/ 1523051 w 2519427"/>
              <a:gd name="connsiteY936" fmla="*/ 478565 h 1154632"/>
              <a:gd name="connsiteX937" fmla="*/ 1520519 w 2519427"/>
              <a:gd name="connsiteY937" fmla="*/ 478565 h 1154632"/>
              <a:gd name="connsiteX938" fmla="*/ 1520519 w 2519427"/>
              <a:gd name="connsiteY938" fmla="*/ 478565 h 1154632"/>
              <a:gd name="connsiteX939" fmla="*/ 1520519 w 2519427"/>
              <a:gd name="connsiteY939" fmla="*/ 476033 h 1154632"/>
              <a:gd name="connsiteX940" fmla="*/ 1517986 w 2519427"/>
              <a:gd name="connsiteY940" fmla="*/ 476033 h 1154632"/>
              <a:gd name="connsiteX941" fmla="*/ 1515454 w 2519427"/>
              <a:gd name="connsiteY941" fmla="*/ 476033 h 1154632"/>
              <a:gd name="connsiteX942" fmla="*/ 1512922 w 2519427"/>
              <a:gd name="connsiteY942" fmla="*/ 476033 h 1154632"/>
              <a:gd name="connsiteX943" fmla="*/ 1510390 w 2519427"/>
              <a:gd name="connsiteY943" fmla="*/ 476033 h 1154632"/>
              <a:gd name="connsiteX944" fmla="*/ 1507858 w 2519427"/>
              <a:gd name="connsiteY944" fmla="*/ 476033 h 1154632"/>
              <a:gd name="connsiteX945" fmla="*/ 1505326 w 2519427"/>
              <a:gd name="connsiteY945" fmla="*/ 476033 h 1154632"/>
              <a:gd name="connsiteX946" fmla="*/ 1502794 w 2519427"/>
              <a:gd name="connsiteY946" fmla="*/ 476033 h 1154632"/>
              <a:gd name="connsiteX947" fmla="*/ 1500262 w 2519427"/>
              <a:gd name="connsiteY947" fmla="*/ 478565 h 1154632"/>
              <a:gd name="connsiteX948" fmla="*/ 1497730 w 2519427"/>
              <a:gd name="connsiteY948" fmla="*/ 478565 h 1154632"/>
              <a:gd name="connsiteX949" fmla="*/ 1495198 w 2519427"/>
              <a:gd name="connsiteY949" fmla="*/ 478565 h 1154632"/>
              <a:gd name="connsiteX950" fmla="*/ 1495198 w 2519427"/>
              <a:gd name="connsiteY950" fmla="*/ 478565 h 1154632"/>
              <a:gd name="connsiteX951" fmla="*/ 1492665 w 2519427"/>
              <a:gd name="connsiteY951" fmla="*/ 478565 h 1154632"/>
              <a:gd name="connsiteX952" fmla="*/ 1490134 w 2519427"/>
              <a:gd name="connsiteY952" fmla="*/ 481097 h 1154632"/>
              <a:gd name="connsiteX953" fmla="*/ 1487601 w 2519427"/>
              <a:gd name="connsiteY953" fmla="*/ 481097 h 1154632"/>
              <a:gd name="connsiteX954" fmla="*/ 1485069 w 2519427"/>
              <a:gd name="connsiteY954" fmla="*/ 481097 h 1154632"/>
              <a:gd name="connsiteX955" fmla="*/ 1482537 w 2519427"/>
              <a:gd name="connsiteY955" fmla="*/ 481097 h 1154632"/>
              <a:gd name="connsiteX956" fmla="*/ 1480005 w 2519427"/>
              <a:gd name="connsiteY956" fmla="*/ 481097 h 1154632"/>
              <a:gd name="connsiteX957" fmla="*/ 1477473 w 2519427"/>
              <a:gd name="connsiteY957" fmla="*/ 481097 h 1154632"/>
              <a:gd name="connsiteX958" fmla="*/ 1474941 w 2519427"/>
              <a:gd name="connsiteY958" fmla="*/ 481097 h 1154632"/>
              <a:gd name="connsiteX959" fmla="*/ 1472409 w 2519427"/>
              <a:gd name="connsiteY959" fmla="*/ 481097 h 1154632"/>
              <a:gd name="connsiteX960" fmla="*/ 1469877 w 2519427"/>
              <a:gd name="connsiteY960" fmla="*/ 481097 h 1154632"/>
              <a:gd name="connsiteX961" fmla="*/ 1467345 w 2519427"/>
              <a:gd name="connsiteY961" fmla="*/ 481097 h 1154632"/>
              <a:gd name="connsiteX962" fmla="*/ 1464813 w 2519427"/>
              <a:gd name="connsiteY962" fmla="*/ 481097 h 1154632"/>
              <a:gd name="connsiteX963" fmla="*/ 1462280 w 2519427"/>
              <a:gd name="connsiteY963" fmla="*/ 481097 h 1154632"/>
              <a:gd name="connsiteX964" fmla="*/ 1459749 w 2519427"/>
              <a:gd name="connsiteY964" fmla="*/ 481097 h 1154632"/>
              <a:gd name="connsiteX965" fmla="*/ 1457216 w 2519427"/>
              <a:gd name="connsiteY965" fmla="*/ 481097 h 1154632"/>
              <a:gd name="connsiteX966" fmla="*/ 1457216 w 2519427"/>
              <a:gd name="connsiteY966" fmla="*/ 481097 h 1154632"/>
              <a:gd name="connsiteX967" fmla="*/ 1454684 w 2519427"/>
              <a:gd name="connsiteY967" fmla="*/ 481097 h 1154632"/>
              <a:gd name="connsiteX968" fmla="*/ 1452152 w 2519427"/>
              <a:gd name="connsiteY968" fmla="*/ 481097 h 1154632"/>
              <a:gd name="connsiteX969" fmla="*/ 1449620 w 2519427"/>
              <a:gd name="connsiteY969" fmla="*/ 478565 h 1154632"/>
              <a:gd name="connsiteX970" fmla="*/ 1447088 w 2519427"/>
              <a:gd name="connsiteY970" fmla="*/ 478565 h 1154632"/>
              <a:gd name="connsiteX971" fmla="*/ 1444556 w 2519427"/>
              <a:gd name="connsiteY971" fmla="*/ 478565 h 1154632"/>
              <a:gd name="connsiteX972" fmla="*/ 1442024 w 2519427"/>
              <a:gd name="connsiteY972" fmla="*/ 478565 h 1154632"/>
              <a:gd name="connsiteX973" fmla="*/ 1439492 w 2519427"/>
              <a:gd name="connsiteY973" fmla="*/ 478565 h 1154632"/>
              <a:gd name="connsiteX974" fmla="*/ 1439492 w 2519427"/>
              <a:gd name="connsiteY974" fmla="*/ 476033 h 1154632"/>
              <a:gd name="connsiteX975" fmla="*/ 1436960 w 2519427"/>
              <a:gd name="connsiteY975" fmla="*/ 476033 h 1154632"/>
              <a:gd name="connsiteX976" fmla="*/ 1434428 w 2519427"/>
              <a:gd name="connsiteY976" fmla="*/ 476033 h 1154632"/>
              <a:gd name="connsiteX977" fmla="*/ 1431895 w 2519427"/>
              <a:gd name="connsiteY977" fmla="*/ 476033 h 1154632"/>
              <a:gd name="connsiteX978" fmla="*/ 1429363 w 2519427"/>
              <a:gd name="connsiteY978" fmla="*/ 473500 h 1154632"/>
              <a:gd name="connsiteX979" fmla="*/ 1426831 w 2519427"/>
              <a:gd name="connsiteY979" fmla="*/ 473500 h 1154632"/>
              <a:gd name="connsiteX980" fmla="*/ 1424299 w 2519427"/>
              <a:gd name="connsiteY980" fmla="*/ 470968 h 1154632"/>
              <a:gd name="connsiteX981" fmla="*/ 1421767 w 2519427"/>
              <a:gd name="connsiteY981" fmla="*/ 470968 h 1154632"/>
              <a:gd name="connsiteX982" fmla="*/ 1419235 w 2519427"/>
              <a:gd name="connsiteY982" fmla="*/ 470968 h 1154632"/>
              <a:gd name="connsiteX983" fmla="*/ 1419235 w 2519427"/>
              <a:gd name="connsiteY983" fmla="*/ 468436 h 1154632"/>
              <a:gd name="connsiteX984" fmla="*/ 1419235 w 2519427"/>
              <a:gd name="connsiteY984" fmla="*/ 468436 h 1154632"/>
              <a:gd name="connsiteX985" fmla="*/ 1416703 w 2519427"/>
              <a:gd name="connsiteY985" fmla="*/ 465904 h 1154632"/>
              <a:gd name="connsiteX986" fmla="*/ 1414171 w 2519427"/>
              <a:gd name="connsiteY986" fmla="*/ 465904 h 1154632"/>
              <a:gd name="connsiteX987" fmla="*/ 1411639 w 2519427"/>
              <a:gd name="connsiteY987" fmla="*/ 463372 h 1154632"/>
              <a:gd name="connsiteX988" fmla="*/ 1409107 w 2519427"/>
              <a:gd name="connsiteY988" fmla="*/ 463372 h 1154632"/>
              <a:gd name="connsiteX989" fmla="*/ 1406575 w 2519427"/>
              <a:gd name="connsiteY989" fmla="*/ 460840 h 1154632"/>
              <a:gd name="connsiteX990" fmla="*/ 1404042 w 2519427"/>
              <a:gd name="connsiteY990" fmla="*/ 458308 h 1154632"/>
              <a:gd name="connsiteX991" fmla="*/ 1401510 w 2519427"/>
              <a:gd name="connsiteY991" fmla="*/ 458308 h 1154632"/>
              <a:gd name="connsiteX992" fmla="*/ 1401510 w 2519427"/>
              <a:gd name="connsiteY992" fmla="*/ 455776 h 1154632"/>
              <a:gd name="connsiteX993" fmla="*/ 1398978 w 2519427"/>
              <a:gd name="connsiteY993" fmla="*/ 453244 h 1154632"/>
              <a:gd name="connsiteX994" fmla="*/ 1396446 w 2519427"/>
              <a:gd name="connsiteY994" fmla="*/ 453244 h 1154632"/>
              <a:gd name="connsiteX995" fmla="*/ 1396446 w 2519427"/>
              <a:gd name="connsiteY995" fmla="*/ 450712 h 1154632"/>
              <a:gd name="connsiteX996" fmla="*/ 1393914 w 2519427"/>
              <a:gd name="connsiteY996" fmla="*/ 450712 h 1154632"/>
              <a:gd name="connsiteX997" fmla="*/ 1391382 w 2519427"/>
              <a:gd name="connsiteY997" fmla="*/ 448179 h 1154632"/>
              <a:gd name="connsiteX998" fmla="*/ 1391382 w 2519427"/>
              <a:gd name="connsiteY998" fmla="*/ 445647 h 1154632"/>
              <a:gd name="connsiteX999" fmla="*/ 1388850 w 2519427"/>
              <a:gd name="connsiteY999" fmla="*/ 445647 h 1154632"/>
              <a:gd name="connsiteX1000" fmla="*/ 1386318 w 2519427"/>
              <a:gd name="connsiteY1000" fmla="*/ 443115 h 1154632"/>
              <a:gd name="connsiteX1001" fmla="*/ 1383786 w 2519427"/>
              <a:gd name="connsiteY1001" fmla="*/ 440583 h 1154632"/>
              <a:gd name="connsiteX1002" fmla="*/ 1383786 w 2519427"/>
              <a:gd name="connsiteY1002" fmla="*/ 438051 h 1154632"/>
              <a:gd name="connsiteX1003" fmla="*/ 1381254 w 2519427"/>
              <a:gd name="connsiteY1003" fmla="*/ 438051 h 1154632"/>
              <a:gd name="connsiteX1004" fmla="*/ 1381254 w 2519427"/>
              <a:gd name="connsiteY1004" fmla="*/ 435519 h 1154632"/>
              <a:gd name="connsiteX1005" fmla="*/ 1378721 w 2519427"/>
              <a:gd name="connsiteY1005" fmla="*/ 432987 h 1154632"/>
              <a:gd name="connsiteX1006" fmla="*/ 1378721 w 2519427"/>
              <a:gd name="connsiteY1006" fmla="*/ 430455 h 1154632"/>
              <a:gd name="connsiteX1007" fmla="*/ 1376190 w 2519427"/>
              <a:gd name="connsiteY1007" fmla="*/ 430455 h 1154632"/>
              <a:gd name="connsiteX1008" fmla="*/ 1376190 w 2519427"/>
              <a:gd name="connsiteY1008" fmla="*/ 427923 h 1154632"/>
              <a:gd name="connsiteX1009" fmla="*/ 1373657 w 2519427"/>
              <a:gd name="connsiteY1009" fmla="*/ 425391 h 1154632"/>
              <a:gd name="connsiteX1010" fmla="*/ 1328080 w 2519427"/>
              <a:gd name="connsiteY1010" fmla="*/ 391207 h 1154632"/>
              <a:gd name="connsiteX1011" fmla="*/ 1323016 w 2519427"/>
              <a:gd name="connsiteY1011" fmla="*/ 391207 h 1154632"/>
              <a:gd name="connsiteX1012" fmla="*/ 1320484 w 2519427"/>
              <a:gd name="connsiteY1012" fmla="*/ 388675 h 1154632"/>
              <a:gd name="connsiteX1013" fmla="*/ 1301493 w 2519427"/>
              <a:gd name="connsiteY1013" fmla="*/ 382345 h 1154632"/>
              <a:gd name="connsiteX1014" fmla="*/ 1296429 w 2519427"/>
              <a:gd name="connsiteY1014" fmla="*/ 379813 h 1154632"/>
              <a:gd name="connsiteX1015" fmla="*/ 1293897 w 2519427"/>
              <a:gd name="connsiteY1015" fmla="*/ 377281 h 1154632"/>
              <a:gd name="connsiteX1016" fmla="*/ 1288833 w 2519427"/>
              <a:gd name="connsiteY1016" fmla="*/ 374749 h 1154632"/>
              <a:gd name="connsiteX1017" fmla="*/ 1286300 w 2519427"/>
              <a:gd name="connsiteY1017" fmla="*/ 372217 h 1154632"/>
              <a:gd name="connsiteX1018" fmla="*/ 1283768 w 2519427"/>
              <a:gd name="connsiteY1018" fmla="*/ 372217 h 1154632"/>
              <a:gd name="connsiteX1019" fmla="*/ 1281236 w 2519427"/>
              <a:gd name="connsiteY1019" fmla="*/ 369685 h 1154632"/>
              <a:gd name="connsiteX1020" fmla="*/ 1278704 w 2519427"/>
              <a:gd name="connsiteY1020" fmla="*/ 369685 h 1154632"/>
              <a:gd name="connsiteX1021" fmla="*/ 1276172 w 2519427"/>
              <a:gd name="connsiteY1021" fmla="*/ 369685 h 1154632"/>
              <a:gd name="connsiteX1022" fmla="*/ 1273640 w 2519427"/>
              <a:gd name="connsiteY1022" fmla="*/ 369685 h 1154632"/>
              <a:gd name="connsiteX1023" fmla="*/ 1271108 w 2519427"/>
              <a:gd name="connsiteY1023" fmla="*/ 367153 h 1154632"/>
              <a:gd name="connsiteX1024" fmla="*/ 1268576 w 2519427"/>
              <a:gd name="connsiteY1024" fmla="*/ 369685 h 1154632"/>
              <a:gd name="connsiteX1025" fmla="*/ 1241989 w 2519427"/>
              <a:gd name="connsiteY1025" fmla="*/ 372217 h 1154632"/>
              <a:gd name="connsiteX1026" fmla="*/ 1239457 w 2519427"/>
              <a:gd name="connsiteY1026" fmla="*/ 372217 h 1154632"/>
              <a:gd name="connsiteX1027" fmla="*/ 1234393 w 2519427"/>
              <a:gd name="connsiteY1027" fmla="*/ 372217 h 1154632"/>
              <a:gd name="connsiteX1028" fmla="*/ 1231861 w 2519427"/>
              <a:gd name="connsiteY1028" fmla="*/ 372217 h 1154632"/>
              <a:gd name="connsiteX1029" fmla="*/ 1220466 w 2519427"/>
              <a:gd name="connsiteY1029" fmla="*/ 378547 h 1154632"/>
              <a:gd name="connsiteX1030" fmla="*/ 1215402 w 2519427"/>
              <a:gd name="connsiteY1030" fmla="*/ 381079 h 1154632"/>
              <a:gd name="connsiteX1031" fmla="*/ 1212870 w 2519427"/>
              <a:gd name="connsiteY1031" fmla="*/ 381079 h 1154632"/>
              <a:gd name="connsiteX1032" fmla="*/ 1212870 w 2519427"/>
              <a:gd name="connsiteY1032" fmla="*/ 383611 h 1154632"/>
              <a:gd name="connsiteX1033" fmla="*/ 1205274 w 2519427"/>
              <a:gd name="connsiteY1033" fmla="*/ 388675 h 1154632"/>
              <a:gd name="connsiteX1034" fmla="*/ 1191347 w 2519427"/>
              <a:gd name="connsiteY1034" fmla="*/ 397538 h 1154632"/>
              <a:gd name="connsiteX1035" fmla="*/ 1186283 w 2519427"/>
              <a:gd name="connsiteY1035" fmla="*/ 402602 h 1154632"/>
              <a:gd name="connsiteX1036" fmla="*/ 1178687 w 2519427"/>
              <a:gd name="connsiteY1036" fmla="*/ 407666 h 1154632"/>
              <a:gd name="connsiteX1037" fmla="*/ 1169824 w 2519427"/>
              <a:gd name="connsiteY1037" fmla="*/ 412730 h 1154632"/>
              <a:gd name="connsiteX1038" fmla="*/ 1167292 w 2519427"/>
              <a:gd name="connsiteY1038" fmla="*/ 412730 h 1154632"/>
              <a:gd name="connsiteX1039" fmla="*/ 1162228 w 2519427"/>
              <a:gd name="connsiteY1039" fmla="*/ 415262 h 1154632"/>
              <a:gd name="connsiteX1040" fmla="*/ 1154632 w 2519427"/>
              <a:gd name="connsiteY1040" fmla="*/ 417794 h 1154632"/>
              <a:gd name="connsiteX1041" fmla="*/ 1152100 w 2519427"/>
              <a:gd name="connsiteY1041" fmla="*/ 417794 h 1154632"/>
              <a:gd name="connsiteX1042" fmla="*/ 1144503 w 2519427"/>
              <a:gd name="connsiteY1042" fmla="*/ 420326 h 1154632"/>
              <a:gd name="connsiteX1043" fmla="*/ 1141972 w 2519427"/>
              <a:gd name="connsiteY1043" fmla="*/ 420326 h 1154632"/>
              <a:gd name="connsiteX1044" fmla="*/ 1133109 w 2519427"/>
              <a:gd name="connsiteY1044" fmla="*/ 422859 h 1154632"/>
              <a:gd name="connsiteX1045" fmla="*/ 1125513 w 2519427"/>
              <a:gd name="connsiteY1045" fmla="*/ 422859 h 1154632"/>
              <a:gd name="connsiteX1046" fmla="*/ 1122981 w 2519427"/>
              <a:gd name="connsiteY1046" fmla="*/ 422859 h 1154632"/>
              <a:gd name="connsiteX1047" fmla="*/ 1122981 w 2519427"/>
              <a:gd name="connsiteY1047" fmla="*/ 425391 h 1154632"/>
              <a:gd name="connsiteX1048" fmla="*/ 1120449 w 2519427"/>
              <a:gd name="connsiteY1048" fmla="*/ 425391 h 1154632"/>
              <a:gd name="connsiteX1049" fmla="*/ 1110320 w 2519427"/>
              <a:gd name="connsiteY1049" fmla="*/ 427923 h 1154632"/>
              <a:gd name="connsiteX1050" fmla="*/ 1098926 w 2519427"/>
              <a:gd name="connsiteY1050" fmla="*/ 432987 h 1154632"/>
              <a:gd name="connsiteX1051" fmla="*/ 1090064 w 2519427"/>
              <a:gd name="connsiteY1051" fmla="*/ 435519 h 1154632"/>
              <a:gd name="connsiteX1052" fmla="*/ 1066009 w 2519427"/>
              <a:gd name="connsiteY1052" fmla="*/ 441849 h 1154632"/>
              <a:gd name="connsiteX1053" fmla="*/ 1057146 w 2519427"/>
              <a:gd name="connsiteY1053" fmla="*/ 446913 h 1154632"/>
              <a:gd name="connsiteX1054" fmla="*/ 1045752 w 2519427"/>
              <a:gd name="connsiteY1054" fmla="*/ 451978 h 1154632"/>
              <a:gd name="connsiteX1055" fmla="*/ 1031826 w 2519427"/>
              <a:gd name="connsiteY1055" fmla="*/ 458308 h 1154632"/>
              <a:gd name="connsiteX1056" fmla="*/ 1029294 w 2519427"/>
              <a:gd name="connsiteY1056" fmla="*/ 460840 h 1154632"/>
              <a:gd name="connsiteX1057" fmla="*/ 1024229 w 2519427"/>
              <a:gd name="connsiteY1057" fmla="*/ 463372 h 1154632"/>
              <a:gd name="connsiteX1058" fmla="*/ 1021697 w 2519427"/>
              <a:gd name="connsiteY1058" fmla="*/ 465904 h 1154632"/>
              <a:gd name="connsiteX1059" fmla="*/ 1019165 w 2519427"/>
              <a:gd name="connsiteY1059" fmla="*/ 465904 h 1154632"/>
              <a:gd name="connsiteX1060" fmla="*/ 1016633 w 2519427"/>
              <a:gd name="connsiteY1060" fmla="*/ 468436 h 1154632"/>
              <a:gd name="connsiteX1061" fmla="*/ 1009037 w 2519427"/>
              <a:gd name="connsiteY1061" fmla="*/ 468436 h 1154632"/>
              <a:gd name="connsiteX1062" fmla="*/ 990046 w 2519427"/>
              <a:gd name="connsiteY1062" fmla="*/ 474766 h 1154632"/>
              <a:gd name="connsiteX1063" fmla="*/ 984982 w 2519427"/>
              <a:gd name="connsiteY1063" fmla="*/ 477298 h 1154632"/>
              <a:gd name="connsiteX1064" fmla="*/ 982450 w 2519427"/>
              <a:gd name="connsiteY1064" fmla="*/ 477298 h 1154632"/>
              <a:gd name="connsiteX1065" fmla="*/ 977386 w 2519427"/>
              <a:gd name="connsiteY1065" fmla="*/ 479831 h 1154632"/>
              <a:gd name="connsiteX1066" fmla="*/ 974854 w 2519427"/>
              <a:gd name="connsiteY1066" fmla="*/ 479831 h 1154632"/>
              <a:gd name="connsiteX1067" fmla="*/ 972322 w 2519427"/>
              <a:gd name="connsiteY1067" fmla="*/ 479831 h 1154632"/>
              <a:gd name="connsiteX1068" fmla="*/ 969790 w 2519427"/>
              <a:gd name="connsiteY1068" fmla="*/ 479831 h 1154632"/>
              <a:gd name="connsiteX1069" fmla="*/ 967257 w 2519427"/>
              <a:gd name="connsiteY1069" fmla="*/ 479831 h 1154632"/>
              <a:gd name="connsiteX1070" fmla="*/ 967257 w 2519427"/>
              <a:gd name="connsiteY1070" fmla="*/ 477298 h 1154632"/>
              <a:gd name="connsiteX1071" fmla="*/ 976120 w 2519427"/>
              <a:gd name="connsiteY1071" fmla="*/ 477298 h 1154632"/>
              <a:gd name="connsiteX1072" fmla="*/ 976120 w 2519427"/>
              <a:gd name="connsiteY1072" fmla="*/ 474766 h 1154632"/>
              <a:gd name="connsiteX1073" fmla="*/ 973587 w 2519427"/>
              <a:gd name="connsiteY1073" fmla="*/ 474766 h 1154632"/>
              <a:gd name="connsiteX1074" fmla="*/ 973587 w 2519427"/>
              <a:gd name="connsiteY1074" fmla="*/ 472234 h 1154632"/>
              <a:gd name="connsiteX1075" fmla="*/ 971056 w 2519427"/>
              <a:gd name="connsiteY1075" fmla="*/ 472234 h 1154632"/>
              <a:gd name="connsiteX1076" fmla="*/ 971056 w 2519427"/>
              <a:gd name="connsiteY1076" fmla="*/ 469702 h 1154632"/>
              <a:gd name="connsiteX1077" fmla="*/ 963459 w 2519427"/>
              <a:gd name="connsiteY1077" fmla="*/ 467170 h 1154632"/>
              <a:gd name="connsiteX1078" fmla="*/ 963459 w 2519427"/>
              <a:gd name="connsiteY1078" fmla="*/ 464638 h 1154632"/>
              <a:gd name="connsiteX1079" fmla="*/ 960927 w 2519427"/>
              <a:gd name="connsiteY1079" fmla="*/ 464638 h 1154632"/>
              <a:gd name="connsiteX1080" fmla="*/ 958395 w 2519427"/>
              <a:gd name="connsiteY1080" fmla="*/ 464638 h 1154632"/>
              <a:gd name="connsiteX1081" fmla="*/ 955863 w 2519427"/>
              <a:gd name="connsiteY1081" fmla="*/ 464638 h 1154632"/>
              <a:gd name="connsiteX1082" fmla="*/ 953331 w 2519427"/>
              <a:gd name="connsiteY1082" fmla="*/ 464638 h 1154632"/>
              <a:gd name="connsiteX1083" fmla="*/ 950799 w 2519427"/>
              <a:gd name="connsiteY1083" fmla="*/ 464638 h 1154632"/>
              <a:gd name="connsiteX1084" fmla="*/ 950799 w 2519427"/>
              <a:gd name="connsiteY1084" fmla="*/ 467170 h 1154632"/>
              <a:gd name="connsiteX1085" fmla="*/ 939405 w 2519427"/>
              <a:gd name="connsiteY1085" fmla="*/ 469702 h 1154632"/>
              <a:gd name="connsiteX1086" fmla="*/ 915350 w 2519427"/>
              <a:gd name="connsiteY1086" fmla="*/ 476033 h 1154632"/>
              <a:gd name="connsiteX1087" fmla="*/ 912818 w 2519427"/>
              <a:gd name="connsiteY1087" fmla="*/ 476033 h 1154632"/>
              <a:gd name="connsiteX1088" fmla="*/ 907753 w 2519427"/>
              <a:gd name="connsiteY1088" fmla="*/ 476033 h 1154632"/>
              <a:gd name="connsiteX1089" fmla="*/ 900157 w 2519427"/>
              <a:gd name="connsiteY1089" fmla="*/ 476033 h 1154632"/>
              <a:gd name="connsiteX1090" fmla="*/ 900157 w 2519427"/>
              <a:gd name="connsiteY1090" fmla="*/ 476033 h 1154632"/>
              <a:gd name="connsiteX1091" fmla="*/ 897625 w 2519427"/>
              <a:gd name="connsiteY1091" fmla="*/ 476033 h 1154632"/>
              <a:gd name="connsiteX1092" fmla="*/ 897625 w 2519427"/>
              <a:gd name="connsiteY1092" fmla="*/ 478565 h 1154632"/>
              <a:gd name="connsiteX1093" fmla="*/ 890029 w 2519427"/>
              <a:gd name="connsiteY1093" fmla="*/ 478565 h 1154632"/>
              <a:gd name="connsiteX1094" fmla="*/ 890029 w 2519427"/>
              <a:gd name="connsiteY1094" fmla="*/ 481097 h 1154632"/>
              <a:gd name="connsiteX1095" fmla="*/ 884964 w 2519427"/>
              <a:gd name="connsiteY1095" fmla="*/ 483629 h 1154632"/>
              <a:gd name="connsiteX1096" fmla="*/ 882433 w 2519427"/>
              <a:gd name="connsiteY1096" fmla="*/ 483629 h 1154632"/>
              <a:gd name="connsiteX1097" fmla="*/ 882433 w 2519427"/>
              <a:gd name="connsiteY1097" fmla="*/ 486161 h 1154632"/>
              <a:gd name="connsiteX1098" fmla="*/ 879900 w 2519427"/>
              <a:gd name="connsiteY1098" fmla="*/ 486161 h 1154632"/>
              <a:gd name="connsiteX1099" fmla="*/ 879900 w 2519427"/>
              <a:gd name="connsiteY1099" fmla="*/ 488693 h 1154632"/>
              <a:gd name="connsiteX1100" fmla="*/ 879900 w 2519427"/>
              <a:gd name="connsiteY1100" fmla="*/ 491225 h 1154632"/>
              <a:gd name="connsiteX1101" fmla="*/ 879900 w 2519427"/>
              <a:gd name="connsiteY1101" fmla="*/ 493757 h 1154632"/>
              <a:gd name="connsiteX1102" fmla="*/ 879900 w 2519427"/>
              <a:gd name="connsiteY1102" fmla="*/ 496289 h 1154632"/>
              <a:gd name="connsiteX1103" fmla="*/ 879900 w 2519427"/>
              <a:gd name="connsiteY1103" fmla="*/ 498821 h 1154632"/>
              <a:gd name="connsiteX1104" fmla="*/ 877368 w 2519427"/>
              <a:gd name="connsiteY1104" fmla="*/ 501353 h 1154632"/>
              <a:gd name="connsiteX1105" fmla="*/ 869772 w 2519427"/>
              <a:gd name="connsiteY1105" fmla="*/ 510216 h 1154632"/>
              <a:gd name="connsiteX1106" fmla="*/ 869772 w 2519427"/>
              <a:gd name="connsiteY1106" fmla="*/ 512748 h 1154632"/>
              <a:gd name="connsiteX1107" fmla="*/ 867240 w 2519427"/>
              <a:gd name="connsiteY1107" fmla="*/ 512748 h 1154632"/>
              <a:gd name="connsiteX1108" fmla="*/ 857112 w 2519427"/>
              <a:gd name="connsiteY1108" fmla="*/ 519078 h 1154632"/>
              <a:gd name="connsiteX1109" fmla="*/ 854579 w 2519427"/>
              <a:gd name="connsiteY1109" fmla="*/ 521610 h 1154632"/>
              <a:gd name="connsiteX1110" fmla="*/ 852048 w 2519427"/>
              <a:gd name="connsiteY1110" fmla="*/ 521610 h 1154632"/>
              <a:gd name="connsiteX1111" fmla="*/ 849515 w 2519427"/>
              <a:gd name="connsiteY1111" fmla="*/ 521610 h 1154632"/>
              <a:gd name="connsiteX1112" fmla="*/ 846983 w 2519427"/>
              <a:gd name="connsiteY1112" fmla="*/ 521610 h 1154632"/>
              <a:gd name="connsiteX1113" fmla="*/ 844451 w 2519427"/>
              <a:gd name="connsiteY1113" fmla="*/ 521610 h 1154632"/>
              <a:gd name="connsiteX1114" fmla="*/ 841919 w 2519427"/>
              <a:gd name="connsiteY1114" fmla="*/ 521610 h 1154632"/>
              <a:gd name="connsiteX1115" fmla="*/ 841919 w 2519427"/>
              <a:gd name="connsiteY1115" fmla="*/ 519078 h 1154632"/>
              <a:gd name="connsiteX1116" fmla="*/ 839387 w 2519427"/>
              <a:gd name="connsiteY1116" fmla="*/ 519078 h 1154632"/>
              <a:gd name="connsiteX1117" fmla="*/ 836855 w 2519427"/>
              <a:gd name="connsiteY1117" fmla="*/ 519078 h 1154632"/>
              <a:gd name="connsiteX1118" fmla="*/ 827992 w 2519427"/>
              <a:gd name="connsiteY1118" fmla="*/ 516546 h 1154632"/>
              <a:gd name="connsiteX1119" fmla="*/ 825461 w 2519427"/>
              <a:gd name="connsiteY1119" fmla="*/ 516546 h 1154632"/>
              <a:gd name="connsiteX1120" fmla="*/ 824195 w 2519427"/>
              <a:gd name="connsiteY1120" fmla="*/ 516546 h 1154632"/>
              <a:gd name="connsiteX1121" fmla="*/ 824195 w 2519427"/>
              <a:gd name="connsiteY1121" fmla="*/ 519078 h 1154632"/>
              <a:gd name="connsiteX1122" fmla="*/ 821662 w 2519427"/>
              <a:gd name="connsiteY1122" fmla="*/ 519078 h 1154632"/>
              <a:gd name="connsiteX1123" fmla="*/ 810268 w 2519427"/>
              <a:gd name="connsiteY1123" fmla="*/ 527940 h 1154632"/>
              <a:gd name="connsiteX1124" fmla="*/ 807736 w 2519427"/>
              <a:gd name="connsiteY1124" fmla="*/ 527940 h 1154632"/>
              <a:gd name="connsiteX1125" fmla="*/ 805204 w 2519427"/>
              <a:gd name="connsiteY1125" fmla="*/ 530472 h 1154632"/>
              <a:gd name="connsiteX1126" fmla="*/ 805204 w 2519427"/>
              <a:gd name="connsiteY1126" fmla="*/ 533005 h 1154632"/>
              <a:gd name="connsiteX1127" fmla="*/ 802672 w 2519427"/>
              <a:gd name="connsiteY1127" fmla="*/ 535537 h 1154632"/>
              <a:gd name="connsiteX1128" fmla="*/ 800140 w 2519427"/>
              <a:gd name="connsiteY1128" fmla="*/ 540601 h 1154632"/>
              <a:gd name="connsiteX1129" fmla="*/ 797608 w 2519427"/>
              <a:gd name="connsiteY1129" fmla="*/ 545665 h 1154632"/>
              <a:gd name="connsiteX1130" fmla="*/ 795076 w 2519427"/>
              <a:gd name="connsiteY1130" fmla="*/ 545665 h 1154632"/>
              <a:gd name="connsiteX1131" fmla="*/ 795076 w 2519427"/>
              <a:gd name="connsiteY1131" fmla="*/ 548197 h 1154632"/>
              <a:gd name="connsiteX1132" fmla="*/ 792543 w 2519427"/>
              <a:gd name="connsiteY1132" fmla="*/ 548197 h 1154632"/>
              <a:gd name="connsiteX1133" fmla="*/ 792543 w 2519427"/>
              <a:gd name="connsiteY1133" fmla="*/ 550729 h 1154632"/>
              <a:gd name="connsiteX1134" fmla="*/ 790011 w 2519427"/>
              <a:gd name="connsiteY1134" fmla="*/ 553261 h 1154632"/>
              <a:gd name="connsiteX1135" fmla="*/ 763425 w 2519427"/>
              <a:gd name="connsiteY1135" fmla="*/ 572252 h 1154632"/>
              <a:gd name="connsiteX1136" fmla="*/ 752030 w 2519427"/>
              <a:gd name="connsiteY1136" fmla="*/ 581114 h 1154632"/>
              <a:gd name="connsiteX1137" fmla="*/ 735571 w 2519427"/>
              <a:gd name="connsiteY1137" fmla="*/ 595041 h 1154632"/>
              <a:gd name="connsiteX1138" fmla="*/ 735571 w 2519427"/>
              <a:gd name="connsiteY1138" fmla="*/ 597573 h 1154632"/>
              <a:gd name="connsiteX1139" fmla="*/ 733039 w 2519427"/>
              <a:gd name="connsiteY1139" fmla="*/ 597573 h 1154632"/>
              <a:gd name="connsiteX1140" fmla="*/ 733039 w 2519427"/>
              <a:gd name="connsiteY1140" fmla="*/ 600105 h 1154632"/>
              <a:gd name="connsiteX1141" fmla="*/ 733039 w 2519427"/>
              <a:gd name="connsiteY1141" fmla="*/ 602637 h 1154632"/>
              <a:gd name="connsiteX1142" fmla="*/ 733039 w 2519427"/>
              <a:gd name="connsiteY1142" fmla="*/ 605169 h 1154632"/>
              <a:gd name="connsiteX1143" fmla="*/ 733039 w 2519427"/>
              <a:gd name="connsiteY1143" fmla="*/ 607701 h 1154632"/>
              <a:gd name="connsiteX1144" fmla="*/ 730507 w 2519427"/>
              <a:gd name="connsiteY1144" fmla="*/ 610233 h 1154632"/>
              <a:gd name="connsiteX1145" fmla="*/ 727975 w 2519427"/>
              <a:gd name="connsiteY1145" fmla="*/ 612765 h 1154632"/>
              <a:gd name="connsiteX1146" fmla="*/ 725443 w 2519427"/>
              <a:gd name="connsiteY1146" fmla="*/ 615297 h 1154632"/>
              <a:gd name="connsiteX1147" fmla="*/ 722911 w 2519427"/>
              <a:gd name="connsiteY1147" fmla="*/ 615297 h 1154632"/>
              <a:gd name="connsiteX1148" fmla="*/ 712783 w 2519427"/>
              <a:gd name="connsiteY1148" fmla="*/ 617829 h 1154632"/>
              <a:gd name="connsiteX1149" fmla="*/ 710251 w 2519427"/>
              <a:gd name="connsiteY1149" fmla="*/ 617829 h 1154632"/>
              <a:gd name="connsiteX1150" fmla="*/ 702654 w 2519427"/>
              <a:gd name="connsiteY1150" fmla="*/ 620361 h 1154632"/>
              <a:gd name="connsiteX1151" fmla="*/ 692526 w 2519427"/>
              <a:gd name="connsiteY1151" fmla="*/ 622893 h 1154632"/>
              <a:gd name="connsiteX1152" fmla="*/ 684930 w 2519427"/>
              <a:gd name="connsiteY1152" fmla="*/ 622893 h 1154632"/>
              <a:gd name="connsiteX1153" fmla="*/ 676067 w 2519427"/>
              <a:gd name="connsiteY1153" fmla="*/ 629224 h 1154632"/>
              <a:gd name="connsiteX1154" fmla="*/ 673535 w 2519427"/>
              <a:gd name="connsiteY1154" fmla="*/ 631756 h 1154632"/>
              <a:gd name="connsiteX1155" fmla="*/ 668471 w 2519427"/>
              <a:gd name="connsiteY1155" fmla="*/ 634288 h 1154632"/>
              <a:gd name="connsiteX1156" fmla="*/ 665939 w 2519427"/>
              <a:gd name="connsiteY1156" fmla="*/ 636820 h 1154632"/>
              <a:gd name="connsiteX1157" fmla="*/ 660875 w 2519427"/>
              <a:gd name="connsiteY1157" fmla="*/ 636820 h 1154632"/>
              <a:gd name="connsiteX1158" fmla="*/ 655811 w 2519427"/>
              <a:gd name="connsiteY1158" fmla="*/ 639352 h 1154632"/>
              <a:gd name="connsiteX1159" fmla="*/ 653279 w 2519427"/>
              <a:gd name="connsiteY1159" fmla="*/ 641884 h 1154632"/>
              <a:gd name="connsiteX1160" fmla="*/ 648215 w 2519427"/>
              <a:gd name="connsiteY1160" fmla="*/ 644416 h 1154632"/>
              <a:gd name="connsiteX1161" fmla="*/ 645682 w 2519427"/>
              <a:gd name="connsiteY1161" fmla="*/ 646948 h 1154632"/>
              <a:gd name="connsiteX1162" fmla="*/ 640618 w 2519427"/>
              <a:gd name="connsiteY1162" fmla="*/ 649480 h 1154632"/>
              <a:gd name="connsiteX1163" fmla="*/ 638086 w 2519427"/>
              <a:gd name="connsiteY1163" fmla="*/ 649480 h 1154632"/>
              <a:gd name="connsiteX1164" fmla="*/ 633022 w 2519427"/>
              <a:gd name="connsiteY1164" fmla="*/ 652013 h 1154632"/>
              <a:gd name="connsiteX1165" fmla="*/ 630490 w 2519427"/>
              <a:gd name="connsiteY1165" fmla="*/ 654545 h 1154632"/>
              <a:gd name="connsiteX1166" fmla="*/ 625425 w 2519427"/>
              <a:gd name="connsiteY1166" fmla="*/ 657077 h 1154632"/>
              <a:gd name="connsiteX1167" fmla="*/ 622894 w 2519427"/>
              <a:gd name="connsiteY1167" fmla="*/ 659609 h 1154632"/>
              <a:gd name="connsiteX1168" fmla="*/ 620361 w 2519427"/>
              <a:gd name="connsiteY1168" fmla="*/ 662141 h 1154632"/>
              <a:gd name="connsiteX1169" fmla="*/ 621628 w 2519427"/>
              <a:gd name="connsiteY1169" fmla="*/ 658343 h 1154632"/>
              <a:gd name="connsiteX1170" fmla="*/ 616563 w 2519427"/>
              <a:gd name="connsiteY1170" fmla="*/ 660875 h 1154632"/>
              <a:gd name="connsiteX1171" fmla="*/ 614031 w 2519427"/>
              <a:gd name="connsiteY1171" fmla="*/ 660875 h 1154632"/>
              <a:gd name="connsiteX1172" fmla="*/ 608967 w 2519427"/>
              <a:gd name="connsiteY1172" fmla="*/ 663407 h 1154632"/>
              <a:gd name="connsiteX1173" fmla="*/ 606435 w 2519427"/>
              <a:gd name="connsiteY1173" fmla="*/ 663407 h 1154632"/>
              <a:gd name="connsiteX1174" fmla="*/ 601371 w 2519427"/>
              <a:gd name="connsiteY1174" fmla="*/ 665939 h 1154632"/>
              <a:gd name="connsiteX1175" fmla="*/ 596307 w 2519427"/>
              <a:gd name="connsiteY1175" fmla="*/ 665939 h 1154632"/>
              <a:gd name="connsiteX1176" fmla="*/ 596307 w 2519427"/>
              <a:gd name="connsiteY1176" fmla="*/ 660875 h 1154632"/>
              <a:gd name="connsiteX1177" fmla="*/ 596307 w 2519427"/>
              <a:gd name="connsiteY1177" fmla="*/ 658343 h 1154632"/>
              <a:gd name="connsiteX1178" fmla="*/ 598839 w 2519427"/>
              <a:gd name="connsiteY1178" fmla="*/ 658343 h 1154632"/>
              <a:gd name="connsiteX1179" fmla="*/ 598839 w 2519427"/>
              <a:gd name="connsiteY1179" fmla="*/ 655811 h 1154632"/>
              <a:gd name="connsiteX1180" fmla="*/ 598839 w 2519427"/>
              <a:gd name="connsiteY1180" fmla="*/ 653279 h 1154632"/>
              <a:gd name="connsiteX1181" fmla="*/ 601371 w 2519427"/>
              <a:gd name="connsiteY1181" fmla="*/ 650746 h 1154632"/>
              <a:gd name="connsiteX1182" fmla="*/ 603903 w 2519427"/>
              <a:gd name="connsiteY1182" fmla="*/ 645682 h 1154632"/>
              <a:gd name="connsiteX1183" fmla="*/ 603903 w 2519427"/>
              <a:gd name="connsiteY1183" fmla="*/ 643150 h 1154632"/>
              <a:gd name="connsiteX1184" fmla="*/ 603903 w 2519427"/>
              <a:gd name="connsiteY1184" fmla="*/ 640618 h 1154632"/>
              <a:gd name="connsiteX1185" fmla="*/ 606435 w 2519427"/>
              <a:gd name="connsiteY1185" fmla="*/ 635554 h 1154632"/>
              <a:gd name="connsiteX1186" fmla="*/ 606435 w 2519427"/>
              <a:gd name="connsiteY1186" fmla="*/ 633022 h 1154632"/>
              <a:gd name="connsiteX1187" fmla="*/ 608967 w 2519427"/>
              <a:gd name="connsiteY1187" fmla="*/ 633022 h 1154632"/>
              <a:gd name="connsiteX1188" fmla="*/ 611499 w 2519427"/>
              <a:gd name="connsiteY1188" fmla="*/ 630490 h 1154632"/>
              <a:gd name="connsiteX1189" fmla="*/ 611499 w 2519427"/>
              <a:gd name="connsiteY1189" fmla="*/ 627958 h 1154632"/>
              <a:gd name="connsiteX1190" fmla="*/ 614031 w 2519427"/>
              <a:gd name="connsiteY1190" fmla="*/ 627958 h 1154632"/>
              <a:gd name="connsiteX1191" fmla="*/ 614031 w 2519427"/>
              <a:gd name="connsiteY1191" fmla="*/ 625426 h 1154632"/>
              <a:gd name="connsiteX1192" fmla="*/ 616563 w 2519427"/>
              <a:gd name="connsiteY1192" fmla="*/ 622893 h 1154632"/>
              <a:gd name="connsiteX1193" fmla="*/ 619095 w 2519427"/>
              <a:gd name="connsiteY1193" fmla="*/ 622893 h 1154632"/>
              <a:gd name="connsiteX1194" fmla="*/ 621628 w 2519427"/>
              <a:gd name="connsiteY1194" fmla="*/ 622893 h 1154632"/>
              <a:gd name="connsiteX1195" fmla="*/ 624160 w 2519427"/>
              <a:gd name="connsiteY1195" fmla="*/ 622893 h 1154632"/>
              <a:gd name="connsiteX1196" fmla="*/ 626692 w 2519427"/>
              <a:gd name="connsiteY1196" fmla="*/ 622893 h 1154632"/>
              <a:gd name="connsiteX1197" fmla="*/ 634288 w 2519427"/>
              <a:gd name="connsiteY1197" fmla="*/ 620361 h 1154632"/>
              <a:gd name="connsiteX1198" fmla="*/ 645682 w 2519427"/>
              <a:gd name="connsiteY1198" fmla="*/ 617829 h 1154632"/>
              <a:gd name="connsiteX1199" fmla="*/ 648215 w 2519427"/>
              <a:gd name="connsiteY1199" fmla="*/ 615297 h 1154632"/>
              <a:gd name="connsiteX1200" fmla="*/ 655811 w 2519427"/>
              <a:gd name="connsiteY1200" fmla="*/ 612765 h 1154632"/>
              <a:gd name="connsiteX1201" fmla="*/ 660875 w 2519427"/>
              <a:gd name="connsiteY1201" fmla="*/ 610233 h 1154632"/>
              <a:gd name="connsiteX1202" fmla="*/ 663407 w 2519427"/>
              <a:gd name="connsiteY1202" fmla="*/ 610233 h 1154632"/>
              <a:gd name="connsiteX1203" fmla="*/ 663407 w 2519427"/>
              <a:gd name="connsiteY1203" fmla="*/ 607701 h 1154632"/>
              <a:gd name="connsiteX1204" fmla="*/ 665939 w 2519427"/>
              <a:gd name="connsiteY1204" fmla="*/ 607701 h 1154632"/>
              <a:gd name="connsiteX1205" fmla="*/ 671003 w 2519427"/>
              <a:gd name="connsiteY1205" fmla="*/ 601371 h 1154632"/>
              <a:gd name="connsiteX1206" fmla="*/ 673535 w 2519427"/>
              <a:gd name="connsiteY1206" fmla="*/ 598839 h 1154632"/>
              <a:gd name="connsiteX1207" fmla="*/ 676067 w 2519427"/>
              <a:gd name="connsiteY1207" fmla="*/ 596307 h 1154632"/>
              <a:gd name="connsiteX1208" fmla="*/ 678599 w 2519427"/>
              <a:gd name="connsiteY1208" fmla="*/ 593774 h 1154632"/>
              <a:gd name="connsiteX1209" fmla="*/ 678599 w 2519427"/>
              <a:gd name="connsiteY1209" fmla="*/ 591242 h 1154632"/>
              <a:gd name="connsiteX1210" fmla="*/ 681132 w 2519427"/>
              <a:gd name="connsiteY1210" fmla="*/ 591242 h 1154632"/>
              <a:gd name="connsiteX1211" fmla="*/ 686196 w 2519427"/>
              <a:gd name="connsiteY1211" fmla="*/ 588710 h 1154632"/>
              <a:gd name="connsiteX1212" fmla="*/ 693792 w 2519427"/>
              <a:gd name="connsiteY1212" fmla="*/ 583646 h 1154632"/>
              <a:gd name="connsiteX1213" fmla="*/ 696324 w 2519427"/>
              <a:gd name="connsiteY1213" fmla="*/ 583646 h 1154632"/>
              <a:gd name="connsiteX1214" fmla="*/ 696324 w 2519427"/>
              <a:gd name="connsiteY1214" fmla="*/ 581114 h 1154632"/>
              <a:gd name="connsiteX1215" fmla="*/ 698856 w 2519427"/>
              <a:gd name="connsiteY1215" fmla="*/ 581114 h 1154632"/>
              <a:gd name="connsiteX1216" fmla="*/ 698856 w 2519427"/>
              <a:gd name="connsiteY1216" fmla="*/ 578582 h 1154632"/>
              <a:gd name="connsiteX1217" fmla="*/ 701388 w 2519427"/>
              <a:gd name="connsiteY1217" fmla="*/ 578582 h 1154632"/>
              <a:gd name="connsiteX1218" fmla="*/ 703920 w 2519427"/>
              <a:gd name="connsiteY1218" fmla="*/ 576050 h 1154632"/>
              <a:gd name="connsiteX1219" fmla="*/ 703920 w 2519427"/>
              <a:gd name="connsiteY1219" fmla="*/ 573518 h 1154632"/>
              <a:gd name="connsiteX1220" fmla="*/ 706453 w 2519427"/>
              <a:gd name="connsiteY1220" fmla="*/ 570986 h 1154632"/>
              <a:gd name="connsiteX1221" fmla="*/ 708984 w 2519427"/>
              <a:gd name="connsiteY1221" fmla="*/ 570986 h 1154632"/>
              <a:gd name="connsiteX1222" fmla="*/ 708984 w 2519427"/>
              <a:gd name="connsiteY1222" fmla="*/ 568454 h 1154632"/>
              <a:gd name="connsiteX1223" fmla="*/ 711517 w 2519427"/>
              <a:gd name="connsiteY1223" fmla="*/ 568454 h 1154632"/>
              <a:gd name="connsiteX1224" fmla="*/ 714049 w 2519427"/>
              <a:gd name="connsiteY1224" fmla="*/ 563389 h 1154632"/>
              <a:gd name="connsiteX1225" fmla="*/ 716581 w 2519427"/>
              <a:gd name="connsiteY1225" fmla="*/ 558325 h 1154632"/>
              <a:gd name="connsiteX1226" fmla="*/ 716581 w 2519427"/>
              <a:gd name="connsiteY1226" fmla="*/ 555793 h 1154632"/>
              <a:gd name="connsiteX1227" fmla="*/ 724177 w 2519427"/>
              <a:gd name="connsiteY1227" fmla="*/ 549463 h 1154632"/>
              <a:gd name="connsiteX1228" fmla="*/ 724177 w 2519427"/>
              <a:gd name="connsiteY1228" fmla="*/ 546931 h 1154632"/>
              <a:gd name="connsiteX1229" fmla="*/ 726709 w 2519427"/>
              <a:gd name="connsiteY1229" fmla="*/ 546931 h 1154632"/>
              <a:gd name="connsiteX1230" fmla="*/ 726709 w 2519427"/>
              <a:gd name="connsiteY1230" fmla="*/ 544399 h 1154632"/>
              <a:gd name="connsiteX1231" fmla="*/ 729241 w 2519427"/>
              <a:gd name="connsiteY1231" fmla="*/ 541867 h 1154632"/>
              <a:gd name="connsiteX1232" fmla="*/ 731773 w 2519427"/>
              <a:gd name="connsiteY1232" fmla="*/ 536802 h 1154632"/>
              <a:gd name="connsiteX1233" fmla="*/ 731773 w 2519427"/>
              <a:gd name="connsiteY1233" fmla="*/ 534270 h 1154632"/>
              <a:gd name="connsiteX1234" fmla="*/ 731773 w 2519427"/>
              <a:gd name="connsiteY1234" fmla="*/ 527940 h 1154632"/>
              <a:gd name="connsiteX1235" fmla="*/ 731773 w 2519427"/>
              <a:gd name="connsiteY1235" fmla="*/ 525408 h 1154632"/>
              <a:gd name="connsiteX1236" fmla="*/ 729241 w 2519427"/>
              <a:gd name="connsiteY1236" fmla="*/ 520344 h 1154632"/>
              <a:gd name="connsiteX1237" fmla="*/ 726709 w 2519427"/>
              <a:gd name="connsiteY1237" fmla="*/ 517812 h 1154632"/>
              <a:gd name="connsiteX1238" fmla="*/ 724177 w 2519427"/>
              <a:gd name="connsiteY1238" fmla="*/ 515280 h 1154632"/>
              <a:gd name="connsiteX1239" fmla="*/ 724177 w 2519427"/>
              <a:gd name="connsiteY1239" fmla="*/ 512748 h 1154632"/>
              <a:gd name="connsiteX1240" fmla="*/ 724177 w 2519427"/>
              <a:gd name="connsiteY1240" fmla="*/ 510216 h 1154632"/>
              <a:gd name="connsiteX1241" fmla="*/ 724177 w 2519427"/>
              <a:gd name="connsiteY1241" fmla="*/ 507684 h 1154632"/>
              <a:gd name="connsiteX1242" fmla="*/ 724177 w 2519427"/>
              <a:gd name="connsiteY1242" fmla="*/ 505151 h 1154632"/>
              <a:gd name="connsiteX1243" fmla="*/ 724177 w 2519427"/>
              <a:gd name="connsiteY1243" fmla="*/ 502619 h 1154632"/>
              <a:gd name="connsiteX1244" fmla="*/ 724177 w 2519427"/>
              <a:gd name="connsiteY1244" fmla="*/ 497555 h 1154632"/>
              <a:gd name="connsiteX1245" fmla="*/ 724177 w 2519427"/>
              <a:gd name="connsiteY1245" fmla="*/ 506417 h 1154632"/>
              <a:gd name="connsiteX1246" fmla="*/ 724177 w 2519427"/>
              <a:gd name="connsiteY1246" fmla="*/ 503885 h 1154632"/>
              <a:gd name="connsiteX1247" fmla="*/ 724177 w 2519427"/>
              <a:gd name="connsiteY1247" fmla="*/ 501353 h 1154632"/>
              <a:gd name="connsiteX1248" fmla="*/ 726709 w 2519427"/>
              <a:gd name="connsiteY1248" fmla="*/ 501353 h 1154632"/>
              <a:gd name="connsiteX1249" fmla="*/ 726709 w 2519427"/>
              <a:gd name="connsiteY1249" fmla="*/ 498821 h 1154632"/>
              <a:gd name="connsiteX1250" fmla="*/ 724177 w 2519427"/>
              <a:gd name="connsiteY1250" fmla="*/ 496289 h 1154632"/>
              <a:gd name="connsiteX1251" fmla="*/ 726709 w 2519427"/>
              <a:gd name="connsiteY1251" fmla="*/ 493757 h 1154632"/>
              <a:gd name="connsiteX1252" fmla="*/ 726709 w 2519427"/>
              <a:gd name="connsiteY1252" fmla="*/ 491225 h 1154632"/>
              <a:gd name="connsiteX1253" fmla="*/ 729241 w 2519427"/>
              <a:gd name="connsiteY1253" fmla="*/ 488693 h 1154632"/>
              <a:gd name="connsiteX1254" fmla="*/ 729241 w 2519427"/>
              <a:gd name="connsiteY1254" fmla="*/ 486161 h 1154632"/>
              <a:gd name="connsiteX1255" fmla="*/ 729241 w 2519427"/>
              <a:gd name="connsiteY1255" fmla="*/ 483629 h 1154632"/>
              <a:gd name="connsiteX1256" fmla="*/ 731773 w 2519427"/>
              <a:gd name="connsiteY1256" fmla="*/ 481097 h 1154632"/>
              <a:gd name="connsiteX1257" fmla="*/ 739369 w 2519427"/>
              <a:gd name="connsiteY1257" fmla="*/ 474766 h 1154632"/>
              <a:gd name="connsiteX1258" fmla="*/ 741902 w 2519427"/>
              <a:gd name="connsiteY1258" fmla="*/ 472234 h 1154632"/>
              <a:gd name="connsiteX1259" fmla="*/ 744434 w 2519427"/>
              <a:gd name="connsiteY1259" fmla="*/ 467170 h 1154632"/>
              <a:gd name="connsiteX1260" fmla="*/ 744434 w 2519427"/>
              <a:gd name="connsiteY1260" fmla="*/ 464638 h 1154632"/>
              <a:gd name="connsiteX1261" fmla="*/ 744434 w 2519427"/>
              <a:gd name="connsiteY1261" fmla="*/ 459574 h 1154632"/>
              <a:gd name="connsiteX1262" fmla="*/ 744434 w 2519427"/>
              <a:gd name="connsiteY1262" fmla="*/ 455776 h 1154632"/>
              <a:gd name="connsiteX1263" fmla="*/ 744434 w 2519427"/>
              <a:gd name="connsiteY1263" fmla="*/ 453244 h 1154632"/>
              <a:gd name="connsiteX1264" fmla="*/ 746966 w 2519427"/>
              <a:gd name="connsiteY1264" fmla="*/ 453244 h 1154632"/>
              <a:gd name="connsiteX1265" fmla="*/ 749498 w 2519427"/>
              <a:gd name="connsiteY1265" fmla="*/ 450712 h 1154632"/>
              <a:gd name="connsiteX1266" fmla="*/ 752030 w 2519427"/>
              <a:gd name="connsiteY1266" fmla="*/ 448179 h 1154632"/>
              <a:gd name="connsiteX1267" fmla="*/ 752030 w 2519427"/>
              <a:gd name="connsiteY1267" fmla="*/ 445647 h 1154632"/>
              <a:gd name="connsiteX1268" fmla="*/ 754562 w 2519427"/>
              <a:gd name="connsiteY1268" fmla="*/ 445647 h 1154632"/>
              <a:gd name="connsiteX1269" fmla="*/ 757094 w 2519427"/>
              <a:gd name="connsiteY1269" fmla="*/ 443115 h 1154632"/>
              <a:gd name="connsiteX1270" fmla="*/ 759626 w 2519427"/>
              <a:gd name="connsiteY1270" fmla="*/ 440583 h 1154632"/>
              <a:gd name="connsiteX1271" fmla="*/ 762158 w 2519427"/>
              <a:gd name="connsiteY1271" fmla="*/ 438051 h 1154632"/>
              <a:gd name="connsiteX1272" fmla="*/ 767223 w 2519427"/>
              <a:gd name="connsiteY1272" fmla="*/ 432987 h 1154632"/>
              <a:gd name="connsiteX1273" fmla="*/ 767223 w 2519427"/>
              <a:gd name="connsiteY1273" fmla="*/ 430455 h 1154632"/>
              <a:gd name="connsiteX1274" fmla="*/ 769755 w 2519427"/>
              <a:gd name="connsiteY1274" fmla="*/ 427923 h 1154632"/>
              <a:gd name="connsiteX1275" fmla="*/ 772287 w 2519427"/>
              <a:gd name="connsiteY1275" fmla="*/ 427923 h 1154632"/>
              <a:gd name="connsiteX1276" fmla="*/ 774819 w 2519427"/>
              <a:gd name="connsiteY1276" fmla="*/ 427923 h 1154632"/>
              <a:gd name="connsiteX1277" fmla="*/ 774819 w 2519427"/>
              <a:gd name="connsiteY1277" fmla="*/ 425391 h 1154632"/>
              <a:gd name="connsiteX1278" fmla="*/ 777351 w 2519427"/>
              <a:gd name="connsiteY1278" fmla="*/ 425391 h 1154632"/>
              <a:gd name="connsiteX1279" fmla="*/ 777351 w 2519427"/>
              <a:gd name="connsiteY1279" fmla="*/ 422859 h 1154632"/>
              <a:gd name="connsiteX1280" fmla="*/ 779883 w 2519427"/>
              <a:gd name="connsiteY1280" fmla="*/ 422859 h 1154632"/>
              <a:gd name="connsiteX1281" fmla="*/ 782415 w 2519427"/>
              <a:gd name="connsiteY1281" fmla="*/ 420326 h 1154632"/>
              <a:gd name="connsiteX1282" fmla="*/ 784947 w 2519427"/>
              <a:gd name="connsiteY1282" fmla="*/ 420326 h 1154632"/>
              <a:gd name="connsiteX1283" fmla="*/ 787479 w 2519427"/>
              <a:gd name="connsiteY1283" fmla="*/ 420326 h 1154632"/>
              <a:gd name="connsiteX1284" fmla="*/ 792543 w 2519427"/>
              <a:gd name="connsiteY1284" fmla="*/ 417794 h 1154632"/>
              <a:gd name="connsiteX1285" fmla="*/ 795076 w 2519427"/>
              <a:gd name="connsiteY1285" fmla="*/ 415262 h 1154632"/>
              <a:gd name="connsiteX1286" fmla="*/ 800140 w 2519427"/>
              <a:gd name="connsiteY1286" fmla="*/ 415262 h 1154632"/>
              <a:gd name="connsiteX1287" fmla="*/ 805204 w 2519427"/>
              <a:gd name="connsiteY1287" fmla="*/ 412730 h 1154632"/>
              <a:gd name="connsiteX1288" fmla="*/ 807736 w 2519427"/>
              <a:gd name="connsiteY1288" fmla="*/ 410198 h 1154632"/>
              <a:gd name="connsiteX1289" fmla="*/ 812800 w 2519427"/>
              <a:gd name="connsiteY1289" fmla="*/ 407666 h 1154632"/>
              <a:gd name="connsiteX1290" fmla="*/ 817864 w 2519427"/>
              <a:gd name="connsiteY1290" fmla="*/ 405134 h 1154632"/>
              <a:gd name="connsiteX1291" fmla="*/ 820397 w 2519427"/>
              <a:gd name="connsiteY1291" fmla="*/ 405134 h 1154632"/>
              <a:gd name="connsiteX1292" fmla="*/ 822928 w 2519427"/>
              <a:gd name="connsiteY1292" fmla="*/ 402602 h 1154632"/>
              <a:gd name="connsiteX1293" fmla="*/ 825461 w 2519427"/>
              <a:gd name="connsiteY1293" fmla="*/ 402602 h 1154632"/>
              <a:gd name="connsiteX1294" fmla="*/ 827992 w 2519427"/>
              <a:gd name="connsiteY1294" fmla="*/ 400070 h 1154632"/>
              <a:gd name="connsiteX1295" fmla="*/ 833057 w 2519427"/>
              <a:gd name="connsiteY1295" fmla="*/ 397538 h 1154632"/>
              <a:gd name="connsiteX1296" fmla="*/ 833057 w 2519427"/>
              <a:gd name="connsiteY1296" fmla="*/ 395006 h 1154632"/>
              <a:gd name="connsiteX1297" fmla="*/ 835589 w 2519427"/>
              <a:gd name="connsiteY1297" fmla="*/ 389942 h 1154632"/>
              <a:gd name="connsiteX1298" fmla="*/ 838121 w 2519427"/>
              <a:gd name="connsiteY1298" fmla="*/ 384877 h 1154632"/>
              <a:gd name="connsiteX1299" fmla="*/ 840653 w 2519427"/>
              <a:gd name="connsiteY1299" fmla="*/ 382345 h 1154632"/>
              <a:gd name="connsiteX1300" fmla="*/ 845717 w 2519427"/>
              <a:gd name="connsiteY1300" fmla="*/ 376015 h 1154632"/>
              <a:gd name="connsiteX1301" fmla="*/ 848249 w 2519427"/>
              <a:gd name="connsiteY1301" fmla="*/ 370951 h 1154632"/>
              <a:gd name="connsiteX1302" fmla="*/ 848249 w 2519427"/>
              <a:gd name="connsiteY1302" fmla="*/ 368419 h 1154632"/>
              <a:gd name="connsiteX1303" fmla="*/ 850781 w 2519427"/>
              <a:gd name="connsiteY1303" fmla="*/ 365887 h 1154632"/>
              <a:gd name="connsiteX1304" fmla="*/ 850781 w 2519427"/>
              <a:gd name="connsiteY1304" fmla="*/ 363355 h 1154632"/>
              <a:gd name="connsiteX1305" fmla="*/ 853313 w 2519427"/>
              <a:gd name="connsiteY1305" fmla="*/ 358290 h 1154632"/>
              <a:gd name="connsiteX1306" fmla="*/ 853313 w 2519427"/>
              <a:gd name="connsiteY1306" fmla="*/ 355758 h 1154632"/>
              <a:gd name="connsiteX1307" fmla="*/ 855846 w 2519427"/>
              <a:gd name="connsiteY1307" fmla="*/ 353226 h 1154632"/>
              <a:gd name="connsiteX1308" fmla="*/ 858378 w 2519427"/>
              <a:gd name="connsiteY1308" fmla="*/ 346896 h 1154632"/>
              <a:gd name="connsiteX1309" fmla="*/ 860910 w 2519427"/>
              <a:gd name="connsiteY1309" fmla="*/ 341832 h 1154632"/>
              <a:gd name="connsiteX1310" fmla="*/ 860910 w 2519427"/>
              <a:gd name="connsiteY1310" fmla="*/ 339300 h 1154632"/>
              <a:gd name="connsiteX1311" fmla="*/ 863442 w 2519427"/>
              <a:gd name="connsiteY1311" fmla="*/ 334235 h 1154632"/>
              <a:gd name="connsiteX1312" fmla="*/ 863442 w 2519427"/>
              <a:gd name="connsiteY1312" fmla="*/ 331703 h 1154632"/>
              <a:gd name="connsiteX1313" fmla="*/ 865974 w 2519427"/>
              <a:gd name="connsiteY1313" fmla="*/ 329171 h 1154632"/>
              <a:gd name="connsiteX1314" fmla="*/ 868506 w 2519427"/>
              <a:gd name="connsiteY1314" fmla="*/ 329171 h 1154632"/>
              <a:gd name="connsiteX1315" fmla="*/ 871038 w 2519427"/>
              <a:gd name="connsiteY1315" fmla="*/ 329171 h 1154632"/>
              <a:gd name="connsiteX1316" fmla="*/ 876102 w 2519427"/>
              <a:gd name="connsiteY1316" fmla="*/ 329171 h 1154632"/>
              <a:gd name="connsiteX1317" fmla="*/ 878634 w 2519427"/>
              <a:gd name="connsiteY1317" fmla="*/ 329171 h 1154632"/>
              <a:gd name="connsiteX1318" fmla="*/ 878634 w 2519427"/>
              <a:gd name="connsiteY1318" fmla="*/ 326639 h 1154632"/>
              <a:gd name="connsiteX1319" fmla="*/ 881166 w 2519427"/>
              <a:gd name="connsiteY1319" fmla="*/ 326639 h 1154632"/>
              <a:gd name="connsiteX1320" fmla="*/ 881166 w 2519427"/>
              <a:gd name="connsiteY1320" fmla="*/ 324107 h 1154632"/>
              <a:gd name="connsiteX1321" fmla="*/ 883699 w 2519427"/>
              <a:gd name="connsiteY1321" fmla="*/ 324107 h 1154632"/>
              <a:gd name="connsiteX1322" fmla="*/ 886231 w 2519427"/>
              <a:gd name="connsiteY1322" fmla="*/ 324107 h 1154632"/>
              <a:gd name="connsiteX1323" fmla="*/ 886231 w 2519427"/>
              <a:gd name="connsiteY1323" fmla="*/ 326639 h 1154632"/>
              <a:gd name="connsiteX1324" fmla="*/ 886231 w 2519427"/>
              <a:gd name="connsiteY1324" fmla="*/ 329171 h 1154632"/>
              <a:gd name="connsiteX1325" fmla="*/ 886231 w 2519427"/>
              <a:gd name="connsiteY1325" fmla="*/ 331703 h 1154632"/>
              <a:gd name="connsiteX1326" fmla="*/ 886231 w 2519427"/>
              <a:gd name="connsiteY1326" fmla="*/ 334235 h 1154632"/>
              <a:gd name="connsiteX1327" fmla="*/ 888763 w 2519427"/>
              <a:gd name="connsiteY1327" fmla="*/ 336768 h 1154632"/>
              <a:gd name="connsiteX1328" fmla="*/ 888763 w 2519427"/>
              <a:gd name="connsiteY1328" fmla="*/ 339300 h 1154632"/>
              <a:gd name="connsiteX1329" fmla="*/ 891295 w 2519427"/>
              <a:gd name="connsiteY1329" fmla="*/ 339300 h 1154632"/>
              <a:gd name="connsiteX1330" fmla="*/ 898891 w 2519427"/>
              <a:gd name="connsiteY1330" fmla="*/ 345630 h 1154632"/>
              <a:gd name="connsiteX1331" fmla="*/ 901423 w 2519427"/>
              <a:gd name="connsiteY1331" fmla="*/ 345630 h 1154632"/>
              <a:gd name="connsiteX1332" fmla="*/ 901423 w 2519427"/>
              <a:gd name="connsiteY1332" fmla="*/ 348162 h 1154632"/>
              <a:gd name="connsiteX1333" fmla="*/ 906487 w 2519427"/>
              <a:gd name="connsiteY1333" fmla="*/ 350694 h 1154632"/>
              <a:gd name="connsiteX1334" fmla="*/ 909020 w 2519427"/>
              <a:gd name="connsiteY1334" fmla="*/ 350694 h 1154632"/>
              <a:gd name="connsiteX1335" fmla="*/ 911551 w 2519427"/>
              <a:gd name="connsiteY1335" fmla="*/ 350694 h 1154632"/>
              <a:gd name="connsiteX1336" fmla="*/ 914084 w 2519427"/>
              <a:gd name="connsiteY1336" fmla="*/ 353226 h 1154632"/>
              <a:gd name="connsiteX1337" fmla="*/ 919148 w 2519427"/>
              <a:gd name="connsiteY1337" fmla="*/ 353226 h 1154632"/>
              <a:gd name="connsiteX1338" fmla="*/ 921680 w 2519427"/>
              <a:gd name="connsiteY1338" fmla="*/ 353226 h 1154632"/>
              <a:gd name="connsiteX1339" fmla="*/ 924212 w 2519427"/>
              <a:gd name="connsiteY1339" fmla="*/ 353226 h 1154632"/>
              <a:gd name="connsiteX1340" fmla="*/ 924212 w 2519427"/>
              <a:gd name="connsiteY1340" fmla="*/ 350694 h 1154632"/>
              <a:gd name="connsiteX1341" fmla="*/ 926744 w 2519427"/>
              <a:gd name="connsiteY1341" fmla="*/ 350694 h 1154632"/>
              <a:gd name="connsiteX1342" fmla="*/ 929276 w 2519427"/>
              <a:gd name="connsiteY1342" fmla="*/ 350694 h 1154632"/>
              <a:gd name="connsiteX1343" fmla="*/ 931808 w 2519427"/>
              <a:gd name="connsiteY1343" fmla="*/ 350694 h 1154632"/>
              <a:gd name="connsiteX1344" fmla="*/ 936872 w 2519427"/>
              <a:gd name="connsiteY1344" fmla="*/ 348162 h 1154632"/>
              <a:gd name="connsiteX1345" fmla="*/ 936872 w 2519427"/>
              <a:gd name="connsiteY1345" fmla="*/ 350694 h 1154632"/>
              <a:gd name="connsiteX1346" fmla="*/ 939405 w 2519427"/>
              <a:gd name="connsiteY1346" fmla="*/ 350694 h 1154632"/>
              <a:gd name="connsiteX1347" fmla="*/ 941936 w 2519427"/>
              <a:gd name="connsiteY1347" fmla="*/ 350694 h 1154632"/>
              <a:gd name="connsiteX1348" fmla="*/ 947001 w 2519427"/>
              <a:gd name="connsiteY1348" fmla="*/ 348162 h 1154632"/>
              <a:gd name="connsiteX1349" fmla="*/ 949533 w 2519427"/>
              <a:gd name="connsiteY1349" fmla="*/ 350694 h 1154632"/>
              <a:gd name="connsiteX1350" fmla="*/ 954597 w 2519427"/>
              <a:gd name="connsiteY1350" fmla="*/ 350694 h 1154632"/>
              <a:gd name="connsiteX1351" fmla="*/ 957129 w 2519427"/>
              <a:gd name="connsiteY1351" fmla="*/ 350694 h 1154632"/>
              <a:gd name="connsiteX1352" fmla="*/ 959661 w 2519427"/>
              <a:gd name="connsiteY1352" fmla="*/ 350694 h 1154632"/>
              <a:gd name="connsiteX1353" fmla="*/ 964725 w 2519427"/>
              <a:gd name="connsiteY1353" fmla="*/ 350694 h 1154632"/>
              <a:gd name="connsiteX1354" fmla="*/ 967257 w 2519427"/>
              <a:gd name="connsiteY1354" fmla="*/ 348162 h 1154632"/>
              <a:gd name="connsiteX1355" fmla="*/ 969790 w 2519427"/>
              <a:gd name="connsiteY1355" fmla="*/ 345630 h 1154632"/>
              <a:gd name="connsiteX1356" fmla="*/ 969790 w 2519427"/>
              <a:gd name="connsiteY1356" fmla="*/ 343098 h 1154632"/>
              <a:gd name="connsiteX1357" fmla="*/ 969790 w 2519427"/>
              <a:gd name="connsiteY1357" fmla="*/ 345630 h 1154632"/>
              <a:gd name="connsiteX1358" fmla="*/ 972322 w 2519427"/>
              <a:gd name="connsiteY1358" fmla="*/ 345630 h 1154632"/>
              <a:gd name="connsiteX1359" fmla="*/ 972322 w 2519427"/>
              <a:gd name="connsiteY1359" fmla="*/ 348162 h 1154632"/>
              <a:gd name="connsiteX1360" fmla="*/ 972322 w 2519427"/>
              <a:gd name="connsiteY1360" fmla="*/ 350694 h 1154632"/>
              <a:gd name="connsiteX1361" fmla="*/ 974854 w 2519427"/>
              <a:gd name="connsiteY1361" fmla="*/ 350694 h 1154632"/>
              <a:gd name="connsiteX1362" fmla="*/ 977386 w 2519427"/>
              <a:gd name="connsiteY1362" fmla="*/ 350694 h 1154632"/>
              <a:gd name="connsiteX1363" fmla="*/ 977386 w 2519427"/>
              <a:gd name="connsiteY1363" fmla="*/ 353226 h 1154632"/>
              <a:gd name="connsiteX1364" fmla="*/ 979918 w 2519427"/>
              <a:gd name="connsiteY1364" fmla="*/ 353226 h 1154632"/>
              <a:gd name="connsiteX1365" fmla="*/ 979918 w 2519427"/>
              <a:gd name="connsiteY1365" fmla="*/ 355758 h 1154632"/>
              <a:gd name="connsiteX1366" fmla="*/ 982450 w 2519427"/>
              <a:gd name="connsiteY1366" fmla="*/ 355758 h 1154632"/>
              <a:gd name="connsiteX1367" fmla="*/ 984982 w 2519427"/>
              <a:gd name="connsiteY1367" fmla="*/ 355758 h 1154632"/>
              <a:gd name="connsiteX1368" fmla="*/ 987514 w 2519427"/>
              <a:gd name="connsiteY1368" fmla="*/ 355758 h 1154632"/>
              <a:gd name="connsiteX1369" fmla="*/ 992578 w 2519427"/>
              <a:gd name="connsiteY1369" fmla="*/ 353226 h 1154632"/>
              <a:gd name="connsiteX1370" fmla="*/ 995110 w 2519427"/>
              <a:gd name="connsiteY1370" fmla="*/ 355758 h 1154632"/>
              <a:gd name="connsiteX1371" fmla="*/ 997643 w 2519427"/>
              <a:gd name="connsiteY1371" fmla="*/ 355758 h 1154632"/>
              <a:gd name="connsiteX1372" fmla="*/ 1000174 w 2519427"/>
              <a:gd name="connsiteY1372" fmla="*/ 355758 h 1154632"/>
              <a:gd name="connsiteX1373" fmla="*/ 1002707 w 2519427"/>
              <a:gd name="connsiteY1373" fmla="*/ 355758 h 1154632"/>
              <a:gd name="connsiteX1374" fmla="*/ 1005239 w 2519427"/>
              <a:gd name="connsiteY1374" fmla="*/ 355758 h 1154632"/>
              <a:gd name="connsiteX1375" fmla="*/ 1007771 w 2519427"/>
              <a:gd name="connsiteY1375" fmla="*/ 355758 h 1154632"/>
              <a:gd name="connsiteX1376" fmla="*/ 1012835 w 2519427"/>
              <a:gd name="connsiteY1376" fmla="*/ 355758 h 1154632"/>
              <a:gd name="connsiteX1377" fmla="*/ 1015367 w 2519427"/>
              <a:gd name="connsiteY1377" fmla="*/ 353226 h 1154632"/>
              <a:gd name="connsiteX1378" fmla="*/ 1020431 w 2519427"/>
              <a:gd name="connsiteY1378" fmla="*/ 348162 h 1154632"/>
              <a:gd name="connsiteX1379" fmla="*/ 1022964 w 2519427"/>
              <a:gd name="connsiteY1379" fmla="*/ 348162 h 1154632"/>
              <a:gd name="connsiteX1380" fmla="*/ 1025495 w 2519427"/>
              <a:gd name="connsiteY1380" fmla="*/ 348162 h 1154632"/>
              <a:gd name="connsiteX1381" fmla="*/ 1028028 w 2519427"/>
              <a:gd name="connsiteY1381" fmla="*/ 348162 h 1154632"/>
              <a:gd name="connsiteX1382" fmla="*/ 1028028 w 2519427"/>
              <a:gd name="connsiteY1382" fmla="*/ 345630 h 1154632"/>
              <a:gd name="connsiteX1383" fmla="*/ 1030559 w 2519427"/>
              <a:gd name="connsiteY1383" fmla="*/ 345630 h 1154632"/>
              <a:gd name="connsiteX1384" fmla="*/ 1030559 w 2519427"/>
              <a:gd name="connsiteY1384" fmla="*/ 343098 h 1154632"/>
              <a:gd name="connsiteX1385" fmla="*/ 1033092 w 2519427"/>
              <a:gd name="connsiteY1385" fmla="*/ 343098 h 1154632"/>
              <a:gd name="connsiteX1386" fmla="*/ 1033092 w 2519427"/>
              <a:gd name="connsiteY1386" fmla="*/ 340566 h 1154632"/>
              <a:gd name="connsiteX1387" fmla="*/ 1033092 w 2519427"/>
              <a:gd name="connsiteY1387" fmla="*/ 338034 h 1154632"/>
              <a:gd name="connsiteX1388" fmla="*/ 1035624 w 2519427"/>
              <a:gd name="connsiteY1388" fmla="*/ 338034 h 1154632"/>
              <a:gd name="connsiteX1389" fmla="*/ 1035624 w 2519427"/>
              <a:gd name="connsiteY1389" fmla="*/ 335502 h 1154632"/>
              <a:gd name="connsiteX1390" fmla="*/ 1040688 w 2519427"/>
              <a:gd name="connsiteY1390" fmla="*/ 332970 h 1154632"/>
              <a:gd name="connsiteX1391" fmla="*/ 1045752 w 2519427"/>
              <a:gd name="connsiteY1391" fmla="*/ 330437 h 1154632"/>
              <a:gd name="connsiteX1392" fmla="*/ 1048284 w 2519427"/>
              <a:gd name="connsiteY1392" fmla="*/ 330437 h 1154632"/>
              <a:gd name="connsiteX1393" fmla="*/ 1050816 w 2519427"/>
              <a:gd name="connsiteY1393" fmla="*/ 330437 h 1154632"/>
              <a:gd name="connsiteX1394" fmla="*/ 1053349 w 2519427"/>
              <a:gd name="connsiteY1394" fmla="*/ 330437 h 1154632"/>
              <a:gd name="connsiteX1395" fmla="*/ 1055880 w 2519427"/>
              <a:gd name="connsiteY1395" fmla="*/ 330437 h 1154632"/>
              <a:gd name="connsiteX1396" fmla="*/ 1058413 w 2519427"/>
              <a:gd name="connsiteY1396" fmla="*/ 330437 h 1154632"/>
              <a:gd name="connsiteX1397" fmla="*/ 1058413 w 2519427"/>
              <a:gd name="connsiteY1397" fmla="*/ 327905 h 1154632"/>
              <a:gd name="connsiteX1398" fmla="*/ 1060945 w 2519427"/>
              <a:gd name="connsiteY1398" fmla="*/ 325373 h 1154632"/>
              <a:gd name="connsiteX1399" fmla="*/ 1063477 w 2519427"/>
              <a:gd name="connsiteY1399" fmla="*/ 325373 h 1154632"/>
              <a:gd name="connsiteX1400" fmla="*/ 1066009 w 2519427"/>
              <a:gd name="connsiteY1400" fmla="*/ 325373 h 1154632"/>
              <a:gd name="connsiteX1401" fmla="*/ 1066009 w 2519427"/>
              <a:gd name="connsiteY1401" fmla="*/ 327905 h 1154632"/>
              <a:gd name="connsiteX1402" fmla="*/ 1068541 w 2519427"/>
              <a:gd name="connsiteY1402" fmla="*/ 327905 h 1154632"/>
              <a:gd name="connsiteX1403" fmla="*/ 1071073 w 2519427"/>
              <a:gd name="connsiteY1403" fmla="*/ 327905 h 1154632"/>
              <a:gd name="connsiteX1404" fmla="*/ 1073605 w 2519427"/>
              <a:gd name="connsiteY1404" fmla="*/ 327905 h 1154632"/>
              <a:gd name="connsiteX1405" fmla="*/ 1076137 w 2519427"/>
              <a:gd name="connsiteY1405" fmla="*/ 327905 h 1154632"/>
              <a:gd name="connsiteX1406" fmla="*/ 1076137 w 2519427"/>
              <a:gd name="connsiteY1406" fmla="*/ 325373 h 1154632"/>
              <a:gd name="connsiteX1407" fmla="*/ 1078669 w 2519427"/>
              <a:gd name="connsiteY1407" fmla="*/ 325373 h 1154632"/>
              <a:gd name="connsiteX1408" fmla="*/ 1081201 w 2519427"/>
              <a:gd name="connsiteY1408" fmla="*/ 322841 h 1154632"/>
              <a:gd name="connsiteX1409" fmla="*/ 1081201 w 2519427"/>
              <a:gd name="connsiteY1409" fmla="*/ 320309 h 1154632"/>
              <a:gd name="connsiteX1410" fmla="*/ 1081201 w 2519427"/>
              <a:gd name="connsiteY1410" fmla="*/ 317777 h 1154632"/>
              <a:gd name="connsiteX1411" fmla="*/ 1083733 w 2519427"/>
              <a:gd name="connsiteY1411" fmla="*/ 317777 h 1154632"/>
              <a:gd name="connsiteX1412" fmla="*/ 1088798 w 2519427"/>
              <a:gd name="connsiteY1412" fmla="*/ 315245 h 1154632"/>
              <a:gd name="connsiteX1413" fmla="*/ 1096394 w 2519427"/>
              <a:gd name="connsiteY1413" fmla="*/ 310181 h 1154632"/>
              <a:gd name="connsiteX1414" fmla="*/ 1098926 w 2519427"/>
              <a:gd name="connsiteY1414" fmla="*/ 307649 h 1154632"/>
              <a:gd name="connsiteX1415" fmla="*/ 1101458 w 2519427"/>
              <a:gd name="connsiteY1415" fmla="*/ 307649 h 1154632"/>
              <a:gd name="connsiteX1416" fmla="*/ 1103990 w 2519427"/>
              <a:gd name="connsiteY1416" fmla="*/ 307649 h 1154632"/>
              <a:gd name="connsiteX1417" fmla="*/ 1106522 w 2519427"/>
              <a:gd name="connsiteY1417" fmla="*/ 307649 h 1154632"/>
              <a:gd name="connsiteX1418" fmla="*/ 1109054 w 2519427"/>
              <a:gd name="connsiteY1418" fmla="*/ 305117 h 1154632"/>
              <a:gd name="connsiteX1419" fmla="*/ 1111587 w 2519427"/>
              <a:gd name="connsiteY1419" fmla="*/ 302584 h 1154632"/>
              <a:gd name="connsiteX1420" fmla="*/ 1114118 w 2519427"/>
              <a:gd name="connsiteY1420" fmla="*/ 302584 h 1154632"/>
              <a:gd name="connsiteX1421" fmla="*/ 1119183 w 2519427"/>
              <a:gd name="connsiteY1421" fmla="*/ 300052 h 1154632"/>
              <a:gd name="connsiteX1422" fmla="*/ 1126779 w 2519427"/>
              <a:gd name="connsiteY1422" fmla="*/ 300052 h 1154632"/>
              <a:gd name="connsiteX1423" fmla="*/ 1129311 w 2519427"/>
              <a:gd name="connsiteY1423" fmla="*/ 300052 h 1154632"/>
              <a:gd name="connsiteX1424" fmla="*/ 1131843 w 2519427"/>
              <a:gd name="connsiteY1424" fmla="*/ 300052 h 1154632"/>
              <a:gd name="connsiteX1425" fmla="*/ 1134375 w 2519427"/>
              <a:gd name="connsiteY1425" fmla="*/ 300052 h 1154632"/>
              <a:gd name="connsiteX1426" fmla="*/ 1136907 w 2519427"/>
              <a:gd name="connsiteY1426" fmla="*/ 300052 h 1154632"/>
              <a:gd name="connsiteX1427" fmla="*/ 1139439 w 2519427"/>
              <a:gd name="connsiteY1427" fmla="*/ 300052 h 1154632"/>
              <a:gd name="connsiteX1428" fmla="*/ 1141972 w 2519427"/>
              <a:gd name="connsiteY1428" fmla="*/ 297520 h 1154632"/>
              <a:gd name="connsiteX1429" fmla="*/ 1144503 w 2519427"/>
              <a:gd name="connsiteY1429" fmla="*/ 297520 h 1154632"/>
              <a:gd name="connsiteX1430" fmla="*/ 1147036 w 2519427"/>
              <a:gd name="connsiteY1430" fmla="*/ 300052 h 1154632"/>
              <a:gd name="connsiteX1431" fmla="*/ 1149568 w 2519427"/>
              <a:gd name="connsiteY1431" fmla="*/ 300052 h 1154632"/>
              <a:gd name="connsiteX1432" fmla="*/ 1154632 w 2519427"/>
              <a:gd name="connsiteY1432" fmla="*/ 297520 h 1154632"/>
              <a:gd name="connsiteX1433" fmla="*/ 1157164 w 2519427"/>
              <a:gd name="connsiteY1433" fmla="*/ 297520 h 1154632"/>
              <a:gd name="connsiteX1434" fmla="*/ 1159696 w 2519427"/>
              <a:gd name="connsiteY1434" fmla="*/ 297520 h 1154632"/>
              <a:gd name="connsiteX1435" fmla="*/ 1159696 w 2519427"/>
              <a:gd name="connsiteY1435" fmla="*/ 294988 h 1154632"/>
              <a:gd name="connsiteX1436" fmla="*/ 1162228 w 2519427"/>
              <a:gd name="connsiteY1436" fmla="*/ 294988 h 1154632"/>
              <a:gd name="connsiteX1437" fmla="*/ 1162228 w 2519427"/>
              <a:gd name="connsiteY1437" fmla="*/ 297520 h 1154632"/>
              <a:gd name="connsiteX1438" fmla="*/ 1164760 w 2519427"/>
              <a:gd name="connsiteY1438" fmla="*/ 297520 h 1154632"/>
              <a:gd name="connsiteX1439" fmla="*/ 1167292 w 2519427"/>
              <a:gd name="connsiteY1439" fmla="*/ 297520 h 1154632"/>
              <a:gd name="connsiteX1440" fmla="*/ 1169824 w 2519427"/>
              <a:gd name="connsiteY1440" fmla="*/ 297520 h 1154632"/>
              <a:gd name="connsiteX1441" fmla="*/ 1177421 w 2519427"/>
              <a:gd name="connsiteY1441" fmla="*/ 294988 h 1154632"/>
              <a:gd name="connsiteX1442" fmla="*/ 1177421 w 2519427"/>
              <a:gd name="connsiteY1442" fmla="*/ 292456 h 1154632"/>
              <a:gd name="connsiteX1443" fmla="*/ 1179953 w 2519427"/>
              <a:gd name="connsiteY1443" fmla="*/ 292456 h 1154632"/>
              <a:gd name="connsiteX1444" fmla="*/ 1179953 w 2519427"/>
              <a:gd name="connsiteY1444" fmla="*/ 289924 h 1154632"/>
              <a:gd name="connsiteX1445" fmla="*/ 1182485 w 2519427"/>
              <a:gd name="connsiteY1445" fmla="*/ 289924 h 1154632"/>
              <a:gd name="connsiteX1446" fmla="*/ 1185017 w 2519427"/>
              <a:gd name="connsiteY1446" fmla="*/ 289924 h 1154632"/>
              <a:gd name="connsiteX1447" fmla="*/ 1187549 w 2519427"/>
              <a:gd name="connsiteY1447" fmla="*/ 289924 h 1154632"/>
              <a:gd name="connsiteX1448" fmla="*/ 1187549 w 2519427"/>
              <a:gd name="connsiteY1448" fmla="*/ 292456 h 1154632"/>
              <a:gd name="connsiteX1449" fmla="*/ 1190081 w 2519427"/>
              <a:gd name="connsiteY1449" fmla="*/ 292456 h 1154632"/>
              <a:gd name="connsiteX1450" fmla="*/ 1192613 w 2519427"/>
              <a:gd name="connsiteY1450" fmla="*/ 289924 h 1154632"/>
              <a:gd name="connsiteX1451" fmla="*/ 1195145 w 2519427"/>
              <a:gd name="connsiteY1451" fmla="*/ 289924 h 1154632"/>
              <a:gd name="connsiteX1452" fmla="*/ 1197677 w 2519427"/>
              <a:gd name="connsiteY1452" fmla="*/ 289924 h 1154632"/>
              <a:gd name="connsiteX1453" fmla="*/ 1200210 w 2519427"/>
              <a:gd name="connsiteY1453" fmla="*/ 289924 h 1154632"/>
              <a:gd name="connsiteX1454" fmla="*/ 1202741 w 2519427"/>
              <a:gd name="connsiteY1454" fmla="*/ 289924 h 1154632"/>
              <a:gd name="connsiteX1455" fmla="*/ 1207806 w 2519427"/>
              <a:gd name="connsiteY1455" fmla="*/ 289924 h 1154632"/>
              <a:gd name="connsiteX1456" fmla="*/ 1207806 w 2519427"/>
              <a:gd name="connsiteY1456" fmla="*/ 287392 h 1154632"/>
              <a:gd name="connsiteX1457" fmla="*/ 1210338 w 2519427"/>
              <a:gd name="connsiteY1457" fmla="*/ 287392 h 1154632"/>
              <a:gd name="connsiteX1458" fmla="*/ 1212870 w 2519427"/>
              <a:gd name="connsiteY1458" fmla="*/ 284860 h 1154632"/>
              <a:gd name="connsiteX1459" fmla="*/ 1215402 w 2519427"/>
              <a:gd name="connsiteY1459" fmla="*/ 284860 h 1154632"/>
              <a:gd name="connsiteX1460" fmla="*/ 1217934 w 2519427"/>
              <a:gd name="connsiteY1460" fmla="*/ 284860 h 1154632"/>
              <a:gd name="connsiteX1461" fmla="*/ 1217934 w 2519427"/>
              <a:gd name="connsiteY1461" fmla="*/ 287392 h 1154632"/>
              <a:gd name="connsiteX1462" fmla="*/ 1220466 w 2519427"/>
              <a:gd name="connsiteY1462" fmla="*/ 287392 h 1154632"/>
              <a:gd name="connsiteX1463" fmla="*/ 1222998 w 2519427"/>
              <a:gd name="connsiteY1463" fmla="*/ 287392 h 1154632"/>
              <a:gd name="connsiteX1464" fmla="*/ 1228062 w 2519427"/>
              <a:gd name="connsiteY1464" fmla="*/ 284860 h 1154632"/>
              <a:gd name="connsiteX1465" fmla="*/ 1230595 w 2519427"/>
              <a:gd name="connsiteY1465" fmla="*/ 284860 h 1154632"/>
              <a:gd name="connsiteX1466" fmla="*/ 1233126 w 2519427"/>
              <a:gd name="connsiteY1466" fmla="*/ 287392 h 1154632"/>
              <a:gd name="connsiteX1467" fmla="*/ 1240723 w 2519427"/>
              <a:gd name="connsiteY1467" fmla="*/ 287392 h 1154632"/>
              <a:gd name="connsiteX1468" fmla="*/ 1243255 w 2519427"/>
              <a:gd name="connsiteY1468" fmla="*/ 287392 h 1154632"/>
              <a:gd name="connsiteX1469" fmla="*/ 1245787 w 2519427"/>
              <a:gd name="connsiteY1469" fmla="*/ 287392 h 1154632"/>
              <a:gd name="connsiteX1470" fmla="*/ 1248319 w 2519427"/>
              <a:gd name="connsiteY1470" fmla="*/ 287392 h 1154632"/>
              <a:gd name="connsiteX1471" fmla="*/ 1253383 w 2519427"/>
              <a:gd name="connsiteY1471" fmla="*/ 287392 h 1154632"/>
              <a:gd name="connsiteX1472" fmla="*/ 1258447 w 2519427"/>
              <a:gd name="connsiteY1472" fmla="*/ 289924 h 1154632"/>
              <a:gd name="connsiteX1473" fmla="*/ 1260980 w 2519427"/>
              <a:gd name="connsiteY1473" fmla="*/ 289924 h 1154632"/>
              <a:gd name="connsiteX1474" fmla="*/ 1260980 w 2519427"/>
              <a:gd name="connsiteY1474" fmla="*/ 292456 h 1154632"/>
              <a:gd name="connsiteX1475" fmla="*/ 1258447 w 2519427"/>
              <a:gd name="connsiteY1475" fmla="*/ 292456 h 1154632"/>
              <a:gd name="connsiteX1476" fmla="*/ 1260980 w 2519427"/>
              <a:gd name="connsiteY1476" fmla="*/ 292456 h 1154632"/>
              <a:gd name="connsiteX1477" fmla="*/ 1260980 w 2519427"/>
              <a:gd name="connsiteY1477" fmla="*/ 294988 h 1154632"/>
              <a:gd name="connsiteX1478" fmla="*/ 1263512 w 2519427"/>
              <a:gd name="connsiteY1478" fmla="*/ 294988 h 1154632"/>
              <a:gd name="connsiteX1479" fmla="*/ 1266044 w 2519427"/>
              <a:gd name="connsiteY1479" fmla="*/ 294988 h 1154632"/>
              <a:gd name="connsiteX1480" fmla="*/ 1268576 w 2519427"/>
              <a:gd name="connsiteY1480" fmla="*/ 294988 h 1154632"/>
              <a:gd name="connsiteX1481" fmla="*/ 1271108 w 2519427"/>
              <a:gd name="connsiteY1481" fmla="*/ 294988 h 1154632"/>
              <a:gd name="connsiteX1482" fmla="*/ 1273640 w 2519427"/>
              <a:gd name="connsiteY1482" fmla="*/ 294988 h 1154632"/>
              <a:gd name="connsiteX1483" fmla="*/ 1276172 w 2519427"/>
              <a:gd name="connsiteY1483" fmla="*/ 294988 h 1154632"/>
              <a:gd name="connsiteX1484" fmla="*/ 1276172 w 2519427"/>
              <a:gd name="connsiteY1484" fmla="*/ 292456 h 1154632"/>
              <a:gd name="connsiteX1485" fmla="*/ 1276172 w 2519427"/>
              <a:gd name="connsiteY1485" fmla="*/ 289924 h 1154632"/>
              <a:gd name="connsiteX1486" fmla="*/ 1278704 w 2519427"/>
              <a:gd name="connsiteY1486" fmla="*/ 289924 h 1154632"/>
              <a:gd name="connsiteX1487" fmla="*/ 1281236 w 2519427"/>
              <a:gd name="connsiteY1487" fmla="*/ 289924 h 1154632"/>
              <a:gd name="connsiteX1488" fmla="*/ 1283768 w 2519427"/>
              <a:gd name="connsiteY1488" fmla="*/ 289924 h 1154632"/>
              <a:gd name="connsiteX1489" fmla="*/ 1283768 w 2519427"/>
              <a:gd name="connsiteY1489" fmla="*/ 287392 h 1154632"/>
              <a:gd name="connsiteX1490" fmla="*/ 1283768 w 2519427"/>
              <a:gd name="connsiteY1490" fmla="*/ 289924 h 1154632"/>
              <a:gd name="connsiteX1491" fmla="*/ 1286300 w 2519427"/>
              <a:gd name="connsiteY1491" fmla="*/ 289924 h 1154632"/>
              <a:gd name="connsiteX1492" fmla="*/ 1291365 w 2519427"/>
              <a:gd name="connsiteY1492" fmla="*/ 287392 h 1154632"/>
              <a:gd name="connsiteX1493" fmla="*/ 1293897 w 2519427"/>
              <a:gd name="connsiteY1493" fmla="*/ 287392 h 1154632"/>
              <a:gd name="connsiteX1494" fmla="*/ 1298961 w 2519427"/>
              <a:gd name="connsiteY1494" fmla="*/ 287392 h 1154632"/>
              <a:gd name="connsiteX1495" fmla="*/ 1301493 w 2519427"/>
              <a:gd name="connsiteY1495" fmla="*/ 284860 h 1154632"/>
              <a:gd name="connsiteX1496" fmla="*/ 1301493 w 2519427"/>
              <a:gd name="connsiteY1496" fmla="*/ 282328 h 1154632"/>
              <a:gd name="connsiteX1497" fmla="*/ 1304025 w 2519427"/>
              <a:gd name="connsiteY1497" fmla="*/ 279796 h 1154632"/>
              <a:gd name="connsiteX1498" fmla="*/ 1306557 w 2519427"/>
              <a:gd name="connsiteY1498" fmla="*/ 279796 h 1154632"/>
              <a:gd name="connsiteX1499" fmla="*/ 1309089 w 2519427"/>
              <a:gd name="connsiteY1499" fmla="*/ 279796 h 1154632"/>
              <a:gd name="connsiteX1500" fmla="*/ 1311621 w 2519427"/>
              <a:gd name="connsiteY1500" fmla="*/ 279796 h 1154632"/>
              <a:gd name="connsiteX1501" fmla="*/ 1311621 w 2519427"/>
              <a:gd name="connsiteY1501" fmla="*/ 282328 h 1154632"/>
              <a:gd name="connsiteX1502" fmla="*/ 1314154 w 2519427"/>
              <a:gd name="connsiteY1502" fmla="*/ 282328 h 1154632"/>
              <a:gd name="connsiteX1503" fmla="*/ 1323016 w 2519427"/>
              <a:gd name="connsiteY1503" fmla="*/ 287392 h 1154632"/>
              <a:gd name="connsiteX1504" fmla="*/ 1325548 w 2519427"/>
              <a:gd name="connsiteY1504" fmla="*/ 287392 h 1154632"/>
              <a:gd name="connsiteX1505" fmla="*/ 1330612 w 2519427"/>
              <a:gd name="connsiteY1505" fmla="*/ 284860 h 1154632"/>
              <a:gd name="connsiteX1506" fmla="*/ 1333144 w 2519427"/>
              <a:gd name="connsiteY1506" fmla="*/ 284860 h 1154632"/>
              <a:gd name="connsiteX1507" fmla="*/ 1335676 w 2519427"/>
              <a:gd name="connsiteY1507" fmla="*/ 284860 h 1154632"/>
              <a:gd name="connsiteX1508" fmla="*/ 1335676 w 2519427"/>
              <a:gd name="connsiteY1508" fmla="*/ 282328 h 1154632"/>
              <a:gd name="connsiteX1509" fmla="*/ 1335676 w 2519427"/>
              <a:gd name="connsiteY1509" fmla="*/ 279796 h 1154632"/>
              <a:gd name="connsiteX1510" fmla="*/ 1333144 w 2519427"/>
              <a:gd name="connsiteY1510" fmla="*/ 279796 h 1154632"/>
              <a:gd name="connsiteX1511" fmla="*/ 1335676 w 2519427"/>
              <a:gd name="connsiteY1511" fmla="*/ 279796 h 1154632"/>
              <a:gd name="connsiteX1512" fmla="*/ 1338208 w 2519427"/>
              <a:gd name="connsiteY1512" fmla="*/ 279796 h 1154632"/>
              <a:gd name="connsiteX1513" fmla="*/ 1343272 w 2519427"/>
              <a:gd name="connsiteY1513" fmla="*/ 279796 h 1154632"/>
              <a:gd name="connsiteX1514" fmla="*/ 1345805 w 2519427"/>
              <a:gd name="connsiteY1514" fmla="*/ 282328 h 1154632"/>
              <a:gd name="connsiteX1515" fmla="*/ 1348337 w 2519427"/>
              <a:gd name="connsiteY1515" fmla="*/ 282328 h 1154632"/>
              <a:gd name="connsiteX1516" fmla="*/ 1353401 w 2519427"/>
              <a:gd name="connsiteY1516" fmla="*/ 282328 h 1154632"/>
              <a:gd name="connsiteX1517" fmla="*/ 1353401 w 2519427"/>
              <a:gd name="connsiteY1517" fmla="*/ 284860 h 1154632"/>
              <a:gd name="connsiteX1518" fmla="*/ 1353401 w 2519427"/>
              <a:gd name="connsiteY1518" fmla="*/ 282328 h 1154632"/>
              <a:gd name="connsiteX1519" fmla="*/ 1353401 w 2519427"/>
              <a:gd name="connsiteY1519" fmla="*/ 284860 h 1154632"/>
              <a:gd name="connsiteX1520" fmla="*/ 1353401 w 2519427"/>
              <a:gd name="connsiteY1520" fmla="*/ 287392 h 1154632"/>
              <a:gd name="connsiteX1521" fmla="*/ 1355933 w 2519427"/>
              <a:gd name="connsiteY1521" fmla="*/ 287392 h 1154632"/>
              <a:gd name="connsiteX1522" fmla="*/ 1358465 w 2519427"/>
              <a:gd name="connsiteY1522" fmla="*/ 287392 h 1154632"/>
              <a:gd name="connsiteX1523" fmla="*/ 1360997 w 2519427"/>
              <a:gd name="connsiteY1523" fmla="*/ 287392 h 1154632"/>
              <a:gd name="connsiteX1524" fmla="*/ 1363529 w 2519427"/>
              <a:gd name="connsiteY1524" fmla="*/ 287392 h 1154632"/>
              <a:gd name="connsiteX1525" fmla="*/ 1368593 w 2519427"/>
              <a:gd name="connsiteY1525" fmla="*/ 284860 h 1154632"/>
              <a:gd name="connsiteX1526" fmla="*/ 1371126 w 2519427"/>
              <a:gd name="connsiteY1526" fmla="*/ 284860 h 1154632"/>
              <a:gd name="connsiteX1527" fmla="*/ 1376190 w 2519427"/>
              <a:gd name="connsiteY1527" fmla="*/ 284860 h 1154632"/>
              <a:gd name="connsiteX1528" fmla="*/ 1381254 w 2519427"/>
              <a:gd name="connsiteY1528" fmla="*/ 284860 h 1154632"/>
              <a:gd name="connsiteX1529" fmla="*/ 1383786 w 2519427"/>
              <a:gd name="connsiteY1529" fmla="*/ 284860 h 1154632"/>
              <a:gd name="connsiteX1530" fmla="*/ 1386318 w 2519427"/>
              <a:gd name="connsiteY1530" fmla="*/ 284860 h 1154632"/>
              <a:gd name="connsiteX1531" fmla="*/ 1388850 w 2519427"/>
              <a:gd name="connsiteY1531" fmla="*/ 284860 h 1154632"/>
              <a:gd name="connsiteX1532" fmla="*/ 1391382 w 2519427"/>
              <a:gd name="connsiteY1532" fmla="*/ 284860 h 1154632"/>
              <a:gd name="connsiteX1533" fmla="*/ 1391382 w 2519427"/>
              <a:gd name="connsiteY1533" fmla="*/ 282328 h 1154632"/>
              <a:gd name="connsiteX1534" fmla="*/ 1393914 w 2519427"/>
              <a:gd name="connsiteY1534" fmla="*/ 282328 h 1154632"/>
              <a:gd name="connsiteX1535" fmla="*/ 1396446 w 2519427"/>
              <a:gd name="connsiteY1535" fmla="*/ 279796 h 1154632"/>
              <a:gd name="connsiteX1536" fmla="*/ 1396446 w 2519427"/>
              <a:gd name="connsiteY1536" fmla="*/ 291190 h 1154632"/>
              <a:gd name="connsiteX1537" fmla="*/ 1398978 w 2519427"/>
              <a:gd name="connsiteY1537" fmla="*/ 291190 h 1154632"/>
              <a:gd name="connsiteX1538" fmla="*/ 1401510 w 2519427"/>
              <a:gd name="connsiteY1538" fmla="*/ 291190 h 1154632"/>
              <a:gd name="connsiteX1539" fmla="*/ 1404042 w 2519427"/>
              <a:gd name="connsiteY1539" fmla="*/ 288658 h 1154632"/>
              <a:gd name="connsiteX1540" fmla="*/ 1409107 w 2519427"/>
              <a:gd name="connsiteY1540" fmla="*/ 288658 h 1154632"/>
              <a:gd name="connsiteX1541" fmla="*/ 1419235 w 2519427"/>
              <a:gd name="connsiteY1541" fmla="*/ 283594 h 1154632"/>
              <a:gd name="connsiteX1542" fmla="*/ 1421767 w 2519427"/>
              <a:gd name="connsiteY1542" fmla="*/ 283594 h 1154632"/>
              <a:gd name="connsiteX1543" fmla="*/ 1424299 w 2519427"/>
              <a:gd name="connsiteY1543" fmla="*/ 283594 h 1154632"/>
              <a:gd name="connsiteX1544" fmla="*/ 1429363 w 2519427"/>
              <a:gd name="connsiteY1544" fmla="*/ 283594 h 1154632"/>
              <a:gd name="connsiteX1545" fmla="*/ 1429363 w 2519427"/>
              <a:gd name="connsiteY1545" fmla="*/ 287392 h 1154632"/>
              <a:gd name="connsiteX1546" fmla="*/ 1867415 w 2519427"/>
              <a:gd name="connsiteY1546" fmla="*/ 284860 h 1154632"/>
              <a:gd name="connsiteX1547" fmla="*/ 1867415 w 2519427"/>
              <a:gd name="connsiteY1547" fmla="*/ 282328 h 1154632"/>
              <a:gd name="connsiteX1548" fmla="*/ 1867415 w 2519427"/>
              <a:gd name="connsiteY1548" fmla="*/ 279796 h 1154632"/>
              <a:gd name="connsiteX1549" fmla="*/ 1869946 w 2519427"/>
              <a:gd name="connsiteY1549" fmla="*/ 279796 h 1154632"/>
              <a:gd name="connsiteX1550" fmla="*/ 1869946 w 2519427"/>
              <a:gd name="connsiteY1550" fmla="*/ 282328 h 1154632"/>
              <a:gd name="connsiteX1551" fmla="*/ 1872478 w 2519427"/>
              <a:gd name="connsiteY1551" fmla="*/ 282328 h 1154632"/>
              <a:gd name="connsiteX1552" fmla="*/ 1869946 w 2519427"/>
              <a:gd name="connsiteY1552" fmla="*/ 284860 h 1154632"/>
              <a:gd name="connsiteX1553" fmla="*/ 1867415 w 2519427"/>
              <a:gd name="connsiteY1553" fmla="*/ 284860 h 1154632"/>
              <a:gd name="connsiteX1554" fmla="*/ 1900332 w 2519427"/>
              <a:gd name="connsiteY1554" fmla="*/ 282328 h 1154632"/>
              <a:gd name="connsiteX1555" fmla="*/ 1897799 w 2519427"/>
              <a:gd name="connsiteY1555" fmla="*/ 279796 h 1154632"/>
              <a:gd name="connsiteX1556" fmla="*/ 1900332 w 2519427"/>
              <a:gd name="connsiteY1556" fmla="*/ 279796 h 1154632"/>
              <a:gd name="connsiteX1557" fmla="*/ 1900332 w 2519427"/>
              <a:gd name="connsiteY1557" fmla="*/ 277264 h 1154632"/>
              <a:gd name="connsiteX1558" fmla="*/ 1902864 w 2519427"/>
              <a:gd name="connsiteY1558" fmla="*/ 279796 h 1154632"/>
              <a:gd name="connsiteX1559" fmla="*/ 1905396 w 2519427"/>
              <a:gd name="connsiteY1559" fmla="*/ 279796 h 1154632"/>
              <a:gd name="connsiteX1560" fmla="*/ 1900332 w 2519427"/>
              <a:gd name="connsiteY1560" fmla="*/ 282328 h 1154632"/>
              <a:gd name="connsiteX1561" fmla="*/ 1886405 w 2519427"/>
              <a:gd name="connsiteY1561" fmla="*/ 282328 h 1154632"/>
              <a:gd name="connsiteX1562" fmla="*/ 1883873 w 2519427"/>
              <a:gd name="connsiteY1562" fmla="*/ 284860 h 1154632"/>
              <a:gd name="connsiteX1563" fmla="*/ 1886405 w 2519427"/>
              <a:gd name="connsiteY1563" fmla="*/ 279796 h 1154632"/>
              <a:gd name="connsiteX1564" fmla="*/ 1886405 w 2519427"/>
              <a:gd name="connsiteY1564" fmla="*/ 277264 h 1154632"/>
              <a:gd name="connsiteX1565" fmla="*/ 1883873 w 2519427"/>
              <a:gd name="connsiteY1565" fmla="*/ 277264 h 1154632"/>
              <a:gd name="connsiteX1566" fmla="*/ 1886405 w 2519427"/>
              <a:gd name="connsiteY1566" fmla="*/ 277264 h 1154632"/>
              <a:gd name="connsiteX1567" fmla="*/ 1886405 w 2519427"/>
              <a:gd name="connsiteY1567" fmla="*/ 279796 h 1154632"/>
              <a:gd name="connsiteX1568" fmla="*/ 1888937 w 2519427"/>
              <a:gd name="connsiteY1568" fmla="*/ 282328 h 1154632"/>
              <a:gd name="connsiteX1569" fmla="*/ 1886405 w 2519427"/>
              <a:gd name="connsiteY1569" fmla="*/ 282328 h 1154632"/>
              <a:gd name="connsiteX1570" fmla="*/ 1350869 w 2519427"/>
              <a:gd name="connsiteY1570" fmla="*/ 277264 h 1154632"/>
              <a:gd name="connsiteX1571" fmla="*/ 1348337 w 2519427"/>
              <a:gd name="connsiteY1571" fmla="*/ 277264 h 1154632"/>
              <a:gd name="connsiteX1572" fmla="*/ 1350869 w 2519427"/>
              <a:gd name="connsiteY1572" fmla="*/ 277264 h 1154632"/>
              <a:gd name="connsiteX1573" fmla="*/ 1895267 w 2519427"/>
              <a:gd name="connsiteY1573" fmla="*/ 277264 h 1154632"/>
              <a:gd name="connsiteX1574" fmla="*/ 1892736 w 2519427"/>
              <a:gd name="connsiteY1574" fmla="*/ 277264 h 1154632"/>
              <a:gd name="connsiteX1575" fmla="*/ 1887671 w 2519427"/>
              <a:gd name="connsiteY1575" fmla="*/ 272199 h 1154632"/>
              <a:gd name="connsiteX1576" fmla="*/ 1890203 w 2519427"/>
              <a:gd name="connsiteY1576" fmla="*/ 272199 h 1154632"/>
              <a:gd name="connsiteX1577" fmla="*/ 1892736 w 2519427"/>
              <a:gd name="connsiteY1577" fmla="*/ 272199 h 1154632"/>
              <a:gd name="connsiteX1578" fmla="*/ 1895267 w 2519427"/>
              <a:gd name="connsiteY1578" fmla="*/ 272199 h 1154632"/>
              <a:gd name="connsiteX1579" fmla="*/ 1895267 w 2519427"/>
              <a:gd name="connsiteY1579" fmla="*/ 274731 h 1154632"/>
              <a:gd name="connsiteX1580" fmla="*/ 1897799 w 2519427"/>
              <a:gd name="connsiteY1580" fmla="*/ 274731 h 1154632"/>
              <a:gd name="connsiteX1581" fmla="*/ 1895267 w 2519427"/>
              <a:gd name="connsiteY1581" fmla="*/ 277264 h 1154632"/>
              <a:gd name="connsiteX1582" fmla="*/ 1864883 w 2519427"/>
              <a:gd name="connsiteY1582" fmla="*/ 277264 h 1154632"/>
              <a:gd name="connsiteX1583" fmla="*/ 1864883 w 2519427"/>
              <a:gd name="connsiteY1583" fmla="*/ 274731 h 1154632"/>
              <a:gd name="connsiteX1584" fmla="*/ 1864883 w 2519427"/>
              <a:gd name="connsiteY1584" fmla="*/ 272199 h 1154632"/>
              <a:gd name="connsiteX1585" fmla="*/ 1867415 w 2519427"/>
              <a:gd name="connsiteY1585" fmla="*/ 272199 h 1154632"/>
              <a:gd name="connsiteX1586" fmla="*/ 1869946 w 2519427"/>
              <a:gd name="connsiteY1586" fmla="*/ 272199 h 1154632"/>
              <a:gd name="connsiteX1587" fmla="*/ 1869946 w 2519427"/>
              <a:gd name="connsiteY1587" fmla="*/ 274731 h 1154632"/>
              <a:gd name="connsiteX1588" fmla="*/ 1867415 w 2519427"/>
              <a:gd name="connsiteY1588" fmla="*/ 274731 h 1154632"/>
              <a:gd name="connsiteX1589" fmla="*/ 1864883 w 2519427"/>
              <a:gd name="connsiteY1589" fmla="*/ 277264 h 1154632"/>
              <a:gd name="connsiteX1590" fmla="*/ 1924387 w 2519427"/>
              <a:gd name="connsiteY1590" fmla="*/ 277264 h 1154632"/>
              <a:gd name="connsiteX1591" fmla="*/ 1921854 w 2519427"/>
              <a:gd name="connsiteY1591" fmla="*/ 277264 h 1154632"/>
              <a:gd name="connsiteX1592" fmla="*/ 1924387 w 2519427"/>
              <a:gd name="connsiteY1592" fmla="*/ 274731 h 1154632"/>
              <a:gd name="connsiteX1593" fmla="*/ 1924387 w 2519427"/>
              <a:gd name="connsiteY1593" fmla="*/ 272199 h 1154632"/>
              <a:gd name="connsiteX1594" fmla="*/ 1933248 w 2519427"/>
              <a:gd name="connsiteY1594" fmla="*/ 272199 h 1154632"/>
              <a:gd name="connsiteX1595" fmla="*/ 1933248 w 2519427"/>
              <a:gd name="connsiteY1595" fmla="*/ 274731 h 1154632"/>
              <a:gd name="connsiteX1596" fmla="*/ 1930717 w 2519427"/>
              <a:gd name="connsiteY1596" fmla="*/ 274731 h 1154632"/>
              <a:gd name="connsiteX1597" fmla="*/ 1928185 w 2519427"/>
              <a:gd name="connsiteY1597" fmla="*/ 277264 h 1154632"/>
              <a:gd name="connsiteX1598" fmla="*/ 1924387 w 2519427"/>
              <a:gd name="connsiteY1598" fmla="*/ 277264 h 1154632"/>
              <a:gd name="connsiteX1599" fmla="*/ 1839562 w 2519427"/>
              <a:gd name="connsiteY1599" fmla="*/ 273466 h 1154632"/>
              <a:gd name="connsiteX1600" fmla="*/ 1837029 w 2519427"/>
              <a:gd name="connsiteY1600" fmla="*/ 273466 h 1154632"/>
              <a:gd name="connsiteX1601" fmla="*/ 1837029 w 2519427"/>
              <a:gd name="connsiteY1601" fmla="*/ 270933 h 1154632"/>
              <a:gd name="connsiteX1602" fmla="*/ 1839562 w 2519427"/>
              <a:gd name="connsiteY1602" fmla="*/ 268401 h 1154632"/>
              <a:gd name="connsiteX1603" fmla="*/ 1842094 w 2519427"/>
              <a:gd name="connsiteY1603" fmla="*/ 270933 h 1154632"/>
              <a:gd name="connsiteX1604" fmla="*/ 1839562 w 2519427"/>
              <a:gd name="connsiteY1604" fmla="*/ 270933 h 1154632"/>
              <a:gd name="connsiteX1605" fmla="*/ 1839562 w 2519427"/>
              <a:gd name="connsiteY1605" fmla="*/ 273466 h 1154632"/>
              <a:gd name="connsiteX1606" fmla="*/ 1957304 w 2519427"/>
              <a:gd name="connsiteY1606" fmla="*/ 270933 h 1154632"/>
              <a:gd name="connsiteX1607" fmla="*/ 1952239 w 2519427"/>
              <a:gd name="connsiteY1607" fmla="*/ 273466 h 1154632"/>
              <a:gd name="connsiteX1608" fmla="*/ 1950973 w 2519427"/>
              <a:gd name="connsiteY1608" fmla="*/ 273466 h 1154632"/>
              <a:gd name="connsiteX1609" fmla="*/ 1948441 w 2519427"/>
              <a:gd name="connsiteY1609" fmla="*/ 273466 h 1154632"/>
              <a:gd name="connsiteX1610" fmla="*/ 1945909 w 2519427"/>
              <a:gd name="connsiteY1610" fmla="*/ 270933 h 1154632"/>
              <a:gd name="connsiteX1611" fmla="*/ 1943377 w 2519427"/>
              <a:gd name="connsiteY1611" fmla="*/ 273466 h 1154632"/>
              <a:gd name="connsiteX1612" fmla="*/ 1940845 w 2519427"/>
              <a:gd name="connsiteY1612" fmla="*/ 273466 h 1154632"/>
              <a:gd name="connsiteX1613" fmla="*/ 1940845 w 2519427"/>
              <a:gd name="connsiteY1613" fmla="*/ 270933 h 1154632"/>
              <a:gd name="connsiteX1614" fmla="*/ 1943377 w 2519427"/>
              <a:gd name="connsiteY1614" fmla="*/ 270933 h 1154632"/>
              <a:gd name="connsiteX1615" fmla="*/ 1945909 w 2519427"/>
              <a:gd name="connsiteY1615" fmla="*/ 268401 h 1154632"/>
              <a:gd name="connsiteX1616" fmla="*/ 1948441 w 2519427"/>
              <a:gd name="connsiteY1616" fmla="*/ 268401 h 1154632"/>
              <a:gd name="connsiteX1617" fmla="*/ 1956038 w 2519427"/>
              <a:gd name="connsiteY1617" fmla="*/ 268401 h 1154632"/>
              <a:gd name="connsiteX1618" fmla="*/ 1958569 w 2519427"/>
              <a:gd name="connsiteY1618" fmla="*/ 268401 h 1154632"/>
              <a:gd name="connsiteX1619" fmla="*/ 1958569 w 2519427"/>
              <a:gd name="connsiteY1619" fmla="*/ 270933 h 1154632"/>
              <a:gd name="connsiteX1620" fmla="*/ 189907 w 2519427"/>
              <a:gd name="connsiteY1620" fmla="*/ 268401 h 1154632"/>
              <a:gd name="connsiteX1621" fmla="*/ 192439 w 2519427"/>
              <a:gd name="connsiteY1621" fmla="*/ 268401 h 1154632"/>
              <a:gd name="connsiteX1622" fmla="*/ 194971 w 2519427"/>
              <a:gd name="connsiteY1622" fmla="*/ 268401 h 1154632"/>
              <a:gd name="connsiteX1623" fmla="*/ 197503 w 2519427"/>
              <a:gd name="connsiteY1623" fmla="*/ 265869 h 1154632"/>
              <a:gd name="connsiteX1624" fmla="*/ 200035 w 2519427"/>
              <a:gd name="connsiteY1624" fmla="*/ 265869 h 1154632"/>
              <a:gd name="connsiteX1625" fmla="*/ 205099 w 2519427"/>
              <a:gd name="connsiteY1625" fmla="*/ 265869 h 1154632"/>
              <a:gd name="connsiteX1626" fmla="*/ 207631 w 2519427"/>
              <a:gd name="connsiteY1626" fmla="*/ 265869 h 1154632"/>
              <a:gd name="connsiteX1627" fmla="*/ 207631 w 2519427"/>
              <a:gd name="connsiteY1627" fmla="*/ 268401 h 1154632"/>
              <a:gd name="connsiteX1628" fmla="*/ 207631 w 2519427"/>
              <a:gd name="connsiteY1628" fmla="*/ 270933 h 1154632"/>
              <a:gd name="connsiteX1629" fmla="*/ 205099 w 2519427"/>
              <a:gd name="connsiteY1629" fmla="*/ 270933 h 1154632"/>
              <a:gd name="connsiteX1630" fmla="*/ 200035 w 2519427"/>
              <a:gd name="connsiteY1630" fmla="*/ 270933 h 1154632"/>
              <a:gd name="connsiteX1631" fmla="*/ 194971 w 2519427"/>
              <a:gd name="connsiteY1631" fmla="*/ 270933 h 1154632"/>
              <a:gd name="connsiteX1632" fmla="*/ 192439 w 2519427"/>
              <a:gd name="connsiteY1632" fmla="*/ 270933 h 1154632"/>
              <a:gd name="connsiteX1633" fmla="*/ 187375 w 2519427"/>
              <a:gd name="connsiteY1633" fmla="*/ 270933 h 1154632"/>
              <a:gd name="connsiteX1634" fmla="*/ 184842 w 2519427"/>
              <a:gd name="connsiteY1634" fmla="*/ 270933 h 1154632"/>
              <a:gd name="connsiteX1635" fmla="*/ 182310 w 2519427"/>
              <a:gd name="connsiteY1635" fmla="*/ 268401 h 1154632"/>
              <a:gd name="connsiteX1636" fmla="*/ 179778 w 2519427"/>
              <a:gd name="connsiteY1636" fmla="*/ 268401 h 1154632"/>
              <a:gd name="connsiteX1637" fmla="*/ 179778 w 2519427"/>
              <a:gd name="connsiteY1637" fmla="*/ 265869 h 1154632"/>
              <a:gd name="connsiteX1638" fmla="*/ 182310 w 2519427"/>
              <a:gd name="connsiteY1638" fmla="*/ 265869 h 1154632"/>
              <a:gd name="connsiteX1639" fmla="*/ 182310 w 2519427"/>
              <a:gd name="connsiteY1639" fmla="*/ 263337 h 1154632"/>
              <a:gd name="connsiteX1640" fmla="*/ 184842 w 2519427"/>
              <a:gd name="connsiteY1640" fmla="*/ 263337 h 1154632"/>
              <a:gd name="connsiteX1641" fmla="*/ 184842 w 2519427"/>
              <a:gd name="connsiteY1641" fmla="*/ 265869 h 1154632"/>
              <a:gd name="connsiteX1642" fmla="*/ 187375 w 2519427"/>
              <a:gd name="connsiteY1642" fmla="*/ 265869 h 1154632"/>
              <a:gd name="connsiteX1643" fmla="*/ 189907 w 2519427"/>
              <a:gd name="connsiteY1643" fmla="*/ 268401 h 1154632"/>
              <a:gd name="connsiteX1644" fmla="*/ 1463547 w 2519427"/>
              <a:gd name="connsiteY1644" fmla="*/ 263337 h 1154632"/>
              <a:gd name="connsiteX1645" fmla="*/ 1461014 w 2519427"/>
              <a:gd name="connsiteY1645" fmla="*/ 263337 h 1154632"/>
              <a:gd name="connsiteX1646" fmla="*/ 1463547 w 2519427"/>
              <a:gd name="connsiteY1646" fmla="*/ 263337 h 1154632"/>
              <a:gd name="connsiteX1647" fmla="*/ 1454684 w 2519427"/>
              <a:gd name="connsiteY1647" fmla="*/ 263337 h 1154632"/>
              <a:gd name="connsiteX1648" fmla="*/ 1454684 w 2519427"/>
              <a:gd name="connsiteY1648" fmla="*/ 260805 h 1154632"/>
              <a:gd name="connsiteX1649" fmla="*/ 1454684 w 2519427"/>
              <a:gd name="connsiteY1649" fmla="*/ 263337 h 1154632"/>
              <a:gd name="connsiteX1650" fmla="*/ 1881341 w 2519427"/>
              <a:gd name="connsiteY1650" fmla="*/ 260805 h 1154632"/>
              <a:gd name="connsiteX1651" fmla="*/ 1888937 w 2519427"/>
              <a:gd name="connsiteY1651" fmla="*/ 265869 h 1154632"/>
              <a:gd name="connsiteX1652" fmla="*/ 1888937 w 2519427"/>
              <a:gd name="connsiteY1652" fmla="*/ 270933 h 1154632"/>
              <a:gd name="connsiteX1653" fmla="*/ 1888937 w 2519427"/>
              <a:gd name="connsiteY1653" fmla="*/ 273466 h 1154632"/>
              <a:gd name="connsiteX1654" fmla="*/ 1886405 w 2519427"/>
              <a:gd name="connsiteY1654" fmla="*/ 273466 h 1154632"/>
              <a:gd name="connsiteX1655" fmla="*/ 1886405 w 2519427"/>
              <a:gd name="connsiteY1655" fmla="*/ 270933 h 1154632"/>
              <a:gd name="connsiteX1656" fmla="*/ 1883873 w 2519427"/>
              <a:gd name="connsiteY1656" fmla="*/ 270933 h 1154632"/>
              <a:gd name="connsiteX1657" fmla="*/ 1883873 w 2519427"/>
              <a:gd name="connsiteY1657" fmla="*/ 268401 h 1154632"/>
              <a:gd name="connsiteX1658" fmla="*/ 1881341 w 2519427"/>
              <a:gd name="connsiteY1658" fmla="*/ 265869 h 1154632"/>
              <a:gd name="connsiteX1659" fmla="*/ 1878809 w 2519427"/>
              <a:gd name="connsiteY1659" fmla="*/ 265869 h 1154632"/>
              <a:gd name="connsiteX1660" fmla="*/ 1878809 w 2519427"/>
              <a:gd name="connsiteY1660" fmla="*/ 263337 h 1154632"/>
              <a:gd name="connsiteX1661" fmla="*/ 1878809 w 2519427"/>
              <a:gd name="connsiteY1661" fmla="*/ 260805 h 1154632"/>
              <a:gd name="connsiteX1662" fmla="*/ 1881341 w 2519427"/>
              <a:gd name="connsiteY1662" fmla="*/ 260805 h 1154632"/>
              <a:gd name="connsiteX1663" fmla="*/ 1552170 w 2519427"/>
              <a:gd name="connsiteY1663" fmla="*/ 248145 h 1154632"/>
              <a:gd name="connsiteX1664" fmla="*/ 1554702 w 2519427"/>
              <a:gd name="connsiteY1664" fmla="*/ 248145 h 1154632"/>
              <a:gd name="connsiteX1665" fmla="*/ 1554702 w 2519427"/>
              <a:gd name="connsiteY1665" fmla="*/ 250677 h 1154632"/>
              <a:gd name="connsiteX1666" fmla="*/ 1552170 w 2519427"/>
              <a:gd name="connsiteY1666" fmla="*/ 250677 h 1154632"/>
              <a:gd name="connsiteX1667" fmla="*/ 1552170 w 2519427"/>
              <a:gd name="connsiteY1667" fmla="*/ 248145 h 1154632"/>
              <a:gd name="connsiteX1668" fmla="*/ 1552170 w 2519427"/>
              <a:gd name="connsiteY1668" fmla="*/ 245612 h 1154632"/>
              <a:gd name="connsiteX1669" fmla="*/ 1549637 w 2519427"/>
              <a:gd name="connsiteY1669" fmla="*/ 245612 h 1154632"/>
              <a:gd name="connsiteX1670" fmla="*/ 1549637 w 2519427"/>
              <a:gd name="connsiteY1670" fmla="*/ 243080 h 1154632"/>
              <a:gd name="connsiteX1671" fmla="*/ 1552170 w 2519427"/>
              <a:gd name="connsiteY1671" fmla="*/ 243080 h 1154632"/>
              <a:gd name="connsiteX1672" fmla="*/ 1552170 w 2519427"/>
              <a:gd name="connsiteY1672" fmla="*/ 245612 h 1154632"/>
              <a:gd name="connsiteX1673" fmla="*/ 105082 w 2519427"/>
              <a:gd name="connsiteY1673" fmla="*/ 245612 h 1154632"/>
              <a:gd name="connsiteX1674" fmla="*/ 107614 w 2519427"/>
              <a:gd name="connsiteY1674" fmla="*/ 245612 h 1154632"/>
              <a:gd name="connsiteX1675" fmla="*/ 107614 w 2519427"/>
              <a:gd name="connsiteY1675" fmla="*/ 248145 h 1154632"/>
              <a:gd name="connsiteX1676" fmla="*/ 110146 w 2519427"/>
              <a:gd name="connsiteY1676" fmla="*/ 248145 h 1154632"/>
              <a:gd name="connsiteX1677" fmla="*/ 107614 w 2519427"/>
              <a:gd name="connsiteY1677" fmla="*/ 248145 h 1154632"/>
              <a:gd name="connsiteX1678" fmla="*/ 105082 w 2519427"/>
              <a:gd name="connsiteY1678" fmla="*/ 248145 h 1154632"/>
              <a:gd name="connsiteX1679" fmla="*/ 102550 w 2519427"/>
              <a:gd name="connsiteY1679" fmla="*/ 248145 h 1154632"/>
              <a:gd name="connsiteX1680" fmla="*/ 102550 w 2519427"/>
              <a:gd name="connsiteY1680" fmla="*/ 250677 h 1154632"/>
              <a:gd name="connsiteX1681" fmla="*/ 100017 w 2519427"/>
              <a:gd name="connsiteY1681" fmla="*/ 248145 h 1154632"/>
              <a:gd name="connsiteX1682" fmla="*/ 97486 w 2519427"/>
              <a:gd name="connsiteY1682" fmla="*/ 248145 h 1154632"/>
              <a:gd name="connsiteX1683" fmla="*/ 94953 w 2519427"/>
              <a:gd name="connsiteY1683" fmla="*/ 248145 h 1154632"/>
              <a:gd name="connsiteX1684" fmla="*/ 92421 w 2519427"/>
              <a:gd name="connsiteY1684" fmla="*/ 248145 h 1154632"/>
              <a:gd name="connsiteX1685" fmla="*/ 92421 w 2519427"/>
              <a:gd name="connsiteY1685" fmla="*/ 245612 h 1154632"/>
              <a:gd name="connsiteX1686" fmla="*/ 89889 w 2519427"/>
              <a:gd name="connsiteY1686" fmla="*/ 245612 h 1154632"/>
              <a:gd name="connsiteX1687" fmla="*/ 89889 w 2519427"/>
              <a:gd name="connsiteY1687" fmla="*/ 243080 h 1154632"/>
              <a:gd name="connsiteX1688" fmla="*/ 92421 w 2519427"/>
              <a:gd name="connsiteY1688" fmla="*/ 243080 h 1154632"/>
              <a:gd name="connsiteX1689" fmla="*/ 94953 w 2519427"/>
              <a:gd name="connsiteY1689" fmla="*/ 243080 h 1154632"/>
              <a:gd name="connsiteX1690" fmla="*/ 97486 w 2519427"/>
              <a:gd name="connsiteY1690" fmla="*/ 243080 h 1154632"/>
              <a:gd name="connsiteX1691" fmla="*/ 100017 w 2519427"/>
              <a:gd name="connsiteY1691" fmla="*/ 243080 h 1154632"/>
              <a:gd name="connsiteX1692" fmla="*/ 100017 w 2519427"/>
              <a:gd name="connsiteY1692" fmla="*/ 245612 h 1154632"/>
              <a:gd name="connsiteX1693" fmla="*/ 102550 w 2519427"/>
              <a:gd name="connsiteY1693" fmla="*/ 245612 h 1154632"/>
              <a:gd name="connsiteX1694" fmla="*/ 105082 w 2519427"/>
              <a:gd name="connsiteY1694" fmla="*/ 245612 h 1154632"/>
              <a:gd name="connsiteX1695" fmla="*/ 1549637 w 2519427"/>
              <a:gd name="connsiteY1695" fmla="*/ 243080 h 1154632"/>
              <a:gd name="connsiteX1696" fmla="*/ 1547106 w 2519427"/>
              <a:gd name="connsiteY1696" fmla="*/ 243080 h 1154632"/>
              <a:gd name="connsiteX1697" fmla="*/ 1547106 w 2519427"/>
              <a:gd name="connsiteY1697" fmla="*/ 240548 h 1154632"/>
              <a:gd name="connsiteX1698" fmla="*/ 1549637 w 2519427"/>
              <a:gd name="connsiteY1698" fmla="*/ 243080 h 1154632"/>
              <a:gd name="connsiteX1699" fmla="*/ 1750939 w 2519427"/>
              <a:gd name="connsiteY1699" fmla="*/ 243080 h 1154632"/>
              <a:gd name="connsiteX1700" fmla="*/ 1750939 w 2519427"/>
              <a:gd name="connsiteY1700" fmla="*/ 240548 h 1154632"/>
              <a:gd name="connsiteX1701" fmla="*/ 1753471 w 2519427"/>
              <a:gd name="connsiteY1701" fmla="*/ 240548 h 1154632"/>
              <a:gd name="connsiteX1702" fmla="*/ 1750939 w 2519427"/>
              <a:gd name="connsiteY1702" fmla="*/ 243080 h 1154632"/>
              <a:gd name="connsiteX1703" fmla="*/ 1910460 w 2519427"/>
              <a:gd name="connsiteY1703" fmla="*/ 243080 h 1154632"/>
              <a:gd name="connsiteX1704" fmla="*/ 1907928 w 2519427"/>
              <a:gd name="connsiteY1704" fmla="*/ 243080 h 1154632"/>
              <a:gd name="connsiteX1705" fmla="*/ 1907928 w 2519427"/>
              <a:gd name="connsiteY1705" fmla="*/ 240548 h 1154632"/>
              <a:gd name="connsiteX1706" fmla="*/ 1910460 w 2519427"/>
              <a:gd name="connsiteY1706" fmla="*/ 240548 h 1154632"/>
              <a:gd name="connsiteX1707" fmla="*/ 1910460 w 2519427"/>
              <a:gd name="connsiteY1707" fmla="*/ 243080 h 1154632"/>
              <a:gd name="connsiteX1708" fmla="*/ 1492665 w 2519427"/>
              <a:gd name="connsiteY1708" fmla="*/ 238016 h 1154632"/>
              <a:gd name="connsiteX1709" fmla="*/ 1490134 w 2519427"/>
              <a:gd name="connsiteY1709" fmla="*/ 238016 h 1154632"/>
              <a:gd name="connsiteX1710" fmla="*/ 1492665 w 2519427"/>
              <a:gd name="connsiteY1710" fmla="*/ 238016 h 1154632"/>
              <a:gd name="connsiteX1711" fmla="*/ 1492665 w 2519427"/>
              <a:gd name="connsiteY1711" fmla="*/ 235484 h 1154632"/>
              <a:gd name="connsiteX1712" fmla="*/ 1492665 w 2519427"/>
              <a:gd name="connsiteY1712" fmla="*/ 238016 h 1154632"/>
              <a:gd name="connsiteX1713" fmla="*/ 1103990 w 2519427"/>
              <a:gd name="connsiteY1713" fmla="*/ 238016 h 1154632"/>
              <a:gd name="connsiteX1714" fmla="*/ 1101458 w 2519427"/>
              <a:gd name="connsiteY1714" fmla="*/ 238016 h 1154632"/>
              <a:gd name="connsiteX1715" fmla="*/ 1098926 w 2519427"/>
              <a:gd name="connsiteY1715" fmla="*/ 238016 h 1154632"/>
              <a:gd name="connsiteX1716" fmla="*/ 1096394 w 2519427"/>
              <a:gd name="connsiteY1716" fmla="*/ 240548 h 1154632"/>
              <a:gd name="connsiteX1717" fmla="*/ 1096394 w 2519427"/>
              <a:gd name="connsiteY1717" fmla="*/ 238016 h 1154632"/>
              <a:gd name="connsiteX1718" fmla="*/ 1096394 w 2519427"/>
              <a:gd name="connsiteY1718" fmla="*/ 235484 h 1154632"/>
              <a:gd name="connsiteX1719" fmla="*/ 1098926 w 2519427"/>
              <a:gd name="connsiteY1719" fmla="*/ 235484 h 1154632"/>
              <a:gd name="connsiteX1720" fmla="*/ 1103990 w 2519427"/>
              <a:gd name="connsiteY1720" fmla="*/ 238016 h 1154632"/>
              <a:gd name="connsiteX1721" fmla="*/ 140531 w 2519427"/>
              <a:gd name="connsiteY1721" fmla="*/ 240548 h 1154632"/>
              <a:gd name="connsiteX1722" fmla="*/ 137999 w 2519427"/>
              <a:gd name="connsiteY1722" fmla="*/ 240548 h 1154632"/>
              <a:gd name="connsiteX1723" fmla="*/ 135467 w 2519427"/>
              <a:gd name="connsiteY1723" fmla="*/ 240548 h 1154632"/>
              <a:gd name="connsiteX1724" fmla="*/ 132935 w 2519427"/>
              <a:gd name="connsiteY1724" fmla="*/ 238016 h 1154632"/>
              <a:gd name="connsiteX1725" fmla="*/ 130403 w 2519427"/>
              <a:gd name="connsiteY1725" fmla="*/ 238016 h 1154632"/>
              <a:gd name="connsiteX1726" fmla="*/ 130403 w 2519427"/>
              <a:gd name="connsiteY1726" fmla="*/ 235484 h 1154632"/>
              <a:gd name="connsiteX1727" fmla="*/ 130403 w 2519427"/>
              <a:gd name="connsiteY1727" fmla="*/ 232952 h 1154632"/>
              <a:gd name="connsiteX1728" fmla="*/ 132935 w 2519427"/>
              <a:gd name="connsiteY1728" fmla="*/ 232952 h 1154632"/>
              <a:gd name="connsiteX1729" fmla="*/ 135467 w 2519427"/>
              <a:gd name="connsiteY1729" fmla="*/ 232952 h 1154632"/>
              <a:gd name="connsiteX1730" fmla="*/ 137999 w 2519427"/>
              <a:gd name="connsiteY1730" fmla="*/ 232952 h 1154632"/>
              <a:gd name="connsiteX1731" fmla="*/ 140531 w 2519427"/>
              <a:gd name="connsiteY1731" fmla="*/ 235484 h 1154632"/>
              <a:gd name="connsiteX1732" fmla="*/ 143063 w 2519427"/>
              <a:gd name="connsiteY1732" fmla="*/ 235484 h 1154632"/>
              <a:gd name="connsiteX1733" fmla="*/ 143063 w 2519427"/>
              <a:gd name="connsiteY1733" fmla="*/ 238016 h 1154632"/>
              <a:gd name="connsiteX1734" fmla="*/ 143063 w 2519427"/>
              <a:gd name="connsiteY1734" fmla="*/ 240548 h 1154632"/>
              <a:gd name="connsiteX1735" fmla="*/ 140531 w 2519427"/>
              <a:gd name="connsiteY1735" fmla="*/ 240548 h 1154632"/>
              <a:gd name="connsiteX1736" fmla="*/ 1561032 w 2519427"/>
              <a:gd name="connsiteY1736" fmla="*/ 235484 h 1154632"/>
              <a:gd name="connsiteX1737" fmla="*/ 1558500 w 2519427"/>
              <a:gd name="connsiteY1737" fmla="*/ 235484 h 1154632"/>
              <a:gd name="connsiteX1738" fmla="*/ 1558500 w 2519427"/>
              <a:gd name="connsiteY1738" fmla="*/ 232952 h 1154632"/>
              <a:gd name="connsiteX1739" fmla="*/ 1561032 w 2519427"/>
              <a:gd name="connsiteY1739" fmla="*/ 232952 h 1154632"/>
              <a:gd name="connsiteX1740" fmla="*/ 1561032 w 2519427"/>
              <a:gd name="connsiteY1740" fmla="*/ 235484 h 1154632"/>
              <a:gd name="connsiteX1741" fmla="*/ 1878809 w 2519427"/>
              <a:gd name="connsiteY1741" fmla="*/ 234218 h 1154632"/>
              <a:gd name="connsiteX1742" fmla="*/ 1878809 w 2519427"/>
              <a:gd name="connsiteY1742" fmla="*/ 236750 h 1154632"/>
              <a:gd name="connsiteX1743" fmla="*/ 1876276 w 2519427"/>
              <a:gd name="connsiteY1743" fmla="*/ 236750 h 1154632"/>
              <a:gd name="connsiteX1744" fmla="*/ 1876276 w 2519427"/>
              <a:gd name="connsiteY1744" fmla="*/ 234218 h 1154632"/>
              <a:gd name="connsiteX1745" fmla="*/ 1875011 w 2519427"/>
              <a:gd name="connsiteY1745" fmla="*/ 234218 h 1154632"/>
              <a:gd name="connsiteX1746" fmla="*/ 1875011 w 2519427"/>
              <a:gd name="connsiteY1746" fmla="*/ 236750 h 1154632"/>
              <a:gd name="connsiteX1747" fmla="*/ 1869946 w 2519427"/>
              <a:gd name="connsiteY1747" fmla="*/ 231686 h 1154632"/>
              <a:gd name="connsiteX1748" fmla="*/ 1869946 w 2519427"/>
              <a:gd name="connsiteY1748" fmla="*/ 229154 h 1154632"/>
              <a:gd name="connsiteX1749" fmla="*/ 1872478 w 2519427"/>
              <a:gd name="connsiteY1749" fmla="*/ 229154 h 1154632"/>
              <a:gd name="connsiteX1750" fmla="*/ 1875011 w 2519427"/>
              <a:gd name="connsiteY1750" fmla="*/ 229154 h 1154632"/>
              <a:gd name="connsiteX1751" fmla="*/ 1877543 w 2519427"/>
              <a:gd name="connsiteY1751" fmla="*/ 234218 h 1154632"/>
              <a:gd name="connsiteX1752" fmla="*/ 1878809 w 2519427"/>
              <a:gd name="connsiteY1752" fmla="*/ 234218 h 1154632"/>
              <a:gd name="connsiteX1753" fmla="*/ 1101458 w 2519427"/>
              <a:gd name="connsiteY1753" fmla="*/ 229154 h 1154632"/>
              <a:gd name="connsiteX1754" fmla="*/ 1096394 w 2519427"/>
              <a:gd name="connsiteY1754" fmla="*/ 234218 h 1154632"/>
              <a:gd name="connsiteX1755" fmla="*/ 1096394 w 2519427"/>
              <a:gd name="connsiteY1755" fmla="*/ 231686 h 1154632"/>
              <a:gd name="connsiteX1756" fmla="*/ 1093862 w 2519427"/>
              <a:gd name="connsiteY1756" fmla="*/ 231686 h 1154632"/>
              <a:gd name="connsiteX1757" fmla="*/ 1091330 w 2519427"/>
              <a:gd name="connsiteY1757" fmla="*/ 231686 h 1154632"/>
              <a:gd name="connsiteX1758" fmla="*/ 1088798 w 2519427"/>
              <a:gd name="connsiteY1758" fmla="*/ 231686 h 1154632"/>
              <a:gd name="connsiteX1759" fmla="*/ 1091330 w 2519427"/>
              <a:gd name="connsiteY1759" fmla="*/ 229154 h 1154632"/>
              <a:gd name="connsiteX1760" fmla="*/ 1093862 w 2519427"/>
              <a:gd name="connsiteY1760" fmla="*/ 226622 h 1154632"/>
              <a:gd name="connsiteX1761" fmla="*/ 1096394 w 2519427"/>
              <a:gd name="connsiteY1761" fmla="*/ 224090 h 1154632"/>
              <a:gd name="connsiteX1762" fmla="*/ 1098926 w 2519427"/>
              <a:gd name="connsiteY1762" fmla="*/ 224090 h 1154632"/>
              <a:gd name="connsiteX1763" fmla="*/ 1101458 w 2519427"/>
              <a:gd name="connsiteY1763" fmla="*/ 224090 h 1154632"/>
              <a:gd name="connsiteX1764" fmla="*/ 1103990 w 2519427"/>
              <a:gd name="connsiteY1764" fmla="*/ 224090 h 1154632"/>
              <a:gd name="connsiteX1765" fmla="*/ 1103990 w 2519427"/>
              <a:gd name="connsiteY1765" fmla="*/ 226622 h 1154632"/>
              <a:gd name="connsiteX1766" fmla="*/ 1101458 w 2519427"/>
              <a:gd name="connsiteY1766" fmla="*/ 229154 h 1154632"/>
              <a:gd name="connsiteX1767" fmla="*/ 1845892 w 2519427"/>
              <a:gd name="connsiteY1767" fmla="*/ 224090 h 1154632"/>
              <a:gd name="connsiteX1768" fmla="*/ 1843360 w 2519427"/>
              <a:gd name="connsiteY1768" fmla="*/ 224090 h 1154632"/>
              <a:gd name="connsiteX1769" fmla="*/ 1840827 w 2519427"/>
              <a:gd name="connsiteY1769" fmla="*/ 219026 h 1154632"/>
              <a:gd name="connsiteX1770" fmla="*/ 1848424 w 2519427"/>
              <a:gd name="connsiteY1770" fmla="*/ 224090 h 1154632"/>
              <a:gd name="connsiteX1771" fmla="*/ 1845892 w 2519427"/>
              <a:gd name="connsiteY1771" fmla="*/ 224090 h 1154632"/>
              <a:gd name="connsiteX1772" fmla="*/ 1839562 w 2519427"/>
              <a:gd name="connsiteY1772" fmla="*/ 221558 h 1154632"/>
              <a:gd name="connsiteX1773" fmla="*/ 1837029 w 2519427"/>
              <a:gd name="connsiteY1773" fmla="*/ 221558 h 1154632"/>
              <a:gd name="connsiteX1774" fmla="*/ 1834497 w 2519427"/>
              <a:gd name="connsiteY1774" fmla="*/ 221558 h 1154632"/>
              <a:gd name="connsiteX1775" fmla="*/ 1837029 w 2519427"/>
              <a:gd name="connsiteY1775" fmla="*/ 219026 h 1154632"/>
              <a:gd name="connsiteX1776" fmla="*/ 1839562 w 2519427"/>
              <a:gd name="connsiteY1776" fmla="*/ 219026 h 1154632"/>
              <a:gd name="connsiteX1777" fmla="*/ 1839562 w 2519427"/>
              <a:gd name="connsiteY1777" fmla="*/ 221558 h 1154632"/>
              <a:gd name="connsiteX1778" fmla="*/ 1726883 w 2519427"/>
              <a:gd name="connsiteY1778" fmla="*/ 221558 h 1154632"/>
              <a:gd name="connsiteX1779" fmla="*/ 1724352 w 2519427"/>
              <a:gd name="connsiteY1779" fmla="*/ 219026 h 1154632"/>
              <a:gd name="connsiteX1780" fmla="*/ 1726883 w 2519427"/>
              <a:gd name="connsiteY1780" fmla="*/ 219026 h 1154632"/>
              <a:gd name="connsiteX1781" fmla="*/ 1726883 w 2519427"/>
              <a:gd name="connsiteY1781" fmla="*/ 221558 h 1154632"/>
              <a:gd name="connsiteX1782" fmla="*/ 1850956 w 2519427"/>
              <a:gd name="connsiteY1782" fmla="*/ 221558 h 1154632"/>
              <a:gd name="connsiteX1783" fmla="*/ 1853488 w 2519427"/>
              <a:gd name="connsiteY1783" fmla="*/ 219026 h 1154632"/>
              <a:gd name="connsiteX1784" fmla="*/ 1853488 w 2519427"/>
              <a:gd name="connsiteY1784" fmla="*/ 216494 h 1154632"/>
              <a:gd name="connsiteX1785" fmla="*/ 1856020 w 2519427"/>
              <a:gd name="connsiteY1785" fmla="*/ 216494 h 1154632"/>
              <a:gd name="connsiteX1786" fmla="*/ 1856020 w 2519427"/>
              <a:gd name="connsiteY1786" fmla="*/ 219026 h 1154632"/>
              <a:gd name="connsiteX1787" fmla="*/ 1853488 w 2519427"/>
              <a:gd name="connsiteY1787" fmla="*/ 221558 h 1154632"/>
              <a:gd name="connsiteX1788" fmla="*/ 1850956 w 2519427"/>
              <a:gd name="connsiteY1788" fmla="*/ 221558 h 1154632"/>
              <a:gd name="connsiteX1789" fmla="*/ 2532 w 2519427"/>
              <a:gd name="connsiteY1789" fmla="*/ 215227 h 1154632"/>
              <a:gd name="connsiteX1790" fmla="*/ 0 w 2519427"/>
              <a:gd name="connsiteY1790" fmla="*/ 215227 h 1154632"/>
              <a:gd name="connsiteX1791" fmla="*/ 0 w 2519427"/>
              <a:gd name="connsiteY1791" fmla="*/ 212695 h 1154632"/>
              <a:gd name="connsiteX1792" fmla="*/ 0 w 2519427"/>
              <a:gd name="connsiteY1792" fmla="*/ 210163 h 1154632"/>
              <a:gd name="connsiteX1793" fmla="*/ 2532 w 2519427"/>
              <a:gd name="connsiteY1793" fmla="*/ 210163 h 1154632"/>
              <a:gd name="connsiteX1794" fmla="*/ 5064 w 2519427"/>
              <a:gd name="connsiteY1794" fmla="*/ 210163 h 1154632"/>
              <a:gd name="connsiteX1795" fmla="*/ 5064 w 2519427"/>
              <a:gd name="connsiteY1795" fmla="*/ 212695 h 1154632"/>
              <a:gd name="connsiteX1796" fmla="*/ 5064 w 2519427"/>
              <a:gd name="connsiteY1796" fmla="*/ 215227 h 1154632"/>
              <a:gd name="connsiteX1797" fmla="*/ 2532 w 2519427"/>
              <a:gd name="connsiteY1797" fmla="*/ 215227 h 1154632"/>
              <a:gd name="connsiteX1798" fmla="*/ 1888937 w 2519427"/>
              <a:gd name="connsiteY1798" fmla="*/ 212695 h 1154632"/>
              <a:gd name="connsiteX1799" fmla="*/ 1888937 w 2519427"/>
              <a:gd name="connsiteY1799" fmla="*/ 210163 h 1154632"/>
              <a:gd name="connsiteX1800" fmla="*/ 1888937 w 2519427"/>
              <a:gd name="connsiteY1800" fmla="*/ 207631 h 1154632"/>
              <a:gd name="connsiteX1801" fmla="*/ 1891469 w 2519427"/>
              <a:gd name="connsiteY1801" fmla="*/ 207631 h 1154632"/>
              <a:gd name="connsiteX1802" fmla="*/ 1891469 w 2519427"/>
              <a:gd name="connsiteY1802" fmla="*/ 210163 h 1154632"/>
              <a:gd name="connsiteX1803" fmla="*/ 1888937 w 2519427"/>
              <a:gd name="connsiteY1803" fmla="*/ 212695 h 1154632"/>
              <a:gd name="connsiteX1804" fmla="*/ 1158430 w 2519427"/>
              <a:gd name="connsiteY1804" fmla="*/ 203833 h 1154632"/>
              <a:gd name="connsiteX1805" fmla="*/ 1160962 w 2519427"/>
              <a:gd name="connsiteY1805" fmla="*/ 203833 h 1154632"/>
              <a:gd name="connsiteX1806" fmla="*/ 1160962 w 2519427"/>
              <a:gd name="connsiteY1806" fmla="*/ 201301 h 1154632"/>
              <a:gd name="connsiteX1807" fmla="*/ 1163494 w 2519427"/>
              <a:gd name="connsiteY1807" fmla="*/ 201301 h 1154632"/>
              <a:gd name="connsiteX1808" fmla="*/ 1166026 w 2519427"/>
              <a:gd name="connsiteY1808" fmla="*/ 201301 h 1154632"/>
              <a:gd name="connsiteX1809" fmla="*/ 1168559 w 2519427"/>
              <a:gd name="connsiteY1809" fmla="*/ 203833 h 1154632"/>
              <a:gd name="connsiteX1810" fmla="*/ 1166026 w 2519427"/>
              <a:gd name="connsiteY1810" fmla="*/ 206365 h 1154632"/>
              <a:gd name="connsiteX1811" fmla="*/ 1163494 w 2519427"/>
              <a:gd name="connsiteY1811" fmla="*/ 208897 h 1154632"/>
              <a:gd name="connsiteX1812" fmla="*/ 1160962 w 2519427"/>
              <a:gd name="connsiteY1812" fmla="*/ 211429 h 1154632"/>
              <a:gd name="connsiteX1813" fmla="*/ 1160962 w 2519427"/>
              <a:gd name="connsiteY1813" fmla="*/ 213961 h 1154632"/>
              <a:gd name="connsiteX1814" fmla="*/ 1158430 w 2519427"/>
              <a:gd name="connsiteY1814" fmla="*/ 216494 h 1154632"/>
              <a:gd name="connsiteX1815" fmla="*/ 1153366 w 2519427"/>
              <a:gd name="connsiteY1815" fmla="*/ 219026 h 1154632"/>
              <a:gd name="connsiteX1816" fmla="*/ 1153366 w 2519427"/>
              <a:gd name="connsiteY1816" fmla="*/ 221558 h 1154632"/>
              <a:gd name="connsiteX1817" fmla="*/ 1150834 w 2519427"/>
              <a:gd name="connsiteY1817" fmla="*/ 219026 h 1154632"/>
              <a:gd name="connsiteX1818" fmla="*/ 1143238 w 2519427"/>
              <a:gd name="connsiteY1818" fmla="*/ 216494 h 1154632"/>
              <a:gd name="connsiteX1819" fmla="*/ 1140705 w 2519427"/>
              <a:gd name="connsiteY1819" fmla="*/ 216494 h 1154632"/>
              <a:gd name="connsiteX1820" fmla="*/ 1140705 w 2519427"/>
              <a:gd name="connsiteY1820" fmla="*/ 213961 h 1154632"/>
              <a:gd name="connsiteX1821" fmla="*/ 1140705 w 2519427"/>
              <a:gd name="connsiteY1821" fmla="*/ 211429 h 1154632"/>
              <a:gd name="connsiteX1822" fmla="*/ 1138173 w 2519427"/>
              <a:gd name="connsiteY1822" fmla="*/ 208897 h 1154632"/>
              <a:gd name="connsiteX1823" fmla="*/ 1133109 w 2519427"/>
              <a:gd name="connsiteY1823" fmla="*/ 211429 h 1154632"/>
              <a:gd name="connsiteX1824" fmla="*/ 1130577 w 2519427"/>
              <a:gd name="connsiteY1824" fmla="*/ 211429 h 1154632"/>
              <a:gd name="connsiteX1825" fmla="*/ 1128045 w 2519427"/>
              <a:gd name="connsiteY1825" fmla="*/ 211429 h 1154632"/>
              <a:gd name="connsiteX1826" fmla="*/ 1128045 w 2519427"/>
              <a:gd name="connsiteY1826" fmla="*/ 208897 h 1154632"/>
              <a:gd name="connsiteX1827" fmla="*/ 1128045 w 2519427"/>
              <a:gd name="connsiteY1827" fmla="*/ 206365 h 1154632"/>
              <a:gd name="connsiteX1828" fmla="*/ 1133109 w 2519427"/>
              <a:gd name="connsiteY1828" fmla="*/ 203833 h 1154632"/>
              <a:gd name="connsiteX1829" fmla="*/ 1138173 w 2519427"/>
              <a:gd name="connsiteY1829" fmla="*/ 201301 h 1154632"/>
              <a:gd name="connsiteX1830" fmla="*/ 1143238 w 2519427"/>
              <a:gd name="connsiteY1830" fmla="*/ 198769 h 1154632"/>
              <a:gd name="connsiteX1831" fmla="*/ 1150834 w 2519427"/>
              <a:gd name="connsiteY1831" fmla="*/ 196237 h 1154632"/>
              <a:gd name="connsiteX1832" fmla="*/ 1153366 w 2519427"/>
              <a:gd name="connsiteY1832" fmla="*/ 196237 h 1154632"/>
              <a:gd name="connsiteX1833" fmla="*/ 1155898 w 2519427"/>
              <a:gd name="connsiteY1833" fmla="*/ 201301 h 1154632"/>
              <a:gd name="connsiteX1834" fmla="*/ 1158430 w 2519427"/>
              <a:gd name="connsiteY1834" fmla="*/ 203833 h 1154632"/>
              <a:gd name="connsiteX1835" fmla="*/ 1902864 w 2519427"/>
              <a:gd name="connsiteY1835" fmla="*/ 194971 h 1154632"/>
              <a:gd name="connsiteX1836" fmla="*/ 1902864 w 2519427"/>
              <a:gd name="connsiteY1836" fmla="*/ 197503 h 1154632"/>
              <a:gd name="connsiteX1837" fmla="*/ 1900332 w 2519427"/>
              <a:gd name="connsiteY1837" fmla="*/ 197503 h 1154632"/>
              <a:gd name="connsiteX1838" fmla="*/ 1900332 w 2519427"/>
              <a:gd name="connsiteY1838" fmla="*/ 200035 h 1154632"/>
              <a:gd name="connsiteX1839" fmla="*/ 1900332 w 2519427"/>
              <a:gd name="connsiteY1839" fmla="*/ 202567 h 1154632"/>
              <a:gd name="connsiteX1840" fmla="*/ 1897799 w 2519427"/>
              <a:gd name="connsiteY1840" fmla="*/ 202567 h 1154632"/>
              <a:gd name="connsiteX1841" fmla="*/ 1897799 w 2519427"/>
              <a:gd name="connsiteY1841" fmla="*/ 200035 h 1154632"/>
              <a:gd name="connsiteX1842" fmla="*/ 1897799 w 2519427"/>
              <a:gd name="connsiteY1842" fmla="*/ 197503 h 1154632"/>
              <a:gd name="connsiteX1843" fmla="*/ 1895267 w 2519427"/>
              <a:gd name="connsiteY1843" fmla="*/ 197503 h 1154632"/>
              <a:gd name="connsiteX1844" fmla="*/ 1895267 w 2519427"/>
              <a:gd name="connsiteY1844" fmla="*/ 200035 h 1154632"/>
              <a:gd name="connsiteX1845" fmla="*/ 1895267 w 2519427"/>
              <a:gd name="connsiteY1845" fmla="*/ 202567 h 1154632"/>
              <a:gd name="connsiteX1846" fmla="*/ 1892736 w 2519427"/>
              <a:gd name="connsiteY1846" fmla="*/ 202567 h 1154632"/>
              <a:gd name="connsiteX1847" fmla="*/ 1890203 w 2519427"/>
              <a:gd name="connsiteY1847" fmla="*/ 200035 h 1154632"/>
              <a:gd name="connsiteX1848" fmla="*/ 1890203 w 2519427"/>
              <a:gd name="connsiteY1848" fmla="*/ 194971 h 1154632"/>
              <a:gd name="connsiteX1849" fmla="*/ 1892736 w 2519427"/>
              <a:gd name="connsiteY1849" fmla="*/ 194971 h 1154632"/>
              <a:gd name="connsiteX1850" fmla="*/ 1895267 w 2519427"/>
              <a:gd name="connsiteY1850" fmla="*/ 194971 h 1154632"/>
              <a:gd name="connsiteX1851" fmla="*/ 1897799 w 2519427"/>
              <a:gd name="connsiteY1851" fmla="*/ 194971 h 1154632"/>
              <a:gd name="connsiteX1852" fmla="*/ 1900332 w 2519427"/>
              <a:gd name="connsiteY1852" fmla="*/ 194971 h 1154632"/>
              <a:gd name="connsiteX1853" fmla="*/ 1902864 w 2519427"/>
              <a:gd name="connsiteY1853" fmla="*/ 192439 h 1154632"/>
              <a:gd name="connsiteX1854" fmla="*/ 1905396 w 2519427"/>
              <a:gd name="connsiteY1854" fmla="*/ 192439 h 1154632"/>
              <a:gd name="connsiteX1855" fmla="*/ 1902864 w 2519427"/>
              <a:gd name="connsiteY1855" fmla="*/ 194971 h 1154632"/>
              <a:gd name="connsiteX1856" fmla="*/ 1193879 w 2519427"/>
              <a:gd name="connsiteY1856" fmla="*/ 194971 h 1154632"/>
              <a:gd name="connsiteX1857" fmla="*/ 1193879 w 2519427"/>
              <a:gd name="connsiteY1857" fmla="*/ 200035 h 1154632"/>
              <a:gd name="connsiteX1858" fmla="*/ 1193879 w 2519427"/>
              <a:gd name="connsiteY1858" fmla="*/ 202567 h 1154632"/>
              <a:gd name="connsiteX1859" fmla="*/ 1191347 w 2519427"/>
              <a:gd name="connsiteY1859" fmla="*/ 200035 h 1154632"/>
              <a:gd name="connsiteX1860" fmla="*/ 1188815 w 2519427"/>
              <a:gd name="connsiteY1860" fmla="*/ 200035 h 1154632"/>
              <a:gd name="connsiteX1861" fmla="*/ 1186283 w 2519427"/>
              <a:gd name="connsiteY1861" fmla="*/ 200035 h 1154632"/>
              <a:gd name="connsiteX1862" fmla="*/ 1186283 w 2519427"/>
              <a:gd name="connsiteY1862" fmla="*/ 197503 h 1154632"/>
              <a:gd name="connsiteX1863" fmla="*/ 1183751 w 2519427"/>
              <a:gd name="connsiteY1863" fmla="*/ 197503 h 1154632"/>
              <a:gd name="connsiteX1864" fmla="*/ 1181219 w 2519427"/>
              <a:gd name="connsiteY1864" fmla="*/ 197503 h 1154632"/>
              <a:gd name="connsiteX1865" fmla="*/ 1178687 w 2519427"/>
              <a:gd name="connsiteY1865" fmla="*/ 197503 h 1154632"/>
              <a:gd name="connsiteX1866" fmla="*/ 1176155 w 2519427"/>
              <a:gd name="connsiteY1866" fmla="*/ 197503 h 1154632"/>
              <a:gd name="connsiteX1867" fmla="*/ 1176155 w 2519427"/>
              <a:gd name="connsiteY1867" fmla="*/ 194971 h 1154632"/>
              <a:gd name="connsiteX1868" fmla="*/ 1178687 w 2519427"/>
              <a:gd name="connsiteY1868" fmla="*/ 192439 h 1154632"/>
              <a:gd name="connsiteX1869" fmla="*/ 1181219 w 2519427"/>
              <a:gd name="connsiteY1869" fmla="*/ 192439 h 1154632"/>
              <a:gd name="connsiteX1870" fmla="*/ 1188815 w 2519427"/>
              <a:gd name="connsiteY1870" fmla="*/ 192439 h 1154632"/>
              <a:gd name="connsiteX1871" fmla="*/ 1191347 w 2519427"/>
              <a:gd name="connsiteY1871" fmla="*/ 194971 h 1154632"/>
              <a:gd name="connsiteX1872" fmla="*/ 1193879 w 2519427"/>
              <a:gd name="connsiteY1872" fmla="*/ 194971 h 1154632"/>
              <a:gd name="connsiteX1873" fmla="*/ 1916790 w 2519427"/>
              <a:gd name="connsiteY1873" fmla="*/ 189907 h 1154632"/>
              <a:gd name="connsiteX1874" fmla="*/ 1912992 w 2519427"/>
              <a:gd name="connsiteY1874" fmla="*/ 189907 h 1154632"/>
              <a:gd name="connsiteX1875" fmla="*/ 1910460 w 2519427"/>
              <a:gd name="connsiteY1875" fmla="*/ 189907 h 1154632"/>
              <a:gd name="connsiteX1876" fmla="*/ 1912992 w 2519427"/>
              <a:gd name="connsiteY1876" fmla="*/ 189907 h 1154632"/>
              <a:gd name="connsiteX1877" fmla="*/ 1912992 w 2519427"/>
              <a:gd name="connsiteY1877" fmla="*/ 187375 h 1154632"/>
              <a:gd name="connsiteX1878" fmla="*/ 1915524 w 2519427"/>
              <a:gd name="connsiteY1878" fmla="*/ 187375 h 1154632"/>
              <a:gd name="connsiteX1879" fmla="*/ 1920588 w 2519427"/>
              <a:gd name="connsiteY1879" fmla="*/ 184842 h 1154632"/>
              <a:gd name="connsiteX1880" fmla="*/ 1923120 w 2519427"/>
              <a:gd name="connsiteY1880" fmla="*/ 189907 h 1154632"/>
              <a:gd name="connsiteX1881" fmla="*/ 1916790 w 2519427"/>
              <a:gd name="connsiteY1881" fmla="*/ 189907 h 1154632"/>
              <a:gd name="connsiteX1882" fmla="*/ 1910460 w 2519427"/>
              <a:gd name="connsiteY1882" fmla="*/ 181044 h 1154632"/>
              <a:gd name="connsiteX1883" fmla="*/ 1907928 w 2519427"/>
              <a:gd name="connsiteY1883" fmla="*/ 181044 h 1154632"/>
              <a:gd name="connsiteX1884" fmla="*/ 1905396 w 2519427"/>
              <a:gd name="connsiteY1884" fmla="*/ 181044 h 1154632"/>
              <a:gd name="connsiteX1885" fmla="*/ 1905396 w 2519427"/>
              <a:gd name="connsiteY1885" fmla="*/ 178512 h 1154632"/>
              <a:gd name="connsiteX1886" fmla="*/ 1902864 w 2519427"/>
              <a:gd name="connsiteY1886" fmla="*/ 178512 h 1154632"/>
              <a:gd name="connsiteX1887" fmla="*/ 1905396 w 2519427"/>
              <a:gd name="connsiteY1887" fmla="*/ 178512 h 1154632"/>
              <a:gd name="connsiteX1888" fmla="*/ 1907928 w 2519427"/>
              <a:gd name="connsiteY1888" fmla="*/ 178512 h 1154632"/>
              <a:gd name="connsiteX1889" fmla="*/ 1907928 w 2519427"/>
              <a:gd name="connsiteY1889" fmla="*/ 175980 h 1154632"/>
              <a:gd name="connsiteX1890" fmla="*/ 1907928 w 2519427"/>
              <a:gd name="connsiteY1890" fmla="*/ 178512 h 1154632"/>
              <a:gd name="connsiteX1891" fmla="*/ 1910460 w 2519427"/>
              <a:gd name="connsiteY1891" fmla="*/ 178512 h 1154632"/>
              <a:gd name="connsiteX1892" fmla="*/ 1912992 w 2519427"/>
              <a:gd name="connsiteY1892" fmla="*/ 178512 h 1154632"/>
              <a:gd name="connsiteX1893" fmla="*/ 1912992 w 2519427"/>
              <a:gd name="connsiteY1893" fmla="*/ 181044 h 1154632"/>
              <a:gd name="connsiteX1894" fmla="*/ 1910460 w 2519427"/>
              <a:gd name="connsiteY1894" fmla="*/ 181044 h 1154632"/>
              <a:gd name="connsiteX1895" fmla="*/ 1519252 w 2519427"/>
              <a:gd name="connsiteY1895" fmla="*/ 170916 h 1154632"/>
              <a:gd name="connsiteX1896" fmla="*/ 1516721 w 2519427"/>
              <a:gd name="connsiteY1896" fmla="*/ 170916 h 1154632"/>
              <a:gd name="connsiteX1897" fmla="*/ 1514188 w 2519427"/>
              <a:gd name="connsiteY1897" fmla="*/ 170916 h 1154632"/>
              <a:gd name="connsiteX1898" fmla="*/ 1514188 w 2519427"/>
              <a:gd name="connsiteY1898" fmla="*/ 168384 h 1154632"/>
              <a:gd name="connsiteX1899" fmla="*/ 1516721 w 2519427"/>
              <a:gd name="connsiteY1899" fmla="*/ 168384 h 1154632"/>
              <a:gd name="connsiteX1900" fmla="*/ 1519252 w 2519427"/>
              <a:gd name="connsiteY1900" fmla="*/ 168384 h 1154632"/>
              <a:gd name="connsiteX1901" fmla="*/ 1519252 w 2519427"/>
              <a:gd name="connsiteY1901" fmla="*/ 170916 h 1154632"/>
              <a:gd name="connsiteX1902" fmla="*/ 1369859 w 2519427"/>
              <a:gd name="connsiteY1902" fmla="*/ 155723 h 1154632"/>
              <a:gd name="connsiteX1903" fmla="*/ 1372391 w 2519427"/>
              <a:gd name="connsiteY1903" fmla="*/ 158255 h 1154632"/>
              <a:gd name="connsiteX1904" fmla="*/ 1374924 w 2519427"/>
              <a:gd name="connsiteY1904" fmla="*/ 163320 h 1154632"/>
              <a:gd name="connsiteX1905" fmla="*/ 1372391 w 2519427"/>
              <a:gd name="connsiteY1905" fmla="*/ 163320 h 1154632"/>
              <a:gd name="connsiteX1906" fmla="*/ 1372391 w 2519427"/>
              <a:gd name="connsiteY1906" fmla="*/ 165852 h 1154632"/>
              <a:gd name="connsiteX1907" fmla="*/ 1374924 w 2519427"/>
              <a:gd name="connsiteY1907" fmla="*/ 168384 h 1154632"/>
              <a:gd name="connsiteX1908" fmla="*/ 1377456 w 2519427"/>
              <a:gd name="connsiteY1908" fmla="*/ 173448 h 1154632"/>
              <a:gd name="connsiteX1909" fmla="*/ 1377456 w 2519427"/>
              <a:gd name="connsiteY1909" fmla="*/ 175980 h 1154632"/>
              <a:gd name="connsiteX1910" fmla="*/ 1379988 w 2519427"/>
              <a:gd name="connsiteY1910" fmla="*/ 178512 h 1154632"/>
              <a:gd name="connsiteX1911" fmla="*/ 1379988 w 2519427"/>
              <a:gd name="connsiteY1911" fmla="*/ 181044 h 1154632"/>
              <a:gd name="connsiteX1912" fmla="*/ 1379988 w 2519427"/>
              <a:gd name="connsiteY1912" fmla="*/ 183576 h 1154632"/>
              <a:gd name="connsiteX1913" fmla="*/ 1377456 w 2519427"/>
              <a:gd name="connsiteY1913" fmla="*/ 183576 h 1154632"/>
              <a:gd name="connsiteX1914" fmla="*/ 1377456 w 2519427"/>
              <a:gd name="connsiteY1914" fmla="*/ 186108 h 1154632"/>
              <a:gd name="connsiteX1915" fmla="*/ 1374924 w 2519427"/>
              <a:gd name="connsiteY1915" fmla="*/ 186108 h 1154632"/>
              <a:gd name="connsiteX1916" fmla="*/ 1374924 w 2519427"/>
              <a:gd name="connsiteY1916" fmla="*/ 188640 h 1154632"/>
              <a:gd name="connsiteX1917" fmla="*/ 1372391 w 2519427"/>
              <a:gd name="connsiteY1917" fmla="*/ 188640 h 1154632"/>
              <a:gd name="connsiteX1918" fmla="*/ 1374924 w 2519427"/>
              <a:gd name="connsiteY1918" fmla="*/ 191173 h 1154632"/>
              <a:gd name="connsiteX1919" fmla="*/ 1374924 w 2519427"/>
              <a:gd name="connsiteY1919" fmla="*/ 193705 h 1154632"/>
              <a:gd name="connsiteX1920" fmla="*/ 1377456 w 2519427"/>
              <a:gd name="connsiteY1920" fmla="*/ 193705 h 1154632"/>
              <a:gd name="connsiteX1921" fmla="*/ 1377456 w 2519427"/>
              <a:gd name="connsiteY1921" fmla="*/ 196237 h 1154632"/>
              <a:gd name="connsiteX1922" fmla="*/ 1377456 w 2519427"/>
              <a:gd name="connsiteY1922" fmla="*/ 201301 h 1154632"/>
              <a:gd name="connsiteX1923" fmla="*/ 1374924 w 2519427"/>
              <a:gd name="connsiteY1923" fmla="*/ 206365 h 1154632"/>
              <a:gd name="connsiteX1924" fmla="*/ 1374924 w 2519427"/>
              <a:gd name="connsiteY1924" fmla="*/ 208897 h 1154632"/>
              <a:gd name="connsiteX1925" fmla="*/ 1374924 w 2519427"/>
              <a:gd name="connsiteY1925" fmla="*/ 213961 h 1154632"/>
              <a:gd name="connsiteX1926" fmla="*/ 1374924 w 2519427"/>
              <a:gd name="connsiteY1926" fmla="*/ 216494 h 1154632"/>
              <a:gd name="connsiteX1927" fmla="*/ 1374924 w 2519427"/>
              <a:gd name="connsiteY1927" fmla="*/ 219026 h 1154632"/>
              <a:gd name="connsiteX1928" fmla="*/ 1372391 w 2519427"/>
              <a:gd name="connsiteY1928" fmla="*/ 221558 h 1154632"/>
              <a:gd name="connsiteX1929" fmla="*/ 1372391 w 2519427"/>
              <a:gd name="connsiteY1929" fmla="*/ 226622 h 1154632"/>
              <a:gd name="connsiteX1930" fmla="*/ 1372391 w 2519427"/>
              <a:gd name="connsiteY1930" fmla="*/ 229154 h 1154632"/>
              <a:gd name="connsiteX1931" fmla="*/ 1369859 w 2519427"/>
              <a:gd name="connsiteY1931" fmla="*/ 231686 h 1154632"/>
              <a:gd name="connsiteX1932" fmla="*/ 1367327 w 2519427"/>
              <a:gd name="connsiteY1932" fmla="*/ 231686 h 1154632"/>
              <a:gd name="connsiteX1933" fmla="*/ 1364795 w 2519427"/>
              <a:gd name="connsiteY1933" fmla="*/ 229154 h 1154632"/>
              <a:gd name="connsiteX1934" fmla="*/ 1362263 w 2519427"/>
              <a:gd name="connsiteY1934" fmla="*/ 226622 h 1154632"/>
              <a:gd name="connsiteX1935" fmla="*/ 1353401 w 2519427"/>
              <a:gd name="connsiteY1935" fmla="*/ 224090 h 1154632"/>
              <a:gd name="connsiteX1936" fmla="*/ 1353401 w 2519427"/>
              <a:gd name="connsiteY1936" fmla="*/ 226622 h 1154632"/>
              <a:gd name="connsiteX1937" fmla="*/ 1353401 w 2519427"/>
              <a:gd name="connsiteY1937" fmla="*/ 231686 h 1154632"/>
              <a:gd name="connsiteX1938" fmla="*/ 1353401 w 2519427"/>
              <a:gd name="connsiteY1938" fmla="*/ 234218 h 1154632"/>
              <a:gd name="connsiteX1939" fmla="*/ 1353401 w 2519427"/>
              <a:gd name="connsiteY1939" fmla="*/ 236750 h 1154632"/>
              <a:gd name="connsiteX1940" fmla="*/ 1348337 w 2519427"/>
              <a:gd name="connsiteY1940" fmla="*/ 239282 h 1154632"/>
              <a:gd name="connsiteX1941" fmla="*/ 1345805 w 2519427"/>
              <a:gd name="connsiteY1941" fmla="*/ 239282 h 1154632"/>
              <a:gd name="connsiteX1942" fmla="*/ 1343272 w 2519427"/>
              <a:gd name="connsiteY1942" fmla="*/ 236750 h 1154632"/>
              <a:gd name="connsiteX1943" fmla="*/ 1343272 w 2519427"/>
              <a:gd name="connsiteY1943" fmla="*/ 239282 h 1154632"/>
              <a:gd name="connsiteX1944" fmla="*/ 1340740 w 2519427"/>
              <a:gd name="connsiteY1944" fmla="*/ 239282 h 1154632"/>
              <a:gd name="connsiteX1945" fmla="*/ 1338208 w 2519427"/>
              <a:gd name="connsiteY1945" fmla="*/ 239282 h 1154632"/>
              <a:gd name="connsiteX1946" fmla="*/ 1338208 w 2519427"/>
              <a:gd name="connsiteY1946" fmla="*/ 234218 h 1154632"/>
              <a:gd name="connsiteX1947" fmla="*/ 1335676 w 2519427"/>
              <a:gd name="connsiteY1947" fmla="*/ 234218 h 1154632"/>
              <a:gd name="connsiteX1948" fmla="*/ 1335676 w 2519427"/>
              <a:gd name="connsiteY1948" fmla="*/ 231686 h 1154632"/>
              <a:gd name="connsiteX1949" fmla="*/ 1333144 w 2519427"/>
              <a:gd name="connsiteY1949" fmla="*/ 234218 h 1154632"/>
              <a:gd name="connsiteX1950" fmla="*/ 1333144 w 2519427"/>
              <a:gd name="connsiteY1950" fmla="*/ 236750 h 1154632"/>
              <a:gd name="connsiteX1951" fmla="*/ 1330612 w 2519427"/>
              <a:gd name="connsiteY1951" fmla="*/ 236750 h 1154632"/>
              <a:gd name="connsiteX1952" fmla="*/ 1330612 w 2519427"/>
              <a:gd name="connsiteY1952" fmla="*/ 234218 h 1154632"/>
              <a:gd name="connsiteX1953" fmla="*/ 1328080 w 2519427"/>
              <a:gd name="connsiteY1953" fmla="*/ 231686 h 1154632"/>
              <a:gd name="connsiteX1954" fmla="*/ 1325548 w 2519427"/>
              <a:gd name="connsiteY1954" fmla="*/ 231686 h 1154632"/>
              <a:gd name="connsiteX1955" fmla="*/ 1325548 w 2519427"/>
              <a:gd name="connsiteY1955" fmla="*/ 229154 h 1154632"/>
              <a:gd name="connsiteX1956" fmla="*/ 1330612 w 2519427"/>
              <a:gd name="connsiteY1956" fmla="*/ 226622 h 1154632"/>
              <a:gd name="connsiteX1957" fmla="*/ 1333144 w 2519427"/>
              <a:gd name="connsiteY1957" fmla="*/ 224090 h 1154632"/>
              <a:gd name="connsiteX1958" fmla="*/ 1330612 w 2519427"/>
              <a:gd name="connsiteY1958" fmla="*/ 221558 h 1154632"/>
              <a:gd name="connsiteX1959" fmla="*/ 1330612 w 2519427"/>
              <a:gd name="connsiteY1959" fmla="*/ 219026 h 1154632"/>
              <a:gd name="connsiteX1960" fmla="*/ 1330612 w 2519427"/>
              <a:gd name="connsiteY1960" fmla="*/ 216494 h 1154632"/>
              <a:gd name="connsiteX1961" fmla="*/ 1333144 w 2519427"/>
              <a:gd name="connsiteY1961" fmla="*/ 211429 h 1154632"/>
              <a:gd name="connsiteX1962" fmla="*/ 1333144 w 2519427"/>
              <a:gd name="connsiteY1962" fmla="*/ 208897 h 1154632"/>
              <a:gd name="connsiteX1963" fmla="*/ 1333144 w 2519427"/>
              <a:gd name="connsiteY1963" fmla="*/ 206365 h 1154632"/>
              <a:gd name="connsiteX1964" fmla="*/ 1333144 w 2519427"/>
              <a:gd name="connsiteY1964" fmla="*/ 201301 h 1154632"/>
              <a:gd name="connsiteX1965" fmla="*/ 1330612 w 2519427"/>
              <a:gd name="connsiteY1965" fmla="*/ 201301 h 1154632"/>
              <a:gd name="connsiteX1966" fmla="*/ 1330612 w 2519427"/>
              <a:gd name="connsiteY1966" fmla="*/ 198769 h 1154632"/>
              <a:gd name="connsiteX1967" fmla="*/ 1333144 w 2519427"/>
              <a:gd name="connsiteY1967" fmla="*/ 193705 h 1154632"/>
              <a:gd name="connsiteX1968" fmla="*/ 1333144 w 2519427"/>
              <a:gd name="connsiteY1968" fmla="*/ 191173 h 1154632"/>
              <a:gd name="connsiteX1969" fmla="*/ 1333144 w 2519427"/>
              <a:gd name="connsiteY1969" fmla="*/ 186108 h 1154632"/>
              <a:gd name="connsiteX1970" fmla="*/ 1330612 w 2519427"/>
              <a:gd name="connsiteY1970" fmla="*/ 181044 h 1154632"/>
              <a:gd name="connsiteX1971" fmla="*/ 1328080 w 2519427"/>
              <a:gd name="connsiteY1971" fmla="*/ 175980 h 1154632"/>
              <a:gd name="connsiteX1972" fmla="*/ 1323016 w 2519427"/>
              <a:gd name="connsiteY1972" fmla="*/ 178512 h 1154632"/>
              <a:gd name="connsiteX1973" fmla="*/ 1323016 w 2519427"/>
              <a:gd name="connsiteY1973" fmla="*/ 175980 h 1154632"/>
              <a:gd name="connsiteX1974" fmla="*/ 1323016 w 2519427"/>
              <a:gd name="connsiteY1974" fmla="*/ 173448 h 1154632"/>
              <a:gd name="connsiteX1975" fmla="*/ 1323016 w 2519427"/>
              <a:gd name="connsiteY1975" fmla="*/ 170916 h 1154632"/>
              <a:gd name="connsiteX1976" fmla="*/ 1323016 w 2519427"/>
              <a:gd name="connsiteY1976" fmla="*/ 164586 h 1154632"/>
              <a:gd name="connsiteX1977" fmla="*/ 1325548 w 2519427"/>
              <a:gd name="connsiteY1977" fmla="*/ 162054 h 1154632"/>
              <a:gd name="connsiteX1978" fmla="*/ 1325548 w 2519427"/>
              <a:gd name="connsiteY1978" fmla="*/ 159522 h 1154632"/>
              <a:gd name="connsiteX1979" fmla="*/ 1328080 w 2519427"/>
              <a:gd name="connsiteY1979" fmla="*/ 156989 h 1154632"/>
              <a:gd name="connsiteX1980" fmla="*/ 1328080 w 2519427"/>
              <a:gd name="connsiteY1980" fmla="*/ 159522 h 1154632"/>
              <a:gd name="connsiteX1981" fmla="*/ 1325548 w 2519427"/>
              <a:gd name="connsiteY1981" fmla="*/ 164586 h 1154632"/>
              <a:gd name="connsiteX1982" fmla="*/ 1328080 w 2519427"/>
              <a:gd name="connsiteY1982" fmla="*/ 167118 h 1154632"/>
              <a:gd name="connsiteX1983" fmla="*/ 1330612 w 2519427"/>
              <a:gd name="connsiteY1983" fmla="*/ 167118 h 1154632"/>
              <a:gd name="connsiteX1984" fmla="*/ 1333144 w 2519427"/>
              <a:gd name="connsiteY1984" fmla="*/ 167118 h 1154632"/>
              <a:gd name="connsiteX1985" fmla="*/ 1335676 w 2519427"/>
              <a:gd name="connsiteY1985" fmla="*/ 167118 h 1154632"/>
              <a:gd name="connsiteX1986" fmla="*/ 1338208 w 2519427"/>
              <a:gd name="connsiteY1986" fmla="*/ 167118 h 1154632"/>
              <a:gd name="connsiteX1987" fmla="*/ 1338208 w 2519427"/>
              <a:gd name="connsiteY1987" fmla="*/ 164586 h 1154632"/>
              <a:gd name="connsiteX1988" fmla="*/ 1340740 w 2519427"/>
              <a:gd name="connsiteY1988" fmla="*/ 164586 h 1154632"/>
              <a:gd name="connsiteX1989" fmla="*/ 1343272 w 2519427"/>
              <a:gd name="connsiteY1989" fmla="*/ 164586 h 1154632"/>
              <a:gd name="connsiteX1990" fmla="*/ 1345805 w 2519427"/>
              <a:gd name="connsiteY1990" fmla="*/ 164586 h 1154632"/>
              <a:gd name="connsiteX1991" fmla="*/ 1345805 w 2519427"/>
              <a:gd name="connsiteY1991" fmla="*/ 162054 h 1154632"/>
              <a:gd name="connsiteX1992" fmla="*/ 1348337 w 2519427"/>
              <a:gd name="connsiteY1992" fmla="*/ 162054 h 1154632"/>
              <a:gd name="connsiteX1993" fmla="*/ 1353401 w 2519427"/>
              <a:gd name="connsiteY1993" fmla="*/ 156989 h 1154632"/>
              <a:gd name="connsiteX1994" fmla="*/ 1358465 w 2519427"/>
              <a:gd name="connsiteY1994" fmla="*/ 154457 h 1154632"/>
              <a:gd name="connsiteX1995" fmla="*/ 1358465 w 2519427"/>
              <a:gd name="connsiteY1995" fmla="*/ 151925 h 1154632"/>
              <a:gd name="connsiteX1996" fmla="*/ 1360997 w 2519427"/>
              <a:gd name="connsiteY1996" fmla="*/ 151925 h 1154632"/>
              <a:gd name="connsiteX1997" fmla="*/ 1369859 w 2519427"/>
              <a:gd name="connsiteY1997" fmla="*/ 155723 h 1154632"/>
              <a:gd name="connsiteX1998" fmla="*/ 1416703 w 2519427"/>
              <a:gd name="connsiteY1998" fmla="*/ 117742 h 1154632"/>
              <a:gd name="connsiteX1999" fmla="*/ 1414171 w 2519427"/>
              <a:gd name="connsiteY1999" fmla="*/ 115210 h 1154632"/>
              <a:gd name="connsiteX2000" fmla="*/ 1416703 w 2519427"/>
              <a:gd name="connsiteY2000" fmla="*/ 115210 h 1154632"/>
              <a:gd name="connsiteX2001" fmla="*/ 1416703 w 2519427"/>
              <a:gd name="connsiteY2001" fmla="*/ 117742 h 1154632"/>
              <a:gd name="connsiteX2002" fmla="*/ 1400244 w 2519427"/>
              <a:gd name="connsiteY2002" fmla="*/ 106348 h 1154632"/>
              <a:gd name="connsiteX2003" fmla="*/ 1391382 w 2519427"/>
              <a:gd name="connsiteY2003" fmla="*/ 103816 h 1154632"/>
              <a:gd name="connsiteX2004" fmla="*/ 1388850 w 2519427"/>
              <a:gd name="connsiteY2004" fmla="*/ 103816 h 1154632"/>
              <a:gd name="connsiteX2005" fmla="*/ 1388850 w 2519427"/>
              <a:gd name="connsiteY2005" fmla="*/ 101284 h 1154632"/>
              <a:gd name="connsiteX2006" fmla="*/ 1391382 w 2519427"/>
              <a:gd name="connsiteY2006" fmla="*/ 101284 h 1154632"/>
              <a:gd name="connsiteX2007" fmla="*/ 1398978 w 2519427"/>
              <a:gd name="connsiteY2007" fmla="*/ 98751 h 1154632"/>
              <a:gd name="connsiteX2008" fmla="*/ 1401510 w 2519427"/>
              <a:gd name="connsiteY2008" fmla="*/ 98751 h 1154632"/>
              <a:gd name="connsiteX2009" fmla="*/ 1401510 w 2519427"/>
              <a:gd name="connsiteY2009" fmla="*/ 101284 h 1154632"/>
              <a:gd name="connsiteX2010" fmla="*/ 1401510 w 2519427"/>
              <a:gd name="connsiteY2010" fmla="*/ 103816 h 1154632"/>
              <a:gd name="connsiteX2011" fmla="*/ 1401510 w 2519427"/>
              <a:gd name="connsiteY2011" fmla="*/ 106348 h 1154632"/>
              <a:gd name="connsiteX2012" fmla="*/ 1367327 w 2519427"/>
              <a:gd name="connsiteY2012" fmla="*/ 106348 h 1154632"/>
              <a:gd name="connsiteX2013" fmla="*/ 1369859 w 2519427"/>
              <a:gd name="connsiteY2013" fmla="*/ 108880 h 1154632"/>
              <a:gd name="connsiteX2014" fmla="*/ 1369859 w 2519427"/>
              <a:gd name="connsiteY2014" fmla="*/ 111412 h 1154632"/>
              <a:gd name="connsiteX2015" fmla="*/ 1372391 w 2519427"/>
              <a:gd name="connsiteY2015" fmla="*/ 120274 h 1154632"/>
              <a:gd name="connsiteX2016" fmla="*/ 1372391 w 2519427"/>
              <a:gd name="connsiteY2016" fmla="*/ 122806 h 1154632"/>
              <a:gd name="connsiteX2017" fmla="*/ 1372391 w 2519427"/>
              <a:gd name="connsiteY2017" fmla="*/ 125338 h 1154632"/>
              <a:gd name="connsiteX2018" fmla="*/ 1369859 w 2519427"/>
              <a:gd name="connsiteY2018" fmla="*/ 125338 h 1154632"/>
              <a:gd name="connsiteX2019" fmla="*/ 1367327 w 2519427"/>
              <a:gd name="connsiteY2019" fmla="*/ 127870 h 1154632"/>
              <a:gd name="connsiteX2020" fmla="*/ 1367327 w 2519427"/>
              <a:gd name="connsiteY2020" fmla="*/ 130403 h 1154632"/>
              <a:gd name="connsiteX2021" fmla="*/ 1364795 w 2519427"/>
              <a:gd name="connsiteY2021" fmla="*/ 130403 h 1154632"/>
              <a:gd name="connsiteX2022" fmla="*/ 1364795 w 2519427"/>
              <a:gd name="connsiteY2022" fmla="*/ 132935 h 1154632"/>
              <a:gd name="connsiteX2023" fmla="*/ 1364795 w 2519427"/>
              <a:gd name="connsiteY2023" fmla="*/ 135467 h 1154632"/>
              <a:gd name="connsiteX2024" fmla="*/ 1364795 w 2519427"/>
              <a:gd name="connsiteY2024" fmla="*/ 140531 h 1154632"/>
              <a:gd name="connsiteX2025" fmla="*/ 1364795 w 2519427"/>
              <a:gd name="connsiteY2025" fmla="*/ 143063 h 1154632"/>
              <a:gd name="connsiteX2026" fmla="*/ 1362263 w 2519427"/>
              <a:gd name="connsiteY2026" fmla="*/ 143063 h 1154632"/>
              <a:gd name="connsiteX2027" fmla="*/ 1362263 w 2519427"/>
              <a:gd name="connsiteY2027" fmla="*/ 145595 h 1154632"/>
              <a:gd name="connsiteX2028" fmla="*/ 1359731 w 2519427"/>
              <a:gd name="connsiteY2028" fmla="*/ 148127 h 1154632"/>
              <a:gd name="connsiteX2029" fmla="*/ 1359731 w 2519427"/>
              <a:gd name="connsiteY2029" fmla="*/ 150659 h 1154632"/>
              <a:gd name="connsiteX2030" fmla="*/ 1357199 w 2519427"/>
              <a:gd name="connsiteY2030" fmla="*/ 150659 h 1154632"/>
              <a:gd name="connsiteX2031" fmla="*/ 1354667 w 2519427"/>
              <a:gd name="connsiteY2031" fmla="*/ 148127 h 1154632"/>
              <a:gd name="connsiteX2032" fmla="*/ 1349603 w 2519427"/>
              <a:gd name="connsiteY2032" fmla="*/ 148127 h 1154632"/>
              <a:gd name="connsiteX2033" fmla="*/ 1349603 w 2519427"/>
              <a:gd name="connsiteY2033" fmla="*/ 145595 h 1154632"/>
              <a:gd name="connsiteX2034" fmla="*/ 1344539 w 2519427"/>
              <a:gd name="connsiteY2034" fmla="*/ 145595 h 1154632"/>
              <a:gd name="connsiteX2035" fmla="*/ 1344539 w 2519427"/>
              <a:gd name="connsiteY2035" fmla="*/ 143063 h 1154632"/>
              <a:gd name="connsiteX2036" fmla="*/ 1342006 w 2519427"/>
              <a:gd name="connsiteY2036" fmla="*/ 137999 h 1154632"/>
              <a:gd name="connsiteX2037" fmla="*/ 1342006 w 2519427"/>
              <a:gd name="connsiteY2037" fmla="*/ 135467 h 1154632"/>
              <a:gd name="connsiteX2038" fmla="*/ 1339474 w 2519427"/>
              <a:gd name="connsiteY2038" fmla="*/ 132935 h 1154632"/>
              <a:gd name="connsiteX2039" fmla="*/ 1336942 w 2519427"/>
              <a:gd name="connsiteY2039" fmla="*/ 132935 h 1154632"/>
              <a:gd name="connsiteX2040" fmla="*/ 1336942 w 2519427"/>
              <a:gd name="connsiteY2040" fmla="*/ 130403 h 1154632"/>
              <a:gd name="connsiteX2041" fmla="*/ 1336942 w 2519427"/>
              <a:gd name="connsiteY2041" fmla="*/ 125338 h 1154632"/>
              <a:gd name="connsiteX2042" fmla="*/ 1336942 w 2519427"/>
              <a:gd name="connsiteY2042" fmla="*/ 122806 h 1154632"/>
              <a:gd name="connsiteX2043" fmla="*/ 1336942 w 2519427"/>
              <a:gd name="connsiteY2043" fmla="*/ 120274 h 1154632"/>
              <a:gd name="connsiteX2044" fmla="*/ 1336942 w 2519427"/>
              <a:gd name="connsiteY2044" fmla="*/ 117742 h 1154632"/>
              <a:gd name="connsiteX2045" fmla="*/ 1336942 w 2519427"/>
              <a:gd name="connsiteY2045" fmla="*/ 115210 h 1154632"/>
              <a:gd name="connsiteX2046" fmla="*/ 1339474 w 2519427"/>
              <a:gd name="connsiteY2046" fmla="*/ 110146 h 1154632"/>
              <a:gd name="connsiteX2047" fmla="*/ 1342006 w 2519427"/>
              <a:gd name="connsiteY2047" fmla="*/ 110146 h 1154632"/>
              <a:gd name="connsiteX2048" fmla="*/ 1342006 w 2519427"/>
              <a:gd name="connsiteY2048" fmla="*/ 107614 h 1154632"/>
              <a:gd name="connsiteX2049" fmla="*/ 1347070 w 2519427"/>
              <a:gd name="connsiteY2049" fmla="*/ 107614 h 1154632"/>
              <a:gd name="connsiteX2050" fmla="*/ 1352135 w 2519427"/>
              <a:gd name="connsiteY2050" fmla="*/ 105082 h 1154632"/>
              <a:gd name="connsiteX2051" fmla="*/ 1354667 w 2519427"/>
              <a:gd name="connsiteY2051" fmla="*/ 105082 h 1154632"/>
              <a:gd name="connsiteX2052" fmla="*/ 1354667 w 2519427"/>
              <a:gd name="connsiteY2052" fmla="*/ 102550 h 1154632"/>
              <a:gd name="connsiteX2053" fmla="*/ 1357199 w 2519427"/>
              <a:gd name="connsiteY2053" fmla="*/ 102550 h 1154632"/>
              <a:gd name="connsiteX2054" fmla="*/ 1359731 w 2519427"/>
              <a:gd name="connsiteY2054" fmla="*/ 102550 h 1154632"/>
              <a:gd name="connsiteX2055" fmla="*/ 1362263 w 2519427"/>
              <a:gd name="connsiteY2055" fmla="*/ 105082 h 1154632"/>
              <a:gd name="connsiteX2056" fmla="*/ 1364795 w 2519427"/>
              <a:gd name="connsiteY2056" fmla="*/ 102550 h 1154632"/>
              <a:gd name="connsiteX2057" fmla="*/ 1362263 w 2519427"/>
              <a:gd name="connsiteY2057" fmla="*/ 100017 h 1154632"/>
              <a:gd name="connsiteX2058" fmla="*/ 1364795 w 2519427"/>
              <a:gd name="connsiteY2058" fmla="*/ 94953 h 1154632"/>
              <a:gd name="connsiteX2059" fmla="*/ 1364795 w 2519427"/>
              <a:gd name="connsiteY2059" fmla="*/ 92421 h 1154632"/>
              <a:gd name="connsiteX2060" fmla="*/ 1367327 w 2519427"/>
              <a:gd name="connsiteY2060" fmla="*/ 92421 h 1154632"/>
              <a:gd name="connsiteX2061" fmla="*/ 1367327 w 2519427"/>
              <a:gd name="connsiteY2061" fmla="*/ 94953 h 1154632"/>
              <a:gd name="connsiteX2062" fmla="*/ 1369859 w 2519427"/>
              <a:gd name="connsiteY2062" fmla="*/ 100017 h 1154632"/>
              <a:gd name="connsiteX2063" fmla="*/ 1367327 w 2519427"/>
              <a:gd name="connsiteY2063" fmla="*/ 102550 h 1154632"/>
              <a:gd name="connsiteX2064" fmla="*/ 1367327 w 2519427"/>
              <a:gd name="connsiteY2064" fmla="*/ 106348 h 1154632"/>
              <a:gd name="connsiteX2065" fmla="*/ 1381254 w 2519427"/>
              <a:gd name="connsiteY2065" fmla="*/ 94953 h 1154632"/>
              <a:gd name="connsiteX2066" fmla="*/ 1378721 w 2519427"/>
              <a:gd name="connsiteY2066" fmla="*/ 94953 h 1154632"/>
              <a:gd name="connsiteX2067" fmla="*/ 1378721 w 2519427"/>
              <a:gd name="connsiteY2067" fmla="*/ 92421 h 1154632"/>
              <a:gd name="connsiteX2068" fmla="*/ 1378721 w 2519427"/>
              <a:gd name="connsiteY2068" fmla="*/ 94953 h 1154632"/>
              <a:gd name="connsiteX2069" fmla="*/ 1381254 w 2519427"/>
              <a:gd name="connsiteY2069" fmla="*/ 94953 h 1154632"/>
              <a:gd name="connsiteX2070" fmla="*/ 1269842 w 2519427"/>
              <a:gd name="connsiteY2070" fmla="*/ 49376 h 1154632"/>
              <a:gd name="connsiteX2071" fmla="*/ 1272374 w 2519427"/>
              <a:gd name="connsiteY2071" fmla="*/ 51908 h 1154632"/>
              <a:gd name="connsiteX2072" fmla="*/ 1274906 w 2519427"/>
              <a:gd name="connsiteY2072" fmla="*/ 54440 h 1154632"/>
              <a:gd name="connsiteX2073" fmla="*/ 1277438 w 2519427"/>
              <a:gd name="connsiteY2073" fmla="*/ 54440 h 1154632"/>
              <a:gd name="connsiteX2074" fmla="*/ 1277438 w 2519427"/>
              <a:gd name="connsiteY2074" fmla="*/ 56972 h 1154632"/>
              <a:gd name="connsiteX2075" fmla="*/ 1279970 w 2519427"/>
              <a:gd name="connsiteY2075" fmla="*/ 56972 h 1154632"/>
              <a:gd name="connsiteX2076" fmla="*/ 1285034 w 2519427"/>
              <a:gd name="connsiteY2076" fmla="*/ 56972 h 1154632"/>
              <a:gd name="connsiteX2077" fmla="*/ 1287567 w 2519427"/>
              <a:gd name="connsiteY2077" fmla="*/ 56972 h 1154632"/>
              <a:gd name="connsiteX2078" fmla="*/ 1287567 w 2519427"/>
              <a:gd name="connsiteY2078" fmla="*/ 59504 h 1154632"/>
              <a:gd name="connsiteX2079" fmla="*/ 1290098 w 2519427"/>
              <a:gd name="connsiteY2079" fmla="*/ 59504 h 1154632"/>
              <a:gd name="connsiteX2080" fmla="*/ 1292631 w 2519427"/>
              <a:gd name="connsiteY2080" fmla="*/ 56972 h 1154632"/>
              <a:gd name="connsiteX2081" fmla="*/ 1295163 w 2519427"/>
              <a:gd name="connsiteY2081" fmla="*/ 56972 h 1154632"/>
              <a:gd name="connsiteX2082" fmla="*/ 1297695 w 2519427"/>
              <a:gd name="connsiteY2082" fmla="*/ 56972 h 1154632"/>
              <a:gd name="connsiteX2083" fmla="*/ 1297695 w 2519427"/>
              <a:gd name="connsiteY2083" fmla="*/ 54440 h 1154632"/>
              <a:gd name="connsiteX2084" fmla="*/ 1300227 w 2519427"/>
              <a:gd name="connsiteY2084" fmla="*/ 54440 h 1154632"/>
              <a:gd name="connsiteX2085" fmla="*/ 1300227 w 2519427"/>
              <a:gd name="connsiteY2085" fmla="*/ 51908 h 1154632"/>
              <a:gd name="connsiteX2086" fmla="*/ 1302759 w 2519427"/>
              <a:gd name="connsiteY2086" fmla="*/ 51908 h 1154632"/>
              <a:gd name="connsiteX2087" fmla="*/ 1302759 w 2519427"/>
              <a:gd name="connsiteY2087" fmla="*/ 49376 h 1154632"/>
              <a:gd name="connsiteX2088" fmla="*/ 1302759 w 2519427"/>
              <a:gd name="connsiteY2088" fmla="*/ 46844 h 1154632"/>
              <a:gd name="connsiteX2089" fmla="*/ 1302759 w 2519427"/>
              <a:gd name="connsiteY2089" fmla="*/ 44312 h 1154632"/>
              <a:gd name="connsiteX2090" fmla="*/ 1302759 w 2519427"/>
              <a:gd name="connsiteY2090" fmla="*/ 41779 h 1154632"/>
              <a:gd name="connsiteX2091" fmla="*/ 1305291 w 2519427"/>
              <a:gd name="connsiteY2091" fmla="*/ 41779 h 1154632"/>
              <a:gd name="connsiteX2092" fmla="*/ 1305291 w 2519427"/>
              <a:gd name="connsiteY2092" fmla="*/ 39247 h 1154632"/>
              <a:gd name="connsiteX2093" fmla="*/ 1307823 w 2519427"/>
              <a:gd name="connsiteY2093" fmla="*/ 39247 h 1154632"/>
              <a:gd name="connsiteX2094" fmla="*/ 1316685 w 2519427"/>
              <a:gd name="connsiteY2094" fmla="*/ 34183 h 1154632"/>
              <a:gd name="connsiteX2095" fmla="*/ 1319218 w 2519427"/>
              <a:gd name="connsiteY2095" fmla="*/ 31651 h 1154632"/>
              <a:gd name="connsiteX2096" fmla="*/ 1321750 w 2519427"/>
              <a:gd name="connsiteY2096" fmla="*/ 31651 h 1154632"/>
              <a:gd name="connsiteX2097" fmla="*/ 1324282 w 2519427"/>
              <a:gd name="connsiteY2097" fmla="*/ 31651 h 1154632"/>
              <a:gd name="connsiteX2098" fmla="*/ 1326814 w 2519427"/>
              <a:gd name="connsiteY2098" fmla="*/ 31651 h 1154632"/>
              <a:gd name="connsiteX2099" fmla="*/ 1329346 w 2519427"/>
              <a:gd name="connsiteY2099" fmla="*/ 31651 h 1154632"/>
              <a:gd name="connsiteX2100" fmla="*/ 1331878 w 2519427"/>
              <a:gd name="connsiteY2100" fmla="*/ 31651 h 1154632"/>
              <a:gd name="connsiteX2101" fmla="*/ 1334410 w 2519427"/>
              <a:gd name="connsiteY2101" fmla="*/ 31651 h 1154632"/>
              <a:gd name="connsiteX2102" fmla="*/ 1336942 w 2519427"/>
              <a:gd name="connsiteY2102" fmla="*/ 31651 h 1154632"/>
              <a:gd name="connsiteX2103" fmla="*/ 1348337 w 2519427"/>
              <a:gd name="connsiteY2103" fmla="*/ 34183 h 1154632"/>
              <a:gd name="connsiteX2104" fmla="*/ 1355933 w 2519427"/>
              <a:gd name="connsiteY2104" fmla="*/ 31651 h 1154632"/>
              <a:gd name="connsiteX2105" fmla="*/ 1358465 w 2519427"/>
              <a:gd name="connsiteY2105" fmla="*/ 31651 h 1154632"/>
              <a:gd name="connsiteX2106" fmla="*/ 1360997 w 2519427"/>
              <a:gd name="connsiteY2106" fmla="*/ 31651 h 1154632"/>
              <a:gd name="connsiteX2107" fmla="*/ 1363529 w 2519427"/>
              <a:gd name="connsiteY2107" fmla="*/ 31651 h 1154632"/>
              <a:gd name="connsiteX2108" fmla="*/ 1366061 w 2519427"/>
              <a:gd name="connsiteY2108" fmla="*/ 31651 h 1154632"/>
              <a:gd name="connsiteX2109" fmla="*/ 1368593 w 2519427"/>
              <a:gd name="connsiteY2109" fmla="*/ 31651 h 1154632"/>
              <a:gd name="connsiteX2110" fmla="*/ 1382520 w 2519427"/>
              <a:gd name="connsiteY2110" fmla="*/ 34183 h 1154632"/>
              <a:gd name="connsiteX2111" fmla="*/ 1387584 w 2519427"/>
              <a:gd name="connsiteY2111" fmla="*/ 36715 h 1154632"/>
              <a:gd name="connsiteX2112" fmla="*/ 1401510 w 2519427"/>
              <a:gd name="connsiteY2112" fmla="*/ 41779 h 1154632"/>
              <a:gd name="connsiteX2113" fmla="*/ 1409107 w 2519427"/>
              <a:gd name="connsiteY2113" fmla="*/ 44312 h 1154632"/>
              <a:gd name="connsiteX2114" fmla="*/ 1411639 w 2519427"/>
              <a:gd name="connsiteY2114" fmla="*/ 44312 h 1154632"/>
              <a:gd name="connsiteX2115" fmla="*/ 1414171 w 2519427"/>
              <a:gd name="connsiteY2115" fmla="*/ 44312 h 1154632"/>
              <a:gd name="connsiteX2116" fmla="*/ 1416703 w 2519427"/>
              <a:gd name="connsiteY2116" fmla="*/ 46844 h 1154632"/>
              <a:gd name="connsiteX2117" fmla="*/ 1424299 w 2519427"/>
              <a:gd name="connsiteY2117" fmla="*/ 49376 h 1154632"/>
              <a:gd name="connsiteX2118" fmla="*/ 1426831 w 2519427"/>
              <a:gd name="connsiteY2118" fmla="*/ 49376 h 1154632"/>
              <a:gd name="connsiteX2119" fmla="*/ 1431895 w 2519427"/>
              <a:gd name="connsiteY2119" fmla="*/ 49376 h 1154632"/>
              <a:gd name="connsiteX2120" fmla="*/ 1434428 w 2519427"/>
              <a:gd name="connsiteY2120" fmla="*/ 49376 h 1154632"/>
              <a:gd name="connsiteX2121" fmla="*/ 1436960 w 2519427"/>
              <a:gd name="connsiteY2121" fmla="*/ 49376 h 1154632"/>
              <a:gd name="connsiteX2122" fmla="*/ 1439492 w 2519427"/>
              <a:gd name="connsiteY2122" fmla="*/ 51908 h 1154632"/>
              <a:gd name="connsiteX2123" fmla="*/ 1442024 w 2519427"/>
              <a:gd name="connsiteY2123" fmla="*/ 51908 h 1154632"/>
              <a:gd name="connsiteX2124" fmla="*/ 1447088 w 2519427"/>
              <a:gd name="connsiteY2124" fmla="*/ 54440 h 1154632"/>
              <a:gd name="connsiteX2125" fmla="*/ 1454684 w 2519427"/>
              <a:gd name="connsiteY2125" fmla="*/ 59504 h 1154632"/>
              <a:gd name="connsiteX2126" fmla="*/ 1473675 w 2519427"/>
              <a:gd name="connsiteY2126" fmla="*/ 64568 h 1154632"/>
              <a:gd name="connsiteX2127" fmla="*/ 1476207 w 2519427"/>
              <a:gd name="connsiteY2127" fmla="*/ 64568 h 1154632"/>
              <a:gd name="connsiteX2128" fmla="*/ 1478739 w 2519427"/>
              <a:gd name="connsiteY2128" fmla="*/ 64568 h 1154632"/>
              <a:gd name="connsiteX2129" fmla="*/ 1483803 w 2519427"/>
              <a:gd name="connsiteY2129" fmla="*/ 67100 h 1154632"/>
              <a:gd name="connsiteX2130" fmla="*/ 1486335 w 2519427"/>
              <a:gd name="connsiteY2130" fmla="*/ 67100 h 1154632"/>
              <a:gd name="connsiteX2131" fmla="*/ 1488867 w 2519427"/>
              <a:gd name="connsiteY2131" fmla="*/ 67100 h 1154632"/>
              <a:gd name="connsiteX2132" fmla="*/ 1491400 w 2519427"/>
              <a:gd name="connsiteY2132" fmla="*/ 69632 h 1154632"/>
              <a:gd name="connsiteX2133" fmla="*/ 1496464 w 2519427"/>
              <a:gd name="connsiteY2133" fmla="*/ 72164 h 1154632"/>
              <a:gd name="connsiteX2134" fmla="*/ 1498996 w 2519427"/>
              <a:gd name="connsiteY2134" fmla="*/ 74697 h 1154632"/>
              <a:gd name="connsiteX2135" fmla="*/ 1501528 w 2519427"/>
              <a:gd name="connsiteY2135" fmla="*/ 74697 h 1154632"/>
              <a:gd name="connsiteX2136" fmla="*/ 1504060 w 2519427"/>
              <a:gd name="connsiteY2136" fmla="*/ 77229 h 1154632"/>
              <a:gd name="connsiteX2137" fmla="*/ 1506592 w 2519427"/>
              <a:gd name="connsiteY2137" fmla="*/ 77229 h 1154632"/>
              <a:gd name="connsiteX2138" fmla="*/ 1506592 w 2519427"/>
              <a:gd name="connsiteY2138" fmla="*/ 79761 h 1154632"/>
              <a:gd name="connsiteX2139" fmla="*/ 1509124 w 2519427"/>
              <a:gd name="connsiteY2139" fmla="*/ 79761 h 1154632"/>
              <a:gd name="connsiteX2140" fmla="*/ 1511656 w 2519427"/>
              <a:gd name="connsiteY2140" fmla="*/ 79761 h 1154632"/>
              <a:gd name="connsiteX2141" fmla="*/ 1514188 w 2519427"/>
              <a:gd name="connsiteY2141" fmla="*/ 79761 h 1154632"/>
              <a:gd name="connsiteX2142" fmla="*/ 1516721 w 2519427"/>
              <a:gd name="connsiteY2142" fmla="*/ 82293 h 1154632"/>
              <a:gd name="connsiteX2143" fmla="*/ 1516721 w 2519427"/>
              <a:gd name="connsiteY2143" fmla="*/ 84825 h 1154632"/>
              <a:gd name="connsiteX2144" fmla="*/ 1519252 w 2519427"/>
              <a:gd name="connsiteY2144" fmla="*/ 89889 h 1154632"/>
              <a:gd name="connsiteX2145" fmla="*/ 1524316 w 2519427"/>
              <a:gd name="connsiteY2145" fmla="*/ 96219 h 1154632"/>
              <a:gd name="connsiteX2146" fmla="*/ 1524316 w 2519427"/>
              <a:gd name="connsiteY2146" fmla="*/ 98751 h 1154632"/>
              <a:gd name="connsiteX2147" fmla="*/ 1526849 w 2519427"/>
              <a:gd name="connsiteY2147" fmla="*/ 101284 h 1154632"/>
              <a:gd name="connsiteX2148" fmla="*/ 1526849 w 2519427"/>
              <a:gd name="connsiteY2148" fmla="*/ 103816 h 1154632"/>
              <a:gd name="connsiteX2149" fmla="*/ 1526849 w 2519427"/>
              <a:gd name="connsiteY2149" fmla="*/ 106348 h 1154632"/>
              <a:gd name="connsiteX2150" fmla="*/ 1529381 w 2519427"/>
              <a:gd name="connsiteY2150" fmla="*/ 106348 h 1154632"/>
              <a:gd name="connsiteX2151" fmla="*/ 1529381 w 2519427"/>
              <a:gd name="connsiteY2151" fmla="*/ 108880 h 1154632"/>
              <a:gd name="connsiteX2152" fmla="*/ 1529381 w 2519427"/>
              <a:gd name="connsiteY2152" fmla="*/ 111412 h 1154632"/>
              <a:gd name="connsiteX2153" fmla="*/ 1531913 w 2519427"/>
              <a:gd name="connsiteY2153" fmla="*/ 111412 h 1154632"/>
              <a:gd name="connsiteX2154" fmla="*/ 1531913 w 2519427"/>
              <a:gd name="connsiteY2154" fmla="*/ 113944 h 1154632"/>
              <a:gd name="connsiteX2155" fmla="*/ 1534445 w 2519427"/>
              <a:gd name="connsiteY2155" fmla="*/ 113944 h 1154632"/>
              <a:gd name="connsiteX2156" fmla="*/ 1534445 w 2519427"/>
              <a:gd name="connsiteY2156" fmla="*/ 116476 h 1154632"/>
              <a:gd name="connsiteX2157" fmla="*/ 1536977 w 2519427"/>
              <a:gd name="connsiteY2157" fmla="*/ 119008 h 1154632"/>
              <a:gd name="connsiteX2158" fmla="*/ 1548372 w 2519427"/>
              <a:gd name="connsiteY2158" fmla="*/ 125338 h 1154632"/>
              <a:gd name="connsiteX2159" fmla="*/ 1550903 w 2519427"/>
              <a:gd name="connsiteY2159" fmla="*/ 125338 h 1154632"/>
              <a:gd name="connsiteX2160" fmla="*/ 1550903 w 2519427"/>
              <a:gd name="connsiteY2160" fmla="*/ 127870 h 1154632"/>
              <a:gd name="connsiteX2161" fmla="*/ 1553436 w 2519427"/>
              <a:gd name="connsiteY2161" fmla="*/ 127870 h 1154632"/>
              <a:gd name="connsiteX2162" fmla="*/ 1555968 w 2519427"/>
              <a:gd name="connsiteY2162" fmla="*/ 127870 h 1154632"/>
              <a:gd name="connsiteX2163" fmla="*/ 1555968 w 2519427"/>
              <a:gd name="connsiteY2163" fmla="*/ 130403 h 1154632"/>
              <a:gd name="connsiteX2164" fmla="*/ 1558500 w 2519427"/>
              <a:gd name="connsiteY2164" fmla="*/ 132935 h 1154632"/>
              <a:gd name="connsiteX2165" fmla="*/ 1561032 w 2519427"/>
              <a:gd name="connsiteY2165" fmla="*/ 132935 h 1154632"/>
              <a:gd name="connsiteX2166" fmla="*/ 1563564 w 2519427"/>
              <a:gd name="connsiteY2166" fmla="*/ 132935 h 1154632"/>
              <a:gd name="connsiteX2167" fmla="*/ 1566096 w 2519427"/>
              <a:gd name="connsiteY2167" fmla="*/ 132935 h 1154632"/>
              <a:gd name="connsiteX2168" fmla="*/ 1566096 w 2519427"/>
              <a:gd name="connsiteY2168" fmla="*/ 135467 h 1154632"/>
              <a:gd name="connsiteX2169" fmla="*/ 1568628 w 2519427"/>
              <a:gd name="connsiteY2169" fmla="*/ 135467 h 1154632"/>
              <a:gd name="connsiteX2170" fmla="*/ 1571160 w 2519427"/>
              <a:gd name="connsiteY2170" fmla="*/ 135467 h 1154632"/>
              <a:gd name="connsiteX2171" fmla="*/ 1571160 w 2519427"/>
              <a:gd name="connsiteY2171" fmla="*/ 137999 h 1154632"/>
              <a:gd name="connsiteX2172" fmla="*/ 1578757 w 2519427"/>
              <a:gd name="connsiteY2172" fmla="*/ 137999 h 1154632"/>
              <a:gd name="connsiteX2173" fmla="*/ 1581288 w 2519427"/>
              <a:gd name="connsiteY2173" fmla="*/ 137999 h 1154632"/>
              <a:gd name="connsiteX2174" fmla="*/ 1583821 w 2519427"/>
              <a:gd name="connsiteY2174" fmla="*/ 137999 h 1154632"/>
              <a:gd name="connsiteX2175" fmla="*/ 1586353 w 2519427"/>
              <a:gd name="connsiteY2175" fmla="*/ 137999 h 1154632"/>
              <a:gd name="connsiteX2176" fmla="*/ 1588885 w 2519427"/>
              <a:gd name="connsiteY2176" fmla="*/ 137999 h 1154632"/>
              <a:gd name="connsiteX2177" fmla="*/ 1591417 w 2519427"/>
              <a:gd name="connsiteY2177" fmla="*/ 137999 h 1154632"/>
              <a:gd name="connsiteX2178" fmla="*/ 1596481 w 2519427"/>
              <a:gd name="connsiteY2178" fmla="*/ 135467 h 1154632"/>
              <a:gd name="connsiteX2179" fmla="*/ 1599013 w 2519427"/>
              <a:gd name="connsiteY2179" fmla="*/ 135467 h 1154632"/>
              <a:gd name="connsiteX2180" fmla="*/ 1601545 w 2519427"/>
              <a:gd name="connsiteY2180" fmla="*/ 135467 h 1154632"/>
              <a:gd name="connsiteX2181" fmla="*/ 1604077 w 2519427"/>
              <a:gd name="connsiteY2181" fmla="*/ 135467 h 1154632"/>
              <a:gd name="connsiteX2182" fmla="*/ 1606609 w 2519427"/>
              <a:gd name="connsiteY2182" fmla="*/ 137999 h 1154632"/>
              <a:gd name="connsiteX2183" fmla="*/ 1606609 w 2519427"/>
              <a:gd name="connsiteY2183" fmla="*/ 140531 h 1154632"/>
              <a:gd name="connsiteX2184" fmla="*/ 1609142 w 2519427"/>
              <a:gd name="connsiteY2184" fmla="*/ 140531 h 1154632"/>
              <a:gd name="connsiteX2185" fmla="*/ 1606609 w 2519427"/>
              <a:gd name="connsiteY2185" fmla="*/ 140531 h 1154632"/>
              <a:gd name="connsiteX2186" fmla="*/ 1606609 w 2519427"/>
              <a:gd name="connsiteY2186" fmla="*/ 143063 h 1154632"/>
              <a:gd name="connsiteX2187" fmla="*/ 1601545 w 2519427"/>
              <a:gd name="connsiteY2187" fmla="*/ 145595 h 1154632"/>
              <a:gd name="connsiteX2188" fmla="*/ 1599013 w 2519427"/>
              <a:gd name="connsiteY2188" fmla="*/ 145595 h 1154632"/>
              <a:gd name="connsiteX2189" fmla="*/ 1599013 w 2519427"/>
              <a:gd name="connsiteY2189" fmla="*/ 148127 h 1154632"/>
              <a:gd name="connsiteX2190" fmla="*/ 1596481 w 2519427"/>
              <a:gd name="connsiteY2190" fmla="*/ 148127 h 1154632"/>
              <a:gd name="connsiteX2191" fmla="*/ 1596481 w 2519427"/>
              <a:gd name="connsiteY2191" fmla="*/ 150659 h 1154632"/>
              <a:gd name="connsiteX2192" fmla="*/ 1599013 w 2519427"/>
              <a:gd name="connsiteY2192" fmla="*/ 153191 h 1154632"/>
              <a:gd name="connsiteX2193" fmla="*/ 1601545 w 2519427"/>
              <a:gd name="connsiteY2193" fmla="*/ 153191 h 1154632"/>
              <a:gd name="connsiteX2194" fmla="*/ 1601545 w 2519427"/>
              <a:gd name="connsiteY2194" fmla="*/ 155723 h 1154632"/>
              <a:gd name="connsiteX2195" fmla="*/ 1604077 w 2519427"/>
              <a:gd name="connsiteY2195" fmla="*/ 155723 h 1154632"/>
              <a:gd name="connsiteX2196" fmla="*/ 1606609 w 2519427"/>
              <a:gd name="connsiteY2196" fmla="*/ 155723 h 1154632"/>
              <a:gd name="connsiteX2197" fmla="*/ 1618004 w 2519427"/>
              <a:gd name="connsiteY2197" fmla="*/ 160788 h 1154632"/>
              <a:gd name="connsiteX2198" fmla="*/ 1623068 w 2519427"/>
              <a:gd name="connsiteY2198" fmla="*/ 163320 h 1154632"/>
              <a:gd name="connsiteX2199" fmla="*/ 1628132 w 2519427"/>
              <a:gd name="connsiteY2199" fmla="*/ 163320 h 1154632"/>
              <a:gd name="connsiteX2200" fmla="*/ 1636995 w 2519427"/>
              <a:gd name="connsiteY2200" fmla="*/ 165852 h 1154632"/>
              <a:gd name="connsiteX2201" fmla="*/ 1639527 w 2519427"/>
              <a:gd name="connsiteY2201" fmla="*/ 168384 h 1154632"/>
              <a:gd name="connsiteX2202" fmla="*/ 1642059 w 2519427"/>
              <a:gd name="connsiteY2202" fmla="*/ 168384 h 1154632"/>
              <a:gd name="connsiteX2203" fmla="*/ 1644591 w 2519427"/>
              <a:gd name="connsiteY2203" fmla="*/ 170916 h 1154632"/>
              <a:gd name="connsiteX2204" fmla="*/ 1652187 w 2519427"/>
              <a:gd name="connsiteY2204" fmla="*/ 175980 h 1154632"/>
              <a:gd name="connsiteX2205" fmla="*/ 1661049 w 2519427"/>
              <a:gd name="connsiteY2205" fmla="*/ 178512 h 1154632"/>
              <a:gd name="connsiteX2206" fmla="*/ 1666114 w 2519427"/>
              <a:gd name="connsiteY2206" fmla="*/ 181044 h 1154632"/>
              <a:gd name="connsiteX2207" fmla="*/ 1668646 w 2519427"/>
              <a:gd name="connsiteY2207" fmla="*/ 183576 h 1154632"/>
              <a:gd name="connsiteX2208" fmla="*/ 1671178 w 2519427"/>
              <a:gd name="connsiteY2208" fmla="*/ 186108 h 1154632"/>
              <a:gd name="connsiteX2209" fmla="*/ 1673710 w 2519427"/>
              <a:gd name="connsiteY2209" fmla="*/ 188640 h 1154632"/>
              <a:gd name="connsiteX2210" fmla="*/ 1678774 w 2519427"/>
              <a:gd name="connsiteY2210" fmla="*/ 191173 h 1154632"/>
              <a:gd name="connsiteX2211" fmla="*/ 1683838 w 2519427"/>
              <a:gd name="connsiteY2211" fmla="*/ 196237 h 1154632"/>
              <a:gd name="connsiteX2212" fmla="*/ 1686370 w 2519427"/>
              <a:gd name="connsiteY2212" fmla="*/ 198769 h 1154632"/>
              <a:gd name="connsiteX2213" fmla="*/ 1686370 w 2519427"/>
              <a:gd name="connsiteY2213" fmla="*/ 201301 h 1154632"/>
              <a:gd name="connsiteX2214" fmla="*/ 1686370 w 2519427"/>
              <a:gd name="connsiteY2214" fmla="*/ 203833 h 1154632"/>
              <a:gd name="connsiteX2215" fmla="*/ 1683838 w 2519427"/>
              <a:gd name="connsiteY2215" fmla="*/ 203833 h 1154632"/>
              <a:gd name="connsiteX2216" fmla="*/ 1683838 w 2519427"/>
              <a:gd name="connsiteY2216" fmla="*/ 206365 h 1154632"/>
              <a:gd name="connsiteX2217" fmla="*/ 1683838 w 2519427"/>
              <a:gd name="connsiteY2217" fmla="*/ 208897 h 1154632"/>
              <a:gd name="connsiteX2218" fmla="*/ 1683838 w 2519427"/>
              <a:gd name="connsiteY2218" fmla="*/ 211429 h 1154632"/>
              <a:gd name="connsiteX2219" fmla="*/ 1683838 w 2519427"/>
              <a:gd name="connsiteY2219" fmla="*/ 213961 h 1154632"/>
              <a:gd name="connsiteX2220" fmla="*/ 1681306 w 2519427"/>
              <a:gd name="connsiteY2220" fmla="*/ 213961 h 1154632"/>
              <a:gd name="connsiteX2221" fmla="*/ 1678774 w 2519427"/>
              <a:gd name="connsiteY2221" fmla="*/ 211429 h 1154632"/>
              <a:gd name="connsiteX2222" fmla="*/ 1676242 w 2519427"/>
              <a:gd name="connsiteY2222" fmla="*/ 211429 h 1154632"/>
              <a:gd name="connsiteX2223" fmla="*/ 1673710 w 2519427"/>
              <a:gd name="connsiteY2223" fmla="*/ 211429 h 1154632"/>
              <a:gd name="connsiteX2224" fmla="*/ 1671178 w 2519427"/>
              <a:gd name="connsiteY2224" fmla="*/ 208897 h 1154632"/>
              <a:gd name="connsiteX2225" fmla="*/ 1668646 w 2519427"/>
              <a:gd name="connsiteY2225" fmla="*/ 206365 h 1154632"/>
              <a:gd name="connsiteX2226" fmla="*/ 1668646 w 2519427"/>
              <a:gd name="connsiteY2226" fmla="*/ 203833 h 1154632"/>
              <a:gd name="connsiteX2227" fmla="*/ 1668646 w 2519427"/>
              <a:gd name="connsiteY2227" fmla="*/ 189907 h 1154632"/>
              <a:gd name="connsiteX2228" fmla="*/ 1666114 w 2519427"/>
              <a:gd name="connsiteY2228" fmla="*/ 184842 h 1154632"/>
              <a:gd name="connsiteX2229" fmla="*/ 1663581 w 2519427"/>
              <a:gd name="connsiteY2229" fmla="*/ 184842 h 1154632"/>
              <a:gd name="connsiteX2230" fmla="*/ 1647123 w 2519427"/>
              <a:gd name="connsiteY2230" fmla="*/ 184842 h 1154632"/>
              <a:gd name="connsiteX2231" fmla="*/ 1642059 w 2519427"/>
              <a:gd name="connsiteY2231" fmla="*/ 182310 h 1154632"/>
              <a:gd name="connsiteX2232" fmla="*/ 1639527 w 2519427"/>
              <a:gd name="connsiteY2232" fmla="*/ 184842 h 1154632"/>
              <a:gd name="connsiteX2233" fmla="*/ 1636995 w 2519427"/>
              <a:gd name="connsiteY2233" fmla="*/ 184842 h 1154632"/>
              <a:gd name="connsiteX2234" fmla="*/ 1631930 w 2519427"/>
              <a:gd name="connsiteY2234" fmla="*/ 182310 h 1154632"/>
              <a:gd name="connsiteX2235" fmla="*/ 1626866 w 2519427"/>
              <a:gd name="connsiteY2235" fmla="*/ 179778 h 1154632"/>
              <a:gd name="connsiteX2236" fmla="*/ 1626866 w 2519427"/>
              <a:gd name="connsiteY2236" fmla="*/ 177246 h 1154632"/>
              <a:gd name="connsiteX2237" fmla="*/ 1621802 w 2519427"/>
              <a:gd name="connsiteY2237" fmla="*/ 174714 h 1154632"/>
              <a:gd name="connsiteX2238" fmla="*/ 1619270 w 2519427"/>
              <a:gd name="connsiteY2238" fmla="*/ 177246 h 1154632"/>
              <a:gd name="connsiteX2239" fmla="*/ 1616738 w 2519427"/>
              <a:gd name="connsiteY2239" fmla="*/ 177246 h 1154632"/>
              <a:gd name="connsiteX2240" fmla="*/ 1614206 w 2519427"/>
              <a:gd name="connsiteY2240" fmla="*/ 179778 h 1154632"/>
              <a:gd name="connsiteX2241" fmla="*/ 1611674 w 2519427"/>
              <a:gd name="connsiteY2241" fmla="*/ 182310 h 1154632"/>
              <a:gd name="connsiteX2242" fmla="*/ 1609142 w 2519427"/>
              <a:gd name="connsiteY2242" fmla="*/ 184842 h 1154632"/>
              <a:gd name="connsiteX2243" fmla="*/ 1609142 w 2519427"/>
              <a:gd name="connsiteY2243" fmla="*/ 187375 h 1154632"/>
              <a:gd name="connsiteX2244" fmla="*/ 1609142 w 2519427"/>
              <a:gd name="connsiteY2244" fmla="*/ 189907 h 1154632"/>
              <a:gd name="connsiteX2245" fmla="*/ 1609142 w 2519427"/>
              <a:gd name="connsiteY2245" fmla="*/ 189907 h 1154632"/>
              <a:gd name="connsiteX2246" fmla="*/ 1606609 w 2519427"/>
              <a:gd name="connsiteY2246" fmla="*/ 189907 h 1154632"/>
              <a:gd name="connsiteX2247" fmla="*/ 1606609 w 2519427"/>
              <a:gd name="connsiteY2247" fmla="*/ 192439 h 1154632"/>
              <a:gd name="connsiteX2248" fmla="*/ 1606609 w 2519427"/>
              <a:gd name="connsiteY2248" fmla="*/ 194971 h 1154632"/>
              <a:gd name="connsiteX2249" fmla="*/ 1606609 w 2519427"/>
              <a:gd name="connsiteY2249" fmla="*/ 197503 h 1154632"/>
              <a:gd name="connsiteX2250" fmla="*/ 1604077 w 2519427"/>
              <a:gd name="connsiteY2250" fmla="*/ 200035 h 1154632"/>
              <a:gd name="connsiteX2251" fmla="*/ 1604077 w 2519427"/>
              <a:gd name="connsiteY2251" fmla="*/ 202567 h 1154632"/>
              <a:gd name="connsiteX2252" fmla="*/ 1604077 w 2519427"/>
              <a:gd name="connsiteY2252" fmla="*/ 207631 h 1154632"/>
              <a:gd name="connsiteX2253" fmla="*/ 1606609 w 2519427"/>
              <a:gd name="connsiteY2253" fmla="*/ 207631 h 1154632"/>
              <a:gd name="connsiteX2254" fmla="*/ 1609142 w 2519427"/>
              <a:gd name="connsiteY2254" fmla="*/ 207631 h 1154632"/>
              <a:gd name="connsiteX2255" fmla="*/ 1611674 w 2519427"/>
              <a:gd name="connsiteY2255" fmla="*/ 207631 h 1154632"/>
              <a:gd name="connsiteX2256" fmla="*/ 1614206 w 2519427"/>
              <a:gd name="connsiteY2256" fmla="*/ 210163 h 1154632"/>
              <a:gd name="connsiteX2257" fmla="*/ 1619270 w 2519427"/>
              <a:gd name="connsiteY2257" fmla="*/ 212695 h 1154632"/>
              <a:gd name="connsiteX2258" fmla="*/ 1621802 w 2519427"/>
              <a:gd name="connsiteY2258" fmla="*/ 215227 h 1154632"/>
              <a:gd name="connsiteX2259" fmla="*/ 1626866 w 2519427"/>
              <a:gd name="connsiteY2259" fmla="*/ 215227 h 1154632"/>
              <a:gd name="connsiteX2260" fmla="*/ 1626866 w 2519427"/>
              <a:gd name="connsiteY2260" fmla="*/ 217759 h 1154632"/>
              <a:gd name="connsiteX2261" fmla="*/ 1626866 w 2519427"/>
              <a:gd name="connsiteY2261" fmla="*/ 220292 h 1154632"/>
              <a:gd name="connsiteX2262" fmla="*/ 1624334 w 2519427"/>
              <a:gd name="connsiteY2262" fmla="*/ 222824 h 1154632"/>
              <a:gd name="connsiteX2263" fmla="*/ 1626866 w 2519427"/>
              <a:gd name="connsiteY2263" fmla="*/ 227888 h 1154632"/>
              <a:gd name="connsiteX2264" fmla="*/ 1626866 w 2519427"/>
              <a:gd name="connsiteY2264" fmla="*/ 230420 h 1154632"/>
              <a:gd name="connsiteX2265" fmla="*/ 1626866 w 2519427"/>
              <a:gd name="connsiteY2265" fmla="*/ 232952 h 1154632"/>
              <a:gd name="connsiteX2266" fmla="*/ 1626866 w 2519427"/>
              <a:gd name="connsiteY2266" fmla="*/ 235484 h 1154632"/>
              <a:gd name="connsiteX2267" fmla="*/ 1624334 w 2519427"/>
              <a:gd name="connsiteY2267" fmla="*/ 235484 h 1154632"/>
              <a:gd name="connsiteX2268" fmla="*/ 1621802 w 2519427"/>
              <a:gd name="connsiteY2268" fmla="*/ 232952 h 1154632"/>
              <a:gd name="connsiteX2269" fmla="*/ 1619270 w 2519427"/>
              <a:gd name="connsiteY2269" fmla="*/ 232952 h 1154632"/>
              <a:gd name="connsiteX2270" fmla="*/ 1616738 w 2519427"/>
              <a:gd name="connsiteY2270" fmla="*/ 235484 h 1154632"/>
              <a:gd name="connsiteX2271" fmla="*/ 1614206 w 2519427"/>
              <a:gd name="connsiteY2271" fmla="*/ 235484 h 1154632"/>
              <a:gd name="connsiteX2272" fmla="*/ 1611674 w 2519427"/>
              <a:gd name="connsiteY2272" fmla="*/ 235484 h 1154632"/>
              <a:gd name="connsiteX2273" fmla="*/ 1609142 w 2519427"/>
              <a:gd name="connsiteY2273" fmla="*/ 238016 h 1154632"/>
              <a:gd name="connsiteX2274" fmla="*/ 1606609 w 2519427"/>
              <a:gd name="connsiteY2274" fmla="*/ 238016 h 1154632"/>
              <a:gd name="connsiteX2275" fmla="*/ 1606609 w 2519427"/>
              <a:gd name="connsiteY2275" fmla="*/ 240548 h 1154632"/>
              <a:gd name="connsiteX2276" fmla="*/ 1604077 w 2519427"/>
              <a:gd name="connsiteY2276" fmla="*/ 240548 h 1154632"/>
              <a:gd name="connsiteX2277" fmla="*/ 1604077 w 2519427"/>
              <a:gd name="connsiteY2277" fmla="*/ 243080 h 1154632"/>
              <a:gd name="connsiteX2278" fmla="*/ 1606609 w 2519427"/>
              <a:gd name="connsiteY2278" fmla="*/ 243080 h 1154632"/>
              <a:gd name="connsiteX2279" fmla="*/ 1606609 w 2519427"/>
              <a:gd name="connsiteY2279" fmla="*/ 245612 h 1154632"/>
              <a:gd name="connsiteX2280" fmla="*/ 1606609 w 2519427"/>
              <a:gd name="connsiteY2280" fmla="*/ 248145 h 1154632"/>
              <a:gd name="connsiteX2281" fmla="*/ 1606609 w 2519427"/>
              <a:gd name="connsiteY2281" fmla="*/ 250677 h 1154632"/>
              <a:gd name="connsiteX2282" fmla="*/ 1606609 w 2519427"/>
              <a:gd name="connsiteY2282" fmla="*/ 253209 h 1154632"/>
              <a:gd name="connsiteX2283" fmla="*/ 1604077 w 2519427"/>
              <a:gd name="connsiteY2283" fmla="*/ 253209 h 1154632"/>
              <a:gd name="connsiteX2284" fmla="*/ 1604077 w 2519427"/>
              <a:gd name="connsiteY2284" fmla="*/ 255741 h 1154632"/>
              <a:gd name="connsiteX2285" fmla="*/ 1601545 w 2519427"/>
              <a:gd name="connsiteY2285" fmla="*/ 255741 h 1154632"/>
              <a:gd name="connsiteX2286" fmla="*/ 1599013 w 2519427"/>
              <a:gd name="connsiteY2286" fmla="*/ 255741 h 1154632"/>
              <a:gd name="connsiteX2287" fmla="*/ 1599013 w 2519427"/>
              <a:gd name="connsiteY2287" fmla="*/ 258273 h 1154632"/>
              <a:gd name="connsiteX2288" fmla="*/ 1596481 w 2519427"/>
              <a:gd name="connsiteY2288" fmla="*/ 258273 h 1154632"/>
              <a:gd name="connsiteX2289" fmla="*/ 1591417 w 2519427"/>
              <a:gd name="connsiteY2289" fmla="*/ 263337 h 1154632"/>
              <a:gd name="connsiteX2290" fmla="*/ 1591417 w 2519427"/>
              <a:gd name="connsiteY2290" fmla="*/ 265869 h 1154632"/>
              <a:gd name="connsiteX2291" fmla="*/ 1591417 w 2519427"/>
              <a:gd name="connsiteY2291" fmla="*/ 268401 h 1154632"/>
              <a:gd name="connsiteX2292" fmla="*/ 1588885 w 2519427"/>
              <a:gd name="connsiteY2292" fmla="*/ 268401 h 1154632"/>
              <a:gd name="connsiteX2293" fmla="*/ 1588885 w 2519427"/>
              <a:gd name="connsiteY2293" fmla="*/ 270933 h 1154632"/>
              <a:gd name="connsiteX2294" fmla="*/ 1586353 w 2519427"/>
              <a:gd name="connsiteY2294" fmla="*/ 270933 h 1154632"/>
              <a:gd name="connsiteX2295" fmla="*/ 1583821 w 2519427"/>
              <a:gd name="connsiteY2295" fmla="*/ 270933 h 1154632"/>
              <a:gd name="connsiteX2296" fmla="*/ 1581288 w 2519427"/>
              <a:gd name="connsiteY2296" fmla="*/ 270933 h 1154632"/>
              <a:gd name="connsiteX2297" fmla="*/ 1578757 w 2519427"/>
              <a:gd name="connsiteY2297" fmla="*/ 270933 h 1154632"/>
              <a:gd name="connsiteX2298" fmla="*/ 1576224 w 2519427"/>
              <a:gd name="connsiteY2298" fmla="*/ 270933 h 1154632"/>
              <a:gd name="connsiteX2299" fmla="*/ 1573693 w 2519427"/>
              <a:gd name="connsiteY2299" fmla="*/ 270933 h 1154632"/>
              <a:gd name="connsiteX2300" fmla="*/ 1573693 w 2519427"/>
              <a:gd name="connsiteY2300" fmla="*/ 268401 h 1154632"/>
              <a:gd name="connsiteX2301" fmla="*/ 1573693 w 2519427"/>
              <a:gd name="connsiteY2301" fmla="*/ 265869 h 1154632"/>
              <a:gd name="connsiteX2302" fmla="*/ 1573693 w 2519427"/>
              <a:gd name="connsiteY2302" fmla="*/ 260805 h 1154632"/>
              <a:gd name="connsiteX2303" fmla="*/ 1571160 w 2519427"/>
              <a:gd name="connsiteY2303" fmla="*/ 260805 h 1154632"/>
              <a:gd name="connsiteX2304" fmla="*/ 1568628 w 2519427"/>
              <a:gd name="connsiteY2304" fmla="*/ 263337 h 1154632"/>
              <a:gd name="connsiteX2305" fmla="*/ 1568628 w 2519427"/>
              <a:gd name="connsiteY2305" fmla="*/ 265869 h 1154632"/>
              <a:gd name="connsiteX2306" fmla="*/ 1566096 w 2519427"/>
              <a:gd name="connsiteY2306" fmla="*/ 268401 h 1154632"/>
              <a:gd name="connsiteX2307" fmla="*/ 1563564 w 2519427"/>
              <a:gd name="connsiteY2307" fmla="*/ 270933 h 1154632"/>
              <a:gd name="connsiteX2308" fmla="*/ 1558500 w 2519427"/>
              <a:gd name="connsiteY2308" fmla="*/ 275998 h 1154632"/>
              <a:gd name="connsiteX2309" fmla="*/ 1558500 w 2519427"/>
              <a:gd name="connsiteY2309" fmla="*/ 278530 h 1154632"/>
              <a:gd name="connsiteX2310" fmla="*/ 1555968 w 2519427"/>
              <a:gd name="connsiteY2310" fmla="*/ 281062 h 1154632"/>
              <a:gd name="connsiteX2311" fmla="*/ 1555968 w 2519427"/>
              <a:gd name="connsiteY2311" fmla="*/ 283594 h 1154632"/>
              <a:gd name="connsiteX2312" fmla="*/ 1555968 w 2519427"/>
              <a:gd name="connsiteY2312" fmla="*/ 286126 h 1154632"/>
              <a:gd name="connsiteX2313" fmla="*/ 1553436 w 2519427"/>
              <a:gd name="connsiteY2313" fmla="*/ 286126 h 1154632"/>
              <a:gd name="connsiteX2314" fmla="*/ 1553436 w 2519427"/>
              <a:gd name="connsiteY2314" fmla="*/ 288658 h 1154632"/>
              <a:gd name="connsiteX2315" fmla="*/ 1553436 w 2519427"/>
              <a:gd name="connsiteY2315" fmla="*/ 293722 h 1154632"/>
              <a:gd name="connsiteX2316" fmla="*/ 1555968 w 2519427"/>
              <a:gd name="connsiteY2316" fmla="*/ 298786 h 1154632"/>
              <a:gd name="connsiteX2317" fmla="*/ 1555968 w 2519427"/>
              <a:gd name="connsiteY2317" fmla="*/ 301318 h 1154632"/>
              <a:gd name="connsiteX2318" fmla="*/ 1558500 w 2519427"/>
              <a:gd name="connsiteY2318" fmla="*/ 301318 h 1154632"/>
              <a:gd name="connsiteX2319" fmla="*/ 1561032 w 2519427"/>
              <a:gd name="connsiteY2319" fmla="*/ 301318 h 1154632"/>
              <a:gd name="connsiteX2320" fmla="*/ 1561032 w 2519427"/>
              <a:gd name="connsiteY2320" fmla="*/ 303851 h 1154632"/>
              <a:gd name="connsiteX2321" fmla="*/ 1561032 w 2519427"/>
              <a:gd name="connsiteY2321" fmla="*/ 306383 h 1154632"/>
              <a:gd name="connsiteX2322" fmla="*/ 1558500 w 2519427"/>
              <a:gd name="connsiteY2322" fmla="*/ 306383 h 1154632"/>
              <a:gd name="connsiteX2323" fmla="*/ 1558500 w 2519427"/>
              <a:gd name="connsiteY2323" fmla="*/ 308915 h 1154632"/>
              <a:gd name="connsiteX2324" fmla="*/ 1558500 w 2519427"/>
              <a:gd name="connsiteY2324" fmla="*/ 308915 h 1154632"/>
              <a:gd name="connsiteX2325" fmla="*/ 1555968 w 2519427"/>
              <a:gd name="connsiteY2325" fmla="*/ 311447 h 1154632"/>
              <a:gd name="connsiteX2326" fmla="*/ 1555968 w 2519427"/>
              <a:gd name="connsiteY2326" fmla="*/ 313979 h 1154632"/>
              <a:gd name="connsiteX2327" fmla="*/ 1555968 w 2519427"/>
              <a:gd name="connsiteY2327" fmla="*/ 316511 h 1154632"/>
              <a:gd name="connsiteX2328" fmla="*/ 1558500 w 2519427"/>
              <a:gd name="connsiteY2328" fmla="*/ 319043 h 1154632"/>
              <a:gd name="connsiteX2329" fmla="*/ 1555968 w 2519427"/>
              <a:gd name="connsiteY2329" fmla="*/ 319043 h 1154632"/>
              <a:gd name="connsiteX2330" fmla="*/ 1553436 w 2519427"/>
              <a:gd name="connsiteY2330" fmla="*/ 319043 h 1154632"/>
              <a:gd name="connsiteX2331" fmla="*/ 1553436 w 2519427"/>
              <a:gd name="connsiteY2331" fmla="*/ 316511 h 1154632"/>
              <a:gd name="connsiteX2332" fmla="*/ 1548372 w 2519427"/>
              <a:gd name="connsiteY2332" fmla="*/ 316511 h 1154632"/>
              <a:gd name="connsiteX2333" fmla="*/ 1545839 w 2519427"/>
              <a:gd name="connsiteY2333" fmla="*/ 316511 h 1154632"/>
              <a:gd name="connsiteX2334" fmla="*/ 1543307 w 2519427"/>
              <a:gd name="connsiteY2334" fmla="*/ 316511 h 1154632"/>
              <a:gd name="connsiteX2335" fmla="*/ 1535711 w 2519427"/>
              <a:gd name="connsiteY2335" fmla="*/ 313979 h 1154632"/>
              <a:gd name="connsiteX2336" fmla="*/ 1533179 w 2519427"/>
              <a:gd name="connsiteY2336" fmla="*/ 313979 h 1154632"/>
              <a:gd name="connsiteX2337" fmla="*/ 1533179 w 2519427"/>
              <a:gd name="connsiteY2337" fmla="*/ 311447 h 1154632"/>
              <a:gd name="connsiteX2338" fmla="*/ 1530647 w 2519427"/>
              <a:gd name="connsiteY2338" fmla="*/ 308915 h 1154632"/>
              <a:gd name="connsiteX2339" fmla="*/ 1530647 w 2519427"/>
              <a:gd name="connsiteY2339" fmla="*/ 306383 h 1154632"/>
              <a:gd name="connsiteX2340" fmla="*/ 1528115 w 2519427"/>
              <a:gd name="connsiteY2340" fmla="*/ 306383 h 1154632"/>
              <a:gd name="connsiteX2341" fmla="*/ 1525583 w 2519427"/>
              <a:gd name="connsiteY2341" fmla="*/ 303851 h 1154632"/>
              <a:gd name="connsiteX2342" fmla="*/ 1523051 w 2519427"/>
              <a:gd name="connsiteY2342" fmla="*/ 303851 h 1154632"/>
              <a:gd name="connsiteX2343" fmla="*/ 1520519 w 2519427"/>
              <a:gd name="connsiteY2343" fmla="*/ 301318 h 1154632"/>
              <a:gd name="connsiteX2344" fmla="*/ 1515454 w 2519427"/>
              <a:gd name="connsiteY2344" fmla="*/ 301318 h 1154632"/>
              <a:gd name="connsiteX2345" fmla="*/ 1515454 w 2519427"/>
              <a:gd name="connsiteY2345" fmla="*/ 303851 h 1154632"/>
              <a:gd name="connsiteX2346" fmla="*/ 1512922 w 2519427"/>
              <a:gd name="connsiteY2346" fmla="*/ 303851 h 1154632"/>
              <a:gd name="connsiteX2347" fmla="*/ 1512922 w 2519427"/>
              <a:gd name="connsiteY2347" fmla="*/ 291190 h 1154632"/>
              <a:gd name="connsiteX2348" fmla="*/ 1507858 w 2519427"/>
              <a:gd name="connsiteY2348" fmla="*/ 291190 h 1154632"/>
              <a:gd name="connsiteX2349" fmla="*/ 1505326 w 2519427"/>
              <a:gd name="connsiteY2349" fmla="*/ 288658 h 1154632"/>
              <a:gd name="connsiteX2350" fmla="*/ 1502794 w 2519427"/>
              <a:gd name="connsiteY2350" fmla="*/ 288658 h 1154632"/>
              <a:gd name="connsiteX2351" fmla="*/ 1500262 w 2519427"/>
              <a:gd name="connsiteY2351" fmla="*/ 286126 h 1154632"/>
              <a:gd name="connsiteX2352" fmla="*/ 1497730 w 2519427"/>
              <a:gd name="connsiteY2352" fmla="*/ 286126 h 1154632"/>
              <a:gd name="connsiteX2353" fmla="*/ 1495198 w 2519427"/>
              <a:gd name="connsiteY2353" fmla="*/ 283594 h 1154632"/>
              <a:gd name="connsiteX2354" fmla="*/ 1492665 w 2519427"/>
              <a:gd name="connsiteY2354" fmla="*/ 283594 h 1154632"/>
              <a:gd name="connsiteX2355" fmla="*/ 1490134 w 2519427"/>
              <a:gd name="connsiteY2355" fmla="*/ 281062 h 1154632"/>
              <a:gd name="connsiteX2356" fmla="*/ 1487601 w 2519427"/>
              <a:gd name="connsiteY2356" fmla="*/ 278530 h 1154632"/>
              <a:gd name="connsiteX2357" fmla="*/ 1485069 w 2519427"/>
              <a:gd name="connsiteY2357" fmla="*/ 278530 h 1154632"/>
              <a:gd name="connsiteX2358" fmla="*/ 1480005 w 2519427"/>
              <a:gd name="connsiteY2358" fmla="*/ 275998 h 1154632"/>
              <a:gd name="connsiteX2359" fmla="*/ 1477473 w 2519427"/>
              <a:gd name="connsiteY2359" fmla="*/ 273466 h 1154632"/>
              <a:gd name="connsiteX2360" fmla="*/ 1472409 w 2519427"/>
              <a:gd name="connsiteY2360" fmla="*/ 273466 h 1154632"/>
              <a:gd name="connsiteX2361" fmla="*/ 1469877 w 2519427"/>
              <a:gd name="connsiteY2361" fmla="*/ 275998 h 1154632"/>
              <a:gd name="connsiteX2362" fmla="*/ 1467345 w 2519427"/>
              <a:gd name="connsiteY2362" fmla="*/ 275998 h 1154632"/>
              <a:gd name="connsiteX2363" fmla="*/ 1462280 w 2519427"/>
              <a:gd name="connsiteY2363" fmla="*/ 270933 h 1154632"/>
              <a:gd name="connsiteX2364" fmla="*/ 1459749 w 2519427"/>
              <a:gd name="connsiteY2364" fmla="*/ 265869 h 1154632"/>
              <a:gd name="connsiteX2365" fmla="*/ 1462280 w 2519427"/>
              <a:gd name="connsiteY2365" fmla="*/ 265869 h 1154632"/>
              <a:gd name="connsiteX2366" fmla="*/ 1462280 w 2519427"/>
              <a:gd name="connsiteY2366" fmla="*/ 265869 h 1154632"/>
              <a:gd name="connsiteX2367" fmla="*/ 1462280 w 2519427"/>
              <a:gd name="connsiteY2367" fmla="*/ 263337 h 1154632"/>
              <a:gd name="connsiteX2368" fmla="*/ 1462280 w 2519427"/>
              <a:gd name="connsiteY2368" fmla="*/ 260805 h 1154632"/>
              <a:gd name="connsiteX2369" fmla="*/ 1464813 w 2519427"/>
              <a:gd name="connsiteY2369" fmla="*/ 258273 h 1154632"/>
              <a:gd name="connsiteX2370" fmla="*/ 1472409 w 2519427"/>
              <a:gd name="connsiteY2370" fmla="*/ 255741 h 1154632"/>
              <a:gd name="connsiteX2371" fmla="*/ 1474941 w 2519427"/>
              <a:gd name="connsiteY2371" fmla="*/ 258273 h 1154632"/>
              <a:gd name="connsiteX2372" fmla="*/ 1477473 w 2519427"/>
              <a:gd name="connsiteY2372" fmla="*/ 260805 h 1154632"/>
              <a:gd name="connsiteX2373" fmla="*/ 1480005 w 2519427"/>
              <a:gd name="connsiteY2373" fmla="*/ 260805 h 1154632"/>
              <a:gd name="connsiteX2374" fmla="*/ 1482537 w 2519427"/>
              <a:gd name="connsiteY2374" fmla="*/ 258273 h 1154632"/>
              <a:gd name="connsiteX2375" fmla="*/ 1482537 w 2519427"/>
              <a:gd name="connsiteY2375" fmla="*/ 255741 h 1154632"/>
              <a:gd name="connsiteX2376" fmla="*/ 1485069 w 2519427"/>
              <a:gd name="connsiteY2376" fmla="*/ 253209 h 1154632"/>
              <a:gd name="connsiteX2377" fmla="*/ 1492665 w 2519427"/>
              <a:gd name="connsiteY2377" fmla="*/ 253209 h 1154632"/>
              <a:gd name="connsiteX2378" fmla="*/ 1495198 w 2519427"/>
              <a:gd name="connsiteY2378" fmla="*/ 255741 h 1154632"/>
              <a:gd name="connsiteX2379" fmla="*/ 1492665 w 2519427"/>
              <a:gd name="connsiteY2379" fmla="*/ 255741 h 1154632"/>
              <a:gd name="connsiteX2380" fmla="*/ 1495198 w 2519427"/>
              <a:gd name="connsiteY2380" fmla="*/ 255741 h 1154632"/>
              <a:gd name="connsiteX2381" fmla="*/ 1505326 w 2519427"/>
              <a:gd name="connsiteY2381" fmla="*/ 260805 h 1154632"/>
              <a:gd name="connsiteX2382" fmla="*/ 1507858 w 2519427"/>
              <a:gd name="connsiteY2382" fmla="*/ 260805 h 1154632"/>
              <a:gd name="connsiteX2383" fmla="*/ 1507858 w 2519427"/>
              <a:gd name="connsiteY2383" fmla="*/ 263337 h 1154632"/>
              <a:gd name="connsiteX2384" fmla="*/ 1507858 w 2519427"/>
              <a:gd name="connsiteY2384" fmla="*/ 260805 h 1154632"/>
              <a:gd name="connsiteX2385" fmla="*/ 1510390 w 2519427"/>
              <a:gd name="connsiteY2385" fmla="*/ 260805 h 1154632"/>
              <a:gd name="connsiteX2386" fmla="*/ 1512922 w 2519427"/>
              <a:gd name="connsiteY2386" fmla="*/ 260805 h 1154632"/>
              <a:gd name="connsiteX2387" fmla="*/ 1515454 w 2519427"/>
              <a:gd name="connsiteY2387" fmla="*/ 260805 h 1154632"/>
              <a:gd name="connsiteX2388" fmla="*/ 1517986 w 2519427"/>
              <a:gd name="connsiteY2388" fmla="*/ 260805 h 1154632"/>
              <a:gd name="connsiteX2389" fmla="*/ 1520519 w 2519427"/>
              <a:gd name="connsiteY2389" fmla="*/ 260805 h 1154632"/>
              <a:gd name="connsiteX2390" fmla="*/ 1525583 w 2519427"/>
              <a:gd name="connsiteY2390" fmla="*/ 260805 h 1154632"/>
              <a:gd name="connsiteX2391" fmla="*/ 1528115 w 2519427"/>
              <a:gd name="connsiteY2391" fmla="*/ 260805 h 1154632"/>
              <a:gd name="connsiteX2392" fmla="*/ 1530647 w 2519427"/>
              <a:gd name="connsiteY2392" fmla="*/ 260805 h 1154632"/>
              <a:gd name="connsiteX2393" fmla="*/ 1535711 w 2519427"/>
              <a:gd name="connsiteY2393" fmla="*/ 258273 h 1154632"/>
              <a:gd name="connsiteX2394" fmla="*/ 1538243 w 2519427"/>
              <a:gd name="connsiteY2394" fmla="*/ 258273 h 1154632"/>
              <a:gd name="connsiteX2395" fmla="*/ 1540775 w 2519427"/>
              <a:gd name="connsiteY2395" fmla="*/ 258273 h 1154632"/>
              <a:gd name="connsiteX2396" fmla="*/ 1545839 w 2519427"/>
              <a:gd name="connsiteY2396" fmla="*/ 255741 h 1154632"/>
              <a:gd name="connsiteX2397" fmla="*/ 1548372 w 2519427"/>
              <a:gd name="connsiteY2397" fmla="*/ 255741 h 1154632"/>
              <a:gd name="connsiteX2398" fmla="*/ 1550903 w 2519427"/>
              <a:gd name="connsiteY2398" fmla="*/ 255741 h 1154632"/>
              <a:gd name="connsiteX2399" fmla="*/ 1555968 w 2519427"/>
              <a:gd name="connsiteY2399" fmla="*/ 255741 h 1154632"/>
              <a:gd name="connsiteX2400" fmla="*/ 1558500 w 2519427"/>
              <a:gd name="connsiteY2400" fmla="*/ 255741 h 1154632"/>
              <a:gd name="connsiteX2401" fmla="*/ 1563564 w 2519427"/>
              <a:gd name="connsiteY2401" fmla="*/ 253209 h 1154632"/>
              <a:gd name="connsiteX2402" fmla="*/ 1571160 w 2519427"/>
              <a:gd name="connsiteY2402" fmla="*/ 250677 h 1154632"/>
              <a:gd name="connsiteX2403" fmla="*/ 1576224 w 2519427"/>
              <a:gd name="connsiteY2403" fmla="*/ 250677 h 1154632"/>
              <a:gd name="connsiteX2404" fmla="*/ 1578757 w 2519427"/>
              <a:gd name="connsiteY2404" fmla="*/ 250677 h 1154632"/>
              <a:gd name="connsiteX2405" fmla="*/ 1581288 w 2519427"/>
              <a:gd name="connsiteY2405" fmla="*/ 250677 h 1154632"/>
              <a:gd name="connsiteX2406" fmla="*/ 1581288 w 2519427"/>
              <a:gd name="connsiteY2406" fmla="*/ 248145 h 1154632"/>
              <a:gd name="connsiteX2407" fmla="*/ 1583821 w 2519427"/>
              <a:gd name="connsiteY2407" fmla="*/ 243080 h 1154632"/>
              <a:gd name="connsiteX2408" fmla="*/ 1586353 w 2519427"/>
              <a:gd name="connsiteY2408" fmla="*/ 240548 h 1154632"/>
              <a:gd name="connsiteX2409" fmla="*/ 1583821 w 2519427"/>
              <a:gd name="connsiteY2409" fmla="*/ 240548 h 1154632"/>
              <a:gd name="connsiteX2410" fmla="*/ 1583821 w 2519427"/>
              <a:gd name="connsiteY2410" fmla="*/ 240548 h 1154632"/>
              <a:gd name="connsiteX2411" fmla="*/ 1581288 w 2519427"/>
              <a:gd name="connsiteY2411" fmla="*/ 240548 h 1154632"/>
              <a:gd name="connsiteX2412" fmla="*/ 1583821 w 2519427"/>
              <a:gd name="connsiteY2412" fmla="*/ 238016 h 1154632"/>
              <a:gd name="connsiteX2413" fmla="*/ 1586353 w 2519427"/>
              <a:gd name="connsiteY2413" fmla="*/ 235484 h 1154632"/>
              <a:gd name="connsiteX2414" fmla="*/ 1588885 w 2519427"/>
              <a:gd name="connsiteY2414" fmla="*/ 235484 h 1154632"/>
              <a:gd name="connsiteX2415" fmla="*/ 1591417 w 2519427"/>
              <a:gd name="connsiteY2415" fmla="*/ 235484 h 1154632"/>
              <a:gd name="connsiteX2416" fmla="*/ 1591417 w 2519427"/>
              <a:gd name="connsiteY2416" fmla="*/ 238016 h 1154632"/>
              <a:gd name="connsiteX2417" fmla="*/ 1593949 w 2519427"/>
              <a:gd name="connsiteY2417" fmla="*/ 238016 h 1154632"/>
              <a:gd name="connsiteX2418" fmla="*/ 1593949 w 2519427"/>
              <a:gd name="connsiteY2418" fmla="*/ 235484 h 1154632"/>
              <a:gd name="connsiteX2419" fmla="*/ 1596481 w 2519427"/>
              <a:gd name="connsiteY2419" fmla="*/ 235484 h 1154632"/>
              <a:gd name="connsiteX2420" fmla="*/ 1596481 w 2519427"/>
              <a:gd name="connsiteY2420" fmla="*/ 232952 h 1154632"/>
              <a:gd name="connsiteX2421" fmla="*/ 1596481 w 2519427"/>
              <a:gd name="connsiteY2421" fmla="*/ 230420 h 1154632"/>
              <a:gd name="connsiteX2422" fmla="*/ 1596481 w 2519427"/>
              <a:gd name="connsiteY2422" fmla="*/ 227888 h 1154632"/>
              <a:gd name="connsiteX2423" fmla="*/ 1593949 w 2519427"/>
              <a:gd name="connsiteY2423" fmla="*/ 227888 h 1154632"/>
              <a:gd name="connsiteX2424" fmla="*/ 1591417 w 2519427"/>
              <a:gd name="connsiteY2424" fmla="*/ 225356 h 1154632"/>
              <a:gd name="connsiteX2425" fmla="*/ 1591417 w 2519427"/>
              <a:gd name="connsiteY2425" fmla="*/ 220292 h 1154632"/>
              <a:gd name="connsiteX2426" fmla="*/ 1591417 w 2519427"/>
              <a:gd name="connsiteY2426" fmla="*/ 217759 h 1154632"/>
              <a:gd name="connsiteX2427" fmla="*/ 1588885 w 2519427"/>
              <a:gd name="connsiteY2427" fmla="*/ 217759 h 1154632"/>
              <a:gd name="connsiteX2428" fmla="*/ 1588885 w 2519427"/>
              <a:gd name="connsiteY2428" fmla="*/ 215227 h 1154632"/>
              <a:gd name="connsiteX2429" fmla="*/ 1588885 w 2519427"/>
              <a:gd name="connsiteY2429" fmla="*/ 215227 h 1154632"/>
              <a:gd name="connsiteX2430" fmla="*/ 1588885 w 2519427"/>
              <a:gd name="connsiteY2430" fmla="*/ 212695 h 1154632"/>
              <a:gd name="connsiteX2431" fmla="*/ 1586353 w 2519427"/>
              <a:gd name="connsiteY2431" fmla="*/ 212695 h 1154632"/>
              <a:gd name="connsiteX2432" fmla="*/ 1586353 w 2519427"/>
              <a:gd name="connsiteY2432" fmla="*/ 210163 h 1154632"/>
              <a:gd name="connsiteX2433" fmla="*/ 1583821 w 2519427"/>
              <a:gd name="connsiteY2433" fmla="*/ 210163 h 1154632"/>
              <a:gd name="connsiteX2434" fmla="*/ 1583821 w 2519427"/>
              <a:gd name="connsiteY2434" fmla="*/ 205099 h 1154632"/>
              <a:gd name="connsiteX2435" fmla="*/ 1581288 w 2519427"/>
              <a:gd name="connsiteY2435" fmla="*/ 202567 h 1154632"/>
              <a:gd name="connsiteX2436" fmla="*/ 1581288 w 2519427"/>
              <a:gd name="connsiteY2436" fmla="*/ 200035 h 1154632"/>
              <a:gd name="connsiteX2437" fmla="*/ 1581288 w 2519427"/>
              <a:gd name="connsiteY2437" fmla="*/ 197503 h 1154632"/>
              <a:gd name="connsiteX2438" fmla="*/ 1578757 w 2519427"/>
              <a:gd name="connsiteY2438" fmla="*/ 194971 h 1154632"/>
              <a:gd name="connsiteX2439" fmla="*/ 1578757 w 2519427"/>
              <a:gd name="connsiteY2439" fmla="*/ 192439 h 1154632"/>
              <a:gd name="connsiteX2440" fmla="*/ 1576224 w 2519427"/>
              <a:gd name="connsiteY2440" fmla="*/ 189907 h 1154632"/>
              <a:gd name="connsiteX2441" fmla="*/ 1573693 w 2519427"/>
              <a:gd name="connsiteY2441" fmla="*/ 189907 h 1154632"/>
              <a:gd name="connsiteX2442" fmla="*/ 1571160 w 2519427"/>
              <a:gd name="connsiteY2442" fmla="*/ 189907 h 1154632"/>
              <a:gd name="connsiteX2443" fmla="*/ 1568628 w 2519427"/>
              <a:gd name="connsiteY2443" fmla="*/ 189907 h 1154632"/>
              <a:gd name="connsiteX2444" fmla="*/ 1568628 w 2519427"/>
              <a:gd name="connsiteY2444" fmla="*/ 192439 h 1154632"/>
              <a:gd name="connsiteX2445" fmla="*/ 1566096 w 2519427"/>
              <a:gd name="connsiteY2445" fmla="*/ 192439 h 1154632"/>
              <a:gd name="connsiteX2446" fmla="*/ 1563564 w 2519427"/>
              <a:gd name="connsiteY2446" fmla="*/ 192439 h 1154632"/>
              <a:gd name="connsiteX2447" fmla="*/ 1563564 w 2519427"/>
              <a:gd name="connsiteY2447" fmla="*/ 189907 h 1154632"/>
              <a:gd name="connsiteX2448" fmla="*/ 1561032 w 2519427"/>
              <a:gd name="connsiteY2448" fmla="*/ 189907 h 1154632"/>
              <a:gd name="connsiteX2449" fmla="*/ 1558500 w 2519427"/>
              <a:gd name="connsiteY2449" fmla="*/ 189907 h 1154632"/>
              <a:gd name="connsiteX2450" fmla="*/ 1555968 w 2519427"/>
              <a:gd name="connsiteY2450" fmla="*/ 187375 h 1154632"/>
              <a:gd name="connsiteX2451" fmla="*/ 1553436 w 2519427"/>
              <a:gd name="connsiteY2451" fmla="*/ 187375 h 1154632"/>
              <a:gd name="connsiteX2452" fmla="*/ 1550903 w 2519427"/>
              <a:gd name="connsiteY2452" fmla="*/ 184842 h 1154632"/>
              <a:gd name="connsiteX2453" fmla="*/ 1550903 w 2519427"/>
              <a:gd name="connsiteY2453" fmla="*/ 182310 h 1154632"/>
              <a:gd name="connsiteX2454" fmla="*/ 1550903 w 2519427"/>
              <a:gd name="connsiteY2454" fmla="*/ 179778 h 1154632"/>
              <a:gd name="connsiteX2455" fmla="*/ 1550903 w 2519427"/>
              <a:gd name="connsiteY2455" fmla="*/ 177246 h 1154632"/>
              <a:gd name="connsiteX2456" fmla="*/ 1548372 w 2519427"/>
              <a:gd name="connsiteY2456" fmla="*/ 174714 h 1154632"/>
              <a:gd name="connsiteX2457" fmla="*/ 1545839 w 2519427"/>
              <a:gd name="connsiteY2457" fmla="*/ 172182 h 1154632"/>
              <a:gd name="connsiteX2458" fmla="*/ 1543307 w 2519427"/>
              <a:gd name="connsiteY2458" fmla="*/ 169650 h 1154632"/>
              <a:gd name="connsiteX2459" fmla="*/ 1540775 w 2519427"/>
              <a:gd name="connsiteY2459" fmla="*/ 172182 h 1154632"/>
              <a:gd name="connsiteX2460" fmla="*/ 1538243 w 2519427"/>
              <a:gd name="connsiteY2460" fmla="*/ 172182 h 1154632"/>
              <a:gd name="connsiteX2461" fmla="*/ 1535711 w 2519427"/>
              <a:gd name="connsiteY2461" fmla="*/ 172182 h 1154632"/>
              <a:gd name="connsiteX2462" fmla="*/ 1533179 w 2519427"/>
              <a:gd name="connsiteY2462" fmla="*/ 172182 h 1154632"/>
              <a:gd name="connsiteX2463" fmla="*/ 1533179 w 2519427"/>
              <a:gd name="connsiteY2463" fmla="*/ 172182 h 1154632"/>
              <a:gd name="connsiteX2464" fmla="*/ 1528115 w 2519427"/>
              <a:gd name="connsiteY2464" fmla="*/ 174714 h 1154632"/>
              <a:gd name="connsiteX2465" fmla="*/ 1525583 w 2519427"/>
              <a:gd name="connsiteY2465" fmla="*/ 174714 h 1154632"/>
              <a:gd name="connsiteX2466" fmla="*/ 1530647 w 2519427"/>
              <a:gd name="connsiteY2466" fmla="*/ 172182 h 1154632"/>
              <a:gd name="connsiteX2467" fmla="*/ 1533179 w 2519427"/>
              <a:gd name="connsiteY2467" fmla="*/ 172182 h 1154632"/>
              <a:gd name="connsiteX2468" fmla="*/ 1535711 w 2519427"/>
              <a:gd name="connsiteY2468" fmla="*/ 169650 h 1154632"/>
              <a:gd name="connsiteX2469" fmla="*/ 1535711 w 2519427"/>
              <a:gd name="connsiteY2469" fmla="*/ 167118 h 1154632"/>
              <a:gd name="connsiteX2470" fmla="*/ 1530647 w 2519427"/>
              <a:gd name="connsiteY2470" fmla="*/ 164586 h 1154632"/>
              <a:gd name="connsiteX2471" fmla="*/ 1528115 w 2519427"/>
              <a:gd name="connsiteY2471" fmla="*/ 164586 h 1154632"/>
              <a:gd name="connsiteX2472" fmla="*/ 1525583 w 2519427"/>
              <a:gd name="connsiteY2472" fmla="*/ 164586 h 1154632"/>
              <a:gd name="connsiteX2473" fmla="*/ 1520519 w 2519427"/>
              <a:gd name="connsiteY2473" fmla="*/ 164586 h 1154632"/>
              <a:gd name="connsiteX2474" fmla="*/ 1520519 w 2519427"/>
              <a:gd name="connsiteY2474" fmla="*/ 164586 h 1154632"/>
              <a:gd name="connsiteX2475" fmla="*/ 1517986 w 2519427"/>
              <a:gd name="connsiteY2475" fmla="*/ 162054 h 1154632"/>
              <a:gd name="connsiteX2476" fmla="*/ 1515454 w 2519427"/>
              <a:gd name="connsiteY2476" fmla="*/ 156989 h 1154632"/>
              <a:gd name="connsiteX2477" fmla="*/ 1512922 w 2519427"/>
              <a:gd name="connsiteY2477" fmla="*/ 154457 h 1154632"/>
              <a:gd name="connsiteX2478" fmla="*/ 1510390 w 2519427"/>
              <a:gd name="connsiteY2478" fmla="*/ 154457 h 1154632"/>
              <a:gd name="connsiteX2479" fmla="*/ 1510390 w 2519427"/>
              <a:gd name="connsiteY2479" fmla="*/ 151925 h 1154632"/>
              <a:gd name="connsiteX2480" fmla="*/ 1507858 w 2519427"/>
              <a:gd name="connsiteY2480" fmla="*/ 151925 h 1154632"/>
              <a:gd name="connsiteX2481" fmla="*/ 1505326 w 2519427"/>
              <a:gd name="connsiteY2481" fmla="*/ 151925 h 1154632"/>
              <a:gd name="connsiteX2482" fmla="*/ 1502794 w 2519427"/>
              <a:gd name="connsiteY2482" fmla="*/ 151925 h 1154632"/>
              <a:gd name="connsiteX2483" fmla="*/ 1493932 w 2519427"/>
              <a:gd name="connsiteY2483" fmla="*/ 149393 h 1154632"/>
              <a:gd name="connsiteX2484" fmla="*/ 1491400 w 2519427"/>
              <a:gd name="connsiteY2484" fmla="*/ 151925 h 1154632"/>
              <a:gd name="connsiteX2485" fmla="*/ 1488867 w 2519427"/>
              <a:gd name="connsiteY2485" fmla="*/ 151925 h 1154632"/>
              <a:gd name="connsiteX2486" fmla="*/ 1486335 w 2519427"/>
              <a:gd name="connsiteY2486" fmla="*/ 151925 h 1154632"/>
              <a:gd name="connsiteX2487" fmla="*/ 1483803 w 2519427"/>
              <a:gd name="connsiteY2487" fmla="*/ 149393 h 1154632"/>
              <a:gd name="connsiteX2488" fmla="*/ 1481271 w 2519427"/>
              <a:gd name="connsiteY2488" fmla="*/ 146861 h 1154632"/>
              <a:gd name="connsiteX2489" fmla="*/ 1478739 w 2519427"/>
              <a:gd name="connsiteY2489" fmla="*/ 146861 h 1154632"/>
              <a:gd name="connsiteX2490" fmla="*/ 1473675 w 2519427"/>
              <a:gd name="connsiteY2490" fmla="*/ 144329 h 1154632"/>
              <a:gd name="connsiteX2491" fmla="*/ 1471143 w 2519427"/>
              <a:gd name="connsiteY2491" fmla="*/ 144329 h 1154632"/>
              <a:gd name="connsiteX2492" fmla="*/ 1468611 w 2519427"/>
              <a:gd name="connsiteY2492" fmla="*/ 141797 h 1154632"/>
              <a:gd name="connsiteX2493" fmla="*/ 1466079 w 2519427"/>
              <a:gd name="connsiteY2493" fmla="*/ 139265 h 1154632"/>
              <a:gd name="connsiteX2494" fmla="*/ 1463547 w 2519427"/>
              <a:gd name="connsiteY2494" fmla="*/ 139265 h 1154632"/>
              <a:gd name="connsiteX2495" fmla="*/ 1461014 w 2519427"/>
              <a:gd name="connsiteY2495" fmla="*/ 136733 h 1154632"/>
              <a:gd name="connsiteX2496" fmla="*/ 1455950 w 2519427"/>
              <a:gd name="connsiteY2496" fmla="*/ 131668 h 1154632"/>
              <a:gd name="connsiteX2497" fmla="*/ 1455950 w 2519427"/>
              <a:gd name="connsiteY2497" fmla="*/ 129136 h 1154632"/>
              <a:gd name="connsiteX2498" fmla="*/ 1457216 w 2519427"/>
              <a:gd name="connsiteY2498" fmla="*/ 129136 h 1154632"/>
              <a:gd name="connsiteX2499" fmla="*/ 1457216 w 2519427"/>
              <a:gd name="connsiteY2499" fmla="*/ 126604 h 1154632"/>
              <a:gd name="connsiteX2500" fmla="*/ 1452152 w 2519427"/>
              <a:gd name="connsiteY2500" fmla="*/ 126604 h 1154632"/>
              <a:gd name="connsiteX2501" fmla="*/ 1449620 w 2519427"/>
              <a:gd name="connsiteY2501" fmla="*/ 124072 h 1154632"/>
              <a:gd name="connsiteX2502" fmla="*/ 1447088 w 2519427"/>
              <a:gd name="connsiteY2502" fmla="*/ 124072 h 1154632"/>
              <a:gd name="connsiteX2503" fmla="*/ 1444556 w 2519427"/>
              <a:gd name="connsiteY2503" fmla="*/ 124072 h 1154632"/>
              <a:gd name="connsiteX2504" fmla="*/ 1444556 w 2519427"/>
              <a:gd name="connsiteY2504" fmla="*/ 121540 h 1154632"/>
              <a:gd name="connsiteX2505" fmla="*/ 1442024 w 2519427"/>
              <a:gd name="connsiteY2505" fmla="*/ 119008 h 1154632"/>
              <a:gd name="connsiteX2506" fmla="*/ 1442024 w 2519427"/>
              <a:gd name="connsiteY2506" fmla="*/ 116476 h 1154632"/>
              <a:gd name="connsiteX2507" fmla="*/ 1439492 w 2519427"/>
              <a:gd name="connsiteY2507" fmla="*/ 113944 h 1154632"/>
              <a:gd name="connsiteX2508" fmla="*/ 1436960 w 2519427"/>
              <a:gd name="connsiteY2508" fmla="*/ 113944 h 1154632"/>
              <a:gd name="connsiteX2509" fmla="*/ 1434428 w 2519427"/>
              <a:gd name="connsiteY2509" fmla="*/ 111412 h 1154632"/>
              <a:gd name="connsiteX2510" fmla="*/ 1431895 w 2519427"/>
              <a:gd name="connsiteY2510" fmla="*/ 111412 h 1154632"/>
              <a:gd name="connsiteX2511" fmla="*/ 1429363 w 2519427"/>
              <a:gd name="connsiteY2511" fmla="*/ 111412 h 1154632"/>
              <a:gd name="connsiteX2512" fmla="*/ 1426831 w 2519427"/>
              <a:gd name="connsiteY2512" fmla="*/ 111412 h 1154632"/>
              <a:gd name="connsiteX2513" fmla="*/ 1424299 w 2519427"/>
              <a:gd name="connsiteY2513" fmla="*/ 111412 h 1154632"/>
              <a:gd name="connsiteX2514" fmla="*/ 1421767 w 2519427"/>
              <a:gd name="connsiteY2514" fmla="*/ 111412 h 1154632"/>
              <a:gd name="connsiteX2515" fmla="*/ 1419235 w 2519427"/>
              <a:gd name="connsiteY2515" fmla="*/ 111412 h 1154632"/>
              <a:gd name="connsiteX2516" fmla="*/ 1419235 w 2519427"/>
              <a:gd name="connsiteY2516" fmla="*/ 113944 h 1154632"/>
              <a:gd name="connsiteX2517" fmla="*/ 1421767 w 2519427"/>
              <a:gd name="connsiteY2517" fmla="*/ 113944 h 1154632"/>
              <a:gd name="connsiteX2518" fmla="*/ 1424299 w 2519427"/>
              <a:gd name="connsiteY2518" fmla="*/ 113944 h 1154632"/>
              <a:gd name="connsiteX2519" fmla="*/ 1424299 w 2519427"/>
              <a:gd name="connsiteY2519" fmla="*/ 111412 h 1154632"/>
              <a:gd name="connsiteX2520" fmla="*/ 1421767 w 2519427"/>
              <a:gd name="connsiteY2520" fmla="*/ 111412 h 1154632"/>
              <a:gd name="connsiteX2521" fmla="*/ 1419235 w 2519427"/>
              <a:gd name="connsiteY2521" fmla="*/ 108880 h 1154632"/>
              <a:gd name="connsiteX2522" fmla="*/ 1416703 w 2519427"/>
              <a:gd name="connsiteY2522" fmla="*/ 103816 h 1154632"/>
              <a:gd name="connsiteX2523" fmla="*/ 1414171 w 2519427"/>
              <a:gd name="connsiteY2523" fmla="*/ 103816 h 1154632"/>
              <a:gd name="connsiteX2524" fmla="*/ 1411639 w 2519427"/>
              <a:gd name="connsiteY2524" fmla="*/ 103816 h 1154632"/>
              <a:gd name="connsiteX2525" fmla="*/ 1409107 w 2519427"/>
              <a:gd name="connsiteY2525" fmla="*/ 101284 h 1154632"/>
              <a:gd name="connsiteX2526" fmla="*/ 1409107 w 2519427"/>
              <a:gd name="connsiteY2526" fmla="*/ 98751 h 1154632"/>
              <a:gd name="connsiteX2527" fmla="*/ 1406575 w 2519427"/>
              <a:gd name="connsiteY2527" fmla="*/ 98751 h 1154632"/>
              <a:gd name="connsiteX2528" fmla="*/ 1406575 w 2519427"/>
              <a:gd name="connsiteY2528" fmla="*/ 96219 h 1154632"/>
              <a:gd name="connsiteX2529" fmla="*/ 1404042 w 2519427"/>
              <a:gd name="connsiteY2529" fmla="*/ 96219 h 1154632"/>
              <a:gd name="connsiteX2530" fmla="*/ 1401510 w 2519427"/>
              <a:gd name="connsiteY2530" fmla="*/ 96219 h 1154632"/>
              <a:gd name="connsiteX2531" fmla="*/ 1398978 w 2519427"/>
              <a:gd name="connsiteY2531" fmla="*/ 93687 h 1154632"/>
              <a:gd name="connsiteX2532" fmla="*/ 1398978 w 2519427"/>
              <a:gd name="connsiteY2532" fmla="*/ 91155 h 1154632"/>
              <a:gd name="connsiteX2533" fmla="*/ 1401510 w 2519427"/>
              <a:gd name="connsiteY2533" fmla="*/ 91155 h 1154632"/>
              <a:gd name="connsiteX2534" fmla="*/ 1401510 w 2519427"/>
              <a:gd name="connsiteY2534" fmla="*/ 88623 h 1154632"/>
              <a:gd name="connsiteX2535" fmla="*/ 1398978 w 2519427"/>
              <a:gd name="connsiteY2535" fmla="*/ 88623 h 1154632"/>
              <a:gd name="connsiteX2536" fmla="*/ 1398978 w 2519427"/>
              <a:gd name="connsiteY2536" fmla="*/ 88623 h 1154632"/>
              <a:gd name="connsiteX2537" fmla="*/ 1396446 w 2519427"/>
              <a:gd name="connsiteY2537" fmla="*/ 83559 h 1154632"/>
              <a:gd name="connsiteX2538" fmla="*/ 1393914 w 2519427"/>
              <a:gd name="connsiteY2538" fmla="*/ 83559 h 1154632"/>
              <a:gd name="connsiteX2539" fmla="*/ 1393914 w 2519427"/>
              <a:gd name="connsiteY2539" fmla="*/ 81027 h 1154632"/>
              <a:gd name="connsiteX2540" fmla="*/ 1391382 w 2519427"/>
              <a:gd name="connsiteY2540" fmla="*/ 81027 h 1154632"/>
              <a:gd name="connsiteX2541" fmla="*/ 1391382 w 2519427"/>
              <a:gd name="connsiteY2541" fmla="*/ 78495 h 1154632"/>
              <a:gd name="connsiteX2542" fmla="*/ 1391382 w 2519427"/>
              <a:gd name="connsiteY2542" fmla="*/ 75963 h 1154632"/>
              <a:gd name="connsiteX2543" fmla="*/ 1391382 w 2519427"/>
              <a:gd name="connsiteY2543" fmla="*/ 73431 h 1154632"/>
              <a:gd name="connsiteX2544" fmla="*/ 1391382 w 2519427"/>
              <a:gd name="connsiteY2544" fmla="*/ 70899 h 1154632"/>
              <a:gd name="connsiteX2545" fmla="*/ 1388850 w 2519427"/>
              <a:gd name="connsiteY2545" fmla="*/ 68366 h 1154632"/>
              <a:gd name="connsiteX2546" fmla="*/ 1388850 w 2519427"/>
              <a:gd name="connsiteY2546" fmla="*/ 65834 h 1154632"/>
              <a:gd name="connsiteX2547" fmla="*/ 1386318 w 2519427"/>
              <a:gd name="connsiteY2547" fmla="*/ 65834 h 1154632"/>
              <a:gd name="connsiteX2548" fmla="*/ 1383786 w 2519427"/>
              <a:gd name="connsiteY2548" fmla="*/ 63302 h 1154632"/>
              <a:gd name="connsiteX2549" fmla="*/ 1383786 w 2519427"/>
              <a:gd name="connsiteY2549" fmla="*/ 63302 h 1154632"/>
              <a:gd name="connsiteX2550" fmla="*/ 1381254 w 2519427"/>
              <a:gd name="connsiteY2550" fmla="*/ 63302 h 1154632"/>
              <a:gd name="connsiteX2551" fmla="*/ 1372391 w 2519427"/>
              <a:gd name="connsiteY2551" fmla="*/ 60770 h 1154632"/>
              <a:gd name="connsiteX2552" fmla="*/ 1369859 w 2519427"/>
              <a:gd name="connsiteY2552" fmla="*/ 60770 h 1154632"/>
              <a:gd name="connsiteX2553" fmla="*/ 1360997 w 2519427"/>
              <a:gd name="connsiteY2553" fmla="*/ 55706 h 1154632"/>
              <a:gd name="connsiteX2554" fmla="*/ 1358465 w 2519427"/>
              <a:gd name="connsiteY2554" fmla="*/ 55706 h 1154632"/>
              <a:gd name="connsiteX2555" fmla="*/ 1355933 w 2519427"/>
              <a:gd name="connsiteY2555" fmla="*/ 53174 h 1154632"/>
              <a:gd name="connsiteX2556" fmla="*/ 1342006 w 2519427"/>
              <a:gd name="connsiteY2556" fmla="*/ 50642 h 1154632"/>
              <a:gd name="connsiteX2557" fmla="*/ 1343272 w 2519427"/>
              <a:gd name="connsiteY2557" fmla="*/ 50642 h 1154632"/>
              <a:gd name="connsiteX2558" fmla="*/ 1340740 w 2519427"/>
              <a:gd name="connsiteY2558" fmla="*/ 53174 h 1154632"/>
              <a:gd name="connsiteX2559" fmla="*/ 1335676 w 2519427"/>
              <a:gd name="connsiteY2559" fmla="*/ 55706 h 1154632"/>
              <a:gd name="connsiteX2560" fmla="*/ 1333144 w 2519427"/>
              <a:gd name="connsiteY2560" fmla="*/ 55706 h 1154632"/>
              <a:gd name="connsiteX2561" fmla="*/ 1330612 w 2519427"/>
              <a:gd name="connsiteY2561" fmla="*/ 58238 h 1154632"/>
              <a:gd name="connsiteX2562" fmla="*/ 1330612 w 2519427"/>
              <a:gd name="connsiteY2562" fmla="*/ 60770 h 1154632"/>
              <a:gd name="connsiteX2563" fmla="*/ 1328080 w 2519427"/>
              <a:gd name="connsiteY2563" fmla="*/ 60770 h 1154632"/>
              <a:gd name="connsiteX2564" fmla="*/ 1325548 w 2519427"/>
              <a:gd name="connsiteY2564" fmla="*/ 60770 h 1154632"/>
              <a:gd name="connsiteX2565" fmla="*/ 1325548 w 2519427"/>
              <a:gd name="connsiteY2565" fmla="*/ 63302 h 1154632"/>
              <a:gd name="connsiteX2566" fmla="*/ 1323016 w 2519427"/>
              <a:gd name="connsiteY2566" fmla="*/ 65834 h 1154632"/>
              <a:gd name="connsiteX2567" fmla="*/ 1323016 w 2519427"/>
              <a:gd name="connsiteY2567" fmla="*/ 68366 h 1154632"/>
              <a:gd name="connsiteX2568" fmla="*/ 1317952 w 2519427"/>
              <a:gd name="connsiteY2568" fmla="*/ 68366 h 1154632"/>
              <a:gd name="connsiteX2569" fmla="*/ 1315419 w 2519427"/>
              <a:gd name="connsiteY2569" fmla="*/ 70899 h 1154632"/>
              <a:gd name="connsiteX2570" fmla="*/ 1312887 w 2519427"/>
              <a:gd name="connsiteY2570" fmla="*/ 70899 h 1154632"/>
              <a:gd name="connsiteX2571" fmla="*/ 1307823 w 2519427"/>
              <a:gd name="connsiteY2571" fmla="*/ 70899 h 1154632"/>
              <a:gd name="connsiteX2572" fmla="*/ 1307823 w 2519427"/>
              <a:gd name="connsiteY2572" fmla="*/ 73431 h 1154632"/>
              <a:gd name="connsiteX2573" fmla="*/ 1305291 w 2519427"/>
              <a:gd name="connsiteY2573" fmla="*/ 73431 h 1154632"/>
              <a:gd name="connsiteX2574" fmla="*/ 1305291 w 2519427"/>
              <a:gd name="connsiteY2574" fmla="*/ 73431 h 1154632"/>
              <a:gd name="connsiteX2575" fmla="*/ 1302759 w 2519427"/>
              <a:gd name="connsiteY2575" fmla="*/ 73431 h 1154632"/>
              <a:gd name="connsiteX2576" fmla="*/ 1300227 w 2519427"/>
              <a:gd name="connsiteY2576" fmla="*/ 73431 h 1154632"/>
              <a:gd name="connsiteX2577" fmla="*/ 1297695 w 2519427"/>
              <a:gd name="connsiteY2577" fmla="*/ 73431 h 1154632"/>
              <a:gd name="connsiteX2578" fmla="*/ 1297695 w 2519427"/>
              <a:gd name="connsiteY2578" fmla="*/ 75963 h 1154632"/>
              <a:gd name="connsiteX2579" fmla="*/ 1295163 w 2519427"/>
              <a:gd name="connsiteY2579" fmla="*/ 75963 h 1154632"/>
              <a:gd name="connsiteX2580" fmla="*/ 1292631 w 2519427"/>
              <a:gd name="connsiteY2580" fmla="*/ 75963 h 1154632"/>
              <a:gd name="connsiteX2581" fmla="*/ 1290098 w 2519427"/>
              <a:gd name="connsiteY2581" fmla="*/ 75963 h 1154632"/>
              <a:gd name="connsiteX2582" fmla="*/ 1290098 w 2519427"/>
              <a:gd name="connsiteY2582" fmla="*/ 78495 h 1154632"/>
              <a:gd name="connsiteX2583" fmla="*/ 1285034 w 2519427"/>
              <a:gd name="connsiteY2583" fmla="*/ 81027 h 1154632"/>
              <a:gd name="connsiteX2584" fmla="*/ 1279970 w 2519427"/>
              <a:gd name="connsiteY2584" fmla="*/ 86091 h 1154632"/>
              <a:gd name="connsiteX2585" fmla="*/ 1277438 w 2519427"/>
              <a:gd name="connsiteY2585" fmla="*/ 86091 h 1154632"/>
              <a:gd name="connsiteX2586" fmla="*/ 1274906 w 2519427"/>
              <a:gd name="connsiteY2586" fmla="*/ 86091 h 1154632"/>
              <a:gd name="connsiteX2587" fmla="*/ 1269842 w 2519427"/>
              <a:gd name="connsiteY2587" fmla="*/ 88623 h 1154632"/>
              <a:gd name="connsiteX2588" fmla="*/ 1269842 w 2519427"/>
              <a:gd name="connsiteY2588" fmla="*/ 91155 h 1154632"/>
              <a:gd name="connsiteX2589" fmla="*/ 1272374 w 2519427"/>
              <a:gd name="connsiteY2589" fmla="*/ 91155 h 1154632"/>
              <a:gd name="connsiteX2590" fmla="*/ 1269842 w 2519427"/>
              <a:gd name="connsiteY2590" fmla="*/ 93687 h 1154632"/>
              <a:gd name="connsiteX2591" fmla="*/ 1267310 w 2519427"/>
              <a:gd name="connsiteY2591" fmla="*/ 93687 h 1154632"/>
              <a:gd name="connsiteX2592" fmla="*/ 1262246 w 2519427"/>
              <a:gd name="connsiteY2592" fmla="*/ 93687 h 1154632"/>
              <a:gd name="connsiteX2593" fmla="*/ 1254649 w 2519427"/>
              <a:gd name="connsiteY2593" fmla="*/ 96219 h 1154632"/>
              <a:gd name="connsiteX2594" fmla="*/ 1252117 w 2519427"/>
              <a:gd name="connsiteY2594" fmla="*/ 98751 h 1154632"/>
              <a:gd name="connsiteX2595" fmla="*/ 1254649 w 2519427"/>
              <a:gd name="connsiteY2595" fmla="*/ 98751 h 1154632"/>
              <a:gd name="connsiteX2596" fmla="*/ 1252117 w 2519427"/>
              <a:gd name="connsiteY2596" fmla="*/ 98751 h 1154632"/>
              <a:gd name="connsiteX2597" fmla="*/ 1249585 w 2519427"/>
              <a:gd name="connsiteY2597" fmla="*/ 96219 h 1154632"/>
              <a:gd name="connsiteX2598" fmla="*/ 1247053 w 2519427"/>
              <a:gd name="connsiteY2598" fmla="*/ 96219 h 1154632"/>
              <a:gd name="connsiteX2599" fmla="*/ 1244521 w 2519427"/>
              <a:gd name="connsiteY2599" fmla="*/ 96219 h 1154632"/>
              <a:gd name="connsiteX2600" fmla="*/ 1241989 w 2519427"/>
              <a:gd name="connsiteY2600" fmla="*/ 98751 h 1154632"/>
              <a:gd name="connsiteX2601" fmla="*/ 1239457 w 2519427"/>
              <a:gd name="connsiteY2601" fmla="*/ 96219 h 1154632"/>
              <a:gd name="connsiteX2602" fmla="*/ 1241989 w 2519427"/>
              <a:gd name="connsiteY2602" fmla="*/ 96219 h 1154632"/>
              <a:gd name="connsiteX2603" fmla="*/ 1236925 w 2519427"/>
              <a:gd name="connsiteY2603" fmla="*/ 93687 h 1154632"/>
              <a:gd name="connsiteX2604" fmla="*/ 1229328 w 2519427"/>
              <a:gd name="connsiteY2604" fmla="*/ 93687 h 1154632"/>
              <a:gd name="connsiteX2605" fmla="*/ 1226796 w 2519427"/>
              <a:gd name="connsiteY2605" fmla="*/ 93687 h 1154632"/>
              <a:gd name="connsiteX2606" fmla="*/ 1229328 w 2519427"/>
              <a:gd name="connsiteY2606" fmla="*/ 93687 h 1154632"/>
              <a:gd name="connsiteX2607" fmla="*/ 1229328 w 2519427"/>
              <a:gd name="connsiteY2607" fmla="*/ 88623 h 1154632"/>
              <a:gd name="connsiteX2608" fmla="*/ 1229328 w 2519427"/>
              <a:gd name="connsiteY2608" fmla="*/ 86091 h 1154632"/>
              <a:gd name="connsiteX2609" fmla="*/ 1226796 w 2519427"/>
              <a:gd name="connsiteY2609" fmla="*/ 86091 h 1154632"/>
              <a:gd name="connsiteX2610" fmla="*/ 1224264 w 2519427"/>
              <a:gd name="connsiteY2610" fmla="*/ 86091 h 1154632"/>
              <a:gd name="connsiteX2611" fmla="*/ 1219200 w 2519427"/>
              <a:gd name="connsiteY2611" fmla="*/ 86091 h 1154632"/>
              <a:gd name="connsiteX2612" fmla="*/ 1219200 w 2519427"/>
              <a:gd name="connsiteY2612" fmla="*/ 83559 h 1154632"/>
              <a:gd name="connsiteX2613" fmla="*/ 1216668 w 2519427"/>
              <a:gd name="connsiteY2613" fmla="*/ 83559 h 1154632"/>
              <a:gd name="connsiteX2614" fmla="*/ 1211604 w 2519427"/>
              <a:gd name="connsiteY2614" fmla="*/ 83559 h 1154632"/>
              <a:gd name="connsiteX2615" fmla="*/ 1209072 w 2519427"/>
              <a:gd name="connsiteY2615" fmla="*/ 83559 h 1154632"/>
              <a:gd name="connsiteX2616" fmla="*/ 1204008 w 2519427"/>
              <a:gd name="connsiteY2616" fmla="*/ 86091 h 1154632"/>
              <a:gd name="connsiteX2617" fmla="*/ 1201475 w 2519427"/>
              <a:gd name="connsiteY2617" fmla="*/ 86091 h 1154632"/>
              <a:gd name="connsiteX2618" fmla="*/ 1201475 w 2519427"/>
              <a:gd name="connsiteY2618" fmla="*/ 83559 h 1154632"/>
              <a:gd name="connsiteX2619" fmla="*/ 1201475 w 2519427"/>
              <a:gd name="connsiteY2619" fmla="*/ 81027 h 1154632"/>
              <a:gd name="connsiteX2620" fmla="*/ 1198944 w 2519427"/>
              <a:gd name="connsiteY2620" fmla="*/ 81027 h 1154632"/>
              <a:gd name="connsiteX2621" fmla="*/ 1196411 w 2519427"/>
              <a:gd name="connsiteY2621" fmla="*/ 81027 h 1154632"/>
              <a:gd name="connsiteX2622" fmla="*/ 1193879 w 2519427"/>
              <a:gd name="connsiteY2622" fmla="*/ 81027 h 1154632"/>
              <a:gd name="connsiteX2623" fmla="*/ 1191347 w 2519427"/>
              <a:gd name="connsiteY2623" fmla="*/ 81027 h 1154632"/>
              <a:gd name="connsiteX2624" fmla="*/ 1191347 w 2519427"/>
              <a:gd name="connsiteY2624" fmla="*/ 81027 h 1154632"/>
              <a:gd name="connsiteX2625" fmla="*/ 1188815 w 2519427"/>
              <a:gd name="connsiteY2625" fmla="*/ 81027 h 1154632"/>
              <a:gd name="connsiteX2626" fmla="*/ 1188815 w 2519427"/>
              <a:gd name="connsiteY2626" fmla="*/ 78495 h 1154632"/>
              <a:gd name="connsiteX2627" fmla="*/ 1186283 w 2519427"/>
              <a:gd name="connsiteY2627" fmla="*/ 78495 h 1154632"/>
              <a:gd name="connsiteX2628" fmla="*/ 1181219 w 2519427"/>
              <a:gd name="connsiteY2628" fmla="*/ 78495 h 1154632"/>
              <a:gd name="connsiteX2629" fmla="*/ 1178687 w 2519427"/>
              <a:gd name="connsiteY2629" fmla="*/ 81027 h 1154632"/>
              <a:gd name="connsiteX2630" fmla="*/ 1173623 w 2519427"/>
              <a:gd name="connsiteY2630" fmla="*/ 83559 h 1154632"/>
              <a:gd name="connsiteX2631" fmla="*/ 1168559 w 2519427"/>
              <a:gd name="connsiteY2631" fmla="*/ 86091 h 1154632"/>
              <a:gd name="connsiteX2632" fmla="*/ 1163494 w 2519427"/>
              <a:gd name="connsiteY2632" fmla="*/ 88623 h 1154632"/>
              <a:gd name="connsiteX2633" fmla="*/ 1160962 w 2519427"/>
              <a:gd name="connsiteY2633" fmla="*/ 88623 h 1154632"/>
              <a:gd name="connsiteX2634" fmla="*/ 1158430 w 2519427"/>
              <a:gd name="connsiteY2634" fmla="*/ 88623 h 1154632"/>
              <a:gd name="connsiteX2635" fmla="*/ 1155898 w 2519427"/>
              <a:gd name="connsiteY2635" fmla="*/ 88623 h 1154632"/>
              <a:gd name="connsiteX2636" fmla="*/ 1153366 w 2519427"/>
              <a:gd name="connsiteY2636" fmla="*/ 93687 h 1154632"/>
              <a:gd name="connsiteX2637" fmla="*/ 1150834 w 2519427"/>
              <a:gd name="connsiteY2637" fmla="*/ 96219 h 1154632"/>
              <a:gd name="connsiteX2638" fmla="*/ 1148302 w 2519427"/>
              <a:gd name="connsiteY2638" fmla="*/ 98751 h 1154632"/>
              <a:gd name="connsiteX2639" fmla="*/ 1148302 w 2519427"/>
              <a:gd name="connsiteY2639" fmla="*/ 101284 h 1154632"/>
              <a:gd name="connsiteX2640" fmla="*/ 1145770 w 2519427"/>
              <a:gd name="connsiteY2640" fmla="*/ 103816 h 1154632"/>
              <a:gd name="connsiteX2641" fmla="*/ 1148302 w 2519427"/>
              <a:gd name="connsiteY2641" fmla="*/ 103816 h 1154632"/>
              <a:gd name="connsiteX2642" fmla="*/ 1148302 w 2519427"/>
              <a:gd name="connsiteY2642" fmla="*/ 106348 h 1154632"/>
              <a:gd name="connsiteX2643" fmla="*/ 1148302 w 2519427"/>
              <a:gd name="connsiteY2643" fmla="*/ 111412 h 1154632"/>
              <a:gd name="connsiteX2644" fmla="*/ 1148302 w 2519427"/>
              <a:gd name="connsiteY2644" fmla="*/ 113944 h 1154632"/>
              <a:gd name="connsiteX2645" fmla="*/ 1150834 w 2519427"/>
              <a:gd name="connsiteY2645" fmla="*/ 113944 h 1154632"/>
              <a:gd name="connsiteX2646" fmla="*/ 1153366 w 2519427"/>
              <a:gd name="connsiteY2646" fmla="*/ 113944 h 1154632"/>
              <a:gd name="connsiteX2647" fmla="*/ 1153366 w 2519427"/>
              <a:gd name="connsiteY2647" fmla="*/ 116476 h 1154632"/>
              <a:gd name="connsiteX2648" fmla="*/ 1153366 w 2519427"/>
              <a:gd name="connsiteY2648" fmla="*/ 119008 h 1154632"/>
              <a:gd name="connsiteX2649" fmla="*/ 1153366 w 2519427"/>
              <a:gd name="connsiteY2649" fmla="*/ 121540 h 1154632"/>
              <a:gd name="connsiteX2650" fmla="*/ 1155898 w 2519427"/>
              <a:gd name="connsiteY2650" fmla="*/ 121540 h 1154632"/>
              <a:gd name="connsiteX2651" fmla="*/ 1158430 w 2519427"/>
              <a:gd name="connsiteY2651" fmla="*/ 121540 h 1154632"/>
              <a:gd name="connsiteX2652" fmla="*/ 1158430 w 2519427"/>
              <a:gd name="connsiteY2652" fmla="*/ 124072 h 1154632"/>
              <a:gd name="connsiteX2653" fmla="*/ 1155898 w 2519427"/>
              <a:gd name="connsiteY2653" fmla="*/ 124072 h 1154632"/>
              <a:gd name="connsiteX2654" fmla="*/ 1153366 w 2519427"/>
              <a:gd name="connsiteY2654" fmla="*/ 124072 h 1154632"/>
              <a:gd name="connsiteX2655" fmla="*/ 1153366 w 2519427"/>
              <a:gd name="connsiteY2655" fmla="*/ 124072 h 1154632"/>
              <a:gd name="connsiteX2656" fmla="*/ 1153366 w 2519427"/>
              <a:gd name="connsiteY2656" fmla="*/ 126604 h 1154632"/>
              <a:gd name="connsiteX2657" fmla="*/ 1153366 w 2519427"/>
              <a:gd name="connsiteY2657" fmla="*/ 129136 h 1154632"/>
              <a:gd name="connsiteX2658" fmla="*/ 1155898 w 2519427"/>
              <a:gd name="connsiteY2658" fmla="*/ 129136 h 1154632"/>
              <a:gd name="connsiteX2659" fmla="*/ 1158430 w 2519427"/>
              <a:gd name="connsiteY2659" fmla="*/ 129136 h 1154632"/>
              <a:gd name="connsiteX2660" fmla="*/ 1158430 w 2519427"/>
              <a:gd name="connsiteY2660" fmla="*/ 131668 h 1154632"/>
              <a:gd name="connsiteX2661" fmla="*/ 1158430 w 2519427"/>
              <a:gd name="connsiteY2661" fmla="*/ 134201 h 1154632"/>
              <a:gd name="connsiteX2662" fmla="*/ 1158430 w 2519427"/>
              <a:gd name="connsiteY2662" fmla="*/ 136733 h 1154632"/>
              <a:gd name="connsiteX2663" fmla="*/ 1155898 w 2519427"/>
              <a:gd name="connsiteY2663" fmla="*/ 136733 h 1154632"/>
              <a:gd name="connsiteX2664" fmla="*/ 1155898 w 2519427"/>
              <a:gd name="connsiteY2664" fmla="*/ 139265 h 1154632"/>
              <a:gd name="connsiteX2665" fmla="*/ 1150834 w 2519427"/>
              <a:gd name="connsiteY2665" fmla="*/ 141797 h 1154632"/>
              <a:gd name="connsiteX2666" fmla="*/ 1148302 w 2519427"/>
              <a:gd name="connsiteY2666" fmla="*/ 141797 h 1154632"/>
              <a:gd name="connsiteX2667" fmla="*/ 1140705 w 2519427"/>
              <a:gd name="connsiteY2667" fmla="*/ 146861 h 1154632"/>
              <a:gd name="connsiteX2668" fmla="*/ 1138173 w 2519427"/>
              <a:gd name="connsiteY2668" fmla="*/ 146861 h 1154632"/>
              <a:gd name="connsiteX2669" fmla="*/ 1135641 w 2519427"/>
              <a:gd name="connsiteY2669" fmla="*/ 146861 h 1154632"/>
              <a:gd name="connsiteX2670" fmla="*/ 1133109 w 2519427"/>
              <a:gd name="connsiteY2670" fmla="*/ 146861 h 1154632"/>
              <a:gd name="connsiteX2671" fmla="*/ 1125513 w 2519427"/>
              <a:gd name="connsiteY2671" fmla="*/ 151925 h 1154632"/>
              <a:gd name="connsiteX2672" fmla="*/ 1122981 w 2519427"/>
              <a:gd name="connsiteY2672" fmla="*/ 151925 h 1154632"/>
              <a:gd name="connsiteX2673" fmla="*/ 1120449 w 2519427"/>
              <a:gd name="connsiteY2673" fmla="*/ 156989 h 1154632"/>
              <a:gd name="connsiteX2674" fmla="*/ 1117917 w 2519427"/>
              <a:gd name="connsiteY2674" fmla="*/ 156989 h 1154632"/>
              <a:gd name="connsiteX2675" fmla="*/ 1117917 w 2519427"/>
              <a:gd name="connsiteY2675" fmla="*/ 159522 h 1154632"/>
              <a:gd name="connsiteX2676" fmla="*/ 1115385 w 2519427"/>
              <a:gd name="connsiteY2676" fmla="*/ 159522 h 1154632"/>
              <a:gd name="connsiteX2677" fmla="*/ 1110320 w 2519427"/>
              <a:gd name="connsiteY2677" fmla="*/ 159522 h 1154632"/>
              <a:gd name="connsiteX2678" fmla="*/ 1105256 w 2519427"/>
              <a:gd name="connsiteY2678" fmla="*/ 159522 h 1154632"/>
              <a:gd name="connsiteX2679" fmla="*/ 1102724 w 2519427"/>
              <a:gd name="connsiteY2679" fmla="*/ 162054 h 1154632"/>
              <a:gd name="connsiteX2680" fmla="*/ 1100192 w 2519427"/>
              <a:gd name="connsiteY2680" fmla="*/ 162054 h 1154632"/>
              <a:gd name="connsiteX2681" fmla="*/ 1097660 w 2519427"/>
              <a:gd name="connsiteY2681" fmla="*/ 162054 h 1154632"/>
              <a:gd name="connsiteX2682" fmla="*/ 1090064 w 2519427"/>
              <a:gd name="connsiteY2682" fmla="*/ 164586 h 1154632"/>
              <a:gd name="connsiteX2683" fmla="*/ 1085000 w 2519427"/>
              <a:gd name="connsiteY2683" fmla="*/ 164586 h 1154632"/>
              <a:gd name="connsiteX2684" fmla="*/ 1079935 w 2519427"/>
              <a:gd name="connsiteY2684" fmla="*/ 167118 h 1154632"/>
              <a:gd name="connsiteX2685" fmla="*/ 1077403 w 2519427"/>
              <a:gd name="connsiteY2685" fmla="*/ 167118 h 1154632"/>
              <a:gd name="connsiteX2686" fmla="*/ 1074871 w 2519427"/>
              <a:gd name="connsiteY2686" fmla="*/ 169650 h 1154632"/>
              <a:gd name="connsiteX2687" fmla="*/ 1067275 w 2519427"/>
              <a:gd name="connsiteY2687" fmla="*/ 174714 h 1154632"/>
              <a:gd name="connsiteX2688" fmla="*/ 1067275 w 2519427"/>
              <a:gd name="connsiteY2688" fmla="*/ 177246 h 1154632"/>
              <a:gd name="connsiteX2689" fmla="*/ 1069807 w 2519427"/>
              <a:gd name="connsiteY2689" fmla="*/ 177246 h 1154632"/>
              <a:gd name="connsiteX2690" fmla="*/ 1072339 w 2519427"/>
              <a:gd name="connsiteY2690" fmla="*/ 177246 h 1154632"/>
              <a:gd name="connsiteX2691" fmla="*/ 1074871 w 2519427"/>
              <a:gd name="connsiteY2691" fmla="*/ 177246 h 1154632"/>
              <a:gd name="connsiteX2692" fmla="*/ 1074871 w 2519427"/>
              <a:gd name="connsiteY2692" fmla="*/ 179778 h 1154632"/>
              <a:gd name="connsiteX2693" fmla="*/ 1077403 w 2519427"/>
              <a:gd name="connsiteY2693" fmla="*/ 179778 h 1154632"/>
              <a:gd name="connsiteX2694" fmla="*/ 1072339 w 2519427"/>
              <a:gd name="connsiteY2694" fmla="*/ 184842 h 1154632"/>
              <a:gd name="connsiteX2695" fmla="*/ 1069807 w 2519427"/>
              <a:gd name="connsiteY2695" fmla="*/ 184842 h 1154632"/>
              <a:gd name="connsiteX2696" fmla="*/ 1067275 w 2519427"/>
              <a:gd name="connsiteY2696" fmla="*/ 184842 h 1154632"/>
              <a:gd name="connsiteX2697" fmla="*/ 1064743 w 2519427"/>
              <a:gd name="connsiteY2697" fmla="*/ 187375 h 1154632"/>
              <a:gd name="connsiteX2698" fmla="*/ 1059679 w 2519427"/>
              <a:gd name="connsiteY2698" fmla="*/ 192439 h 1154632"/>
              <a:gd name="connsiteX2699" fmla="*/ 1059679 w 2519427"/>
              <a:gd name="connsiteY2699" fmla="*/ 194971 h 1154632"/>
              <a:gd name="connsiteX2700" fmla="*/ 1057146 w 2519427"/>
              <a:gd name="connsiteY2700" fmla="*/ 194971 h 1154632"/>
              <a:gd name="connsiteX2701" fmla="*/ 1054615 w 2519427"/>
              <a:gd name="connsiteY2701" fmla="*/ 197503 h 1154632"/>
              <a:gd name="connsiteX2702" fmla="*/ 1049550 w 2519427"/>
              <a:gd name="connsiteY2702" fmla="*/ 202567 h 1154632"/>
              <a:gd name="connsiteX2703" fmla="*/ 1049550 w 2519427"/>
              <a:gd name="connsiteY2703" fmla="*/ 205099 h 1154632"/>
              <a:gd name="connsiteX2704" fmla="*/ 1047018 w 2519427"/>
              <a:gd name="connsiteY2704" fmla="*/ 207631 h 1154632"/>
              <a:gd name="connsiteX2705" fmla="*/ 1044486 w 2519427"/>
              <a:gd name="connsiteY2705" fmla="*/ 210163 h 1154632"/>
              <a:gd name="connsiteX2706" fmla="*/ 1041954 w 2519427"/>
              <a:gd name="connsiteY2706" fmla="*/ 215227 h 1154632"/>
              <a:gd name="connsiteX2707" fmla="*/ 1036890 w 2519427"/>
              <a:gd name="connsiteY2707" fmla="*/ 221558 h 1154632"/>
              <a:gd name="connsiteX2708" fmla="*/ 1036890 w 2519427"/>
              <a:gd name="connsiteY2708" fmla="*/ 224090 h 1154632"/>
              <a:gd name="connsiteX2709" fmla="*/ 1039422 w 2519427"/>
              <a:gd name="connsiteY2709" fmla="*/ 232952 h 1154632"/>
              <a:gd name="connsiteX2710" fmla="*/ 1041954 w 2519427"/>
              <a:gd name="connsiteY2710" fmla="*/ 238016 h 1154632"/>
              <a:gd name="connsiteX2711" fmla="*/ 1041954 w 2519427"/>
              <a:gd name="connsiteY2711" fmla="*/ 240548 h 1154632"/>
              <a:gd name="connsiteX2712" fmla="*/ 1044486 w 2519427"/>
              <a:gd name="connsiteY2712" fmla="*/ 240548 h 1154632"/>
              <a:gd name="connsiteX2713" fmla="*/ 1044486 w 2519427"/>
              <a:gd name="connsiteY2713" fmla="*/ 243080 h 1154632"/>
              <a:gd name="connsiteX2714" fmla="*/ 1047018 w 2519427"/>
              <a:gd name="connsiteY2714" fmla="*/ 243080 h 1154632"/>
              <a:gd name="connsiteX2715" fmla="*/ 1049550 w 2519427"/>
              <a:gd name="connsiteY2715" fmla="*/ 243080 h 1154632"/>
              <a:gd name="connsiteX2716" fmla="*/ 1052082 w 2519427"/>
              <a:gd name="connsiteY2716" fmla="*/ 243080 h 1154632"/>
              <a:gd name="connsiteX2717" fmla="*/ 1052082 w 2519427"/>
              <a:gd name="connsiteY2717" fmla="*/ 245612 h 1154632"/>
              <a:gd name="connsiteX2718" fmla="*/ 1054615 w 2519427"/>
              <a:gd name="connsiteY2718" fmla="*/ 245612 h 1154632"/>
              <a:gd name="connsiteX2719" fmla="*/ 1054615 w 2519427"/>
              <a:gd name="connsiteY2719" fmla="*/ 248145 h 1154632"/>
              <a:gd name="connsiteX2720" fmla="*/ 1054615 w 2519427"/>
              <a:gd name="connsiteY2720" fmla="*/ 250677 h 1154632"/>
              <a:gd name="connsiteX2721" fmla="*/ 1052082 w 2519427"/>
              <a:gd name="connsiteY2721" fmla="*/ 250677 h 1154632"/>
              <a:gd name="connsiteX2722" fmla="*/ 1049550 w 2519427"/>
              <a:gd name="connsiteY2722" fmla="*/ 253209 h 1154632"/>
              <a:gd name="connsiteX2723" fmla="*/ 1047018 w 2519427"/>
              <a:gd name="connsiteY2723" fmla="*/ 253209 h 1154632"/>
              <a:gd name="connsiteX2724" fmla="*/ 1041954 w 2519427"/>
              <a:gd name="connsiteY2724" fmla="*/ 255741 h 1154632"/>
              <a:gd name="connsiteX2725" fmla="*/ 1036890 w 2519427"/>
              <a:gd name="connsiteY2725" fmla="*/ 258273 h 1154632"/>
              <a:gd name="connsiteX2726" fmla="*/ 1034358 w 2519427"/>
              <a:gd name="connsiteY2726" fmla="*/ 260805 h 1154632"/>
              <a:gd name="connsiteX2727" fmla="*/ 1029294 w 2519427"/>
              <a:gd name="connsiteY2727" fmla="*/ 263337 h 1154632"/>
              <a:gd name="connsiteX2728" fmla="*/ 1026761 w 2519427"/>
              <a:gd name="connsiteY2728" fmla="*/ 268401 h 1154632"/>
              <a:gd name="connsiteX2729" fmla="*/ 1024229 w 2519427"/>
              <a:gd name="connsiteY2729" fmla="*/ 273466 h 1154632"/>
              <a:gd name="connsiteX2730" fmla="*/ 1021697 w 2519427"/>
              <a:gd name="connsiteY2730" fmla="*/ 279796 h 1154632"/>
              <a:gd name="connsiteX2731" fmla="*/ 1019165 w 2519427"/>
              <a:gd name="connsiteY2731" fmla="*/ 282328 h 1154632"/>
              <a:gd name="connsiteX2732" fmla="*/ 1016633 w 2519427"/>
              <a:gd name="connsiteY2732" fmla="*/ 284860 h 1154632"/>
              <a:gd name="connsiteX2733" fmla="*/ 1019165 w 2519427"/>
              <a:gd name="connsiteY2733" fmla="*/ 287392 h 1154632"/>
              <a:gd name="connsiteX2734" fmla="*/ 1021697 w 2519427"/>
              <a:gd name="connsiteY2734" fmla="*/ 289924 h 1154632"/>
              <a:gd name="connsiteX2735" fmla="*/ 1021697 w 2519427"/>
              <a:gd name="connsiteY2735" fmla="*/ 287392 h 1154632"/>
              <a:gd name="connsiteX2736" fmla="*/ 1021697 w 2519427"/>
              <a:gd name="connsiteY2736" fmla="*/ 289924 h 1154632"/>
              <a:gd name="connsiteX2737" fmla="*/ 1014101 w 2519427"/>
              <a:gd name="connsiteY2737" fmla="*/ 292456 h 1154632"/>
              <a:gd name="connsiteX2738" fmla="*/ 1014101 w 2519427"/>
              <a:gd name="connsiteY2738" fmla="*/ 289924 h 1154632"/>
              <a:gd name="connsiteX2739" fmla="*/ 1011569 w 2519427"/>
              <a:gd name="connsiteY2739" fmla="*/ 289924 h 1154632"/>
              <a:gd name="connsiteX2740" fmla="*/ 1003973 w 2519427"/>
              <a:gd name="connsiteY2740" fmla="*/ 289924 h 1154632"/>
              <a:gd name="connsiteX2741" fmla="*/ 1001441 w 2519427"/>
              <a:gd name="connsiteY2741" fmla="*/ 292456 h 1154632"/>
              <a:gd name="connsiteX2742" fmla="*/ 998908 w 2519427"/>
              <a:gd name="connsiteY2742" fmla="*/ 292456 h 1154632"/>
              <a:gd name="connsiteX2743" fmla="*/ 996377 w 2519427"/>
              <a:gd name="connsiteY2743" fmla="*/ 294988 h 1154632"/>
              <a:gd name="connsiteX2744" fmla="*/ 993844 w 2519427"/>
              <a:gd name="connsiteY2744" fmla="*/ 294988 h 1154632"/>
              <a:gd name="connsiteX2745" fmla="*/ 993844 w 2519427"/>
              <a:gd name="connsiteY2745" fmla="*/ 297520 h 1154632"/>
              <a:gd name="connsiteX2746" fmla="*/ 991312 w 2519427"/>
              <a:gd name="connsiteY2746" fmla="*/ 297520 h 1154632"/>
              <a:gd name="connsiteX2747" fmla="*/ 988780 w 2519427"/>
              <a:gd name="connsiteY2747" fmla="*/ 297520 h 1154632"/>
              <a:gd name="connsiteX2748" fmla="*/ 988780 w 2519427"/>
              <a:gd name="connsiteY2748" fmla="*/ 300052 h 1154632"/>
              <a:gd name="connsiteX2749" fmla="*/ 986248 w 2519427"/>
              <a:gd name="connsiteY2749" fmla="*/ 300052 h 1154632"/>
              <a:gd name="connsiteX2750" fmla="*/ 983716 w 2519427"/>
              <a:gd name="connsiteY2750" fmla="*/ 305117 h 1154632"/>
              <a:gd name="connsiteX2751" fmla="*/ 983716 w 2519427"/>
              <a:gd name="connsiteY2751" fmla="*/ 307649 h 1154632"/>
              <a:gd name="connsiteX2752" fmla="*/ 981184 w 2519427"/>
              <a:gd name="connsiteY2752" fmla="*/ 307649 h 1154632"/>
              <a:gd name="connsiteX2753" fmla="*/ 981184 w 2519427"/>
              <a:gd name="connsiteY2753" fmla="*/ 310181 h 1154632"/>
              <a:gd name="connsiteX2754" fmla="*/ 978652 w 2519427"/>
              <a:gd name="connsiteY2754" fmla="*/ 312713 h 1154632"/>
              <a:gd name="connsiteX2755" fmla="*/ 978652 w 2519427"/>
              <a:gd name="connsiteY2755" fmla="*/ 315245 h 1154632"/>
              <a:gd name="connsiteX2756" fmla="*/ 976120 w 2519427"/>
              <a:gd name="connsiteY2756" fmla="*/ 317777 h 1154632"/>
              <a:gd name="connsiteX2757" fmla="*/ 973587 w 2519427"/>
              <a:gd name="connsiteY2757" fmla="*/ 320309 h 1154632"/>
              <a:gd name="connsiteX2758" fmla="*/ 971056 w 2519427"/>
              <a:gd name="connsiteY2758" fmla="*/ 322841 h 1154632"/>
              <a:gd name="connsiteX2759" fmla="*/ 976120 w 2519427"/>
              <a:gd name="connsiteY2759" fmla="*/ 322841 h 1154632"/>
              <a:gd name="connsiteX2760" fmla="*/ 973587 w 2519427"/>
              <a:gd name="connsiteY2760" fmla="*/ 320309 h 1154632"/>
              <a:gd name="connsiteX2761" fmla="*/ 971056 w 2519427"/>
              <a:gd name="connsiteY2761" fmla="*/ 317777 h 1154632"/>
              <a:gd name="connsiteX2762" fmla="*/ 965992 w 2519427"/>
              <a:gd name="connsiteY2762" fmla="*/ 320309 h 1154632"/>
              <a:gd name="connsiteX2763" fmla="*/ 963459 w 2519427"/>
              <a:gd name="connsiteY2763" fmla="*/ 320309 h 1154632"/>
              <a:gd name="connsiteX2764" fmla="*/ 963459 w 2519427"/>
              <a:gd name="connsiteY2764" fmla="*/ 322841 h 1154632"/>
              <a:gd name="connsiteX2765" fmla="*/ 960927 w 2519427"/>
              <a:gd name="connsiteY2765" fmla="*/ 322841 h 1154632"/>
              <a:gd name="connsiteX2766" fmla="*/ 960927 w 2519427"/>
              <a:gd name="connsiteY2766" fmla="*/ 325373 h 1154632"/>
              <a:gd name="connsiteX2767" fmla="*/ 958395 w 2519427"/>
              <a:gd name="connsiteY2767" fmla="*/ 325373 h 1154632"/>
              <a:gd name="connsiteX2768" fmla="*/ 955863 w 2519427"/>
              <a:gd name="connsiteY2768" fmla="*/ 325373 h 1154632"/>
              <a:gd name="connsiteX2769" fmla="*/ 953331 w 2519427"/>
              <a:gd name="connsiteY2769" fmla="*/ 325373 h 1154632"/>
              <a:gd name="connsiteX2770" fmla="*/ 953331 w 2519427"/>
              <a:gd name="connsiteY2770" fmla="*/ 322841 h 1154632"/>
              <a:gd name="connsiteX2771" fmla="*/ 950799 w 2519427"/>
              <a:gd name="connsiteY2771" fmla="*/ 322841 h 1154632"/>
              <a:gd name="connsiteX2772" fmla="*/ 943203 w 2519427"/>
              <a:gd name="connsiteY2772" fmla="*/ 322841 h 1154632"/>
              <a:gd name="connsiteX2773" fmla="*/ 940671 w 2519427"/>
              <a:gd name="connsiteY2773" fmla="*/ 322841 h 1154632"/>
              <a:gd name="connsiteX2774" fmla="*/ 938138 w 2519427"/>
              <a:gd name="connsiteY2774" fmla="*/ 322841 h 1154632"/>
              <a:gd name="connsiteX2775" fmla="*/ 938138 w 2519427"/>
              <a:gd name="connsiteY2775" fmla="*/ 322841 h 1154632"/>
              <a:gd name="connsiteX2776" fmla="*/ 935606 w 2519427"/>
              <a:gd name="connsiteY2776" fmla="*/ 325373 h 1154632"/>
              <a:gd name="connsiteX2777" fmla="*/ 933074 w 2519427"/>
              <a:gd name="connsiteY2777" fmla="*/ 325373 h 1154632"/>
              <a:gd name="connsiteX2778" fmla="*/ 930542 w 2519427"/>
              <a:gd name="connsiteY2778" fmla="*/ 322841 h 1154632"/>
              <a:gd name="connsiteX2779" fmla="*/ 928010 w 2519427"/>
              <a:gd name="connsiteY2779" fmla="*/ 322841 h 1154632"/>
              <a:gd name="connsiteX2780" fmla="*/ 925478 w 2519427"/>
              <a:gd name="connsiteY2780" fmla="*/ 322841 h 1154632"/>
              <a:gd name="connsiteX2781" fmla="*/ 922946 w 2519427"/>
              <a:gd name="connsiteY2781" fmla="*/ 322841 h 1154632"/>
              <a:gd name="connsiteX2782" fmla="*/ 920414 w 2519427"/>
              <a:gd name="connsiteY2782" fmla="*/ 322841 h 1154632"/>
              <a:gd name="connsiteX2783" fmla="*/ 912818 w 2519427"/>
              <a:gd name="connsiteY2783" fmla="*/ 322841 h 1154632"/>
              <a:gd name="connsiteX2784" fmla="*/ 907753 w 2519427"/>
              <a:gd name="connsiteY2784" fmla="*/ 322841 h 1154632"/>
              <a:gd name="connsiteX2785" fmla="*/ 905221 w 2519427"/>
              <a:gd name="connsiteY2785" fmla="*/ 322841 h 1154632"/>
              <a:gd name="connsiteX2786" fmla="*/ 902689 w 2519427"/>
              <a:gd name="connsiteY2786" fmla="*/ 322841 h 1154632"/>
              <a:gd name="connsiteX2787" fmla="*/ 900157 w 2519427"/>
              <a:gd name="connsiteY2787" fmla="*/ 322841 h 1154632"/>
              <a:gd name="connsiteX2788" fmla="*/ 900157 w 2519427"/>
              <a:gd name="connsiteY2788" fmla="*/ 325373 h 1154632"/>
              <a:gd name="connsiteX2789" fmla="*/ 900157 w 2519427"/>
              <a:gd name="connsiteY2789" fmla="*/ 325373 h 1154632"/>
              <a:gd name="connsiteX2790" fmla="*/ 900157 w 2519427"/>
              <a:gd name="connsiteY2790" fmla="*/ 327905 h 1154632"/>
              <a:gd name="connsiteX2791" fmla="*/ 895093 w 2519427"/>
              <a:gd name="connsiteY2791" fmla="*/ 330437 h 1154632"/>
              <a:gd name="connsiteX2792" fmla="*/ 892561 w 2519427"/>
              <a:gd name="connsiteY2792" fmla="*/ 332970 h 1154632"/>
              <a:gd name="connsiteX2793" fmla="*/ 890029 w 2519427"/>
              <a:gd name="connsiteY2793" fmla="*/ 332970 h 1154632"/>
              <a:gd name="connsiteX2794" fmla="*/ 887497 w 2519427"/>
              <a:gd name="connsiteY2794" fmla="*/ 332970 h 1154632"/>
              <a:gd name="connsiteX2795" fmla="*/ 884964 w 2519427"/>
              <a:gd name="connsiteY2795" fmla="*/ 332970 h 1154632"/>
              <a:gd name="connsiteX2796" fmla="*/ 882433 w 2519427"/>
              <a:gd name="connsiteY2796" fmla="*/ 332970 h 1154632"/>
              <a:gd name="connsiteX2797" fmla="*/ 879900 w 2519427"/>
              <a:gd name="connsiteY2797" fmla="*/ 332970 h 1154632"/>
              <a:gd name="connsiteX2798" fmla="*/ 877368 w 2519427"/>
              <a:gd name="connsiteY2798" fmla="*/ 332970 h 1154632"/>
              <a:gd name="connsiteX2799" fmla="*/ 874836 w 2519427"/>
              <a:gd name="connsiteY2799" fmla="*/ 335502 h 1154632"/>
              <a:gd name="connsiteX2800" fmla="*/ 872304 w 2519427"/>
              <a:gd name="connsiteY2800" fmla="*/ 335502 h 1154632"/>
              <a:gd name="connsiteX2801" fmla="*/ 869772 w 2519427"/>
              <a:gd name="connsiteY2801" fmla="*/ 341832 h 1154632"/>
              <a:gd name="connsiteX2802" fmla="*/ 869772 w 2519427"/>
              <a:gd name="connsiteY2802" fmla="*/ 344364 h 1154632"/>
              <a:gd name="connsiteX2803" fmla="*/ 867240 w 2519427"/>
              <a:gd name="connsiteY2803" fmla="*/ 341832 h 1154632"/>
              <a:gd name="connsiteX2804" fmla="*/ 864708 w 2519427"/>
              <a:gd name="connsiteY2804" fmla="*/ 344364 h 1154632"/>
              <a:gd name="connsiteX2805" fmla="*/ 864708 w 2519427"/>
              <a:gd name="connsiteY2805" fmla="*/ 346896 h 1154632"/>
              <a:gd name="connsiteX2806" fmla="*/ 867240 w 2519427"/>
              <a:gd name="connsiteY2806" fmla="*/ 346896 h 1154632"/>
              <a:gd name="connsiteX2807" fmla="*/ 864708 w 2519427"/>
              <a:gd name="connsiteY2807" fmla="*/ 346896 h 1154632"/>
              <a:gd name="connsiteX2808" fmla="*/ 859644 w 2519427"/>
              <a:gd name="connsiteY2808" fmla="*/ 349428 h 1154632"/>
              <a:gd name="connsiteX2809" fmla="*/ 852048 w 2519427"/>
              <a:gd name="connsiteY2809" fmla="*/ 346896 h 1154632"/>
              <a:gd name="connsiteX2810" fmla="*/ 852048 w 2519427"/>
              <a:gd name="connsiteY2810" fmla="*/ 344364 h 1154632"/>
              <a:gd name="connsiteX2811" fmla="*/ 849515 w 2519427"/>
              <a:gd name="connsiteY2811" fmla="*/ 344364 h 1154632"/>
              <a:gd name="connsiteX2812" fmla="*/ 849515 w 2519427"/>
              <a:gd name="connsiteY2812" fmla="*/ 341832 h 1154632"/>
              <a:gd name="connsiteX2813" fmla="*/ 844451 w 2519427"/>
              <a:gd name="connsiteY2813" fmla="*/ 341832 h 1154632"/>
              <a:gd name="connsiteX2814" fmla="*/ 839387 w 2519427"/>
              <a:gd name="connsiteY2814" fmla="*/ 336768 h 1154632"/>
              <a:gd name="connsiteX2815" fmla="*/ 836855 w 2519427"/>
              <a:gd name="connsiteY2815" fmla="*/ 334235 h 1154632"/>
              <a:gd name="connsiteX2816" fmla="*/ 836855 w 2519427"/>
              <a:gd name="connsiteY2816" fmla="*/ 331703 h 1154632"/>
              <a:gd name="connsiteX2817" fmla="*/ 839387 w 2519427"/>
              <a:gd name="connsiteY2817" fmla="*/ 329171 h 1154632"/>
              <a:gd name="connsiteX2818" fmla="*/ 836855 w 2519427"/>
              <a:gd name="connsiteY2818" fmla="*/ 326639 h 1154632"/>
              <a:gd name="connsiteX2819" fmla="*/ 834323 w 2519427"/>
              <a:gd name="connsiteY2819" fmla="*/ 326639 h 1154632"/>
              <a:gd name="connsiteX2820" fmla="*/ 831791 w 2519427"/>
              <a:gd name="connsiteY2820" fmla="*/ 326639 h 1154632"/>
              <a:gd name="connsiteX2821" fmla="*/ 831791 w 2519427"/>
              <a:gd name="connsiteY2821" fmla="*/ 324107 h 1154632"/>
              <a:gd name="connsiteX2822" fmla="*/ 829259 w 2519427"/>
              <a:gd name="connsiteY2822" fmla="*/ 324107 h 1154632"/>
              <a:gd name="connsiteX2823" fmla="*/ 829259 w 2519427"/>
              <a:gd name="connsiteY2823" fmla="*/ 321575 h 1154632"/>
              <a:gd name="connsiteX2824" fmla="*/ 831791 w 2519427"/>
              <a:gd name="connsiteY2824" fmla="*/ 316511 h 1154632"/>
              <a:gd name="connsiteX2825" fmla="*/ 824195 w 2519427"/>
              <a:gd name="connsiteY2825" fmla="*/ 311447 h 1154632"/>
              <a:gd name="connsiteX2826" fmla="*/ 819130 w 2519427"/>
              <a:gd name="connsiteY2826" fmla="*/ 308915 h 1154632"/>
              <a:gd name="connsiteX2827" fmla="*/ 811534 w 2519427"/>
              <a:gd name="connsiteY2827" fmla="*/ 303851 h 1154632"/>
              <a:gd name="connsiteX2828" fmla="*/ 809002 w 2519427"/>
              <a:gd name="connsiteY2828" fmla="*/ 303851 h 1154632"/>
              <a:gd name="connsiteX2829" fmla="*/ 811534 w 2519427"/>
              <a:gd name="connsiteY2829" fmla="*/ 303851 h 1154632"/>
              <a:gd name="connsiteX2830" fmla="*/ 809002 w 2519427"/>
              <a:gd name="connsiteY2830" fmla="*/ 303851 h 1154632"/>
              <a:gd name="connsiteX2831" fmla="*/ 806470 w 2519427"/>
              <a:gd name="connsiteY2831" fmla="*/ 303851 h 1154632"/>
              <a:gd name="connsiteX2832" fmla="*/ 803938 w 2519427"/>
              <a:gd name="connsiteY2832" fmla="*/ 303851 h 1154632"/>
              <a:gd name="connsiteX2833" fmla="*/ 801406 w 2519427"/>
              <a:gd name="connsiteY2833" fmla="*/ 303851 h 1154632"/>
              <a:gd name="connsiteX2834" fmla="*/ 798874 w 2519427"/>
              <a:gd name="connsiteY2834" fmla="*/ 303851 h 1154632"/>
              <a:gd name="connsiteX2835" fmla="*/ 793810 w 2519427"/>
              <a:gd name="connsiteY2835" fmla="*/ 306383 h 1154632"/>
              <a:gd name="connsiteX2836" fmla="*/ 791277 w 2519427"/>
              <a:gd name="connsiteY2836" fmla="*/ 306383 h 1154632"/>
              <a:gd name="connsiteX2837" fmla="*/ 788745 w 2519427"/>
              <a:gd name="connsiteY2837" fmla="*/ 308915 h 1154632"/>
              <a:gd name="connsiteX2838" fmla="*/ 783681 w 2519427"/>
              <a:gd name="connsiteY2838" fmla="*/ 311447 h 1154632"/>
              <a:gd name="connsiteX2839" fmla="*/ 781149 w 2519427"/>
              <a:gd name="connsiteY2839" fmla="*/ 311447 h 1154632"/>
              <a:gd name="connsiteX2840" fmla="*/ 778617 w 2519427"/>
              <a:gd name="connsiteY2840" fmla="*/ 311447 h 1154632"/>
              <a:gd name="connsiteX2841" fmla="*/ 778617 w 2519427"/>
              <a:gd name="connsiteY2841" fmla="*/ 308915 h 1154632"/>
              <a:gd name="connsiteX2842" fmla="*/ 776085 w 2519427"/>
              <a:gd name="connsiteY2842" fmla="*/ 308915 h 1154632"/>
              <a:gd name="connsiteX2843" fmla="*/ 773553 w 2519427"/>
              <a:gd name="connsiteY2843" fmla="*/ 308915 h 1154632"/>
              <a:gd name="connsiteX2844" fmla="*/ 765956 w 2519427"/>
              <a:gd name="connsiteY2844" fmla="*/ 306383 h 1154632"/>
              <a:gd name="connsiteX2845" fmla="*/ 763425 w 2519427"/>
              <a:gd name="connsiteY2845" fmla="*/ 308915 h 1154632"/>
              <a:gd name="connsiteX2846" fmla="*/ 760892 w 2519427"/>
              <a:gd name="connsiteY2846" fmla="*/ 306383 h 1154632"/>
              <a:gd name="connsiteX2847" fmla="*/ 755828 w 2519427"/>
              <a:gd name="connsiteY2847" fmla="*/ 306383 h 1154632"/>
              <a:gd name="connsiteX2848" fmla="*/ 750764 w 2519427"/>
              <a:gd name="connsiteY2848" fmla="*/ 308915 h 1154632"/>
              <a:gd name="connsiteX2849" fmla="*/ 745700 w 2519427"/>
              <a:gd name="connsiteY2849" fmla="*/ 311447 h 1154632"/>
              <a:gd name="connsiteX2850" fmla="*/ 748232 w 2519427"/>
              <a:gd name="connsiteY2850" fmla="*/ 311447 h 1154632"/>
              <a:gd name="connsiteX2851" fmla="*/ 748232 w 2519427"/>
              <a:gd name="connsiteY2851" fmla="*/ 308915 h 1154632"/>
              <a:gd name="connsiteX2852" fmla="*/ 750764 w 2519427"/>
              <a:gd name="connsiteY2852" fmla="*/ 308915 h 1154632"/>
              <a:gd name="connsiteX2853" fmla="*/ 750764 w 2519427"/>
              <a:gd name="connsiteY2853" fmla="*/ 291190 h 1154632"/>
              <a:gd name="connsiteX2854" fmla="*/ 750764 w 2519427"/>
              <a:gd name="connsiteY2854" fmla="*/ 288658 h 1154632"/>
              <a:gd name="connsiteX2855" fmla="*/ 753296 w 2519427"/>
              <a:gd name="connsiteY2855" fmla="*/ 286126 h 1154632"/>
              <a:gd name="connsiteX2856" fmla="*/ 753296 w 2519427"/>
              <a:gd name="connsiteY2856" fmla="*/ 281062 h 1154632"/>
              <a:gd name="connsiteX2857" fmla="*/ 755828 w 2519427"/>
              <a:gd name="connsiteY2857" fmla="*/ 278530 h 1154632"/>
              <a:gd name="connsiteX2858" fmla="*/ 755828 w 2519427"/>
              <a:gd name="connsiteY2858" fmla="*/ 275998 h 1154632"/>
              <a:gd name="connsiteX2859" fmla="*/ 755828 w 2519427"/>
              <a:gd name="connsiteY2859" fmla="*/ 269667 h 1154632"/>
              <a:gd name="connsiteX2860" fmla="*/ 755828 w 2519427"/>
              <a:gd name="connsiteY2860" fmla="*/ 267135 h 1154632"/>
              <a:gd name="connsiteX2861" fmla="*/ 755828 w 2519427"/>
              <a:gd name="connsiteY2861" fmla="*/ 265869 h 1154632"/>
              <a:gd name="connsiteX2862" fmla="*/ 755828 w 2519427"/>
              <a:gd name="connsiteY2862" fmla="*/ 263337 h 1154632"/>
              <a:gd name="connsiteX2863" fmla="*/ 753296 w 2519427"/>
              <a:gd name="connsiteY2863" fmla="*/ 260805 h 1154632"/>
              <a:gd name="connsiteX2864" fmla="*/ 755828 w 2519427"/>
              <a:gd name="connsiteY2864" fmla="*/ 258273 h 1154632"/>
              <a:gd name="connsiteX2865" fmla="*/ 755828 w 2519427"/>
              <a:gd name="connsiteY2865" fmla="*/ 255741 h 1154632"/>
              <a:gd name="connsiteX2866" fmla="*/ 755828 w 2519427"/>
              <a:gd name="connsiteY2866" fmla="*/ 253209 h 1154632"/>
              <a:gd name="connsiteX2867" fmla="*/ 755828 w 2519427"/>
              <a:gd name="connsiteY2867" fmla="*/ 250677 h 1154632"/>
              <a:gd name="connsiteX2868" fmla="*/ 755828 w 2519427"/>
              <a:gd name="connsiteY2868" fmla="*/ 248145 h 1154632"/>
              <a:gd name="connsiteX2869" fmla="*/ 758360 w 2519427"/>
              <a:gd name="connsiteY2869" fmla="*/ 245612 h 1154632"/>
              <a:gd name="connsiteX2870" fmla="*/ 760892 w 2519427"/>
              <a:gd name="connsiteY2870" fmla="*/ 245612 h 1154632"/>
              <a:gd name="connsiteX2871" fmla="*/ 755828 w 2519427"/>
              <a:gd name="connsiteY2871" fmla="*/ 240548 h 1154632"/>
              <a:gd name="connsiteX2872" fmla="*/ 753296 w 2519427"/>
              <a:gd name="connsiteY2872" fmla="*/ 240548 h 1154632"/>
              <a:gd name="connsiteX2873" fmla="*/ 750764 w 2519427"/>
              <a:gd name="connsiteY2873" fmla="*/ 240548 h 1154632"/>
              <a:gd name="connsiteX2874" fmla="*/ 750764 w 2519427"/>
              <a:gd name="connsiteY2874" fmla="*/ 243080 h 1154632"/>
              <a:gd name="connsiteX2875" fmla="*/ 748232 w 2519427"/>
              <a:gd name="connsiteY2875" fmla="*/ 243080 h 1154632"/>
              <a:gd name="connsiteX2876" fmla="*/ 745700 w 2519427"/>
              <a:gd name="connsiteY2876" fmla="*/ 245612 h 1154632"/>
              <a:gd name="connsiteX2877" fmla="*/ 740636 w 2519427"/>
              <a:gd name="connsiteY2877" fmla="*/ 245612 h 1154632"/>
              <a:gd name="connsiteX2878" fmla="*/ 740636 w 2519427"/>
              <a:gd name="connsiteY2878" fmla="*/ 243080 h 1154632"/>
              <a:gd name="connsiteX2879" fmla="*/ 740636 w 2519427"/>
              <a:gd name="connsiteY2879" fmla="*/ 240548 h 1154632"/>
              <a:gd name="connsiteX2880" fmla="*/ 740636 w 2519427"/>
              <a:gd name="connsiteY2880" fmla="*/ 240548 h 1154632"/>
              <a:gd name="connsiteX2881" fmla="*/ 738104 w 2519427"/>
              <a:gd name="connsiteY2881" fmla="*/ 240548 h 1154632"/>
              <a:gd name="connsiteX2882" fmla="*/ 738104 w 2519427"/>
              <a:gd name="connsiteY2882" fmla="*/ 238016 h 1154632"/>
              <a:gd name="connsiteX2883" fmla="*/ 733039 w 2519427"/>
              <a:gd name="connsiteY2883" fmla="*/ 238016 h 1154632"/>
              <a:gd name="connsiteX2884" fmla="*/ 730507 w 2519427"/>
              <a:gd name="connsiteY2884" fmla="*/ 238016 h 1154632"/>
              <a:gd name="connsiteX2885" fmla="*/ 730507 w 2519427"/>
              <a:gd name="connsiteY2885" fmla="*/ 232952 h 1154632"/>
              <a:gd name="connsiteX2886" fmla="*/ 733039 w 2519427"/>
              <a:gd name="connsiteY2886" fmla="*/ 232952 h 1154632"/>
              <a:gd name="connsiteX2887" fmla="*/ 733039 w 2519427"/>
              <a:gd name="connsiteY2887" fmla="*/ 230420 h 1154632"/>
              <a:gd name="connsiteX2888" fmla="*/ 733039 w 2519427"/>
              <a:gd name="connsiteY2888" fmla="*/ 227888 h 1154632"/>
              <a:gd name="connsiteX2889" fmla="*/ 733039 w 2519427"/>
              <a:gd name="connsiteY2889" fmla="*/ 225356 h 1154632"/>
              <a:gd name="connsiteX2890" fmla="*/ 733039 w 2519427"/>
              <a:gd name="connsiteY2890" fmla="*/ 222824 h 1154632"/>
              <a:gd name="connsiteX2891" fmla="*/ 735571 w 2519427"/>
              <a:gd name="connsiteY2891" fmla="*/ 220292 h 1154632"/>
              <a:gd name="connsiteX2892" fmla="*/ 735571 w 2519427"/>
              <a:gd name="connsiteY2892" fmla="*/ 217759 h 1154632"/>
              <a:gd name="connsiteX2893" fmla="*/ 735571 w 2519427"/>
              <a:gd name="connsiteY2893" fmla="*/ 215227 h 1154632"/>
              <a:gd name="connsiteX2894" fmla="*/ 735571 w 2519427"/>
              <a:gd name="connsiteY2894" fmla="*/ 215227 h 1154632"/>
              <a:gd name="connsiteX2895" fmla="*/ 738104 w 2519427"/>
              <a:gd name="connsiteY2895" fmla="*/ 215227 h 1154632"/>
              <a:gd name="connsiteX2896" fmla="*/ 740636 w 2519427"/>
              <a:gd name="connsiteY2896" fmla="*/ 212695 h 1154632"/>
              <a:gd name="connsiteX2897" fmla="*/ 743168 w 2519427"/>
              <a:gd name="connsiteY2897" fmla="*/ 210163 h 1154632"/>
              <a:gd name="connsiteX2898" fmla="*/ 745700 w 2519427"/>
              <a:gd name="connsiteY2898" fmla="*/ 205099 h 1154632"/>
              <a:gd name="connsiteX2899" fmla="*/ 745700 w 2519427"/>
              <a:gd name="connsiteY2899" fmla="*/ 202567 h 1154632"/>
              <a:gd name="connsiteX2900" fmla="*/ 748232 w 2519427"/>
              <a:gd name="connsiteY2900" fmla="*/ 200035 h 1154632"/>
              <a:gd name="connsiteX2901" fmla="*/ 748232 w 2519427"/>
              <a:gd name="connsiteY2901" fmla="*/ 197503 h 1154632"/>
              <a:gd name="connsiteX2902" fmla="*/ 750764 w 2519427"/>
              <a:gd name="connsiteY2902" fmla="*/ 192439 h 1154632"/>
              <a:gd name="connsiteX2903" fmla="*/ 750764 w 2519427"/>
              <a:gd name="connsiteY2903" fmla="*/ 189907 h 1154632"/>
              <a:gd name="connsiteX2904" fmla="*/ 753296 w 2519427"/>
              <a:gd name="connsiteY2904" fmla="*/ 189907 h 1154632"/>
              <a:gd name="connsiteX2905" fmla="*/ 753296 w 2519427"/>
              <a:gd name="connsiteY2905" fmla="*/ 189907 h 1154632"/>
              <a:gd name="connsiteX2906" fmla="*/ 753296 w 2519427"/>
              <a:gd name="connsiteY2906" fmla="*/ 184842 h 1154632"/>
              <a:gd name="connsiteX2907" fmla="*/ 753296 w 2519427"/>
              <a:gd name="connsiteY2907" fmla="*/ 182310 h 1154632"/>
              <a:gd name="connsiteX2908" fmla="*/ 755828 w 2519427"/>
              <a:gd name="connsiteY2908" fmla="*/ 177246 h 1154632"/>
              <a:gd name="connsiteX2909" fmla="*/ 755828 w 2519427"/>
              <a:gd name="connsiteY2909" fmla="*/ 174714 h 1154632"/>
              <a:gd name="connsiteX2910" fmla="*/ 758360 w 2519427"/>
              <a:gd name="connsiteY2910" fmla="*/ 172182 h 1154632"/>
              <a:gd name="connsiteX2911" fmla="*/ 760892 w 2519427"/>
              <a:gd name="connsiteY2911" fmla="*/ 172182 h 1154632"/>
              <a:gd name="connsiteX2912" fmla="*/ 763425 w 2519427"/>
              <a:gd name="connsiteY2912" fmla="*/ 172182 h 1154632"/>
              <a:gd name="connsiteX2913" fmla="*/ 765956 w 2519427"/>
              <a:gd name="connsiteY2913" fmla="*/ 172182 h 1154632"/>
              <a:gd name="connsiteX2914" fmla="*/ 768489 w 2519427"/>
              <a:gd name="connsiteY2914" fmla="*/ 172182 h 1154632"/>
              <a:gd name="connsiteX2915" fmla="*/ 771021 w 2519427"/>
              <a:gd name="connsiteY2915" fmla="*/ 172182 h 1154632"/>
              <a:gd name="connsiteX2916" fmla="*/ 773553 w 2519427"/>
              <a:gd name="connsiteY2916" fmla="*/ 172182 h 1154632"/>
              <a:gd name="connsiteX2917" fmla="*/ 776085 w 2519427"/>
              <a:gd name="connsiteY2917" fmla="*/ 172182 h 1154632"/>
              <a:gd name="connsiteX2918" fmla="*/ 776085 w 2519427"/>
              <a:gd name="connsiteY2918" fmla="*/ 169650 h 1154632"/>
              <a:gd name="connsiteX2919" fmla="*/ 778617 w 2519427"/>
              <a:gd name="connsiteY2919" fmla="*/ 169650 h 1154632"/>
              <a:gd name="connsiteX2920" fmla="*/ 781149 w 2519427"/>
              <a:gd name="connsiteY2920" fmla="*/ 169650 h 1154632"/>
              <a:gd name="connsiteX2921" fmla="*/ 783681 w 2519427"/>
              <a:gd name="connsiteY2921" fmla="*/ 169650 h 1154632"/>
              <a:gd name="connsiteX2922" fmla="*/ 783681 w 2519427"/>
              <a:gd name="connsiteY2922" fmla="*/ 167118 h 1154632"/>
              <a:gd name="connsiteX2923" fmla="*/ 783681 w 2519427"/>
              <a:gd name="connsiteY2923" fmla="*/ 164586 h 1154632"/>
              <a:gd name="connsiteX2924" fmla="*/ 786213 w 2519427"/>
              <a:gd name="connsiteY2924" fmla="*/ 164586 h 1154632"/>
              <a:gd name="connsiteX2925" fmla="*/ 786213 w 2519427"/>
              <a:gd name="connsiteY2925" fmla="*/ 164586 h 1154632"/>
              <a:gd name="connsiteX2926" fmla="*/ 786213 w 2519427"/>
              <a:gd name="connsiteY2926" fmla="*/ 162054 h 1154632"/>
              <a:gd name="connsiteX2927" fmla="*/ 786213 w 2519427"/>
              <a:gd name="connsiteY2927" fmla="*/ 159522 h 1154632"/>
              <a:gd name="connsiteX2928" fmla="*/ 786213 w 2519427"/>
              <a:gd name="connsiteY2928" fmla="*/ 156989 h 1154632"/>
              <a:gd name="connsiteX2929" fmla="*/ 786213 w 2519427"/>
              <a:gd name="connsiteY2929" fmla="*/ 154457 h 1154632"/>
              <a:gd name="connsiteX2930" fmla="*/ 788745 w 2519427"/>
              <a:gd name="connsiteY2930" fmla="*/ 154457 h 1154632"/>
              <a:gd name="connsiteX2931" fmla="*/ 788745 w 2519427"/>
              <a:gd name="connsiteY2931" fmla="*/ 151925 h 1154632"/>
              <a:gd name="connsiteX2932" fmla="*/ 788745 w 2519427"/>
              <a:gd name="connsiteY2932" fmla="*/ 149393 h 1154632"/>
              <a:gd name="connsiteX2933" fmla="*/ 788745 w 2519427"/>
              <a:gd name="connsiteY2933" fmla="*/ 146861 h 1154632"/>
              <a:gd name="connsiteX2934" fmla="*/ 788745 w 2519427"/>
              <a:gd name="connsiteY2934" fmla="*/ 144329 h 1154632"/>
              <a:gd name="connsiteX2935" fmla="*/ 788745 w 2519427"/>
              <a:gd name="connsiteY2935" fmla="*/ 141797 h 1154632"/>
              <a:gd name="connsiteX2936" fmla="*/ 788745 w 2519427"/>
              <a:gd name="connsiteY2936" fmla="*/ 139265 h 1154632"/>
              <a:gd name="connsiteX2937" fmla="*/ 788745 w 2519427"/>
              <a:gd name="connsiteY2937" fmla="*/ 139265 h 1154632"/>
              <a:gd name="connsiteX2938" fmla="*/ 788745 w 2519427"/>
              <a:gd name="connsiteY2938" fmla="*/ 136733 h 1154632"/>
              <a:gd name="connsiteX2939" fmla="*/ 791277 w 2519427"/>
              <a:gd name="connsiteY2939" fmla="*/ 136733 h 1154632"/>
              <a:gd name="connsiteX2940" fmla="*/ 791277 w 2519427"/>
              <a:gd name="connsiteY2940" fmla="*/ 125338 h 1154632"/>
              <a:gd name="connsiteX2941" fmla="*/ 793810 w 2519427"/>
              <a:gd name="connsiteY2941" fmla="*/ 116476 h 1154632"/>
              <a:gd name="connsiteX2942" fmla="*/ 796341 w 2519427"/>
              <a:gd name="connsiteY2942" fmla="*/ 113944 h 1154632"/>
              <a:gd name="connsiteX2943" fmla="*/ 796341 w 2519427"/>
              <a:gd name="connsiteY2943" fmla="*/ 111412 h 1154632"/>
              <a:gd name="connsiteX2944" fmla="*/ 798874 w 2519427"/>
              <a:gd name="connsiteY2944" fmla="*/ 108880 h 1154632"/>
              <a:gd name="connsiteX2945" fmla="*/ 801406 w 2519427"/>
              <a:gd name="connsiteY2945" fmla="*/ 108880 h 1154632"/>
              <a:gd name="connsiteX2946" fmla="*/ 803938 w 2519427"/>
              <a:gd name="connsiteY2946" fmla="*/ 108880 h 1154632"/>
              <a:gd name="connsiteX2947" fmla="*/ 825461 w 2519427"/>
              <a:gd name="connsiteY2947" fmla="*/ 106348 h 1154632"/>
              <a:gd name="connsiteX2948" fmla="*/ 839387 w 2519427"/>
              <a:gd name="connsiteY2948" fmla="*/ 103816 h 1154632"/>
              <a:gd name="connsiteX2949" fmla="*/ 863442 w 2519427"/>
              <a:gd name="connsiteY2949" fmla="*/ 101284 h 1154632"/>
              <a:gd name="connsiteX2950" fmla="*/ 873570 w 2519427"/>
              <a:gd name="connsiteY2950" fmla="*/ 101284 h 1154632"/>
              <a:gd name="connsiteX2951" fmla="*/ 882433 w 2519427"/>
              <a:gd name="connsiteY2951" fmla="*/ 101284 h 1154632"/>
              <a:gd name="connsiteX2952" fmla="*/ 903955 w 2519427"/>
              <a:gd name="connsiteY2952" fmla="*/ 101284 h 1154632"/>
              <a:gd name="connsiteX2953" fmla="*/ 911551 w 2519427"/>
              <a:gd name="connsiteY2953" fmla="*/ 101284 h 1154632"/>
              <a:gd name="connsiteX2954" fmla="*/ 930542 w 2519427"/>
              <a:gd name="connsiteY2954" fmla="*/ 101284 h 1154632"/>
              <a:gd name="connsiteX2955" fmla="*/ 933074 w 2519427"/>
              <a:gd name="connsiteY2955" fmla="*/ 101284 h 1154632"/>
              <a:gd name="connsiteX2956" fmla="*/ 935606 w 2519427"/>
              <a:gd name="connsiteY2956" fmla="*/ 103816 h 1154632"/>
              <a:gd name="connsiteX2957" fmla="*/ 938138 w 2519427"/>
              <a:gd name="connsiteY2957" fmla="*/ 103816 h 1154632"/>
              <a:gd name="connsiteX2958" fmla="*/ 940671 w 2519427"/>
              <a:gd name="connsiteY2958" fmla="*/ 103816 h 1154632"/>
              <a:gd name="connsiteX2959" fmla="*/ 940671 w 2519427"/>
              <a:gd name="connsiteY2959" fmla="*/ 106348 h 1154632"/>
              <a:gd name="connsiteX2960" fmla="*/ 943203 w 2519427"/>
              <a:gd name="connsiteY2960" fmla="*/ 106348 h 1154632"/>
              <a:gd name="connsiteX2961" fmla="*/ 945735 w 2519427"/>
              <a:gd name="connsiteY2961" fmla="*/ 106348 h 1154632"/>
              <a:gd name="connsiteX2962" fmla="*/ 950799 w 2519427"/>
              <a:gd name="connsiteY2962" fmla="*/ 108880 h 1154632"/>
              <a:gd name="connsiteX2963" fmla="*/ 953331 w 2519427"/>
              <a:gd name="connsiteY2963" fmla="*/ 108880 h 1154632"/>
              <a:gd name="connsiteX2964" fmla="*/ 964725 w 2519427"/>
              <a:gd name="connsiteY2964" fmla="*/ 111412 h 1154632"/>
              <a:gd name="connsiteX2965" fmla="*/ 967257 w 2519427"/>
              <a:gd name="connsiteY2965" fmla="*/ 111412 h 1154632"/>
              <a:gd name="connsiteX2966" fmla="*/ 969790 w 2519427"/>
              <a:gd name="connsiteY2966" fmla="*/ 111412 h 1154632"/>
              <a:gd name="connsiteX2967" fmla="*/ 996377 w 2519427"/>
              <a:gd name="connsiteY2967" fmla="*/ 106348 h 1154632"/>
              <a:gd name="connsiteX2968" fmla="*/ 1003973 w 2519427"/>
              <a:gd name="connsiteY2968" fmla="*/ 106348 h 1154632"/>
              <a:gd name="connsiteX2969" fmla="*/ 1006505 w 2519427"/>
              <a:gd name="connsiteY2969" fmla="*/ 103816 h 1154632"/>
              <a:gd name="connsiteX2970" fmla="*/ 1009037 w 2519427"/>
              <a:gd name="connsiteY2970" fmla="*/ 103816 h 1154632"/>
              <a:gd name="connsiteX2971" fmla="*/ 1011569 w 2519427"/>
              <a:gd name="connsiteY2971" fmla="*/ 103816 h 1154632"/>
              <a:gd name="connsiteX2972" fmla="*/ 1014101 w 2519427"/>
              <a:gd name="connsiteY2972" fmla="*/ 103816 h 1154632"/>
              <a:gd name="connsiteX2973" fmla="*/ 1016633 w 2519427"/>
              <a:gd name="connsiteY2973" fmla="*/ 103816 h 1154632"/>
              <a:gd name="connsiteX2974" fmla="*/ 1024229 w 2519427"/>
              <a:gd name="connsiteY2974" fmla="*/ 108880 h 1154632"/>
              <a:gd name="connsiteX2975" fmla="*/ 1031826 w 2519427"/>
              <a:gd name="connsiteY2975" fmla="*/ 111412 h 1154632"/>
              <a:gd name="connsiteX2976" fmla="*/ 1034358 w 2519427"/>
              <a:gd name="connsiteY2976" fmla="*/ 111412 h 1154632"/>
              <a:gd name="connsiteX2977" fmla="*/ 1036890 w 2519427"/>
              <a:gd name="connsiteY2977" fmla="*/ 111412 h 1154632"/>
              <a:gd name="connsiteX2978" fmla="*/ 1039422 w 2519427"/>
              <a:gd name="connsiteY2978" fmla="*/ 111412 h 1154632"/>
              <a:gd name="connsiteX2979" fmla="*/ 1041954 w 2519427"/>
              <a:gd name="connsiteY2979" fmla="*/ 111412 h 1154632"/>
              <a:gd name="connsiteX2980" fmla="*/ 1050816 w 2519427"/>
              <a:gd name="connsiteY2980" fmla="*/ 113944 h 1154632"/>
              <a:gd name="connsiteX2981" fmla="*/ 1060945 w 2519427"/>
              <a:gd name="connsiteY2981" fmla="*/ 113944 h 1154632"/>
              <a:gd name="connsiteX2982" fmla="*/ 1063477 w 2519427"/>
              <a:gd name="connsiteY2982" fmla="*/ 113944 h 1154632"/>
              <a:gd name="connsiteX2983" fmla="*/ 1085000 w 2519427"/>
              <a:gd name="connsiteY2983" fmla="*/ 116476 h 1154632"/>
              <a:gd name="connsiteX2984" fmla="*/ 1085000 w 2519427"/>
              <a:gd name="connsiteY2984" fmla="*/ 119008 h 1154632"/>
              <a:gd name="connsiteX2985" fmla="*/ 1092596 w 2519427"/>
              <a:gd name="connsiteY2985" fmla="*/ 121540 h 1154632"/>
              <a:gd name="connsiteX2986" fmla="*/ 1100192 w 2519427"/>
              <a:gd name="connsiteY2986" fmla="*/ 124072 h 1154632"/>
              <a:gd name="connsiteX2987" fmla="*/ 1102724 w 2519427"/>
              <a:gd name="connsiteY2987" fmla="*/ 124072 h 1154632"/>
              <a:gd name="connsiteX2988" fmla="*/ 1105256 w 2519427"/>
              <a:gd name="connsiteY2988" fmla="*/ 126604 h 1154632"/>
              <a:gd name="connsiteX2989" fmla="*/ 1107788 w 2519427"/>
              <a:gd name="connsiteY2989" fmla="*/ 126604 h 1154632"/>
              <a:gd name="connsiteX2990" fmla="*/ 1110320 w 2519427"/>
              <a:gd name="connsiteY2990" fmla="*/ 126604 h 1154632"/>
              <a:gd name="connsiteX2991" fmla="*/ 1112852 w 2519427"/>
              <a:gd name="connsiteY2991" fmla="*/ 124072 h 1154632"/>
              <a:gd name="connsiteX2992" fmla="*/ 1117917 w 2519427"/>
              <a:gd name="connsiteY2992" fmla="*/ 124072 h 1154632"/>
              <a:gd name="connsiteX2993" fmla="*/ 1128045 w 2519427"/>
              <a:gd name="connsiteY2993" fmla="*/ 121540 h 1154632"/>
              <a:gd name="connsiteX2994" fmla="*/ 1130577 w 2519427"/>
              <a:gd name="connsiteY2994" fmla="*/ 121540 h 1154632"/>
              <a:gd name="connsiteX2995" fmla="*/ 1130577 w 2519427"/>
              <a:gd name="connsiteY2995" fmla="*/ 119008 h 1154632"/>
              <a:gd name="connsiteX2996" fmla="*/ 1133109 w 2519427"/>
              <a:gd name="connsiteY2996" fmla="*/ 119008 h 1154632"/>
              <a:gd name="connsiteX2997" fmla="*/ 1135641 w 2519427"/>
              <a:gd name="connsiteY2997" fmla="*/ 119008 h 1154632"/>
              <a:gd name="connsiteX2998" fmla="*/ 1135641 w 2519427"/>
              <a:gd name="connsiteY2998" fmla="*/ 116476 h 1154632"/>
              <a:gd name="connsiteX2999" fmla="*/ 1138173 w 2519427"/>
              <a:gd name="connsiteY2999" fmla="*/ 113944 h 1154632"/>
              <a:gd name="connsiteX3000" fmla="*/ 1138173 w 2519427"/>
              <a:gd name="connsiteY3000" fmla="*/ 111412 h 1154632"/>
              <a:gd name="connsiteX3001" fmla="*/ 1138173 w 2519427"/>
              <a:gd name="connsiteY3001" fmla="*/ 108880 h 1154632"/>
              <a:gd name="connsiteX3002" fmla="*/ 1138173 w 2519427"/>
              <a:gd name="connsiteY3002" fmla="*/ 106348 h 1154632"/>
              <a:gd name="connsiteX3003" fmla="*/ 1135641 w 2519427"/>
              <a:gd name="connsiteY3003" fmla="*/ 106348 h 1154632"/>
              <a:gd name="connsiteX3004" fmla="*/ 1135641 w 2519427"/>
              <a:gd name="connsiteY3004" fmla="*/ 103816 h 1154632"/>
              <a:gd name="connsiteX3005" fmla="*/ 1133109 w 2519427"/>
              <a:gd name="connsiteY3005" fmla="*/ 103816 h 1154632"/>
              <a:gd name="connsiteX3006" fmla="*/ 1133109 w 2519427"/>
              <a:gd name="connsiteY3006" fmla="*/ 101284 h 1154632"/>
              <a:gd name="connsiteX3007" fmla="*/ 1133109 w 2519427"/>
              <a:gd name="connsiteY3007" fmla="*/ 98751 h 1154632"/>
              <a:gd name="connsiteX3008" fmla="*/ 1133109 w 2519427"/>
              <a:gd name="connsiteY3008" fmla="*/ 88623 h 1154632"/>
              <a:gd name="connsiteX3009" fmla="*/ 1135641 w 2519427"/>
              <a:gd name="connsiteY3009" fmla="*/ 88623 h 1154632"/>
              <a:gd name="connsiteX3010" fmla="*/ 1135641 w 2519427"/>
              <a:gd name="connsiteY3010" fmla="*/ 86091 h 1154632"/>
              <a:gd name="connsiteX3011" fmla="*/ 1135641 w 2519427"/>
              <a:gd name="connsiteY3011" fmla="*/ 83559 h 1154632"/>
              <a:gd name="connsiteX3012" fmla="*/ 1138173 w 2519427"/>
              <a:gd name="connsiteY3012" fmla="*/ 83559 h 1154632"/>
              <a:gd name="connsiteX3013" fmla="*/ 1140705 w 2519427"/>
              <a:gd name="connsiteY3013" fmla="*/ 81027 h 1154632"/>
              <a:gd name="connsiteX3014" fmla="*/ 1143238 w 2519427"/>
              <a:gd name="connsiteY3014" fmla="*/ 81027 h 1154632"/>
              <a:gd name="connsiteX3015" fmla="*/ 1143238 w 2519427"/>
              <a:gd name="connsiteY3015" fmla="*/ 78495 h 1154632"/>
              <a:gd name="connsiteX3016" fmla="*/ 1145770 w 2519427"/>
              <a:gd name="connsiteY3016" fmla="*/ 78495 h 1154632"/>
              <a:gd name="connsiteX3017" fmla="*/ 1145770 w 2519427"/>
              <a:gd name="connsiteY3017" fmla="*/ 75963 h 1154632"/>
              <a:gd name="connsiteX3018" fmla="*/ 1145770 w 2519427"/>
              <a:gd name="connsiteY3018" fmla="*/ 73431 h 1154632"/>
              <a:gd name="connsiteX3019" fmla="*/ 1145770 w 2519427"/>
              <a:gd name="connsiteY3019" fmla="*/ 70899 h 1154632"/>
              <a:gd name="connsiteX3020" fmla="*/ 1145770 w 2519427"/>
              <a:gd name="connsiteY3020" fmla="*/ 68366 h 1154632"/>
              <a:gd name="connsiteX3021" fmla="*/ 1143238 w 2519427"/>
              <a:gd name="connsiteY3021" fmla="*/ 68366 h 1154632"/>
              <a:gd name="connsiteX3022" fmla="*/ 1143238 w 2519427"/>
              <a:gd name="connsiteY3022" fmla="*/ 65834 h 1154632"/>
              <a:gd name="connsiteX3023" fmla="*/ 1143238 w 2519427"/>
              <a:gd name="connsiteY3023" fmla="*/ 63302 h 1154632"/>
              <a:gd name="connsiteX3024" fmla="*/ 1148302 w 2519427"/>
              <a:gd name="connsiteY3024" fmla="*/ 54440 h 1154632"/>
              <a:gd name="connsiteX3025" fmla="*/ 1148302 w 2519427"/>
              <a:gd name="connsiteY3025" fmla="*/ 51908 h 1154632"/>
              <a:gd name="connsiteX3026" fmla="*/ 1150834 w 2519427"/>
              <a:gd name="connsiteY3026" fmla="*/ 51908 h 1154632"/>
              <a:gd name="connsiteX3027" fmla="*/ 1153366 w 2519427"/>
              <a:gd name="connsiteY3027" fmla="*/ 49376 h 1154632"/>
              <a:gd name="connsiteX3028" fmla="*/ 1155898 w 2519427"/>
              <a:gd name="connsiteY3028" fmla="*/ 49376 h 1154632"/>
              <a:gd name="connsiteX3029" fmla="*/ 1174889 w 2519427"/>
              <a:gd name="connsiteY3029" fmla="*/ 44312 h 1154632"/>
              <a:gd name="connsiteX3030" fmla="*/ 1177421 w 2519427"/>
              <a:gd name="connsiteY3030" fmla="*/ 44312 h 1154632"/>
              <a:gd name="connsiteX3031" fmla="*/ 1186283 w 2519427"/>
              <a:gd name="connsiteY3031" fmla="*/ 44312 h 1154632"/>
              <a:gd name="connsiteX3032" fmla="*/ 1188815 w 2519427"/>
              <a:gd name="connsiteY3032" fmla="*/ 44312 h 1154632"/>
              <a:gd name="connsiteX3033" fmla="*/ 1191347 w 2519427"/>
              <a:gd name="connsiteY3033" fmla="*/ 44312 h 1154632"/>
              <a:gd name="connsiteX3034" fmla="*/ 1193879 w 2519427"/>
              <a:gd name="connsiteY3034" fmla="*/ 44312 h 1154632"/>
              <a:gd name="connsiteX3035" fmla="*/ 1193879 w 2519427"/>
              <a:gd name="connsiteY3035" fmla="*/ 46844 h 1154632"/>
              <a:gd name="connsiteX3036" fmla="*/ 1196411 w 2519427"/>
              <a:gd name="connsiteY3036" fmla="*/ 46844 h 1154632"/>
              <a:gd name="connsiteX3037" fmla="*/ 1198944 w 2519427"/>
              <a:gd name="connsiteY3037" fmla="*/ 46844 h 1154632"/>
              <a:gd name="connsiteX3038" fmla="*/ 1201475 w 2519427"/>
              <a:gd name="connsiteY3038" fmla="*/ 46844 h 1154632"/>
              <a:gd name="connsiteX3039" fmla="*/ 1204008 w 2519427"/>
              <a:gd name="connsiteY3039" fmla="*/ 46844 h 1154632"/>
              <a:gd name="connsiteX3040" fmla="*/ 1204008 w 2519427"/>
              <a:gd name="connsiteY3040" fmla="*/ 44312 h 1154632"/>
              <a:gd name="connsiteX3041" fmla="*/ 1206540 w 2519427"/>
              <a:gd name="connsiteY3041" fmla="*/ 44312 h 1154632"/>
              <a:gd name="connsiteX3042" fmla="*/ 1209072 w 2519427"/>
              <a:gd name="connsiteY3042" fmla="*/ 44312 h 1154632"/>
              <a:gd name="connsiteX3043" fmla="*/ 1214136 w 2519427"/>
              <a:gd name="connsiteY3043" fmla="*/ 39247 h 1154632"/>
              <a:gd name="connsiteX3044" fmla="*/ 1214136 w 2519427"/>
              <a:gd name="connsiteY3044" fmla="*/ 36715 h 1154632"/>
              <a:gd name="connsiteX3045" fmla="*/ 1216668 w 2519427"/>
              <a:gd name="connsiteY3045" fmla="*/ 36715 h 1154632"/>
              <a:gd name="connsiteX3046" fmla="*/ 1216668 w 2519427"/>
              <a:gd name="connsiteY3046" fmla="*/ 37981 h 1154632"/>
              <a:gd name="connsiteX3047" fmla="*/ 1219200 w 2519427"/>
              <a:gd name="connsiteY3047" fmla="*/ 37981 h 1154632"/>
              <a:gd name="connsiteX3048" fmla="*/ 1219200 w 2519427"/>
              <a:gd name="connsiteY3048" fmla="*/ 35449 h 1154632"/>
              <a:gd name="connsiteX3049" fmla="*/ 1221732 w 2519427"/>
              <a:gd name="connsiteY3049" fmla="*/ 35449 h 1154632"/>
              <a:gd name="connsiteX3050" fmla="*/ 1224264 w 2519427"/>
              <a:gd name="connsiteY3050" fmla="*/ 32917 h 1154632"/>
              <a:gd name="connsiteX3051" fmla="*/ 1226796 w 2519427"/>
              <a:gd name="connsiteY3051" fmla="*/ 32917 h 1154632"/>
              <a:gd name="connsiteX3052" fmla="*/ 1229328 w 2519427"/>
              <a:gd name="connsiteY3052" fmla="*/ 32917 h 1154632"/>
              <a:gd name="connsiteX3053" fmla="*/ 1231861 w 2519427"/>
              <a:gd name="connsiteY3053" fmla="*/ 30385 h 1154632"/>
              <a:gd name="connsiteX3054" fmla="*/ 1234393 w 2519427"/>
              <a:gd name="connsiteY3054" fmla="*/ 32917 h 1154632"/>
              <a:gd name="connsiteX3055" fmla="*/ 1236925 w 2519427"/>
              <a:gd name="connsiteY3055" fmla="*/ 32917 h 1154632"/>
              <a:gd name="connsiteX3056" fmla="*/ 1239457 w 2519427"/>
              <a:gd name="connsiteY3056" fmla="*/ 32917 h 1154632"/>
              <a:gd name="connsiteX3057" fmla="*/ 1241989 w 2519427"/>
              <a:gd name="connsiteY3057" fmla="*/ 35449 h 1154632"/>
              <a:gd name="connsiteX3058" fmla="*/ 1244521 w 2519427"/>
              <a:gd name="connsiteY3058" fmla="*/ 37981 h 1154632"/>
              <a:gd name="connsiteX3059" fmla="*/ 1247053 w 2519427"/>
              <a:gd name="connsiteY3059" fmla="*/ 37981 h 1154632"/>
              <a:gd name="connsiteX3060" fmla="*/ 1252117 w 2519427"/>
              <a:gd name="connsiteY3060" fmla="*/ 40513 h 1154632"/>
              <a:gd name="connsiteX3061" fmla="*/ 1252117 w 2519427"/>
              <a:gd name="connsiteY3061" fmla="*/ 43045 h 1154632"/>
              <a:gd name="connsiteX3062" fmla="*/ 1254649 w 2519427"/>
              <a:gd name="connsiteY3062" fmla="*/ 43045 h 1154632"/>
              <a:gd name="connsiteX3063" fmla="*/ 1257182 w 2519427"/>
              <a:gd name="connsiteY3063" fmla="*/ 43045 h 1154632"/>
              <a:gd name="connsiteX3064" fmla="*/ 1259713 w 2519427"/>
              <a:gd name="connsiteY3064" fmla="*/ 43045 h 1154632"/>
              <a:gd name="connsiteX3065" fmla="*/ 1268576 w 2519427"/>
              <a:gd name="connsiteY3065" fmla="*/ 45578 h 1154632"/>
              <a:gd name="connsiteX3066" fmla="*/ 1282502 w 2519427"/>
              <a:gd name="connsiteY3066" fmla="*/ 48110 h 1154632"/>
              <a:gd name="connsiteX3067" fmla="*/ 1285034 w 2519427"/>
              <a:gd name="connsiteY3067" fmla="*/ 48110 h 1154632"/>
              <a:gd name="connsiteX3068" fmla="*/ 1269842 w 2519427"/>
              <a:gd name="connsiteY3068" fmla="*/ 49376 h 1154632"/>
              <a:gd name="connsiteX3069" fmla="*/ 1554702 w 2519427"/>
              <a:gd name="connsiteY3069" fmla="*/ 30385 h 1154632"/>
              <a:gd name="connsiteX3070" fmla="*/ 1557234 w 2519427"/>
              <a:gd name="connsiteY3070" fmla="*/ 30385 h 1154632"/>
              <a:gd name="connsiteX3071" fmla="*/ 1557234 w 2519427"/>
              <a:gd name="connsiteY3071" fmla="*/ 32917 h 1154632"/>
              <a:gd name="connsiteX3072" fmla="*/ 1559766 w 2519427"/>
              <a:gd name="connsiteY3072" fmla="*/ 32917 h 1154632"/>
              <a:gd name="connsiteX3073" fmla="*/ 1559766 w 2519427"/>
              <a:gd name="connsiteY3073" fmla="*/ 35449 h 1154632"/>
              <a:gd name="connsiteX3074" fmla="*/ 1562298 w 2519427"/>
              <a:gd name="connsiteY3074" fmla="*/ 35449 h 1154632"/>
              <a:gd name="connsiteX3075" fmla="*/ 1564830 w 2519427"/>
              <a:gd name="connsiteY3075" fmla="*/ 35449 h 1154632"/>
              <a:gd name="connsiteX3076" fmla="*/ 1564830 w 2519427"/>
              <a:gd name="connsiteY3076" fmla="*/ 37981 h 1154632"/>
              <a:gd name="connsiteX3077" fmla="*/ 1567362 w 2519427"/>
              <a:gd name="connsiteY3077" fmla="*/ 37981 h 1154632"/>
              <a:gd name="connsiteX3078" fmla="*/ 1567362 w 2519427"/>
              <a:gd name="connsiteY3078" fmla="*/ 40513 h 1154632"/>
              <a:gd name="connsiteX3079" fmla="*/ 1569894 w 2519427"/>
              <a:gd name="connsiteY3079" fmla="*/ 40513 h 1154632"/>
              <a:gd name="connsiteX3080" fmla="*/ 1572426 w 2519427"/>
              <a:gd name="connsiteY3080" fmla="*/ 40513 h 1154632"/>
              <a:gd name="connsiteX3081" fmla="*/ 1572426 w 2519427"/>
              <a:gd name="connsiteY3081" fmla="*/ 43045 h 1154632"/>
              <a:gd name="connsiteX3082" fmla="*/ 1574958 w 2519427"/>
              <a:gd name="connsiteY3082" fmla="*/ 43045 h 1154632"/>
              <a:gd name="connsiteX3083" fmla="*/ 1574958 w 2519427"/>
              <a:gd name="connsiteY3083" fmla="*/ 45578 h 1154632"/>
              <a:gd name="connsiteX3084" fmla="*/ 1577490 w 2519427"/>
              <a:gd name="connsiteY3084" fmla="*/ 45578 h 1154632"/>
              <a:gd name="connsiteX3085" fmla="*/ 1580023 w 2519427"/>
              <a:gd name="connsiteY3085" fmla="*/ 45578 h 1154632"/>
              <a:gd name="connsiteX3086" fmla="*/ 1580023 w 2519427"/>
              <a:gd name="connsiteY3086" fmla="*/ 48110 h 1154632"/>
              <a:gd name="connsiteX3087" fmla="*/ 1582555 w 2519427"/>
              <a:gd name="connsiteY3087" fmla="*/ 48110 h 1154632"/>
              <a:gd name="connsiteX3088" fmla="*/ 1585087 w 2519427"/>
              <a:gd name="connsiteY3088" fmla="*/ 48110 h 1154632"/>
              <a:gd name="connsiteX3089" fmla="*/ 1585087 w 2519427"/>
              <a:gd name="connsiteY3089" fmla="*/ 50642 h 1154632"/>
              <a:gd name="connsiteX3090" fmla="*/ 1587619 w 2519427"/>
              <a:gd name="connsiteY3090" fmla="*/ 50642 h 1154632"/>
              <a:gd name="connsiteX3091" fmla="*/ 1587619 w 2519427"/>
              <a:gd name="connsiteY3091" fmla="*/ 53174 h 1154632"/>
              <a:gd name="connsiteX3092" fmla="*/ 1590151 w 2519427"/>
              <a:gd name="connsiteY3092" fmla="*/ 53174 h 1154632"/>
              <a:gd name="connsiteX3093" fmla="*/ 1592683 w 2519427"/>
              <a:gd name="connsiteY3093" fmla="*/ 53174 h 1154632"/>
              <a:gd name="connsiteX3094" fmla="*/ 1592683 w 2519427"/>
              <a:gd name="connsiteY3094" fmla="*/ 55706 h 1154632"/>
              <a:gd name="connsiteX3095" fmla="*/ 1595215 w 2519427"/>
              <a:gd name="connsiteY3095" fmla="*/ 55706 h 1154632"/>
              <a:gd name="connsiteX3096" fmla="*/ 1595215 w 2519427"/>
              <a:gd name="connsiteY3096" fmla="*/ 58238 h 1154632"/>
              <a:gd name="connsiteX3097" fmla="*/ 1597747 w 2519427"/>
              <a:gd name="connsiteY3097" fmla="*/ 58238 h 1154632"/>
              <a:gd name="connsiteX3098" fmla="*/ 1600279 w 2519427"/>
              <a:gd name="connsiteY3098" fmla="*/ 58238 h 1154632"/>
              <a:gd name="connsiteX3099" fmla="*/ 1600279 w 2519427"/>
              <a:gd name="connsiteY3099" fmla="*/ 60770 h 1154632"/>
              <a:gd name="connsiteX3100" fmla="*/ 1602811 w 2519427"/>
              <a:gd name="connsiteY3100" fmla="*/ 60770 h 1154632"/>
              <a:gd name="connsiteX3101" fmla="*/ 1605344 w 2519427"/>
              <a:gd name="connsiteY3101" fmla="*/ 60770 h 1154632"/>
              <a:gd name="connsiteX3102" fmla="*/ 1605344 w 2519427"/>
              <a:gd name="connsiteY3102" fmla="*/ 63302 h 1154632"/>
              <a:gd name="connsiteX3103" fmla="*/ 1607875 w 2519427"/>
              <a:gd name="connsiteY3103" fmla="*/ 63302 h 1154632"/>
              <a:gd name="connsiteX3104" fmla="*/ 1607875 w 2519427"/>
              <a:gd name="connsiteY3104" fmla="*/ 65834 h 1154632"/>
              <a:gd name="connsiteX3105" fmla="*/ 1610408 w 2519427"/>
              <a:gd name="connsiteY3105" fmla="*/ 65834 h 1154632"/>
              <a:gd name="connsiteX3106" fmla="*/ 1612940 w 2519427"/>
              <a:gd name="connsiteY3106" fmla="*/ 65834 h 1154632"/>
              <a:gd name="connsiteX3107" fmla="*/ 1612940 w 2519427"/>
              <a:gd name="connsiteY3107" fmla="*/ 68366 h 1154632"/>
              <a:gd name="connsiteX3108" fmla="*/ 1615472 w 2519427"/>
              <a:gd name="connsiteY3108" fmla="*/ 68366 h 1154632"/>
              <a:gd name="connsiteX3109" fmla="*/ 1618004 w 2519427"/>
              <a:gd name="connsiteY3109" fmla="*/ 68366 h 1154632"/>
              <a:gd name="connsiteX3110" fmla="*/ 1618004 w 2519427"/>
              <a:gd name="connsiteY3110" fmla="*/ 70899 h 1154632"/>
              <a:gd name="connsiteX3111" fmla="*/ 1620536 w 2519427"/>
              <a:gd name="connsiteY3111" fmla="*/ 70899 h 1154632"/>
              <a:gd name="connsiteX3112" fmla="*/ 1623068 w 2519427"/>
              <a:gd name="connsiteY3112" fmla="*/ 73431 h 1154632"/>
              <a:gd name="connsiteX3113" fmla="*/ 1625600 w 2519427"/>
              <a:gd name="connsiteY3113" fmla="*/ 73431 h 1154632"/>
              <a:gd name="connsiteX3114" fmla="*/ 1628132 w 2519427"/>
              <a:gd name="connsiteY3114" fmla="*/ 73431 h 1154632"/>
              <a:gd name="connsiteX3115" fmla="*/ 1628132 w 2519427"/>
              <a:gd name="connsiteY3115" fmla="*/ 75963 h 1154632"/>
              <a:gd name="connsiteX3116" fmla="*/ 1630664 w 2519427"/>
              <a:gd name="connsiteY3116" fmla="*/ 75963 h 1154632"/>
              <a:gd name="connsiteX3117" fmla="*/ 1633196 w 2519427"/>
              <a:gd name="connsiteY3117" fmla="*/ 75963 h 1154632"/>
              <a:gd name="connsiteX3118" fmla="*/ 1633196 w 2519427"/>
              <a:gd name="connsiteY3118" fmla="*/ 78495 h 1154632"/>
              <a:gd name="connsiteX3119" fmla="*/ 1635729 w 2519427"/>
              <a:gd name="connsiteY3119" fmla="*/ 78495 h 1154632"/>
              <a:gd name="connsiteX3120" fmla="*/ 1638260 w 2519427"/>
              <a:gd name="connsiteY3120" fmla="*/ 78495 h 1154632"/>
              <a:gd name="connsiteX3121" fmla="*/ 1640793 w 2519427"/>
              <a:gd name="connsiteY3121" fmla="*/ 78495 h 1154632"/>
              <a:gd name="connsiteX3122" fmla="*/ 1640793 w 2519427"/>
              <a:gd name="connsiteY3122" fmla="*/ 81027 h 1154632"/>
              <a:gd name="connsiteX3123" fmla="*/ 1643325 w 2519427"/>
              <a:gd name="connsiteY3123" fmla="*/ 81027 h 1154632"/>
              <a:gd name="connsiteX3124" fmla="*/ 1645857 w 2519427"/>
              <a:gd name="connsiteY3124" fmla="*/ 81027 h 1154632"/>
              <a:gd name="connsiteX3125" fmla="*/ 1645857 w 2519427"/>
              <a:gd name="connsiteY3125" fmla="*/ 83559 h 1154632"/>
              <a:gd name="connsiteX3126" fmla="*/ 1648389 w 2519427"/>
              <a:gd name="connsiteY3126" fmla="*/ 83559 h 1154632"/>
              <a:gd name="connsiteX3127" fmla="*/ 1650921 w 2519427"/>
              <a:gd name="connsiteY3127" fmla="*/ 83559 h 1154632"/>
              <a:gd name="connsiteX3128" fmla="*/ 1653453 w 2519427"/>
              <a:gd name="connsiteY3128" fmla="*/ 86091 h 1154632"/>
              <a:gd name="connsiteX3129" fmla="*/ 1655985 w 2519427"/>
              <a:gd name="connsiteY3129" fmla="*/ 86091 h 1154632"/>
              <a:gd name="connsiteX3130" fmla="*/ 1655985 w 2519427"/>
              <a:gd name="connsiteY3130" fmla="*/ 88623 h 1154632"/>
              <a:gd name="connsiteX3131" fmla="*/ 1658517 w 2519427"/>
              <a:gd name="connsiteY3131" fmla="*/ 88623 h 1154632"/>
              <a:gd name="connsiteX3132" fmla="*/ 1661049 w 2519427"/>
              <a:gd name="connsiteY3132" fmla="*/ 88623 h 1154632"/>
              <a:gd name="connsiteX3133" fmla="*/ 1661049 w 2519427"/>
              <a:gd name="connsiteY3133" fmla="*/ 91155 h 1154632"/>
              <a:gd name="connsiteX3134" fmla="*/ 1663581 w 2519427"/>
              <a:gd name="connsiteY3134" fmla="*/ 91155 h 1154632"/>
              <a:gd name="connsiteX3135" fmla="*/ 1666114 w 2519427"/>
              <a:gd name="connsiteY3135" fmla="*/ 93687 h 1154632"/>
              <a:gd name="connsiteX3136" fmla="*/ 1668646 w 2519427"/>
              <a:gd name="connsiteY3136" fmla="*/ 93687 h 1154632"/>
              <a:gd name="connsiteX3137" fmla="*/ 1668646 w 2519427"/>
              <a:gd name="connsiteY3137" fmla="*/ 96219 h 1154632"/>
              <a:gd name="connsiteX3138" fmla="*/ 1671178 w 2519427"/>
              <a:gd name="connsiteY3138" fmla="*/ 96219 h 1154632"/>
              <a:gd name="connsiteX3139" fmla="*/ 1671178 w 2519427"/>
              <a:gd name="connsiteY3139" fmla="*/ 98751 h 1154632"/>
              <a:gd name="connsiteX3140" fmla="*/ 1673710 w 2519427"/>
              <a:gd name="connsiteY3140" fmla="*/ 98751 h 1154632"/>
              <a:gd name="connsiteX3141" fmla="*/ 1676242 w 2519427"/>
              <a:gd name="connsiteY3141" fmla="*/ 98751 h 1154632"/>
              <a:gd name="connsiteX3142" fmla="*/ 1676242 w 2519427"/>
              <a:gd name="connsiteY3142" fmla="*/ 101284 h 1154632"/>
              <a:gd name="connsiteX3143" fmla="*/ 1678774 w 2519427"/>
              <a:gd name="connsiteY3143" fmla="*/ 101284 h 1154632"/>
              <a:gd name="connsiteX3144" fmla="*/ 1681306 w 2519427"/>
              <a:gd name="connsiteY3144" fmla="*/ 101284 h 1154632"/>
              <a:gd name="connsiteX3145" fmla="*/ 1681306 w 2519427"/>
              <a:gd name="connsiteY3145" fmla="*/ 103816 h 1154632"/>
              <a:gd name="connsiteX3146" fmla="*/ 1683838 w 2519427"/>
              <a:gd name="connsiteY3146" fmla="*/ 103816 h 1154632"/>
              <a:gd name="connsiteX3147" fmla="*/ 1686370 w 2519427"/>
              <a:gd name="connsiteY3147" fmla="*/ 103816 h 1154632"/>
              <a:gd name="connsiteX3148" fmla="*/ 1688902 w 2519427"/>
              <a:gd name="connsiteY3148" fmla="*/ 103816 h 1154632"/>
              <a:gd name="connsiteX3149" fmla="*/ 1688902 w 2519427"/>
              <a:gd name="connsiteY3149" fmla="*/ 106348 h 1154632"/>
              <a:gd name="connsiteX3150" fmla="*/ 1691434 w 2519427"/>
              <a:gd name="connsiteY3150" fmla="*/ 106348 h 1154632"/>
              <a:gd name="connsiteX3151" fmla="*/ 1693967 w 2519427"/>
              <a:gd name="connsiteY3151" fmla="*/ 106348 h 1154632"/>
              <a:gd name="connsiteX3152" fmla="*/ 1693967 w 2519427"/>
              <a:gd name="connsiteY3152" fmla="*/ 108880 h 1154632"/>
              <a:gd name="connsiteX3153" fmla="*/ 1696499 w 2519427"/>
              <a:gd name="connsiteY3153" fmla="*/ 108880 h 1154632"/>
              <a:gd name="connsiteX3154" fmla="*/ 1699031 w 2519427"/>
              <a:gd name="connsiteY3154" fmla="*/ 111412 h 1154632"/>
              <a:gd name="connsiteX3155" fmla="*/ 1701563 w 2519427"/>
              <a:gd name="connsiteY3155" fmla="*/ 111412 h 1154632"/>
              <a:gd name="connsiteX3156" fmla="*/ 1701563 w 2519427"/>
              <a:gd name="connsiteY3156" fmla="*/ 113944 h 1154632"/>
              <a:gd name="connsiteX3157" fmla="*/ 1704095 w 2519427"/>
              <a:gd name="connsiteY3157" fmla="*/ 113944 h 1154632"/>
              <a:gd name="connsiteX3158" fmla="*/ 1715489 w 2519427"/>
              <a:gd name="connsiteY3158" fmla="*/ 122806 h 1154632"/>
              <a:gd name="connsiteX3159" fmla="*/ 1723085 w 2519427"/>
              <a:gd name="connsiteY3159" fmla="*/ 125338 h 1154632"/>
              <a:gd name="connsiteX3160" fmla="*/ 1730682 w 2519427"/>
              <a:gd name="connsiteY3160" fmla="*/ 125338 h 1154632"/>
              <a:gd name="connsiteX3161" fmla="*/ 1733214 w 2519427"/>
              <a:gd name="connsiteY3161" fmla="*/ 125338 h 1154632"/>
              <a:gd name="connsiteX3162" fmla="*/ 1735746 w 2519427"/>
              <a:gd name="connsiteY3162" fmla="*/ 125338 h 1154632"/>
              <a:gd name="connsiteX3163" fmla="*/ 1738278 w 2519427"/>
              <a:gd name="connsiteY3163" fmla="*/ 125338 h 1154632"/>
              <a:gd name="connsiteX3164" fmla="*/ 1740810 w 2519427"/>
              <a:gd name="connsiteY3164" fmla="*/ 125338 h 1154632"/>
              <a:gd name="connsiteX3165" fmla="*/ 1743342 w 2519427"/>
              <a:gd name="connsiteY3165" fmla="*/ 125338 h 1154632"/>
              <a:gd name="connsiteX3166" fmla="*/ 1743342 w 2519427"/>
              <a:gd name="connsiteY3166" fmla="*/ 127870 h 1154632"/>
              <a:gd name="connsiteX3167" fmla="*/ 1745874 w 2519427"/>
              <a:gd name="connsiteY3167" fmla="*/ 127870 h 1154632"/>
              <a:gd name="connsiteX3168" fmla="*/ 1745874 w 2519427"/>
              <a:gd name="connsiteY3168" fmla="*/ 130403 h 1154632"/>
              <a:gd name="connsiteX3169" fmla="*/ 1748406 w 2519427"/>
              <a:gd name="connsiteY3169" fmla="*/ 132935 h 1154632"/>
              <a:gd name="connsiteX3170" fmla="*/ 1748406 w 2519427"/>
              <a:gd name="connsiteY3170" fmla="*/ 135467 h 1154632"/>
              <a:gd name="connsiteX3171" fmla="*/ 1745874 w 2519427"/>
              <a:gd name="connsiteY3171" fmla="*/ 137999 h 1154632"/>
              <a:gd name="connsiteX3172" fmla="*/ 1745874 w 2519427"/>
              <a:gd name="connsiteY3172" fmla="*/ 140531 h 1154632"/>
              <a:gd name="connsiteX3173" fmla="*/ 1745874 w 2519427"/>
              <a:gd name="connsiteY3173" fmla="*/ 143063 h 1154632"/>
              <a:gd name="connsiteX3174" fmla="*/ 1748406 w 2519427"/>
              <a:gd name="connsiteY3174" fmla="*/ 143063 h 1154632"/>
              <a:gd name="connsiteX3175" fmla="*/ 1748406 w 2519427"/>
              <a:gd name="connsiteY3175" fmla="*/ 145595 h 1154632"/>
              <a:gd name="connsiteX3176" fmla="*/ 1748406 w 2519427"/>
              <a:gd name="connsiteY3176" fmla="*/ 148127 h 1154632"/>
              <a:gd name="connsiteX3177" fmla="*/ 1750939 w 2519427"/>
              <a:gd name="connsiteY3177" fmla="*/ 148127 h 1154632"/>
              <a:gd name="connsiteX3178" fmla="*/ 1750939 w 2519427"/>
              <a:gd name="connsiteY3178" fmla="*/ 150659 h 1154632"/>
              <a:gd name="connsiteX3179" fmla="*/ 1753471 w 2519427"/>
              <a:gd name="connsiteY3179" fmla="*/ 150659 h 1154632"/>
              <a:gd name="connsiteX3180" fmla="*/ 1753471 w 2519427"/>
              <a:gd name="connsiteY3180" fmla="*/ 153191 h 1154632"/>
              <a:gd name="connsiteX3181" fmla="*/ 1756002 w 2519427"/>
              <a:gd name="connsiteY3181" fmla="*/ 153191 h 1154632"/>
              <a:gd name="connsiteX3182" fmla="*/ 1758535 w 2519427"/>
              <a:gd name="connsiteY3182" fmla="*/ 155723 h 1154632"/>
              <a:gd name="connsiteX3183" fmla="*/ 1763599 w 2519427"/>
              <a:gd name="connsiteY3183" fmla="*/ 158255 h 1154632"/>
              <a:gd name="connsiteX3184" fmla="*/ 1766131 w 2519427"/>
              <a:gd name="connsiteY3184" fmla="*/ 160788 h 1154632"/>
              <a:gd name="connsiteX3185" fmla="*/ 1768663 w 2519427"/>
              <a:gd name="connsiteY3185" fmla="*/ 160788 h 1154632"/>
              <a:gd name="connsiteX3186" fmla="*/ 1768663 w 2519427"/>
              <a:gd name="connsiteY3186" fmla="*/ 163320 h 1154632"/>
              <a:gd name="connsiteX3187" fmla="*/ 1771195 w 2519427"/>
              <a:gd name="connsiteY3187" fmla="*/ 163320 h 1154632"/>
              <a:gd name="connsiteX3188" fmla="*/ 1771195 w 2519427"/>
              <a:gd name="connsiteY3188" fmla="*/ 165852 h 1154632"/>
              <a:gd name="connsiteX3189" fmla="*/ 1773727 w 2519427"/>
              <a:gd name="connsiteY3189" fmla="*/ 168384 h 1154632"/>
              <a:gd name="connsiteX3190" fmla="*/ 1773727 w 2519427"/>
              <a:gd name="connsiteY3190" fmla="*/ 170916 h 1154632"/>
              <a:gd name="connsiteX3191" fmla="*/ 1781323 w 2519427"/>
              <a:gd name="connsiteY3191" fmla="*/ 175980 h 1154632"/>
              <a:gd name="connsiteX3192" fmla="*/ 1783855 w 2519427"/>
              <a:gd name="connsiteY3192" fmla="*/ 175980 h 1154632"/>
              <a:gd name="connsiteX3193" fmla="*/ 1783855 w 2519427"/>
              <a:gd name="connsiteY3193" fmla="*/ 178512 h 1154632"/>
              <a:gd name="connsiteX3194" fmla="*/ 1786388 w 2519427"/>
              <a:gd name="connsiteY3194" fmla="*/ 178512 h 1154632"/>
              <a:gd name="connsiteX3195" fmla="*/ 1788920 w 2519427"/>
              <a:gd name="connsiteY3195" fmla="*/ 178512 h 1154632"/>
              <a:gd name="connsiteX3196" fmla="*/ 1791452 w 2519427"/>
              <a:gd name="connsiteY3196" fmla="*/ 178512 h 1154632"/>
              <a:gd name="connsiteX3197" fmla="*/ 1793984 w 2519427"/>
              <a:gd name="connsiteY3197" fmla="*/ 178512 h 1154632"/>
              <a:gd name="connsiteX3198" fmla="*/ 1796516 w 2519427"/>
              <a:gd name="connsiteY3198" fmla="*/ 178512 h 1154632"/>
              <a:gd name="connsiteX3199" fmla="*/ 1807911 w 2519427"/>
              <a:gd name="connsiteY3199" fmla="*/ 173448 h 1154632"/>
              <a:gd name="connsiteX3200" fmla="*/ 1810443 w 2519427"/>
              <a:gd name="connsiteY3200" fmla="*/ 173448 h 1154632"/>
              <a:gd name="connsiteX3201" fmla="*/ 1812974 w 2519427"/>
              <a:gd name="connsiteY3201" fmla="*/ 173448 h 1154632"/>
              <a:gd name="connsiteX3202" fmla="*/ 1812974 w 2519427"/>
              <a:gd name="connsiteY3202" fmla="*/ 170916 h 1154632"/>
              <a:gd name="connsiteX3203" fmla="*/ 1815507 w 2519427"/>
              <a:gd name="connsiteY3203" fmla="*/ 170916 h 1154632"/>
              <a:gd name="connsiteX3204" fmla="*/ 1815507 w 2519427"/>
              <a:gd name="connsiteY3204" fmla="*/ 168384 h 1154632"/>
              <a:gd name="connsiteX3205" fmla="*/ 1818039 w 2519427"/>
              <a:gd name="connsiteY3205" fmla="*/ 165852 h 1154632"/>
              <a:gd name="connsiteX3206" fmla="*/ 1818039 w 2519427"/>
              <a:gd name="connsiteY3206" fmla="*/ 163320 h 1154632"/>
              <a:gd name="connsiteX3207" fmla="*/ 1818039 w 2519427"/>
              <a:gd name="connsiteY3207" fmla="*/ 160788 h 1154632"/>
              <a:gd name="connsiteX3208" fmla="*/ 1818039 w 2519427"/>
              <a:gd name="connsiteY3208" fmla="*/ 158255 h 1154632"/>
              <a:gd name="connsiteX3209" fmla="*/ 1820571 w 2519427"/>
              <a:gd name="connsiteY3209" fmla="*/ 155723 h 1154632"/>
              <a:gd name="connsiteX3210" fmla="*/ 1823103 w 2519427"/>
              <a:gd name="connsiteY3210" fmla="*/ 155723 h 1154632"/>
              <a:gd name="connsiteX3211" fmla="*/ 1823103 w 2519427"/>
              <a:gd name="connsiteY3211" fmla="*/ 153191 h 1154632"/>
              <a:gd name="connsiteX3212" fmla="*/ 1825635 w 2519427"/>
              <a:gd name="connsiteY3212" fmla="*/ 153191 h 1154632"/>
              <a:gd name="connsiteX3213" fmla="*/ 1828167 w 2519427"/>
              <a:gd name="connsiteY3213" fmla="*/ 153191 h 1154632"/>
              <a:gd name="connsiteX3214" fmla="*/ 1830699 w 2519427"/>
              <a:gd name="connsiteY3214" fmla="*/ 153191 h 1154632"/>
              <a:gd name="connsiteX3215" fmla="*/ 1833231 w 2519427"/>
              <a:gd name="connsiteY3215" fmla="*/ 153191 h 1154632"/>
              <a:gd name="connsiteX3216" fmla="*/ 1835764 w 2519427"/>
              <a:gd name="connsiteY3216" fmla="*/ 155723 h 1154632"/>
              <a:gd name="connsiteX3217" fmla="*/ 1838295 w 2519427"/>
              <a:gd name="connsiteY3217" fmla="*/ 155723 h 1154632"/>
              <a:gd name="connsiteX3218" fmla="*/ 1840827 w 2519427"/>
              <a:gd name="connsiteY3218" fmla="*/ 155723 h 1154632"/>
              <a:gd name="connsiteX3219" fmla="*/ 1840827 w 2519427"/>
              <a:gd name="connsiteY3219" fmla="*/ 158255 h 1154632"/>
              <a:gd name="connsiteX3220" fmla="*/ 1843360 w 2519427"/>
              <a:gd name="connsiteY3220" fmla="*/ 158255 h 1154632"/>
              <a:gd name="connsiteX3221" fmla="*/ 1845892 w 2519427"/>
              <a:gd name="connsiteY3221" fmla="*/ 160788 h 1154632"/>
              <a:gd name="connsiteX3222" fmla="*/ 1857286 w 2519427"/>
              <a:gd name="connsiteY3222" fmla="*/ 165852 h 1154632"/>
              <a:gd name="connsiteX3223" fmla="*/ 1859818 w 2519427"/>
              <a:gd name="connsiteY3223" fmla="*/ 165852 h 1154632"/>
              <a:gd name="connsiteX3224" fmla="*/ 1859818 w 2519427"/>
              <a:gd name="connsiteY3224" fmla="*/ 168384 h 1154632"/>
              <a:gd name="connsiteX3225" fmla="*/ 1862350 w 2519427"/>
              <a:gd name="connsiteY3225" fmla="*/ 168384 h 1154632"/>
              <a:gd name="connsiteX3226" fmla="*/ 1864883 w 2519427"/>
              <a:gd name="connsiteY3226" fmla="*/ 168384 h 1154632"/>
              <a:gd name="connsiteX3227" fmla="*/ 1867415 w 2519427"/>
              <a:gd name="connsiteY3227" fmla="*/ 168384 h 1154632"/>
              <a:gd name="connsiteX3228" fmla="*/ 1878809 w 2519427"/>
              <a:gd name="connsiteY3228" fmla="*/ 165852 h 1154632"/>
              <a:gd name="connsiteX3229" fmla="*/ 1892736 w 2519427"/>
              <a:gd name="connsiteY3229" fmla="*/ 165852 h 1154632"/>
              <a:gd name="connsiteX3230" fmla="*/ 1895267 w 2519427"/>
              <a:gd name="connsiteY3230" fmla="*/ 165852 h 1154632"/>
              <a:gd name="connsiteX3231" fmla="*/ 1895267 w 2519427"/>
              <a:gd name="connsiteY3231" fmla="*/ 163320 h 1154632"/>
              <a:gd name="connsiteX3232" fmla="*/ 1897799 w 2519427"/>
              <a:gd name="connsiteY3232" fmla="*/ 163320 h 1154632"/>
              <a:gd name="connsiteX3233" fmla="*/ 1900332 w 2519427"/>
              <a:gd name="connsiteY3233" fmla="*/ 163320 h 1154632"/>
              <a:gd name="connsiteX3234" fmla="*/ 1902864 w 2519427"/>
              <a:gd name="connsiteY3234" fmla="*/ 163320 h 1154632"/>
              <a:gd name="connsiteX3235" fmla="*/ 1905396 w 2519427"/>
              <a:gd name="connsiteY3235" fmla="*/ 163320 h 1154632"/>
              <a:gd name="connsiteX3236" fmla="*/ 1907928 w 2519427"/>
              <a:gd name="connsiteY3236" fmla="*/ 163320 h 1154632"/>
              <a:gd name="connsiteX3237" fmla="*/ 1910460 w 2519427"/>
              <a:gd name="connsiteY3237" fmla="*/ 163320 h 1154632"/>
              <a:gd name="connsiteX3238" fmla="*/ 1912992 w 2519427"/>
              <a:gd name="connsiteY3238" fmla="*/ 163320 h 1154632"/>
              <a:gd name="connsiteX3239" fmla="*/ 1915524 w 2519427"/>
              <a:gd name="connsiteY3239" fmla="*/ 163320 h 1154632"/>
              <a:gd name="connsiteX3240" fmla="*/ 1918057 w 2519427"/>
              <a:gd name="connsiteY3240" fmla="*/ 163320 h 1154632"/>
              <a:gd name="connsiteX3241" fmla="*/ 1920588 w 2519427"/>
              <a:gd name="connsiteY3241" fmla="*/ 163320 h 1154632"/>
              <a:gd name="connsiteX3242" fmla="*/ 1923120 w 2519427"/>
              <a:gd name="connsiteY3242" fmla="*/ 163320 h 1154632"/>
              <a:gd name="connsiteX3243" fmla="*/ 1925652 w 2519427"/>
              <a:gd name="connsiteY3243" fmla="*/ 163320 h 1154632"/>
              <a:gd name="connsiteX3244" fmla="*/ 1925652 w 2519427"/>
              <a:gd name="connsiteY3244" fmla="*/ 165852 h 1154632"/>
              <a:gd name="connsiteX3245" fmla="*/ 1928185 w 2519427"/>
              <a:gd name="connsiteY3245" fmla="*/ 165852 h 1154632"/>
              <a:gd name="connsiteX3246" fmla="*/ 1930717 w 2519427"/>
              <a:gd name="connsiteY3246" fmla="*/ 165852 h 1154632"/>
              <a:gd name="connsiteX3247" fmla="*/ 1933248 w 2519427"/>
              <a:gd name="connsiteY3247" fmla="*/ 165852 h 1154632"/>
              <a:gd name="connsiteX3248" fmla="*/ 1935781 w 2519427"/>
              <a:gd name="connsiteY3248" fmla="*/ 165852 h 1154632"/>
              <a:gd name="connsiteX3249" fmla="*/ 1944643 w 2519427"/>
              <a:gd name="connsiteY3249" fmla="*/ 172182 h 1154632"/>
              <a:gd name="connsiteX3250" fmla="*/ 1952239 w 2519427"/>
              <a:gd name="connsiteY3250" fmla="*/ 174714 h 1154632"/>
              <a:gd name="connsiteX3251" fmla="*/ 1962368 w 2519427"/>
              <a:gd name="connsiteY3251" fmla="*/ 177246 h 1154632"/>
              <a:gd name="connsiteX3252" fmla="*/ 1976294 w 2519427"/>
              <a:gd name="connsiteY3252" fmla="*/ 182310 h 1154632"/>
              <a:gd name="connsiteX3253" fmla="*/ 1978826 w 2519427"/>
              <a:gd name="connsiteY3253" fmla="*/ 182310 h 1154632"/>
              <a:gd name="connsiteX3254" fmla="*/ 1981359 w 2519427"/>
              <a:gd name="connsiteY3254" fmla="*/ 182310 h 1154632"/>
              <a:gd name="connsiteX3255" fmla="*/ 1981359 w 2519427"/>
              <a:gd name="connsiteY3255" fmla="*/ 184842 h 1154632"/>
              <a:gd name="connsiteX3256" fmla="*/ 1983890 w 2519427"/>
              <a:gd name="connsiteY3256" fmla="*/ 189907 h 1154632"/>
              <a:gd name="connsiteX3257" fmla="*/ 1986422 w 2519427"/>
              <a:gd name="connsiteY3257" fmla="*/ 192439 h 1154632"/>
              <a:gd name="connsiteX3258" fmla="*/ 1988955 w 2519427"/>
              <a:gd name="connsiteY3258" fmla="*/ 194971 h 1154632"/>
              <a:gd name="connsiteX3259" fmla="*/ 1991487 w 2519427"/>
              <a:gd name="connsiteY3259" fmla="*/ 194971 h 1154632"/>
              <a:gd name="connsiteX3260" fmla="*/ 1994019 w 2519427"/>
              <a:gd name="connsiteY3260" fmla="*/ 194971 h 1154632"/>
              <a:gd name="connsiteX3261" fmla="*/ 1996551 w 2519427"/>
              <a:gd name="connsiteY3261" fmla="*/ 194971 h 1154632"/>
              <a:gd name="connsiteX3262" fmla="*/ 1999083 w 2519427"/>
              <a:gd name="connsiteY3262" fmla="*/ 194971 h 1154632"/>
              <a:gd name="connsiteX3263" fmla="*/ 1994019 w 2519427"/>
              <a:gd name="connsiteY3263" fmla="*/ 186108 h 1154632"/>
              <a:gd name="connsiteX3264" fmla="*/ 1994019 w 2519427"/>
              <a:gd name="connsiteY3264" fmla="*/ 183576 h 1154632"/>
              <a:gd name="connsiteX3265" fmla="*/ 1996551 w 2519427"/>
              <a:gd name="connsiteY3265" fmla="*/ 183576 h 1154632"/>
              <a:gd name="connsiteX3266" fmla="*/ 1999083 w 2519427"/>
              <a:gd name="connsiteY3266" fmla="*/ 183576 h 1154632"/>
              <a:gd name="connsiteX3267" fmla="*/ 1999083 w 2519427"/>
              <a:gd name="connsiteY3267" fmla="*/ 186108 h 1154632"/>
              <a:gd name="connsiteX3268" fmla="*/ 2001615 w 2519427"/>
              <a:gd name="connsiteY3268" fmla="*/ 186108 h 1154632"/>
              <a:gd name="connsiteX3269" fmla="*/ 1999083 w 2519427"/>
              <a:gd name="connsiteY3269" fmla="*/ 186108 h 1154632"/>
              <a:gd name="connsiteX3270" fmla="*/ 2006680 w 2519427"/>
              <a:gd name="connsiteY3270" fmla="*/ 188640 h 1154632"/>
              <a:gd name="connsiteX3271" fmla="*/ 2011743 w 2519427"/>
              <a:gd name="connsiteY3271" fmla="*/ 191173 h 1154632"/>
              <a:gd name="connsiteX3272" fmla="*/ 2009211 w 2519427"/>
              <a:gd name="connsiteY3272" fmla="*/ 193705 h 1154632"/>
              <a:gd name="connsiteX3273" fmla="*/ 2006680 w 2519427"/>
              <a:gd name="connsiteY3273" fmla="*/ 193705 h 1154632"/>
              <a:gd name="connsiteX3274" fmla="*/ 2006680 w 2519427"/>
              <a:gd name="connsiteY3274" fmla="*/ 196237 h 1154632"/>
              <a:gd name="connsiteX3275" fmla="*/ 2009211 w 2519427"/>
              <a:gd name="connsiteY3275" fmla="*/ 196237 h 1154632"/>
              <a:gd name="connsiteX3276" fmla="*/ 2011743 w 2519427"/>
              <a:gd name="connsiteY3276" fmla="*/ 196237 h 1154632"/>
              <a:gd name="connsiteX3277" fmla="*/ 2014276 w 2519427"/>
              <a:gd name="connsiteY3277" fmla="*/ 193705 h 1154632"/>
              <a:gd name="connsiteX3278" fmla="*/ 2016808 w 2519427"/>
              <a:gd name="connsiteY3278" fmla="*/ 193705 h 1154632"/>
              <a:gd name="connsiteX3279" fmla="*/ 2019340 w 2519427"/>
              <a:gd name="connsiteY3279" fmla="*/ 193705 h 1154632"/>
              <a:gd name="connsiteX3280" fmla="*/ 2026936 w 2519427"/>
              <a:gd name="connsiteY3280" fmla="*/ 193705 h 1154632"/>
              <a:gd name="connsiteX3281" fmla="*/ 2029468 w 2519427"/>
              <a:gd name="connsiteY3281" fmla="*/ 193705 h 1154632"/>
              <a:gd name="connsiteX3282" fmla="*/ 2034532 w 2519427"/>
              <a:gd name="connsiteY3282" fmla="*/ 196237 h 1154632"/>
              <a:gd name="connsiteX3283" fmla="*/ 2037064 w 2519427"/>
              <a:gd name="connsiteY3283" fmla="*/ 193705 h 1154632"/>
              <a:gd name="connsiteX3284" fmla="*/ 2039596 w 2519427"/>
              <a:gd name="connsiteY3284" fmla="*/ 188640 h 1154632"/>
              <a:gd name="connsiteX3285" fmla="*/ 2042129 w 2519427"/>
              <a:gd name="connsiteY3285" fmla="*/ 188640 h 1154632"/>
              <a:gd name="connsiteX3286" fmla="*/ 2042129 w 2519427"/>
              <a:gd name="connsiteY3286" fmla="*/ 186108 h 1154632"/>
              <a:gd name="connsiteX3287" fmla="*/ 2044661 w 2519427"/>
              <a:gd name="connsiteY3287" fmla="*/ 186108 h 1154632"/>
              <a:gd name="connsiteX3288" fmla="*/ 2047192 w 2519427"/>
              <a:gd name="connsiteY3288" fmla="*/ 186108 h 1154632"/>
              <a:gd name="connsiteX3289" fmla="*/ 2052257 w 2519427"/>
              <a:gd name="connsiteY3289" fmla="*/ 183576 h 1154632"/>
              <a:gd name="connsiteX3290" fmla="*/ 2054789 w 2519427"/>
              <a:gd name="connsiteY3290" fmla="*/ 183576 h 1154632"/>
              <a:gd name="connsiteX3291" fmla="*/ 2059853 w 2519427"/>
              <a:gd name="connsiteY3291" fmla="*/ 183576 h 1154632"/>
              <a:gd name="connsiteX3292" fmla="*/ 2059853 w 2519427"/>
              <a:gd name="connsiteY3292" fmla="*/ 178512 h 1154632"/>
              <a:gd name="connsiteX3293" fmla="*/ 2057321 w 2519427"/>
              <a:gd name="connsiteY3293" fmla="*/ 178512 h 1154632"/>
              <a:gd name="connsiteX3294" fmla="*/ 2054789 w 2519427"/>
              <a:gd name="connsiteY3294" fmla="*/ 175980 h 1154632"/>
              <a:gd name="connsiteX3295" fmla="*/ 2052257 w 2519427"/>
              <a:gd name="connsiteY3295" fmla="*/ 175980 h 1154632"/>
              <a:gd name="connsiteX3296" fmla="*/ 2047192 w 2519427"/>
              <a:gd name="connsiteY3296" fmla="*/ 173448 h 1154632"/>
              <a:gd name="connsiteX3297" fmla="*/ 2047192 w 2519427"/>
              <a:gd name="connsiteY3297" fmla="*/ 170916 h 1154632"/>
              <a:gd name="connsiteX3298" fmla="*/ 2049725 w 2519427"/>
              <a:gd name="connsiteY3298" fmla="*/ 168384 h 1154632"/>
              <a:gd name="connsiteX3299" fmla="*/ 2049725 w 2519427"/>
              <a:gd name="connsiteY3299" fmla="*/ 165852 h 1154632"/>
              <a:gd name="connsiteX3300" fmla="*/ 2052257 w 2519427"/>
              <a:gd name="connsiteY3300" fmla="*/ 165852 h 1154632"/>
              <a:gd name="connsiteX3301" fmla="*/ 2052257 w 2519427"/>
              <a:gd name="connsiteY3301" fmla="*/ 163320 h 1154632"/>
              <a:gd name="connsiteX3302" fmla="*/ 2054789 w 2519427"/>
              <a:gd name="connsiteY3302" fmla="*/ 163320 h 1154632"/>
              <a:gd name="connsiteX3303" fmla="*/ 2057321 w 2519427"/>
              <a:gd name="connsiteY3303" fmla="*/ 163320 h 1154632"/>
              <a:gd name="connsiteX3304" fmla="*/ 2059853 w 2519427"/>
              <a:gd name="connsiteY3304" fmla="*/ 163320 h 1154632"/>
              <a:gd name="connsiteX3305" fmla="*/ 2059853 w 2519427"/>
              <a:gd name="connsiteY3305" fmla="*/ 165852 h 1154632"/>
              <a:gd name="connsiteX3306" fmla="*/ 2062385 w 2519427"/>
              <a:gd name="connsiteY3306" fmla="*/ 165852 h 1154632"/>
              <a:gd name="connsiteX3307" fmla="*/ 2062385 w 2519427"/>
              <a:gd name="connsiteY3307" fmla="*/ 168384 h 1154632"/>
              <a:gd name="connsiteX3308" fmla="*/ 2064917 w 2519427"/>
              <a:gd name="connsiteY3308" fmla="*/ 168384 h 1154632"/>
              <a:gd name="connsiteX3309" fmla="*/ 2067450 w 2519427"/>
              <a:gd name="connsiteY3309" fmla="*/ 168384 h 1154632"/>
              <a:gd name="connsiteX3310" fmla="*/ 2067450 w 2519427"/>
              <a:gd name="connsiteY3310" fmla="*/ 170916 h 1154632"/>
              <a:gd name="connsiteX3311" fmla="*/ 2069982 w 2519427"/>
              <a:gd name="connsiteY3311" fmla="*/ 170916 h 1154632"/>
              <a:gd name="connsiteX3312" fmla="*/ 2069982 w 2519427"/>
              <a:gd name="connsiteY3312" fmla="*/ 173448 h 1154632"/>
              <a:gd name="connsiteX3313" fmla="*/ 2072513 w 2519427"/>
              <a:gd name="connsiteY3313" fmla="*/ 173448 h 1154632"/>
              <a:gd name="connsiteX3314" fmla="*/ 2072513 w 2519427"/>
              <a:gd name="connsiteY3314" fmla="*/ 175980 h 1154632"/>
              <a:gd name="connsiteX3315" fmla="*/ 2075045 w 2519427"/>
              <a:gd name="connsiteY3315" fmla="*/ 175980 h 1154632"/>
              <a:gd name="connsiteX3316" fmla="*/ 2075045 w 2519427"/>
              <a:gd name="connsiteY3316" fmla="*/ 178512 h 1154632"/>
              <a:gd name="connsiteX3317" fmla="*/ 2077578 w 2519427"/>
              <a:gd name="connsiteY3317" fmla="*/ 178512 h 1154632"/>
              <a:gd name="connsiteX3318" fmla="*/ 2077578 w 2519427"/>
              <a:gd name="connsiteY3318" fmla="*/ 181044 h 1154632"/>
              <a:gd name="connsiteX3319" fmla="*/ 2080110 w 2519427"/>
              <a:gd name="connsiteY3319" fmla="*/ 181044 h 1154632"/>
              <a:gd name="connsiteX3320" fmla="*/ 2080110 w 2519427"/>
              <a:gd name="connsiteY3320" fmla="*/ 183576 h 1154632"/>
              <a:gd name="connsiteX3321" fmla="*/ 2082642 w 2519427"/>
              <a:gd name="connsiteY3321" fmla="*/ 183576 h 1154632"/>
              <a:gd name="connsiteX3322" fmla="*/ 2082642 w 2519427"/>
              <a:gd name="connsiteY3322" fmla="*/ 186108 h 1154632"/>
              <a:gd name="connsiteX3323" fmla="*/ 2085174 w 2519427"/>
              <a:gd name="connsiteY3323" fmla="*/ 188640 h 1154632"/>
              <a:gd name="connsiteX3324" fmla="*/ 2095303 w 2519427"/>
              <a:gd name="connsiteY3324" fmla="*/ 200035 h 1154632"/>
              <a:gd name="connsiteX3325" fmla="*/ 2100366 w 2519427"/>
              <a:gd name="connsiteY3325" fmla="*/ 202567 h 1154632"/>
              <a:gd name="connsiteX3326" fmla="*/ 2109229 w 2519427"/>
              <a:gd name="connsiteY3326" fmla="*/ 208897 h 1154632"/>
              <a:gd name="connsiteX3327" fmla="*/ 2111761 w 2519427"/>
              <a:gd name="connsiteY3327" fmla="*/ 208897 h 1154632"/>
              <a:gd name="connsiteX3328" fmla="*/ 2114293 w 2519427"/>
              <a:gd name="connsiteY3328" fmla="*/ 208897 h 1154632"/>
              <a:gd name="connsiteX3329" fmla="*/ 2116825 w 2519427"/>
              <a:gd name="connsiteY3329" fmla="*/ 208897 h 1154632"/>
              <a:gd name="connsiteX3330" fmla="*/ 2119357 w 2519427"/>
              <a:gd name="connsiteY3330" fmla="*/ 208897 h 1154632"/>
              <a:gd name="connsiteX3331" fmla="*/ 2121889 w 2519427"/>
              <a:gd name="connsiteY3331" fmla="*/ 208897 h 1154632"/>
              <a:gd name="connsiteX3332" fmla="*/ 2124422 w 2519427"/>
              <a:gd name="connsiteY3332" fmla="*/ 211429 h 1154632"/>
              <a:gd name="connsiteX3333" fmla="*/ 2121889 w 2519427"/>
              <a:gd name="connsiteY3333" fmla="*/ 213961 h 1154632"/>
              <a:gd name="connsiteX3334" fmla="*/ 2116825 w 2519427"/>
              <a:gd name="connsiteY3334" fmla="*/ 225356 h 1154632"/>
              <a:gd name="connsiteX3335" fmla="*/ 2116825 w 2519427"/>
              <a:gd name="connsiteY3335" fmla="*/ 227888 h 1154632"/>
              <a:gd name="connsiteX3336" fmla="*/ 2119357 w 2519427"/>
              <a:gd name="connsiteY3336" fmla="*/ 230420 h 1154632"/>
              <a:gd name="connsiteX3337" fmla="*/ 2119357 w 2519427"/>
              <a:gd name="connsiteY3337" fmla="*/ 232952 h 1154632"/>
              <a:gd name="connsiteX3338" fmla="*/ 2121889 w 2519427"/>
              <a:gd name="connsiteY3338" fmla="*/ 232952 h 1154632"/>
              <a:gd name="connsiteX3339" fmla="*/ 2121889 w 2519427"/>
              <a:gd name="connsiteY3339" fmla="*/ 235484 h 1154632"/>
              <a:gd name="connsiteX3340" fmla="*/ 2121889 w 2519427"/>
              <a:gd name="connsiteY3340" fmla="*/ 238016 h 1154632"/>
              <a:gd name="connsiteX3341" fmla="*/ 2124422 w 2519427"/>
              <a:gd name="connsiteY3341" fmla="*/ 238016 h 1154632"/>
              <a:gd name="connsiteX3342" fmla="*/ 2124422 w 2519427"/>
              <a:gd name="connsiteY3342" fmla="*/ 240548 h 1154632"/>
              <a:gd name="connsiteX3343" fmla="*/ 2124422 w 2519427"/>
              <a:gd name="connsiteY3343" fmla="*/ 243080 h 1154632"/>
              <a:gd name="connsiteX3344" fmla="*/ 2124422 w 2519427"/>
              <a:gd name="connsiteY3344" fmla="*/ 245612 h 1154632"/>
              <a:gd name="connsiteX3345" fmla="*/ 2121889 w 2519427"/>
              <a:gd name="connsiteY3345" fmla="*/ 245612 h 1154632"/>
              <a:gd name="connsiteX3346" fmla="*/ 2121889 w 2519427"/>
              <a:gd name="connsiteY3346" fmla="*/ 248145 h 1154632"/>
              <a:gd name="connsiteX3347" fmla="*/ 2119357 w 2519427"/>
              <a:gd name="connsiteY3347" fmla="*/ 250677 h 1154632"/>
              <a:gd name="connsiteX3348" fmla="*/ 2116825 w 2519427"/>
              <a:gd name="connsiteY3348" fmla="*/ 253209 h 1154632"/>
              <a:gd name="connsiteX3349" fmla="*/ 2116825 w 2519427"/>
              <a:gd name="connsiteY3349" fmla="*/ 255741 h 1154632"/>
              <a:gd name="connsiteX3350" fmla="*/ 2116825 w 2519427"/>
              <a:gd name="connsiteY3350" fmla="*/ 258273 h 1154632"/>
              <a:gd name="connsiteX3351" fmla="*/ 2116825 w 2519427"/>
              <a:gd name="connsiteY3351" fmla="*/ 263337 h 1154632"/>
              <a:gd name="connsiteX3352" fmla="*/ 2119357 w 2519427"/>
              <a:gd name="connsiteY3352" fmla="*/ 265869 h 1154632"/>
              <a:gd name="connsiteX3353" fmla="*/ 2121889 w 2519427"/>
              <a:gd name="connsiteY3353" fmla="*/ 270933 h 1154632"/>
              <a:gd name="connsiteX3354" fmla="*/ 2121889 w 2519427"/>
              <a:gd name="connsiteY3354" fmla="*/ 273466 h 1154632"/>
              <a:gd name="connsiteX3355" fmla="*/ 2133284 w 2519427"/>
              <a:gd name="connsiteY3355" fmla="*/ 289924 h 1154632"/>
              <a:gd name="connsiteX3356" fmla="*/ 2133284 w 2519427"/>
              <a:gd name="connsiteY3356" fmla="*/ 292456 h 1154632"/>
              <a:gd name="connsiteX3357" fmla="*/ 2135815 w 2519427"/>
              <a:gd name="connsiteY3357" fmla="*/ 292456 h 1154632"/>
              <a:gd name="connsiteX3358" fmla="*/ 2157338 w 2519427"/>
              <a:gd name="connsiteY3358" fmla="*/ 308915 h 1154632"/>
              <a:gd name="connsiteX3359" fmla="*/ 2159871 w 2519427"/>
              <a:gd name="connsiteY3359" fmla="*/ 311447 h 1154632"/>
              <a:gd name="connsiteX3360" fmla="*/ 2162403 w 2519427"/>
              <a:gd name="connsiteY3360" fmla="*/ 311447 h 1154632"/>
              <a:gd name="connsiteX3361" fmla="*/ 2164935 w 2519427"/>
              <a:gd name="connsiteY3361" fmla="*/ 313979 h 1154632"/>
              <a:gd name="connsiteX3362" fmla="*/ 2169999 w 2519427"/>
              <a:gd name="connsiteY3362" fmla="*/ 313979 h 1154632"/>
              <a:gd name="connsiteX3363" fmla="*/ 2172531 w 2519427"/>
              <a:gd name="connsiteY3363" fmla="*/ 313979 h 1154632"/>
              <a:gd name="connsiteX3364" fmla="*/ 2175063 w 2519427"/>
              <a:gd name="connsiteY3364" fmla="*/ 313979 h 1154632"/>
              <a:gd name="connsiteX3365" fmla="*/ 2177596 w 2519427"/>
              <a:gd name="connsiteY3365" fmla="*/ 313979 h 1154632"/>
              <a:gd name="connsiteX3366" fmla="*/ 2180127 w 2519427"/>
              <a:gd name="connsiteY3366" fmla="*/ 313979 h 1154632"/>
              <a:gd name="connsiteX3367" fmla="*/ 2180127 w 2519427"/>
              <a:gd name="connsiteY3367" fmla="*/ 311447 h 1154632"/>
              <a:gd name="connsiteX3368" fmla="*/ 2182659 w 2519427"/>
              <a:gd name="connsiteY3368" fmla="*/ 311447 h 1154632"/>
              <a:gd name="connsiteX3369" fmla="*/ 2185191 w 2519427"/>
              <a:gd name="connsiteY3369" fmla="*/ 311447 h 1154632"/>
              <a:gd name="connsiteX3370" fmla="*/ 2187724 w 2519427"/>
              <a:gd name="connsiteY3370" fmla="*/ 311447 h 1154632"/>
              <a:gd name="connsiteX3371" fmla="*/ 2190256 w 2519427"/>
              <a:gd name="connsiteY3371" fmla="*/ 311447 h 1154632"/>
              <a:gd name="connsiteX3372" fmla="*/ 2192787 w 2519427"/>
              <a:gd name="connsiteY3372" fmla="*/ 311447 h 1154632"/>
              <a:gd name="connsiteX3373" fmla="*/ 2204182 w 2519427"/>
              <a:gd name="connsiteY3373" fmla="*/ 317777 h 1154632"/>
              <a:gd name="connsiteX3374" fmla="*/ 2206714 w 2519427"/>
              <a:gd name="connsiteY3374" fmla="*/ 317777 h 1154632"/>
              <a:gd name="connsiteX3375" fmla="*/ 2209247 w 2519427"/>
              <a:gd name="connsiteY3375" fmla="*/ 317777 h 1154632"/>
              <a:gd name="connsiteX3376" fmla="*/ 2211778 w 2519427"/>
              <a:gd name="connsiteY3376" fmla="*/ 315245 h 1154632"/>
              <a:gd name="connsiteX3377" fmla="*/ 2223173 w 2519427"/>
              <a:gd name="connsiteY3377" fmla="*/ 303851 h 1154632"/>
              <a:gd name="connsiteX3378" fmla="*/ 2237099 w 2519427"/>
              <a:gd name="connsiteY3378" fmla="*/ 294988 h 1154632"/>
              <a:gd name="connsiteX3379" fmla="*/ 2239631 w 2519427"/>
              <a:gd name="connsiteY3379" fmla="*/ 294988 h 1154632"/>
              <a:gd name="connsiteX3380" fmla="*/ 2247228 w 2519427"/>
              <a:gd name="connsiteY3380" fmla="*/ 292456 h 1154632"/>
              <a:gd name="connsiteX3381" fmla="*/ 2249759 w 2519427"/>
              <a:gd name="connsiteY3381" fmla="*/ 289924 h 1154632"/>
              <a:gd name="connsiteX3382" fmla="*/ 2252292 w 2519427"/>
              <a:gd name="connsiteY3382" fmla="*/ 287392 h 1154632"/>
              <a:gd name="connsiteX3383" fmla="*/ 2254824 w 2519427"/>
              <a:gd name="connsiteY3383" fmla="*/ 284860 h 1154632"/>
              <a:gd name="connsiteX3384" fmla="*/ 2292805 w 2519427"/>
              <a:gd name="connsiteY3384" fmla="*/ 268401 h 1154632"/>
              <a:gd name="connsiteX3385" fmla="*/ 2295337 w 2519427"/>
              <a:gd name="connsiteY3385" fmla="*/ 268401 h 1154632"/>
              <a:gd name="connsiteX3386" fmla="*/ 2297870 w 2519427"/>
              <a:gd name="connsiteY3386" fmla="*/ 268401 h 1154632"/>
              <a:gd name="connsiteX3387" fmla="*/ 2300401 w 2519427"/>
              <a:gd name="connsiteY3387" fmla="*/ 268401 h 1154632"/>
              <a:gd name="connsiteX3388" fmla="*/ 2302933 w 2519427"/>
              <a:gd name="connsiteY3388" fmla="*/ 268401 h 1154632"/>
              <a:gd name="connsiteX3389" fmla="*/ 2305466 w 2519427"/>
              <a:gd name="connsiteY3389" fmla="*/ 268401 h 1154632"/>
              <a:gd name="connsiteX3390" fmla="*/ 2305466 w 2519427"/>
              <a:gd name="connsiteY3390" fmla="*/ 270933 h 1154632"/>
              <a:gd name="connsiteX3391" fmla="*/ 2315594 w 2519427"/>
              <a:gd name="connsiteY3391" fmla="*/ 277264 h 1154632"/>
              <a:gd name="connsiteX3392" fmla="*/ 2318126 w 2519427"/>
              <a:gd name="connsiteY3392" fmla="*/ 277264 h 1154632"/>
              <a:gd name="connsiteX3393" fmla="*/ 2320658 w 2519427"/>
              <a:gd name="connsiteY3393" fmla="*/ 279796 h 1154632"/>
              <a:gd name="connsiteX3394" fmla="*/ 2320658 w 2519427"/>
              <a:gd name="connsiteY3394" fmla="*/ 282328 h 1154632"/>
              <a:gd name="connsiteX3395" fmla="*/ 2320658 w 2519427"/>
              <a:gd name="connsiteY3395" fmla="*/ 284860 h 1154632"/>
              <a:gd name="connsiteX3396" fmla="*/ 2323191 w 2519427"/>
              <a:gd name="connsiteY3396" fmla="*/ 284860 h 1154632"/>
              <a:gd name="connsiteX3397" fmla="*/ 2323191 w 2519427"/>
              <a:gd name="connsiteY3397" fmla="*/ 287392 h 1154632"/>
              <a:gd name="connsiteX3398" fmla="*/ 2320658 w 2519427"/>
              <a:gd name="connsiteY3398" fmla="*/ 289924 h 1154632"/>
              <a:gd name="connsiteX3399" fmla="*/ 2323191 w 2519427"/>
              <a:gd name="connsiteY3399" fmla="*/ 292456 h 1154632"/>
              <a:gd name="connsiteX3400" fmla="*/ 2323191 w 2519427"/>
              <a:gd name="connsiteY3400" fmla="*/ 294988 h 1154632"/>
              <a:gd name="connsiteX3401" fmla="*/ 2325722 w 2519427"/>
              <a:gd name="connsiteY3401" fmla="*/ 297520 h 1154632"/>
              <a:gd name="connsiteX3402" fmla="*/ 2328254 w 2519427"/>
              <a:gd name="connsiteY3402" fmla="*/ 297520 h 1154632"/>
              <a:gd name="connsiteX3403" fmla="*/ 2328254 w 2519427"/>
              <a:gd name="connsiteY3403" fmla="*/ 300052 h 1154632"/>
              <a:gd name="connsiteX3404" fmla="*/ 2330786 w 2519427"/>
              <a:gd name="connsiteY3404" fmla="*/ 300052 h 1154632"/>
              <a:gd name="connsiteX3405" fmla="*/ 2333319 w 2519427"/>
              <a:gd name="connsiteY3405" fmla="*/ 300052 h 1154632"/>
              <a:gd name="connsiteX3406" fmla="*/ 2335851 w 2519427"/>
              <a:gd name="connsiteY3406" fmla="*/ 300052 h 1154632"/>
              <a:gd name="connsiteX3407" fmla="*/ 2338382 w 2519427"/>
              <a:gd name="connsiteY3407" fmla="*/ 300052 h 1154632"/>
              <a:gd name="connsiteX3408" fmla="*/ 2340915 w 2519427"/>
              <a:gd name="connsiteY3408" fmla="*/ 297520 h 1154632"/>
              <a:gd name="connsiteX3409" fmla="*/ 2343447 w 2519427"/>
              <a:gd name="connsiteY3409" fmla="*/ 297520 h 1154632"/>
              <a:gd name="connsiteX3410" fmla="*/ 2345979 w 2519427"/>
              <a:gd name="connsiteY3410" fmla="*/ 294988 h 1154632"/>
              <a:gd name="connsiteX3411" fmla="*/ 2345979 w 2519427"/>
              <a:gd name="connsiteY3411" fmla="*/ 292456 h 1154632"/>
              <a:gd name="connsiteX3412" fmla="*/ 2348511 w 2519427"/>
              <a:gd name="connsiteY3412" fmla="*/ 292456 h 1154632"/>
              <a:gd name="connsiteX3413" fmla="*/ 2351043 w 2519427"/>
              <a:gd name="connsiteY3413" fmla="*/ 289924 h 1154632"/>
              <a:gd name="connsiteX3414" fmla="*/ 2353575 w 2519427"/>
              <a:gd name="connsiteY3414" fmla="*/ 287392 h 1154632"/>
              <a:gd name="connsiteX3415" fmla="*/ 2356107 w 2519427"/>
              <a:gd name="connsiteY3415" fmla="*/ 287392 h 1154632"/>
              <a:gd name="connsiteX3416" fmla="*/ 2358640 w 2519427"/>
              <a:gd name="connsiteY3416" fmla="*/ 287392 h 1154632"/>
              <a:gd name="connsiteX3417" fmla="*/ 2361172 w 2519427"/>
              <a:gd name="connsiteY3417" fmla="*/ 287392 h 1154632"/>
              <a:gd name="connsiteX3418" fmla="*/ 2372566 w 2519427"/>
              <a:gd name="connsiteY3418" fmla="*/ 284860 h 1154632"/>
              <a:gd name="connsiteX3419" fmla="*/ 2389024 w 2519427"/>
              <a:gd name="connsiteY3419" fmla="*/ 284860 h 1154632"/>
              <a:gd name="connsiteX3420" fmla="*/ 2391556 w 2519427"/>
              <a:gd name="connsiteY3420" fmla="*/ 284860 h 1154632"/>
              <a:gd name="connsiteX3421" fmla="*/ 2394089 w 2519427"/>
              <a:gd name="connsiteY3421" fmla="*/ 282328 h 1154632"/>
              <a:gd name="connsiteX3422" fmla="*/ 2396621 w 2519427"/>
              <a:gd name="connsiteY3422" fmla="*/ 282328 h 1154632"/>
              <a:gd name="connsiteX3423" fmla="*/ 2399153 w 2519427"/>
              <a:gd name="connsiteY3423" fmla="*/ 279796 h 1154632"/>
              <a:gd name="connsiteX3424" fmla="*/ 2401685 w 2519427"/>
              <a:gd name="connsiteY3424" fmla="*/ 279796 h 1154632"/>
              <a:gd name="connsiteX3425" fmla="*/ 2404217 w 2519427"/>
              <a:gd name="connsiteY3425" fmla="*/ 277264 h 1154632"/>
              <a:gd name="connsiteX3426" fmla="*/ 2404217 w 2519427"/>
              <a:gd name="connsiteY3426" fmla="*/ 274731 h 1154632"/>
              <a:gd name="connsiteX3427" fmla="*/ 2406749 w 2519427"/>
              <a:gd name="connsiteY3427" fmla="*/ 274731 h 1154632"/>
              <a:gd name="connsiteX3428" fmla="*/ 2409281 w 2519427"/>
              <a:gd name="connsiteY3428" fmla="*/ 272199 h 1154632"/>
              <a:gd name="connsiteX3429" fmla="*/ 2411814 w 2519427"/>
              <a:gd name="connsiteY3429" fmla="*/ 272199 h 1154632"/>
              <a:gd name="connsiteX3430" fmla="*/ 2414345 w 2519427"/>
              <a:gd name="connsiteY3430" fmla="*/ 272199 h 1154632"/>
              <a:gd name="connsiteX3431" fmla="*/ 2416877 w 2519427"/>
              <a:gd name="connsiteY3431" fmla="*/ 272199 h 1154632"/>
              <a:gd name="connsiteX3432" fmla="*/ 2419410 w 2519427"/>
              <a:gd name="connsiteY3432" fmla="*/ 272199 h 1154632"/>
              <a:gd name="connsiteX3433" fmla="*/ 2421942 w 2519427"/>
              <a:gd name="connsiteY3433" fmla="*/ 272199 h 1154632"/>
              <a:gd name="connsiteX3434" fmla="*/ 2421942 w 2519427"/>
              <a:gd name="connsiteY3434" fmla="*/ 274731 h 1154632"/>
              <a:gd name="connsiteX3435" fmla="*/ 2430804 w 2519427"/>
              <a:gd name="connsiteY3435" fmla="*/ 281062 h 1154632"/>
              <a:gd name="connsiteX3436" fmla="*/ 2433336 w 2519427"/>
              <a:gd name="connsiteY3436" fmla="*/ 281062 h 1154632"/>
              <a:gd name="connsiteX3437" fmla="*/ 2433336 w 2519427"/>
              <a:gd name="connsiteY3437" fmla="*/ 283594 h 1154632"/>
              <a:gd name="connsiteX3438" fmla="*/ 2435868 w 2519427"/>
              <a:gd name="connsiteY3438" fmla="*/ 286126 h 1154632"/>
              <a:gd name="connsiteX3439" fmla="*/ 2438400 w 2519427"/>
              <a:gd name="connsiteY3439" fmla="*/ 286126 h 1154632"/>
              <a:gd name="connsiteX3440" fmla="*/ 2438400 w 2519427"/>
              <a:gd name="connsiteY3440" fmla="*/ 288658 h 1154632"/>
              <a:gd name="connsiteX3441" fmla="*/ 2440932 w 2519427"/>
              <a:gd name="connsiteY3441" fmla="*/ 291190 h 1154632"/>
              <a:gd name="connsiteX3442" fmla="*/ 2440932 w 2519427"/>
              <a:gd name="connsiteY3442" fmla="*/ 293722 h 1154632"/>
              <a:gd name="connsiteX3443" fmla="*/ 2443465 w 2519427"/>
              <a:gd name="connsiteY3443" fmla="*/ 293722 h 1154632"/>
              <a:gd name="connsiteX3444" fmla="*/ 2445996 w 2519427"/>
              <a:gd name="connsiteY3444" fmla="*/ 296254 h 1154632"/>
              <a:gd name="connsiteX3445" fmla="*/ 2448528 w 2519427"/>
              <a:gd name="connsiteY3445" fmla="*/ 298786 h 1154632"/>
              <a:gd name="connsiteX3446" fmla="*/ 2476382 w 2519427"/>
              <a:gd name="connsiteY3446" fmla="*/ 303851 h 1154632"/>
              <a:gd name="connsiteX3447" fmla="*/ 2478914 w 2519427"/>
              <a:gd name="connsiteY3447" fmla="*/ 303851 h 1154632"/>
              <a:gd name="connsiteX3448" fmla="*/ 2481446 w 2519427"/>
              <a:gd name="connsiteY3448" fmla="*/ 303851 h 1154632"/>
              <a:gd name="connsiteX3449" fmla="*/ 2483977 w 2519427"/>
              <a:gd name="connsiteY3449" fmla="*/ 303851 h 1154632"/>
              <a:gd name="connsiteX3450" fmla="*/ 2486510 w 2519427"/>
              <a:gd name="connsiteY3450" fmla="*/ 303851 h 1154632"/>
              <a:gd name="connsiteX3451" fmla="*/ 2489042 w 2519427"/>
              <a:gd name="connsiteY3451" fmla="*/ 301318 h 1154632"/>
              <a:gd name="connsiteX3452" fmla="*/ 2491574 w 2519427"/>
              <a:gd name="connsiteY3452" fmla="*/ 301318 h 1154632"/>
              <a:gd name="connsiteX3453" fmla="*/ 2491574 w 2519427"/>
              <a:gd name="connsiteY3453" fmla="*/ 298786 h 1154632"/>
              <a:gd name="connsiteX3454" fmla="*/ 2494106 w 2519427"/>
              <a:gd name="connsiteY3454" fmla="*/ 298786 h 1154632"/>
              <a:gd name="connsiteX3455" fmla="*/ 2496638 w 2519427"/>
              <a:gd name="connsiteY3455" fmla="*/ 298786 h 1154632"/>
              <a:gd name="connsiteX3456" fmla="*/ 2499170 w 2519427"/>
              <a:gd name="connsiteY3456" fmla="*/ 298786 h 1154632"/>
              <a:gd name="connsiteX3457" fmla="*/ 2501702 w 2519427"/>
              <a:gd name="connsiteY3457" fmla="*/ 298786 h 1154632"/>
              <a:gd name="connsiteX3458" fmla="*/ 2504235 w 2519427"/>
              <a:gd name="connsiteY3458" fmla="*/ 298786 h 1154632"/>
              <a:gd name="connsiteX3459" fmla="*/ 2506767 w 2519427"/>
              <a:gd name="connsiteY3459" fmla="*/ 298786 h 1154632"/>
              <a:gd name="connsiteX3460" fmla="*/ 2514363 w 2519427"/>
              <a:gd name="connsiteY3460" fmla="*/ 303851 h 1154632"/>
              <a:gd name="connsiteX3461" fmla="*/ 2514363 w 2519427"/>
              <a:gd name="connsiteY3461" fmla="*/ 306383 h 1154632"/>
              <a:gd name="connsiteX3462" fmla="*/ 2516895 w 2519427"/>
              <a:gd name="connsiteY3462" fmla="*/ 306383 h 1154632"/>
              <a:gd name="connsiteX3463" fmla="*/ 2516895 w 2519427"/>
              <a:gd name="connsiteY3463" fmla="*/ 308915 h 1154632"/>
              <a:gd name="connsiteX3464" fmla="*/ 2519427 w 2519427"/>
              <a:gd name="connsiteY3464" fmla="*/ 308915 h 1154632"/>
              <a:gd name="connsiteX3465" fmla="*/ 2519427 w 2519427"/>
              <a:gd name="connsiteY3465" fmla="*/ 311447 h 1154632"/>
              <a:gd name="connsiteX3466" fmla="*/ 2514363 w 2519427"/>
              <a:gd name="connsiteY3466" fmla="*/ 316511 h 1154632"/>
              <a:gd name="connsiteX3467" fmla="*/ 2511831 w 2519427"/>
              <a:gd name="connsiteY3467" fmla="*/ 319043 h 1154632"/>
              <a:gd name="connsiteX3468" fmla="*/ 2509298 w 2519427"/>
              <a:gd name="connsiteY3468" fmla="*/ 321575 h 1154632"/>
              <a:gd name="connsiteX3469" fmla="*/ 2495372 w 2519427"/>
              <a:gd name="connsiteY3469" fmla="*/ 324107 h 1154632"/>
              <a:gd name="connsiteX3470" fmla="*/ 2492840 w 2519427"/>
              <a:gd name="connsiteY3470" fmla="*/ 326639 h 1154632"/>
              <a:gd name="connsiteX3471" fmla="*/ 2490308 w 2519427"/>
              <a:gd name="connsiteY3471" fmla="*/ 326639 h 1154632"/>
              <a:gd name="connsiteX3472" fmla="*/ 2485244 w 2519427"/>
              <a:gd name="connsiteY3472" fmla="*/ 326639 h 1154632"/>
              <a:gd name="connsiteX3473" fmla="*/ 2482712 w 2519427"/>
              <a:gd name="connsiteY3473" fmla="*/ 326639 h 1154632"/>
              <a:gd name="connsiteX3474" fmla="*/ 2480179 w 2519427"/>
              <a:gd name="connsiteY3474" fmla="*/ 326639 h 1154632"/>
              <a:gd name="connsiteX3475" fmla="*/ 2477647 w 2519427"/>
              <a:gd name="connsiteY3475" fmla="*/ 326639 h 1154632"/>
              <a:gd name="connsiteX3476" fmla="*/ 2475116 w 2519427"/>
              <a:gd name="connsiteY3476" fmla="*/ 326639 h 1154632"/>
              <a:gd name="connsiteX3477" fmla="*/ 2475116 w 2519427"/>
              <a:gd name="connsiteY3477" fmla="*/ 324107 h 1154632"/>
              <a:gd name="connsiteX3478" fmla="*/ 2472584 w 2519427"/>
              <a:gd name="connsiteY3478" fmla="*/ 324107 h 1154632"/>
              <a:gd name="connsiteX3479" fmla="*/ 2470051 w 2519427"/>
              <a:gd name="connsiteY3479" fmla="*/ 324107 h 1154632"/>
              <a:gd name="connsiteX3480" fmla="*/ 2458657 w 2519427"/>
              <a:gd name="connsiteY3480" fmla="*/ 324107 h 1154632"/>
              <a:gd name="connsiteX3481" fmla="*/ 2456125 w 2519427"/>
              <a:gd name="connsiteY3481" fmla="*/ 324107 h 1154632"/>
              <a:gd name="connsiteX3482" fmla="*/ 2453593 w 2519427"/>
              <a:gd name="connsiteY3482" fmla="*/ 324107 h 1154632"/>
              <a:gd name="connsiteX3483" fmla="*/ 2451061 w 2519427"/>
              <a:gd name="connsiteY3483" fmla="*/ 324107 h 1154632"/>
              <a:gd name="connsiteX3484" fmla="*/ 2451061 w 2519427"/>
              <a:gd name="connsiteY3484" fmla="*/ 326639 h 1154632"/>
              <a:gd name="connsiteX3485" fmla="*/ 2448528 w 2519427"/>
              <a:gd name="connsiteY3485" fmla="*/ 326639 h 1154632"/>
              <a:gd name="connsiteX3486" fmla="*/ 2445996 w 2519427"/>
              <a:gd name="connsiteY3486" fmla="*/ 329171 h 1154632"/>
              <a:gd name="connsiteX3487" fmla="*/ 2443465 w 2519427"/>
              <a:gd name="connsiteY3487" fmla="*/ 329171 h 1154632"/>
              <a:gd name="connsiteX3488" fmla="*/ 2440932 w 2519427"/>
              <a:gd name="connsiteY3488" fmla="*/ 329171 h 1154632"/>
              <a:gd name="connsiteX3489" fmla="*/ 2438400 w 2519427"/>
              <a:gd name="connsiteY3489" fmla="*/ 329171 h 1154632"/>
              <a:gd name="connsiteX3490" fmla="*/ 2435868 w 2519427"/>
              <a:gd name="connsiteY3490" fmla="*/ 329171 h 1154632"/>
              <a:gd name="connsiteX3491" fmla="*/ 2433336 w 2519427"/>
              <a:gd name="connsiteY3491" fmla="*/ 329171 h 1154632"/>
              <a:gd name="connsiteX3492" fmla="*/ 2430804 w 2519427"/>
              <a:gd name="connsiteY3492" fmla="*/ 326639 h 1154632"/>
              <a:gd name="connsiteX3493" fmla="*/ 2428272 w 2519427"/>
              <a:gd name="connsiteY3493" fmla="*/ 324107 h 1154632"/>
              <a:gd name="connsiteX3494" fmla="*/ 2428272 w 2519427"/>
              <a:gd name="connsiteY3494" fmla="*/ 321575 h 1154632"/>
              <a:gd name="connsiteX3495" fmla="*/ 2425740 w 2519427"/>
              <a:gd name="connsiteY3495" fmla="*/ 321575 h 1154632"/>
              <a:gd name="connsiteX3496" fmla="*/ 2423208 w 2519427"/>
              <a:gd name="connsiteY3496" fmla="*/ 319043 h 1154632"/>
              <a:gd name="connsiteX3497" fmla="*/ 2420675 w 2519427"/>
              <a:gd name="connsiteY3497" fmla="*/ 319043 h 1154632"/>
              <a:gd name="connsiteX3498" fmla="*/ 2418144 w 2519427"/>
              <a:gd name="connsiteY3498" fmla="*/ 319043 h 1154632"/>
              <a:gd name="connsiteX3499" fmla="*/ 2415612 w 2519427"/>
              <a:gd name="connsiteY3499" fmla="*/ 319043 h 1154632"/>
              <a:gd name="connsiteX3500" fmla="*/ 2410547 w 2519427"/>
              <a:gd name="connsiteY3500" fmla="*/ 321575 h 1154632"/>
              <a:gd name="connsiteX3501" fmla="*/ 2402951 w 2519427"/>
              <a:gd name="connsiteY3501" fmla="*/ 324107 h 1154632"/>
              <a:gd name="connsiteX3502" fmla="*/ 2400419 w 2519427"/>
              <a:gd name="connsiteY3502" fmla="*/ 324107 h 1154632"/>
              <a:gd name="connsiteX3503" fmla="*/ 2397887 w 2519427"/>
              <a:gd name="connsiteY3503" fmla="*/ 324107 h 1154632"/>
              <a:gd name="connsiteX3504" fmla="*/ 2397887 w 2519427"/>
              <a:gd name="connsiteY3504" fmla="*/ 326639 h 1154632"/>
              <a:gd name="connsiteX3505" fmla="*/ 2395354 w 2519427"/>
              <a:gd name="connsiteY3505" fmla="*/ 326639 h 1154632"/>
              <a:gd name="connsiteX3506" fmla="*/ 2395354 w 2519427"/>
              <a:gd name="connsiteY3506" fmla="*/ 329171 h 1154632"/>
              <a:gd name="connsiteX3507" fmla="*/ 2392823 w 2519427"/>
              <a:gd name="connsiteY3507" fmla="*/ 331703 h 1154632"/>
              <a:gd name="connsiteX3508" fmla="*/ 2390291 w 2519427"/>
              <a:gd name="connsiteY3508" fmla="*/ 331703 h 1154632"/>
              <a:gd name="connsiteX3509" fmla="*/ 2387758 w 2519427"/>
              <a:gd name="connsiteY3509" fmla="*/ 334235 h 1154632"/>
              <a:gd name="connsiteX3510" fmla="*/ 2378896 w 2519427"/>
              <a:gd name="connsiteY3510" fmla="*/ 336768 h 1154632"/>
              <a:gd name="connsiteX3511" fmla="*/ 2376364 w 2519427"/>
              <a:gd name="connsiteY3511" fmla="*/ 336768 h 1154632"/>
              <a:gd name="connsiteX3512" fmla="*/ 2373832 w 2519427"/>
              <a:gd name="connsiteY3512" fmla="*/ 336768 h 1154632"/>
              <a:gd name="connsiteX3513" fmla="*/ 2371300 w 2519427"/>
              <a:gd name="connsiteY3513" fmla="*/ 336768 h 1154632"/>
              <a:gd name="connsiteX3514" fmla="*/ 2368768 w 2519427"/>
              <a:gd name="connsiteY3514" fmla="*/ 336768 h 1154632"/>
              <a:gd name="connsiteX3515" fmla="*/ 2366236 w 2519427"/>
              <a:gd name="connsiteY3515" fmla="*/ 336768 h 1154632"/>
              <a:gd name="connsiteX3516" fmla="*/ 2363703 w 2519427"/>
              <a:gd name="connsiteY3516" fmla="*/ 336768 h 1154632"/>
              <a:gd name="connsiteX3517" fmla="*/ 2361172 w 2519427"/>
              <a:gd name="connsiteY3517" fmla="*/ 336768 h 1154632"/>
              <a:gd name="connsiteX3518" fmla="*/ 2361172 w 2519427"/>
              <a:gd name="connsiteY3518" fmla="*/ 339300 h 1154632"/>
              <a:gd name="connsiteX3519" fmla="*/ 2358640 w 2519427"/>
              <a:gd name="connsiteY3519" fmla="*/ 339300 h 1154632"/>
              <a:gd name="connsiteX3520" fmla="*/ 2356107 w 2519427"/>
              <a:gd name="connsiteY3520" fmla="*/ 341832 h 1154632"/>
              <a:gd name="connsiteX3521" fmla="*/ 2353575 w 2519427"/>
              <a:gd name="connsiteY3521" fmla="*/ 341832 h 1154632"/>
              <a:gd name="connsiteX3522" fmla="*/ 2353575 w 2519427"/>
              <a:gd name="connsiteY3522" fmla="*/ 344364 h 1154632"/>
              <a:gd name="connsiteX3523" fmla="*/ 2353575 w 2519427"/>
              <a:gd name="connsiteY3523" fmla="*/ 346896 h 1154632"/>
              <a:gd name="connsiteX3524" fmla="*/ 2353575 w 2519427"/>
              <a:gd name="connsiteY3524" fmla="*/ 349428 h 1154632"/>
              <a:gd name="connsiteX3525" fmla="*/ 2353575 w 2519427"/>
              <a:gd name="connsiteY3525" fmla="*/ 351960 h 1154632"/>
              <a:gd name="connsiteX3526" fmla="*/ 2353575 w 2519427"/>
              <a:gd name="connsiteY3526" fmla="*/ 354492 h 1154632"/>
              <a:gd name="connsiteX3527" fmla="*/ 2353575 w 2519427"/>
              <a:gd name="connsiteY3527" fmla="*/ 357024 h 1154632"/>
              <a:gd name="connsiteX3528" fmla="*/ 2348511 w 2519427"/>
              <a:gd name="connsiteY3528" fmla="*/ 365887 h 1154632"/>
              <a:gd name="connsiteX3529" fmla="*/ 2348511 w 2519427"/>
              <a:gd name="connsiteY3529" fmla="*/ 368419 h 1154632"/>
              <a:gd name="connsiteX3530" fmla="*/ 2345979 w 2519427"/>
              <a:gd name="connsiteY3530" fmla="*/ 370951 h 1154632"/>
              <a:gd name="connsiteX3531" fmla="*/ 2343447 w 2519427"/>
              <a:gd name="connsiteY3531" fmla="*/ 373483 h 1154632"/>
              <a:gd name="connsiteX3532" fmla="*/ 2340915 w 2519427"/>
              <a:gd name="connsiteY3532" fmla="*/ 373483 h 1154632"/>
              <a:gd name="connsiteX3533" fmla="*/ 2338382 w 2519427"/>
              <a:gd name="connsiteY3533" fmla="*/ 373483 h 1154632"/>
              <a:gd name="connsiteX3534" fmla="*/ 2338382 w 2519427"/>
              <a:gd name="connsiteY3534" fmla="*/ 376015 h 1154632"/>
              <a:gd name="connsiteX3535" fmla="*/ 2335851 w 2519427"/>
              <a:gd name="connsiteY3535" fmla="*/ 376015 h 1154632"/>
              <a:gd name="connsiteX3536" fmla="*/ 2333319 w 2519427"/>
              <a:gd name="connsiteY3536" fmla="*/ 378547 h 1154632"/>
              <a:gd name="connsiteX3537" fmla="*/ 2333319 w 2519427"/>
              <a:gd name="connsiteY3537" fmla="*/ 381079 h 1154632"/>
              <a:gd name="connsiteX3538" fmla="*/ 2330786 w 2519427"/>
              <a:gd name="connsiteY3538" fmla="*/ 381079 h 1154632"/>
              <a:gd name="connsiteX3539" fmla="*/ 2320658 w 2519427"/>
              <a:gd name="connsiteY3539" fmla="*/ 411464 h 1154632"/>
              <a:gd name="connsiteX3540" fmla="*/ 2320658 w 2519427"/>
              <a:gd name="connsiteY3540" fmla="*/ 413996 h 1154632"/>
              <a:gd name="connsiteX3541" fmla="*/ 2320658 w 2519427"/>
              <a:gd name="connsiteY3541" fmla="*/ 416528 h 1154632"/>
              <a:gd name="connsiteX3542" fmla="*/ 2320658 w 2519427"/>
              <a:gd name="connsiteY3542" fmla="*/ 419061 h 1154632"/>
              <a:gd name="connsiteX3543" fmla="*/ 2313062 w 2519427"/>
              <a:gd name="connsiteY3543" fmla="*/ 427923 h 1154632"/>
              <a:gd name="connsiteX3544" fmla="*/ 2313062 w 2519427"/>
              <a:gd name="connsiteY3544" fmla="*/ 430455 h 1154632"/>
              <a:gd name="connsiteX3545" fmla="*/ 2305466 w 2519427"/>
              <a:gd name="connsiteY3545" fmla="*/ 435519 h 1154632"/>
              <a:gd name="connsiteX3546" fmla="*/ 2305466 w 2519427"/>
              <a:gd name="connsiteY3546" fmla="*/ 438051 h 1154632"/>
              <a:gd name="connsiteX3547" fmla="*/ 2302933 w 2519427"/>
              <a:gd name="connsiteY3547" fmla="*/ 438051 h 1154632"/>
              <a:gd name="connsiteX3548" fmla="*/ 2300401 w 2519427"/>
              <a:gd name="connsiteY3548" fmla="*/ 440583 h 1154632"/>
              <a:gd name="connsiteX3549" fmla="*/ 2297870 w 2519427"/>
              <a:gd name="connsiteY3549" fmla="*/ 440583 h 1154632"/>
              <a:gd name="connsiteX3550" fmla="*/ 2295337 w 2519427"/>
              <a:gd name="connsiteY3550" fmla="*/ 440583 h 1154632"/>
              <a:gd name="connsiteX3551" fmla="*/ 2292805 w 2519427"/>
              <a:gd name="connsiteY3551" fmla="*/ 443115 h 1154632"/>
              <a:gd name="connsiteX3552" fmla="*/ 2290273 w 2519427"/>
              <a:gd name="connsiteY3552" fmla="*/ 443115 h 1154632"/>
              <a:gd name="connsiteX3553" fmla="*/ 2290273 w 2519427"/>
              <a:gd name="connsiteY3553" fmla="*/ 445647 h 1154632"/>
              <a:gd name="connsiteX3554" fmla="*/ 2287741 w 2519427"/>
              <a:gd name="connsiteY3554" fmla="*/ 445647 h 1154632"/>
              <a:gd name="connsiteX3555" fmla="*/ 2282677 w 2519427"/>
              <a:gd name="connsiteY3555" fmla="*/ 454510 h 1154632"/>
              <a:gd name="connsiteX3556" fmla="*/ 2282677 w 2519427"/>
              <a:gd name="connsiteY3556" fmla="*/ 457042 h 1154632"/>
              <a:gd name="connsiteX3557" fmla="*/ 2280145 w 2519427"/>
              <a:gd name="connsiteY3557" fmla="*/ 459574 h 1154632"/>
              <a:gd name="connsiteX3558" fmla="*/ 2282677 w 2519427"/>
              <a:gd name="connsiteY3558" fmla="*/ 462106 h 1154632"/>
              <a:gd name="connsiteX3559" fmla="*/ 2282677 w 2519427"/>
              <a:gd name="connsiteY3559" fmla="*/ 467170 h 1154632"/>
              <a:gd name="connsiteX3560" fmla="*/ 2287741 w 2519427"/>
              <a:gd name="connsiteY3560" fmla="*/ 469702 h 1154632"/>
              <a:gd name="connsiteX3561" fmla="*/ 2290273 w 2519427"/>
              <a:gd name="connsiteY3561" fmla="*/ 469702 h 1154632"/>
              <a:gd name="connsiteX3562" fmla="*/ 2290273 w 2519427"/>
              <a:gd name="connsiteY3562" fmla="*/ 472234 h 1154632"/>
              <a:gd name="connsiteX3563" fmla="*/ 2292805 w 2519427"/>
              <a:gd name="connsiteY3563" fmla="*/ 472234 h 1154632"/>
              <a:gd name="connsiteX3564" fmla="*/ 2295337 w 2519427"/>
              <a:gd name="connsiteY3564" fmla="*/ 472234 h 1154632"/>
              <a:gd name="connsiteX3565" fmla="*/ 2297870 w 2519427"/>
              <a:gd name="connsiteY3565" fmla="*/ 472234 h 1154632"/>
              <a:gd name="connsiteX3566" fmla="*/ 2300401 w 2519427"/>
              <a:gd name="connsiteY3566" fmla="*/ 472234 h 1154632"/>
              <a:gd name="connsiteX3567" fmla="*/ 2302933 w 2519427"/>
              <a:gd name="connsiteY3567" fmla="*/ 472234 h 1154632"/>
              <a:gd name="connsiteX3568" fmla="*/ 2302933 w 2519427"/>
              <a:gd name="connsiteY3568" fmla="*/ 443115 h 1154632"/>
              <a:gd name="connsiteX3569" fmla="*/ 2305466 w 2519427"/>
              <a:gd name="connsiteY3569" fmla="*/ 443115 h 1154632"/>
              <a:gd name="connsiteX3570" fmla="*/ 2305466 w 2519427"/>
              <a:gd name="connsiteY3570" fmla="*/ 440583 h 1154632"/>
              <a:gd name="connsiteX3571" fmla="*/ 2305466 w 2519427"/>
              <a:gd name="connsiteY3571" fmla="*/ 438051 h 1154632"/>
              <a:gd name="connsiteX3572" fmla="*/ 2307998 w 2519427"/>
              <a:gd name="connsiteY3572" fmla="*/ 438051 h 1154632"/>
              <a:gd name="connsiteX3573" fmla="*/ 2310530 w 2519427"/>
              <a:gd name="connsiteY3573" fmla="*/ 438051 h 1154632"/>
              <a:gd name="connsiteX3574" fmla="*/ 2313062 w 2519427"/>
              <a:gd name="connsiteY3574" fmla="*/ 438051 h 1154632"/>
              <a:gd name="connsiteX3575" fmla="*/ 2315594 w 2519427"/>
              <a:gd name="connsiteY3575" fmla="*/ 438051 h 1154632"/>
              <a:gd name="connsiteX3576" fmla="*/ 2318126 w 2519427"/>
              <a:gd name="connsiteY3576" fmla="*/ 438051 h 1154632"/>
              <a:gd name="connsiteX3577" fmla="*/ 2320658 w 2519427"/>
              <a:gd name="connsiteY3577" fmla="*/ 438051 h 1154632"/>
              <a:gd name="connsiteX3578" fmla="*/ 2323191 w 2519427"/>
              <a:gd name="connsiteY3578" fmla="*/ 438051 h 1154632"/>
              <a:gd name="connsiteX3579" fmla="*/ 2323191 w 2519427"/>
              <a:gd name="connsiteY3579" fmla="*/ 440583 h 1154632"/>
              <a:gd name="connsiteX3580" fmla="*/ 2325722 w 2519427"/>
              <a:gd name="connsiteY3580" fmla="*/ 440583 h 1154632"/>
              <a:gd name="connsiteX3581" fmla="*/ 2328254 w 2519427"/>
              <a:gd name="connsiteY3581" fmla="*/ 440583 h 1154632"/>
              <a:gd name="connsiteX3582" fmla="*/ 2330786 w 2519427"/>
              <a:gd name="connsiteY3582" fmla="*/ 440583 h 1154632"/>
              <a:gd name="connsiteX3583" fmla="*/ 2330786 w 2519427"/>
              <a:gd name="connsiteY3583" fmla="*/ 443115 h 1154632"/>
              <a:gd name="connsiteX3584" fmla="*/ 2333319 w 2519427"/>
              <a:gd name="connsiteY3584" fmla="*/ 443115 h 1154632"/>
              <a:gd name="connsiteX3585" fmla="*/ 2335851 w 2519427"/>
              <a:gd name="connsiteY3585" fmla="*/ 443115 h 1154632"/>
              <a:gd name="connsiteX3586" fmla="*/ 2335851 w 2519427"/>
              <a:gd name="connsiteY3586" fmla="*/ 445647 h 1154632"/>
              <a:gd name="connsiteX3587" fmla="*/ 2338382 w 2519427"/>
              <a:gd name="connsiteY3587" fmla="*/ 445647 h 1154632"/>
              <a:gd name="connsiteX3588" fmla="*/ 2340915 w 2519427"/>
              <a:gd name="connsiteY3588" fmla="*/ 445647 h 1154632"/>
              <a:gd name="connsiteX3589" fmla="*/ 2340915 w 2519427"/>
              <a:gd name="connsiteY3589" fmla="*/ 448179 h 1154632"/>
              <a:gd name="connsiteX3590" fmla="*/ 2343447 w 2519427"/>
              <a:gd name="connsiteY3590" fmla="*/ 448179 h 1154632"/>
              <a:gd name="connsiteX3591" fmla="*/ 2343447 w 2519427"/>
              <a:gd name="connsiteY3591" fmla="*/ 450712 h 1154632"/>
              <a:gd name="connsiteX3592" fmla="*/ 2345979 w 2519427"/>
              <a:gd name="connsiteY3592" fmla="*/ 450712 h 1154632"/>
              <a:gd name="connsiteX3593" fmla="*/ 2345979 w 2519427"/>
              <a:gd name="connsiteY3593" fmla="*/ 453244 h 1154632"/>
              <a:gd name="connsiteX3594" fmla="*/ 2348511 w 2519427"/>
              <a:gd name="connsiteY3594" fmla="*/ 453244 h 1154632"/>
              <a:gd name="connsiteX3595" fmla="*/ 2348511 w 2519427"/>
              <a:gd name="connsiteY3595" fmla="*/ 455776 h 1154632"/>
              <a:gd name="connsiteX3596" fmla="*/ 2348511 w 2519427"/>
              <a:gd name="connsiteY3596" fmla="*/ 458308 h 1154632"/>
              <a:gd name="connsiteX3597" fmla="*/ 2348511 w 2519427"/>
              <a:gd name="connsiteY3597" fmla="*/ 460840 h 1154632"/>
              <a:gd name="connsiteX3598" fmla="*/ 2348511 w 2519427"/>
              <a:gd name="connsiteY3598" fmla="*/ 463372 h 1154632"/>
              <a:gd name="connsiteX3599" fmla="*/ 2348511 w 2519427"/>
              <a:gd name="connsiteY3599" fmla="*/ 465904 h 1154632"/>
              <a:gd name="connsiteX3600" fmla="*/ 2348511 w 2519427"/>
              <a:gd name="connsiteY3600" fmla="*/ 468436 h 1154632"/>
              <a:gd name="connsiteX3601" fmla="*/ 2348511 w 2519427"/>
              <a:gd name="connsiteY3601" fmla="*/ 470968 h 1154632"/>
              <a:gd name="connsiteX3602" fmla="*/ 2348511 w 2519427"/>
              <a:gd name="connsiteY3602" fmla="*/ 473500 h 1154632"/>
              <a:gd name="connsiteX3603" fmla="*/ 2348511 w 2519427"/>
              <a:gd name="connsiteY3603" fmla="*/ 476033 h 1154632"/>
              <a:gd name="connsiteX3604" fmla="*/ 2345979 w 2519427"/>
              <a:gd name="connsiteY3604" fmla="*/ 476033 h 1154632"/>
              <a:gd name="connsiteX3605" fmla="*/ 2343447 w 2519427"/>
              <a:gd name="connsiteY3605" fmla="*/ 476033 h 1154632"/>
              <a:gd name="connsiteX3606" fmla="*/ 2340915 w 2519427"/>
              <a:gd name="connsiteY3606" fmla="*/ 476033 h 1154632"/>
              <a:gd name="connsiteX3607" fmla="*/ 2338382 w 2519427"/>
              <a:gd name="connsiteY3607" fmla="*/ 476033 h 1154632"/>
              <a:gd name="connsiteX3608" fmla="*/ 2338382 w 2519427"/>
              <a:gd name="connsiteY3608" fmla="*/ 473500 h 1154632"/>
              <a:gd name="connsiteX3609" fmla="*/ 2335851 w 2519427"/>
              <a:gd name="connsiteY3609" fmla="*/ 473500 h 1154632"/>
              <a:gd name="connsiteX3610" fmla="*/ 2333319 w 2519427"/>
              <a:gd name="connsiteY3610" fmla="*/ 473500 h 1154632"/>
              <a:gd name="connsiteX3611" fmla="*/ 2330786 w 2519427"/>
              <a:gd name="connsiteY3611" fmla="*/ 473500 h 1154632"/>
              <a:gd name="connsiteX3612" fmla="*/ 2330786 w 2519427"/>
              <a:gd name="connsiteY3612" fmla="*/ 470968 h 1154632"/>
              <a:gd name="connsiteX3613" fmla="*/ 2328254 w 2519427"/>
              <a:gd name="connsiteY3613" fmla="*/ 470968 h 1154632"/>
              <a:gd name="connsiteX3614" fmla="*/ 2325722 w 2519427"/>
              <a:gd name="connsiteY3614" fmla="*/ 470968 h 1154632"/>
              <a:gd name="connsiteX3615" fmla="*/ 2323191 w 2519427"/>
              <a:gd name="connsiteY3615" fmla="*/ 470968 h 1154632"/>
              <a:gd name="connsiteX3616" fmla="*/ 2323191 w 2519427"/>
              <a:gd name="connsiteY3616" fmla="*/ 468436 h 1154632"/>
              <a:gd name="connsiteX3617" fmla="*/ 2320658 w 2519427"/>
              <a:gd name="connsiteY3617" fmla="*/ 468436 h 1154632"/>
              <a:gd name="connsiteX3618" fmla="*/ 2318126 w 2519427"/>
              <a:gd name="connsiteY3618" fmla="*/ 468436 h 1154632"/>
              <a:gd name="connsiteX3619" fmla="*/ 2310530 w 2519427"/>
              <a:gd name="connsiteY3619" fmla="*/ 465904 h 1154632"/>
              <a:gd name="connsiteX3620" fmla="*/ 2280145 w 2519427"/>
              <a:gd name="connsiteY3620" fmla="*/ 465904 h 1154632"/>
              <a:gd name="connsiteX3621" fmla="*/ 2280145 w 2519427"/>
              <a:gd name="connsiteY3621" fmla="*/ 463372 h 1154632"/>
              <a:gd name="connsiteX3622" fmla="*/ 2277613 w 2519427"/>
              <a:gd name="connsiteY3622" fmla="*/ 463372 h 1154632"/>
              <a:gd name="connsiteX3623" fmla="*/ 2275080 w 2519427"/>
              <a:gd name="connsiteY3623" fmla="*/ 463372 h 1154632"/>
              <a:gd name="connsiteX3624" fmla="*/ 2272549 w 2519427"/>
              <a:gd name="connsiteY3624" fmla="*/ 463372 h 1154632"/>
              <a:gd name="connsiteX3625" fmla="*/ 2270017 w 2519427"/>
              <a:gd name="connsiteY3625" fmla="*/ 463372 h 1154632"/>
              <a:gd name="connsiteX3626" fmla="*/ 2264952 w 2519427"/>
              <a:gd name="connsiteY3626" fmla="*/ 465904 h 1154632"/>
              <a:gd name="connsiteX3627" fmla="*/ 2262420 w 2519427"/>
              <a:gd name="connsiteY3627" fmla="*/ 465904 h 1154632"/>
              <a:gd name="connsiteX3628" fmla="*/ 2257356 w 2519427"/>
              <a:gd name="connsiteY3628" fmla="*/ 477298 h 1154632"/>
              <a:gd name="connsiteX3629" fmla="*/ 2254824 w 2519427"/>
              <a:gd name="connsiteY3629" fmla="*/ 482363 h 1154632"/>
              <a:gd name="connsiteX3630" fmla="*/ 2252292 w 2519427"/>
              <a:gd name="connsiteY3630" fmla="*/ 491225 h 1154632"/>
              <a:gd name="connsiteX3631" fmla="*/ 2257356 w 2519427"/>
              <a:gd name="connsiteY3631" fmla="*/ 505151 h 1154632"/>
              <a:gd name="connsiteX3632" fmla="*/ 2257356 w 2519427"/>
              <a:gd name="connsiteY3632" fmla="*/ 507684 h 1154632"/>
              <a:gd name="connsiteX3633" fmla="*/ 2257356 w 2519427"/>
              <a:gd name="connsiteY3633" fmla="*/ 510216 h 1154632"/>
              <a:gd name="connsiteX3634" fmla="*/ 2257356 w 2519427"/>
              <a:gd name="connsiteY3634" fmla="*/ 512748 h 1154632"/>
              <a:gd name="connsiteX3635" fmla="*/ 2257356 w 2519427"/>
              <a:gd name="connsiteY3635" fmla="*/ 515280 h 1154632"/>
              <a:gd name="connsiteX3636" fmla="*/ 2257356 w 2519427"/>
              <a:gd name="connsiteY3636" fmla="*/ 517812 h 1154632"/>
              <a:gd name="connsiteX3637" fmla="*/ 2257356 w 2519427"/>
              <a:gd name="connsiteY3637" fmla="*/ 520344 h 1154632"/>
              <a:gd name="connsiteX3638" fmla="*/ 2257356 w 2519427"/>
              <a:gd name="connsiteY3638" fmla="*/ 522876 h 1154632"/>
              <a:gd name="connsiteX3639" fmla="*/ 2257356 w 2519427"/>
              <a:gd name="connsiteY3639" fmla="*/ 525408 h 1154632"/>
              <a:gd name="connsiteX3640" fmla="*/ 2257356 w 2519427"/>
              <a:gd name="connsiteY3640" fmla="*/ 527940 h 1154632"/>
              <a:gd name="connsiteX3641" fmla="*/ 2257356 w 2519427"/>
              <a:gd name="connsiteY3641" fmla="*/ 530472 h 1154632"/>
              <a:gd name="connsiteX3642" fmla="*/ 2257356 w 2519427"/>
              <a:gd name="connsiteY3642" fmla="*/ 533005 h 1154632"/>
              <a:gd name="connsiteX3643" fmla="*/ 2257356 w 2519427"/>
              <a:gd name="connsiteY3643" fmla="*/ 535537 h 1154632"/>
              <a:gd name="connsiteX3644" fmla="*/ 2257356 w 2519427"/>
              <a:gd name="connsiteY3644" fmla="*/ 538069 h 1154632"/>
              <a:gd name="connsiteX3645" fmla="*/ 2257356 w 2519427"/>
              <a:gd name="connsiteY3645" fmla="*/ 540601 h 1154632"/>
              <a:gd name="connsiteX3646" fmla="*/ 2257356 w 2519427"/>
              <a:gd name="connsiteY3646" fmla="*/ 543133 h 1154632"/>
              <a:gd name="connsiteX3647" fmla="*/ 2257356 w 2519427"/>
              <a:gd name="connsiteY3647" fmla="*/ 545665 h 1154632"/>
              <a:gd name="connsiteX3648" fmla="*/ 2254824 w 2519427"/>
              <a:gd name="connsiteY3648" fmla="*/ 545665 h 1154632"/>
              <a:gd name="connsiteX3649" fmla="*/ 2254824 w 2519427"/>
              <a:gd name="connsiteY3649" fmla="*/ 548197 h 1154632"/>
              <a:gd name="connsiteX3650" fmla="*/ 2254824 w 2519427"/>
              <a:gd name="connsiteY3650" fmla="*/ 550729 h 1154632"/>
              <a:gd name="connsiteX3651" fmla="*/ 2254824 w 2519427"/>
              <a:gd name="connsiteY3651" fmla="*/ 553261 h 1154632"/>
              <a:gd name="connsiteX3652" fmla="*/ 2254824 w 2519427"/>
              <a:gd name="connsiteY3652" fmla="*/ 555793 h 1154632"/>
              <a:gd name="connsiteX3653" fmla="*/ 2254824 w 2519427"/>
              <a:gd name="connsiteY3653" fmla="*/ 558325 h 1154632"/>
              <a:gd name="connsiteX3654" fmla="*/ 2254824 w 2519427"/>
              <a:gd name="connsiteY3654" fmla="*/ 560857 h 1154632"/>
              <a:gd name="connsiteX3655" fmla="*/ 2252292 w 2519427"/>
              <a:gd name="connsiteY3655" fmla="*/ 560857 h 1154632"/>
              <a:gd name="connsiteX3656" fmla="*/ 2252292 w 2519427"/>
              <a:gd name="connsiteY3656" fmla="*/ 563389 h 1154632"/>
              <a:gd name="connsiteX3657" fmla="*/ 2252292 w 2519427"/>
              <a:gd name="connsiteY3657" fmla="*/ 565922 h 1154632"/>
              <a:gd name="connsiteX3658" fmla="*/ 2252292 w 2519427"/>
              <a:gd name="connsiteY3658" fmla="*/ 568454 h 1154632"/>
              <a:gd name="connsiteX3659" fmla="*/ 2252292 w 2519427"/>
              <a:gd name="connsiteY3659" fmla="*/ 570986 h 1154632"/>
              <a:gd name="connsiteX3660" fmla="*/ 2249759 w 2519427"/>
              <a:gd name="connsiteY3660" fmla="*/ 570986 h 1154632"/>
              <a:gd name="connsiteX3661" fmla="*/ 2249759 w 2519427"/>
              <a:gd name="connsiteY3661" fmla="*/ 573518 h 1154632"/>
              <a:gd name="connsiteX3662" fmla="*/ 2249759 w 2519427"/>
              <a:gd name="connsiteY3662" fmla="*/ 576050 h 1154632"/>
              <a:gd name="connsiteX3663" fmla="*/ 2247228 w 2519427"/>
              <a:gd name="connsiteY3663" fmla="*/ 576050 h 1154632"/>
              <a:gd name="connsiteX3664" fmla="*/ 2247228 w 2519427"/>
              <a:gd name="connsiteY3664" fmla="*/ 573518 h 1154632"/>
              <a:gd name="connsiteX3665" fmla="*/ 2244696 w 2519427"/>
              <a:gd name="connsiteY3665" fmla="*/ 573518 h 1154632"/>
              <a:gd name="connsiteX3666" fmla="*/ 2242163 w 2519427"/>
              <a:gd name="connsiteY3666" fmla="*/ 573518 h 1154632"/>
              <a:gd name="connsiteX3667" fmla="*/ 2242163 w 2519427"/>
              <a:gd name="connsiteY3667" fmla="*/ 570986 h 1154632"/>
              <a:gd name="connsiteX3668" fmla="*/ 2242163 w 2519427"/>
              <a:gd name="connsiteY3668" fmla="*/ 570986 h 1154632"/>
              <a:gd name="connsiteX3669" fmla="*/ 2242163 w 2519427"/>
              <a:gd name="connsiteY3669" fmla="*/ 568454 h 1154632"/>
              <a:gd name="connsiteX3670" fmla="*/ 2242163 w 2519427"/>
              <a:gd name="connsiteY3670" fmla="*/ 565922 h 1154632"/>
              <a:gd name="connsiteX3671" fmla="*/ 2242163 w 2519427"/>
              <a:gd name="connsiteY3671" fmla="*/ 557059 h 1154632"/>
              <a:gd name="connsiteX3672" fmla="*/ 2242163 w 2519427"/>
              <a:gd name="connsiteY3672" fmla="*/ 515280 h 1154632"/>
              <a:gd name="connsiteX3673" fmla="*/ 2242163 w 2519427"/>
              <a:gd name="connsiteY3673" fmla="*/ 512748 h 1154632"/>
              <a:gd name="connsiteX3674" fmla="*/ 2242163 w 2519427"/>
              <a:gd name="connsiteY3674" fmla="*/ 510216 h 1154632"/>
              <a:gd name="connsiteX3675" fmla="*/ 2242163 w 2519427"/>
              <a:gd name="connsiteY3675" fmla="*/ 507684 h 1154632"/>
              <a:gd name="connsiteX3676" fmla="*/ 2242163 w 2519427"/>
              <a:gd name="connsiteY3676" fmla="*/ 506417 h 1154632"/>
              <a:gd name="connsiteX3677" fmla="*/ 2242163 w 2519427"/>
              <a:gd name="connsiteY3677" fmla="*/ 503885 h 1154632"/>
              <a:gd name="connsiteX3678" fmla="*/ 2242163 w 2519427"/>
              <a:gd name="connsiteY3678" fmla="*/ 501353 h 1154632"/>
              <a:gd name="connsiteX3679" fmla="*/ 2234567 w 2519427"/>
              <a:gd name="connsiteY3679" fmla="*/ 498821 h 1154632"/>
              <a:gd name="connsiteX3680" fmla="*/ 2215577 w 2519427"/>
              <a:gd name="connsiteY3680" fmla="*/ 492491 h 1154632"/>
              <a:gd name="connsiteX3681" fmla="*/ 2206714 w 2519427"/>
              <a:gd name="connsiteY3681" fmla="*/ 498821 h 1154632"/>
              <a:gd name="connsiteX3682" fmla="*/ 2206714 w 2519427"/>
              <a:gd name="connsiteY3682" fmla="*/ 501353 h 1154632"/>
              <a:gd name="connsiteX3683" fmla="*/ 2204182 w 2519427"/>
              <a:gd name="connsiteY3683" fmla="*/ 501353 h 1154632"/>
              <a:gd name="connsiteX3684" fmla="*/ 2201650 w 2519427"/>
              <a:gd name="connsiteY3684" fmla="*/ 501353 h 1154632"/>
              <a:gd name="connsiteX3685" fmla="*/ 2201650 w 2519427"/>
              <a:gd name="connsiteY3685" fmla="*/ 503885 h 1154632"/>
              <a:gd name="connsiteX3686" fmla="*/ 2199118 w 2519427"/>
              <a:gd name="connsiteY3686" fmla="*/ 503885 h 1154632"/>
              <a:gd name="connsiteX3687" fmla="*/ 2199118 w 2519427"/>
              <a:gd name="connsiteY3687" fmla="*/ 501353 h 1154632"/>
              <a:gd name="connsiteX3688" fmla="*/ 2196586 w 2519427"/>
              <a:gd name="connsiteY3688" fmla="*/ 501353 h 1154632"/>
              <a:gd name="connsiteX3689" fmla="*/ 2196586 w 2519427"/>
              <a:gd name="connsiteY3689" fmla="*/ 498821 h 1154632"/>
              <a:gd name="connsiteX3690" fmla="*/ 2199118 w 2519427"/>
              <a:gd name="connsiteY3690" fmla="*/ 498821 h 1154632"/>
              <a:gd name="connsiteX3691" fmla="*/ 2199118 w 2519427"/>
              <a:gd name="connsiteY3691" fmla="*/ 496289 h 1154632"/>
              <a:gd name="connsiteX3692" fmla="*/ 2204182 w 2519427"/>
              <a:gd name="connsiteY3692" fmla="*/ 493757 h 1154632"/>
              <a:gd name="connsiteX3693" fmla="*/ 2206714 w 2519427"/>
              <a:gd name="connsiteY3693" fmla="*/ 491225 h 1154632"/>
              <a:gd name="connsiteX3694" fmla="*/ 2206714 w 2519427"/>
              <a:gd name="connsiteY3694" fmla="*/ 488693 h 1154632"/>
              <a:gd name="connsiteX3695" fmla="*/ 2209247 w 2519427"/>
              <a:gd name="connsiteY3695" fmla="*/ 486161 h 1154632"/>
              <a:gd name="connsiteX3696" fmla="*/ 2209247 w 2519427"/>
              <a:gd name="connsiteY3696" fmla="*/ 483629 h 1154632"/>
              <a:gd name="connsiteX3697" fmla="*/ 2211778 w 2519427"/>
              <a:gd name="connsiteY3697" fmla="*/ 483629 h 1154632"/>
              <a:gd name="connsiteX3698" fmla="*/ 2214310 w 2519427"/>
              <a:gd name="connsiteY3698" fmla="*/ 477298 h 1154632"/>
              <a:gd name="connsiteX3699" fmla="*/ 2214310 w 2519427"/>
              <a:gd name="connsiteY3699" fmla="*/ 474766 h 1154632"/>
              <a:gd name="connsiteX3700" fmla="*/ 2216843 w 2519427"/>
              <a:gd name="connsiteY3700" fmla="*/ 474766 h 1154632"/>
              <a:gd name="connsiteX3701" fmla="*/ 2216843 w 2519427"/>
              <a:gd name="connsiteY3701" fmla="*/ 472234 h 1154632"/>
              <a:gd name="connsiteX3702" fmla="*/ 2216843 w 2519427"/>
              <a:gd name="connsiteY3702" fmla="*/ 467170 h 1154632"/>
              <a:gd name="connsiteX3703" fmla="*/ 2219375 w 2519427"/>
              <a:gd name="connsiteY3703" fmla="*/ 467170 h 1154632"/>
              <a:gd name="connsiteX3704" fmla="*/ 2219375 w 2519427"/>
              <a:gd name="connsiteY3704" fmla="*/ 464638 h 1154632"/>
              <a:gd name="connsiteX3705" fmla="*/ 2219375 w 2519427"/>
              <a:gd name="connsiteY3705" fmla="*/ 462106 h 1154632"/>
              <a:gd name="connsiteX3706" fmla="*/ 2221907 w 2519427"/>
              <a:gd name="connsiteY3706" fmla="*/ 457042 h 1154632"/>
              <a:gd name="connsiteX3707" fmla="*/ 2221907 w 2519427"/>
              <a:gd name="connsiteY3707" fmla="*/ 455776 h 1154632"/>
              <a:gd name="connsiteX3708" fmla="*/ 2224439 w 2519427"/>
              <a:gd name="connsiteY3708" fmla="*/ 449446 h 1154632"/>
              <a:gd name="connsiteX3709" fmla="*/ 2224439 w 2519427"/>
              <a:gd name="connsiteY3709" fmla="*/ 446913 h 1154632"/>
              <a:gd name="connsiteX3710" fmla="*/ 2224439 w 2519427"/>
              <a:gd name="connsiteY3710" fmla="*/ 443115 h 1154632"/>
              <a:gd name="connsiteX3711" fmla="*/ 2226971 w 2519427"/>
              <a:gd name="connsiteY3711" fmla="*/ 443115 h 1154632"/>
              <a:gd name="connsiteX3712" fmla="*/ 2229503 w 2519427"/>
              <a:gd name="connsiteY3712" fmla="*/ 443115 h 1154632"/>
              <a:gd name="connsiteX3713" fmla="*/ 2229503 w 2519427"/>
              <a:gd name="connsiteY3713" fmla="*/ 440583 h 1154632"/>
              <a:gd name="connsiteX3714" fmla="*/ 2229503 w 2519427"/>
              <a:gd name="connsiteY3714" fmla="*/ 438051 h 1154632"/>
              <a:gd name="connsiteX3715" fmla="*/ 2229503 w 2519427"/>
              <a:gd name="connsiteY3715" fmla="*/ 435519 h 1154632"/>
              <a:gd name="connsiteX3716" fmla="*/ 2229503 w 2519427"/>
              <a:gd name="connsiteY3716" fmla="*/ 432987 h 1154632"/>
              <a:gd name="connsiteX3717" fmla="*/ 2232035 w 2519427"/>
              <a:gd name="connsiteY3717" fmla="*/ 430455 h 1154632"/>
              <a:gd name="connsiteX3718" fmla="*/ 2232035 w 2519427"/>
              <a:gd name="connsiteY3718" fmla="*/ 430455 h 1154632"/>
              <a:gd name="connsiteX3719" fmla="*/ 2234567 w 2519427"/>
              <a:gd name="connsiteY3719" fmla="*/ 430455 h 1154632"/>
              <a:gd name="connsiteX3720" fmla="*/ 2234567 w 2519427"/>
              <a:gd name="connsiteY3720" fmla="*/ 427923 h 1154632"/>
              <a:gd name="connsiteX3721" fmla="*/ 2234567 w 2519427"/>
              <a:gd name="connsiteY3721" fmla="*/ 422859 h 1154632"/>
              <a:gd name="connsiteX3722" fmla="*/ 2234567 w 2519427"/>
              <a:gd name="connsiteY3722" fmla="*/ 420326 h 1154632"/>
              <a:gd name="connsiteX3723" fmla="*/ 2237099 w 2519427"/>
              <a:gd name="connsiteY3723" fmla="*/ 420326 h 1154632"/>
              <a:gd name="connsiteX3724" fmla="*/ 2239631 w 2519427"/>
              <a:gd name="connsiteY3724" fmla="*/ 417794 h 1154632"/>
              <a:gd name="connsiteX3725" fmla="*/ 2239631 w 2519427"/>
              <a:gd name="connsiteY3725" fmla="*/ 415262 h 1154632"/>
              <a:gd name="connsiteX3726" fmla="*/ 2239631 w 2519427"/>
              <a:gd name="connsiteY3726" fmla="*/ 412730 h 1154632"/>
              <a:gd name="connsiteX3727" fmla="*/ 2242163 w 2519427"/>
              <a:gd name="connsiteY3727" fmla="*/ 410198 h 1154632"/>
              <a:gd name="connsiteX3728" fmla="*/ 2242163 w 2519427"/>
              <a:gd name="connsiteY3728" fmla="*/ 407666 h 1154632"/>
              <a:gd name="connsiteX3729" fmla="*/ 2242163 w 2519427"/>
              <a:gd name="connsiteY3729" fmla="*/ 405134 h 1154632"/>
              <a:gd name="connsiteX3730" fmla="*/ 2242163 w 2519427"/>
              <a:gd name="connsiteY3730" fmla="*/ 402602 h 1154632"/>
              <a:gd name="connsiteX3731" fmla="*/ 2244696 w 2519427"/>
              <a:gd name="connsiteY3731" fmla="*/ 402602 h 1154632"/>
              <a:gd name="connsiteX3732" fmla="*/ 2247228 w 2519427"/>
              <a:gd name="connsiteY3732" fmla="*/ 402602 h 1154632"/>
              <a:gd name="connsiteX3733" fmla="*/ 2249759 w 2519427"/>
              <a:gd name="connsiteY3733" fmla="*/ 400070 h 1154632"/>
              <a:gd name="connsiteX3734" fmla="*/ 2249759 w 2519427"/>
              <a:gd name="connsiteY3734" fmla="*/ 395006 h 1154632"/>
              <a:gd name="connsiteX3735" fmla="*/ 2247228 w 2519427"/>
              <a:gd name="connsiteY3735" fmla="*/ 395006 h 1154632"/>
              <a:gd name="connsiteX3736" fmla="*/ 2247228 w 2519427"/>
              <a:gd name="connsiteY3736" fmla="*/ 392474 h 1154632"/>
              <a:gd name="connsiteX3737" fmla="*/ 2249759 w 2519427"/>
              <a:gd name="connsiteY3737" fmla="*/ 392474 h 1154632"/>
              <a:gd name="connsiteX3738" fmla="*/ 2249759 w 2519427"/>
              <a:gd name="connsiteY3738" fmla="*/ 392474 h 1154632"/>
              <a:gd name="connsiteX3739" fmla="*/ 2249759 w 2519427"/>
              <a:gd name="connsiteY3739" fmla="*/ 389942 h 1154632"/>
              <a:gd name="connsiteX3740" fmla="*/ 2254824 w 2519427"/>
              <a:gd name="connsiteY3740" fmla="*/ 384877 h 1154632"/>
              <a:gd name="connsiteX3741" fmla="*/ 2257356 w 2519427"/>
              <a:gd name="connsiteY3741" fmla="*/ 384877 h 1154632"/>
              <a:gd name="connsiteX3742" fmla="*/ 2262420 w 2519427"/>
              <a:gd name="connsiteY3742" fmla="*/ 382345 h 1154632"/>
              <a:gd name="connsiteX3743" fmla="*/ 2262420 w 2519427"/>
              <a:gd name="connsiteY3743" fmla="*/ 379813 h 1154632"/>
              <a:gd name="connsiteX3744" fmla="*/ 2262420 w 2519427"/>
              <a:gd name="connsiteY3744" fmla="*/ 377281 h 1154632"/>
              <a:gd name="connsiteX3745" fmla="*/ 2259888 w 2519427"/>
              <a:gd name="connsiteY3745" fmla="*/ 377281 h 1154632"/>
              <a:gd name="connsiteX3746" fmla="*/ 2259888 w 2519427"/>
              <a:gd name="connsiteY3746" fmla="*/ 374749 h 1154632"/>
              <a:gd name="connsiteX3747" fmla="*/ 2259888 w 2519427"/>
              <a:gd name="connsiteY3747" fmla="*/ 372217 h 1154632"/>
              <a:gd name="connsiteX3748" fmla="*/ 2257356 w 2519427"/>
              <a:gd name="connsiteY3748" fmla="*/ 367153 h 1154632"/>
              <a:gd name="connsiteX3749" fmla="*/ 2257356 w 2519427"/>
              <a:gd name="connsiteY3749" fmla="*/ 367153 h 1154632"/>
              <a:gd name="connsiteX3750" fmla="*/ 2257356 w 2519427"/>
              <a:gd name="connsiteY3750" fmla="*/ 362089 h 1154632"/>
              <a:gd name="connsiteX3751" fmla="*/ 2259888 w 2519427"/>
              <a:gd name="connsiteY3751" fmla="*/ 359556 h 1154632"/>
              <a:gd name="connsiteX3752" fmla="*/ 2259888 w 2519427"/>
              <a:gd name="connsiteY3752" fmla="*/ 357024 h 1154632"/>
              <a:gd name="connsiteX3753" fmla="*/ 2259888 w 2519427"/>
              <a:gd name="connsiteY3753" fmla="*/ 354492 h 1154632"/>
              <a:gd name="connsiteX3754" fmla="*/ 2259888 w 2519427"/>
              <a:gd name="connsiteY3754" fmla="*/ 349428 h 1154632"/>
              <a:gd name="connsiteX3755" fmla="*/ 2257356 w 2519427"/>
              <a:gd name="connsiteY3755" fmla="*/ 346896 h 1154632"/>
              <a:gd name="connsiteX3756" fmla="*/ 2252292 w 2519427"/>
              <a:gd name="connsiteY3756" fmla="*/ 341832 h 1154632"/>
              <a:gd name="connsiteX3757" fmla="*/ 2254824 w 2519427"/>
              <a:gd name="connsiteY3757" fmla="*/ 341832 h 1154632"/>
              <a:gd name="connsiteX3758" fmla="*/ 2254824 w 2519427"/>
              <a:gd name="connsiteY3758" fmla="*/ 341832 h 1154632"/>
              <a:gd name="connsiteX3759" fmla="*/ 2257356 w 2519427"/>
              <a:gd name="connsiteY3759" fmla="*/ 339300 h 1154632"/>
              <a:gd name="connsiteX3760" fmla="*/ 2257356 w 2519427"/>
              <a:gd name="connsiteY3760" fmla="*/ 334235 h 1154632"/>
              <a:gd name="connsiteX3761" fmla="*/ 2259888 w 2519427"/>
              <a:gd name="connsiteY3761" fmla="*/ 331703 h 1154632"/>
              <a:gd name="connsiteX3762" fmla="*/ 2259888 w 2519427"/>
              <a:gd name="connsiteY3762" fmla="*/ 329171 h 1154632"/>
              <a:gd name="connsiteX3763" fmla="*/ 2259888 w 2519427"/>
              <a:gd name="connsiteY3763" fmla="*/ 326639 h 1154632"/>
              <a:gd name="connsiteX3764" fmla="*/ 2257356 w 2519427"/>
              <a:gd name="connsiteY3764" fmla="*/ 321575 h 1154632"/>
              <a:gd name="connsiteX3765" fmla="*/ 2254824 w 2519427"/>
              <a:gd name="connsiteY3765" fmla="*/ 319043 h 1154632"/>
              <a:gd name="connsiteX3766" fmla="*/ 2254824 w 2519427"/>
              <a:gd name="connsiteY3766" fmla="*/ 316511 h 1154632"/>
              <a:gd name="connsiteX3767" fmla="*/ 2259888 w 2519427"/>
              <a:gd name="connsiteY3767" fmla="*/ 311447 h 1154632"/>
              <a:gd name="connsiteX3768" fmla="*/ 2262420 w 2519427"/>
              <a:gd name="connsiteY3768" fmla="*/ 308915 h 1154632"/>
              <a:gd name="connsiteX3769" fmla="*/ 2267484 w 2519427"/>
              <a:gd name="connsiteY3769" fmla="*/ 306383 h 1154632"/>
              <a:gd name="connsiteX3770" fmla="*/ 2270017 w 2519427"/>
              <a:gd name="connsiteY3770" fmla="*/ 306383 h 1154632"/>
              <a:gd name="connsiteX3771" fmla="*/ 2270017 w 2519427"/>
              <a:gd name="connsiteY3771" fmla="*/ 303851 h 1154632"/>
              <a:gd name="connsiteX3772" fmla="*/ 2270017 w 2519427"/>
              <a:gd name="connsiteY3772" fmla="*/ 301318 h 1154632"/>
              <a:gd name="connsiteX3773" fmla="*/ 2270017 w 2519427"/>
              <a:gd name="connsiteY3773" fmla="*/ 298786 h 1154632"/>
              <a:gd name="connsiteX3774" fmla="*/ 2267484 w 2519427"/>
              <a:gd name="connsiteY3774" fmla="*/ 298786 h 1154632"/>
              <a:gd name="connsiteX3775" fmla="*/ 2267484 w 2519427"/>
              <a:gd name="connsiteY3775" fmla="*/ 296254 h 1154632"/>
              <a:gd name="connsiteX3776" fmla="*/ 2264952 w 2519427"/>
              <a:gd name="connsiteY3776" fmla="*/ 293722 h 1154632"/>
              <a:gd name="connsiteX3777" fmla="*/ 2262420 w 2519427"/>
              <a:gd name="connsiteY3777" fmla="*/ 293722 h 1154632"/>
              <a:gd name="connsiteX3778" fmla="*/ 2259888 w 2519427"/>
              <a:gd name="connsiteY3778" fmla="*/ 296254 h 1154632"/>
              <a:gd name="connsiteX3779" fmla="*/ 2257356 w 2519427"/>
              <a:gd name="connsiteY3779" fmla="*/ 296254 h 1154632"/>
              <a:gd name="connsiteX3780" fmla="*/ 2254824 w 2519427"/>
              <a:gd name="connsiteY3780" fmla="*/ 298786 h 1154632"/>
              <a:gd name="connsiteX3781" fmla="*/ 2254824 w 2519427"/>
              <a:gd name="connsiteY3781" fmla="*/ 301318 h 1154632"/>
              <a:gd name="connsiteX3782" fmla="*/ 2252292 w 2519427"/>
              <a:gd name="connsiteY3782" fmla="*/ 301318 h 1154632"/>
              <a:gd name="connsiteX3783" fmla="*/ 2249759 w 2519427"/>
              <a:gd name="connsiteY3783" fmla="*/ 301318 h 1154632"/>
              <a:gd name="connsiteX3784" fmla="*/ 2247228 w 2519427"/>
              <a:gd name="connsiteY3784" fmla="*/ 301318 h 1154632"/>
              <a:gd name="connsiteX3785" fmla="*/ 2247228 w 2519427"/>
              <a:gd name="connsiteY3785" fmla="*/ 303851 h 1154632"/>
              <a:gd name="connsiteX3786" fmla="*/ 2249759 w 2519427"/>
              <a:gd name="connsiteY3786" fmla="*/ 303851 h 1154632"/>
              <a:gd name="connsiteX3787" fmla="*/ 2249759 w 2519427"/>
              <a:gd name="connsiteY3787" fmla="*/ 306383 h 1154632"/>
              <a:gd name="connsiteX3788" fmla="*/ 2247228 w 2519427"/>
              <a:gd name="connsiteY3788" fmla="*/ 306383 h 1154632"/>
              <a:gd name="connsiteX3789" fmla="*/ 2242163 w 2519427"/>
              <a:gd name="connsiteY3789" fmla="*/ 306383 h 1154632"/>
              <a:gd name="connsiteX3790" fmla="*/ 2239631 w 2519427"/>
              <a:gd name="connsiteY3790" fmla="*/ 306383 h 1154632"/>
              <a:gd name="connsiteX3791" fmla="*/ 2237099 w 2519427"/>
              <a:gd name="connsiteY3791" fmla="*/ 306383 h 1154632"/>
              <a:gd name="connsiteX3792" fmla="*/ 2237099 w 2519427"/>
              <a:gd name="connsiteY3792" fmla="*/ 308915 h 1154632"/>
              <a:gd name="connsiteX3793" fmla="*/ 2234567 w 2519427"/>
              <a:gd name="connsiteY3793" fmla="*/ 308915 h 1154632"/>
              <a:gd name="connsiteX3794" fmla="*/ 2229503 w 2519427"/>
              <a:gd name="connsiteY3794" fmla="*/ 306383 h 1154632"/>
              <a:gd name="connsiteX3795" fmla="*/ 2224439 w 2519427"/>
              <a:gd name="connsiteY3795" fmla="*/ 301318 h 1154632"/>
              <a:gd name="connsiteX3796" fmla="*/ 2221907 w 2519427"/>
              <a:gd name="connsiteY3796" fmla="*/ 301318 h 1154632"/>
              <a:gd name="connsiteX3797" fmla="*/ 2219375 w 2519427"/>
              <a:gd name="connsiteY3797" fmla="*/ 301318 h 1154632"/>
              <a:gd name="connsiteX3798" fmla="*/ 2219375 w 2519427"/>
              <a:gd name="connsiteY3798" fmla="*/ 298786 h 1154632"/>
              <a:gd name="connsiteX3799" fmla="*/ 2216843 w 2519427"/>
              <a:gd name="connsiteY3799" fmla="*/ 298786 h 1154632"/>
              <a:gd name="connsiteX3800" fmla="*/ 2214310 w 2519427"/>
              <a:gd name="connsiteY3800" fmla="*/ 298786 h 1154632"/>
              <a:gd name="connsiteX3801" fmla="*/ 2211778 w 2519427"/>
              <a:gd name="connsiteY3801" fmla="*/ 298786 h 1154632"/>
              <a:gd name="connsiteX3802" fmla="*/ 2209247 w 2519427"/>
              <a:gd name="connsiteY3802" fmla="*/ 298786 h 1154632"/>
              <a:gd name="connsiteX3803" fmla="*/ 2206714 w 2519427"/>
              <a:gd name="connsiteY3803" fmla="*/ 298786 h 1154632"/>
              <a:gd name="connsiteX3804" fmla="*/ 2204182 w 2519427"/>
              <a:gd name="connsiteY3804" fmla="*/ 301318 h 1154632"/>
              <a:gd name="connsiteX3805" fmla="*/ 2201650 w 2519427"/>
              <a:gd name="connsiteY3805" fmla="*/ 303851 h 1154632"/>
              <a:gd name="connsiteX3806" fmla="*/ 2199118 w 2519427"/>
              <a:gd name="connsiteY3806" fmla="*/ 306383 h 1154632"/>
              <a:gd name="connsiteX3807" fmla="*/ 2196586 w 2519427"/>
              <a:gd name="connsiteY3807" fmla="*/ 306383 h 1154632"/>
              <a:gd name="connsiteX3808" fmla="*/ 2196586 w 2519427"/>
              <a:gd name="connsiteY3808" fmla="*/ 308915 h 1154632"/>
              <a:gd name="connsiteX3809" fmla="*/ 2194054 w 2519427"/>
              <a:gd name="connsiteY3809" fmla="*/ 311447 h 1154632"/>
              <a:gd name="connsiteX3810" fmla="*/ 2191522 w 2519427"/>
              <a:gd name="connsiteY3810" fmla="*/ 311447 h 1154632"/>
              <a:gd name="connsiteX3811" fmla="*/ 2191522 w 2519427"/>
              <a:gd name="connsiteY3811" fmla="*/ 313979 h 1154632"/>
              <a:gd name="connsiteX3812" fmla="*/ 2188989 w 2519427"/>
              <a:gd name="connsiteY3812" fmla="*/ 313979 h 1154632"/>
              <a:gd name="connsiteX3813" fmla="*/ 2191522 w 2519427"/>
              <a:gd name="connsiteY3813" fmla="*/ 316511 h 1154632"/>
              <a:gd name="connsiteX3814" fmla="*/ 2188989 w 2519427"/>
              <a:gd name="connsiteY3814" fmla="*/ 316511 h 1154632"/>
              <a:gd name="connsiteX3815" fmla="*/ 2186457 w 2519427"/>
              <a:gd name="connsiteY3815" fmla="*/ 319043 h 1154632"/>
              <a:gd name="connsiteX3816" fmla="*/ 2183926 w 2519427"/>
              <a:gd name="connsiteY3816" fmla="*/ 319043 h 1154632"/>
              <a:gd name="connsiteX3817" fmla="*/ 2183926 w 2519427"/>
              <a:gd name="connsiteY3817" fmla="*/ 316511 h 1154632"/>
              <a:gd name="connsiteX3818" fmla="*/ 2181394 w 2519427"/>
              <a:gd name="connsiteY3818" fmla="*/ 316511 h 1154632"/>
              <a:gd name="connsiteX3819" fmla="*/ 2181394 w 2519427"/>
              <a:gd name="connsiteY3819" fmla="*/ 319043 h 1154632"/>
              <a:gd name="connsiteX3820" fmla="*/ 2178861 w 2519427"/>
              <a:gd name="connsiteY3820" fmla="*/ 321575 h 1154632"/>
              <a:gd name="connsiteX3821" fmla="*/ 2176329 w 2519427"/>
              <a:gd name="connsiteY3821" fmla="*/ 321575 h 1154632"/>
              <a:gd name="connsiteX3822" fmla="*/ 2173797 w 2519427"/>
              <a:gd name="connsiteY3822" fmla="*/ 321575 h 1154632"/>
              <a:gd name="connsiteX3823" fmla="*/ 2171265 w 2519427"/>
              <a:gd name="connsiteY3823" fmla="*/ 324107 h 1154632"/>
              <a:gd name="connsiteX3824" fmla="*/ 2163669 w 2519427"/>
              <a:gd name="connsiteY3824" fmla="*/ 324107 h 1154632"/>
              <a:gd name="connsiteX3825" fmla="*/ 2166201 w 2519427"/>
              <a:gd name="connsiteY3825" fmla="*/ 324107 h 1154632"/>
              <a:gd name="connsiteX3826" fmla="*/ 2158605 w 2519427"/>
              <a:gd name="connsiteY3826" fmla="*/ 326639 h 1154632"/>
              <a:gd name="connsiteX3827" fmla="*/ 2156073 w 2519427"/>
              <a:gd name="connsiteY3827" fmla="*/ 326639 h 1154632"/>
              <a:gd name="connsiteX3828" fmla="*/ 2153540 w 2519427"/>
              <a:gd name="connsiteY3828" fmla="*/ 326639 h 1154632"/>
              <a:gd name="connsiteX3829" fmla="*/ 2151008 w 2519427"/>
              <a:gd name="connsiteY3829" fmla="*/ 326639 h 1154632"/>
              <a:gd name="connsiteX3830" fmla="*/ 2151008 w 2519427"/>
              <a:gd name="connsiteY3830" fmla="*/ 329171 h 1154632"/>
              <a:gd name="connsiteX3831" fmla="*/ 2148476 w 2519427"/>
              <a:gd name="connsiteY3831" fmla="*/ 329171 h 1154632"/>
              <a:gd name="connsiteX3832" fmla="*/ 2145944 w 2519427"/>
              <a:gd name="connsiteY3832" fmla="*/ 329171 h 1154632"/>
              <a:gd name="connsiteX3833" fmla="*/ 2140880 w 2519427"/>
              <a:gd name="connsiteY3833" fmla="*/ 326639 h 1154632"/>
              <a:gd name="connsiteX3834" fmla="*/ 2138348 w 2519427"/>
              <a:gd name="connsiteY3834" fmla="*/ 326639 h 1154632"/>
              <a:gd name="connsiteX3835" fmla="*/ 2133284 w 2519427"/>
              <a:gd name="connsiteY3835" fmla="*/ 321575 h 1154632"/>
              <a:gd name="connsiteX3836" fmla="*/ 2130752 w 2519427"/>
              <a:gd name="connsiteY3836" fmla="*/ 319043 h 1154632"/>
              <a:gd name="connsiteX3837" fmla="*/ 2128220 w 2519427"/>
              <a:gd name="connsiteY3837" fmla="*/ 316511 h 1154632"/>
              <a:gd name="connsiteX3838" fmla="*/ 2128220 w 2519427"/>
              <a:gd name="connsiteY3838" fmla="*/ 316511 h 1154632"/>
              <a:gd name="connsiteX3839" fmla="*/ 2128220 w 2519427"/>
              <a:gd name="connsiteY3839" fmla="*/ 316511 h 1154632"/>
              <a:gd name="connsiteX3840" fmla="*/ 2128220 w 2519427"/>
              <a:gd name="connsiteY3840" fmla="*/ 313979 h 1154632"/>
              <a:gd name="connsiteX3841" fmla="*/ 2125687 w 2519427"/>
              <a:gd name="connsiteY3841" fmla="*/ 311447 h 1154632"/>
              <a:gd name="connsiteX3842" fmla="*/ 2123155 w 2519427"/>
              <a:gd name="connsiteY3842" fmla="*/ 311447 h 1154632"/>
              <a:gd name="connsiteX3843" fmla="*/ 2118091 w 2519427"/>
              <a:gd name="connsiteY3843" fmla="*/ 308915 h 1154632"/>
              <a:gd name="connsiteX3844" fmla="*/ 2113027 w 2519427"/>
              <a:gd name="connsiteY3844" fmla="*/ 306383 h 1154632"/>
              <a:gd name="connsiteX3845" fmla="*/ 2107963 w 2519427"/>
              <a:gd name="connsiteY3845" fmla="*/ 306383 h 1154632"/>
              <a:gd name="connsiteX3846" fmla="*/ 2100366 w 2519427"/>
              <a:gd name="connsiteY3846" fmla="*/ 301318 h 1154632"/>
              <a:gd name="connsiteX3847" fmla="*/ 2097834 w 2519427"/>
              <a:gd name="connsiteY3847" fmla="*/ 301318 h 1154632"/>
              <a:gd name="connsiteX3848" fmla="*/ 2090238 w 2519427"/>
              <a:gd name="connsiteY3848" fmla="*/ 298786 h 1154632"/>
              <a:gd name="connsiteX3849" fmla="*/ 2090238 w 2519427"/>
              <a:gd name="connsiteY3849" fmla="*/ 298786 h 1154632"/>
              <a:gd name="connsiteX3850" fmla="*/ 2085174 w 2519427"/>
              <a:gd name="connsiteY3850" fmla="*/ 298786 h 1154632"/>
              <a:gd name="connsiteX3851" fmla="*/ 2082642 w 2519427"/>
              <a:gd name="connsiteY3851" fmla="*/ 298786 h 1154632"/>
              <a:gd name="connsiteX3852" fmla="*/ 2080110 w 2519427"/>
              <a:gd name="connsiteY3852" fmla="*/ 298786 h 1154632"/>
              <a:gd name="connsiteX3853" fmla="*/ 2077578 w 2519427"/>
              <a:gd name="connsiteY3853" fmla="*/ 298786 h 1154632"/>
              <a:gd name="connsiteX3854" fmla="*/ 2075045 w 2519427"/>
              <a:gd name="connsiteY3854" fmla="*/ 298786 h 1154632"/>
              <a:gd name="connsiteX3855" fmla="*/ 2075045 w 2519427"/>
              <a:gd name="connsiteY3855" fmla="*/ 301318 h 1154632"/>
              <a:gd name="connsiteX3856" fmla="*/ 2075045 w 2519427"/>
              <a:gd name="connsiteY3856" fmla="*/ 303851 h 1154632"/>
              <a:gd name="connsiteX3857" fmla="*/ 2075045 w 2519427"/>
              <a:gd name="connsiteY3857" fmla="*/ 308915 h 1154632"/>
              <a:gd name="connsiteX3858" fmla="*/ 2072513 w 2519427"/>
              <a:gd name="connsiteY3858" fmla="*/ 313979 h 1154632"/>
              <a:gd name="connsiteX3859" fmla="*/ 2072513 w 2519427"/>
              <a:gd name="connsiteY3859" fmla="*/ 316511 h 1154632"/>
              <a:gd name="connsiteX3860" fmla="*/ 2072513 w 2519427"/>
              <a:gd name="connsiteY3860" fmla="*/ 319043 h 1154632"/>
              <a:gd name="connsiteX3861" fmla="*/ 2069982 w 2519427"/>
              <a:gd name="connsiteY3861" fmla="*/ 324107 h 1154632"/>
              <a:gd name="connsiteX3862" fmla="*/ 2067450 w 2519427"/>
              <a:gd name="connsiteY3862" fmla="*/ 324107 h 1154632"/>
              <a:gd name="connsiteX3863" fmla="*/ 2067450 w 2519427"/>
              <a:gd name="connsiteY3863" fmla="*/ 321575 h 1154632"/>
              <a:gd name="connsiteX3864" fmla="*/ 2064917 w 2519427"/>
              <a:gd name="connsiteY3864" fmla="*/ 321575 h 1154632"/>
              <a:gd name="connsiteX3865" fmla="*/ 2064917 w 2519427"/>
              <a:gd name="connsiteY3865" fmla="*/ 319043 h 1154632"/>
              <a:gd name="connsiteX3866" fmla="*/ 2064917 w 2519427"/>
              <a:gd name="connsiteY3866" fmla="*/ 319043 h 1154632"/>
              <a:gd name="connsiteX3867" fmla="*/ 2062385 w 2519427"/>
              <a:gd name="connsiteY3867" fmla="*/ 321575 h 1154632"/>
              <a:gd name="connsiteX3868" fmla="*/ 2059853 w 2519427"/>
              <a:gd name="connsiteY3868" fmla="*/ 324107 h 1154632"/>
              <a:gd name="connsiteX3869" fmla="*/ 2057321 w 2519427"/>
              <a:gd name="connsiteY3869" fmla="*/ 324107 h 1154632"/>
              <a:gd name="connsiteX3870" fmla="*/ 2049725 w 2519427"/>
              <a:gd name="connsiteY3870" fmla="*/ 326639 h 1154632"/>
              <a:gd name="connsiteX3871" fmla="*/ 2047192 w 2519427"/>
              <a:gd name="connsiteY3871" fmla="*/ 326639 h 1154632"/>
              <a:gd name="connsiteX3872" fmla="*/ 2044661 w 2519427"/>
              <a:gd name="connsiteY3872" fmla="*/ 326639 h 1154632"/>
              <a:gd name="connsiteX3873" fmla="*/ 2042129 w 2519427"/>
              <a:gd name="connsiteY3873" fmla="*/ 324107 h 1154632"/>
              <a:gd name="connsiteX3874" fmla="*/ 2039596 w 2519427"/>
              <a:gd name="connsiteY3874" fmla="*/ 324107 h 1154632"/>
              <a:gd name="connsiteX3875" fmla="*/ 2034532 w 2519427"/>
              <a:gd name="connsiteY3875" fmla="*/ 324107 h 1154632"/>
              <a:gd name="connsiteX3876" fmla="*/ 2032000 w 2519427"/>
              <a:gd name="connsiteY3876" fmla="*/ 321575 h 1154632"/>
              <a:gd name="connsiteX3877" fmla="*/ 2029468 w 2519427"/>
              <a:gd name="connsiteY3877" fmla="*/ 321575 h 1154632"/>
              <a:gd name="connsiteX3878" fmla="*/ 2026936 w 2519427"/>
              <a:gd name="connsiteY3878" fmla="*/ 319043 h 1154632"/>
              <a:gd name="connsiteX3879" fmla="*/ 2026936 w 2519427"/>
              <a:gd name="connsiteY3879" fmla="*/ 316511 h 1154632"/>
              <a:gd name="connsiteX3880" fmla="*/ 2026936 w 2519427"/>
              <a:gd name="connsiteY3880" fmla="*/ 313979 h 1154632"/>
              <a:gd name="connsiteX3881" fmla="*/ 2026936 w 2519427"/>
              <a:gd name="connsiteY3881" fmla="*/ 311447 h 1154632"/>
              <a:gd name="connsiteX3882" fmla="*/ 2024404 w 2519427"/>
              <a:gd name="connsiteY3882" fmla="*/ 311447 h 1154632"/>
              <a:gd name="connsiteX3883" fmla="*/ 2024404 w 2519427"/>
              <a:gd name="connsiteY3883" fmla="*/ 308915 h 1154632"/>
              <a:gd name="connsiteX3884" fmla="*/ 2026936 w 2519427"/>
              <a:gd name="connsiteY3884" fmla="*/ 308915 h 1154632"/>
              <a:gd name="connsiteX3885" fmla="*/ 2024404 w 2519427"/>
              <a:gd name="connsiteY3885" fmla="*/ 306383 h 1154632"/>
              <a:gd name="connsiteX3886" fmla="*/ 2021871 w 2519427"/>
              <a:gd name="connsiteY3886" fmla="*/ 303851 h 1154632"/>
              <a:gd name="connsiteX3887" fmla="*/ 2019340 w 2519427"/>
              <a:gd name="connsiteY3887" fmla="*/ 306383 h 1154632"/>
              <a:gd name="connsiteX3888" fmla="*/ 2016808 w 2519427"/>
              <a:gd name="connsiteY3888" fmla="*/ 306383 h 1154632"/>
              <a:gd name="connsiteX3889" fmla="*/ 2011743 w 2519427"/>
              <a:gd name="connsiteY3889" fmla="*/ 303851 h 1154632"/>
              <a:gd name="connsiteX3890" fmla="*/ 2009211 w 2519427"/>
              <a:gd name="connsiteY3890" fmla="*/ 301318 h 1154632"/>
              <a:gd name="connsiteX3891" fmla="*/ 2004147 w 2519427"/>
              <a:gd name="connsiteY3891" fmla="*/ 298786 h 1154632"/>
              <a:gd name="connsiteX3892" fmla="*/ 2001615 w 2519427"/>
              <a:gd name="connsiteY3892" fmla="*/ 298786 h 1154632"/>
              <a:gd name="connsiteX3893" fmla="*/ 2001615 w 2519427"/>
              <a:gd name="connsiteY3893" fmla="*/ 301318 h 1154632"/>
              <a:gd name="connsiteX3894" fmla="*/ 2001615 w 2519427"/>
              <a:gd name="connsiteY3894" fmla="*/ 298786 h 1154632"/>
              <a:gd name="connsiteX3895" fmla="*/ 2001615 w 2519427"/>
              <a:gd name="connsiteY3895" fmla="*/ 301318 h 1154632"/>
              <a:gd name="connsiteX3896" fmla="*/ 2004147 w 2519427"/>
              <a:gd name="connsiteY3896" fmla="*/ 301318 h 1154632"/>
              <a:gd name="connsiteX3897" fmla="*/ 2001615 w 2519427"/>
              <a:gd name="connsiteY3897" fmla="*/ 301318 h 1154632"/>
              <a:gd name="connsiteX3898" fmla="*/ 1999083 w 2519427"/>
              <a:gd name="connsiteY3898" fmla="*/ 301318 h 1154632"/>
              <a:gd name="connsiteX3899" fmla="*/ 1999083 w 2519427"/>
              <a:gd name="connsiteY3899" fmla="*/ 298786 h 1154632"/>
              <a:gd name="connsiteX3900" fmla="*/ 1996551 w 2519427"/>
              <a:gd name="connsiteY3900" fmla="*/ 298786 h 1154632"/>
              <a:gd name="connsiteX3901" fmla="*/ 1996551 w 2519427"/>
              <a:gd name="connsiteY3901" fmla="*/ 301318 h 1154632"/>
              <a:gd name="connsiteX3902" fmla="*/ 1996551 w 2519427"/>
              <a:gd name="connsiteY3902" fmla="*/ 303851 h 1154632"/>
              <a:gd name="connsiteX3903" fmla="*/ 1996551 w 2519427"/>
              <a:gd name="connsiteY3903" fmla="*/ 306383 h 1154632"/>
              <a:gd name="connsiteX3904" fmla="*/ 1988955 w 2519427"/>
              <a:gd name="connsiteY3904" fmla="*/ 308915 h 1154632"/>
              <a:gd name="connsiteX3905" fmla="*/ 1986422 w 2519427"/>
              <a:gd name="connsiteY3905" fmla="*/ 311447 h 1154632"/>
              <a:gd name="connsiteX3906" fmla="*/ 1986422 w 2519427"/>
              <a:gd name="connsiteY3906" fmla="*/ 308915 h 1154632"/>
              <a:gd name="connsiteX3907" fmla="*/ 1981359 w 2519427"/>
              <a:gd name="connsiteY3907" fmla="*/ 311447 h 1154632"/>
              <a:gd name="connsiteX3908" fmla="*/ 1976294 w 2519427"/>
              <a:gd name="connsiteY3908" fmla="*/ 308915 h 1154632"/>
              <a:gd name="connsiteX3909" fmla="*/ 1971230 w 2519427"/>
              <a:gd name="connsiteY3909" fmla="*/ 306383 h 1154632"/>
              <a:gd name="connsiteX3910" fmla="*/ 1968698 w 2519427"/>
              <a:gd name="connsiteY3910" fmla="*/ 306383 h 1154632"/>
              <a:gd name="connsiteX3911" fmla="*/ 1966166 w 2519427"/>
              <a:gd name="connsiteY3911" fmla="*/ 306383 h 1154632"/>
              <a:gd name="connsiteX3912" fmla="*/ 1963634 w 2519427"/>
              <a:gd name="connsiteY3912" fmla="*/ 303851 h 1154632"/>
              <a:gd name="connsiteX3913" fmla="*/ 1966166 w 2519427"/>
              <a:gd name="connsiteY3913" fmla="*/ 303851 h 1154632"/>
              <a:gd name="connsiteX3914" fmla="*/ 1963634 w 2519427"/>
              <a:gd name="connsiteY3914" fmla="*/ 298786 h 1154632"/>
              <a:gd name="connsiteX3915" fmla="*/ 1961102 w 2519427"/>
              <a:gd name="connsiteY3915" fmla="*/ 298786 h 1154632"/>
              <a:gd name="connsiteX3916" fmla="*/ 1961102 w 2519427"/>
              <a:gd name="connsiteY3916" fmla="*/ 301318 h 1154632"/>
              <a:gd name="connsiteX3917" fmla="*/ 1958569 w 2519427"/>
              <a:gd name="connsiteY3917" fmla="*/ 301318 h 1154632"/>
              <a:gd name="connsiteX3918" fmla="*/ 1953506 w 2519427"/>
              <a:gd name="connsiteY3918" fmla="*/ 303851 h 1154632"/>
              <a:gd name="connsiteX3919" fmla="*/ 1950973 w 2519427"/>
              <a:gd name="connsiteY3919" fmla="*/ 303851 h 1154632"/>
              <a:gd name="connsiteX3920" fmla="*/ 1950973 w 2519427"/>
              <a:gd name="connsiteY3920" fmla="*/ 306383 h 1154632"/>
              <a:gd name="connsiteX3921" fmla="*/ 1948441 w 2519427"/>
              <a:gd name="connsiteY3921" fmla="*/ 303851 h 1154632"/>
              <a:gd name="connsiteX3922" fmla="*/ 1953506 w 2519427"/>
              <a:gd name="connsiteY3922" fmla="*/ 298786 h 1154632"/>
              <a:gd name="connsiteX3923" fmla="*/ 1958569 w 2519427"/>
              <a:gd name="connsiteY3923" fmla="*/ 298786 h 1154632"/>
              <a:gd name="connsiteX3924" fmla="*/ 1961102 w 2519427"/>
              <a:gd name="connsiteY3924" fmla="*/ 292456 h 1154632"/>
              <a:gd name="connsiteX3925" fmla="*/ 1963634 w 2519427"/>
              <a:gd name="connsiteY3925" fmla="*/ 289924 h 1154632"/>
              <a:gd name="connsiteX3926" fmla="*/ 1966166 w 2519427"/>
              <a:gd name="connsiteY3926" fmla="*/ 289924 h 1154632"/>
              <a:gd name="connsiteX3927" fmla="*/ 1968698 w 2519427"/>
              <a:gd name="connsiteY3927" fmla="*/ 289924 h 1154632"/>
              <a:gd name="connsiteX3928" fmla="*/ 1971230 w 2519427"/>
              <a:gd name="connsiteY3928" fmla="*/ 289924 h 1154632"/>
              <a:gd name="connsiteX3929" fmla="*/ 1973762 w 2519427"/>
              <a:gd name="connsiteY3929" fmla="*/ 284860 h 1154632"/>
              <a:gd name="connsiteX3930" fmla="*/ 1971230 w 2519427"/>
              <a:gd name="connsiteY3930" fmla="*/ 284860 h 1154632"/>
              <a:gd name="connsiteX3931" fmla="*/ 1968698 w 2519427"/>
              <a:gd name="connsiteY3931" fmla="*/ 284860 h 1154632"/>
              <a:gd name="connsiteX3932" fmla="*/ 1966166 w 2519427"/>
              <a:gd name="connsiteY3932" fmla="*/ 282328 h 1154632"/>
              <a:gd name="connsiteX3933" fmla="*/ 1966166 w 2519427"/>
              <a:gd name="connsiteY3933" fmla="*/ 279796 h 1154632"/>
              <a:gd name="connsiteX3934" fmla="*/ 1963634 w 2519427"/>
              <a:gd name="connsiteY3934" fmla="*/ 279796 h 1154632"/>
              <a:gd name="connsiteX3935" fmla="*/ 1963634 w 2519427"/>
              <a:gd name="connsiteY3935" fmla="*/ 282328 h 1154632"/>
              <a:gd name="connsiteX3936" fmla="*/ 1961102 w 2519427"/>
              <a:gd name="connsiteY3936" fmla="*/ 282328 h 1154632"/>
              <a:gd name="connsiteX3937" fmla="*/ 1958569 w 2519427"/>
              <a:gd name="connsiteY3937" fmla="*/ 282328 h 1154632"/>
              <a:gd name="connsiteX3938" fmla="*/ 1958569 w 2519427"/>
              <a:gd name="connsiteY3938" fmla="*/ 279796 h 1154632"/>
              <a:gd name="connsiteX3939" fmla="*/ 1961102 w 2519427"/>
              <a:gd name="connsiteY3939" fmla="*/ 277264 h 1154632"/>
              <a:gd name="connsiteX3940" fmla="*/ 1958569 w 2519427"/>
              <a:gd name="connsiteY3940" fmla="*/ 272199 h 1154632"/>
              <a:gd name="connsiteX3941" fmla="*/ 1961102 w 2519427"/>
              <a:gd name="connsiteY3941" fmla="*/ 267135 h 1154632"/>
              <a:gd name="connsiteX3942" fmla="*/ 1961102 w 2519427"/>
              <a:gd name="connsiteY3942" fmla="*/ 264603 h 1154632"/>
              <a:gd name="connsiteX3943" fmla="*/ 1961102 w 2519427"/>
              <a:gd name="connsiteY3943" fmla="*/ 265869 h 1154632"/>
              <a:gd name="connsiteX3944" fmla="*/ 1961102 w 2519427"/>
              <a:gd name="connsiteY3944" fmla="*/ 263337 h 1154632"/>
              <a:gd name="connsiteX3945" fmla="*/ 1961102 w 2519427"/>
              <a:gd name="connsiteY3945" fmla="*/ 260805 h 1154632"/>
              <a:gd name="connsiteX3946" fmla="*/ 1950973 w 2519427"/>
              <a:gd name="connsiteY3946" fmla="*/ 258273 h 1154632"/>
              <a:gd name="connsiteX3947" fmla="*/ 1948441 w 2519427"/>
              <a:gd name="connsiteY3947" fmla="*/ 258273 h 1154632"/>
              <a:gd name="connsiteX3948" fmla="*/ 1945909 w 2519427"/>
              <a:gd name="connsiteY3948" fmla="*/ 255741 h 1154632"/>
              <a:gd name="connsiteX3949" fmla="*/ 1943377 w 2519427"/>
              <a:gd name="connsiteY3949" fmla="*/ 253209 h 1154632"/>
              <a:gd name="connsiteX3950" fmla="*/ 1940845 w 2519427"/>
              <a:gd name="connsiteY3950" fmla="*/ 253209 h 1154632"/>
              <a:gd name="connsiteX3951" fmla="*/ 1938313 w 2519427"/>
              <a:gd name="connsiteY3951" fmla="*/ 255741 h 1154632"/>
              <a:gd name="connsiteX3952" fmla="*/ 1938313 w 2519427"/>
              <a:gd name="connsiteY3952" fmla="*/ 258273 h 1154632"/>
              <a:gd name="connsiteX3953" fmla="*/ 1935781 w 2519427"/>
              <a:gd name="connsiteY3953" fmla="*/ 255741 h 1154632"/>
              <a:gd name="connsiteX3954" fmla="*/ 1938313 w 2519427"/>
              <a:gd name="connsiteY3954" fmla="*/ 255741 h 1154632"/>
              <a:gd name="connsiteX3955" fmla="*/ 1935781 w 2519427"/>
              <a:gd name="connsiteY3955" fmla="*/ 253209 h 1154632"/>
              <a:gd name="connsiteX3956" fmla="*/ 1933248 w 2519427"/>
              <a:gd name="connsiteY3956" fmla="*/ 253209 h 1154632"/>
              <a:gd name="connsiteX3957" fmla="*/ 1930717 w 2519427"/>
              <a:gd name="connsiteY3957" fmla="*/ 250677 h 1154632"/>
              <a:gd name="connsiteX3958" fmla="*/ 1923120 w 2519427"/>
              <a:gd name="connsiteY3958" fmla="*/ 253209 h 1154632"/>
              <a:gd name="connsiteX3959" fmla="*/ 1920588 w 2519427"/>
              <a:gd name="connsiteY3959" fmla="*/ 255741 h 1154632"/>
              <a:gd name="connsiteX3960" fmla="*/ 1918057 w 2519427"/>
              <a:gd name="connsiteY3960" fmla="*/ 253209 h 1154632"/>
              <a:gd name="connsiteX3961" fmla="*/ 1915524 w 2519427"/>
              <a:gd name="connsiteY3961" fmla="*/ 253209 h 1154632"/>
              <a:gd name="connsiteX3962" fmla="*/ 1915524 w 2519427"/>
              <a:gd name="connsiteY3962" fmla="*/ 250677 h 1154632"/>
              <a:gd name="connsiteX3963" fmla="*/ 1918057 w 2519427"/>
              <a:gd name="connsiteY3963" fmla="*/ 250677 h 1154632"/>
              <a:gd name="connsiteX3964" fmla="*/ 1920588 w 2519427"/>
              <a:gd name="connsiteY3964" fmla="*/ 248145 h 1154632"/>
              <a:gd name="connsiteX3965" fmla="*/ 1920588 w 2519427"/>
              <a:gd name="connsiteY3965" fmla="*/ 245612 h 1154632"/>
              <a:gd name="connsiteX3966" fmla="*/ 1918057 w 2519427"/>
              <a:gd name="connsiteY3966" fmla="*/ 243080 h 1154632"/>
              <a:gd name="connsiteX3967" fmla="*/ 1915524 w 2519427"/>
              <a:gd name="connsiteY3967" fmla="*/ 243080 h 1154632"/>
              <a:gd name="connsiteX3968" fmla="*/ 1915524 w 2519427"/>
              <a:gd name="connsiteY3968" fmla="*/ 240548 h 1154632"/>
              <a:gd name="connsiteX3969" fmla="*/ 1915524 w 2519427"/>
              <a:gd name="connsiteY3969" fmla="*/ 240548 h 1154632"/>
              <a:gd name="connsiteX3970" fmla="*/ 1918057 w 2519427"/>
              <a:gd name="connsiteY3970" fmla="*/ 240548 h 1154632"/>
              <a:gd name="connsiteX3971" fmla="*/ 1920588 w 2519427"/>
              <a:gd name="connsiteY3971" fmla="*/ 240548 h 1154632"/>
              <a:gd name="connsiteX3972" fmla="*/ 1925652 w 2519427"/>
              <a:gd name="connsiteY3972" fmla="*/ 243080 h 1154632"/>
              <a:gd name="connsiteX3973" fmla="*/ 1928185 w 2519427"/>
              <a:gd name="connsiteY3973" fmla="*/ 243080 h 1154632"/>
              <a:gd name="connsiteX3974" fmla="*/ 1925652 w 2519427"/>
              <a:gd name="connsiteY3974" fmla="*/ 245612 h 1154632"/>
              <a:gd name="connsiteX3975" fmla="*/ 1933248 w 2519427"/>
              <a:gd name="connsiteY3975" fmla="*/ 248145 h 1154632"/>
              <a:gd name="connsiteX3976" fmla="*/ 1933248 w 2519427"/>
              <a:gd name="connsiteY3976" fmla="*/ 243080 h 1154632"/>
              <a:gd name="connsiteX3977" fmla="*/ 1933248 w 2519427"/>
              <a:gd name="connsiteY3977" fmla="*/ 240548 h 1154632"/>
              <a:gd name="connsiteX3978" fmla="*/ 1933248 w 2519427"/>
              <a:gd name="connsiteY3978" fmla="*/ 238016 h 1154632"/>
              <a:gd name="connsiteX3979" fmla="*/ 1935781 w 2519427"/>
              <a:gd name="connsiteY3979" fmla="*/ 238016 h 1154632"/>
              <a:gd name="connsiteX3980" fmla="*/ 1938313 w 2519427"/>
              <a:gd name="connsiteY3980" fmla="*/ 238016 h 1154632"/>
              <a:gd name="connsiteX3981" fmla="*/ 1940845 w 2519427"/>
              <a:gd name="connsiteY3981" fmla="*/ 240548 h 1154632"/>
              <a:gd name="connsiteX3982" fmla="*/ 1948441 w 2519427"/>
              <a:gd name="connsiteY3982" fmla="*/ 238016 h 1154632"/>
              <a:gd name="connsiteX3983" fmla="*/ 1945909 w 2519427"/>
              <a:gd name="connsiteY3983" fmla="*/ 238016 h 1154632"/>
              <a:gd name="connsiteX3984" fmla="*/ 1945909 w 2519427"/>
              <a:gd name="connsiteY3984" fmla="*/ 235484 h 1154632"/>
              <a:gd name="connsiteX3985" fmla="*/ 1948441 w 2519427"/>
              <a:gd name="connsiteY3985" fmla="*/ 235484 h 1154632"/>
              <a:gd name="connsiteX3986" fmla="*/ 1950973 w 2519427"/>
              <a:gd name="connsiteY3986" fmla="*/ 229154 h 1154632"/>
              <a:gd name="connsiteX3987" fmla="*/ 1948441 w 2519427"/>
              <a:gd name="connsiteY3987" fmla="*/ 229154 h 1154632"/>
              <a:gd name="connsiteX3988" fmla="*/ 1950973 w 2519427"/>
              <a:gd name="connsiteY3988" fmla="*/ 226622 h 1154632"/>
              <a:gd name="connsiteX3989" fmla="*/ 1950973 w 2519427"/>
              <a:gd name="connsiteY3989" fmla="*/ 224090 h 1154632"/>
              <a:gd name="connsiteX3990" fmla="*/ 1953506 w 2519427"/>
              <a:gd name="connsiteY3990" fmla="*/ 224090 h 1154632"/>
              <a:gd name="connsiteX3991" fmla="*/ 1950973 w 2519427"/>
              <a:gd name="connsiteY3991" fmla="*/ 221558 h 1154632"/>
              <a:gd name="connsiteX3992" fmla="*/ 1948441 w 2519427"/>
              <a:gd name="connsiteY3992" fmla="*/ 221558 h 1154632"/>
              <a:gd name="connsiteX3993" fmla="*/ 1948441 w 2519427"/>
              <a:gd name="connsiteY3993" fmla="*/ 219026 h 1154632"/>
              <a:gd name="connsiteX3994" fmla="*/ 1943377 w 2519427"/>
              <a:gd name="connsiteY3994" fmla="*/ 219026 h 1154632"/>
              <a:gd name="connsiteX3995" fmla="*/ 1945909 w 2519427"/>
              <a:gd name="connsiteY3995" fmla="*/ 216494 h 1154632"/>
              <a:gd name="connsiteX3996" fmla="*/ 1950973 w 2519427"/>
              <a:gd name="connsiteY3996" fmla="*/ 213961 h 1154632"/>
              <a:gd name="connsiteX3997" fmla="*/ 1953506 w 2519427"/>
              <a:gd name="connsiteY3997" fmla="*/ 208897 h 1154632"/>
              <a:gd name="connsiteX3998" fmla="*/ 1956038 w 2519427"/>
              <a:gd name="connsiteY3998" fmla="*/ 208897 h 1154632"/>
              <a:gd name="connsiteX3999" fmla="*/ 1956038 w 2519427"/>
              <a:gd name="connsiteY3999" fmla="*/ 206365 h 1154632"/>
              <a:gd name="connsiteX4000" fmla="*/ 1953506 w 2519427"/>
              <a:gd name="connsiteY4000" fmla="*/ 206365 h 1154632"/>
              <a:gd name="connsiteX4001" fmla="*/ 1950973 w 2519427"/>
              <a:gd name="connsiteY4001" fmla="*/ 206365 h 1154632"/>
              <a:gd name="connsiteX4002" fmla="*/ 1948441 w 2519427"/>
              <a:gd name="connsiteY4002" fmla="*/ 206365 h 1154632"/>
              <a:gd name="connsiteX4003" fmla="*/ 1945909 w 2519427"/>
              <a:gd name="connsiteY4003" fmla="*/ 206365 h 1154632"/>
              <a:gd name="connsiteX4004" fmla="*/ 1940845 w 2519427"/>
              <a:gd name="connsiteY4004" fmla="*/ 208897 h 1154632"/>
              <a:gd name="connsiteX4005" fmla="*/ 1935781 w 2519427"/>
              <a:gd name="connsiteY4005" fmla="*/ 217759 h 1154632"/>
              <a:gd name="connsiteX4006" fmla="*/ 1938313 w 2519427"/>
              <a:gd name="connsiteY4006" fmla="*/ 217759 h 1154632"/>
              <a:gd name="connsiteX4007" fmla="*/ 1940845 w 2519427"/>
              <a:gd name="connsiteY4007" fmla="*/ 220292 h 1154632"/>
              <a:gd name="connsiteX4008" fmla="*/ 1943377 w 2519427"/>
              <a:gd name="connsiteY4008" fmla="*/ 225356 h 1154632"/>
              <a:gd name="connsiteX4009" fmla="*/ 1940845 w 2519427"/>
              <a:gd name="connsiteY4009" fmla="*/ 227888 h 1154632"/>
              <a:gd name="connsiteX4010" fmla="*/ 1938313 w 2519427"/>
              <a:gd name="connsiteY4010" fmla="*/ 227888 h 1154632"/>
              <a:gd name="connsiteX4011" fmla="*/ 1935781 w 2519427"/>
              <a:gd name="connsiteY4011" fmla="*/ 227888 h 1154632"/>
              <a:gd name="connsiteX4012" fmla="*/ 1933248 w 2519427"/>
              <a:gd name="connsiteY4012" fmla="*/ 227888 h 1154632"/>
              <a:gd name="connsiteX4013" fmla="*/ 1928185 w 2519427"/>
              <a:gd name="connsiteY4013" fmla="*/ 225356 h 1154632"/>
              <a:gd name="connsiteX4014" fmla="*/ 1925652 w 2519427"/>
              <a:gd name="connsiteY4014" fmla="*/ 225356 h 1154632"/>
              <a:gd name="connsiteX4015" fmla="*/ 1923120 w 2519427"/>
              <a:gd name="connsiteY4015" fmla="*/ 222824 h 1154632"/>
              <a:gd name="connsiteX4016" fmla="*/ 1920588 w 2519427"/>
              <a:gd name="connsiteY4016" fmla="*/ 222824 h 1154632"/>
              <a:gd name="connsiteX4017" fmla="*/ 1918057 w 2519427"/>
              <a:gd name="connsiteY4017" fmla="*/ 220292 h 1154632"/>
              <a:gd name="connsiteX4018" fmla="*/ 1915524 w 2519427"/>
              <a:gd name="connsiteY4018" fmla="*/ 220292 h 1154632"/>
              <a:gd name="connsiteX4019" fmla="*/ 1915524 w 2519427"/>
              <a:gd name="connsiteY4019" fmla="*/ 217759 h 1154632"/>
              <a:gd name="connsiteX4020" fmla="*/ 1918057 w 2519427"/>
              <a:gd name="connsiteY4020" fmla="*/ 215227 h 1154632"/>
              <a:gd name="connsiteX4021" fmla="*/ 1920588 w 2519427"/>
              <a:gd name="connsiteY4021" fmla="*/ 215227 h 1154632"/>
              <a:gd name="connsiteX4022" fmla="*/ 1925652 w 2519427"/>
              <a:gd name="connsiteY4022" fmla="*/ 210163 h 1154632"/>
              <a:gd name="connsiteX4023" fmla="*/ 1923120 w 2519427"/>
              <a:gd name="connsiteY4023" fmla="*/ 210163 h 1154632"/>
              <a:gd name="connsiteX4024" fmla="*/ 1923120 w 2519427"/>
              <a:gd name="connsiteY4024" fmla="*/ 207631 h 1154632"/>
              <a:gd name="connsiteX4025" fmla="*/ 1925652 w 2519427"/>
              <a:gd name="connsiteY4025" fmla="*/ 205099 h 1154632"/>
              <a:gd name="connsiteX4026" fmla="*/ 1925652 w 2519427"/>
              <a:gd name="connsiteY4026" fmla="*/ 202567 h 1154632"/>
              <a:gd name="connsiteX4027" fmla="*/ 1928185 w 2519427"/>
              <a:gd name="connsiteY4027" fmla="*/ 202567 h 1154632"/>
              <a:gd name="connsiteX4028" fmla="*/ 1928185 w 2519427"/>
              <a:gd name="connsiteY4028" fmla="*/ 200035 h 1154632"/>
              <a:gd name="connsiteX4029" fmla="*/ 1920588 w 2519427"/>
              <a:gd name="connsiteY4029" fmla="*/ 194971 h 1154632"/>
              <a:gd name="connsiteX4030" fmla="*/ 1925652 w 2519427"/>
              <a:gd name="connsiteY4030" fmla="*/ 192439 h 1154632"/>
              <a:gd name="connsiteX4031" fmla="*/ 1928185 w 2519427"/>
              <a:gd name="connsiteY4031" fmla="*/ 192439 h 1154632"/>
              <a:gd name="connsiteX4032" fmla="*/ 1928185 w 2519427"/>
              <a:gd name="connsiteY4032" fmla="*/ 189907 h 1154632"/>
              <a:gd name="connsiteX4033" fmla="*/ 1928185 w 2519427"/>
              <a:gd name="connsiteY4033" fmla="*/ 187375 h 1154632"/>
              <a:gd name="connsiteX4034" fmla="*/ 1925652 w 2519427"/>
              <a:gd name="connsiteY4034" fmla="*/ 187375 h 1154632"/>
              <a:gd name="connsiteX4035" fmla="*/ 1928185 w 2519427"/>
              <a:gd name="connsiteY4035" fmla="*/ 187375 h 1154632"/>
              <a:gd name="connsiteX4036" fmla="*/ 1930717 w 2519427"/>
              <a:gd name="connsiteY4036" fmla="*/ 182310 h 1154632"/>
              <a:gd name="connsiteX4037" fmla="*/ 1930717 w 2519427"/>
              <a:gd name="connsiteY4037" fmla="*/ 179778 h 1154632"/>
              <a:gd name="connsiteX4038" fmla="*/ 1930717 w 2519427"/>
              <a:gd name="connsiteY4038" fmla="*/ 177246 h 1154632"/>
              <a:gd name="connsiteX4039" fmla="*/ 1928185 w 2519427"/>
              <a:gd name="connsiteY4039" fmla="*/ 177246 h 1154632"/>
              <a:gd name="connsiteX4040" fmla="*/ 1930717 w 2519427"/>
              <a:gd name="connsiteY4040" fmla="*/ 177246 h 1154632"/>
              <a:gd name="connsiteX4041" fmla="*/ 1935781 w 2519427"/>
              <a:gd name="connsiteY4041" fmla="*/ 174714 h 1154632"/>
              <a:gd name="connsiteX4042" fmla="*/ 1940845 w 2519427"/>
              <a:gd name="connsiteY4042" fmla="*/ 172182 h 1154632"/>
              <a:gd name="connsiteX4043" fmla="*/ 1943377 w 2519427"/>
              <a:gd name="connsiteY4043" fmla="*/ 172182 h 1154632"/>
              <a:gd name="connsiteX4044" fmla="*/ 1945909 w 2519427"/>
              <a:gd name="connsiteY4044" fmla="*/ 172182 h 1154632"/>
              <a:gd name="connsiteX4045" fmla="*/ 1945909 w 2519427"/>
              <a:gd name="connsiteY4045" fmla="*/ 169650 h 1154632"/>
              <a:gd name="connsiteX4046" fmla="*/ 1948441 w 2519427"/>
              <a:gd name="connsiteY4046" fmla="*/ 169650 h 1154632"/>
              <a:gd name="connsiteX4047" fmla="*/ 1950973 w 2519427"/>
              <a:gd name="connsiteY4047" fmla="*/ 169650 h 1154632"/>
              <a:gd name="connsiteX4048" fmla="*/ 1950973 w 2519427"/>
              <a:gd name="connsiteY4048" fmla="*/ 167118 h 1154632"/>
              <a:gd name="connsiteX4049" fmla="*/ 1948441 w 2519427"/>
              <a:gd name="connsiteY4049" fmla="*/ 164586 h 1154632"/>
              <a:gd name="connsiteX4050" fmla="*/ 1945909 w 2519427"/>
              <a:gd name="connsiteY4050" fmla="*/ 167118 h 1154632"/>
              <a:gd name="connsiteX4051" fmla="*/ 1943377 w 2519427"/>
              <a:gd name="connsiteY4051" fmla="*/ 167118 h 1154632"/>
              <a:gd name="connsiteX4052" fmla="*/ 1940845 w 2519427"/>
              <a:gd name="connsiteY4052" fmla="*/ 167118 h 1154632"/>
              <a:gd name="connsiteX4053" fmla="*/ 1935781 w 2519427"/>
              <a:gd name="connsiteY4053" fmla="*/ 167118 h 1154632"/>
              <a:gd name="connsiteX4054" fmla="*/ 1933248 w 2519427"/>
              <a:gd name="connsiteY4054" fmla="*/ 167118 h 1154632"/>
              <a:gd name="connsiteX4055" fmla="*/ 1930717 w 2519427"/>
              <a:gd name="connsiteY4055" fmla="*/ 167118 h 1154632"/>
              <a:gd name="connsiteX4056" fmla="*/ 1928185 w 2519427"/>
              <a:gd name="connsiteY4056" fmla="*/ 167118 h 1154632"/>
              <a:gd name="connsiteX4057" fmla="*/ 1925652 w 2519427"/>
              <a:gd name="connsiteY4057" fmla="*/ 167118 h 1154632"/>
              <a:gd name="connsiteX4058" fmla="*/ 1923120 w 2519427"/>
              <a:gd name="connsiteY4058" fmla="*/ 167118 h 1154632"/>
              <a:gd name="connsiteX4059" fmla="*/ 1923120 w 2519427"/>
              <a:gd name="connsiteY4059" fmla="*/ 164586 h 1154632"/>
              <a:gd name="connsiteX4060" fmla="*/ 1923120 w 2519427"/>
              <a:gd name="connsiteY4060" fmla="*/ 162054 h 1154632"/>
              <a:gd name="connsiteX4061" fmla="*/ 1923120 w 2519427"/>
              <a:gd name="connsiteY4061" fmla="*/ 159522 h 1154632"/>
              <a:gd name="connsiteX4062" fmla="*/ 1918057 w 2519427"/>
              <a:gd name="connsiteY4062" fmla="*/ 159522 h 1154632"/>
              <a:gd name="connsiteX4063" fmla="*/ 1912992 w 2519427"/>
              <a:gd name="connsiteY4063" fmla="*/ 159522 h 1154632"/>
              <a:gd name="connsiteX4064" fmla="*/ 1912992 w 2519427"/>
              <a:gd name="connsiteY4064" fmla="*/ 159522 h 1154632"/>
              <a:gd name="connsiteX4065" fmla="*/ 1907928 w 2519427"/>
              <a:gd name="connsiteY4065" fmla="*/ 156989 h 1154632"/>
              <a:gd name="connsiteX4066" fmla="*/ 1905396 w 2519427"/>
              <a:gd name="connsiteY4066" fmla="*/ 156989 h 1154632"/>
              <a:gd name="connsiteX4067" fmla="*/ 1902864 w 2519427"/>
              <a:gd name="connsiteY4067" fmla="*/ 156989 h 1154632"/>
              <a:gd name="connsiteX4068" fmla="*/ 1900332 w 2519427"/>
              <a:gd name="connsiteY4068" fmla="*/ 154457 h 1154632"/>
              <a:gd name="connsiteX4069" fmla="*/ 1897799 w 2519427"/>
              <a:gd name="connsiteY4069" fmla="*/ 154457 h 1154632"/>
              <a:gd name="connsiteX4070" fmla="*/ 1895267 w 2519427"/>
              <a:gd name="connsiteY4070" fmla="*/ 154457 h 1154632"/>
              <a:gd name="connsiteX4071" fmla="*/ 1892736 w 2519427"/>
              <a:gd name="connsiteY4071" fmla="*/ 154457 h 1154632"/>
              <a:gd name="connsiteX4072" fmla="*/ 1892736 w 2519427"/>
              <a:gd name="connsiteY4072" fmla="*/ 151925 h 1154632"/>
              <a:gd name="connsiteX4073" fmla="*/ 1890203 w 2519427"/>
              <a:gd name="connsiteY4073" fmla="*/ 151925 h 1154632"/>
              <a:gd name="connsiteX4074" fmla="*/ 1885139 w 2519427"/>
              <a:gd name="connsiteY4074" fmla="*/ 156989 h 1154632"/>
              <a:gd name="connsiteX4075" fmla="*/ 1882607 w 2519427"/>
              <a:gd name="connsiteY4075" fmla="*/ 156989 h 1154632"/>
              <a:gd name="connsiteX4076" fmla="*/ 1880075 w 2519427"/>
              <a:gd name="connsiteY4076" fmla="*/ 159522 h 1154632"/>
              <a:gd name="connsiteX4077" fmla="*/ 1880075 w 2519427"/>
              <a:gd name="connsiteY4077" fmla="*/ 165852 h 1154632"/>
              <a:gd name="connsiteX4078" fmla="*/ 1875011 w 2519427"/>
              <a:gd name="connsiteY4078" fmla="*/ 168384 h 1154632"/>
              <a:gd name="connsiteX4079" fmla="*/ 1872478 w 2519427"/>
              <a:gd name="connsiteY4079" fmla="*/ 165852 h 1154632"/>
              <a:gd name="connsiteX4080" fmla="*/ 1869946 w 2519427"/>
              <a:gd name="connsiteY4080" fmla="*/ 165852 h 1154632"/>
              <a:gd name="connsiteX4081" fmla="*/ 1869946 w 2519427"/>
              <a:gd name="connsiteY4081" fmla="*/ 163320 h 1154632"/>
              <a:gd name="connsiteX4082" fmla="*/ 1872478 w 2519427"/>
              <a:gd name="connsiteY4082" fmla="*/ 160788 h 1154632"/>
              <a:gd name="connsiteX4083" fmla="*/ 1872478 w 2519427"/>
              <a:gd name="connsiteY4083" fmla="*/ 154457 h 1154632"/>
              <a:gd name="connsiteX4084" fmla="*/ 1869946 w 2519427"/>
              <a:gd name="connsiteY4084" fmla="*/ 154457 h 1154632"/>
              <a:gd name="connsiteX4085" fmla="*/ 1867415 w 2519427"/>
              <a:gd name="connsiteY4085" fmla="*/ 154457 h 1154632"/>
              <a:gd name="connsiteX4086" fmla="*/ 1864883 w 2519427"/>
              <a:gd name="connsiteY4086" fmla="*/ 154457 h 1154632"/>
              <a:gd name="connsiteX4087" fmla="*/ 1864883 w 2519427"/>
              <a:gd name="connsiteY4087" fmla="*/ 156989 h 1154632"/>
              <a:gd name="connsiteX4088" fmla="*/ 1862350 w 2519427"/>
              <a:gd name="connsiteY4088" fmla="*/ 156989 h 1154632"/>
              <a:gd name="connsiteX4089" fmla="*/ 1862350 w 2519427"/>
              <a:gd name="connsiteY4089" fmla="*/ 159522 h 1154632"/>
              <a:gd name="connsiteX4090" fmla="*/ 1857286 w 2519427"/>
              <a:gd name="connsiteY4090" fmla="*/ 162054 h 1154632"/>
              <a:gd name="connsiteX4091" fmla="*/ 1854754 w 2519427"/>
              <a:gd name="connsiteY4091" fmla="*/ 164586 h 1154632"/>
              <a:gd name="connsiteX4092" fmla="*/ 1852222 w 2519427"/>
              <a:gd name="connsiteY4092" fmla="*/ 162054 h 1154632"/>
              <a:gd name="connsiteX4093" fmla="*/ 1849690 w 2519427"/>
              <a:gd name="connsiteY4093" fmla="*/ 162054 h 1154632"/>
              <a:gd name="connsiteX4094" fmla="*/ 1847158 w 2519427"/>
              <a:gd name="connsiteY4094" fmla="*/ 162054 h 1154632"/>
              <a:gd name="connsiteX4095" fmla="*/ 1842094 w 2519427"/>
              <a:gd name="connsiteY4095" fmla="*/ 162054 h 1154632"/>
              <a:gd name="connsiteX4096" fmla="*/ 1842094 w 2519427"/>
              <a:gd name="connsiteY4096" fmla="*/ 164586 h 1154632"/>
              <a:gd name="connsiteX4097" fmla="*/ 1844625 w 2519427"/>
              <a:gd name="connsiteY4097" fmla="*/ 167118 h 1154632"/>
              <a:gd name="connsiteX4098" fmla="*/ 1844625 w 2519427"/>
              <a:gd name="connsiteY4098" fmla="*/ 169650 h 1154632"/>
              <a:gd name="connsiteX4099" fmla="*/ 1852222 w 2519427"/>
              <a:gd name="connsiteY4099" fmla="*/ 174714 h 1154632"/>
              <a:gd name="connsiteX4100" fmla="*/ 1857286 w 2519427"/>
              <a:gd name="connsiteY4100" fmla="*/ 177246 h 1154632"/>
              <a:gd name="connsiteX4101" fmla="*/ 1859818 w 2519427"/>
              <a:gd name="connsiteY4101" fmla="*/ 177246 h 1154632"/>
              <a:gd name="connsiteX4102" fmla="*/ 1864883 w 2519427"/>
              <a:gd name="connsiteY4102" fmla="*/ 182310 h 1154632"/>
              <a:gd name="connsiteX4103" fmla="*/ 1867415 w 2519427"/>
              <a:gd name="connsiteY4103" fmla="*/ 182310 h 1154632"/>
              <a:gd name="connsiteX4104" fmla="*/ 1867415 w 2519427"/>
              <a:gd name="connsiteY4104" fmla="*/ 184842 h 1154632"/>
              <a:gd name="connsiteX4105" fmla="*/ 1864883 w 2519427"/>
              <a:gd name="connsiteY4105" fmla="*/ 184842 h 1154632"/>
              <a:gd name="connsiteX4106" fmla="*/ 1862350 w 2519427"/>
              <a:gd name="connsiteY4106" fmla="*/ 184842 h 1154632"/>
              <a:gd name="connsiteX4107" fmla="*/ 1857286 w 2519427"/>
              <a:gd name="connsiteY4107" fmla="*/ 179778 h 1154632"/>
              <a:gd name="connsiteX4108" fmla="*/ 1854754 w 2519427"/>
              <a:gd name="connsiteY4108" fmla="*/ 179778 h 1154632"/>
              <a:gd name="connsiteX4109" fmla="*/ 1852222 w 2519427"/>
              <a:gd name="connsiteY4109" fmla="*/ 179778 h 1154632"/>
              <a:gd name="connsiteX4110" fmla="*/ 1847158 w 2519427"/>
              <a:gd name="connsiteY4110" fmla="*/ 179778 h 1154632"/>
              <a:gd name="connsiteX4111" fmla="*/ 1847158 w 2519427"/>
              <a:gd name="connsiteY4111" fmla="*/ 182310 h 1154632"/>
              <a:gd name="connsiteX4112" fmla="*/ 1849690 w 2519427"/>
              <a:gd name="connsiteY4112" fmla="*/ 182310 h 1154632"/>
              <a:gd name="connsiteX4113" fmla="*/ 1852222 w 2519427"/>
              <a:gd name="connsiteY4113" fmla="*/ 184842 h 1154632"/>
              <a:gd name="connsiteX4114" fmla="*/ 1852222 w 2519427"/>
              <a:gd name="connsiteY4114" fmla="*/ 187375 h 1154632"/>
              <a:gd name="connsiteX4115" fmla="*/ 1852222 w 2519427"/>
              <a:gd name="connsiteY4115" fmla="*/ 189907 h 1154632"/>
              <a:gd name="connsiteX4116" fmla="*/ 1852222 w 2519427"/>
              <a:gd name="connsiteY4116" fmla="*/ 192439 h 1154632"/>
              <a:gd name="connsiteX4117" fmla="*/ 1849690 w 2519427"/>
              <a:gd name="connsiteY4117" fmla="*/ 192439 h 1154632"/>
              <a:gd name="connsiteX4118" fmla="*/ 1849690 w 2519427"/>
              <a:gd name="connsiteY4118" fmla="*/ 189907 h 1154632"/>
              <a:gd name="connsiteX4119" fmla="*/ 1844625 w 2519427"/>
              <a:gd name="connsiteY4119" fmla="*/ 187375 h 1154632"/>
              <a:gd name="connsiteX4120" fmla="*/ 1844625 w 2519427"/>
              <a:gd name="connsiteY4120" fmla="*/ 189907 h 1154632"/>
              <a:gd name="connsiteX4121" fmla="*/ 1842094 w 2519427"/>
              <a:gd name="connsiteY4121" fmla="*/ 189907 h 1154632"/>
              <a:gd name="connsiteX4122" fmla="*/ 1837029 w 2519427"/>
              <a:gd name="connsiteY4122" fmla="*/ 189907 h 1154632"/>
              <a:gd name="connsiteX4123" fmla="*/ 1837029 w 2519427"/>
              <a:gd name="connsiteY4123" fmla="*/ 194971 h 1154632"/>
              <a:gd name="connsiteX4124" fmla="*/ 1839562 w 2519427"/>
              <a:gd name="connsiteY4124" fmla="*/ 194971 h 1154632"/>
              <a:gd name="connsiteX4125" fmla="*/ 1842094 w 2519427"/>
              <a:gd name="connsiteY4125" fmla="*/ 197503 h 1154632"/>
              <a:gd name="connsiteX4126" fmla="*/ 1839562 w 2519427"/>
              <a:gd name="connsiteY4126" fmla="*/ 197503 h 1154632"/>
              <a:gd name="connsiteX4127" fmla="*/ 1837029 w 2519427"/>
              <a:gd name="connsiteY4127" fmla="*/ 197503 h 1154632"/>
              <a:gd name="connsiteX4128" fmla="*/ 1831965 w 2519427"/>
              <a:gd name="connsiteY4128" fmla="*/ 194971 h 1154632"/>
              <a:gd name="connsiteX4129" fmla="*/ 1829433 w 2519427"/>
              <a:gd name="connsiteY4129" fmla="*/ 194971 h 1154632"/>
              <a:gd name="connsiteX4130" fmla="*/ 1826901 w 2519427"/>
              <a:gd name="connsiteY4130" fmla="*/ 189907 h 1154632"/>
              <a:gd name="connsiteX4131" fmla="*/ 1826901 w 2519427"/>
              <a:gd name="connsiteY4131" fmla="*/ 187375 h 1154632"/>
              <a:gd name="connsiteX4132" fmla="*/ 1826901 w 2519427"/>
              <a:gd name="connsiteY4132" fmla="*/ 184842 h 1154632"/>
              <a:gd name="connsiteX4133" fmla="*/ 1824369 w 2519427"/>
              <a:gd name="connsiteY4133" fmla="*/ 184842 h 1154632"/>
              <a:gd name="connsiteX4134" fmla="*/ 1821837 w 2519427"/>
              <a:gd name="connsiteY4134" fmla="*/ 184842 h 1154632"/>
              <a:gd name="connsiteX4135" fmla="*/ 1824369 w 2519427"/>
              <a:gd name="connsiteY4135" fmla="*/ 184842 h 1154632"/>
              <a:gd name="connsiteX4136" fmla="*/ 1816773 w 2519427"/>
              <a:gd name="connsiteY4136" fmla="*/ 179778 h 1154632"/>
              <a:gd name="connsiteX4137" fmla="*/ 1816773 w 2519427"/>
              <a:gd name="connsiteY4137" fmla="*/ 177246 h 1154632"/>
              <a:gd name="connsiteX4138" fmla="*/ 1819305 w 2519427"/>
              <a:gd name="connsiteY4138" fmla="*/ 174714 h 1154632"/>
              <a:gd name="connsiteX4139" fmla="*/ 1821837 w 2519427"/>
              <a:gd name="connsiteY4139" fmla="*/ 174714 h 1154632"/>
              <a:gd name="connsiteX4140" fmla="*/ 1819305 w 2519427"/>
              <a:gd name="connsiteY4140" fmla="*/ 174714 h 1154632"/>
              <a:gd name="connsiteX4141" fmla="*/ 1819305 w 2519427"/>
              <a:gd name="connsiteY4141" fmla="*/ 172182 h 1154632"/>
              <a:gd name="connsiteX4142" fmla="*/ 1816773 w 2519427"/>
              <a:gd name="connsiteY4142" fmla="*/ 172182 h 1154632"/>
              <a:gd name="connsiteX4143" fmla="*/ 1814241 w 2519427"/>
              <a:gd name="connsiteY4143" fmla="*/ 174714 h 1154632"/>
              <a:gd name="connsiteX4144" fmla="*/ 1811709 w 2519427"/>
              <a:gd name="connsiteY4144" fmla="*/ 174714 h 1154632"/>
              <a:gd name="connsiteX4145" fmla="*/ 1809176 w 2519427"/>
              <a:gd name="connsiteY4145" fmla="*/ 177246 h 1154632"/>
              <a:gd name="connsiteX4146" fmla="*/ 1806644 w 2519427"/>
              <a:gd name="connsiteY4146" fmla="*/ 177246 h 1154632"/>
              <a:gd name="connsiteX4147" fmla="*/ 1806644 w 2519427"/>
              <a:gd name="connsiteY4147" fmla="*/ 179778 h 1154632"/>
              <a:gd name="connsiteX4148" fmla="*/ 1809176 w 2519427"/>
              <a:gd name="connsiteY4148" fmla="*/ 179778 h 1154632"/>
              <a:gd name="connsiteX4149" fmla="*/ 1806644 w 2519427"/>
              <a:gd name="connsiteY4149" fmla="*/ 184842 h 1154632"/>
              <a:gd name="connsiteX4150" fmla="*/ 1804113 w 2519427"/>
              <a:gd name="connsiteY4150" fmla="*/ 189907 h 1154632"/>
              <a:gd name="connsiteX4151" fmla="*/ 1806644 w 2519427"/>
              <a:gd name="connsiteY4151" fmla="*/ 192439 h 1154632"/>
              <a:gd name="connsiteX4152" fmla="*/ 1806644 w 2519427"/>
              <a:gd name="connsiteY4152" fmla="*/ 194971 h 1154632"/>
              <a:gd name="connsiteX4153" fmla="*/ 1809176 w 2519427"/>
              <a:gd name="connsiteY4153" fmla="*/ 194971 h 1154632"/>
              <a:gd name="connsiteX4154" fmla="*/ 1811709 w 2519427"/>
              <a:gd name="connsiteY4154" fmla="*/ 194971 h 1154632"/>
              <a:gd name="connsiteX4155" fmla="*/ 1811709 w 2519427"/>
              <a:gd name="connsiteY4155" fmla="*/ 197503 h 1154632"/>
              <a:gd name="connsiteX4156" fmla="*/ 1816773 w 2519427"/>
              <a:gd name="connsiteY4156" fmla="*/ 202567 h 1154632"/>
              <a:gd name="connsiteX4157" fmla="*/ 1816773 w 2519427"/>
              <a:gd name="connsiteY4157" fmla="*/ 205099 h 1154632"/>
              <a:gd name="connsiteX4158" fmla="*/ 1819305 w 2519427"/>
              <a:gd name="connsiteY4158" fmla="*/ 207631 h 1154632"/>
              <a:gd name="connsiteX4159" fmla="*/ 1819305 w 2519427"/>
              <a:gd name="connsiteY4159" fmla="*/ 210163 h 1154632"/>
              <a:gd name="connsiteX4160" fmla="*/ 1821837 w 2519427"/>
              <a:gd name="connsiteY4160" fmla="*/ 212695 h 1154632"/>
              <a:gd name="connsiteX4161" fmla="*/ 1824369 w 2519427"/>
              <a:gd name="connsiteY4161" fmla="*/ 215227 h 1154632"/>
              <a:gd name="connsiteX4162" fmla="*/ 1826901 w 2519427"/>
              <a:gd name="connsiteY4162" fmla="*/ 215227 h 1154632"/>
              <a:gd name="connsiteX4163" fmla="*/ 1829433 w 2519427"/>
              <a:gd name="connsiteY4163" fmla="*/ 220292 h 1154632"/>
              <a:gd name="connsiteX4164" fmla="*/ 1831965 w 2519427"/>
              <a:gd name="connsiteY4164" fmla="*/ 220292 h 1154632"/>
              <a:gd name="connsiteX4165" fmla="*/ 1831965 w 2519427"/>
              <a:gd name="connsiteY4165" fmla="*/ 222824 h 1154632"/>
              <a:gd name="connsiteX4166" fmla="*/ 1834497 w 2519427"/>
              <a:gd name="connsiteY4166" fmla="*/ 225356 h 1154632"/>
              <a:gd name="connsiteX4167" fmla="*/ 1834497 w 2519427"/>
              <a:gd name="connsiteY4167" fmla="*/ 230420 h 1154632"/>
              <a:gd name="connsiteX4168" fmla="*/ 1834497 w 2519427"/>
              <a:gd name="connsiteY4168" fmla="*/ 232952 h 1154632"/>
              <a:gd name="connsiteX4169" fmla="*/ 1837029 w 2519427"/>
              <a:gd name="connsiteY4169" fmla="*/ 235484 h 1154632"/>
              <a:gd name="connsiteX4170" fmla="*/ 1837029 w 2519427"/>
              <a:gd name="connsiteY4170" fmla="*/ 238016 h 1154632"/>
              <a:gd name="connsiteX4171" fmla="*/ 1839562 w 2519427"/>
              <a:gd name="connsiteY4171" fmla="*/ 238016 h 1154632"/>
              <a:gd name="connsiteX4172" fmla="*/ 1842094 w 2519427"/>
              <a:gd name="connsiteY4172" fmla="*/ 240548 h 1154632"/>
              <a:gd name="connsiteX4173" fmla="*/ 1849690 w 2519427"/>
              <a:gd name="connsiteY4173" fmla="*/ 243080 h 1154632"/>
              <a:gd name="connsiteX4174" fmla="*/ 1852222 w 2519427"/>
              <a:gd name="connsiteY4174" fmla="*/ 243080 h 1154632"/>
              <a:gd name="connsiteX4175" fmla="*/ 1854754 w 2519427"/>
              <a:gd name="connsiteY4175" fmla="*/ 243080 h 1154632"/>
              <a:gd name="connsiteX4176" fmla="*/ 1857286 w 2519427"/>
              <a:gd name="connsiteY4176" fmla="*/ 243080 h 1154632"/>
              <a:gd name="connsiteX4177" fmla="*/ 1862350 w 2519427"/>
              <a:gd name="connsiteY4177" fmla="*/ 245612 h 1154632"/>
              <a:gd name="connsiteX4178" fmla="*/ 1862350 w 2519427"/>
              <a:gd name="connsiteY4178" fmla="*/ 248145 h 1154632"/>
              <a:gd name="connsiteX4179" fmla="*/ 1864883 w 2519427"/>
              <a:gd name="connsiteY4179" fmla="*/ 253209 h 1154632"/>
              <a:gd name="connsiteX4180" fmla="*/ 1864883 w 2519427"/>
              <a:gd name="connsiteY4180" fmla="*/ 259539 h 1154632"/>
              <a:gd name="connsiteX4181" fmla="*/ 1867415 w 2519427"/>
              <a:gd name="connsiteY4181" fmla="*/ 259539 h 1154632"/>
              <a:gd name="connsiteX4182" fmla="*/ 1869946 w 2519427"/>
              <a:gd name="connsiteY4182" fmla="*/ 262071 h 1154632"/>
              <a:gd name="connsiteX4183" fmla="*/ 1872478 w 2519427"/>
              <a:gd name="connsiteY4183" fmla="*/ 262071 h 1154632"/>
              <a:gd name="connsiteX4184" fmla="*/ 1875011 w 2519427"/>
              <a:gd name="connsiteY4184" fmla="*/ 262071 h 1154632"/>
              <a:gd name="connsiteX4185" fmla="*/ 1877543 w 2519427"/>
              <a:gd name="connsiteY4185" fmla="*/ 262071 h 1154632"/>
              <a:gd name="connsiteX4186" fmla="*/ 1877543 w 2519427"/>
              <a:gd name="connsiteY4186" fmla="*/ 264603 h 1154632"/>
              <a:gd name="connsiteX4187" fmla="*/ 1877543 w 2519427"/>
              <a:gd name="connsiteY4187" fmla="*/ 267135 h 1154632"/>
              <a:gd name="connsiteX4188" fmla="*/ 1875011 w 2519427"/>
              <a:gd name="connsiteY4188" fmla="*/ 269667 h 1154632"/>
              <a:gd name="connsiteX4189" fmla="*/ 1869946 w 2519427"/>
              <a:gd name="connsiteY4189" fmla="*/ 267135 h 1154632"/>
              <a:gd name="connsiteX4190" fmla="*/ 1869946 w 2519427"/>
              <a:gd name="connsiteY4190" fmla="*/ 264603 h 1154632"/>
              <a:gd name="connsiteX4191" fmla="*/ 1864883 w 2519427"/>
              <a:gd name="connsiteY4191" fmla="*/ 262071 h 1154632"/>
              <a:gd name="connsiteX4192" fmla="*/ 1862350 w 2519427"/>
              <a:gd name="connsiteY4192" fmla="*/ 259539 h 1154632"/>
              <a:gd name="connsiteX4193" fmla="*/ 1857286 w 2519427"/>
              <a:gd name="connsiteY4193" fmla="*/ 264603 h 1154632"/>
              <a:gd name="connsiteX4194" fmla="*/ 1857286 w 2519427"/>
              <a:gd name="connsiteY4194" fmla="*/ 267135 h 1154632"/>
              <a:gd name="connsiteX4195" fmla="*/ 1857286 w 2519427"/>
              <a:gd name="connsiteY4195" fmla="*/ 272199 h 1154632"/>
              <a:gd name="connsiteX4196" fmla="*/ 1859818 w 2519427"/>
              <a:gd name="connsiteY4196" fmla="*/ 272199 h 1154632"/>
              <a:gd name="connsiteX4197" fmla="*/ 1859818 w 2519427"/>
              <a:gd name="connsiteY4197" fmla="*/ 274731 h 1154632"/>
              <a:gd name="connsiteX4198" fmla="*/ 1859818 w 2519427"/>
              <a:gd name="connsiteY4198" fmla="*/ 279796 h 1154632"/>
              <a:gd name="connsiteX4199" fmla="*/ 1857286 w 2519427"/>
              <a:gd name="connsiteY4199" fmla="*/ 279796 h 1154632"/>
              <a:gd name="connsiteX4200" fmla="*/ 1854754 w 2519427"/>
              <a:gd name="connsiteY4200" fmla="*/ 279796 h 1154632"/>
              <a:gd name="connsiteX4201" fmla="*/ 1854754 w 2519427"/>
              <a:gd name="connsiteY4201" fmla="*/ 277264 h 1154632"/>
              <a:gd name="connsiteX4202" fmla="*/ 1852222 w 2519427"/>
              <a:gd name="connsiteY4202" fmla="*/ 274731 h 1154632"/>
              <a:gd name="connsiteX4203" fmla="*/ 1849690 w 2519427"/>
              <a:gd name="connsiteY4203" fmla="*/ 274731 h 1154632"/>
              <a:gd name="connsiteX4204" fmla="*/ 1842094 w 2519427"/>
              <a:gd name="connsiteY4204" fmla="*/ 269667 h 1154632"/>
              <a:gd name="connsiteX4205" fmla="*/ 1839562 w 2519427"/>
              <a:gd name="connsiteY4205" fmla="*/ 272199 h 1154632"/>
              <a:gd name="connsiteX4206" fmla="*/ 1834497 w 2519427"/>
              <a:gd name="connsiteY4206" fmla="*/ 272199 h 1154632"/>
              <a:gd name="connsiteX4207" fmla="*/ 1829433 w 2519427"/>
              <a:gd name="connsiteY4207" fmla="*/ 267135 h 1154632"/>
              <a:gd name="connsiteX4208" fmla="*/ 1826901 w 2519427"/>
              <a:gd name="connsiteY4208" fmla="*/ 269667 h 1154632"/>
              <a:gd name="connsiteX4209" fmla="*/ 1824369 w 2519427"/>
              <a:gd name="connsiteY4209" fmla="*/ 269667 h 1154632"/>
              <a:gd name="connsiteX4210" fmla="*/ 1821837 w 2519427"/>
              <a:gd name="connsiteY4210" fmla="*/ 269667 h 1154632"/>
              <a:gd name="connsiteX4211" fmla="*/ 1821837 w 2519427"/>
              <a:gd name="connsiteY4211" fmla="*/ 272199 h 1154632"/>
              <a:gd name="connsiteX4212" fmla="*/ 1824369 w 2519427"/>
              <a:gd name="connsiteY4212" fmla="*/ 272199 h 1154632"/>
              <a:gd name="connsiteX4213" fmla="*/ 1826901 w 2519427"/>
              <a:gd name="connsiteY4213" fmla="*/ 277264 h 1154632"/>
              <a:gd name="connsiteX4214" fmla="*/ 1826901 w 2519427"/>
              <a:gd name="connsiteY4214" fmla="*/ 282328 h 1154632"/>
              <a:gd name="connsiteX4215" fmla="*/ 1829433 w 2519427"/>
              <a:gd name="connsiteY4215" fmla="*/ 282328 h 1154632"/>
              <a:gd name="connsiteX4216" fmla="*/ 1831965 w 2519427"/>
              <a:gd name="connsiteY4216" fmla="*/ 284860 h 1154632"/>
              <a:gd name="connsiteX4217" fmla="*/ 1834497 w 2519427"/>
              <a:gd name="connsiteY4217" fmla="*/ 284860 h 1154632"/>
              <a:gd name="connsiteX4218" fmla="*/ 1834497 w 2519427"/>
              <a:gd name="connsiteY4218" fmla="*/ 282328 h 1154632"/>
              <a:gd name="connsiteX4219" fmla="*/ 1831965 w 2519427"/>
              <a:gd name="connsiteY4219" fmla="*/ 282328 h 1154632"/>
              <a:gd name="connsiteX4220" fmla="*/ 1837029 w 2519427"/>
              <a:gd name="connsiteY4220" fmla="*/ 282328 h 1154632"/>
              <a:gd name="connsiteX4221" fmla="*/ 1837029 w 2519427"/>
              <a:gd name="connsiteY4221" fmla="*/ 284860 h 1154632"/>
              <a:gd name="connsiteX4222" fmla="*/ 1839562 w 2519427"/>
              <a:gd name="connsiteY4222" fmla="*/ 284860 h 1154632"/>
              <a:gd name="connsiteX4223" fmla="*/ 1839562 w 2519427"/>
              <a:gd name="connsiteY4223" fmla="*/ 287392 h 1154632"/>
              <a:gd name="connsiteX4224" fmla="*/ 1842094 w 2519427"/>
              <a:gd name="connsiteY4224" fmla="*/ 289924 h 1154632"/>
              <a:gd name="connsiteX4225" fmla="*/ 1842094 w 2519427"/>
              <a:gd name="connsiteY4225" fmla="*/ 292456 h 1154632"/>
              <a:gd name="connsiteX4226" fmla="*/ 1839562 w 2519427"/>
              <a:gd name="connsiteY4226" fmla="*/ 292456 h 1154632"/>
              <a:gd name="connsiteX4227" fmla="*/ 1837029 w 2519427"/>
              <a:gd name="connsiteY4227" fmla="*/ 292456 h 1154632"/>
              <a:gd name="connsiteX4228" fmla="*/ 1834497 w 2519427"/>
              <a:gd name="connsiteY4228" fmla="*/ 294988 h 1154632"/>
              <a:gd name="connsiteX4229" fmla="*/ 1834497 w 2519427"/>
              <a:gd name="connsiteY4229" fmla="*/ 292456 h 1154632"/>
              <a:gd name="connsiteX4230" fmla="*/ 1837029 w 2519427"/>
              <a:gd name="connsiteY4230" fmla="*/ 289924 h 1154632"/>
              <a:gd name="connsiteX4231" fmla="*/ 1834497 w 2519427"/>
              <a:gd name="connsiteY4231" fmla="*/ 289924 h 1154632"/>
              <a:gd name="connsiteX4232" fmla="*/ 1831965 w 2519427"/>
              <a:gd name="connsiteY4232" fmla="*/ 289924 h 1154632"/>
              <a:gd name="connsiteX4233" fmla="*/ 1829433 w 2519427"/>
              <a:gd name="connsiteY4233" fmla="*/ 289924 h 1154632"/>
              <a:gd name="connsiteX4234" fmla="*/ 1821837 w 2519427"/>
              <a:gd name="connsiteY4234" fmla="*/ 306383 h 1154632"/>
              <a:gd name="connsiteX4235" fmla="*/ 1824369 w 2519427"/>
              <a:gd name="connsiteY4235" fmla="*/ 308915 h 1154632"/>
              <a:gd name="connsiteX4236" fmla="*/ 1824369 w 2519427"/>
              <a:gd name="connsiteY4236" fmla="*/ 311447 h 1154632"/>
              <a:gd name="connsiteX4237" fmla="*/ 1824369 w 2519427"/>
              <a:gd name="connsiteY4237" fmla="*/ 313979 h 1154632"/>
              <a:gd name="connsiteX4238" fmla="*/ 1821837 w 2519427"/>
              <a:gd name="connsiteY4238" fmla="*/ 313979 h 1154632"/>
              <a:gd name="connsiteX4239" fmla="*/ 1821837 w 2519427"/>
              <a:gd name="connsiteY4239" fmla="*/ 316511 h 1154632"/>
              <a:gd name="connsiteX4240" fmla="*/ 1821837 w 2519427"/>
              <a:gd name="connsiteY4240" fmla="*/ 319043 h 1154632"/>
              <a:gd name="connsiteX4241" fmla="*/ 1824369 w 2519427"/>
              <a:gd name="connsiteY4241" fmla="*/ 319043 h 1154632"/>
              <a:gd name="connsiteX4242" fmla="*/ 1824369 w 2519427"/>
              <a:gd name="connsiteY4242" fmla="*/ 321575 h 1154632"/>
              <a:gd name="connsiteX4243" fmla="*/ 1829433 w 2519427"/>
              <a:gd name="connsiteY4243" fmla="*/ 324107 h 1154632"/>
              <a:gd name="connsiteX4244" fmla="*/ 1829433 w 2519427"/>
              <a:gd name="connsiteY4244" fmla="*/ 326639 h 1154632"/>
              <a:gd name="connsiteX4245" fmla="*/ 1826901 w 2519427"/>
              <a:gd name="connsiteY4245" fmla="*/ 326639 h 1154632"/>
              <a:gd name="connsiteX4246" fmla="*/ 1824369 w 2519427"/>
              <a:gd name="connsiteY4246" fmla="*/ 324107 h 1154632"/>
              <a:gd name="connsiteX4247" fmla="*/ 1819305 w 2519427"/>
              <a:gd name="connsiteY4247" fmla="*/ 321575 h 1154632"/>
              <a:gd name="connsiteX4248" fmla="*/ 1816773 w 2519427"/>
              <a:gd name="connsiteY4248" fmla="*/ 316511 h 1154632"/>
              <a:gd name="connsiteX4249" fmla="*/ 1814241 w 2519427"/>
              <a:gd name="connsiteY4249" fmla="*/ 311447 h 1154632"/>
              <a:gd name="connsiteX4250" fmla="*/ 1811709 w 2519427"/>
              <a:gd name="connsiteY4250" fmla="*/ 311447 h 1154632"/>
              <a:gd name="connsiteX4251" fmla="*/ 1809176 w 2519427"/>
              <a:gd name="connsiteY4251" fmla="*/ 311447 h 1154632"/>
              <a:gd name="connsiteX4252" fmla="*/ 1806644 w 2519427"/>
              <a:gd name="connsiteY4252" fmla="*/ 311447 h 1154632"/>
              <a:gd name="connsiteX4253" fmla="*/ 1804113 w 2519427"/>
              <a:gd name="connsiteY4253" fmla="*/ 316511 h 1154632"/>
              <a:gd name="connsiteX4254" fmla="*/ 1801580 w 2519427"/>
              <a:gd name="connsiteY4254" fmla="*/ 319043 h 1154632"/>
              <a:gd name="connsiteX4255" fmla="*/ 1801580 w 2519427"/>
              <a:gd name="connsiteY4255" fmla="*/ 321575 h 1154632"/>
              <a:gd name="connsiteX4256" fmla="*/ 1804113 w 2519427"/>
              <a:gd name="connsiteY4256" fmla="*/ 321575 h 1154632"/>
              <a:gd name="connsiteX4257" fmla="*/ 1804113 w 2519427"/>
              <a:gd name="connsiteY4257" fmla="*/ 324107 h 1154632"/>
              <a:gd name="connsiteX4258" fmla="*/ 1804113 w 2519427"/>
              <a:gd name="connsiteY4258" fmla="*/ 326639 h 1154632"/>
              <a:gd name="connsiteX4259" fmla="*/ 1801580 w 2519427"/>
              <a:gd name="connsiteY4259" fmla="*/ 326639 h 1154632"/>
              <a:gd name="connsiteX4260" fmla="*/ 1799048 w 2519427"/>
              <a:gd name="connsiteY4260" fmla="*/ 324107 h 1154632"/>
              <a:gd name="connsiteX4261" fmla="*/ 1799048 w 2519427"/>
              <a:gd name="connsiteY4261" fmla="*/ 321575 h 1154632"/>
              <a:gd name="connsiteX4262" fmla="*/ 1799048 w 2519427"/>
              <a:gd name="connsiteY4262" fmla="*/ 316511 h 1154632"/>
              <a:gd name="connsiteX4263" fmla="*/ 1796516 w 2519427"/>
              <a:gd name="connsiteY4263" fmla="*/ 311447 h 1154632"/>
              <a:gd name="connsiteX4264" fmla="*/ 1793984 w 2519427"/>
              <a:gd name="connsiteY4264" fmla="*/ 308915 h 1154632"/>
              <a:gd name="connsiteX4265" fmla="*/ 1791452 w 2519427"/>
              <a:gd name="connsiteY4265" fmla="*/ 308915 h 1154632"/>
              <a:gd name="connsiteX4266" fmla="*/ 1791452 w 2519427"/>
              <a:gd name="connsiteY4266" fmla="*/ 306383 h 1154632"/>
              <a:gd name="connsiteX4267" fmla="*/ 1791452 w 2519427"/>
              <a:gd name="connsiteY4267" fmla="*/ 303851 h 1154632"/>
              <a:gd name="connsiteX4268" fmla="*/ 1788920 w 2519427"/>
              <a:gd name="connsiteY4268" fmla="*/ 303851 h 1154632"/>
              <a:gd name="connsiteX4269" fmla="*/ 1786388 w 2519427"/>
              <a:gd name="connsiteY4269" fmla="*/ 303851 h 1154632"/>
              <a:gd name="connsiteX4270" fmla="*/ 1786388 w 2519427"/>
              <a:gd name="connsiteY4270" fmla="*/ 303851 h 1154632"/>
              <a:gd name="connsiteX4271" fmla="*/ 1786388 w 2519427"/>
              <a:gd name="connsiteY4271" fmla="*/ 308915 h 1154632"/>
              <a:gd name="connsiteX4272" fmla="*/ 1786388 w 2519427"/>
              <a:gd name="connsiteY4272" fmla="*/ 311447 h 1154632"/>
              <a:gd name="connsiteX4273" fmla="*/ 1786388 w 2519427"/>
              <a:gd name="connsiteY4273" fmla="*/ 313979 h 1154632"/>
              <a:gd name="connsiteX4274" fmla="*/ 1783855 w 2519427"/>
              <a:gd name="connsiteY4274" fmla="*/ 313979 h 1154632"/>
              <a:gd name="connsiteX4275" fmla="*/ 1781323 w 2519427"/>
              <a:gd name="connsiteY4275" fmla="*/ 313979 h 1154632"/>
              <a:gd name="connsiteX4276" fmla="*/ 1781323 w 2519427"/>
              <a:gd name="connsiteY4276" fmla="*/ 311447 h 1154632"/>
              <a:gd name="connsiteX4277" fmla="*/ 1778792 w 2519427"/>
              <a:gd name="connsiteY4277" fmla="*/ 316511 h 1154632"/>
              <a:gd name="connsiteX4278" fmla="*/ 1778792 w 2519427"/>
              <a:gd name="connsiteY4278" fmla="*/ 313979 h 1154632"/>
              <a:gd name="connsiteX4279" fmla="*/ 1778792 w 2519427"/>
              <a:gd name="connsiteY4279" fmla="*/ 311447 h 1154632"/>
              <a:gd name="connsiteX4280" fmla="*/ 1776259 w 2519427"/>
              <a:gd name="connsiteY4280" fmla="*/ 313979 h 1154632"/>
              <a:gd name="connsiteX4281" fmla="*/ 1776259 w 2519427"/>
              <a:gd name="connsiteY4281" fmla="*/ 311447 h 1154632"/>
              <a:gd name="connsiteX4282" fmla="*/ 1778792 w 2519427"/>
              <a:gd name="connsiteY4282" fmla="*/ 311447 h 1154632"/>
              <a:gd name="connsiteX4283" fmla="*/ 1776259 w 2519427"/>
              <a:gd name="connsiteY4283" fmla="*/ 311447 h 1154632"/>
              <a:gd name="connsiteX4284" fmla="*/ 1776259 w 2519427"/>
              <a:gd name="connsiteY4284" fmla="*/ 308915 h 1154632"/>
              <a:gd name="connsiteX4285" fmla="*/ 1776259 w 2519427"/>
              <a:gd name="connsiteY4285" fmla="*/ 306383 h 1154632"/>
              <a:gd name="connsiteX4286" fmla="*/ 1778792 w 2519427"/>
              <a:gd name="connsiteY4286" fmla="*/ 306383 h 1154632"/>
              <a:gd name="connsiteX4287" fmla="*/ 1776259 w 2519427"/>
              <a:gd name="connsiteY4287" fmla="*/ 303851 h 1154632"/>
              <a:gd name="connsiteX4288" fmla="*/ 1773727 w 2519427"/>
              <a:gd name="connsiteY4288" fmla="*/ 303851 h 1154632"/>
              <a:gd name="connsiteX4289" fmla="*/ 1773727 w 2519427"/>
              <a:gd name="connsiteY4289" fmla="*/ 301318 h 1154632"/>
              <a:gd name="connsiteX4290" fmla="*/ 1771195 w 2519427"/>
              <a:gd name="connsiteY4290" fmla="*/ 298786 h 1154632"/>
              <a:gd name="connsiteX4291" fmla="*/ 1773727 w 2519427"/>
              <a:gd name="connsiteY4291" fmla="*/ 298786 h 1154632"/>
              <a:gd name="connsiteX4292" fmla="*/ 1773727 w 2519427"/>
              <a:gd name="connsiteY4292" fmla="*/ 296254 h 1154632"/>
              <a:gd name="connsiteX4293" fmla="*/ 1773727 w 2519427"/>
              <a:gd name="connsiteY4293" fmla="*/ 293722 h 1154632"/>
              <a:gd name="connsiteX4294" fmla="*/ 1776259 w 2519427"/>
              <a:gd name="connsiteY4294" fmla="*/ 293722 h 1154632"/>
              <a:gd name="connsiteX4295" fmla="*/ 1776259 w 2519427"/>
              <a:gd name="connsiteY4295" fmla="*/ 291190 h 1154632"/>
              <a:gd name="connsiteX4296" fmla="*/ 1776259 w 2519427"/>
              <a:gd name="connsiteY4296" fmla="*/ 288658 h 1154632"/>
              <a:gd name="connsiteX4297" fmla="*/ 1776259 w 2519427"/>
              <a:gd name="connsiteY4297" fmla="*/ 286126 h 1154632"/>
              <a:gd name="connsiteX4298" fmla="*/ 1773727 w 2519427"/>
              <a:gd name="connsiteY4298" fmla="*/ 283594 h 1154632"/>
              <a:gd name="connsiteX4299" fmla="*/ 1771195 w 2519427"/>
              <a:gd name="connsiteY4299" fmla="*/ 283594 h 1154632"/>
              <a:gd name="connsiteX4300" fmla="*/ 1766131 w 2519427"/>
              <a:gd name="connsiteY4300" fmla="*/ 278530 h 1154632"/>
              <a:gd name="connsiteX4301" fmla="*/ 1763599 w 2519427"/>
              <a:gd name="connsiteY4301" fmla="*/ 273466 h 1154632"/>
              <a:gd name="connsiteX4302" fmla="*/ 1761067 w 2519427"/>
              <a:gd name="connsiteY4302" fmla="*/ 273466 h 1154632"/>
              <a:gd name="connsiteX4303" fmla="*/ 1752204 w 2519427"/>
              <a:gd name="connsiteY4303" fmla="*/ 275998 h 1154632"/>
              <a:gd name="connsiteX4304" fmla="*/ 1752204 w 2519427"/>
              <a:gd name="connsiteY4304" fmla="*/ 278530 h 1154632"/>
              <a:gd name="connsiteX4305" fmla="*/ 1752204 w 2519427"/>
              <a:gd name="connsiteY4305" fmla="*/ 275998 h 1154632"/>
              <a:gd name="connsiteX4306" fmla="*/ 1749672 w 2519427"/>
              <a:gd name="connsiteY4306" fmla="*/ 275998 h 1154632"/>
              <a:gd name="connsiteX4307" fmla="*/ 1747141 w 2519427"/>
              <a:gd name="connsiteY4307" fmla="*/ 278530 h 1154632"/>
              <a:gd name="connsiteX4308" fmla="*/ 1742076 w 2519427"/>
              <a:gd name="connsiteY4308" fmla="*/ 275998 h 1154632"/>
              <a:gd name="connsiteX4309" fmla="*/ 1739544 w 2519427"/>
              <a:gd name="connsiteY4309" fmla="*/ 273466 h 1154632"/>
              <a:gd name="connsiteX4310" fmla="*/ 1739544 w 2519427"/>
              <a:gd name="connsiteY4310" fmla="*/ 265869 h 1154632"/>
              <a:gd name="connsiteX4311" fmla="*/ 1742076 w 2519427"/>
              <a:gd name="connsiteY4311" fmla="*/ 263337 h 1154632"/>
              <a:gd name="connsiteX4312" fmla="*/ 1747141 w 2519427"/>
              <a:gd name="connsiteY4312" fmla="*/ 265869 h 1154632"/>
              <a:gd name="connsiteX4313" fmla="*/ 1749672 w 2519427"/>
              <a:gd name="connsiteY4313" fmla="*/ 268401 h 1154632"/>
              <a:gd name="connsiteX4314" fmla="*/ 1749672 w 2519427"/>
              <a:gd name="connsiteY4314" fmla="*/ 265869 h 1154632"/>
              <a:gd name="connsiteX4315" fmla="*/ 1757269 w 2519427"/>
              <a:gd name="connsiteY4315" fmla="*/ 263337 h 1154632"/>
              <a:gd name="connsiteX4316" fmla="*/ 1759801 w 2519427"/>
              <a:gd name="connsiteY4316" fmla="*/ 263337 h 1154632"/>
              <a:gd name="connsiteX4317" fmla="*/ 1762333 w 2519427"/>
              <a:gd name="connsiteY4317" fmla="*/ 263337 h 1154632"/>
              <a:gd name="connsiteX4318" fmla="*/ 1764865 w 2519427"/>
              <a:gd name="connsiteY4318" fmla="*/ 260805 h 1154632"/>
              <a:gd name="connsiteX4319" fmla="*/ 1767397 w 2519427"/>
              <a:gd name="connsiteY4319" fmla="*/ 255741 h 1154632"/>
              <a:gd name="connsiteX4320" fmla="*/ 1767397 w 2519427"/>
              <a:gd name="connsiteY4320" fmla="*/ 253209 h 1154632"/>
              <a:gd name="connsiteX4321" fmla="*/ 1764865 w 2519427"/>
              <a:gd name="connsiteY4321" fmla="*/ 246879 h 1154632"/>
              <a:gd name="connsiteX4322" fmla="*/ 1762333 w 2519427"/>
              <a:gd name="connsiteY4322" fmla="*/ 249411 h 1154632"/>
              <a:gd name="connsiteX4323" fmla="*/ 1759801 w 2519427"/>
              <a:gd name="connsiteY4323" fmla="*/ 251943 h 1154632"/>
              <a:gd name="connsiteX4324" fmla="*/ 1757269 w 2519427"/>
              <a:gd name="connsiteY4324" fmla="*/ 249411 h 1154632"/>
              <a:gd name="connsiteX4325" fmla="*/ 1757269 w 2519427"/>
              <a:gd name="connsiteY4325" fmla="*/ 246879 h 1154632"/>
              <a:gd name="connsiteX4326" fmla="*/ 1757269 w 2519427"/>
              <a:gd name="connsiteY4326" fmla="*/ 244346 h 1154632"/>
              <a:gd name="connsiteX4327" fmla="*/ 1752204 w 2519427"/>
              <a:gd name="connsiteY4327" fmla="*/ 238016 h 1154632"/>
              <a:gd name="connsiteX4328" fmla="*/ 1749672 w 2519427"/>
              <a:gd name="connsiteY4328" fmla="*/ 235484 h 1154632"/>
              <a:gd name="connsiteX4329" fmla="*/ 1748406 w 2519427"/>
              <a:gd name="connsiteY4329" fmla="*/ 235484 h 1154632"/>
              <a:gd name="connsiteX4330" fmla="*/ 1745874 w 2519427"/>
              <a:gd name="connsiteY4330" fmla="*/ 241814 h 1154632"/>
              <a:gd name="connsiteX4331" fmla="*/ 1748406 w 2519427"/>
              <a:gd name="connsiteY4331" fmla="*/ 258273 h 1154632"/>
              <a:gd name="connsiteX4332" fmla="*/ 1745874 w 2519427"/>
              <a:gd name="connsiteY4332" fmla="*/ 258273 h 1154632"/>
              <a:gd name="connsiteX4333" fmla="*/ 1738278 w 2519427"/>
              <a:gd name="connsiteY4333" fmla="*/ 258273 h 1154632"/>
              <a:gd name="connsiteX4334" fmla="*/ 1733214 w 2519427"/>
              <a:gd name="connsiteY4334" fmla="*/ 255741 h 1154632"/>
              <a:gd name="connsiteX4335" fmla="*/ 1730682 w 2519427"/>
              <a:gd name="connsiteY4335" fmla="*/ 253209 h 1154632"/>
              <a:gd name="connsiteX4336" fmla="*/ 1733214 w 2519427"/>
              <a:gd name="connsiteY4336" fmla="*/ 248145 h 1154632"/>
              <a:gd name="connsiteX4337" fmla="*/ 1738278 w 2519427"/>
              <a:gd name="connsiteY4337" fmla="*/ 239282 h 1154632"/>
              <a:gd name="connsiteX4338" fmla="*/ 1738278 w 2519427"/>
              <a:gd name="connsiteY4338" fmla="*/ 236750 h 1154632"/>
              <a:gd name="connsiteX4339" fmla="*/ 1740810 w 2519427"/>
              <a:gd name="connsiteY4339" fmla="*/ 234218 h 1154632"/>
              <a:gd name="connsiteX4340" fmla="*/ 1740810 w 2519427"/>
              <a:gd name="connsiteY4340" fmla="*/ 231686 h 1154632"/>
              <a:gd name="connsiteX4341" fmla="*/ 1743342 w 2519427"/>
              <a:gd name="connsiteY4341" fmla="*/ 222824 h 1154632"/>
              <a:gd name="connsiteX4342" fmla="*/ 1738278 w 2519427"/>
              <a:gd name="connsiteY4342" fmla="*/ 220292 h 1154632"/>
              <a:gd name="connsiteX4343" fmla="*/ 1735746 w 2519427"/>
              <a:gd name="connsiteY4343" fmla="*/ 215227 h 1154632"/>
              <a:gd name="connsiteX4344" fmla="*/ 1733214 w 2519427"/>
              <a:gd name="connsiteY4344" fmla="*/ 215227 h 1154632"/>
              <a:gd name="connsiteX4345" fmla="*/ 1730682 w 2519427"/>
              <a:gd name="connsiteY4345" fmla="*/ 215227 h 1154632"/>
              <a:gd name="connsiteX4346" fmla="*/ 1728150 w 2519427"/>
              <a:gd name="connsiteY4346" fmla="*/ 215227 h 1154632"/>
              <a:gd name="connsiteX4347" fmla="*/ 1728150 w 2519427"/>
              <a:gd name="connsiteY4347" fmla="*/ 215227 h 1154632"/>
              <a:gd name="connsiteX4348" fmla="*/ 1723085 w 2519427"/>
              <a:gd name="connsiteY4348" fmla="*/ 215227 h 1154632"/>
              <a:gd name="connsiteX4349" fmla="*/ 1723085 w 2519427"/>
              <a:gd name="connsiteY4349" fmla="*/ 215227 h 1154632"/>
              <a:gd name="connsiteX4350" fmla="*/ 1718021 w 2519427"/>
              <a:gd name="connsiteY4350" fmla="*/ 212695 h 1154632"/>
              <a:gd name="connsiteX4351" fmla="*/ 1715489 w 2519427"/>
              <a:gd name="connsiteY4351" fmla="*/ 210163 h 1154632"/>
              <a:gd name="connsiteX4352" fmla="*/ 1715489 w 2519427"/>
              <a:gd name="connsiteY4352" fmla="*/ 207631 h 1154632"/>
              <a:gd name="connsiteX4353" fmla="*/ 1712957 w 2519427"/>
              <a:gd name="connsiteY4353" fmla="*/ 205099 h 1154632"/>
              <a:gd name="connsiteX4354" fmla="*/ 1710425 w 2519427"/>
              <a:gd name="connsiteY4354" fmla="*/ 205099 h 1154632"/>
              <a:gd name="connsiteX4355" fmla="*/ 1710425 w 2519427"/>
              <a:gd name="connsiteY4355" fmla="*/ 202567 h 1154632"/>
              <a:gd name="connsiteX4356" fmla="*/ 1707893 w 2519427"/>
              <a:gd name="connsiteY4356" fmla="*/ 202567 h 1154632"/>
              <a:gd name="connsiteX4357" fmla="*/ 1707893 w 2519427"/>
              <a:gd name="connsiteY4357" fmla="*/ 200035 h 1154632"/>
              <a:gd name="connsiteX4358" fmla="*/ 1710425 w 2519427"/>
              <a:gd name="connsiteY4358" fmla="*/ 200035 h 1154632"/>
              <a:gd name="connsiteX4359" fmla="*/ 1712957 w 2519427"/>
              <a:gd name="connsiteY4359" fmla="*/ 200035 h 1154632"/>
              <a:gd name="connsiteX4360" fmla="*/ 1715489 w 2519427"/>
              <a:gd name="connsiteY4360" fmla="*/ 200035 h 1154632"/>
              <a:gd name="connsiteX4361" fmla="*/ 1718021 w 2519427"/>
              <a:gd name="connsiteY4361" fmla="*/ 193705 h 1154632"/>
              <a:gd name="connsiteX4362" fmla="*/ 1715489 w 2519427"/>
              <a:gd name="connsiteY4362" fmla="*/ 191173 h 1154632"/>
              <a:gd name="connsiteX4363" fmla="*/ 1712957 w 2519427"/>
              <a:gd name="connsiteY4363" fmla="*/ 191173 h 1154632"/>
              <a:gd name="connsiteX4364" fmla="*/ 1712957 w 2519427"/>
              <a:gd name="connsiteY4364" fmla="*/ 189907 h 1154632"/>
              <a:gd name="connsiteX4365" fmla="*/ 1707893 w 2519427"/>
              <a:gd name="connsiteY4365" fmla="*/ 189907 h 1154632"/>
              <a:gd name="connsiteX4366" fmla="*/ 1702829 w 2519427"/>
              <a:gd name="connsiteY4366" fmla="*/ 187375 h 1154632"/>
              <a:gd name="connsiteX4367" fmla="*/ 1700297 w 2519427"/>
              <a:gd name="connsiteY4367" fmla="*/ 184842 h 1154632"/>
              <a:gd name="connsiteX4368" fmla="*/ 1695232 w 2519427"/>
              <a:gd name="connsiteY4368" fmla="*/ 179778 h 1154632"/>
              <a:gd name="connsiteX4369" fmla="*/ 1697765 w 2519427"/>
              <a:gd name="connsiteY4369" fmla="*/ 179778 h 1154632"/>
              <a:gd name="connsiteX4370" fmla="*/ 1697765 w 2519427"/>
              <a:gd name="connsiteY4370" fmla="*/ 173448 h 1154632"/>
              <a:gd name="connsiteX4371" fmla="*/ 1697765 w 2519427"/>
              <a:gd name="connsiteY4371" fmla="*/ 170916 h 1154632"/>
              <a:gd name="connsiteX4372" fmla="*/ 1700297 w 2519427"/>
              <a:gd name="connsiteY4372" fmla="*/ 165852 h 1154632"/>
              <a:gd name="connsiteX4373" fmla="*/ 1700297 w 2519427"/>
              <a:gd name="connsiteY4373" fmla="*/ 164586 h 1154632"/>
              <a:gd name="connsiteX4374" fmla="*/ 1702829 w 2519427"/>
              <a:gd name="connsiteY4374" fmla="*/ 164586 h 1154632"/>
              <a:gd name="connsiteX4375" fmla="*/ 1705361 w 2519427"/>
              <a:gd name="connsiteY4375" fmla="*/ 164586 h 1154632"/>
              <a:gd name="connsiteX4376" fmla="*/ 1705361 w 2519427"/>
              <a:gd name="connsiteY4376" fmla="*/ 162054 h 1154632"/>
              <a:gd name="connsiteX4377" fmla="*/ 1702829 w 2519427"/>
              <a:gd name="connsiteY4377" fmla="*/ 162054 h 1154632"/>
              <a:gd name="connsiteX4378" fmla="*/ 1702829 w 2519427"/>
              <a:gd name="connsiteY4378" fmla="*/ 159522 h 1154632"/>
              <a:gd name="connsiteX4379" fmla="*/ 1700297 w 2519427"/>
              <a:gd name="connsiteY4379" fmla="*/ 159522 h 1154632"/>
              <a:gd name="connsiteX4380" fmla="*/ 1702829 w 2519427"/>
              <a:gd name="connsiteY4380" fmla="*/ 159522 h 1154632"/>
              <a:gd name="connsiteX4381" fmla="*/ 1702829 w 2519427"/>
              <a:gd name="connsiteY4381" fmla="*/ 153191 h 1154632"/>
              <a:gd name="connsiteX4382" fmla="*/ 1702829 w 2519427"/>
              <a:gd name="connsiteY4382" fmla="*/ 150659 h 1154632"/>
              <a:gd name="connsiteX4383" fmla="*/ 1700297 w 2519427"/>
              <a:gd name="connsiteY4383" fmla="*/ 148127 h 1154632"/>
              <a:gd name="connsiteX4384" fmla="*/ 1705361 w 2519427"/>
              <a:gd name="connsiteY4384" fmla="*/ 141797 h 1154632"/>
              <a:gd name="connsiteX4385" fmla="*/ 1705361 w 2519427"/>
              <a:gd name="connsiteY4385" fmla="*/ 139265 h 1154632"/>
              <a:gd name="connsiteX4386" fmla="*/ 1707893 w 2519427"/>
              <a:gd name="connsiteY4386" fmla="*/ 136733 h 1154632"/>
              <a:gd name="connsiteX4387" fmla="*/ 1707893 w 2519427"/>
              <a:gd name="connsiteY4387" fmla="*/ 134201 h 1154632"/>
              <a:gd name="connsiteX4388" fmla="*/ 1705361 w 2519427"/>
              <a:gd name="connsiteY4388" fmla="*/ 134201 h 1154632"/>
              <a:gd name="connsiteX4389" fmla="*/ 1702829 w 2519427"/>
              <a:gd name="connsiteY4389" fmla="*/ 134201 h 1154632"/>
              <a:gd name="connsiteX4390" fmla="*/ 1702829 w 2519427"/>
              <a:gd name="connsiteY4390" fmla="*/ 131668 h 1154632"/>
              <a:gd name="connsiteX4391" fmla="*/ 1700297 w 2519427"/>
              <a:gd name="connsiteY4391" fmla="*/ 131668 h 1154632"/>
              <a:gd name="connsiteX4392" fmla="*/ 1697765 w 2519427"/>
              <a:gd name="connsiteY4392" fmla="*/ 134201 h 1154632"/>
              <a:gd name="connsiteX4393" fmla="*/ 1695232 w 2519427"/>
              <a:gd name="connsiteY4393" fmla="*/ 131668 h 1154632"/>
              <a:gd name="connsiteX4394" fmla="*/ 1692701 w 2519427"/>
              <a:gd name="connsiteY4394" fmla="*/ 131668 h 1154632"/>
              <a:gd name="connsiteX4395" fmla="*/ 1692701 w 2519427"/>
              <a:gd name="connsiteY4395" fmla="*/ 129136 h 1154632"/>
              <a:gd name="connsiteX4396" fmla="*/ 1690168 w 2519427"/>
              <a:gd name="connsiteY4396" fmla="*/ 129136 h 1154632"/>
              <a:gd name="connsiteX4397" fmla="*/ 1690168 w 2519427"/>
              <a:gd name="connsiteY4397" fmla="*/ 126604 h 1154632"/>
              <a:gd name="connsiteX4398" fmla="*/ 1687636 w 2519427"/>
              <a:gd name="connsiteY4398" fmla="*/ 124072 h 1154632"/>
              <a:gd name="connsiteX4399" fmla="*/ 1685104 w 2519427"/>
              <a:gd name="connsiteY4399" fmla="*/ 121540 h 1154632"/>
              <a:gd name="connsiteX4400" fmla="*/ 1682572 w 2519427"/>
              <a:gd name="connsiteY4400" fmla="*/ 119008 h 1154632"/>
              <a:gd name="connsiteX4401" fmla="*/ 1680040 w 2519427"/>
              <a:gd name="connsiteY4401" fmla="*/ 116476 h 1154632"/>
              <a:gd name="connsiteX4402" fmla="*/ 1672444 w 2519427"/>
              <a:gd name="connsiteY4402" fmla="*/ 113944 h 1154632"/>
              <a:gd name="connsiteX4403" fmla="*/ 1672444 w 2519427"/>
              <a:gd name="connsiteY4403" fmla="*/ 113944 h 1154632"/>
              <a:gd name="connsiteX4404" fmla="*/ 1669912 w 2519427"/>
              <a:gd name="connsiteY4404" fmla="*/ 113944 h 1154632"/>
              <a:gd name="connsiteX4405" fmla="*/ 1664847 w 2519427"/>
              <a:gd name="connsiteY4405" fmla="*/ 111412 h 1154632"/>
              <a:gd name="connsiteX4406" fmla="*/ 1659783 w 2519427"/>
              <a:gd name="connsiteY4406" fmla="*/ 106348 h 1154632"/>
              <a:gd name="connsiteX4407" fmla="*/ 1654719 w 2519427"/>
              <a:gd name="connsiteY4407" fmla="*/ 103816 h 1154632"/>
              <a:gd name="connsiteX4408" fmla="*/ 1647123 w 2519427"/>
              <a:gd name="connsiteY4408" fmla="*/ 101284 h 1154632"/>
              <a:gd name="connsiteX4409" fmla="*/ 1647123 w 2519427"/>
              <a:gd name="connsiteY4409" fmla="*/ 101284 h 1154632"/>
              <a:gd name="connsiteX4410" fmla="*/ 1647123 w 2519427"/>
              <a:gd name="connsiteY4410" fmla="*/ 103816 h 1154632"/>
              <a:gd name="connsiteX4411" fmla="*/ 1644591 w 2519427"/>
              <a:gd name="connsiteY4411" fmla="*/ 103816 h 1154632"/>
              <a:gd name="connsiteX4412" fmla="*/ 1642059 w 2519427"/>
              <a:gd name="connsiteY4412" fmla="*/ 103816 h 1154632"/>
              <a:gd name="connsiteX4413" fmla="*/ 1639527 w 2519427"/>
              <a:gd name="connsiteY4413" fmla="*/ 103816 h 1154632"/>
              <a:gd name="connsiteX4414" fmla="*/ 1636995 w 2519427"/>
              <a:gd name="connsiteY4414" fmla="*/ 103816 h 1154632"/>
              <a:gd name="connsiteX4415" fmla="*/ 1634462 w 2519427"/>
              <a:gd name="connsiteY4415" fmla="*/ 103816 h 1154632"/>
              <a:gd name="connsiteX4416" fmla="*/ 1634462 w 2519427"/>
              <a:gd name="connsiteY4416" fmla="*/ 101284 h 1154632"/>
              <a:gd name="connsiteX4417" fmla="*/ 1631930 w 2519427"/>
              <a:gd name="connsiteY4417" fmla="*/ 101284 h 1154632"/>
              <a:gd name="connsiteX4418" fmla="*/ 1631930 w 2519427"/>
              <a:gd name="connsiteY4418" fmla="*/ 98751 h 1154632"/>
              <a:gd name="connsiteX4419" fmla="*/ 1629398 w 2519427"/>
              <a:gd name="connsiteY4419" fmla="*/ 98751 h 1154632"/>
              <a:gd name="connsiteX4420" fmla="*/ 1629398 w 2519427"/>
              <a:gd name="connsiteY4420" fmla="*/ 96219 h 1154632"/>
              <a:gd name="connsiteX4421" fmla="*/ 1626866 w 2519427"/>
              <a:gd name="connsiteY4421" fmla="*/ 96219 h 1154632"/>
              <a:gd name="connsiteX4422" fmla="*/ 1624334 w 2519427"/>
              <a:gd name="connsiteY4422" fmla="*/ 96219 h 1154632"/>
              <a:gd name="connsiteX4423" fmla="*/ 1621802 w 2519427"/>
              <a:gd name="connsiteY4423" fmla="*/ 96219 h 1154632"/>
              <a:gd name="connsiteX4424" fmla="*/ 1619270 w 2519427"/>
              <a:gd name="connsiteY4424" fmla="*/ 96219 h 1154632"/>
              <a:gd name="connsiteX4425" fmla="*/ 1619270 w 2519427"/>
              <a:gd name="connsiteY4425" fmla="*/ 98751 h 1154632"/>
              <a:gd name="connsiteX4426" fmla="*/ 1616738 w 2519427"/>
              <a:gd name="connsiteY4426" fmla="*/ 98751 h 1154632"/>
              <a:gd name="connsiteX4427" fmla="*/ 1616738 w 2519427"/>
              <a:gd name="connsiteY4427" fmla="*/ 101284 h 1154632"/>
              <a:gd name="connsiteX4428" fmla="*/ 1614206 w 2519427"/>
              <a:gd name="connsiteY4428" fmla="*/ 101284 h 1154632"/>
              <a:gd name="connsiteX4429" fmla="*/ 1614206 w 2519427"/>
              <a:gd name="connsiteY4429" fmla="*/ 103816 h 1154632"/>
              <a:gd name="connsiteX4430" fmla="*/ 1614206 w 2519427"/>
              <a:gd name="connsiteY4430" fmla="*/ 101284 h 1154632"/>
              <a:gd name="connsiteX4431" fmla="*/ 1611674 w 2519427"/>
              <a:gd name="connsiteY4431" fmla="*/ 101284 h 1154632"/>
              <a:gd name="connsiteX4432" fmla="*/ 1609142 w 2519427"/>
              <a:gd name="connsiteY4432" fmla="*/ 101284 h 1154632"/>
              <a:gd name="connsiteX4433" fmla="*/ 1609142 w 2519427"/>
              <a:gd name="connsiteY4433" fmla="*/ 98751 h 1154632"/>
              <a:gd name="connsiteX4434" fmla="*/ 1609142 w 2519427"/>
              <a:gd name="connsiteY4434" fmla="*/ 96219 h 1154632"/>
              <a:gd name="connsiteX4435" fmla="*/ 1609142 w 2519427"/>
              <a:gd name="connsiteY4435" fmla="*/ 96219 h 1154632"/>
              <a:gd name="connsiteX4436" fmla="*/ 1609142 w 2519427"/>
              <a:gd name="connsiteY4436" fmla="*/ 93687 h 1154632"/>
              <a:gd name="connsiteX4437" fmla="*/ 1606609 w 2519427"/>
              <a:gd name="connsiteY4437" fmla="*/ 93687 h 1154632"/>
              <a:gd name="connsiteX4438" fmla="*/ 1604077 w 2519427"/>
              <a:gd name="connsiteY4438" fmla="*/ 93687 h 1154632"/>
              <a:gd name="connsiteX4439" fmla="*/ 1604077 w 2519427"/>
              <a:gd name="connsiteY4439" fmla="*/ 91155 h 1154632"/>
              <a:gd name="connsiteX4440" fmla="*/ 1601545 w 2519427"/>
              <a:gd name="connsiteY4440" fmla="*/ 91155 h 1154632"/>
              <a:gd name="connsiteX4441" fmla="*/ 1601545 w 2519427"/>
              <a:gd name="connsiteY4441" fmla="*/ 88623 h 1154632"/>
              <a:gd name="connsiteX4442" fmla="*/ 1599013 w 2519427"/>
              <a:gd name="connsiteY4442" fmla="*/ 88623 h 1154632"/>
              <a:gd name="connsiteX4443" fmla="*/ 1596481 w 2519427"/>
              <a:gd name="connsiteY4443" fmla="*/ 88623 h 1154632"/>
              <a:gd name="connsiteX4444" fmla="*/ 1596481 w 2519427"/>
              <a:gd name="connsiteY4444" fmla="*/ 91155 h 1154632"/>
              <a:gd name="connsiteX4445" fmla="*/ 1593949 w 2519427"/>
              <a:gd name="connsiteY4445" fmla="*/ 91155 h 1154632"/>
              <a:gd name="connsiteX4446" fmla="*/ 1593949 w 2519427"/>
              <a:gd name="connsiteY4446" fmla="*/ 93687 h 1154632"/>
              <a:gd name="connsiteX4447" fmla="*/ 1591417 w 2519427"/>
              <a:gd name="connsiteY4447" fmla="*/ 93687 h 1154632"/>
              <a:gd name="connsiteX4448" fmla="*/ 1588885 w 2519427"/>
              <a:gd name="connsiteY4448" fmla="*/ 93687 h 1154632"/>
              <a:gd name="connsiteX4449" fmla="*/ 1588885 w 2519427"/>
              <a:gd name="connsiteY4449" fmla="*/ 91155 h 1154632"/>
              <a:gd name="connsiteX4450" fmla="*/ 1586353 w 2519427"/>
              <a:gd name="connsiteY4450" fmla="*/ 91155 h 1154632"/>
              <a:gd name="connsiteX4451" fmla="*/ 1586353 w 2519427"/>
              <a:gd name="connsiteY4451" fmla="*/ 88623 h 1154632"/>
              <a:gd name="connsiteX4452" fmla="*/ 1588885 w 2519427"/>
              <a:gd name="connsiteY4452" fmla="*/ 88623 h 1154632"/>
              <a:gd name="connsiteX4453" fmla="*/ 1588885 w 2519427"/>
              <a:gd name="connsiteY4453" fmla="*/ 86091 h 1154632"/>
              <a:gd name="connsiteX4454" fmla="*/ 1588885 w 2519427"/>
              <a:gd name="connsiteY4454" fmla="*/ 88623 h 1154632"/>
              <a:gd name="connsiteX4455" fmla="*/ 1591417 w 2519427"/>
              <a:gd name="connsiteY4455" fmla="*/ 88623 h 1154632"/>
              <a:gd name="connsiteX4456" fmla="*/ 1591417 w 2519427"/>
              <a:gd name="connsiteY4456" fmla="*/ 86091 h 1154632"/>
              <a:gd name="connsiteX4457" fmla="*/ 1591417 w 2519427"/>
              <a:gd name="connsiteY4457" fmla="*/ 83559 h 1154632"/>
              <a:gd name="connsiteX4458" fmla="*/ 1588885 w 2519427"/>
              <a:gd name="connsiteY4458" fmla="*/ 83559 h 1154632"/>
              <a:gd name="connsiteX4459" fmla="*/ 1588885 w 2519427"/>
              <a:gd name="connsiteY4459" fmla="*/ 81027 h 1154632"/>
              <a:gd name="connsiteX4460" fmla="*/ 1586353 w 2519427"/>
              <a:gd name="connsiteY4460" fmla="*/ 81027 h 1154632"/>
              <a:gd name="connsiteX4461" fmla="*/ 1583821 w 2519427"/>
              <a:gd name="connsiteY4461" fmla="*/ 81027 h 1154632"/>
              <a:gd name="connsiteX4462" fmla="*/ 1583821 w 2519427"/>
              <a:gd name="connsiteY4462" fmla="*/ 78495 h 1154632"/>
              <a:gd name="connsiteX4463" fmla="*/ 1583821 w 2519427"/>
              <a:gd name="connsiteY4463" fmla="*/ 75963 h 1154632"/>
              <a:gd name="connsiteX4464" fmla="*/ 1583821 w 2519427"/>
              <a:gd name="connsiteY4464" fmla="*/ 73431 h 1154632"/>
              <a:gd name="connsiteX4465" fmla="*/ 1581288 w 2519427"/>
              <a:gd name="connsiteY4465" fmla="*/ 73431 h 1154632"/>
              <a:gd name="connsiteX4466" fmla="*/ 1581288 w 2519427"/>
              <a:gd name="connsiteY4466" fmla="*/ 70899 h 1154632"/>
              <a:gd name="connsiteX4467" fmla="*/ 1578757 w 2519427"/>
              <a:gd name="connsiteY4467" fmla="*/ 73431 h 1154632"/>
              <a:gd name="connsiteX4468" fmla="*/ 1576224 w 2519427"/>
              <a:gd name="connsiteY4468" fmla="*/ 73431 h 1154632"/>
              <a:gd name="connsiteX4469" fmla="*/ 1576224 w 2519427"/>
              <a:gd name="connsiteY4469" fmla="*/ 75963 h 1154632"/>
              <a:gd name="connsiteX4470" fmla="*/ 1573693 w 2519427"/>
              <a:gd name="connsiteY4470" fmla="*/ 75963 h 1154632"/>
              <a:gd name="connsiteX4471" fmla="*/ 1571160 w 2519427"/>
              <a:gd name="connsiteY4471" fmla="*/ 75963 h 1154632"/>
              <a:gd name="connsiteX4472" fmla="*/ 1571160 w 2519427"/>
              <a:gd name="connsiteY4472" fmla="*/ 73431 h 1154632"/>
              <a:gd name="connsiteX4473" fmla="*/ 1571160 w 2519427"/>
              <a:gd name="connsiteY4473" fmla="*/ 70899 h 1154632"/>
              <a:gd name="connsiteX4474" fmla="*/ 1571160 w 2519427"/>
              <a:gd name="connsiteY4474" fmla="*/ 68366 h 1154632"/>
              <a:gd name="connsiteX4475" fmla="*/ 1571160 w 2519427"/>
              <a:gd name="connsiteY4475" fmla="*/ 68366 h 1154632"/>
              <a:gd name="connsiteX4476" fmla="*/ 1568628 w 2519427"/>
              <a:gd name="connsiteY4476" fmla="*/ 68366 h 1154632"/>
              <a:gd name="connsiteX4477" fmla="*/ 1568628 w 2519427"/>
              <a:gd name="connsiteY4477" fmla="*/ 70899 h 1154632"/>
              <a:gd name="connsiteX4478" fmla="*/ 1566096 w 2519427"/>
              <a:gd name="connsiteY4478" fmla="*/ 70899 h 1154632"/>
              <a:gd name="connsiteX4479" fmla="*/ 1563564 w 2519427"/>
              <a:gd name="connsiteY4479" fmla="*/ 70899 h 1154632"/>
              <a:gd name="connsiteX4480" fmla="*/ 1561032 w 2519427"/>
              <a:gd name="connsiteY4480" fmla="*/ 70899 h 1154632"/>
              <a:gd name="connsiteX4481" fmla="*/ 1561032 w 2519427"/>
              <a:gd name="connsiteY4481" fmla="*/ 68366 h 1154632"/>
              <a:gd name="connsiteX4482" fmla="*/ 1558500 w 2519427"/>
              <a:gd name="connsiteY4482" fmla="*/ 68366 h 1154632"/>
              <a:gd name="connsiteX4483" fmla="*/ 1555968 w 2519427"/>
              <a:gd name="connsiteY4483" fmla="*/ 68366 h 1154632"/>
              <a:gd name="connsiteX4484" fmla="*/ 1555968 w 2519427"/>
              <a:gd name="connsiteY4484" fmla="*/ 65834 h 1154632"/>
              <a:gd name="connsiteX4485" fmla="*/ 1553436 w 2519427"/>
              <a:gd name="connsiteY4485" fmla="*/ 65834 h 1154632"/>
              <a:gd name="connsiteX4486" fmla="*/ 1553436 w 2519427"/>
              <a:gd name="connsiteY4486" fmla="*/ 63302 h 1154632"/>
              <a:gd name="connsiteX4487" fmla="*/ 1550903 w 2519427"/>
              <a:gd name="connsiteY4487" fmla="*/ 63302 h 1154632"/>
              <a:gd name="connsiteX4488" fmla="*/ 1548372 w 2519427"/>
              <a:gd name="connsiteY4488" fmla="*/ 63302 h 1154632"/>
              <a:gd name="connsiteX4489" fmla="*/ 1548372 w 2519427"/>
              <a:gd name="connsiteY4489" fmla="*/ 63302 h 1154632"/>
              <a:gd name="connsiteX4490" fmla="*/ 1545839 w 2519427"/>
              <a:gd name="connsiteY4490" fmla="*/ 63302 h 1154632"/>
              <a:gd name="connsiteX4491" fmla="*/ 1545839 w 2519427"/>
              <a:gd name="connsiteY4491" fmla="*/ 60770 h 1154632"/>
              <a:gd name="connsiteX4492" fmla="*/ 1545839 w 2519427"/>
              <a:gd name="connsiteY4492" fmla="*/ 58238 h 1154632"/>
              <a:gd name="connsiteX4493" fmla="*/ 1545839 w 2519427"/>
              <a:gd name="connsiteY4493" fmla="*/ 55706 h 1154632"/>
              <a:gd name="connsiteX4494" fmla="*/ 1548372 w 2519427"/>
              <a:gd name="connsiteY4494" fmla="*/ 55706 h 1154632"/>
              <a:gd name="connsiteX4495" fmla="*/ 1548372 w 2519427"/>
              <a:gd name="connsiteY4495" fmla="*/ 53174 h 1154632"/>
              <a:gd name="connsiteX4496" fmla="*/ 1550903 w 2519427"/>
              <a:gd name="connsiteY4496" fmla="*/ 53174 h 1154632"/>
              <a:gd name="connsiteX4497" fmla="*/ 1550903 w 2519427"/>
              <a:gd name="connsiteY4497" fmla="*/ 50642 h 1154632"/>
              <a:gd name="connsiteX4498" fmla="*/ 1548372 w 2519427"/>
              <a:gd name="connsiteY4498" fmla="*/ 50642 h 1154632"/>
              <a:gd name="connsiteX4499" fmla="*/ 1548372 w 2519427"/>
              <a:gd name="connsiteY4499" fmla="*/ 48110 h 1154632"/>
              <a:gd name="connsiteX4500" fmla="*/ 1545839 w 2519427"/>
              <a:gd name="connsiteY4500" fmla="*/ 48110 h 1154632"/>
              <a:gd name="connsiteX4501" fmla="*/ 1543307 w 2519427"/>
              <a:gd name="connsiteY4501" fmla="*/ 48110 h 1154632"/>
              <a:gd name="connsiteX4502" fmla="*/ 1543307 w 2519427"/>
              <a:gd name="connsiteY4502" fmla="*/ 45578 h 1154632"/>
              <a:gd name="connsiteX4503" fmla="*/ 1540775 w 2519427"/>
              <a:gd name="connsiteY4503" fmla="*/ 45578 h 1154632"/>
              <a:gd name="connsiteX4504" fmla="*/ 1538243 w 2519427"/>
              <a:gd name="connsiteY4504" fmla="*/ 45578 h 1154632"/>
              <a:gd name="connsiteX4505" fmla="*/ 1538243 w 2519427"/>
              <a:gd name="connsiteY4505" fmla="*/ 48110 h 1154632"/>
              <a:gd name="connsiteX4506" fmla="*/ 1535711 w 2519427"/>
              <a:gd name="connsiteY4506" fmla="*/ 48110 h 1154632"/>
              <a:gd name="connsiteX4507" fmla="*/ 1535711 w 2519427"/>
              <a:gd name="connsiteY4507" fmla="*/ 50642 h 1154632"/>
              <a:gd name="connsiteX4508" fmla="*/ 1533179 w 2519427"/>
              <a:gd name="connsiteY4508" fmla="*/ 50642 h 1154632"/>
              <a:gd name="connsiteX4509" fmla="*/ 1530647 w 2519427"/>
              <a:gd name="connsiteY4509" fmla="*/ 48110 h 1154632"/>
              <a:gd name="connsiteX4510" fmla="*/ 1528115 w 2519427"/>
              <a:gd name="connsiteY4510" fmla="*/ 48110 h 1154632"/>
              <a:gd name="connsiteX4511" fmla="*/ 1528115 w 2519427"/>
              <a:gd name="connsiteY4511" fmla="*/ 45578 h 1154632"/>
              <a:gd name="connsiteX4512" fmla="*/ 1528115 w 2519427"/>
              <a:gd name="connsiteY4512" fmla="*/ 43045 h 1154632"/>
              <a:gd name="connsiteX4513" fmla="*/ 1525583 w 2519427"/>
              <a:gd name="connsiteY4513" fmla="*/ 43045 h 1154632"/>
              <a:gd name="connsiteX4514" fmla="*/ 1525583 w 2519427"/>
              <a:gd name="connsiteY4514" fmla="*/ 40513 h 1154632"/>
              <a:gd name="connsiteX4515" fmla="*/ 1525583 w 2519427"/>
              <a:gd name="connsiteY4515" fmla="*/ 37981 h 1154632"/>
              <a:gd name="connsiteX4516" fmla="*/ 1525583 w 2519427"/>
              <a:gd name="connsiteY4516" fmla="*/ 37981 h 1154632"/>
              <a:gd name="connsiteX4517" fmla="*/ 1525583 w 2519427"/>
              <a:gd name="connsiteY4517" fmla="*/ 35449 h 1154632"/>
              <a:gd name="connsiteX4518" fmla="*/ 1525583 w 2519427"/>
              <a:gd name="connsiteY4518" fmla="*/ 32917 h 1154632"/>
              <a:gd name="connsiteX4519" fmla="*/ 1523051 w 2519427"/>
              <a:gd name="connsiteY4519" fmla="*/ 30385 h 1154632"/>
              <a:gd name="connsiteX4520" fmla="*/ 1523051 w 2519427"/>
              <a:gd name="connsiteY4520" fmla="*/ 32917 h 1154632"/>
              <a:gd name="connsiteX4521" fmla="*/ 1523051 w 2519427"/>
              <a:gd name="connsiteY4521" fmla="*/ 35449 h 1154632"/>
              <a:gd name="connsiteX4522" fmla="*/ 1520519 w 2519427"/>
              <a:gd name="connsiteY4522" fmla="*/ 35449 h 1154632"/>
              <a:gd name="connsiteX4523" fmla="*/ 1515454 w 2519427"/>
              <a:gd name="connsiteY4523" fmla="*/ 37981 h 1154632"/>
              <a:gd name="connsiteX4524" fmla="*/ 1515454 w 2519427"/>
              <a:gd name="connsiteY4524" fmla="*/ 40513 h 1154632"/>
              <a:gd name="connsiteX4525" fmla="*/ 1512922 w 2519427"/>
              <a:gd name="connsiteY4525" fmla="*/ 43045 h 1154632"/>
              <a:gd name="connsiteX4526" fmla="*/ 1512922 w 2519427"/>
              <a:gd name="connsiteY4526" fmla="*/ 40513 h 1154632"/>
              <a:gd name="connsiteX4527" fmla="*/ 1510390 w 2519427"/>
              <a:gd name="connsiteY4527" fmla="*/ 37981 h 1154632"/>
              <a:gd name="connsiteX4528" fmla="*/ 1507858 w 2519427"/>
              <a:gd name="connsiteY4528" fmla="*/ 35449 h 1154632"/>
              <a:gd name="connsiteX4529" fmla="*/ 1505326 w 2519427"/>
              <a:gd name="connsiteY4529" fmla="*/ 32917 h 1154632"/>
              <a:gd name="connsiteX4530" fmla="*/ 1502794 w 2519427"/>
              <a:gd name="connsiteY4530" fmla="*/ 27853 h 1154632"/>
              <a:gd name="connsiteX4531" fmla="*/ 1502794 w 2519427"/>
              <a:gd name="connsiteY4531" fmla="*/ 25321 h 1154632"/>
              <a:gd name="connsiteX4532" fmla="*/ 1500262 w 2519427"/>
              <a:gd name="connsiteY4532" fmla="*/ 22789 h 1154632"/>
              <a:gd name="connsiteX4533" fmla="*/ 1500262 w 2519427"/>
              <a:gd name="connsiteY4533" fmla="*/ 20257 h 1154632"/>
              <a:gd name="connsiteX4534" fmla="*/ 1497730 w 2519427"/>
              <a:gd name="connsiteY4534" fmla="*/ 17725 h 1154632"/>
              <a:gd name="connsiteX4535" fmla="*/ 1500262 w 2519427"/>
              <a:gd name="connsiteY4535" fmla="*/ 15192 h 1154632"/>
              <a:gd name="connsiteX4536" fmla="*/ 1495198 w 2519427"/>
              <a:gd name="connsiteY4536" fmla="*/ 12660 h 1154632"/>
              <a:gd name="connsiteX4537" fmla="*/ 1497730 w 2519427"/>
              <a:gd name="connsiteY4537" fmla="*/ 10128 h 1154632"/>
              <a:gd name="connsiteX4538" fmla="*/ 1497730 w 2519427"/>
              <a:gd name="connsiteY4538" fmla="*/ 7596 h 1154632"/>
              <a:gd name="connsiteX4539" fmla="*/ 1500262 w 2519427"/>
              <a:gd name="connsiteY4539" fmla="*/ 5064 h 1154632"/>
              <a:gd name="connsiteX4540" fmla="*/ 1502794 w 2519427"/>
              <a:gd name="connsiteY4540" fmla="*/ 5064 h 1154632"/>
              <a:gd name="connsiteX4541" fmla="*/ 1502794 w 2519427"/>
              <a:gd name="connsiteY4541" fmla="*/ 2532 h 1154632"/>
              <a:gd name="connsiteX4542" fmla="*/ 1505326 w 2519427"/>
              <a:gd name="connsiteY4542" fmla="*/ 2532 h 1154632"/>
              <a:gd name="connsiteX4543" fmla="*/ 1505326 w 2519427"/>
              <a:gd name="connsiteY4543" fmla="*/ 0 h 1154632"/>
              <a:gd name="connsiteX4544" fmla="*/ 1507858 w 2519427"/>
              <a:gd name="connsiteY4544" fmla="*/ 0 h 1154632"/>
              <a:gd name="connsiteX4545" fmla="*/ 1510390 w 2519427"/>
              <a:gd name="connsiteY4545" fmla="*/ 0 h 1154632"/>
              <a:gd name="connsiteX4546" fmla="*/ 1512922 w 2519427"/>
              <a:gd name="connsiteY4546" fmla="*/ 0 h 1154632"/>
              <a:gd name="connsiteX4547" fmla="*/ 1512922 w 2519427"/>
              <a:gd name="connsiteY4547" fmla="*/ 2532 h 1154632"/>
              <a:gd name="connsiteX4548" fmla="*/ 1515454 w 2519427"/>
              <a:gd name="connsiteY4548" fmla="*/ 2532 h 1154632"/>
              <a:gd name="connsiteX4549" fmla="*/ 1517986 w 2519427"/>
              <a:gd name="connsiteY4549" fmla="*/ 2532 h 1154632"/>
              <a:gd name="connsiteX4550" fmla="*/ 1520519 w 2519427"/>
              <a:gd name="connsiteY4550" fmla="*/ 2532 h 1154632"/>
              <a:gd name="connsiteX4551" fmla="*/ 1520519 w 2519427"/>
              <a:gd name="connsiteY4551" fmla="*/ 5064 h 1154632"/>
              <a:gd name="connsiteX4552" fmla="*/ 1523051 w 2519427"/>
              <a:gd name="connsiteY4552" fmla="*/ 5064 h 1154632"/>
              <a:gd name="connsiteX4553" fmla="*/ 1523051 w 2519427"/>
              <a:gd name="connsiteY4553" fmla="*/ 7596 h 1154632"/>
              <a:gd name="connsiteX4554" fmla="*/ 1525583 w 2519427"/>
              <a:gd name="connsiteY4554" fmla="*/ 7596 h 1154632"/>
              <a:gd name="connsiteX4555" fmla="*/ 1528115 w 2519427"/>
              <a:gd name="connsiteY4555" fmla="*/ 7596 h 1154632"/>
              <a:gd name="connsiteX4556" fmla="*/ 1528115 w 2519427"/>
              <a:gd name="connsiteY4556" fmla="*/ 10128 h 1154632"/>
              <a:gd name="connsiteX4557" fmla="*/ 1530647 w 2519427"/>
              <a:gd name="connsiteY4557" fmla="*/ 10128 h 1154632"/>
              <a:gd name="connsiteX4558" fmla="*/ 1530647 w 2519427"/>
              <a:gd name="connsiteY4558" fmla="*/ 12660 h 1154632"/>
              <a:gd name="connsiteX4559" fmla="*/ 1533179 w 2519427"/>
              <a:gd name="connsiteY4559" fmla="*/ 12660 h 1154632"/>
              <a:gd name="connsiteX4560" fmla="*/ 1535711 w 2519427"/>
              <a:gd name="connsiteY4560" fmla="*/ 15192 h 1154632"/>
              <a:gd name="connsiteX4561" fmla="*/ 1538243 w 2519427"/>
              <a:gd name="connsiteY4561" fmla="*/ 15192 h 1154632"/>
              <a:gd name="connsiteX4562" fmla="*/ 1538243 w 2519427"/>
              <a:gd name="connsiteY4562" fmla="*/ 17725 h 1154632"/>
              <a:gd name="connsiteX4563" fmla="*/ 1540775 w 2519427"/>
              <a:gd name="connsiteY4563" fmla="*/ 17725 h 1154632"/>
              <a:gd name="connsiteX4564" fmla="*/ 1540775 w 2519427"/>
              <a:gd name="connsiteY4564" fmla="*/ 20257 h 1154632"/>
              <a:gd name="connsiteX4565" fmla="*/ 1543307 w 2519427"/>
              <a:gd name="connsiteY4565" fmla="*/ 20257 h 1154632"/>
              <a:gd name="connsiteX4566" fmla="*/ 1543307 w 2519427"/>
              <a:gd name="connsiteY4566" fmla="*/ 22789 h 1154632"/>
              <a:gd name="connsiteX4567" fmla="*/ 1545839 w 2519427"/>
              <a:gd name="connsiteY4567" fmla="*/ 22789 h 1154632"/>
              <a:gd name="connsiteX4568" fmla="*/ 1548372 w 2519427"/>
              <a:gd name="connsiteY4568" fmla="*/ 22789 h 1154632"/>
              <a:gd name="connsiteX4569" fmla="*/ 1548372 w 2519427"/>
              <a:gd name="connsiteY4569" fmla="*/ 25321 h 1154632"/>
              <a:gd name="connsiteX4570" fmla="*/ 1550903 w 2519427"/>
              <a:gd name="connsiteY4570" fmla="*/ 25321 h 1154632"/>
              <a:gd name="connsiteX4571" fmla="*/ 1550903 w 2519427"/>
              <a:gd name="connsiteY4571" fmla="*/ 27853 h 1154632"/>
              <a:gd name="connsiteX4572" fmla="*/ 1553436 w 2519427"/>
              <a:gd name="connsiteY4572" fmla="*/ 27853 h 1154632"/>
              <a:gd name="connsiteX4573" fmla="*/ 1553436 w 2519427"/>
              <a:gd name="connsiteY4573" fmla="*/ 30385 h 1154632"/>
              <a:gd name="connsiteX4574" fmla="*/ 1555968 w 2519427"/>
              <a:gd name="connsiteY4574" fmla="*/ 30385 h 1154632"/>
              <a:gd name="connsiteX4575" fmla="*/ 1558500 w 2519427"/>
              <a:gd name="connsiteY4575" fmla="*/ 30385 h 1154632"/>
              <a:gd name="connsiteX4576" fmla="*/ 1558500 w 2519427"/>
              <a:gd name="connsiteY4576" fmla="*/ 30385 h 115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Lst>
            <a:rect l="l" t="t" r="r" b="b"/>
            <a:pathLst>
              <a:path w="2519427" h="1154632">
                <a:moveTo>
                  <a:pt x="232952" y="1154632"/>
                </a:moveTo>
                <a:lnTo>
                  <a:pt x="230420" y="1154632"/>
                </a:lnTo>
                <a:lnTo>
                  <a:pt x="227888" y="1154632"/>
                </a:lnTo>
                <a:lnTo>
                  <a:pt x="227888" y="1152100"/>
                </a:lnTo>
                <a:lnTo>
                  <a:pt x="225356" y="1152100"/>
                </a:lnTo>
                <a:lnTo>
                  <a:pt x="225356" y="1149568"/>
                </a:lnTo>
                <a:lnTo>
                  <a:pt x="227888" y="1147036"/>
                </a:lnTo>
                <a:lnTo>
                  <a:pt x="227888" y="1144503"/>
                </a:lnTo>
                <a:lnTo>
                  <a:pt x="230420" y="1144503"/>
                </a:lnTo>
                <a:lnTo>
                  <a:pt x="232952" y="1144503"/>
                </a:lnTo>
                <a:lnTo>
                  <a:pt x="232952" y="1147036"/>
                </a:lnTo>
                <a:lnTo>
                  <a:pt x="235484" y="1149568"/>
                </a:lnTo>
                <a:lnTo>
                  <a:pt x="235484" y="1152100"/>
                </a:lnTo>
                <a:lnTo>
                  <a:pt x="232952" y="1152100"/>
                </a:lnTo>
                <a:lnTo>
                  <a:pt x="232952" y="1154632"/>
                </a:lnTo>
                <a:close/>
                <a:moveTo>
                  <a:pt x="263337" y="1147036"/>
                </a:moveTo>
                <a:lnTo>
                  <a:pt x="260805" y="1147036"/>
                </a:lnTo>
                <a:lnTo>
                  <a:pt x="258273" y="1152100"/>
                </a:lnTo>
                <a:lnTo>
                  <a:pt x="255741" y="1149568"/>
                </a:lnTo>
                <a:lnTo>
                  <a:pt x="254475" y="1149568"/>
                </a:lnTo>
                <a:lnTo>
                  <a:pt x="254475" y="1147036"/>
                </a:lnTo>
                <a:lnTo>
                  <a:pt x="251943" y="1144503"/>
                </a:lnTo>
                <a:lnTo>
                  <a:pt x="251943" y="1141972"/>
                </a:lnTo>
                <a:lnTo>
                  <a:pt x="251943" y="1135641"/>
                </a:lnTo>
                <a:lnTo>
                  <a:pt x="254475" y="1133109"/>
                </a:lnTo>
                <a:lnTo>
                  <a:pt x="254475" y="1135641"/>
                </a:lnTo>
                <a:lnTo>
                  <a:pt x="257007" y="1138173"/>
                </a:lnTo>
                <a:lnTo>
                  <a:pt x="259539" y="1140706"/>
                </a:lnTo>
                <a:lnTo>
                  <a:pt x="262071" y="1143237"/>
                </a:lnTo>
                <a:lnTo>
                  <a:pt x="262071" y="1145770"/>
                </a:lnTo>
                <a:lnTo>
                  <a:pt x="263337" y="1147036"/>
                </a:lnTo>
                <a:close/>
                <a:moveTo>
                  <a:pt x="287392" y="1103990"/>
                </a:moveTo>
                <a:lnTo>
                  <a:pt x="284860" y="1106522"/>
                </a:lnTo>
                <a:lnTo>
                  <a:pt x="282328" y="1106522"/>
                </a:lnTo>
                <a:lnTo>
                  <a:pt x="279796" y="1103990"/>
                </a:lnTo>
                <a:lnTo>
                  <a:pt x="277263" y="1103990"/>
                </a:lnTo>
                <a:lnTo>
                  <a:pt x="277263" y="1101458"/>
                </a:lnTo>
                <a:lnTo>
                  <a:pt x="279796" y="1098926"/>
                </a:lnTo>
                <a:lnTo>
                  <a:pt x="282328" y="1096394"/>
                </a:lnTo>
                <a:lnTo>
                  <a:pt x="284860" y="1093862"/>
                </a:lnTo>
                <a:lnTo>
                  <a:pt x="287392" y="1096394"/>
                </a:lnTo>
                <a:lnTo>
                  <a:pt x="287392" y="1098926"/>
                </a:lnTo>
                <a:lnTo>
                  <a:pt x="289924" y="1101458"/>
                </a:lnTo>
                <a:lnTo>
                  <a:pt x="287392" y="1103990"/>
                </a:lnTo>
                <a:close/>
                <a:moveTo>
                  <a:pt x="243081" y="1081201"/>
                </a:moveTo>
                <a:lnTo>
                  <a:pt x="243081" y="1083734"/>
                </a:lnTo>
                <a:lnTo>
                  <a:pt x="240548" y="1083734"/>
                </a:lnTo>
                <a:lnTo>
                  <a:pt x="240548" y="1081201"/>
                </a:lnTo>
                <a:lnTo>
                  <a:pt x="238016" y="1081201"/>
                </a:lnTo>
                <a:lnTo>
                  <a:pt x="235484" y="1081201"/>
                </a:lnTo>
                <a:lnTo>
                  <a:pt x="235484" y="1083734"/>
                </a:lnTo>
                <a:lnTo>
                  <a:pt x="232952" y="1083734"/>
                </a:lnTo>
                <a:lnTo>
                  <a:pt x="232952" y="1086265"/>
                </a:lnTo>
                <a:lnTo>
                  <a:pt x="230420" y="1081201"/>
                </a:lnTo>
                <a:lnTo>
                  <a:pt x="230420" y="1078669"/>
                </a:lnTo>
                <a:lnTo>
                  <a:pt x="232952" y="1076137"/>
                </a:lnTo>
                <a:lnTo>
                  <a:pt x="232952" y="1078669"/>
                </a:lnTo>
                <a:lnTo>
                  <a:pt x="238016" y="1078669"/>
                </a:lnTo>
                <a:lnTo>
                  <a:pt x="240548" y="1078669"/>
                </a:lnTo>
                <a:lnTo>
                  <a:pt x="243081" y="1081201"/>
                </a:lnTo>
                <a:close/>
                <a:moveTo>
                  <a:pt x="213961" y="1071073"/>
                </a:moveTo>
                <a:lnTo>
                  <a:pt x="211429" y="1073605"/>
                </a:lnTo>
                <a:lnTo>
                  <a:pt x="208897" y="1071073"/>
                </a:lnTo>
                <a:lnTo>
                  <a:pt x="206365" y="1071073"/>
                </a:lnTo>
                <a:lnTo>
                  <a:pt x="206365" y="1068541"/>
                </a:lnTo>
                <a:lnTo>
                  <a:pt x="208897" y="1068541"/>
                </a:lnTo>
                <a:lnTo>
                  <a:pt x="211429" y="1066009"/>
                </a:lnTo>
                <a:lnTo>
                  <a:pt x="213961" y="1066009"/>
                </a:lnTo>
                <a:lnTo>
                  <a:pt x="213961" y="1068541"/>
                </a:lnTo>
                <a:lnTo>
                  <a:pt x="213961" y="1071073"/>
                </a:lnTo>
                <a:close/>
                <a:moveTo>
                  <a:pt x="202567" y="1067275"/>
                </a:moveTo>
                <a:lnTo>
                  <a:pt x="200035" y="1067275"/>
                </a:lnTo>
                <a:lnTo>
                  <a:pt x="197503" y="1062211"/>
                </a:lnTo>
                <a:lnTo>
                  <a:pt x="200035" y="1059679"/>
                </a:lnTo>
                <a:lnTo>
                  <a:pt x="205099" y="1057147"/>
                </a:lnTo>
                <a:lnTo>
                  <a:pt x="207631" y="1054614"/>
                </a:lnTo>
                <a:lnTo>
                  <a:pt x="210163" y="1054614"/>
                </a:lnTo>
                <a:lnTo>
                  <a:pt x="210163" y="1057147"/>
                </a:lnTo>
                <a:lnTo>
                  <a:pt x="212696" y="1059679"/>
                </a:lnTo>
                <a:lnTo>
                  <a:pt x="212696" y="1062211"/>
                </a:lnTo>
                <a:lnTo>
                  <a:pt x="210163" y="1062211"/>
                </a:lnTo>
                <a:lnTo>
                  <a:pt x="207631" y="1064743"/>
                </a:lnTo>
                <a:lnTo>
                  <a:pt x="205099" y="1064743"/>
                </a:lnTo>
                <a:lnTo>
                  <a:pt x="205099" y="1067275"/>
                </a:lnTo>
                <a:lnTo>
                  <a:pt x="202567" y="1067275"/>
                </a:lnTo>
                <a:close/>
                <a:moveTo>
                  <a:pt x="449445" y="633022"/>
                </a:moveTo>
                <a:lnTo>
                  <a:pt x="446914" y="638086"/>
                </a:lnTo>
                <a:lnTo>
                  <a:pt x="444381" y="638086"/>
                </a:lnTo>
                <a:lnTo>
                  <a:pt x="439317" y="635554"/>
                </a:lnTo>
                <a:lnTo>
                  <a:pt x="439317" y="633022"/>
                </a:lnTo>
                <a:lnTo>
                  <a:pt x="441849" y="633022"/>
                </a:lnTo>
                <a:lnTo>
                  <a:pt x="444381" y="633022"/>
                </a:lnTo>
                <a:lnTo>
                  <a:pt x="446914" y="633022"/>
                </a:lnTo>
                <a:lnTo>
                  <a:pt x="446914" y="630490"/>
                </a:lnTo>
                <a:lnTo>
                  <a:pt x="449445" y="630490"/>
                </a:lnTo>
                <a:lnTo>
                  <a:pt x="449445" y="633022"/>
                </a:lnTo>
                <a:close/>
                <a:moveTo>
                  <a:pt x="526674" y="633022"/>
                </a:moveTo>
                <a:lnTo>
                  <a:pt x="526674" y="635554"/>
                </a:lnTo>
                <a:lnTo>
                  <a:pt x="524142" y="635554"/>
                </a:lnTo>
                <a:lnTo>
                  <a:pt x="521610" y="633022"/>
                </a:lnTo>
                <a:lnTo>
                  <a:pt x="519078" y="630490"/>
                </a:lnTo>
                <a:lnTo>
                  <a:pt x="516546" y="627958"/>
                </a:lnTo>
                <a:lnTo>
                  <a:pt x="516546" y="625426"/>
                </a:lnTo>
                <a:lnTo>
                  <a:pt x="519078" y="622893"/>
                </a:lnTo>
                <a:lnTo>
                  <a:pt x="521610" y="622893"/>
                </a:lnTo>
                <a:lnTo>
                  <a:pt x="521610" y="620361"/>
                </a:lnTo>
                <a:lnTo>
                  <a:pt x="521610" y="617829"/>
                </a:lnTo>
                <a:lnTo>
                  <a:pt x="524142" y="617829"/>
                </a:lnTo>
                <a:lnTo>
                  <a:pt x="531738" y="617829"/>
                </a:lnTo>
                <a:lnTo>
                  <a:pt x="534271" y="622893"/>
                </a:lnTo>
                <a:lnTo>
                  <a:pt x="534271" y="629224"/>
                </a:lnTo>
                <a:lnTo>
                  <a:pt x="531738" y="631756"/>
                </a:lnTo>
                <a:lnTo>
                  <a:pt x="529206" y="631756"/>
                </a:lnTo>
                <a:lnTo>
                  <a:pt x="526674" y="631756"/>
                </a:lnTo>
                <a:close/>
                <a:moveTo>
                  <a:pt x="472235" y="624160"/>
                </a:moveTo>
                <a:lnTo>
                  <a:pt x="469702" y="624160"/>
                </a:lnTo>
                <a:lnTo>
                  <a:pt x="467170" y="624160"/>
                </a:lnTo>
                <a:lnTo>
                  <a:pt x="467170" y="621628"/>
                </a:lnTo>
                <a:lnTo>
                  <a:pt x="467170" y="619095"/>
                </a:lnTo>
                <a:lnTo>
                  <a:pt x="467170" y="616563"/>
                </a:lnTo>
                <a:lnTo>
                  <a:pt x="469702" y="616563"/>
                </a:lnTo>
                <a:lnTo>
                  <a:pt x="472235" y="616563"/>
                </a:lnTo>
                <a:lnTo>
                  <a:pt x="474766" y="619095"/>
                </a:lnTo>
                <a:lnTo>
                  <a:pt x="477299" y="621628"/>
                </a:lnTo>
                <a:lnTo>
                  <a:pt x="474766" y="621628"/>
                </a:lnTo>
                <a:lnTo>
                  <a:pt x="474766" y="624160"/>
                </a:lnTo>
                <a:lnTo>
                  <a:pt x="472235" y="624160"/>
                </a:lnTo>
                <a:close/>
                <a:moveTo>
                  <a:pt x="501353" y="610233"/>
                </a:moveTo>
                <a:lnTo>
                  <a:pt x="498821" y="616563"/>
                </a:lnTo>
                <a:lnTo>
                  <a:pt x="498821" y="619095"/>
                </a:lnTo>
                <a:lnTo>
                  <a:pt x="496289" y="621628"/>
                </a:lnTo>
                <a:lnTo>
                  <a:pt x="493757" y="624160"/>
                </a:lnTo>
                <a:lnTo>
                  <a:pt x="491225" y="624160"/>
                </a:lnTo>
                <a:lnTo>
                  <a:pt x="491225" y="626692"/>
                </a:lnTo>
                <a:lnTo>
                  <a:pt x="488693" y="626692"/>
                </a:lnTo>
                <a:lnTo>
                  <a:pt x="488693" y="624160"/>
                </a:lnTo>
                <a:lnTo>
                  <a:pt x="488693" y="621628"/>
                </a:lnTo>
                <a:lnTo>
                  <a:pt x="486161" y="621628"/>
                </a:lnTo>
                <a:lnTo>
                  <a:pt x="486161" y="619095"/>
                </a:lnTo>
                <a:lnTo>
                  <a:pt x="483629" y="616563"/>
                </a:lnTo>
                <a:lnTo>
                  <a:pt x="481097" y="611499"/>
                </a:lnTo>
                <a:lnTo>
                  <a:pt x="483629" y="608967"/>
                </a:lnTo>
                <a:lnTo>
                  <a:pt x="486161" y="608967"/>
                </a:lnTo>
                <a:lnTo>
                  <a:pt x="488693" y="608967"/>
                </a:lnTo>
                <a:lnTo>
                  <a:pt x="493757" y="608967"/>
                </a:lnTo>
                <a:lnTo>
                  <a:pt x="496289" y="608967"/>
                </a:lnTo>
                <a:lnTo>
                  <a:pt x="498821" y="603903"/>
                </a:lnTo>
                <a:lnTo>
                  <a:pt x="501353" y="603903"/>
                </a:lnTo>
                <a:lnTo>
                  <a:pt x="503886" y="601371"/>
                </a:lnTo>
                <a:lnTo>
                  <a:pt x="508950" y="601371"/>
                </a:lnTo>
                <a:lnTo>
                  <a:pt x="508950" y="603903"/>
                </a:lnTo>
                <a:lnTo>
                  <a:pt x="506417" y="603903"/>
                </a:lnTo>
                <a:lnTo>
                  <a:pt x="506417" y="606435"/>
                </a:lnTo>
                <a:lnTo>
                  <a:pt x="501353" y="610233"/>
                </a:lnTo>
                <a:close/>
                <a:moveTo>
                  <a:pt x="569720" y="624160"/>
                </a:moveTo>
                <a:lnTo>
                  <a:pt x="567188" y="624160"/>
                </a:lnTo>
                <a:lnTo>
                  <a:pt x="564656" y="621628"/>
                </a:lnTo>
                <a:lnTo>
                  <a:pt x="567188" y="619095"/>
                </a:lnTo>
                <a:lnTo>
                  <a:pt x="569720" y="619095"/>
                </a:lnTo>
                <a:lnTo>
                  <a:pt x="572252" y="616563"/>
                </a:lnTo>
                <a:lnTo>
                  <a:pt x="572252" y="614031"/>
                </a:lnTo>
                <a:lnTo>
                  <a:pt x="572252" y="611499"/>
                </a:lnTo>
                <a:lnTo>
                  <a:pt x="574784" y="606435"/>
                </a:lnTo>
                <a:lnTo>
                  <a:pt x="577316" y="603903"/>
                </a:lnTo>
                <a:lnTo>
                  <a:pt x="579848" y="601371"/>
                </a:lnTo>
                <a:lnTo>
                  <a:pt x="579848" y="598839"/>
                </a:lnTo>
                <a:lnTo>
                  <a:pt x="579848" y="596307"/>
                </a:lnTo>
                <a:lnTo>
                  <a:pt x="582380" y="593774"/>
                </a:lnTo>
                <a:lnTo>
                  <a:pt x="584912" y="593774"/>
                </a:lnTo>
                <a:lnTo>
                  <a:pt x="587444" y="596307"/>
                </a:lnTo>
                <a:lnTo>
                  <a:pt x="587444" y="598839"/>
                </a:lnTo>
                <a:lnTo>
                  <a:pt x="587444" y="601371"/>
                </a:lnTo>
                <a:lnTo>
                  <a:pt x="587444" y="603903"/>
                </a:lnTo>
                <a:lnTo>
                  <a:pt x="584912" y="608967"/>
                </a:lnTo>
                <a:lnTo>
                  <a:pt x="584912" y="611499"/>
                </a:lnTo>
                <a:lnTo>
                  <a:pt x="584912" y="614031"/>
                </a:lnTo>
                <a:lnTo>
                  <a:pt x="582380" y="614031"/>
                </a:lnTo>
                <a:lnTo>
                  <a:pt x="582380" y="616563"/>
                </a:lnTo>
                <a:lnTo>
                  <a:pt x="579848" y="616563"/>
                </a:lnTo>
                <a:lnTo>
                  <a:pt x="577316" y="616563"/>
                </a:lnTo>
                <a:lnTo>
                  <a:pt x="572252" y="619095"/>
                </a:lnTo>
                <a:lnTo>
                  <a:pt x="572252" y="621628"/>
                </a:lnTo>
                <a:lnTo>
                  <a:pt x="569720" y="621628"/>
                </a:lnTo>
                <a:lnTo>
                  <a:pt x="569720" y="624160"/>
                </a:lnTo>
                <a:close/>
                <a:moveTo>
                  <a:pt x="450712" y="607701"/>
                </a:moveTo>
                <a:lnTo>
                  <a:pt x="450712" y="605169"/>
                </a:lnTo>
                <a:lnTo>
                  <a:pt x="448179" y="605169"/>
                </a:lnTo>
                <a:lnTo>
                  <a:pt x="448179" y="602637"/>
                </a:lnTo>
                <a:lnTo>
                  <a:pt x="445648" y="597573"/>
                </a:lnTo>
                <a:lnTo>
                  <a:pt x="445648" y="595041"/>
                </a:lnTo>
                <a:lnTo>
                  <a:pt x="445648" y="592509"/>
                </a:lnTo>
                <a:lnTo>
                  <a:pt x="448179" y="589976"/>
                </a:lnTo>
                <a:lnTo>
                  <a:pt x="450712" y="589976"/>
                </a:lnTo>
                <a:lnTo>
                  <a:pt x="453244" y="589976"/>
                </a:lnTo>
                <a:lnTo>
                  <a:pt x="453244" y="592509"/>
                </a:lnTo>
                <a:lnTo>
                  <a:pt x="455776" y="595041"/>
                </a:lnTo>
                <a:lnTo>
                  <a:pt x="453244" y="600105"/>
                </a:lnTo>
                <a:lnTo>
                  <a:pt x="453244" y="602637"/>
                </a:lnTo>
                <a:lnTo>
                  <a:pt x="453244" y="605169"/>
                </a:lnTo>
                <a:lnTo>
                  <a:pt x="450712" y="607701"/>
                </a:lnTo>
                <a:close/>
                <a:moveTo>
                  <a:pt x="593774" y="588710"/>
                </a:moveTo>
                <a:lnTo>
                  <a:pt x="591243" y="588710"/>
                </a:lnTo>
                <a:lnTo>
                  <a:pt x="588710" y="588710"/>
                </a:lnTo>
                <a:lnTo>
                  <a:pt x="588710" y="591242"/>
                </a:lnTo>
                <a:lnTo>
                  <a:pt x="586178" y="591242"/>
                </a:lnTo>
                <a:lnTo>
                  <a:pt x="586178" y="593774"/>
                </a:lnTo>
                <a:lnTo>
                  <a:pt x="586178" y="591242"/>
                </a:lnTo>
                <a:lnTo>
                  <a:pt x="583646" y="588710"/>
                </a:lnTo>
                <a:lnTo>
                  <a:pt x="586178" y="586178"/>
                </a:lnTo>
                <a:lnTo>
                  <a:pt x="586178" y="583646"/>
                </a:lnTo>
                <a:lnTo>
                  <a:pt x="588710" y="583646"/>
                </a:lnTo>
                <a:lnTo>
                  <a:pt x="591243" y="581114"/>
                </a:lnTo>
                <a:lnTo>
                  <a:pt x="593774" y="581114"/>
                </a:lnTo>
                <a:lnTo>
                  <a:pt x="598839" y="576050"/>
                </a:lnTo>
                <a:lnTo>
                  <a:pt x="598839" y="578582"/>
                </a:lnTo>
                <a:lnTo>
                  <a:pt x="598839" y="584912"/>
                </a:lnTo>
                <a:lnTo>
                  <a:pt x="596307" y="584912"/>
                </a:lnTo>
                <a:lnTo>
                  <a:pt x="596307" y="587444"/>
                </a:lnTo>
                <a:lnTo>
                  <a:pt x="593774" y="587444"/>
                </a:lnTo>
                <a:close/>
                <a:moveTo>
                  <a:pt x="474766" y="443115"/>
                </a:moveTo>
                <a:lnTo>
                  <a:pt x="477299" y="445647"/>
                </a:lnTo>
                <a:lnTo>
                  <a:pt x="479830" y="445647"/>
                </a:lnTo>
                <a:lnTo>
                  <a:pt x="479830" y="443115"/>
                </a:lnTo>
                <a:lnTo>
                  <a:pt x="482363" y="443115"/>
                </a:lnTo>
                <a:lnTo>
                  <a:pt x="489959" y="445647"/>
                </a:lnTo>
                <a:lnTo>
                  <a:pt x="489959" y="448179"/>
                </a:lnTo>
                <a:lnTo>
                  <a:pt x="484895" y="450712"/>
                </a:lnTo>
                <a:lnTo>
                  <a:pt x="482363" y="450712"/>
                </a:lnTo>
                <a:lnTo>
                  <a:pt x="479830" y="450712"/>
                </a:lnTo>
                <a:lnTo>
                  <a:pt x="477299" y="450712"/>
                </a:lnTo>
                <a:lnTo>
                  <a:pt x="474766" y="450712"/>
                </a:lnTo>
                <a:lnTo>
                  <a:pt x="474766" y="448179"/>
                </a:lnTo>
                <a:lnTo>
                  <a:pt x="472235" y="448179"/>
                </a:lnTo>
                <a:lnTo>
                  <a:pt x="469702" y="445647"/>
                </a:lnTo>
                <a:lnTo>
                  <a:pt x="469702" y="443115"/>
                </a:lnTo>
                <a:lnTo>
                  <a:pt x="472235" y="443115"/>
                </a:lnTo>
                <a:lnTo>
                  <a:pt x="474766" y="443115"/>
                </a:lnTo>
                <a:close/>
                <a:moveTo>
                  <a:pt x="1782590" y="441849"/>
                </a:moveTo>
                <a:lnTo>
                  <a:pt x="1785122" y="441849"/>
                </a:lnTo>
                <a:lnTo>
                  <a:pt x="1787653" y="441849"/>
                </a:lnTo>
                <a:lnTo>
                  <a:pt x="1790186" y="441849"/>
                </a:lnTo>
                <a:lnTo>
                  <a:pt x="1792718" y="441849"/>
                </a:lnTo>
                <a:lnTo>
                  <a:pt x="1795250" y="441849"/>
                </a:lnTo>
                <a:lnTo>
                  <a:pt x="1800314" y="441849"/>
                </a:lnTo>
                <a:lnTo>
                  <a:pt x="1802846" y="441849"/>
                </a:lnTo>
                <a:lnTo>
                  <a:pt x="1802846" y="444381"/>
                </a:lnTo>
                <a:lnTo>
                  <a:pt x="1805378" y="444381"/>
                </a:lnTo>
                <a:lnTo>
                  <a:pt x="1807911" y="446913"/>
                </a:lnTo>
                <a:lnTo>
                  <a:pt x="1810443" y="446913"/>
                </a:lnTo>
                <a:lnTo>
                  <a:pt x="1818039" y="449446"/>
                </a:lnTo>
                <a:lnTo>
                  <a:pt x="1820571" y="449446"/>
                </a:lnTo>
                <a:lnTo>
                  <a:pt x="1820571" y="451978"/>
                </a:lnTo>
                <a:lnTo>
                  <a:pt x="1823103" y="451978"/>
                </a:lnTo>
                <a:lnTo>
                  <a:pt x="1825635" y="451978"/>
                </a:lnTo>
                <a:lnTo>
                  <a:pt x="1828167" y="451978"/>
                </a:lnTo>
                <a:lnTo>
                  <a:pt x="1830699" y="451978"/>
                </a:lnTo>
                <a:lnTo>
                  <a:pt x="1830699" y="454510"/>
                </a:lnTo>
                <a:lnTo>
                  <a:pt x="1824369" y="454510"/>
                </a:lnTo>
                <a:lnTo>
                  <a:pt x="1824369" y="463372"/>
                </a:lnTo>
                <a:lnTo>
                  <a:pt x="1826901" y="463372"/>
                </a:lnTo>
                <a:lnTo>
                  <a:pt x="1824369" y="465904"/>
                </a:lnTo>
                <a:lnTo>
                  <a:pt x="1821837" y="468436"/>
                </a:lnTo>
                <a:lnTo>
                  <a:pt x="1819305" y="468436"/>
                </a:lnTo>
                <a:lnTo>
                  <a:pt x="1816773" y="468436"/>
                </a:lnTo>
                <a:lnTo>
                  <a:pt x="1814241" y="470968"/>
                </a:lnTo>
                <a:lnTo>
                  <a:pt x="1811709" y="470968"/>
                </a:lnTo>
                <a:lnTo>
                  <a:pt x="1809176" y="470968"/>
                </a:lnTo>
                <a:lnTo>
                  <a:pt x="1806644" y="470968"/>
                </a:lnTo>
                <a:lnTo>
                  <a:pt x="1792718" y="470968"/>
                </a:lnTo>
                <a:lnTo>
                  <a:pt x="1781323" y="468436"/>
                </a:lnTo>
                <a:lnTo>
                  <a:pt x="1778792" y="468436"/>
                </a:lnTo>
                <a:lnTo>
                  <a:pt x="1776259" y="468436"/>
                </a:lnTo>
                <a:lnTo>
                  <a:pt x="1773727" y="468436"/>
                </a:lnTo>
                <a:lnTo>
                  <a:pt x="1771195" y="470968"/>
                </a:lnTo>
                <a:lnTo>
                  <a:pt x="1768663" y="470968"/>
                </a:lnTo>
                <a:lnTo>
                  <a:pt x="1766131" y="470968"/>
                </a:lnTo>
                <a:lnTo>
                  <a:pt x="1763599" y="470968"/>
                </a:lnTo>
                <a:lnTo>
                  <a:pt x="1761067" y="470968"/>
                </a:lnTo>
                <a:lnTo>
                  <a:pt x="1758535" y="473500"/>
                </a:lnTo>
                <a:lnTo>
                  <a:pt x="1756002" y="473500"/>
                </a:lnTo>
                <a:lnTo>
                  <a:pt x="1753471" y="476033"/>
                </a:lnTo>
                <a:lnTo>
                  <a:pt x="1750939" y="478565"/>
                </a:lnTo>
                <a:lnTo>
                  <a:pt x="1748406" y="478565"/>
                </a:lnTo>
                <a:lnTo>
                  <a:pt x="1748406" y="481097"/>
                </a:lnTo>
                <a:lnTo>
                  <a:pt x="1748406" y="481097"/>
                </a:lnTo>
                <a:lnTo>
                  <a:pt x="1745874" y="483629"/>
                </a:lnTo>
                <a:lnTo>
                  <a:pt x="1743342" y="486161"/>
                </a:lnTo>
                <a:lnTo>
                  <a:pt x="1740810" y="488693"/>
                </a:lnTo>
                <a:lnTo>
                  <a:pt x="1740810" y="491225"/>
                </a:lnTo>
                <a:lnTo>
                  <a:pt x="1738278" y="491225"/>
                </a:lnTo>
                <a:lnTo>
                  <a:pt x="1735746" y="493757"/>
                </a:lnTo>
                <a:lnTo>
                  <a:pt x="1735746" y="496289"/>
                </a:lnTo>
                <a:lnTo>
                  <a:pt x="1733214" y="498821"/>
                </a:lnTo>
                <a:lnTo>
                  <a:pt x="1730682" y="501353"/>
                </a:lnTo>
                <a:lnTo>
                  <a:pt x="1730682" y="503885"/>
                </a:lnTo>
                <a:lnTo>
                  <a:pt x="1728150" y="506417"/>
                </a:lnTo>
                <a:lnTo>
                  <a:pt x="1725618" y="508950"/>
                </a:lnTo>
                <a:lnTo>
                  <a:pt x="1723085" y="506417"/>
                </a:lnTo>
                <a:lnTo>
                  <a:pt x="1723085" y="503885"/>
                </a:lnTo>
                <a:lnTo>
                  <a:pt x="1723085" y="501353"/>
                </a:lnTo>
                <a:lnTo>
                  <a:pt x="1723085" y="501353"/>
                </a:lnTo>
                <a:lnTo>
                  <a:pt x="1723085" y="498821"/>
                </a:lnTo>
                <a:lnTo>
                  <a:pt x="1720553" y="496289"/>
                </a:lnTo>
                <a:lnTo>
                  <a:pt x="1720553" y="493757"/>
                </a:lnTo>
                <a:lnTo>
                  <a:pt x="1720553" y="491225"/>
                </a:lnTo>
                <a:lnTo>
                  <a:pt x="1718021" y="486161"/>
                </a:lnTo>
                <a:lnTo>
                  <a:pt x="1718021" y="483629"/>
                </a:lnTo>
                <a:lnTo>
                  <a:pt x="1718021" y="481097"/>
                </a:lnTo>
                <a:lnTo>
                  <a:pt x="1720553" y="476033"/>
                </a:lnTo>
                <a:lnTo>
                  <a:pt x="1720553" y="470968"/>
                </a:lnTo>
                <a:lnTo>
                  <a:pt x="1723085" y="468436"/>
                </a:lnTo>
                <a:lnTo>
                  <a:pt x="1725618" y="465904"/>
                </a:lnTo>
                <a:lnTo>
                  <a:pt x="1733214" y="459574"/>
                </a:lnTo>
                <a:lnTo>
                  <a:pt x="1740810" y="454510"/>
                </a:lnTo>
                <a:lnTo>
                  <a:pt x="1740810" y="451978"/>
                </a:lnTo>
                <a:lnTo>
                  <a:pt x="1745874" y="451978"/>
                </a:lnTo>
                <a:lnTo>
                  <a:pt x="1753471" y="449446"/>
                </a:lnTo>
                <a:lnTo>
                  <a:pt x="1753471" y="446913"/>
                </a:lnTo>
                <a:lnTo>
                  <a:pt x="1756002" y="446913"/>
                </a:lnTo>
                <a:lnTo>
                  <a:pt x="1758535" y="444381"/>
                </a:lnTo>
                <a:lnTo>
                  <a:pt x="1761067" y="444381"/>
                </a:lnTo>
                <a:lnTo>
                  <a:pt x="1763599" y="444381"/>
                </a:lnTo>
                <a:lnTo>
                  <a:pt x="1766131" y="444381"/>
                </a:lnTo>
                <a:lnTo>
                  <a:pt x="1768663" y="444381"/>
                </a:lnTo>
                <a:lnTo>
                  <a:pt x="1771195" y="444381"/>
                </a:lnTo>
                <a:lnTo>
                  <a:pt x="1773727" y="444381"/>
                </a:lnTo>
                <a:lnTo>
                  <a:pt x="1773727" y="443115"/>
                </a:lnTo>
                <a:lnTo>
                  <a:pt x="1776259" y="443115"/>
                </a:lnTo>
                <a:lnTo>
                  <a:pt x="1778792" y="440583"/>
                </a:lnTo>
                <a:lnTo>
                  <a:pt x="1783855" y="438051"/>
                </a:lnTo>
                <a:lnTo>
                  <a:pt x="1783855" y="440583"/>
                </a:lnTo>
                <a:lnTo>
                  <a:pt x="1782590" y="440583"/>
                </a:lnTo>
                <a:close/>
                <a:moveTo>
                  <a:pt x="503886" y="434253"/>
                </a:moveTo>
                <a:lnTo>
                  <a:pt x="503886" y="436785"/>
                </a:lnTo>
                <a:lnTo>
                  <a:pt x="501353" y="436785"/>
                </a:lnTo>
                <a:lnTo>
                  <a:pt x="498821" y="436785"/>
                </a:lnTo>
                <a:lnTo>
                  <a:pt x="501353" y="434253"/>
                </a:lnTo>
                <a:lnTo>
                  <a:pt x="503886" y="434253"/>
                </a:lnTo>
                <a:close/>
                <a:moveTo>
                  <a:pt x="1421767" y="378547"/>
                </a:moveTo>
                <a:lnTo>
                  <a:pt x="1419235" y="378547"/>
                </a:lnTo>
                <a:lnTo>
                  <a:pt x="1416703" y="378547"/>
                </a:lnTo>
                <a:lnTo>
                  <a:pt x="1419235" y="378547"/>
                </a:lnTo>
                <a:lnTo>
                  <a:pt x="1419235" y="376015"/>
                </a:lnTo>
                <a:lnTo>
                  <a:pt x="1421767" y="378547"/>
                </a:lnTo>
                <a:close/>
                <a:moveTo>
                  <a:pt x="1424299" y="377281"/>
                </a:moveTo>
                <a:lnTo>
                  <a:pt x="1424299" y="379813"/>
                </a:lnTo>
                <a:lnTo>
                  <a:pt x="1424299" y="377281"/>
                </a:lnTo>
                <a:lnTo>
                  <a:pt x="1426831" y="372217"/>
                </a:lnTo>
                <a:lnTo>
                  <a:pt x="1429363" y="372217"/>
                </a:lnTo>
                <a:lnTo>
                  <a:pt x="1429363" y="374749"/>
                </a:lnTo>
                <a:lnTo>
                  <a:pt x="1429363" y="377281"/>
                </a:lnTo>
                <a:lnTo>
                  <a:pt x="1426831" y="377281"/>
                </a:lnTo>
                <a:lnTo>
                  <a:pt x="1424299" y="377281"/>
                </a:lnTo>
                <a:close/>
                <a:moveTo>
                  <a:pt x="1859818" y="372217"/>
                </a:moveTo>
                <a:lnTo>
                  <a:pt x="1857286" y="372217"/>
                </a:lnTo>
                <a:lnTo>
                  <a:pt x="1857286" y="369685"/>
                </a:lnTo>
                <a:lnTo>
                  <a:pt x="1859818" y="372217"/>
                </a:lnTo>
                <a:close/>
                <a:moveTo>
                  <a:pt x="1952239" y="353226"/>
                </a:moveTo>
                <a:lnTo>
                  <a:pt x="1950973" y="353226"/>
                </a:lnTo>
                <a:lnTo>
                  <a:pt x="1953506" y="350694"/>
                </a:lnTo>
                <a:lnTo>
                  <a:pt x="1956038" y="350694"/>
                </a:lnTo>
                <a:lnTo>
                  <a:pt x="1958569" y="350694"/>
                </a:lnTo>
                <a:lnTo>
                  <a:pt x="1956038" y="350694"/>
                </a:lnTo>
                <a:lnTo>
                  <a:pt x="1952239" y="353226"/>
                </a:lnTo>
                <a:close/>
                <a:moveTo>
                  <a:pt x="1848424" y="344364"/>
                </a:moveTo>
                <a:lnTo>
                  <a:pt x="1857286" y="346896"/>
                </a:lnTo>
                <a:lnTo>
                  <a:pt x="1857286" y="344364"/>
                </a:lnTo>
                <a:lnTo>
                  <a:pt x="1859818" y="344364"/>
                </a:lnTo>
                <a:lnTo>
                  <a:pt x="1862350" y="346896"/>
                </a:lnTo>
                <a:lnTo>
                  <a:pt x="1862350" y="349428"/>
                </a:lnTo>
                <a:lnTo>
                  <a:pt x="1859818" y="349428"/>
                </a:lnTo>
                <a:lnTo>
                  <a:pt x="1857286" y="349428"/>
                </a:lnTo>
                <a:lnTo>
                  <a:pt x="1859818" y="349428"/>
                </a:lnTo>
                <a:lnTo>
                  <a:pt x="1862350" y="349428"/>
                </a:lnTo>
                <a:lnTo>
                  <a:pt x="1864883" y="354492"/>
                </a:lnTo>
                <a:lnTo>
                  <a:pt x="1867415" y="354492"/>
                </a:lnTo>
                <a:lnTo>
                  <a:pt x="1872478" y="354492"/>
                </a:lnTo>
                <a:lnTo>
                  <a:pt x="1875011" y="354492"/>
                </a:lnTo>
                <a:lnTo>
                  <a:pt x="1877543" y="351960"/>
                </a:lnTo>
                <a:lnTo>
                  <a:pt x="1882607" y="351960"/>
                </a:lnTo>
                <a:lnTo>
                  <a:pt x="1890203" y="351960"/>
                </a:lnTo>
                <a:lnTo>
                  <a:pt x="1892736" y="354492"/>
                </a:lnTo>
                <a:lnTo>
                  <a:pt x="1897799" y="354492"/>
                </a:lnTo>
                <a:lnTo>
                  <a:pt x="1900332" y="354492"/>
                </a:lnTo>
                <a:lnTo>
                  <a:pt x="1902864" y="354492"/>
                </a:lnTo>
                <a:lnTo>
                  <a:pt x="1905396" y="354492"/>
                </a:lnTo>
                <a:lnTo>
                  <a:pt x="1905396" y="357024"/>
                </a:lnTo>
                <a:lnTo>
                  <a:pt x="1907928" y="357024"/>
                </a:lnTo>
                <a:lnTo>
                  <a:pt x="1910460" y="357024"/>
                </a:lnTo>
                <a:lnTo>
                  <a:pt x="1912992" y="354492"/>
                </a:lnTo>
                <a:lnTo>
                  <a:pt x="1918057" y="354492"/>
                </a:lnTo>
                <a:lnTo>
                  <a:pt x="1934515" y="359556"/>
                </a:lnTo>
                <a:lnTo>
                  <a:pt x="1937047" y="357024"/>
                </a:lnTo>
                <a:lnTo>
                  <a:pt x="1934515" y="362089"/>
                </a:lnTo>
                <a:lnTo>
                  <a:pt x="1934515" y="364621"/>
                </a:lnTo>
                <a:lnTo>
                  <a:pt x="1934515" y="367153"/>
                </a:lnTo>
                <a:lnTo>
                  <a:pt x="1931983" y="367153"/>
                </a:lnTo>
                <a:lnTo>
                  <a:pt x="1929450" y="367153"/>
                </a:lnTo>
                <a:lnTo>
                  <a:pt x="1929450" y="369685"/>
                </a:lnTo>
                <a:lnTo>
                  <a:pt x="1929450" y="367153"/>
                </a:lnTo>
                <a:lnTo>
                  <a:pt x="1926918" y="367153"/>
                </a:lnTo>
                <a:lnTo>
                  <a:pt x="1924387" y="367153"/>
                </a:lnTo>
                <a:lnTo>
                  <a:pt x="1912992" y="367153"/>
                </a:lnTo>
                <a:lnTo>
                  <a:pt x="1910460" y="367153"/>
                </a:lnTo>
                <a:lnTo>
                  <a:pt x="1910460" y="369685"/>
                </a:lnTo>
                <a:lnTo>
                  <a:pt x="1907928" y="369685"/>
                </a:lnTo>
                <a:lnTo>
                  <a:pt x="1900332" y="369685"/>
                </a:lnTo>
                <a:lnTo>
                  <a:pt x="1895267" y="369685"/>
                </a:lnTo>
                <a:lnTo>
                  <a:pt x="1887671" y="369685"/>
                </a:lnTo>
                <a:lnTo>
                  <a:pt x="1885139" y="369685"/>
                </a:lnTo>
                <a:lnTo>
                  <a:pt x="1882607" y="369685"/>
                </a:lnTo>
                <a:lnTo>
                  <a:pt x="1880075" y="369685"/>
                </a:lnTo>
                <a:lnTo>
                  <a:pt x="1880075" y="367153"/>
                </a:lnTo>
                <a:lnTo>
                  <a:pt x="1877543" y="364621"/>
                </a:lnTo>
                <a:lnTo>
                  <a:pt x="1875011" y="364621"/>
                </a:lnTo>
                <a:lnTo>
                  <a:pt x="1875011" y="364621"/>
                </a:lnTo>
                <a:lnTo>
                  <a:pt x="1875011" y="362089"/>
                </a:lnTo>
                <a:lnTo>
                  <a:pt x="1872478" y="362089"/>
                </a:lnTo>
                <a:lnTo>
                  <a:pt x="1869946" y="362089"/>
                </a:lnTo>
                <a:lnTo>
                  <a:pt x="1867415" y="359556"/>
                </a:lnTo>
                <a:lnTo>
                  <a:pt x="1862350" y="359556"/>
                </a:lnTo>
                <a:lnTo>
                  <a:pt x="1859818" y="359556"/>
                </a:lnTo>
                <a:lnTo>
                  <a:pt x="1857286" y="359556"/>
                </a:lnTo>
                <a:lnTo>
                  <a:pt x="1854754" y="359556"/>
                </a:lnTo>
                <a:lnTo>
                  <a:pt x="1852222" y="359556"/>
                </a:lnTo>
                <a:lnTo>
                  <a:pt x="1849690" y="359556"/>
                </a:lnTo>
                <a:lnTo>
                  <a:pt x="1847158" y="359556"/>
                </a:lnTo>
                <a:lnTo>
                  <a:pt x="1844625" y="359556"/>
                </a:lnTo>
                <a:lnTo>
                  <a:pt x="1842094" y="359556"/>
                </a:lnTo>
                <a:lnTo>
                  <a:pt x="1839562" y="359556"/>
                </a:lnTo>
                <a:lnTo>
                  <a:pt x="1837029" y="357024"/>
                </a:lnTo>
                <a:lnTo>
                  <a:pt x="1839562" y="348162"/>
                </a:lnTo>
                <a:lnTo>
                  <a:pt x="1839562" y="345630"/>
                </a:lnTo>
                <a:lnTo>
                  <a:pt x="1844625" y="345630"/>
                </a:lnTo>
                <a:lnTo>
                  <a:pt x="1844625" y="341832"/>
                </a:lnTo>
                <a:lnTo>
                  <a:pt x="1847158" y="341832"/>
                </a:lnTo>
                <a:lnTo>
                  <a:pt x="1847158" y="344364"/>
                </a:lnTo>
                <a:close/>
                <a:moveTo>
                  <a:pt x="2195320" y="351960"/>
                </a:moveTo>
                <a:lnTo>
                  <a:pt x="2190256" y="357024"/>
                </a:lnTo>
                <a:lnTo>
                  <a:pt x="2187724" y="357024"/>
                </a:lnTo>
                <a:lnTo>
                  <a:pt x="2187724" y="359556"/>
                </a:lnTo>
                <a:lnTo>
                  <a:pt x="2187724" y="362089"/>
                </a:lnTo>
                <a:lnTo>
                  <a:pt x="2190256" y="364621"/>
                </a:lnTo>
                <a:lnTo>
                  <a:pt x="2192787" y="367153"/>
                </a:lnTo>
                <a:lnTo>
                  <a:pt x="2195320" y="369685"/>
                </a:lnTo>
                <a:lnTo>
                  <a:pt x="2192787" y="369685"/>
                </a:lnTo>
                <a:lnTo>
                  <a:pt x="2190256" y="369685"/>
                </a:lnTo>
                <a:lnTo>
                  <a:pt x="2187724" y="369685"/>
                </a:lnTo>
                <a:lnTo>
                  <a:pt x="2185191" y="369685"/>
                </a:lnTo>
                <a:lnTo>
                  <a:pt x="2182659" y="369685"/>
                </a:lnTo>
                <a:lnTo>
                  <a:pt x="2180127" y="369685"/>
                </a:lnTo>
                <a:lnTo>
                  <a:pt x="2177596" y="369685"/>
                </a:lnTo>
                <a:lnTo>
                  <a:pt x="2177596" y="372217"/>
                </a:lnTo>
                <a:lnTo>
                  <a:pt x="2177596" y="374749"/>
                </a:lnTo>
                <a:lnTo>
                  <a:pt x="2175063" y="377281"/>
                </a:lnTo>
                <a:lnTo>
                  <a:pt x="2169999" y="379813"/>
                </a:lnTo>
                <a:lnTo>
                  <a:pt x="2167467" y="379813"/>
                </a:lnTo>
                <a:lnTo>
                  <a:pt x="2166201" y="379813"/>
                </a:lnTo>
                <a:lnTo>
                  <a:pt x="2163669" y="379813"/>
                </a:lnTo>
                <a:lnTo>
                  <a:pt x="2161136" y="379813"/>
                </a:lnTo>
                <a:lnTo>
                  <a:pt x="2158605" y="379813"/>
                </a:lnTo>
                <a:lnTo>
                  <a:pt x="2158605" y="382345"/>
                </a:lnTo>
                <a:lnTo>
                  <a:pt x="2156073" y="382345"/>
                </a:lnTo>
                <a:lnTo>
                  <a:pt x="2156073" y="384877"/>
                </a:lnTo>
                <a:lnTo>
                  <a:pt x="2158605" y="384877"/>
                </a:lnTo>
                <a:lnTo>
                  <a:pt x="2156073" y="384877"/>
                </a:lnTo>
                <a:lnTo>
                  <a:pt x="2153540" y="384877"/>
                </a:lnTo>
                <a:lnTo>
                  <a:pt x="2153540" y="382345"/>
                </a:lnTo>
                <a:lnTo>
                  <a:pt x="2151008" y="382345"/>
                </a:lnTo>
                <a:lnTo>
                  <a:pt x="2148476" y="382345"/>
                </a:lnTo>
                <a:lnTo>
                  <a:pt x="2145944" y="382345"/>
                </a:lnTo>
                <a:lnTo>
                  <a:pt x="2143412" y="382345"/>
                </a:lnTo>
                <a:lnTo>
                  <a:pt x="2138348" y="379813"/>
                </a:lnTo>
                <a:lnTo>
                  <a:pt x="2135815" y="377281"/>
                </a:lnTo>
                <a:lnTo>
                  <a:pt x="2133284" y="374749"/>
                </a:lnTo>
                <a:lnTo>
                  <a:pt x="2133284" y="372217"/>
                </a:lnTo>
                <a:lnTo>
                  <a:pt x="2130752" y="367153"/>
                </a:lnTo>
                <a:lnTo>
                  <a:pt x="2130752" y="364621"/>
                </a:lnTo>
                <a:lnTo>
                  <a:pt x="2133284" y="364621"/>
                </a:lnTo>
                <a:lnTo>
                  <a:pt x="2133284" y="367153"/>
                </a:lnTo>
                <a:lnTo>
                  <a:pt x="2135815" y="367153"/>
                </a:lnTo>
                <a:lnTo>
                  <a:pt x="2138348" y="364621"/>
                </a:lnTo>
                <a:lnTo>
                  <a:pt x="2138348" y="362089"/>
                </a:lnTo>
                <a:lnTo>
                  <a:pt x="2140880" y="362089"/>
                </a:lnTo>
                <a:lnTo>
                  <a:pt x="2143412" y="362089"/>
                </a:lnTo>
                <a:lnTo>
                  <a:pt x="2143412" y="359556"/>
                </a:lnTo>
                <a:lnTo>
                  <a:pt x="2145944" y="362089"/>
                </a:lnTo>
                <a:lnTo>
                  <a:pt x="2148476" y="362089"/>
                </a:lnTo>
                <a:lnTo>
                  <a:pt x="2151008" y="362089"/>
                </a:lnTo>
                <a:lnTo>
                  <a:pt x="2153540" y="362089"/>
                </a:lnTo>
                <a:lnTo>
                  <a:pt x="2153540" y="359556"/>
                </a:lnTo>
                <a:lnTo>
                  <a:pt x="2153540" y="357024"/>
                </a:lnTo>
                <a:lnTo>
                  <a:pt x="2153540" y="354492"/>
                </a:lnTo>
                <a:lnTo>
                  <a:pt x="2153540" y="351960"/>
                </a:lnTo>
                <a:lnTo>
                  <a:pt x="2156073" y="354492"/>
                </a:lnTo>
                <a:lnTo>
                  <a:pt x="2166201" y="354492"/>
                </a:lnTo>
                <a:lnTo>
                  <a:pt x="2168733" y="354492"/>
                </a:lnTo>
                <a:lnTo>
                  <a:pt x="2171265" y="354492"/>
                </a:lnTo>
                <a:lnTo>
                  <a:pt x="2173797" y="354492"/>
                </a:lnTo>
                <a:lnTo>
                  <a:pt x="2178861" y="354492"/>
                </a:lnTo>
                <a:lnTo>
                  <a:pt x="2181394" y="354492"/>
                </a:lnTo>
                <a:lnTo>
                  <a:pt x="2183926" y="351960"/>
                </a:lnTo>
                <a:lnTo>
                  <a:pt x="2186457" y="351960"/>
                </a:lnTo>
                <a:lnTo>
                  <a:pt x="2188989" y="351960"/>
                </a:lnTo>
                <a:lnTo>
                  <a:pt x="2191522" y="351960"/>
                </a:lnTo>
                <a:lnTo>
                  <a:pt x="2202916" y="346896"/>
                </a:lnTo>
                <a:lnTo>
                  <a:pt x="2202916" y="344364"/>
                </a:lnTo>
                <a:lnTo>
                  <a:pt x="2205448" y="344364"/>
                </a:lnTo>
                <a:lnTo>
                  <a:pt x="2210512" y="341832"/>
                </a:lnTo>
                <a:lnTo>
                  <a:pt x="2213045" y="341832"/>
                </a:lnTo>
                <a:lnTo>
                  <a:pt x="2213045" y="344364"/>
                </a:lnTo>
                <a:lnTo>
                  <a:pt x="2205448" y="346896"/>
                </a:lnTo>
                <a:lnTo>
                  <a:pt x="2200384" y="349428"/>
                </a:lnTo>
                <a:lnTo>
                  <a:pt x="2195320" y="351960"/>
                </a:lnTo>
                <a:close/>
                <a:moveTo>
                  <a:pt x="1962368" y="351960"/>
                </a:moveTo>
                <a:lnTo>
                  <a:pt x="1959836" y="351960"/>
                </a:lnTo>
                <a:lnTo>
                  <a:pt x="1957304" y="345630"/>
                </a:lnTo>
                <a:lnTo>
                  <a:pt x="1959836" y="343098"/>
                </a:lnTo>
                <a:lnTo>
                  <a:pt x="1962368" y="340566"/>
                </a:lnTo>
                <a:lnTo>
                  <a:pt x="1962368" y="338034"/>
                </a:lnTo>
                <a:lnTo>
                  <a:pt x="1964900" y="338034"/>
                </a:lnTo>
                <a:lnTo>
                  <a:pt x="1962368" y="340566"/>
                </a:lnTo>
                <a:lnTo>
                  <a:pt x="1962368" y="345630"/>
                </a:lnTo>
                <a:lnTo>
                  <a:pt x="1962368" y="350694"/>
                </a:lnTo>
                <a:lnTo>
                  <a:pt x="1962368" y="351960"/>
                </a:lnTo>
                <a:close/>
                <a:moveTo>
                  <a:pt x="1831965" y="338034"/>
                </a:moveTo>
                <a:lnTo>
                  <a:pt x="1831965" y="335502"/>
                </a:lnTo>
                <a:lnTo>
                  <a:pt x="1831965" y="338034"/>
                </a:lnTo>
                <a:close/>
                <a:moveTo>
                  <a:pt x="1538243" y="338034"/>
                </a:moveTo>
                <a:lnTo>
                  <a:pt x="1533179" y="338034"/>
                </a:lnTo>
                <a:lnTo>
                  <a:pt x="1533179" y="335502"/>
                </a:lnTo>
                <a:lnTo>
                  <a:pt x="1530647" y="335502"/>
                </a:lnTo>
                <a:lnTo>
                  <a:pt x="1530647" y="332970"/>
                </a:lnTo>
                <a:lnTo>
                  <a:pt x="1530647" y="330437"/>
                </a:lnTo>
                <a:lnTo>
                  <a:pt x="1533179" y="330437"/>
                </a:lnTo>
                <a:lnTo>
                  <a:pt x="1535711" y="332970"/>
                </a:lnTo>
                <a:lnTo>
                  <a:pt x="1538243" y="332970"/>
                </a:lnTo>
                <a:lnTo>
                  <a:pt x="1538243" y="335502"/>
                </a:lnTo>
                <a:lnTo>
                  <a:pt x="1540775" y="335502"/>
                </a:lnTo>
                <a:lnTo>
                  <a:pt x="1538243" y="338034"/>
                </a:lnTo>
                <a:close/>
                <a:moveTo>
                  <a:pt x="1528115" y="330437"/>
                </a:moveTo>
                <a:lnTo>
                  <a:pt x="1525583" y="330437"/>
                </a:lnTo>
                <a:lnTo>
                  <a:pt x="1525583" y="327905"/>
                </a:lnTo>
                <a:lnTo>
                  <a:pt x="1528115" y="327905"/>
                </a:lnTo>
                <a:lnTo>
                  <a:pt x="1530647" y="327905"/>
                </a:lnTo>
                <a:lnTo>
                  <a:pt x="1530647" y="330437"/>
                </a:lnTo>
                <a:lnTo>
                  <a:pt x="1528115" y="330437"/>
                </a:lnTo>
                <a:close/>
                <a:moveTo>
                  <a:pt x="1821837" y="325373"/>
                </a:moveTo>
                <a:lnTo>
                  <a:pt x="1819305" y="322841"/>
                </a:lnTo>
                <a:lnTo>
                  <a:pt x="1816773" y="322841"/>
                </a:lnTo>
                <a:lnTo>
                  <a:pt x="1816773" y="317777"/>
                </a:lnTo>
                <a:lnTo>
                  <a:pt x="1819305" y="315245"/>
                </a:lnTo>
                <a:lnTo>
                  <a:pt x="1819305" y="317777"/>
                </a:lnTo>
                <a:lnTo>
                  <a:pt x="1821837" y="317777"/>
                </a:lnTo>
                <a:lnTo>
                  <a:pt x="1824369" y="320309"/>
                </a:lnTo>
                <a:lnTo>
                  <a:pt x="1824369" y="325373"/>
                </a:lnTo>
                <a:lnTo>
                  <a:pt x="1821837" y="325373"/>
                </a:lnTo>
                <a:close/>
                <a:moveTo>
                  <a:pt x="1916790" y="319043"/>
                </a:moveTo>
                <a:lnTo>
                  <a:pt x="1914258" y="319043"/>
                </a:lnTo>
                <a:lnTo>
                  <a:pt x="1912992" y="319043"/>
                </a:lnTo>
                <a:lnTo>
                  <a:pt x="1912992" y="316511"/>
                </a:lnTo>
                <a:lnTo>
                  <a:pt x="1915524" y="316511"/>
                </a:lnTo>
                <a:lnTo>
                  <a:pt x="1916790" y="319043"/>
                </a:lnTo>
                <a:close/>
                <a:moveTo>
                  <a:pt x="1983890" y="335502"/>
                </a:moveTo>
                <a:lnTo>
                  <a:pt x="1981359" y="335502"/>
                </a:lnTo>
                <a:lnTo>
                  <a:pt x="1981359" y="332970"/>
                </a:lnTo>
                <a:lnTo>
                  <a:pt x="1981359" y="330437"/>
                </a:lnTo>
                <a:lnTo>
                  <a:pt x="1981359" y="327905"/>
                </a:lnTo>
                <a:lnTo>
                  <a:pt x="1981359" y="325373"/>
                </a:lnTo>
                <a:lnTo>
                  <a:pt x="1983890" y="320309"/>
                </a:lnTo>
                <a:lnTo>
                  <a:pt x="1986422" y="317777"/>
                </a:lnTo>
                <a:lnTo>
                  <a:pt x="1994019" y="315245"/>
                </a:lnTo>
                <a:lnTo>
                  <a:pt x="1996551" y="312713"/>
                </a:lnTo>
                <a:lnTo>
                  <a:pt x="1999083" y="312713"/>
                </a:lnTo>
                <a:lnTo>
                  <a:pt x="1999083" y="315245"/>
                </a:lnTo>
                <a:lnTo>
                  <a:pt x="1996551" y="317777"/>
                </a:lnTo>
                <a:lnTo>
                  <a:pt x="1996551" y="320309"/>
                </a:lnTo>
                <a:lnTo>
                  <a:pt x="1996551" y="322841"/>
                </a:lnTo>
                <a:lnTo>
                  <a:pt x="1994019" y="322841"/>
                </a:lnTo>
                <a:lnTo>
                  <a:pt x="1991487" y="325373"/>
                </a:lnTo>
                <a:lnTo>
                  <a:pt x="1991487" y="327905"/>
                </a:lnTo>
                <a:lnTo>
                  <a:pt x="1988955" y="327905"/>
                </a:lnTo>
                <a:lnTo>
                  <a:pt x="1988955" y="330437"/>
                </a:lnTo>
                <a:lnTo>
                  <a:pt x="1986422" y="330437"/>
                </a:lnTo>
                <a:lnTo>
                  <a:pt x="1986422" y="332970"/>
                </a:lnTo>
                <a:lnTo>
                  <a:pt x="1983890" y="332970"/>
                </a:lnTo>
                <a:lnTo>
                  <a:pt x="1983890" y="335502"/>
                </a:lnTo>
                <a:close/>
                <a:moveTo>
                  <a:pt x="1969964" y="316511"/>
                </a:moveTo>
                <a:lnTo>
                  <a:pt x="1967432" y="316511"/>
                </a:lnTo>
                <a:lnTo>
                  <a:pt x="1967432" y="313979"/>
                </a:lnTo>
                <a:lnTo>
                  <a:pt x="1969964" y="313979"/>
                </a:lnTo>
                <a:lnTo>
                  <a:pt x="1972496" y="316511"/>
                </a:lnTo>
                <a:lnTo>
                  <a:pt x="1969964" y="316511"/>
                </a:lnTo>
                <a:close/>
                <a:moveTo>
                  <a:pt x="1905396" y="319043"/>
                </a:moveTo>
                <a:lnTo>
                  <a:pt x="1902864" y="319043"/>
                </a:lnTo>
                <a:lnTo>
                  <a:pt x="1902864" y="316511"/>
                </a:lnTo>
                <a:lnTo>
                  <a:pt x="1902864" y="313979"/>
                </a:lnTo>
                <a:lnTo>
                  <a:pt x="1900332" y="313979"/>
                </a:lnTo>
                <a:lnTo>
                  <a:pt x="1902864" y="313979"/>
                </a:lnTo>
                <a:lnTo>
                  <a:pt x="1905396" y="313979"/>
                </a:lnTo>
                <a:lnTo>
                  <a:pt x="1905396" y="316511"/>
                </a:lnTo>
                <a:lnTo>
                  <a:pt x="1905396" y="319043"/>
                </a:lnTo>
                <a:close/>
                <a:moveTo>
                  <a:pt x="1933248" y="312713"/>
                </a:moveTo>
                <a:lnTo>
                  <a:pt x="1930717" y="312713"/>
                </a:lnTo>
                <a:lnTo>
                  <a:pt x="1930717" y="310181"/>
                </a:lnTo>
                <a:lnTo>
                  <a:pt x="1935781" y="307649"/>
                </a:lnTo>
                <a:lnTo>
                  <a:pt x="1935781" y="310181"/>
                </a:lnTo>
                <a:lnTo>
                  <a:pt x="1938313" y="310181"/>
                </a:lnTo>
                <a:lnTo>
                  <a:pt x="1935781" y="312713"/>
                </a:lnTo>
                <a:lnTo>
                  <a:pt x="1933248" y="312713"/>
                </a:lnTo>
                <a:close/>
                <a:moveTo>
                  <a:pt x="1886405" y="310181"/>
                </a:moveTo>
                <a:lnTo>
                  <a:pt x="1883873" y="307649"/>
                </a:lnTo>
                <a:lnTo>
                  <a:pt x="1886405" y="310181"/>
                </a:lnTo>
                <a:lnTo>
                  <a:pt x="1888937" y="310181"/>
                </a:lnTo>
                <a:lnTo>
                  <a:pt x="1886405" y="310181"/>
                </a:lnTo>
                <a:close/>
                <a:moveTo>
                  <a:pt x="1891469" y="307649"/>
                </a:moveTo>
                <a:lnTo>
                  <a:pt x="1891469" y="310181"/>
                </a:lnTo>
                <a:lnTo>
                  <a:pt x="1891469" y="307649"/>
                </a:lnTo>
                <a:lnTo>
                  <a:pt x="1894001" y="307649"/>
                </a:lnTo>
                <a:lnTo>
                  <a:pt x="1894001" y="305117"/>
                </a:lnTo>
                <a:lnTo>
                  <a:pt x="1896534" y="305117"/>
                </a:lnTo>
                <a:lnTo>
                  <a:pt x="1894001" y="307649"/>
                </a:lnTo>
                <a:lnTo>
                  <a:pt x="1891469" y="307649"/>
                </a:lnTo>
                <a:close/>
                <a:moveTo>
                  <a:pt x="1869946" y="307649"/>
                </a:moveTo>
                <a:lnTo>
                  <a:pt x="1867415" y="307649"/>
                </a:lnTo>
                <a:lnTo>
                  <a:pt x="1867415" y="305117"/>
                </a:lnTo>
                <a:lnTo>
                  <a:pt x="1872478" y="302584"/>
                </a:lnTo>
                <a:lnTo>
                  <a:pt x="1875011" y="305117"/>
                </a:lnTo>
                <a:lnTo>
                  <a:pt x="1875011" y="307649"/>
                </a:lnTo>
                <a:lnTo>
                  <a:pt x="1872478" y="307649"/>
                </a:lnTo>
                <a:lnTo>
                  <a:pt x="1869946" y="307649"/>
                </a:lnTo>
                <a:close/>
                <a:moveTo>
                  <a:pt x="1902864" y="307649"/>
                </a:moveTo>
                <a:lnTo>
                  <a:pt x="1900332" y="307649"/>
                </a:lnTo>
                <a:lnTo>
                  <a:pt x="1897799" y="305117"/>
                </a:lnTo>
                <a:lnTo>
                  <a:pt x="1897799" y="302584"/>
                </a:lnTo>
                <a:lnTo>
                  <a:pt x="1900332" y="302584"/>
                </a:lnTo>
                <a:lnTo>
                  <a:pt x="1902864" y="305117"/>
                </a:lnTo>
                <a:lnTo>
                  <a:pt x="1902864" y="307649"/>
                </a:lnTo>
                <a:close/>
                <a:moveTo>
                  <a:pt x="1876276" y="305117"/>
                </a:moveTo>
                <a:lnTo>
                  <a:pt x="1876276" y="302584"/>
                </a:lnTo>
                <a:lnTo>
                  <a:pt x="1876276" y="305117"/>
                </a:lnTo>
                <a:close/>
                <a:moveTo>
                  <a:pt x="1452152" y="305117"/>
                </a:moveTo>
                <a:lnTo>
                  <a:pt x="1449620" y="305117"/>
                </a:lnTo>
                <a:lnTo>
                  <a:pt x="1449620" y="302584"/>
                </a:lnTo>
                <a:lnTo>
                  <a:pt x="1449620" y="300052"/>
                </a:lnTo>
                <a:lnTo>
                  <a:pt x="1452152" y="300052"/>
                </a:lnTo>
                <a:lnTo>
                  <a:pt x="1452152" y="302584"/>
                </a:lnTo>
                <a:lnTo>
                  <a:pt x="1454684" y="302584"/>
                </a:lnTo>
                <a:lnTo>
                  <a:pt x="1454684" y="305117"/>
                </a:lnTo>
                <a:lnTo>
                  <a:pt x="1452152" y="305117"/>
                </a:lnTo>
                <a:close/>
                <a:moveTo>
                  <a:pt x="1875011" y="302584"/>
                </a:moveTo>
                <a:lnTo>
                  <a:pt x="1872478" y="302584"/>
                </a:lnTo>
                <a:lnTo>
                  <a:pt x="1875011" y="300052"/>
                </a:lnTo>
                <a:lnTo>
                  <a:pt x="1875011" y="302584"/>
                </a:lnTo>
                <a:close/>
                <a:moveTo>
                  <a:pt x="1905396" y="302584"/>
                </a:moveTo>
                <a:lnTo>
                  <a:pt x="1902864" y="302584"/>
                </a:lnTo>
                <a:lnTo>
                  <a:pt x="1902864" y="300052"/>
                </a:lnTo>
                <a:lnTo>
                  <a:pt x="1905396" y="300052"/>
                </a:lnTo>
                <a:lnTo>
                  <a:pt x="1905396" y="302584"/>
                </a:lnTo>
                <a:close/>
                <a:moveTo>
                  <a:pt x="1916790" y="302584"/>
                </a:moveTo>
                <a:lnTo>
                  <a:pt x="1914258" y="305117"/>
                </a:lnTo>
                <a:lnTo>
                  <a:pt x="1914258" y="302584"/>
                </a:lnTo>
                <a:lnTo>
                  <a:pt x="1916790" y="300052"/>
                </a:lnTo>
                <a:lnTo>
                  <a:pt x="1921854" y="300052"/>
                </a:lnTo>
                <a:lnTo>
                  <a:pt x="1919322" y="300052"/>
                </a:lnTo>
                <a:lnTo>
                  <a:pt x="1916790" y="302584"/>
                </a:lnTo>
                <a:close/>
                <a:moveTo>
                  <a:pt x="1912992" y="300052"/>
                </a:moveTo>
                <a:lnTo>
                  <a:pt x="1910460" y="300052"/>
                </a:lnTo>
                <a:lnTo>
                  <a:pt x="1910460" y="297520"/>
                </a:lnTo>
                <a:lnTo>
                  <a:pt x="1912992" y="297520"/>
                </a:lnTo>
                <a:lnTo>
                  <a:pt x="1912992" y="300052"/>
                </a:lnTo>
                <a:close/>
                <a:moveTo>
                  <a:pt x="208897" y="296254"/>
                </a:moveTo>
                <a:lnTo>
                  <a:pt x="208897" y="298786"/>
                </a:lnTo>
                <a:lnTo>
                  <a:pt x="206365" y="298786"/>
                </a:lnTo>
                <a:lnTo>
                  <a:pt x="203833" y="298786"/>
                </a:lnTo>
                <a:lnTo>
                  <a:pt x="203833" y="296254"/>
                </a:lnTo>
                <a:lnTo>
                  <a:pt x="206365" y="296254"/>
                </a:lnTo>
                <a:lnTo>
                  <a:pt x="208897" y="296254"/>
                </a:lnTo>
                <a:close/>
                <a:moveTo>
                  <a:pt x="1891469" y="298786"/>
                </a:moveTo>
                <a:lnTo>
                  <a:pt x="1888937" y="296254"/>
                </a:lnTo>
                <a:lnTo>
                  <a:pt x="1891469" y="296254"/>
                </a:lnTo>
                <a:lnTo>
                  <a:pt x="1891469" y="293722"/>
                </a:lnTo>
                <a:lnTo>
                  <a:pt x="1891469" y="298786"/>
                </a:lnTo>
                <a:close/>
                <a:moveTo>
                  <a:pt x="1878809" y="298786"/>
                </a:moveTo>
                <a:lnTo>
                  <a:pt x="1876276" y="296254"/>
                </a:lnTo>
                <a:lnTo>
                  <a:pt x="1876276" y="293722"/>
                </a:lnTo>
                <a:lnTo>
                  <a:pt x="1878809" y="296254"/>
                </a:lnTo>
                <a:lnTo>
                  <a:pt x="1881341" y="298786"/>
                </a:lnTo>
                <a:lnTo>
                  <a:pt x="1878809" y="298786"/>
                </a:lnTo>
                <a:close/>
                <a:moveTo>
                  <a:pt x="1916790" y="293722"/>
                </a:moveTo>
                <a:lnTo>
                  <a:pt x="1914258" y="291190"/>
                </a:lnTo>
                <a:lnTo>
                  <a:pt x="1916790" y="291190"/>
                </a:lnTo>
                <a:lnTo>
                  <a:pt x="1916790" y="293722"/>
                </a:lnTo>
                <a:close/>
                <a:moveTo>
                  <a:pt x="1897799" y="296254"/>
                </a:moveTo>
                <a:lnTo>
                  <a:pt x="1895267" y="296254"/>
                </a:lnTo>
                <a:lnTo>
                  <a:pt x="1892736" y="296254"/>
                </a:lnTo>
                <a:lnTo>
                  <a:pt x="1890203" y="296254"/>
                </a:lnTo>
                <a:lnTo>
                  <a:pt x="1892736" y="293722"/>
                </a:lnTo>
                <a:lnTo>
                  <a:pt x="1892736" y="291190"/>
                </a:lnTo>
                <a:lnTo>
                  <a:pt x="1895267" y="291190"/>
                </a:lnTo>
                <a:lnTo>
                  <a:pt x="1897799" y="291190"/>
                </a:lnTo>
                <a:lnTo>
                  <a:pt x="1897799" y="293722"/>
                </a:lnTo>
                <a:lnTo>
                  <a:pt x="1897799" y="296254"/>
                </a:lnTo>
                <a:close/>
                <a:moveTo>
                  <a:pt x="1905396" y="298786"/>
                </a:moveTo>
                <a:lnTo>
                  <a:pt x="1902864" y="298786"/>
                </a:lnTo>
                <a:lnTo>
                  <a:pt x="1900332" y="293722"/>
                </a:lnTo>
                <a:lnTo>
                  <a:pt x="1905396" y="288658"/>
                </a:lnTo>
                <a:lnTo>
                  <a:pt x="1907928" y="288658"/>
                </a:lnTo>
                <a:lnTo>
                  <a:pt x="1907928" y="291190"/>
                </a:lnTo>
                <a:lnTo>
                  <a:pt x="1910460" y="291190"/>
                </a:lnTo>
                <a:lnTo>
                  <a:pt x="1907928" y="293722"/>
                </a:lnTo>
                <a:lnTo>
                  <a:pt x="1907928" y="296254"/>
                </a:lnTo>
                <a:lnTo>
                  <a:pt x="1907928" y="298786"/>
                </a:lnTo>
                <a:lnTo>
                  <a:pt x="1905396" y="298786"/>
                </a:lnTo>
                <a:close/>
                <a:moveTo>
                  <a:pt x="1875011" y="288658"/>
                </a:moveTo>
                <a:lnTo>
                  <a:pt x="1875011" y="291190"/>
                </a:lnTo>
                <a:lnTo>
                  <a:pt x="1872478" y="291190"/>
                </a:lnTo>
                <a:lnTo>
                  <a:pt x="1869946" y="291190"/>
                </a:lnTo>
                <a:lnTo>
                  <a:pt x="1869946" y="288658"/>
                </a:lnTo>
                <a:lnTo>
                  <a:pt x="1872478" y="288658"/>
                </a:lnTo>
                <a:lnTo>
                  <a:pt x="1875011" y="288658"/>
                </a:lnTo>
                <a:close/>
                <a:moveTo>
                  <a:pt x="1954771" y="298786"/>
                </a:moveTo>
                <a:lnTo>
                  <a:pt x="1952239" y="298786"/>
                </a:lnTo>
                <a:lnTo>
                  <a:pt x="1952239" y="296254"/>
                </a:lnTo>
                <a:lnTo>
                  <a:pt x="1950973" y="291190"/>
                </a:lnTo>
                <a:lnTo>
                  <a:pt x="1948441" y="288658"/>
                </a:lnTo>
                <a:lnTo>
                  <a:pt x="1950973" y="288658"/>
                </a:lnTo>
                <a:lnTo>
                  <a:pt x="1956038" y="293722"/>
                </a:lnTo>
                <a:lnTo>
                  <a:pt x="1958569" y="296254"/>
                </a:lnTo>
                <a:lnTo>
                  <a:pt x="1958569" y="298786"/>
                </a:lnTo>
                <a:lnTo>
                  <a:pt x="1954771" y="298786"/>
                </a:lnTo>
                <a:close/>
                <a:moveTo>
                  <a:pt x="1381254" y="287392"/>
                </a:moveTo>
                <a:lnTo>
                  <a:pt x="1383786" y="287392"/>
                </a:lnTo>
                <a:lnTo>
                  <a:pt x="1386318" y="287392"/>
                </a:lnTo>
                <a:lnTo>
                  <a:pt x="1388850" y="287392"/>
                </a:lnTo>
                <a:lnTo>
                  <a:pt x="1391382" y="289924"/>
                </a:lnTo>
                <a:lnTo>
                  <a:pt x="1393914" y="289924"/>
                </a:lnTo>
                <a:lnTo>
                  <a:pt x="1393914" y="292456"/>
                </a:lnTo>
                <a:lnTo>
                  <a:pt x="1391382" y="294988"/>
                </a:lnTo>
                <a:lnTo>
                  <a:pt x="1393914" y="297520"/>
                </a:lnTo>
                <a:lnTo>
                  <a:pt x="1398978" y="302584"/>
                </a:lnTo>
                <a:lnTo>
                  <a:pt x="1396446" y="305117"/>
                </a:lnTo>
                <a:lnTo>
                  <a:pt x="1396446" y="307649"/>
                </a:lnTo>
                <a:lnTo>
                  <a:pt x="1398978" y="307649"/>
                </a:lnTo>
                <a:lnTo>
                  <a:pt x="1401510" y="307649"/>
                </a:lnTo>
                <a:lnTo>
                  <a:pt x="1404042" y="307649"/>
                </a:lnTo>
                <a:lnTo>
                  <a:pt x="1404042" y="305117"/>
                </a:lnTo>
                <a:lnTo>
                  <a:pt x="1406575" y="305117"/>
                </a:lnTo>
                <a:lnTo>
                  <a:pt x="1406575" y="302584"/>
                </a:lnTo>
                <a:lnTo>
                  <a:pt x="1409107" y="302584"/>
                </a:lnTo>
                <a:lnTo>
                  <a:pt x="1411639" y="302584"/>
                </a:lnTo>
                <a:lnTo>
                  <a:pt x="1414171" y="300052"/>
                </a:lnTo>
                <a:lnTo>
                  <a:pt x="1416703" y="300052"/>
                </a:lnTo>
                <a:lnTo>
                  <a:pt x="1416703" y="297520"/>
                </a:lnTo>
                <a:lnTo>
                  <a:pt x="1416703" y="294988"/>
                </a:lnTo>
                <a:lnTo>
                  <a:pt x="1419235" y="294988"/>
                </a:lnTo>
                <a:lnTo>
                  <a:pt x="1421767" y="294988"/>
                </a:lnTo>
                <a:lnTo>
                  <a:pt x="1424299" y="294988"/>
                </a:lnTo>
                <a:lnTo>
                  <a:pt x="1424299" y="300052"/>
                </a:lnTo>
                <a:lnTo>
                  <a:pt x="1424299" y="305117"/>
                </a:lnTo>
                <a:lnTo>
                  <a:pt x="1419235" y="305117"/>
                </a:lnTo>
                <a:lnTo>
                  <a:pt x="1419235" y="307649"/>
                </a:lnTo>
                <a:lnTo>
                  <a:pt x="1416703" y="310181"/>
                </a:lnTo>
                <a:lnTo>
                  <a:pt x="1414171" y="312713"/>
                </a:lnTo>
                <a:lnTo>
                  <a:pt x="1414171" y="315245"/>
                </a:lnTo>
                <a:lnTo>
                  <a:pt x="1411639" y="315245"/>
                </a:lnTo>
                <a:lnTo>
                  <a:pt x="1411639" y="317777"/>
                </a:lnTo>
                <a:lnTo>
                  <a:pt x="1409107" y="317777"/>
                </a:lnTo>
                <a:lnTo>
                  <a:pt x="1406575" y="320309"/>
                </a:lnTo>
                <a:lnTo>
                  <a:pt x="1404042" y="320309"/>
                </a:lnTo>
                <a:lnTo>
                  <a:pt x="1401510" y="320309"/>
                </a:lnTo>
                <a:lnTo>
                  <a:pt x="1401510" y="322841"/>
                </a:lnTo>
                <a:lnTo>
                  <a:pt x="1401510" y="325373"/>
                </a:lnTo>
                <a:lnTo>
                  <a:pt x="1398978" y="325373"/>
                </a:lnTo>
                <a:lnTo>
                  <a:pt x="1398978" y="327905"/>
                </a:lnTo>
                <a:lnTo>
                  <a:pt x="1398978" y="330437"/>
                </a:lnTo>
                <a:lnTo>
                  <a:pt x="1401510" y="332970"/>
                </a:lnTo>
                <a:lnTo>
                  <a:pt x="1401510" y="338034"/>
                </a:lnTo>
                <a:lnTo>
                  <a:pt x="1404042" y="340566"/>
                </a:lnTo>
                <a:lnTo>
                  <a:pt x="1406575" y="343098"/>
                </a:lnTo>
                <a:lnTo>
                  <a:pt x="1409107" y="343098"/>
                </a:lnTo>
                <a:lnTo>
                  <a:pt x="1409107" y="345630"/>
                </a:lnTo>
                <a:lnTo>
                  <a:pt x="1411639" y="345630"/>
                </a:lnTo>
                <a:lnTo>
                  <a:pt x="1411639" y="348162"/>
                </a:lnTo>
                <a:lnTo>
                  <a:pt x="1414171" y="348162"/>
                </a:lnTo>
                <a:lnTo>
                  <a:pt x="1416703" y="348162"/>
                </a:lnTo>
                <a:lnTo>
                  <a:pt x="1419235" y="348162"/>
                </a:lnTo>
                <a:lnTo>
                  <a:pt x="1419235" y="350694"/>
                </a:lnTo>
                <a:lnTo>
                  <a:pt x="1419235" y="353226"/>
                </a:lnTo>
                <a:lnTo>
                  <a:pt x="1419235" y="358290"/>
                </a:lnTo>
                <a:lnTo>
                  <a:pt x="1419235" y="360822"/>
                </a:lnTo>
                <a:lnTo>
                  <a:pt x="1421767" y="363355"/>
                </a:lnTo>
                <a:lnTo>
                  <a:pt x="1424299" y="365887"/>
                </a:lnTo>
                <a:lnTo>
                  <a:pt x="1421767" y="368419"/>
                </a:lnTo>
                <a:lnTo>
                  <a:pt x="1419235" y="368419"/>
                </a:lnTo>
                <a:lnTo>
                  <a:pt x="1419235" y="370951"/>
                </a:lnTo>
                <a:lnTo>
                  <a:pt x="1419235" y="373483"/>
                </a:lnTo>
                <a:lnTo>
                  <a:pt x="1416703" y="378547"/>
                </a:lnTo>
                <a:lnTo>
                  <a:pt x="1411639" y="383611"/>
                </a:lnTo>
                <a:lnTo>
                  <a:pt x="1409107" y="386143"/>
                </a:lnTo>
                <a:lnTo>
                  <a:pt x="1409107" y="388675"/>
                </a:lnTo>
                <a:lnTo>
                  <a:pt x="1406575" y="388675"/>
                </a:lnTo>
                <a:lnTo>
                  <a:pt x="1404042" y="391207"/>
                </a:lnTo>
                <a:lnTo>
                  <a:pt x="1404042" y="393740"/>
                </a:lnTo>
                <a:lnTo>
                  <a:pt x="1401510" y="393740"/>
                </a:lnTo>
                <a:lnTo>
                  <a:pt x="1398978" y="393740"/>
                </a:lnTo>
                <a:lnTo>
                  <a:pt x="1396446" y="396272"/>
                </a:lnTo>
                <a:lnTo>
                  <a:pt x="1396446" y="398804"/>
                </a:lnTo>
                <a:lnTo>
                  <a:pt x="1388850" y="401336"/>
                </a:lnTo>
                <a:lnTo>
                  <a:pt x="1386318" y="401336"/>
                </a:lnTo>
                <a:lnTo>
                  <a:pt x="1383786" y="403868"/>
                </a:lnTo>
                <a:lnTo>
                  <a:pt x="1383786" y="406400"/>
                </a:lnTo>
                <a:lnTo>
                  <a:pt x="1383786" y="408932"/>
                </a:lnTo>
                <a:lnTo>
                  <a:pt x="1383786" y="411464"/>
                </a:lnTo>
                <a:lnTo>
                  <a:pt x="1383786" y="413996"/>
                </a:lnTo>
                <a:lnTo>
                  <a:pt x="1386318" y="416528"/>
                </a:lnTo>
                <a:lnTo>
                  <a:pt x="1388850" y="421593"/>
                </a:lnTo>
                <a:lnTo>
                  <a:pt x="1393914" y="424125"/>
                </a:lnTo>
                <a:lnTo>
                  <a:pt x="1396446" y="426657"/>
                </a:lnTo>
                <a:lnTo>
                  <a:pt x="1398978" y="426657"/>
                </a:lnTo>
                <a:lnTo>
                  <a:pt x="1401510" y="429189"/>
                </a:lnTo>
                <a:lnTo>
                  <a:pt x="1401510" y="426657"/>
                </a:lnTo>
                <a:lnTo>
                  <a:pt x="1404042" y="426657"/>
                </a:lnTo>
                <a:lnTo>
                  <a:pt x="1406575" y="426657"/>
                </a:lnTo>
                <a:lnTo>
                  <a:pt x="1406575" y="424125"/>
                </a:lnTo>
                <a:lnTo>
                  <a:pt x="1409107" y="424125"/>
                </a:lnTo>
                <a:lnTo>
                  <a:pt x="1409107" y="419061"/>
                </a:lnTo>
                <a:lnTo>
                  <a:pt x="1411639" y="419061"/>
                </a:lnTo>
                <a:lnTo>
                  <a:pt x="1416703" y="419061"/>
                </a:lnTo>
                <a:lnTo>
                  <a:pt x="1419235" y="419061"/>
                </a:lnTo>
                <a:lnTo>
                  <a:pt x="1421767" y="421593"/>
                </a:lnTo>
                <a:lnTo>
                  <a:pt x="1419235" y="424125"/>
                </a:lnTo>
                <a:lnTo>
                  <a:pt x="1419235" y="429189"/>
                </a:lnTo>
                <a:lnTo>
                  <a:pt x="1421767" y="429189"/>
                </a:lnTo>
                <a:lnTo>
                  <a:pt x="1421767" y="431721"/>
                </a:lnTo>
                <a:lnTo>
                  <a:pt x="1424299" y="431721"/>
                </a:lnTo>
                <a:lnTo>
                  <a:pt x="1424299" y="434253"/>
                </a:lnTo>
                <a:lnTo>
                  <a:pt x="1421767" y="434253"/>
                </a:lnTo>
                <a:lnTo>
                  <a:pt x="1421767" y="436785"/>
                </a:lnTo>
                <a:lnTo>
                  <a:pt x="1424299" y="441849"/>
                </a:lnTo>
                <a:lnTo>
                  <a:pt x="1424299" y="444381"/>
                </a:lnTo>
                <a:lnTo>
                  <a:pt x="1426831" y="444381"/>
                </a:lnTo>
                <a:lnTo>
                  <a:pt x="1431895" y="446913"/>
                </a:lnTo>
                <a:lnTo>
                  <a:pt x="1434428" y="446913"/>
                </a:lnTo>
                <a:lnTo>
                  <a:pt x="1434428" y="430455"/>
                </a:lnTo>
                <a:lnTo>
                  <a:pt x="1436960" y="432987"/>
                </a:lnTo>
                <a:lnTo>
                  <a:pt x="1442024" y="435519"/>
                </a:lnTo>
                <a:lnTo>
                  <a:pt x="1444556" y="435519"/>
                </a:lnTo>
                <a:lnTo>
                  <a:pt x="1447088" y="435519"/>
                </a:lnTo>
                <a:lnTo>
                  <a:pt x="1449620" y="435519"/>
                </a:lnTo>
                <a:lnTo>
                  <a:pt x="1449620" y="438051"/>
                </a:lnTo>
                <a:lnTo>
                  <a:pt x="1452152" y="438051"/>
                </a:lnTo>
                <a:lnTo>
                  <a:pt x="1454684" y="438051"/>
                </a:lnTo>
                <a:lnTo>
                  <a:pt x="1457216" y="440583"/>
                </a:lnTo>
                <a:lnTo>
                  <a:pt x="1462280" y="443115"/>
                </a:lnTo>
                <a:lnTo>
                  <a:pt x="1464813" y="445647"/>
                </a:lnTo>
                <a:lnTo>
                  <a:pt x="1467345" y="445647"/>
                </a:lnTo>
                <a:lnTo>
                  <a:pt x="1472409" y="448179"/>
                </a:lnTo>
                <a:lnTo>
                  <a:pt x="1474941" y="448179"/>
                </a:lnTo>
                <a:lnTo>
                  <a:pt x="1482537" y="448179"/>
                </a:lnTo>
                <a:lnTo>
                  <a:pt x="1485069" y="448179"/>
                </a:lnTo>
                <a:lnTo>
                  <a:pt x="1487601" y="445647"/>
                </a:lnTo>
                <a:lnTo>
                  <a:pt x="1490134" y="445647"/>
                </a:lnTo>
                <a:lnTo>
                  <a:pt x="1492665" y="445647"/>
                </a:lnTo>
                <a:lnTo>
                  <a:pt x="1495198" y="445647"/>
                </a:lnTo>
                <a:lnTo>
                  <a:pt x="1495198" y="443115"/>
                </a:lnTo>
                <a:lnTo>
                  <a:pt x="1497730" y="443115"/>
                </a:lnTo>
                <a:lnTo>
                  <a:pt x="1500262" y="443115"/>
                </a:lnTo>
                <a:lnTo>
                  <a:pt x="1502794" y="443115"/>
                </a:lnTo>
                <a:lnTo>
                  <a:pt x="1505326" y="443115"/>
                </a:lnTo>
                <a:lnTo>
                  <a:pt x="1507858" y="445647"/>
                </a:lnTo>
                <a:lnTo>
                  <a:pt x="1510390" y="445647"/>
                </a:lnTo>
                <a:lnTo>
                  <a:pt x="1510390" y="448179"/>
                </a:lnTo>
                <a:lnTo>
                  <a:pt x="1512922" y="448179"/>
                </a:lnTo>
                <a:lnTo>
                  <a:pt x="1517986" y="448179"/>
                </a:lnTo>
                <a:lnTo>
                  <a:pt x="1523051" y="448179"/>
                </a:lnTo>
                <a:lnTo>
                  <a:pt x="1525583" y="448179"/>
                </a:lnTo>
                <a:lnTo>
                  <a:pt x="1525583" y="450712"/>
                </a:lnTo>
                <a:lnTo>
                  <a:pt x="1528115" y="450712"/>
                </a:lnTo>
                <a:lnTo>
                  <a:pt x="1530647" y="450712"/>
                </a:lnTo>
                <a:lnTo>
                  <a:pt x="1533179" y="450712"/>
                </a:lnTo>
                <a:lnTo>
                  <a:pt x="1538243" y="453244"/>
                </a:lnTo>
                <a:lnTo>
                  <a:pt x="1540775" y="455776"/>
                </a:lnTo>
                <a:lnTo>
                  <a:pt x="1540775" y="458308"/>
                </a:lnTo>
                <a:lnTo>
                  <a:pt x="1543307" y="458308"/>
                </a:lnTo>
                <a:lnTo>
                  <a:pt x="1545839" y="458308"/>
                </a:lnTo>
                <a:lnTo>
                  <a:pt x="1548372" y="460840"/>
                </a:lnTo>
                <a:lnTo>
                  <a:pt x="1550903" y="460840"/>
                </a:lnTo>
                <a:lnTo>
                  <a:pt x="1553436" y="460840"/>
                </a:lnTo>
                <a:lnTo>
                  <a:pt x="1555968" y="460840"/>
                </a:lnTo>
                <a:lnTo>
                  <a:pt x="1561032" y="460840"/>
                </a:lnTo>
                <a:lnTo>
                  <a:pt x="1566096" y="463372"/>
                </a:lnTo>
                <a:lnTo>
                  <a:pt x="1568628" y="463372"/>
                </a:lnTo>
                <a:lnTo>
                  <a:pt x="1571160" y="465904"/>
                </a:lnTo>
                <a:lnTo>
                  <a:pt x="1573693" y="468436"/>
                </a:lnTo>
                <a:lnTo>
                  <a:pt x="1576224" y="473500"/>
                </a:lnTo>
                <a:lnTo>
                  <a:pt x="1576224" y="478565"/>
                </a:lnTo>
                <a:lnTo>
                  <a:pt x="1576224" y="481097"/>
                </a:lnTo>
                <a:lnTo>
                  <a:pt x="1576224" y="483629"/>
                </a:lnTo>
                <a:lnTo>
                  <a:pt x="1576224" y="486161"/>
                </a:lnTo>
                <a:lnTo>
                  <a:pt x="1578757" y="492491"/>
                </a:lnTo>
                <a:lnTo>
                  <a:pt x="1581288" y="492491"/>
                </a:lnTo>
                <a:lnTo>
                  <a:pt x="1583821" y="497555"/>
                </a:lnTo>
                <a:lnTo>
                  <a:pt x="1583821" y="500087"/>
                </a:lnTo>
                <a:lnTo>
                  <a:pt x="1586353" y="500087"/>
                </a:lnTo>
                <a:lnTo>
                  <a:pt x="1586353" y="502619"/>
                </a:lnTo>
                <a:lnTo>
                  <a:pt x="1588885" y="502619"/>
                </a:lnTo>
                <a:lnTo>
                  <a:pt x="1591417" y="505151"/>
                </a:lnTo>
                <a:lnTo>
                  <a:pt x="1588885" y="505151"/>
                </a:lnTo>
                <a:lnTo>
                  <a:pt x="1586353" y="505151"/>
                </a:lnTo>
                <a:lnTo>
                  <a:pt x="1583821" y="507684"/>
                </a:lnTo>
                <a:lnTo>
                  <a:pt x="1571160" y="507684"/>
                </a:lnTo>
                <a:lnTo>
                  <a:pt x="1568628" y="510216"/>
                </a:lnTo>
                <a:lnTo>
                  <a:pt x="1566096" y="510216"/>
                </a:lnTo>
                <a:lnTo>
                  <a:pt x="1563564" y="510216"/>
                </a:lnTo>
                <a:lnTo>
                  <a:pt x="1561032" y="510216"/>
                </a:lnTo>
                <a:lnTo>
                  <a:pt x="1558500" y="510216"/>
                </a:lnTo>
                <a:lnTo>
                  <a:pt x="1555968" y="510216"/>
                </a:lnTo>
                <a:lnTo>
                  <a:pt x="1553436" y="510216"/>
                </a:lnTo>
                <a:lnTo>
                  <a:pt x="1553436" y="507684"/>
                </a:lnTo>
                <a:lnTo>
                  <a:pt x="1550903" y="507684"/>
                </a:lnTo>
                <a:lnTo>
                  <a:pt x="1548372" y="505151"/>
                </a:lnTo>
                <a:lnTo>
                  <a:pt x="1545839" y="505151"/>
                </a:lnTo>
                <a:lnTo>
                  <a:pt x="1545839" y="502619"/>
                </a:lnTo>
                <a:lnTo>
                  <a:pt x="1543307" y="502619"/>
                </a:lnTo>
                <a:lnTo>
                  <a:pt x="1540775" y="500087"/>
                </a:lnTo>
                <a:lnTo>
                  <a:pt x="1540775" y="497555"/>
                </a:lnTo>
                <a:lnTo>
                  <a:pt x="1538243" y="497555"/>
                </a:lnTo>
                <a:lnTo>
                  <a:pt x="1538243" y="495023"/>
                </a:lnTo>
                <a:lnTo>
                  <a:pt x="1535711" y="492491"/>
                </a:lnTo>
                <a:lnTo>
                  <a:pt x="1533179" y="492491"/>
                </a:lnTo>
                <a:lnTo>
                  <a:pt x="1533179" y="489959"/>
                </a:lnTo>
                <a:lnTo>
                  <a:pt x="1530647" y="487427"/>
                </a:lnTo>
                <a:lnTo>
                  <a:pt x="1528115" y="487427"/>
                </a:lnTo>
                <a:lnTo>
                  <a:pt x="1528115" y="481097"/>
                </a:lnTo>
                <a:lnTo>
                  <a:pt x="1525583" y="481097"/>
                </a:lnTo>
                <a:lnTo>
                  <a:pt x="1523051" y="478565"/>
                </a:lnTo>
                <a:lnTo>
                  <a:pt x="1520519" y="478565"/>
                </a:lnTo>
                <a:lnTo>
                  <a:pt x="1520519" y="478565"/>
                </a:lnTo>
                <a:lnTo>
                  <a:pt x="1520519" y="476033"/>
                </a:lnTo>
                <a:lnTo>
                  <a:pt x="1517986" y="476033"/>
                </a:lnTo>
                <a:lnTo>
                  <a:pt x="1515454" y="476033"/>
                </a:lnTo>
                <a:lnTo>
                  <a:pt x="1512922" y="476033"/>
                </a:lnTo>
                <a:lnTo>
                  <a:pt x="1510390" y="476033"/>
                </a:lnTo>
                <a:lnTo>
                  <a:pt x="1507858" y="476033"/>
                </a:lnTo>
                <a:lnTo>
                  <a:pt x="1505326" y="476033"/>
                </a:lnTo>
                <a:lnTo>
                  <a:pt x="1502794" y="476033"/>
                </a:lnTo>
                <a:lnTo>
                  <a:pt x="1500262" y="478565"/>
                </a:lnTo>
                <a:lnTo>
                  <a:pt x="1497730" y="478565"/>
                </a:lnTo>
                <a:lnTo>
                  <a:pt x="1495198" y="478565"/>
                </a:lnTo>
                <a:lnTo>
                  <a:pt x="1495198" y="478565"/>
                </a:lnTo>
                <a:lnTo>
                  <a:pt x="1492665" y="478565"/>
                </a:lnTo>
                <a:lnTo>
                  <a:pt x="1490134" y="481097"/>
                </a:lnTo>
                <a:lnTo>
                  <a:pt x="1487601" y="481097"/>
                </a:lnTo>
                <a:lnTo>
                  <a:pt x="1485069" y="481097"/>
                </a:lnTo>
                <a:lnTo>
                  <a:pt x="1482537" y="481097"/>
                </a:lnTo>
                <a:lnTo>
                  <a:pt x="1480005" y="481097"/>
                </a:lnTo>
                <a:lnTo>
                  <a:pt x="1477473" y="481097"/>
                </a:lnTo>
                <a:lnTo>
                  <a:pt x="1474941" y="481097"/>
                </a:lnTo>
                <a:lnTo>
                  <a:pt x="1472409" y="481097"/>
                </a:lnTo>
                <a:lnTo>
                  <a:pt x="1469877" y="481097"/>
                </a:lnTo>
                <a:lnTo>
                  <a:pt x="1467345" y="481097"/>
                </a:lnTo>
                <a:lnTo>
                  <a:pt x="1464813" y="481097"/>
                </a:lnTo>
                <a:lnTo>
                  <a:pt x="1462280" y="481097"/>
                </a:lnTo>
                <a:lnTo>
                  <a:pt x="1459749" y="481097"/>
                </a:lnTo>
                <a:lnTo>
                  <a:pt x="1457216" y="481097"/>
                </a:lnTo>
                <a:lnTo>
                  <a:pt x="1457216" y="481097"/>
                </a:lnTo>
                <a:lnTo>
                  <a:pt x="1454684" y="481097"/>
                </a:lnTo>
                <a:lnTo>
                  <a:pt x="1452152" y="481097"/>
                </a:lnTo>
                <a:lnTo>
                  <a:pt x="1449620" y="478565"/>
                </a:lnTo>
                <a:lnTo>
                  <a:pt x="1447088" y="478565"/>
                </a:lnTo>
                <a:lnTo>
                  <a:pt x="1444556" y="478565"/>
                </a:lnTo>
                <a:lnTo>
                  <a:pt x="1442024" y="478565"/>
                </a:lnTo>
                <a:lnTo>
                  <a:pt x="1439492" y="478565"/>
                </a:lnTo>
                <a:lnTo>
                  <a:pt x="1439492" y="476033"/>
                </a:lnTo>
                <a:lnTo>
                  <a:pt x="1436960" y="476033"/>
                </a:lnTo>
                <a:lnTo>
                  <a:pt x="1434428" y="476033"/>
                </a:lnTo>
                <a:lnTo>
                  <a:pt x="1431895" y="476033"/>
                </a:lnTo>
                <a:lnTo>
                  <a:pt x="1429363" y="473500"/>
                </a:lnTo>
                <a:lnTo>
                  <a:pt x="1426831" y="473500"/>
                </a:lnTo>
                <a:lnTo>
                  <a:pt x="1424299" y="470968"/>
                </a:lnTo>
                <a:lnTo>
                  <a:pt x="1421767" y="470968"/>
                </a:lnTo>
                <a:lnTo>
                  <a:pt x="1419235" y="470968"/>
                </a:lnTo>
                <a:lnTo>
                  <a:pt x="1419235" y="468436"/>
                </a:lnTo>
                <a:lnTo>
                  <a:pt x="1419235" y="468436"/>
                </a:lnTo>
                <a:lnTo>
                  <a:pt x="1416703" y="465904"/>
                </a:lnTo>
                <a:lnTo>
                  <a:pt x="1414171" y="465904"/>
                </a:lnTo>
                <a:lnTo>
                  <a:pt x="1411639" y="463372"/>
                </a:lnTo>
                <a:lnTo>
                  <a:pt x="1409107" y="463372"/>
                </a:lnTo>
                <a:lnTo>
                  <a:pt x="1406575" y="460840"/>
                </a:lnTo>
                <a:lnTo>
                  <a:pt x="1404042" y="458308"/>
                </a:lnTo>
                <a:lnTo>
                  <a:pt x="1401510" y="458308"/>
                </a:lnTo>
                <a:lnTo>
                  <a:pt x="1401510" y="455776"/>
                </a:lnTo>
                <a:lnTo>
                  <a:pt x="1398978" y="453244"/>
                </a:lnTo>
                <a:lnTo>
                  <a:pt x="1396446" y="453244"/>
                </a:lnTo>
                <a:lnTo>
                  <a:pt x="1396446" y="450712"/>
                </a:lnTo>
                <a:lnTo>
                  <a:pt x="1393914" y="450712"/>
                </a:lnTo>
                <a:lnTo>
                  <a:pt x="1391382" y="448179"/>
                </a:lnTo>
                <a:lnTo>
                  <a:pt x="1391382" y="445647"/>
                </a:lnTo>
                <a:lnTo>
                  <a:pt x="1388850" y="445647"/>
                </a:lnTo>
                <a:lnTo>
                  <a:pt x="1386318" y="443115"/>
                </a:lnTo>
                <a:lnTo>
                  <a:pt x="1383786" y="440583"/>
                </a:lnTo>
                <a:lnTo>
                  <a:pt x="1383786" y="438051"/>
                </a:lnTo>
                <a:lnTo>
                  <a:pt x="1381254" y="438051"/>
                </a:lnTo>
                <a:lnTo>
                  <a:pt x="1381254" y="435519"/>
                </a:lnTo>
                <a:lnTo>
                  <a:pt x="1378721" y="432987"/>
                </a:lnTo>
                <a:lnTo>
                  <a:pt x="1378721" y="430455"/>
                </a:lnTo>
                <a:lnTo>
                  <a:pt x="1376190" y="430455"/>
                </a:lnTo>
                <a:lnTo>
                  <a:pt x="1376190" y="427923"/>
                </a:lnTo>
                <a:lnTo>
                  <a:pt x="1373657" y="425391"/>
                </a:lnTo>
                <a:lnTo>
                  <a:pt x="1328080" y="391207"/>
                </a:lnTo>
                <a:lnTo>
                  <a:pt x="1323016" y="391207"/>
                </a:lnTo>
                <a:lnTo>
                  <a:pt x="1320484" y="388675"/>
                </a:lnTo>
                <a:lnTo>
                  <a:pt x="1301493" y="382345"/>
                </a:lnTo>
                <a:lnTo>
                  <a:pt x="1296429" y="379813"/>
                </a:lnTo>
                <a:lnTo>
                  <a:pt x="1293897" y="377281"/>
                </a:lnTo>
                <a:lnTo>
                  <a:pt x="1288833" y="374749"/>
                </a:lnTo>
                <a:lnTo>
                  <a:pt x="1286300" y="372217"/>
                </a:lnTo>
                <a:lnTo>
                  <a:pt x="1283768" y="372217"/>
                </a:lnTo>
                <a:lnTo>
                  <a:pt x="1281236" y="369685"/>
                </a:lnTo>
                <a:lnTo>
                  <a:pt x="1278704" y="369685"/>
                </a:lnTo>
                <a:lnTo>
                  <a:pt x="1276172" y="369685"/>
                </a:lnTo>
                <a:lnTo>
                  <a:pt x="1273640" y="369685"/>
                </a:lnTo>
                <a:lnTo>
                  <a:pt x="1271108" y="367153"/>
                </a:lnTo>
                <a:lnTo>
                  <a:pt x="1268576" y="369685"/>
                </a:lnTo>
                <a:lnTo>
                  <a:pt x="1241989" y="372217"/>
                </a:lnTo>
                <a:lnTo>
                  <a:pt x="1239457" y="372217"/>
                </a:lnTo>
                <a:lnTo>
                  <a:pt x="1234393" y="372217"/>
                </a:lnTo>
                <a:lnTo>
                  <a:pt x="1231861" y="372217"/>
                </a:lnTo>
                <a:lnTo>
                  <a:pt x="1220466" y="378547"/>
                </a:lnTo>
                <a:lnTo>
                  <a:pt x="1215402" y="381079"/>
                </a:lnTo>
                <a:lnTo>
                  <a:pt x="1212870" y="381079"/>
                </a:lnTo>
                <a:lnTo>
                  <a:pt x="1212870" y="383611"/>
                </a:lnTo>
                <a:lnTo>
                  <a:pt x="1205274" y="388675"/>
                </a:lnTo>
                <a:lnTo>
                  <a:pt x="1191347" y="397538"/>
                </a:lnTo>
                <a:lnTo>
                  <a:pt x="1186283" y="402602"/>
                </a:lnTo>
                <a:lnTo>
                  <a:pt x="1178687" y="407666"/>
                </a:lnTo>
                <a:lnTo>
                  <a:pt x="1169824" y="412730"/>
                </a:lnTo>
                <a:lnTo>
                  <a:pt x="1167292" y="412730"/>
                </a:lnTo>
                <a:lnTo>
                  <a:pt x="1162228" y="415262"/>
                </a:lnTo>
                <a:lnTo>
                  <a:pt x="1154632" y="417794"/>
                </a:lnTo>
                <a:lnTo>
                  <a:pt x="1152100" y="417794"/>
                </a:lnTo>
                <a:lnTo>
                  <a:pt x="1144503" y="420326"/>
                </a:lnTo>
                <a:lnTo>
                  <a:pt x="1141972" y="420326"/>
                </a:lnTo>
                <a:lnTo>
                  <a:pt x="1133109" y="422859"/>
                </a:lnTo>
                <a:lnTo>
                  <a:pt x="1125513" y="422859"/>
                </a:lnTo>
                <a:lnTo>
                  <a:pt x="1122981" y="422859"/>
                </a:lnTo>
                <a:lnTo>
                  <a:pt x="1122981" y="425391"/>
                </a:lnTo>
                <a:lnTo>
                  <a:pt x="1120449" y="425391"/>
                </a:lnTo>
                <a:lnTo>
                  <a:pt x="1110320" y="427923"/>
                </a:lnTo>
                <a:lnTo>
                  <a:pt x="1098926" y="432987"/>
                </a:lnTo>
                <a:lnTo>
                  <a:pt x="1090064" y="435519"/>
                </a:lnTo>
                <a:lnTo>
                  <a:pt x="1066009" y="441849"/>
                </a:lnTo>
                <a:lnTo>
                  <a:pt x="1057146" y="446913"/>
                </a:lnTo>
                <a:lnTo>
                  <a:pt x="1045752" y="451978"/>
                </a:lnTo>
                <a:lnTo>
                  <a:pt x="1031826" y="458308"/>
                </a:lnTo>
                <a:lnTo>
                  <a:pt x="1029294" y="460840"/>
                </a:lnTo>
                <a:lnTo>
                  <a:pt x="1024229" y="463372"/>
                </a:lnTo>
                <a:lnTo>
                  <a:pt x="1021697" y="465904"/>
                </a:lnTo>
                <a:lnTo>
                  <a:pt x="1019165" y="465904"/>
                </a:lnTo>
                <a:lnTo>
                  <a:pt x="1016633" y="468436"/>
                </a:lnTo>
                <a:lnTo>
                  <a:pt x="1009037" y="468436"/>
                </a:lnTo>
                <a:lnTo>
                  <a:pt x="990046" y="474766"/>
                </a:lnTo>
                <a:lnTo>
                  <a:pt x="984982" y="477298"/>
                </a:lnTo>
                <a:lnTo>
                  <a:pt x="982450" y="477298"/>
                </a:lnTo>
                <a:lnTo>
                  <a:pt x="977386" y="479831"/>
                </a:lnTo>
                <a:lnTo>
                  <a:pt x="974854" y="479831"/>
                </a:lnTo>
                <a:lnTo>
                  <a:pt x="972322" y="479831"/>
                </a:lnTo>
                <a:lnTo>
                  <a:pt x="969790" y="479831"/>
                </a:lnTo>
                <a:lnTo>
                  <a:pt x="967257" y="479831"/>
                </a:lnTo>
                <a:lnTo>
                  <a:pt x="967257" y="477298"/>
                </a:lnTo>
                <a:lnTo>
                  <a:pt x="976120" y="477298"/>
                </a:lnTo>
                <a:lnTo>
                  <a:pt x="976120" y="474766"/>
                </a:lnTo>
                <a:lnTo>
                  <a:pt x="973587" y="474766"/>
                </a:lnTo>
                <a:lnTo>
                  <a:pt x="973587" y="472234"/>
                </a:lnTo>
                <a:lnTo>
                  <a:pt x="971056" y="472234"/>
                </a:lnTo>
                <a:lnTo>
                  <a:pt x="971056" y="469702"/>
                </a:lnTo>
                <a:lnTo>
                  <a:pt x="963459" y="467170"/>
                </a:lnTo>
                <a:lnTo>
                  <a:pt x="963459" y="464638"/>
                </a:lnTo>
                <a:lnTo>
                  <a:pt x="960927" y="464638"/>
                </a:lnTo>
                <a:lnTo>
                  <a:pt x="958395" y="464638"/>
                </a:lnTo>
                <a:lnTo>
                  <a:pt x="955863" y="464638"/>
                </a:lnTo>
                <a:lnTo>
                  <a:pt x="953331" y="464638"/>
                </a:lnTo>
                <a:lnTo>
                  <a:pt x="950799" y="464638"/>
                </a:lnTo>
                <a:lnTo>
                  <a:pt x="950799" y="467170"/>
                </a:lnTo>
                <a:lnTo>
                  <a:pt x="939405" y="469702"/>
                </a:lnTo>
                <a:lnTo>
                  <a:pt x="915350" y="476033"/>
                </a:lnTo>
                <a:lnTo>
                  <a:pt x="912818" y="476033"/>
                </a:lnTo>
                <a:lnTo>
                  <a:pt x="907753" y="476033"/>
                </a:lnTo>
                <a:lnTo>
                  <a:pt x="900157" y="476033"/>
                </a:lnTo>
                <a:lnTo>
                  <a:pt x="900157" y="476033"/>
                </a:lnTo>
                <a:lnTo>
                  <a:pt x="897625" y="476033"/>
                </a:lnTo>
                <a:lnTo>
                  <a:pt x="897625" y="478565"/>
                </a:lnTo>
                <a:lnTo>
                  <a:pt x="890029" y="478565"/>
                </a:lnTo>
                <a:lnTo>
                  <a:pt x="890029" y="481097"/>
                </a:lnTo>
                <a:lnTo>
                  <a:pt x="884964" y="483629"/>
                </a:lnTo>
                <a:lnTo>
                  <a:pt x="882433" y="483629"/>
                </a:lnTo>
                <a:lnTo>
                  <a:pt x="882433" y="486161"/>
                </a:lnTo>
                <a:lnTo>
                  <a:pt x="879900" y="486161"/>
                </a:lnTo>
                <a:lnTo>
                  <a:pt x="879900" y="488693"/>
                </a:lnTo>
                <a:lnTo>
                  <a:pt x="879900" y="491225"/>
                </a:lnTo>
                <a:lnTo>
                  <a:pt x="879900" y="493757"/>
                </a:lnTo>
                <a:lnTo>
                  <a:pt x="879900" y="496289"/>
                </a:lnTo>
                <a:lnTo>
                  <a:pt x="879900" y="498821"/>
                </a:lnTo>
                <a:lnTo>
                  <a:pt x="877368" y="501353"/>
                </a:lnTo>
                <a:lnTo>
                  <a:pt x="869772" y="510216"/>
                </a:lnTo>
                <a:lnTo>
                  <a:pt x="869772" y="512748"/>
                </a:lnTo>
                <a:lnTo>
                  <a:pt x="867240" y="512748"/>
                </a:lnTo>
                <a:lnTo>
                  <a:pt x="857112" y="519078"/>
                </a:lnTo>
                <a:lnTo>
                  <a:pt x="854579" y="521610"/>
                </a:lnTo>
                <a:lnTo>
                  <a:pt x="852048" y="521610"/>
                </a:lnTo>
                <a:lnTo>
                  <a:pt x="849515" y="521610"/>
                </a:lnTo>
                <a:lnTo>
                  <a:pt x="846983" y="521610"/>
                </a:lnTo>
                <a:lnTo>
                  <a:pt x="844451" y="521610"/>
                </a:lnTo>
                <a:lnTo>
                  <a:pt x="841919" y="521610"/>
                </a:lnTo>
                <a:lnTo>
                  <a:pt x="841919" y="519078"/>
                </a:lnTo>
                <a:lnTo>
                  <a:pt x="839387" y="519078"/>
                </a:lnTo>
                <a:lnTo>
                  <a:pt x="836855" y="519078"/>
                </a:lnTo>
                <a:lnTo>
                  <a:pt x="827992" y="516546"/>
                </a:lnTo>
                <a:lnTo>
                  <a:pt x="825461" y="516546"/>
                </a:lnTo>
                <a:lnTo>
                  <a:pt x="824195" y="516546"/>
                </a:lnTo>
                <a:lnTo>
                  <a:pt x="824195" y="519078"/>
                </a:lnTo>
                <a:lnTo>
                  <a:pt x="821662" y="519078"/>
                </a:lnTo>
                <a:lnTo>
                  <a:pt x="810268" y="527940"/>
                </a:lnTo>
                <a:lnTo>
                  <a:pt x="807736" y="527940"/>
                </a:lnTo>
                <a:lnTo>
                  <a:pt x="805204" y="530472"/>
                </a:lnTo>
                <a:lnTo>
                  <a:pt x="805204" y="533005"/>
                </a:lnTo>
                <a:lnTo>
                  <a:pt x="802672" y="535537"/>
                </a:lnTo>
                <a:lnTo>
                  <a:pt x="800140" y="540601"/>
                </a:lnTo>
                <a:lnTo>
                  <a:pt x="797608" y="545665"/>
                </a:lnTo>
                <a:lnTo>
                  <a:pt x="795076" y="545665"/>
                </a:lnTo>
                <a:lnTo>
                  <a:pt x="795076" y="548197"/>
                </a:lnTo>
                <a:lnTo>
                  <a:pt x="792543" y="548197"/>
                </a:lnTo>
                <a:lnTo>
                  <a:pt x="792543" y="550729"/>
                </a:lnTo>
                <a:lnTo>
                  <a:pt x="790011" y="553261"/>
                </a:lnTo>
                <a:lnTo>
                  <a:pt x="763425" y="572252"/>
                </a:lnTo>
                <a:lnTo>
                  <a:pt x="752030" y="581114"/>
                </a:lnTo>
                <a:lnTo>
                  <a:pt x="735571" y="595041"/>
                </a:lnTo>
                <a:lnTo>
                  <a:pt x="735571" y="597573"/>
                </a:lnTo>
                <a:lnTo>
                  <a:pt x="733039" y="597573"/>
                </a:lnTo>
                <a:lnTo>
                  <a:pt x="733039" y="600105"/>
                </a:lnTo>
                <a:lnTo>
                  <a:pt x="733039" y="602637"/>
                </a:lnTo>
                <a:lnTo>
                  <a:pt x="733039" y="605169"/>
                </a:lnTo>
                <a:lnTo>
                  <a:pt x="733039" y="607701"/>
                </a:lnTo>
                <a:lnTo>
                  <a:pt x="730507" y="610233"/>
                </a:lnTo>
                <a:lnTo>
                  <a:pt x="727975" y="612765"/>
                </a:lnTo>
                <a:lnTo>
                  <a:pt x="725443" y="615297"/>
                </a:lnTo>
                <a:lnTo>
                  <a:pt x="722911" y="615297"/>
                </a:lnTo>
                <a:lnTo>
                  <a:pt x="712783" y="617829"/>
                </a:lnTo>
                <a:lnTo>
                  <a:pt x="710251" y="617829"/>
                </a:lnTo>
                <a:lnTo>
                  <a:pt x="702654" y="620361"/>
                </a:lnTo>
                <a:lnTo>
                  <a:pt x="692526" y="622893"/>
                </a:lnTo>
                <a:lnTo>
                  <a:pt x="684930" y="622893"/>
                </a:lnTo>
                <a:lnTo>
                  <a:pt x="676067" y="629224"/>
                </a:lnTo>
                <a:lnTo>
                  <a:pt x="673535" y="631756"/>
                </a:lnTo>
                <a:lnTo>
                  <a:pt x="668471" y="634288"/>
                </a:lnTo>
                <a:lnTo>
                  <a:pt x="665939" y="636820"/>
                </a:lnTo>
                <a:lnTo>
                  <a:pt x="660875" y="636820"/>
                </a:lnTo>
                <a:lnTo>
                  <a:pt x="655811" y="639352"/>
                </a:lnTo>
                <a:lnTo>
                  <a:pt x="653279" y="641884"/>
                </a:lnTo>
                <a:lnTo>
                  <a:pt x="648215" y="644416"/>
                </a:lnTo>
                <a:lnTo>
                  <a:pt x="645682" y="646948"/>
                </a:lnTo>
                <a:lnTo>
                  <a:pt x="640618" y="649480"/>
                </a:lnTo>
                <a:lnTo>
                  <a:pt x="638086" y="649480"/>
                </a:lnTo>
                <a:lnTo>
                  <a:pt x="633022" y="652013"/>
                </a:lnTo>
                <a:lnTo>
                  <a:pt x="630490" y="654545"/>
                </a:lnTo>
                <a:lnTo>
                  <a:pt x="625425" y="657077"/>
                </a:lnTo>
                <a:lnTo>
                  <a:pt x="622894" y="659609"/>
                </a:lnTo>
                <a:lnTo>
                  <a:pt x="620361" y="662141"/>
                </a:lnTo>
                <a:lnTo>
                  <a:pt x="621628" y="658343"/>
                </a:lnTo>
                <a:lnTo>
                  <a:pt x="616563" y="660875"/>
                </a:lnTo>
                <a:lnTo>
                  <a:pt x="614031" y="660875"/>
                </a:lnTo>
                <a:lnTo>
                  <a:pt x="608967" y="663407"/>
                </a:lnTo>
                <a:lnTo>
                  <a:pt x="606435" y="663407"/>
                </a:lnTo>
                <a:lnTo>
                  <a:pt x="601371" y="665939"/>
                </a:lnTo>
                <a:lnTo>
                  <a:pt x="596307" y="665939"/>
                </a:lnTo>
                <a:lnTo>
                  <a:pt x="596307" y="660875"/>
                </a:lnTo>
                <a:lnTo>
                  <a:pt x="596307" y="658343"/>
                </a:lnTo>
                <a:lnTo>
                  <a:pt x="598839" y="658343"/>
                </a:lnTo>
                <a:lnTo>
                  <a:pt x="598839" y="655811"/>
                </a:lnTo>
                <a:lnTo>
                  <a:pt x="598839" y="653279"/>
                </a:lnTo>
                <a:lnTo>
                  <a:pt x="601371" y="650746"/>
                </a:lnTo>
                <a:lnTo>
                  <a:pt x="603903" y="645682"/>
                </a:lnTo>
                <a:lnTo>
                  <a:pt x="603903" y="643150"/>
                </a:lnTo>
                <a:lnTo>
                  <a:pt x="603903" y="640618"/>
                </a:lnTo>
                <a:lnTo>
                  <a:pt x="606435" y="635554"/>
                </a:lnTo>
                <a:lnTo>
                  <a:pt x="606435" y="633022"/>
                </a:lnTo>
                <a:lnTo>
                  <a:pt x="608967" y="633022"/>
                </a:lnTo>
                <a:lnTo>
                  <a:pt x="611499" y="630490"/>
                </a:lnTo>
                <a:lnTo>
                  <a:pt x="611499" y="627958"/>
                </a:lnTo>
                <a:lnTo>
                  <a:pt x="614031" y="627958"/>
                </a:lnTo>
                <a:lnTo>
                  <a:pt x="614031" y="625426"/>
                </a:lnTo>
                <a:lnTo>
                  <a:pt x="616563" y="622893"/>
                </a:lnTo>
                <a:lnTo>
                  <a:pt x="619095" y="622893"/>
                </a:lnTo>
                <a:lnTo>
                  <a:pt x="621628" y="622893"/>
                </a:lnTo>
                <a:lnTo>
                  <a:pt x="624160" y="622893"/>
                </a:lnTo>
                <a:lnTo>
                  <a:pt x="626692" y="622893"/>
                </a:lnTo>
                <a:lnTo>
                  <a:pt x="634288" y="620361"/>
                </a:lnTo>
                <a:lnTo>
                  <a:pt x="645682" y="617829"/>
                </a:lnTo>
                <a:lnTo>
                  <a:pt x="648215" y="615297"/>
                </a:lnTo>
                <a:lnTo>
                  <a:pt x="655811" y="612765"/>
                </a:lnTo>
                <a:lnTo>
                  <a:pt x="660875" y="610233"/>
                </a:lnTo>
                <a:lnTo>
                  <a:pt x="663407" y="610233"/>
                </a:lnTo>
                <a:lnTo>
                  <a:pt x="663407" y="607701"/>
                </a:lnTo>
                <a:lnTo>
                  <a:pt x="665939" y="607701"/>
                </a:lnTo>
                <a:lnTo>
                  <a:pt x="671003" y="601371"/>
                </a:lnTo>
                <a:lnTo>
                  <a:pt x="673535" y="598839"/>
                </a:lnTo>
                <a:lnTo>
                  <a:pt x="676067" y="596307"/>
                </a:lnTo>
                <a:lnTo>
                  <a:pt x="678599" y="593774"/>
                </a:lnTo>
                <a:lnTo>
                  <a:pt x="678599" y="591242"/>
                </a:lnTo>
                <a:lnTo>
                  <a:pt x="681132" y="591242"/>
                </a:lnTo>
                <a:lnTo>
                  <a:pt x="686196" y="588710"/>
                </a:lnTo>
                <a:lnTo>
                  <a:pt x="693792" y="583646"/>
                </a:lnTo>
                <a:lnTo>
                  <a:pt x="696324" y="583646"/>
                </a:lnTo>
                <a:lnTo>
                  <a:pt x="696324" y="581114"/>
                </a:lnTo>
                <a:lnTo>
                  <a:pt x="698856" y="581114"/>
                </a:lnTo>
                <a:lnTo>
                  <a:pt x="698856" y="578582"/>
                </a:lnTo>
                <a:lnTo>
                  <a:pt x="701388" y="578582"/>
                </a:lnTo>
                <a:lnTo>
                  <a:pt x="703920" y="576050"/>
                </a:lnTo>
                <a:lnTo>
                  <a:pt x="703920" y="573518"/>
                </a:lnTo>
                <a:lnTo>
                  <a:pt x="706453" y="570986"/>
                </a:lnTo>
                <a:lnTo>
                  <a:pt x="708984" y="570986"/>
                </a:lnTo>
                <a:lnTo>
                  <a:pt x="708984" y="568454"/>
                </a:lnTo>
                <a:lnTo>
                  <a:pt x="711517" y="568454"/>
                </a:lnTo>
                <a:lnTo>
                  <a:pt x="714049" y="563389"/>
                </a:lnTo>
                <a:lnTo>
                  <a:pt x="716581" y="558325"/>
                </a:lnTo>
                <a:lnTo>
                  <a:pt x="716581" y="555793"/>
                </a:lnTo>
                <a:lnTo>
                  <a:pt x="724177" y="549463"/>
                </a:lnTo>
                <a:lnTo>
                  <a:pt x="724177" y="546931"/>
                </a:lnTo>
                <a:lnTo>
                  <a:pt x="726709" y="546931"/>
                </a:lnTo>
                <a:lnTo>
                  <a:pt x="726709" y="544399"/>
                </a:lnTo>
                <a:lnTo>
                  <a:pt x="729241" y="541867"/>
                </a:lnTo>
                <a:lnTo>
                  <a:pt x="731773" y="536802"/>
                </a:lnTo>
                <a:lnTo>
                  <a:pt x="731773" y="534270"/>
                </a:lnTo>
                <a:lnTo>
                  <a:pt x="731773" y="527940"/>
                </a:lnTo>
                <a:lnTo>
                  <a:pt x="731773" y="525408"/>
                </a:lnTo>
                <a:lnTo>
                  <a:pt x="729241" y="520344"/>
                </a:lnTo>
                <a:lnTo>
                  <a:pt x="726709" y="517812"/>
                </a:lnTo>
                <a:lnTo>
                  <a:pt x="724177" y="515280"/>
                </a:lnTo>
                <a:lnTo>
                  <a:pt x="724177" y="512748"/>
                </a:lnTo>
                <a:lnTo>
                  <a:pt x="724177" y="510216"/>
                </a:lnTo>
                <a:lnTo>
                  <a:pt x="724177" y="507684"/>
                </a:lnTo>
                <a:lnTo>
                  <a:pt x="724177" y="505151"/>
                </a:lnTo>
                <a:lnTo>
                  <a:pt x="724177" y="502619"/>
                </a:lnTo>
                <a:lnTo>
                  <a:pt x="724177" y="497555"/>
                </a:lnTo>
                <a:lnTo>
                  <a:pt x="724177" y="506417"/>
                </a:lnTo>
                <a:lnTo>
                  <a:pt x="724177" y="503885"/>
                </a:lnTo>
                <a:lnTo>
                  <a:pt x="724177" y="501353"/>
                </a:lnTo>
                <a:lnTo>
                  <a:pt x="726709" y="501353"/>
                </a:lnTo>
                <a:lnTo>
                  <a:pt x="726709" y="498821"/>
                </a:lnTo>
                <a:lnTo>
                  <a:pt x="724177" y="496289"/>
                </a:lnTo>
                <a:lnTo>
                  <a:pt x="726709" y="493757"/>
                </a:lnTo>
                <a:lnTo>
                  <a:pt x="726709" y="491225"/>
                </a:lnTo>
                <a:lnTo>
                  <a:pt x="729241" y="488693"/>
                </a:lnTo>
                <a:lnTo>
                  <a:pt x="729241" y="486161"/>
                </a:lnTo>
                <a:lnTo>
                  <a:pt x="729241" y="483629"/>
                </a:lnTo>
                <a:lnTo>
                  <a:pt x="731773" y="481097"/>
                </a:lnTo>
                <a:lnTo>
                  <a:pt x="739369" y="474766"/>
                </a:lnTo>
                <a:lnTo>
                  <a:pt x="741902" y="472234"/>
                </a:lnTo>
                <a:lnTo>
                  <a:pt x="744434" y="467170"/>
                </a:lnTo>
                <a:lnTo>
                  <a:pt x="744434" y="464638"/>
                </a:lnTo>
                <a:lnTo>
                  <a:pt x="744434" y="459574"/>
                </a:lnTo>
                <a:lnTo>
                  <a:pt x="744434" y="455776"/>
                </a:lnTo>
                <a:lnTo>
                  <a:pt x="744434" y="453244"/>
                </a:lnTo>
                <a:lnTo>
                  <a:pt x="746966" y="453244"/>
                </a:lnTo>
                <a:lnTo>
                  <a:pt x="749498" y="450712"/>
                </a:lnTo>
                <a:lnTo>
                  <a:pt x="752030" y="448179"/>
                </a:lnTo>
                <a:lnTo>
                  <a:pt x="752030" y="445647"/>
                </a:lnTo>
                <a:lnTo>
                  <a:pt x="754562" y="445647"/>
                </a:lnTo>
                <a:lnTo>
                  <a:pt x="757094" y="443115"/>
                </a:lnTo>
                <a:lnTo>
                  <a:pt x="759626" y="440583"/>
                </a:lnTo>
                <a:lnTo>
                  <a:pt x="762158" y="438051"/>
                </a:lnTo>
                <a:lnTo>
                  <a:pt x="767223" y="432987"/>
                </a:lnTo>
                <a:lnTo>
                  <a:pt x="767223" y="430455"/>
                </a:lnTo>
                <a:lnTo>
                  <a:pt x="769755" y="427923"/>
                </a:lnTo>
                <a:lnTo>
                  <a:pt x="772287" y="427923"/>
                </a:lnTo>
                <a:lnTo>
                  <a:pt x="774819" y="427923"/>
                </a:lnTo>
                <a:lnTo>
                  <a:pt x="774819" y="425391"/>
                </a:lnTo>
                <a:lnTo>
                  <a:pt x="777351" y="425391"/>
                </a:lnTo>
                <a:lnTo>
                  <a:pt x="777351" y="422859"/>
                </a:lnTo>
                <a:lnTo>
                  <a:pt x="779883" y="422859"/>
                </a:lnTo>
                <a:lnTo>
                  <a:pt x="782415" y="420326"/>
                </a:lnTo>
                <a:lnTo>
                  <a:pt x="784947" y="420326"/>
                </a:lnTo>
                <a:lnTo>
                  <a:pt x="787479" y="420326"/>
                </a:lnTo>
                <a:lnTo>
                  <a:pt x="792543" y="417794"/>
                </a:lnTo>
                <a:lnTo>
                  <a:pt x="795076" y="415262"/>
                </a:lnTo>
                <a:lnTo>
                  <a:pt x="800140" y="415262"/>
                </a:lnTo>
                <a:lnTo>
                  <a:pt x="805204" y="412730"/>
                </a:lnTo>
                <a:lnTo>
                  <a:pt x="807736" y="410198"/>
                </a:lnTo>
                <a:lnTo>
                  <a:pt x="812800" y="407666"/>
                </a:lnTo>
                <a:lnTo>
                  <a:pt x="817864" y="405134"/>
                </a:lnTo>
                <a:lnTo>
                  <a:pt x="820397" y="405134"/>
                </a:lnTo>
                <a:lnTo>
                  <a:pt x="822928" y="402602"/>
                </a:lnTo>
                <a:lnTo>
                  <a:pt x="825461" y="402602"/>
                </a:lnTo>
                <a:lnTo>
                  <a:pt x="827992" y="400070"/>
                </a:lnTo>
                <a:lnTo>
                  <a:pt x="833057" y="397538"/>
                </a:lnTo>
                <a:lnTo>
                  <a:pt x="833057" y="395006"/>
                </a:lnTo>
                <a:lnTo>
                  <a:pt x="835589" y="389942"/>
                </a:lnTo>
                <a:lnTo>
                  <a:pt x="838121" y="384877"/>
                </a:lnTo>
                <a:lnTo>
                  <a:pt x="840653" y="382345"/>
                </a:lnTo>
                <a:lnTo>
                  <a:pt x="845717" y="376015"/>
                </a:lnTo>
                <a:lnTo>
                  <a:pt x="848249" y="370951"/>
                </a:lnTo>
                <a:lnTo>
                  <a:pt x="848249" y="368419"/>
                </a:lnTo>
                <a:lnTo>
                  <a:pt x="850781" y="365887"/>
                </a:lnTo>
                <a:lnTo>
                  <a:pt x="850781" y="363355"/>
                </a:lnTo>
                <a:lnTo>
                  <a:pt x="853313" y="358290"/>
                </a:lnTo>
                <a:lnTo>
                  <a:pt x="853313" y="355758"/>
                </a:lnTo>
                <a:lnTo>
                  <a:pt x="855846" y="353226"/>
                </a:lnTo>
                <a:lnTo>
                  <a:pt x="858378" y="346896"/>
                </a:lnTo>
                <a:lnTo>
                  <a:pt x="860910" y="341832"/>
                </a:lnTo>
                <a:lnTo>
                  <a:pt x="860910" y="339300"/>
                </a:lnTo>
                <a:lnTo>
                  <a:pt x="863442" y="334235"/>
                </a:lnTo>
                <a:lnTo>
                  <a:pt x="863442" y="331703"/>
                </a:lnTo>
                <a:lnTo>
                  <a:pt x="865974" y="329171"/>
                </a:lnTo>
                <a:lnTo>
                  <a:pt x="868506" y="329171"/>
                </a:lnTo>
                <a:lnTo>
                  <a:pt x="871038" y="329171"/>
                </a:lnTo>
                <a:lnTo>
                  <a:pt x="876102" y="329171"/>
                </a:lnTo>
                <a:lnTo>
                  <a:pt x="878634" y="329171"/>
                </a:lnTo>
                <a:lnTo>
                  <a:pt x="878634" y="326639"/>
                </a:lnTo>
                <a:lnTo>
                  <a:pt x="881166" y="326639"/>
                </a:lnTo>
                <a:lnTo>
                  <a:pt x="881166" y="324107"/>
                </a:lnTo>
                <a:lnTo>
                  <a:pt x="883699" y="324107"/>
                </a:lnTo>
                <a:lnTo>
                  <a:pt x="886231" y="324107"/>
                </a:lnTo>
                <a:lnTo>
                  <a:pt x="886231" y="326639"/>
                </a:lnTo>
                <a:lnTo>
                  <a:pt x="886231" y="329171"/>
                </a:lnTo>
                <a:lnTo>
                  <a:pt x="886231" y="331703"/>
                </a:lnTo>
                <a:lnTo>
                  <a:pt x="886231" y="334235"/>
                </a:lnTo>
                <a:lnTo>
                  <a:pt x="888763" y="336768"/>
                </a:lnTo>
                <a:lnTo>
                  <a:pt x="888763" y="339300"/>
                </a:lnTo>
                <a:lnTo>
                  <a:pt x="891295" y="339300"/>
                </a:lnTo>
                <a:lnTo>
                  <a:pt x="898891" y="345630"/>
                </a:lnTo>
                <a:lnTo>
                  <a:pt x="901423" y="345630"/>
                </a:lnTo>
                <a:lnTo>
                  <a:pt x="901423" y="348162"/>
                </a:lnTo>
                <a:lnTo>
                  <a:pt x="906487" y="350694"/>
                </a:lnTo>
                <a:lnTo>
                  <a:pt x="909020" y="350694"/>
                </a:lnTo>
                <a:lnTo>
                  <a:pt x="911551" y="350694"/>
                </a:lnTo>
                <a:lnTo>
                  <a:pt x="914084" y="353226"/>
                </a:lnTo>
                <a:lnTo>
                  <a:pt x="919148" y="353226"/>
                </a:lnTo>
                <a:lnTo>
                  <a:pt x="921680" y="353226"/>
                </a:lnTo>
                <a:lnTo>
                  <a:pt x="924212" y="353226"/>
                </a:lnTo>
                <a:lnTo>
                  <a:pt x="924212" y="350694"/>
                </a:lnTo>
                <a:lnTo>
                  <a:pt x="926744" y="350694"/>
                </a:lnTo>
                <a:lnTo>
                  <a:pt x="929276" y="350694"/>
                </a:lnTo>
                <a:lnTo>
                  <a:pt x="931808" y="350694"/>
                </a:lnTo>
                <a:lnTo>
                  <a:pt x="936872" y="348162"/>
                </a:lnTo>
                <a:lnTo>
                  <a:pt x="936872" y="350694"/>
                </a:lnTo>
                <a:lnTo>
                  <a:pt x="939405" y="350694"/>
                </a:lnTo>
                <a:lnTo>
                  <a:pt x="941936" y="350694"/>
                </a:lnTo>
                <a:lnTo>
                  <a:pt x="947001" y="348162"/>
                </a:lnTo>
                <a:lnTo>
                  <a:pt x="949533" y="350694"/>
                </a:lnTo>
                <a:lnTo>
                  <a:pt x="954597" y="350694"/>
                </a:lnTo>
                <a:lnTo>
                  <a:pt x="957129" y="350694"/>
                </a:lnTo>
                <a:lnTo>
                  <a:pt x="959661" y="350694"/>
                </a:lnTo>
                <a:lnTo>
                  <a:pt x="964725" y="350694"/>
                </a:lnTo>
                <a:lnTo>
                  <a:pt x="967257" y="348162"/>
                </a:lnTo>
                <a:lnTo>
                  <a:pt x="969790" y="345630"/>
                </a:lnTo>
                <a:lnTo>
                  <a:pt x="969790" y="343098"/>
                </a:lnTo>
                <a:lnTo>
                  <a:pt x="969790" y="345630"/>
                </a:lnTo>
                <a:lnTo>
                  <a:pt x="972322" y="345630"/>
                </a:lnTo>
                <a:lnTo>
                  <a:pt x="972322" y="348162"/>
                </a:lnTo>
                <a:lnTo>
                  <a:pt x="972322" y="350694"/>
                </a:lnTo>
                <a:lnTo>
                  <a:pt x="974854" y="350694"/>
                </a:lnTo>
                <a:lnTo>
                  <a:pt x="977386" y="350694"/>
                </a:lnTo>
                <a:lnTo>
                  <a:pt x="977386" y="353226"/>
                </a:lnTo>
                <a:lnTo>
                  <a:pt x="979918" y="353226"/>
                </a:lnTo>
                <a:lnTo>
                  <a:pt x="979918" y="355758"/>
                </a:lnTo>
                <a:lnTo>
                  <a:pt x="982450" y="355758"/>
                </a:lnTo>
                <a:lnTo>
                  <a:pt x="984982" y="355758"/>
                </a:lnTo>
                <a:lnTo>
                  <a:pt x="987514" y="355758"/>
                </a:lnTo>
                <a:lnTo>
                  <a:pt x="992578" y="353226"/>
                </a:lnTo>
                <a:lnTo>
                  <a:pt x="995110" y="355758"/>
                </a:lnTo>
                <a:lnTo>
                  <a:pt x="997643" y="355758"/>
                </a:lnTo>
                <a:lnTo>
                  <a:pt x="1000174" y="355758"/>
                </a:lnTo>
                <a:lnTo>
                  <a:pt x="1002707" y="355758"/>
                </a:lnTo>
                <a:lnTo>
                  <a:pt x="1005239" y="355758"/>
                </a:lnTo>
                <a:lnTo>
                  <a:pt x="1007771" y="355758"/>
                </a:lnTo>
                <a:lnTo>
                  <a:pt x="1012835" y="355758"/>
                </a:lnTo>
                <a:lnTo>
                  <a:pt x="1015367" y="353226"/>
                </a:lnTo>
                <a:lnTo>
                  <a:pt x="1020431" y="348162"/>
                </a:lnTo>
                <a:lnTo>
                  <a:pt x="1022964" y="348162"/>
                </a:lnTo>
                <a:lnTo>
                  <a:pt x="1025495" y="348162"/>
                </a:lnTo>
                <a:lnTo>
                  <a:pt x="1028028" y="348162"/>
                </a:lnTo>
                <a:lnTo>
                  <a:pt x="1028028" y="345630"/>
                </a:lnTo>
                <a:lnTo>
                  <a:pt x="1030559" y="345630"/>
                </a:lnTo>
                <a:lnTo>
                  <a:pt x="1030559" y="343098"/>
                </a:lnTo>
                <a:lnTo>
                  <a:pt x="1033092" y="343098"/>
                </a:lnTo>
                <a:lnTo>
                  <a:pt x="1033092" y="340566"/>
                </a:lnTo>
                <a:lnTo>
                  <a:pt x="1033092" y="338034"/>
                </a:lnTo>
                <a:lnTo>
                  <a:pt x="1035624" y="338034"/>
                </a:lnTo>
                <a:lnTo>
                  <a:pt x="1035624" y="335502"/>
                </a:lnTo>
                <a:lnTo>
                  <a:pt x="1040688" y="332970"/>
                </a:lnTo>
                <a:lnTo>
                  <a:pt x="1045752" y="330437"/>
                </a:lnTo>
                <a:lnTo>
                  <a:pt x="1048284" y="330437"/>
                </a:lnTo>
                <a:lnTo>
                  <a:pt x="1050816" y="330437"/>
                </a:lnTo>
                <a:lnTo>
                  <a:pt x="1053349" y="330437"/>
                </a:lnTo>
                <a:lnTo>
                  <a:pt x="1055880" y="330437"/>
                </a:lnTo>
                <a:lnTo>
                  <a:pt x="1058413" y="330437"/>
                </a:lnTo>
                <a:lnTo>
                  <a:pt x="1058413" y="327905"/>
                </a:lnTo>
                <a:lnTo>
                  <a:pt x="1060945" y="325373"/>
                </a:lnTo>
                <a:lnTo>
                  <a:pt x="1063477" y="325373"/>
                </a:lnTo>
                <a:lnTo>
                  <a:pt x="1066009" y="325373"/>
                </a:lnTo>
                <a:lnTo>
                  <a:pt x="1066009" y="327905"/>
                </a:lnTo>
                <a:lnTo>
                  <a:pt x="1068541" y="327905"/>
                </a:lnTo>
                <a:lnTo>
                  <a:pt x="1071073" y="327905"/>
                </a:lnTo>
                <a:lnTo>
                  <a:pt x="1073605" y="327905"/>
                </a:lnTo>
                <a:lnTo>
                  <a:pt x="1076137" y="327905"/>
                </a:lnTo>
                <a:lnTo>
                  <a:pt x="1076137" y="325373"/>
                </a:lnTo>
                <a:lnTo>
                  <a:pt x="1078669" y="325373"/>
                </a:lnTo>
                <a:lnTo>
                  <a:pt x="1081201" y="322841"/>
                </a:lnTo>
                <a:lnTo>
                  <a:pt x="1081201" y="320309"/>
                </a:lnTo>
                <a:lnTo>
                  <a:pt x="1081201" y="317777"/>
                </a:lnTo>
                <a:lnTo>
                  <a:pt x="1083733" y="317777"/>
                </a:lnTo>
                <a:lnTo>
                  <a:pt x="1088798" y="315245"/>
                </a:lnTo>
                <a:lnTo>
                  <a:pt x="1096394" y="310181"/>
                </a:lnTo>
                <a:lnTo>
                  <a:pt x="1098926" y="307649"/>
                </a:lnTo>
                <a:lnTo>
                  <a:pt x="1101458" y="307649"/>
                </a:lnTo>
                <a:lnTo>
                  <a:pt x="1103990" y="307649"/>
                </a:lnTo>
                <a:lnTo>
                  <a:pt x="1106522" y="307649"/>
                </a:lnTo>
                <a:lnTo>
                  <a:pt x="1109054" y="305117"/>
                </a:lnTo>
                <a:lnTo>
                  <a:pt x="1111587" y="302584"/>
                </a:lnTo>
                <a:lnTo>
                  <a:pt x="1114118" y="302584"/>
                </a:lnTo>
                <a:lnTo>
                  <a:pt x="1119183" y="300052"/>
                </a:lnTo>
                <a:lnTo>
                  <a:pt x="1126779" y="300052"/>
                </a:lnTo>
                <a:lnTo>
                  <a:pt x="1129311" y="300052"/>
                </a:lnTo>
                <a:lnTo>
                  <a:pt x="1131843" y="300052"/>
                </a:lnTo>
                <a:lnTo>
                  <a:pt x="1134375" y="300052"/>
                </a:lnTo>
                <a:lnTo>
                  <a:pt x="1136907" y="300052"/>
                </a:lnTo>
                <a:lnTo>
                  <a:pt x="1139439" y="300052"/>
                </a:lnTo>
                <a:lnTo>
                  <a:pt x="1141972" y="297520"/>
                </a:lnTo>
                <a:lnTo>
                  <a:pt x="1144503" y="297520"/>
                </a:lnTo>
                <a:lnTo>
                  <a:pt x="1147036" y="300052"/>
                </a:lnTo>
                <a:lnTo>
                  <a:pt x="1149568" y="300052"/>
                </a:lnTo>
                <a:lnTo>
                  <a:pt x="1154632" y="297520"/>
                </a:lnTo>
                <a:lnTo>
                  <a:pt x="1157164" y="297520"/>
                </a:lnTo>
                <a:lnTo>
                  <a:pt x="1159696" y="297520"/>
                </a:lnTo>
                <a:lnTo>
                  <a:pt x="1159696" y="294988"/>
                </a:lnTo>
                <a:lnTo>
                  <a:pt x="1162228" y="294988"/>
                </a:lnTo>
                <a:lnTo>
                  <a:pt x="1162228" y="297520"/>
                </a:lnTo>
                <a:lnTo>
                  <a:pt x="1164760" y="297520"/>
                </a:lnTo>
                <a:lnTo>
                  <a:pt x="1167292" y="297520"/>
                </a:lnTo>
                <a:lnTo>
                  <a:pt x="1169824" y="297520"/>
                </a:lnTo>
                <a:lnTo>
                  <a:pt x="1177421" y="294988"/>
                </a:lnTo>
                <a:lnTo>
                  <a:pt x="1177421" y="292456"/>
                </a:lnTo>
                <a:lnTo>
                  <a:pt x="1179953" y="292456"/>
                </a:lnTo>
                <a:lnTo>
                  <a:pt x="1179953" y="289924"/>
                </a:lnTo>
                <a:lnTo>
                  <a:pt x="1182485" y="289924"/>
                </a:lnTo>
                <a:lnTo>
                  <a:pt x="1185017" y="289924"/>
                </a:lnTo>
                <a:lnTo>
                  <a:pt x="1187549" y="289924"/>
                </a:lnTo>
                <a:lnTo>
                  <a:pt x="1187549" y="292456"/>
                </a:lnTo>
                <a:lnTo>
                  <a:pt x="1190081" y="292456"/>
                </a:lnTo>
                <a:lnTo>
                  <a:pt x="1192613" y="289924"/>
                </a:lnTo>
                <a:lnTo>
                  <a:pt x="1195145" y="289924"/>
                </a:lnTo>
                <a:lnTo>
                  <a:pt x="1197677" y="289924"/>
                </a:lnTo>
                <a:lnTo>
                  <a:pt x="1200210" y="289924"/>
                </a:lnTo>
                <a:lnTo>
                  <a:pt x="1202741" y="289924"/>
                </a:lnTo>
                <a:lnTo>
                  <a:pt x="1207806" y="289924"/>
                </a:lnTo>
                <a:lnTo>
                  <a:pt x="1207806" y="287392"/>
                </a:lnTo>
                <a:lnTo>
                  <a:pt x="1210338" y="287392"/>
                </a:lnTo>
                <a:lnTo>
                  <a:pt x="1212870" y="284860"/>
                </a:lnTo>
                <a:lnTo>
                  <a:pt x="1215402" y="284860"/>
                </a:lnTo>
                <a:lnTo>
                  <a:pt x="1217934" y="284860"/>
                </a:lnTo>
                <a:lnTo>
                  <a:pt x="1217934" y="287392"/>
                </a:lnTo>
                <a:lnTo>
                  <a:pt x="1220466" y="287392"/>
                </a:lnTo>
                <a:lnTo>
                  <a:pt x="1222998" y="287392"/>
                </a:lnTo>
                <a:lnTo>
                  <a:pt x="1228062" y="284860"/>
                </a:lnTo>
                <a:lnTo>
                  <a:pt x="1230595" y="284860"/>
                </a:lnTo>
                <a:lnTo>
                  <a:pt x="1233126" y="287392"/>
                </a:lnTo>
                <a:lnTo>
                  <a:pt x="1240723" y="287392"/>
                </a:lnTo>
                <a:lnTo>
                  <a:pt x="1243255" y="287392"/>
                </a:lnTo>
                <a:lnTo>
                  <a:pt x="1245787" y="287392"/>
                </a:lnTo>
                <a:lnTo>
                  <a:pt x="1248319" y="287392"/>
                </a:lnTo>
                <a:lnTo>
                  <a:pt x="1253383" y="287392"/>
                </a:lnTo>
                <a:lnTo>
                  <a:pt x="1258447" y="289924"/>
                </a:lnTo>
                <a:lnTo>
                  <a:pt x="1260980" y="289924"/>
                </a:lnTo>
                <a:lnTo>
                  <a:pt x="1260980" y="292456"/>
                </a:lnTo>
                <a:lnTo>
                  <a:pt x="1258447" y="292456"/>
                </a:lnTo>
                <a:lnTo>
                  <a:pt x="1260980" y="292456"/>
                </a:lnTo>
                <a:lnTo>
                  <a:pt x="1260980" y="294988"/>
                </a:lnTo>
                <a:lnTo>
                  <a:pt x="1263512" y="294988"/>
                </a:lnTo>
                <a:lnTo>
                  <a:pt x="1266044" y="294988"/>
                </a:lnTo>
                <a:lnTo>
                  <a:pt x="1268576" y="294988"/>
                </a:lnTo>
                <a:lnTo>
                  <a:pt x="1271108" y="294988"/>
                </a:lnTo>
                <a:lnTo>
                  <a:pt x="1273640" y="294988"/>
                </a:lnTo>
                <a:lnTo>
                  <a:pt x="1276172" y="294988"/>
                </a:lnTo>
                <a:lnTo>
                  <a:pt x="1276172" y="292456"/>
                </a:lnTo>
                <a:lnTo>
                  <a:pt x="1276172" y="289924"/>
                </a:lnTo>
                <a:lnTo>
                  <a:pt x="1278704" y="289924"/>
                </a:lnTo>
                <a:lnTo>
                  <a:pt x="1281236" y="289924"/>
                </a:lnTo>
                <a:lnTo>
                  <a:pt x="1283768" y="289924"/>
                </a:lnTo>
                <a:lnTo>
                  <a:pt x="1283768" y="287392"/>
                </a:lnTo>
                <a:lnTo>
                  <a:pt x="1283768" y="289924"/>
                </a:lnTo>
                <a:lnTo>
                  <a:pt x="1286300" y="289924"/>
                </a:lnTo>
                <a:lnTo>
                  <a:pt x="1291365" y="287392"/>
                </a:lnTo>
                <a:lnTo>
                  <a:pt x="1293897" y="287392"/>
                </a:lnTo>
                <a:lnTo>
                  <a:pt x="1298961" y="287392"/>
                </a:lnTo>
                <a:lnTo>
                  <a:pt x="1301493" y="284860"/>
                </a:lnTo>
                <a:lnTo>
                  <a:pt x="1301493" y="282328"/>
                </a:lnTo>
                <a:lnTo>
                  <a:pt x="1304025" y="279796"/>
                </a:lnTo>
                <a:lnTo>
                  <a:pt x="1306557" y="279796"/>
                </a:lnTo>
                <a:lnTo>
                  <a:pt x="1309089" y="279796"/>
                </a:lnTo>
                <a:lnTo>
                  <a:pt x="1311621" y="279796"/>
                </a:lnTo>
                <a:lnTo>
                  <a:pt x="1311621" y="282328"/>
                </a:lnTo>
                <a:lnTo>
                  <a:pt x="1314154" y="282328"/>
                </a:lnTo>
                <a:lnTo>
                  <a:pt x="1323016" y="287392"/>
                </a:lnTo>
                <a:lnTo>
                  <a:pt x="1325548" y="287392"/>
                </a:lnTo>
                <a:lnTo>
                  <a:pt x="1330612" y="284860"/>
                </a:lnTo>
                <a:lnTo>
                  <a:pt x="1333144" y="284860"/>
                </a:lnTo>
                <a:lnTo>
                  <a:pt x="1335676" y="284860"/>
                </a:lnTo>
                <a:lnTo>
                  <a:pt x="1335676" y="282328"/>
                </a:lnTo>
                <a:lnTo>
                  <a:pt x="1335676" y="279796"/>
                </a:lnTo>
                <a:lnTo>
                  <a:pt x="1333144" y="279796"/>
                </a:lnTo>
                <a:lnTo>
                  <a:pt x="1335676" y="279796"/>
                </a:lnTo>
                <a:lnTo>
                  <a:pt x="1338208" y="279796"/>
                </a:lnTo>
                <a:lnTo>
                  <a:pt x="1343272" y="279796"/>
                </a:lnTo>
                <a:lnTo>
                  <a:pt x="1345805" y="282328"/>
                </a:lnTo>
                <a:lnTo>
                  <a:pt x="1348337" y="282328"/>
                </a:lnTo>
                <a:lnTo>
                  <a:pt x="1353401" y="282328"/>
                </a:lnTo>
                <a:lnTo>
                  <a:pt x="1353401" y="284860"/>
                </a:lnTo>
                <a:lnTo>
                  <a:pt x="1353401" y="282328"/>
                </a:lnTo>
                <a:lnTo>
                  <a:pt x="1353401" y="284860"/>
                </a:lnTo>
                <a:lnTo>
                  <a:pt x="1353401" y="287392"/>
                </a:lnTo>
                <a:lnTo>
                  <a:pt x="1355933" y="287392"/>
                </a:lnTo>
                <a:lnTo>
                  <a:pt x="1358465" y="287392"/>
                </a:lnTo>
                <a:lnTo>
                  <a:pt x="1360997" y="287392"/>
                </a:lnTo>
                <a:lnTo>
                  <a:pt x="1363529" y="287392"/>
                </a:lnTo>
                <a:lnTo>
                  <a:pt x="1368593" y="284860"/>
                </a:lnTo>
                <a:lnTo>
                  <a:pt x="1371126" y="284860"/>
                </a:lnTo>
                <a:lnTo>
                  <a:pt x="1376190" y="284860"/>
                </a:lnTo>
                <a:lnTo>
                  <a:pt x="1381254" y="284860"/>
                </a:lnTo>
                <a:lnTo>
                  <a:pt x="1383786" y="284860"/>
                </a:lnTo>
                <a:lnTo>
                  <a:pt x="1386318" y="284860"/>
                </a:lnTo>
                <a:lnTo>
                  <a:pt x="1388850" y="284860"/>
                </a:lnTo>
                <a:lnTo>
                  <a:pt x="1391382" y="284860"/>
                </a:lnTo>
                <a:lnTo>
                  <a:pt x="1391382" y="282328"/>
                </a:lnTo>
                <a:lnTo>
                  <a:pt x="1393914" y="282328"/>
                </a:lnTo>
                <a:lnTo>
                  <a:pt x="1396446" y="279796"/>
                </a:lnTo>
                <a:lnTo>
                  <a:pt x="1396446" y="291190"/>
                </a:lnTo>
                <a:lnTo>
                  <a:pt x="1398978" y="291190"/>
                </a:lnTo>
                <a:lnTo>
                  <a:pt x="1401510" y="291190"/>
                </a:lnTo>
                <a:lnTo>
                  <a:pt x="1404042" y="288658"/>
                </a:lnTo>
                <a:lnTo>
                  <a:pt x="1409107" y="288658"/>
                </a:lnTo>
                <a:lnTo>
                  <a:pt x="1419235" y="283594"/>
                </a:lnTo>
                <a:lnTo>
                  <a:pt x="1421767" y="283594"/>
                </a:lnTo>
                <a:lnTo>
                  <a:pt x="1424299" y="283594"/>
                </a:lnTo>
                <a:lnTo>
                  <a:pt x="1429363" y="283594"/>
                </a:lnTo>
                <a:lnTo>
                  <a:pt x="1429363" y="287392"/>
                </a:lnTo>
                <a:close/>
                <a:moveTo>
                  <a:pt x="1867415" y="284860"/>
                </a:moveTo>
                <a:lnTo>
                  <a:pt x="1867415" y="282328"/>
                </a:lnTo>
                <a:lnTo>
                  <a:pt x="1867415" y="279796"/>
                </a:lnTo>
                <a:lnTo>
                  <a:pt x="1869946" y="279796"/>
                </a:lnTo>
                <a:lnTo>
                  <a:pt x="1869946" y="282328"/>
                </a:lnTo>
                <a:lnTo>
                  <a:pt x="1872478" y="282328"/>
                </a:lnTo>
                <a:lnTo>
                  <a:pt x="1869946" y="284860"/>
                </a:lnTo>
                <a:lnTo>
                  <a:pt x="1867415" y="284860"/>
                </a:lnTo>
                <a:close/>
                <a:moveTo>
                  <a:pt x="1900332" y="282328"/>
                </a:moveTo>
                <a:lnTo>
                  <a:pt x="1897799" y="279796"/>
                </a:lnTo>
                <a:lnTo>
                  <a:pt x="1900332" y="279796"/>
                </a:lnTo>
                <a:lnTo>
                  <a:pt x="1900332" y="277264"/>
                </a:lnTo>
                <a:lnTo>
                  <a:pt x="1902864" y="279796"/>
                </a:lnTo>
                <a:lnTo>
                  <a:pt x="1905396" y="279796"/>
                </a:lnTo>
                <a:lnTo>
                  <a:pt x="1900332" y="282328"/>
                </a:lnTo>
                <a:close/>
                <a:moveTo>
                  <a:pt x="1886405" y="282328"/>
                </a:moveTo>
                <a:lnTo>
                  <a:pt x="1883873" y="284860"/>
                </a:lnTo>
                <a:lnTo>
                  <a:pt x="1886405" y="279796"/>
                </a:lnTo>
                <a:lnTo>
                  <a:pt x="1886405" y="277264"/>
                </a:lnTo>
                <a:lnTo>
                  <a:pt x="1883873" y="277264"/>
                </a:lnTo>
                <a:lnTo>
                  <a:pt x="1886405" y="277264"/>
                </a:lnTo>
                <a:lnTo>
                  <a:pt x="1886405" y="279796"/>
                </a:lnTo>
                <a:lnTo>
                  <a:pt x="1888937" y="282328"/>
                </a:lnTo>
                <a:lnTo>
                  <a:pt x="1886405" y="282328"/>
                </a:lnTo>
                <a:close/>
                <a:moveTo>
                  <a:pt x="1350869" y="277264"/>
                </a:moveTo>
                <a:lnTo>
                  <a:pt x="1348337" y="277264"/>
                </a:lnTo>
                <a:lnTo>
                  <a:pt x="1350869" y="277264"/>
                </a:lnTo>
                <a:close/>
                <a:moveTo>
                  <a:pt x="1895267" y="277264"/>
                </a:moveTo>
                <a:lnTo>
                  <a:pt x="1892736" y="277264"/>
                </a:lnTo>
                <a:lnTo>
                  <a:pt x="1887671" y="272199"/>
                </a:lnTo>
                <a:lnTo>
                  <a:pt x="1890203" y="272199"/>
                </a:lnTo>
                <a:lnTo>
                  <a:pt x="1892736" y="272199"/>
                </a:lnTo>
                <a:lnTo>
                  <a:pt x="1895267" y="272199"/>
                </a:lnTo>
                <a:lnTo>
                  <a:pt x="1895267" y="274731"/>
                </a:lnTo>
                <a:lnTo>
                  <a:pt x="1897799" y="274731"/>
                </a:lnTo>
                <a:lnTo>
                  <a:pt x="1895267" y="277264"/>
                </a:lnTo>
                <a:close/>
                <a:moveTo>
                  <a:pt x="1864883" y="277264"/>
                </a:moveTo>
                <a:lnTo>
                  <a:pt x="1864883" y="274731"/>
                </a:lnTo>
                <a:lnTo>
                  <a:pt x="1864883" y="272199"/>
                </a:lnTo>
                <a:lnTo>
                  <a:pt x="1867415" y="272199"/>
                </a:lnTo>
                <a:lnTo>
                  <a:pt x="1869946" y="272199"/>
                </a:lnTo>
                <a:lnTo>
                  <a:pt x="1869946" y="274731"/>
                </a:lnTo>
                <a:lnTo>
                  <a:pt x="1867415" y="274731"/>
                </a:lnTo>
                <a:lnTo>
                  <a:pt x="1864883" y="277264"/>
                </a:lnTo>
                <a:close/>
                <a:moveTo>
                  <a:pt x="1924387" y="277264"/>
                </a:moveTo>
                <a:lnTo>
                  <a:pt x="1921854" y="277264"/>
                </a:lnTo>
                <a:lnTo>
                  <a:pt x="1924387" y="274731"/>
                </a:lnTo>
                <a:lnTo>
                  <a:pt x="1924387" y="272199"/>
                </a:lnTo>
                <a:lnTo>
                  <a:pt x="1933248" y="272199"/>
                </a:lnTo>
                <a:lnTo>
                  <a:pt x="1933248" y="274731"/>
                </a:lnTo>
                <a:lnTo>
                  <a:pt x="1930717" y="274731"/>
                </a:lnTo>
                <a:lnTo>
                  <a:pt x="1928185" y="277264"/>
                </a:lnTo>
                <a:lnTo>
                  <a:pt x="1924387" y="277264"/>
                </a:lnTo>
                <a:close/>
                <a:moveTo>
                  <a:pt x="1839562" y="273466"/>
                </a:moveTo>
                <a:lnTo>
                  <a:pt x="1837029" y="273466"/>
                </a:lnTo>
                <a:lnTo>
                  <a:pt x="1837029" y="270933"/>
                </a:lnTo>
                <a:lnTo>
                  <a:pt x="1839562" y="268401"/>
                </a:lnTo>
                <a:lnTo>
                  <a:pt x="1842094" y="270933"/>
                </a:lnTo>
                <a:lnTo>
                  <a:pt x="1839562" y="270933"/>
                </a:lnTo>
                <a:lnTo>
                  <a:pt x="1839562" y="273466"/>
                </a:lnTo>
                <a:close/>
                <a:moveTo>
                  <a:pt x="1957304" y="270933"/>
                </a:moveTo>
                <a:lnTo>
                  <a:pt x="1952239" y="273466"/>
                </a:lnTo>
                <a:lnTo>
                  <a:pt x="1950973" y="273466"/>
                </a:lnTo>
                <a:lnTo>
                  <a:pt x="1948441" y="273466"/>
                </a:lnTo>
                <a:lnTo>
                  <a:pt x="1945909" y="270933"/>
                </a:lnTo>
                <a:lnTo>
                  <a:pt x="1943377" y="273466"/>
                </a:lnTo>
                <a:lnTo>
                  <a:pt x="1940845" y="273466"/>
                </a:lnTo>
                <a:lnTo>
                  <a:pt x="1940845" y="270933"/>
                </a:lnTo>
                <a:lnTo>
                  <a:pt x="1943377" y="270933"/>
                </a:lnTo>
                <a:lnTo>
                  <a:pt x="1945909" y="268401"/>
                </a:lnTo>
                <a:lnTo>
                  <a:pt x="1948441" y="268401"/>
                </a:lnTo>
                <a:lnTo>
                  <a:pt x="1956038" y="268401"/>
                </a:lnTo>
                <a:lnTo>
                  <a:pt x="1958569" y="268401"/>
                </a:lnTo>
                <a:lnTo>
                  <a:pt x="1958569" y="270933"/>
                </a:lnTo>
                <a:close/>
                <a:moveTo>
                  <a:pt x="189907" y="268401"/>
                </a:moveTo>
                <a:lnTo>
                  <a:pt x="192439" y="268401"/>
                </a:lnTo>
                <a:lnTo>
                  <a:pt x="194971" y="268401"/>
                </a:lnTo>
                <a:lnTo>
                  <a:pt x="197503" y="265869"/>
                </a:lnTo>
                <a:lnTo>
                  <a:pt x="200035" y="265869"/>
                </a:lnTo>
                <a:lnTo>
                  <a:pt x="205099" y="265869"/>
                </a:lnTo>
                <a:lnTo>
                  <a:pt x="207631" y="265869"/>
                </a:lnTo>
                <a:lnTo>
                  <a:pt x="207631" y="268401"/>
                </a:lnTo>
                <a:lnTo>
                  <a:pt x="207631" y="270933"/>
                </a:lnTo>
                <a:lnTo>
                  <a:pt x="205099" y="270933"/>
                </a:lnTo>
                <a:lnTo>
                  <a:pt x="200035" y="270933"/>
                </a:lnTo>
                <a:lnTo>
                  <a:pt x="194971" y="270933"/>
                </a:lnTo>
                <a:lnTo>
                  <a:pt x="192439" y="270933"/>
                </a:lnTo>
                <a:lnTo>
                  <a:pt x="187375" y="270933"/>
                </a:lnTo>
                <a:lnTo>
                  <a:pt x="184842" y="270933"/>
                </a:lnTo>
                <a:lnTo>
                  <a:pt x="182310" y="268401"/>
                </a:lnTo>
                <a:lnTo>
                  <a:pt x="179778" y="268401"/>
                </a:lnTo>
                <a:lnTo>
                  <a:pt x="179778" y="265869"/>
                </a:lnTo>
                <a:lnTo>
                  <a:pt x="182310" y="265869"/>
                </a:lnTo>
                <a:lnTo>
                  <a:pt x="182310" y="263337"/>
                </a:lnTo>
                <a:lnTo>
                  <a:pt x="184842" y="263337"/>
                </a:lnTo>
                <a:lnTo>
                  <a:pt x="184842" y="265869"/>
                </a:lnTo>
                <a:lnTo>
                  <a:pt x="187375" y="265869"/>
                </a:lnTo>
                <a:lnTo>
                  <a:pt x="189907" y="268401"/>
                </a:lnTo>
                <a:close/>
                <a:moveTo>
                  <a:pt x="1463547" y="263337"/>
                </a:moveTo>
                <a:lnTo>
                  <a:pt x="1461014" y="263337"/>
                </a:lnTo>
                <a:lnTo>
                  <a:pt x="1463547" y="263337"/>
                </a:lnTo>
                <a:close/>
                <a:moveTo>
                  <a:pt x="1454684" y="263337"/>
                </a:moveTo>
                <a:lnTo>
                  <a:pt x="1454684" y="260805"/>
                </a:lnTo>
                <a:lnTo>
                  <a:pt x="1454684" y="263337"/>
                </a:lnTo>
                <a:close/>
                <a:moveTo>
                  <a:pt x="1881341" y="260805"/>
                </a:moveTo>
                <a:lnTo>
                  <a:pt x="1888937" y="265869"/>
                </a:lnTo>
                <a:lnTo>
                  <a:pt x="1888937" y="270933"/>
                </a:lnTo>
                <a:lnTo>
                  <a:pt x="1888937" y="273466"/>
                </a:lnTo>
                <a:lnTo>
                  <a:pt x="1886405" y="273466"/>
                </a:lnTo>
                <a:lnTo>
                  <a:pt x="1886405" y="270933"/>
                </a:lnTo>
                <a:lnTo>
                  <a:pt x="1883873" y="270933"/>
                </a:lnTo>
                <a:lnTo>
                  <a:pt x="1883873" y="268401"/>
                </a:lnTo>
                <a:lnTo>
                  <a:pt x="1881341" y="265869"/>
                </a:lnTo>
                <a:lnTo>
                  <a:pt x="1878809" y="265869"/>
                </a:lnTo>
                <a:lnTo>
                  <a:pt x="1878809" y="263337"/>
                </a:lnTo>
                <a:lnTo>
                  <a:pt x="1878809" y="260805"/>
                </a:lnTo>
                <a:lnTo>
                  <a:pt x="1881341" y="260805"/>
                </a:lnTo>
                <a:close/>
                <a:moveTo>
                  <a:pt x="1552170" y="248145"/>
                </a:moveTo>
                <a:lnTo>
                  <a:pt x="1554702" y="248145"/>
                </a:lnTo>
                <a:lnTo>
                  <a:pt x="1554702" y="250677"/>
                </a:lnTo>
                <a:lnTo>
                  <a:pt x="1552170" y="250677"/>
                </a:lnTo>
                <a:lnTo>
                  <a:pt x="1552170" y="248145"/>
                </a:lnTo>
                <a:close/>
                <a:moveTo>
                  <a:pt x="1552170" y="245612"/>
                </a:moveTo>
                <a:lnTo>
                  <a:pt x="1549637" y="245612"/>
                </a:lnTo>
                <a:lnTo>
                  <a:pt x="1549637" y="243080"/>
                </a:lnTo>
                <a:lnTo>
                  <a:pt x="1552170" y="243080"/>
                </a:lnTo>
                <a:lnTo>
                  <a:pt x="1552170" y="245612"/>
                </a:lnTo>
                <a:close/>
                <a:moveTo>
                  <a:pt x="105082" y="245612"/>
                </a:moveTo>
                <a:lnTo>
                  <a:pt x="107614" y="245612"/>
                </a:lnTo>
                <a:lnTo>
                  <a:pt x="107614" y="248145"/>
                </a:lnTo>
                <a:lnTo>
                  <a:pt x="110146" y="248145"/>
                </a:lnTo>
                <a:lnTo>
                  <a:pt x="107614" y="248145"/>
                </a:lnTo>
                <a:lnTo>
                  <a:pt x="105082" y="248145"/>
                </a:lnTo>
                <a:lnTo>
                  <a:pt x="102550" y="248145"/>
                </a:lnTo>
                <a:lnTo>
                  <a:pt x="102550" y="250677"/>
                </a:lnTo>
                <a:lnTo>
                  <a:pt x="100017" y="248145"/>
                </a:lnTo>
                <a:lnTo>
                  <a:pt x="97486" y="248145"/>
                </a:lnTo>
                <a:lnTo>
                  <a:pt x="94953" y="248145"/>
                </a:lnTo>
                <a:lnTo>
                  <a:pt x="92421" y="248145"/>
                </a:lnTo>
                <a:lnTo>
                  <a:pt x="92421" y="245612"/>
                </a:lnTo>
                <a:lnTo>
                  <a:pt x="89889" y="245612"/>
                </a:lnTo>
                <a:lnTo>
                  <a:pt x="89889" y="243080"/>
                </a:lnTo>
                <a:lnTo>
                  <a:pt x="92421" y="243080"/>
                </a:lnTo>
                <a:lnTo>
                  <a:pt x="94953" y="243080"/>
                </a:lnTo>
                <a:lnTo>
                  <a:pt x="97486" y="243080"/>
                </a:lnTo>
                <a:lnTo>
                  <a:pt x="100017" y="243080"/>
                </a:lnTo>
                <a:lnTo>
                  <a:pt x="100017" y="245612"/>
                </a:lnTo>
                <a:lnTo>
                  <a:pt x="102550" y="245612"/>
                </a:lnTo>
                <a:lnTo>
                  <a:pt x="105082" y="245612"/>
                </a:lnTo>
                <a:close/>
                <a:moveTo>
                  <a:pt x="1549637" y="243080"/>
                </a:moveTo>
                <a:lnTo>
                  <a:pt x="1547106" y="243080"/>
                </a:lnTo>
                <a:lnTo>
                  <a:pt x="1547106" y="240548"/>
                </a:lnTo>
                <a:lnTo>
                  <a:pt x="1549637" y="243080"/>
                </a:lnTo>
                <a:close/>
                <a:moveTo>
                  <a:pt x="1750939" y="243080"/>
                </a:moveTo>
                <a:lnTo>
                  <a:pt x="1750939" y="240548"/>
                </a:lnTo>
                <a:lnTo>
                  <a:pt x="1753471" y="240548"/>
                </a:lnTo>
                <a:lnTo>
                  <a:pt x="1750939" y="243080"/>
                </a:lnTo>
                <a:close/>
                <a:moveTo>
                  <a:pt x="1910460" y="243080"/>
                </a:moveTo>
                <a:lnTo>
                  <a:pt x="1907928" y="243080"/>
                </a:lnTo>
                <a:lnTo>
                  <a:pt x="1907928" y="240548"/>
                </a:lnTo>
                <a:lnTo>
                  <a:pt x="1910460" y="240548"/>
                </a:lnTo>
                <a:lnTo>
                  <a:pt x="1910460" y="243080"/>
                </a:lnTo>
                <a:close/>
                <a:moveTo>
                  <a:pt x="1492665" y="238016"/>
                </a:moveTo>
                <a:lnTo>
                  <a:pt x="1490134" y="238016"/>
                </a:lnTo>
                <a:lnTo>
                  <a:pt x="1492665" y="238016"/>
                </a:lnTo>
                <a:lnTo>
                  <a:pt x="1492665" y="235484"/>
                </a:lnTo>
                <a:lnTo>
                  <a:pt x="1492665" y="238016"/>
                </a:lnTo>
                <a:close/>
                <a:moveTo>
                  <a:pt x="1103990" y="238016"/>
                </a:moveTo>
                <a:lnTo>
                  <a:pt x="1101458" y="238016"/>
                </a:lnTo>
                <a:lnTo>
                  <a:pt x="1098926" y="238016"/>
                </a:lnTo>
                <a:lnTo>
                  <a:pt x="1096394" y="240548"/>
                </a:lnTo>
                <a:lnTo>
                  <a:pt x="1096394" y="238016"/>
                </a:lnTo>
                <a:lnTo>
                  <a:pt x="1096394" y="235484"/>
                </a:lnTo>
                <a:lnTo>
                  <a:pt x="1098926" y="235484"/>
                </a:lnTo>
                <a:lnTo>
                  <a:pt x="1103990" y="238016"/>
                </a:lnTo>
                <a:close/>
                <a:moveTo>
                  <a:pt x="140531" y="240548"/>
                </a:moveTo>
                <a:lnTo>
                  <a:pt x="137999" y="240548"/>
                </a:lnTo>
                <a:lnTo>
                  <a:pt x="135467" y="240548"/>
                </a:lnTo>
                <a:lnTo>
                  <a:pt x="132935" y="238016"/>
                </a:lnTo>
                <a:lnTo>
                  <a:pt x="130403" y="238016"/>
                </a:lnTo>
                <a:lnTo>
                  <a:pt x="130403" y="235484"/>
                </a:lnTo>
                <a:lnTo>
                  <a:pt x="130403" y="232952"/>
                </a:lnTo>
                <a:lnTo>
                  <a:pt x="132935" y="232952"/>
                </a:lnTo>
                <a:lnTo>
                  <a:pt x="135467" y="232952"/>
                </a:lnTo>
                <a:lnTo>
                  <a:pt x="137999" y="232952"/>
                </a:lnTo>
                <a:lnTo>
                  <a:pt x="140531" y="235484"/>
                </a:lnTo>
                <a:lnTo>
                  <a:pt x="143063" y="235484"/>
                </a:lnTo>
                <a:lnTo>
                  <a:pt x="143063" y="238016"/>
                </a:lnTo>
                <a:lnTo>
                  <a:pt x="143063" y="240548"/>
                </a:lnTo>
                <a:lnTo>
                  <a:pt x="140531" y="240548"/>
                </a:lnTo>
                <a:close/>
                <a:moveTo>
                  <a:pt x="1561032" y="235484"/>
                </a:moveTo>
                <a:lnTo>
                  <a:pt x="1558500" y="235484"/>
                </a:lnTo>
                <a:lnTo>
                  <a:pt x="1558500" y="232952"/>
                </a:lnTo>
                <a:lnTo>
                  <a:pt x="1561032" y="232952"/>
                </a:lnTo>
                <a:lnTo>
                  <a:pt x="1561032" y="235484"/>
                </a:lnTo>
                <a:close/>
                <a:moveTo>
                  <a:pt x="1878809" y="234218"/>
                </a:moveTo>
                <a:lnTo>
                  <a:pt x="1878809" y="236750"/>
                </a:lnTo>
                <a:lnTo>
                  <a:pt x="1876276" y="236750"/>
                </a:lnTo>
                <a:lnTo>
                  <a:pt x="1876276" y="234218"/>
                </a:lnTo>
                <a:lnTo>
                  <a:pt x="1875011" y="234218"/>
                </a:lnTo>
                <a:lnTo>
                  <a:pt x="1875011" y="236750"/>
                </a:lnTo>
                <a:lnTo>
                  <a:pt x="1869946" y="231686"/>
                </a:lnTo>
                <a:lnTo>
                  <a:pt x="1869946" y="229154"/>
                </a:lnTo>
                <a:lnTo>
                  <a:pt x="1872478" y="229154"/>
                </a:lnTo>
                <a:lnTo>
                  <a:pt x="1875011" y="229154"/>
                </a:lnTo>
                <a:lnTo>
                  <a:pt x="1877543" y="234218"/>
                </a:lnTo>
                <a:lnTo>
                  <a:pt x="1878809" y="234218"/>
                </a:lnTo>
                <a:close/>
                <a:moveTo>
                  <a:pt x="1101458" y="229154"/>
                </a:moveTo>
                <a:lnTo>
                  <a:pt x="1096394" y="234218"/>
                </a:lnTo>
                <a:lnTo>
                  <a:pt x="1096394" y="231686"/>
                </a:lnTo>
                <a:lnTo>
                  <a:pt x="1093862" y="231686"/>
                </a:lnTo>
                <a:lnTo>
                  <a:pt x="1091330" y="231686"/>
                </a:lnTo>
                <a:lnTo>
                  <a:pt x="1088798" y="231686"/>
                </a:lnTo>
                <a:lnTo>
                  <a:pt x="1091330" y="229154"/>
                </a:lnTo>
                <a:lnTo>
                  <a:pt x="1093862" y="226622"/>
                </a:lnTo>
                <a:lnTo>
                  <a:pt x="1096394" y="224090"/>
                </a:lnTo>
                <a:lnTo>
                  <a:pt x="1098926" y="224090"/>
                </a:lnTo>
                <a:lnTo>
                  <a:pt x="1101458" y="224090"/>
                </a:lnTo>
                <a:lnTo>
                  <a:pt x="1103990" y="224090"/>
                </a:lnTo>
                <a:lnTo>
                  <a:pt x="1103990" y="226622"/>
                </a:lnTo>
                <a:lnTo>
                  <a:pt x="1101458" y="229154"/>
                </a:lnTo>
                <a:close/>
                <a:moveTo>
                  <a:pt x="1845892" y="224090"/>
                </a:moveTo>
                <a:lnTo>
                  <a:pt x="1843360" y="224090"/>
                </a:lnTo>
                <a:lnTo>
                  <a:pt x="1840827" y="219026"/>
                </a:lnTo>
                <a:lnTo>
                  <a:pt x="1848424" y="224090"/>
                </a:lnTo>
                <a:lnTo>
                  <a:pt x="1845892" y="224090"/>
                </a:lnTo>
                <a:close/>
                <a:moveTo>
                  <a:pt x="1839562" y="221558"/>
                </a:moveTo>
                <a:lnTo>
                  <a:pt x="1837029" y="221558"/>
                </a:lnTo>
                <a:lnTo>
                  <a:pt x="1834497" y="221558"/>
                </a:lnTo>
                <a:lnTo>
                  <a:pt x="1837029" y="219026"/>
                </a:lnTo>
                <a:lnTo>
                  <a:pt x="1839562" y="219026"/>
                </a:lnTo>
                <a:lnTo>
                  <a:pt x="1839562" y="221558"/>
                </a:lnTo>
                <a:close/>
                <a:moveTo>
                  <a:pt x="1726883" y="221558"/>
                </a:moveTo>
                <a:lnTo>
                  <a:pt x="1724352" y="219026"/>
                </a:lnTo>
                <a:lnTo>
                  <a:pt x="1726883" y="219026"/>
                </a:lnTo>
                <a:lnTo>
                  <a:pt x="1726883" y="221558"/>
                </a:lnTo>
                <a:close/>
                <a:moveTo>
                  <a:pt x="1850956" y="221558"/>
                </a:moveTo>
                <a:lnTo>
                  <a:pt x="1853488" y="219026"/>
                </a:lnTo>
                <a:lnTo>
                  <a:pt x="1853488" y="216494"/>
                </a:lnTo>
                <a:lnTo>
                  <a:pt x="1856020" y="216494"/>
                </a:lnTo>
                <a:lnTo>
                  <a:pt x="1856020" y="219026"/>
                </a:lnTo>
                <a:lnTo>
                  <a:pt x="1853488" y="221558"/>
                </a:lnTo>
                <a:lnTo>
                  <a:pt x="1850956" y="221558"/>
                </a:lnTo>
                <a:close/>
                <a:moveTo>
                  <a:pt x="2532" y="215227"/>
                </a:moveTo>
                <a:lnTo>
                  <a:pt x="0" y="215227"/>
                </a:lnTo>
                <a:lnTo>
                  <a:pt x="0" y="212695"/>
                </a:lnTo>
                <a:lnTo>
                  <a:pt x="0" y="210163"/>
                </a:lnTo>
                <a:lnTo>
                  <a:pt x="2532" y="210163"/>
                </a:lnTo>
                <a:lnTo>
                  <a:pt x="5064" y="210163"/>
                </a:lnTo>
                <a:lnTo>
                  <a:pt x="5064" y="212695"/>
                </a:lnTo>
                <a:lnTo>
                  <a:pt x="5064" y="215227"/>
                </a:lnTo>
                <a:lnTo>
                  <a:pt x="2532" y="215227"/>
                </a:lnTo>
                <a:close/>
                <a:moveTo>
                  <a:pt x="1888937" y="212695"/>
                </a:moveTo>
                <a:lnTo>
                  <a:pt x="1888937" y="210163"/>
                </a:lnTo>
                <a:lnTo>
                  <a:pt x="1888937" y="207631"/>
                </a:lnTo>
                <a:lnTo>
                  <a:pt x="1891469" y="207631"/>
                </a:lnTo>
                <a:lnTo>
                  <a:pt x="1891469" y="210163"/>
                </a:lnTo>
                <a:lnTo>
                  <a:pt x="1888937" y="212695"/>
                </a:lnTo>
                <a:close/>
                <a:moveTo>
                  <a:pt x="1158430" y="203833"/>
                </a:moveTo>
                <a:lnTo>
                  <a:pt x="1160962" y="203833"/>
                </a:lnTo>
                <a:lnTo>
                  <a:pt x="1160962" y="201301"/>
                </a:lnTo>
                <a:lnTo>
                  <a:pt x="1163494" y="201301"/>
                </a:lnTo>
                <a:lnTo>
                  <a:pt x="1166026" y="201301"/>
                </a:lnTo>
                <a:lnTo>
                  <a:pt x="1168559" y="203833"/>
                </a:lnTo>
                <a:lnTo>
                  <a:pt x="1166026" y="206365"/>
                </a:lnTo>
                <a:lnTo>
                  <a:pt x="1163494" y="208897"/>
                </a:lnTo>
                <a:lnTo>
                  <a:pt x="1160962" y="211429"/>
                </a:lnTo>
                <a:lnTo>
                  <a:pt x="1160962" y="213961"/>
                </a:lnTo>
                <a:lnTo>
                  <a:pt x="1158430" y="216494"/>
                </a:lnTo>
                <a:lnTo>
                  <a:pt x="1153366" y="219026"/>
                </a:lnTo>
                <a:lnTo>
                  <a:pt x="1153366" y="221558"/>
                </a:lnTo>
                <a:lnTo>
                  <a:pt x="1150834" y="219026"/>
                </a:lnTo>
                <a:lnTo>
                  <a:pt x="1143238" y="216494"/>
                </a:lnTo>
                <a:lnTo>
                  <a:pt x="1140705" y="216494"/>
                </a:lnTo>
                <a:lnTo>
                  <a:pt x="1140705" y="213961"/>
                </a:lnTo>
                <a:lnTo>
                  <a:pt x="1140705" y="211429"/>
                </a:lnTo>
                <a:lnTo>
                  <a:pt x="1138173" y="208897"/>
                </a:lnTo>
                <a:lnTo>
                  <a:pt x="1133109" y="211429"/>
                </a:lnTo>
                <a:lnTo>
                  <a:pt x="1130577" y="211429"/>
                </a:lnTo>
                <a:lnTo>
                  <a:pt x="1128045" y="211429"/>
                </a:lnTo>
                <a:lnTo>
                  <a:pt x="1128045" y="208897"/>
                </a:lnTo>
                <a:lnTo>
                  <a:pt x="1128045" y="206365"/>
                </a:lnTo>
                <a:lnTo>
                  <a:pt x="1133109" y="203833"/>
                </a:lnTo>
                <a:lnTo>
                  <a:pt x="1138173" y="201301"/>
                </a:lnTo>
                <a:lnTo>
                  <a:pt x="1143238" y="198769"/>
                </a:lnTo>
                <a:lnTo>
                  <a:pt x="1150834" y="196237"/>
                </a:lnTo>
                <a:lnTo>
                  <a:pt x="1153366" y="196237"/>
                </a:lnTo>
                <a:lnTo>
                  <a:pt x="1155898" y="201301"/>
                </a:lnTo>
                <a:lnTo>
                  <a:pt x="1158430" y="203833"/>
                </a:lnTo>
                <a:close/>
                <a:moveTo>
                  <a:pt x="1902864" y="194971"/>
                </a:moveTo>
                <a:lnTo>
                  <a:pt x="1902864" y="197503"/>
                </a:lnTo>
                <a:lnTo>
                  <a:pt x="1900332" y="197503"/>
                </a:lnTo>
                <a:lnTo>
                  <a:pt x="1900332" y="200035"/>
                </a:lnTo>
                <a:lnTo>
                  <a:pt x="1900332" y="202567"/>
                </a:lnTo>
                <a:lnTo>
                  <a:pt x="1897799" y="202567"/>
                </a:lnTo>
                <a:lnTo>
                  <a:pt x="1897799" y="200035"/>
                </a:lnTo>
                <a:lnTo>
                  <a:pt x="1897799" y="197503"/>
                </a:lnTo>
                <a:lnTo>
                  <a:pt x="1895267" y="197503"/>
                </a:lnTo>
                <a:lnTo>
                  <a:pt x="1895267" y="200035"/>
                </a:lnTo>
                <a:lnTo>
                  <a:pt x="1895267" y="202567"/>
                </a:lnTo>
                <a:lnTo>
                  <a:pt x="1892736" y="202567"/>
                </a:lnTo>
                <a:lnTo>
                  <a:pt x="1890203" y="200035"/>
                </a:lnTo>
                <a:lnTo>
                  <a:pt x="1890203" y="194971"/>
                </a:lnTo>
                <a:lnTo>
                  <a:pt x="1892736" y="194971"/>
                </a:lnTo>
                <a:lnTo>
                  <a:pt x="1895267" y="194971"/>
                </a:lnTo>
                <a:lnTo>
                  <a:pt x="1897799" y="194971"/>
                </a:lnTo>
                <a:lnTo>
                  <a:pt x="1900332" y="194971"/>
                </a:lnTo>
                <a:lnTo>
                  <a:pt x="1902864" y="192439"/>
                </a:lnTo>
                <a:lnTo>
                  <a:pt x="1905396" y="192439"/>
                </a:lnTo>
                <a:lnTo>
                  <a:pt x="1902864" y="194971"/>
                </a:lnTo>
                <a:close/>
                <a:moveTo>
                  <a:pt x="1193879" y="194971"/>
                </a:moveTo>
                <a:lnTo>
                  <a:pt x="1193879" y="200035"/>
                </a:lnTo>
                <a:lnTo>
                  <a:pt x="1193879" y="202567"/>
                </a:lnTo>
                <a:lnTo>
                  <a:pt x="1191347" y="200035"/>
                </a:lnTo>
                <a:lnTo>
                  <a:pt x="1188815" y="200035"/>
                </a:lnTo>
                <a:lnTo>
                  <a:pt x="1186283" y="200035"/>
                </a:lnTo>
                <a:lnTo>
                  <a:pt x="1186283" y="197503"/>
                </a:lnTo>
                <a:lnTo>
                  <a:pt x="1183751" y="197503"/>
                </a:lnTo>
                <a:lnTo>
                  <a:pt x="1181219" y="197503"/>
                </a:lnTo>
                <a:lnTo>
                  <a:pt x="1178687" y="197503"/>
                </a:lnTo>
                <a:lnTo>
                  <a:pt x="1176155" y="197503"/>
                </a:lnTo>
                <a:lnTo>
                  <a:pt x="1176155" y="194971"/>
                </a:lnTo>
                <a:lnTo>
                  <a:pt x="1178687" y="192439"/>
                </a:lnTo>
                <a:lnTo>
                  <a:pt x="1181219" y="192439"/>
                </a:lnTo>
                <a:lnTo>
                  <a:pt x="1188815" y="192439"/>
                </a:lnTo>
                <a:lnTo>
                  <a:pt x="1191347" y="194971"/>
                </a:lnTo>
                <a:lnTo>
                  <a:pt x="1193879" y="194971"/>
                </a:lnTo>
                <a:close/>
                <a:moveTo>
                  <a:pt x="1916790" y="189907"/>
                </a:moveTo>
                <a:lnTo>
                  <a:pt x="1912992" y="189907"/>
                </a:lnTo>
                <a:lnTo>
                  <a:pt x="1910460" y="189907"/>
                </a:lnTo>
                <a:lnTo>
                  <a:pt x="1912992" y="189907"/>
                </a:lnTo>
                <a:lnTo>
                  <a:pt x="1912992" y="187375"/>
                </a:lnTo>
                <a:lnTo>
                  <a:pt x="1915524" y="187375"/>
                </a:lnTo>
                <a:lnTo>
                  <a:pt x="1920588" y="184842"/>
                </a:lnTo>
                <a:lnTo>
                  <a:pt x="1923120" y="189907"/>
                </a:lnTo>
                <a:lnTo>
                  <a:pt x="1916790" y="189907"/>
                </a:lnTo>
                <a:close/>
                <a:moveTo>
                  <a:pt x="1910460" y="181044"/>
                </a:moveTo>
                <a:lnTo>
                  <a:pt x="1907928" y="181044"/>
                </a:lnTo>
                <a:lnTo>
                  <a:pt x="1905396" y="181044"/>
                </a:lnTo>
                <a:lnTo>
                  <a:pt x="1905396" y="178512"/>
                </a:lnTo>
                <a:lnTo>
                  <a:pt x="1902864" y="178512"/>
                </a:lnTo>
                <a:lnTo>
                  <a:pt x="1905396" y="178512"/>
                </a:lnTo>
                <a:lnTo>
                  <a:pt x="1907928" y="178512"/>
                </a:lnTo>
                <a:lnTo>
                  <a:pt x="1907928" y="175980"/>
                </a:lnTo>
                <a:lnTo>
                  <a:pt x="1907928" y="178512"/>
                </a:lnTo>
                <a:lnTo>
                  <a:pt x="1910460" y="178512"/>
                </a:lnTo>
                <a:lnTo>
                  <a:pt x="1912992" y="178512"/>
                </a:lnTo>
                <a:lnTo>
                  <a:pt x="1912992" y="181044"/>
                </a:lnTo>
                <a:lnTo>
                  <a:pt x="1910460" y="181044"/>
                </a:lnTo>
                <a:close/>
                <a:moveTo>
                  <a:pt x="1519252" y="170916"/>
                </a:moveTo>
                <a:lnTo>
                  <a:pt x="1516721" y="170916"/>
                </a:lnTo>
                <a:lnTo>
                  <a:pt x="1514188" y="170916"/>
                </a:lnTo>
                <a:lnTo>
                  <a:pt x="1514188" y="168384"/>
                </a:lnTo>
                <a:lnTo>
                  <a:pt x="1516721" y="168384"/>
                </a:lnTo>
                <a:lnTo>
                  <a:pt x="1519252" y="168384"/>
                </a:lnTo>
                <a:lnTo>
                  <a:pt x="1519252" y="170916"/>
                </a:lnTo>
                <a:close/>
                <a:moveTo>
                  <a:pt x="1369859" y="155723"/>
                </a:moveTo>
                <a:lnTo>
                  <a:pt x="1372391" y="158255"/>
                </a:lnTo>
                <a:lnTo>
                  <a:pt x="1374924" y="163320"/>
                </a:lnTo>
                <a:lnTo>
                  <a:pt x="1372391" y="163320"/>
                </a:lnTo>
                <a:lnTo>
                  <a:pt x="1372391" y="165852"/>
                </a:lnTo>
                <a:lnTo>
                  <a:pt x="1374924" y="168384"/>
                </a:lnTo>
                <a:lnTo>
                  <a:pt x="1377456" y="173448"/>
                </a:lnTo>
                <a:lnTo>
                  <a:pt x="1377456" y="175980"/>
                </a:lnTo>
                <a:lnTo>
                  <a:pt x="1379988" y="178512"/>
                </a:lnTo>
                <a:lnTo>
                  <a:pt x="1379988" y="181044"/>
                </a:lnTo>
                <a:lnTo>
                  <a:pt x="1379988" y="183576"/>
                </a:lnTo>
                <a:lnTo>
                  <a:pt x="1377456" y="183576"/>
                </a:lnTo>
                <a:lnTo>
                  <a:pt x="1377456" y="186108"/>
                </a:lnTo>
                <a:lnTo>
                  <a:pt x="1374924" y="186108"/>
                </a:lnTo>
                <a:lnTo>
                  <a:pt x="1374924" y="188640"/>
                </a:lnTo>
                <a:lnTo>
                  <a:pt x="1372391" y="188640"/>
                </a:lnTo>
                <a:lnTo>
                  <a:pt x="1374924" y="191173"/>
                </a:lnTo>
                <a:lnTo>
                  <a:pt x="1374924" y="193705"/>
                </a:lnTo>
                <a:lnTo>
                  <a:pt x="1377456" y="193705"/>
                </a:lnTo>
                <a:lnTo>
                  <a:pt x="1377456" y="196237"/>
                </a:lnTo>
                <a:lnTo>
                  <a:pt x="1377456" y="201301"/>
                </a:lnTo>
                <a:lnTo>
                  <a:pt x="1374924" y="206365"/>
                </a:lnTo>
                <a:lnTo>
                  <a:pt x="1374924" y="208897"/>
                </a:lnTo>
                <a:lnTo>
                  <a:pt x="1374924" y="213961"/>
                </a:lnTo>
                <a:lnTo>
                  <a:pt x="1374924" y="216494"/>
                </a:lnTo>
                <a:lnTo>
                  <a:pt x="1374924" y="219026"/>
                </a:lnTo>
                <a:lnTo>
                  <a:pt x="1372391" y="221558"/>
                </a:lnTo>
                <a:lnTo>
                  <a:pt x="1372391" y="226622"/>
                </a:lnTo>
                <a:lnTo>
                  <a:pt x="1372391" y="229154"/>
                </a:lnTo>
                <a:lnTo>
                  <a:pt x="1369859" y="231686"/>
                </a:lnTo>
                <a:lnTo>
                  <a:pt x="1367327" y="231686"/>
                </a:lnTo>
                <a:lnTo>
                  <a:pt x="1364795" y="229154"/>
                </a:lnTo>
                <a:lnTo>
                  <a:pt x="1362263" y="226622"/>
                </a:lnTo>
                <a:lnTo>
                  <a:pt x="1353401" y="224090"/>
                </a:lnTo>
                <a:lnTo>
                  <a:pt x="1353401" y="226622"/>
                </a:lnTo>
                <a:lnTo>
                  <a:pt x="1353401" y="231686"/>
                </a:lnTo>
                <a:lnTo>
                  <a:pt x="1353401" y="234218"/>
                </a:lnTo>
                <a:lnTo>
                  <a:pt x="1353401" y="236750"/>
                </a:lnTo>
                <a:lnTo>
                  <a:pt x="1348337" y="239282"/>
                </a:lnTo>
                <a:lnTo>
                  <a:pt x="1345805" y="239282"/>
                </a:lnTo>
                <a:lnTo>
                  <a:pt x="1343272" y="236750"/>
                </a:lnTo>
                <a:lnTo>
                  <a:pt x="1343272" y="239282"/>
                </a:lnTo>
                <a:lnTo>
                  <a:pt x="1340740" y="239282"/>
                </a:lnTo>
                <a:lnTo>
                  <a:pt x="1338208" y="239282"/>
                </a:lnTo>
                <a:lnTo>
                  <a:pt x="1338208" y="234218"/>
                </a:lnTo>
                <a:lnTo>
                  <a:pt x="1335676" y="234218"/>
                </a:lnTo>
                <a:lnTo>
                  <a:pt x="1335676" y="231686"/>
                </a:lnTo>
                <a:lnTo>
                  <a:pt x="1333144" y="234218"/>
                </a:lnTo>
                <a:lnTo>
                  <a:pt x="1333144" y="236750"/>
                </a:lnTo>
                <a:lnTo>
                  <a:pt x="1330612" y="236750"/>
                </a:lnTo>
                <a:lnTo>
                  <a:pt x="1330612" y="234218"/>
                </a:lnTo>
                <a:lnTo>
                  <a:pt x="1328080" y="231686"/>
                </a:lnTo>
                <a:lnTo>
                  <a:pt x="1325548" y="231686"/>
                </a:lnTo>
                <a:lnTo>
                  <a:pt x="1325548" y="229154"/>
                </a:lnTo>
                <a:lnTo>
                  <a:pt x="1330612" y="226622"/>
                </a:lnTo>
                <a:lnTo>
                  <a:pt x="1333144" y="224090"/>
                </a:lnTo>
                <a:lnTo>
                  <a:pt x="1330612" y="221558"/>
                </a:lnTo>
                <a:lnTo>
                  <a:pt x="1330612" y="219026"/>
                </a:lnTo>
                <a:lnTo>
                  <a:pt x="1330612" y="216494"/>
                </a:lnTo>
                <a:lnTo>
                  <a:pt x="1333144" y="211429"/>
                </a:lnTo>
                <a:lnTo>
                  <a:pt x="1333144" y="208897"/>
                </a:lnTo>
                <a:lnTo>
                  <a:pt x="1333144" y="206365"/>
                </a:lnTo>
                <a:lnTo>
                  <a:pt x="1333144" y="201301"/>
                </a:lnTo>
                <a:lnTo>
                  <a:pt x="1330612" y="201301"/>
                </a:lnTo>
                <a:lnTo>
                  <a:pt x="1330612" y="198769"/>
                </a:lnTo>
                <a:lnTo>
                  <a:pt x="1333144" y="193705"/>
                </a:lnTo>
                <a:lnTo>
                  <a:pt x="1333144" y="191173"/>
                </a:lnTo>
                <a:lnTo>
                  <a:pt x="1333144" y="186108"/>
                </a:lnTo>
                <a:lnTo>
                  <a:pt x="1330612" y="181044"/>
                </a:lnTo>
                <a:lnTo>
                  <a:pt x="1328080" y="175980"/>
                </a:lnTo>
                <a:lnTo>
                  <a:pt x="1323016" y="178512"/>
                </a:lnTo>
                <a:lnTo>
                  <a:pt x="1323016" y="175980"/>
                </a:lnTo>
                <a:lnTo>
                  <a:pt x="1323016" y="173448"/>
                </a:lnTo>
                <a:lnTo>
                  <a:pt x="1323016" y="170916"/>
                </a:lnTo>
                <a:lnTo>
                  <a:pt x="1323016" y="164586"/>
                </a:lnTo>
                <a:lnTo>
                  <a:pt x="1325548" y="162054"/>
                </a:lnTo>
                <a:lnTo>
                  <a:pt x="1325548" y="159522"/>
                </a:lnTo>
                <a:lnTo>
                  <a:pt x="1328080" y="156989"/>
                </a:lnTo>
                <a:lnTo>
                  <a:pt x="1328080" y="159522"/>
                </a:lnTo>
                <a:lnTo>
                  <a:pt x="1325548" y="164586"/>
                </a:lnTo>
                <a:lnTo>
                  <a:pt x="1328080" y="167118"/>
                </a:lnTo>
                <a:lnTo>
                  <a:pt x="1330612" y="167118"/>
                </a:lnTo>
                <a:lnTo>
                  <a:pt x="1333144" y="167118"/>
                </a:lnTo>
                <a:lnTo>
                  <a:pt x="1335676" y="167118"/>
                </a:lnTo>
                <a:lnTo>
                  <a:pt x="1338208" y="167118"/>
                </a:lnTo>
                <a:lnTo>
                  <a:pt x="1338208" y="164586"/>
                </a:lnTo>
                <a:lnTo>
                  <a:pt x="1340740" y="164586"/>
                </a:lnTo>
                <a:lnTo>
                  <a:pt x="1343272" y="164586"/>
                </a:lnTo>
                <a:lnTo>
                  <a:pt x="1345805" y="164586"/>
                </a:lnTo>
                <a:lnTo>
                  <a:pt x="1345805" y="162054"/>
                </a:lnTo>
                <a:lnTo>
                  <a:pt x="1348337" y="162054"/>
                </a:lnTo>
                <a:lnTo>
                  <a:pt x="1353401" y="156989"/>
                </a:lnTo>
                <a:lnTo>
                  <a:pt x="1358465" y="154457"/>
                </a:lnTo>
                <a:lnTo>
                  <a:pt x="1358465" y="151925"/>
                </a:lnTo>
                <a:lnTo>
                  <a:pt x="1360997" y="151925"/>
                </a:lnTo>
                <a:lnTo>
                  <a:pt x="1369859" y="155723"/>
                </a:lnTo>
                <a:close/>
                <a:moveTo>
                  <a:pt x="1416703" y="117742"/>
                </a:moveTo>
                <a:lnTo>
                  <a:pt x="1414171" y="115210"/>
                </a:lnTo>
                <a:lnTo>
                  <a:pt x="1416703" y="115210"/>
                </a:lnTo>
                <a:lnTo>
                  <a:pt x="1416703" y="117742"/>
                </a:lnTo>
                <a:close/>
                <a:moveTo>
                  <a:pt x="1400244" y="106348"/>
                </a:moveTo>
                <a:lnTo>
                  <a:pt x="1391382" y="103816"/>
                </a:lnTo>
                <a:lnTo>
                  <a:pt x="1388850" y="103816"/>
                </a:lnTo>
                <a:lnTo>
                  <a:pt x="1388850" y="101284"/>
                </a:lnTo>
                <a:lnTo>
                  <a:pt x="1391382" y="101284"/>
                </a:lnTo>
                <a:lnTo>
                  <a:pt x="1398978" y="98751"/>
                </a:lnTo>
                <a:lnTo>
                  <a:pt x="1401510" y="98751"/>
                </a:lnTo>
                <a:lnTo>
                  <a:pt x="1401510" y="101284"/>
                </a:lnTo>
                <a:lnTo>
                  <a:pt x="1401510" y="103816"/>
                </a:lnTo>
                <a:lnTo>
                  <a:pt x="1401510" y="106348"/>
                </a:lnTo>
                <a:close/>
                <a:moveTo>
                  <a:pt x="1367327" y="106348"/>
                </a:moveTo>
                <a:lnTo>
                  <a:pt x="1369859" y="108880"/>
                </a:lnTo>
                <a:lnTo>
                  <a:pt x="1369859" y="111412"/>
                </a:lnTo>
                <a:lnTo>
                  <a:pt x="1372391" y="120274"/>
                </a:lnTo>
                <a:lnTo>
                  <a:pt x="1372391" y="122806"/>
                </a:lnTo>
                <a:lnTo>
                  <a:pt x="1372391" y="125338"/>
                </a:lnTo>
                <a:lnTo>
                  <a:pt x="1369859" y="125338"/>
                </a:lnTo>
                <a:lnTo>
                  <a:pt x="1367327" y="127870"/>
                </a:lnTo>
                <a:lnTo>
                  <a:pt x="1367327" y="130403"/>
                </a:lnTo>
                <a:lnTo>
                  <a:pt x="1364795" y="130403"/>
                </a:lnTo>
                <a:lnTo>
                  <a:pt x="1364795" y="132935"/>
                </a:lnTo>
                <a:lnTo>
                  <a:pt x="1364795" y="135467"/>
                </a:lnTo>
                <a:lnTo>
                  <a:pt x="1364795" y="140531"/>
                </a:lnTo>
                <a:lnTo>
                  <a:pt x="1364795" y="143063"/>
                </a:lnTo>
                <a:lnTo>
                  <a:pt x="1362263" y="143063"/>
                </a:lnTo>
                <a:lnTo>
                  <a:pt x="1362263" y="145595"/>
                </a:lnTo>
                <a:lnTo>
                  <a:pt x="1359731" y="148127"/>
                </a:lnTo>
                <a:lnTo>
                  <a:pt x="1359731" y="150659"/>
                </a:lnTo>
                <a:lnTo>
                  <a:pt x="1357199" y="150659"/>
                </a:lnTo>
                <a:lnTo>
                  <a:pt x="1354667" y="148127"/>
                </a:lnTo>
                <a:lnTo>
                  <a:pt x="1349603" y="148127"/>
                </a:lnTo>
                <a:lnTo>
                  <a:pt x="1349603" y="145595"/>
                </a:lnTo>
                <a:lnTo>
                  <a:pt x="1344539" y="145595"/>
                </a:lnTo>
                <a:lnTo>
                  <a:pt x="1344539" y="143063"/>
                </a:lnTo>
                <a:lnTo>
                  <a:pt x="1342006" y="137999"/>
                </a:lnTo>
                <a:lnTo>
                  <a:pt x="1342006" y="135467"/>
                </a:lnTo>
                <a:lnTo>
                  <a:pt x="1339474" y="132935"/>
                </a:lnTo>
                <a:lnTo>
                  <a:pt x="1336942" y="132935"/>
                </a:lnTo>
                <a:lnTo>
                  <a:pt x="1336942" y="130403"/>
                </a:lnTo>
                <a:lnTo>
                  <a:pt x="1336942" y="125338"/>
                </a:lnTo>
                <a:lnTo>
                  <a:pt x="1336942" y="122806"/>
                </a:lnTo>
                <a:lnTo>
                  <a:pt x="1336942" y="120274"/>
                </a:lnTo>
                <a:lnTo>
                  <a:pt x="1336942" y="117742"/>
                </a:lnTo>
                <a:lnTo>
                  <a:pt x="1336942" y="115210"/>
                </a:lnTo>
                <a:lnTo>
                  <a:pt x="1339474" y="110146"/>
                </a:lnTo>
                <a:lnTo>
                  <a:pt x="1342006" y="110146"/>
                </a:lnTo>
                <a:lnTo>
                  <a:pt x="1342006" y="107614"/>
                </a:lnTo>
                <a:lnTo>
                  <a:pt x="1347070" y="107614"/>
                </a:lnTo>
                <a:lnTo>
                  <a:pt x="1352135" y="105082"/>
                </a:lnTo>
                <a:lnTo>
                  <a:pt x="1354667" y="105082"/>
                </a:lnTo>
                <a:lnTo>
                  <a:pt x="1354667" y="102550"/>
                </a:lnTo>
                <a:lnTo>
                  <a:pt x="1357199" y="102550"/>
                </a:lnTo>
                <a:lnTo>
                  <a:pt x="1359731" y="102550"/>
                </a:lnTo>
                <a:lnTo>
                  <a:pt x="1362263" y="105082"/>
                </a:lnTo>
                <a:lnTo>
                  <a:pt x="1364795" y="102550"/>
                </a:lnTo>
                <a:lnTo>
                  <a:pt x="1362263" y="100017"/>
                </a:lnTo>
                <a:lnTo>
                  <a:pt x="1364795" y="94953"/>
                </a:lnTo>
                <a:lnTo>
                  <a:pt x="1364795" y="92421"/>
                </a:lnTo>
                <a:lnTo>
                  <a:pt x="1367327" y="92421"/>
                </a:lnTo>
                <a:lnTo>
                  <a:pt x="1367327" y="94953"/>
                </a:lnTo>
                <a:lnTo>
                  <a:pt x="1369859" y="100017"/>
                </a:lnTo>
                <a:lnTo>
                  <a:pt x="1367327" y="102550"/>
                </a:lnTo>
                <a:lnTo>
                  <a:pt x="1367327" y="106348"/>
                </a:lnTo>
                <a:close/>
                <a:moveTo>
                  <a:pt x="1381254" y="94953"/>
                </a:moveTo>
                <a:lnTo>
                  <a:pt x="1378721" y="94953"/>
                </a:lnTo>
                <a:lnTo>
                  <a:pt x="1378721" y="92421"/>
                </a:lnTo>
                <a:lnTo>
                  <a:pt x="1378721" y="94953"/>
                </a:lnTo>
                <a:lnTo>
                  <a:pt x="1381254" y="94953"/>
                </a:lnTo>
                <a:close/>
                <a:moveTo>
                  <a:pt x="1269842" y="49376"/>
                </a:moveTo>
                <a:lnTo>
                  <a:pt x="1272374" y="51908"/>
                </a:lnTo>
                <a:lnTo>
                  <a:pt x="1274906" y="54440"/>
                </a:lnTo>
                <a:lnTo>
                  <a:pt x="1277438" y="54440"/>
                </a:lnTo>
                <a:lnTo>
                  <a:pt x="1277438" y="56972"/>
                </a:lnTo>
                <a:lnTo>
                  <a:pt x="1279970" y="56972"/>
                </a:lnTo>
                <a:lnTo>
                  <a:pt x="1285034" y="56972"/>
                </a:lnTo>
                <a:lnTo>
                  <a:pt x="1287567" y="56972"/>
                </a:lnTo>
                <a:lnTo>
                  <a:pt x="1287567" y="59504"/>
                </a:lnTo>
                <a:lnTo>
                  <a:pt x="1290098" y="59504"/>
                </a:lnTo>
                <a:lnTo>
                  <a:pt x="1292631" y="56972"/>
                </a:lnTo>
                <a:lnTo>
                  <a:pt x="1295163" y="56972"/>
                </a:lnTo>
                <a:lnTo>
                  <a:pt x="1297695" y="56972"/>
                </a:lnTo>
                <a:lnTo>
                  <a:pt x="1297695" y="54440"/>
                </a:lnTo>
                <a:lnTo>
                  <a:pt x="1300227" y="54440"/>
                </a:lnTo>
                <a:lnTo>
                  <a:pt x="1300227" y="51908"/>
                </a:lnTo>
                <a:lnTo>
                  <a:pt x="1302759" y="51908"/>
                </a:lnTo>
                <a:lnTo>
                  <a:pt x="1302759" y="49376"/>
                </a:lnTo>
                <a:lnTo>
                  <a:pt x="1302759" y="46844"/>
                </a:lnTo>
                <a:lnTo>
                  <a:pt x="1302759" y="44312"/>
                </a:lnTo>
                <a:lnTo>
                  <a:pt x="1302759" y="41779"/>
                </a:lnTo>
                <a:lnTo>
                  <a:pt x="1305291" y="41779"/>
                </a:lnTo>
                <a:lnTo>
                  <a:pt x="1305291" y="39247"/>
                </a:lnTo>
                <a:lnTo>
                  <a:pt x="1307823" y="39247"/>
                </a:lnTo>
                <a:lnTo>
                  <a:pt x="1316685" y="34183"/>
                </a:lnTo>
                <a:lnTo>
                  <a:pt x="1319218" y="31651"/>
                </a:lnTo>
                <a:lnTo>
                  <a:pt x="1321750" y="31651"/>
                </a:lnTo>
                <a:lnTo>
                  <a:pt x="1324282" y="31651"/>
                </a:lnTo>
                <a:lnTo>
                  <a:pt x="1326814" y="31651"/>
                </a:lnTo>
                <a:lnTo>
                  <a:pt x="1329346" y="31651"/>
                </a:lnTo>
                <a:lnTo>
                  <a:pt x="1331878" y="31651"/>
                </a:lnTo>
                <a:lnTo>
                  <a:pt x="1334410" y="31651"/>
                </a:lnTo>
                <a:lnTo>
                  <a:pt x="1336942" y="31651"/>
                </a:lnTo>
                <a:lnTo>
                  <a:pt x="1348337" y="34183"/>
                </a:lnTo>
                <a:lnTo>
                  <a:pt x="1355933" y="31651"/>
                </a:lnTo>
                <a:lnTo>
                  <a:pt x="1358465" y="31651"/>
                </a:lnTo>
                <a:lnTo>
                  <a:pt x="1360997" y="31651"/>
                </a:lnTo>
                <a:lnTo>
                  <a:pt x="1363529" y="31651"/>
                </a:lnTo>
                <a:lnTo>
                  <a:pt x="1366061" y="31651"/>
                </a:lnTo>
                <a:lnTo>
                  <a:pt x="1368593" y="31651"/>
                </a:lnTo>
                <a:lnTo>
                  <a:pt x="1382520" y="34183"/>
                </a:lnTo>
                <a:lnTo>
                  <a:pt x="1387584" y="36715"/>
                </a:lnTo>
                <a:lnTo>
                  <a:pt x="1401510" y="41779"/>
                </a:lnTo>
                <a:lnTo>
                  <a:pt x="1409107" y="44312"/>
                </a:lnTo>
                <a:lnTo>
                  <a:pt x="1411639" y="44312"/>
                </a:lnTo>
                <a:lnTo>
                  <a:pt x="1414171" y="44312"/>
                </a:lnTo>
                <a:lnTo>
                  <a:pt x="1416703" y="46844"/>
                </a:lnTo>
                <a:lnTo>
                  <a:pt x="1424299" y="49376"/>
                </a:lnTo>
                <a:lnTo>
                  <a:pt x="1426831" y="49376"/>
                </a:lnTo>
                <a:lnTo>
                  <a:pt x="1431895" y="49376"/>
                </a:lnTo>
                <a:lnTo>
                  <a:pt x="1434428" y="49376"/>
                </a:lnTo>
                <a:lnTo>
                  <a:pt x="1436960" y="49376"/>
                </a:lnTo>
                <a:lnTo>
                  <a:pt x="1439492" y="51908"/>
                </a:lnTo>
                <a:lnTo>
                  <a:pt x="1442024" y="51908"/>
                </a:lnTo>
                <a:lnTo>
                  <a:pt x="1447088" y="54440"/>
                </a:lnTo>
                <a:lnTo>
                  <a:pt x="1454684" y="59504"/>
                </a:lnTo>
                <a:lnTo>
                  <a:pt x="1473675" y="64568"/>
                </a:lnTo>
                <a:lnTo>
                  <a:pt x="1476207" y="64568"/>
                </a:lnTo>
                <a:lnTo>
                  <a:pt x="1478739" y="64568"/>
                </a:lnTo>
                <a:lnTo>
                  <a:pt x="1483803" y="67100"/>
                </a:lnTo>
                <a:lnTo>
                  <a:pt x="1486335" y="67100"/>
                </a:lnTo>
                <a:lnTo>
                  <a:pt x="1488867" y="67100"/>
                </a:lnTo>
                <a:lnTo>
                  <a:pt x="1491400" y="69632"/>
                </a:lnTo>
                <a:lnTo>
                  <a:pt x="1496464" y="72164"/>
                </a:lnTo>
                <a:lnTo>
                  <a:pt x="1498996" y="74697"/>
                </a:lnTo>
                <a:lnTo>
                  <a:pt x="1501528" y="74697"/>
                </a:lnTo>
                <a:lnTo>
                  <a:pt x="1504060" y="77229"/>
                </a:lnTo>
                <a:lnTo>
                  <a:pt x="1506592" y="77229"/>
                </a:lnTo>
                <a:lnTo>
                  <a:pt x="1506592" y="79761"/>
                </a:lnTo>
                <a:lnTo>
                  <a:pt x="1509124" y="79761"/>
                </a:lnTo>
                <a:lnTo>
                  <a:pt x="1511656" y="79761"/>
                </a:lnTo>
                <a:lnTo>
                  <a:pt x="1514188" y="79761"/>
                </a:lnTo>
                <a:lnTo>
                  <a:pt x="1516721" y="82293"/>
                </a:lnTo>
                <a:lnTo>
                  <a:pt x="1516721" y="84825"/>
                </a:lnTo>
                <a:lnTo>
                  <a:pt x="1519252" y="89889"/>
                </a:lnTo>
                <a:lnTo>
                  <a:pt x="1524316" y="96219"/>
                </a:lnTo>
                <a:lnTo>
                  <a:pt x="1524316" y="98751"/>
                </a:lnTo>
                <a:lnTo>
                  <a:pt x="1526849" y="101284"/>
                </a:lnTo>
                <a:lnTo>
                  <a:pt x="1526849" y="103816"/>
                </a:lnTo>
                <a:lnTo>
                  <a:pt x="1526849" y="106348"/>
                </a:lnTo>
                <a:lnTo>
                  <a:pt x="1529381" y="106348"/>
                </a:lnTo>
                <a:lnTo>
                  <a:pt x="1529381" y="108880"/>
                </a:lnTo>
                <a:lnTo>
                  <a:pt x="1529381" y="111412"/>
                </a:lnTo>
                <a:lnTo>
                  <a:pt x="1531913" y="111412"/>
                </a:lnTo>
                <a:lnTo>
                  <a:pt x="1531913" y="113944"/>
                </a:lnTo>
                <a:lnTo>
                  <a:pt x="1534445" y="113944"/>
                </a:lnTo>
                <a:lnTo>
                  <a:pt x="1534445" y="116476"/>
                </a:lnTo>
                <a:lnTo>
                  <a:pt x="1536977" y="119008"/>
                </a:lnTo>
                <a:lnTo>
                  <a:pt x="1548372" y="125338"/>
                </a:lnTo>
                <a:lnTo>
                  <a:pt x="1550903" y="125338"/>
                </a:lnTo>
                <a:lnTo>
                  <a:pt x="1550903" y="127870"/>
                </a:lnTo>
                <a:lnTo>
                  <a:pt x="1553436" y="127870"/>
                </a:lnTo>
                <a:lnTo>
                  <a:pt x="1555968" y="127870"/>
                </a:lnTo>
                <a:lnTo>
                  <a:pt x="1555968" y="130403"/>
                </a:lnTo>
                <a:lnTo>
                  <a:pt x="1558500" y="132935"/>
                </a:lnTo>
                <a:lnTo>
                  <a:pt x="1561032" y="132935"/>
                </a:lnTo>
                <a:lnTo>
                  <a:pt x="1563564" y="132935"/>
                </a:lnTo>
                <a:lnTo>
                  <a:pt x="1566096" y="132935"/>
                </a:lnTo>
                <a:lnTo>
                  <a:pt x="1566096" y="135467"/>
                </a:lnTo>
                <a:lnTo>
                  <a:pt x="1568628" y="135467"/>
                </a:lnTo>
                <a:lnTo>
                  <a:pt x="1571160" y="135467"/>
                </a:lnTo>
                <a:lnTo>
                  <a:pt x="1571160" y="137999"/>
                </a:lnTo>
                <a:lnTo>
                  <a:pt x="1578757" y="137999"/>
                </a:lnTo>
                <a:lnTo>
                  <a:pt x="1581288" y="137999"/>
                </a:lnTo>
                <a:lnTo>
                  <a:pt x="1583821" y="137999"/>
                </a:lnTo>
                <a:lnTo>
                  <a:pt x="1586353" y="137999"/>
                </a:lnTo>
                <a:lnTo>
                  <a:pt x="1588885" y="137999"/>
                </a:lnTo>
                <a:lnTo>
                  <a:pt x="1591417" y="137999"/>
                </a:lnTo>
                <a:lnTo>
                  <a:pt x="1596481" y="135467"/>
                </a:lnTo>
                <a:lnTo>
                  <a:pt x="1599013" y="135467"/>
                </a:lnTo>
                <a:lnTo>
                  <a:pt x="1601545" y="135467"/>
                </a:lnTo>
                <a:lnTo>
                  <a:pt x="1604077" y="135467"/>
                </a:lnTo>
                <a:lnTo>
                  <a:pt x="1606609" y="137999"/>
                </a:lnTo>
                <a:lnTo>
                  <a:pt x="1606609" y="140531"/>
                </a:lnTo>
                <a:lnTo>
                  <a:pt x="1609142" y="140531"/>
                </a:lnTo>
                <a:lnTo>
                  <a:pt x="1606609" y="140531"/>
                </a:lnTo>
                <a:lnTo>
                  <a:pt x="1606609" y="143063"/>
                </a:lnTo>
                <a:lnTo>
                  <a:pt x="1601545" y="145595"/>
                </a:lnTo>
                <a:lnTo>
                  <a:pt x="1599013" y="145595"/>
                </a:lnTo>
                <a:lnTo>
                  <a:pt x="1599013" y="148127"/>
                </a:lnTo>
                <a:lnTo>
                  <a:pt x="1596481" y="148127"/>
                </a:lnTo>
                <a:lnTo>
                  <a:pt x="1596481" y="150659"/>
                </a:lnTo>
                <a:lnTo>
                  <a:pt x="1599013" y="153191"/>
                </a:lnTo>
                <a:lnTo>
                  <a:pt x="1601545" y="153191"/>
                </a:lnTo>
                <a:lnTo>
                  <a:pt x="1601545" y="155723"/>
                </a:lnTo>
                <a:lnTo>
                  <a:pt x="1604077" y="155723"/>
                </a:lnTo>
                <a:lnTo>
                  <a:pt x="1606609" y="155723"/>
                </a:lnTo>
                <a:lnTo>
                  <a:pt x="1618004" y="160788"/>
                </a:lnTo>
                <a:lnTo>
                  <a:pt x="1623068" y="163320"/>
                </a:lnTo>
                <a:lnTo>
                  <a:pt x="1628132" y="163320"/>
                </a:lnTo>
                <a:lnTo>
                  <a:pt x="1636995" y="165852"/>
                </a:lnTo>
                <a:lnTo>
                  <a:pt x="1639527" y="168384"/>
                </a:lnTo>
                <a:lnTo>
                  <a:pt x="1642059" y="168384"/>
                </a:lnTo>
                <a:lnTo>
                  <a:pt x="1644591" y="170916"/>
                </a:lnTo>
                <a:lnTo>
                  <a:pt x="1652187" y="175980"/>
                </a:lnTo>
                <a:lnTo>
                  <a:pt x="1661049" y="178512"/>
                </a:lnTo>
                <a:lnTo>
                  <a:pt x="1666114" y="181044"/>
                </a:lnTo>
                <a:lnTo>
                  <a:pt x="1668646" y="183576"/>
                </a:lnTo>
                <a:lnTo>
                  <a:pt x="1671178" y="186108"/>
                </a:lnTo>
                <a:lnTo>
                  <a:pt x="1673710" y="188640"/>
                </a:lnTo>
                <a:lnTo>
                  <a:pt x="1678774" y="191173"/>
                </a:lnTo>
                <a:lnTo>
                  <a:pt x="1683838" y="196237"/>
                </a:lnTo>
                <a:lnTo>
                  <a:pt x="1686370" y="198769"/>
                </a:lnTo>
                <a:lnTo>
                  <a:pt x="1686370" y="201301"/>
                </a:lnTo>
                <a:lnTo>
                  <a:pt x="1686370" y="203833"/>
                </a:lnTo>
                <a:lnTo>
                  <a:pt x="1683838" y="203833"/>
                </a:lnTo>
                <a:lnTo>
                  <a:pt x="1683838" y="206365"/>
                </a:lnTo>
                <a:lnTo>
                  <a:pt x="1683838" y="208897"/>
                </a:lnTo>
                <a:lnTo>
                  <a:pt x="1683838" y="211429"/>
                </a:lnTo>
                <a:lnTo>
                  <a:pt x="1683838" y="213961"/>
                </a:lnTo>
                <a:lnTo>
                  <a:pt x="1681306" y="213961"/>
                </a:lnTo>
                <a:lnTo>
                  <a:pt x="1678774" y="211429"/>
                </a:lnTo>
                <a:lnTo>
                  <a:pt x="1676242" y="211429"/>
                </a:lnTo>
                <a:lnTo>
                  <a:pt x="1673710" y="211429"/>
                </a:lnTo>
                <a:lnTo>
                  <a:pt x="1671178" y="208897"/>
                </a:lnTo>
                <a:lnTo>
                  <a:pt x="1668646" y="206365"/>
                </a:lnTo>
                <a:lnTo>
                  <a:pt x="1668646" y="203833"/>
                </a:lnTo>
                <a:lnTo>
                  <a:pt x="1668646" y="189907"/>
                </a:lnTo>
                <a:lnTo>
                  <a:pt x="1666114" y="184842"/>
                </a:lnTo>
                <a:lnTo>
                  <a:pt x="1663581" y="184842"/>
                </a:lnTo>
                <a:lnTo>
                  <a:pt x="1647123" y="184842"/>
                </a:lnTo>
                <a:lnTo>
                  <a:pt x="1642059" y="182310"/>
                </a:lnTo>
                <a:lnTo>
                  <a:pt x="1639527" y="184842"/>
                </a:lnTo>
                <a:lnTo>
                  <a:pt x="1636995" y="184842"/>
                </a:lnTo>
                <a:lnTo>
                  <a:pt x="1631930" y="182310"/>
                </a:lnTo>
                <a:lnTo>
                  <a:pt x="1626866" y="179778"/>
                </a:lnTo>
                <a:lnTo>
                  <a:pt x="1626866" y="177246"/>
                </a:lnTo>
                <a:lnTo>
                  <a:pt x="1621802" y="174714"/>
                </a:lnTo>
                <a:lnTo>
                  <a:pt x="1619270" y="177246"/>
                </a:lnTo>
                <a:lnTo>
                  <a:pt x="1616738" y="177246"/>
                </a:lnTo>
                <a:lnTo>
                  <a:pt x="1614206" y="179778"/>
                </a:lnTo>
                <a:lnTo>
                  <a:pt x="1611674" y="182310"/>
                </a:lnTo>
                <a:lnTo>
                  <a:pt x="1609142" y="184842"/>
                </a:lnTo>
                <a:lnTo>
                  <a:pt x="1609142" y="187375"/>
                </a:lnTo>
                <a:lnTo>
                  <a:pt x="1609142" y="189907"/>
                </a:lnTo>
                <a:lnTo>
                  <a:pt x="1609142" y="189907"/>
                </a:lnTo>
                <a:lnTo>
                  <a:pt x="1606609" y="189907"/>
                </a:lnTo>
                <a:lnTo>
                  <a:pt x="1606609" y="192439"/>
                </a:lnTo>
                <a:lnTo>
                  <a:pt x="1606609" y="194971"/>
                </a:lnTo>
                <a:lnTo>
                  <a:pt x="1606609" y="197503"/>
                </a:lnTo>
                <a:lnTo>
                  <a:pt x="1604077" y="200035"/>
                </a:lnTo>
                <a:lnTo>
                  <a:pt x="1604077" y="202567"/>
                </a:lnTo>
                <a:lnTo>
                  <a:pt x="1604077" y="207631"/>
                </a:lnTo>
                <a:lnTo>
                  <a:pt x="1606609" y="207631"/>
                </a:lnTo>
                <a:lnTo>
                  <a:pt x="1609142" y="207631"/>
                </a:lnTo>
                <a:lnTo>
                  <a:pt x="1611674" y="207631"/>
                </a:lnTo>
                <a:lnTo>
                  <a:pt x="1614206" y="210163"/>
                </a:lnTo>
                <a:lnTo>
                  <a:pt x="1619270" y="212695"/>
                </a:lnTo>
                <a:lnTo>
                  <a:pt x="1621802" y="215227"/>
                </a:lnTo>
                <a:lnTo>
                  <a:pt x="1626866" y="215227"/>
                </a:lnTo>
                <a:lnTo>
                  <a:pt x="1626866" y="217759"/>
                </a:lnTo>
                <a:lnTo>
                  <a:pt x="1626866" y="220292"/>
                </a:lnTo>
                <a:lnTo>
                  <a:pt x="1624334" y="222824"/>
                </a:lnTo>
                <a:lnTo>
                  <a:pt x="1626866" y="227888"/>
                </a:lnTo>
                <a:lnTo>
                  <a:pt x="1626866" y="230420"/>
                </a:lnTo>
                <a:lnTo>
                  <a:pt x="1626866" y="232952"/>
                </a:lnTo>
                <a:lnTo>
                  <a:pt x="1626866" y="235484"/>
                </a:lnTo>
                <a:lnTo>
                  <a:pt x="1624334" y="235484"/>
                </a:lnTo>
                <a:lnTo>
                  <a:pt x="1621802" y="232952"/>
                </a:lnTo>
                <a:lnTo>
                  <a:pt x="1619270" y="232952"/>
                </a:lnTo>
                <a:lnTo>
                  <a:pt x="1616738" y="235484"/>
                </a:lnTo>
                <a:lnTo>
                  <a:pt x="1614206" y="235484"/>
                </a:lnTo>
                <a:lnTo>
                  <a:pt x="1611674" y="235484"/>
                </a:lnTo>
                <a:lnTo>
                  <a:pt x="1609142" y="238016"/>
                </a:lnTo>
                <a:lnTo>
                  <a:pt x="1606609" y="238016"/>
                </a:lnTo>
                <a:lnTo>
                  <a:pt x="1606609" y="240548"/>
                </a:lnTo>
                <a:lnTo>
                  <a:pt x="1604077" y="240548"/>
                </a:lnTo>
                <a:lnTo>
                  <a:pt x="1604077" y="243080"/>
                </a:lnTo>
                <a:lnTo>
                  <a:pt x="1606609" y="243080"/>
                </a:lnTo>
                <a:lnTo>
                  <a:pt x="1606609" y="245612"/>
                </a:lnTo>
                <a:lnTo>
                  <a:pt x="1606609" y="248145"/>
                </a:lnTo>
                <a:lnTo>
                  <a:pt x="1606609" y="250677"/>
                </a:lnTo>
                <a:lnTo>
                  <a:pt x="1606609" y="253209"/>
                </a:lnTo>
                <a:lnTo>
                  <a:pt x="1604077" y="253209"/>
                </a:lnTo>
                <a:lnTo>
                  <a:pt x="1604077" y="255741"/>
                </a:lnTo>
                <a:lnTo>
                  <a:pt x="1601545" y="255741"/>
                </a:lnTo>
                <a:lnTo>
                  <a:pt x="1599013" y="255741"/>
                </a:lnTo>
                <a:lnTo>
                  <a:pt x="1599013" y="258273"/>
                </a:lnTo>
                <a:lnTo>
                  <a:pt x="1596481" y="258273"/>
                </a:lnTo>
                <a:lnTo>
                  <a:pt x="1591417" y="263337"/>
                </a:lnTo>
                <a:lnTo>
                  <a:pt x="1591417" y="265869"/>
                </a:lnTo>
                <a:lnTo>
                  <a:pt x="1591417" y="268401"/>
                </a:lnTo>
                <a:lnTo>
                  <a:pt x="1588885" y="268401"/>
                </a:lnTo>
                <a:lnTo>
                  <a:pt x="1588885" y="270933"/>
                </a:lnTo>
                <a:lnTo>
                  <a:pt x="1586353" y="270933"/>
                </a:lnTo>
                <a:lnTo>
                  <a:pt x="1583821" y="270933"/>
                </a:lnTo>
                <a:lnTo>
                  <a:pt x="1581288" y="270933"/>
                </a:lnTo>
                <a:lnTo>
                  <a:pt x="1578757" y="270933"/>
                </a:lnTo>
                <a:lnTo>
                  <a:pt x="1576224" y="270933"/>
                </a:lnTo>
                <a:lnTo>
                  <a:pt x="1573693" y="270933"/>
                </a:lnTo>
                <a:lnTo>
                  <a:pt x="1573693" y="268401"/>
                </a:lnTo>
                <a:lnTo>
                  <a:pt x="1573693" y="265869"/>
                </a:lnTo>
                <a:lnTo>
                  <a:pt x="1573693" y="260805"/>
                </a:lnTo>
                <a:lnTo>
                  <a:pt x="1571160" y="260805"/>
                </a:lnTo>
                <a:lnTo>
                  <a:pt x="1568628" y="263337"/>
                </a:lnTo>
                <a:lnTo>
                  <a:pt x="1568628" y="265869"/>
                </a:lnTo>
                <a:lnTo>
                  <a:pt x="1566096" y="268401"/>
                </a:lnTo>
                <a:lnTo>
                  <a:pt x="1563564" y="270933"/>
                </a:lnTo>
                <a:lnTo>
                  <a:pt x="1558500" y="275998"/>
                </a:lnTo>
                <a:lnTo>
                  <a:pt x="1558500" y="278530"/>
                </a:lnTo>
                <a:lnTo>
                  <a:pt x="1555968" y="281062"/>
                </a:lnTo>
                <a:lnTo>
                  <a:pt x="1555968" y="283594"/>
                </a:lnTo>
                <a:lnTo>
                  <a:pt x="1555968" y="286126"/>
                </a:lnTo>
                <a:lnTo>
                  <a:pt x="1553436" y="286126"/>
                </a:lnTo>
                <a:lnTo>
                  <a:pt x="1553436" y="288658"/>
                </a:lnTo>
                <a:lnTo>
                  <a:pt x="1553436" y="293722"/>
                </a:lnTo>
                <a:lnTo>
                  <a:pt x="1555968" y="298786"/>
                </a:lnTo>
                <a:lnTo>
                  <a:pt x="1555968" y="301318"/>
                </a:lnTo>
                <a:lnTo>
                  <a:pt x="1558500" y="301318"/>
                </a:lnTo>
                <a:lnTo>
                  <a:pt x="1561032" y="301318"/>
                </a:lnTo>
                <a:lnTo>
                  <a:pt x="1561032" y="303851"/>
                </a:lnTo>
                <a:lnTo>
                  <a:pt x="1561032" y="306383"/>
                </a:lnTo>
                <a:lnTo>
                  <a:pt x="1558500" y="306383"/>
                </a:lnTo>
                <a:lnTo>
                  <a:pt x="1558500" y="308915"/>
                </a:lnTo>
                <a:lnTo>
                  <a:pt x="1558500" y="308915"/>
                </a:lnTo>
                <a:lnTo>
                  <a:pt x="1555968" y="311447"/>
                </a:lnTo>
                <a:lnTo>
                  <a:pt x="1555968" y="313979"/>
                </a:lnTo>
                <a:lnTo>
                  <a:pt x="1555968" y="316511"/>
                </a:lnTo>
                <a:lnTo>
                  <a:pt x="1558500" y="319043"/>
                </a:lnTo>
                <a:lnTo>
                  <a:pt x="1555968" y="319043"/>
                </a:lnTo>
                <a:lnTo>
                  <a:pt x="1553436" y="319043"/>
                </a:lnTo>
                <a:lnTo>
                  <a:pt x="1553436" y="316511"/>
                </a:lnTo>
                <a:lnTo>
                  <a:pt x="1548372" y="316511"/>
                </a:lnTo>
                <a:lnTo>
                  <a:pt x="1545839" y="316511"/>
                </a:lnTo>
                <a:lnTo>
                  <a:pt x="1543307" y="316511"/>
                </a:lnTo>
                <a:lnTo>
                  <a:pt x="1535711" y="313979"/>
                </a:lnTo>
                <a:lnTo>
                  <a:pt x="1533179" y="313979"/>
                </a:lnTo>
                <a:lnTo>
                  <a:pt x="1533179" y="311447"/>
                </a:lnTo>
                <a:lnTo>
                  <a:pt x="1530647" y="308915"/>
                </a:lnTo>
                <a:lnTo>
                  <a:pt x="1530647" y="306383"/>
                </a:lnTo>
                <a:lnTo>
                  <a:pt x="1528115" y="306383"/>
                </a:lnTo>
                <a:lnTo>
                  <a:pt x="1525583" y="303851"/>
                </a:lnTo>
                <a:lnTo>
                  <a:pt x="1523051" y="303851"/>
                </a:lnTo>
                <a:lnTo>
                  <a:pt x="1520519" y="301318"/>
                </a:lnTo>
                <a:lnTo>
                  <a:pt x="1515454" y="301318"/>
                </a:lnTo>
                <a:lnTo>
                  <a:pt x="1515454" y="303851"/>
                </a:lnTo>
                <a:lnTo>
                  <a:pt x="1512922" y="303851"/>
                </a:lnTo>
                <a:lnTo>
                  <a:pt x="1512922" y="291190"/>
                </a:lnTo>
                <a:lnTo>
                  <a:pt x="1507858" y="291190"/>
                </a:lnTo>
                <a:lnTo>
                  <a:pt x="1505326" y="288658"/>
                </a:lnTo>
                <a:lnTo>
                  <a:pt x="1502794" y="288658"/>
                </a:lnTo>
                <a:lnTo>
                  <a:pt x="1500262" y="286126"/>
                </a:lnTo>
                <a:lnTo>
                  <a:pt x="1497730" y="286126"/>
                </a:lnTo>
                <a:lnTo>
                  <a:pt x="1495198" y="283594"/>
                </a:lnTo>
                <a:lnTo>
                  <a:pt x="1492665" y="283594"/>
                </a:lnTo>
                <a:lnTo>
                  <a:pt x="1490134" y="281062"/>
                </a:lnTo>
                <a:lnTo>
                  <a:pt x="1487601" y="278530"/>
                </a:lnTo>
                <a:lnTo>
                  <a:pt x="1485069" y="278530"/>
                </a:lnTo>
                <a:lnTo>
                  <a:pt x="1480005" y="275998"/>
                </a:lnTo>
                <a:lnTo>
                  <a:pt x="1477473" y="273466"/>
                </a:lnTo>
                <a:lnTo>
                  <a:pt x="1472409" y="273466"/>
                </a:lnTo>
                <a:lnTo>
                  <a:pt x="1469877" y="275998"/>
                </a:lnTo>
                <a:lnTo>
                  <a:pt x="1467345" y="275998"/>
                </a:lnTo>
                <a:lnTo>
                  <a:pt x="1462280" y="270933"/>
                </a:lnTo>
                <a:lnTo>
                  <a:pt x="1459749" y="265869"/>
                </a:lnTo>
                <a:lnTo>
                  <a:pt x="1462280" y="265869"/>
                </a:lnTo>
                <a:lnTo>
                  <a:pt x="1462280" y="265869"/>
                </a:lnTo>
                <a:lnTo>
                  <a:pt x="1462280" y="263337"/>
                </a:lnTo>
                <a:lnTo>
                  <a:pt x="1462280" y="260805"/>
                </a:lnTo>
                <a:lnTo>
                  <a:pt x="1464813" y="258273"/>
                </a:lnTo>
                <a:lnTo>
                  <a:pt x="1472409" y="255741"/>
                </a:lnTo>
                <a:lnTo>
                  <a:pt x="1474941" y="258273"/>
                </a:lnTo>
                <a:lnTo>
                  <a:pt x="1477473" y="260805"/>
                </a:lnTo>
                <a:lnTo>
                  <a:pt x="1480005" y="260805"/>
                </a:lnTo>
                <a:lnTo>
                  <a:pt x="1482537" y="258273"/>
                </a:lnTo>
                <a:lnTo>
                  <a:pt x="1482537" y="255741"/>
                </a:lnTo>
                <a:lnTo>
                  <a:pt x="1485069" y="253209"/>
                </a:lnTo>
                <a:lnTo>
                  <a:pt x="1492665" y="253209"/>
                </a:lnTo>
                <a:lnTo>
                  <a:pt x="1495198" y="255741"/>
                </a:lnTo>
                <a:lnTo>
                  <a:pt x="1492665" y="255741"/>
                </a:lnTo>
                <a:lnTo>
                  <a:pt x="1495198" y="255741"/>
                </a:lnTo>
                <a:lnTo>
                  <a:pt x="1505326" y="260805"/>
                </a:lnTo>
                <a:lnTo>
                  <a:pt x="1507858" y="260805"/>
                </a:lnTo>
                <a:lnTo>
                  <a:pt x="1507858" y="263337"/>
                </a:lnTo>
                <a:lnTo>
                  <a:pt x="1507858" y="260805"/>
                </a:lnTo>
                <a:lnTo>
                  <a:pt x="1510390" y="260805"/>
                </a:lnTo>
                <a:lnTo>
                  <a:pt x="1512922" y="260805"/>
                </a:lnTo>
                <a:lnTo>
                  <a:pt x="1515454" y="260805"/>
                </a:lnTo>
                <a:lnTo>
                  <a:pt x="1517986" y="260805"/>
                </a:lnTo>
                <a:lnTo>
                  <a:pt x="1520519" y="260805"/>
                </a:lnTo>
                <a:lnTo>
                  <a:pt x="1525583" y="260805"/>
                </a:lnTo>
                <a:lnTo>
                  <a:pt x="1528115" y="260805"/>
                </a:lnTo>
                <a:lnTo>
                  <a:pt x="1530647" y="260805"/>
                </a:lnTo>
                <a:lnTo>
                  <a:pt x="1535711" y="258273"/>
                </a:lnTo>
                <a:lnTo>
                  <a:pt x="1538243" y="258273"/>
                </a:lnTo>
                <a:lnTo>
                  <a:pt x="1540775" y="258273"/>
                </a:lnTo>
                <a:lnTo>
                  <a:pt x="1545839" y="255741"/>
                </a:lnTo>
                <a:lnTo>
                  <a:pt x="1548372" y="255741"/>
                </a:lnTo>
                <a:lnTo>
                  <a:pt x="1550903" y="255741"/>
                </a:lnTo>
                <a:lnTo>
                  <a:pt x="1555968" y="255741"/>
                </a:lnTo>
                <a:lnTo>
                  <a:pt x="1558500" y="255741"/>
                </a:lnTo>
                <a:lnTo>
                  <a:pt x="1563564" y="253209"/>
                </a:lnTo>
                <a:lnTo>
                  <a:pt x="1571160" y="250677"/>
                </a:lnTo>
                <a:lnTo>
                  <a:pt x="1576224" y="250677"/>
                </a:lnTo>
                <a:lnTo>
                  <a:pt x="1578757" y="250677"/>
                </a:lnTo>
                <a:lnTo>
                  <a:pt x="1581288" y="250677"/>
                </a:lnTo>
                <a:lnTo>
                  <a:pt x="1581288" y="248145"/>
                </a:lnTo>
                <a:lnTo>
                  <a:pt x="1583821" y="243080"/>
                </a:lnTo>
                <a:lnTo>
                  <a:pt x="1586353" y="240548"/>
                </a:lnTo>
                <a:lnTo>
                  <a:pt x="1583821" y="240548"/>
                </a:lnTo>
                <a:lnTo>
                  <a:pt x="1583821" y="240548"/>
                </a:lnTo>
                <a:lnTo>
                  <a:pt x="1581288" y="240548"/>
                </a:lnTo>
                <a:lnTo>
                  <a:pt x="1583821" y="238016"/>
                </a:lnTo>
                <a:lnTo>
                  <a:pt x="1586353" y="235484"/>
                </a:lnTo>
                <a:lnTo>
                  <a:pt x="1588885" y="235484"/>
                </a:lnTo>
                <a:lnTo>
                  <a:pt x="1591417" y="235484"/>
                </a:lnTo>
                <a:lnTo>
                  <a:pt x="1591417" y="238016"/>
                </a:lnTo>
                <a:lnTo>
                  <a:pt x="1593949" y="238016"/>
                </a:lnTo>
                <a:lnTo>
                  <a:pt x="1593949" y="235484"/>
                </a:lnTo>
                <a:lnTo>
                  <a:pt x="1596481" y="235484"/>
                </a:lnTo>
                <a:lnTo>
                  <a:pt x="1596481" y="232952"/>
                </a:lnTo>
                <a:lnTo>
                  <a:pt x="1596481" y="230420"/>
                </a:lnTo>
                <a:lnTo>
                  <a:pt x="1596481" y="227888"/>
                </a:lnTo>
                <a:lnTo>
                  <a:pt x="1593949" y="227888"/>
                </a:lnTo>
                <a:lnTo>
                  <a:pt x="1591417" y="225356"/>
                </a:lnTo>
                <a:lnTo>
                  <a:pt x="1591417" y="220292"/>
                </a:lnTo>
                <a:lnTo>
                  <a:pt x="1591417" y="217759"/>
                </a:lnTo>
                <a:lnTo>
                  <a:pt x="1588885" y="217759"/>
                </a:lnTo>
                <a:lnTo>
                  <a:pt x="1588885" y="215227"/>
                </a:lnTo>
                <a:lnTo>
                  <a:pt x="1588885" y="215227"/>
                </a:lnTo>
                <a:lnTo>
                  <a:pt x="1588885" y="212695"/>
                </a:lnTo>
                <a:lnTo>
                  <a:pt x="1586353" y="212695"/>
                </a:lnTo>
                <a:lnTo>
                  <a:pt x="1586353" y="210163"/>
                </a:lnTo>
                <a:lnTo>
                  <a:pt x="1583821" y="210163"/>
                </a:lnTo>
                <a:lnTo>
                  <a:pt x="1583821" y="205099"/>
                </a:lnTo>
                <a:lnTo>
                  <a:pt x="1581288" y="202567"/>
                </a:lnTo>
                <a:lnTo>
                  <a:pt x="1581288" y="200035"/>
                </a:lnTo>
                <a:lnTo>
                  <a:pt x="1581288" y="197503"/>
                </a:lnTo>
                <a:lnTo>
                  <a:pt x="1578757" y="194971"/>
                </a:lnTo>
                <a:lnTo>
                  <a:pt x="1578757" y="192439"/>
                </a:lnTo>
                <a:lnTo>
                  <a:pt x="1576224" y="189907"/>
                </a:lnTo>
                <a:lnTo>
                  <a:pt x="1573693" y="189907"/>
                </a:lnTo>
                <a:lnTo>
                  <a:pt x="1571160" y="189907"/>
                </a:lnTo>
                <a:lnTo>
                  <a:pt x="1568628" y="189907"/>
                </a:lnTo>
                <a:lnTo>
                  <a:pt x="1568628" y="192439"/>
                </a:lnTo>
                <a:lnTo>
                  <a:pt x="1566096" y="192439"/>
                </a:lnTo>
                <a:lnTo>
                  <a:pt x="1563564" y="192439"/>
                </a:lnTo>
                <a:lnTo>
                  <a:pt x="1563564" y="189907"/>
                </a:lnTo>
                <a:lnTo>
                  <a:pt x="1561032" y="189907"/>
                </a:lnTo>
                <a:lnTo>
                  <a:pt x="1558500" y="189907"/>
                </a:lnTo>
                <a:lnTo>
                  <a:pt x="1555968" y="187375"/>
                </a:lnTo>
                <a:lnTo>
                  <a:pt x="1553436" y="187375"/>
                </a:lnTo>
                <a:lnTo>
                  <a:pt x="1550903" y="184842"/>
                </a:lnTo>
                <a:lnTo>
                  <a:pt x="1550903" y="182310"/>
                </a:lnTo>
                <a:lnTo>
                  <a:pt x="1550903" y="179778"/>
                </a:lnTo>
                <a:lnTo>
                  <a:pt x="1550903" y="177246"/>
                </a:lnTo>
                <a:lnTo>
                  <a:pt x="1548372" y="174714"/>
                </a:lnTo>
                <a:lnTo>
                  <a:pt x="1545839" y="172182"/>
                </a:lnTo>
                <a:lnTo>
                  <a:pt x="1543307" y="169650"/>
                </a:lnTo>
                <a:lnTo>
                  <a:pt x="1540775" y="172182"/>
                </a:lnTo>
                <a:lnTo>
                  <a:pt x="1538243" y="172182"/>
                </a:lnTo>
                <a:lnTo>
                  <a:pt x="1535711" y="172182"/>
                </a:lnTo>
                <a:lnTo>
                  <a:pt x="1533179" y="172182"/>
                </a:lnTo>
                <a:lnTo>
                  <a:pt x="1533179" y="172182"/>
                </a:lnTo>
                <a:lnTo>
                  <a:pt x="1528115" y="174714"/>
                </a:lnTo>
                <a:lnTo>
                  <a:pt x="1525583" y="174714"/>
                </a:lnTo>
                <a:lnTo>
                  <a:pt x="1530647" y="172182"/>
                </a:lnTo>
                <a:lnTo>
                  <a:pt x="1533179" y="172182"/>
                </a:lnTo>
                <a:lnTo>
                  <a:pt x="1535711" y="169650"/>
                </a:lnTo>
                <a:lnTo>
                  <a:pt x="1535711" y="167118"/>
                </a:lnTo>
                <a:lnTo>
                  <a:pt x="1530647" y="164586"/>
                </a:lnTo>
                <a:lnTo>
                  <a:pt x="1528115" y="164586"/>
                </a:lnTo>
                <a:lnTo>
                  <a:pt x="1525583" y="164586"/>
                </a:lnTo>
                <a:lnTo>
                  <a:pt x="1520519" y="164586"/>
                </a:lnTo>
                <a:lnTo>
                  <a:pt x="1520519" y="164586"/>
                </a:lnTo>
                <a:lnTo>
                  <a:pt x="1517986" y="162054"/>
                </a:lnTo>
                <a:lnTo>
                  <a:pt x="1515454" y="156989"/>
                </a:lnTo>
                <a:lnTo>
                  <a:pt x="1512922" y="154457"/>
                </a:lnTo>
                <a:lnTo>
                  <a:pt x="1510390" y="154457"/>
                </a:lnTo>
                <a:lnTo>
                  <a:pt x="1510390" y="151925"/>
                </a:lnTo>
                <a:lnTo>
                  <a:pt x="1507858" y="151925"/>
                </a:lnTo>
                <a:lnTo>
                  <a:pt x="1505326" y="151925"/>
                </a:lnTo>
                <a:lnTo>
                  <a:pt x="1502794" y="151925"/>
                </a:lnTo>
                <a:lnTo>
                  <a:pt x="1493932" y="149393"/>
                </a:lnTo>
                <a:lnTo>
                  <a:pt x="1491400" y="151925"/>
                </a:lnTo>
                <a:lnTo>
                  <a:pt x="1488867" y="151925"/>
                </a:lnTo>
                <a:lnTo>
                  <a:pt x="1486335" y="151925"/>
                </a:lnTo>
                <a:lnTo>
                  <a:pt x="1483803" y="149393"/>
                </a:lnTo>
                <a:lnTo>
                  <a:pt x="1481271" y="146861"/>
                </a:lnTo>
                <a:lnTo>
                  <a:pt x="1478739" y="146861"/>
                </a:lnTo>
                <a:lnTo>
                  <a:pt x="1473675" y="144329"/>
                </a:lnTo>
                <a:lnTo>
                  <a:pt x="1471143" y="144329"/>
                </a:lnTo>
                <a:lnTo>
                  <a:pt x="1468611" y="141797"/>
                </a:lnTo>
                <a:lnTo>
                  <a:pt x="1466079" y="139265"/>
                </a:lnTo>
                <a:lnTo>
                  <a:pt x="1463547" y="139265"/>
                </a:lnTo>
                <a:lnTo>
                  <a:pt x="1461014" y="136733"/>
                </a:lnTo>
                <a:lnTo>
                  <a:pt x="1455950" y="131668"/>
                </a:lnTo>
                <a:lnTo>
                  <a:pt x="1455950" y="129136"/>
                </a:lnTo>
                <a:lnTo>
                  <a:pt x="1457216" y="129136"/>
                </a:lnTo>
                <a:lnTo>
                  <a:pt x="1457216" y="126604"/>
                </a:lnTo>
                <a:lnTo>
                  <a:pt x="1452152" y="126604"/>
                </a:lnTo>
                <a:lnTo>
                  <a:pt x="1449620" y="124072"/>
                </a:lnTo>
                <a:lnTo>
                  <a:pt x="1447088" y="124072"/>
                </a:lnTo>
                <a:lnTo>
                  <a:pt x="1444556" y="124072"/>
                </a:lnTo>
                <a:lnTo>
                  <a:pt x="1444556" y="121540"/>
                </a:lnTo>
                <a:lnTo>
                  <a:pt x="1442024" y="119008"/>
                </a:lnTo>
                <a:lnTo>
                  <a:pt x="1442024" y="116476"/>
                </a:lnTo>
                <a:lnTo>
                  <a:pt x="1439492" y="113944"/>
                </a:lnTo>
                <a:lnTo>
                  <a:pt x="1436960" y="113944"/>
                </a:lnTo>
                <a:lnTo>
                  <a:pt x="1434428" y="111412"/>
                </a:lnTo>
                <a:lnTo>
                  <a:pt x="1431895" y="111412"/>
                </a:lnTo>
                <a:lnTo>
                  <a:pt x="1429363" y="111412"/>
                </a:lnTo>
                <a:lnTo>
                  <a:pt x="1426831" y="111412"/>
                </a:lnTo>
                <a:lnTo>
                  <a:pt x="1424299" y="111412"/>
                </a:lnTo>
                <a:lnTo>
                  <a:pt x="1421767" y="111412"/>
                </a:lnTo>
                <a:lnTo>
                  <a:pt x="1419235" y="111412"/>
                </a:lnTo>
                <a:lnTo>
                  <a:pt x="1419235" y="113944"/>
                </a:lnTo>
                <a:lnTo>
                  <a:pt x="1421767" y="113944"/>
                </a:lnTo>
                <a:lnTo>
                  <a:pt x="1424299" y="113944"/>
                </a:lnTo>
                <a:lnTo>
                  <a:pt x="1424299" y="111412"/>
                </a:lnTo>
                <a:lnTo>
                  <a:pt x="1421767" y="111412"/>
                </a:lnTo>
                <a:lnTo>
                  <a:pt x="1419235" y="108880"/>
                </a:lnTo>
                <a:lnTo>
                  <a:pt x="1416703" y="103816"/>
                </a:lnTo>
                <a:lnTo>
                  <a:pt x="1414171" y="103816"/>
                </a:lnTo>
                <a:lnTo>
                  <a:pt x="1411639" y="103816"/>
                </a:lnTo>
                <a:lnTo>
                  <a:pt x="1409107" y="101284"/>
                </a:lnTo>
                <a:lnTo>
                  <a:pt x="1409107" y="98751"/>
                </a:lnTo>
                <a:lnTo>
                  <a:pt x="1406575" y="98751"/>
                </a:lnTo>
                <a:lnTo>
                  <a:pt x="1406575" y="96219"/>
                </a:lnTo>
                <a:lnTo>
                  <a:pt x="1404042" y="96219"/>
                </a:lnTo>
                <a:lnTo>
                  <a:pt x="1401510" y="96219"/>
                </a:lnTo>
                <a:lnTo>
                  <a:pt x="1398978" y="93687"/>
                </a:lnTo>
                <a:lnTo>
                  <a:pt x="1398978" y="91155"/>
                </a:lnTo>
                <a:lnTo>
                  <a:pt x="1401510" y="91155"/>
                </a:lnTo>
                <a:lnTo>
                  <a:pt x="1401510" y="88623"/>
                </a:lnTo>
                <a:lnTo>
                  <a:pt x="1398978" y="88623"/>
                </a:lnTo>
                <a:lnTo>
                  <a:pt x="1398978" y="88623"/>
                </a:lnTo>
                <a:lnTo>
                  <a:pt x="1396446" y="83559"/>
                </a:lnTo>
                <a:lnTo>
                  <a:pt x="1393914" y="83559"/>
                </a:lnTo>
                <a:lnTo>
                  <a:pt x="1393914" y="81027"/>
                </a:lnTo>
                <a:lnTo>
                  <a:pt x="1391382" y="81027"/>
                </a:lnTo>
                <a:lnTo>
                  <a:pt x="1391382" y="78495"/>
                </a:lnTo>
                <a:lnTo>
                  <a:pt x="1391382" y="75963"/>
                </a:lnTo>
                <a:lnTo>
                  <a:pt x="1391382" y="73431"/>
                </a:lnTo>
                <a:lnTo>
                  <a:pt x="1391382" y="70899"/>
                </a:lnTo>
                <a:lnTo>
                  <a:pt x="1388850" y="68366"/>
                </a:lnTo>
                <a:lnTo>
                  <a:pt x="1388850" y="65834"/>
                </a:lnTo>
                <a:lnTo>
                  <a:pt x="1386318" y="65834"/>
                </a:lnTo>
                <a:lnTo>
                  <a:pt x="1383786" y="63302"/>
                </a:lnTo>
                <a:lnTo>
                  <a:pt x="1383786" y="63302"/>
                </a:lnTo>
                <a:lnTo>
                  <a:pt x="1381254" y="63302"/>
                </a:lnTo>
                <a:lnTo>
                  <a:pt x="1372391" y="60770"/>
                </a:lnTo>
                <a:lnTo>
                  <a:pt x="1369859" y="60770"/>
                </a:lnTo>
                <a:lnTo>
                  <a:pt x="1360997" y="55706"/>
                </a:lnTo>
                <a:lnTo>
                  <a:pt x="1358465" y="55706"/>
                </a:lnTo>
                <a:lnTo>
                  <a:pt x="1355933" y="53174"/>
                </a:lnTo>
                <a:lnTo>
                  <a:pt x="1342006" y="50642"/>
                </a:lnTo>
                <a:lnTo>
                  <a:pt x="1343272" y="50642"/>
                </a:lnTo>
                <a:lnTo>
                  <a:pt x="1340740" y="53174"/>
                </a:lnTo>
                <a:lnTo>
                  <a:pt x="1335676" y="55706"/>
                </a:lnTo>
                <a:lnTo>
                  <a:pt x="1333144" y="55706"/>
                </a:lnTo>
                <a:lnTo>
                  <a:pt x="1330612" y="58238"/>
                </a:lnTo>
                <a:lnTo>
                  <a:pt x="1330612" y="60770"/>
                </a:lnTo>
                <a:lnTo>
                  <a:pt x="1328080" y="60770"/>
                </a:lnTo>
                <a:lnTo>
                  <a:pt x="1325548" y="60770"/>
                </a:lnTo>
                <a:lnTo>
                  <a:pt x="1325548" y="63302"/>
                </a:lnTo>
                <a:lnTo>
                  <a:pt x="1323016" y="65834"/>
                </a:lnTo>
                <a:lnTo>
                  <a:pt x="1323016" y="68366"/>
                </a:lnTo>
                <a:lnTo>
                  <a:pt x="1317952" y="68366"/>
                </a:lnTo>
                <a:lnTo>
                  <a:pt x="1315419" y="70899"/>
                </a:lnTo>
                <a:lnTo>
                  <a:pt x="1312887" y="70899"/>
                </a:lnTo>
                <a:lnTo>
                  <a:pt x="1307823" y="70899"/>
                </a:lnTo>
                <a:lnTo>
                  <a:pt x="1307823" y="73431"/>
                </a:lnTo>
                <a:lnTo>
                  <a:pt x="1305291" y="73431"/>
                </a:lnTo>
                <a:lnTo>
                  <a:pt x="1305291" y="73431"/>
                </a:lnTo>
                <a:lnTo>
                  <a:pt x="1302759" y="73431"/>
                </a:lnTo>
                <a:lnTo>
                  <a:pt x="1300227" y="73431"/>
                </a:lnTo>
                <a:lnTo>
                  <a:pt x="1297695" y="73431"/>
                </a:lnTo>
                <a:lnTo>
                  <a:pt x="1297695" y="75963"/>
                </a:lnTo>
                <a:lnTo>
                  <a:pt x="1295163" y="75963"/>
                </a:lnTo>
                <a:lnTo>
                  <a:pt x="1292631" y="75963"/>
                </a:lnTo>
                <a:lnTo>
                  <a:pt x="1290098" y="75963"/>
                </a:lnTo>
                <a:lnTo>
                  <a:pt x="1290098" y="78495"/>
                </a:lnTo>
                <a:lnTo>
                  <a:pt x="1285034" y="81027"/>
                </a:lnTo>
                <a:lnTo>
                  <a:pt x="1279970" y="86091"/>
                </a:lnTo>
                <a:lnTo>
                  <a:pt x="1277438" y="86091"/>
                </a:lnTo>
                <a:lnTo>
                  <a:pt x="1274906" y="86091"/>
                </a:lnTo>
                <a:lnTo>
                  <a:pt x="1269842" y="88623"/>
                </a:lnTo>
                <a:lnTo>
                  <a:pt x="1269842" y="91155"/>
                </a:lnTo>
                <a:lnTo>
                  <a:pt x="1272374" y="91155"/>
                </a:lnTo>
                <a:lnTo>
                  <a:pt x="1269842" y="93687"/>
                </a:lnTo>
                <a:lnTo>
                  <a:pt x="1267310" y="93687"/>
                </a:lnTo>
                <a:lnTo>
                  <a:pt x="1262246" y="93687"/>
                </a:lnTo>
                <a:lnTo>
                  <a:pt x="1254649" y="96219"/>
                </a:lnTo>
                <a:lnTo>
                  <a:pt x="1252117" y="98751"/>
                </a:lnTo>
                <a:lnTo>
                  <a:pt x="1254649" y="98751"/>
                </a:lnTo>
                <a:lnTo>
                  <a:pt x="1252117" y="98751"/>
                </a:lnTo>
                <a:lnTo>
                  <a:pt x="1249585" y="96219"/>
                </a:lnTo>
                <a:lnTo>
                  <a:pt x="1247053" y="96219"/>
                </a:lnTo>
                <a:lnTo>
                  <a:pt x="1244521" y="96219"/>
                </a:lnTo>
                <a:lnTo>
                  <a:pt x="1241989" y="98751"/>
                </a:lnTo>
                <a:lnTo>
                  <a:pt x="1239457" y="96219"/>
                </a:lnTo>
                <a:lnTo>
                  <a:pt x="1241989" y="96219"/>
                </a:lnTo>
                <a:lnTo>
                  <a:pt x="1236925" y="93687"/>
                </a:lnTo>
                <a:lnTo>
                  <a:pt x="1229328" y="93687"/>
                </a:lnTo>
                <a:lnTo>
                  <a:pt x="1226796" y="93687"/>
                </a:lnTo>
                <a:lnTo>
                  <a:pt x="1229328" y="93687"/>
                </a:lnTo>
                <a:lnTo>
                  <a:pt x="1229328" y="88623"/>
                </a:lnTo>
                <a:lnTo>
                  <a:pt x="1229328" y="86091"/>
                </a:lnTo>
                <a:lnTo>
                  <a:pt x="1226796" y="86091"/>
                </a:lnTo>
                <a:lnTo>
                  <a:pt x="1224264" y="86091"/>
                </a:lnTo>
                <a:lnTo>
                  <a:pt x="1219200" y="86091"/>
                </a:lnTo>
                <a:lnTo>
                  <a:pt x="1219200" y="83559"/>
                </a:lnTo>
                <a:lnTo>
                  <a:pt x="1216668" y="83559"/>
                </a:lnTo>
                <a:lnTo>
                  <a:pt x="1211604" y="83559"/>
                </a:lnTo>
                <a:lnTo>
                  <a:pt x="1209072" y="83559"/>
                </a:lnTo>
                <a:lnTo>
                  <a:pt x="1204008" y="86091"/>
                </a:lnTo>
                <a:lnTo>
                  <a:pt x="1201475" y="86091"/>
                </a:lnTo>
                <a:lnTo>
                  <a:pt x="1201475" y="83559"/>
                </a:lnTo>
                <a:lnTo>
                  <a:pt x="1201475" y="81027"/>
                </a:lnTo>
                <a:lnTo>
                  <a:pt x="1198944" y="81027"/>
                </a:lnTo>
                <a:lnTo>
                  <a:pt x="1196411" y="81027"/>
                </a:lnTo>
                <a:lnTo>
                  <a:pt x="1193879" y="81027"/>
                </a:lnTo>
                <a:lnTo>
                  <a:pt x="1191347" y="81027"/>
                </a:lnTo>
                <a:lnTo>
                  <a:pt x="1191347" y="81027"/>
                </a:lnTo>
                <a:lnTo>
                  <a:pt x="1188815" y="81027"/>
                </a:lnTo>
                <a:lnTo>
                  <a:pt x="1188815" y="78495"/>
                </a:lnTo>
                <a:lnTo>
                  <a:pt x="1186283" y="78495"/>
                </a:lnTo>
                <a:lnTo>
                  <a:pt x="1181219" y="78495"/>
                </a:lnTo>
                <a:lnTo>
                  <a:pt x="1178687" y="81027"/>
                </a:lnTo>
                <a:lnTo>
                  <a:pt x="1173623" y="83559"/>
                </a:lnTo>
                <a:lnTo>
                  <a:pt x="1168559" y="86091"/>
                </a:lnTo>
                <a:lnTo>
                  <a:pt x="1163494" y="88623"/>
                </a:lnTo>
                <a:lnTo>
                  <a:pt x="1160962" y="88623"/>
                </a:lnTo>
                <a:lnTo>
                  <a:pt x="1158430" y="88623"/>
                </a:lnTo>
                <a:lnTo>
                  <a:pt x="1155898" y="88623"/>
                </a:lnTo>
                <a:lnTo>
                  <a:pt x="1153366" y="93687"/>
                </a:lnTo>
                <a:lnTo>
                  <a:pt x="1150834" y="96219"/>
                </a:lnTo>
                <a:lnTo>
                  <a:pt x="1148302" y="98751"/>
                </a:lnTo>
                <a:lnTo>
                  <a:pt x="1148302" y="101284"/>
                </a:lnTo>
                <a:lnTo>
                  <a:pt x="1145770" y="103816"/>
                </a:lnTo>
                <a:lnTo>
                  <a:pt x="1148302" y="103816"/>
                </a:lnTo>
                <a:lnTo>
                  <a:pt x="1148302" y="106348"/>
                </a:lnTo>
                <a:lnTo>
                  <a:pt x="1148302" y="111412"/>
                </a:lnTo>
                <a:lnTo>
                  <a:pt x="1148302" y="113944"/>
                </a:lnTo>
                <a:lnTo>
                  <a:pt x="1150834" y="113944"/>
                </a:lnTo>
                <a:lnTo>
                  <a:pt x="1153366" y="113944"/>
                </a:lnTo>
                <a:lnTo>
                  <a:pt x="1153366" y="116476"/>
                </a:lnTo>
                <a:lnTo>
                  <a:pt x="1153366" y="119008"/>
                </a:lnTo>
                <a:lnTo>
                  <a:pt x="1153366" y="121540"/>
                </a:lnTo>
                <a:lnTo>
                  <a:pt x="1155898" y="121540"/>
                </a:lnTo>
                <a:lnTo>
                  <a:pt x="1158430" y="121540"/>
                </a:lnTo>
                <a:lnTo>
                  <a:pt x="1158430" y="124072"/>
                </a:lnTo>
                <a:lnTo>
                  <a:pt x="1155898" y="124072"/>
                </a:lnTo>
                <a:lnTo>
                  <a:pt x="1153366" y="124072"/>
                </a:lnTo>
                <a:lnTo>
                  <a:pt x="1153366" y="124072"/>
                </a:lnTo>
                <a:lnTo>
                  <a:pt x="1153366" y="126604"/>
                </a:lnTo>
                <a:lnTo>
                  <a:pt x="1153366" y="129136"/>
                </a:lnTo>
                <a:lnTo>
                  <a:pt x="1155898" y="129136"/>
                </a:lnTo>
                <a:lnTo>
                  <a:pt x="1158430" y="129136"/>
                </a:lnTo>
                <a:lnTo>
                  <a:pt x="1158430" y="131668"/>
                </a:lnTo>
                <a:lnTo>
                  <a:pt x="1158430" y="134201"/>
                </a:lnTo>
                <a:lnTo>
                  <a:pt x="1158430" y="136733"/>
                </a:lnTo>
                <a:lnTo>
                  <a:pt x="1155898" y="136733"/>
                </a:lnTo>
                <a:lnTo>
                  <a:pt x="1155898" y="139265"/>
                </a:lnTo>
                <a:lnTo>
                  <a:pt x="1150834" y="141797"/>
                </a:lnTo>
                <a:lnTo>
                  <a:pt x="1148302" y="141797"/>
                </a:lnTo>
                <a:lnTo>
                  <a:pt x="1140705" y="146861"/>
                </a:lnTo>
                <a:lnTo>
                  <a:pt x="1138173" y="146861"/>
                </a:lnTo>
                <a:lnTo>
                  <a:pt x="1135641" y="146861"/>
                </a:lnTo>
                <a:lnTo>
                  <a:pt x="1133109" y="146861"/>
                </a:lnTo>
                <a:lnTo>
                  <a:pt x="1125513" y="151925"/>
                </a:lnTo>
                <a:lnTo>
                  <a:pt x="1122981" y="151925"/>
                </a:lnTo>
                <a:lnTo>
                  <a:pt x="1120449" y="156989"/>
                </a:lnTo>
                <a:lnTo>
                  <a:pt x="1117917" y="156989"/>
                </a:lnTo>
                <a:lnTo>
                  <a:pt x="1117917" y="159522"/>
                </a:lnTo>
                <a:lnTo>
                  <a:pt x="1115385" y="159522"/>
                </a:lnTo>
                <a:lnTo>
                  <a:pt x="1110320" y="159522"/>
                </a:lnTo>
                <a:lnTo>
                  <a:pt x="1105256" y="159522"/>
                </a:lnTo>
                <a:lnTo>
                  <a:pt x="1102724" y="162054"/>
                </a:lnTo>
                <a:lnTo>
                  <a:pt x="1100192" y="162054"/>
                </a:lnTo>
                <a:lnTo>
                  <a:pt x="1097660" y="162054"/>
                </a:lnTo>
                <a:lnTo>
                  <a:pt x="1090064" y="164586"/>
                </a:lnTo>
                <a:lnTo>
                  <a:pt x="1085000" y="164586"/>
                </a:lnTo>
                <a:lnTo>
                  <a:pt x="1079935" y="167118"/>
                </a:lnTo>
                <a:lnTo>
                  <a:pt x="1077403" y="167118"/>
                </a:lnTo>
                <a:lnTo>
                  <a:pt x="1074871" y="169650"/>
                </a:lnTo>
                <a:lnTo>
                  <a:pt x="1067275" y="174714"/>
                </a:lnTo>
                <a:lnTo>
                  <a:pt x="1067275" y="177246"/>
                </a:lnTo>
                <a:lnTo>
                  <a:pt x="1069807" y="177246"/>
                </a:lnTo>
                <a:lnTo>
                  <a:pt x="1072339" y="177246"/>
                </a:lnTo>
                <a:lnTo>
                  <a:pt x="1074871" y="177246"/>
                </a:lnTo>
                <a:lnTo>
                  <a:pt x="1074871" y="179778"/>
                </a:lnTo>
                <a:lnTo>
                  <a:pt x="1077403" y="179778"/>
                </a:lnTo>
                <a:lnTo>
                  <a:pt x="1072339" y="184842"/>
                </a:lnTo>
                <a:lnTo>
                  <a:pt x="1069807" y="184842"/>
                </a:lnTo>
                <a:lnTo>
                  <a:pt x="1067275" y="184842"/>
                </a:lnTo>
                <a:lnTo>
                  <a:pt x="1064743" y="187375"/>
                </a:lnTo>
                <a:lnTo>
                  <a:pt x="1059679" y="192439"/>
                </a:lnTo>
                <a:lnTo>
                  <a:pt x="1059679" y="194971"/>
                </a:lnTo>
                <a:lnTo>
                  <a:pt x="1057146" y="194971"/>
                </a:lnTo>
                <a:lnTo>
                  <a:pt x="1054615" y="197503"/>
                </a:lnTo>
                <a:lnTo>
                  <a:pt x="1049550" y="202567"/>
                </a:lnTo>
                <a:lnTo>
                  <a:pt x="1049550" y="205099"/>
                </a:lnTo>
                <a:lnTo>
                  <a:pt x="1047018" y="207631"/>
                </a:lnTo>
                <a:lnTo>
                  <a:pt x="1044486" y="210163"/>
                </a:lnTo>
                <a:lnTo>
                  <a:pt x="1041954" y="215227"/>
                </a:lnTo>
                <a:lnTo>
                  <a:pt x="1036890" y="221558"/>
                </a:lnTo>
                <a:lnTo>
                  <a:pt x="1036890" y="224090"/>
                </a:lnTo>
                <a:lnTo>
                  <a:pt x="1039422" y="232952"/>
                </a:lnTo>
                <a:lnTo>
                  <a:pt x="1041954" y="238016"/>
                </a:lnTo>
                <a:lnTo>
                  <a:pt x="1041954" y="240548"/>
                </a:lnTo>
                <a:lnTo>
                  <a:pt x="1044486" y="240548"/>
                </a:lnTo>
                <a:lnTo>
                  <a:pt x="1044486" y="243080"/>
                </a:lnTo>
                <a:lnTo>
                  <a:pt x="1047018" y="243080"/>
                </a:lnTo>
                <a:lnTo>
                  <a:pt x="1049550" y="243080"/>
                </a:lnTo>
                <a:lnTo>
                  <a:pt x="1052082" y="243080"/>
                </a:lnTo>
                <a:lnTo>
                  <a:pt x="1052082" y="245612"/>
                </a:lnTo>
                <a:lnTo>
                  <a:pt x="1054615" y="245612"/>
                </a:lnTo>
                <a:lnTo>
                  <a:pt x="1054615" y="248145"/>
                </a:lnTo>
                <a:lnTo>
                  <a:pt x="1054615" y="250677"/>
                </a:lnTo>
                <a:lnTo>
                  <a:pt x="1052082" y="250677"/>
                </a:lnTo>
                <a:lnTo>
                  <a:pt x="1049550" y="253209"/>
                </a:lnTo>
                <a:lnTo>
                  <a:pt x="1047018" y="253209"/>
                </a:lnTo>
                <a:lnTo>
                  <a:pt x="1041954" y="255741"/>
                </a:lnTo>
                <a:lnTo>
                  <a:pt x="1036890" y="258273"/>
                </a:lnTo>
                <a:lnTo>
                  <a:pt x="1034358" y="260805"/>
                </a:lnTo>
                <a:lnTo>
                  <a:pt x="1029294" y="263337"/>
                </a:lnTo>
                <a:lnTo>
                  <a:pt x="1026761" y="268401"/>
                </a:lnTo>
                <a:lnTo>
                  <a:pt x="1024229" y="273466"/>
                </a:lnTo>
                <a:lnTo>
                  <a:pt x="1021697" y="279796"/>
                </a:lnTo>
                <a:lnTo>
                  <a:pt x="1019165" y="282328"/>
                </a:lnTo>
                <a:lnTo>
                  <a:pt x="1016633" y="284860"/>
                </a:lnTo>
                <a:lnTo>
                  <a:pt x="1019165" y="287392"/>
                </a:lnTo>
                <a:lnTo>
                  <a:pt x="1021697" y="289924"/>
                </a:lnTo>
                <a:lnTo>
                  <a:pt x="1021697" y="287392"/>
                </a:lnTo>
                <a:lnTo>
                  <a:pt x="1021697" y="289924"/>
                </a:lnTo>
                <a:lnTo>
                  <a:pt x="1014101" y="292456"/>
                </a:lnTo>
                <a:lnTo>
                  <a:pt x="1014101" y="289924"/>
                </a:lnTo>
                <a:lnTo>
                  <a:pt x="1011569" y="289924"/>
                </a:lnTo>
                <a:lnTo>
                  <a:pt x="1003973" y="289924"/>
                </a:lnTo>
                <a:lnTo>
                  <a:pt x="1001441" y="292456"/>
                </a:lnTo>
                <a:lnTo>
                  <a:pt x="998908" y="292456"/>
                </a:lnTo>
                <a:lnTo>
                  <a:pt x="996377" y="294988"/>
                </a:lnTo>
                <a:lnTo>
                  <a:pt x="993844" y="294988"/>
                </a:lnTo>
                <a:lnTo>
                  <a:pt x="993844" y="297520"/>
                </a:lnTo>
                <a:lnTo>
                  <a:pt x="991312" y="297520"/>
                </a:lnTo>
                <a:lnTo>
                  <a:pt x="988780" y="297520"/>
                </a:lnTo>
                <a:lnTo>
                  <a:pt x="988780" y="300052"/>
                </a:lnTo>
                <a:lnTo>
                  <a:pt x="986248" y="300052"/>
                </a:lnTo>
                <a:lnTo>
                  <a:pt x="983716" y="305117"/>
                </a:lnTo>
                <a:lnTo>
                  <a:pt x="983716" y="307649"/>
                </a:lnTo>
                <a:lnTo>
                  <a:pt x="981184" y="307649"/>
                </a:lnTo>
                <a:lnTo>
                  <a:pt x="981184" y="310181"/>
                </a:lnTo>
                <a:lnTo>
                  <a:pt x="978652" y="312713"/>
                </a:lnTo>
                <a:lnTo>
                  <a:pt x="978652" y="315245"/>
                </a:lnTo>
                <a:lnTo>
                  <a:pt x="976120" y="317777"/>
                </a:lnTo>
                <a:lnTo>
                  <a:pt x="973587" y="320309"/>
                </a:lnTo>
                <a:lnTo>
                  <a:pt x="971056" y="322841"/>
                </a:lnTo>
                <a:lnTo>
                  <a:pt x="976120" y="322841"/>
                </a:lnTo>
                <a:lnTo>
                  <a:pt x="973587" y="320309"/>
                </a:lnTo>
                <a:lnTo>
                  <a:pt x="971056" y="317777"/>
                </a:lnTo>
                <a:lnTo>
                  <a:pt x="965992" y="320309"/>
                </a:lnTo>
                <a:lnTo>
                  <a:pt x="963459" y="320309"/>
                </a:lnTo>
                <a:lnTo>
                  <a:pt x="963459" y="322841"/>
                </a:lnTo>
                <a:lnTo>
                  <a:pt x="960927" y="322841"/>
                </a:lnTo>
                <a:lnTo>
                  <a:pt x="960927" y="325373"/>
                </a:lnTo>
                <a:lnTo>
                  <a:pt x="958395" y="325373"/>
                </a:lnTo>
                <a:lnTo>
                  <a:pt x="955863" y="325373"/>
                </a:lnTo>
                <a:lnTo>
                  <a:pt x="953331" y="325373"/>
                </a:lnTo>
                <a:lnTo>
                  <a:pt x="953331" y="322841"/>
                </a:lnTo>
                <a:lnTo>
                  <a:pt x="950799" y="322841"/>
                </a:lnTo>
                <a:lnTo>
                  <a:pt x="943203" y="322841"/>
                </a:lnTo>
                <a:lnTo>
                  <a:pt x="940671" y="322841"/>
                </a:lnTo>
                <a:lnTo>
                  <a:pt x="938138" y="322841"/>
                </a:lnTo>
                <a:lnTo>
                  <a:pt x="938138" y="322841"/>
                </a:lnTo>
                <a:lnTo>
                  <a:pt x="935606" y="325373"/>
                </a:lnTo>
                <a:lnTo>
                  <a:pt x="933074" y="325373"/>
                </a:lnTo>
                <a:lnTo>
                  <a:pt x="930542" y="322841"/>
                </a:lnTo>
                <a:lnTo>
                  <a:pt x="928010" y="322841"/>
                </a:lnTo>
                <a:lnTo>
                  <a:pt x="925478" y="322841"/>
                </a:lnTo>
                <a:lnTo>
                  <a:pt x="922946" y="322841"/>
                </a:lnTo>
                <a:lnTo>
                  <a:pt x="920414" y="322841"/>
                </a:lnTo>
                <a:lnTo>
                  <a:pt x="912818" y="322841"/>
                </a:lnTo>
                <a:lnTo>
                  <a:pt x="907753" y="322841"/>
                </a:lnTo>
                <a:lnTo>
                  <a:pt x="905221" y="322841"/>
                </a:lnTo>
                <a:lnTo>
                  <a:pt x="902689" y="322841"/>
                </a:lnTo>
                <a:lnTo>
                  <a:pt x="900157" y="322841"/>
                </a:lnTo>
                <a:lnTo>
                  <a:pt x="900157" y="325373"/>
                </a:lnTo>
                <a:lnTo>
                  <a:pt x="900157" y="325373"/>
                </a:lnTo>
                <a:lnTo>
                  <a:pt x="900157" y="327905"/>
                </a:lnTo>
                <a:lnTo>
                  <a:pt x="895093" y="330437"/>
                </a:lnTo>
                <a:lnTo>
                  <a:pt x="892561" y="332970"/>
                </a:lnTo>
                <a:lnTo>
                  <a:pt x="890029" y="332970"/>
                </a:lnTo>
                <a:lnTo>
                  <a:pt x="887497" y="332970"/>
                </a:lnTo>
                <a:lnTo>
                  <a:pt x="884964" y="332970"/>
                </a:lnTo>
                <a:lnTo>
                  <a:pt x="882433" y="332970"/>
                </a:lnTo>
                <a:lnTo>
                  <a:pt x="879900" y="332970"/>
                </a:lnTo>
                <a:lnTo>
                  <a:pt x="877368" y="332970"/>
                </a:lnTo>
                <a:lnTo>
                  <a:pt x="874836" y="335502"/>
                </a:lnTo>
                <a:lnTo>
                  <a:pt x="872304" y="335502"/>
                </a:lnTo>
                <a:lnTo>
                  <a:pt x="869772" y="341832"/>
                </a:lnTo>
                <a:lnTo>
                  <a:pt x="869772" y="344364"/>
                </a:lnTo>
                <a:lnTo>
                  <a:pt x="867240" y="341832"/>
                </a:lnTo>
                <a:lnTo>
                  <a:pt x="864708" y="344364"/>
                </a:lnTo>
                <a:lnTo>
                  <a:pt x="864708" y="346896"/>
                </a:lnTo>
                <a:lnTo>
                  <a:pt x="867240" y="346896"/>
                </a:lnTo>
                <a:lnTo>
                  <a:pt x="864708" y="346896"/>
                </a:lnTo>
                <a:lnTo>
                  <a:pt x="859644" y="349428"/>
                </a:lnTo>
                <a:lnTo>
                  <a:pt x="852048" y="346896"/>
                </a:lnTo>
                <a:lnTo>
                  <a:pt x="852048" y="344364"/>
                </a:lnTo>
                <a:lnTo>
                  <a:pt x="849515" y="344364"/>
                </a:lnTo>
                <a:lnTo>
                  <a:pt x="849515" y="341832"/>
                </a:lnTo>
                <a:lnTo>
                  <a:pt x="844451" y="341832"/>
                </a:lnTo>
                <a:lnTo>
                  <a:pt x="839387" y="336768"/>
                </a:lnTo>
                <a:lnTo>
                  <a:pt x="836855" y="334235"/>
                </a:lnTo>
                <a:lnTo>
                  <a:pt x="836855" y="331703"/>
                </a:lnTo>
                <a:lnTo>
                  <a:pt x="839387" y="329171"/>
                </a:lnTo>
                <a:lnTo>
                  <a:pt x="836855" y="326639"/>
                </a:lnTo>
                <a:lnTo>
                  <a:pt x="834323" y="326639"/>
                </a:lnTo>
                <a:lnTo>
                  <a:pt x="831791" y="326639"/>
                </a:lnTo>
                <a:lnTo>
                  <a:pt x="831791" y="324107"/>
                </a:lnTo>
                <a:lnTo>
                  <a:pt x="829259" y="324107"/>
                </a:lnTo>
                <a:lnTo>
                  <a:pt x="829259" y="321575"/>
                </a:lnTo>
                <a:lnTo>
                  <a:pt x="831791" y="316511"/>
                </a:lnTo>
                <a:lnTo>
                  <a:pt x="824195" y="311447"/>
                </a:lnTo>
                <a:lnTo>
                  <a:pt x="819130" y="308915"/>
                </a:lnTo>
                <a:lnTo>
                  <a:pt x="811534" y="303851"/>
                </a:lnTo>
                <a:lnTo>
                  <a:pt x="809002" y="303851"/>
                </a:lnTo>
                <a:lnTo>
                  <a:pt x="811534" y="303851"/>
                </a:lnTo>
                <a:lnTo>
                  <a:pt x="809002" y="303851"/>
                </a:lnTo>
                <a:lnTo>
                  <a:pt x="806470" y="303851"/>
                </a:lnTo>
                <a:lnTo>
                  <a:pt x="803938" y="303851"/>
                </a:lnTo>
                <a:lnTo>
                  <a:pt x="801406" y="303851"/>
                </a:lnTo>
                <a:lnTo>
                  <a:pt x="798874" y="303851"/>
                </a:lnTo>
                <a:lnTo>
                  <a:pt x="793810" y="306383"/>
                </a:lnTo>
                <a:lnTo>
                  <a:pt x="791277" y="306383"/>
                </a:lnTo>
                <a:lnTo>
                  <a:pt x="788745" y="308915"/>
                </a:lnTo>
                <a:lnTo>
                  <a:pt x="783681" y="311447"/>
                </a:lnTo>
                <a:lnTo>
                  <a:pt x="781149" y="311447"/>
                </a:lnTo>
                <a:lnTo>
                  <a:pt x="778617" y="311447"/>
                </a:lnTo>
                <a:lnTo>
                  <a:pt x="778617" y="308915"/>
                </a:lnTo>
                <a:lnTo>
                  <a:pt x="776085" y="308915"/>
                </a:lnTo>
                <a:lnTo>
                  <a:pt x="773553" y="308915"/>
                </a:lnTo>
                <a:lnTo>
                  <a:pt x="765956" y="306383"/>
                </a:lnTo>
                <a:lnTo>
                  <a:pt x="763425" y="308915"/>
                </a:lnTo>
                <a:lnTo>
                  <a:pt x="760892" y="306383"/>
                </a:lnTo>
                <a:lnTo>
                  <a:pt x="755828" y="306383"/>
                </a:lnTo>
                <a:lnTo>
                  <a:pt x="750764" y="308915"/>
                </a:lnTo>
                <a:lnTo>
                  <a:pt x="745700" y="311447"/>
                </a:lnTo>
                <a:lnTo>
                  <a:pt x="748232" y="311447"/>
                </a:lnTo>
                <a:lnTo>
                  <a:pt x="748232" y="308915"/>
                </a:lnTo>
                <a:lnTo>
                  <a:pt x="750764" y="308915"/>
                </a:lnTo>
                <a:lnTo>
                  <a:pt x="750764" y="291190"/>
                </a:lnTo>
                <a:lnTo>
                  <a:pt x="750764" y="288658"/>
                </a:lnTo>
                <a:lnTo>
                  <a:pt x="753296" y="286126"/>
                </a:lnTo>
                <a:lnTo>
                  <a:pt x="753296" y="281062"/>
                </a:lnTo>
                <a:lnTo>
                  <a:pt x="755828" y="278530"/>
                </a:lnTo>
                <a:lnTo>
                  <a:pt x="755828" y="275998"/>
                </a:lnTo>
                <a:lnTo>
                  <a:pt x="755828" y="269667"/>
                </a:lnTo>
                <a:lnTo>
                  <a:pt x="755828" y="267135"/>
                </a:lnTo>
                <a:lnTo>
                  <a:pt x="755828" y="265869"/>
                </a:lnTo>
                <a:lnTo>
                  <a:pt x="755828" y="263337"/>
                </a:lnTo>
                <a:lnTo>
                  <a:pt x="753296" y="260805"/>
                </a:lnTo>
                <a:lnTo>
                  <a:pt x="755828" y="258273"/>
                </a:lnTo>
                <a:lnTo>
                  <a:pt x="755828" y="255741"/>
                </a:lnTo>
                <a:lnTo>
                  <a:pt x="755828" y="253209"/>
                </a:lnTo>
                <a:lnTo>
                  <a:pt x="755828" y="250677"/>
                </a:lnTo>
                <a:lnTo>
                  <a:pt x="755828" y="248145"/>
                </a:lnTo>
                <a:lnTo>
                  <a:pt x="758360" y="245612"/>
                </a:lnTo>
                <a:lnTo>
                  <a:pt x="760892" y="245612"/>
                </a:lnTo>
                <a:lnTo>
                  <a:pt x="755828" y="240548"/>
                </a:lnTo>
                <a:lnTo>
                  <a:pt x="753296" y="240548"/>
                </a:lnTo>
                <a:lnTo>
                  <a:pt x="750764" y="240548"/>
                </a:lnTo>
                <a:lnTo>
                  <a:pt x="750764" y="243080"/>
                </a:lnTo>
                <a:lnTo>
                  <a:pt x="748232" y="243080"/>
                </a:lnTo>
                <a:lnTo>
                  <a:pt x="745700" y="245612"/>
                </a:lnTo>
                <a:lnTo>
                  <a:pt x="740636" y="245612"/>
                </a:lnTo>
                <a:lnTo>
                  <a:pt x="740636" y="243080"/>
                </a:lnTo>
                <a:lnTo>
                  <a:pt x="740636" y="240548"/>
                </a:lnTo>
                <a:lnTo>
                  <a:pt x="740636" y="240548"/>
                </a:lnTo>
                <a:lnTo>
                  <a:pt x="738104" y="240548"/>
                </a:lnTo>
                <a:lnTo>
                  <a:pt x="738104" y="238016"/>
                </a:lnTo>
                <a:lnTo>
                  <a:pt x="733039" y="238016"/>
                </a:lnTo>
                <a:lnTo>
                  <a:pt x="730507" y="238016"/>
                </a:lnTo>
                <a:lnTo>
                  <a:pt x="730507" y="232952"/>
                </a:lnTo>
                <a:lnTo>
                  <a:pt x="733039" y="232952"/>
                </a:lnTo>
                <a:lnTo>
                  <a:pt x="733039" y="230420"/>
                </a:lnTo>
                <a:lnTo>
                  <a:pt x="733039" y="227888"/>
                </a:lnTo>
                <a:lnTo>
                  <a:pt x="733039" y="225356"/>
                </a:lnTo>
                <a:lnTo>
                  <a:pt x="733039" y="222824"/>
                </a:lnTo>
                <a:lnTo>
                  <a:pt x="735571" y="220292"/>
                </a:lnTo>
                <a:lnTo>
                  <a:pt x="735571" y="217759"/>
                </a:lnTo>
                <a:lnTo>
                  <a:pt x="735571" y="215227"/>
                </a:lnTo>
                <a:lnTo>
                  <a:pt x="735571" y="215227"/>
                </a:lnTo>
                <a:lnTo>
                  <a:pt x="738104" y="215227"/>
                </a:lnTo>
                <a:lnTo>
                  <a:pt x="740636" y="212695"/>
                </a:lnTo>
                <a:lnTo>
                  <a:pt x="743168" y="210163"/>
                </a:lnTo>
                <a:lnTo>
                  <a:pt x="745700" y="205099"/>
                </a:lnTo>
                <a:lnTo>
                  <a:pt x="745700" y="202567"/>
                </a:lnTo>
                <a:lnTo>
                  <a:pt x="748232" y="200035"/>
                </a:lnTo>
                <a:lnTo>
                  <a:pt x="748232" y="197503"/>
                </a:lnTo>
                <a:lnTo>
                  <a:pt x="750764" y="192439"/>
                </a:lnTo>
                <a:lnTo>
                  <a:pt x="750764" y="189907"/>
                </a:lnTo>
                <a:lnTo>
                  <a:pt x="753296" y="189907"/>
                </a:lnTo>
                <a:lnTo>
                  <a:pt x="753296" y="189907"/>
                </a:lnTo>
                <a:lnTo>
                  <a:pt x="753296" y="184842"/>
                </a:lnTo>
                <a:lnTo>
                  <a:pt x="753296" y="182310"/>
                </a:lnTo>
                <a:lnTo>
                  <a:pt x="755828" y="177246"/>
                </a:lnTo>
                <a:lnTo>
                  <a:pt x="755828" y="174714"/>
                </a:lnTo>
                <a:lnTo>
                  <a:pt x="758360" y="172182"/>
                </a:lnTo>
                <a:lnTo>
                  <a:pt x="760892" y="172182"/>
                </a:lnTo>
                <a:lnTo>
                  <a:pt x="763425" y="172182"/>
                </a:lnTo>
                <a:lnTo>
                  <a:pt x="765956" y="172182"/>
                </a:lnTo>
                <a:lnTo>
                  <a:pt x="768489" y="172182"/>
                </a:lnTo>
                <a:lnTo>
                  <a:pt x="771021" y="172182"/>
                </a:lnTo>
                <a:lnTo>
                  <a:pt x="773553" y="172182"/>
                </a:lnTo>
                <a:lnTo>
                  <a:pt x="776085" y="172182"/>
                </a:lnTo>
                <a:lnTo>
                  <a:pt x="776085" y="169650"/>
                </a:lnTo>
                <a:lnTo>
                  <a:pt x="778617" y="169650"/>
                </a:lnTo>
                <a:lnTo>
                  <a:pt x="781149" y="169650"/>
                </a:lnTo>
                <a:lnTo>
                  <a:pt x="783681" y="169650"/>
                </a:lnTo>
                <a:lnTo>
                  <a:pt x="783681" y="167118"/>
                </a:lnTo>
                <a:lnTo>
                  <a:pt x="783681" y="164586"/>
                </a:lnTo>
                <a:lnTo>
                  <a:pt x="786213" y="164586"/>
                </a:lnTo>
                <a:lnTo>
                  <a:pt x="786213" y="164586"/>
                </a:lnTo>
                <a:lnTo>
                  <a:pt x="786213" y="162054"/>
                </a:lnTo>
                <a:lnTo>
                  <a:pt x="786213" y="159522"/>
                </a:lnTo>
                <a:lnTo>
                  <a:pt x="786213" y="156989"/>
                </a:lnTo>
                <a:lnTo>
                  <a:pt x="786213" y="154457"/>
                </a:lnTo>
                <a:lnTo>
                  <a:pt x="788745" y="154457"/>
                </a:lnTo>
                <a:lnTo>
                  <a:pt x="788745" y="151925"/>
                </a:lnTo>
                <a:lnTo>
                  <a:pt x="788745" y="149393"/>
                </a:lnTo>
                <a:lnTo>
                  <a:pt x="788745" y="146861"/>
                </a:lnTo>
                <a:lnTo>
                  <a:pt x="788745" y="144329"/>
                </a:lnTo>
                <a:lnTo>
                  <a:pt x="788745" y="141797"/>
                </a:lnTo>
                <a:lnTo>
                  <a:pt x="788745" y="139265"/>
                </a:lnTo>
                <a:lnTo>
                  <a:pt x="788745" y="139265"/>
                </a:lnTo>
                <a:lnTo>
                  <a:pt x="788745" y="136733"/>
                </a:lnTo>
                <a:lnTo>
                  <a:pt x="791277" y="136733"/>
                </a:lnTo>
                <a:lnTo>
                  <a:pt x="791277" y="125338"/>
                </a:lnTo>
                <a:lnTo>
                  <a:pt x="793810" y="116476"/>
                </a:lnTo>
                <a:lnTo>
                  <a:pt x="796341" y="113944"/>
                </a:lnTo>
                <a:lnTo>
                  <a:pt x="796341" y="111412"/>
                </a:lnTo>
                <a:lnTo>
                  <a:pt x="798874" y="108880"/>
                </a:lnTo>
                <a:lnTo>
                  <a:pt x="801406" y="108880"/>
                </a:lnTo>
                <a:lnTo>
                  <a:pt x="803938" y="108880"/>
                </a:lnTo>
                <a:lnTo>
                  <a:pt x="825461" y="106348"/>
                </a:lnTo>
                <a:lnTo>
                  <a:pt x="839387" y="103816"/>
                </a:lnTo>
                <a:lnTo>
                  <a:pt x="863442" y="101284"/>
                </a:lnTo>
                <a:lnTo>
                  <a:pt x="873570" y="101284"/>
                </a:lnTo>
                <a:lnTo>
                  <a:pt x="882433" y="101284"/>
                </a:lnTo>
                <a:lnTo>
                  <a:pt x="903955" y="101284"/>
                </a:lnTo>
                <a:lnTo>
                  <a:pt x="911551" y="101284"/>
                </a:lnTo>
                <a:lnTo>
                  <a:pt x="930542" y="101284"/>
                </a:lnTo>
                <a:lnTo>
                  <a:pt x="933074" y="101284"/>
                </a:lnTo>
                <a:lnTo>
                  <a:pt x="935606" y="103816"/>
                </a:lnTo>
                <a:lnTo>
                  <a:pt x="938138" y="103816"/>
                </a:lnTo>
                <a:lnTo>
                  <a:pt x="940671" y="103816"/>
                </a:lnTo>
                <a:lnTo>
                  <a:pt x="940671" y="106348"/>
                </a:lnTo>
                <a:lnTo>
                  <a:pt x="943203" y="106348"/>
                </a:lnTo>
                <a:lnTo>
                  <a:pt x="945735" y="106348"/>
                </a:lnTo>
                <a:lnTo>
                  <a:pt x="950799" y="108880"/>
                </a:lnTo>
                <a:lnTo>
                  <a:pt x="953331" y="108880"/>
                </a:lnTo>
                <a:lnTo>
                  <a:pt x="964725" y="111412"/>
                </a:lnTo>
                <a:lnTo>
                  <a:pt x="967257" y="111412"/>
                </a:lnTo>
                <a:lnTo>
                  <a:pt x="969790" y="111412"/>
                </a:lnTo>
                <a:lnTo>
                  <a:pt x="996377" y="106348"/>
                </a:lnTo>
                <a:lnTo>
                  <a:pt x="1003973" y="106348"/>
                </a:lnTo>
                <a:lnTo>
                  <a:pt x="1006505" y="103816"/>
                </a:lnTo>
                <a:lnTo>
                  <a:pt x="1009037" y="103816"/>
                </a:lnTo>
                <a:lnTo>
                  <a:pt x="1011569" y="103816"/>
                </a:lnTo>
                <a:lnTo>
                  <a:pt x="1014101" y="103816"/>
                </a:lnTo>
                <a:lnTo>
                  <a:pt x="1016633" y="103816"/>
                </a:lnTo>
                <a:lnTo>
                  <a:pt x="1024229" y="108880"/>
                </a:lnTo>
                <a:lnTo>
                  <a:pt x="1031826" y="111412"/>
                </a:lnTo>
                <a:lnTo>
                  <a:pt x="1034358" y="111412"/>
                </a:lnTo>
                <a:lnTo>
                  <a:pt x="1036890" y="111412"/>
                </a:lnTo>
                <a:lnTo>
                  <a:pt x="1039422" y="111412"/>
                </a:lnTo>
                <a:lnTo>
                  <a:pt x="1041954" y="111412"/>
                </a:lnTo>
                <a:lnTo>
                  <a:pt x="1050816" y="113944"/>
                </a:lnTo>
                <a:lnTo>
                  <a:pt x="1060945" y="113944"/>
                </a:lnTo>
                <a:lnTo>
                  <a:pt x="1063477" y="113944"/>
                </a:lnTo>
                <a:lnTo>
                  <a:pt x="1085000" y="116476"/>
                </a:lnTo>
                <a:lnTo>
                  <a:pt x="1085000" y="119008"/>
                </a:lnTo>
                <a:lnTo>
                  <a:pt x="1092596" y="121540"/>
                </a:lnTo>
                <a:lnTo>
                  <a:pt x="1100192" y="124072"/>
                </a:lnTo>
                <a:lnTo>
                  <a:pt x="1102724" y="124072"/>
                </a:lnTo>
                <a:lnTo>
                  <a:pt x="1105256" y="126604"/>
                </a:lnTo>
                <a:lnTo>
                  <a:pt x="1107788" y="126604"/>
                </a:lnTo>
                <a:lnTo>
                  <a:pt x="1110320" y="126604"/>
                </a:lnTo>
                <a:lnTo>
                  <a:pt x="1112852" y="124072"/>
                </a:lnTo>
                <a:lnTo>
                  <a:pt x="1117917" y="124072"/>
                </a:lnTo>
                <a:lnTo>
                  <a:pt x="1128045" y="121540"/>
                </a:lnTo>
                <a:lnTo>
                  <a:pt x="1130577" y="121540"/>
                </a:lnTo>
                <a:lnTo>
                  <a:pt x="1130577" y="119008"/>
                </a:lnTo>
                <a:lnTo>
                  <a:pt x="1133109" y="119008"/>
                </a:lnTo>
                <a:lnTo>
                  <a:pt x="1135641" y="119008"/>
                </a:lnTo>
                <a:lnTo>
                  <a:pt x="1135641" y="116476"/>
                </a:lnTo>
                <a:lnTo>
                  <a:pt x="1138173" y="113944"/>
                </a:lnTo>
                <a:lnTo>
                  <a:pt x="1138173" y="111412"/>
                </a:lnTo>
                <a:lnTo>
                  <a:pt x="1138173" y="108880"/>
                </a:lnTo>
                <a:lnTo>
                  <a:pt x="1138173" y="106348"/>
                </a:lnTo>
                <a:lnTo>
                  <a:pt x="1135641" y="106348"/>
                </a:lnTo>
                <a:lnTo>
                  <a:pt x="1135641" y="103816"/>
                </a:lnTo>
                <a:lnTo>
                  <a:pt x="1133109" y="103816"/>
                </a:lnTo>
                <a:lnTo>
                  <a:pt x="1133109" y="101284"/>
                </a:lnTo>
                <a:lnTo>
                  <a:pt x="1133109" y="98751"/>
                </a:lnTo>
                <a:lnTo>
                  <a:pt x="1133109" y="88623"/>
                </a:lnTo>
                <a:lnTo>
                  <a:pt x="1135641" y="88623"/>
                </a:lnTo>
                <a:lnTo>
                  <a:pt x="1135641" y="86091"/>
                </a:lnTo>
                <a:lnTo>
                  <a:pt x="1135641" y="83559"/>
                </a:lnTo>
                <a:lnTo>
                  <a:pt x="1138173" y="83559"/>
                </a:lnTo>
                <a:lnTo>
                  <a:pt x="1140705" y="81027"/>
                </a:lnTo>
                <a:lnTo>
                  <a:pt x="1143238" y="81027"/>
                </a:lnTo>
                <a:lnTo>
                  <a:pt x="1143238" y="78495"/>
                </a:lnTo>
                <a:lnTo>
                  <a:pt x="1145770" y="78495"/>
                </a:lnTo>
                <a:lnTo>
                  <a:pt x="1145770" y="75963"/>
                </a:lnTo>
                <a:lnTo>
                  <a:pt x="1145770" y="73431"/>
                </a:lnTo>
                <a:lnTo>
                  <a:pt x="1145770" y="70899"/>
                </a:lnTo>
                <a:lnTo>
                  <a:pt x="1145770" y="68366"/>
                </a:lnTo>
                <a:lnTo>
                  <a:pt x="1143238" y="68366"/>
                </a:lnTo>
                <a:lnTo>
                  <a:pt x="1143238" y="65834"/>
                </a:lnTo>
                <a:lnTo>
                  <a:pt x="1143238" y="63302"/>
                </a:lnTo>
                <a:lnTo>
                  <a:pt x="1148302" y="54440"/>
                </a:lnTo>
                <a:lnTo>
                  <a:pt x="1148302" y="51908"/>
                </a:lnTo>
                <a:lnTo>
                  <a:pt x="1150834" y="51908"/>
                </a:lnTo>
                <a:lnTo>
                  <a:pt x="1153366" y="49376"/>
                </a:lnTo>
                <a:lnTo>
                  <a:pt x="1155898" y="49376"/>
                </a:lnTo>
                <a:lnTo>
                  <a:pt x="1174889" y="44312"/>
                </a:lnTo>
                <a:lnTo>
                  <a:pt x="1177421" y="44312"/>
                </a:lnTo>
                <a:lnTo>
                  <a:pt x="1186283" y="44312"/>
                </a:lnTo>
                <a:lnTo>
                  <a:pt x="1188815" y="44312"/>
                </a:lnTo>
                <a:lnTo>
                  <a:pt x="1191347" y="44312"/>
                </a:lnTo>
                <a:lnTo>
                  <a:pt x="1193879" y="44312"/>
                </a:lnTo>
                <a:lnTo>
                  <a:pt x="1193879" y="46844"/>
                </a:lnTo>
                <a:lnTo>
                  <a:pt x="1196411" y="46844"/>
                </a:lnTo>
                <a:lnTo>
                  <a:pt x="1198944" y="46844"/>
                </a:lnTo>
                <a:lnTo>
                  <a:pt x="1201475" y="46844"/>
                </a:lnTo>
                <a:lnTo>
                  <a:pt x="1204008" y="46844"/>
                </a:lnTo>
                <a:lnTo>
                  <a:pt x="1204008" y="44312"/>
                </a:lnTo>
                <a:lnTo>
                  <a:pt x="1206540" y="44312"/>
                </a:lnTo>
                <a:lnTo>
                  <a:pt x="1209072" y="44312"/>
                </a:lnTo>
                <a:lnTo>
                  <a:pt x="1214136" y="39247"/>
                </a:lnTo>
                <a:lnTo>
                  <a:pt x="1214136" y="36715"/>
                </a:lnTo>
                <a:lnTo>
                  <a:pt x="1216668" y="36715"/>
                </a:lnTo>
                <a:lnTo>
                  <a:pt x="1216668" y="37981"/>
                </a:lnTo>
                <a:lnTo>
                  <a:pt x="1219200" y="37981"/>
                </a:lnTo>
                <a:lnTo>
                  <a:pt x="1219200" y="35449"/>
                </a:lnTo>
                <a:lnTo>
                  <a:pt x="1221732" y="35449"/>
                </a:lnTo>
                <a:lnTo>
                  <a:pt x="1224264" y="32917"/>
                </a:lnTo>
                <a:lnTo>
                  <a:pt x="1226796" y="32917"/>
                </a:lnTo>
                <a:lnTo>
                  <a:pt x="1229328" y="32917"/>
                </a:lnTo>
                <a:lnTo>
                  <a:pt x="1231861" y="30385"/>
                </a:lnTo>
                <a:lnTo>
                  <a:pt x="1234393" y="32917"/>
                </a:lnTo>
                <a:lnTo>
                  <a:pt x="1236925" y="32917"/>
                </a:lnTo>
                <a:lnTo>
                  <a:pt x="1239457" y="32917"/>
                </a:lnTo>
                <a:lnTo>
                  <a:pt x="1241989" y="35449"/>
                </a:lnTo>
                <a:lnTo>
                  <a:pt x="1244521" y="37981"/>
                </a:lnTo>
                <a:lnTo>
                  <a:pt x="1247053" y="37981"/>
                </a:lnTo>
                <a:lnTo>
                  <a:pt x="1252117" y="40513"/>
                </a:lnTo>
                <a:lnTo>
                  <a:pt x="1252117" y="43045"/>
                </a:lnTo>
                <a:lnTo>
                  <a:pt x="1254649" y="43045"/>
                </a:lnTo>
                <a:lnTo>
                  <a:pt x="1257182" y="43045"/>
                </a:lnTo>
                <a:lnTo>
                  <a:pt x="1259713" y="43045"/>
                </a:lnTo>
                <a:lnTo>
                  <a:pt x="1268576" y="45578"/>
                </a:lnTo>
                <a:lnTo>
                  <a:pt x="1282502" y="48110"/>
                </a:lnTo>
                <a:lnTo>
                  <a:pt x="1285034" y="48110"/>
                </a:lnTo>
                <a:lnTo>
                  <a:pt x="1269842" y="49376"/>
                </a:lnTo>
                <a:close/>
                <a:moveTo>
                  <a:pt x="1554702" y="30385"/>
                </a:moveTo>
                <a:lnTo>
                  <a:pt x="1557234" y="30385"/>
                </a:lnTo>
                <a:lnTo>
                  <a:pt x="1557234" y="32917"/>
                </a:lnTo>
                <a:lnTo>
                  <a:pt x="1559766" y="32917"/>
                </a:lnTo>
                <a:lnTo>
                  <a:pt x="1559766" y="35449"/>
                </a:lnTo>
                <a:lnTo>
                  <a:pt x="1562298" y="35449"/>
                </a:lnTo>
                <a:lnTo>
                  <a:pt x="1564830" y="35449"/>
                </a:lnTo>
                <a:lnTo>
                  <a:pt x="1564830" y="37981"/>
                </a:lnTo>
                <a:lnTo>
                  <a:pt x="1567362" y="37981"/>
                </a:lnTo>
                <a:lnTo>
                  <a:pt x="1567362" y="40513"/>
                </a:lnTo>
                <a:lnTo>
                  <a:pt x="1569894" y="40513"/>
                </a:lnTo>
                <a:lnTo>
                  <a:pt x="1572426" y="40513"/>
                </a:lnTo>
                <a:lnTo>
                  <a:pt x="1572426" y="43045"/>
                </a:lnTo>
                <a:lnTo>
                  <a:pt x="1574958" y="43045"/>
                </a:lnTo>
                <a:lnTo>
                  <a:pt x="1574958" y="45578"/>
                </a:lnTo>
                <a:lnTo>
                  <a:pt x="1577490" y="45578"/>
                </a:lnTo>
                <a:lnTo>
                  <a:pt x="1580023" y="45578"/>
                </a:lnTo>
                <a:lnTo>
                  <a:pt x="1580023" y="48110"/>
                </a:lnTo>
                <a:lnTo>
                  <a:pt x="1582555" y="48110"/>
                </a:lnTo>
                <a:lnTo>
                  <a:pt x="1585087" y="48110"/>
                </a:lnTo>
                <a:lnTo>
                  <a:pt x="1585087" y="50642"/>
                </a:lnTo>
                <a:lnTo>
                  <a:pt x="1587619" y="50642"/>
                </a:lnTo>
                <a:lnTo>
                  <a:pt x="1587619" y="53174"/>
                </a:lnTo>
                <a:lnTo>
                  <a:pt x="1590151" y="53174"/>
                </a:lnTo>
                <a:lnTo>
                  <a:pt x="1592683" y="53174"/>
                </a:lnTo>
                <a:lnTo>
                  <a:pt x="1592683" y="55706"/>
                </a:lnTo>
                <a:lnTo>
                  <a:pt x="1595215" y="55706"/>
                </a:lnTo>
                <a:lnTo>
                  <a:pt x="1595215" y="58238"/>
                </a:lnTo>
                <a:lnTo>
                  <a:pt x="1597747" y="58238"/>
                </a:lnTo>
                <a:lnTo>
                  <a:pt x="1600279" y="58238"/>
                </a:lnTo>
                <a:lnTo>
                  <a:pt x="1600279" y="60770"/>
                </a:lnTo>
                <a:lnTo>
                  <a:pt x="1602811" y="60770"/>
                </a:lnTo>
                <a:lnTo>
                  <a:pt x="1605344" y="60770"/>
                </a:lnTo>
                <a:lnTo>
                  <a:pt x="1605344" y="63302"/>
                </a:lnTo>
                <a:lnTo>
                  <a:pt x="1607875" y="63302"/>
                </a:lnTo>
                <a:lnTo>
                  <a:pt x="1607875" y="65834"/>
                </a:lnTo>
                <a:lnTo>
                  <a:pt x="1610408" y="65834"/>
                </a:lnTo>
                <a:lnTo>
                  <a:pt x="1612940" y="65834"/>
                </a:lnTo>
                <a:lnTo>
                  <a:pt x="1612940" y="68366"/>
                </a:lnTo>
                <a:lnTo>
                  <a:pt x="1615472" y="68366"/>
                </a:lnTo>
                <a:lnTo>
                  <a:pt x="1618004" y="68366"/>
                </a:lnTo>
                <a:lnTo>
                  <a:pt x="1618004" y="70899"/>
                </a:lnTo>
                <a:lnTo>
                  <a:pt x="1620536" y="70899"/>
                </a:lnTo>
                <a:lnTo>
                  <a:pt x="1623068" y="73431"/>
                </a:lnTo>
                <a:lnTo>
                  <a:pt x="1625600" y="73431"/>
                </a:lnTo>
                <a:lnTo>
                  <a:pt x="1628132" y="73431"/>
                </a:lnTo>
                <a:lnTo>
                  <a:pt x="1628132" y="75963"/>
                </a:lnTo>
                <a:lnTo>
                  <a:pt x="1630664" y="75963"/>
                </a:lnTo>
                <a:lnTo>
                  <a:pt x="1633196" y="75963"/>
                </a:lnTo>
                <a:lnTo>
                  <a:pt x="1633196" y="78495"/>
                </a:lnTo>
                <a:lnTo>
                  <a:pt x="1635729" y="78495"/>
                </a:lnTo>
                <a:lnTo>
                  <a:pt x="1638260" y="78495"/>
                </a:lnTo>
                <a:lnTo>
                  <a:pt x="1640793" y="78495"/>
                </a:lnTo>
                <a:lnTo>
                  <a:pt x="1640793" y="81027"/>
                </a:lnTo>
                <a:lnTo>
                  <a:pt x="1643325" y="81027"/>
                </a:lnTo>
                <a:lnTo>
                  <a:pt x="1645857" y="81027"/>
                </a:lnTo>
                <a:lnTo>
                  <a:pt x="1645857" y="83559"/>
                </a:lnTo>
                <a:lnTo>
                  <a:pt x="1648389" y="83559"/>
                </a:lnTo>
                <a:lnTo>
                  <a:pt x="1650921" y="83559"/>
                </a:lnTo>
                <a:lnTo>
                  <a:pt x="1653453" y="86091"/>
                </a:lnTo>
                <a:lnTo>
                  <a:pt x="1655985" y="86091"/>
                </a:lnTo>
                <a:lnTo>
                  <a:pt x="1655985" y="88623"/>
                </a:lnTo>
                <a:lnTo>
                  <a:pt x="1658517" y="88623"/>
                </a:lnTo>
                <a:lnTo>
                  <a:pt x="1661049" y="88623"/>
                </a:lnTo>
                <a:lnTo>
                  <a:pt x="1661049" y="91155"/>
                </a:lnTo>
                <a:lnTo>
                  <a:pt x="1663581" y="91155"/>
                </a:lnTo>
                <a:lnTo>
                  <a:pt x="1666114" y="93687"/>
                </a:lnTo>
                <a:lnTo>
                  <a:pt x="1668646" y="93687"/>
                </a:lnTo>
                <a:lnTo>
                  <a:pt x="1668646" y="96219"/>
                </a:lnTo>
                <a:lnTo>
                  <a:pt x="1671178" y="96219"/>
                </a:lnTo>
                <a:lnTo>
                  <a:pt x="1671178" y="98751"/>
                </a:lnTo>
                <a:lnTo>
                  <a:pt x="1673710" y="98751"/>
                </a:lnTo>
                <a:lnTo>
                  <a:pt x="1676242" y="98751"/>
                </a:lnTo>
                <a:lnTo>
                  <a:pt x="1676242" y="101284"/>
                </a:lnTo>
                <a:lnTo>
                  <a:pt x="1678774" y="101284"/>
                </a:lnTo>
                <a:lnTo>
                  <a:pt x="1681306" y="101284"/>
                </a:lnTo>
                <a:lnTo>
                  <a:pt x="1681306" y="103816"/>
                </a:lnTo>
                <a:lnTo>
                  <a:pt x="1683838" y="103816"/>
                </a:lnTo>
                <a:lnTo>
                  <a:pt x="1686370" y="103816"/>
                </a:lnTo>
                <a:lnTo>
                  <a:pt x="1688902" y="103816"/>
                </a:lnTo>
                <a:lnTo>
                  <a:pt x="1688902" y="106348"/>
                </a:lnTo>
                <a:lnTo>
                  <a:pt x="1691434" y="106348"/>
                </a:lnTo>
                <a:lnTo>
                  <a:pt x="1693967" y="106348"/>
                </a:lnTo>
                <a:lnTo>
                  <a:pt x="1693967" y="108880"/>
                </a:lnTo>
                <a:lnTo>
                  <a:pt x="1696499" y="108880"/>
                </a:lnTo>
                <a:lnTo>
                  <a:pt x="1699031" y="111412"/>
                </a:lnTo>
                <a:lnTo>
                  <a:pt x="1701563" y="111412"/>
                </a:lnTo>
                <a:lnTo>
                  <a:pt x="1701563" y="113944"/>
                </a:lnTo>
                <a:lnTo>
                  <a:pt x="1704095" y="113944"/>
                </a:lnTo>
                <a:lnTo>
                  <a:pt x="1715489" y="122806"/>
                </a:lnTo>
                <a:lnTo>
                  <a:pt x="1723085" y="125338"/>
                </a:lnTo>
                <a:lnTo>
                  <a:pt x="1730682" y="125338"/>
                </a:lnTo>
                <a:lnTo>
                  <a:pt x="1733214" y="125338"/>
                </a:lnTo>
                <a:lnTo>
                  <a:pt x="1735746" y="125338"/>
                </a:lnTo>
                <a:lnTo>
                  <a:pt x="1738278" y="125338"/>
                </a:lnTo>
                <a:lnTo>
                  <a:pt x="1740810" y="125338"/>
                </a:lnTo>
                <a:lnTo>
                  <a:pt x="1743342" y="125338"/>
                </a:lnTo>
                <a:lnTo>
                  <a:pt x="1743342" y="127870"/>
                </a:lnTo>
                <a:lnTo>
                  <a:pt x="1745874" y="127870"/>
                </a:lnTo>
                <a:lnTo>
                  <a:pt x="1745874" y="130403"/>
                </a:lnTo>
                <a:lnTo>
                  <a:pt x="1748406" y="132935"/>
                </a:lnTo>
                <a:lnTo>
                  <a:pt x="1748406" y="135467"/>
                </a:lnTo>
                <a:lnTo>
                  <a:pt x="1745874" y="137999"/>
                </a:lnTo>
                <a:lnTo>
                  <a:pt x="1745874" y="140531"/>
                </a:lnTo>
                <a:lnTo>
                  <a:pt x="1745874" y="143063"/>
                </a:lnTo>
                <a:lnTo>
                  <a:pt x="1748406" y="143063"/>
                </a:lnTo>
                <a:lnTo>
                  <a:pt x="1748406" y="145595"/>
                </a:lnTo>
                <a:lnTo>
                  <a:pt x="1748406" y="148127"/>
                </a:lnTo>
                <a:lnTo>
                  <a:pt x="1750939" y="148127"/>
                </a:lnTo>
                <a:lnTo>
                  <a:pt x="1750939" y="150659"/>
                </a:lnTo>
                <a:lnTo>
                  <a:pt x="1753471" y="150659"/>
                </a:lnTo>
                <a:lnTo>
                  <a:pt x="1753471" y="153191"/>
                </a:lnTo>
                <a:lnTo>
                  <a:pt x="1756002" y="153191"/>
                </a:lnTo>
                <a:lnTo>
                  <a:pt x="1758535" y="155723"/>
                </a:lnTo>
                <a:lnTo>
                  <a:pt x="1763599" y="158255"/>
                </a:lnTo>
                <a:lnTo>
                  <a:pt x="1766131" y="160788"/>
                </a:lnTo>
                <a:lnTo>
                  <a:pt x="1768663" y="160788"/>
                </a:lnTo>
                <a:lnTo>
                  <a:pt x="1768663" y="163320"/>
                </a:lnTo>
                <a:lnTo>
                  <a:pt x="1771195" y="163320"/>
                </a:lnTo>
                <a:lnTo>
                  <a:pt x="1771195" y="165852"/>
                </a:lnTo>
                <a:lnTo>
                  <a:pt x="1773727" y="168384"/>
                </a:lnTo>
                <a:lnTo>
                  <a:pt x="1773727" y="170916"/>
                </a:lnTo>
                <a:lnTo>
                  <a:pt x="1781323" y="175980"/>
                </a:lnTo>
                <a:lnTo>
                  <a:pt x="1783855" y="175980"/>
                </a:lnTo>
                <a:lnTo>
                  <a:pt x="1783855" y="178512"/>
                </a:lnTo>
                <a:lnTo>
                  <a:pt x="1786388" y="178512"/>
                </a:lnTo>
                <a:lnTo>
                  <a:pt x="1788920" y="178512"/>
                </a:lnTo>
                <a:lnTo>
                  <a:pt x="1791452" y="178512"/>
                </a:lnTo>
                <a:lnTo>
                  <a:pt x="1793984" y="178512"/>
                </a:lnTo>
                <a:lnTo>
                  <a:pt x="1796516" y="178512"/>
                </a:lnTo>
                <a:lnTo>
                  <a:pt x="1807911" y="173448"/>
                </a:lnTo>
                <a:lnTo>
                  <a:pt x="1810443" y="173448"/>
                </a:lnTo>
                <a:lnTo>
                  <a:pt x="1812974" y="173448"/>
                </a:lnTo>
                <a:lnTo>
                  <a:pt x="1812974" y="170916"/>
                </a:lnTo>
                <a:lnTo>
                  <a:pt x="1815507" y="170916"/>
                </a:lnTo>
                <a:lnTo>
                  <a:pt x="1815507" y="168384"/>
                </a:lnTo>
                <a:lnTo>
                  <a:pt x="1818039" y="165852"/>
                </a:lnTo>
                <a:lnTo>
                  <a:pt x="1818039" y="163320"/>
                </a:lnTo>
                <a:lnTo>
                  <a:pt x="1818039" y="160788"/>
                </a:lnTo>
                <a:lnTo>
                  <a:pt x="1818039" y="158255"/>
                </a:lnTo>
                <a:lnTo>
                  <a:pt x="1820571" y="155723"/>
                </a:lnTo>
                <a:lnTo>
                  <a:pt x="1823103" y="155723"/>
                </a:lnTo>
                <a:lnTo>
                  <a:pt x="1823103" y="153191"/>
                </a:lnTo>
                <a:lnTo>
                  <a:pt x="1825635" y="153191"/>
                </a:lnTo>
                <a:lnTo>
                  <a:pt x="1828167" y="153191"/>
                </a:lnTo>
                <a:lnTo>
                  <a:pt x="1830699" y="153191"/>
                </a:lnTo>
                <a:lnTo>
                  <a:pt x="1833231" y="153191"/>
                </a:lnTo>
                <a:lnTo>
                  <a:pt x="1835764" y="155723"/>
                </a:lnTo>
                <a:lnTo>
                  <a:pt x="1838295" y="155723"/>
                </a:lnTo>
                <a:lnTo>
                  <a:pt x="1840827" y="155723"/>
                </a:lnTo>
                <a:lnTo>
                  <a:pt x="1840827" y="158255"/>
                </a:lnTo>
                <a:lnTo>
                  <a:pt x="1843360" y="158255"/>
                </a:lnTo>
                <a:lnTo>
                  <a:pt x="1845892" y="160788"/>
                </a:lnTo>
                <a:lnTo>
                  <a:pt x="1857286" y="165852"/>
                </a:lnTo>
                <a:lnTo>
                  <a:pt x="1859818" y="165852"/>
                </a:lnTo>
                <a:lnTo>
                  <a:pt x="1859818" y="168384"/>
                </a:lnTo>
                <a:lnTo>
                  <a:pt x="1862350" y="168384"/>
                </a:lnTo>
                <a:lnTo>
                  <a:pt x="1864883" y="168384"/>
                </a:lnTo>
                <a:lnTo>
                  <a:pt x="1867415" y="168384"/>
                </a:lnTo>
                <a:lnTo>
                  <a:pt x="1878809" y="165852"/>
                </a:lnTo>
                <a:lnTo>
                  <a:pt x="1892736" y="165852"/>
                </a:lnTo>
                <a:lnTo>
                  <a:pt x="1895267" y="165852"/>
                </a:lnTo>
                <a:lnTo>
                  <a:pt x="1895267" y="163320"/>
                </a:lnTo>
                <a:lnTo>
                  <a:pt x="1897799" y="163320"/>
                </a:lnTo>
                <a:lnTo>
                  <a:pt x="1900332" y="163320"/>
                </a:lnTo>
                <a:lnTo>
                  <a:pt x="1902864" y="163320"/>
                </a:lnTo>
                <a:lnTo>
                  <a:pt x="1905396" y="163320"/>
                </a:lnTo>
                <a:lnTo>
                  <a:pt x="1907928" y="163320"/>
                </a:lnTo>
                <a:lnTo>
                  <a:pt x="1910460" y="163320"/>
                </a:lnTo>
                <a:lnTo>
                  <a:pt x="1912992" y="163320"/>
                </a:lnTo>
                <a:lnTo>
                  <a:pt x="1915524" y="163320"/>
                </a:lnTo>
                <a:lnTo>
                  <a:pt x="1918057" y="163320"/>
                </a:lnTo>
                <a:lnTo>
                  <a:pt x="1920588" y="163320"/>
                </a:lnTo>
                <a:lnTo>
                  <a:pt x="1923120" y="163320"/>
                </a:lnTo>
                <a:lnTo>
                  <a:pt x="1925652" y="163320"/>
                </a:lnTo>
                <a:lnTo>
                  <a:pt x="1925652" y="165852"/>
                </a:lnTo>
                <a:lnTo>
                  <a:pt x="1928185" y="165852"/>
                </a:lnTo>
                <a:lnTo>
                  <a:pt x="1930717" y="165852"/>
                </a:lnTo>
                <a:lnTo>
                  <a:pt x="1933248" y="165852"/>
                </a:lnTo>
                <a:lnTo>
                  <a:pt x="1935781" y="165852"/>
                </a:lnTo>
                <a:lnTo>
                  <a:pt x="1944643" y="172182"/>
                </a:lnTo>
                <a:lnTo>
                  <a:pt x="1952239" y="174714"/>
                </a:lnTo>
                <a:lnTo>
                  <a:pt x="1962368" y="177246"/>
                </a:lnTo>
                <a:lnTo>
                  <a:pt x="1976294" y="182310"/>
                </a:lnTo>
                <a:lnTo>
                  <a:pt x="1978826" y="182310"/>
                </a:lnTo>
                <a:lnTo>
                  <a:pt x="1981359" y="182310"/>
                </a:lnTo>
                <a:lnTo>
                  <a:pt x="1981359" y="184842"/>
                </a:lnTo>
                <a:lnTo>
                  <a:pt x="1983890" y="189907"/>
                </a:lnTo>
                <a:lnTo>
                  <a:pt x="1986422" y="192439"/>
                </a:lnTo>
                <a:lnTo>
                  <a:pt x="1988955" y="194971"/>
                </a:lnTo>
                <a:lnTo>
                  <a:pt x="1991487" y="194971"/>
                </a:lnTo>
                <a:lnTo>
                  <a:pt x="1994019" y="194971"/>
                </a:lnTo>
                <a:lnTo>
                  <a:pt x="1996551" y="194971"/>
                </a:lnTo>
                <a:lnTo>
                  <a:pt x="1999083" y="194971"/>
                </a:lnTo>
                <a:lnTo>
                  <a:pt x="1994019" y="186108"/>
                </a:lnTo>
                <a:lnTo>
                  <a:pt x="1994019" y="183576"/>
                </a:lnTo>
                <a:lnTo>
                  <a:pt x="1996551" y="183576"/>
                </a:lnTo>
                <a:lnTo>
                  <a:pt x="1999083" y="183576"/>
                </a:lnTo>
                <a:lnTo>
                  <a:pt x="1999083" y="186108"/>
                </a:lnTo>
                <a:lnTo>
                  <a:pt x="2001615" y="186108"/>
                </a:lnTo>
                <a:lnTo>
                  <a:pt x="1999083" y="186108"/>
                </a:lnTo>
                <a:lnTo>
                  <a:pt x="2006680" y="188640"/>
                </a:lnTo>
                <a:lnTo>
                  <a:pt x="2011743" y="191173"/>
                </a:lnTo>
                <a:lnTo>
                  <a:pt x="2009211" y="193705"/>
                </a:lnTo>
                <a:lnTo>
                  <a:pt x="2006680" y="193705"/>
                </a:lnTo>
                <a:lnTo>
                  <a:pt x="2006680" y="196237"/>
                </a:lnTo>
                <a:lnTo>
                  <a:pt x="2009211" y="196237"/>
                </a:lnTo>
                <a:lnTo>
                  <a:pt x="2011743" y="196237"/>
                </a:lnTo>
                <a:lnTo>
                  <a:pt x="2014276" y="193705"/>
                </a:lnTo>
                <a:lnTo>
                  <a:pt x="2016808" y="193705"/>
                </a:lnTo>
                <a:lnTo>
                  <a:pt x="2019340" y="193705"/>
                </a:lnTo>
                <a:lnTo>
                  <a:pt x="2026936" y="193705"/>
                </a:lnTo>
                <a:lnTo>
                  <a:pt x="2029468" y="193705"/>
                </a:lnTo>
                <a:lnTo>
                  <a:pt x="2034532" y="196237"/>
                </a:lnTo>
                <a:lnTo>
                  <a:pt x="2037064" y="193705"/>
                </a:lnTo>
                <a:lnTo>
                  <a:pt x="2039596" y="188640"/>
                </a:lnTo>
                <a:lnTo>
                  <a:pt x="2042129" y="188640"/>
                </a:lnTo>
                <a:lnTo>
                  <a:pt x="2042129" y="186108"/>
                </a:lnTo>
                <a:lnTo>
                  <a:pt x="2044661" y="186108"/>
                </a:lnTo>
                <a:lnTo>
                  <a:pt x="2047192" y="186108"/>
                </a:lnTo>
                <a:lnTo>
                  <a:pt x="2052257" y="183576"/>
                </a:lnTo>
                <a:lnTo>
                  <a:pt x="2054789" y="183576"/>
                </a:lnTo>
                <a:lnTo>
                  <a:pt x="2059853" y="183576"/>
                </a:lnTo>
                <a:lnTo>
                  <a:pt x="2059853" y="178512"/>
                </a:lnTo>
                <a:lnTo>
                  <a:pt x="2057321" y="178512"/>
                </a:lnTo>
                <a:lnTo>
                  <a:pt x="2054789" y="175980"/>
                </a:lnTo>
                <a:lnTo>
                  <a:pt x="2052257" y="175980"/>
                </a:lnTo>
                <a:lnTo>
                  <a:pt x="2047192" y="173448"/>
                </a:lnTo>
                <a:lnTo>
                  <a:pt x="2047192" y="170916"/>
                </a:lnTo>
                <a:lnTo>
                  <a:pt x="2049725" y="168384"/>
                </a:lnTo>
                <a:lnTo>
                  <a:pt x="2049725" y="165852"/>
                </a:lnTo>
                <a:lnTo>
                  <a:pt x="2052257" y="165852"/>
                </a:lnTo>
                <a:lnTo>
                  <a:pt x="2052257" y="163320"/>
                </a:lnTo>
                <a:lnTo>
                  <a:pt x="2054789" y="163320"/>
                </a:lnTo>
                <a:lnTo>
                  <a:pt x="2057321" y="163320"/>
                </a:lnTo>
                <a:lnTo>
                  <a:pt x="2059853" y="163320"/>
                </a:lnTo>
                <a:lnTo>
                  <a:pt x="2059853" y="165852"/>
                </a:lnTo>
                <a:lnTo>
                  <a:pt x="2062385" y="165852"/>
                </a:lnTo>
                <a:lnTo>
                  <a:pt x="2062385" y="168384"/>
                </a:lnTo>
                <a:lnTo>
                  <a:pt x="2064917" y="168384"/>
                </a:lnTo>
                <a:lnTo>
                  <a:pt x="2067450" y="168384"/>
                </a:lnTo>
                <a:lnTo>
                  <a:pt x="2067450" y="170916"/>
                </a:lnTo>
                <a:lnTo>
                  <a:pt x="2069982" y="170916"/>
                </a:lnTo>
                <a:lnTo>
                  <a:pt x="2069982" y="173448"/>
                </a:lnTo>
                <a:lnTo>
                  <a:pt x="2072513" y="173448"/>
                </a:lnTo>
                <a:lnTo>
                  <a:pt x="2072513" y="175980"/>
                </a:lnTo>
                <a:lnTo>
                  <a:pt x="2075045" y="175980"/>
                </a:lnTo>
                <a:lnTo>
                  <a:pt x="2075045" y="178512"/>
                </a:lnTo>
                <a:lnTo>
                  <a:pt x="2077578" y="178512"/>
                </a:lnTo>
                <a:lnTo>
                  <a:pt x="2077578" y="181044"/>
                </a:lnTo>
                <a:lnTo>
                  <a:pt x="2080110" y="181044"/>
                </a:lnTo>
                <a:lnTo>
                  <a:pt x="2080110" y="183576"/>
                </a:lnTo>
                <a:lnTo>
                  <a:pt x="2082642" y="183576"/>
                </a:lnTo>
                <a:lnTo>
                  <a:pt x="2082642" y="186108"/>
                </a:lnTo>
                <a:lnTo>
                  <a:pt x="2085174" y="188640"/>
                </a:lnTo>
                <a:lnTo>
                  <a:pt x="2095303" y="200035"/>
                </a:lnTo>
                <a:lnTo>
                  <a:pt x="2100366" y="202567"/>
                </a:lnTo>
                <a:lnTo>
                  <a:pt x="2109229" y="208897"/>
                </a:lnTo>
                <a:lnTo>
                  <a:pt x="2111761" y="208897"/>
                </a:lnTo>
                <a:lnTo>
                  <a:pt x="2114293" y="208897"/>
                </a:lnTo>
                <a:lnTo>
                  <a:pt x="2116825" y="208897"/>
                </a:lnTo>
                <a:lnTo>
                  <a:pt x="2119357" y="208897"/>
                </a:lnTo>
                <a:lnTo>
                  <a:pt x="2121889" y="208897"/>
                </a:lnTo>
                <a:lnTo>
                  <a:pt x="2124422" y="211429"/>
                </a:lnTo>
                <a:lnTo>
                  <a:pt x="2121889" y="213961"/>
                </a:lnTo>
                <a:lnTo>
                  <a:pt x="2116825" y="225356"/>
                </a:lnTo>
                <a:lnTo>
                  <a:pt x="2116825" y="227888"/>
                </a:lnTo>
                <a:lnTo>
                  <a:pt x="2119357" y="230420"/>
                </a:lnTo>
                <a:lnTo>
                  <a:pt x="2119357" y="232952"/>
                </a:lnTo>
                <a:lnTo>
                  <a:pt x="2121889" y="232952"/>
                </a:lnTo>
                <a:lnTo>
                  <a:pt x="2121889" y="235484"/>
                </a:lnTo>
                <a:lnTo>
                  <a:pt x="2121889" y="238016"/>
                </a:lnTo>
                <a:lnTo>
                  <a:pt x="2124422" y="238016"/>
                </a:lnTo>
                <a:lnTo>
                  <a:pt x="2124422" y="240548"/>
                </a:lnTo>
                <a:lnTo>
                  <a:pt x="2124422" y="243080"/>
                </a:lnTo>
                <a:lnTo>
                  <a:pt x="2124422" y="245612"/>
                </a:lnTo>
                <a:lnTo>
                  <a:pt x="2121889" y="245612"/>
                </a:lnTo>
                <a:lnTo>
                  <a:pt x="2121889" y="248145"/>
                </a:lnTo>
                <a:lnTo>
                  <a:pt x="2119357" y="250677"/>
                </a:lnTo>
                <a:lnTo>
                  <a:pt x="2116825" y="253209"/>
                </a:lnTo>
                <a:lnTo>
                  <a:pt x="2116825" y="255741"/>
                </a:lnTo>
                <a:lnTo>
                  <a:pt x="2116825" y="258273"/>
                </a:lnTo>
                <a:lnTo>
                  <a:pt x="2116825" y="263337"/>
                </a:lnTo>
                <a:lnTo>
                  <a:pt x="2119357" y="265869"/>
                </a:lnTo>
                <a:lnTo>
                  <a:pt x="2121889" y="270933"/>
                </a:lnTo>
                <a:lnTo>
                  <a:pt x="2121889" y="273466"/>
                </a:lnTo>
                <a:lnTo>
                  <a:pt x="2133284" y="289924"/>
                </a:lnTo>
                <a:lnTo>
                  <a:pt x="2133284" y="292456"/>
                </a:lnTo>
                <a:lnTo>
                  <a:pt x="2135815" y="292456"/>
                </a:lnTo>
                <a:lnTo>
                  <a:pt x="2157338" y="308915"/>
                </a:lnTo>
                <a:lnTo>
                  <a:pt x="2159871" y="311447"/>
                </a:lnTo>
                <a:lnTo>
                  <a:pt x="2162403" y="311447"/>
                </a:lnTo>
                <a:lnTo>
                  <a:pt x="2164935" y="313979"/>
                </a:lnTo>
                <a:lnTo>
                  <a:pt x="2169999" y="313979"/>
                </a:lnTo>
                <a:lnTo>
                  <a:pt x="2172531" y="313979"/>
                </a:lnTo>
                <a:lnTo>
                  <a:pt x="2175063" y="313979"/>
                </a:lnTo>
                <a:lnTo>
                  <a:pt x="2177596" y="313979"/>
                </a:lnTo>
                <a:lnTo>
                  <a:pt x="2180127" y="313979"/>
                </a:lnTo>
                <a:lnTo>
                  <a:pt x="2180127" y="311447"/>
                </a:lnTo>
                <a:lnTo>
                  <a:pt x="2182659" y="311447"/>
                </a:lnTo>
                <a:lnTo>
                  <a:pt x="2185191" y="311447"/>
                </a:lnTo>
                <a:lnTo>
                  <a:pt x="2187724" y="311447"/>
                </a:lnTo>
                <a:lnTo>
                  <a:pt x="2190256" y="311447"/>
                </a:lnTo>
                <a:lnTo>
                  <a:pt x="2192787" y="311447"/>
                </a:lnTo>
                <a:lnTo>
                  <a:pt x="2204182" y="317777"/>
                </a:lnTo>
                <a:lnTo>
                  <a:pt x="2206714" y="317777"/>
                </a:lnTo>
                <a:lnTo>
                  <a:pt x="2209247" y="317777"/>
                </a:lnTo>
                <a:lnTo>
                  <a:pt x="2211778" y="315245"/>
                </a:lnTo>
                <a:lnTo>
                  <a:pt x="2223173" y="303851"/>
                </a:lnTo>
                <a:lnTo>
                  <a:pt x="2237099" y="294988"/>
                </a:lnTo>
                <a:lnTo>
                  <a:pt x="2239631" y="294988"/>
                </a:lnTo>
                <a:lnTo>
                  <a:pt x="2247228" y="292456"/>
                </a:lnTo>
                <a:lnTo>
                  <a:pt x="2249759" y="289924"/>
                </a:lnTo>
                <a:lnTo>
                  <a:pt x="2252292" y="287392"/>
                </a:lnTo>
                <a:lnTo>
                  <a:pt x="2254824" y="284860"/>
                </a:lnTo>
                <a:lnTo>
                  <a:pt x="2292805" y="268401"/>
                </a:lnTo>
                <a:lnTo>
                  <a:pt x="2295337" y="268401"/>
                </a:lnTo>
                <a:lnTo>
                  <a:pt x="2297870" y="268401"/>
                </a:lnTo>
                <a:lnTo>
                  <a:pt x="2300401" y="268401"/>
                </a:lnTo>
                <a:lnTo>
                  <a:pt x="2302933" y="268401"/>
                </a:lnTo>
                <a:lnTo>
                  <a:pt x="2305466" y="268401"/>
                </a:lnTo>
                <a:lnTo>
                  <a:pt x="2305466" y="270933"/>
                </a:lnTo>
                <a:lnTo>
                  <a:pt x="2315594" y="277264"/>
                </a:lnTo>
                <a:lnTo>
                  <a:pt x="2318126" y="277264"/>
                </a:lnTo>
                <a:lnTo>
                  <a:pt x="2320658" y="279796"/>
                </a:lnTo>
                <a:lnTo>
                  <a:pt x="2320658" y="282328"/>
                </a:lnTo>
                <a:lnTo>
                  <a:pt x="2320658" y="284860"/>
                </a:lnTo>
                <a:lnTo>
                  <a:pt x="2323191" y="284860"/>
                </a:lnTo>
                <a:lnTo>
                  <a:pt x="2323191" y="287392"/>
                </a:lnTo>
                <a:lnTo>
                  <a:pt x="2320658" y="289924"/>
                </a:lnTo>
                <a:lnTo>
                  <a:pt x="2323191" y="292456"/>
                </a:lnTo>
                <a:lnTo>
                  <a:pt x="2323191" y="294988"/>
                </a:lnTo>
                <a:lnTo>
                  <a:pt x="2325722" y="297520"/>
                </a:lnTo>
                <a:lnTo>
                  <a:pt x="2328254" y="297520"/>
                </a:lnTo>
                <a:lnTo>
                  <a:pt x="2328254" y="300052"/>
                </a:lnTo>
                <a:lnTo>
                  <a:pt x="2330786" y="300052"/>
                </a:lnTo>
                <a:lnTo>
                  <a:pt x="2333319" y="300052"/>
                </a:lnTo>
                <a:lnTo>
                  <a:pt x="2335851" y="300052"/>
                </a:lnTo>
                <a:lnTo>
                  <a:pt x="2338382" y="300052"/>
                </a:lnTo>
                <a:lnTo>
                  <a:pt x="2340915" y="297520"/>
                </a:lnTo>
                <a:lnTo>
                  <a:pt x="2343447" y="297520"/>
                </a:lnTo>
                <a:lnTo>
                  <a:pt x="2345979" y="294988"/>
                </a:lnTo>
                <a:lnTo>
                  <a:pt x="2345979" y="292456"/>
                </a:lnTo>
                <a:lnTo>
                  <a:pt x="2348511" y="292456"/>
                </a:lnTo>
                <a:lnTo>
                  <a:pt x="2351043" y="289924"/>
                </a:lnTo>
                <a:lnTo>
                  <a:pt x="2353575" y="287392"/>
                </a:lnTo>
                <a:lnTo>
                  <a:pt x="2356107" y="287392"/>
                </a:lnTo>
                <a:lnTo>
                  <a:pt x="2358640" y="287392"/>
                </a:lnTo>
                <a:lnTo>
                  <a:pt x="2361172" y="287392"/>
                </a:lnTo>
                <a:lnTo>
                  <a:pt x="2372566" y="284860"/>
                </a:lnTo>
                <a:lnTo>
                  <a:pt x="2389024" y="284860"/>
                </a:lnTo>
                <a:lnTo>
                  <a:pt x="2391556" y="284860"/>
                </a:lnTo>
                <a:lnTo>
                  <a:pt x="2394089" y="282328"/>
                </a:lnTo>
                <a:lnTo>
                  <a:pt x="2396621" y="282328"/>
                </a:lnTo>
                <a:lnTo>
                  <a:pt x="2399153" y="279796"/>
                </a:lnTo>
                <a:lnTo>
                  <a:pt x="2401685" y="279796"/>
                </a:lnTo>
                <a:lnTo>
                  <a:pt x="2404217" y="277264"/>
                </a:lnTo>
                <a:lnTo>
                  <a:pt x="2404217" y="274731"/>
                </a:lnTo>
                <a:lnTo>
                  <a:pt x="2406749" y="274731"/>
                </a:lnTo>
                <a:lnTo>
                  <a:pt x="2409281" y="272199"/>
                </a:lnTo>
                <a:lnTo>
                  <a:pt x="2411814" y="272199"/>
                </a:lnTo>
                <a:lnTo>
                  <a:pt x="2414345" y="272199"/>
                </a:lnTo>
                <a:lnTo>
                  <a:pt x="2416877" y="272199"/>
                </a:lnTo>
                <a:lnTo>
                  <a:pt x="2419410" y="272199"/>
                </a:lnTo>
                <a:lnTo>
                  <a:pt x="2421942" y="272199"/>
                </a:lnTo>
                <a:lnTo>
                  <a:pt x="2421942" y="274731"/>
                </a:lnTo>
                <a:lnTo>
                  <a:pt x="2430804" y="281062"/>
                </a:lnTo>
                <a:lnTo>
                  <a:pt x="2433336" y="281062"/>
                </a:lnTo>
                <a:lnTo>
                  <a:pt x="2433336" y="283594"/>
                </a:lnTo>
                <a:lnTo>
                  <a:pt x="2435868" y="286126"/>
                </a:lnTo>
                <a:lnTo>
                  <a:pt x="2438400" y="286126"/>
                </a:lnTo>
                <a:lnTo>
                  <a:pt x="2438400" y="288658"/>
                </a:lnTo>
                <a:lnTo>
                  <a:pt x="2440932" y="291190"/>
                </a:lnTo>
                <a:lnTo>
                  <a:pt x="2440932" y="293722"/>
                </a:lnTo>
                <a:lnTo>
                  <a:pt x="2443465" y="293722"/>
                </a:lnTo>
                <a:lnTo>
                  <a:pt x="2445996" y="296254"/>
                </a:lnTo>
                <a:lnTo>
                  <a:pt x="2448528" y="298786"/>
                </a:lnTo>
                <a:lnTo>
                  <a:pt x="2476382" y="303851"/>
                </a:lnTo>
                <a:lnTo>
                  <a:pt x="2478914" y="303851"/>
                </a:lnTo>
                <a:lnTo>
                  <a:pt x="2481446" y="303851"/>
                </a:lnTo>
                <a:lnTo>
                  <a:pt x="2483977" y="303851"/>
                </a:lnTo>
                <a:lnTo>
                  <a:pt x="2486510" y="303851"/>
                </a:lnTo>
                <a:lnTo>
                  <a:pt x="2489042" y="301318"/>
                </a:lnTo>
                <a:lnTo>
                  <a:pt x="2491574" y="301318"/>
                </a:lnTo>
                <a:lnTo>
                  <a:pt x="2491574" y="298786"/>
                </a:lnTo>
                <a:lnTo>
                  <a:pt x="2494106" y="298786"/>
                </a:lnTo>
                <a:lnTo>
                  <a:pt x="2496638" y="298786"/>
                </a:lnTo>
                <a:lnTo>
                  <a:pt x="2499170" y="298786"/>
                </a:lnTo>
                <a:lnTo>
                  <a:pt x="2501702" y="298786"/>
                </a:lnTo>
                <a:lnTo>
                  <a:pt x="2504235" y="298786"/>
                </a:lnTo>
                <a:lnTo>
                  <a:pt x="2506767" y="298786"/>
                </a:lnTo>
                <a:lnTo>
                  <a:pt x="2514363" y="303851"/>
                </a:lnTo>
                <a:lnTo>
                  <a:pt x="2514363" y="306383"/>
                </a:lnTo>
                <a:lnTo>
                  <a:pt x="2516895" y="306383"/>
                </a:lnTo>
                <a:lnTo>
                  <a:pt x="2516895" y="308915"/>
                </a:lnTo>
                <a:lnTo>
                  <a:pt x="2519427" y="308915"/>
                </a:lnTo>
                <a:lnTo>
                  <a:pt x="2519427" y="311447"/>
                </a:lnTo>
                <a:lnTo>
                  <a:pt x="2514363" y="316511"/>
                </a:lnTo>
                <a:lnTo>
                  <a:pt x="2511831" y="319043"/>
                </a:lnTo>
                <a:lnTo>
                  <a:pt x="2509298" y="321575"/>
                </a:lnTo>
                <a:lnTo>
                  <a:pt x="2495372" y="324107"/>
                </a:lnTo>
                <a:lnTo>
                  <a:pt x="2492840" y="326639"/>
                </a:lnTo>
                <a:lnTo>
                  <a:pt x="2490308" y="326639"/>
                </a:lnTo>
                <a:lnTo>
                  <a:pt x="2485244" y="326639"/>
                </a:lnTo>
                <a:lnTo>
                  <a:pt x="2482712" y="326639"/>
                </a:lnTo>
                <a:lnTo>
                  <a:pt x="2480179" y="326639"/>
                </a:lnTo>
                <a:lnTo>
                  <a:pt x="2477647" y="326639"/>
                </a:lnTo>
                <a:lnTo>
                  <a:pt x="2475116" y="326639"/>
                </a:lnTo>
                <a:lnTo>
                  <a:pt x="2475116" y="324107"/>
                </a:lnTo>
                <a:lnTo>
                  <a:pt x="2472584" y="324107"/>
                </a:lnTo>
                <a:lnTo>
                  <a:pt x="2470051" y="324107"/>
                </a:lnTo>
                <a:lnTo>
                  <a:pt x="2458657" y="324107"/>
                </a:lnTo>
                <a:lnTo>
                  <a:pt x="2456125" y="324107"/>
                </a:lnTo>
                <a:lnTo>
                  <a:pt x="2453593" y="324107"/>
                </a:lnTo>
                <a:lnTo>
                  <a:pt x="2451061" y="324107"/>
                </a:lnTo>
                <a:lnTo>
                  <a:pt x="2451061" y="326639"/>
                </a:lnTo>
                <a:lnTo>
                  <a:pt x="2448528" y="326639"/>
                </a:lnTo>
                <a:lnTo>
                  <a:pt x="2445996" y="329171"/>
                </a:lnTo>
                <a:lnTo>
                  <a:pt x="2443465" y="329171"/>
                </a:lnTo>
                <a:lnTo>
                  <a:pt x="2440932" y="329171"/>
                </a:lnTo>
                <a:lnTo>
                  <a:pt x="2438400" y="329171"/>
                </a:lnTo>
                <a:lnTo>
                  <a:pt x="2435868" y="329171"/>
                </a:lnTo>
                <a:lnTo>
                  <a:pt x="2433336" y="329171"/>
                </a:lnTo>
                <a:lnTo>
                  <a:pt x="2430804" y="326639"/>
                </a:lnTo>
                <a:lnTo>
                  <a:pt x="2428272" y="324107"/>
                </a:lnTo>
                <a:lnTo>
                  <a:pt x="2428272" y="321575"/>
                </a:lnTo>
                <a:lnTo>
                  <a:pt x="2425740" y="321575"/>
                </a:lnTo>
                <a:lnTo>
                  <a:pt x="2423208" y="319043"/>
                </a:lnTo>
                <a:lnTo>
                  <a:pt x="2420675" y="319043"/>
                </a:lnTo>
                <a:lnTo>
                  <a:pt x="2418144" y="319043"/>
                </a:lnTo>
                <a:lnTo>
                  <a:pt x="2415612" y="319043"/>
                </a:lnTo>
                <a:lnTo>
                  <a:pt x="2410547" y="321575"/>
                </a:lnTo>
                <a:lnTo>
                  <a:pt x="2402951" y="324107"/>
                </a:lnTo>
                <a:lnTo>
                  <a:pt x="2400419" y="324107"/>
                </a:lnTo>
                <a:lnTo>
                  <a:pt x="2397887" y="324107"/>
                </a:lnTo>
                <a:lnTo>
                  <a:pt x="2397887" y="326639"/>
                </a:lnTo>
                <a:lnTo>
                  <a:pt x="2395354" y="326639"/>
                </a:lnTo>
                <a:lnTo>
                  <a:pt x="2395354" y="329171"/>
                </a:lnTo>
                <a:lnTo>
                  <a:pt x="2392823" y="331703"/>
                </a:lnTo>
                <a:lnTo>
                  <a:pt x="2390291" y="331703"/>
                </a:lnTo>
                <a:lnTo>
                  <a:pt x="2387758" y="334235"/>
                </a:lnTo>
                <a:lnTo>
                  <a:pt x="2378896" y="336768"/>
                </a:lnTo>
                <a:lnTo>
                  <a:pt x="2376364" y="336768"/>
                </a:lnTo>
                <a:lnTo>
                  <a:pt x="2373832" y="336768"/>
                </a:lnTo>
                <a:lnTo>
                  <a:pt x="2371300" y="336768"/>
                </a:lnTo>
                <a:lnTo>
                  <a:pt x="2368768" y="336768"/>
                </a:lnTo>
                <a:lnTo>
                  <a:pt x="2366236" y="336768"/>
                </a:lnTo>
                <a:lnTo>
                  <a:pt x="2363703" y="336768"/>
                </a:lnTo>
                <a:lnTo>
                  <a:pt x="2361172" y="336768"/>
                </a:lnTo>
                <a:lnTo>
                  <a:pt x="2361172" y="339300"/>
                </a:lnTo>
                <a:lnTo>
                  <a:pt x="2358640" y="339300"/>
                </a:lnTo>
                <a:lnTo>
                  <a:pt x="2356107" y="341832"/>
                </a:lnTo>
                <a:lnTo>
                  <a:pt x="2353575" y="341832"/>
                </a:lnTo>
                <a:lnTo>
                  <a:pt x="2353575" y="344364"/>
                </a:lnTo>
                <a:lnTo>
                  <a:pt x="2353575" y="346896"/>
                </a:lnTo>
                <a:lnTo>
                  <a:pt x="2353575" y="349428"/>
                </a:lnTo>
                <a:lnTo>
                  <a:pt x="2353575" y="351960"/>
                </a:lnTo>
                <a:lnTo>
                  <a:pt x="2353575" y="354492"/>
                </a:lnTo>
                <a:lnTo>
                  <a:pt x="2353575" y="357024"/>
                </a:lnTo>
                <a:lnTo>
                  <a:pt x="2348511" y="365887"/>
                </a:lnTo>
                <a:lnTo>
                  <a:pt x="2348511" y="368419"/>
                </a:lnTo>
                <a:lnTo>
                  <a:pt x="2345979" y="370951"/>
                </a:lnTo>
                <a:lnTo>
                  <a:pt x="2343447" y="373483"/>
                </a:lnTo>
                <a:lnTo>
                  <a:pt x="2340915" y="373483"/>
                </a:lnTo>
                <a:lnTo>
                  <a:pt x="2338382" y="373483"/>
                </a:lnTo>
                <a:lnTo>
                  <a:pt x="2338382" y="376015"/>
                </a:lnTo>
                <a:lnTo>
                  <a:pt x="2335851" y="376015"/>
                </a:lnTo>
                <a:lnTo>
                  <a:pt x="2333319" y="378547"/>
                </a:lnTo>
                <a:lnTo>
                  <a:pt x="2333319" y="381079"/>
                </a:lnTo>
                <a:lnTo>
                  <a:pt x="2330786" y="381079"/>
                </a:lnTo>
                <a:lnTo>
                  <a:pt x="2320658" y="411464"/>
                </a:lnTo>
                <a:lnTo>
                  <a:pt x="2320658" y="413996"/>
                </a:lnTo>
                <a:lnTo>
                  <a:pt x="2320658" y="416528"/>
                </a:lnTo>
                <a:lnTo>
                  <a:pt x="2320658" y="419061"/>
                </a:lnTo>
                <a:lnTo>
                  <a:pt x="2313062" y="427923"/>
                </a:lnTo>
                <a:lnTo>
                  <a:pt x="2313062" y="430455"/>
                </a:lnTo>
                <a:lnTo>
                  <a:pt x="2305466" y="435519"/>
                </a:lnTo>
                <a:lnTo>
                  <a:pt x="2305466" y="438051"/>
                </a:lnTo>
                <a:lnTo>
                  <a:pt x="2302933" y="438051"/>
                </a:lnTo>
                <a:lnTo>
                  <a:pt x="2300401" y="440583"/>
                </a:lnTo>
                <a:lnTo>
                  <a:pt x="2297870" y="440583"/>
                </a:lnTo>
                <a:lnTo>
                  <a:pt x="2295337" y="440583"/>
                </a:lnTo>
                <a:lnTo>
                  <a:pt x="2292805" y="443115"/>
                </a:lnTo>
                <a:lnTo>
                  <a:pt x="2290273" y="443115"/>
                </a:lnTo>
                <a:lnTo>
                  <a:pt x="2290273" y="445647"/>
                </a:lnTo>
                <a:lnTo>
                  <a:pt x="2287741" y="445647"/>
                </a:lnTo>
                <a:lnTo>
                  <a:pt x="2282677" y="454510"/>
                </a:lnTo>
                <a:lnTo>
                  <a:pt x="2282677" y="457042"/>
                </a:lnTo>
                <a:lnTo>
                  <a:pt x="2280145" y="459574"/>
                </a:lnTo>
                <a:lnTo>
                  <a:pt x="2282677" y="462106"/>
                </a:lnTo>
                <a:lnTo>
                  <a:pt x="2282677" y="467170"/>
                </a:lnTo>
                <a:lnTo>
                  <a:pt x="2287741" y="469702"/>
                </a:lnTo>
                <a:lnTo>
                  <a:pt x="2290273" y="469702"/>
                </a:lnTo>
                <a:lnTo>
                  <a:pt x="2290273" y="472234"/>
                </a:lnTo>
                <a:lnTo>
                  <a:pt x="2292805" y="472234"/>
                </a:lnTo>
                <a:lnTo>
                  <a:pt x="2295337" y="472234"/>
                </a:lnTo>
                <a:lnTo>
                  <a:pt x="2297870" y="472234"/>
                </a:lnTo>
                <a:lnTo>
                  <a:pt x="2300401" y="472234"/>
                </a:lnTo>
                <a:lnTo>
                  <a:pt x="2302933" y="472234"/>
                </a:lnTo>
                <a:lnTo>
                  <a:pt x="2302933" y="443115"/>
                </a:lnTo>
                <a:lnTo>
                  <a:pt x="2305466" y="443115"/>
                </a:lnTo>
                <a:lnTo>
                  <a:pt x="2305466" y="440583"/>
                </a:lnTo>
                <a:lnTo>
                  <a:pt x="2305466" y="438051"/>
                </a:lnTo>
                <a:lnTo>
                  <a:pt x="2307998" y="438051"/>
                </a:lnTo>
                <a:lnTo>
                  <a:pt x="2310530" y="438051"/>
                </a:lnTo>
                <a:lnTo>
                  <a:pt x="2313062" y="438051"/>
                </a:lnTo>
                <a:lnTo>
                  <a:pt x="2315594" y="438051"/>
                </a:lnTo>
                <a:lnTo>
                  <a:pt x="2318126" y="438051"/>
                </a:lnTo>
                <a:lnTo>
                  <a:pt x="2320658" y="438051"/>
                </a:lnTo>
                <a:lnTo>
                  <a:pt x="2323191" y="438051"/>
                </a:lnTo>
                <a:lnTo>
                  <a:pt x="2323191" y="440583"/>
                </a:lnTo>
                <a:lnTo>
                  <a:pt x="2325722" y="440583"/>
                </a:lnTo>
                <a:lnTo>
                  <a:pt x="2328254" y="440583"/>
                </a:lnTo>
                <a:lnTo>
                  <a:pt x="2330786" y="440583"/>
                </a:lnTo>
                <a:lnTo>
                  <a:pt x="2330786" y="443115"/>
                </a:lnTo>
                <a:lnTo>
                  <a:pt x="2333319" y="443115"/>
                </a:lnTo>
                <a:lnTo>
                  <a:pt x="2335851" y="443115"/>
                </a:lnTo>
                <a:lnTo>
                  <a:pt x="2335851" y="445647"/>
                </a:lnTo>
                <a:lnTo>
                  <a:pt x="2338382" y="445647"/>
                </a:lnTo>
                <a:lnTo>
                  <a:pt x="2340915" y="445647"/>
                </a:lnTo>
                <a:lnTo>
                  <a:pt x="2340915" y="448179"/>
                </a:lnTo>
                <a:lnTo>
                  <a:pt x="2343447" y="448179"/>
                </a:lnTo>
                <a:lnTo>
                  <a:pt x="2343447" y="450712"/>
                </a:lnTo>
                <a:lnTo>
                  <a:pt x="2345979" y="450712"/>
                </a:lnTo>
                <a:lnTo>
                  <a:pt x="2345979" y="453244"/>
                </a:lnTo>
                <a:lnTo>
                  <a:pt x="2348511" y="453244"/>
                </a:lnTo>
                <a:lnTo>
                  <a:pt x="2348511" y="455776"/>
                </a:lnTo>
                <a:lnTo>
                  <a:pt x="2348511" y="458308"/>
                </a:lnTo>
                <a:lnTo>
                  <a:pt x="2348511" y="460840"/>
                </a:lnTo>
                <a:lnTo>
                  <a:pt x="2348511" y="463372"/>
                </a:lnTo>
                <a:lnTo>
                  <a:pt x="2348511" y="465904"/>
                </a:lnTo>
                <a:lnTo>
                  <a:pt x="2348511" y="468436"/>
                </a:lnTo>
                <a:lnTo>
                  <a:pt x="2348511" y="470968"/>
                </a:lnTo>
                <a:lnTo>
                  <a:pt x="2348511" y="473500"/>
                </a:lnTo>
                <a:lnTo>
                  <a:pt x="2348511" y="476033"/>
                </a:lnTo>
                <a:lnTo>
                  <a:pt x="2345979" y="476033"/>
                </a:lnTo>
                <a:lnTo>
                  <a:pt x="2343447" y="476033"/>
                </a:lnTo>
                <a:lnTo>
                  <a:pt x="2340915" y="476033"/>
                </a:lnTo>
                <a:lnTo>
                  <a:pt x="2338382" y="476033"/>
                </a:lnTo>
                <a:lnTo>
                  <a:pt x="2338382" y="473500"/>
                </a:lnTo>
                <a:lnTo>
                  <a:pt x="2335851" y="473500"/>
                </a:lnTo>
                <a:lnTo>
                  <a:pt x="2333319" y="473500"/>
                </a:lnTo>
                <a:lnTo>
                  <a:pt x="2330786" y="473500"/>
                </a:lnTo>
                <a:lnTo>
                  <a:pt x="2330786" y="470968"/>
                </a:lnTo>
                <a:lnTo>
                  <a:pt x="2328254" y="470968"/>
                </a:lnTo>
                <a:lnTo>
                  <a:pt x="2325722" y="470968"/>
                </a:lnTo>
                <a:lnTo>
                  <a:pt x="2323191" y="470968"/>
                </a:lnTo>
                <a:lnTo>
                  <a:pt x="2323191" y="468436"/>
                </a:lnTo>
                <a:lnTo>
                  <a:pt x="2320658" y="468436"/>
                </a:lnTo>
                <a:lnTo>
                  <a:pt x="2318126" y="468436"/>
                </a:lnTo>
                <a:lnTo>
                  <a:pt x="2310530" y="465904"/>
                </a:lnTo>
                <a:lnTo>
                  <a:pt x="2280145" y="465904"/>
                </a:lnTo>
                <a:lnTo>
                  <a:pt x="2280145" y="463372"/>
                </a:lnTo>
                <a:lnTo>
                  <a:pt x="2277613" y="463372"/>
                </a:lnTo>
                <a:lnTo>
                  <a:pt x="2275080" y="463372"/>
                </a:lnTo>
                <a:lnTo>
                  <a:pt x="2272549" y="463372"/>
                </a:lnTo>
                <a:lnTo>
                  <a:pt x="2270017" y="463372"/>
                </a:lnTo>
                <a:lnTo>
                  <a:pt x="2264952" y="465904"/>
                </a:lnTo>
                <a:lnTo>
                  <a:pt x="2262420" y="465904"/>
                </a:lnTo>
                <a:lnTo>
                  <a:pt x="2257356" y="477298"/>
                </a:lnTo>
                <a:lnTo>
                  <a:pt x="2254824" y="482363"/>
                </a:lnTo>
                <a:lnTo>
                  <a:pt x="2252292" y="491225"/>
                </a:lnTo>
                <a:lnTo>
                  <a:pt x="2257356" y="505151"/>
                </a:lnTo>
                <a:lnTo>
                  <a:pt x="2257356" y="507684"/>
                </a:lnTo>
                <a:lnTo>
                  <a:pt x="2257356" y="510216"/>
                </a:lnTo>
                <a:lnTo>
                  <a:pt x="2257356" y="512748"/>
                </a:lnTo>
                <a:lnTo>
                  <a:pt x="2257356" y="515280"/>
                </a:lnTo>
                <a:lnTo>
                  <a:pt x="2257356" y="517812"/>
                </a:lnTo>
                <a:lnTo>
                  <a:pt x="2257356" y="520344"/>
                </a:lnTo>
                <a:lnTo>
                  <a:pt x="2257356" y="522876"/>
                </a:lnTo>
                <a:lnTo>
                  <a:pt x="2257356" y="525408"/>
                </a:lnTo>
                <a:lnTo>
                  <a:pt x="2257356" y="527940"/>
                </a:lnTo>
                <a:lnTo>
                  <a:pt x="2257356" y="530472"/>
                </a:lnTo>
                <a:lnTo>
                  <a:pt x="2257356" y="533005"/>
                </a:lnTo>
                <a:lnTo>
                  <a:pt x="2257356" y="535537"/>
                </a:lnTo>
                <a:lnTo>
                  <a:pt x="2257356" y="538069"/>
                </a:lnTo>
                <a:lnTo>
                  <a:pt x="2257356" y="540601"/>
                </a:lnTo>
                <a:lnTo>
                  <a:pt x="2257356" y="543133"/>
                </a:lnTo>
                <a:lnTo>
                  <a:pt x="2257356" y="545665"/>
                </a:lnTo>
                <a:lnTo>
                  <a:pt x="2254824" y="545665"/>
                </a:lnTo>
                <a:lnTo>
                  <a:pt x="2254824" y="548197"/>
                </a:lnTo>
                <a:lnTo>
                  <a:pt x="2254824" y="550729"/>
                </a:lnTo>
                <a:lnTo>
                  <a:pt x="2254824" y="553261"/>
                </a:lnTo>
                <a:lnTo>
                  <a:pt x="2254824" y="555793"/>
                </a:lnTo>
                <a:lnTo>
                  <a:pt x="2254824" y="558325"/>
                </a:lnTo>
                <a:lnTo>
                  <a:pt x="2254824" y="560857"/>
                </a:lnTo>
                <a:lnTo>
                  <a:pt x="2252292" y="560857"/>
                </a:lnTo>
                <a:lnTo>
                  <a:pt x="2252292" y="563389"/>
                </a:lnTo>
                <a:lnTo>
                  <a:pt x="2252292" y="565922"/>
                </a:lnTo>
                <a:lnTo>
                  <a:pt x="2252292" y="568454"/>
                </a:lnTo>
                <a:lnTo>
                  <a:pt x="2252292" y="570986"/>
                </a:lnTo>
                <a:lnTo>
                  <a:pt x="2249759" y="570986"/>
                </a:lnTo>
                <a:lnTo>
                  <a:pt x="2249759" y="573518"/>
                </a:lnTo>
                <a:lnTo>
                  <a:pt x="2249759" y="576050"/>
                </a:lnTo>
                <a:lnTo>
                  <a:pt x="2247228" y="576050"/>
                </a:lnTo>
                <a:lnTo>
                  <a:pt x="2247228" y="573518"/>
                </a:lnTo>
                <a:lnTo>
                  <a:pt x="2244696" y="573518"/>
                </a:lnTo>
                <a:lnTo>
                  <a:pt x="2242163" y="573518"/>
                </a:lnTo>
                <a:lnTo>
                  <a:pt x="2242163" y="570986"/>
                </a:lnTo>
                <a:lnTo>
                  <a:pt x="2242163" y="570986"/>
                </a:lnTo>
                <a:lnTo>
                  <a:pt x="2242163" y="568454"/>
                </a:lnTo>
                <a:lnTo>
                  <a:pt x="2242163" y="565922"/>
                </a:lnTo>
                <a:lnTo>
                  <a:pt x="2242163" y="557059"/>
                </a:lnTo>
                <a:lnTo>
                  <a:pt x="2242163" y="515280"/>
                </a:lnTo>
                <a:lnTo>
                  <a:pt x="2242163" y="512748"/>
                </a:lnTo>
                <a:lnTo>
                  <a:pt x="2242163" y="510216"/>
                </a:lnTo>
                <a:lnTo>
                  <a:pt x="2242163" y="507684"/>
                </a:lnTo>
                <a:lnTo>
                  <a:pt x="2242163" y="506417"/>
                </a:lnTo>
                <a:lnTo>
                  <a:pt x="2242163" y="503885"/>
                </a:lnTo>
                <a:lnTo>
                  <a:pt x="2242163" y="501353"/>
                </a:lnTo>
                <a:lnTo>
                  <a:pt x="2234567" y="498821"/>
                </a:lnTo>
                <a:lnTo>
                  <a:pt x="2215577" y="492491"/>
                </a:lnTo>
                <a:lnTo>
                  <a:pt x="2206714" y="498821"/>
                </a:lnTo>
                <a:lnTo>
                  <a:pt x="2206714" y="501353"/>
                </a:lnTo>
                <a:lnTo>
                  <a:pt x="2204182" y="501353"/>
                </a:lnTo>
                <a:lnTo>
                  <a:pt x="2201650" y="501353"/>
                </a:lnTo>
                <a:lnTo>
                  <a:pt x="2201650" y="503885"/>
                </a:lnTo>
                <a:lnTo>
                  <a:pt x="2199118" y="503885"/>
                </a:lnTo>
                <a:lnTo>
                  <a:pt x="2199118" y="501353"/>
                </a:lnTo>
                <a:lnTo>
                  <a:pt x="2196586" y="501353"/>
                </a:lnTo>
                <a:lnTo>
                  <a:pt x="2196586" y="498821"/>
                </a:lnTo>
                <a:lnTo>
                  <a:pt x="2199118" y="498821"/>
                </a:lnTo>
                <a:lnTo>
                  <a:pt x="2199118" y="496289"/>
                </a:lnTo>
                <a:lnTo>
                  <a:pt x="2204182" y="493757"/>
                </a:lnTo>
                <a:lnTo>
                  <a:pt x="2206714" y="491225"/>
                </a:lnTo>
                <a:lnTo>
                  <a:pt x="2206714" y="488693"/>
                </a:lnTo>
                <a:lnTo>
                  <a:pt x="2209247" y="486161"/>
                </a:lnTo>
                <a:lnTo>
                  <a:pt x="2209247" y="483629"/>
                </a:lnTo>
                <a:lnTo>
                  <a:pt x="2211778" y="483629"/>
                </a:lnTo>
                <a:lnTo>
                  <a:pt x="2214310" y="477298"/>
                </a:lnTo>
                <a:lnTo>
                  <a:pt x="2214310" y="474766"/>
                </a:lnTo>
                <a:lnTo>
                  <a:pt x="2216843" y="474766"/>
                </a:lnTo>
                <a:lnTo>
                  <a:pt x="2216843" y="472234"/>
                </a:lnTo>
                <a:lnTo>
                  <a:pt x="2216843" y="467170"/>
                </a:lnTo>
                <a:lnTo>
                  <a:pt x="2219375" y="467170"/>
                </a:lnTo>
                <a:lnTo>
                  <a:pt x="2219375" y="464638"/>
                </a:lnTo>
                <a:lnTo>
                  <a:pt x="2219375" y="462106"/>
                </a:lnTo>
                <a:lnTo>
                  <a:pt x="2221907" y="457042"/>
                </a:lnTo>
                <a:lnTo>
                  <a:pt x="2221907" y="455776"/>
                </a:lnTo>
                <a:lnTo>
                  <a:pt x="2224439" y="449446"/>
                </a:lnTo>
                <a:lnTo>
                  <a:pt x="2224439" y="446913"/>
                </a:lnTo>
                <a:lnTo>
                  <a:pt x="2224439" y="443115"/>
                </a:lnTo>
                <a:lnTo>
                  <a:pt x="2226971" y="443115"/>
                </a:lnTo>
                <a:lnTo>
                  <a:pt x="2229503" y="443115"/>
                </a:lnTo>
                <a:lnTo>
                  <a:pt x="2229503" y="440583"/>
                </a:lnTo>
                <a:lnTo>
                  <a:pt x="2229503" y="438051"/>
                </a:lnTo>
                <a:lnTo>
                  <a:pt x="2229503" y="435519"/>
                </a:lnTo>
                <a:lnTo>
                  <a:pt x="2229503" y="432987"/>
                </a:lnTo>
                <a:lnTo>
                  <a:pt x="2232035" y="430455"/>
                </a:lnTo>
                <a:lnTo>
                  <a:pt x="2232035" y="430455"/>
                </a:lnTo>
                <a:lnTo>
                  <a:pt x="2234567" y="430455"/>
                </a:lnTo>
                <a:lnTo>
                  <a:pt x="2234567" y="427923"/>
                </a:lnTo>
                <a:lnTo>
                  <a:pt x="2234567" y="422859"/>
                </a:lnTo>
                <a:lnTo>
                  <a:pt x="2234567" y="420326"/>
                </a:lnTo>
                <a:lnTo>
                  <a:pt x="2237099" y="420326"/>
                </a:lnTo>
                <a:lnTo>
                  <a:pt x="2239631" y="417794"/>
                </a:lnTo>
                <a:lnTo>
                  <a:pt x="2239631" y="415262"/>
                </a:lnTo>
                <a:lnTo>
                  <a:pt x="2239631" y="412730"/>
                </a:lnTo>
                <a:lnTo>
                  <a:pt x="2242163" y="410198"/>
                </a:lnTo>
                <a:lnTo>
                  <a:pt x="2242163" y="407666"/>
                </a:lnTo>
                <a:lnTo>
                  <a:pt x="2242163" y="405134"/>
                </a:lnTo>
                <a:lnTo>
                  <a:pt x="2242163" y="402602"/>
                </a:lnTo>
                <a:lnTo>
                  <a:pt x="2244696" y="402602"/>
                </a:lnTo>
                <a:lnTo>
                  <a:pt x="2247228" y="402602"/>
                </a:lnTo>
                <a:lnTo>
                  <a:pt x="2249759" y="400070"/>
                </a:lnTo>
                <a:lnTo>
                  <a:pt x="2249759" y="395006"/>
                </a:lnTo>
                <a:lnTo>
                  <a:pt x="2247228" y="395006"/>
                </a:lnTo>
                <a:lnTo>
                  <a:pt x="2247228" y="392474"/>
                </a:lnTo>
                <a:lnTo>
                  <a:pt x="2249759" y="392474"/>
                </a:lnTo>
                <a:lnTo>
                  <a:pt x="2249759" y="392474"/>
                </a:lnTo>
                <a:lnTo>
                  <a:pt x="2249759" y="389942"/>
                </a:lnTo>
                <a:lnTo>
                  <a:pt x="2254824" y="384877"/>
                </a:lnTo>
                <a:lnTo>
                  <a:pt x="2257356" y="384877"/>
                </a:lnTo>
                <a:lnTo>
                  <a:pt x="2262420" y="382345"/>
                </a:lnTo>
                <a:lnTo>
                  <a:pt x="2262420" y="379813"/>
                </a:lnTo>
                <a:lnTo>
                  <a:pt x="2262420" y="377281"/>
                </a:lnTo>
                <a:lnTo>
                  <a:pt x="2259888" y="377281"/>
                </a:lnTo>
                <a:lnTo>
                  <a:pt x="2259888" y="374749"/>
                </a:lnTo>
                <a:lnTo>
                  <a:pt x="2259888" y="372217"/>
                </a:lnTo>
                <a:lnTo>
                  <a:pt x="2257356" y="367153"/>
                </a:lnTo>
                <a:lnTo>
                  <a:pt x="2257356" y="367153"/>
                </a:lnTo>
                <a:lnTo>
                  <a:pt x="2257356" y="362089"/>
                </a:lnTo>
                <a:lnTo>
                  <a:pt x="2259888" y="359556"/>
                </a:lnTo>
                <a:lnTo>
                  <a:pt x="2259888" y="357024"/>
                </a:lnTo>
                <a:lnTo>
                  <a:pt x="2259888" y="354492"/>
                </a:lnTo>
                <a:lnTo>
                  <a:pt x="2259888" y="349428"/>
                </a:lnTo>
                <a:lnTo>
                  <a:pt x="2257356" y="346896"/>
                </a:lnTo>
                <a:lnTo>
                  <a:pt x="2252292" y="341832"/>
                </a:lnTo>
                <a:lnTo>
                  <a:pt x="2254824" y="341832"/>
                </a:lnTo>
                <a:lnTo>
                  <a:pt x="2254824" y="341832"/>
                </a:lnTo>
                <a:lnTo>
                  <a:pt x="2257356" y="339300"/>
                </a:lnTo>
                <a:lnTo>
                  <a:pt x="2257356" y="334235"/>
                </a:lnTo>
                <a:lnTo>
                  <a:pt x="2259888" y="331703"/>
                </a:lnTo>
                <a:lnTo>
                  <a:pt x="2259888" y="329171"/>
                </a:lnTo>
                <a:lnTo>
                  <a:pt x="2259888" y="326639"/>
                </a:lnTo>
                <a:lnTo>
                  <a:pt x="2257356" y="321575"/>
                </a:lnTo>
                <a:lnTo>
                  <a:pt x="2254824" y="319043"/>
                </a:lnTo>
                <a:lnTo>
                  <a:pt x="2254824" y="316511"/>
                </a:lnTo>
                <a:lnTo>
                  <a:pt x="2259888" y="311447"/>
                </a:lnTo>
                <a:lnTo>
                  <a:pt x="2262420" y="308915"/>
                </a:lnTo>
                <a:lnTo>
                  <a:pt x="2267484" y="306383"/>
                </a:lnTo>
                <a:lnTo>
                  <a:pt x="2270017" y="306383"/>
                </a:lnTo>
                <a:lnTo>
                  <a:pt x="2270017" y="303851"/>
                </a:lnTo>
                <a:lnTo>
                  <a:pt x="2270017" y="301318"/>
                </a:lnTo>
                <a:lnTo>
                  <a:pt x="2270017" y="298786"/>
                </a:lnTo>
                <a:lnTo>
                  <a:pt x="2267484" y="298786"/>
                </a:lnTo>
                <a:lnTo>
                  <a:pt x="2267484" y="296254"/>
                </a:lnTo>
                <a:lnTo>
                  <a:pt x="2264952" y="293722"/>
                </a:lnTo>
                <a:lnTo>
                  <a:pt x="2262420" y="293722"/>
                </a:lnTo>
                <a:lnTo>
                  <a:pt x="2259888" y="296254"/>
                </a:lnTo>
                <a:lnTo>
                  <a:pt x="2257356" y="296254"/>
                </a:lnTo>
                <a:lnTo>
                  <a:pt x="2254824" y="298786"/>
                </a:lnTo>
                <a:lnTo>
                  <a:pt x="2254824" y="301318"/>
                </a:lnTo>
                <a:lnTo>
                  <a:pt x="2252292" y="301318"/>
                </a:lnTo>
                <a:lnTo>
                  <a:pt x="2249759" y="301318"/>
                </a:lnTo>
                <a:lnTo>
                  <a:pt x="2247228" y="301318"/>
                </a:lnTo>
                <a:lnTo>
                  <a:pt x="2247228" y="303851"/>
                </a:lnTo>
                <a:lnTo>
                  <a:pt x="2249759" y="303851"/>
                </a:lnTo>
                <a:lnTo>
                  <a:pt x="2249759" y="306383"/>
                </a:lnTo>
                <a:lnTo>
                  <a:pt x="2247228" y="306383"/>
                </a:lnTo>
                <a:lnTo>
                  <a:pt x="2242163" y="306383"/>
                </a:lnTo>
                <a:lnTo>
                  <a:pt x="2239631" y="306383"/>
                </a:lnTo>
                <a:lnTo>
                  <a:pt x="2237099" y="306383"/>
                </a:lnTo>
                <a:lnTo>
                  <a:pt x="2237099" y="308915"/>
                </a:lnTo>
                <a:lnTo>
                  <a:pt x="2234567" y="308915"/>
                </a:lnTo>
                <a:lnTo>
                  <a:pt x="2229503" y="306383"/>
                </a:lnTo>
                <a:lnTo>
                  <a:pt x="2224439" y="301318"/>
                </a:lnTo>
                <a:lnTo>
                  <a:pt x="2221907" y="301318"/>
                </a:lnTo>
                <a:lnTo>
                  <a:pt x="2219375" y="301318"/>
                </a:lnTo>
                <a:lnTo>
                  <a:pt x="2219375" y="298786"/>
                </a:lnTo>
                <a:lnTo>
                  <a:pt x="2216843" y="298786"/>
                </a:lnTo>
                <a:lnTo>
                  <a:pt x="2214310" y="298786"/>
                </a:lnTo>
                <a:lnTo>
                  <a:pt x="2211778" y="298786"/>
                </a:lnTo>
                <a:lnTo>
                  <a:pt x="2209247" y="298786"/>
                </a:lnTo>
                <a:lnTo>
                  <a:pt x="2206714" y="298786"/>
                </a:lnTo>
                <a:lnTo>
                  <a:pt x="2204182" y="301318"/>
                </a:lnTo>
                <a:lnTo>
                  <a:pt x="2201650" y="303851"/>
                </a:lnTo>
                <a:lnTo>
                  <a:pt x="2199118" y="306383"/>
                </a:lnTo>
                <a:lnTo>
                  <a:pt x="2196586" y="306383"/>
                </a:lnTo>
                <a:lnTo>
                  <a:pt x="2196586" y="308915"/>
                </a:lnTo>
                <a:lnTo>
                  <a:pt x="2194054" y="311447"/>
                </a:lnTo>
                <a:lnTo>
                  <a:pt x="2191522" y="311447"/>
                </a:lnTo>
                <a:lnTo>
                  <a:pt x="2191522" y="313979"/>
                </a:lnTo>
                <a:lnTo>
                  <a:pt x="2188989" y="313979"/>
                </a:lnTo>
                <a:lnTo>
                  <a:pt x="2191522" y="316511"/>
                </a:lnTo>
                <a:lnTo>
                  <a:pt x="2188989" y="316511"/>
                </a:lnTo>
                <a:lnTo>
                  <a:pt x="2186457" y="319043"/>
                </a:lnTo>
                <a:lnTo>
                  <a:pt x="2183926" y="319043"/>
                </a:lnTo>
                <a:lnTo>
                  <a:pt x="2183926" y="316511"/>
                </a:lnTo>
                <a:lnTo>
                  <a:pt x="2181394" y="316511"/>
                </a:lnTo>
                <a:lnTo>
                  <a:pt x="2181394" y="319043"/>
                </a:lnTo>
                <a:lnTo>
                  <a:pt x="2178861" y="321575"/>
                </a:lnTo>
                <a:lnTo>
                  <a:pt x="2176329" y="321575"/>
                </a:lnTo>
                <a:lnTo>
                  <a:pt x="2173797" y="321575"/>
                </a:lnTo>
                <a:lnTo>
                  <a:pt x="2171265" y="324107"/>
                </a:lnTo>
                <a:lnTo>
                  <a:pt x="2163669" y="324107"/>
                </a:lnTo>
                <a:lnTo>
                  <a:pt x="2166201" y="324107"/>
                </a:lnTo>
                <a:lnTo>
                  <a:pt x="2158605" y="326639"/>
                </a:lnTo>
                <a:lnTo>
                  <a:pt x="2156073" y="326639"/>
                </a:lnTo>
                <a:lnTo>
                  <a:pt x="2153540" y="326639"/>
                </a:lnTo>
                <a:lnTo>
                  <a:pt x="2151008" y="326639"/>
                </a:lnTo>
                <a:lnTo>
                  <a:pt x="2151008" y="329171"/>
                </a:lnTo>
                <a:lnTo>
                  <a:pt x="2148476" y="329171"/>
                </a:lnTo>
                <a:lnTo>
                  <a:pt x="2145944" y="329171"/>
                </a:lnTo>
                <a:lnTo>
                  <a:pt x="2140880" y="326639"/>
                </a:lnTo>
                <a:lnTo>
                  <a:pt x="2138348" y="326639"/>
                </a:lnTo>
                <a:lnTo>
                  <a:pt x="2133284" y="321575"/>
                </a:lnTo>
                <a:lnTo>
                  <a:pt x="2130752" y="319043"/>
                </a:lnTo>
                <a:lnTo>
                  <a:pt x="2128220" y="316511"/>
                </a:lnTo>
                <a:lnTo>
                  <a:pt x="2128220" y="316511"/>
                </a:lnTo>
                <a:lnTo>
                  <a:pt x="2128220" y="316511"/>
                </a:lnTo>
                <a:lnTo>
                  <a:pt x="2128220" y="313979"/>
                </a:lnTo>
                <a:lnTo>
                  <a:pt x="2125687" y="311447"/>
                </a:lnTo>
                <a:lnTo>
                  <a:pt x="2123155" y="311447"/>
                </a:lnTo>
                <a:lnTo>
                  <a:pt x="2118091" y="308915"/>
                </a:lnTo>
                <a:lnTo>
                  <a:pt x="2113027" y="306383"/>
                </a:lnTo>
                <a:lnTo>
                  <a:pt x="2107963" y="306383"/>
                </a:lnTo>
                <a:lnTo>
                  <a:pt x="2100366" y="301318"/>
                </a:lnTo>
                <a:lnTo>
                  <a:pt x="2097834" y="301318"/>
                </a:lnTo>
                <a:lnTo>
                  <a:pt x="2090238" y="298786"/>
                </a:lnTo>
                <a:lnTo>
                  <a:pt x="2090238" y="298786"/>
                </a:lnTo>
                <a:lnTo>
                  <a:pt x="2085174" y="298786"/>
                </a:lnTo>
                <a:lnTo>
                  <a:pt x="2082642" y="298786"/>
                </a:lnTo>
                <a:lnTo>
                  <a:pt x="2080110" y="298786"/>
                </a:lnTo>
                <a:lnTo>
                  <a:pt x="2077578" y="298786"/>
                </a:lnTo>
                <a:lnTo>
                  <a:pt x="2075045" y="298786"/>
                </a:lnTo>
                <a:lnTo>
                  <a:pt x="2075045" y="301318"/>
                </a:lnTo>
                <a:lnTo>
                  <a:pt x="2075045" y="303851"/>
                </a:lnTo>
                <a:lnTo>
                  <a:pt x="2075045" y="308915"/>
                </a:lnTo>
                <a:lnTo>
                  <a:pt x="2072513" y="313979"/>
                </a:lnTo>
                <a:lnTo>
                  <a:pt x="2072513" y="316511"/>
                </a:lnTo>
                <a:lnTo>
                  <a:pt x="2072513" y="319043"/>
                </a:lnTo>
                <a:lnTo>
                  <a:pt x="2069982" y="324107"/>
                </a:lnTo>
                <a:lnTo>
                  <a:pt x="2067450" y="324107"/>
                </a:lnTo>
                <a:lnTo>
                  <a:pt x="2067450" y="321575"/>
                </a:lnTo>
                <a:lnTo>
                  <a:pt x="2064917" y="321575"/>
                </a:lnTo>
                <a:lnTo>
                  <a:pt x="2064917" y="319043"/>
                </a:lnTo>
                <a:lnTo>
                  <a:pt x="2064917" y="319043"/>
                </a:lnTo>
                <a:lnTo>
                  <a:pt x="2062385" y="321575"/>
                </a:lnTo>
                <a:lnTo>
                  <a:pt x="2059853" y="324107"/>
                </a:lnTo>
                <a:lnTo>
                  <a:pt x="2057321" y="324107"/>
                </a:lnTo>
                <a:lnTo>
                  <a:pt x="2049725" y="326639"/>
                </a:lnTo>
                <a:lnTo>
                  <a:pt x="2047192" y="326639"/>
                </a:lnTo>
                <a:lnTo>
                  <a:pt x="2044661" y="326639"/>
                </a:lnTo>
                <a:lnTo>
                  <a:pt x="2042129" y="324107"/>
                </a:lnTo>
                <a:lnTo>
                  <a:pt x="2039596" y="324107"/>
                </a:lnTo>
                <a:lnTo>
                  <a:pt x="2034532" y="324107"/>
                </a:lnTo>
                <a:lnTo>
                  <a:pt x="2032000" y="321575"/>
                </a:lnTo>
                <a:lnTo>
                  <a:pt x="2029468" y="321575"/>
                </a:lnTo>
                <a:lnTo>
                  <a:pt x="2026936" y="319043"/>
                </a:lnTo>
                <a:lnTo>
                  <a:pt x="2026936" y="316511"/>
                </a:lnTo>
                <a:lnTo>
                  <a:pt x="2026936" y="313979"/>
                </a:lnTo>
                <a:lnTo>
                  <a:pt x="2026936" y="311447"/>
                </a:lnTo>
                <a:lnTo>
                  <a:pt x="2024404" y="311447"/>
                </a:lnTo>
                <a:lnTo>
                  <a:pt x="2024404" y="308915"/>
                </a:lnTo>
                <a:lnTo>
                  <a:pt x="2026936" y="308915"/>
                </a:lnTo>
                <a:lnTo>
                  <a:pt x="2024404" y="306383"/>
                </a:lnTo>
                <a:lnTo>
                  <a:pt x="2021871" y="303851"/>
                </a:lnTo>
                <a:lnTo>
                  <a:pt x="2019340" y="306383"/>
                </a:lnTo>
                <a:lnTo>
                  <a:pt x="2016808" y="306383"/>
                </a:lnTo>
                <a:lnTo>
                  <a:pt x="2011743" y="303851"/>
                </a:lnTo>
                <a:lnTo>
                  <a:pt x="2009211" y="301318"/>
                </a:lnTo>
                <a:lnTo>
                  <a:pt x="2004147" y="298786"/>
                </a:lnTo>
                <a:lnTo>
                  <a:pt x="2001615" y="298786"/>
                </a:lnTo>
                <a:lnTo>
                  <a:pt x="2001615" y="301318"/>
                </a:lnTo>
                <a:lnTo>
                  <a:pt x="2001615" y="298786"/>
                </a:lnTo>
                <a:lnTo>
                  <a:pt x="2001615" y="301318"/>
                </a:lnTo>
                <a:lnTo>
                  <a:pt x="2004147" y="301318"/>
                </a:lnTo>
                <a:lnTo>
                  <a:pt x="2001615" y="301318"/>
                </a:lnTo>
                <a:lnTo>
                  <a:pt x="1999083" y="301318"/>
                </a:lnTo>
                <a:lnTo>
                  <a:pt x="1999083" y="298786"/>
                </a:lnTo>
                <a:lnTo>
                  <a:pt x="1996551" y="298786"/>
                </a:lnTo>
                <a:lnTo>
                  <a:pt x="1996551" y="301318"/>
                </a:lnTo>
                <a:lnTo>
                  <a:pt x="1996551" y="303851"/>
                </a:lnTo>
                <a:lnTo>
                  <a:pt x="1996551" y="306383"/>
                </a:lnTo>
                <a:lnTo>
                  <a:pt x="1988955" y="308915"/>
                </a:lnTo>
                <a:lnTo>
                  <a:pt x="1986422" y="311447"/>
                </a:lnTo>
                <a:lnTo>
                  <a:pt x="1986422" y="308915"/>
                </a:lnTo>
                <a:lnTo>
                  <a:pt x="1981359" y="311447"/>
                </a:lnTo>
                <a:lnTo>
                  <a:pt x="1976294" y="308915"/>
                </a:lnTo>
                <a:lnTo>
                  <a:pt x="1971230" y="306383"/>
                </a:lnTo>
                <a:lnTo>
                  <a:pt x="1968698" y="306383"/>
                </a:lnTo>
                <a:lnTo>
                  <a:pt x="1966166" y="306383"/>
                </a:lnTo>
                <a:lnTo>
                  <a:pt x="1963634" y="303851"/>
                </a:lnTo>
                <a:lnTo>
                  <a:pt x="1966166" y="303851"/>
                </a:lnTo>
                <a:lnTo>
                  <a:pt x="1963634" y="298786"/>
                </a:lnTo>
                <a:lnTo>
                  <a:pt x="1961102" y="298786"/>
                </a:lnTo>
                <a:lnTo>
                  <a:pt x="1961102" y="301318"/>
                </a:lnTo>
                <a:lnTo>
                  <a:pt x="1958569" y="301318"/>
                </a:lnTo>
                <a:lnTo>
                  <a:pt x="1953506" y="303851"/>
                </a:lnTo>
                <a:lnTo>
                  <a:pt x="1950973" y="303851"/>
                </a:lnTo>
                <a:lnTo>
                  <a:pt x="1950973" y="306383"/>
                </a:lnTo>
                <a:lnTo>
                  <a:pt x="1948441" y="303851"/>
                </a:lnTo>
                <a:lnTo>
                  <a:pt x="1953506" y="298786"/>
                </a:lnTo>
                <a:lnTo>
                  <a:pt x="1958569" y="298786"/>
                </a:lnTo>
                <a:lnTo>
                  <a:pt x="1961102" y="292456"/>
                </a:lnTo>
                <a:lnTo>
                  <a:pt x="1963634" y="289924"/>
                </a:lnTo>
                <a:lnTo>
                  <a:pt x="1966166" y="289924"/>
                </a:lnTo>
                <a:lnTo>
                  <a:pt x="1968698" y="289924"/>
                </a:lnTo>
                <a:lnTo>
                  <a:pt x="1971230" y="289924"/>
                </a:lnTo>
                <a:lnTo>
                  <a:pt x="1973762" y="284860"/>
                </a:lnTo>
                <a:lnTo>
                  <a:pt x="1971230" y="284860"/>
                </a:lnTo>
                <a:lnTo>
                  <a:pt x="1968698" y="284860"/>
                </a:lnTo>
                <a:lnTo>
                  <a:pt x="1966166" y="282328"/>
                </a:lnTo>
                <a:lnTo>
                  <a:pt x="1966166" y="279796"/>
                </a:lnTo>
                <a:lnTo>
                  <a:pt x="1963634" y="279796"/>
                </a:lnTo>
                <a:lnTo>
                  <a:pt x="1963634" y="282328"/>
                </a:lnTo>
                <a:lnTo>
                  <a:pt x="1961102" y="282328"/>
                </a:lnTo>
                <a:lnTo>
                  <a:pt x="1958569" y="282328"/>
                </a:lnTo>
                <a:lnTo>
                  <a:pt x="1958569" y="279796"/>
                </a:lnTo>
                <a:lnTo>
                  <a:pt x="1961102" y="277264"/>
                </a:lnTo>
                <a:lnTo>
                  <a:pt x="1958569" y="272199"/>
                </a:lnTo>
                <a:lnTo>
                  <a:pt x="1961102" y="267135"/>
                </a:lnTo>
                <a:lnTo>
                  <a:pt x="1961102" y="264603"/>
                </a:lnTo>
                <a:lnTo>
                  <a:pt x="1961102" y="265869"/>
                </a:lnTo>
                <a:lnTo>
                  <a:pt x="1961102" y="263337"/>
                </a:lnTo>
                <a:lnTo>
                  <a:pt x="1961102" y="260805"/>
                </a:lnTo>
                <a:lnTo>
                  <a:pt x="1950973" y="258273"/>
                </a:lnTo>
                <a:lnTo>
                  <a:pt x="1948441" y="258273"/>
                </a:lnTo>
                <a:lnTo>
                  <a:pt x="1945909" y="255741"/>
                </a:lnTo>
                <a:lnTo>
                  <a:pt x="1943377" y="253209"/>
                </a:lnTo>
                <a:lnTo>
                  <a:pt x="1940845" y="253209"/>
                </a:lnTo>
                <a:lnTo>
                  <a:pt x="1938313" y="255741"/>
                </a:lnTo>
                <a:lnTo>
                  <a:pt x="1938313" y="258273"/>
                </a:lnTo>
                <a:lnTo>
                  <a:pt x="1935781" y="255741"/>
                </a:lnTo>
                <a:lnTo>
                  <a:pt x="1938313" y="255741"/>
                </a:lnTo>
                <a:lnTo>
                  <a:pt x="1935781" y="253209"/>
                </a:lnTo>
                <a:lnTo>
                  <a:pt x="1933248" y="253209"/>
                </a:lnTo>
                <a:lnTo>
                  <a:pt x="1930717" y="250677"/>
                </a:lnTo>
                <a:lnTo>
                  <a:pt x="1923120" y="253209"/>
                </a:lnTo>
                <a:lnTo>
                  <a:pt x="1920588" y="255741"/>
                </a:lnTo>
                <a:lnTo>
                  <a:pt x="1918057" y="253209"/>
                </a:lnTo>
                <a:lnTo>
                  <a:pt x="1915524" y="253209"/>
                </a:lnTo>
                <a:lnTo>
                  <a:pt x="1915524" y="250677"/>
                </a:lnTo>
                <a:lnTo>
                  <a:pt x="1918057" y="250677"/>
                </a:lnTo>
                <a:lnTo>
                  <a:pt x="1920588" y="248145"/>
                </a:lnTo>
                <a:lnTo>
                  <a:pt x="1920588" y="245612"/>
                </a:lnTo>
                <a:lnTo>
                  <a:pt x="1918057" y="243080"/>
                </a:lnTo>
                <a:lnTo>
                  <a:pt x="1915524" y="243080"/>
                </a:lnTo>
                <a:lnTo>
                  <a:pt x="1915524" y="240548"/>
                </a:lnTo>
                <a:lnTo>
                  <a:pt x="1915524" y="240548"/>
                </a:lnTo>
                <a:lnTo>
                  <a:pt x="1918057" y="240548"/>
                </a:lnTo>
                <a:lnTo>
                  <a:pt x="1920588" y="240548"/>
                </a:lnTo>
                <a:lnTo>
                  <a:pt x="1925652" y="243080"/>
                </a:lnTo>
                <a:lnTo>
                  <a:pt x="1928185" y="243080"/>
                </a:lnTo>
                <a:lnTo>
                  <a:pt x="1925652" y="245612"/>
                </a:lnTo>
                <a:lnTo>
                  <a:pt x="1933248" y="248145"/>
                </a:lnTo>
                <a:lnTo>
                  <a:pt x="1933248" y="243080"/>
                </a:lnTo>
                <a:lnTo>
                  <a:pt x="1933248" y="240548"/>
                </a:lnTo>
                <a:lnTo>
                  <a:pt x="1933248" y="238016"/>
                </a:lnTo>
                <a:lnTo>
                  <a:pt x="1935781" y="238016"/>
                </a:lnTo>
                <a:lnTo>
                  <a:pt x="1938313" y="238016"/>
                </a:lnTo>
                <a:lnTo>
                  <a:pt x="1940845" y="240548"/>
                </a:lnTo>
                <a:lnTo>
                  <a:pt x="1948441" y="238016"/>
                </a:lnTo>
                <a:lnTo>
                  <a:pt x="1945909" y="238016"/>
                </a:lnTo>
                <a:lnTo>
                  <a:pt x="1945909" y="235484"/>
                </a:lnTo>
                <a:lnTo>
                  <a:pt x="1948441" y="235484"/>
                </a:lnTo>
                <a:lnTo>
                  <a:pt x="1950973" y="229154"/>
                </a:lnTo>
                <a:lnTo>
                  <a:pt x="1948441" y="229154"/>
                </a:lnTo>
                <a:lnTo>
                  <a:pt x="1950973" y="226622"/>
                </a:lnTo>
                <a:lnTo>
                  <a:pt x="1950973" y="224090"/>
                </a:lnTo>
                <a:lnTo>
                  <a:pt x="1953506" y="224090"/>
                </a:lnTo>
                <a:lnTo>
                  <a:pt x="1950973" y="221558"/>
                </a:lnTo>
                <a:lnTo>
                  <a:pt x="1948441" y="221558"/>
                </a:lnTo>
                <a:lnTo>
                  <a:pt x="1948441" y="219026"/>
                </a:lnTo>
                <a:lnTo>
                  <a:pt x="1943377" y="219026"/>
                </a:lnTo>
                <a:lnTo>
                  <a:pt x="1945909" y="216494"/>
                </a:lnTo>
                <a:lnTo>
                  <a:pt x="1950973" y="213961"/>
                </a:lnTo>
                <a:lnTo>
                  <a:pt x="1953506" y="208897"/>
                </a:lnTo>
                <a:lnTo>
                  <a:pt x="1956038" y="208897"/>
                </a:lnTo>
                <a:lnTo>
                  <a:pt x="1956038" y="206365"/>
                </a:lnTo>
                <a:lnTo>
                  <a:pt x="1953506" y="206365"/>
                </a:lnTo>
                <a:lnTo>
                  <a:pt x="1950973" y="206365"/>
                </a:lnTo>
                <a:lnTo>
                  <a:pt x="1948441" y="206365"/>
                </a:lnTo>
                <a:lnTo>
                  <a:pt x="1945909" y="206365"/>
                </a:lnTo>
                <a:lnTo>
                  <a:pt x="1940845" y="208897"/>
                </a:lnTo>
                <a:lnTo>
                  <a:pt x="1935781" y="217759"/>
                </a:lnTo>
                <a:lnTo>
                  <a:pt x="1938313" y="217759"/>
                </a:lnTo>
                <a:lnTo>
                  <a:pt x="1940845" y="220292"/>
                </a:lnTo>
                <a:lnTo>
                  <a:pt x="1943377" y="225356"/>
                </a:lnTo>
                <a:lnTo>
                  <a:pt x="1940845" y="227888"/>
                </a:lnTo>
                <a:lnTo>
                  <a:pt x="1938313" y="227888"/>
                </a:lnTo>
                <a:lnTo>
                  <a:pt x="1935781" y="227888"/>
                </a:lnTo>
                <a:lnTo>
                  <a:pt x="1933248" y="227888"/>
                </a:lnTo>
                <a:lnTo>
                  <a:pt x="1928185" y="225356"/>
                </a:lnTo>
                <a:lnTo>
                  <a:pt x="1925652" y="225356"/>
                </a:lnTo>
                <a:lnTo>
                  <a:pt x="1923120" y="222824"/>
                </a:lnTo>
                <a:lnTo>
                  <a:pt x="1920588" y="222824"/>
                </a:lnTo>
                <a:lnTo>
                  <a:pt x="1918057" y="220292"/>
                </a:lnTo>
                <a:lnTo>
                  <a:pt x="1915524" y="220292"/>
                </a:lnTo>
                <a:lnTo>
                  <a:pt x="1915524" y="217759"/>
                </a:lnTo>
                <a:lnTo>
                  <a:pt x="1918057" y="215227"/>
                </a:lnTo>
                <a:lnTo>
                  <a:pt x="1920588" y="215227"/>
                </a:lnTo>
                <a:lnTo>
                  <a:pt x="1925652" y="210163"/>
                </a:lnTo>
                <a:lnTo>
                  <a:pt x="1923120" y="210163"/>
                </a:lnTo>
                <a:lnTo>
                  <a:pt x="1923120" y="207631"/>
                </a:lnTo>
                <a:lnTo>
                  <a:pt x="1925652" y="205099"/>
                </a:lnTo>
                <a:lnTo>
                  <a:pt x="1925652" y="202567"/>
                </a:lnTo>
                <a:lnTo>
                  <a:pt x="1928185" y="202567"/>
                </a:lnTo>
                <a:lnTo>
                  <a:pt x="1928185" y="200035"/>
                </a:lnTo>
                <a:lnTo>
                  <a:pt x="1920588" y="194971"/>
                </a:lnTo>
                <a:lnTo>
                  <a:pt x="1925652" y="192439"/>
                </a:lnTo>
                <a:lnTo>
                  <a:pt x="1928185" y="192439"/>
                </a:lnTo>
                <a:lnTo>
                  <a:pt x="1928185" y="189907"/>
                </a:lnTo>
                <a:lnTo>
                  <a:pt x="1928185" y="187375"/>
                </a:lnTo>
                <a:lnTo>
                  <a:pt x="1925652" y="187375"/>
                </a:lnTo>
                <a:lnTo>
                  <a:pt x="1928185" y="187375"/>
                </a:lnTo>
                <a:lnTo>
                  <a:pt x="1930717" y="182310"/>
                </a:lnTo>
                <a:lnTo>
                  <a:pt x="1930717" y="179778"/>
                </a:lnTo>
                <a:lnTo>
                  <a:pt x="1930717" y="177246"/>
                </a:lnTo>
                <a:lnTo>
                  <a:pt x="1928185" y="177246"/>
                </a:lnTo>
                <a:lnTo>
                  <a:pt x="1930717" y="177246"/>
                </a:lnTo>
                <a:lnTo>
                  <a:pt x="1935781" y="174714"/>
                </a:lnTo>
                <a:lnTo>
                  <a:pt x="1940845" y="172182"/>
                </a:lnTo>
                <a:lnTo>
                  <a:pt x="1943377" y="172182"/>
                </a:lnTo>
                <a:lnTo>
                  <a:pt x="1945909" y="172182"/>
                </a:lnTo>
                <a:lnTo>
                  <a:pt x="1945909" y="169650"/>
                </a:lnTo>
                <a:lnTo>
                  <a:pt x="1948441" y="169650"/>
                </a:lnTo>
                <a:lnTo>
                  <a:pt x="1950973" y="169650"/>
                </a:lnTo>
                <a:lnTo>
                  <a:pt x="1950973" y="167118"/>
                </a:lnTo>
                <a:lnTo>
                  <a:pt x="1948441" y="164586"/>
                </a:lnTo>
                <a:lnTo>
                  <a:pt x="1945909" y="167118"/>
                </a:lnTo>
                <a:lnTo>
                  <a:pt x="1943377" y="167118"/>
                </a:lnTo>
                <a:lnTo>
                  <a:pt x="1940845" y="167118"/>
                </a:lnTo>
                <a:lnTo>
                  <a:pt x="1935781" y="167118"/>
                </a:lnTo>
                <a:lnTo>
                  <a:pt x="1933248" y="167118"/>
                </a:lnTo>
                <a:lnTo>
                  <a:pt x="1930717" y="167118"/>
                </a:lnTo>
                <a:lnTo>
                  <a:pt x="1928185" y="167118"/>
                </a:lnTo>
                <a:lnTo>
                  <a:pt x="1925652" y="167118"/>
                </a:lnTo>
                <a:lnTo>
                  <a:pt x="1923120" y="167118"/>
                </a:lnTo>
                <a:lnTo>
                  <a:pt x="1923120" y="164586"/>
                </a:lnTo>
                <a:lnTo>
                  <a:pt x="1923120" y="162054"/>
                </a:lnTo>
                <a:lnTo>
                  <a:pt x="1923120" y="159522"/>
                </a:lnTo>
                <a:lnTo>
                  <a:pt x="1918057" y="159522"/>
                </a:lnTo>
                <a:lnTo>
                  <a:pt x="1912992" y="159522"/>
                </a:lnTo>
                <a:lnTo>
                  <a:pt x="1912992" y="159522"/>
                </a:lnTo>
                <a:lnTo>
                  <a:pt x="1907928" y="156989"/>
                </a:lnTo>
                <a:lnTo>
                  <a:pt x="1905396" y="156989"/>
                </a:lnTo>
                <a:lnTo>
                  <a:pt x="1902864" y="156989"/>
                </a:lnTo>
                <a:lnTo>
                  <a:pt x="1900332" y="154457"/>
                </a:lnTo>
                <a:lnTo>
                  <a:pt x="1897799" y="154457"/>
                </a:lnTo>
                <a:lnTo>
                  <a:pt x="1895267" y="154457"/>
                </a:lnTo>
                <a:lnTo>
                  <a:pt x="1892736" y="154457"/>
                </a:lnTo>
                <a:lnTo>
                  <a:pt x="1892736" y="151925"/>
                </a:lnTo>
                <a:lnTo>
                  <a:pt x="1890203" y="151925"/>
                </a:lnTo>
                <a:lnTo>
                  <a:pt x="1885139" y="156989"/>
                </a:lnTo>
                <a:lnTo>
                  <a:pt x="1882607" y="156989"/>
                </a:lnTo>
                <a:lnTo>
                  <a:pt x="1880075" y="159522"/>
                </a:lnTo>
                <a:lnTo>
                  <a:pt x="1880075" y="165852"/>
                </a:lnTo>
                <a:lnTo>
                  <a:pt x="1875011" y="168384"/>
                </a:lnTo>
                <a:lnTo>
                  <a:pt x="1872478" y="165852"/>
                </a:lnTo>
                <a:lnTo>
                  <a:pt x="1869946" y="165852"/>
                </a:lnTo>
                <a:lnTo>
                  <a:pt x="1869946" y="163320"/>
                </a:lnTo>
                <a:lnTo>
                  <a:pt x="1872478" y="160788"/>
                </a:lnTo>
                <a:lnTo>
                  <a:pt x="1872478" y="154457"/>
                </a:lnTo>
                <a:lnTo>
                  <a:pt x="1869946" y="154457"/>
                </a:lnTo>
                <a:lnTo>
                  <a:pt x="1867415" y="154457"/>
                </a:lnTo>
                <a:lnTo>
                  <a:pt x="1864883" y="154457"/>
                </a:lnTo>
                <a:lnTo>
                  <a:pt x="1864883" y="156989"/>
                </a:lnTo>
                <a:lnTo>
                  <a:pt x="1862350" y="156989"/>
                </a:lnTo>
                <a:lnTo>
                  <a:pt x="1862350" y="159522"/>
                </a:lnTo>
                <a:lnTo>
                  <a:pt x="1857286" y="162054"/>
                </a:lnTo>
                <a:lnTo>
                  <a:pt x="1854754" y="164586"/>
                </a:lnTo>
                <a:lnTo>
                  <a:pt x="1852222" y="162054"/>
                </a:lnTo>
                <a:lnTo>
                  <a:pt x="1849690" y="162054"/>
                </a:lnTo>
                <a:lnTo>
                  <a:pt x="1847158" y="162054"/>
                </a:lnTo>
                <a:lnTo>
                  <a:pt x="1842094" y="162054"/>
                </a:lnTo>
                <a:lnTo>
                  <a:pt x="1842094" y="164586"/>
                </a:lnTo>
                <a:lnTo>
                  <a:pt x="1844625" y="167118"/>
                </a:lnTo>
                <a:lnTo>
                  <a:pt x="1844625" y="169650"/>
                </a:lnTo>
                <a:lnTo>
                  <a:pt x="1852222" y="174714"/>
                </a:lnTo>
                <a:lnTo>
                  <a:pt x="1857286" y="177246"/>
                </a:lnTo>
                <a:lnTo>
                  <a:pt x="1859818" y="177246"/>
                </a:lnTo>
                <a:lnTo>
                  <a:pt x="1864883" y="182310"/>
                </a:lnTo>
                <a:lnTo>
                  <a:pt x="1867415" y="182310"/>
                </a:lnTo>
                <a:lnTo>
                  <a:pt x="1867415" y="184842"/>
                </a:lnTo>
                <a:lnTo>
                  <a:pt x="1864883" y="184842"/>
                </a:lnTo>
                <a:lnTo>
                  <a:pt x="1862350" y="184842"/>
                </a:lnTo>
                <a:lnTo>
                  <a:pt x="1857286" y="179778"/>
                </a:lnTo>
                <a:lnTo>
                  <a:pt x="1854754" y="179778"/>
                </a:lnTo>
                <a:lnTo>
                  <a:pt x="1852222" y="179778"/>
                </a:lnTo>
                <a:lnTo>
                  <a:pt x="1847158" y="179778"/>
                </a:lnTo>
                <a:lnTo>
                  <a:pt x="1847158" y="182310"/>
                </a:lnTo>
                <a:lnTo>
                  <a:pt x="1849690" y="182310"/>
                </a:lnTo>
                <a:lnTo>
                  <a:pt x="1852222" y="184842"/>
                </a:lnTo>
                <a:lnTo>
                  <a:pt x="1852222" y="187375"/>
                </a:lnTo>
                <a:lnTo>
                  <a:pt x="1852222" y="189907"/>
                </a:lnTo>
                <a:lnTo>
                  <a:pt x="1852222" y="192439"/>
                </a:lnTo>
                <a:lnTo>
                  <a:pt x="1849690" y="192439"/>
                </a:lnTo>
                <a:lnTo>
                  <a:pt x="1849690" y="189907"/>
                </a:lnTo>
                <a:lnTo>
                  <a:pt x="1844625" y="187375"/>
                </a:lnTo>
                <a:lnTo>
                  <a:pt x="1844625" y="189907"/>
                </a:lnTo>
                <a:lnTo>
                  <a:pt x="1842094" y="189907"/>
                </a:lnTo>
                <a:lnTo>
                  <a:pt x="1837029" y="189907"/>
                </a:lnTo>
                <a:lnTo>
                  <a:pt x="1837029" y="194971"/>
                </a:lnTo>
                <a:lnTo>
                  <a:pt x="1839562" y="194971"/>
                </a:lnTo>
                <a:lnTo>
                  <a:pt x="1842094" y="197503"/>
                </a:lnTo>
                <a:lnTo>
                  <a:pt x="1839562" y="197503"/>
                </a:lnTo>
                <a:lnTo>
                  <a:pt x="1837029" y="197503"/>
                </a:lnTo>
                <a:lnTo>
                  <a:pt x="1831965" y="194971"/>
                </a:lnTo>
                <a:lnTo>
                  <a:pt x="1829433" y="194971"/>
                </a:lnTo>
                <a:lnTo>
                  <a:pt x="1826901" y="189907"/>
                </a:lnTo>
                <a:lnTo>
                  <a:pt x="1826901" y="187375"/>
                </a:lnTo>
                <a:lnTo>
                  <a:pt x="1826901" y="184842"/>
                </a:lnTo>
                <a:lnTo>
                  <a:pt x="1824369" y="184842"/>
                </a:lnTo>
                <a:lnTo>
                  <a:pt x="1821837" y="184842"/>
                </a:lnTo>
                <a:lnTo>
                  <a:pt x="1824369" y="184842"/>
                </a:lnTo>
                <a:lnTo>
                  <a:pt x="1816773" y="179778"/>
                </a:lnTo>
                <a:lnTo>
                  <a:pt x="1816773" y="177246"/>
                </a:lnTo>
                <a:lnTo>
                  <a:pt x="1819305" y="174714"/>
                </a:lnTo>
                <a:lnTo>
                  <a:pt x="1821837" y="174714"/>
                </a:lnTo>
                <a:lnTo>
                  <a:pt x="1819305" y="174714"/>
                </a:lnTo>
                <a:lnTo>
                  <a:pt x="1819305" y="172182"/>
                </a:lnTo>
                <a:lnTo>
                  <a:pt x="1816773" y="172182"/>
                </a:lnTo>
                <a:lnTo>
                  <a:pt x="1814241" y="174714"/>
                </a:lnTo>
                <a:lnTo>
                  <a:pt x="1811709" y="174714"/>
                </a:lnTo>
                <a:lnTo>
                  <a:pt x="1809176" y="177246"/>
                </a:lnTo>
                <a:lnTo>
                  <a:pt x="1806644" y="177246"/>
                </a:lnTo>
                <a:lnTo>
                  <a:pt x="1806644" y="179778"/>
                </a:lnTo>
                <a:lnTo>
                  <a:pt x="1809176" y="179778"/>
                </a:lnTo>
                <a:lnTo>
                  <a:pt x="1806644" y="184842"/>
                </a:lnTo>
                <a:lnTo>
                  <a:pt x="1804113" y="189907"/>
                </a:lnTo>
                <a:lnTo>
                  <a:pt x="1806644" y="192439"/>
                </a:lnTo>
                <a:lnTo>
                  <a:pt x="1806644" y="194971"/>
                </a:lnTo>
                <a:lnTo>
                  <a:pt x="1809176" y="194971"/>
                </a:lnTo>
                <a:lnTo>
                  <a:pt x="1811709" y="194971"/>
                </a:lnTo>
                <a:lnTo>
                  <a:pt x="1811709" y="197503"/>
                </a:lnTo>
                <a:lnTo>
                  <a:pt x="1816773" y="202567"/>
                </a:lnTo>
                <a:lnTo>
                  <a:pt x="1816773" y="205099"/>
                </a:lnTo>
                <a:lnTo>
                  <a:pt x="1819305" y="207631"/>
                </a:lnTo>
                <a:lnTo>
                  <a:pt x="1819305" y="210163"/>
                </a:lnTo>
                <a:lnTo>
                  <a:pt x="1821837" y="212695"/>
                </a:lnTo>
                <a:lnTo>
                  <a:pt x="1824369" y="215227"/>
                </a:lnTo>
                <a:lnTo>
                  <a:pt x="1826901" y="215227"/>
                </a:lnTo>
                <a:lnTo>
                  <a:pt x="1829433" y="220292"/>
                </a:lnTo>
                <a:lnTo>
                  <a:pt x="1831965" y="220292"/>
                </a:lnTo>
                <a:lnTo>
                  <a:pt x="1831965" y="222824"/>
                </a:lnTo>
                <a:lnTo>
                  <a:pt x="1834497" y="225356"/>
                </a:lnTo>
                <a:lnTo>
                  <a:pt x="1834497" y="230420"/>
                </a:lnTo>
                <a:lnTo>
                  <a:pt x="1834497" y="232952"/>
                </a:lnTo>
                <a:lnTo>
                  <a:pt x="1837029" y="235484"/>
                </a:lnTo>
                <a:lnTo>
                  <a:pt x="1837029" y="238016"/>
                </a:lnTo>
                <a:lnTo>
                  <a:pt x="1839562" y="238016"/>
                </a:lnTo>
                <a:lnTo>
                  <a:pt x="1842094" y="240548"/>
                </a:lnTo>
                <a:lnTo>
                  <a:pt x="1849690" y="243080"/>
                </a:lnTo>
                <a:lnTo>
                  <a:pt x="1852222" y="243080"/>
                </a:lnTo>
                <a:lnTo>
                  <a:pt x="1854754" y="243080"/>
                </a:lnTo>
                <a:lnTo>
                  <a:pt x="1857286" y="243080"/>
                </a:lnTo>
                <a:lnTo>
                  <a:pt x="1862350" y="245612"/>
                </a:lnTo>
                <a:lnTo>
                  <a:pt x="1862350" y="248145"/>
                </a:lnTo>
                <a:lnTo>
                  <a:pt x="1864883" y="253209"/>
                </a:lnTo>
                <a:lnTo>
                  <a:pt x="1864883" y="259539"/>
                </a:lnTo>
                <a:lnTo>
                  <a:pt x="1867415" y="259539"/>
                </a:lnTo>
                <a:lnTo>
                  <a:pt x="1869946" y="262071"/>
                </a:lnTo>
                <a:lnTo>
                  <a:pt x="1872478" y="262071"/>
                </a:lnTo>
                <a:lnTo>
                  <a:pt x="1875011" y="262071"/>
                </a:lnTo>
                <a:lnTo>
                  <a:pt x="1877543" y="262071"/>
                </a:lnTo>
                <a:lnTo>
                  <a:pt x="1877543" y="264603"/>
                </a:lnTo>
                <a:lnTo>
                  <a:pt x="1877543" y="267135"/>
                </a:lnTo>
                <a:lnTo>
                  <a:pt x="1875011" y="269667"/>
                </a:lnTo>
                <a:lnTo>
                  <a:pt x="1869946" y="267135"/>
                </a:lnTo>
                <a:lnTo>
                  <a:pt x="1869946" y="264603"/>
                </a:lnTo>
                <a:lnTo>
                  <a:pt x="1864883" y="262071"/>
                </a:lnTo>
                <a:lnTo>
                  <a:pt x="1862350" y="259539"/>
                </a:lnTo>
                <a:lnTo>
                  <a:pt x="1857286" y="264603"/>
                </a:lnTo>
                <a:lnTo>
                  <a:pt x="1857286" y="267135"/>
                </a:lnTo>
                <a:lnTo>
                  <a:pt x="1857286" y="272199"/>
                </a:lnTo>
                <a:lnTo>
                  <a:pt x="1859818" y="272199"/>
                </a:lnTo>
                <a:lnTo>
                  <a:pt x="1859818" y="274731"/>
                </a:lnTo>
                <a:lnTo>
                  <a:pt x="1859818" y="279796"/>
                </a:lnTo>
                <a:lnTo>
                  <a:pt x="1857286" y="279796"/>
                </a:lnTo>
                <a:lnTo>
                  <a:pt x="1854754" y="279796"/>
                </a:lnTo>
                <a:lnTo>
                  <a:pt x="1854754" y="277264"/>
                </a:lnTo>
                <a:lnTo>
                  <a:pt x="1852222" y="274731"/>
                </a:lnTo>
                <a:lnTo>
                  <a:pt x="1849690" y="274731"/>
                </a:lnTo>
                <a:lnTo>
                  <a:pt x="1842094" y="269667"/>
                </a:lnTo>
                <a:lnTo>
                  <a:pt x="1839562" y="272199"/>
                </a:lnTo>
                <a:lnTo>
                  <a:pt x="1834497" y="272199"/>
                </a:lnTo>
                <a:lnTo>
                  <a:pt x="1829433" y="267135"/>
                </a:lnTo>
                <a:lnTo>
                  <a:pt x="1826901" y="269667"/>
                </a:lnTo>
                <a:lnTo>
                  <a:pt x="1824369" y="269667"/>
                </a:lnTo>
                <a:lnTo>
                  <a:pt x="1821837" y="269667"/>
                </a:lnTo>
                <a:lnTo>
                  <a:pt x="1821837" y="272199"/>
                </a:lnTo>
                <a:lnTo>
                  <a:pt x="1824369" y="272199"/>
                </a:lnTo>
                <a:lnTo>
                  <a:pt x="1826901" y="277264"/>
                </a:lnTo>
                <a:lnTo>
                  <a:pt x="1826901" y="282328"/>
                </a:lnTo>
                <a:lnTo>
                  <a:pt x="1829433" y="282328"/>
                </a:lnTo>
                <a:lnTo>
                  <a:pt x="1831965" y="284860"/>
                </a:lnTo>
                <a:lnTo>
                  <a:pt x="1834497" y="284860"/>
                </a:lnTo>
                <a:lnTo>
                  <a:pt x="1834497" y="282328"/>
                </a:lnTo>
                <a:lnTo>
                  <a:pt x="1831965" y="282328"/>
                </a:lnTo>
                <a:lnTo>
                  <a:pt x="1837029" y="282328"/>
                </a:lnTo>
                <a:lnTo>
                  <a:pt x="1837029" y="284860"/>
                </a:lnTo>
                <a:lnTo>
                  <a:pt x="1839562" y="284860"/>
                </a:lnTo>
                <a:lnTo>
                  <a:pt x="1839562" y="287392"/>
                </a:lnTo>
                <a:lnTo>
                  <a:pt x="1842094" y="289924"/>
                </a:lnTo>
                <a:lnTo>
                  <a:pt x="1842094" y="292456"/>
                </a:lnTo>
                <a:lnTo>
                  <a:pt x="1839562" y="292456"/>
                </a:lnTo>
                <a:lnTo>
                  <a:pt x="1837029" y="292456"/>
                </a:lnTo>
                <a:lnTo>
                  <a:pt x="1834497" y="294988"/>
                </a:lnTo>
                <a:lnTo>
                  <a:pt x="1834497" y="292456"/>
                </a:lnTo>
                <a:lnTo>
                  <a:pt x="1837029" y="289924"/>
                </a:lnTo>
                <a:lnTo>
                  <a:pt x="1834497" y="289924"/>
                </a:lnTo>
                <a:lnTo>
                  <a:pt x="1831965" y="289924"/>
                </a:lnTo>
                <a:lnTo>
                  <a:pt x="1829433" y="289924"/>
                </a:lnTo>
                <a:lnTo>
                  <a:pt x="1821837" y="306383"/>
                </a:lnTo>
                <a:lnTo>
                  <a:pt x="1824369" y="308915"/>
                </a:lnTo>
                <a:lnTo>
                  <a:pt x="1824369" y="311447"/>
                </a:lnTo>
                <a:lnTo>
                  <a:pt x="1824369" y="313979"/>
                </a:lnTo>
                <a:lnTo>
                  <a:pt x="1821837" y="313979"/>
                </a:lnTo>
                <a:lnTo>
                  <a:pt x="1821837" y="316511"/>
                </a:lnTo>
                <a:lnTo>
                  <a:pt x="1821837" y="319043"/>
                </a:lnTo>
                <a:lnTo>
                  <a:pt x="1824369" y="319043"/>
                </a:lnTo>
                <a:lnTo>
                  <a:pt x="1824369" y="321575"/>
                </a:lnTo>
                <a:lnTo>
                  <a:pt x="1829433" y="324107"/>
                </a:lnTo>
                <a:lnTo>
                  <a:pt x="1829433" y="326639"/>
                </a:lnTo>
                <a:lnTo>
                  <a:pt x="1826901" y="326639"/>
                </a:lnTo>
                <a:lnTo>
                  <a:pt x="1824369" y="324107"/>
                </a:lnTo>
                <a:lnTo>
                  <a:pt x="1819305" y="321575"/>
                </a:lnTo>
                <a:lnTo>
                  <a:pt x="1816773" y="316511"/>
                </a:lnTo>
                <a:lnTo>
                  <a:pt x="1814241" y="311447"/>
                </a:lnTo>
                <a:lnTo>
                  <a:pt x="1811709" y="311447"/>
                </a:lnTo>
                <a:lnTo>
                  <a:pt x="1809176" y="311447"/>
                </a:lnTo>
                <a:lnTo>
                  <a:pt x="1806644" y="311447"/>
                </a:lnTo>
                <a:lnTo>
                  <a:pt x="1804113" y="316511"/>
                </a:lnTo>
                <a:lnTo>
                  <a:pt x="1801580" y="319043"/>
                </a:lnTo>
                <a:lnTo>
                  <a:pt x="1801580" y="321575"/>
                </a:lnTo>
                <a:lnTo>
                  <a:pt x="1804113" y="321575"/>
                </a:lnTo>
                <a:lnTo>
                  <a:pt x="1804113" y="324107"/>
                </a:lnTo>
                <a:lnTo>
                  <a:pt x="1804113" y="326639"/>
                </a:lnTo>
                <a:lnTo>
                  <a:pt x="1801580" y="326639"/>
                </a:lnTo>
                <a:lnTo>
                  <a:pt x="1799048" y="324107"/>
                </a:lnTo>
                <a:lnTo>
                  <a:pt x="1799048" y="321575"/>
                </a:lnTo>
                <a:lnTo>
                  <a:pt x="1799048" y="316511"/>
                </a:lnTo>
                <a:lnTo>
                  <a:pt x="1796516" y="311447"/>
                </a:lnTo>
                <a:lnTo>
                  <a:pt x="1793984" y="308915"/>
                </a:lnTo>
                <a:lnTo>
                  <a:pt x="1791452" y="308915"/>
                </a:lnTo>
                <a:lnTo>
                  <a:pt x="1791452" y="306383"/>
                </a:lnTo>
                <a:lnTo>
                  <a:pt x="1791452" y="303851"/>
                </a:lnTo>
                <a:lnTo>
                  <a:pt x="1788920" y="303851"/>
                </a:lnTo>
                <a:lnTo>
                  <a:pt x="1786388" y="303851"/>
                </a:lnTo>
                <a:lnTo>
                  <a:pt x="1786388" y="303851"/>
                </a:lnTo>
                <a:lnTo>
                  <a:pt x="1786388" y="308915"/>
                </a:lnTo>
                <a:lnTo>
                  <a:pt x="1786388" y="311447"/>
                </a:lnTo>
                <a:lnTo>
                  <a:pt x="1786388" y="313979"/>
                </a:lnTo>
                <a:lnTo>
                  <a:pt x="1783855" y="313979"/>
                </a:lnTo>
                <a:lnTo>
                  <a:pt x="1781323" y="313979"/>
                </a:lnTo>
                <a:lnTo>
                  <a:pt x="1781323" y="311447"/>
                </a:lnTo>
                <a:lnTo>
                  <a:pt x="1778792" y="316511"/>
                </a:lnTo>
                <a:lnTo>
                  <a:pt x="1778792" y="313979"/>
                </a:lnTo>
                <a:lnTo>
                  <a:pt x="1778792" y="311447"/>
                </a:lnTo>
                <a:lnTo>
                  <a:pt x="1776259" y="313979"/>
                </a:lnTo>
                <a:lnTo>
                  <a:pt x="1776259" y="311447"/>
                </a:lnTo>
                <a:lnTo>
                  <a:pt x="1778792" y="311447"/>
                </a:lnTo>
                <a:lnTo>
                  <a:pt x="1776259" y="311447"/>
                </a:lnTo>
                <a:lnTo>
                  <a:pt x="1776259" y="308915"/>
                </a:lnTo>
                <a:lnTo>
                  <a:pt x="1776259" y="306383"/>
                </a:lnTo>
                <a:lnTo>
                  <a:pt x="1778792" y="306383"/>
                </a:lnTo>
                <a:lnTo>
                  <a:pt x="1776259" y="303851"/>
                </a:lnTo>
                <a:lnTo>
                  <a:pt x="1773727" y="303851"/>
                </a:lnTo>
                <a:lnTo>
                  <a:pt x="1773727" y="301318"/>
                </a:lnTo>
                <a:lnTo>
                  <a:pt x="1771195" y="298786"/>
                </a:lnTo>
                <a:lnTo>
                  <a:pt x="1773727" y="298786"/>
                </a:lnTo>
                <a:lnTo>
                  <a:pt x="1773727" y="296254"/>
                </a:lnTo>
                <a:lnTo>
                  <a:pt x="1773727" y="293722"/>
                </a:lnTo>
                <a:lnTo>
                  <a:pt x="1776259" y="293722"/>
                </a:lnTo>
                <a:lnTo>
                  <a:pt x="1776259" y="291190"/>
                </a:lnTo>
                <a:lnTo>
                  <a:pt x="1776259" y="288658"/>
                </a:lnTo>
                <a:lnTo>
                  <a:pt x="1776259" y="286126"/>
                </a:lnTo>
                <a:lnTo>
                  <a:pt x="1773727" y="283594"/>
                </a:lnTo>
                <a:lnTo>
                  <a:pt x="1771195" y="283594"/>
                </a:lnTo>
                <a:lnTo>
                  <a:pt x="1766131" y="278530"/>
                </a:lnTo>
                <a:lnTo>
                  <a:pt x="1763599" y="273466"/>
                </a:lnTo>
                <a:lnTo>
                  <a:pt x="1761067" y="273466"/>
                </a:lnTo>
                <a:lnTo>
                  <a:pt x="1752204" y="275998"/>
                </a:lnTo>
                <a:lnTo>
                  <a:pt x="1752204" y="278530"/>
                </a:lnTo>
                <a:lnTo>
                  <a:pt x="1752204" y="275998"/>
                </a:lnTo>
                <a:lnTo>
                  <a:pt x="1749672" y="275998"/>
                </a:lnTo>
                <a:lnTo>
                  <a:pt x="1747141" y="278530"/>
                </a:lnTo>
                <a:lnTo>
                  <a:pt x="1742076" y="275998"/>
                </a:lnTo>
                <a:lnTo>
                  <a:pt x="1739544" y="273466"/>
                </a:lnTo>
                <a:lnTo>
                  <a:pt x="1739544" y="265869"/>
                </a:lnTo>
                <a:lnTo>
                  <a:pt x="1742076" y="263337"/>
                </a:lnTo>
                <a:lnTo>
                  <a:pt x="1747141" y="265869"/>
                </a:lnTo>
                <a:lnTo>
                  <a:pt x="1749672" y="268401"/>
                </a:lnTo>
                <a:lnTo>
                  <a:pt x="1749672" y="265869"/>
                </a:lnTo>
                <a:lnTo>
                  <a:pt x="1757269" y="263337"/>
                </a:lnTo>
                <a:lnTo>
                  <a:pt x="1759801" y="263337"/>
                </a:lnTo>
                <a:lnTo>
                  <a:pt x="1762333" y="263337"/>
                </a:lnTo>
                <a:lnTo>
                  <a:pt x="1764865" y="260805"/>
                </a:lnTo>
                <a:lnTo>
                  <a:pt x="1767397" y="255741"/>
                </a:lnTo>
                <a:lnTo>
                  <a:pt x="1767397" y="253209"/>
                </a:lnTo>
                <a:lnTo>
                  <a:pt x="1764865" y="246879"/>
                </a:lnTo>
                <a:lnTo>
                  <a:pt x="1762333" y="249411"/>
                </a:lnTo>
                <a:lnTo>
                  <a:pt x="1759801" y="251943"/>
                </a:lnTo>
                <a:lnTo>
                  <a:pt x="1757269" y="249411"/>
                </a:lnTo>
                <a:lnTo>
                  <a:pt x="1757269" y="246879"/>
                </a:lnTo>
                <a:lnTo>
                  <a:pt x="1757269" y="244346"/>
                </a:lnTo>
                <a:lnTo>
                  <a:pt x="1752204" y="238016"/>
                </a:lnTo>
                <a:lnTo>
                  <a:pt x="1749672" y="235484"/>
                </a:lnTo>
                <a:lnTo>
                  <a:pt x="1748406" y="235484"/>
                </a:lnTo>
                <a:lnTo>
                  <a:pt x="1745874" y="241814"/>
                </a:lnTo>
                <a:lnTo>
                  <a:pt x="1748406" y="258273"/>
                </a:lnTo>
                <a:lnTo>
                  <a:pt x="1745874" y="258273"/>
                </a:lnTo>
                <a:lnTo>
                  <a:pt x="1738278" y="258273"/>
                </a:lnTo>
                <a:lnTo>
                  <a:pt x="1733214" y="255741"/>
                </a:lnTo>
                <a:lnTo>
                  <a:pt x="1730682" y="253209"/>
                </a:lnTo>
                <a:lnTo>
                  <a:pt x="1733214" y="248145"/>
                </a:lnTo>
                <a:lnTo>
                  <a:pt x="1738278" y="239282"/>
                </a:lnTo>
                <a:lnTo>
                  <a:pt x="1738278" y="236750"/>
                </a:lnTo>
                <a:lnTo>
                  <a:pt x="1740810" y="234218"/>
                </a:lnTo>
                <a:lnTo>
                  <a:pt x="1740810" y="231686"/>
                </a:lnTo>
                <a:lnTo>
                  <a:pt x="1743342" y="222824"/>
                </a:lnTo>
                <a:lnTo>
                  <a:pt x="1738278" y="220292"/>
                </a:lnTo>
                <a:lnTo>
                  <a:pt x="1735746" y="215227"/>
                </a:lnTo>
                <a:lnTo>
                  <a:pt x="1733214" y="215227"/>
                </a:lnTo>
                <a:lnTo>
                  <a:pt x="1730682" y="215227"/>
                </a:lnTo>
                <a:lnTo>
                  <a:pt x="1728150" y="215227"/>
                </a:lnTo>
                <a:lnTo>
                  <a:pt x="1728150" y="215227"/>
                </a:lnTo>
                <a:lnTo>
                  <a:pt x="1723085" y="215227"/>
                </a:lnTo>
                <a:lnTo>
                  <a:pt x="1723085" y="215227"/>
                </a:lnTo>
                <a:lnTo>
                  <a:pt x="1718021" y="212695"/>
                </a:lnTo>
                <a:lnTo>
                  <a:pt x="1715489" y="210163"/>
                </a:lnTo>
                <a:lnTo>
                  <a:pt x="1715489" y="207631"/>
                </a:lnTo>
                <a:lnTo>
                  <a:pt x="1712957" y="205099"/>
                </a:lnTo>
                <a:lnTo>
                  <a:pt x="1710425" y="205099"/>
                </a:lnTo>
                <a:lnTo>
                  <a:pt x="1710425" y="202567"/>
                </a:lnTo>
                <a:lnTo>
                  <a:pt x="1707893" y="202567"/>
                </a:lnTo>
                <a:lnTo>
                  <a:pt x="1707893" y="200035"/>
                </a:lnTo>
                <a:lnTo>
                  <a:pt x="1710425" y="200035"/>
                </a:lnTo>
                <a:lnTo>
                  <a:pt x="1712957" y="200035"/>
                </a:lnTo>
                <a:lnTo>
                  <a:pt x="1715489" y="200035"/>
                </a:lnTo>
                <a:lnTo>
                  <a:pt x="1718021" y="193705"/>
                </a:lnTo>
                <a:lnTo>
                  <a:pt x="1715489" y="191173"/>
                </a:lnTo>
                <a:lnTo>
                  <a:pt x="1712957" y="191173"/>
                </a:lnTo>
                <a:lnTo>
                  <a:pt x="1712957" y="189907"/>
                </a:lnTo>
                <a:lnTo>
                  <a:pt x="1707893" y="189907"/>
                </a:lnTo>
                <a:lnTo>
                  <a:pt x="1702829" y="187375"/>
                </a:lnTo>
                <a:lnTo>
                  <a:pt x="1700297" y="184842"/>
                </a:lnTo>
                <a:lnTo>
                  <a:pt x="1695232" y="179778"/>
                </a:lnTo>
                <a:lnTo>
                  <a:pt x="1697765" y="179778"/>
                </a:lnTo>
                <a:lnTo>
                  <a:pt x="1697765" y="173448"/>
                </a:lnTo>
                <a:lnTo>
                  <a:pt x="1697765" y="170916"/>
                </a:lnTo>
                <a:lnTo>
                  <a:pt x="1700297" y="165852"/>
                </a:lnTo>
                <a:lnTo>
                  <a:pt x="1700297" y="164586"/>
                </a:lnTo>
                <a:lnTo>
                  <a:pt x="1702829" y="164586"/>
                </a:lnTo>
                <a:lnTo>
                  <a:pt x="1705361" y="164586"/>
                </a:lnTo>
                <a:lnTo>
                  <a:pt x="1705361" y="162054"/>
                </a:lnTo>
                <a:lnTo>
                  <a:pt x="1702829" y="162054"/>
                </a:lnTo>
                <a:lnTo>
                  <a:pt x="1702829" y="159522"/>
                </a:lnTo>
                <a:lnTo>
                  <a:pt x="1700297" y="159522"/>
                </a:lnTo>
                <a:lnTo>
                  <a:pt x="1702829" y="159522"/>
                </a:lnTo>
                <a:lnTo>
                  <a:pt x="1702829" y="153191"/>
                </a:lnTo>
                <a:lnTo>
                  <a:pt x="1702829" y="150659"/>
                </a:lnTo>
                <a:lnTo>
                  <a:pt x="1700297" y="148127"/>
                </a:lnTo>
                <a:lnTo>
                  <a:pt x="1705361" y="141797"/>
                </a:lnTo>
                <a:lnTo>
                  <a:pt x="1705361" y="139265"/>
                </a:lnTo>
                <a:lnTo>
                  <a:pt x="1707893" y="136733"/>
                </a:lnTo>
                <a:lnTo>
                  <a:pt x="1707893" y="134201"/>
                </a:lnTo>
                <a:lnTo>
                  <a:pt x="1705361" y="134201"/>
                </a:lnTo>
                <a:lnTo>
                  <a:pt x="1702829" y="134201"/>
                </a:lnTo>
                <a:lnTo>
                  <a:pt x="1702829" y="131668"/>
                </a:lnTo>
                <a:lnTo>
                  <a:pt x="1700297" y="131668"/>
                </a:lnTo>
                <a:lnTo>
                  <a:pt x="1697765" y="134201"/>
                </a:lnTo>
                <a:lnTo>
                  <a:pt x="1695232" y="131668"/>
                </a:lnTo>
                <a:lnTo>
                  <a:pt x="1692701" y="131668"/>
                </a:lnTo>
                <a:lnTo>
                  <a:pt x="1692701" y="129136"/>
                </a:lnTo>
                <a:lnTo>
                  <a:pt x="1690168" y="129136"/>
                </a:lnTo>
                <a:lnTo>
                  <a:pt x="1690168" y="126604"/>
                </a:lnTo>
                <a:lnTo>
                  <a:pt x="1687636" y="124072"/>
                </a:lnTo>
                <a:lnTo>
                  <a:pt x="1685104" y="121540"/>
                </a:lnTo>
                <a:lnTo>
                  <a:pt x="1682572" y="119008"/>
                </a:lnTo>
                <a:lnTo>
                  <a:pt x="1680040" y="116476"/>
                </a:lnTo>
                <a:lnTo>
                  <a:pt x="1672444" y="113944"/>
                </a:lnTo>
                <a:lnTo>
                  <a:pt x="1672444" y="113944"/>
                </a:lnTo>
                <a:lnTo>
                  <a:pt x="1669912" y="113944"/>
                </a:lnTo>
                <a:lnTo>
                  <a:pt x="1664847" y="111412"/>
                </a:lnTo>
                <a:lnTo>
                  <a:pt x="1659783" y="106348"/>
                </a:lnTo>
                <a:lnTo>
                  <a:pt x="1654719" y="103816"/>
                </a:lnTo>
                <a:lnTo>
                  <a:pt x="1647123" y="101284"/>
                </a:lnTo>
                <a:lnTo>
                  <a:pt x="1647123" y="101284"/>
                </a:lnTo>
                <a:lnTo>
                  <a:pt x="1647123" y="103816"/>
                </a:lnTo>
                <a:lnTo>
                  <a:pt x="1644591" y="103816"/>
                </a:lnTo>
                <a:lnTo>
                  <a:pt x="1642059" y="103816"/>
                </a:lnTo>
                <a:lnTo>
                  <a:pt x="1639527" y="103816"/>
                </a:lnTo>
                <a:lnTo>
                  <a:pt x="1636995" y="103816"/>
                </a:lnTo>
                <a:lnTo>
                  <a:pt x="1634462" y="103816"/>
                </a:lnTo>
                <a:lnTo>
                  <a:pt x="1634462" y="101284"/>
                </a:lnTo>
                <a:lnTo>
                  <a:pt x="1631930" y="101284"/>
                </a:lnTo>
                <a:lnTo>
                  <a:pt x="1631930" y="98751"/>
                </a:lnTo>
                <a:lnTo>
                  <a:pt x="1629398" y="98751"/>
                </a:lnTo>
                <a:lnTo>
                  <a:pt x="1629398" y="96219"/>
                </a:lnTo>
                <a:lnTo>
                  <a:pt x="1626866" y="96219"/>
                </a:lnTo>
                <a:lnTo>
                  <a:pt x="1624334" y="96219"/>
                </a:lnTo>
                <a:lnTo>
                  <a:pt x="1621802" y="96219"/>
                </a:lnTo>
                <a:lnTo>
                  <a:pt x="1619270" y="96219"/>
                </a:lnTo>
                <a:lnTo>
                  <a:pt x="1619270" y="98751"/>
                </a:lnTo>
                <a:lnTo>
                  <a:pt x="1616738" y="98751"/>
                </a:lnTo>
                <a:lnTo>
                  <a:pt x="1616738" y="101284"/>
                </a:lnTo>
                <a:lnTo>
                  <a:pt x="1614206" y="101284"/>
                </a:lnTo>
                <a:lnTo>
                  <a:pt x="1614206" y="103816"/>
                </a:lnTo>
                <a:lnTo>
                  <a:pt x="1614206" y="101284"/>
                </a:lnTo>
                <a:lnTo>
                  <a:pt x="1611674" y="101284"/>
                </a:lnTo>
                <a:lnTo>
                  <a:pt x="1609142" y="101284"/>
                </a:lnTo>
                <a:lnTo>
                  <a:pt x="1609142" y="98751"/>
                </a:lnTo>
                <a:lnTo>
                  <a:pt x="1609142" y="96219"/>
                </a:lnTo>
                <a:lnTo>
                  <a:pt x="1609142" y="96219"/>
                </a:lnTo>
                <a:lnTo>
                  <a:pt x="1609142" y="93687"/>
                </a:lnTo>
                <a:lnTo>
                  <a:pt x="1606609" y="93687"/>
                </a:lnTo>
                <a:lnTo>
                  <a:pt x="1604077" y="93687"/>
                </a:lnTo>
                <a:lnTo>
                  <a:pt x="1604077" y="91155"/>
                </a:lnTo>
                <a:lnTo>
                  <a:pt x="1601545" y="91155"/>
                </a:lnTo>
                <a:lnTo>
                  <a:pt x="1601545" y="88623"/>
                </a:lnTo>
                <a:lnTo>
                  <a:pt x="1599013" y="88623"/>
                </a:lnTo>
                <a:lnTo>
                  <a:pt x="1596481" y="88623"/>
                </a:lnTo>
                <a:lnTo>
                  <a:pt x="1596481" y="91155"/>
                </a:lnTo>
                <a:lnTo>
                  <a:pt x="1593949" y="91155"/>
                </a:lnTo>
                <a:lnTo>
                  <a:pt x="1593949" y="93687"/>
                </a:lnTo>
                <a:lnTo>
                  <a:pt x="1591417" y="93687"/>
                </a:lnTo>
                <a:lnTo>
                  <a:pt x="1588885" y="93687"/>
                </a:lnTo>
                <a:lnTo>
                  <a:pt x="1588885" y="91155"/>
                </a:lnTo>
                <a:lnTo>
                  <a:pt x="1586353" y="91155"/>
                </a:lnTo>
                <a:lnTo>
                  <a:pt x="1586353" y="88623"/>
                </a:lnTo>
                <a:lnTo>
                  <a:pt x="1588885" y="88623"/>
                </a:lnTo>
                <a:lnTo>
                  <a:pt x="1588885" y="86091"/>
                </a:lnTo>
                <a:lnTo>
                  <a:pt x="1588885" y="88623"/>
                </a:lnTo>
                <a:lnTo>
                  <a:pt x="1591417" y="88623"/>
                </a:lnTo>
                <a:lnTo>
                  <a:pt x="1591417" y="86091"/>
                </a:lnTo>
                <a:lnTo>
                  <a:pt x="1591417" y="83559"/>
                </a:lnTo>
                <a:lnTo>
                  <a:pt x="1588885" y="83559"/>
                </a:lnTo>
                <a:lnTo>
                  <a:pt x="1588885" y="81027"/>
                </a:lnTo>
                <a:lnTo>
                  <a:pt x="1586353" y="81027"/>
                </a:lnTo>
                <a:lnTo>
                  <a:pt x="1583821" y="81027"/>
                </a:lnTo>
                <a:lnTo>
                  <a:pt x="1583821" y="78495"/>
                </a:lnTo>
                <a:lnTo>
                  <a:pt x="1583821" y="75963"/>
                </a:lnTo>
                <a:lnTo>
                  <a:pt x="1583821" y="73431"/>
                </a:lnTo>
                <a:lnTo>
                  <a:pt x="1581288" y="73431"/>
                </a:lnTo>
                <a:lnTo>
                  <a:pt x="1581288" y="70899"/>
                </a:lnTo>
                <a:lnTo>
                  <a:pt x="1578757" y="73431"/>
                </a:lnTo>
                <a:lnTo>
                  <a:pt x="1576224" y="73431"/>
                </a:lnTo>
                <a:lnTo>
                  <a:pt x="1576224" y="75963"/>
                </a:lnTo>
                <a:lnTo>
                  <a:pt x="1573693" y="75963"/>
                </a:lnTo>
                <a:lnTo>
                  <a:pt x="1571160" y="75963"/>
                </a:lnTo>
                <a:lnTo>
                  <a:pt x="1571160" y="73431"/>
                </a:lnTo>
                <a:lnTo>
                  <a:pt x="1571160" y="70899"/>
                </a:lnTo>
                <a:lnTo>
                  <a:pt x="1571160" y="68366"/>
                </a:lnTo>
                <a:lnTo>
                  <a:pt x="1571160" y="68366"/>
                </a:lnTo>
                <a:lnTo>
                  <a:pt x="1568628" y="68366"/>
                </a:lnTo>
                <a:lnTo>
                  <a:pt x="1568628" y="70899"/>
                </a:lnTo>
                <a:lnTo>
                  <a:pt x="1566096" y="70899"/>
                </a:lnTo>
                <a:lnTo>
                  <a:pt x="1563564" y="70899"/>
                </a:lnTo>
                <a:lnTo>
                  <a:pt x="1561032" y="70899"/>
                </a:lnTo>
                <a:lnTo>
                  <a:pt x="1561032" y="68366"/>
                </a:lnTo>
                <a:lnTo>
                  <a:pt x="1558500" y="68366"/>
                </a:lnTo>
                <a:lnTo>
                  <a:pt x="1555968" y="68366"/>
                </a:lnTo>
                <a:lnTo>
                  <a:pt x="1555968" y="65834"/>
                </a:lnTo>
                <a:lnTo>
                  <a:pt x="1553436" y="65834"/>
                </a:lnTo>
                <a:lnTo>
                  <a:pt x="1553436" y="63302"/>
                </a:lnTo>
                <a:lnTo>
                  <a:pt x="1550903" y="63302"/>
                </a:lnTo>
                <a:lnTo>
                  <a:pt x="1548372" y="63302"/>
                </a:lnTo>
                <a:lnTo>
                  <a:pt x="1548372" y="63302"/>
                </a:lnTo>
                <a:lnTo>
                  <a:pt x="1545839" y="63302"/>
                </a:lnTo>
                <a:lnTo>
                  <a:pt x="1545839" y="60770"/>
                </a:lnTo>
                <a:lnTo>
                  <a:pt x="1545839" y="58238"/>
                </a:lnTo>
                <a:lnTo>
                  <a:pt x="1545839" y="55706"/>
                </a:lnTo>
                <a:lnTo>
                  <a:pt x="1548372" y="55706"/>
                </a:lnTo>
                <a:lnTo>
                  <a:pt x="1548372" y="53174"/>
                </a:lnTo>
                <a:lnTo>
                  <a:pt x="1550903" y="53174"/>
                </a:lnTo>
                <a:lnTo>
                  <a:pt x="1550903" y="50642"/>
                </a:lnTo>
                <a:lnTo>
                  <a:pt x="1548372" y="50642"/>
                </a:lnTo>
                <a:lnTo>
                  <a:pt x="1548372" y="48110"/>
                </a:lnTo>
                <a:lnTo>
                  <a:pt x="1545839" y="48110"/>
                </a:lnTo>
                <a:lnTo>
                  <a:pt x="1543307" y="48110"/>
                </a:lnTo>
                <a:lnTo>
                  <a:pt x="1543307" y="45578"/>
                </a:lnTo>
                <a:lnTo>
                  <a:pt x="1540775" y="45578"/>
                </a:lnTo>
                <a:lnTo>
                  <a:pt x="1538243" y="45578"/>
                </a:lnTo>
                <a:lnTo>
                  <a:pt x="1538243" y="48110"/>
                </a:lnTo>
                <a:lnTo>
                  <a:pt x="1535711" y="48110"/>
                </a:lnTo>
                <a:lnTo>
                  <a:pt x="1535711" y="50642"/>
                </a:lnTo>
                <a:lnTo>
                  <a:pt x="1533179" y="50642"/>
                </a:lnTo>
                <a:lnTo>
                  <a:pt x="1530647" y="48110"/>
                </a:lnTo>
                <a:lnTo>
                  <a:pt x="1528115" y="48110"/>
                </a:lnTo>
                <a:lnTo>
                  <a:pt x="1528115" y="45578"/>
                </a:lnTo>
                <a:lnTo>
                  <a:pt x="1528115" y="43045"/>
                </a:lnTo>
                <a:lnTo>
                  <a:pt x="1525583" y="43045"/>
                </a:lnTo>
                <a:lnTo>
                  <a:pt x="1525583" y="40513"/>
                </a:lnTo>
                <a:lnTo>
                  <a:pt x="1525583" y="37981"/>
                </a:lnTo>
                <a:lnTo>
                  <a:pt x="1525583" y="37981"/>
                </a:lnTo>
                <a:lnTo>
                  <a:pt x="1525583" y="35449"/>
                </a:lnTo>
                <a:lnTo>
                  <a:pt x="1525583" y="32917"/>
                </a:lnTo>
                <a:lnTo>
                  <a:pt x="1523051" y="30385"/>
                </a:lnTo>
                <a:lnTo>
                  <a:pt x="1523051" y="32917"/>
                </a:lnTo>
                <a:lnTo>
                  <a:pt x="1523051" y="35449"/>
                </a:lnTo>
                <a:lnTo>
                  <a:pt x="1520519" y="35449"/>
                </a:lnTo>
                <a:lnTo>
                  <a:pt x="1515454" y="37981"/>
                </a:lnTo>
                <a:lnTo>
                  <a:pt x="1515454" y="40513"/>
                </a:lnTo>
                <a:lnTo>
                  <a:pt x="1512922" y="43045"/>
                </a:lnTo>
                <a:lnTo>
                  <a:pt x="1512922" y="40513"/>
                </a:lnTo>
                <a:lnTo>
                  <a:pt x="1510390" y="37981"/>
                </a:lnTo>
                <a:lnTo>
                  <a:pt x="1507858" y="35449"/>
                </a:lnTo>
                <a:lnTo>
                  <a:pt x="1505326" y="32917"/>
                </a:lnTo>
                <a:lnTo>
                  <a:pt x="1502794" y="27853"/>
                </a:lnTo>
                <a:lnTo>
                  <a:pt x="1502794" y="25321"/>
                </a:lnTo>
                <a:lnTo>
                  <a:pt x="1500262" y="22789"/>
                </a:lnTo>
                <a:lnTo>
                  <a:pt x="1500262" y="20257"/>
                </a:lnTo>
                <a:lnTo>
                  <a:pt x="1497730" y="17725"/>
                </a:lnTo>
                <a:lnTo>
                  <a:pt x="1500262" y="15192"/>
                </a:lnTo>
                <a:lnTo>
                  <a:pt x="1495198" y="12660"/>
                </a:lnTo>
                <a:lnTo>
                  <a:pt x="1497730" y="10128"/>
                </a:lnTo>
                <a:lnTo>
                  <a:pt x="1497730" y="7596"/>
                </a:lnTo>
                <a:lnTo>
                  <a:pt x="1500262" y="5064"/>
                </a:lnTo>
                <a:lnTo>
                  <a:pt x="1502794" y="5064"/>
                </a:lnTo>
                <a:lnTo>
                  <a:pt x="1502794" y="2532"/>
                </a:lnTo>
                <a:lnTo>
                  <a:pt x="1505326" y="2532"/>
                </a:lnTo>
                <a:lnTo>
                  <a:pt x="1505326" y="0"/>
                </a:lnTo>
                <a:lnTo>
                  <a:pt x="1507858" y="0"/>
                </a:lnTo>
                <a:lnTo>
                  <a:pt x="1510390" y="0"/>
                </a:lnTo>
                <a:lnTo>
                  <a:pt x="1512922" y="0"/>
                </a:lnTo>
                <a:lnTo>
                  <a:pt x="1512922" y="2532"/>
                </a:lnTo>
                <a:lnTo>
                  <a:pt x="1515454" y="2532"/>
                </a:lnTo>
                <a:lnTo>
                  <a:pt x="1517986" y="2532"/>
                </a:lnTo>
                <a:lnTo>
                  <a:pt x="1520519" y="2532"/>
                </a:lnTo>
                <a:lnTo>
                  <a:pt x="1520519" y="5064"/>
                </a:lnTo>
                <a:lnTo>
                  <a:pt x="1523051" y="5064"/>
                </a:lnTo>
                <a:lnTo>
                  <a:pt x="1523051" y="7596"/>
                </a:lnTo>
                <a:lnTo>
                  <a:pt x="1525583" y="7596"/>
                </a:lnTo>
                <a:lnTo>
                  <a:pt x="1528115" y="7596"/>
                </a:lnTo>
                <a:lnTo>
                  <a:pt x="1528115" y="10128"/>
                </a:lnTo>
                <a:lnTo>
                  <a:pt x="1530647" y="10128"/>
                </a:lnTo>
                <a:lnTo>
                  <a:pt x="1530647" y="12660"/>
                </a:lnTo>
                <a:lnTo>
                  <a:pt x="1533179" y="12660"/>
                </a:lnTo>
                <a:lnTo>
                  <a:pt x="1535711" y="15192"/>
                </a:lnTo>
                <a:lnTo>
                  <a:pt x="1538243" y="15192"/>
                </a:lnTo>
                <a:lnTo>
                  <a:pt x="1538243" y="17725"/>
                </a:lnTo>
                <a:lnTo>
                  <a:pt x="1540775" y="17725"/>
                </a:lnTo>
                <a:lnTo>
                  <a:pt x="1540775" y="20257"/>
                </a:lnTo>
                <a:lnTo>
                  <a:pt x="1543307" y="20257"/>
                </a:lnTo>
                <a:lnTo>
                  <a:pt x="1543307" y="22789"/>
                </a:lnTo>
                <a:lnTo>
                  <a:pt x="1545839" y="22789"/>
                </a:lnTo>
                <a:lnTo>
                  <a:pt x="1548372" y="22789"/>
                </a:lnTo>
                <a:lnTo>
                  <a:pt x="1548372" y="25321"/>
                </a:lnTo>
                <a:lnTo>
                  <a:pt x="1550903" y="25321"/>
                </a:lnTo>
                <a:lnTo>
                  <a:pt x="1550903" y="27853"/>
                </a:lnTo>
                <a:lnTo>
                  <a:pt x="1553436" y="27853"/>
                </a:lnTo>
                <a:lnTo>
                  <a:pt x="1553436" y="30385"/>
                </a:lnTo>
                <a:lnTo>
                  <a:pt x="1555968" y="30385"/>
                </a:lnTo>
                <a:lnTo>
                  <a:pt x="1558500" y="30385"/>
                </a:lnTo>
                <a:lnTo>
                  <a:pt x="1558500" y="30385"/>
                </a:lnTo>
                <a:close/>
              </a:path>
            </a:pathLst>
          </a:custGeom>
          <a:solidFill>
            <a:srgbClr val="DF3D3D"/>
          </a:solidFill>
          <a:ln w="12660"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39681E3A-C312-47A1-BA97-D434479622FC}"/>
              </a:ext>
            </a:extLst>
          </p:cNvPr>
          <p:cNvSpPr/>
          <p:nvPr/>
        </p:nvSpPr>
        <p:spPr>
          <a:xfrm>
            <a:off x="1879795" y="2886483"/>
            <a:ext cx="694690" cy="695959"/>
          </a:xfrm>
          <a:custGeom>
            <a:avLst/>
            <a:gdLst>
              <a:gd name="connsiteX0" fmla="*/ 215227 w 692526"/>
              <a:gd name="connsiteY0" fmla="*/ 379813 h 693791"/>
              <a:gd name="connsiteX1" fmla="*/ 212695 w 692526"/>
              <a:gd name="connsiteY1" fmla="*/ 379813 h 693791"/>
              <a:gd name="connsiteX2" fmla="*/ 210163 w 692526"/>
              <a:gd name="connsiteY2" fmla="*/ 379813 h 693791"/>
              <a:gd name="connsiteX3" fmla="*/ 210163 w 692526"/>
              <a:gd name="connsiteY3" fmla="*/ 377281 h 693791"/>
              <a:gd name="connsiteX4" fmla="*/ 210163 w 692526"/>
              <a:gd name="connsiteY4" fmla="*/ 374749 h 693791"/>
              <a:gd name="connsiteX5" fmla="*/ 210163 w 692526"/>
              <a:gd name="connsiteY5" fmla="*/ 372217 h 693791"/>
              <a:gd name="connsiteX6" fmla="*/ 210163 w 692526"/>
              <a:gd name="connsiteY6" fmla="*/ 369685 h 693791"/>
              <a:gd name="connsiteX7" fmla="*/ 210163 w 692526"/>
              <a:gd name="connsiteY7" fmla="*/ 367153 h 693791"/>
              <a:gd name="connsiteX8" fmla="*/ 210163 w 692526"/>
              <a:gd name="connsiteY8" fmla="*/ 364620 h 693791"/>
              <a:gd name="connsiteX9" fmla="*/ 210163 w 692526"/>
              <a:gd name="connsiteY9" fmla="*/ 362088 h 693791"/>
              <a:gd name="connsiteX10" fmla="*/ 210163 w 692526"/>
              <a:gd name="connsiteY10" fmla="*/ 359556 h 693791"/>
              <a:gd name="connsiteX11" fmla="*/ 210163 w 692526"/>
              <a:gd name="connsiteY11" fmla="*/ 357024 h 693791"/>
              <a:gd name="connsiteX12" fmla="*/ 210163 w 692526"/>
              <a:gd name="connsiteY12" fmla="*/ 354492 h 693791"/>
              <a:gd name="connsiteX13" fmla="*/ 207631 w 692526"/>
              <a:gd name="connsiteY13" fmla="*/ 354492 h 693791"/>
              <a:gd name="connsiteX14" fmla="*/ 207631 w 692526"/>
              <a:gd name="connsiteY14" fmla="*/ 351960 h 693791"/>
              <a:gd name="connsiteX15" fmla="*/ 207631 w 692526"/>
              <a:gd name="connsiteY15" fmla="*/ 349428 h 693791"/>
              <a:gd name="connsiteX16" fmla="*/ 207631 w 692526"/>
              <a:gd name="connsiteY16" fmla="*/ 346896 h 693791"/>
              <a:gd name="connsiteX17" fmla="*/ 210163 w 692526"/>
              <a:gd name="connsiteY17" fmla="*/ 346896 h 693791"/>
              <a:gd name="connsiteX18" fmla="*/ 212695 w 692526"/>
              <a:gd name="connsiteY18" fmla="*/ 346896 h 693791"/>
              <a:gd name="connsiteX19" fmla="*/ 215227 w 692526"/>
              <a:gd name="connsiteY19" fmla="*/ 346896 h 693791"/>
              <a:gd name="connsiteX20" fmla="*/ 215227 w 692526"/>
              <a:gd name="connsiteY20" fmla="*/ 349428 h 693791"/>
              <a:gd name="connsiteX21" fmla="*/ 217760 w 692526"/>
              <a:gd name="connsiteY21" fmla="*/ 349428 h 693791"/>
              <a:gd name="connsiteX22" fmla="*/ 217760 w 692526"/>
              <a:gd name="connsiteY22" fmla="*/ 351960 h 693791"/>
              <a:gd name="connsiteX23" fmla="*/ 220292 w 692526"/>
              <a:gd name="connsiteY23" fmla="*/ 351960 h 693791"/>
              <a:gd name="connsiteX24" fmla="*/ 220292 w 692526"/>
              <a:gd name="connsiteY24" fmla="*/ 354492 h 693791"/>
              <a:gd name="connsiteX25" fmla="*/ 220292 w 692526"/>
              <a:gd name="connsiteY25" fmla="*/ 357024 h 693791"/>
              <a:gd name="connsiteX26" fmla="*/ 220292 w 692526"/>
              <a:gd name="connsiteY26" fmla="*/ 359556 h 693791"/>
              <a:gd name="connsiteX27" fmla="*/ 220292 w 692526"/>
              <a:gd name="connsiteY27" fmla="*/ 362088 h 693791"/>
              <a:gd name="connsiteX28" fmla="*/ 220292 w 692526"/>
              <a:gd name="connsiteY28" fmla="*/ 364620 h 693791"/>
              <a:gd name="connsiteX29" fmla="*/ 220292 w 692526"/>
              <a:gd name="connsiteY29" fmla="*/ 367153 h 693791"/>
              <a:gd name="connsiteX30" fmla="*/ 220292 w 692526"/>
              <a:gd name="connsiteY30" fmla="*/ 369685 h 693791"/>
              <a:gd name="connsiteX31" fmla="*/ 220292 w 692526"/>
              <a:gd name="connsiteY31" fmla="*/ 372217 h 693791"/>
              <a:gd name="connsiteX32" fmla="*/ 220292 w 692526"/>
              <a:gd name="connsiteY32" fmla="*/ 374749 h 693791"/>
              <a:gd name="connsiteX33" fmla="*/ 220292 w 692526"/>
              <a:gd name="connsiteY33" fmla="*/ 377281 h 693791"/>
              <a:gd name="connsiteX34" fmla="*/ 217760 w 692526"/>
              <a:gd name="connsiteY34" fmla="*/ 377281 h 693791"/>
              <a:gd name="connsiteX35" fmla="*/ 217760 w 692526"/>
              <a:gd name="connsiteY35" fmla="*/ 379813 h 693791"/>
              <a:gd name="connsiteX36" fmla="*/ 215227 w 692526"/>
              <a:gd name="connsiteY36" fmla="*/ 379813 h 693791"/>
              <a:gd name="connsiteX37" fmla="*/ 369685 w 692526"/>
              <a:gd name="connsiteY37" fmla="*/ 43045 h 693791"/>
              <a:gd name="connsiteX38" fmla="*/ 369685 w 692526"/>
              <a:gd name="connsiteY38" fmla="*/ 45577 h 693791"/>
              <a:gd name="connsiteX39" fmla="*/ 372217 w 692526"/>
              <a:gd name="connsiteY39" fmla="*/ 45577 h 693791"/>
              <a:gd name="connsiteX40" fmla="*/ 372217 w 692526"/>
              <a:gd name="connsiteY40" fmla="*/ 48110 h 693791"/>
              <a:gd name="connsiteX41" fmla="*/ 372217 w 692526"/>
              <a:gd name="connsiteY41" fmla="*/ 50642 h 693791"/>
              <a:gd name="connsiteX42" fmla="*/ 372217 w 692526"/>
              <a:gd name="connsiteY42" fmla="*/ 53174 h 693791"/>
              <a:gd name="connsiteX43" fmla="*/ 372217 w 692526"/>
              <a:gd name="connsiteY43" fmla="*/ 55706 h 693791"/>
              <a:gd name="connsiteX44" fmla="*/ 374749 w 692526"/>
              <a:gd name="connsiteY44" fmla="*/ 55706 h 693791"/>
              <a:gd name="connsiteX45" fmla="*/ 374749 w 692526"/>
              <a:gd name="connsiteY45" fmla="*/ 58238 h 693791"/>
              <a:gd name="connsiteX46" fmla="*/ 374749 w 692526"/>
              <a:gd name="connsiteY46" fmla="*/ 60770 h 693791"/>
              <a:gd name="connsiteX47" fmla="*/ 377281 w 692526"/>
              <a:gd name="connsiteY47" fmla="*/ 60770 h 693791"/>
              <a:gd name="connsiteX48" fmla="*/ 379813 w 692526"/>
              <a:gd name="connsiteY48" fmla="*/ 60770 h 693791"/>
              <a:gd name="connsiteX49" fmla="*/ 382345 w 692526"/>
              <a:gd name="connsiteY49" fmla="*/ 60770 h 693791"/>
              <a:gd name="connsiteX50" fmla="*/ 382345 w 692526"/>
              <a:gd name="connsiteY50" fmla="*/ 58238 h 693791"/>
              <a:gd name="connsiteX51" fmla="*/ 384877 w 692526"/>
              <a:gd name="connsiteY51" fmla="*/ 58238 h 693791"/>
              <a:gd name="connsiteX52" fmla="*/ 387409 w 692526"/>
              <a:gd name="connsiteY52" fmla="*/ 58238 h 693791"/>
              <a:gd name="connsiteX53" fmla="*/ 387409 w 692526"/>
              <a:gd name="connsiteY53" fmla="*/ 60770 h 693791"/>
              <a:gd name="connsiteX54" fmla="*/ 387409 w 692526"/>
              <a:gd name="connsiteY54" fmla="*/ 63302 h 693791"/>
              <a:gd name="connsiteX55" fmla="*/ 389941 w 692526"/>
              <a:gd name="connsiteY55" fmla="*/ 63302 h 693791"/>
              <a:gd name="connsiteX56" fmla="*/ 389941 w 692526"/>
              <a:gd name="connsiteY56" fmla="*/ 65834 h 693791"/>
              <a:gd name="connsiteX57" fmla="*/ 389941 w 692526"/>
              <a:gd name="connsiteY57" fmla="*/ 68366 h 693791"/>
              <a:gd name="connsiteX58" fmla="*/ 389941 w 692526"/>
              <a:gd name="connsiteY58" fmla="*/ 70898 h 693791"/>
              <a:gd name="connsiteX59" fmla="*/ 392474 w 692526"/>
              <a:gd name="connsiteY59" fmla="*/ 70898 h 693791"/>
              <a:gd name="connsiteX60" fmla="*/ 392474 w 692526"/>
              <a:gd name="connsiteY60" fmla="*/ 73430 h 693791"/>
              <a:gd name="connsiteX61" fmla="*/ 392474 w 692526"/>
              <a:gd name="connsiteY61" fmla="*/ 75963 h 693791"/>
              <a:gd name="connsiteX62" fmla="*/ 392474 w 692526"/>
              <a:gd name="connsiteY62" fmla="*/ 78495 h 693791"/>
              <a:gd name="connsiteX63" fmla="*/ 395006 w 692526"/>
              <a:gd name="connsiteY63" fmla="*/ 78495 h 693791"/>
              <a:gd name="connsiteX64" fmla="*/ 395006 w 692526"/>
              <a:gd name="connsiteY64" fmla="*/ 81027 h 693791"/>
              <a:gd name="connsiteX65" fmla="*/ 397538 w 692526"/>
              <a:gd name="connsiteY65" fmla="*/ 81027 h 693791"/>
              <a:gd name="connsiteX66" fmla="*/ 400070 w 692526"/>
              <a:gd name="connsiteY66" fmla="*/ 81027 h 693791"/>
              <a:gd name="connsiteX67" fmla="*/ 402602 w 692526"/>
              <a:gd name="connsiteY67" fmla="*/ 81027 h 693791"/>
              <a:gd name="connsiteX68" fmla="*/ 402602 w 692526"/>
              <a:gd name="connsiteY68" fmla="*/ 78495 h 693791"/>
              <a:gd name="connsiteX69" fmla="*/ 405134 w 692526"/>
              <a:gd name="connsiteY69" fmla="*/ 78495 h 693791"/>
              <a:gd name="connsiteX70" fmla="*/ 407666 w 692526"/>
              <a:gd name="connsiteY70" fmla="*/ 78495 h 693791"/>
              <a:gd name="connsiteX71" fmla="*/ 410198 w 692526"/>
              <a:gd name="connsiteY71" fmla="*/ 78495 h 693791"/>
              <a:gd name="connsiteX72" fmla="*/ 410198 w 692526"/>
              <a:gd name="connsiteY72" fmla="*/ 75963 h 693791"/>
              <a:gd name="connsiteX73" fmla="*/ 412730 w 692526"/>
              <a:gd name="connsiteY73" fmla="*/ 75963 h 693791"/>
              <a:gd name="connsiteX74" fmla="*/ 415262 w 692526"/>
              <a:gd name="connsiteY74" fmla="*/ 75963 h 693791"/>
              <a:gd name="connsiteX75" fmla="*/ 415262 w 692526"/>
              <a:gd name="connsiteY75" fmla="*/ 78495 h 693791"/>
              <a:gd name="connsiteX76" fmla="*/ 417794 w 692526"/>
              <a:gd name="connsiteY76" fmla="*/ 78495 h 693791"/>
              <a:gd name="connsiteX77" fmla="*/ 417794 w 692526"/>
              <a:gd name="connsiteY77" fmla="*/ 81027 h 693791"/>
              <a:gd name="connsiteX78" fmla="*/ 420327 w 692526"/>
              <a:gd name="connsiteY78" fmla="*/ 81027 h 693791"/>
              <a:gd name="connsiteX79" fmla="*/ 420327 w 692526"/>
              <a:gd name="connsiteY79" fmla="*/ 83559 h 693791"/>
              <a:gd name="connsiteX80" fmla="*/ 422859 w 692526"/>
              <a:gd name="connsiteY80" fmla="*/ 83559 h 693791"/>
              <a:gd name="connsiteX81" fmla="*/ 422859 w 692526"/>
              <a:gd name="connsiteY81" fmla="*/ 86091 h 693791"/>
              <a:gd name="connsiteX82" fmla="*/ 422859 w 692526"/>
              <a:gd name="connsiteY82" fmla="*/ 88623 h 693791"/>
              <a:gd name="connsiteX83" fmla="*/ 422859 w 692526"/>
              <a:gd name="connsiteY83" fmla="*/ 91155 h 693791"/>
              <a:gd name="connsiteX84" fmla="*/ 422859 w 692526"/>
              <a:gd name="connsiteY84" fmla="*/ 93687 h 693791"/>
              <a:gd name="connsiteX85" fmla="*/ 422859 w 692526"/>
              <a:gd name="connsiteY85" fmla="*/ 96219 h 693791"/>
              <a:gd name="connsiteX86" fmla="*/ 425391 w 692526"/>
              <a:gd name="connsiteY86" fmla="*/ 96219 h 693791"/>
              <a:gd name="connsiteX87" fmla="*/ 425391 w 692526"/>
              <a:gd name="connsiteY87" fmla="*/ 98751 h 693791"/>
              <a:gd name="connsiteX88" fmla="*/ 427923 w 692526"/>
              <a:gd name="connsiteY88" fmla="*/ 98751 h 693791"/>
              <a:gd name="connsiteX89" fmla="*/ 430455 w 692526"/>
              <a:gd name="connsiteY89" fmla="*/ 98751 h 693791"/>
              <a:gd name="connsiteX90" fmla="*/ 432987 w 692526"/>
              <a:gd name="connsiteY90" fmla="*/ 98751 h 693791"/>
              <a:gd name="connsiteX91" fmla="*/ 435519 w 692526"/>
              <a:gd name="connsiteY91" fmla="*/ 98751 h 693791"/>
              <a:gd name="connsiteX92" fmla="*/ 438051 w 692526"/>
              <a:gd name="connsiteY92" fmla="*/ 98751 h 693791"/>
              <a:gd name="connsiteX93" fmla="*/ 440583 w 692526"/>
              <a:gd name="connsiteY93" fmla="*/ 98751 h 693791"/>
              <a:gd name="connsiteX94" fmla="*/ 443115 w 692526"/>
              <a:gd name="connsiteY94" fmla="*/ 98751 h 693791"/>
              <a:gd name="connsiteX95" fmla="*/ 443115 w 692526"/>
              <a:gd name="connsiteY95" fmla="*/ 101284 h 693791"/>
              <a:gd name="connsiteX96" fmla="*/ 443115 w 692526"/>
              <a:gd name="connsiteY96" fmla="*/ 103816 h 693791"/>
              <a:gd name="connsiteX97" fmla="*/ 443115 w 692526"/>
              <a:gd name="connsiteY97" fmla="*/ 106348 h 693791"/>
              <a:gd name="connsiteX98" fmla="*/ 440583 w 692526"/>
              <a:gd name="connsiteY98" fmla="*/ 106348 h 693791"/>
              <a:gd name="connsiteX99" fmla="*/ 440583 w 692526"/>
              <a:gd name="connsiteY99" fmla="*/ 108880 h 693791"/>
              <a:gd name="connsiteX100" fmla="*/ 438051 w 692526"/>
              <a:gd name="connsiteY100" fmla="*/ 111412 h 693791"/>
              <a:gd name="connsiteX101" fmla="*/ 435519 w 692526"/>
              <a:gd name="connsiteY101" fmla="*/ 113944 h 693791"/>
              <a:gd name="connsiteX102" fmla="*/ 435519 w 692526"/>
              <a:gd name="connsiteY102" fmla="*/ 116476 h 693791"/>
              <a:gd name="connsiteX103" fmla="*/ 432987 w 692526"/>
              <a:gd name="connsiteY103" fmla="*/ 116476 h 693791"/>
              <a:gd name="connsiteX104" fmla="*/ 432987 w 692526"/>
              <a:gd name="connsiteY104" fmla="*/ 119008 h 693791"/>
              <a:gd name="connsiteX105" fmla="*/ 432987 w 692526"/>
              <a:gd name="connsiteY105" fmla="*/ 121540 h 693791"/>
              <a:gd name="connsiteX106" fmla="*/ 432987 w 692526"/>
              <a:gd name="connsiteY106" fmla="*/ 124072 h 693791"/>
              <a:gd name="connsiteX107" fmla="*/ 432987 w 692526"/>
              <a:gd name="connsiteY107" fmla="*/ 126604 h 693791"/>
              <a:gd name="connsiteX108" fmla="*/ 435519 w 692526"/>
              <a:gd name="connsiteY108" fmla="*/ 126604 h 693791"/>
              <a:gd name="connsiteX109" fmla="*/ 435519 w 692526"/>
              <a:gd name="connsiteY109" fmla="*/ 129136 h 693791"/>
              <a:gd name="connsiteX110" fmla="*/ 435519 w 692526"/>
              <a:gd name="connsiteY110" fmla="*/ 131668 h 693791"/>
              <a:gd name="connsiteX111" fmla="*/ 438051 w 692526"/>
              <a:gd name="connsiteY111" fmla="*/ 131668 h 693791"/>
              <a:gd name="connsiteX112" fmla="*/ 438051 w 692526"/>
              <a:gd name="connsiteY112" fmla="*/ 134201 h 693791"/>
              <a:gd name="connsiteX113" fmla="*/ 440583 w 692526"/>
              <a:gd name="connsiteY113" fmla="*/ 134201 h 693791"/>
              <a:gd name="connsiteX114" fmla="*/ 440583 w 692526"/>
              <a:gd name="connsiteY114" fmla="*/ 136733 h 693791"/>
              <a:gd name="connsiteX115" fmla="*/ 440583 w 692526"/>
              <a:gd name="connsiteY115" fmla="*/ 139265 h 693791"/>
              <a:gd name="connsiteX116" fmla="*/ 443115 w 692526"/>
              <a:gd name="connsiteY116" fmla="*/ 139265 h 693791"/>
              <a:gd name="connsiteX117" fmla="*/ 443115 w 692526"/>
              <a:gd name="connsiteY117" fmla="*/ 141797 h 693791"/>
              <a:gd name="connsiteX118" fmla="*/ 443115 w 692526"/>
              <a:gd name="connsiteY118" fmla="*/ 144329 h 693791"/>
              <a:gd name="connsiteX119" fmla="*/ 443115 w 692526"/>
              <a:gd name="connsiteY119" fmla="*/ 146861 h 693791"/>
              <a:gd name="connsiteX120" fmla="*/ 445648 w 692526"/>
              <a:gd name="connsiteY120" fmla="*/ 146861 h 693791"/>
              <a:gd name="connsiteX121" fmla="*/ 443115 w 692526"/>
              <a:gd name="connsiteY121" fmla="*/ 149393 h 693791"/>
              <a:gd name="connsiteX122" fmla="*/ 443115 w 692526"/>
              <a:gd name="connsiteY122" fmla="*/ 151925 h 693791"/>
              <a:gd name="connsiteX123" fmla="*/ 440583 w 692526"/>
              <a:gd name="connsiteY123" fmla="*/ 151925 h 693791"/>
              <a:gd name="connsiteX124" fmla="*/ 438051 w 692526"/>
              <a:gd name="connsiteY124" fmla="*/ 151925 h 693791"/>
              <a:gd name="connsiteX125" fmla="*/ 435519 w 692526"/>
              <a:gd name="connsiteY125" fmla="*/ 151925 h 693791"/>
              <a:gd name="connsiteX126" fmla="*/ 435519 w 692526"/>
              <a:gd name="connsiteY126" fmla="*/ 149393 h 693791"/>
              <a:gd name="connsiteX127" fmla="*/ 432987 w 692526"/>
              <a:gd name="connsiteY127" fmla="*/ 149393 h 693791"/>
              <a:gd name="connsiteX128" fmla="*/ 430455 w 692526"/>
              <a:gd name="connsiteY128" fmla="*/ 149393 h 693791"/>
              <a:gd name="connsiteX129" fmla="*/ 430455 w 692526"/>
              <a:gd name="connsiteY129" fmla="*/ 154457 h 693791"/>
              <a:gd name="connsiteX130" fmla="*/ 430455 w 692526"/>
              <a:gd name="connsiteY130" fmla="*/ 159521 h 693791"/>
              <a:gd name="connsiteX131" fmla="*/ 432987 w 692526"/>
              <a:gd name="connsiteY131" fmla="*/ 159521 h 693791"/>
              <a:gd name="connsiteX132" fmla="*/ 432987 w 692526"/>
              <a:gd name="connsiteY132" fmla="*/ 162053 h 693791"/>
              <a:gd name="connsiteX133" fmla="*/ 432987 w 692526"/>
              <a:gd name="connsiteY133" fmla="*/ 164586 h 693791"/>
              <a:gd name="connsiteX134" fmla="*/ 432987 w 692526"/>
              <a:gd name="connsiteY134" fmla="*/ 167118 h 693791"/>
              <a:gd name="connsiteX135" fmla="*/ 432987 w 692526"/>
              <a:gd name="connsiteY135" fmla="*/ 169650 h 693791"/>
              <a:gd name="connsiteX136" fmla="*/ 432987 w 692526"/>
              <a:gd name="connsiteY136" fmla="*/ 172182 h 693791"/>
              <a:gd name="connsiteX137" fmla="*/ 432987 w 692526"/>
              <a:gd name="connsiteY137" fmla="*/ 174714 h 693791"/>
              <a:gd name="connsiteX138" fmla="*/ 432987 w 692526"/>
              <a:gd name="connsiteY138" fmla="*/ 177246 h 693791"/>
              <a:gd name="connsiteX139" fmla="*/ 432987 w 692526"/>
              <a:gd name="connsiteY139" fmla="*/ 179778 h 693791"/>
              <a:gd name="connsiteX140" fmla="*/ 430455 w 692526"/>
              <a:gd name="connsiteY140" fmla="*/ 179778 h 693791"/>
              <a:gd name="connsiteX141" fmla="*/ 427923 w 692526"/>
              <a:gd name="connsiteY141" fmla="*/ 179778 h 693791"/>
              <a:gd name="connsiteX142" fmla="*/ 427923 w 692526"/>
              <a:gd name="connsiteY142" fmla="*/ 177246 h 693791"/>
              <a:gd name="connsiteX143" fmla="*/ 427923 w 692526"/>
              <a:gd name="connsiteY143" fmla="*/ 174714 h 693791"/>
              <a:gd name="connsiteX144" fmla="*/ 425391 w 692526"/>
              <a:gd name="connsiteY144" fmla="*/ 174714 h 693791"/>
              <a:gd name="connsiteX145" fmla="*/ 425391 w 692526"/>
              <a:gd name="connsiteY145" fmla="*/ 172182 h 693791"/>
              <a:gd name="connsiteX146" fmla="*/ 425391 w 692526"/>
              <a:gd name="connsiteY146" fmla="*/ 169650 h 693791"/>
              <a:gd name="connsiteX147" fmla="*/ 425391 w 692526"/>
              <a:gd name="connsiteY147" fmla="*/ 167118 h 693791"/>
              <a:gd name="connsiteX148" fmla="*/ 422859 w 692526"/>
              <a:gd name="connsiteY148" fmla="*/ 167118 h 693791"/>
              <a:gd name="connsiteX149" fmla="*/ 422859 w 692526"/>
              <a:gd name="connsiteY149" fmla="*/ 164586 h 693791"/>
              <a:gd name="connsiteX150" fmla="*/ 420327 w 692526"/>
              <a:gd name="connsiteY150" fmla="*/ 164586 h 693791"/>
              <a:gd name="connsiteX151" fmla="*/ 420327 w 692526"/>
              <a:gd name="connsiteY151" fmla="*/ 162053 h 693791"/>
              <a:gd name="connsiteX152" fmla="*/ 417794 w 692526"/>
              <a:gd name="connsiteY152" fmla="*/ 162053 h 693791"/>
              <a:gd name="connsiteX153" fmla="*/ 417794 w 692526"/>
              <a:gd name="connsiteY153" fmla="*/ 159521 h 693791"/>
              <a:gd name="connsiteX154" fmla="*/ 412730 w 692526"/>
              <a:gd name="connsiteY154" fmla="*/ 159521 h 693791"/>
              <a:gd name="connsiteX155" fmla="*/ 412730 w 692526"/>
              <a:gd name="connsiteY155" fmla="*/ 156989 h 693791"/>
              <a:gd name="connsiteX156" fmla="*/ 410198 w 692526"/>
              <a:gd name="connsiteY156" fmla="*/ 156989 h 693791"/>
              <a:gd name="connsiteX157" fmla="*/ 407666 w 692526"/>
              <a:gd name="connsiteY157" fmla="*/ 156989 h 693791"/>
              <a:gd name="connsiteX158" fmla="*/ 405134 w 692526"/>
              <a:gd name="connsiteY158" fmla="*/ 156989 h 693791"/>
              <a:gd name="connsiteX159" fmla="*/ 405134 w 692526"/>
              <a:gd name="connsiteY159" fmla="*/ 144329 h 693791"/>
              <a:gd name="connsiteX160" fmla="*/ 402602 w 692526"/>
              <a:gd name="connsiteY160" fmla="*/ 144329 h 693791"/>
              <a:gd name="connsiteX161" fmla="*/ 400070 w 692526"/>
              <a:gd name="connsiteY161" fmla="*/ 144329 h 693791"/>
              <a:gd name="connsiteX162" fmla="*/ 397538 w 692526"/>
              <a:gd name="connsiteY162" fmla="*/ 144329 h 693791"/>
              <a:gd name="connsiteX163" fmla="*/ 395006 w 692526"/>
              <a:gd name="connsiteY163" fmla="*/ 144329 h 693791"/>
              <a:gd name="connsiteX164" fmla="*/ 392474 w 692526"/>
              <a:gd name="connsiteY164" fmla="*/ 141797 h 693791"/>
              <a:gd name="connsiteX165" fmla="*/ 389941 w 692526"/>
              <a:gd name="connsiteY165" fmla="*/ 141797 h 693791"/>
              <a:gd name="connsiteX166" fmla="*/ 389941 w 692526"/>
              <a:gd name="connsiteY166" fmla="*/ 139265 h 693791"/>
              <a:gd name="connsiteX167" fmla="*/ 389941 w 692526"/>
              <a:gd name="connsiteY167" fmla="*/ 136733 h 693791"/>
              <a:gd name="connsiteX168" fmla="*/ 387409 w 692526"/>
              <a:gd name="connsiteY168" fmla="*/ 136733 h 693791"/>
              <a:gd name="connsiteX169" fmla="*/ 387409 w 692526"/>
              <a:gd name="connsiteY169" fmla="*/ 134201 h 693791"/>
              <a:gd name="connsiteX170" fmla="*/ 387409 w 692526"/>
              <a:gd name="connsiteY170" fmla="*/ 131668 h 693791"/>
              <a:gd name="connsiteX171" fmla="*/ 387409 w 692526"/>
              <a:gd name="connsiteY171" fmla="*/ 129136 h 693791"/>
              <a:gd name="connsiteX172" fmla="*/ 387409 w 692526"/>
              <a:gd name="connsiteY172" fmla="*/ 126604 h 693791"/>
              <a:gd name="connsiteX173" fmla="*/ 387409 w 692526"/>
              <a:gd name="connsiteY173" fmla="*/ 124072 h 693791"/>
              <a:gd name="connsiteX174" fmla="*/ 389941 w 692526"/>
              <a:gd name="connsiteY174" fmla="*/ 124072 h 693791"/>
              <a:gd name="connsiteX175" fmla="*/ 389941 w 692526"/>
              <a:gd name="connsiteY175" fmla="*/ 121540 h 693791"/>
              <a:gd name="connsiteX176" fmla="*/ 389941 w 692526"/>
              <a:gd name="connsiteY176" fmla="*/ 119008 h 693791"/>
              <a:gd name="connsiteX177" fmla="*/ 389941 w 692526"/>
              <a:gd name="connsiteY177" fmla="*/ 119008 h 693791"/>
              <a:gd name="connsiteX178" fmla="*/ 389941 w 692526"/>
              <a:gd name="connsiteY178" fmla="*/ 116476 h 693791"/>
              <a:gd name="connsiteX179" fmla="*/ 389941 w 692526"/>
              <a:gd name="connsiteY179" fmla="*/ 113944 h 693791"/>
              <a:gd name="connsiteX180" fmla="*/ 389941 w 692526"/>
              <a:gd name="connsiteY180" fmla="*/ 111412 h 693791"/>
              <a:gd name="connsiteX181" fmla="*/ 389941 w 692526"/>
              <a:gd name="connsiteY181" fmla="*/ 108880 h 693791"/>
              <a:gd name="connsiteX182" fmla="*/ 389941 w 692526"/>
              <a:gd name="connsiteY182" fmla="*/ 106348 h 693791"/>
              <a:gd name="connsiteX183" fmla="*/ 387409 w 692526"/>
              <a:gd name="connsiteY183" fmla="*/ 106348 h 693791"/>
              <a:gd name="connsiteX184" fmla="*/ 387409 w 692526"/>
              <a:gd name="connsiteY184" fmla="*/ 103816 h 693791"/>
              <a:gd name="connsiteX185" fmla="*/ 384877 w 692526"/>
              <a:gd name="connsiteY185" fmla="*/ 103816 h 693791"/>
              <a:gd name="connsiteX186" fmla="*/ 384877 w 692526"/>
              <a:gd name="connsiteY186" fmla="*/ 101284 h 693791"/>
              <a:gd name="connsiteX187" fmla="*/ 382345 w 692526"/>
              <a:gd name="connsiteY187" fmla="*/ 101284 h 693791"/>
              <a:gd name="connsiteX188" fmla="*/ 379813 w 692526"/>
              <a:gd name="connsiteY188" fmla="*/ 101284 h 693791"/>
              <a:gd name="connsiteX189" fmla="*/ 377281 w 692526"/>
              <a:gd name="connsiteY189" fmla="*/ 101284 h 693791"/>
              <a:gd name="connsiteX190" fmla="*/ 374749 w 692526"/>
              <a:gd name="connsiteY190" fmla="*/ 101284 h 693791"/>
              <a:gd name="connsiteX191" fmla="*/ 374749 w 692526"/>
              <a:gd name="connsiteY191" fmla="*/ 101284 h 693791"/>
              <a:gd name="connsiteX192" fmla="*/ 374749 w 692526"/>
              <a:gd name="connsiteY192" fmla="*/ 98751 h 693791"/>
              <a:gd name="connsiteX193" fmla="*/ 372217 w 692526"/>
              <a:gd name="connsiteY193" fmla="*/ 98751 h 693791"/>
              <a:gd name="connsiteX194" fmla="*/ 369685 w 692526"/>
              <a:gd name="connsiteY194" fmla="*/ 98751 h 693791"/>
              <a:gd name="connsiteX195" fmla="*/ 369685 w 692526"/>
              <a:gd name="connsiteY195" fmla="*/ 96219 h 693791"/>
              <a:gd name="connsiteX196" fmla="*/ 367153 w 692526"/>
              <a:gd name="connsiteY196" fmla="*/ 96219 h 693791"/>
              <a:gd name="connsiteX197" fmla="*/ 367153 w 692526"/>
              <a:gd name="connsiteY197" fmla="*/ 93687 h 693791"/>
              <a:gd name="connsiteX198" fmla="*/ 367153 w 692526"/>
              <a:gd name="connsiteY198" fmla="*/ 93687 h 693791"/>
              <a:gd name="connsiteX199" fmla="*/ 364621 w 692526"/>
              <a:gd name="connsiteY199" fmla="*/ 93687 h 693791"/>
              <a:gd name="connsiteX200" fmla="*/ 364621 w 692526"/>
              <a:gd name="connsiteY200" fmla="*/ 88623 h 693791"/>
              <a:gd name="connsiteX201" fmla="*/ 364621 w 692526"/>
              <a:gd name="connsiteY201" fmla="*/ 86091 h 693791"/>
              <a:gd name="connsiteX202" fmla="*/ 364621 w 692526"/>
              <a:gd name="connsiteY202" fmla="*/ 83559 h 693791"/>
              <a:gd name="connsiteX203" fmla="*/ 364621 w 692526"/>
              <a:gd name="connsiteY203" fmla="*/ 81027 h 693791"/>
              <a:gd name="connsiteX204" fmla="*/ 362089 w 692526"/>
              <a:gd name="connsiteY204" fmla="*/ 81027 h 693791"/>
              <a:gd name="connsiteX205" fmla="*/ 362089 w 692526"/>
              <a:gd name="connsiteY205" fmla="*/ 78495 h 693791"/>
              <a:gd name="connsiteX206" fmla="*/ 359557 w 692526"/>
              <a:gd name="connsiteY206" fmla="*/ 78495 h 693791"/>
              <a:gd name="connsiteX207" fmla="*/ 357024 w 692526"/>
              <a:gd name="connsiteY207" fmla="*/ 78495 h 693791"/>
              <a:gd name="connsiteX208" fmla="*/ 357024 w 692526"/>
              <a:gd name="connsiteY208" fmla="*/ 75963 h 693791"/>
              <a:gd name="connsiteX209" fmla="*/ 354492 w 692526"/>
              <a:gd name="connsiteY209" fmla="*/ 75963 h 693791"/>
              <a:gd name="connsiteX210" fmla="*/ 351960 w 692526"/>
              <a:gd name="connsiteY210" fmla="*/ 75963 h 693791"/>
              <a:gd name="connsiteX211" fmla="*/ 349428 w 692526"/>
              <a:gd name="connsiteY211" fmla="*/ 75963 h 693791"/>
              <a:gd name="connsiteX212" fmla="*/ 349428 w 692526"/>
              <a:gd name="connsiteY212" fmla="*/ 73430 h 693791"/>
              <a:gd name="connsiteX213" fmla="*/ 346896 w 692526"/>
              <a:gd name="connsiteY213" fmla="*/ 73430 h 693791"/>
              <a:gd name="connsiteX214" fmla="*/ 346896 w 692526"/>
              <a:gd name="connsiteY214" fmla="*/ 70898 h 693791"/>
              <a:gd name="connsiteX215" fmla="*/ 346896 w 692526"/>
              <a:gd name="connsiteY215" fmla="*/ 68366 h 693791"/>
              <a:gd name="connsiteX216" fmla="*/ 349428 w 692526"/>
              <a:gd name="connsiteY216" fmla="*/ 68366 h 693791"/>
              <a:gd name="connsiteX217" fmla="*/ 349428 w 692526"/>
              <a:gd name="connsiteY217" fmla="*/ 68366 h 693791"/>
              <a:gd name="connsiteX218" fmla="*/ 351960 w 692526"/>
              <a:gd name="connsiteY218" fmla="*/ 68366 h 693791"/>
              <a:gd name="connsiteX219" fmla="*/ 354492 w 692526"/>
              <a:gd name="connsiteY219" fmla="*/ 68366 h 693791"/>
              <a:gd name="connsiteX220" fmla="*/ 357024 w 692526"/>
              <a:gd name="connsiteY220" fmla="*/ 68366 h 693791"/>
              <a:gd name="connsiteX221" fmla="*/ 357024 w 692526"/>
              <a:gd name="connsiteY221" fmla="*/ 65834 h 693791"/>
              <a:gd name="connsiteX222" fmla="*/ 359557 w 692526"/>
              <a:gd name="connsiteY222" fmla="*/ 65834 h 693791"/>
              <a:gd name="connsiteX223" fmla="*/ 359557 w 692526"/>
              <a:gd name="connsiteY223" fmla="*/ 63302 h 693791"/>
              <a:gd name="connsiteX224" fmla="*/ 359557 w 692526"/>
              <a:gd name="connsiteY224" fmla="*/ 60770 h 693791"/>
              <a:gd name="connsiteX225" fmla="*/ 359557 w 692526"/>
              <a:gd name="connsiteY225" fmla="*/ 58238 h 693791"/>
              <a:gd name="connsiteX226" fmla="*/ 359557 w 692526"/>
              <a:gd name="connsiteY226" fmla="*/ 55706 h 693791"/>
              <a:gd name="connsiteX227" fmla="*/ 359557 w 692526"/>
              <a:gd name="connsiteY227" fmla="*/ 53174 h 693791"/>
              <a:gd name="connsiteX228" fmla="*/ 359557 w 692526"/>
              <a:gd name="connsiteY228" fmla="*/ 50642 h 693791"/>
              <a:gd name="connsiteX229" fmla="*/ 359557 w 692526"/>
              <a:gd name="connsiteY229" fmla="*/ 48110 h 693791"/>
              <a:gd name="connsiteX230" fmla="*/ 359557 w 692526"/>
              <a:gd name="connsiteY230" fmla="*/ 45577 h 693791"/>
              <a:gd name="connsiteX231" fmla="*/ 357024 w 692526"/>
              <a:gd name="connsiteY231" fmla="*/ 45577 h 693791"/>
              <a:gd name="connsiteX232" fmla="*/ 357024 w 692526"/>
              <a:gd name="connsiteY232" fmla="*/ 43045 h 693791"/>
              <a:gd name="connsiteX233" fmla="*/ 354492 w 692526"/>
              <a:gd name="connsiteY233" fmla="*/ 43045 h 693791"/>
              <a:gd name="connsiteX234" fmla="*/ 354492 w 692526"/>
              <a:gd name="connsiteY234" fmla="*/ 43045 h 693791"/>
              <a:gd name="connsiteX235" fmla="*/ 351960 w 692526"/>
              <a:gd name="connsiteY235" fmla="*/ 43045 h 693791"/>
              <a:gd name="connsiteX236" fmla="*/ 349428 w 692526"/>
              <a:gd name="connsiteY236" fmla="*/ 43045 h 693791"/>
              <a:gd name="connsiteX237" fmla="*/ 346896 w 692526"/>
              <a:gd name="connsiteY237" fmla="*/ 43045 h 693791"/>
              <a:gd name="connsiteX238" fmla="*/ 344364 w 692526"/>
              <a:gd name="connsiteY238" fmla="*/ 43045 h 693791"/>
              <a:gd name="connsiteX239" fmla="*/ 341832 w 692526"/>
              <a:gd name="connsiteY239" fmla="*/ 43045 h 693791"/>
              <a:gd name="connsiteX240" fmla="*/ 339300 w 692526"/>
              <a:gd name="connsiteY240" fmla="*/ 43045 h 693791"/>
              <a:gd name="connsiteX241" fmla="*/ 336768 w 692526"/>
              <a:gd name="connsiteY241" fmla="*/ 43045 h 693791"/>
              <a:gd name="connsiteX242" fmla="*/ 336768 w 692526"/>
              <a:gd name="connsiteY242" fmla="*/ 43045 h 693791"/>
              <a:gd name="connsiteX243" fmla="*/ 334236 w 692526"/>
              <a:gd name="connsiteY243" fmla="*/ 43045 h 693791"/>
              <a:gd name="connsiteX244" fmla="*/ 331704 w 692526"/>
              <a:gd name="connsiteY244" fmla="*/ 43045 h 693791"/>
              <a:gd name="connsiteX245" fmla="*/ 331704 w 692526"/>
              <a:gd name="connsiteY245" fmla="*/ 40513 h 693791"/>
              <a:gd name="connsiteX246" fmla="*/ 329171 w 692526"/>
              <a:gd name="connsiteY246" fmla="*/ 40513 h 693791"/>
              <a:gd name="connsiteX247" fmla="*/ 329171 w 692526"/>
              <a:gd name="connsiteY247" fmla="*/ 37981 h 693791"/>
              <a:gd name="connsiteX248" fmla="*/ 326639 w 692526"/>
              <a:gd name="connsiteY248" fmla="*/ 37981 h 693791"/>
              <a:gd name="connsiteX249" fmla="*/ 326639 w 692526"/>
              <a:gd name="connsiteY249" fmla="*/ 35449 h 693791"/>
              <a:gd name="connsiteX250" fmla="*/ 329171 w 692526"/>
              <a:gd name="connsiteY250" fmla="*/ 32917 h 693791"/>
              <a:gd name="connsiteX251" fmla="*/ 331704 w 692526"/>
              <a:gd name="connsiteY251" fmla="*/ 30385 h 693791"/>
              <a:gd name="connsiteX252" fmla="*/ 334236 w 692526"/>
              <a:gd name="connsiteY252" fmla="*/ 30385 h 693791"/>
              <a:gd name="connsiteX253" fmla="*/ 336768 w 692526"/>
              <a:gd name="connsiteY253" fmla="*/ 30385 h 693791"/>
              <a:gd name="connsiteX254" fmla="*/ 339300 w 692526"/>
              <a:gd name="connsiteY254" fmla="*/ 30385 h 693791"/>
              <a:gd name="connsiteX255" fmla="*/ 341832 w 692526"/>
              <a:gd name="connsiteY255" fmla="*/ 30385 h 693791"/>
              <a:gd name="connsiteX256" fmla="*/ 355758 w 692526"/>
              <a:gd name="connsiteY256" fmla="*/ 27853 h 693791"/>
              <a:gd name="connsiteX257" fmla="*/ 358290 w 692526"/>
              <a:gd name="connsiteY257" fmla="*/ 27853 h 693791"/>
              <a:gd name="connsiteX258" fmla="*/ 358290 w 692526"/>
              <a:gd name="connsiteY258" fmla="*/ 30385 h 693791"/>
              <a:gd name="connsiteX259" fmla="*/ 360822 w 692526"/>
              <a:gd name="connsiteY259" fmla="*/ 30385 h 693791"/>
              <a:gd name="connsiteX260" fmla="*/ 363355 w 692526"/>
              <a:gd name="connsiteY260" fmla="*/ 30385 h 693791"/>
              <a:gd name="connsiteX261" fmla="*/ 365887 w 692526"/>
              <a:gd name="connsiteY261" fmla="*/ 30385 h 693791"/>
              <a:gd name="connsiteX262" fmla="*/ 365887 w 692526"/>
              <a:gd name="connsiteY262" fmla="*/ 32917 h 693791"/>
              <a:gd name="connsiteX263" fmla="*/ 368419 w 692526"/>
              <a:gd name="connsiteY263" fmla="*/ 32917 h 693791"/>
              <a:gd name="connsiteX264" fmla="*/ 368419 w 692526"/>
              <a:gd name="connsiteY264" fmla="*/ 35449 h 693791"/>
              <a:gd name="connsiteX265" fmla="*/ 368419 w 692526"/>
              <a:gd name="connsiteY265" fmla="*/ 37981 h 693791"/>
              <a:gd name="connsiteX266" fmla="*/ 370951 w 692526"/>
              <a:gd name="connsiteY266" fmla="*/ 37981 h 693791"/>
              <a:gd name="connsiteX267" fmla="*/ 370951 w 692526"/>
              <a:gd name="connsiteY267" fmla="*/ 40513 h 693791"/>
              <a:gd name="connsiteX268" fmla="*/ 370951 w 692526"/>
              <a:gd name="connsiteY268" fmla="*/ 43045 h 693791"/>
              <a:gd name="connsiteX269" fmla="*/ 39247 w 692526"/>
              <a:gd name="connsiteY269" fmla="*/ 69632 h 693791"/>
              <a:gd name="connsiteX270" fmla="*/ 39247 w 692526"/>
              <a:gd name="connsiteY270" fmla="*/ 86091 h 693791"/>
              <a:gd name="connsiteX271" fmla="*/ 41779 w 692526"/>
              <a:gd name="connsiteY271" fmla="*/ 92421 h 693791"/>
              <a:gd name="connsiteX272" fmla="*/ 39247 w 692526"/>
              <a:gd name="connsiteY272" fmla="*/ 97485 h 693791"/>
              <a:gd name="connsiteX273" fmla="*/ 22789 w 692526"/>
              <a:gd name="connsiteY273" fmla="*/ 77229 h 693791"/>
              <a:gd name="connsiteX274" fmla="*/ 22789 w 692526"/>
              <a:gd name="connsiteY274" fmla="*/ 79761 h 693791"/>
              <a:gd name="connsiteX275" fmla="*/ 25321 w 692526"/>
              <a:gd name="connsiteY275" fmla="*/ 79761 h 693791"/>
              <a:gd name="connsiteX276" fmla="*/ 25321 w 692526"/>
              <a:gd name="connsiteY276" fmla="*/ 77229 h 693791"/>
              <a:gd name="connsiteX277" fmla="*/ 25321 w 692526"/>
              <a:gd name="connsiteY277" fmla="*/ 74697 h 693791"/>
              <a:gd name="connsiteX278" fmla="*/ 25321 w 692526"/>
              <a:gd name="connsiteY278" fmla="*/ 69632 h 693791"/>
              <a:gd name="connsiteX279" fmla="*/ 25321 w 692526"/>
              <a:gd name="connsiteY279" fmla="*/ 64568 h 693791"/>
              <a:gd name="connsiteX280" fmla="*/ 25321 w 692526"/>
              <a:gd name="connsiteY280" fmla="*/ 59504 h 693791"/>
              <a:gd name="connsiteX281" fmla="*/ 25321 w 692526"/>
              <a:gd name="connsiteY281" fmla="*/ 54440 h 693791"/>
              <a:gd name="connsiteX282" fmla="*/ 27853 w 692526"/>
              <a:gd name="connsiteY282" fmla="*/ 51908 h 693791"/>
              <a:gd name="connsiteX283" fmla="*/ 20257 w 692526"/>
              <a:gd name="connsiteY283" fmla="*/ 43045 h 693791"/>
              <a:gd name="connsiteX284" fmla="*/ 20257 w 692526"/>
              <a:gd name="connsiteY284" fmla="*/ 43045 h 693791"/>
              <a:gd name="connsiteX285" fmla="*/ 17725 w 692526"/>
              <a:gd name="connsiteY285" fmla="*/ 43045 h 693791"/>
              <a:gd name="connsiteX286" fmla="*/ 15193 w 692526"/>
              <a:gd name="connsiteY286" fmla="*/ 43045 h 693791"/>
              <a:gd name="connsiteX287" fmla="*/ 12660 w 692526"/>
              <a:gd name="connsiteY287" fmla="*/ 43045 h 693791"/>
              <a:gd name="connsiteX288" fmla="*/ 10128 w 692526"/>
              <a:gd name="connsiteY288" fmla="*/ 43045 h 693791"/>
              <a:gd name="connsiteX289" fmla="*/ 10128 w 692526"/>
              <a:gd name="connsiteY289" fmla="*/ 36715 h 693791"/>
              <a:gd name="connsiteX290" fmla="*/ 7596 w 692526"/>
              <a:gd name="connsiteY290" fmla="*/ 36715 h 693791"/>
              <a:gd name="connsiteX291" fmla="*/ 5064 w 692526"/>
              <a:gd name="connsiteY291" fmla="*/ 36715 h 693791"/>
              <a:gd name="connsiteX292" fmla="*/ 5064 w 692526"/>
              <a:gd name="connsiteY292" fmla="*/ 34183 h 693791"/>
              <a:gd name="connsiteX293" fmla="*/ 0 w 692526"/>
              <a:gd name="connsiteY293" fmla="*/ 31651 h 693791"/>
              <a:gd name="connsiteX294" fmla="*/ 0 w 692526"/>
              <a:gd name="connsiteY294" fmla="*/ 29119 h 693791"/>
              <a:gd name="connsiteX295" fmla="*/ 0 w 692526"/>
              <a:gd name="connsiteY295" fmla="*/ 26587 h 693791"/>
              <a:gd name="connsiteX296" fmla="*/ 2532 w 692526"/>
              <a:gd name="connsiteY296" fmla="*/ 26587 h 693791"/>
              <a:gd name="connsiteX297" fmla="*/ 5064 w 692526"/>
              <a:gd name="connsiteY297" fmla="*/ 24055 h 693791"/>
              <a:gd name="connsiteX298" fmla="*/ 5064 w 692526"/>
              <a:gd name="connsiteY298" fmla="*/ 21523 h 693791"/>
              <a:gd name="connsiteX299" fmla="*/ 5064 w 692526"/>
              <a:gd name="connsiteY299" fmla="*/ 17725 h 693791"/>
              <a:gd name="connsiteX300" fmla="*/ 5064 w 692526"/>
              <a:gd name="connsiteY300" fmla="*/ 15192 h 693791"/>
              <a:gd name="connsiteX301" fmla="*/ 13927 w 692526"/>
              <a:gd name="connsiteY301" fmla="*/ 20257 h 693791"/>
              <a:gd name="connsiteX302" fmla="*/ 13927 w 692526"/>
              <a:gd name="connsiteY302" fmla="*/ 22789 h 693791"/>
              <a:gd name="connsiteX303" fmla="*/ 30385 w 692526"/>
              <a:gd name="connsiteY303" fmla="*/ 39247 h 693791"/>
              <a:gd name="connsiteX304" fmla="*/ 32917 w 692526"/>
              <a:gd name="connsiteY304" fmla="*/ 41779 h 693791"/>
              <a:gd name="connsiteX305" fmla="*/ 35449 w 692526"/>
              <a:gd name="connsiteY305" fmla="*/ 46844 h 693791"/>
              <a:gd name="connsiteX306" fmla="*/ 35449 w 692526"/>
              <a:gd name="connsiteY306" fmla="*/ 51908 h 693791"/>
              <a:gd name="connsiteX307" fmla="*/ 35449 w 692526"/>
              <a:gd name="connsiteY307" fmla="*/ 56972 h 693791"/>
              <a:gd name="connsiteX308" fmla="*/ 39247 w 692526"/>
              <a:gd name="connsiteY308" fmla="*/ 69632 h 693791"/>
              <a:gd name="connsiteX309" fmla="*/ 222824 w 692526"/>
              <a:gd name="connsiteY309" fmla="*/ 10128 h 693791"/>
              <a:gd name="connsiteX310" fmla="*/ 225356 w 692526"/>
              <a:gd name="connsiteY310" fmla="*/ 10128 h 693791"/>
              <a:gd name="connsiteX311" fmla="*/ 227888 w 692526"/>
              <a:gd name="connsiteY311" fmla="*/ 10128 h 693791"/>
              <a:gd name="connsiteX312" fmla="*/ 230420 w 692526"/>
              <a:gd name="connsiteY312" fmla="*/ 7596 h 693791"/>
              <a:gd name="connsiteX313" fmla="*/ 232952 w 692526"/>
              <a:gd name="connsiteY313" fmla="*/ 7596 h 693791"/>
              <a:gd name="connsiteX314" fmla="*/ 235484 w 692526"/>
              <a:gd name="connsiteY314" fmla="*/ 7596 h 693791"/>
              <a:gd name="connsiteX315" fmla="*/ 238016 w 692526"/>
              <a:gd name="connsiteY315" fmla="*/ 10128 h 693791"/>
              <a:gd name="connsiteX316" fmla="*/ 240548 w 692526"/>
              <a:gd name="connsiteY316" fmla="*/ 10128 h 693791"/>
              <a:gd name="connsiteX317" fmla="*/ 240548 w 692526"/>
              <a:gd name="connsiteY317" fmla="*/ 12660 h 693791"/>
              <a:gd name="connsiteX318" fmla="*/ 243081 w 692526"/>
              <a:gd name="connsiteY318" fmla="*/ 12660 h 693791"/>
              <a:gd name="connsiteX319" fmla="*/ 243081 w 692526"/>
              <a:gd name="connsiteY319" fmla="*/ 15192 h 693791"/>
              <a:gd name="connsiteX320" fmla="*/ 243081 w 692526"/>
              <a:gd name="connsiteY320" fmla="*/ 17725 h 693791"/>
              <a:gd name="connsiteX321" fmla="*/ 245613 w 692526"/>
              <a:gd name="connsiteY321" fmla="*/ 17725 h 693791"/>
              <a:gd name="connsiteX322" fmla="*/ 245613 w 692526"/>
              <a:gd name="connsiteY322" fmla="*/ 20257 h 693791"/>
              <a:gd name="connsiteX323" fmla="*/ 245613 w 692526"/>
              <a:gd name="connsiteY323" fmla="*/ 22789 h 693791"/>
              <a:gd name="connsiteX324" fmla="*/ 245613 w 692526"/>
              <a:gd name="connsiteY324" fmla="*/ 25321 h 693791"/>
              <a:gd name="connsiteX325" fmla="*/ 245613 w 692526"/>
              <a:gd name="connsiteY325" fmla="*/ 27853 h 693791"/>
              <a:gd name="connsiteX326" fmla="*/ 245613 w 692526"/>
              <a:gd name="connsiteY326" fmla="*/ 30385 h 693791"/>
              <a:gd name="connsiteX327" fmla="*/ 243081 w 692526"/>
              <a:gd name="connsiteY327" fmla="*/ 32917 h 693791"/>
              <a:gd name="connsiteX328" fmla="*/ 245613 w 692526"/>
              <a:gd name="connsiteY328" fmla="*/ 35449 h 693791"/>
              <a:gd name="connsiteX329" fmla="*/ 245613 w 692526"/>
              <a:gd name="connsiteY329" fmla="*/ 37981 h 693791"/>
              <a:gd name="connsiteX330" fmla="*/ 245613 w 692526"/>
              <a:gd name="connsiteY330" fmla="*/ 40513 h 693791"/>
              <a:gd name="connsiteX331" fmla="*/ 248145 w 692526"/>
              <a:gd name="connsiteY331" fmla="*/ 43045 h 693791"/>
              <a:gd name="connsiteX332" fmla="*/ 248145 w 692526"/>
              <a:gd name="connsiteY332" fmla="*/ 45577 h 693791"/>
              <a:gd name="connsiteX333" fmla="*/ 245613 w 692526"/>
              <a:gd name="connsiteY333" fmla="*/ 48110 h 693791"/>
              <a:gd name="connsiteX334" fmla="*/ 245613 w 692526"/>
              <a:gd name="connsiteY334" fmla="*/ 50642 h 693791"/>
              <a:gd name="connsiteX335" fmla="*/ 243081 w 692526"/>
              <a:gd name="connsiteY335" fmla="*/ 50642 h 693791"/>
              <a:gd name="connsiteX336" fmla="*/ 240548 w 692526"/>
              <a:gd name="connsiteY336" fmla="*/ 53174 h 693791"/>
              <a:gd name="connsiteX337" fmla="*/ 238016 w 692526"/>
              <a:gd name="connsiteY337" fmla="*/ 53174 h 693791"/>
              <a:gd name="connsiteX338" fmla="*/ 235484 w 692526"/>
              <a:gd name="connsiteY338" fmla="*/ 55706 h 693791"/>
              <a:gd name="connsiteX339" fmla="*/ 232952 w 692526"/>
              <a:gd name="connsiteY339" fmla="*/ 53174 h 693791"/>
              <a:gd name="connsiteX340" fmla="*/ 230420 w 692526"/>
              <a:gd name="connsiteY340" fmla="*/ 53174 h 693791"/>
              <a:gd name="connsiteX341" fmla="*/ 227888 w 692526"/>
              <a:gd name="connsiteY341" fmla="*/ 53174 h 693791"/>
              <a:gd name="connsiteX342" fmla="*/ 227888 w 692526"/>
              <a:gd name="connsiteY342" fmla="*/ 55706 h 693791"/>
              <a:gd name="connsiteX343" fmla="*/ 225356 w 692526"/>
              <a:gd name="connsiteY343" fmla="*/ 55706 h 693791"/>
              <a:gd name="connsiteX344" fmla="*/ 222824 w 692526"/>
              <a:gd name="connsiteY344" fmla="*/ 55706 h 693791"/>
              <a:gd name="connsiteX345" fmla="*/ 222824 w 692526"/>
              <a:gd name="connsiteY345" fmla="*/ 58238 h 693791"/>
              <a:gd name="connsiteX346" fmla="*/ 220292 w 692526"/>
              <a:gd name="connsiteY346" fmla="*/ 58238 h 693791"/>
              <a:gd name="connsiteX347" fmla="*/ 220292 w 692526"/>
              <a:gd name="connsiteY347" fmla="*/ 60770 h 693791"/>
              <a:gd name="connsiteX348" fmla="*/ 217760 w 692526"/>
              <a:gd name="connsiteY348" fmla="*/ 60770 h 693791"/>
              <a:gd name="connsiteX349" fmla="*/ 217760 w 692526"/>
              <a:gd name="connsiteY349" fmla="*/ 63302 h 693791"/>
              <a:gd name="connsiteX350" fmla="*/ 217760 w 692526"/>
              <a:gd name="connsiteY350" fmla="*/ 65834 h 693791"/>
              <a:gd name="connsiteX351" fmla="*/ 217760 w 692526"/>
              <a:gd name="connsiteY351" fmla="*/ 68366 h 693791"/>
              <a:gd name="connsiteX352" fmla="*/ 217760 w 692526"/>
              <a:gd name="connsiteY352" fmla="*/ 70898 h 693791"/>
              <a:gd name="connsiteX353" fmla="*/ 217760 w 692526"/>
              <a:gd name="connsiteY353" fmla="*/ 73430 h 693791"/>
              <a:gd name="connsiteX354" fmla="*/ 217760 w 692526"/>
              <a:gd name="connsiteY354" fmla="*/ 75963 h 693791"/>
              <a:gd name="connsiteX355" fmla="*/ 220292 w 692526"/>
              <a:gd name="connsiteY355" fmla="*/ 75963 h 693791"/>
              <a:gd name="connsiteX356" fmla="*/ 220292 w 692526"/>
              <a:gd name="connsiteY356" fmla="*/ 78495 h 693791"/>
              <a:gd name="connsiteX357" fmla="*/ 222824 w 692526"/>
              <a:gd name="connsiteY357" fmla="*/ 78495 h 693791"/>
              <a:gd name="connsiteX358" fmla="*/ 222824 w 692526"/>
              <a:gd name="connsiteY358" fmla="*/ 81027 h 693791"/>
              <a:gd name="connsiteX359" fmla="*/ 222824 w 692526"/>
              <a:gd name="connsiteY359" fmla="*/ 83559 h 693791"/>
              <a:gd name="connsiteX360" fmla="*/ 225356 w 692526"/>
              <a:gd name="connsiteY360" fmla="*/ 83559 h 693791"/>
              <a:gd name="connsiteX361" fmla="*/ 225356 w 692526"/>
              <a:gd name="connsiteY361" fmla="*/ 86091 h 693791"/>
              <a:gd name="connsiteX362" fmla="*/ 227888 w 692526"/>
              <a:gd name="connsiteY362" fmla="*/ 86091 h 693791"/>
              <a:gd name="connsiteX363" fmla="*/ 230420 w 692526"/>
              <a:gd name="connsiteY363" fmla="*/ 86091 h 693791"/>
              <a:gd name="connsiteX364" fmla="*/ 232952 w 692526"/>
              <a:gd name="connsiteY364" fmla="*/ 86091 h 693791"/>
              <a:gd name="connsiteX365" fmla="*/ 235484 w 692526"/>
              <a:gd name="connsiteY365" fmla="*/ 86091 h 693791"/>
              <a:gd name="connsiteX366" fmla="*/ 238016 w 692526"/>
              <a:gd name="connsiteY366" fmla="*/ 86091 h 693791"/>
              <a:gd name="connsiteX367" fmla="*/ 238016 w 692526"/>
              <a:gd name="connsiteY367" fmla="*/ 83559 h 693791"/>
              <a:gd name="connsiteX368" fmla="*/ 240548 w 692526"/>
              <a:gd name="connsiteY368" fmla="*/ 83559 h 693791"/>
              <a:gd name="connsiteX369" fmla="*/ 240548 w 692526"/>
              <a:gd name="connsiteY369" fmla="*/ 81027 h 693791"/>
              <a:gd name="connsiteX370" fmla="*/ 243081 w 692526"/>
              <a:gd name="connsiteY370" fmla="*/ 81027 h 693791"/>
              <a:gd name="connsiteX371" fmla="*/ 243081 w 692526"/>
              <a:gd name="connsiteY371" fmla="*/ 78495 h 693791"/>
              <a:gd name="connsiteX372" fmla="*/ 245613 w 692526"/>
              <a:gd name="connsiteY372" fmla="*/ 78495 h 693791"/>
              <a:gd name="connsiteX373" fmla="*/ 248145 w 692526"/>
              <a:gd name="connsiteY373" fmla="*/ 75963 h 693791"/>
              <a:gd name="connsiteX374" fmla="*/ 250677 w 692526"/>
              <a:gd name="connsiteY374" fmla="*/ 75963 h 693791"/>
              <a:gd name="connsiteX375" fmla="*/ 253209 w 692526"/>
              <a:gd name="connsiteY375" fmla="*/ 75963 h 693791"/>
              <a:gd name="connsiteX376" fmla="*/ 255741 w 692526"/>
              <a:gd name="connsiteY376" fmla="*/ 75963 h 693791"/>
              <a:gd name="connsiteX377" fmla="*/ 255741 w 692526"/>
              <a:gd name="connsiteY377" fmla="*/ 78495 h 693791"/>
              <a:gd name="connsiteX378" fmla="*/ 258273 w 692526"/>
              <a:gd name="connsiteY378" fmla="*/ 78495 h 693791"/>
              <a:gd name="connsiteX379" fmla="*/ 258273 w 692526"/>
              <a:gd name="connsiteY379" fmla="*/ 81027 h 693791"/>
              <a:gd name="connsiteX380" fmla="*/ 260805 w 692526"/>
              <a:gd name="connsiteY380" fmla="*/ 81027 h 693791"/>
              <a:gd name="connsiteX381" fmla="*/ 260805 w 692526"/>
              <a:gd name="connsiteY381" fmla="*/ 83559 h 693791"/>
              <a:gd name="connsiteX382" fmla="*/ 263337 w 692526"/>
              <a:gd name="connsiteY382" fmla="*/ 86091 h 693791"/>
              <a:gd name="connsiteX383" fmla="*/ 263337 w 692526"/>
              <a:gd name="connsiteY383" fmla="*/ 88623 h 693791"/>
              <a:gd name="connsiteX384" fmla="*/ 263337 w 692526"/>
              <a:gd name="connsiteY384" fmla="*/ 91155 h 693791"/>
              <a:gd name="connsiteX385" fmla="*/ 265869 w 692526"/>
              <a:gd name="connsiteY385" fmla="*/ 91155 h 693791"/>
              <a:gd name="connsiteX386" fmla="*/ 265869 w 692526"/>
              <a:gd name="connsiteY386" fmla="*/ 93687 h 693791"/>
              <a:gd name="connsiteX387" fmla="*/ 268401 w 692526"/>
              <a:gd name="connsiteY387" fmla="*/ 93687 h 693791"/>
              <a:gd name="connsiteX388" fmla="*/ 270933 w 692526"/>
              <a:gd name="connsiteY388" fmla="*/ 96219 h 693791"/>
              <a:gd name="connsiteX389" fmla="*/ 273466 w 692526"/>
              <a:gd name="connsiteY389" fmla="*/ 96219 h 693791"/>
              <a:gd name="connsiteX390" fmla="*/ 273466 w 692526"/>
              <a:gd name="connsiteY390" fmla="*/ 98751 h 693791"/>
              <a:gd name="connsiteX391" fmla="*/ 275998 w 692526"/>
              <a:gd name="connsiteY391" fmla="*/ 98751 h 693791"/>
              <a:gd name="connsiteX392" fmla="*/ 278530 w 692526"/>
              <a:gd name="connsiteY392" fmla="*/ 98751 h 693791"/>
              <a:gd name="connsiteX393" fmla="*/ 278530 w 692526"/>
              <a:gd name="connsiteY393" fmla="*/ 101284 h 693791"/>
              <a:gd name="connsiteX394" fmla="*/ 281062 w 692526"/>
              <a:gd name="connsiteY394" fmla="*/ 101284 h 693791"/>
              <a:gd name="connsiteX395" fmla="*/ 283594 w 692526"/>
              <a:gd name="connsiteY395" fmla="*/ 101284 h 693791"/>
              <a:gd name="connsiteX396" fmla="*/ 286126 w 692526"/>
              <a:gd name="connsiteY396" fmla="*/ 101284 h 693791"/>
              <a:gd name="connsiteX397" fmla="*/ 288658 w 692526"/>
              <a:gd name="connsiteY397" fmla="*/ 103816 h 693791"/>
              <a:gd name="connsiteX398" fmla="*/ 291190 w 692526"/>
              <a:gd name="connsiteY398" fmla="*/ 106348 h 693791"/>
              <a:gd name="connsiteX399" fmla="*/ 291190 w 692526"/>
              <a:gd name="connsiteY399" fmla="*/ 108880 h 693791"/>
              <a:gd name="connsiteX400" fmla="*/ 291190 w 692526"/>
              <a:gd name="connsiteY400" fmla="*/ 111412 h 693791"/>
              <a:gd name="connsiteX401" fmla="*/ 291190 w 692526"/>
              <a:gd name="connsiteY401" fmla="*/ 113944 h 693791"/>
              <a:gd name="connsiteX402" fmla="*/ 291190 w 692526"/>
              <a:gd name="connsiteY402" fmla="*/ 116476 h 693791"/>
              <a:gd name="connsiteX403" fmla="*/ 293722 w 692526"/>
              <a:gd name="connsiteY403" fmla="*/ 116476 h 693791"/>
              <a:gd name="connsiteX404" fmla="*/ 293722 w 692526"/>
              <a:gd name="connsiteY404" fmla="*/ 119008 h 693791"/>
              <a:gd name="connsiteX405" fmla="*/ 293722 w 692526"/>
              <a:gd name="connsiteY405" fmla="*/ 121540 h 693791"/>
              <a:gd name="connsiteX406" fmla="*/ 296254 w 692526"/>
              <a:gd name="connsiteY406" fmla="*/ 121540 h 693791"/>
              <a:gd name="connsiteX407" fmla="*/ 296254 w 692526"/>
              <a:gd name="connsiteY407" fmla="*/ 124072 h 693791"/>
              <a:gd name="connsiteX408" fmla="*/ 298786 w 692526"/>
              <a:gd name="connsiteY408" fmla="*/ 124072 h 693791"/>
              <a:gd name="connsiteX409" fmla="*/ 298786 w 692526"/>
              <a:gd name="connsiteY409" fmla="*/ 126604 h 693791"/>
              <a:gd name="connsiteX410" fmla="*/ 301318 w 692526"/>
              <a:gd name="connsiteY410" fmla="*/ 126604 h 693791"/>
              <a:gd name="connsiteX411" fmla="*/ 303850 w 692526"/>
              <a:gd name="connsiteY411" fmla="*/ 126604 h 693791"/>
              <a:gd name="connsiteX412" fmla="*/ 306383 w 692526"/>
              <a:gd name="connsiteY412" fmla="*/ 126604 h 693791"/>
              <a:gd name="connsiteX413" fmla="*/ 308915 w 692526"/>
              <a:gd name="connsiteY413" fmla="*/ 126604 h 693791"/>
              <a:gd name="connsiteX414" fmla="*/ 311447 w 692526"/>
              <a:gd name="connsiteY414" fmla="*/ 126604 h 693791"/>
              <a:gd name="connsiteX415" fmla="*/ 313979 w 692526"/>
              <a:gd name="connsiteY415" fmla="*/ 126604 h 693791"/>
              <a:gd name="connsiteX416" fmla="*/ 313979 w 692526"/>
              <a:gd name="connsiteY416" fmla="*/ 129136 h 693791"/>
              <a:gd name="connsiteX417" fmla="*/ 316511 w 692526"/>
              <a:gd name="connsiteY417" fmla="*/ 129136 h 693791"/>
              <a:gd name="connsiteX418" fmla="*/ 319043 w 692526"/>
              <a:gd name="connsiteY418" fmla="*/ 129136 h 693791"/>
              <a:gd name="connsiteX419" fmla="*/ 321575 w 692526"/>
              <a:gd name="connsiteY419" fmla="*/ 129136 h 693791"/>
              <a:gd name="connsiteX420" fmla="*/ 321575 w 692526"/>
              <a:gd name="connsiteY420" fmla="*/ 126604 h 693791"/>
              <a:gd name="connsiteX421" fmla="*/ 324107 w 692526"/>
              <a:gd name="connsiteY421" fmla="*/ 126604 h 693791"/>
              <a:gd name="connsiteX422" fmla="*/ 326639 w 692526"/>
              <a:gd name="connsiteY422" fmla="*/ 126604 h 693791"/>
              <a:gd name="connsiteX423" fmla="*/ 329171 w 692526"/>
              <a:gd name="connsiteY423" fmla="*/ 126604 h 693791"/>
              <a:gd name="connsiteX424" fmla="*/ 331704 w 692526"/>
              <a:gd name="connsiteY424" fmla="*/ 126604 h 693791"/>
              <a:gd name="connsiteX425" fmla="*/ 334236 w 692526"/>
              <a:gd name="connsiteY425" fmla="*/ 126604 h 693791"/>
              <a:gd name="connsiteX426" fmla="*/ 334236 w 692526"/>
              <a:gd name="connsiteY426" fmla="*/ 129136 h 693791"/>
              <a:gd name="connsiteX427" fmla="*/ 336768 w 692526"/>
              <a:gd name="connsiteY427" fmla="*/ 129136 h 693791"/>
              <a:gd name="connsiteX428" fmla="*/ 336768 w 692526"/>
              <a:gd name="connsiteY428" fmla="*/ 131668 h 693791"/>
              <a:gd name="connsiteX429" fmla="*/ 336768 w 692526"/>
              <a:gd name="connsiteY429" fmla="*/ 134201 h 693791"/>
              <a:gd name="connsiteX430" fmla="*/ 339300 w 692526"/>
              <a:gd name="connsiteY430" fmla="*/ 136733 h 693791"/>
              <a:gd name="connsiteX431" fmla="*/ 339300 w 692526"/>
              <a:gd name="connsiteY431" fmla="*/ 139265 h 693791"/>
              <a:gd name="connsiteX432" fmla="*/ 339300 w 692526"/>
              <a:gd name="connsiteY432" fmla="*/ 141797 h 693791"/>
              <a:gd name="connsiteX433" fmla="*/ 339300 w 692526"/>
              <a:gd name="connsiteY433" fmla="*/ 144329 h 693791"/>
              <a:gd name="connsiteX434" fmla="*/ 339300 w 692526"/>
              <a:gd name="connsiteY434" fmla="*/ 146861 h 693791"/>
              <a:gd name="connsiteX435" fmla="*/ 339300 w 692526"/>
              <a:gd name="connsiteY435" fmla="*/ 149393 h 693791"/>
              <a:gd name="connsiteX436" fmla="*/ 341832 w 692526"/>
              <a:gd name="connsiteY436" fmla="*/ 149393 h 693791"/>
              <a:gd name="connsiteX437" fmla="*/ 341832 w 692526"/>
              <a:gd name="connsiteY437" fmla="*/ 151925 h 693791"/>
              <a:gd name="connsiteX438" fmla="*/ 341832 w 692526"/>
              <a:gd name="connsiteY438" fmla="*/ 154457 h 693791"/>
              <a:gd name="connsiteX439" fmla="*/ 344364 w 692526"/>
              <a:gd name="connsiteY439" fmla="*/ 154457 h 693791"/>
              <a:gd name="connsiteX440" fmla="*/ 344364 w 692526"/>
              <a:gd name="connsiteY440" fmla="*/ 156989 h 693791"/>
              <a:gd name="connsiteX441" fmla="*/ 346896 w 692526"/>
              <a:gd name="connsiteY441" fmla="*/ 156989 h 693791"/>
              <a:gd name="connsiteX442" fmla="*/ 346896 w 692526"/>
              <a:gd name="connsiteY442" fmla="*/ 159521 h 693791"/>
              <a:gd name="connsiteX443" fmla="*/ 346896 w 692526"/>
              <a:gd name="connsiteY443" fmla="*/ 162053 h 693791"/>
              <a:gd name="connsiteX444" fmla="*/ 349428 w 692526"/>
              <a:gd name="connsiteY444" fmla="*/ 164586 h 693791"/>
              <a:gd name="connsiteX445" fmla="*/ 346896 w 692526"/>
              <a:gd name="connsiteY445" fmla="*/ 164586 h 693791"/>
              <a:gd name="connsiteX446" fmla="*/ 346896 w 692526"/>
              <a:gd name="connsiteY446" fmla="*/ 167118 h 693791"/>
              <a:gd name="connsiteX447" fmla="*/ 346896 w 692526"/>
              <a:gd name="connsiteY447" fmla="*/ 169650 h 693791"/>
              <a:gd name="connsiteX448" fmla="*/ 346896 w 692526"/>
              <a:gd name="connsiteY448" fmla="*/ 172182 h 693791"/>
              <a:gd name="connsiteX449" fmla="*/ 346896 w 692526"/>
              <a:gd name="connsiteY449" fmla="*/ 174714 h 693791"/>
              <a:gd name="connsiteX450" fmla="*/ 346896 w 692526"/>
              <a:gd name="connsiteY450" fmla="*/ 177246 h 693791"/>
              <a:gd name="connsiteX451" fmla="*/ 346896 w 692526"/>
              <a:gd name="connsiteY451" fmla="*/ 179778 h 693791"/>
              <a:gd name="connsiteX452" fmla="*/ 349428 w 692526"/>
              <a:gd name="connsiteY452" fmla="*/ 179778 h 693791"/>
              <a:gd name="connsiteX453" fmla="*/ 349428 w 692526"/>
              <a:gd name="connsiteY453" fmla="*/ 182310 h 693791"/>
              <a:gd name="connsiteX454" fmla="*/ 351960 w 692526"/>
              <a:gd name="connsiteY454" fmla="*/ 182310 h 693791"/>
              <a:gd name="connsiteX455" fmla="*/ 351960 w 692526"/>
              <a:gd name="connsiteY455" fmla="*/ 184842 h 693791"/>
              <a:gd name="connsiteX456" fmla="*/ 354492 w 692526"/>
              <a:gd name="connsiteY456" fmla="*/ 184842 h 693791"/>
              <a:gd name="connsiteX457" fmla="*/ 354492 w 692526"/>
              <a:gd name="connsiteY457" fmla="*/ 187374 h 693791"/>
              <a:gd name="connsiteX458" fmla="*/ 354492 w 692526"/>
              <a:gd name="connsiteY458" fmla="*/ 189907 h 693791"/>
              <a:gd name="connsiteX459" fmla="*/ 354492 w 692526"/>
              <a:gd name="connsiteY459" fmla="*/ 192439 h 693791"/>
              <a:gd name="connsiteX460" fmla="*/ 354492 w 692526"/>
              <a:gd name="connsiteY460" fmla="*/ 194971 h 693791"/>
              <a:gd name="connsiteX461" fmla="*/ 354492 w 692526"/>
              <a:gd name="connsiteY461" fmla="*/ 197503 h 693791"/>
              <a:gd name="connsiteX462" fmla="*/ 351960 w 692526"/>
              <a:gd name="connsiteY462" fmla="*/ 200035 h 693791"/>
              <a:gd name="connsiteX463" fmla="*/ 349428 w 692526"/>
              <a:gd name="connsiteY463" fmla="*/ 202567 h 693791"/>
              <a:gd name="connsiteX464" fmla="*/ 349428 w 692526"/>
              <a:gd name="connsiteY464" fmla="*/ 205099 h 693791"/>
              <a:gd name="connsiteX465" fmla="*/ 346896 w 692526"/>
              <a:gd name="connsiteY465" fmla="*/ 205099 h 693791"/>
              <a:gd name="connsiteX466" fmla="*/ 346896 w 692526"/>
              <a:gd name="connsiteY466" fmla="*/ 207631 h 693791"/>
              <a:gd name="connsiteX467" fmla="*/ 346896 w 692526"/>
              <a:gd name="connsiteY467" fmla="*/ 210163 h 693791"/>
              <a:gd name="connsiteX468" fmla="*/ 346896 w 692526"/>
              <a:gd name="connsiteY468" fmla="*/ 212695 h 693791"/>
              <a:gd name="connsiteX469" fmla="*/ 346896 w 692526"/>
              <a:gd name="connsiteY469" fmla="*/ 215227 h 693791"/>
              <a:gd name="connsiteX470" fmla="*/ 346896 w 692526"/>
              <a:gd name="connsiteY470" fmla="*/ 217759 h 693791"/>
              <a:gd name="connsiteX471" fmla="*/ 349428 w 692526"/>
              <a:gd name="connsiteY471" fmla="*/ 217759 h 693791"/>
              <a:gd name="connsiteX472" fmla="*/ 349428 w 692526"/>
              <a:gd name="connsiteY472" fmla="*/ 220292 h 693791"/>
              <a:gd name="connsiteX473" fmla="*/ 349428 w 692526"/>
              <a:gd name="connsiteY473" fmla="*/ 222824 h 693791"/>
              <a:gd name="connsiteX474" fmla="*/ 351960 w 692526"/>
              <a:gd name="connsiteY474" fmla="*/ 225356 h 693791"/>
              <a:gd name="connsiteX475" fmla="*/ 351960 w 692526"/>
              <a:gd name="connsiteY475" fmla="*/ 227888 h 693791"/>
              <a:gd name="connsiteX476" fmla="*/ 354492 w 692526"/>
              <a:gd name="connsiteY476" fmla="*/ 227888 h 693791"/>
              <a:gd name="connsiteX477" fmla="*/ 354492 w 692526"/>
              <a:gd name="connsiteY477" fmla="*/ 230420 h 693791"/>
              <a:gd name="connsiteX478" fmla="*/ 357024 w 692526"/>
              <a:gd name="connsiteY478" fmla="*/ 230420 h 693791"/>
              <a:gd name="connsiteX479" fmla="*/ 359557 w 692526"/>
              <a:gd name="connsiteY479" fmla="*/ 232952 h 693791"/>
              <a:gd name="connsiteX480" fmla="*/ 362089 w 692526"/>
              <a:gd name="connsiteY480" fmla="*/ 232952 h 693791"/>
              <a:gd name="connsiteX481" fmla="*/ 362089 w 692526"/>
              <a:gd name="connsiteY481" fmla="*/ 235484 h 693791"/>
              <a:gd name="connsiteX482" fmla="*/ 362089 w 692526"/>
              <a:gd name="connsiteY482" fmla="*/ 238016 h 693791"/>
              <a:gd name="connsiteX483" fmla="*/ 364621 w 692526"/>
              <a:gd name="connsiteY483" fmla="*/ 238016 h 693791"/>
              <a:gd name="connsiteX484" fmla="*/ 364621 w 692526"/>
              <a:gd name="connsiteY484" fmla="*/ 240548 h 693791"/>
              <a:gd name="connsiteX485" fmla="*/ 364621 w 692526"/>
              <a:gd name="connsiteY485" fmla="*/ 243080 h 693791"/>
              <a:gd name="connsiteX486" fmla="*/ 367153 w 692526"/>
              <a:gd name="connsiteY486" fmla="*/ 243080 h 693791"/>
              <a:gd name="connsiteX487" fmla="*/ 367153 w 692526"/>
              <a:gd name="connsiteY487" fmla="*/ 245612 h 693791"/>
              <a:gd name="connsiteX488" fmla="*/ 367153 w 692526"/>
              <a:gd name="connsiteY488" fmla="*/ 248144 h 693791"/>
              <a:gd name="connsiteX489" fmla="*/ 369685 w 692526"/>
              <a:gd name="connsiteY489" fmla="*/ 248144 h 693791"/>
              <a:gd name="connsiteX490" fmla="*/ 372217 w 692526"/>
              <a:gd name="connsiteY490" fmla="*/ 250677 h 693791"/>
              <a:gd name="connsiteX491" fmla="*/ 374749 w 692526"/>
              <a:gd name="connsiteY491" fmla="*/ 250677 h 693791"/>
              <a:gd name="connsiteX492" fmla="*/ 374749 w 692526"/>
              <a:gd name="connsiteY492" fmla="*/ 253209 h 693791"/>
              <a:gd name="connsiteX493" fmla="*/ 377281 w 692526"/>
              <a:gd name="connsiteY493" fmla="*/ 253209 h 693791"/>
              <a:gd name="connsiteX494" fmla="*/ 377281 w 692526"/>
              <a:gd name="connsiteY494" fmla="*/ 255741 h 693791"/>
              <a:gd name="connsiteX495" fmla="*/ 379813 w 692526"/>
              <a:gd name="connsiteY495" fmla="*/ 255741 h 693791"/>
              <a:gd name="connsiteX496" fmla="*/ 379813 w 692526"/>
              <a:gd name="connsiteY496" fmla="*/ 258273 h 693791"/>
              <a:gd name="connsiteX497" fmla="*/ 382345 w 692526"/>
              <a:gd name="connsiteY497" fmla="*/ 258273 h 693791"/>
              <a:gd name="connsiteX498" fmla="*/ 382345 w 692526"/>
              <a:gd name="connsiteY498" fmla="*/ 260805 h 693791"/>
              <a:gd name="connsiteX499" fmla="*/ 384877 w 692526"/>
              <a:gd name="connsiteY499" fmla="*/ 263337 h 693791"/>
              <a:gd name="connsiteX500" fmla="*/ 384877 w 692526"/>
              <a:gd name="connsiteY500" fmla="*/ 265869 h 693791"/>
              <a:gd name="connsiteX501" fmla="*/ 384877 w 692526"/>
              <a:gd name="connsiteY501" fmla="*/ 268401 h 693791"/>
              <a:gd name="connsiteX502" fmla="*/ 384877 w 692526"/>
              <a:gd name="connsiteY502" fmla="*/ 270933 h 693791"/>
              <a:gd name="connsiteX503" fmla="*/ 384877 w 692526"/>
              <a:gd name="connsiteY503" fmla="*/ 273465 h 693791"/>
              <a:gd name="connsiteX504" fmla="*/ 387409 w 692526"/>
              <a:gd name="connsiteY504" fmla="*/ 275997 h 693791"/>
              <a:gd name="connsiteX505" fmla="*/ 387409 w 692526"/>
              <a:gd name="connsiteY505" fmla="*/ 278530 h 693791"/>
              <a:gd name="connsiteX506" fmla="*/ 389941 w 692526"/>
              <a:gd name="connsiteY506" fmla="*/ 281062 h 693791"/>
              <a:gd name="connsiteX507" fmla="*/ 389941 w 692526"/>
              <a:gd name="connsiteY507" fmla="*/ 283594 h 693791"/>
              <a:gd name="connsiteX508" fmla="*/ 392474 w 692526"/>
              <a:gd name="connsiteY508" fmla="*/ 283594 h 693791"/>
              <a:gd name="connsiteX509" fmla="*/ 392474 w 692526"/>
              <a:gd name="connsiteY509" fmla="*/ 286126 h 693791"/>
              <a:gd name="connsiteX510" fmla="*/ 395006 w 692526"/>
              <a:gd name="connsiteY510" fmla="*/ 288658 h 693791"/>
              <a:gd name="connsiteX511" fmla="*/ 397538 w 692526"/>
              <a:gd name="connsiteY511" fmla="*/ 291190 h 693791"/>
              <a:gd name="connsiteX512" fmla="*/ 397538 w 692526"/>
              <a:gd name="connsiteY512" fmla="*/ 293722 h 693791"/>
              <a:gd name="connsiteX513" fmla="*/ 397538 w 692526"/>
              <a:gd name="connsiteY513" fmla="*/ 296254 h 693791"/>
              <a:gd name="connsiteX514" fmla="*/ 397538 w 692526"/>
              <a:gd name="connsiteY514" fmla="*/ 298786 h 693791"/>
              <a:gd name="connsiteX515" fmla="*/ 400070 w 692526"/>
              <a:gd name="connsiteY515" fmla="*/ 298786 h 693791"/>
              <a:gd name="connsiteX516" fmla="*/ 400070 w 692526"/>
              <a:gd name="connsiteY516" fmla="*/ 301318 h 693791"/>
              <a:gd name="connsiteX517" fmla="*/ 400070 w 692526"/>
              <a:gd name="connsiteY517" fmla="*/ 303851 h 693791"/>
              <a:gd name="connsiteX518" fmla="*/ 397538 w 692526"/>
              <a:gd name="connsiteY518" fmla="*/ 303851 h 693791"/>
              <a:gd name="connsiteX519" fmla="*/ 397538 w 692526"/>
              <a:gd name="connsiteY519" fmla="*/ 306383 h 693791"/>
              <a:gd name="connsiteX520" fmla="*/ 397538 w 692526"/>
              <a:gd name="connsiteY520" fmla="*/ 308915 h 693791"/>
              <a:gd name="connsiteX521" fmla="*/ 397538 w 692526"/>
              <a:gd name="connsiteY521" fmla="*/ 311447 h 693791"/>
              <a:gd name="connsiteX522" fmla="*/ 397538 w 692526"/>
              <a:gd name="connsiteY522" fmla="*/ 313979 h 693791"/>
              <a:gd name="connsiteX523" fmla="*/ 397538 w 692526"/>
              <a:gd name="connsiteY523" fmla="*/ 316511 h 693791"/>
              <a:gd name="connsiteX524" fmla="*/ 400070 w 692526"/>
              <a:gd name="connsiteY524" fmla="*/ 316511 h 693791"/>
              <a:gd name="connsiteX525" fmla="*/ 400070 w 692526"/>
              <a:gd name="connsiteY525" fmla="*/ 319043 h 693791"/>
              <a:gd name="connsiteX526" fmla="*/ 400070 w 692526"/>
              <a:gd name="connsiteY526" fmla="*/ 321575 h 693791"/>
              <a:gd name="connsiteX527" fmla="*/ 400070 w 692526"/>
              <a:gd name="connsiteY527" fmla="*/ 324107 h 693791"/>
              <a:gd name="connsiteX528" fmla="*/ 402602 w 692526"/>
              <a:gd name="connsiteY528" fmla="*/ 324107 h 693791"/>
              <a:gd name="connsiteX529" fmla="*/ 402602 w 692526"/>
              <a:gd name="connsiteY529" fmla="*/ 326639 h 693791"/>
              <a:gd name="connsiteX530" fmla="*/ 402602 w 692526"/>
              <a:gd name="connsiteY530" fmla="*/ 329171 h 693791"/>
              <a:gd name="connsiteX531" fmla="*/ 402602 w 692526"/>
              <a:gd name="connsiteY531" fmla="*/ 331703 h 693791"/>
              <a:gd name="connsiteX532" fmla="*/ 402602 w 692526"/>
              <a:gd name="connsiteY532" fmla="*/ 334235 h 693791"/>
              <a:gd name="connsiteX533" fmla="*/ 405134 w 692526"/>
              <a:gd name="connsiteY533" fmla="*/ 334235 h 693791"/>
              <a:gd name="connsiteX534" fmla="*/ 405134 w 692526"/>
              <a:gd name="connsiteY534" fmla="*/ 336768 h 693791"/>
              <a:gd name="connsiteX535" fmla="*/ 405134 w 692526"/>
              <a:gd name="connsiteY535" fmla="*/ 339300 h 693791"/>
              <a:gd name="connsiteX536" fmla="*/ 407666 w 692526"/>
              <a:gd name="connsiteY536" fmla="*/ 339300 h 693791"/>
              <a:gd name="connsiteX537" fmla="*/ 410198 w 692526"/>
              <a:gd name="connsiteY537" fmla="*/ 341832 h 693791"/>
              <a:gd name="connsiteX538" fmla="*/ 412730 w 692526"/>
              <a:gd name="connsiteY538" fmla="*/ 341832 h 693791"/>
              <a:gd name="connsiteX539" fmla="*/ 415262 w 692526"/>
              <a:gd name="connsiteY539" fmla="*/ 341832 h 693791"/>
              <a:gd name="connsiteX540" fmla="*/ 415262 w 692526"/>
              <a:gd name="connsiteY540" fmla="*/ 344364 h 693791"/>
              <a:gd name="connsiteX541" fmla="*/ 417794 w 692526"/>
              <a:gd name="connsiteY541" fmla="*/ 344364 h 693791"/>
              <a:gd name="connsiteX542" fmla="*/ 417794 w 692526"/>
              <a:gd name="connsiteY542" fmla="*/ 346896 h 693791"/>
              <a:gd name="connsiteX543" fmla="*/ 420327 w 692526"/>
              <a:gd name="connsiteY543" fmla="*/ 349428 h 693791"/>
              <a:gd name="connsiteX544" fmla="*/ 420327 w 692526"/>
              <a:gd name="connsiteY544" fmla="*/ 351960 h 693791"/>
              <a:gd name="connsiteX545" fmla="*/ 420327 w 692526"/>
              <a:gd name="connsiteY545" fmla="*/ 354492 h 693791"/>
              <a:gd name="connsiteX546" fmla="*/ 420327 w 692526"/>
              <a:gd name="connsiteY546" fmla="*/ 357024 h 693791"/>
              <a:gd name="connsiteX547" fmla="*/ 420327 w 692526"/>
              <a:gd name="connsiteY547" fmla="*/ 359556 h 693791"/>
              <a:gd name="connsiteX548" fmla="*/ 422859 w 692526"/>
              <a:gd name="connsiteY548" fmla="*/ 359556 h 693791"/>
              <a:gd name="connsiteX549" fmla="*/ 422859 w 692526"/>
              <a:gd name="connsiteY549" fmla="*/ 362088 h 693791"/>
              <a:gd name="connsiteX550" fmla="*/ 425391 w 692526"/>
              <a:gd name="connsiteY550" fmla="*/ 362088 h 693791"/>
              <a:gd name="connsiteX551" fmla="*/ 427923 w 692526"/>
              <a:gd name="connsiteY551" fmla="*/ 362088 h 693791"/>
              <a:gd name="connsiteX552" fmla="*/ 427923 w 692526"/>
              <a:gd name="connsiteY552" fmla="*/ 364620 h 693791"/>
              <a:gd name="connsiteX553" fmla="*/ 430455 w 692526"/>
              <a:gd name="connsiteY553" fmla="*/ 364620 h 693791"/>
              <a:gd name="connsiteX554" fmla="*/ 432987 w 692526"/>
              <a:gd name="connsiteY554" fmla="*/ 367153 h 693791"/>
              <a:gd name="connsiteX555" fmla="*/ 435519 w 692526"/>
              <a:gd name="connsiteY555" fmla="*/ 369685 h 693791"/>
              <a:gd name="connsiteX556" fmla="*/ 438051 w 692526"/>
              <a:gd name="connsiteY556" fmla="*/ 372217 h 693791"/>
              <a:gd name="connsiteX557" fmla="*/ 438051 w 692526"/>
              <a:gd name="connsiteY557" fmla="*/ 374749 h 693791"/>
              <a:gd name="connsiteX558" fmla="*/ 438051 w 692526"/>
              <a:gd name="connsiteY558" fmla="*/ 377281 h 693791"/>
              <a:gd name="connsiteX559" fmla="*/ 438051 w 692526"/>
              <a:gd name="connsiteY559" fmla="*/ 379813 h 693791"/>
              <a:gd name="connsiteX560" fmla="*/ 438051 w 692526"/>
              <a:gd name="connsiteY560" fmla="*/ 382345 h 693791"/>
              <a:gd name="connsiteX561" fmla="*/ 438051 w 692526"/>
              <a:gd name="connsiteY561" fmla="*/ 384877 h 693791"/>
              <a:gd name="connsiteX562" fmla="*/ 440583 w 692526"/>
              <a:gd name="connsiteY562" fmla="*/ 384877 h 693791"/>
              <a:gd name="connsiteX563" fmla="*/ 440583 w 692526"/>
              <a:gd name="connsiteY563" fmla="*/ 387409 h 693791"/>
              <a:gd name="connsiteX564" fmla="*/ 443115 w 692526"/>
              <a:gd name="connsiteY564" fmla="*/ 387409 h 693791"/>
              <a:gd name="connsiteX565" fmla="*/ 443115 w 692526"/>
              <a:gd name="connsiteY565" fmla="*/ 389941 h 693791"/>
              <a:gd name="connsiteX566" fmla="*/ 445648 w 692526"/>
              <a:gd name="connsiteY566" fmla="*/ 389941 h 693791"/>
              <a:gd name="connsiteX567" fmla="*/ 448180 w 692526"/>
              <a:gd name="connsiteY567" fmla="*/ 392474 h 693791"/>
              <a:gd name="connsiteX568" fmla="*/ 450712 w 692526"/>
              <a:gd name="connsiteY568" fmla="*/ 392474 h 693791"/>
              <a:gd name="connsiteX569" fmla="*/ 450712 w 692526"/>
              <a:gd name="connsiteY569" fmla="*/ 395005 h 693791"/>
              <a:gd name="connsiteX570" fmla="*/ 453244 w 692526"/>
              <a:gd name="connsiteY570" fmla="*/ 395005 h 693791"/>
              <a:gd name="connsiteX571" fmla="*/ 453244 w 692526"/>
              <a:gd name="connsiteY571" fmla="*/ 397538 h 693791"/>
              <a:gd name="connsiteX572" fmla="*/ 455776 w 692526"/>
              <a:gd name="connsiteY572" fmla="*/ 397538 h 693791"/>
              <a:gd name="connsiteX573" fmla="*/ 458308 w 692526"/>
              <a:gd name="connsiteY573" fmla="*/ 397538 h 693791"/>
              <a:gd name="connsiteX574" fmla="*/ 458308 w 692526"/>
              <a:gd name="connsiteY574" fmla="*/ 400070 h 693791"/>
              <a:gd name="connsiteX575" fmla="*/ 460840 w 692526"/>
              <a:gd name="connsiteY575" fmla="*/ 402602 h 693791"/>
              <a:gd name="connsiteX576" fmla="*/ 460840 w 692526"/>
              <a:gd name="connsiteY576" fmla="*/ 405134 h 693791"/>
              <a:gd name="connsiteX577" fmla="*/ 460840 w 692526"/>
              <a:gd name="connsiteY577" fmla="*/ 407666 h 693791"/>
              <a:gd name="connsiteX578" fmla="*/ 463372 w 692526"/>
              <a:gd name="connsiteY578" fmla="*/ 407666 h 693791"/>
              <a:gd name="connsiteX579" fmla="*/ 463372 w 692526"/>
              <a:gd name="connsiteY579" fmla="*/ 410198 h 693791"/>
              <a:gd name="connsiteX580" fmla="*/ 465904 w 692526"/>
              <a:gd name="connsiteY580" fmla="*/ 412730 h 693791"/>
              <a:gd name="connsiteX581" fmla="*/ 465904 w 692526"/>
              <a:gd name="connsiteY581" fmla="*/ 415262 h 693791"/>
              <a:gd name="connsiteX582" fmla="*/ 465904 w 692526"/>
              <a:gd name="connsiteY582" fmla="*/ 417794 h 693791"/>
              <a:gd name="connsiteX583" fmla="*/ 465904 w 692526"/>
              <a:gd name="connsiteY583" fmla="*/ 420326 h 693791"/>
              <a:gd name="connsiteX584" fmla="*/ 468436 w 692526"/>
              <a:gd name="connsiteY584" fmla="*/ 422859 h 693791"/>
              <a:gd name="connsiteX585" fmla="*/ 468436 w 692526"/>
              <a:gd name="connsiteY585" fmla="*/ 425391 h 693791"/>
              <a:gd name="connsiteX586" fmla="*/ 470968 w 692526"/>
              <a:gd name="connsiteY586" fmla="*/ 427923 h 693791"/>
              <a:gd name="connsiteX587" fmla="*/ 470968 w 692526"/>
              <a:gd name="connsiteY587" fmla="*/ 430455 h 693791"/>
              <a:gd name="connsiteX588" fmla="*/ 470968 w 692526"/>
              <a:gd name="connsiteY588" fmla="*/ 432987 h 693791"/>
              <a:gd name="connsiteX589" fmla="*/ 470968 w 692526"/>
              <a:gd name="connsiteY589" fmla="*/ 435519 h 693791"/>
              <a:gd name="connsiteX590" fmla="*/ 473500 w 692526"/>
              <a:gd name="connsiteY590" fmla="*/ 435519 h 693791"/>
              <a:gd name="connsiteX591" fmla="*/ 473500 w 692526"/>
              <a:gd name="connsiteY591" fmla="*/ 438051 h 693791"/>
              <a:gd name="connsiteX592" fmla="*/ 476032 w 692526"/>
              <a:gd name="connsiteY592" fmla="*/ 440583 h 693791"/>
              <a:gd name="connsiteX593" fmla="*/ 478565 w 692526"/>
              <a:gd name="connsiteY593" fmla="*/ 440583 h 693791"/>
              <a:gd name="connsiteX594" fmla="*/ 478565 w 692526"/>
              <a:gd name="connsiteY594" fmla="*/ 443115 h 693791"/>
              <a:gd name="connsiteX595" fmla="*/ 481097 w 692526"/>
              <a:gd name="connsiteY595" fmla="*/ 443115 h 693791"/>
              <a:gd name="connsiteX596" fmla="*/ 481097 w 692526"/>
              <a:gd name="connsiteY596" fmla="*/ 445647 h 693791"/>
              <a:gd name="connsiteX597" fmla="*/ 483629 w 692526"/>
              <a:gd name="connsiteY597" fmla="*/ 448179 h 693791"/>
              <a:gd name="connsiteX598" fmla="*/ 483629 w 692526"/>
              <a:gd name="connsiteY598" fmla="*/ 450712 h 693791"/>
              <a:gd name="connsiteX599" fmla="*/ 483629 w 692526"/>
              <a:gd name="connsiteY599" fmla="*/ 453244 h 693791"/>
              <a:gd name="connsiteX600" fmla="*/ 483629 w 692526"/>
              <a:gd name="connsiteY600" fmla="*/ 455776 h 693791"/>
              <a:gd name="connsiteX601" fmla="*/ 483629 w 692526"/>
              <a:gd name="connsiteY601" fmla="*/ 458308 h 693791"/>
              <a:gd name="connsiteX602" fmla="*/ 483629 w 692526"/>
              <a:gd name="connsiteY602" fmla="*/ 460840 h 693791"/>
              <a:gd name="connsiteX603" fmla="*/ 486161 w 692526"/>
              <a:gd name="connsiteY603" fmla="*/ 460840 h 693791"/>
              <a:gd name="connsiteX604" fmla="*/ 486161 w 692526"/>
              <a:gd name="connsiteY604" fmla="*/ 463372 h 693791"/>
              <a:gd name="connsiteX605" fmla="*/ 486161 w 692526"/>
              <a:gd name="connsiteY605" fmla="*/ 465904 h 693791"/>
              <a:gd name="connsiteX606" fmla="*/ 486161 w 692526"/>
              <a:gd name="connsiteY606" fmla="*/ 468436 h 693791"/>
              <a:gd name="connsiteX607" fmla="*/ 486161 w 692526"/>
              <a:gd name="connsiteY607" fmla="*/ 470968 h 693791"/>
              <a:gd name="connsiteX608" fmla="*/ 488693 w 692526"/>
              <a:gd name="connsiteY608" fmla="*/ 476033 h 693791"/>
              <a:gd name="connsiteX609" fmla="*/ 491225 w 692526"/>
              <a:gd name="connsiteY609" fmla="*/ 476033 h 693791"/>
              <a:gd name="connsiteX610" fmla="*/ 491225 w 692526"/>
              <a:gd name="connsiteY610" fmla="*/ 473500 h 693791"/>
              <a:gd name="connsiteX611" fmla="*/ 493757 w 692526"/>
              <a:gd name="connsiteY611" fmla="*/ 470968 h 693791"/>
              <a:gd name="connsiteX612" fmla="*/ 493757 w 692526"/>
              <a:gd name="connsiteY612" fmla="*/ 468436 h 693791"/>
              <a:gd name="connsiteX613" fmla="*/ 496289 w 692526"/>
              <a:gd name="connsiteY613" fmla="*/ 468436 h 693791"/>
              <a:gd name="connsiteX614" fmla="*/ 498821 w 692526"/>
              <a:gd name="connsiteY614" fmla="*/ 465904 h 693791"/>
              <a:gd name="connsiteX615" fmla="*/ 501353 w 692526"/>
              <a:gd name="connsiteY615" fmla="*/ 463372 h 693791"/>
              <a:gd name="connsiteX616" fmla="*/ 503885 w 692526"/>
              <a:gd name="connsiteY616" fmla="*/ 463372 h 693791"/>
              <a:gd name="connsiteX617" fmla="*/ 506417 w 692526"/>
              <a:gd name="connsiteY617" fmla="*/ 463372 h 693791"/>
              <a:gd name="connsiteX618" fmla="*/ 508950 w 692526"/>
              <a:gd name="connsiteY618" fmla="*/ 463372 h 693791"/>
              <a:gd name="connsiteX619" fmla="*/ 508950 w 692526"/>
              <a:gd name="connsiteY619" fmla="*/ 465904 h 693791"/>
              <a:gd name="connsiteX620" fmla="*/ 511482 w 692526"/>
              <a:gd name="connsiteY620" fmla="*/ 465904 h 693791"/>
              <a:gd name="connsiteX621" fmla="*/ 514014 w 692526"/>
              <a:gd name="connsiteY621" fmla="*/ 465904 h 693791"/>
              <a:gd name="connsiteX622" fmla="*/ 516546 w 692526"/>
              <a:gd name="connsiteY622" fmla="*/ 463372 h 693791"/>
              <a:gd name="connsiteX623" fmla="*/ 519078 w 692526"/>
              <a:gd name="connsiteY623" fmla="*/ 463372 h 693791"/>
              <a:gd name="connsiteX624" fmla="*/ 519078 w 692526"/>
              <a:gd name="connsiteY624" fmla="*/ 460840 h 693791"/>
              <a:gd name="connsiteX625" fmla="*/ 521610 w 692526"/>
              <a:gd name="connsiteY625" fmla="*/ 460840 h 693791"/>
              <a:gd name="connsiteX626" fmla="*/ 521610 w 692526"/>
              <a:gd name="connsiteY626" fmla="*/ 458308 h 693791"/>
              <a:gd name="connsiteX627" fmla="*/ 524142 w 692526"/>
              <a:gd name="connsiteY627" fmla="*/ 458308 h 693791"/>
              <a:gd name="connsiteX628" fmla="*/ 524142 w 692526"/>
              <a:gd name="connsiteY628" fmla="*/ 455776 h 693791"/>
              <a:gd name="connsiteX629" fmla="*/ 526674 w 692526"/>
              <a:gd name="connsiteY629" fmla="*/ 455776 h 693791"/>
              <a:gd name="connsiteX630" fmla="*/ 526674 w 692526"/>
              <a:gd name="connsiteY630" fmla="*/ 453244 h 693791"/>
              <a:gd name="connsiteX631" fmla="*/ 526674 w 692526"/>
              <a:gd name="connsiteY631" fmla="*/ 450712 h 693791"/>
              <a:gd name="connsiteX632" fmla="*/ 529206 w 692526"/>
              <a:gd name="connsiteY632" fmla="*/ 450712 h 693791"/>
              <a:gd name="connsiteX633" fmla="*/ 529206 w 692526"/>
              <a:gd name="connsiteY633" fmla="*/ 448179 h 693791"/>
              <a:gd name="connsiteX634" fmla="*/ 529206 w 692526"/>
              <a:gd name="connsiteY634" fmla="*/ 445647 h 693791"/>
              <a:gd name="connsiteX635" fmla="*/ 529206 w 692526"/>
              <a:gd name="connsiteY635" fmla="*/ 443115 h 693791"/>
              <a:gd name="connsiteX636" fmla="*/ 526674 w 692526"/>
              <a:gd name="connsiteY636" fmla="*/ 443115 h 693791"/>
              <a:gd name="connsiteX637" fmla="*/ 526674 w 692526"/>
              <a:gd name="connsiteY637" fmla="*/ 440583 h 693791"/>
              <a:gd name="connsiteX638" fmla="*/ 526674 w 692526"/>
              <a:gd name="connsiteY638" fmla="*/ 438051 h 693791"/>
              <a:gd name="connsiteX639" fmla="*/ 526674 w 692526"/>
              <a:gd name="connsiteY639" fmla="*/ 397538 h 693791"/>
              <a:gd name="connsiteX640" fmla="*/ 526674 w 692526"/>
              <a:gd name="connsiteY640" fmla="*/ 395005 h 693791"/>
              <a:gd name="connsiteX641" fmla="*/ 526674 w 692526"/>
              <a:gd name="connsiteY641" fmla="*/ 392474 h 693791"/>
              <a:gd name="connsiteX642" fmla="*/ 529206 w 692526"/>
              <a:gd name="connsiteY642" fmla="*/ 392474 h 693791"/>
              <a:gd name="connsiteX643" fmla="*/ 529206 w 692526"/>
              <a:gd name="connsiteY643" fmla="*/ 389941 h 693791"/>
              <a:gd name="connsiteX644" fmla="*/ 529206 w 692526"/>
              <a:gd name="connsiteY644" fmla="*/ 387409 h 693791"/>
              <a:gd name="connsiteX645" fmla="*/ 529206 w 692526"/>
              <a:gd name="connsiteY645" fmla="*/ 384877 h 693791"/>
              <a:gd name="connsiteX646" fmla="*/ 529206 w 692526"/>
              <a:gd name="connsiteY646" fmla="*/ 382345 h 693791"/>
              <a:gd name="connsiteX647" fmla="*/ 529206 w 692526"/>
              <a:gd name="connsiteY647" fmla="*/ 379813 h 693791"/>
              <a:gd name="connsiteX648" fmla="*/ 531738 w 692526"/>
              <a:gd name="connsiteY648" fmla="*/ 377281 h 693791"/>
              <a:gd name="connsiteX649" fmla="*/ 534271 w 692526"/>
              <a:gd name="connsiteY649" fmla="*/ 374749 h 693791"/>
              <a:gd name="connsiteX650" fmla="*/ 536803 w 692526"/>
              <a:gd name="connsiteY650" fmla="*/ 374749 h 693791"/>
              <a:gd name="connsiteX651" fmla="*/ 539335 w 692526"/>
              <a:gd name="connsiteY651" fmla="*/ 374749 h 693791"/>
              <a:gd name="connsiteX652" fmla="*/ 541867 w 692526"/>
              <a:gd name="connsiteY652" fmla="*/ 374749 h 693791"/>
              <a:gd name="connsiteX653" fmla="*/ 544399 w 692526"/>
              <a:gd name="connsiteY653" fmla="*/ 377281 h 693791"/>
              <a:gd name="connsiteX654" fmla="*/ 546931 w 692526"/>
              <a:gd name="connsiteY654" fmla="*/ 377281 h 693791"/>
              <a:gd name="connsiteX655" fmla="*/ 546931 w 692526"/>
              <a:gd name="connsiteY655" fmla="*/ 379813 h 693791"/>
              <a:gd name="connsiteX656" fmla="*/ 549463 w 692526"/>
              <a:gd name="connsiteY656" fmla="*/ 379813 h 693791"/>
              <a:gd name="connsiteX657" fmla="*/ 549463 w 692526"/>
              <a:gd name="connsiteY657" fmla="*/ 382345 h 693791"/>
              <a:gd name="connsiteX658" fmla="*/ 551995 w 692526"/>
              <a:gd name="connsiteY658" fmla="*/ 382345 h 693791"/>
              <a:gd name="connsiteX659" fmla="*/ 551995 w 692526"/>
              <a:gd name="connsiteY659" fmla="*/ 384877 h 693791"/>
              <a:gd name="connsiteX660" fmla="*/ 554527 w 692526"/>
              <a:gd name="connsiteY660" fmla="*/ 384877 h 693791"/>
              <a:gd name="connsiteX661" fmla="*/ 554527 w 692526"/>
              <a:gd name="connsiteY661" fmla="*/ 387409 h 693791"/>
              <a:gd name="connsiteX662" fmla="*/ 557059 w 692526"/>
              <a:gd name="connsiteY662" fmla="*/ 387409 h 693791"/>
              <a:gd name="connsiteX663" fmla="*/ 557059 w 692526"/>
              <a:gd name="connsiteY663" fmla="*/ 389941 h 693791"/>
              <a:gd name="connsiteX664" fmla="*/ 557059 w 692526"/>
              <a:gd name="connsiteY664" fmla="*/ 392474 h 693791"/>
              <a:gd name="connsiteX665" fmla="*/ 559591 w 692526"/>
              <a:gd name="connsiteY665" fmla="*/ 392474 h 693791"/>
              <a:gd name="connsiteX666" fmla="*/ 559591 w 692526"/>
              <a:gd name="connsiteY666" fmla="*/ 395005 h 693791"/>
              <a:gd name="connsiteX667" fmla="*/ 559591 w 692526"/>
              <a:gd name="connsiteY667" fmla="*/ 397538 h 693791"/>
              <a:gd name="connsiteX668" fmla="*/ 557059 w 692526"/>
              <a:gd name="connsiteY668" fmla="*/ 400070 h 693791"/>
              <a:gd name="connsiteX669" fmla="*/ 557059 w 692526"/>
              <a:gd name="connsiteY669" fmla="*/ 402602 h 693791"/>
              <a:gd name="connsiteX670" fmla="*/ 557059 w 692526"/>
              <a:gd name="connsiteY670" fmla="*/ 405134 h 693791"/>
              <a:gd name="connsiteX671" fmla="*/ 557059 w 692526"/>
              <a:gd name="connsiteY671" fmla="*/ 407666 h 693791"/>
              <a:gd name="connsiteX672" fmla="*/ 559591 w 692526"/>
              <a:gd name="connsiteY672" fmla="*/ 410198 h 693791"/>
              <a:gd name="connsiteX673" fmla="*/ 559591 w 692526"/>
              <a:gd name="connsiteY673" fmla="*/ 412730 h 693791"/>
              <a:gd name="connsiteX674" fmla="*/ 559591 w 692526"/>
              <a:gd name="connsiteY674" fmla="*/ 415262 h 693791"/>
              <a:gd name="connsiteX675" fmla="*/ 559591 w 692526"/>
              <a:gd name="connsiteY675" fmla="*/ 417794 h 693791"/>
              <a:gd name="connsiteX676" fmla="*/ 559591 w 692526"/>
              <a:gd name="connsiteY676" fmla="*/ 420326 h 693791"/>
              <a:gd name="connsiteX677" fmla="*/ 559591 w 692526"/>
              <a:gd name="connsiteY677" fmla="*/ 422859 h 693791"/>
              <a:gd name="connsiteX678" fmla="*/ 562124 w 692526"/>
              <a:gd name="connsiteY678" fmla="*/ 422859 h 693791"/>
              <a:gd name="connsiteX679" fmla="*/ 562124 w 692526"/>
              <a:gd name="connsiteY679" fmla="*/ 425391 h 693791"/>
              <a:gd name="connsiteX680" fmla="*/ 564656 w 692526"/>
              <a:gd name="connsiteY680" fmla="*/ 427923 h 693791"/>
              <a:gd name="connsiteX681" fmla="*/ 564656 w 692526"/>
              <a:gd name="connsiteY681" fmla="*/ 430455 h 693791"/>
              <a:gd name="connsiteX682" fmla="*/ 567188 w 692526"/>
              <a:gd name="connsiteY682" fmla="*/ 430455 h 693791"/>
              <a:gd name="connsiteX683" fmla="*/ 567188 w 692526"/>
              <a:gd name="connsiteY683" fmla="*/ 432987 h 693791"/>
              <a:gd name="connsiteX684" fmla="*/ 569720 w 692526"/>
              <a:gd name="connsiteY684" fmla="*/ 432987 h 693791"/>
              <a:gd name="connsiteX685" fmla="*/ 572252 w 692526"/>
              <a:gd name="connsiteY685" fmla="*/ 432987 h 693791"/>
              <a:gd name="connsiteX686" fmla="*/ 574784 w 692526"/>
              <a:gd name="connsiteY686" fmla="*/ 432987 h 693791"/>
              <a:gd name="connsiteX687" fmla="*/ 577316 w 692526"/>
              <a:gd name="connsiteY687" fmla="*/ 432987 h 693791"/>
              <a:gd name="connsiteX688" fmla="*/ 579848 w 692526"/>
              <a:gd name="connsiteY688" fmla="*/ 432987 h 693791"/>
              <a:gd name="connsiteX689" fmla="*/ 579848 w 692526"/>
              <a:gd name="connsiteY689" fmla="*/ 430455 h 693791"/>
              <a:gd name="connsiteX690" fmla="*/ 582380 w 692526"/>
              <a:gd name="connsiteY690" fmla="*/ 411464 h 693791"/>
              <a:gd name="connsiteX691" fmla="*/ 582380 w 692526"/>
              <a:gd name="connsiteY691" fmla="*/ 392474 h 693791"/>
              <a:gd name="connsiteX692" fmla="*/ 579848 w 692526"/>
              <a:gd name="connsiteY692" fmla="*/ 389941 h 693791"/>
              <a:gd name="connsiteX693" fmla="*/ 577316 w 692526"/>
              <a:gd name="connsiteY693" fmla="*/ 387409 h 693791"/>
              <a:gd name="connsiteX694" fmla="*/ 551995 w 692526"/>
              <a:gd name="connsiteY694" fmla="*/ 387409 h 693791"/>
              <a:gd name="connsiteX695" fmla="*/ 551995 w 692526"/>
              <a:gd name="connsiteY695" fmla="*/ 384877 h 693791"/>
              <a:gd name="connsiteX696" fmla="*/ 549463 w 692526"/>
              <a:gd name="connsiteY696" fmla="*/ 384877 h 693791"/>
              <a:gd name="connsiteX697" fmla="*/ 549463 w 692526"/>
              <a:gd name="connsiteY697" fmla="*/ 382345 h 693791"/>
              <a:gd name="connsiteX698" fmla="*/ 546931 w 692526"/>
              <a:gd name="connsiteY698" fmla="*/ 379813 h 693791"/>
              <a:gd name="connsiteX699" fmla="*/ 546931 w 692526"/>
              <a:gd name="connsiteY699" fmla="*/ 377281 h 693791"/>
              <a:gd name="connsiteX700" fmla="*/ 546931 w 692526"/>
              <a:gd name="connsiteY700" fmla="*/ 374749 h 693791"/>
              <a:gd name="connsiteX701" fmla="*/ 546931 w 692526"/>
              <a:gd name="connsiteY701" fmla="*/ 372217 h 693791"/>
              <a:gd name="connsiteX702" fmla="*/ 546931 w 692526"/>
              <a:gd name="connsiteY702" fmla="*/ 369685 h 693791"/>
              <a:gd name="connsiteX703" fmla="*/ 544399 w 692526"/>
              <a:gd name="connsiteY703" fmla="*/ 367153 h 693791"/>
              <a:gd name="connsiteX704" fmla="*/ 544399 w 692526"/>
              <a:gd name="connsiteY704" fmla="*/ 364620 h 693791"/>
              <a:gd name="connsiteX705" fmla="*/ 541867 w 692526"/>
              <a:gd name="connsiteY705" fmla="*/ 362088 h 693791"/>
              <a:gd name="connsiteX706" fmla="*/ 539335 w 692526"/>
              <a:gd name="connsiteY706" fmla="*/ 359556 h 693791"/>
              <a:gd name="connsiteX707" fmla="*/ 539335 w 692526"/>
              <a:gd name="connsiteY707" fmla="*/ 357024 h 693791"/>
              <a:gd name="connsiteX708" fmla="*/ 536803 w 692526"/>
              <a:gd name="connsiteY708" fmla="*/ 357024 h 693791"/>
              <a:gd name="connsiteX709" fmla="*/ 536803 w 692526"/>
              <a:gd name="connsiteY709" fmla="*/ 354492 h 693791"/>
              <a:gd name="connsiteX710" fmla="*/ 536803 w 692526"/>
              <a:gd name="connsiteY710" fmla="*/ 351960 h 693791"/>
              <a:gd name="connsiteX711" fmla="*/ 536803 w 692526"/>
              <a:gd name="connsiteY711" fmla="*/ 349428 h 693791"/>
              <a:gd name="connsiteX712" fmla="*/ 536803 w 692526"/>
              <a:gd name="connsiteY712" fmla="*/ 346896 h 693791"/>
              <a:gd name="connsiteX713" fmla="*/ 539335 w 692526"/>
              <a:gd name="connsiteY713" fmla="*/ 344364 h 693791"/>
              <a:gd name="connsiteX714" fmla="*/ 539335 w 692526"/>
              <a:gd name="connsiteY714" fmla="*/ 341832 h 693791"/>
              <a:gd name="connsiteX715" fmla="*/ 541867 w 692526"/>
              <a:gd name="connsiteY715" fmla="*/ 341832 h 693791"/>
              <a:gd name="connsiteX716" fmla="*/ 541867 w 692526"/>
              <a:gd name="connsiteY716" fmla="*/ 339300 h 693791"/>
              <a:gd name="connsiteX717" fmla="*/ 544399 w 692526"/>
              <a:gd name="connsiteY717" fmla="*/ 339300 h 693791"/>
              <a:gd name="connsiteX718" fmla="*/ 544399 w 692526"/>
              <a:gd name="connsiteY718" fmla="*/ 336768 h 693791"/>
              <a:gd name="connsiteX719" fmla="*/ 539335 w 692526"/>
              <a:gd name="connsiteY719" fmla="*/ 313979 h 693791"/>
              <a:gd name="connsiteX720" fmla="*/ 536803 w 692526"/>
              <a:gd name="connsiteY720" fmla="*/ 307648 h 693791"/>
              <a:gd name="connsiteX721" fmla="*/ 534271 w 692526"/>
              <a:gd name="connsiteY721" fmla="*/ 307648 h 693791"/>
              <a:gd name="connsiteX722" fmla="*/ 531738 w 692526"/>
              <a:gd name="connsiteY722" fmla="*/ 307648 h 693791"/>
              <a:gd name="connsiteX723" fmla="*/ 531738 w 692526"/>
              <a:gd name="connsiteY723" fmla="*/ 305116 h 693791"/>
              <a:gd name="connsiteX724" fmla="*/ 529206 w 692526"/>
              <a:gd name="connsiteY724" fmla="*/ 305116 h 693791"/>
              <a:gd name="connsiteX725" fmla="*/ 526674 w 692526"/>
              <a:gd name="connsiteY725" fmla="*/ 307648 h 693791"/>
              <a:gd name="connsiteX726" fmla="*/ 526674 w 692526"/>
              <a:gd name="connsiteY726" fmla="*/ 307648 h 693791"/>
              <a:gd name="connsiteX727" fmla="*/ 526674 w 692526"/>
              <a:gd name="connsiteY727" fmla="*/ 310181 h 693791"/>
              <a:gd name="connsiteX728" fmla="*/ 524142 w 692526"/>
              <a:gd name="connsiteY728" fmla="*/ 310181 h 693791"/>
              <a:gd name="connsiteX729" fmla="*/ 521610 w 692526"/>
              <a:gd name="connsiteY729" fmla="*/ 310181 h 693791"/>
              <a:gd name="connsiteX730" fmla="*/ 521610 w 692526"/>
              <a:gd name="connsiteY730" fmla="*/ 312713 h 693791"/>
              <a:gd name="connsiteX731" fmla="*/ 519078 w 692526"/>
              <a:gd name="connsiteY731" fmla="*/ 312713 h 693791"/>
              <a:gd name="connsiteX732" fmla="*/ 519078 w 692526"/>
              <a:gd name="connsiteY732" fmla="*/ 315245 h 693791"/>
              <a:gd name="connsiteX733" fmla="*/ 516546 w 692526"/>
              <a:gd name="connsiteY733" fmla="*/ 315245 h 693791"/>
              <a:gd name="connsiteX734" fmla="*/ 516546 w 692526"/>
              <a:gd name="connsiteY734" fmla="*/ 317777 h 693791"/>
              <a:gd name="connsiteX735" fmla="*/ 516546 w 692526"/>
              <a:gd name="connsiteY735" fmla="*/ 320309 h 693791"/>
              <a:gd name="connsiteX736" fmla="*/ 514014 w 692526"/>
              <a:gd name="connsiteY736" fmla="*/ 320309 h 693791"/>
              <a:gd name="connsiteX737" fmla="*/ 514014 w 692526"/>
              <a:gd name="connsiteY737" fmla="*/ 322841 h 693791"/>
              <a:gd name="connsiteX738" fmla="*/ 511482 w 692526"/>
              <a:gd name="connsiteY738" fmla="*/ 322841 h 693791"/>
              <a:gd name="connsiteX739" fmla="*/ 511482 w 692526"/>
              <a:gd name="connsiteY739" fmla="*/ 325373 h 693791"/>
              <a:gd name="connsiteX740" fmla="*/ 508950 w 692526"/>
              <a:gd name="connsiteY740" fmla="*/ 325373 h 693791"/>
              <a:gd name="connsiteX741" fmla="*/ 506417 w 692526"/>
              <a:gd name="connsiteY741" fmla="*/ 325373 h 693791"/>
              <a:gd name="connsiteX742" fmla="*/ 503885 w 692526"/>
              <a:gd name="connsiteY742" fmla="*/ 325373 h 693791"/>
              <a:gd name="connsiteX743" fmla="*/ 501353 w 692526"/>
              <a:gd name="connsiteY743" fmla="*/ 325373 h 693791"/>
              <a:gd name="connsiteX744" fmla="*/ 498821 w 692526"/>
              <a:gd name="connsiteY744" fmla="*/ 325373 h 693791"/>
              <a:gd name="connsiteX745" fmla="*/ 498821 w 692526"/>
              <a:gd name="connsiteY745" fmla="*/ 322841 h 693791"/>
              <a:gd name="connsiteX746" fmla="*/ 496289 w 692526"/>
              <a:gd name="connsiteY746" fmla="*/ 322841 h 693791"/>
              <a:gd name="connsiteX747" fmla="*/ 493757 w 692526"/>
              <a:gd name="connsiteY747" fmla="*/ 320309 h 693791"/>
              <a:gd name="connsiteX748" fmla="*/ 491225 w 692526"/>
              <a:gd name="connsiteY748" fmla="*/ 317777 h 693791"/>
              <a:gd name="connsiteX749" fmla="*/ 491225 w 692526"/>
              <a:gd name="connsiteY749" fmla="*/ 315245 h 693791"/>
              <a:gd name="connsiteX750" fmla="*/ 491225 w 692526"/>
              <a:gd name="connsiteY750" fmla="*/ 312713 h 693791"/>
              <a:gd name="connsiteX751" fmla="*/ 491225 w 692526"/>
              <a:gd name="connsiteY751" fmla="*/ 310181 h 693791"/>
              <a:gd name="connsiteX752" fmla="*/ 491225 w 692526"/>
              <a:gd name="connsiteY752" fmla="*/ 307648 h 693791"/>
              <a:gd name="connsiteX753" fmla="*/ 491225 w 692526"/>
              <a:gd name="connsiteY753" fmla="*/ 305116 h 693791"/>
              <a:gd name="connsiteX754" fmla="*/ 491225 w 692526"/>
              <a:gd name="connsiteY754" fmla="*/ 302584 h 693791"/>
              <a:gd name="connsiteX755" fmla="*/ 491225 w 692526"/>
              <a:gd name="connsiteY755" fmla="*/ 300052 h 693791"/>
              <a:gd name="connsiteX756" fmla="*/ 491225 w 692526"/>
              <a:gd name="connsiteY756" fmla="*/ 297520 h 693791"/>
              <a:gd name="connsiteX757" fmla="*/ 491225 w 692526"/>
              <a:gd name="connsiteY757" fmla="*/ 294988 h 693791"/>
              <a:gd name="connsiteX758" fmla="*/ 491225 w 692526"/>
              <a:gd name="connsiteY758" fmla="*/ 296254 h 693791"/>
              <a:gd name="connsiteX759" fmla="*/ 493757 w 692526"/>
              <a:gd name="connsiteY759" fmla="*/ 293722 h 693791"/>
              <a:gd name="connsiteX760" fmla="*/ 493757 w 692526"/>
              <a:gd name="connsiteY760" fmla="*/ 291190 h 693791"/>
              <a:gd name="connsiteX761" fmla="*/ 496289 w 692526"/>
              <a:gd name="connsiteY761" fmla="*/ 291190 h 693791"/>
              <a:gd name="connsiteX762" fmla="*/ 496289 w 692526"/>
              <a:gd name="connsiteY762" fmla="*/ 288658 h 693791"/>
              <a:gd name="connsiteX763" fmla="*/ 498821 w 692526"/>
              <a:gd name="connsiteY763" fmla="*/ 288658 h 693791"/>
              <a:gd name="connsiteX764" fmla="*/ 498821 w 692526"/>
              <a:gd name="connsiteY764" fmla="*/ 286126 h 693791"/>
              <a:gd name="connsiteX765" fmla="*/ 501353 w 692526"/>
              <a:gd name="connsiteY765" fmla="*/ 286126 h 693791"/>
              <a:gd name="connsiteX766" fmla="*/ 501353 w 692526"/>
              <a:gd name="connsiteY766" fmla="*/ 283594 h 693791"/>
              <a:gd name="connsiteX767" fmla="*/ 503885 w 692526"/>
              <a:gd name="connsiteY767" fmla="*/ 281062 h 693791"/>
              <a:gd name="connsiteX768" fmla="*/ 506417 w 692526"/>
              <a:gd name="connsiteY768" fmla="*/ 278530 h 693791"/>
              <a:gd name="connsiteX769" fmla="*/ 508950 w 692526"/>
              <a:gd name="connsiteY769" fmla="*/ 278530 h 693791"/>
              <a:gd name="connsiteX770" fmla="*/ 511482 w 692526"/>
              <a:gd name="connsiteY770" fmla="*/ 278530 h 693791"/>
              <a:gd name="connsiteX771" fmla="*/ 514014 w 692526"/>
              <a:gd name="connsiteY771" fmla="*/ 278530 h 693791"/>
              <a:gd name="connsiteX772" fmla="*/ 516546 w 692526"/>
              <a:gd name="connsiteY772" fmla="*/ 278530 h 693791"/>
              <a:gd name="connsiteX773" fmla="*/ 516546 w 692526"/>
              <a:gd name="connsiteY773" fmla="*/ 275997 h 693791"/>
              <a:gd name="connsiteX774" fmla="*/ 519078 w 692526"/>
              <a:gd name="connsiteY774" fmla="*/ 275997 h 693791"/>
              <a:gd name="connsiteX775" fmla="*/ 521610 w 692526"/>
              <a:gd name="connsiteY775" fmla="*/ 273465 h 693791"/>
              <a:gd name="connsiteX776" fmla="*/ 521610 w 692526"/>
              <a:gd name="connsiteY776" fmla="*/ 270933 h 693791"/>
              <a:gd name="connsiteX777" fmla="*/ 524142 w 692526"/>
              <a:gd name="connsiteY777" fmla="*/ 270933 h 693791"/>
              <a:gd name="connsiteX778" fmla="*/ 524142 w 692526"/>
              <a:gd name="connsiteY778" fmla="*/ 270933 h 693791"/>
              <a:gd name="connsiteX779" fmla="*/ 524142 w 692526"/>
              <a:gd name="connsiteY779" fmla="*/ 268401 h 693791"/>
              <a:gd name="connsiteX780" fmla="*/ 524142 w 692526"/>
              <a:gd name="connsiteY780" fmla="*/ 265869 h 693791"/>
              <a:gd name="connsiteX781" fmla="*/ 524142 w 692526"/>
              <a:gd name="connsiteY781" fmla="*/ 263337 h 693791"/>
              <a:gd name="connsiteX782" fmla="*/ 524142 w 692526"/>
              <a:gd name="connsiteY782" fmla="*/ 260805 h 693791"/>
              <a:gd name="connsiteX783" fmla="*/ 524142 w 692526"/>
              <a:gd name="connsiteY783" fmla="*/ 245612 h 693791"/>
              <a:gd name="connsiteX784" fmla="*/ 521610 w 692526"/>
              <a:gd name="connsiteY784" fmla="*/ 245612 h 693791"/>
              <a:gd name="connsiteX785" fmla="*/ 516546 w 692526"/>
              <a:gd name="connsiteY785" fmla="*/ 245612 h 693791"/>
              <a:gd name="connsiteX786" fmla="*/ 508950 w 692526"/>
              <a:gd name="connsiteY786" fmla="*/ 245612 h 693791"/>
              <a:gd name="connsiteX787" fmla="*/ 506417 w 692526"/>
              <a:gd name="connsiteY787" fmla="*/ 251943 h 693791"/>
              <a:gd name="connsiteX788" fmla="*/ 498821 w 692526"/>
              <a:gd name="connsiteY788" fmla="*/ 265869 h 693791"/>
              <a:gd name="connsiteX789" fmla="*/ 496289 w 692526"/>
              <a:gd name="connsiteY789" fmla="*/ 268401 h 693791"/>
              <a:gd name="connsiteX790" fmla="*/ 493757 w 692526"/>
              <a:gd name="connsiteY790" fmla="*/ 268401 h 693791"/>
              <a:gd name="connsiteX791" fmla="*/ 488693 w 692526"/>
              <a:gd name="connsiteY791" fmla="*/ 263337 h 693791"/>
              <a:gd name="connsiteX792" fmla="*/ 486161 w 692526"/>
              <a:gd name="connsiteY792" fmla="*/ 249411 h 693791"/>
              <a:gd name="connsiteX793" fmla="*/ 478565 w 692526"/>
              <a:gd name="connsiteY793" fmla="*/ 235484 h 693791"/>
              <a:gd name="connsiteX794" fmla="*/ 476032 w 692526"/>
              <a:gd name="connsiteY794" fmla="*/ 232952 h 693791"/>
              <a:gd name="connsiteX795" fmla="*/ 476032 w 692526"/>
              <a:gd name="connsiteY795" fmla="*/ 232952 h 693791"/>
              <a:gd name="connsiteX796" fmla="*/ 473500 w 692526"/>
              <a:gd name="connsiteY796" fmla="*/ 232952 h 693791"/>
              <a:gd name="connsiteX797" fmla="*/ 473500 w 692526"/>
              <a:gd name="connsiteY797" fmla="*/ 230420 h 693791"/>
              <a:gd name="connsiteX798" fmla="*/ 470968 w 692526"/>
              <a:gd name="connsiteY798" fmla="*/ 230420 h 693791"/>
              <a:gd name="connsiteX799" fmla="*/ 468436 w 692526"/>
              <a:gd name="connsiteY799" fmla="*/ 230420 h 693791"/>
              <a:gd name="connsiteX800" fmla="*/ 468436 w 692526"/>
              <a:gd name="connsiteY800" fmla="*/ 232952 h 693791"/>
              <a:gd name="connsiteX801" fmla="*/ 465904 w 692526"/>
              <a:gd name="connsiteY801" fmla="*/ 232952 h 693791"/>
              <a:gd name="connsiteX802" fmla="*/ 463372 w 692526"/>
              <a:gd name="connsiteY802" fmla="*/ 232952 h 693791"/>
              <a:gd name="connsiteX803" fmla="*/ 460840 w 692526"/>
              <a:gd name="connsiteY803" fmla="*/ 230420 h 693791"/>
              <a:gd name="connsiteX804" fmla="*/ 458308 w 692526"/>
              <a:gd name="connsiteY804" fmla="*/ 230420 h 693791"/>
              <a:gd name="connsiteX805" fmla="*/ 455776 w 692526"/>
              <a:gd name="connsiteY805" fmla="*/ 227888 h 693791"/>
              <a:gd name="connsiteX806" fmla="*/ 455776 w 692526"/>
              <a:gd name="connsiteY806" fmla="*/ 225356 h 693791"/>
              <a:gd name="connsiteX807" fmla="*/ 453244 w 692526"/>
              <a:gd name="connsiteY807" fmla="*/ 222824 h 693791"/>
              <a:gd name="connsiteX808" fmla="*/ 453244 w 692526"/>
              <a:gd name="connsiteY808" fmla="*/ 220292 h 693791"/>
              <a:gd name="connsiteX809" fmla="*/ 453244 w 692526"/>
              <a:gd name="connsiteY809" fmla="*/ 220292 h 693791"/>
              <a:gd name="connsiteX810" fmla="*/ 455776 w 692526"/>
              <a:gd name="connsiteY810" fmla="*/ 217759 h 693791"/>
              <a:gd name="connsiteX811" fmla="*/ 455776 w 692526"/>
              <a:gd name="connsiteY811" fmla="*/ 215227 h 693791"/>
              <a:gd name="connsiteX812" fmla="*/ 455776 w 692526"/>
              <a:gd name="connsiteY812" fmla="*/ 212695 h 693791"/>
              <a:gd name="connsiteX813" fmla="*/ 458308 w 692526"/>
              <a:gd name="connsiteY813" fmla="*/ 210163 h 693791"/>
              <a:gd name="connsiteX814" fmla="*/ 458308 w 692526"/>
              <a:gd name="connsiteY814" fmla="*/ 207631 h 693791"/>
              <a:gd name="connsiteX815" fmla="*/ 455776 w 692526"/>
              <a:gd name="connsiteY815" fmla="*/ 205099 h 693791"/>
              <a:gd name="connsiteX816" fmla="*/ 455776 w 692526"/>
              <a:gd name="connsiteY816" fmla="*/ 202567 h 693791"/>
              <a:gd name="connsiteX817" fmla="*/ 453244 w 692526"/>
              <a:gd name="connsiteY817" fmla="*/ 200035 h 693791"/>
              <a:gd name="connsiteX818" fmla="*/ 453244 w 692526"/>
              <a:gd name="connsiteY818" fmla="*/ 197503 h 693791"/>
              <a:gd name="connsiteX819" fmla="*/ 453244 w 692526"/>
              <a:gd name="connsiteY819" fmla="*/ 194971 h 693791"/>
              <a:gd name="connsiteX820" fmla="*/ 453244 w 692526"/>
              <a:gd name="connsiteY820" fmla="*/ 194971 h 693791"/>
              <a:gd name="connsiteX821" fmla="*/ 453244 w 692526"/>
              <a:gd name="connsiteY821" fmla="*/ 192439 h 693791"/>
              <a:gd name="connsiteX822" fmla="*/ 450712 w 692526"/>
              <a:gd name="connsiteY822" fmla="*/ 192439 h 693791"/>
              <a:gd name="connsiteX823" fmla="*/ 450712 w 692526"/>
              <a:gd name="connsiteY823" fmla="*/ 189907 h 693791"/>
              <a:gd name="connsiteX824" fmla="*/ 448180 w 692526"/>
              <a:gd name="connsiteY824" fmla="*/ 187374 h 693791"/>
              <a:gd name="connsiteX825" fmla="*/ 445648 w 692526"/>
              <a:gd name="connsiteY825" fmla="*/ 184842 h 693791"/>
              <a:gd name="connsiteX826" fmla="*/ 445648 w 692526"/>
              <a:gd name="connsiteY826" fmla="*/ 182310 h 693791"/>
              <a:gd name="connsiteX827" fmla="*/ 445648 w 692526"/>
              <a:gd name="connsiteY827" fmla="*/ 179778 h 693791"/>
              <a:gd name="connsiteX828" fmla="*/ 448180 w 692526"/>
              <a:gd name="connsiteY828" fmla="*/ 177246 h 693791"/>
              <a:gd name="connsiteX829" fmla="*/ 448180 w 692526"/>
              <a:gd name="connsiteY829" fmla="*/ 174714 h 693791"/>
              <a:gd name="connsiteX830" fmla="*/ 448180 w 692526"/>
              <a:gd name="connsiteY830" fmla="*/ 172182 h 693791"/>
              <a:gd name="connsiteX831" fmla="*/ 450712 w 692526"/>
              <a:gd name="connsiteY831" fmla="*/ 172182 h 693791"/>
              <a:gd name="connsiteX832" fmla="*/ 450712 w 692526"/>
              <a:gd name="connsiteY832" fmla="*/ 169650 h 693791"/>
              <a:gd name="connsiteX833" fmla="*/ 453244 w 692526"/>
              <a:gd name="connsiteY833" fmla="*/ 169650 h 693791"/>
              <a:gd name="connsiteX834" fmla="*/ 455776 w 692526"/>
              <a:gd name="connsiteY834" fmla="*/ 169650 h 693791"/>
              <a:gd name="connsiteX835" fmla="*/ 455776 w 692526"/>
              <a:gd name="connsiteY835" fmla="*/ 169650 h 693791"/>
              <a:gd name="connsiteX836" fmla="*/ 455776 w 692526"/>
              <a:gd name="connsiteY836" fmla="*/ 167118 h 693791"/>
              <a:gd name="connsiteX837" fmla="*/ 458308 w 692526"/>
              <a:gd name="connsiteY837" fmla="*/ 167118 h 693791"/>
              <a:gd name="connsiteX838" fmla="*/ 458308 w 692526"/>
              <a:gd name="connsiteY838" fmla="*/ 164586 h 693791"/>
              <a:gd name="connsiteX839" fmla="*/ 458308 w 692526"/>
              <a:gd name="connsiteY839" fmla="*/ 159521 h 693791"/>
              <a:gd name="connsiteX840" fmla="*/ 458308 w 692526"/>
              <a:gd name="connsiteY840" fmla="*/ 156989 h 693791"/>
              <a:gd name="connsiteX841" fmla="*/ 460840 w 692526"/>
              <a:gd name="connsiteY841" fmla="*/ 154457 h 693791"/>
              <a:gd name="connsiteX842" fmla="*/ 458308 w 692526"/>
              <a:gd name="connsiteY842" fmla="*/ 154457 h 693791"/>
              <a:gd name="connsiteX843" fmla="*/ 458308 w 692526"/>
              <a:gd name="connsiteY843" fmla="*/ 151925 h 693791"/>
              <a:gd name="connsiteX844" fmla="*/ 458308 w 692526"/>
              <a:gd name="connsiteY844" fmla="*/ 149393 h 693791"/>
              <a:gd name="connsiteX845" fmla="*/ 458308 w 692526"/>
              <a:gd name="connsiteY845" fmla="*/ 146861 h 693791"/>
              <a:gd name="connsiteX846" fmla="*/ 455776 w 692526"/>
              <a:gd name="connsiteY846" fmla="*/ 146861 h 693791"/>
              <a:gd name="connsiteX847" fmla="*/ 455776 w 692526"/>
              <a:gd name="connsiteY847" fmla="*/ 144329 h 693791"/>
              <a:gd name="connsiteX848" fmla="*/ 455776 w 692526"/>
              <a:gd name="connsiteY848" fmla="*/ 144329 h 693791"/>
              <a:gd name="connsiteX849" fmla="*/ 455776 w 692526"/>
              <a:gd name="connsiteY849" fmla="*/ 141797 h 693791"/>
              <a:gd name="connsiteX850" fmla="*/ 458308 w 692526"/>
              <a:gd name="connsiteY850" fmla="*/ 139265 h 693791"/>
              <a:gd name="connsiteX851" fmla="*/ 460840 w 692526"/>
              <a:gd name="connsiteY851" fmla="*/ 136733 h 693791"/>
              <a:gd name="connsiteX852" fmla="*/ 463372 w 692526"/>
              <a:gd name="connsiteY852" fmla="*/ 136733 h 693791"/>
              <a:gd name="connsiteX853" fmla="*/ 463372 w 692526"/>
              <a:gd name="connsiteY853" fmla="*/ 134201 h 693791"/>
              <a:gd name="connsiteX854" fmla="*/ 465904 w 692526"/>
              <a:gd name="connsiteY854" fmla="*/ 134201 h 693791"/>
              <a:gd name="connsiteX855" fmla="*/ 465904 w 692526"/>
              <a:gd name="connsiteY855" fmla="*/ 131668 h 693791"/>
              <a:gd name="connsiteX856" fmla="*/ 468436 w 692526"/>
              <a:gd name="connsiteY856" fmla="*/ 131668 h 693791"/>
              <a:gd name="connsiteX857" fmla="*/ 470968 w 692526"/>
              <a:gd name="connsiteY857" fmla="*/ 129136 h 693791"/>
              <a:gd name="connsiteX858" fmla="*/ 473500 w 692526"/>
              <a:gd name="connsiteY858" fmla="*/ 129136 h 693791"/>
              <a:gd name="connsiteX859" fmla="*/ 476032 w 692526"/>
              <a:gd name="connsiteY859" fmla="*/ 129136 h 693791"/>
              <a:gd name="connsiteX860" fmla="*/ 478565 w 692526"/>
              <a:gd name="connsiteY860" fmla="*/ 131668 h 693791"/>
              <a:gd name="connsiteX861" fmla="*/ 481097 w 692526"/>
              <a:gd name="connsiteY861" fmla="*/ 131668 h 693791"/>
              <a:gd name="connsiteX862" fmla="*/ 481097 w 692526"/>
              <a:gd name="connsiteY862" fmla="*/ 134201 h 693791"/>
              <a:gd name="connsiteX863" fmla="*/ 483629 w 692526"/>
              <a:gd name="connsiteY863" fmla="*/ 134201 h 693791"/>
              <a:gd name="connsiteX864" fmla="*/ 483629 w 692526"/>
              <a:gd name="connsiteY864" fmla="*/ 136733 h 693791"/>
              <a:gd name="connsiteX865" fmla="*/ 486161 w 692526"/>
              <a:gd name="connsiteY865" fmla="*/ 136733 h 693791"/>
              <a:gd name="connsiteX866" fmla="*/ 486161 w 692526"/>
              <a:gd name="connsiteY866" fmla="*/ 139265 h 693791"/>
              <a:gd name="connsiteX867" fmla="*/ 488693 w 692526"/>
              <a:gd name="connsiteY867" fmla="*/ 139265 h 693791"/>
              <a:gd name="connsiteX868" fmla="*/ 491225 w 692526"/>
              <a:gd name="connsiteY868" fmla="*/ 139265 h 693791"/>
              <a:gd name="connsiteX869" fmla="*/ 491225 w 692526"/>
              <a:gd name="connsiteY869" fmla="*/ 141797 h 693791"/>
              <a:gd name="connsiteX870" fmla="*/ 493757 w 692526"/>
              <a:gd name="connsiteY870" fmla="*/ 141797 h 693791"/>
              <a:gd name="connsiteX871" fmla="*/ 496289 w 692526"/>
              <a:gd name="connsiteY871" fmla="*/ 144329 h 693791"/>
              <a:gd name="connsiteX872" fmla="*/ 496289 w 692526"/>
              <a:gd name="connsiteY872" fmla="*/ 146861 h 693791"/>
              <a:gd name="connsiteX873" fmla="*/ 498821 w 692526"/>
              <a:gd name="connsiteY873" fmla="*/ 146861 h 693791"/>
              <a:gd name="connsiteX874" fmla="*/ 498821 w 692526"/>
              <a:gd name="connsiteY874" fmla="*/ 149393 h 693791"/>
              <a:gd name="connsiteX875" fmla="*/ 498821 w 692526"/>
              <a:gd name="connsiteY875" fmla="*/ 151925 h 693791"/>
              <a:gd name="connsiteX876" fmla="*/ 498821 w 692526"/>
              <a:gd name="connsiteY876" fmla="*/ 154457 h 693791"/>
              <a:gd name="connsiteX877" fmla="*/ 498821 w 692526"/>
              <a:gd name="connsiteY877" fmla="*/ 156989 h 693791"/>
              <a:gd name="connsiteX878" fmla="*/ 501353 w 692526"/>
              <a:gd name="connsiteY878" fmla="*/ 156989 h 693791"/>
              <a:gd name="connsiteX879" fmla="*/ 501353 w 692526"/>
              <a:gd name="connsiteY879" fmla="*/ 159521 h 693791"/>
              <a:gd name="connsiteX880" fmla="*/ 501353 w 692526"/>
              <a:gd name="connsiteY880" fmla="*/ 162053 h 693791"/>
              <a:gd name="connsiteX881" fmla="*/ 501353 w 692526"/>
              <a:gd name="connsiteY881" fmla="*/ 164586 h 693791"/>
              <a:gd name="connsiteX882" fmla="*/ 498821 w 692526"/>
              <a:gd name="connsiteY882" fmla="*/ 167118 h 693791"/>
              <a:gd name="connsiteX883" fmla="*/ 498821 w 692526"/>
              <a:gd name="connsiteY883" fmla="*/ 169650 h 693791"/>
              <a:gd name="connsiteX884" fmla="*/ 496289 w 692526"/>
              <a:gd name="connsiteY884" fmla="*/ 169650 h 693791"/>
              <a:gd name="connsiteX885" fmla="*/ 496289 w 692526"/>
              <a:gd name="connsiteY885" fmla="*/ 172182 h 693791"/>
              <a:gd name="connsiteX886" fmla="*/ 493757 w 692526"/>
              <a:gd name="connsiteY886" fmla="*/ 172182 h 693791"/>
              <a:gd name="connsiteX887" fmla="*/ 491225 w 692526"/>
              <a:gd name="connsiteY887" fmla="*/ 172182 h 693791"/>
              <a:gd name="connsiteX888" fmla="*/ 491225 w 692526"/>
              <a:gd name="connsiteY888" fmla="*/ 174714 h 693791"/>
              <a:gd name="connsiteX889" fmla="*/ 488693 w 692526"/>
              <a:gd name="connsiteY889" fmla="*/ 174714 h 693791"/>
              <a:gd name="connsiteX890" fmla="*/ 488693 w 692526"/>
              <a:gd name="connsiteY890" fmla="*/ 177246 h 693791"/>
              <a:gd name="connsiteX891" fmla="*/ 486161 w 692526"/>
              <a:gd name="connsiteY891" fmla="*/ 177246 h 693791"/>
              <a:gd name="connsiteX892" fmla="*/ 486161 w 692526"/>
              <a:gd name="connsiteY892" fmla="*/ 179778 h 693791"/>
              <a:gd name="connsiteX893" fmla="*/ 486161 w 692526"/>
              <a:gd name="connsiteY893" fmla="*/ 182310 h 693791"/>
              <a:gd name="connsiteX894" fmla="*/ 486161 w 692526"/>
              <a:gd name="connsiteY894" fmla="*/ 184842 h 693791"/>
              <a:gd name="connsiteX895" fmla="*/ 486161 w 692526"/>
              <a:gd name="connsiteY895" fmla="*/ 187374 h 693791"/>
              <a:gd name="connsiteX896" fmla="*/ 486161 w 692526"/>
              <a:gd name="connsiteY896" fmla="*/ 189907 h 693791"/>
              <a:gd name="connsiteX897" fmla="*/ 486161 w 692526"/>
              <a:gd name="connsiteY897" fmla="*/ 192439 h 693791"/>
              <a:gd name="connsiteX898" fmla="*/ 488693 w 692526"/>
              <a:gd name="connsiteY898" fmla="*/ 192439 h 693791"/>
              <a:gd name="connsiteX899" fmla="*/ 488693 w 692526"/>
              <a:gd name="connsiteY899" fmla="*/ 194971 h 693791"/>
              <a:gd name="connsiteX900" fmla="*/ 491225 w 692526"/>
              <a:gd name="connsiteY900" fmla="*/ 194971 h 693791"/>
              <a:gd name="connsiteX901" fmla="*/ 491225 w 692526"/>
              <a:gd name="connsiteY901" fmla="*/ 197503 h 693791"/>
              <a:gd name="connsiteX902" fmla="*/ 493757 w 692526"/>
              <a:gd name="connsiteY902" fmla="*/ 197503 h 693791"/>
              <a:gd name="connsiteX903" fmla="*/ 493757 w 692526"/>
              <a:gd name="connsiteY903" fmla="*/ 200035 h 693791"/>
              <a:gd name="connsiteX904" fmla="*/ 496289 w 692526"/>
              <a:gd name="connsiteY904" fmla="*/ 202567 h 693791"/>
              <a:gd name="connsiteX905" fmla="*/ 496289 w 692526"/>
              <a:gd name="connsiteY905" fmla="*/ 205099 h 693791"/>
              <a:gd name="connsiteX906" fmla="*/ 496289 w 692526"/>
              <a:gd name="connsiteY906" fmla="*/ 207631 h 693791"/>
              <a:gd name="connsiteX907" fmla="*/ 496289 w 692526"/>
              <a:gd name="connsiteY907" fmla="*/ 210163 h 693791"/>
              <a:gd name="connsiteX908" fmla="*/ 493757 w 692526"/>
              <a:gd name="connsiteY908" fmla="*/ 210163 h 693791"/>
              <a:gd name="connsiteX909" fmla="*/ 493757 w 692526"/>
              <a:gd name="connsiteY909" fmla="*/ 212695 h 693791"/>
              <a:gd name="connsiteX910" fmla="*/ 491225 w 692526"/>
              <a:gd name="connsiteY910" fmla="*/ 212695 h 693791"/>
              <a:gd name="connsiteX911" fmla="*/ 491225 w 692526"/>
              <a:gd name="connsiteY911" fmla="*/ 215227 h 693791"/>
              <a:gd name="connsiteX912" fmla="*/ 491225 w 692526"/>
              <a:gd name="connsiteY912" fmla="*/ 217759 h 693791"/>
              <a:gd name="connsiteX913" fmla="*/ 491225 w 692526"/>
              <a:gd name="connsiteY913" fmla="*/ 220292 h 693791"/>
              <a:gd name="connsiteX914" fmla="*/ 488693 w 692526"/>
              <a:gd name="connsiteY914" fmla="*/ 222824 h 693791"/>
              <a:gd name="connsiteX915" fmla="*/ 488693 w 692526"/>
              <a:gd name="connsiteY915" fmla="*/ 225356 h 693791"/>
              <a:gd name="connsiteX916" fmla="*/ 488693 w 692526"/>
              <a:gd name="connsiteY916" fmla="*/ 227888 h 693791"/>
              <a:gd name="connsiteX917" fmla="*/ 491225 w 692526"/>
              <a:gd name="connsiteY917" fmla="*/ 230420 h 693791"/>
              <a:gd name="connsiteX918" fmla="*/ 493757 w 692526"/>
              <a:gd name="connsiteY918" fmla="*/ 232952 h 693791"/>
              <a:gd name="connsiteX919" fmla="*/ 501353 w 692526"/>
              <a:gd name="connsiteY919" fmla="*/ 232952 h 693791"/>
              <a:gd name="connsiteX920" fmla="*/ 512748 w 692526"/>
              <a:gd name="connsiteY920" fmla="*/ 227888 h 693791"/>
              <a:gd name="connsiteX921" fmla="*/ 517812 w 692526"/>
              <a:gd name="connsiteY921" fmla="*/ 227888 h 693791"/>
              <a:gd name="connsiteX922" fmla="*/ 531738 w 692526"/>
              <a:gd name="connsiteY922" fmla="*/ 232952 h 693791"/>
              <a:gd name="connsiteX923" fmla="*/ 536803 w 692526"/>
              <a:gd name="connsiteY923" fmla="*/ 238016 h 693791"/>
              <a:gd name="connsiteX924" fmla="*/ 539335 w 692526"/>
              <a:gd name="connsiteY924" fmla="*/ 243080 h 693791"/>
              <a:gd name="connsiteX925" fmla="*/ 541867 w 692526"/>
              <a:gd name="connsiteY925" fmla="*/ 254475 h 693791"/>
              <a:gd name="connsiteX926" fmla="*/ 541867 w 692526"/>
              <a:gd name="connsiteY926" fmla="*/ 257007 h 693791"/>
              <a:gd name="connsiteX927" fmla="*/ 544399 w 692526"/>
              <a:gd name="connsiteY927" fmla="*/ 259539 h 693791"/>
              <a:gd name="connsiteX928" fmla="*/ 546931 w 692526"/>
              <a:gd name="connsiteY928" fmla="*/ 259539 h 693791"/>
              <a:gd name="connsiteX929" fmla="*/ 546931 w 692526"/>
              <a:gd name="connsiteY929" fmla="*/ 262071 h 693791"/>
              <a:gd name="connsiteX930" fmla="*/ 549463 w 692526"/>
              <a:gd name="connsiteY930" fmla="*/ 262071 h 693791"/>
              <a:gd name="connsiteX931" fmla="*/ 551995 w 692526"/>
              <a:gd name="connsiteY931" fmla="*/ 264603 h 693791"/>
              <a:gd name="connsiteX932" fmla="*/ 551995 w 692526"/>
              <a:gd name="connsiteY932" fmla="*/ 267135 h 693791"/>
              <a:gd name="connsiteX933" fmla="*/ 551995 w 692526"/>
              <a:gd name="connsiteY933" fmla="*/ 269667 h 693791"/>
              <a:gd name="connsiteX934" fmla="*/ 551995 w 692526"/>
              <a:gd name="connsiteY934" fmla="*/ 272199 h 693791"/>
              <a:gd name="connsiteX935" fmla="*/ 551995 w 692526"/>
              <a:gd name="connsiteY935" fmla="*/ 274731 h 693791"/>
              <a:gd name="connsiteX936" fmla="*/ 551995 w 692526"/>
              <a:gd name="connsiteY936" fmla="*/ 277264 h 693791"/>
              <a:gd name="connsiteX937" fmla="*/ 549463 w 692526"/>
              <a:gd name="connsiteY937" fmla="*/ 277264 h 693791"/>
              <a:gd name="connsiteX938" fmla="*/ 549463 w 692526"/>
              <a:gd name="connsiteY938" fmla="*/ 279796 h 693791"/>
              <a:gd name="connsiteX939" fmla="*/ 546931 w 692526"/>
              <a:gd name="connsiteY939" fmla="*/ 279796 h 693791"/>
              <a:gd name="connsiteX940" fmla="*/ 546931 w 692526"/>
              <a:gd name="connsiteY940" fmla="*/ 282328 h 693791"/>
              <a:gd name="connsiteX941" fmla="*/ 546931 w 692526"/>
              <a:gd name="connsiteY941" fmla="*/ 284860 h 693791"/>
              <a:gd name="connsiteX942" fmla="*/ 544399 w 692526"/>
              <a:gd name="connsiteY942" fmla="*/ 284860 h 693791"/>
              <a:gd name="connsiteX943" fmla="*/ 544399 w 692526"/>
              <a:gd name="connsiteY943" fmla="*/ 287392 h 693791"/>
              <a:gd name="connsiteX944" fmla="*/ 544399 w 692526"/>
              <a:gd name="connsiteY944" fmla="*/ 289924 h 693791"/>
              <a:gd name="connsiteX945" fmla="*/ 544399 w 692526"/>
              <a:gd name="connsiteY945" fmla="*/ 292456 h 693791"/>
              <a:gd name="connsiteX946" fmla="*/ 544399 w 692526"/>
              <a:gd name="connsiteY946" fmla="*/ 294988 h 693791"/>
              <a:gd name="connsiteX947" fmla="*/ 546931 w 692526"/>
              <a:gd name="connsiteY947" fmla="*/ 294988 h 693791"/>
              <a:gd name="connsiteX948" fmla="*/ 546931 w 692526"/>
              <a:gd name="connsiteY948" fmla="*/ 297520 h 693791"/>
              <a:gd name="connsiteX949" fmla="*/ 549463 w 692526"/>
              <a:gd name="connsiteY949" fmla="*/ 300052 h 693791"/>
              <a:gd name="connsiteX950" fmla="*/ 549463 w 692526"/>
              <a:gd name="connsiteY950" fmla="*/ 302584 h 693791"/>
              <a:gd name="connsiteX951" fmla="*/ 549463 w 692526"/>
              <a:gd name="connsiteY951" fmla="*/ 305116 h 693791"/>
              <a:gd name="connsiteX952" fmla="*/ 549463 w 692526"/>
              <a:gd name="connsiteY952" fmla="*/ 307648 h 693791"/>
              <a:gd name="connsiteX953" fmla="*/ 551995 w 692526"/>
              <a:gd name="connsiteY953" fmla="*/ 307648 h 693791"/>
              <a:gd name="connsiteX954" fmla="*/ 551995 w 692526"/>
              <a:gd name="connsiteY954" fmla="*/ 310181 h 693791"/>
              <a:gd name="connsiteX955" fmla="*/ 559591 w 692526"/>
              <a:gd name="connsiteY955" fmla="*/ 316511 h 693791"/>
              <a:gd name="connsiteX956" fmla="*/ 564656 w 692526"/>
              <a:gd name="connsiteY956" fmla="*/ 321575 h 693791"/>
              <a:gd name="connsiteX957" fmla="*/ 564656 w 692526"/>
              <a:gd name="connsiteY957" fmla="*/ 332969 h 693791"/>
              <a:gd name="connsiteX958" fmla="*/ 567188 w 692526"/>
              <a:gd name="connsiteY958" fmla="*/ 335502 h 693791"/>
              <a:gd name="connsiteX959" fmla="*/ 569720 w 692526"/>
              <a:gd name="connsiteY959" fmla="*/ 335502 h 693791"/>
              <a:gd name="connsiteX960" fmla="*/ 572252 w 692526"/>
              <a:gd name="connsiteY960" fmla="*/ 338034 h 693791"/>
              <a:gd name="connsiteX961" fmla="*/ 574784 w 692526"/>
              <a:gd name="connsiteY961" fmla="*/ 338034 h 693791"/>
              <a:gd name="connsiteX962" fmla="*/ 574784 w 692526"/>
              <a:gd name="connsiteY962" fmla="*/ 340566 h 693791"/>
              <a:gd name="connsiteX963" fmla="*/ 577316 w 692526"/>
              <a:gd name="connsiteY963" fmla="*/ 340566 h 693791"/>
              <a:gd name="connsiteX964" fmla="*/ 577316 w 692526"/>
              <a:gd name="connsiteY964" fmla="*/ 343098 h 693791"/>
              <a:gd name="connsiteX965" fmla="*/ 577316 w 692526"/>
              <a:gd name="connsiteY965" fmla="*/ 345630 h 693791"/>
              <a:gd name="connsiteX966" fmla="*/ 577316 w 692526"/>
              <a:gd name="connsiteY966" fmla="*/ 348162 h 693791"/>
              <a:gd name="connsiteX967" fmla="*/ 577316 w 692526"/>
              <a:gd name="connsiteY967" fmla="*/ 350694 h 693791"/>
              <a:gd name="connsiteX968" fmla="*/ 577316 w 692526"/>
              <a:gd name="connsiteY968" fmla="*/ 353226 h 693791"/>
              <a:gd name="connsiteX969" fmla="*/ 574784 w 692526"/>
              <a:gd name="connsiteY969" fmla="*/ 353226 h 693791"/>
              <a:gd name="connsiteX970" fmla="*/ 574784 w 692526"/>
              <a:gd name="connsiteY970" fmla="*/ 355758 h 693791"/>
              <a:gd name="connsiteX971" fmla="*/ 574784 w 692526"/>
              <a:gd name="connsiteY971" fmla="*/ 358290 h 693791"/>
              <a:gd name="connsiteX972" fmla="*/ 574784 w 692526"/>
              <a:gd name="connsiteY972" fmla="*/ 360822 h 693791"/>
              <a:gd name="connsiteX973" fmla="*/ 574784 w 692526"/>
              <a:gd name="connsiteY973" fmla="*/ 363355 h 693791"/>
              <a:gd name="connsiteX974" fmla="*/ 577316 w 692526"/>
              <a:gd name="connsiteY974" fmla="*/ 363355 h 693791"/>
              <a:gd name="connsiteX975" fmla="*/ 577316 w 692526"/>
              <a:gd name="connsiteY975" fmla="*/ 365887 h 693791"/>
              <a:gd name="connsiteX976" fmla="*/ 577316 w 692526"/>
              <a:gd name="connsiteY976" fmla="*/ 370951 h 693791"/>
              <a:gd name="connsiteX977" fmla="*/ 577316 w 692526"/>
              <a:gd name="connsiteY977" fmla="*/ 376015 h 693791"/>
              <a:gd name="connsiteX978" fmla="*/ 577316 w 692526"/>
              <a:gd name="connsiteY978" fmla="*/ 378547 h 693791"/>
              <a:gd name="connsiteX979" fmla="*/ 577316 w 692526"/>
              <a:gd name="connsiteY979" fmla="*/ 381079 h 693791"/>
              <a:gd name="connsiteX980" fmla="*/ 577316 w 692526"/>
              <a:gd name="connsiteY980" fmla="*/ 386143 h 693791"/>
              <a:gd name="connsiteX981" fmla="*/ 577316 w 692526"/>
              <a:gd name="connsiteY981" fmla="*/ 388675 h 693791"/>
              <a:gd name="connsiteX982" fmla="*/ 574784 w 692526"/>
              <a:gd name="connsiteY982" fmla="*/ 388675 h 693791"/>
              <a:gd name="connsiteX983" fmla="*/ 574784 w 692526"/>
              <a:gd name="connsiteY983" fmla="*/ 391207 h 693791"/>
              <a:gd name="connsiteX984" fmla="*/ 574784 w 692526"/>
              <a:gd name="connsiteY984" fmla="*/ 393740 h 693791"/>
              <a:gd name="connsiteX985" fmla="*/ 572252 w 692526"/>
              <a:gd name="connsiteY985" fmla="*/ 393740 h 693791"/>
              <a:gd name="connsiteX986" fmla="*/ 572252 w 692526"/>
              <a:gd name="connsiteY986" fmla="*/ 396272 h 693791"/>
              <a:gd name="connsiteX987" fmla="*/ 569720 w 692526"/>
              <a:gd name="connsiteY987" fmla="*/ 401336 h 693791"/>
              <a:gd name="connsiteX988" fmla="*/ 569720 w 692526"/>
              <a:gd name="connsiteY988" fmla="*/ 403868 h 693791"/>
              <a:gd name="connsiteX989" fmla="*/ 567188 w 692526"/>
              <a:gd name="connsiteY989" fmla="*/ 406400 h 693791"/>
              <a:gd name="connsiteX990" fmla="*/ 567188 w 692526"/>
              <a:gd name="connsiteY990" fmla="*/ 408932 h 693791"/>
              <a:gd name="connsiteX991" fmla="*/ 569720 w 692526"/>
              <a:gd name="connsiteY991" fmla="*/ 411464 h 693791"/>
              <a:gd name="connsiteX992" fmla="*/ 569720 w 692526"/>
              <a:gd name="connsiteY992" fmla="*/ 413996 h 693791"/>
              <a:gd name="connsiteX993" fmla="*/ 572252 w 692526"/>
              <a:gd name="connsiteY993" fmla="*/ 419061 h 693791"/>
              <a:gd name="connsiteX994" fmla="*/ 572252 w 692526"/>
              <a:gd name="connsiteY994" fmla="*/ 421592 h 693791"/>
              <a:gd name="connsiteX995" fmla="*/ 572252 w 692526"/>
              <a:gd name="connsiteY995" fmla="*/ 424125 h 693791"/>
              <a:gd name="connsiteX996" fmla="*/ 574784 w 692526"/>
              <a:gd name="connsiteY996" fmla="*/ 430455 h 693791"/>
              <a:gd name="connsiteX997" fmla="*/ 574784 w 692526"/>
              <a:gd name="connsiteY997" fmla="*/ 432987 h 693791"/>
              <a:gd name="connsiteX998" fmla="*/ 574784 w 692526"/>
              <a:gd name="connsiteY998" fmla="*/ 435519 h 693791"/>
              <a:gd name="connsiteX999" fmla="*/ 574784 w 692526"/>
              <a:gd name="connsiteY999" fmla="*/ 438051 h 693791"/>
              <a:gd name="connsiteX1000" fmla="*/ 574784 w 692526"/>
              <a:gd name="connsiteY1000" fmla="*/ 440583 h 693791"/>
              <a:gd name="connsiteX1001" fmla="*/ 572252 w 692526"/>
              <a:gd name="connsiteY1001" fmla="*/ 443115 h 693791"/>
              <a:gd name="connsiteX1002" fmla="*/ 572252 w 692526"/>
              <a:gd name="connsiteY1002" fmla="*/ 445647 h 693791"/>
              <a:gd name="connsiteX1003" fmla="*/ 569720 w 692526"/>
              <a:gd name="connsiteY1003" fmla="*/ 450712 h 693791"/>
              <a:gd name="connsiteX1004" fmla="*/ 564656 w 692526"/>
              <a:gd name="connsiteY1004" fmla="*/ 457042 h 693791"/>
              <a:gd name="connsiteX1005" fmla="*/ 562124 w 692526"/>
              <a:gd name="connsiteY1005" fmla="*/ 462106 h 693791"/>
              <a:gd name="connsiteX1006" fmla="*/ 562124 w 692526"/>
              <a:gd name="connsiteY1006" fmla="*/ 464638 h 693791"/>
              <a:gd name="connsiteX1007" fmla="*/ 562124 w 692526"/>
              <a:gd name="connsiteY1007" fmla="*/ 467170 h 693791"/>
              <a:gd name="connsiteX1008" fmla="*/ 562124 w 692526"/>
              <a:gd name="connsiteY1008" fmla="*/ 469702 h 693791"/>
              <a:gd name="connsiteX1009" fmla="*/ 562124 w 692526"/>
              <a:gd name="connsiteY1009" fmla="*/ 472234 h 693791"/>
              <a:gd name="connsiteX1010" fmla="*/ 562124 w 692526"/>
              <a:gd name="connsiteY1010" fmla="*/ 474766 h 693791"/>
              <a:gd name="connsiteX1011" fmla="*/ 564656 w 692526"/>
              <a:gd name="connsiteY1011" fmla="*/ 474766 h 693791"/>
              <a:gd name="connsiteX1012" fmla="*/ 567188 w 692526"/>
              <a:gd name="connsiteY1012" fmla="*/ 481097 h 693791"/>
              <a:gd name="connsiteX1013" fmla="*/ 569720 w 692526"/>
              <a:gd name="connsiteY1013" fmla="*/ 481097 h 693791"/>
              <a:gd name="connsiteX1014" fmla="*/ 572252 w 692526"/>
              <a:gd name="connsiteY1014" fmla="*/ 483628 h 693791"/>
              <a:gd name="connsiteX1015" fmla="*/ 574784 w 692526"/>
              <a:gd name="connsiteY1015" fmla="*/ 483628 h 693791"/>
              <a:gd name="connsiteX1016" fmla="*/ 577316 w 692526"/>
              <a:gd name="connsiteY1016" fmla="*/ 483628 h 693791"/>
              <a:gd name="connsiteX1017" fmla="*/ 579848 w 692526"/>
              <a:gd name="connsiteY1017" fmla="*/ 483628 h 693791"/>
              <a:gd name="connsiteX1018" fmla="*/ 582380 w 692526"/>
              <a:gd name="connsiteY1018" fmla="*/ 486161 h 693791"/>
              <a:gd name="connsiteX1019" fmla="*/ 584912 w 692526"/>
              <a:gd name="connsiteY1019" fmla="*/ 488693 h 693791"/>
              <a:gd name="connsiteX1020" fmla="*/ 587444 w 692526"/>
              <a:gd name="connsiteY1020" fmla="*/ 488693 h 693791"/>
              <a:gd name="connsiteX1021" fmla="*/ 587444 w 692526"/>
              <a:gd name="connsiteY1021" fmla="*/ 491225 h 693791"/>
              <a:gd name="connsiteX1022" fmla="*/ 601371 w 692526"/>
              <a:gd name="connsiteY1022" fmla="*/ 502619 h 693791"/>
              <a:gd name="connsiteX1023" fmla="*/ 601371 w 692526"/>
              <a:gd name="connsiteY1023" fmla="*/ 505151 h 693791"/>
              <a:gd name="connsiteX1024" fmla="*/ 603903 w 692526"/>
              <a:gd name="connsiteY1024" fmla="*/ 505151 h 693791"/>
              <a:gd name="connsiteX1025" fmla="*/ 603903 w 692526"/>
              <a:gd name="connsiteY1025" fmla="*/ 507684 h 693791"/>
              <a:gd name="connsiteX1026" fmla="*/ 603903 w 692526"/>
              <a:gd name="connsiteY1026" fmla="*/ 510215 h 693791"/>
              <a:gd name="connsiteX1027" fmla="*/ 606435 w 692526"/>
              <a:gd name="connsiteY1027" fmla="*/ 510215 h 693791"/>
              <a:gd name="connsiteX1028" fmla="*/ 617829 w 692526"/>
              <a:gd name="connsiteY1028" fmla="*/ 524142 h 693791"/>
              <a:gd name="connsiteX1029" fmla="*/ 620361 w 692526"/>
              <a:gd name="connsiteY1029" fmla="*/ 524142 h 693791"/>
              <a:gd name="connsiteX1030" fmla="*/ 622894 w 692526"/>
              <a:gd name="connsiteY1030" fmla="*/ 529206 h 693791"/>
              <a:gd name="connsiteX1031" fmla="*/ 625426 w 692526"/>
              <a:gd name="connsiteY1031" fmla="*/ 529206 h 693791"/>
              <a:gd name="connsiteX1032" fmla="*/ 630490 w 692526"/>
              <a:gd name="connsiteY1032" fmla="*/ 531738 h 693791"/>
              <a:gd name="connsiteX1033" fmla="*/ 633022 w 692526"/>
              <a:gd name="connsiteY1033" fmla="*/ 531738 h 693791"/>
              <a:gd name="connsiteX1034" fmla="*/ 635554 w 692526"/>
              <a:gd name="connsiteY1034" fmla="*/ 531738 h 693791"/>
              <a:gd name="connsiteX1035" fmla="*/ 638086 w 692526"/>
              <a:gd name="connsiteY1035" fmla="*/ 531738 h 693791"/>
              <a:gd name="connsiteX1036" fmla="*/ 640618 w 692526"/>
              <a:gd name="connsiteY1036" fmla="*/ 531738 h 693791"/>
              <a:gd name="connsiteX1037" fmla="*/ 640618 w 692526"/>
              <a:gd name="connsiteY1037" fmla="*/ 534270 h 693791"/>
              <a:gd name="connsiteX1038" fmla="*/ 643150 w 692526"/>
              <a:gd name="connsiteY1038" fmla="*/ 534270 h 693791"/>
              <a:gd name="connsiteX1039" fmla="*/ 643150 w 692526"/>
              <a:gd name="connsiteY1039" fmla="*/ 536802 h 693791"/>
              <a:gd name="connsiteX1040" fmla="*/ 648215 w 692526"/>
              <a:gd name="connsiteY1040" fmla="*/ 541867 h 693791"/>
              <a:gd name="connsiteX1041" fmla="*/ 648215 w 692526"/>
              <a:gd name="connsiteY1041" fmla="*/ 544399 h 693791"/>
              <a:gd name="connsiteX1042" fmla="*/ 650747 w 692526"/>
              <a:gd name="connsiteY1042" fmla="*/ 544399 h 693791"/>
              <a:gd name="connsiteX1043" fmla="*/ 650747 w 692526"/>
              <a:gd name="connsiteY1043" fmla="*/ 549463 h 693791"/>
              <a:gd name="connsiteX1044" fmla="*/ 650747 w 692526"/>
              <a:gd name="connsiteY1044" fmla="*/ 560857 h 693791"/>
              <a:gd name="connsiteX1045" fmla="*/ 650747 w 692526"/>
              <a:gd name="connsiteY1045" fmla="*/ 565921 h 693791"/>
              <a:gd name="connsiteX1046" fmla="*/ 650747 w 692526"/>
              <a:gd name="connsiteY1046" fmla="*/ 579848 h 693791"/>
              <a:gd name="connsiteX1047" fmla="*/ 648215 w 692526"/>
              <a:gd name="connsiteY1047" fmla="*/ 584912 h 693791"/>
              <a:gd name="connsiteX1048" fmla="*/ 648215 w 692526"/>
              <a:gd name="connsiteY1048" fmla="*/ 587444 h 693791"/>
              <a:gd name="connsiteX1049" fmla="*/ 645682 w 692526"/>
              <a:gd name="connsiteY1049" fmla="*/ 606435 h 693791"/>
              <a:gd name="connsiteX1050" fmla="*/ 648215 w 692526"/>
              <a:gd name="connsiteY1050" fmla="*/ 612765 h 693791"/>
              <a:gd name="connsiteX1051" fmla="*/ 650747 w 692526"/>
              <a:gd name="connsiteY1051" fmla="*/ 617829 h 693791"/>
              <a:gd name="connsiteX1052" fmla="*/ 677333 w 692526"/>
              <a:gd name="connsiteY1052" fmla="*/ 631756 h 693791"/>
              <a:gd name="connsiteX1053" fmla="*/ 679866 w 692526"/>
              <a:gd name="connsiteY1053" fmla="*/ 636820 h 693791"/>
              <a:gd name="connsiteX1054" fmla="*/ 684930 w 692526"/>
              <a:gd name="connsiteY1054" fmla="*/ 643150 h 693791"/>
              <a:gd name="connsiteX1055" fmla="*/ 684930 w 692526"/>
              <a:gd name="connsiteY1055" fmla="*/ 648214 h 693791"/>
              <a:gd name="connsiteX1056" fmla="*/ 679866 w 692526"/>
              <a:gd name="connsiteY1056" fmla="*/ 650746 h 693791"/>
              <a:gd name="connsiteX1057" fmla="*/ 674801 w 692526"/>
              <a:gd name="connsiteY1057" fmla="*/ 650746 h 693791"/>
              <a:gd name="connsiteX1058" fmla="*/ 663407 w 692526"/>
              <a:gd name="connsiteY1058" fmla="*/ 645682 h 693791"/>
              <a:gd name="connsiteX1059" fmla="*/ 660875 w 692526"/>
              <a:gd name="connsiteY1059" fmla="*/ 645682 h 693791"/>
              <a:gd name="connsiteX1060" fmla="*/ 658343 w 692526"/>
              <a:gd name="connsiteY1060" fmla="*/ 654544 h 693791"/>
              <a:gd name="connsiteX1061" fmla="*/ 660875 w 692526"/>
              <a:gd name="connsiteY1061" fmla="*/ 663407 h 693791"/>
              <a:gd name="connsiteX1062" fmla="*/ 663407 w 692526"/>
              <a:gd name="connsiteY1062" fmla="*/ 668471 h 693791"/>
              <a:gd name="connsiteX1063" fmla="*/ 668471 w 692526"/>
              <a:gd name="connsiteY1063" fmla="*/ 668471 h 693791"/>
              <a:gd name="connsiteX1064" fmla="*/ 682398 w 692526"/>
              <a:gd name="connsiteY1064" fmla="*/ 671003 h 693791"/>
              <a:gd name="connsiteX1065" fmla="*/ 687462 w 692526"/>
              <a:gd name="connsiteY1065" fmla="*/ 671003 h 693791"/>
              <a:gd name="connsiteX1066" fmla="*/ 692526 w 692526"/>
              <a:gd name="connsiteY1066" fmla="*/ 679865 h 693791"/>
              <a:gd name="connsiteX1067" fmla="*/ 689994 w 692526"/>
              <a:gd name="connsiteY1067" fmla="*/ 688728 h 693791"/>
              <a:gd name="connsiteX1068" fmla="*/ 684930 w 692526"/>
              <a:gd name="connsiteY1068" fmla="*/ 691260 h 693791"/>
              <a:gd name="connsiteX1069" fmla="*/ 677333 w 692526"/>
              <a:gd name="connsiteY1069" fmla="*/ 693792 h 693791"/>
              <a:gd name="connsiteX1070" fmla="*/ 660875 w 692526"/>
              <a:gd name="connsiteY1070" fmla="*/ 691260 h 693791"/>
              <a:gd name="connsiteX1071" fmla="*/ 652012 w 692526"/>
              <a:gd name="connsiteY1071" fmla="*/ 686195 h 693791"/>
              <a:gd name="connsiteX1072" fmla="*/ 640618 w 692526"/>
              <a:gd name="connsiteY1072" fmla="*/ 672269 h 693791"/>
              <a:gd name="connsiteX1073" fmla="*/ 630490 w 692526"/>
              <a:gd name="connsiteY1073" fmla="*/ 663407 h 693791"/>
              <a:gd name="connsiteX1074" fmla="*/ 621628 w 692526"/>
              <a:gd name="connsiteY1074" fmla="*/ 660875 h 693791"/>
              <a:gd name="connsiteX1075" fmla="*/ 583646 w 692526"/>
              <a:gd name="connsiteY1075" fmla="*/ 652013 h 693791"/>
              <a:gd name="connsiteX1076" fmla="*/ 562124 w 692526"/>
              <a:gd name="connsiteY1076" fmla="*/ 645682 h 693791"/>
              <a:gd name="connsiteX1077" fmla="*/ 534271 w 692526"/>
              <a:gd name="connsiteY1077" fmla="*/ 631756 h 693791"/>
              <a:gd name="connsiteX1078" fmla="*/ 526674 w 692526"/>
              <a:gd name="connsiteY1078" fmla="*/ 626692 h 693791"/>
              <a:gd name="connsiteX1079" fmla="*/ 521610 w 692526"/>
              <a:gd name="connsiteY1079" fmla="*/ 624159 h 693791"/>
              <a:gd name="connsiteX1080" fmla="*/ 519078 w 692526"/>
              <a:gd name="connsiteY1080" fmla="*/ 619095 h 693791"/>
              <a:gd name="connsiteX1081" fmla="*/ 519078 w 692526"/>
              <a:gd name="connsiteY1081" fmla="*/ 587444 h 693791"/>
              <a:gd name="connsiteX1082" fmla="*/ 521610 w 692526"/>
              <a:gd name="connsiteY1082" fmla="*/ 584912 h 693791"/>
              <a:gd name="connsiteX1083" fmla="*/ 526674 w 692526"/>
              <a:gd name="connsiteY1083" fmla="*/ 584912 h 693791"/>
              <a:gd name="connsiteX1084" fmla="*/ 545665 w 692526"/>
              <a:gd name="connsiteY1084" fmla="*/ 593774 h 693791"/>
              <a:gd name="connsiteX1085" fmla="*/ 564656 w 692526"/>
              <a:gd name="connsiteY1085" fmla="*/ 596307 h 693791"/>
              <a:gd name="connsiteX1086" fmla="*/ 611499 w 692526"/>
              <a:gd name="connsiteY1086" fmla="*/ 596307 h 693791"/>
              <a:gd name="connsiteX1087" fmla="*/ 616563 w 692526"/>
              <a:gd name="connsiteY1087" fmla="*/ 593774 h 693791"/>
              <a:gd name="connsiteX1088" fmla="*/ 619095 w 692526"/>
              <a:gd name="connsiteY1088" fmla="*/ 584912 h 693791"/>
              <a:gd name="connsiteX1089" fmla="*/ 619095 w 692526"/>
              <a:gd name="connsiteY1089" fmla="*/ 565921 h 693791"/>
              <a:gd name="connsiteX1090" fmla="*/ 616563 w 692526"/>
              <a:gd name="connsiteY1090" fmla="*/ 563389 h 693791"/>
              <a:gd name="connsiteX1091" fmla="*/ 614031 w 692526"/>
              <a:gd name="connsiteY1091" fmla="*/ 558325 h 693791"/>
              <a:gd name="connsiteX1092" fmla="*/ 614031 w 692526"/>
              <a:gd name="connsiteY1092" fmla="*/ 555793 h 693791"/>
              <a:gd name="connsiteX1093" fmla="*/ 608967 w 692526"/>
              <a:gd name="connsiteY1093" fmla="*/ 553261 h 693791"/>
              <a:gd name="connsiteX1094" fmla="*/ 578582 w 692526"/>
              <a:gd name="connsiteY1094" fmla="*/ 544399 h 693791"/>
              <a:gd name="connsiteX1095" fmla="*/ 570986 w 692526"/>
              <a:gd name="connsiteY1095" fmla="*/ 549463 h 693791"/>
              <a:gd name="connsiteX1096" fmla="*/ 562124 w 692526"/>
              <a:gd name="connsiteY1096" fmla="*/ 551995 h 693791"/>
              <a:gd name="connsiteX1097" fmla="*/ 551995 w 692526"/>
              <a:gd name="connsiteY1097" fmla="*/ 551995 h 693791"/>
              <a:gd name="connsiteX1098" fmla="*/ 546931 w 692526"/>
              <a:gd name="connsiteY1098" fmla="*/ 551995 h 693791"/>
              <a:gd name="connsiteX1099" fmla="*/ 541867 w 692526"/>
              <a:gd name="connsiteY1099" fmla="*/ 545665 h 693791"/>
              <a:gd name="connsiteX1100" fmla="*/ 536803 w 692526"/>
              <a:gd name="connsiteY1100" fmla="*/ 543133 h 693791"/>
              <a:gd name="connsiteX1101" fmla="*/ 536803 w 692526"/>
              <a:gd name="connsiteY1101" fmla="*/ 538069 h 693791"/>
              <a:gd name="connsiteX1102" fmla="*/ 534271 w 692526"/>
              <a:gd name="connsiteY1102" fmla="*/ 529206 h 693791"/>
              <a:gd name="connsiteX1103" fmla="*/ 531738 w 692526"/>
              <a:gd name="connsiteY1103" fmla="*/ 524142 h 693791"/>
              <a:gd name="connsiteX1104" fmla="*/ 520344 w 692526"/>
              <a:gd name="connsiteY1104" fmla="*/ 530472 h 693791"/>
              <a:gd name="connsiteX1105" fmla="*/ 514014 w 692526"/>
              <a:gd name="connsiteY1105" fmla="*/ 536802 h 693791"/>
              <a:gd name="connsiteX1106" fmla="*/ 502619 w 692526"/>
              <a:gd name="connsiteY1106" fmla="*/ 534270 h 693791"/>
              <a:gd name="connsiteX1107" fmla="*/ 495023 w 692526"/>
              <a:gd name="connsiteY1107" fmla="*/ 536802 h 693791"/>
              <a:gd name="connsiteX1108" fmla="*/ 492491 w 692526"/>
              <a:gd name="connsiteY1108" fmla="*/ 536802 h 693791"/>
              <a:gd name="connsiteX1109" fmla="*/ 489959 w 692526"/>
              <a:gd name="connsiteY1109" fmla="*/ 536802 h 693791"/>
              <a:gd name="connsiteX1110" fmla="*/ 487427 w 692526"/>
              <a:gd name="connsiteY1110" fmla="*/ 534270 h 693791"/>
              <a:gd name="connsiteX1111" fmla="*/ 484895 w 692526"/>
              <a:gd name="connsiteY1111" fmla="*/ 534270 h 693791"/>
              <a:gd name="connsiteX1112" fmla="*/ 484895 w 692526"/>
              <a:gd name="connsiteY1112" fmla="*/ 531738 h 693791"/>
              <a:gd name="connsiteX1113" fmla="*/ 482363 w 692526"/>
              <a:gd name="connsiteY1113" fmla="*/ 531738 h 693791"/>
              <a:gd name="connsiteX1114" fmla="*/ 479831 w 692526"/>
              <a:gd name="connsiteY1114" fmla="*/ 531738 h 693791"/>
              <a:gd name="connsiteX1115" fmla="*/ 477299 w 692526"/>
              <a:gd name="connsiteY1115" fmla="*/ 531738 h 693791"/>
              <a:gd name="connsiteX1116" fmla="*/ 477299 w 692526"/>
              <a:gd name="connsiteY1116" fmla="*/ 534270 h 693791"/>
              <a:gd name="connsiteX1117" fmla="*/ 476032 w 692526"/>
              <a:gd name="connsiteY1117" fmla="*/ 534270 h 693791"/>
              <a:gd name="connsiteX1118" fmla="*/ 473500 w 692526"/>
              <a:gd name="connsiteY1118" fmla="*/ 534270 h 693791"/>
              <a:gd name="connsiteX1119" fmla="*/ 473500 w 692526"/>
              <a:gd name="connsiteY1119" fmla="*/ 531738 h 693791"/>
              <a:gd name="connsiteX1120" fmla="*/ 470968 w 692526"/>
              <a:gd name="connsiteY1120" fmla="*/ 531738 h 693791"/>
              <a:gd name="connsiteX1121" fmla="*/ 413996 w 692526"/>
              <a:gd name="connsiteY1121" fmla="*/ 517812 h 693791"/>
              <a:gd name="connsiteX1122" fmla="*/ 412730 w 692526"/>
              <a:gd name="connsiteY1122" fmla="*/ 517812 h 693791"/>
              <a:gd name="connsiteX1123" fmla="*/ 410198 w 692526"/>
              <a:gd name="connsiteY1123" fmla="*/ 517812 h 693791"/>
              <a:gd name="connsiteX1124" fmla="*/ 407666 w 692526"/>
              <a:gd name="connsiteY1124" fmla="*/ 517812 h 693791"/>
              <a:gd name="connsiteX1125" fmla="*/ 405134 w 692526"/>
              <a:gd name="connsiteY1125" fmla="*/ 517812 h 693791"/>
              <a:gd name="connsiteX1126" fmla="*/ 405134 w 692526"/>
              <a:gd name="connsiteY1126" fmla="*/ 515280 h 693791"/>
              <a:gd name="connsiteX1127" fmla="*/ 402602 w 692526"/>
              <a:gd name="connsiteY1127" fmla="*/ 515280 h 693791"/>
              <a:gd name="connsiteX1128" fmla="*/ 400070 w 692526"/>
              <a:gd name="connsiteY1128" fmla="*/ 515280 h 693791"/>
              <a:gd name="connsiteX1129" fmla="*/ 400070 w 692526"/>
              <a:gd name="connsiteY1129" fmla="*/ 512748 h 693791"/>
              <a:gd name="connsiteX1130" fmla="*/ 397538 w 692526"/>
              <a:gd name="connsiteY1130" fmla="*/ 512748 h 693791"/>
              <a:gd name="connsiteX1131" fmla="*/ 397538 w 692526"/>
              <a:gd name="connsiteY1131" fmla="*/ 511482 h 693791"/>
              <a:gd name="connsiteX1132" fmla="*/ 395006 w 692526"/>
              <a:gd name="connsiteY1132" fmla="*/ 511482 h 693791"/>
              <a:gd name="connsiteX1133" fmla="*/ 395006 w 692526"/>
              <a:gd name="connsiteY1133" fmla="*/ 508949 h 693791"/>
              <a:gd name="connsiteX1134" fmla="*/ 395006 w 692526"/>
              <a:gd name="connsiteY1134" fmla="*/ 506417 h 693791"/>
              <a:gd name="connsiteX1135" fmla="*/ 392474 w 692526"/>
              <a:gd name="connsiteY1135" fmla="*/ 506417 h 693791"/>
              <a:gd name="connsiteX1136" fmla="*/ 392474 w 692526"/>
              <a:gd name="connsiteY1136" fmla="*/ 503885 h 693791"/>
              <a:gd name="connsiteX1137" fmla="*/ 395006 w 692526"/>
              <a:gd name="connsiteY1137" fmla="*/ 501353 h 693791"/>
              <a:gd name="connsiteX1138" fmla="*/ 395006 w 692526"/>
              <a:gd name="connsiteY1138" fmla="*/ 498821 h 693791"/>
              <a:gd name="connsiteX1139" fmla="*/ 392474 w 692526"/>
              <a:gd name="connsiteY1139" fmla="*/ 498821 h 693791"/>
              <a:gd name="connsiteX1140" fmla="*/ 392474 w 692526"/>
              <a:gd name="connsiteY1140" fmla="*/ 496289 h 693791"/>
              <a:gd name="connsiteX1141" fmla="*/ 389941 w 692526"/>
              <a:gd name="connsiteY1141" fmla="*/ 493757 h 693791"/>
              <a:gd name="connsiteX1142" fmla="*/ 389941 w 692526"/>
              <a:gd name="connsiteY1142" fmla="*/ 491225 h 693791"/>
              <a:gd name="connsiteX1143" fmla="*/ 392474 w 692526"/>
              <a:gd name="connsiteY1143" fmla="*/ 488693 h 693791"/>
              <a:gd name="connsiteX1144" fmla="*/ 392474 w 692526"/>
              <a:gd name="connsiteY1144" fmla="*/ 486161 h 693791"/>
              <a:gd name="connsiteX1145" fmla="*/ 392474 w 692526"/>
              <a:gd name="connsiteY1145" fmla="*/ 486161 h 693791"/>
              <a:gd name="connsiteX1146" fmla="*/ 395006 w 692526"/>
              <a:gd name="connsiteY1146" fmla="*/ 486161 h 693791"/>
              <a:gd name="connsiteX1147" fmla="*/ 395006 w 692526"/>
              <a:gd name="connsiteY1147" fmla="*/ 483628 h 693791"/>
              <a:gd name="connsiteX1148" fmla="*/ 397538 w 692526"/>
              <a:gd name="connsiteY1148" fmla="*/ 481097 h 693791"/>
              <a:gd name="connsiteX1149" fmla="*/ 397538 w 692526"/>
              <a:gd name="connsiteY1149" fmla="*/ 478564 h 693791"/>
              <a:gd name="connsiteX1150" fmla="*/ 400070 w 692526"/>
              <a:gd name="connsiteY1150" fmla="*/ 478564 h 693791"/>
              <a:gd name="connsiteX1151" fmla="*/ 402602 w 692526"/>
              <a:gd name="connsiteY1151" fmla="*/ 476033 h 693791"/>
              <a:gd name="connsiteX1152" fmla="*/ 405134 w 692526"/>
              <a:gd name="connsiteY1152" fmla="*/ 476033 h 693791"/>
              <a:gd name="connsiteX1153" fmla="*/ 405134 w 692526"/>
              <a:gd name="connsiteY1153" fmla="*/ 473500 h 693791"/>
              <a:gd name="connsiteX1154" fmla="*/ 407666 w 692526"/>
              <a:gd name="connsiteY1154" fmla="*/ 473500 h 693791"/>
              <a:gd name="connsiteX1155" fmla="*/ 410198 w 692526"/>
              <a:gd name="connsiteY1155" fmla="*/ 476033 h 693791"/>
              <a:gd name="connsiteX1156" fmla="*/ 421593 w 692526"/>
              <a:gd name="connsiteY1156" fmla="*/ 482363 h 693791"/>
              <a:gd name="connsiteX1157" fmla="*/ 435519 w 692526"/>
              <a:gd name="connsiteY1157" fmla="*/ 496289 h 693791"/>
              <a:gd name="connsiteX1158" fmla="*/ 451978 w 692526"/>
              <a:gd name="connsiteY1158" fmla="*/ 502619 h 693791"/>
              <a:gd name="connsiteX1159" fmla="*/ 462106 w 692526"/>
              <a:gd name="connsiteY1159" fmla="*/ 505151 h 693791"/>
              <a:gd name="connsiteX1160" fmla="*/ 478565 w 692526"/>
              <a:gd name="connsiteY1160" fmla="*/ 507684 h 693791"/>
              <a:gd name="connsiteX1161" fmla="*/ 486161 w 692526"/>
              <a:gd name="connsiteY1161" fmla="*/ 502619 h 693791"/>
              <a:gd name="connsiteX1162" fmla="*/ 488693 w 692526"/>
              <a:gd name="connsiteY1162" fmla="*/ 502619 h 693791"/>
              <a:gd name="connsiteX1163" fmla="*/ 491225 w 692526"/>
              <a:gd name="connsiteY1163" fmla="*/ 502619 h 693791"/>
              <a:gd name="connsiteX1164" fmla="*/ 493757 w 692526"/>
              <a:gd name="connsiteY1164" fmla="*/ 502619 h 693791"/>
              <a:gd name="connsiteX1165" fmla="*/ 496289 w 692526"/>
              <a:gd name="connsiteY1165" fmla="*/ 502619 h 693791"/>
              <a:gd name="connsiteX1166" fmla="*/ 498821 w 692526"/>
              <a:gd name="connsiteY1166" fmla="*/ 505151 h 693791"/>
              <a:gd name="connsiteX1167" fmla="*/ 501353 w 692526"/>
              <a:gd name="connsiteY1167" fmla="*/ 505151 h 693791"/>
              <a:gd name="connsiteX1168" fmla="*/ 501353 w 692526"/>
              <a:gd name="connsiteY1168" fmla="*/ 507684 h 693791"/>
              <a:gd name="connsiteX1169" fmla="*/ 512748 w 692526"/>
              <a:gd name="connsiteY1169" fmla="*/ 510215 h 693791"/>
              <a:gd name="connsiteX1170" fmla="*/ 531738 w 692526"/>
              <a:gd name="connsiteY1170" fmla="*/ 505151 h 693791"/>
              <a:gd name="connsiteX1171" fmla="*/ 534271 w 692526"/>
              <a:gd name="connsiteY1171" fmla="*/ 500087 h 693791"/>
              <a:gd name="connsiteX1172" fmla="*/ 534271 w 692526"/>
              <a:gd name="connsiteY1172" fmla="*/ 495023 h 693791"/>
              <a:gd name="connsiteX1173" fmla="*/ 534271 w 692526"/>
              <a:gd name="connsiteY1173" fmla="*/ 489959 h 693791"/>
              <a:gd name="connsiteX1174" fmla="*/ 534271 w 692526"/>
              <a:gd name="connsiteY1174" fmla="*/ 484895 h 693791"/>
              <a:gd name="connsiteX1175" fmla="*/ 534271 w 692526"/>
              <a:gd name="connsiteY1175" fmla="*/ 479831 h 693791"/>
              <a:gd name="connsiteX1176" fmla="*/ 534271 w 692526"/>
              <a:gd name="connsiteY1176" fmla="*/ 477298 h 693791"/>
              <a:gd name="connsiteX1177" fmla="*/ 534271 w 692526"/>
              <a:gd name="connsiteY1177" fmla="*/ 474766 h 693791"/>
              <a:gd name="connsiteX1178" fmla="*/ 531738 w 692526"/>
              <a:gd name="connsiteY1178" fmla="*/ 469702 h 693791"/>
              <a:gd name="connsiteX1179" fmla="*/ 529206 w 692526"/>
              <a:gd name="connsiteY1179" fmla="*/ 467170 h 693791"/>
              <a:gd name="connsiteX1180" fmla="*/ 526674 w 692526"/>
              <a:gd name="connsiteY1180" fmla="*/ 467170 h 693791"/>
              <a:gd name="connsiteX1181" fmla="*/ 517812 w 692526"/>
              <a:gd name="connsiteY1181" fmla="*/ 467170 h 693791"/>
              <a:gd name="connsiteX1182" fmla="*/ 512748 w 692526"/>
              <a:gd name="connsiteY1182" fmla="*/ 467170 h 693791"/>
              <a:gd name="connsiteX1183" fmla="*/ 510216 w 692526"/>
              <a:gd name="connsiteY1183" fmla="*/ 464638 h 693791"/>
              <a:gd name="connsiteX1184" fmla="*/ 507684 w 692526"/>
              <a:gd name="connsiteY1184" fmla="*/ 459574 h 693791"/>
              <a:gd name="connsiteX1185" fmla="*/ 505152 w 692526"/>
              <a:gd name="connsiteY1185" fmla="*/ 457042 h 693791"/>
              <a:gd name="connsiteX1186" fmla="*/ 500087 w 692526"/>
              <a:gd name="connsiteY1186" fmla="*/ 451977 h 693791"/>
              <a:gd name="connsiteX1187" fmla="*/ 491225 w 692526"/>
              <a:gd name="connsiteY1187" fmla="*/ 449446 h 693791"/>
              <a:gd name="connsiteX1188" fmla="*/ 488693 w 692526"/>
              <a:gd name="connsiteY1188" fmla="*/ 449446 h 693791"/>
              <a:gd name="connsiteX1189" fmla="*/ 478565 w 692526"/>
              <a:gd name="connsiteY1189" fmla="*/ 449446 h 693791"/>
              <a:gd name="connsiteX1190" fmla="*/ 476032 w 692526"/>
              <a:gd name="connsiteY1190" fmla="*/ 449446 h 693791"/>
              <a:gd name="connsiteX1191" fmla="*/ 473500 w 692526"/>
              <a:gd name="connsiteY1191" fmla="*/ 446913 h 693791"/>
              <a:gd name="connsiteX1192" fmla="*/ 468436 w 692526"/>
              <a:gd name="connsiteY1192" fmla="*/ 444381 h 693791"/>
              <a:gd name="connsiteX1193" fmla="*/ 465904 w 692526"/>
              <a:gd name="connsiteY1193" fmla="*/ 444381 h 693791"/>
              <a:gd name="connsiteX1194" fmla="*/ 457042 w 692526"/>
              <a:gd name="connsiteY1194" fmla="*/ 439317 h 693791"/>
              <a:gd name="connsiteX1195" fmla="*/ 445648 w 692526"/>
              <a:gd name="connsiteY1195" fmla="*/ 439317 h 693791"/>
              <a:gd name="connsiteX1196" fmla="*/ 440583 w 692526"/>
              <a:gd name="connsiteY1196" fmla="*/ 439317 h 693791"/>
              <a:gd name="connsiteX1197" fmla="*/ 438051 w 692526"/>
              <a:gd name="connsiteY1197" fmla="*/ 448179 h 693791"/>
              <a:gd name="connsiteX1198" fmla="*/ 435519 w 692526"/>
              <a:gd name="connsiteY1198" fmla="*/ 450712 h 693791"/>
              <a:gd name="connsiteX1199" fmla="*/ 430455 w 692526"/>
              <a:gd name="connsiteY1199" fmla="*/ 450712 h 693791"/>
              <a:gd name="connsiteX1200" fmla="*/ 425391 w 692526"/>
              <a:gd name="connsiteY1200" fmla="*/ 448179 h 693791"/>
              <a:gd name="connsiteX1201" fmla="*/ 425391 w 692526"/>
              <a:gd name="connsiteY1201" fmla="*/ 445647 h 693791"/>
              <a:gd name="connsiteX1202" fmla="*/ 422859 w 692526"/>
              <a:gd name="connsiteY1202" fmla="*/ 440583 h 693791"/>
              <a:gd name="connsiteX1203" fmla="*/ 422859 w 692526"/>
              <a:gd name="connsiteY1203" fmla="*/ 438051 h 693791"/>
              <a:gd name="connsiteX1204" fmla="*/ 422859 w 692526"/>
              <a:gd name="connsiteY1204" fmla="*/ 435519 h 693791"/>
              <a:gd name="connsiteX1205" fmla="*/ 422859 w 692526"/>
              <a:gd name="connsiteY1205" fmla="*/ 432987 h 693791"/>
              <a:gd name="connsiteX1206" fmla="*/ 422859 w 692526"/>
              <a:gd name="connsiteY1206" fmla="*/ 430455 h 693791"/>
              <a:gd name="connsiteX1207" fmla="*/ 422859 w 692526"/>
              <a:gd name="connsiteY1207" fmla="*/ 427923 h 693791"/>
              <a:gd name="connsiteX1208" fmla="*/ 422859 w 692526"/>
              <a:gd name="connsiteY1208" fmla="*/ 425391 h 693791"/>
              <a:gd name="connsiteX1209" fmla="*/ 422859 w 692526"/>
              <a:gd name="connsiteY1209" fmla="*/ 422859 h 693791"/>
              <a:gd name="connsiteX1210" fmla="*/ 422859 w 692526"/>
              <a:gd name="connsiteY1210" fmla="*/ 422859 h 693791"/>
              <a:gd name="connsiteX1211" fmla="*/ 420327 w 692526"/>
              <a:gd name="connsiteY1211" fmla="*/ 420326 h 693791"/>
              <a:gd name="connsiteX1212" fmla="*/ 420327 w 692526"/>
              <a:gd name="connsiteY1212" fmla="*/ 417794 h 693791"/>
              <a:gd name="connsiteX1213" fmla="*/ 420327 w 692526"/>
              <a:gd name="connsiteY1213" fmla="*/ 415262 h 693791"/>
              <a:gd name="connsiteX1214" fmla="*/ 420327 w 692526"/>
              <a:gd name="connsiteY1214" fmla="*/ 412730 h 693791"/>
              <a:gd name="connsiteX1215" fmla="*/ 420327 w 692526"/>
              <a:gd name="connsiteY1215" fmla="*/ 410198 h 693791"/>
              <a:gd name="connsiteX1216" fmla="*/ 420327 w 692526"/>
              <a:gd name="connsiteY1216" fmla="*/ 407666 h 693791"/>
              <a:gd name="connsiteX1217" fmla="*/ 420327 w 692526"/>
              <a:gd name="connsiteY1217" fmla="*/ 405134 h 693791"/>
              <a:gd name="connsiteX1218" fmla="*/ 420327 w 692526"/>
              <a:gd name="connsiteY1218" fmla="*/ 402602 h 693791"/>
              <a:gd name="connsiteX1219" fmla="*/ 417794 w 692526"/>
              <a:gd name="connsiteY1219" fmla="*/ 402602 h 693791"/>
              <a:gd name="connsiteX1220" fmla="*/ 417794 w 692526"/>
              <a:gd name="connsiteY1220" fmla="*/ 400070 h 693791"/>
              <a:gd name="connsiteX1221" fmla="*/ 417794 w 692526"/>
              <a:gd name="connsiteY1221" fmla="*/ 397538 h 693791"/>
              <a:gd name="connsiteX1222" fmla="*/ 415262 w 692526"/>
              <a:gd name="connsiteY1222" fmla="*/ 397538 h 693791"/>
              <a:gd name="connsiteX1223" fmla="*/ 415262 w 692526"/>
              <a:gd name="connsiteY1223" fmla="*/ 397538 h 693791"/>
              <a:gd name="connsiteX1224" fmla="*/ 412730 w 692526"/>
              <a:gd name="connsiteY1224" fmla="*/ 397538 h 693791"/>
              <a:gd name="connsiteX1225" fmla="*/ 412730 w 692526"/>
              <a:gd name="connsiteY1225" fmla="*/ 397538 h 693791"/>
              <a:gd name="connsiteX1226" fmla="*/ 410198 w 692526"/>
              <a:gd name="connsiteY1226" fmla="*/ 397538 h 693791"/>
              <a:gd name="connsiteX1227" fmla="*/ 407666 w 692526"/>
              <a:gd name="connsiteY1227" fmla="*/ 400070 h 693791"/>
              <a:gd name="connsiteX1228" fmla="*/ 405134 w 692526"/>
              <a:gd name="connsiteY1228" fmla="*/ 400070 h 693791"/>
              <a:gd name="connsiteX1229" fmla="*/ 405134 w 692526"/>
              <a:gd name="connsiteY1229" fmla="*/ 402602 h 693791"/>
              <a:gd name="connsiteX1230" fmla="*/ 402602 w 692526"/>
              <a:gd name="connsiteY1230" fmla="*/ 402602 h 693791"/>
              <a:gd name="connsiteX1231" fmla="*/ 400070 w 692526"/>
              <a:gd name="connsiteY1231" fmla="*/ 402602 h 693791"/>
              <a:gd name="connsiteX1232" fmla="*/ 400070 w 692526"/>
              <a:gd name="connsiteY1232" fmla="*/ 405134 h 693791"/>
              <a:gd name="connsiteX1233" fmla="*/ 397538 w 692526"/>
              <a:gd name="connsiteY1233" fmla="*/ 405134 h 693791"/>
              <a:gd name="connsiteX1234" fmla="*/ 395006 w 692526"/>
              <a:gd name="connsiteY1234" fmla="*/ 407666 h 693791"/>
              <a:gd name="connsiteX1235" fmla="*/ 392474 w 692526"/>
              <a:gd name="connsiteY1235" fmla="*/ 407666 h 693791"/>
              <a:gd name="connsiteX1236" fmla="*/ 389941 w 692526"/>
              <a:gd name="connsiteY1236" fmla="*/ 410198 h 693791"/>
              <a:gd name="connsiteX1237" fmla="*/ 387409 w 692526"/>
              <a:gd name="connsiteY1237" fmla="*/ 410198 h 693791"/>
              <a:gd name="connsiteX1238" fmla="*/ 384877 w 692526"/>
              <a:gd name="connsiteY1238" fmla="*/ 410198 h 693791"/>
              <a:gd name="connsiteX1239" fmla="*/ 384877 w 692526"/>
              <a:gd name="connsiteY1239" fmla="*/ 407666 h 693791"/>
              <a:gd name="connsiteX1240" fmla="*/ 382345 w 692526"/>
              <a:gd name="connsiteY1240" fmla="*/ 407666 h 693791"/>
              <a:gd name="connsiteX1241" fmla="*/ 382345 w 692526"/>
              <a:gd name="connsiteY1241" fmla="*/ 405134 h 693791"/>
              <a:gd name="connsiteX1242" fmla="*/ 379813 w 692526"/>
              <a:gd name="connsiteY1242" fmla="*/ 405134 h 693791"/>
              <a:gd name="connsiteX1243" fmla="*/ 379813 w 692526"/>
              <a:gd name="connsiteY1243" fmla="*/ 402602 h 693791"/>
              <a:gd name="connsiteX1244" fmla="*/ 379813 w 692526"/>
              <a:gd name="connsiteY1244" fmla="*/ 400070 h 693791"/>
              <a:gd name="connsiteX1245" fmla="*/ 379813 w 692526"/>
              <a:gd name="connsiteY1245" fmla="*/ 397538 h 693791"/>
              <a:gd name="connsiteX1246" fmla="*/ 379813 w 692526"/>
              <a:gd name="connsiteY1246" fmla="*/ 395005 h 693791"/>
              <a:gd name="connsiteX1247" fmla="*/ 377281 w 692526"/>
              <a:gd name="connsiteY1247" fmla="*/ 395005 h 693791"/>
              <a:gd name="connsiteX1248" fmla="*/ 377281 w 692526"/>
              <a:gd name="connsiteY1248" fmla="*/ 392474 h 693791"/>
              <a:gd name="connsiteX1249" fmla="*/ 377281 w 692526"/>
              <a:gd name="connsiteY1249" fmla="*/ 389941 h 693791"/>
              <a:gd name="connsiteX1250" fmla="*/ 377281 w 692526"/>
              <a:gd name="connsiteY1250" fmla="*/ 387409 h 693791"/>
              <a:gd name="connsiteX1251" fmla="*/ 377281 w 692526"/>
              <a:gd name="connsiteY1251" fmla="*/ 384877 h 693791"/>
              <a:gd name="connsiteX1252" fmla="*/ 377281 w 692526"/>
              <a:gd name="connsiteY1252" fmla="*/ 382345 h 693791"/>
              <a:gd name="connsiteX1253" fmla="*/ 377281 w 692526"/>
              <a:gd name="connsiteY1253" fmla="*/ 379813 h 693791"/>
              <a:gd name="connsiteX1254" fmla="*/ 377281 w 692526"/>
              <a:gd name="connsiteY1254" fmla="*/ 377281 h 693791"/>
              <a:gd name="connsiteX1255" fmla="*/ 377281 w 692526"/>
              <a:gd name="connsiteY1255" fmla="*/ 374749 h 693791"/>
              <a:gd name="connsiteX1256" fmla="*/ 377281 w 692526"/>
              <a:gd name="connsiteY1256" fmla="*/ 372217 h 693791"/>
              <a:gd name="connsiteX1257" fmla="*/ 377281 w 692526"/>
              <a:gd name="connsiteY1257" fmla="*/ 372217 h 693791"/>
              <a:gd name="connsiteX1258" fmla="*/ 377281 w 692526"/>
              <a:gd name="connsiteY1258" fmla="*/ 369685 h 693791"/>
              <a:gd name="connsiteX1259" fmla="*/ 377281 w 692526"/>
              <a:gd name="connsiteY1259" fmla="*/ 367153 h 693791"/>
              <a:gd name="connsiteX1260" fmla="*/ 374749 w 692526"/>
              <a:gd name="connsiteY1260" fmla="*/ 367153 h 693791"/>
              <a:gd name="connsiteX1261" fmla="*/ 374749 w 692526"/>
              <a:gd name="connsiteY1261" fmla="*/ 364620 h 693791"/>
              <a:gd name="connsiteX1262" fmla="*/ 374749 w 692526"/>
              <a:gd name="connsiteY1262" fmla="*/ 362088 h 693791"/>
              <a:gd name="connsiteX1263" fmla="*/ 374749 w 692526"/>
              <a:gd name="connsiteY1263" fmla="*/ 359556 h 693791"/>
              <a:gd name="connsiteX1264" fmla="*/ 374749 w 692526"/>
              <a:gd name="connsiteY1264" fmla="*/ 357024 h 693791"/>
              <a:gd name="connsiteX1265" fmla="*/ 374749 w 692526"/>
              <a:gd name="connsiteY1265" fmla="*/ 354492 h 693791"/>
              <a:gd name="connsiteX1266" fmla="*/ 374749 w 692526"/>
              <a:gd name="connsiteY1266" fmla="*/ 351960 h 693791"/>
              <a:gd name="connsiteX1267" fmla="*/ 374749 w 692526"/>
              <a:gd name="connsiteY1267" fmla="*/ 351960 h 693791"/>
              <a:gd name="connsiteX1268" fmla="*/ 374749 w 692526"/>
              <a:gd name="connsiteY1268" fmla="*/ 349428 h 693791"/>
              <a:gd name="connsiteX1269" fmla="*/ 374749 w 692526"/>
              <a:gd name="connsiteY1269" fmla="*/ 346896 h 693791"/>
              <a:gd name="connsiteX1270" fmla="*/ 374749 w 692526"/>
              <a:gd name="connsiteY1270" fmla="*/ 346896 h 693791"/>
              <a:gd name="connsiteX1271" fmla="*/ 372217 w 692526"/>
              <a:gd name="connsiteY1271" fmla="*/ 346896 h 693791"/>
              <a:gd name="connsiteX1272" fmla="*/ 372217 w 692526"/>
              <a:gd name="connsiteY1272" fmla="*/ 344364 h 693791"/>
              <a:gd name="connsiteX1273" fmla="*/ 369685 w 692526"/>
              <a:gd name="connsiteY1273" fmla="*/ 341832 h 693791"/>
              <a:gd name="connsiteX1274" fmla="*/ 367153 w 692526"/>
              <a:gd name="connsiteY1274" fmla="*/ 339300 h 693791"/>
              <a:gd name="connsiteX1275" fmla="*/ 364621 w 692526"/>
              <a:gd name="connsiteY1275" fmla="*/ 339300 h 693791"/>
              <a:gd name="connsiteX1276" fmla="*/ 364621 w 692526"/>
              <a:gd name="connsiteY1276" fmla="*/ 336768 h 693791"/>
              <a:gd name="connsiteX1277" fmla="*/ 362089 w 692526"/>
              <a:gd name="connsiteY1277" fmla="*/ 336768 h 693791"/>
              <a:gd name="connsiteX1278" fmla="*/ 359557 w 692526"/>
              <a:gd name="connsiteY1278" fmla="*/ 336768 h 693791"/>
              <a:gd name="connsiteX1279" fmla="*/ 359557 w 692526"/>
              <a:gd name="connsiteY1279" fmla="*/ 334235 h 693791"/>
              <a:gd name="connsiteX1280" fmla="*/ 357024 w 692526"/>
              <a:gd name="connsiteY1280" fmla="*/ 334235 h 693791"/>
              <a:gd name="connsiteX1281" fmla="*/ 354492 w 692526"/>
              <a:gd name="connsiteY1281" fmla="*/ 334235 h 693791"/>
              <a:gd name="connsiteX1282" fmla="*/ 351960 w 692526"/>
              <a:gd name="connsiteY1282" fmla="*/ 331703 h 693791"/>
              <a:gd name="connsiteX1283" fmla="*/ 349428 w 692526"/>
              <a:gd name="connsiteY1283" fmla="*/ 331703 h 693791"/>
              <a:gd name="connsiteX1284" fmla="*/ 346896 w 692526"/>
              <a:gd name="connsiteY1284" fmla="*/ 331703 h 693791"/>
              <a:gd name="connsiteX1285" fmla="*/ 344364 w 692526"/>
              <a:gd name="connsiteY1285" fmla="*/ 331703 h 693791"/>
              <a:gd name="connsiteX1286" fmla="*/ 344364 w 692526"/>
              <a:gd name="connsiteY1286" fmla="*/ 329171 h 693791"/>
              <a:gd name="connsiteX1287" fmla="*/ 341832 w 692526"/>
              <a:gd name="connsiteY1287" fmla="*/ 329171 h 693791"/>
              <a:gd name="connsiteX1288" fmla="*/ 339300 w 692526"/>
              <a:gd name="connsiteY1288" fmla="*/ 329171 h 693791"/>
              <a:gd name="connsiteX1289" fmla="*/ 336768 w 692526"/>
              <a:gd name="connsiteY1289" fmla="*/ 329171 h 693791"/>
              <a:gd name="connsiteX1290" fmla="*/ 336768 w 692526"/>
              <a:gd name="connsiteY1290" fmla="*/ 326639 h 693791"/>
              <a:gd name="connsiteX1291" fmla="*/ 336768 w 692526"/>
              <a:gd name="connsiteY1291" fmla="*/ 326639 h 693791"/>
              <a:gd name="connsiteX1292" fmla="*/ 334236 w 692526"/>
              <a:gd name="connsiteY1292" fmla="*/ 326639 h 693791"/>
              <a:gd name="connsiteX1293" fmla="*/ 334236 w 692526"/>
              <a:gd name="connsiteY1293" fmla="*/ 324107 h 693791"/>
              <a:gd name="connsiteX1294" fmla="*/ 331704 w 692526"/>
              <a:gd name="connsiteY1294" fmla="*/ 324107 h 693791"/>
              <a:gd name="connsiteX1295" fmla="*/ 329171 w 692526"/>
              <a:gd name="connsiteY1295" fmla="*/ 321575 h 693791"/>
              <a:gd name="connsiteX1296" fmla="*/ 326639 w 692526"/>
              <a:gd name="connsiteY1296" fmla="*/ 321575 h 693791"/>
              <a:gd name="connsiteX1297" fmla="*/ 326639 w 692526"/>
              <a:gd name="connsiteY1297" fmla="*/ 321575 h 693791"/>
              <a:gd name="connsiteX1298" fmla="*/ 326639 w 692526"/>
              <a:gd name="connsiteY1298" fmla="*/ 319043 h 693791"/>
              <a:gd name="connsiteX1299" fmla="*/ 324107 w 692526"/>
              <a:gd name="connsiteY1299" fmla="*/ 319043 h 693791"/>
              <a:gd name="connsiteX1300" fmla="*/ 324107 w 692526"/>
              <a:gd name="connsiteY1300" fmla="*/ 316511 h 693791"/>
              <a:gd name="connsiteX1301" fmla="*/ 324107 w 692526"/>
              <a:gd name="connsiteY1301" fmla="*/ 313979 h 693791"/>
              <a:gd name="connsiteX1302" fmla="*/ 324107 w 692526"/>
              <a:gd name="connsiteY1302" fmla="*/ 311447 h 693791"/>
              <a:gd name="connsiteX1303" fmla="*/ 321575 w 692526"/>
              <a:gd name="connsiteY1303" fmla="*/ 311447 h 693791"/>
              <a:gd name="connsiteX1304" fmla="*/ 321575 w 692526"/>
              <a:gd name="connsiteY1304" fmla="*/ 308915 h 693791"/>
              <a:gd name="connsiteX1305" fmla="*/ 321575 w 692526"/>
              <a:gd name="connsiteY1305" fmla="*/ 306383 h 693791"/>
              <a:gd name="connsiteX1306" fmla="*/ 321575 w 692526"/>
              <a:gd name="connsiteY1306" fmla="*/ 303851 h 693791"/>
              <a:gd name="connsiteX1307" fmla="*/ 321575 w 692526"/>
              <a:gd name="connsiteY1307" fmla="*/ 301318 h 693791"/>
              <a:gd name="connsiteX1308" fmla="*/ 321575 w 692526"/>
              <a:gd name="connsiteY1308" fmla="*/ 298786 h 693791"/>
              <a:gd name="connsiteX1309" fmla="*/ 321575 w 692526"/>
              <a:gd name="connsiteY1309" fmla="*/ 296254 h 693791"/>
              <a:gd name="connsiteX1310" fmla="*/ 321575 w 692526"/>
              <a:gd name="connsiteY1310" fmla="*/ 296254 h 693791"/>
              <a:gd name="connsiteX1311" fmla="*/ 321575 w 692526"/>
              <a:gd name="connsiteY1311" fmla="*/ 293722 h 693791"/>
              <a:gd name="connsiteX1312" fmla="*/ 324107 w 692526"/>
              <a:gd name="connsiteY1312" fmla="*/ 293722 h 693791"/>
              <a:gd name="connsiteX1313" fmla="*/ 324107 w 692526"/>
              <a:gd name="connsiteY1313" fmla="*/ 291190 h 693791"/>
              <a:gd name="connsiteX1314" fmla="*/ 324107 w 692526"/>
              <a:gd name="connsiteY1314" fmla="*/ 288658 h 693791"/>
              <a:gd name="connsiteX1315" fmla="*/ 324107 w 692526"/>
              <a:gd name="connsiteY1315" fmla="*/ 286126 h 693791"/>
              <a:gd name="connsiteX1316" fmla="*/ 324107 w 692526"/>
              <a:gd name="connsiteY1316" fmla="*/ 283594 h 693791"/>
              <a:gd name="connsiteX1317" fmla="*/ 324107 w 692526"/>
              <a:gd name="connsiteY1317" fmla="*/ 281062 h 693791"/>
              <a:gd name="connsiteX1318" fmla="*/ 324107 w 692526"/>
              <a:gd name="connsiteY1318" fmla="*/ 278530 h 693791"/>
              <a:gd name="connsiteX1319" fmla="*/ 324107 w 692526"/>
              <a:gd name="connsiteY1319" fmla="*/ 275997 h 693791"/>
              <a:gd name="connsiteX1320" fmla="*/ 324107 w 692526"/>
              <a:gd name="connsiteY1320" fmla="*/ 273465 h 693791"/>
              <a:gd name="connsiteX1321" fmla="*/ 324107 w 692526"/>
              <a:gd name="connsiteY1321" fmla="*/ 270933 h 693791"/>
              <a:gd name="connsiteX1322" fmla="*/ 324107 w 692526"/>
              <a:gd name="connsiteY1322" fmla="*/ 270933 h 693791"/>
              <a:gd name="connsiteX1323" fmla="*/ 324107 w 692526"/>
              <a:gd name="connsiteY1323" fmla="*/ 268401 h 693791"/>
              <a:gd name="connsiteX1324" fmla="*/ 324107 w 692526"/>
              <a:gd name="connsiteY1324" fmla="*/ 265869 h 693791"/>
              <a:gd name="connsiteX1325" fmla="*/ 324107 w 692526"/>
              <a:gd name="connsiteY1325" fmla="*/ 263337 h 693791"/>
              <a:gd name="connsiteX1326" fmla="*/ 324107 w 692526"/>
              <a:gd name="connsiteY1326" fmla="*/ 260805 h 693791"/>
              <a:gd name="connsiteX1327" fmla="*/ 321575 w 692526"/>
              <a:gd name="connsiteY1327" fmla="*/ 260805 h 693791"/>
              <a:gd name="connsiteX1328" fmla="*/ 321575 w 692526"/>
              <a:gd name="connsiteY1328" fmla="*/ 258273 h 693791"/>
              <a:gd name="connsiteX1329" fmla="*/ 321575 w 692526"/>
              <a:gd name="connsiteY1329" fmla="*/ 255741 h 693791"/>
              <a:gd name="connsiteX1330" fmla="*/ 319043 w 692526"/>
              <a:gd name="connsiteY1330" fmla="*/ 255741 h 693791"/>
              <a:gd name="connsiteX1331" fmla="*/ 319043 w 692526"/>
              <a:gd name="connsiteY1331" fmla="*/ 253209 h 693791"/>
              <a:gd name="connsiteX1332" fmla="*/ 316511 w 692526"/>
              <a:gd name="connsiteY1332" fmla="*/ 253209 h 693791"/>
              <a:gd name="connsiteX1333" fmla="*/ 316511 w 692526"/>
              <a:gd name="connsiteY1333" fmla="*/ 250677 h 693791"/>
              <a:gd name="connsiteX1334" fmla="*/ 313979 w 692526"/>
              <a:gd name="connsiteY1334" fmla="*/ 250677 h 693791"/>
              <a:gd name="connsiteX1335" fmla="*/ 311447 w 692526"/>
              <a:gd name="connsiteY1335" fmla="*/ 250677 h 693791"/>
              <a:gd name="connsiteX1336" fmla="*/ 311447 w 692526"/>
              <a:gd name="connsiteY1336" fmla="*/ 248144 h 693791"/>
              <a:gd name="connsiteX1337" fmla="*/ 308915 w 692526"/>
              <a:gd name="connsiteY1337" fmla="*/ 248144 h 693791"/>
              <a:gd name="connsiteX1338" fmla="*/ 306383 w 692526"/>
              <a:gd name="connsiteY1338" fmla="*/ 248144 h 693791"/>
              <a:gd name="connsiteX1339" fmla="*/ 306383 w 692526"/>
              <a:gd name="connsiteY1339" fmla="*/ 245612 h 693791"/>
              <a:gd name="connsiteX1340" fmla="*/ 303850 w 692526"/>
              <a:gd name="connsiteY1340" fmla="*/ 245612 h 693791"/>
              <a:gd name="connsiteX1341" fmla="*/ 301318 w 692526"/>
              <a:gd name="connsiteY1341" fmla="*/ 245612 h 693791"/>
              <a:gd name="connsiteX1342" fmla="*/ 298786 w 692526"/>
              <a:gd name="connsiteY1342" fmla="*/ 245612 h 693791"/>
              <a:gd name="connsiteX1343" fmla="*/ 298786 w 692526"/>
              <a:gd name="connsiteY1343" fmla="*/ 245612 h 693791"/>
              <a:gd name="connsiteX1344" fmla="*/ 298786 w 692526"/>
              <a:gd name="connsiteY1344" fmla="*/ 245612 h 693791"/>
              <a:gd name="connsiteX1345" fmla="*/ 296254 w 692526"/>
              <a:gd name="connsiteY1345" fmla="*/ 245612 h 693791"/>
              <a:gd name="connsiteX1346" fmla="*/ 293722 w 692526"/>
              <a:gd name="connsiteY1346" fmla="*/ 245612 h 693791"/>
              <a:gd name="connsiteX1347" fmla="*/ 291190 w 692526"/>
              <a:gd name="connsiteY1347" fmla="*/ 245612 h 693791"/>
              <a:gd name="connsiteX1348" fmla="*/ 291190 w 692526"/>
              <a:gd name="connsiteY1348" fmla="*/ 243080 h 693791"/>
              <a:gd name="connsiteX1349" fmla="*/ 288658 w 692526"/>
              <a:gd name="connsiteY1349" fmla="*/ 243080 h 693791"/>
              <a:gd name="connsiteX1350" fmla="*/ 286126 w 692526"/>
              <a:gd name="connsiteY1350" fmla="*/ 243080 h 693791"/>
              <a:gd name="connsiteX1351" fmla="*/ 283594 w 692526"/>
              <a:gd name="connsiteY1351" fmla="*/ 243080 h 693791"/>
              <a:gd name="connsiteX1352" fmla="*/ 281062 w 692526"/>
              <a:gd name="connsiteY1352" fmla="*/ 243080 h 693791"/>
              <a:gd name="connsiteX1353" fmla="*/ 281062 w 692526"/>
              <a:gd name="connsiteY1353" fmla="*/ 240548 h 693791"/>
              <a:gd name="connsiteX1354" fmla="*/ 278530 w 692526"/>
              <a:gd name="connsiteY1354" fmla="*/ 240548 h 693791"/>
              <a:gd name="connsiteX1355" fmla="*/ 275998 w 692526"/>
              <a:gd name="connsiteY1355" fmla="*/ 240548 h 693791"/>
              <a:gd name="connsiteX1356" fmla="*/ 275998 w 692526"/>
              <a:gd name="connsiteY1356" fmla="*/ 238016 h 693791"/>
              <a:gd name="connsiteX1357" fmla="*/ 273466 w 692526"/>
              <a:gd name="connsiteY1357" fmla="*/ 238016 h 693791"/>
              <a:gd name="connsiteX1358" fmla="*/ 270933 w 692526"/>
              <a:gd name="connsiteY1358" fmla="*/ 238016 h 693791"/>
              <a:gd name="connsiteX1359" fmla="*/ 270933 w 692526"/>
              <a:gd name="connsiteY1359" fmla="*/ 235484 h 693791"/>
              <a:gd name="connsiteX1360" fmla="*/ 268401 w 692526"/>
              <a:gd name="connsiteY1360" fmla="*/ 235484 h 693791"/>
              <a:gd name="connsiteX1361" fmla="*/ 268401 w 692526"/>
              <a:gd name="connsiteY1361" fmla="*/ 232952 h 693791"/>
              <a:gd name="connsiteX1362" fmla="*/ 265869 w 692526"/>
              <a:gd name="connsiteY1362" fmla="*/ 232952 h 693791"/>
              <a:gd name="connsiteX1363" fmla="*/ 265869 w 692526"/>
              <a:gd name="connsiteY1363" fmla="*/ 230420 h 693791"/>
              <a:gd name="connsiteX1364" fmla="*/ 265869 w 692526"/>
              <a:gd name="connsiteY1364" fmla="*/ 227888 h 693791"/>
              <a:gd name="connsiteX1365" fmla="*/ 263337 w 692526"/>
              <a:gd name="connsiteY1365" fmla="*/ 227888 h 693791"/>
              <a:gd name="connsiteX1366" fmla="*/ 263337 w 692526"/>
              <a:gd name="connsiteY1366" fmla="*/ 225356 h 693791"/>
              <a:gd name="connsiteX1367" fmla="*/ 263337 w 692526"/>
              <a:gd name="connsiteY1367" fmla="*/ 222824 h 693791"/>
              <a:gd name="connsiteX1368" fmla="*/ 263337 w 692526"/>
              <a:gd name="connsiteY1368" fmla="*/ 220292 h 693791"/>
              <a:gd name="connsiteX1369" fmla="*/ 263337 w 692526"/>
              <a:gd name="connsiteY1369" fmla="*/ 220292 h 693791"/>
              <a:gd name="connsiteX1370" fmla="*/ 263337 w 692526"/>
              <a:gd name="connsiteY1370" fmla="*/ 217759 h 693791"/>
              <a:gd name="connsiteX1371" fmla="*/ 263337 w 692526"/>
              <a:gd name="connsiteY1371" fmla="*/ 215227 h 693791"/>
              <a:gd name="connsiteX1372" fmla="*/ 263337 w 692526"/>
              <a:gd name="connsiteY1372" fmla="*/ 212695 h 693791"/>
              <a:gd name="connsiteX1373" fmla="*/ 263337 w 692526"/>
              <a:gd name="connsiteY1373" fmla="*/ 210163 h 693791"/>
              <a:gd name="connsiteX1374" fmla="*/ 265869 w 692526"/>
              <a:gd name="connsiteY1374" fmla="*/ 210163 h 693791"/>
              <a:gd name="connsiteX1375" fmla="*/ 265869 w 692526"/>
              <a:gd name="connsiteY1375" fmla="*/ 207631 h 693791"/>
              <a:gd name="connsiteX1376" fmla="*/ 265869 w 692526"/>
              <a:gd name="connsiteY1376" fmla="*/ 205099 h 693791"/>
              <a:gd name="connsiteX1377" fmla="*/ 265869 w 692526"/>
              <a:gd name="connsiteY1377" fmla="*/ 202567 h 693791"/>
              <a:gd name="connsiteX1378" fmla="*/ 265869 w 692526"/>
              <a:gd name="connsiteY1378" fmla="*/ 200035 h 693791"/>
              <a:gd name="connsiteX1379" fmla="*/ 265869 w 692526"/>
              <a:gd name="connsiteY1379" fmla="*/ 197503 h 693791"/>
              <a:gd name="connsiteX1380" fmla="*/ 265869 w 692526"/>
              <a:gd name="connsiteY1380" fmla="*/ 194971 h 693791"/>
              <a:gd name="connsiteX1381" fmla="*/ 265869 w 692526"/>
              <a:gd name="connsiteY1381" fmla="*/ 194971 h 693791"/>
              <a:gd name="connsiteX1382" fmla="*/ 268401 w 692526"/>
              <a:gd name="connsiteY1382" fmla="*/ 194971 h 693791"/>
              <a:gd name="connsiteX1383" fmla="*/ 268401 w 692526"/>
              <a:gd name="connsiteY1383" fmla="*/ 192439 h 693791"/>
              <a:gd name="connsiteX1384" fmla="*/ 268401 w 692526"/>
              <a:gd name="connsiteY1384" fmla="*/ 189907 h 693791"/>
              <a:gd name="connsiteX1385" fmla="*/ 268401 w 692526"/>
              <a:gd name="connsiteY1385" fmla="*/ 184842 h 693791"/>
              <a:gd name="connsiteX1386" fmla="*/ 265869 w 692526"/>
              <a:gd name="connsiteY1386" fmla="*/ 179778 h 693791"/>
              <a:gd name="connsiteX1387" fmla="*/ 260805 w 692526"/>
              <a:gd name="connsiteY1387" fmla="*/ 177246 h 693791"/>
              <a:gd name="connsiteX1388" fmla="*/ 260805 w 692526"/>
              <a:gd name="connsiteY1388" fmla="*/ 177246 h 693791"/>
              <a:gd name="connsiteX1389" fmla="*/ 253209 w 692526"/>
              <a:gd name="connsiteY1389" fmla="*/ 182310 h 693791"/>
              <a:gd name="connsiteX1390" fmla="*/ 248145 w 692526"/>
              <a:gd name="connsiteY1390" fmla="*/ 187374 h 693791"/>
              <a:gd name="connsiteX1391" fmla="*/ 243081 w 692526"/>
              <a:gd name="connsiteY1391" fmla="*/ 196237 h 693791"/>
              <a:gd name="connsiteX1392" fmla="*/ 243081 w 692526"/>
              <a:gd name="connsiteY1392" fmla="*/ 198769 h 693791"/>
              <a:gd name="connsiteX1393" fmla="*/ 243081 w 692526"/>
              <a:gd name="connsiteY1393" fmla="*/ 203833 h 693791"/>
              <a:gd name="connsiteX1394" fmla="*/ 243081 w 692526"/>
              <a:gd name="connsiteY1394" fmla="*/ 201301 h 693791"/>
              <a:gd name="connsiteX1395" fmla="*/ 240548 w 692526"/>
              <a:gd name="connsiteY1395" fmla="*/ 198769 h 693791"/>
              <a:gd name="connsiteX1396" fmla="*/ 240548 w 692526"/>
              <a:gd name="connsiteY1396" fmla="*/ 196237 h 693791"/>
              <a:gd name="connsiteX1397" fmla="*/ 240548 w 692526"/>
              <a:gd name="connsiteY1397" fmla="*/ 194971 h 693791"/>
              <a:gd name="connsiteX1398" fmla="*/ 238016 w 692526"/>
              <a:gd name="connsiteY1398" fmla="*/ 192439 h 693791"/>
              <a:gd name="connsiteX1399" fmla="*/ 238016 w 692526"/>
              <a:gd name="connsiteY1399" fmla="*/ 189907 h 693791"/>
              <a:gd name="connsiteX1400" fmla="*/ 238016 w 692526"/>
              <a:gd name="connsiteY1400" fmla="*/ 187374 h 693791"/>
              <a:gd name="connsiteX1401" fmla="*/ 238016 w 692526"/>
              <a:gd name="connsiteY1401" fmla="*/ 184842 h 693791"/>
              <a:gd name="connsiteX1402" fmla="*/ 238016 w 692526"/>
              <a:gd name="connsiteY1402" fmla="*/ 182310 h 693791"/>
              <a:gd name="connsiteX1403" fmla="*/ 238016 w 692526"/>
              <a:gd name="connsiteY1403" fmla="*/ 179778 h 693791"/>
              <a:gd name="connsiteX1404" fmla="*/ 240548 w 692526"/>
              <a:gd name="connsiteY1404" fmla="*/ 177246 h 693791"/>
              <a:gd name="connsiteX1405" fmla="*/ 240548 w 692526"/>
              <a:gd name="connsiteY1405" fmla="*/ 174714 h 693791"/>
              <a:gd name="connsiteX1406" fmla="*/ 240548 w 692526"/>
              <a:gd name="connsiteY1406" fmla="*/ 172182 h 693791"/>
              <a:gd name="connsiteX1407" fmla="*/ 238016 w 692526"/>
              <a:gd name="connsiteY1407" fmla="*/ 172182 h 693791"/>
              <a:gd name="connsiteX1408" fmla="*/ 238016 w 692526"/>
              <a:gd name="connsiteY1408" fmla="*/ 169650 h 693791"/>
              <a:gd name="connsiteX1409" fmla="*/ 235484 w 692526"/>
              <a:gd name="connsiteY1409" fmla="*/ 167118 h 693791"/>
              <a:gd name="connsiteX1410" fmla="*/ 232952 w 692526"/>
              <a:gd name="connsiteY1410" fmla="*/ 164586 h 693791"/>
              <a:gd name="connsiteX1411" fmla="*/ 230420 w 692526"/>
              <a:gd name="connsiteY1411" fmla="*/ 164586 h 693791"/>
              <a:gd name="connsiteX1412" fmla="*/ 230420 w 692526"/>
              <a:gd name="connsiteY1412" fmla="*/ 162053 h 693791"/>
              <a:gd name="connsiteX1413" fmla="*/ 227888 w 692526"/>
              <a:gd name="connsiteY1413" fmla="*/ 162053 h 693791"/>
              <a:gd name="connsiteX1414" fmla="*/ 225356 w 692526"/>
              <a:gd name="connsiteY1414" fmla="*/ 162053 h 693791"/>
              <a:gd name="connsiteX1415" fmla="*/ 222824 w 692526"/>
              <a:gd name="connsiteY1415" fmla="*/ 159521 h 693791"/>
              <a:gd name="connsiteX1416" fmla="*/ 222824 w 692526"/>
              <a:gd name="connsiteY1416" fmla="*/ 159521 h 693791"/>
              <a:gd name="connsiteX1417" fmla="*/ 222824 w 692526"/>
              <a:gd name="connsiteY1417" fmla="*/ 156989 h 693791"/>
              <a:gd name="connsiteX1418" fmla="*/ 220292 w 692526"/>
              <a:gd name="connsiteY1418" fmla="*/ 156989 h 693791"/>
              <a:gd name="connsiteX1419" fmla="*/ 220292 w 692526"/>
              <a:gd name="connsiteY1419" fmla="*/ 154457 h 693791"/>
              <a:gd name="connsiteX1420" fmla="*/ 217760 w 692526"/>
              <a:gd name="connsiteY1420" fmla="*/ 151925 h 693791"/>
              <a:gd name="connsiteX1421" fmla="*/ 217760 w 692526"/>
              <a:gd name="connsiteY1421" fmla="*/ 149393 h 693791"/>
              <a:gd name="connsiteX1422" fmla="*/ 217760 w 692526"/>
              <a:gd name="connsiteY1422" fmla="*/ 146861 h 693791"/>
              <a:gd name="connsiteX1423" fmla="*/ 215227 w 692526"/>
              <a:gd name="connsiteY1423" fmla="*/ 146861 h 693791"/>
              <a:gd name="connsiteX1424" fmla="*/ 215227 w 692526"/>
              <a:gd name="connsiteY1424" fmla="*/ 144329 h 693791"/>
              <a:gd name="connsiteX1425" fmla="*/ 212695 w 692526"/>
              <a:gd name="connsiteY1425" fmla="*/ 144329 h 693791"/>
              <a:gd name="connsiteX1426" fmla="*/ 212695 w 692526"/>
              <a:gd name="connsiteY1426" fmla="*/ 141797 h 693791"/>
              <a:gd name="connsiteX1427" fmla="*/ 210163 w 692526"/>
              <a:gd name="connsiteY1427" fmla="*/ 141797 h 693791"/>
              <a:gd name="connsiteX1428" fmla="*/ 210163 w 692526"/>
              <a:gd name="connsiteY1428" fmla="*/ 144329 h 693791"/>
              <a:gd name="connsiteX1429" fmla="*/ 207631 w 692526"/>
              <a:gd name="connsiteY1429" fmla="*/ 141797 h 693791"/>
              <a:gd name="connsiteX1430" fmla="*/ 207631 w 692526"/>
              <a:gd name="connsiteY1430" fmla="*/ 139265 h 693791"/>
              <a:gd name="connsiteX1431" fmla="*/ 207631 w 692526"/>
              <a:gd name="connsiteY1431" fmla="*/ 136733 h 693791"/>
              <a:gd name="connsiteX1432" fmla="*/ 207631 w 692526"/>
              <a:gd name="connsiteY1432" fmla="*/ 134201 h 693791"/>
              <a:gd name="connsiteX1433" fmla="*/ 207631 w 692526"/>
              <a:gd name="connsiteY1433" fmla="*/ 131668 h 693791"/>
              <a:gd name="connsiteX1434" fmla="*/ 205099 w 692526"/>
              <a:gd name="connsiteY1434" fmla="*/ 129136 h 693791"/>
              <a:gd name="connsiteX1435" fmla="*/ 205099 w 692526"/>
              <a:gd name="connsiteY1435" fmla="*/ 126604 h 693791"/>
              <a:gd name="connsiteX1436" fmla="*/ 202567 w 692526"/>
              <a:gd name="connsiteY1436" fmla="*/ 126604 h 693791"/>
              <a:gd name="connsiteX1437" fmla="*/ 200035 w 692526"/>
              <a:gd name="connsiteY1437" fmla="*/ 124072 h 693791"/>
              <a:gd name="connsiteX1438" fmla="*/ 200035 w 692526"/>
              <a:gd name="connsiteY1438" fmla="*/ 121540 h 693791"/>
              <a:gd name="connsiteX1439" fmla="*/ 197503 w 692526"/>
              <a:gd name="connsiteY1439" fmla="*/ 119008 h 693791"/>
              <a:gd name="connsiteX1440" fmla="*/ 197503 w 692526"/>
              <a:gd name="connsiteY1440" fmla="*/ 119008 h 693791"/>
              <a:gd name="connsiteX1441" fmla="*/ 194971 w 692526"/>
              <a:gd name="connsiteY1441" fmla="*/ 119008 h 693791"/>
              <a:gd name="connsiteX1442" fmla="*/ 192439 w 692526"/>
              <a:gd name="connsiteY1442" fmla="*/ 119008 h 693791"/>
              <a:gd name="connsiteX1443" fmla="*/ 192439 w 692526"/>
              <a:gd name="connsiteY1443" fmla="*/ 116476 h 693791"/>
              <a:gd name="connsiteX1444" fmla="*/ 189907 w 692526"/>
              <a:gd name="connsiteY1444" fmla="*/ 116476 h 693791"/>
              <a:gd name="connsiteX1445" fmla="*/ 187375 w 692526"/>
              <a:gd name="connsiteY1445" fmla="*/ 113944 h 693791"/>
              <a:gd name="connsiteX1446" fmla="*/ 187375 w 692526"/>
              <a:gd name="connsiteY1446" fmla="*/ 111412 h 693791"/>
              <a:gd name="connsiteX1447" fmla="*/ 184842 w 692526"/>
              <a:gd name="connsiteY1447" fmla="*/ 108880 h 693791"/>
              <a:gd name="connsiteX1448" fmla="*/ 184842 w 692526"/>
              <a:gd name="connsiteY1448" fmla="*/ 106348 h 693791"/>
              <a:gd name="connsiteX1449" fmla="*/ 184842 w 692526"/>
              <a:gd name="connsiteY1449" fmla="*/ 103816 h 693791"/>
              <a:gd name="connsiteX1450" fmla="*/ 184842 w 692526"/>
              <a:gd name="connsiteY1450" fmla="*/ 101284 h 693791"/>
              <a:gd name="connsiteX1451" fmla="*/ 184842 w 692526"/>
              <a:gd name="connsiteY1451" fmla="*/ 101284 h 693791"/>
              <a:gd name="connsiteX1452" fmla="*/ 184842 w 692526"/>
              <a:gd name="connsiteY1452" fmla="*/ 98751 h 693791"/>
              <a:gd name="connsiteX1453" fmla="*/ 184842 w 692526"/>
              <a:gd name="connsiteY1453" fmla="*/ 96219 h 693791"/>
              <a:gd name="connsiteX1454" fmla="*/ 182310 w 692526"/>
              <a:gd name="connsiteY1454" fmla="*/ 96219 h 693791"/>
              <a:gd name="connsiteX1455" fmla="*/ 182310 w 692526"/>
              <a:gd name="connsiteY1455" fmla="*/ 93687 h 693791"/>
              <a:gd name="connsiteX1456" fmla="*/ 182310 w 692526"/>
              <a:gd name="connsiteY1456" fmla="*/ 93687 h 693791"/>
              <a:gd name="connsiteX1457" fmla="*/ 182310 w 692526"/>
              <a:gd name="connsiteY1457" fmla="*/ 91155 h 693791"/>
              <a:gd name="connsiteX1458" fmla="*/ 182310 w 692526"/>
              <a:gd name="connsiteY1458" fmla="*/ 88623 h 693791"/>
              <a:gd name="connsiteX1459" fmla="*/ 182310 w 692526"/>
              <a:gd name="connsiteY1459" fmla="*/ 86091 h 693791"/>
              <a:gd name="connsiteX1460" fmla="*/ 179778 w 692526"/>
              <a:gd name="connsiteY1460" fmla="*/ 86091 h 693791"/>
              <a:gd name="connsiteX1461" fmla="*/ 179778 w 692526"/>
              <a:gd name="connsiteY1461" fmla="*/ 83559 h 693791"/>
              <a:gd name="connsiteX1462" fmla="*/ 177246 w 692526"/>
              <a:gd name="connsiteY1462" fmla="*/ 81027 h 693791"/>
              <a:gd name="connsiteX1463" fmla="*/ 177246 w 692526"/>
              <a:gd name="connsiteY1463" fmla="*/ 78495 h 693791"/>
              <a:gd name="connsiteX1464" fmla="*/ 174714 w 692526"/>
              <a:gd name="connsiteY1464" fmla="*/ 75963 h 693791"/>
              <a:gd name="connsiteX1465" fmla="*/ 174714 w 692526"/>
              <a:gd name="connsiteY1465" fmla="*/ 73430 h 693791"/>
              <a:gd name="connsiteX1466" fmla="*/ 174714 w 692526"/>
              <a:gd name="connsiteY1466" fmla="*/ 70898 h 693791"/>
              <a:gd name="connsiteX1467" fmla="*/ 174714 w 692526"/>
              <a:gd name="connsiteY1467" fmla="*/ 68366 h 693791"/>
              <a:gd name="connsiteX1468" fmla="*/ 172182 w 692526"/>
              <a:gd name="connsiteY1468" fmla="*/ 68366 h 693791"/>
              <a:gd name="connsiteX1469" fmla="*/ 172182 w 692526"/>
              <a:gd name="connsiteY1469" fmla="*/ 68366 h 693791"/>
              <a:gd name="connsiteX1470" fmla="*/ 172182 w 692526"/>
              <a:gd name="connsiteY1470" fmla="*/ 65834 h 693791"/>
              <a:gd name="connsiteX1471" fmla="*/ 172182 w 692526"/>
              <a:gd name="connsiteY1471" fmla="*/ 63302 h 693791"/>
              <a:gd name="connsiteX1472" fmla="*/ 172182 w 692526"/>
              <a:gd name="connsiteY1472" fmla="*/ 60770 h 693791"/>
              <a:gd name="connsiteX1473" fmla="*/ 172182 w 692526"/>
              <a:gd name="connsiteY1473" fmla="*/ 58238 h 693791"/>
              <a:gd name="connsiteX1474" fmla="*/ 172182 w 692526"/>
              <a:gd name="connsiteY1474" fmla="*/ 55706 h 693791"/>
              <a:gd name="connsiteX1475" fmla="*/ 172182 w 692526"/>
              <a:gd name="connsiteY1475" fmla="*/ 53174 h 693791"/>
              <a:gd name="connsiteX1476" fmla="*/ 169650 w 692526"/>
              <a:gd name="connsiteY1476" fmla="*/ 53174 h 693791"/>
              <a:gd name="connsiteX1477" fmla="*/ 169650 w 692526"/>
              <a:gd name="connsiteY1477" fmla="*/ 50642 h 693791"/>
              <a:gd name="connsiteX1478" fmla="*/ 169650 w 692526"/>
              <a:gd name="connsiteY1478" fmla="*/ 48110 h 693791"/>
              <a:gd name="connsiteX1479" fmla="*/ 167118 w 692526"/>
              <a:gd name="connsiteY1479" fmla="*/ 45577 h 693791"/>
              <a:gd name="connsiteX1480" fmla="*/ 169650 w 692526"/>
              <a:gd name="connsiteY1480" fmla="*/ 45577 h 693791"/>
              <a:gd name="connsiteX1481" fmla="*/ 169650 w 692526"/>
              <a:gd name="connsiteY1481" fmla="*/ 43045 h 693791"/>
              <a:gd name="connsiteX1482" fmla="*/ 169650 w 692526"/>
              <a:gd name="connsiteY1482" fmla="*/ 43045 h 693791"/>
              <a:gd name="connsiteX1483" fmla="*/ 169650 w 692526"/>
              <a:gd name="connsiteY1483" fmla="*/ 40513 h 693791"/>
              <a:gd name="connsiteX1484" fmla="*/ 172182 w 692526"/>
              <a:gd name="connsiteY1484" fmla="*/ 40513 h 693791"/>
              <a:gd name="connsiteX1485" fmla="*/ 174714 w 692526"/>
              <a:gd name="connsiteY1485" fmla="*/ 37981 h 693791"/>
              <a:gd name="connsiteX1486" fmla="*/ 177246 w 692526"/>
              <a:gd name="connsiteY1486" fmla="*/ 37981 h 693791"/>
              <a:gd name="connsiteX1487" fmla="*/ 179778 w 692526"/>
              <a:gd name="connsiteY1487" fmla="*/ 37981 h 693791"/>
              <a:gd name="connsiteX1488" fmla="*/ 179778 w 692526"/>
              <a:gd name="connsiteY1488" fmla="*/ 35449 h 693791"/>
              <a:gd name="connsiteX1489" fmla="*/ 182310 w 692526"/>
              <a:gd name="connsiteY1489" fmla="*/ 35449 h 693791"/>
              <a:gd name="connsiteX1490" fmla="*/ 182310 w 692526"/>
              <a:gd name="connsiteY1490" fmla="*/ 32917 h 693791"/>
              <a:gd name="connsiteX1491" fmla="*/ 184842 w 692526"/>
              <a:gd name="connsiteY1491" fmla="*/ 32917 h 693791"/>
              <a:gd name="connsiteX1492" fmla="*/ 184842 w 692526"/>
              <a:gd name="connsiteY1492" fmla="*/ 30385 h 693791"/>
              <a:gd name="connsiteX1493" fmla="*/ 184842 w 692526"/>
              <a:gd name="connsiteY1493" fmla="*/ 27853 h 693791"/>
              <a:gd name="connsiteX1494" fmla="*/ 184842 w 692526"/>
              <a:gd name="connsiteY1494" fmla="*/ 25321 h 693791"/>
              <a:gd name="connsiteX1495" fmla="*/ 184842 w 692526"/>
              <a:gd name="connsiteY1495" fmla="*/ 22789 h 693791"/>
              <a:gd name="connsiteX1496" fmla="*/ 184842 w 692526"/>
              <a:gd name="connsiteY1496" fmla="*/ 20257 h 693791"/>
              <a:gd name="connsiteX1497" fmla="*/ 184842 w 692526"/>
              <a:gd name="connsiteY1497" fmla="*/ 17725 h 693791"/>
              <a:gd name="connsiteX1498" fmla="*/ 184842 w 692526"/>
              <a:gd name="connsiteY1498" fmla="*/ 17725 h 693791"/>
              <a:gd name="connsiteX1499" fmla="*/ 187375 w 692526"/>
              <a:gd name="connsiteY1499" fmla="*/ 17725 h 693791"/>
              <a:gd name="connsiteX1500" fmla="*/ 187375 w 692526"/>
              <a:gd name="connsiteY1500" fmla="*/ 15192 h 693791"/>
              <a:gd name="connsiteX1501" fmla="*/ 189907 w 692526"/>
              <a:gd name="connsiteY1501" fmla="*/ 15192 h 693791"/>
              <a:gd name="connsiteX1502" fmla="*/ 189907 w 692526"/>
              <a:gd name="connsiteY1502" fmla="*/ 12660 h 693791"/>
              <a:gd name="connsiteX1503" fmla="*/ 192439 w 692526"/>
              <a:gd name="connsiteY1503" fmla="*/ 10128 h 693791"/>
              <a:gd name="connsiteX1504" fmla="*/ 192439 w 692526"/>
              <a:gd name="connsiteY1504" fmla="*/ 7596 h 693791"/>
              <a:gd name="connsiteX1505" fmla="*/ 192439 w 692526"/>
              <a:gd name="connsiteY1505" fmla="*/ 5064 h 693791"/>
              <a:gd name="connsiteX1506" fmla="*/ 194971 w 692526"/>
              <a:gd name="connsiteY1506" fmla="*/ 5064 h 693791"/>
              <a:gd name="connsiteX1507" fmla="*/ 194971 w 692526"/>
              <a:gd name="connsiteY1507" fmla="*/ 2532 h 693791"/>
              <a:gd name="connsiteX1508" fmla="*/ 197503 w 692526"/>
              <a:gd name="connsiteY1508" fmla="*/ 2532 h 693791"/>
              <a:gd name="connsiteX1509" fmla="*/ 200035 w 692526"/>
              <a:gd name="connsiteY1509" fmla="*/ 0 h 693791"/>
              <a:gd name="connsiteX1510" fmla="*/ 202567 w 692526"/>
              <a:gd name="connsiteY1510" fmla="*/ 0 h 693791"/>
              <a:gd name="connsiteX1511" fmla="*/ 205099 w 692526"/>
              <a:gd name="connsiteY1511" fmla="*/ 0 h 693791"/>
              <a:gd name="connsiteX1512" fmla="*/ 207631 w 692526"/>
              <a:gd name="connsiteY1512" fmla="*/ 0 h 693791"/>
              <a:gd name="connsiteX1513" fmla="*/ 210163 w 692526"/>
              <a:gd name="connsiteY1513" fmla="*/ 0 h 693791"/>
              <a:gd name="connsiteX1514" fmla="*/ 210163 w 692526"/>
              <a:gd name="connsiteY1514" fmla="*/ 2532 h 693791"/>
              <a:gd name="connsiteX1515" fmla="*/ 212695 w 692526"/>
              <a:gd name="connsiteY1515" fmla="*/ 2532 h 693791"/>
              <a:gd name="connsiteX1516" fmla="*/ 212695 w 692526"/>
              <a:gd name="connsiteY1516" fmla="*/ 5064 h 693791"/>
              <a:gd name="connsiteX1517" fmla="*/ 215227 w 692526"/>
              <a:gd name="connsiteY1517" fmla="*/ 5064 h 693791"/>
              <a:gd name="connsiteX1518" fmla="*/ 215227 w 692526"/>
              <a:gd name="connsiteY1518" fmla="*/ 7596 h 693791"/>
              <a:gd name="connsiteX1519" fmla="*/ 217760 w 692526"/>
              <a:gd name="connsiteY1519" fmla="*/ 7596 h 693791"/>
              <a:gd name="connsiteX1520" fmla="*/ 220292 w 692526"/>
              <a:gd name="connsiteY1520" fmla="*/ 7596 h 693791"/>
              <a:gd name="connsiteX1521" fmla="*/ 222824 w 692526"/>
              <a:gd name="connsiteY1521" fmla="*/ 10128 h 693791"/>
              <a:gd name="connsiteX1522" fmla="*/ 222824 w 692526"/>
              <a:gd name="connsiteY1522" fmla="*/ 10128 h 69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Lst>
            <a:rect l="l" t="t" r="r" b="b"/>
            <a:pathLst>
              <a:path w="692526" h="693791">
                <a:moveTo>
                  <a:pt x="215227" y="379813"/>
                </a:moveTo>
                <a:lnTo>
                  <a:pt x="212695" y="379813"/>
                </a:lnTo>
                <a:lnTo>
                  <a:pt x="210163" y="379813"/>
                </a:lnTo>
                <a:lnTo>
                  <a:pt x="210163" y="377281"/>
                </a:lnTo>
                <a:lnTo>
                  <a:pt x="210163" y="374749"/>
                </a:lnTo>
                <a:lnTo>
                  <a:pt x="210163" y="372217"/>
                </a:lnTo>
                <a:lnTo>
                  <a:pt x="210163" y="369685"/>
                </a:lnTo>
                <a:lnTo>
                  <a:pt x="210163" y="367153"/>
                </a:lnTo>
                <a:lnTo>
                  <a:pt x="210163" y="364620"/>
                </a:lnTo>
                <a:lnTo>
                  <a:pt x="210163" y="362088"/>
                </a:lnTo>
                <a:lnTo>
                  <a:pt x="210163" y="359556"/>
                </a:lnTo>
                <a:lnTo>
                  <a:pt x="210163" y="357024"/>
                </a:lnTo>
                <a:lnTo>
                  <a:pt x="210163" y="354492"/>
                </a:lnTo>
                <a:lnTo>
                  <a:pt x="207631" y="354492"/>
                </a:lnTo>
                <a:lnTo>
                  <a:pt x="207631" y="351960"/>
                </a:lnTo>
                <a:lnTo>
                  <a:pt x="207631" y="349428"/>
                </a:lnTo>
                <a:lnTo>
                  <a:pt x="207631" y="346896"/>
                </a:lnTo>
                <a:lnTo>
                  <a:pt x="210163" y="346896"/>
                </a:lnTo>
                <a:lnTo>
                  <a:pt x="212695" y="346896"/>
                </a:lnTo>
                <a:lnTo>
                  <a:pt x="215227" y="346896"/>
                </a:lnTo>
                <a:lnTo>
                  <a:pt x="215227" y="349428"/>
                </a:lnTo>
                <a:lnTo>
                  <a:pt x="217760" y="349428"/>
                </a:lnTo>
                <a:lnTo>
                  <a:pt x="217760" y="351960"/>
                </a:lnTo>
                <a:lnTo>
                  <a:pt x="220292" y="351960"/>
                </a:lnTo>
                <a:lnTo>
                  <a:pt x="220292" y="354492"/>
                </a:lnTo>
                <a:lnTo>
                  <a:pt x="220292" y="357024"/>
                </a:lnTo>
                <a:lnTo>
                  <a:pt x="220292" y="359556"/>
                </a:lnTo>
                <a:lnTo>
                  <a:pt x="220292" y="362088"/>
                </a:lnTo>
                <a:lnTo>
                  <a:pt x="220292" y="364620"/>
                </a:lnTo>
                <a:lnTo>
                  <a:pt x="220292" y="367153"/>
                </a:lnTo>
                <a:lnTo>
                  <a:pt x="220292" y="369685"/>
                </a:lnTo>
                <a:lnTo>
                  <a:pt x="220292" y="372217"/>
                </a:lnTo>
                <a:lnTo>
                  <a:pt x="220292" y="374749"/>
                </a:lnTo>
                <a:lnTo>
                  <a:pt x="220292" y="377281"/>
                </a:lnTo>
                <a:lnTo>
                  <a:pt x="217760" y="377281"/>
                </a:lnTo>
                <a:lnTo>
                  <a:pt x="217760" y="379813"/>
                </a:lnTo>
                <a:lnTo>
                  <a:pt x="215227" y="379813"/>
                </a:lnTo>
                <a:close/>
                <a:moveTo>
                  <a:pt x="369685" y="43045"/>
                </a:moveTo>
                <a:lnTo>
                  <a:pt x="369685" y="45577"/>
                </a:lnTo>
                <a:lnTo>
                  <a:pt x="372217" y="45577"/>
                </a:lnTo>
                <a:lnTo>
                  <a:pt x="372217" y="48110"/>
                </a:lnTo>
                <a:lnTo>
                  <a:pt x="372217" y="50642"/>
                </a:lnTo>
                <a:lnTo>
                  <a:pt x="372217" y="53174"/>
                </a:lnTo>
                <a:lnTo>
                  <a:pt x="372217" y="55706"/>
                </a:lnTo>
                <a:lnTo>
                  <a:pt x="374749" y="55706"/>
                </a:lnTo>
                <a:lnTo>
                  <a:pt x="374749" y="58238"/>
                </a:lnTo>
                <a:lnTo>
                  <a:pt x="374749" y="60770"/>
                </a:lnTo>
                <a:lnTo>
                  <a:pt x="377281" y="60770"/>
                </a:lnTo>
                <a:lnTo>
                  <a:pt x="379813" y="60770"/>
                </a:lnTo>
                <a:lnTo>
                  <a:pt x="382345" y="60770"/>
                </a:lnTo>
                <a:lnTo>
                  <a:pt x="382345" y="58238"/>
                </a:lnTo>
                <a:lnTo>
                  <a:pt x="384877" y="58238"/>
                </a:lnTo>
                <a:lnTo>
                  <a:pt x="387409" y="58238"/>
                </a:lnTo>
                <a:lnTo>
                  <a:pt x="387409" y="60770"/>
                </a:lnTo>
                <a:lnTo>
                  <a:pt x="387409" y="63302"/>
                </a:lnTo>
                <a:lnTo>
                  <a:pt x="389941" y="63302"/>
                </a:lnTo>
                <a:lnTo>
                  <a:pt x="389941" y="65834"/>
                </a:lnTo>
                <a:lnTo>
                  <a:pt x="389941" y="68366"/>
                </a:lnTo>
                <a:lnTo>
                  <a:pt x="389941" y="70898"/>
                </a:lnTo>
                <a:lnTo>
                  <a:pt x="392474" y="70898"/>
                </a:lnTo>
                <a:lnTo>
                  <a:pt x="392474" y="73430"/>
                </a:lnTo>
                <a:lnTo>
                  <a:pt x="392474" y="75963"/>
                </a:lnTo>
                <a:lnTo>
                  <a:pt x="392474" y="78495"/>
                </a:lnTo>
                <a:lnTo>
                  <a:pt x="395006" y="78495"/>
                </a:lnTo>
                <a:lnTo>
                  <a:pt x="395006" y="81027"/>
                </a:lnTo>
                <a:lnTo>
                  <a:pt x="397538" y="81027"/>
                </a:lnTo>
                <a:lnTo>
                  <a:pt x="400070" y="81027"/>
                </a:lnTo>
                <a:lnTo>
                  <a:pt x="402602" y="81027"/>
                </a:lnTo>
                <a:lnTo>
                  <a:pt x="402602" y="78495"/>
                </a:lnTo>
                <a:lnTo>
                  <a:pt x="405134" y="78495"/>
                </a:lnTo>
                <a:lnTo>
                  <a:pt x="407666" y="78495"/>
                </a:lnTo>
                <a:lnTo>
                  <a:pt x="410198" y="78495"/>
                </a:lnTo>
                <a:lnTo>
                  <a:pt x="410198" y="75963"/>
                </a:lnTo>
                <a:lnTo>
                  <a:pt x="412730" y="75963"/>
                </a:lnTo>
                <a:lnTo>
                  <a:pt x="415262" y="75963"/>
                </a:lnTo>
                <a:lnTo>
                  <a:pt x="415262" y="78495"/>
                </a:lnTo>
                <a:lnTo>
                  <a:pt x="417794" y="78495"/>
                </a:lnTo>
                <a:lnTo>
                  <a:pt x="417794" y="81027"/>
                </a:lnTo>
                <a:lnTo>
                  <a:pt x="420327" y="81027"/>
                </a:lnTo>
                <a:lnTo>
                  <a:pt x="420327" y="83559"/>
                </a:lnTo>
                <a:lnTo>
                  <a:pt x="422859" y="83559"/>
                </a:lnTo>
                <a:lnTo>
                  <a:pt x="422859" y="86091"/>
                </a:lnTo>
                <a:lnTo>
                  <a:pt x="422859" y="88623"/>
                </a:lnTo>
                <a:lnTo>
                  <a:pt x="422859" y="91155"/>
                </a:lnTo>
                <a:lnTo>
                  <a:pt x="422859" y="93687"/>
                </a:lnTo>
                <a:lnTo>
                  <a:pt x="422859" y="96219"/>
                </a:lnTo>
                <a:lnTo>
                  <a:pt x="425391" y="96219"/>
                </a:lnTo>
                <a:lnTo>
                  <a:pt x="425391" y="98751"/>
                </a:lnTo>
                <a:lnTo>
                  <a:pt x="427923" y="98751"/>
                </a:lnTo>
                <a:lnTo>
                  <a:pt x="430455" y="98751"/>
                </a:lnTo>
                <a:lnTo>
                  <a:pt x="432987" y="98751"/>
                </a:lnTo>
                <a:lnTo>
                  <a:pt x="435519" y="98751"/>
                </a:lnTo>
                <a:lnTo>
                  <a:pt x="438051" y="98751"/>
                </a:lnTo>
                <a:lnTo>
                  <a:pt x="440583" y="98751"/>
                </a:lnTo>
                <a:lnTo>
                  <a:pt x="443115" y="98751"/>
                </a:lnTo>
                <a:lnTo>
                  <a:pt x="443115" y="101284"/>
                </a:lnTo>
                <a:lnTo>
                  <a:pt x="443115" y="103816"/>
                </a:lnTo>
                <a:lnTo>
                  <a:pt x="443115" y="106348"/>
                </a:lnTo>
                <a:lnTo>
                  <a:pt x="440583" y="106348"/>
                </a:lnTo>
                <a:lnTo>
                  <a:pt x="440583" y="108880"/>
                </a:lnTo>
                <a:lnTo>
                  <a:pt x="438051" y="111412"/>
                </a:lnTo>
                <a:lnTo>
                  <a:pt x="435519" y="113944"/>
                </a:lnTo>
                <a:lnTo>
                  <a:pt x="435519" y="116476"/>
                </a:lnTo>
                <a:lnTo>
                  <a:pt x="432987" y="116476"/>
                </a:lnTo>
                <a:lnTo>
                  <a:pt x="432987" y="119008"/>
                </a:lnTo>
                <a:lnTo>
                  <a:pt x="432987" y="121540"/>
                </a:lnTo>
                <a:lnTo>
                  <a:pt x="432987" y="124072"/>
                </a:lnTo>
                <a:lnTo>
                  <a:pt x="432987" y="126604"/>
                </a:lnTo>
                <a:lnTo>
                  <a:pt x="435519" y="126604"/>
                </a:lnTo>
                <a:lnTo>
                  <a:pt x="435519" y="129136"/>
                </a:lnTo>
                <a:lnTo>
                  <a:pt x="435519" y="131668"/>
                </a:lnTo>
                <a:lnTo>
                  <a:pt x="438051" y="131668"/>
                </a:lnTo>
                <a:lnTo>
                  <a:pt x="438051" y="134201"/>
                </a:lnTo>
                <a:lnTo>
                  <a:pt x="440583" y="134201"/>
                </a:lnTo>
                <a:lnTo>
                  <a:pt x="440583" y="136733"/>
                </a:lnTo>
                <a:lnTo>
                  <a:pt x="440583" y="139265"/>
                </a:lnTo>
                <a:lnTo>
                  <a:pt x="443115" y="139265"/>
                </a:lnTo>
                <a:lnTo>
                  <a:pt x="443115" y="141797"/>
                </a:lnTo>
                <a:lnTo>
                  <a:pt x="443115" y="144329"/>
                </a:lnTo>
                <a:lnTo>
                  <a:pt x="443115" y="146861"/>
                </a:lnTo>
                <a:lnTo>
                  <a:pt x="445648" y="146861"/>
                </a:lnTo>
                <a:lnTo>
                  <a:pt x="443115" y="149393"/>
                </a:lnTo>
                <a:lnTo>
                  <a:pt x="443115" y="151925"/>
                </a:lnTo>
                <a:lnTo>
                  <a:pt x="440583" y="151925"/>
                </a:lnTo>
                <a:lnTo>
                  <a:pt x="438051" y="151925"/>
                </a:lnTo>
                <a:lnTo>
                  <a:pt x="435519" y="151925"/>
                </a:lnTo>
                <a:lnTo>
                  <a:pt x="435519" y="149393"/>
                </a:lnTo>
                <a:lnTo>
                  <a:pt x="432987" y="149393"/>
                </a:lnTo>
                <a:lnTo>
                  <a:pt x="430455" y="149393"/>
                </a:lnTo>
                <a:lnTo>
                  <a:pt x="430455" y="154457"/>
                </a:lnTo>
                <a:lnTo>
                  <a:pt x="430455" y="159521"/>
                </a:lnTo>
                <a:lnTo>
                  <a:pt x="432987" y="159521"/>
                </a:lnTo>
                <a:lnTo>
                  <a:pt x="432987" y="162053"/>
                </a:lnTo>
                <a:lnTo>
                  <a:pt x="432987" y="164586"/>
                </a:lnTo>
                <a:lnTo>
                  <a:pt x="432987" y="167118"/>
                </a:lnTo>
                <a:lnTo>
                  <a:pt x="432987" y="169650"/>
                </a:lnTo>
                <a:lnTo>
                  <a:pt x="432987" y="172182"/>
                </a:lnTo>
                <a:lnTo>
                  <a:pt x="432987" y="174714"/>
                </a:lnTo>
                <a:lnTo>
                  <a:pt x="432987" y="177246"/>
                </a:lnTo>
                <a:lnTo>
                  <a:pt x="432987" y="179778"/>
                </a:lnTo>
                <a:lnTo>
                  <a:pt x="430455" y="179778"/>
                </a:lnTo>
                <a:lnTo>
                  <a:pt x="427923" y="179778"/>
                </a:lnTo>
                <a:lnTo>
                  <a:pt x="427923" y="177246"/>
                </a:lnTo>
                <a:lnTo>
                  <a:pt x="427923" y="174714"/>
                </a:lnTo>
                <a:lnTo>
                  <a:pt x="425391" y="174714"/>
                </a:lnTo>
                <a:lnTo>
                  <a:pt x="425391" y="172182"/>
                </a:lnTo>
                <a:lnTo>
                  <a:pt x="425391" y="169650"/>
                </a:lnTo>
                <a:lnTo>
                  <a:pt x="425391" y="167118"/>
                </a:lnTo>
                <a:lnTo>
                  <a:pt x="422859" y="167118"/>
                </a:lnTo>
                <a:lnTo>
                  <a:pt x="422859" y="164586"/>
                </a:lnTo>
                <a:lnTo>
                  <a:pt x="420327" y="164586"/>
                </a:lnTo>
                <a:lnTo>
                  <a:pt x="420327" y="162053"/>
                </a:lnTo>
                <a:lnTo>
                  <a:pt x="417794" y="162053"/>
                </a:lnTo>
                <a:lnTo>
                  <a:pt x="417794" y="159521"/>
                </a:lnTo>
                <a:lnTo>
                  <a:pt x="412730" y="159521"/>
                </a:lnTo>
                <a:lnTo>
                  <a:pt x="412730" y="156989"/>
                </a:lnTo>
                <a:lnTo>
                  <a:pt x="410198" y="156989"/>
                </a:lnTo>
                <a:lnTo>
                  <a:pt x="407666" y="156989"/>
                </a:lnTo>
                <a:lnTo>
                  <a:pt x="405134" y="156989"/>
                </a:lnTo>
                <a:lnTo>
                  <a:pt x="405134" y="144329"/>
                </a:lnTo>
                <a:lnTo>
                  <a:pt x="402602" y="144329"/>
                </a:lnTo>
                <a:lnTo>
                  <a:pt x="400070" y="144329"/>
                </a:lnTo>
                <a:lnTo>
                  <a:pt x="397538" y="144329"/>
                </a:lnTo>
                <a:lnTo>
                  <a:pt x="395006" y="144329"/>
                </a:lnTo>
                <a:lnTo>
                  <a:pt x="392474" y="141797"/>
                </a:lnTo>
                <a:lnTo>
                  <a:pt x="389941" y="141797"/>
                </a:lnTo>
                <a:lnTo>
                  <a:pt x="389941" y="139265"/>
                </a:lnTo>
                <a:lnTo>
                  <a:pt x="389941" y="136733"/>
                </a:lnTo>
                <a:lnTo>
                  <a:pt x="387409" y="136733"/>
                </a:lnTo>
                <a:lnTo>
                  <a:pt x="387409" y="134201"/>
                </a:lnTo>
                <a:lnTo>
                  <a:pt x="387409" y="131668"/>
                </a:lnTo>
                <a:lnTo>
                  <a:pt x="387409" y="129136"/>
                </a:lnTo>
                <a:lnTo>
                  <a:pt x="387409" y="126604"/>
                </a:lnTo>
                <a:lnTo>
                  <a:pt x="387409" y="124072"/>
                </a:lnTo>
                <a:lnTo>
                  <a:pt x="389941" y="124072"/>
                </a:lnTo>
                <a:lnTo>
                  <a:pt x="389941" y="121540"/>
                </a:lnTo>
                <a:lnTo>
                  <a:pt x="389941" y="119008"/>
                </a:lnTo>
                <a:lnTo>
                  <a:pt x="389941" y="119008"/>
                </a:lnTo>
                <a:lnTo>
                  <a:pt x="389941" y="116476"/>
                </a:lnTo>
                <a:lnTo>
                  <a:pt x="389941" y="113944"/>
                </a:lnTo>
                <a:lnTo>
                  <a:pt x="389941" y="111412"/>
                </a:lnTo>
                <a:lnTo>
                  <a:pt x="389941" y="108880"/>
                </a:lnTo>
                <a:lnTo>
                  <a:pt x="389941" y="106348"/>
                </a:lnTo>
                <a:lnTo>
                  <a:pt x="387409" y="106348"/>
                </a:lnTo>
                <a:lnTo>
                  <a:pt x="387409" y="103816"/>
                </a:lnTo>
                <a:lnTo>
                  <a:pt x="384877" y="103816"/>
                </a:lnTo>
                <a:lnTo>
                  <a:pt x="384877" y="101284"/>
                </a:lnTo>
                <a:lnTo>
                  <a:pt x="382345" y="101284"/>
                </a:lnTo>
                <a:lnTo>
                  <a:pt x="379813" y="101284"/>
                </a:lnTo>
                <a:lnTo>
                  <a:pt x="377281" y="101284"/>
                </a:lnTo>
                <a:lnTo>
                  <a:pt x="374749" y="101284"/>
                </a:lnTo>
                <a:lnTo>
                  <a:pt x="374749" y="101284"/>
                </a:lnTo>
                <a:lnTo>
                  <a:pt x="374749" y="98751"/>
                </a:lnTo>
                <a:lnTo>
                  <a:pt x="372217" y="98751"/>
                </a:lnTo>
                <a:lnTo>
                  <a:pt x="369685" y="98751"/>
                </a:lnTo>
                <a:lnTo>
                  <a:pt x="369685" y="96219"/>
                </a:lnTo>
                <a:lnTo>
                  <a:pt x="367153" y="96219"/>
                </a:lnTo>
                <a:lnTo>
                  <a:pt x="367153" y="93687"/>
                </a:lnTo>
                <a:lnTo>
                  <a:pt x="367153" y="93687"/>
                </a:lnTo>
                <a:lnTo>
                  <a:pt x="364621" y="93687"/>
                </a:lnTo>
                <a:lnTo>
                  <a:pt x="364621" y="88623"/>
                </a:lnTo>
                <a:lnTo>
                  <a:pt x="364621" y="86091"/>
                </a:lnTo>
                <a:lnTo>
                  <a:pt x="364621" y="83559"/>
                </a:lnTo>
                <a:lnTo>
                  <a:pt x="364621" y="81027"/>
                </a:lnTo>
                <a:lnTo>
                  <a:pt x="362089" y="81027"/>
                </a:lnTo>
                <a:lnTo>
                  <a:pt x="362089" y="78495"/>
                </a:lnTo>
                <a:lnTo>
                  <a:pt x="359557" y="78495"/>
                </a:lnTo>
                <a:lnTo>
                  <a:pt x="357024" y="78495"/>
                </a:lnTo>
                <a:lnTo>
                  <a:pt x="357024" y="75963"/>
                </a:lnTo>
                <a:lnTo>
                  <a:pt x="354492" y="75963"/>
                </a:lnTo>
                <a:lnTo>
                  <a:pt x="351960" y="75963"/>
                </a:lnTo>
                <a:lnTo>
                  <a:pt x="349428" y="75963"/>
                </a:lnTo>
                <a:lnTo>
                  <a:pt x="349428" y="73430"/>
                </a:lnTo>
                <a:lnTo>
                  <a:pt x="346896" y="73430"/>
                </a:lnTo>
                <a:lnTo>
                  <a:pt x="346896" y="70898"/>
                </a:lnTo>
                <a:lnTo>
                  <a:pt x="346896" y="68366"/>
                </a:lnTo>
                <a:lnTo>
                  <a:pt x="349428" y="68366"/>
                </a:lnTo>
                <a:lnTo>
                  <a:pt x="349428" y="68366"/>
                </a:lnTo>
                <a:lnTo>
                  <a:pt x="351960" y="68366"/>
                </a:lnTo>
                <a:lnTo>
                  <a:pt x="354492" y="68366"/>
                </a:lnTo>
                <a:lnTo>
                  <a:pt x="357024" y="68366"/>
                </a:lnTo>
                <a:lnTo>
                  <a:pt x="357024" y="65834"/>
                </a:lnTo>
                <a:lnTo>
                  <a:pt x="359557" y="65834"/>
                </a:lnTo>
                <a:lnTo>
                  <a:pt x="359557" y="63302"/>
                </a:lnTo>
                <a:lnTo>
                  <a:pt x="359557" y="60770"/>
                </a:lnTo>
                <a:lnTo>
                  <a:pt x="359557" y="58238"/>
                </a:lnTo>
                <a:lnTo>
                  <a:pt x="359557" y="55706"/>
                </a:lnTo>
                <a:lnTo>
                  <a:pt x="359557" y="53174"/>
                </a:lnTo>
                <a:lnTo>
                  <a:pt x="359557" y="50642"/>
                </a:lnTo>
                <a:lnTo>
                  <a:pt x="359557" y="48110"/>
                </a:lnTo>
                <a:lnTo>
                  <a:pt x="359557" y="45577"/>
                </a:lnTo>
                <a:lnTo>
                  <a:pt x="357024" y="45577"/>
                </a:lnTo>
                <a:lnTo>
                  <a:pt x="357024" y="43045"/>
                </a:lnTo>
                <a:lnTo>
                  <a:pt x="354492" y="43045"/>
                </a:lnTo>
                <a:lnTo>
                  <a:pt x="354492" y="43045"/>
                </a:lnTo>
                <a:lnTo>
                  <a:pt x="351960" y="43045"/>
                </a:lnTo>
                <a:lnTo>
                  <a:pt x="349428" y="43045"/>
                </a:lnTo>
                <a:lnTo>
                  <a:pt x="346896" y="43045"/>
                </a:lnTo>
                <a:lnTo>
                  <a:pt x="344364" y="43045"/>
                </a:lnTo>
                <a:lnTo>
                  <a:pt x="341832" y="43045"/>
                </a:lnTo>
                <a:lnTo>
                  <a:pt x="339300" y="43045"/>
                </a:lnTo>
                <a:lnTo>
                  <a:pt x="336768" y="43045"/>
                </a:lnTo>
                <a:lnTo>
                  <a:pt x="336768" y="43045"/>
                </a:lnTo>
                <a:lnTo>
                  <a:pt x="334236" y="43045"/>
                </a:lnTo>
                <a:lnTo>
                  <a:pt x="331704" y="43045"/>
                </a:lnTo>
                <a:lnTo>
                  <a:pt x="331704" y="40513"/>
                </a:lnTo>
                <a:lnTo>
                  <a:pt x="329171" y="40513"/>
                </a:lnTo>
                <a:lnTo>
                  <a:pt x="329171" y="37981"/>
                </a:lnTo>
                <a:lnTo>
                  <a:pt x="326639" y="37981"/>
                </a:lnTo>
                <a:lnTo>
                  <a:pt x="326639" y="35449"/>
                </a:lnTo>
                <a:lnTo>
                  <a:pt x="329171" y="32917"/>
                </a:lnTo>
                <a:lnTo>
                  <a:pt x="331704" y="30385"/>
                </a:lnTo>
                <a:lnTo>
                  <a:pt x="334236" y="30385"/>
                </a:lnTo>
                <a:lnTo>
                  <a:pt x="336768" y="30385"/>
                </a:lnTo>
                <a:lnTo>
                  <a:pt x="339300" y="30385"/>
                </a:lnTo>
                <a:lnTo>
                  <a:pt x="341832" y="30385"/>
                </a:lnTo>
                <a:lnTo>
                  <a:pt x="355758" y="27853"/>
                </a:lnTo>
                <a:lnTo>
                  <a:pt x="358290" y="27853"/>
                </a:lnTo>
                <a:lnTo>
                  <a:pt x="358290" y="30385"/>
                </a:lnTo>
                <a:lnTo>
                  <a:pt x="360822" y="30385"/>
                </a:lnTo>
                <a:lnTo>
                  <a:pt x="363355" y="30385"/>
                </a:lnTo>
                <a:lnTo>
                  <a:pt x="365887" y="30385"/>
                </a:lnTo>
                <a:lnTo>
                  <a:pt x="365887" y="32917"/>
                </a:lnTo>
                <a:lnTo>
                  <a:pt x="368419" y="32917"/>
                </a:lnTo>
                <a:lnTo>
                  <a:pt x="368419" y="35449"/>
                </a:lnTo>
                <a:lnTo>
                  <a:pt x="368419" y="37981"/>
                </a:lnTo>
                <a:lnTo>
                  <a:pt x="370951" y="37981"/>
                </a:lnTo>
                <a:lnTo>
                  <a:pt x="370951" y="40513"/>
                </a:lnTo>
                <a:lnTo>
                  <a:pt x="370951" y="43045"/>
                </a:lnTo>
                <a:close/>
                <a:moveTo>
                  <a:pt x="39247" y="69632"/>
                </a:moveTo>
                <a:lnTo>
                  <a:pt x="39247" y="86091"/>
                </a:lnTo>
                <a:lnTo>
                  <a:pt x="41779" y="92421"/>
                </a:lnTo>
                <a:lnTo>
                  <a:pt x="39247" y="97485"/>
                </a:lnTo>
                <a:lnTo>
                  <a:pt x="22789" y="77229"/>
                </a:lnTo>
                <a:lnTo>
                  <a:pt x="22789" y="79761"/>
                </a:lnTo>
                <a:lnTo>
                  <a:pt x="25321" y="79761"/>
                </a:lnTo>
                <a:lnTo>
                  <a:pt x="25321" y="77229"/>
                </a:lnTo>
                <a:lnTo>
                  <a:pt x="25321" y="74697"/>
                </a:lnTo>
                <a:lnTo>
                  <a:pt x="25321" y="69632"/>
                </a:lnTo>
                <a:lnTo>
                  <a:pt x="25321" y="64568"/>
                </a:lnTo>
                <a:lnTo>
                  <a:pt x="25321" y="59504"/>
                </a:lnTo>
                <a:lnTo>
                  <a:pt x="25321" y="54440"/>
                </a:lnTo>
                <a:lnTo>
                  <a:pt x="27853" y="51908"/>
                </a:lnTo>
                <a:lnTo>
                  <a:pt x="20257" y="43045"/>
                </a:lnTo>
                <a:lnTo>
                  <a:pt x="20257" y="43045"/>
                </a:lnTo>
                <a:lnTo>
                  <a:pt x="17725" y="43045"/>
                </a:lnTo>
                <a:lnTo>
                  <a:pt x="15193" y="43045"/>
                </a:lnTo>
                <a:lnTo>
                  <a:pt x="12660" y="43045"/>
                </a:lnTo>
                <a:lnTo>
                  <a:pt x="10128" y="43045"/>
                </a:lnTo>
                <a:lnTo>
                  <a:pt x="10128" y="36715"/>
                </a:lnTo>
                <a:lnTo>
                  <a:pt x="7596" y="36715"/>
                </a:lnTo>
                <a:lnTo>
                  <a:pt x="5064" y="36715"/>
                </a:lnTo>
                <a:lnTo>
                  <a:pt x="5064" y="34183"/>
                </a:lnTo>
                <a:lnTo>
                  <a:pt x="0" y="31651"/>
                </a:lnTo>
                <a:lnTo>
                  <a:pt x="0" y="29119"/>
                </a:lnTo>
                <a:lnTo>
                  <a:pt x="0" y="26587"/>
                </a:lnTo>
                <a:lnTo>
                  <a:pt x="2532" y="26587"/>
                </a:lnTo>
                <a:lnTo>
                  <a:pt x="5064" y="24055"/>
                </a:lnTo>
                <a:lnTo>
                  <a:pt x="5064" y="21523"/>
                </a:lnTo>
                <a:lnTo>
                  <a:pt x="5064" y="17725"/>
                </a:lnTo>
                <a:lnTo>
                  <a:pt x="5064" y="15192"/>
                </a:lnTo>
                <a:lnTo>
                  <a:pt x="13927" y="20257"/>
                </a:lnTo>
                <a:lnTo>
                  <a:pt x="13927" y="22789"/>
                </a:lnTo>
                <a:lnTo>
                  <a:pt x="30385" y="39247"/>
                </a:lnTo>
                <a:lnTo>
                  <a:pt x="32917" y="41779"/>
                </a:lnTo>
                <a:lnTo>
                  <a:pt x="35449" y="46844"/>
                </a:lnTo>
                <a:lnTo>
                  <a:pt x="35449" y="51908"/>
                </a:lnTo>
                <a:lnTo>
                  <a:pt x="35449" y="56972"/>
                </a:lnTo>
                <a:lnTo>
                  <a:pt x="39247" y="69632"/>
                </a:lnTo>
                <a:close/>
                <a:moveTo>
                  <a:pt x="222824" y="10128"/>
                </a:moveTo>
                <a:lnTo>
                  <a:pt x="225356" y="10128"/>
                </a:lnTo>
                <a:lnTo>
                  <a:pt x="227888" y="10128"/>
                </a:lnTo>
                <a:lnTo>
                  <a:pt x="230420" y="7596"/>
                </a:lnTo>
                <a:lnTo>
                  <a:pt x="232952" y="7596"/>
                </a:lnTo>
                <a:lnTo>
                  <a:pt x="235484" y="7596"/>
                </a:lnTo>
                <a:lnTo>
                  <a:pt x="238016" y="10128"/>
                </a:lnTo>
                <a:lnTo>
                  <a:pt x="240548" y="10128"/>
                </a:lnTo>
                <a:lnTo>
                  <a:pt x="240548" y="12660"/>
                </a:lnTo>
                <a:lnTo>
                  <a:pt x="243081" y="12660"/>
                </a:lnTo>
                <a:lnTo>
                  <a:pt x="243081" y="15192"/>
                </a:lnTo>
                <a:lnTo>
                  <a:pt x="243081" y="17725"/>
                </a:lnTo>
                <a:lnTo>
                  <a:pt x="245613" y="17725"/>
                </a:lnTo>
                <a:lnTo>
                  <a:pt x="245613" y="20257"/>
                </a:lnTo>
                <a:lnTo>
                  <a:pt x="245613" y="22789"/>
                </a:lnTo>
                <a:lnTo>
                  <a:pt x="245613" y="25321"/>
                </a:lnTo>
                <a:lnTo>
                  <a:pt x="245613" y="27853"/>
                </a:lnTo>
                <a:lnTo>
                  <a:pt x="245613" y="30385"/>
                </a:lnTo>
                <a:lnTo>
                  <a:pt x="243081" y="32917"/>
                </a:lnTo>
                <a:lnTo>
                  <a:pt x="245613" y="35449"/>
                </a:lnTo>
                <a:lnTo>
                  <a:pt x="245613" y="37981"/>
                </a:lnTo>
                <a:lnTo>
                  <a:pt x="245613" y="40513"/>
                </a:lnTo>
                <a:lnTo>
                  <a:pt x="248145" y="43045"/>
                </a:lnTo>
                <a:lnTo>
                  <a:pt x="248145" y="45577"/>
                </a:lnTo>
                <a:lnTo>
                  <a:pt x="245613" y="48110"/>
                </a:lnTo>
                <a:lnTo>
                  <a:pt x="245613" y="50642"/>
                </a:lnTo>
                <a:lnTo>
                  <a:pt x="243081" y="50642"/>
                </a:lnTo>
                <a:lnTo>
                  <a:pt x="240548" y="53174"/>
                </a:lnTo>
                <a:lnTo>
                  <a:pt x="238016" y="53174"/>
                </a:lnTo>
                <a:lnTo>
                  <a:pt x="235484" y="55706"/>
                </a:lnTo>
                <a:lnTo>
                  <a:pt x="232952" y="53174"/>
                </a:lnTo>
                <a:lnTo>
                  <a:pt x="230420" y="53174"/>
                </a:lnTo>
                <a:lnTo>
                  <a:pt x="227888" y="53174"/>
                </a:lnTo>
                <a:lnTo>
                  <a:pt x="227888" y="55706"/>
                </a:lnTo>
                <a:lnTo>
                  <a:pt x="225356" y="55706"/>
                </a:lnTo>
                <a:lnTo>
                  <a:pt x="222824" y="55706"/>
                </a:lnTo>
                <a:lnTo>
                  <a:pt x="222824" y="58238"/>
                </a:lnTo>
                <a:lnTo>
                  <a:pt x="220292" y="58238"/>
                </a:lnTo>
                <a:lnTo>
                  <a:pt x="220292" y="60770"/>
                </a:lnTo>
                <a:lnTo>
                  <a:pt x="217760" y="60770"/>
                </a:lnTo>
                <a:lnTo>
                  <a:pt x="217760" y="63302"/>
                </a:lnTo>
                <a:lnTo>
                  <a:pt x="217760" y="65834"/>
                </a:lnTo>
                <a:lnTo>
                  <a:pt x="217760" y="68366"/>
                </a:lnTo>
                <a:lnTo>
                  <a:pt x="217760" y="70898"/>
                </a:lnTo>
                <a:lnTo>
                  <a:pt x="217760" y="73430"/>
                </a:lnTo>
                <a:lnTo>
                  <a:pt x="217760" y="75963"/>
                </a:lnTo>
                <a:lnTo>
                  <a:pt x="220292" y="75963"/>
                </a:lnTo>
                <a:lnTo>
                  <a:pt x="220292" y="78495"/>
                </a:lnTo>
                <a:lnTo>
                  <a:pt x="222824" y="78495"/>
                </a:lnTo>
                <a:lnTo>
                  <a:pt x="222824" y="81027"/>
                </a:lnTo>
                <a:lnTo>
                  <a:pt x="222824" y="83559"/>
                </a:lnTo>
                <a:lnTo>
                  <a:pt x="225356" y="83559"/>
                </a:lnTo>
                <a:lnTo>
                  <a:pt x="225356" y="86091"/>
                </a:lnTo>
                <a:lnTo>
                  <a:pt x="227888" y="86091"/>
                </a:lnTo>
                <a:lnTo>
                  <a:pt x="230420" y="86091"/>
                </a:lnTo>
                <a:lnTo>
                  <a:pt x="232952" y="86091"/>
                </a:lnTo>
                <a:lnTo>
                  <a:pt x="235484" y="86091"/>
                </a:lnTo>
                <a:lnTo>
                  <a:pt x="238016" y="86091"/>
                </a:lnTo>
                <a:lnTo>
                  <a:pt x="238016" y="83559"/>
                </a:lnTo>
                <a:lnTo>
                  <a:pt x="240548" y="83559"/>
                </a:lnTo>
                <a:lnTo>
                  <a:pt x="240548" y="81027"/>
                </a:lnTo>
                <a:lnTo>
                  <a:pt x="243081" y="81027"/>
                </a:lnTo>
                <a:lnTo>
                  <a:pt x="243081" y="78495"/>
                </a:lnTo>
                <a:lnTo>
                  <a:pt x="245613" y="78495"/>
                </a:lnTo>
                <a:lnTo>
                  <a:pt x="248145" y="75963"/>
                </a:lnTo>
                <a:lnTo>
                  <a:pt x="250677" y="75963"/>
                </a:lnTo>
                <a:lnTo>
                  <a:pt x="253209" y="75963"/>
                </a:lnTo>
                <a:lnTo>
                  <a:pt x="255741" y="75963"/>
                </a:lnTo>
                <a:lnTo>
                  <a:pt x="255741" y="78495"/>
                </a:lnTo>
                <a:lnTo>
                  <a:pt x="258273" y="78495"/>
                </a:lnTo>
                <a:lnTo>
                  <a:pt x="258273" y="81027"/>
                </a:lnTo>
                <a:lnTo>
                  <a:pt x="260805" y="81027"/>
                </a:lnTo>
                <a:lnTo>
                  <a:pt x="260805" y="83559"/>
                </a:lnTo>
                <a:lnTo>
                  <a:pt x="263337" y="86091"/>
                </a:lnTo>
                <a:lnTo>
                  <a:pt x="263337" y="88623"/>
                </a:lnTo>
                <a:lnTo>
                  <a:pt x="263337" y="91155"/>
                </a:lnTo>
                <a:lnTo>
                  <a:pt x="265869" y="91155"/>
                </a:lnTo>
                <a:lnTo>
                  <a:pt x="265869" y="93687"/>
                </a:lnTo>
                <a:lnTo>
                  <a:pt x="268401" y="93687"/>
                </a:lnTo>
                <a:lnTo>
                  <a:pt x="270933" y="96219"/>
                </a:lnTo>
                <a:lnTo>
                  <a:pt x="273466" y="96219"/>
                </a:lnTo>
                <a:lnTo>
                  <a:pt x="273466" y="98751"/>
                </a:lnTo>
                <a:lnTo>
                  <a:pt x="275998" y="98751"/>
                </a:lnTo>
                <a:lnTo>
                  <a:pt x="278530" y="98751"/>
                </a:lnTo>
                <a:lnTo>
                  <a:pt x="278530" y="101284"/>
                </a:lnTo>
                <a:lnTo>
                  <a:pt x="281062" y="101284"/>
                </a:lnTo>
                <a:lnTo>
                  <a:pt x="283594" y="101284"/>
                </a:lnTo>
                <a:lnTo>
                  <a:pt x="286126" y="101284"/>
                </a:lnTo>
                <a:lnTo>
                  <a:pt x="288658" y="103816"/>
                </a:lnTo>
                <a:lnTo>
                  <a:pt x="291190" y="106348"/>
                </a:lnTo>
                <a:lnTo>
                  <a:pt x="291190" y="108880"/>
                </a:lnTo>
                <a:lnTo>
                  <a:pt x="291190" y="111412"/>
                </a:lnTo>
                <a:lnTo>
                  <a:pt x="291190" y="113944"/>
                </a:lnTo>
                <a:lnTo>
                  <a:pt x="291190" y="116476"/>
                </a:lnTo>
                <a:lnTo>
                  <a:pt x="293722" y="116476"/>
                </a:lnTo>
                <a:lnTo>
                  <a:pt x="293722" y="119008"/>
                </a:lnTo>
                <a:lnTo>
                  <a:pt x="293722" y="121540"/>
                </a:lnTo>
                <a:lnTo>
                  <a:pt x="296254" y="121540"/>
                </a:lnTo>
                <a:lnTo>
                  <a:pt x="296254" y="124072"/>
                </a:lnTo>
                <a:lnTo>
                  <a:pt x="298786" y="124072"/>
                </a:lnTo>
                <a:lnTo>
                  <a:pt x="298786" y="126604"/>
                </a:lnTo>
                <a:lnTo>
                  <a:pt x="301318" y="126604"/>
                </a:lnTo>
                <a:lnTo>
                  <a:pt x="303850" y="126604"/>
                </a:lnTo>
                <a:lnTo>
                  <a:pt x="306383" y="126604"/>
                </a:lnTo>
                <a:lnTo>
                  <a:pt x="308915" y="126604"/>
                </a:lnTo>
                <a:lnTo>
                  <a:pt x="311447" y="126604"/>
                </a:lnTo>
                <a:lnTo>
                  <a:pt x="313979" y="126604"/>
                </a:lnTo>
                <a:lnTo>
                  <a:pt x="313979" y="129136"/>
                </a:lnTo>
                <a:lnTo>
                  <a:pt x="316511" y="129136"/>
                </a:lnTo>
                <a:lnTo>
                  <a:pt x="319043" y="129136"/>
                </a:lnTo>
                <a:lnTo>
                  <a:pt x="321575" y="129136"/>
                </a:lnTo>
                <a:lnTo>
                  <a:pt x="321575" y="126604"/>
                </a:lnTo>
                <a:lnTo>
                  <a:pt x="324107" y="126604"/>
                </a:lnTo>
                <a:lnTo>
                  <a:pt x="326639" y="126604"/>
                </a:lnTo>
                <a:lnTo>
                  <a:pt x="329171" y="126604"/>
                </a:lnTo>
                <a:lnTo>
                  <a:pt x="331704" y="126604"/>
                </a:lnTo>
                <a:lnTo>
                  <a:pt x="334236" y="126604"/>
                </a:lnTo>
                <a:lnTo>
                  <a:pt x="334236" y="129136"/>
                </a:lnTo>
                <a:lnTo>
                  <a:pt x="336768" y="129136"/>
                </a:lnTo>
                <a:lnTo>
                  <a:pt x="336768" y="131668"/>
                </a:lnTo>
                <a:lnTo>
                  <a:pt x="336768" y="134201"/>
                </a:lnTo>
                <a:lnTo>
                  <a:pt x="339300" y="136733"/>
                </a:lnTo>
                <a:lnTo>
                  <a:pt x="339300" y="139265"/>
                </a:lnTo>
                <a:lnTo>
                  <a:pt x="339300" y="141797"/>
                </a:lnTo>
                <a:lnTo>
                  <a:pt x="339300" y="144329"/>
                </a:lnTo>
                <a:lnTo>
                  <a:pt x="339300" y="146861"/>
                </a:lnTo>
                <a:lnTo>
                  <a:pt x="339300" y="149393"/>
                </a:lnTo>
                <a:lnTo>
                  <a:pt x="341832" y="149393"/>
                </a:lnTo>
                <a:lnTo>
                  <a:pt x="341832" y="151925"/>
                </a:lnTo>
                <a:lnTo>
                  <a:pt x="341832" y="154457"/>
                </a:lnTo>
                <a:lnTo>
                  <a:pt x="344364" y="154457"/>
                </a:lnTo>
                <a:lnTo>
                  <a:pt x="344364" y="156989"/>
                </a:lnTo>
                <a:lnTo>
                  <a:pt x="346896" y="156989"/>
                </a:lnTo>
                <a:lnTo>
                  <a:pt x="346896" y="159521"/>
                </a:lnTo>
                <a:lnTo>
                  <a:pt x="346896" y="162053"/>
                </a:lnTo>
                <a:lnTo>
                  <a:pt x="349428" y="164586"/>
                </a:lnTo>
                <a:lnTo>
                  <a:pt x="346896" y="164586"/>
                </a:lnTo>
                <a:lnTo>
                  <a:pt x="346896" y="167118"/>
                </a:lnTo>
                <a:lnTo>
                  <a:pt x="346896" y="169650"/>
                </a:lnTo>
                <a:lnTo>
                  <a:pt x="346896" y="172182"/>
                </a:lnTo>
                <a:lnTo>
                  <a:pt x="346896" y="174714"/>
                </a:lnTo>
                <a:lnTo>
                  <a:pt x="346896" y="177246"/>
                </a:lnTo>
                <a:lnTo>
                  <a:pt x="346896" y="179778"/>
                </a:lnTo>
                <a:lnTo>
                  <a:pt x="349428" y="179778"/>
                </a:lnTo>
                <a:lnTo>
                  <a:pt x="349428" y="182310"/>
                </a:lnTo>
                <a:lnTo>
                  <a:pt x="351960" y="182310"/>
                </a:lnTo>
                <a:lnTo>
                  <a:pt x="351960" y="184842"/>
                </a:lnTo>
                <a:lnTo>
                  <a:pt x="354492" y="184842"/>
                </a:lnTo>
                <a:lnTo>
                  <a:pt x="354492" y="187374"/>
                </a:lnTo>
                <a:lnTo>
                  <a:pt x="354492" y="189907"/>
                </a:lnTo>
                <a:lnTo>
                  <a:pt x="354492" y="192439"/>
                </a:lnTo>
                <a:lnTo>
                  <a:pt x="354492" y="194971"/>
                </a:lnTo>
                <a:lnTo>
                  <a:pt x="354492" y="197503"/>
                </a:lnTo>
                <a:lnTo>
                  <a:pt x="351960" y="200035"/>
                </a:lnTo>
                <a:lnTo>
                  <a:pt x="349428" y="202567"/>
                </a:lnTo>
                <a:lnTo>
                  <a:pt x="349428" y="205099"/>
                </a:lnTo>
                <a:lnTo>
                  <a:pt x="346896" y="205099"/>
                </a:lnTo>
                <a:lnTo>
                  <a:pt x="346896" y="207631"/>
                </a:lnTo>
                <a:lnTo>
                  <a:pt x="346896" y="210163"/>
                </a:lnTo>
                <a:lnTo>
                  <a:pt x="346896" y="212695"/>
                </a:lnTo>
                <a:lnTo>
                  <a:pt x="346896" y="215227"/>
                </a:lnTo>
                <a:lnTo>
                  <a:pt x="346896" y="217759"/>
                </a:lnTo>
                <a:lnTo>
                  <a:pt x="349428" y="217759"/>
                </a:lnTo>
                <a:lnTo>
                  <a:pt x="349428" y="220292"/>
                </a:lnTo>
                <a:lnTo>
                  <a:pt x="349428" y="222824"/>
                </a:lnTo>
                <a:lnTo>
                  <a:pt x="351960" y="225356"/>
                </a:lnTo>
                <a:lnTo>
                  <a:pt x="351960" y="227888"/>
                </a:lnTo>
                <a:lnTo>
                  <a:pt x="354492" y="227888"/>
                </a:lnTo>
                <a:lnTo>
                  <a:pt x="354492" y="230420"/>
                </a:lnTo>
                <a:lnTo>
                  <a:pt x="357024" y="230420"/>
                </a:lnTo>
                <a:lnTo>
                  <a:pt x="359557" y="232952"/>
                </a:lnTo>
                <a:lnTo>
                  <a:pt x="362089" y="232952"/>
                </a:lnTo>
                <a:lnTo>
                  <a:pt x="362089" y="235484"/>
                </a:lnTo>
                <a:lnTo>
                  <a:pt x="362089" y="238016"/>
                </a:lnTo>
                <a:lnTo>
                  <a:pt x="364621" y="238016"/>
                </a:lnTo>
                <a:lnTo>
                  <a:pt x="364621" y="240548"/>
                </a:lnTo>
                <a:lnTo>
                  <a:pt x="364621" y="243080"/>
                </a:lnTo>
                <a:lnTo>
                  <a:pt x="367153" y="243080"/>
                </a:lnTo>
                <a:lnTo>
                  <a:pt x="367153" y="245612"/>
                </a:lnTo>
                <a:lnTo>
                  <a:pt x="367153" y="248144"/>
                </a:lnTo>
                <a:lnTo>
                  <a:pt x="369685" y="248144"/>
                </a:lnTo>
                <a:lnTo>
                  <a:pt x="372217" y="250677"/>
                </a:lnTo>
                <a:lnTo>
                  <a:pt x="374749" y="250677"/>
                </a:lnTo>
                <a:lnTo>
                  <a:pt x="374749" y="253209"/>
                </a:lnTo>
                <a:lnTo>
                  <a:pt x="377281" y="253209"/>
                </a:lnTo>
                <a:lnTo>
                  <a:pt x="377281" y="255741"/>
                </a:lnTo>
                <a:lnTo>
                  <a:pt x="379813" y="255741"/>
                </a:lnTo>
                <a:lnTo>
                  <a:pt x="379813" y="258273"/>
                </a:lnTo>
                <a:lnTo>
                  <a:pt x="382345" y="258273"/>
                </a:lnTo>
                <a:lnTo>
                  <a:pt x="382345" y="260805"/>
                </a:lnTo>
                <a:lnTo>
                  <a:pt x="384877" y="263337"/>
                </a:lnTo>
                <a:lnTo>
                  <a:pt x="384877" y="265869"/>
                </a:lnTo>
                <a:lnTo>
                  <a:pt x="384877" y="268401"/>
                </a:lnTo>
                <a:lnTo>
                  <a:pt x="384877" y="270933"/>
                </a:lnTo>
                <a:lnTo>
                  <a:pt x="384877" y="273465"/>
                </a:lnTo>
                <a:lnTo>
                  <a:pt x="387409" y="275997"/>
                </a:lnTo>
                <a:lnTo>
                  <a:pt x="387409" y="278530"/>
                </a:lnTo>
                <a:lnTo>
                  <a:pt x="389941" y="281062"/>
                </a:lnTo>
                <a:lnTo>
                  <a:pt x="389941" y="283594"/>
                </a:lnTo>
                <a:lnTo>
                  <a:pt x="392474" y="283594"/>
                </a:lnTo>
                <a:lnTo>
                  <a:pt x="392474" y="286126"/>
                </a:lnTo>
                <a:lnTo>
                  <a:pt x="395006" y="288658"/>
                </a:lnTo>
                <a:lnTo>
                  <a:pt x="397538" y="291190"/>
                </a:lnTo>
                <a:lnTo>
                  <a:pt x="397538" y="293722"/>
                </a:lnTo>
                <a:lnTo>
                  <a:pt x="397538" y="296254"/>
                </a:lnTo>
                <a:lnTo>
                  <a:pt x="397538" y="298786"/>
                </a:lnTo>
                <a:lnTo>
                  <a:pt x="400070" y="298786"/>
                </a:lnTo>
                <a:lnTo>
                  <a:pt x="400070" y="301318"/>
                </a:lnTo>
                <a:lnTo>
                  <a:pt x="400070" y="303851"/>
                </a:lnTo>
                <a:lnTo>
                  <a:pt x="397538" y="303851"/>
                </a:lnTo>
                <a:lnTo>
                  <a:pt x="397538" y="306383"/>
                </a:lnTo>
                <a:lnTo>
                  <a:pt x="397538" y="308915"/>
                </a:lnTo>
                <a:lnTo>
                  <a:pt x="397538" y="311447"/>
                </a:lnTo>
                <a:lnTo>
                  <a:pt x="397538" y="313979"/>
                </a:lnTo>
                <a:lnTo>
                  <a:pt x="397538" y="316511"/>
                </a:lnTo>
                <a:lnTo>
                  <a:pt x="400070" y="316511"/>
                </a:lnTo>
                <a:lnTo>
                  <a:pt x="400070" y="319043"/>
                </a:lnTo>
                <a:lnTo>
                  <a:pt x="400070" y="321575"/>
                </a:lnTo>
                <a:lnTo>
                  <a:pt x="400070" y="324107"/>
                </a:lnTo>
                <a:lnTo>
                  <a:pt x="402602" y="324107"/>
                </a:lnTo>
                <a:lnTo>
                  <a:pt x="402602" y="326639"/>
                </a:lnTo>
                <a:lnTo>
                  <a:pt x="402602" y="329171"/>
                </a:lnTo>
                <a:lnTo>
                  <a:pt x="402602" y="331703"/>
                </a:lnTo>
                <a:lnTo>
                  <a:pt x="402602" y="334235"/>
                </a:lnTo>
                <a:lnTo>
                  <a:pt x="405134" y="334235"/>
                </a:lnTo>
                <a:lnTo>
                  <a:pt x="405134" y="336768"/>
                </a:lnTo>
                <a:lnTo>
                  <a:pt x="405134" y="339300"/>
                </a:lnTo>
                <a:lnTo>
                  <a:pt x="407666" y="339300"/>
                </a:lnTo>
                <a:lnTo>
                  <a:pt x="410198" y="341832"/>
                </a:lnTo>
                <a:lnTo>
                  <a:pt x="412730" y="341832"/>
                </a:lnTo>
                <a:lnTo>
                  <a:pt x="415262" y="341832"/>
                </a:lnTo>
                <a:lnTo>
                  <a:pt x="415262" y="344364"/>
                </a:lnTo>
                <a:lnTo>
                  <a:pt x="417794" y="344364"/>
                </a:lnTo>
                <a:lnTo>
                  <a:pt x="417794" y="346896"/>
                </a:lnTo>
                <a:lnTo>
                  <a:pt x="420327" y="349428"/>
                </a:lnTo>
                <a:lnTo>
                  <a:pt x="420327" y="351960"/>
                </a:lnTo>
                <a:lnTo>
                  <a:pt x="420327" y="354492"/>
                </a:lnTo>
                <a:lnTo>
                  <a:pt x="420327" y="357024"/>
                </a:lnTo>
                <a:lnTo>
                  <a:pt x="420327" y="359556"/>
                </a:lnTo>
                <a:lnTo>
                  <a:pt x="422859" y="359556"/>
                </a:lnTo>
                <a:lnTo>
                  <a:pt x="422859" y="362088"/>
                </a:lnTo>
                <a:lnTo>
                  <a:pt x="425391" y="362088"/>
                </a:lnTo>
                <a:lnTo>
                  <a:pt x="427923" y="362088"/>
                </a:lnTo>
                <a:lnTo>
                  <a:pt x="427923" y="364620"/>
                </a:lnTo>
                <a:lnTo>
                  <a:pt x="430455" y="364620"/>
                </a:lnTo>
                <a:lnTo>
                  <a:pt x="432987" y="367153"/>
                </a:lnTo>
                <a:lnTo>
                  <a:pt x="435519" y="369685"/>
                </a:lnTo>
                <a:lnTo>
                  <a:pt x="438051" y="372217"/>
                </a:lnTo>
                <a:lnTo>
                  <a:pt x="438051" y="374749"/>
                </a:lnTo>
                <a:lnTo>
                  <a:pt x="438051" y="377281"/>
                </a:lnTo>
                <a:lnTo>
                  <a:pt x="438051" y="379813"/>
                </a:lnTo>
                <a:lnTo>
                  <a:pt x="438051" y="382345"/>
                </a:lnTo>
                <a:lnTo>
                  <a:pt x="438051" y="384877"/>
                </a:lnTo>
                <a:lnTo>
                  <a:pt x="440583" y="384877"/>
                </a:lnTo>
                <a:lnTo>
                  <a:pt x="440583" y="387409"/>
                </a:lnTo>
                <a:lnTo>
                  <a:pt x="443115" y="387409"/>
                </a:lnTo>
                <a:lnTo>
                  <a:pt x="443115" y="389941"/>
                </a:lnTo>
                <a:lnTo>
                  <a:pt x="445648" y="389941"/>
                </a:lnTo>
                <a:lnTo>
                  <a:pt x="448180" y="392474"/>
                </a:lnTo>
                <a:lnTo>
                  <a:pt x="450712" y="392474"/>
                </a:lnTo>
                <a:lnTo>
                  <a:pt x="450712" y="395005"/>
                </a:lnTo>
                <a:lnTo>
                  <a:pt x="453244" y="395005"/>
                </a:lnTo>
                <a:lnTo>
                  <a:pt x="453244" y="397538"/>
                </a:lnTo>
                <a:lnTo>
                  <a:pt x="455776" y="397538"/>
                </a:lnTo>
                <a:lnTo>
                  <a:pt x="458308" y="397538"/>
                </a:lnTo>
                <a:lnTo>
                  <a:pt x="458308" y="400070"/>
                </a:lnTo>
                <a:lnTo>
                  <a:pt x="460840" y="402602"/>
                </a:lnTo>
                <a:lnTo>
                  <a:pt x="460840" y="405134"/>
                </a:lnTo>
                <a:lnTo>
                  <a:pt x="460840" y="407666"/>
                </a:lnTo>
                <a:lnTo>
                  <a:pt x="463372" y="407666"/>
                </a:lnTo>
                <a:lnTo>
                  <a:pt x="463372" y="410198"/>
                </a:lnTo>
                <a:lnTo>
                  <a:pt x="465904" y="412730"/>
                </a:lnTo>
                <a:lnTo>
                  <a:pt x="465904" y="415262"/>
                </a:lnTo>
                <a:lnTo>
                  <a:pt x="465904" y="417794"/>
                </a:lnTo>
                <a:lnTo>
                  <a:pt x="465904" y="420326"/>
                </a:lnTo>
                <a:lnTo>
                  <a:pt x="468436" y="422859"/>
                </a:lnTo>
                <a:lnTo>
                  <a:pt x="468436" y="425391"/>
                </a:lnTo>
                <a:lnTo>
                  <a:pt x="470968" y="427923"/>
                </a:lnTo>
                <a:lnTo>
                  <a:pt x="470968" y="430455"/>
                </a:lnTo>
                <a:lnTo>
                  <a:pt x="470968" y="432987"/>
                </a:lnTo>
                <a:lnTo>
                  <a:pt x="470968" y="435519"/>
                </a:lnTo>
                <a:lnTo>
                  <a:pt x="473500" y="435519"/>
                </a:lnTo>
                <a:lnTo>
                  <a:pt x="473500" y="438051"/>
                </a:lnTo>
                <a:lnTo>
                  <a:pt x="476032" y="440583"/>
                </a:lnTo>
                <a:lnTo>
                  <a:pt x="478565" y="440583"/>
                </a:lnTo>
                <a:lnTo>
                  <a:pt x="478565" y="443115"/>
                </a:lnTo>
                <a:lnTo>
                  <a:pt x="481097" y="443115"/>
                </a:lnTo>
                <a:lnTo>
                  <a:pt x="481097" y="445647"/>
                </a:lnTo>
                <a:lnTo>
                  <a:pt x="483629" y="448179"/>
                </a:lnTo>
                <a:lnTo>
                  <a:pt x="483629" y="450712"/>
                </a:lnTo>
                <a:lnTo>
                  <a:pt x="483629" y="453244"/>
                </a:lnTo>
                <a:lnTo>
                  <a:pt x="483629" y="455776"/>
                </a:lnTo>
                <a:lnTo>
                  <a:pt x="483629" y="458308"/>
                </a:lnTo>
                <a:lnTo>
                  <a:pt x="483629" y="460840"/>
                </a:lnTo>
                <a:lnTo>
                  <a:pt x="486161" y="460840"/>
                </a:lnTo>
                <a:lnTo>
                  <a:pt x="486161" y="463372"/>
                </a:lnTo>
                <a:lnTo>
                  <a:pt x="486161" y="465904"/>
                </a:lnTo>
                <a:lnTo>
                  <a:pt x="486161" y="468436"/>
                </a:lnTo>
                <a:lnTo>
                  <a:pt x="486161" y="470968"/>
                </a:lnTo>
                <a:lnTo>
                  <a:pt x="488693" y="476033"/>
                </a:lnTo>
                <a:lnTo>
                  <a:pt x="491225" y="476033"/>
                </a:lnTo>
                <a:lnTo>
                  <a:pt x="491225" y="473500"/>
                </a:lnTo>
                <a:lnTo>
                  <a:pt x="493757" y="470968"/>
                </a:lnTo>
                <a:lnTo>
                  <a:pt x="493757" y="468436"/>
                </a:lnTo>
                <a:lnTo>
                  <a:pt x="496289" y="468436"/>
                </a:lnTo>
                <a:lnTo>
                  <a:pt x="498821" y="465904"/>
                </a:lnTo>
                <a:lnTo>
                  <a:pt x="501353" y="463372"/>
                </a:lnTo>
                <a:lnTo>
                  <a:pt x="503885" y="463372"/>
                </a:lnTo>
                <a:lnTo>
                  <a:pt x="506417" y="463372"/>
                </a:lnTo>
                <a:lnTo>
                  <a:pt x="508950" y="463372"/>
                </a:lnTo>
                <a:lnTo>
                  <a:pt x="508950" y="465904"/>
                </a:lnTo>
                <a:lnTo>
                  <a:pt x="511482" y="465904"/>
                </a:lnTo>
                <a:lnTo>
                  <a:pt x="514014" y="465904"/>
                </a:lnTo>
                <a:lnTo>
                  <a:pt x="516546" y="463372"/>
                </a:lnTo>
                <a:lnTo>
                  <a:pt x="519078" y="463372"/>
                </a:lnTo>
                <a:lnTo>
                  <a:pt x="519078" y="460840"/>
                </a:lnTo>
                <a:lnTo>
                  <a:pt x="521610" y="460840"/>
                </a:lnTo>
                <a:lnTo>
                  <a:pt x="521610" y="458308"/>
                </a:lnTo>
                <a:lnTo>
                  <a:pt x="524142" y="458308"/>
                </a:lnTo>
                <a:lnTo>
                  <a:pt x="524142" y="455776"/>
                </a:lnTo>
                <a:lnTo>
                  <a:pt x="526674" y="455776"/>
                </a:lnTo>
                <a:lnTo>
                  <a:pt x="526674" y="453244"/>
                </a:lnTo>
                <a:lnTo>
                  <a:pt x="526674" y="450712"/>
                </a:lnTo>
                <a:lnTo>
                  <a:pt x="529206" y="450712"/>
                </a:lnTo>
                <a:lnTo>
                  <a:pt x="529206" y="448179"/>
                </a:lnTo>
                <a:lnTo>
                  <a:pt x="529206" y="445647"/>
                </a:lnTo>
                <a:lnTo>
                  <a:pt x="529206" y="443115"/>
                </a:lnTo>
                <a:lnTo>
                  <a:pt x="526674" y="443115"/>
                </a:lnTo>
                <a:lnTo>
                  <a:pt x="526674" y="440583"/>
                </a:lnTo>
                <a:lnTo>
                  <a:pt x="526674" y="438051"/>
                </a:lnTo>
                <a:lnTo>
                  <a:pt x="526674" y="397538"/>
                </a:lnTo>
                <a:lnTo>
                  <a:pt x="526674" y="395005"/>
                </a:lnTo>
                <a:lnTo>
                  <a:pt x="526674" y="392474"/>
                </a:lnTo>
                <a:lnTo>
                  <a:pt x="529206" y="392474"/>
                </a:lnTo>
                <a:lnTo>
                  <a:pt x="529206" y="389941"/>
                </a:lnTo>
                <a:lnTo>
                  <a:pt x="529206" y="387409"/>
                </a:lnTo>
                <a:lnTo>
                  <a:pt x="529206" y="384877"/>
                </a:lnTo>
                <a:lnTo>
                  <a:pt x="529206" y="382345"/>
                </a:lnTo>
                <a:lnTo>
                  <a:pt x="529206" y="379813"/>
                </a:lnTo>
                <a:lnTo>
                  <a:pt x="531738" y="377281"/>
                </a:lnTo>
                <a:lnTo>
                  <a:pt x="534271" y="374749"/>
                </a:lnTo>
                <a:lnTo>
                  <a:pt x="536803" y="374749"/>
                </a:lnTo>
                <a:lnTo>
                  <a:pt x="539335" y="374749"/>
                </a:lnTo>
                <a:lnTo>
                  <a:pt x="541867" y="374749"/>
                </a:lnTo>
                <a:lnTo>
                  <a:pt x="544399" y="377281"/>
                </a:lnTo>
                <a:lnTo>
                  <a:pt x="546931" y="377281"/>
                </a:lnTo>
                <a:lnTo>
                  <a:pt x="546931" y="379813"/>
                </a:lnTo>
                <a:lnTo>
                  <a:pt x="549463" y="379813"/>
                </a:lnTo>
                <a:lnTo>
                  <a:pt x="549463" y="382345"/>
                </a:lnTo>
                <a:lnTo>
                  <a:pt x="551995" y="382345"/>
                </a:lnTo>
                <a:lnTo>
                  <a:pt x="551995" y="384877"/>
                </a:lnTo>
                <a:lnTo>
                  <a:pt x="554527" y="384877"/>
                </a:lnTo>
                <a:lnTo>
                  <a:pt x="554527" y="387409"/>
                </a:lnTo>
                <a:lnTo>
                  <a:pt x="557059" y="387409"/>
                </a:lnTo>
                <a:lnTo>
                  <a:pt x="557059" y="389941"/>
                </a:lnTo>
                <a:lnTo>
                  <a:pt x="557059" y="392474"/>
                </a:lnTo>
                <a:lnTo>
                  <a:pt x="559591" y="392474"/>
                </a:lnTo>
                <a:lnTo>
                  <a:pt x="559591" y="395005"/>
                </a:lnTo>
                <a:lnTo>
                  <a:pt x="559591" y="397538"/>
                </a:lnTo>
                <a:lnTo>
                  <a:pt x="557059" y="400070"/>
                </a:lnTo>
                <a:lnTo>
                  <a:pt x="557059" y="402602"/>
                </a:lnTo>
                <a:lnTo>
                  <a:pt x="557059" y="405134"/>
                </a:lnTo>
                <a:lnTo>
                  <a:pt x="557059" y="407666"/>
                </a:lnTo>
                <a:lnTo>
                  <a:pt x="559591" y="410198"/>
                </a:lnTo>
                <a:lnTo>
                  <a:pt x="559591" y="412730"/>
                </a:lnTo>
                <a:lnTo>
                  <a:pt x="559591" y="415262"/>
                </a:lnTo>
                <a:lnTo>
                  <a:pt x="559591" y="417794"/>
                </a:lnTo>
                <a:lnTo>
                  <a:pt x="559591" y="420326"/>
                </a:lnTo>
                <a:lnTo>
                  <a:pt x="559591" y="422859"/>
                </a:lnTo>
                <a:lnTo>
                  <a:pt x="562124" y="422859"/>
                </a:lnTo>
                <a:lnTo>
                  <a:pt x="562124" y="425391"/>
                </a:lnTo>
                <a:lnTo>
                  <a:pt x="564656" y="427923"/>
                </a:lnTo>
                <a:lnTo>
                  <a:pt x="564656" y="430455"/>
                </a:lnTo>
                <a:lnTo>
                  <a:pt x="567188" y="430455"/>
                </a:lnTo>
                <a:lnTo>
                  <a:pt x="567188" y="432987"/>
                </a:lnTo>
                <a:lnTo>
                  <a:pt x="569720" y="432987"/>
                </a:lnTo>
                <a:lnTo>
                  <a:pt x="572252" y="432987"/>
                </a:lnTo>
                <a:lnTo>
                  <a:pt x="574784" y="432987"/>
                </a:lnTo>
                <a:lnTo>
                  <a:pt x="577316" y="432987"/>
                </a:lnTo>
                <a:lnTo>
                  <a:pt x="579848" y="432987"/>
                </a:lnTo>
                <a:lnTo>
                  <a:pt x="579848" y="430455"/>
                </a:lnTo>
                <a:lnTo>
                  <a:pt x="582380" y="411464"/>
                </a:lnTo>
                <a:lnTo>
                  <a:pt x="582380" y="392474"/>
                </a:lnTo>
                <a:lnTo>
                  <a:pt x="579848" y="389941"/>
                </a:lnTo>
                <a:lnTo>
                  <a:pt x="577316" y="387409"/>
                </a:lnTo>
                <a:lnTo>
                  <a:pt x="551995" y="387409"/>
                </a:lnTo>
                <a:lnTo>
                  <a:pt x="551995" y="384877"/>
                </a:lnTo>
                <a:lnTo>
                  <a:pt x="549463" y="384877"/>
                </a:lnTo>
                <a:lnTo>
                  <a:pt x="549463" y="382345"/>
                </a:lnTo>
                <a:lnTo>
                  <a:pt x="546931" y="379813"/>
                </a:lnTo>
                <a:lnTo>
                  <a:pt x="546931" y="377281"/>
                </a:lnTo>
                <a:lnTo>
                  <a:pt x="546931" y="374749"/>
                </a:lnTo>
                <a:lnTo>
                  <a:pt x="546931" y="372217"/>
                </a:lnTo>
                <a:lnTo>
                  <a:pt x="546931" y="369685"/>
                </a:lnTo>
                <a:lnTo>
                  <a:pt x="544399" y="367153"/>
                </a:lnTo>
                <a:lnTo>
                  <a:pt x="544399" y="364620"/>
                </a:lnTo>
                <a:lnTo>
                  <a:pt x="541867" y="362088"/>
                </a:lnTo>
                <a:lnTo>
                  <a:pt x="539335" y="359556"/>
                </a:lnTo>
                <a:lnTo>
                  <a:pt x="539335" y="357024"/>
                </a:lnTo>
                <a:lnTo>
                  <a:pt x="536803" y="357024"/>
                </a:lnTo>
                <a:lnTo>
                  <a:pt x="536803" y="354492"/>
                </a:lnTo>
                <a:lnTo>
                  <a:pt x="536803" y="351960"/>
                </a:lnTo>
                <a:lnTo>
                  <a:pt x="536803" y="349428"/>
                </a:lnTo>
                <a:lnTo>
                  <a:pt x="536803" y="346896"/>
                </a:lnTo>
                <a:lnTo>
                  <a:pt x="539335" y="344364"/>
                </a:lnTo>
                <a:lnTo>
                  <a:pt x="539335" y="341832"/>
                </a:lnTo>
                <a:lnTo>
                  <a:pt x="541867" y="341832"/>
                </a:lnTo>
                <a:lnTo>
                  <a:pt x="541867" y="339300"/>
                </a:lnTo>
                <a:lnTo>
                  <a:pt x="544399" y="339300"/>
                </a:lnTo>
                <a:lnTo>
                  <a:pt x="544399" y="336768"/>
                </a:lnTo>
                <a:lnTo>
                  <a:pt x="539335" y="313979"/>
                </a:lnTo>
                <a:lnTo>
                  <a:pt x="536803" y="307648"/>
                </a:lnTo>
                <a:lnTo>
                  <a:pt x="534271" y="307648"/>
                </a:lnTo>
                <a:lnTo>
                  <a:pt x="531738" y="307648"/>
                </a:lnTo>
                <a:lnTo>
                  <a:pt x="531738" y="305116"/>
                </a:lnTo>
                <a:lnTo>
                  <a:pt x="529206" y="305116"/>
                </a:lnTo>
                <a:lnTo>
                  <a:pt x="526674" y="307648"/>
                </a:lnTo>
                <a:lnTo>
                  <a:pt x="526674" y="307648"/>
                </a:lnTo>
                <a:lnTo>
                  <a:pt x="526674" y="310181"/>
                </a:lnTo>
                <a:lnTo>
                  <a:pt x="524142" y="310181"/>
                </a:lnTo>
                <a:lnTo>
                  <a:pt x="521610" y="310181"/>
                </a:lnTo>
                <a:lnTo>
                  <a:pt x="521610" y="312713"/>
                </a:lnTo>
                <a:lnTo>
                  <a:pt x="519078" y="312713"/>
                </a:lnTo>
                <a:lnTo>
                  <a:pt x="519078" y="315245"/>
                </a:lnTo>
                <a:lnTo>
                  <a:pt x="516546" y="315245"/>
                </a:lnTo>
                <a:lnTo>
                  <a:pt x="516546" y="317777"/>
                </a:lnTo>
                <a:lnTo>
                  <a:pt x="516546" y="320309"/>
                </a:lnTo>
                <a:lnTo>
                  <a:pt x="514014" y="320309"/>
                </a:lnTo>
                <a:lnTo>
                  <a:pt x="514014" y="322841"/>
                </a:lnTo>
                <a:lnTo>
                  <a:pt x="511482" y="322841"/>
                </a:lnTo>
                <a:lnTo>
                  <a:pt x="511482" y="325373"/>
                </a:lnTo>
                <a:lnTo>
                  <a:pt x="508950" y="325373"/>
                </a:lnTo>
                <a:lnTo>
                  <a:pt x="506417" y="325373"/>
                </a:lnTo>
                <a:lnTo>
                  <a:pt x="503885" y="325373"/>
                </a:lnTo>
                <a:lnTo>
                  <a:pt x="501353" y="325373"/>
                </a:lnTo>
                <a:lnTo>
                  <a:pt x="498821" y="325373"/>
                </a:lnTo>
                <a:lnTo>
                  <a:pt x="498821" y="322841"/>
                </a:lnTo>
                <a:lnTo>
                  <a:pt x="496289" y="322841"/>
                </a:lnTo>
                <a:lnTo>
                  <a:pt x="493757" y="320309"/>
                </a:lnTo>
                <a:lnTo>
                  <a:pt x="491225" y="317777"/>
                </a:lnTo>
                <a:lnTo>
                  <a:pt x="491225" y="315245"/>
                </a:lnTo>
                <a:lnTo>
                  <a:pt x="491225" y="312713"/>
                </a:lnTo>
                <a:lnTo>
                  <a:pt x="491225" y="310181"/>
                </a:lnTo>
                <a:lnTo>
                  <a:pt x="491225" y="307648"/>
                </a:lnTo>
                <a:lnTo>
                  <a:pt x="491225" y="305116"/>
                </a:lnTo>
                <a:lnTo>
                  <a:pt x="491225" y="302584"/>
                </a:lnTo>
                <a:lnTo>
                  <a:pt x="491225" y="300052"/>
                </a:lnTo>
                <a:lnTo>
                  <a:pt x="491225" y="297520"/>
                </a:lnTo>
                <a:lnTo>
                  <a:pt x="491225" y="294988"/>
                </a:lnTo>
                <a:lnTo>
                  <a:pt x="491225" y="296254"/>
                </a:lnTo>
                <a:lnTo>
                  <a:pt x="493757" y="293722"/>
                </a:lnTo>
                <a:lnTo>
                  <a:pt x="493757" y="291190"/>
                </a:lnTo>
                <a:lnTo>
                  <a:pt x="496289" y="291190"/>
                </a:lnTo>
                <a:lnTo>
                  <a:pt x="496289" y="288658"/>
                </a:lnTo>
                <a:lnTo>
                  <a:pt x="498821" y="288658"/>
                </a:lnTo>
                <a:lnTo>
                  <a:pt x="498821" y="286126"/>
                </a:lnTo>
                <a:lnTo>
                  <a:pt x="501353" y="286126"/>
                </a:lnTo>
                <a:lnTo>
                  <a:pt x="501353" y="283594"/>
                </a:lnTo>
                <a:lnTo>
                  <a:pt x="503885" y="281062"/>
                </a:lnTo>
                <a:lnTo>
                  <a:pt x="506417" y="278530"/>
                </a:lnTo>
                <a:lnTo>
                  <a:pt x="508950" y="278530"/>
                </a:lnTo>
                <a:lnTo>
                  <a:pt x="511482" y="278530"/>
                </a:lnTo>
                <a:lnTo>
                  <a:pt x="514014" y="278530"/>
                </a:lnTo>
                <a:lnTo>
                  <a:pt x="516546" y="278530"/>
                </a:lnTo>
                <a:lnTo>
                  <a:pt x="516546" y="275997"/>
                </a:lnTo>
                <a:lnTo>
                  <a:pt x="519078" y="275997"/>
                </a:lnTo>
                <a:lnTo>
                  <a:pt x="521610" y="273465"/>
                </a:lnTo>
                <a:lnTo>
                  <a:pt x="521610" y="270933"/>
                </a:lnTo>
                <a:lnTo>
                  <a:pt x="524142" y="270933"/>
                </a:lnTo>
                <a:lnTo>
                  <a:pt x="524142" y="270933"/>
                </a:lnTo>
                <a:lnTo>
                  <a:pt x="524142" y="268401"/>
                </a:lnTo>
                <a:lnTo>
                  <a:pt x="524142" y="265869"/>
                </a:lnTo>
                <a:lnTo>
                  <a:pt x="524142" y="263337"/>
                </a:lnTo>
                <a:lnTo>
                  <a:pt x="524142" y="260805"/>
                </a:lnTo>
                <a:lnTo>
                  <a:pt x="524142" y="245612"/>
                </a:lnTo>
                <a:lnTo>
                  <a:pt x="521610" y="245612"/>
                </a:lnTo>
                <a:lnTo>
                  <a:pt x="516546" y="245612"/>
                </a:lnTo>
                <a:lnTo>
                  <a:pt x="508950" y="245612"/>
                </a:lnTo>
                <a:lnTo>
                  <a:pt x="506417" y="251943"/>
                </a:lnTo>
                <a:lnTo>
                  <a:pt x="498821" y="265869"/>
                </a:lnTo>
                <a:lnTo>
                  <a:pt x="496289" y="268401"/>
                </a:lnTo>
                <a:lnTo>
                  <a:pt x="493757" y="268401"/>
                </a:lnTo>
                <a:lnTo>
                  <a:pt x="488693" y="263337"/>
                </a:lnTo>
                <a:lnTo>
                  <a:pt x="486161" y="249411"/>
                </a:lnTo>
                <a:lnTo>
                  <a:pt x="478565" y="235484"/>
                </a:lnTo>
                <a:lnTo>
                  <a:pt x="476032" y="232952"/>
                </a:lnTo>
                <a:lnTo>
                  <a:pt x="476032" y="232952"/>
                </a:lnTo>
                <a:lnTo>
                  <a:pt x="473500" y="232952"/>
                </a:lnTo>
                <a:lnTo>
                  <a:pt x="473500" y="230420"/>
                </a:lnTo>
                <a:lnTo>
                  <a:pt x="470968" y="230420"/>
                </a:lnTo>
                <a:lnTo>
                  <a:pt x="468436" y="230420"/>
                </a:lnTo>
                <a:lnTo>
                  <a:pt x="468436" y="232952"/>
                </a:lnTo>
                <a:lnTo>
                  <a:pt x="465904" y="232952"/>
                </a:lnTo>
                <a:lnTo>
                  <a:pt x="463372" y="232952"/>
                </a:lnTo>
                <a:lnTo>
                  <a:pt x="460840" y="230420"/>
                </a:lnTo>
                <a:lnTo>
                  <a:pt x="458308" y="230420"/>
                </a:lnTo>
                <a:lnTo>
                  <a:pt x="455776" y="227888"/>
                </a:lnTo>
                <a:lnTo>
                  <a:pt x="455776" y="225356"/>
                </a:lnTo>
                <a:lnTo>
                  <a:pt x="453244" y="222824"/>
                </a:lnTo>
                <a:lnTo>
                  <a:pt x="453244" y="220292"/>
                </a:lnTo>
                <a:lnTo>
                  <a:pt x="453244" y="220292"/>
                </a:lnTo>
                <a:lnTo>
                  <a:pt x="455776" y="217759"/>
                </a:lnTo>
                <a:lnTo>
                  <a:pt x="455776" y="215227"/>
                </a:lnTo>
                <a:lnTo>
                  <a:pt x="455776" y="212695"/>
                </a:lnTo>
                <a:lnTo>
                  <a:pt x="458308" y="210163"/>
                </a:lnTo>
                <a:lnTo>
                  <a:pt x="458308" y="207631"/>
                </a:lnTo>
                <a:lnTo>
                  <a:pt x="455776" y="205099"/>
                </a:lnTo>
                <a:lnTo>
                  <a:pt x="455776" y="202567"/>
                </a:lnTo>
                <a:lnTo>
                  <a:pt x="453244" y="200035"/>
                </a:lnTo>
                <a:lnTo>
                  <a:pt x="453244" y="197503"/>
                </a:lnTo>
                <a:lnTo>
                  <a:pt x="453244" y="194971"/>
                </a:lnTo>
                <a:lnTo>
                  <a:pt x="453244" y="194971"/>
                </a:lnTo>
                <a:lnTo>
                  <a:pt x="453244" y="192439"/>
                </a:lnTo>
                <a:lnTo>
                  <a:pt x="450712" y="192439"/>
                </a:lnTo>
                <a:lnTo>
                  <a:pt x="450712" y="189907"/>
                </a:lnTo>
                <a:lnTo>
                  <a:pt x="448180" y="187374"/>
                </a:lnTo>
                <a:lnTo>
                  <a:pt x="445648" y="184842"/>
                </a:lnTo>
                <a:lnTo>
                  <a:pt x="445648" y="182310"/>
                </a:lnTo>
                <a:lnTo>
                  <a:pt x="445648" y="179778"/>
                </a:lnTo>
                <a:lnTo>
                  <a:pt x="448180" y="177246"/>
                </a:lnTo>
                <a:lnTo>
                  <a:pt x="448180" y="174714"/>
                </a:lnTo>
                <a:lnTo>
                  <a:pt x="448180" y="172182"/>
                </a:lnTo>
                <a:lnTo>
                  <a:pt x="450712" y="172182"/>
                </a:lnTo>
                <a:lnTo>
                  <a:pt x="450712" y="169650"/>
                </a:lnTo>
                <a:lnTo>
                  <a:pt x="453244" y="169650"/>
                </a:lnTo>
                <a:lnTo>
                  <a:pt x="455776" y="169650"/>
                </a:lnTo>
                <a:lnTo>
                  <a:pt x="455776" y="169650"/>
                </a:lnTo>
                <a:lnTo>
                  <a:pt x="455776" y="167118"/>
                </a:lnTo>
                <a:lnTo>
                  <a:pt x="458308" y="167118"/>
                </a:lnTo>
                <a:lnTo>
                  <a:pt x="458308" y="164586"/>
                </a:lnTo>
                <a:lnTo>
                  <a:pt x="458308" y="159521"/>
                </a:lnTo>
                <a:lnTo>
                  <a:pt x="458308" y="156989"/>
                </a:lnTo>
                <a:lnTo>
                  <a:pt x="460840" y="154457"/>
                </a:lnTo>
                <a:lnTo>
                  <a:pt x="458308" y="154457"/>
                </a:lnTo>
                <a:lnTo>
                  <a:pt x="458308" y="151925"/>
                </a:lnTo>
                <a:lnTo>
                  <a:pt x="458308" y="149393"/>
                </a:lnTo>
                <a:lnTo>
                  <a:pt x="458308" y="146861"/>
                </a:lnTo>
                <a:lnTo>
                  <a:pt x="455776" y="146861"/>
                </a:lnTo>
                <a:lnTo>
                  <a:pt x="455776" y="144329"/>
                </a:lnTo>
                <a:lnTo>
                  <a:pt x="455776" y="144329"/>
                </a:lnTo>
                <a:lnTo>
                  <a:pt x="455776" y="141797"/>
                </a:lnTo>
                <a:lnTo>
                  <a:pt x="458308" y="139265"/>
                </a:lnTo>
                <a:lnTo>
                  <a:pt x="460840" y="136733"/>
                </a:lnTo>
                <a:lnTo>
                  <a:pt x="463372" y="136733"/>
                </a:lnTo>
                <a:lnTo>
                  <a:pt x="463372" y="134201"/>
                </a:lnTo>
                <a:lnTo>
                  <a:pt x="465904" y="134201"/>
                </a:lnTo>
                <a:lnTo>
                  <a:pt x="465904" y="131668"/>
                </a:lnTo>
                <a:lnTo>
                  <a:pt x="468436" y="131668"/>
                </a:lnTo>
                <a:lnTo>
                  <a:pt x="470968" y="129136"/>
                </a:lnTo>
                <a:lnTo>
                  <a:pt x="473500" y="129136"/>
                </a:lnTo>
                <a:lnTo>
                  <a:pt x="476032" y="129136"/>
                </a:lnTo>
                <a:lnTo>
                  <a:pt x="478565" y="131668"/>
                </a:lnTo>
                <a:lnTo>
                  <a:pt x="481097" y="131668"/>
                </a:lnTo>
                <a:lnTo>
                  <a:pt x="481097" y="134201"/>
                </a:lnTo>
                <a:lnTo>
                  <a:pt x="483629" y="134201"/>
                </a:lnTo>
                <a:lnTo>
                  <a:pt x="483629" y="136733"/>
                </a:lnTo>
                <a:lnTo>
                  <a:pt x="486161" y="136733"/>
                </a:lnTo>
                <a:lnTo>
                  <a:pt x="486161" y="139265"/>
                </a:lnTo>
                <a:lnTo>
                  <a:pt x="488693" y="139265"/>
                </a:lnTo>
                <a:lnTo>
                  <a:pt x="491225" y="139265"/>
                </a:lnTo>
                <a:lnTo>
                  <a:pt x="491225" y="141797"/>
                </a:lnTo>
                <a:lnTo>
                  <a:pt x="493757" y="141797"/>
                </a:lnTo>
                <a:lnTo>
                  <a:pt x="496289" y="144329"/>
                </a:lnTo>
                <a:lnTo>
                  <a:pt x="496289" y="146861"/>
                </a:lnTo>
                <a:lnTo>
                  <a:pt x="498821" y="146861"/>
                </a:lnTo>
                <a:lnTo>
                  <a:pt x="498821" y="149393"/>
                </a:lnTo>
                <a:lnTo>
                  <a:pt x="498821" y="151925"/>
                </a:lnTo>
                <a:lnTo>
                  <a:pt x="498821" y="154457"/>
                </a:lnTo>
                <a:lnTo>
                  <a:pt x="498821" y="156989"/>
                </a:lnTo>
                <a:lnTo>
                  <a:pt x="501353" y="156989"/>
                </a:lnTo>
                <a:lnTo>
                  <a:pt x="501353" y="159521"/>
                </a:lnTo>
                <a:lnTo>
                  <a:pt x="501353" y="162053"/>
                </a:lnTo>
                <a:lnTo>
                  <a:pt x="501353" y="164586"/>
                </a:lnTo>
                <a:lnTo>
                  <a:pt x="498821" y="167118"/>
                </a:lnTo>
                <a:lnTo>
                  <a:pt x="498821" y="169650"/>
                </a:lnTo>
                <a:lnTo>
                  <a:pt x="496289" y="169650"/>
                </a:lnTo>
                <a:lnTo>
                  <a:pt x="496289" y="172182"/>
                </a:lnTo>
                <a:lnTo>
                  <a:pt x="493757" y="172182"/>
                </a:lnTo>
                <a:lnTo>
                  <a:pt x="491225" y="172182"/>
                </a:lnTo>
                <a:lnTo>
                  <a:pt x="491225" y="174714"/>
                </a:lnTo>
                <a:lnTo>
                  <a:pt x="488693" y="174714"/>
                </a:lnTo>
                <a:lnTo>
                  <a:pt x="488693" y="177246"/>
                </a:lnTo>
                <a:lnTo>
                  <a:pt x="486161" y="177246"/>
                </a:lnTo>
                <a:lnTo>
                  <a:pt x="486161" y="179778"/>
                </a:lnTo>
                <a:lnTo>
                  <a:pt x="486161" y="182310"/>
                </a:lnTo>
                <a:lnTo>
                  <a:pt x="486161" y="184842"/>
                </a:lnTo>
                <a:lnTo>
                  <a:pt x="486161" y="187374"/>
                </a:lnTo>
                <a:lnTo>
                  <a:pt x="486161" y="189907"/>
                </a:lnTo>
                <a:lnTo>
                  <a:pt x="486161" y="192439"/>
                </a:lnTo>
                <a:lnTo>
                  <a:pt x="488693" y="192439"/>
                </a:lnTo>
                <a:lnTo>
                  <a:pt x="488693" y="194971"/>
                </a:lnTo>
                <a:lnTo>
                  <a:pt x="491225" y="194971"/>
                </a:lnTo>
                <a:lnTo>
                  <a:pt x="491225" y="197503"/>
                </a:lnTo>
                <a:lnTo>
                  <a:pt x="493757" y="197503"/>
                </a:lnTo>
                <a:lnTo>
                  <a:pt x="493757" y="200035"/>
                </a:lnTo>
                <a:lnTo>
                  <a:pt x="496289" y="202567"/>
                </a:lnTo>
                <a:lnTo>
                  <a:pt x="496289" y="205099"/>
                </a:lnTo>
                <a:lnTo>
                  <a:pt x="496289" y="207631"/>
                </a:lnTo>
                <a:lnTo>
                  <a:pt x="496289" y="210163"/>
                </a:lnTo>
                <a:lnTo>
                  <a:pt x="493757" y="210163"/>
                </a:lnTo>
                <a:lnTo>
                  <a:pt x="493757" y="212695"/>
                </a:lnTo>
                <a:lnTo>
                  <a:pt x="491225" y="212695"/>
                </a:lnTo>
                <a:lnTo>
                  <a:pt x="491225" y="215227"/>
                </a:lnTo>
                <a:lnTo>
                  <a:pt x="491225" y="217759"/>
                </a:lnTo>
                <a:lnTo>
                  <a:pt x="491225" y="220292"/>
                </a:lnTo>
                <a:lnTo>
                  <a:pt x="488693" y="222824"/>
                </a:lnTo>
                <a:lnTo>
                  <a:pt x="488693" y="225356"/>
                </a:lnTo>
                <a:lnTo>
                  <a:pt x="488693" y="227888"/>
                </a:lnTo>
                <a:lnTo>
                  <a:pt x="491225" y="230420"/>
                </a:lnTo>
                <a:lnTo>
                  <a:pt x="493757" y="232952"/>
                </a:lnTo>
                <a:lnTo>
                  <a:pt x="501353" y="232952"/>
                </a:lnTo>
                <a:lnTo>
                  <a:pt x="512748" y="227888"/>
                </a:lnTo>
                <a:lnTo>
                  <a:pt x="517812" y="227888"/>
                </a:lnTo>
                <a:lnTo>
                  <a:pt x="531738" y="232952"/>
                </a:lnTo>
                <a:lnTo>
                  <a:pt x="536803" y="238016"/>
                </a:lnTo>
                <a:lnTo>
                  <a:pt x="539335" y="243080"/>
                </a:lnTo>
                <a:lnTo>
                  <a:pt x="541867" y="254475"/>
                </a:lnTo>
                <a:lnTo>
                  <a:pt x="541867" y="257007"/>
                </a:lnTo>
                <a:lnTo>
                  <a:pt x="544399" y="259539"/>
                </a:lnTo>
                <a:lnTo>
                  <a:pt x="546931" y="259539"/>
                </a:lnTo>
                <a:lnTo>
                  <a:pt x="546931" y="262071"/>
                </a:lnTo>
                <a:lnTo>
                  <a:pt x="549463" y="262071"/>
                </a:lnTo>
                <a:lnTo>
                  <a:pt x="551995" y="264603"/>
                </a:lnTo>
                <a:lnTo>
                  <a:pt x="551995" y="267135"/>
                </a:lnTo>
                <a:lnTo>
                  <a:pt x="551995" y="269667"/>
                </a:lnTo>
                <a:lnTo>
                  <a:pt x="551995" y="272199"/>
                </a:lnTo>
                <a:lnTo>
                  <a:pt x="551995" y="274731"/>
                </a:lnTo>
                <a:lnTo>
                  <a:pt x="551995" y="277264"/>
                </a:lnTo>
                <a:lnTo>
                  <a:pt x="549463" y="277264"/>
                </a:lnTo>
                <a:lnTo>
                  <a:pt x="549463" y="279796"/>
                </a:lnTo>
                <a:lnTo>
                  <a:pt x="546931" y="279796"/>
                </a:lnTo>
                <a:lnTo>
                  <a:pt x="546931" y="282328"/>
                </a:lnTo>
                <a:lnTo>
                  <a:pt x="546931" y="284860"/>
                </a:lnTo>
                <a:lnTo>
                  <a:pt x="544399" y="284860"/>
                </a:lnTo>
                <a:lnTo>
                  <a:pt x="544399" y="287392"/>
                </a:lnTo>
                <a:lnTo>
                  <a:pt x="544399" y="289924"/>
                </a:lnTo>
                <a:lnTo>
                  <a:pt x="544399" y="292456"/>
                </a:lnTo>
                <a:lnTo>
                  <a:pt x="544399" y="294988"/>
                </a:lnTo>
                <a:lnTo>
                  <a:pt x="546931" y="294988"/>
                </a:lnTo>
                <a:lnTo>
                  <a:pt x="546931" y="297520"/>
                </a:lnTo>
                <a:lnTo>
                  <a:pt x="549463" y="300052"/>
                </a:lnTo>
                <a:lnTo>
                  <a:pt x="549463" y="302584"/>
                </a:lnTo>
                <a:lnTo>
                  <a:pt x="549463" y="305116"/>
                </a:lnTo>
                <a:lnTo>
                  <a:pt x="549463" y="307648"/>
                </a:lnTo>
                <a:lnTo>
                  <a:pt x="551995" y="307648"/>
                </a:lnTo>
                <a:lnTo>
                  <a:pt x="551995" y="310181"/>
                </a:lnTo>
                <a:lnTo>
                  <a:pt x="559591" y="316511"/>
                </a:lnTo>
                <a:lnTo>
                  <a:pt x="564656" y="321575"/>
                </a:lnTo>
                <a:lnTo>
                  <a:pt x="564656" y="332969"/>
                </a:lnTo>
                <a:lnTo>
                  <a:pt x="567188" y="335502"/>
                </a:lnTo>
                <a:lnTo>
                  <a:pt x="569720" y="335502"/>
                </a:lnTo>
                <a:lnTo>
                  <a:pt x="572252" y="338034"/>
                </a:lnTo>
                <a:lnTo>
                  <a:pt x="574784" y="338034"/>
                </a:lnTo>
                <a:lnTo>
                  <a:pt x="574784" y="340566"/>
                </a:lnTo>
                <a:lnTo>
                  <a:pt x="577316" y="340566"/>
                </a:lnTo>
                <a:lnTo>
                  <a:pt x="577316" y="343098"/>
                </a:lnTo>
                <a:lnTo>
                  <a:pt x="577316" y="345630"/>
                </a:lnTo>
                <a:lnTo>
                  <a:pt x="577316" y="348162"/>
                </a:lnTo>
                <a:lnTo>
                  <a:pt x="577316" y="350694"/>
                </a:lnTo>
                <a:lnTo>
                  <a:pt x="577316" y="353226"/>
                </a:lnTo>
                <a:lnTo>
                  <a:pt x="574784" y="353226"/>
                </a:lnTo>
                <a:lnTo>
                  <a:pt x="574784" y="355758"/>
                </a:lnTo>
                <a:lnTo>
                  <a:pt x="574784" y="358290"/>
                </a:lnTo>
                <a:lnTo>
                  <a:pt x="574784" y="360822"/>
                </a:lnTo>
                <a:lnTo>
                  <a:pt x="574784" y="363355"/>
                </a:lnTo>
                <a:lnTo>
                  <a:pt x="577316" y="363355"/>
                </a:lnTo>
                <a:lnTo>
                  <a:pt x="577316" y="365887"/>
                </a:lnTo>
                <a:lnTo>
                  <a:pt x="577316" y="370951"/>
                </a:lnTo>
                <a:lnTo>
                  <a:pt x="577316" y="376015"/>
                </a:lnTo>
                <a:lnTo>
                  <a:pt x="577316" y="378547"/>
                </a:lnTo>
                <a:lnTo>
                  <a:pt x="577316" y="381079"/>
                </a:lnTo>
                <a:lnTo>
                  <a:pt x="577316" y="386143"/>
                </a:lnTo>
                <a:lnTo>
                  <a:pt x="577316" y="388675"/>
                </a:lnTo>
                <a:lnTo>
                  <a:pt x="574784" y="388675"/>
                </a:lnTo>
                <a:lnTo>
                  <a:pt x="574784" y="391207"/>
                </a:lnTo>
                <a:lnTo>
                  <a:pt x="574784" y="393740"/>
                </a:lnTo>
                <a:lnTo>
                  <a:pt x="572252" y="393740"/>
                </a:lnTo>
                <a:lnTo>
                  <a:pt x="572252" y="396272"/>
                </a:lnTo>
                <a:lnTo>
                  <a:pt x="569720" y="401336"/>
                </a:lnTo>
                <a:lnTo>
                  <a:pt x="569720" y="403868"/>
                </a:lnTo>
                <a:lnTo>
                  <a:pt x="567188" y="406400"/>
                </a:lnTo>
                <a:lnTo>
                  <a:pt x="567188" y="408932"/>
                </a:lnTo>
                <a:lnTo>
                  <a:pt x="569720" y="411464"/>
                </a:lnTo>
                <a:lnTo>
                  <a:pt x="569720" y="413996"/>
                </a:lnTo>
                <a:lnTo>
                  <a:pt x="572252" y="419061"/>
                </a:lnTo>
                <a:lnTo>
                  <a:pt x="572252" y="421592"/>
                </a:lnTo>
                <a:lnTo>
                  <a:pt x="572252" y="424125"/>
                </a:lnTo>
                <a:lnTo>
                  <a:pt x="574784" y="430455"/>
                </a:lnTo>
                <a:lnTo>
                  <a:pt x="574784" y="432987"/>
                </a:lnTo>
                <a:lnTo>
                  <a:pt x="574784" y="435519"/>
                </a:lnTo>
                <a:lnTo>
                  <a:pt x="574784" y="438051"/>
                </a:lnTo>
                <a:lnTo>
                  <a:pt x="574784" y="440583"/>
                </a:lnTo>
                <a:lnTo>
                  <a:pt x="572252" y="443115"/>
                </a:lnTo>
                <a:lnTo>
                  <a:pt x="572252" y="445647"/>
                </a:lnTo>
                <a:lnTo>
                  <a:pt x="569720" y="450712"/>
                </a:lnTo>
                <a:lnTo>
                  <a:pt x="564656" y="457042"/>
                </a:lnTo>
                <a:lnTo>
                  <a:pt x="562124" y="462106"/>
                </a:lnTo>
                <a:lnTo>
                  <a:pt x="562124" y="464638"/>
                </a:lnTo>
                <a:lnTo>
                  <a:pt x="562124" y="467170"/>
                </a:lnTo>
                <a:lnTo>
                  <a:pt x="562124" y="469702"/>
                </a:lnTo>
                <a:lnTo>
                  <a:pt x="562124" y="472234"/>
                </a:lnTo>
                <a:lnTo>
                  <a:pt x="562124" y="474766"/>
                </a:lnTo>
                <a:lnTo>
                  <a:pt x="564656" y="474766"/>
                </a:lnTo>
                <a:lnTo>
                  <a:pt x="567188" y="481097"/>
                </a:lnTo>
                <a:lnTo>
                  <a:pt x="569720" y="481097"/>
                </a:lnTo>
                <a:lnTo>
                  <a:pt x="572252" y="483628"/>
                </a:lnTo>
                <a:lnTo>
                  <a:pt x="574784" y="483628"/>
                </a:lnTo>
                <a:lnTo>
                  <a:pt x="577316" y="483628"/>
                </a:lnTo>
                <a:lnTo>
                  <a:pt x="579848" y="483628"/>
                </a:lnTo>
                <a:lnTo>
                  <a:pt x="582380" y="486161"/>
                </a:lnTo>
                <a:lnTo>
                  <a:pt x="584912" y="488693"/>
                </a:lnTo>
                <a:lnTo>
                  <a:pt x="587444" y="488693"/>
                </a:lnTo>
                <a:lnTo>
                  <a:pt x="587444" y="491225"/>
                </a:lnTo>
                <a:lnTo>
                  <a:pt x="601371" y="502619"/>
                </a:lnTo>
                <a:lnTo>
                  <a:pt x="601371" y="505151"/>
                </a:lnTo>
                <a:lnTo>
                  <a:pt x="603903" y="505151"/>
                </a:lnTo>
                <a:lnTo>
                  <a:pt x="603903" y="507684"/>
                </a:lnTo>
                <a:lnTo>
                  <a:pt x="603903" y="510215"/>
                </a:lnTo>
                <a:lnTo>
                  <a:pt x="606435" y="510215"/>
                </a:lnTo>
                <a:lnTo>
                  <a:pt x="617829" y="524142"/>
                </a:lnTo>
                <a:lnTo>
                  <a:pt x="620361" y="524142"/>
                </a:lnTo>
                <a:lnTo>
                  <a:pt x="622894" y="529206"/>
                </a:lnTo>
                <a:lnTo>
                  <a:pt x="625426" y="529206"/>
                </a:lnTo>
                <a:lnTo>
                  <a:pt x="630490" y="531738"/>
                </a:lnTo>
                <a:lnTo>
                  <a:pt x="633022" y="531738"/>
                </a:lnTo>
                <a:lnTo>
                  <a:pt x="635554" y="531738"/>
                </a:lnTo>
                <a:lnTo>
                  <a:pt x="638086" y="531738"/>
                </a:lnTo>
                <a:lnTo>
                  <a:pt x="640618" y="531738"/>
                </a:lnTo>
                <a:lnTo>
                  <a:pt x="640618" y="534270"/>
                </a:lnTo>
                <a:lnTo>
                  <a:pt x="643150" y="534270"/>
                </a:lnTo>
                <a:lnTo>
                  <a:pt x="643150" y="536802"/>
                </a:lnTo>
                <a:lnTo>
                  <a:pt x="648215" y="541867"/>
                </a:lnTo>
                <a:lnTo>
                  <a:pt x="648215" y="544399"/>
                </a:lnTo>
                <a:lnTo>
                  <a:pt x="650747" y="544399"/>
                </a:lnTo>
                <a:lnTo>
                  <a:pt x="650747" y="549463"/>
                </a:lnTo>
                <a:lnTo>
                  <a:pt x="650747" y="560857"/>
                </a:lnTo>
                <a:lnTo>
                  <a:pt x="650747" y="565921"/>
                </a:lnTo>
                <a:lnTo>
                  <a:pt x="650747" y="579848"/>
                </a:lnTo>
                <a:lnTo>
                  <a:pt x="648215" y="584912"/>
                </a:lnTo>
                <a:lnTo>
                  <a:pt x="648215" y="587444"/>
                </a:lnTo>
                <a:lnTo>
                  <a:pt x="645682" y="606435"/>
                </a:lnTo>
                <a:lnTo>
                  <a:pt x="648215" y="612765"/>
                </a:lnTo>
                <a:lnTo>
                  <a:pt x="650747" y="617829"/>
                </a:lnTo>
                <a:lnTo>
                  <a:pt x="677333" y="631756"/>
                </a:lnTo>
                <a:lnTo>
                  <a:pt x="679866" y="636820"/>
                </a:lnTo>
                <a:lnTo>
                  <a:pt x="684930" y="643150"/>
                </a:lnTo>
                <a:lnTo>
                  <a:pt x="684930" y="648214"/>
                </a:lnTo>
                <a:lnTo>
                  <a:pt x="679866" y="650746"/>
                </a:lnTo>
                <a:lnTo>
                  <a:pt x="674801" y="650746"/>
                </a:lnTo>
                <a:lnTo>
                  <a:pt x="663407" y="645682"/>
                </a:lnTo>
                <a:lnTo>
                  <a:pt x="660875" y="645682"/>
                </a:lnTo>
                <a:lnTo>
                  <a:pt x="658343" y="654544"/>
                </a:lnTo>
                <a:lnTo>
                  <a:pt x="660875" y="663407"/>
                </a:lnTo>
                <a:lnTo>
                  <a:pt x="663407" y="668471"/>
                </a:lnTo>
                <a:lnTo>
                  <a:pt x="668471" y="668471"/>
                </a:lnTo>
                <a:lnTo>
                  <a:pt x="682398" y="671003"/>
                </a:lnTo>
                <a:lnTo>
                  <a:pt x="687462" y="671003"/>
                </a:lnTo>
                <a:lnTo>
                  <a:pt x="692526" y="679865"/>
                </a:lnTo>
                <a:lnTo>
                  <a:pt x="689994" y="688728"/>
                </a:lnTo>
                <a:lnTo>
                  <a:pt x="684930" y="691260"/>
                </a:lnTo>
                <a:lnTo>
                  <a:pt x="677333" y="693792"/>
                </a:lnTo>
                <a:lnTo>
                  <a:pt x="660875" y="691260"/>
                </a:lnTo>
                <a:lnTo>
                  <a:pt x="652012" y="686195"/>
                </a:lnTo>
                <a:lnTo>
                  <a:pt x="640618" y="672269"/>
                </a:lnTo>
                <a:lnTo>
                  <a:pt x="630490" y="663407"/>
                </a:lnTo>
                <a:lnTo>
                  <a:pt x="621628" y="660875"/>
                </a:lnTo>
                <a:lnTo>
                  <a:pt x="583646" y="652013"/>
                </a:lnTo>
                <a:lnTo>
                  <a:pt x="562124" y="645682"/>
                </a:lnTo>
                <a:lnTo>
                  <a:pt x="534271" y="631756"/>
                </a:lnTo>
                <a:lnTo>
                  <a:pt x="526674" y="626692"/>
                </a:lnTo>
                <a:lnTo>
                  <a:pt x="521610" y="624159"/>
                </a:lnTo>
                <a:lnTo>
                  <a:pt x="519078" y="619095"/>
                </a:lnTo>
                <a:lnTo>
                  <a:pt x="519078" y="587444"/>
                </a:lnTo>
                <a:lnTo>
                  <a:pt x="521610" y="584912"/>
                </a:lnTo>
                <a:lnTo>
                  <a:pt x="526674" y="584912"/>
                </a:lnTo>
                <a:lnTo>
                  <a:pt x="545665" y="593774"/>
                </a:lnTo>
                <a:lnTo>
                  <a:pt x="564656" y="596307"/>
                </a:lnTo>
                <a:lnTo>
                  <a:pt x="611499" y="596307"/>
                </a:lnTo>
                <a:lnTo>
                  <a:pt x="616563" y="593774"/>
                </a:lnTo>
                <a:lnTo>
                  <a:pt x="619095" y="584912"/>
                </a:lnTo>
                <a:lnTo>
                  <a:pt x="619095" y="565921"/>
                </a:lnTo>
                <a:lnTo>
                  <a:pt x="616563" y="563389"/>
                </a:lnTo>
                <a:lnTo>
                  <a:pt x="614031" y="558325"/>
                </a:lnTo>
                <a:lnTo>
                  <a:pt x="614031" y="555793"/>
                </a:lnTo>
                <a:lnTo>
                  <a:pt x="608967" y="553261"/>
                </a:lnTo>
                <a:lnTo>
                  <a:pt x="578582" y="544399"/>
                </a:lnTo>
                <a:lnTo>
                  <a:pt x="570986" y="549463"/>
                </a:lnTo>
                <a:lnTo>
                  <a:pt x="562124" y="551995"/>
                </a:lnTo>
                <a:lnTo>
                  <a:pt x="551995" y="551995"/>
                </a:lnTo>
                <a:lnTo>
                  <a:pt x="546931" y="551995"/>
                </a:lnTo>
                <a:lnTo>
                  <a:pt x="541867" y="545665"/>
                </a:lnTo>
                <a:lnTo>
                  <a:pt x="536803" y="543133"/>
                </a:lnTo>
                <a:lnTo>
                  <a:pt x="536803" y="538069"/>
                </a:lnTo>
                <a:lnTo>
                  <a:pt x="534271" y="529206"/>
                </a:lnTo>
                <a:lnTo>
                  <a:pt x="531738" y="524142"/>
                </a:lnTo>
                <a:lnTo>
                  <a:pt x="520344" y="530472"/>
                </a:lnTo>
                <a:lnTo>
                  <a:pt x="514014" y="536802"/>
                </a:lnTo>
                <a:lnTo>
                  <a:pt x="502619" y="534270"/>
                </a:lnTo>
                <a:lnTo>
                  <a:pt x="495023" y="536802"/>
                </a:lnTo>
                <a:lnTo>
                  <a:pt x="492491" y="536802"/>
                </a:lnTo>
                <a:lnTo>
                  <a:pt x="489959" y="536802"/>
                </a:lnTo>
                <a:lnTo>
                  <a:pt x="487427" y="534270"/>
                </a:lnTo>
                <a:lnTo>
                  <a:pt x="484895" y="534270"/>
                </a:lnTo>
                <a:lnTo>
                  <a:pt x="484895" y="531738"/>
                </a:lnTo>
                <a:lnTo>
                  <a:pt x="482363" y="531738"/>
                </a:lnTo>
                <a:lnTo>
                  <a:pt x="479831" y="531738"/>
                </a:lnTo>
                <a:lnTo>
                  <a:pt x="477299" y="531738"/>
                </a:lnTo>
                <a:lnTo>
                  <a:pt x="477299" y="534270"/>
                </a:lnTo>
                <a:lnTo>
                  <a:pt x="476032" y="534270"/>
                </a:lnTo>
                <a:lnTo>
                  <a:pt x="473500" y="534270"/>
                </a:lnTo>
                <a:lnTo>
                  <a:pt x="473500" y="531738"/>
                </a:lnTo>
                <a:lnTo>
                  <a:pt x="470968" y="531738"/>
                </a:lnTo>
                <a:lnTo>
                  <a:pt x="413996" y="517812"/>
                </a:lnTo>
                <a:lnTo>
                  <a:pt x="412730" y="517812"/>
                </a:lnTo>
                <a:lnTo>
                  <a:pt x="410198" y="517812"/>
                </a:lnTo>
                <a:lnTo>
                  <a:pt x="407666" y="517812"/>
                </a:lnTo>
                <a:lnTo>
                  <a:pt x="405134" y="517812"/>
                </a:lnTo>
                <a:lnTo>
                  <a:pt x="405134" y="515280"/>
                </a:lnTo>
                <a:lnTo>
                  <a:pt x="402602" y="515280"/>
                </a:lnTo>
                <a:lnTo>
                  <a:pt x="400070" y="515280"/>
                </a:lnTo>
                <a:lnTo>
                  <a:pt x="400070" y="512748"/>
                </a:lnTo>
                <a:lnTo>
                  <a:pt x="397538" y="512748"/>
                </a:lnTo>
                <a:lnTo>
                  <a:pt x="397538" y="511482"/>
                </a:lnTo>
                <a:lnTo>
                  <a:pt x="395006" y="511482"/>
                </a:lnTo>
                <a:lnTo>
                  <a:pt x="395006" y="508949"/>
                </a:lnTo>
                <a:lnTo>
                  <a:pt x="395006" y="506417"/>
                </a:lnTo>
                <a:lnTo>
                  <a:pt x="392474" y="506417"/>
                </a:lnTo>
                <a:lnTo>
                  <a:pt x="392474" y="503885"/>
                </a:lnTo>
                <a:lnTo>
                  <a:pt x="395006" y="501353"/>
                </a:lnTo>
                <a:lnTo>
                  <a:pt x="395006" y="498821"/>
                </a:lnTo>
                <a:lnTo>
                  <a:pt x="392474" y="498821"/>
                </a:lnTo>
                <a:lnTo>
                  <a:pt x="392474" y="496289"/>
                </a:lnTo>
                <a:lnTo>
                  <a:pt x="389941" y="493757"/>
                </a:lnTo>
                <a:lnTo>
                  <a:pt x="389941" y="491225"/>
                </a:lnTo>
                <a:lnTo>
                  <a:pt x="392474" y="488693"/>
                </a:lnTo>
                <a:lnTo>
                  <a:pt x="392474" y="486161"/>
                </a:lnTo>
                <a:lnTo>
                  <a:pt x="392474" y="486161"/>
                </a:lnTo>
                <a:lnTo>
                  <a:pt x="395006" y="486161"/>
                </a:lnTo>
                <a:lnTo>
                  <a:pt x="395006" y="483628"/>
                </a:lnTo>
                <a:lnTo>
                  <a:pt x="397538" y="481097"/>
                </a:lnTo>
                <a:lnTo>
                  <a:pt x="397538" y="478564"/>
                </a:lnTo>
                <a:lnTo>
                  <a:pt x="400070" y="478564"/>
                </a:lnTo>
                <a:lnTo>
                  <a:pt x="402602" y="476033"/>
                </a:lnTo>
                <a:lnTo>
                  <a:pt x="405134" y="476033"/>
                </a:lnTo>
                <a:lnTo>
                  <a:pt x="405134" y="473500"/>
                </a:lnTo>
                <a:lnTo>
                  <a:pt x="407666" y="473500"/>
                </a:lnTo>
                <a:lnTo>
                  <a:pt x="410198" y="476033"/>
                </a:lnTo>
                <a:lnTo>
                  <a:pt x="421593" y="482363"/>
                </a:lnTo>
                <a:lnTo>
                  <a:pt x="435519" y="496289"/>
                </a:lnTo>
                <a:lnTo>
                  <a:pt x="451978" y="502619"/>
                </a:lnTo>
                <a:lnTo>
                  <a:pt x="462106" y="505151"/>
                </a:lnTo>
                <a:lnTo>
                  <a:pt x="478565" y="507684"/>
                </a:lnTo>
                <a:lnTo>
                  <a:pt x="486161" y="502619"/>
                </a:lnTo>
                <a:lnTo>
                  <a:pt x="488693" y="502619"/>
                </a:lnTo>
                <a:lnTo>
                  <a:pt x="491225" y="502619"/>
                </a:lnTo>
                <a:lnTo>
                  <a:pt x="493757" y="502619"/>
                </a:lnTo>
                <a:lnTo>
                  <a:pt x="496289" y="502619"/>
                </a:lnTo>
                <a:lnTo>
                  <a:pt x="498821" y="505151"/>
                </a:lnTo>
                <a:lnTo>
                  <a:pt x="501353" y="505151"/>
                </a:lnTo>
                <a:lnTo>
                  <a:pt x="501353" y="507684"/>
                </a:lnTo>
                <a:lnTo>
                  <a:pt x="512748" y="510215"/>
                </a:lnTo>
                <a:lnTo>
                  <a:pt x="531738" y="505151"/>
                </a:lnTo>
                <a:lnTo>
                  <a:pt x="534271" y="500087"/>
                </a:lnTo>
                <a:lnTo>
                  <a:pt x="534271" y="495023"/>
                </a:lnTo>
                <a:lnTo>
                  <a:pt x="534271" y="489959"/>
                </a:lnTo>
                <a:lnTo>
                  <a:pt x="534271" y="484895"/>
                </a:lnTo>
                <a:lnTo>
                  <a:pt x="534271" y="479831"/>
                </a:lnTo>
                <a:lnTo>
                  <a:pt x="534271" y="477298"/>
                </a:lnTo>
                <a:lnTo>
                  <a:pt x="534271" y="474766"/>
                </a:lnTo>
                <a:lnTo>
                  <a:pt x="531738" y="469702"/>
                </a:lnTo>
                <a:lnTo>
                  <a:pt x="529206" y="467170"/>
                </a:lnTo>
                <a:lnTo>
                  <a:pt x="526674" y="467170"/>
                </a:lnTo>
                <a:lnTo>
                  <a:pt x="517812" y="467170"/>
                </a:lnTo>
                <a:lnTo>
                  <a:pt x="512748" y="467170"/>
                </a:lnTo>
                <a:lnTo>
                  <a:pt x="510216" y="464638"/>
                </a:lnTo>
                <a:lnTo>
                  <a:pt x="507684" y="459574"/>
                </a:lnTo>
                <a:lnTo>
                  <a:pt x="505152" y="457042"/>
                </a:lnTo>
                <a:lnTo>
                  <a:pt x="500087" y="451977"/>
                </a:lnTo>
                <a:lnTo>
                  <a:pt x="491225" y="449446"/>
                </a:lnTo>
                <a:lnTo>
                  <a:pt x="488693" y="449446"/>
                </a:lnTo>
                <a:lnTo>
                  <a:pt x="478565" y="449446"/>
                </a:lnTo>
                <a:lnTo>
                  <a:pt x="476032" y="449446"/>
                </a:lnTo>
                <a:lnTo>
                  <a:pt x="473500" y="446913"/>
                </a:lnTo>
                <a:lnTo>
                  <a:pt x="468436" y="444381"/>
                </a:lnTo>
                <a:lnTo>
                  <a:pt x="465904" y="444381"/>
                </a:lnTo>
                <a:lnTo>
                  <a:pt x="457042" y="439317"/>
                </a:lnTo>
                <a:lnTo>
                  <a:pt x="445648" y="439317"/>
                </a:lnTo>
                <a:lnTo>
                  <a:pt x="440583" y="439317"/>
                </a:lnTo>
                <a:lnTo>
                  <a:pt x="438051" y="448179"/>
                </a:lnTo>
                <a:lnTo>
                  <a:pt x="435519" y="450712"/>
                </a:lnTo>
                <a:lnTo>
                  <a:pt x="430455" y="450712"/>
                </a:lnTo>
                <a:lnTo>
                  <a:pt x="425391" y="448179"/>
                </a:lnTo>
                <a:lnTo>
                  <a:pt x="425391" y="445647"/>
                </a:lnTo>
                <a:lnTo>
                  <a:pt x="422859" y="440583"/>
                </a:lnTo>
                <a:lnTo>
                  <a:pt x="422859" y="438051"/>
                </a:lnTo>
                <a:lnTo>
                  <a:pt x="422859" y="435519"/>
                </a:lnTo>
                <a:lnTo>
                  <a:pt x="422859" y="432987"/>
                </a:lnTo>
                <a:lnTo>
                  <a:pt x="422859" y="430455"/>
                </a:lnTo>
                <a:lnTo>
                  <a:pt x="422859" y="427923"/>
                </a:lnTo>
                <a:lnTo>
                  <a:pt x="422859" y="425391"/>
                </a:lnTo>
                <a:lnTo>
                  <a:pt x="422859" y="422859"/>
                </a:lnTo>
                <a:lnTo>
                  <a:pt x="422859" y="422859"/>
                </a:lnTo>
                <a:lnTo>
                  <a:pt x="420327" y="420326"/>
                </a:lnTo>
                <a:lnTo>
                  <a:pt x="420327" y="417794"/>
                </a:lnTo>
                <a:lnTo>
                  <a:pt x="420327" y="415262"/>
                </a:lnTo>
                <a:lnTo>
                  <a:pt x="420327" y="412730"/>
                </a:lnTo>
                <a:lnTo>
                  <a:pt x="420327" y="410198"/>
                </a:lnTo>
                <a:lnTo>
                  <a:pt x="420327" y="407666"/>
                </a:lnTo>
                <a:lnTo>
                  <a:pt x="420327" y="405134"/>
                </a:lnTo>
                <a:lnTo>
                  <a:pt x="420327" y="402602"/>
                </a:lnTo>
                <a:lnTo>
                  <a:pt x="417794" y="402602"/>
                </a:lnTo>
                <a:lnTo>
                  <a:pt x="417794" y="400070"/>
                </a:lnTo>
                <a:lnTo>
                  <a:pt x="417794" y="397538"/>
                </a:lnTo>
                <a:lnTo>
                  <a:pt x="415262" y="397538"/>
                </a:lnTo>
                <a:lnTo>
                  <a:pt x="415262" y="397538"/>
                </a:lnTo>
                <a:lnTo>
                  <a:pt x="412730" y="397538"/>
                </a:lnTo>
                <a:lnTo>
                  <a:pt x="412730" y="397538"/>
                </a:lnTo>
                <a:lnTo>
                  <a:pt x="410198" y="397538"/>
                </a:lnTo>
                <a:lnTo>
                  <a:pt x="407666" y="400070"/>
                </a:lnTo>
                <a:lnTo>
                  <a:pt x="405134" y="400070"/>
                </a:lnTo>
                <a:lnTo>
                  <a:pt x="405134" y="402602"/>
                </a:lnTo>
                <a:lnTo>
                  <a:pt x="402602" y="402602"/>
                </a:lnTo>
                <a:lnTo>
                  <a:pt x="400070" y="402602"/>
                </a:lnTo>
                <a:lnTo>
                  <a:pt x="400070" y="405134"/>
                </a:lnTo>
                <a:lnTo>
                  <a:pt x="397538" y="405134"/>
                </a:lnTo>
                <a:lnTo>
                  <a:pt x="395006" y="407666"/>
                </a:lnTo>
                <a:lnTo>
                  <a:pt x="392474" y="407666"/>
                </a:lnTo>
                <a:lnTo>
                  <a:pt x="389941" y="410198"/>
                </a:lnTo>
                <a:lnTo>
                  <a:pt x="387409" y="410198"/>
                </a:lnTo>
                <a:lnTo>
                  <a:pt x="384877" y="410198"/>
                </a:lnTo>
                <a:lnTo>
                  <a:pt x="384877" y="407666"/>
                </a:lnTo>
                <a:lnTo>
                  <a:pt x="382345" y="407666"/>
                </a:lnTo>
                <a:lnTo>
                  <a:pt x="382345" y="405134"/>
                </a:lnTo>
                <a:lnTo>
                  <a:pt x="379813" y="405134"/>
                </a:lnTo>
                <a:lnTo>
                  <a:pt x="379813" y="402602"/>
                </a:lnTo>
                <a:lnTo>
                  <a:pt x="379813" y="400070"/>
                </a:lnTo>
                <a:lnTo>
                  <a:pt x="379813" y="397538"/>
                </a:lnTo>
                <a:lnTo>
                  <a:pt x="379813" y="395005"/>
                </a:lnTo>
                <a:lnTo>
                  <a:pt x="377281" y="395005"/>
                </a:lnTo>
                <a:lnTo>
                  <a:pt x="377281" y="392474"/>
                </a:lnTo>
                <a:lnTo>
                  <a:pt x="377281" y="389941"/>
                </a:lnTo>
                <a:lnTo>
                  <a:pt x="377281" y="387409"/>
                </a:lnTo>
                <a:lnTo>
                  <a:pt x="377281" y="384877"/>
                </a:lnTo>
                <a:lnTo>
                  <a:pt x="377281" y="382345"/>
                </a:lnTo>
                <a:lnTo>
                  <a:pt x="377281" y="379813"/>
                </a:lnTo>
                <a:lnTo>
                  <a:pt x="377281" y="377281"/>
                </a:lnTo>
                <a:lnTo>
                  <a:pt x="377281" y="374749"/>
                </a:lnTo>
                <a:lnTo>
                  <a:pt x="377281" y="372217"/>
                </a:lnTo>
                <a:lnTo>
                  <a:pt x="377281" y="372217"/>
                </a:lnTo>
                <a:lnTo>
                  <a:pt x="377281" y="369685"/>
                </a:lnTo>
                <a:lnTo>
                  <a:pt x="377281" y="367153"/>
                </a:lnTo>
                <a:lnTo>
                  <a:pt x="374749" y="367153"/>
                </a:lnTo>
                <a:lnTo>
                  <a:pt x="374749" y="364620"/>
                </a:lnTo>
                <a:lnTo>
                  <a:pt x="374749" y="362088"/>
                </a:lnTo>
                <a:lnTo>
                  <a:pt x="374749" y="359556"/>
                </a:lnTo>
                <a:lnTo>
                  <a:pt x="374749" y="357024"/>
                </a:lnTo>
                <a:lnTo>
                  <a:pt x="374749" y="354492"/>
                </a:lnTo>
                <a:lnTo>
                  <a:pt x="374749" y="351960"/>
                </a:lnTo>
                <a:lnTo>
                  <a:pt x="374749" y="351960"/>
                </a:lnTo>
                <a:lnTo>
                  <a:pt x="374749" y="349428"/>
                </a:lnTo>
                <a:lnTo>
                  <a:pt x="374749" y="346896"/>
                </a:lnTo>
                <a:lnTo>
                  <a:pt x="374749" y="346896"/>
                </a:lnTo>
                <a:lnTo>
                  <a:pt x="372217" y="346896"/>
                </a:lnTo>
                <a:lnTo>
                  <a:pt x="372217" y="344364"/>
                </a:lnTo>
                <a:lnTo>
                  <a:pt x="369685" y="341832"/>
                </a:lnTo>
                <a:lnTo>
                  <a:pt x="367153" y="339300"/>
                </a:lnTo>
                <a:lnTo>
                  <a:pt x="364621" y="339300"/>
                </a:lnTo>
                <a:lnTo>
                  <a:pt x="364621" y="336768"/>
                </a:lnTo>
                <a:lnTo>
                  <a:pt x="362089" y="336768"/>
                </a:lnTo>
                <a:lnTo>
                  <a:pt x="359557" y="336768"/>
                </a:lnTo>
                <a:lnTo>
                  <a:pt x="359557" y="334235"/>
                </a:lnTo>
                <a:lnTo>
                  <a:pt x="357024" y="334235"/>
                </a:lnTo>
                <a:lnTo>
                  <a:pt x="354492" y="334235"/>
                </a:lnTo>
                <a:lnTo>
                  <a:pt x="351960" y="331703"/>
                </a:lnTo>
                <a:lnTo>
                  <a:pt x="349428" y="331703"/>
                </a:lnTo>
                <a:lnTo>
                  <a:pt x="346896" y="331703"/>
                </a:lnTo>
                <a:lnTo>
                  <a:pt x="344364" y="331703"/>
                </a:lnTo>
                <a:lnTo>
                  <a:pt x="344364" y="329171"/>
                </a:lnTo>
                <a:lnTo>
                  <a:pt x="341832" y="329171"/>
                </a:lnTo>
                <a:lnTo>
                  <a:pt x="339300" y="329171"/>
                </a:lnTo>
                <a:lnTo>
                  <a:pt x="336768" y="329171"/>
                </a:lnTo>
                <a:lnTo>
                  <a:pt x="336768" y="326639"/>
                </a:lnTo>
                <a:lnTo>
                  <a:pt x="336768" y="326639"/>
                </a:lnTo>
                <a:lnTo>
                  <a:pt x="334236" y="326639"/>
                </a:lnTo>
                <a:lnTo>
                  <a:pt x="334236" y="324107"/>
                </a:lnTo>
                <a:lnTo>
                  <a:pt x="331704" y="324107"/>
                </a:lnTo>
                <a:lnTo>
                  <a:pt x="329171" y="321575"/>
                </a:lnTo>
                <a:lnTo>
                  <a:pt x="326639" y="321575"/>
                </a:lnTo>
                <a:lnTo>
                  <a:pt x="326639" y="321575"/>
                </a:lnTo>
                <a:lnTo>
                  <a:pt x="326639" y="319043"/>
                </a:lnTo>
                <a:lnTo>
                  <a:pt x="324107" y="319043"/>
                </a:lnTo>
                <a:lnTo>
                  <a:pt x="324107" y="316511"/>
                </a:lnTo>
                <a:lnTo>
                  <a:pt x="324107" y="313979"/>
                </a:lnTo>
                <a:lnTo>
                  <a:pt x="324107" y="311447"/>
                </a:lnTo>
                <a:lnTo>
                  <a:pt x="321575" y="311447"/>
                </a:lnTo>
                <a:lnTo>
                  <a:pt x="321575" y="308915"/>
                </a:lnTo>
                <a:lnTo>
                  <a:pt x="321575" y="306383"/>
                </a:lnTo>
                <a:lnTo>
                  <a:pt x="321575" y="303851"/>
                </a:lnTo>
                <a:lnTo>
                  <a:pt x="321575" y="301318"/>
                </a:lnTo>
                <a:lnTo>
                  <a:pt x="321575" y="298786"/>
                </a:lnTo>
                <a:lnTo>
                  <a:pt x="321575" y="296254"/>
                </a:lnTo>
                <a:lnTo>
                  <a:pt x="321575" y="296254"/>
                </a:lnTo>
                <a:lnTo>
                  <a:pt x="321575" y="293722"/>
                </a:lnTo>
                <a:lnTo>
                  <a:pt x="324107" y="293722"/>
                </a:lnTo>
                <a:lnTo>
                  <a:pt x="324107" y="291190"/>
                </a:lnTo>
                <a:lnTo>
                  <a:pt x="324107" y="288658"/>
                </a:lnTo>
                <a:lnTo>
                  <a:pt x="324107" y="286126"/>
                </a:lnTo>
                <a:lnTo>
                  <a:pt x="324107" y="283594"/>
                </a:lnTo>
                <a:lnTo>
                  <a:pt x="324107" y="281062"/>
                </a:lnTo>
                <a:lnTo>
                  <a:pt x="324107" y="278530"/>
                </a:lnTo>
                <a:lnTo>
                  <a:pt x="324107" y="275997"/>
                </a:lnTo>
                <a:lnTo>
                  <a:pt x="324107" y="273465"/>
                </a:lnTo>
                <a:lnTo>
                  <a:pt x="324107" y="270933"/>
                </a:lnTo>
                <a:lnTo>
                  <a:pt x="324107" y="270933"/>
                </a:lnTo>
                <a:lnTo>
                  <a:pt x="324107" y="268401"/>
                </a:lnTo>
                <a:lnTo>
                  <a:pt x="324107" y="265869"/>
                </a:lnTo>
                <a:lnTo>
                  <a:pt x="324107" y="263337"/>
                </a:lnTo>
                <a:lnTo>
                  <a:pt x="324107" y="260805"/>
                </a:lnTo>
                <a:lnTo>
                  <a:pt x="321575" y="260805"/>
                </a:lnTo>
                <a:lnTo>
                  <a:pt x="321575" y="258273"/>
                </a:lnTo>
                <a:lnTo>
                  <a:pt x="321575" y="255741"/>
                </a:lnTo>
                <a:lnTo>
                  <a:pt x="319043" y="255741"/>
                </a:lnTo>
                <a:lnTo>
                  <a:pt x="319043" y="253209"/>
                </a:lnTo>
                <a:lnTo>
                  <a:pt x="316511" y="253209"/>
                </a:lnTo>
                <a:lnTo>
                  <a:pt x="316511" y="250677"/>
                </a:lnTo>
                <a:lnTo>
                  <a:pt x="313979" y="250677"/>
                </a:lnTo>
                <a:lnTo>
                  <a:pt x="311447" y="250677"/>
                </a:lnTo>
                <a:lnTo>
                  <a:pt x="311447" y="248144"/>
                </a:lnTo>
                <a:lnTo>
                  <a:pt x="308915" y="248144"/>
                </a:lnTo>
                <a:lnTo>
                  <a:pt x="306383" y="248144"/>
                </a:lnTo>
                <a:lnTo>
                  <a:pt x="306383" y="245612"/>
                </a:lnTo>
                <a:lnTo>
                  <a:pt x="303850" y="245612"/>
                </a:lnTo>
                <a:lnTo>
                  <a:pt x="301318" y="245612"/>
                </a:lnTo>
                <a:lnTo>
                  <a:pt x="298786" y="245612"/>
                </a:lnTo>
                <a:lnTo>
                  <a:pt x="298786" y="245612"/>
                </a:lnTo>
                <a:lnTo>
                  <a:pt x="298786" y="245612"/>
                </a:lnTo>
                <a:lnTo>
                  <a:pt x="296254" y="245612"/>
                </a:lnTo>
                <a:lnTo>
                  <a:pt x="293722" y="245612"/>
                </a:lnTo>
                <a:lnTo>
                  <a:pt x="291190" y="245612"/>
                </a:lnTo>
                <a:lnTo>
                  <a:pt x="291190" y="243080"/>
                </a:lnTo>
                <a:lnTo>
                  <a:pt x="288658" y="243080"/>
                </a:lnTo>
                <a:lnTo>
                  <a:pt x="286126" y="243080"/>
                </a:lnTo>
                <a:lnTo>
                  <a:pt x="283594" y="243080"/>
                </a:lnTo>
                <a:lnTo>
                  <a:pt x="281062" y="243080"/>
                </a:lnTo>
                <a:lnTo>
                  <a:pt x="281062" y="240548"/>
                </a:lnTo>
                <a:lnTo>
                  <a:pt x="278530" y="240548"/>
                </a:lnTo>
                <a:lnTo>
                  <a:pt x="275998" y="240548"/>
                </a:lnTo>
                <a:lnTo>
                  <a:pt x="275998" y="238016"/>
                </a:lnTo>
                <a:lnTo>
                  <a:pt x="273466" y="238016"/>
                </a:lnTo>
                <a:lnTo>
                  <a:pt x="270933" y="238016"/>
                </a:lnTo>
                <a:lnTo>
                  <a:pt x="270933" y="235484"/>
                </a:lnTo>
                <a:lnTo>
                  <a:pt x="268401" y="235484"/>
                </a:lnTo>
                <a:lnTo>
                  <a:pt x="268401" y="232952"/>
                </a:lnTo>
                <a:lnTo>
                  <a:pt x="265869" y="232952"/>
                </a:lnTo>
                <a:lnTo>
                  <a:pt x="265869" y="230420"/>
                </a:lnTo>
                <a:lnTo>
                  <a:pt x="265869" y="227888"/>
                </a:lnTo>
                <a:lnTo>
                  <a:pt x="263337" y="227888"/>
                </a:lnTo>
                <a:lnTo>
                  <a:pt x="263337" y="225356"/>
                </a:lnTo>
                <a:lnTo>
                  <a:pt x="263337" y="222824"/>
                </a:lnTo>
                <a:lnTo>
                  <a:pt x="263337" y="220292"/>
                </a:lnTo>
                <a:lnTo>
                  <a:pt x="263337" y="220292"/>
                </a:lnTo>
                <a:lnTo>
                  <a:pt x="263337" y="217759"/>
                </a:lnTo>
                <a:lnTo>
                  <a:pt x="263337" y="215227"/>
                </a:lnTo>
                <a:lnTo>
                  <a:pt x="263337" y="212695"/>
                </a:lnTo>
                <a:lnTo>
                  <a:pt x="263337" y="210163"/>
                </a:lnTo>
                <a:lnTo>
                  <a:pt x="265869" y="210163"/>
                </a:lnTo>
                <a:lnTo>
                  <a:pt x="265869" y="207631"/>
                </a:lnTo>
                <a:lnTo>
                  <a:pt x="265869" y="205099"/>
                </a:lnTo>
                <a:lnTo>
                  <a:pt x="265869" y="202567"/>
                </a:lnTo>
                <a:lnTo>
                  <a:pt x="265869" y="200035"/>
                </a:lnTo>
                <a:lnTo>
                  <a:pt x="265869" y="197503"/>
                </a:lnTo>
                <a:lnTo>
                  <a:pt x="265869" y="194971"/>
                </a:lnTo>
                <a:lnTo>
                  <a:pt x="265869" y="194971"/>
                </a:lnTo>
                <a:lnTo>
                  <a:pt x="268401" y="194971"/>
                </a:lnTo>
                <a:lnTo>
                  <a:pt x="268401" y="192439"/>
                </a:lnTo>
                <a:lnTo>
                  <a:pt x="268401" y="189907"/>
                </a:lnTo>
                <a:lnTo>
                  <a:pt x="268401" y="184842"/>
                </a:lnTo>
                <a:lnTo>
                  <a:pt x="265869" y="179778"/>
                </a:lnTo>
                <a:lnTo>
                  <a:pt x="260805" y="177246"/>
                </a:lnTo>
                <a:lnTo>
                  <a:pt x="260805" y="177246"/>
                </a:lnTo>
                <a:lnTo>
                  <a:pt x="253209" y="182310"/>
                </a:lnTo>
                <a:lnTo>
                  <a:pt x="248145" y="187374"/>
                </a:lnTo>
                <a:lnTo>
                  <a:pt x="243081" y="196237"/>
                </a:lnTo>
                <a:lnTo>
                  <a:pt x="243081" y="198769"/>
                </a:lnTo>
                <a:lnTo>
                  <a:pt x="243081" y="203833"/>
                </a:lnTo>
                <a:lnTo>
                  <a:pt x="243081" y="201301"/>
                </a:lnTo>
                <a:lnTo>
                  <a:pt x="240548" y="198769"/>
                </a:lnTo>
                <a:lnTo>
                  <a:pt x="240548" y="196237"/>
                </a:lnTo>
                <a:lnTo>
                  <a:pt x="240548" y="194971"/>
                </a:lnTo>
                <a:lnTo>
                  <a:pt x="238016" y="192439"/>
                </a:lnTo>
                <a:lnTo>
                  <a:pt x="238016" y="189907"/>
                </a:lnTo>
                <a:lnTo>
                  <a:pt x="238016" y="187374"/>
                </a:lnTo>
                <a:lnTo>
                  <a:pt x="238016" y="184842"/>
                </a:lnTo>
                <a:lnTo>
                  <a:pt x="238016" y="182310"/>
                </a:lnTo>
                <a:lnTo>
                  <a:pt x="238016" y="179778"/>
                </a:lnTo>
                <a:lnTo>
                  <a:pt x="240548" y="177246"/>
                </a:lnTo>
                <a:lnTo>
                  <a:pt x="240548" y="174714"/>
                </a:lnTo>
                <a:lnTo>
                  <a:pt x="240548" y="172182"/>
                </a:lnTo>
                <a:lnTo>
                  <a:pt x="238016" y="172182"/>
                </a:lnTo>
                <a:lnTo>
                  <a:pt x="238016" y="169650"/>
                </a:lnTo>
                <a:lnTo>
                  <a:pt x="235484" y="167118"/>
                </a:lnTo>
                <a:lnTo>
                  <a:pt x="232952" y="164586"/>
                </a:lnTo>
                <a:lnTo>
                  <a:pt x="230420" y="164586"/>
                </a:lnTo>
                <a:lnTo>
                  <a:pt x="230420" y="162053"/>
                </a:lnTo>
                <a:lnTo>
                  <a:pt x="227888" y="162053"/>
                </a:lnTo>
                <a:lnTo>
                  <a:pt x="225356" y="162053"/>
                </a:lnTo>
                <a:lnTo>
                  <a:pt x="222824" y="159521"/>
                </a:lnTo>
                <a:lnTo>
                  <a:pt x="222824" y="159521"/>
                </a:lnTo>
                <a:lnTo>
                  <a:pt x="222824" y="156989"/>
                </a:lnTo>
                <a:lnTo>
                  <a:pt x="220292" y="156989"/>
                </a:lnTo>
                <a:lnTo>
                  <a:pt x="220292" y="154457"/>
                </a:lnTo>
                <a:lnTo>
                  <a:pt x="217760" y="151925"/>
                </a:lnTo>
                <a:lnTo>
                  <a:pt x="217760" y="149393"/>
                </a:lnTo>
                <a:lnTo>
                  <a:pt x="217760" y="146861"/>
                </a:lnTo>
                <a:lnTo>
                  <a:pt x="215227" y="146861"/>
                </a:lnTo>
                <a:lnTo>
                  <a:pt x="215227" y="144329"/>
                </a:lnTo>
                <a:lnTo>
                  <a:pt x="212695" y="144329"/>
                </a:lnTo>
                <a:lnTo>
                  <a:pt x="212695" y="141797"/>
                </a:lnTo>
                <a:lnTo>
                  <a:pt x="210163" y="141797"/>
                </a:lnTo>
                <a:lnTo>
                  <a:pt x="210163" y="144329"/>
                </a:lnTo>
                <a:lnTo>
                  <a:pt x="207631" y="141797"/>
                </a:lnTo>
                <a:lnTo>
                  <a:pt x="207631" y="139265"/>
                </a:lnTo>
                <a:lnTo>
                  <a:pt x="207631" y="136733"/>
                </a:lnTo>
                <a:lnTo>
                  <a:pt x="207631" y="134201"/>
                </a:lnTo>
                <a:lnTo>
                  <a:pt x="207631" y="131668"/>
                </a:lnTo>
                <a:lnTo>
                  <a:pt x="205099" y="129136"/>
                </a:lnTo>
                <a:lnTo>
                  <a:pt x="205099" y="126604"/>
                </a:lnTo>
                <a:lnTo>
                  <a:pt x="202567" y="126604"/>
                </a:lnTo>
                <a:lnTo>
                  <a:pt x="200035" y="124072"/>
                </a:lnTo>
                <a:lnTo>
                  <a:pt x="200035" y="121540"/>
                </a:lnTo>
                <a:lnTo>
                  <a:pt x="197503" y="119008"/>
                </a:lnTo>
                <a:lnTo>
                  <a:pt x="197503" y="119008"/>
                </a:lnTo>
                <a:lnTo>
                  <a:pt x="194971" y="119008"/>
                </a:lnTo>
                <a:lnTo>
                  <a:pt x="192439" y="119008"/>
                </a:lnTo>
                <a:lnTo>
                  <a:pt x="192439" y="116476"/>
                </a:lnTo>
                <a:lnTo>
                  <a:pt x="189907" y="116476"/>
                </a:lnTo>
                <a:lnTo>
                  <a:pt x="187375" y="113944"/>
                </a:lnTo>
                <a:lnTo>
                  <a:pt x="187375" y="111412"/>
                </a:lnTo>
                <a:lnTo>
                  <a:pt x="184842" y="108880"/>
                </a:lnTo>
                <a:lnTo>
                  <a:pt x="184842" y="106348"/>
                </a:lnTo>
                <a:lnTo>
                  <a:pt x="184842" y="103816"/>
                </a:lnTo>
                <a:lnTo>
                  <a:pt x="184842" y="101284"/>
                </a:lnTo>
                <a:lnTo>
                  <a:pt x="184842" y="101284"/>
                </a:lnTo>
                <a:lnTo>
                  <a:pt x="184842" y="98751"/>
                </a:lnTo>
                <a:lnTo>
                  <a:pt x="184842" y="96219"/>
                </a:lnTo>
                <a:lnTo>
                  <a:pt x="182310" y="96219"/>
                </a:lnTo>
                <a:lnTo>
                  <a:pt x="182310" y="93687"/>
                </a:lnTo>
                <a:lnTo>
                  <a:pt x="182310" y="93687"/>
                </a:lnTo>
                <a:lnTo>
                  <a:pt x="182310" y="91155"/>
                </a:lnTo>
                <a:lnTo>
                  <a:pt x="182310" y="88623"/>
                </a:lnTo>
                <a:lnTo>
                  <a:pt x="182310" y="86091"/>
                </a:lnTo>
                <a:lnTo>
                  <a:pt x="179778" y="86091"/>
                </a:lnTo>
                <a:lnTo>
                  <a:pt x="179778" y="83559"/>
                </a:lnTo>
                <a:lnTo>
                  <a:pt x="177246" y="81027"/>
                </a:lnTo>
                <a:lnTo>
                  <a:pt x="177246" y="78495"/>
                </a:lnTo>
                <a:lnTo>
                  <a:pt x="174714" y="75963"/>
                </a:lnTo>
                <a:lnTo>
                  <a:pt x="174714" y="73430"/>
                </a:lnTo>
                <a:lnTo>
                  <a:pt x="174714" y="70898"/>
                </a:lnTo>
                <a:lnTo>
                  <a:pt x="174714" y="68366"/>
                </a:lnTo>
                <a:lnTo>
                  <a:pt x="172182" y="68366"/>
                </a:lnTo>
                <a:lnTo>
                  <a:pt x="172182" y="68366"/>
                </a:lnTo>
                <a:lnTo>
                  <a:pt x="172182" y="65834"/>
                </a:lnTo>
                <a:lnTo>
                  <a:pt x="172182" y="63302"/>
                </a:lnTo>
                <a:lnTo>
                  <a:pt x="172182" y="60770"/>
                </a:lnTo>
                <a:lnTo>
                  <a:pt x="172182" y="58238"/>
                </a:lnTo>
                <a:lnTo>
                  <a:pt x="172182" y="55706"/>
                </a:lnTo>
                <a:lnTo>
                  <a:pt x="172182" y="53174"/>
                </a:lnTo>
                <a:lnTo>
                  <a:pt x="169650" y="53174"/>
                </a:lnTo>
                <a:lnTo>
                  <a:pt x="169650" y="50642"/>
                </a:lnTo>
                <a:lnTo>
                  <a:pt x="169650" y="48110"/>
                </a:lnTo>
                <a:lnTo>
                  <a:pt x="167118" y="45577"/>
                </a:lnTo>
                <a:lnTo>
                  <a:pt x="169650" y="45577"/>
                </a:lnTo>
                <a:lnTo>
                  <a:pt x="169650" y="43045"/>
                </a:lnTo>
                <a:lnTo>
                  <a:pt x="169650" y="43045"/>
                </a:lnTo>
                <a:lnTo>
                  <a:pt x="169650" y="40513"/>
                </a:lnTo>
                <a:lnTo>
                  <a:pt x="172182" y="40513"/>
                </a:lnTo>
                <a:lnTo>
                  <a:pt x="174714" y="37981"/>
                </a:lnTo>
                <a:lnTo>
                  <a:pt x="177246" y="37981"/>
                </a:lnTo>
                <a:lnTo>
                  <a:pt x="179778" y="37981"/>
                </a:lnTo>
                <a:lnTo>
                  <a:pt x="179778" y="35449"/>
                </a:lnTo>
                <a:lnTo>
                  <a:pt x="182310" y="35449"/>
                </a:lnTo>
                <a:lnTo>
                  <a:pt x="182310" y="32917"/>
                </a:lnTo>
                <a:lnTo>
                  <a:pt x="184842" y="32917"/>
                </a:lnTo>
                <a:lnTo>
                  <a:pt x="184842" y="30385"/>
                </a:lnTo>
                <a:lnTo>
                  <a:pt x="184842" y="27853"/>
                </a:lnTo>
                <a:lnTo>
                  <a:pt x="184842" y="25321"/>
                </a:lnTo>
                <a:lnTo>
                  <a:pt x="184842" y="22789"/>
                </a:lnTo>
                <a:lnTo>
                  <a:pt x="184842" y="20257"/>
                </a:lnTo>
                <a:lnTo>
                  <a:pt x="184842" y="17725"/>
                </a:lnTo>
                <a:lnTo>
                  <a:pt x="184842" y="17725"/>
                </a:lnTo>
                <a:lnTo>
                  <a:pt x="187375" y="17725"/>
                </a:lnTo>
                <a:lnTo>
                  <a:pt x="187375" y="15192"/>
                </a:lnTo>
                <a:lnTo>
                  <a:pt x="189907" y="15192"/>
                </a:lnTo>
                <a:lnTo>
                  <a:pt x="189907" y="12660"/>
                </a:lnTo>
                <a:lnTo>
                  <a:pt x="192439" y="10128"/>
                </a:lnTo>
                <a:lnTo>
                  <a:pt x="192439" y="7596"/>
                </a:lnTo>
                <a:lnTo>
                  <a:pt x="192439" y="5064"/>
                </a:lnTo>
                <a:lnTo>
                  <a:pt x="194971" y="5064"/>
                </a:lnTo>
                <a:lnTo>
                  <a:pt x="194971" y="2532"/>
                </a:lnTo>
                <a:lnTo>
                  <a:pt x="197503" y="2532"/>
                </a:lnTo>
                <a:lnTo>
                  <a:pt x="200035" y="0"/>
                </a:lnTo>
                <a:lnTo>
                  <a:pt x="202567" y="0"/>
                </a:lnTo>
                <a:lnTo>
                  <a:pt x="205099" y="0"/>
                </a:lnTo>
                <a:lnTo>
                  <a:pt x="207631" y="0"/>
                </a:lnTo>
                <a:lnTo>
                  <a:pt x="210163" y="0"/>
                </a:lnTo>
                <a:lnTo>
                  <a:pt x="210163" y="2532"/>
                </a:lnTo>
                <a:lnTo>
                  <a:pt x="212695" y="2532"/>
                </a:lnTo>
                <a:lnTo>
                  <a:pt x="212695" y="5064"/>
                </a:lnTo>
                <a:lnTo>
                  <a:pt x="215227" y="5064"/>
                </a:lnTo>
                <a:lnTo>
                  <a:pt x="215227" y="7596"/>
                </a:lnTo>
                <a:lnTo>
                  <a:pt x="217760" y="7596"/>
                </a:lnTo>
                <a:lnTo>
                  <a:pt x="220292" y="7596"/>
                </a:lnTo>
                <a:lnTo>
                  <a:pt x="222824" y="10128"/>
                </a:lnTo>
                <a:lnTo>
                  <a:pt x="222824" y="10128"/>
                </a:lnTo>
                <a:close/>
              </a:path>
            </a:pathLst>
          </a:custGeom>
          <a:solidFill>
            <a:srgbClr val="FDB913"/>
          </a:solidFill>
          <a:ln w="12660"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B46459F-79E4-4EC6-912E-BDDEC384D484}"/>
              </a:ext>
            </a:extLst>
          </p:cNvPr>
          <p:cNvSpPr/>
          <p:nvPr/>
        </p:nvSpPr>
        <p:spPr>
          <a:xfrm>
            <a:off x="6995355" y="3188742"/>
            <a:ext cx="796290" cy="1127760"/>
          </a:xfrm>
          <a:custGeom>
            <a:avLst/>
            <a:gdLst>
              <a:gd name="connsiteX0" fmla="*/ 595041 w 793809"/>
              <a:gd name="connsiteY0" fmla="*/ 533005 h 1124247"/>
              <a:gd name="connsiteX1" fmla="*/ 592508 w 793809"/>
              <a:gd name="connsiteY1" fmla="*/ 533005 h 1124247"/>
              <a:gd name="connsiteX2" fmla="*/ 589976 w 793809"/>
              <a:gd name="connsiteY2" fmla="*/ 530472 h 1124247"/>
              <a:gd name="connsiteX3" fmla="*/ 589976 w 793809"/>
              <a:gd name="connsiteY3" fmla="*/ 527940 h 1124247"/>
              <a:gd name="connsiteX4" fmla="*/ 589976 w 793809"/>
              <a:gd name="connsiteY4" fmla="*/ 525408 h 1124247"/>
              <a:gd name="connsiteX5" fmla="*/ 592508 w 793809"/>
              <a:gd name="connsiteY5" fmla="*/ 525408 h 1124247"/>
              <a:gd name="connsiteX6" fmla="*/ 592508 w 793809"/>
              <a:gd name="connsiteY6" fmla="*/ 522876 h 1124247"/>
              <a:gd name="connsiteX7" fmla="*/ 595041 w 793809"/>
              <a:gd name="connsiteY7" fmla="*/ 522876 h 1124247"/>
              <a:gd name="connsiteX8" fmla="*/ 595041 w 793809"/>
              <a:gd name="connsiteY8" fmla="*/ 525408 h 1124247"/>
              <a:gd name="connsiteX9" fmla="*/ 597573 w 793809"/>
              <a:gd name="connsiteY9" fmla="*/ 525408 h 1124247"/>
              <a:gd name="connsiteX10" fmla="*/ 597573 w 793809"/>
              <a:gd name="connsiteY10" fmla="*/ 527940 h 1124247"/>
              <a:gd name="connsiteX11" fmla="*/ 597573 w 793809"/>
              <a:gd name="connsiteY11" fmla="*/ 530472 h 1124247"/>
              <a:gd name="connsiteX12" fmla="*/ 595041 w 793809"/>
              <a:gd name="connsiteY12" fmla="*/ 533005 h 1124247"/>
              <a:gd name="connsiteX13" fmla="*/ 586178 w 793809"/>
              <a:gd name="connsiteY13" fmla="*/ 530472 h 1124247"/>
              <a:gd name="connsiteX14" fmla="*/ 583646 w 793809"/>
              <a:gd name="connsiteY14" fmla="*/ 530472 h 1124247"/>
              <a:gd name="connsiteX15" fmla="*/ 583646 w 793809"/>
              <a:gd name="connsiteY15" fmla="*/ 527940 h 1124247"/>
              <a:gd name="connsiteX16" fmla="*/ 583646 w 793809"/>
              <a:gd name="connsiteY16" fmla="*/ 525408 h 1124247"/>
              <a:gd name="connsiteX17" fmla="*/ 583646 w 793809"/>
              <a:gd name="connsiteY17" fmla="*/ 522876 h 1124247"/>
              <a:gd name="connsiteX18" fmla="*/ 586178 w 793809"/>
              <a:gd name="connsiteY18" fmla="*/ 522876 h 1124247"/>
              <a:gd name="connsiteX19" fmla="*/ 586178 w 793809"/>
              <a:gd name="connsiteY19" fmla="*/ 520344 h 1124247"/>
              <a:gd name="connsiteX20" fmla="*/ 588710 w 793809"/>
              <a:gd name="connsiteY20" fmla="*/ 522876 h 1124247"/>
              <a:gd name="connsiteX21" fmla="*/ 591243 w 793809"/>
              <a:gd name="connsiteY21" fmla="*/ 525408 h 1124247"/>
              <a:gd name="connsiteX22" fmla="*/ 591243 w 793809"/>
              <a:gd name="connsiteY22" fmla="*/ 527940 h 1124247"/>
              <a:gd name="connsiteX23" fmla="*/ 588710 w 793809"/>
              <a:gd name="connsiteY23" fmla="*/ 527940 h 1124247"/>
              <a:gd name="connsiteX24" fmla="*/ 588710 w 793809"/>
              <a:gd name="connsiteY24" fmla="*/ 530472 h 1124247"/>
              <a:gd name="connsiteX25" fmla="*/ 586178 w 793809"/>
              <a:gd name="connsiteY25" fmla="*/ 530472 h 1124247"/>
              <a:gd name="connsiteX26" fmla="*/ 559591 w 793809"/>
              <a:gd name="connsiteY26" fmla="*/ 530472 h 1124247"/>
              <a:gd name="connsiteX27" fmla="*/ 557059 w 793809"/>
              <a:gd name="connsiteY27" fmla="*/ 530472 h 1124247"/>
              <a:gd name="connsiteX28" fmla="*/ 557059 w 793809"/>
              <a:gd name="connsiteY28" fmla="*/ 527940 h 1124247"/>
              <a:gd name="connsiteX29" fmla="*/ 554527 w 793809"/>
              <a:gd name="connsiteY29" fmla="*/ 527940 h 1124247"/>
              <a:gd name="connsiteX30" fmla="*/ 554527 w 793809"/>
              <a:gd name="connsiteY30" fmla="*/ 525408 h 1124247"/>
              <a:gd name="connsiteX31" fmla="*/ 554527 w 793809"/>
              <a:gd name="connsiteY31" fmla="*/ 522876 h 1124247"/>
              <a:gd name="connsiteX32" fmla="*/ 557059 w 793809"/>
              <a:gd name="connsiteY32" fmla="*/ 522876 h 1124247"/>
              <a:gd name="connsiteX33" fmla="*/ 557059 w 793809"/>
              <a:gd name="connsiteY33" fmla="*/ 520344 h 1124247"/>
              <a:gd name="connsiteX34" fmla="*/ 559591 w 793809"/>
              <a:gd name="connsiteY34" fmla="*/ 520344 h 1124247"/>
              <a:gd name="connsiteX35" fmla="*/ 559591 w 793809"/>
              <a:gd name="connsiteY35" fmla="*/ 522876 h 1124247"/>
              <a:gd name="connsiteX36" fmla="*/ 562123 w 793809"/>
              <a:gd name="connsiteY36" fmla="*/ 522876 h 1124247"/>
              <a:gd name="connsiteX37" fmla="*/ 562123 w 793809"/>
              <a:gd name="connsiteY37" fmla="*/ 525408 h 1124247"/>
              <a:gd name="connsiteX38" fmla="*/ 562123 w 793809"/>
              <a:gd name="connsiteY38" fmla="*/ 527940 h 1124247"/>
              <a:gd name="connsiteX39" fmla="*/ 559591 w 793809"/>
              <a:gd name="connsiteY39" fmla="*/ 530472 h 1124247"/>
              <a:gd name="connsiteX40" fmla="*/ 608967 w 793809"/>
              <a:gd name="connsiteY40" fmla="*/ 507684 h 1124247"/>
              <a:gd name="connsiteX41" fmla="*/ 611499 w 793809"/>
              <a:gd name="connsiteY41" fmla="*/ 507684 h 1124247"/>
              <a:gd name="connsiteX42" fmla="*/ 619095 w 793809"/>
              <a:gd name="connsiteY42" fmla="*/ 505151 h 1124247"/>
              <a:gd name="connsiteX43" fmla="*/ 621627 w 793809"/>
              <a:gd name="connsiteY43" fmla="*/ 502620 h 1124247"/>
              <a:gd name="connsiteX44" fmla="*/ 621627 w 793809"/>
              <a:gd name="connsiteY44" fmla="*/ 505151 h 1124247"/>
              <a:gd name="connsiteX45" fmla="*/ 624159 w 793809"/>
              <a:gd name="connsiteY45" fmla="*/ 505151 h 1124247"/>
              <a:gd name="connsiteX46" fmla="*/ 626692 w 793809"/>
              <a:gd name="connsiteY46" fmla="*/ 505151 h 1124247"/>
              <a:gd name="connsiteX47" fmla="*/ 634288 w 793809"/>
              <a:gd name="connsiteY47" fmla="*/ 510216 h 1124247"/>
              <a:gd name="connsiteX48" fmla="*/ 631755 w 793809"/>
              <a:gd name="connsiteY48" fmla="*/ 512748 h 1124247"/>
              <a:gd name="connsiteX49" fmla="*/ 626692 w 793809"/>
              <a:gd name="connsiteY49" fmla="*/ 517812 h 1124247"/>
              <a:gd name="connsiteX50" fmla="*/ 624159 w 793809"/>
              <a:gd name="connsiteY50" fmla="*/ 517812 h 1124247"/>
              <a:gd name="connsiteX51" fmla="*/ 624159 w 793809"/>
              <a:gd name="connsiteY51" fmla="*/ 520344 h 1124247"/>
              <a:gd name="connsiteX52" fmla="*/ 621627 w 793809"/>
              <a:gd name="connsiteY52" fmla="*/ 520344 h 1124247"/>
              <a:gd name="connsiteX53" fmla="*/ 619095 w 793809"/>
              <a:gd name="connsiteY53" fmla="*/ 520344 h 1124247"/>
              <a:gd name="connsiteX54" fmla="*/ 611499 w 793809"/>
              <a:gd name="connsiteY54" fmla="*/ 522876 h 1124247"/>
              <a:gd name="connsiteX55" fmla="*/ 608967 w 793809"/>
              <a:gd name="connsiteY55" fmla="*/ 522876 h 1124247"/>
              <a:gd name="connsiteX56" fmla="*/ 603903 w 793809"/>
              <a:gd name="connsiteY56" fmla="*/ 520344 h 1124247"/>
              <a:gd name="connsiteX57" fmla="*/ 601371 w 793809"/>
              <a:gd name="connsiteY57" fmla="*/ 520344 h 1124247"/>
              <a:gd name="connsiteX58" fmla="*/ 596306 w 793809"/>
              <a:gd name="connsiteY58" fmla="*/ 514014 h 1124247"/>
              <a:gd name="connsiteX59" fmla="*/ 593774 w 793809"/>
              <a:gd name="connsiteY59" fmla="*/ 511482 h 1124247"/>
              <a:gd name="connsiteX60" fmla="*/ 596306 w 793809"/>
              <a:gd name="connsiteY60" fmla="*/ 511482 h 1124247"/>
              <a:gd name="connsiteX61" fmla="*/ 596306 w 793809"/>
              <a:gd name="connsiteY61" fmla="*/ 508950 h 1124247"/>
              <a:gd name="connsiteX62" fmla="*/ 596306 w 793809"/>
              <a:gd name="connsiteY62" fmla="*/ 506417 h 1124247"/>
              <a:gd name="connsiteX63" fmla="*/ 598839 w 793809"/>
              <a:gd name="connsiteY63" fmla="*/ 503886 h 1124247"/>
              <a:gd name="connsiteX64" fmla="*/ 603903 w 793809"/>
              <a:gd name="connsiteY64" fmla="*/ 503886 h 1124247"/>
              <a:gd name="connsiteX65" fmla="*/ 606434 w 793809"/>
              <a:gd name="connsiteY65" fmla="*/ 503886 h 1124247"/>
              <a:gd name="connsiteX66" fmla="*/ 606434 w 793809"/>
              <a:gd name="connsiteY66" fmla="*/ 506417 h 1124247"/>
              <a:gd name="connsiteX67" fmla="*/ 608967 w 793809"/>
              <a:gd name="connsiteY67" fmla="*/ 507684 h 1124247"/>
              <a:gd name="connsiteX68" fmla="*/ 239282 w 793809"/>
              <a:gd name="connsiteY68" fmla="*/ 465904 h 1124247"/>
              <a:gd name="connsiteX69" fmla="*/ 236750 w 793809"/>
              <a:gd name="connsiteY69" fmla="*/ 465904 h 1124247"/>
              <a:gd name="connsiteX70" fmla="*/ 236750 w 793809"/>
              <a:gd name="connsiteY70" fmla="*/ 463372 h 1124247"/>
              <a:gd name="connsiteX71" fmla="*/ 236750 w 793809"/>
              <a:gd name="connsiteY71" fmla="*/ 460840 h 1124247"/>
              <a:gd name="connsiteX72" fmla="*/ 234218 w 793809"/>
              <a:gd name="connsiteY72" fmla="*/ 460840 h 1124247"/>
              <a:gd name="connsiteX73" fmla="*/ 236750 w 793809"/>
              <a:gd name="connsiteY73" fmla="*/ 460840 h 1124247"/>
              <a:gd name="connsiteX74" fmla="*/ 236750 w 793809"/>
              <a:gd name="connsiteY74" fmla="*/ 458308 h 1124247"/>
              <a:gd name="connsiteX75" fmla="*/ 236750 w 793809"/>
              <a:gd name="connsiteY75" fmla="*/ 455776 h 1124247"/>
              <a:gd name="connsiteX76" fmla="*/ 239282 w 793809"/>
              <a:gd name="connsiteY76" fmla="*/ 455776 h 1124247"/>
              <a:gd name="connsiteX77" fmla="*/ 241814 w 793809"/>
              <a:gd name="connsiteY77" fmla="*/ 455776 h 1124247"/>
              <a:gd name="connsiteX78" fmla="*/ 241814 w 793809"/>
              <a:gd name="connsiteY78" fmla="*/ 458308 h 1124247"/>
              <a:gd name="connsiteX79" fmla="*/ 241814 w 793809"/>
              <a:gd name="connsiteY79" fmla="*/ 460840 h 1124247"/>
              <a:gd name="connsiteX80" fmla="*/ 241814 w 793809"/>
              <a:gd name="connsiteY80" fmla="*/ 463372 h 1124247"/>
              <a:gd name="connsiteX81" fmla="*/ 241814 w 793809"/>
              <a:gd name="connsiteY81" fmla="*/ 465904 h 1124247"/>
              <a:gd name="connsiteX82" fmla="*/ 239282 w 793809"/>
              <a:gd name="connsiteY82" fmla="*/ 465904 h 1124247"/>
              <a:gd name="connsiteX83" fmla="*/ 239282 w 793809"/>
              <a:gd name="connsiteY83" fmla="*/ 454510 h 1124247"/>
              <a:gd name="connsiteX84" fmla="*/ 236750 w 793809"/>
              <a:gd name="connsiteY84" fmla="*/ 451978 h 1124247"/>
              <a:gd name="connsiteX85" fmla="*/ 236750 w 793809"/>
              <a:gd name="connsiteY85" fmla="*/ 449446 h 1124247"/>
              <a:gd name="connsiteX86" fmla="*/ 236750 w 793809"/>
              <a:gd name="connsiteY86" fmla="*/ 446914 h 1124247"/>
              <a:gd name="connsiteX87" fmla="*/ 236750 w 793809"/>
              <a:gd name="connsiteY87" fmla="*/ 444381 h 1124247"/>
              <a:gd name="connsiteX88" fmla="*/ 239282 w 793809"/>
              <a:gd name="connsiteY88" fmla="*/ 444381 h 1124247"/>
              <a:gd name="connsiteX89" fmla="*/ 241814 w 793809"/>
              <a:gd name="connsiteY89" fmla="*/ 444381 h 1124247"/>
              <a:gd name="connsiteX90" fmla="*/ 241814 w 793809"/>
              <a:gd name="connsiteY90" fmla="*/ 446914 h 1124247"/>
              <a:gd name="connsiteX91" fmla="*/ 244346 w 793809"/>
              <a:gd name="connsiteY91" fmla="*/ 446914 h 1124247"/>
              <a:gd name="connsiteX92" fmla="*/ 244346 w 793809"/>
              <a:gd name="connsiteY92" fmla="*/ 449446 h 1124247"/>
              <a:gd name="connsiteX93" fmla="*/ 241814 w 793809"/>
              <a:gd name="connsiteY93" fmla="*/ 449446 h 1124247"/>
              <a:gd name="connsiteX94" fmla="*/ 241814 w 793809"/>
              <a:gd name="connsiteY94" fmla="*/ 451978 h 1124247"/>
              <a:gd name="connsiteX95" fmla="*/ 241814 w 793809"/>
              <a:gd name="connsiteY95" fmla="*/ 454510 h 1124247"/>
              <a:gd name="connsiteX96" fmla="*/ 239282 w 793809"/>
              <a:gd name="connsiteY96" fmla="*/ 454510 h 1124247"/>
              <a:gd name="connsiteX97" fmla="*/ 160788 w 793809"/>
              <a:gd name="connsiteY97" fmla="*/ 381079 h 1124247"/>
              <a:gd name="connsiteX98" fmla="*/ 160788 w 793809"/>
              <a:gd name="connsiteY98" fmla="*/ 383611 h 1124247"/>
              <a:gd name="connsiteX99" fmla="*/ 158255 w 793809"/>
              <a:gd name="connsiteY99" fmla="*/ 383611 h 1124247"/>
              <a:gd name="connsiteX100" fmla="*/ 155723 w 793809"/>
              <a:gd name="connsiteY100" fmla="*/ 383611 h 1124247"/>
              <a:gd name="connsiteX101" fmla="*/ 149393 w 793809"/>
              <a:gd name="connsiteY101" fmla="*/ 383611 h 1124247"/>
              <a:gd name="connsiteX102" fmla="*/ 146861 w 793809"/>
              <a:gd name="connsiteY102" fmla="*/ 383611 h 1124247"/>
              <a:gd name="connsiteX103" fmla="*/ 146861 w 793809"/>
              <a:gd name="connsiteY103" fmla="*/ 381079 h 1124247"/>
              <a:gd name="connsiteX104" fmla="*/ 144329 w 793809"/>
              <a:gd name="connsiteY104" fmla="*/ 376015 h 1124247"/>
              <a:gd name="connsiteX105" fmla="*/ 144329 w 793809"/>
              <a:gd name="connsiteY105" fmla="*/ 373483 h 1124247"/>
              <a:gd name="connsiteX106" fmla="*/ 146861 w 793809"/>
              <a:gd name="connsiteY106" fmla="*/ 370951 h 1124247"/>
              <a:gd name="connsiteX107" fmla="*/ 151925 w 793809"/>
              <a:gd name="connsiteY107" fmla="*/ 370951 h 1124247"/>
              <a:gd name="connsiteX108" fmla="*/ 151925 w 793809"/>
              <a:gd name="connsiteY108" fmla="*/ 373483 h 1124247"/>
              <a:gd name="connsiteX109" fmla="*/ 156989 w 793809"/>
              <a:gd name="connsiteY109" fmla="*/ 376015 h 1124247"/>
              <a:gd name="connsiteX110" fmla="*/ 159521 w 793809"/>
              <a:gd name="connsiteY110" fmla="*/ 378547 h 1124247"/>
              <a:gd name="connsiteX111" fmla="*/ 160788 w 793809"/>
              <a:gd name="connsiteY111" fmla="*/ 381079 h 1124247"/>
              <a:gd name="connsiteX112" fmla="*/ 149393 w 793809"/>
              <a:gd name="connsiteY112" fmla="*/ 368419 h 1124247"/>
              <a:gd name="connsiteX113" fmla="*/ 149393 w 793809"/>
              <a:gd name="connsiteY113" fmla="*/ 365887 h 1124247"/>
              <a:gd name="connsiteX114" fmla="*/ 146861 w 793809"/>
              <a:gd name="connsiteY114" fmla="*/ 365887 h 1124247"/>
              <a:gd name="connsiteX115" fmla="*/ 146861 w 793809"/>
              <a:gd name="connsiteY115" fmla="*/ 363355 h 1124247"/>
              <a:gd name="connsiteX116" fmla="*/ 144329 w 793809"/>
              <a:gd name="connsiteY116" fmla="*/ 363355 h 1124247"/>
              <a:gd name="connsiteX117" fmla="*/ 144329 w 793809"/>
              <a:gd name="connsiteY117" fmla="*/ 362089 h 1124247"/>
              <a:gd name="connsiteX118" fmla="*/ 146861 w 793809"/>
              <a:gd name="connsiteY118" fmla="*/ 362089 h 1124247"/>
              <a:gd name="connsiteX119" fmla="*/ 146861 w 793809"/>
              <a:gd name="connsiteY119" fmla="*/ 359556 h 1124247"/>
              <a:gd name="connsiteX120" fmla="*/ 149393 w 793809"/>
              <a:gd name="connsiteY120" fmla="*/ 359556 h 1124247"/>
              <a:gd name="connsiteX121" fmla="*/ 151925 w 793809"/>
              <a:gd name="connsiteY121" fmla="*/ 359556 h 1124247"/>
              <a:gd name="connsiteX122" fmla="*/ 151925 w 793809"/>
              <a:gd name="connsiteY122" fmla="*/ 362089 h 1124247"/>
              <a:gd name="connsiteX123" fmla="*/ 151925 w 793809"/>
              <a:gd name="connsiteY123" fmla="*/ 364621 h 1124247"/>
              <a:gd name="connsiteX124" fmla="*/ 151925 w 793809"/>
              <a:gd name="connsiteY124" fmla="*/ 367153 h 1124247"/>
              <a:gd name="connsiteX125" fmla="*/ 149393 w 793809"/>
              <a:gd name="connsiteY125" fmla="*/ 367153 h 1124247"/>
              <a:gd name="connsiteX126" fmla="*/ 149393 w 793809"/>
              <a:gd name="connsiteY126" fmla="*/ 368419 h 1124247"/>
              <a:gd name="connsiteX127" fmla="*/ 220291 w 793809"/>
              <a:gd name="connsiteY127" fmla="*/ 341832 h 1124247"/>
              <a:gd name="connsiteX128" fmla="*/ 220291 w 793809"/>
              <a:gd name="connsiteY128" fmla="*/ 344364 h 1124247"/>
              <a:gd name="connsiteX129" fmla="*/ 217760 w 793809"/>
              <a:gd name="connsiteY129" fmla="*/ 341832 h 1124247"/>
              <a:gd name="connsiteX130" fmla="*/ 212695 w 793809"/>
              <a:gd name="connsiteY130" fmla="*/ 339300 h 1124247"/>
              <a:gd name="connsiteX131" fmla="*/ 210163 w 793809"/>
              <a:gd name="connsiteY131" fmla="*/ 336768 h 1124247"/>
              <a:gd name="connsiteX132" fmla="*/ 207631 w 793809"/>
              <a:gd name="connsiteY132" fmla="*/ 334235 h 1124247"/>
              <a:gd name="connsiteX133" fmla="*/ 205099 w 793809"/>
              <a:gd name="connsiteY133" fmla="*/ 334235 h 1124247"/>
              <a:gd name="connsiteX134" fmla="*/ 205099 w 793809"/>
              <a:gd name="connsiteY134" fmla="*/ 329171 h 1124247"/>
              <a:gd name="connsiteX135" fmla="*/ 205099 w 793809"/>
              <a:gd name="connsiteY135" fmla="*/ 326640 h 1124247"/>
              <a:gd name="connsiteX136" fmla="*/ 207631 w 793809"/>
              <a:gd name="connsiteY136" fmla="*/ 324107 h 1124247"/>
              <a:gd name="connsiteX137" fmla="*/ 207631 w 793809"/>
              <a:gd name="connsiteY137" fmla="*/ 321575 h 1124247"/>
              <a:gd name="connsiteX138" fmla="*/ 210163 w 793809"/>
              <a:gd name="connsiteY138" fmla="*/ 321575 h 1124247"/>
              <a:gd name="connsiteX139" fmla="*/ 210163 w 793809"/>
              <a:gd name="connsiteY139" fmla="*/ 324107 h 1124247"/>
              <a:gd name="connsiteX140" fmla="*/ 212695 w 793809"/>
              <a:gd name="connsiteY140" fmla="*/ 324107 h 1124247"/>
              <a:gd name="connsiteX141" fmla="*/ 217760 w 793809"/>
              <a:gd name="connsiteY141" fmla="*/ 330437 h 1124247"/>
              <a:gd name="connsiteX142" fmla="*/ 220291 w 793809"/>
              <a:gd name="connsiteY142" fmla="*/ 335502 h 1124247"/>
              <a:gd name="connsiteX143" fmla="*/ 220291 w 793809"/>
              <a:gd name="connsiteY143" fmla="*/ 341832 h 1124247"/>
              <a:gd name="connsiteX144" fmla="*/ 678599 w 793809"/>
              <a:gd name="connsiteY144" fmla="*/ 308915 h 1124247"/>
              <a:gd name="connsiteX145" fmla="*/ 676067 w 793809"/>
              <a:gd name="connsiteY145" fmla="*/ 306383 h 1124247"/>
              <a:gd name="connsiteX146" fmla="*/ 676067 w 793809"/>
              <a:gd name="connsiteY146" fmla="*/ 303851 h 1124247"/>
              <a:gd name="connsiteX147" fmla="*/ 676067 w 793809"/>
              <a:gd name="connsiteY147" fmla="*/ 301319 h 1124247"/>
              <a:gd name="connsiteX148" fmla="*/ 676067 w 793809"/>
              <a:gd name="connsiteY148" fmla="*/ 298786 h 1124247"/>
              <a:gd name="connsiteX149" fmla="*/ 678599 w 793809"/>
              <a:gd name="connsiteY149" fmla="*/ 298786 h 1124247"/>
              <a:gd name="connsiteX150" fmla="*/ 681131 w 793809"/>
              <a:gd name="connsiteY150" fmla="*/ 298786 h 1124247"/>
              <a:gd name="connsiteX151" fmla="*/ 681131 w 793809"/>
              <a:gd name="connsiteY151" fmla="*/ 301319 h 1124247"/>
              <a:gd name="connsiteX152" fmla="*/ 683664 w 793809"/>
              <a:gd name="connsiteY152" fmla="*/ 301319 h 1124247"/>
              <a:gd name="connsiteX153" fmla="*/ 683664 w 793809"/>
              <a:gd name="connsiteY153" fmla="*/ 303851 h 1124247"/>
              <a:gd name="connsiteX154" fmla="*/ 683664 w 793809"/>
              <a:gd name="connsiteY154" fmla="*/ 306383 h 1124247"/>
              <a:gd name="connsiteX155" fmla="*/ 681131 w 793809"/>
              <a:gd name="connsiteY155" fmla="*/ 306383 h 1124247"/>
              <a:gd name="connsiteX156" fmla="*/ 681131 w 793809"/>
              <a:gd name="connsiteY156" fmla="*/ 308915 h 1124247"/>
              <a:gd name="connsiteX157" fmla="*/ 678599 w 793809"/>
              <a:gd name="connsiteY157" fmla="*/ 308915 h 1124247"/>
              <a:gd name="connsiteX158" fmla="*/ 687462 w 793809"/>
              <a:gd name="connsiteY158" fmla="*/ 306383 h 1124247"/>
              <a:gd name="connsiteX159" fmla="*/ 684929 w 793809"/>
              <a:gd name="connsiteY159" fmla="*/ 306383 h 1124247"/>
              <a:gd name="connsiteX160" fmla="*/ 682397 w 793809"/>
              <a:gd name="connsiteY160" fmla="*/ 306383 h 1124247"/>
              <a:gd name="connsiteX161" fmla="*/ 682397 w 793809"/>
              <a:gd name="connsiteY161" fmla="*/ 303851 h 1124247"/>
              <a:gd name="connsiteX162" fmla="*/ 682397 w 793809"/>
              <a:gd name="connsiteY162" fmla="*/ 301319 h 1124247"/>
              <a:gd name="connsiteX163" fmla="*/ 682397 w 793809"/>
              <a:gd name="connsiteY163" fmla="*/ 298786 h 1124247"/>
              <a:gd name="connsiteX164" fmla="*/ 684929 w 793809"/>
              <a:gd name="connsiteY164" fmla="*/ 298786 h 1124247"/>
              <a:gd name="connsiteX165" fmla="*/ 687462 w 793809"/>
              <a:gd name="connsiteY165" fmla="*/ 298786 h 1124247"/>
              <a:gd name="connsiteX166" fmla="*/ 689994 w 793809"/>
              <a:gd name="connsiteY166" fmla="*/ 298786 h 1124247"/>
              <a:gd name="connsiteX167" fmla="*/ 689994 w 793809"/>
              <a:gd name="connsiteY167" fmla="*/ 301319 h 1124247"/>
              <a:gd name="connsiteX168" fmla="*/ 689994 w 793809"/>
              <a:gd name="connsiteY168" fmla="*/ 303851 h 1124247"/>
              <a:gd name="connsiteX169" fmla="*/ 689994 w 793809"/>
              <a:gd name="connsiteY169" fmla="*/ 306383 h 1124247"/>
              <a:gd name="connsiteX170" fmla="*/ 687462 w 793809"/>
              <a:gd name="connsiteY170" fmla="*/ 306383 h 1124247"/>
              <a:gd name="connsiteX171" fmla="*/ 130402 w 793809"/>
              <a:gd name="connsiteY171" fmla="*/ 381079 h 1124247"/>
              <a:gd name="connsiteX172" fmla="*/ 130402 w 793809"/>
              <a:gd name="connsiteY172" fmla="*/ 383611 h 1124247"/>
              <a:gd name="connsiteX173" fmla="*/ 127870 w 793809"/>
              <a:gd name="connsiteY173" fmla="*/ 383611 h 1124247"/>
              <a:gd name="connsiteX174" fmla="*/ 130402 w 793809"/>
              <a:gd name="connsiteY174" fmla="*/ 386143 h 1124247"/>
              <a:gd name="connsiteX175" fmla="*/ 132935 w 793809"/>
              <a:gd name="connsiteY175" fmla="*/ 386143 h 1124247"/>
              <a:gd name="connsiteX176" fmla="*/ 135467 w 793809"/>
              <a:gd name="connsiteY176" fmla="*/ 388676 h 1124247"/>
              <a:gd name="connsiteX177" fmla="*/ 137998 w 793809"/>
              <a:gd name="connsiteY177" fmla="*/ 393740 h 1124247"/>
              <a:gd name="connsiteX178" fmla="*/ 140531 w 793809"/>
              <a:gd name="connsiteY178" fmla="*/ 393740 h 1124247"/>
              <a:gd name="connsiteX179" fmla="*/ 140531 w 793809"/>
              <a:gd name="connsiteY179" fmla="*/ 391207 h 1124247"/>
              <a:gd name="connsiteX180" fmla="*/ 143063 w 793809"/>
              <a:gd name="connsiteY180" fmla="*/ 391207 h 1124247"/>
              <a:gd name="connsiteX181" fmla="*/ 143063 w 793809"/>
              <a:gd name="connsiteY181" fmla="*/ 387409 h 1124247"/>
              <a:gd name="connsiteX182" fmla="*/ 145595 w 793809"/>
              <a:gd name="connsiteY182" fmla="*/ 387409 h 1124247"/>
              <a:gd name="connsiteX183" fmla="*/ 148127 w 793809"/>
              <a:gd name="connsiteY183" fmla="*/ 392474 h 1124247"/>
              <a:gd name="connsiteX184" fmla="*/ 150659 w 793809"/>
              <a:gd name="connsiteY184" fmla="*/ 395006 h 1124247"/>
              <a:gd name="connsiteX185" fmla="*/ 150659 w 793809"/>
              <a:gd name="connsiteY185" fmla="*/ 397538 h 1124247"/>
              <a:gd name="connsiteX186" fmla="*/ 150659 w 793809"/>
              <a:gd name="connsiteY186" fmla="*/ 400070 h 1124247"/>
              <a:gd name="connsiteX187" fmla="*/ 150659 w 793809"/>
              <a:gd name="connsiteY187" fmla="*/ 402602 h 1124247"/>
              <a:gd name="connsiteX188" fmla="*/ 153191 w 793809"/>
              <a:gd name="connsiteY188" fmla="*/ 402602 h 1124247"/>
              <a:gd name="connsiteX189" fmla="*/ 155723 w 793809"/>
              <a:gd name="connsiteY189" fmla="*/ 407666 h 1124247"/>
              <a:gd name="connsiteX190" fmla="*/ 155723 w 793809"/>
              <a:gd name="connsiteY190" fmla="*/ 410198 h 1124247"/>
              <a:gd name="connsiteX191" fmla="*/ 158255 w 793809"/>
              <a:gd name="connsiteY191" fmla="*/ 412730 h 1124247"/>
              <a:gd name="connsiteX192" fmla="*/ 160788 w 793809"/>
              <a:gd name="connsiteY192" fmla="*/ 412730 h 1124247"/>
              <a:gd name="connsiteX193" fmla="*/ 160788 w 793809"/>
              <a:gd name="connsiteY193" fmla="*/ 410198 h 1124247"/>
              <a:gd name="connsiteX194" fmla="*/ 163319 w 793809"/>
              <a:gd name="connsiteY194" fmla="*/ 410198 h 1124247"/>
              <a:gd name="connsiteX195" fmla="*/ 165851 w 793809"/>
              <a:gd name="connsiteY195" fmla="*/ 407666 h 1124247"/>
              <a:gd name="connsiteX196" fmla="*/ 165851 w 793809"/>
              <a:gd name="connsiteY196" fmla="*/ 410198 h 1124247"/>
              <a:gd name="connsiteX197" fmla="*/ 170916 w 793809"/>
              <a:gd name="connsiteY197" fmla="*/ 412730 h 1124247"/>
              <a:gd name="connsiteX198" fmla="*/ 173448 w 793809"/>
              <a:gd name="connsiteY198" fmla="*/ 412730 h 1124247"/>
              <a:gd name="connsiteX199" fmla="*/ 175980 w 793809"/>
              <a:gd name="connsiteY199" fmla="*/ 417794 h 1124247"/>
              <a:gd name="connsiteX200" fmla="*/ 178512 w 793809"/>
              <a:gd name="connsiteY200" fmla="*/ 422859 h 1124247"/>
              <a:gd name="connsiteX201" fmla="*/ 181044 w 793809"/>
              <a:gd name="connsiteY201" fmla="*/ 422859 h 1124247"/>
              <a:gd name="connsiteX202" fmla="*/ 189907 w 793809"/>
              <a:gd name="connsiteY202" fmla="*/ 425391 h 1124247"/>
              <a:gd name="connsiteX203" fmla="*/ 194970 w 793809"/>
              <a:gd name="connsiteY203" fmla="*/ 431721 h 1124247"/>
              <a:gd name="connsiteX204" fmla="*/ 197503 w 793809"/>
              <a:gd name="connsiteY204" fmla="*/ 436785 h 1124247"/>
              <a:gd name="connsiteX205" fmla="*/ 200035 w 793809"/>
              <a:gd name="connsiteY205" fmla="*/ 441849 h 1124247"/>
              <a:gd name="connsiteX206" fmla="*/ 202567 w 793809"/>
              <a:gd name="connsiteY206" fmla="*/ 444381 h 1124247"/>
              <a:gd name="connsiteX207" fmla="*/ 205099 w 793809"/>
              <a:gd name="connsiteY207" fmla="*/ 450712 h 1124247"/>
              <a:gd name="connsiteX208" fmla="*/ 207631 w 793809"/>
              <a:gd name="connsiteY208" fmla="*/ 453244 h 1124247"/>
              <a:gd name="connsiteX209" fmla="*/ 207631 w 793809"/>
              <a:gd name="connsiteY209" fmla="*/ 455776 h 1124247"/>
              <a:gd name="connsiteX210" fmla="*/ 210163 w 793809"/>
              <a:gd name="connsiteY210" fmla="*/ 455776 h 1124247"/>
              <a:gd name="connsiteX211" fmla="*/ 215227 w 793809"/>
              <a:gd name="connsiteY211" fmla="*/ 458308 h 1124247"/>
              <a:gd name="connsiteX212" fmla="*/ 217760 w 793809"/>
              <a:gd name="connsiteY212" fmla="*/ 458308 h 1124247"/>
              <a:gd name="connsiteX213" fmla="*/ 217760 w 793809"/>
              <a:gd name="connsiteY213" fmla="*/ 460840 h 1124247"/>
              <a:gd name="connsiteX214" fmla="*/ 220291 w 793809"/>
              <a:gd name="connsiteY214" fmla="*/ 465904 h 1124247"/>
              <a:gd name="connsiteX215" fmla="*/ 222823 w 793809"/>
              <a:gd name="connsiteY215" fmla="*/ 465904 h 1124247"/>
              <a:gd name="connsiteX216" fmla="*/ 225356 w 793809"/>
              <a:gd name="connsiteY216" fmla="*/ 468436 h 1124247"/>
              <a:gd name="connsiteX217" fmla="*/ 227888 w 793809"/>
              <a:gd name="connsiteY217" fmla="*/ 468436 h 1124247"/>
              <a:gd name="connsiteX218" fmla="*/ 230420 w 793809"/>
              <a:gd name="connsiteY218" fmla="*/ 470968 h 1124247"/>
              <a:gd name="connsiteX219" fmla="*/ 230420 w 793809"/>
              <a:gd name="connsiteY219" fmla="*/ 473500 h 1124247"/>
              <a:gd name="connsiteX220" fmla="*/ 230420 w 793809"/>
              <a:gd name="connsiteY220" fmla="*/ 478565 h 1124247"/>
              <a:gd name="connsiteX221" fmla="*/ 232952 w 793809"/>
              <a:gd name="connsiteY221" fmla="*/ 481097 h 1124247"/>
              <a:gd name="connsiteX222" fmla="*/ 232952 w 793809"/>
              <a:gd name="connsiteY222" fmla="*/ 483629 h 1124247"/>
              <a:gd name="connsiteX223" fmla="*/ 232952 w 793809"/>
              <a:gd name="connsiteY223" fmla="*/ 488693 h 1124247"/>
              <a:gd name="connsiteX224" fmla="*/ 235484 w 793809"/>
              <a:gd name="connsiteY224" fmla="*/ 488693 h 1124247"/>
              <a:gd name="connsiteX225" fmla="*/ 235484 w 793809"/>
              <a:gd name="connsiteY225" fmla="*/ 491225 h 1124247"/>
              <a:gd name="connsiteX226" fmla="*/ 238016 w 793809"/>
              <a:gd name="connsiteY226" fmla="*/ 488693 h 1124247"/>
              <a:gd name="connsiteX227" fmla="*/ 240548 w 793809"/>
              <a:gd name="connsiteY227" fmla="*/ 491225 h 1124247"/>
              <a:gd name="connsiteX228" fmla="*/ 245612 w 793809"/>
              <a:gd name="connsiteY228" fmla="*/ 496289 h 1124247"/>
              <a:gd name="connsiteX229" fmla="*/ 245612 w 793809"/>
              <a:gd name="connsiteY229" fmla="*/ 498821 h 1124247"/>
              <a:gd name="connsiteX230" fmla="*/ 245612 w 793809"/>
              <a:gd name="connsiteY230" fmla="*/ 501353 h 1124247"/>
              <a:gd name="connsiteX231" fmla="*/ 248144 w 793809"/>
              <a:gd name="connsiteY231" fmla="*/ 503886 h 1124247"/>
              <a:gd name="connsiteX232" fmla="*/ 248144 w 793809"/>
              <a:gd name="connsiteY232" fmla="*/ 506417 h 1124247"/>
              <a:gd name="connsiteX233" fmla="*/ 250676 w 793809"/>
              <a:gd name="connsiteY233" fmla="*/ 506417 h 1124247"/>
              <a:gd name="connsiteX234" fmla="*/ 250676 w 793809"/>
              <a:gd name="connsiteY234" fmla="*/ 508950 h 1124247"/>
              <a:gd name="connsiteX235" fmla="*/ 253209 w 793809"/>
              <a:gd name="connsiteY235" fmla="*/ 508950 h 1124247"/>
              <a:gd name="connsiteX236" fmla="*/ 253209 w 793809"/>
              <a:gd name="connsiteY236" fmla="*/ 506417 h 1124247"/>
              <a:gd name="connsiteX237" fmla="*/ 255741 w 793809"/>
              <a:gd name="connsiteY237" fmla="*/ 506417 h 1124247"/>
              <a:gd name="connsiteX238" fmla="*/ 255741 w 793809"/>
              <a:gd name="connsiteY238" fmla="*/ 503886 h 1124247"/>
              <a:gd name="connsiteX239" fmla="*/ 258272 w 793809"/>
              <a:gd name="connsiteY239" fmla="*/ 506417 h 1124247"/>
              <a:gd name="connsiteX240" fmla="*/ 258272 w 793809"/>
              <a:gd name="connsiteY240" fmla="*/ 508950 h 1124247"/>
              <a:gd name="connsiteX241" fmla="*/ 258272 w 793809"/>
              <a:gd name="connsiteY241" fmla="*/ 511482 h 1124247"/>
              <a:gd name="connsiteX242" fmla="*/ 260805 w 793809"/>
              <a:gd name="connsiteY242" fmla="*/ 511482 h 1124247"/>
              <a:gd name="connsiteX243" fmla="*/ 260805 w 793809"/>
              <a:gd name="connsiteY243" fmla="*/ 514014 h 1124247"/>
              <a:gd name="connsiteX244" fmla="*/ 260805 w 793809"/>
              <a:gd name="connsiteY244" fmla="*/ 516546 h 1124247"/>
              <a:gd name="connsiteX245" fmla="*/ 263337 w 793809"/>
              <a:gd name="connsiteY245" fmla="*/ 519078 h 1124247"/>
              <a:gd name="connsiteX246" fmla="*/ 265869 w 793809"/>
              <a:gd name="connsiteY246" fmla="*/ 521610 h 1124247"/>
              <a:gd name="connsiteX247" fmla="*/ 265869 w 793809"/>
              <a:gd name="connsiteY247" fmla="*/ 524142 h 1124247"/>
              <a:gd name="connsiteX248" fmla="*/ 268401 w 793809"/>
              <a:gd name="connsiteY248" fmla="*/ 530472 h 1124247"/>
              <a:gd name="connsiteX249" fmla="*/ 270933 w 793809"/>
              <a:gd name="connsiteY249" fmla="*/ 533005 h 1124247"/>
              <a:gd name="connsiteX250" fmla="*/ 270933 w 793809"/>
              <a:gd name="connsiteY250" fmla="*/ 538069 h 1124247"/>
              <a:gd name="connsiteX251" fmla="*/ 270933 w 793809"/>
              <a:gd name="connsiteY251" fmla="*/ 540601 h 1124247"/>
              <a:gd name="connsiteX252" fmla="*/ 270933 w 793809"/>
              <a:gd name="connsiteY252" fmla="*/ 543133 h 1124247"/>
              <a:gd name="connsiteX253" fmla="*/ 268401 w 793809"/>
              <a:gd name="connsiteY253" fmla="*/ 543133 h 1124247"/>
              <a:gd name="connsiteX254" fmla="*/ 265869 w 793809"/>
              <a:gd name="connsiteY254" fmla="*/ 545665 h 1124247"/>
              <a:gd name="connsiteX255" fmla="*/ 263337 w 793809"/>
              <a:gd name="connsiteY255" fmla="*/ 545665 h 1124247"/>
              <a:gd name="connsiteX256" fmla="*/ 260805 w 793809"/>
              <a:gd name="connsiteY256" fmla="*/ 545665 h 1124247"/>
              <a:gd name="connsiteX257" fmla="*/ 260805 w 793809"/>
              <a:gd name="connsiteY257" fmla="*/ 548197 h 1124247"/>
              <a:gd name="connsiteX258" fmla="*/ 258272 w 793809"/>
              <a:gd name="connsiteY258" fmla="*/ 550729 h 1124247"/>
              <a:gd name="connsiteX259" fmla="*/ 258272 w 793809"/>
              <a:gd name="connsiteY259" fmla="*/ 553261 h 1124247"/>
              <a:gd name="connsiteX260" fmla="*/ 255741 w 793809"/>
              <a:gd name="connsiteY260" fmla="*/ 553261 h 1124247"/>
              <a:gd name="connsiteX261" fmla="*/ 250676 w 793809"/>
              <a:gd name="connsiteY261" fmla="*/ 553261 h 1124247"/>
              <a:gd name="connsiteX262" fmla="*/ 248144 w 793809"/>
              <a:gd name="connsiteY262" fmla="*/ 555793 h 1124247"/>
              <a:gd name="connsiteX263" fmla="*/ 245612 w 793809"/>
              <a:gd name="connsiteY263" fmla="*/ 555793 h 1124247"/>
              <a:gd name="connsiteX264" fmla="*/ 245612 w 793809"/>
              <a:gd name="connsiteY264" fmla="*/ 558325 h 1124247"/>
              <a:gd name="connsiteX265" fmla="*/ 245612 w 793809"/>
              <a:gd name="connsiteY265" fmla="*/ 563389 h 1124247"/>
              <a:gd name="connsiteX266" fmla="*/ 248144 w 793809"/>
              <a:gd name="connsiteY266" fmla="*/ 563389 h 1124247"/>
              <a:gd name="connsiteX267" fmla="*/ 250676 w 793809"/>
              <a:gd name="connsiteY267" fmla="*/ 563389 h 1124247"/>
              <a:gd name="connsiteX268" fmla="*/ 253209 w 793809"/>
              <a:gd name="connsiteY268" fmla="*/ 563389 h 1124247"/>
              <a:gd name="connsiteX269" fmla="*/ 255741 w 793809"/>
              <a:gd name="connsiteY269" fmla="*/ 563389 h 1124247"/>
              <a:gd name="connsiteX270" fmla="*/ 258272 w 793809"/>
              <a:gd name="connsiteY270" fmla="*/ 563389 h 1124247"/>
              <a:gd name="connsiteX271" fmla="*/ 260805 w 793809"/>
              <a:gd name="connsiteY271" fmla="*/ 563389 h 1124247"/>
              <a:gd name="connsiteX272" fmla="*/ 263337 w 793809"/>
              <a:gd name="connsiteY272" fmla="*/ 568454 h 1124247"/>
              <a:gd name="connsiteX273" fmla="*/ 265869 w 793809"/>
              <a:gd name="connsiteY273" fmla="*/ 568454 h 1124247"/>
              <a:gd name="connsiteX274" fmla="*/ 268401 w 793809"/>
              <a:gd name="connsiteY274" fmla="*/ 570986 h 1124247"/>
              <a:gd name="connsiteX275" fmla="*/ 268401 w 793809"/>
              <a:gd name="connsiteY275" fmla="*/ 573518 h 1124247"/>
              <a:gd name="connsiteX276" fmla="*/ 270933 w 793809"/>
              <a:gd name="connsiteY276" fmla="*/ 573518 h 1124247"/>
              <a:gd name="connsiteX277" fmla="*/ 273465 w 793809"/>
              <a:gd name="connsiteY277" fmla="*/ 578582 h 1124247"/>
              <a:gd name="connsiteX278" fmla="*/ 273465 w 793809"/>
              <a:gd name="connsiteY278" fmla="*/ 581114 h 1124247"/>
              <a:gd name="connsiteX279" fmla="*/ 278530 w 793809"/>
              <a:gd name="connsiteY279" fmla="*/ 587444 h 1124247"/>
              <a:gd name="connsiteX280" fmla="*/ 281062 w 793809"/>
              <a:gd name="connsiteY280" fmla="*/ 592509 h 1124247"/>
              <a:gd name="connsiteX281" fmla="*/ 283593 w 793809"/>
              <a:gd name="connsiteY281" fmla="*/ 597573 h 1124247"/>
              <a:gd name="connsiteX282" fmla="*/ 286126 w 793809"/>
              <a:gd name="connsiteY282" fmla="*/ 597573 h 1124247"/>
              <a:gd name="connsiteX283" fmla="*/ 288658 w 793809"/>
              <a:gd name="connsiteY283" fmla="*/ 602637 h 1124247"/>
              <a:gd name="connsiteX284" fmla="*/ 298786 w 793809"/>
              <a:gd name="connsiteY284" fmla="*/ 608967 h 1124247"/>
              <a:gd name="connsiteX285" fmla="*/ 298786 w 793809"/>
              <a:gd name="connsiteY285" fmla="*/ 611499 h 1124247"/>
              <a:gd name="connsiteX286" fmla="*/ 301318 w 793809"/>
              <a:gd name="connsiteY286" fmla="*/ 611499 h 1124247"/>
              <a:gd name="connsiteX287" fmla="*/ 301318 w 793809"/>
              <a:gd name="connsiteY287" fmla="*/ 614031 h 1124247"/>
              <a:gd name="connsiteX288" fmla="*/ 303850 w 793809"/>
              <a:gd name="connsiteY288" fmla="*/ 614031 h 1124247"/>
              <a:gd name="connsiteX289" fmla="*/ 306383 w 793809"/>
              <a:gd name="connsiteY289" fmla="*/ 614031 h 1124247"/>
              <a:gd name="connsiteX290" fmla="*/ 311446 w 793809"/>
              <a:gd name="connsiteY290" fmla="*/ 614031 h 1124247"/>
              <a:gd name="connsiteX291" fmla="*/ 313979 w 793809"/>
              <a:gd name="connsiteY291" fmla="*/ 614031 h 1124247"/>
              <a:gd name="connsiteX292" fmla="*/ 316511 w 793809"/>
              <a:gd name="connsiteY292" fmla="*/ 614031 h 1124247"/>
              <a:gd name="connsiteX293" fmla="*/ 319043 w 793809"/>
              <a:gd name="connsiteY293" fmla="*/ 614031 h 1124247"/>
              <a:gd name="connsiteX294" fmla="*/ 321575 w 793809"/>
              <a:gd name="connsiteY294" fmla="*/ 614031 h 1124247"/>
              <a:gd name="connsiteX295" fmla="*/ 324107 w 793809"/>
              <a:gd name="connsiteY295" fmla="*/ 614031 h 1124247"/>
              <a:gd name="connsiteX296" fmla="*/ 326639 w 793809"/>
              <a:gd name="connsiteY296" fmla="*/ 614031 h 1124247"/>
              <a:gd name="connsiteX297" fmla="*/ 331704 w 793809"/>
              <a:gd name="connsiteY297" fmla="*/ 608967 h 1124247"/>
              <a:gd name="connsiteX298" fmla="*/ 336767 w 793809"/>
              <a:gd name="connsiteY298" fmla="*/ 606435 h 1124247"/>
              <a:gd name="connsiteX299" fmla="*/ 336767 w 793809"/>
              <a:gd name="connsiteY299" fmla="*/ 589976 h 1124247"/>
              <a:gd name="connsiteX300" fmla="*/ 339300 w 793809"/>
              <a:gd name="connsiteY300" fmla="*/ 589976 h 1124247"/>
              <a:gd name="connsiteX301" fmla="*/ 341832 w 793809"/>
              <a:gd name="connsiteY301" fmla="*/ 589976 h 1124247"/>
              <a:gd name="connsiteX302" fmla="*/ 344364 w 793809"/>
              <a:gd name="connsiteY302" fmla="*/ 589976 h 1124247"/>
              <a:gd name="connsiteX303" fmla="*/ 344364 w 793809"/>
              <a:gd name="connsiteY303" fmla="*/ 587444 h 1124247"/>
              <a:gd name="connsiteX304" fmla="*/ 349428 w 793809"/>
              <a:gd name="connsiteY304" fmla="*/ 584912 h 1124247"/>
              <a:gd name="connsiteX305" fmla="*/ 351960 w 793809"/>
              <a:gd name="connsiteY305" fmla="*/ 582380 h 1124247"/>
              <a:gd name="connsiteX306" fmla="*/ 354492 w 793809"/>
              <a:gd name="connsiteY306" fmla="*/ 579848 h 1124247"/>
              <a:gd name="connsiteX307" fmla="*/ 357024 w 793809"/>
              <a:gd name="connsiteY307" fmla="*/ 579848 h 1124247"/>
              <a:gd name="connsiteX308" fmla="*/ 357024 w 793809"/>
              <a:gd name="connsiteY308" fmla="*/ 582380 h 1124247"/>
              <a:gd name="connsiteX309" fmla="*/ 357024 w 793809"/>
              <a:gd name="connsiteY309" fmla="*/ 579848 h 1124247"/>
              <a:gd name="connsiteX310" fmla="*/ 359556 w 793809"/>
              <a:gd name="connsiteY310" fmla="*/ 582380 h 1124247"/>
              <a:gd name="connsiteX311" fmla="*/ 362088 w 793809"/>
              <a:gd name="connsiteY311" fmla="*/ 582380 h 1124247"/>
              <a:gd name="connsiteX312" fmla="*/ 364620 w 793809"/>
              <a:gd name="connsiteY312" fmla="*/ 584912 h 1124247"/>
              <a:gd name="connsiteX313" fmla="*/ 367153 w 793809"/>
              <a:gd name="connsiteY313" fmla="*/ 584912 h 1124247"/>
              <a:gd name="connsiteX314" fmla="*/ 369685 w 793809"/>
              <a:gd name="connsiteY314" fmla="*/ 584912 h 1124247"/>
              <a:gd name="connsiteX315" fmla="*/ 369685 w 793809"/>
              <a:gd name="connsiteY315" fmla="*/ 582380 h 1124247"/>
              <a:gd name="connsiteX316" fmla="*/ 372216 w 793809"/>
              <a:gd name="connsiteY316" fmla="*/ 582380 h 1124247"/>
              <a:gd name="connsiteX317" fmla="*/ 372216 w 793809"/>
              <a:gd name="connsiteY317" fmla="*/ 584912 h 1124247"/>
              <a:gd name="connsiteX318" fmla="*/ 374749 w 793809"/>
              <a:gd name="connsiteY318" fmla="*/ 587444 h 1124247"/>
              <a:gd name="connsiteX319" fmla="*/ 377281 w 793809"/>
              <a:gd name="connsiteY319" fmla="*/ 587444 h 1124247"/>
              <a:gd name="connsiteX320" fmla="*/ 379813 w 793809"/>
              <a:gd name="connsiteY320" fmla="*/ 587444 h 1124247"/>
              <a:gd name="connsiteX321" fmla="*/ 384877 w 793809"/>
              <a:gd name="connsiteY321" fmla="*/ 584912 h 1124247"/>
              <a:gd name="connsiteX322" fmla="*/ 387409 w 793809"/>
              <a:gd name="connsiteY322" fmla="*/ 584912 h 1124247"/>
              <a:gd name="connsiteX323" fmla="*/ 389941 w 793809"/>
              <a:gd name="connsiteY323" fmla="*/ 582380 h 1124247"/>
              <a:gd name="connsiteX324" fmla="*/ 397537 w 793809"/>
              <a:gd name="connsiteY324" fmla="*/ 577316 h 1124247"/>
              <a:gd name="connsiteX325" fmla="*/ 400069 w 793809"/>
              <a:gd name="connsiteY325" fmla="*/ 574784 h 1124247"/>
              <a:gd name="connsiteX326" fmla="*/ 402602 w 793809"/>
              <a:gd name="connsiteY326" fmla="*/ 574784 h 1124247"/>
              <a:gd name="connsiteX327" fmla="*/ 402602 w 793809"/>
              <a:gd name="connsiteY327" fmla="*/ 572252 h 1124247"/>
              <a:gd name="connsiteX328" fmla="*/ 405134 w 793809"/>
              <a:gd name="connsiteY328" fmla="*/ 572252 h 1124247"/>
              <a:gd name="connsiteX329" fmla="*/ 405134 w 793809"/>
              <a:gd name="connsiteY329" fmla="*/ 569720 h 1124247"/>
              <a:gd name="connsiteX330" fmla="*/ 410198 w 793809"/>
              <a:gd name="connsiteY330" fmla="*/ 567188 h 1124247"/>
              <a:gd name="connsiteX331" fmla="*/ 412730 w 793809"/>
              <a:gd name="connsiteY331" fmla="*/ 564656 h 1124247"/>
              <a:gd name="connsiteX332" fmla="*/ 415262 w 793809"/>
              <a:gd name="connsiteY332" fmla="*/ 564656 h 1124247"/>
              <a:gd name="connsiteX333" fmla="*/ 417794 w 793809"/>
              <a:gd name="connsiteY333" fmla="*/ 564656 h 1124247"/>
              <a:gd name="connsiteX334" fmla="*/ 420327 w 793809"/>
              <a:gd name="connsiteY334" fmla="*/ 567188 h 1124247"/>
              <a:gd name="connsiteX335" fmla="*/ 422858 w 793809"/>
              <a:gd name="connsiteY335" fmla="*/ 567188 h 1124247"/>
              <a:gd name="connsiteX336" fmla="*/ 422858 w 793809"/>
              <a:gd name="connsiteY336" fmla="*/ 569720 h 1124247"/>
              <a:gd name="connsiteX337" fmla="*/ 425390 w 793809"/>
              <a:gd name="connsiteY337" fmla="*/ 569720 h 1124247"/>
              <a:gd name="connsiteX338" fmla="*/ 425390 w 793809"/>
              <a:gd name="connsiteY338" fmla="*/ 567188 h 1124247"/>
              <a:gd name="connsiteX339" fmla="*/ 427923 w 793809"/>
              <a:gd name="connsiteY339" fmla="*/ 567188 h 1124247"/>
              <a:gd name="connsiteX340" fmla="*/ 430455 w 793809"/>
              <a:gd name="connsiteY340" fmla="*/ 567188 h 1124247"/>
              <a:gd name="connsiteX341" fmla="*/ 432987 w 793809"/>
              <a:gd name="connsiteY341" fmla="*/ 567188 h 1124247"/>
              <a:gd name="connsiteX342" fmla="*/ 438051 w 793809"/>
              <a:gd name="connsiteY342" fmla="*/ 567188 h 1124247"/>
              <a:gd name="connsiteX343" fmla="*/ 440583 w 793809"/>
              <a:gd name="connsiteY343" fmla="*/ 567188 h 1124247"/>
              <a:gd name="connsiteX344" fmla="*/ 440583 w 793809"/>
              <a:gd name="connsiteY344" fmla="*/ 564656 h 1124247"/>
              <a:gd name="connsiteX345" fmla="*/ 443115 w 793809"/>
              <a:gd name="connsiteY345" fmla="*/ 564656 h 1124247"/>
              <a:gd name="connsiteX346" fmla="*/ 445648 w 793809"/>
              <a:gd name="connsiteY346" fmla="*/ 562123 h 1124247"/>
              <a:gd name="connsiteX347" fmla="*/ 453243 w 793809"/>
              <a:gd name="connsiteY347" fmla="*/ 559592 h 1124247"/>
              <a:gd name="connsiteX348" fmla="*/ 458308 w 793809"/>
              <a:gd name="connsiteY348" fmla="*/ 559592 h 1124247"/>
              <a:gd name="connsiteX349" fmla="*/ 463372 w 793809"/>
              <a:gd name="connsiteY349" fmla="*/ 559592 h 1124247"/>
              <a:gd name="connsiteX350" fmla="*/ 465904 w 793809"/>
              <a:gd name="connsiteY350" fmla="*/ 562123 h 1124247"/>
              <a:gd name="connsiteX351" fmla="*/ 468436 w 793809"/>
              <a:gd name="connsiteY351" fmla="*/ 562123 h 1124247"/>
              <a:gd name="connsiteX352" fmla="*/ 470968 w 793809"/>
              <a:gd name="connsiteY352" fmla="*/ 562123 h 1124247"/>
              <a:gd name="connsiteX353" fmla="*/ 476032 w 793809"/>
              <a:gd name="connsiteY353" fmla="*/ 559592 h 1124247"/>
              <a:gd name="connsiteX354" fmla="*/ 484895 w 793809"/>
              <a:gd name="connsiteY354" fmla="*/ 557059 h 1124247"/>
              <a:gd name="connsiteX355" fmla="*/ 487427 w 793809"/>
              <a:gd name="connsiteY355" fmla="*/ 557059 h 1124247"/>
              <a:gd name="connsiteX356" fmla="*/ 487427 w 793809"/>
              <a:gd name="connsiteY356" fmla="*/ 554527 h 1124247"/>
              <a:gd name="connsiteX357" fmla="*/ 487427 w 793809"/>
              <a:gd name="connsiteY357" fmla="*/ 551995 h 1124247"/>
              <a:gd name="connsiteX358" fmla="*/ 489959 w 793809"/>
              <a:gd name="connsiteY358" fmla="*/ 551995 h 1124247"/>
              <a:gd name="connsiteX359" fmla="*/ 492491 w 793809"/>
              <a:gd name="connsiteY359" fmla="*/ 551995 h 1124247"/>
              <a:gd name="connsiteX360" fmla="*/ 495023 w 793809"/>
              <a:gd name="connsiteY360" fmla="*/ 551995 h 1124247"/>
              <a:gd name="connsiteX361" fmla="*/ 497555 w 793809"/>
              <a:gd name="connsiteY361" fmla="*/ 551995 h 1124247"/>
              <a:gd name="connsiteX362" fmla="*/ 507683 w 793809"/>
              <a:gd name="connsiteY362" fmla="*/ 549463 h 1124247"/>
              <a:gd name="connsiteX363" fmla="*/ 515280 w 793809"/>
              <a:gd name="connsiteY363" fmla="*/ 546931 h 1124247"/>
              <a:gd name="connsiteX364" fmla="*/ 520344 w 793809"/>
              <a:gd name="connsiteY364" fmla="*/ 541867 h 1124247"/>
              <a:gd name="connsiteX365" fmla="*/ 522876 w 793809"/>
              <a:gd name="connsiteY365" fmla="*/ 539335 h 1124247"/>
              <a:gd name="connsiteX366" fmla="*/ 522876 w 793809"/>
              <a:gd name="connsiteY366" fmla="*/ 536802 h 1124247"/>
              <a:gd name="connsiteX367" fmla="*/ 522876 w 793809"/>
              <a:gd name="connsiteY367" fmla="*/ 539335 h 1124247"/>
              <a:gd name="connsiteX368" fmla="*/ 525408 w 793809"/>
              <a:gd name="connsiteY368" fmla="*/ 536802 h 1124247"/>
              <a:gd name="connsiteX369" fmla="*/ 527940 w 793809"/>
              <a:gd name="connsiteY369" fmla="*/ 534271 h 1124247"/>
              <a:gd name="connsiteX370" fmla="*/ 533004 w 793809"/>
              <a:gd name="connsiteY370" fmla="*/ 534271 h 1124247"/>
              <a:gd name="connsiteX371" fmla="*/ 538069 w 793809"/>
              <a:gd name="connsiteY371" fmla="*/ 534271 h 1124247"/>
              <a:gd name="connsiteX372" fmla="*/ 545665 w 793809"/>
              <a:gd name="connsiteY372" fmla="*/ 539335 h 1124247"/>
              <a:gd name="connsiteX373" fmla="*/ 550729 w 793809"/>
              <a:gd name="connsiteY373" fmla="*/ 539335 h 1124247"/>
              <a:gd name="connsiteX374" fmla="*/ 550729 w 793809"/>
              <a:gd name="connsiteY374" fmla="*/ 541867 h 1124247"/>
              <a:gd name="connsiteX375" fmla="*/ 548197 w 793809"/>
              <a:gd name="connsiteY375" fmla="*/ 546931 h 1124247"/>
              <a:gd name="connsiteX376" fmla="*/ 548197 w 793809"/>
              <a:gd name="connsiteY376" fmla="*/ 549463 h 1124247"/>
              <a:gd name="connsiteX377" fmla="*/ 545665 w 793809"/>
              <a:gd name="connsiteY377" fmla="*/ 551995 h 1124247"/>
              <a:gd name="connsiteX378" fmla="*/ 545665 w 793809"/>
              <a:gd name="connsiteY378" fmla="*/ 554527 h 1124247"/>
              <a:gd name="connsiteX379" fmla="*/ 543132 w 793809"/>
              <a:gd name="connsiteY379" fmla="*/ 563389 h 1124247"/>
              <a:gd name="connsiteX380" fmla="*/ 543132 w 793809"/>
              <a:gd name="connsiteY380" fmla="*/ 568454 h 1124247"/>
              <a:gd name="connsiteX381" fmla="*/ 543132 w 793809"/>
              <a:gd name="connsiteY381" fmla="*/ 570986 h 1124247"/>
              <a:gd name="connsiteX382" fmla="*/ 545665 w 793809"/>
              <a:gd name="connsiteY382" fmla="*/ 570986 h 1124247"/>
              <a:gd name="connsiteX383" fmla="*/ 545665 w 793809"/>
              <a:gd name="connsiteY383" fmla="*/ 573518 h 1124247"/>
              <a:gd name="connsiteX384" fmla="*/ 545665 w 793809"/>
              <a:gd name="connsiteY384" fmla="*/ 576050 h 1124247"/>
              <a:gd name="connsiteX385" fmla="*/ 545665 w 793809"/>
              <a:gd name="connsiteY385" fmla="*/ 578582 h 1124247"/>
              <a:gd name="connsiteX386" fmla="*/ 545665 w 793809"/>
              <a:gd name="connsiteY386" fmla="*/ 587444 h 1124247"/>
              <a:gd name="connsiteX387" fmla="*/ 545665 w 793809"/>
              <a:gd name="connsiteY387" fmla="*/ 592509 h 1124247"/>
              <a:gd name="connsiteX388" fmla="*/ 548197 w 793809"/>
              <a:gd name="connsiteY388" fmla="*/ 597573 h 1124247"/>
              <a:gd name="connsiteX389" fmla="*/ 553261 w 793809"/>
              <a:gd name="connsiteY389" fmla="*/ 600105 h 1124247"/>
              <a:gd name="connsiteX390" fmla="*/ 555793 w 793809"/>
              <a:gd name="connsiteY390" fmla="*/ 602637 h 1124247"/>
              <a:gd name="connsiteX391" fmla="*/ 555793 w 793809"/>
              <a:gd name="connsiteY391" fmla="*/ 605169 h 1124247"/>
              <a:gd name="connsiteX392" fmla="*/ 529206 w 793809"/>
              <a:gd name="connsiteY392" fmla="*/ 605169 h 1124247"/>
              <a:gd name="connsiteX393" fmla="*/ 526674 w 793809"/>
              <a:gd name="connsiteY393" fmla="*/ 605169 h 1124247"/>
              <a:gd name="connsiteX394" fmla="*/ 526674 w 793809"/>
              <a:gd name="connsiteY394" fmla="*/ 602637 h 1124247"/>
              <a:gd name="connsiteX395" fmla="*/ 524142 w 793809"/>
              <a:gd name="connsiteY395" fmla="*/ 602637 h 1124247"/>
              <a:gd name="connsiteX396" fmla="*/ 521610 w 793809"/>
              <a:gd name="connsiteY396" fmla="*/ 602637 h 1124247"/>
              <a:gd name="connsiteX397" fmla="*/ 519078 w 793809"/>
              <a:gd name="connsiteY397" fmla="*/ 602637 h 1124247"/>
              <a:gd name="connsiteX398" fmla="*/ 519078 w 793809"/>
              <a:gd name="connsiteY398" fmla="*/ 605169 h 1124247"/>
              <a:gd name="connsiteX399" fmla="*/ 516546 w 793809"/>
              <a:gd name="connsiteY399" fmla="*/ 605169 h 1124247"/>
              <a:gd name="connsiteX400" fmla="*/ 514013 w 793809"/>
              <a:gd name="connsiteY400" fmla="*/ 605169 h 1124247"/>
              <a:gd name="connsiteX401" fmla="*/ 514013 w 793809"/>
              <a:gd name="connsiteY401" fmla="*/ 607701 h 1124247"/>
              <a:gd name="connsiteX402" fmla="*/ 511481 w 793809"/>
              <a:gd name="connsiteY402" fmla="*/ 607701 h 1124247"/>
              <a:gd name="connsiteX403" fmla="*/ 511481 w 793809"/>
              <a:gd name="connsiteY403" fmla="*/ 610233 h 1124247"/>
              <a:gd name="connsiteX404" fmla="*/ 514013 w 793809"/>
              <a:gd name="connsiteY404" fmla="*/ 615297 h 1124247"/>
              <a:gd name="connsiteX405" fmla="*/ 514013 w 793809"/>
              <a:gd name="connsiteY405" fmla="*/ 621628 h 1124247"/>
              <a:gd name="connsiteX406" fmla="*/ 508950 w 793809"/>
              <a:gd name="connsiteY406" fmla="*/ 638086 h 1124247"/>
              <a:gd name="connsiteX407" fmla="*/ 508950 w 793809"/>
              <a:gd name="connsiteY407" fmla="*/ 640618 h 1124247"/>
              <a:gd name="connsiteX408" fmla="*/ 508950 w 793809"/>
              <a:gd name="connsiteY408" fmla="*/ 643150 h 1124247"/>
              <a:gd name="connsiteX409" fmla="*/ 511481 w 793809"/>
              <a:gd name="connsiteY409" fmla="*/ 645682 h 1124247"/>
              <a:gd name="connsiteX410" fmla="*/ 508950 w 793809"/>
              <a:gd name="connsiteY410" fmla="*/ 648215 h 1124247"/>
              <a:gd name="connsiteX411" fmla="*/ 508950 w 793809"/>
              <a:gd name="connsiteY411" fmla="*/ 653279 h 1124247"/>
              <a:gd name="connsiteX412" fmla="*/ 506417 w 793809"/>
              <a:gd name="connsiteY412" fmla="*/ 653279 h 1124247"/>
              <a:gd name="connsiteX413" fmla="*/ 506417 w 793809"/>
              <a:gd name="connsiteY413" fmla="*/ 655811 h 1124247"/>
              <a:gd name="connsiteX414" fmla="*/ 503885 w 793809"/>
              <a:gd name="connsiteY414" fmla="*/ 655811 h 1124247"/>
              <a:gd name="connsiteX415" fmla="*/ 503885 w 793809"/>
              <a:gd name="connsiteY415" fmla="*/ 658343 h 1124247"/>
              <a:gd name="connsiteX416" fmla="*/ 503885 w 793809"/>
              <a:gd name="connsiteY416" fmla="*/ 660875 h 1124247"/>
              <a:gd name="connsiteX417" fmla="*/ 503885 w 793809"/>
              <a:gd name="connsiteY417" fmla="*/ 663407 h 1124247"/>
              <a:gd name="connsiteX418" fmla="*/ 501353 w 793809"/>
              <a:gd name="connsiteY418" fmla="*/ 668471 h 1124247"/>
              <a:gd name="connsiteX419" fmla="*/ 498821 w 793809"/>
              <a:gd name="connsiteY419" fmla="*/ 668471 h 1124247"/>
              <a:gd name="connsiteX420" fmla="*/ 498821 w 793809"/>
              <a:gd name="connsiteY420" fmla="*/ 671003 h 1124247"/>
              <a:gd name="connsiteX421" fmla="*/ 496289 w 793809"/>
              <a:gd name="connsiteY421" fmla="*/ 673535 h 1124247"/>
              <a:gd name="connsiteX422" fmla="*/ 491225 w 793809"/>
              <a:gd name="connsiteY422" fmla="*/ 682398 h 1124247"/>
              <a:gd name="connsiteX423" fmla="*/ 491225 w 793809"/>
              <a:gd name="connsiteY423" fmla="*/ 684930 h 1124247"/>
              <a:gd name="connsiteX424" fmla="*/ 491225 w 793809"/>
              <a:gd name="connsiteY424" fmla="*/ 687462 h 1124247"/>
              <a:gd name="connsiteX425" fmla="*/ 491225 w 793809"/>
              <a:gd name="connsiteY425" fmla="*/ 689994 h 1124247"/>
              <a:gd name="connsiteX426" fmla="*/ 491225 w 793809"/>
              <a:gd name="connsiteY426" fmla="*/ 689994 h 1124247"/>
              <a:gd name="connsiteX427" fmla="*/ 491225 w 793809"/>
              <a:gd name="connsiteY427" fmla="*/ 692526 h 1124247"/>
              <a:gd name="connsiteX428" fmla="*/ 491225 w 793809"/>
              <a:gd name="connsiteY428" fmla="*/ 695058 h 1124247"/>
              <a:gd name="connsiteX429" fmla="*/ 488693 w 793809"/>
              <a:gd name="connsiteY429" fmla="*/ 695058 h 1124247"/>
              <a:gd name="connsiteX430" fmla="*/ 488693 w 793809"/>
              <a:gd name="connsiteY430" fmla="*/ 697590 h 1124247"/>
              <a:gd name="connsiteX431" fmla="*/ 488693 w 793809"/>
              <a:gd name="connsiteY431" fmla="*/ 700122 h 1124247"/>
              <a:gd name="connsiteX432" fmla="*/ 488693 w 793809"/>
              <a:gd name="connsiteY432" fmla="*/ 702654 h 1124247"/>
              <a:gd name="connsiteX433" fmla="*/ 486160 w 793809"/>
              <a:gd name="connsiteY433" fmla="*/ 702654 h 1124247"/>
              <a:gd name="connsiteX434" fmla="*/ 486160 w 793809"/>
              <a:gd name="connsiteY434" fmla="*/ 705187 h 1124247"/>
              <a:gd name="connsiteX435" fmla="*/ 486160 w 793809"/>
              <a:gd name="connsiteY435" fmla="*/ 707718 h 1124247"/>
              <a:gd name="connsiteX436" fmla="*/ 483629 w 793809"/>
              <a:gd name="connsiteY436" fmla="*/ 707718 h 1124247"/>
              <a:gd name="connsiteX437" fmla="*/ 481097 w 793809"/>
              <a:gd name="connsiteY437" fmla="*/ 710251 h 1124247"/>
              <a:gd name="connsiteX438" fmla="*/ 478564 w 793809"/>
              <a:gd name="connsiteY438" fmla="*/ 715315 h 1124247"/>
              <a:gd name="connsiteX439" fmla="*/ 476032 w 793809"/>
              <a:gd name="connsiteY439" fmla="*/ 715315 h 1124247"/>
              <a:gd name="connsiteX440" fmla="*/ 476032 w 793809"/>
              <a:gd name="connsiteY440" fmla="*/ 717847 h 1124247"/>
              <a:gd name="connsiteX441" fmla="*/ 476032 w 793809"/>
              <a:gd name="connsiteY441" fmla="*/ 720379 h 1124247"/>
              <a:gd name="connsiteX442" fmla="*/ 476032 w 793809"/>
              <a:gd name="connsiteY442" fmla="*/ 725443 h 1124247"/>
              <a:gd name="connsiteX443" fmla="*/ 473500 w 793809"/>
              <a:gd name="connsiteY443" fmla="*/ 731774 h 1124247"/>
              <a:gd name="connsiteX444" fmla="*/ 470968 w 793809"/>
              <a:gd name="connsiteY444" fmla="*/ 736838 h 1124247"/>
              <a:gd name="connsiteX445" fmla="*/ 470968 w 793809"/>
              <a:gd name="connsiteY445" fmla="*/ 739369 h 1124247"/>
              <a:gd name="connsiteX446" fmla="*/ 468436 w 793809"/>
              <a:gd name="connsiteY446" fmla="*/ 741902 h 1124247"/>
              <a:gd name="connsiteX447" fmla="*/ 468436 w 793809"/>
              <a:gd name="connsiteY447" fmla="*/ 744434 h 1124247"/>
              <a:gd name="connsiteX448" fmla="*/ 465904 w 793809"/>
              <a:gd name="connsiteY448" fmla="*/ 749498 h 1124247"/>
              <a:gd name="connsiteX449" fmla="*/ 460839 w 793809"/>
              <a:gd name="connsiteY449" fmla="*/ 754562 h 1124247"/>
              <a:gd name="connsiteX450" fmla="*/ 460839 w 793809"/>
              <a:gd name="connsiteY450" fmla="*/ 757094 h 1124247"/>
              <a:gd name="connsiteX451" fmla="*/ 460839 w 793809"/>
              <a:gd name="connsiteY451" fmla="*/ 759626 h 1124247"/>
              <a:gd name="connsiteX452" fmla="*/ 455776 w 793809"/>
              <a:gd name="connsiteY452" fmla="*/ 765956 h 1124247"/>
              <a:gd name="connsiteX453" fmla="*/ 455776 w 793809"/>
              <a:gd name="connsiteY453" fmla="*/ 768489 h 1124247"/>
              <a:gd name="connsiteX454" fmla="*/ 450711 w 793809"/>
              <a:gd name="connsiteY454" fmla="*/ 779883 h 1124247"/>
              <a:gd name="connsiteX455" fmla="*/ 450711 w 793809"/>
              <a:gd name="connsiteY455" fmla="*/ 782415 h 1124247"/>
              <a:gd name="connsiteX456" fmla="*/ 450711 w 793809"/>
              <a:gd name="connsiteY456" fmla="*/ 784947 h 1124247"/>
              <a:gd name="connsiteX457" fmla="*/ 450711 w 793809"/>
              <a:gd name="connsiteY457" fmla="*/ 787479 h 1124247"/>
              <a:gd name="connsiteX458" fmla="*/ 450711 w 793809"/>
              <a:gd name="connsiteY458" fmla="*/ 790011 h 1124247"/>
              <a:gd name="connsiteX459" fmla="*/ 450711 w 793809"/>
              <a:gd name="connsiteY459" fmla="*/ 792543 h 1124247"/>
              <a:gd name="connsiteX460" fmla="*/ 450711 w 793809"/>
              <a:gd name="connsiteY460" fmla="*/ 795076 h 1124247"/>
              <a:gd name="connsiteX461" fmla="*/ 448179 w 793809"/>
              <a:gd name="connsiteY461" fmla="*/ 795076 h 1124247"/>
              <a:gd name="connsiteX462" fmla="*/ 443115 w 793809"/>
              <a:gd name="connsiteY462" fmla="*/ 809002 h 1124247"/>
              <a:gd name="connsiteX463" fmla="*/ 440583 w 793809"/>
              <a:gd name="connsiteY463" fmla="*/ 811534 h 1124247"/>
              <a:gd name="connsiteX464" fmla="*/ 435519 w 793809"/>
              <a:gd name="connsiteY464" fmla="*/ 822928 h 1124247"/>
              <a:gd name="connsiteX465" fmla="*/ 432987 w 793809"/>
              <a:gd name="connsiteY465" fmla="*/ 827993 h 1124247"/>
              <a:gd name="connsiteX466" fmla="*/ 430455 w 793809"/>
              <a:gd name="connsiteY466" fmla="*/ 833057 h 1124247"/>
              <a:gd name="connsiteX467" fmla="*/ 425390 w 793809"/>
              <a:gd name="connsiteY467" fmla="*/ 839387 h 1124247"/>
              <a:gd name="connsiteX468" fmla="*/ 422858 w 793809"/>
              <a:gd name="connsiteY468" fmla="*/ 841919 h 1124247"/>
              <a:gd name="connsiteX469" fmla="*/ 422858 w 793809"/>
              <a:gd name="connsiteY469" fmla="*/ 844451 h 1124247"/>
              <a:gd name="connsiteX470" fmla="*/ 417794 w 793809"/>
              <a:gd name="connsiteY470" fmla="*/ 850782 h 1124247"/>
              <a:gd name="connsiteX471" fmla="*/ 417794 w 793809"/>
              <a:gd name="connsiteY471" fmla="*/ 853313 h 1124247"/>
              <a:gd name="connsiteX472" fmla="*/ 415262 w 793809"/>
              <a:gd name="connsiteY472" fmla="*/ 855846 h 1124247"/>
              <a:gd name="connsiteX473" fmla="*/ 415262 w 793809"/>
              <a:gd name="connsiteY473" fmla="*/ 858378 h 1124247"/>
              <a:gd name="connsiteX474" fmla="*/ 412730 w 793809"/>
              <a:gd name="connsiteY474" fmla="*/ 863442 h 1124247"/>
              <a:gd name="connsiteX475" fmla="*/ 412730 w 793809"/>
              <a:gd name="connsiteY475" fmla="*/ 865974 h 1124247"/>
              <a:gd name="connsiteX476" fmla="*/ 412730 w 793809"/>
              <a:gd name="connsiteY476" fmla="*/ 868506 h 1124247"/>
              <a:gd name="connsiteX477" fmla="*/ 415262 w 793809"/>
              <a:gd name="connsiteY477" fmla="*/ 868506 h 1124247"/>
              <a:gd name="connsiteX478" fmla="*/ 415262 w 793809"/>
              <a:gd name="connsiteY478" fmla="*/ 871038 h 1124247"/>
              <a:gd name="connsiteX479" fmla="*/ 412730 w 793809"/>
              <a:gd name="connsiteY479" fmla="*/ 871038 h 1124247"/>
              <a:gd name="connsiteX480" fmla="*/ 412730 w 793809"/>
              <a:gd name="connsiteY480" fmla="*/ 873570 h 1124247"/>
              <a:gd name="connsiteX481" fmla="*/ 407666 w 793809"/>
              <a:gd name="connsiteY481" fmla="*/ 882433 h 1124247"/>
              <a:gd name="connsiteX482" fmla="*/ 405134 w 793809"/>
              <a:gd name="connsiteY482" fmla="*/ 882433 h 1124247"/>
              <a:gd name="connsiteX483" fmla="*/ 405134 w 793809"/>
              <a:gd name="connsiteY483" fmla="*/ 884965 h 1124247"/>
              <a:gd name="connsiteX484" fmla="*/ 402602 w 793809"/>
              <a:gd name="connsiteY484" fmla="*/ 887497 h 1124247"/>
              <a:gd name="connsiteX485" fmla="*/ 400069 w 793809"/>
              <a:gd name="connsiteY485" fmla="*/ 890029 h 1124247"/>
              <a:gd name="connsiteX486" fmla="*/ 400069 w 793809"/>
              <a:gd name="connsiteY486" fmla="*/ 892561 h 1124247"/>
              <a:gd name="connsiteX487" fmla="*/ 397537 w 793809"/>
              <a:gd name="connsiteY487" fmla="*/ 897625 h 1124247"/>
              <a:gd name="connsiteX488" fmla="*/ 395006 w 793809"/>
              <a:gd name="connsiteY488" fmla="*/ 900157 h 1124247"/>
              <a:gd name="connsiteX489" fmla="*/ 389941 w 793809"/>
              <a:gd name="connsiteY489" fmla="*/ 905221 h 1124247"/>
              <a:gd name="connsiteX490" fmla="*/ 389941 w 793809"/>
              <a:gd name="connsiteY490" fmla="*/ 907754 h 1124247"/>
              <a:gd name="connsiteX491" fmla="*/ 387409 w 793809"/>
              <a:gd name="connsiteY491" fmla="*/ 907754 h 1124247"/>
              <a:gd name="connsiteX492" fmla="*/ 384877 w 793809"/>
              <a:gd name="connsiteY492" fmla="*/ 912818 h 1124247"/>
              <a:gd name="connsiteX493" fmla="*/ 382345 w 793809"/>
              <a:gd name="connsiteY493" fmla="*/ 915350 h 1124247"/>
              <a:gd name="connsiteX494" fmla="*/ 382345 w 793809"/>
              <a:gd name="connsiteY494" fmla="*/ 917882 h 1124247"/>
              <a:gd name="connsiteX495" fmla="*/ 377281 w 793809"/>
              <a:gd name="connsiteY495" fmla="*/ 924212 h 1124247"/>
              <a:gd name="connsiteX496" fmla="*/ 372216 w 793809"/>
              <a:gd name="connsiteY496" fmla="*/ 929276 h 1124247"/>
              <a:gd name="connsiteX497" fmla="*/ 364620 w 793809"/>
              <a:gd name="connsiteY497" fmla="*/ 938138 h 1124247"/>
              <a:gd name="connsiteX498" fmla="*/ 362088 w 793809"/>
              <a:gd name="connsiteY498" fmla="*/ 940671 h 1124247"/>
              <a:gd name="connsiteX499" fmla="*/ 357024 w 793809"/>
              <a:gd name="connsiteY499" fmla="*/ 945735 h 1124247"/>
              <a:gd name="connsiteX500" fmla="*/ 354492 w 793809"/>
              <a:gd name="connsiteY500" fmla="*/ 950799 h 1124247"/>
              <a:gd name="connsiteX501" fmla="*/ 351960 w 793809"/>
              <a:gd name="connsiteY501" fmla="*/ 955863 h 1124247"/>
              <a:gd name="connsiteX502" fmla="*/ 349428 w 793809"/>
              <a:gd name="connsiteY502" fmla="*/ 958395 h 1124247"/>
              <a:gd name="connsiteX503" fmla="*/ 346896 w 793809"/>
              <a:gd name="connsiteY503" fmla="*/ 960927 h 1124247"/>
              <a:gd name="connsiteX504" fmla="*/ 346896 w 793809"/>
              <a:gd name="connsiteY504" fmla="*/ 963459 h 1124247"/>
              <a:gd name="connsiteX505" fmla="*/ 344364 w 793809"/>
              <a:gd name="connsiteY505" fmla="*/ 963459 h 1124247"/>
              <a:gd name="connsiteX506" fmla="*/ 341832 w 793809"/>
              <a:gd name="connsiteY506" fmla="*/ 965992 h 1124247"/>
              <a:gd name="connsiteX507" fmla="*/ 336767 w 793809"/>
              <a:gd name="connsiteY507" fmla="*/ 968523 h 1124247"/>
              <a:gd name="connsiteX508" fmla="*/ 334235 w 793809"/>
              <a:gd name="connsiteY508" fmla="*/ 971056 h 1124247"/>
              <a:gd name="connsiteX509" fmla="*/ 329171 w 793809"/>
              <a:gd name="connsiteY509" fmla="*/ 976120 h 1124247"/>
              <a:gd name="connsiteX510" fmla="*/ 321575 w 793809"/>
              <a:gd name="connsiteY510" fmla="*/ 981184 h 1124247"/>
              <a:gd name="connsiteX511" fmla="*/ 319043 w 793809"/>
              <a:gd name="connsiteY511" fmla="*/ 983716 h 1124247"/>
              <a:gd name="connsiteX512" fmla="*/ 316511 w 793809"/>
              <a:gd name="connsiteY512" fmla="*/ 983716 h 1124247"/>
              <a:gd name="connsiteX513" fmla="*/ 316511 w 793809"/>
              <a:gd name="connsiteY513" fmla="*/ 986248 h 1124247"/>
              <a:gd name="connsiteX514" fmla="*/ 313979 w 793809"/>
              <a:gd name="connsiteY514" fmla="*/ 986248 h 1124247"/>
              <a:gd name="connsiteX515" fmla="*/ 311446 w 793809"/>
              <a:gd name="connsiteY515" fmla="*/ 988780 h 1124247"/>
              <a:gd name="connsiteX516" fmla="*/ 308914 w 793809"/>
              <a:gd name="connsiteY516" fmla="*/ 988780 h 1124247"/>
              <a:gd name="connsiteX517" fmla="*/ 306383 w 793809"/>
              <a:gd name="connsiteY517" fmla="*/ 991312 h 1124247"/>
              <a:gd name="connsiteX518" fmla="*/ 303850 w 793809"/>
              <a:gd name="connsiteY518" fmla="*/ 993844 h 1124247"/>
              <a:gd name="connsiteX519" fmla="*/ 296254 w 793809"/>
              <a:gd name="connsiteY519" fmla="*/ 1000175 h 1124247"/>
              <a:gd name="connsiteX520" fmla="*/ 293722 w 793809"/>
              <a:gd name="connsiteY520" fmla="*/ 1002707 h 1124247"/>
              <a:gd name="connsiteX521" fmla="*/ 286126 w 793809"/>
              <a:gd name="connsiteY521" fmla="*/ 1009037 h 1124247"/>
              <a:gd name="connsiteX522" fmla="*/ 278530 w 793809"/>
              <a:gd name="connsiteY522" fmla="*/ 1015367 h 1124247"/>
              <a:gd name="connsiteX523" fmla="*/ 275997 w 793809"/>
              <a:gd name="connsiteY523" fmla="*/ 1017899 h 1124247"/>
              <a:gd name="connsiteX524" fmla="*/ 275997 w 793809"/>
              <a:gd name="connsiteY524" fmla="*/ 1020431 h 1124247"/>
              <a:gd name="connsiteX525" fmla="*/ 270933 w 793809"/>
              <a:gd name="connsiteY525" fmla="*/ 1025495 h 1124247"/>
              <a:gd name="connsiteX526" fmla="*/ 268401 w 793809"/>
              <a:gd name="connsiteY526" fmla="*/ 1028028 h 1124247"/>
              <a:gd name="connsiteX527" fmla="*/ 265869 w 793809"/>
              <a:gd name="connsiteY527" fmla="*/ 1030560 h 1124247"/>
              <a:gd name="connsiteX528" fmla="*/ 260805 w 793809"/>
              <a:gd name="connsiteY528" fmla="*/ 1035624 h 1124247"/>
              <a:gd name="connsiteX529" fmla="*/ 255741 w 793809"/>
              <a:gd name="connsiteY529" fmla="*/ 1041954 h 1124247"/>
              <a:gd name="connsiteX530" fmla="*/ 263337 w 793809"/>
              <a:gd name="connsiteY530" fmla="*/ 1041954 h 1124247"/>
              <a:gd name="connsiteX531" fmla="*/ 260805 w 793809"/>
              <a:gd name="connsiteY531" fmla="*/ 1048284 h 1124247"/>
              <a:gd name="connsiteX532" fmla="*/ 258272 w 793809"/>
              <a:gd name="connsiteY532" fmla="*/ 1048284 h 1124247"/>
              <a:gd name="connsiteX533" fmla="*/ 258272 w 793809"/>
              <a:gd name="connsiteY533" fmla="*/ 1050816 h 1124247"/>
              <a:gd name="connsiteX534" fmla="*/ 258272 w 793809"/>
              <a:gd name="connsiteY534" fmla="*/ 1053349 h 1124247"/>
              <a:gd name="connsiteX535" fmla="*/ 255741 w 793809"/>
              <a:gd name="connsiteY535" fmla="*/ 1053349 h 1124247"/>
              <a:gd name="connsiteX536" fmla="*/ 253209 w 793809"/>
              <a:gd name="connsiteY536" fmla="*/ 1058413 h 1124247"/>
              <a:gd name="connsiteX537" fmla="*/ 248144 w 793809"/>
              <a:gd name="connsiteY537" fmla="*/ 1064743 h 1124247"/>
              <a:gd name="connsiteX538" fmla="*/ 243081 w 793809"/>
              <a:gd name="connsiteY538" fmla="*/ 1069807 h 1124247"/>
              <a:gd name="connsiteX539" fmla="*/ 240548 w 793809"/>
              <a:gd name="connsiteY539" fmla="*/ 1074871 h 1124247"/>
              <a:gd name="connsiteX540" fmla="*/ 238016 w 793809"/>
              <a:gd name="connsiteY540" fmla="*/ 1077403 h 1124247"/>
              <a:gd name="connsiteX541" fmla="*/ 235484 w 793809"/>
              <a:gd name="connsiteY541" fmla="*/ 1082467 h 1124247"/>
              <a:gd name="connsiteX542" fmla="*/ 232952 w 793809"/>
              <a:gd name="connsiteY542" fmla="*/ 1085000 h 1124247"/>
              <a:gd name="connsiteX543" fmla="*/ 230420 w 793809"/>
              <a:gd name="connsiteY543" fmla="*/ 1087532 h 1124247"/>
              <a:gd name="connsiteX544" fmla="*/ 227888 w 793809"/>
              <a:gd name="connsiteY544" fmla="*/ 1090064 h 1124247"/>
              <a:gd name="connsiteX545" fmla="*/ 227888 w 793809"/>
              <a:gd name="connsiteY545" fmla="*/ 1092596 h 1124247"/>
              <a:gd name="connsiteX546" fmla="*/ 225356 w 793809"/>
              <a:gd name="connsiteY546" fmla="*/ 1092596 h 1124247"/>
              <a:gd name="connsiteX547" fmla="*/ 225356 w 793809"/>
              <a:gd name="connsiteY547" fmla="*/ 1095128 h 1124247"/>
              <a:gd name="connsiteX548" fmla="*/ 222823 w 793809"/>
              <a:gd name="connsiteY548" fmla="*/ 1100192 h 1124247"/>
              <a:gd name="connsiteX549" fmla="*/ 220291 w 793809"/>
              <a:gd name="connsiteY549" fmla="*/ 1105256 h 1124247"/>
              <a:gd name="connsiteX550" fmla="*/ 217760 w 793809"/>
              <a:gd name="connsiteY550" fmla="*/ 1107788 h 1124247"/>
              <a:gd name="connsiteX551" fmla="*/ 217760 w 793809"/>
              <a:gd name="connsiteY551" fmla="*/ 1110321 h 1124247"/>
              <a:gd name="connsiteX552" fmla="*/ 212695 w 793809"/>
              <a:gd name="connsiteY552" fmla="*/ 1103990 h 1124247"/>
              <a:gd name="connsiteX553" fmla="*/ 212695 w 793809"/>
              <a:gd name="connsiteY553" fmla="*/ 1101458 h 1124247"/>
              <a:gd name="connsiteX554" fmla="*/ 212695 w 793809"/>
              <a:gd name="connsiteY554" fmla="*/ 1098926 h 1124247"/>
              <a:gd name="connsiteX555" fmla="*/ 212695 w 793809"/>
              <a:gd name="connsiteY555" fmla="*/ 1071073 h 1124247"/>
              <a:gd name="connsiteX556" fmla="*/ 215227 w 793809"/>
              <a:gd name="connsiteY556" fmla="*/ 1071073 h 1124247"/>
              <a:gd name="connsiteX557" fmla="*/ 215227 w 793809"/>
              <a:gd name="connsiteY557" fmla="*/ 1068541 h 1124247"/>
              <a:gd name="connsiteX558" fmla="*/ 215227 w 793809"/>
              <a:gd name="connsiteY558" fmla="*/ 1066009 h 1124247"/>
              <a:gd name="connsiteX559" fmla="*/ 215227 w 793809"/>
              <a:gd name="connsiteY559" fmla="*/ 1063477 h 1124247"/>
              <a:gd name="connsiteX560" fmla="*/ 215227 w 793809"/>
              <a:gd name="connsiteY560" fmla="*/ 1060945 h 1124247"/>
              <a:gd name="connsiteX561" fmla="*/ 217760 w 793809"/>
              <a:gd name="connsiteY561" fmla="*/ 1060945 h 1124247"/>
              <a:gd name="connsiteX562" fmla="*/ 217760 w 793809"/>
              <a:gd name="connsiteY562" fmla="*/ 1058413 h 1124247"/>
              <a:gd name="connsiteX563" fmla="*/ 217760 w 793809"/>
              <a:gd name="connsiteY563" fmla="*/ 1055880 h 1124247"/>
              <a:gd name="connsiteX564" fmla="*/ 220291 w 793809"/>
              <a:gd name="connsiteY564" fmla="*/ 1055880 h 1124247"/>
              <a:gd name="connsiteX565" fmla="*/ 220291 w 793809"/>
              <a:gd name="connsiteY565" fmla="*/ 1053349 h 1124247"/>
              <a:gd name="connsiteX566" fmla="*/ 225356 w 793809"/>
              <a:gd name="connsiteY566" fmla="*/ 1047018 h 1124247"/>
              <a:gd name="connsiteX567" fmla="*/ 244346 w 793809"/>
              <a:gd name="connsiteY567" fmla="*/ 1016633 h 1124247"/>
              <a:gd name="connsiteX568" fmla="*/ 246879 w 793809"/>
              <a:gd name="connsiteY568" fmla="*/ 1011569 h 1124247"/>
              <a:gd name="connsiteX569" fmla="*/ 249411 w 793809"/>
              <a:gd name="connsiteY569" fmla="*/ 1009037 h 1124247"/>
              <a:gd name="connsiteX570" fmla="*/ 249411 w 793809"/>
              <a:gd name="connsiteY570" fmla="*/ 1007771 h 1124247"/>
              <a:gd name="connsiteX571" fmla="*/ 249411 w 793809"/>
              <a:gd name="connsiteY571" fmla="*/ 1005239 h 1124247"/>
              <a:gd name="connsiteX572" fmla="*/ 246879 w 793809"/>
              <a:gd name="connsiteY572" fmla="*/ 1005239 h 1124247"/>
              <a:gd name="connsiteX573" fmla="*/ 246879 w 793809"/>
              <a:gd name="connsiteY573" fmla="*/ 1002707 h 1124247"/>
              <a:gd name="connsiteX574" fmla="*/ 246879 w 793809"/>
              <a:gd name="connsiteY574" fmla="*/ 1000175 h 1124247"/>
              <a:gd name="connsiteX575" fmla="*/ 246879 w 793809"/>
              <a:gd name="connsiteY575" fmla="*/ 997643 h 1124247"/>
              <a:gd name="connsiteX576" fmla="*/ 244346 w 793809"/>
              <a:gd name="connsiteY576" fmla="*/ 997643 h 1124247"/>
              <a:gd name="connsiteX577" fmla="*/ 244346 w 793809"/>
              <a:gd name="connsiteY577" fmla="*/ 995110 h 1124247"/>
              <a:gd name="connsiteX578" fmla="*/ 241814 w 793809"/>
              <a:gd name="connsiteY578" fmla="*/ 995110 h 1124247"/>
              <a:gd name="connsiteX579" fmla="*/ 239282 w 793809"/>
              <a:gd name="connsiteY579" fmla="*/ 995110 h 1124247"/>
              <a:gd name="connsiteX580" fmla="*/ 236750 w 793809"/>
              <a:gd name="connsiteY580" fmla="*/ 995110 h 1124247"/>
              <a:gd name="connsiteX581" fmla="*/ 234218 w 793809"/>
              <a:gd name="connsiteY581" fmla="*/ 992578 h 1124247"/>
              <a:gd name="connsiteX582" fmla="*/ 231686 w 793809"/>
              <a:gd name="connsiteY582" fmla="*/ 992578 h 1124247"/>
              <a:gd name="connsiteX583" fmla="*/ 229154 w 793809"/>
              <a:gd name="connsiteY583" fmla="*/ 992578 h 1124247"/>
              <a:gd name="connsiteX584" fmla="*/ 226621 w 793809"/>
              <a:gd name="connsiteY584" fmla="*/ 992578 h 1124247"/>
              <a:gd name="connsiteX585" fmla="*/ 224090 w 793809"/>
              <a:gd name="connsiteY585" fmla="*/ 992578 h 1124247"/>
              <a:gd name="connsiteX586" fmla="*/ 221558 w 793809"/>
              <a:gd name="connsiteY586" fmla="*/ 995110 h 1124247"/>
              <a:gd name="connsiteX587" fmla="*/ 219025 w 793809"/>
              <a:gd name="connsiteY587" fmla="*/ 995110 h 1124247"/>
              <a:gd name="connsiteX588" fmla="*/ 216493 w 793809"/>
              <a:gd name="connsiteY588" fmla="*/ 995110 h 1124247"/>
              <a:gd name="connsiteX589" fmla="*/ 213961 w 793809"/>
              <a:gd name="connsiteY589" fmla="*/ 995110 h 1124247"/>
              <a:gd name="connsiteX590" fmla="*/ 211429 w 793809"/>
              <a:gd name="connsiteY590" fmla="*/ 997643 h 1124247"/>
              <a:gd name="connsiteX591" fmla="*/ 208897 w 793809"/>
              <a:gd name="connsiteY591" fmla="*/ 997643 h 1124247"/>
              <a:gd name="connsiteX592" fmla="*/ 206365 w 793809"/>
              <a:gd name="connsiteY592" fmla="*/ 1000175 h 1124247"/>
              <a:gd name="connsiteX593" fmla="*/ 203833 w 793809"/>
              <a:gd name="connsiteY593" fmla="*/ 1000175 h 1124247"/>
              <a:gd name="connsiteX594" fmla="*/ 203833 w 793809"/>
              <a:gd name="connsiteY594" fmla="*/ 1002707 h 1124247"/>
              <a:gd name="connsiteX595" fmla="*/ 201300 w 793809"/>
              <a:gd name="connsiteY595" fmla="*/ 1002707 h 1124247"/>
              <a:gd name="connsiteX596" fmla="*/ 201300 w 793809"/>
              <a:gd name="connsiteY596" fmla="*/ 1005239 h 1124247"/>
              <a:gd name="connsiteX597" fmla="*/ 198769 w 793809"/>
              <a:gd name="connsiteY597" fmla="*/ 1005239 h 1124247"/>
              <a:gd name="connsiteX598" fmla="*/ 198769 w 793809"/>
              <a:gd name="connsiteY598" fmla="*/ 1007771 h 1124247"/>
              <a:gd name="connsiteX599" fmla="*/ 196237 w 793809"/>
              <a:gd name="connsiteY599" fmla="*/ 1010303 h 1124247"/>
              <a:gd name="connsiteX600" fmla="*/ 196237 w 793809"/>
              <a:gd name="connsiteY600" fmla="*/ 1012835 h 1124247"/>
              <a:gd name="connsiteX601" fmla="*/ 196237 w 793809"/>
              <a:gd name="connsiteY601" fmla="*/ 1015367 h 1124247"/>
              <a:gd name="connsiteX602" fmla="*/ 193705 w 793809"/>
              <a:gd name="connsiteY602" fmla="*/ 1015367 h 1124247"/>
              <a:gd name="connsiteX603" fmla="*/ 193705 w 793809"/>
              <a:gd name="connsiteY603" fmla="*/ 1017899 h 1124247"/>
              <a:gd name="connsiteX604" fmla="*/ 193705 w 793809"/>
              <a:gd name="connsiteY604" fmla="*/ 1020431 h 1124247"/>
              <a:gd name="connsiteX605" fmla="*/ 191172 w 793809"/>
              <a:gd name="connsiteY605" fmla="*/ 1020431 h 1124247"/>
              <a:gd name="connsiteX606" fmla="*/ 191172 w 793809"/>
              <a:gd name="connsiteY606" fmla="*/ 1022964 h 1124247"/>
              <a:gd name="connsiteX607" fmla="*/ 191172 w 793809"/>
              <a:gd name="connsiteY607" fmla="*/ 1025495 h 1124247"/>
              <a:gd name="connsiteX608" fmla="*/ 191172 w 793809"/>
              <a:gd name="connsiteY608" fmla="*/ 1028028 h 1124247"/>
              <a:gd name="connsiteX609" fmla="*/ 188640 w 793809"/>
              <a:gd name="connsiteY609" fmla="*/ 1030560 h 1124247"/>
              <a:gd name="connsiteX610" fmla="*/ 188640 w 793809"/>
              <a:gd name="connsiteY610" fmla="*/ 1033092 h 1124247"/>
              <a:gd name="connsiteX611" fmla="*/ 188640 w 793809"/>
              <a:gd name="connsiteY611" fmla="*/ 1035624 h 1124247"/>
              <a:gd name="connsiteX612" fmla="*/ 188640 w 793809"/>
              <a:gd name="connsiteY612" fmla="*/ 1038156 h 1124247"/>
              <a:gd name="connsiteX613" fmla="*/ 188640 w 793809"/>
              <a:gd name="connsiteY613" fmla="*/ 1040688 h 1124247"/>
              <a:gd name="connsiteX614" fmla="*/ 186109 w 793809"/>
              <a:gd name="connsiteY614" fmla="*/ 1040688 h 1124247"/>
              <a:gd name="connsiteX615" fmla="*/ 186109 w 793809"/>
              <a:gd name="connsiteY615" fmla="*/ 1043220 h 1124247"/>
              <a:gd name="connsiteX616" fmla="*/ 186109 w 793809"/>
              <a:gd name="connsiteY616" fmla="*/ 1045752 h 1124247"/>
              <a:gd name="connsiteX617" fmla="*/ 186109 w 793809"/>
              <a:gd name="connsiteY617" fmla="*/ 1048284 h 1124247"/>
              <a:gd name="connsiteX618" fmla="*/ 186109 w 793809"/>
              <a:gd name="connsiteY618" fmla="*/ 1050816 h 1124247"/>
              <a:gd name="connsiteX619" fmla="*/ 186109 w 793809"/>
              <a:gd name="connsiteY619" fmla="*/ 1053349 h 1124247"/>
              <a:gd name="connsiteX620" fmla="*/ 183576 w 793809"/>
              <a:gd name="connsiteY620" fmla="*/ 1053349 h 1124247"/>
              <a:gd name="connsiteX621" fmla="*/ 183576 w 793809"/>
              <a:gd name="connsiteY621" fmla="*/ 1055880 h 1124247"/>
              <a:gd name="connsiteX622" fmla="*/ 183576 w 793809"/>
              <a:gd name="connsiteY622" fmla="*/ 1058413 h 1124247"/>
              <a:gd name="connsiteX623" fmla="*/ 183576 w 793809"/>
              <a:gd name="connsiteY623" fmla="*/ 1060945 h 1124247"/>
              <a:gd name="connsiteX624" fmla="*/ 183576 w 793809"/>
              <a:gd name="connsiteY624" fmla="*/ 1063477 h 1124247"/>
              <a:gd name="connsiteX625" fmla="*/ 183576 w 793809"/>
              <a:gd name="connsiteY625" fmla="*/ 1066009 h 1124247"/>
              <a:gd name="connsiteX626" fmla="*/ 181044 w 793809"/>
              <a:gd name="connsiteY626" fmla="*/ 1068541 h 1124247"/>
              <a:gd name="connsiteX627" fmla="*/ 181044 w 793809"/>
              <a:gd name="connsiteY627" fmla="*/ 1071073 h 1124247"/>
              <a:gd name="connsiteX628" fmla="*/ 181044 w 793809"/>
              <a:gd name="connsiteY628" fmla="*/ 1073605 h 1124247"/>
              <a:gd name="connsiteX629" fmla="*/ 181044 w 793809"/>
              <a:gd name="connsiteY629" fmla="*/ 1076137 h 1124247"/>
              <a:gd name="connsiteX630" fmla="*/ 181044 w 793809"/>
              <a:gd name="connsiteY630" fmla="*/ 1078669 h 1124247"/>
              <a:gd name="connsiteX631" fmla="*/ 178512 w 793809"/>
              <a:gd name="connsiteY631" fmla="*/ 1078669 h 1124247"/>
              <a:gd name="connsiteX632" fmla="*/ 178512 w 793809"/>
              <a:gd name="connsiteY632" fmla="*/ 1081201 h 1124247"/>
              <a:gd name="connsiteX633" fmla="*/ 178512 w 793809"/>
              <a:gd name="connsiteY633" fmla="*/ 1083734 h 1124247"/>
              <a:gd name="connsiteX634" fmla="*/ 178512 w 793809"/>
              <a:gd name="connsiteY634" fmla="*/ 1086266 h 1124247"/>
              <a:gd name="connsiteX635" fmla="*/ 175980 w 793809"/>
              <a:gd name="connsiteY635" fmla="*/ 1086266 h 1124247"/>
              <a:gd name="connsiteX636" fmla="*/ 175980 w 793809"/>
              <a:gd name="connsiteY636" fmla="*/ 1088798 h 1124247"/>
              <a:gd name="connsiteX637" fmla="*/ 175980 w 793809"/>
              <a:gd name="connsiteY637" fmla="*/ 1091330 h 1124247"/>
              <a:gd name="connsiteX638" fmla="*/ 175980 w 793809"/>
              <a:gd name="connsiteY638" fmla="*/ 1093862 h 1124247"/>
              <a:gd name="connsiteX639" fmla="*/ 173448 w 793809"/>
              <a:gd name="connsiteY639" fmla="*/ 1093862 h 1124247"/>
              <a:gd name="connsiteX640" fmla="*/ 173448 w 793809"/>
              <a:gd name="connsiteY640" fmla="*/ 1096394 h 1124247"/>
              <a:gd name="connsiteX641" fmla="*/ 173448 w 793809"/>
              <a:gd name="connsiteY641" fmla="*/ 1098926 h 1124247"/>
              <a:gd name="connsiteX642" fmla="*/ 170916 w 793809"/>
              <a:gd name="connsiteY642" fmla="*/ 1098926 h 1124247"/>
              <a:gd name="connsiteX643" fmla="*/ 170916 w 793809"/>
              <a:gd name="connsiteY643" fmla="*/ 1101458 h 1124247"/>
              <a:gd name="connsiteX644" fmla="*/ 168384 w 793809"/>
              <a:gd name="connsiteY644" fmla="*/ 1103990 h 1124247"/>
              <a:gd name="connsiteX645" fmla="*/ 165851 w 793809"/>
              <a:gd name="connsiteY645" fmla="*/ 1106522 h 1124247"/>
              <a:gd name="connsiteX646" fmla="*/ 163319 w 793809"/>
              <a:gd name="connsiteY646" fmla="*/ 1109054 h 1124247"/>
              <a:gd name="connsiteX647" fmla="*/ 160788 w 793809"/>
              <a:gd name="connsiteY647" fmla="*/ 1111587 h 1124247"/>
              <a:gd name="connsiteX648" fmla="*/ 158255 w 793809"/>
              <a:gd name="connsiteY648" fmla="*/ 1111587 h 1124247"/>
              <a:gd name="connsiteX649" fmla="*/ 158255 w 793809"/>
              <a:gd name="connsiteY649" fmla="*/ 1114119 h 1124247"/>
              <a:gd name="connsiteX650" fmla="*/ 153191 w 793809"/>
              <a:gd name="connsiteY650" fmla="*/ 1116651 h 1124247"/>
              <a:gd name="connsiteX651" fmla="*/ 150659 w 793809"/>
              <a:gd name="connsiteY651" fmla="*/ 1119183 h 1124247"/>
              <a:gd name="connsiteX652" fmla="*/ 148127 w 793809"/>
              <a:gd name="connsiteY652" fmla="*/ 1119183 h 1124247"/>
              <a:gd name="connsiteX653" fmla="*/ 148127 w 793809"/>
              <a:gd name="connsiteY653" fmla="*/ 1121715 h 1124247"/>
              <a:gd name="connsiteX654" fmla="*/ 145595 w 793809"/>
              <a:gd name="connsiteY654" fmla="*/ 1121715 h 1124247"/>
              <a:gd name="connsiteX655" fmla="*/ 145595 w 793809"/>
              <a:gd name="connsiteY655" fmla="*/ 1124247 h 1124247"/>
              <a:gd name="connsiteX656" fmla="*/ 143063 w 793809"/>
              <a:gd name="connsiteY656" fmla="*/ 1115385 h 1124247"/>
              <a:gd name="connsiteX657" fmla="*/ 140531 w 793809"/>
              <a:gd name="connsiteY657" fmla="*/ 1103990 h 1124247"/>
              <a:gd name="connsiteX658" fmla="*/ 137998 w 793809"/>
              <a:gd name="connsiteY658" fmla="*/ 1095128 h 1124247"/>
              <a:gd name="connsiteX659" fmla="*/ 135467 w 793809"/>
              <a:gd name="connsiteY659" fmla="*/ 1090064 h 1124247"/>
              <a:gd name="connsiteX660" fmla="*/ 135467 w 793809"/>
              <a:gd name="connsiteY660" fmla="*/ 1087532 h 1124247"/>
              <a:gd name="connsiteX661" fmla="*/ 132935 w 793809"/>
              <a:gd name="connsiteY661" fmla="*/ 1082467 h 1124247"/>
              <a:gd name="connsiteX662" fmla="*/ 130402 w 793809"/>
              <a:gd name="connsiteY662" fmla="*/ 1077403 h 1124247"/>
              <a:gd name="connsiteX663" fmla="*/ 127870 w 793809"/>
              <a:gd name="connsiteY663" fmla="*/ 1072339 h 1124247"/>
              <a:gd name="connsiteX664" fmla="*/ 125338 w 793809"/>
              <a:gd name="connsiteY664" fmla="*/ 1067275 h 1124247"/>
              <a:gd name="connsiteX665" fmla="*/ 122806 w 793809"/>
              <a:gd name="connsiteY665" fmla="*/ 1062211 h 1124247"/>
              <a:gd name="connsiteX666" fmla="*/ 122806 w 793809"/>
              <a:gd name="connsiteY666" fmla="*/ 1059679 h 1124247"/>
              <a:gd name="connsiteX667" fmla="*/ 120274 w 793809"/>
              <a:gd name="connsiteY667" fmla="*/ 1054615 h 1124247"/>
              <a:gd name="connsiteX668" fmla="*/ 117742 w 793809"/>
              <a:gd name="connsiteY668" fmla="*/ 1049550 h 1124247"/>
              <a:gd name="connsiteX669" fmla="*/ 125338 w 793809"/>
              <a:gd name="connsiteY669" fmla="*/ 1029294 h 1124247"/>
              <a:gd name="connsiteX670" fmla="*/ 125338 w 793809"/>
              <a:gd name="connsiteY670" fmla="*/ 1026762 h 1124247"/>
              <a:gd name="connsiteX671" fmla="*/ 125338 w 793809"/>
              <a:gd name="connsiteY671" fmla="*/ 1024229 h 1124247"/>
              <a:gd name="connsiteX672" fmla="*/ 125338 w 793809"/>
              <a:gd name="connsiteY672" fmla="*/ 1021697 h 1124247"/>
              <a:gd name="connsiteX673" fmla="*/ 127870 w 793809"/>
              <a:gd name="connsiteY673" fmla="*/ 1021697 h 1124247"/>
              <a:gd name="connsiteX674" fmla="*/ 127870 w 793809"/>
              <a:gd name="connsiteY674" fmla="*/ 1019165 h 1124247"/>
              <a:gd name="connsiteX675" fmla="*/ 127870 w 793809"/>
              <a:gd name="connsiteY675" fmla="*/ 1016633 h 1124247"/>
              <a:gd name="connsiteX676" fmla="*/ 127870 w 793809"/>
              <a:gd name="connsiteY676" fmla="*/ 1007771 h 1124247"/>
              <a:gd name="connsiteX677" fmla="*/ 127870 w 793809"/>
              <a:gd name="connsiteY677" fmla="*/ 1005239 h 1124247"/>
              <a:gd name="connsiteX678" fmla="*/ 127870 w 793809"/>
              <a:gd name="connsiteY678" fmla="*/ 1002707 h 1124247"/>
              <a:gd name="connsiteX679" fmla="*/ 130402 w 793809"/>
              <a:gd name="connsiteY679" fmla="*/ 986248 h 1124247"/>
              <a:gd name="connsiteX680" fmla="*/ 130402 w 793809"/>
              <a:gd name="connsiteY680" fmla="*/ 983716 h 1124247"/>
              <a:gd name="connsiteX681" fmla="*/ 130402 w 793809"/>
              <a:gd name="connsiteY681" fmla="*/ 982450 h 1124247"/>
              <a:gd name="connsiteX682" fmla="*/ 130402 w 793809"/>
              <a:gd name="connsiteY682" fmla="*/ 979918 h 1124247"/>
              <a:gd name="connsiteX683" fmla="*/ 130402 w 793809"/>
              <a:gd name="connsiteY683" fmla="*/ 977386 h 1124247"/>
              <a:gd name="connsiteX684" fmla="*/ 130402 w 793809"/>
              <a:gd name="connsiteY684" fmla="*/ 974854 h 1124247"/>
              <a:gd name="connsiteX685" fmla="*/ 130402 w 793809"/>
              <a:gd name="connsiteY685" fmla="*/ 972322 h 1124247"/>
              <a:gd name="connsiteX686" fmla="*/ 130402 w 793809"/>
              <a:gd name="connsiteY686" fmla="*/ 969790 h 1124247"/>
              <a:gd name="connsiteX687" fmla="*/ 130402 w 793809"/>
              <a:gd name="connsiteY687" fmla="*/ 967257 h 1124247"/>
              <a:gd name="connsiteX688" fmla="*/ 127870 w 793809"/>
              <a:gd name="connsiteY688" fmla="*/ 967257 h 1124247"/>
              <a:gd name="connsiteX689" fmla="*/ 127870 w 793809"/>
              <a:gd name="connsiteY689" fmla="*/ 964725 h 1124247"/>
              <a:gd name="connsiteX690" fmla="*/ 127870 w 793809"/>
              <a:gd name="connsiteY690" fmla="*/ 962193 h 1124247"/>
              <a:gd name="connsiteX691" fmla="*/ 127870 w 793809"/>
              <a:gd name="connsiteY691" fmla="*/ 959661 h 1124247"/>
              <a:gd name="connsiteX692" fmla="*/ 127870 w 793809"/>
              <a:gd name="connsiteY692" fmla="*/ 957129 h 1124247"/>
              <a:gd name="connsiteX693" fmla="*/ 125338 w 793809"/>
              <a:gd name="connsiteY693" fmla="*/ 957129 h 1124247"/>
              <a:gd name="connsiteX694" fmla="*/ 125338 w 793809"/>
              <a:gd name="connsiteY694" fmla="*/ 957129 h 1124247"/>
              <a:gd name="connsiteX695" fmla="*/ 125338 w 793809"/>
              <a:gd name="connsiteY695" fmla="*/ 954597 h 1124247"/>
              <a:gd name="connsiteX696" fmla="*/ 125338 w 793809"/>
              <a:gd name="connsiteY696" fmla="*/ 952065 h 1124247"/>
              <a:gd name="connsiteX697" fmla="*/ 122806 w 793809"/>
              <a:gd name="connsiteY697" fmla="*/ 952065 h 1124247"/>
              <a:gd name="connsiteX698" fmla="*/ 122806 w 793809"/>
              <a:gd name="connsiteY698" fmla="*/ 949533 h 1124247"/>
              <a:gd name="connsiteX699" fmla="*/ 122806 w 793809"/>
              <a:gd name="connsiteY699" fmla="*/ 947001 h 1124247"/>
              <a:gd name="connsiteX700" fmla="*/ 120274 w 793809"/>
              <a:gd name="connsiteY700" fmla="*/ 947001 h 1124247"/>
              <a:gd name="connsiteX701" fmla="*/ 120274 w 793809"/>
              <a:gd name="connsiteY701" fmla="*/ 944469 h 1124247"/>
              <a:gd name="connsiteX702" fmla="*/ 120274 w 793809"/>
              <a:gd name="connsiteY702" fmla="*/ 941936 h 1124247"/>
              <a:gd name="connsiteX703" fmla="*/ 117742 w 793809"/>
              <a:gd name="connsiteY703" fmla="*/ 941936 h 1124247"/>
              <a:gd name="connsiteX704" fmla="*/ 117742 w 793809"/>
              <a:gd name="connsiteY704" fmla="*/ 939405 h 1124247"/>
              <a:gd name="connsiteX705" fmla="*/ 117742 w 793809"/>
              <a:gd name="connsiteY705" fmla="*/ 936872 h 1124247"/>
              <a:gd name="connsiteX706" fmla="*/ 115210 w 793809"/>
              <a:gd name="connsiteY706" fmla="*/ 936872 h 1124247"/>
              <a:gd name="connsiteX707" fmla="*/ 115210 w 793809"/>
              <a:gd name="connsiteY707" fmla="*/ 934341 h 1124247"/>
              <a:gd name="connsiteX708" fmla="*/ 112677 w 793809"/>
              <a:gd name="connsiteY708" fmla="*/ 931808 h 1124247"/>
              <a:gd name="connsiteX709" fmla="*/ 112677 w 793809"/>
              <a:gd name="connsiteY709" fmla="*/ 931808 h 1124247"/>
              <a:gd name="connsiteX710" fmla="*/ 110146 w 793809"/>
              <a:gd name="connsiteY710" fmla="*/ 931808 h 1124247"/>
              <a:gd name="connsiteX711" fmla="*/ 110146 w 793809"/>
              <a:gd name="connsiteY711" fmla="*/ 929276 h 1124247"/>
              <a:gd name="connsiteX712" fmla="*/ 110146 w 793809"/>
              <a:gd name="connsiteY712" fmla="*/ 926744 h 1124247"/>
              <a:gd name="connsiteX713" fmla="*/ 107614 w 793809"/>
              <a:gd name="connsiteY713" fmla="*/ 926744 h 1124247"/>
              <a:gd name="connsiteX714" fmla="*/ 107614 w 793809"/>
              <a:gd name="connsiteY714" fmla="*/ 924212 h 1124247"/>
              <a:gd name="connsiteX715" fmla="*/ 105081 w 793809"/>
              <a:gd name="connsiteY715" fmla="*/ 924212 h 1124247"/>
              <a:gd name="connsiteX716" fmla="*/ 105081 w 793809"/>
              <a:gd name="connsiteY716" fmla="*/ 921680 h 1124247"/>
              <a:gd name="connsiteX717" fmla="*/ 105081 w 793809"/>
              <a:gd name="connsiteY717" fmla="*/ 919148 h 1124247"/>
              <a:gd name="connsiteX718" fmla="*/ 102549 w 793809"/>
              <a:gd name="connsiteY718" fmla="*/ 919148 h 1124247"/>
              <a:gd name="connsiteX719" fmla="*/ 102549 w 793809"/>
              <a:gd name="connsiteY719" fmla="*/ 916616 h 1124247"/>
              <a:gd name="connsiteX720" fmla="*/ 111412 w 793809"/>
              <a:gd name="connsiteY720" fmla="*/ 916616 h 1124247"/>
              <a:gd name="connsiteX721" fmla="*/ 111412 w 793809"/>
              <a:gd name="connsiteY721" fmla="*/ 914084 h 1124247"/>
              <a:gd name="connsiteX722" fmla="*/ 111412 w 793809"/>
              <a:gd name="connsiteY722" fmla="*/ 911551 h 1124247"/>
              <a:gd name="connsiteX723" fmla="*/ 108879 w 793809"/>
              <a:gd name="connsiteY723" fmla="*/ 911551 h 1124247"/>
              <a:gd name="connsiteX724" fmla="*/ 108879 w 793809"/>
              <a:gd name="connsiteY724" fmla="*/ 909020 h 1124247"/>
              <a:gd name="connsiteX725" fmla="*/ 106347 w 793809"/>
              <a:gd name="connsiteY725" fmla="*/ 909020 h 1124247"/>
              <a:gd name="connsiteX726" fmla="*/ 106347 w 793809"/>
              <a:gd name="connsiteY726" fmla="*/ 906487 h 1124247"/>
              <a:gd name="connsiteX727" fmla="*/ 103816 w 793809"/>
              <a:gd name="connsiteY727" fmla="*/ 906487 h 1124247"/>
              <a:gd name="connsiteX728" fmla="*/ 103816 w 793809"/>
              <a:gd name="connsiteY728" fmla="*/ 906487 h 1124247"/>
              <a:gd name="connsiteX729" fmla="*/ 103816 w 793809"/>
              <a:gd name="connsiteY729" fmla="*/ 903955 h 1124247"/>
              <a:gd name="connsiteX730" fmla="*/ 101283 w 793809"/>
              <a:gd name="connsiteY730" fmla="*/ 903955 h 1124247"/>
              <a:gd name="connsiteX731" fmla="*/ 101283 w 793809"/>
              <a:gd name="connsiteY731" fmla="*/ 901423 h 1124247"/>
              <a:gd name="connsiteX732" fmla="*/ 98751 w 793809"/>
              <a:gd name="connsiteY732" fmla="*/ 901423 h 1124247"/>
              <a:gd name="connsiteX733" fmla="*/ 98751 w 793809"/>
              <a:gd name="connsiteY733" fmla="*/ 898891 h 1124247"/>
              <a:gd name="connsiteX734" fmla="*/ 96219 w 793809"/>
              <a:gd name="connsiteY734" fmla="*/ 898891 h 1124247"/>
              <a:gd name="connsiteX735" fmla="*/ 96219 w 793809"/>
              <a:gd name="connsiteY735" fmla="*/ 896359 h 1124247"/>
              <a:gd name="connsiteX736" fmla="*/ 93687 w 793809"/>
              <a:gd name="connsiteY736" fmla="*/ 896359 h 1124247"/>
              <a:gd name="connsiteX737" fmla="*/ 93687 w 793809"/>
              <a:gd name="connsiteY737" fmla="*/ 893827 h 1124247"/>
              <a:gd name="connsiteX738" fmla="*/ 91155 w 793809"/>
              <a:gd name="connsiteY738" fmla="*/ 891295 h 1124247"/>
              <a:gd name="connsiteX739" fmla="*/ 91155 w 793809"/>
              <a:gd name="connsiteY739" fmla="*/ 888763 h 1124247"/>
              <a:gd name="connsiteX740" fmla="*/ 88623 w 793809"/>
              <a:gd name="connsiteY740" fmla="*/ 888763 h 1124247"/>
              <a:gd name="connsiteX741" fmla="*/ 88623 w 793809"/>
              <a:gd name="connsiteY741" fmla="*/ 886231 h 1124247"/>
              <a:gd name="connsiteX742" fmla="*/ 86091 w 793809"/>
              <a:gd name="connsiteY742" fmla="*/ 886231 h 1124247"/>
              <a:gd name="connsiteX743" fmla="*/ 86091 w 793809"/>
              <a:gd name="connsiteY743" fmla="*/ 883699 h 1124247"/>
              <a:gd name="connsiteX744" fmla="*/ 83559 w 793809"/>
              <a:gd name="connsiteY744" fmla="*/ 883699 h 1124247"/>
              <a:gd name="connsiteX745" fmla="*/ 83559 w 793809"/>
              <a:gd name="connsiteY745" fmla="*/ 881167 h 1124247"/>
              <a:gd name="connsiteX746" fmla="*/ 81026 w 793809"/>
              <a:gd name="connsiteY746" fmla="*/ 881167 h 1124247"/>
              <a:gd name="connsiteX747" fmla="*/ 81026 w 793809"/>
              <a:gd name="connsiteY747" fmla="*/ 881167 h 1124247"/>
              <a:gd name="connsiteX748" fmla="*/ 78495 w 793809"/>
              <a:gd name="connsiteY748" fmla="*/ 881167 h 1124247"/>
              <a:gd name="connsiteX749" fmla="*/ 78495 w 793809"/>
              <a:gd name="connsiteY749" fmla="*/ 878634 h 1124247"/>
              <a:gd name="connsiteX750" fmla="*/ 75963 w 793809"/>
              <a:gd name="connsiteY750" fmla="*/ 878634 h 1124247"/>
              <a:gd name="connsiteX751" fmla="*/ 75963 w 793809"/>
              <a:gd name="connsiteY751" fmla="*/ 876102 h 1124247"/>
              <a:gd name="connsiteX752" fmla="*/ 73430 w 793809"/>
              <a:gd name="connsiteY752" fmla="*/ 876102 h 1124247"/>
              <a:gd name="connsiteX753" fmla="*/ 73430 w 793809"/>
              <a:gd name="connsiteY753" fmla="*/ 873570 h 1124247"/>
              <a:gd name="connsiteX754" fmla="*/ 73430 w 793809"/>
              <a:gd name="connsiteY754" fmla="*/ 873570 h 1124247"/>
              <a:gd name="connsiteX755" fmla="*/ 73430 w 793809"/>
              <a:gd name="connsiteY755" fmla="*/ 871038 h 1124247"/>
              <a:gd name="connsiteX756" fmla="*/ 70898 w 793809"/>
              <a:gd name="connsiteY756" fmla="*/ 871038 h 1124247"/>
              <a:gd name="connsiteX757" fmla="*/ 70898 w 793809"/>
              <a:gd name="connsiteY757" fmla="*/ 868506 h 1124247"/>
              <a:gd name="connsiteX758" fmla="*/ 68366 w 793809"/>
              <a:gd name="connsiteY758" fmla="*/ 868506 h 1124247"/>
              <a:gd name="connsiteX759" fmla="*/ 68366 w 793809"/>
              <a:gd name="connsiteY759" fmla="*/ 865974 h 1124247"/>
              <a:gd name="connsiteX760" fmla="*/ 65834 w 793809"/>
              <a:gd name="connsiteY760" fmla="*/ 865974 h 1124247"/>
              <a:gd name="connsiteX761" fmla="*/ 65834 w 793809"/>
              <a:gd name="connsiteY761" fmla="*/ 863442 h 1124247"/>
              <a:gd name="connsiteX762" fmla="*/ 63302 w 793809"/>
              <a:gd name="connsiteY762" fmla="*/ 863442 h 1124247"/>
              <a:gd name="connsiteX763" fmla="*/ 63302 w 793809"/>
              <a:gd name="connsiteY763" fmla="*/ 860910 h 1124247"/>
              <a:gd name="connsiteX764" fmla="*/ 60770 w 793809"/>
              <a:gd name="connsiteY764" fmla="*/ 860910 h 1124247"/>
              <a:gd name="connsiteX765" fmla="*/ 60770 w 793809"/>
              <a:gd name="connsiteY765" fmla="*/ 858378 h 1124247"/>
              <a:gd name="connsiteX766" fmla="*/ 58238 w 793809"/>
              <a:gd name="connsiteY766" fmla="*/ 858378 h 1124247"/>
              <a:gd name="connsiteX767" fmla="*/ 55705 w 793809"/>
              <a:gd name="connsiteY767" fmla="*/ 855846 h 1124247"/>
              <a:gd name="connsiteX768" fmla="*/ 53174 w 793809"/>
              <a:gd name="connsiteY768" fmla="*/ 855846 h 1124247"/>
              <a:gd name="connsiteX769" fmla="*/ 53174 w 793809"/>
              <a:gd name="connsiteY769" fmla="*/ 855846 h 1124247"/>
              <a:gd name="connsiteX770" fmla="*/ 50642 w 793809"/>
              <a:gd name="connsiteY770" fmla="*/ 855846 h 1124247"/>
              <a:gd name="connsiteX771" fmla="*/ 50642 w 793809"/>
              <a:gd name="connsiteY771" fmla="*/ 853313 h 1124247"/>
              <a:gd name="connsiteX772" fmla="*/ 48110 w 793809"/>
              <a:gd name="connsiteY772" fmla="*/ 853313 h 1124247"/>
              <a:gd name="connsiteX773" fmla="*/ 45577 w 793809"/>
              <a:gd name="connsiteY773" fmla="*/ 853313 h 1124247"/>
              <a:gd name="connsiteX774" fmla="*/ 45577 w 793809"/>
              <a:gd name="connsiteY774" fmla="*/ 850782 h 1124247"/>
              <a:gd name="connsiteX775" fmla="*/ 43045 w 793809"/>
              <a:gd name="connsiteY775" fmla="*/ 850782 h 1124247"/>
              <a:gd name="connsiteX776" fmla="*/ 40514 w 793809"/>
              <a:gd name="connsiteY776" fmla="*/ 850782 h 1124247"/>
              <a:gd name="connsiteX777" fmla="*/ 40514 w 793809"/>
              <a:gd name="connsiteY777" fmla="*/ 848249 h 1124247"/>
              <a:gd name="connsiteX778" fmla="*/ 37981 w 793809"/>
              <a:gd name="connsiteY778" fmla="*/ 848249 h 1124247"/>
              <a:gd name="connsiteX779" fmla="*/ 35449 w 793809"/>
              <a:gd name="connsiteY779" fmla="*/ 848249 h 1124247"/>
              <a:gd name="connsiteX780" fmla="*/ 35449 w 793809"/>
              <a:gd name="connsiteY780" fmla="*/ 848249 h 1124247"/>
              <a:gd name="connsiteX781" fmla="*/ 32917 w 793809"/>
              <a:gd name="connsiteY781" fmla="*/ 848249 h 1124247"/>
              <a:gd name="connsiteX782" fmla="*/ 30385 w 793809"/>
              <a:gd name="connsiteY782" fmla="*/ 848249 h 1124247"/>
              <a:gd name="connsiteX783" fmla="*/ 30385 w 793809"/>
              <a:gd name="connsiteY783" fmla="*/ 845717 h 1124247"/>
              <a:gd name="connsiteX784" fmla="*/ 27853 w 793809"/>
              <a:gd name="connsiteY784" fmla="*/ 845717 h 1124247"/>
              <a:gd name="connsiteX785" fmla="*/ 25321 w 793809"/>
              <a:gd name="connsiteY785" fmla="*/ 845717 h 1124247"/>
              <a:gd name="connsiteX786" fmla="*/ 22789 w 793809"/>
              <a:gd name="connsiteY786" fmla="*/ 845717 h 1124247"/>
              <a:gd name="connsiteX787" fmla="*/ 20256 w 793809"/>
              <a:gd name="connsiteY787" fmla="*/ 845717 h 1124247"/>
              <a:gd name="connsiteX788" fmla="*/ 17724 w 793809"/>
              <a:gd name="connsiteY788" fmla="*/ 843185 h 1124247"/>
              <a:gd name="connsiteX789" fmla="*/ 15193 w 793809"/>
              <a:gd name="connsiteY789" fmla="*/ 843185 h 1124247"/>
              <a:gd name="connsiteX790" fmla="*/ 12660 w 793809"/>
              <a:gd name="connsiteY790" fmla="*/ 843185 h 1124247"/>
              <a:gd name="connsiteX791" fmla="*/ 12660 w 793809"/>
              <a:gd name="connsiteY791" fmla="*/ 840653 h 1124247"/>
              <a:gd name="connsiteX792" fmla="*/ 10128 w 793809"/>
              <a:gd name="connsiteY792" fmla="*/ 840653 h 1124247"/>
              <a:gd name="connsiteX793" fmla="*/ 10128 w 793809"/>
              <a:gd name="connsiteY793" fmla="*/ 838121 h 1124247"/>
              <a:gd name="connsiteX794" fmla="*/ 7596 w 793809"/>
              <a:gd name="connsiteY794" fmla="*/ 838121 h 1124247"/>
              <a:gd name="connsiteX795" fmla="*/ 7596 w 793809"/>
              <a:gd name="connsiteY795" fmla="*/ 835589 h 1124247"/>
              <a:gd name="connsiteX796" fmla="*/ 7596 w 793809"/>
              <a:gd name="connsiteY796" fmla="*/ 833057 h 1124247"/>
              <a:gd name="connsiteX797" fmla="*/ 5064 w 793809"/>
              <a:gd name="connsiteY797" fmla="*/ 833057 h 1124247"/>
              <a:gd name="connsiteX798" fmla="*/ 5064 w 793809"/>
              <a:gd name="connsiteY798" fmla="*/ 830525 h 1124247"/>
              <a:gd name="connsiteX799" fmla="*/ 5064 w 793809"/>
              <a:gd name="connsiteY799" fmla="*/ 830525 h 1124247"/>
              <a:gd name="connsiteX800" fmla="*/ 5064 w 793809"/>
              <a:gd name="connsiteY800" fmla="*/ 827993 h 1124247"/>
              <a:gd name="connsiteX801" fmla="*/ 5064 w 793809"/>
              <a:gd name="connsiteY801" fmla="*/ 825461 h 1124247"/>
              <a:gd name="connsiteX802" fmla="*/ 5064 w 793809"/>
              <a:gd name="connsiteY802" fmla="*/ 822928 h 1124247"/>
              <a:gd name="connsiteX803" fmla="*/ 2532 w 793809"/>
              <a:gd name="connsiteY803" fmla="*/ 822928 h 1124247"/>
              <a:gd name="connsiteX804" fmla="*/ 2532 w 793809"/>
              <a:gd name="connsiteY804" fmla="*/ 820397 h 1124247"/>
              <a:gd name="connsiteX805" fmla="*/ 2532 w 793809"/>
              <a:gd name="connsiteY805" fmla="*/ 817864 h 1124247"/>
              <a:gd name="connsiteX806" fmla="*/ 2532 w 793809"/>
              <a:gd name="connsiteY806" fmla="*/ 815332 h 1124247"/>
              <a:gd name="connsiteX807" fmla="*/ 2532 w 793809"/>
              <a:gd name="connsiteY807" fmla="*/ 812800 h 1124247"/>
              <a:gd name="connsiteX808" fmla="*/ 2532 w 793809"/>
              <a:gd name="connsiteY808" fmla="*/ 810268 h 1124247"/>
              <a:gd name="connsiteX809" fmla="*/ 2532 w 793809"/>
              <a:gd name="connsiteY809" fmla="*/ 807736 h 1124247"/>
              <a:gd name="connsiteX810" fmla="*/ 2532 w 793809"/>
              <a:gd name="connsiteY810" fmla="*/ 805204 h 1124247"/>
              <a:gd name="connsiteX811" fmla="*/ 2532 w 793809"/>
              <a:gd name="connsiteY811" fmla="*/ 805204 h 1124247"/>
              <a:gd name="connsiteX812" fmla="*/ 2532 w 793809"/>
              <a:gd name="connsiteY812" fmla="*/ 802672 h 1124247"/>
              <a:gd name="connsiteX813" fmla="*/ 0 w 793809"/>
              <a:gd name="connsiteY813" fmla="*/ 802672 h 1124247"/>
              <a:gd name="connsiteX814" fmla="*/ 0 w 793809"/>
              <a:gd name="connsiteY814" fmla="*/ 800140 h 1124247"/>
              <a:gd name="connsiteX815" fmla="*/ 0 w 793809"/>
              <a:gd name="connsiteY815" fmla="*/ 797608 h 1124247"/>
              <a:gd name="connsiteX816" fmla="*/ 0 w 793809"/>
              <a:gd name="connsiteY816" fmla="*/ 795076 h 1124247"/>
              <a:gd name="connsiteX817" fmla="*/ 0 w 793809"/>
              <a:gd name="connsiteY817" fmla="*/ 792543 h 1124247"/>
              <a:gd name="connsiteX818" fmla="*/ 0 w 793809"/>
              <a:gd name="connsiteY818" fmla="*/ 790011 h 1124247"/>
              <a:gd name="connsiteX819" fmla="*/ 0 w 793809"/>
              <a:gd name="connsiteY819" fmla="*/ 787479 h 1124247"/>
              <a:gd name="connsiteX820" fmla="*/ 0 w 793809"/>
              <a:gd name="connsiteY820" fmla="*/ 784947 h 1124247"/>
              <a:gd name="connsiteX821" fmla="*/ 0 w 793809"/>
              <a:gd name="connsiteY821" fmla="*/ 782415 h 1124247"/>
              <a:gd name="connsiteX822" fmla="*/ 2532 w 793809"/>
              <a:gd name="connsiteY822" fmla="*/ 779883 h 1124247"/>
              <a:gd name="connsiteX823" fmla="*/ 2532 w 793809"/>
              <a:gd name="connsiteY823" fmla="*/ 779883 h 1124247"/>
              <a:gd name="connsiteX824" fmla="*/ 5064 w 793809"/>
              <a:gd name="connsiteY824" fmla="*/ 779883 h 1124247"/>
              <a:gd name="connsiteX825" fmla="*/ 5064 w 793809"/>
              <a:gd name="connsiteY825" fmla="*/ 777351 h 1124247"/>
              <a:gd name="connsiteX826" fmla="*/ 7596 w 793809"/>
              <a:gd name="connsiteY826" fmla="*/ 777351 h 1124247"/>
              <a:gd name="connsiteX827" fmla="*/ 10128 w 793809"/>
              <a:gd name="connsiteY827" fmla="*/ 777351 h 1124247"/>
              <a:gd name="connsiteX828" fmla="*/ 12660 w 793809"/>
              <a:gd name="connsiteY828" fmla="*/ 777351 h 1124247"/>
              <a:gd name="connsiteX829" fmla="*/ 15193 w 793809"/>
              <a:gd name="connsiteY829" fmla="*/ 777351 h 1124247"/>
              <a:gd name="connsiteX830" fmla="*/ 17724 w 793809"/>
              <a:gd name="connsiteY830" fmla="*/ 777351 h 1124247"/>
              <a:gd name="connsiteX831" fmla="*/ 17724 w 793809"/>
              <a:gd name="connsiteY831" fmla="*/ 779883 h 1124247"/>
              <a:gd name="connsiteX832" fmla="*/ 20256 w 793809"/>
              <a:gd name="connsiteY832" fmla="*/ 779883 h 1124247"/>
              <a:gd name="connsiteX833" fmla="*/ 20256 w 793809"/>
              <a:gd name="connsiteY833" fmla="*/ 782415 h 1124247"/>
              <a:gd name="connsiteX834" fmla="*/ 20256 w 793809"/>
              <a:gd name="connsiteY834" fmla="*/ 784947 h 1124247"/>
              <a:gd name="connsiteX835" fmla="*/ 20256 w 793809"/>
              <a:gd name="connsiteY835" fmla="*/ 787479 h 1124247"/>
              <a:gd name="connsiteX836" fmla="*/ 22789 w 793809"/>
              <a:gd name="connsiteY836" fmla="*/ 787479 h 1124247"/>
              <a:gd name="connsiteX837" fmla="*/ 25321 w 793809"/>
              <a:gd name="connsiteY837" fmla="*/ 792543 h 1124247"/>
              <a:gd name="connsiteX838" fmla="*/ 25321 w 793809"/>
              <a:gd name="connsiteY838" fmla="*/ 795076 h 1124247"/>
              <a:gd name="connsiteX839" fmla="*/ 27853 w 793809"/>
              <a:gd name="connsiteY839" fmla="*/ 795076 h 1124247"/>
              <a:gd name="connsiteX840" fmla="*/ 27853 w 793809"/>
              <a:gd name="connsiteY840" fmla="*/ 797608 h 1124247"/>
              <a:gd name="connsiteX841" fmla="*/ 27853 w 793809"/>
              <a:gd name="connsiteY841" fmla="*/ 800140 h 1124247"/>
              <a:gd name="connsiteX842" fmla="*/ 30385 w 793809"/>
              <a:gd name="connsiteY842" fmla="*/ 800140 h 1124247"/>
              <a:gd name="connsiteX843" fmla="*/ 30385 w 793809"/>
              <a:gd name="connsiteY843" fmla="*/ 802672 h 1124247"/>
              <a:gd name="connsiteX844" fmla="*/ 32917 w 793809"/>
              <a:gd name="connsiteY844" fmla="*/ 802672 h 1124247"/>
              <a:gd name="connsiteX845" fmla="*/ 35449 w 793809"/>
              <a:gd name="connsiteY845" fmla="*/ 802672 h 1124247"/>
              <a:gd name="connsiteX846" fmla="*/ 37981 w 793809"/>
              <a:gd name="connsiteY846" fmla="*/ 805204 h 1124247"/>
              <a:gd name="connsiteX847" fmla="*/ 40514 w 793809"/>
              <a:gd name="connsiteY847" fmla="*/ 805204 h 1124247"/>
              <a:gd name="connsiteX848" fmla="*/ 50642 w 793809"/>
              <a:gd name="connsiteY848" fmla="*/ 807736 h 1124247"/>
              <a:gd name="connsiteX849" fmla="*/ 53174 w 793809"/>
              <a:gd name="connsiteY849" fmla="*/ 805204 h 1124247"/>
              <a:gd name="connsiteX850" fmla="*/ 53174 w 793809"/>
              <a:gd name="connsiteY850" fmla="*/ 802672 h 1124247"/>
              <a:gd name="connsiteX851" fmla="*/ 53174 w 793809"/>
              <a:gd name="connsiteY851" fmla="*/ 800140 h 1124247"/>
              <a:gd name="connsiteX852" fmla="*/ 55705 w 793809"/>
              <a:gd name="connsiteY852" fmla="*/ 800140 h 1124247"/>
              <a:gd name="connsiteX853" fmla="*/ 55705 w 793809"/>
              <a:gd name="connsiteY853" fmla="*/ 797608 h 1124247"/>
              <a:gd name="connsiteX854" fmla="*/ 55705 w 793809"/>
              <a:gd name="connsiteY854" fmla="*/ 795076 h 1124247"/>
              <a:gd name="connsiteX855" fmla="*/ 58238 w 793809"/>
              <a:gd name="connsiteY855" fmla="*/ 795076 h 1124247"/>
              <a:gd name="connsiteX856" fmla="*/ 58238 w 793809"/>
              <a:gd name="connsiteY856" fmla="*/ 792543 h 1124247"/>
              <a:gd name="connsiteX857" fmla="*/ 58238 w 793809"/>
              <a:gd name="connsiteY857" fmla="*/ 790011 h 1124247"/>
              <a:gd name="connsiteX858" fmla="*/ 58238 w 793809"/>
              <a:gd name="connsiteY858" fmla="*/ 787479 h 1124247"/>
              <a:gd name="connsiteX859" fmla="*/ 60770 w 793809"/>
              <a:gd name="connsiteY859" fmla="*/ 787479 h 1124247"/>
              <a:gd name="connsiteX860" fmla="*/ 60770 w 793809"/>
              <a:gd name="connsiteY860" fmla="*/ 784947 h 1124247"/>
              <a:gd name="connsiteX861" fmla="*/ 60770 w 793809"/>
              <a:gd name="connsiteY861" fmla="*/ 782415 h 1124247"/>
              <a:gd name="connsiteX862" fmla="*/ 63302 w 793809"/>
              <a:gd name="connsiteY862" fmla="*/ 782415 h 1124247"/>
              <a:gd name="connsiteX863" fmla="*/ 63302 w 793809"/>
              <a:gd name="connsiteY863" fmla="*/ 779883 h 1124247"/>
              <a:gd name="connsiteX864" fmla="*/ 63302 w 793809"/>
              <a:gd name="connsiteY864" fmla="*/ 777351 h 1124247"/>
              <a:gd name="connsiteX865" fmla="*/ 63302 w 793809"/>
              <a:gd name="connsiteY865" fmla="*/ 774819 h 1124247"/>
              <a:gd name="connsiteX866" fmla="*/ 65834 w 793809"/>
              <a:gd name="connsiteY866" fmla="*/ 774819 h 1124247"/>
              <a:gd name="connsiteX867" fmla="*/ 65834 w 793809"/>
              <a:gd name="connsiteY867" fmla="*/ 772287 h 1124247"/>
              <a:gd name="connsiteX868" fmla="*/ 65834 w 793809"/>
              <a:gd name="connsiteY868" fmla="*/ 769755 h 1124247"/>
              <a:gd name="connsiteX869" fmla="*/ 68366 w 793809"/>
              <a:gd name="connsiteY869" fmla="*/ 769755 h 1124247"/>
              <a:gd name="connsiteX870" fmla="*/ 68366 w 793809"/>
              <a:gd name="connsiteY870" fmla="*/ 767223 h 1124247"/>
              <a:gd name="connsiteX871" fmla="*/ 68366 w 793809"/>
              <a:gd name="connsiteY871" fmla="*/ 764690 h 1124247"/>
              <a:gd name="connsiteX872" fmla="*/ 68366 w 793809"/>
              <a:gd name="connsiteY872" fmla="*/ 762158 h 1124247"/>
              <a:gd name="connsiteX873" fmla="*/ 70898 w 793809"/>
              <a:gd name="connsiteY873" fmla="*/ 762158 h 1124247"/>
              <a:gd name="connsiteX874" fmla="*/ 70898 w 793809"/>
              <a:gd name="connsiteY874" fmla="*/ 759626 h 1124247"/>
              <a:gd name="connsiteX875" fmla="*/ 70898 w 793809"/>
              <a:gd name="connsiteY875" fmla="*/ 757094 h 1124247"/>
              <a:gd name="connsiteX876" fmla="*/ 70898 w 793809"/>
              <a:gd name="connsiteY876" fmla="*/ 754562 h 1124247"/>
              <a:gd name="connsiteX877" fmla="*/ 73430 w 793809"/>
              <a:gd name="connsiteY877" fmla="*/ 754562 h 1124247"/>
              <a:gd name="connsiteX878" fmla="*/ 73430 w 793809"/>
              <a:gd name="connsiteY878" fmla="*/ 754562 h 1124247"/>
              <a:gd name="connsiteX879" fmla="*/ 73430 w 793809"/>
              <a:gd name="connsiteY879" fmla="*/ 752030 h 1124247"/>
              <a:gd name="connsiteX880" fmla="*/ 73430 w 793809"/>
              <a:gd name="connsiteY880" fmla="*/ 749498 h 1124247"/>
              <a:gd name="connsiteX881" fmla="*/ 75963 w 793809"/>
              <a:gd name="connsiteY881" fmla="*/ 749498 h 1124247"/>
              <a:gd name="connsiteX882" fmla="*/ 75963 w 793809"/>
              <a:gd name="connsiteY882" fmla="*/ 746966 h 1124247"/>
              <a:gd name="connsiteX883" fmla="*/ 75963 w 793809"/>
              <a:gd name="connsiteY883" fmla="*/ 744434 h 1124247"/>
              <a:gd name="connsiteX884" fmla="*/ 78495 w 793809"/>
              <a:gd name="connsiteY884" fmla="*/ 741902 h 1124247"/>
              <a:gd name="connsiteX885" fmla="*/ 78495 w 793809"/>
              <a:gd name="connsiteY885" fmla="*/ 739369 h 1124247"/>
              <a:gd name="connsiteX886" fmla="*/ 78495 w 793809"/>
              <a:gd name="connsiteY886" fmla="*/ 736838 h 1124247"/>
              <a:gd name="connsiteX887" fmla="*/ 81026 w 793809"/>
              <a:gd name="connsiteY887" fmla="*/ 734305 h 1124247"/>
              <a:gd name="connsiteX888" fmla="*/ 81026 w 793809"/>
              <a:gd name="connsiteY888" fmla="*/ 731774 h 1124247"/>
              <a:gd name="connsiteX889" fmla="*/ 81026 w 793809"/>
              <a:gd name="connsiteY889" fmla="*/ 729241 h 1124247"/>
              <a:gd name="connsiteX890" fmla="*/ 83559 w 793809"/>
              <a:gd name="connsiteY890" fmla="*/ 729241 h 1124247"/>
              <a:gd name="connsiteX891" fmla="*/ 83559 w 793809"/>
              <a:gd name="connsiteY891" fmla="*/ 729241 h 1124247"/>
              <a:gd name="connsiteX892" fmla="*/ 83559 w 793809"/>
              <a:gd name="connsiteY892" fmla="*/ 726709 h 1124247"/>
              <a:gd name="connsiteX893" fmla="*/ 83559 w 793809"/>
              <a:gd name="connsiteY893" fmla="*/ 724177 h 1124247"/>
              <a:gd name="connsiteX894" fmla="*/ 86091 w 793809"/>
              <a:gd name="connsiteY894" fmla="*/ 724177 h 1124247"/>
              <a:gd name="connsiteX895" fmla="*/ 86091 w 793809"/>
              <a:gd name="connsiteY895" fmla="*/ 721645 h 1124247"/>
              <a:gd name="connsiteX896" fmla="*/ 86091 w 793809"/>
              <a:gd name="connsiteY896" fmla="*/ 719113 h 1124247"/>
              <a:gd name="connsiteX897" fmla="*/ 86091 w 793809"/>
              <a:gd name="connsiteY897" fmla="*/ 716581 h 1124247"/>
              <a:gd name="connsiteX898" fmla="*/ 88623 w 793809"/>
              <a:gd name="connsiteY898" fmla="*/ 716581 h 1124247"/>
              <a:gd name="connsiteX899" fmla="*/ 88623 w 793809"/>
              <a:gd name="connsiteY899" fmla="*/ 714049 h 1124247"/>
              <a:gd name="connsiteX900" fmla="*/ 88623 w 793809"/>
              <a:gd name="connsiteY900" fmla="*/ 711517 h 1124247"/>
              <a:gd name="connsiteX901" fmla="*/ 91155 w 793809"/>
              <a:gd name="connsiteY901" fmla="*/ 711517 h 1124247"/>
              <a:gd name="connsiteX902" fmla="*/ 91155 w 793809"/>
              <a:gd name="connsiteY902" fmla="*/ 708985 h 1124247"/>
              <a:gd name="connsiteX903" fmla="*/ 91155 w 793809"/>
              <a:gd name="connsiteY903" fmla="*/ 706453 h 1124247"/>
              <a:gd name="connsiteX904" fmla="*/ 93687 w 793809"/>
              <a:gd name="connsiteY904" fmla="*/ 706453 h 1124247"/>
              <a:gd name="connsiteX905" fmla="*/ 93687 w 793809"/>
              <a:gd name="connsiteY905" fmla="*/ 703920 h 1124247"/>
              <a:gd name="connsiteX906" fmla="*/ 93687 w 793809"/>
              <a:gd name="connsiteY906" fmla="*/ 703920 h 1124247"/>
              <a:gd name="connsiteX907" fmla="*/ 96219 w 793809"/>
              <a:gd name="connsiteY907" fmla="*/ 703920 h 1124247"/>
              <a:gd name="connsiteX908" fmla="*/ 96219 w 793809"/>
              <a:gd name="connsiteY908" fmla="*/ 701388 h 1124247"/>
              <a:gd name="connsiteX909" fmla="*/ 96219 w 793809"/>
              <a:gd name="connsiteY909" fmla="*/ 698856 h 1124247"/>
              <a:gd name="connsiteX910" fmla="*/ 98751 w 793809"/>
              <a:gd name="connsiteY910" fmla="*/ 698856 h 1124247"/>
              <a:gd name="connsiteX911" fmla="*/ 98751 w 793809"/>
              <a:gd name="connsiteY911" fmla="*/ 696324 h 1124247"/>
              <a:gd name="connsiteX912" fmla="*/ 98751 w 793809"/>
              <a:gd name="connsiteY912" fmla="*/ 693792 h 1124247"/>
              <a:gd name="connsiteX913" fmla="*/ 101283 w 793809"/>
              <a:gd name="connsiteY913" fmla="*/ 693792 h 1124247"/>
              <a:gd name="connsiteX914" fmla="*/ 101283 w 793809"/>
              <a:gd name="connsiteY914" fmla="*/ 691260 h 1124247"/>
              <a:gd name="connsiteX915" fmla="*/ 101283 w 793809"/>
              <a:gd name="connsiteY915" fmla="*/ 688728 h 1124247"/>
              <a:gd name="connsiteX916" fmla="*/ 103816 w 793809"/>
              <a:gd name="connsiteY916" fmla="*/ 688728 h 1124247"/>
              <a:gd name="connsiteX917" fmla="*/ 103816 w 793809"/>
              <a:gd name="connsiteY917" fmla="*/ 686196 h 1124247"/>
              <a:gd name="connsiteX918" fmla="*/ 103816 w 793809"/>
              <a:gd name="connsiteY918" fmla="*/ 683664 h 1124247"/>
              <a:gd name="connsiteX919" fmla="*/ 106347 w 793809"/>
              <a:gd name="connsiteY919" fmla="*/ 683664 h 1124247"/>
              <a:gd name="connsiteX920" fmla="*/ 106347 w 793809"/>
              <a:gd name="connsiteY920" fmla="*/ 681132 h 1124247"/>
              <a:gd name="connsiteX921" fmla="*/ 106347 w 793809"/>
              <a:gd name="connsiteY921" fmla="*/ 678600 h 1124247"/>
              <a:gd name="connsiteX922" fmla="*/ 108879 w 793809"/>
              <a:gd name="connsiteY922" fmla="*/ 678600 h 1124247"/>
              <a:gd name="connsiteX923" fmla="*/ 108879 w 793809"/>
              <a:gd name="connsiteY923" fmla="*/ 678600 h 1124247"/>
              <a:gd name="connsiteX924" fmla="*/ 108879 w 793809"/>
              <a:gd name="connsiteY924" fmla="*/ 676067 h 1124247"/>
              <a:gd name="connsiteX925" fmla="*/ 111412 w 793809"/>
              <a:gd name="connsiteY925" fmla="*/ 676067 h 1124247"/>
              <a:gd name="connsiteX926" fmla="*/ 111412 w 793809"/>
              <a:gd name="connsiteY926" fmla="*/ 673535 h 1124247"/>
              <a:gd name="connsiteX927" fmla="*/ 113944 w 793809"/>
              <a:gd name="connsiteY927" fmla="*/ 673535 h 1124247"/>
              <a:gd name="connsiteX928" fmla="*/ 113944 w 793809"/>
              <a:gd name="connsiteY928" fmla="*/ 671003 h 1124247"/>
              <a:gd name="connsiteX929" fmla="*/ 113944 w 793809"/>
              <a:gd name="connsiteY929" fmla="*/ 668471 h 1124247"/>
              <a:gd name="connsiteX930" fmla="*/ 116476 w 793809"/>
              <a:gd name="connsiteY930" fmla="*/ 668471 h 1124247"/>
              <a:gd name="connsiteX931" fmla="*/ 116476 w 793809"/>
              <a:gd name="connsiteY931" fmla="*/ 665939 h 1124247"/>
              <a:gd name="connsiteX932" fmla="*/ 119008 w 793809"/>
              <a:gd name="connsiteY932" fmla="*/ 665939 h 1124247"/>
              <a:gd name="connsiteX933" fmla="*/ 119008 w 793809"/>
              <a:gd name="connsiteY933" fmla="*/ 663407 h 1124247"/>
              <a:gd name="connsiteX934" fmla="*/ 119008 w 793809"/>
              <a:gd name="connsiteY934" fmla="*/ 660875 h 1124247"/>
              <a:gd name="connsiteX935" fmla="*/ 121540 w 793809"/>
              <a:gd name="connsiteY935" fmla="*/ 660875 h 1124247"/>
              <a:gd name="connsiteX936" fmla="*/ 121540 w 793809"/>
              <a:gd name="connsiteY936" fmla="*/ 658343 h 1124247"/>
              <a:gd name="connsiteX937" fmla="*/ 124072 w 793809"/>
              <a:gd name="connsiteY937" fmla="*/ 658343 h 1124247"/>
              <a:gd name="connsiteX938" fmla="*/ 124072 w 793809"/>
              <a:gd name="connsiteY938" fmla="*/ 655811 h 1124247"/>
              <a:gd name="connsiteX939" fmla="*/ 126604 w 793809"/>
              <a:gd name="connsiteY939" fmla="*/ 655811 h 1124247"/>
              <a:gd name="connsiteX940" fmla="*/ 126604 w 793809"/>
              <a:gd name="connsiteY940" fmla="*/ 653279 h 1124247"/>
              <a:gd name="connsiteX941" fmla="*/ 126604 w 793809"/>
              <a:gd name="connsiteY941" fmla="*/ 653279 h 1124247"/>
              <a:gd name="connsiteX942" fmla="*/ 129137 w 793809"/>
              <a:gd name="connsiteY942" fmla="*/ 653279 h 1124247"/>
              <a:gd name="connsiteX943" fmla="*/ 129137 w 793809"/>
              <a:gd name="connsiteY943" fmla="*/ 650746 h 1124247"/>
              <a:gd name="connsiteX944" fmla="*/ 131668 w 793809"/>
              <a:gd name="connsiteY944" fmla="*/ 650746 h 1124247"/>
              <a:gd name="connsiteX945" fmla="*/ 131668 w 793809"/>
              <a:gd name="connsiteY945" fmla="*/ 648215 h 1124247"/>
              <a:gd name="connsiteX946" fmla="*/ 134200 w 793809"/>
              <a:gd name="connsiteY946" fmla="*/ 648215 h 1124247"/>
              <a:gd name="connsiteX947" fmla="*/ 134200 w 793809"/>
              <a:gd name="connsiteY947" fmla="*/ 645682 h 1124247"/>
              <a:gd name="connsiteX948" fmla="*/ 136733 w 793809"/>
              <a:gd name="connsiteY948" fmla="*/ 645682 h 1124247"/>
              <a:gd name="connsiteX949" fmla="*/ 136733 w 793809"/>
              <a:gd name="connsiteY949" fmla="*/ 643150 h 1124247"/>
              <a:gd name="connsiteX950" fmla="*/ 139265 w 793809"/>
              <a:gd name="connsiteY950" fmla="*/ 640618 h 1124247"/>
              <a:gd name="connsiteX951" fmla="*/ 139265 w 793809"/>
              <a:gd name="connsiteY951" fmla="*/ 638086 h 1124247"/>
              <a:gd name="connsiteX952" fmla="*/ 141797 w 793809"/>
              <a:gd name="connsiteY952" fmla="*/ 638086 h 1124247"/>
              <a:gd name="connsiteX953" fmla="*/ 155723 w 793809"/>
              <a:gd name="connsiteY953" fmla="*/ 619095 h 1124247"/>
              <a:gd name="connsiteX954" fmla="*/ 158255 w 793809"/>
              <a:gd name="connsiteY954" fmla="*/ 614031 h 1124247"/>
              <a:gd name="connsiteX955" fmla="*/ 158255 w 793809"/>
              <a:gd name="connsiteY955" fmla="*/ 611499 h 1124247"/>
              <a:gd name="connsiteX956" fmla="*/ 158255 w 793809"/>
              <a:gd name="connsiteY956" fmla="*/ 608967 h 1124247"/>
              <a:gd name="connsiteX957" fmla="*/ 160788 w 793809"/>
              <a:gd name="connsiteY957" fmla="*/ 608967 h 1124247"/>
              <a:gd name="connsiteX958" fmla="*/ 160788 w 793809"/>
              <a:gd name="connsiteY958" fmla="*/ 606435 h 1124247"/>
              <a:gd name="connsiteX959" fmla="*/ 160788 w 793809"/>
              <a:gd name="connsiteY959" fmla="*/ 603903 h 1124247"/>
              <a:gd name="connsiteX960" fmla="*/ 160788 w 793809"/>
              <a:gd name="connsiteY960" fmla="*/ 601371 h 1124247"/>
              <a:gd name="connsiteX961" fmla="*/ 160788 w 793809"/>
              <a:gd name="connsiteY961" fmla="*/ 602637 h 1124247"/>
              <a:gd name="connsiteX962" fmla="*/ 158255 w 793809"/>
              <a:gd name="connsiteY962" fmla="*/ 565922 h 1124247"/>
              <a:gd name="connsiteX963" fmla="*/ 158255 w 793809"/>
              <a:gd name="connsiteY963" fmla="*/ 563389 h 1124247"/>
              <a:gd name="connsiteX964" fmla="*/ 158255 w 793809"/>
              <a:gd name="connsiteY964" fmla="*/ 560858 h 1124247"/>
              <a:gd name="connsiteX965" fmla="*/ 158255 w 793809"/>
              <a:gd name="connsiteY965" fmla="*/ 558325 h 1124247"/>
              <a:gd name="connsiteX966" fmla="*/ 149393 w 793809"/>
              <a:gd name="connsiteY966" fmla="*/ 558325 h 1124247"/>
              <a:gd name="connsiteX967" fmla="*/ 149393 w 793809"/>
              <a:gd name="connsiteY967" fmla="*/ 555793 h 1124247"/>
              <a:gd name="connsiteX968" fmla="*/ 146861 w 793809"/>
              <a:gd name="connsiteY968" fmla="*/ 555793 h 1124247"/>
              <a:gd name="connsiteX969" fmla="*/ 146861 w 793809"/>
              <a:gd name="connsiteY969" fmla="*/ 553261 h 1124247"/>
              <a:gd name="connsiteX970" fmla="*/ 144329 w 793809"/>
              <a:gd name="connsiteY970" fmla="*/ 553261 h 1124247"/>
              <a:gd name="connsiteX971" fmla="*/ 141797 w 793809"/>
              <a:gd name="connsiteY971" fmla="*/ 553261 h 1124247"/>
              <a:gd name="connsiteX972" fmla="*/ 141797 w 793809"/>
              <a:gd name="connsiteY972" fmla="*/ 550729 h 1124247"/>
              <a:gd name="connsiteX973" fmla="*/ 141797 w 793809"/>
              <a:gd name="connsiteY973" fmla="*/ 548197 h 1124247"/>
              <a:gd name="connsiteX974" fmla="*/ 139265 w 793809"/>
              <a:gd name="connsiteY974" fmla="*/ 548197 h 1124247"/>
              <a:gd name="connsiteX975" fmla="*/ 139265 w 793809"/>
              <a:gd name="connsiteY975" fmla="*/ 545665 h 1124247"/>
              <a:gd name="connsiteX976" fmla="*/ 139265 w 793809"/>
              <a:gd name="connsiteY976" fmla="*/ 543133 h 1124247"/>
              <a:gd name="connsiteX977" fmla="*/ 136733 w 793809"/>
              <a:gd name="connsiteY977" fmla="*/ 536802 h 1124247"/>
              <a:gd name="connsiteX978" fmla="*/ 136733 w 793809"/>
              <a:gd name="connsiteY978" fmla="*/ 534271 h 1124247"/>
              <a:gd name="connsiteX979" fmla="*/ 136733 w 793809"/>
              <a:gd name="connsiteY979" fmla="*/ 531738 h 1124247"/>
              <a:gd name="connsiteX980" fmla="*/ 136733 w 793809"/>
              <a:gd name="connsiteY980" fmla="*/ 529207 h 1124247"/>
              <a:gd name="connsiteX981" fmla="*/ 136733 w 793809"/>
              <a:gd name="connsiteY981" fmla="*/ 526674 h 1124247"/>
              <a:gd name="connsiteX982" fmla="*/ 136733 w 793809"/>
              <a:gd name="connsiteY982" fmla="*/ 521610 h 1124247"/>
              <a:gd name="connsiteX983" fmla="*/ 139265 w 793809"/>
              <a:gd name="connsiteY983" fmla="*/ 512748 h 1124247"/>
              <a:gd name="connsiteX984" fmla="*/ 139265 w 793809"/>
              <a:gd name="connsiteY984" fmla="*/ 510216 h 1124247"/>
              <a:gd name="connsiteX985" fmla="*/ 139265 w 793809"/>
              <a:gd name="connsiteY985" fmla="*/ 507684 h 1124247"/>
              <a:gd name="connsiteX986" fmla="*/ 139265 w 793809"/>
              <a:gd name="connsiteY986" fmla="*/ 505151 h 1124247"/>
              <a:gd name="connsiteX987" fmla="*/ 139265 w 793809"/>
              <a:gd name="connsiteY987" fmla="*/ 502620 h 1124247"/>
              <a:gd name="connsiteX988" fmla="*/ 139265 w 793809"/>
              <a:gd name="connsiteY988" fmla="*/ 500087 h 1124247"/>
              <a:gd name="connsiteX989" fmla="*/ 139265 w 793809"/>
              <a:gd name="connsiteY989" fmla="*/ 497555 h 1124247"/>
              <a:gd name="connsiteX990" fmla="*/ 141797 w 793809"/>
              <a:gd name="connsiteY990" fmla="*/ 488693 h 1124247"/>
              <a:gd name="connsiteX991" fmla="*/ 149393 w 793809"/>
              <a:gd name="connsiteY991" fmla="*/ 451978 h 1124247"/>
              <a:gd name="connsiteX992" fmla="*/ 149393 w 793809"/>
              <a:gd name="connsiteY992" fmla="*/ 449446 h 1124247"/>
              <a:gd name="connsiteX993" fmla="*/ 146861 w 793809"/>
              <a:gd name="connsiteY993" fmla="*/ 446914 h 1124247"/>
              <a:gd name="connsiteX994" fmla="*/ 146861 w 793809"/>
              <a:gd name="connsiteY994" fmla="*/ 444381 h 1124247"/>
              <a:gd name="connsiteX995" fmla="*/ 144329 w 793809"/>
              <a:gd name="connsiteY995" fmla="*/ 444381 h 1124247"/>
              <a:gd name="connsiteX996" fmla="*/ 144329 w 793809"/>
              <a:gd name="connsiteY996" fmla="*/ 441849 h 1124247"/>
              <a:gd name="connsiteX997" fmla="*/ 144329 w 793809"/>
              <a:gd name="connsiteY997" fmla="*/ 439317 h 1124247"/>
              <a:gd name="connsiteX998" fmla="*/ 141797 w 793809"/>
              <a:gd name="connsiteY998" fmla="*/ 439317 h 1124247"/>
              <a:gd name="connsiteX999" fmla="*/ 141797 w 793809"/>
              <a:gd name="connsiteY999" fmla="*/ 438051 h 1124247"/>
              <a:gd name="connsiteX1000" fmla="*/ 139265 w 793809"/>
              <a:gd name="connsiteY1000" fmla="*/ 435519 h 1124247"/>
              <a:gd name="connsiteX1001" fmla="*/ 139265 w 793809"/>
              <a:gd name="connsiteY1001" fmla="*/ 432987 h 1124247"/>
              <a:gd name="connsiteX1002" fmla="*/ 139265 w 793809"/>
              <a:gd name="connsiteY1002" fmla="*/ 430455 h 1124247"/>
              <a:gd name="connsiteX1003" fmla="*/ 122806 w 793809"/>
              <a:gd name="connsiteY1003" fmla="*/ 397538 h 1124247"/>
              <a:gd name="connsiteX1004" fmla="*/ 120274 w 793809"/>
              <a:gd name="connsiteY1004" fmla="*/ 395006 h 1124247"/>
              <a:gd name="connsiteX1005" fmla="*/ 120274 w 793809"/>
              <a:gd name="connsiteY1005" fmla="*/ 389942 h 1124247"/>
              <a:gd name="connsiteX1006" fmla="*/ 117742 w 793809"/>
              <a:gd name="connsiteY1006" fmla="*/ 389942 h 1124247"/>
              <a:gd name="connsiteX1007" fmla="*/ 117742 w 793809"/>
              <a:gd name="connsiteY1007" fmla="*/ 387409 h 1124247"/>
              <a:gd name="connsiteX1008" fmla="*/ 98751 w 793809"/>
              <a:gd name="connsiteY1008" fmla="*/ 359556 h 1124247"/>
              <a:gd name="connsiteX1009" fmla="*/ 98751 w 793809"/>
              <a:gd name="connsiteY1009" fmla="*/ 357024 h 1124247"/>
              <a:gd name="connsiteX1010" fmla="*/ 98751 w 793809"/>
              <a:gd name="connsiteY1010" fmla="*/ 354492 h 1124247"/>
              <a:gd name="connsiteX1011" fmla="*/ 98751 w 793809"/>
              <a:gd name="connsiteY1011" fmla="*/ 351960 h 1124247"/>
              <a:gd name="connsiteX1012" fmla="*/ 98751 w 793809"/>
              <a:gd name="connsiteY1012" fmla="*/ 349428 h 1124247"/>
              <a:gd name="connsiteX1013" fmla="*/ 98751 w 793809"/>
              <a:gd name="connsiteY1013" fmla="*/ 343098 h 1124247"/>
              <a:gd name="connsiteX1014" fmla="*/ 93687 w 793809"/>
              <a:gd name="connsiteY1014" fmla="*/ 326640 h 1124247"/>
              <a:gd name="connsiteX1015" fmla="*/ 93687 w 793809"/>
              <a:gd name="connsiteY1015" fmla="*/ 324107 h 1124247"/>
              <a:gd name="connsiteX1016" fmla="*/ 91155 w 793809"/>
              <a:gd name="connsiteY1016" fmla="*/ 319043 h 1124247"/>
              <a:gd name="connsiteX1017" fmla="*/ 91155 w 793809"/>
              <a:gd name="connsiteY1017" fmla="*/ 316511 h 1124247"/>
              <a:gd name="connsiteX1018" fmla="*/ 91155 w 793809"/>
              <a:gd name="connsiteY1018" fmla="*/ 310181 h 1124247"/>
              <a:gd name="connsiteX1019" fmla="*/ 88623 w 793809"/>
              <a:gd name="connsiteY1019" fmla="*/ 291190 h 1124247"/>
              <a:gd name="connsiteX1020" fmla="*/ 88623 w 793809"/>
              <a:gd name="connsiteY1020" fmla="*/ 288658 h 1124247"/>
              <a:gd name="connsiteX1021" fmla="*/ 86091 w 793809"/>
              <a:gd name="connsiteY1021" fmla="*/ 288658 h 1124247"/>
              <a:gd name="connsiteX1022" fmla="*/ 83559 w 793809"/>
              <a:gd name="connsiteY1022" fmla="*/ 288658 h 1124247"/>
              <a:gd name="connsiteX1023" fmla="*/ 83559 w 793809"/>
              <a:gd name="connsiteY1023" fmla="*/ 286126 h 1124247"/>
              <a:gd name="connsiteX1024" fmla="*/ 88623 w 793809"/>
              <a:gd name="connsiteY1024" fmla="*/ 279796 h 1124247"/>
              <a:gd name="connsiteX1025" fmla="*/ 88623 w 793809"/>
              <a:gd name="connsiteY1025" fmla="*/ 277264 h 1124247"/>
              <a:gd name="connsiteX1026" fmla="*/ 88623 w 793809"/>
              <a:gd name="connsiteY1026" fmla="*/ 274732 h 1124247"/>
              <a:gd name="connsiteX1027" fmla="*/ 91155 w 793809"/>
              <a:gd name="connsiteY1027" fmla="*/ 274732 h 1124247"/>
              <a:gd name="connsiteX1028" fmla="*/ 91155 w 793809"/>
              <a:gd name="connsiteY1028" fmla="*/ 272199 h 1124247"/>
              <a:gd name="connsiteX1029" fmla="*/ 91155 w 793809"/>
              <a:gd name="connsiteY1029" fmla="*/ 269668 h 1124247"/>
              <a:gd name="connsiteX1030" fmla="*/ 93687 w 793809"/>
              <a:gd name="connsiteY1030" fmla="*/ 272199 h 1124247"/>
              <a:gd name="connsiteX1031" fmla="*/ 98751 w 793809"/>
              <a:gd name="connsiteY1031" fmla="*/ 274732 h 1124247"/>
              <a:gd name="connsiteX1032" fmla="*/ 98751 w 793809"/>
              <a:gd name="connsiteY1032" fmla="*/ 277264 h 1124247"/>
              <a:gd name="connsiteX1033" fmla="*/ 101283 w 793809"/>
              <a:gd name="connsiteY1033" fmla="*/ 279796 h 1124247"/>
              <a:gd name="connsiteX1034" fmla="*/ 103816 w 793809"/>
              <a:gd name="connsiteY1034" fmla="*/ 284860 h 1124247"/>
              <a:gd name="connsiteX1035" fmla="*/ 103816 w 793809"/>
              <a:gd name="connsiteY1035" fmla="*/ 289924 h 1124247"/>
              <a:gd name="connsiteX1036" fmla="*/ 106347 w 793809"/>
              <a:gd name="connsiteY1036" fmla="*/ 292456 h 1124247"/>
              <a:gd name="connsiteX1037" fmla="*/ 106347 w 793809"/>
              <a:gd name="connsiteY1037" fmla="*/ 294988 h 1124247"/>
              <a:gd name="connsiteX1038" fmla="*/ 111412 w 793809"/>
              <a:gd name="connsiteY1038" fmla="*/ 301319 h 1124247"/>
              <a:gd name="connsiteX1039" fmla="*/ 111412 w 793809"/>
              <a:gd name="connsiteY1039" fmla="*/ 306383 h 1124247"/>
              <a:gd name="connsiteX1040" fmla="*/ 113944 w 793809"/>
              <a:gd name="connsiteY1040" fmla="*/ 312713 h 1124247"/>
              <a:gd name="connsiteX1041" fmla="*/ 116476 w 793809"/>
              <a:gd name="connsiteY1041" fmla="*/ 319043 h 1124247"/>
              <a:gd name="connsiteX1042" fmla="*/ 119008 w 793809"/>
              <a:gd name="connsiteY1042" fmla="*/ 325373 h 1124247"/>
              <a:gd name="connsiteX1043" fmla="*/ 119008 w 793809"/>
              <a:gd name="connsiteY1043" fmla="*/ 327905 h 1124247"/>
              <a:gd name="connsiteX1044" fmla="*/ 119008 w 793809"/>
              <a:gd name="connsiteY1044" fmla="*/ 330437 h 1124247"/>
              <a:gd name="connsiteX1045" fmla="*/ 119008 w 793809"/>
              <a:gd name="connsiteY1045" fmla="*/ 332970 h 1124247"/>
              <a:gd name="connsiteX1046" fmla="*/ 119008 w 793809"/>
              <a:gd name="connsiteY1046" fmla="*/ 335502 h 1124247"/>
              <a:gd name="connsiteX1047" fmla="*/ 119008 w 793809"/>
              <a:gd name="connsiteY1047" fmla="*/ 338034 h 1124247"/>
              <a:gd name="connsiteX1048" fmla="*/ 121540 w 793809"/>
              <a:gd name="connsiteY1048" fmla="*/ 340566 h 1124247"/>
              <a:gd name="connsiteX1049" fmla="*/ 121540 w 793809"/>
              <a:gd name="connsiteY1049" fmla="*/ 343098 h 1124247"/>
              <a:gd name="connsiteX1050" fmla="*/ 121540 w 793809"/>
              <a:gd name="connsiteY1050" fmla="*/ 345630 h 1124247"/>
              <a:gd name="connsiteX1051" fmla="*/ 121540 w 793809"/>
              <a:gd name="connsiteY1051" fmla="*/ 348162 h 1124247"/>
              <a:gd name="connsiteX1052" fmla="*/ 121540 w 793809"/>
              <a:gd name="connsiteY1052" fmla="*/ 350694 h 1124247"/>
              <a:gd name="connsiteX1053" fmla="*/ 121540 w 793809"/>
              <a:gd name="connsiteY1053" fmla="*/ 353226 h 1124247"/>
              <a:gd name="connsiteX1054" fmla="*/ 121540 w 793809"/>
              <a:gd name="connsiteY1054" fmla="*/ 355758 h 1124247"/>
              <a:gd name="connsiteX1055" fmla="*/ 121540 w 793809"/>
              <a:gd name="connsiteY1055" fmla="*/ 358291 h 1124247"/>
              <a:gd name="connsiteX1056" fmla="*/ 124072 w 793809"/>
              <a:gd name="connsiteY1056" fmla="*/ 364621 h 1124247"/>
              <a:gd name="connsiteX1057" fmla="*/ 126604 w 793809"/>
              <a:gd name="connsiteY1057" fmla="*/ 367153 h 1124247"/>
              <a:gd name="connsiteX1058" fmla="*/ 126604 w 793809"/>
              <a:gd name="connsiteY1058" fmla="*/ 369685 h 1124247"/>
              <a:gd name="connsiteX1059" fmla="*/ 129137 w 793809"/>
              <a:gd name="connsiteY1059" fmla="*/ 374749 h 1124247"/>
              <a:gd name="connsiteX1060" fmla="*/ 130402 w 793809"/>
              <a:gd name="connsiteY1060" fmla="*/ 381079 h 1124247"/>
              <a:gd name="connsiteX1061" fmla="*/ 222823 w 793809"/>
              <a:gd name="connsiteY1061" fmla="*/ 627958 h 1124247"/>
              <a:gd name="connsiteX1062" fmla="*/ 220291 w 793809"/>
              <a:gd name="connsiteY1062" fmla="*/ 627958 h 1124247"/>
              <a:gd name="connsiteX1063" fmla="*/ 220291 w 793809"/>
              <a:gd name="connsiteY1063" fmla="*/ 630490 h 1124247"/>
              <a:gd name="connsiteX1064" fmla="*/ 217760 w 793809"/>
              <a:gd name="connsiteY1064" fmla="*/ 630490 h 1124247"/>
              <a:gd name="connsiteX1065" fmla="*/ 215227 w 793809"/>
              <a:gd name="connsiteY1065" fmla="*/ 633022 h 1124247"/>
              <a:gd name="connsiteX1066" fmla="*/ 212695 w 793809"/>
              <a:gd name="connsiteY1066" fmla="*/ 633022 h 1124247"/>
              <a:gd name="connsiteX1067" fmla="*/ 210163 w 793809"/>
              <a:gd name="connsiteY1067" fmla="*/ 633022 h 1124247"/>
              <a:gd name="connsiteX1068" fmla="*/ 207631 w 793809"/>
              <a:gd name="connsiteY1068" fmla="*/ 633022 h 1124247"/>
              <a:gd name="connsiteX1069" fmla="*/ 205099 w 793809"/>
              <a:gd name="connsiteY1069" fmla="*/ 633022 h 1124247"/>
              <a:gd name="connsiteX1070" fmla="*/ 205099 w 793809"/>
              <a:gd name="connsiteY1070" fmla="*/ 630490 h 1124247"/>
              <a:gd name="connsiteX1071" fmla="*/ 202567 w 793809"/>
              <a:gd name="connsiteY1071" fmla="*/ 630490 h 1124247"/>
              <a:gd name="connsiteX1072" fmla="*/ 200035 w 793809"/>
              <a:gd name="connsiteY1072" fmla="*/ 630490 h 1124247"/>
              <a:gd name="connsiteX1073" fmla="*/ 200035 w 793809"/>
              <a:gd name="connsiteY1073" fmla="*/ 627958 h 1124247"/>
              <a:gd name="connsiteX1074" fmla="*/ 197503 w 793809"/>
              <a:gd name="connsiteY1074" fmla="*/ 627958 h 1124247"/>
              <a:gd name="connsiteX1075" fmla="*/ 189907 w 793809"/>
              <a:gd name="connsiteY1075" fmla="*/ 630490 h 1124247"/>
              <a:gd name="connsiteX1076" fmla="*/ 184842 w 793809"/>
              <a:gd name="connsiteY1076" fmla="*/ 633022 h 1124247"/>
              <a:gd name="connsiteX1077" fmla="*/ 177246 w 793809"/>
              <a:gd name="connsiteY1077" fmla="*/ 633022 h 1124247"/>
              <a:gd name="connsiteX1078" fmla="*/ 172182 w 793809"/>
              <a:gd name="connsiteY1078" fmla="*/ 635554 h 1124247"/>
              <a:gd name="connsiteX1079" fmla="*/ 169649 w 793809"/>
              <a:gd name="connsiteY1079" fmla="*/ 638086 h 1124247"/>
              <a:gd name="connsiteX1080" fmla="*/ 159521 w 793809"/>
              <a:gd name="connsiteY1080" fmla="*/ 649481 h 1124247"/>
              <a:gd name="connsiteX1081" fmla="*/ 159521 w 793809"/>
              <a:gd name="connsiteY1081" fmla="*/ 652013 h 1124247"/>
              <a:gd name="connsiteX1082" fmla="*/ 156989 w 793809"/>
              <a:gd name="connsiteY1082" fmla="*/ 652013 h 1124247"/>
              <a:gd name="connsiteX1083" fmla="*/ 156989 w 793809"/>
              <a:gd name="connsiteY1083" fmla="*/ 654545 h 1124247"/>
              <a:gd name="connsiteX1084" fmla="*/ 156989 w 793809"/>
              <a:gd name="connsiteY1084" fmla="*/ 657077 h 1124247"/>
              <a:gd name="connsiteX1085" fmla="*/ 154457 w 793809"/>
              <a:gd name="connsiteY1085" fmla="*/ 657077 h 1124247"/>
              <a:gd name="connsiteX1086" fmla="*/ 154457 w 793809"/>
              <a:gd name="connsiteY1086" fmla="*/ 659609 h 1124247"/>
              <a:gd name="connsiteX1087" fmla="*/ 151925 w 793809"/>
              <a:gd name="connsiteY1087" fmla="*/ 659609 h 1124247"/>
              <a:gd name="connsiteX1088" fmla="*/ 151925 w 793809"/>
              <a:gd name="connsiteY1088" fmla="*/ 662141 h 1124247"/>
              <a:gd name="connsiteX1089" fmla="*/ 149393 w 793809"/>
              <a:gd name="connsiteY1089" fmla="*/ 662141 h 1124247"/>
              <a:gd name="connsiteX1090" fmla="*/ 149393 w 793809"/>
              <a:gd name="connsiteY1090" fmla="*/ 664673 h 1124247"/>
              <a:gd name="connsiteX1091" fmla="*/ 149393 w 793809"/>
              <a:gd name="connsiteY1091" fmla="*/ 667205 h 1124247"/>
              <a:gd name="connsiteX1092" fmla="*/ 146861 w 793809"/>
              <a:gd name="connsiteY1092" fmla="*/ 667205 h 1124247"/>
              <a:gd name="connsiteX1093" fmla="*/ 146861 w 793809"/>
              <a:gd name="connsiteY1093" fmla="*/ 669737 h 1124247"/>
              <a:gd name="connsiteX1094" fmla="*/ 149393 w 793809"/>
              <a:gd name="connsiteY1094" fmla="*/ 669737 h 1124247"/>
              <a:gd name="connsiteX1095" fmla="*/ 149393 w 793809"/>
              <a:gd name="connsiteY1095" fmla="*/ 672269 h 1124247"/>
              <a:gd name="connsiteX1096" fmla="*/ 146861 w 793809"/>
              <a:gd name="connsiteY1096" fmla="*/ 674802 h 1124247"/>
              <a:gd name="connsiteX1097" fmla="*/ 146861 w 793809"/>
              <a:gd name="connsiteY1097" fmla="*/ 677333 h 1124247"/>
              <a:gd name="connsiteX1098" fmla="*/ 144329 w 793809"/>
              <a:gd name="connsiteY1098" fmla="*/ 677333 h 1124247"/>
              <a:gd name="connsiteX1099" fmla="*/ 144329 w 793809"/>
              <a:gd name="connsiteY1099" fmla="*/ 679866 h 1124247"/>
              <a:gd name="connsiteX1100" fmla="*/ 141797 w 793809"/>
              <a:gd name="connsiteY1100" fmla="*/ 679866 h 1124247"/>
              <a:gd name="connsiteX1101" fmla="*/ 141797 w 793809"/>
              <a:gd name="connsiteY1101" fmla="*/ 682398 h 1124247"/>
              <a:gd name="connsiteX1102" fmla="*/ 141797 w 793809"/>
              <a:gd name="connsiteY1102" fmla="*/ 684930 h 1124247"/>
              <a:gd name="connsiteX1103" fmla="*/ 139265 w 793809"/>
              <a:gd name="connsiteY1103" fmla="*/ 684930 h 1124247"/>
              <a:gd name="connsiteX1104" fmla="*/ 139265 w 793809"/>
              <a:gd name="connsiteY1104" fmla="*/ 687462 h 1124247"/>
              <a:gd name="connsiteX1105" fmla="*/ 136733 w 793809"/>
              <a:gd name="connsiteY1105" fmla="*/ 687462 h 1124247"/>
              <a:gd name="connsiteX1106" fmla="*/ 136733 w 793809"/>
              <a:gd name="connsiteY1106" fmla="*/ 689994 h 1124247"/>
              <a:gd name="connsiteX1107" fmla="*/ 136733 w 793809"/>
              <a:gd name="connsiteY1107" fmla="*/ 692526 h 1124247"/>
              <a:gd name="connsiteX1108" fmla="*/ 134200 w 793809"/>
              <a:gd name="connsiteY1108" fmla="*/ 692526 h 1124247"/>
              <a:gd name="connsiteX1109" fmla="*/ 134200 w 793809"/>
              <a:gd name="connsiteY1109" fmla="*/ 695058 h 1124247"/>
              <a:gd name="connsiteX1110" fmla="*/ 131668 w 793809"/>
              <a:gd name="connsiteY1110" fmla="*/ 695058 h 1124247"/>
              <a:gd name="connsiteX1111" fmla="*/ 131668 w 793809"/>
              <a:gd name="connsiteY1111" fmla="*/ 697590 h 1124247"/>
              <a:gd name="connsiteX1112" fmla="*/ 129137 w 793809"/>
              <a:gd name="connsiteY1112" fmla="*/ 700122 h 1124247"/>
              <a:gd name="connsiteX1113" fmla="*/ 129137 w 793809"/>
              <a:gd name="connsiteY1113" fmla="*/ 702654 h 1124247"/>
              <a:gd name="connsiteX1114" fmla="*/ 126604 w 793809"/>
              <a:gd name="connsiteY1114" fmla="*/ 702654 h 1124247"/>
              <a:gd name="connsiteX1115" fmla="*/ 126604 w 793809"/>
              <a:gd name="connsiteY1115" fmla="*/ 705187 h 1124247"/>
              <a:gd name="connsiteX1116" fmla="*/ 126604 w 793809"/>
              <a:gd name="connsiteY1116" fmla="*/ 707718 h 1124247"/>
              <a:gd name="connsiteX1117" fmla="*/ 124072 w 793809"/>
              <a:gd name="connsiteY1117" fmla="*/ 707718 h 1124247"/>
              <a:gd name="connsiteX1118" fmla="*/ 124072 w 793809"/>
              <a:gd name="connsiteY1118" fmla="*/ 710251 h 1124247"/>
              <a:gd name="connsiteX1119" fmla="*/ 121540 w 793809"/>
              <a:gd name="connsiteY1119" fmla="*/ 710251 h 1124247"/>
              <a:gd name="connsiteX1120" fmla="*/ 121540 w 793809"/>
              <a:gd name="connsiteY1120" fmla="*/ 712783 h 1124247"/>
              <a:gd name="connsiteX1121" fmla="*/ 121540 w 793809"/>
              <a:gd name="connsiteY1121" fmla="*/ 715315 h 1124247"/>
              <a:gd name="connsiteX1122" fmla="*/ 119008 w 793809"/>
              <a:gd name="connsiteY1122" fmla="*/ 715315 h 1124247"/>
              <a:gd name="connsiteX1123" fmla="*/ 119008 w 793809"/>
              <a:gd name="connsiteY1123" fmla="*/ 717847 h 1124247"/>
              <a:gd name="connsiteX1124" fmla="*/ 116476 w 793809"/>
              <a:gd name="connsiteY1124" fmla="*/ 720379 h 1124247"/>
              <a:gd name="connsiteX1125" fmla="*/ 116476 w 793809"/>
              <a:gd name="connsiteY1125" fmla="*/ 722911 h 1124247"/>
              <a:gd name="connsiteX1126" fmla="*/ 113944 w 793809"/>
              <a:gd name="connsiteY1126" fmla="*/ 722911 h 1124247"/>
              <a:gd name="connsiteX1127" fmla="*/ 113944 w 793809"/>
              <a:gd name="connsiteY1127" fmla="*/ 725443 h 1124247"/>
              <a:gd name="connsiteX1128" fmla="*/ 113944 w 793809"/>
              <a:gd name="connsiteY1128" fmla="*/ 727975 h 1124247"/>
              <a:gd name="connsiteX1129" fmla="*/ 111412 w 793809"/>
              <a:gd name="connsiteY1129" fmla="*/ 727975 h 1124247"/>
              <a:gd name="connsiteX1130" fmla="*/ 111412 w 793809"/>
              <a:gd name="connsiteY1130" fmla="*/ 730507 h 1124247"/>
              <a:gd name="connsiteX1131" fmla="*/ 111412 w 793809"/>
              <a:gd name="connsiteY1131" fmla="*/ 733039 h 1124247"/>
              <a:gd name="connsiteX1132" fmla="*/ 111412 w 793809"/>
              <a:gd name="connsiteY1132" fmla="*/ 733039 h 1124247"/>
              <a:gd name="connsiteX1133" fmla="*/ 111412 w 793809"/>
              <a:gd name="connsiteY1133" fmla="*/ 735572 h 1124247"/>
              <a:gd name="connsiteX1134" fmla="*/ 111412 w 793809"/>
              <a:gd name="connsiteY1134" fmla="*/ 738104 h 1124247"/>
              <a:gd name="connsiteX1135" fmla="*/ 108879 w 793809"/>
              <a:gd name="connsiteY1135" fmla="*/ 738104 h 1124247"/>
              <a:gd name="connsiteX1136" fmla="*/ 108879 w 793809"/>
              <a:gd name="connsiteY1136" fmla="*/ 740636 h 1124247"/>
              <a:gd name="connsiteX1137" fmla="*/ 108879 w 793809"/>
              <a:gd name="connsiteY1137" fmla="*/ 743168 h 1124247"/>
              <a:gd name="connsiteX1138" fmla="*/ 106347 w 793809"/>
              <a:gd name="connsiteY1138" fmla="*/ 743168 h 1124247"/>
              <a:gd name="connsiteX1139" fmla="*/ 106347 w 793809"/>
              <a:gd name="connsiteY1139" fmla="*/ 745700 h 1124247"/>
              <a:gd name="connsiteX1140" fmla="*/ 106347 w 793809"/>
              <a:gd name="connsiteY1140" fmla="*/ 748232 h 1124247"/>
              <a:gd name="connsiteX1141" fmla="*/ 103816 w 793809"/>
              <a:gd name="connsiteY1141" fmla="*/ 748232 h 1124247"/>
              <a:gd name="connsiteX1142" fmla="*/ 103816 w 793809"/>
              <a:gd name="connsiteY1142" fmla="*/ 750764 h 1124247"/>
              <a:gd name="connsiteX1143" fmla="*/ 103816 w 793809"/>
              <a:gd name="connsiteY1143" fmla="*/ 753296 h 1124247"/>
              <a:gd name="connsiteX1144" fmla="*/ 101283 w 793809"/>
              <a:gd name="connsiteY1144" fmla="*/ 753296 h 1124247"/>
              <a:gd name="connsiteX1145" fmla="*/ 101283 w 793809"/>
              <a:gd name="connsiteY1145" fmla="*/ 755828 h 1124247"/>
              <a:gd name="connsiteX1146" fmla="*/ 101283 w 793809"/>
              <a:gd name="connsiteY1146" fmla="*/ 758360 h 1124247"/>
              <a:gd name="connsiteX1147" fmla="*/ 98751 w 793809"/>
              <a:gd name="connsiteY1147" fmla="*/ 758360 h 1124247"/>
              <a:gd name="connsiteX1148" fmla="*/ 98751 w 793809"/>
              <a:gd name="connsiteY1148" fmla="*/ 760892 h 1124247"/>
              <a:gd name="connsiteX1149" fmla="*/ 98751 w 793809"/>
              <a:gd name="connsiteY1149" fmla="*/ 763425 h 1124247"/>
              <a:gd name="connsiteX1150" fmla="*/ 96219 w 793809"/>
              <a:gd name="connsiteY1150" fmla="*/ 763425 h 1124247"/>
              <a:gd name="connsiteX1151" fmla="*/ 96219 w 793809"/>
              <a:gd name="connsiteY1151" fmla="*/ 765956 h 1124247"/>
              <a:gd name="connsiteX1152" fmla="*/ 96219 w 793809"/>
              <a:gd name="connsiteY1152" fmla="*/ 768489 h 1124247"/>
              <a:gd name="connsiteX1153" fmla="*/ 93687 w 793809"/>
              <a:gd name="connsiteY1153" fmla="*/ 768489 h 1124247"/>
              <a:gd name="connsiteX1154" fmla="*/ 93687 w 793809"/>
              <a:gd name="connsiteY1154" fmla="*/ 771021 h 1124247"/>
              <a:gd name="connsiteX1155" fmla="*/ 93687 w 793809"/>
              <a:gd name="connsiteY1155" fmla="*/ 773553 h 1124247"/>
              <a:gd name="connsiteX1156" fmla="*/ 93687 w 793809"/>
              <a:gd name="connsiteY1156" fmla="*/ 776085 h 1124247"/>
              <a:gd name="connsiteX1157" fmla="*/ 91155 w 793809"/>
              <a:gd name="connsiteY1157" fmla="*/ 776085 h 1124247"/>
              <a:gd name="connsiteX1158" fmla="*/ 91155 w 793809"/>
              <a:gd name="connsiteY1158" fmla="*/ 778617 h 1124247"/>
              <a:gd name="connsiteX1159" fmla="*/ 91155 w 793809"/>
              <a:gd name="connsiteY1159" fmla="*/ 781149 h 1124247"/>
              <a:gd name="connsiteX1160" fmla="*/ 88623 w 793809"/>
              <a:gd name="connsiteY1160" fmla="*/ 781149 h 1124247"/>
              <a:gd name="connsiteX1161" fmla="*/ 88623 w 793809"/>
              <a:gd name="connsiteY1161" fmla="*/ 783681 h 1124247"/>
              <a:gd name="connsiteX1162" fmla="*/ 88623 w 793809"/>
              <a:gd name="connsiteY1162" fmla="*/ 786213 h 1124247"/>
              <a:gd name="connsiteX1163" fmla="*/ 86091 w 793809"/>
              <a:gd name="connsiteY1163" fmla="*/ 788745 h 1124247"/>
              <a:gd name="connsiteX1164" fmla="*/ 86091 w 793809"/>
              <a:gd name="connsiteY1164" fmla="*/ 791277 h 1124247"/>
              <a:gd name="connsiteX1165" fmla="*/ 86091 w 793809"/>
              <a:gd name="connsiteY1165" fmla="*/ 793810 h 1124247"/>
              <a:gd name="connsiteX1166" fmla="*/ 83559 w 793809"/>
              <a:gd name="connsiteY1166" fmla="*/ 793810 h 1124247"/>
              <a:gd name="connsiteX1167" fmla="*/ 83559 w 793809"/>
              <a:gd name="connsiteY1167" fmla="*/ 796341 h 1124247"/>
              <a:gd name="connsiteX1168" fmla="*/ 83559 w 793809"/>
              <a:gd name="connsiteY1168" fmla="*/ 798874 h 1124247"/>
              <a:gd name="connsiteX1169" fmla="*/ 83559 w 793809"/>
              <a:gd name="connsiteY1169" fmla="*/ 801406 h 1124247"/>
              <a:gd name="connsiteX1170" fmla="*/ 81026 w 793809"/>
              <a:gd name="connsiteY1170" fmla="*/ 801406 h 1124247"/>
              <a:gd name="connsiteX1171" fmla="*/ 81026 w 793809"/>
              <a:gd name="connsiteY1171" fmla="*/ 803938 h 1124247"/>
              <a:gd name="connsiteX1172" fmla="*/ 81026 w 793809"/>
              <a:gd name="connsiteY1172" fmla="*/ 806470 h 1124247"/>
              <a:gd name="connsiteX1173" fmla="*/ 81026 w 793809"/>
              <a:gd name="connsiteY1173" fmla="*/ 809002 h 1124247"/>
              <a:gd name="connsiteX1174" fmla="*/ 78495 w 793809"/>
              <a:gd name="connsiteY1174" fmla="*/ 809002 h 1124247"/>
              <a:gd name="connsiteX1175" fmla="*/ 78495 w 793809"/>
              <a:gd name="connsiteY1175" fmla="*/ 811534 h 1124247"/>
              <a:gd name="connsiteX1176" fmla="*/ 78495 w 793809"/>
              <a:gd name="connsiteY1176" fmla="*/ 814066 h 1124247"/>
              <a:gd name="connsiteX1177" fmla="*/ 78495 w 793809"/>
              <a:gd name="connsiteY1177" fmla="*/ 816598 h 1124247"/>
              <a:gd name="connsiteX1178" fmla="*/ 75963 w 793809"/>
              <a:gd name="connsiteY1178" fmla="*/ 816598 h 1124247"/>
              <a:gd name="connsiteX1179" fmla="*/ 75963 w 793809"/>
              <a:gd name="connsiteY1179" fmla="*/ 819130 h 1124247"/>
              <a:gd name="connsiteX1180" fmla="*/ 75963 w 793809"/>
              <a:gd name="connsiteY1180" fmla="*/ 821662 h 1124247"/>
              <a:gd name="connsiteX1181" fmla="*/ 75963 w 793809"/>
              <a:gd name="connsiteY1181" fmla="*/ 824195 h 1124247"/>
              <a:gd name="connsiteX1182" fmla="*/ 73430 w 793809"/>
              <a:gd name="connsiteY1182" fmla="*/ 824195 h 1124247"/>
              <a:gd name="connsiteX1183" fmla="*/ 73430 w 793809"/>
              <a:gd name="connsiteY1183" fmla="*/ 826727 h 1124247"/>
              <a:gd name="connsiteX1184" fmla="*/ 70898 w 793809"/>
              <a:gd name="connsiteY1184" fmla="*/ 835589 h 1124247"/>
              <a:gd name="connsiteX1185" fmla="*/ 75963 w 793809"/>
              <a:gd name="connsiteY1185" fmla="*/ 841919 h 1124247"/>
              <a:gd name="connsiteX1186" fmla="*/ 75963 w 793809"/>
              <a:gd name="connsiteY1186" fmla="*/ 844451 h 1124247"/>
              <a:gd name="connsiteX1187" fmla="*/ 75963 w 793809"/>
              <a:gd name="connsiteY1187" fmla="*/ 846983 h 1124247"/>
              <a:gd name="connsiteX1188" fmla="*/ 78495 w 793809"/>
              <a:gd name="connsiteY1188" fmla="*/ 846983 h 1124247"/>
              <a:gd name="connsiteX1189" fmla="*/ 78495 w 793809"/>
              <a:gd name="connsiteY1189" fmla="*/ 849515 h 1124247"/>
              <a:gd name="connsiteX1190" fmla="*/ 78495 w 793809"/>
              <a:gd name="connsiteY1190" fmla="*/ 852048 h 1124247"/>
              <a:gd name="connsiteX1191" fmla="*/ 78495 w 793809"/>
              <a:gd name="connsiteY1191" fmla="*/ 854580 h 1124247"/>
              <a:gd name="connsiteX1192" fmla="*/ 78495 w 793809"/>
              <a:gd name="connsiteY1192" fmla="*/ 857112 h 1124247"/>
              <a:gd name="connsiteX1193" fmla="*/ 78495 w 793809"/>
              <a:gd name="connsiteY1193" fmla="*/ 859644 h 1124247"/>
              <a:gd name="connsiteX1194" fmla="*/ 78495 w 793809"/>
              <a:gd name="connsiteY1194" fmla="*/ 862176 h 1124247"/>
              <a:gd name="connsiteX1195" fmla="*/ 81026 w 793809"/>
              <a:gd name="connsiteY1195" fmla="*/ 862176 h 1124247"/>
              <a:gd name="connsiteX1196" fmla="*/ 81026 w 793809"/>
              <a:gd name="connsiteY1196" fmla="*/ 864708 h 1124247"/>
              <a:gd name="connsiteX1197" fmla="*/ 81026 w 793809"/>
              <a:gd name="connsiteY1197" fmla="*/ 867240 h 1124247"/>
              <a:gd name="connsiteX1198" fmla="*/ 81026 w 793809"/>
              <a:gd name="connsiteY1198" fmla="*/ 869772 h 1124247"/>
              <a:gd name="connsiteX1199" fmla="*/ 83559 w 793809"/>
              <a:gd name="connsiteY1199" fmla="*/ 869772 h 1124247"/>
              <a:gd name="connsiteX1200" fmla="*/ 83559 w 793809"/>
              <a:gd name="connsiteY1200" fmla="*/ 872304 h 1124247"/>
              <a:gd name="connsiteX1201" fmla="*/ 83559 w 793809"/>
              <a:gd name="connsiteY1201" fmla="*/ 874836 h 1124247"/>
              <a:gd name="connsiteX1202" fmla="*/ 86091 w 793809"/>
              <a:gd name="connsiteY1202" fmla="*/ 874836 h 1124247"/>
              <a:gd name="connsiteX1203" fmla="*/ 88623 w 793809"/>
              <a:gd name="connsiteY1203" fmla="*/ 874836 h 1124247"/>
              <a:gd name="connsiteX1204" fmla="*/ 91155 w 793809"/>
              <a:gd name="connsiteY1204" fmla="*/ 874836 h 1124247"/>
              <a:gd name="connsiteX1205" fmla="*/ 91155 w 793809"/>
              <a:gd name="connsiteY1205" fmla="*/ 872304 h 1124247"/>
              <a:gd name="connsiteX1206" fmla="*/ 91155 w 793809"/>
              <a:gd name="connsiteY1206" fmla="*/ 869772 h 1124247"/>
              <a:gd name="connsiteX1207" fmla="*/ 93687 w 793809"/>
              <a:gd name="connsiteY1207" fmla="*/ 869772 h 1124247"/>
              <a:gd name="connsiteX1208" fmla="*/ 93687 w 793809"/>
              <a:gd name="connsiteY1208" fmla="*/ 867240 h 1124247"/>
              <a:gd name="connsiteX1209" fmla="*/ 93687 w 793809"/>
              <a:gd name="connsiteY1209" fmla="*/ 864708 h 1124247"/>
              <a:gd name="connsiteX1210" fmla="*/ 93687 w 793809"/>
              <a:gd name="connsiteY1210" fmla="*/ 862176 h 1124247"/>
              <a:gd name="connsiteX1211" fmla="*/ 93687 w 793809"/>
              <a:gd name="connsiteY1211" fmla="*/ 859644 h 1124247"/>
              <a:gd name="connsiteX1212" fmla="*/ 93687 w 793809"/>
              <a:gd name="connsiteY1212" fmla="*/ 857112 h 1124247"/>
              <a:gd name="connsiteX1213" fmla="*/ 93687 w 793809"/>
              <a:gd name="connsiteY1213" fmla="*/ 854580 h 1124247"/>
              <a:gd name="connsiteX1214" fmla="*/ 96219 w 793809"/>
              <a:gd name="connsiteY1214" fmla="*/ 854580 h 1124247"/>
              <a:gd name="connsiteX1215" fmla="*/ 98751 w 793809"/>
              <a:gd name="connsiteY1215" fmla="*/ 843185 h 1124247"/>
              <a:gd name="connsiteX1216" fmla="*/ 98751 w 793809"/>
              <a:gd name="connsiteY1216" fmla="*/ 840653 h 1124247"/>
              <a:gd name="connsiteX1217" fmla="*/ 101283 w 793809"/>
              <a:gd name="connsiteY1217" fmla="*/ 840653 h 1124247"/>
              <a:gd name="connsiteX1218" fmla="*/ 101283 w 793809"/>
              <a:gd name="connsiteY1218" fmla="*/ 838121 h 1124247"/>
              <a:gd name="connsiteX1219" fmla="*/ 101283 w 793809"/>
              <a:gd name="connsiteY1219" fmla="*/ 835589 h 1124247"/>
              <a:gd name="connsiteX1220" fmla="*/ 101283 w 793809"/>
              <a:gd name="connsiteY1220" fmla="*/ 833057 h 1124247"/>
              <a:gd name="connsiteX1221" fmla="*/ 103816 w 793809"/>
              <a:gd name="connsiteY1221" fmla="*/ 833057 h 1124247"/>
              <a:gd name="connsiteX1222" fmla="*/ 103816 w 793809"/>
              <a:gd name="connsiteY1222" fmla="*/ 830525 h 1124247"/>
              <a:gd name="connsiteX1223" fmla="*/ 106347 w 793809"/>
              <a:gd name="connsiteY1223" fmla="*/ 827993 h 1124247"/>
              <a:gd name="connsiteX1224" fmla="*/ 106347 w 793809"/>
              <a:gd name="connsiteY1224" fmla="*/ 825461 h 1124247"/>
              <a:gd name="connsiteX1225" fmla="*/ 108879 w 793809"/>
              <a:gd name="connsiteY1225" fmla="*/ 825461 h 1124247"/>
              <a:gd name="connsiteX1226" fmla="*/ 111412 w 793809"/>
              <a:gd name="connsiteY1226" fmla="*/ 825461 h 1124247"/>
              <a:gd name="connsiteX1227" fmla="*/ 113944 w 793809"/>
              <a:gd name="connsiteY1227" fmla="*/ 825461 h 1124247"/>
              <a:gd name="connsiteX1228" fmla="*/ 116476 w 793809"/>
              <a:gd name="connsiteY1228" fmla="*/ 825461 h 1124247"/>
              <a:gd name="connsiteX1229" fmla="*/ 116476 w 793809"/>
              <a:gd name="connsiteY1229" fmla="*/ 827993 h 1124247"/>
              <a:gd name="connsiteX1230" fmla="*/ 119008 w 793809"/>
              <a:gd name="connsiteY1230" fmla="*/ 827993 h 1124247"/>
              <a:gd name="connsiteX1231" fmla="*/ 119008 w 793809"/>
              <a:gd name="connsiteY1231" fmla="*/ 830525 h 1124247"/>
              <a:gd name="connsiteX1232" fmla="*/ 121540 w 793809"/>
              <a:gd name="connsiteY1232" fmla="*/ 830525 h 1124247"/>
              <a:gd name="connsiteX1233" fmla="*/ 121540 w 793809"/>
              <a:gd name="connsiteY1233" fmla="*/ 833057 h 1124247"/>
              <a:gd name="connsiteX1234" fmla="*/ 124072 w 793809"/>
              <a:gd name="connsiteY1234" fmla="*/ 833057 h 1124247"/>
              <a:gd name="connsiteX1235" fmla="*/ 124072 w 793809"/>
              <a:gd name="connsiteY1235" fmla="*/ 835589 h 1124247"/>
              <a:gd name="connsiteX1236" fmla="*/ 126604 w 793809"/>
              <a:gd name="connsiteY1236" fmla="*/ 835589 h 1124247"/>
              <a:gd name="connsiteX1237" fmla="*/ 126604 w 793809"/>
              <a:gd name="connsiteY1237" fmla="*/ 838121 h 1124247"/>
              <a:gd name="connsiteX1238" fmla="*/ 129137 w 793809"/>
              <a:gd name="connsiteY1238" fmla="*/ 838121 h 1124247"/>
              <a:gd name="connsiteX1239" fmla="*/ 129137 w 793809"/>
              <a:gd name="connsiteY1239" fmla="*/ 840653 h 1124247"/>
              <a:gd name="connsiteX1240" fmla="*/ 131668 w 793809"/>
              <a:gd name="connsiteY1240" fmla="*/ 840653 h 1124247"/>
              <a:gd name="connsiteX1241" fmla="*/ 134200 w 793809"/>
              <a:gd name="connsiteY1241" fmla="*/ 840653 h 1124247"/>
              <a:gd name="connsiteX1242" fmla="*/ 134200 w 793809"/>
              <a:gd name="connsiteY1242" fmla="*/ 843185 h 1124247"/>
              <a:gd name="connsiteX1243" fmla="*/ 136733 w 793809"/>
              <a:gd name="connsiteY1243" fmla="*/ 843185 h 1124247"/>
              <a:gd name="connsiteX1244" fmla="*/ 139265 w 793809"/>
              <a:gd name="connsiteY1244" fmla="*/ 843185 h 1124247"/>
              <a:gd name="connsiteX1245" fmla="*/ 139265 w 793809"/>
              <a:gd name="connsiteY1245" fmla="*/ 840653 h 1124247"/>
              <a:gd name="connsiteX1246" fmla="*/ 141797 w 793809"/>
              <a:gd name="connsiteY1246" fmla="*/ 840653 h 1124247"/>
              <a:gd name="connsiteX1247" fmla="*/ 144329 w 793809"/>
              <a:gd name="connsiteY1247" fmla="*/ 838121 h 1124247"/>
              <a:gd name="connsiteX1248" fmla="*/ 144329 w 793809"/>
              <a:gd name="connsiteY1248" fmla="*/ 835589 h 1124247"/>
              <a:gd name="connsiteX1249" fmla="*/ 146861 w 793809"/>
              <a:gd name="connsiteY1249" fmla="*/ 835589 h 1124247"/>
              <a:gd name="connsiteX1250" fmla="*/ 146861 w 793809"/>
              <a:gd name="connsiteY1250" fmla="*/ 833057 h 1124247"/>
              <a:gd name="connsiteX1251" fmla="*/ 149393 w 793809"/>
              <a:gd name="connsiteY1251" fmla="*/ 830525 h 1124247"/>
              <a:gd name="connsiteX1252" fmla="*/ 149393 w 793809"/>
              <a:gd name="connsiteY1252" fmla="*/ 827993 h 1124247"/>
              <a:gd name="connsiteX1253" fmla="*/ 151925 w 793809"/>
              <a:gd name="connsiteY1253" fmla="*/ 827993 h 1124247"/>
              <a:gd name="connsiteX1254" fmla="*/ 151925 w 793809"/>
              <a:gd name="connsiteY1254" fmla="*/ 825461 h 1124247"/>
              <a:gd name="connsiteX1255" fmla="*/ 151925 w 793809"/>
              <a:gd name="connsiteY1255" fmla="*/ 822928 h 1124247"/>
              <a:gd name="connsiteX1256" fmla="*/ 154457 w 793809"/>
              <a:gd name="connsiteY1256" fmla="*/ 822928 h 1124247"/>
              <a:gd name="connsiteX1257" fmla="*/ 154457 w 793809"/>
              <a:gd name="connsiteY1257" fmla="*/ 805204 h 1124247"/>
              <a:gd name="connsiteX1258" fmla="*/ 154457 w 793809"/>
              <a:gd name="connsiteY1258" fmla="*/ 802672 h 1124247"/>
              <a:gd name="connsiteX1259" fmla="*/ 156989 w 793809"/>
              <a:gd name="connsiteY1259" fmla="*/ 802672 h 1124247"/>
              <a:gd name="connsiteX1260" fmla="*/ 156989 w 793809"/>
              <a:gd name="connsiteY1260" fmla="*/ 800140 h 1124247"/>
              <a:gd name="connsiteX1261" fmla="*/ 159521 w 793809"/>
              <a:gd name="connsiteY1261" fmla="*/ 800140 h 1124247"/>
              <a:gd name="connsiteX1262" fmla="*/ 159521 w 793809"/>
              <a:gd name="connsiteY1262" fmla="*/ 797608 h 1124247"/>
              <a:gd name="connsiteX1263" fmla="*/ 162053 w 793809"/>
              <a:gd name="connsiteY1263" fmla="*/ 797608 h 1124247"/>
              <a:gd name="connsiteX1264" fmla="*/ 162053 w 793809"/>
              <a:gd name="connsiteY1264" fmla="*/ 795076 h 1124247"/>
              <a:gd name="connsiteX1265" fmla="*/ 164586 w 793809"/>
              <a:gd name="connsiteY1265" fmla="*/ 795076 h 1124247"/>
              <a:gd name="connsiteX1266" fmla="*/ 164586 w 793809"/>
              <a:gd name="connsiteY1266" fmla="*/ 792543 h 1124247"/>
              <a:gd name="connsiteX1267" fmla="*/ 167118 w 793809"/>
              <a:gd name="connsiteY1267" fmla="*/ 792543 h 1124247"/>
              <a:gd name="connsiteX1268" fmla="*/ 167118 w 793809"/>
              <a:gd name="connsiteY1268" fmla="*/ 790011 h 1124247"/>
              <a:gd name="connsiteX1269" fmla="*/ 169649 w 793809"/>
              <a:gd name="connsiteY1269" fmla="*/ 790011 h 1124247"/>
              <a:gd name="connsiteX1270" fmla="*/ 169649 w 793809"/>
              <a:gd name="connsiteY1270" fmla="*/ 787479 h 1124247"/>
              <a:gd name="connsiteX1271" fmla="*/ 172182 w 793809"/>
              <a:gd name="connsiteY1271" fmla="*/ 787479 h 1124247"/>
              <a:gd name="connsiteX1272" fmla="*/ 172182 w 793809"/>
              <a:gd name="connsiteY1272" fmla="*/ 784947 h 1124247"/>
              <a:gd name="connsiteX1273" fmla="*/ 174714 w 793809"/>
              <a:gd name="connsiteY1273" fmla="*/ 784947 h 1124247"/>
              <a:gd name="connsiteX1274" fmla="*/ 174714 w 793809"/>
              <a:gd name="connsiteY1274" fmla="*/ 782415 h 1124247"/>
              <a:gd name="connsiteX1275" fmla="*/ 174714 w 793809"/>
              <a:gd name="connsiteY1275" fmla="*/ 779883 h 1124247"/>
              <a:gd name="connsiteX1276" fmla="*/ 177246 w 793809"/>
              <a:gd name="connsiteY1276" fmla="*/ 779883 h 1124247"/>
              <a:gd name="connsiteX1277" fmla="*/ 177246 w 793809"/>
              <a:gd name="connsiteY1277" fmla="*/ 779883 h 1124247"/>
              <a:gd name="connsiteX1278" fmla="*/ 177246 w 793809"/>
              <a:gd name="connsiteY1278" fmla="*/ 777351 h 1124247"/>
              <a:gd name="connsiteX1279" fmla="*/ 179778 w 793809"/>
              <a:gd name="connsiteY1279" fmla="*/ 777351 h 1124247"/>
              <a:gd name="connsiteX1280" fmla="*/ 179778 w 793809"/>
              <a:gd name="connsiteY1280" fmla="*/ 774819 h 1124247"/>
              <a:gd name="connsiteX1281" fmla="*/ 179778 w 793809"/>
              <a:gd name="connsiteY1281" fmla="*/ 772287 h 1124247"/>
              <a:gd name="connsiteX1282" fmla="*/ 179778 w 793809"/>
              <a:gd name="connsiteY1282" fmla="*/ 769755 h 1124247"/>
              <a:gd name="connsiteX1283" fmla="*/ 182310 w 793809"/>
              <a:gd name="connsiteY1283" fmla="*/ 769755 h 1124247"/>
              <a:gd name="connsiteX1284" fmla="*/ 182310 w 793809"/>
              <a:gd name="connsiteY1284" fmla="*/ 767223 h 1124247"/>
              <a:gd name="connsiteX1285" fmla="*/ 182310 w 793809"/>
              <a:gd name="connsiteY1285" fmla="*/ 764690 h 1124247"/>
              <a:gd name="connsiteX1286" fmla="*/ 182310 w 793809"/>
              <a:gd name="connsiteY1286" fmla="*/ 762158 h 1124247"/>
              <a:gd name="connsiteX1287" fmla="*/ 182310 w 793809"/>
              <a:gd name="connsiteY1287" fmla="*/ 759626 h 1124247"/>
              <a:gd name="connsiteX1288" fmla="*/ 184842 w 793809"/>
              <a:gd name="connsiteY1288" fmla="*/ 759626 h 1124247"/>
              <a:gd name="connsiteX1289" fmla="*/ 187374 w 793809"/>
              <a:gd name="connsiteY1289" fmla="*/ 740636 h 1124247"/>
              <a:gd name="connsiteX1290" fmla="*/ 187374 w 793809"/>
              <a:gd name="connsiteY1290" fmla="*/ 738104 h 1124247"/>
              <a:gd name="connsiteX1291" fmla="*/ 189907 w 793809"/>
              <a:gd name="connsiteY1291" fmla="*/ 738104 h 1124247"/>
              <a:gd name="connsiteX1292" fmla="*/ 189907 w 793809"/>
              <a:gd name="connsiteY1292" fmla="*/ 735572 h 1124247"/>
              <a:gd name="connsiteX1293" fmla="*/ 189907 w 793809"/>
              <a:gd name="connsiteY1293" fmla="*/ 733039 h 1124247"/>
              <a:gd name="connsiteX1294" fmla="*/ 189907 w 793809"/>
              <a:gd name="connsiteY1294" fmla="*/ 730507 h 1124247"/>
              <a:gd name="connsiteX1295" fmla="*/ 189907 w 793809"/>
              <a:gd name="connsiteY1295" fmla="*/ 727975 h 1124247"/>
              <a:gd name="connsiteX1296" fmla="*/ 189907 w 793809"/>
              <a:gd name="connsiteY1296" fmla="*/ 729241 h 1124247"/>
              <a:gd name="connsiteX1297" fmla="*/ 189907 w 793809"/>
              <a:gd name="connsiteY1297" fmla="*/ 726709 h 1124247"/>
              <a:gd name="connsiteX1298" fmla="*/ 189907 w 793809"/>
              <a:gd name="connsiteY1298" fmla="*/ 724177 h 1124247"/>
              <a:gd name="connsiteX1299" fmla="*/ 187374 w 793809"/>
              <a:gd name="connsiteY1299" fmla="*/ 724177 h 1124247"/>
              <a:gd name="connsiteX1300" fmla="*/ 187374 w 793809"/>
              <a:gd name="connsiteY1300" fmla="*/ 721645 h 1124247"/>
              <a:gd name="connsiteX1301" fmla="*/ 184842 w 793809"/>
              <a:gd name="connsiteY1301" fmla="*/ 721645 h 1124247"/>
              <a:gd name="connsiteX1302" fmla="*/ 184842 w 793809"/>
              <a:gd name="connsiteY1302" fmla="*/ 719113 h 1124247"/>
              <a:gd name="connsiteX1303" fmla="*/ 182310 w 793809"/>
              <a:gd name="connsiteY1303" fmla="*/ 719113 h 1124247"/>
              <a:gd name="connsiteX1304" fmla="*/ 182310 w 793809"/>
              <a:gd name="connsiteY1304" fmla="*/ 716581 h 1124247"/>
              <a:gd name="connsiteX1305" fmla="*/ 177246 w 793809"/>
              <a:gd name="connsiteY1305" fmla="*/ 707718 h 1124247"/>
              <a:gd name="connsiteX1306" fmla="*/ 177246 w 793809"/>
              <a:gd name="connsiteY1306" fmla="*/ 705187 h 1124247"/>
              <a:gd name="connsiteX1307" fmla="*/ 177246 w 793809"/>
              <a:gd name="connsiteY1307" fmla="*/ 703920 h 1124247"/>
              <a:gd name="connsiteX1308" fmla="*/ 177246 w 793809"/>
              <a:gd name="connsiteY1308" fmla="*/ 701388 h 1124247"/>
              <a:gd name="connsiteX1309" fmla="*/ 177246 w 793809"/>
              <a:gd name="connsiteY1309" fmla="*/ 698856 h 1124247"/>
              <a:gd name="connsiteX1310" fmla="*/ 177246 w 793809"/>
              <a:gd name="connsiteY1310" fmla="*/ 696324 h 1124247"/>
              <a:gd name="connsiteX1311" fmla="*/ 177246 w 793809"/>
              <a:gd name="connsiteY1311" fmla="*/ 693792 h 1124247"/>
              <a:gd name="connsiteX1312" fmla="*/ 179778 w 793809"/>
              <a:gd name="connsiteY1312" fmla="*/ 693792 h 1124247"/>
              <a:gd name="connsiteX1313" fmla="*/ 179778 w 793809"/>
              <a:gd name="connsiteY1313" fmla="*/ 691260 h 1124247"/>
              <a:gd name="connsiteX1314" fmla="*/ 179778 w 793809"/>
              <a:gd name="connsiteY1314" fmla="*/ 688728 h 1124247"/>
              <a:gd name="connsiteX1315" fmla="*/ 182310 w 793809"/>
              <a:gd name="connsiteY1315" fmla="*/ 688728 h 1124247"/>
              <a:gd name="connsiteX1316" fmla="*/ 182310 w 793809"/>
              <a:gd name="connsiteY1316" fmla="*/ 686196 h 1124247"/>
              <a:gd name="connsiteX1317" fmla="*/ 184842 w 793809"/>
              <a:gd name="connsiteY1317" fmla="*/ 686196 h 1124247"/>
              <a:gd name="connsiteX1318" fmla="*/ 192439 w 793809"/>
              <a:gd name="connsiteY1318" fmla="*/ 679866 h 1124247"/>
              <a:gd name="connsiteX1319" fmla="*/ 192439 w 793809"/>
              <a:gd name="connsiteY1319" fmla="*/ 678600 h 1124247"/>
              <a:gd name="connsiteX1320" fmla="*/ 194970 w 793809"/>
              <a:gd name="connsiteY1320" fmla="*/ 678600 h 1124247"/>
              <a:gd name="connsiteX1321" fmla="*/ 197503 w 793809"/>
              <a:gd name="connsiteY1321" fmla="*/ 678600 h 1124247"/>
              <a:gd name="connsiteX1322" fmla="*/ 200035 w 793809"/>
              <a:gd name="connsiteY1322" fmla="*/ 678600 h 1124247"/>
              <a:gd name="connsiteX1323" fmla="*/ 200035 w 793809"/>
              <a:gd name="connsiteY1323" fmla="*/ 676067 h 1124247"/>
              <a:gd name="connsiteX1324" fmla="*/ 202567 w 793809"/>
              <a:gd name="connsiteY1324" fmla="*/ 676067 h 1124247"/>
              <a:gd name="connsiteX1325" fmla="*/ 205099 w 793809"/>
              <a:gd name="connsiteY1325" fmla="*/ 676067 h 1124247"/>
              <a:gd name="connsiteX1326" fmla="*/ 207631 w 793809"/>
              <a:gd name="connsiteY1326" fmla="*/ 676067 h 1124247"/>
              <a:gd name="connsiteX1327" fmla="*/ 207631 w 793809"/>
              <a:gd name="connsiteY1327" fmla="*/ 673535 h 1124247"/>
              <a:gd name="connsiteX1328" fmla="*/ 210163 w 793809"/>
              <a:gd name="connsiteY1328" fmla="*/ 673535 h 1124247"/>
              <a:gd name="connsiteX1329" fmla="*/ 212695 w 793809"/>
              <a:gd name="connsiteY1329" fmla="*/ 673535 h 1124247"/>
              <a:gd name="connsiteX1330" fmla="*/ 215227 w 793809"/>
              <a:gd name="connsiteY1330" fmla="*/ 673535 h 1124247"/>
              <a:gd name="connsiteX1331" fmla="*/ 215227 w 793809"/>
              <a:gd name="connsiteY1331" fmla="*/ 671003 h 1124247"/>
              <a:gd name="connsiteX1332" fmla="*/ 217760 w 793809"/>
              <a:gd name="connsiteY1332" fmla="*/ 671003 h 1124247"/>
              <a:gd name="connsiteX1333" fmla="*/ 220291 w 793809"/>
              <a:gd name="connsiteY1333" fmla="*/ 671003 h 1124247"/>
              <a:gd name="connsiteX1334" fmla="*/ 222823 w 793809"/>
              <a:gd name="connsiteY1334" fmla="*/ 671003 h 1124247"/>
              <a:gd name="connsiteX1335" fmla="*/ 225356 w 793809"/>
              <a:gd name="connsiteY1335" fmla="*/ 668471 h 1124247"/>
              <a:gd name="connsiteX1336" fmla="*/ 227888 w 793809"/>
              <a:gd name="connsiteY1336" fmla="*/ 668471 h 1124247"/>
              <a:gd name="connsiteX1337" fmla="*/ 230420 w 793809"/>
              <a:gd name="connsiteY1337" fmla="*/ 668471 h 1124247"/>
              <a:gd name="connsiteX1338" fmla="*/ 232952 w 793809"/>
              <a:gd name="connsiteY1338" fmla="*/ 668471 h 1124247"/>
              <a:gd name="connsiteX1339" fmla="*/ 235484 w 793809"/>
              <a:gd name="connsiteY1339" fmla="*/ 668471 h 1124247"/>
              <a:gd name="connsiteX1340" fmla="*/ 238016 w 793809"/>
              <a:gd name="connsiteY1340" fmla="*/ 668471 h 1124247"/>
              <a:gd name="connsiteX1341" fmla="*/ 238016 w 793809"/>
              <a:gd name="connsiteY1341" fmla="*/ 665939 h 1124247"/>
              <a:gd name="connsiteX1342" fmla="*/ 249411 w 793809"/>
              <a:gd name="connsiteY1342" fmla="*/ 665939 h 1124247"/>
              <a:gd name="connsiteX1343" fmla="*/ 251942 w 793809"/>
              <a:gd name="connsiteY1343" fmla="*/ 665939 h 1124247"/>
              <a:gd name="connsiteX1344" fmla="*/ 259539 w 793809"/>
              <a:gd name="connsiteY1344" fmla="*/ 665939 h 1124247"/>
              <a:gd name="connsiteX1345" fmla="*/ 262071 w 793809"/>
              <a:gd name="connsiteY1345" fmla="*/ 665939 h 1124247"/>
              <a:gd name="connsiteX1346" fmla="*/ 262071 w 793809"/>
              <a:gd name="connsiteY1346" fmla="*/ 663407 h 1124247"/>
              <a:gd name="connsiteX1347" fmla="*/ 264603 w 793809"/>
              <a:gd name="connsiteY1347" fmla="*/ 663407 h 1124247"/>
              <a:gd name="connsiteX1348" fmla="*/ 267135 w 793809"/>
              <a:gd name="connsiteY1348" fmla="*/ 660875 h 1124247"/>
              <a:gd name="connsiteX1349" fmla="*/ 267135 w 793809"/>
              <a:gd name="connsiteY1349" fmla="*/ 658343 h 1124247"/>
              <a:gd name="connsiteX1350" fmla="*/ 267135 w 793809"/>
              <a:gd name="connsiteY1350" fmla="*/ 655811 h 1124247"/>
              <a:gd name="connsiteX1351" fmla="*/ 267135 w 793809"/>
              <a:gd name="connsiteY1351" fmla="*/ 653279 h 1124247"/>
              <a:gd name="connsiteX1352" fmla="*/ 267135 w 793809"/>
              <a:gd name="connsiteY1352" fmla="*/ 653279 h 1124247"/>
              <a:gd name="connsiteX1353" fmla="*/ 269667 w 793809"/>
              <a:gd name="connsiteY1353" fmla="*/ 650746 h 1124247"/>
              <a:gd name="connsiteX1354" fmla="*/ 269667 w 793809"/>
              <a:gd name="connsiteY1354" fmla="*/ 648215 h 1124247"/>
              <a:gd name="connsiteX1355" fmla="*/ 269667 w 793809"/>
              <a:gd name="connsiteY1355" fmla="*/ 645682 h 1124247"/>
              <a:gd name="connsiteX1356" fmla="*/ 269667 w 793809"/>
              <a:gd name="connsiteY1356" fmla="*/ 643150 h 1124247"/>
              <a:gd name="connsiteX1357" fmla="*/ 269667 w 793809"/>
              <a:gd name="connsiteY1357" fmla="*/ 640618 h 1124247"/>
              <a:gd name="connsiteX1358" fmla="*/ 269667 w 793809"/>
              <a:gd name="connsiteY1358" fmla="*/ 638086 h 1124247"/>
              <a:gd name="connsiteX1359" fmla="*/ 269667 w 793809"/>
              <a:gd name="connsiteY1359" fmla="*/ 635554 h 1124247"/>
              <a:gd name="connsiteX1360" fmla="*/ 269667 w 793809"/>
              <a:gd name="connsiteY1360" fmla="*/ 633022 h 1124247"/>
              <a:gd name="connsiteX1361" fmla="*/ 269667 w 793809"/>
              <a:gd name="connsiteY1361" fmla="*/ 630490 h 1124247"/>
              <a:gd name="connsiteX1362" fmla="*/ 269667 w 793809"/>
              <a:gd name="connsiteY1362" fmla="*/ 627958 h 1124247"/>
              <a:gd name="connsiteX1363" fmla="*/ 267135 w 793809"/>
              <a:gd name="connsiteY1363" fmla="*/ 627958 h 1124247"/>
              <a:gd name="connsiteX1364" fmla="*/ 267135 w 793809"/>
              <a:gd name="connsiteY1364" fmla="*/ 627958 h 1124247"/>
              <a:gd name="connsiteX1365" fmla="*/ 267135 w 793809"/>
              <a:gd name="connsiteY1365" fmla="*/ 625426 h 1124247"/>
              <a:gd name="connsiteX1366" fmla="*/ 267135 w 793809"/>
              <a:gd name="connsiteY1366" fmla="*/ 622894 h 1124247"/>
              <a:gd name="connsiteX1367" fmla="*/ 267135 w 793809"/>
              <a:gd name="connsiteY1367" fmla="*/ 620361 h 1124247"/>
              <a:gd name="connsiteX1368" fmla="*/ 267135 w 793809"/>
              <a:gd name="connsiteY1368" fmla="*/ 617830 h 1124247"/>
              <a:gd name="connsiteX1369" fmla="*/ 267135 w 793809"/>
              <a:gd name="connsiteY1369" fmla="*/ 615297 h 1124247"/>
              <a:gd name="connsiteX1370" fmla="*/ 267135 w 793809"/>
              <a:gd name="connsiteY1370" fmla="*/ 612765 h 1124247"/>
              <a:gd name="connsiteX1371" fmla="*/ 267135 w 793809"/>
              <a:gd name="connsiteY1371" fmla="*/ 610233 h 1124247"/>
              <a:gd name="connsiteX1372" fmla="*/ 267135 w 793809"/>
              <a:gd name="connsiteY1372" fmla="*/ 607701 h 1124247"/>
              <a:gd name="connsiteX1373" fmla="*/ 264603 w 793809"/>
              <a:gd name="connsiteY1373" fmla="*/ 605169 h 1124247"/>
              <a:gd name="connsiteX1374" fmla="*/ 264603 w 793809"/>
              <a:gd name="connsiteY1374" fmla="*/ 602637 h 1124247"/>
              <a:gd name="connsiteX1375" fmla="*/ 264603 w 793809"/>
              <a:gd name="connsiteY1375" fmla="*/ 602637 h 1124247"/>
              <a:gd name="connsiteX1376" fmla="*/ 262071 w 793809"/>
              <a:gd name="connsiteY1376" fmla="*/ 602637 h 1124247"/>
              <a:gd name="connsiteX1377" fmla="*/ 262071 w 793809"/>
              <a:gd name="connsiteY1377" fmla="*/ 600105 h 1124247"/>
              <a:gd name="connsiteX1378" fmla="*/ 259539 w 793809"/>
              <a:gd name="connsiteY1378" fmla="*/ 600105 h 1124247"/>
              <a:gd name="connsiteX1379" fmla="*/ 257007 w 793809"/>
              <a:gd name="connsiteY1379" fmla="*/ 600105 h 1124247"/>
              <a:gd name="connsiteX1380" fmla="*/ 257007 w 793809"/>
              <a:gd name="connsiteY1380" fmla="*/ 597573 h 1124247"/>
              <a:gd name="connsiteX1381" fmla="*/ 254474 w 793809"/>
              <a:gd name="connsiteY1381" fmla="*/ 597573 h 1124247"/>
              <a:gd name="connsiteX1382" fmla="*/ 251942 w 793809"/>
              <a:gd name="connsiteY1382" fmla="*/ 597573 h 1124247"/>
              <a:gd name="connsiteX1383" fmla="*/ 249411 w 793809"/>
              <a:gd name="connsiteY1383" fmla="*/ 597573 h 1124247"/>
              <a:gd name="connsiteX1384" fmla="*/ 246879 w 793809"/>
              <a:gd name="connsiteY1384" fmla="*/ 597573 h 1124247"/>
              <a:gd name="connsiteX1385" fmla="*/ 246879 w 793809"/>
              <a:gd name="connsiteY1385" fmla="*/ 600105 h 1124247"/>
              <a:gd name="connsiteX1386" fmla="*/ 244346 w 793809"/>
              <a:gd name="connsiteY1386" fmla="*/ 600105 h 1124247"/>
              <a:gd name="connsiteX1387" fmla="*/ 244346 w 793809"/>
              <a:gd name="connsiteY1387" fmla="*/ 602637 h 1124247"/>
              <a:gd name="connsiteX1388" fmla="*/ 244346 w 793809"/>
              <a:gd name="connsiteY1388" fmla="*/ 605169 h 1124247"/>
              <a:gd name="connsiteX1389" fmla="*/ 241814 w 793809"/>
              <a:gd name="connsiteY1389" fmla="*/ 605169 h 1124247"/>
              <a:gd name="connsiteX1390" fmla="*/ 241814 w 793809"/>
              <a:gd name="connsiteY1390" fmla="*/ 607701 h 1124247"/>
              <a:gd name="connsiteX1391" fmla="*/ 241814 w 793809"/>
              <a:gd name="connsiteY1391" fmla="*/ 610233 h 1124247"/>
              <a:gd name="connsiteX1392" fmla="*/ 241814 w 793809"/>
              <a:gd name="connsiteY1392" fmla="*/ 612765 h 1124247"/>
              <a:gd name="connsiteX1393" fmla="*/ 239282 w 793809"/>
              <a:gd name="connsiteY1393" fmla="*/ 612765 h 1124247"/>
              <a:gd name="connsiteX1394" fmla="*/ 239282 w 793809"/>
              <a:gd name="connsiteY1394" fmla="*/ 615297 h 1124247"/>
              <a:gd name="connsiteX1395" fmla="*/ 239282 w 793809"/>
              <a:gd name="connsiteY1395" fmla="*/ 617830 h 1124247"/>
              <a:gd name="connsiteX1396" fmla="*/ 239282 w 793809"/>
              <a:gd name="connsiteY1396" fmla="*/ 620361 h 1124247"/>
              <a:gd name="connsiteX1397" fmla="*/ 236750 w 793809"/>
              <a:gd name="connsiteY1397" fmla="*/ 620361 h 1124247"/>
              <a:gd name="connsiteX1398" fmla="*/ 236750 w 793809"/>
              <a:gd name="connsiteY1398" fmla="*/ 622894 h 1124247"/>
              <a:gd name="connsiteX1399" fmla="*/ 236750 w 793809"/>
              <a:gd name="connsiteY1399" fmla="*/ 625426 h 1124247"/>
              <a:gd name="connsiteX1400" fmla="*/ 234218 w 793809"/>
              <a:gd name="connsiteY1400" fmla="*/ 625426 h 1124247"/>
              <a:gd name="connsiteX1401" fmla="*/ 234218 w 793809"/>
              <a:gd name="connsiteY1401" fmla="*/ 627958 h 1124247"/>
              <a:gd name="connsiteX1402" fmla="*/ 225356 w 793809"/>
              <a:gd name="connsiteY1402" fmla="*/ 627958 h 1124247"/>
              <a:gd name="connsiteX1403" fmla="*/ 225356 w 793809"/>
              <a:gd name="connsiteY1403" fmla="*/ 630490 h 1124247"/>
              <a:gd name="connsiteX1404" fmla="*/ 222823 w 793809"/>
              <a:gd name="connsiteY1404" fmla="*/ 630490 h 1124247"/>
              <a:gd name="connsiteX1405" fmla="*/ 182310 w 793809"/>
              <a:gd name="connsiteY1405" fmla="*/ 103816 h 1124247"/>
              <a:gd name="connsiteX1406" fmla="*/ 201300 w 793809"/>
              <a:gd name="connsiteY1406" fmla="*/ 124073 h 1124247"/>
              <a:gd name="connsiteX1407" fmla="*/ 211429 w 793809"/>
              <a:gd name="connsiteY1407" fmla="*/ 135467 h 1124247"/>
              <a:gd name="connsiteX1408" fmla="*/ 213961 w 793809"/>
              <a:gd name="connsiteY1408" fmla="*/ 137999 h 1124247"/>
              <a:gd name="connsiteX1409" fmla="*/ 221558 w 793809"/>
              <a:gd name="connsiteY1409" fmla="*/ 149393 h 1124247"/>
              <a:gd name="connsiteX1410" fmla="*/ 224090 w 793809"/>
              <a:gd name="connsiteY1410" fmla="*/ 155724 h 1124247"/>
              <a:gd name="connsiteX1411" fmla="*/ 231686 w 793809"/>
              <a:gd name="connsiteY1411" fmla="*/ 167118 h 1124247"/>
              <a:gd name="connsiteX1412" fmla="*/ 231686 w 793809"/>
              <a:gd name="connsiteY1412" fmla="*/ 169650 h 1124247"/>
              <a:gd name="connsiteX1413" fmla="*/ 231686 w 793809"/>
              <a:gd name="connsiteY1413" fmla="*/ 172182 h 1124247"/>
              <a:gd name="connsiteX1414" fmla="*/ 234218 w 793809"/>
              <a:gd name="connsiteY1414" fmla="*/ 172182 h 1124247"/>
              <a:gd name="connsiteX1415" fmla="*/ 234218 w 793809"/>
              <a:gd name="connsiteY1415" fmla="*/ 174714 h 1124247"/>
              <a:gd name="connsiteX1416" fmla="*/ 234218 w 793809"/>
              <a:gd name="connsiteY1416" fmla="*/ 177246 h 1124247"/>
              <a:gd name="connsiteX1417" fmla="*/ 236750 w 793809"/>
              <a:gd name="connsiteY1417" fmla="*/ 179778 h 1124247"/>
              <a:gd name="connsiteX1418" fmla="*/ 236750 w 793809"/>
              <a:gd name="connsiteY1418" fmla="*/ 182310 h 1124247"/>
              <a:gd name="connsiteX1419" fmla="*/ 239282 w 793809"/>
              <a:gd name="connsiteY1419" fmla="*/ 184842 h 1124247"/>
              <a:gd name="connsiteX1420" fmla="*/ 239282 w 793809"/>
              <a:gd name="connsiteY1420" fmla="*/ 187375 h 1124247"/>
              <a:gd name="connsiteX1421" fmla="*/ 241814 w 793809"/>
              <a:gd name="connsiteY1421" fmla="*/ 189907 h 1124247"/>
              <a:gd name="connsiteX1422" fmla="*/ 241814 w 793809"/>
              <a:gd name="connsiteY1422" fmla="*/ 192439 h 1124247"/>
              <a:gd name="connsiteX1423" fmla="*/ 244346 w 793809"/>
              <a:gd name="connsiteY1423" fmla="*/ 194971 h 1124247"/>
              <a:gd name="connsiteX1424" fmla="*/ 244346 w 793809"/>
              <a:gd name="connsiteY1424" fmla="*/ 197503 h 1124247"/>
              <a:gd name="connsiteX1425" fmla="*/ 246879 w 793809"/>
              <a:gd name="connsiteY1425" fmla="*/ 200035 h 1124247"/>
              <a:gd name="connsiteX1426" fmla="*/ 249411 w 793809"/>
              <a:gd name="connsiteY1426" fmla="*/ 202567 h 1124247"/>
              <a:gd name="connsiteX1427" fmla="*/ 249411 w 793809"/>
              <a:gd name="connsiteY1427" fmla="*/ 205099 h 1124247"/>
              <a:gd name="connsiteX1428" fmla="*/ 251942 w 793809"/>
              <a:gd name="connsiteY1428" fmla="*/ 205099 h 1124247"/>
              <a:gd name="connsiteX1429" fmla="*/ 251942 w 793809"/>
              <a:gd name="connsiteY1429" fmla="*/ 207631 h 1124247"/>
              <a:gd name="connsiteX1430" fmla="*/ 254474 w 793809"/>
              <a:gd name="connsiteY1430" fmla="*/ 210163 h 1124247"/>
              <a:gd name="connsiteX1431" fmla="*/ 254474 w 793809"/>
              <a:gd name="connsiteY1431" fmla="*/ 212696 h 1124247"/>
              <a:gd name="connsiteX1432" fmla="*/ 257007 w 793809"/>
              <a:gd name="connsiteY1432" fmla="*/ 212696 h 1124247"/>
              <a:gd name="connsiteX1433" fmla="*/ 257007 w 793809"/>
              <a:gd name="connsiteY1433" fmla="*/ 215227 h 1124247"/>
              <a:gd name="connsiteX1434" fmla="*/ 259539 w 793809"/>
              <a:gd name="connsiteY1434" fmla="*/ 217760 h 1124247"/>
              <a:gd name="connsiteX1435" fmla="*/ 262071 w 793809"/>
              <a:gd name="connsiteY1435" fmla="*/ 217760 h 1124247"/>
              <a:gd name="connsiteX1436" fmla="*/ 262071 w 793809"/>
              <a:gd name="connsiteY1436" fmla="*/ 220292 h 1124247"/>
              <a:gd name="connsiteX1437" fmla="*/ 264603 w 793809"/>
              <a:gd name="connsiteY1437" fmla="*/ 222824 h 1124247"/>
              <a:gd name="connsiteX1438" fmla="*/ 264603 w 793809"/>
              <a:gd name="connsiteY1438" fmla="*/ 225356 h 1124247"/>
              <a:gd name="connsiteX1439" fmla="*/ 267135 w 793809"/>
              <a:gd name="connsiteY1439" fmla="*/ 225356 h 1124247"/>
              <a:gd name="connsiteX1440" fmla="*/ 269667 w 793809"/>
              <a:gd name="connsiteY1440" fmla="*/ 227888 h 1124247"/>
              <a:gd name="connsiteX1441" fmla="*/ 269667 w 793809"/>
              <a:gd name="connsiteY1441" fmla="*/ 230420 h 1124247"/>
              <a:gd name="connsiteX1442" fmla="*/ 272199 w 793809"/>
              <a:gd name="connsiteY1442" fmla="*/ 230420 h 1124247"/>
              <a:gd name="connsiteX1443" fmla="*/ 274732 w 793809"/>
              <a:gd name="connsiteY1443" fmla="*/ 232952 h 1124247"/>
              <a:gd name="connsiteX1444" fmla="*/ 277263 w 793809"/>
              <a:gd name="connsiteY1444" fmla="*/ 235484 h 1124247"/>
              <a:gd name="connsiteX1445" fmla="*/ 279795 w 793809"/>
              <a:gd name="connsiteY1445" fmla="*/ 235484 h 1124247"/>
              <a:gd name="connsiteX1446" fmla="*/ 279795 w 793809"/>
              <a:gd name="connsiteY1446" fmla="*/ 238016 h 1124247"/>
              <a:gd name="connsiteX1447" fmla="*/ 282328 w 793809"/>
              <a:gd name="connsiteY1447" fmla="*/ 238016 h 1124247"/>
              <a:gd name="connsiteX1448" fmla="*/ 284860 w 793809"/>
              <a:gd name="connsiteY1448" fmla="*/ 238016 h 1124247"/>
              <a:gd name="connsiteX1449" fmla="*/ 284860 w 793809"/>
              <a:gd name="connsiteY1449" fmla="*/ 240548 h 1124247"/>
              <a:gd name="connsiteX1450" fmla="*/ 287392 w 793809"/>
              <a:gd name="connsiteY1450" fmla="*/ 240548 h 1124247"/>
              <a:gd name="connsiteX1451" fmla="*/ 287392 w 793809"/>
              <a:gd name="connsiteY1451" fmla="*/ 243081 h 1124247"/>
              <a:gd name="connsiteX1452" fmla="*/ 289924 w 793809"/>
              <a:gd name="connsiteY1452" fmla="*/ 243081 h 1124247"/>
              <a:gd name="connsiteX1453" fmla="*/ 292456 w 793809"/>
              <a:gd name="connsiteY1453" fmla="*/ 243081 h 1124247"/>
              <a:gd name="connsiteX1454" fmla="*/ 292456 w 793809"/>
              <a:gd name="connsiteY1454" fmla="*/ 245612 h 1124247"/>
              <a:gd name="connsiteX1455" fmla="*/ 294988 w 793809"/>
              <a:gd name="connsiteY1455" fmla="*/ 245612 h 1124247"/>
              <a:gd name="connsiteX1456" fmla="*/ 297520 w 793809"/>
              <a:gd name="connsiteY1456" fmla="*/ 245612 h 1124247"/>
              <a:gd name="connsiteX1457" fmla="*/ 297520 w 793809"/>
              <a:gd name="connsiteY1457" fmla="*/ 248145 h 1124247"/>
              <a:gd name="connsiteX1458" fmla="*/ 300053 w 793809"/>
              <a:gd name="connsiteY1458" fmla="*/ 248145 h 1124247"/>
              <a:gd name="connsiteX1459" fmla="*/ 300053 w 793809"/>
              <a:gd name="connsiteY1459" fmla="*/ 250677 h 1124247"/>
              <a:gd name="connsiteX1460" fmla="*/ 302584 w 793809"/>
              <a:gd name="connsiteY1460" fmla="*/ 250677 h 1124247"/>
              <a:gd name="connsiteX1461" fmla="*/ 305116 w 793809"/>
              <a:gd name="connsiteY1461" fmla="*/ 253209 h 1124247"/>
              <a:gd name="connsiteX1462" fmla="*/ 307648 w 793809"/>
              <a:gd name="connsiteY1462" fmla="*/ 253209 h 1124247"/>
              <a:gd name="connsiteX1463" fmla="*/ 307648 w 793809"/>
              <a:gd name="connsiteY1463" fmla="*/ 255741 h 1124247"/>
              <a:gd name="connsiteX1464" fmla="*/ 310181 w 793809"/>
              <a:gd name="connsiteY1464" fmla="*/ 255741 h 1124247"/>
              <a:gd name="connsiteX1465" fmla="*/ 310181 w 793809"/>
              <a:gd name="connsiteY1465" fmla="*/ 258273 h 1124247"/>
              <a:gd name="connsiteX1466" fmla="*/ 312713 w 793809"/>
              <a:gd name="connsiteY1466" fmla="*/ 260805 h 1124247"/>
              <a:gd name="connsiteX1467" fmla="*/ 312713 w 793809"/>
              <a:gd name="connsiteY1467" fmla="*/ 263337 h 1124247"/>
              <a:gd name="connsiteX1468" fmla="*/ 315244 w 793809"/>
              <a:gd name="connsiteY1468" fmla="*/ 263337 h 1124247"/>
              <a:gd name="connsiteX1469" fmla="*/ 315244 w 793809"/>
              <a:gd name="connsiteY1469" fmla="*/ 265869 h 1124247"/>
              <a:gd name="connsiteX1470" fmla="*/ 315244 w 793809"/>
              <a:gd name="connsiteY1470" fmla="*/ 268401 h 1124247"/>
              <a:gd name="connsiteX1471" fmla="*/ 315244 w 793809"/>
              <a:gd name="connsiteY1471" fmla="*/ 270933 h 1124247"/>
              <a:gd name="connsiteX1472" fmla="*/ 317777 w 793809"/>
              <a:gd name="connsiteY1472" fmla="*/ 273466 h 1124247"/>
              <a:gd name="connsiteX1473" fmla="*/ 317777 w 793809"/>
              <a:gd name="connsiteY1473" fmla="*/ 275998 h 1124247"/>
              <a:gd name="connsiteX1474" fmla="*/ 317777 w 793809"/>
              <a:gd name="connsiteY1474" fmla="*/ 278530 h 1124247"/>
              <a:gd name="connsiteX1475" fmla="*/ 317777 w 793809"/>
              <a:gd name="connsiteY1475" fmla="*/ 281062 h 1124247"/>
              <a:gd name="connsiteX1476" fmla="*/ 317777 w 793809"/>
              <a:gd name="connsiteY1476" fmla="*/ 283594 h 1124247"/>
              <a:gd name="connsiteX1477" fmla="*/ 320309 w 793809"/>
              <a:gd name="connsiteY1477" fmla="*/ 283594 h 1124247"/>
              <a:gd name="connsiteX1478" fmla="*/ 320309 w 793809"/>
              <a:gd name="connsiteY1478" fmla="*/ 286126 h 1124247"/>
              <a:gd name="connsiteX1479" fmla="*/ 320309 w 793809"/>
              <a:gd name="connsiteY1479" fmla="*/ 288658 h 1124247"/>
              <a:gd name="connsiteX1480" fmla="*/ 320309 w 793809"/>
              <a:gd name="connsiteY1480" fmla="*/ 291190 h 1124247"/>
              <a:gd name="connsiteX1481" fmla="*/ 320309 w 793809"/>
              <a:gd name="connsiteY1481" fmla="*/ 293722 h 1124247"/>
              <a:gd name="connsiteX1482" fmla="*/ 320309 w 793809"/>
              <a:gd name="connsiteY1482" fmla="*/ 296254 h 1124247"/>
              <a:gd name="connsiteX1483" fmla="*/ 320309 w 793809"/>
              <a:gd name="connsiteY1483" fmla="*/ 298786 h 1124247"/>
              <a:gd name="connsiteX1484" fmla="*/ 320309 w 793809"/>
              <a:gd name="connsiteY1484" fmla="*/ 301319 h 1124247"/>
              <a:gd name="connsiteX1485" fmla="*/ 322841 w 793809"/>
              <a:gd name="connsiteY1485" fmla="*/ 301319 h 1124247"/>
              <a:gd name="connsiteX1486" fmla="*/ 322841 w 793809"/>
              <a:gd name="connsiteY1486" fmla="*/ 303851 h 1124247"/>
              <a:gd name="connsiteX1487" fmla="*/ 322841 w 793809"/>
              <a:gd name="connsiteY1487" fmla="*/ 306383 h 1124247"/>
              <a:gd name="connsiteX1488" fmla="*/ 322841 w 793809"/>
              <a:gd name="connsiteY1488" fmla="*/ 308915 h 1124247"/>
              <a:gd name="connsiteX1489" fmla="*/ 322841 w 793809"/>
              <a:gd name="connsiteY1489" fmla="*/ 311447 h 1124247"/>
              <a:gd name="connsiteX1490" fmla="*/ 322841 w 793809"/>
              <a:gd name="connsiteY1490" fmla="*/ 313979 h 1124247"/>
              <a:gd name="connsiteX1491" fmla="*/ 322841 w 793809"/>
              <a:gd name="connsiteY1491" fmla="*/ 316511 h 1124247"/>
              <a:gd name="connsiteX1492" fmla="*/ 322841 w 793809"/>
              <a:gd name="connsiteY1492" fmla="*/ 319043 h 1124247"/>
              <a:gd name="connsiteX1493" fmla="*/ 322841 w 793809"/>
              <a:gd name="connsiteY1493" fmla="*/ 321575 h 1124247"/>
              <a:gd name="connsiteX1494" fmla="*/ 325373 w 793809"/>
              <a:gd name="connsiteY1494" fmla="*/ 344364 h 1124247"/>
              <a:gd name="connsiteX1495" fmla="*/ 325373 w 793809"/>
              <a:gd name="connsiteY1495" fmla="*/ 346896 h 1124247"/>
              <a:gd name="connsiteX1496" fmla="*/ 325373 w 793809"/>
              <a:gd name="connsiteY1496" fmla="*/ 349428 h 1124247"/>
              <a:gd name="connsiteX1497" fmla="*/ 325373 w 793809"/>
              <a:gd name="connsiteY1497" fmla="*/ 351960 h 1124247"/>
              <a:gd name="connsiteX1498" fmla="*/ 325373 w 793809"/>
              <a:gd name="connsiteY1498" fmla="*/ 354492 h 1124247"/>
              <a:gd name="connsiteX1499" fmla="*/ 325373 w 793809"/>
              <a:gd name="connsiteY1499" fmla="*/ 357024 h 1124247"/>
              <a:gd name="connsiteX1500" fmla="*/ 325373 w 793809"/>
              <a:gd name="connsiteY1500" fmla="*/ 359556 h 1124247"/>
              <a:gd name="connsiteX1501" fmla="*/ 327905 w 793809"/>
              <a:gd name="connsiteY1501" fmla="*/ 359556 h 1124247"/>
              <a:gd name="connsiteX1502" fmla="*/ 327905 w 793809"/>
              <a:gd name="connsiteY1502" fmla="*/ 362089 h 1124247"/>
              <a:gd name="connsiteX1503" fmla="*/ 327905 w 793809"/>
              <a:gd name="connsiteY1503" fmla="*/ 364621 h 1124247"/>
              <a:gd name="connsiteX1504" fmla="*/ 327905 w 793809"/>
              <a:gd name="connsiteY1504" fmla="*/ 367153 h 1124247"/>
              <a:gd name="connsiteX1505" fmla="*/ 327905 w 793809"/>
              <a:gd name="connsiteY1505" fmla="*/ 369685 h 1124247"/>
              <a:gd name="connsiteX1506" fmla="*/ 327905 w 793809"/>
              <a:gd name="connsiteY1506" fmla="*/ 372217 h 1124247"/>
              <a:gd name="connsiteX1507" fmla="*/ 330437 w 793809"/>
              <a:gd name="connsiteY1507" fmla="*/ 372217 h 1124247"/>
              <a:gd name="connsiteX1508" fmla="*/ 330437 w 793809"/>
              <a:gd name="connsiteY1508" fmla="*/ 374749 h 1124247"/>
              <a:gd name="connsiteX1509" fmla="*/ 330437 w 793809"/>
              <a:gd name="connsiteY1509" fmla="*/ 377281 h 1124247"/>
              <a:gd name="connsiteX1510" fmla="*/ 330437 w 793809"/>
              <a:gd name="connsiteY1510" fmla="*/ 379813 h 1124247"/>
              <a:gd name="connsiteX1511" fmla="*/ 332969 w 793809"/>
              <a:gd name="connsiteY1511" fmla="*/ 379813 h 1124247"/>
              <a:gd name="connsiteX1512" fmla="*/ 332969 w 793809"/>
              <a:gd name="connsiteY1512" fmla="*/ 382345 h 1124247"/>
              <a:gd name="connsiteX1513" fmla="*/ 332969 w 793809"/>
              <a:gd name="connsiteY1513" fmla="*/ 384877 h 1124247"/>
              <a:gd name="connsiteX1514" fmla="*/ 332969 w 793809"/>
              <a:gd name="connsiteY1514" fmla="*/ 387409 h 1124247"/>
              <a:gd name="connsiteX1515" fmla="*/ 335502 w 793809"/>
              <a:gd name="connsiteY1515" fmla="*/ 387409 h 1124247"/>
              <a:gd name="connsiteX1516" fmla="*/ 335502 w 793809"/>
              <a:gd name="connsiteY1516" fmla="*/ 389942 h 1124247"/>
              <a:gd name="connsiteX1517" fmla="*/ 338034 w 793809"/>
              <a:gd name="connsiteY1517" fmla="*/ 392474 h 1124247"/>
              <a:gd name="connsiteX1518" fmla="*/ 338034 w 793809"/>
              <a:gd name="connsiteY1518" fmla="*/ 395006 h 1124247"/>
              <a:gd name="connsiteX1519" fmla="*/ 340565 w 793809"/>
              <a:gd name="connsiteY1519" fmla="*/ 397538 h 1124247"/>
              <a:gd name="connsiteX1520" fmla="*/ 340565 w 793809"/>
              <a:gd name="connsiteY1520" fmla="*/ 400070 h 1124247"/>
              <a:gd name="connsiteX1521" fmla="*/ 343098 w 793809"/>
              <a:gd name="connsiteY1521" fmla="*/ 400070 h 1124247"/>
              <a:gd name="connsiteX1522" fmla="*/ 343098 w 793809"/>
              <a:gd name="connsiteY1522" fmla="*/ 402602 h 1124247"/>
              <a:gd name="connsiteX1523" fmla="*/ 345630 w 793809"/>
              <a:gd name="connsiteY1523" fmla="*/ 402602 h 1124247"/>
              <a:gd name="connsiteX1524" fmla="*/ 345630 w 793809"/>
              <a:gd name="connsiteY1524" fmla="*/ 405134 h 1124247"/>
              <a:gd name="connsiteX1525" fmla="*/ 348162 w 793809"/>
              <a:gd name="connsiteY1525" fmla="*/ 405134 h 1124247"/>
              <a:gd name="connsiteX1526" fmla="*/ 348162 w 793809"/>
              <a:gd name="connsiteY1526" fmla="*/ 407666 h 1124247"/>
              <a:gd name="connsiteX1527" fmla="*/ 350694 w 793809"/>
              <a:gd name="connsiteY1527" fmla="*/ 407666 h 1124247"/>
              <a:gd name="connsiteX1528" fmla="*/ 350694 w 793809"/>
              <a:gd name="connsiteY1528" fmla="*/ 410198 h 1124247"/>
              <a:gd name="connsiteX1529" fmla="*/ 353226 w 793809"/>
              <a:gd name="connsiteY1529" fmla="*/ 410198 h 1124247"/>
              <a:gd name="connsiteX1530" fmla="*/ 355758 w 793809"/>
              <a:gd name="connsiteY1530" fmla="*/ 412730 h 1124247"/>
              <a:gd name="connsiteX1531" fmla="*/ 358290 w 793809"/>
              <a:gd name="connsiteY1531" fmla="*/ 412730 h 1124247"/>
              <a:gd name="connsiteX1532" fmla="*/ 358290 w 793809"/>
              <a:gd name="connsiteY1532" fmla="*/ 415263 h 1124247"/>
              <a:gd name="connsiteX1533" fmla="*/ 360822 w 793809"/>
              <a:gd name="connsiteY1533" fmla="*/ 415263 h 1124247"/>
              <a:gd name="connsiteX1534" fmla="*/ 360822 w 793809"/>
              <a:gd name="connsiteY1534" fmla="*/ 417794 h 1124247"/>
              <a:gd name="connsiteX1535" fmla="*/ 363355 w 793809"/>
              <a:gd name="connsiteY1535" fmla="*/ 417794 h 1124247"/>
              <a:gd name="connsiteX1536" fmla="*/ 365886 w 793809"/>
              <a:gd name="connsiteY1536" fmla="*/ 417794 h 1124247"/>
              <a:gd name="connsiteX1537" fmla="*/ 365886 w 793809"/>
              <a:gd name="connsiteY1537" fmla="*/ 420327 h 1124247"/>
              <a:gd name="connsiteX1538" fmla="*/ 368418 w 793809"/>
              <a:gd name="connsiteY1538" fmla="*/ 420327 h 1124247"/>
              <a:gd name="connsiteX1539" fmla="*/ 370951 w 793809"/>
              <a:gd name="connsiteY1539" fmla="*/ 420327 h 1124247"/>
              <a:gd name="connsiteX1540" fmla="*/ 370951 w 793809"/>
              <a:gd name="connsiteY1540" fmla="*/ 422859 h 1124247"/>
              <a:gd name="connsiteX1541" fmla="*/ 373483 w 793809"/>
              <a:gd name="connsiteY1541" fmla="*/ 422859 h 1124247"/>
              <a:gd name="connsiteX1542" fmla="*/ 376015 w 793809"/>
              <a:gd name="connsiteY1542" fmla="*/ 422859 h 1124247"/>
              <a:gd name="connsiteX1543" fmla="*/ 378547 w 793809"/>
              <a:gd name="connsiteY1543" fmla="*/ 422859 h 1124247"/>
              <a:gd name="connsiteX1544" fmla="*/ 381079 w 793809"/>
              <a:gd name="connsiteY1544" fmla="*/ 422859 h 1124247"/>
              <a:gd name="connsiteX1545" fmla="*/ 383611 w 793809"/>
              <a:gd name="connsiteY1545" fmla="*/ 422859 h 1124247"/>
              <a:gd name="connsiteX1546" fmla="*/ 386143 w 793809"/>
              <a:gd name="connsiteY1546" fmla="*/ 422859 h 1124247"/>
              <a:gd name="connsiteX1547" fmla="*/ 388676 w 793809"/>
              <a:gd name="connsiteY1547" fmla="*/ 422859 h 1124247"/>
              <a:gd name="connsiteX1548" fmla="*/ 391207 w 793809"/>
              <a:gd name="connsiteY1548" fmla="*/ 422859 h 1124247"/>
              <a:gd name="connsiteX1549" fmla="*/ 393739 w 793809"/>
              <a:gd name="connsiteY1549" fmla="*/ 422859 h 1124247"/>
              <a:gd name="connsiteX1550" fmla="*/ 396272 w 793809"/>
              <a:gd name="connsiteY1550" fmla="*/ 422859 h 1124247"/>
              <a:gd name="connsiteX1551" fmla="*/ 403867 w 793809"/>
              <a:gd name="connsiteY1551" fmla="*/ 420327 h 1124247"/>
              <a:gd name="connsiteX1552" fmla="*/ 403867 w 793809"/>
              <a:gd name="connsiteY1552" fmla="*/ 417794 h 1124247"/>
              <a:gd name="connsiteX1553" fmla="*/ 406400 w 793809"/>
              <a:gd name="connsiteY1553" fmla="*/ 417794 h 1124247"/>
              <a:gd name="connsiteX1554" fmla="*/ 408932 w 793809"/>
              <a:gd name="connsiteY1554" fmla="*/ 415263 h 1124247"/>
              <a:gd name="connsiteX1555" fmla="*/ 411464 w 793809"/>
              <a:gd name="connsiteY1555" fmla="*/ 415263 h 1124247"/>
              <a:gd name="connsiteX1556" fmla="*/ 413996 w 793809"/>
              <a:gd name="connsiteY1556" fmla="*/ 412730 h 1124247"/>
              <a:gd name="connsiteX1557" fmla="*/ 422858 w 793809"/>
              <a:gd name="connsiteY1557" fmla="*/ 410198 h 1124247"/>
              <a:gd name="connsiteX1558" fmla="*/ 425390 w 793809"/>
              <a:gd name="connsiteY1558" fmla="*/ 407666 h 1124247"/>
              <a:gd name="connsiteX1559" fmla="*/ 427923 w 793809"/>
              <a:gd name="connsiteY1559" fmla="*/ 407666 h 1124247"/>
              <a:gd name="connsiteX1560" fmla="*/ 430455 w 793809"/>
              <a:gd name="connsiteY1560" fmla="*/ 407666 h 1124247"/>
              <a:gd name="connsiteX1561" fmla="*/ 441849 w 793809"/>
              <a:gd name="connsiteY1561" fmla="*/ 402602 h 1124247"/>
              <a:gd name="connsiteX1562" fmla="*/ 451978 w 793809"/>
              <a:gd name="connsiteY1562" fmla="*/ 397538 h 1124247"/>
              <a:gd name="connsiteX1563" fmla="*/ 470968 w 793809"/>
              <a:gd name="connsiteY1563" fmla="*/ 391207 h 1124247"/>
              <a:gd name="connsiteX1564" fmla="*/ 481097 w 793809"/>
              <a:gd name="connsiteY1564" fmla="*/ 386143 h 1124247"/>
              <a:gd name="connsiteX1565" fmla="*/ 483629 w 793809"/>
              <a:gd name="connsiteY1565" fmla="*/ 383611 h 1124247"/>
              <a:gd name="connsiteX1566" fmla="*/ 486160 w 793809"/>
              <a:gd name="connsiteY1566" fmla="*/ 383611 h 1124247"/>
              <a:gd name="connsiteX1567" fmla="*/ 488693 w 793809"/>
              <a:gd name="connsiteY1567" fmla="*/ 383611 h 1124247"/>
              <a:gd name="connsiteX1568" fmla="*/ 500087 w 793809"/>
              <a:gd name="connsiteY1568" fmla="*/ 378547 h 1124247"/>
              <a:gd name="connsiteX1569" fmla="*/ 502619 w 793809"/>
              <a:gd name="connsiteY1569" fmla="*/ 376015 h 1124247"/>
              <a:gd name="connsiteX1570" fmla="*/ 505151 w 793809"/>
              <a:gd name="connsiteY1570" fmla="*/ 376015 h 1124247"/>
              <a:gd name="connsiteX1571" fmla="*/ 507683 w 793809"/>
              <a:gd name="connsiteY1571" fmla="*/ 376015 h 1124247"/>
              <a:gd name="connsiteX1572" fmla="*/ 510215 w 793809"/>
              <a:gd name="connsiteY1572" fmla="*/ 376015 h 1124247"/>
              <a:gd name="connsiteX1573" fmla="*/ 512748 w 793809"/>
              <a:gd name="connsiteY1573" fmla="*/ 376015 h 1124247"/>
              <a:gd name="connsiteX1574" fmla="*/ 515280 w 793809"/>
              <a:gd name="connsiteY1574" fmla="*/ 376015 h 1124247"/>
              <a:gd name="connsiteX1575" fmla="*/ 515280 w 793809"/>
              <a:gd name="connsiteY1575" fmla="*/ 378547 h 1124247"/>
              <a:gd name="connsiteX1576" fmla="*/ 517811 w 793809"/>
              <a:gd name="connsiteY1576" fmla="*/ 378547 h 1124247"/>
              <a:gd name="connsiteX1577" fmla="*/ 520344 w 793809"/>
              <a:gd name="connsiteY1577" fmla="*/ 378547 h 1124247"/>
              <a:gd name="connsiteX1578" fmla="*/ 522876 w 793809"/>
              <a:gd name="connsiteY1578" fmla="*/ 378547 h 1124247"/>
              <a:gd name="connsiteX1579" fmla="*/ 522876 w 793809"/>
              <a:gd name="connsiteY1579" fmla="*/ 376015 h 1124247"/>
              <a:gd name="connsiteX1580" fmla="*/ 525408 w 793809"/>
              <a:gd name="connsiteY1580" fmla="*/ 376015 h 1124247"/>
              <a:gd name="connsiteX1581" fmla="*/ 541867 w 793809"/>
              <a:gd name="connsiteY1581" fmla="*/ 370951 h 1124247"/>
              <a:gd name="connsiteX1582" fmla="*/ 544399 w 793809"/>
              <a:gd name="connsiteY1582" fmla="*/ 370951 h 1124247"/>
              <a:gd name="connsiteX1583" fmla="*/ 546931 w 793809"/>
              <a:gd name="connsiteY1583" fmla="*/ 370951 h 1124247"/>
              <a:gd name="connsiteX1584" fmla="*/ 546931 w 793809"/>
              <a:gd name="connsiteY1584" fmla="*/ 368419 h 1124247"/>
              <a:gd name="connsiteX1585" fmla="*/ 549462 w 793809"/>
              <a:gd name="connsiteY1585" fmla="*/ 368419 h 1124247"/>
              <a:gd name="connsiteX1586" fmla="*/ 551995 w 793809"/>
              <a:gd name="connsiteY1586" fmla="*/ 365887 h 1124247"/>
              <a:gd name="connsiteX1587" fmla="*/ 554527 w 793809"/>
              <a:gd name="connsiteY1587" fmla="*/ 365887 h 1124247"/>
              <a:gd name="connsiteX1588" fmla="*/ 554527 w 793809"/>
              <a:gd name="connsiteY1588" fmla="*/ 363355 h 1124247"/>
              <a:gd name="connsiteX1589" fmla="*/ 562123 w 793809"/>
              <a:gd name="connsiteY1589" fmla="*/ 357024 h 1124247"/>
              <a:gd name="connsiteX1590" fmla="*/ 581114 w 793809"/>
              <a:gd name="connsiteY1590" fmla="*/ 343098 h 1124247"/>
              <a:gd name="connsiteX1591" fmla="*/ 583646 w 793809"/>
              <a:gd name="connsiteY1591" fmla="*/ 343098 h 1124247"/>
              <a:gd name="connsiteX1592" fmla="*/ 583646 w 793809"/>
              <a:gd name="connsiteY1592" fmla="*/ 340566 h 1124247"/>
              <a:gd name="connsiteX1593" fmla="*/ 586178 w 793809"/>
              <a:gd name="connsiteY1593" fmla="*/ 340566 h 1124247"/>
              <a:gd name="connsiteX1594" fmla="*/ 588710 w 793809"/>
              <a:gd name="connsiteY1594" fmla="*/ 338034 h 1124247"/>
              <a:gd name="connsiteX1595" fmla="*/ 591243 w 793809"/>
              <a:gd name="connsiteY1595" fmla="*/ 338034 h 1124247"/>
              <a:gd name="connsiteX1596" fmla="*/ 601371 w 793809"/>
              <a:gd name="connsiteY1596" fmla="*/ 332970 h 1124247"/>
              <a:gd name="connsiteX1597" fmla="*/ 603903 w 793809"/>
              <a:gd name="connsiteY1597" fmla="*/ 332970 h 1124247"/>
              <a:gd name="connsiteX1598" fmla="*/ 606434 w 793809"/>
              <a:gd name="connsiteY1598" fmla="*/ 332970 h 1124247"/>
              <a:gd name="connsiteX1599" fmla="*/ 608967 w 793809"/>
              <a:gd name="connsiteY1599" fmla="*/ 332970 h 1124247"/>
              <a:gd name="connsiteX1600" fmla="*/ 611499 w 793809"/>
              <a:gd name="connsiteY1600" fmla="*/ 332970 h 1124247"/>
              <a:gd name="connsiteX1601" fmla="*/ 614031 w 793809"/>
              <a:gd name="connsiteY1601" fmla="*/ 332970 h 1124247"/>
              <a:gd name="connsiteX1602" fmla="*/ 616563 w 793809"/>
              <a:gd name="connsiteY1602" fmla="*/ 332970 h 1124247"/>
              <a:gd name="connsiteX1603" fmla="*/ 619095 w 793809"/>
              <a:gd name="connsiteY1603" fmla="*/ 332970 h 1124247"/>
              <a:gd name="connsiteX1604" fmla="*/ 621627 w 793809"/>
              <a:gd name="connsiteY1604" fmla="*/ 332970 h 1124247"/>
              <a:gd name="connsiteX1605" fmla="*/ 624159 w 793809"/>
              <a:gd name="connsiteY1605" fmla="*/ 332970 h 1124247"/>
              <a:gd name="connsiteX1606" fmla="*/ 626692 w 793809"/>
              <a:gd name="connsiteY1606" fmla="*/ 332970 h 1124247"/>
              <a:gd name="connsiteX1607" fmla="*/ 629224 w 793809"/>
              <a:gd name="connsiteY1607" fmla="*/ 332970 h 1124247"/>
              <a:gd name="connsiteX1608" fmla="*/ 631755 w 793809"/>
              <a:gd name="connsiteY1608" fmla="*/ 332970 h 1124247"/>
              <a:gd name="connsiteX1609" fmla="*/ 634288 w 793809"/>
              <a:gd name="connsiteY1609" fmla="*/ 332970 h 1124247"/>
              <a:gd name="connsiteX1610" fmla="*/ 636820 w 793809"/>
              <a:gd name="connsiteY1610" fmla="*/ 332970 h 1124247"/>
              <a:gd name="connsiteX1611" fmla="*/ 639352 w 793809"/>
              <a:gd name="connsiteY1611" fmla="*/ 332970 h 1124247"/>
              <a:gd name="connsiteX1612" fmla="*/ 639352 w 793809"/>
              <a:gd name="connsiteY1612" fmla="*/ 330437 h 1124247"/>
              <a:gd name="connsiteX1613" fmla="*/ 641884 w 793809"/>
              <a:gd name="connsiteY1613" fmla="*/ 330437 h 1124247"/>
              <a:gd name="connsiteX1614" fmla="*/ 644416 w 793809"/>
              <a:gd name="connsiteY1614" fmla="*/ 330437 h 1124247"/>
              <a:gd name="connsiteX1615" fmla="*/ 646948 w 793809"/>
              <a:gd name="connsiteY1615" fmla="*/ 330437 h 1124247"/>
              <a:gd name="connsiteX1616" fmla="*/ 649480 w 793809"/>
              <a:gd name="connsiteY1616" fmla="*/ 330437 h 1124247"/>
              <a:gd name="connsiteX1617" fmla="*/ 652012 w 793809"/>
              <a:gd name="connsiteY1617" fmla="*/ 330437 h 1124247"/>
              <a:gd name="connsiteX1618" fmla="*/ 652012 w 793809"/>
              <a:gd name="connsiteY1618" fmla="*/ 327905 h 1124247"/>
              <a:gd name="connsiteX1619" fmla="*/ 654545 w 793809"/>
              <a:gd name="connsiteY1619" fmla="*/ 327905 h 1124247"/>
              <a:gd name="connsiteX1620" fmla="*/ 662141 w 793809"/>
              <a:gd name="connsiteY1620" fmla="*/ 327905 h 1124247"/>
              <a:gd name="connsiteX1621" fmla="*/ 667205 w 793809"/>
              <a:gd name="connsiteY1621" fmla="*/ 322841 h 1124247"/>
              <a:gd name="connsiteX1622" fmla="*/ 667205 w 793809"/>
              <a:gd name="connsiteY1622" fmla="*/ 320309 h 1124247"/>
              <a:gd name="connsiteX1623" fmla="*/ 669737 w 793809"/>
              <a:gd name="connsiteY1623" fmla="*/ 317777 h 1124247"/>
              <a:gd name="connsiteX1624" fmla="*/ 669737 w 793809"/>
              <a:gd name="connsiteY1624" fmla="*/ 315245 h 1124247"/>
              <a:gd name="connsiteX1625" fmla="*/ 672269 w 793809"/>
              <a:gd name="connsiteY1625" fmla="*/ 312713 h 1124247"/>
              <a:gd name="connsiteX1626" fmla="*/ 672269 w 793809"/>
              <a:gd name="connsiteY1626" fmla="*/ 310181 h 1124247"/>
              <a:gd name="connsiteX1627" fmla="*/ 672269 w 793809"/>
              <a:gd name="connsiteY1627" fmla="*/ 307649 h 1124247"/>
              <a:gd name="connsiteX1628" fmla="*/ 672269 w 793809"/>
              <a:gd name="connsiteY1628" fmla="*/ 305117 h 1124247"/>
              <a:gd name="connsiteX1629" fmla="*/ 672269 w 793809"/>
              <a:gd name="connsiteY1629" fmla="*/ 302584 h 1124247"/>
              <a:gd name="connsiteX1630" fmla="*/ 674801 w 793809"/>
              <a:gd name="connsiteY1630" fmla="*/ 300053 h 1124247"/>
              <a:gd name="connsiteX1631" fmla="*/ 674801 w 793809"/>
              <a:gd name="connsiteY1631" fmla="*/ 286126 h 1124247"/>
              <a:gd name="connsiteX1632" fmla="*/ 674801 w 793809"/>
              <a:gd name="connsiteY1632" fmla="*/ 283594 h 1124247"/>
              <a:gd name="connsiteX1633" fmla="*/ 677333 w 793809"/>
              <a:gd name="connsiteY1633" fmla="*/ 283594 h 1124247"/>
              <a:gd name="connsiteX1634" fmla="*/ 677333 w 793809"/>
              <a:gd name="connsiteY1634" fmla="*/ 281062 h 1124247"/>
              <a:gd name="connsiteX1635" fmla="*/ 679866 w 793809"/>
              <a:gd name="connsiteY1635" fmla="*/ 281062 h 1124247"/>
              <a:gd name="connsiteX1636" fmla="*/ 682397 w 793809"/>
              <a:gd name="connsiteY1636" fmla="*/ 278530 h 1124247"/>
              <a:gd name="connsiteX1637" fmla="*/ 684929 w 793809"/>
              <a:gd name="connsiteY1637" fmla="*/ 278530 h 1124247"/>
              <a:gd name="connsiteX1638" fmla="*/ 689994 w 793809"/>
              <a:gd name="connsiteY1638" fmla="*/ 275998 h 1124247"/>
              <a:gd name="connsiteX1639" fmla="*/ 689994 w 793809"/>
              <a:gd name="connsiteY1639" fmla="*/ 273466 h 1124247"/>
              <a:gd name="connsiteX1640" fmla="*/ 692526 w 793809"/>
              <a:gd name="connsiteY1640" fmla="*/ 273466 h 1124247"/>
              <a:gd name="connsiteX1641" fmla="*/ 695058 w 793809"/>
              <a:gd name="connsiteY1641" fmla="*/ 273466 h 1124247"/>
              <a:gd name="connsiteX1642" fmla="*/ 697590 w 793809"/>
              <a:gd name="connsiteY1642" fmla="*/ 273466 h 1124247"/>
              <a:gd name="connsiteX1643" fmla="*/ 700122 w 793809"/>
              <a:gd name="connsiteY1643" fmla="*/ 270933 h 1124247"/>
              <a:gd name="connsiteX1644" fmla="*/ 702654 w 793809"/>
              <a:gd name="connsiteY1644" fmla="*/ 270933 h 1124247"/>
              <a:gd name="connsiteX1645" fmla="*/ 705186 w 793809"/>
              <a:gd name="connsiteY1645" fmla="*/ 270933 h 1124247"/>
              <a:gd name="connsiteX1646" fmla="*/ 705186 w 793809"/>
              <a:gd name="connsiteY1646" fmla="*/ 268401 h 1124247"/>
              <a:gd name="connsiteX1647" fmla="*/ 707718 w 793809"/>
              <a:gd name="connsiteY1647" fmla="*/ 268401 h 1124247"/>
              <a:gd name="connsiteX1648" fmla="*/ 710250 w 793809"/>
              <a:gd name="connsiteY1648" fmla="*/ 265869 h 1124247"/>
              <a:gd name="connsiteX1649" fmla="*/ 712782 w 793809"/>
              <a:gd name="connsiteY1649" fmla="*/ 263337 h 1124247"/>
              <a:gd name="connsiteX1650" fmla="*/ 712782 w 793809"/>
              <a:gd name="connsiteY1650" fmla="*/ 260805 h 1124247"/>
              <a:gd name="connsiteX1651" fmla="*/ 715315 w 793809"/>
              <a:gd name="connsiteY1651" fmla="*/ 258273 h 1124247"/>
              <a:gd name="connsiteX1652" fmla="*/ 715315 w 793809"/>
              <a:gd name="connsiteY1652" fmla="*/ 255741 h 1124247"/>
              <a:gd name="connsiteX1653" fmla="*/ 715315 w 793809"/>
              <a:gd name="connsiteY1653" fmla="*/ 253209 h 1124247"/>
              <a:gd name="connsiteX1654" fmla="*/ 715315 w 793809"/>
              <a:gd name="connsiteY1654" fmla="*/ 250677 h 1124247"/>
              <a:gd name="connsiteX1655" fmla="*/ 717847 w 793809"/>
              <a:gd name="connsiteY1655" fmla="*/ 248145 h 1124247"/>
              <a:gd name="connsiteX1656" fmla="*/ 717847 w 793809"/>
              <a:gd name="connsiteY1656" fmla="*/ 245612 h 1124247"/>
              <a:gd name="connsiteX1657" fmla="*/ 717847 w 793809"/>
              <a:gd name="connsiteY1657" fmla="*/ 243081 h 1124247"/>
              <a:gd name="connsiteX1658" fmla="*/ 720378 w 793809"/>
              <a:gd name="connsiteY1658" fmla="*/ 240548 h 1124247"/>
              <a:gd name="connsiteX1659" fmla="*/ 720378 w 793809"/>
              <a:gd name="connsiteY1659" fmla="*/ 238016 h 1124247"/>
              <a:gd name="connsiteX1660" fmla="*/ 722911 w 793809"/>
              <a:gd name="connsiteY1660" fmla="*/ 238016 h 1124247"/>
              <a:gd name="connsiteX1661" fmla="*/ 722911 w 793809"/>
              <a:gd name="connsiteY1661" fmla="*/ 235484 h 1124247"/>
              <a:gd name="connsiteX1662" fmla="*/ 725443 w 793809"/>
              <a:gd name="connsiteY1662" fmla="*/ 232952 h 1124247"/>
              <a:gd name="connsiteX1663" fmla="*/ 727975 w 793809"/>
              <a:gd name="connsiteY1663" fmla="*/ 230420 h 1124247"/>
              <a:gd name="connsiteX1664" fmla="*/ 730507 w 793809"/>
              <a:gd name="connsiteY1664" fmla="*/ 227888 h 1124247"/>
              <a:gd name="connsiteX1665" fmla="*/ 733039 w 793809"/>
              <a:gd name="connsiteY1665" fmla="*/ 227888 h 1124247"/>
              <a:gd name="connsiteX1666" fmla="*/ 733039 w 793809"/>
              <a:gd name="connsiteY1666" fmla="*/ 225356 h 1124247"/>
              <a:gd name="connsiteX1667" fmla="*/ 735571 w 793809"/>
              <a:gd name="connsiteY1667" fmla="*/ 225356 h 1124247"/>
              <a:gd name="connsiteX1668" fmla="*/ 738103 w 793809"/>
              <a:gd name="connsiteY1668" fmla="*/ 225356 h 1124247"/>
              <a:gd name="connsiteX1669" fmla="*/ 738103 w 793809"/>
              <a:gd name="connsiteY1669" fmla="*/ 222824 h 1124247"/>
              <a:gd name="connsiteX1670" fmla="*/ 740636 w 793809"/>
              <a:gd name="connsiteY1670" fmla="*/ 222824 h 1124247"/>
              <a:gd name="connsiteX1671" fmla="*/ 743168 w 793809"/>
              <a:gd name="connsiteY1671" fmla="*/ 222824 h 1124247"/>
              <a:gd name="connsiteX1672" fmla="*/ 745699 w 793809"/>
              <a:gd name="connsiteY1672" fmla="*/ 220292 h 1124247"/>
              <a:gd name="connsiteX1673" fmla="*/ 748231 w 793809"/>
              <a:gd name="connsiteY1673" fmla="*/ 220292 h 1124247"/>
              <a:gd name="connsiteX1674" fmla="*/ 748231 w 793809"/>
              <a:gd name="connsiteY1674" fmla="*/ 217760 h 1124247"/>
              <a:gd name="connsiteX1675" fmla="*/ 750764 w 793809"/>
              <a:gd name="connsiteY1675" fmla="*/ 215227 h 1124247"/>
              <a:gd name="connsiteX1676" fmla="*/ 753296 w 793809"/>
              <a:gd name="connsiteY1676" fmla="*/ 215227 h 1124247"/>
              <a:gd name="connsiteX1677" fmla="*/ 753296 w 793809"/>
              <a:gd name="connsiteY1677" fmla="*/ 212696 h 1124247"/>
              <a:gd name="connsiteX1678" fmla="*/ 755828 w 793809"/>
              <a:gd name="connsiteY1678" fmla="*/ 210163 h 1124247"/>
              <a:gd name="connsiteX1679" fmla="*/ 755828 w 793809"/>
              <a:gd name="connsiteY1679" fmla="*/ 207631 h 1124247"/>
              <a:gd name="connsiteX1680" fmla="*/ 758360 w 793809"/>
              <a:gd name="connsiteY1680" fmla="*/ 207631 h 1124247"/>
              <a:gd name="connsiteX1681" fmla="*/ 758360 w 793809"/>
              <a:gd name="connsiteY1681" fmla="*/ 205099 h 1124247"/>
              <a:gd name="connsiteX1682" fmla="*/ 760892 w 793809"/>
              <a:gd name="connsiteY1682" fmla="*/ 202567 h 1124247"/>
              <a:gd name="connsiteX1683" fmla="*/ 760892 w 793809"/>
              <a:gd name="connsiteY1683" fmla="*/ 200035 h 1124247"/>
              <a:gd name="connsiteX1684" fmla="*/ 763424 w 793809"/>
              <a:gd name="connsiteY1684" fmla="*/ 197503 h 1124247"/>
              <a:gd name="connsiteX1685" fmla="*/ 763424 w 793809"/>
              <a:gd name="connsiteY1685" fmla="*/ 194971 h 1124247"/>
              <a:gd name="connsiteX1686" fmla="*/ 763424 w 793809"/>
              <a:gd name="connsiteY1686" fmla="*/ 192439 h 1124247"/>
              <a:gd name="connsiteX1687" fmla="*/ 765956 w 793809"/>
              <a:gd name="connsiteY1687" fmla="*/ 189907 h 1124247"/>
              <a:gd name="connsiteX1688" fmla="*/ 765956 w 793809"/>
              <a:gd name="connsiteY1688" fmla="*/ 187375 h 1124247"/>
              <a:gd name="connsiteX1689" fmla="*/ 765956 w 793809"/>
              <a:gd name="connsiteY1689" fmla="*/ 184842 h 1124247"/>
              <a:gd name="connsiteX1690" fmla="*/ 765956 w 793809"/>
              <a:gd name="connsiteY1690" fmla="*/ 182310 h 1124247"/>
              <a:gd name="connsiteX1691" fmla="*/ 768489 w 793809"/>
              <a:gd name="connsiteY1691" fmla="*/ 182310 h 1124247"/>
              <a:gd name="connsiteX1692" fmla="*/ 768489 w 793809"/>
              <a:gd name="connsiteY1692" fmla="*/ 179778 h 1124247"/>
              <a:gd name="connsiteX1693" fmla="*/ 768489 w 793809"/>
              <a:gd name="connsiteY1693" fmla="*/ 177246 h 1124247"/>
              <a:gd name="connsiteX1694" fmla="*/ 768489 w 793809"/>
              <a:gd name="connsiteY1694" fmla="*/ 184842 h 1124247"/>
              <a:gd name="connsiteX1695" fmla="*/ 771020 w 793809"/>
              <a:gd name="connsiteY1695" fmla="*/ 182310 h 1124247"/>
              <a:gd name="connsiteX1696" fmla="*/ 771020 w 793809"/>
              <a:gd name="connsiteY1696" fmla="*/ 179778 h 1124247"/>
              <a:gd name="connsiteX1697" fmla="*/ 771020 w 793809"/>
              <a:gd name="connsiteY1697" fmla="*/ 177246 h 1124247"/>
              <a:gd name="connsiteX1698" fmla="*/ 773552 w 793809"/>
              <a:gd name="connsiteY1698" fmla="*/ 177246 h 1124247"/>
              <a:gd name="connsiteX1699" fmla="*/ 773552 w 793809"/>
              <a:gd name="connsiteY1699" fmla="*/ 174714 h 1124247"/>
              <a:gd name="connsiteX1700" fmla="*/ 773552 w 793809"/>
              <a:gd name="connsiteY1700" fmla="*/ 172182 h 1124247"/>
              <a:gd name="connsiteX1701" fmla="*/ 776085 w 793809"/>
              <a:gd name="connsiteY1701" fmla="*/ 172182 h 1124247"/>
              <a:gd name="connsiteX1702" fmla="*/ 776085 w 793809"/>
              <a:gd name="connsiteY1702" fmla="*/ 169650 h 1124247"/>
              <a:gd name="connsiteX1703" fmla="*/ 778617 w 793809"/>
              <a:gd name="connsiteY1703" fmla="*/ 169650 h 1124247"/>
              <a:gd name="connsiteX1704" fmla="*/ 778617 w 793809"/>
              <a:gd name="connsiteY1704" fmla="*/ 167118 h 1124247"/>
              <a:gd name="connsiteX1705" fmla="*/ 781149 w 793809"/>
              <a:gd name="connsiteY1705" fmla="*/ 167118 h 1124247"/>
              <a:gd name="connsiteX1706" fmla="*/ 781149 w 793809"/>
              <a:gd name="connsiteY1706" fmla="*/ 164586 h 1124247"/>
              <a:gd name="connsiteX1707" fmla="*/ 783681 w 793809"/>
              <a:gd name="connsiteY1707" fmla="*/ 164586 h 1124247"/>
              <a:gd name="connsiteX1708" fmla="*/ 783681 w 793809"/>
              <a:gd name="connsiteY1708" fmla="*/ 162054 h 1124247"/>
              <a:gd name="connsiteX1709" fmla="*/ 786213 w 793809"/>
              <a:gd name="connsiteY1709" fmla="*/ 162054 h 1124247"/>
              <a:gd name="connsiteX1710" fmla="*/ 788745 w 793809"/>
              <a:gd name="connsiteY1710" fmla="*/ 162054 h 1124247"/>
              <a:gd name="connsiteX1711" fmla="*/ 791277 w 793809"/>
              <a:gd name="connsiteY1711" fmla="*/ 162054 h 1124247"/>
              <a:gd name="connsiteX1712" fmla="*/ 791277 w 793809"/>
              <a:gd name="connsiteY1712" fmla="*/ 164586 h 1124247"/>
              <a:gd name="connsiteX1713" fmla="*/ 791277 w 793809"/>
              <a:gd name="connsiteY1713" fmla="*/ 167118 h 1124247"/>
              <a:gd name="connsiteX1714" fmla="*/ 793810 w 793809"/>
              <a:gd name="connsiteY1714" fmla="*/ 172182 h 1124247"/>
              <a:gd name="connsiteX1715" fmla="*/ 793810 w 793809"/>
              <a:gd name="connsiteY1715" fmla="*/ 174714 h 1124247"/>
              <a:gd name="connsiteX1716" fmla="*/ 791277 w 793809"/>
              <a:gd name="connsiteY1716" fmla="*/ 177246 h 1124247"/>
              <a:gd name="connsiteX1717" fmla="*/ 788745 w 793809"/>
              <a:gd name="connsiteY1717" fmla="*/ 177246 h 1124247"/>
              <a:gd name="connsiteX1718" fmla="*/ 757094 w 793809"/>
              <a:gd name="connsiteY1718" fmla="*/ 177246 h 1124247"/>
              <a:gd name="connsiteX1719" fmla="*/ 754562 w 793809"/>
              <a:gd name="connsiteY1719" fmla="*/ 177246 h 1124247"/>
              <a:gd name="connsiteX1720" fmla="*/ 754562 w 793809"/>
              <a:gd name="connsiteY1720" fmla="*/ 179778 h 1124247"/>
              <a:gd name="connsiteX1721" fmla="*/ 754562 w 793809"/>
              <a:gd name="connsiteY1721" fmla="*/ 182310 h 1124247"/>
              <a:gd name="connsiteX1722" fmla="*/ 749498 w 793809"/>
              <a:gd name="connsiteY1722" fmla="*/ 187375 h 1124247"/>
              <a:gd name="connsiteX1723" fmla="*/ 746966 w 793809"/>
              <a:gd name="connsiteY1723" fmla="*/ 192439 h 1124247"/>
              <a:gd name="connsiteX1724" fmla="*/ 746966 w 793809"/>
              <a:gd name="connsiteY1724" fmla="*/ 194971 h 1124247"/>
              <a:gd name="connsiteX1725" fmla="*/ 746966 w 793809"/>
              <a:gd name="connsiteY1725" fmla="*/ 197503 h 1124247"/>
              <a:gd name="connsiteX1726" fmla="*/ 746966 w 793809"/>
              <a:gd name="connsiteY1726" fmla="*/ 200035 h 1124247"/>
              <a:gd name="connsiteX1727" fmla="*/ 744434 w 793809"/>
              <a:gd name="connsiteY1727" fmla="*/ 205099 h 1124247"/>
              <a:gd name="connsiteX1728" fmla="*/ 744434 w 793809"/>
              <a:gd name="connsiteY1728" fmla="*/ 210163 h 1124247"/>
              <a:gd name="connsiteX1729" fmla="*/ 741901 w 793809"/>
              <a:gd name="connsiteY1729" fmla="*/ 212696 h 1124247"/>
              <a:gd name="connsiteX1730" fmla="*/ 741901 w 793809"/>
              <a:gd name="connsiteY1730" fmla="*/ 215227 h 1124247"/>
              <a:gd name="connsiteX1731" fmla="*/ 741901 w 793809"/>
              <a:gd name="connsiteY1731" fmla="*/ 217760 h 1124247"/>
              <a:gd name="connsiteX1732" fmla="*/ 741901 w 793809"/>
              <a:gd name="connsiteY1732" fmla="*/ 226622 h 1124247"/>
              <a:gd name="connsiteX1733" fmla="*/ 744434 w 793809"/>
              <a:gd name="connsiteY1733" fmla="*/ 226622 h 1124247"/>
              <a:gd name="connsiteX1734" fmla="*/ 744434 w 793809"/>
              <a:gd name="connsiteY1734" fmla="*/ 229154 h 1124247"/>
              <a:gd name="connsiteX1735" fmla="*/ 744434 w 793809"/>
              <a:gd name="connsiteY1735" fmla="*/ 231686 h 1124247"/>
              <a:gd name="connsiteX1736" fmla="*/ 741901 w 793809"/>
              <a:gd name="connsiteY1736" fmla="*/ 234218 h 1124247"/>
              <a:gd name="connsiteX1737" fmla="*/ 744434 w 793809"/>
              <a:gd name="connsiteY1737" fmla="*/ 236750 h 1124247"/>
              <a:gd name="connsiteX1738" fmla="*/ 744434 w 793809"/>
              <a:gd name="connsiteY1738" fmla="*/ 241814 h 1124247"/>
              <a:gd name="connsiteX1739" fmla="*/ 746966 w 793809"/>
              <a:gd name="connsiteY1739" fmla="*/ 244347 h 1124247"/>
              <a:gd name="connsiteX1740" fmla="*/ 746966 w 793809"/>
              <a:gd name="connsiteY1740" fmla="*/ 246879 h 1124247"/>
              <a:gd name="connsiteX1741" fmla="*/ 744434 w 793809"/>
              <a:gd name="connsiteY1741" fmla="*/ 246879 h 1124247"/>
              <a:gd name="connsiteX1742" fmla="*/ 744434 w 793809"/>
              <a:gd name="connsiteY1742" fmla="*/ 249411 h 1124247"/>
              <a:gd name="connsiteX1743" fmla="*/ 741901 w 793809"/>
              <a:gd name="connsiteY1743" fmla="*/ 249411 h 1124247"/>
              <a:gd name="connsiteX1744" fmla="*/ 739369 w 793809"/>
              <a:gd name="connsiteY1744" fmla="*/ 249411 h 1124247"/>
              <a:gd name="connsiteX1745" fmla="*/ 736838 w 793809"/>
              <a:gd name="connsiteY1745" fmla="*/ 249411 h 1124247"/>
              <a:gd name="connsiteX1746" fmla="*/ 734305 w 793809"/>
              <a:gd name="connsiteY1746" fmla="*/ 249411 h 1124247"/>
              <a:gd name="connsiteX1747" fmla="*/ 729241 w 793809"/>
              <a:gd name="connsiteY1747" fmla="*/ 249411 h 1124247"/>
              <a:gd name="connsiteX1748" fmla="*/ 726709 w 793809"/>
              <a:gd name="connsiteY1748" fmla="*/ 249411 h 1124247"/>
              <a:gd name="connsiteX1749" fmla="*/ 721645 w 793809"/>
              <a:gd name="connsiteY1749" fmla="*/ 251943 h 1124247"/>
              <a:gd name="connsiteX1750" fmla="*/ 716580 w 793809"/>
              <a:gd name="connsiteY1750" fmla="*/ 254475 h 1124247"/>
              <a:gd name="connsiteX1751" fmla="*/ 714048 w 793809"/>
              <a:gd name="connsiteY1751" fmla="*/ 254475 h 1124247"/>
              <a:gd name="connsiteX1752" fmla="*/ 714048 w 793809"/>
              <a:gd name="connsiteY1752" fmla="*/ 257007 h 1124247"/>
              <a:gd name="connsiteX1753" fmla="*/ 711517 w 793809"/>
              <a:gd name="connsiteY1753" fmla="*/ 257007 h 1124247"/>
              <a:gd name="connsiteX1754" fmla="*/ 708984 w 793809"/>
              <a:gd name="connsiteY1754" fmla="*/ 257007 h 1124247"/>
              <a:gd name="connsiteX1755" fmla="*/ 708984 w 793809"/>
              <a:gd name="connsiteY1755" fmla="*/ 259539 h 1124247"/>
              <a:gd name="connsiteX1756" fmla="*/ 706452 w 793809"/>
              <a:gd name="connsiteY1756" fmla="*/ 262071 h 1124247"/>
              <a:gd name="connsiteX1757" fmla="*/ 703920 w 793809"/>
              <a:gd name="connsiteY1757" fmla="*/ 264603 h 1124247"/>
              <a:gd name="connsiteX1758" fmla="*/ 703920 w 793809"/>
              <a:gd name="connsiteY1758" fmla="*/ 267135 h 1124247"/>
              <a:gd name="connsiteX1759" fmla="*/ 703920 w 793809"/>
              <a:gd name="connsiteY1759" fmla="*/ 272199 h 1124247"/>
              <a:gd name="connsiteX1760" fmla="*/ 701388 w 793809"/>
              <a:gd name="connsiteY1760" fmla="*/ 277264 h 1124247"/>
              <a:gd name="connsiteX1761" fmla="*/ 701388 w 793809"/>
              <a:gd name="connsiteY1761" fmla="*/ 279796 h 1124247"/>
              <a:gd name="connsiteX1762" fmla="*/ 701388 w 793809"/>
              <a:gd name="connsiteY1762" fmla="*/ 282328 h 1124247"/>
              <a:gd name="connsiteX1763" fmla="*/ 701388 w 793809"/>
              <a:gd name="connsiteY1763" fmla="*/ 284860 h 1124247"/>
              <a:gd name="connsiteX1764" fmla="*/ 698856 w 793809"/>
              <a:gd name="connsiteY1764" fmla="*/ 287392 h 1124247"/>
              <a:gd name="connsiteX1765" fmla="*/ 696324 w 793809"/>
              <a:gd name="connsiteY1765" fmla="*/ 287392 h 1124247"/>
              <a:gd name="connsiteX1766" fmla="*/ 696324 w 793809"/>
              <a:gd name="connsiteY1766" fmla="*/ 289924 h 1124247"/>
              <a:gd name="connsiteX1767" fmla="*/ 696324 w 793809"/>
              <a:gd name="connsiteY1767" fmla="*/ 292456 h 1124247"/>
              <a:gd name="connsiteX1768" fmla="*/ 693792 w 793809"/>
              <a:gd name="connsiteY1768" fmla="*/ 292456 h 1124247"/>
              <a:gd name="connsiteX1769" fmla="*/ 693792 w 793809"/>
              <a:gd name="connsiteY1769" fmla="*/ 294988 h 1124247"/>
              <a:gd name="connsiteX1770" fmla="*/ 691260 w 793809"/>
              <a:gd name="connsiteY1770" fmla="*/ 294988 h 1124247"/>
              <a:gd name="connsiteX1771" fmla="*/ 688727 w 793809"/>
              <a:gd name="connsiteY1771" fmla="*/ 294988 h 1124247"/>
              <a:gd name="connsiteX1772" fmla="*/ 686196 w 793809"/>
              <a:gd name="connsiteY1772" fmla="*/ 294988 h 1124247"/>
              <a:gd name="connsiteX1773" fmla="*/ 681131 w 793809"/>
              <a:gd name="connsiteY1773" fmla="*/ 294988 h 1124247"/>
              <a:gd name="connsiteX1774" fmla="*/ 678599 w 793809"/>
              <a:gd name="connsiteY1774" fmla="*/ 294988 h 1124247"/>
              <a:gd name="connsiteX1775" fmla="*/ 681131 w 793809"/>
              <a:gd name="connsiteY1775" fmla="*/ 294988 h 1124247"/>
              <a:gd name="connsiteX1776" fmla="*/ 678599 w 793809"/>
              <a:gd name="connsiteY1776" fmla="*/ 294988 h 1124247"/>
              <a:gd name="connsiteX1777" fmla="*/ 673535 w 793809"/>
              <a:gd name="connsiteY1777" fmla="*/ 297520 h 1124247"/>
              <a:gd name="connsiteX1778" fmla="*/ 668471 w 793809"/>
              <a:gd name="connsiteY1778" fmla="*/ 297520 h 1124247"/>
              <a:gd name="connsiteX1779" fmla="*/ 665939 w 793809"/>
              <a:gd name="connsiteY1779" fmla="*/ 300053 h 1124247"/>
              <a:gd name="connsiteX1780" fmla="*/ 663406 w 793809"/>
              <a:gd name="connsiteY1780" fmla="*/ 302584 h 1124247"/>
              <a:gd name="connsiteX1781" fmla="*/ 663406 w 793809"/>
              <a:gd name="connsiteY1781" fmla="*/ 305117 h 1124247"/>
              <a:gd name="connsiteX1782" fmla="*/ 663406 w 793809"/>
              <a:gd name="connsiteY1782" fmla="*/ 307649 h 1124247"/>
              <a:gd name="connsiteX1783" fmla="*/ 660875 w 793809"/>
              <a:gd name="connsiteY1783" fmla="*/ 307649 h 1124247"/>
              <a:gd name="connsiteX1784" fmla="*/ 658343 w 793809"/>
              <a:gd name="connsiteY1784" fmla="*/ 310181 h 1124247"/>
              <a:gd name="connsiteX1785" fmla="*/ 658343 w 793809"/>
              <a:gd name="connsiteY1785" fmla="*/ 312713 h 1124247"/>
              <a:gd name="connsiteX1786" fmla="*/ 658343 w 793809"/>
              <a:gd name="connsiteY1786" fmla="*/ 315245 h 1124247"/>
              <a:gd name="connsiteX1787" fmla="*/ 658343 w 793809"/>
              <a:gd name="connsiteY1787" fmla="*/ 317777 h 1124247"/>
              <a:gd name="connsiteX1788" fmla="*/ 660875 w 793809"/>
              <a:gd name="connsiteY1788" fmla="*/ 317777 h 1124247"/>
              <a:gd name="connsiteX1789" fmla="*/ 660875 w 793809"/>
              <a:gd name="connsiteY1789" fmla="*/ 320309 h 1124247"/>
              <a:gd name="connsiteX1790" fmla="*/ 658343 w 793809"/>
              <a:gd name="connsiteY1790" fmla="*/ 325373 h 1124247"/>
              <a:gd name="connsiteX1791" fmla="*/ 658343 w 793809"/>
              <a:gd name="connsiteY1791" fmla="*/ 327905 h 1124247"/>
              <a:gd name="connsiteX1792" fmla="*/ 653278 w 793809"/>
              <a:gd name="connsiteY1792" fmla="*/ 332970 h 1124247"/>
              <a:gd name="connsiteX1793" fmla="*/ 653278 w 793809"/>
              <a:gd name="connsiteY1793" fmla="*/ 335502 h 1124247"/>
              <a:gd name="connsiteX1794" fmla="*/ 650746 w 793809"/>
              <a:gd name="connsiteY1794" fmla="*/ 335502 h 1124247"/>
              <a:gd name="connsiteX1795" fmla="*/ 648215 w 793809"/>
              <a:gd name="connsiteY1795" fmla="*/ 338034 h 1124247"/>
              <a:gd name="connsiteX1796" fmla="*/ 645682 w 793809"/>
              <a:gd name="connsiteY1796" fmla="*/ 338034 h 1124247"/>
              <a:gd name="connsiteX1797" fmla="*/ 643150 w 793809"/>
              <a:gd name="connsiteY1797" fmla="*/ 340566 h 1124247"/>
              <a:gd name="connsiteX1798" fmla="*/ 640618 w 793809"/>
              <a:gd name="connsiteY1798" fmla="*/ 338034 h 1124247"/>
              <a:gd name="connsiteX1799" fmla="*/ 638086 w 793809"/>
              <a:gd name="connsiteY1799" fmla="*/ 338034 h 1124247"/>
              <a:gd name="connsiteX1800" fmla="*/ 638086 w 793809"/>
              <a:gd name="connsiteY1800" fmla="*/ 335502 h 1124247"/>
              <a:gd name="connsiteX1801" fmla="*/ 635554 w 793809"/>
              <a:gd name="connsiteY1801" fmla="*/ 335502 h 1124247"/>
              <a:gd name="connsiteX1802" fmla="*/ 633022 w 793809"/>
              <a:gd name="connsiteY1802" fmla="*/ 335502 h 1124247"/>
              <a:gd name="connsiteX1803" fmla="*/ 630490 w 793809"/>
              <a:gd name="connsiteY1803" fmla="*/ 335502 h 1124247"/>
              <a:gd name="connsiteX1804" fmla="*/ 621627 w 793809"/>
              <a:gd name="connsiteY1804" fmla="*/ 335502 h 1124247"/>
              <a:gd name="connsiteX1805" fmla="*/ 619095 w 793809"/>
              <a:gd name="connsiteY1805" fmla="*/ 338034 h 1124247"/>
              <a:gd name="connsiteX1806" fmla="*/ 614031 w 793809"/>
              <a:gd name="connsiteY1806" fmla="*/ 340566 h 1124247"/>
              <a:gd name="connsiteX1807" fmla="*/ 611499 w 793809"/>
              <a:gd name="connsiteY1807" fmla="*/ 343098 h 1124247"/>
              <a:gd name="connsiteX1808" fmla="*/ 608967 w 793809"/>
              <a:gd name="connsiteY1808" fmla="*/ 343098 h 1124247"/>
              <a:gd name="connsiteX1809" fmla="*/ 606434 w 793809"/>
              <a:gd name="connsiteY1809" fmla="*/ 345630 h 1124247"/>
              <a:gd name="connsiteX1810" fmla="*/ 603903 w 793809"/>
              <a:gd name="connsiteY1810" fmla="*/ 348162 h 1124247"/>
              <a:gd name="connsiteX1811" fmla="*/ 601371 w 793809"/>
              <a:gd name="connsiteY1811" fmla="*/ 348162 h 1124247"/>
              <a:gd name="connsiteX1812" fmla="*/ 598839 w 793809"/>
              <a:gd name="connsiteY1812" fmla="*/ 348162 h 1124247"/>
              <a:gd name="connsiteX1813" fmla="*/ 593774 w 793809"/>
              <a:gd name="connsiteY1813" fmla="*/ 348162 h 1124247"/>
              <a:gd name="connsiteX1814" fmla="*/ 588710 w 793809"/>
              <a:gd name="connsiteY1814" fmla="*/ 350694 h 1124247"/>
              <a:gd name="connsiteX1815" fmla="*/ 586178 w 793809"/>
              <a:gd name="connsiteY1815" fmla="*/ 353226 h 1124247"/>
              <a:gd name="connsiteX1816" fmla="*/ 583646 w 793809"/>
              <a:gd name="connsiteY1816" fmla="*/ 353226 h 1124247"/>
              <a:gd name="connsiteX1817" fmla="*/ 581114 w 793809"/>
              <a:gd name="connsiteY1817" fmla="*/ 355758 h 1124247"/>
              <a:gd name="connsiteX1818" fmla="*/ 578582 w 793809"/>
              <a:gd name="connsiteY1818" fmla="*/ 355758 h 1124247"/>
              <a:gd name="connsiteX1819" fmla="*/ 576050 w 793809"/>
              <a:gd name="connsiteY1819" fmla="*/ 358291 h 1124247"/>
              <a:gd name="connsiteX1820" fmla="*/ 573518 w 793809"/>
              <a:gd name="connsiteY1820" fmla="*/ 358291 h 1124247"/>
              <a:gd name="connsiteX1821" fmla="*/ 570985 w 793809"/>
              <a:gd name="connsiteY1821" fmla="*/ 358291 h 1124247"/>
              <a:gd name="connsiteX1822" fmla="*/ 568453 w 793809"/>
              <a:gd name="connsiteY1822" fmla="*/ 360822 h 1124247"/>
              <a:gd name="connsiteX1823" fmla="*/ 565922 w 793809"/>
              <a:gd name="connsiteY1823" fmla="*/ 360822 h 1124247"/>
              <a:gd name="connsiteX1824" fmla="*/ 563389 w 793809"/>
              <a:gd name="connsiteY1824" fmla="*/ 363355 h 1124247"/>
              <a:gd name="connsiteX1825" fmla="*/ 560857 w 793809"/>
              <a:gd name="connsiteY1825" fmla="*/ 365887 h 1124247"/>
              <a:gd name="connsiteX1826" fmla="*/ 555793 w 793809"/>
              <a:gd name="connsiteY1826" fmla="*/ 370951 h 1124247"/>
              <a:gd name="connsiteX1827" fmla="*/ 553261 w 793809"/>
              <a:gd name="connsiteY1827" fmla="*/ 373483 h 1124247"/>
              <a:gd name="connsiteX1828" fmla="*/ 553261 w 793809"/>
              <a:gd name="connsiteY1828" fmla="*/ 376015 h 1124247"/>
              <a:gd name="connsiteX1829" fmla="*/ 550729 w 793809"/>
              <a:gd name="connsiteY1829" fmla="*/ 382345 h 1124247"/>
              <a:gd name="connsiteX1830" fmla="*/ 553261 w 793809"/>
              <a:gd name="connsiteY1830" fmla="*/ 387409 h 1124247"/>
              <a:gd name="connsiteX1831" fmla="*/ 553261 w 793809"/>
              <a:gd name="connsiteY1831" fmla="*/ 392474 h 1124247"/>
              <a:gd name="connsiteX1832" fmla="*/ 553261 w 793809"/>
              <a:gd name="connsiteY1832" fmla="*/ 395006 h 1124247"/>
              <a:gd name="connsiteX1833" fmla="*/ 553261 w 793809"/>
              <a:gd name="connsiteY1833" fmla="*/ 400070 h 1124247"/>
              <a:gd name="connsiteX1834" fmla="*/ 548197 w 793809"/>
              <a:gd name="connsiteY1834" fmla="*/ 402602 h 1124247"/>
              <a:gd name="connsiteX1835" fmla="*/ 545665 w 793809"/>
              <a:gd name="connsiteY1835" fmla="*/ 402602 h 1124247"/>
              <a:gd name="connsiteX1836" fmla="*/ 535536 w 793809"/>
              <a:gd name="connsiteY1836" fmla="*/ 407666 h 1124247"/>
              <a:gd name="connsiteX1837" fmla="*/ 533004 w 793809"/>
              <a:gd name="connsiteY1837" fmla="*/ 410198 h 1124247"/>
              <a:gd name="connsiteX1838" fmla="*/ 530472 w 793809"/>
              <a:gd name="connsiteY1838" fmla="*/ 412730 h 1124247"/>
              <a:gd name="connsiteX1839" fmla="*/ 527940 w 793809"/>
              <a:gd name="connsiteY1839" fmla="*/ 412730 h 1124247"/>
              <a:gd name="connsiteX1840" fmla="*/ 520344 w 793809"/>
              <a:gd name="connsiteY1840" fmla="*/ 417794 h 1124247"/>
              <a:gd name="connsiteX1841" fmla="*/ 517811 w 793809"/>
              <a:gd name="connsiteY1841" fmla="*/ 417794 h 1124247"/>
              <a:gd name="connsiteX1842" fmla="*/ 515280 w 793809"/>
              <a:gd name="connsiteY1842" fmla="*/ 420327 h 1124247"/>
              <a:gd name="connsiteX1843" fmla="*/ 512748 w 793809"/>
              <a:gd name="connsiteY1843" fmla="*/ 420327 h 1124247"/>
              <a:gd name="connsiteX1844" fmla="*/ 516546 w 793809"/>
              <a:gd name="connsiteY1844" fmla="*/ 420327 h 1124247"/>
              <a:gd name="connsiteX1845" fmla="*/ 511481 w 793809"/>
              <a:gd name="connsiteY1845" fmla="*/ 422859 h 1124247"/>
              <a:gd name="connsiteX1846" fmla="*/ 506417 w 793809"/>
              <a:gd name="connsiteY1846" fmla="*/ 422859 h 1124247"/>
              <a:gd name="connsiteX1847" fmla="*/ 501353 w 793809"/>
              <a:gd name="connsiteY1847" fmla="*/ 425391 h 1124247"/>
              <a:gd name="connsiteX1848" fmla="*/ 498821 w 793809"/>
              <a:gd name="connsiteY1848" fmla="*/ 425391 h 1124247"/>
              <a:gd name="connsiteX1849" fmla="*/ 496289 w 793809"/>
              <a:gd name="connsiteY1849" fmla="*/ 425391 h 1124247"/>
              <a:gd name="connsiteX1850" fmla="*/ 496289 w 793809"/>
              <a:gd name="connsiteY1850" fmla="*/ 427923 h 1124247"/>
              <a:gd name="connsiteX1851" fmla="*/ 486160 w 793809"/>
              <a:gd name="connsiteY1851" fmla="*/ 434253 h 1124247"/>
              <a:gd name="connsiteX1852" fmla="*/ 483629 w 793809"/>
              <a:gd name="connsiteY1852" fmla="*/ 434253 h 1124247"/>
              <a:gd name="connsiteX1853" fmla="*/ 481097 w 793809"/>
              <a:gd name="connsiteY1853" fmla="*/ 434253 h 1124247"/>
              <a:gd name="connsiteX1854" fmla="*/ 481097 w 793809"/>
              <a:gd name="connsiteY1854" fmla="*/ 412730 h 1124247"/>
              <a:gd name="connsiteX1855" fmla="*/ 478564 w 793809"/>
              <a:gd name="connsiteY1855" fmla="*/ 412730 h 1124247"/>
              <a:gd name="connsiteX1856" fmla="*/ 470968 w 793809"/>
              <a:gd name="connsiteY1856" fmla="*/ 417794 h 1124247"/>
              <a:gd name="connsiteX1857" fmla="*/ 463372 w 793809"/>
              <a:gd name="connsiteY1857" fmla="*/ 420327 h 1124247"/>
              <a:gd name="connsiteX1858" fmla="*/ 460839 w 793809"/>
              <a:gd name="connsiteY1858" fmla="*/ 422859 h 1124247"/>
              <a:gd name="connsiteX1859" fmla="*/ 453243 w 793809"/>
              <a:gd name="connsiteY1859" fmla="*/ 425391 h 1124247"/>
              <a:gd name="connsiteX1860" fmla="*/ 448179 w 793809"/>
              <a:gd name="connsiteY1860" fmla="*/ 427923 h 1124247"/>
              <a:gd name="connsiteX1861" fmla="*/ 448179 w 793809"/>
              <a:gd name="connsiteY1861" fmla="*/ 430455 h 1124247"/>
              <a:gd name="connsiteX1862" fmla="*/ 445648 w 793809"/>
              <a:gd name="connsiteY1862" fmla="*/ 432987 h 1124247"/>
              <a:gd name="connsiteX1863" fmla="*/ 445648 w 793809"/>
              <a:gd name="connsiteY1863" fmla="*/ 435519 h 1124247"/>
              <a:gd name="connsiteX1864" fmla="*/ 445648 w 793809"/>
              <a:gd name="connsiteY1864" fmla="*/ 438051 h 1124247"/>
              <a:gd name="connsiteX1865" fmla="*/ 438051 w 793809"/>
              <a:gd name="connsiteY1865" fmla="*/ 444381 h 1124247"/>
              <a:gd name="connsiteX1866" fmla="*/ 435519 w 793809"/>
              <a:gd name="connsiteY1866" fmla="*/ 449446 h 1124247"/>
              <a:gd name="connsiteX1867" fmla="*/ 432987 w 793809"/>
              <a:gd name="connsiteY1867" fmla="*/ 449446 h 1124247"/>
              <a:gd name="connsiteX1868" fmla="*/ 430455 w 793809"/>
              <a:gd name="connsiteY1868" fmla="*/ 449446 h 1124247"/>
              <a:gd name="connsiteX1869" fmla="*/ 427923 w 793809"/>
              <a:gd name="connsiteY1869" fmla="*/ 449446 h 1124247"/>
              <a:gd name="connsiteX1870" fmla="*/ 425390 w 793809"/>
              <a:gd name="connsiteY1870" fmla="*/ 451978 h 1124247"/>
              <a:gd name="connsiteX1871" fmla="*/ 420327 w 793809"/>
              <a:gd name="connsiteY1871" fmla="*/ 451978 h 1124247"/>
              <a:gd name="connsiteX1872" fmla="*/ 417794 w 793809"/>
              <a:gd name="connsiteY1872" fmla="*/ 451978 h 1124247"/>
              <a:gd name="connsiteX1873" fmla="*/ 415262 w 793809"/>
              <a:gd name="connsiteY1873" fmla="*/ 451978 h 1124247"/>
              <a:gd name="connsiteX1874" fmla="*/ 415262 w 793809"/>
              <a:gd name="connsiteY1874" fmla="*/ 449446 h 1124247"/>
              <a:gd name="connsiteX1875" fmla="*/ 412730 w 793809"/>
              <a:gd name="connsiteY1875" fmla="*/ 449446 h 1124247"/>
              <a:gd name="connsiteX1876" fmla="*/ 410198 w 793809"/>
              <a:gd name="connsiteY1876" fmla="*/ 449446 h 1124247"/>
              <a:gd name="connsiteX1877" fmla="*/ 415262 w 793809"/>
              <a:gd name="connsiteY1877" fmla="*/ 449446 h 1124247"/>
              <a:gd name="connsiteX1878" fmla="*/ 412730 w 793809"/>
              <a:gd name="connsiteY1878" fmla="*/ 451978 h 1124247"/>
              <a:gd name="connsiteX1879" fmla="*/ 410198 w 793809"/>
              <a:gd name="connsiteY1879" fmla="*/ 454510 h 1124247"/>
              <a:gd name="connsiteX1880" fmla="*/ 407666 w 793809"/>
              <a:gd name="connsiteY1880" fmla="*/ 454510 h 1124247"/>
              <a:gd name="connsiteX1881" fmla="*/ 405134 w 793809"/>
              <a:gd name="connsiteY1881" fmla="*/ 457042 h 1124247"/>
              <a:gd name="connsiteX1882" fmla="*/ 402602 w 793809"/>
              <a:gd name="connsiteY1882" fmla="*/ 457042 h 1124247"/>
              <a:gd name="connsiteX1883" fmla="*/ 402602 w 793809"/>
              <a:gd name="connsiteY1883" fmla="*/ 459574 h 1124247"/>
              <a:gd name="connsiteX1884" fmla="*/ 397537 w 793809"/>
              <a:gd name="connsiteY1884" fmla="*/ 464638 h 1124247"/>
              <a:gd name="connsiteX1885" fmla="*/ 395006 w 793809"/>
              <a:gd name="connsiteY1885" fmla="*/ 467170 h 1124247"/>
              <a:gd name="connsiteX1886" fmla="*/ 392474 w 793809"/>
              <a:gd name="connsiteY1886" fmla="*/ 467170 h 1124247"/>
              <a:gd name="connsiteX1887" fmla="*/ 389941 w 793809"/>
              <a:gd name="connsiteY1887" fmla="*/ 469702 h 1124247"/>
              <a:gd name="connsiteX1888" fmla="*/ 387409 w 793809"/>
              <a:gd name="connsiteY1888" fmla="*/ 469702 h 1124247"/>
              <a:gd name="connsiteX1889" fmla="*/ 379813 w 793809"/>
              <a:gd name="connsiteY1889" fmla="*/ 472235 h 1124247"/>
              <a:gd name="connsiteX1890" fmla="*/ 377281 w 793809"/>
              <a:gd name="connsiteY1890" fmla="*/ 472235 h 1124247"/>
              <a:gd name="connsiteX1891" fmla="*/ 377281 w 793809"/>
              <a:gd name="connsiteY1891" fmla="*/ 474766 h 1124247"/>
              <a:gd name="connsiteX1892" fmla="*/ 377281 w 793809"/>
              <a:gd name="connsiteY1892" fmla="*/ 474766 h 1124247"/>
              <a:gd name="connsiteX1893" fmla="*/ 374749 w 793809"/>
              <a:gd name="connsiteY1893" fmla="*/ 477299 h 1124247"/>
              <a:gd name="connsiteX1894" fmla="*/ 372216 w 793809"/>
              <a:gd name="connsiteY1894" fmla="*/ 477299 h 1124247"/>
              <a:gd name="connsiteX1895" fmla="*/ 364620 w 793809"/>
              <a:gd name="connsiteY1895" fmla="*/ 479831 h 1124247"/>
              <a:gd name="connsiteX1896" fmla="*/ 359556 w 793809"/>
              <a:gd name="connsiteY1896" fmla="*/ 479831 h 1124247"/>
              <a:gd name="connsiteX1897" fmla="*/ 357024 w 793809"/>
              <a:gd name="connsiteY1897" fmla="*/ 477299 h 1124247"/>
              <a:gd name="connsiteX1898" fmla="*/ 354492 w 793809"/>
              <a:gd name="connsiteY1898" fmla="*/ 477299 h 1124247"/>
              <a:gd name="connsiteX1899" fmla="*/ 349428 w 793809"/>
              <a:gd name="connsiteY1899" fmla="*/ 479831 h 1124247"/>
              <a:gd name="connsiteX1900" fmla="*/ 346896 w 793809"/>
              <a:gd name="connsiteY1900" fmla="*/ 479831 h 1124247"/>
              <a:gd name="connsiteX1901" fmla="*/ 344364 w 793809"/>
              <a:gd name="connsiteY1901" fmla="*/ 479831 h 1124247"/>
              <a:gd name="connsiteX1902" fmla="*/ 341832 w 793809"/>
              <a:gd name="connsiteY1902" fmla="*/ 479831 h 1124247"/>
              <a:gd name="connsiteX1903" fmla="*/ 336767 w 793809"/>
              <a:gd name="connsiteY1903" fmla="*/ 482363 h 1124247"/>
              <a:gd name="connsiteX1904" fmla="*/ 334235 w 793809"/>
              <a:gd name="connsiteY1904" fmla="*/ 482363 h 1124247"/>
              <a:gd name="connsiteX1905" fmla="*/ 331704 w 793809"/>
              <a:gd name="connsiteY1905" fmla="*/ 484895 h 1124247"/>
              <a:gd name="connsiteX1906" fmla="*/ 331704 w 793809"/>
              <a:gd name="connsiteY1906" fmla="*/ 487427 h 1124247"/>
              <a:gd name="connsiteX1907" fmla="*/ 329171 w 793809"/>
              <a:gd name="connsiteY1907" fmla="*/ 489959 h 1124247"/>
              <a:gd name="connsiteX1908" fmla="*/ 329171 w 793809"/>
              <a:gd name="connsiteY1908" fmla="*/ 492491 h 1124247"/>
              <a:gd name="connsiteX1909" fmla="*/ 326639 w 793809"/>
              <a:gd name="connsiteY1909" fmla="*/ 495023 h 1124247"/>
              <a:gd name="connsiteX1910" fmla="*/ 326639 w 793809"/>
              <a:gd name="connsiteY1910" fmla="*/ 495023 h 1124247"/>
              <a:gd name="connsiteX1911" fmla="*/ 324107 w 793809"/>
              <a:gd name="connsiteY1911" fmla="*/ 495023 h 1124247"/>
              <a:gd name="connsiteX1912" fmla="*/ 321575 w 793809"/>
              <a:gd name="connsiteY1912" fmla="*/ 497555 h 1124247"/>
              <a:gd name="connsiteX1913" fmla="*/ 319043 w 793809"/>
              <a:gd name="connsiteY1913" fmla="*/ 497555 h 1124247"/>
              <a:gd name="connsiteX1914" fmla="*/ 319043 w 793809"/>
              <a:gd name="connsiteY1914" fmla="*/ 500087 h 1124247"/>
              <a:gd name="connsiteX1915" fmla="*/ 316511 w 793809"/>
              <a:gd name="connsiteY1915" fmla="*/ 505151 h 1124247"/>
              <a:gd name="connsiteX1916" fmla="*/ 316511 w 793809"/>
              <a:gd name="connsiteY1916" fmla="*/ 507684 h 1124247"/>
              <a:gd name="connsiteX1917" fmla="*/ 316511 w 793809"/>
              <a:gd name="connsiteY1917" fmla="*/ 510216 h 1124247"/>
              <a:gd name="connsiteX1918" fmla="*/ 313979 w 793809"/>
              <a:gd name="connsiteY1918" fmla="*/ 507684 h 1124247"/>
              <a:gd name="connsiteX1919" fmla="*/ 311446 w 793809"/>
              <a:gd name="connsiteY1919" fmla="*/ 510216 h 1124247"/>
              <a:gd name="connsiteX1920" fmla="*/ 308914 w 793809"/>
              <a:gd name="connsiteY1920" fmla="*/ 510216 h 1124247"/>
              <a:gd name="connsiteX1921" fmla="*/ 308914 w 793809"/>
              <a:gd name="connsiteY1921" fmla="*/ 507684 h 1124247"/>
              <a:gd name="connsiteX1922" fmla="*/ 306383 w 793809"/>
              <a:gd name="connsiteY1922" fmla="*/ 507684 h 1124247"/>
              <a:gd name="connsiteX1923" fmla="*/ 303850 w 793809"/>
              <a:gd name="connsiteY1923" fmla="*/ 510216 h 1124247"/>
              <a:gd name="connsiteX1924" fmla="*/ 303850 w 793809"/>
              <a:gd name="connsiteY1924" fmla="*/ 507684 h 1124247"/>
              <a:gd name="connsiteX1925" fmla="*/ 301318 w 793809"/>
              <a:gd name="connsiteY1925" fmla="*/ 505151 h 1124247"/>
              <a:gd name="connsiteX1926" fmla="*/ 301318 w 793809"/>
              <a:gd name="connsiteY1926" fmla="*/ 505151 h 1124247"/>
              <a:gd name="connsiteX1927" fmla="*/ 301318 w 793809"/>
              <a:gd name="connsiteY1927" fmla="*/ 507684 h 1124247"/>
              <a:gd name="connsiteX1928" fmla="*/ 298786 w 793809"/>
              <a:gd name="connsiteY1928" fmla="*/ 507684 h 1124247"/>
              <a:gd name="connsiteX1929" fmla="*/ 298786 w 793809"/>
              <a:gd name="connsiteY1929" fmla="*/ 510216 h 1124247"/>
              <a:gd name="connsiteX1930" fmla="*/ 296254 w 793809"/>
              <a:gd name="connsiteY1930" fmla="*/ 510216 h 1124247"/>
              <a:gd name="connsiteX1931" fmla="*/ 296254 w 793809"/>
              <a:gd name="connsiteY1931" fmla="*/ 512748 h 1124247"/>
              <a:gd name="connsiteX1932" fmla="*/ 291190 w 793809"/>
              <a:gd name="connsiteY1932" fmla="*/ 515280 h 1124247"/>
              <a:gd name="connsiteX1933" fmla="*/ 288658 w 793809"/>
              <a:gd name="connsiteY1933" fmla="*/ 515280 h 1124247"/>
              <a:gd name="connsiteX1934" fmla="*/ 278530 w 793809"/>
              <a:gd name="connsiteY1934" fmla="*/ 515280 h 1124247"/>
              <a:gd name="connsiteX1935" fmla="*/ 278530 w 793809"/>
              <a:gd name="connsiteY1935" fmla="*/ 512748 h 1124247"/>
              <a:gd name="connsiteX1936" fmla="*/ 273465 w 793809"/>
              <a:gd name="connsiteY1936" fmla="*/ 512748 h 1124247"/>
              <a:gd name="connsiteX1937" fmla="*/ 270933 w 793809"/>
              <a:gd name="connsiteY1937" fmla="*/ 510216 h 1124247"/>
              <a:gd name="connsiteX1938" fmla="*/ 265869 w 793809"/>
              <a:gd name="connsiteY1938" fmla="*/ 510216 h 1124247"/>
              <a:gd name="connsiteX1939" fmla="*/ 263337 w 793809"/>
              <a:gd name="connsiteY1939" fmla="*/ 512748 h 1124247"/>
              <a:gd name="connsiteX1940" fmla="*/ 263337 w 793809"/>
              <a:gd name="connsiteY1940" fmla="*/ 512748 h 1124247"/>
              <a:gd name="connsiteX1941" fmla="*/ 263337 w 793809"/>
              <a:gd name="connsiteY1941" fmla="*/ 515280 h 1124247"/>
              <a:gd name="connsiteX1942" fmla="*/ 260805 w 793809"/>
              <a:gd name="connsiteY1942" fmla="*/ 512748 h 1124247"/>
              <a:gd name="connsiteX1943" fmla="*/ 263337 w 793809"/>
              <a:gd name="connsiteY1943" fmla="*/ 512748 h 1124247"/>
              <a:gd name="connsiteX1944" fmla="*/ 265869 w 793809"/>
              <a:gd name="connsiteY1944" fmla="*/ 507684 h 1124247"/>
              <a:gd name="connsiteX1945" fmla="*/ 265869 w 793809"/>
              <a:gd name="connsiteY1945" fmla="*/ 505151 h 1124247"/>
              <a:gd name="connsiteX1946" fmla="*/ 263337 w 793809"/>
              <a:gd name="connsiteY1946" fmla="*/ 500087 h 1124247"/>
              <a:gd name="connsiteX1947" fmla="*/ 260805 w 793809"/>
              <a:gd name="connsiteY1947" fmla="*/ 497555 h 1124247"/>
              <a:gd name="connsiteX1948" fmla="*/ 260805 w 793809"/>
              <a:gd name="connsiteY1948" fmla="*/ 488693 h 1124247"/>
              <a:gd name="connsiteX1949" fmla="*/ 258272 w 793809"/>
              <a:gd name="connsiteY1949" fmla="*/ 483629 h 1124247"/>
              <a:gd name="connsiteX1950" fmla="*/ 255741 w 793809"/>
              <a:gd name="connsiteY1950" fmla="*/ 481097 h 1124247"/>
              <a:gd name="connsiteX1951" fmla="*/ 255741 w 793809"/>
              <a:gd name="connsiteY1951" fmla="*/ 478565 h 1124247"/>
              <a:gd name="connsiteX1952" fmla="*/ 255741 w 793809"/>
              <a:gd name="connsiteY1952" fmla="*/ 476033 h 1124247"/>
              <a:gd name="connsiteX1953" fmla="*/ 258272 w 793809"/>
              <a:gd name="connsiteY1953" fmla="*/ 467170 h 1124247"/>
              <a:gd name="connsiteX1954" fmla="*/ 258272 w 793809"/>
              <a:gd name="connsiteY1954" fmla="*/ 464638 h 1124247"/>
              <a:gd name="connsiteX1955" fmla="*/ 258272 w 793809"/>
              <a:gd name="connsiteY1955" fmla="*/ 463372 h 1124247"/>
              <a:gd name="connsiteX1956" fmla="*/ 258272 w 793809"/>
              <a:gd name="connsiteY1956" fmla="*/ 460840 h 1124247"/>
              <a:gd name="connsiteX1957" fmla="*/ 255741 w 793809"/>
              <a:gd name="connsiteY1957" fmla="*/ 454510 h 1124247"/>
              <a:gd name="connsiteX1958" fmla="*/ 253209 w 793809"/>
              <a:gd name="connsiteY1958" fmla="*/ 451978 h 1124247"/>
              <a:gd name="connsiteX1959" fmla="*/ 250676 w 793809"/>
              <a:gd name="connsiteY1959" fmla="*/ 449446 h 1124247"/>
              <a:gd name="connsiteX1960" fmla="*/ 250676 w 793809"/>
              <a:gd name="connsiteY1960" fmla="*/ 444381 h 1124247"/>
              <a:gd name="connsiteX1961" fmla="*/ 250676 w 793809"/>
              <a:gd name="connsiteY1961" fmla="*/ 441849 h 1124247"/>
              <a:gd name="connsiteX1962" fmla="*/ 250676 w 793809"/>
              <a:gd name="connsiteY1962" fmla="*/ 435519 h 1124247"/>
              <a:gd name="connsiteX1963" fmla="*/ 248144 w 793809"/>
              <a:gd name="connsiteY1963" fmla="*/ 430455 h 1124247"/>
              <a:gd name="connsiteX1964" fmla="*/ 248144 w 793809"/>
              <a:gd name="connsiteY1964" fmla="*/ 425391 h 1124247"/>
              <a:gd name="connsiteX1965" fmla="*/ 248144 w 793809"/>
              <a:gd name="connsiteY1965" fmla="*/ 420327 h 1124247"/>
              <a:gd name="connsiteX1966" fmla="*/ 245612 w 793809"/>
              <a:gd name="connsiteY1966" fmla="*/ 417794 h 1124247"/>
              <a:gd name="connsiteX1967" fmla="*/ 245612 w 793809"/>
              <a:gd name="connsiteY1967" fmla="*/ 415263 h 1124247"/>
              <a:gd name="connsiteX1968" fmla="*/ 245612 w 793809"/>
              <a:gd name="connsiteY1968" fmla="*/ 412730 h 1124247"/>
              <a:gd name="connsiteX1969" fmla="*/ 245612 w 793809"/>
              <a:gd name="connsiteY1969" fmla="*/ 412730 h 1124247"/>
              <a:gd name="connsiteX1970" fmla="*/ 245612 w 793809"/>
              <a:gd name="connsiteY1970" fmla="*/ 410198 h 1124247"/>
              <a:gd name="connsiteX1971" fmla="*/ 245612 w 793809"/>
              <a:gd name="connsiteY1971" fmla="*/ 407666 h 1124247"/>
              <a:gd name="connsiteX1972" fmla="*/ 243081 w 793809"/>
              <a:gd name="connsiteY1972" fmla="*/ 402602 h 1124247"/>
              <a:gd name="connsiteX1973" fmla="*/ 243081 w 793809"/>
              <a:gd name="connsiteY1973" fmla="*/ 400070 h 1124247"/>
              <a:gd name="connsiteX1974" fmla="*/ 240548 w 793809"/>
              <a:gd name="connsiteY1974" fmla="*/ 397538 h 1124247"/>
              <a:gd name="connsiteX1975" fmla="*/ 238016 w 793809"/>
              <a:gd name="connsiteY1975" fmla="*/ 397538 h 1124247"/>
              <a:gd name="connsiteX1976" fmla="*/ 235484 w 793809"/>
              <a:gd name="connsiteY1976" fmla="*/ 397538 h 1124247"/>
              <a:gd name="connsiteX1977" fmla="*/ 235484 w 793809"/>
              <a:gd name="connsiteY1977" fmla="*/ 395006 h 1124247"/>
              <a:gd name="connsiteX1978" fmla="*/ 235484 w 793809"/>
              <a:gd name="connsiteY1978" fmla="*/ 392474 h 1124247"/>
              <a:gd name="connsiteX1979" fmla="*/ 235484 w 793809"/>
              <a:gd name="connsiteY1979" fmla="*/ 395006 h 1124247"/>
              <a:gd name="connsiteX1980" fmla="*/ 232952 w 793809"/>
              <a:gd name="connsiteY1980" fmla="*/ 395006 h 1124247"/>
              <a:gd name="connsiteX1981" fmla="*/ 232952 w 793809"/>
              <a:gd name="connsiteY1981" fmla="*/ 392474 h 1124247"/>
              <a:gd name="connsiteX1982" fmla="*/ 230420 w 793809"/>
              <a:gd name="connsiteY1982" fmla="*/ 392474 h 1124247"/>
              <a:gd name="connsiteX1983" fmla="*/ 230420 w 793809"/>
              <a:gd name="connsiteY1983" fmla="*/ 389942 h 1124247"/>
              <a:gd name="connsiteX1984" fmla="*/ 230420 w 793809"/>
              <a:gd name="connsiteY1984" fmla="*/ 387409 h 1124247"/>
              <a:gd name="connsiteX1985" fmla="*/ 230420 w 793809"/>
              <a:gd name="connsiteY1985" fmla="*/ 387409 h 1124247"/>
              <a:gd name="connsiteX1986" fmla="*/ 232952 w 793809"/>
              <a:gd name="connsiteY1986" fmla="*/ 387409 h 1124247"/>
              <a:gd name="connsiteX1987" fmla="*/ 235484 w 793809"/>
              <a:gd name="connsiteY1987" fmla="*/ 387409 h 1124247"/>
              <a:gd name="connsiteX1988" fmla="*/ 235484 w 793809"/>
              <a:gd name="connsiteY1988" fmla="*/ 389942 h 1124247"/>
              <a:gd name="connsiteX1989" fmla="*/ 240548 w 793809"/>
              <a:gd name="connsiteY1989" fmla="*/ 387409 h 1124247"/>
              <a:gd name="connsiteX1990" fmla="*/ 238016 w 793809"/>
              <a:gd name="connsiteY1990" fmla="*/ 384877 h 1124247"/>
              <a:gd name="connsiteX1991" fmla="*/ 238016 w 793809"/>
              <a:gd name="connsiteY1991" fmla="*/ 382345 h 1124247"/>
              <a:gd name="connsiteX1992" fmla="*/ 238016 w 793809"/>
              <a:gd name="connsiteY1992" fmla="*/ 379813 h 1124247"/>
              <a:gd name="connsiteX1993" fmla="*/ 235484 w 793809"/>
              <a:gd name="connsiteY1993" fmla="*/ 377281 h 1124247"/>
              <a:gd name="connsiteX1994" fmla="*/ 238016 w 793809"/>
              <a:gd name="connsiteY1994" fmla="*/ 377281 h 1124247"/>
              <a:gd name="connsiteX1995" fmla="*/ 238016 w 793809"/>
              <a:gd name="connsiteY1995" fmla="*/ 374749 h 1124247"/>
              <a:gd name="connsiteX1996" fmla="*/ 238016 w 793809"/>
              <a:gd name="connsiteY1996" fmla="*/ 372217 h 1124247"/>
              <a:gd name="connsiteX1997" fmla="*/ 240548 w 793809"/>
              <a:gd name="connsiteY1997" fmla="*/ 369685 h 1124247"/>
              <a:gd name="connsiteX1998" fmla="*/ 243081 w 793809"/>
              <a:gd name="connsiteY1998" fmla="*/ 364621 h 1124247"/>
              <a:gd name="connsiteX1999" fmla="*/ 243081 w 793809"/>
              <a:gd name="connsiteY1999" fmla="*/ 362089 h 1124247"/>
              <a:gd name="connsiteX2000" fmla="*/ 240548 w 793809"/>
              <a:gd name="connsiteY2000" fmla="*/ 353226 h 1124247"/>
              <a:gd name="connsiteX2001" fmla="*/ 240548 w 793809"/>
              <a:gd name="connsiteY2001" fmla="*/ 350694 h 1124247"/>
              <a:gd name="connsiteX2002" fmla="*/ 240548 w 793809"/>
              <a:gd name="connsiteY2002" fmla="*/ 345630 h 1124247"/>
              <a:gd name="connsiteX2003" fmla="*/ 238016 w 793809"/>
              <a:gd name="connsiteY2003" fmla="*/ 343098 h 1124247"/>
              <a:gd name="connsiteX2004" fmla="*/ 238016 w 793809"/>
              <a:gd name="connsiteY2004" fmla="*/ 340566 h 1124247"/>
              <a:gd name="connsiteX2005" fmla="*/ 238016 w 793809"/>
              <a:gd name="connsiteY2005" fmla="*/ 338034 h 1124247"/>
              <a:gd name="connsiteX2006" fmla="*/ 238016 w 793809"/>
              <a:gd name="connsiteY2006" fmla="*/ 336768 h 1124247"/>
              <a:gd name="connsiteX2007" fmla="*/ 235484 w 793809"/>
              <a:gd name="connsiteY2007" fmla="*/ 334235 h 1124247"/>
              <a:gd name="connsiteX2008" fmla="*/ 235484 w 793809"/>
              <a:gd name="connsiteY2008" fmla="*/ 331704 h 1124247"/>
              <a:gd name="connsiteX2009" fmla="*/ 232952 w 793809"/>
              <a:gd name="connsiteY2009" fmla="*/ 331704 h 1124247"/>
              <a:gd name="connsiteX2010" fmla="*/ 230420 w 793809"/>
              <a:gd name="connsiteY2010" fmla="*/ 329171 h 1124247"/>
              <a:gd name="connsiteX2011" fmla="*/ 230420 w 793809"/>
              <a:gd name="connsiteY2011" fmla="*/ 326640 h 1124247"/>
              <a:gd name="connsiteX2012" fmla="*/ 230420 w 793809"/>
              <a:gd name="connsiteY2012" fmla="*/ 324107 h 1124247"/>
              <a:gd name="connsiteX2013" fmla="*/ 230420 w 793809"/>
              <a:gd name="connsiteY2013" fmla="*/ 321575 h 1124247"/>
              <a:gd name="connsiteX2014" fmla="*/ 227888 w 793809"/>
              <a:gd name="connsiteY2014" fmla="*/ 319043 h 1124247"/>
              <a:gd name="connsiteX2015" fmla="*/ 225356 w 793809"/>
              <a:gd name="connsiteY2015" fmla="*/ 321575 h 1124247"/>
              <a:gd name="connsiteX2016" fmla="*/ 225356 w 793809"/>
              <a:gd name="connsiteY2016" fmla="*/ 319043 h 1124247"/>
              <a:gd name="connsiteX2017" fmla="*/ 222823 w 793809"/>
              <a:gd name="connsiteY2017" fmla="*/ 313979 h 1124247"/>
              <a:gd name="connsiteX2018" fmla="*/ 222823 w 793809"/>
              <a:gd name="connsiteY2018" fmla="*/ 311447 h 1124247"/>
              <a:gd name="connsiteX2019" fmla="*/ 222823 w 793809"/>
              <a:gd name="connsiteY2019" fmla="*/ 311447 h 1124247"/>
              <a:gd name="connsiteX2020" fmla="*/ 222823 w 793809"/>
              <a:gd name="connsiteY2020" fmla="*/ 308915 h 1124247"/>
              <a:gd name="connsiteX2021" fmla="*/ 222823 w 793809"/>
              <a:gd name="connsiteY2021" fmla="*/ 306383 h 1124247"/>
              <a:gd name="connsiteX2022" fmla="*/ 217760 w 793809"/>
              <a:gd name="connsiteY2022" fmla="*/ 301319 h 1124247"/>
              <a:gd name="connsiteX2023" fmla="*/ 215227 w 793809"/>
              <a:gd name="connsiteY2023" fmla="*/ 296254 h 1124247"/>
              <a:gd name="connsiteX2024" fmla="*/ 207631 w 793809"/>
              <a:gd name="connsiteY2024" fmla="*/ 289924 h 1124247"/>
              <a:gd name="connsiteX2025" fmla="*/ 205099 w 793809"/>
              <a:gd name="connsiteY2025" fmla="*/ 289924 h 1124247"/>
              <a:gd name="connsiteX2026" fmla="*/ 202567 w 793809"/>
              <a:gd name="connsiteY2026" fmla="*/ 287392 h 1124247"/>
              <a:gd name="connsiteX2027" fmla="*/ 200035 w 793809"/>
              <a:gd name="connsiteY2027" fmla="*/ 284860 h 1124247"/>
              <a:gd name="connsiteX2028" fmla="*/ 197503 w 793809"/>
              <a:gd name="connsiteY2028" fmla="*/ 278530 h 1124247"/>
              <a:gd name="connsiteX2029" fmla="*/ 194970 w 793809"/>
              <a:gd name="connsiteY2029" fmla="*/ 273466 h 1124247"/>
              <a:gd name="connsiteX2030" fmla="*/ 192439 w 793809"/>
              <a:gd name="connsiteY2030" fmla="*/ 270933 h 1124247"/>
              <a:gd name="connsiteX2031" fmla="*/ 192439 w 793809"/>
              <a:gd name="connsiteY2031" fmla="*/ 268401 h 1124247"/>
              <a:gd name="connsiteX2032" fmla="*/ 192439 w 793809"/>
              <a:gd name="connsiteY2032" fmla="*/ 265869 h 1124247"/>
              <a:gd name="connsiteX2033" fmla="*/ 192439 w 793809"/>
              <a:gd name="connsiteY2033" fmla="*/ 263337 h 1124247"/>
              <a:gd name="connsiteX2034" fmla="*/ 192439 w 793809"/>
              <a:gd name="connsiteY2034" fmla="*/ 260805 h 1124247"/>
              <a:gd name="connsiteX2035" fmla="*/ 189907 w 793809"/>
              <a:gd name="connsiteY2035" fmla="*/ 260805 h 1124247"/>
              <a:gd name="connsiteX2036" fmla="*/ 189907 w 793809"/>
              <a:gd name="connsiteY2036" fmla="*/ 260805 h 1124247"/>
              <a:gd name="connsiteX2037" fmla="*/ 187374 w 793809"/>
              <a:gd name="connsiteY2037" fmla="*/ 258273 h 1124247"/>
              <a:gd name="connsiteX2038" fmla="*/ 184842 w 793809"/>
              <a:gd name="connsiteY2038" fmla="*/ 258273 h 1124247"/>
              <a:gd name="connsiteX2039" fmla="*/ 182310 w 793809"/>
              <a:gd name="connsiteY2039" fmla="*/ 253209 h 1124247"/>
              <a:gd name="connsiteX2040" fmla="*/ 184842 w 793809"/>
              <a:gd name="connsiteY2040" fmla="*/ 250677 h 1124247"/>
              <a:gd name="connsiteX2041" fmla="*/ 184842 w 793809"/>
              <a:gd name="connsiteY2041" fmla="*/ 248145 h 1124247"/>
              <a:gd name="connsiteX2042" fmla="*/ 182310 w 793809"/>
              <a:gd name="connsiteY2042" fmla="*/ 245612 h 1124247"/>
              <a:gd name="connsiteX2043" fmla="*/ 179778 w 793809"/>
              <a:gd name="connsiteY2043" fmla="*/ 243081 h 1124247"/>
              <a:gd name="connsiteX2044" fmla="*/ 182310 w 793809"/>
              <a:gd name="connsiteY2044" fmla="*/ 240548 h 1124247"/>
              <a:gd name="connsiteX2045" fmla="*/ 182310 w 793809"/>
              <a:gd name="connsiteY2045" fmla="*/ 238016 h 1124247"/>
              <a:gd name="connsiteX2046" fmla="*/ 182310 w 793809"/>
              <a:gd name="connsiteY2046" fmla="*/ 235484 h 1124247"/>
              <a:gd name="connsiteX2047" fmla="*/ 179778 w 793809"/>
              <a:gd name="connsiteY2047" fmla="*/ 235484 h 1124247"/>
              <a:gd name="connsiteX2048" fmla="*/ 177246 w 793809"/>
              <a:gd name="connsiteY2048" fmla="*/ 235484 h 1124247"/>
              <a:gd name="connsiteX2049" fmla="*/ 177246 w 793809"/>
              <a:gd name="connsiteY2049" fmla="*/ 235484 h 1124247"/>
              <a:gd name="connsiteX2050" fmla="*/ 177246 w 793809"/>
              <a:gd name="connsiteY2050" fmla="*/ 232952 h 1124247"/>
              <a:gd name="connsiteX2051" fmla="*/ 174714 w 793809"/>
              <a:gd name="connsiteY2051" fmla="*/ 224090 h 1124247"/>
              <a:gd name="connsiteX2052" fmla="*/ 169649 w 793809"/>
              <a:gd name="connsiteY2052" fmla="*/ 221558 h 1124247"/>
              <a:gd name="connsiteX2053" fmla="*/ 169649 w 793809"/>
              <a:gd name="connsiteY2053" fmla="*/ 219026 h 1124247"/>
              <a:gd name="connsiteX2054" fmla="*/ 167118 w 793809"/>
              <a:gd name="connsiteY2054" fmla="*/ 216494 h 1124247"/>
              <a:gd name="connsiteX2055" fmla="*/ 169649 w 793809"/>
              <a:gd name="connsiteY2055" fmla="*/ 216494 h 1124247"/>
              <a:gd name="connsiteX2056" fmla="*/ 169649 w 793809"/>
              <a:gd name="connsiteY2056" fmla="*/ 213961 h 1124247"/>
              <a:gd name="connsiteX2057" fmla="*/ 169649 w 793809"/>
              <a:gd name="connsiteY2057" fmla="*/ 211429 h 1124247"/>
              <a:gd name="connsiteX2058" fmla="*/ 167118 w 793809"/>
              <a:gd name="connsiteY2058" fmla="*/ 211429 h 1124247"/>
              <a:gd name="connsiteX2059" fmla="*/ 167118 w 793809"/>
              <a:gd name="connsiteY2059" fmla="*/ 210163 h 1124247"/>
              <a:gd name="connsiteX2060" fmla="*/ 164586 w 793809"/>
              <a:gd name="connsiteY2060" fmla="*/ 210163 h 1124247"/>
              <a:gd name="connsiteX2061" fmla="*/ 162053 w 793809"/>
              <a:gd name="connsiteY2061" fmla="*/ 210163 h 1124247"/>
              <a:gd name="connsiteX2062" fmla="*/ 159521 w 793809"/>
              <a:gd name="connsiteY2062" fmla="*/ 203833 h 1124247"/>
              <a:gd name="connsiteX2063" fmla="*/ 156989 w 793809"/>
              <a:gd name="connsiteY2063" fmla="*/ 201301 h 1124247"/>
              <a:gd name="connsiteX2064" fmla="*/ 151925 w 793809"/>
              <a:gd name="connsiteY2064" fmla="*/ 198769 h 1124247"/>
              <a:gd name="connsiteX2065" fmla="*/ 149393 w 793809"/>
              <a:gd name="connsiteY2065" fmla="*/ 198769 h 1124247"/>
              <a:gd name="connsiteX2066" fmla="*/ 149393 w 793809"/>
              <a:gd name="connsiteY2066" fmla="*/ 196237 h 1124247"/>
              <a:gd name="connsiteX2067" fmla="*/ 146861 w 793809"/>
              <a:gd name="connsiteY2067" fmla="*/ 193705 h 1124247"/>
              <a:gd name="connsiteX2068" fmla="*/ 144329 w 793809"/>
              <a:gd name="connsiteY2068" fmla="*/ 191173 h 1124247"/>
              <a:gd name="connsiteX2069" fmla="*/ 141797 w 793809"/>
              <a:gd name="connsiteY2069" fmla="*/ 188640 h 1124247"/>
              <a:gd name="connsiteX2070" fmla="*/ 139265 w 793809"/>
              <a:gd name="connsiteY2070" fmla="*/ 188640 h 1124247"/>
              <a:gd name="connsiteX2071" fmla="*/ 136733 w 793809"/>
              <a:gd name="connsiteY2071" fmla="*/ 188640 h 1124247"/>
              <a:gd name="connsiteX2072" fmla="*/ 134200 w 793809"/>
              <a:gd name="connsiteY2072" fmla="*/ 186109 h 1124247"/>
              <a:gd name="connsiteX2073" fmla="*/ 129137 w 793809"/>
              <a:gd name="connsiteY2073" fmla="*/ 183576 h 1124247"/>
              <a:gd name="connsiteX2074" fmla="*/ 126604 w 793809"/>
              <a:gd name="connsiteY2074" fmla="*/ 181044 h 1124247"/>
              <a:gd name="connsiteX2075" fmla="*/ 126604 w 793809"/>
              <a:gd name="connsiteY2075" fmla="*/ 178512 h 1124247"/>
              <a:gd name="connsiteX2076" fmla="*/ 124072 w 793809"/>
              <a:gd name="connsiteY2076" fmla="*/ 175980 h 1124247"/>
              <a:gd name="connsiteX2077" fmla="*/ 121540 w 793809"/>
              <a:gd name="connsiteY2077" fmla="*/ 170916 h 1124247"/>
              <a:gd name="connsiteX2078" fmla="*/ 119008 w 793809"/>
              <a:gd name="connsiteY2078" fmla="*/ 168384 h 1124247"/>
              <a:gd name="connsiteX2079" fmla="*/ 119008 w 793809"/>
              <a:gd name="connsiteY2079" fmla="*/ 163320 h 1124247"/>
              <a:gd name="connsiteX2080" fmla="*/ 116476 w 793809"/>
              <a:gd name="connsiteY2080" fmla="*/ 163320 h 1124247"/>
              <a:gd name="connsiteX2081" fmla="*/ 113944 w 793809"/>
              <a:gd name="connsiteY2081" fmla="*/ 160788 h 1124247"/>
              <a:gd name="connsiteX2082" fmla="*/ 111412 w 793809"/>
              <a:gd name="connsiteY2082" fmla="*/ 154457 h 1124247"/>
              <a:gd name="connsiteX2083" fmla="*/ 108879 w 793809"/>
              <a:gd name="connsiteY2083" fmla="*/ 151925 h 1124247"/>
              <a:gd name="connsiteX2084" fmla="*/ 108879 w 793809"/>
              <a:gd name="connsiteY2084" fmla="*/ 146861 h 1124247"/>
              <a:gd name="connsiteX2085" fmla="*/ 108879 w 793809"/>
              <a:gd name="connsiteY2085" fmla="*/ 141797 h 1124247"/>
              <a:gd name="connsiteX2086" fmla="*/ 111412 w 793809"/>
              <a:gd name="connsiteY2086" fmla="*/ 141797 h 1124247"/>
              <a:gd name="connsiteX2087" fmla="*/ 111412 w 793809"/>
              <a:gd name="connsiteY2087" fmla="*/ 139265 h 1124247"/>
              <a:gd name="connsiteX2088" fmla="*/ 111412 w 793809"/>
              <a:gd name="connsiteY2088" fmla="*/ 136733 h 1124247"/>
              <a:gd name="connsiteX2089" fmla="*/ 108879 w 793809"/>
              <a:gd name="connsiteY2089" fmla="*/ 134201 h 1124247"/>
              <a:gd name="connsiteX2090" fmla="*/ 108879 w 793809"/>
              <a:gd name="connsiteY2090" fmla="*/ 131668 h 1124247"/>
              <a:gd name="connsiteX2091" fmla="*/ 106347 w 793809"/>
              <a:gd name="connsiteY2091" fmla="*/ 129137 h 1124247"/>
              <a:gd name="connsiteX2092" fmla="*/ 106347 w 793809"/>
              <a:gd name="connsiteY2092" fmla="*/ 126604 h 1124247"/>
              <a:gd name="connsiteX2093" fmla="*/ 106347 w 793809"/>
              <a:gd name="connsiteY2093" fmla="*/ 124073 h 1124247"/>
              <a:gd name="connsiteX2094" fmla="*/ 103816 w 793809"/>
              <a:gd name="connsiteY2094" fmla="*/ 124073 h 1124247"/>
              <a:gd name="connsiteX2095" fmla="*/ 103816 w 793809"/>
              <a:gd name="connsiteY2095" fmla="*/ 121540 h 1124247"/>
              <a:gd name="connsiteX2096" fmla="*/ 103816 w 793809"/>
              <a:gd name="connsiteY2096" fmla="*/ 110146 h 1124247"/>
              <a:gd name="connsiteX2097" fmla="*/ 106347 w 793809"/>
              <a:gd name="connsiteY2097" fmla="*/ 107614 h 1124247"/>
              <a:gd name="connsiteX2098" fmla="*/ 108879 w 793809"/>
              <a:gd name="connsiteY2098" fmla="*/ 101284 h 1124247"/>
              <a:gd name="connsiteX2099" fmla="*/ 108879 w 793809"/>
              <a:gd name="connsiteY2099" fmla="*/ 98752 h 1124247"/>
              <a:gd name="connsiteX2100" fmla="*/ 111412 w 793809"/>
              <a:gd name="connsiteY2100" fmla="*/ 98752 h 1124247"/>
              <a:gd name="connsiteX2101" fmla="*/ 116476 w 793809"/>
              <a:gd name="connsiteY2101" fmla="*/ 92421 h 1124247"/>
              <a:gd name="connsiteX2102" fmla="*/ 116476 w 793809"/>
              <a:gd name="connsiteY2102" fmla="*/ 89889 h 1124247"/>
              <a:gd name="connsiteX2103" fmla="*/ 119008 w 793809"/>
              <a:gd name="connsiteY2103" fmla="*/ 87357 h 1124247"/>
              <a:gd name="connsiteX2104" fmla="*/ 119008 w 793809"/>
              <a:gd name="connsiteY2104" fmla="*/ 84825 h 1124247"/>
              <a:gd name="connsiteX2105" fmla="*/ 121540 w 793809"/>
              <a:gd name="connsiteY2105" fmla="*/ 82293 h 1124247"/>
              <a:gd name="connsiteX2106" fmla="*/ 124072 w 793809"/>
              <a:gd name="connsiteY2106" fmla="*/ 77229 h 1124247"/>
              <a:gd name="connsiteX2107" fmla="*/ 126604 w 793809"/>
              <a:gd name="connsiteY2107" fmla="*/ 70899 h 1124247"/>
              <a:gd name="connsiteX2108" fmla="*/ 126604 w 793809"/>
              <a:gd name="connsiteY2108" fmla="*/ 68366 h 1124247"/>
              <a:gd name="connsiteX2109" fmla="*/ 126604 w 793809"/>
              <a:gd name="connsiteY2109" fmla="*/ 70899 h 1124247"/>
              <a:gd name="connsiteX2110" fmla="*/ 129137 w 793809"/>
              <a:gd name="connsiteY2110" fmla="*/ 70899 h 1124247"/>
              <a:gd name="connsiteX2111" fmla="*/ 129137 w 793809"/>
              <a:gd name="connsiteY2111" fmla="*/ 68366 h 1124247"/>
              <a:gd name="connsiteX2112" fmla="*/ 129137 w 793809"/>
              <a:gd name="connsiteY2112" fmla="*/ 65834 h 1124247"/>
              <a:gd name="connsiteX2113" fmla="*/ 129137 w 793809"/>
              <a:gd name="connsiteY2113" fmla="*/ 63302 h 1124247"/>
              <a:gd name="connsiteX2114" fmla="*/ 126604 w 793809"/>
              <a:gd name="connsiteY2114" fmla="*/ 63302 h 1124247"/>
              <a:gd name="connsiteX2115" fmla="*/ 126604 w 793809"/>
              <a:gd name="connsiteY2115" fmla="*/ 60770 h 1124247"/>
              <a:gd name="connsiteX2116" fmla="*/ 126604 w 793809"/>
              <a:gd name="connsiteY2116" fmla="*/ 58238 h 1124247"/>
              <a:gd name="connsiteX2117" fmla="*/ 124072 w 793809"/>
              <a:gd name="connsiteY2117" fmla="*/ 55706 h 1124247"/>
              <a:gd name="connsiteX2118" fmla="*/ 121540 w 793809"/>
              <a:gd name="connsiteY2118" fmla="*/ 53174 h 1124247"/>
              <a:gd name="connsiteX2119" fmla="*/ 121540 w 793809"/>
              <a:gd name="connsiteY2119" fmla="*/ 50642 h 1124247"/>
              <a:gd name="connsiteX2120" fmla="*/ 119008 w 793809"/>
              <a:gd name="connsiteY2120" fmla="*/ 50642 h 1124247"/>
              <a:gd name="connsiteX2121" fmla="*/ 97486 w 793809"/>
              <a:gd name="connsiteY2121" fmla="*/ 31651 h 1124247"/>
              <a:gd name="connsiteX2122" fmla="*/ 88623 w 793809"/>
              <a:gd name="connsiteY2122" fmla="*/ 22789 h 1124247"/>
              <a:gd name="connsiteX2123" fmla="*/ 86091 w 793809"/>
              <a:gd name="connsiteY2123" fmla="*/ 22789 h 1124247"/>
              <a:gd name="connsiteX2124" fmla="*/ 83559 w 793809"/>
              <a:gd name="connsiteY2124" fmla="*/ 20257 h 1124247"/>
              <a:gd name="connsiteX2125" fmla="*/ 83559 w 793809"/>
              <a:gd name="connsiteY2125" fmla="*/ 20257 h 1124247"/>
              <a:gd name="connsiteX2126" fmla="*/ 81026 w 793809"/>
              <a:gd name="connsiteY2126" fmla="*/ 20257 h 1124247"/>
              <a:gd name="connsiteX2127" fmla="*/ 75963 w 793809"/>
              <a:gd name="connsiteY2127" fmla="*/ 15193 h 1124247"/>
              <a:gd name="connsiteX2128" fmla="*/ 73430 w 793809"/>
              <a:gd name="connsiteY2128" fmla="*/ 12660 h 1124247"/>
              <a:gd name="connsiteX2129" fmla="*/ 73430 w 793809"/>
              <a:gd name="connsiteY2129" fmla="*/ 10128 h 1124247"/>
              <a:gd name="connsiteX2130" fmla="*/ 70898 w 793809"/>
              <a:gd name="connsiteY2130" fmla="*/ 10128 h 1124247"/>
              <a:gd name="connsiteX2131" fmla="*/ 70898 w 793809"/>
              <a:gd name="connsiteY2131" fmla="*/ 7596 h 1124247"/>
              <a:gd name="connsiteX2132" fmla="*/ 70898 w 793809"/>
              <a:gd name="connsiteY2132" fmla="*/ 5064 h 1124247"/>
              <a:gd name="connsiteX2133" fmla="*/ 68366 w 793809"/>
              <a:gd name="connsiteY2133" fmla="*/ 5064 h 1124247"/>
              <a:gd name="connsiteX2134" fmla="*/ 70898 w 793809"/>
              <a:gd name="connsiteY2134" fmla="*/ 2532 h 1124247"/>
              <a:gd name="connsiteX2135" fmla="*/ 70898 w 793809"/>
              <a:gd name="connsiteY2135" fmla="*/ 0 h 1124247"/>
              <a:gd name="connsiteX2136" fmla="*/ 73430 w 793809"/>
              <a:gd name="connsiteY2136" fmla="*/ 0 h 1124247"/>
              <a:gd name="connsiteX2137" fmla="*/ 75963 w 793809"/>
              <a:gd name="connsiteY2137" fmla="*/ 0 h 1124247"/>
              <a:gd name="connsiteX2138" fmla="*/ 78495 w 793809"/>
              <a:gd name="connsiteY2138" fmla="*/ 0 h 1124247"/>
              <a:gd name="connsiteX2139" fmla="*/ 106347 w 793809"/>
              <a:gd name="connsiteY2139" fmla="*/ 22789 h 1124247"/>
              <a:gd name="connsiteX2140" fmla="*/ 108879 w 793809"/>
              <a:gd name="connsiteY2140" fmla="*/ 22789 h 1124247"/>
              <a:gd name="connsiteX2141" fmla="*/ 108879 w 793809"/>
              <a:gd name="connsiteY2141" fmla="*/ 25321 h 1124247"/>
              <a:gd name="connsiteX2142" fmla="*/ 116476 w 793809"/>
              <a:gd name="connsiteY2142" fmla="*/ 30385 h 1124247"/>
              <a:gd name="connsiteX2143" fmla="*/ 119008 w 793809"/>
              <a:gd name="connsiteY2143" fmla="*/ 32917 h 1124247"/>
              <a:gd name="connsiteX2144" fmla="*/ 124072 w 793809"/>
              <a:gd name="connsiteY2144" fmla="*/ 39247 h 1124247"/>
              <a:gd name="connsiteX2145" fmla="*/ 126604 w 793809"/>
              <a:gd name="connsiteY2145" fmla="*/ 39247 h 1124247"/>
              <a:gd name="connsiteX2146" fmla="*/ 126604 w 793809"/>
              <a:gd name="connsiteY2146" fmla="*/ 41779 h 1124247"/>
              <a:gd name="connsiteX2147" fmla="*/ 134200 w 793809"/>
              <a:gd name="connsiteY2147" fmla="*/ 48110 h 1124247"/>
              <a:gd name="connsiteX2148" fmla="*/ 134200 w 793809"/>
              <a:gd name="connsiteY2148" fmla="*/ 50642 h 1124247"/>
              <a:gd name="connsiteX2149" fmla="*/ 144329 w 793809"/>
              <a:gd name="connsiteY2149" fmla="*/ 62036 h 1124247"/>
              <a:gd name="connsiteX2150" fmla="*/ 153191 w 793809"/>
              <a:gd name="connsiteY2150" fmla="*/ 78495 h 1124247"/>
              <a:gd name="connsiteX2151" fmla="*/ 160788 w 793809"/>
              <a:gd name="connsiteY2151" fmla="*/ 87357 h 1124247"/>
              <a:gd name="connsiteX2152" fmla="*/ 182310 w 793809"/>
              <a:gd name="connsiteY2152" fmla="*/ 103816 h 1124247"/>
              <a:gd name="connsiteX2153" fmla="*/ 141797 w 793809"/>
              <a:gd name="connsiteY2153" fmla="*/ 137999 h 1124247"/>
              <a:gd name="connsiteX2154" fmla="*/ 141797 w 793809"/>
              <a:gd name="connsiteY2154" fmla="*/ 140531 h 1124247"/>
              <a:gd name="connsiteX2155" fmla="*/ 141797 w 793809"/>
              <a:gd name="connsiteY2155" fmla="*/ 143063 h 1124247"/>
              <a:gd name="connsiteX2156" fmla="*/ 141797 w 793809"/>
              <a:gd name="connsiteY2156" fmla="*/ 145595 h 1124247"/>
              <a:gd name="connsiteX2157" fmla="*/ 141797 w 793809"/>
              <a:gd name="connsiteY2157" fmla="*/ 148127 h 1124247"/>
              <a:gd name="connsiteX2158" fmla="*/ 144329 w 793809"/>
              <a:gd name="connsiteY2158" fmla="*/ 148127 h 1124247"/>
              <a:gd name="connsiteX2159" fmla="*/ 144329 w 793809"/>
              <a:gd name="connsiteY2159" fmla="*/ 150659 h 1124247"/>
              <a:gd name="connsiteX2160" fmla="*/ 144329 w 793809"/>
              <a:gd name="connsiteY2160" fmla="*/ 153191 h 1124247"/>
              <a:gd name="connsiteX2161" fmla="*/ 146861 w 793809"/>
              <a:gd name="connsiteY2161" fmla="*/ 153191 h 1124247"/>
              <a:gd name="connsiteX2162" fmla="*/ 146861 w 793809"/>
              <a:gd name="connsiteY2162" fmla="*/ 155724 h 1124247"/>
              <a:gd name="connsiteX2163" fmla="*/ 160788 w 793809"/>
              <a:gd name="connsiteY2163" fmla="*/ 169650 h 1124247"/>
              <a:gd name="connsiteX2164" fmla="*/ 160788 w 793809"/>
              <a:gd name="connsiteY2164" fmla="*/ 172182 h 1124247"/>
              <a:gd name="connsiteX2165" fmla="*/ 163319 w 793809"/>
              <a:gd name="connsiteY2165" fmla="*/ 172182 h 1124247"/>
              <a:gd name="connsiteX2166" fmla="*/ 163319 w 793809"/>
              <a:gd name="connsiteY2166" fmla="*/ 174714 h 1124247"/>
              <a:gd name="connsiteX2167" fmla="*/ 165851 w 793809"/>
              <a:gd name="connsiteY2167" fmla="*/ 174714 h 1124247"/>
              <a:gd name="connsiteX2168" fmla="*/ 165851 w 793809"/>
              <a:gd name="connsiteY2168" fmla="*/ 177246 h 1124247"/>
              <a:gd name="connsiteX2169" fmla="*/ 168384 w 793809"/>
              <a:gd name="connsiteY2169" fmla="*/ 179778 h 1124247"/>
              <a:gd name="connsiteX2170" fmla="*/ 168384 w 793809"/>
              <a:gd name="connsiteY2170" fmla="*/ 182310 h 1124247"/>
              <a:gd name="connsiteX2171" fmla="*/ 170916 w 793809"/>
              <a:gd name="connsiteY2171" fmla="*/ 182310 h 1124247"/>
              <a:gd name="connsiteX2172" fmla="*/ 173448 w 793809"/>
              <a:gd name="connsiteY2172" fmla="*/ 182310 h 1124247"/>
              <a:gd name="connsiteX2173" fmla="*/ 173448 w 793809"/>
              <a:gd name="connsiteY2173" fmla="*/ 184842 h 1124247"/>
              <a:gd name="connsiteX2174" fmla="*/ 175980 w 793809"/>
              <a:gd name="connsiteY2174" fmla="*/ 184842 h 1124247"/>
              <a:gd name="connsiteX2175" fmla="*/ 175980 w 793809"/>
              <a:gd name="connsiteY2175" fmla="*/ 187375 h 1124247"/>
              <a:gd name="connsiteX2176" fmla="*/ 178512 w 793809"/>
              <a:gd name="connsiteY2176" fmla="*/ 187375 h 1124247"/>
              <a:gd name="connsiteX2177" fmla="*/ 178512 w 793809"/>
              <a:gd name="connsiteY2177" fmla="*/ 189907 h 1124247"/>
              <a:gd name="connsiteX2178" fmla="*/ 181044 w 793809"/>
              <a:gd name="connsiteY2178" fmla="*/ 189907 h 1124247"/>
              <a:gd name="connsiteX2179" fmla="*/ 181044 w 793809"/>
              <a:gd name="connsiteY2179" fmla="*/ 192439 h 1124247"/>
              <a:gd name="connsiteX2180" fmla="*/ 183576 w 793809"/>
              <a:gd name="connsiteY2180" fmla="*/ 192439 h 1124247"/>
              <a:gd name="connsiteX2181" fmla="*/ 186109 w 793809"/>
              <a:gd name="connsiteY2181" fmla="*/ 192439 h 1124247"/>
              <a:gd name="connsiteX2182" fmla="*/ 186109 w 793809"/>
              <a:gd name="connsiteY2182" fmla="*/ 194971 h 1124247"/>
              <a:gd name="connsiteX2183" fmla="*/ 188640 w 793809"/>
              <a:gd name="connsiteY2183" fmla="*/ 194971 h 1124247"/>
              <a:gd name="connsiteX2184" fmla="*/ 188640 w 793809"/>
              <a:gd name="connsiteY2184" fmla="*/ 197503 h 1124247"/>
              <a:gd name="connsiteX2185" fmla="*/ 191172 w 793809"/>
              <a:gd name="connsiteY2185" fmla="*/ 197503 h 1124247"/>
              <a:gd name="connsiteX2186" fmla="*/ 191172 w 793809"/>
              <a:gd name="connsiteY2186" fmla="*/ 200035 h 1124247"/>
              <a:gd name="connsiteX2187" fmla="*/ 193705 w 793809"/>
              <a:gd name="connsiteY2187" fmla="*/ 200035 h 1124247"/>
              <a:gd name="connsiteX2188" fmla="*/ 193705 w 793809"/>
              <a:gd name="connsiteY2188" fmla="*/ 202567 h 1124247"/>
              <a:gd name="connsiteX2189" fmla="*/ 196237 w 793809"/>
              <a:gd name="connsiteY2189" fmla="*/ 202567 h 1124247"/>
              <a:gd name="connsiteX2190" fmla="*/ 196237 w 793809"/>
              <a:gd name="connsiteY2190" fmla="*/ 205099 h 1124247"/>
              <a:gd name="connsiteX2191" fmla="*/ 198769 w 793809"/>
              <a:gd name="connsiteY2191" fmla="*/ 205099 h 1124247"/>
              <a:gd name="connsiteX2192" fmla="*/ 198769 w 793809"/>
              <a:gd name="connsiteY2192" fmla="*/ 207631 h 1124247"/>
              <a:gd name="connsiteX2193" fmla="*/ 201300 w 793809"/>
              <a:gd name="connsiteY2193" fmla="*/ 207631 h 1124247"/>
              <a:gd name="connsiteX2194" fmla="*/ 201300 w 793809"/>
              <a:gd name="connsiteY2194" fmla="*/ 210163 h 1124247"/>
              <a:gd name="connsiteX2195" fmla="*/ 203833 w 793809"/>
              <a:gd name="connsiteY2195" fmla="*/ 212696 h 1124247"/>
              <a:gd name="connsiteX2196" fmla="*/ 203833 w 793809"/>
              <a:gd name="connsiteY2196" fmla="*/ 215227 h 1124247"/>
              <a:gd name="connsiteX2197" fmla="*/ 206365 w 793809"/>
              <a:gd name="connsiteY2197" fmla="*/ 215227 h 1124247"/>
              <a:gd name="connsiteX2198" fmla="*/ 206365 w 793809"/>
              <a:gd name="connsiteY2198" fmla="*/ 217760 h 1124247"/>
              <a:gd name="connsiteX2199" fmla="*/ 208897 w 793809"/>
              <a:gd name="connsiteY2199" fmla="*/ 217760 h 1124247"/>
              <a:gd name="connsiteX2200" fmla="*/ 208897 w 793809"/>
              <a:gd name="connsiteY2200" fmla="*/ 220292 h 1124247"/>
              <a:gd name="connsiteX2201" fmla="*/ 211429 w 793809"/>
              <a:gd name="connsiteY2201" fmla="*/ 220292 h 1124247"/>
              <a:gd name="connsiteX2202" fmla="*/ 211429 w 793809"/>
              <a:gd name="connsiteY2202" fmla="*/ 222824 h 1124247"/>
              <a:gd name="connsiteX2203" fmla="*/ 211429 w 793809"/>
              <a:gd name="connsiteY2203" fmla="*/ 225356 h 1124247"/>
              <a:gd name="connsiteX2204" fmla="*/ 213961 w 793809"/>
              <a:gd name="connsiteY2204" fmla="*/ 225356 h 1124247"/>
              <a:gd name="connsiteX2205" fmla="*/ 213961 w 793809"/>
              <a:gd name="connsiteY2205" fmla="*/ 227888 h 1124247"/>
              <a:gd name="connsiteX2206" fmla="*/ 216493 w 793809"/>
              <a:gd name="connsiteY2206" fmla="*/ 227888 h 1124247"/>
              <a:gd name="connsiteX2207" fmla="*/ 216493 w 793809"/>
              <a:gd name="connsiteY2207" fmla="*/ 230420 h 1124247"/>
              <a:gd name="connsiteX2208" fmla="*/ 216493 w 793809"/>
              <a:gd name="connsiteY2208" fmla="*/ 232952 h 1124247"/>
              <a:gd name="connsiteX2209" fmla="*/ 219025 w 793809"/>
              <a:gd name="connsiteY2209" fmla="*/ 232952 h 1124247"/>
              <a:gd name="connsiteX2210" fmla="*/ 219025 w 793809"/>
              <a:gd name="connsiteY2210" fmla="*/ 235484 h 1124247"/>
              <a:gd name="connsiteX2211" fmla="*/ 221558 w 793809"/>
              <a:gd name="connsiteY2211" fmla="*/ 235484 h 1124247"/>
              <a:gd name="connsiteX2212" fmla="*/ 221558 w 793809"/>
              <a:gd name="connsiteY2212" fmla="*/ 238016 h 1124247"/>
              <a:gd name="connsiteX2213" fmla="*/ 221558 w 793809"/>
              <a:gd name="connsiteY2213" fmla="*/ 240548 h 1124247"/>
              <a:gd name="connsiteX2214" fmla="*/ 224090 w 793809"/>
              <a:gd name="connsiteY2214" fmla="*/ 240548 h 1124247"/>
              <a:gd name="connsiteX2215" fmla="*/ 224090 w 793809"/>
              <a:gd name="connsiteY2215" fmla="*/ 243081 h 1124247"/>
              <a:gd name="connsiteX2216" fmla="*/ 226621 w 793809"/>
              <a:gd name="connsiteY2216" fmla="*/ 243081 h 1124247"/>
              <a:gd name="connsiteX2217" fmla="*/ 226621 w 793809"/>
              <a:gd name="connsiteY2217" fmla="*/ 245612 h 1124247"/>
              <a:gd name="connsiteX2218" fmla="*/ 226621 w 793809"/>
              <a:gd name="connsiteY2218" fmla="*/ 248145 h 1124247"/>
              <a:gd name="connsiteX2219" fmla="*/ 243081 w 793809"/>
              <a:gd name="connsiteY2219" fmla="*/ 278530 h 1124247"/>
              <a:gd name="connsiteX2220" fmla="*/ 259539 w 793809"/>
              <a:gd name="connsiteY2220" fmla="*/ 298786 h 1124247"/>
              <a:gd name="connsiteX2221" fmla="*/ 262071 w 793809"/>
              <a:gd name="connsiteY2221" fmla="*/ 298786 h 1124247"/>
              <a:gd name="connsiteX2222" fmla="*/ 262071 w 793809"/>
              <a:gd name="connsiteY2222" fmla="*/ 301319 h 1124247"/>
              <a:gd name="connsiteX2223" fmla="*/ 262071 w 793809"/>
              <a:gd name="connsiteY2223" fmla="*/ 303851 h 1124247"/>
              <a:gd name="connsiteX2224" fmla="*/ 264603 w 793809"/>
              <a:gd name="connsiteY2224" fmla="*/ 303851 h 1124247"/>
              <a:gd name="connsiteX2225" fmla="*/ 264603 w 793809"/>
              <a:gd name="connsiteY2225" fmla="*/ 306383 h 1124247"/>
              <a:gd name="connsiteX2226" fmla="*/ 267135 w 793809"/>
              <a:gd name="connsiteY2226" fmla="*/ 308915 h 1124247"/>
              <a:gd name="connsiteX2227" fmla="*/ 267135 w 793809"/>
              <a:gd name="connsiteY2227" fmla="*/ 311447 h 1124247"/>
              <a:gd name="connsiteX2228" fmla="*/ 267135 w 793809"/>
              <a:gd name="connsiteY2228" fmla="*/ 313979 h 1124247"/>
              <a:gd name="connsiteX2229" fmla="*/ 267135 w 793809"/>
              <a:gd name="connsiteY2229" fmla="*/ 316511 h 1124247"/>
              <a:gd name="connsiteX2230" fmla="*/ 269667 w 793809"/>
              <a:gd name="connsiteY2230" fmla="*/ 316511 h 1124247"/>
              <a:gd name="connsiteX2231" fmla="*/ 278530 w 793809"/>
              <a:gd name="connsiteY2231" fmla="*/ 397538 h 1124247"/>
              <a:gd name="connsiteX2232" fmla="*/ 283593 w 793809"/>
              <a:gd name="connsiteY2232" fmla="*/ 413996 h 1124247"/>
              <a:gd name="connsiteX2233" fmla="*/ 283593 w 793809"/>
              <a:gd name="connsiteY2233" fmla="*/ 416528 h 1124247"/>
              <a:gd name="connsiteX2234" fmla="*/ 283593 w 793809"/>
              <a:gd name="connsiteY2234" fmla="*/ 419061 h 1124247"/>
              <a:gd name="connsiteX2235" fmla="*/ 286126 w 793809"/>
              <a:gd name="connsiteY2235" fmla="*/ 419061 h 1124247"/>
              <a:gd name="connsiteX2236" fmla="*/ 286126 w 793809"/>
              <a:gd name="connsiteY2236" fmla="*/ 421593 h 1124247"/>
              <a:gd name="connsiteX2237" fmla="*/ 286126 w 793809"/>
              <a:gd name="connsiteY2237" fmla="*/ 424125 h 1124247"/>
              <a:gd name="connsiteX2238" fmla="*/ 286126 w 793809"/>
              <a:gd name="connsiteY2238" fmla="*/ 426657 h 1124247"/>
              <a:gd name="connsiteX2239" fmla="*/ 286126 w 793809"/>
              <a:gd name="connsiteY2239" fmla="*/ 429189 h 1124247"/>
              <a:gd name="connsiteX2240" fmla="*/ 286126 w 793809"/>
              <a:gd name="connsiteY2240" fmla="*/ 431721 h 1124247"/>
              <a:gd name="connsiteX2241" fmla="*/ 283593 w 793809"/>
              <a:gd name="connsiteY2241" fmla="*/ 438051 h 1124247"/>
              <a:gd name="connsiteX2242" fmla="*/ 283593 w 793809"/>
              <a:gd name="connsiteY2242" fmla="*/ 440583 h 1124247"/>
              <a:gd name="connsiteX2243" fmla="*/ 283593 w 793809"/>
              <a:gd name="connsiteY2243" fmla="*/ 443115 h 1124247"/>
              <a:gd name="connsiteX2244" fmla="*/ 283593 w 793809"/>
              <a:gd name="connsiteY2244" fmla="*/ 445648 h 1124247"/>
              <a:gd name="connsiteX2245" fmla="*/ 281062 w 793809"/>
              <a:gd name="connsiteY2245" fmla="*/ 445648 h 1124247"/>
              <a:gd name="connsiteX2246" fmla="*/ 281062 w 793809"/>
              <a:gd name="connsiteY2246" fmla="*/ 448179 h 1124247"/>
              <a:gd name="connsiteX2247" fmla="*/ 281062 w 793809"/>
              <a:gd name="connsiteY2247" fmla="*/ 450712 h 1124247"/>
              <a:gd name="connsiteX2248" fmla="*/ 281062 w 793809"/>
              <a:gd name="connsiteY2248" fmla="*/ 453244 h 1124247"/>
              <a:gd name="connsiteX2249" fmla="*/ 281062 w 793809"/>
              <a:gd name="connsiteY2249" fmla="*/ 455776 h 1124247"/>
              <a:gd name="connsiteX2250" fmla="*/ 281062 w 793809"/>
              <a:gd name="connsiteY2250" fmla="*/ 458308 h 1124247"/>
              <a:gd name="connsiteX2251" fmla="*/ 281062 w 793809"/>
              <a:gd name="connsiteY2251" fmla="*/ 460840 h 1124247"/>
              <a:gd name="connsiteX2252" fmla="*/ 281062 w 793809"/>
              <a:gd name="connsiteY2252" fmla="*/ 463372 h 1124247"/>
              <a:gd name="connsiteX2253" fmla="*/ 281062 w 793809"/>
              <a:gd name="connsiteY2253" fmla="*/ 465904 h 1124247"/>
              <a:gd name="connsiteX2254" fmla="*/ 281062 w 793809"/>
              <a:gd name="connsiteY2254" fmla="*/ 468436 h 1124247"/>
              <a:gd name="connsiteX2255" fmla="*/ 281062 w 793809"/>
              <a:gd name="connsiteY2255" fmla="*/ 470968 h 1124247"/>
              <a:gd name="connsiteX2256" fmla="*/ 281062 w 793809"/>
              <a:gd name="connsiteY2256" fmla="*/ 473500 h 1124247"/>
              <a:gd name="connsiteX2257" fmla="*/ 283593 w 793809"/>
              <a:gd name="connsiteY2257" fmla="*/ 473500 h 1124247"/>
              <a:gd name="connsiteX2258" fmla="*/ 283593 w 793809"/>
              <a:gd name="connsiteY2258" fmla="*/ 476033 h 1124247"/>
              <a:gd name="connsiteX2259" fmla="*/ 286126 w 793809"/>
              <a:gd name="connsiteY2259" fmla="*/ 476033 h 1124247"/>
              <a:gd name="connsiteX2260" fmla="*/ 288658 w 793809"/>
              <a:gd name="connsiteY2260" fmla="*/ 476033 h 1124247"/>
              <a:gd name="connsiteX2261" fmla="*/ 291190 w 793809"/>
              <a:gd name="connsiteY2261" fmla="*/ 476033 h 1124247"/>
              <a:gd name="connsiteX2262" fmla="*/ 301318 w 793809"/>
              <a:gd name="connsiteY2262" fmla="*/ 473500 h 1124247"/>
              <a:gd name="connsiteX2263" fmla="*/ 306383 w 793809"/>
              <a:gd name="connsiteY2263" fmla="*/ 470968 h 1124247"/>
              <a:gd name="connsiteX2264" fmla="*/ 308914 w 793809"/>
              <a:gd name="connsiteY2264" fmla="*/ 470968 h 1124247"/>
              <a:gd name="connsiteX2265" fmla="*/ 311446 w 793809"/>
              <a:gd name="connsiteY2265" fmla="*/ 470968 h 1124247"/>
              <a:gd name="connsiteX2266" fmla="*/ 311446 w 793809"/>
              <a:gd name="connsiteY2266" fmla="*/ 468436 h 1124247"/>
              <a:gd name="connsiteX2267" fmla="*/ 313979 w 793809"/>
              <a:gd name="connsiteY2267" fmla="*/ 468436 h 1124247"/>
              <a:gd name="connsiteX2268" fmla="*/ 316511 w 793809"/>
              <a:gd name="connsiteY2268" fmla="*/ 468436 h 1124247"/>
              <a:gd name="connsiteX2269" fmla="*/ 319043 w 793809"/>
              <a:gd name="connsiteY2269" fmla="*/ 468436 h 1124247"/>
              <a:gd name="connsiteX2270" fmla="*/ 321575 w 793809"/>
              <a:gd name="connsiteY2270" fmla="*/ 468436 h 1124247"/>
              <a:gd name="connsiteX2271" fmla="*/ 324107 w 793809"/>
              <a:gd name="connsiteY2271" fmla="*/ 465904 h 1124247"/>
              <a:gd name="connsiteX2272" fmla="*/ 326639 w 793809"/>
              <a:gd name="connsiteY2272" fmla="*/ 465904 h 1124247"/>
              <a:gd name="connsiteX2273" fmla="*/ 329171 w 793809"/>
              <a:gd name="connsiteY2273" fmla="*/ 465904 h 1124247"/>
              <a:gd name="connsiteX2274" fmla="*/ 338034 w 793809"/>
              <a:gd name="connsiteY2274" fmla="*/ 465904 h 1124247"/>
              <a:gd name="connsiteX2275" fmla="*/ 340565 w 793809"/>
              <a:gd name="connsiteY2275" fmla="*/ 465904 h 1124247"/>
              <a:gd name="connsiteX2276" fmla="*/ 343098 w 793809"/>
              <a:gd name="connsiteY2276" fmla="*/ 465904 h 1124247"/>
              <a:gd name="connsiteX2277" fmla="*/ 345630 w 793809"/>
              <a:gd name="connsiteY2277" fmla="*/ 465904 h 1124247"/>
              <a:gd name="connsiteX2278" fmla="*/ 348162 w 793809"/>
              <a:gd name="connsiteY2278" fmla="*/ 465904 h 1124247"/>
              <a:gd name="connsiteX2279" fmla="*/ 350694 w 793809"/>
              <a:gd name="connsiteY2279" fmla="*/ 465904 h 1124247"/>
              <a:gd name="connsiteX2280" fmla="*/ 353226 w 793809"/>
              <a:gd name="connsiteY2280" fmla="*/ 463372 h 1124247"/>
              <a:gd name="connsiteX2281" fmla="*/ 355758 w 793809"/>
              <a:gd name="connsiteY2281" fmla="*/ 463372 h 1124247"/>
              <a:gd name="connsiteX2282" fmla="*/ 355758 w 793809"/>
              <a:gd name="connsiteY2282" fmla="*/ 460840 h 1124247"/>
              <a:gd name="connsiteX2283" fmla="*/ 355758 w 793809"/>
              <a:gd name="connsiteY2283" fmla="*/ 458308 h 1124247"/>
              <a:gd name="connsiteX2284" fmla="*/ 355758 w 793809"/>
              <a:gd name="connsiteY2284" fmla="*/ 455776 h 1124247"/>
              <a:gd name="connsiteX2285" fmla="*/ 355758 w 793809"/>
              <a:gd name="connsiteY2285" fmla="*/ 453244 h 1124247"/>
              <a:gd name="connsiteX2286" fmla="*/ 353226 w 793809"/>
              <a:gd name="connsiteY2286" fmla="*/ 450712 h 1124247"/>
              <a:gd name="connsiteX2287" fmla="*/ 353226 w 793809"/>
              <a:gd name="connsiteY2287" fmla="*/ 448179 h 1124247"/>
              <a:gd name="connsiteX2288" fmla="*/ 350694 w 793809"/>
              <a:gd name="connsiteY2288" fmla="*/ 448179 h 1124247"/>
              <a:gd name="connsiteX2289" fmla="*/ 350694 w 793809"/>
              <a:gd name="connsiteY2289" fmla="*/ 445648 h 1124247"/>
              <a:gd name="connsiteX2290" fmla="*/ 348162 w 793809"/>
              <a:gd name="connsiteY2290" fmla="*/ 445648 h 1124247"/>
              <a:gd name="connsiteX2291" fmla="*/ 348162 w 793809"/>
              <a:gd name="connsiteY2291" fmla="*/ 443115 h 1124247"/>
              <a:gd name="connsiteX2292" fmla="*/ 339300 w 793809"/>
              <a:gd name="connsiteY2292" fmla="*/ 443115 h 1124247"/>
              <a:gd name="connsiteX2293" fmla="*/ 336767 w 793809"/>
              <a:gd name="connsiteY2293" fmla="*/ 443115 h 1124247"/>
              <a:gd name="connsiteX2294" fmla="*/ 336767 w 793809"/>
              <a:gd name="connsiteY2294" fmla="*/ 440583 h 1124247"/>
              <a:gd name="connsiteX2295" fmla="*/ 334235 w 793809"/>
              <a:gd name="connsiteY2295" fmla="*/ 440583 h 1124247"/>
              <a:gd name="connsiteX2296" fmla="*/ 331704 w 793809"/>
              <a:gd name="connsiteY2296" fmla="*/ 440583 h 1124247"/>
              <a:gd name="connsiteX2297" fmla="*/ 331704 w 793809"/>
              <a:gd name="connsiteY2297" fmla="*/ 438051 h 1124247"/>
              <a:gd name="connsiteX2298" fmla="*/ 329171 w 793809"/>
              <a:gd name="connsiteY2298" fmla="*/ 438051 h 1124247"/>
              <a:gd name="connsiteX2299" fmla="*/ 326639 w 793809"/>
              <a:gd name="connsiteY2299" fmla="*/ 438051 h 1124247"/>
              <a:gd name="connsiteX2300" fmla="*/ 326639 w 793809"/>
              <a:gd name="connsiteY2300" fmla="*/ 435519 h 1124247"/>
              <a:gd name="connsiteX2301" fmla="*/ 324107 w 793809"/>
              <a:gd name="connsiteY2301" fmla="*/ 435519 h 1124247"/>
              <a:gd name="connsiteX2302" fmla="*/ 321575 w 793809"/>
              <a:gd name="connsiteY2302" fmla="*/ 435519 h 1124247"/>
              <a:gd name="connsiteX2303" fmla="*/ 321575 w 793809"/>
              <a:gd name="connsiteY2303" fmla="*/ 432987 h 1124247"/>
              <a:gd name="connsiteX2304" fmla="*/ 319043 w 793809"/>
              <a:gd name="connsiteY2304" fmla="*/ 432987 h 1124247"/>
              <a:gd name="connsiteX2305" fmla="*/ 319043 w 793809"/>
              <a:gd name="connsiteY2305" fmla="*/ 430455 h 1124247"/>
              <a:gd name="connsiteX2306" fmla="*/ 316511 w 793809"/>
              <a:gd name="connsiteY2306" fmla="*/ 430455 h 1124247"/>
              <a:gd name="connsiteX2307" fmla="*/ 316511 w 793809"/>
              <a:gd name="connsiteY2307" fmla="*/ 427923 h 1124247"/>
              <a:gd name="connsiteX2308" fmla="*/ 313979 w 793809"/>
              <a:gd name="connsiteY2308" fmla="*/ 427923 h 1124247"/>
              <a:gd name="connsiteX2309" fmla="*/ 311446 w 793809"/>
              <a:gd name="connsiteY2309" fmla="*/ 425391 h 1124247"/>
              <a:gd name="connsiteX2310" fmla="*/ 308914 w 793809"/>
              <a:gd name="connsiteY2310" fmla="*/ 422859 h 1124247"/>
              <a:gd name="connsiteX2311" fmla="*/ 306383 w 793809"/>
              <a:gd name="connsiteY2311" fmla="*/ 422859 h 1124247"/>
              <a:gd name="connsiteX2312" fmla="*/ 306383 w 793809"/>
              <a:gd name="connsiteY2312" fmla="*/ 420327 h 1124247"/>
              <a:gd name="connsiteX2313" fmla="*/ 303850 w 793809"/>
              <a:gd name="connsiteY2313" fmla="*/ 420327 h 1124247"/>
              <a:gd name="connsiteX2314" fmla="*/ 303850 w 793809"/>
              <a:gd name="connsiteY2314" fmla="*/ 417794 h 1124247"/>
              <a:gd name="connsiteX2315" fmla="*/ 301318 w 793809"/>
              <a:gd name="connsiteY2315" fmla="*/ 417794 h 1124247"/>
              <a:gd name="connsiteX2316" fmla="*/ 301318 w 793809"/>
              <a:gd name="connsiteY2316" fmla="*/ 415263 h 1124247"/>
              <a:gd name="connsiteX2317" fmla="*/ 298786 w 793809"/>
              <a:gd name="connsiteY2317" fmla="*/ 412730 h 1124247"/>
              <a:gd name="connsiteX2318" fmla="*/ 298786 w 793809"/>
              <a:gd name="connsiteY2318" fmla="*/ 410198 h 1124247"/>
              <a:gd name="connsiteX2319" fmla="*/ 296254 w 793809"/>
              <a:gd name="connsiteY2319" fmla="*/ 410198 h 1124247"/>
              <a:gd name="connsiteX2320" fmla="*/ 296254 w 793809"/>
              <a:gd name="connsiteY2320" fmla="*/ 407666 h 1124247"/>
              <a:gd name="connsiteX2321" fmla="*/ 293722 w 793809"/>
              <a:gd name="connsiteY2321" fmla="*/ 407666 h 1124247"/>
              <a:gd name="connsiteX2322" fmla="*/ 293722 w 793809"/>
              <a:gd name="connsiteY2322" fmla="*/ 405134 h 1124247"/>
              <a:gd name="connsiteX2323" fmla="*/ 293722 w 793809"/>
              <a:gd name="connsiteY2323" fmla="*/ 402602 h 1124247"/>
              <a:gd name="connsiteX2324" fmla="*/ 291190 w 793809"/>
              <a:gd name="connsiteY2324" fmla="*/ 402602 h 1124247"/>
              <a:gd name="connsiteX2325" fmla="*/ 291190 w 793809"/>
              <a:gd name="connsiteY2325" fmla="*/ 400070 h 1124247"/>
              <a:gd name="connsiteX2326" fmla="*/ 291190 w 793809"/>
              <a:gd name="connsiteY2326" fmla="*/ 397538 h 1124247"/>
              <a:gd name="connsiteX2327" fmla="*/ 291190 w 793809"/>
              <a:gd name="connsiteY2327" fmla="*/ 387409 h 1124247"/>
              <a:gd name="connsiteX2328" fmla="*/ 288658 w 793809"/>
              <a:gd name="connsiteY2328" fmla="*/ 387409 h 1124247"/>
              <a:gd name="connsiteX2329" fmla="*/ 288658 w 793809"/>
              <a:gd name="connsiteY2329" fmla="*/ 384877 h 1124247"/>
              <a:gd name="connsiteX2330" fmla="*/ 288658 w 793809"/>
              <a:gd name="connsiteY2330" fmla="*/ 382345 h 1124247"/>
              <a:gd name="connsiteX2331" fmla="*/ 288658 w 793809"/>
              <a:gd name="connsiteY2331" fmla="*/ 379813 h 1124247"/>
              <a:gd name="connsiteX2332" fmla="*/ 288658 w 793809"/>
              <a:gd name="connsiteY2332" fmla="*/ 377281 h 1124247"/>
              <a:gd name="connsiteX2333" fmla="*/ 288658 w 793809"/>
              <a:gd name="connsiteY2333" fmla="*/ 377281 h 1124247"/>
              <a:gd name="connsiteX2334" fmla="*/ 288658 w 793809"/>
              <a:gd name="connsiteY2334" fmla="*/ 374749 h 1124247"/>
              <a:gd name="connsiteX2335" fmla="*/ 288658 w 793809"/>
              <a:gd name="connsiteY2335" fmla="*/ 372217 h 1124247"/>
              <a:gd name="connsiteX2336" fmla="*/ 288658 w 793809"/>
              <a:gd name="connsiteY2336" fmla="*/ 369685 h 1124247"/>
              <a:gd name="connsiteX2337" fmla="*/ 288658 w 793809"/>
              <a:gd name="connsiteY2337" fmla="*/ 367153 h 1124247"/>
              <a:gd name="connsiteX2338" fmla="*/ 288658 w 793809"/>
              <a:gd name="connsiteY2338" fmla="*/ 364621 h 1124247"/>
              <a:gd name="connsiteX2339" fmla="*/ 288658 w 793809"/>
              <a:gd name="connsiteY2339" fmla="*/ 362089 h 1124247"/>
              <a:gd name="connsiteX2340" fmla="*/ 288658 w 793809"/>
              <a:gd name="connsiteY2340" fmla="*/ 362089 h 1124247"/>
              <a:gd name="connsiteX2341" fmla="*/ 288658 w 793809"/>
              <a:gd name="connsiteY2341" fmla="*/ 359556 h 1124247"/>
              <a:gd name="connsiteX2342" fmla="*/ 288658 w 793809"/>
              <a:gd name="connsiteY2342" fmla="*/ 357024 h 1124247"/>
              <a:gd name="connsiteX2343" fmla="*/ 288658 w 793809"/>
              <a:gd name="connsiteY2343" fmla="*/ 354492 h 1124247"/>
              <a:gd name="connsiteX2344" fmla="*/ 288658 w 793809"/>
              <a:gd name="connsiteY2344" fmla="*/ 351960 h 1124247"/>
              <a:gd name="connsiteX2345" fmla="*/ 288658 w 793809"/>
              <a:gd name="connsiteY2345" fmla="*/ 349428 h 1124247"/>
              <a:gd name="connsiteX2346" fmla="*/ 288658 w 793809"/>
              <a:gd name="connsiteY2346" fmla="*/ 346896 h 1124247"/>
              <a:gd name="connsiteX2347" fmla="*/ 288658 w 793809"/>
              <a:gd name="connsiteY2347" fmla="*/ 344364 h 1124247"/>
              <a:gd name="connsiteX2348" fmla="*/ 288658 w 793809"/>
              <a:gd name="connsiteY2348" fmla="*/ 341832 h 1124247"/>
              <a:gd name="connsiteX2349" fmla="*/ 291190 w 793809"/>
              <a:gd name="connsiteY2349" fmla="*/ 279796 h 1124247"/>
              <a:gd name="connsiteX2350" fmla="*/ 283593 w 793809"/>
              <a:gd name="connsiteY2350" fmla="*/ 263337 h 1124247"/>
              <a:gd name="connsiteX2351" fmla="*/ 267135 w 793809"/>
              <a:gd name="connsiteY2351" fmla="*/ 254475 h 1124247"/>
              <a:gd name="connsiteX2352" fmla="*/ 267135 w 793809"/>
              <a:gd name="connsiteY2352" fmla="*/ 251943 h 1124247"/>
              <a:gd name="connsiteX2353" fmla="*/ 264603 w 793809"/>
              <a:gd name="connsiteY2353" fmla="*/ 251943 h 1124247"/>
              <a:gd name="connsiteX2354" fmla="*/ 263337 w 793809"/>
              <a:gd name="connsiteY2354" fmla="*/ 251943 h 1124247"/>
              <a:gd name="connsiteX2355" fmla="*/ 263337 w 793809"/>
              <a:gd name="connsiteY2355" fmla="*/ 249411 h 1124247"/>
              <a:gd name="connsiteX2356" fmla="*/ 260805 w 793809"/>
              <a:gd name="connsiteY2356" fmla="*/ 249411 h 1124247"/>
              <a:gd name="connsiteX2357" fmla="*/ 260805 w 793809"/>
              <a:gd name="connsiteY2357" fmla="*/ 246879 h 1124247"/>
              <a:gd name="connsiteX2358" fmla="*/ 258272 w 793809"/>
              <a:gd name="connsiteY2358" fmla="*/ 246879 h 1124247"/>
              <a:gd name="connsiteX2359" fmla="*/ 258272 w 793809"/>
              <a:gd name="connsiteY2359" fmla="*/ 244347 h 1124247"/>
              <a:gd name="connsiteX2360" fmla="*/ 255741 w 793809"/>
              <a:gd name="connsiteY2360" fmla="*/ 244347 h 1124247"/>
              <a:gd name="connsiteX2361" fmla="*/ 255741 w 793809"/>
              <a:gd name="connsiteY2361" fmla="*/ 241814 h 1124247"/>
              <a:gd name="connsiteX2362" fmla="*/ 253209 w 793809"/>
              <a:gd name="connsiteY2362" fmla="*/ 241814 h 1124247"/>
              <a:gd name="connsiteX2363" fmla="*/ 253209 w 793809"/>
              <a:gd name="connsiteY2363" fmla="*/ 239282 h 1124247"/>
              <a:gd name="connsiteX2364" fmla="*/ 250676 w 793809"/>
              <a:gd name="connsiteY2364" fmla="*/ 236750 h 1124247"/>
              <a:gd name="connsiteX2365" fmla="*/ 250676 w 793809"/>
              <a:gd name="connsiteY2365" fmla="*/ 234218 h 1124247"/>
              <a:gd name="connsiteX2366" fmla="*/ 248144 w 793809"/>
              <a:gd name="connsiteY2366" fmla="*/ 234218 h 1124247"/>
              <a:gd name="connsiteX2367" fmla="*/ 248144 w 793809"/>
              <a:gd name="connsiteY2367" fmla="*/ 235484 h 1124247"/>
              <a:gd name="connsiteX2368" fmla="*/ 245612 w 793809"/>
              <a:gd name="connsiteY2368" fmla="*/ 235484 h 1124247"/>
              <a:gd name="connsiteX2369" fmla="*/ 245612 w 793809"/>
              <a:gd name="connsiteY2369" fmla="*/ 232952 h 1124247"/>
              <a:gd name="connsiteX2370" fmla="*/ 245612 w 793809"/>
              <a:gd name="connsiteY2370" fmla="*/ 230420 h 1124247"/>
              <a:gd name="connsiteX2371" fmla="*/ 243081 w 793809"/>
              <a:gd name="connsiteY2371" fmla="*/ 230420 h 1124247"/>
              <a:gd name="connsiteX2372" fmla="*/ 243081 w 793809"/>
              <a:gd name="connsiteY2372" fmla="*/ 227888 h 1124247"/>
              <a:gd name="connsiteX2373" fmla="*/ 240548 w 793809"/>
              <a:gd name="connsiteY2373" fmla="*/ 227888 h 1124247"/>
              <a:gd name="connsiteX2374" fmla="*/ 240548 w 793809"/>
              <a:gd name="connsiteY2374" fmla="*/ 225356 h 1124247"/>
              <a:gd name="connsiteX2375" fmla="*/ 240548 w 793809"/>
              <a:gd name="connsiteY2375" fmla="*/ 222824 h 1124247"/>
              <a:gd name="connsiteX2376" fmla="*/ 238016 w 793809"/>
              <a:gd name="connsiteY2376" fmla="*/ 222824 h 1124247"/>
              <a:gd name="connsiteX2377" fmla="*/ 238016 w 793809"/>
              <a:gd name="connsiteY2377" fmla="*/ 220292 h 1124247"/>
              <a:gd name="connsiteX2378" fmla="*/ 235484 w 793809"/>
              <a:gd name="connsiteY2378" fmla="*/ 220292 h 1124247"/>
              <a:gd name="connsiteX2379" fmla="*/ 235484 w 793809"/>
              <a:gd name="connsiteY2379" fmla="*/ 217760 h 1124247"/>
              <a:gd name="connsiteX2380" fmla="*/ 235484 w 793809"/>
              <a:gd name="connsiteY2380" fmla="*/ 215227 h 1124247"/>
              <a:gd name="connsiteX2381" fmla="*/ 232952 w 793809"/>
              <a:gd name="connsiteY2381" fmla="*/ 215227 h 1124247"/>
              <a:gd name="connsiteX2382" fmla="*/ 232952 w 793809"/>
              <a:gd name="connsiteY2382" fmla="*/ 212696 h 1124247"/>
              <a:gd name="connsiteX2383" fmla="*/ 230420 w 793809"/>
              <a:gd name="connsiteY2383" fmla="*/ 212696 h 1124247"/>
              <a:gd name="connsiteX2384" fmla="*/ 230420 w 793809"/>
              <a:gd name="connsiteY2384" fmla="*/ 210163 h 1124247"/>
              <a:gd name="connsiteX2385" fmla="*/ 230420 w 793809"/>
              <a:gd name="connsiteY2385" fmla="*/ 210163 h 1124247"/>
              <a:gd name="connsiteX2386" fmla="*/ 227888 w 793809"/>
              <a:gd name="connsiteY2386" fmla="*/ 210163 h 1124247"/>
              <a:gd name="connsiteX2387" fmla="*/ 227888 w 793809"/>
              <a:gd name="connsiteY2387" fmla="*/ 207631 h 1124247"/>
              <a:gd name="connsiteX2388" fmla="*/ 225356 w 793809"/>
              <a:gd name="connsiteY2388" fmla="*/ 207631 h 1124247"/>
              <a:gd name="connsiteX2389" fmla="*/ 225356 w 793809"/>
              <a:gd name="connsiteY2389" fmla="*/ 205099 h 1124247"/>
              <a:gd name="connsiteX2390" fmla="*/ 225356 w 793809"/>
              <a:gd name="connsiteY2390" fmla="*/ 202567 h 1124247"/>
              <a:gd name="connsiteX2391" fmla="*/ 225356 w 793809"/>
              <a:gd name="connsiteY2391" fmla="*/ 202567 h 1124247"/>
              <a:gd name="connsiteX2392" fmla="*/ 225356 w 793809"/>
              <a:gd name="connsiteY2392" fmla="*/ 200035 h 1124247"/>
              <a:gd name="connsiteX2393" fmla="*/ 225356 w 793809"/>
              <a:gd name="connsiteY2393" fmla="*/ 197503 h 1124247"/>
              <a:gd name="connsiteX2394" fmla="*/ 222823 w 793809"/>
              <a:gd name="connsiteY2394" fmla="*/ 197503 h 1124247"/>
              <a:gd name="connsiteX2395" fmla="*/ 222823 w 793809"/>
              <a:gd name="connsiteY2395" fmla="*/ 194971 h 1124247"/>
              <a:gd name="connsiteX2396" fmla="*/ 220291 w 793809"/>
              <a:gd name="connsiteY2396" fmla="*/ 194971 h 1124247"/>
              <a:gd name="connsiteX2397" fmla="*/ 220291 w 793809"/>
              <a:gd name="connsiteY2397" fmla="*/ 192439 h 1124247"/>
              <a:gd name="connsiteX2398" fmla="*/ 220291 w 793809"/>
              <a:gd name="connsiteY2398" fmla="*/ 189907 h 1124247"/>
              <a:gd name="connsiteX2399" fmla="*/ 217760 w 793809"/>
              <a:gd name="connsiteY2399" fmla="*/ 189907 h 1124247"/>
              <a:gd name="connsiteX2400" fmla="*/ 217760 w 793809"/>
              <a:gd name="connsiteY2400" fmla="*/ 187375 h 1124247"/>
              <a:gd name="connsiteX2401" fmla="*/ 215227 w 793809"/>
              <a:gd name="connsiteY2401" fmla="*/ 187375 h 1124247"/>
              <a:gd name="connsiteX2402" fmla="*/ 215227 w 793809"/>
              <a:gd name="connsiteY2402" fmla="*/ 184842 h 1124247"/>
              <a:gd name="connsiteX2403" fmla="*/ 215227 w 793809"/>
              <a:gd name="connsiteY2403" fmla="*/ 184842 h 1124247"/>
              <a:gd name="connsiteX2404" fmla="*/ 212695 w 793809"/>
              <a:gd name="connsiteY2404" fmla="*/ 184842 h 1124247"/>
              <a:gd name="connsiteX2405" fmla="*/ 212695 w 793809"/>
              <a:gd name="connsiteY2405" fmla="*/ 182310 h 1124247"/>
              <a:gd name="connsiteX2406" fmla="*/ 210163 w 793809"/>
              <a:gd name="connsiteY2406" fmla="*/ 182310 h 1124247"/>
              <a:gd name="connsiteX2407" fmla="*/ 210163 w 793809"/>
              <a:gd name="connsiteY2407" fmla="*/ 179778 h 1124247"/>
              <a:gd name="connsiteX2408" fmla="*/ 210163 w 793809"/>
              <a:gd name="connsiteY2408" fmla="*/ 177246 h 1124247"/>
              <a:gd name="connsiteX2409" fmla="*/ 207631 w 793809"/>
              <a:gd name="connsiteY2409" fmla="*/ 177246 h 1124247"/>
              <a:gd name="connsiteX2410" fmla="*/ 207631 w 793809"/>
              <a:gd name="connsiteY2410" fmla="*/ 174714 h 1124247"/>
              <a:gd name="connsiteX2411" fmla="*/ 205099 w 793809"/>
              <a:gd name="connsiteY2411" fmla="*/ 174714 h 1124247"/>
              <a:gd name="connsiteX2412" fmla="*/ 205099 w 793809"/>
              <a:gd name="connsiteY2412" fmla="*/ 172182 h 1124247"/>
              <a:gd name="connsiteX2413" fmla="*/ 202567 w 793809"/>
              <a:gd name="connsiteY2413" fmla="*/ 172182 h 1124247"/>
              <a:gd name="connsiteX2414" fmla="*/ 202567 w 793809"/>
              <a:gd name="connsiteY2414" fmla="*/ 169650 h 1124247"/>
              <a:gd name="connsiteX2415" fmla="*/ 202567 w 793809"/>
              <a:gd name="connsiteY2415" fmla="*/ 167118 h 1124247"/>
              <a:gd name="connsiteX2416" fmla="*/ 200035 w 793809"/>
              <a:gd name="connsiteY2416" fmla="*/ 167118 h 1124247"/>
              <a:gd name="connsiteX2417" fmla="*/ 200035 w 793809"/>
              <a:gd name="connsiteY2417" fmla="*/ 164586 h 1124247"/>
              <a:gd name="connsiteX2418" fmla="*/ 197503 w 793809"/>
              <a:gd name="connsiteY2418" fmla="*/ 164586 h 1124247"/>
              <a:gd name="connsiteX2419" fmla="*/ 197503 w 793809"/>
              <a:gd name="connsiteY2419" fmla="*/ 162054 h 1124247"/>
              <a:gd name="connsiteX2420" fmla="*/ 194970 w 793809"/>
              <a:gd name="connsiteY2420" fmla="*/ 162054 h 1124247"/>
              <a:gd name="connsiteX2421" fmla="*/ 194970 w 793809"/>
              <a:gd name="connsiteY2421" fmla="*/ 159522 h 1124247"/>
              <a:gd name="connsiteX2422" fmla="*/ 194970 w 793809"/>
              <a:gd name="connsiteY2422" fmla="*/ 159522 h 1124247"/>
              <a:gd name="connsiteX2423" fmla="*/ 192439 w 793809"/>
              <a:gd name="connsiteY2423" fmla="*/ 159522 h 1124247"/>
              <a:gd name="connsiteX2424" fmla="*/ 192439 w 793809"/>
              <a:gd name="connsiteY2424" fmla="*/ 156989 h 1124247"/>
              <a:gd name="connsiteX2425" fmla="*/ 189907 w 793809"/>
              <a:gd name="connsiteY2425" fmla="*/ 156989 h 1124247"/>
              <a:gd name="connsiteX2426" fmla="*/ 189907 w 793809"/>
              <a:gd name="connsiteY2426" fmla="*/ 154457 h 1124247"/>
              <a:gd name="connsiteX2427" fmla="*/ 187374 w 793809"/>
              <a:gd name="connsiteY2427" fmla="*/ 154457 h 1124247"/>
              <a:gd name="connsiteX2428" fmla="*/ 187374 w 793809"/>
              <a:gd name="connsiteY2428" fmla="*/ 151925 h 1124247"/>
              <a:gd name="connsiteX2429" fmla="*/ 187374 w 793809"/>
              <a:gd name="connsiteY2429" fmla="*/ 151925 h 1124247"/>
              <a:gd name="connsiteX2430" fmla="*/ 187374 w 793809"/>
              <a:gd name="connsiteY2430" fmla="*/ 149393 h 1124247"/>
              <a:gd name="connsiteX2431" fmla="*/ 184842 w 793809"/>
              <a:gd name="connsiteY2431" fmla="*/ 149393 h 1124247"/>
              <a:gd name="connsiteX2432" fmla="*/ 184842 w 793809"/>
              <a:gd name="connsiteY2432" fmla="*/ 146861 h 1124247"/>
              <a:gd name="connsiteX2433" fmla="*/ 184842 w 793809"/>
              <a:gd name="connsiteY2433" fmla="*/ 144329 h 1124247"/>
              <a:gd name="connsiteX2434" fmla="*/ 182310 w 793809"/>
              <a:gd name="connsiteY2434" fmla="*/ 144329 h 1124247"/>
              <a:gd name="connsiteX2435" fmla="*/ 182310 w 793809"/>
              <a:gd name="connsiteY2435" fmla="*/ 141797 h 1124247"/>
              <a:gd name="connsiteX2436" fmla="*/ 179778 w 793809"/>
              <a:gd name="connsiteY2436" fmla="*/ 141797 h 1124247"/>
              <a:gd name="connsiteX2437" fmla="*/ 179778 w 793809"/>
              <a:gd name="connsiteY2437" fmla="*/ 139265 h 1124247"/>
              <a:gd name="connsiteX2438" fmla="*/ 177246 w 793809"/>
              <a:gd name="connsiteY2438" fmla="*/ 139265 h 1124247"/>
              <a:gd name="connsiteX2439" fmla="*/ 177246 w 793809"/>
              <a:gd name="connsiteY2439" fmla="*/ 136733 h 1124247"/>
              <a:gd name="connsiteX2440" fmla="*/ 174714 w 793809"/>
              <a:gd name="connsiteY2440" fmla="*/ 136733 h 1124247"/>
              <a:gd name="connsiteX2441" fmla="*/ 174714 w 793809"/>
              <a:gd name="connsiteY2441" fmla="*/ 134201 h 1124247"/>
              <a:gd name="connsiteX2442" fmla="*/ 172182 w 793809"/>
              <a:gd name="connsiteY2442" fmla="*/ 134201 h 1124247"/>
              <a:gd name="connsiteX2443" fmla="*/ 172182 w 793809"/>
              <a:gd name="connsiteY2443" fmla="*/ 131668 h 1124247"/>
              <a:gd name="connsiteX2444" fmla="*/ 169649 w 793809"/>
              <a:gd name="connsiteY2444" fmla="*/ 131668 h 1124247"/>
              <a:gd name="connsiteX2445" fmla="*/ 169649 w 793809"/>
              <a:gd name="connsiteY2445" fmla="*/ 129137 h 1124247"/>
              <a:gd name="connsiteX2446" fmla="*/ 167118 w 793809"/>
              <a:gd name="connsiteY2446" fmla="*/ 129137 h 1124247"/>
              <a:gd name="connsiteX2447" fmla="*/ 167118 w 793809"/>
              <a:gd name="connsiteY2447" fmla="*/ 126604 h 1124247"/>
              <a:gd name="connsiteX2448" fmla="*/ 164586 w 793809"/>
              <a:gd name="connsiteY2448" fmla="*/ 126604 h 1124247"/>
              <a:gd name="connsiteX2449" fmla="*/ 162053 w 793809"/>
              <a:gd name="connsiteY2449" fmla="*/ 124073 h 1124247"/>
              <a:gd name="connsiteX2450" fmla="*/ 159521 w 793809"/>
              <a:gd name="connsiteY2450" fmla="*/ 124073 h 1124247"/>
              <a:gd name="connsiteX2451" fmla="*/ 159521 w 793809"/>
              <a:gd name="connsiteY2451" fmla="*/ 121540 h 1124247"/>
              <a:gd name="connsiteX2452" fmla="*/ 156989 w 793809"/>
              <a:gd name="connsiteY2452" fmla="*/ 121540 h 1124247"/>
              <a:gd name="connsiteX2453" fmla="*/ 156989 w 793809"/>
              <a:gd name="connsiteY2453" fmla="*/ 121540 h 1124247"/>
              <a:gd name="connsiteX2454" fmla="*/ 154457 w 793809"/>
              <a:gd name="connsiteY2454" fmla="*/ 121540 h 1124247"/>
              <a:gd name="connsiteX2455" fmla="*/ 154457 w 793809"/>
              <a:gd name="connsiteY2455" fmla="*/ 119008 h 1124247"/>
              <a:gd name="connsiteX2456" fmla="*/ 151925 w 793809"/>
              <a:gd name="connsiteY2456" fmla="*/ 119008 h 1124247"/>
              <a:gd name="connsiteX2457" fmla="*/ 149393 w 793809"/>
              <a:gd name="connsiteY2457" fmla="*/ 119008 h 1124247"/>
              <a:gd name="connsiteX2458" fmla="*/ 149393 w 793809"/>
              <a:gd name="connsiteY2458" fmla="*/ 116476 h 1124247"/>
              <a:gd name="connsiteX2459" fmla="*/ 149393 w 793809"/>
              <a:gd name="connsiteY2459" fmla="*/ 116476 h 1124247"/>
              <a:gd name="connsiteX2460" fmla="*/ 146861 w 793809"/>
              <a:gd name="connsiteY2460" fmla="*/ 116476 h 1124247"/>
              <a:gd name="connsiteX2461" fmla="*/ 144329 w 793809"/>
              <a:gd name="connsiteY2461" fmla="*/ 116476 h 1124247"/>
              <a:gd name="connsiteX2462" fmla="*/ 141797 w 793809"/>
              <a:gd name="connsiteY2462" fmla="*/ 116476 h 1124247"/>
              <a:gd name="connsiteX2463" fmla="*/ 141797 w 793809"/>
              <a:gd name="connsiteY2463" fmla="*/ 119008 h 1124247"/>
              <a:gd name="connsiteX2464" fmla="*/ 139265 w 793809"/>
              <a:gd name="connsiteY2464" fmla="*/ 119008 h 1124247"/>
              <a:gd name="connsiteX2465" fmla="*/ 139265 w 793809"/>
              <a:gd name="connsiteY2465" fmla="*/ 121540 h 1124247"/>
              <a:gd name="connsiteX2466" fmla="*/ 139265 w 793809"/>
              <a:gd name="connsiteY2466" fmla="*/ 124073 h 1124247"/>
              <a:gd name="connsiteX2467" fmla="*/ 139265 w 793809"/>
              <a:gd name="connsiteY2467" fmla="*/ 126604 h 1124247"/>
              <a:gd name="connsiteX2468" fmla="*/ 139265 w 793809"/>
              <a:gd name="connsiteY2468" fmla="*/ 129137 h 1124247"/>
              <a:gd name="connsiteX2469" fmla="*/ 139265 w 793809"/>
              <a:gd name="connsiteY2469" fmla="*/ 131668 h 1124247"/>
              <a:gd name="connsiteX2470" fmla="*/ 139265 w 793809"/>
              <a:gd name="connsiteY2470" fmla="*/ 134201 h 1124247"/>
              <a:gd name="connsiteX2471" fmla="*/ 139265 w 793809"/>
              <a:gd name="connsiteY2471" fmla="*/ 136733 h 1124247"/>
              <a:gd name="connsiteX2472" fmla="*/ 141797 w 793809"/>
              <a:gd name="connsiteY2472" fmla="*/ 137999 h 112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Lst>
            <a:rect l="l" t="t" r="r" b="b"/>
            <a:pathLst>
              <a:path w="793809" h="1124247">
                <a:moveTo>
                  <a:pt x="595041" y="533005"/>
                </a:moveTo>
                <a:lnTo>
                  <a:pt x="592508" y="533005"/>
                </a:lnTo>
                <a:lnTo>
                  <a:pt x="589976" y="530472"/>
                </a:lnTo>
                <a:lnTo>
                  <a:pt x="589976" y="527940"/>
                </a:lnTo>
                <a:lnTo>
                  <a:pt x="589976" y="525408"/>
                </a:lnTo>
                <a:lnTo>
                  <a:pt x="592508" y="525408"/>
                </a:lnTo>
                <a:lnTo>
                  <a:pt x="592508" y="522876"/>
                </a:lnTo>
                <a:lnTo>
                  <a:pt x="595041" y="522876"/>
                </a:lnTo>
                <a:lnTo>
                  <a:pt x="595041" y="525408"/>
                </a:lnTo>
                <a:lnTo>
                  <a:pt x="597573" y="525408"/>
                </a:lnTo>
                <a:lnTo>
                  <a:pt x="597573" y="527940"/>
                </a:lnTo>
                <a:lnTo>
                  <a:pt x="597573" y="530472"/>
                </a:lnTo>
                <a:lnTo>
                  <a:pt x="595041" y="533005"/>
                </a:lnTo>
                <a:close/>
                <a:moveTo>
                  <a:pt x="586178" y="530472"/>
                </a:moveTo>
                <a:lnTo>
                  <a:pt x="583646" y="530472"/>
                </a:lnTo>
                <a:lnTo>
                  <a:pt x="583646" y="527940"/>
                </a:lnTo>
                <a:lnTo>
                  <a:pt x="583646" y="525408"/>
                </a:lnTo>
                <a:lnTo>
                  <a:pt x="583646" y="522876"/>
                </a:lnTo>
                <a:lnTo>
                  <a:pt x="586178" y="522876"/>
                </a:lnTo>
                <a:lnTo>
                  <a:pt x="586178" y="520344"/>
                </a:lnTo>
                <a:lnTo>
                  <a:pt x="588710" y="522876"/>
                </a:lnTo>
                <a:lnTo>
                  <a:pt x="591243" y="525408"/>
                </a:lnTo>
                <a:lnTo>
                  <a:pt x="591243" y="527940"/>
                </a:lnTo>
                <a:lnTo>
                  <a:pt x="588710" y="527940"/>
                </a:lnTo>
                <a:lnTo>
                  <a:pt x="588710" y="530472"/>
                </a:lnTo>
                <a:lnTo>
                  <a:pt x="586178" y="530472"/>
                </a:lnTo>
                <a:close/>
                <a:moveTo>
                  <a:pt x="559591" y="530472"/>
                </a:moveTo>
                <a:lnTo>
                  <a:pt x="557059" y="530472"/>
                </a:lnTo>
                <a:lnTo>
                  <a:pt x="557059" y="527940"/>
                </a:lnTo>
                <a:lnTo>
                  <a:pt x="554527" y="527940"/>
                </a:lnTo>
                <a:lnTo>
                  <a:pt x="554527" y="525408"/>
                </a:lnTo>
                <a:lnTo>
                  <a:pt x="554527" y="522876"/>
                </a:lnTo>
                <a:lnTo>
                  <a:pt x="557059" y="522876"/>
                </a:lnTo>
                <a:lnTo>
                  <a:pt x="557059" y="520344"/>
                </a:lnTo>
                <a:lnTo>
                  <a:pt x="559591" y="520344"/>
                </a:lnTo>
                <a:lnTo>
                  <a:pt x="559591" y="522876"/>
                </a:lnTo>
                <a:lnTo>
                  <a:pt x="562123" y="522876"/>
                </a:lnTo>
                <a:lnTo>
                  <a:pt x="562123" y="525408"/>
                </a:lnTo>
                <a:lnTo>
                  <a:pt x="562123" y="527940"/>
                </a:lnTo>
                <a:lnTo>
                  <a:pt x="559591" y="530472"/>
                </a:lnTo>
                <a:close/>
                <a:moveTo>
                  <a:pt x="608967" y="507684"/>
                </a:moveTo>
                <a:lnTo>
                  <a:pt x="611499" y="507684"/>
                </a:lnTo>
                <a:lnTo>
                  <a:pt x="619095" y="505151"/>
                </a:lnTo>
                <a:lnTo>
                  <a:pt x="621627" y="502620"/>
                </a:lnTo>
                <a:lnTo>
                  <a:pt x="621627" y="505151"/>
                </a:lnTo>
                <a:lnTo>
                  <a:pt x="624159" y="505151"/>
                </a:lnTo>
                <a:lnTo>
                  <a:pt x="626692" y="505151"/>
                </a:lnTo>
                <a:lnTo>
                  <a:pt x="634288" y="510216"/>
                </a:lnTo>
                <a:lnTo>
                  <a:pt x="631755" y="512748"/>
                </a:lnTo>
                <a:lnTo>
                  <a:pt x="626692" y="517812"/>
                </a:lnTo>
                <a:lnTo>
                  <a:pt x="624159" y="517812"/>
                </a:lnTo>
                <a:lnTo>
                  <a:pt x="624159" y="520344"/>
                </a:lnTo>
                <a:lnTo>
                  <a:pt x="621627" y="520344"/>
                </a:lnTo>
                <a:lnTo>
                  <a:pt x="619095" y="520344"/>
                </a:lnTo>
                <a:lnTo>
                  <a:pt x="611499" y="522876"/>
                </a:lnTo>
                <a:lnTo>
                  <a:pt x="608967" y="522876"/>
                </a:lnTo>
                <a:lnTo>
                  <a:pt x="603903" y="520344"/>
                </a:lnTo>
                <a:lnTo>
                  <a:pt x="601371" y="520344"/>
                </a:lnTo>
                <a:lnTo>
                  <a:pt x="596306" y="514014"/>
                </a:lnTo>
                <a:lnTo>
                  <a:pt x="593774" y="511482"/>
                </a:lnTo>
                <a:lnTo>
                  <a:pt x="596306" y="511482"/>
                </a:lnTo>
                <a:lnTo>
                  <a:pt x="596306" y="508950"/>
                </a:lnTo>
                <a:lnTo>
                  <a:pt x="596306" y="506417"/>
                </a:lnTo>
                <a:lnTo>
                  <a:pt x="598839" y="503886"/>
                </a:lnTo>
                <a:lnTo>
                  <a:pt x="603903" y="503886"/>
                </a:lnTo>
                <a:lnTo>
                  <a:pt x="606434" y="503886"/>
                </a:lnTo>
                <a:lnTo>
                  <a:pt x="606434" y="506417"/>
                </a:lnTo>
                <a:lnTo>
                  <a:pt x="608967" y="507684"/>
                </a:lnTo>
                <a:close/>
                <a:moveTo>
                  <a:pt x="239282" y="465904"/>
                </a:moveTo>
                <a:lnTo>
                  <a:pt x="236750" y="465904"/>
                </a:lnTo>
                <a:lnTo>
                  <a:pt x="236750" y="463372"/>
                </a:lnTo>
                <a:lnTo>
                  <a:pt x="236750" y="460840"/>
                </a:lnTo>
                <a:lnTo>
                  <a:pt x="234218" y="460840"/>
                </a:lnTo>
                <a:lnTo>
                  <a:pt x="236750" y="460840"/>
                </a:lnTo>
                <a:lnTo>
                  <a:pt x="236750" y="458308"/>
                </a:lnTo>
                <a:lnTo>
                  <a:pt x="236750" y="455776"/>
                </a:lnTo>
                <a:lnTo>
                  <a:pt x="239282" y="455776"/>
                </a:lnTo>
                <a:lnTo>
                  <a:pt x="241814" y="455776"/>
                </a:lnTo>
                <a:lnTo>
                  <a:pt x="241814" y="458308"/>
                </a:lnTo>
                <a:lnTo>
                  <a:pt x="241814" y="460840"/>
                </a:lnTo>
                <a:lnTo>
                  <a:pt x="241814" y="463372"/>
                </a:lnTo>
                <a:lnTo>
                  <a:pt x="241814" y="465904"/>
                </a:lnTo>
                <a:lnTo>
                  <a:pt x="239282" y="465904"/>
                </a:lnTo>
                <a:close/>
                <a:moveTo>
                  <a:pt x="239282" y="454510"/>
                </a:moveTo>
                <a:lnTo>
                  <a:pt x="236750" y="451978"/>
                </a:lnTo>
                <a:lnTo>
                  <a:pt x="236750" y="449446"/>
                </a:lnTo>
                <a:lnTo>
                  <a:pt x="236750" y="446914"/>
                </a:lnTo>
                <a:lnTo>
                  <a:pt x="236750" y="444381"/>
                </a:lnTo>
                <a:lnTo>
                  <a:pt x="239282" y="444381"/>
                </a:lnTo>
                <a:lnTo>
                  <a:pt x="241814" y="444381"/>
                </a:lnTo>
                <a:lnTo>
                  <a:pt x="241814" y="446914"/>
                </a:lnTo>
                <a:lnTo>
                  <a:pt x="244346" y="446914"/>
                </a:lnTo>
                <a:lnTo>
                  <a:pt x="244346" y="449446"/>
                </a:lnTo>
                <a:lnTo>
                  <a:pt x="241814" y="449446"/>
                </a:lnTo>
                <a:lnTo>
                  <a:pt x="241814" y="451978"/>
                </a:lnTo>
                <a:lnTo>
                  <a:pt x="241814" y="454510"/>
                </a:lnTo>
                <a:lnTo>
                  <a:pt x="239282" y="454510"/>
                </a:lnTo>
                <a:close/>
                <a:moveTo>
                  <a:pt x="160788" y="381079"/>
                </a:moveTo>
                <a:lnTo>
                  <a:pt x="160788" y="383611"/>
                </a:lnTo>
                <a:lnTo>
                  <a:pt x="158255" y="383611"/>
                </a:lnTo>
                <a:lnTo>
                  <a:pt x="155723" y="383611"/>
                </a:lnTo>
                <a:lnTo>
                  <a:pt x="149393" y="383611"/>
                </a:lnTo>
                <a:lnTo>
                  <a:pt x="146861" y="383611"/>
                </a:lnTo>
                <a:lnTo>
                  <a:pt x="146861" y="381079"/>
                </a:lnTo>
                <a:lnTo>
                  <a:pt x="144329" y="376015"/>
                </a:lnTo>
                <a:lnTo>
                  <a:pt x="144329" y="373483"/>
                </a:lnTo>
                <a:lnTo>
                  <a:pt x="146861" y="370951"/>
                </a:lnTo>
                <a:lnTo>
                  <a:pt x="151925" y="370951"/>
                </a:lnTo>
                <a:lnTo>
                  <a:pt x="151925" y="373483"/>
                </a:lnTo>
                <a:lnTo>
                  <a:pt x="156989" y="376015"/>
                </a:lnTo>
                <a:lnTo>
                  <a:pt x="159521" y="378547"/>
                </a:lnTo>
                <a:lnTo>
                  <a:pt x="160788" y="381079"/>
                </a:lnTo>
                <a:close/>
                <a:moveTo>
                  <a:pt x="149393" y="368419"/>
                </a:moveTo>
                <a:lnTo>
                  <a:pt x="149393" y="365887"/>
                </a:lnTo>
                <a:lnTo>
                  <a:pt x="146861" y="365887"/>
                </a:lnTo>
                <a:lnTo>
                  <a:pt x="146861" y="363355"/>
                </a:lnTo>
                <a:lnTo>
                  <a:pt x="144329" y="363355"/>
                </a:lnTo>
                <a:lnTo>
                  <a:pt x="144329" y="362089"/>
                </a:lnTo>
                <a:lnTo>
                  <a:pt x="146861" y="362089"/>
                </a:lnTo>
                <a:lnTo>
                  <a:pt x="146861" y="359556"/>
                </a:lnTo>
                <a:lnTo>
                  <a:pt x="149393" y="359556"/>
                </a:lnTo>
                <a:lnTo>
                  <a:pt x="151925" y="359556"/>
                </a:lnTo>
                <a:lnTo>
                  <a:pt x="151925" y="362089"/>
                </a:lnTo>
                <a:lnTo>
                  <a:pt x="151925" y="364621"/>
                </a:lnTo>
                <a:lnTo>
                  <a:pt x="151925" y="367153"/>
                </a:lnTo>
                <a:lnTo>
                  <a:pt x="149393" y="367153"/>
                </a:lnTo>
                <a:lnTo>
                  <a:pt x="149393" y="368419"/>
                </a:lnTo>
                <a:close/>
                <a:moveTo>
                  <a:pt x="220291" y="341832"/>
                </a:moveTo>
                <a:lnTo>
                  <a:pt x="220291" y="344364"/>
                </a:lnTo>
                <a:lnTo>
                  <a:pt x="217760" y="341832"/>
                </a:lnTo>
                <a:lnTo>
                  <a:pt x="212695" y="339300"/>
                </a:lnTo>
                <a:lnTo>
                  <a:pt x="210163" y="336768"/>
                </a:lnTo>
                <a:lnTo>
                  <a:pt x="207631" y="334235"/>
                </a:lnTo>
                <a:lnTo>
                  <a:pt x="205099" y="334235"/>
                </a:lnTo>
                <a:lnTo>
                  <a:pt x="205099" y="329171"/>
                </a:lnTo>
                <a:lnTo>
                  <a:pt x="205099" y="326640"/>
                </a:lnTo>
                <a:lnTo>
                  <a:pt x="207631" y="324107"/>
                </a:lnTo>
                <a:lnTo>
                  <a:pt x="207631" y="321575"/>
                </a:lnTo>
                <a:lnTo>
                  <a:pt x="210163" y="321575"/>
                </a:lnTo>
                <a:lnTo>
                  <a:pt x="210163" y="324107"/>
                </a:lnTo>
                <a:lnTo>
                  <a:pt x="212695" y="324107"/>
                </a:lnTo>
                <a:lnTo>
                  <a:pt x="217760" y="330437"/>
                </a:lnTo>
                <a:lnTo>
                  <a:pt x="220291" y="335502"/>
                </a:lnTo>
                <a:lnTo>
                  <a:pt x="220291" y="341832"/>
                </a:lnTo>
                <a:close/>
                <a:moveTo>
                  <a:pt x="678599" y="308915"/>
                </a:moveTo>
                <a:lnTo>
                  <a:pt x="676067" y="306383"/>
                </a:lnTo>
                <a:lnTo>
                  <a:pt x="676067" y="303851"/>
                </a:lnTo>
                <a:lnTo>
                  <a:pt x="676067" y="301319"/>
                </a:lnTo>
                <a:lnTo>
                  <a:pt x="676067" y="298786"/>
                </a:lnTo>
                <a:lnTo>
                  <a:pt x="678599" y="298786"/>
                </a:lnTo>
                <a:lnTo>
                  <a:pt x="681131" y="298786"/>
                </a:lnTo>
                <a:lnTo>
                  <a:pt x="681131" y="301319"/>
                </a:lnTo>
                <a:lnTo>
                  <a:pt x="683664" y="301319"/>
                </a:lnTo>
                <a:lnTo>
                  <a:pt x="683664" y="303851"/>
                </a:lnTo>
                <a:lnTo>
                  <a:pt x="683664" y="306383"/>
                </a:lnTo>
                <a:lnTo>
                  <a:pt x="681131" y="306383"/>
                </a:lnTo>
                <a:lnTo>
                  <a:pt x="681131" y="308915"/>
                </a:lnTo>
                <a:lnTo>
                  <a:pt x="678599" y="308915"/>
                </a:lnTo>
                <a:close/>
                <a:moveTo>
                  <a:pt x="687462" y="306383"/>
                </a:moveTo>
                <a:lnTo>
                  <a:pt x="684929" y="306383"/>
                </a:lnTo>
                <a:lnTo>
                  <a:pt x="682397" y="306383"/>
                </a:lnTo>
                <a:lnTo>
                  <a:pt x="682397" y="303851"/>
                </a:lnTo>
                <a:lnTo>
                  <a:pt x="682397" y="301319"/>
                </a:lnTo>
                <a:lnTo>
                  <a:pt x="682397" y="298786"/>
                </a:lnTo>
                <a:lnTo>
                  <a:pt x="684929" y="298786"/>
                </a:lnTo>
                <a:lnTo>
                  <a:pt x="687462" y="298786"/>
                </a:lnTo>
                <a:lnTo>
                  <a:pt x="689994" y="298786"/>
                </a:lnTo>
                <a:lnTo>
                  <a:pt x="689994" y="301319"/>
                </a:lnTo>
                <a:lnTo>
                  <a:pt x="689994" y="303851"/>
                </a:lnTo>
                <a:lnTo>
                  <a:pt x="689994" y="306383"/>
                </a:lnTo>
                <a:lnTo>
                  <a:pt x="687462" y="306383"/>
                </a:lnTo>
                <a:close/>
                <a:moveTo>
                  <a:pt x="130402" y="381079"/>
                </a:moveTo>
                <a:lnTo>
                  <a:pt x="130402" y="383611"/>
                </a:lnTo>
                <a:lnTo>
                  <a:pt x="127870" y="383611"/>
                </a:lnTo>
                <a:lnTo>
                  <a:pt x="130402" y="386143"/>
                </a:lnTo>
                <a:lnTo>
                  <a:pt x="132935" y="386143"/>
                </a:lnTo>
                <a:lnTo>
                  <a:pt x="135467" y="388676"/>
                </a:lnTo>
                <a:lnTo>
                  <a:pt x="137998" y="393740"/>
                </a:lnTo>
                <a:lnTo>
                  <a:pt x="140531" y="393740"/>
                </a:lnTo>
                <a:lnTo>
                  <a:pt x="140531" y="391207"/>
                </a:lnTo>
                <a:lnTo>
                  <a:pt x="143063" y="391207"/>
                </a:lnTo>
                <a:lnTo>
                  <a:pt x="143063" y="387409"/>
                </a:lnTo>
                <a:lnTo>
                  <a:pt x="145595" y="387409"/>
                </a:lnTo>
                <a:lnTo>
                  <a:pt x="148127" y="392474"/>
                </a:lnTo>
                <a:lnTo>
                  <a:pt x="150659" y="395006"/>
                </a:lnTo>
                <a:lnTo>
                  <a:pt x="150659" y="397538"/>
                </a:lnTo>
                <a:lnTo>
                  <a:pt x="150659" y="400070"/>
                </a:lnTo>
                <a:lnTo>
                  <a:pt x="150659" y="402602"/>
                </a:lnTo>
                <a:lnTo>
                  <a:pt x="153191" y="402602"/>
                </a:lnTo>
                <a:lnTo>
                  <a:pt x="155723" y="407666"/>
                </a:lnTo>
                <a:lnTo>
                  <a:pt x="155723" y="410198"/>
                </a:lnTo>
                <a:lnTo>
                  <a:pt x="158255" y="412730"/>
                </a:lnTo>
                <a:lnTo>
                  <a:pt x="160788" y="412730"/>
                </a:lnTo>
                <a:lnTo>
                  <a:pt x="160788" y="410198"/>
                </a:lnTo>
                <a:lnTo>
                  <a:pt x="163319" y="410198"/>
                </a:lnTo>
                <a:lnTo>
                  <a:pt x="165851" y="407666"/>
                </a:lnTo>
                <a:lnTo>
                  <a:pt x="165851" y="410198"/>
                </a:lnTo>
                <a:lnTo>
                  <a:pt x="170916" y="412730"/>
                </a:lnTo>
                <a:lnTo>
                  <a:pt x="173448" y="412730"/>
                </a:lnTo>
                <a:lnTo>
                  <a:pt x="175980" y="417794"/>
                </a:lnTo>
                <a:lnTo>
                  <a:pt x="178512" y="422859"/>
                </a:lnTo>
                <a:lnTo>
                  <a:pt x="181044" y="422859"/>
                </a:lnTo>
                <a:lnTo>
                  <a:pt x="189907" y="425391"/>
                </a:lnTo>
                <a:lnTo>
                  <a:pt x="194970" y="431721"/>
                </a:lnTo>
                <a:lnTo>
                  <a:pt x="197503" y="436785"/>
                </a:lnTo>
                <a:lnTo>
                  <a:pt x="200035" y="441849"/>
                </a:lnTo>
                <a:lnTo>
                  <a:pt x="202567" y="444381"/>
                </a:lnTo>
                <a:lnTo>
                  <a:pt x="205099" y="450712"/>
                </a:lnTo>
                <a:lnTo>
                  <a:pt x="207631" y="453244"/>
                </a:lnTo>
                <a:lnTo>
                  <a:pt x="207631" y="455776"/>
                </a:lnTo>
                <a:lnTo>
                  <a:pt x="210163" y="455776"/>
                </a:lnTo>
                <a:lnTo>
                  <a:pt x="215227" y="458308"/>
                </a:lnTo>
                <a:lnTo>
                  <a:pt x="217760" y="458308"/>
                </a:lnTo>
                <a:lnTo>
                  <a:pt x="217760" y="460840"/>
                </a:lnTo>
                <a:lnTo>
                  <a:pt x="220291" y="465904"/>
                </a:lnTo>
                <a:lnTo>
                  <a:pt x="222823" y="465904"/>
                </a:lnTo>
                <a:lnTo>
                  <a:pt x="225356" y="468436"/>
                </a:lnTo>
                <a:lnTo>
                  <a:pt x="227888" y="468436"/>
                </a:lnTo>
                <a:lnTo>
                  <a:pt x="230420" y="470968"/>
                </a:lnTo>
                <a:lnTo>
                  <a:pt x="230420" y="473500"/>
                </a:lnTo>
                <a:lnTo>
                  <a:pt x="230420" y="478565"/>
                </a:lnTo>
                <a:lnTo>
                  <a:pt x="232952" y="481097"/>
                </a:lnTo>
                <a:lnTo>
                  <a:pt x="232952" y="483629"/>
                </a:lnTo>
                <a:lnTo>
                  <a:pt x="232952" y="488693"/>
                </a:lnTo>
                <a:lnTo>
                  <a:pt x="235484" y="488693"/>
                </a:lnTo>
                <a:lnTo>
                  <a:pt x="235484" y="491225"/>
                </a:lnTo>
                <a:lnTo>
                  <a:pt x="238016" y="488693"/>
                </a:lnTo>
                <a:lnTo>
                  <a:pt x="240548" y="491225"/>
                </a:lnTo>
                <a:lnTo>
                  <a:pt x="245612" y="496289"/>
                </a:lnTo>
                <a:lnTo>
                  <a:pt x="245612" y="498821"/>
                </a:lnTo>
                <a:lnTo>
                  <a:pt x="245612" y="501353"/>
                </a:lnTo>
                <a:lnTo>
                  <a:pt x="248144" y="503886"/>
                </a:lnTo>
                <a:lnTo>
                  <a:pt x="248144" y="506417"/>
                </a:lnTo>
                <a:lnTo>
                  <a:pt x="250676" y="506417"/>
                </a:lnTo>
                <a:lnTo>
                  <a:pt x="250676" y="508950"/>
                </a:lnTo>
                <a:lnTo>
                  <a:pt x="253209" y="508950"/>
                </a:lnTo>
                <a:lnTo>
                  <a:pt x="253209" y="506417"/>
                </a:lnTo>
                <a:lnTo>
                  <a:pt x="255741" y="506417"/>
                </a:lnTo>
                <a:lnTo>
                  <a:pt x="255741" y="503886"/>
                </a:lnTo>
                <a:lnTo>
                  <a:pt x="258272" y="506417"/>
                </a:lnTo>
                <a:lnTo>
                  <a:pt x="258272" y="508950"/>
                </a:lnTo>
                <a:lnTo>
                  <a:pt x="258272" y="511482"/>
                </a:lnTo>
                <a:lnTo>
                  <a:pt x="260805" y="511482"/>
                </a:lnTo>
                <a:lnTo>
                  <a:pt x="260805" y="514014"/>
                </a:lnTo>
                <a:lnTo>
                  <a:pt x="260805" y="516546"/>
                </a:lnTo>
                <a:lnTo>
                  <a:pt x="263337" y="519078"/>
                </a:lnTo>
                <a:lnTo>
                  <a:pt x="265869" y="521610"/>
                </a:lnTo>
                <a:lnTo>
                  <a:pt x="265869" y="524142"/>
                </a:lnTo>
                <a:lnTo>
                  <a:pt x="268401" y="530472"/>
                </a:lnTo>
                <a:lnTo>
                  <a:pt x="270933" y="533005"/>
                </a:lnTo>
                <a:lnTo>
                  <a:pt x="270933" y="538069"/>
                </a:lnTo>
                <a:lnTo>
                  <a:pt x="270933" y="540601"/>
                </a:lnTo>
                <a:lnTo>
                  <a:pt x="270933" y="543133"/>
                </a:lnTo>
                <a:lnTo>
                  <a:pt x="268401" y="543133"/>
                </a:lnTo>
                <a:lnTo>
                  <a:pt x="265869" y="545665"/>
                </a:lnTo>
                <a:lnTo>
                  <a:pt x="263337" y="545665"/>
                </a:lnTo>
                <a:lnTo>
                  <a:pt x="260805" y="545665"/>
                </a:lnTo>
                <a:lnTo>
                  <a:pt x="260805" y="548197"/>
                </a:lnTo>
                <a:lnTo>
                  <a:pt x="258272" y="550729"/>
                </a:lnTo>
                <a:lnTo>
                  <a:pt x="258272" y="553261"/>
                </a:lnTo>
                <a:lnTo>
                  <a:pt x="255741" y="553261"/>
                </a:lnTo>
                <a:lnTo>
                  <a:pt x="250676" y="553261"/>
                </a:lnTo>
                <a:lnTo>
                  <a:pt x="248144" y="555793"/>
                </a:lnTo>
                <a:lnTo>
                  <a:pt x="245612" y="555793"/>
                </a:lnTo>
                <a:lnTo>
                  <a:pt x="245612" y="558325"/>
                </a:lnTo>
                <a:lnTo>
                  <a:pt x="245612" y="563389"/>
                </a:lnTo>
                <a:lnTo>
                  <a:pt x="248144" y="563389"/>
                </a:lnTo>
                <a:lnTo>
                  <a:pt x="250676" y="563389"/>
                </a:lnTo>
                <a:lnTo>
                  <a:pt x="253209" y="563389"/>
                </a:lnTo>
                <a:lnTo>
                  <a:pt x="255741" y="563389"/>
                </a:lnTo>
                <a:lnTo>
                  <a:pt x="258272" y="563389"/>
                </a:lnTo>
                <a:lnTo>
                  <a:pt x="260805" y="563389"/>
                </a:lnTo>
                <a:lnTo>
                  <a:pt x="263337" y="568454"/>
                </a:lnTo>
                <a:lnTo>
                  <a:pt x="265869" y="568454"/>
                </a:lnTo>
                <a:lnTo>
                  <a:pt x="268401" y="570986"/>
                </a:lnTo>
                <a:lnTo>
                  <a:pt x="268401" y="573518"/>
                </a:lnTo>
                <a:lnTo>
                  <a:pt x="270933" y="573518"/>
                </a:lnTo>
                <a:lnTo>
                  <a:pt x="273465" y="578582"/>
                </a:lnTo>
                <a:lnTo>
                  <a:pt x="273465" y="581114"/>
                </a:lnTo>
                <a:lnTo>
                  <a:pt x="278530" y="587444"/>
                </a:lnTo>
                <a:lnTo>
                  <a:pt x="281062" y="592509"/>
                </a:lnTo>
                <a:lnTo>
                  <a:pt x="283593" y="597573"/>
                </a:lnTo>
                <a:lnTo>
                  <a:pt x="286126" y="597573"/>
                </a:lnTo>
                <a:lnTo>
                  <a:pt x="288658" y="602637"/>
                </a:lnTo>
                <a:lnTo>
                  <a:pt x="298786" y="608967"/>
                </a:lnTo>
                <a:lnTo>
                  <a:pt x="298786" y="611499"/>
                </a:lnTo>
                <a:lnTo>
                  <a:pt x="301318" y="611499"/>
                </a:lnTo>
                <a:lnTo>
                  <a:pt x="301318" y="614031"/>
                </a:lnTo>
                <a:lnTo>
                  <a:pt x="303850" y="614031"/>
                </a:lnTo>
                <a:lnTo>
                  <a:pt x="306383" y="614031"/>
                </a:lnTo>
                <a:lnTo>
                  <a:pt x="311446" y="614031"/>
                </a:lnTo>
                <a:lnTo>
                  <a:pt x="313979" y="614031"/>
                </a:lnTo>
                <a:lnTo>
                  <a:pt x="316511" y="614031"/>
                </a:lnTo>
                <a:lnTo>
                  <a:pt x="319043" y="614031"/>
                </a:lnTo>
                <a:lnTo>
                  <a:pt x="321575" y="614031"/>
                </a:lnTo>
                <a:lnTo>
                  <a:pt x="324107" y="614031"/>
                </a:lnTo>
                <a:lnTo>
                  <a:pt x="326639" y="614031"/>
                </a:lnTo>
                <a:lnTo>
                  <a:pt x="331704" y="608967"/>
                </a:lnTo>
                <a:lnTo>
                  <a:pt x="336767" y="606435"/>
                </a:lnTo>
                <a:lnTo>
                  <a:pt x="336767" y="589976"/>
                </a:lnTo>
                <a:lnTo>
                  <a:pt x="339300" y="589976"/>
                </a:lnTo>
                <a:lnTo>
                  <a:pt x="341832" y="589976"/>
                </a:lnTo>
                <a:lnTo>
                  <a:pt x="344364" y="589976"/>
                </a:lnTo>
                <a:lnTo>
                  <a:pt x="344364" y="587444"/>
                </a:lnTo>
                <a:lnTo>
                  <a:pt x="349428" y="584912"/>
                </a:lnTo>
                <a:lnTo>
                  <a:pt x="351960" y="582380"/>
                </a:lnTo>
                <a:lnTo>
                  <a:pt x="354492" y="579848"/>
                </a:lnTo>
                <a:lnTo>
                  <a:pt x="357024" y="579848"/>
                </a:lnTo>
                <a:lnTo>
                  <a:pt x="357024" y="582380"/>
                </a:lnTo>
                <a:lnTo>
                  <a:pt x="357024" y="579848"/>
                </a:lnTo>
                <a:lnTo>
                  <a:pt x="359556" y="582380"/>
                </a:lnTo>
                <a:lnTo>
                  <a:pt x="362088" y="582380"/>
                </a:lnTo>
                <a:lnTo>
                  <a:pt x="364620" y="584912"/>
                </a:lnTo>
                <a:lnTo>
                  <a:pt x="367153" y="584912"/>
                </a:lnTo>
                <a:lnTo>
                  <a:pt x="369685" y="584912"/>
                </a:lnTo>
                <a:lnTo>
                  <a:pt x="369685" y="582380"/>
                </a:lnTo>
                <a:lnTo>
                  <a:pt x="372216" y="582380"/>
                </a:lnTo>
                <a:lnTo>
                  <a:pt x="372216" y="584912"/>
                </a:lnTo>
                <a:lnTo>
                  <a:pt x="374749" y="587444"/>
                </a:lnTo>
                <a:lnTo>
                  <a:pt x="377281" y="587444"/>
                </a:lnTo>
                <a:lnTo>
                  <a:pt x="379813" y="587444"/>
                </a:lnTo>
                <a:lnTo>
                  <a:pt x="384877" y="584912"/>
                </a:lnTo>
                <a:lnTo>
                  <a:pt x="387409" y="584912"/>
                </a:lnTo>
                <a:lnTo>
                  <a:pt x="389941" y="582380"/>
                </a:lnTo>
                <a:lnTo>
                  <a:pt x="397537" y="577316"/>
                </a:lnTo>
                <a:lnTo>
                  <a:pt x="400069" y="574784"/>
                </a:lnTo>
                <a:lnTo>
                  <a:pt x="402602" y="574784"/>
                </a:lnTo>
                <a:lnTo>
                  <a:pt x="402602" y="572252"/>
                </a:lnTo>
                <a:lnTo>
                  <a:pt x="405134" y="572252"/>
                </a:lnTo>
                <a:lnTo>
                  <a:pt x="405134" y="569720"/>
                </a:lnTo>
                <a:lnTo>
                  <a:pt x="410198" y="567188"/>
                </a:lnTo>
                <a:lnTo>
                  <a:pt x="412730" y="564656"/>
                </a:lnTo>
                <a:lnTo>
                  <a:pt x="415262" y="564656"/>
                </a:lnTo>
                <a:lnTo>
                  <a:pt x="417794" y="564656"/>
                </a:lnTo>
                <a:lnTo>
                  <a:pt x="420327" y="567188"/>
                </a:lnTo>
                <a:lnTo>
                  <a:pt x="422858" y="567188"/>
                </a:lnTo>
                <a:lnTo>
                  <a:pt x="422858" y="569720"/>
                </a:lnTo>
                <a:lnTo>
                  <a:pt x="425390" y="569720"/>
                </a:lnTo>
                <a:lnTo>
                  <a:pt x="425390" y="567188"/>
                </a:lnTo>
                <a:lnTo>
                  <a:pt x="427923" y="567188"/>
                </a:lnTo>
                <a:lnTo>
                  <a:pt x="430455" y="567188"/>
                </a:lnTo>
                <a:lnTo>
                  <a:pt x="432987" y="567188"/>
                </a:lnTo>
                <a:lnTo>
                  <a:pt x="438051" y="567188"/>
                </a:lnTo>
                <a:lnTo>
                  <a:pt x="440583" y="567188"/>
                </a:lnTo>
                <a:lnTo>
                  <a:pt x="440583" y="564656"/>
                </a:lnTo>
                <a:lnTo>
                  <a:pt x="443115" y="564656"/>
                </a:lnTo>
                <a:lnTo>
                  <a:pt x="445648" y="562123"/>
                </a:lnTo>
                <a:lnTo>
                  <a:pt x="453243" y="559592"/>
                </a:lnTo>
                <a:lnTo>
                  <a:pt x="458308" y="559592"/>
                </a:lnTo>
                <a:lnTo>
                  <a:pt x="463372" y="559592"/>
                </a:lnTo>
                <a:lnTo>
                  <a:pt x="465904" y="562123"/>
                </a:lnTo>
                <a:lnTo>
                  <a:pt x="468436" y="562123"/>
                </a:lnTo>
                <a:lnTo>
                  <a:pt x="470968" y="562123"/>
                </a:lnTo>
                <a:lnTo>
                  <a:pt x="476032" y="559592"/>
                </a:lnTo>
                <a:lnTo>
                  <a:pt x="484895" y="557059"/>
                </a:lnTo>
                <a:lnTo>
                  <a:pt x="487427" y="557059"/>
                </a:lnTo>
                <a:lnTo>
                  <a:pt x="487427" y="554527"/>
                </a:lnTo>
                <a:lnTo>
                  <a:pt x="487427" y="551995"/>
                </a:lnTo>
                <a:lnTo>
                  <a:pt x="489959" y="551995"/>
                </a:lnTo>
                <a:lnTo>
                  <a:pt x="492491" y="551995"/>
                </a:lnTo>
                <a:lnTo>
                  <a:pt x="495023" y="551995"/>
                </a:lnTo>
                <a:lnTo>
                  <a:pt x="497555" y="551995"/>
                </a:lnTo>
                <a:lnTo>
                  <a:pt x="507683" y="549463"/>
                </a:lnTo>
                <a:lnTo>
                  <a:pt x="515280" y="546931"/>
                </a:lnTo>
                <a:lnTo>
                  <a:pt x="520344" y="541867"/>
                </a:lnTo>
                <a:lnTo>
                  <a:pt x="522876" y="539335"/>
                </a:lnTo>
                <a:lnTo>
                  <a:pt x="522876" y="536802"/>
                </a:lnTo>
                <a:lnTo>
                  <a:pt x="522876" y="539335"/>
                </a:lnTo>
                <a:lnTo>
                  <a:pt x="525408" y="536802"/>
                </a:lnTo>
                <a:lnTo>
                  <a:pt x="527940" y="534271"/>
                </a:lnTo>
                <a:lnTo>
                  <a:pt x="533004" y="534271"/>
                </a:lnTo>
                <a:lnTo>
                  <a:pt x="538069" y="534271"/>
                </a:lnTo>
                <a:lnTo>
                  <a:pt x="545665" y="539335"/>
                </a:lnTo>
                <a:lnTo>
                  <a:pt x="550729" y="539335"/>
                </a:lnTo>
                <a:lnTo>
                  <a:pt x="550729" y="541867"/>
                </a:lnTo>
                <a:lnTo>
                  <a:pt x="548197" y="546931"/>
                </a:lnTo>
                <a:lnTo>
                  <a:pt x="548197" y="549463"/>
                </a:lnTo>
                <a:lnTo>
                  <a:pt x="545665" y="551995"/>
                </a:lnTo>
                <a:lnTo>
                  <a:pt x="545665" y="554527"/>
                </a:lnTo>
                <a:lnTo>
                  <a:pt x="543132" y="563389"/>
                </a:lnTo>
                <a:lnTo>
                  <a:pt x="543132" y="568454"/>
                </a:lnTo>
                <a:lnTo>
                  <a:pt x="543132" y="570986"/>
                </a:lnTo>
                <a:lnTo>
                  <a:pt x="545665" y="570986"/>
                </a:lnTo>
                <a:lnTo>
                  <a:pt x="545665" y="573518"/>
                </a:lnTo>
                <a:lnTo>
                  <a:pt x="545665" y="576050"/>
                </a:lnTo>
                <a:lnTo>
                  <a:pt x="545665" y="578582"/>
                </a:lnTo>
                <a:lnTo>
                  <a:pt x="545665" y="587444"/>
                </a:lnTo>
                <a:lnTo>
                  <a:pt x="545665" y="592509"/>
                </a:lnTo>
                <a:lnTo>
                  <a:pt x="548197" y="597573"/>
                </a:lnTo>
                <a:lnTo>
                  <a:pt x="553261" y="600105"/>
                </a:lnTo>
                <a:lnTo>
                  <a:pt x="555793" y="602637"/>
                </a:lnTo>
                <a:lnTo>
                  <a:pt x="555793" y="605169"/>
                </a:lnTo>
                <a:lnTo>
                  <a:pt x="529206" y="605169"/>
                </a:lnTo>
                <a:lnTo>
                  <a:pt x="526674" y="605169"/>
                </a:lnTo>
                <a:lnTo>
                  <a:pt x="526674" y="602637"/>
                </a:lnTo>
                <a:lnTo>
                  <a:pt x="524142" y="602637"/>
                </a:lnTo>
                <a:lnTo>
                  <a:pt x="521610" y="602637"/>
                </a:lnTo>
                <a:lnTo>
                  <a:pt x="519078" y="602637"/>
                </a:lnTo>
                <a:lnTo>
                  <a:pt x="519078" y="605169"/>
                </a:lnTo>
                <a:lnTo>
                  <a:pt x="516546" y="605169"/>
                </a:lnTo>
                <a:lnTo>
                  <a:pt x="514013" y="605169"/>
                </a:lnTo>
                <a:lnTo>
                  <a:pt x="514013" y="607701"/>
                </a:lnTo>
                <a:lnTo>
                  <a:pt x="511481" y="607701"/>
                </a:lnTo>
                <a:lnTo>
                  <a:pt x="511481" y="610233"/>
                </a:lnTo>
                <a:lnTo>
                  <a:pt x="514013" y="615297"/>
                </a:lnTo>
                <a:lnTo>
                  <a:pt x="514013" y="621628"/>
                </a:lnTo>
                <a:lnTo>
                  <a:pt x="508950" y="638086"/>
                </a:lnTo>
                <a:lnTo>
                  <a:pt x="508950" y="640618"/>
                </a:lnTo>
                <a:lnTo>
                  <a:pt x="508950" y="643150"/>
                </a:lnTo>
                <a:lnTo>
                  <a:pt x="511481" y="645682"/>
                </a:lnTo>
                <a:lnTo>
                  <a:pt x="508950" y="648215"/>
                </a:lnTo>
                <a:lnTo>
                  <a:pt x="508950" y="653279"/>
                </a:lnTo>
                <a:lnTo>
                  <a:pt x="506417" y="653279"/>
                </a:lnTo>
                <a:lnTo>
                  <a:pt x="506417" y="655811"/>
                </a:lnTo>
                <a:lnTo>
                  <a:pt x="503885" y="655811"/>
                </a:lnTo>
                <a:lnTo>
                  <a:pt x="503885" y="658343"/>
                </a:lnTo>
                <a:lnTo>
                  <a:pt x="503885" y="660875"/>
                </a:lnTo>
                <a:lnTo>
                  <a:pt x="503885" y="663407"/>
                </a:lnTo>
                <a:lnTo>
                  <a:pt x="501353" y="668471"/>
                </a:lnTo>
                <a:lnTo>
                  <a:pt x="498821" y="668471"/>
                </a:lnTo>
                <a:lnTo>
                  <a:pt x="498821" y="671003"/>
                </a:lnTo>
                <a:lnTo>
                  <a:pt x="496289" y="673535"/>
                </a:lnTo>
                <a:lnTo>
                  <a:pt x="491225" y="682398"/>
                </a:lnTo>
                <a:lnTo>
                  <a:pt x="491225" y="684930"/>
                </a:lnTo>
                <a:lnTo>
                  <a:pt x="491225" y="687462"/>
                </a:lnTo>
                <a:lnTo>
                  <a:pt x="491225" y="689994"/>
                </a:lnTo>
                <a:lnTo>
                  <a:pt x="491225" y="689994"/>
                </a:lnTo>
                <a:lnTo>
                  <a:pt x="491225" y="692526"/>
                </a:lnTo>
                <a:lnTo>
                  <a:pt x="491225" y="695058"/>
                </a:lnTo>
                <a:lnTo>
                  <a:pt x="488693" y="695058"/>
                </a:lnTo>
                <a:lnTo>
                  <a:pt x="488693" y="697590"/>
                </a:lnTo>
                <a:lnTo>
                  <a:pt x="488693" y="700122"/>
                </a:lnTo>
                <a:lnTo>
                  <a:pt x="488693" y="702654"/>
                </a:lnTo>
                <a:lnTo>
                  <a:pt x="486160" y="702654"/>
                </a:lnTo>
                <a:lnTo>
                  <a:pt x="486160" y="705187"/>
                </a:lnTo>
                <a:lnTo>
                  <a:pt x="486160" y="707718"/>
                </a:lnTo>
                <a:lnTo>
                  <a:pt x="483629" y="707718"/>
                </a:lnTo>
                <a:lnTo>
                  <a:pt x="481097" y="710251"/>
                </a:lnTo>
                <a:lnTo>
                  <a:pt x="478564" y="715315"/>
                </a:lnTo>
                <a:lnTo>
                  <a:pt x="476032" y="715315"/>
                </a:lnTo>
                <a:lnTo>
                  <a:pt x="476032" y="717847"/>
                </a:lnTo>
                <a:lnTo>
                  <a:pt x="476032" y="720379"/>
                </a:lnTo>
                <a:lnTo>
                  <a:pt x="476032" y="725443"/>
                </a:lnTo>
                <a:lnTo>
                  <a:pt x="473500" y="731774"/>
                </a:lnTo>
                <a:lnTo>
                  <a:pt x="470968" y="736838"/>
                </a:lnTo>
                <a:lnTo>
                  <a:pt x="470968" y="739369"/>
                </a:lnTo>
                <a:lnTo>
                  <a:pt x="468436" y="741902"/>
                </a:lnTo>
                <a:lnTo>
                  <a:pt x="468436" y="744434"/>
                </a:lnTo>
                <a:lnTo>
                  <a:pt x="465904" y="749498"/>
                </a:lnTo>
                <a:lnTo>
                  <a:pt x="460839" y="754562"/>
                </a:lnTo>
                <a:lnTo>
                  <a:pt x="460839" y="757094"/>
                </a:lnTo>
                <a:lnTo>
                  <a:pt x="460839" y="759626"/>
                </a:lnTo>
                <a:lnTo>
                  <a:pt x="455776" y="765956"/>
                </a:lnTo>
                <a:lnTo>
                  <a:pt x="455776" y="768489"/>
                </a:lnTo>
                <a:lnTo>
                  <a:pt x="450711" y="779883"/>
                </a:lnTo>
                <a:lnTo>
                  <a:pt x="450711" y="782415"/>
                </a:lnTo>
                <a:lnTo>
                  <a:pt x="450711" y="784947"/>
                </a:lnTo>
                <a:lnTo>
                  <a:pt x="450711" y="787479"/>
                </a:lnTo>
                <a:lnTo>
                  <a:pt x="450711" y="790011"/>
                </a:lnTo>
                <a:lnTo>
                  <a:pt x="450711" y="792543"/>
                </a:lnTo>
                <a:lnTo>
                  <a:pt x="450711" y="795076"/>
                </a:lnTo>
                <a:lnTo>
                  <a:pt x="448179" y="795076"/>
                </a:lnTo>
                <a:lnTo>
                  <a:pt x="443115" y="809002"/>
                </a:lnTo>
                <a:lnTo>
                  <a:pt x="440583" y="811534"/>
                </a:lnTo>
                <a:lnTo>
                  <a:pt x="435519" y="822928"/>
                </a:lnTo>
                <a:lnTo>
                  <a:pt x="432987" y="827993"/>
                </a:lnTo>
                <a:lnTo>
                  <a:pt x="430455" y="833057"/>
                </a:lnTo>
                <a:lnTo>
                  <a:pt x="425390" y="839387"/>
                </a:lnTo>
                <a:lnTo>
                  <a:pt x="422858" y="841919"/>
                </a:lnTo>
                <a:lnTo>
                  <a:pt x="422858" y="844451"/>
                </a:lnTo>
                <a:lnTo>
                  <a:pt x="417794" y="850782"/>
                </a:lnTo>
                <a:lnTo>
                  <a:pt x="417794" y="853313"/>
                </a:lnTo>
                <a:lnTo>
                  <a:pt x="415262" y="855846"/>
                </a:lnTo>
                <a:lnTo>
                  <a:pt x="415262" y="858378"/>
                </a:lnTo>
                <a:lnTo>
                  <a:pt x="412730" y="863442"/>
                </a:lnTo>
                <a:lnTo>
                  <a:pt x="412730" y="865974"/>
                </a:lnTo>
                <a:lnTo>
                  <a:pt x="412730" y="868506"/>
                </a:lnTo>
                <a:lnTo>
                  <a:pt x="415262" y="868506"/>
                </a:lnTo>
                <a:lnTo>
                  <a:pt x="415262" y="871038"/>
                </a:lnTo>
                <a:lnTo>
                  <a:pt x="412730" y="871038"/>
                </a:lnTo>
                <a:lnTo>
                  <a:pt x="412730" y="873570"/>
                </a:lnTo>
                <a:lnTo>
                  <a:pt x="407666" y="882433"/>
                </a:lnTo>
                <a:lnTo>
                  <a:pt x="405134" y="882433"/>
                </a:lnTo>
                <a:lnTo>
                  <a:pt x="405134" y="884965"/>
                </a:lnTo>
                <a:lnTo>
                  <a:pt x="402602" y="887497"/>
                </a:lnTo>
                <a:lnTo>
                  <a:pt x="400069" y="890029"/>
                </a:lnTo>
                <a:lnTo>
                  <a:pt x="400069" y="892561"/>
                </a:lnTo>
                <a:lnTo>
                  <a:pt x="397537" y="897625"/>
                </a:lnTo>
                <a:lnTo>
                  <a:pt x="395006" y="900157"/>
                </a:lnTo>
                <a:lnTo>
                  <a:pt x="389941" y="905221"/>
                </a:lnTo>
                <a:lnTo>
                  <a:pt x="389941" y="907754"/>
                </a:lnTo>
                <a:lnTo>
                  <a:pt x="387409" y="907754"/>
                </a:lnTo>
                <a:lnTo>
                  <a:pt x="384877" y="912818"/>
                </a:lnTo>
                <a:lnTo>
                  <a:pt x="382345" y="915350"/>
                </a:lnTo>
                <a:lnTo>
                  <a:pt x="382345" y="917882"/>
                </a:lnTo>
                <a:lnTo>
                  <a:pt x="377281" y="924212"/>
                </a:lnTo>
                <a:lnTo>
                  <a:pt x="372216" y="929276"/>
                </a:lnTo>
                <a:lnTo>
                  <a:pt x="364620" y="938138"/>
                </a:lnTo>
                <a:lnTo>
                  <a:pt x="362088" y="940671"/>
                </a:lnTo>
                <a:lnTo>
                  <a:pt x="357024" y="945735"/>
                </a:lnTo>
                <a:lnTo>
                  <a:pt x="354492" y="950799"/>
                </a:lnTo>
                <a:lnTo>
                  <a:pt x="351960" y="955863"/>
                </a:lnTo>
                <a:lnTo>
                  <a:pt x="349428" y="958395"/>
                </a:lnTo>
                <a:lnTo>
                  <a:pt x="346896" y="960927"/>
                </a:lnTo>
                <a:lnTo>
                  <a:pt x="346896" y="963459"/>
                </a:lnTo>
                <a:lnTo>
                  <a:pt x="344364" y="963459"/>
                </a:lnTo>
                <a:lnTo>
                  <a:pt x="341832" y="965992"/>
                </a:lnTo>
                <a:lnTo>
                  <a:pt x="336767" y="968523"/>
                </a:lnTo>
                <a:lnTo>
                  <a:pt x="334235" y="971056"/>
                </a:lnTo>
                <a:lnTo>
                  <a:pt x="329171" y="976120"/>
                </a:lnTo>
                <a:lnTo>
                  <a:pt x="321575" y="981184"/>
                </a:lnTo>
                <a:lnTo>
                  <a:pt x="319043" y="983716"/>
                </a:lnTo>
                <a:lnTo>
                  <a:pt x="316511" y="983716"/>
                </a:lnTo>
                <a:lnTo>
                  <a:pt x="316511" y="986248"/>
                </a:lnTo>
                <a:lnTo>
                  <a:pt x="313979" y="986248"/>
                </a:lnTo>
                <a:lnTo>
                  <a:pt x="311446" y="988780"/>
                </a:lnTo>
                <a:lnTo>
                  <a:pt x="308914" y="988780"/>
                </a:lnTo>
                <a:lnTo>
                  <a:pt x="306383" y="991312"/>
                </a:lnTo>
                <a:lnTo>
                  <a:pt x="303850" y="993844"/>
                </a:lnTo>
                <a:lnTo>
                  <a:pt x="296254" y="1000175"/>
                </a:lnTo>
                <a:lnTo>
                  <a:pt x="293722" y="1002707"/>
                </a:lnTo>
                <a:lnTo>
                  <a:pt x="286126" y="1009037"/>
                </a:lnTo>
                <a:lnTo>
                  <a:pt x="278530" y="1015367"/>
                </a:lnTo>
                <a:lnTo>
                  <a:pt x="275997" y="1017899"/>
                </a:lnTo>
                <a:lnTo>
                  <a:pt x="275997" y="1020431"/>
                </a:lnTo>
                <a:lnTo>
                  <a:pt x="270933" y="1025495"/>
                </a:lnTo>
                <a:lnTo>
                  <a:pt x="268401" y="1028028"/>
                </a:lnTo>
                <a:lnTo>
                  <a:pt x="265869" y="1030560"/>
                </a:lnTo>
                <a:lnTo>
                  <a:pt x="260805" y="1035624"/>
                </a:lnTo>
                <a:lnTo>
                  <a:pt x="255741" y="1041954"/>
                </a:lnTo>
                <a:lnTo>
                  <a:pt x="263337" y="1041954"/>
                </a:lnTo>
                <a:lnTo>
                  <a:pt x="260805" y="1048284"/>
                </a:lnTo>
                <a:lnTo>
                  <a:pt x="258272" y="1048284"/>
                </a:lnTo>
                <a:lnTo>
                  <a:pt x="258272" y="1050816"/>
                </a:lnTo>
                <a:lnTo>
                  <a:pt x="258272" y="1053349"/>
                </a:lnTo>
                <a:lnTo>
                  <a:pt x="255741" y="1053349"/>
                </a:lnTo>
                <a:lnTo>
                  <a:pt x="253209" y="1058413"/>
                </a:lnTo>
                <a:lnTo>
                  <a:pt x="248144" y="1064743"/>
                </a:lnTo>
                <a:lnTo>
                  <a:pt x="243081" y="1069807"/>
                </a:lnTo>
                <a:lnTo>
                  <a:pt x="240548" y="1074871"/>
                </a:lnTo>
                <a:lnTo>
                  <a:pt x="238016" y="1077403"/>
                </a:lnTo>
                <a:lnTo>
                  <a:pt x="235484" y="1082467"/>
                </a:lnTo>
                <a:lnTo>
                  <a:pt x="232952" y="1085000"/>
                </a:lnTo>
                <a:lnTo>
                  <a:pt x="230420" y="1087532"/>
                </a:lnTo>
                <a:lnTo>
                  <a:pt x="227888" y="1090064"/>
                </a:lnTo>
                <a:lnTo>
                  <a:pt x="227888" y="1092596"/>
                </a:lnTo>
                <a:lnTo>
                  <a:pt x="225356" y="1092596"/>
                </a:lnTo>
                <a:lnTo>
                  <a:pt x="225356" y="1095128"/>
                </a:lnTo>
                <a:lnTo>
                  <a:pt x="222823" y="1100192"/>
                </a:lnTo>
                <a:lnTo>
                  <a:pt x="220291" y="1105256"/>
                </a:lnTo>
                <a:lnTo>
                  <a:pt x="217760" y="1107788"/>
                </a:lnTo>
                <a:lnTo>
                  <a:pt x="217760" y="1110321"/>
                </a:lnTo>
                <a:lnTo>
                  <a:pt x="212695" y="1103990"/>
                </a:lnTo>
                <a:lnTo>
                  <a:pt x="212695" y="1101458"/>
                </a:lnTo>
                <a:lnTo>
                  <a:pt x="212695" y="1098926"/>
                </a:lnTo>
                <a:lnTo>
                  <a:pt x="212695" y="1071073"/>
                </a:lnTo>
                <a:lnTo>
                  <a:pt x="215227" y="1071073"/>
                </a:lnTo>
                <a:lnTo>
                  <a:pt x="215227" y="1068541"/>
                </a:lnTo>
                <a:lnTo>
                  <a:pt x="215227" y="1066009"/>
                </a:lnTo>
                <a:lnTo>
                  <a:pt x="215227" y="1063477"/>
                </a:lnTo>
                <a:lnTo>
                  <a:pt x="215227" y="1060945"/>
                </a:lnTo>
                <a:lnTo>
                  <a:pt x="217760" y="1060945"/>
                </a:lnTo>
                <a:lnTo>
                  <a:pt x="217760" y="1058413"/>
                </a:lnTo>
                <a:lnTo>
                  <a:pt x="217760" y="1055880"/>
                </a:lnTo>
                <a:lnTo>
                  <a:pt x="220291" y="1055880"/>
                </a:lnTo>
                <a:lnTo>
                  <a:pt x="220291" y="1053349"/>
                </a:lnTo>
                <a:lnTo>
                  <a:pt x="225356" y="1047018"/>
                </a:lnTo>
                <a:lnTo>
                  <a:pt x="244346" y="1016633"/>
                </a:lnTo>
                <a:lnTo>
                  <a:pt x="246879" y="1011569"/>
                </a:lnTo>
                <a:lnTo>
                  <a:pt x="249411" y="1009037"/>
                </a:lnTo>
                <a:lnTo>
                  <a:pt x="249411" y="1007771"/>
                </a:lnTo>
                <a:lnTo>
                  <a:pt x="249411" y="1005239"/>
                </a:lnTo>
                <a:lnTo>
                  <a:pt x="246879" y="1005239"/>
                </a:lnTo>
                <a:lnTo>
                  <a:pt x="246879" y="1002707"/>
                </a:lnTo>
                <a:lnTo>
                  <a:pt x="246879" y="1000175"/>
                </a:lnTo>
                <a:lnTo>
                  <a:pt x="246879" y="997643"/>
                </a:lnTo>
                <a:lnTo>
                  <a:pt x="244346" y="997643"/>
                </a:lnTo>
                <a:lnTo>
                  <a:pt x="244346" y="995110"/>
                </a:lnTo>
                <a:lnTo>
                  <a:pt x="241814" y="995110"/>
                </a:lnTo>
                <a:lnTo>
                  <a:pt x="239282" y="995110"/>
                </a:lnTo>
                <a:lnTo>
                  <a:pt x="236750" y="995110"/>
                </a:lnTo>
                <a:lnTo>
                  <a:pt x="234218" y="992578"/>
                </a:lnTo>
                <a:lnTo>
                  <a:pt x="231686" y="992578"/>
                </a:lnTo>
                <a:lnTo>
                  <a:pt x="229154" y="992578"/>
                </a:lnTo>
                <a:lnTo>
                  <a:pt x="226621" y="992578"/>
                </a:lnTo>
                <a:lnTo>
                  <a:pt x="224090" y="992578"/>
                </a:lnTo>
                <a:lnTo>
                  <a:pt x="221558" y="995110"/>
                </a:lnTo>
                <a:lnTo>
                  <a:pt x="219025" y="995110"/>
                </a:lnTo>
                <a:lnTo>
                  <a:pt x="216493" y="995110"/>
                </a:lnTo>
                <a:lnTo>
                  <a:pt x="213961" y="995110"/>
                </a:lnTo>
                <a:lnTo>
                  <a:pt x="211429" y="997643"/>
                </a:lnTo>
                <a:lnTo>
                  <a:pt x="208897" y="997643"/>
                </a:lnTo>
                <a:lnTo>
                  <a:pt x="206365" y="1000175"/>
                </a:lnTo>
                <a:lnTo>
                  <a:pt x="203833" y="1000175"/>
                </a:lnTo>
                <a:lnTo>
                  <a:pt x="203833" y="1002707"/>
                </a:lnTo>
                <a:lnTo>
                  <a:pt x="201300" y="1002707"/>
                </a:lnTo>
                <a:lnTo>
                  <a:pt x="201300" y="1005239"/>
                </a:lnTo>
                <a:lnTo>
                  <a:pt x="198769" y="1005239"/>
                </a:lnTo>
                <a:lnTo>
                  <a:pt x="198769" y="1007771"/>
                </a:lnTo>
                <a:lnTo>
                  <a:pt x="196237" y="1010303"/>
                </a:lnTo>
                <a:lnTo>
                  <a:pt x="196237" y="1012835"/>
                </a:lnTo>
                <a:lnTo>
                  <a:pt x="196237" y="1015367"/>
                </a:lnTo>
                <a:lnTo>
                  <a:pt x="193705" y="1015367"/>
                </a:lnTo>
                <a:lnTo>
                  <a:pt x="193705" y="1017899"/>
                </a:lnTo>
                <a:lnTo>
                  <a:pt x="193705" y="1020431"/>
                </a:lnTo>
                <a:lnTo>
                  <a:pt x="191172" y="1020431"/>
                </a:lnTo>
                <a:lnTo>
                  <a:pt x="191172" y="1022964"/>
                </a:lnTo>
                <a:lnTo>
                  <a:pt x="191172" y="1025495"/>
                </a:lnTo>
                <a:lnTo>
                  <a:pt x="191172" y="1028028"/>
                </a:lnTo>
                <a:lnTo>
                  <a:pt x="188640" y="1030560"/>
                </a:lnTo>
                <a:lnTo>
                  <a:pt x="188640" y="1033092"/>
                </a:lnTo>
                <a:lnTo>
                  <a:pt x="188640" y="1035624"/>
                </a:lnTo>
                <a:lnTo>
                  <a:pt x="188640" y="1038156"/>
                </a:lnTo>
                <a:lnTo>
                  <a:pt x="188640" y="1040688"/>
                </a:lnTo>
                <a:lnTo>
                  <a:pt x="186109" y="1040688"/>
                </a:lnTo>
                <a:lnTo>
                  <a:pt x="186109" y="1043220"/>
                </a:lnTo>
                <a:lnTo>
                  <a:pt x="186109" y="1045752"/>
                </a:lnTo>
                <a:lnTo>
                  <a:pt x="186109" y="1048284"/>
                </a:lnTo>
                <a:lnTo>
                  <a:pt x="186109" y="1050816"/>
                </a:lnTo>
                <a:lnTo>
                  <a:pt x="186109" y="1053349"/>
                </a:lnTo>
                <a:lnTo>
                  <a:pt x="183576" y="1053349"/>
                </a:lnTo>
                <a:lnTo>
                  <a:pt x="183576" y="1055880"/>
                </a:lnTo>
                <a:lnTo>
                  <a:pt x="183576" y="1058413"/>
                </a:lnTo>
                <a:lnTo>
                  <a:pt x="183576" y="1060945"/>
                </a:lnTo>
                <a:lnTo>
                  <a:pt x="183576" y="1063477"/>
                </a:lnTo>
                <a:lnTo>
                  <a:pt x="183576" y="1066009"/>
                </a:lnTo>
                <a:lnTo>
                  <a:pt x="181044" y="1068541"/>
                </a:lnTo>
                <a:lnTo>
                  <a:pt x="181044" y="1071073"/>
                </a:lnTo>
                <a:lnTo>
                  <a:pt x="181044" y="1073605"/>
                </a:lnTo>
                <a:lnTo>
                  <a:pt x="181044" y="1076137"/>
                </a:lnTo>
                <a:lnTo>
                  <a:pt x="181044" y="1078669"/>
                </a:lnTo>
                <a:lnTo>
                  <a:pt x="178512" y="1078669"/>
                </a:lnTo>
                <a:lnTo>
                  <a:pt x="178512" y="1081201"/>
                </a:lnTo>
                <a:lnTo>
                  <a:pt x="178512" y="1083734"/>
                </a:lnTo>
                <a:lnTo>
                  <a:pt x="178512" y="1086266"/>
                </a:lnTo>
                <a:lnTo>
                  <a:pt x="175980" y="1086266"/>
                </a:lnTo>
                <a:lnTo>
                  <a:pt x="175980" y="1088798"/>
                </a:lnTo>
                <a:lnTo>
                  <a:pt x="175980" y="1091330"/>
                </a:lnTo>
                <a:lnTo>
                  <a:pt x="175980" y="1093862"/>
                </a:lnTo>
                <a:lnTo>
                  <a:pt x="173448" y="1093862"/>
                </a:lnTo>
                <a:lnTo>
                  <a:pt x="173448" y="1096394"/>
                </a:lnTo>
                <a:lnTo>
                  <a:pt x="173448" y="1098926"/>
                </a:lnTo>
                <a:lnTo>
                  <a:pt x="170916" y="1098926"/>
                </a:lnTo>
                <a:lnTo>
                  <a:pt x="170916" y="1101458"/>
                </a:lnTo>
                <a:lnTo>
                  <a:pt x="168384" y="1103990"/>
                </a:lnTo>
                <a:lnTo>
                  <a:pt x="165851" y="1106522"/>
                </a:lnTo>
                <a:lnTo>
                  <a:pt x="163319" y="1109054"/>
                </a:lnTo>
                <a:lnTo>
                  <a:pt x="160788" y="1111587"/>
                </a:lnTo>
                <a:lnTo>
                  <a:pt x="158255" y="1111587"/>
                </a:lnTo>
                <a:lnTo>
                  <a:pt x="158255" y="1114119"/>
                </a:lnTo>
                <a:lnTo>
                  <a:pt x="153191" y="1116651"/>
                </a:lnTo>
                <a:lnTo>
                  <a:pt x="150659" y="1119183"/>
                </a:lnTo>
                <a:lnTo>
                  <a:pt x="148127" y="1119183"/>
                </a:lnTo>
                <a:lnTo>
                  <a:pt x="148127" y="1121715"/>
                </a:lnTo>
                <a:lnTo>
                  <a:pt x="145595" y="1121715"/>
                </a:lnTo>
                <a:lnTo>
                  <a:pt x="145595" y="1124247"/>
                </a:lnTo>
                <a:lnTo>
                  <a:pt x="143063" y="1115385"/>
                </a:lnTo>
                <a:lnTo>
                  <a:pt x="140531" y="1103990"/>
                </a:lnTo>
                <a:lnTo>
                  <a:pt x="137998" y="1095128"/>
                </a:lnTo>
                <a:lnTo>
                  <a:pt x="135467" y="1090064"/>
                </a:lnTo>
                <a:lnTo>
                  <a:pt x="135467" y="1087532"/>
                </a:lnTo>
                <a:lnTo>
                  <a:pt x="132935" y="1082467"/>
                </a:lnTo>
                <a:lnTo>
                  <a:pt x="130402" y="1077403"/>
                </a:lnTo>
                <a:lnTo>
                  <a:pt x="127870" y="1072339"/>
                </a:lnTo>
                <a:lnTo>
                  <a:pt x="125338" y="1067275"/>
                </a:lnTo>
                <a:lnTo>
                  <a:pt x="122806" y="1062211"/>
                </a:lnTo>
                <a:lnTo>
                  <a:pt x="122806" y="1059679"/>
                </a:lnTo>
                <a:lnTo>
                  <a:pt x="120274" y="1054615"/>
                </a:lnTo>
                <a:lnTo>
                  <a:pt x="117742" y="1049550"/>
                </a:lnTo>
                <a:lnTo>
                  <a:pt x="125338" y="1029294"/>
                </a:lnTo>
                <a:lnTo>
                  <a:pt x="125338" y="1026762"/>
                </a:lnTo>
                <a:lnTo>
                  <a:pt x="125338" y="1024229"/>
                </a:lnTo>
                <a:lnTo>
                  <a:pt x="125338" y="1021697"/>
                </a:lnTo>
                <a:lnTo>
                  <a:pt x="127870" y="1021697"/>
                </a:lnTo>
                <a:lnTo>
                  <a:pt x="127870" y="1019165"/>
                </a:lnTo>
                <a:lnTo>
                  <a:pt x="127870" y="1016633"/>
                </a:lnTo>
                <a:lnTo>
                  <a:pt x="127870" y="1007771"/>
                </a:lnTo>
                <a:lnTo>
                  <a:pt x="127870" y="1005239"/>
                </a:lnTo>
                <a:lnTo>
                  <a:pt x="127870" y="1002707"/>
                </a:lnTo>
                <a:lnTo>
                  <a:pt x="130402" y="986248"/>
                </a:lnTo>
                <a:lnTo>
                  <a:pt x="130402" y="983716"/>
                </a:lnTo>
                <a:lnTo>
                  <a:pt x="130402" y="982450"/>
                </a:lnTo>
                <a:lnTo>
                  <a:pt x="130402" y="979918"/>
                </a:lnTo>
                <a:lnTo>
                  <a:pt x="130402" y="977386"/>
                </a:lnTo>
                <a:lnTo>
                  <a:pt x="130402" y="974854"/>
                </a:lnTo>
                <a:lnTo>
                  <a:pt x="130402" y="972322"/>
                </a:lnTo>
                <a:lnTo>
                  <a:pt x="130402" y="969790"/>
                </a:lnTo>
                <a:lnTo>
                  <a:pt x="130402" y="967257"/>
                </a:lnTo>
                <a:lnTo>
                  <a:pt x="127870" y="967257"/>
                </a:lnTo>
                <a:lnTo>
                  <a:pt x="127870" y="964725"/>
                </a:lnTo>
                <a:lnTo>
                  <a:pt x="127870" y="962193"/>
                </a:lnTo>
                <a:lnTo>
                  <a:pt x="127870" y="959661"/>
                </a:lnTo>
                <a:lnTo>
                  <a:pt x="127870" y="957129"/>
                </a:lnTo>
                <a:lnTo>
                  <a:pt x="125338" y="957129"/>
                </a:lnTo>
                <a:lnTo>
                  <a:pt x="125338" y="957129"/>
                </a:lnTo>
                <a:lnTo>
                  <a:pt x="125338" y="954597"/>
                </a:lnTo>
                <a:lnTo>
                  <a:pt x="125338" y="952065"/>
                </a:lnTo>
                <a:lnTo>
                  <a:pt x="122806" y="952065"/>
                </a:lnTo>
                <a:lnTo>
                  <a:pt x="122806" y="949533"/>
                </a:lnTo>
                <a:lnTo>
                  <a:pt x="122806" y="947001"/>
                </a:lnTo>
                <a:lnTo>
                  <a:pt x="120274" y="947001"/>
                </a:lnTo>
                <a:lnTo>
                  <a:pt x="120274" y="944469"/>
                </a:lnTo>
                <a:lnTo>
                  <a:pt x="120274" y="941936"/>
                </a:lnTo>
                <a:lnTo>
                  <a:pt x="117742" y="941936"/>
                </a:lnTo>
                <a:lnTo>
                  <a:pt x="117742" y="939405"/>
                </a:lnTo>
                <a:lnTo>
                  <a:pt x="117742" y="936872"/>
                </a:lnTo>
                <a:lnTo>
                  <a:pt x="115210" y="936872"/>
                </a:lnTo>
                <a:lnTo>
                  <a:pt x="115210" y="934341"/>
                </a:lnTo>
                <a:lnTo>
                  <a:pt x="112677" y="931808"/>
                </a:lnTo>
                <a:lnTo>
                  <a:pt x="112677" y="931808"/>
                </a:lnTo>
                <a:lnTo>
                  <a:pt x="110146" y="931808"/>
                </a:lnTo>
                <a:lnTo>
                  <a:pt x="110146" y="929276"/>
                </a:lnTo>
                <a:lnTo>
                  <a:pt x="110146" y="926744"/>
                </a:lnTo>
                <a:lnTo>
                  <a:pt x="107614" y="926744"/>
                </a:lnTo>
                <a:lnTo>
                  <a:pt x="107614" y="924212"/>
                </a:lnTo>
                <a:lnTo>
                  <a:pt x="105081" y="924212"/>
                </a:lnTo>
                <a:lnTo>
                  <a:pt x="105081" y="921680"/>
                </a:lnTo>
                <a:lnTo>
                  <a:pt x="105081" y="919148"/>
                </a:lnTo>
                <a:lnTo>
                  <a:pt x="102549" y="919148"/>
                </a:lnTo>
                <a:lnTo>
                  <a:pt x="102549" y="916616"/>
                </a:lnTo>
                <a:lnTo>
                  <a:pt x="111412" y="916616"/>
                </a:lnTo>
                <a:lnTo>
                  <a:pt x="111412" y="914084"/>
                </a:lnTo>
                <a:lnTo>
                  <a:pt x="111412" y="911551"/>
                </a:lnTo>
                <a:lnTo>
                  <a:pt x="108879" y="911551"/>
                </a:lnTo>
                <a:lnTo>
                  <a:pt x="108879" y="909020"/>
                </a:lnTo>
                <a:lnTo>
                  <a:pt x="106347" y="909020"/>
                </a:lnTo>
                <a:lnTo>
                  <a:pt x="106347" y="906487"/>
                </a:lnTo>
                <a:lnTo>
                  <a:pt x="103816" y="906487"/>
                </a:lnTo>
                <a:lnTo>
                  <a:pt x="103816" y="906487"/>
                </a:lnTo>
                <a:lnTo>
                  <a:pt x="103816" y="903955"/>
                </a:lnTo>
                <a:lnTo>
                  <a:pt x="101283" y="903955"/>
                </a:lnTo>
                <a:lnTo>
                  <a:pt x="101283" y="901423"/>
                </a:lnTo>
                <a:lnTo>
                  <a:pt x="98751" y="901423"/>
                </a:lnTo>
                <a:lnTo>
                  <a:pt x="98751" y="898891"/>
                </a:lnTo>
                <a:lnTo>
                  <a:pt x="96219" y="898891"/>
                </a:lnTo>
                <a:lnTo>
                  <a:pt x="96219" y="896359"/>
                </a:lnTo>
                <a:lnTo>
                  <a:pt x="93687" y="896359"/>
                </a:lnTo>
                <a:lnTo>
                  <a:pt x="93687" y="893827"/>
                </a:lnTo>
                <a:lnTo>
                  <a:pt x="91155" y="891295"/>
                </a:lnTo>
                <a:lnTo>
                  <a:pt x="91155" y="888763"/>
                </a:lnTo>
                <a:lnTo>
                  <a:pt x="88623" y="888763"/>
                </a:lnTo>
                <a:lnTo>
                  <a:pt x="88623" y="886231"/>
                </a:lnTo>
                <a:lnTo>
                  <a:pt x="86091" y="886231"/>
                </a:lnTo>
                <a:lnTo>
                  <a:pt x="86091" y="883699"/>
                </a:lnTo>
                <a:lnTo>
                  <a:pt x="83559" y="883699"/>
                </a:lnTo>
                <a:lnTo>
                  <a:pt x="83559" y="881167"/>
                </a:lnTo>
                <a:lnTo>
                  <a:pt x="81026" y="881167"/>
                </a:lnTo>
                <a:lnTo>
                  <a:pt x="81026" y="881167"/>
                </a:lnTo>
                <a:lnTo>
                  <a:pt x="78495" y="881167"/>
                </a:lnTo>
                <a:lnTo>
                  <a:pt x="78495" y="878634"/>
                </a:lnTo>
                <a:lnTo>
                  <a:pt x="75963" y="878634"/>
                </a:lnTo>
                <a:lnTo>
                  <a:pt x="75963" y="876102"/>
                </a:lnTo>
                <a:lnTo>
                  <a:pt x="73430" y="876102"/>
                </a:lnTo>
                <a:lnTo>
                  <a:pt x="73430" y="873570"/>
                </a:lnTo>
                <a:lnTo>
                  <a:pt x="73430" y="873570"/>
                </a:lnTo>
                <a:lnTo>
                  <a:pt x="73430" y="871038"/>
                </a:lnTo>
                <a:lnTo>
                  <a:pt x="70898" y="871038"/>
                </a:lnTo>
                <a:lnTo>
                  <a:pt x="70898" y="868506"/>
                </a:lnTo>
                <a:lnTo>
                  <a:pt x="68366" y="868506"/>
                </a:lnTo>
                <a:lnTo>
                  <a:pt x="68366" y="865974"/>
                </a:lnTo>
                <a:lnTo>
                  <a:pt x="65834" y="865974"/>
                </a:lnTo>
                <a:lnTo>
                  <a:pt x="65834" y="863442"/>
                </a:lnTo>
                <a:lnTo>
                  <a:pt x="63302" y="863442"/>
                </a:lnTo>
                <a:lnTo>
                  <a:pt x="63302" y="860910"/>
                </a:lnTo>
                <a:lnTo>
                  <a:pt x="60770" y="860910"/>
                </a:lnTo>
                <a:lnTo>
                  <a:pt x="60770" y="858378"/>
                </a:lnTo>
                <a:lnTo>
                  <a:pt x="58238" y="858378"/>
                </a:lnTo>
                <a:lnTo>
                  <a:pt x="55705" y="855846"/>
                </a:lnTo>
                <a:lnTo>
                  <a:pt x="53174" y="855846"/>
                </a:lnTo>
                <a:lnTo>
                  <a:pt x="53174" y="855846"/>
                </a:lnTo>
                <a:lnTo>
                  <a:pt x="50642" y="855846"/>
                </a:lnTo>
                <a:lnTo>
                  <a:pt x="50642" y="853313"/>
                </a:lnTo>
                <a:lnTo>
                  <a:pt x="48110" y="853313"/>
                </a:lnTo>
                <a:lnTo>
                  <a:pt x="45577" y="853313"/>
                </a:lnTo>
                <a:lnTo>
                  <a:pt x="45577" y="850782"/>
                </a:lnTo>
                <a:lnTo>
                  <a:pt x="43045" y="850782"/>
                </a:lnTo>
                <a:lnTo>
                  <a:pt x="40514" y="850782"/>
                </a:lnTo>
                <a:lnTo>
                  <a:pt x="40514" y="848249"/>
                </a:lnTo>
                <a:lnTo>
                  <a:pt x="37981" y="848249"/>
                </a:lnTo>
                <a:lnTo>
                  <a:pt x="35449" y="848249"/>
                </a:lnTo>
                <a:lnTo>
                  <a:pt x="35449" y="848249"/>
                </a:lnTo>
                <a:lnTo>
                  <a:pt x="32917" y="848249"/>
                </a:lnTo>
                <a:lnTo>
                  <a:pt x="30385" y="848249"/>
                </a:lnTo>
                <a:lnTo>
                  <a:pt x="30385" y="845717"/>
                </a:lnTo>
                <a:lnTo>
                  <a:pt x="27853" y="845717"/>
                </a:lnTo>
                <a:lnTo>
                  <a:pt x="25321" y="845717"/>
                </a:lnTo>
                <a:lnTo>
                  <a:pt x="22789" y="845717"/>
                </a:lnTo>
                <a:lnTo>
                  <a:pt x="20256" y="845717"/>
                </a:lnTo>
                <a:lnTo>
                  <a:pt x="17724" y="843185"/>
                </a:lnTo>
                <a:lnTo>
                  <a:pt x="15193" y="843185"/>
                </a:lnTo>
                <a:lnTo>
                  <a:pt x="12660" y="843185"/>
                </a:lnTo>
                <a:lnTo>
                  <a:pt x="12660" y="840653"/>
                </a:lnTo>
                <a:lnTo>
                  <a:pt x="10128" y="840653"/>
                </a:lnTo>
                <a:lnTo>
                  <a:pt x="10128" y="838121"/>
                </a:lnTo>
                <a:lnTo>
                  <a:pt x="7596" y="838121"/>
                </a:lnTo>
                <a:lnTo>
                  <a:pt x="7596" y="835589"/>
                </a:lnTo>
                <a:lnTo>
                  <a:pt x="7596" y="833057"/>
                </a:lnTo>
                <a:lnTo>
                  <a:pt x="5064" y="833057"/>
                </a:lnTo>
                <a:lnTo>
                  <a:pt x="5064" y="830525"/>
                </a:lnTo>
                <a:lnTo>
                  <a:pt x="5064" y="830525"/>
                </a:lnTo>
                <a:lnTo>
                  <a:pt x="5064" y="827993"/>
                </a:lnTo>
                <a:lnTo>
                  <a:pt x="5064" y="825461"/>
                </a:lnTo>
                <a:lnTo>
                  <a:pt x="5064" y="822928"/>
                </a:lnTo>
                <a:lnTo>
                  <a:pt x="2532" y="822928"/>
                </a:lnTo>
                <a:lnTo>
                  <a:pt x="2532" y="820397"/>
                </a:lnTo>
                <a:lnTo>
                  <a:pt x="2532" y="817864"/>
                </a:lnTo>
                <a:lnTo>
                  <a:pt x="2532" y="815332"/>
                </a:lnTo>
                <a:lnTo>
                  <a:pt x="2532" y="812800"/>
                </a:lnTo>
                <a:lnTo>
                  <a:pt x="2532" y="810268"/>
                </a:lnTo>
                <a:lnTo>
                  <a:pt x="2532" y="807736"/>
                </a:lnTo>
                <a:lnTo>
                  <a:pt x="2532" y="805204"/>
                </a:lnTo>
                <a:lnTo>
                  <a:pt x="2532" y="805204"/>
                </a:lnTo>
                <a:lnTo>
                  <a:pt x="2532" y="802672"/>
                </a:lnTo>
                <a:lnTo>
                  <a:pt x="0" y="802672"/>
                </a:lnTo>
                <a:lnTo>
                  <a:pt x="0" y="800140"/>
                </a:lnTo>
                <a:lnTo>
                  <a:pt x="0" y="797608"/>
                </a:lnTo>
                <a:lnTo>
                  <a:pt x="0" y="795076"/>
                </a:lnTo>
                <a:lnTo>
                  <a:pt x="0" y="792543"/>
                </a:lnTo>
                <a:lnTo>
                  <a:pt x="0" y="790011"/>
                </a:lnTo>
                <a:lnTo>
                  <a:pt x="0" y="787479"/>
                </a:lnTo>
                <a:lnTo>
                  <a:pt x="0" y="784947"/>
                </a:lnTo>
                <a:lnTo>
                  <a:pt x="0" y="782415"/>
                </a:lnTo>
                <a:lnTo>
                  <a:pt x="2532" y="779883"/>
                </a:lnTo>
                <a:lnTo>
                  <a:pt x="2532" y="779883"/>
                </a:lnTo>
                <a:lnTo>
                  <a:pt x="5064" y="779883"/>
                </a:lnTo>
                <a:lnTo>
                  <a:pt x="5064" y="777351"/>
                </a:lnTo>
                <a:lnTo>
                  <a:pt x="7596" y="777351"/>
                </a:lnTo>
                <a:lnTo>
                  <a:pt x="10128" y="777351"/>
                </a:lnTo>
                <a:lnTo>
                  <a:pt x="12660" y="777351"/>
                </a:lnTo>
                <a:lnTo>
                  <a:pt x="15193" y="777351"/>
                </a:lnTo>
                <a:lnTo>
                  <a:pt x="17724" y="777351"/>
                </a:lnTo>
                <a:lnTo>
                  <a:pt x="17724" y="779883"/>
                </a:lnTo>
                <a:lnTo>
                  <a:pt x="20256" y="779883"/>
                </a:lnTo>
                <a:lnTo>
                  <a:pt x="20256" y="782415"/>
                </a:lnTo>
                <a:lnTo>
                  <a:pt x="20256" y="784947"/>
                </a:lnTo>
                <a:lnTo>
                  <a:pt x="20256" y="787479"/>
                </a:lnTo>
                <a:lnTo>
                  <a:pt x="22789" y="787479"/>
                </a:lnTo>
                <a:lnTo>
                  <a:pt x="25321" y="792543"/>
                </a:lnTo>
                <a:lnTo>
                  <a:pt x="25321" y="795076"/>
                </a:lnTo>
                <a:lnTo>
                  <a:pt x="27853" y="795076"/>
                </a:lnTo>
                <a:lnTo>
                  <a:pt x="27853" y="797608"/>
                </a:lnTo>
                <a:lnTo>
                  <a:pt x="27853" y="800140"/>
                </a:lnTo>
                <a:lnTo>
                  <a:pt x="30385" y="800140"/>
                </a:lnTo>
                <a:lnTo>
                  <a:pt x="30385" y="802672"/>
                </a:lnTo>
                <a:lnTo>
                  <a:pt x="32917" y="802672"/>
                </a:lnTo>
                <a:lnTo>
                  <a:pt x="35449" y="802672"/>
                </a:lnTo>
                <a:lnTo>
                  <a:pt x="37981" y="805204"/>
                </a:lnTo>
                <a:lnTo>
                  <a:pt x="40514" y="805204"/>
                </a:lnTo>
                <a:lnTo>
                  <a:pt x="50642" y="807736"/>
                </a:lnTo>
                <a:lnTo>
                  <a:pt x="53174" y="805204"/>
                </a:lnTo>
                <a:lnTo>
                  <a:pt x="53174" y="802672"/>
                </a:lnTo>
                <a:lnTo>
                  <a:pt x="53174" y="800140"/>
                </a:lnTo>
                <a:lnTo>
                  <a:pt x="55705" y="800140"/>
                </a:lnTo>
                <a:lnTo>
                  <a:pt x="55705" y="797608"/>
                </a:lnTo>
                <a:lnTo>
                  <a:pt x="55705" y="795076"/>
                </a:lnTo>
                <a:lnTo>
                  <a:pt x="58238" y="795076"/>
                </a:lnTo>
                <a:lnTo>
                  <a:pt x="58238" y="792543"/>
                </a:lnTo>
                <a:lnTo>
                  <a:pt x="58238" y="790011"/>
                </a:lnTo>
                <a:lnTo>
                  <a:pt x="58238" y="787479"/>
                </a:lnTo>
                <a:lnTo>
                  <a:pt x="60770" y="787479"/>
                </a:lnTo>
                <a:lnTo>
                  <a:pt x="60770" y="784947"/>
                </a:lnTo>
                <a:lnTo>
                  <a:pt x="60770" y="782415"/>
                </a:lnTo>
                <a:lnTo>
                  <a:pt x="63302" y="782415"/>
                </a:lnTo>
                <a:lnTo>
                  <a:pt x="63302" y="779883"/>
                </a:lnTo>
                <a:lnTo>
                  <a:pt x="63302" y="777351"/>
                </a:lnTo>
                <a:lnTo>
                  <a:pt x="63302" y="774819"/>
                </a:lnTo>
                <a:lnTo>
                  <a:pt x="65834" y="774819"/>
                </a:lnTo>
                <a:lnTo>
                  <a:pt x="65834" y="772287"/>
                </a:lnTo>
                <a:lnTo>
                  <a:pt x="65834" y="769755"/>
                </a:lnTo>
                <a:lnTo>
                  <a:pt x="68366" y="769755"/>
                </a:lnTo>
                <a:lnTo>
                  <a:pt x="68366" y="767223"/>
                </a:lnTo>
                <a:lnTo>
                  <a:pt x="68366" y="764690"/>
                </a:lnTo>
                <a:lnTo>
                  <a:pt x="68366" y="762158"/>
                </a:lnTo>
                <a:lnTo>
                  <a:pt x="70898" y="762158"/>
                </a:lnTo>
                <a:lnTo>
                  <a:pt x="70898" y="759626"/>
                </a:lnTo>
                <a:lnTo>
                  <a:pt x="70898" y="757094"/>
                </a:lnTo>
                <a:lnTo>
                  <a:pt x="70898" y="754562"/>
                </a:lnTo>
                <a:lnTo>
                  <a:pt x="73430" y="754562"/>
                </a:lnTo>
                <a:lnTo>
                  <a:pt x="73430" y="754562"/>
                </a:lnTo>
                <a:lnTo>
                  <a:pt x="73430" y="752030"/>
                </a:lnTo>
                <a:lnTo>
                  <a:pt x="73430" y="749498"/>
                </a:lnTo>
                <a:lnTo>
                  <a:pt x="75963" y="749498"/>
                </a:lnTo>
                <a:lnTo>
                  <a:pt x="75963" y="746966"/>
                </a:lnTo>
                <a:lnTo>
                  <a:pt x="75963" y="744434"/>
                </a:lnTo>
                <a:lnTo>
                  <a:pt x="78495" y="741902"/>
                </a:lnTo>
                <a:lnTo>
                  <a:pt x="78495" y="739369"/>
                </a:lnTo>
                <a:lnTo>
                  <a:pt x="78495" y="736838"/>
                </a:lnTo>
                <a:lnTo>
                  <a:pt x="81026" y="734305"/>
                </a:lnTo>
                <a:lnTo>
                  <a:pt x="81026" y="731774"/>
                </a:lnTo>
                <a:lnTo>
                  <a:pt x="81026" y="729241"/>
                </a:lnTo>
                <a:lnTo>
                  <a:pt x="83559" y="729241"/>
                </a:lnTo>
                <a:lnTo>
                  <a:pt x="83559" y="729241"/>
                </a:lnTo>
                <a:lnTo>
                  <a:pt x="83559" y="726709"/>
                </a:lnTo>
                <a:lnTo>
                  <a:pt x="83559" y="724177"/>
                </a:lnTo>
                <a:lnTo>
                  <a:pt x="86091" y="724177"/>
                </a:lnTo>
                <a:lnTo>
                  <a:pt x="86091" y="721645"/>
                </a:lnTo>
                <a:lnTo>
                  <a:pt x="86091" y="719113"/>
                </a:lnTo>
                <a:lnTo>
                  <a:pt x="86091" y="716581"/>
                </a:lnTo>
                <a:lnTo>
                  <a:pt x="88623" y="716581"/>
                </a:lnTo>
                <a:lnTo>
                  <a:pt x="88623" y="714049"/>
                </a:lnTo>
                <a:lnTo>
                  <a:pt x="88623" y="711517"/>
                </a:lnTo>
                <a:lnTo>
                  <a:pt x="91155" y="711517"/>
                </a:lnTo>
                <a:lnTo>
                  <a:pt x="91155" y="708985"/>
                </a:lnTo>
                <a:lnTo>
                  <a:pt x="91155" y="706453"/>
                </a:lnTo>
                <a:lnTo>
                  <a:pt x="93687" y="706453"/>
                </a:lnTo>
                <a:lnTo>
                  <a:pt x="93687" y="703920"/>
                </a:lnTo>
                <a:lnTo>
                  <a:pt x="93687" y="703920"/>
                </a:lnTo>
                <a:lnTo>
                  <a:pt x="96219" y="703920"/>
                </a:lnTo>
                <a:lnTo>
                  <a:pt x="96219" y="701388"/>
                </a:lnTo>
                <a:lnTo>
                  <a:pt x="96219" y="698856"/>
                </a:lnTo>
                <a:lnTo>
                  <a:pt x="98751" y="698856"/>
                </a:lnTo>
                <a:lnTo>
                  <a:pt x="98751" y="696324"/>
                </a:lnTo>
                <a:lnTo>
                  <a:pt x="98751" y="693792"/>
                </a:lnTo>
                <a:lnTo>
                  <a:pt x="101283" y="693792"/>
                </a:lnTo>
                <a:lnTo>
                  <a:pt x="101283" y="691260"/>
                </a:lnTo>
                <a:lnTo>
                  <a:pt x="101283" y="688728"/>
                </a:lnTo>
                <a:lnTo>
                  <a:pt x="103816" y="688728"/>
                </a:lnTo>
                <a:lnTo>
                  <a:pt x="103816" y="686196"/>
                </a:lnTo>
                <a:lnTo>
                  <a:pt x="103816" y="683664"/>
                </a:lnTo>
                <a:lnTo>
                  <a:pt x="106347" y="683664"/>
                </a:lnTo>
                <a:lnTo>
                  <a:pt x="106347" y="681132"/>
                </a:lnTo>
                <a:lnTo>
                  <a:pt x="106347" y="678600"/>
                </a:lnTo>
                <a:lnTo>
                  <a:pt x="108879" y="678600"/>
                </a:lnTo>
                <a:lnTo>
                  <a:pt x="108879" y="678600"/>
                </a:lnTo>
                <a:lnTo>
                  <a:pt x="108879" y="676067"/>
                </a:lnTo>
                <a:lnTo>
                  <a:pt x="111412" y="676067"/>
                </a:lnTo>
                <a:lnTo>
                  <a:pt x="111412" y="673535"/>
                </a:lnTo>
                <a:lnTo>
                  <a:pt x="113944" y="673535"/>
                </a:lnTo>
                <a:lnTo>
                  <a:pt x="113944" y="671003"/>
                </a:lnTo>
                <a:lnTo>
                  <a:pt x="113944" y="668471"/>
                </a:lnTo>
                <a:lnTo>
                  <a:pt x="116476" y="668471"/>
                </a:lnTo>
                <a:lnTo>
                  <a:pt x="116476" y="665939"/>
                </a:lnTo>
                <a:lnTo>
                  <a:pt x="119008" y="665939"/>
                </a:lnTo>
                <a:lnTo>
                  <a:pt x="119008" y="663407"/>
                </a:lnTo>
                <a:lnTo>
                  <a:pt x="119008" y="660875"/>
                </a:lnTo>
                <a:lnTo>
                  <a:pt x="121540" y="660875"/>
                </a:lnTo>
                <a:lnTo>
                  <a:pt x="121540" y="658343"/>
                </a:lnTo>
                <a:lnTo>
                  <a:pt x="124072" y="658343"/>
                </a:lnTo>
                <a:lnTo>
                  <a:pt x="124072" y="655811"/>
                </a:lnTo>
                <a:lnTo>
                  <a:pt x="126604" y="655811"/>
                </a:lnTo>
                <a:lnTo>
                  <a:pt x="126604" y="653279"/>
                </a:lnTo>
                <a:lnTo>
                  <a:pt x="126604" y="653279"/>
                </a:lnTo>
                <a:lnTo>
                  <a:pt x="129137" y="653279"/>
                </a:lnTo>
                <a:lnTo>
                  <a:pt x="129137" y="650746"/>
                </a:lnTo>
                <a:lnTo>
                  <a:pt x="131668" y="650746"/>
                </a:lnTo>
                <a:lnTo>
                  <a:pt x="131668" y="648215"/>
                </a:lnTo>
                <a:lnTo>
                  <a:pt x="134200" y="648215"/>
                </a:lnTo>
                <a:lnTo>
                  <a:pt x="134200" y="645682"/>
                </a:lnTo>
                <a:lnTo>
                  <a:pt x="136733" y="645682"/>
                </a:lnTo>
                <a:lnTo>
                  <a:pt x="136733" y="643150"/>
                </a:lnTo>
                <a:lnTo>
                  <a:pt x="139265" y="640618"/>
                </a:lnTo>
                <a:lnTo>
                  <a:pt x="139265" y="638086"/>
                </a:lnTo>
                <a:lnTo>
                  <a:pt x="141797" y="638086"/>
                </a:lnTo>
                <a:lnTo>
                  <a:pt x="155723" y="619095"/>
                </a:lnTo>
                <a:lnTo>
                  <a:pt x="158255" y="614031"/>
                </a:lnTo>
                <a:lnTo>
                  <a:pt x="158255" y="611499"/>
                </a:lnTo>
                <a:lnTo>
                  <a:pt x="158255" y="608967"/>
                </a:lnTo>
                <a:lnTo>
                  <a:pt x="160788" y="608967"/>
                </a:lnTo>
                <a:lnTo>
                  <a:pt x="160788" y="606435"/>
                </a:lnTo>
                <a:lnTo>
                  <a:pt x="160788" y="603903"/>
                </a:lnTo>
                <a:lnTo>
                  <a:pt x="160788" y="601371"/>
                </a:lnTo>
                <a:lnTo>
                  <a:pt x="160788" y="602637"/>
                </a:lnTo>
                <a:lnTo>
                  <a:pt x="158255" y="565922"/>
                </a:lnTo>
                <a:lnTo>
                  <a:pt x="158255" y="563389"/>
                </a:lnTo>
                <a:lnTo>
                  <a:pt x="158255" y="560858"/>
                </a:lnTo>
                <a:lnTo>
                  <a:pt x="158255" y="558325"/>
                </a:lnTo>
                <a:lnTo>
                  <a:pt x="149393" y="558325"/>
                </a:lnTo>
                <a:lnTo>
                  <a:pt x="149393" y="555793"/>
                </a:lnTo>
                <a:lnTo>
                  <a:pt x="146861" y="555793"/>
                </a:lnTo>
                <a:lnTo>
                  <a:pt x="146861" y="553261"/>
                </a:lnTo>
                <a:lnTo>
                  <a:pt x="144329" y="553261"/>
                </a:lnTo>
                <a:lnTo>
                  <a:pt x="141797" y="553261"/>
                </a:lnTo>
                <a:lnTo>
                  <a:pt x="141797" y="550729"/>
                </a:lnTo>
                <a:lnTo>
                  <a:pt x="141797" y="548197"/>
                </a:lnTo>
                <a:lnTo>
                  <a:pt x="139265" y="548197"/>
                </a:lnTo>
                <a:lnTo>
                  <a:pt x="139265" y="545665"/>
                </a:lnTo>
                <a:lnTo>
                  <a:pt x="139265" y="543133"/>
                </a:lnTo>
                <a:lnTo>
                  <a:pt x="136733" y="536802"/>
                </a:lnTo>
                <a:lnTo>
                  <a:pt x="136733" y="534271"/>
                </a:lnTo>
                <a:lnTo>
                  <a:pt x="136733" y="531738"/>
                </a:lnTo>
                <a:lnTo>
                  <a:pt x="136733" y="529207"/>
                </a:lnTo>
                <a:lnTo>
                  <a:pt x="136733" y="526674"/>
                </a:lnTo>
                <a:lnTo>
                  <a:pt x="136733" y="521610"/>
                </a:lnTo>
                <a:lnTo>
                  <a:pt x="139265" y="512748"/>
                </a:lnTo>
                <a:lnTo>
                  <a:pt x="139265" y="510216"/>
                </a:lnTo>
                <a:lnTo>
                  <a:pt x="139265" y="507684"/>
                </a:lnTo>
                <a:lnTo>
                  <a:pt x="139265" y="505151"/>
                </a:lnTo>
                <a:lnTo>
                  <a:pt x="139265" y="502620"/>
                </a:lnTo>
                <a:lnTo>
                  <a:pt x="139265" y="500087"/>
                </a:lnTo>
                <a:lnTo>
                  <a:pt x="139265" y="497555"/>
                </a:lnTo>
                <a:lnTo>
                  <a:pt x="141797" y="488693"/>
                </a:lnTo>
                <a:lnTo>
                  <a:pt x="149393" y="451978"/>
                </a:lnTo>
                <a:lnTo>
                  <a:pt x="149393" y="449446"/>
                </a:lnTo>
                <a:lnTo>
                  <a:pt x="146861" y="446914"/>
                </a:lnTo>
                <a:lnTo>
                  <a:pt x="146861" y="444381"/>
                </a:lnTo>
                <a:lnTo>
                  <a:pt x="144329" y="444381"/>
                </a:lnTo>
                <a:lnTo>
                  <a:pt x="144329" y="441849"/>
                </a:lnTo>
                <a:lnTo>
                  <a:pt x="144329" y="439317"/>
                </a:lnTo>
                <a:lnTo>
                  <a:pt x="141797" y="439317"/>
                </a:lnTo>
                <a:lnTo>
                  <a:pt x="141797" y="438051"/>
                </a:lnTo>
                <a:lnTo>
                  <a:pt x="139265" y="435519"/>
                </a:lnTo>
                <a:lnTo>
                  <a:pt x="139265" y="432987"/>
                </a:lnTo>
                <a:lnTo>
                  <a:pt x="139265" y="430455"/>
                </a:lnTo>
                <a:lnTo>
                  <a:pt x="122806" y="397538"/>
                </a:lnTo>
                <a:lnTo>
                  <a:pt x="120274" y="395006"/>
                </a:lnTo>
                <a:lnTo>
                  <a:pt x="120274" y="389942"/>
                </a:lnTo>
                <a:lnTo>
                  <a:pt x="117742" y="389942"/>
                </a:lnTo>
                <a:lnTo>
                  <a:pt x="117742" y="387409"/>
                </a:lnTo>
                <a:lnTo>
                  <a:pt x="98751" y="359556"/>
                </a:lnTo>
                <a:lnTo>
                  <a:pt x="98751" y="357024"/>
                </a:lnTo>
                <a:lnTo>
                  <a:pt x="98751" y="354492"/>
                </a:lnTo>
                <a:lnTo>
                  <a:pt x="98751" y="351960"/>
                </a:lnTo>
                <a:lnTo>
                  <a:pt x="98751" y="349428"/>
                </a:lnTo>
                <a:lnTo>
                  <a:pt x="98751" y="343098"/>
                </a:lnTo>
                <a:lnTo>
                  <a:pt x="93687" y="326640"/>
                </a:lnTo>
                <a:lnTo>
                  <a:pt x="93687" y="324107"/>
                </a:lnTo>
                <a:lnTo>
                  <a:pt x="91155" y="319043"/>
                </a:lnTo>
                <a:lnTo>
                  <a:pt x="91155" y="316511"/>
                </a:lnTo>
                <a:lnTo>
                  <a:pt x="91155" y="310181"/>
                </a:lnTo>
                <a:lnTo>
                  <a:pt x="88623" y="291190"/>
                </a:lnTo>
                <a:lnTo>
                  <a:pt x="88623" y="288658"/>
                </a:lnTo>
                <a:lnTo>
                  <a:pt x="86091" y="288658"/>
                </a:lnTo>
                <a:lnTo>
                  <a:pt x="83559" y="288658"/>
                </a:lnTo>
                <a:lnTo>
                  <a:pt x="83559" y="286126"/>
                </a:lnTo>
                <a:lnTo>
                  <a:pt x="88623" y="279796"/>
                </a:lnTo>
                <a:lnTo>
                  <a:pt x="88623" y="277264"/>
                </a:lnTo>
                <a:lnTo>
                  <a:pt x="88623" y="274732"/>
                </a:lnTo>
                <a:lnTo>
                  <a:pt x="91155" y="274732"/>
                </a:lnTo>
                <a:lnTo>
                  <a:pt x="91155" y="272199"/>
                </a:lnTo>
                <a:lnTo>
                  <a:pt x="91155" y="269668"/>
                </a:lnTo>
                <a:lnTo>
                  <a:pt x="93687" y="272199"/>
                </a:lnTo>
                <a:lnTo>
                  <a:pt x="98751" y="274732"/>
                </a:lnTo>
                <a:lnTo>
                  <a:pt x="98751" y="277264"/>
                </a:lnTo>
                <a:lnTo>
                  <a:pt x="101283" y="279796"/>
                </a:lnTo>
                <a:lnTo>
                  <a:pt x="103816" y="284860"/>
                </a:lnTo>
                <a:lnTo>
                  <a:pt x="103816" y="289924"/>
                </a:lnTo>
                <a:lnTo>
                  <a:pt x="106347" y="292456"/>
                </a:lnTo>
                <a:lnTo>
                  <a:pt x="106347" y="294988"/>
                </a:lnTo>
                <a:lnTo>
                  <a:pt x="111412" y="301319"/>
                </a:lnTo>
                <a:lnTo>
                  <a:pt x="111412" y="306383"/>
                </a:lnTo>
                <a:lnTo>
                  <a:pt x="113944" y="312713"/>
                </a:lnTo>
                <a:lnTo>
                  <a:pt x="116476" y="319043"/>
                </a:lnTo>
                <a:lnTo>
                  <a:pt x="119008" y="325373"/>
                </a:lnTo>
                <a:lnTo>
                  <a:pt x="119008" y="327905"/>
                </a:lnTo>
                <a:lnTo>
                  <a:pt x="119008" y="330437"/>
                </a:lnTo>
                <a:lnTo>
                  <a:pt x="119008" y="332970"/>
                </a:lnTo>
                <a:lnTo>
                  <a:pt x="119008" y="335502"/>
                </a:lnTo>
                <a:lnTo>
                  <a:pt x="119008" y="338034"/>
                </a:lnTo>
                <a:lnTo>
                  <a:pt x="121540" y="340566"/>
                </a:lnTo>
                <a:lnTo>
                  <a:pt x="121540" y="343098"/>
                </a:lnTo>
                <a:lnTo>
                  <a:pt x="121540" y="345630"/>
                </a:lnTo>
                <a:lnTo>
                  <a:pt x="121540" y="348162"/>
                </a:lnTo>
                <a:lnTo>
                  <a:pt x="121540" y="350694"/>
                </a:lnTo>
                <a:lnTo>
                  <a:pt x="121540" y="353226"/>
                </a:lnTo>
                <a:lnTo>
                  <a:pt x="121540" y="355758"/>
                </a:lnTo>
                <a:lnTo>
                  <a:pt x="121540" y="358291"/>
                </a:lnTo>
                <a:lnTo>
                  <a:pt x="124072" y="364621"/>
                </a:lnTo>
                <a:lnTo>
                  <a:pt x="126604" y="367153"/>
                </a:lnTo>
                <a:lnTo>
                  <a:pt x="126604" y="369685"/>
                </a:lnTo>
                <a:lnTo>
                  <a:pt x="129137" y="374749"/>
                </a:lnTo>
                <a:lnTo>
                  <a:pt x="130402" y="381079"/>
                </a:lnTo>
                <a:close/>
                <a:moveTo>
                  <a:pt x="222823" y="627958"/>
                </a:moveTo>
                <a:lnTo>
                  <a:pt x="220291" y="627958"/>
                </a:lnTo>
                <a:lnTo>
                  <a:pt x="220291" y="630490"/>
                </a:lnTo>
                <a:lnTo>
                  <a:pt x="217760" y="630490"/>
                </a:lnTo>
                <a:lnTo>
                  <a:pt x="215227" y="633022"/>
                </a:lnTo>
                <a:lnTo>
                  <a:pt x="212695" y="633022"/>
                </a:lnTo>
                <a:lnTo>
                  <a:pt x="210163" y="633022"/>
                </a:lnTo>
                <a:lnTo>
                  <a:pt x="207631" y="633022"/>
                </a:lnTo>
                <a:lnTo>
                  <a:pt x="205099" y="633022"/>
                </a:lnTo>
                <a:lnTo>
                  <a:pt x="205099" y="630490"/>
                </a:lnTo>
                <a:lnTo>
                  <a:pt x="202567" y="630490"/>
                </a:lnTo>
                <a:lnTo>
                  <a:pt x="200035" y="630490"/>
                </a:lnTo>
                <a:lnTo>
                  <a:pt x="200035" y="627958"/>
                </a:lnTo>
                <a:lnTo>
                  <a:pt x="197503" y="627958"/>
                </a:lnTo>
                <a:lnTo>
                  <a:pt x="189907" y="630490"/>
                </a:lnTo>
                <a:lnTo>
                  <a:pt x="184842" y="633022"/>
                </a:lnTo>
                <a:lnTo>
                  <a:pt x="177246" y="633022"/>
                </a:lnTo>
                <a:lnTo>
                  <a:pt x="172182" y="635554"/>
                </a:lnTo>
                <a:lnTo>
                  <a:pt x="169649" y="638086"/>
                </a:lnTo>
                <a:lnTo>
                  <a:pt x="159521" y="649481"/>
                </a:lnTo>
                <a:lnTo>
                  <a:pt x="159521" y="652013"/>
                </a:lnTo>
                <a:lnTo>
                  <a:pt x="156989" y="652013"/>
                </a:lnTo>
                <a:lnTo>
                  <a:pt x="156989" y="654545"/>
                </a:lnTo>
                <a:lnTo>
                  <a:pt x="156989" y="657077"/>
                </a:lnTo>
                <a:lnTo>
                  <a:pt x="154457" y="657077"/>
                </a:lnTo>
                <a:lnTo>
                  <a:pt x="154457" y="659609"/>
                </a:lnTo>
                <a:lnTo>
                  <a:pt x="151925" y="659609"/>
                </a:lnTo>
                <a:lnTo>
                  <a:pt x="151925" y="662141"/>
                </a:lnTo>
                <a:lnTo>
                  <a:pt x="149393" y="662141"/>
                </a:lnTo>
                <a:lnTo>
                  <a:pt x="149393" y="664673"/>
                </a:lnTo>
                <a:lnTo>
                  <a:pt x="149393" y="667205"/>
                </a:lnTo>
                <a:lnTo>
                  <a:pt x="146861" y="667205"/>
                </a:lnTo>
                <a:lnTo>
                  <a:pt x="146861" y="669737"/>
                </a:lnTo>
                <a:lnTo>
                  <a:pt x="149393" y="669737"/>
                </a:lnTo>
                <a:lnTo>
                  <a:pt x="149393" y="672269"/>
                </a:lnTo>
                <a:lnTo>
                  <a:pt x="146861" y="674802"/>
                </a:lnTo>
                <a:lnTo>
                  <a:pt x="146861" y="677333"/>
                </a:lnTo>
                <a:lnTo>
                  <a:pt x="144329" y="677333"/>
                </a:lnTo>
                <a:lnTo>
                  <a:pt x="144329" y="679866"/>
                </a:lnTo>
                <a:lnTo>
                  <a:pt x="141797" y="679866"/>
                </a:lnTo>
                <a:lnTo>
                  <a:pt x="141797" y="682398"/>
                </a:lnTo>
                <a:lnTo>
                  <a:pt x="141797" y="684930"/>
                </a:lnTo>
                <a:lnTo>
                  <a:pt x="139265" y="684930"/>
                </a:lnTo>
                <a:lnTo>
                  <a:pt x="139265" y="687462"/>
                </a:lnTo>
                <a:lnTo>
                  <a:pt x="136733" y="687462"/>
                </a:lnTo>
                <a:lnTo>
                  <a:pt x="136733" y="689994"/>
                </a:lnTo>
                <a:lnTo>
                  <a:pt x="136733" y="692526"/>
                </a:lnTo>
                <a:lnTo>
                  <a:pt x="134200" y="692526"/>
                </a:lnTo>
                <a:lnTo>
                  <a:pt x="134200" y="695058"/>
                </a:lnTo>
                <a:lnTo>
                  <a:pt x="131668" y="695058"/>
                </a:lnTo>
                <a:lnTo>
                  <a:pt x="131668" y="697590"/>
                </a:lnTo>
                <a:lnTo>
                  <a:pt x="129137" y="700122"/>
                </a:lnTo>
                <a:lnTo>
                  <a:pt x="129137" y="702654"/>
                </a:lnTo>
                <a:lnTo>
                  <a:pt x="126604" y="702654"/>
                </a:lnTo>
                <a:lnTo>
                  <a:pt x="126604" y="705187"/>
                </a:lnTo>
                <a:lnTo>
                  <a:pt x="126604" y="707718"/>
                </a:lnTo>
                <a:lnTo>
                  <a:pt x="124072" y="707718"/>
                </a:lnTo>
                <a:lnTo>
                  <a:pt x="124072" y="710251"/>
                </a:lnTo>
                <a:lnTo>
                  <a:pt x="121540" y="710251"/>
                </a:lnTo>
                <a:lnTo>
                  <a:pt x="121540" y="712783"/>
                </a:lnTo>
                <a:lnTo>
                  <a:pt x="121540" y="715315"/>
                </a:lnTo>
                <a:lnTo>
                  <a:pt x="119008" y="715315"/>
                </a:lnTo>
                <a:lnTo>
                  <a:pt x="119008" y="717847"/>
                </a:lnTo>
                <a:lnTo>
                  <a:pt x="116476" y="720379"/>
                </a:lnTo>
                <a:lnTo>
                  <a:pt x="116476" y="722911"/>
                </a:lnTo>
                <a:lnTo>
                  <a:pt x="113944" y="722911"/>
                </a:lnTo>
                <a:lnTo>
                  <a:pt x="113944" y="725443"/>
                </a:lnTo>
                <a:lnTo>
                  <a:pt x="113944" y="727975"/>
                </a:lnTo>
                <a:lnTo>
                  <a:pt x="111412" y="727975"/>
                </a:lnTo>
                <a:lnTo>
                  <a:pt x="111412" y="730507"/>
                </a:lnTo>
                <a:lnTo>
                  <a:pt x="111412" y="733039"/>
                </a:lnTo>
                <a:lnTo>
                  <a:pt x="111412" y="733039"/>
                </a:lnTo>
                <a:lnTo>
                  <a:pt x="111412" y="735572"/>
                </a:lnTo>
                <a:lnTo>
                  <a:pt x="111412" y="738104"/>
                </a:lnTo>
                <a:lnTo>
                  <a:pt x="108879" y="738104"/>
                </a:lnTo>
                <a:lnTo>
                  <a:pt x="108879" y="740636"/>
                </a:lnTo>
                <a:lnTo>
                  <a:pt x="108879" y="743168"/>
                </a:lnTo>
                <a:lnTo>
                  <a:pt x="106347" y="743168"/>
                </a:lnTo>
                <a:lnTo>
                  <a:pt x="106347" y="745700"/>
                </a:lnTo>
                <a:lnTo>
                  <a:pt x="106347" y="748232"/>
                </a:lnTo>
                <a:lnTo>
                  <a:pt x="103816" y="748232"/>
                </a:lnTo>
                <a:lnTo>
                  <a:pt x="103816" y="750764"/>
                </a:lnTo>
                <a:lnTo>
                  <a:pt x="103816" y="753296"/>
                </a:lnTo>
                <a:lnTo>
                  <a:pt x="101283" y="753296"/>
                </a:lnTo>
                <a:lnTo>
                  <a:pt x="101283" y="755828"/>
                </a:lnTo>
                <a:lnTo>
                  <a:pt x="101283" y="758360"/>
                </a:lnTo>
                <a:lnTo>
                  <a:pt x="98751" y="758360"/>
                </a:lnTo>
                <a:lnTo>
                  <a:pt x="98751" y="760892"/>
                </a:lnTo>
                <a:lnTo>
                  <a:pt x="98751" y="763425"/>
                </a:lnTo>
                <a:lnTo>
                  <a:pt x="96219" y="763425"/>
                </a:lnTo>
                <a:lnTo>
                  <a:pt x="96219" y="765956"/>
                </a:lnTo>
                <a:lnTo>
                  <a:pt x="96219" y="768489"/>
                </a:lnTo>
                <a:lnTo>
                  <a:pt x="93687" y="768489"/>
                </a:lnTo>
                <a:lnTo>
                  <a:pt x="93687" y="771021"/>
                </a:lnTo>
                <a:lnTo>
                  <a:pt x="93687" y="773553"/>
                </a:lnTo>
                <a:lnTo>
                  <a:pt x="93687" y="776085"/>
                </a:lnTo>
                <a:lnTo>
                  <a:pt x="91155" y="776085"/>
                </a:lnTo>
                <a:lnTo>
                  <a:pt x="91155" y="778617"/>
                </a:lnTo>
                <a:lnTo>
                  <a:pt x="91155" y="781149"/>
                </a:lnTo>
                <a:lnTo>
                  <a:pt x="88623" y="781149"/>
                </a:lnTo>
                <a:lnTo>
                  <a:pt x="88623" y="783681"/>
                </a:lnTo>
                <a:lnTo>
                  <a:pt x="88623" y="786213"/>
                </a:lnTo>
                <a:lnTo>
                  <a:pt x="86091" y="788745"/>
                </a:lnTo>
                <a:lnTo>
                  <a:pt x="86091" y="791277"/>
                </a:lnTo>
                <a:lnTo>
                  <a:pt x="86091" y="793810"/>
                </a:lnTo>
                <a:lnTo>
                  <a:pt x="83559" y="793810"/>
                </a:lnTo>
                <a:lnTo>
                  <a:pt x="83559" y="796341"/>
                </a:lnTo>
                <a:lnTo>
                  <a:pt x="83559" y="798874"/>
                </a:lnTo>
                <a:lnTo>
                  <a:pt x="83559" y="801406"/>
                </a:lnTo>
                <a:lnTo>
                  <a:pt x="81026" y="801406"/>
                </a:lnTo>
                <a:lnTo>
                  <a:pt x="81026" y="803938"/>
                </a:lnTo>
                <a:lnTo>
                  <a:pt x="81026" y="806470"/>
                </a:lnTo>
                <a:lnTo>
                  <a:pt x="81026" y="809002"/>
                </a:lnTo>
                <a:lnTo>
                  <a:pt x="78495" y="809002"/>
                </a:lnTo>
                <a:lnTo>
                  <a:pt x="78495" y="811534"/>
                </a:lnTo>
                <a:lnTo>
                  <a:pt x="78495" y="814066"/>
                </a:lnTo>
                <a:lnTo>
                  <a:pt x="78495" y="816598"/>
                </a:lnTo>
                <a:lnTo>
                  <a:pt x="75963" y="816598"/>
                </a:lnTo>
                <a:lnTo>
                  <a:pt x="75963" y="819130"/>
                </a:lnTo>
                <a:lnTo>
                  <a:pt x="75963" y="821662"/>
                </a:lnTo>
                <a:lnTo>
                  <a:pt x="75963" y="824195"/>
                </a:lnTo>
                <a:lnTo>
                  <a:pt x="73430" y="824195"/>
                </a:lnTo>
                <a:lnTo>
                  <a:pt x="73430" y="826727"/>
                </a:lnTo>
                <a:lnTo>
                  <a:pt x="70898" y="835589"/>
                </a:lnTo>
                <a:lnTo>
                  <a:pt x="75963" y="841919"/>
                </a:lnTo>
                <a:lnTo>
                  <a:pt x="75963" y="844451"/>
                </a:lnTo>
                <a:lnTo>
                  <a:pt x="75963" y="846983"/>
                </a:lnTo>
                <a:lnTo>
                  <a:pt x="78495" y="846983"/>
                </a:lnTo>
                <a:lnTo>
                  <a:pt x="78495" y="849515"/>
                </a:lnTo>
                <a:lnTo>
                  <a:pt x="78495" y="852048"/>
                </a:lnTo>
                <a:lnTo>
                  <a:pt x="78495" y="854580"/>
                </a:lnTo>
                <a:lnTo>
                  <a:pt x="78495" y="857112"/>
                </a:lnTo>
                <a:lnTo>
                  <a:pt x="78495" y="859644"/>
                </a:lnTo>
                <a:lnTo>
                  <a:pt x="78495" y="862176"/>
                </a:lnTo>
                <a:lnTo>
                  <a:pt x="81026" y="862176"/>
                </a:lnTo>
                <a:lnTo>
                  <a:pt x="81026" y="864708"/>
                </a:lnTo>
                <a:lnTo>
                  <a:pt x="81026" y="867240"/>
                </a:lnTo>
                <a:lnTo>
                  <a:pt x="81026" y="869772"/>
                </a:lnTo>
                <a:lnTo>
                  <a:pt x="83559" y="869772"/>
                </a:lnTo>
                <a:lnTo>
                  <a:pt x="83559" y="872304"/>
                </a:lnTo>
                <a:lnTo>
                  <a:pt x="83559" y="874836"/>
                </a:lnTo>
                <a:lnTo>
                  <a:pt x="86091" y="874836"/>
                </a:lnTo>
                <a:lnTo>
                  <a:pt x="88623" y="874836"/>
                </a:lnTo>
                <a:lnTo>
                  <a:pt x="91155" y="874836"/>
                </a:lnTo>
                <a:lnTo>
                  <a:pt x="91155" y="872304"/>
                </a:lnTo>
                <a:lnTo>
                  <a:pt x="91155" y="869772"/>
                </a:lnTo>
                <a:lnTo>
                  <a:pt x="93687" y="869772"/>
                </a:lnTo>
                <a:lnTo>
                  <a:pt x="93687" y="867240"/>
                </a:lnTo>
                <a:lnTo>
                  <a:pt x="93687" y="864708"/>
                </a:lnTo>
                <a:lnTo>
                  <a:pt x="93687" y="862176"/>
                </a:lnTo>
                <a:lnTo>
                  <a:pt x="93687" y="859644"/>
                </a:lnTo>
                <a:lnTo>
                  <a:pt x="93687" y="857112"/>
                </a:lnTo>
                <a:lnTo>
                  <a:pt x="93687" y="854580"/>
                </a:lnTo>
                <a:lnTo>
                  <a:pt x="96219" y="854580"/>
                </a:lnTo>
                <a:lnTo>
                  <a:pt x="98751" y="843185"/>
                </a:lnTo>
                <a:lnTo>
                  <a:pt x="98751" y="840653"/>
                </a:lnTo>
                <a:lnTo>
                  <a:pt x="101283" y="840653"/>
                </a:lnTo>
                <a:lnTo>
                  <a:pt x="101283" y="838121"/>
                </a:lnTo>
                <a:lnTo>
                  <a:pt x="101283" y="835589"/>
                </a:lnTo>
                <a:lnTo>
                  <a:pt x="101283" y="833057"/>
                </a:lnTo>
                <a:lnTo>
                  <a:pt x="103816" y="833057"/>
                </a:lnTo>
                <a:lnTo>
                  <a:pt x="103816" y="830525"/>
                </a:lnTo>
                <a:lnTo>
                  <a:pt x="106347" y="827993"/>
                </a:lnTo>
                <a:lnTo>
                  <a:pt x="106347" y="825461"/>
                </a:lnTo>
                <a:lnTo>
                  <a:pt x="108879" y="825461"/>
                </a:lnTo>
                <a:lnTo>
                  <a:pt x="111412" y="825461"/>
                </a:lnTo>
                <a:lnTo>
                  <a:pt x="113944" y="825461"/>
                </a:lnTo>
                <a:lnTo>
                  <a:pt x="116476" y="825461"/>
                </a:lnTo>
                <a:lnTo>
                  <a:pt x="116476" y="827993"/>
                </a:lnTo>
                <a:lnTo>
                  <a:pt x="119008" y="827993"/>
                </a:lnTo>
                <a:lnTo>
                  <a:pt x="119008" y="830525"/>
                </a:lnTo>
                <a:lnTo>
                  <a:pt x="121540" y="830525"/>
                </a:lnTo>
                <a:lnTo>
                  <a:pt x="121540" y="833057"/>
                </a:lnTo>
                <a:lnTo>
                  <a:pt x="124072" y="833057"/>
                </a:lnTo>
                <a:lnTo>
                  <a:pt x="124072" y="835589"/>
                </a:lnTo>
                <a:lnTo>
                  <a:pt x="126604" y="835589"/>
                </a:lnTo>
                <a:lnTo>
                  <a:pt x="126604" y="838121"/>
                </a:lnTo>
                <a:lnTo>
                  <a:pt x="129137" y="838121"/>
                </a:lnTo>
                <a:lnTo>
                  <a:pt x="129137" y="840653"/>
                </a:lnTo>
                <a:lnTo>
                  <a:pt x="131668" y="840653"/>
                </a:lnTo>
                <a:lnTo>
                  <a:pt x="134200" y="840653"/>
                </a:lnTo>
                <a:lnTo>
                  <a:pt x="134200" y="843185"/>
                </a:lnTo>
                <a:lnTo>
                  <a:pt x="136733" y="843185"/>
                </a:lnTo>
                <a:lnTo>
                  <a:pt x="139265" y="843185"/>
                </a:lnTo>
                <a:lnTo>
                  <a:pt x="139265" y="840653"/>
                </a:lnTo>
                <a:lnTo>
                  <a:pt x="141797" y="840653"/>
                </a:lnTo>
                <a:lnTo>
                  <a:pt x="144329" y="838121"/>
                </a:lnTo>
                <a:lnTo>
                  <a:pt x="144329" y="835589"/>
                </a:lnTo>
                <a:lnTo>
                  <a:pt x="146861" y="835589"/>
                </a:lnTo>
                <a:lnTo>
                  <a:pt x="146861" y="833057"/>
                </a:lnTo>
                <a:lnTo>
                  <a:pt x="149393" y="830525"/>
                </a:lnTo>
                <a:lnTo>
                  <a:pt x="149393" y="827993"/>
                </a:lnTo>
                <a:lnTo>
                  <a:pt x="151925" y="827993"/>
                </a:lnTo>
                <a:lnTo>
                  <a:pt x="151925" y="825461"/>
                </a:lnTo>
                <a:lnTo>
                  <a:pt x="151925" y="822928"/>
                </a:lnTo>
                <a:lnTo>
                  <a:pt x="154457" y="822928"/>
                </a:lnTo>
                <a:lnTo>
                  <a:pt x="154457" y="805204"/>
                </a:lnTo>
                <a:lnTo>
                  <a:pt x="154457" y="802672"/>
                </a:lnTo>
                <a:lnTo>
                  <a:pt x="156989" y="802672"/>
                </a:lnTo>
                <a:lnTo>
                  <a:pt x="156989" y="800140"/>
                </a:lnTo>
                <a:lnTo>
                  <a:pt x="159521" y="800140"/>
                </a:lnTo>
                <a:lnTo>
                  <a:pt x="159521" y="797608"/>
                </a:lnTo>
                <a:lnTo>
                  <a:pt x="162053" y="797608"/>
                </a:lnTo>
                <a:lnTo>
                  <a:pt x="162053" y="795076"/>
                </a:lnTo>
                <a:lnTo>
                  <a:pt x="164586" y="795076"/>
                </a:lnTo>
                <a:lnTo>
                  <a:pt x="164586" y="792543"/>
                </a:lnTo>
                <a:lnTo>
                  <a:pt x="167118" y="792543"/>
                </a:lnTo>
                <a:lnTo>
                  <a:pt x="167118" y="790011"/>
                </a:lnTo>
                <a:lnTo>
                  <a:pt x="169649" y="790011"/>
                </a:lnTo>
                <a:lnTo>
                  <a:pt x="169649" y="787479"/>
                </a:lnTo>
                <a:lnTo>
                  <a:pt x="172182" y="787479"/>
                </a:lnTo>
                <a:lnTo>
                  <a:pt x="172182" y="784947"/>
                </a:lnTo>
                <a:lnTo>
                  <a:pt x="174714" y="784947"/>
                </a:lnTo>
                <a:lnTo>
                  <a:pt x="174714" y="782415"/>
                </a:lnTo>
                <a:lnTo>
                  <a:pt x="174714" y="779883"/>
                </a:lnTo>
                <a:lnTo>
                  <a:pt x="177246" y="779883"/>
                </a:lnTo>
                <a:lnTo>
                  <a:pt x="177246" y="779883"/>
                </a:lnTo>
                <a:lnTo>
                  <a:pt x="177246" y="777351"/>
                </a:lnTo>
                <a:lnTo>
                  <a:pt x="179778" y="777351"/>
                </a:lnTo>
                <a:lnTo>
                  <a:pt x="179778" y="774819"/>
                </a:lnTo>
                <a:lnTo>
                  <a:pt x="179778" y="772287"/>
                </a:lnTo>
                <a:lnTo>
                  <a:pt x="179778" y="769755"/>
                </a:lnTo>
                <a:lnTo>
                  <a:pt x="182310" y="769755"/>
                </a:lnTo>
                <a:lnTo>
                  <a:pt x="182310" y="767223"/>
                </a:lnTo>
                <a:lnTo>
                  <a:pt x="182310" y="764690"/>
                </a:lnTo>
                <a:lnTo>
                  <a:pt x="182310" y="762158"/>
                </a:lnTo>
                <a:lnTo>
                  <a:pt x="182310" y="759626"/>
                </a:lnTo>
                <a:lnTo>
                  <a:pt x="184842" y="759626"/>
                </a:lnTo>
                <a:lnTo>
                  <a:pt x="187374" y="740636"/>
                </a:lnTo>
                <a:lnTo>
                  <a:pt x="187374" y="738104"/>
                </a:lnTo>
                <a:lnTo>
                  <a:pt x="189907" y="738104"/>
                </a:lnTo>
                <a:lnTo>
                  <a:pt x="189907" y="735572"/>
                </a:lnTo>
                <a:lnTo>
                  <a:pt x="189907" y="733039"/>
                </a:lnTo>
                <a:lnTo>
                  <a:pt x="189907" y="730507"/>
                </a:lnTo>
                <a:lnTo>
                  <a:pt x="189907" y="727975"/>
                </a:lnTo>
                <a:lnTo>
                  <a:pt x="189907" y="729241"/>
                </a:lnTo>
                <a:lnTo>
                  <a:pt x="189907" y="726709"/>
                </a:lnTo>
                <a:lnTo>
                  <a:pt x="189907" y="724177"/>
                </a:lnTo>
                <a:lnTo>
                  <a:pt x="187374" y="724177"/>
                </a:lnTo>
                <a:lnTo>
                  <a:pt x="187374" y="721645"/>
                </a:lnTo>
                <a:lnTo>
                  <a:pt x="184842" y="721645"/>
                </a:lnTo>
                <a:lnTo>
                  <a:pt x="184842" y="719113"/>
                </a:lnTo>
                <a:lnTo>
                  <a:pt x="182310" y="719113"/>
                </a:lnTo>
                <a:lnTo>
                  <a:pt x="182310" y="716581"/>
                </a:lnTo>
                <a:lnTo>
                  <a:pt x="177246" y="707718"/>
                </a:lnTo>
                <a:lnTo>
                  <a:pt x="177246" y="705187"/>
                </a:lnTo>
                <a:lnTo>
                  <a:pt x="177246" y="703920"/>
                </a:lnTo>
                <a:lnTo>
                  <a:pt x="177246" y="701388"/>
                </a:lnTo>
                <a:lnTo>
                  <a:pt x="177246" y="698856"/>
                </a:lnTo>
                <a:lnTo>
                  <a:pt x="177246" y="696324"/>
                </a:lnTo>
                <a:lnTo>
                  <a:pt x="177246" y="693792"/>
                </a:lnTo>
                <a:lnTo>
                  <a:pt x="179778" y="693792"/>
                </a:lnTo>
                <a:lnTo>
                  <a:pt x="179778" y="691260"/>
                </a:lnTo>
                <a:lnTo>
                  <a:pt x="179778" y="688728"/>
                </a:lnTo>
                <a:lnTo>
                  <a:pt x="182310" y="688728"/>
                </a:lnTo>
                <a:lnTo>
                  <a:pt x="182310" y="686196"/>
                </a:lnTo>
                <a:lnTo>
                  <a:pt x="184842" y="686196"/>
                </a:lnTo>
                <a:lnTo>
                  <a:pt x="192439" y="679866"/>
                </a:lnTo>
                <a:lnTo>
                  <a:pt x="192439" y="678600"/>
                </a:lnTo>
                <a:lnTo>
                  <a:pt x="194970" y="678600"/>
                </a:lnTo>
                <a:lnTo>
                  <a:pt x="197503" y="678600"/>
                </a:lnTo>
                <a:lnTo>
                  <a:pt x="200035" y="678600"/>
                </a:lnTo>
                <a:lnTo>
                  <a:pt x="200035" y="676067"/>
                </a:lnTo>
                <a:lnTo>
                  <a:pt x="202567" y="676067"/>
                </a:lnTo>
                <a:lnTo>
                  <a:pt x="205099" y="676067"/>
                </a:lnTo>
                <a:lnTo>
                  <a:pt x="207631" y="676067"/>
                </a:lnTo>
                <a:lnTo>
                  <a:pt x="207631" y="673535"/>
                </a:lnTo>
                <a:lnTo>
                  <a:pt x="210163" y="673535"/>
                </a:lnTo>
                <a:lnTo>
                  <a:pt x="212695" y="673535"/>
                </a:lnTo>
                <a:lnTo>
                  <a:pt x="215227" y="673535"/>
                </a:lnTo>
                <a:lnTo>
                  <a:pt x="215227" y="671003"/>
                </a:lnTo>
                <a:lnTo>
                  <a:pt x="217760" y="671003"/>
                </a:lnTo>
                <a:lnTo>
                  <a:pt x="220291" y="671003"/>
                </a:lnTo>
                <a:lnTo>
                  <a:pt x="222823" y="671003"/>
                </a:lnTo>
                <a:lnTo>
                  <a:pt x="225356" y="668471"/>
                </a:lnTo>
                <a:lnTo>
                  <a:pt x="227888" y="668471"/>
                </a:lnTo>
                <a:lnTo>
                  <a:pt x="230420" y="668471"/>
                </a:lnTo>
                <a:lnTo>
                  <a:pt x="232952" y="668471"/>
                </a:lnTo>
                <a:lnTo>
                  <a:pt x="235484" y="668471"/>
                </a:lnTo>
                <a:lnTo>
                  <a:pt x="238016" y="668471"/>
                </a:lnTo>
                <a:lnTo>
                  <a:pt x="238016" y="665939"/>
                </a:lnTo>
                <a:lnTo>
                  <a:pt x="249411" y="665939"/>
                </a:lnTo>
                <a:lnTo>
                  <a:pt x="251942" y="665939"/>
                </a:lnTo>
                <a:lnTo>
                  <a:pt x="259539" y="665939"/>
                </a:lnTo>
                <a:lnTo>
                  <a:pt x="262071" y="665939"/>
                </a:lnTo>
                <a:lnTo>
                  <a:pt x="262071" y="663407"/>
                </a:lnTo>
                <a:lnTo>
                  <a:pt x="264603" y="663407"/>
                </a:lnTo>
                <a:lnTo>
                  <a:pt x="267135" y="660875"/>
                </a:lnTo>
                <a:lnTo>
                  <a:pt x="267135" y="658343"/>
                </a:lnTo>
                <a:lnTo>
                  <a:pt x="267135" y="655811"/>
                </a:lnTo>
                <a:lnTo>
                  <a:pt x="267135" y="653279"/>
                </a:lnTo>
                <a:lnTo>
                  <a:pt x="267135" y="653279"/>
                </a:lnTo>
                <a:lnTo>
                  <a:pt x="269667" y="650746"/>
                </a:lnTo>
                <a:lnTo>
                  <a:pt x="269667" y="648215"/>
                </a:lnTo>
                <a:lnTo>
                  <a:pt x="269667" y="645682"/>
                </a:lnTo>
                <a:lnTo>
                  <a:pt x="269667" y="643150"/>
                </a:lnTo>
                <a:lnTo>
                  <a:pt x="269667" y="640618"/>
                </a:lnTo>
                <a:lnTo>
                  <a:pt x="269667" y="638086"/>
                </a:lnTo>
                <a:lnTo>
                  <a:pt x="269667" y="635554"/>
                </a:lnTo>
                <a:lnTo>
                  <a:pt x="269667" y="633022"/>
                </a:lnTo>
                <a:lnTo>
                  <a:pt x="269667" y="630490"/>
                </a:lnTo>
                <a:lnTo>
                  <a:pt x="269667" y="627958"/>
                </a:lnTo>
                <a:lnTo>
                  <a:pt x="267135" y="627958"/>
                </a:lnTo>
                <a:lnTo>
                  <a:pt x="267135" y="627958"/>
                </a:lnTo>
                <a:lnTo>
                  <a:pt x="267135" y="625426"/>
                </a:lnTo>
                <a:lnTo>
                  <a:pt x="267135" y="622894"/>
                </a:lnTo>
                <a:lnTo>
                  <a:pt x="267135" y="620361"/>
                </a:lnTo>
                <a:lnTo>
                  <a:pt x="267135" y="617830"/>
                </a:lnTo>
                <a:lnTo>
                  <a:pt x="267135" y="615297"/>
                </a:lnTo>
                <a:lnTo>
                  <a:pt x="267135" y="612765"/>
                </a:lnTo>
                <a:lnTo>
                  <a:pt x="267135" y="610233"/>
                </a:lnTo>
                <a:lnTo>
                  <a:pt x="267135" y="607701"/>
                </a:lnTo>
                <a:lnTo>
                  <a:pt x="264603" y="605169"/>
                </a:lnTo>
                <a:lnTo>
                  <a:pt x="264603" y="602637"/>
                </a:lnTo>
                <a:lnTo>
                  <a:pt x="264603" y="602637"/>
                </a:lnTo>
                <a:lnTo>
                  <a:pt x="262071" y="602637"/>
                </a:lnTo>
                <a:lnTo>
                  <a:pt x="262071" y="600105"/>
                </a:lnTo>
                <a:lnTo>
                  <a:pt x="259539" y="600105"/>
                </a:lnTo>
                <a:lnTo>
                  <a:pt x="257007" y="600105"/>
                </a:lnTo>
                <a:lnTo>
                  <a:pt x="257007" y="597573"/>
                </a:lnTo>
                <a:lnTo>
                  <a:pt x="254474" y="597573"/>
                </a:lnTo>
                <a:lnTo>
                  <a:pt x="251942" y="597573"/>
                </a:lnTo>
                <a:lnTo>
                  <a:pt x="249411" y="597573"/>
                </a:lnTo>
                <a:lnTo>
                  <a:pt x="246879" y="597573"/>
                </a:lnTo>
                <a:lnTo>
                  <a:pt x="246879" y="600105"/>
                </a:lnTo>
                <a:lnTo>
                  <a:pt x="244346" y="600105"/>
                </a:lnTo>
                <a:lnTo>
                  <a:pt x="244346" y="602637"/>
                </a:lnTo>
                <a:lnTo>
                  <a:pt x="244346" y="605169"/>
                </a:lnTo>
                <a:lnTo>
                  <a:pt x="241814" y="605169"/>
                </a:lnTo>
                <a:lnTo>
                  <a:pt x="241814" y="607701"/>
                </a:lnTo>
                <a:lnTo>
                  <a:pt x="241814" y="610233"/>
                </a:lnTo>
                <a:lnTo>
                  <a:pt x="241814" y="612765"/>
                </a:lnTo>
                <a:lnTo>
                  <a:pt x="239282" y="612765"/>
                </a:lnTo>
                <a:lnTo>
                  <a:pt x="239282" y="615297"/>
                </a:lnTo>
                <a:lnTo>
                  <a:pt x="239282" y="617830"/>
                </a:lnTo>
                <a:lnTo>
                  <a:pt x="239282" y="620361"/>
                </a:lnTo>
                <a:lnTo>
                  <a:pt x="236750" y="620361"/>
                </a:lnTo>
                <a:lnTo>
                  <a:pt x="236750" y="622894"/>
                </a:lnTo>
                <a:lnTo>
                  <a:pt x="236750" y="625426"/>
                </a:lnTo>
                <a:lnTo>
                  <a:pt x="234218" y="625426"/>
                </a:lnTo>
                <a:lnTo>
                  <a:pt x="234218" y="627958"/>
                </a:lnTo>
                <a:lnTo>
                  <a:pt x="225356" y="627958"/>
                </a:lnTo>
                <a:lnTo>
                  <a:pt x="225356" y="630490"/>
                </a:lnTo>
                <a:lnTo>
                  <a:pt x="222823" y="630490"/>
                </a:lnTo>
                <a:close/>
                <a:moveTo>
                  <a:pt x="182310" y="103816"/>
                </a:moveTo>
                <a:lnTo>
                  <a:pt x="201300" y="124073"/>
                </a:lnTo>
                <a:lnTo>
                  <a:pt x="211429" y="135467"/>
                </a:lnTo>
                <a:lnTo>
                  <a:pt x="213961" y="137999"/>
                </a:lnTo>
                <a:lnTo>
                  <a:pt x="221558" y="149393"/>
                </a:lnTo>
                <a:lnTo>
                  <a:pt x="224090" y="155724"/>
                </a:lnTo>
                <a:lnTo>
                  <a:pt x="231686" y="167118"/>
                </a:lnTo>
                <a:lnTo>
                  <a:pt x="231686" y="169650"/>
                </a:lnTo>
                <a:lnTo>
                  <a:pt x="231686" y="172182"/>
                </a:lnTo>
                <a:lnTo>
                  <a:pt x="234218" y="172182"/>
                </a:lnTo>
                <a:lnTo>
                  <a:pt x="234218" y="174714"/>
                </a:lnTo>
                <a:lnTo>
                  <a:pt x="234218" y="177246"/>
                </a:lnTo>
                <a:lnTo>
                  <a:pt x="236750" y="179778"/>
                </a:lnTo>
                <a:lnTo>
                  <a:pt x="236750" y="182310"/>
                </a:lnTo>
                <a:lnTo>
                  <a:pt x="239282" y="184842"/>
                </a:lnTo>
                <a:lnTo>
                  <a:pt x="239282" y="187375"/>
                </a:lnTo>
                <a:lnTo>
                  <a:pt x="241814" y="189907"/>
                </a:lnTo>
                <a:lnTo>
                  <a:pt x="241814" y="192439"/>
                </a:lnTo>
                <a:lnTo>
                  <a:pt x="244346" y="194971"/>
                </a:lnTo>
                <a:lnTo>
                  <a:pt x="244346" y="197503"/>
                </a:lnTo>
                <a:lnTo>
                  <a:pt x="246879" y="200035"/>
                </a:lnTo>
                <a:lnTo>
                  <a:pt x="249411" y="202567"/>
                </a:lnTo>
                <a:lnTo>
                  <a:pt x="249411" y="205099"/>
                </a:lnTo>
                <a:lnTo>
                  <a:pt x="251942" y="205099"/>
                </a:lnTo>
                <a:lnTo>
                  <a:pt x="251942" y="207631"/>
                </a:lnTo>
                <a:lnTo>
                  <a:pt x="254474" y="210163"/>
                </a:lnTo>
                <a:lnTo>
                  <a:pt x="254474" y="212696"/>
                </a:lnTo>
                <a:lnTo>
                  <a:pt x="257007" y="212696"/>
                </a:lnTo>
                <a:lnTo>
                  <a:pt x="257007" y="215227"/>
                </a:lnTo>
                <a:lnTo>
                  <a:pt x="259539" y="217760"/>
                </a:lnTo>
                <a:lnTo>
                  <a:pt x="262071" y="217760"/>
                </a:lnTo>
                <a:lnTo>
                  <a:pt x="262071" y="220292"/>
                </a:lnTo>
                <a:lnTo>
                  <a:pt x="264603" y="222824"/>
                </a:lnTo>
                <a:lnTo>
                  <a:pt x="264603" y="225356"/>
                </a:lnTo>
                <a:lnTo>
                  <a:pt x="267135" y="225356"/>
                </a:lnTo>
                <a:lnTo>
                  <a:pt x="269667" y="227888"/>
                </a:lnTo>
                <a:lnTo>
                  <a:pt x="269667" y="230420"/>
                </a:lnTo>
                <a:lnTo>
                  <a:pt x="272199" y="230420"/>
                </a:lnTo>
                <a:lnTo>
                  <a:pt x="274732" y="232952"/>
                </a:lnTo>
                <a:lnTo>
                  <a:pt x="277263" y="235484"/>
                </a:lnTo>
                <a:lnTo>
                  <a:pt x="279795" y="235484"/>
                </a:lnTo>
                <a:lnTo>
                  <a:pt x="279795" y="238016"/>
                </a:lnTo>
                <a:lnTo>
                  <a:pt x="282328" y="238016"/>
                </a:lnTo>
                <a:lnTo>
                  <a:pt x="284860" y="238016"/>
                </a:lnTo>
                <a:lnTo>
                  <a:pt x="284860" y="240548"/>
                </a:lnTo>
                <a:lnTo>
                  <a:pt x="287392" y="240548"/>
                </a:lnTo>
                <a:lnTo>
                  <a:pt x="287392" y="243081"/>
                </a:lnTo>
                <a:lnTo>
                  <a:pt x="289924" y="243081"/>
                </a:lnTo>
                <a:lnTo>
                  <a:pt x="292456" y="243081"/>
                </a:lnTo>
                <a:lnTo>
                  <a:pt x="292456" y="245612"/>
                </a:lnTo>
                <a:lnTo>
                  <a:pt x="294988" y="245612"/>
                </a:lnTo>
                <a:lnTo>
                  <a:pt x="297520" y="245612"/>
                </a:lnTo>
                <a:lnTo>
                  <a:pt x="297520" y="248145"/>
                </a:lnTo>
                <a:lnTo>
                  <a:pt x="300053" y="248145"/>
                </a:lnTo>
                <a:lnTo>
                  <a:pt x="300053" y="250677"/>
                </a:lnTo>
                <a:lnTo>
                  <a:pt x="302584" y="250677"/>
                </a:lnTo>
                <a:lnTo>
                  <a:pt x="305116" y="253209"/>
                </a:lnTo>
                <a:lnTo>
                  <a:pt x="307648" y="253209"/>
                </a:lnTo>
                <a:lnTo>
                  <a:pt x="307648" y="255741"/>
                </a:lnTo>
                <a:lnTo>
                  <a:pt x="310181" y="255741"/>
                </a:lnTo>
                <a:lnTo>
                  <a:pt x="310181" y="258273"/>
                </a:lnTo>
                <a:lnTo>
                  <a:pt x="312713" y="260805"/>
                </a:lnTo>
                <a:lnTo>
                  <a:pt x="312713" y="263337"/>
                </a:lnTo>
                <a:lnTo>
                  <a:pt x="315244" y="263337"/>
                </a:lnTo>
                <a:lnTo>
                  <a:pt x="315244" y="265869"/>
                </a:lnTo>
                <a:lnTo>
                  <a:pt x="315244" y="268401"/>
                </a:lnTo>
                <a:lnTo>
                  <a:pt x="315244" y="270933"/>
                </a:lnTo>
                <a:lnTo>
                  <a:pt x="317777" y="273466"/>
                </a:lnTo>
                <a:lnTo>
                  <a:pt x="317777" y="275998"/>
                </a:lnTo>
                <a:lnTo>
                  <a:pt x="317777" y="278530"/>
                </a:lnTo>
                <a:lnTo>
                  <a:pt x="317777" y="281062"/>
                </a:lnTo>
                <a:lnTo>
                  <a:pt x="317777" y="283594"/>
                </a:lnTo>
                <a:lnTo>
                  <a:pt x="320309" y="283594"/>
                </a:lnTo>
                <a:lnTo>
                  <a:pt x="320309" y="286126"/>
                </a:lnTo>
                <a:lnTo>
                  <a:pt x="320309" y="288658"/>
                </a:lnTo>
                <a:lnTo>
                  <a:pt x="320309" y="291190"/>
                </a:lnTo>
                <a:lnTo>
                  <a:pt x="320309" y="293722"/>
                </a:lnTo>
                <a:lnTo>
                  <a:pt x="320309" y="296254"/>
                </a:lnTo>
                <a:lnTo>
                  <a:pt x="320309" y="298786"/>
                </a:lnTo>
                <a:lnTo>
                  <a:pt x="320309" y="301319"/>
                </a:lnTo>
                <a:lnTo>
                  <a:pt x="322841" y="301319"/>
                </a:lnTo>
                <a:lnTo>
                  <a:pt x="322841" y="303851"/>
                </a:lnTo>
                <a:lnTo>
                  <a:pt x="322841" y="306383"/>
                </a:lnTo>
                <a:lnTo>
                  <a:pt x="322841" y="308915"/>
                </a:lnTo>
                <a:lnTo>
                  <a:pt x="322841" y="311447"/>
                </a:lnTo>
                <a:lnTo>
                  <a:pt x="322841" y="313979"/>
                </a:lnTo>
                <a:lnTo>
                  <a:pt x="322841" y="316511"/>
                </a:lnTo>
                <a:lnTo>
                  <a:pt x="322841" y="319043"/>
                </a:lnTo>
                <a:lnTo>
                  <a:pt x="322841" y="321575"/>
                </a:lnTo>
                <a:lnTo>
                  <a:pt x="325373" y="344364"/>
                </a:lnTo>
                <a:lnTo>
                  <a:pt x="325373" y="346896"/>
                </a:lnTo>
                <a:lnTo>
                  <a:pt x="325373" y="349428"/>
                </a:lnTo>
                <a:lnTo>
                  <a:pt x="325373" y="351960"/>
                </a:lnTo>
                <a:lnTo>
                  <a:pt x="325373" y="354492"/>
                </a:lnTo>
                <a:lnTo>
                  <a:pt x="325373" y="357024"/>
                </a:lnTo>
                <a:lnTo>
                  <a:pt x="325373" y="359556"/>
                </a:lnTo>
                <a:lnTo>
                  <a:pt x="327905" y="359556"/>
                </a:lnTo>
                <a:lnTo>
                  <a:pt x="327905" y="362089"/>
                </a:lnTo>
                <a:lnTo>
                  <a:pt x="327905" y="364621"/>
                </a:lnTo>
                <a:lnTo>
                  <a:pt x="327905" y="367153"/>
                </a:lnTo>
                <a:lnTo>
                  <a:pt x="327905" y="369685"/>
                </a:lnTo>
                <a:lnTo>
                  <a:pt x="327905" y="372217"/>
                </a:lnTo>
                <a:lnTo>
                  <a:pt x="330437" y="372217"/>
                </a:lnTo>
                <a:lnTo>
                  <a:pt x="330437" y="374749"/>
                </a:lnTo>
                <a:lnTo>
                  <a:pt x="330437" y="377281"/>
                </a:lnTo>
                <a:lnTo>
                  <a:pt x="330437" y="379813"/>
                </a:lnTo>
                <a:lnTo>
                  <a:pt x="332969" y="379813"/>
                </a:lnTo>
                <a:lnTo>
                  <a:pt x="332969" y="382345"/>
                </a:lnTo>
                <a:lnTo>
                  <a:pt x="332969" y="384877"/>
                </a:lnTo>
                <a:lnTo>
                  <a:pt x="332969" y="387409"/>
                </a:lnTo>
                <a:lnTo>
                  <a:pt x="335502" y="387409"/>
                </a:lnTo>
                <a:lnTo>
                  <a:pt x="335502" y="389942"/>
                </a:lnTo>
                <a:lnTo>
                  <a:pt x="338034" y="392474"/>
                </a:lnTo>
                <a:lnTo>
                  <a:pt x="338034" y="395006"/>
                </a:lnTo>
                <a:lnTo>
                  <a:pt x="340565" y="397538"/>
                </a:lnTo>
                <a:lnTo>
                  <a:pt x="340565" y="400070"/>
                </a:lnTo>
                <a:lnTo>
                  <a:pt x="343098" y="400070"/>
                </a:lnTo>
                <a:lnTo>
                  <a:pt x="343098" y="402602"/>
                </a:lnTo>
                <a:lnTo>
                  <a:pt x="345630" y="402602"/>
                </a:lnTo>
                <a:lnTo>
                  <a:pt x="345630" y="405134"/>
                </a:lnTo>
                <a:lnTo>
                  <a:pt x="348162" y="405134"/>
                </a:lnTo>
                <a:lnTo>
                  <a:pt x="348162" y="407666"/>
                </a:lnTo>
                <a:lnTo>
                  <a:pt x="350694" y="407666"/>
                </a:lnTo>
                <a:lnTo>
                  <a:pt x="350694" y="410198"/>
                </a:lnTo>
                <a:lnTo>
                  <a:pt x="353226" y="410198"/>
                </a:lnTo>
                <a:lnTo>
                  <a:pt x="355758" y="412730"/>
                </a:lnTo>
                <a:lnTo>
                  <a:pt x="358290" y="412730"/>
                </a:lnTo>
                <a:lnTo>
                  <a:pt x="358290" y="415263"/>
                </a:lnTo>
                <a:lnTo>
                  <a:pt x="360822" y="415263"/>
                </a:lnTo>
                <a:lnTo>
                  <a:pt x="360822" y="417794"/>
                </a:lnTo>
                <a:lnTo>
                  <a:pt x="363355" y="417794"/>
                </a:lnTo>
                <a:lnTo>
                  <a:pt x="365886" y="417794"/>
                </a:lnTo>
                <a:lnTo>
                  <a:pt x="365886" y="420327"/>
                </a:lnTo>
                <a:lnTo>
                  <a:pt x="368418" y="420327"/>
                </a:lnTo>
                <a:lnTo>
                  <a:pt x="370951" y="420327"/>
                </a:lnTo>
                <a:lnTo>
                  <a:pt x="370951" y="422859"/>
                </a:lnTo>
                <a:lnTo>
                  <a:pt x="373483" y="422859"/>
                </a:lnTo>
                <a:lnTo>
                  <a:pt x="376015" y="422859"/>
                </a:lnTo>
                <a:lnTo>
                  <a:pt x="378547" y="422859"/>
                </a:lnTo>
                <a:lnTo>
                  <a:pt x="381079" y="422859"/>
                </a:lnTo>
                <a:lnTo>
                  <a:pt x="383611" y="422859"/>
                </a:lnTo>
                <a:lnTo>
                  <a:pt x="386143" y="422859"/>
                </a:lnTo>
                <a:lnTo>
                  <a:pt x="388676" y="422859"/>
                </a:lnTo>
                <a:lnTo>
                  <a:pt x="391207" y="422859"/>
                </a:lnTo>
                <a:lnTo>
                  <a:pt x="393739" y="422859"/>
                </a:lnTo>
                <a:lnTo>
                  <a:pt x="396272" y="422859"/>
                </a:lnTo>
                <a:lnTo>
                  <a:pt x="403867" y="420327"/>
                </a:lnTo>
                <a:lnTo>
                  <a:pt x="403867" y="417794"/>
                </a:lnTo>
                <a:lnTo>
                  <a:pt x="406400" y="417794"/>
                </a:lnTo>
                <a:lnTo>
                  <a:pt x="408932" y="415263"/>
                </a:lnTo>
                <a:lnTo>
                  <a:pt x="411464" y="415263"/>
                </a:lnTo>
                <a:lnTo>
                  <a:pt x="413996" y="412730"/>
                </a:lnTo>
                <a:lnTo>
                  <a:pt x="422858" y="410198"/>
                </a:lnTo>
                <a:lnTo>
                  <a:pt x="425390" y="407666"/>
                </a:lnTo>
                <a:lnTo>
                  <a:pt x="427923" y="407666"/>
                </a:lnTo>
                <a:lnTo>
                  <a:pt x="430455" y="407666"/>
                </a:lnTo>
                <a:lnTo>
                  <a:pt x="441849" y="402602"/>
                </a:lnTo>
                <a:lnTo>
                  <a:pt x="451978" y="397538"/>
                </a:lnTo>
                <a:lnTo>
                  <a:pt x="470968" y="391207"/>
                </a:lnTo>
                <a:lnTo>
                  <a:pt x="481097" y="386143"/>
                </a:lnTo>
                <a:lnTo>
                  <a:pt x="483629" y="383611"/>
                </a:lnTo>
                <a:lnTo>
                  <a:pt x="486160" y="383611"/>
                </a:lnTo>
                <a:lnTo>
                  <a:pt x="488693" y="383611"/>
                </a:lnTo>
                <a:lnTo>
                  <a:pt x="500087" y="378547"/>
                </a:lnTo>
                <a:lnTo>
                  <a:pt x="502619" y="376015"/>
                </a:lnTo>
                <a:lnTo>
                  <a:pt x="505151" y="376015"/>
                </a:lnTo>
                <a:lnTo>
                  <a:pt x="507683" y="376015"/>
                </a:lnTo>
                <a:lnTo>
                  <a:pt x="510215" y="376015"/>
                </a:lnTo>
                <a:lnTo>
                  <a:pt x="512748" y="376015"/>
                </a:lnTo>
                <a:lnTo>
                  <a:pt x="515280" y="376015"/>
                </a:lnTo>
                <a:lnTo>
                  <a:pt x="515280" y="378547"/>
                </a:lnTo>
                <a:lnTo>
                  <a:pt x="517811" y="378547"/>
                </a:lnTo>
                <a:lnTo>
                  <a:pt x="520344" y="378547"/>
                </a:lnTo>
                <a:lnTo>
                  <a:pt x="522876" y="378547"/>
                </a:lnTo>
                <a:lnTo>
                  <a:pt x="522876" y="376015"/>
                </a:lnTo>
                <a:lnTo>
                  <a:pt x="525408" y="376015"/>
                </a:lnTo>
                <a:lnTo>
                  <a:pt x="541867" y="370951"/>
                </a:lnTo>
                <a:lnTo>
                  <a:pt x="544399" y="370951"/>
                </a:lnTo>
                <a:lnTo>
                  <a:pt x="546931" y="370951"/>
                </a:lnTo>
                <a:lnTo>
                  <a:pt x="546931" y="368419"/>
                </a:lnTo>
                <a:lnTo>
                  <a:pt x="549462" y="368419"/>
                </a:lnTo>
                <a:lnTo>
                  <a:pt x="551995" y="365887"/>
                </a:lnTo>
                <a:lnTo>
                  <a:pt x="554527" y="365887"/>
                </a:lnTo>
                <a:lnTo>
                  <a:pt x="554527" y="363355"/>
                </a:lnTo>
                <a:lnTo>
                  <a:pt x="562123" y="357024"/>
                </a:lnTo>
                <a:lnTo>
                  <a:pt x="581114" y="343098"/>
                </a:lnTo>
                <a:lnTo>
                  <a:pt x="583646" y="343098"/>
                </a:lnTo>
                <a:lnTo>
                  <a:pt x="583646" y="340566"/>
                </a:lnTo>
                <a:lnTo>
                  <a:pt x="586178" y="340566"/>
                </a:lnTo>
                <a:lnTo>
                  <a:pt x="588710" y="338034"/>
                </a:lnTo>
                <a:lnTo>
                  <a:pt x="591243" y="338034"/>
                </a:lnTo>
                <a:lnTo>
                  <a:pt x="601371" y="332970"/>
                </a:lnTo>
                <a:lnTo>
                  <a:pt x="603903" y="332970"/>
                </a:lnTo>
                <a:lnTo>
                  <a:pt x="606434" y="332970"/>
                </a:lnTo>
                <a:lnTo>
                  <a:pt x="608967" y="332970"/>
                </a:lnTo>
                <a:lnTo>
                  <a:pt x="611499" y="332970"/>
                </a:lnTo>
                <a:lnTo>
                  <a:pt x="614031" y="332970"/>
                </a:lnTo>
                <a:lnTo>
                  <a:pt x="616563" y="332970"/>
                </a:lnTo>
                <a:lnTo>
                  <a:pt x="619095" y="332970"/>
                </a:lnTo>
                <a:lnTo>
                  <a:pt x="621627" y="332970"/>
                </a:lnTo>
                <a:lnTo>
                  <a:pt x="624159" y="332970"/>
                </a:lnTo>
                <a:lnTo>
                  <a:pt x="626692" y="332970"/>
                </a:lnTo>
                <a:lnTo>
                  <a:pt x="629224" y="332970"/>
                </a:lnTo>
                <a:lnTo>
                  <a:pt x="631755" y="332970"/>
                </a:lnTo>
                <a:lnTo>
                  <a:pt x="634288" y="332970"/>
                </a:lnTo>
                <a:lnTo>
                  <a:pt x="636820" y="332970"/>
                </a:lnTo>
                <a:lnTo>
                  <a:pt x="639352" y="332970"/>
                </a:lnTo>
                <a:lnTo>
                  <a:pt x="639352" y="330437"/>
                </a:lnTo>
                <a:lnTo>
                  <a:pt x="641884" y="330437"/>
                </a:lnTo>
                <a:lnTo>
                  <a:pt x="644416" y="330437"/>
                </a:lnTo>
                <a:lnTo>
                  <a:pt x="646948" y="330437"/>
                </a:lnTo>
                <a:lnTo>
                  <a:pt x="649480" y="330437"/>
                </a:lnTo>
                <a:lnTo>
                  <a:pt x="652012" y="330437"/>
                </a:lnTo>
                <a:lnTo>
                  <a:pt x="652012" y="327905"/>
                </a:lnTo>
                <a:lnTo>
                  <a:pt x="654545" y="327905"/>
                </a:lnTo>
                <a:lnTo>
                  <a:pt x="662141" y="327905"/>
                </a:lnTo>
                <a:lnTo>
                  <a:pt x="667205" y="322841"/>
                </a:lnTo>
                <a:lnTo>
                  <a:pt x="667205" y="320309"/>
                </a:lnTo>
                <a:lnTo>
                  <a:pt x="669737" y="317777"/>
                </a:lnTo>
                <a:lnTo>
                  <a:pt x="669737" y="315245"/>
                </a:lnTo>
                <a:lnTo>
                  <a:pt x="672269" y="312713"/>
                </a:lnTo>
                <a:lnTo>
                  <a:pt x="672269" y="310181"/>
                </a:lnTo>
                <a:lnTo>
                  <a:pt x="672269" y="307649"/>
                </a:lnTo>
                <a:lnTo>
                  <a:pt x="672269" y="305117"/>
                </a:lnTo>
                <a:lnTo>
                  <a:pt x="672269" y="302584"/>
                </a:lnTo>
                <a:lnTo>
                  <a:pt x="674801" y="300053"/>
                </a:lnTo>
                <a:lnTo>
                  <a:pt x="674801" y="286126"/>
                </a:lnTo>
                <a:lnTo>
                  <a:pt x="674801" y="283594"/>
                </a:lnTo>
                <a:lnTo>
                  <a:pt x="677333" y="283594"/>
                </a:lnTo>
                <a:lnTo>
                  <a:pt x="677333" y="281062"/>
                </a:lnTo>
                <a:lnTo>
                  <a:pt x="679866" y="281062"/>
                </a:lnTo>
                <a:lnTo>
                  <a:pt x="682397" y="278530"/>
                </a:lnTo>
                <a:lnTo>
                  <a:pt x="684929" y="278530"/>
                </a:lnTo>
                <a:lnTo>
                  <a:pt x="689994" y="275998"/>
                </a:lnTo>
                <a:lnTo>
                  <a:pt x="689994" y="273466"/>
                </a:lnTo>
                <a:lnTo>
                  <a:pt x="692526" y="273466"/>
                </a:lnTo>
                <a:lnTo>
                  <a:pt x="695058" y="273466"/>
                </a:lnTo>
                <a:lnTo>
                  <a:pt x="697590" y="273466"/>
                </a:lnTo>
                <a:lnTo>
                  <a:pt x="700122" y="270933"/>
                </a:lnTo>
                <a:lnTo>
                  <a:pt x="702654" y="270933"/>
                </a:lnTo>
                <a:lnTo>
                  <a:pt x="705186" y="270933"/>
                </a:lnTo>
                <a:lnTo>
                  <a:pt x="705186" y="268401"/>
                </a:lnTo>
                <a:lnTo>
                  <a:pt x="707718" y="268401"/>
                </a:lnTo>
                <a:lnTo>
                  <a:pt x="710250" y="265869"/>
                </a:lnTo>
                <a:lnTo>
                  <a:pt x="712782" y="263337"/>
                </a:lnTo>
                <a:lnTo>
                  <a:pt x="712782" y="260805"/>
                </a:lnTo>
                <a:lnTo>
                  <a:pt x="715315" y="258273"/>
                </a:lnTo>
                <a:lnTo>
                  <a:pt x="715315" y="255741"/>
                </a:lnTo>
                <a:lnTo>
                  <a:pt x="715315" y="253209"/>
                </a:lnTo>
                <a:lnTo>
                  <a:pt x="715315" y="250677"/>
                </a:lnTo>
                <a:lnTo>
                  <a:pt x="717847" y="248145"/>
                </a:lnTo>
                <a:lnTo>
                  <a:pt x="717847" y="245612"/>
                </a:lnTo>
                <a:lnTo>
                  <a:pt x="717847" y="243081"/>
                </a:lnTo>
                <a:lnTo>
                  <a:pt x="720378" y="240548"/>
                </a:lnTo>
                <a:lnTo>
                  <a:pt x="720378" y="238016"/>
                </a:lnTo>
                <a:lnTo>
                  <a:pt x="722911" y="238016"/>
                </a:lnTo>
                <a:lnTo>
                  <a:pt x="722911" y="235484"/>
                </a:lnTo>
                <a:lnTo>
                  <a:pt x="725443" y="232952"/>
                </a:lnTo>
                <a:lnTo>
                  <a:pt x="727975" y="230420"/>
                </a:lnTo>
                <a:lnTo>
                  <a:pt x="730507" y="227888"/>
                </a:lnTo>
                <a:lnTo>
                  <a:pt x="733039" y="227888"/>
                </a:lnTo>
                <a:lnTo>
                  <a:pt x="733039" y="225356"/>
                </a:lnTo>
                <a:lnTo>
                  <a:pt x="735571" y="225356"/>
                </a:lnTo>
                <a:lnTo>
                  <a:pt x="738103" y="225356"/>
                </a:lnTo>
                <a:lnTo>
                  <a:pt x="738103" y="222824"/>
                </a:lnTo>
                <a:lnTo>
                  <a:pt x="740636" y="222824"/>
                </a:lnTo>
                <a:lnTo>
                  <a:pt x="743168" y="222824"/>
                </a:lnTo>
                <a:lnTo>
                  <a:pt x="745699" y="220292"/>
                </a:lnTo>
                <a:lnTo>
                  <a:pt x="748231" y="220292"/>
                </a:lnTo>
                <a:lnTo>
                  <a:pt x="748231" y="217760"/>
                </a:lnTo>
                <a:lnTo>
                  <a:pt x="750764" y="215227"/>
                </a:lnTo>
                <a:lnTo>
                  <a:pt x="753296" y="215227"/>
                </a:lnTo>
                <a:lnTo>
                  <a:pt x="753296" y="212696"/>
                </a:lnTo>
                <a:lnTo>
                  <a:pt x="755828" y="210163"/>
                </a:lnTo>
                <a:lnTo>
                  <a:pt x="755828" y="207631"/>
                </a:lnTo>
                <a:lnTo>
                  <a:pt x="758360" y="207631"/>
                </a:lnTo>
                <a:lnTo>
                  <a:pt x="758360" y="205099"/>
                </a:lnTo>
                <a:lnTo>
                  <a:pt x="760892" y="202567"/>
                </a:lnTo>
                <a:lnTo>
                  <a:pt x="760892" y="200035"/>
                </a:lnTo>
                <a:lnTo>
                  <a:pt x="763424" y="197503"/>
                </a:lnTo>
                <a:lnTo>
                  <a:pt x="763424" y="194971"/>
                </a:lnTo>
                <a:lnTo>
                  <a:pt x="763424" y="192439"/>
                </a:lnTo>
                <a:lnTo>
                  <a:pt x="765956" y="189907"/>
                </a:lnTo>
                <a:lnTo>
                  <a:pt x="765956" y="187375"/>
                </a:lnTo>
                <a:lnTo>
                  <a:pt x="765956" y="184842"/>
                </a:lnTo>
                <a:lnTo>
                  <a:pt x="765956" y="182310"/>
                </a:lnTo>
                <a:lnTo>
                  <a:pt x="768489" y="182310"/>
                </a:lnTo>
                <a:lnTo>
                  <a:pt x="768489" y="179778"/>
                </a:lnTo>
                <a:lnTo>
                  <a:pt x="768489" y="177246"/>
                </a:lnTo>
                <a:lnTo>
                  <a:pt x="768489" y="184842"/>
                </a:lnTo>
                <a:lnTo>
                  <a:pt x="771020" y="182310"/>
                </a:lnTo>
                <a:lnTo>
                  <a:pt x="771020" y="179778"/>
                </a:lnTo>
                <a:lnTo>
                  <a:pt x="771020" y="177246"/>
                </a:lnTo>
                <a:lnTo>
                  <a:pt x="773552" y="177246"/>
                </a:lnTo>
                <a:lnTo>
                  <a:pt x="773552" y="174714"/>
                </a:lnTo>
                <a:lnTo>
                  <a:pt x="773552" y="172182"/>
                </a:lnTo>
                <a:lnTo>
                  <a:pt x="776085" y="172182"/>
                </a:lnTo>
                <a:lnTo>
                  <a:pt x="776085" y="169650"/>
                </a:lnTo>
                <a:lnTo>
                  <a:pt x="778617" y="169650"/>
                </a:lnTo>
                <a:lnTo>
                  <a:pt x="778617" y="167118"/>
                </a:lnTo>
                <a:lnTo>
                  <a:pt x="781149" y="167118"/>
                </a:lnTo>
                <a:lnTo>
                  <a:pt x="781149" y="164586"/>
                </a:lnTo>
                <a:lnTo>
                  <a:pt x="783681" y="164586"/>
                </a:lnTo>
                <a:lnTo>
                  <a:pt x="783681" y="162054"/>
                </a:lnTo>
                <a:lnTo>
                  <a:pt x="786213" y="162054"/>
                </a:lnTo>
                <a:lnTo>
                  <a:pt x="788745" y="162054"/>
                </a:lnTo>
                <a:lnTo>
                  <a:pt x="791277" y="162054"/>
                </a:lnTo>
                <a:lnTo>
                  <a:pt x="791277" y="164586"/>
                </a:lnTo>
                <a:lnTo>
                  <a:pt x="791277" y="167118"/>
                </a:lnTo>
                <a:lnTo>
                  <a:pt x="793810" y="172182"/>
                </a:lnTo>
                <a:lnTo>
                  <a:pt x="793810" y="174714"/>
                </a:lnTo>
                <a:lnTo>
                  <a:pt x="791277" y="177246"/>
                </a:lnTo>
                <a:lnTo>
                  <a:pt x="788745" y="177246"/>
                </a:lnTo>
                <a:lnTo>
                  <a:pt x="757094" y="177246"/>
                </a:lnTo>
                <a:lnTo>
                  <a:pt x="754562" y="177246"/>
                </a:lnTo>
                <a:lnTo>
                  <a:pt x="754562" y="179778"/>
                </a:lnTo>
                <a:lnTo>
                  <a:pt x="754562" y="182310"/>
                </a:lnTo>
                <a:lnTo>
                  <a:pt x="749498" y="187375"/>
                </a:lnTo>
                <a:lnTo>
                  <a:pt x="746966" y="192439"/>
                </a:lnTo>
                <a:lnTo>
                  <a:pt x="746966" y="194971"/>
                </a:lnTo>
                <a:lnTo>
                  <a:pt x="746966" y="197503"/>
                </a:lnTo>
                <a:lnTo>
                  <a:pt x="746966" y="200035"/>
                </a:lnTo>
                <a:lnTo>
                  <a:pt x="744434" y="205099"/>
                </a:lnTo>
                <a:lnTo>
                  <a:pt x="744434" y="210163"/>
                </a:lnTo>
                <a:lnTo>
                  <a:pt x="741901" y="212696"/>
                </a:lnTo>
                <a:lnTo>
                  <a:pt x="741901" y="215227"/>
                </a:lnTo>
                <a:lnTo>
                  <a:pt x="741901" y="217760"/>
                </a:lnTo>
                <a:lnTo>
                  <a:pt x="741901" y="226622"/>
                </a:lnTo>
                <a:lnTo>
                  <a:pt x="744434" y="226622"/>
                </a:lnTo>
                <a:lnTo>
                  <a:pt x="744434" y="229154"/>
                </a:lnTo>
                <a:lnTo>
                  <a:pt x="744434" y="231686"/>
                </a:lnTo>
                <a:lnTo>
                  <a:pt x="741901" y="234218"/>
                </a:lnTo>
                <a:lnTo>
                  <a:pt x="744434" y="236750"/>
                </a:lnTo>
                <a:lnTo>
                  <a:pt x="744434" y="241814"/>
                </a:lnTo>
                <a:lnTo>
                  <a:pt x="746966" y="244347"/>
                </a:lnTo>
                <a:lnTo>
                  <a:pt x="746966" y="246879"/>
                </a:lnTo>
                <a:lnTo>
                  <a:pt x="744434" y="246879"/>
                </a:lnTo>
                <a:lnTo>
                  <a:pt x="744434" y="249411"/>
                </a:lnTo>
                <a:lnTo>
                  <a:pt x="741901" y="249411"/>
                </a:lnTo>
                <a:lnTo>
                  <a:pt x="739369" y="249411"/>
                </a:lnTo>
                <a:lnTo>
                  <a:pt x="736838" y="249411"/>
                </a:lnTo>
                <a:lnTo>
                  <a:pt x="734305" y="249411"/>
                </a:lnTo>
                <a:lnTo>
                  <a:pt x="729241" y="249411"/>
                </a:lnTo>
                <a:lnTo>
                  <a:pt x="726709" y="249411"/>
                </a:lnTo>
                <a:lnTo>
                  <a:pt x="721645" y="251943"/>
                </a:lnTo>
                <a:lnTo>
                  <a:pt x="716580" y="254475"/>
                </a:lnTo>
                <a:lnTo>
                  <a:pt x="714048" y="254475"/>
                </a:lnTo>
                <a:lnTo>
                  <a:pt x="714048" y="257007"/>
                </a:lnTo>
                <a:lnTo>
                  <a:pt x="711517" y="257007"/>
                </a:lnTo>
                <a:lnTo>
                  <a:pt x="708984" y="257007"/>
                </a:lnTo>
                <a:lnTo>
                  <a:pt x="708984" y="259539"/>
                </a:lnTo>
                <a:lnTo>
                  <a:pt x="706452" y="262071"/>
                </a:lnTo>
                <a:lnTo>
                  <a:pt x="703920" y="264603"/>
                </a:lnTo>
                <a:lnTo>
                  <a:pt x="703920" y="267135"/>
                </a:lnTo>
                <a:lnTo>
                  <a:pt x="703920" y="272199"/>
                </a:lnTo>
                <a:lnTo>
                  <a:pt x="701388" y="277264"/>
                </a:lnTo>
                <a:lnTo>
                  <a:pt x="701388" y="279796"/>
                </a:lnTo>
                <a:lnTo>
                  <a:pt x="701388" y="282328"/>
                </a:lnTo>
                <a:lnTo>
                  <a:pt x="701388" y="284860"/>
                </a:lnTo>
                <a:lnTo>
                  <a:pt x="698856" y="287392"/>
                </a:lnTo>
                <a:lnTo>
                  <a:pt x="696324" y="287392"/>
                </a:lnTo>
                <a:lnTo>
                  <a:pt x="696324" y="289924"/>
                </a:lnTo>
                <a:lnTo>
                  <a:pt x="696324" y="292456"/>
                </a:lnTo>
                <a:lnTo>
                  <a:pt x="693792" y="292456"/>
                </a:lnTo>
                <a:lnTo>
                  <a:pt x="693792" y="294988"/>
                </a:lnTo>
                <a:lnTo>
                  <a:pt x="691260" y="294988"/>
                </a:lnTo>
                <a:lnTo>
                  <a:pt x="688727" y="294988"/>
                </a:lnTo>
                <a:lnTo>
                  <a:pt x="686196" y="294988"/>
                </a:lnTo>
                <a:lnTo>
                  <a:pt x="681131" y="294988"/>
                </a:lnTo>
                <a:lnTo>
                  <a:pt x="678599" y="294988"/>
                </a:lnTo>
                <a:lnTo>
                  <a:pt x="681131" y="294988"/>
                </a:lnTo>
                <a:lnTo>
                  <a:pt x="678599" y="294988"/>
                </a:lnTo>
                <a:lnTo>
                  <a:pt x="673535" y="297520"/>
                </a:lnTo>
                <a:lnTo>
                  <a:pt x="668471" y="297520"/>
                </a:lnTo>
                <a:lnTo>
                  <a:pt x="665939" y="300053"/>
                </a:lnTo>
                <a:lnTo>
                  <a:pt x="663406" y="302584"/>
                </a:lnTo>
                <a:lnTo>
                  <a:pt x="663406" y="305117"/>
                </a:lnTo>
                <a:lnTo>
                  <a:pt x="663406" y="307649"/>
                </a:lnTo>
                <a:lnTo>
                  <a:pt x="660875" y="307649"/>
                </a:lnTo>
                <a:lnTo>
                  <a:pt x="658343" y="310181"/>
                </a:lnTo>
                <a:lnTo>
                  <a:pt x="658343" y="312713"/>
                </a:lnTo>
                <a:lnTo>
                  <a:pt x="658343" y="315245"/>
                </a:lnTo>
                <a:lnTo>
                  <a:pt x="658343" y="317777"/>
                </a:lnTo>
                <a:lnTo>
                  <a:pt x="660875" y="317777"/>
                </a:lnTo>
                <a:lnTo>
                  <a:pt x="660875" y="320309"/>
                </a:lnTo>
                <a:lnTo>
                  <a:pt x="658343" y="325373"/>
                </a:lnTo>
                <a:lnTo>
                  <a:pt x="658343" y="327905"/>
                </a:lnTo>
                <a:lnTo>
                  <a:pt x="653278" y="332970"/>
                </a:lnTo>
                <a:lnTo>
                  <a:pt x="653278" y="335502"/>
                </a:lnTo>
                <a:lnTo>
                  <a:pt x="650746" y="335502"/>
                </a:lnTo>
                <a:lnTo>
                  <a:pt x="648215" y="338034"/>
                </a:lnTo>
                <a:lnTo>
                  <a:pt x="645682" y="338034"/>
                </a:lnTo>
                <a:lnTo>
                  <a:pt x="643150" y="340566"/>
                </a:lnTo>
                <a:lnTo>
                  <a:pt x="640618" y="338034"/>
                </a:lnTo>
                <a:lnTo>
                  <a:pt x="638086" y="338034"/>
                </a:lnTo>
                <a:lnTo>
                  <a:pt x="638086" y="335502"/>
                </a:lnTo>
                <a:lnTo>
                  <a:pt x="635554" y="335502"/>
                </a:lnTo>
                <a:lnTo>
                  <a:pt x="633022" y="335502"/>
                </a:lnTo>
                <a:lnTo>
                  <a:pt x="630490" y="335502"/>
                </a:lnTo>
                <a:lnTo>
                  <a:pt x="621627" y="335502"/>
                </a:lnTo>
                <a:lnTo>
                  <a:pt x="619095" y="338034"/>
                </a:lnTo>
                <a:lnTo>
                  <a:pt x="614031" y="340566"/>
                </a:lnTo>
                <a:lnTo>
                  <a:pt x="611499" y="343098"/>
                </a:lnTo>
                <a:lnTo>
                  <a:pt x="608967" y="343098"/>
                </a:lnTo>
                <a:lnTo>
                  <a:pt x="606434" y="345630"/>
                </a:lnTo>
                <a:lnTo>
                  <a:pt x="603903" y="348162"/>
                </a:lnTo>
                <a:lnTo>
                  <a:pt x="601371" y="348162"/>
                </a:lnTo>
                <a:lnTo>
                  <a:pt x="598839" y="348162"/>
                </a:lnTo>
                <a:lnTo>
                  <a:pt x="593774" y="348162"/>
                </a:lnTo>
                <a:lnTo>
                  <a:pt x="588710" y="350694"/>
                </a:lnTo>
                <a:lnTo>
                  <a:pt x="586178" y="353226"/>
                </a:lnTo>
                <a:lnTo>
                  <a:pt x="583646" y="353226"/>
                </a:lnTo>
                <a:lnTo>
                  <a:pt x="581114" y="355758"/>
                </a:lnTo>
                <a:lnTo>
                  <a:pt x="578582" y="355758"/>
                </a:lnTo>
                <a:lnTo>
                  <a:pt x="576050" y="358291"/>
                </a:lnTo>
                <a:lnTo>
                  <a:pt x="573518" y="358291"/>
                </a:lnTo>
                <a:lnTo>
                  <a:pt x="570985" y="358291"/>
                </a:lnTo>
                <a:lnTo>
                  <a:pt x="568453" y="360822"/>
                </a:lnTo>
                <a:lnTo>
                  <a:pt x="565922" y="360822"/>
                </a:lnTo>
                <a:lnTo>
                  <a:pt x="563389" y="363355"/>
                </a:lnTo>
                <a:lnTo>
                  <a:pt x="560857" y="365887"/>
                </a:lnTo>
                <a:lnTo>
                  <a:pt x="555793" y="370951"/>
                </a:lnTo>
                <a:lnTo>
                  <a:pt x="553261" y="373483"/>
                </a:lnTo>
                <a:lnTo>
                  <a:pt x="553261" y="376015"/>
                </a:lnTo>
                <a:lnTo>
                  <a:pt x="550729" y="382345"/>
                </a:lnTo>
                <a:lnTo>
                  <a:pt x="553261" y="387409"/>
                </a:lnTo>
                <a:lnTo>
                  <a:pt x="553261" y="392474"/>
                </a:lnTo>
                <a:lnTo>
                  <a:pt x="553261" y="395006"/>
                </a:lnTo>
                <a:lnTo>
                  <a:pt x="553261" y="400070"/>
                </a:lnTo>
                <a:lnTo>
                  <a:pt x="548197" y="402602"/>
                </a:lnTo>
                <a:lnTo>
                  <a:pt x="545665" y="402602"/>
                </a:lnTo>
                <a:lnTo>
                  <a:pt x="535536" y="407666"/>
                </a:lnTo>
                <a:lnTo>
                  <a:pt x="533004" y="410198"/>
                </a:lnTo>
                <a:lnTo>
                  <a:pt x="530472" y="412730"/>
                </a:lnTo>
                <a:lnTo>
                  <a:pt x="527940" y="412730"/>
                </a:lnTo>
                <a:lnTo>
                  <a:pt x="520344" y="417794"/>
                </a:lnTo>
                <a:lnTo>
                  <a:pt x="517811" y="417794"/>
                </a:lnTo>
                <a:lnTo>
                  <a:pt x="515280" y="420327"/>
                </a:lnTo>
                <a:lnTo>
                  <a:pt x="512748" y="420327"/>
                </a:lnTo>
                <a:lnTo>
                  <a:pt x="516546" y="420327"/>
                </a:lnTo>
                <a:lnTo>
                  <a:pt x="511481" y="422859"/>
                </a:lnTo>
                <a:lnTo>
                  <a:pt x="506417" y="422859"/>
                </a:lnTo>
                <a:lnTo>
                  <a:pt x="501353" y="425391"/>
                </a:lnTo>
                <a:lnTo>
                  <a:pt x="498821" y="425391"/>
                </a:lnTo>
                <a:lnTo>
                  <a:pt x="496289" y="425391"/>
                </a:lnTo>
                <a:lnTo>
                  <a:pt x="496289" y="427923"/>
                </a:lnTo>
                <a:lnTo>
                  <a:pt x="486160" y="434253"/>
                </a:lnTo>
                <a:lnTo>
                  <a:pt x="483629" y="434253"/>
                </a:lnTo>
                <a:lnTo>
                  <a:pt x="481097" y="434253"/>
                </a:lnTo>
                <a:lnTo>
                  <a:pt x="481097" y="412730"/>
                </a:lnTo>
                <a:lnTo>
                  <a:pt x="478564" y="412730"/>
                </a:lnTo>
                <a:lnTo>
                  <a:pt x="470968" y="417794"/>
                </a:lnTo>
                <a:lnTo>
                  <a:pt x="463372" y="420327"/>
                </a:lnTo>
                <a:lnTo>
                  <a:pt x="460839" y="422859"/>
                </a:lnTo>
                <a:lnTo>
                  <a:pt x="453243" y="425391"/>
                </a:lnTo>
                <a:lnTo>
                  <a:pt x="448179" y="427923"/>
                </a:lnTo>
                <a:lnTo>
                  <a:pt x="448179" y="430455"/>
                </a:lnTo>
                <a:lnTo>
                  <a:pt x="445648" y="432987"/>
                </a:lnTo>
                <a:lnTo>
                  <a:pt x="445648" y="435519"/>
                </a:lnTo>
                <a:lnTo>
                  <a:pt x="445648" y="438051"/>
                </a:lnTo>
                <a:lnTo>
                  <a:pt x="438051" y="444381"/>
                </a:lnTo>
                <a:lnTo>
                  <a:pt x="435519" y="449446"/>
                </a:lnTo>
                <a:lnTo>
                  <a:pt x="432987" y="449446"/>
                </a:lnTo>
                <a:lnTo>
                  <a:pt x="430455" y="449446"/>
                </a:lnTo>
                <a:lnTo>
                  <a:pt x="427923" y="449446"/>
                </a:lnTo>
                <a:lnTo>
                  <a:pt x="425390" y="451978"/>
                </a:lnTo>
                <a:lnTo>
                  <a:pt x="420327" y="451978"/>
                </a:lnTo>
                <a:lnTo>
                  <a:pt x="417794" y="451978"/>
                </a:lnTo>
                <a:lnTo>
                  <a:pt x="415262" y="451978"/>
                </a:lnTo>
                <a:lnTo>
                  <a:pt x="415262" y="449446"/>
                </a:lnTo>
                <a:lnTo>
                  <a:pt x="412730" y="449446"/>
                </a:lnTo>
                <a:lnTo>
                  <a:pt x="410198" y="449446"/>
                </a:lnTo>
                <a:lnTo>
                  <a:pt x="415262" y="449446"/>
                </a:lnTo>
                <a:lnTo>
                  <a:pt x="412730" y="451978"/>
                </a:lnTo>
                <a:lnTo>
                  <a:pt x="410198" y="454510"/>
                </a:lnTo>
                <a:lnTo>
                  <a:pt x="407666" y="454510"/>
                </a:lnTo>
                <a:lnTo>
                  <a:pt x="405134" y="457042"/>
                </a:lnTo>
                <a:lnTo>
                  <a:pt x="402602" y="457042"/>
                </a:lnTo>
                <a:lnTo>
                  <a:pt x="402602" y="459574"/>
                </a:lnTo>
                <a:lnTo>
                  <a:pt x="397537" y="464638"/>
                </a:lnTo>
                <a:lnTo>
                  <a:pt x="395006" y="467170"/>
                </a:lnTo>
                <a:lnTo>
                  <a:pt x="392474" y="467170"/>
                </a:lnTo>
                <a:lnTo>
                  <a:pt x="389941" y="469702"/>
                </a:lnTo>
                <a:lnTo>
                  <a:pt x="387409" y="469702"/>
                </a:lnTo>
                <a:lnTo>
                  <a:pt x="379813" y="472235"/>
                </a:lnTo>
                <a:lnTo>
                  <a:pt x="377281" y="472235"/>
                </a:lnTo>
                <a:lnTo>
                  <a:pt x="377281" y="474766"/>
                </a:lnTo>
                <a:lnTo>
                  <a:pt x="377281" y="474766"/>
                </a:lnTo>
                <a:lnTo>
                  <a:pt x="374749" y="477299"/>
                </a:lnTo>
                <a:lnTo>
                  <a:pt x="372216" y="477299"/>
                </a:lnTo>
                <a:lnTo>
                  <a:pt x="364620" y="479831"/>
                </a:lnTo>
                <a:lnTo>
                  <a:pt x="359556" y="479831"/>
                </a:lnTo>
                <a:lnTo>
                  <a:pt x="357024" y="477299"/>
                </a:lnTo>
                <a:lnTo>
                  <a:pt x="354492" y="477299"/>
                </a:lnTo>
                <a:lnTo>
                  <a:pt x="349428" y="479831"/>
                </a:lnTo>
                <a:lnTo>
                  <a:pt x="346896" y="479831"/>
                </a:lnTo>
                <a:lnTo>
                  <a:pt x="344364" y="479831"/>
                </a:lnTo>
                <a:lnTo>
                  <a:pt x="341832" y="479831"/>
                </a:lnTo>
                <a:lnTo>
                  <a:pt x="336767" y="482363"/>
                </a:lnTo>
                <a:lnTo>
                  <a:pt x="334235" y="482363"/>
                </a:lnTo>
                <a:lnTo>
                  <a:pt x="331704" y="484895"/>
                </a:lnTo>
                <a:lnTo>
                  <a:pt x="331704" y="487427"/>
                </a:lnTo>
                <a:lnTo>
                  <a:pt x="329171" y="489959"/>
                </a:lnTo>
                <a:lnTo>
                  <a:pt x="329171" y="492491"/>
                </a:lnTo>
                <a:lnTo>
                  <a:pt x="326639" y="495023"/>
                </a:lnTo>
                <a:lnTo>
                  <a:pt x="326639" y="495023"/>
                </a:lnTo>
                <a:lnTo>
                  <a:pt x="324107" y="495023"/>
                </a:lnTo>
                <a:lnTo>
                  <a:pt x="321575" y="497555"/>
                </a:lnTo>
                <a:lnTo>
                  <a:pt x="319043" y="497555"/>
                </a:lnTo>
                <a:lnTo>
                  <a:pt x="319043" y="500087"/>
                </a:lnTo>
                <a:lnTo>
                  <a:pt x="316511" y="505151"/>
                </a:lnTo>
                <a:lnTo>
                  <a:pt x="316511" y="507684"/>
                </a:lnTo>
                <a:lnTo>
                  <a:pt x="316511" y="510216"/>
                </a:lnTo>
                <a:lnTo>
                  <a:pt x="313979" y="507684"/>
                </a:lnTo>
                <a:lnTo>
                  <a:pt x="311446" y="510216"/>
                </a:lnTo>
                <a:lnTo>
                  <a:pt x="308914" y="510216"/>
                </a:lnTo>
                <a:lnTo>
                  <a:pt x="308914" y="507684"/>
                </a:lnTo>
                <a:lnTo>
                  <a:pt x="306383" y="507684"/>
                </a:lnTo>
                <a:lnTo>
                  <a:pt x="303850" y="510216"/>
                </a:lnTo>
                <a:lnTo>
                  <a:pt x="303850" y="507684"/>
                </a:lnTo>
                <a:lnTo>
                  <a:pt x="301318" y="505151"/>
                </a:lnTo>
                <a:lnTo>
                  <a:pt x="301318" y="505151"/>
                </a:lnTo>
                <a:lnTo>
                  <a:pt x="301318" y="507684"/>
                </a:lnTo>
                <a:lnTo>
                  <a:pt x="298786" y="507684"/>
                </a:lnTo>
                <a:lnTo>
                  <a:pt x="298786" y="510216"/>
                </a:lnTo>
                <a:lnTo>
                  <a:pt x="296254" y="510216"/>
                </a:lnTo>
                <a:lnTo>
                  <a:pt x="296254" y="512748"/>
                </a:lnTo>
                <a:lnTo>
                  <a:pt x="291190" y="515280"/>
                </a:lnTo>
                <a:lnTo>
                  <a:pt x="288658" y="515280"/>
                </a:lnTo>
                <a:lnTo>
                  <a:pt x="278530" y="515280"/>
                </a:lnTo>
                <a:lnTo>
                  <a:pt x="278530" y="512748"/>
                </a:lnTo>
                <a:lnTo>
                  <a:pt x="273465" y="512748"/>
                </a:lnTo>
                <a:lnTo>
                  <a:pt x="270933" y="510216"/>
                </a:lnTo>
                <a:lnTo>
                  <a:pt x="265869" y="510216"/>
                </a:lnTo>
                <a:lnTo>
                  <a:pt x="263337" y="512748"/>
                </a:lnTo>
                <a:lnTo>
                  <a:pt x="263337" y="512748"/>
                </a:lnTo>
                <a:lnTo>
                  <a:pt x="263337" y="515280"/>
                </a:lnTo>
                <a:lnTo>
                  <a:pt x="260805" y="512748"/>
                </a:lnTo>
                <a:lnTo>
                  <a:pt x="263337" y="512748"/>
                </a:lnTo>
                <a:lnTo>
                  <a:pt x="265869" y="507684"/>
                </a:lnTo>
                <a:lnTo>
                  <a:pt x="265869" y="505151"/>
                </a:lnTo>
                <a:lnTo>
                  <a:pt x="263337" y="500087"/>
                </a:lnTo>
                <a:lnTo>
                  <a:pt x="260805" y="497555"/>
                </a:lnTo>
                <a:lnTo>
                  <a:pt x="260805" y="488693"/>
                </a:lnTo>
                <a:lnTo>
                  <a:pt x="258272" y="483629"/>
                </a:lnTo>
                <a:lnTo>
                  <a:pt x="255741" y="481097"/>
                </a:lnTo>
                <a:lnTo>
                  <a:pt x="255741" y="478565"/>
                </a:lnTo>
                <a:lnTo>
                  <a:pt x="255741" y="476033"/>
                </a:lnTo>
                <a:lnTo>
                  <a:pt x="258272" y="467170"/>
                </a:lnTo>
                <a:lnTo>
                  <a:pt x="258272" y="464638"/>
                </a:lnTo>
                <a:lnTo>
                  <a:pt x="258272" y="463372"/>
                </a:lnTo>
                <a:lnTo>
                  <a:pt x="258272" y="460840"/>
                </a:lnTo>
                <a:lnTo>
                  <a:pt x="255741" y="454510"/>
                </a:lnTo>
                <a:lnTo>
                  <a:pt x="253209" y="451978"/>
                </a:lnTo>
                <a:lnTo>
                  <a:pt x="250676" y="449446"/>
                </a:lnTo>
                <a:lnTo>
                  <a:pt x="250676" y="444381"/>
                </a:lnTo>
                <a:lnTo>
                  <a:pt x="250676" y="441849"/>
                </a:lnTo>
                <a:lnTo>
                  <a:pt x="250676" y="435519"/>
                </a:lnTo>
                <a:lnTo>
                  <a:pt x="248144" y="430455"/>
                </a:lnTo>
                <a:lnTo>
                  <a:pt x="248144" y="425391"/>
                </a:lnTo>
                <a:lnTo>
                  <a:pt x="248144" y="420327"/>
                </a:lnTo>
                <a:lnTo>
                  <a:pt x="245612" y="417794"/>
                </a:lnTo>
                <a:lnTo>
                  <a:pt x="245612" y="415263"/>
                </a:lnTo>
                <a:lnTo>
                  <a:pt x="245612" y="412730"/>
                </a:lnTo>
                <a:lnTo>
                  <a:pt x="245612" y="412730"/>
                </a:lnTo>
                <a:lnTo>
                  <a:pt x="245612" y="410198"/>
                </a:lnTo>
                <a:lnTo>
                  <a:pt x="245612" y="407666"/>
                </a:lnTo>
                <a:lnTo>
                  <a:pt x="243081" y="402602"/>
                </a:lnTo>
                <a:lnTo>
                  <a:pt x="243081" y="400070"/>
                </a:lnTo>
                <a:lnTo>
                  <a:pt x="240548" y="397538"/>
                </a:lnTo>
                <a:lnTo>
                  <a:pt x="238016" y="397538"/>
                </a:lnTo>
                <a:lnTo>
                  <a:pt x="235484" y="397538"/>
                </a:lnTo>
                <a:lnTo>
                  <a:pt x="235484" y="395006"/>
                </a:lnTo>
                <a:lnTo>
                  <a:pt x="235484" y="392474"/>
                </a:lnTo>
                <a:lnTo>
                  <a:pt x="235484" y="395006"/>
                </a:lnTo>
                <a:lnTo>
                  <a:pt x="232952" y="395006"/>
                </a:lnTo>
                <a:lnTo>
                  <a:pt x="232952" y="392474"/>
                </a:lnTo>
                <a:lnTo>
                  <a:pt x="230420" y="392474"/>
                </a:lnTo>
                <a:lnTo>
                  <a:pt x="230420" y="389942"/>
                </a:lnTo>
                <a:lnTo>
                  <a:pt x="230420" y="387409"/>
                </a:lnTo>
                <a:lnTo>
                  <a:pt x="230420" y="387409"/>
                </a:lnTo>
                <a:lnTo>
                  <a:pt x="232952" y="387409"/>
                </a:lnTo>
                <a:lnTo>
                  <a:pt x="235484" y="387409"/>
                </a:lnTo>
                <a:lnTo>
                  <a:pt x="235484" y="389942"/>
                </a:lnTo>
                <a:lnTo>
                  <a:pt x="240548" y="387409"/>
                </a:lnTo>
                <a:lnTo>
                  <a:pt x="238016" y="384877"/>
                </a:lnTo>
                <a:lnTo>
                  <a:pt x="238016" y="382345"/>
                </a:lnTo>
                <a:lnTo>
                  <a:pt x="238016" y="379813"/>
                </a:lnTo>
                <a:lnTo>
                  <a:pt x="235484" y="377281"/>
                </a:lnTo>
                <a:lnTo>
                  <a:pt x="238016" y="377281"/>
                </a:lnTo>
                <a:lnTo>
                  <a:pt x="238016" y="374749"/>
                </a:lnTo>
                <a:lnTo>
                  <a:pt x="238016" y="372217"/>
                </a:lnTo>
                <a:lnTo>
                  <a:pt x="240548" y="369685"/>
                </a:lnTo>
                <a:lnTo>
                  <a:pt x="243081" y="364621"/>
                </a:lnTo>
                <a:lnTo>
                  <a:pt x="243081" y="362089"/>
                </a:lnTo>
                <a:lnTo>
                  <a:pt x="240548" y="353226"/>
                </a:lnTo>
                <a:lnTo>
                  <a:pt x="240548" y="350694"/>
                </a:lnTo>
                <a:lnTo>
                  <a:pt x="240548" y="345630"/>
                </a:lnTo>
                <a:lnTo>
                  <a:pt x="238016" y="343098"/>
                </a:lnTo>
                <a:lnTo>
                  <a:pt x="238016" y="340566"/>
                </a:lnTo>
                <a:lnTo>
                  <a:pt x="238016" y="338034"/>
                </a:lnTo>
                <a:lnTo>
                  <a:pt x="238016" y="336768"/>
                </a:lnTo>
                <a:lnTo>
                  <a:pt x="235484" y="334235"/>
                </a:lnTo>
                <a:lnTo>
                  <a:pt x="235484" y="331704"/>
                </a:lnTo>
                <a:lnTo>
                  <a:pt x="232952" y="331704"/>
                </a:lnTo>
                <a:lnTo>
                  <a:pt x="230420" y="329171"/>
                </a:lnTo>
                <a:lnTo>
                  <a:pt x="230420" y="326640"/>
                </a:lnTo>
                <a:lnTo>
                  <a:pt x="230420" y="324107"/>
                </a:lnTo>
                <a:lnTo>
                  <a:pt x="230420" y="321575"/>
                </a:lnTo>
                <a:lnTo>
                  <a:pt x="227888" y="319043"/>
                </a:lnTo>
                <a:lnTo>
                  <a:pt x="225356" y="321575"/>
                </a:lnTo>
                <a:lnTo>
                  <a:pt x="225356" y="319043"/>
                </a:lnTo>
                <a:lnTo>
                  <a:pt x="222823" y="313979"/>
                </a:lnTo>
                <a:lnTo>
                  <a:pt x="222823" y="311447"/>
                </a:lnTo>
                <a:lnTo>
                  <a:pt x="222823" y="311447"/>
                </a:lnTo>
                <a:lnTo>
                  <a:pt x="222823" y="308915"/>
                </a:lnTo>
                <a:lnTo>
                  <a:pt x="222823" y="306383"/>
                </a:lnTo>
                <a:lnTo>
                  <a:pt x="217760" y="301319"/>
                </a:lnTo>
                <a:lnTo>
                  <a:pt x="215227" y="296254"/>
                </a:lnTo>
                <a:lnTo>
                  <a:pt x="207631" y="289924"/>
                </a:lnTo>
                <a:lnTo>
                  <a:pt x="205099" y="289924"/>
                </a:lnTo>
                <a:lnTo>
                  <a:pt x="202567" y="287392"/>
                </a:lnTo>
                <a:lnTo>
                  <a:pt x="200035" y="284860"/>
                </a:lnTo>
                <a:lnTo>
                  <a:pt x="197503" y="278530"/>
                </a:lnTo>
                <a:lnTo>
                  <a:pt x="194970" y="273466"/>
                </a:lnTo>
                <a:lnTo>
                  <a:pt x="192439" y="270933"/>
                </a:lnTo>
                <a:lnTo>
                  <a:pt x="192439" y="268401"/>
                </a:lnTo>
                <a:lnTo>
                  <a:pt x="192439" y="265869"/>
                </a:lnTo>
                <a:lnTo>
                  <a:pt x="192439" y="263337"/>
                </a:lnTo>
                <a:lnTo>
                  <a:pt x="192439" y="260805"/>
                </a:lnTo>
                <a:lnTo>
                  <a:pt x="189907" y="260805"/>
                </a:lnTo>
                <a:lnTo>
                  <a:pt x="189907" y="260805"/>
                </a:lnTo>
                <a:lnTo>
                  <a:pt x="187374" y="258273"/>
                </a:lnTo>
                <a:lnTo>
                  <a:pt x="184842" y="258273"/>
                </a:lnTo>
                <a:lnTo>
                  <a:pt x="182310" y="253209"/>
                </a:lnTo>
                <a:lnTo>
                  <a:pt x="184842" y="250677"/>
                </a:lnTo>
                <a:lnTo>
                  <a:pt x="184842" y="248145"/>
                </a:lnTo>
                <a:lnTo>
                  <a:pt x="182310" y="245612"/>
                </a:lnTo>
                <a:lnTo>
                  <a:pt x="179778" y="243081"/>
                </a:lnTo>
                <a:lnTo>
                  <a:pt x="182310" y="240548"/>
                </a:lnTo>
                <a:lnTo>
                  <a:pt x="182310" y="238016"/>
                </a:lnTo>
                <a:lnTo>
                  <a:pt x="182310" y="235484"/>
                </a:lnTo>
                <a:lnTo>
                  <a:pt x="179778" y="235484"/>
                </a:lnTo>
                <a:lnTo>
                  <a:pt x="177246" y="235484"/>
                </a:lnTo>
                <a:lnTo>
                  <a:pt x="177246" y="235484"/>
                </a:lnTo>
                <a:lnTo>
                  <a:pt x="177246" y="232952"/>
                </a:lnTo>
                <a:lnTo>
                  <a:pt x="174714" y="224090"/>
                </a:lnTo>
                <a:lnTo>
                  <a:pt x="169649" y="221558"/>
                </a:lnTo>
                <a:lnTo>
                  <a:pt x="169649" y="219026"/>
                </a:lnTo>
                <a:lnTo>
                  <a:pt x="167118" y="216494"/>
                </a:lnTo>
                <a:lnTo>
                  <a:pt x="169649" y="216494"/>
                </a:lnTo>
                <a:lnTo>
                  <a:pt x="169649" y="213961"/>
                </a:lnTo>
                <a:lnTo>
                  <a:pt x="169649" y="211429"/>
                </a:lnTo>
                <a:lnTo>
                  <a:pt x="167118" y="211429"/>
                </a:lnTo>
                <a:lnTo>
                  <a:pt x="167118" y="210163"/>
                </a:lnTo>
                <a:lnTo>
                  <a:pt x="164586" y="210163"/>
                </a:lnTo>
                <a:lnTo>
                  <a:pt x="162053" y="210163"/>
                </a:lnTo>
                <a:lnTo>
                  <a:pt x="159521" y="203833"/>
                </a:lnTo>
                <a:lnTo>
                  <a:pt x="156989" y="201301"/>
                </a:lnTo>
                <a:lnTo>
                  <a:pt x="151925" y="198769"/>
                </a:lnTo>
                <a:lnTo>
                  <a:pt x="149393" y="198769"/>
                </a:lnTo>
                <a:lnTo>
                  <a:pt x="149393" y="196237"/>
                </a:lnTo>
                <a:lnTo>
                  <a:pt x="146861" y="193705"/>
                </a:lnTo>
                <a:lnTo>
                  <a:pt x="144329" y="191173"/>
                </a:lnTo>
                <a:lnTo>
                  <a:pt x="141797" y="188640"/>
                </a:lnTo>
                <a:lnTo>
                  <a:pt x="139265" y="188640"/>
                </a:lnTo>
                <a:lnTo>
                  <a:pt x="136733" y="188640"/>
                </a:lnTo>
                <a:lnTo>
                  <a:pt x="134200" y="186109"/>
                </a:lnTo>
                <a:lnTo>
                  <a:pt x="129137" y="183576"/>
                </a:lnTo>
                <a:lnTo>
                  <a:pt x="126604" y="181044"/>
                </a:lnTo>
                <a:lnTo>
                  <a:pt x="126604" y="178512"/>
                </a:lnTo>
                <a:lnTo>
                  <a:pt x="124072" y="175980"/>
                </a:lnTo>
                <a:lnTo>
                  <a:pt x="121540" y="170916"/>
                </a:lnTo>
                <a:lnTo>
                  <a:pt x="119008" y="168384"/>
                </a:lnTo>
                <a:lnTo>
                  <a:pt x="119008" y="163320"/>
                </a:lnTo>
                <a:lnTo>
                  <a:pt x="116476" y="163320"/>
                </a:lnTo>
                <a:lnTo>
                  <a:pt x="113944" y="160788"/>
                </a:lnTo>
                <a:lnTo>
                  <a:pt x="111412" y="154457"/>
                </a:lnTo>
                <a:lnTo>
                  <a:pt x="108879" y="151925"/>
                </a:lnTo>
                <a:lnTo>
                  <a:pt x="108879" y="146861"/>
                </a:lnTo>
                <a:lnTo>
                  <a:pt x="108879" y="141797"/>
                </a:lnTo>
                <a:lnTo>
                  <a:pt x="111412" y="141797"/>
                </a:lnTo>
                <a:lnTo>
                  <a:pt x="111412" y="139265"/>
                </a:lnTo>
                <a:lnTo>
                  <a:pt x="111412" y="136733"/>
                </a:lnTo>
                <a:lnTo>
                  <a:pt x="108879" y="134201"/>
                </a:lnTo>
                <a:lnTo>
                  <a:pt x="108879" y="131668"/>
                </a:lnTo>
                <a:lnTo>
                  <a:pt x="106347" y="129137"/>
                </a:lnTo>
                <a:lnTo>
                  <a:pt x="106347" y="126604"/>
                </a:lnTo>
                <a:lnTo>
                  <a:pt x="106347" y="124073"/>
                </a:lnTo>
                <a:lnTo>
                  <a:pt x="103816" y="124073"/>
                </a:lnTo>
                <a:lnTo>
                  <a:pt x="103816" y="121540"/>
                </a:lnTo>
                <a:lnTo>
                  <a:pt x="103816" y="110146"/>
                </a:lnTo>
                <a:lnTo>
                  <a:pt x="106347" y="107614"/>
                </a:lnTo>
                <a:lnTo>
                  <a:pt x="108879" y="101284"/>
                </a:lnTo>
                <a:lnTo>
                  <a:pt x="108879" y="98752"/>
                </a:lnTo>
                <a:lnTo>
                  <a:pt x="111412" y="98752"/>
                </a:lnTo>
                <a:lnTo>
                  <a:pt x="116476" y="92421"/>
                </a:lnTo>
                <a:lnTo>
                  <a:pt x="116476" y="89889"/>
                </a:lnTo>
                <a:lnTo>
                  <a:pt x="119008" y="87357"/>
                </a:lnTo>
                <a:lnTo>
                  <a:pt x="119008" y="84825"/>
                </a:lnTo>
                <a:lnTo>
                  <a:pt x="121540" y="82293"/>
                </a:lnTo>
                <a:lnTo>
                  <a:pt x="124072" y="77229"/>
                </a:lnTo>
                <a:lnTo>
                  <a:pt x="126604" y="70899"/>
                </a:lnTo>
                <a:lnTo>
                  <a:pt x="126604" y="68366"/>
                </a:lnTo>
                <a:lnTo>
                  <a:pt x="126604" y="70899"/>
                </a:lnTo>
                <a:lnTo>
                  <a:pt x="129137" y="70899"/>
                </a:lnTo>
                <a:lnTo>
                  <a:pt x="129137" y="68366"/>
                </a:lnTo>
                <a:lnTo>
                  <a:pt x="129137" y="65834"/>
                </a:lnTo>
                <a:lnTo>
                  <a:pt x="129137" y="63302"/>
                </a:lnTo>
                <a:lnTo>
                  <a:pt x="126604" y="63302"/>
                </a:lnTo>
                <a:lnTo>
                  <a:pt x="126604" y="60770"/>
                </a:lnTo>
                <a:lnTo>
                  <a:pt x="126604" y="58238"/>
                </a:lnTo>
                <a:lnTo>
                  <a:pt x="124072" y="55706"/>
                </a:lnTo>
                <a:lnTo>
                  <a:pt x="121540" y="53174"/>
                </a:lnTo>
                <a:lnTo>
                  <a:pt x="121540" y="50642"/>
                </a:lnTo>
                <a:lnTo>
                  <a:pt x="119008" y="50642"/>
                </a:lnTo>
                <a:lnTo>
                  <a:pt x="97486" y="31651"/>
                </a:lnTo>
                <a:lnTo>
                  <a:pt x="88623" y="22789"/>
                </a:lnTo>
                <a:lnTo>
                  <a:pt x="86091" y="22789"/>
                </a:lnTo>
                <a:lnTo>
                  <a:pt x="83559" y="20257"/>
                </a:lnTo>
                <a:lnTo>
                  <a:pt x="83559" y="20257"/>
                </a:lnTo>
                <a:lnTo>
                  <a:pt x="81026" y="20257"/>
                </a:lnTo>
                <a:lnTo>
                  <a:pt x="75963" y="15193"/>
                </a:lnTo>
                <a:lnTo>
                  <a:pt x="73430" y="12660"/>
                </a:lnTo>
                <a:lnTo>
                  <a:pt x="73430" y="10128"/>
                </a:lnTo>
                <a:lnTo>
                  <a:pt x="70898" y="10128"/>
                </a:lnTo>
                <a:lnTo>
                  <a:pt x="70898" y="7596"/>
                </a:lnTo>
                <a:lnTo>
                  <a:pt x="70898" y="5064"/>
                </a:lnTo>
                <a:lnTo>
                  <a:pt x="68366" y="5064"/>
                </a:lnTo>
                <a:lnTo>
                  <a:pt x="70898" y="2532"/>
                </a:lnTo>
                <a:lnTo>
                  <a:pt x="70898" y="0"/>
                </a:lnTo>
                <a:lnTo>
                  <a:pt x="73430" y="0"/>
                </a:lnTo>
                <a:lnTo>
                  <a:pt x="75963" y="0"/>
                </a:lnTo>
                <a:lnTo>
                  <a:pt x="78495" y="0"/>
                </a:lnTo>
                <a:lnTo>
                  <a:pt x="106347" y="22789"/>
                </a:lnTo>
                <a:lnTo>
                  <a:pt x="108879" y="22789"/>
                </a:lnTo>
                <a:lnTo>
                  <a:pt x="108879" y="25321"/>
                </a:lnTo>
                <a:lnTo>
                  <a:pt x="116476" y="30385"/>
                </a:lnTo>
                <a:lnTo>
                  <a:pt x="119008" y="32917"/>
                </a:lnTo>
                <a:lnTo>
                  <a:pt x="124072" y="39247"/>
                </a:lnTo>
                <a:lnTo>
                  <a:pt x="126604" y="39247"/>
                </a:lnTo>
                <a:lnTo>
                  <a:pt x="126604" y="41779"/>
                </a:lnTo>
                <a:lnTo>
                  <a:pt x="134200" y="48110"/>
                </a:lnTo>
                <a:lnTo>
                  <a:pt x="134200" y="50642"/>
                </a:lnTo>
                <a:lnTo>
                  <a:pt x="144329" y="62036"/>
                </a:lnTo>
                <a:lnTo>
                  <a:pt x="153191" y="78495"/>
                </a:lnTo>
                <a:lnTo>
                  <a:pt x="160788" y="87357"/>
                </a:lnTo>
                <a:lnTo>
                  <a:pt x="182310" y="103816"/>
                </a:lnTo>
                <a:close/>
                <a:moveTo>
                  <a:pt x="141797" y="137999"/>
                </a:moveTo>
                <a:lnTo>
                  <a:pt x="141797" y="140531"/>
                </a:lnTo>
                <a:lnTo>
                  <a:pt x="141797" y="143063"/>
                </a:lnTo>
                <a:lnTo>
                  <a:pt x="141797" y="145595"/>
                </a:lnTo>
                <a:lnTo>
                  <a:pt x="141797" y="148127"/>
                </a:lnTo>
                <a:lnTo>
                  <a:pt x="144329" y="148127"/>
                </a:lnTo>
                <a:lnTo>
                  <a:pt x="144329" y="150659"/>
                </a:lnTo>
                <a:lnTo>
                  <a:pt x="144329" y="153191"/>
                </a:lnTo>
                <a:lnTo>
                  <a:pt x="146861" y="153191"/>
                </a:lnTo>
                <a:lnTo>
                  <a:pt x="146861" y="155724"/>
                </a:lnTo>
                <a:lnTo>
                  <a:pt x="160788" y="169650"/>
                </a:lnTo>
                <a:lnTo>
                  <a:pt x="160788" y="172182"/>
                </a:lnTo>
                <a:lnTo>
                  <a:pt x="163319" y="172182"/>
                </a:lnTo>
                <a:lnTo>
                  <a:pt x="163319" y="174714"/>
                </a:lnTo>
                <a:lnTo>
                  <a:pt x="165851" y="174714"/>
                </a:lnTo>
                <a:lnTo>
                  <a:pt x="165851" y="177246"/>
                </a:lnTo>
                <a:lnTo>
                  <a:pt x="168384" y="179778"/>
                </a:lnTo>
                <a:lnTo>
                  <a:pt x="168384" y="182310"/>
                </a:lnTo>
                <a:lnTo>
                  <a:pt x="170916" y="182310"/>
                </a:lnTo>
                <a:lnTo>
                  <a:pt x="173448" y="182310"/>
                </a:lnTo>
                <a:lnTo>
                  <a:pt x="173448" y="184842"/>
                </a:lnTo>
                <a:lnTo>
                  <a:pt x="175980" y="184842"/>
                </a:lnTo>
                <a:lnTo>
                  <a:pt x="175980" y="187375"/>
                </a:lnTo>
                <a:lnTo>
                  <a:pt x="178512" y="187375"/>
                </a:lnTo>
                <a:lnTo>
                  <a:pt x="178512" y="189907"/>
                </a:lnTo>
                <a:lnTo>
                  <a:pt x="181044" y="189907"/>
                </a:lnTo>
                <a:lnTo>
                  <a:pt x="181044" y="192439"/>
                </a:lnTo>
                <a:lnTo>
                  <a:pt x="183576" y="192439"/>
                </a:lnTo>
                <a:lnTo>
                  <a:pt x="186109" y="192439"/>
                </a:lnTo>
                <a:lnTo>
                  <a:pt x="186109" y="194971"/>
                </a:lnTo>
                <a:lnTo>
                  <a:pt x="188640" y="194971"/>
                </a:lnTo>
                <a:lnTo>
                  <a:pt x="188640" y="197503"/>
                </a:lnTo>
                <a:lnTo>
                  <a:pt x="191172" y="197503"/>
                </a:lnTo>
                <a:lnTo>
                  <a:pt x="191172" y="200035"/>
                </a:lnTo>
                <a:lnTo>
                  <a:pt x="193705" y="200035"/>
                </a:lnTo>
                <a:lnTo>
                  <a:pt x="193705" y="202567"/>
                </a:lnTo>
                <a:lnTo>
                  <a:pt x="196237" y="202567"/>
                </a:lnTo>
                <a:lnTo>
                  <a:pt x="196237" y="205099"/>
                </a:lnTo>
                <a:lnTo>
                  <a:pt x="198769" y="205099"/>
                </a:lnTo>
                <a:lnTo>
                  <a:pt x="198769" y="207631"/>
                </a:lnTo>
                <a:lnTo>
                  <a:pt x="201300" y="207631"/>
                </a:lnTo>
                <a:lnTo>
                  <a:pt x="201300" y="210163"/>
                </a:lnTo>
                <a:lnTo>
                  <a:pt x="203833" y="212696"/>
                </a:lnTo>
                <a:lnTo>
                  <a:pt x="203833" y="215227"/>
                </a:lnTo>
                <a:lnTo>
                  <a:pt x="206365" y="215227"/>
                </a:lnTo>
                <a:lnTo>
                  <a:pt x="206365" y="217760"/>
                </a:lnTo>
                <a:lnTo>
                  <a:pt x="208897" y="217760"/>
                </a:lnTo>
                <a:lnTo>
                  <a:pt x="208897" y="220292"/>
                </a:lnTo>
                <a:lnTo>
                  <a:pt x="211429" y="220292"/>
                </a:lnTo>
                <a:lnTo>
                  <a:pt x="211429" y="222824"/>
                </a:lnTo>
                <a:lnTo>
                  <a:pt x="211429" y="225356"/>
                </a:lnTo>
                <a:lnTo>
                  <a:pt x="213961" y="225356"/>
                </a:lnTo>
                <a:lnTo>
                  <a:pt x="213961" y="227888"/>
                </a:lnTo>
                <a:lnTo>
                  <a:pt x="216493" y="227888"/>
                </a:lnTo>
                <a:lnTo>
                  <a:pt x="216493" y="230420"/>
                </a:lnTo>
                <a:lnTo>
                  <a:pt x="216493" y="232952"/>
                </a:lnTo>
                <a:lnTo>
                  <a:pt x="219025" y="232952"/>
                </a:lnTo>
                <a:lnTo>
                  <a:pt x="219025" y="235484"/>
                </a:lnTo>
                <a:lnTo>
                  <a:pt x="221558" y="235484"/>
                </a:lnTo>
                <a:lnTo>
                  <a:pt x="221558" y="238016"/>
                </a:lnTo>
                <a:lnTo>
                  <a:pt x="221558" y="240548"/>
                </a:lnTo>
                <a:lnTo>
                  <a:pt x="224090" y="240548"/>
                </a:lnTo>
                <a:lnTo>
                  <a:pt x="224090" y="243081"/>
                </a:lnTo>
                <a:lnTo>
                  <a:pt x="226621" y="243081"/>
                </a:lnTo>
                <a:lnTo>
                  <a:pt x="226621" y="245612"/>
                </a:lnTo>
                <a:lnTo>
                  <a:pt x="226621" y="248145"/>
                </a:lnTo>
                <a:lnTo>
                  <a:pt x="243081" y="278530"/>
                </a:lnTo>
                <a:lnTo>
                  <a:pt x="259539" y="298786"/>
                </a:lnTo>
                <a:lnTo>
                  <a:pt x="262071" y="298786"/>
                </a:lnTo>
                <a:lnTo>
                  <a:pt x="262071" y="301319"/>
                </a:lnTo>
                <a:lnTo>
                  <a:pt x="262071" y="303851"/>
                </a:lnTo>
                <a:lnTo>
                  <a:pt x="264603" y="303851"/>
                </a:lnTo>
                <a:lnTo>
                  <a:pt x="264603" y="306383"/>
                </a:lnTo>
                <a:lnTo>
                  <a:pt x="267135" y="308915"/>
                </a:lnTo>
                <a:lnTo>
                  <a:pt x="267135" y="311447"/>
                </a:lnTo>
                <a:lnTo>
                  <a:pt x="267135" y="313979"/>
                </a:lnTo>
                <a:lnTo>
                  <a:pt x="267135" y="316511"/>
                </a:lnTo>
                <a:lnTo>
                  <a:pt x="269667" y="316511"/>
                </a:lnTo>
                <a:lnTo>
                  <a:pt x="278530" y="397538"/>
                </a:lnTo>
                <a:lnTo>
                  <a:pt x="283593" y="413996"/>
                </a:lnTo>
                <a:lnTo>
                  <a:pt x="283593" y="416528"/>
                </a:lnTo>
                <a:lnTo>
                  <a:pt x="283593" y="419061"/>
                </a:lnTo>
                <a:lnTo>
                  <a:pt x="286126" y="419061"/>
                </a:lnTo>
                <a:lnTo>
                  <a:pt x="286126" y="421593"/>
                </a:lnTo>
                <a:lnTo>
                  <a:pt x="286126" y="424125"/>
                </a:lnTo>
                <a:lnTo>
                  <a:pt x="286126" y="426657"/>
                </a:lnTo>
                <a:lnTo>
                  <a:pt x="286126" y="429189"/>
                </a:lnTo>
                <a:lnTo>
                  <a:pt x="286126" y="431721"/>
                </a:lnTo>
                <a:lnTo>
                  <a:pt x="283593" y="438051"/>
                </a:lnTo>
                <a:lnTo>
                  <a:pt x="283593" y="440583"/>
                </a:lnTo>
                <a:lnTo>
                  <a:pt x="283593" y="443115"/>
                </a:lnTo>
                <a:lnTo>
                  <a:pt x="283593" y="445648"/>
                </a:lnTo>
                <a:lnTo>
                  <a:pt x="281062" y="445648"/>
                </a:lnTo>
                <a:lnTo>
                  <a:pt x="281062" y="448179"/>
                </a:lnTo>
                <a:lnTo>
                  <a:pt x="281062" y="450712"/>
                </a:lnTo>
                <a:lnTo>
                  <a:pt x="281062" y="453244"/>
                </a:lnTo>
                <a:lnTo>
                  <a:pt x="281062" y="455776"/>
                </a:lnTo>
                <a:lnTo>
                  <a:pt x="281062" y="458308"/>
                </a:lnTo>
                <a:lnTo>
                  <a:pt x="281062" y="460840"/>
                </a:lnTo>
                <a:lnTo>
                  <a:pt x="281062" y="463372"/>
                </a:lnTo>
                <a:lnTo>
                  <a:pt x="281062" y="465904"/>
                </a:lnTo>
                <a:lnTo>
                  <a:pt x="281062" y="468436"/>
                </a:lnTo>
                <a:lnTo>
                  <a:pt x="281062" y="470968"/>
                </a:lnTo>
                <a:lnTo>
                  <a:pt x="281062" y="473500"/>
                </a:lnTo>
                <a:lnTo>
                  <a:pt x="283593" y="473500"/>
                </a:lnTo>
                <a:lnTo>
                  <a:pt x="283593" y="476033"/>
                </a:lnTo>
                <a:lnTo>
                  <a:pt x="286126" y="476033"/>
                </a:lnTo>
                <a:lnTo>
                  <a:pt x="288658" y="476033"/>
                </a:lnTo>
                <a:lnTo>
                  <a:pt x="291190" y="476033"/>
                </a:lnTo>
                <a:lnTo>
                  <a:pt x="301318" y="473500"/>
                </a:lnTo>
                <a:lnTo>
                  <a:pt x="306383" y="470968"/>
                </a:lnTo>
                <a:lnTo>
                  <a:pt x="308914" y="470968"/>
                </a:lnTo>
                <a:lnTo>
                  <a:pt x="311446" y="470968"/>
                </a:lnTo>
                <a:lnTo>
                  <a:pt x="311446" y="468436"/>
                </a:lnTo>
                <a:lnTo>
                  <a:pt x="313979" y="468436"/>
                </a:lnTo>
                <a:lnTo>
                  <a:pt x="316511" y="468436"/>
                </a:lnTo>
                <a:lnTo>
                  <a:pt x="319043" y="468436"/>
                </a:lnTo>
                <a:lnTo>
                  <a:pt x="321575" y="468436"/>
                </a:lnTo>
                <a:lnTo>
                  <a:pt x="324107" y="465904"/>
                </a:lnTo>
                <a:lnTo>
                  <a:pt x="326639" y="465904"/>
                </a:lnTo>
                <a:lnTo>
                  <a:pt x="329171" y="465904"/>
                </a:lnTo>
                <a:lnTo>
                  <a:pt x="338034" y="465904"/>
                </a:lnTo>
                <a:lnTo>
                  <a:pt x="340565" y="465904"/>
                </a:lnTo>
                <a:lnTo>
                  <a:pt x="343098" y="465904"/>
                </a:lnTo>
                <a:lnTo>
                  <a:pt x="345630" y="465904"/>
                </a:lnTo>
                <a:lnTo>
                  <a:pt x="348162" y="465904"/>
                </a:lnTo>
                <a:lnTo>
                  <a:pt x="350694" y="465904"/>
                </a:lnTo>
                <a:lnTo>
                  <a:pt x="353226" y="463372"/>
                </a:lnTo>
                <a:lnTo>
                  <a:pt x="355758" y="463372"/>
                </a:lnTo>
                <a:lnTo>
                  <a:pt x="355758" y="460840"/>
                </a:lnTo>
                <a:lnTo>
                  <a:pt x="355758" y="458308"/>
                </a:lnTo>
                <a:lnTo>
                  <a:pt x="355758" y="455776"/>
                </a:lnTo>
                <a:lnTo>
                  <a:pt x="355758" y="453244"/>
                </a:lnTo>
                <a:lnTo>
                  <a:pt x="353226" y="450712"/>
                </a:lnTo>
                <a:lnTo>
                  <a:pt x="353226" y="448179"/>
                </a:lnTo>
                <a:lnTo>
                  <a:pt x="350694" y="448179"/>
                </a:lnTo>
                <a:lnTo>
                  <a:pt x="350694" y="445648"/>
                </a:lnTo>
                <a:lnTo>
                  <a:pt x="348162" y="445648"/>
                </a:lnTo>
                <a:lnTo>
                  <a:pt x="348162" y="443115"/>
                </a:lnTo>
                <a:lnTo>
                  <a:pt x="339300" y="443115"/>
                </a:lnTo>
                <a:lnTo>
                  <a:pt x="336767" y="443115"/>
                </a:lnTo>
                <a:lnTo>
                  <a:pt x="336767" y="440583"/>
                </a:lnTo>
                <a:lnTo>
                  <a:pt x="334235" y="440583"/>
                </a:lnTo>
                <a:lnTo>
                  <a:pt x="331704" y="440583"/>
                </a:lnTo>
                <a:lnTo>
                  <a:pt x="331704" y="438051"/>
                </a:lnTo>
                <a:lnTo>
                  <a:pt x="329171" y="438051"/>
                </a:lnTo>
                <a:lnTo>
                  <a:pt x="326639" y="438051"/>
                </a:lnTo>
                <a:lnTo>
                  <a:pt x="326639" y="435519"/>
                </a:lnTo>
                <a:lnTo>
                  <a:pt x="324107" y="435519"/>
                </a:lnTo>
                <a:lnTo>
                  <a:pt x="321575" y="435519"/>
                </a:lnTo>
                <a:lnTo>
                  <a:pt x="321575" y="432987"/>
                </a:lnTo>
                <a:lnTo>
                  <a:pt x="319043" y="432987"/>
                </a:lnTo>
                <a:lnTo>
                  <a:pt x="319043" y="430455"/>
                </a:lnTo>
                <a:lnTo>
                  <a:pt x="316511" y="430455"/>
                </a:lnTo>
                <a:lnTo>
                  <a:pt x="316511" y="427923"/>
                </a:lnTo>
                <a:lnTo>
                  <a:pt x="313979" y="427923"/>
                </a:lnTo>
                <a:lnTo>
                  <a:pt x="311446" y="425391"/>
                </a:lnTo>
                <a:lnTo>
                  <a:pt x="308914" y="422859"/>
                </a:lnTo>
                <a:lnTo>
                  <a:pt x="306383" y="422859"/>
                </a:lnTo>
                <a:lnTo>
                  <a:pt x="306383" y="420327"/>
                </a:lnTo>
                <a:lnTo>
                  <a:pt x="303850" y="420327"/>
                </a:lnTo>
                <a:lnTo>
                  <a:pt x="303850" y="417794"/>
                </a:lnTo>
                <a:lnTo>
                  <a:pt x="301318" y="417794"/>
                </a:lnTo>
                <a:lnTo>
                  <a:pt x="301318" y="415263"/>
                </a:lnTo>
                <a:lnTo>
                  <a:pt x="298786" y="412730"/>
                </a:lnTo>
                <a:lnTo>
                  <a:pt x="298786" y="410198"/>
                </a:lnTo>
                <a:lnTo>
                  <a:pt x="296254" y="410198"/>
                </a:lnTo>
                <a:lnTo>
                  <a:pt x="296254" y="407666"/>
                </a:lnTo>
                <a:lnTo>
                  <a:pt x="293722" y="407666"/>
                </a:lnTo>
                <a:lnTo>
                  <a:pt x="293722" y="405134"/>
                </a:lnTo>
                <a:lnTo>
                  <a:pt x="293722" y="402602"/>
                </a:lnTo>
                <a:lnTo>
                  <a:pt x="291190" y="402602"/>
                </a:lnTo>
                <a:lnTo>
                  <a:pt x="291190" y="400070"/>
                </a:lnTo>
                <a:lnTo>
                  <a:pt x="291190" y="397538"/>
                </a:lnTo>
                <a:lnTo>
                  <a:pt x="291190" y="387409"/>
                </a:lnTo>
                <a:lnTo>
                  <a:pt x="288658" y="387409"/>
                </a:lnTo>
                <a:lnTo>
                  <a:pt x="288658" y="384877"/>
                </a:lnTo>
                <a:lnTo>
                  <a:pt x="288658" y="382345"/>
                </a:lnTo>
                <a:lnTo>
                  <a:pt x="288658" y="379813"/>
                </a:lnTo>
                <a:lnTo>
                  <a:pt x="288658" y="377281"/>
                </a:lnTo>
                <a:lnTo>
                  <a:pt x="288658" y="377281"/>
                </a:lnTo>
                <a:lnTo>
                  <a:pt x="288658" y="374749"/>
                </a:lnTo>
                <a:lnTo>
                  <a:pt x="288658" y="372217"/>
                </a:lnTo>
                <a:lnTo>
                  <a:pt x="288658" y="369685"/>
                </a:lnTo>
                <a:lnTo>
                  <a:pt x="288658" y="367153"/>
                </a:lnTo>
                <a:lnTo>
                  <a:pt x="288658" y="364621"/>
                </a:lnTo>
                <a:lnTo>
                  <a:pt x="288658" y="362089"/>
                </a:lnTo>
                <a:lnTo>
                  <a:pt x="288658" y="362089"/>
                </a:lnTo>
                <a:lnTo>
                  <a:pt x="288658" y="359556"/>
                </a:lnTo>
                <a:lnTo>
                  <a:pt x="288658" y="357024"/>
                </a:lnTo>
                <a:lnTo>
                  <a:pt x="288658" y="354492"/>
                </a:lnTo>
                <a:lnTo>
                  <a:pt x="288658" y="351960"/>
                </a:lnTo>
                <a:lnTo>
                  <a:pt x="288658" y="349428"/>
                </a:lnTo>
                <a:lnTo>
                  <a:pt x="288658" y="346896"/>
                </a:lnTo>
                <a:lnTo>
                  <a:pt x="288658" y="344364"/>
                </a:lnTo>
                <a:lnTo>
                  <a:pt x="288658" y="341832"/>
                </a:lnTo>
                <a:lnTo>
                  <a:pt x="291190" y="279796"/>
                </a:lnTo>
                <a:lnTo>
                  <a:pt x="283593" y="263337"/>
                </a:lnTo>
                <a:lnTo>
                  <a:pt x="267135" y="254475"/>
                </a:lnTo>
                <a:lnTo>
                  <a:pt x="267135" y="251943"/>
                </a:lnTo>
                <a:lnTo>
                  <a:pt x="264603" y="251943"/>
                </a:lnTo>
                <a:lnTo>
                  <a:pt x="263337" y="251943"/>
                </a:lnTo>
                <a:lnTo>
                  <a:pt x="263337" y="249411"/>
                </a:lnTo>
                <a:lnTo>
                  <a:pt x="260805" y="249411"/>
                </a:lnTo>
                <a:lnTo>
                  <a:pt x="260805" y="246879"/>
                </a:lnTo>
                <a:lnTo>
                  <a:pt x="258272" y="246879"/>
                </a:lnTo>
                <a:lnTo>
                  <a:pt x="258272" y="244347"/>
                </a:lnTo>
                <a:lnTo>
                  <a:pt x="255741" y="244347"/>
                </a:lnTo>
                <a:lnTo>
                  <a:pt x="255741" y="241814"/>
                </a:lnTo>
                <a:lnTo>
                  <a:pt x="253209" y="241814"/>
                </a:lnTo>
                <a:lnTo>
                  <a:pt x="253209" y="239282"/>
                </a:lnTo>
                <a:lnTo>
                  <a:pt x="250676" y="236750"/>
                </a:lnTo>
                <a:lnTo>
                  <a:pt x="250676" y="234218"/>
                </a:lnTo>
                <a:lnTo>
                  <a:pt x="248144" y="234218"/>
                </a:lnTo>
                <a:lnTo>
                  <a:pt x="248144" y="235484"/>
                </a:lnTo>
                <a:lnTo>
                  <a:pt x="245612" y="235484"/>
                </a:lnTo>
                <a:lnTo>
                  <a:pt x="245612" y="232952"/>
                </a:lnTo>
                <a:lnTo>
                  <a:pt x="245612" y="230420"/>
                </a:lnTo>
                <a:lnTo>
                  <a:pt x="243081" y="230420"/>
                </a:lnTo>
                <a:lnTo>
                  <a:pt x="243081" y="227888"/>
                </a:lnTo>
                <a:lnTo>
                  <a:pt x="240548" y="227888"/>
                </a:lnTo>
                <a:lnTo>
                  <a:pt x="240548" y="225356"/>
                </a:lnTo>
                <a:lnTo>
                  <a:pt x="240548" y="222824"/>
                </a:lnTo>
                <a:lnTo>
                  <a:pt x="238016" y="222824"/>
                </a:lnTo>
                <a:lnTo>
                  <a:pt x="238016" y="220292"/>
                </a:lnTo>
                <a:lnTo>
                  <a:pt x="235484" y="220292"/>
                </a:lnTo>
                <a:lnTo>
                  <a:pt x="235484" y="217760"/>
                </a:lnTo>
                <a:lnTo>
                  <a:pt x="235484" y="215227"/>
                </a:lnTo>
                <a:lnTo>
                  <a:pt x="232952" y="215227"/>
                </a:lnTo>
                <a:lnTo>
                  <a:pt x="232952" y="212696"/>
                </a:lnTo>
                <a:lnTo>
                  <a:pt x="230420" y="212696"/>
                </a:lnTo>
                <a:lnTo>
                  <a:pt x="230420" y="210163"/>
                </a:lnTo>
                <a:lnTo>
                  <a:pt x="230420" y="210163"/>
                </a:lnTo>
                <a:lnTo>
                  <a:pt x="227888" y="210163"/>
                </a:lnTo>
                <a:lnTo>
                  <a:pt x="227888" y="207631"/>
                </a:lnTo>
                <a:lnTo>
                  <a:pt x="225356" y="207631"/>
                </a:lnTo>
                <a:lnTo>
                  <a:pt x="225356" y="205099"/>
                </a:lnTo>
                <a:lnTo>
                  <a:pt x="225356" y="202567"/>
                </a:lnTo>
                <a:lnTo>
                  <a:pt x="225356" y="202567"/>
                </a:lnTo>
                <a:lnTo>
                  <a:pt x="225356" y="200035"/>
                </a:lnTo>
                <a:lnTo>
                  <a:pt x="225356" y="197503"/>
                </a:lnTo>
                <a:lnTo>
                  <a:pt x="222823" y="197503"/>
                </a:lnTo>
                <a:lnTo>
                  <a:pt x="222823" y="194971"/>
                </a:lnTo>
                <a:lnTo>
                  <a:pt x="220291" y="194971"/>
                </a:lnTo>
                <a:lnTo>
                  <a:pt x="220291" y="192439"/>
                </a:lnTo>
                <a:lnTo>
                  <a:pt x="220291" y="189907"/>
                </a:lnTo>
                <a:lnTo>
                  <a:pt x="217760" y="189907"/>
                </a:lnTo>
                <a:lnTo>
                  <a:pt x="217760" y="187375"/>
                </a:lnTo>
                <a:lnTo>
                  <a:pt x="215227" y="187375"/>
                </a:lnTo>
                <a:lnTo>
                  <a:pt x="215227" y="184842"/>
                </a:lnTo>
                <a:lnTo>
                  <a:pt x="215227" y="184842"/>
                </a:lnTo>
                <a:lnTo>
                  <a:pt x="212695" y="184842"/>
                </a:lnTo>
                <a:lnTo>
                  <a:pt x="212695" y="182310"/>
                </a:lnTo>
                <a:lnTo>
                  <a:pt x="210163" y="182310"/>
                </a:lnTo>
                <a:lnTo>
                  <a:pt x="210163" y="179778"/>
                </a:lnTo>
                <a:lnTo>
                  <a:pt x="210163" y="177246"/>
                </a:lnTo>
                <a:lnTo>
                  <a:pt x="207631" y="177246"/>
                </a:lnTo>
                <a:lnTo>
                  <a:pt x="207631" y="174714"/>
                </a:lnTo>
                <a:lnTo>
                  <a:pt x="205099" y="174714"/>
                </a:lnTo>
                <a:lnTo>
                  <a:pt x="205099" y="172182"/>
                </a:lnTo>
                <a:lnTo>
                  <a:pt x="202567" y="172182"/>
                </a:lnTo>
                <a:lnTo>
                  <a:pt x="202567" y="169650"/>
                </a:lnTo>
                <a:lnTo>
                  <a:pt x="202567" y="167118"/>
                </a:lnTo>
                <a:lnTo>
                  <a:pt x="200035" y="167118"/>
                </a:lnTo>
                <a:lnTo>
                  <a:pt x="200035" y="164586"/>
                </a:lnTo>
                <a:lnTo>
                  <a:pt x="197503" y="164586"/>
                </a:lnTo>
                <a:lnTo>
                  <a:pt x="197503" y="162054"/>
                </a:lnTo>
                <a:lnTo>
                  <a:pt x="194970" y="162054"/>
                </a:lnTo>
                <a:lnTo>
                  <a:pt x="194970" y="159522"/>
                </a:lnTo>
                <a:lnTo>
                  <a:pt x="194970" y="159522"/>
                </a:lnTo>
                <a:lnTo>
                  <a:pt x="192439" y="159522"/>
                </a:lnTo>
                <a:lnTo>
                  <a:pt x="192439" y="156989"/>
                </a:lnTo>
                <a:lnTo>
                  <a:pt x="189907" y="156989"/>
                </a:lnTo>
                <a:lnTo>
                  <a:pt x="189907" y="154457"/>
                </a:lnTo>
                <a:lnTo>
                  <a:pt x="187374" y="154457"/>
                </a:lnTo>
                <a:lnTo>
                  <a:pt x="187374" y="151925"/>
                </a:lnTo>
                <a:lnTo>
                  <a:pt x="187374" y="151925"/>
                </a:lnTo>
                <a:lnTo>
                  <a:pt x="187374" y="149393"/>
                </a:lnTo>
                <a:lnTo>
                  <a:pt x="184842" y="149393"/>
                </a:lnTo>
                <a:lnTo>
                  <a:pt x="184842" y="146861"/>
                </a:lnTo>
                <a:lnTo>
                  <a:pt x="184842" y="144329"/>
                </a:lnTo>
                <a:lnTo>
                  <a:pt x="182310" y="144329"/>
                </a:lnTo>
                <a:lnTo>
                  <a:pt x="182310" y="141797"/>
                </a:lnTo>
                <a:lnTo>
                  <a:pt x="179778" y="141797"/>
                </a:lnTo>
                <a:lnTo>
                  <a:pt x="179778" y="139265"/>
                </a:lnTo>
                <a:lnTo>
                  <a:pt x="177246" y="139265"/>
                </a:lnTo>
                <a:lnTo>
                  <a:pt x="177246" y="136733"/>
                </a:lnTo>
                <a:lnTo>
                  <a:pt x="174714" y="136733"/>
                </a:lnTo>
                <a:lnTo>
                  <a:pt x="174714" y="134201"/>
                </a:lnTo>
                <a:lnTo>
                  <a:pt x="172182" y="134201"/>
                </a:lnTo>
                <a:lnTo>
                  <a:pt x="172182" y="131668"/>
                </a:lnTo>
                <a:lnTo>
                  <a:pt x="169649" y="131668"/>
                </a:lnTo>
                <a:lnTo>
                  <a:pt x="169649" y="129137"/>
                </a:lnTo>
                <a:lnTo>
                  <a:pt x="167118" y="129137"/>
                </a:lnTo>
                <a:lnTo>
                  <a:pt x="167118" y="126604"/>
                </a:lnTo>
                <a:lnTo>
                  <a:pt x="164586" y="126604"/>
                </a:lnTo>
                <a:lnTo>
                  <a:pt x="162053" y="124073"/>
                </a:lnTo>
                <a:lnTo>
                  <a:pt x="159521" y="124073"/>
                </a:lnTo>
                <a:lnTo>
                  <a:pt x="159521" y="121540"/>
                </a:lnTo>
                <a:lnTo>
                  <a:pt x="156989" y="121540"/>
                </a:lnTo>
                <a:lnTo>
                  <a:pt x="156989" y="121540"/>
                </a:lnTo>
                <a:lnTo>
                  <a:pt x="154457" y="121540"/>
                </a:lnTo>
                <a:lnTo>
                  <a:pt x="154457" y="119008"/>
                </a:lnTo>
                <a:lnTo>
                  <a:pt x="151925" y="119008"/>
                </a:lnTo>
                <a:lnTo>
                  <a:pt x="149393" y="119008"/>
                </a:lnTo>
                <a:lnTo>
                  <a:pt x="149393" y="116476"/>
                </a:lnTo>
                <a:lnTo>
                  <a:pt x="149393" y="116476"/>
                </a:lnTo>
                <a:lnTo>
                  <a:pt x="146861" y="116476"/>
                </a:lnTo>
                <a:lnTo>
                  <a:pt x="144329" y="116476"/>
                </a:lnTo>
                <a:lnTo>
                  <a:pt x="141797" y="116476"/>
                </a:lnTo>
                <a:lnTo>
                  <a:pt x="141797" y="119008"/>
                </a:lnTo>
                <a:lnTo>
                  <a:pt x="139265" y="119008"/>
                </a:lnTo>
                <a:lnTo>
                  <a:pt x="139265" y="121540"/>
                </a:lnTo>
                <a:lnTo>
                  <a:pt x="139265" y="124073"/>
                </a:lnTo>
                <a:lnTo>
                  <a:pt x="139265" y="126604"/>
                </a:lnTo>
                <a:lnTo>
                  <a:pt x="139265" y="129137"/>
                </a:lnTo>
                <a:lnTo>
                  <a:pt x="139265" y="131668"/>
                </a:lnTo>
                <a:lnTo>
                  <a:pt x="139265" y="134201"/>
                </a:lnTo>
                <a:lnTo>
                  <a:pt x="139265" y="136733"/>
                </a:lnTo>
                <a:lnTo>
                  <a:pt x="141797" y="137999"/>
                </a:lnTo>
                <a:close/>
              </a:path>
            </a:pathLst>
          </a:custGeom>
          <a:solidFill>
            <a:srgbClr val="FDB913"/>
          </a:solidFill>
          <a:ln w="12660"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E61F403E-551C-498C-B065-956FB9B0B45B}"/>
              </a:ext>
            </a:extLst>
          </p:cNvPr>
          <p:cNvSpPr/>
          <p:nvPr/>
        </p:nvSpPr>
        <p:spPr>
          <a:xfrm>
            <a:off x="3073595" y="5208043"/>
            <a:ext cx="397509" cy="883920"/>
          </a:xfrm>
          <a:custGeom>
            <a:avLst/>
            <a:gdLst>
              <a:gd name="connsiteX0" fmla="*/ 194971 w 396271"/>
              <a:gd name="connsiteY0" fmla="*/ 786213 h 881166"/>
              <a:gd name="connsiteX1" fmla="*/ 192439 w 396271"/>
              <a:gd name="connsiteY1" fmla="*/ 786213 h 881166"/>
              <a:gd name="connsiteX2" fmla="*/ 192439 w 396271"/>
              <a:gd name="connsiteY2" fmla="*/ 783681 h 881166"/>
              <a:gd name="connsiteX3" fmla="*/ 192439 w 396271"/>
              <a:gd name="connsiteY3" fmla="*/ 781149 h 881166"/>
              <a:gd name="connsiteX4" fmla="*/ 194971 w 396271"/>
              <a:gd name="connsiteY4" fmla="*/ 781149 h 881166"/>
              <a:gd name="connsiteX5" fmla="*/ 197503 w 396271"/>
              <a:gd name="connsiteY5" fmla="*/ 783681 h 881166"/>
              <a:gd name="connsiteX6" fmla="*/ 194971 w 396271"/>
              <a:gd name="connsiteY6" fmla="*/ 786213 h 881166"/>
              <a:gd name="connsiteX7" fmla="*/ 208897 w 396271"/>
              <a:gd name="connsiteY7" fmla="*/ 744434 h 881166"/>
              <a:gd name="connsiteX8" fmla="*/ 206365 w 396271"/>
              <a:gd name="connsiteY8" fmla="*/ 744434 h 881166"/>
              <a:gd name="connsiteX9" fmla="*/ 203833 w 396271"/>
              <a:gd name="connsiteY9" fmla="*/ 746966 h 881166"/>
              <a:gd name="connsiteX10" fmla="*/ 201301 w 396271"/>
              <a:gd name="connsiteY10" fmla="*/ 744434 h 881166"/>
              <a:gd name="connsiteX11" fmla="*/ 201301 w 396271"/>
              <a:gd name="connsiteY11" fmla="*/ 741902 h 881166"/>
              <a:gd name="connsiteX12" fmla="*/ 203833 w 396271"/>
              <a:gd name="connsiteY12" fmla="*/ 741902 h 881166"/>
              <a:gd name="connsiteX13" fmla="*/ 208897 w 396271"/>
              <a:gd name="connsiteY13" fmla="*/ 741902 h 881166"/>
              <a:gd name="connsiteX14" fmla="*/ 208897 w 396271"/>
              <a:gd name="connsiteY14" fmla="*/ 744434 h 881166"/>
              <a:gd name="connsiteX15" fmla="*/ 5064 w 396271"/>
              <a:gd name="connsiteY15" fmla="*/ 413996 h 881166"/>
              <a:gd name="connsiteX16" fmla="*/ 2532 w 396271"/>
              <a:gd name="connsiteY16" fmla="*/ 413996 h 881166"/>
              <a:gd name="connsiteX17" fmla="*/ 2532 w 396271"/>
              <a:gd name="connsiteY17" fmla="*/ 411464 h 881166"/>
              <a:gd name="connsiteX18" fmla="*/ 0 w 396271"/>
              <a:gd name="connsiteY18" fmla="*/ 411464 h 881166"/>
              <a:gd name="connsiteX19" fmla="*/ 0 w 396271"/>
              <a:gd name="connsiteY19" fmla="*/ 408932 h 881166"/>
              <a:gd name="connsiteX20" fmla="*/ 2532 w 396271"/>
              <a:gd name="connsiteY20" fmla="*/ 408932 h 881166"/>
              <a:gd name="connsiteX21" fmla="*/ 2532 w 396271"/>
              <a:gd name="connsiteY21" fmla="*/ 406400 h 881166"/>
              <a:gd name="connsiteX22" fmla="*/ 5064 w 396271"/>
              <a:gd name="connsiteY22" fmla="*/ 406400 h 881166"/>
              <a:gd name="connsiteX23" fmla="*/ 7596 w 396271"/>
              <a:gd name="connsiteY23" fmla="*/ 406400 h 881166"/>
              <a:gd name="connsiteX24" fmla="*/ 7596 w 396271"/>
              <a:gd name="connsiteY24" fmla="*/ 408932 h 881166"/>
              <a:gd name="connsiteX25" fmla="*/ 7596 w 396271"/>
              <a:gd name="connsiteY25" fmla="*/ 411464 h 881166"/>
              <a:gd name="connsiteX26" fmla="*/ 7596 w 396271"/>
              <a:gd name="connsiteY26" fmla="*/ 413996 h 881166"/>
              <a:gd name="connsiteX27" fmla="*/ 5064 w 396271"/>
              <a:gd name="connsiteY27" fmla="*/ 413996 h 881166"/>
              <a:gd name="connsiteX28" fmla="*/ 67100 w 396271"/>
              <a:gd name="connsiteY28" fmla="*/ 410198 h 881166"/>
              <a:gd name="connsiteX29" fmla="*/ 64568 w 396271"/>
              <a:gd name="connsiteY29" fmla="*/ 410198 h 881166"/>
              <a:gd name="connsiteX30" fmla="*/ 64568 w 396271"/>
              <a:gd name="connsiteY30" fmla="*/ 407666 h 881166"/>
              <a:gd name="connsiteX31" fmla="*/ 64568 w 396271"/>
              <a:gd name="connsiteY31" fmla="*/ 405134 h 881166"/>
              <a:gd name="connsiteX32" fmla="*/ 64568 w 396271"/>
              <a:gd name="connsiteY32" fmla="*/ 402602 h 881166"/>
              <a:gd name="connsiteX33" fmla="*/ 67100 w 396271"/>
              <a:gd name="connsiteY33" fmla="*/ 402602 h 881166"/>
              <a:gd name="connsiteX34" fmla="*/ 69632 w 396271"/>
              <a:gd name="connsiteY34" fmla="*/ 402602 h 881166"/>
              <a:gd name="connsiteX35" fmla="*/ 69632 w 396271"/>
              <a:gd name="connsiteY35" fmla="*/ 405134 h 881166"/>
              <a:gd name="connsiteX36" fmla="*/ 72165 w 396271"/>
              <a:gd name="connsiteY36" fmla="*/ 405134 h 881166"/>
              <a:gd name="connsiteX37" fmla="*/ 72165 w 396271"/>
              <a:gd name="connsiteY37" fmla="*/ 407666 h 881166"/>
              <a:gd name="connsiteX38" fmla="*/ 69632 w 396271"/>
              <a:gd name="connsiteY38" fmla="*/ 407666 h 881166"/>
              <a:gd name="connsiteX39" fmla="*/ 69632 w 396271"/>
              <a:gd name="connsiteY39" fmla="*/ 410198 h 881166"/>
              <a:gd name="connsiteX40" fmla="*/ 67100 w 396271"/>
              <a:gd name="connsiteY40" fmla="*/ 410198 h 881166"/>
              <a:gd name="connsiteX41" fmla="*/ 32917 w 396271"/>
              <a:gd name="connsiteY41" fmla="*/ 137999 h 881166"/>
              <a:gd name="connsiteX42" fmla="*/ 30385 w 396271"/>
              <a:gd name="connsiteY42" fmla="*/ 137999 h 881166"/>
              <a:gd name="connsiteX43" fmla="*/ 30385 w 396271"/>
              <a:gd name="connsiteY43" fmla="*/ 135467 h 881166"/>
              <a:gd name="connsiteX44" fmla="*/ 27853 w 396271"/>
              <a:gd name="connsiteY44" fmla="*/ 135467 h 881166"/>
              <a:gd name="connsiteX45" fmla="*/ 27853 w 396271"/>
              <a:gd name="connsiteY45" fmla="*/ 132935 h 881166"/>
              <a:gd name="connsiteX46" fmla="*/ 30385 w 396271"/>
              <a:gd name="connsiteY46" fmla="*/ 130403 h 881166"/>
              <a:gd name="connsiteX47" fmla="*/ 32917 w 396271"/>
              <a:gd name="connsiteY47" fmla="*/ 130403 h 881166"/>
              <a:gd name="connsiteX48" fmla="*/ 35449 w 396271"/>
              <a:gd name="connsiteY48" fmla="*/ 130403 h 881166"/>
              <a:gd name="connsiteX49" fmla="*/ 35449 w 396271"/>
              <a:gd name="connsiteY49" fmla="*/ 132935 h 881166"/>
              <a:gd name="connsiteX50" fmla="*/ 35449 w 396271"/>
              <a:gd name="connsiteY50" fmla="*/ 135467 h 881166"/>
              <a:gd name="connsiteX51" fmla="*/ 35449 w 396271"/>
              <a:gd name="connsiteY51" fmla="*/ 137999 h 881166"/>
              <a:gd name="connsiteX52" fmla="*/ 32917 w 396271"/>
              <a:gd name="connsiteY52" fmla="*/ 137999 h 881166"/>
              <a:gd name="connsiteX53" fmla="*/ 26587 w 396271"/>
              <a:gd name="connsiteY53" fmla="*/ 135467 h 881166"/>
              <a:gd name="connsiteX54" fmla="*/ 24055 w 396271"/>
              <a:gd name="connsiteY54" fmla="*/ 132935 h 881166"/>
              <a:gd name="connsiteX55" fmla="*/ 24055 w 396271"/>
              <a:gd name="connsiteY55" fmla="*/ 130403 h 881166"/>
              <a:gd name="connsiteX56" fmla="*/ 21523 w 396271"/>
              <a:gd name="connsiteY56" fmla="*/ 130403 h 881166"/>
              <a:gd name="connsiteX57" fmla="*/ 21523 w 396271"/>
              <a:gd name="connsiteY57" fmla="*/ 127870 h 881166"/>
              <a:gd name="connsiteX58" fmla="*/ 24055 w 396271"/>
              <a:gd name="connsiteY58" fmla="*/ 127870 h 881166"/>
              <a:gd name="connsiteX59" fmla="*/ 24055 w 396271"/>
              <a:gd name="connsiteY59" fmla="*/ 125338 h 881166"/>
              <a:gd name="connsiteX60" fmla="*/ 26587 w 396271"/>
              <a:gd name="connsiteY60" fmla="*/ 125338 h 881166"/>
              <a:gd name="connsiteX61" fmla="*/ 29119 w 396271"/>
              <a:gd name="connsiteY61" fmla="*/ 125338 h 881166"/>
              <a:gd name="connsiteX62" fmla="*/ 29119 w 396271"/>
              <a:gd name="connsiteY62" fmla="*/ 127870 h 881166"/>
              <a:gd name="connsiteX63" fmla="*/ 29119 w 396271"/>
              <a:gd name="connsiteY63" fmla="*/ 130403 h 881166"/>
              <a:gd name="connsiteX64" fmla="*/ 29119 w 396271"/>
              <a:gd name="connsiteY64" fmla="*/ 132935 h 881166"/>
              <a:gd name="connsiteX65" fmla="*/ 26587 w 396271"/>
              <a:gd name="connsiteY65" fmla="*/ 132935 h 881166"/>
              <a:gd name="connsiteX66" fmla="*/ 26587 w 396271"/>
              <a:gd name="connsiteY66" fmla="*/ 135467 h 881166"/>
              <a:gd name="connsiteX67" fmla="*/ 365887 w 396271"/>
              <a:gd name="connsiteY67" fmla="*/ 6330 h 881166"/>
              <a:gd name="connsiteX68" fmla="*/ 365887 w 396271"/>
              <a:gd name="connsiteY68" fmla="*/ 8862 h 881166"/>
              <a:gd name="connsiteX69" fmla="*/ 365887 w 396271"/>
              <a:gd name="connsiteY69" fmla="*/ 11394 h 881166"/>
              <a:gd name="connsiteX70" fmla="*/ 368419 w 396271"/>
              <a:gd name="connsiteY70" fmla="*/ 11394 h 881166"/>
              <a:gd name="connsiteX71" fmla="*/ 368419 w 396271"/>
              <a:gd name="connsiteY71" fmla="*/ 13927 h 881166"/>
              <a:gd name="connsiteX72" fmla="*/ 365887 w 396271"/>
              <a:gd name="connsiteY72" fmla="*/ 30385 h 881166"/>
              <a:gd name="connsiteX73" fmla="*/ 363355 w 396271"/>
              <a:gd name="connsiteY73" fmla="*/ 39247 h 881166"/>
              <a:gd name="connsiteX74" fmla="*/ 363355 w 396271"/>
              <a:gd name="connsiteY74" fmla="*/ 45578 h 881166"/>
              <a:gd name="connsiteX75" fmla="*/ 363355 w 396271"/>
              <a:gd name="connsiteY75" fmla="*/ 54440 h 881166"/>
              <a:gd name="connsiteX76" fmla="*/ 365887 w 396271"/>
              <a:gd name="connsiteY76" fmla="*/ 70899 h 881166"/>
              <a:gd name="connsiteX77" fmla="*/ 365887 w 396271"/>
              <a:gd name="connsiteY77" fmla="*/ 77229 h 881166"/>
              <a:gd name="connsiteX78" fmla="*/ 365887 w 396271"/>
              <a:gd name="connsiteY78" fmla="*/ 82293 h 881166"/>
              <a:gd name="connsiteX79" fmla="*/ 368419 w 396271"/>
              <a:gd name="connsiteY79" fmla="*/ 84825 h 881166"/>
              <a:gd name="connsiteX80" fmla="*/ 370951 w 396271"/>
              <a:gd name="connsiteY80" fmla="*/ 87357 h 881166"/>
              <a:gd name="connsiteX81" fmla="*/ 373483 w 396271"/>
              <a:gd name="connsiteY81" fmla="*/ 89889 h 881166"/>
              <a:gd name="connsiteX82" fmla="*/ 376015 w 396271"/>
              <a:gd name="connsiteY82" fmla="*/ 89889 h 881166"/>
              <a:gd name="connsiteX83" fmla="*/ 378547 w 396271"/>
              <a:gd name="connsiteY83" fmla="*/ 89889 h 881166"/>
              <a:gd name="connsiteX84" fmla="*/ 381079 w 396271"/>
              <a:gd name="connsiteY84" fmla="*/ 87357 h 881166"/>
              <a:gd name="connsiteX85" fmla="*/ 388676 w 396271"/>
              <a:gd name="connsiteY85" fmla="*/ 82293 h 881166"/>
              <a:gd name="connsiteX86" fmla="*/ 388676 w 396271"/>
              <a:gd name="connsiteY86" fmla="*/ 84825 h 881166"/>
              <a:gd name="connsiteX87" fmla="*/ 386143 w 396271"/>
              <a:gd name="connsiteY87" fmla="*/ 87357 h 881166"/>
              <a:gd name="connsiteX88" fmla="*/ 386143 w 396271"/>
              <a:gd name="connsiteY88" fmla="*/ 89889 h 881166"/>
              <a:gd name="connsiteX89" fmla="*/ 388676 w 396271"/>
              <a:gd name="connsiteY89" fmla="*/ 92421 h 881166"/>
              <a:gd name="connsiteX90" fmla="*/ 388676 w 396271"/>
              <a:gd name="connsiteY90" fmla="*/ 94953 h 881166"/>
              <a:gd name="connsiteX91" fmla="*/ 388676 w 396271"/>
              <a:gd name="connsiteY91" fmla="*/ 97486 h 881166"/>
              <a:gd name="connsiteX92" fmla="*/ 391207 w 396271"/>
              <a:gd name="connsiteY92" fmla="*/ 97486 h 881166"/>
              <a:gd name="connsiteX93" fmla="*/ 391207 w 396271"/>
              <a:gd name="connsiteY93" fmla="*/ 100017 h 881166"/>
              <a:gd name="connsiteX94" fmla="*/ 393740 w 396271"/>
              <a:gd name="connsiteY94" fmla="*/ 100017 h 881166"/>
              <a:gd name="connsiteX95" fmla="*/ 393740 w 396271"/>
              <a:gd name="connsiteY95" fmla="*/ 102550 h 881166"/>
              <a:gd name="connsiteX96" fmla="*/ 393740 w 396271"/>
              <a:gd name="connsiteY96" fmla="*/ 105082 h 881166"/>
              <a:gd name="connsiteX97" fmla="*/ 393740 w 396271"/>
              <a:gd name="connsiteY97" fmla="*/ 107614 h 881166"/>
              <a:gd name="connsiteX98" fmla="*/ 393740 w 396271"/>
              <a:gd name="connsiteY98" fmla="*/ 110146 h 881166"/>
              <a:gd name="connsiteX99" fmla="*/ 393740 w 396271"/>
              <a:gd name="connsiteY99" fmla="*/ 112678 h 881166"/>
              <a:gd name="connsiteX100" fmla="*/ 393740 w 396271"/>
              <a:gd name="connsiteY100" fmla="*/ 115210 h 881166"/>
              <a:gd name="connsiteX101" fmla="*/ 393740 w 396271"/>
              <a:gd name="connsiteY101" fmla="*/ 117742 h 881166"/>
              <a:gd name="connsiteX102" fmla="*/ 393740 w 396271"/>
              <a:gd name="connsiteY102" fmla="*/ 120274 h 881166"/>
              <a:gd name="connsiteX103" fmla="*/ 393740 w 396271"/>
              <a:gd name="connsiteY103" fmla="*/ 122806 h 881166"/>
              <a:gd name="connsiteX104" fmla="*/ 393740 w 396271"/>
              <a:gd name="connsiteY104" fmla="*/ 125338 h 881166"/>
              <a:gd name="connsiteX105" fmla="*/ 393740 w 396271"/>
              <a:gd name="connsiteY105" fmla="*/ 127870 h 881166"/>
              <a:gd name="connsiteX106" fmla="*/ 396272 w 396271"/>
              <a:gd name="connsiteY106" fmla="*/ 130403 h 881166"/>
              <a:gd name="connsiteX107" fmla="*/ 396272 w 396271"/>
              <a:gd name="connsiteY107" fmla="*/ 132935 h 881166"/>
              <a:gd name="connsiteX108" fmla="*/ 396272 w 396271"/>
              <a:gd name="connsiteY108" fmla="*/ 135467 h 881166"/>
              <a:gd name="connsiteX109" fmla="*/ 396272 w 396271"/>
              <a:gd name="connsiteY109" fmla="*/ 137999 h 881166"/>
              <a:gd name="connsiteX110" fmla="*/ 396272 w 396271"/>
              <a:gd name="connsiteY110" fmla="*/ 140531 h 881166"/>
              <a:gd name="connsiteX111" fmla="*/ 393740 w 396271"/>
              <a:gd name="connsiteY111" fmla="*/ 140531 h 881166"/>
              <a:gd name="connsiteX112" fmla="*/ 393740 w 396271"/>
              <a:gd name="connsiteY112" fmla="*/ 143063 h 881166"/>
              <a:gd name="connsiteX113" fmla="*/ 391207 w 396271"/>
              <a:gd name="connsiteY113" fmla="*/ 145595 h 881166"/>
              <a:gd name="connsiteX114" fmla="*/ 391207 w 396271"/>
              <a:gd name="connsiteY114" fmla="*/ 148127 h 881166"/>
              <a:gd name="connsiteX115" fmla="*/ 391207 w 396271"/>
              <a:gd name="connsiteY115" fmla="*/ 150659 h 881166"/>
              <a:gd name="connsiteX116" fmla="*/ 387409 w 396271"/>
              <a:gd name="connsiteY116" fmla="*/ 146861 h 881166"/>
              <a:gd name="connsiteX117" fmla="*/ 389942 w 396271"/>
              <a:gd name="connsiteY117" fmla="*/ 149393 h 881166"/>
              <a:gd name="connsiteX118" fmla="*/ 389942 w 396271"/>
              <a:gd name="connsiteY118" fmla="*/ 151925 h 881166"/>
              <a:gd name="connsiteX119" fmla="*/ 389942 w 396271"/>
              <a:gd name="connsiteY119" fmla="*/ 154457 h 881166"/>
              <a:gd name="connsiteX120" fmla="*/ 387409 w 396271"/>
              <a:gd name="connsiteY120" fmla="*/ 156989 h 881166"/>
              <a:gd name="connsiteX121" fmla="*/ 387409 w 396271"/>
              <a:gd name="connsiteY121" fmla="*/ 159522 h 881166"/>
              <a:gd name="connsiteX122" fmla="*/ 387409 w 396271"/>
              <a:gd name="connsiteY122" fmla="*/ 162054 h 881166"/>
              <a:gd name="connsiteX123" fmla="*/ 382345 w 396271"/>
              <a:gd name="connsiteY123" fmla="*/ 173448 h 881166"/>
              <a:gd name="connsiteX124" fmla="*/ 382345 w 396271"/>
              <a:gd name="connsiteY124" fmla="*/ 175980 h 881166"/>
              <a:gd name="connsiteX125" fmla="*/ 379813 w 396271"/>
              <a:gd name="connsiteY125" fmla="*/ 175980 h 881166"/>
              <a:gd name="connsiteX126" fmla="*/ 379813 w 396271"/>
              <a:gd name="connsiteY126" fmla="*/ 178512 h 881166"/>
              <a:gd name="connsiteX127" fmla="*/ 377281 w 396271"/>
              <a:gd name="connsiteY127" fmla="*/ 178512 h 881166"/>
              <a:gd name="connsiteX128" fmla="*/ 377281 w 396271"/>
              <a:gd name="connsiteY128" fmla="*/ 181044 h 881166"/>
              <a:gd name="connsiteX129" fmla="*/ 374749 w 396271"/>
              <a:gd name="connsiteY129" fmla="*/ 183576 h 881166"/>
              <a:gd name="connsiteX130" fmla="*/ 374749 w 396271"/>
              <a:gd name="connsiteY130" fmla="*/ 186109 h 881166"/>
              <a:gd name="connsiteX131" fmla="*/ 374749 w 396271"/>
              <a:gd name="connsiteY131" fmla="*/ 188640 h 881166"/>
              <a:gd name="connsiteX132" fmla="*/ 374749 w 396271"/>
              <a:gd name="connsiteY132" fmla="*/ 191173 h 881166"/>
              <a:gd name="connsiteX133" fmla="*/ 374749 w 396271"/>
              <a:gd name="connsiteY133" fmla="*/ 193705 h 881166"/>
              <a:gd name="connsiteX134" fmla="*/ 374749 w 396271"/>
              <a:gd name="connsiteY134" fmla="*/ 196237 h 881166"/>
              <a:gd name="connsiteX135" fmla="*/ 374749 w 396271"/>
              <a:gd name="connsiteY135" fmla="*/ 198769 h 881166"/>
              <a:gd name="connsiteX136" fmla="*/ 374749 w 396271"/>
              <a:gd name="connsiteY136" fmla="*/ 201301 h 881166"/>
              <a:gd name="connsiteX137" fmla="*/ 374749 w 396271"/>
              <a:gd name="connsiteY137" fmla="*/ 203833 h 881166"/>
              <a:gd name="connsiteX138" fmla="*/ 374749 w 396271"/>
              <a:gd name="connsiteY138" fmla="*/ 206365 h 881166"/>
              <a:gd name="connsiteX139" fmla="*/ 374749 w 396271"/>
              <a:gd name="connsiteY139" fmla="*/ 208897 h 881166"/>
              <a:gd name="connsiteX140" fmla="*/ 372217 w 396271"/>
              <a:gd name="connsiteY140" fmla="*/ 208897 h 881166"/>
              <a:gd name="connsiteX141" fmla="*/ 372217 w 396271"/>
              <a:gd name="connsiteY141" fmla="*/ 211429 h 881166"/>
              <a:gd name="connsiteX142" fmla="*/ 369685 w 396271"/>
              <a:gd name="connsiteY142" fmla="*/ 213961 h 881166"/>
              <a:gd name="connsiteX143" fmla="*/ 367153 w 396271"/>
              <a:gd name="connsiteY143" fmla="*/ 219026 h 881166"/>
              <a:gd name="connsiteX144" fmla="*/ 358291 w 396271"/>
              <a:gd name="connsiteY144" fmla="*/ 230420 h 881166"/>
              <a:gd name="connsiteX145" fmla="*/ 358291 w 396271"/>
              <a:gd name="connsiteY145" fmla="*/ 232952 h 881166"/>
              <a:gd name="connsiteX146" fmla="*/ 350694 w 396271"/>
              <a:gd name="connsiteY146" fmla="*/ 244347 h 881166"/>
              <a:gd name="connsiteX147" fmla="*/ 350694 w 396271"/>
              <a:gd name="connsiteY147" fmla="*/ 246879 h 881166"/>
              <a:gd name="connsiteX148" fmla="*/ 350694 w 396271"/>
              <a:gd name="connsiteY148" fmla="*/ 249411 h 881166"/>
              <a:gd name="connsiteX149" fmla="*/ 348162 w 396271"/>
              <a:gd name="connsiteY149" fmla="*/ 255741 h 881166"/>
              <a:gd name="connsiteX150" fmla="*/ 348162 w 396271"/>
              <a:gd name="connsiteY150" fmla="*/ 258273 h 881166"/>
              <a:gd name="connsiteX151" fmla="*/ 348162 w 396271"/>
              <a:gd name="connsiteY151" fmla="*/ 260805 h 881166"/>
              <a:gd name="connsiteX152" fmla="*/ 350694 w 396271"/>
              <a:gd name="connsiteY152" fmla="*/ 263337 h 881166"/>
              <a:gd name="connsiteX153" fmla="*/ 353226 w 396271"/>
              <a:gd name="connsiteY153" fmla="*/ 268401 h 881166"/>
              <a:gd name="connsiteX154" fmla="*/ 355758 w 396271"/>
              <a:gd name="connsiteY154" fmla="*/ 270933 h 881166"/>
              <a:gd name="connsiteX155" fmla="*/ 355758 w 396271"/>
              <a:gd name="connsiteY155" fmla="*/ 273466 h 881166"/>
              <a:gd name="connsiteX156" fmla="*/ 358291 w 396271"/>
              <a:gd name="connsiteY156" fmla="*/ 273466 h 881166"/>
              <a:gd name="connsiteX157" fmla="*/ 360822 w 396271"/>
              <a:gd name="connsiteY157" fmla="*/ 275998 h 881166"/>
              <a:gd name="connsiteX158" fmla="*/ 360822 w 396271"/>
              <a:gd name="connsiteY158" fmla="*/ 278530 h 881166"/>
              <a:gd name="connsiteX159" fmla="*/ 360822 w 396271"/>
              <a:gd name="connsiteY159" fmla="*/ 281062 h 881166"/>
              <a:gd name="connsiteX160" fmla="*/ 360822 w 396271"/>
              <a:gd name="connsiteY160" fmla="*/ 283594 h 881166"/>
              <a:gd name="connsiteX161" fmla="*/ 360822 w 396271"/>
              <a:gd name="connsiteY161" fmla="*/ 286126 h 881166"/>
              <a:gd name="connsiteX162" fmla="*/ 360822 w 396271"/>
              <a:gd name="connsiteY162" fmla="*/ 288658 h 881166"/>
              <a:gd name="connsiteX163" fmla="*/ 358291 w 396271"/>
              <a:gd name="connsiteY163" fmla="*/ 288658 h 881166"/>
              <a:gd name="connsiteX164" fmla="*/ 358291 w 396271"/>
              <a:gd name="connsiteY164" fmla="*/ 291190 h 881166"/>
              <a:gd name="connsiteX165" fmla="*/ 355758 w 396271"/>
              <a:gd name="connsiteY165" fmla="*/ 296254 h 881166"/>
              <a:gd name="connsiteX166" fmla="*/ 350694 w 396271"/>
              <a:gd name="connsiteY166" fmla="*/ 302584 h 881166"/>
              <a:gd name="connsiteX167" fmla="*/ 350694 w 396271"/>
              <a:gd name="connsiteY167" fmla="*/ 305117 h 881166"/>
              <a:gd name="connsiteX168" fmla="*/ 350694 w 396271"/>
              <a:gd name="connsiteY168" fmla="*/ 307649 h 881166"/>
              <a:gd name="connsiteX169" fmla="*/ 350694 w 396271"/>
              <a:gd name="connsiteY169" fmla="*/ 312713 h 881166"/>
              <a:gd name="connsiteX170" fmla="*/ 348162 w 396271"/>
              <a:gd name="connsiteY170" fmla="*/ 317777 h 881166"/>
              <a:gd name="connsiteX171" fmla="*/ 348162 w 396271"/>
              <a:gd name="connsiteY171" fmla="*/ 320309 h 881166"/>
              <a:gd name="connsiteX172" fmla="*/ 348162 w 396271"/>
              <a:gd name="connsiteY172" fmla="*/ 322841 h 881166"/>
              <a:gd name="connsiteX173" fmla="*/ 345630 w 396271"/>
              <a:gd name="connsiteY173" fmla="*/ 327905 h 881166"/>
              <a:gd name="connsiteX174" fmla="*/ 343098 w 396271"/>
              <a:gd name="connsiteY174" fmla="*/ 330437 h 881166"/>
              <a:gd name="connsiteX175" fmla="*/ 340566 w 396271"/>
              <a:gd name="connsiteY175" fmla="*/ 335502 h 881166"/>
              <a:gd name="connsiteX176" fmla="*/ 340566 w 396271"/>
              <a:gd name="connsiteY176" fmla="*/ 338034 h 881166"/>
              <a:gd name="connsiteX177" fmla="*/ 340566 w 396271"/>
              <a:gd name="connsiteY177" fmla="*/ 340566 h 881166"/>
              <a:gd name="connsiteX178" fmla="*/ 340566 w 396271"/>
              <a:gd name="connsiteY178" fmla="*/ 343098 h 881166"/>
              <a:gd name="connsiteX179" fmla="*/ 343098 w 396271"/>
              <a:gd name="connsiteY179" fmla="*/ 348162 h 881166"/>
              <a:gd name="connsiteX180" fmla="*/ 345630 w 396271"/>
              <a:gd name="connsiteY180" fmla="*/ 350694 h 881166"/>
              <a:gd name="connsiteX181" fmla="*/ 345630 w 396271"/>
              <a:gd name="connsiteY181" fmla="*/ 353226 h 881166"/>
              <a:gd name="connsiteX182" fmla="*/ 348162 w 396271"/>
              <a:gd name="connsiteY182" fmla="*/ 353226 h 881166"/>
              <a:gd name="connsiteX183" fmla="*/ 348162 w 396271"/>
              <a:gd name="connsiteY183" fmla="*/ 355758 h 881166"/>
              <a:gd name="connsiteX184" fmla="*/ 348162 w 396271"/>
              <a:gd name="connsiteY184" fmla="*/ 358291 h 881166"/>
              <a:gd name="connsiteX185" fmla="*/ 348162 w 396271"/>
              <a:gd name="connsiteY185" fmla="*/ 360822 h 881166"/>
              <a:gd name="connsiteX186" fmla="*/ 348162 w 396271"/>
              <a:gd name="connsiteY186" fmla="*/ 363355 h 881166"/>
              <a:gd name="connsiteX187" fmla="*/ 348162 w 396271"/>
              <a:gd name="connsiteY187" fmla="*/ 365887 h 881166"/>
              <a:gd name="connsiteX188" fmla="*/ 348162 w 396271"/>
              <a:gd name="connsiteY188" fmla="*/ 368419 h 881166"/>
              <a:gd name="connsiteX189" fmla="*/ 345630 w 396271"/>
              <a:gd name="connsiteY189" fmla="*/ 368419 h 881166"/>
              <a:gd name="connsiteX190" fmla="*/ 345630 w 396271"/>
              <a:gd name="connsiteY190" fmla="*/ 370951 h 881166"/>
              <a:gd name="connsiteX191" fmla="*/ 345630 w 396271"/>
              <a:gd name="connsiteY191" fmla="*/ 373483 h 881166"/>
              <a:gd name="connsiteX192" fmla="*/ 345630 w 396271"/>
              <a:gd name="connsiteY192" fmla="*/ 376015 h 881166"/>
              <a:gd name="connsiteX193" fmla="*/ 348162 w 396271"/>
              <a:gd name="connsiteY193" fmla="*/ 378547 h 881166"/>
              <a:gd name="connsiteX194" fmla="*/ 348162 w 396271"/>
              <a:gd name="connsiteY194" fmla="*/ 381079 h 881166"/>
              <a:gd name="connsiteX195" fmla="*/ 353226 w 396271"/>
              <a:gd name="connsiteY195" fmla="*/ 387409 h 881166"/>
              <a:gd name="connsiteX196" fmla="*/ 355758 w 396271"/>
              <a:gd name="connsiteY196" fmla="*/ 392474 h 881166"/>
              <a:gd name="connsiteX197" fmla="*/ 358291 w 396271"/>
              <a:gd name="connsiteY197" fmla="*/ 395006 h 881166"/>
              <a:gd name="connsiteX198" fmla="*/ 358291 w 396271"/>
              <a:gd name="connsiteY198" fmla="*/ 397538 h 881166"/>
              <a:gd name="connsiteX199" fmla="*/ 358291 w 396271"/>
              <a:gd name="connsiteY199" fmla="*/ 400070 h 881166"/>
              <a:gd name="connsiteX200" fmla="*/ 358291 w 396271"/>
              <a:gd name="connsiteY200" fmla="*/ 402602 h 881166"/>
              <a:gd name="connsiteX201" fmla="*/ 358291 w 396271"/>
              <a:gd name="connsiteY201" fmla="*/ 405134 h 881166"/>
              <a:gd name="connsiteX202" fmla="*/ 358291 w 396271"/>
              <a:gd name="connsiteY202" fmla="*/ 407666 h 881166"/>
              <a:gd name="connsiteX203" fmla="*/ 360822 w 396271"/>
              <a:gd name="connsiteY203" fmla="*/ 410198 h 881166"/>
              <a:gd name="connsiteX204" fmla="*/ 363355 w 396271"/>
              <a:gd name="connsiteY204" fmla="*/ 412730 h 881166"/>
              <a:gd name="connsiteX205" fmla="*/ 363355 w 396271"/>
              <a:gd name="connsiteY205" fmla="*/ 415263 h 881166"/>
              <a:gd name="connsiteX206" fmla="*/ 363355 w 396271"/>
              <a:gd name="connsiteY206" fmla="*/ 417794 h 881166"/>
              <a:gd name="connsiteX207" fmla="*/ 363355 w 396271"/>
              <a:gd name="connsiteY207" fmla="*/ 420327 h 881166"/>
              <a:gd name="connsiteX208" fmla="*/ 363355 w 396271"/>
              <a:gd name="connsiteY208" fmla="*/ 422859 h 881166"/>
              <a:gd name="connsiteX209" fmla="*/ 363355 w 396271"/>
              <a:gd name="connsiteY209" fmla="*/ 431721 h 881166"/>
              <a:gd name="connsiteX210" fmla="*/ 365887 w 396271"/>
              <a:gd name="connsiteY210" fmla="*/ 436785 h 881166"/>
              <a:gd name="connsiteX211" fmla="*/ 365887 w 396271"/>
              <a:gd name="connsiteY211" fmla="*/ 439317 h 881166"/>
              <a:gd name="connsiteX212" fmla="*/ 365887 w 396271"/>
              <a:gd name="connsiteY212" fmla="*/ 441849 h 881166"/>
              <a:gd name="connsiteX213" fmla="*/ 365887 w 396271"/>
              <a:gd name="connsiteY213" fmla="*/ 444381 h 881166"/>
              <a:gd name="connsiteX214" fmla="*/ 363355 w 396271"/>
              <a:gd name="connsiteY214" fmla="*/ 444381 h 881166"/>
              <a:gd name="connsiteX215" fmla="*/ 363355 w 396271"/>
              <a:gd name="connsiteY215" fmla="*/ 446914 h 881166"/>
              <a:gd name="connsiteX216" fmla="*/ 360822 w 396271"/>
              <a:gd name="connsiteY216" fmla="*/ 446914 h 881166"/>
              <a:gd name="connsiteX217" fmla="*/ 360822 w 396271"/>
              <a:gd name="connsiteY217" fmla="*/ 449446 h 881166"/>
              <a:gd name="connsiteX218" fmla="*/ 358291 w 396271"/>
              <a:gd name="connsiteY218" fmla="*/ 449446 h 881166"/>
              <a:gd name="connsiteX219" fmla="*/ 355758 w 396271"/>
              <a:gd name="connsiteY219" fmla="*/ 451978 h 881166"/>
              <a:gd name="connsiteX220" fmla="*/ 350694 w 396271"/>
              <a:gd name="connsiteY220" fmla="*/ 460840 h 881166"/>
              <a:gd name="connsiteX221" fmla="*/ 348162 w 396271"/>
              <a:gd name="connsiteY221" fmla="*/ 463372 h 881166"/>
              <a:gd name="connsiteX222" fmla="*/ 348162 w 396271"/>
              <a:gd name="connsiteY222" fmla="*/ 465904 h 881166"/>
              <a:gd name="connsiteX223" fmla="*/ 350694 w 396271"/>
              <a:gd name="connsiteY223" fmla="*/ 488693 h 881166"/>
              <a:gd name="connsiteX224" fmla="*/ 350694 w 396271"/>
              <a:gd name="connsiteY224" fmla="*/ 495023 h 881166"/>
              <a:gd name="connsiteX225" fmla="*/ 353226 w 396271"/>
              <a:gd name="connsiteY225" fmla="*/ 506417 h 881166"/>
              <a:gd name="connsiteX226" fmla="*/ 353226 w 396271"/>
              <a:gd name="connsiteY226" fmla="*/ 511482 h 881166"/>
              <a:gd name="connsiteX227" fmla="*/ 355758 w 396271"/>
              <a:gd name="connsiteY227" fmla="*/ 511482 h 881166"/>
              <a:gd name="connsiteX228" fmla="*/ 355758 w 396271"/>
              <a:gd name="connsiteY228" fmla="*/ 514014 h 881166"/>
              <a:gd name="connsiteX229" fmla="*/ 355758 w 396271"/>
              <a:gd name="connsiteY229" fmla="*/ 530472 h 881166"/>
              <a:gd name="connsiteX230" fmla="*/ 355758 w 396271"/>
              <a:gd name="connsiteY230" fmla="*/ 533005 h 881166"/>
              <a:gd name="connsiteX231" fmla="*/ 355758 w 396271"/>
              <a:gd name="connsiteY231" fmla="*/ 535537 h 881166"/>
              <a:gd name="connsiteX232" fmla="*/ 348162 w 396271"/>
              <a:gd name="connsiteY232" fmla="*/ 549463 h 881166"/>
              <a:gd name="connsiteX233" fmla="*/ 348162 w 396271"/>
              <a:gd name="connsiteY233" fmla="*/ 551995 h 881166"/>
              <a:gd name="connsiteX234" fmla="*/ 345630 w 396271"/>
              <a:gd name="connsiteY234" fmla="*/ 554527 h 881166"/>
              <a:gd name="connsiteX235" fmla="*/ 343098 w 396271"/>
              <a:gd name="connsiteY235" fmla="*/ 554527 h 881166"/>
              <a:gd name="connsiteX236" fmla="*/ 340566 w 396271"/>
              <a:gd name="connsiteY236" fmla="*/ 557059 h 881166"/>
              <a:gd name="connsiteX237" fmla="*/ 338034 w 396271"/>
              <a:gd name="connsiteY237" fmla="*/ 557059 h 881166"/>
              <a:gd name="connsiteX238" fmla="*/ 338034 w 396271"/>
              <a:gd name="connsiteY238" fmla="*/ 559592 h 881166"/>
              <a:gd name="connsiteX239" fmla="*/ 336768 w 396271"/>
              <a:gd name="connsiteY239" fmla="*/ 559592 h 881166"/>
              <a:gd name="connsiteX240" fmla="*/ 336768 w 396271"/>
              <a:gd name="connsiteY240" fmla="*/ 562123 h 881166"/>
              <a:gd name="connsiteX241" fmla="*/ 334235 w 396271"/>
              <a:gd name="connsiteY241" fmla="*/ 562123 h 881166"/>
              <a:gd name="connsiteX242" fmla="*/ 334235 w 396271"/>
              <a:gd name="connsiteY242" fmla="*/ 564656 h 881166"/>
              <a:gd name="connsiteX243" fmla="*/ 334235 w 396271"/>
              <a:gd name="connsiteY243" fmla="*/ 567188 h 881166"/>
              <a:gd name="connsiteX244" fmla="*/ 334235 w 396271"/>
              <a:gd name="connsiteY244" fmla="*/ 581114 h 881166"/>
              <a:gd name="connsiteX245" fmla="*/ 334235 w 396271"/>
              <a:gd name="connsiteY245" fmla="*/ 583646 h 881166"/>
              <a:gd name="connsiteX246" fmla="*/ 336768 w 396271"/>
              <a:gd name="connsiteY246" fmla="*/ 586178 h 881166"/>
              <a:gd name="connsiteX247" fmla="*/ 339300 w 396271"/>
              <a:gd name="connsiteY247" fmla="*/ 595041 h 881166"/>
              <a:gd name="connsiteX248" fmla="*/ 339300 w 396271"/>
              <a:gd name="connsiteY248" fmla="*/ 601371 h 881166"/>
              <a:gd name="connsiteX249" fmla="*/ 341832 w 396271"/>
              <a:gd name="connsiteY249" fmla="*/ 603903 h 881166"/>
              <a:gd name="connsiteX250" fmla="*/ 341832 w 396271"/>
              <a:gd name="connsiteY250" fmla="*/ 606435 h 881166"/>
              <a:gd name="connsiteX251" fmla="*/ 344364 w 396271"/>
              <a:gd name="connsiteY251" fmla="*/ 608967 h 881166"/>
              <a:gd name="connsiteX252" fmla="*/ 344364 w 396271"/>
              <a:gd name="connsiteY252" fmla="*/ 620361 h 881166"/>
              <a:gd name="connsiteX253" fmla="*/ 344364 w 396271"/>
              <a:gd name="connsiteY253" fmla="*/ 622894 h 881166"/>
              <a:gd name="connsiteX254" fmla="*/ 344364 w 396271"/>
              <a:gd name="connsiteY254" fmla="*/ 625426 h 881166"/>
              <a:gd name="connsiteX255" fmla="*/ 341832 w 396271"/>
              <a:gd name="connsiteY255" fmla="*/ 627958 h 881166"/>
              <a:gd name="connsiteX256" fmla="*/ 339300 w 396271"/>
              <a:gd name="connsiteY256" fmla="*/ 630490 h 881166"/>
              <a:gd name="connsiteX257" fmla="*/ 331704 w 396271"/>
              <a:gd name="connsiteY257" fmla="*/ 635554 h 881166"/>
              <a:gd name="connsiteX258" fmla="*/ 326639 w 396271"/>
              <a:gd name="connsiteY258" fmla="*/ 638086 h 881166"/>
              <a:gd name="connsiteX259" fmla="*/ 326639 w 396271"/>
              <a:gd name="connsiteY259" fmla="*/ 640618 h 881166"/>
              <a:gd name="connsiteX260" fmla="*/ 324107 w 396271"/>
              <a:gd name="connsiteY260" fmla="*/ 640618 h 881166"/>
              <a:gd name="connsiteX261" fmla="*/ 324107 w 396271"/>
              <a:gd name="connsiteY261" fmla="*/ 643150 h 881166"/>
              <a:gd name="connsiteX262" fmla="*/ 324107 w 396271"/>
              <a:gd name="connsiteY262" fmla="*/ 645682 h 881166"/>
              <a:gd name="connsiteX263" fmla="*/ 321575 w 396271"/>
              <a:gd name="connsiteY263" fmla="*/ 650746 h 881166"/>
              <a:gd name="connsiteX264" fmla="*/ 324107 w 396271"/>
              <a:gd name="connsiteY264" fmla="*/ 653279 h 881166"/>
              <a:gd name="connsiteX265" fmla="*/ 324107 w 396271"/>
              <a:gd name="connsiteY265" fmla="*/ 655811 h 881166"/>
              <a:gd name="connsiteX266" fmla="*/ 326639 w 396271"/>
              <a:gd name="connsiteY266" fmla="*/ 658343 h 881166"/>
              <a:gd name="connsiteX267" fmla="*/ 326639 w 396271"/>
              <a:gd name="connsiteY267" fmla="*/ 660875 h 881166"/>
              <a:gd name="connsiteX268" fmla="*/ 326639 w 396271"/>
              <a:gd name="connsiteY268" fmla="*/ 663407 h 881166"/>
              <a:gd name="connsiteX269" fmla="*/ 326639 w 396271"/>
              <a:gd name="connsiteY269" fmla="*/ 668471 h 881166"/>
              <a:gd name="connsiteX270" fmla="*/ 326639 w 396271"/>
              <a:gd name="connsiteY270" fmla="*/ 673535 h 881166"/>
              <a:gd name="connsiteX271" fmla="*/ 326639 w 396271"/>
              <a:gd name="connsiteY271" fmla="*/ 676067 h 881166"/>
              <a:gd name="connsiteX272" fmla="*/ 326639 w 396271"/>
              <a:gd name="connsiteY272" fmla="*/ 678600 h 881166"/>
              <a:gd name="connsiteX273" fmla="*/ 326639 w 396271"/>
              <a:gd name="connsiteY273" fmla="*/ 681132 h 881166"/>
              <a:gd name="connsiteX274" fmla="*/ 324107 w 396271"/>
              <a:gd name="connsiteY274" fmla="*/ 689994 h 881166"/>
              <a:gd name="connsiteX275" fmla="*/ 324107 w 396271"/>
              <a:gd name="connsiteY275" fmla="*/ 692526 h 881166"/>
              <a:gd name="connsiteX276" fmla="*/ 324107 w 396271"/>
              <a:gd name="connsiteY276" fmla="*/ 695058 h 881166"/>
              <a:gd name="connsiteX277" fmla="*/ 324107 w 396271"/>
              <a:gd name="connsiteY277" fmla="*/ 697590 h 881166"/>
              <a:gd name="connsiteX278" fmla="*/ 326639 w 396271"/>
              <a:gd name="connsiteY278" fmla="*/ 697590 h 881166"/>
              <a:gd name="connsiteX279" fmla="*/ 329171 w 396271"/>
              <a:gd name="connsiteY279" fmla="*/ 703920 h 881166"/>
              <a:gd name="connsiteX280" fmla="*/ 329171 w 396271"/>
              <a:gd name="connsiteY280" fmla="*/ 706453 h 881166"/>
              <a:gd name="connsiteX281" fmla="*/ 329171 w 396271"/>
              <a:gd name="connsiteY281" fmla="*/ 708985 h 881166"/>
              <a:gd name="connsiteX282" fmla="*/ 329171 w 396271"/>
              <a:gd name="connsiteY282" fmla="*/ 711517 h 881166"/>
              <a:gd name="connsiteX283" fmla="*/ 326639 w 396271"/>
              <a:gd name="connsiteY283" fmla="*/ 714049 h 881166"/>
              <a:gd name="connsiteX284" fmla="*/ 326639 w 396271"/>
              <a:gd name="connsiteY284" fmla="*/ 716581 h 881166"/>
              <a:gd name="connsiteX285" fmla="*/ 324107 w 396271"/>
              <a:gd name="connsiteY285" fmla="*/ 716581 h 881166"/>
              <a:gd name="connsiteX286" fmla="*/ 324107 w 396271"/>
              <a:gd name="connsiteY286" fmla="*/ 719113 h 881166"/>
              <a:gd name="connsiteX287" fmla="*/ 321575 w 396271"/>
              <a:gd name="connsiteY287" fmla="*/ 725443 h 881166"/>
              <a:gd name="connsiteX288" fmla="*/ 321575 w 396271"/>
              <a:gd name="connsiteY288" fmla="*/ 727975 h 881166"/>
              <a:gd name="connsiteX289" fmla="*/ 321575 w 396271"/>
              <a:gd name="connsiteY289" fmla="*/ 730507 h 881166"/>
              <a:gd name="connsiteX290" fmla="*/ 324107 w 396271"/>
              <a:gd name="connsiteY290" fmla="*/ 730507 h 881166"/>
              <a:gd name="connsiteX291" fmla="*/ 324107 w 396271"/>
              <a:gd name="connsiteY291" fmla="*/ 733039 h 881166"/>
              <a:gd name="connsiteX292" fmla="*/ 324107 w 396271"/>
              <a:gd name="connsiteY292" fmla="*/ 735572 h 881166"/>
              <a:gd name="connsiteX293" fmla="*/ 326639 w 396271"/>
              <a:gd name="connsiteY293" fmla="*/ 741902 h 881166"/>
              <a:gd name="connsiteX294" fmla="*/ 324107 w 396271"/>
              <a:gd name="connsiteY294" fmla="*/ 744434 h 881166"/>
              <a:gd name="connsiteX295" fmla="*/ 324107 w 396271"/>
              <a:gd name="connsiteY295" fmla="*/ 749498 h 881166"/>
              <a:gd name="connsiteX296" fmla="*/ 321575 w 396271"/>
              <a:gd name="connsiteY296" fmla="*/ 752030 h 881166"/>
              <a:gd name="connsiteX297" fmla="*/ 321575 w 396271"/>
              <a:gd name="connsiteY297" fmla="*/ 754562 h 881166"/>
              <a:gd name="connsiteX298" fmla="*/ 321575 w 396271"/>
              <a:gd name="connsiteY298" fmla="*/ 757094 h 881166"/>
              <a:gd name="connsiteX299" fmla="*/ 324107 w 396271"/>
              <a:gd name="connsiteY299" fmla="*/ 757094 h 881166"/>
              <a:gd name="connsiteX300" fmla="*/ 324107 w 396271"/>
              <a:gd name="connsiteY300" fmla="*/ 759626 h 881166"/>
              <a:gd name="connsiteX301" fmla="*/ 326639 w 396271"/>
              <a:gd name="connsiteY301" fmla="*/ 762158 h 881166"/>
              <a:gd name="connsiteX302" fmla="*/ 326639 w 396271"/>
              <a:gd name="connsiteY302" fmla="*/ 764690 h 881166"/>
              <a:gd name="connsiteX303" fmla="*/ 326639 w 396271"/>
              <a:gd name="connsiteY303" fmla="*/ 767223 h 881166"/>
              <a:gd name="connsiteX304" fmla="*/ 329171 w 396271"/>
              <a:gd name="connsiteY304" fmla="*/ 767223 h 881166"/>
              <a:gd name="connsiteX305" fmla="*/ 326639 w 396271"/>
              <a:gd name="connsiteY305" fmla="*/ 767223 h 881166"/>
              <a:gd name="connsiteX306" fmla="*/ 326639 w 396271"/>
              <a:gd name="connsiteY306" fmla="*/ 769755 h 881166"/>
              <a:gd name="connsiteX307" fmla="*/ 326639 w 396271"/>
              <a:gd name="connsiteY307" fmla="*/ 772287 h 881166"/>
              <a:gd name="connsiteX308" fmla="*/ 326639 w 396271"/>
              <a:gd name="connsiteY308" fmla="*/ 774819 h 881166"/>
              <a:gd name="connsiteX309" fmla="*/ 324107 w 396271"/>
              <a:gd name="connsiteY309" fmla="*/ 777351 h 881166"/>
              <a:gd name="connsiteX310" fmla="*/ 324107 w 396271"/>
              <a:gd name="connsiteY310" fmla="*/ 779883 h 881166"/>
              <a:gd name="connsiteX311" fmla="*/ 321575 w 396271"/>
              <a:gd name="connsiteY311" fmla="*/ 779883 h 881166"/>
              <a:gd name="connsiteX312" fmla="*/ 321575 w 396271"/>
              <a:gd name="connsiteY312" fmla="*/ 782415 h 881166"/>
              <a:gd name="connsiteX313" fmla="*/ 321575 w 396271"/>
              <a:gd name="connsiteY313" fmla="*/ 791277 h 881166"/>
              <a:gd name="connsiteX314" fmla="*/ 321575 w 396271"/>
              <a:gd name="connsiteY314" fmla="*/ 793810 h 881166"/>
              <a:gd name="connsiteX315" fmla="*/ 321575 w 396271"/>
              <a:gd name="connsiteY315" fmla="*/ 796341 h 881166"/>
              <a:gd name="connsiteX316" fmla="*/ 324107 w 396271"/>
              <a:gd name="connsiteY316" fmla="*/ 801406 h 881166"/>
              <a:gd name="connsiteX317" fmla="*/ 324107 w 396271"/>
              <a:gd name="connsiteY317" fmla="*/ 806470 h 881166"/>
              <a:gd name="connsiteX318" fmla="*/ 324107 w 396271"/>
              <a:gd name="connsiteY318" fmla="*/ 809002 h 881166"/>
              <a:gd name="connsiteX319" fmla="*/ 324107 w 396271"/>
              <a:gd name="connsiteY319" fmla="*/ 811534 h 881166"/>
              <a:gd name="connsiteX320" fmla="*/ 324107 w 396271"/>
              <a:gd name="connsiteY320" fmla="*/ 814066 h 881166"/>
              <a:gd name="connsiteX321" fmla="*/ 319043 w 396271"/>
              <a:gd name="connsiteY321" fmla="*/ 819130 h 881166"/>
              <a:gd name="connsiteX322" fmla="*/ 313979 w 396271"/>
              <a:gd name="connsiteY322" fmla="*/ 824195 h 881166"/>
              <a:gd name="connsiteX323" fmla="*/ 311447 w 396271"/>
              <a:gd name="connsiteY323" fmla="*/ 826727 h 881166"/>
              <a:gd name="connsiteX324" fmla="*/ 311447 w 396271"/>
              <a:gd name="connsiteY324" fmla="*/ 829259 h 881166"/>
              <a:gd name="connsiteX325" fmla="*/ 311447 w 396271"/>
              <a:gd name="connsiteY325" fmla="*/ 835589 h 881166"/>
              <a:gd name="connsiteX326" fmla="*/ 311447 w 396271"/>
              <a:gd name="connsiteY326" fmla="*/ 838121 h 881166"/>
              <a:gd name="connsiteX327" fmla="*/ 311447 w 396271"/>
              <a:gd name="connsiteY327" fmla="*/ 840653 h 881166"/>
              <a:gd name="connsiteX328" fmla="*/ 311447 w 396271"/>
              <a:gd name="connsiteY328" fmla="*/ 843185 h 881166"/>
              <a:gd name="connsiteX329" fmla="*/ 311447 w 396271"/>
              <a:gd name="connsiteY329" fmla="*/ 845717 h 881166"/>
              <a:gd name="connsiteX330" fmla="*/ 311447 w 396271"/>
              <a:gd name="connsiteY330" fmla="*/ 848249 h 881166"/>
              <a:gd name="connsiteX331" fmla="*/ 301319 w 396271"/>
              <a:gd name="connsiteY331" fmla="*/ 854580 h 881166"/>
              <a:gd name="connsiteX332" fmla="*/ 298786 w 396271"/>
              <a:gd name="connsiteY332" fmla="*/ 854580 h 881166"/>
              <a:gd name="connsiteX333" fmla="*/ 298786 w 396271"/>
              <a:gd name="connsiteY333" fmla="*/ 857112 h 881166"/>
              <a:gd name="connsiteX334" fmla="*/ 298786 w 396271"/>
              <a:gd name="connsiteY334" fmla="*/ 857112 h 881166"/>
              <a:gd name="connsiteX335" fmla="*/ 293722 w 396271"/>
              <a:gd name="connsiteY335" fmla="*/ 859644 h 881166"/>
              <a:gd name="connsiteX336" fmla="*/ 291190 w 396271"/>
              <a:gd name="connsiteY336" fmla="*/ 859644 h 881166"/>
              <a:gd name="connsiteX337" fmla="*/ 286126 w 396271"/>
              <a:gd name="connsiteY337" fmla="*/ 862176 h 881166"/>
              <a:gd name="connsiteX338" fmla="*/ 272199 w 396271"/>
              <a:gd name="connsiteY338" fmla="*/ 868506 h 881166"/>
              <a:gd name="connsiteX339" fmla="*/ 269668 w 396271"/>
              <a:gd name="connsiteY339" fmla="*/ 868506 h 881166"/>
              <a:gd name="connsiteX340" fmla="*/ 264603 w 396271"/>
              <a:gd name="connsiteY340" fmla="*/ 871038 h 881166"/>
              <a:gd name="connsiteX341" fmla="*/ 262071 w 396271"/>
              <a:gd name="connsiteY341" fmla="*/ 871038 h 881166"/>
              <a:gd name="connsiteX342" fmla="*/ 260805 w 396271"/>
              <a:gd name="connsiteY342" fmla="*/ 871038 h 881166"/>
              <a:gd name="connsiteX343" fmla="*/ 258273 w 396271"/>
              <a:gd name="connsiteY343" fmla="*/ 871038 h 881166"/>
              <a:gd name="connsiteX344" fmla="*/ 255741 w 396271"/>
              <a:gd name="connsiteY344" fmla="*/ 871038 h 881166"/>
              <a:gd name="connsiteX345" fmla="*/ 253209 w 396271"/>
              <a:gd name="connsiteY345" fmla="*/ 871038 h 881166"/>
              <a:gd name="connsiteX346" fmla="*/ 250677 w 396271"/>
              <a:gd name="connsiteY346" fmla="*/ 871038 h 881166"/>
              <a:gd name="connsiteX347" fmla="*/ 248145 w 396271"/>
              <a:gd name="connsiteY347" fmla="*/ 871038 h 881166"/>
              <a:gd name="connsiteX348" fmla="*/ 245612 w 396271"/>
              <a:gd name="connsiteY348" fmla="*/ 871038 h 881166"/>
              <a:gd name="connsiteX349" fmla="*/ 243081 w 396271"/>
              <a:gd name="connsiteY349" fmla="*/ 871038 h 881166"/>
              <a:gd name="connsiteX350" fmla="*/ 243081 w 396271"/>
              <a:gd name="connsiteY350" fmla="*/ 873570 h 881166"/>
              <a:gd name="connsiteX351" fmla="*/ 240548 w 396271"/>
              <a:gd name="connsiteY351" fmla="*/ 873570 h 881166"/>
              <a:gd name="connsiteX352" fmla="*/ 238016 w 396271"/>
              <a:gd name="connsiteY352" fmla="*/ 873570 h 881166"/>
              <a:gd name="connsiteX353" fmla="*/ 238016 w 396271"/>
              <a:gd name="connsiteY353" fmla="*/ 876102 h 881166"/>
              <a:gd name="connsiteX354" fmla="*/ 235484 w 396271"/>
              <a:gd name="connsiteY354" fmla="*/ 878634 h 881166"/>
              <a:gd name="connsiteX355" fmla="*/ 235484 w 396271"/>
              <a:gd name="connsiteY355" fmla="*/ 878634 h 881166"/>
              <a:gd name="connsiteX356" fmla="*/ 232952 w 396271"/>
              <a:gd name="connsiteY356" fmla="*/ 881167 h 881166"/>
              <a:gd name="connsiteX357" fmla="*/ 230420 w 396271"/>
              <a:gd name="connsiteY357" fmla="*/ 881167 h 881166"/>
              <a:gd name="connsiteX358" fmla="*/ 227888 w 396271"/>
              <a:gd name="connsiteY358" fmla="*/ 881167 h 881166"/>
              <a:gd name="connsiteX359" fmla="*/ 225356 w 396271"/>
              <a:gd name="connsiteY359" fmla="*/ 881167 h 881166"/>
              <a:gd name="connsiteX360" fmla="*/ 222824 w 396271"/>
              <a:gd name="connsiteY360" fmla="*/ 881167 h 881166"/>
              <a:gd name="connsiteX361" fmla="*/ 220292 w 396271"/>
              <a:gd name="connsiteY361" fmla="*/ 878634 h 881166"/>
              <a:gd name="connsiteX362" fmla="*/ 215227 w 396271"/>
              <a:gd name="connsiteY362" fmla="*/ 878634 h 881166"/>
              <a:gd name="connsiteX363" fmla="*/ 201301 w 396271"/>
              <a:gd name="connsiteY363" fmla="*/ 876102 h 881166"/>
              <a:gd name="connsiteX364" fmla="*/ 187375 w 396271"/>
              <a:gd name="connsiteY364" fmla="*/ 878634 h 881166"/>
              <a:gd name="connsiteX365" fmla="*/ 184842 w 396271"/>
              <a:gd name="connsiteY365" fmla="*/ 881167 h 881166"/>
              <a:gd name="connsiteX366" fmla="*/ 179778 w 396271"/>
              <a:gd name="connsiteY366" fmla="*/ 881167 h 881166"/>
              <a:gd name="connsiteX367" fmla="*/ 177246 w 396271"/>
              <a:gd name="connsiteY367" fmla="*/ 881167 h 881166"/>
              <a:gd name="connsiteX368" fmla="*/ 174714 w 396271"/>
              <a:gd name="connsiteY368" fmla="*/ 881167 h 881166"/>
              <a:gd name="connsiteX369" fmla="*/ 174714 w 396271"/>
              <a:gd name="connsiteY369" fmla="*/ 843185 h 881166"/>
              <a:gd name="connsiteX370" fmla="*/ 172182 w 396271"/>
              <a:gd name="connsiteY370" fmla="*/ 840653 h 881166"/>
              <a:gd name="connsiteX371" fmla="*/ 172182 w 396271"/>
              <a:gd name="connsiteY371" fmla="*/ 838121 h 881166"/>
              <a:gd name="connsiteX372" fmla="*/ 172182 w 396271"/>
              <a:gd name="connsiteY372" fmla="*/ 835589 h 881166"/>
              <a:gd name="connsiteX373" fmla="*/ 174714 w 396271"/>
              <a:gd name="connsiteY373" fmla="*/ 833057 h 881166"/>
              <a:gd name="connsiteX374" fmla="*/ 182310 w 396271"/>
              <a:gd name="connsiteY374" fmla="*/ 830525 h 881166"/>
              <a:gd name="connsiteX375" fmla="*/ 187375 w 396271"/>
              <a:gd name="connsiteY375" fmla="*/ 827993 h 881166"/>
              <a:gd name="connsiteX376" fmla="*/ 194971 w 396271"/>
              <a:gd name="connsiteY376" fmla="*/ 822928 h 881166"/>
              <a:gd name="connsiteX377" fmla="*/ 194971 w 396271"/>
              <a:gd name="connsiteY377" fmla="*/ 817864 h 881166"/>
              <a:gd name="connsiteX378" fmla="*/ 194971 w 396271"/>
              <a:gd name="connsiteY378" fmla="*/ 815332 h 881166"/>
              <a:gd name="connsiteX379" fmla="*/ 194971 w 396271"/>
              <a:gd name="connsiteY379" fmla="*/ 812800 h 881166"/>
              <a:gd name="connsiteX380" fmla="*/ 202567 w 396271"/>
              <a:gd name="connsiteY380" fmla="*/ 806470 h 881166"/>
              <a:gd name="connsiteX381" fmla="*/ 202567 w 396271"/>
              <a:gd name="connsiteY381" fmla="*/ 803938 h 881166"/>
              <a:gd name="connsiteX382" fmla="*/ 205099 w 396271"/>
              <a:gd name="connsiteY382" fmla="*/ 803938 h 881166"/>
              <a:gd name="connsiteX383" fmla="*/ 205099 w 396271"/>
              <a:gd name="connsiteY383" fmla="*/ 806470 h 881166"/>
              <a:gd name="connsiteX384" fmla="*/ 207631 w 396271"/>
              <a:gd name="connsiteY384" fmla="*/ 806470 h 881166"/>
              <a:gd name="connsiteX385" fmla="*/ 210163 w 396271"/>
              <a:gd name="connsiteY385" fmla="*/ 806470 h 881166"/>
              <a:gd name="connsiteX386" fmla="*/ 210163 w 396271"/>
              <a:gd name="connsiteY386" fmla="*/ 803938 h 881166"/>
              <a:gd name="connsiteX387" fmla="*/ 212696 w 396271"/>
              <a:gd name="connsiteY387" fmla="*/ 803938 h 881166"/>
              <a:gd name="connsiteX388" fmla="*/ 212696 w 396271"/>
              <a:gd name="connsiteY388" fmla="*/ 801406 h 881166"/>
              <a:gd name="connsiteX389" fmla="*/ 215227 w 396271"/>
              <a:gd name="connsiteY389" fmla="*/ 801406 h 881166"/>
              <a:gd name="connsiteX390" fmla="*/ 220292 w 396271"/>
              <a:gd name="connsiteY390" fmla="*/ 792543 h 881166"/>
              <a:gd name="connsiteX391" fmla="*/ 220292 w 396271"/>
              <a:gd name="connsiteY391" fmla="*/ 790011 h 881166"/>
              <a:gd name="connsiteX392" fmla="*/ 220292 w 396271"/>
              <a:gd name="connsiteY392" fmla="*/ 787479 h 881166"/>
              <a:gd name="connsiteX393" fmla="*/ 220292 w 396271"/>
              <a:gd name="connsiteY393" fmla="*/ 784947 h 881166"/>
              <a:gd name="connsiteX394" fmla="*/ 217760 w 396271"/>
              <a:gd name="connsiteY394" fmla="*/ 784947 h 881166"/>
              <a:gd name="connsiteX395" fmla="*/ 217760 w 396271"/>
              <a:gd name="connsiteY395" fmla="*/ 782415 h 881166"/>
              <a:gd name="connsiteX396" fmla="*/ 215227 w 396271"/>
              <a:gd name="connsiteY396" fmla="*/ 782415 h 881166"/>
              <a:gd name="connsiteX397" fmla="*/ 215227 w 396271"/>
              <a:gd name="connsiteY397" fmla="*/ 779883 h 881166"/>
              <a:gd name="connsiteX398" fmla="*/ 205099 w 396271"/>
              <a:gd name="connsiteY398" fmla="*/ 777351 h 881166"/>
              <a:gd name="connsiteX399" fmla="*/ 205099 w 396271"/>
              <a:gd name="connsiteY399" fmla="*/ 774819 h 881166"/>
              <a:gd name="connsiteX400" fmla="*/ 202567 w 396271"/>
              <a:gd name="connsiteY400" fmla="*/ 774819 h 881166"/>
              <a:gd name="connsiteX401" fmla="*/ 202567 w 396271"/>
              <a:gd name="connsiteY401" fmla="*/ 772287 h 881166"/>
              <a:gd name="connsiteX402" fmla="*/ 205099 w 396271"/>
              <a:gd name="connsiteY402" fmla="*/ 772287 h 881166"/>
              <a:gd name="connsiteX403" fmla="*/ 205099 w 396271"/>
              <a:gd name="connsiteY403" fmla="*/ 769755 h 881166"/>
              <a:gd name="connsiteX404" fmla="*/ 207631 w 396271"/>
              <a:gd name="connsiteY404" fmla="*/ 769755 h 881166"/>
              <a:gd name="connsiteX405" fmla="*/ 210163 w 396271"/>
              <a:gd name="connsiteY405" fmla="*/ 769755 h 881166"/>
              <a:gd name="connsiteX406" fmla="*/ 212696 w 396271"/>
              <a:gd name="connsiteY406" fmla="*/ 769755 h 881166"/>
              <a:gd name="connsiteX407" fmla="*/ 212696 w 396271"/>
              <a:gd name="connsiteY407" fmla="*/ 767223 h 881166"/>
              <a:gd name="connsiteX408" fmla="*/ 215227 w 396271"/>
              <a:gd name="connsiteY408" fmla="*/ 767223 h 881166"/>
              <a:gd name="connsiteX409" fmla="*/ 217760 w 396271"/>
              <a:gd name="connsiteY409" fmla="*/ 767223 h 881166"/>
              <a:gd name="connsiteX410" fmla="*/ 222824 w 396271"/>
              <a:gd name="connsiteY410" fmla="*/ 764690 h 881166"/>
              <a:gd name="connsiteX411" fmla="*/ 217760 w 396271"/>
              <a:gd name="connsiteY411" fmla="*/ 762158 h 881166"/>
              <a:gd name="connsiteX412" fmla="*/ 220292 w 396271"/>
              <a:gd name="connsiteY412" fmla="*/ 757094 h 881166"/>
              <a:gd name="connsiteX413" fmla="*/ 220292 w 396271"/>
              <a:gd name="connsiteY413" fmla="*/ 752030 h 881166"/>
              <a:gd name="connsiteX414" fmla="*/ 227888 w 396271"/>
              <a:gd name="connsiteY414" fmla="*/ 749498 h 881166"/>
              <a:gd name="connsiteX415" fmla="*/ 227888 w 396271"/>
              <a:gd name="connsiteY415" fmla="*/ 746966 h 881166"/>
              <a:gd name="connsiteX416" fmla="*/ 230420 w 396271"/>
              <a:gd name="connsiteY416" fmla="*/ 746966 h 881166"/>
              <a:gd name="connsiteX417" fmla="*/ 230420 w 396271"/>
              <a:gd name="connsiteY417" fmla="*/ 744434 h 881166"/>
              <a:gd name="connsiteX418" fmla="*/ 232952 w 396271"/>
              <a:gd name="connsiteY418" fmla="*/ 744434 h 881166"/>
              <a:gd name="connsiteX419" fmla="*/ 235484 w 396271"/>
              <a:gd name="connsiteY419" fmla="*/ 744434 h 881166"/>
              <a:gd name="connsiteX420" fmla="*/ 238016 w 396271"/>
              <a:gd name="connsiteY420" fmla="*/ 744434 h 881166"/>
              <a:gd name="connsiteX421" fmla="*/ 240548 w 396271"/>
              <a:gd name="connsiteY421" fmla="*/ 744434 h 881166"/>
              <a:gd name="connsiteX422" fmla="*/ 240548 w 396271"/>
              <a:gd name="connsiteY422" fmla="*/ 746966 h 881166"/>
              <a:gd name="connsiteX423" fmla="*/ 243081 w 396271"/>
              <a:gd name="connsiteY423" fmla="*/ 746966 h 881166"/>
              <a:gd name="connsiteX424" fmla="*/ 243081 w 396271"/>
              <a:gd name="connsiteY424" fmla="*/ 749498 h 881166"/>
              <a:gd name="connsiteX425" fmla="*/ 245612 w 396271"/>
              <a:gd name="connsiteY425" fmla="*/ 749498 h 881166"/>
              <a:gd name="connsiteX426" fmla="*/ 245612 w 396271"/>
              <a:gd name="connsiteY426" fmla="*/ 752030 h 881166"/>
              <a:gd name="connsiteX427" fmla="*/ 248145 w 396271"/>
              <a:gd name="connsiteY427" fmla="*/ 752030 h 881166"/>
              <a:gd name="connsiteX428" fmla="*/ 248145 w 396271"/>
              <a:gd name="connsiteY428" fmla="*/ 754562 h 881166"/>
              <a:gd name="connsiteX429" fmla="*/ 248145 w 396271"/>
              <a:gd name="connsiteY429" fmla="*/ 757094 h 881166"/>
              <a:gd name="connsiteX430" fmla="*/ 245612 w 396271"/>
              <a:gd name="connsiteY430" fmla="*/ 782415 h 881166"/>
              <a:gd name="connsiteX431" fmla="*/ 243081 w 396271"/>
              <a:gd name="connsiteY431" fmla="*/ 788745 h 881166"/>
              <a:gd name="connsiteX432" fmla="*/ 243081 w 396271"/>
              <a:gd name="connsiteY432" fmla="*/ 791277 h 881166"/>
              <a:gd name="connsiteX433" fmla="*/ 243081 w 396271"/>
              <a:gd name="connsiteY433" fmla="*/ 797608 h 881166"/>
              <a:gd name="connsiteX434" fmla="*/ 248145 w 396271"/>
              <a:gd name="connsiteY434" fmla="*/ 797608 h 881166"/>
              <a:gd name="connsiteX435" fmla="*/ 250677 w 396271"/>
              <a:gd name="connsiteY435" fmla="*/ 797608 h 881166"/>
              <a:gd name="connsiteX436" fmla="*/ 253209 w 396271"/>
              <a:gd name="connsiteY436" fmla="*/ 797608 h 881166"/>
              <a:gd name="connsiteX437" fmla="*/ 253209 w 396271"/>
              <a:gd name="connsiteY437" fmla="*/ 792543 h 881166"/>
              <a:gd name="connsiteX438" fmla="*/ 255741 w 396271"/>
              <a:gd name="connsiteY438" fmla="*/ 786213 h 881166"/>
              <a:gd name="connsiteX439" fmla="*/ 255741 w 396271"/>
              <a:gd name="connsiteY439" fmla="*/ 781149 h 881166"/>
              <a:gd name="connsiteX440" fmla="*/ 255741 w 396271"/>
              <a:gd name="connsiteY440" fmla="*/ 778617 h 881166"/>
              <a:gd name="connsiteX441" fmla="*/ 253209 w 396271"/>
              <a:gd name="connsiteY441" fmla="*/ 773553 h 881166"/>
              <a:gd name="connsiteX442" fmla="*/ 253209 w 396271"/>
              <a:gd name="connsiteY442" fmla="*/ 771021 h 881166"/>
              <a:gd name="connsiteX443" fmla="*/ 253209 w 396271"/>
              <a:gd name="connsiteY443" fmla="*/ 768489 h 881166"/>
              <a:gd name="connsiteX444" fmla="*/ 255741 w 396271"/>
              <a:gd name="connsiteY444" fmla="*/ 768489 h 881166"/>
              <a:gd name="connsiteX445" fmla="*/ 258273 w 396271"/>
              <a:gd name="connsiteY445" fmla="*/ 768489 h 881166"/>
              <a:gd name="connsiteX446" fmla="*/ 258273 w 396271"/>
              <a:gd name="connsiteY446" fmla="*/ 763425 h 881166"/>
              <a:gd name="connsiteX447" fmla="*/ 260805 w 396271"/>
              <a:gd name="connsiteY447" fmla="*/ 760892 h 881166"/>
              <a:gd name="connsiteX448" fmla="*/ 260805 w 396271"/>
              <a:gd name="connsiteY448" fmla="*/ 746966 h 881166"/>
              <a:gd name="connsiteX449" fmla="*/ 265869 w 396271"/>
              <a:gd name="connsiteY449" fmla="*/ 727975 h 881166"/>
              <a:gd name="connsiteX450" fmla="*/ 270933 w 396271"/>
              <a:gd name="connsiteY450" fmla="*/ 721645 h 881166"/>
              <a:gd name="connsiteX451" fmla="*/ 273466 w 396271"/>
              <a:gd name="connsiteY451" fmla="*/ 710251 h 881166"/>
              <a:gd name="connsiteX452" fmla="*/ 273466 w 396271"/>
              <a:gd name="connsiteY452" fmla="*/ 705187 h 881166"/>
              <a:gd name="connsiteX453" fmla="*/ 273466 w 396271"/>
              <a:gd name="connsiteY453" fmla="*/ 696324 h 881166"/>
              <a:gd name="connsiteX454" fmla="*/ 275998 w 396271"/>
              <a:gd name="connsiteY454" fmla="*/ 687462 h 881166"/>
              <a:gd name="connsiteX455" fmla="*/ 278530 w 396271"/>
              <a:gd name="connsiteY455" fmla="*/ 681132 h 881166"/>
              <a:gd name="connsiteX456" fmla="*/ 278530 w 396271"/>
              <a:gd name="connsiteY456" fmla="*/ 674802 h 881166"/>
              <a:gd name="connsiteX457" fmla="*/ 275998 w 396271"/>
              <a:gd name="connsiteY457" fmla="*/ 672269 h 881166"/>
              <a:gd name="connsiteX458" fmla="*/ 270933 w 396271"/>
              <a:gd name="connsiteY458" fmla="*/ 672269 h 881166"/>
              <a:gd name="connsiteX459" fmla="*/ 268401 w 396271"/>
              <a:gd name="connsiteY459" fmla="*/ 672269 h 881166"/>
              <a:gd name="connsiteX460" fmla="*/ 263337 w 396271"/>
              <a:gd name="connsiteY460" fmla="*/ 686196 h 881166"/>
              <a:gd name="connsiteX461" fmla="*/ 249411 w 396271"/>
              <a:gd name="connsiteY461" fmla="*/ 711517 h 881166"/>
              <a:gd name="connsiteX462" fmla="*/ 251943 w 396271"/>
              <a:gd name="connsiteY462" fmla="*/ 714049 h 881166"/>
              <a:gd name="connsiteX463" fmla="*/ 257007 w 396271"/>
              <a:gd name="connsiteY463" fmla="*/ 719113 h 881166"/>
              <a:gd name="connsiteX464" fmla="*/ 245612 w 396271"/>
              <a:gd name="connsiteY464" fmla="*/ 733039 h 881166"/>
              <a:gd name="connsiteX465" fmla="*/ 235484 w 396271"/>
              <a:gd name="connsiteY465" fmla="*/ 733039 h 881166"/>
              <a:gd name="connsiteX466" fmla="*/ 225356 w 396271"/>
              <a:gd name="connsiteY466" fmla="*/ 730507 h 881166"/>
              <a:gd name="connsiteX467" fmla="*/ 220292 w 396271"/>
              <a:gd name="connsiteY467" fmla="*/ 730507 h 881166"/>
              <a:gd name="connsiteX468" fmla="*/ 217760 w 396271"/>
              <a:gd name="connsiteY468" fmla="*/ 730507 h 881166"/>
              <a:gd name="connsiteX469" fmla="*/ 217760 w 396271"/>
              <a:gd name="connsiteY469" fmla="*/ 727975 h 881166"/>
              <a:gd name="connsiteX470" fmla="*/ 215227 w 396271"/>
              <a:gd name="connsiteY470" fmla="*/ 727975 h 881166"/>
              <a:gd name="connsiteX471" fmla="*/ 217760 w 396271"/>
              <a:gd name="connsiteY471" fmla="*/ 722911 h 881166"/>
              <a:gd name="connsiteX472" fmla="*/ 222824 w 396271"/>
              <a:gd name="connsiteY472" fmla="*/ 720379 h 881166"/>
              <a:gd name="connsiteX473" fmla="*/ 225356 w 396271"/>
              <a:gd name="connsiteY473" fmla="*/ 715315 h 881166"/>
              <a:gd name="connsiteX474" fmla="*/ 225356 w 396271"/>
              <a:gd name="connsiteY474" fmla="*/ 708985 h 881166"/>
              <a:gd name="connsiteX475" fmla="*/ 225356 w 396271"/>
              <a:gd name="connsiteY475" fmla="*/ 706453 h 881166"/>
              <a:gd name="connsiteX476" fmla="*/ 225356 w 396271"/>
              <a:gd name="connsiteY476" fmla="*/ 703920 h 881166"/>
              <a:gd name="connsiteX477" fmla="*/ 222824 w 396271"/>
              <a:gd name="connsiteY477" fmla="*/ 703920 h 881166"/>
              <a:gd name="connsiteX478" fmla="*/ 225356 w 396271"/>
              <a:gd name="connsiteY478" fmla="*/ 695058 h 881166"/>
              <a:gd name="connsiteX479" fmla="*/ 230420 w 396271"/>
              <a:gd name="connsiteY479" fmla="*/ 686196 h 881166"/>
              <a:gd name="connsiteX480" fmla="*/ 235484 w 396271"/>
              <a:gd name="connsiteY480" fmla="*/ 681132 h 881166"/>
              <a:gd name="connsiteX481" fmla="*/ 238016 w 396271"/>
              <a:gd name="connsiteY481" fmla="*/ 681132 h 881166"/>
              <a:gd name="connsiteX482" fmla="*/ 238016 w 396271"/>
              <a:gd name="connsiteY482" fmla="*/ 678600 h 881166"/>
              <a:gd name="connsiteX483" fmla="*/ 240548 w 396271"/>
              <a:gd name="connsiteY483" fmla="*/ 673535 h 881166"/>
              <a:gd name="connsiteX484" fmla="*/ 238016 w 396271"/>
              <a:gd name="connsiteY484" fmla="*/ 673535 h 881166"/>
              <a:gd name="connsiteX485" fmla="*/ 235484 w 396271"/>
              <a:gd name="connsiteY485" fmla="*/ 671003 h 881166"/>
              <a:gd name="connsiteX486" fmla="*/ 235484 w 396271"/>
              <a:gd name="connsiteY486" fmla="*/ 668471 h 881166"/>
              <a:gd name="connsiteX487" fmla="*/ 235484 w 396271"/>
              <a:gd name="connsiteY487" fmla="*/ 665939 h 881166"/>
              <a:gd name="connsiteX488" fmla="*/ 235484 w 396271"/>
              <a:gd name="connsiteY488" fmla="*/ 663407 h 881166"/>
              <a:gd name="connsiteX489" fmla="*/ 235484 w 396271"/>
              <a:gd name="connsiteY489" fmla="*/ 660875 h 881166"/>
              <a:gd name="connsiteX490" fmla="*/ 232952 w 396271"/>
              <a:gd name="connsiteY490" fmla="*/ 660875 h 881166"/>
              <a:gd name="connsiteX491" fmla="*/ 232952 w 396271"/>
              <a:gd name="connsiteY491" fmla="*/ 665939 h 881166"/>
              <a:gd name="connsiteX492" fmla="*/ 232952 w 396271"/>
              <a:gd name="connsiteY492" fmla="*/ 663407 h 881166"/>
              <a:gd name="connsiteX493" fmla="*/ 230420 w 396271"/>
              <a:gd name="connsiteY493" fmla="*/ 658343 h 881166"/>
              <a:gd name="connsiteX494" fmla="*/ 232952 w 396271"/>
              <a:gd name="connsiteY494" fmla="*/ 655811 h 881166"/>
              <a:gd name="connsiteX495" fmla="*/ 238016 w 396271"/>
              <a:gd name="connsiteY495" fmla="*/ 646948 h 881166"/>
              <a:gd name="connsiteX496" fmla="*/ 240548 w 396271"/>
              <a:gd name="connsiteY496" fmla="*/ 644416 h 881166"/>
              <a:gd name="connsiteX497" fmla="*/ 240548 w 396271"/>
              <a:gd name="connsiteY497" fmla="*/ 641884 h 881166"/>
              <a:gd name="connsiteX498" fmla="*/ 238016 w 396271"/>
              <a:gd name="connsiteY498" fmla="*/ 639352 h 881166"/>
              <a:gd name="connsiteX499" fmla="*/ 240548 w 396271"/>
              <a:gd name="connsiteY499" fmla="*/ 633022 h 881166"/>
              <a:gd name="connsiteX500" fmla="*/ 243081 w 396271"/>
              <a:gd name="connsiteY500" fmla="*/ 630490 h 881166"/>
              <a:gd name="connsiteX501" fmla="*/ 243081 w 396271"/>
              <a:gd name="connsiteY501" fmla="*/ 627958 h 881166"/>
              <a:gd name="connsiteX502" fmla="*/ 240548 w 396271"/>
              <a:gd name="connsiteY502" fmla="*/ 625426 h 881166"/>
              <a:gd name="connsiteX503" fmla="*/ 243081 w 396271"/>
              <a:gd name="connsiteY503" fmla="*/ 625426 h 881166"/>
              <a:gd name="connsiteX504" fmla="*/ 248145 w 396271"/>
              <a:gd name="connsiteY504" fmla="*/ 622894 h 881166"/>
              <a:gd name="connsiteX505" fmla="*/ 253209 w 396271"/>
              <a:gd name="connsiteY505" fmla="*/ 622894 h 881166"/>
              <a:gd name="connsiteX506" fmla="*/ 253209 w 396271"/>
              <a:gd name="connsiteY506" fmla="*/ 620361 h 881166"/>
              <a:gd name="connsiteX507" fmla="*/ 253209 w 396271"/>
              <a:gd name="connsiteY507" fmla="*/ 617830 h 881166"/>
              <a:gd name="connsiteX508" fmla="*/ 255741 w 396271"/>
              <a:gd name="connsiteY508" fmla="*/ 612765 h 881166"/>
              <a:gd name="connsiteX509" fmla="*/ 255741 w 396271"/>
              <a:gd name="connsiteY509" fmla="*/ 610233 h 881166"/>
              <a:gd name="connsiteX510" fmla="*/ 258273 w 396271"/>
              <a:gd name="connsiteY510" fmla="*/ 607701 h 881166"/>
              <a:gd name="connsiteX511" fmla="*/ 258273 w 396271"/>
              <a:gd name="connsiteY511" fmla="*/ 605169 h 881166"/>
              <a:gd name="connsiteX512" fmla="*/ 258273 w 396271"/>
              <a:gd name="connsiteY512" fmla="*/ 602637 h 881166"/>
              <a:gd name="connsiteX513" fmla="*/ 258273 w 396271"/>
              <a:gd name="connsiteY513" fmla="*/ 597573 h 881166"/>
              <a:gd name="connsiteX514" fmla="*/ 255741 w 396271"/>
              <a:gd name="connsiteY514" fmla="*/ 592509 h 881166"/>
              <a:gd name="connsiteX515" fmla="*/ 253209 w 396271"/>
              <a:gd name="connsiteY515" fmla="*/ 587444 h 881166"/>
              <a:gd name="connsiteX516" fmla="*/ 250677 w 396271"/>
              <a:gd name="connsiteY516" fmla="*/ 578582 h 881166"/>
              <a:gd name="connsiteX517" fmla="*/ 248145 w 396271"/>
              <a:gd name="connsiteY517" fmla="*/ 576050 h 881166"/>
              <a:gd name="connsiteX518" fmla="*/ 248145 w 396271"/>
              <a:gd name="connsiteY518" fmla="*/ 573518 h 881166"/>
              <a:gd name="connsiteX519" fmla="*/ 248145 w 396271"/>
              <a:gd name="connsiteY519" fmla="*/ 568454 h 881166"/>
              <a:gd name="connsiteX520" fmla="*/ 248145 w 396271"/>
              <a:gd name="connsiteY520" fmla="*/ 565922 h 881166"/>
              <a:gd name="connsiteX521" fmla="*/ 248145 w 396271"/>
              <a:gd name="connsiteY521" fmla="*/ 563389 h 881166"/>
              <a:gd name="connsiteX522" fmla="*/ 250677 w 396271"/>
              <a:gd name="connsiteY522" fmla="*/ 563389 h 881166"/>
              <a:gd name="connsiteX523" fmla="*/ 250677 w 396271"/>
              <a:gd name="connsiteY523" fmla="*/ 560858 h 881166"/>
              <a:gd name="connsiteX524" fmla="*/ 250677 w 396271"/>
              <a:gd name="connsiteY524" fmla="*/ 555793 h 881166"/>
              <a:gd name="connsiteX525" fmla="*/ 250677 w 396271"/>
              <a:gd name="connsiteY525" fmla="*/ 553261 h 881166"/>
              <a:gd name="connsiteX526" fmla="*/ 248145 w 396271"/>
              <a:gd name="connsiteY526" fmla="*/ 553261 h 881166"/>
              <a:gd name="connsiteX527" fmla="*/ 248145 w 396271"/>
              <a:gd name="connsiteY527" fmla="*/ 550729 h 881166"/>
              <a:gd name="connsiteX528" fmla="*/ 248145 w 396271"/>
              <a:gd name="connsiteY528" fmla="*/ 548197 h 881166"/>
              <a:gd name="connsiteX529" fmla="*/ 245612 w 396271"/>
              <a:gd name="connsiteY529" fmla="*/ 545665 h 881166"/>
              <a:gd name="connsiteX530" fmla="*/ 243081 w 396271"/>
              <a:gd name="connsiteY530" fmla="*/ 543133 h 881166"/>
              <a:gd name="connsiteX531" fmla="*/ 243081 w 396271"/>
              <a:gd name="connsiteY531" fmla="*/ 538069 h 881166"/>
              <a:gd name="connsiteX532" fmla="*/ 243081 w 396271"/>
              <a:gd name="connsiteY532" fmla="*/ 535537 h 881166"/>
              <a:gd name="connsiteX533" fmla="*/ 245612 w 396271"/>
              <a:gd name="connsiteY533" fmla="*/ 535537 h 881166"/>
              <a:gd name="connsiteX534" fmla="*/ 245612 w 396271"/>
              <a:gd name="connsiteY534" fmla="*/ 533005 h 881166"/>
              <a:gd name="connsiteX535" fmla="*/ 245612 w 396271"/>
              <a:gd name="connsiteY535" fmla="*/ 539335 h 881166"/>
              <a:gd name="connsiteX536" fmla="*/ 243081 w 396271"/>
              <a:gd name="connsiteY536" fmla="*/ 539335 h 881166"/>
              <a:gd name="connsiteX537" fmla="*/ 243081 w 396271"/>
              <a:gd name="connsiteY537" fmla="*/ 536802 h 881166"/>
              <a:gd name="connsiteX538" fmla="*/ 243081 w 396271"/>
              <a:gd name="connsiteY538" fmla="*/ 531738 h 881166"/>
              <a:gd name="connsiteX539" fmla="*/ 245612 w 396271"/>
              <a:gd name="connsiteY539" fmla="*/ 531738 h 881166"/>
              <a:gd name="connsiteX540" fmla="*/ 248145 w 396271"/>
              <a:gd name="connsiteY540" fmla="*/ 531738 h 881166"/>
              <a:gd name="connsiteX541" fmla="*/ 250677 w 396271"/>
              <a:gd name="connsiteY541" fmla="*/ 534271 h 881166"/>
              <a:gd name="connsiteX542" fmla="*/ 253209 w 396271"/>
              <a:gd name="connsiteY542" fmla="*/ 534271 h 881166"/>
              <a:gd name="connsiteX543" fmla="*/ 255741 w 396271"/>
              <a:gd name="connsiteY543" fmla="*/ 534271 h 881166"/>
              <a:gd name="connsiteX544" fmla="*/ 258273 w 396271"/>
              <a:gd name="connsiteY544" fmla="*/ 531738 h 881166"/>
              <a:gd name="connsiteX545" fmla="*/ 260805 w 396271"/>
              <a:gd name="connsiteY545" fmla="*/ 531738 h 881166"/>
              <a:gd name="connsiteX546" fmla="*/ 260805 w 396271"/>
              <a:gd name="connsiteY546" fmla="*/ 529207 h 881166"/>
              <a:gd name="connsiteX547" fmla="*/ 260805 w 396271"/>
              <a:gd name="connsiteY547" fmla="*/ 526674 h 881166"/>
              <a:gd name="connsiteX548" fmla="*/ 260805 w 396271"/>
              <a:gd name="connsiteY548" fmla="*/ 520344 h 881166"/>
              <a:gd name="connsiteX549" fmla="*/ 263337 w 396271"/>
              <a:gd name="connsiteY549" fmla="*/ 515280 h 881166"/>
              <a:gd name="connsiteX550" fmla="*/ 265869 w 396271"/>
              <a:gd name="connsiteY550" fmla="*/ 515280 h 881166"/>
              <a:gd name="connsiteX551" fmla="*/ 268401 w 396271"/>
              <a:gd name="connsiteY551" fmla="*/ 515280 h 881166"/>
              <a:gd name="connsiteX552" fmla="*/ 268401 w 396271"/>
              <a:gd name="connsiteY552" fmla="*/ 514014 h 881166"/>
              <a:gd name="connsiteX553" fmla="*/ 268401 w 396271"/>
              <a:gd name="connsiteY553" fmla="*/ 508950 h 881166"/>
              <a:gd name="connsiteX554" fmla="*/ 270933 w 396271"/>
              <a:gd name="connsiteY554" fmla="*/ 506417 h 881166"/>
              <a:gd name="connsiteX555" fmla="*/ 273466 w 396271"/>
              <a:gd name="connsiteY555" fmla="*/ 501353 h 881166"/>
              <a:gd name="connsiteX556" fmla="*/ 273466 w 396271"/>
              <a:gd name="connsiteY556" fmla="*/ 495023 h 881166"/>
              <a:gd name="connsiteX557" fmla="*/ 273466 w 396271"/>
              <a:gd name="connsiteY557" fmla="*/ 489959 h 881166"/>
              <a:gd name="connsiteX558" fmla="*/ 275998 w 396271"/>
              <a:gd name="connsiteY558" fmla="*/ 487427 h 881166"/>
              <a:gd name="connsiteX559" fmla="*/ 281062 w 396271"/>
              <a:gd name="connsiteY559" fmla="*/ 484895 h 881166"/>
              <a:gd name="connsiteX560" fmla="*/ 281062 w 396271"/>
              <a:gd name="connsiteY560" fmla="*/ 482363 h 881166"/>
              <a:gd name="connsiteX561" fmla="*/ 281062 w 396271"/>
              <a:gd name="connsiteY561" fmla="*/ 479831 h 881166"/>
              <a:gd name="connsiteX562" fmla="*/ 281062 w 396271"/>
              <a:gd name="connsiteY562" fmla="*/ 477299 h 881166"/>
              <a:gd name="connsiteX563" fmla="*/ 278530 w 396271"/>
              <a:gd name="connsiteY563" fmla="*/ 474766 h 881166"/>
              <a:gd name="connsiteX564" fmla="*/ 281062 w 396271"/>
              <a:gd name="connsiteY564" fmla="*/ 472235 h 881166"/>
              <a:gd name="connsiteX565" fmla="*/ 283594 w 396271"/>
              <a:gd name="connsiteY565" fmla="*/ 469702 h 881166"/>
              <a:gd name="connsiteX566" fmla="*/ 286126 w 396271"/>
              <a:gd name="connsiteY566" fmla="*/ 464638 h 881166"/>
              <a:gd name="connsiteX567" fmla="*/ 288658 w 396271"/>
              <a:gd name="connsiteY567" fmla="*/ 462106 h 881166"/>
              <a:gd name="connsiteX568" fmla="*/ 288658 w 396271"/>
              <a:gd name="connsiteY568" fmla="*/ 463372 h 881166"/>
              <a:gd name="connsiteX569" fmla="*/ 291190 w 396271"/>
              <a:gd name="connsiteY569" fmla="*/ 463372 h 881166"/>
              <a:gd name="connsiteX570" fmla="*/ 293722 w 396271"/>
              <a:gd name="connsiteY570" fmla="*/ 460840 h 881166"/>
              <a:gd name="connsiteX571" fmla="*/ 293722 w 396271"/>
              <a:gd name="connsiteY571" fmla="*/ 458308 h 881166"/>
              <a:gd name="connsiteX572" fmla="*/ 296254 w 396271"/>
              <a:gd name="connsiteY572" fmla="*/ 458308 h 881166"/>
              <a:gd name="connsiteX573" fmla="*/ 296254 w 396271"/>
              <a:gd name="connsiteY573" fmla="*/ 455776 h 881166"/>
              <a:gd name="connsiteX574" fmla="*/ 296254 w 396271"/>
              <a:gd name="connsiteY574" fmla="*/ 453244 h 881166"/>
              <a:gd name="connsiteX575" fmla="*/ 296254 w 396271"/>
              <a:gd name="connsiteY575" fmla="*/ 450712 h 881166"/>
              <a:gd name="connsiteX576" fmla="*/ 298786 w 396271"/>
              <a:gd name="connsiteY576" fmla="*/ 448179 h 881166"/>
              <a:gd name="connsiteX577" fmla="*/ 298786 w 396271"/>
              <a:gd name="connsiteY577" fmla="*/ 445648 h 881166"/>
              <a:gd name="connsiteX578" fmla="*/ 301319 w 396271"/>
              <a:gd name="connsiteY578" fmla="*/ 443115 h 881166"/>
              <a:gd name="connsiteX579" fmla="*/ 301319 w 396271"/>
              <a:gd name="connsiteY579" fmla="*/ 440583 h 881166"/>
              <a:gd name="connsiteX580" fmla="*/ 301319 w 396271"/>
              <a:gd name="connsiteY580" fmla="*/ 438051 h 881166"/>
              <a:gd name="connsiteX581" fmla="*/ 301319 w 396271"/>
              <a:gd name="connsiteY581" fmla="*/ 435519 h 881166"/>
              <a:gd name="connsiteX582" fmla="*/ 301319 w 396271"/>
              <a:gd name="connsiteY582" fmla="*/ 432987 h 881166"/>
              <a:gd name="connsiteX583" fmla="*/ 303850 w 396271"/>
              <a:gd name="connsiteY583" fmla="*/ 432987 h 881166"/>
              <a:gd name="connsiteX584" fmla="*/ 303850 w 396271"/>
              <a:gd name="connsiteY584" fmla="*/ 430455 h 881166"/>
              <a:gd name="connsiteX585" fmla="*/ 303850 w 396271"/>
              <a:gd name="connsiteY585" fmla="*/ 427923 h 881166"/>
              <a:gd name="connsiteX586" fmla="*/ 301319 w 396271"/>
              <a:gd name="connsiteY586" fmla="*/ 427923 h 881166"/>
              <a:gd name="connsiteX587" fmla="*/ 301319 w 396271"/>
              <a:gd name="connsiteY587" fmla="*/ 425391 h 881166"/>
              <a:gd name="connsiteX588" fmla="*/ 306383 w 396271"/>
              <a:gd name="connsiteY588" fmla="*/ 419061 h 881166"/>
              <a:gd name="connsiteX589" fmla="*/ 306383 w 396271"/>
              <a:gd name="connsiteY589" fmla="*/ 416528 h 881166"/>
              <a:gd name="connsiteX590" fmla="*/ 308915 w 396271"/>
              <a:gd name="connsiteY590" fmla="*/ 413996 h 881166"/>
              <a:gd name="connsiteX591" fmla="*/ 308915 w 396271"/>
              <a:gd name="connsiteY591" fmla="*/ 411464 h 881166"/>
              <a:gd name="connsiteX592" fmla="*/ 311447 w 396271"/>
              <a:gd name="connsiteY592" fmla="*/ 411464 h 881166"/>
              <a:gd name="connsiteX593" fmla="*/ 313979 w 396271"/>
              <a:gd name="connsiteY593" fmla="*/ 411464 h 881166"/>
              <a:gd name="connsiteX594" fmla="*/ 313979 w 396271"/>
              <a:gd name="connsiteY594" fmla="*/ 408932 h 881166"/>
              <a:gd name="connsiteX595" fmla="*/ 313979 w 396271"/>
              <a:gd name="connsiteY595" fmla="*/ 406400 h 881166"/>
              <a:gd name="connsiteX596" fmla="*/ 316511 w 396271"/>
              <a:gd name="connsiteY596" fmla="*/ 401336 h 881166"/>
              <a:gd name="connsiteX597" fmla="*/ 313979 w 396271"/>
              <a:gd name="connsiteY597" fmla="*/ 401336 h 881166"/>
              <a:gd name="connsiteX598" fmla="*/ 313979 w 396271"/>
              <a:gd name="connsiteY598" fmla="*/ 396272 h 881166"/>
              <a:gd name="connsiteX599" fmla="*/ 313979 w 396271"/>
              <a:gd name="connsiteY599" fmla="*/ 391207 h 881166"/>
              <a:gd name="connsiteX600" fmla="*/ 311447 w 396271"/>
              <a:gd name="connsiteY600" fmla="*/ 386143 h 881166"/>
              <a:gd name="connsiteX601" fmla="*/ 311447 w 396271"/>
              <a:gd name="connsiteY601" fmla="*/ 383611 h 881166"/>
              <a:gd name="connsiteX602" fmla="*/ 313979 w 396271"/>
              <a:gd name="connsiteY602" fmla="*/ 383611 h 881166"/>
              <a:gd name="connsiteX603" fmla="*/ 319043 w 396271"/>
              <a:gd name="connsiteY603" fmla="*/ 381079 h 881166"/>
              <a:gd name="connsiteX604" fmla="*/ 319043 w 396271"/>
              <a:gd name="connsiteY604" fmla="*/ 376015 h 881166"/>
              <a:gd name="connsiteX605" fmla="*/ 321575 w 396271"/>
              <a:gd name="connsiteY605" fmla="*/ 370951 h 881166"/>
              <a:gd name="connsiteX606" fmla="*/ 321575 w 396271"/>
              <a:gd name="connsiteY606" fmla="*/ 368419 h 881166"/>
              <a:gd name="connsiteX607" fmla="*/ 321575 w 396271"/>
              <a:gd name="connsiteY607" fmla="*/ 365887 h 881166"/>
              <a:gd name="connsiteX608" fmla="*/ 321575 w 396271"/>
              <a:gd name="connsiteY608" fmla="*/ 360822 h 881166"/>
              <a:gd name="connsiteX609" fmla="*/ 324107 w 396271"/>
              <a:gd name="connsiteY609" fmla="*/ 355758 h 881166"/>
              <a:gd name="connsiteX610" fmla="*/ 321575 w 396271"/>
              <a:gd name="connsiteY610" fmla="*/ 353226 h 881166"/>
              <a:gd name="connsiteX611" fmla="*/ 319043 w 396271"/>
              <a:gd name="connsiteY611" fmla="*/ 350694 h 881166"/>
              <a:gd name="connsiteX612" fmla="*/ 319043 w 396271"/>
              <a:gd name="connsiteY612" fmla="*/ 348162 h 881166"/>
              <a:gd name="connsiteX613" fmla="*/ 319043 w 396271"/>
              <a:gd name="connsiteY613" fmla="*/ 349428 h 881166"/>
              <a:gd name="connsiteX614" fmla="*/ 319043 w 396271"/>
              <a:gd name="connsiteY614" fmla="*/ 346896 h 881166"/>
              <a:gd name="connsiteX615" fmla="*/ 321575 w 396271"/>
              <a:gd name="connsiteY615" fmla="*/ 341832 h 881166"/>
              <a:gd name="connsiteX616" fmla="*/ 319043 w 396271"/>
              <a:gd name="connsiteY616" fmla="*/ 336768 h 881166"/>
              <a:gd name="connsiteX617" fmla="*/ 319043 w 396271"/>
              <a:gd name="connsiteY617" fmla="*/ 334235 h 881166"/>
              <a:gd name="connsiteX618" fmla="*/ 319043 w 396271"/>
              <a:gd name="connsiteY618" fmla="*/ 331704 h 881166"/>
              <a:gd name="connsiteX619" fmla="*/ 319043 w 396271"/>
              <a:gd name="connsiteY619" fmla="*/ 329171 h 881166"/>
              <a:gd name="connsiteX620" fmla="*/ 319043 w 396271"/>
              <a:gd name="connsiteY620" fmla="*/ 326640 h 881166"/>
              <a:gd name="connsiteX621" fmla="*/ 316511 w 396271"/>
              <a:gd name="connsiteY621" fmla="*/ 320309 h 881166"/>
              <a:gd name="connsiteX622" fmla="*/ 313979 w 396271"/>
              <a:gd name="connsiteY622" fmla="*/ 315245 h 881166"/>
              <a:gd name="connsiteX623" fmla="*/ 313979 w 396271"/>
              <a:gd name="connsiteY623" fmla="*/ 312713 h 881166"/>
              <a:gd name="connsiteX624" fmla="*/ 313979 w 396271"/>
              <a:gd name="connsiteY624" fmla="*/ 310181 h 881166"/>
              <a:gd name="connsiteX625" fmla="*/ 313979 w 396271"/>
              <a:gd name="connsiteY625" fmla="*/ 307649 h 881166"/>
              <a:gd name="connsiteX626" fmla="*/ 313979 w 396271"/>
              <a:gd name="connsiteY626" fmla="*/ 305117 h 881166"/>
              <a:gd name="connsiteX627" fmla="*/ 313979 w 396271"/>
              <a:gd name="connsiteY627" fmla="*/ 302584 h 881166"/>
              <a:gd name="connsiteX628" fmla="*/ 313979 w 396271"/>
              <a:gd name="connsiteY628" fmla="*/ 297520 h 881166"/>
              <a:gd name="connsiteX629" fmla="*/ 313979 w 396271"/>
              <a:gd name="connsiteY629" fmla="*/ 292456 h 881166"/>
              <a:gd name="connsiteX630" fmla="*/ 313979 w 396271"/>
              <a:gd name="connsiteY630" fmla="*/ 289924 h 881166"/>
              <a:gd name="connsiteX631" fmla="*/ 313979 w 396271"/>
              <a:gd name="connsiteY631" fmla="*/ 287392 h 881166"/>
              <a:gd name="connsiteX632" fmla="*/ 313979 w 396271"/>
              <a:gd name="connsiteY632" fmla="*/ 281062 h 881166"/>
              <a:gd name="connsiteX633" fmla="*/ 316511 w 396271"/>
              <a:gd name="connsiteY633" fmla="*/ 278530 h 881166"/>
              <a:gd name="connsiteX634" fmla="*/ 319043 w 396271"/>
              <a:gd name="connsiteY634" fmla="*/ 278530 h 881166"/>
              <a:gd name="connsiteX635" fmla="*/ 319043 w 396271"/>
              <a:gd name="connsiteY635" fmla="*/ 281062 h 881166"/>
              <a:gd name="connsiteX636" fmla="*/ 319043 w 396271"/>
              <a:gd name="connsiteY636" fmla="*/ 278530 h 881166"/>
              <a:gd name="connsiteX637" fmla="*/ 324107 w 396271"/>
              <a:gd name="connsiteY637" fmla="*/ 275998 h 881166"/>
              <a:gd name="connsiteX638" fmla="*/ 324107 w 396271"/>
              <a:gd name="connsiteY638" fmla="*/ 273466 h 881166"/>
              <a:gd name="connsiteX639" fmla="*/ 329171 w 396271"/>
              <a:gd name="connsiteY639" fmla="*/ 264603 h 881166"/>
              <a:gd name="connsiteX640" fmla="*/ 329171 w 396271"/>
              <a:gd name="connsiteY640" fmla="*/ 262071 h 881166"/>
              <a:gd name="connsiteX641" fmla="*/ 326639 w 396271"/>
              <a:gd name="connsiteY641" fmla="*/ 262071 h 881166"/>
              <a:gd name="connsiteX642" fmla="*/ 326639 w 396271"/>
              <a:gd name="connsiteY642" fmla="*/ 259539 h 881166"/>
              <a:gd name="connsiteX643" fmla="*/ 326639 w 396271"/>
              <a:gd name="connsiteY643" fmla="*/ 250677 h 881166"/>
              <a:gd name="connsiteX644" fmla="*/ 326639 w 396271"/>
              <a:gd name="connsiteY644" fmla="*/ 248145 h 881166"/>
              <a:gd name="connsiteX645" fmla="*/ 326639 w 396271"/>
              <a:gd name="connsiteY645" fmla="*/ 245612 h 881166"/>
              <a:gd name="connsiteX646" fmla="*/ 326639 w 396271"/>
              <a:gd name="connsiteY646" fmla="*/ 248145 h 881166"/>
              <a:gd name="connsiteX647" fmla="*/ 326639 w 396271"/>
              <a:gd name="connsiteY647" fmla="*/ 245612 h 881166"/>
              <a:gd name="connsiteX648" fmla="*/ 324107 w 396271"/>
              <a:gd name="connsiteY648" fmla="*/ 245612 h 881166"/>
              <a:gd name="connsiteX649" fmla="*/ 324107 w 396271"/>
              <a:gd name="connsiteY649" fmla="*/ 243081 h 881166"/>
              <a:gd name="connsiteX650" fmla="*/ 321575 w 396271"/>
              <a:gd name="connsiteY650" fmla="*/ 243081 h 881166"/>
              <a:gd name="connsiteX651" fmla="*/ 321575 w 396271"/>
              <a:gd name="connsiteY651" fmla="*/ 240548 h 881166"/>
              <a:gd name="connsiteX652" fmla="*/ 321575 w 396271"/>
              <a:gd name="connsiteY652" fmla="*/ 238016 h 881166"/>
              <a:gd name="connsiteX653" fmla="*/ 321575 w 396271"/>
              <a:gd name="connsiteY653" fmla="*/ 232952 h 881166"/>
              <a:gd name="connsiteX654" fmla="*/ 319043 w 396271"/>
              <a:gd name="connsiteY654" fmla="*/ 232952 h 881166"/>
              <a:gd name="connsiteX655" fmla="*/ 319043 w 396271"/>
              <a:gd name="connsiteY655" fmla="*/ 230420 h 881166"/>
              <a:gd name="connsiteX656" fmla="*/ 321575 w 396271"/>
              <a:gd name="connsiteY656" fmla="*/ 227888 h 881166"/>
              <a:gd name="connsiteX657" fmla="*/ 324107 w 396271"/>
              <a:gd name="connsiteY657" fmla="*/ 222824 h 881166"/>
              <a:gd name="connsiteX658" fmla="*/ 326639 w 396271"/>
              <a:gd name="connsiteY658" fmla="*/ 220292 h 881166"/>
              <a:gd name="connsiteX659" fmla="*/ 329171 w 396271"/>
              <a:gd name="connsiteY659" fmla="*/ 220292 h 881166"/>
              <a:gd name="connsiteX660" fmla="*/ 329171 w 396271"/>
              <a:gd name="connsiteY660" fmla="*/ 217760 h 881166"/>
              <a:gd name="connsiteX661" fmla="*/ 329171 w 396271"/>
              <a:gd name="connsiteY661" fmla="*/ 215227 h 881166"/>
              <a:gd name="connsiteX662" fmla="*/ 329171 w 396271"/>
              <a:gd name="connsiteY662" fmla="*/ 212696 h 881166"/>
              <a:gd name="connsiteX663" fmla="*/ 331704 w 396271"/>
              <a:gd name="connsiteY663" fmla="*/ 212696 h 881166"/>
              <a:gd name="connsiteX664" fmla="*/ 331704 w 396271"/>
              <a:gd name="connsiteY664" fmla="*/ 207631 h 881166"/>
              <a:gd name="connsiteX665" fmla="*/ 331704 w 396271"/>
              <a:gd name="connsiteY665" fmla="*/ 202567 h 881166"/>
              <a:gd name="connsiteX666" fmla="*/ 331704 w 396271"/>
              <a:gd name="connsiteY666" fmla="*/ 197503 h 881166"/>
              <a:gd name="connsiteX667" fmla="*/ 334235 w 396271"/>
              <a:gd name="connsiteY667" fmla="*/ 191173 h 881166"/>
              <a:gd name="connsiteX668" fmla="*/ 334235 w 396271"/>
              <a:gd name="connsiteY668" fmla="*/ 186109 h 881166"/>
              <a:gd name="connsiteX669" fmla="*/ 334235 w 396271"/>
              <a:gd name="connsiteY669" fmla="*/ 183576 h 881166"/>
              <a:gd name="connsiteX670" fmla="*/ 336768 w 396271"/>
              <a:gd name="connsiteY670" fmla="*/ 183576 h 881166"/>
              <a:gd name="connsiteX671" fmla="*/ 336768 w 396271"/>
              <a:gd name="connsiteY671" fmla="*/ 181044 h 881166"/>
              <a:gd name="connsiteX672" fmla="*/ 339300 w 396271"/>
              <a:gd name="connsiteY672" fmla="*/ 181044 h 881166"/>
              <a:gd name="connsiteX673" fmla="*/ 339300 w 396271"/>
              <a:gd name="connsiteY673" fmla="*/ 178512 h 881166"/>
              <a:gd name="connsiteX674" fmla="*/ 341832 w 396271"/>
              <a:gd name="connsiteY674" fmla="*/ 178512 h 881166"/>
              <a:gd name="connsiteX675" fmla="*/ 341832 w 396271"/>
              <a:gd name="connsiteY675" fmla="*/ 173448 h 881166"/>
              <a:gd name="connsiteX676" fmla="*/ 341832 w 396271"/>
              <a:gd name="connsiteY676" fmla="*/ 170916 h 881166"/>
              <a:gd name="connsiteX677" fmla="*/ 341832 w 396271"/>
              <a:gd name="connsiteY677" fmla="*/ 168384 h 881166"/>
              <a:gd name="connsiteX678" fmla="*/ 341832 w 396271"/>
              <a:gd name="connsiteY678" fmla="*/ 172182 h 881166"/>
              <a:gd name="connsiteX679" fmla="*/ 339300 w 396271"/>
              <a:gd name="connsiteY679" fmla="*/ 165852 h 881166"/>
              <a:gd name="connsiteX680" fmla="*/ 339300 w 396271"/>
              <a:gd name="connsiteY680" fmla="*/ 163320 h 881166"/>
              <a:gd name="connsiteX681" fmla="*/ 341832 w 396271"/>
              <a:gd name="connsiteY681" fmla="*/ 163320 h 881166"/>
              <a:gd name="connsiteX682" fmla="*/ 344364 w 396271"/>
              <a:gd name="connsiteY682" fmla="*/ 163320 h 881166"/>
              <a:gd name="connsiteX683" fmla="*/ 344364 w 396271"/>
              <a:gd name="connsiteY683" fmla="*/ 160788 h 881166"/>
              <a:gd name="connsiteX684" fmla="*/ 346896 w 396271"/>
              <a:gd name="connsiteY684" fmla="*/ 158255 h 881166"/>
              <a:gd name="connsiteX685" fmla="*/ 344364 w 396271"/>
              <a:gd name="connsiteY685" fmla="*/ 155724 h 881166"/>
              <a:gd name="connsiteX686" fmla="*/ 344364 w 396271"/>
              <a:gd name="connsiteY686" fmla="*/ 153191 h 881166"/>
              <a:gd name="connsiteX687" fmla="*/ 346896 w 396271"/>
              <a:gd name="connsiteY687" fmla="*/ 148127 h 881166"/>
              <a:gd name="connsiteX688" fmla="*/ 349428 w 396271"/>
              <a:gd name="connsiteY688" fmla="*/ 143063 h 881166"/>
              <a:gd name="connsiteX689" fmla="*/ 349428 w 396271"/>
              <a:gd name="connsiteY689" fmla="*/ 140531 h 881166"/>
              <a:gd name="connsiteX690" fmla="*/ 349428 w 396271"/>
              <a:gd name="connsiteY690" fmla="*/ 135467 h 881166"/>
              <a:gd name="connsiteX691" fmla="*/ 351960 w 396271"/>
              <a:gd name="connsiteY691" fmla="*/ 130403 h 881166"/>
              <a:gd name="connsiteX692" fmla="*/ 349428 w 396271"/>
              <a:gd name="connsiteY692" fmla="*/ 125338 h 881166"/>
              <a:gd name="connsiteX693" fmla="*/ 349428 w 396271"/>
              <a:gd name="connsiteY693" fmla="*/ 122806 h 881166"/>
              <a:gd name="connsiteX694" fmla="*/ 349428 w 396271"/>
              <a:gd name="connsiteY694" fmla="*/ 120274 h 881166"/>
              <a:gd name="connsiteX695" fmla="*/ 351960 w 396271"/>
              <a:gd name="connsiteY695" fmla="*/ 117742 h 881166"/>
              <a:gd name="connsiteX696" fmla="*/ 351960 w 396271"/>
              <a:gd name="connsiteY696" fmla="*/ 115210 h 881166"/>
              <a:gd name="connsiteX697" fmla="*/ 351960 w 396271"/>
              <a:gd name="connsiteY697" fmla="*/ 112678 h 881166"/>
              <a:gd name="connsiteX698" fmla="*/ 349428 w 396271"/>
              <a:gd name="connsiteY698" fmla="*/ 112678 h 881166"/>
              <a:gd name="connsiteX699" fmla="*/ 349428 w 396271"/>
              <a:gd name="connsiteY699" fmla="*/ 110146 h 881166"/>
              <a:gd name="connsiteX700" fmla="*/ 346896 w 396271"/>
              <a:gd name="connsiteY700" fmla="*/ 107614 h 881166"/>
              <a:gd name="connsiteX701" fmla="*/ 349428 w 396271"/>
              <a:gd name="connsiteY701" fmla="*/ 105082 h 881166"/>
              <a:gd name="connsiteX702" fmla="*/ 349428 w 396271"/>
              <a:gd name="connsiteY702" fmla="*/ 102550 h 881166"/>
              <a:gd name="connsiteX703" fmla="*/ 351960 w 396271"/>
              <a:gd name="connsiteY703" fmla="*/ 97486 h 881166"/>
              <a:gd name="connsiteX704" fmla="*/ 354492 w 396271"/>
              <a:gd name="connsiteY704" fmla="*/ 94953 h 881166"/>
              <a:gd name="connsiteX705" fmla="*/ 354492 w 396271"/>
              <a:gd name="connsiteY705" fmla="*/ 92421 h 881166"/>
              <a:gd name="connsiteX706" fmla="*/ 357024 w 396271"/>
              <a:gd name="connsiteY706" fmla="*/ 89889 h 881166"/>
              <a:gd name="connsiteX707" fmla="*/ 359556 w 396271"/>
              <a:gd name="connsiteY707" fmla="*/ 84825 h 881166"/>
              <a:gd name="connsiteX708" fmla="*/ 359556 w 396271"/>
              <a:gd name="connsiteY708" fmla="*/ 82293 h 881166"/>
              <a:gd name="connsiteX709" fmla="*/ 357024 w 396271"/>
              <a:gd name="connsiteY709" fmla="*/ 79761 h 881166"/>
              <a:gd name="connsiteX710" fmla="*/ 357024 w 396271"/>
              <a:gd name="connsiteY710" fmla="*/ 77229 h 881166"/>
              <a:gd name="connsiteX711" fmla="*/ 357024 w 396271"/>
              <a:gd name="connsiteY711" fmla="*/ 72165 h 881166"/>
              <a:gd name="connsiteX712" fmla="*/ 354492 w 396271"/>
              <a:gd name="connsiteY712" fmla="*/ 69632 h 881166"/>
              <a:gd name="connsiteX713" fmla="*/ 354492 w 396271"/>
              <a:gd name="connsiteY713" fmla="*/ 67101 h 881166"/>
              <a:gd name="connsiteX714" fmla="*/ 354492 w 396271"/>
              <a:gd name="connsiteY714" fmla="*/ 70899 h 881166"/>
              <a:gd name="connsiteX715" fmla="*/ 354492 w 396271"/>
              <a:gd name="connsiteY715" fmla="*/ 64568 h 881166"/>
              <a:gd name="connsiteX716" fmla="*/ 354492 w 396271"/>
              <a:gd name="connsiteY716" fmla="*/ 58238 h 881166"/>
              <a:gd name="connsiteX717" fmla="*/ 354492 w 396271"/>
              <a:gd name="connsiteY717" fmla="*/ 55706 h 881166"/>
              <a:gd name="connsiteX718" fmla="*/ 354492 w 396271"/>
              <a:gd name="connsiteY718" fmla="*/ 53174 h 881166"/>
              <a:gd name="connsiteX719" fmla="*/ 354492 w 396271"/>
              <a:gd name="connsiteY719" fmla="*/ 50642 h 881166"/>
              <a:gd name="connsiteX720" fmla="*/ 357024 w 396271"/>
              <a:gd name="connsiteY720" fmla="*/ 50642 h 881166"/>
              <a:gd name="connsiteX721" fmla="*/ 357024 w 396271"/>
              <a:gd name="connsiteY721" fmla="*/ 48110 h 881166"/>
              <a:gd name="connsiteX722" fmla="*/ 357024 w 396271"/>
              <a:gd name="connsiteY722" fmla="*/ 45578 h 881166"/>
              <a:gd name="connsiteX723" fmla="*/ 357024 w 396271"/>
              <a:gd name="connsiteY723" fmla="*/ 43045 h 881166"/>
              <a:gd name="connsiteX724" fmla="*/ 354492 w 396271"/>
              <a:gd name="connsiteY724" fmla="*/ 43045 h 881166"/>
              <a:gd name="connsiteX725" fmla="*/ 354492 w 396271"/>
              <a:gd name="connsiteY725" fmla="*/ 40514 h 881166"/>
              <a:gd name="connsiteX726" fmla="*/ 357024 w 396271"/>
              <a:gd name="connsiteY726" fmla="*/ 35449 h 881166"/>
              <a:gd name="connsiteX727" fmla="*/ 357024 w 396271"/>
              <a:gd name="connsiteY727" fmla="*/ 32917 h 881166"/>
              <a:gd name="connsiteX728" fmla="*/ 357024 w 396271"/>
              <a:gd name="connsiteY728" fmla="*/ 30385 h 881166"/>
              <a:gd name="connsiteX729" fmla="*/ 359556 w 396271"/>
              <a:gd name="connsiteY729" fmla="*/ 30385 h 881166"/>
              <a:gd name="connsiteX730" fmla="*/ 359556 w 396271"/>
              <a:gd name="connsiteY730" fmla="*/ 27853 h 881166"/>
              <a:gd name="connsiteX731" fmla="*/ 359556 w 396271"/>
              <a:gd name="connsiteY731" fmla="*/ 25321 h 881166"/>
              <a:gd name="connsiteX732" fmla="*/ 359556 w 396271"/>
              <a:gd name="connsiteY732" fmla="*/ 22789 h 881166"/>
              <a:gd name="connsiteX733" fmla="*/ 359556 w 396271"/>
              <a:gd name="connsiteY733" fmla="*/ 20257 h 881166"/>
              <a:gd name="connsiteX734" fmla="*/ 349428 w 396271"/>
              <a:gd name="connsiteY734" fmla="*/ 20257 h 881166"/>
              <a:gd name="connsiteX735" fmla="*/ 346896 w 396271"/>
              <a:gd name="connsiteY735" fmla="*/ 22789 h 881166"/>
              <a:gd name="connsiteX736" fmla="*/ 344364 w 396271"/>
              <a:gd name="connsiteY736" fmla="*/ 22789 h 881166"/>
              <a:gd name="connsiteX737" fmla="*/ 344364 w 396271"/>
              <a:gd name="connsiteY737" fmla="*/ 17725 h 881166"/>
              <a:gd name="connsiteX738" fmla="*/ 344364 w 396271"/>
              <a:gd name="connsiteY738" fmla="*/ 11394 h 881166"/>
              <a:gd name="connsiteX739" fmla="*/ 346896 w 396271"/>
              <a:gd name="connsiteY739" fmla="*/ 5064 h 881166"/>
              <a:gd name="connsiteX740" fmla="*/ 349428 w 396271"/>
              <a:gd name="connsiteY740" fmla="*/ 2532 h 881166"/>
              <a:gd name="connsiteX741" fmla="*/ 349428 w 396271"/>
              <a:gd name="connsiteY741" fmla="*/ 5064 h 881166"/>
              <a:gd name="connsiteX742" fmla="*/ 349428 w 396271"/>
              <a:gd name="connsiteY742" fmla="*/ 7596 h 881166"/>
              <a:gd name="connsiteX743" fmla="*/ 351960 w 396271"/>
              <a:gd name="connsiteY743" fmla="*/ 7596 h 881166"/>
              <a:gd name="connsiteX744" fmla="*/ 351960 w 396271"/>
              <a:gd name="connsiteY744" fmla="*/ 5064 h 881166"/>
              <a:gd name="connsiteX745" fmla="*/ 354492 w 396271"/>
              <a:gd name="connsiteY745" fmla="*/ 5064 h 881166"/>
              <a:gd name="connsiteX746" fmla="*/ 354492 w 396271"/>
              <a:gd name="connsiteY746" fmla="*/ 2532 h 881166"/>
              <a:gd name="connsiteX747" fmla="*/ 354492 w 396271"/>
              <a:gd name="connsiteY747" fmla="*/ 0 h 881166"/>
              <a:gd name="connsiteX748" fmla="*/ 357024 w 396271"/>
              <a:gd name="connsiteY748" fmla="*/ 0 h 881166"/>
              <a:gd name="connsiteX749" fmla="*/ 357024 w 396271"/>
              <a:gd name="connsiteY749" fmla="*/ 2532 h 881166"/>
              <a:gd name="connsiteX750" fmla="*/ 359556 w 396271"/>
              <a:gd name="connsiteY750" fmla="*/ 2532 h 881166"/>
              <a:gd name="connsiteX751" fmla="*/ 362089 w 396271"/>
              <a:gd name="connsiteY751" fmla="*/ 2532 h 881166"/>
              <a:gd name="connsiteX752" fmla="*/ 364621 w 396271"/>
              <a:gd name="connsiteY752" fmla="*/ 2532 h 881166"/>
              <a:gd name="connsiteX753" fmla="*/ 364621 w 396271"/>
              <a:gd name="connsiteY753" fmla="*/ 5064 h 881166"/>
              <a:gd name="connsiteX754" fmla="*/ 367153 w 396271"/>
              <a:gd name="connsiteY754" fmla="*/ 5064 h 881166"/>
              <a:gd name="connsiteX755" fmla="*/ 367153 w 396271"/>
              <a:gd name="connsiteY755" fmla="*/ 6330 h 88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Lst>
            <a:rect l="l" t="t" r="r" b="b"/>
            <a:pathLst>
              <a:path w="396271" h="881166">
                <a:moveTo>
                  <a:pt x="194971" y="786213"/>
                </a:moveTo>
                <a:lnTo>
                  <a:pt x="192439" y="786213"/>
                </a:lnTo>
                <a:lnTo>
                  <a:pt x="192439" y="783681"/>
                </a:lnTo>
                <a:lnTo>
                  <a:pt x="192439" y="781149"/>
                </a:lnTo>
                <a:lnTo>
                  <a:pt x="194971" y="781149"/>
                </a:lnTo>
                <a:lnTo>
                  <a:pt x="197503" y="783681"/>
                </a:lnTo>
                <a:lnTo>
                  <a:pt x="194971" y="786213"/>
                </a:lnTo>
                <a:close/>
                <a:moveTo>
                  <a:pt x="208897" y="744434"/>
                </a:moveTo>
                <a:lnTo>
                  <a:pt x="206365" y="744434"/>
                </a:lnTo>
                <a:lnTo>
                  <a:pt x="203833" y="746966"/>
                </a:lnTo>
                <a:lnTo>
                  <a:pt x="201301" y="744434"/>
                </a:lnTo>
                <a:lnTo>
                  <a:pt x="201301" y="741902"/>
                </a:lnTo>
                <a:lnTo>
                  <a:pt x="203833" y="741902"/>
                </a:lnTo>
                <a:lnTo>
                  <a:pt x="208897" y="741902"/>
                </a:lnTo>
                <a:lnTo>
                  <a:pt x="208897" y="744434"/>
                </a:lnTo>
                <a:close/>
                <a:moveTo>
                  <a:pt x="5064" y="413996"/>
                </a:moveTo>
                <a:lnTo>
                  <a:pt x="2532" y="413996"/>
                </a:lnTo>
                <a:lnTo>
                  <a:pt x="2532" y="411464"/>
                </a:lnTo>
                <a:lnTo>
                  <a:pt x="0" y="411464"/>
                </a:lnTo>
                <a:lnTo>
                  <a:pt x="0" y="408932"/>
                </a:lnTo>
                <a:lnTo>
                  <a:pt x="2532" y="408932"/>
                </a:lnTo>
                <a:lnTo>
                  <a:pt x="2532" y="406400"/>
                </a:lnTo>
                <a:lnTo>
                  <a:pt x="5064" y="406400"/>
                </a:lnTo>
                <a:lnTo>
                  <a:pt x="7596" y="406400"/>
                </a:lnTo>
                <a:lnTo>
                  <a:pt x="7596" y="408932"/>
                </a:lnTo>
                <a:lnTo>
                  <a:pt x="7596" y="411464"/>
                </a:lnTo>
                <a:lnTo>
                  <a:pt x="7596" y="413996"/>
                </a:lnTo>
                <a:lnTo>
                  <a:pt x="5064" y="413996"/>
                </a:lnTo>
                <a:close/>
                <a:moveTo>
                  <a:pt x="67100" y="410198"/>
                </a:moveTo>
                <a:lnTo>
                  <a:pt x="64568" y="410198"/>
                </a:lnTo>
                <a:lnTo>
                  <a:pt x="64568" y="407666"/>
                </a:lnTo>
                <a:lnTo>
                  <a:pt x="64568" y="405134"/>
                </a:lnTo>
                <a:lnTo>
                  <a:pt x="64568" y="402602"/>
                </a:lnTo>
                <a:lnTo>
                  <a:pt x="67100" y="402602"/>
                </a:lnTo>
                <a:lnTo>
                  <a:pt x="69632" y="402602"/>
                </a:lnTo>
                <a:lnTo>
                  <a:pt x="69632" y="405134"/>
                </a:lnTo>
                <a:lnTo>
                  <a:pt x="72165" y="405134"/>
                </a:lnTo>
                <a:lnTo>
                  <a:pt x="72165" y="407666"/>
                </a:lnTo>
                <a:lnTo>
                  <a:pt x="69632" y="407666"/>
                </a:lnTo>
                <a:lnTo>
                  <a:pt x="69632" y="410198"/>
                </a:lnTo>
                <a:lnTo>
                  <a:pt x="67100" y="410198"/>
                </a:lnTo>
                <a:close/>
                <a:moveTo>
                  <a:pt x="32917" y="137999"/>
                </a:moveTo>
                <a:lnTo>
                  <a:pt x="30385" y="137999"/>
                </a:lnTo>
                <a:lnTo>
                  <a:pt x="30385" y="135467"/>
                </a:lnTo>
                <a:lnTo>
                  <a:pt x="27853" y="135467"/>
                </a:lnTo>
                <a:lnTo>
                  <a:pt x="27853" y="132935"/>
                </a:lnTo>
                <a:lnTo>
                  <a:pt x="30385" y="130403"/>
                </a:lnTo>
                <a:lnTo>
                  <a:pt x="32917" y="130403"/>
                </a:lnTo>
                <a:lnTo>
                  <a:pt x="35449" y="130403"/>
                </a:lnTo>
                <a:lnTo>
                  <a:pt x="35449" y="132935"/>
                </a:lnTo>
                <a:lnTo>
                  <a:pt x="35449" y="135467"/>
                </a:lnTo>
                <a:lnTo>
                  <a:pt x="35449" y="137999"/>
                </a:lnTo>
                <a:lnTo>
                  <a:pt x="32917" y="137999"/>
                </a:lnTo>
                <a:close/>
                <a:moveTo>
                  <a:pt x="26587" y="135467"/>
                </a:moveTo>
                <a:lnTo>
                  <a:pt x="24055" y="132935"/>
                </a:lnTo>
                <a:lnTo>
                  <a:pt x="24055" y="130403"/>
                </a:lnTo>
                <a:lnTo>
                  <a:pt x="21523" y="130403"/>
                </a:lnTo>
                <a:lnTo>
                  <a:pt x="21523" y="127870"/>
                </a:lnTo>
                <a:lnTo>
                  <a:pt x="24055" y="127870"/>
                </a:lnTo>
                <a:lnTo>
                  <a:pt x="24055" y="125338"/>
                </a:lnTo>
                <a:lnTo>
                  <a:pt x="26587" y="125338"/>
                </a:lnTo>
                <a:lnTo>
                  <a:pt x="29119" y="125338"/>
                </a:lnTo>
                <a:lnTo>
                  <a:pt x="29119" y="127870"/>
                </a:lnTo>
                <a:lnTo>
                  <a:pt x="29119" y="130403"/>
                </a:lnTo>
                <a:lnTo>
                  <a:pt x="29119" y="132935"/>
                </a:lnTo>
                <a:lnTo>
                  <a:pt x="26587" y="132935"/>
                </a:lnTo>
                <a:lnTo>
                  <a:pt x="26587" y="135467"/>
                </a:lnTo>
                <a:close/>
                <a:moveTo>
                  <a:pt x="365887" y="6330"/>
                </a:moveTo>
                <a:lnTo>
                  <a:pt x="365887" y="8862"/>
                </a:lnTo>
                <a:lnTo>
                  <a:pt x="365887" y="11394"/>
                </a:lnTo>
                <a:lnTo>
                  <a:pt x="368419" y="11394"/>
                </a:lnTo>
                <a:lnTo>
                  <a:pt x="368419" y="13927"/>
                </a:lnTo>
                <a:lnTo>
                  <a:pt x="365887" y="30385"/>
                </a:lnTo>
                <a:lnTo>
                  <a:pt x="363355" y="39247"/>
                </a:lnTo>
                <a:lnTo>
                  <a:pt x="363355" y="45578"/>
                </a:lnTo>
                <a:lnTo>
                  <a:pt x="363355" y="54440"/>
                </a:lnTo>
                <a:lnTo>
                  <a:pt x="365887" y="70899"/>
                </a:lnTo>
                <a:lnTo>
                  <a:pt x="365887" y="77229"/>
                </a:lnTo>
                <a:lnTo>
                  <a:pt x="365887" y="82293"/>
                </a:lnTo>
                <a:lnTo>
                  <a:pt x="368419" y="84825"/>
                </a:lnTo>
                <a:lnTo>
                  <a:pt x="370951" y="87357"/>
                </a:lnTo>
                <a:lnTo>
                  <a:pt x="373483" y="89889"/>
                </a:lnTo>
                <a:lnTo>
                  <a:pt x="376015" y="89889"/>
                </a:lnTo>
                <a:lnTo>
                  <a:pt x="378547" y="89889"/>
                </a:lnTo>
                <a:lnTo>
                  <a:pt x="381079" y="87357"/>
                </a:lnTo>
                <a:lnTo>
                  <a:pt x="388676" y="82293"/>
                </a:lnTo>
                <a:lnTo>
                  <a:pt x="388676" y="84825"/>
                </a:lnTo>
                <a:lnTo>
                  <a:pt x="386143" y="87357"/>
                </a:lnTo>
                <a:lnTo>
                  <a:pt x="386143" y="89889"/>
                </a:lnTo>
                <a:lnTo>
                  <a:pt x="388676" y="92421"/>
                </a:lnTo>
                <a:lnTo>
                  <a:pt x="388676" y="94953"/>
                </a:lnTo>
                <a:lnTo>
                  <a:pt x="388676" y="97486"/>
                </a:lnTo>
                <a:lnTo>
                  <a:pt x="391207" y="97486"/>
                </a:lnTo>
                <a:lnTo>
                  <a:pt x="391207" y="100017"/>
                </a:lnTo>
                <a:lnTo>
                  <a:pt x="393740" y="100017"/>
                </a:lnTo>
                <a:lnTo>
                  <a:pt x="393740" y="102550"/>
                </a:lnTo>
                <a:lnTo>
                  <a:pt x="393740" y="105082"/>
                </a:lnTo>
                <a:lnTo>
                  <a:pt x="393740" y="107614"/>
                </a:lnTo>
                <a:lnTo>
                  <a:pt x="393740" y="110146"/>
                </a:lnTo>
                <a:lnTo>
                  <a:pt x="393740" y="112678"/>
                </a:lnTo>
                <a:lnTo>
                  <a:pt x="393740" y="115210"/>
                </a:lnTo>
                <a:lnTo>
                  <a:pt x="393740" y="117742"/>
                </a:lnTo>
                <a:lnTo>
                  <a:pt x="393740" y="120274"/>
                </a:lnTo>
                <a:lnTo>
                  <a:pt x="393740" y="122806"/>
                </a:lnTo>
                <a:lnTo>
                  <a:pt x="393740" y="125338"/>
                </a:lnTo>
                <a:lnTo>
                  <a:pt x="393740" y="127870"/>
                </a:lnTo>
                <a:lnTo>
                  <a:pt x="396272" y="130403"/>
                </a:lnTo>
                <a:lnTo>
                  <a:pt x="396272" y="132935"/>
                </a:lnTo>
                <a:lnTo>
                  <a:pt x="396272" y="135467"/>
                </a:lnTo>
                <a:lnTo>
                  <a:pt x="396272" y="137999"/>
                </a:lnTo>
                <a:lnTo>
                  <a:pt x="396272" y="140531"/>
                </a:lnTo>
                <a:lnTo>
                  <a:pt x="393740" y="140531"/>
                </a:lnTo>
                <a:lnTo>
                  <a:pt x="393740" y="143063"/>
                </a:lnTo>
                <a:lnTo>
                  <a:pt x="391207" y="145595"/>
                </a:lnTo>
                <a:lnTo>
                  <a:pt x="391207" y="148127"/>
                </a:lnTo>
                <a:lnTo>
                  <a:pt x="391207" y="150659"/>
                </a:lnTo>
                <a:lnTo>
                  <a:pt x="387409" y="146861"/>
                </a:lnTo>
                <a:lnTo>
                  <a:pt x="389942" y="149393"/>
                </a:lnTo>
                <a:lnTo>
                  <a:pt x="389942" y="151925"/>
                </a:lnTo>
                <a:lnTo>
                  <a:pt x="389942" y="154457"/>
                </a:lnTo>
                <a:lnTo>
                  <a:pt x="387409" y="156989"/>
                </a:lnTo>
                <a:lnTo>
                  <a:pt x="387409" y="159522"/>
                </a:lnTo>
                <a:lnTo>
                  <a:pt x="387409" y="162054"/>
                </a:lnTo>
                <a:lnTo>
                  <a:pt x="382345" y="173448"/>
                </a:lnTo>
                <a:lnTo>
                  <a:pt x="382345" y="175980"/>
                </a:lnTo>
                <a:lnTo>
                  <a:pt x="379813" y="175980"/>
                </a:lnTo>
                <a:lnTo>
                  <a:pt x="379813" y="178512"/>
                </a:lnTo>
                <a:lnTo>
                  <a:pt x="377281" y="178512"/>
                </a:lnTo>
                <a:lnTo>
                  <a:pt x="377281" y="181044"/>
                </a:lnTo>
                <a:lnTo>
                  <a:pt x="374749" y="183576"/>
                </a:lnTo>
                <a:lnTo>
                  <a:pt x="374749" y="186109"/>
                </a:lnTo>
                <a:lnTo>
                  <a:pt x="374749" y="188640"/>
                </a:lnTo>
                <a:lnTo>
                  <a:pt x="374749" y="191173"/>
                </a:lnTo>
                <a:lnTo>
                  <a:pt x="374749" y="193705"/>
                </a:lnTo>
                <a:lnTo>
                  <a:pt x="374749" y="196237"/>
                </a:lnTo>
                <a:lnTo>
                  <a:pt x="374749" y="198769"/>
                </a:lnTo>
                <a:lnTo>
                  <a:pt x="374749" y="201301"/>
                </a:lnTo>
                <a:lnTo>
                  <a:pt x="374749" y="203833"/>
                </a:lnTo>
                <a:lnTo>
                  <a:pt x="374749" y="206365"/>
                </a:lnTo>
                <a:lnTo>
                  <a:pt x="374749" y="208897"/>
                </a:lnTo>
                <a:lnTo>
                  <a:pt x="372217" y="208897"/>
                </a:lnTo>
                <a:lnTo>
                  <a:pt x="372217" y="211429"/>
                </a:lnTo>
                <a:lnTo>
                  <a:pt x="369685" y="213961"/>
                </a:lnTo>
                <a:lnTo>
                  <a:pt x="367153" y="219026"/>
                </a:lnTo>
                <a:lnTo>
                  <a:pt x="358291" y="230420"/>
                </a:lnTo>
                <a:lnTo>
                  <a:pt x="358291" y="232952"/>
                </a:lnTo>
                <a:lnTo>
                  <a:pt x="350694" y="244347"/>
                </a:lnTo>
                <a:lnTo>
                  <a:pt x="350694" y="246879"/>
                </a:lnTo>
                <a:lnTo>
                  <a:pt x="350694" y="249411"/>
                </a:lnTo>
                <a:lnTo>
                  <a:pt x="348162" y="255741"/>
                </a:lnTo>
                <a:lnTo>
                  <a:pt x="348162" y="258273"/>
                </a:lnTo>
                <a:lnTo>
                  <a:pt x="348162" y="260805"/>
                </a:lnTo>
                <a:lnTo>
                  <a:pt x="350694" y="263337"/>
                </a:lnTo>
                <a:lnTo>
                  <a:pt x="353226" y="268401"/>
                </a:lnTo>
                <a:lnTo>
                  <a:pt x="355758" y="270933"/>
                </a:lnTo>
                <a:lnTo>
                  <a:pt x="355758" y="273466"/>
                </a:lnTo>
                <a:lnTo>
                  <a:pt x="358291" y="273466"/>
                </a:lnTo>
                <a:lnTo>
                  <a:pt x="360822" y="275998"/>
                </a:lnTo>
                <a:lnTo>
                  <a:pt x="360822" y="278530"/>
                </a:lnTo>
                <a:lnTo>
                  <a:pt x="360822" y="281062"/>
                </a:lnTo>
                <a:lnTo>
                  <a:pt x="360822" y="283594"/>
                </a:lnTo>
                <a:lnTo>
                  <a:pt x="360822" y="286126"/>
                </a:lnTo>
                <a:lnTo>
                  <a:pt x="360822" y="288658"/>
                </a:lnTo>
                <a:lnTo>
                  <a:pt x="358291" y="288658"/>
                </a:lnTo>
                <a:lnTo>
                  <a:pt x="358291" y="291190"/>
                </a:lnTo>
                <a:lnTo>
                  <a:pt x="355758" y="296254"/>
                </a:lnTo>
                <a:lnTo>
                  <a:pt x="350694" y="302584"/>
                </a:lnTo>
                <a:lnTo>
                  <a:pt x="350694" y="305117"/>
                </a:lnTo>
                <a:lnTo>
                  <a:pt x="350694" y="307649"/>
                </a:lnTo>
                <a:lnTo>
                  <a:pt x="350694" y="312713"/>
                </a:lnTo>
                <a:lnTo>
                  <a:pt x="348162" y="317777"/>
                </a:lnTo>
                <a:lnTo>
                  <a:pt x="348162" y="320309"/>
                </a:lnTo>
                <a:lnTo>
                  <a:pt x="348162" y="322841"/>
                </a:lnTo>
                <a:lnTo>
                  <a:pt x="345630" y="327905"/>
                </a:lnTo>
                <a:lnTo>
                  <a:pt x="343098" y="330437"/>
                </a:lnTo>
                <a:lnTo>
                  <a:pt x="340566" y="335502"/>
                </a:lnTo>
                <a:lnTo>
                  <a:pt x="340566" y="338034"/>
                </a:lnTo>
                <a:lnTo>
                  <a:pt x="340566" y="340566"/>
                </a:lnTo>
                <a:lnTo>
                  <a:pt x="340566" y="343098"/>
                </a:lnTo>
                <a:lnTo>
                  <a:pt x="343098" y="348162"/>
                </a:lnTo>
                <a:lnTo>
                  <a:pt x="345630" y="350694"/>
                </a:lnTo>
                <a:lnTo>
                  <a:pt x="345630" y="353226"/>
                </a:lnTo>
                <a:lnTo>
                  <a:pt x="348162" y="353226"/>
                </a:lnTo>
                <a:lnTo>
                  <a:pt x="348162" y="355758"/>
                </a:lnTo>
                <a:lnTo>
                  <a:pt x="348162" y="358291"/>
                </a:lnTo>
                <a:lnTo>
                  <a:pt x="348162" y="360822"/>
                </a:lnTo>
                <a:lnTo>
                  <a:pt x="348162" y="363355"/>
                </a:lnTo>
                <a:lnTo>
                  <a:pt x="348162" y="365887"/>
                </a:lnTo>
                <a:lnTo>
                  <a:pt x="348162" y="368419"/>
                </a:lnTo>
                <a:lnTo>
                  <a:pt x="345630" y="368419"/>
                </a:lnTo>
                <a:lnTo>
                  <a:pt x="345630" y="370951"/>
                </a:lnTo>
                <a:lnTo>
                  <a:pt x="345630" y="373483"/>
                </a:lnTo>
                <a:lnTo>
                  <a:pt x="345630" y="376015"/>
                </a:lnTo>
                <a:lnTo>
                  <a:pt x="348162" y="378547"/>
                </a:lnTo>
                <a:lnTo>
                  <a:pt x="348162" y="381079"/>
                </a:lnTo>
                <a:lnTo>
                  <a:pt x="353226" y="387409"/>
                </a:lnTo>
                <a:lnTo>
                  <a:pt x="355758" y="392474"/>
                </a:lnTo>
                <a:lnTo>
                  <a:pt x="358291" y="395006"/>
                </a:lnTo>
                <a:lnTo>
                  <a:pt x="358291" y="397538"/>
                </a:lnTo>
                <a:lnTo>
                  <a:pt x="358291" y="400070"/>
                </a:lnTo>
                <a:lnTo>
                  <a:pt x="358291" y="402602"/>
                </a:lnTo>
                <a:lnTo>
                  <a:pt x="358291" y="405134"/>
                </a:lnTo>
                <a:lnTo>
                  <a:pt x="358291" y="407666"/>
                </a:lnTo>
                <a:lnTo>
                  <a:pt x="360822" y="410198"/>
                </a:lnTo>
                <a:lnTo>
                  <a:pt x="363355" y="412730"/>
                </a:lnTo>
                <a:lnTo>
                  <a:pt x="363355" y="415263"/>
                </a:lnTo>
                <a:lnTo>
                  <a:pt x="363355" y="417794"/>
                </a:lnTo>
                <a:lnTo>
                  <a:pt x="363355" y="420327"/>
                </a:lnTo>
                <a:lnTo>
                  <a:pt x="363355" y="422859"/>
                </a:lnTo>
                <a:lnTo>
                  <a:pt x="363355" y="431721"/>
                </a:lnTo>
                <a:lnTo>
                  <a:pt x="365887" y="436785"/>
                </a:lnTo>
                <a:lnTo>
                  <a:pt x="365887" y="439317"/>
                </a:lnTo>
                <a:lnTo>
                  <a:pt x="365887" y="441849"/>
                </a:lnTo>
                <a:lnTo>
                  <a:pt x="365887" y="444381"/>
                </a:lnTo>
                <a:lnTo>
                  <a:pt x="363355" y="444381"/>
                </a:lnTo>
                <a:lnTo>
                  <a:pt x="363355" y="446914"/>
                </a:lnTo>
                <a:lnTo>
                  <a:pt x="360822" y="446914"/>
                </a:lnTo>
                <a:lnTo>
                  <a:pt x="360822" y="449446"/>
                </a:lnTo>
                <a:lnTo>
                  <a:pt x="358291" y="449446"/>
                </a:lnTo>
                <a:lnTo>
                  <a:pt x="355758" y="451978"/>
                </a:lnTo>
                <a:lnTo>
                  <a:pt x="350694" y="460840"/>
                </a:lnTo>
                <a:lnTo>
                  <a:pt x="348162" y="463372"/>
                </a:lnTo>
                <a:lnTo>
                  <a:pt x="348162" y="465904"/>
                </a:lnTo>
                <a:lnTo>
                  <a:pt x="350694" y="488693"/>
                </a:lnTo>
                <a:lnTo>
                  <a:pt x="350694" y="495023"/>
                </a:lnTo>
                <a:lnTo>
                  <a:pt x="353226" y="506417"/>
                </a:lnTo>
                <a:lnTo>
                  <a:pt x="353226" y="511482"/>
                </a:lnTo>
                <a:lnTo>
                  <a:pt x="355758" y="511482"/>
                </a:lnTo>
                <a:lnTo>
                  <a:pt x="355758" y="514014"/>
                </a:lnTo>
                <a:lnTo>
                  <a:pt x="355758" y="530472"/>
                </a:lnTo>
                <a:lnTo>
                  <a:pt x="355758" y="533005"/>
                </a:lnTo>
                <a:lnTo>
                  <a:pt x="355758" y="535537"/>
                </a:lnTo>
                <a:lnTo>
                  <a:pt x="348162" y="549463"/>
                </a:lnTo>
                <a:lnTo>
                  <a:pt x="348162" y="551995"/>
                </a:lnTo>
                <a:lnTo>
                  <a:pt x="345630" y="554527"/>
                </a:lnTo>
                <a:lnTo>
                  <a:pt x="343098" y="554527"/>
                </a:lnTo>
                <a:lnTo>
                  <a:pt x="340566" y="557059"/>
                </a:lnTo>
                <a:lnTo>
                  <a:pt x="338034" y="557059"/>
                </a:lnTo>
                <a:lnTo>
                  <a:pt x="338034" y="559592"/>
                </a:lnTo>
                <a:lnTo>
                  <a:pt x="336768" y="559592"/>
                </a:lnTo>
                <a:lnTo>
                  <a:pt x="336768" y="562123"/>
                </a:lnTo>
                <a:lnTo>
                  <a:pt x="334235" y="562123"/>
                </a:lnTo>
                <a:lnTo>
                  <a:pt x="334235" y="564656"/>
                </a:lnTo>
                <a:lnTo>
                  <a:pt x="334235" y="567188"/>
                </a:lnTo>
                <a:lnTo>
                  <a:pt x="334235" y="581114"/>
                </a:lnTo>
                <a:lnTo>
                  <a:pt x="334235" y="583646"/>
                </a:lnTo>
                <a:lnTo>
                  <a:pt x="336768" y="586178"/>
                </a:lnTo>
                <a:lnTo>
                  <a:pt x="339300" y="595041"/>
                </a:lnTo>
                <a:lnTo>
                  <a:pt x="339300" y="601371"/>
                </a:lnTo>
                <a:lnTo>
                  <a:pt x="341832" y="603903"/>
                </a:lnTo>
                <a:lnTo>
                  <a:pt x="341832" y="606435"/>
                </a:lnTo>
                <a:lnTo>
                  <a:pt x="344364" y="608967"/>
                </a:lnTo>
                <a:lnTo>
                  <a:pt x="344364" y="620361"/>
                </a:lnTo>
                <a:lnTo>
                  <a:pt x="344364" y="622894"/>
                </a:lnTo>
                <a:lnTo>
                  <a:pt x="344364" y="625426"/>
                </a:lnTo>
                <a:lnTo>
                  <a:pt x="341832" y="627958"/>
                </a:lnTo>
                <a:lnTo>
                  <a:pt x="339300" y="630490"/>
                </a:lnTo>
                <a:lnTo>
                  <a:pt x="331704" y="635554"/>
                </a:lnTo>
                <a:lnTo>
                  <a:pt x="326639" y="638086"/>
                </a:lnTo>
                <a:lnTo>
                  <a:pt x="326639" y="640618"/>
                </a:lnTo>
                <a:lnTo>
                  <a:pt x="324107" y="640618"/>
                </a:lnTo>
                <a:lnTo>
                  <a:pt x="324107" y="643150"/>
                </a:lnTo>
                <a:lnTo>
                  <a:pt x="324107" y="645682"/>
                </a:lnTo>
                <a:lnTo>
                  <a:pt x="321575" y="650746"/>
                </a:lnTo>
                <a:lnTo>
                  <a:pt x="324107" y="653279"/>
                </a:lnTo>
                <a:lnTo>
                  <a:pt x="324107" y="655811"/>
                </a:lnTo>
                <a:lnTo>
                  <a:pt x="326639" y="658343"/>
                </a:lnTo>
                <a:lnTo>
                  <a:pt x="326639" y="660875"/>
                </a:lnTo>
                <a:lnTo>
                  <a:pt x="326639" y="663407"/>
                </a:lnTo>
                <a:lnTo>
                  <a:pt x="326639" y="668471"/>
                </a:lnTo>
                <a:lnTo>
                  <a:pt x="326639" y="673535"/>
                </a:lnTo>
                <a:lnTo>
                  <a:pt x="326639" y="676067"/>
                </a:lnTo>
                <a:lnTo>
                  <a:pt x="326639" y="678600"/>
                </a:lnTo>
                <a:lnTo>
                  <a:pt x="326639" y="681132"/>
                </a:lnTo>
                <a:lnTo>
                  <a:pt x="324107" y="689994"/>
                </a:lnTo>
                <a:lnTo>
                  <a:pt x="324107" y="692526"/>
                </a:lnTo>
                <a:lnTo>
                  <a:pt x="324107" y="695058"/>
                </a:lnTo>
                <a:lnTo>
                  <a:pt x="324107" y="697590"/>
                </a:lnTo>
                <a:lnTo>
                  <a:pt x="326639" y="697590"/>
                </a:lnTo>
                <a:lnTo>
                  <a:pt x="329171" y="703920"/>
                </a:lnTo>
                <a:lnTo>
                  <a:pt x="329171" y="706453"/>
                </a:lnTo>
                <a:lnTo>
                  <a:pt x="329171" y="708985"/>
                </a:lnTo>
                <a:lnTo>
                  <a:pt x="329171" y="711517"/>
                </a:lnTo>
                <a:lnTo>
                  <a:pt x="326639" y="714049"/>
                </a:lnTo>
                <a:lnTo>
                  <a:pt x="326639" y="716581"/>
                </a:lnTo>
                <a:lnTo>
                  <a:pt x="324107" y="716581"/>
                </a:lnTo>
                <a:lnTo>
                  <a:pt x="324107" y="719113"/>
                </a:lnTo>
                <a:lnTo>
                  <a:pt x="321575" y="725443"/>
                </a:lnTo>
                <a:lnTo>
                  <a:pt x="321575" y="727975"/>
                </a:lnTo>
                <a:lnTo>
                  <a:pt x="321575" y="730507"/>
                </a:lnTo>
                <a:lnTo>
                  <a:pt x="324107" y="730507"/>
                </a:lnTo>
                <a:lnTo>
                  <a:pt x="324107" y="733039"/>
                </a:lnTo>
                <a:lnTo>
                  <a:pt x="324107" y="735572"/>
                </a:lnTo>
                <a:lnTo>
                  <a:pt x="326639" y="741902"/>
                </a:lnTo>
                <a:lnTo>
                  <a:pt x="324107" y="744434"/>
                </a:lnTo>
                <a:lnTo>
                  <a:pt x="324107" y="749498"/>
                </a:lnTo>
                <a:lnTo>
                  <a:pt x="321575" y="752030"/>
                </a:lnTo>
                <a:lnTo>
                  <a:pt x="321575" y="754562"/>
                </a:lnTo>
                <a:lnTo>
                  <a:pt x="321575" y="757094"/>
                </a:lnTo>
                <a:lnTo>
                  <a:pt x="324107" y="757094"/>
                </a:lnTo>
                <a:lnTo>
                  <a:pt x="324107" y="759626"/>
                </a:lnTo>
                <a:lnTo>
                  <a:pt x="326639" y="762158"/>
                </a:lnTo>
                <a:lnTo>
                  <a:pt x="326639" y="764690"/>
                </a:lnTo>
                <a:lnTo>
                  <a:pt x="326639" y="767223"/>
                </a:lnTo>
                <a:lnTo>
                  <a:pt x="329171" y="767223"/>
                </a:lnTo>
                <a:lnTo>
                  <a:pt x="326639" y="767223"/>
                </a:lnTo>
                <a:lnTo>
                  <a:pt x="326639" y="769755"/>
                </a:lnTo>
                <a:lnTo>
                  <a:pt x="326639" y="772287"/>
                </a:lnTo>
                <a:lnTo>
                  <a:pt x="326639" y="774819"/>
                </a:lnTo>
                <a:lnTo>
                  <a:pt x="324107" y="777351"/>
                </a:lnTo>
                <a:lnTo>
                  <a:pt x="324107" y="779883"/>
                </a:lnTo>
                <a:lnTo>
                  <a:pt x="321575" y="779883"/>
                </a:lnTo>
                <a:lnTo>
                  <a:pt x="321575" y="782415"/>
                </a:lnTo>
                <a:lnTo>
                  <a:pt x="321575" y="791277"/>
                </a:lnTo>
                <a:lnTo>
                  <a:pt x="321575" y="793810"/>
                </a:lnTo>
                <a:lnTo>
                  <a:pt x="321575" y="796341"/>
                </a:lnTo>
                <a:lnTo>
                  <a:pt x="324107" y="801406"/>
                </a:lnTo>
                <a:lnTo>
                  <a:pt x="324107" y="806470"/>
                </a:lnTo>
                <a:lnTo>
                  <a:pt x="324107" y="809002"/>
                </a:lnTo>
                <a:lnTo>
                  <a:pt x="324107" y="811534"/>
                </a:lnTo>
                <a:lnTo>
                  <a:pt x="324107" y="814066"/>
                </a:lnTo>
                <a:lnTo>
                  <a:pt x="319043" y="819130"/>
                </a:lnTo>
                <a:lnTo>
                  <a:pt x="313979" y="824195"/>
                </a:lnTo>
                <a:lnTo>
                  <a:pt x="311447" y="826727"/>
                </a:lnTo>
                <a:lnTo>
                  <a:pt x="311447" y="829259"/>
                </a:lnTo>
                <a:lnTo>
                  <a:pt x="311447" y="835589"/>
                </a:lnTo>
                <a:lnTo>
                  <a:pt x="311447" y="838121"/>
                </a:lnTo>
                <a:lnTo>
                  <a:pt x="311447" y="840653"/>
                </a:lnTo>
                <a:lnTo>
                  <a:pt x="311447" y="843185"/>
                </a:lnTo>
                <a:lnTo>
                  <a:pt x="311447" y="845717"/>
                </a:lnTo>
                <a:lnTo>
                  <a:pt x="311447" y="848249"/>
                </a:lnTo>
                <a:lnTo>
                  <a:pt x="301319" y="854580"/>
                </a:lnTo>
                <a:lnTo>
                  <a:pt x="298786" y="854580"/>
                </a:lnTo>
                <a:lnTo>
                  <a:pt x="298786" y="857112"/>
                </a:lnTo>
                <a:lnTo>
                  <a:pt x="298786" y="857112"/>
                </a:lnTo>
                <a:lnTo>
                  <a:pt x="293722" y="859644"/>
                </a:lnTo>
                <a:lnTo>
                  <a:pt x="291190" y="859644"/>
                </a:lnTo>
                <a:lnTo>
                  <a:pt x="286126" y="862176"/>
                </a:lnTo>
                <a:lnTo>
                  <a:pt x="272199" y="868506"/>
                </a:lnTo>
                <a:lnTo>
                  <a:pt x="269668" y="868506"/>
                </a:lnTo>
                <a:lnTo>
                  <a:pt x="264603" y="871038"/>
                </a:lnTo>
                <a:lnTo>
                  <a:pt x="262071" y="871038"/>
                </a:lnTo>
                <a:lnTo>
                  <a:pt x="260805" y="871038"/>
                </a:lnTo>
                <a:lnTo>
                  <a:pt x="258273" y="871038"/>
                </a:lnTo>
                <a:lnTo>
                  <a:pt x="255741" y="871038"/>
                </a:lnTo>
                <a:lnTo>
                  <a:pt x="253209" y="871038"/>
                </a:lnTo>
                <a:lnTo>
                  <a:pt x="250677" y="871038"/>
                </a:lnTo>
                <a:lnTo>
                  <a:pt x="248145" y="871038"/>
                </a:lnTo>
                <a:lnTo>
                  <a:pt x="245612" y="871038"/>
                </a:lnTo>
                <a:lnTo>
                  <a:pt x="243081" y="871038"/>
                </a:lnTo>
                <a:lnTo>
                  <a:pt x="243081" y="873570"/>
                </a:lnTo>
                <a:lnTo>
                  <a:pt x="240548" y="873570"/>
                </a:lnTo>
                <a:lnTo>
                  <a:pt x="238016" y="873570"/>
                </a:lnTo>
                <a:lnTo>
                  <a:pt x="238016" y="876102"/>
                </a:lnTo>
                <a:lnTo>
                  <a:pt x="235484" y="878634"/>
                </a:lnTo>
                <a:lnTo>
                  <a:pt x="235484" y="878634"/>
                </a:lnTo>
                <a:lnTo>
                  <a:pt x="232952" y="881167"/>
                </a:lnTo>
                <a:lnTo>
                  <a:pt x="230420" y="881167"/>
                </a:lnTo>
                <a:lnTo>
                  <a:pt x="227888" y="881167"/>
                </a:lnTo>
                <a:lnTo>
                  <a:pt x="225356" y="881167"/>
                </a:lnTo>
                <a:lnTo>
                  <a:pt x="222824" y="881167"/>
                </a:lnTo>
                <a:lnTo>
                  <a:pt x="220292" y="878634"/>
                </a:lnTo>
                <a:lnTo>
                  <a:pt x="215227" y="878634"/>
                </a:lnTo>
                <a:lnTo>
                  <a:pt x="201301" y="876102"/>
                </a:lnTo>
                <a:lnTo>
                  <a:pt x="187375" y="878634"/>
                </a:lnTo>
                <a:lnTo>
                  <a:pt x="184842" y="881167"/>
                </a:lnTo>
                <a:lnTo>
                  <a:pt x="179778" y="881167"/>
                </a:lnTo>
                <a:lnTo>
                  <a:pt x="177246" y="881167"/>
                </a:lnTo>
                <a:lnTo>
                  <a:pt x="174714" y="881167"/>
                </a:lnTo>
                <a:lnTo>
                  <a:pt x="174714" y="843185"/>
                </a:lnTo>
                <a:lnTo>
                  <a:pt x="172182" y="840653"/>
                </a:lnTo>
                <a:lnTo>
                  <a:pt x="172182" y="838121"/>
                </a:lnTo>
                <a:lnTo>
                  <a:pt x="172182" y="835589"/>
                </a:lnTo>
                <a:lnTo>
                  <a:pt x="174714" y="833057"/>
                </a:lnTo>
                <a:lnTo>
                  <a:pt x="182310" y="830525"/>
                </a:lnTo>
                <a:lnTo>
                  <a:pt x="187375" y="827993"/>
                </a:lnTo>
                <a:lnTo>
                  <a:pt x="194971" y="822928"/>
                </a:lnTo>
                <a:lnTo>
                  <a:pt x="194971" y="817864"/>
                </a:lnTo>
                <a:lnTo>
                  <a:pt x="194971" y="815332"/>
                </a:lnTo>
                <a:lnTo>
                  <a:pt x="194971" y="812800"/>
                </a:lnTo>
                <a:lnTo>
                  <a:pt x="202567" y="806470"/>
                </a:lnTo>
                <a:lnTo>
                  <a:pt x="202567" y="803938"/>
                </a:lnTo>
                <a:lnTo>
                  <a:pt x="205099" y="803938"/>
                </a:lnTo>
                <a:lnTo>
                  <a:pt x="205099" y="806470"/>
                </a:lnTo>
                <a:lnTo>
                  <a:pt x="207631" y="806470"/>
                </a:lnTo>
                <a:lnTo>
                  <a:pt x="210163" y="806470"/>
                </a:lnTo>
                <a:lnTo>
                  <a:pt x="210163" y="803938"/>
                </a:lnTo>
                <a:lnTo>
                  <a:pt x="212696" y="803938"/>
                </a:lnTo>
                <a:lnTo>
                  <a:pt x="212696" y="801406"/>
                </a:lnTo>
                <a:lnTo>
                  <a:pt x="215227" y="801406"/>
                </a:lnTo>
                <a:lnTo>
                  <a:pt x="220292" y="792543"/>
                </a:lnTo>
                <a:lnTo>
                  <a:pt x="220292" y="790011"/>
                </a:lnTo>
                <a:lnTo>
                  <a:pt x="220292" y="787479"/>
                </a:lnTo>
                <a:lnTo>
                  <a:pt x="220292" y="784947"/>
                </a:lnTo>
                <a:lnTo>
                  <a:pt x="217760" y="784947"/>
                </a:lnTo>
                <a:lnTo>
                  <a:pt x="217760" y="782415"/>
                </a:lnTo>
                <a:lnTo>
                  <a:pt x="215227" y="782415"/>
                </a:lnTo>
                <a:lnTo>
                  <a:pt x="215227" y="779883"/>
                </a:lnTo>
                <a:lnTo>
                  <a:pt x="205099" y="777351"/>
                </a:lnTo>
                <a:lnTo>
                  <a:pt x="205099" y="774819"/>
                </a:lnTo>
                <a:lnTo>
                  <a:pt x="202567" y="774819"/>
                </a:lnTo>
                <a:lnTo>
                  <a:pt x="202567" y="772287"/>
                </a:lnTo>
                <a:lnTo>
                  <a:pt x="205099" y="772287"/>
                </a:lnTo>
                <a:lnTo>
                  <a:pt x="205099" y="769755"/>
                </a:lnTo>
                <a:lnTo>
                  <a:pt x="207631" y="769755"/>
                </a:lnTo>
                <a:lnTo>
                  <a:pt x="210163" y="769755"/>
                </a:lnTo>
                <a:lnTo>
                  <a:pt x="212696" y="769755"/>
                </a:lnTo>
                <a:lnTo>
                  <a:pt x="212696" y="767223"/>
                </a:lnTo>
                <a:lnTo>
                  <a:pt x="215227" y="767223"/>
                </a:lnTo>
                <a:lnTo>
                  <a:pt x="217760" y="767223"/>
                </a:lnTo>
                <a:lnTo>
                  <a:pt x="222824" y="764690"/>
                </a:lnTo>
                <a:lnTo>
                  <a:pt x="217760" y="762158"/>
                </a:lnTo>
                <a:lnTo>
                  <a:pt x="220292" y="757094"/>
                </a:lnTo>
                <a:lnTo>
                  <a:pt x="220292" y="752030"/>
                </a:lnTo>
                <a:lnTo>
                  <a:pt x="227888" y="749498"/>
                </a:lnTo>
                <a:lnTo>
                  <a:pt x="227888" y="746966"/>
                </a:lnTo>
                <a:lnTo>
                  <a:pt x="230420" y="746966"/>
                </a:lnTo>
                <a:lnTo>
                  <a:pt x="230420" y="744434"/>
                </a:lnTo>
                <a:lnTo>
                  <a:pt x="232952" y="744434"/>
                </a:lnTo>
                <a:lnTo>
                  <a:pt x="235484" y="744434"/>
                </a:lnTo>
                <a:lnTo>
                  <a:pt x="238016" y="744434"/>
                </a:lnTo>
                <a:lnTo>
                  <a:pt x="240548" y="744434"/>
                </a:lnTo>
                <a:lnTo>
                  <a:pt x="240548" y="746966"/>
                </a:lnTo>
                <a:lnTo>
                  <a:pt x="243081" y="746966"/>
                </a:lnTo>
                <a:lnTo>
                  <a:pt x="243081" y="749498"/>
                </a:lnTo>
                <a:lnTo>
                  <a:pt x="245612" y="749498"/>
                </a:lnTo>
                <a:lnTo>
                  <a:pt x="245612" y="752030"/>
                </a:lnTo>
                <a:lnTo>
                  <a:pt x="248145" y="752030"/>
                </a:lnTo>
                <a:lnTo>
                  <a:pt x="248145" y="754562"/>
                </a:lnTo>
                <a:lnTo>
                  <a:pt x="248145" y="757094"/>
                </a:lnTo>
                <a:lnTo>
                  <a:pt x="245612" y="782415"/>
                </a:lnTo>
                <a:lnTo>
                  <a:pt x="243081" y="788745"/>
                </a:lnTo>
                <a:lnTo>
                  <a:pt x="243081" y="791277"/>
                </a:lnTo>
                <a:lnTo>
                  <a:pt x="243081" y="797608"/>
                </a:lnTo>
                <a:lnTo>
                  <a:pt x="248145" y="797608"/>
                </a:lnTo>
                <a:lnTo>
                  <a:pt x="250677" y="797608"/>
                </a:lnTo>
                <a:lnTo>
                  <a:pt x="253209" y="797608"/>
                </a:lnTo>
                <a:lnTo>
                  <a:pt x="253209" y="792543"/>
                </a:lnTo>
                <a:lnTo>
                  <a:pt x="255741" y="786213"/>
                </a:lnTo>
                <a:lnTo>
                  <a:pt x="255741" y="781149"/>
                </a:lnTo>
                <a:lnTo>
                  <a:pt x="255741" y="778617"/>
                </a:lnTo>
                <a:lnTo>
                  <a:pt x="253209" y="773553"/>
                </a:lnTo>
                <a:lnTo>
                  <a:pt x="253209" y="771021"/>
                </a:lnTo>
                <a:lnTo>
                  <a:pt x="253209" y="768489"/>
                </a:lnTo>
                <a:lnTo>
                  <a:pt x="255741" y="768489"/>
                </a:lnTo>
                <a:lnTo>
                  <a:pt x="258273" y="768489"/>
                </a:lnTo>
                <a:lnTo>
                  <a:pt x="258273" y="763425"/>
                </a:lnTo>
                <a:lnTo>
                  <a:pt x="260805" y="760892"/>
                </a:lnTo>
                <a:lnTo>
                  <a:pt x="260805" y="746966"/>
                </a:lnTo>
                <a:lnTo>
                  <a:pt x="265869" y="727975"/>
                </a:lnTo>
                <a:lnTo>
                  <a:pt x="270933" y="721645"/>
                </a:lnTo>
                <a:lnTo>
                  <a:pt x="273466" y="710251"/>
                </a:lnTo>
                <a:lnTo>
                  <a:pt x="273466" y="705187"/>
                </a:lnTo>
                <a:lnTo>
                  <a:pt x="273466" y="696324"/>
                </a:lnTo>
                <a:lnTo>
                  <a:pt x="275998" y="687462"/>
                </a:lnTo>
                <a:lnTo>
                  <a:pt x="278530" y="681132"/>
                </a:lnTo>
                <a:lnTo>
                  <a:pt x="278530" y="674802"/>
                </a:lnTo>
                <a:lnTo>
                  <a:pt x="275998" y="672269"/>
                </a:lnTo>
                <a:lnTo>
                  <a:pt x="270933" y="672269"/>
                </a:lnTo>
                <a:lnTo>
                  <a:pt x="268401" y="672269"/>
                </a:lnTo>
                <a:lnTo>
                  <a:pt x="263337" y="686196"/>
                </a:lnTo>
                <a:lnTo>
                  <a:pt x="249411" y="711517"/>
                </a:lnTo>
                <a:lnTo>
                  <a:pt x="251943" y="714049"/>
                </a:lnTo>
                <a:lnTo>
                  <a:pt x="257007" y="719113"/>
                </a:lnTo>
                <a:lnTo>
                  <a:pt x="245612" y="733039"/>
                </a:lnTo>
                <a:lnTo>
                  <a:pt x="235484" y="733039"/>
                </a:lnTo>
                <a:lnTo>
                  <a:pt x="225356" y="730507"/>
                </a:lnTo>
                <a:lnTo>
                  <a:pt x="220292" y="730507"/>
                </a:lnTo>
                <a:lnTo>
                  <a:pt x="217760" y="730507"/>
                </a:lnTo>
                <a:lnTo>
                  <a:pt x="217760" y="727975"/>
                </a:lnTo>
                <a:lnTo>
                  <a:pt x="215227" y="727975"/>
                </a:lnTo>
                <a:lnTo>
                  <a:pt x="217760" y="722911"/>
                </a:lnTo>
                <a:lnTo>
                  <a:pt x="222824" y="720379"/>
                </a:lnTo>
                <a:lnTo>
                  <a:pt x="225356" y="715315"/>
                </a:lnTo>
                <a:lnTo>
                  <a:pt x="225356" y="708985"/>
                </a:lnTo>
                <a:lnTo>
                  <a:pt x="225356" y="706453"/>
                </a:lnTo>
                <a:lnTo>
                  <a:pt x="225356" y="703920"/>
                </a:lnTo>
                <a:lnTo>
                  <a:pt x="222824" y="703920"/>
                </a:lnTo>
                <a:lnTo>
                  <a:pt x="225356" y="695058"/>
                </a:lnTo>
                <a:lnTo>
                  <a:pt x="230420" y="686196"/>
                </a:lnTo>
                <a:lnTo>
                  <a:pt x="235484" y="681132"/>
                </a:lnTo>
                <a:lnTo>
                  <a:pt x="238016" y="681132"/>
                </a:lnTo>
                <a:lnTo>
                  <a:pt x="238016" y="678600"/>
                </a:lnTo>
                <a:lnTo>
                  <a:pt x="240548" y="673535"/>
                </a:lnTo>
                <a:lnTo>
                  <a:pt x="238016" y="673535"/>
                </a:lnTo>
                <a:lnTo>
                  <a:pt x="235484" y="671003"/>
                </a:lnTo>
                <a:lnTo>
                  <a:pt x="235484" y="668471"/>
                </a:lnTo>
                <a:lnTo>
                  <a:pt x="235484" y="665939"/>
                </a:lnTo>
                <a:lnTo>
                  <a:pt x="235484" y="663407"/>
                </a:lnTo>
                <a:lnTo>
                  <a:pt x="235484" y="660875"/>
                </a:lnTo>
                <a:lnTo>
                  <a:pt x="232952" y="660875"/>
                </a:lnTo>
                <a:lnTo>
                  <a:pt x="232952" y="665939"/>
                </a:lnTo>
                <a:lnTo>
                  <a:pt x="232952" y="663407"/>
                </a:lnTo>
                <a:lnTo>
                  <a:pt x="230420" y="658343"/>
                </a:lnTo>
                <a:lnTo>
                  <a:pt x="232952" y="655811"/>
                </a:lnTo>
                <a:lnTo>
                  <a:pt x="238016" y="646948"/>
                </a:lnTo>
                <a:lnTo>
                  <a:pt x="240548" y="644416"/>
                </a:lnTo>
                <a:lnTo>
                  <a:pt x="240548" y="641884"/>
                </a:lnTo>
                <a:lnTo>
                  <a:pt x="238016" y="639352"/>
                </a:lnTo>
                <a:lnTo>
                  <a:pt x="240548" y="633022"/>
                </a:lnTo>
                <a:lnTo>
                  <a:pt x="243081" y="630490"/>
                </a:lnTo>
                <a:lnTo>
                  <a:pt x="243081" y="627958"/>
                </a:lnTo>
                <a:lnTo>
                  <a:pt x="240548" y="625426"/>
                </a:lnTo>
                <a:lnTo>
                  <a:pt x="243081" y="625426"/>
                </a:lnTo>
                <a:lnTo>
                  <a:pt x="248145" y="622894"/>
                </a:lnTo>
                <a:lnTo>
                  <a:pt x="253209" y="622894"/>
                </a:lnTo>
                <a:lnTo>
                  <a:pt x="253209" y="620361"/>
                </a:lnTo>
                <a:lnTo>
                  <a:pt x="253209" y="617830"/>
                </a:lnTo>
                <a:lnTo>
                  <a:pt x="255741" y="612765"/>
                </a:lnTo>
                <a:lnTo>
                  <a:pt x="255741" y="610233"/>
                </a:lnTo>
                <a:lnTo>
                  <a:pt x="258273" y="607701"/>
                </a:lnTo>
                <a:lnTo>
                  <a:pt x="258273" y="605169"/>
                </a:lnTo>
                <a:lnTo>
                  <a:pt x="258273" y="602637"/>
                </a:lnTo>
                <a:lnTo>
                  <a:pt x="258273" y="597573"/>
                </a:lnTo>
                <a:lnTo>
                  <a:pt x="255741" y="592509"/>
                </a:lnTo>
                <a:lnTo>
                  <a:pt x="253209" y="587444"/>
                </a:lnTo>
                <a:lnTo>
                  <a:pt x="250677" y="578582"/>
                </a:lnTo>
                <a:lnTo>
                  <a:pt x="248145" y="576050"/>
                </a:lnTo>
                <a:lnTo>
                  <a:pt x="248145" y="573518"/>
                </a:lnTo>
                <a:lnTo>
                  <a:pt x="248145" y="568454"/>
                </a:lnTo>
                <a:lnTo>
                  <a:pt x="248145" y="565922"/>
                </a:lnTo>
                <a:lnTo>
                  <a:pt x="248145" y="563389"/>
                </a:lnTo>
                <a:lnTo>
                  <a:pt x="250677" y="563389"/>
                </a:lnTo>
                <a:lnTo>
                  <a:pt x="250677" y="560858"/>
                </a:lnTo>
                <a:lnTo>
                  <a:pt x="250677" y="555793"/>
                </a:lnTo>
                <a:lnTo>
                  <a:pt x="250677" y="553261"/>
                </a:lnTo>
                <a:lnTo>
                  <a:pt x="248145" y="553261"/>
                </a:lnTo>
                <a:lnTo>
                  <a:pt x="248145" y="550729"/>
                </a:lnTo>
                <a:lnTo>
                  <a:pt x="248145" y="548197"/>
                </a:lnTo>
                <a:lnTo>
                  <a:pt x="245612" y="545665"/>
                </a:lnTo>
                <a:lnTo>
                  <a:pt x="243081" y="543133"/>
                </a:lnTo>
                <a:lnTo>
                  <a:pt x="243081" y="538069"/>
                </a:lnTo>
                <a:lnTo>
                  <a:pt x="243081" y="535537"/>
                </a:lnTo>
                <a:lnTo>
                  <a:pt x="245612" y="535537"/>
                </a:lnTo>
                <a:lnTo>
                  <a:pt x="245612" y="533005"/>
                </a:lnTo>
                <a:lnTo>
                  <a:pt x="245612" y="539335"/>
                </a:lnTo>
                <a:lnTo>
                  <a:pt x="243081" y="539335"/>
                </a:lnTo>
                <a:lnTo>
                  <a:pt x="243081" y="536802"/>
                </a:lnTo>
                <a:lnTo>
                  <a:pt x="243081" y="531738"/>
                </a:lnTo>
                <a:lnTo>
                  <a:pt x="245612" y="531738"/>
                </a:lnTo>
                <a:lnTo>
                  <a:pt x="248145" y="531738"/>
                </a:lnTo>
                <a:lnTo>
                  <a:pt x="250677" y="534271"/>
                </a:lnTo>
                <a:lnTo>
                  <a:pt x="253209" y="534271"/>
                </a:lnTo>
                <a:lnTo>
                  <a:pt x="255741" y="534271"/>
                </a:lnTo>
                <a:lnTo>
                  <a:pt x="258273" y="531738"/>
                </a:lnTo>
                <a:lnTo>
                  <a:pt x="260805" y="531738"/>
                </a:lnTo>
                <a:lnTo>
                  <a:pt x="260805" y="529207"/>
                </a:lnTo>
                <a:lnTo>
                  <a:pt x="260805" y="526674"/>
                </a:lnTo>
                <a:lnTo>
                  <a:pt x="260805" y="520344"/>
                </a:lnTo>
                <a:lnTo>
                  <a:pt x="263337" y="515280"/>
                </a:lnTo>
                <a:lnTo>
                  <a:pt x="265869" y="515280"/>
                </a:lnTo>
                <a:lnTo>
                  <a:pt x="268401" y="515280"/>
                </a:lnTo>
                <a:lnTo>
                  <a:pt x="268401" y="514014"/>
                </a:lnTo>
                <a:lnTo>
                  <a:pt x="268401" y="508950"/>
                </a:lnTo>
                <a:lnTo>
                  <a:pt x="270933" y="506417"/>
                </a:lnTo>
                <a:lnTo>
                  <a:pt x="273466" y="501353"/>
                </a:lnTo>
                <a:lnTo>
                  <a:pt x="273466" y="495023"/>
                </a:lnTo>
                <a:lnTo>
                  <a:pt x="273466" y="489959"/>
                </a:lnTo>
                <a:lnTo>
                  <a:pt x="275998" y="487427"/>
                </a:lnTo>
                <a:lnTo>
                  <a:pt x="281062" y="484895"/>
                </a:lnTo>
                <a:lnTo>
                  <a:pt x="281062" y="482363"/>
                </a:lnTo>
                <a:lnTo>
                  <a:pt x="281062" y="479831"/>
                </a:lnTo>
                <a:lnTo>
                  <a:pt x="281062" y="477299"/>
                </a:lnTo>
                <a:lnTo>
                  <a:pt x="278530" y="474766"/>
                </a:lnTo>
                <a:lnTo>
                  <a:pt x="281062" y="472235"/>
                </a:lnTo>
                <a:lnTo>
                  <a:pt x="283594" y="469702"/>
                </a:lnTo>
                <a:lnTo>
                  <a:pt x="286126" y="464638"/>
                </a:lnTo>
                <a:lnTo>
                  <a:pt x="288658" y="462106"/>
                </a:lnTo>
                <a:lnTo>
                  <a:pt x="288658" y="463372"/>
                </a:lnTo>
                <a:lnTo>
                  <a:pt x="291190" y="463372"/>
                </a:lnTo>
                <a:lnTo>
                  <a:pt x="293722" y="460840"/>
                </a:lnTo>
                <a:lnTo>
                  <a:pt x="293722" y="458308"/>
                </a:lnTo>
                <a:lnTo>
                  <a:pt x="296254" y="458308"/>
                </a:lnTo>
                <a:lnTo>
                  <a:pt x="296254" y="455776"/>
                </a:lnTo>
                <a:lnTo>
                  <a:pt x="296254" y="453244"/>
                </a:lnTo>
                <a:lnTo>
                  <a:pt x="296254" y="450712"/>
                </a:lnTo>
                <a:lnTo>
                  <a:pt x="298786" y="448179"/>
                </a:lnTo>
                <a:lnTo>
                  <a:pt x="298786" y="445648"/>
                </a:lnTo>
                <a:lnTo>
                  <a:pt x="301319" y="443115"/>
                </a:lnTo>
                <a:lnTo>
                  <a:pt x="301319" y="440583"/>
                </a:lnTo>
                <a:lnTo>
                  <a:pt x="301319" y="438051"/>
                </a:lnTo>
                <a:lnTo>
                  <a:pt x="301319" y="435519"/>
                </a:lnTo>
                <a:lnTo>
                  <a:pt x="301319" y="432987"/>
                </a:lnTo>
                <a:lnTo>
                  <a:pt x="303850" y="432987"/>
                </a:lnTo>
                <a:lnTo>
                  <a:pt x="303850" y="430455"/>
                </a:lnTo>
                <a:lnTo>
                  <a:pt x="303850" y="427923"/>
                </a:lnTo>
                <a:lnTo>
                  <a:pt x="301319" y="427923"/>
                </a:lnTo>
                <a:lnTo>
                  <a:pt x="301319" y="425391"/>
                </a:lnTo>
                <a:lnTo>
                  <a:pt x="306383" y="419061"/>
                </a:lnTo>
                <a:lnTo>
                  <a:pt x="306383" y="416528"/>
                </a:lnTo>
                <a:lnTo>
                  <a:pt x="308915" y="413996"/>
                </a:lnTo>
                <a:lnTo>
                  <a:pt x="308915" y="411464"/>
                </a:lnTo>
                <a:lnTo>
                  <a:pt x="311447" y="411464"/>
                </a:lnTo>
                <a:lnTo>
                  <a:pt x="313979" y="411464"/>
                </a:lnTo>
                <a:lnTo>
                  <a:pt x="313979" y="408932"/>
                </a:lnTo>
                <a:lnTo>
                  <a:pt x="313979" y="406400"/>
                </a:lnTo>
                <a:lnTo>
                  <a:pt x="316511" y="401336"/>
                </a:lnTo>
                <a:lnTo>
                  <a:pt x="313979" y="401336"/>
                </a:lnTo>
                <a:lnTo>
                  <a:pt x="313979" y="396272"/>
                </a:lnTo>
                <a:lnTo>
                  <a:pt x="313979" y="391207"/>
                </a:lnTo>
                <a:lnTo>
                  <a:pt x="311447" y="386143"/>
                </a:lnTo>
                <a:lnTo>
                  <a:pt x="311447" y="383611"/>
                </a:lnTo>
                <a:lnTo>
                  <a:pt x="313979" y="383611"/>
                </a:lnTo>
                <a:lnTo>
                  <a:pt x="319043" y="381079"/>
                </a:lnTo>
                <a:lnTo>
                  <a:pt x="319043" y="376015"/>
                </a:lnTo>
                <a:lnTo>
                  <a:pt x="321575" y="370951"/>
                </a:lnTo>
                <a:lnTo>
                  <a:pt x="321575" y="368419"/>
                </a:lnTo>
                <a:lnTo>
                  <a:pt x="321575" y="365887"/>
                </a:lnTo>
                <a:lnTo>
                  <a:pt x="321575" y="360822"/>
                </a:lnTo>
                <a:lnTo>
                  <a:pt x="324107" y="355758"/>
                </a:lnTo>
                <a:lnTo>
                  <a:pt x="321575" y="353226"/>
                </a:lnTo>
                <a:lnTo>
                  <a:pt x="319043" y="350694"/>
                </a:lnTo>
                <a:lnTo>
                  <a:pt x="319043" y="348162"/>
                </a:lnTo>
                <a:lnTo>
                  <a:pt x="319043" y="349428"/>
                </a:lnTo>
                <a:lnTo>
                  <a:pt x="319043" y="346896"/>
                </a:lnTo>
                <a:lnTo>
                  <a:pt x="321575" y="341832"/>
                </a:lnTo>
                <a:lnTo>
                  <a:pt x="319043" y="336768"/>
                </a:lnTo>
                <a:lnTo>
                  <a:pt x="319043" y="334235"/>
                </a:lnTo>
                <a:lnTo>
                  <a:pt x="319043" y="331704"/>
                </a:lnTo>
                <a:lnTo>
                  <a:pt x="319043" y="329171"/>
                </a:lnTo>
                <a:lnTo>
                  <a:pt x="319043" y="326640"/>
                </a:lnTo>
                <a:lnTo>
                  <a:pt x="316511" y="320309"/>
                </a:lnTo>
                <a:lnTo>
                  <a:pt x="313979" y="315245"/>
                </a:lnTo>
                <a:lnTo>
                  <a:pt x="313979" y="312713"/>
                </a:lnTo>
                <a:lnTo>
                  <a:pt x="313979" y="310181"/>
                </a:lnTo>
                <a:lnTo>
                  <a:pt x="313979" y="307649"/>
                </a:lnTo>
                <a:lnTo>
                  <a:pt x="313979" y="305117"/>
                </a:lnTo>
                <a:lnTo>
                  <a:pt x="313979" y="302584"/>
                </a:lnTo>
                <a:lnTo>
                  <a:pt x="313979" y="297520"/>
                </a:lnTo>
                <a:lnTo>
                  <a:pt x="313979" y="292456"/>
                </a:lnTo>
                <a:lnTo>
                  <a:pt x="313979" y="289924"/>
                </a:lnTo>
                <a:lnTo>
                  <a:pt x="313979" y="287392"/>
                </a:lnTo>
                <a:lnTo>
                  <a:pt x="313979" y="281062"/>
                </a:lnTo>
                <a:lnTo>
                  <a:pt x="316511" y="278530"/>
                </a:lnTo>
                <a:lnTo>
                  <a:pt x="319043" y="278530"/>
                </a:lnTo>
                <a:lnTo>
                  <a:pt x="319043" y="281062"/>
                </a:lnTo>
                <a:lnTo>
                  <a:pt x="319043" y="278530"/>
                </a:lnTo>
                <a:lnTo>
                  <a:pt x="324107" y="275998"/>
                </a:lnTo>
                <a:lnTo>
                  <a:pt x="324107" y="273466"/>
                </a:lnTo>
                <a:lnTo>
                  <a:pt x="329171" y="264603"/>
                </a:lnTo>
                <a:lnTo>
                  <a:pt x="329171" y="262071"/>
                </a:lnTo>
                <a:lnTo>
                  <a:pt x="326639" y="262071"/>
                </a:lnTo>
                <a:lnTo>
                  <a:pt x="326639" y="259539"/>
                </a:lnTo>
                <a:lnTo>
                  <a:pt x="326639" y="250677"/>
                </a:lnTo>
                <a:lnTo>
                  <a:pt x="326639" y="248145"/>
                </a:lnTo>
                <a:lnTo>
                  <a:pt x="326639" y="245612"/>
                </a:lnTo>
                <a:lnTo>
                  <a:pt x="326639" y="248145"/>
                </a:lnTo>
                <a:lnTo>
                  <a:pt x="326639" y="245612"/>
                </a:lnTo>
                <a:lnTo>
                  <a:pt x="324107" y="245612"/>
                </a:lnTo>
                <a:lnTo>
                  <a:pt x="324107" y="243081"/>
                </a:lnTo>
                <a:lnTo>
                  <a:pt x="321575" y="243081"/>
                </a:lnTo>
                <a:lnTo>
                  <a:pt x="321575" y="240548"/>
                </a:lnTo>
                <a:lnTo>
                  <a:pt x="321575" y="238016"/>
                </a:lnTo>
                <a:lnTo>
                  <a:pt x="321575" y="232952"/>
                </a:lnTo>
                <a:lnTo>
                  <a:pt x="319043" y="232952"/>
                </a:lnTo>
                <a:lnTo>
                  <a:pt x="319043" y="230420"/>
                </a:lnTo>
                <a:lnTo>
                  <a:pt x="321575" y="227888"/>
                </a:lnTo>
                <a:lnTo>
                  <a:pt x="324107" y="222824"/>
                </a:lnTo>
                <a:lnTo>
                  <a:pt x="326639" y="220292"/>
                </a:lnTo>
                <a:lnTo>
                  <a:pt x="329171" y="220292"/>
                </a:lnTo>
                <a:lnTo>
                  <a:pt x="329171" y="217760"/>
                </a:lnTo>
                <a:lnTo>
                  <a:pt x="329171" y="215227"/>
                </a:lnTo>
                <a:lnTo>
                  <a:pt x="329171" y="212696"/>
                </a:lnTo>
                <a:lnTo>
                  <a:pt x="331704" y="212696"/>
                </a:lnTo>
                <a:lnTo>
                  <a:pt x="331704" y="207631"/>
                </a:lnTo>
                <a:lnTo>
                  <a:pt x="331704" y="202567"/>
                </a:lnTo>
                <a:lnTo>
                  <a:pt x="331704" y="197503"/>
                </a:lnTo>
                <a:lnTo>
                  <a:pt x="334235" y="191173"/>
                </a:lnTo>
                <a:lnTo>
                  <a:pt x="334235" y="186109"/>
                </a:lnTo>
                <a:lnTo>
                  <a:pt x="334235" y="183576"/>
                </a:lnTo>
                <a:lnTo>
                  <a:pt x="336768" y="183576"/>
                </a:lnTo>
                <a:lnTo>
                  <a:pt x="336768" y="181044"/>
                </a:lnTo>
                <a:lnTo>
                  <a:pt x="339300" y="181044"/>
                </a:lnTo>
                <a:lnTo>
                  <a:pt x="339300" y="178512"/>
                </a:lnTo>
                <a:lnTo>
                  <a:pt x="341832" y="178512"/>
                </a:lnTo>
                <a:lnTo>
                  <a:pt x="341832" y="173448"/>
                </a:lnTo>
                <a:lnTo>
                  <a:pt x="341832" y="170916"/>
                </a:lnTo>
                <a:lnTo>
                  <a:pt x="341832" y="168384"/>
                </a:lnTo>
                <a:lnTo>
                  <a:pt x="341832" y="172182"/>
                </a:lnTo>
                <a:lnTo>
                  <a:pt x="339300" y="165852"/>
                </a:lnTo>
                <a:lnTo>
                  <a:pt x="339300" y="163320"/>
                </a:lnTo>
                <a:lnTo>
                  <a:pt x="341832" y="163320"/>
                </a:lnTo>
                <a:lnTo>
                  <a:pt x="344364" y="163320"/>
                </a:lnTo>
                <a:lnTo>
                  <a:pt x="344364" y="160788"/>
                </a:lnTo>
                <a:lnTo>
                  <a:pt x="346896" y="158255"/>
                </a:lnTo>
                <a:lnTo>
                  <a:pt x="344364" y="155724"/>
                </a:lnTo>
                <a:lnTo>
                  <a:pt x="344364" y="153191"/>
                </a:lnTo>
                <a:lnTo>
                  <a:pt x="346896" y="148127"/>
                </a:lnTo>
                <a:lnTo>
                  <a:pt x="349428" y="143063"/>
                </a:lnTo>
                <a:lnTo>
                  <a:pt x="349428" y="140531"/>
                </a:lnTo>
                <a:lnTo>
                  <a:pt x="349428" y="135467"/>
                </a:lnTo>
                <a:lnTo>
                  <a:pt x="351960" y="130403"/>
                </a:lnTo>
                <a:lnTo>
                  <a:pt x="349428" y="125338"/>
                </a:lnTo>
                <a:lnTo>
                  <a:pt x="349428" y="122806"/>
                </a:lnTo>
                <a:lnTo>
                  <a:pt x="349428" y="120274"/>
                </a:lnTo>
                <a:lnTo>
                  <a:pt x="351960" y="117742"/>
                </a:lnTo>
                <a:lnTo>
                  <a:pt x="351960" y="115210"/>
                </a:lnTo>
                <a:lnTo>
                  <a:pt x="351960" y="112678"/>
                </a:lnTo>
                <a:lnTo>
                  <a:pt x="349428" y="112678"/>
                </a:lnTo>
                <a:lnTo>
                  <a:pt x="349428" y="110146"/>
                </a:lnTo>
                <a:lnTo>
                  <a:pt x="346896" y="107614"/>
                </a:lnTo>
                <a:lnTo>
                  <a:pt x="349428" y="105082"/>
                </a:lnTo>
                <a:lnTo>
                  <a:pt x="349428" y="102550"/>
                </a:lnTo>
                <a:lnTo>
                  <a:pt x="351960" y="97486"/>
                </a:lnTo>
                <a:lnTo>
                  <a:pt x="354492" y="94953"/>
                </a:lnTo>
                <a:lnTo>
                  <a:pt x="354492" y="92421"/>
                </a:lnTo>
                <a:lnTo>
                  <a:pt x="357024" y="89889"/>
                </a:lnTo>
                <a:lnTo>
                  <a:pt x="359556" y="84825"/>
                </a:lnTo>
                <a:lnTo>
                  <a:pt x="359556" y="82293"/>
                </a:lnTo>
                <a:lnTo>
                  <a:pt x="357024" y="79761"/>
                </a:lnTo>
                <a:lnTo>
                  <a:pt x="357024" y="77229"/>
                </a:lnTo>
                <a:lnTo>
                  <a:pt x="357024" y="72165"/>
                </a:lnTo>
                <a:lnTo>
                  <a:pt x="354492" y="69632"/>
                </a:lnTo>
                <a:lnTo>
                  <a:pt x="354492" y="67101"/>
                </a:lnTo>
                <a:lnTo>
                  <a:pt x="354492" y="70899"/>
                </a:lnTo>
                <a:lnTo>
                  <a:pt x="354492" y="64568"/>
                </a:lnTo>
                <a:lnTo>
                  <a:pt x="354492" y="58238"/>
                </a:lnTo>
                <a:lnTo>
                  <a:pt x="354492" y="55706"/>
                </a:lnTo>
                <a:lnTo>
                  <a:pt x="354492" y="53174"/>
                </a:lnTo>
                <a:lnTo>
                  <a:pt x="354492" y="50642"/>
                </a:lnTo>
                <a:lnTo>
                  <a:pt x="357024" y="50642"/>
                </a:lnTo>
                <a:lnTo>
                  <a:pt x="357024" y="48110"/>
                </a:lnTo>
                <a:lnTo>
                  <a:pt x="357024" y="45578"/>
                </a:lnTo>
                <a:lnTo>
                  <a:pt x="357024" y="43045"/>
                </a:lnTo>
                <a:lnTo>
                  <a:pt x="354492" y="43045"/>
                </a:lnTo>
                <a:lnTo>
                  <a:pt x="354492" y="40514"/>
                </a:lnTo>
                <a:lnTo>
                  <a:pt x="357024" y="35449"/>
                </a:lnTo>
                <a:lnTo>
                  <a:pt x="357024" y="32917"/>
                </a:lnTo>
                <a:lnTo>
                  <a:pt x="357024" y="30385"/>
                </a:lnTo>
                <a:lnTo>
                  <a:pt x="359556" y="30385"/>
                </a:lnTo>
                <a:lnTo>
                  <a:pt x="359556" y="27853"/>
                </a:lnTo>
                <a:lnTo>
                  <a:pt x="359556" y="25321"/>
                </a:lnTo>
                <a:lnTo>
                  <a:pt x="359556" y="22789"/>
                </a:lnTo>
                <a:lnTo>
                  <a:pt x="359556" y="20257"/>
                </a:lnTo>
                <a:lnTo>
                  <a:pt x="349428" y="20257"/>
                </a:lnTo>
                <a:lnTo>
                  <a:pt x="346896" y="22789"/>
                </a:lnTo>
                <a:lnTo>
                  <a:pt x="344364" y="22789"/>
                </a:lnTo>
                <a:lnTo>
                  <a:pt x="344364" y="17725"/>
                </a:lnTo>
                <a:lnTo>
                  <a:pt x="344364" y="11394"/>
                </a:lnTo>
                <a:lnTo>
                  <a:pt x="346896" y="5064"/>
                </a:lnTo>
                <a:lnTo>
                  <a:pt x="349428" y="2532"/>
                </a:lnTo>
                <a:lnTo>
                  <a:pt x="349428" y="5064"/>
                </a:lnTo>
                <a:lnTo>
                  <a:pt x="349428" y="7596"/>
                </a:lnTo>
                <a:lnTo>
                  <a:pt x="351960" y="7596"/>
                </a:lnTo>
                <a:lnTo>
                  <a:pt x="351960" y="5064"/>
                </a:lnTo>
                <a:lnTo>
                  <a:pt x="354492" y="5064"/>
                </a:lnTo>
                <a:lnTo>
                  <a:pt x="354492" y="2532"/>
                </a:lnTo>
                <a:lnTo>
                  <a:pt x="354492" y="0"/>
                </a:lnTo>
                <a:lnTo>
                  <a:pt x="357024" y="0"/>
                </a:lnTo>
                <a:lnTo>
                  <a:pt x="357024" y="2532"/>
                </a:lnTo>
                <a:lnTo>
                  <a:pt x="359556" y="2532"/>
                </a:lnTo>
                <a:lnTo>
                  <a:pt x="362089" y="2532"/>
                </a:lnTo>
                <a:lnTo>
                  <a:pt x="364621" y="2532"/>
                </a:lnTo>
                <a:lnTo>
                  <a:pt x="364621" y="5064"/>
                </a:lnTo>
                <a:lnTo>
                  <a:pt x="367153" y="5064"/>
                </a:lnTo>
                <a:lnTo>
                  <a:pt x="367153" y="6330"/>
                </a:lnTo>
                <a:close/>
              </a:path>
            </a:pathLst>
          </a:custGeom>
          <a:solidFill>
            <a:srgbClr val="FDB913"/>
          </a:solidFill>
          <a:ln w="12660"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17475472-1929-49FE-A94A-DCF7D3716D8D}"/>
              </a:ext>
            </a:extLst>
          </p:cNvPr>
          <p:cNvSpPr/>
          <p:nvPr/>
        </p:nvSpPr>
        <p:spPr>
          <a:xfrm>
            <a:off x="6835335" y="2584223"/>
            <a:ext cx="1032511" cy="509270"/>
          </a:xfrm>
          <a:custGeom>
            <a:avLst/>
            <a:gdLst>
              <a:gd name="connsiteX0" fmla="*/ 12660 w 1029294"/>
              <a:gd name="connsiteY0" fmla="*/ 62036 h 507683"/>
              <a:gd name="connsiteX1" fmla="*/ 15193 w 1029294"/>
              <a:gd name="connsiteY1" fmla="*/ 55706 h 507683"/>
              <a:gd name="connsiteX2" fmla="*/ 15193 w 1029294"/>
              <a:gd name="connsiteY2" fmla="*/ 53174 h 507683"/>
              <a:gd name="connsiteX3" fmla="*/ 17725 w 1029294"/>
              <a:gd name="connsiteY3" fmla="*/ 53174 h 507683"/>
              <a:gd name="connsiteX4" fmla="*/ 20257 w 1029294"/>
              <a:gd name="connsiteY4" fmla="*/ 50642 h 507683"/>
              <a:gd name="connsiteX5" fmla="*/ 22789 w 1029294"/>
              <a:gd name="connsiteY5" fmla="*/ 50642 h 507683"/>
              <a:gd name="connsiteX6" fmla="*/ 25321 w 1029294"/>
              <a:gd name="connsiteY6" fmla="*/ 50642 h 507683"/>
              <a:gd name="connsiteX7" fmla="*/ 27853 w 1029294"/>
              <a:gd name="connsiteY7" fmla="*/ 50642 h 507683"/>
              <a:gd name="connsiteX8" fmla="*/ 30385 w 1029294"/>
              <a:gd name="connsiteY8" fmla="*/ 50642 h 507683"/>
              <a:gd name="connsiteX9" fmla="*/ 37981 w 1029294"/>
              <a:gd name="connsiteY9" fmla="*/ 50642 h 507683"/>
              <a:gd name="connsiteX10" fmla="*/ 49376 w 1029294"/>
              <a:gd name="connsiteY10" fmla="*/ 48110 h 507683"/>
              <a:gd name="connsiteX11" fmla="*/ 51908 w 1029294"/>
              <a:gd name="connsiteY11" fmla="*/ 48110 h 507683"/>
              <a:gd name="connsiteX12" fmla="*/ 54440 w 1029294"/>
              <a:gd name="connsiteY12" fmla="*/ 48110 h 507683"/>
              <a:gd name="connsiteX13" fmla="*/ 54440 w 1029294"/>
              <a:gd name="connsiteY13" fmla="*/ 45577 h 507683"/>
              <a:gd name="connsiteX14" fmla="*/ 56972 w 1029294"/>
              <a:gd name="connsiteY14" fmla="*/ 45577 h 507683"/>
              <a:gd name="connsiteX15" fmla="*/ 59504 w 1029294"/>
              <a:gd name="connsiteY15" fmla="*/ 45577 h 507683"/>
              <a:gd name="connsiteX16" fmla="*/ 62036 w 1029294"/>
              <a:gd name="connsiteY16" fmla="*/ 45577 h 507683"/>
              <a:gd name="connsiteX17" fmla="*/ 64569 w 1029294"/>
              <a:gd name="connsiteY17" fmla="*/ 43045 h 507683"/>
              <a:gd name="connsiteX18" fmla="*/ 67101 w 1029294"/>
              <a:gd name="connsiteY18" fmla="*/ 45577 h 507683"/>
              <a:gd name="connsiteX19" fmla="*/ 78495 w 1029294"/>
              <a:gd name="connsiteY19" fmla="*/ 48110 h 507683"/>
              <a:gd name="connsiteX20" fmla="*/ 81027 w 1029294"/>
              <a:gd name="connsiteY20" fmla="*/ 48110 h 507683"/>
              <a:gd name="connsiteX21" fmla="*/ 83559 w 1029294"/>
              <a:gd name="connsiteY21" fmla="*/ 50642 h 507683"/>
              <a:gd name="connsiteX22" fmla="*/ 86092 w 1029294"/>
              <a:gd name="connsiteY22" fmla="*/ 50642 h 507683"/>
              <a:gd name="connsiteX23" fmla="*/ 88623 w 1029294"/>
              <a:gd name="connsiteY23" fmla="*/ 48110 h 507683"/>
              <a:gd name="connsiteX24" fmla="*/ 96220 w 1029294"/>
              <a:gd name="connsiteY24" fmla="*/ 48110 h 507683"/>
              <a:gd name="connsiteX25" fmla="*/ 112678 w 1029294"/>
              <a:gd name="connsiteY25" fmla="*/ 48110 h 507683"/>
              <a:gd name="connsiteX26" fmla="*/ 120274 w 1029294"/>
              <a:gd name="connsiteY26" fmla="*/ 50642 h 507683"/>
              <a:gd name="connsiteX27" fmla="*/ 122806 w 1029294"/>
              <a:gd name="connsiteY27" fmla="*/ 50642 h 507683"/>
              <a:gd name="connsiteX28" fmla="*/ 125339 w 1029294"/>
              <a:gd name="connsiteY28" fmla="*/ 50642 h 507683"/>
              <a:gd name="connsiteX29" fmla="*/ 127871 w 1029294"/>
              <a:gd name="connsiteY29" fmla="*/ 50642 h 507683"/>
              <a:gd name="connsiteX30" fmla="*/ 146862 w 1029294"/>
              <a:gd name="connsiteY30" fmla="*/ 59504 h 507683"/>
              <a:gd name="connsiteX31" fmla="*/ 158255 w 1029294"/>
              <a:gd name="connsiteY31" fmla="*/ 68366 h 507683"/>
              <a:gd name="connsiteX32" fmla="*/ 158255 w 1029294"/>
              <a:gd name="connsiteY32" fmla="*/ 70898 h 507683"/>
              <a:gd name="connsiteX33" fmla="*/ 160788 w 1029294"/>
              <a:gd name="connsiteY33" fmla="*/ 70898 h 507683"/>
              <a:gd name="connsiteX34" fmla="*/ 163320 w 1029294"/>
              <a:gd name="connsiteY34" fmla="*/ 73431 h 507683"/>
              <a:gd name="connsiteX35" fmla="*/ 165852 w 1029294"/>
              <a:gd name="connsiteY35" fmla="*/ 75963 h 507683"/>
              <a:gd name="connsiteX36" fmla="*/ 168384 w 1029294"/>
              <a:gd name="connsiteY36" fmla="*/ 75963 h 507683"/>
              <a:gd name="connsiteX37" fmla="*/ 170916 w 1029294"/>
              <a:gd name="connsiteY37" fmla="*/ 75963 h 507683"/>
              <a:gd name="connsiteX38" fmla="*/ 173448 w 1029294"/>
              <a:gd name="connsiteY38" fmla="*/ 75963 h 507683"/>
              <a:gd name="connsiteX39" fmla="*/ 175980 w 1029294"/>
              <a:gd name="connsiteY39" fmla="*/ 75963 h 507683"/>
              <a:gd name="connsiteX40" fmla="*/ 178513 w 1029294"/>
              <a:gd name="connsiteY40" fmla="*/ 75963 h 507683"/>
              <a:gd name="connsiteX41" fmla="*/ 181045 w 1029294"/>
              <a:gd name="connsiteY41" fmla="*/ 75963 h 507683"/>
              <a:gd name="connsiteX42" fmla="*/ 188641 w 1029294"/>
              <a:gd name="connsiteY42" fmla="*/ 69632 h 507683"/>
              <a:gd name="connsiteX43" fmla="*/ 191173 w 1029294"/>
              <a:gd name="connsiteY43" fmla="*/ 69632 h 507683"/>
              <a:gd name="connsiteX44" fmla="*/ 191173 w 1029294"/>
              <a:gd name="connsiteY44" fmla="*/ 67100 h 507683"/>
              <a:gd name="connsiteX45" fmla="*/ 193705 w 1029294"/>
              <a:gd name="connsiteY45" fmla="*/ 64568 h 507683"/>
              <a:gd name="connsiteX46" fmla="*/ 196237 w 1029294"/>
              <a:gd name="connsiteY46" fmla="*/ 62036 h 507683"/>
              <a:gd name="connsiteX47" fmla="*/ 198769 w 1029294"/>
              <a:gd name="connsiteY47" fmla="*/ 62036 h 507683"/>
              <a:gd name="connsiteX48" fmla="*/ 198769 w 1029294"/>
              <a:gd name="connsiteY48" fmla="*/ 59504 h 507683"/>
              <a:gd name="connsiteX49" fmla="*/ 201301 w 1029294"/>
              <a:gd name="connsiteY49" fmla="*/ 59504 h 507683"/>
              <a:gd name="connsiteX50" fmla="*/ 203833 w 1029294"/>
              <a:gd name="connsiteY50" fmla="*/ 59504 h 507683"/>
              <a:gd name="connsiteX51" fmla="*/ 215227 w 1029294"/>
              <a:gd name="connsiteY51" fmla="*/ 59504 h 507683"/>
              <a:gd name="connsiteX52" fmla="*/ 222824 w 1029294"/>
              <a:gd name="connsiteY52" fmla="*/ 59504 h 507683"/>
              <a:gd name="connsiteX53" fmla="*/ 231687 w 1029294"/>
              <a:gd name="connsiteY53" fmla="*/ 59504 h 507683"/>
              <a:gd name="connsiteX54" fmla="*/ 234218 w 1029294"/>
              <a:gd name="connsiteY54" fmla="*/ 59504 h 507683"/>
              <a:gd name="connsiteX55" fmla="*/ 236750 w 1029294"/>
              <a:gd name="connsiteY55" fmla="*/ 59504 h 507683"/>
              <a:gd name="connsiteX56" fmla="*/ 239283 w 1029294"/>
              <a:gd name="connsiteY56" fmla="*/ 59504 h 507683"/>
              <a:gd name="connsiteX57" fmla="*/ 241815 w 1029294"/>
              <a:gd name="connsiteY57" fmla="*/ 62036 h 507683"/>
              <a:gd name="connsiteX58" fmla="*/ 244347 w 1029294"/>
              <a:gd name="connsiteY58" fmla="*/ 62036 h 507683"/>
              <a:gd name="connsiteX59" fmla="*/ 244347 w 1029294"/>
              <a:gd name="connsiteY59" fmla="*/ 64568 h 507683"/>
              <a:gd name="connsiteX60" fmla="*/ 246879 w 1029294"/>
              <a:gd name="connsiteY60" fmla="*/ 64568 h 507683"/>
              <a:gd name="connsiteX61" fmla="*/ 268401 w 1029294"/>
              <a:gd name="connsiteY61" fmla="*/ 67100 h 507683"/>
              <a:gd name="connsiteX62" fmla="*/ 270934 w 1029294"/>
              <a:gd name="connsiteY62" fmla="*/ 67100 h 507683"/>
              <a:gd name="connsiteX63" fmla="*/ 273466 w 1029294"/>
              <a:gd name="connsiteY63" fmla="*/ 67100 h 507683"/>
              <a:gd name="connsiteX64" fmla="*/ 275998 w 1029294"/>
              <a:gd name="connsiteY64" fmla="*/ 67100 h 507683"/>
              <a:gd name="connsiteX65" fmla="*/ 292457 w 1029294"/>
              <a:gd name="connsiteY65" fmla="*/ 62036 h 507683"/>
              <a:gd name="connsiteX66" fmla="*/ 300053 w 1029294"/>
              <a:gd name="connsiteY66" fmla="*/ 59504 h 507683"/>
              <a:gd name="connsiteX67" fmla="*/ 302585 w 1029294"/>
              <a:gd name="connsiteY67" fmla="*/ 59504 h 507683"/>
              <a:gd name="connsiteX68" fmla="*/ 305117 w 1029294"/>
              <a:gd name="connsiteY68" fmla="*/ 59504 h 507683"/>
              <a:gd name="connsiteX69" fmla="*/ 305117 w 1029294"/>
              <a:gd name="connsiteY69" fmla="*/ 56972 h 507683"/>
              <a:gd name="connsiteX70" fmla="*/ 307649 w 1029294"/>
              <a:gd name="connsiteY70" fmla="*/ 56972 h 507683"/>
              <a:gd name="connsiteX71" fmla="*/ 307649 w 1029294"/>
              <a:gd name="connsiteY71" fmla="*/ 54440 h 507683"/>
              <a:gd name="connsiteX72" fmla="*/ 310181 w 1029294"/>
              <a:gd name="connsiteY72" fmla="*/ 51908 h 507683"/>
              <a:gd name="connsiteX73" fmla="*/ 310181 w 1029294"/>
              <a:gd name="connsiteY73" fmla="*/ 49376 h 507683"/>
              <a:gd name="connsiteX74" fmla="*/ 312713 w 1029294"/>
              <a:gd name="connsiteY74" fmla="*/ 46844 h 507683"/>
              <a:gd name="connsiteX75" fmla="*/ 315245 w 1029294"/>
              <a:gd name="connsiteY75" fmla="*/ 44312 h 507683"/>
              <a:gd name="connsiteX76" fmla="*/ 317777 w 1029294"/>
              <a:gd name="connsiteY76" fmla="*/ 41779 h 507683"/>
              <a:gd name="connsiteX77" fmla="*/ 320310 w 1029294"/>
              <a:gd name="connsiteY77" fmla="*/ 41779 h 507683"/>
              <a:gd name="connsiteX78" fmla="*/ 322841 w 1029294"/>
              <a:gd name="connsiteY78" fmla="*/ 41779 h 507683"/>
              <a:gd name="connsiteX79" fmla="*/ 325373 w 1029294"/>
              <a:gd name="connsiteY79" fmla="*/ 41779 h 507683"/>
              <a:gd name="connsiteX80" fmla="*/ 335502 w 1029294"/>
              <a:gd name="connsiteY80" fmla="*/ 41779 h 507683"/>
              <a:gd name="connsiteX81" fmla="*/ 346896 w 1029294"/>
              <a:gd name="connsiteY81" fmla="*/ 41779 h 507683"/>
              <a:gd name="connsiteX82" fmla="*/ 349429 w 1029294"/>
              <a:gd name="connsiteY82" fmla="*/ 41779 h 507683"/>
              <a:gd name="connsiteX83" fmla="*/ 351961 w 1029294"/>
              <a:gd name="connsiteY83" fmla="*/ 41779 h 507683"/>
              <a:gd name="connsiteX84" fmla="*/ 354492 w 1029294"/>
              <a:gd name="connsiteY84" fmla="*/ 44312 h 507683"/>
              <a:gd name="connsiteX85" fmla="*/ 357024 w 1029294"/>
              <a:gd name="connsiteY85" fmla="*/ 44312 h 507683"/>
              <a:gd name="connsiteX86" fmla="*/ 359557 w 1029294"/>
              <a:gd name="connsiteY86" fmla="*/ 44312 h 507683"/>
              <a:gd name="connsiteX87" fmla="*/ 359557 w 1029294"/>
              <a:gd name="connsiteY87" fmla="*/ 46844 h 507683"/>
              <a:gd name="connsiteX88" fmla="*/ 362089 w 1029294"/>
              <a:gd name="connsiteY88" fmla="*/ 46844 h 507683"/>
              <a:gd name="connsiteX89" fmla="*/ 407666 w 1029294"/>
              <a:gd name="connsiteY89" fmla="*/ 44312 h 507683"/>
              <a:gd name="connsiteX90" fmla="*/ 407666 w 1029294"/>
              <a:gd name="connsiteY90" fmla="*/ 41779 h 507683"/>
              <a:gd name="connsiteX91" fmla="*/ 410198 w 1029294"/>
              <a:gd name="connsiteY91" fmla="*/ 41779 h 507683"/>
              <a:gd name="connsiteX92" fmla="*/ 412731 w 1029294"/>
              <a:gd name="connsiteY92" fmla="*/ 41779 h 507683"/>
              <a:gd name="connsiteX93" fmla="*/ 415263 w 1029294"/>
              <a:gd name="connsiteY93" fmla="*/ 41779 h 507683"/>
              <a:gd name="connsiteX94" fmla="*/ 415263 w 1029294"/>
              <a:gd name="connsiteY94" fmla="*/ 39247 h 507683"/>
              <a:gd name="connsiteX95" fmla="*/ 420327 w 1029294"/>
              <a:gd name="connsiteY95" fmla="*/ 34183 h 507683"/>
              <a:gd name="connsiteX96" fmla="*/ 420327 w 1029294"/>
              <a:gd name="connsiteY96" fmla="*/ 31651 h 507683"/>
              <a:gd name="connsiteX97" fmla="*/ 422859 w 1029294"/>
              <a:gd name="connsiteY97" fmla="*/ 31651 h 507683"/>
              <a:gd name="connsiteX98" fmla="*/ 425391 w 1029294"/>
              <a:gd name="connsiteY98" fmla="*/ 26587 h 507683"/>
              <a:gd name="connsiteX99" fmla="*/ 425391 w 1029294"/>
              <a:gd name="connsiteY99" fmla="*/ 27853 h 507683"/>
              <a:gd name="connsiteX100" fmla="*/ 425391 w 1029294"/>
              <a:gd name="connsiteY100" fmla="*/ 25321 h 507683"/>
              <a:gd name="connsiteX101" fmla="*/ 425391 w 1029294"/>
              <a:gd name="connsiteY101" fmla="*/ 22789 h 507683"/>
              <a:gd name="connsiteX102" fmla="*/ 425391 w 1029294"/>
              <a:gd name="connsiteY102" fmla="*/ 20257 h 507683"/>
              <a:gd name="connsiteX103" fmla="*/ 422859 w 1029294"/>
              <a:gd name="connsiteY103" fmla="*/ 20257 h 507683"/>
              <a:gd name="connsiteX104" fmla="*/ 422859 w 1029294"/>
              <a:gd name="connsiteY104" fmla="*/ 17725 h 507683"/>
              <a:gd name="connsiteX105" fmla="*/ 420327 w 1029294"/>
              <a:gd name="connsiteY105" fmla="*/ 17725 h 507683"/>
              <a:gd name="connsiteX106" fmla="*/ 420327 w 1029294"/>
              <a:gd name="connsiteY106" fmla="*/ 15192 h 507683"/>
              <a:gd name="connsiteX107" fmla="*/ 420327 w 1029294"/>
              <a:gd name="connsiteY107" fmla="*/ 12660 h 507683"/>
              <a:gd name="connsiteX108" fmla="*/ 420327 w 1029294"/>
              <a:gd name="connsiteY108" fmla="*/ 10128 h 507683"/>
              <a:gd name="connsiteX109" fmla="*/ 422859 w 1029294"/>
              <a:gd name="connsiteY109" fmla="*/ 10128 h 507683"/>
              <a:gd name="connsiteX110" fmla="*/ 422859 w 1029294"/>
              <a:gd name="connsiteY110" fmla="*/ 7596 h 507683"/>
              <a:gd name="connsiteX111" fmla="*/ 425391 w 1029294"/>
              <a:gd name="connsiteY111" fmla="*/ 7596 h 507683"/>
              <a:gd name="connsiteX112" fmla="*/ 427923 w 1029294"/>
              <a:gd name="connsiteY112" fmla="*/ 5064 h 507683"/>
              <a:gd name="connsiteX113" fmla="*/ 430455 w 1029294"/>
              <a:gd name="connsiteY113" fmla="*/ 5064 h 507683"/>
              <a:gd name="connsiteX114" fmla="*/ 454510 w 1029294"/>
              <a:gd name="connsiteY114" fmla="*/ 0 h 507683"/>
              <a:gd name="connsiteX115" fmla="*/ 457042 w 1029294"/>
              <a:gd name="connsiteY115" fmla="*/ 0 h 507683"/>
              <a:gd name="connsiteX116" fmla="*/ 459574 w 1029294"/>
              <a:gd name="connsiteY116" fmla="*/ 0 h 507683"/>
              <a:gd name="connsiteX117" fmla="*/ 462106 w 1029294"/>
              <a:gd name="connsiteY117" fmla="*/ 2532 h 507683"/>
              <a:gd name="connsiteX118" fmla="*/ 464638 w 1029294"/>
              <a:gd name="connsiteY118" fmla="*/ 2532 h 507683"/>
              <a:gd name="connsiteX119" fmla="*/ 467170 w 1029294"/>
              <a:gd name="connsiteY119" fmla="*/ 2532 h 507683"/>
              <a:gd name="connsiteX120" fmla="*/ 467170 w 1029294"/>
              <a:gd name="connsiteY120" fmla="*/ 5064 h 507683"/>
              <a:gd name="connsiteX121" fmla="*/ 469703 w 1029294"/>
              <a:gd name="connsiteY121" fmla="*/ 7596 h 507683"/>
              <a:gd name="connsiteX122" fmla="*/ 472235 w 1029294"/>
              <a:gd name="connsiteY122" fmla="*/ 13926 h 507683"/>
              <a:gd name="connsiteX123" fmla="*/ 472235 w 1029294"/>
              <a:gd name="connsiteY123" fmla="*/ 16459 h 507683"/>
              <a:gd name="connsiteX124" fmla="*/ 472235 w 1029294"/>
              <a:gd name="connsiteY124" fmla="*/ 21523 h 507683"/>
              <a:gd name="connsiteX125" fmla="*/ 472235 w 1029294"/>
              <a:gd name="connsiteY125" fmla="*/ 24055 h 507683"/>
              <a:gd name="connsiteX126" fmla="*/ 472235 w 1029294"/>
              <a:gd name="connsiteY126" fmla="*/ 26587 h 507683"/>
              <a:gd name="connsiteX127" fmla="*/ 472235 w 1029294"/>
              <a:gd name="connsiteY127" fmla="*/ 29119 h 507683"/>
              <a:gd name="connsiteX128" fmla="*/ 474766 w 1029294"/>
              <a:gd name="connsiteY128" fmla="*/ 31651 h 507683"/>
              <a:gd name="connsiteX129" fmla="*/ 477299 w 1029294"/>
              <a:gd name="connsiteY129" fmla="*/ 34183 h 507683"/>
              <a:gd name="connsiteX130" fmla="*/ 479831 w 1029294"/>
              <a:gd name="connsiteY130" fmla="*/ 34183 h 507683"/>
              <a:gd name="connsiteX131" fmla="*/ 479831 w 1029294"/>
              <a:gd name="connsiteY131" fmla="*/ 36715 h 507683"/>
              <a:gd name="connsiteX132" fmla="*/ 482363 w 1029294"/>
              <a:gd name="connsiteY132" fmla="*/ 36715 h 507683"/>
              <a:gd name="connsiteX133" fmla="*/ 484895 w 1029294"/>
              <a:gd name="connsiteY133" fmla="*/ 36715 h 507683"/>
              <a:gd name="connsiteX134" fmla="*/ 487427 w 1029294"/>
              <a:gd name="connsiteY134" fmla="*/ 36715 h 507683"/>
              <a:gd name="connsiteX135" fmla="*/ 489959 w 1029294"/>
              <a:gd name="connsiteY135" fmla="*/ 36715 h 507683"/>
              <a:gd name="connsiteX136" fmla="*/ 492491 w 1029294"/>
              <a:gd name="connsiteY136" fmla="*/ 36715 h 507683"/>
              <a:gd name="connsiteX137" fmla="*/ 495024 w 1029294"/>
              <a:gd name="connsiteY137" fmla="*/ 36715 h 507683"/>
              <a:gd name="connsiteX138" fmla="*/ 497556 w 1029294"/>
              <a:gd name="connsiteY138" fmla="*/ 36715 h 507683"/>
              <a:gd name="connsiteX139" fmla="*/ 497556 w 1029294"/>
              <a:gd name="connsiteY139" fmla="*/ 39247 h 507683"/>
              <a:gd name="connsiteX140" fmla="*/ 508950 w 1029294"/>
              <a:gd name="connsiteY140" fmla="*/ 44312 h 507683"/>
              <a:gd name="connsiteX141" fmla="*/ 511482 w 1029294"/>
              <a:gd name="connsiteY141" fmla="*/ 46844 h 507683"/>
              <a:gd name="connsiteX142" fmla="*/ 511482 w 1029294"/>
              <a:gd name="connsiteY142" fmla="*/ 49376 h 507683"/>
              <a:gd name="connsiteX143" fmla="*/ 514014 w 1029294"/>
              <a:gd name="connsiteY143" fmla="*/ 51908 h 507683"/>
              <a:gd name="connsiteX144" fmla="*/ 514014 w 1029294"/>
              <a:gd name="connsiteY144" fmla="*/ 54440 h 507683"/>
              <a:gd name="connsiteX145" fmla="*/ 511482 w 1029294"/>
              <a:gd name="connsiteY145" fmla="*/ 56972 h 507683"/>
              <a:gd name="connsiteX146" fmla="*/ 511482 w 1029294"/>
              <a:gd name="connsiteY146" fmla="*/ 59504 h 507683"/>
              <a:gd name="connsiteX147" fmla="*/ 511482 w 1029294"/>
              <a:gd name="connsiteY147" fmla="*/ 65834 h 507683"/>
              <a:gd name="connsiteX148" fmla="*/ 511482 w 1029294"/>
              <a:gd name="connsiteY148" fmla="*/ 68366 h 507683"/>
              <a:gd name="connsiteX149" fmla="*/ 511482 w 1029294"/>
              <a:gd name="connsiteY149" fmla="*/ 70898 h 507683"/>
              <a:gd name="connsiteX150" fmla="*/ 516546 w 1029294"/>
              <a:gd name="connsiteY150" fmla="*/ 77229 h 507683"/>
              <a:gd name="connsiteX151" fmla="*/ 521610 w 1029294"/>
              <a:gd name="connsiteY151" fmla="*/ 86091 h 507683"/>
              <a:gd name="connsiteX152" fmla="*/ 524142 w 1029294"/>
              <a:gd name="connsiteY152" fmla="*/ 86091 h 507683"/>
              <a:gd name="connsiteX153" fmla="*/ 524142 w 1029294"/>
              <a:gd name="connsiteY153" fmla="*/ 88623 h 507683"/>
              <a:gd name="connsiteX154" fmla="*/ 526675 w 1029294"/>
              <a:gd name="connsiteY154" fmla="*/ 91155 h 507683"/>
              <a:gd name="connsiteX155" fmla="*/ 529207 w 1029294"/>
              <a:gd name="connsiteY155" fmla="*/ 91155 h 507683"/>
              <a:gd name="connsiteX156" fmla="*/ 529207 w 1029294"/>
              <a:gd name="connsiteY156" fmla="*/ 93687 h 507683"/>
              <a:gd name="connsiteX157" fmla="*/ 531738 w 1029294"/>
              <a:gd name="connsiteY157" fmla="*/ 93687 h 507683"/>
              <a:gd name="connsiteX158" fmla="*/ 564656 w 1029294"/>
              <a:gd name="connsiteY158" fmla="*/ 102549 h 507683"/>
              <a:gd name="connsiteX159" fmla="*/ 567188 w 1029294"/>
              <a:gd name="connsiteY159" fmla="*/ 102549 h 507683"/>
              <a:gd name="connsiteX160" fmla="*/ 569720 w 1029294"/>
              <a:gd name="connsiteY160" fmla="*/ 102549 h 507683"/>
              <a:gd name="connsiteX161" fmla="*/ 572252 w 1029294"/>
              <a:gd name="connsiteY161" fmla="*/ 102549 h 507683"/>
              <a:gd name="connsiteX162" fmla="*/ 574784 w 1029294"/>
              <a:gd name="connsiteY162" fmla="*/ 102549 h 507683"/>
              <a:gd name="connsiteX163" fmla="*/ 582380 w 1029294"/>
              <a:gd name="connsiteY163" fmla="*/ 105082 h 507683"/>
              <a:gd name="connsiteX164" fmla="*/ 587445 w 1029294"/>
              <a:gd name="connsiteY164" fmla="*/ 105082 h 507683"/>
              <a:gd name="connsiteX165" fmla="*/ 587445 w 1029294"/>
              <a:gd name="connsiteY165" fmla="*/ 107614 h 507683"/>
              <a:gd name="connsiteX166" fmla="*/ 589977 w 1029294"/>
              <a:gd name="connsiteY166" fmla="*/ 107614 h 507683"/>
              <a:gd name="connsiteX167" fmla="*/ 592509 w 1029294"/>
              <a:gd name="connsiteY167" fmla="*/ 107614 h 507683"/>
              <a:gd name="connsiteX168" fmla="*/ 595041 w 1029294"/>
              <a:gd name="connsiteY168" fmla="*/ 110146 h 507683"/>
              <a:gd name="connsiteX169" fmla="*/ 597573 w 1029294"/>
              <a:gd name="connsiteY169" fmla="*/ 110146 h 507683"/>
              <a:gd name="connsiteX170" fmla="*/ 597573 w 1029294"/>
              <a:gd name="connsiteY170" fmla="*/ 112678 h 507683"/>
              <a:gd name="connsiteX171" fmla="*/ 600105 w 1029294"/>
              <a:gd name="connsiteY171" fmla="*/ 112678 h 507683"/>
              <a:gd name="connsiteX172" fmla="*/ 600105 w 1029294"/>
              <a:gd name="connsiteY172" fmla="*/ 115210 h 507683"/>
              <a:gd name="connsiteX173" fmla="*/ 600105 w 1029294"/>
              <a:gd name="connsiteY173" fmla="*/ 117742 h 507683"/>
              <a:gd name="connsiteX174" fmla="*/ 602637 w 1029294"/>
              <a:gd name="connsiteY174" fmla="*/ 117742 h 507683"/>
              <a:gd name="connsiteX175" fmla="*/ 602637 w 1029294"/>
              <a:gd name="connsiteY175" fmla="*/ 120274 h 507683"/>
              <a:gd name="connsiteX176" fmla="*/ 602637 w 1029294"/>
              <a:gd name="connsiteY176" fmla="*/ 122806 h 507683"/>
              <a:gd name="connsiteX177" fmla="*/ 605169 w 1029294"/>
              <a:gd name="connsiteY177" fmla="*/ 122806 h 507683"/>
              <a:gd name="connsiteX178" fmla="*/ 605169 w 1029294"/>
              <a:gd name="connsiteY178" fmla="*/ 125338 h 507683"/>
              <a:gd name="connsiteX179" fmla="*/ 605169 w 1029294"/>
              <a:gd name="connsiteY179" fmla="*/ 127870 h 507683"/>
              <a:gd name="connsiteX180" fmla="*/ 605169 w 1029294"/>
              <a:gd name="connsiteY180" fmla="*/ 130403 h 507683"/>
              <a:gd name="connsiteX181" fmla="*/ 607701 w 1029294"/>
              <a:gd name="connsiteY181" fmla="*/ 130403 h 507683"/>
              <a:gd name="connsiteX182" fmla="*/ 607701 w 1029294"/>
              <a:gd name="connsiteY182" fmla="*/ 132935 h 507683"/>
              <a:gd name="connsiteX183" fmla="*/ 607701 w 1029294"/>
              <a:gd name="connsiteY183" fmla="*/ 135467 h 507683"/>
              <a:gd name="connsiteX184" fmla="*/ 610233 w 1029294"/>
              <a:gd name="connsiteY184" fmla="*/ 135467 h 507683"/>
              <a:gd name="connsiteX185" fmla="*/ 610233 w 1029294"/>
              <a:gd name="connsiteY185" fmla="*/ 137999 h 507683"/>
              <a:gd name="connsiteX186" fmla="*/ 610233 w 1029294"/>
              <a:gd name="connsiteY186" fmla="*/ 140531 h 507683"/>
              <a:gd name="connsiteX187" fmla="*/ 612765 w 1029294"/>
              <a:gd name="connsiteY187" fmla="*/ 140531 h 507683"/>
              <a:gd name="connsiteX188" fmla="*/ 612765 w 1029294"/>
              <a:gd name="connsiteY188" fmla="*/ 143063 h 507683"/>
              <a:gd name="connsiteX189" fmla="*/ 612765 w 1029294"/>
              <a:gd name="connsiteY189" fmla="*/ 145595 h 507683"/>
              <a:gd name="connsiteX190" fmla="*/ 615298 w 1029294"/>
              <a:gd name="connsiteY190" fmla="*/ 145595 h 507683"/>
              <a:gd name="connsiteX191" fmla="*/ 615298 w 1029294"/>
              <a:gd name="connsiteY191" fmla="*/ 148127 h 507683"/>
              <a:gd name="connsiteX192" fmla="*/ 615298 w 1029294"/>
              <a:gd name="connsiteY192" fmla="*/ 150659 h 507683"/>
              <a:gd name="connsiteX193" fmla="*/ 617830 w 1029294"/>
              <a:gd name="connsiteY193" fmla="*/ 150659 h 507683"/>
              <a:gd name="connsiteX194" fmla="*/ 617830 w 1029294"/>
              <a:gd name="connsiteY194" fmla="*/ 153191 h 507683"/>
              <a:gd name="connsiteX195" fmla="*/ 617830 w 1029294"/>
              <a:gd name="connsiteY195" fmla="*/ 155723 h 507683"/>
              <a:gd name="connsiteX196" fmla="*/ 620361 w 1029294"/>
              <a:gd name="connsiteY196" fmla="*/ 155723 h 507683"/>
              <a:gd name="connsiteX197" fmla="*/ 620361 w 1029294"/>
              <a:gd name="connsiteY197" fmla="*/ 158255 h 507683"/>
              <a:gd name="connsiteX198" fmla="*/ 620361 w 1029294"/>
              <a:gd name="connsiteY198" fmla="*/ 160788 h 507683"/>
              <a:gd name="connsiteX199" fmla="*/ 622894 w 1029294"/>
              <a:gd name="connsiteY199" fmla="*/ 160788 h 507683"/>
              <a:gd name="connsiteX200" fmla="*/ 622894 w 1029294"/>
              <a:gd name="connsiteY200" fmla="*/ 163320 h 507683"/>
              <a:gd name="connsiteX201" fmla="*/ 631756 w 1029294"/>
              <a:gd name="connsiteY201" fmla="*/ 169650 h 507683"/>
              <a:gd name="connsiteX202" fmla="*/ 662141 w 1029294"/>
              <a:gd name="connsiteY202" fmla="*/ 183576 h 507683"/>
              <a:gd name="connsiteX203" fmla="*/ 664673 w 1029294"/>
              <a:gd name="connsiteY203" fmla="*/ 183576 h 507683"/>
              <a:gd name="connsiteX204" fmla="*/ 667205 w 1029294"/>
              <a:gd name="connsiteY204" fmla="*/ 183576 h 507683"/>
              <a:gd name="connsiteX205" fmla="*/ 667205 w 1029294"/>
              <a:gd name="connsiteY205" fmla="*/ 186108 h 507683"/>
              <a:gd name="connsiteX206" fmla="*/ 669737 w 1029294"/>
              <a:gd name="connsiteY206" fmla="*/ 186108 h 507683"/>
              <a:gd name="connsiteX207" fmla="*/ 672270 w 1029294"/>
              <a:gd name="connsiteY207" fmla="*/ 186108 h 507683"/>
              <a:gd name="connsiteX208" fmla="*/ 672270 w 1029294"/>
              <a:gd name="connsiteY208" fmla="*/ 188640 h 507683"/>
              <a:gd name="connsiteX209" fmla="*/ 674802 w 1029294"/>
              <a:gd name="connsiteY209" fmla="*/ 188640 h 507683"/>
              <a:gd name="connsiteX210" fmla="*/ 677333 w 1029294"/>
              <a:gd name="connsiteY210" fmla="*/ 188640 h 507683"/>
              <a:gd name="connsiteX211" fmla="*/ 679866 w 1029294"/>
              <a:gd name="connsiteY211" fmla="*/ 188640 h 507683"/>
              <a:gd name="connsiteX212" fmla="*/ 679866 w 1029294"/>
              <a:gd name="connsiteY212" fmla="*/ 191172 h 507683"/>
              <a:gd name="connsiteX213" fmla="*/ 682398 w 1029294"/>
              <a:gd name="connsiteY213" fmla="*/ 191172 h 507683"/>
              <a:gd name="connsiteX214" fmla="*/ 684930 w 1029294"/>
              <a:gd name="connsiteY214" fmla="*/ 191172 h 507683"/>
              <a:gd name="connsiteX215" fmla="*/ 687462 w 1029294"/>
              <a:gd name="connsiteY215" fmla="*/ 191172 h 507683"/>
              <a:gd name="connsiteX216" fmla="*/ 687462 w 1029294"/>
              <a:gd name="connsiteY216" fmla="*/ 193705 h 507683"/>
              <a:gd name="connsiteX217" fmla="*/ 689994 w 1029294"/>
              <a:gd name="connsiteY217" fmla="*/ 193705 h 507683"/>
              <a:gd name="connsiteX218" fmla="*/ 692526 w 1029294"/>
              <a:gd name="connsiteY218" fmla="*/ 193705 h 507683"/>
              <a:gd name="connsiteX219" fmla="*/ 695058 w 1029294"/>
              <a:gd name="connsiteY219" fmla="*/ 193705 h 507683"/>
              <a:gd name="connsiteX220" fmla="*/ 697591 w 1029294"/>
              <a:gd name="connsiteY220" fmla="*/ 193705 h 507683"/>
              <a:gd name="connsiteX221" fmla="*/ 697591 w 1029294"/>
              <a:gd name="connsiteY221" fmla="*/ 196237 h 507683"/>
              <a:gd name="connsiteX222" fmla="*/ 700123 w 1029294"/>
              <a:gd name="connsiteY222" fmla="*/ 196237 h 507683"/>
              <a:gd name="connsiteX223" fmla="*/ 702654 w 1029294"/>
              <a:gd name="connsiteY223" fmla="*/ 196237 h 507683"/>
              <a:gd name="connsiteX224" fmla="*/ 705186 w 1029294"/>
              <a:gd name="connsiteY224" fmla="*/ 196237 h 507683"/>
              <a:gd name="connsiteX225" fmla="*/ 707719 w 1029294"/>
              <a:gd name="connsiteY225" fmla="*/ 196237 h 507683"/>
              <a:gd name="connsiteX226" fmla="*/ 710251 w 1029294"/>
              <a:gd name="connsiteY226" fmla="*/ 196237 h 507683"/>
              <a:gd name="connsiteX227" fmla="*/ 712783 w 1029294"/>
              <a:gd name="connsiteY227" fmla="*/ 196237 h 507683"/>
              <a:gd name="connsiteX228" fmla="*/ 715315 w 1029294"/>
              <a:gd name="connsiteY228" fmla="*/ 196237 h 507683"/>
              <a:gd name="connsiteX229" fmla="*/ 717847 w 1029294"/>
              <a:gd name="connsiteY229" fmla="*/ 196237 h 507683"/>
              <a:gd name="connsiteX230" fmla="*/ 720379 w 1029294"/>
              <a:gd name="connsiteY230" fmla="*/ 196237 h 507683"/>
              <a:gd name="connsiteX231" fmla="*/ 722911 w 1029294"/>
              <a:gd name="connsiteY231" fmla="*/ 196237 h 507683"/>
              <a:gd name="connsiteX232" fmla="*/ 725444 w 1029294"/>
              <a:gd name="connsiteY232" fmla="*/ 196237 h 507683"/>
              <a:gd name="connsiteX233" fmla="*/ 727975 w 1029294"/>
              <a:gd name="connsiteY233" fmla="*/ 196237 h 507683"/>
              <a:gd name="connsiteX234" fmla="*/ 730507 w 1029294"/>
              <a:gd name="connsiteY234" fmla="*/ 196237 h 507683"/>
              <a:gd name="connsiteX235" fmla="*/ 733040 w 1029294"/>
              <a:gd name="connsiteY235" fmla="*/ 196237 h 507683"/>
              <a:gd name="connsiteX236" fmla="*/ 735572 w 1029294"/>
              <a:gd name="connsiteY236" fmla="*/ 196237 h 507683"/>
              <a:gd name="connsiteX237" fmla="*/ 746966 w 1029294"/>
              <a:gd name="connsiteY237" fmla="*/ 196237 h 507683"/>
              <a:gd name="connsiteX238" fmla="*/ 752030 w 1029294"/>
              <a:gd name="connsiteY238" fmla="*/ 196237 h 507683"/>
              <a:gd name="connsiteX239" fmla="*/ 754562 w 1029294"/>
              <a:gd name="connsiteY239" fmla="*/ 196237 h 507683"/>
              <a:gd name="connsiteX240" fmla="*/ 778617 w 1029294"/>
              <a:gd name="connsiteY240" fmla="*/ 196237 h 507683"/>
              <a:gd name="connsiteX241" fmla="*/ 788746 w 1029294"/>
              <a:gd name="connsiteY241" fmla="*/ 193705 h 507683"/>
              <a:gd name="connsiteX242" fmla="*/ 791277 w 1029294"/>
              <a:gd name="connsiteY242" fmla="*/ 193705 h 507683"/>
              <a:gd name="connsiteX243" fmla="*/ 793810 w 1029294"/>
              <a:gd name="connsiteY243" fmla="*/ 193705 h 507683"/>
              <a:gd name="connsiteX244" fmla="*/ 796342 w 1029294"/>
              <a:gd name="connsiteY244" fmla="*/ 193705 h 507683"/>
              <a:gd name="connsiteX245" fmla="*/ 798874 w 1029294"/>
              <a:gd name="connsiteY245" fmla="*/ 191172 h 507683"/>
              <a:gd name="connsiteX246" fmla="*/ 801406 w 1029294"/>
              <a:gd name="connsiteY246" fmla="*/ 191172 h 507683"/>
              <a:gd name="connsiteX247" fmla="*/ 803938 w 1029294"/>
              <a:gd name="connsiteY247" fmla="*/ 191172 h 507683"/>
              <a:gd name="connsiteX248" fmla="*/ 806470 w 1029294"/>
              <a:gd name="connsiteY248" fmla="*/ 188640 h 507683"/>
              <a:gd name="connsiteX249" fmla="*/ 809002 w 1029294"/>
              <a:gd name="connsiteY249" fmla="*/ 188640 h 507683"/>
              <a:gd name="connsiteX250" fmla="*/ 811534 w 1029294"/>
              <a:gd name="connsiteY250" fmla="*/ 188640 h 507683"/>
              <a:gd name="connsiteX251" fmla="*/ 811534 w 1029294"/>
              <a:gd name="connsiteY251" fmla="*/ 179778 h 507683"/>
              <a:gd name="connsiteX252" fmla="*/ 814067 w 1029294"/>
              <a:gd name="connsiteY252" fmla="*/ 179778 h 507683"/>
              <a:gd name="connsiteX253" fmla="*/ 816598 w 1029294"/>
              <a:gd name="connsiteY253" fmla="*/ 179778 h 507683"/>
              <a:gd name="connsiteX254" fmla="*/ 816598 w 1029294"/>
              <a:gd name="connsiteY254" fmla="*/ 177246 h 507683"/>
              <a:gd name="connsiteX255" fmla="*/ 819130 w 1029294"/>
              <a:gd name="connsiteY255" fmla="*/ 177246 h 507683"/>
              <a:gd name="connsiteX256" fmla="*/ 821663 w 1029294"/>
              <a:gd name="connsiteY256" fmla="*/ 177246 h 507683"/>
              <a:gd name="connsiteX257" fmla="*/ 824195 w 1029294"/>
              <a:gd name="connsiteY257" fmla="*/ 174714 h 507683"/>
              <a:gd name="connsiteX258" fmla="*/ 826727 w 1029294"/>
              <a:gd name="connsiteY258" fmla="*/ 174714 h 507683"/>
              <a:gd name="connsiteX259" fmla="*/ 829259 w 1029294"/>
              <a:gd name="connsiteY259" fmla="*/ 172182 h 507683"/>
              <a:gd name="connsiteX260" fmla="*/ 831791 w 1029294"/>
              <a:gd name="connsiteY260" fmla="*/ 172182 h 507683"/>
              <a:gd name="connsiteX261" fmla="*/ 831791 w 1029294"/>
              <a:gd name="connsiteY261" fmla="*/ 169650 h 507683"/>
              <a:gd name="connsiteX262" fmla="*/ 834323 w 1029294"/>
              <a:gd name="connsiteY262" fmla="*/ 169650 h 507683"/>
              <a:gd name="connsiteX263" fmla="*/ 836855 w 1029294"/>
              <a:gd name="connsiteY263" fmla="*/ 169650 h 507683"/>
              <a:gd name="connsiteX264" fmla="*/ 839388 w 1029294"/>
              <a:gd name="connsiteY264" fmla="*/ 167118 h 507683"/>
              <a:gd name="connsiteX265" fmla="*/ 841919 w 1029294"/>
              <a:gd name="connsiteY265" fmla="*/ 167118 h 507683"/>
              <a:gd name="connsiteX266" fmla="*/ 844451 w 1029294"/>
              <a:gd name="connsiteY266" fmla="*/ 164586 h 507683"/>
              <a:gd name="connsiteX267" fmla="*/ 846984 w 1029294"/>
              <a:gd name="connsiteY267" fmla="*/ 164586 h 507683"/>
              <a:gd name="connsiteX268" fmla="*/ 846984 w 1029294"/>
              <a:gd name="connsiteY268" fmla="*/ 162054 h 507683"/>
              <a:gd name="connsiteX269" fmla="*/ 849516 w 1029294"/>
              <a:gd name="connsiteY269" fmla="*/ 162054 h 507683"/>
              <a:gd name="connsiteX270" fmla="*/ 852048 w 1029294"/>
              <a:gd name="connsiteY270" fmla="*/ 162054 h 507683"/>
              <a:gd name="connsiteX271" fmla="*/ 852048 w 1029294"/>
              <a:gd name="connsiteY271" fmla="*/ 159521 h 507683"/>
              <a:gd name="connsiteX272" fmla="*/ 854579 w 1029294"/>
              <a:gd name="connsiteY272" fmla="*/ 159521 h 507683"/>
              <a:gd name="connsiteX273" fmla="*/ 857112 w 1029294"/>
              <a:gd name="connsiteY273" fmla="*/ 159521 h 507683"/>
              <a:gd name="connsiteX274" fmla="*/ 857112 w 1029294"/>
              <a:gd name="connsiteY274" fmla="*/ 156989 h 507683"/>
              <a:gd name="connsiteX275" fmla="*/ 859644 w 1029294"/>
              <a:gd name="connsiteY275" fmla="*/ 156989 h 507683"/>
              <a:gd name="connsiteX276" fmla="*/ 862176 w 1029294"/>
              <a:gd name="connsiteY276" fmla="*/ 154457 h 507683"/>
              <a:gd name="connsiteX277" fmla="*/ 864708 w 1029294"/>
              <a:gd name="connsiteY277" fmla="*/ 154457 h 507683"/>
              <a:gd name="connsiteX278" fmla="*/ 864708 w 1029294"/>
              <a:gd name="connsiteY278" fmla="*/ 154457 h 507683"/>
              <a:gd name="connsiteX279" fmla="*/ 867240 w 1029294"/>
              <a:gd name="connsiteY279" fmla="*/ 154457 h 507683"/>
              <a:gd name="connsiteX280" fmla="*/ 869772 w 1029294"/>
              <a:gd name="connsiteY280" fmla="*/ 151925 h 507683"/>
              <a:gd name="connsiteX281" fmla="*/ 872304 w 1029294"/>
              <a:gd name="connsiteY281" fmla="*/ 151925 h 507683"/>
              <a:gd name="connsiteX282" fmla="*/ 872304 w 1029294"/>
              <a:gd name="connsiteY282" fmla="*/ 149393 h 507683"/>
              <a:gd name="connsiteX283" fmla="*/ 874837 w 1029294"/>
              <a:gd name="connsiteY283" fmla="*/ 149393 h 507683"/>
              <a:gd name="connsiteX284" fmla="*/ 884965 w 1029294"/>
              <a:gd name="connsiteY284" fmla="*/ 143063 h 507683"/>
              <a:gd name="connsiteX285" fmla="*/ 887497 w 1029294"/>
              <a:gd name="connsiteY285" fmla="*/ 140531 h 507683"/>
              <a:gd name="connsiteX286" fmla="*/ 887497 w 1029294"/>
              <a:gd name="connsiteY286" fmla="*/ 137999 h 507683"/>
              <a:gd name="connsiteX287" fmla="*/ 887497 w 1029294"/>
              <a:gd name="connsiteY287" fmla="*/ 135467 h 507683"/>
              <a:gd name="connsiteX288" fmla="*/ 887497 w 1029294"/>
              <a:gd name="connsiteY288" fmla="*/ 132935 h 507683"/>
              <a:gd name="connsiteX289" fmla="*/ 887497 w 1029294"/>
              <a:gd name="connsiteY289" fmla="*/ 130403 h 507683"/>
              <a:gd name="connsiteX290" fmla="*/ 884965 w 1029294"/>
              <a:gd name="connsiteY290" fmla="*/ 130403 h 507683"/>
              <a:gd name="connsiteX291" fmla="*/ 884965 w 1029294"/>
              <a:gd name="connsiteY291" fmla="*/ 129136 h 507683"/>
              <a:gd name="connsiteX292" fmla="*/ 882433 w 1029294"/>
              <a:gd name="connsiteY292" fmla="*/ 129136 h 507683"/>
              <a:gd name="connsiteX293" fmla="*/ 882433 w 1029294"/>
              <a:gd name="connsiteY293" fmla="*/ 126604 h 507683"/>
              <a:gd name="connsiteX294" fmla="*/ 879900 w 1029294"/>
              <a:gd name="connsiteY294" fmla="*/ 126604 h 507683"/>
              <a:gd name="connsiteX295" fmla="*/ 877369 w 1029294"/>
              <a:gd name="connsiteY295" fmla="*/ 126604 h 507683"/>
              <a:gd name="connsiteX296" fmla="*/ 868506 w 1029294"/>
              <a:gd name="connsiteY296" fmla="*/ 124072 h 507683"/>
              <a:gd name="connsiteX297" fmla="*/ 865974 w 1029294"/>
              <a:gd name="connsiteY297" fmla="*/ 124072 h 507683"/>
              <a:gd name="connsiteX298" fmla="*/ 863442 w 1029294"/>
              <a:gd name="connsiteY298" fmla="*/ 121540 h 507683"/>
              <a:gd name="connsiteX299" fmla="*/ 860910 w 1029294"/>
              <a:gd name="connsiteY299" fmla="*/ 121540 h 507683"/>
              <a:gd name="connsiteX300" fmla="*/ 846984 w 1029294"/>
              <a:gd name="connsiteY300" fmla="*/ 112678 h 507683"/>
              <a:gd name="connsiteX301" fmla="*/ 844451 w 1029294"/>
              <a:gd name="connsiteY301" fmla="*/ 110146 h 507683"/>
              <a:gd name="connsiteX302" fmla="*/ 841919 w 1029294"/>
              <a:gd name="connsiteY302" fmla="*/ 110146 h 507683"/>
              <a:gd name="connsiteX303" fmla="*/ 841919 w 1029294"/>
              <a:gd name="connsiteY303" fmla="*/ 107614 h 507683"/>
              <a:gd name="connsiteX304" fmla="*/ 841919 w 1029294"/>
              <a:gd name="connsiteY304" fmla="*/ 105082 h 507683"/>
              <a:gd name="connsiteX305" fmla="*/ 839388 w 1029294"/>
              <a:gd name="connsiteY305" fmla="*/ 100017 h 507683"/>
              <a:gd name="connsiteX306" fmla="*/ 839388 w 1029294"/>
              <a:gd name="connsiteY306" fmla="*/ 94953 h 507683"/>
              <a:gd name="connsiteX307" fmla="*/ 839388 w 1029294"/>
              <a:gd name="connsiteY307" fmla="*/ 89889 h 507683"/>
              <a:gd name="connsiteX308" fmla="*/ 839388 w 1029294"/>
              <a:gd name="connsiteY308" fmla="*/ 87357 h 507683"/>
              <a:gd name="connsiteX309" fmla="*/ 829259 w 1029294"/>
              <a:gd name="connsiteY309" fmla="*/ 78495 h 507683"/>
              <a:gd name="connsiteX310" fmla="*/ 826727 w 1029294"/>
              <a:gd name="connsiteY310" fmla="*/ 78495 h 507683"/>
              <a:gd name="connsiteX311" fmla="*/ 826727 w 1029294"/>
              <a:gd name="connsiteY311" fmla="*/ 78495 h 507683"/>
              <a:gd name="connsiteX312" fmla="*/ 824195 w 1029294"/>
              <a:gd name="connsiteY312" fmla="*/ 78495 h 507683"/>
              <a:gd name="connsiteX313" fmla="*/ 824195 w 1029294"/>
              <a:gd name="connsiteY313" fmla="*/ 75963 h 507683"/>
              <a:gd name="connsiteX314" fmla="*/ 821663 w 1029294"/>
              <a:gd name="connsiteY314" fmla="*/ 75963 h 507683"/>
              <a:gd name="connsiteX315" fmla="*/ 821663 w 1029294"/>
              <a:gd name="connsiteY315" fmla="*/ 73431 h 507683"/>
              <a:gd name="connsiteX316" fmla="*/ 790012 w 1029294"/>
              <a:gd name="connsiteY316" fmla="*/ 73431 h 507683"/>
              <a:gd name="connsiteX317" fmla="*/ 790012 w 1029294"/>
              <a:gd name="connsiteY317" fmla="*/ 70898 h 507683"/>
              <a:gd name="connsiteX318" fmla="*/ 787479 w 1029294"/>
              <a:gd name="connsiteY318" fmla="*/ 70898 h 507683"/>
              <a:gd name="connsiteX319" fmla="*/ 787479 w 1029294"/>
              <a:gd name="connsiteY319" fmla="*/ 68366 h 507683"/>
              <a:gd name="connsiteX320" fmla="*/ 787479 w 1029294"/>
              <a:gd name="connsiteY320" fmla="*/ 65834 h 507683"/>
              <a:gd name="connsiteX321" fmla="*/ 784947 w 1029294"/>
              <a:gd name="connsiteY321" fmla="*/ 65834 h 507683"/>
              <a:gd name="connsiteX322" fmla="*/ 784947 w 1029294"/>
              <a:gd name="connsiteY322" fmla="*/ 63302 h 507683"/>
              <a:gd name="connsiteX323" fmla="*/ 782416 w 1029294"/>
              <a:gd name="connsiteY323" fmla="*/ 63302 h 507683"/>
              <a:gd name="connsiteX324" fmla="*/ 782416 w 1029294"/>
              <a:gd name="connsiteY324" fmla="*/ 60770 h 507683"/>
              <a:gd name="connsiteX325" fmla="*/ 782416 w 1029294"/>
              <a:gd name="connsiteY325" fmla="*/ 58238 h 507683"/>
              <a:gd name="connsiteX326" fmla="*/ 782416 w 1029294"/>
              <a:gd name="connsiteY326" fmla="*/ 55706 h 507683"/>
              <a:gd name="connsiteX327" fmla="*/ 779883 w 1029294"/>
              <a:gd name="connsiteY327" fmla="*/ 55706 h 507683"/>
              <a:gd name="connsiteX328" fmla="*/ 782416 w 1029294"/>
              <a:gd name="connsiteY328" fmla="*/ 53174 h 507683"/>
              <a:gd name="connsiteX329" fmla="*/ 784947 w 1029294"/>
              <a:gd name="connsiteY329" fmla="*/ 53174 h 507683"/>
              <a:gd name="connsiteX330" fmla="*/ 787479 w 1029294"/>
              <a:gd name="connsiteY330" fmla="*/ 53174 h 507683"/>
              <a:gd name="connsiteX331" fmla="*/ 790012 w 1029294"/>
              <a:gd name="connsiteY331" fmla="*/ 53174 h 507683"/>
              <a:gd name="connsiteX332" fmla="*/ 792544 w 1029294"/>
              <a:gd name="connsiteY332" fmla="*/ 53174 h 507683"/>
              <a:gd name="connsiteX333" fmla="*/ 792544 w 1029294"/>
              <a:gd name="connsiteY333" fmla="*/ 55706 h 507683"/>
              <a:gd name="connsiteX334" fmla="*/ 795076 w 1029294"/>
              <a:gd name="connsiteY334" fmla="*/ 55706 h 507683"/>
              <a:gd name="connsiteX335" fmla="*/ 797608 w 1029294"/>
              <a:gd name="connsiteY335" fmla="*/ 55706 h 507683"/>
              <a:gd name="connsiteX336" fmla="*/ 800140 w 1029294"/>
              <a:gd name="connsiteY336" fmla="*/ 55706 h 507683"/>
              <a:gd name="connsiteX337" fmla="*/ 800140 w 1029294"/>
              <a:gd name="connsiteY337" fmla="*/ 58238 h 507683"/>
              <a:gd name="connsiteX338" fmla="*/ 802672 w 1029294"/>
              <a:gd name="connsiteY338" fmla="*/ 58238 h 507683"/>
              <a:gd name="connsiteX339" fmla="*/ 805204 w 1029294"/>
              <a:gd name="connsiteY339" fmla="*/ 58238 h 507683"/>
              <a:gd name="connsiteX340" fmla="*/ 805204 w 1029294"/>
              <a:gd name="connsiteY340" fmla="*/ 60770 h 507683"/>
              <a:gd name="connsiteX341" fmla="*/ 807736 w 1029294"/>
              <a:gd name="connsiteY341" fmla="*/ 60770 h 507683"/>
              <a:gd name="connsiteX342" fmla="*/ 810268 w 1029294"/>
              <a:gd name="connsiteY342" fmla="*/ 60770 h 507683"/>
              <a:gd name="connsiteX343" fmla="*/ 810268 w 1029294"/>
              <a:gd name="connsiteY343" fmla="*/ 63302 h 507683"/>
              <a:gd name="connsiteX344" fmla="*/ 812800 w 1029294"/>
              <a:gd name="connsiteY344" fmla="*/ 63302 h 507683"/>
              <a:gd name="connsiteX345" fmla="*/ 815332 w 1029294"/>
              <a:gd name="connsiteY345" fmla="*/ 63302 h 507683"/>
              <a:gd name="connsiteX346" fmla="*/ 815332 w 1029294"/>
              <a:gd name="connsiteY346" fmla="*/ 65834 h 507683"/>
              <a:gd name="connsiteX347" fmla="*/ 817865 w 1029294"/>
              <a:gd name="connsiteY347" fmla="*/ 65834 h 507683"/>
              <a:gd name="connsiteX348" fmla="*/ 820397 w 1029294"/>
              <a:gd name="connsiteY348" fmla="*/ 65834 h 507683"/>
              <a:gd name="connsiteX349" fmla="*/ 820397 w 1029294"/>
              <a:gd name="connsiteY349" fmla="*/ 68366 h 507683"/>
              <a:gd name="connsiteX350" fmla="*/ 822928 w 1029294"/>
              <a:gd name="connsiteY350" fmla="*/ 68366 h 507683"/>
              <a:gd name="connsiteX351" fmla="*/ 836855 w 1029294"/>
              <a:gd name="connsiteY351" fmla="*/ 79761 h 507683"/>
              <a:gd name="connsiteX352" fmla="*/ 845718 w 1029294"/>
              <a:gd name="connsiteY352" fmla="*/ 84825 h 507683"/>
              <a:gd name="connsiteX353" fmla="*/ 867240 w 1029294"/>
              <a:gd name="connsiteY353" fmla="*/ 96219 h 507683"/>
              <a:gd name="connsiteX354" fmla="*/ 867240 w 1029294"/>
              <a:gd name="connsiteY354" fmla="*/ 98751 h 507683"/>
              <a:gd name="connsiteX355" fmla="*/ 872304 w 1029294"/>
              <a:gd name="connsiteY355" fmla="*/ 101284 h 507683"/>
              <a:gd name="connsiteX356" fmla="*/ 874837 w 1029294"/>
              <a:gd name="connsiteY356" fmla="*/ 101284 h 507683"/>
              <a:gd name="connsiteX357" fmla="*/ 912818 w 1029294"/>
              <a:gd name="connsiteY357" fmla="*/ 121540 h 507683"/>
              <a:gd name="connsiteX358" fmla="*/ 917882 w 1029294"/>
              <a:gd name="connsiteY358" fmla="*/ 124072 h 507683"/>
              <a:gd name="connsiteX359" fmla="*/ 920414 w 1029294"/>
              <a:gd name="connsiteY359" fmla="*/ 124072 h 507683"/>
              <a:gd name="connsiteX360" fmla="*/ 922946 w 1029294"/>
              <a:gd name="connsiteY360" fmla="*/ 124072 h 507683"/>
              <a:gd name="connsiteX361" fmla="*/ 925478 w 1029294"/>
              <a:gd name="connsiteY361" fmla="*/ 124072 h 507683"/>
              <a:gd name="connsiteX362" fmla="*/ 928011 w 1029294"/>
              <a:gd name="connsiteY362" fmla="*/ 124072 h 507683"/>
              <a:gd name="connsiteX363" fmla="*/ 930542 w 1029294"/>
              <a:gd name="connsiteY363" fmla="*/ 124072 h 507683"/>
              <a:gd name="connsiteX364" fmla="*/ 933074 w 1029294"/>
              <a:gd name="connsiteY364" fmla="*/ 124072 h 507683"/>
              <a:gd name="connsiteX365" fmla="*/ 943203 w 1029294"/>
              <a:gd name="connsiteY365" fmla="*/ 126604 h 507683"/>
              <a:gd name="connsiteX366" fmla="*/ 945735 w 1029294"/>
              <a:gd name="connsiteY366" fmla="*/ 126604 h 507683"/>
              <a:gd name="connsiteX367" fmla="*/ 948267 w 1029294"/>
              <a:gd name="connsiteY367" fmla="*/ 126604 h 507683"/>
              <a:gd name="connsiteX368" fmla="*/ 962193 w 1029294"/>
              <a:gd name="connsiteY368" fmla="*/ 131668 h 507683"/>
              <a:gd name="connsiteX369" fmla="*/ 964725 w 1029294"/>
              <a:gd name="connsiteY369" fmla="*/ 131668 h 507683"/>
              <a:gd name="connsiteX370" fmla="*/ 964725 w 1029294"/>
              <a:gd name="connsiteY370" fmla="*/ 134201 h 507683"/>
              <a:gd name="connsiteX371" fmla="*/ 967258 w 1029294"/>
              <a:gd name="connsiteY371" fmla="*/ 134201 h 507683"/>
              <a:gd name="connsiteX372" fmla="*/ 995111 w 1029294"/>
              <a:gd name="connsiteY372" fmla="*/ 150659 h 507683"/>
              <a:gd name="connsiteX373" fmla="*/ 1000174 w 1029294"/>
              <a:gd name="connsiteY373" fmla="*/ 155723 h 507683"/>
              <a:gd name="connsiteX374" fmla="*/ 1005239 w 1029294"/>
              <a:gd name="connsiteY374" fmla="*/ 158255 h 507683"/>
              <a:gd name="connsiteX375" fmla="*/ 1021697 w 1029294"/>
              <a:gd name="connsiteY375" fmla="*/ 172182 h 507683"/>
              <a:gd name="connsiteX376" fmla="*/ 1024230 w 1029294"/>
              <a:gd name="connsiteY376" fmla="*/ 174714 h 507683"/>
              <a:gd name="connsiteX377" fmla="*/ 1024230 w 1029294"/>
              <a:gd name="connsiteY377" fmla="*/ 177246 h 507683"/>
              <a:gd name="connsiteX378" fmla="*/ 1026762 w 1029294"/>
              <a:gd name="connsiteY378" fmla="*/ 182310 h 507683"/>
              <a:gd name="connsiteX379" fmla="*/ 1029294 w 1029294"/>
              <a:gd name="connsiteY379" fmla="*/ 184842 h 507683"/>
              <a:gd name="connsiteX380" fmla="*/ 1029294 w 1029294"/>
              <a:gd name="connsiteY380" fmla="*/ 187375 h 507683"/>
              <a:gd name="connsiteX381" fmla="*/ 1029294 w 1029294"/>
              <a:gd name="connsiteY381" fmla="*/ 189907 h 507683"/>
              <a:gd name="connsiteX382" fmla="*/ 1029294 w 1029294"/>
              <a:gd name="connsiteY382" fmla="*/ 192439 h 507683"/>
              <a:gd name="connsiteX383" fmla="*/ 1029294 w 1029294"/>
              <a:gd name="connsiteY383" fmla="*/ 194971 h 507683"/>
              <a:gd name="connsiteX384" fmla="*/ 1026762 w 1029294"/>
              <a:gd name="connsiteY384" fmla="*/ 194971 h 507683"/>
              <a:gd name="connsiteX385" fmla="*/ 1026762 w 1029294"/>
              <a:gd name="connsiteY385" fmla="*/ 197503 h 507683"/>
              <a:gd name="connsiteX386" fmla="*/ 1024230 w 1029294"/>
              <a:gd name="connsiteY386" fmla="*/ 197503 h 507683"/>
              <a:gd name="connsiteX387" fmla="*/ 1017899 w 1029294"/>
              <a:gd name="connsiteY387" fmla="*/ 197503 h 507683"/>
              <a:gd name="connsiteX388" fmla="*/ 1006505 w 1029294"/>
              <a:gd name="connsiteY388" fmla="*/ 200035 h 507683"/>
              <a:gd name="connsiteX389" fmla="*/ 1001441 w 1029294"/>
              <a:gd name="connsiteY389" fmla="*/ 194971 h 507683"/>
              <a:gd name="connsiteX390" fmla="*/ 982450 w 1029294"/>
              <a:gd name="connsiteY390" fmla="*/ 175980 h 507683"/>
              <a:gd name="connsiteX391" fmla="*/ 979918 w 1029294"/>
              <a:gd name="connsiteY391" fmla="*/ 175980 h 507683"/>
              <a:gd name="connsiteX392" fmla="*/ 979918 w 1029294"/>
              <a:gd name="connsiteY392" fmla="*/ 173448 h 507683"/>
              <a:gd name="connsiteX393" fmla="*/ 977386 w 1029294"/>
              <a:gd name="connsiteY393" fmla="*/ 173448 h 507683"/>
              <a:gd name="connsiteX394" fmla="*/ 974854 w 1029294"/>
              <a:gd name="connsiteY394" fmla="*/ 170916 h 507683"/>
              <a:gd name="connsiteX395" fmla="*/ 972322 w 1029294"/>
              <a:gd name="connsiteY395" fmla="*/ 170916 h 507683"/>
              <a:gd name="connsiteX396" fmla="*/ 955863 w 1029294"/>
              <a:gd name="connsiteY396" fmla="*/ 170916 h 507683"/>
              <a:gd name="connsiteX397" fmla="*/ 954597 w 1029294"/>
              <a:gd name="connsiteY397" fmla="*/ 170916 h 507683"/>
              <a:gd name="connsiteX398" fmla="*/ 952065 w 1029294"/>
              <a:gd name="connsiteY398" fmla="*/ 170916 h 507683"/>
              <a:gd name="connsiteX399" fmla="*/ 949533 w 1029294"/>
              <a:gd name="connsiteY399" fmla="*/ 170916 h 507683"/>
              <a:gd name="connsiteX400" fmla="*/ 949533 w 1029294"/>
              <a:gd name="connsiteY400" fmla="*/ 173448 h 507683"/>
              <a:gd name="connsiteX401" fmla="*/ 947001 w 1029294"/>
              <a:gd name="connsiteY401" fmla="*/ 173448 h 507683"/>
              <a:gd name="connsiteX402" fmla="*/ 947001 w 1029294"/>
              <a:gd name="connsiteY402" fmla="*/ 175980 h 507683"/>
              <a:gd name="connsiteX403" fmla="*/ 944469 w 1029294"/>
              <a:gd name="connsiteY403" fmla="*/ 175980 h 507683"/>
              <a:gd name="connsiteX404" fmla="*/ 944469 w 1029294"/>
              <a:gd name="connsiteY404" fmla="*/ 178512 h 507683"/>
              <a:gd name="connsiteX405" fmla="*/ 944469 w 1029294"/>
              <a:gd name="connsiteY405" fmla="*/ 181044 h 507683"/>
              <a:gd name="connsiteX406" fmla="*/ 944469 w 1029294"/>
              <a:gd name="connsiteY406" fmla="*/ 183576 h 507683"/>
              <a:gd name="connsiteX407" fmla="*/ 941937 w 1029294"/>
              <a:gd name="connsiteY407" fmla="*/ 186108 h 507683"/>
              <a:gd name="connsiteX408" fmla="*/ 939405 w 1029294"/>
              <a:gd name="connsiteY408" fmla="*/ 188640 h 507683"/>
              <a:gd name="connsiteX409" fmla="*/ 936872 w 1029294"/>
              <a:gd name="connsiteY409" fmla="*/ 188640 h 507683"/>
              <a:gd name="connsiteX410" fmla="*/ 934341 w 1029294"/>
              <a:gd name="connsiteY410" fmla="*/ 188640 h 507683"/>
              <a:gd name="connsiteX411" fmla="*/ 925478 w 1029294"/>
              <a:gd name="connsiteY411" fmla="*/ 191172 h 507683"/>
              <a:gd name="connsiteX412" fmla="*/ 922946 w 1029294"/>
              <a:gd name="connsiteY412" fmla="*/ 191172 h 507683"/>
              <a:gd name="connsiteX413" fmla="*/ 920414 w 1029294"/>
              <a:gd name="connsiteY413" fmla="*/ 191172 h 507683"/>
              <a:gd name="connsiteX414" fmla="*/ 909020 w 1029294"/>
              <a:gd name="connsiteY414" fmla="*/ 188640 h 507683"/>
              <a:gd name="connsiteX415" fmla="*/ 906488 w 1029294"/>
              <a:gd name="connsiteY415" fmla="*/ 188640 h 507683"/>
              <a:gd name="connsiteX416" fmla="*/ 903955 w 1029294"/>
              <a:gd name="connsiteY416" fmla="*/ 188640 h 507683"/>
              <a:gd name="connsiteX417" fmla="*/ 901423 w 1029294"/>
              <a:gd name="connsiteY417" fmla="*/ 188640 h 507683"/>
              <a:gd name="connsiteX418" fmla="*/ 898891 w 1029294"/>
              <a:gd name="connsiteY418" fmla="*/ 188640 h 507683"/>
              <a:gd name="connsiteX419" fmla="*/ 896360 w 1029294"/>
              <a:gd name="connsiteY419" fmla="*/ 186108 h 507683"/>
              <a:gd name="connsiteX420" fmla="*/ 896360 w 1029294"/>
              <a:gd name="connsiteY420" fmla="*/ 179778 h 507683"/>
              <a:gd name="connsiteX421" fmla="*/ 893827 w 1029294"/>
              <a:gd name="connsiteY421" fmla="*/ 179778 h 507683"/>
              <a:gd name="connsiteX422" fmla="*/ 893827 w 1029294"/>
              <a:gd name="connsiteY422" fmla="*/ 177246 h 507683"/>
              <a:gd name="connsiteX423" fmla="*/ 893827 w 1029294"/>
              <a:gd name="connsiteY423" fmla="*/ 174714 h 507683"/>
              <a:gd name="connsiteX424" fmla="*/ 893827 w 1029294"/>
              <a:gd name="connsiteY424" fmla="*/ 172182 h 507683"/>
              <a:gd name="connsiteX425" fmla="*/ 893827 w 1029294"/>
              <a:gd name="connsiteY425" fmla="*/ 169650 h 507683"/>
              <a:gd name="connsiteX426" fmla="*/ 896360 w 1029294"/>
              <a:gd name="connsiteY426" fmla="*/ 169650 h 507683"/>
              <a:gd name="connsiteX427" fmla="*/ 896360 w 1029294"/>
              <a:gd name="connsiteY427" fmla="*/ 167118 h 507683"/>
              <a:gd name="connsiteX428" fmla="*/ 896360 w 1029294"/>
              <a:gd name="connsiteY428" fmla="*/ 164586 h 507683"/>
              <a:gd name="connsiteX429" fmla="*/ 896360 w 1029294"/>
              <a:gd name="connsiteY429" fmla="*/ 162054 h 507683"/>
              <a:gd name="connsiteX430" fmla="*/ 896360 w 1029294"/>
              <a:gd name="connsiteY430" fmla="*/ 159521 h 507683"/>
              <a:gd name="connsiteX431" fmla="*/ 893827 w 1029294"/>
              <a:gd name="connsiteY431" fmla="*/ 159521 h 507683"/>
              <a:gd name="connsiteX432" fmla="*/ 893827 w 1029294"/>
              <a:gd name="connsiteY432" fmla="*/ 156989 h 507683"/>
              <a:gd name="connsiteX433" fmla="*/ 891295 w 1029294"/>
              <a:gd name="connsiteY433" fmla="*/ 154457 h 507683"/>
              <a:gd name="connsiteX434" fmla="*/ 888763 w 1029294"/>
              <a:gd name="connsiteY434" fmla="*/ 151925 h 507683"/>
              <a:gd name="connsiteX435" fmla="*/ 886231 w 1029294"/>
              <a:gd name="connsiteY435" fmla="*/ 151925 h 507683"/>
              <a:gd name="connsiteX436" fmla="*/ 883699 w 1029294"/>
              <a:gd name="connsiteY436" fmla="*/ 149393 h 507683"/>
              <a:gd name="connsiteX437" fmla="*/ 881167 w 1029294"/>
              <a:gd name="connsiteY437" fmla="*/ 149393 h 507683"/>
              <a:gd name="connsiteX438" fmla="*/ 878635 w 1029294"/>
              <a:gd name="connsiteY438" fmla="*/ 149393 h 507683"/>
              <a:gd name="connsiteX439" fmla="*/ 878635 w 1029294"/>
              <a:gd name="connsiteY439" fmla="*/ 149393 h 507683"/>
              <a:gd name="connsiteX440" fmla="*/ 859644 w 1029294"/>
              <a:gd name="connsiteY440" fmla="*/ 154457 h 507683"/>
              <a:gd name="connsiteX441" fmla="*/ 857112 w 1029294"/>
              <a:gd name="connsiteY441" fmla="*/ 156989 h 507683"/>
              <a:gd name="connsiteX442" fmla="*/ 854579 w 1029294"/>
              <a:gd name="connsiteY442" fmla="*/ 156989 h 507683"/>
              <a:gd name="connsiteX443" fmla="*/ 852048 w 1029294"/>
              <a:gd name="connsiteY443" fmla="*/ 156989 h 507683"/>
              <a:gd name="connsiteX444" fmla="*/ 849516 w 1029294"/>
              <a:gd name="connsiteY444" fmla="*/ 159521 h 507683"/>
              <a:gd name="connsiteX445" fmla="*/ 846984 w 1029294"/>
              <a:gd name="connsiteY445" fmla="*/ 159521 h 507683"/>
              <a:gd name="connsiteX446" fmla="*/ 846984 w 1029294"/>
              <a:gd name="connsiteY446" fmla="*/ 162054 h 507683"/>
              <a:gd name="connsiteX447" fmla="*/ 844451 w 1029294"/>
              <a:gd name="connsiteY447" fmla="*/ 162054 h 507683"/>
              <a:gd name="connsiteX448" fmla="*/ 841919 w 1029294"/>
              <a:gd name="connsiteY448" fmla="*/ 162054 h 507683"/>
              <a:gd name="connsiteX449" fmla="*/ 841919 w 1029294"/>
              <a:gd name="connsiteY449" fmla="*/ 164586 h 507683"/>
              <a:gd name="connsiteX450" fmla="*/ 790012 w 1029294"/>
              <a:gd name="connsiteY450" fmla="*/ 192439 h 507683"/>
              <a:gd name="connsiteX451" fmla="*/ 787479 w 1029294"/>
              <a:gd name="connsiteY451" fmla="*/ 194971 h 507683"/>
              <a:gd name="connsiteX452" fmla="*/ 784947 w 1029294"/>
              <a:gd name="connsiteY452" fmla="*/ 194971 h 507683"/>
              <a:gd name="connsiteX453" fmla="*/ 782416 w 1029294"/>
              <a:gd name="connsiteY453" fmla="*/ 197503 h 507683"/>
              <a:gd name="connsiteX454" fmla="*/ 779883 w 1029294"/>
              <a:gd name="connsiteY454" fmla="*/ 197503 h 507683"/>
              <a:gd name="connsiteX455" fmla="*/ 779883 w 1029294"/>
              <a:gd name="connsiteY455" fmla="*/ 200035 h 507683"/>
              <a:gd name="connsiteX456" fmla="*/ 777351 w 1029294"/>
              <a:gd name="connsiteY456" fmla="*/ 200035 h 507683"/>
              <a:gd name="connsiteX457" fmla="*/ 774819 w 1029294"/>
              <a:gd name="connsiteY457" fmla="*/ 202567 h 507683"/>
              <a:gd name="connsiteX458" fmla="*/ 772287 w 1029294"/>
              <a:gd name="connsiteY458" fmla="*/ 202567 h 507683"/>
              <a:gd name="connsiteX459" fmla="*/ 769755 w 1029294"/>
              <a:gd name="connsiteY459" fmla="*/ 205099 h 507683"/>
              <a:gd name="connsiteX460" fmla="*/ 767223 w 1029294"/>
              <a:gd name="connsiteY460" fmla="*/ 205099 h 507683"/>
              <a:gd name="connsiteX461" fmla="*/ 764691 w 1029294"/>
              <a:gd name="connsiteY461" fmla="*/ 207631 h 507683"/>
              <a:gd name="connsiteX462" fmla="*/ 764691 w 1029294"/>
              <a:gd name="connsiteY462" fmla="*/ 207631 h 507683"/>
              <a:gd name="connsiteX463" fmla="*/ 757095 w 1029294"/>
              <a:gd name="connsiteY463" fmla="*/ 207631 h 507683"/>
              <a:gd name="connsiteX464" fmla="*/ 757095 w 1029294"/>
              <a:gd name="connsiteY464" fmla="*/ 210163 h 507683"/>
              <a:gd name="connsiteX465" fmla="*/ 749498 w 1029294"/>
              <a:gd name="connsiteY465" fmla="*/ 212695 h 507683"/>
              <a:gd name="connsiteX466" fmla="*/ 746966 w 1029294"/>
              <a:gd name="connsiteY466" fmla="*/ 212695 h 507683"/>
              <a:gd name="connsiteX467" fmla="*/ 727975 w 1029294"/>
              <a:gd name="connsiteY467" fmla="*/ 217759 h 507683"/>
              <a:gd name="connsiteX468" fmla="*/ 726709 w 1029294"/>
              <a:gd name="connsiteY468" fmla="*/ 217759 h 507683"/>
              <a:gd name="connsiteX469" fmla="*/ 724177 w 1029294"/>
              <a:gd name="connsiteY469" fmla="*/ 217759 h 507683"/>
              <a:gd name="connsiteX470" fmla="*/ 712783 w 1029294"/>
              <a:gd name="connsiteY470" fmla="*/ 215227 h 507683"/>
              <a:gd name="connsiteX471" fmla="*/ 710251 w 1029294"/>
              <a:gd name="connsiteY471" fmla="*/ 215227 h 507683"/>
              <a:gd name="connsiteX472" fmla="*/ 707719 w 1029294"/>
              <a:gd name="connsiteY472" fmla="*/ 215227 h 507683"/>
              <a:gd name="connsiteX473" fmla="*/ 707719 w 1029294"/>
              <a:gd name="connsiteY473" fmla="*/ 212695 h 507683"/>
              <a:gd name="connsiteX474" fmla="*/ 705186 w 1029294"/>
              <a:gd name="connsiteY474" fmla="*/ 212695 h 507683"/>
              <a:gd name="connsiteX475" fmla="*/ 702654 w 1029294"/>
              <a:gd name="connsiteY475" fmla="*/ 212695 h 507683"/>
              <a:gd name="connsiteX476" fmla="*/ 700123 w 1029294"/>
              <a:gd name="connsiteY476" fmla="*/ 212695 h 507683"/>
              <a:gd name="connsiteX477" fmla="*/ 662141 w 1029294"/>
              <a:gd name="connsiteY477" fmla="*/ 219026 h 507683"/>
              <a:gd name="connsiteX478" fmla="*/ 662141 w 1029294"/>
              <a:gd name="connsiteY478" fmla="*/ 221558 h 507683"/>
              <a:gd name="connsiteX479" fmla="*/ 659609 w 1029294"/>
              <a:gd name="connsiteY479" fmla="*/ 221558 h 507683"/>
              <a:gd name="connsiteX480" fmla="*/ 657077 w 1029294"/>
              <a:gd name="connsiteY480" fmla="*/ 221558 h 507683"/>
              <a:gd name="connsiteX481" fmla="*/ 657077 w 1029294"/>
              <a:gd name="connsiteY481" fmla="*/ 224090 h 507683"/>
              <a:gd name="connsiteX482" fmla="*/ 654545 w 1029294"/>
              <a:gd name="connsiteY482" fmla="*/ 224090 h 507683"/>
              <a:gd name="connsiteX483" fmla="*/ 654545 w 1029294"/>
              <a:gd name="connsiteY483" fmla="*/ 226622 h 507683"/>
              <a:gd name="connsiteX484" fmla="*/ 654545 w 1029294"/>
              <a:gd name="connsiteY484" fmla="*/ 229154 h 507683"/>
              <a:gd name="connsiteX485" fmla="*/ 654545 w 1029294"/>
              <a:gd name="connsiteY485" fmla="*/ 240548 h 507683"/>
              <a:gd name="connsiteX486" fmla="*/ 654545 w 1029294"/>
              <a:gd name="connsiteY486" fmla="*/ 243080 h 507683"/>
              <a:gd name="connsiteX487" fmla="*/ 659609 w 1029294"/>
              <a:gd name="connsiteY487" fmla="*/ 263337 h 507683"/>
              <a:gd name="connsiteX488" fmla="*/ 659609 w 1029294"/>
              <a:gd name="connsiteY488" fmla="*/ 277264 h 507683"/>
              <a:gd name="connsiteX489" fmla="*/ 659609 w 1029294"/>
              <a:gd name="connsiteY489" fmla="*/ 279796 h 507683"/>
              <a:gd name="connsiteX490" fmla="*/ 659609 w 1029294"/>
              <a:gd name="connsiteY490" fmla="*/ 282328 h 507683"/>
              <a:gd name="connsiteX491" fmla="*/ 662141 w 1029294"/>
              <a:gd name="connsiteY491" fmla="*/ 284860 h 507683"/>
              <a:gd name="connsiteX492" fmla="*/ 664673 w 1029294"/>
              <a:gd name="connsiteY492" fmla="*/ 287392 h 507683"/>
              <a:gd name="connsiteX493" fmla="*/ 667205 w 1029294"/>
              <a:gd name="connsiteY493" fmla="*/ 287392 h 507683"/>
              <a:gd name="connsiteX494" fmla="*/ 669737 w 1029294"/>
              <a:gd name="connsiteY494" fmla="*/ 289924 h 507683"/>
              <a:gd name="connsiteX495" fmla="*/ 672270 w 1029294"/>
              <a:gd name="connsiteY495" fmla="*/ 289924 h 507683"/>
              <a:gd name="connsiteX496" fmla="*/ 674802 w 1029294"/>
              <a:gd name="connsiteY496" fmla="*/ 289924 h 507683"/>
              <a:gd name="connsiteX497" fmla="*/ 677333 w 1029294"/>
              <a:gd name="connsiteY497" fmla="*/ 289924 h 507683"/>
              <a:gd name="connsiteX498" fmla="*/ 679866 w 1029294"/>
              <a:gd name="connsiteY498" fmla="*/ 289924 h 507683"/>
              <a:gd name="connsiteX499" fmla="*/ 682398 w 1029294"/>
              <a:gd name="connsiteY499" fmla="*/ 289924 h 507683"/>
              <a:gd name="connsiteX500" fmla="*/ 684930 w 1029294"/>
              <a:gd name="connsiteY500" fmla="*/ 292456 h 507683"/>
              <a:gd name="connsiteX501" fmla="*/ 703921 w 1029294"/>
              <a:gd name="connsiteY501" fmla="*/ 303851 h 507683"/>
              <a:gd name="connsiteX502" fmla="*/ 703921 w 1029294"/>
              <a:gd name="connsiteY502" fmla="*/ 306383 h 507683"/>
              <a:gd name="connsiteX503" fmla="*/ 706453 w 1029294"/>
              <a:gd name="connsiteY503" fmla="*/ 306383 h 507683"/>
              <a:gd name="connsiteX504" fmla="*/ 706453 w 1029294"/>
              <a:gd name="connsiteY504" fmla="*/ 308915 h 507683"/>
              <a:gd name="connsiteX505" fmla="*/ 708984 w 1029294"/>
              <a:gd name="connsiteY505" fmla="*/ 308915 h 507683"/>
              <a:gd name="connsiteX506" fmla="*/ 708984 w 1029294"/>
              <a:gd name="connsiteY506" fmla="*/ 311447 h 507683"/>
              <a:gd name="connsiteX507" fmla="*/ 708984 w 1029294"/>
              <a:gd name="connsiteY507" fmla="*/ 313979 h 507683"/>
              <a:gd name="connsiteX508" fmla="*/ 711517 w 1029294"/>
              <a:gd name="connsiteY508" fmla="*/ 316511 h 507683"/>
              <a:gd name="connsiteX509" fmla="*/ 721645 w 1029294"/>
              <a:gd name="connsiteY509" fmla="*/ 344364 h 507683"/>
              <a:gd name="connsiteX510" fmla="*/ 721645 w 1029294"/>
              <a:gd name="connsiteY510" fmla="*/ 346896 h 507683"/>
              <a:gd name="connsiteX511" fmla="*/ 721645 w 1029294"/>
              <a:gd name="connsiteY511" fmla="*/ 349428 h 507683"/>
              <a:gd name="connsiteX512" fmla="*/ 721645 w 1029294"/>
              <a:gd name="connsiteY512" fmla="*/ 351960 h 507683"/>
              <a:gd name="connsiteX513" fmla="*/ 719113 w 1029294"/>
              <a:gd name="connsiteY513" fmla="*/ 354492 h 507683"/>
              <a:gd name="connsiteX514" fmla="*/ 716581 w 1029294"/>
              <a:gd name="connsiteY514" fmla="*/ 357024 h 507683"/>
              <a:gd name="connsiteX515" fmla="*/ 716581 w 1029294"/>
              <a:gd name="connsiteY515" fmla="*/ 359556 h 507683"/>
              <a:gd name="connsiteX516" fmla="*/ 716581 w 1029294"/>
              <a:gd name="connsiteY516" fmla="*/ 362088 h 507683"/>
              <a:gd name="connsiteX517" fmla="*/ 716581 w 1029294"/>
              <a:gd name="connsiteY517" fmla="*/ 364621 h 507683"/>
              <a:gd name="connsiteX518" fmla="*/ 716581 w 1029294"/>
              <a:gd name="connsiteY518" fmla="*/ 367153 h 507683"/>
              <a:gd name="connsiteX519" fmla="*/ 719113 w 1029294"/>
              <a:gd name="connsiteY519" fmla="*/ 369685 h 507683"/>
              <a:gd name="connsiteX520" fmla="*/ 721645 w 1029294"/>
              <a:gd name="connsiteY520" fmla="*/ 369685 h 507683"/>
              <a:gd name="connsiteX521" fmla="*/ 721645 w 1029294"/>
              <a:gd name="connsiteY521" fmla="*/ 372217 h 507683"/>
              <a:gd name="connsiteX522" fmla="*/ 724177 w 1029294"/>
              <a:gd name="connsiteY522" fmla="*/ 372217 h 507683"/>
              <a:gd name="connsiteX523" fmla="*/ 738104 w 1029294"/>
              <a:gd name="connsiteY523" fmla="*/ 383611 h 507683"/>
              <a:gd name="connsiteX524" fmla="*/ 752030 w 1029294"/>
              <a:gd name="connsiteY524" fmla="*/ 397538 h 507683"/>
              <a:gd name="connsiteX525" fmla="*/ 760893 w 1029294"/>
              <a:gd name="connsiteY525" fmla="*/ 406400 h 507683"/>
              <a:gd name="connsiteX526" fmla="*/ 769755 w 1029294"/>
              <a:gd name="connsiteY526" fmla="*/ 415262 h 507683"/>
              <a:gd name="connsiteX527" fmla="*/ 769755 w 1029294"/>
              <a:gd name="connsiteY527" fmla="*/ 417794 h 507683"/>
              <a:gd name="connsiteX528" fmla="*/ 788746 w 1029294"/>
              <a:gd name="connsiteY528" fmla="*/ 434253 h 507683"/>
              <a:gd name="connsiteX529" fmla="*/ 791277 w 1029294"/>
              <a:gd name="connsiteY529" fmla="*/ 434253 h 507683"/>
              <a:gd name="connsiteX530" fmla="*/ 791277 w 1029294"/>
              <a:gd name="connsiteY530" fmla="*/ 436785 h 507683"/>
              <a:gd name="connsiteX531" fmla="*/ 793810 w 1029294"/>
              <a:gd name="connsiteY531" fmla="*/ 436785 h 507683"/>
              <a:gd name="connsiteX532" fmla="*/ 820397 w 1029294"/>
              <a:gd name="connsiteY532" fmla="*/ 450711 h 507683"/>
              <a:gd name="connsiteX533" fmla="*/ 836855 w 1029294"/>
              <a:gd name="connsiteY533" fmla="*/ 459574 h 507683"/>
              <a:gd name="connsiteX534" fmla="*/ 839388 w 1029294"/>
              <a:gd name="connsiteY534" fmla="*/ 459574 h 507683"/>
              <a:gd name="connsiteX535" fmla="*/ 841919 w 1029294"/>
              <a:gd name="connsiteY535" fmla="*/ 459574 h 507683"/>
              <a:gd name="connsiteX536" fmla="*/ 855846 w 1029294"/>
              <a:gd name="connsiteY536" fmla="*/ 454510 h 507683"/>
              <a:gd name="connsiteX537" fmla="*/ 858378 w 1029294"/>
              <a:gd name="connsiteY537" fmla="*/ 451978 h 507683"/>
              <a:gd name="connsiteX538" fmla="*/ 860910 w 1029294"/>
              <a:gd name="connsiteY538" fmla="*/ 451978 h 507683"/>
              <a:gd name="connsiteX539" fmla="*/ 863442 w 1029294"/>
              <a:gd name="connsiteY539" fmla="*/ 451978 h 507683"/>
              <a:gd name="connsiteX540" fmla="*/ 865974 w 1029294"/>
              <a:gd name="connsiteY540" fmla="*/ 454510 h 507683"/>
              <a:gd name="connsiteX541" fmla="*/ 884965 w 1029294"/>
              <a:gd name="connsiteY541" fmla="*/ 463372 h 507683"/>
              <a:gd name="connsiteX542" fmla="*/ 887497 w 1029294"/>
              <a:gd name="connsiteY542" fmla="*/ 463372 h 507683"/>
              <a:gd name="connsiteX543" fmla="*/ 890029 w 1029294"/>
              <a:gd name="connsiteY543" fmla="*/ 465904 h 507683"/>
              <a:gd name="connsiteX544" fmla="*/ 892561 w 1029294"/>
              <a:gd name="connsiteY544" fmla="*/ 468436 h 507683"/>
              <a:gd name="connsiteX545" fmla="*/ 892561 w 1029294"/>
              <a:gd name="connsiteY545" fmla="*/ 470968 h 507683"/>
              <a:gd name="connsiteX546" fmla="*/ 892561 w 1029294"/>
              <a:gd name="connsiteY546" fmla="*/ 473500 h 507683"/>
              <a:gd name="connsiteX547" fmla="*/ 892561 w 1029294"/>
              <a:gd name="connsiteY547" fmla="*/ 476032 h 507683"/>
              <a:gd name="connsiteX548" fmla="*/ 892561 w 1029294"/>
              <a:gd name="connsiteY548" fmla="*/ 478565 h 507683"/>
              <a:gd name="connsiteX549" fmla="*/ 890029 w 1029294"/>
              <a:gd name="connsiteY549" fmla="*/ 483629 h 507683"/>
              <a:gd name="connsiteX550" fmla="*/ 887497 w 1029294"/>
              <a:gd name="connsiteY550" fmla="*/ 486161 h 507683"/>
              <a:gd name="connsiteX551" fmla="*/ 884965 w 1029294"/>
              <a:gd name="connsiteY551" fmla="*/ 488693 h 507683"/>
              <a:gd name="connsiteX552" fmla="*/ 860910 w 1029294"/>
              <a:gd name="connsiteY552" fmla="*/ 505151 h 507683"/>
              <a:gd name="connsiteX553" fmla="*/ 860910 w 1029294"/>
              <a:gd name="connsiteY553" fmla="*/ 507683 h 507683"/>
              <a:gd name="connsiteX554" fmla="*/ 858378 w 1029294"/>
              <a:gd name="connsiteY554" fmla="*/ 507683 h 507683"/>
              <a:gd name="connsiteX555" fmla="*/ 855846 w 1029294"/>
              <a:gd name="connsiteY555" fmla="*/ 507683 h 507683"/>
              <a:gd name="connsiteX556" fmla="*/ 853314 w 1029294"/>
              <a:gd name="connsiteY556" fmla="*/ 507683 h 507683"/>
              <a:gd name="connsiteX557" fmla="*/ 850781 w 1029294"/>
              <a:gd name="connsiteY557" fmla="*/ 507683 h 507683"/>
              <a:gd name="connsiteX558" fmla="*/ 848249 w 1029294"/>
              <a:gd name="connsiteY558" fmla="*/ 505151 h 507683"/>
              <a:gd name="connsiteX559" fmla="*/ 845718 w 1029294"/>
              <a:gd name="connsiteY559" fmla="*/ 505151 h 507683"/>
              <a:gd name="connsiteX560" fmla="*/ 845718 w 1029294"/>
              <a:gd name="connsiteY560" fmla="*/ 496289 h 507683"/>
              <a:gd name="connsiteX561" fmla="*/ 845718 w 1029294"/>
              <a:gd name="connsiteY561" fmla="*/ 493757 h 507683"/>
              <a:gd name="connsiteX562" fmla="*/ 843186 w 1029294"/>
              <a:gd name="connsiteY562" fmla="*/ 493757 h 507683"/>
              <a:gd name="connsiteX563" fmla="*/ 843186 w 1029294"/>
              <a:gd name="connsiteY563" fmla="*/ 491225 h 507683"/>
              <a:gd name="connsiteX564" fmla="*/ 843186 w 1029294"/>
              <a:gd name="connsiteY564" fmla="*/ 488693 h 507683"/>
              <a:gd name="connsiteX565" fmla="*/ 843186 w 1029294"/>
              <a:gd name="connsiteY565" fmla="*/ 486161 h 507683"/>
              <a:gd name="connsiteX566" fmla="*/ 843186 w 1029294"/>
              <a:gd name="connsiteY566" fmla="*/ 483629 h 507683"/>
              <a:gd name="connsiteX567" fmla="*/ 840653 w 1029294"/>
              <a:gd name="connsiteY567" fmla="*/ 483629 h 507683"/>
              <a:gd name="connsiteX568" fmla="*/ 840653 w 1029294"/>
              <a:gd name="connsiteY568" fmla="*/ 481097 h 507683"/>
              <a:gd name="connsiteX569" fmla="*/ 838121 w 1029294"/>
              <a:gd name="connsiteY569" fmla="*/ 481097 h 507683"/>
              <a:gd name="connsiteX570" fmla="*/ 838121 w 1029294"/>
              <a:gd name="connsiteY570" fmla="*/ 478565 h 507683"/>
              <a:gd name="connsiteX571" fmla="*/ 835589 w 1029294"/>
              <a:gd name="connsiteY571" fmla="*/ 478565 h 507683"/>
              <a:gd name="connsiteX572" fmla="*/ 833057 w 1029294"/>
              <a:gd name="connsiteY572" fmla="*/ 478565 h 507683"/>
              <a:gd name="connsiteX573" fmla="*/ 830525 w 1029294"/>
              <a:gd name="connsiteY573" fmla="*/ 478565 h 507683"/>
              <a:gd name="connsiteX574" fmla="*/ 827993 w 1029294"/>
              <a:gd name="connsiteY574" fmla="*/ 478565 h 507683"/>
              <a:gd name="connsiteX575" fmla="*/ 827993 w 1029294"/>
              <a:gd name="connsiteY575" fmla="*/ 481097 h 507683"/>
              <a:gd name="connsiteX576" fmla="*/ 825461 w 1029294"/>
              <a:gd name="connsiteY576" fmla="*/ 481097 h 507683"/>
              <a:gd name="connsiteX577" fmla="*/ 822928 w 1029294"/>
              <a:gd name="connsiteY577" fmla="*/ 481097 h 507683"/>
              <a:gd name="connsiteX578" fmla="*/ 803938 w 1029294"/>
              <a:gd name="connsiteY578" fmla="*/ 478565 h 507683"/>
              <a:gd name="connsiteX579" fmla="*/ 782416 w 1029294"/>
              <a:gd name="connsiteY579" fmla="*/ 473500 h 507683"/>
              <a:gd name="connsiteX580" fmla="*/ 765956 w 1029294"/>
              <a:gd name="connsiteY580" fmla="*/ 468436 h 507683"/>
              <a:gd name="connsiteX581" fmla="*/ 764691 w 1029294"/>
              <a:gd name="connsiteY581" fmla="*/ 468436 h 507683"/>
              <a:gd name="connsiteX582" fmla="*/ 748232 w 1029294"/>
              <a:gd name="connsiteY582" fmla="*/ 465904 h 507683"/>
              <a:gd name="connsiteX583" fmla="*/ 745700 w 1029294"/>
              <a:gd name="connsiteY583" fmla="*/ 465904 h 507683"/>
              <a:gd name="connsiteX584" fmla="*/ 743168 w 1029294"/>
              <a:gd name="connsiteY584" fmla="*/ 465904 h 507683"/>
              <a:gd name="connsiteX585" fmla="*/ 743168 w 1029294"/>
              <a:gd name="connsiteY585" fmla="*/ 468436 h 507683"/>
              <a:gd name="connsiteX586" fmla="*/ 740636 w 1029294"/>
              <a:gd name="connsiteY586" fmla="*/ 468436 h 507683"/>
              <a:gd name="connsiteX587" fmla="*/ 738104 w 1029294"/>
              <a:gd name="connsiteY587" fmla="*/ 468436 h 507683"/>
              <a:gd name="connsiteX588" fmla="*/ 735572 w 1029294"/>
              <a:gd name="connsiteY588" fmla="*/ 470968 h 507683"/>
              <a:gd name="connsiteX589" fmla="*/ 733040 w 1029294"/>
              <a:gd name="connsiteY589" fmla="*/ 470968 h 507683"/>
              <a:gd name="connsiteX590" fmla="*/ 716581 w 1029294"/>
              <a:gd name="connsiteY590" fmla="*/ 465904 h 507683"/>
              <a:gd name="connsiteX591" fmla="*/ 716581 w 1029294"/>
              <a:gd name="connsiteY591" fmla="*/ 463372 h 507683"/>
              <a:gd name="connsiteX592" fmla="*/ 714049 w 1029294"/>
              <a:gd name="connsiteY592" fmla="*/ 463372 h 507683"/>
              <a:gd name="connsiteX593" fmla="*/ 695058 w 1029294"/>
              <a:gd name="connsiteY593" fmla="*/ 449446 h 507683"/>
              <a:gd name="connsiteX594" fmla="*/ 692526 w 1029294"/>
              <a:gd name="connsiteY594" fmla="*/ 449446 h 507683"/>
              <a:gd name="connsiteX595" fmla="*/ 689994 w 1029294"/>
              <a:gd name="connsiteY595" fmla="*/ 446913 h 507683"/>
              <a:gd name="connsiteX596" fmla="*/ 689994 w 1029294"/>
              <a:gd name="connsiteY596" fmla="*/ 444381 h 507683"/>
              <a:gd name="connsiteX597" fmla="*/ 678600 w 1029294"/>
              <a:gd name="connsiteY597" fmla="*/ 432987 h 507683"/>
              <a:gd name="connsiteX598" fmla="*/ 678600 w 1029294"/>
              <a:gd name="connsiteY598" fmla="*/ 430455 h 507683"/>
              <a:gd name="connsiteX599" fmla="*/ 676068 w 1029294"/>
              <a:gd name="connsiteY599" fmla="*/ 427923 h 507683"/>
              <a:gd name="connsiteX600" fmla="*/ 673535 w 1029294"/>
              <a:gd name="connsiteY600" fmla="*/ 416528 h 507683"/>
              <a:gd name="connsiteX601" fmla="*/ 671003 w 1029294"/>
              <a:gd name="connsiteY601" fmla="*/ 411464 h 507683"/>
              <a:gd name="connsiteX602" fmla="*/ 671003 w 1029294"/>
              <a:gd name="connsiteY602" fmla="*/ 408932 h 507683"/>
              <a:gd name="connsiteX603" fmla="*/ 671003 w 1029294"/>
              <a:gd name="connsiteY603" fmla="*/ 406400 h 507683"/>
              <a:gd name="connsiteX604" fmla="*/ 668472 w 1029294"/>
              <a:gd name="connsiteY604" fmla="*/ 406400 h 507683"/>
              <a:gd name="connsiteX605" fmla="*/ 668472 w 1029294"/>
              <a:gd name="connsiteY605" fmla="*/ 403868 h 507683"/>
              <a:gd name="connsiteX606" fmla="*/ 660875 w 1029294"/>
              <a:gd name="connsiteY606" fmla="*/ 398804 h 507683"/>
              <a:gd name="connsiteX607" fmla="*/ 658343 w 1029294"/>
              <a:gd name="connsiteY607" fmla="*/ 398804 h 507683"/>
              <a:gd name="connsiteX608" fmla="*/ 650747 w 1029294"/>
              <a:gd name="connsiteY608" fmla="*/ 392474 h 507683"/>
              <a:gd name="connsiteX609" fmla="*/ 639352 w 1029294"/>
              <a:gd name="connsiteY609" fmla="*/ 383611 h 507683"/>
              <a:gd name="connsiteX610" fmla="*/ 629224 w 1029294"/>
              <a:gd name="connsiteY610" fmla="*/ 374749 h 507683"/>
              <a:gd name="connsiteX611" fmla="*/ 626692 w 1029294"/>
              <a:gd name="connsiteY611" fmla="*/ 374749 h 507683"/>
              <a:gd name="connsiteX612" fmla="*/ 616563 w 1029294"/>
              <a:gd name="connsiteY612" fmla="*/ 363355 h 507683"/>
              <a:gd name="connsiteX613" fmla="*/ 614031 w 1029294"/>
              <a:gd name="connsiteY613" fmla="*/ 363355 h 507683"/>
              <a:gd name="connsiteX614" fmla="*/ 614031 w 1029294"/>
              <a:gd name="connsiteY614" fmla="*/ 360822 h 507683"/>
              <a:gd name="connsiteX615" fmla="*/ 608967 w 1029294"/>
              <a:gd name="connsiteY615" fmla="*/ 355758 h 507683"/>
              <a:gd name="connsiteX616" fmla="*/ 608967 w 1029294"/>
              <a:gd name="connsiteY616" fmla="*/ 350694 h 507683"/>
              <a:gd name="connsiteX617" fmla="*/ 606435 w 1029294"/>
              <a:gd name="connsiteY617" fmla="*/ 350694 h 507683"/>
              <a:gd name="connsiteX618" fmla="*/ 606435 w 1029294"/>
              <a:gd name="connsiteY618" fmla="*/ 348162 h 507683"/>
              <a:gd name="connsiteX619" fmla="*/ 606435 w 1029294"/>
              <a:gd name="connsiteY619" fmla="*/ 345630 h 507683"/>
              <a:gd name="connsiteX620" fmla="*/ 603903 w 1029294"/>
              <a:gd name="connsiteY620" fmla="*/ 345630 h 507683"/>
              <a:gd name="connsiteX621" fmla="*/ 601371 w 1029294"/>
              <a:gd name="connsiteY621" fmla="*/ 340566 h 507683"/>
              <a:gd name="connsiteX622" fmla="*/ 596307 w 1029294"/>
              <a:gd name="connsiteY622" fmla="*/ 335502 h 507683"/>
              <a:gd name="connsiteX623" fmla="*/ 593775 w 1029294"/>
              <a:gd name="connsiteY623" fmla="*/ 332970 h 507683"/>
              <a:gd name="connsiteX624" fmla="*/ 582380 w 1029294"/>
              <a:gd name="connsiteY624" fmla="*/ 326639 h 507683"/>
              <a:gd name="connsiteX625" fmla="*/ 579849 w 1029294"/>
              <a:gd name="connsiteY625" fmla="*/ 324107 h 507683"/>
              <a:gd name="connsiteX626" fmla="*/ 572252 w 1029294"/>
              <a:gd name="connsiteY626" fmla="*/ 324107 h 507683"/>
              <a:gd name="connsiteX627" fmla="*/ 574784 w 1029294"/>
              <a:gd name="connsiteY627" fmla="*/ 324107 h 507683"/>
              <a:gd name="connsiteX628" fmla="*/ 572252 w 1029294"/>
              <a:gd name="connsiteY628" fmla="*/ 324107 h 507683"/>
              <a:gd name="connsiteX629" fmla="*/ 572252 w 1029294"/>
              <a:gd name="connsiteY629" fmla="*/ 321575 h 507683"/>
              <a:gd name="connsiteX630" fmla="*/ 539335 w 1029294"/>
              <a:gd name="connsiteY630" fmla="*/ 307649 h 507683"/>
              <a:gd name="connsiteX631" fmla="*/ 534271 w 1029294"/>
              <a:gd name="connsiteY631" fmla="*/ 305116 h 507683"/>
              <a:gd name="connsiteX632" fmla="*/ 524142 w 1029294"/>
              <a:gd name="connsiteY632" fmla="*/ 306383 h 507683"/>
              <a:gd name="connsiteX633" fmla="*/ 521610 w 1029294"/>
              <a:gd name="connsiteY633" fmla="*/ 303851 h 507683"/>
              <a:gd name="connsiteX634" fmla="*/ 519078 w 1029294"/>
              <a:gd name="connsiteY634" fmla="*/ 301318 h 507683"/>
              <a:gd name="connsiteX635" fmla="*/ 511482 w 1029294"/>
              <a:gd name="connsiteY635" fmla="*/ 294988 h 507683"/>
              <a:gd name="connsiteX636" fmla="*/ 506417 w 1029294"/>
              <a:gd name="connsiteY636" fmla="*/ 289924 h 507683"/>
              <a:gd name="connsiteX637" fmla="*/ 503886 w 1029294"/>
              <a:gd name="connsiteY637" fmla="*/ 287392 h 507683"/>
              <a:gd name="connsiteX638" fmla="*/ 498822 w 1029294"/>
              <a:gd name="connsiteY638" fmla="*/ 281062 h 507683"/>
              <a:gd name="connsiteX639" fmla="*/ 496289 w 1029294"/>
              <a:gd name="connsiteY639" fmla="*/ 278530 h 507683"/>
              <a:gd name="connsiteX640" fmla="*/ 496289 w 1029294"/>
              <a:gd name="connsiteY640" fmla="*/ 275998 h 507683"/>
              <a:gd name="connsiteX641" fmla="*/ 496289 w 1029294"/>
              <a:gd name="connsiteY641" fmla="*/ 273465 h 507683"/>
              <a:gd name="connsiteX642" fmla="*/ 498822 w 1029294"/>
              <a:gd name="connsiteY642" fmla="*/ 259539 h 507683"/>
              <a:gd name="connsiteX643" fmla="*/ 498822 w 1029294"/>
              <a:gd name="connsiteY643" fmla="*/ 248144 h 507683"/>
              <a:gd name="connsiteX644" fmla="*/ 498822 w 1029294"/>
              <a:gd name="connsiteY644" fmla="*/ 245612 h 507683"/>
              <a:gd name="connsiteX645" fmla="*/ 498822 w 1029294"/>
              <a:gd name="connsiteY645" fmla="*/ 243080 h 507683"/>
              <a:gd name="connsiteX646" fmla="*/ 496289 w 1029294"/>
              <a:gd name="connsiteY646" fmla="*/ 240548 h 507683"/>
              <a:gd name="connsiteX647" fmla="*/ 496289 w 1029294"/>
              <a:gd name="connsiteY647" fmla="*/ 238016 h 507683"/>
              <a:gd name="connsiteX648" fmla="*/ 493757 w 1029294"/>
              <a:gd name="connsiteY648" fmla="*/ 235484 h 507683"/>
              <a:gd name="connsiteX649" fmla="*/ 491226 w 1029294"/>
              <a:gd name="connsiteY649" fmla="*/ 232952 h 507683"/>
              <a:gd name="connsiteX650" fmla="*/ 477299 w 1029294"/>
              <a:gd name="connsiteY650" fmla="*/ 219026 h 507683"/>
              <a:gd name="connsiteX651" fmla="*/ 477299 w 1029294"/>
              <a:gd name="connsiteY651" fmla="*/ 216493 h 507683"/>
              <a:gd name="connsiteX652" fmla="*/ 474766 w 1029294"/>
              <a:gd name="connsiteY652" fmla="*/ 213961 h 507683"/>
              <a:gd name="connsiteX653" fmla="*/ 469703 w 1029294"/>
              <a:gd name="connsiteY653" fmla="*/ 200035 h 507683"/>
              <a:gd name="connsiteX654" fmla="*/ 469703 w 1029294"/>
              <a:gd name="connsiteY654" fmla="*/ 197503 h 507683"/>
              <a:gd name="connsiteX655" fmla="*/ 469703 w 1029294"/>
              <a:gd name="connsiteY655" fmla="*/ 194971 h 507683"/>
              <a:gd name="connsiteX656" fmla="*/ 469703 w 1029294"/>
              <a:gd name="connsiteY656" fmla="*/ 192439 h 507683"/>
              <a:gd name="connsiteX657" fmla="*/ 467170 w 1029294"/>
              <a:gd name="connsiteY657" fmla="*/ 192439 h 507683"/>
              <a:gd name="connsiteX658" fmla="*/ 467170 w 1029294"/>
              <a:gd name="connsiteY658" fmla="*/ 189907 h 507683"/>
              <a:gd name="connsiteX659" fmla="*/ 464638 w 1029294"/>
              <a:gd name="connsiteY659" fmla="*/ 189907 h 507683"/>
              <a:gd name="connsiteX660" fmla="*/ 438052 w 1029294"/>
              <a:gd name="connsiteY660" fmla="*/ 170916 h 507683"/>
              <a:gd name="connsiteX661" fmla="*/ 435519 w 1029294"/>
              <a:gd name="connsiteY661" fmla="*/ 170916 h 507683"/>
              <a:gd name="connsiteX662" fmla="*/ 430455 w 1029294"/>
              <a:gd name="connsiteY662" fmla="*/ 168384 h 507683"/>
              <a:gd name="connsiteX663" fmla="*/ 427923 w 1029294"/>
              <a:gd name="connsiteY663" fmla="*/ 168384 h 507683"/>
              <a:gd name="connsiteX664" fmla="*/ 420327 w 1029294"/>
              <a:gd name="connsiteY664" fmla="*/ 165852 h 507683"/>
              <a:gd name="connsiteX665" fmla="*/ 415263 w 1029294"/>
              <a:gd name="connsiteY665" fmla="*/ 165852 h 507683"/>
              <a:gd name="connsiteX666" fmla="*/ 410198 w 1029294"/>
              <a:gd name="connsiteY666" fmla="*/ 165852 h 507683"/>
              <a:gd name="connsiteX667" fmla="*/ 407666 w 1029294"/>
              <a:gd name="connsiteY667" fmla="*/ 165852 h 507683"/>
              <a:gd name="connsiteX668" fmla="*/ 405134 w 1029294"/>
              <a:gd name="connsiteY668" fmla="*/ 165852 h 507683"/>
              <a:gd name="connsiteX669" fmla="*/ 400070 w 1029294"/>
              <a:gd name="connsiteY669" fmla="*/ 160788 h 507683"/>
              <a:gd name="connsiteX670" fmla="*/ 397538 w 1029294"/>
              <a:gd name="connsiteY670" fmla="*/ 160788 h 507683"/>
              <a:gd name="connsiteX671" fmla="*/ 392474 w 1029294"/>
              <a:gd name="connsiteY671" fmla="*/ 155723 h 507683"/>
              <a:gd name="connsiteX672" fmla="*/ 389942 w 1029294"/>
              <a:gd name="connsiteY672" fmla="*/ 153191 h 507683"/>
              <a:gd name="connsiteX673" fmla="*/ 389942 w 1029294"/>
              <a:gd name="connsiteY673" fmla="*/ 150659 h 507683"/>
              <a:gd name="connsiteX674" fmla="*/ 389942 w 1029294"/>
              <a:gd name="connsiteY674" fmla="*/ 154457 h 507683"/>
              <a:gd name="connsiteX675" fmla="*/ 387410 w 1029294"/>
              <a:gd name="connsiteY675" fmla="*/ 154457 h 507683"/>
              <a:gd name="connsiteX676" fmla="*/ 387410 w 1029294"/>
              <a:gd name="connsiteY676" fmla="*/ 151925 h 507683"/>
              <a:gd name="connsiteX677" fmla="*/ 384878 w 1029294"/>
              <a:gd name="connsiteY677" fmla="*/ 151925 h 507683"/>
              <a:gd name="connsiteX678" fmla="*/ 384878 w 1029294"/>
              <a:gd name="connsiteY678" fmla="*/ 149393 h 507683"/>
              <a:gd name="connsiteX679" fmla="*/ 377282 w 1029294"/>
              <a:gd name="connsiteY679" fmla="*/ 144329 h 507683"/>
              <a:gd name="connsiteX680" fmla="*/ 374749 w 1029294"/>
              <a:gd name="connsiteY680" fmla="*/ 144329 h 507683"/>
              <a:gd name="connsiteX681" fmla="*/ 372217 w 1029294"/>
              <a:gd name="connsiteY681" fmla="*/ 144329 h 507683"/>
              <a:gd name="connsiteX682" fmla="*/ 369685 w 1029294"/>
              <a:gd name="connsiteY682" fmla="*/ 144329 h 507683"/>
              <a:gd name="connsiteX683" fmla="*/ 367153 w 1029294"/>
              <a:gd name="connsiteY683" fmla="*/ 144329 h 507683"/>
              <a:gd name="connsiteX684" fmla="*/ 364621 w 1029294"/>
              <a:gd name="connsiteY684" fmla="*/ 144329 h 507683"/>
              <a:gd name="connsiteX685" fmla="*/ 362089 w 1029294"/>
              <a:gd name="connsiteY685" fmla="*/ 144329 h 507683"/>
              <a:gd name="connsiteX686" fmla="*/ 362089 w 1029294"/>
              <a:gd name="connsiteY686" fmla="*/ 146861 h 507683"/>
              <a:gd name="connsiteX687" fmla="*/ 359557 w 1029294"/>
              <a:gd name="connsiteY687" fmla="*/ 146861 h 507683"/>
              <a:gd name="connsiteX688" fmla="*/ 357024 w 1029294"/>
              <a:gd name="connsiteY688" fmla="*/ 149393 h 507683"/>
              <a:gd name="connsiteX689" fmla="*/ 354492 w 1029294"/>
              <a:gd name="connsiteY689" fmla="*/ 149393 h 507683"/>
              <a:gd name="connsiteX690" fmla="*/ 351961 w 1029294"/>
              <a:gd name="connsiteY690" fmla="*/ 149393 h 507683"/>
              <a:gd name="connsiteX691" fmla="*/ 349429 w 1029294"/>
              <a:gd name="connsiteY691" fmla="*/ 149393 h 507683"/>
              <a:gd name="connsiteX692" fmla="*/ 346896 w 1029294"/>
              <a:gd name="connsiteY692" fmla="*/ 149393 h 507683"/>
              <a:gd name="connsiteX693" fmla="*/ 319043 w 1029294"/>
              <a:gd name="connsiteY693" fmla="*/ 144329 h 507683"/>
              <a:gd name="connsiteX694" fmla="*/ 316511 w 1029294"/>
              <a:gd name="connsiteY694" fmla="*/ 141797 h 507683"/>
              <a:gd name="connsiteX695" fmla="*/ 313979 w 1029294"/>
              <a:gd name="connsiteY695" fmla="*/ 139265 h 507683"/>
              <a:gd name="connsiteX696" fmla="*/ 311447 w 1029294"/>
              <a:gd name="connsiteY696" fmla="*/ 139265 h 507683"/>
              <a:gd name="connsiteX697" fmla="*/ 311447 w 1029294"/>
              <a:gd name="connsiteY697" fmla="*/ 136733 h 507683"/>
              <a:gd name="connsiteX698" fmla="*/ 308915 w 1029294"/>
              <a:gd name="connsiteY698" fmla="*/ 134201 h 507683"/>
              <a:gd name="connsiteX699" fmla="*/ 308915 w 1029294"/>
              <a:gd name="connsiteY699" fmla="*/ 131668 h 507683"/>
              <a:gd name="connsiteX700" fmla="*/ 306383 w 1029294"/>
              <a:gd name="connsiteY700" fmla="*/ 131668 h 507683"/>
              <a:gd name="connsiteX701" fmla="*/ 303850 w 1029294"/>
              <a:gd name="connsiteY701" fmla="*/ 129136 h 507683"/>
              <a:gd name="connsiteX702" fmla="*/ 303850 w 1029294"/>
              <a:gd name="connsiteY702" fmla="*/ 129136 h 507683"/>
              <a:gd name="connsiteX703" fmla="*/ 301319 w 1029294"/>
              <a:gd name="connsiteY703" fmla="*/ 129136 h 507683"/>
              <a:gd name="connsiteX704" fmla="*/ 292457 w 1029294"/>
              <a:gd name="connsiteY704" fmla="*/ 122806 h 507683"/>
              <a:gd name="connsiteX705" fmla="*/ 292457 w 1029294"/>
              <a:gd name="connsiteY705" fmla="*/ 120274 h 507683"/>
              <a:gd name="connsiteX706" fmla="*/ 289924 w 1029294"/>
              <a:gd name="connsiteY706" fmla="*/ 120274 h 507683"/>
              <a:gd name="connsiteX707" fmla="*/ 287392 w 1029294"/>
              <a:gd name="connsiteY707" fmla="*/ 120274 h 507683"/>
              <a:gd name="connsiteX708" fmla="*/ 284860 w 1029294"/>
              <a:gd name="connsiteY708" fmla="*/ 120274 h 507683"/>
              <a:gd name="connsiteX709" fmla="*/ 282328 w 1029294"/>
              <a:gd name="connsiteY709" fmla="*/ 120274 h 507683"/>
              <a:gd name="connsiteX710" fmla="*/ 279796 w 1029294"/>
              <a:gd name="connsiteY710" fmla="*/ 120274 h 507683"/>
              <a:gd name="connsiteX711" fmla="*/ 277264 w 1029294"/>
              <a:gd name="connsiteY711" fmla="*/ 122806 h 507683"/>
              <a:gd name="connsiteX712" fmla="*/ 274732 w 1029294"/>
              <a:gd name="connsiteY712" fmla="*/ 122806 h 507683"/>
              <a:gd name="connsiteX713" fmla="*/ 274732 w 1029294"/>
              <a:gd name="connsiteY713" fmla="*/ 125338 h 507683"/>
              <a:gd name="connsiteX714" fmla="*/ 272199 w 1029294"/>
              <a:gd name="connsiteY714" fmla="*/ 127870 h 507683"/>
              <a:gd name="connsiteX715" fmla="*/ 269668 w 1029294"/>
              <a:gd name="connsiteY715" fmla="*/ 127870 h 507683"/>
              <a:gd name="connsiteX716" fmla="*/ 267136 w 1029294"/>
              <a:gd name="connsiteY716" fmla="*/ 130403 h 507683"/>
              <a:gd name="connsiteX717" fmla="*/ 264603 w 1029294"/>
              <a:gd name="connsiteY717" fmla="*/ 130403 h 507683"/>
              <a:gd name="connsiteX718" fmla="*/ 262071 w 1029294"/>
              <a:gd name="connsiteY718" fmla="*/ 132935 h 507683"/>
              <a:gd name="connsiteX719" fmla="*/ 270934 w 1029294"/>
              <a:gd name="connsiteY719" fmla="*/ 132935 h 507683"/>
              <a:gd name="connsiteX720" fmla="*/ 254475 w 1029294"/>
              <a:gd name="connsiteY720" fmla="*/ 132935 h 507683"/>
              <a:gd name="connsiteX721" fmla="*/ 243081 w 1029294"/>
              <a:gd name="connsiteY721" fmla="*/ 135467 h 507683"/>
              <a:gd name="connsiteX722" fmla="*/ 240548 w 1029294"/>
              <a:gd name="connsiteY722" fmla="*/ 135467 h 507683"/>
              <a:gd name="connsiteX723" fmla="*/ 238017 w 1029294"/>
              <a:gd name="connsiteY723" fmla="*/ 135467 h 507683"/>
              <a:gd name="connsiteX724" fmla="*/ 235485 w 1029294"/>
              <a:gd name="connsiteY724" fmla="*/ 135467 h 507683"/>
              <a:gd name="connsiteX725" fmla="*/ 232952 w 1029294"/>
              <a:gd name="connsiteY725" fmla="*/ 137999 h 507683"/>
              <a:gd name="connsiteX726" fmla="*/ 230420 w 1029294"/>
              <a:gd name="connsiteY726" fmla="*/ 140531 h 507683"/>
              <a:gd name="connsiteX727" fmla="*/ 227888 w 1029294"/>
              <a:gd name="connsiteY727" fmla="*/ 140531 h 507683"/>
              <a:gd name="connsiteX728" fmla="*/ 227888 w 1029294"/>
              <a:gd name="connsiteY728" fmla="*/ 143063 h 507683"/>
              <a:gd name="connsiteX729" fmla="*/ 225356 w 1029294"/>
              <a:gd name="connsiteY729" fmla="*/ 145595 h 507683"/>
              <a:gd name="connsiteX730" fmla="*/ 222824 w 1029294"/>
              <a:gd name="connsiteY730" fmla="*/ 145595 h 507683"/>
              <a:gd name="connsiteX731" fmla="*/ 220292 w 1029294"/>
              <a:gd name="connsiteY731" fmla="*/ 148127 h 507683"/>
              <a:gd name="connsiteX732" fmla="*/ 217760 w 1029294"/>
              <a:gd name="connsiteY732" fmla="*/ 148127 h 507683"/>
              <a:gd name="connsiteX733" fmla="*/ 215227 w 1029294"/>
              <a:gd name="connsiteY733" fmla="*/ 148127 h 507683"/>
              <a:gd name="connsiteX734" fmla="*/ 212696 w 1029294"/>
              <a:gd name="connsiteY734" fmla="*/ 148127 h 507683"/>
              <a:gd name="connsiteX735" fmla="*/ 210164 w 1029294"/>
              <a:gd name="connsiteY735" fmla="*/ 148127 h 507683"/>
              <a:gd name="connsiteX736" fmla="*/ 210164 w 1029294"/>
              <a:gd name="connsiteY736" fmla="*/ 145595 h 507683"/>
              <a:gd name="connsiteX737" fmla="*/ 207631 w 1029294"/>
              <a:gd name="connsiteY737" fmla="*/ 145595 h 507683"/>
              <a:gd name="connsiteX738" fmla="*/ 205099 w 1029294"/>
              <a:gd name="connsiteY738" fmla="*/ 143063 h 507683"/>
              <a:gd name="connsiteX739" fmla="*/ 205099 w 1029294"/>
              <a:gd name="connsiteY739" fmla="*/ 140531 h 507683"/>
              <a:gd name="connsiteX740" fmla="*/ 202567 w 1029294"/>
              <a:gd name="connsiteY740" fmla="*/ 137999 h 507683"/>
              <a:gd name="connsiteX741" fmla="*/ 205099 w 1029294"/>
              <a:gd name="connsiteY741" fmla="*/ 135467 h 507683"/>
              <a:gd name="connsiteX742" fmla="*/ 205099 w 1029294"/>
              <a:gd name="connsiteY742" fmla="*/ 132935 h 507683"/>
              <a:gd name="connsiteX743" fmla="*/ 202567 w 1029294"/>
              <a:gd name="connsiteY743" fmla="*/ 132935 h 507683"/>
              <a:gd name="connsiteX744" fmla="*/ 202567 w 1029294"/>
              <a:gd name="connsiteY744" fmla="*/ 129136 h 507683"/>
              <a:gd name="connsiteX745" fmla="*/ 202567 w 1029294"/>
              <a:gd name="connsiteY745" fmla="*/ 126604 h 507683"/>
              <a:gd name="connsiteX746" fmla="*/ 200036 w 1029294"/>
              <a:gd name="connsiteY746" fmla="*/ 124072 h 507683"/>
              <a:gd name="connsiteX747" fmla="*/ 197503 w 1029294"/>
              <a:gd name="connsiteY747" fmla="*/ 124072 h 507683"/>
              <a:gd name="connsiteX748" fmla="*/ 188641 w 1029294"/>
              <a:gd name="connsiteY748" fmla="*/ 117742 h 507683"/>
              <a:gd name="connsiteX749" fmla="*/ 188641 w 1029294"/>
              <a:gd name="connsiteY749" fmla="*/ 115210 h 507683"/>
              <a:gd name="connsiteX750" fmla="*/ 186109 w 1029294"/>
              <a:gd name="connsiteY750" fmla="*/ 115210 h 507683"/>
              <a:gd name="connsiteX751" fmla="*/ 183576 w 1029294"/>
              <a:gd name="connsiteY751" fmla="*/ 115210 h 507683"/>
              <a:gd name="connsiteX752" fmla="*/ 181045 w 1029294"/>
              <a:gd name="connsiteY752" fmla="*/ 115210 h 507683"/>
              <a:gd name="connsiteX753" fmla="*/ 178513 w 1029294"/>
              <a:gd name="connsiteY753" fmla="*/ 115210 h 507683"/>
              <a:gd name="connsiteX754" fmla="*/ 175980 w 1029294"/>
              <a:gd name="connsiteY754" fmla="*/ 115210 h 507683"/>
              <a:gd name="connsiteX755" fmla="*/ 137999 w 1029294"/>
              <a:gd name="connsiteY755" fmla="*/ 131668 h 507683"/>
              <a:gd name="connsiteX756" fmla="*/ 135467 w 1029294"/>
              <a:gd name="connsiteY756" fmla="*/ 134201 h 507683"/>
              <a:gd name="connsiteX757" fmla="*/ 132935 w 1029294"/>
              <a:gd name="connsiteY757" fmla="*/ 136733 h 507683"/>
              <a:gd name="connsiteX758" fmla="*/ 130403 w 1029294"/>
              <a:gd name="connsiteY758" fmla="*/ 139265 h 507683"/>
              <a:gd name="connsiteX759" fmla="*/ 122806 w 1029294"/>
              <a:gd name="connsiteY759" fmla="*/ 141797 h 507683"/>
              <a:gd name="connsiteX760" fmla="*/ 120274 w 1029294"/>
              <a:gd name="connsiteY760" fmla="*/ 141797 h 507683"/>
              <a:gd name="connsiteX761" fmla="*/ 106348 w 1029294"/>
              <a:gd name="connsiteY761" fmla="*/ 150659 h 507683"/>
              <a:gd name="connsiteX762" fmla="*/ 94953 w 1029294"/>
              <a:gd name="connsiteY762" fmla="*/ 162054 h 507683"/>
              <a:gd name="connsiteX763" fmla="*/ 92422 w 1029294"/>
              <a:gd name="connsiteY763" fmla="*/ 164586 h 507683"/>
              <a:gd name="connsiteX764" fmla="*/ 89890 w 1029294"/>
              <a:gd name="connsiteY764" fmla="*/ 164586 h 507683"/>
              <a:gd name="connsiteX765" fmla="*/ 87357 w 1029294"/>
              <a:gd name="connsiteY765" fmla="*/ 164586 h 507683"/>
              <a:gd name="connsiteX766" fmla="*/ 75963 w 1029294"/>
              <a:gd name="connsiteY766" fmla="*/ 158255 h 507683"/>
              <a:gd name="connsiteX767" fmla="*/ 73431 w 1029294"/>
              <a:gd name="connsiteY767" fmla="*/ 158255 h 507683"/>
              <a:gd name="connsiteX768" fmla="*/ 70899 w 1029294"/>
              <a:gd name="connsiteY768" fmla="*/ 158255 h 507683"/>
              <a:gd name="connsiteX769" fmla="*/ 68367 w 1029294"/>
              <a:gd name="connsiteY769" fmla="*/ 158255 h 507683"/>
              <a:gd name="connsiteX770" fmla="*/ 65834 w 1029294"/>
              <a:gd name="connsiteY770" fmla="*/ 158255 h 507683"/>
              <a:gd name="connsiteX771" fmla="*/ 63302 w 1029294"/>
              <a:gd name="connsiteY771" fmla="*/ 158255 h 507683"/>
              <a:gd name="connsiteX772" fmla="*/ 63302 w 1029294"/>
              <a:gd name="connsiteY772" fmla="*/ 160788 h 507683"/>
              <a:gd name="connsiteX773" fmla="*/ 60771 w 1029294"/>
              <a:gd name="connsiteY773" fmla="*/ 160788 h 507683"/>
              <a:gd name="connsiteX774" fmla="*/ 58238 w 1029294"/>
              <a:gd name="connsiteY774" fmla="*/ 160788 h 507683"/>
              <a:gd name="connsiteX775" fmla="*/ 55706 w 1029294"/>
              <a:gd name="connsiteY775" fmla="*/ 160788 h 507683"/>
              <a:gd name="connsiteX776" fmla="*/ 53174 w 1029294"/>
              <a:gd name="connsiteY776" fmla="*/ 160788 h 507683"/>
              <a:gd name="connsiteX777" fmla="*/ 48110 w 1029294"/>
              <a:gd name="connsiteY777" fmla="*/ 160788 h 507683"/>
              <a:gd name="connsiteX778" fmla="*/ 45578 w 1029294"/>
              <a:gd name="connsiteY778" fmla="*/ 158255 h 507683"/>
              <a:gd name="connsiteX779" fmla="*/ 43046 w 1029294"/>
              <a:gd name="connsiteY779" fmla="*/ 158255 h 507683"/>
              <a:gd name="connsiteX780" fmla="*/ 40514 w 1029294"/>
              <a:gd name="connsiteY780" fmla="*/ 155723 h 507683"/>
              <a:gd name="connsiteX781" fmla="*/ 18991 w 1029294"/>
              <a:gd name="connsiteY781" fmla="*/ 139265 h 507683"/>
              <a:gd name="connsiteX782" fmla="*/ 16459 w 1029294"/>
              <a:gd name="connsiteY782" fmla="*/ 139265 h 507683"/>
              <a:gd name="connsiteX783" fmla="*/ 16459 w 1029294"/>
              <a:gd name="connsiteY783" fmla="*/ 136733 h 507683"/>
              <a:gd name="connsiteX784" fmla="*/ 5064 w 1029294"/>
              <a:gd name="connsiteY784" fmla="*/ 120274 h 507683"/>
              <a:gd name="connsiteX785" fmla="*/ 5064 w 1029294"/>
              <a:gd name="connsiteY785" fmla="*/ 117742 h 507683"/>
              <a:gd name="connsiteX786" fmla="*/ 2532 w 1029294"/>
              <a:gd name="connsiteY786" fmla="*/ 112678 h 507683"/>
              <a:gd name="connsiteX787" fmla="*/ 0 w 1029294"/>
              <a:gd name="connsiteY787" fmla="*/ 110146 h 507683"/>
              <a:gd name="connsiteX788" fmla="*/ 0 w 1029294"/>
              <a:gd name="connsiteY788" fmla="*/ 105082 h 507683"/>
              <a:gd name="connsiteX789" fmla="*/ 0 w 1029294"/>
              <a:gd name="connsiteY789" fmla="*/ 103816 h 507683"/>
              <a:gd name="connsiteX790" fmla="*/ 0 w 1029294"/>
              <a:gd name="connsiteY790" fmla="*/ 101284 h 507683"/>
              <a:gd name="connsiteX791" fmla="*/ 2532 w 1029294"/>
              <a:gd name="connsiteY791" fmla="*/ 98751 h 507683"/>
              <a:gd name="connsiteX792" fmla="*/ 5064 w 1029294"/>
              <a:gd name="connsiteY792" fmla="*/ 96219 h 507683"/>
              <a:gd name="connsiteX793" fmla="*/ 5064 w 1029294"/>
              <a:gd name="connsiteY793" fmla="*/ 93687 h 507683"/>
              <a:gd name="connsiteX794" fmla="*/ 7597 w 1029294"/>
              <a:gd name="connsiteY794" fmla="*/ 93687 h 507683"/>
              <a:gd name="connsiteX795" fmla="*/ 7597 w 1029294"/>
              <a:gd name="connsiteY795" fmla="*/ 91155 h 507683"/>
              <a:gd name="connsiteX796" fmla="*/ 7597 w 1029294"/>
              <a:gd name="connsiteY796" fmla="*/ 88623 h 507683"/>
              <a:gd name="connsiteX797" fmla="*/ 7597 w 1029294"/>
              <a:gd name="connsiteY797" fmla="*/ 86091 h 507683"/>
              <a:gd name="connsiteX798" fmla="*/ 5064 w 1029294"/>
              <a:gd name="connsiteY798" fmla="*/ 86091 h 507683"/>
              <a:gd name="connsiteX799" fmla="*/ 5064 w 1029294"/>
              <a:gd name="connsiteY799" fmla="*/ 83559 h 507683"/>
              <a:gd name="connsiteX800" fmla="*/ 5064 w 1029294"/>
              <a:gd name="connsiteY800" fmla="*/ 81027 h 507683"/>
              <a:gd name="connsiteX801" fmla="*/ 2532 w 1029294"/>
              <a:gd name="connsiteY801" fmla="*/ 81027 h 507683"/>
              <a:gd name="connsiteX802" fmla="*/ 2532 w 1029294"/>
              <a:gd name="connsiteY802" fmla="*/ 78495 h 507683"/>
              <a:gd name="connsiteX803" fmla="*/ 5064 w 1029294"/>
              <a:gd name="connsiteY803" fmla="*/ 78495 h 507683"/>
              <a:gd name="connsiteX804" fmla="*/ 5064 w 1029294"/>
              <a:gd name="connsiteY804" fmla="*/ 75963 h 507683"/>
              <a:gd name="connsiteX805" fmla="*/ 10129 w 1029294"/>
              <a:gd name="connsiteY805" fmla="*/ 64568 h 507683"/>
              <a:gd name="connsiteX806" fmla="*/ 12660 w 1029294"/>
              <a:gd name="connsiteY806" fmla="*/ 62036 h 507683"/>
              <a:gd name="connsiteX807" fmla="*/ 491226 w 1029294"/>
              <a:gd name="connsiteY807" fmla="*/ 120274 h 507683"/>
              <a:gd name="connsiteX808" fmla="*/ 491226 w 1029294"/>
              <a:gd name="connsiteY808" fmla="*/ 117742 h 507683"/>
              <a:gd name="connsiteX809" fmla="*/ 488693 w 1029294"/>
              <a:gd name="connsiteY809" fmla="*/ 117742 h 507683"/>
              <a:gd name="connsiteX810" fmla="*/ 488693 w 1029294"/>
              <a:gd name="connsiteY810" fmla="*/ 115210 h 507683"/>
              <a:gd name="connsiteX811" fmla="*/ 486161 w 1029294"/>
              <a:gd name="connsiteY811" fmla="*/ 115210 h 507683"/>
              <a:gd name="connsiteX812" fmla="*/ 483629 w 1029294"/>
              <a:gd name="connsiteY812" fmla="*/ 115210 h 507683"/>
              <a:gd name="connsiteX813" fmla="*/ 481097 w 1029294"/>
              <a:gd name="connsiteY813" fmla="*/ 115210 h 507683"/>
              <a:gd name="connsiteX814" fmla="*/ 478565 w 1029294"/>
              <a:gd name="connsiteY814" fmla="*/ 115210 h 507683"/>
              <a:gd name="connsiteX815" fmla="*/ 476033 w 1029294"/>
              <a:gd name="connsiteY815" fmla="*/ 115210 h 507683"/>
              <a:gd name="connsiteX816" fmla="*/ 476033 w 1029294"/>
              <a:gd name="connsiteY816" fmla="*/ 117742 h 507683"/>
              <a:gd name="connsiteX817" fmla="*/ 476033 w 1029294"/>
              <a:gd name="connsiteY817" fmla="*/ 120274 h 507683"/>
              <a:gd name="connsiteX818" fmla="*/ 476033 w 1029294"/>
              <a:gd name="connsiteY818" fmla="*/ 117742 h 507683"/>
              <a:gd name="connsiteX819" fmla="*/ 473501 w 1029294"/>
              <a:gd name="connsiteY819" fmla="*/ 117742 h 507683"/>
              <a:gd name="connsiteX820" fmla="*/ 473501 w 1029294"/>
              <a:gd name="connsiteY820" fmla="*/ 120274 h 507683"/>
              <a:gd name="connsiteX821" fmla="*/ 476033 w 1029294"/>
              <a:gd name="connsiteY821" fmla="*/ 120274 h 507683"/>
              <a:gd name="connsiteX822" fmla="*/ 478565 w 1029294"/>
              <a:gd name="connsiteY822" fmla="*/ 120274 h 507683"/>
              <a:gd name="connsiteX823" fmla="*/ 481097 w 1029294"/>
              <a:gd name="connsiteY823" fmla="*/ 120274 h 507683"/>
              <a:gd name="connsiteX824" fmla="*/ 481097 w 1029294"/>
              <a:gd name="connsiteY824" fmla="*/ 122806 h 507683"/>
              <a:gd name="connsiteX825" fmla="*/ 481097 w 1029294"/>
              <a:gd name="connsiteY825" fmla="*/ 125338 h 507683"/>
              <a:gd name="connsiteX826" fmla="*/ 478565 w 1029294"/>
              <a:gd name="connsiteY826" fmla="*/ 125338 h 507683"/>
              <a:gd name="connsiteX827" fmla="*/ 476033 w 1029294"/>
              <a:gd name="connsiteY827" fmla="*/ 125338 h 507683"/>
              <a:gd name="connsiteX828" fmla="*/ 476033 w 1029294"/>
              <a:gd name="connsiteY828" fmla="*/ 127870 h 507683"/>
              <a:gd name="connsiteX829" fmla="*/ 476033 w 1029294"/>
              <a:gd name="connsiteY829" fmla="*/ 130403 h 507683"/>
              <a:gd name="connsiteX830" fmla="*/ 476033 w 1029294"/>
              <a:gd name="connsiteY830" fmla="*/ 132935 h 507683"/>
              <a:gd name="connsiteX831" fmla="*/ 478565 w 1029294"/>
              <a:gd name="connsiteY831" fmla="*/ 132935 h 507683"/>
              <a:gd name="connsiteX832" fmla="*/ 481097 w 1029294"/>
              <a:gd name="connsiteY832" fmla="*/ 132935 h 507683"/>
              <a:gd name="connsiteX833" fmla="*/ 483629 w 1029294"/>
              <a:gd name="connsiteY833" fmla="*/ 135467 h 507683"/>
              <a:gd name="connsiteX834" fmla="*/ 483629 w 1029294"/>
              <a:gd name="connsiteY834" fmla="*/ 137999 h 507683"/>
              <a:gd name="connsiteX835" fmla="*/ 481097 w 1029294"/>
              <a:gd name="connsiteY835" fmla="*/ 137999 h 507683"/>
              <a:gd name="connsiteX836" fmla="*/ 483629 w 1029294"/>
              <a:gd name="connsiteY836" fmla="*/ 137999 h 507683"/>
              <a:gd name="connsiteX837" fmla="*/ 483629 w 1029294"/>
              <a:gd name="connsiteY837" fmla="*/ 140531 h 507683"/>
              <a:gd name="connsiteX838" fmla="*/ 483629 w 1029294"/>
              <a:gd name="connsiteY838" fmla="*/ 143063 h 507683"/>
              <a:gd name="connsiteX839" fmla="*/ 483629 w 1029294"/>
              <a:gd name="connsiteY839" fmla="*/ 145595 h 507683"/>
              <a:gd name="connsiteX840" fmla="*/ 483629 w 1029294"/>
              <a:gd name="connsiteY840" fmla="*/ 148127 h 507683"/>
              <a:gd name="connsiteX841" fmla="*/ 486161 w 1029294"/>
              <a:gd name="connsiteY841" fmla="*/ 148127 h 507683"/>
              <a:gd name="connsiteX842" fmla="*/ 483629 w 1029294"/>
              <a:gd name="connsiteY842" fmla="*/ 150659 h 507683"/>
              <a:gd name="connsiteX843" fmla="*/ 486161 w 1029294"/>
              <a:gd name="connsiteY843" fmla="*/ 150659 h 507683"/>
              <a:gd name="connsiteX844" fmla="*/ 486161 w 1029294"/>
              <a:gd name="connsiteY844" fmla="*/ 153191 h 507683"/>
              <a:gd name="connsiteX845" fmla="*/ 486161 w 1029294"/>
              <a:gd name="connsiteY845" fmla="*/ 155723 h 507683"/>
              <a:gd name="connsiteX846" fmla="*/ 488693 w 1029294"/>
              <a:gd name="connsiteY846" fmla="*/ 155723 h 507683"/>
              <a:gd name="connsiteX847" fmla="*/ 488693 w 1029294"/>
              <a:gd name="connsiteY847" fmla="*/ 158255 h 507683"/>
              <a:gd name="connsiteX848" fmla="*/ 491226 w 1029294"/>
              <a:gd name="connsiteY848" fmla="*/ 158255 h 507683"/>
              <a:gd name="connsiteX849" fmla="*/ 493757 w 1029294"/>
              <a:gd name="connsiteY849" fmla="*/ 158255 h 507683"/>
              <a:gd name="connsiteX850" fmla="*/ 493757 w 1029294"/>
              <a:gd name="connsiteY850" fmla="*/ 160788 h 507683"/>
              <a:gd name="connsiteX851" fmla="*/ 496289 w 1029294"/>
              <a:gd name="connsiteY851" fmla="*/ 160788 h 507683"/>
              <a:gd name="connsiteX852" fmla="*/ 498822 w 1029294"/>
              <a:gd name="connsiteY852" fmla="*/ 160788 h 507683"/>
              <a:gd name="connsiteX853" fmla="*/ 498822 w 1029294"/>
              <a:gd name="connsiteY853" fmla="*/ 163320 h 507683"/>
              <a:gd name="connsiteX854" fmla="*/ 501354 w 1029294"/>
              <a:gd name="connsiteY854" fmla="*/ 163320 h 507683"/>
              <a:gd name="connsiteX855" fmla="*/ 501354 w 1029294"/>
              <a:gd name="connsiteY855" fmla="*/ 160788 h 507683"/>
              <a:gd name="connsiteX856" fmla="*/ 498822 w 1029294"/>
              <a:gd name="connsiteY856" fmla="*/ 160788 h 507683"/>
              <a:gd name="connsiteX857" fmla="*/ 501354 w 1029294"/>
              <a:gd name="connsiteY857" fmla="*/ 160788 h 507683"/>
              <a:gd name="connsiteX858" fmla="*/ 498822 w 1029294"/>
              <a:gd name="connsiteY858" fmla="*/ 160788 h 507683"/>
              <a:gd name="connsiteX859" fmla="*/ 498822 w 1029294"/>
              <a:gd name="connsiteY859" fmla="*/ 154457 h 507683"/>
              <a:gd name="connsiteX860" fmla="*/ 496289 w 1029294"/>
              <a:gd name="connsiteY860" fmla="*/ 154457 h 507683"/>
              <a:gd name="connsiteX861" fmla="*/ 498822 w 1029294"/>
              <a:gd name="connsiteY861" fmla="*/ 154457 h 507683"/>
              <a:gd name="connsiteX862" fmla="*/ 498822 w 1029294"/>
              <a:gd name="connsiteY862" fmla="*/ 151925 h 507683"/>
              <a:gd name="connsiteX863" fmla="*/ 501354 w 1029294"/>
              <a:gd name="connsiteY863" fmla="*/ 151925 h 507683"/>
              <a:gd name="connsiteX864" fmla="*/ 503886 w 1029294"/>
              <a:gd name="connsiteY864" fmla="*/ 151925 h 507683"/>
              <a:gd name="connsiteX865" fmla="*/ 503886 w 1029294"/>
              <a:gd name="connsiteY865" fmla="*/ 149393 h 507683"/>
              <a:gd name="connsiteX866" fmla="*/ 506417 w 1029294"/>
              <a:gd name="connsiteY866" fmla="*/ 149393 h 507683"/>
              <a:gd name="connsiteX867" fmla="*/ 506417 w 1029294"/>
              <a:gd name="connsiteY867" fmla="*/ 146861 h 507683"/>
              <a:gd name="connsiteX868" fmla="*/ 508950 w 1029294"/>
              <a:gd name="connsiteY868" fmla="*/ 146861 h 507683"/>
              <a:gd name="connsiteX869" fmla="*/ 508950 w 1029294"/>
              <a:gd name="connsiteY869" fmla="*/ 144329 h 507683"/>
              <a:gd name="connsiteX870" fmla="*/ 506417 w 1029294"/>
              <a:gd name="connsiteY870" fmla="*/ 144329 h 507683"/>
              <a:gd name="connsiteX871" fmla="*/ 503886 w 1029294"/>
              <a:gd name="connsiteY871" fmla="*/ 144329 h 507683"/>
              <a:gd name="connsiteX872" fmla="*/ 503886 w 1029294"/>
              <a:gd name="connsiteY872" fmla="*/ 141797 h 507683"/>
              <a:gd name="connsiteX873" fmla="*/ 501354 w 1029294"/>
              <a:gd name="connsiteY873" fmla="*/ 141797 h 507683"/>
              <a:gd name="connsiteX874" fmla="*/ 501354 w 1029294"/>
              <a:gd name="connsiteY874" fmla="*/ 139265 h 507683"/>
              <a:gd name="connsiteX875" fmla="*/ 498822 w 1029294"/>
              <a:gd name="connsiteY875" fmla="*/ 139265 h 507683"/>
              <a:gd name="connsiteX876" fmla="*/ 498822 w 1029294"/>
              <a:gd name="connsiteY876" fmla="*/ 136733 h 507683"/>
              <a:gd name="connsiteX877" fmla="*/ 501354 w 1029294"/>
              <a:gd name="connsiteY877" fmla="*/ 136733 h 507683"/>
              <a:gd name="connsiteX878" fmla="*/ 503886 w 1029294"/>
              <a:gd name="connsiteY878" fmla="*/ 136733 h 507683"/>
              <a:gd name="connsiteX879" fmla="*/ 503886 w 1029294"/>
              <a:gd name="connsiteY879" fmla="*/ 134201 h 507683"/>
              <a:gd name="connsiteX880" fmla="*/ 501354 w 1029294"/>
              <a:gd name="connsiteY880" fmla="*/ 134201 h 507683"/>
              <a:gd name="connsiteX881" fmla="*/ 501354 w 1029294"/>
              <a:gd name="connsiteY881" fmla="*/ 131668 h 507683"/>
              <a:gd name="connsiteX882" fmla="*/ 498822 w 1029294"/>
              <a:gd name="connsiteY882" fmla="*/ 131668 h 507683"/>
              <a:gd name="connsiteX883" fmla="*/ 496289 w 1029294"/>
              <a:gd name="connsiteY883" fmla="*/ 131668 h 507683"/>
              <a:gd name="connsiteX884" fmla="*/ 496289 w 1029294"/>
              <a:gd name="connsiteY884" fmla="*/ 129136 h 507683"/>
              <a:gd name="connsiteX885" fmla="*/ 493757 w 1029294"/>
              <a:gd name="connsiteY885" fmla="*/ 129136 h 507683"/>
              <a:gd name="connsiteX886" fmla="*/ 493757 w 1029294"/>
              <a:gd name="connsiteY886" fmla="*/ 131668 h 507683"/>
              <a:gd name="connsiteX887" fmla="*/ 491226 w 1029294"/>
              <a:gd name="connsiteY887" fmla="*/ 131668 h 507683"/>
              <a:gd name="connsiteX888" fmla="*/ 488693 w 1029294"/>
              <a:gd name="connsiteY888" fmla="*/ 131668 h 507683"/>
              <a:gd name="connsiteX889" fmla="*/ 488693 w 1029294"/>
              <a:gd name="connsiteY889" fmla="*/ 129136 h 507683"/>
              <a:gd name="connsiteX890" fmla="*/ 488693 w 1029294"/>
              <a:gd name="connsiteY890" fmla="*/ 129136 h 507683"/>
              <a:gd name="connsiteX891" fmla="*/ 488693 w 1029294"/>
              <a:gd name="connsiteY891" fmla="*/ 126604 h 507683"/>
              <a:gd name="connsiteX892" fmla="*/ 491226 w 1029294"/>
              <a:gd name="connsiteY892" fmla="*/ 126604 h 507683"/>
              <a:gd name="connsiteX893" fmla="*/ 493757 w 1029294"/>
              <a:gd name="connsiteY893" fmla="*/ 126604 h 507683"/>
              <a:gd name="connsiteX894" fmla="*/ 493757 w 1029294"/>
              <a:gd name="connsiteY894" fmla="*/ 124072 h 507683"/>
              <a:gd name="connsiteX895" fmla="*/ 493757 w 1029294"/>
              <a:gd name="connsiteY895" fmla="*/ 121540 h 507683"/>
              <a:gd name="connsiteX896" fmla="*/ 491226 w 1029294"/>
              <a:gd name="connsiteY896" fmla="*/ 120274 h 50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Lst>
            <a:rect l="l" t="t" r="r" b="b"/>
            <a:pathLst>
              <a:path w="1029294" h="507683">
                <a:moveTo>
                  <a:pt x="12660" y="62036"/>
                </a:moveTo>
                <a:lnTo>
                  <a:pt x="15193" y="55706"/>
                </a:lnTo>
                <a:lnTo>
                  <a:pt x="15193" y="53174"/>
                </a:lnTo>
                <a:lnTo>
                  <a:pt x="17725" y="53174"/>
                </a:lnTo>
                <a:lnTo>
                  <a:pt x="20257" y="50642"/>
                </a:lnTo>
                <a:lnTo>
                  <a:pt x="22789" y="50642"/>
                </a:lnTo>
                <a:lnTo>
                  <a:pt x="25321" y="50642"/>
                </a:lnTo>
                <a:lnTo>
                  <a:pt x="27853" y="50642"/>
                </a:lnTo>
                <a:lnTo>
                  <a:pt x="30385" y="50642"/>
                </a:lnTo>
                <a:lnTo>
                  <a:pt x="37981" y="50642"/>
                </a:lnTo>
                <a:lnTo>
                  <a:pt x="49376" y="48110"/>
                </a:lnTo>
                <a:lnTo>
                  <a:pt x="51908" y="48110"/>
                </a:lnTo>
                <a:lnTo>
                  <a:pt x="54440" y="48110"/>
                </a:lnTo>
                <a:lnTo>
                  <a:pt x="54440" y="45577"/>
                </a:lnTo>
                <a:lnTo>
                  <a:pt x="56972" y="45577"/>
                </a:lnTo>
                <a:lnTo>
                  <a:pt x="59504" y="45577"/>
                </a:lnTo>
                <a:lnTo>
                  <a:pt x="62036" y="45577"/>
                </a:lnTo>
                <a:lnTo>
                  <a:pt x="64569" y="43045"/>
                </a:lnTo>
                <a:lnTo>
                  <a:pt x="67101" y="45577"/>
                </a:lnTo>
                <a:lnTo>
                  <a:pt x="78495" y="48110"/>
                </a:lnTo>
                <a:lnTo>
                  <a:pt x="81027" y="48110"/>
                </a:lnTo>
                <a:lnTo>
                  <a:pt x="83559" y="50642"/>
                </a:lnTo>
                <a:lnTo>
                  <a:pt x="86092" y="50642"/>
                </a:lnTo>
                <a:lnTo>
                  <a:pt x="88623" y="48110"/>
                </a:lnTo>
                <a:lnTo>
                  <a:pt x="96220" y="48110"/>
                </a:lnTo>
                <a:lnTo>
                  <a:pt x="112678" y="48110"/>
                </a:lnTo>
                <a:lnTo>
                  <a:pt x="120274" y="50642"/>
                </a:lnTo>
                <a:lnTo>
                  <a:pt x="122806" y="50642"/>
                </a:lnTo>
                <a:lnTo>
                  <a:pt x="125339" y="50642"/>
                </a:lnTo>
                <a:lnTo>
                  <a:pt x="127871" y="50642"/>
                </a:lnTo>
                <a:lnTo>
                  <a:pt x="146862" y="59504"/>
                </a:lnTo>
                <a:lnTo>
                  <a:pt x="158255" y="68366"/>
                </a:lnTo>
                <a:lnTo>
                  <a:pt x="158255" y="70898"/>
                </a:lnTo>
                <a:lnTo>
                  <a:pt x="160788" y="70898"/>
                </a:lnTo>
                <a:lnTo>
                  <a:pt x="163320" y="73431"/>
                </a:lnTo>
                <a:lnTo>
                  <a:pt x="165852" y="75963"/>
                </a:lnTo>
                <a:lnTo>
                  <a:pt x="168384" y="75963"/>
                </a:lnTo>
                <a:lnTo>
                  <a:pt x="170916" y="75963"/>
                </a:lnTo>
                <a:lnTo>
                  <a:pt x="173448" y="75963"/>
                </a:lnTo>
                <a:lnTo>
                  <a:pt x="175980" y="75963"/>
                </a:lnTo>
                <a:lnTo>
                  <a:pt x="178513" y="75963"/>
                </a:lnTo>
                <a:lnTo>
                  <a:pt x="181045" y="75963"/>
                </a:lnTo>
                <a:lnTo>
                  <a:pt x="188641" y="69632"/>
                </a:lnTo>
                <a:lnTo>
                  <a:pt x="191173" y="69632"/>
                </a:lnTo>
                <a:lnTo>
                  <a:pt x="191173" y="67100"/>
                </a:lnTo>
                <a:lnTo>
                  <a:pt x="193705" y="64568"/>
                </a:lnTo>
                <a:lnTo>
                  <a:pt x="196237" y="62036"/>
                </a:lnTo>
                <a:lnTo>
                  <a:pt x="198769" y="62036"/>
                </a:lnTo>
                <a:lnTo>
                  <a:pt x="198769" y="59504"/>
                </a:lnTo>
                <a:lnTo>
                  <a:pt x="201301" y="59504"/>
                </a:lnTo>
                <a:lnTo>
                  <a:pt x="203833" y="59504"/>
                </a:lnTo>
                <a:lnTo>
                  <a:pt x="215227" y="59504"/>
                </a:lnTo>
                <a:lnTo>
                  <a:pt x="222824" y="59504"/>
                </a:lnTo>
                <a:lnTo>
                  <a:pt x="231687" y="59504"/>
                </a:lnTo>
                <a:lnTo>
                  <a:pt x="234218" y="59504"/>
                </a:lnTo>
                <a:lnTo>
                  <a:pt x="236750" y="59504"/>
                </a:lnTo>
                <a:lnTo>
                  <a:pt x="239283" y="59504"/>
                </a:lnTo>
                <a:lnTo>
                  <a:pt x="241815" y="62036"/>
                </a:lnTo>
                <a:lnTo>
                  <a:pt x="244347" y="62036"/>
                </a:lnTo>
                <a:lnTo>
                  <a:pt x="244347" y="64568"/>
                </a:lnTo>
                <a:lnTo>
                  <a:pt x="246879" y="64568"/>
                </a:lnTo>
                <a:lnTo>
                  <a:pt x="268401" y="67100"/>
                </a:lnTo>
                <a:lnTo>
                  <a:pt x="270934" y="67100"/>
                </a:lnTo>
                <a:lnTo>
                  <a:pt x="273466" y="67100"/>
                </a:lnTo>
                <a:lnTo>
                  <a:pt x="275998" y="67100"/>
                </a:lnTo>
                <a:lnTo>
                  <a:pt x="292457" y="62036"/>
                </a:lnTo>
                <a:lnTo>
                  <a:pt x="300053" y="59504"/>
                </a:lnTo>
                <a:lnTo>
                  <a:pt x="302585" y="59504"/>
                </a:lnTo>
                <a:lnTo>
                  <a:pt x="305117" y="59504"/>
                </a:lnTo>
                <a:lnTo>
                  <a:pt x="305117" y="56972"/>
                </a:lnTo>
                <a:lnTo>
                  <a:pt x="307649" y="56972"/>
                </a:lnTo>
                <a:lnTo>
                  <a:pt x="307649" y="54440"/>
                </a:lnTo>
                <a:lnTo>
                  <a:pt x="310181" y="51908"/>
                </a:lnTo>
                <a:lnTo>
                  <a:pt x="310181" y="49376"/>
                </a:lnTo>
                <a:lnTo>
                  <a:pt x="312713" y="46844"/>
                </a:lnTo>
                <a:lnTo>
                  <a:pt x="315245" y="44312"/>
                </a:lnTo>
                <a:lnTo>
                  <a:pt x="317777" y="41779"/>
                </a:lnTo>
                <a:lnTo>
                  <a:pt x="320310" y="41779"/>
                </a:lnTo>
                <a:lnTo>
                  <a:pt x="322841" y="41779"/>
                </a:lnTo>
                <a:lnTo>
                  <a:pt x="325373" y="41779"/>
                </a:lnTo>
                <a:lnTo>
                  <a:pt x="335502" y="41779"/>
                </a:lnTo>
                <a:lnTo>
                  <a:pt x="346896" y="41779"/>
                </a:lnTo>
                <a:lnTo>
                  <a:pt x="349429" y="41779"/>
                </a:lnTo>
                <a:lnTo>
                  <a:pt x="351961" y="41779"/>
                </a:lnTo>
                <a:lnTo>
                  <a:pt x="354492" y="44312"/>
                </a:lnTo>
                <a:lnTo>
                  <a:pt x="357024" y="44312"/>
                </a:lnTo>
                <a:lnTo>
                  <a:pt x="359557" y="44312"/>
                </a:lnTo>
                <a:lnTo>
                  <a:pt x="359557" y="46844"/>
                </a:lnTo>
                <a:lnTo>
                  <a:pt x="362089" y="46844"/>
                </a:lnTo>
                <a:lnTo>
                  <a:pt x="407666" y="44312"/>
                </a:lnTo>
                <a:lnTo>
                  <a:pt x="407666" y="41779"/>
                </a:lnTo>
                <a:lnTo>
                  <a:pt x="410198" y="41779"/>
                </a:lnTo>
                <a:lnTo>
                  <a:pt x="412731" y="41779"/>
                </a:lnTo>
                <a:lnTo>
                  <a:pt x="415263" y="41779"/>
                </a:lnTo>
                <a:lnTo>
                  <a:pt x="415263" y="39247"/>
                </a:lnTo>
                <a:lnTo>
                  <a:pt x="420327" y="34183"/>
                </a:lnTo>
                <a:lnTo>
                  <a:pt x="420327" y="31651"/>
                </a:lnTo>
                <a:lnTo>
                  <a:pt x="422859" y="31651"/>
                </a:lnTo>
                <a:lnTo>
                  <a:pt x="425391" y="26587"/>
                </a:lnTo>
                <a:lnTo>
                  <a:pt x="425391" y="27853"/>
                </a:lnTo>
                <a:lnTo>
                  <a:pt x="425391" y="25321"/>
                </a:lnTo>
                <a:lnTo>
                  <a:pt x="425391" y="22789"/>
                </a:lnTo>
                <a:lnTo>
                  <a:pt x="425391" y="20257"/>
                </a:lnTo>
                <a:lnTo>
                  <a:pt x="422859" y="20257"/>
                </a:lnTo>
                <a:lnTo>
                  <a:pt x="422859" y="17725"/>
                </a:lnTo>
                <a:lnTo>
                  <a:pt x="420327" y="17725"/>
                </a:lnTo>
                <a:lnTo>
                  <a:pt x="420327" y="15192"/>
                </a:lnTo>
                <a:lnTo>
                  <a:pt x="420327" y="12660"/>
                </a:lnTo>
                <a:lnTo>
                  <a:pt x="420327" y="10128"/>
                </a:lnTo>
                <a:lnTo>
                  <a:pt x="422859" y="10128"/>
                </a:lnTo>
                <a:lnTo>
                  <a:pt x="422859" y="7596"/>
                </a:lnTo>
                <a:lnTo>
                  <a:pt x="425391" y="7596"/>
                </a:lnTo>
                <a:lnTo>
                  <a:pt x="427923" y="5064"/>
                </a:lnTo>
                <a:lnTo>
                  <a:pt x="430455" y="5064"/>
                </a:lnTo>
                <a:lnTo>
                  <a:pt x="454510" y="0"/>
                </a:lnTo>
                <a:lnTo>
                  <a:pt x="457042" y="0"/>
                </a:lnTo>
                <a:lnTo>
                  <a:pt x="459574" y="0"/>
                </a:lnTo>
                <a:lnTo>
                  <a:pt x="462106" y="2532"/>
                </a:lnTo>
                <a:lnTo>
                  <a:pt x="464638" y="2532"/>
                </a:lnTo>
                <a:lnTo>
                  <a:pt x="467170" y="2532"/>
                </a:lnTo>
                <a:lnTo>
                  <a:pt x="467170" y="5064"/>
                </a:lnTo>
                <a:lnTo>
                  <a:pt x="469703" y="7596"/>
                </a:lnTo>
                <a:lnTo>
                  <a:pt x="472235" y="13926"/>
                </a:lnTo>
                <a:lnTo>
                  <a:pt x="472235" y="16459"/>
                </a:lnTo>
                <a:lnTo>
                  <a:pt x="472235" y="21523"/>
                </a:lnTo>
                <a:lnTo>
                  <a:pt x="472235" y="24055"/>
                </a:lnTo>
                <a:lnTo>
                  <a:pt x="472235" y="26587"/>
                </a:lnTo>
                <a:lnTo>
                  <a:pt x="472235" y="29119"/>
                </a:lnTo>
                <a:lnTo>
                  <a:pt x="474766" y="31651"/>
                </a:lnTo>
                <a:lnTo>
                  <a:pt x="477299" y="34183"/>
                </a:lnTo>
                <a:lnTo>
                  <a:pt x="479831" y="34183"/>
                </a:lnTo>
                <a:lnTo>
                  <a:pt x="479831" y="36715"/>
                </a:lnTo>
                <a:lnTo>
                  <a:pt x="482363" y="36715"/>
                </a:lnTo>
                <a:lnTo>
                  <a:pt x="484895" y="36715"/>
                </a:lnTo>
                <a:lnTo>
                  <a:pt x="487427" y="36715"/>
                </a:lnTo>
                <a:lnTo>
                  <a:pt x="489959" y="36715"/>
                </a:lnTo>
                <a:lnTo>
                  <a:pt x="492491" y="36715"/>
                </a:lnTo>
                <a:lnTo>
                  <a:pt x="495024" y="36715"/>
                </a:lnTo>
                <a:lnTo>
                  <a:pt x="497556" y="36715"/>
                </a:lnTo>
                <a:lnTo>
                  <a:pt x="497556" y="39247"/>
                </a:lnTo>
                <a:lnTo>
                  <a:pt x="508950" y="44312"/>
                </a:lnTo>
                <a:lnTo>
                  <a:pt x="511482" y="46844"/>
                </a:lnTo>
                <a:lnTo>
                  <a:pt x="511482" y="49376"/>
                </a:lnTo>
                <a:lnTo>
                  <a:pt x="514014" y="51908"/>
                </a:lnTo>
                <a:lnTo>
                  <a:pt x="514014" y="54440"/>
                </a:lnTo>
                <a:lnTo>
                  <a:pt x="511482" y="56972"/>
                </a:lnTo>
                <a:lnTo>
                  <a:pt x="511482" y="59504"/>
                </a:lnTo>
                <a:lnTo>
                  <a:pt x="511482" y="65834"/>
                </a:lnTo>
                <a:lnTo>
                  <a:pt x="511482" y="68366"/>
                </a:lnTo>
                <a:lnTo>
                  <a:pt x="511482" y="70898"/>
                </a:lnTo>
                <a:lnTo>
                  <a:pt x="516546" y="77229"/>
                </a:lnTo>
                <a:lnTo>
                  <a:pt x="521610" y="86091"/>
                </a:lnTo>
                <a:lnTo>
                  <a:pt x="524142" y="86091"/>
                </a:lnTo>
                <a:lnTo>
                  <a:pt x="524142" y="88623"/>
                </a:lnTo>
                <a:lnTo>
                  <a:pt x="526675" y="91155"/>
                </a:lnTo>
                <a:lnTo>
                  <a:pt x="529207" y="91155"/>
                </a:lnTo>
                <a:lnTo>
                  <a:pt x="529207" y="93687"/>
                </a:lnTo>
                <a:lnTo>
                  <a:pt x="531738" y="93687"/>
                </a:lnTo>
                <a:lnTo>
                  <a:pt x="564656" y="102549"/>
                </a:lnTo>
                <a:lnTo>
                  <a:pt x="567188" y="102549"/>
                </a:lnTo>
                <a:lnTo>
                  <a:pt x="569720" y="102549"/>
                </a:lnTo>
                <a:lnTo>
                  <a:pt x="572252" y="102549"/>
                </a:lnTo>
                <a:lnTo>
                  <a:pt x="574784" y="102549"/>
                </a:lnTo>
                <a:lnTo>
                  <a:pt x="582380" y="105082"/>
                </a:lnTo>
                <a:lnTo>
                  <a:pt x="587445" y="105082"/>
                </a:lnTo>
                <a:lnTo>
                  <a:pt x="587445" y="107614"/>
                </a:lnTo>
                <a:lnTo>
                  <a:pt x="589977" y="107614"/>
                </a:lnTo>
                <a:lnTo>
                  <a:pt x="592509" y="107614"/>
                </a:lnTo>
                <a:lnTo>
                  <a:pt x="595041" y="110146"/>
                </a:lnTo>
                <a:lnTo>
                  <a:pt x="597573" y="110146"/>
                </a:lnTo>
                <a:lnTo>
                  <a:pt x="597573" y="112678"/>
                </a:lnTo>
                <a:lnTo>
                  <a:pt x="600105" y="112678"/>
                </a:lnTo>
                <a:lnTo>
                  <a:pt x="600105" y="115210"/>
                </a:lnTo>
                <a:lnTo>
                  <a:pt x="600105" y="117742"/>
                </a:lnTo>
                <a:lnTo>
                  <a:pt x="602637" y="117742"/>
                </a:lnTo>
                <a:lnTo>
                  <a:pt x="602637" y="120274"/>
                </a:lnTo>
                <a:lnTo>
                  <a:pt x="602637" y="122806"/>
                </a:lnTo>
                <a:lnTo>
                  <a:pt x="605169" y="122806"/>
                </a:lnTo>
                <a:lnTo>
                  <a:pt x="605169" y="125338"/>
                </a:lnTo>
                <a:lnTo>
                  <a:pt x="605169" y="127870"/>
                </a:lnTo>
                <a:lnTo>
                  <a:pt x="605169" y="130403"/>
                </a:lnTo>
                <a:lnTo>
                  <a:pt x="607701" y="130403"/>
                </a:lnTo>
                <a:lnTo>
                  <a:pt x="607701" y="132935"/>
                </a:lnTo>
                <a:lnTo>
                  <a:pt x="607701" y="135467"/>
                </a:lnTo>
                <a:lnTo>
                  <a:pt x="610233" y="135467"/>
                </a:lnTo>
                <a:lnTo>
                  <a:pt x="610233" y="137999"/>
                </a:lnTo>
                <a:lnTo>
                  <a:pt x="610233" y="140531"/>
                </a:lnTo>
                <a:lnTo>
                  <a:pt x="612765" y="140531"/>
                </a:lnTo>
                <a:lnTo>
                  <a:pt x="612765" y="143063"/>
                </a:lnTo>
                <a:lnTo>
                  <a:pt x="612765" y="145595"/>
                </a:lnTo>
                <a:lnTo>
                  <a:pt x="615298" y="145595"/>
                </a:lnTo>
                <a:lnTo>
                  <a:pt x="615298" y="148127"/>
                </a:lnTo>
                <a:lnTo>
                  <a:pt x="615298" y="150659"/>
                </a:lnTo>
                <a:lnTo>
                  <a:pt x="617830" y="150659"/>
                </a:lnTo>
                <a:lnTo>
                  <a:pt x="617830" y="153191"/>
                </a:lnTo>
                <a:lnTo>
                  <a:pt x="617830" y="155723"/>
                </a:lnTo>
                <a:lnTo>
                  <a:pt x="620361" y="155723"/>
                </a:lnTo>
                <a:lnTo>
                  <a:pt x="620361" y="158255"/>
                </a:lnTo>
                <a:lnTo>
                  <a:pt x="620361" y="160788"/>
                </a:lnTo>
                <a:lnTo>
                  <a:pt x="622894" y="160788"/>
                </a:lnTo>
                <a:lnTo>
                  <a:pt x="622894" y="163320"/>
                </a:lnTo>
                <a:lnTo>
                  <a:pt x="631756" y="169650"/>
                </a:lnTo>
                <a:lnTo>
                  <a:pt x="662141" y="183576"/>
                </a:lnTo>
                <a:lnTo>
                  <a:pt x="664673" y="183576"/>
                </a:lnTo>
                <a:lnTo>
                  <a:pt x="667205" y="183576"/>
                </a:lnTo>
                <a:lnTo>
                  <a:pt x="667205" y="186108"/>
                </a:lnTo>
                <a:lnTo>
                  <a:pt x="669737" y="186108"/>
                </a:lnTo>
                <a:lnTo>
                  <a:pt x="672270" y="186108"/>
                </a:lnTo>
                <a:lnTo>
                  <a:pt x="672270" y="188640"/>
                </a:lnTo>
                <a:lnTo>
                  <a:pt x="674802" y="188640"/>
                </a:lnTo>
                <a:lnTo>
                  <a:pt x="677333" y="188640"/>
                </a:lnTo>
                <a:lnTo>
                  <a:pt x="679866" y="188640"/>
                </a:lnTo>
                <a:lnTo>
                  <a:pt x="679866" y="191172"/>
                </a:lnTo>
                <a:lnTo>
                  <a:pt x="682398" y="191172"/>
                </a:lnTo>
                <a:lnTo>
                  <a:pt x="684930" y="191172"/>
                </a:lnTo>
                <a:lnTo>
                  <a:pt x="687462" y="191172"/>
                </a:lnTo>
                <a:lnTo>
                  <a:pt x="687462" y="193705"/>
                </a:lnTo>
                <a:lnTo>
                  <a:pt x="689994" y="193705"/>
                </a:lnTo>
                <a:lnTo>
                  <a:pt x="692526" y="193705"/>
                </a:lnTo>
                <a:lnTo>
                  <a:pt x="695058" y="193705"/>
                </a:lnTo>
                <a:lnTo>
                  <a:pt x="697591" y="193705"/>
                </a:lnTo>
                <a:lnTo>
                  <a:pt x="697591" y="196237"/>
                </a:lnTo>
                <a:lnTo>
                  <a:pt x="700123" y="196237"/>
                </a:lnTo>
                <a:lnTo>
                  <a:pt x="702654" y="196237"/>
                </a:lnTo>
                <a:lnTo>
                  <a:pt x="705186" y="196237"/>
                </a:lnTo>
                <a:lnTo>
                  <a:pt x="707719" y="196237"/>
                </a:lnTo>
                <a:lnTo>
                  <a:pt x="710251" y="196237"/>
                </a:lnTo>
                <a:lnTo>
                  <a:pt x="712783" y="196237"/>
                </a:lnTo>
                <a:lnTo>
                  <a:pt x="715315" y="196237"/>
                </a:lnTo>
                <a:lnTo>
                  <a:pt x="717847" y="196237"/>
                </a:lnTo>
                <a:lnTo>
                  <a:pt x="720379" y="196237"/>
                </a:lnTo>
                <a:lnTo>
                  <a:pt x="722911" y="196237"/>
                </a:lnTo>
                <a:lnTo>
                  <a:pt x="725444" y="196237"/>
                </a:lnTo>
                <a:lnTo>
                  <a:pt x="727975" y="196237"/>
                </a:lnTo>
                <a:lnTo>
                  <a:pt x="730507" y="196237"/>
                </a:lnTo>
                <a:lnTo>
                  <a:pt x="733040" y="196237"/>
                </a:lnTo>
                <a:lnTo>
                  <a:pt x="735572" y="196237"/>
                </a:lnTo>
                <a:lnTo>
                  <a:pt x="746966" y="196237"/>
                </a:lnTo>
                <a:lnTo>
                  <a:pt x="752030" y="196237"/>
                </a:lnTo>
                <a:lnTo>
                  <a:pt x="754562" y="196237"/>
                </a:lnTo>
                <a:lnTo>
                  <a:pt x="778617" y="196237"/>
                </a:lnTo>
                <a:lnTo>
                  <a:pt x="788746" y="193705"/>
                </a:lnTo>
                <a:lnTo>
                  <a:pt x="791277" y="193705"/>
                </a:lnTo>
                <a:lnTo>
                  <a:pt x="793810" y="193705"/>
                </a:lnTo>
                <a:lnTo>
                  <a:pt x="796342" y="193705"/>
                </a:lnTo>
                <a:lnTo>
                  <a:pt x="798874" y="191172"/>
                </a:lnTo>
                <a:lnTo>
                  <a:pt x="801406" y="191172"/>
                </a:lnTo>
                <a:lnTo>
                  <a:pt x="803938" y="191172"/>
                </a:lnTo>
                <a:lnTo>
                  <a:pt x="806470" y="188640"/>
                </a:lnTo>
                <a:lnTo>
                  <a:pt x="809002" y="188640"/>
                </a:lnTo>
                <a:lnTo>
                  <a:pt x="811534" y="188640"/>
                </a:lnTo>
                <a:lnTo>
                  <a:pt x="811534" y="179778"/>
                </a:lnTo>
                <a:lnTo>
                  <a:pt x="814067" y="179778"/>
                </a:lnTo>
                <a:lnTo>
                  <a:pt x="816598" y="179778"/>
                </a:lnTo>
                <a:lnTo>
                  <a:pt x="816598" y="177246"/>
                </a:lnTo>
                <a:lnTo>
                  <a:pt x="819130" y="177246"/>
                </a:lnTo>
                <a:lnTo>
                  <a:pt x="821663" y="177246"/>
                </a:lnTo>
                <a:lnTo>
                  <a:pt x="824195" y="174714"/>
                </a:lnTo>
                <a:lnTo>
                  <a:pt x="826727" y="174714"/>
                </a:lnTo>
                <a:lnTo>
                  <a:pt x="829259" y="172182"/>
                </a:lnTo>
                <a:lnTo>
                  <a:pt x="831791" y="172182"/>
                </a:lnTo>
                <a:lnTo>
                  <a:pt x="831791" y="169650"/>
                </a:lnTo>
                <a:lnTo>
                  <a:pt x="834323" y="169650"/>
                </a:lnTo>
                <a:lnTo>
                  <a:pt x="836855" y="169650"/>
                </a:lnTo>
                <a:lnTo>
                  <a:pt x="839388" y="167118"/>
                </a:lnTo>
                <a:lnTo>
                  <a:pt x="841919" y="167118"/>
                </a:lnTo>
                <a:lnTo>
                  <a:pt x="844451" y="164586"/>
                </a:lnTo>
                <a:lnTo>
                  <a:pt x="846984" y="164586"/>
                </a:lnTo>
                <a:lnTo>
                  <a:pt x="846984" y="162054"/>
                </a:lnTo>
                <a:lnTo>
                  <a:pt x="849516" y="162054"/>
                </a:lnTo>
                <a:lnTo>
                  <a:pt x="852048" y="162054"/>
                </a:lnTo>
                <a:lnTo>
                  <a:pt x="852048" y="159521"/>
                </a:lnTo>
                <a:lnTo>
                  <a:pt x="854579" y="159521"/>
                </a:lnTo>
                <a:lnTo>
                  <a:pt x="857112" y="159521"/>
                </a:lnTo>
                <a:lnTo>
                  <a:pt x="857112" y="156989"/>
                </a:lnTo>
                <a:lnTo>
                  <a:pt x="859644" y="156989"/>
                </a:lnTo>
                <a:lnTo>
                  <a:pt x="862176" y="154457"/>
                </a:lnTo>
                <a:lnTo>
                  <a:pt x="864708" y="154457"/>
                </a:lnTo>
                <a:lnTo>
                  <a:pt x="864708" y="154457"/>
                </a:lnTo>
                <a:lnTo>
                  <a:pt x="867240" y="154457"/>
                </a:lnTo>
                <a:lnTo>
                  <a:pt x="869772" y="151925"/>
                </a:lnTo>
                <a:lnTo>
                  <a:pt x="872304" y="151925"/>
                </a:lnTo>
                <a:lnTo>
                  <a:pt x="872304" y="149393"/>
                </a:lnTo>
                <a:lnTo>
                  <a:pt x="874837" y="149393"/>
                </a:lnTo>
                <a:lnTo>
                  <a:pt x="884965" y="143063"/>
                </a:lnTo>
                <a:lnTo>
                  <a:pt x="887497" y="140531"/>
                </a:lnTo>
                <a:lnTo>
                  <a:pt x="887497" y="137999"/>
                </a:lnTo>
                <a:lnTo>
                  <a:pt x="887497" y="135467"/>
                </a:lnTo>
                <a:lnTo>
                  <a:pt x="887497" y="132935"/>
                </a:lnTo>
                <a:lnTo>
                  <a:pt x="887497" y="130403"/>
                </a:lnTo>
                <a:lnTo>
                  <a:pt x="884965" y="130403"/>
                </a:lnTo>
                <a:lnTo>
                  <a:pt x="884965" y="129136"/>
                </a:lnTo>
                <a:lnTo>
                  <a:pt x="882433" y="129136"/>
                </a:lnTo>
                <a:lnTo>
                  <a:pt x="882433" y="126604"/>
                </a:lnTo>
                <a:lnTo>
                  <a:pt x="879900" y="126604"/>
                </a:lnTo>
                <a:lnTo>
                  <a:pt x="877369" y="126604"/>
                </a:lnTo>
                <a:lnTo>
                  <a:pt x="868506" y="124072"/>
                </a:lnTo>
                <a:lnTo>
                  <a:pt x="865974" y="124072"/>
                </a:lnTo>
                <a:lnTo>
                  <a:pt x="863442" y="121540"/>
                </a:lnTo>
                <a:lnTo>
                  <a:pt x="860910" y="121540"/>
                </a:lnTo>
                <a:lnTo>
                  <a:pt x="846984" y="112678"/>
                </a:lnTo>
                <a:lnTo>
                  <a:pt x="844451" y="110146"/>
                </a:lnTo>
                <a:lnTo>
                  <a:pt x="841919" y="110146"/>
                </a:lnTo>
                <a:lnTo>
                  <a:pt x="841919" y="107614"/>
                </a:lnTo>
                <a:lnTo>
                  <a:pt x="841919" y="105082"/>
                </a:lnTo>
                <a:lnTo>
                  <a:pt x="839388" y="100017"/>
                </a:lnTo>
                <a:lnTo>
                  <a:pt x="839388" y="94953"/>
                </a:lnTo>
                <a:lnTo>
                  <a:pt x="839388" y="89889"/>
                </a:lnTo>
                <a:lnTo>
                  <a:pt x="839388" y="87357"/>
                </a:lnTo>
                <a:lnTo>
                  <a:pt x="829259" y="78495"/>
                </a:lnTo>
                <a:lnTo>
                  <a:pt x="826727" y="78495"/>
                </a:lnTo>
                <a:lnTo>
                  <a:pt x="826727" y="78495"/>
                </a:lnTo>
                <a:lnTo>
                  <a:pt x="824195" y="78495"/>
                </a:lnTo>
                <a:lnTo>
                  <a:pt x="824195" y="75963"/>
                </a:lnTo>
                <a:lnTo>
                  <a:pt x="821663" y="75963"/>
                </a:lnTo>
                <a:lnTo>
                  <a:pt x="821663" y="73431"/>
                </a:lnTo>
                <a:lnTo>
                  <a:pt x="790012" y="73431"/>
                </a:lnTo>
                <a:lnTo>
                  <a:pt x="790012" y="70898"/>
                </a:lnTo>
                <a:lnTo>
                  <a:pt x="787479" y="70898"/>
                </a:lnTo>
                <a:lnTo>
                  <a:pt x="787479" y="68366"/>
                </a:lnTo>
                <a:lnTo>
                  <a:pt x="787479" y="65834"/>
                </a:lnTo>
                <a:lnTo>
                  <a:pt x="784947" y="65834"/>
                </a:lnTo>
                <a:lnTo>
                  <a:pt x="784947" y="63302"/>
                </a:lnTo>
                <a:lnTo>
                  <a:pt x="782416" y="63302"/>
                </a:lnTo>
                <a:lnTo>
                  <a:pt x="782416" y="60770"/>
                </a:lnTo>
                <a:lnTo>
                  <a:pt x="782416" y="58238"/>
                </a:lnTo>
                <a:lnTo>
                  <a:pt x="782416" y="55706"/>
                </a:lnTo>
                <a:lnTo>
                  <a:pt x="779883" y="55706"/>
                </a:lnTo>
                <a:lnTo>
                  <a:pt x="782416" y="53174"/>
                </a:lnTo>
                <a:lnTo>
                  <a:pt x="784947" y="53174"/>
                </a:lnTo>
                <a:lnTo>
                  <a:pt x="787479" y="53174"/>
                </a:lnTo>
                <a:lnTo>
                  <a:pt x="790012" y="53174"/>
                </a:lnTo>
                <a:lnTo>
                  <a:pt x="792544" y="53174"/>
                </a:lnTo>
                <a:lnTo>
                  <a:pt x="792544" y="55706"/>
                </a:lnTo>
                <a:lnTo>
                  <a:pt x="795076" y="55706"/>
                </a:lnTo>
                <a:lnTo>
                  <a:pt x="797608" y="55706"/>
                </a:lnTo>
                <a:lnTo>
                  <a:pt x="800140" y="55706"/>
                </a:lnTo>
                <a:lnTo>
                  <a:pt x="800140" y="58238"/>
                </a:lnTo>
                <a:lnTo>
                  <a:pt x="802672" y="58238"/>
                </a:lnTo>
                <a:lnTo>
                  <a:pt x="805204" y="58238"/>
                </a:lnTo>
                <a:lnTo>
                  <a:pt x="805204" y="60770"/>
                </a:lnTo>
                <a:lnTo>
                  <a:pt x="807736" y="60770"/>
                </a:lnTo>
                <a:lnTo>
                  <a:pt x="810268" y="60770"/>
                </a:lnTo>
                <a:lnTo>
                  <a:pt x="810268" y="63302"/>
                </a:lnTo>
                <a:lnTo>
                  <a:pt x="812800" y="63302"/>
                </a:lnTo>
                <a:lnTo>
                  <a:pt x="815332" y="63302"/>
                </a:lnTo>
                <a:lnTo>
                  <a:pt x="815332" y="65834"/>
                </a:lnTo>
                <a:lnTo>
                  <a:pt x="817865" y="65834"/>
                </a:lnTo>
                <a:lnTo>
                  <a:pt x="820397" y="65834"/>
                </a:lnTo>
                <a:lnTo>
                  <a:pt x="820397" y="68366"/>
                </a:lnTo>
                <a:lnTo>
                  <a:pt x="822928" y="68366"/>
                </a:lnTo>
                <a:lnTo>
                  <a:pt x="836855" y="79761"/>
                </a:lnTo>
                <a:lnTo>
                  <a:pt x="845718" y="84825"/>
                </a:lnTo>
                <a:lnTo>
                  <a:pt x="867240" y="96219"/>
                </a:lnTo>
                <a:lnTo>
                  <a:pt x="867240" y="98751"/>
                </a:lnTo>
                <a:lnTo>
                  <a:pt x="872304" y="101284"/>
                </a:lnTo>
                <a:lnTo>
                  <a:pt x="874837" y="101284"/>
                </a:lnTo>
                <a:lnTo>
                  <a:pt x="912818" y="121540"/>
                </a:lnTo>
                <a:lnTo>
                  <a:pt x="917882" y="124072"/>
                </a:lnTo>
                <a:lnTo>
                  <a:pt x="920414" y="124072"/>
                </a:lnTo>
                <a:lnTo>
                  <a:pt x="922946" y="124072"/>
                </a:lnTo>
                <a:lnTo>
                  <a:pt x="925478" y="124072"/>
                </a:lnTo>
                <a:lnTo>
                  <a:pt x="928011" y="124072"/>
                </a:lnTo>
                <a:lnTo>
                  <a:pt x="930542" y="124072"/>
                </a:lnTo>
                <a:lnTo>
                  <a:pt x="933074" y="124072"/>
                </a:lnTo>
                <a:lnTo>
                  <a:pt x="943203" y="126604"/>
                </a:lnTo>
                <a:lnTo>
                  <a:pt x="945735" y="126604"/>
                </a:lnTo>
                <a:lnTo>
                  <a:pt x="948267" y="126604"/>
                </a:lnTo>
                <a:lnTo>
                  <a:pt x="962193" y="131668"/>
                </a:lnTo>
                <a:lnTo>
                  <a:pt x="964725" y="131668"/>
                </a:lnTo>
                <a:lnTo>
                  <a:pt x="964725" y="134201"/>
                </a:lnTo>
                <a:lnTo>
                  <a:pt x="967258" y="134201"/>
                </a:lnTo>
                <a:lnTo>
                  <a:pt x="995111" y="150659"/>
                </a:lnTo>
                <a:lnTo>
                  <a:pt x="1000174" y="155723"/>
                </a:lnTo>
                <a:lnTo>
                  <a:pt x="1005239" y="158255"/>
                </a:lnTo>
                <a:lnTo>
                  <a:pt x="1021697" y="172182"/>
                </a:lnTo>
                <a:lnTo>
                  <a:pt x="1024230" y="174714"/>
                </a:lnTo>
                <a:lnTo>
                  <a:pt x="1024230" y="177246"/>
                </a:lnTo>
                <a:lnTo>
                  <a:pt x="1026762" y="182310"/>
                </a:lnTo>
                <a:lnTo>
                  <a:pt x="1029294" y="184842"/>
                </a:lnTo>
                <a:lnTo>
                  <a:pt x="1029294" y="187375"/>
                </a:lnTo>
                <a:lnTo>
                  <a:pt x="1029294" y="189907"/>
                </a:lnTo>
                <a:lnTo>
                  <a:pt x="1029294" y="192439"/>
                </a:lnTo>
                <a:lnTo>
                  <a:pt x="1029294" y="194971"/>
                </a:lnTo>
                <a:lnTo>
                  <a:pt x="1026762" y="194971"/>
                </a:lnTo>
                <a:lnTo>
                  <a:pt x="1026762" y="197503"/>
                </a:lnTo>
                <a:lnTo>
                  <a:pt x="1024230" y="197503"/>
                </a:lnTo>
                <a:lnTo>
                  <a:pt x="1017899" y="197503"/>
                </a:lnTo>
                <a:lnTo>
                  <a:pt x="1006505" y="200035"/>
                </a:lnTo>
                <a:lnTo>
                  <a:pt x="1001441" y="194971"/>
                </a:lnTo>
                <a:lnTo>
                  <a:pt x="982450" y="175980"/>
                </a:lnTo>
                <a:lnTo>
                  <a:pt x="979918" y="175980"/>
                </a:lnTo>
                <a:lnTo>
                  <a:pt x="979918" y="173448"/>
                </a:lnTo>
                <a:lnTo>
                  <a:pt x="977386" y="173448"/>
                </a:lnTo>
                <a:lnTo>
                  <a:pt x="974854" y="170916"/>
                </a:lnTo>
                <a:lnTo>
                  <a:pt x="972322" y="170916"/>
                </a:lnTo>
                <a:lnTo>
                  <a:pt x="955863" y="170916"/>
                </a:lnTo>
                <a:lnTo>
                  <a:pt x="954597" y="170916"/>
                </a:lnTo>
                <a:lnTo>
                  <a:pt x="952065" y="170916"/>
                </a:lnTo>
                <a:lnTo>
                  <a:pt x="949533" y="170916"/>
                </a:lnTo>
                <a:lnTo>
                  <a:pt x="949533" y="173448"/>
                </a:lnTo>
                <a:lnTo>
                  <a:pt x="947001" y="173448"/>
                </a:lnTo>
                <a:lnTo>
                  <a:pt x="947001" y="175980"/>
                </a:lnTo>
                <a:lnTo>
                  <a:pt x="944469" y="175980"/>
                </a:lnTo>
                <a:lnTo>
                  <a:pt x="944469" y="178512"/>
                </a:lnTo>
                <a:lnTo>
                  <a:pt x="944469" y="181044"/>
                </a:lnTo>
                <a:lnTo>
                  <a:pt x="944469" y="183576"/>
                </a:lnTo>
                <a:lnTo>
                  <a:pt x="941937" y="186108"/>
                </a:lnTo>
                <a:lnTo>
                  <a:pt x="939405" y="188640"/>
                </a:lnTo>
                <a:lnTo>
                  <a:pt x="936872" y="188640"/>
                </a:lnTo>
                <a:lnTo>
                  <a:pt x="934341" y="188640"/>
                </a:lnTo>
                <a:lnTo>
                  <a:pt x="925478" y="191172"/>
                </a:lnTo>
                <a:lnTo>
                  <a:pt x="922946" y="191172"/>
                </a:lnTo>
                <a:lnTo>
                  <a:pt x="920414" y="191172"/>
                </a:lnTo>
                <a:lnTo>
                  <a:pt x="909020" y="188640"/>
                </a:lnTo>
                <a:lnTo>
                  <a:pt x="906488" y="188640"/>
                </a:lnTo>
                <a:lnTo>
                  <a:pt x="903955" y="188640"/>
                </a:lnTo>
                <a:lnTo>
                  <a:pt x="901423" y="188640"/>
                </a:lnTo>
                <a:lnTo>
                  <a:pt x="898891" y="188640"/>
                </a:lnTo>
                <a:lnTo>
                  <a:pt x="896360" y="186108"/>
                </a:lnTo>
                <a:lnTo>
                  <a:pt x="896360" y="179778"/>
                </a:lnTo>
                <a:lnTo>
                  <a:pt x="893827" y="179778"/>
                </a:lnTo>
                <a:lnTo>
                  <a:pt x="893827" y="177246"/>
                </a:lnTo>
                <a:lnTo>
                  <a:pt x="893827" y="174714"/>
                </a:lnTo>
                <a:lnTo>
                  <a:pt x="893827" y="172182"/>
                </a:lnTo>
                <a:lnTo>
                  <a:pt x="893827" y="169650"/>
                </a:lnTo>
                <a:lnTo>
                  <a:pt x="896360" y="169650"/>
                </a:lnTo>
                <a:lnTo>
                  <a:pt x="896360" y="167118"/>
                </a:lnTo>
                <a:lnTo>
                  <a:pt x="896360" y="164586"/>
                </a:lnTo>
                <a:lnTo>
                  <a:pt x="896360" y="162054"/>
                </a:lnTo>
                <a:lnTo>
                  <a:pt x="896360" y="159521"/>
                </a:lnTo>
                <a:lnTo>
                  <a:pt x="893827" y="159521"/>
                </a:lnTo>
                <a:lnTo>
                  <a:pt x="893827" y="156989"/>
                </a:lnTo>
                <a:lnTo>
                  <a:pt x="891295" y="154457"/>
                </a:lnTo>
                <a:lnTo>
                  <a:pt x="888763" y="151925"/>
                </a:lnTo>
                <a:lnTo>
                  <a:pt x="886231" y="151925"/>
                </a:lnTo>
                <a:lnTo>
                  <a:pt x="883699" y="149393"/>
                </a:lnTo>
                <a:lnTo>
                  <a:pt x="881167" y="149393"/>
                </a:lnTo>
                <a:lnTo>
                  <a:pt x="878635" y="149393"/>
                </a:lnTo>
                <a:lnTo>
                  <a:pt x="878635" y="149393"/>
                </a:lnTo>
                <a:lnTo>
                  <a:pt x="859644" y="154457"/>
                </a:lnTo>
                <a:lnTo>
                  <a:pt x="857112" y="156989"/>
                </a:lnTo>
                <a:lnTo>
                  <a:pt x="854579" y="156989"/>
                </a:lnTo>
                <a:lnTo>
                  <a:pt x="852048" y="156989"/>
                </a:lnTo>
                <a:lnTo>
                  <a:pt x="849516" y="159521"/>
                </a:lnTo>
                <a:lnTo>
                  <a:pt x="846984" y="159521"/>
                </a:lnTo>
                <a:lnTo>
                  <a:pt x="846984" y="162054"/>
                </a:lnTo>
                <a:lnTo>
                  <a:pt x="844451" y="162054"/>
                </a:lnTo>
                <a:lnTo>
                  <a:pt x="841919" y="162054"/>
                </a:lnTo>
                <a:lnTo>
                  <a:pt x="841919" y="164586"/>
                </a:lnTo>
                <a:lnTo>
                  <a:pt x="790012" y="192439"/>
                </a:lnTo>
                <a:lnTo>
                  <a:pt x="787479" y="194971"/>
                </a:lnTo>
                <a:lnTo>
                  <a:pt x="784947" y="194971"/>
                </a:lnTo>
                <a:lnTo>
                  <a:pt x="782416" y="197503"/>
                </a:lnTo>
                <a:lnTo>
                  <a:pt x="779883" y="197503"/>
                </a:lnTo>
                <a:lnTo>
                  <a:pt x="779883" y="200035"/>
                </a:lnTo>
                <a:lnTo>
                  <a:pt x="777351" y="200035"/>
                </a:lnTo>
                <a:lnTo>
                  <a:pt x="774819" y="202567"/>
                </a:lnTo>
                <a:lnTo>
                  <a:pt x="772287" y="202567"/>
                </a:lnTo>
                <a:lnTo>
                  <a:pt x="769755" y="205099"/>
                </a:lnTo>
                <a:lnTo>
                  <a:pt x="767223" y="205099"/>
                </a:lnTo>
                <a:lnTo>
                  <a:pt x="764691" y="207631"/>
                </a:lnTo>
                <a:lnTo>
                  <a:pt x="764691" y="207631"/>
                </a:lnTo>
                <a:lnTo>
                  <a:pt x="757095" y="207631"/>
                </a:lnTo>
                <a:lnTo>
                  <a:pt x="757095" y="210163"/>
                </a:lnTo>
                <a:lnTo>
                  <a:pt x="749498" y="212695"/>
                </a:lnTo>
                <a:lnTo>
                  <a:pt x="746966" y="212695"/>
                </a:lnTo>
                <a:lnTo>
                  <a:pt x="727975" y="217759"/>
                </a:lnTo>
                <a:lnTo>
                  <a:pt x="726709" y="217759"/>
                </a:lnTo>
                <a:lnTo>
                  <a:pt x="724177" y="217759"/>
                </a:lnTo>
                <a:lnTo>
                  <a:pt x="712783" y="215227"/>
                </a:lnTo>
                <a:lnTo>
                  <a:pt x="710251" y="215227"/>
                </a:lnTo>
                <a:lnTo>
                  <a:pt x="707719" y="215227"/>
                </a:lnTo>
                <a:lnTo>
                  <a:pt x="707719" y="212695"/>
                </a:lnTo>
                <a:lnTo>
                  <a:pt x="705186" y="212695"/>
                </a:lnTo>
                <a:lnTo>
                  <a:pt x="702654" y="212695"/>
                </a:lnTo>
                <a:lnTo>
                  <a:pt x="700123" y="212695"/>
                </a:lnTo>
                <a:lnTo>
                  <a:pt x="662141" y="219026"/>
                </a:lnTo>
                <a:lnTo>
                  <a:pt x="662141" y="221558"/>
                </a:lnTo>
                <a:lnTo>
                  <a:pt x="659609" y="221558"/>
                </a:lnTo>
                <a:lnTo>
                  <a:pt x="657077" y="221558"/>
                </a:lnTo>
                <a:lnTo>
                  <a:pt x="657077" y="224090"/>
                </a:lnTo>
                <a:lnTo>
                  <a:pt x="654545" y="224090"/>
                </a:lnTo>
                <a:lnTo>
                  <a:pt x="654545" y="226622"/>
                </a:lnTo>
                <a:lnTo>
                  <a:pt x="654545" y="229154"/>
                </a:lnTo>
                <a:lnTo>
                  <a:pt x="654545" y="240548"/>
                </a:lnTo>
                <a:lnTo>
                  <a:pt x="654545" y="243080"/>
                </a:lnTo>
                <a:lnTo>
                  <a:pt x="659609" y="263337"/>
                </a:lnTo>
                <a:lnTo>
                  <a:pt x="659609" y="277264"/>
                </a:lnTo>
                <a:lnTo>
                  <a:pt x="659609" y="279796"/>
                </a:lnTo>
                <a:lnTo>
                  <a:pt x="659609" y="282328"/>
                </a:lnTo>
                <a:lnTo>
                  <a:pt x="662141" y="284860"/>
                </a:lnTo>
                <a:lnTo>
                  <a:pt x="664673" y="287392"/>
                </a:lnTo>
                <a:lnTo>
                  <a:pt x="667205" y="287392"/>
                </a:lnTo>
                <a:lnTo>
                  <a:pt x="669737" y="289924"/>
                </a:lnTo>
                <a:lnTo>
                  <a:pt x="672270" y="289924"/>
                </a:lnTo>
                <a:lnTo>
                  <a:pt x="674802" y="289924"/>
                </a:lnTo>
                <a:lnTo>
                  <a:pt x="677333" y="289924"/>
                </a:lnTo>
                <a:lnTo>
                  <a:pt x="679866" y="289924"/>
                </a:lnTo>
                <a:lnTo>
                  <a:pt x="682398" y="289924"/>
                </a:lnTo>
                <a:lnTo>
                  <a:pt x="684930" y="292456"/>
                </a:lnTo>
                <a:lnTo>
                  <a:pt x="703921" y="303851"/>
                </a:lnTo>
                <a:lnTo>
                  <a:pt x="703921" y="306383"/>
                </a:lnTo>
                <a:lnTo>
                  <a:pt x="706453" y="306383"/>
                </a:lnTo>
                <a:lnTo>
                  <a:pt x="706453" y="308915"/>
                </a:lnTo>
                <a:lnTo>
                  <a:pt x="708984" y="308915"/>
                </a:lnTo>
                <a:lnTo>
                  <a:pt x="708984" y="311447"/>
                </a:lnTo>
                <a:lnTo>
                  <a:pt x="708984" y="313979"/>
                </a:lnTo>
                <a:lnTo>
                  <a:pt x="711517" y="316511"/>
                </a:lnTo>
                <a:lnTo>
                  <a:pt x="721645" y="344364"/>
                </a:lnTo>
                <a:lnTo>
                  <a:pt x="721645" y="346896"/>
                </a:lnTo>
                <a:lnTo>
                  <a:pt x="721645" y="349428"/>
                </a:lnTo>
                <a:lnTo>
                  <a:pt x="721645" y="351960"/>
                </a:lnTo>
                <a:lnTo>
                  <a:pt x="719113" y="354492"/>
                </a:lnTo>
                <a:lnTo>
                  <a:pt x="716581" y="357024"/>
                </a:lnTo>
                <a:lnTo>
                  <a:pt x="716581" y="359556"/>
                </a:lnTo>
                <a:lnTo>
                  <a:pt x="716581" y="362088"/>
                </a:lnTo>
                <a:lnTo>
                  <a:pt x="716581" y="364621"/>
                </a:lnTo>
                <a:lnTo>
                  <a:pt x="716581" y="367153"/>
                </a:lnTo>
                <a:lnTo>
                  <a:pt x="719113" y="369685"/>
                </a:lnTo>
                <a:lnTo>
                  <a:pt x="721645" y="369685"/>
                </a:lnTo>
                <a:lnTo>
                  <a:pt x="721645" y="372217"/>
                </a:lnTo>
                <a:lnTo>
                  <a:pt x="724177" y="372217"/>
                </a:lnTo>
                <a:lnTo>
                  <a:pt x="738104" y="383611"/>
                </a:lnTo>
                <a:lnTo>
                  <a:pt x="752030" y="397538"/>
                </a:lnTo>
                <a:lnTo>
                  <a:pt x="760893" y="406400"/>
                </a:lnTo>
                <a:lnTo>
                  <a:pt x="769755" y="415262"/>
                </a:lnTo>
                <a:lnTo>
                  <a:pt x="769755" y="417794"/>
                </a:lnTo>
                <a:lnTo>
                  <a:pt x="788746" y="434253"/>
                </a:lnTo>
                <a:lnTo>
                  <a:pt x="791277" y="434253"/>
                </a:lnTo>
                <a:lnTo>
                  <a:pt x="791277" y="436785"/>
                </a:lnTo>
                <a:lnTo>
                  <a:pt x="793810" y="436785"/>
                </a:lnTo>
                <a:lnTo>
                  <a:pt x="820397" y="450711"/>
                </a:lnTo>
                <a:lnTo>
                  <a:pt x="836855" y="459574"/>
                </a:lnTo>
                <a:lnTo>
                  <a:pt x="839388" y="459574"/>
                </a:lnTo>
                <a:lnTo>
                  <a:pt x="841919" y="459574"/>
                </a:lnTo>
                <a:lnTo>
                  <a:pt x="855846" y="454510"/>
                </a:lnTo>
                <a:lnTo>
                  <a:pt x="858378" y="451978"/>
                </a:lnTo>
                <a:lnTo>
                  <a:pt x="860910" y="451978"/>
                </a:lnTo>
                <a:lnTo>
                  <a:pt x="863442" y="451978"/>
                </a:lnTo>
                <a:lnTo>
                  <a:pt x="865974" y="454510"/>
                </a:lnTo>
                <a:lnTo>
                  <a:pt x="884965" y="463372"/>
                </a:lnTo>
                <a:lnTo>
                  <a:pt x="887497" y="463372"/>
                </a:lnTo>
                <a:lnTo>
                  <a:pt x="890029" y="465904"/>
                </a:lnTo>
                <a:lnTo>
                  <a:pt x="892561" y="468436"/>
                </a:lnTo>
                <a:lnTo>
                  <a:pt x="892561" y="470968"/>
                </a:lnTo>
                <a:lnTo>
                  <a:pt x="892561" y="473500"/>
                </a:lnTo>
                <a:lnTo>
                  <a:pt x="892561" y="476032"/>
                </a:lnTo>
                <a:lnTo>
                  <a:pt x="892561" y="478565"/>
                </a:lnTo>
                <a:lnTo>
                  <a:pt x="890029" y="483629"/>
                </a:lnTo>
                <a:lnTo>
                  <a:pt x="887497" y="486161"/>
                </a:lnTo>
                <a:lnTo>
                  <a:pt x="884965" y="488693"/>
                </a:lnTo>
                <a:lnTo>
                  <a:pt x="860910" y="505151"/>
                </a:lnTo>
                <a:lnTo>
                  <a:pt x="860910" y="507683"/>
                </a:lnTo>
                <a:lnTo>
                  <a:pt x="858378" y="507683"/>
                </a:lnTo>
                <a:lnTo>
                  <a:pt x="855846" y="507683"/>
                </a:lnTo>
                <a:lnTo>
                  <a:pt x="853314" y="507683"/>
                </a:lnTo>
                <a:lnTo>
                  <a:pt x="850781" y="507683"/>
                </a:lnTo>
                <a:lnTo>
                  <a:pt x="848249" y="505151"/>
                </a:lnTo>
                <a:lnTo>
                  <a:pt x="845718" y="505151"/>
                </a:lnTo>
                <a:lnTo>
                  <a:pt x="845718" y="496289"/>
                </a:lnTo>
                <a:lnTo>
                  <a:pt x="845718" y="493757"/>
                </a:lnTo>
                <a:lnTo>
                  <a:pt x="843186" y="493757"/>
                </a:lnTo>
                <a:lnTo>
                  <a:pt x="843186" y="491225"/>
                </a:lnTo>
                <a:lnTo>
                  <a:pt x="843186" y="488693"/>
                </a:lnTo>
                <a:lnTo>
                  <a:pt x="843186" y="486161"/>
                </a:lnTo>
                <a:lnTo>
                  <a:pt x="843186" y="483629"/>
                </a:lnTo>
                <a:lnTo>
                  <a:pt x="840653" y="483629"/>
                </a:lnTo>
                <a:lnTo>
                  <a:pt x="840653" y="481097"/>
                </a:lnTo>
                <a:lnTo>
                  <a:pt x="838121" y="481097"/>
                </a:lnTo>
                <a:lnTo>
                  <a:pt x="838121" y="478565"/>
                </a:lnTo>
                <a:lnTo>
                  <a:pt x="835589" y="478565"/>
                </a:lnTo>
                <a:lnTo>
                  <a:pt x="833057" y="478565"/>
                </a:lnTo>
                <a:lnTo>
                  <a:pt x="830525" y="478565"/>
                </a:lnTo>
                <a:lnTo>
                  <a:pt x="827993" y="478565"/>
                </a:lnTo>
                <a:lnTo>
                  <a:pt x="827993" y="481097"/>
                </a:lnTo>
                <a:lnTo>
                  <a:pt x="825461" y="481097"/>
                </a:lnTo>
                <a:lnTo>
                  <a:pt x="822928" y="481097"/>
                </a:lnTo>
                <a:lnTo>
                  <a:pt x="803938" y="478565"/>
                </a:lnTo>
                <a:lnTo>
                  <a:pt x="782416" y="473500"/>
                </a:lnTo>
                <a:lnTo>
                  <a:pt x="765956" y="468436"/>
                </a:lnTo>
                <a:lnTo>
                  <a:pt x="764691" y="468436"/>
                </a:lnTo>
                <a:lnTo>
                  <a:pt x="748232" y="465904"/>
                </a:lnTo>
                <a:lnTo>
                  <a:pt x="745700" y="465904"/>
                </a:lnTo>
                <a:lnTo>
                  <a:pt x="743168" y="465904"/>
                </a:lnTo>
                <a:lnTo>
                  <a:pt x="743168" y="468436"/>
                </a:lnTo>
                <a:lnTo>
                  <a:pt x="740636" y="468436"/>
                </a:lnTo>
                <a:lnTo>
                  <a:pt x="738104" y="468436"/>
                </a:lnTo>
                <a:lnTo>
                  <a:pt x="735572" y="470968"/>
                </a:lnTo>
                <a:lnTo>
                  <a:pt x="733040" y="470968"/>
                </a:lnTo>
                <a:lnTo>
                  <a:pt x="716581" y="465904"/>
                </a:lnTo>
                <a:lnTo>
                  <a:pt x="716581" y="463372"/>
                </a:lnTo>
                <a:lnTo>
                  <a:pt x="714049" y="463372"/>
                </a:lnTo>
                <a:lnTo>
                  <a:pt x="695058" y="449446"/>
                </a:lnTo>
                <a:lnTo>
                  <a:pt x="692526" y="449446"/>
                </a:lnTo>
                <a:lnTo>
                  <a:pt x="689994" y="446913"/>
                </a:lnTo>
                <a:lnTo>
                  <a:pt x="689994" y="444381"/>
                </a:lnTo>
                <a:lnTo>
                  <a:pt x="678600" y="432987"/>
                </a:lnTo>
                <a:lnTo>
                  <a:pt x="678600" y="430455"/>
                </a:lnTo>
                <a:lnTo>
                  <a:pt x="676068" y="427923"/>
                </a:lnTo>
                <a:lnTo>
                  <a:pt x="673535" y="416528"/>
                </a:lnTo>
                <a:lnTo>
                  <a:pt x="671003" y="411464"/>
                </a:lnTo>
                <a:lnTo>
                  <a:pt x="671003" y="408932"/>
                </a:lnTo>
                <a:lnTo>
                  <a:pt x="671003" y="406400"/>
                </a:lnTo>
                <a:lnTo>
                  <a:pt x="668472" y="406400"/>
                </a:lnTo>
                <a:lnTo>
                  <a:pt x="668472" y="403868"/>
                </a:lnTo>
                <a:lnTo>
                  <a:pt x="660875" y="398804"/>
                </a:lnTo>
                <a:lnTo>
                  <a:pt x="658343" y="398804"/>
                </a:lnTo>
                <a:lnTo>
                  <a:pt x="650747" y="392474"/>
                </a:lnTo>
                <a:lnTo>
                  <a:pt x="639352" y="383611"/>
                </a:lnTo>
                <a:lnTo>
                  <a:pt x="629224" y="374749"/>
                </a:lnTo>
                <a:lnTo>
                  <a:pt x="626692" y="374749"/>
                </a:lnTo>
                <a:lnTo>
                  <a:pt x="616563" y="363355"/>
                </a:lnTo>
                <a:lnTo>
                  <a:pt x="614031" y="363355"/>
                </a:lnTo>
                <a:lnTo>
                  <a:pt x="614031" y="360822"/>
                </a:lnTo>
                <a:lnTo>
                  <a:pt x="608967" y="355758"/>
                </a:lnTo>
                <a:lnTo>
                  <a:pt x="608967" y="350694"/>
                </a:lnTo>
                <a:lnTo>
                  <a:pt x="606435" y="350694"/>
                </a:lnTo>
                <a:lnTo>
                  <a:pt x="606435" y="348162"/>
                </a:lnTo>
                <a:lnTo>
                  <a:pt x="606435" y="345630"/>
                </a:lnTo>
                <a:lnTo>
                  <a:pt x="603903" y="345630"/>
                </a:lnTo>
                <a:lnTo>
                  <a:pt x="601371" y="340566"/>
                </a:lnTo>
                <a:lnTo>
                  <a:pt x="596307" y="335502"/>
                </a:lnTo>
                <a:lnTo>
                  <a:pt x="593775" y="332970"/>
                </a:lnTo>
                <a:lnTo>
                  <a:pt x="582380" y="326639"/>
                </a:lnTo>
                <a:lnTo>
                  <a:pt x="579849" y="324107"/>
                </a:lnTo>
                <a:lnTo>
                  <a:pt x="572252" y="324107"/>
                </a:lnTo>
                <a:lnTo>
                  <a:pt x="574784" y="324107"/>
                </a:lnTo>
                <a:lnTo>
                  <a:pt x="572252" y="324107"/>
                </a:lnTo>
                <a:lnTo>
                  <a:pt x="572252" y="321575"/>
                </a:lnTo>
                <a:lnTo>
                  <a:pt x="539335" y="307649"/>
                </a:lnTo>
                <a:lnTo>
                  <a:pt x="534271" y="305116"/>
                </a:lnTo>
                <a:lnTo>
                  <a:pt x="524142" y="306383"/>
                </a:lnTo>
                <a:lnTo>
                  <a:pt x="521610" y="303851"/>
                </a:lnTo>
                <a:lnTo>
                  <a:pt x="519078" y="301318"/>
                </a:lnTo>
                <a:lnTo>
                  <a:pt x="511482" y="294988"/>
                </a:lnTo>
                <a:lnTo>
                  <a:pt x="506417" y="289924"/>
                </a:lnTo>
                <a:lnTo>
                  <a:pt x="503886" y="287392"/>
                </a:lnTo>
                <a:lnTo>
                  <a:pt x="498822" y="281062"/>
                </a:lnTo>
                <a:lnTo>
                  <a:pt x="496289" y="278530"/>
                </a:lnTo>
                <a:lnTo>
                  <a:pt x="496289" y="275998"/>
                </a:lnTo>
                <a:lnTo>
                  <a:pt x="496289" y="273465"/>
                </a:lnTo>
                <a:lnTo>
                  <a:pt x="498822" y="259539"/>
                </a:lnTo>
                <a:lnTo>
                  <a:pt x="498822" y="248144"/>
                </a:lnTo>
                <a:lnTo>
                  <a:pt x="498822" y="245612"/>
                </a:lnTo>
                <a:lnTo>
                  <a:pt x="498822" y="243080"/>
                </a:lnTo>
                <a:lnTo>
                  <a:pt x="496289" y="240548"/>
                </a:lnTo>
                <a:lnTo>
                  <a:pt x="496289" y="238016"/>
                </a:lnTo>
                <a:lnTo>
                  <a:pt x="493757" y="235484"/>
                </a:lnTo>
                <a:lnTo>
                  <a:pt x="491226" y="232952"/>
                </a:lnTo>
                <a:lnTo>
                  <a:pt x="477299" y="219026"/>
                </a:lnTo>
                <a:lnTo>
                  <a:pt x="477299" y="216493"/>
                </a:lnTo>
                <a:lnTo>
                  <a:pt x="474766" y="213961"/>
                </a:lnTo>
                <a:lnTo>
                  <a:pt x="469703" y="200035"/>
                </a:lnTo>
                <a:lnTo>
                  <a:pt x="469703" y="197503"/>
                </a:lnTo>
                <a:lnTo>
                  <a:pt x="469703" y="194971"/>
                </a:lnTo>
                <a:lnTo>
                  <a:pt x="469703" y="192439"/>
                </a:lnTo>
                <a:lnTo>
                  <a:pt x="467170" y="192439"/>
                </a:lnTo>
                <a:lnTo>
                  <a:pt x="467170" y="189907"/>
                </a:lnTo>
                <a:lnTo>
                  <a:pt x="464638" y="189907"/>
                </a:lnTo>
                <a:lnTo>
                  <a:pt x="438052" y="170916"/>
                </a:lnTo>
                <a:lnTo>
                  <a:pt x="435519" y="170916"/>
                </a:lnTo>
                <a:lnTo>
                  <a:pt x="430455" y="168384"/>
                </a:lnTo>
                <a:lnTo>
                  <a:pt x="427923" y="168384"/>
                </a:lnTo>
                <a:lnTo>
                  <a:pt x="420327" y="165852"/>
                </a:lnTo>
                <a:lnTo>
                  <a:pt x="415263" y="165852"/>
                </a:lnTo>
                <a:lnTo>
                  <a:pt x="410198" y="165852"/>
                </a:lnTo>
                <a:lnTo>
                  <a:pt x="407666" y="165852"/>
                </a:lnTo>
                <a:lnTo>
                  <a:pt x="405134" y="165852"/>
                </a:lnTo>
                <a:lnTo>
                  <a:pt x="400070" y="160788"/>
                </a:lnTo>
                <a:lnTo>
                  <a:pt x="397538" y="160788"/>
                </a:lnTo>
                <a:lnTo>
                  <a:pt x="392474" y="155723"/>
                </a:lnTo>
                <a:lnTo>
                  <a:pt x="389942" y="153191"/>
                </a:lnTo>
                <a:lnTo>
                  <a:pt x="389942" y="150659"/>
                </a:lnTo>
                <a:lnTo>
                  <a:pt x="389942" y="154457"/>
                </a:lnTo>
                <a:lnTo>
                  <a:pt x="387410" y="154457"/>
                </a:lnTo>
                <a:lnTo>
                  <a:pt x="387410" y="151925"/>
                </a:lnTo>
                <a:lnTo>
                  <a:pt x="384878" y="151925"/>
                </a:lnTo>
                <a:lnTo>
                  <a:pt x="384878" y="149393"/>
                </a:lnTo>
                <a:lnTo>
                  <a:pt x="377282" y="144329"/>
                </a:lnTo>
                <a:lnTo>
                  <a:pt x="374749" y="144329"/>
                </a:lnTo>
                <a:lnTo>
                  <a:pt x="372217" y="144329"/>
                </a:lnTo>
                <a:lnTo>
                  <a:pt x="369685" y="144329"/>
                </a:lnTo>
                <a:lnTo>
                  <a:pt x="367153" y="144329"/>
                </a:lnTo>
                <a:lnTo>
                  <a:pt x="364621" y="144329"/>
                </a:lnTo>
                <a:lnTo>
                  <a:pt x="362089" y="144329"/>
                </a:lnTo>
                <a:lnTo>
                  <a:pt x="362089" y="146861"/>
                </a:lnTo>
                <a:lnTo>
                  <a:pt x="359557" y="146861"/>
                </a:lnTo>
                <a:lnTo>
                  <a:pt x="357024" y="149393"/>
                </a:lnTo>
                <a:lnTo>
                  <a:pt x="354492" y="149393"/>
                </a:lnTo>
                <a:lnTo>
                  <a:pt x="351961" y="149393"/>
                </a:lnTo>
                <a:lnTo>
                  <a:pt x="349429" y="149393"/>
                </a:lnTo>
                <a:lnTo>
                  <a:pt x="346896" y="149393"/>
                </a:lnTo>
                <a:lnTo>
                  <a:pt x="319043" y="144329"/>
                </a:lnTo>
                <a:lnTo>
                  <a:pt x="316511" y="141797"/>
                </a:lnTo>
                <a:lnTo>
                  <a:pt x="313979" y="139265"/>
                </a:lnTo>
                <a:lnTo>
                  <a:pt x="311447" y="139265"/>
                </a:lnTo>
                <a:lnTo>
                  <a:pt x="311447" y="136733"/>
                </a:lnTo>
                <a:lnTo>
                  <a:pt x="308915" y="134201"/>
                </a:lnTo>
                <a:lnTo>
                  <a:pt x="308915" y="131668"/>
                </a:lnTo>
                <a:lnTo>
                  <a:pt x="306383" y="131668"/>
                </a:lnTo>
                <a:lnTo>
                  <a:pt x="303850" y="129136"/>
                </a:lnTo>
                <a:lnTo>
                  <a:pt x="303850" y="129136"/>
                </a:lnTo>
                <a:lnTo>
                  <a:pt x="301319" y="129136"/>
                </a:lnTo>
                <a:lnTo>
                  <a:pt x="292457" y="122806"/>
                </a:lnTo>
                <a:lnTo>
                  <a:pt x="292457" y="120274"/>
                </a:lnTo>
                <a:lnTo>
                  <a:pt x="289924" y="120274"/>
                </a:lnTo>
                <a:lnTo>
                  <a:pt x="287392" y="120274"/>
                </a:lnTo>
                <a:lnTo>
                  <a:pt x="284860" y="120274"/>
                </a:lnTo>
                <a:lnTo>
                  <a:pt x="282328" y="120274"/>
                </a:lnTo>
                <a:lnTo>
                  <a:pt x="279796" y="120274"/>
                </a:lnTo>
                <a:lnTo>
                  <a:pt x="277264" y="122806"/>
                </a:lnTo>
                <a:lnTo>
                  <a:pt x="274732" y="122806"/>
                </a:lnTo>
                <a:lnTo>
                  <a:pt x="274732" y="125338"/>
                </a:lnTo>
                <a:lnTo>
                  <a:pt x="272199" y="127870"/>
                </a:lnTo>
                <a:lnTo>
                  <a:pt x="269668" y="127870"/>
                </a:lnTo>
                <a:lnTo>
                  <a:pt x="267136" y="130403"/>
                </a:lnTo>
                <a:lnTo>
                  <a:pt x="264603" y="130403"/>
                </a:lnTo>
                <a:lnTo>
                  <a:pt x="262071" y="132935"/>
                </a:lnTo>
                <a:lnTo>
                  <a:pt x="270934" y="132935"/>
                </a:lnTo>
                <a:lnTo>
                  <a:pt x="254475" y="132935"/>
                </a:lnTo>
                <a:lnTo>
                  <a:pt x="243081" y="135467"/>
                </a:lnTo>
                <a:lnTo>
                  <a:pt x="240548" y="135467"/>
                </a:lnTo>
                <a:lnTo>
                  <a:pt x="238017" y="135467"/>
                </a:lnTo>
                <a:lnTo>
                  <a:pt x="235485" y="135467"/>
                </a:lnTo>
                <a:lnTo>
                  <a:pt x="232952" y="137999"/>
                </a:lnTo>
                <a:lnTo>
                  <a:pt x="230420" y="140531"/>
                </a:lnTo>
                <a:lnTo>
                  <a:pt x="227888" y="140531"/>
                </a:lnTo>
                <a:lnTo>
                  <a:pt x="227888" y="143063"/>
                </a:lnTo>
                <a:lnTo>
                  <a:pt x="225356" y="145595"/>
                </a:lnTo>
                <a:lnTo>
                  <a:pt x="222824" y="145595"/>
                </a:lnTo>
                <a:lnTo>
                  <a:pt x="220292" y="148127"/>
                </a:lnTo>
                <a:lnTo>
                  <a:pt x="217760" y="148127"/>
                </a:lnTo>
                <a:lnTo>
                  <a:pt x="215227" y="148127"/>
                </a:lnTo>
                <a:lnTo>
                  <a:pt x="212696" y="148127"/>
                </a:lnTo>
                <a:lnTo>
                  <a:pt x="210164" y="148127"/>
                </a:lnTo>
                <a:lnTo>
                  <a:pt x="210164" y="145595"/>
                </a:lnTo>
                <a:lnTo>
                  <a:pt x="207631" y="145595"/>
                </a:lnTo>
                <a:lnTo>
                  <a:pt x="205099" y="143063"/>
                </a:lnTo>
                <a:lnTo>
                  <a:pt x="205099" y="140531"/>
                </a:lnTo>
                <a:lnTo>
                  <a:pt x="202567" y="137999"/>
                </a:lnTo>
                <a:lnTo>
                  <a:pt x="205099" y="135467"/>
                </a:lnTo>
                <a:lnTo>
                  <a:pt x="205099" y="132935"/>
                </a:lnTo>
                <a:lnTo>
                  <a:pt x="202567" y="132935"/>
                </a:lnTo>
                <a:lnTo>
                  <a:pt x="202567" y="129136"/>
                </a:lnTo>
                <a:lnTo>
                  <a:pt x="202567" y="126604"/>
                </a:lnTo>
                <a:lnTo>
                  <a:pt x="200036" y="124072"/>
                </a:lnTo>
                <a:lnTo>
                  <a:pt x="197503" y="124072"/>
                </a:lnTo>
                <a:lnTo>
                  <a:pt x="188641" y="117742"/>
                </a:lnTo>
                <a:lnTo>
                  <a:pt x="188641" y="115210"/>
                </a:lnTo>
                <a:lnTo>
                  <a:pt x="186109" y="115210"/>
                </a:lnTo>
                <a:lnTo>
                  <a:pt x="183576" y="115210"/>
                </a:lnTo>
                <a:lnTo>
                  <a:pt x="181045" y="115210"/>
                </a:lnTo>
                <a:lnTo>
                  <a:pt x="178513" y="115210"/>
                </a:lnTo>
                <a:lnTo>
                  <a:pt x="175980" y="115210"/>
                </a:lnTo>
                <a:lnTo>
                  <a:pt x="137999" y="131668"/>
                </a:lnTo>
                <a:lnTo>
                  <a:pt x="135467" y="134201"/>
                </a:lnTo>
                <a:lnTo>
                  <a:pt x="132935" y="136733"/>
                </a:lnTo>
                <a:lnTo>
                  <a:pt x="130403" y="139265"/>
                </a:lnTo>
                <a:lnTo>
                  <a:pt x="122806" y="141797"/>
                </a:lnTo>
                <a:lnTo>
                  <a:pt x="120274" y="141797"/>
                </a:lnTo>
                <a:lnTo>
                  <a:pt x="106348" y="150659"/>
                </a:lnTo>
                <a:lnTo>
                  <a:pt x="94953" y="162054"/>
                </a:lnTo>
                <a:lnTo>
                  <a:pt x="92422" y="164586"/>
                </a:lnTo>
                <a:lnTo>
                  <a:pt x="89890" y="164586"/>
                </a:lnTo>
                <a:lnTo>
                  <a:pt x="87357" y="164586"/>
                </a:lnTo>
                <a:lnTo>
                  <a:pt x="75963" y="158255"/>
                </a:lnTo>
                <a:lnTo>
                  <a:pt x="73431" y="158255"/>
                </a:lnTo>
                <a:lnTo>
                  <a:pt x="70899" y="158255"/>
                </a:lnTo>
                <a:lnTo>
                  <a:pt x="68367" y="158255"/>
                </a:lnTo>
                <a:lnTo>
                  <a:pt x="65834" y="158255"/>
                </a:lnTo>
                <a:lnTo>
                  <a:pt x="63302" y="158255"/>
                </a:lnTo>
                <a:lnTo>
                  <a:pt x="63302" y="160788"/>
                </a:lnTo>
                <a:lnTo>
                  <a:pt x="60771" y="160788"/>
                </a:lnTo>
                <a:lnTo>
                  <a:pt x="58238" y="160788"/>
                </a:lnTo>
                <a:lnTo>
                  <a:pt x="55706" y="160788"/>
                </a:lnTo>
                <a:lnTo>
                  <a:pt x="53174" y="160788"/>
                </a:lnTo>
                <a:lnTo>
                  <a:pt x="48110" y="160788"/>
                </a:lnTo>
                <a:lnTo>
                  <a:pt x="45578" y="158255"/>
                </a:lnTo>
                <a:lnTo>
                  <a:pt x="43046" y="158255"/>
                </a:lnTo>
                <a:lnTo>
                  <a:pt x="40514" y="155723"/>
                </a:lnTo>
                <a:lnTo>
                  <a:pt x="18991" y="139265"/>
                </a:lnTo>
                <a:lnTo>
                  <a:pt x="16459" y="139265"/>
                </a:lnTo>
                <a:lnTo>
                  <a:pt x="16459" y="136733"/>
                </a:lnTo>
                <a:lnTo>
                  <a:pt x="5064" y="120274"/>
                </a:lnTo>
                <a:lnTo>
                  <a:pt x="5064" y="117742"/>
                </a:lnTo>
                <a:lnTo>
                  <a:pt x="2532" y="112678"/>
                </a:lnTo>
                <a:lnTo>
                  <a:pt x="0" y="110146"/>
                </a:lnTo>
                <a:lnTo>
                  <a:pt x="0" y="105082"/>
                </a:lnTo>
                <a:lnTo>
                  <a:pt x="0" y="103816"/>
                </a:lnTo>
                <a:lnTo>
                  <a:pt x="0" y="101284"/>
                </a:lnTo>
                <a:lnTo>
                  <a:pt x="2532" y="98751"/>
                </a:lnTo>
                <a:lnTo>
                  <a:pt x="5064" y="96219"/>
                </a:lnTo>
                <a:lnTo>
                  <a:pt x="5064" y="93687"/>
                </a:lnTo>
                <a:lnTo>
                  <a:pt x="7597" y="93687"/>
                </a:lnTo>
                <a:lnTo>
                  <a:pt x="7597" y="91155"/>
                </a:lnTo>
                <a:lnTo>
                  <a:pt x="7597" y="88623"/>
                </a:lnTo>
                <a:lnTo>
                  <a:pt x="7597" y="86091"/>
                </a:lnTo>
                <a:lnTo>
                  <a:pt x="5064" y="86091"/>
                </a:lnTo>
                <a:lnTo>
                  <a:pt x="5064" y="83559"/>
                </a:lnTo>
                <a:lnTo>
                  <a:pt x="5064" y="81027"/>
                </a:lnTo>
                <a:lnTo>
                  <a:pt x="2532" y="81027"/>
                </a:lnTo>
                <a:lnTo>
                  <a:pt x="2532" y="78495"/>
                </a:lnTo>
                <a:lnTo>
                  <a:pt x="5064" y="78495"/>
                </a:lnTo>
                <a:lnTo>
                  <a:pt x="5064" y="75963"/>
                </a:lnTo>
                <a:lnTo>
                  <a:pt x="10129" y="64568"/>
                </a:lnTo>
                <a:lnTo>
                  <a:pt x="12660" y="62036"/>
                </a:lnTo>
                <a:close/>
                <a:moveTo>
                  <a:pt x="491226" y="120274"/>
                </a:moveTo>
                <a:lnTo>
                  <a:pt x="491226" y="117742"/>
                </a:lnTo>
                <a:lnTo>
                  <a:pt x="488693" y="117742"/>
                </a:lnTo>
                <a:lnTo>
                  <a:pt x="488693" y="115210"/>
                </a:lnTo>
                <a:lnTo>
                  <a:pt x="486161" y="115210"/>
                </a:lnTo>
                <a:lnTo>
                  <a:pt x="483629" y="115210"/>
                </a:lnTo>
                <a:lnTo>
                  <a:pt x="481097" y="115210"/>
                </a:lnTo>
                <a:lnTo>
                  <a:pt x="478565" y="115210"/>
                </a:lnTo>
                <a:lnTo>
                  <a:pt x="476033" y="115210"/>
                </a:lnTo>
                <a:lnTo>
                  <a:pt x="476033" y="117742"/>
                </a:lnTo>
                <a:lnTo>
                  <a:pt x="476033" y="120274"/>
                </a:lnTo>
                <a:lnTo>
                  <a:pt x="476033" y="117742"/>
                </a:lnTo>
                <a:lnTo>
                  <a:pt x="473501" y="117742"/>
                </a:lnTo>
                <a:lnTo>
                  <a:pt x="473501" y="120274"/>
                </a:lnTo>
                <a:lnTo>
                  <a:pt x="476033" y="120274"/>
                </a:lnTo>
                <a:lnTo>
                  <a:pt x="478565" y="120274"/>
                </a:lnTo>
                <a:lnTo>
                  <a:pt x="481097" y="120274"/>
                </a:lnTo>
                <a:lnTo>
                  <a:pt x="481097" y="122806"/>
                </a:lnTo>
                <a:lnTo>
                  <a:pt x="481097" y="125338"/>
                </a:lnTo>
                <a:lnTo>
                  <a:pt x="478565" y="125338"/>
                </a:lnTo>
                <a:lnTo>
                  <a:pt x="476033" y="125338"/>
                </a:lnTo>
                <a:lnTo>
                  <a:pt x="476033" y="127870"/>
                </a:lnTo>
                <a:lnTo>
                  <a:pt x="476033" y="130403"/>
                </a:lnTo>
                <a:lnTo>
                  <a:pt x="476033" y="132935"/>
                </a:lnTo>
                <a:lnTo>
                  <a:pt x="478565" y="132935"/>
                </a:lnTo>
                <a:lnTo>
                  <a:pt x="481097" y="132935"/>
                </a:lnTo>
                <a:lnTo>
                  <a:pt x="483629" y="135467"/>
                </a:lnTo>
                <a:lnTo>
                  <a:pt x="483629" y="137999"/>
                </a:lnTo>
                <a:lnTo>
                  <a:pt x="481097" y="137999"/>
                </a:lnTo>
                <a:lnTo>
                  <a:pt x="483629" y="137999"/>
                </a:lnTo>
                <a:lnTo>
                  <a:pt x="483629" y="140531"/>
                </a:lnTo>
                <a:lnTo>
                  <a:pt x="483629" y="143063"/>
                </a:lnTo>
                <a:lnTo>
                  <a:pt x="483629" y="145595"/>
                </a:lnTo>
                <a:lnTo>
                  <a:pt x="483629" y="148127"/>
                </a:lnTo>
                <a:lnTo>
                  <a:pt x="486161" y="148127"/>
                </a:lnTo>
                <a:lnTo>
                  <a:pt x="483629" y="150659"/>
                </a:lnTo>
                <a:lnTo>
                  <a:pt x="486161" y="150659"/>
                </a:lnTo>
                <a:lnTo>
                  <a:pt x="486161" y="153191"/>
                </a:lnTo>
                <a:lnTo>
                  <a:pt x="486161" y="155723"/>
                </a:lnTo>
                <a:lnTo>
                  <a:pt x="488693" y="155723"/>
                </a:lnTo>
                <a:lnTo>
                  <a:pt x="488693" y="158255"/>
                </a:lnTo>
                <a:lnTo>
                  <a:pt x="491226" y="158255"/>
                </a:lnTo>
                <a:lnTo>
                  <a:pt x="493757" y="158255"/>
                </a:lnTo>
                <a:lnTo>
                  <a:pt x="493757" y="160788"/>
                </a:lnTo>
                <a:lnTo>
                  <a:pt x="496289" y="160788"/>
                </a:lnTo>
                <a:lnTo>
                  <a:pt x="498822" y="160788"/>
                </a:lnTo>
                <a:lnTo>
                  <a:pt x="498822" y="163320"/>
                </a:lnTo>
                <a:lnTo>
                  <a:pt x="501354" y="163320"/>
                </a:lnTo>
                <a:lnTo>
                  <a:pt x="501354" y="160788"/>
                </a:lnTo>
                <a:lnTo>
                  <a:pt x="498822" y="160788"/>
                </a:lnTo>
                <a:lnTo>
                  <a:pt x="501354" y="160788"/>
                </a:lnTo>
                <a:lnTo>
                  <a:pt x="498822" y="160788"/>
                </a:lnTo>
                <a:lnTo>
                  <a:pt x="498822" y="154457"/>
                </a:lnTo>
                <a:lnTo>
                  <a:pt x="496289" y="154457"/>
                </a:lnTo>
                <a:lnTo>
                  <a:pt x="498822" y="154457"/>
                </a:lnTo>
                <a:lnTo>
                  <a:pt x="498822" y="151925"/>
                </a:lnTo>
                <a:lnTo>
                  <a:pt x="501354" y="151925"/>
                </a:lnTo>
                <a:lnTo>
                  <a:pt x="503886" y="151925"/>
                </a:lnTo>
                <a:lnTo>
                  <a:pt x="503886" y="149393"/>
                </a:lnTo>
                <a:lnTo>
                  <a:pt x="506417" y="149393"/>
                </a:lnTo>
                <a:lnTo>
                  <a:pt x="506417" y="146861"/>
                </a:lnTo>
                <a:lnTo>
                  <a:pt x="508950" y="146861"/>
                </a:lnTo>
                <a:lnTo>
                  <a:pt x="508950" y="144329"/>
                </a:lnTo>
                <a:lnTo>
                  <a:pt x="506417" y="144329"/>
                </a:lnTo>
                <a:lnTo>
                  <a:pt x="503886" y="144329"/>
                </a:lnTo>
                <a:lnTo>
                  <a:pt x="503886" y="141797"/>
                </a:lnTo>
                <a:lnTo>
                  <a:pt x="501354" y="141797"/>
                </a:lnTo>
                <a:lnTo>
                  <a:pt x="501354" y="139265"/>
                </a:lnTo>
                <a:lnTo>
                  <a:pt x="498822" y="139265"/>
                </a:lnTo>
                <a:lnTo>
                  <a:pt x="498822" y="136733"/>
                </a:lnTo>
                <a:lnTo>
                  <a:pt x="501354" y="136733"/>
                </a:lnTo>
                <a:lnTo>
                  <a:pt x="503886" y="136733"/>
                </a:lnTo>
                <a:lnTo>
                  <a:pt x="503886" y="134201"/>
                </a:lnTo>
                <a:lnTo>
                  <a:pt x="501354" y="134201"/>
                </a:lnTo>
                <a:lnTo>
                  <a:pt x="501354" y="131668"/>
                </a:lnTo>
                <a:lnTo>
                  <a:pt x="498822" y="131668"/>
                </a:lnTo>
                <a:lnTo>
                  <a:pt x="496289" y="131668"/>
                </a:lnTo>
                <a:lnTo>
                  <a:pt x="496289" y="129136"/>
                </a:lnTo>
                <a:lnTo>
                  <a:pt x="493757" y="129136"/>
                </a:lnTo>
                <a:lnTo>
                  <a:pt x="493757" y="131668"/>
                </a:lnTo>
                <a:lnTo>
                  <a:pt x="491226" y="131668"/>
                </a:lnTo>
                <a:lnTo>
                  <a:pt x="488693" y="131668"/>
                </a:lnTo>
                <a:lnTo>
                  <a:pt x="488693" y="129136"/>
                </a:lnTo>
                <a:lnTo>
                  <a:pt x="488693" y="129136"/>
                </a:lnTo>
                <a:lnTo>
                  <a:pt x="488693" y="126604"/>
                </a:lnTo>
                <a:lnTo>
                  <a:pt x="491226" y="126604"/>
                </a:lnTo>
                <a:lnTo>
                  <a:pt x="493757" y="126604"/>
                </a:lnTo>
                <a:lnTo>
                  <a:pt x="493757" y="124072"/>
                </a:lnTo>
                <a:lnTo>
                  <a:pt x="493757" y="121540"/>
                </a:lnTo>
                <a:lnTo>
                  <a:pt x="491226" y="120274"/>
                </a:lnTo>
                <a:close/>
              </a:path>
            </a:pathLst>
          </a:custGeom>
          <a:solidFill>
            <a:srgbClr val="FDB913"/>
          </a:solidFill>
          <a:ln w="12660" cap="flat">
            <a:noFill/>
            <a:prstDash val="solid"/>
            <a:miter/>
          </a:ln>
        </p:spPr>
        <p:txBody>
          <a:bodyPr rtlCol="0" anchor="ctr"/>
          <a:lstStyle/>
          <a:p>
            <a:endParaRPr lang="en-US"/>
          </a:p>
        </p:txBody>
      </p:sp>
      <p:grpSp>
        <p:nvGrpSpPr>
          <p:cNvPr id="204" name="Graphic 186">
            <a:extLst>
              <a:ext uri="{FF2B5EF4-FFF2-40B4-BE49-F238E27FC236}">
                <a16:creationId xmlns:a16="http://schemas.microsoft.com/office/drawing/2014/main" id="{50A65071-C3D5-4361-82F7-2AC460B4B375}"/>
              </a:ext>
            </a:extLst>
          </p:cNvPr>
          <p:cNvGrpSpPr/>
          <p:nvPr/>
        </p:nvGrpSpPr>
        <p:grpSpPr>
          <a:xfrm>
            <a:off x="67504" y="2412773"/>
            <a:ext cx="12132945" cy="3924300"/>
            <a:chOff x="84824" y="2405324"/>
            <a:chExt cx="12095147" cy="3912074"/>
          </a:xfrm>
        </p:grpSpPr>
        <p:sp>
          <p:nvSpPr>
            <p:cNvPr id="205" name="Freeform: Shape 204">
              <a:extLst>
                <a:ext uri="{FF2B5EF4-FFF2-40B4-BE49-F238E27FC236}">
                  <a16:creationId xmlns:a16="http://schemas.microsoft.com/office/drawing/2014/main" id="{9D8C6430-230C-428C-9E07-4A23298395A3}"/>
                </a:ext>
              </a:extLst>
            </p:cNvPr>
            <p:cNvSpPr/>
            <p:nvPr/>
          </p:nvSpPr>
          <p:spPr>
            <a:xfrm>
              <a:off x="2911403" y="3057336"/>
              <a:ext cx="904788" cy="686195"/>
            </a:xfrm>
            <a:custGeom>
              <a:avLst/>
              <a:gdLst>
                <a:gd name="connsiteX0" fmla="*/ 690491 w 904788"/>
                <a:gd name="connsiteY0" fmla="*/ 686196 h 686195"/>
                <a:gd name="connsiteX1" fmla="*/ 686693 w 904788"/>
                <a:gd name="connsiteY1" fmla="*/ 686196 h 686195"/>
                <a:gd name="connsiteX2" fmla="*/ 665170 w 904788"/>
                <a:gd name="connsiteY2" fmla="*/ 683663 h 686195"/>
                <a:gd name="connsiteX3" fmla="*/ 661372 w 904788"/>
                <a:gd name="connsiteY3" fmla="*/ 678599 h 686195"/>
                <a:gd name="connsiteX4" fmla="*/ 666436 w 904788"/>
                <a:gd name="connsiteY4" fmla="*/ 674801 h 686195"/>
                <a:gd name="connsiteX5" fmla="*/ 687958 w 904788"/>
                <a:gd name="connsiteY5" fmla="*/ 677333 h 686195"/>
                <a:gd name="connsiteX6" fmla="*/ 690491 w 904788"/>
                <a:gd name="connsiteY6" fmla="*/ 677333 h 686195"/>
                <a:gd name="connsiteX7" fmla="*/ 695555 w 904788"/>
                <a:gd name="connsiteY7" fmla="*/ 682398 h 686195"/>
                <a:gd name="connsiteX8" fmla="*/ 690491 w 904788"/>
                <a:gd name="connsiteY8" fmla="*/ 686196 h 686195"/>
                <a:gd name="connsiteX9" fmla="*/ 739866 w 904788"/>
                <a:gd name="connsiteY9" fmla="*/ 682398 h 686195"/>
                <a:gd name="connsiteX10" fmla="*/ 734802 w 904788"/>
                <a:gd name="connsiteY10" fmla="*/ 678599 h 686195"/>
                <a:gd name="connsiteX11" fmla="*/ 737334 w 904788"/>
                <a:gd name="connsiteY11" fmla="*/ 672269 h 686195"/>
                <a:gd name="connsiteX12" fmla="*/ 739866 w 904788"/>
                <a:gd name="connsiteY12" fmla="*/ 671003 h 686195"/>
                <a:gd name="connsiteX13" fmla="*/ 762655 w 904788"/>
                <a:gd name="connsiteY13" fmla="*/ 668471 h 686195"/>
                <a:gd name="connsiteX14" fmla="*/ 768985 w 904788"/>
                <a:gd name="connsiteY14" fmla="*/ 672269 h 686195"/>
                <a:gd name="connsiteX15" fmla="*/ 765187 w 904788"/>
                <a:gd name="connsiteY15" fmla="*/ 678599 h 686195"/>
                <a:gd name="connsiteX16" fmla="*/ 762655 w 904788"/>
                <a:gd name="connsiteY16" fmla="*/ 679865 h 686195"/>
                <a:gd name="connsiteX17" fmla="*/ 741132 w 904788"/>
                <a:gd name="connsiteY17" fmla="*/ 682398 h 686195"/>
                <a:gd name="connsiteX18" fmla="*/ 739866 w 904788"/>
                <a:gd name="connsiteY18" fmla="*/ 682398 h 686195"/>
                <a:gd name="connsiteX19" fmla="*/ 617060 w 904788"/>
                <a:gd name="connsiteY19" fmla="*/ 681132 h 686195"/>
                <a:gd name="connsiteX20" fmla="*/ 617060 w 904788"/>
                <a:gd name="connsiteY20" fmla="*/ 681132 h 686195"/>
                <a:gd name="connsiteX21" fmla="*/ 605665 w 904788"/>
                <a:gd name="connsiteY21" fmla="*/ 679865 h 686195"/>
                <a:gd name="connsiteX22" fmla="*/ 591739 w 904788"/>
                <a:gd name="connsiteY22" fmla="*/ 674801 h 686195"/>
                <a:gd name="connsiteX23" fmla="*/ 589207 w 904788"/>
                <a:gd name="connsiteY23" fmla="*/ 668471 h 686195"/>
                <a:gd name="connsiteX24" fmla="*/ 595537 w 904788"/>
                <a:gd name="connsiteY24" fmla="*/ 665939 h 686195"/>
                <a:gd name="connsiteX25" fmla="*/ 609464 w 904788"/>
                <a:gd name="connsiteY25" fmla="*/ 671003 h 686195"/>
                <a:gd name="connsiteX26" fmla="*/ 618326 w 904788"/>
                <a:gd name="connsiteY26" fmla="*/ 672269 h 686195"/>
                <a:gd name="connsiteX27" fmla="*/ 622124 w 904788"/>
                <a:gd name="connsiteY27" fmla="*/ 677333 h 686195"/>
                <a:gd name="connsiteX28" fmla="*/ 617060 w 904788"/>
                <a:gd name="connsiteY28" fmla="*/ 681132 h 686195"/>
                <a:gd name="connsiteX29" fmla="*/ 812031 w 904788"/>
                <a:gd name="connsiteY29" fmla="*/ 673535 h 686195"/>
                <a:gd name="connsiteX30" fmla="*/ 806967 w 904788"/>
                <a:gd name="connsiteY30" fmla="*/ 669737 h 686195"/>
                <a:gd name="connsiteX31" fmla="*/ 810765 w 904788"/>
                <a:gd name="connsiteY31" fmla="*/ 663407 h 686195"/>
                <a:gd name="connsiteX32" fmla="*/ 820893 w 904788"/>
                <a:gd name="connsiteY32" fmla="*/ 660875 h 686195"/>
                <a:gd name="connsiteX33" fmla="*/ 833553 w 904788"/>
                <a:gd name="connsiteY33" fmla="*/ 658343 h 686195"/>
                <a:gd name="connsiteX34" fmla="*/ 839884 w 904788"/>
                <a:gd name="connsiteY34" fmla="*/ 660875 h 686195"/>
                <a:gd name="connsiteX35" fmla="*/ 837352 w 904788"/>
                <a:gd name="connsiteY35" fmla="*/ 667205 h 686195"/>
                <a:gd name="connsiteX36" fmla="*/ 834819 w 904788"/>
                <a:gd name="connsiteY36" fmla="*/ 668471 h 686195"/>
                <a:gd name="connsiteX37" fmla="*/ 812031 w 904788"/>
                <a:gd name="connsiteY37" fmla="*/ 673535 h 686195"/>
                <a:gd name="connsiteX38" fmla="*/ 812031 w 904788"/>
                <a:gd name="connsiteY38" fmla="*/ 673535 h 686195"/>
                <a:gd name="connsiteX39" fmla="*/ 548693 w 904788"/>
                <a:gd name="connsiteY39" fmla="*/ 655811 h 686195"/>
                <a:gd name="connsiteX40" fmla="*/ 546162 w 904788"/>
                <a:gd name="connsiteY40" fmla="*/ 654545 h 686195"/>
                <a:gd name="connsiteX41" fmla="*/ 541098 w 904788"/>
                <a:gd name="connsiteY41" fmla="*/ 650747 h 686195"/>
                <a:gd name="connsiteX42" fmla="*/ 525905 w 904788"/>
                <a:gd name="connsiteY42" fmla="*/ 639352 h 686195"/>
                <a:gd name="connsiteX43" fmla="*/ 524639 w 904788"/>
                <a:gd name="connsiteY43" fmla="*/ 633022 h 686195"/>
                <a:gd name="connsiteX44" fmla="*/ 530969 w 904788"/>
                <a:gd name="connsiteY44" fmla="*/ 631756 h 686195"/>
                <a:gd name="connsiteX45" fmla="*/ 544895 w 904788"/>
                <a:gd name="connsiteY45" fmla="*/ 643150 h 686195"/>
                <a:gd name="connsiteX46" fmla="*/ 549960 w 904788"/>
                <a:gd name="connsiteY46" fmla="*/ 645682 h 686195"/>
                <a:gd name="connsiteX47" fmla="*/ 551226 w 904788"/>
                <a:gd name="connsiteY47" fmla="*/ 652012 h 686195"/>
                <a:gd name="connsiteX48" fmla="*/ 548693 w 904788"/>
                <a:gd name="connsiteY48" fmla="*/ 655811 h 686195"/>
                <a:gd name="connsiteX49" fmla="*/ 877865 w 904788"/>
                <a:gd name="connsiteY49" fmla="*/ 643150 h 686195"/>
                <a:gd name="connsiteX50" fmla="*/ 875333 w 904788"/>
                <a:gd name="connsiteY50" fmla="*/ 641884 h 686195"/>
                <a:gd name="connsiteX51" fmla="*/ 874067 w 904788"/>
                <a:gd name="connsiteY51" fmla="*/ 635554 h 686195"/>
                <a:gd name="connsiteX52" fmla="*/ 877865 w 904788"/>
                <a:gd name="connsiteY52" fmla="*/ 630490 h 686195"/>
                <a:gd name="connsiteX53" fmla="*/ 881663 w 904788"/>
                <a:gd name="connsiteY53" fmla="*/ 629224 h 686195"/>
                <a:gd name="connsiteX54" fmla="*/ 881663 w 904788"/>
                <a:gd name="connsiteY54" fmla="*/ 629224 h 686195"/>
                <a:gd name="connsiteX55" fmla="*/ 884195 w 904788"/>
                <a:gd name="connsiteY55" fmla="*/ 626691 h 686195"/>
                <a:gd name="connsiteX56" fmla="*/ 887993 w 904788"/>
                <a:gd name="connsiteY56" fmla="*/ 619096 h 686195"/>
                <a:gd name="connsiteX57" fmla="*/ 894324 w 904788"/>
                <a:gd name="connsiteY57" fmla="*/ 616563 h 686195"/>
                <a:gd name="connsiteX58" fmla="*/ 896855 w 904788"/>
                <a:gd name="connsiteY58" fmla="*/ 622893 h 686195"/>
                <a:gd name="connsiteX59" fmla="*/ 893057 w 904788"/>
                <a:gd name="connsiteY59" fmla="*/ 630490 h 686195"/>
                <a:gd name="connsiteX60" fmla="*/ 891791 w 904788"/>
                <a:gd name="connsiteY60" fmla="*/ 631756 h 686195"/>
                <a:gd name="connsiteX61" fmla="*/ 886727 w 904788"/>
                <a:gd name="connsiteY61" fmla="*/ 636820 h 686195"/>
                <a:gd name="connsiteX62" fmla="*/ 882929 w 904788"/>
                <a:gd name="connsiteY62" fmla="*/ 638086 h 686195"/>
                <a:gd name="connsiteX63" fmla="*/ 880397 w 904788"/>
                <a:gd name="connsiteY63" fmla="*/ 641884 h 686195"/>
                <a:gd name="connsiteX64" fmla="*/ 877865 w 904788"/>
                <a:gd name="connsiteY64" fmla="*/ 643150 h 686195"/>
                <a:gd name="connsiteX65" fmla="*/ 496786 w 904788"/>
                <a:gd name="connsiteY65" fmla="*/ 605169 h 686195"/>
                <a:gd name="connsiteX66" fmla="*/ 492988 w 904788"/>
                <a:gd name="connsiteY66" fmla="*/ 602637 h 686195"/>
                <a:gd name="connsiteX67" fmla="*/ 491721 w 904788"/>
                <a:gd name="connsiteY67" fmla="*/ 601371 h 686195"/>
                <a:gd name="connsiteX68" fmla="*/ 480327 w 904788"/>
                <a:gd name="connsiteY68" fmla="*/ 581114 h 686195"/>
                <a:gd name="connsiteX69" fmla="*/ 482859 w 904788"/>
                <a:gd name="connsiteY69" fmla="*/ 574784 h 686195"/>
                <a:gd name="connsiteX70" fmla="*/ 489190 w 904788"/>
                <a:gd name="connsiteY70" fmla="*/ 577316 h 686195"/>
                <a:gd name="connsiteX71" fmla="*/ 500584 w 904788"/>
                <a:gd name="connsiteY71" fmla="*/ 597573 h 686195"/>
                <a:gd name="connsiteX72" fmla="*/ 499318 w 904788"/>
                <a:gd name="connsiteY72" fmla="*/ 603903 h 686195"/>
                <a:gd name="connsiteX73" fmla="*/ 496786 w 904788"/>
                <a:gd name="connsiteY73" fmla="*/ 605169 h 686195"/>
                <a:gd name="connsiteX74" fmla="*/ 900654 w 904788"/>
                <a:gd name="connsiteY74" fmla="*/ 578582 h 686195"/>
                <a:gd name="connsiteX75" fmla="*/ 895590 w 904788"/>
                <a:gd name="connsiteY75" fmla="*/ 573518 h 686195"/>
                <a:gd name="connsiteX76" fmla="*/ 895590 w 904788"/>
                <a:gd name="connsiteY76" fmla="*/ 557059 h 686195"/>
                <a:gd name="connsiteX77" fmla="*/ 894324 w 904788"/>
                <a:gd name="connsiteY77" fmla="*/ 550729 h 686195"/>
                <a:gd name="connsiteX78" fmla="*/ 898122 w 904788"/>
                <a:gd name="connsiteY78" fmla="*/ 545665 h 686195"/>
                <a:gd name="connsiteX79" fmla="*/ 903186 w 904788"/>
                <a:gd name="connsiteY79" fmla="*/ 549463 h 686195"/>
                <a:gd name="connsiteX80" fmla="*/ 904452 w 904788"/>
                <a:gd name="connsiteY80" fmla="*/ 557059 h 686195"/>
                <a:gd name="connsiteX81" fmla="*/ 904452 w 904788"/>
                <a:gd name="connsiteY81" fmla="*/ 574784 h 686195"/>
                <a:gd name="connsiteX82" fmla="*/ 900654 w 904788"/>
                <a:gd name="connsiteY82" fmla="*/ 578582 h 686195"/>
                <a:gd name="connsiteX83" fmla="*/ 456272 w 904788"/>
                <a:gd name="connsiteY83" fmla="*/ 545665 h 686195"/>
                <a:gd name="connsiteX84" fmla="*/ 452474 w 904788"/>
                <a:gd name="connsiteY84" fmla="*/ 544399 h 686195"/>
                <a:gd name="connsiteX85" fmla="*/ 446144 w 904788"/>
                <a:gd name="connsiteY85" fmla="*/ 538068 h 686195"/>
                <a:gd name="connsiteX86" fmla="*/ 433484 w 904788"/>
                <a:gd name="connsiteY86" fmla="*/ 529206 h 686195"/>
                <a:gd name="connsiteX87" fmla="*/ 432218 w 904788"/>
                <a:gd name="connsiteY87" fmla="*/ 522876 h 686195"/>
                <a:gd name="connsiteX88" fmla="*/ 438548 w 904788"/>
                <a:gd name="connsiteY88" fmla="*/ 521610 h 686195"/>
                <a:gd name="connsiteX89" fmla="*/ 451208 w 904788"/>
                <a:gd name="connsiteY89" fmla="*/ 530472 h 686195"/>
                <a:gd name="connsiteX90" fmla="*/ 457539 w 904788"/>
                <a:gd name="connsiteY90" fmla="*/ 536803 h 686195"/>
                <a:gd name="connsiteX91" fmla="*/ 457539 w 904788"/>
                <a:gd name="connsiteY91" fmla="*/ 543133 h 686195"/>
                <a:gd name="connsiteX92" fmla="*/ 456272 w 904788"/>
                <a:gd name="connsiteY92" fmla="*/ 545665 h 686195"/>
                <a:gd name="connsiteX93" fmla="*/ 885461 w 904788"/>
                <a:gd name="connsiteY93" fmla="*/ 508950 h 686195"/>
                <a:gd name="connsiteX94" fmla="*/ 880397 w 904788"/>
                <a:gd name="connsiteY94" fmla="*/ 506417 h 686195"/>
                <a:gd name="connsiteX95" fmla="*/ 870269 w 904788"/>
                <a:gd name="connsiteY95" fmla="*/ 484895 h 686195"/>
                <a:gd name="connsiteX96" fmla="*/ 872801 w 904788"/>
                <a:gd name="connsiteY96" fmla="*/ 478565 h 686195"/>
                <a:gd name="connsiteX97" fmla="*/ 879131 w 904788"/>
                <a:gd name="connsiteY97" fmla="*/ 481096 h 686195"/>
                <a:gd name="connsiteX98" fmla="*/ 889260 w 904788"/>
                <a:gd name="connsiteY98" fmla="*/ 502619 h 686195"/>
                <a:gd name="connsiteX99" fmla="*/ 886727 w 904788"/>
                <a:gd name="connsiteY99" fmla="*/ 508950 h 686195"/>
                <a:gd name="connsiteX100" fmla="*/ 885461 w 904788"/>
                <a:gd name="connsiteY100" fmla="*/ 508950 h 686195"/>
                <a:gd name="connsiteX101" fmla="*/ 394236 w 904788"/>
                <a:gd name="connsiteY101" fmla="*/ 507683 h 686195"/>
                <a:gd name="connsiteX102" fmla="*/ 392970 w 904788"/>
                <a:gd name="connsiteY102" fmla="*/ 507683 h 686195"/>
                <a:gd name="connsiteX103" fmla="*/ 370182 w 904788"/>
                <a:gd name="connsiteY103" fmla="*/ 500087 h 686195"/>
                <a:gd name="connsiteX104" fmla="*/ 366383 w 904788"/>
                <a:gd name="connsiteY104" fmla="*/ 493757 h 686195"/>
                <a:gd name="connsiteX105" fmla="*/ 372713 w 904788"/>
                <a:gd name="connsiteY105" fmla="*/ 489959 h 686195"/>
                <a:gd name="connsiteX106" fmla="*/ 396768 w 904788"/>
                <a:gd name="connsiteY106" fmla="*/ 497555 h 686195"/>
                <a:gd name="connsiteX107" fmla="*/ 399300 w 904788"/>
                <a:gd name="connsiteY107" fmla="*/ 503885 h 686195"/>
                <a:gd name="connsiteX108" fmla="*/ 394236 w 904788"/>
                <a:gd name="connsiteY108" fmla="*/ 507683 h 686195"/>
                <a:gd name="connsiteX109" fmla="*/ 323338 w 904788"/>
                <a:gd name="connsiteY109" fmla="*/ 486161 h 686195"/>
                <a:gd name="connsiteX110" fmla="*/ 322072 w 904788"/>
                <a:gd name="connsiteY110" fmla="*/ 486161 h 686195"/>
                <a:gd name="connsiteX111" fmla="*/ 320806 w 904788"/>
                <a:gd name="connsiteY111" fmla="*/ 486161 h 686195"/>
                <a:gd name="connsiteX112" fmla="*/ 309411 w 904788"/>
                <a:gd name="connsiteY112" fmla="*/ 483629 h 686195"/>
                <a:gd name="connsiteX113" fmla="*/ 298017 w 904788"/>
                <a:gd name="connsiteY113" fmla="*/ 479831 h 686195"/>
                <a:gd name="connsiteX114" fmla="*/ 295485 w 904788"/>
                <a:gd name="connsiteY114" fmla="*/ 473500 h 686195"/>
                <a:gd name="connsiteX115" fmla="*/ 301815 w 904788"/>
                <a:gd name="connsiteY115" fmla="*/ 470968 h 686195"/>
                <a:gd name="connsiteX116" fmla="*/ 313209 w 904788"/>
                <a:gd name="connsiteY116" fmla="*/ 474766 h 686195"/>
                <a:gd name="connsiteX117" fmla="*/ 324604 w 904788"/>
                <a:gd name="connsiteY117" fmla="*/ 477298 h 686195"/>
                <a:gd name="connsiteX118" fmla="*/ 325870 w 904788"/>
                <a:gd name="connsiteY118" fmla="*/ 477298 h 686195"/>
                <a:gd name="connsiteX119" fmla="*/ 329668 w 904788"/>
                <a:gd name="connsiteY119" fmla="*/ 483629 h 686195"/>
                <a:gd name="connsiteX120" fmla="*/ 323338 w 904788"/>
                <a:gd name="connsiteY120" fmla="*/ 486161 h 686195"/>
                <a:gd name="connsiteX121" fmla="*/ 251173 w 904788"/>
                <a:gd name="connsiteY121" fmla="*/ 470968 h 686195"/>
                <a:gd name="connsiteX122" fmla="*/ 251173 w 904788"/>
                <a:gd name="connsiteY122" fmla="*/ 470968 h 686195"/>
                <a:gd name="connsiteX123" fmla="*/ 225853 w 904788"/>
                <a:gd name="connsiteY123" fmla="*/ 467170 h 686195"/>
                <a:gd name="connsiteX124" fmla="*/ 222054 w 904788"/>
                <a:gd name="connsiteY124" fmla="*/ 462106 h 686195"/>
                <a:gd name="connsiteX125" fmla="*/ 227118 w 904788"/>
                <a:gd name="connsiteY125" fmla="*/ 458308 h 686195"/>
                <a:gd name="connsiteX126" fmla="*/ 251173 w 904788"/>
                <a:gd name="connsiteY126" fmla="*/ 462106 h 686195"/>
                <a:gd name="connsiteX127" fmla="*/ 254972 w 904788"/>
                <a:gd name="connsiteY127" fmla="*/ 467170 h 686195"/>
                <a:gd name="connsiteX128" fmla="*/ 251173 w 904788"/>
                <a:gd name="connsiteY128" fmla="*/ 470968 h 686195"/>
                <a:gd name="connsiteX129" fmla="*/ 176477 w 904788"/>
                <a:gd name="connsiteY129" fmla="*/ 465904 h 686195"/>
                <a:gd name="connsiteX130" fmla="*/ 160018 w 904788"/>
                <a:gd name="connsiteY130" fmla="*/ 465904 h 686195"/>
                <a:gd name="connsiteX131" fmla="*/ 151156 w 904788"/>
                <a:gd name="connsiteY131" fmla="*/ 464638 h 686195"/>
                <a:gd name="connsiteX132" fmla="*/ 147358 w 904788"/>
                <a:gd name="connsiteY132" fmla="*/ 459574 h 686195"/>
                <a:gd name="connsiteX133" fmla="*/ 152422 w 904788"/>
                <a:gd name="connsiteY133" fmla="*/ 455776 h 686195"/>
                <a:gd name="connsiteX134" fmla="*/ 161284 w 904788"/>
                <a:gd name="connsiteY134" fmla="*/ 457042 h 686195"/>
                <a:gd name="connsiteX135" fmla="*/ 176477 w 904788"/>
                <a:gd name="connsiteY135" fmla="*/ 457042 h 686195"/>
                <a:gd name="connsiteX136" fmla="*/ 181541 w 904788"/>
                <a:gd name="connsiteY136" fmla="*/ 462106 h 686195"/>
                <a:gd name="connsiteX137" fmla="*/ 176477 w 904788"/>
                <a:gd name="connsiteY137" fmla="*/ 465904 h 686195"/>
                <a:gd name="connsiteX138" fmla="*/ 103046 w 904788"/>
                <a:gd name="connsiteY138" fmla="*/ 458308 h 686195"/>
                <a:gd name="connsiteX139" fmla="*/ 101780 w 904788"/>
                <a:gd name="connsiteY139" fmla="*/ 458308 h 686195"/>
                <a:gd name="connsiteX140" fmla="*/ 87854 w 904788"/>
                <a:gd name="connsiteY140" fmla="*/ 453244 h 686195"/>
                <a:gd name="connsiteX141" fmla="*/ 86588 w 904788"/>
                <a:gd name="connsiteY141" fmla="*/ 453244 h 686195"/>
                <a:gd name="connsiteX142" fmla="*/ 77725 w 904788"/>
                <a:gd name="connsiteY142" fmla="*/ 448180 h 686195"/>
                <a:gd name="connsiteX143" fmla="*/ 76459 w 904788"/>
                <a:gd name="connsiteY143" fmla="*/ 441849 h 686195"/>
                <a:gd name="connsiteX144" fmla="*/ 82790 w 904788"/>
                <a:gd name="connsiteY144" fmla="*/ 440583 h 686195"/>
                <a:gd name="connsiteX145" fmla="*/ 90386 w 904788"/>
                <a:gd name="connsiteY145" fmla="*/ 445647 h 686195"/>
                <a:gd name="connsiteX146" fmla="*/ 103046 w 904788"/>
                <a:gd name="connsiteY146" fmla="*/ 449445 h 686195"/>
                <a:gd name="connsiteX147" fmla="*/ 105578 w 904788"/>
                <a:gd name="connsiteY147" fmla="*/ 455776 h 686195"/>
                <a:gd name="connsiteX148" fmla="*/ 103046 w 904788"/>
                <a:gd name="connsiteY148" fmla="*/ 458308 h 686195"/>
                <a:gd name="connsiteX149" fmla="*/ 855076 w 904788"/>
                <a:gd name="connsiteY149" fmla="*/ 443115 h 686195"/>
                <a:gd name="connsiteX150" fmla="*/ 850012 w 904788"/>
                <a:gd name="connsiteY150" fmla="*/ 440583 h 686195"/>
                <a:gd name="connsiteX151" fmla="*/ 839884 w 904788"/>
                <a:gd name="connsiteY151" fmla="*/ 417794 h 686195"/>
                <a:gd name="connsiteX152" fmla="*/ 842416 w 904788"/>
                <a:gd name="connsiteY152" fmla="*/ 411464 h 686195"/>
                <a:gd name="connsiteX153" fmla="*/ 848746 w 904788"/>
                <a:gd name="connsiteY153" fmla="*/ 413996 h 686195"/>
                <a:gd name="connsiteX154" fmla="*/ 858874 w 904788"/>
                <a:gd name="connsiteY154" fmla="*/ 436785 h 686195"/>
                <a:gd name="connsiteX155" fmla="*/ 856342 w 904788"/>
                <a:gd name="connsiteY155" fmla="*/ 443115 h 686195"/>
                <a:gd name="connsiteX156" fmla="*/ 855076 w 904788"/>
                <a:gd name="connsiteY156" fmla="*/ 443115 h 686195"/>
                <a:gd name="connsiteX157" fmla="*/ 824691 w 904788"/>
                <a:gd name="connsiteY157" fmla="*/ 377281 h 686195"/>
                <a:gd name="connsiteX158" fmla="*/ 820893 w 904788"/>
                <a:gd name="connsiteY158" fmla="*/ 374749 h 686195"/>
                <a:gd name="connsiteX159" fmla="*/ 818361 w 904788"/>
                <a:gd name="connsiteY159" fmla="*/ 370951 h 686195"/>
                <a:gd name="connsiteX160" fmla="*/ 805701 w 904788"/>
                <a:gd name="connsiteY160" fmla="*/ 358290 h 686195"/>
                <a:gd name="connsiteX161" fmla="*/ 805701 w 904788"/>
                <a:gd name="connsiteY161" fmla="*/ 351960 h 686195"/>
                <a:gd name="connsiteX162" fmla="*/ 813297 w 904788"/>
                <a:gd name="connsiteY162" fmla="*/ 351960 h 686195"/>
                <a:gd name="connsiteX163" fmla="*/ 827223 w 904788"/>
                <a:gd name="connsiteY163" fmla="*/ 365887 h 686195"/>
                <a:gd name="connsiteX164" fmla="*/ 828489 w 904788"/>
                <a:gd name="connsiteY164" fmla="*/ 367152 h 686195"/>
                <a:gd name="connsiteX165" fmla="*/ 831021 w 904788"/>
                <a:gd name="connsiteY165" fmla="*/ 372217 h 686195"/>
                <a:gd name="connsiteX166" fmla="*/ 828489 w 904788"/>
                <a:gd name="connsiteY166" fmla="*/ 378547 h 686195"/>
                <a:gd name="connsiteX167" fmla="*/ 824691 w 904788"/>
                <a:gd name="connsiteY167" fmla="*/ 377281 h 686195"/>
                <a:gd name="connsiteX168" fmla="*/ 767719 w 904788"/>
                <a:gd name="connsiteY168" fmla="*/ 334236 h 686195"/>
                <a:gd name="connsiteX169" fmla="*/ 765187 w 904788"/>
                <a:gd name="connsiteY169" fmla="*/ 332970 h 686195"/>
                <a:gd name="connsiteX170" fmla="*/ 761389 w 904788"/>
                <a:gd name="connsiteY170" fmla="*/ 330437 h 686195"/>
                <a:gd name="connsiteX171" fmla="*/ 743664 w 904788"/>
                <a:gd name="connsiteY171" fmla="*/ 325373 h 686195"/>
                <a:gd name="connsiteX172" fmla="*/ 739866 w 904788"/>
                <a:gd name="connsiteY172" fmla="*/ 319043 h 686195"/>
                <a:gd name="connsiteX173" fmla="*/ 746196 w 904788"/>
                <a:gd name="connsiteY173" fmla="*/ 315245 h 686195"/>
                <a:gd name="connsiteX174" fmla="*/ 763921 w 904788"/>
                <a:gd name="connsiteY174" fmla="*/ 320309 h 686195"/>
                <a:gd name="connsiteX175" fmla="*/ 765187 w 904788"/>
                <a:gd name="connsiteY175" fmla="*/ 320309 h 686195"/>
                <a:gd name="connsiteX176" fmla="*/ 770251 w 904788"/>
                <a:gd name="connsiteY176" fmla="*/ 322841 h 686195"/>
                <a:gd name="connsiteX177" fmla="*/ 771517 w 904788"/>
                <a:gd name="connsiteY177" fmla="*/ 329171 h 686195"/>
                <a:gd name="connsiteX178" fmla="*/ 767719 w 904788"/>
                <a:gd name="connsiteY178" fmla="*/ 334236 h 686195"/>
                <a:gd name="connsiteX179" fmla="*/ 699353 w 904788"/>
                <a:gd name="connsiteY179" fmla="*/ 308915 h 686195"/>
                <a:gd name="connsiteX180" fmla="*/ 696821 w 904788"/>
                <a:gd name="connsiteY180" fmla="*/ 308915 h 686195"/>
                <a:gd name="connsiteX181" fmla="*/ 675298 w 904788"/>
                <a:gd name="connsiteY181" fmla="*/ 298786 h 686195"/>
                <a:gd name="connsiteX182" fmla="*/ 674032 w 904788"/>
                <a:gd name="connsiteY182" fmla="*/ 297520 h 686195"/>
                <a:gd name="connsiteX183" fmla="*/ 672766 w 904788"/>
                <a:gd name="connsiteY183" fmla="*/ 291190 h 686195"/>
                <a:gd name="connsiteX184" fmla="*/ 679096 w 904788"/>
                <a:gd name="connsiteY184" fmla="*/ 289924 h 686195"/>
                <a:gd name="connsiteX185" fmla="*/ 680362 w 904788"/>
                <a:gd name="connsiteY185" fmla="*/ 289924 h 686195"/>
                <a:gd name="connsiteX186" fmla="*/ 701885 w 904788"/>
                <a:gd name="connsiteY186" fmla="*/ 300052 h 686195"/>
                <a:gd name="connsiteX187" fmla="*/ 704417 w 904788"/>
                <a:gd name="connsiteY187" fmla="*/ 306383 h 686195"/>
                <a:gd name="connsiteX188" fmla="*/ 699353 w 904788"/>
                <a:gd name="connsiteY188" fmla="*/ 308915 h 686195"/>
                <a:gd name="connsiteX189" fmla="*/ 634785 w 904788"/>
                <a:gd name="connsiteY189" fmla="*/ 274731 h 686195"/>
                <a:gd name="connsiteX190" fmla="*/ 632252 w 904788"/>
                <a:gd name="connsiteY190" fmla="*/ 274731 h 686195"/>
                <a:gd name="connsiteX191" fmla="*/ 630986 w 904788"/>
                <a:gd name="connsiteY191" fmla="*/ 273465 h 686195"/>
                <a:gd name="connsiteX192" fmla="*/ 611996 w 904788"/>
                <a:gd name="connsiteY192" fmla="*/ 262071 h 686195"/>
                <a:gd name="connsiteX193" fmla="*/ 614528 w 904788"/>
                <a:gd name="connsiteY193" fmla="*/ 258273 h 686195"/>
                <a:gd name="connsiteX194" fmla="*/ 617060 w 904788"/>
                <a:gd name="connsiteY194" fmla="*/ 254475 h 686195"/>
                <a:gd name="connsiteX195" fmla="*/ 637317 w 904788"/>
                <a:gd name="connsiteY195" fmla="*/ 267135 h 686195"/>
                <a:gd name="connsiteX196" fmla="*/ 639849 w 904788"/>
                <a:gd name="connsiteY196" fmla="*/ 273465 h 686195"/>
                <a:gd name="connsiteX197" fmla="*/ 634785 w 904788"/>
                <a:gd name="connsiteY197" fmla="*/ 274731 h 686195"/>
                <a:gd name="connsiteX198" fmla="*/ 571482 w 904788"/>
                <a:gd name="connsiteY198" fmla="*/ 236750 h 686195"/>
                <a:gd name="connsiteX199" fmla="*/ 568950 w 904788"/>
                <a:gd name="connsiteY199" fmla="*/ 235484 h 686195"/>
                <a:gd name="connsiteX200" fmla="*/ 548693 w 904788"/>
                <a:gd name="connsiteY200" fmla="*/ 221557 h 686195"/>
                <a:gd name="connsiteX201" fmla="*/ 547428 w 904788"/>
                <a:gd name="connsiteY201" fmla="*/ 215227 h 686195"/>
                <a:gd name="connsiteX202" fmla="*/ 553758 w 904788"/>
                <a:gd name="connsiteY202" fmla="*/ 213962 h 686195"/>
                <a:gd name="connsiteX203" fmla="*/ 574014 w 904788"/>
                <a:gd name="connsiteY203" fmla="*/ 227888 h 686195"/>
                <a:gd name="connsiteX204" fmla="*/ 575280 w 904788"/>
                <a:gd name="connsiteY204" fmla="*/ 234218 h 686195"/>
                <a:gd name="connsiteX205" fmla="*/ 571482 w 904788"/>
                <a:gd name="connsiteY205" fmla="*/ 236750 h 686195"/>
                <a:gd name="connsiteX206" fmla="*/ 4295 w 904788"/>
                <a:gd name="connsiteY206" fmla="*/ 227888 h 686195"/>
                <a:gd name="connsiteX207" fmla="*/ 497 w 904788"/>
                <a:gd name="connsiteY207" fmla="*/ 225356 h 686195"/>
                <a:gd name="connsiteX208" fmla="*/ 3029 w 904788"/>
                <a:gd name="connsiteY208" fmla="*/ 219026 h 686195"/>
                <a:gd name="connsiteX209" fmla="*/ 8093 w 904788"/>
                <a:gd name="connsiteY209" fmla="*/ 216493 h 686195"/>
                <a:gd name="connsiteX210" fmla="*/ 15689 w 904788"/>
                <a:gd name="connsiteY210" fmla="*/ 213962 h 686195"/>
                <a:gd name="connsiteX211" fmla="*/ 25818 w 904788"/>
                <a:gd name="connsiteY211" fmla="*/ 211429 h 686195"/>
                <a:gd name="connsiteX212" fmla="*/ 32148 w 904788"/>
                <a:gd name="connsiteY212" fmla="*/ 213962 h 686195"/>
                <a:gd name="connsiteX213" fmla="*/ 29616 w 904788"/>
                <a:gd name="connsiteY213" fmla="*/ 220292 h 686195"/>
                <a:gd name="connsiteX214" fmla="*/ 28350 w 904788"/>
                <a:gd name="connsiteY214" fmla="*/ 221557 h 686195"/>
                <a:gd name="connsiteX215" fmla="*/ 27084 w 904788"/>
                <a:gd name="connsiteY215" fmla="*/ 221557 h 686195"/>
                <a:gd name="connsiteX216" fmla="*/ 18221 w 904788"/>
                <a:gd name="connsiteY216" fmla="*/ 224090 h 686195"/>
                <a:gd name="connsiteX217" fmla="*/ 11891 w 904788"/>
                <a:gd name="connsiteY217" fmla="*/ 226622 h 686195"/>
                <a:gd name="connsiteX218" fmla="*/ 8093 w 904788"/>
                <a:gd name="connsiteY218" fmla="*/ 229154 h 686195"/>
                <a:gd name="connsiteX219" fmla="*/ 4295 w 904788"/>
                <a:gd name="connsiteY219" fmla="*/ 227888 h 686195"/>
                <a:gd name="connsiteX220" fmla="*/ 71395 w 904788"/>
                <a:gd name="connsiteY220" fmla="*/ 197503 h 686195"/>
                <a:gd name="connsiteX221" fmla="*/ 66331 w 904788"/>
                <a:gd name="connsiteY221" fmla="*/ 194971 h 686195"/>
                <a:gd name="connsiteX222" fmla="*/ 68863 w 904788"/>
                <a:gd name="connsiteY222" fmla="*/ 188640 h 686195"/>
                <a:gd name="connsiteX223" fmla="*/ 84056 w 904788"/>
                <a:gd name="connsiteY223" fmla="*/ 182310 h 686195"/>
                <a:gd name="connsiteX224" fmla="*/ 87854 w 904788"/>
                <a:gd name="connsiteY224" fmla="*/ 178512 h 686195"/>
                <a:gd name="connsiteX225" fmla="*/ 90386 w 904788"/>
                <a:gd name="connsiteY225" fmla="*/ 177246 h 686195"/>
                <a:gd name="connsiteX226" fmla="*/ 96716 w 904788"/>
                <a:gd name="connsiteY226" fmla="*/ 179778 h 686195"/>
                <a:gd name="connsiteX227" fmla="*/ 94184 w 904788"/>
                <a:gd name="connsiteY227" fmla="*/ 186108 h 686195"/>
                <a:gd name="connsiteX228" fmla="*/ 91652 w 904788"/>
                <a:gd name="connsiteY228" fmla="*/ 189907 h 686195"/>
                <a:gd name="connsiteX229" fmla="*/ 73927 w 904788"/>
                <a:gd name="connsiteY229" fmla="*/ 197503 h 686195"/>
                <a:gd name="connsiteX230" fmla="*/ 71395 w 904788"/>
                <a:gd name="connsiteY230" fmla="*/ 197503 h 686195"/>
                <a:gd name="connsiteX231" fmla="*/ 514511 w 904788"/>
                <a:gd name="connsiteY231" fmla="*/ 191172 h 686195"/>
                <a:gd name="connsiteX232" fmla="*/ 510712 w 904788"/>
                <a:gd name="connsiteY232" fmla="*/ 189907 h 686195"/>
                <a:gd name="connsiteX233" fmla="*/ 491721 w 904788"/>
                <a:gd name="connsiteY233" fmla="*/ 173448 h 686195"/>
                <a:gd name="connsiteX234" fmla="*/ 491721 w 904788"/>
                <a:gd name="connsiteY234" fmla="*/ 167118 h 686195"/>
                <a:gd name="connsiteX235" fmla="*/ 499318 w 904788"/>
                <a:gd name="connsiteY235" fmla="*/ 167118 h 686195"/>
                <a:gd name="connsiteX236" fmla="*/ 503116 w 904788"/>
                <a:gd name="connsiteY236" fmla="*/ 170916 h 686195"/>
                <a:gd name="connsiteX237" fmla="*/ 517042 w 904788"/>
                <a:gd name="connsiteY237" fmla="*/ 182310 h 686195"/>
                <a:gd name="connsiteX238" fmla="*/ 517042 w 904788"/>
                <a:gd name="connsiteY238" fmla="*/ 188640 h 686195"/>
                <a:gd name="connsiteX239" fmla="*/ 514511 w 904788"/>
                <a:gd name="connsiteY239" fmla="*/ 191172 h 686195"/>
                <a:gd name="connsiteX240" fmla="*/ 139762 w 904788"/>
                <a:gd name="connsiteY240" fmla="*/ 174714 h 686195"/>
                <a:gd name="connsiteX241" fmla="*/ 134697 w 904788"/>
                <a:gd name="connsiteY241" fmla="*/ 170916 h 686195"/>
                <a:gd name="connsiteX242" fmla="*/ 137229 w 904788"/>
                <a:gd name="connsiteY242" fmla="*/ 164586 h 686195"/>
                <a:gd name="connsiteX243" fmla="*/ 160018 w 904788"/>
                <a:gd name="connsiteY243" fmla="*/ 156989 h 686195"/>
                <a:gd name="connsiteX244" fmla="*/ 166349 w 904788"/>
                <a:gd name="connsiteY244" fmla="*/ 158255 h 686195"/>
                <a:gd name="connsiteX245" fmla="*/ 165082 w 904788"/>
                <a:gd name="connsiteY245" fmla="*/ 164586 h 686195"/>
                <a:gd name="connsiteX246" fmla="*/ 163816 w 904788"/>
                <a:gd name="connsiteY246" fmla="*/ 164586 h 686195"/>
                <a:gd name="connsiteX247" fmla="*/ 141028 w 904788"/>
                <a:gd name="connsiteY247" fmla="*/ 172182 h 686195"/>
                <a:gd name="connsiteX248" fmla="*/ 139762 w 904788"/>
                <a:gd name="connsiteY248" fmla="*/ 174714 h 686195"/>
                <a:gd name="connsiteX249" fmla="*/ 461337 w 904788"/>
                <a:gd name="connsiteY249" fmla="*/ 140531 h 686195"/>
                <a:gd name="connsiteX250" fmla="*/ 457539 w 904788"/>
                <a:gd name="connsiteY250" fmla="*/ 139265 h 686195"/>
                <a:gd name="connsiteX251" fmla="*/ 439814 w 904788"/>
                <a:gd name="connsiteY251" fmla="*/ 122806 h 686195"/>
                <a:gd name="connsiteX252" fmla="*/ 439814 w 904788"/>
                <a:gd name="connsiteY252" fmla="*/ 116476 h 686195"/>
                <a:gd name="connsiteX253" fmla="*/ 447410 w 904788"/>
                <a:gd name="connsiteY253" fmla="*/ 116476 h 686195"/>
                <a:gd name="connsiteX254" fmla="*/ 465135 w 904788"/>
                <a:gd name="connsiteY254" fmla="*/ 132935 h 686195"/>
                <a:gd name="connsiteX255" fmla="*/ 465135 w 904788"/>
                <a:gd name="connsiteY255" fmla="*/ 139265 h 686195"/>
                <a:gd name="connsiteX256" fmla="*/ 461337 w 904788"/>
                <a:gd name="connsiteY256" fmla="*/ 140531 h 686195"/>
                <a:gd name="connsiteX257" fmla="*/ 199266 w 904788"/>
                <a:gd name="connsiteY257" fmla="*/ 136733 h 686195"/>
                <a:gd name="connsiteX258" fmla="*/ 199266 w 904788"/>
                <a:gd name="connsiteY258" fmla="*/ 136733 h 686195"/>
                <a:gd name="connsiteX259" fmla="*/ 194201 w 904788"/>
                <a:gd name="connsiteY259" fmla="*/ 130403 h 686195"/>
                <a:gd name="connsiteX260" fmla="*/ 196733 w 904788"/>
                <a:gd name="connsiteY260" fmla="*/ 122806 h 686195"/>
                <a:gd name="connsiteX261" fmla="*/ 198000 w 904788"/>
                <a:gd name="connsiteY261" fmla="*/ 121540 h 686195"/>
                <a:gd name="connsiteX262" fmla="*/ 203064 w 904788"/>
                <a:gd name="connsiteY262" fmla="*/ 115210 h 686195"/>
                <a:gd name="connsiteX263" fmla="*/ 205596 w 904788"/>
                <a:gd name="connsiteY263" fmla="*/ 108880 h 686195"/>
                <a:gd name="connsiteX264" fmla="*/ 211926 w 904788"/>
                <a:gd name="connsiteY264" fmla="*/ 106348 h 686195"/>
                <a:gd name="connsiteX265" fmla="*/ 214458 w 904788"/>
                <a:gd name="connsiteY265" fmla="*/ 112678 h 686195"/>
                <a:gd name="connsiteX266" fmla="*/ 213192 w 904788"/>
                <a:gd name="connsiteY266" fmla="*/ 115210 h 686195"/>
                <a:gd name="connsiteX267" fmla="*/ 210660 w 904788"/>
                <a:gd name="connsiteY267" fmla="*/ 120274 h 686195"/>
                <a:gd name="connsiteX268" fmla="*/ 205596 w 904788"/>
                <a:gd name="connsiteY268" fmla="*/ 126604 h 686195"/>
                <a:gd name="connsiteX269" fmla="*/ 204330 w 904788"/>
                <a:gd name="connsiteY269" fmla="*/ 134201 h 686195"/>
                <a:gd name="connsiteX270" fmla="*/ 199266 w 904788"/>
                <a:gd name="connsiteY270" fmla="*/ 136733 h 686195"/>
                <a:gd name="connsiteX271" fmla="*/ 406897 w 904788"/>
                <a:gd name="connsiteY271" fmla="*/ 91155 h 686195"/>
                <a:gd name="connsiteX272" fmla="*/ 403098 w 904788"/>
                <a:gd name="connsiteY272" fmla="*/ 89889 h 686195"/>
                <a:gd name="connsiteX273" fmla="*/ 400567 w 904788"/>
                <a:gd name="connsiteY273" fmla="*/ 87357 h 686195"/>
                <a:gd name="connsiteX274" fmla="*/ 386640 w 904788"/>
                <a:gd name="connsiteY274" fmla="*/ 70898 h 686195"/>
                <a:gd name="connsiteX275" fmla="*/ 386640 w 904788"/>
                <a:gd name="connsiteY275" fmla="*/ 64568 h 686195"/>
                <a:gd name="connsiteX276" fmla="*/ 394236 w 904788"/>
                <a:gd name="connsiteY276" fmla="*/ 64568 h 686195"/>
                <a:gd name="connsiteX277" fmla="*/ 410695 w 904788"/>
                <a:gd name="connsiteY277" fmla="*/ 82293 h 686195"/>
                <a:gd name="connsiteX278" fmla="*/ 410695 w 904788"/>
                <a:gd name="connsiteY278" fmla="*/ 88623 h 686195"/>
                <a:gd name="connsiteX279" fmla="*/ 406897 w 904788"/>
                <a:gd name="connsiteY279" fmla="*/ 91155 h 686195"/>
                <a:gd name="connsiteX280" fmla="*/ 220788 w 904788"/>
                <a:gd name="connsiteY280" fmla="*/ 68366 h 686195"/>
                <a:gd name="connsiteX281" fmla="*/ 220788 w 904788"/>
                <a:gd name="connsiteY281" fmla="*/ 68366 h 686195"/>
                <a:gd name="connsiteX282" fmla="*/ 215724 w 904788"/>
                <a:gd name="connsiteY282" fmla="*/ 62036 h 686195"/>
                <a:gd name="connsiteX283" fmla="*/ 216990 w 904788"/>
                <a:gd name="connsiteY283" fmla="*/ 56972 h 686195"/>
                <a:gd name="connsiteX284" fmla="*/ 216990 w 904788"/>
                <a:gd name="connsiteY284" fmla="*/ 55706 h 686195"/>
                <a:gd name="connsiteX285" fmla="*/ 225853 w 904788"/>
                <a:gd name="connsiteY285" fmla="*/ 37981 h 686195"/>
                <a:gd name="connsiteX286" fmla="*/ 232183 w 904788"/>
                <a:gd name="connsiteY286" fmla="*/ 35449 h 686195"/>
                <a:gd name="connsiteX287" fmla="*/ 234715 w 904788"/>
                <a:gd name="connsiteY287" fmla="*/ 41779 h 686195"/>
                <a:gd name="connsiteX288" fmla="*/ 225853 w 904788"/>
                <a:gd name="connsiteY288" fmla="*/ 58238 h 686195"/>
                <a:gd name="connsiteX289" fmla="*/ 224586 w 904788"/>
                <a:gd name="connsiteY289" fmla="*/ 62036 h 686195"/>
                <a:gd name="connsiteX290" fmla="*/ 220788 w 904788"/>
                <a:gd name="connsiteY290" fmla="*/ 68366 h 686195"/>
                <a:gd name="connsiteX291" fmla="*/ 358787 w 904788"/>
                <a:gd name="connsiteY291" fmla="*/ 36715 h 686195"/>
                <a:gd name="connsiteX292" fmla="*/ 354989 w 904788"/>
                <a:gd name="connsiteY292" fmla="*/ 35449 h 686195"/>
                <a:gd name="connsiteX293" fmla="*/ 353723 w 904788"/>
                <a:gd name="connsiteY293" fmla="*/ 34183 h 686195"/>
                <a:gd name="connsiteX294" fmla="*/ 344861 w 904788"/>
                <a:gd name="connsiteY294" fmla="*/ 27853 h 686195"/>
                <a:gd name="connsiteX295" fmla="*/ 337264 w 904788"/>
                <a:gd name="connsiteY295" fmla="*/ 20257 h 686195"/>
                <a:gd name="connsiteX296" fmla="*/ 334732 w 904788"/>
                <a:gd name="connsiteY296" fmla="*/ 13926 h 686195"/>
                <a:gd name="connsiteX297" fmla="*/ 341062 w 904788"/>
                <a:gd name="connsiteY297" fmla="*/ 11394 h 686195"/>
                <a:gd name="connsiteX298" fmla="*/ 342329 w 904788"/>
                <a:gd name="connsiteY298" fmla="*/ 12660 h 686195"/>
                <a:gd name="connsiteX299" fmla="*/ 343595 w 904788"/>
                <a:gd name="connsiteY299" fmla="*/ 13926 h 686195"/>
                <a:gd name="connsiteX300" fmla="*/ 351191 w 904788"/>
                <a:gd name="connsiteY300" fmla="*/ 20257 h 686195"/>
                <a:gd name="connsiteX301" fmla="*/ 361319 w 904788"/>
                <a:gd name="connsiteY301" fmla="*/ 27853 h 686195"/>
                <a:gd name="connsiteX302" fmla="*/ 361319 w 904788"/>
                <a:gd name="connsiteY302" fmla="*/ 34183 h 686195"/>
                <a:gd name="connsiteX303" fmla="*/ 358787 w 904788"/>
                <a:gd name="connsiteY303" fmla="*/ 36715 h 686195"/>
                <a:gd name="connsiteX304" fmla="*/ 268898 w 904788"/>
                <a:gd name="connsiteY304" fmla="*/ 16459 h 686195"/>
                <a:gd name="connsiteX305" fmla="*/ 263834 w 904788"/>
                <a:gd name="connsiteY305" fmla="*/ 12660 h 686195"/>
                <a:gd name="connsiteX306" fmla="*/ 266366 w 904788"/>
                <a:gd name="connsiteY306" fmla="*/ 6330 h 686195"/>
                <a:gd name="connsiteX307" fmla="*/ 270164 w 904788"/>
                <a:gd name="connsiteY307" fmla="*/ 5064 h 686195"/>
                <a:gd name="connsiteX308" fmla="*/ 273962 w 904788"/>
                <a:gd name="connsiteY308" fmla="*/ 1266 h 686195"/>
                <a:gd name="connsiteX309" fmla="*/ 277760 w 904788"/>
                <a:gd name="connsiteY309" fmla="*/ 0 h 686195"/>
                <a:gd name="connsiteX310" fmla="*/ 290421 w 904788"/>
                <a:gd name="connsiteY310" fmla="*/ 0 h 686195"/>
                <a:gd name="connsiteX311" fmla="*/ 295485 w 904788"/>
                <a:gd name="connsiteY311" fmla="*/ 5064 h 686195"/>
                <a:gd name="connsiteX312" fmla="*/ 290421 w 904788"/>
                <a:gd name="connsiteY312" fmla="*/ 10128 h 686195"/>
                <a:gd name="connsiteX313" fmla="*/ 280292 w 904788"/>
                <a:gd name="connsiteY313" fmla="*/ 10128 h 686195"/>
                <a:gd name="connsiteX314" fmla="*/ 276494 w 904788"/>
                <a:gd name="connsiteY314" fmla="*/ 13926 h 686195"/>
                <a:gd name="connsiteX315" fmla="*/ 273962 w 904788"/>
                <a:gd name="connsiteY315" fmla="*/ 15192 h 686195"/>
                <a:gd name="connsiteX316" fmla="*/ 268898 w 904788"/>
                <a:gd name="connsiteY316" fmla="*/ 16459 h 686195"/>
                <a:gd name="connsiteX317" fmla="*/ 268898 w 904788"/>
                <a:gd name="connsiteY317" fmla="*/ 16459 h 68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904788" h="686195">
                  <a:moveTo>
                    <a:pt x="690491" y="686196"/>
                  </a:moveTo>
                  <a:lnTo>
                    <a:pt x="686693" y="686196"/>
                  </a:lnTo>
                  <a:lnTo>
                    <a:pt x="665170" y="683663"/>
                  </a:lnTo>
                  <a:cubicBezTo>
                    <a:pt x="662637" y="683663"/>
                    <a:pt x="660106" y="681132"/>
                    <a:pt x="661372" y="678599"/>
                  </a:cubicBezTo>
                  <a:cubicBezTo>
                    <a:pt x="661372" y="676067"/>
                    <a:pt x="663904" y="673535"/>
                    <a:pt x="666436" y="674801"/>
                  </a:cubicBezTo>
                  <a:lnTo>
                    <a:pt x="687958" y="677333"/>
                  </a:lnTo>
                  <a:lnTo>
                    <a:pt x="690491" y="677333"/>
                  </a:lnTo>
                  <a:cubicBezTo>
                    <a:pt x="693023" y="677333"/>
                    <a:pt x="695555" y="679865"/>
                    <a:pt x="695555" y="682398"/>
                  </a:cubicBezTo>
                  <a:cubicBezTo>
                    <a:pt x="695555" y="684930"/>
                    <a:pt x="693023" y="686196"/>
                    <a:pt x="690491" y="686196"/>
                  </a:cubicBezTo>
                  <a:moveTo>
                    <a:pt x="739866" y="682398"/>
                  </a:moveTo>
                  <a:cubicBezTo>
                    <a:pt x="737334" y="682398"/>
                    <a:pt x="736068" y="681132"/>
                    <a:pt x="734802" y="678599"/>
                  </a:cubicBezTo>
                  <a:cubicBezTo>
                    <a:pt x="733536" y="676067"/>
                    <a:pt x="734802" y="673535"/>
                    <a:pt x="737334" y="672269"/>
                  </a:cubicBezTo>
                  <a:lnTo>
                    <a:pt x="739866" y="671003"/>
                  </a:lnTo>
                  <a:lnTo>
                    <a:pt x="762655" y="668471"/>
                  </a:lnTo>
                  <a:cubicBezTo>
                    <a:pt x="765187" y="668471"/>
                    <a:pt x="767719" y="669737"/>
                    <a:pt x="768985" y="672269"/>
                  </a:cubicBezTo>
                  <a:cubicBezTo>
                    <a:pt x="770251" y="674801"/>
                    <a:pt x="767719" y="677333"/>
                    <a:pt x="765187" y="678599"/>
                  </a:cubicBezTo>
                  <a:lnTo>
                    <a:pt x="762655" y="679865"/>
                  </a:lnTo>
                  <a:lnTo>
                    <a:pt x="741132" y="682398"/>
                  </a:lnTo>
                  <a:cubicBezTo>
                    <a:pt x="741132" y="682398"/>
                    <a:pt x="739866" y="682398"/>
                    <a:pt x="739866" y="682398"/>
                  </a:cubicBezTo>
                  <a:moveTo>
                    <a:pt x="617060" y="681132"/>
                  </a:moveTo>
                  <a:cubicBezTo>
                    <a:pt x="617060" y="681132"/>
                    <a:pt x="615794" y="681132"/>
                    <a:pt x="617060" y="681132"/>
                  </a:cubicBezTo>
                  <a:lnTo>
                    <a:pt x="605665" y="679865"/>
                  </a:lnTo>
                  <a:lnTo>
                    <a:pt x="591739" y="674801"/>
                  </a:lnTo>
                  <a:cubicBezTo>
                    <a:pt x="589207" y="673535"/>
                    <a:pt x="587941" y="671003"/>
                    <a:pt x="589207" y="668471"/>
                  </a:cubicBezTo>
                  <a:cubicBezTo>
                    <a:pt x="590473" y="665939"/>
                    <a:pt x="593005" y="664673"/>
                    <a:pt x="595537" y="665939"/>
                  </a:cubicBezTo>
                  <a:lnTo>
                    <a:pt x="609464" y="671003"/>
                  </a:lnTo>
                  <a:lnTo>
                    <a:pt x="618326" y="672269"/>
                  </a:lnTo>
                  <a:cubicBezTo>
                    <a:pt x="620858" y="672269"/>
                    <a:pt x="623390" y="674801"/>
                    <a:pt x="622124" y="677333"/>
                  </a:cubicBezTo>
                  <a:cubicBezTo>
                    <a:pt x="620858" y="679865"/>
                    <a:pt x="619592" y="681132"/>
                    <a:pt x="617060" y="681132"/>
                  </a:cubicBezTo>
                  <a:moveTo>
                    <a:pt x="812031" y="673535"/>
                  </a:moveTo>
                  <a:cubicBezTo>
                    <a:pt x="809499" y="673535"/>
                    <a:pt x="808232" y="672269"/>
                    <a:pt x="806967" y="669737"/>
                  </a:cubicBezTo>
                  <a:cubicBezTo>
                    <a:pt x="805701" y="667205"/>
                    <a:pt x="808232" y="664673"/>
                    <a:pt x="810765" y="663407"/>
                  </a:cubicBezTo>
                  <a:lnTo>
                    <a:pt x="820893" y="660875"/>
                  </a:lnTo>
                  <a:lnTo>
                    <a:pt x="833553" y="658343"/>
                  </a:lnTo>
                  <a:cubicBezTo>
                    <a:pt x="836086" y="657077"/>
                    <a:pt x="838618" y="658343"/>
                    <a:pt x="839884" y="660875"/>
                  </a:cubicBezTo>
                  <a:cubicBezTo>
                    <a:pt x="841150" y="663407"/>
                    <a:pt x="839884" y="665939"/>
                    <a:pt x="837352" y="667205"/>
                  </a:cubicBezTo>
                  <a:lnTo>
                    <a:pt x="834819" y="668471"/>
                  </a:lnTo>
                  <a:lnTo>
                    <a:pt x="812031" y="673535"/>
                  </a:lnTo>
                  <a:cubicBezTo>
                    <a:pt x="813297" y="673535"/>
                    <a:pt x="813297" y="673535"/>
                    <a:pt x="812031" y="673535"/>
                  </a:cubicBezTo>
                  <a:moveTo>
                    <a:pt x="548693" y="655811"/>
                  </a:moveTo>
                  <a:cubicBezTo>
                    <a:pt x="547428" y="655811"/>
                    <a:pt x="547428" y="655811"/>
                    <a:pt x="546162" y="654545"/>
                  </a:cubicBezTo>
                  <a:lnTo>
                    <a:pt x="541098" y="650747"/>
                  </a:lnTo>
                  <a:lnTo>
                    <a:pt x="525905" y="639352"/>
                  </a:lnTo>
                  <a:cubicBezTo>
                    <a:pt x="523373" y="638086"/>
                    <a:pt x="523373" y="634288"/>
                    <a:pt x="524639" y="633022"/>
                  </a:cubicBezTo>
                  <a:cubicBezTo>
                    <a:pt x="525905" y="630490"/>
                    <a:pt x="529703" y="630490"/>
                    <a:pt x="530969" y="631756"/>
                  </a:cubicBezTo>
                  <a:lnTo>
                    <a:pt x="544895" y="643150"/>
                  </a:lnTo>
                  <a:lnTo>
                    <a:pt x="549960" y="645682"/>
                  </a:lnTo>
                  <a:cubicBezTo>
                    <a:pt x="552492" y="646948"/>
                    <a:pt x="552492" y="649480"/>
                    <a:pt x="551226" y="652012"/>
                  </a:cubicBezTo>
                  <a:cubicBezTo>
                    <a:pt x="551226" y="654545"/>
                    <a:pt x="549960" y="655811"/>
                    <a:pt x="548693" y="655811"/>
                  </a:cubicBezTo>
                  <a:moveTo>
                    <a:pt x="877865" y="643150"/>
                  </a:moveTo>
                  <a:cubicBezTo>
                    <a:pt x="876599" y="643150"/>
                    <a:pt x="875333" y="643150"/>
                    <a:pt x="875333" y="641884"/>
                  </a:cubicBezTo>
                  <a:cubicBezTo>
                    <a:pt x="872801" y="640618"/>
                    <a:pt x="872801" y="636820"/>
                    <a:pt x="874067" y="635554"/>
                  </a:cubicBezTo>
                  <a:lnTo>
                    <a:pt x="877865" y="630490"/>
                  </a:lnTo>
                  <a:cubicBezTo>
                    <a:pt x="879131" y="629224"/>
                    <a:pt x="880397" y="629224"/>
                    <a:pt x="881663" y="629224"/>
                  </a:cubicBezTo>
                  <a:lnTo>
                    <a:pt x="881663" y="629224"/>
                  </a:lnTo>
                  <a:lnTo>
                    <a:pt x="884195" y="626691"/>
                  </a:lnTo>
                  <a:lnTo>
                    <a:pt x="887993" y="619096"/>
                  </a:lnTo>
                  <a:cubicBezTo>
                    <a:pt x="889260" y="616563"/>
                    <a:pt x="891791" y="615297"/>
                    <a:pt x="894324" y="616563"/>
                  </a:cubicBezTo>
                  <a:cubicBezTo>
                    <a:pt x="896855" y="617829"/>
                    <a:pt x="898122" y="620361"/>
                    <a:pt x="896855" y="622893"/>
                  </a:cubicBezTo>
                  <a:lnTo>
                    <a:pt x="893057" y="630490"/>
                  </a:lnTo>
                  <a:cubicBezTo>
                    <a:pt x="893057" y="630490"/>
                    <a:pt x="893057" y="631756"/>
                    <a:pt x="891791" y="631756"/>
                  </a:cubicBezTo>
                  <a:lnTo>
                    <a:pt x="886727" y="636820"/>
                  </a:lnTo>
                  <a:cubicBezTo>
                    <a:pt x="885461" y="638086"/>
                    <a:pt x="884195" y="638086"/>
                    <a:pt x="882929" y="638086"/>
                  </a:cubicBezTo>
                  <a:lnTo>
                    <a:pt x="880397" y="641884"/>
                  </a:lnTo>
                  <a:cubicBezTo>
                    <a:pt x="880397" y="643150"/>
                    <a:pt x="879131" y="643150"/>
                    <a:pt x="877865" y="643150"/>
                  </a:cubicBezTo>
                  <a:moveTo>
                    <a:pt x="496786" y="605169"/>
                  </a:moveTo>
                  <a:cubicBezTo>
                    <a:pt x="495520" y="605169"/>
                    <a:pt x="492988" y="603903"/>
                    <a:pt x="492988" y="602637"/>
                  </a:cubicBezTo>
                  <a:lnTo>
                    <a:pt x="491721" y="601371"/>
                  </a:lnTo>
                  <a:lnTo>
                    <a:pt x="480327" y="581114"/>
                  </a:lnTo>
                  <a:cubicBezTo>
                    <a:pt x="479061" y="578582"/>
                    <a:pt x="480327" y="576050"/>
                    <a:pt x="482859" y="574784"/>
                  </a:cubicBezTo>
                  <a:cubicBezTo>
                    <a:pt x="485391" y="573518"/>
                    <a:pt x="487924" y="574784"/>
                    <a:pt x="489190" y="577316"/>
                  </a:cubicBezTo>
                  <a:lnTo>
                    <a:pt x="500584" y="597573"/>
                  </a:lnTo>
                  <a:cubicBezTo>
                    <a:pt x="501850" y="600105"/>
                    <a:pt x="501850" y="602637"/>
                    <a:pt x="499318" y="603903"/>
                  </a:cubicBezTo>
                  <a:cubicBezTo>
                    <a:pt x="498052" y="605169"/>
                    <a:pt x="496786" y="605169"/>
                    <a:pt x="496786" y="605169"/>
                  </a:cubicBezTo>
                  <a:moveTo>
                    <a:pt x="900654" y="578582"/>
                  </a:moveTo>
                  <a:cubicBezTo>
                    <a:pt x="898122" y="578582"/>
                    <a:pt x="895590" y="576050"/>
                    <a:pt x="895590" y="573518"/>
                  </a:cubicBezTo>
                  <a:lnTo>
                    <a:pt x="895590" y="557059"/>
                  </a:lnTo>
                  <a:lnTo>
                    <a:pt x="894324" y="550729"/>
                  </a:lnTo>
                  <a:cubicBezTo>
                    <a:pt x="894324" y="548197"/>
                    <a:pt x="895590" y="545665"/>
                    <a:pt x="898122" y="545665"/>
                  </a:cubicBezTo>
                  <a:cubicBezTo>
                    <a:pt x="900654" y="545665"/>
                    <a:pt x="903186" y="546931"/>
                    <a:pt x="903186" y="549463"/>
                  </a:cubicBezTo>
                  <a:lnTo>
                    <a:pt x="904452" y="557059"/>
                  </a:lnTo>
                  <a:lnTo>
                    <a:pt x="904452" y="574784"/>
                  </a:lnTo>
                  <a:cubicBezTo>
                    <a:pt x="905718" y="577316"/>
                    <a:pt x="903186" y="578582"/>
                    <a:pt x="900654" y="578582"/>
                  </a:cubicBezTo>
                  <a:moveTo>
                    <a:pt x="456272" y="545665"/>
                  </a:moveTo>
                  <a:cubicBezTo>
                    <a:pt x="455006" y="545665"/>
                    <a:pt x="453740" y="545665"/>
                    <a:pt x="452474" y="544399"/>
                  </a:cubicBezTo>
                  <a:lnTo>
                    <a:pt x="446144" y="538068"/>
                  </a:lnTo>
                  <a:lnTo>
                    <a:pt x="433484" y="529206"/>
                  </a:lnTo>
                  <a:cubicBezTo>
                    <a:pt x="430952" y="527940"/>
                    <a:pt x="430952" y="524142"/>
                    <a:pt x="432218" y="522876"/>
                  </a:cubicBezTo>
                  <a:cubicBezTo>
                    <a:pt x="433484" y="520344"/>
                    <a:pt x="437282" y="520344"/>
                    <a:pt x="438548" y="521610"/>
                  </a:cubicBezTo>
                  <a:lnTo>
                    <a:pt x="451208" y="530472"/>
                  </a:lnTo>
                  <a:lnTo>
                    <a:pt x="457539" y="536803"/>
                  </a:lnTo>
                  <a:cubicBezTo>
                    <a:pt x="460070" y="538068"/>
                    <a:pt x="460070" y="541867"/>
                    <a:pt x="457539" y="543133"/>
                  </a:cubicBezTo>
                  <a:cubicBezTo>
                    <a:pt x="458805" y="544399"/>
                    <a:pt x="457539" y="545665"/>
                    <a:pt x="456272" y="545665"/>
                  </a:cubicBezTo>
                  <a:moveTo>
                    <a:pt x="885461" y="508950"/>
                  </a:moveTo>
                  <a:cubicBezTo>
                    <a:pt x="884195" y="508950"/>
                    <a:pt x="881663" y="507683"/>
                    <a:pt x="880397" y="506417"/>
                  </a:cubicBezTo>
                  <a:lnTo>
                    <a:pt x="870269" y="484895"/>
                  </a:lnTo>
                  <a:cubicBezTo>
                    <a:pt x="869003" y="482363"/>
                    <a:pt x="870269" y="479831"/>
                    <a:pt x="872801" y="478565"/>
                  </a:cubicBezTo>
                  <a:cubicBezTo>
                    <a:pt x="875333" y="477298"/>
                    <a:pt x="877865" y="478565"/>
                    <a:pt x="879131" y="481096"/>
                  </a:cubicBezTo>
                  <a:lnTo>
                    <a:pt x="889260" y="502619"/>
                  </a:lnTo>
                  <a:cubicBezTo>
                    <a:pt x="890525" y="505152"/>
                    <a:pt x="889260" y="507683"/>
                    <a:pt x="886727" y="508950"/>
                  </a:cubicBezTo>
                  <a:cubicBezTo>
                    <a:pt x="886727" y="508950"/>
                    <a:pt x="886727" y="508950"/>
                    <a:pt x="885461" y="508950"/>
                  </a:cubicBezTo>
                  <a:moveTo>
                    <a:pt x="394236" y="507683"/>
                  </a:moveTo>
                  <a:cubicBezTo>
                    <a:pt x="394236" y="507683"/>
                    <a:pt x="392970" y="507683"/>
                    <a:pt x="392970" y="507683"/>
                  </a:cubicBezTo>
                  <a:lnTo>
                    <a:pt x="370182" y="500087"/>
                  </a:lnTo>
                  <a:cubicBezTo>
                    <a:pt x="367649" y="498821"/>
                    <a:pt x="366383" y="496289"/>
                    <a:pt x="366383" y="493757"/>
                  </a:cubicBezTo>
                  <a:cubicBezTo>
                    <a:pt x="367649" y="491225"/>
                    <a:pt x="370182" y="489959"/>
                    <a:pt x="372713" y="489959"/>
                  </a:cubicBezTo>
                  <a:lnTo>
                    <a:pt x="396768" y="497555"/>
                  </a:lnTo>
                  <a:cubicBezTo>
                    <a:pt x="399300" y="498821"/>
                    <a:pt x="400567" y="501353"/>
                    <a:pt x="399300" y="503885"/>
                  </a:cubicBezTo>
                  <a:cubicBezTo>
                    <a:pt x="398034" y="506417"/>
                    <a:pt x="395502" y="507683"/>
                    <a:pt x="394236" y="507683"/>
                  </a:cubicBezTo>
                  <a:moveTo>
                    <a:pt x="323338" y="486161"/>
                  </a:moveTo>
                  <a:cubicBezTo>
                    <a:pt x="323338" y="486161"/>
                    <a:pt x="322072" y="486161"/>
                    <a:pt x="322072" y="486161"/>
                  </a:cubicBezTo>
                  <a:lnTo>
                    <a:pt x="320806" y="486161"/>
                  </a:lnTo>
                  <a:lnTo>
                    <a:pt x="309411" y="483629"/>
                  </a:lnTo>
                  <a:lnTo>
                    <a:pt x="298017" y="479831"/>
                  </a:lnTo>
                  <a:cubicBezTo>
                    <a:pt x="295485" y="478565"/>
                    <a:pt x="294219" y="476032"/>
                    <a:pt x="295485" y="473500"/>
                  </a:cubicBezTo>
                  <a:cubicBezTo>
                    <a:pt x="296751" y="470968"/>
                    <a:pt x="299283" y="469702"/>
                    <a:pt x="301815" y="470968"/>
                  </a:cubicBezTo>
                  <a:lnTo>
                    <a:pt x="313209" y="474766"/>
                  </a:lnTo>
                  <a:lnTo>
                    <a:pt x="324604" y="477298"/>
                  </a:lnTo>
                  <a:cubicBezTo>
                    <a:pt x="324604" y="477298"/>
                    <a:pt x="325870" y="477298"/>
                    <a:pt x="325870" y="477298"/>
                  </a:cubicBezTo>
                  <a:cubicBezTo>
                    <a:pt x="328402" y="478565"/>
                    <a:pt x="329668" y="481096"/>
                    <a:pt x="329668" y="483629"/>
                  </a:cubicBezTo>
                  <a:cubicBezTo>
                    <a:pt x="327136" y="484895"/>
                    <a:pt x="324604" y="486161"/>
                    <a:pt x="323338" y="486161"/>
                  </a:cubicBezTo>
                  <a:moveTo>
                    <a:pt x="251173" y="470968"/>
                  </a:moveTo>
                  <a:cubicBezTo>
                    <a:pt x="249907" y="470968"/>
                    <a:pt x="249907" y="470968"/>
                    <a:pt x="251173" y="470968"/>
                  </a:cubicBezTo>
                  <a:lnTo>
                    <a:pt x="225853" y="467170"/>
                  </a:lnTo>
                  <a:cubicBezTo>
                    <a:pt x="223320" y="467170"/>
                    <a:pt x="220788" y="464638"/>
                    <a:pt x="222054" y="462106"/>
                  </a:cubicBezTo>
                  <a:cubicBezTo>
                    <a:pt x="222054" y="459574"/>
                    <a:pt x="224586" y="458308"/>
                    <a:pt x="227118" y="458308"/>
                  </a:cubicBezTo>
                  <a:lnTo>
                    <a:pt x="251173" y="462106"/>
                  </a:lnTo>
                  <a:cubicBezTo>
                    <a:pt x="253705" y="462106"/>
                    <a:pt x="256237" y="464638"/>
                    <a:pt x="254972" y="467170"/>
                  </a:cubicBezTo>
                  <a:cubicBezTo>
                    <a:pt x="254972" y="469702"/>
                    <a:pt x="252439" y="470968"/>
                    <a:pt x="251173" y="470968"/>
                  </a:cubicBezTo>
                  <a:moveTo>
                    <a:pt x="176477" y="465904"/>
                  </a:moveTo>
                  <a:lnTo>
                    <a:pt x="160018" y="465904"/>
                  </a:lnTo>
                  <a:lnTo>
                    <a:pt x="151156" y="464638"/>
                  </a:lnTo>
                  <a:cubicBezTo>
                    <a:pt x="148624" y="464638"/>
                    <a:pt x="146092" y="462106"/>
                    <a:pt x="147358" y="459574"/>
                  </a:cubicBezTo>
                  <a:cubicBezTo>
                    <a:pt x="147358" y="457042"/>
                    <a:pt x="149890" y="454510"/>
                    <a:pt x="152422" y="455776"/>
                  </a:cubicBezTo>
                  <a:lnTo>
                    <a:pt x="161284" y="457042"/>
                  </a:lnTo>
                  <a:lnTo>
                    <a:pt x="176477" y="457042"/>
                  </a:lnTo>
                  <a:cubicBezTo>
                    <a:pt x="179009" y="457042"/>
                    <a:pt x="181541" y="459574"/>
                    <a:pt x="181541" y="462106"/>
                  </a:cubicBezTo>
                  <a:cubicBezTo>
                    <a:pt x="181541" y="463372"/>
                    <a:pt x="180275" y="465904"/>
                    <a:pt x="176477" y="465904"/>
                  </a:cubicBezTo>
                  <a:moveTo>
                    <a:pt x="103046" y="458308"/>
                  </a:moveTo>
                  <a:cubicBezTo>
                    <a:pt x="103046" y="458308"/>
                    <a:pt x="101780" y="458308"/>
                    <a:pt x="101780" y="458308"/>
                  </a:cubicBezTo>
                  <a:lnTo>
                    <a:pt x="87854" y="453244"/>
                  </a:lnTo>
                  <a:cubicBezTo>
                    <a:pt x="87854" y="453244"/>
                    <a:pt x="86588" y="453244"/>
                    <a:pt x="86588" y="453244"/>
                  </a:cubicBezTo>
                  <a:lnTo>
                    <a:pt x="77725" y="448180"/>
                  </a:lnTo>
                  <a:cubicBezTo>
                    <a:pt x="75193" y="446913"/>
                    <a:pt x="75193" y="443115"/>
                    <a:pt x="76459" y="441849"/>
                  </a:cubicBezTo>
                  <a:cubicBezTo>
                    <a:pt x="77725" y="439317"/>
                    <a:pt x="81523" y="439317"/>
                    <a:pt x="82790" y="440583"/>
                  </a:cubicBezTo>
                  <a:lnTo>
                    <a:pt x="90386" y="445647"/>
                  </a:lnTo>
                  <a:lnTo>
                    <a:pt x="103046" y="449445"/>
                  </a:lnTo>
                  <a:cubicBezTo>
                    <a:pt x="105578" y="450711"/>
                    <a:pt x="106844" y="453244"/>
                    <a:pt x="105578" y="455776"/>
                  </a:cubicBezTo>
                  <a:cubicBezTo>
                    <a:pt x="108110" y="457042"/>
                    <a:pt x="105578" y="458308"/>
                    <a:pt x="103046" y="458308"/>
                  </a:cubicBezTo>
                  <a:moveTo>
                    <a:pt x="855076" y="443115"/>
                  </a:moveTo>
                  <a:cubicBezTo>
                    <a:pt x="852544" y="443115"/>
                    <a:pt x="851278" y="441849"/>
                    <a:pt x="850012" y="440583"/>
                  </a:cubicBezTo>
                  <a:lnTo>
                    <a:pt x="839884" y="417794"/>
                  </a:lnTo>
                  <a:cubicBezTo>
                    <a:pt x="838618" y="415262"/>
                    <a:pt x="839884" y="412730"/>
                    <a:pt x="842416" y="411464"/>
                  </a:cubicBezTo>
                  <a:cubicBezTo>
                    <a:pt x="844948" y="410198"/>
                    <a:pt x="847480" y="411464"/>
                    <a:pt x="848746" y="413996"/>
                  </a:cubicBezTo>
                  <a:lnTo>
                    <a:pt x="858874" y="436785"/>
                  </a:lnTo>
                  <a:cubicBezTo>
                    <a:pt x="860140" y="439317"/>
                    <a:pt x="858874" y="441849"/>
                    <a:pt x="856342" y="443115"/>
                  </a:cubicBezTo>
                  <a:cubicBezTo>
                    <a:pt x="856342" y="443115"/>
                    <a:pt x="856342" y="443115"/>
                    <a:pt x="855076" y="443115"/>
                  </a:cubicBezTo>
                  <a:moveTo>
                    <a:pt x="824691" y="377281"/>
                  </a:moveTo>
                  <a:cubicBezTo>
                    <a:pt x="823425" y="377281"/>
                    <a:pt x="820893" y="376015"/>
                    <a:pt x="820893" y="374749"/>
                  </a:cubicBezTo>
                  <a:lnTo>
                    <a:pt x="818361" y="370951"/>
                  </a:lnTo>
                  <a:lnTo>
                    <a:pt x="805701" y="358290"/>
                  </a:lnTo>
                  <a:cubicBezTo>
                    <a:pt x="803168" y="357024"/>
                    <a:pt x="803168" y="353226"/>
                    <a:pt x="805701" y="351960"/>
                  </a:cubicBezTo>
                  <a:cubicBezTo>
                    <a:pt x="808232" y="350694"/>
                    <a:pt x="810765" y="350694"/>
                    <a:pt x="813297" y="351960"/>
                  </a:cubicBezTo>
                  <a:lnTo>
                    <a:pt x="827223" y="365887"/>
                  </a:lnTo>
                  <a:cubicBezTo>
                    <a:pt x="827223" y="365887"/>
                    <a:pt x="828489" y="367152"/>
                    <a:pt x="828489" y="367152"/>
                  </a:cubicBezTo>
                  <a:lnTo>
                    <a:pt x="831021" y="372217"/>
                  </a:lnTo>
                  <a:cubicBezTo>
                    <a:pt x="832288" y="374749"/>
                    <a:pt x="831021" y="377281"/>
                    <a:pt x="828489" y="378547"/>
                  </a:cubicBezTo>
                  <a:cubicBezTo>
                    <a:pt x="825957" y="377281"/>
                    <a:pt x="825957" y="377281"/>
                    <a:pt x="824691" y="377281"/>
                  </a:cubicBezTo>
                  <a:moveTo>
                    <a:pt x="767719" y="334236"/>
                  </a:moveTo>
                  <a:cubicBezTo>
                    <a:pt x="766453" y="334236"/>
                    <a:pt x="766453" y="334236"/>
                    <a:pt x="765187" y="332970"/>
                  </a:cubicBezTo>
                  <a:lnTo>
                    <a:pt x="761389" y="330437"/>
                  </a:lnTo>
                  <a:lnTo>
                    <a:pt x="743664" y="325373"/>
                  </a:lnTo>
                  <a:cubicBezTo>
                    <a:pt x="741132" y="324107"/>
                    <a:pt x="739866" y="321575"/>
                    <a:pt x="739866" y="319043"/>
                  </a:cubicBezTo>
                  <a:cubicBezTo>
                    <a:pt x="741132" y="316511"/>
                    <a:pt x="743664" y="315245"/>
                    <a:pt x="746196" y="315245"/>
                  </a:cubicBezTo>
                  <a:lnTo>
                    <a:pt x="763921" y="320309"/>
                  </a:lnTo>
                  <a:cubicBezTo>
                    <a:pt x="763921" y="320309"/>
                    <a:pt x="765187" y="320309"/>
                    <a:pt x="765187" y="320309"/>
                  </a:cubicBezTo>
                  <a:lnTo>
                    <a:pt x="770251" y="322841"/>
                  </a:lnTo>
                  <a:cubicBezTo>
                    <a:pt x="772783" y="324107"/>
                    <a:pt x="772783" y="327905"/>
                    <a:pt x="771517" y="329171"/>
                  </a:cubicBezTo>
                  <a:cubicBezTo>
                    <a:pt x="771517" y="334236"/>
                    <a:pt x="770251" y="334236"/>
                    <a:pt x="767719" y="334236"/>
                  </a:cubicBezTo>
                  <a:moveTo>
                    <a:pt x="699353" y="308915"/>
                  </a:moveTo>
                  <a:cubicBezTo>
                    <a:pt x="698087" y="308915"/>
                    <a:pt x="698087" y="308915"/>
                    <a:pt x="696821" y="308915"/>
                  </a:cubicBezTo>
                  <a:lnTo>
                    <a:pt x="675298" y="298786"/>
                  </a:lnTo>
                  <a:cubicBezTo>
                    <a:pt x="675298" y="298786"/>
                    <a:pt x="674032" y="298786"/>
                    <a:pt x="674032" y="297520"/>
                  </a:cubicBezTo>
                  <a:cubicBezTo>
                    <a:pt x="671500" y="296254"/>
                    <a:pt x="671500" y="293722"/>
                    <a:pt x="672766" y="291190"/>
                  </a:cubicBezTo>
                  <a:cubicBezTo>
                    <a:pt x="674032" y="288658"/>
                    <a:pt x="676564" y="288658"/>
                    <a:pt x="679096" y="289924"/>
                  </a:cubicBezTo>
                  <a:lnTo>
                    <a:pt x="680362" y="289924"/>
                  </a:lnTo>
                  <a:lnTo>
                    <a:pt x="701885" y="300052"/>
                  </a:lnTo>
                  <a:cubicBezTo>
                    <a:pt x="704417" y="301318"/>
                    <a:pt x="705683" y="303850"/>
                    <a:pt x="704417" y="306383"/>
                  </a:cubicBezTo>
                  <a:cubicBezTo>
                    <a:pt x="703151" y="308915"/>
                    <a:pt x="700619" y="308915"/>
                    <a:pt x="699353" y="308915"/>
                  </a:cubicBezTo>
                  <a:moveTo>
                    <a:pt x="634785" y="274731"/>
                  </a:moveTo>
                  <a:cubicBezTo>
                    <a:pt x="633519" y="274731"/>
                    <a:pt x="633519" y="274731"/>
                    <a:pt x="632252" y="274731"/>
                  </a:cubicBezTo>
                  <a:lnTo>
                    <a:pt x="630986" y="273465"/>
                  </a:lnTo>
                  <a:lnTo>
                    <a:pt x="611996" y="262071"/>
                  </a:lnTo>
                  <a:lnTo>
                    <a:pt x="614528" y="258273"/>
                  </a:lnTo>
                  <a:lnTo>
                    <a:pt x="617060" y="254475"/>
                  </a:lnTo>
                  <a:lnTo>
                    <a:pt x="637317" y="267135"/>
                  </a:lnTo>
                  <a:cubicBezTo>
                    <a:pt x="639849" y="268401"/>
                    <a:pt x="641115" y="270933"/>
                    <a:pt x="639849" y="273465"/>
                  </a:cubicBezTo>
                  <a:cubicBezTo>
                    <a:pt x="637317" y="273465"/>
                    <a:pt x="636051" y="274731"/>
                    <a:pt x="634785" y="274731"/>
                  </a:cubicBezTo>
                  <a:moveTo>
                    <a:pt x="571482" y="236750"/>
                  </a:moveTo>
                  <a:cubicBezTo>
                    <a:pt x="570216" y="236750"/>
                    <a:pt x="568950" y="236750"/>
                    <a:pt x="568950" y="235484"/>
                  </a:cubicBezTo>
                  <a:lnTo>
                    <a:pt x="548693" y="221557"/>
                  </a:lnTo>
                  <a:cubicBezTo>
                    <a:pt x="546162" y="220292"/>
                    <a:pt x="546162" y="216493"/>
                    <a:pt x="547428" y="215227"/>
                  </a:cubicBezTo>
                  <a:cubicBezTo>
                    <a:pt x="548693" y="212695"/>
                    <a:pt x="552492" y="212695"/>
                    <a:pt x="553758" y="213962"/>
                  </a:cubicBezTo>
                  <a:lnTo>
                    <a:pt x="574014" y="227888"/>
                  </a:lnTo>
                  <a:cubicBezTo>
                    <a:pt x="576547" y="229154"/>
                    <a:pt x="576547" y="232952"/>
                    <a:pt x="575280" y="234218"/>
                  </a:cubicBezTo>
                  <a:cubicBezTo>
                    <a:pt x="575280" y="235484"/>
                    <a:pt x="572749" y="236750"/>
                    <a:pt x="571482" y="236750"/>
                  </a:cubicBezTo>
                  <a:moveTo>
                    <a:pt x="4295" y="227888"/>
                  </a:moveTo>
                  <a:cubicBezTo>
                    <a:pt x="3029" y="227888"/>
                    <a:pt x="497" y="226622"/>
                    <a:pt x="497" y="225356"/>
                  </a:cubicBezTo>
                  <a:cubicBezTo>
                    <a:pt x="-769" y="222824"/>
                    <a:pt x="497" y="220292"/>
                    <a:pt x="3029" y="219026"/>
                  </a:cubicBezTo>
                  <a:lnTo>
                    <a:pt x="8093" y="216493"/>
                  </a:lnTo>
                  <a:lnTo>
                    <a:pt x="15689" y="213962"/>
                  </a:lnTo>
                  <a:lnTo>
                    <a:pt x="25818" y="211429"/>
                  </a:lnTo>
                  <a:cubicBezTo>
                    <a:pt x="28350" y="210163"/>
                    <a:pt x="30882" y="211429"/>
                    <a:pt x="32148" y="213962"/>
                  </a:cubicBezTo>
                  <a:cubicBezTo>
                    <a:pt x="33414" y="216493"/>
                    <a:pt x="32148" y="219026"/>
                    <a:pt x="29616" y="220292"/>
                  </a:cubicBezTo>
                  <a:lnTo>
                    <a:pt x="28350" y="221557"/>
                  </a:lnTo>
                  <a:cubicBezTo>
                    <a:pt x="28350" y="221557"/>
                    <a:pt x="27084" y="221557"/>
                    <a:pt x="27084" y="221557"/>
                  </a:cubicBezTo>
                  <a:lnTo>
                    <a:pt x="18221" y="224090"/>
                  </a:lnTo>
                  <a:lnTo>
                    <a:pt x="11891" y="226622"/>
                  </a:lnTo>
                  <a:lnTo>
                    <a:pt x="8093" y="229154"/>
                  </a:lnTo>
                  <a:cubicBezTo>
                    <a:pt x="5561" y="227888"/>
                    <a:pt x="5561" y="227888"/>
                    <a:pt x="4295" y="227888"/>
                  </a:cubicBezTo>
                  <a:moveTo>
                    <a:pt x="71395" y="197503"/>
                  </a:moveTo>
                  <a:cubicBezTo>
                    <a:pt x="68863" y="197503"/>
                    <a:pt x="67597" y="196237"/>
                    <a:pt x="66331" y="194971"/>
                  </a:cubicBezTo>
                  <a:cubicBezTo>
                    <a:pt x="65065" y="192439"/>
                    <a:pt x="66331" y="189907"/>
                    <a:pt x="68863" y="188640"/>
                  </a:cubicBezTo>
                  <a:lnTo>
                    <a:pt x="84056" y="182310"/>
                  </a:lnTo>
                  <a:cubicBezTo>
                    <a:pt x="84056" y="181044"/>
                    <a:pt x="85322" y="179778"/>
                    <a:pt x="87854" y="178512"/>
                  </a:cubicBezTo>
                  <a:lnTo>
                    <a:pt x="90386" y="177246"/>
                  </a:lnTo>
                  <a:cubicBezTo>
                    <a:pt x="92918" y="175980"/>
                    <a:pt x="95450" y="177246"/>
                    <a:pt x="96716" y="179778"/>
                  </a:cubicBezTo>
                  <a:cubicBezTo>
                    <a:pt x="97982" y="182310"/>
                    <a:pt x="96716" y="184842"/>
                    <a:pt x="94184" y="186108"/>
                  </a:cubicBezTo>
                  <a:cubicBezTo>
                    <a:pt x="94184" y="187375"/>
                    <a:pt x="92918" y="188640"/>
                    <a:pt x="91652" y="189907"/>
                  </a:cubicBezTo>
                  <a:lnTo>
                    <a:pt x="73927" y="197503"/>
                  </a:lnTo>
                  <a:cubicBezTo>
                    <a:pt x="72661" y="197503"/>
                    <a:pt x="72661" y="197503"/>
                    <a:pt x="71395" y="197503"/>
                  </a:cubicBezTo>
                  <a:moveTo>
                    <a:pt x="514511" y="191172"/>
                  </a:moveTo>
                  <a:cubicBezTo>
                    <a:pt x="513244" y="191172"/>
                    <a:pt x="511978" y="191172"/>
                    <a:pt x="510712" y="189907"/>
                  </a:cubicBezTo>
                  <a:lnTo>
                    <a:pt x="491721" y="173448"/>
                  </a:lnTo>
                  <a:cubicBezTo>
                    <a:pt x="489190" y="172182"/>
                    <a:pt x="489190" y="168384"/>
                    <a:pt x="491721" y="167118"/>
                  </a:cubicBezTo>
                  <a:cubicBezTo>
                    <a:pt x="494254" y="165852"/>
                    <a:pt x="496786" y="165852"/>
                    <a:pt x="499318" y="167118"/>
                  </a:cubicBezTo>
                  <a:lnTo>
                    <a:pt x="503116" y="170916"/>
                  </a:lnTo>
                  <a:lnTo>
                    <a:pt x="517042" y="182310"/>
                  </a:lnTo>
                  <a:cubicBezTo>
                    <a:pt x="519575" y="183576"/>
                    <a:pt x="519575" y="187375"/>
                    <a:pt x="517042" y="188640"/>
                  </a:cubicBezTo>
                  <a:cubicBezTo>
                    <a:pt x="517042" y="191172"/>
                    <a:pt x="515777" y="191172"/>
                    <a:pt x="514511" y="191172"/>
                  </a:cubicBezTo>
                  <a:moveTo>
                    <a:pt x="139762" y="174714"/>
                  </a:moveTo>
                  <a:cubicBezTo>
                    <a:pt x="137229" y="174714"/>
                    <a:pt x="135963" y="173448"/>
                    <a:pt x="134697" y="170916"/>
                  </a:cubicBezTo>
                  <a:cubicBezTo>
                    <a:pt x="133431" y="168384"/>
                    <a:pt x="134697" y="165852"/>
                    <a:pt x="137229" y="164586"/>
                  </a:cubicBezTo>
                  <a:lnTo>
                    <a:pt x="160018" y="156989"/>
                  </a:lnTo>
                  <a:cubicBezTo>
                    <a:pt x="162550" y="155723"/>
                    <a:pt x="165082" y="156989"/>
                    <a:pt x="166349" y="158255"/>
                  </a:cubicBezTo>
                  <a:cubicBezTo>
                    <a:pt x="167614" y="160788"/>
                    <a:pt x="167614" y="163320"/>
                    <a:pt x="165082" y="164586"/>
                  </a:cubicBezTo>
                  <a:cubicBezTo>
                    <a:pt x="165082" y="164586"/>
                    <a:pt x="163816" y="164586"/>
                    <a:pt x="163816" y="164586"/>
                  </a:cubicBezTo>
                  <a:lnTo>
                    <a:pt x="141028" y="172182"/>
                  </a:lnTo>
                  <a:cubicBezTo>
                    <a:pt x="141028" y="174714"/>
                    <a:pt x="141028" y="174714"/>
                    <a:pt x="139762" y="174714"/>
                  </a:cubicBezTo>
                  <a:moveTo>
                    <a:pt x="461337" y="140531"/>
                  </a:moveTo>
                  <a:cubicBezTo>
                    <a:pt x="460070" y="140531"/>
                    <a:pt x="458805" y="140531"/>
                    <a:pt x="457539" y="139265"/>
                  </a:cubicBezTo>
                  <a:lnTo>
                    <a:pt x="439814" y="122806"/>
                  </a:lnTo>
                  <a:cubicBezTo>
                    <a:pt x="437282" y="121540"/>
                    <a:pt x="437282" y="117742"/>
                    <a:pt x="439814" y="116476"/>
                  </a:cubicBezTo>
                  <a:cubicBezTo>
                    <a:pt x="442346" y="115210"/>
                    <a:pt x="444878" y="115210"/>
                    <a:pt x="447410" y="116476"/>
                  </a:cubicBezTo>
                  <a:lnTo>
                    <a:pt x="465135" y="132935"/>
                  </a:lnTo>
                  <a:cubicBezTo>
                    <a:pt x="467667" y="134201"/>
                    <a:pt x="467667" y="137999"/>
                    <a:pt x="465135" y="139265"/>
                  </a:cubicBezTo>
                  <a:cubicBezTo>
                    <a:pt x="463869" y="140531"/>
                    <a:pt x="462603" y="140531"/>
                    <a:pt x="461337" y="140531"/>
                  </a:cubicBezTo>
                  <a:moveTo>
                    <a:pt x="199266" y="136733"/>
                  </a:moveTo>
                  <a:cubicBezTo>
                    <a:pt x="199266" y="136733"/>
                    <a:pt x="198000" y="136733"/>
                    <a:pt x="199266" y="136733"/>
                  </a:cubicBezTo>
                  <a:cubicBezTo>
                    <a:pt x="195467" y="135467"/>
                    <a:pt x="194201" y="132935"/>
                    <a:pt x="194201" y="130403"/>
                  </a:cubicBezTo>
                  <a:lnTo>
                    <a:pt x="196733" y="122806"/>
                  </a:lnTo>
                  <a:cubicBezTo>
                    <a:pt x="196733" y="122806"/>
                    <a:pt x="196733" y="121540"/>
                    <a:pt x="198000" y="121540"/>
                  </a:cubicBezTo>
                  <a:lnTo>
                    <a:pt x="203064" y="115210"/>
                  </a:lnTo>
                  <a:lnTo>
                    <a:pt x="205596" y="108880"/>
                  </a:lnTo>
                  <a:cubicBezTo>
                    <a:pt x="206862" y="106348"/>
                    <a:pt x="209394" y="105082"/>
                    <a:pt x="211926" y="106348"/>
                  </a:cubicBezTo>
                  <a:cubicBezTo>
                    <a:pt x="214458" y="107614"/>
                    <a:pt x="215724" y="110146"/>
                    <a:pt x="214458" y="112678"/>
                  </a:cubicBezTo>
                  <a:lnTo>
                    <a:pt x="213192" y="115210"/>
                  </a:lnTo>
                  <a:lnTo>
                    <a:pt x="210660" y="120274"/>
                  </a:lnTo>
                  <a:lnTo>
                    <a:pt x="205596" y="126604"/>
                  </a:lnTo>
                  <a:lnTo>
                    <a:pt x="204330" y="134201"/>
                  </a:lnTo>
                  <a:cubicBezTo>
                    <a:pt x="203064" y="134201"/>
                    <a:pt x="201798" y="136733"/>
                    <a:pt x="199266" y="136733"/>
                  </a:cubicBezTo>
                  <a:moveTo>
                    <a:pt x="406897" y="91155"/>
                  </a:moveTo>
                  <a:cubicBezTo>
                    <a:pt x="405631" y="91155"/>
                    <a:pt x="404365" y="91155"/>
                    <a:pt x="403098" y="89889"/>
                  </a:cubicBezTo>
                  <a:lnTo>
                    <a:pt x="400567" y="87357"/>
                  </a:lnTo>
                  <a:lnTo>
                    <a:pt x="386640" y="70898"/>
                  </a:lnTo>
                  <a:cubicBezTo>
                    <a:pt x="385374" y="68366"/>
                    <a:pt x="385374" y="65834"/>
                    <a:pt x="386640" y="64568"/>
                  </a:cubicBezTo>
                  <a:cubicBezTo>
                    <a:pt x="389172" y="63302"/>
                    <a:pt x="391704" y="63302"/>
                    <a:pt x="394236" y="64568"/>
                  </a:cubicBezTo>
                  <a:lnTo>
                    <a:pt x="410695" y="82293"/>
                  </a:lnTo>
                  <a:cubicBezTo>
                    <a:pt x="413227" y="83559"/>
                    <a:pt x="413227" y="87357"/>
                    <a:pt x="410695" y="88623"/>
                  </a:cubicBezTo>
                  <a:cubicBezTo>
                    <a:pt x="409429" y="91155"/>
                    <a:pt x="408163" y="91155"/>
                    <a:pt x="406897" y="91155"/>
                  </a:cubicBezTo>
                  <a:moveTo>
                    <a:pt x="220788" y="68366"/>
                  </a:moveTo>
                  <a:cubicBezTo>
                    <a:pt x="220788" y="68366"/>
                    <a:pt x="220788" y="68366"/>
                    <a:pt x="220788" y="68366"/>
                  </a:cubicBezTo>
                  <a:cubicBezTo>
                    <a:pt x="216990" y="67100"/>
                    <a:pt x="215724" y="64568"/>
                    <a:pt x="215724" y="62036"/>
                  </a:cubicBezTo>
                  <a:lnTo>
                    <a:pt x="216990" y="56972"/>
                  </a:lnTo>
                  <a:cubicBezTo>
                    <a:pt x="216990" y="56972"/>
                    <a:pt x="216990" y="55706"/>
                    <a:pt x="216990" y="55706"/>
                  </a:cubicBezTo>
                  <a:lnTo>
                    <a:pt x="225853" y="37981"/>
                  </a:lnTo>
                  <a:cubicBezTo>
                    <a:pt x="227118" y="35449"/>
                    <a:pt x="229651" y="34183"/>
                    <a:pt x="232183" y="35449"/>
                  </a:cubicBezTo>
                  <a:cubicBezTo>
                    <a:pt x="234715" y="36715"/>
                    <a:pt x="235981" y="39247"/>
                    <a:pt x="234715" y="41779"/>
                  </a:cubicBezTo>
                  <a:lnTo>
                    <a:pt x="225853" y="58238"/>
                  </a:lnTo>
                  <a:lnTo>
                    <a:pt x="224586" y="62036"/>
                  </a:lnTo>
                  <a:cubicBezTo>
                    <a:pt x="225853" y="67100"/>
                    <a:pt x="223320" y="68366"/>
                    <a:pt x="220788" y="68366"/>
                  </a:cubicBezTo>
                  <a:moveTo>
                    <a:pt x="358787" y="36715"/>
                  </a:moveTo>
                  <a:cubicBezTo>
                    <a:pt x="357521" y="36715"/>
                    <a:pt x="356255" y="36715"/>
                    <a:pt x="354989" y="35449"/>
                  </a:cubicBezTo>
                  <a:lnTo>
                    <a:pt x="353723" y="34183"/>
                  </a:lnTo>
                  <a:lnTo>
                    <a:pt x="344861" y="27853"/>
                  </a:lnTo>
                  <a:lnTo>
                    <a:pt x="337264" y="20257"/>
                  </a:lnTo>
                  <a:cubicBezTo>
                    <a:pt x="334732" y="18991"/>
                    <a:pt x="333466" y="16459"/>
                    <a:pt x="334732" y="13926"/>
                  </a:cubicBezTo>
                  <a:cubicBezTo>
                    <a:pt x="335998" y="11394"/>
                    <a:pt x="338531" y="10128"/>
                    <a:pt x="341062" y="11394"/>
                  </a:cubicBezTo>
                  <a:lnTo>
                    <a:pt x="342329" y="12660"/>
                  </a:lnTo>
                  <a:cubicBezTo>
                    <a:pt x="342329" y="12660"/>
                    <a:pt x="343595" y="12660"/>
                    <a:pt x="343595" y="13926"/>
                  </a:cubicBezTo>
                  <a:lnTo>
                    <a:pt x="351191" y="20257"/>
                  </a:lnTo>
                  <a:lnTo>
                    <a:pt x="361319" y="27853"/>
                  </a:lnTo>
                  <a:cubicBezTo>
                    <a:pt x="363851" y="29119"/>
                    <a:pt x="363851" y="32917"/>
                    <a:pt x="361319" y="34183"/>
                  </a:cubicBezTo>
                  <a:cubicBezTo>
                    <a:pt x="361319" y="36715"/>
                    <a:pt x="360053" y="36715"/>
                    <a:pt x="358787" y="36715"/>
                  </a:cubicBezTo>
                  <a:moveTo>
                    <a:pt x="268898" y="16459"/>
                  </a:moveTo>
                  <a:cubicBezTo>
                    <a:pt x="266366" y="16459"/>
                    <a:pt x="265100" y="15192"/>
                    <a:pt x="263834" y="12660"/>
                  </a:cubicBezTo>
                  <a:cubicBezTo>
                    <a:pt x="262568" y="10128"/>
                    <a:pt x="263834" y="7596"/>
                    <a:pt x="266366" y="6330"/>
                  </a:cubicBezTo>
                  <a:lnTo>
                    <a:pt x="270164" y="5064"/>
                  </a:lnTo>
                  <a:lnTo>
                    <a:pt x="273962" y="1266"/>
                  </a:lnTo>
                  <a:cubicBezTo>
                    <a:pt x="275228" y="0"/>
                    <a:pt x="276494" y="0"/>
                    <a:pt x="277760" y="0"/>
                  </a:cubicBezTo>
                  <a:lnTo>
                    <a:pt x="290421" y="0"/>
                  </a:lnTo>
                  <a:cubicBezTo>
                    <a:pt x="292953" y="0"/>
                    <a:pt x="295485" y="2532"/>
                    <a:pt x="295485" y="5064"/>
                  </a:cubicBezTo>
                  <a:cubicBezTo>
                    <a:pt x="295485" y="7596"/>
                    <a:pt x="292953" y="10128"/>
                    <a:pt x="290421" y="10128"/>
                  </a:cubicBezTo>
                  <a:lnTo>
                    <a:pt x="280292" y="10128"/>
                  </a:lnTo>
                  <a:lnTo>
                    <a:pt x="276494" y="13926"/>
                  </a:lnTo>
                  <a:cubicBezTo>
                    <a:pt x="276494" y="13926"/>
                    <a:pt x="275228" y="15192"/>
                    <a:pt x="273962" y="15192"/>
                  </a:cubicBezTo>
                  <a:lnTo>
                    <a:pt x="268898" y="16459"/>
                  </a:lnTo>
                  <a:cubicBezTo>
                    <a:pt x="270164" y="16459"/>
                    <a:pt x="270164" y="16459"/>
                    <a:pt x="268898" y="16459"/>
                  </a:cubicBezTo>
                </a:path>
              </a:pathLst>
            </a:custGeom>
            <a:solidFill>
              <a:srgbClr val="DF3D3D"/>
            </a:solidFill>
            <a:ln w="12660"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BA62629-1A05-4E39-9B53-31A8F6B4726C}"/>
                </a:ext>
              </a:extLst>
            </p:cNvPr>
            <p:cNvSpPr/>
            <p:nvPr/>
          </p:nvSpPr>
          <p:spPr>
            <a:xfrm>
              <a:off x="3010651" y="5175427"/>
              <a:ext cx="428555" cy="876102"/>
            </a:xfrm>
            <a:custGeom>
              <a:avLst/>
              <a:gdLst>
                <a:gd name="connsiteX0" fmla="*/ 255741 w 428555"/>
                <a:gd name="connsiteY0" fmla="*/ 876102 h 876102"/>
                <a:gd name="connsiteX1" fmla="*/ 250677 w 428555"/>
                <a:gd name="connsiteY1" fmla="*/ 871038 h 876102"/>
                <a:gd name="connsiteX2" fmla="*/ 255741 w 428555"/>
                <a:gd name="connsiteY2" fmla="*/ 865974 h 876102"/>
                <a:gd name="connsiteX3" fmla="*/ 278529 w 428555"/>
                <a:gd name="connsiteY3" fmla="*/ 860910 h 876102"/>
                <a:gd name="connsiteX4" fmla="*/ 284860 w 428555"/>
                <a:gd name="connsiteY4" fmla="*/ 864708 h 876102"/>
                <a:gd name="connsiteX5" fmla="*/ 281062 w 428555"/>
                <a:gd name="connsiteY5" fmla="*/ 871038 h 876102"/>
                <a:gd name="connsiteX6" fmla="*/ 255741 w 428555"/>
                <a:gd name="connsiteY6" fmla="*/ 876102 h 876102"/>
                <a:gd name="connsiteX7" fmla="*/ 255741 w 428555"/>
                <a:gd name="connsiteY7" fmla="*/ 876102 h 876102"/>
                <a:gd name="connsiteX8" fmla="*/ 210163 w 428555"/>
                <a:gd name="connsiteY8" fmla="*/ 859644 h 876102"/>
                <a:gd name="connsiteX9" fmla="*/ 207631 w 428555"/>
                <a:gd name="connsiteY9" fmla="*/ 858378 h 876102"/>
                <a:gd name="connsiteX10" fmla="*/ 196237 w 428555"/>
                <a:gd name="connsiteY10" fmla="*/ 852047 h 876102"/>
                <a:gd name="connsiteX11" fmla="*/ 194971 w 428555"/>
                <a:gd name="connsiteY11" fmla="*/ 850781 h 876102"/>
                <a:gd name="connsiteX12" fmla="*/ 187375 w 428555"/>
                <a:gd name="connsiteY12" fmla="*/ 843185 h 876102"/>
                <a:gd name="connsiteX13" fmla="*/ 187375 w 428555"/>
                <a:gd name="connsiteY13" fmla="*/ 836855 h 876102"/>
                <a:gd name="connsiteX14" fmla="*/ 194971 w 428555"/>
                <a:gd name="connsiteY14" fmla="*/ 836855 h 876102"/>
                <a:gd name="connsiteX15" fmla="*/ 202567 w 428555"/>
                <a:gd name="connsiteY15" fmla="*/ 844451 h 876102"/>
                <a:gd name="connsiteX16" fmla="*/ 213961 w 428555"/>
                <a:gd name="connsiteY16" fmla="*/ 850781 h 876102"/>
                <a:gd name="connsiteX17" fmla="*/ 215227 w 428555"/>
                <a:gd name="connsiteY17" fmla="*/ 857111 h 876102"/>
                <a:gd name="connsiteX18" fmla="*/ 210163 w 428555"/>
                <a:gd name="connsiteY18" fmla="*/ 859644 h 876102"/>
                <a:gd name="connsiteX19" fmla="*/ 172182 w 428555"/>
                <a:gd name="connsiteY19" fmla="*/ 801406 h 876102"/>
                <a:gd name="connsiteX20" fmla="*/ 167118 w 428555"/>
                <a:gd name="connsiteY20" fmla="*/ 797608 h 876102"/>
                <a:gd name="connsiteX21" fmla="*/ 165852 w 428555"/>
                <a:gd name="connsiteY21" fmla="*/ 779883 h 876102"/>
                <a:gd name="connsiteX22" fmla="*/ 164586 w 428555"/>
                <a:gd name="connsiteY22" fmla="*/ 774819 h 876102"/>
                <a:gd name="connsiteX23" fmla="*/ 168384 w 428555"/>
                <a:gd name="connsiteY23" fmla="*/ 769754 h 876102"/>
                <a:gd name="connsiteX24" fmla="*/ 174714 w 428555"/>
                <a:gd name="connsiteY24" fmla="*/ 773553 h 876102"/>
                <a:gd name="connsiteX25" fmla="*/ 175980 w 428555"/>
                <a:gd name="connsiteY25" fmla="*/ 779883 h 876102"/>
                <a:gd name="connsiteX26" fmla="*/ 177246 w 428555"/>
                <a:gd name="connsiteY26" fmla="*/ 797608 h 876102"/>
                <a:gd name="connsiteX27" fmla="*/ 172182 w 428555"/>
                <a:gd name="connsiteY27" fmla="*/ 801406 h 876102"/>
                <a:gd name="connsiteX28" fmla="*/ 172182 w 428555"/>
                <a:gd name="connsiteY28" fmla="*/ 801406 h 876102"/>
                <a:gd name="connsiteX29" fmla="*/ 162054 w 428555"/>
                <a:gd name="connsiteY29" fmla="*/ 730507 h 876102"/>
                <a:gd name="connsiteX30" fmla="*/ 156989 w 428555"/>
                <a:gd name="connsiteY30" fmla="*/ 726709 h 876102"/>
                <a:gd name="connsiteX31" fmla="*/ 154457 w 428555"/>
                <a:gd name="connsiteY31" fmla="*/ 702654 h 876102"/>
                <a:gd name="connsiteX32" fmla="*/ 158255 w 428555"/>
                <a:gd name="connsiteY32" fmla="*/ 697590 h 876102"/>
                <a:gd name="connsiteX33" fmla="*/ 163320 w 428555"/>
                <a:gd name="connsiteY33" fmla="*/ 701388 h 876102"/>
                <a:gd name="connsiteX34" fmla="*/ 165852 w 428555"/>
                <a:gd name="connsiteY34" fmla="*/ 725443 h 876102"/>
                <a:gd name="connsiteX35" fmla="*/ 162054 w 428555"/>
                <a:gd name="connsiteY35" fmla="*/ 730507 h 876102"/>
                <a:gd name="connsiteX36" fmla="*/ 162054 w 428555"/>
                <a:gd name="connsiteY36" fmla="*/ 730507 h 876102"/>
                <a:gd name="connsiteX37" fmla="*/ 146861 w 428555"/>
                <a:gd name="connsiteY37" fmla="*/ 659609 h 876102"/>
                <a:gd name="connsiteX38" fmla="*/ 143063 w 428555"/>
                <a:gd name="connsiteY38" fmla="*/ 657077 h 876102"/>
                <a:gd name="connsiteX39" fmla="*/ 135467 w 428555"/>
                <a:gd name="connsiteY39" fmla="*/ 643150 h 876102"/>
                <a:gd name="connsiteX40" fmla="*/ 132935 w 428555"/>
                <a:gd name="connsiteY40" fmla="*/ 635554 h 876102"/>
                <a:gd name="connsiteX41" fmla="*/ 135467 w 428555"/>
                <a:gd name="connsiteY41" fmla="*/ 629224 h 876102"/>
                <a:gd name="connsiteX42" fmla="*/ 141797 w 428555"/>
                <a:gd name="connsiteY42" fmla="*/ 631756 h 876102"/>
                <a:gd name="connsiteX43" fmla="*/ 144329 w 428555"/>
                <a:gd name="connsiteY43" fmla="*/ 639352 h 876102"/>
                <a:gd name="connsiteX44" fmla="*/ 151925 w 428555"/>
                <a:gd name="connsiteY44" fmla="*/ 653279 h 876102"/>
                <a:gd name="connsiteX45" fmla="*/ 149393 w 428555"/>
                <a:gd name="connsiteY45" fmla="*/ 659609 h 876102"/>
                <a:gd name="connsiteX46" fmla="*/ 146861 w 428555"/>
                <a:gd name="connsiteY46" fmla="*/ 659609 h 876102"/>
                <a:gd name="connsiteX47" fmla="*/ 113944 w 428555"/>
                <a:gd name="connsiteY47" fmla="*/ 596307 h 876102"/>
                <a:gd name="connsiteX48" fmla="*/ 110146 w 428555"/>
                <a:gd name="connsiteY48" fmla="*/ 593774 h 876102"/>
                <a:gd name="connsiteX49" fmla="*/ 105082 w 428555"/>
                <a:gd name="connsiteY49" fmla="*/ 586178 h 876102"/>
                <a:gd name="connsiteX50" fmla="*/ 94953 w 428555"/>
                <a:gd name="connsiteY50" fmla="*/ 576050 h 876102"/>
                <a:gd name="connsiteX51" fmla="*/ 94953 w 428555"/>
                <a:gd name="connsiteY51" fmla="*/ 569720 h 876102"/>
                <a:gd name="connsiteX52" fmla="*/ 102549 w 428555"/>
                <a:gd name="connsiteY52" fmla="*/ 569720 h 876102"/>
                <a:gd name="connsiteX53" fmla="*/ 112678 w 428555"/>
                <a:gd name="connsiteY53" fmla="*/ 579848 h 876102"/>
                <a:gd name="connsiteX54" fmla="*/ 113944 w 428555"/>
                <a:gd name="connsiteY54" fmla="*/ 581114 h 876102"/>
                <a:gd name="connsiteX55" fmla="*/ 119008 w 428555"/>
                <a:gd name="connsiteY55" fmla="*/ 589976 h 876102"/>
                <a:gd name="connsiteX56" fmla="*/ 117742 w 428555"/>
                <a:gd name="connsiteY56" fmla="*/ 596307 h 876102"/>
                <a:gd name="connsiteX57" fmla="*/ 113944 w 428555"/>
                <a:gd name="connsiteY57" fmla="*/ 596307 h 876102"/>
                <a:gd name="connsiteX58" fmla="*/ 67100 w 428555"/>
                <a:gd name="connsiteY58" fmla="*/ 540600 h 876102"/>
                <a:gd name="connsiteX59" fmla="*/ 63302 w 428555"/>
                <a:gd name="connsiteY59" fmla="*/ 538069 h 876102"/>
                <a:gd name="connsiteX60" fmla="*/ 49376 w 428555"/>
                <a:gd name="connsiteY60" fmla="*/ 517812 h 876102"/>
                <a:gd name="connsiteX61" fmla="*/ 50642 w 428555"/>
                <a:gd name="connsiteY61" fmla="*/ 511482 h 876102"/>
                <a:gd name="connsiteX62" fmla="*/ 56972 w 428555"/>
                <a:gd name="connsiteY62" fmla="*/ 512748 h 876102"/>
                <a:gd name="connsiteX63" fmla="*/ 70898 w 428555"/>
                <a:gd name="connsiteY63" fmla="*/ 533005 h 876102"/>
                <a:gd name="connsiteX64" fmla="*/ 69632 w 428555"/>
                <a:gd name="connsiteY64" fmla="*/ 539335 h 876102"/>
                <a:gd name="connsiteX65" fmla="*/ 67100 w 428555"/>
                <a:gd name="connsiteY65" fmla="*/ 540600 h 876102"/>
                <a:gd name="connsiteX66" fmla="*/ 25321 w 428555"/>
                <a:gd name="connsiteY66" fmla="*/ 481097 h 876102"/>
                <a:gd name="connsiteX67" fmla="*/ 21523 w 428555"/>
                <a:gd name="connsiteY67" fmla="*/ 478564 h 876102"/>
                <a:gd name="connsiteX68" fmla="*/ 20257 w 428555"/>
                <a:gd name="connsiteY68" fmla="*/ 476033 h 876102"/>
                <a:gd name="connsiteX69" fmla="*/ 12660 w 428555"/>
                <a:gd name="connsiteY69" fmla="*/ 462106 h 876102"/>
                <a:gd name="connsiteX70" fmla="*/ 10128 w 428555"/>
                <a:gd name="connsiteY70" fmla="*/ 455776 h 876102"/>
                <a:gd name="connsiteX71" fmla="*/ 12660 w 428555"/>
                <a:gd name="connsiteY71" fmla="*/ 449446 h 876102"/>
                <a:gd name="connsiteX72" fmla="*/ 18991 w 428555"/>
                <a:gd name="connsiteY72" fmla="*/ 451977 h 876102"/>
                <a:gd name="connsiteX73" fmla="*/ 21523 w 428555"/>
                <a:gd name="connsiteY73" fmla="*/ 458308 h 876102"/>
                <a:gd name="connsiteX74" fmla="*/ 29119 w 428555"/>
                <a:gd name="connsiteY74" fmla="*/ 473500 h 876102"/>
                <a:gd name="connsiteX75" fmla="*/ 27853 w 428555"/>
                <a:gd name="connsiteY75" fmla="*/ 479831 h 876102"/>
                <a:gd name="connsiteX76" fmla="*/ 25321 w 428555"/>
                <a:gd name="connsiteY76" fmla="*/ 481097 h 876102"/>
                <a:gd name="connsiteX77" fmla="*/ 6330 w 428555"/>
                <a:gd name="connsiteY77" fmla="*/ 412730 h 876102"/>
                <a:gd name="connsiteX78" fmla="*/ 1266 w 428555"/>
                <a:gd name="connsiteY78" fmla="*/ 407666 h 876102"/>
                <a:gd name="connsiteX79" fmla="*/ 0 w 428555"/>
                <a:gd name="connsiteY79" fmla="*/ 391207 h 876102"/>
                <a:gd name="connsiteX80" fmla="*/ 1266 w 428555"/>
                <a:gd name="connsiteY80" fmla="*/ 383611 h 876102"/>
                <a:gd name="connsiteX81" fmla="*/ 6330 w 428555"/>
                <a:gd name="connsiteY81" fmla="*/ 379813 h 876102"/>
                <a:gd name="connsiteX82" fmla="*/ 10128 w 428555"/>
                <a:gd name="connsiteY82" fmla="*/ 384877 h 876102"/>
                <a:gd name="connsiteX83" fmla="*/ 8862 w 428555"/>
                <a:gd name="connsiteY83" fmla="*/ 392474 h 876102"/>
                <a:gd name="connsiteX84" fmla="*/ 10128 w 428555"/>
                <a:gd name="connsiteY84" fmla="*/ 408932 h 876102"/>
                <a:gd name="connsiteX85" fmla="*/ 6330 w 428555"/>
                <a:gd name="connsiteY85" fmla="*/ 412730 h 876102"/>
                <a:gd name="connsiteX86" fmla="*/ 6330 w 428555"/>
                <a:gd name="connsiteY86" fmla="*/ 412730 h 876102"/>
                <a:gd name="connsiteX87" fmla="*/ 10128 w 428555"/>
                <a:gd name="connsiteY87" fmla="*/ 341832 h 876102"/>
                <a:gd name="connsiteX88" fmla="*/ 10128 w 428555"/>
                <a:gd name="connsiteY88" fmla="*/ 341832 h 876102"/>
                <a:gd name="connsiteX89" fmla="*/ 5064 w 428555"/>
                <a:gd name="connsiteY89" fmla="*/ 336768 h 876102"/>
                <a:gd name="connsiteX90" fmla="*/ 6330 w 428555"/>
                <a:gd name="connsiteY90" fmla="*/ 312713 h 876102"/>
                <a:gd name="connsiteX91" fmla="*/ 11394 w 428555"/>
                <a:gd name="connsiteY91" fmla="*/ 307648 h 876102"/>
                <a:gd name="connsiteX92" fmla="*/ 16459 w 428555"/>
                <a:gd name="connsiteY92" fmla="*/ 312713 h 876102"/>
                <a:gd name="connsiteX93" fmla="*/ 15192 w 428555"/>
                <a:gd name="connsiteY93" fmla="*/ 336768 h 876102"/>
                <a:gd name="connsiteX94" fmla="*/ 10128 w 428555"/>
                <a:gd name="connsiteY94" fmla="*/ 341832 h 876102"/>
                <a:gd name="connsiteX95" fmla="*/ 16459 w 428555"/>
                <a:gd name="connsiteY95" fmla="*/ 269667 h 876102"/>
                <a:gd name="connsiteX96" fmla="*/ 16459 w 428555"/>
                <a:gd name="connsiteY96" fmla="*/ 269667 h 876102"/>
                <a:gd name="connsiteX97" fmla="*/ 11394 w 428555"/>
                <a:gd name="connsiteY97" fmla="*/ 264603 h 876102"/>
                <a:gd name="connsiteX98" fmla="*/ 15192 w 428555"/>
                <a:gd name="connsiteY98" fmla="*/ 240548 h 876102"/>
                <a:gd name="connsiteX99" fmla="*/ 21523 w 428555"/>
                <a:gd name="connsiteY99" fmla="*/ 236750 h 876102"/>
                <a:gd name="connsiteX100" fmla="*/ 25321 w 428555"/>
                <a:gd name="connsiteY100" fmla="*/ 241814 h 876102"/>
                <a:gd name="connsiteX101" fmla="*/ 21523 w 428555"/>
                <a:gd name="connsiteY101" fmla="*/ 265869 h 876102"/>
                <a:gd name="connsiteX102" fmla="*/ 16459 w 428555"/>
                <a:gd name="connsiteY102" fmla="*/ 269667 h 876102"/>
                <a:gd name="connsiteX103" fmla="*/ 30385 w 428555"/>
                <a:gd name="connsiteY103" fmla="*/ 198769 h 876102"/>
                <a:gd name="connsiteX104" fmla="*/ 30385 w 428555"/>
                <a:gd name="connsiteY104" fmla="*/ 198769 h 876102"/>
                <a:gd name="connsiteX105" fmla="*/ 25321 w 428555"/>
                <a:gd name="connsiteY105" fmla="*/ 192438 h 876102"/>
                <a:gd name="connsiteX106" fmla="*/ 27853 w 428555"/>
                <a:gd name="connsiteY106" fmla="*/ 179778 h 876102"/>
                <a:gd name="connsiteX107" fmla="*/ 31651 w 428555"/>
                <a:gd name="connsiteY107" fmla="*/ 168384 h 876102"/>
                <a:gd name="connsiteX108" fmla="*/ 37981 w 428555"/>
                <a:gd name="connsiteY108" fmla="*/ 165852 h 876102"/>
                <a:gd name="connsiteX109" fmla="*/ 40513 w 428555"/>
                <a:gd name="connsiteY109" fmla="*/ 172182 h 876102"/>
                <a:gd name="connsiteX110" fmla="*/ 36715 w 428555"/>
                <a:gd name="connsiteY110" fmla="*/ 182310 h 876102"/>
                <a:gd name="connsiteX111" fmla="*/ 34183 w 428555"/>
                <a:gd name="connsiteY111" fmla="*/ 193705 h 876102"/>
                <a:gd name="connsiteX112" fmla="*/ 30385 w 428555"/>
                <a:gd name="connsiteY112" fmla="*/ 198769 h 876102"/>
                <a:gd name="connsiteX113" fmla="*/ 59504 w 428555"/>
                <a:gd name="connsiteY113" fmla="*/ 134201 h 876102"/>
                <a:gd name="connsiteX114" fmla="*/ 55706 w 428555"/>
                <a:gd name="connsiteY114" fmla="*/ 132935 h 876102"/>
                <a:gd name="connsiteX115" fmla="*/ 55706 w 428555"/>
                <a:gd name="connsiteY115" fmla="*/ 126604 h 876102"/>
                <a:gd name="connsiteX116" fmla="*/ 73431 w 428555"/>
                <a:gd name="connsiteY116" fmla="*/ 110146 h 876102"/>
                <a:gd name="connsiteX117" fmla="*/ 81027 w 428555"/>
                <a:gd name="connsiteY117" fmla="*/ 110146 h 876102"/>
                <a:gd name="connsiteX118" fmla="*/ 81027 w 428555"/>
                <a:gd name="connsiteY118" fmla="*/ 116476 h 876102"/>
                <a:gd name="connsiteX119" fmla="*/ 63302 w 428555"/>
                <a:gd name="connsiteY119" fmla="*/ 132935 h 876102"/>
                <a:gd name="connsiteX120" fmla="*/ 59504 w 428555"/>
                <a:gd name="connsiteY120" fmla="*/ 134201 h 876102"/>
                <a:gd name="connsiteX121" fmla="*/ 121540 w 428555"/>
                <a:gd name="connsiteY121" fmla="*/ 97485 h 876102"/>
                <a:gd name="connsiteX122" fmla="*/ 116476 w 428555"/>
                <a:gd name="connsiteY122" fmla="*/ 94953 h 876102"/>
                <a:gd name="connsiteX123" fmla="*/ 119008 w 428555"/>
                <a:gd name="connsiteY123" fmla="*/ 88623 h 876102"/>
                <a:gd name="connsiteX124" fmla="*/ 127870 w 428555"/>
                <a:gd name="connsiteY124" fmla="*/ 84825 h 876102"/>
                <a:gd name="connsiteX125" fmla="*/ 141797 w 428555"/>
                <a:gd name="connsiteY125" fmla="*/ 81027 h 876102"/>
                <a:gd name="connsiteX126" fmla="*/ 148127 w 428555"/>
                <a:gd name="connsiteY126" fmla="*/ 84825 h 876102"/>
                <a:gd name="connsiteX127" fmla="*/ 144329 w 428555"/>
                <a:gd name="connsiteY127" fmla="*/ 91155 h 876102"/>
                <a:gd name="connsiteX128" fmla="*/ 130403 w 428555"/>
                <a:gd name="connsiteY128" fmla="*/ 94953 h 876102"/>
                <a:gd name="connsiteX129" fmla="*/ 121540 w 428555"/>
                <a:gd name="connsiteY129" fmla="*/ 98751 h 876102"/>
                <a:gd name="connsiteX130" fmla="*/ 121540 w 428555"/>
                <a:gd name="connsiteY130" fmla="*/ 97485 h 876102"/>
                <a:gd name="connsiteX131" fmla="*/ 192439 w 428555"/>
                <a:gd name="connsiteY131" fmla="*/ 77229 h 876102"/>
                <a:gd name="connsiteX132" fmla="*/ 187375 w 428555"/>
                <a:gd name="connsiteY132" fmla="*/ 73430 h 876102"/>
                <a:gd name="connsiteX133" fmla="*/ 191172 w 428555"/>
                <a:gd name="connsiteY133" fmla="*/ 67100 h 876102"/>
                <a:gd name="connsiteX134" fmla="*/ 196237 w 428555"/>
                <a:gd name="connsiteY134" fmla="*/ 65834 h 876102"/>
                <a:gd name="connsiteX135" fmla="*/ 213961 w 428555"/>
                <a:gd name="connsiteY135" fmla="*/ 59504 h 876102"/>
                <a:gd name="connsiteX136" fmla="*/ 220292 w 428555"/>
                <a:gd name="connsiteY136" fmla="*/ 62036 h 876102"/>
                <a:gd name="connsiteX137" fmla="*/ 217759 w 428555"/>
                <a:gd name="connsiteY137" fmla="*/ 68366 h 876102"/>
                <a:gd name="connsiteX138" fmla="*/ 193705 w 428555"/>
                <a:gd name="connsiteY138" fmla="*/ 75963 h 876102"/>
                <a:gd name="connsiteX139" fmla="*/ 192439 w 428555"/>
                <a:gd name="connsiteY139" fmla="*/ 77229 h 876102"/>
                <a:gd name="connsiteX140" fmla="*/ 262071 w 428555"/>
                <a:gd name="connsiteY140" fmla="*/ 54440 h 876102"/>
                <a:gd name="connsiteX141" fmla="*/ 257007 w 428555"/>
                <a:gd name="connsiteY141" fmla="*/ 50642 h 876102"/>
                <a:gd name="connsiteX142" fmla="*/ 260805 w 428555"/>
                <a:gd name="connsiteY142" fmla="*/ 44312 h 876102"/>
                <a:gd name="connsiteX143" fmla="*/ 284860 w 428555"/>
                <a:gd name="connsiteY143" fmla="*/ 36715 h 876102"/>
                <a:gd name="connsiteX144" fmla="*/ 291190 w 428555"/>
                <a:gd name="connsiteY144" fmla="*/ 40513 h 876102"/>
                <a:gd name="connsiteX145" fmla="*/ 287392 w 428555"/>
                <a:gd name="connsiteY145" fmla="*/ 46843 h 876102"/>
                <a:gd name="connsiteX146" fmla="*/ 263337 w 428555"/>
                <a:gd name="connsiteY146" fmla="*/ 53174 h 876102"/>
                <a:gd name="connsiteX147" fmla="*/ 262071 w 428555"/>
                <a:gd name="connsiteY147" fmla="*/ 54440 h 876102"/>
                <a:gd name="connsiteX148" fmla="*/ 332970 w 428555"/>
                <a:gd name="connsiteY148" fmla="*/ 32917 h 876102"/>
                <a:gd name="connsiteX149" fmla="*/ 327905 w 428555"/>
                <a:gd name="connsiteY149" fmla="*/ 30385 h 876102"/>
                <a:gd name="connsiteX150" fmla="*/ 330437 w 428555"/>
                <a:gd name="connsiteY150" fmla="*/ 24055 h 876102"/>
                <a:gd name="connsiteX151" fmla="*/ 353226 w 428555"/>
                <a:gd name="connsiteY151" fmla="*/ 15192 h 876102"/>
                <a:gd name="connsiteX152" fmla="*/ 359557 w 428555"/>
                <a:gd name="connsiteY152" fmla="*/ 17725 h 876102"/>
                <a:gd name="connsiteX153" fmla="*/ 357024 w 428555"/>
                <a:gd name="connsiteY153" fmla="*/ 24055 h 876102"/>
                <a:gd name="connsiteX154" fmla="*/ 354492 w 428555"/>
                <a:gd name="connsiteY154" fmla="*/ 25321 h 876102"/>
                <a:gd name="connsiteX155" fmla="*/ 334236 w 428555"/>
                <a:gd name="connsiteY155" fmla="*/ 32917 h 876102"/>
                <a:gd name="connsiteX156" fmla="*/ 332970 w 428555"/>
                <a:gd name="connsiteY156" fmla="*/ 32917 h 876102"/>
                <a:gd name="connsiteX157" fmla="*/ 424124 w 428555"/>
                <a:gd name="connsiteY157" fmla="*/ 20257 h 876102"/>
                <a:gd name="connsiteX158" fmla="*/ 420326 w 428555"/>
                <a:gd name="connsiteY158" fmla="*/ 18991 h 876102"/>
                <a:gd name="connsiteX159" fmla="*/ 415262 w 428555"/>
                <a:gd name="connsiteY159" fmla="*/ 13927 h 876102"/>
                <a:gd name="connsiteX160" fmla="*/ 410198 w 428555"/>
                <a:gd name="connsiteY160" fmla="*/ 10128 h 876102"/>
                <a:gd name="connsiteX161" fmla="*/ 402602 w 428555"/>
                <a:gd name="connsiteY161" fmla="*/ 10128 h 876102"/>
                <a:gd name="connsiteX162" fmla="*/ 397538 w 428555"/>
                <a:gd name="connsiteY162" fmla="*/ 5064 h 876102"/>
                <a:gd name="connsiteX163" fmla="*/ 402602 w 428555"/>
                <a:gd name="connsiteY163" fmla="*/ 0 h 876102"/>
                <a:gd name="connsiteX164" fmla="*/ 411464 w 428555"/>
                <a:gd name="connsiteY164" fmla="*/ 0 h 876102"/>
                <a:gd name="connsiteX165" fmla="*/ 413996 w 428555"/>
                <a:gd name="connsiteY165" fmla="*/ 1266 h 876102"/>
                <a:gd name="connsiteX166" fmla="*/ 421593 w 428555"/>
                <a:gd name="connsiteY166" fmla="*/ 6330 h 876102"/>
                <a:gd name="connsiteX167" fmla="*/ 426657 w 428555"/>
                <a:gd name="connsiteY167" fmla="*/ 11394 h 876102"/>
                <a:gd name="connsiteX168" fmla="*/ 426657 w 428555"/>
                <a:gd name="connsiteY168" fmla="*/ 17725 h 876102"/>
                <a:gd name="connsiteX169" fmla="*/ 424124 w 428555"/>
                <a:gd name="connsiteY169" fmla="*/ 20257 h 87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428555" h="876102">
                  <a:moveTo>
                    <a:pt x="255741" y="876102"/>
                  </a:moveTo>
                  <a:cubicBezTo>
                    <a:pt x="253209" y="876102"/>
                    <a:pt x="250677" y="873570"/>
                    <a:pt x="250677" y="871038"/>
                  </a:cubicBezTo>
                  <a:cubicBezTo>
                    <a:pt x="250677" y="868506"/>
                    <a:pt x="253209" y="865974"/>
                    <a:pt x="255741" y="865974"/>
                  </a:cubicBezTo>
                  <a:lnTo>
                    <a:pt x="278529" y="860910"/>
                  </a:lnTo>
                  <a:cubicBezTo>
                    <a:pt x="281062" y="860910"/>
                    <a:pt x="283594" y="862176"/>
                    <a:pt x="284860" y="864708"/>
                  </a:cubicBezTo>
                  <a:cubicBezTo>
                    <a:pt x="286126" y="867240"/>
                    <a:pt x="283594" y="869772"/>
                    <a:pt x="281062" y="871038"/>
                  </a:cubicBezTo>
                  <a:lnTo>
                    <a:pt x="255741" y="876102"/>
                  </a:lnTo>
                  <a:cubicBezTo>
                    <a:pt x="257007" y="876102"/>
                    <a:pt x="257007" y="876102"/>
                    <a:pt x="255741" y="876102"/>
                  </a:cubicBezTo>
                  <a:moveTo>
                    <a:pt x="210163" y="859644"/>
                  </a:moveTo>
                  <a:cubicBezTo>
                    <a:pt x="208897" y="859644"/>
                    <a:pt x="208897" y="859644"/>
                    <a:pt x="207631" y="858378"/>
                  </a:cubicBezTo>
                  <a:lnTo>
                    <a:pt x="196237" y="852047"/>
                  </a:lnTo>
                  <a:cubicBezTo>
                    <a:pt x="196237" y="852047"/>
                    <a:pt x="194971" y="852047"/>
                    <a:pt x="194971" y="850781"/>
                  </a:cubicBezTo>
                  <a:lnTo>
                    <a:pt x="187375" y="843185"/>
                  </a:lnTo>
                  <a:cubicBezTo>
                    <a:pt x="184842" y="841919"/>
                    <a:pt x="184842" y="838121"/>
                    <a:pt x="187375" y="836855"/>
                  </a:cubicBezTo>
                  <a:cubicBezTo>
                    <a:pt x="189907" y="835589"/>
                    <a:pt x="192439" y="835589"/>
                    <a:pt x="194971" y="836855"/>
                  </a:cubicBezTo>
                  <a:lnTo>
                    <a:pt x="202567" y="844451"/>
                  </a:lnTo>
                  <a:lnTo>
                    <a:pt x="213961" y="850781"/>
                  </a:lnTo>
                  <a:cubicBezTo>
                    <a:pt x="216493" y="852047"/>
                    <a:pt x="217759" y="854580"/>
                    <a:pt x="215227" y="857111"/>
                  </a:cubicBezTo>
                  <a:cubicBezTo>
                    <a:pt x="213961" y="858378"/>
                    <a:pt x="212695" y="859644"/>
                    <a:pt x="210163" y="859644"/>
                  </a:cubicBezTo>
                  <a:moveTo>
                    <a:pt x="172182" y="801406"/>
                  </a:moveTo>
                  <a:cubicBezTo>
                    <a:pt x="169650" y="801406"/>
                    <a:pt x="167118" y="800139"/>
                    <a:pt x="167118" y="797608"/>
                  </a:cubicBezTo>
                  <a:lnTo>
                    <a:pt x="165852" y="779883"/>
                  </a:lnTo>
                  <a:lnTo>
                    <a:pt x="164586" y="774819"/>
                  </a:lnTo>
                  <a:cubicBezTo>
                    <a:pt x="164586" y="772287"/>
                    <a:pt x="165852" y="769754"/>
                    <a:pt x="168384" y="769754"/>
                  </a:cubicBezTo>
                  <a:cubicBezTo>
                    <a:pt x="170916" y="769754"/>
                    <a:pt x="173448" y="771021"/>
                    <a:pt x="174714" y="773553"/>
                  </a:cubicBezTo>
                  <a:lnTo>
                    <a:pt x="175980" y="779883"/>
                  </a:lnTo>
                  <a:lnTo>
                    <a:pt x="177246" y="797608"/>
                  </a:lnTo>
                  <a:cubicBezTo>
                    <a:pt x="177246" y="798874"/>
                    <a:pt x="175980" y="801406"/>
                    <a:pt x="172182" y="801406"/>
                  </a:cubicBezTo>
                  <a:cubicBezTo>
                    <a:pt x="172182" y="801406"/>
                    <a:pt x="172182" y="801406"/>
                    <a:pt x="172182" y="801406"/>
                  </a:cubicBezTo>
                  <a:moveTo>
                    <a:pt x="162054" y="730507"/>
                  </a:moveTo>
                  <a:cubicBezTo>
                    <a:pt x="159521" y="730507"/>
                    <a:pt x="156989" y="729241"/>
                    <a:pt x="156989" y="726709"/>
                  </a:cubicBezTo>
                  <a:lnTo>
                    <a:pt x="154457" y="702654"/>
                  </a:lnTo>
                  <a:cubicBezTo>
                    <a:pt x="154457" y="700122"/>
                    <a:pt x="155723" y="697590"/>
                    <a:pt x="158255" y="697590"/>
                  </a:cubicBezTo>
                  <a:cubicBezTo>
                    <a:pt x="160788" y="697590"/>
                    <a:pt x="163320" y="698856"/>
                    <a:pt x="163320" y="701388"/>
                  </a:cubicBezTo>
                  <a:lnTo>
                    <a:pt x="165852" y="725443"/>
                  </a:lnTo>
                  <a:cubicBezTo>
                    <a:pt x="167118" y="727975"/>
                    <a:pt x="164586" y="730507"/>
                    <a:pt x="162054" y="730507"/>
                  </a:cubicBezTo>
                  <a:cubicBezTo>
                    <a:pt x="162054" y="730507"/>
                    <a:pt x="162054" y="730507"/>
                    <a:pt x="162054" y="730507"/>
                  </a:cubicBezTo>
                  <a:moveTo>
                    <a:pt x="146861" y="659609"/>
                  </a:moveTo>
                  <a:cubicBezTo>
                    <a:pt x="145595" y="659609"/>
                    <a:pt x="143063" y="658343"/>
                    <a:pt x="143063" y="657077"/>
                  </a:cubicBezTo>
                  <a:lnTo>
                    <a:pt x="135467" y="643150"/>
                  </a:lnTo>
                  <a:lnTo>
                    <a:pt x="132935" y="635554"/>
                  </a:lnTo>
                  <a:cubicBezTo>
                    <a:pt x="131668" y="633022"/>
                    <a:pt x="132935" y="630490"/>
                    <a:pt x="135467" y="629224"/>
                  </a:cubicBezTo>
                  <a:cubicBezTo>
                    <a:pt x="137999" y="627958"/>
                    <a:pt x="140531" y="629224"/>
                    <a:pt x="141797" y="631756"/>
                  </a:cubicBezTo>
                  <a:lnTo>
                    <a:pt x="144329" y="639352"/>
                  </a:lnTo>
                  <a:lnTo>
                    <a:pt x="151925" y="653279"/>
                  </a:lnTo>
                  <a:cubicBezTo>
                    <a:pt x="153191" y="655811"/>
                    <a:pt x="151925" y="658343"/>
                    <a:pt x="149393" y="659609"/>
                  </a:cubicBezTo>
                  <a:cubicBezTo>
                    <a:pt x="149393" y="659609"/>
                    <a:pt x="148127" y="659609"/>
                    <a:pt x="146861" y="659609"/>
                  </a:cubicBezTo>
                  <a:moveTo>
                    <a:pt x="113944" y="596307"/>
                  </a:moveTo>
                  <a:cubicBezTo>
                    <a:pt x="112678" y="596307"/>
                    <a:pt x="110146" y="595041"/>
                    <a:pt x="110146" y="593774"/>
                  </a:cubicBezTo>
                  <a:lnTo>
                    <a:pt x="105082" y="586178"/>
                  </a:lnTo>
                  <a:lnTo>
                    <a:pt x="94953" y="576050"/>
                  </a:lnTo>
                  <a:cubicBezTo>
                    <a:pt x="92421" y="574784"/>
                    <a:pt x="92421" y="570986"/>
                    <a:pt x="94953" y="569720"/>
                  </a:cubicBezTo>
                  <a:cubicBezTo>
                    <a:pt x="97485" y="568454"/>
                    <a:pt x="100017" y="568454"/>
                    <a:pt x="102549" y="569720"/>
                  </a:cubicBezTo>
                  <a:lnTo>
                    <a:pt x="112678" y="579848"/>
                  </a:lnTo>
                  <a:cubicBezTo>
                    <a:pt x="112678" y="579848"/>
                    <a:pt x="112678" y="579848"/>
                    <a:pt x="113944" y="581114"/>
                  </a:cubicBezTo>
                  <a:lnTo>
                    <a:pt x="119008" y="589976"/>
                  </a:lnTo>
                  <a:cubicBezTo>
                    <a:pt x="120274" y="592508"/>
                    <a:pt x="120274" y="595041"/>
                    <a:pt x="117742" y="596307"/>
                  </a:cubicBezTo>
                  <a:cubicBezTo>
                    <a:pt x="116476" y="596307"/>
                    <a:pt x="115210" y="596307"/>
                    <a:pt x="113944" y="596307"/>
                  </a:cubicBezTo>
                  <a:moveTo>
                    <a:pt x="67100" y="540600"/>
                  </a:moveTo>
                  <a:cubicBezTo>
                    <a:pt x="65834" y="540600"/>
                    <a:pt x="64568" y="539335"/>
                    <a:pt x="63302" y="538069"/>
                  </a:cubicBezTo>
                  <a:lnTo>
                    <a:pt x="49376" y="517812"/>
                  </a:lnTo>
                  <a:cubicBezTo>
                    <a:pt x="48110" y="515280"/>
                    <a:pt x="48110" y="512748"/>
                    <a:pt x="50642" y="511482"/>
                  </a:cubicBezTo>
                  <a:cubicBezTo>
                    <a:pt x="53174" y="510215"/>
                    <a:pt x="55706" y="510215"/>
                    <a:pt x="56972" y="512748"/>
                  </a:cubicBezTo>
                  <a:lnTo>
                    <a:pt x="70898" y="533005"/>
                  </a:lnTo>
                  <a:cubicBezTo>
                    <a:pt x="72164" y="535536"/>
                    <a:pt x="72164" y="538069"/>
                    <a:pt x="69632" y="539335"/>
                  </a:cubicBezTo>
                  <a:cubicBezTo>
                    <a:pt x="69632" y="540600"/>
                    <a:pt x="68366" y="540600"/>
                    <a:pt x="67100" y="540600"/>
                  </a:cubicBezTo>
                  <a:moveTo>
                    <a:pt x="25321" y="481097"/>
                  </a:moveTo>
                  <a:cubicBezTo>
                    <a:pt x="24055" y="481097"/>
                    <a:pt x="21523" y="479831"/>
                    <a:pt x="21523" y="478564"/>
                  </a:cubicBezTo>
                  <a:lnTo>
                    <a:pt x="20257" y="476033"/>
                  </a:lnTo>
                  <a:lnTo>
                    <a:pt x="12660" y="462106"/>
                  </a:lnTo>
                  <a:lnTo>
                    <a:pt x="10128" y="455776"/>
                  </a:lnTo>
                  <a:cubicBezTo>
                    <a:pt x="8862" y="453244"/>
                    <a:pt x="10128" y="450712"/>
                    <a:pt x="12660" y="449446"/>
                  </a:cubicBezTo>
                  <a:cubicBezTo>
                    <a:pt x="15192" y="448179"/>
                    <a:pt x="17725" y="449446"/>
                    <a:pt x="18991" y="451977"/>
                  </a:cubicBezTo>
                  <a:lnTo>
                    <a:pt x="21523" y="458308"/>
                  </a:lnTo>
                  <a:lnTo>
                    <a:pt x="29119" y="473500"/>
                  </a:lnTo>
                  <a:cubicBezTo>
                    <a:pt x="30385" y="476033"/>
                    <a:pt x="30385" y="478564"/>
                    <a:pt x="27853" y="479831"/>
                  </a:cubicBezTo>
                  <a:cubicBezTo>
                    <a:pt x="26587" y="481097"/>
                    <a:pt x="25321" y="481097"/>
                    <a:pt x="25321" y="481097"/>
                  </a:cubicBezTo>
                  <a:moveTo>
                    <a:pt x="6330" y="412730"/>
                  </a:moveTo>
                  <a:cubicBezTo>
                    <a:pt x="3798" y="412730"/>
                    <a:pt x="1266" y="410198"/>
                    <a:pt x="1266" y="407666"/>
                  </a:cubicBezTo>
                  <a:lnTo>
                    <a:pt x="0" y="391207"/>
                  </a:lnTo>
                  <a:lnTo>
                    <a:pt x="1266" y="383611"/>
                  </a:lnTo>
                  <a:cubicBezTo>
                    <a:pt x="1266" y="381079"/>
                    <a:pt x="3798" y="378547"/>
                    <a:pt x="6330" y="379813"/>
                  </a:cubicBezTo>
                  <a:cubicBezTo>
                    <a:pt x="8862" y="379813"/>
                    <a:pt x="11394" y="382345"/>
                    <a:pt x="10128" y="384877"/>
                  </a:cubicBezTo>
                  <a:lnTo>
                    <a:pt x="8862" y="392474"/>
                  </a:lnTo>
                  <a:lnTo>
                    <a:pt x="10128" y="408932"/>
                  </a:lnTo>
                  <a:cubicBezTo>
                    <a:pt x="11394" y="411464"/>
                    <a:pt x="8862" y="412730"/>
                    <a:pt x="6330" y="412730"/>
                  </a:cubicBezTo>
                  <a:cubicBezTo>
                    <a:pt x="6330" y="412730"/>
                    <a:pt x="6330" y="412730"/>
                    <a:pt x="6330" y="412730"/>
                  </a:cubicBezTo>
                  <a:moveTo>
                    <a:pt x="10128" y="341832"/>
                  </a:moveTo>
                  <a:cubicBezTo>
                    <a:pt x="10128" y="341832"/>
                    <a:pt x="10128" y="341832"/>
                    <a:pt x="10128" y="341832"/>
                  </a:cubicBezTo>
                  <a:cubicBezTo>
                    <a:pt x="7596" y="341832"/>
                    <a:pt x="5064" y="339300"/>
                    <a:pt x="5064" y="336768"/>
                  </a:cubicBezTo>
                  <a:lnTo>
                    <a:pt x="6330" y="312713"/>
                  </a:lnTo>
                  <a:cubicBezTo>
                    <a:pt x="6330" y="310181"/>
                    <a:pt x="8862" y="307648"/>
                    <a:pt x="11394" y="307648"/>
                  </a:cubicBezTo>
                  <a:cubicBezTo>
                    <a:pt x="13926" y="307648"/>
                    <a:pt x="16459" y="310181"/>
                    <a:pt x="16459" y="312713"/>
                  </a:cubicBezTo>
                  <a:lnTo>
                    <a:pt x="15192" y="336768"/>
                  </a:lnTo>
                  <a:cubicBezTo>
                    <a:pt x="15192" y="339300"/>
                    <a:pt x="12660" y="341832"/>
                    <a:pt x="10128" y="341832"/>
                  </a:cubicBezTo>
                  <a:moveTo>
                    <a:pt x="16459" y="269667"/>
                  </a:moveTo>
                  <a:cubicBezTo>
                    <a:pt x="16459" y="269667"/>
                    <a:pt x="16459" y="269667"/>
                    <a:pt x="16459" y="269667"/>
                  </a:cubicBezTo>
                  <a:cubicBezTo>
                    <a:pt x="12660" y="269667"/>
                    <a:pt x="11394" y="267135"/>
                    <a:pt x="11394" y="264603"/>
                  </a:cubicBezTo>
                  <a:lnTo>
                    <a:pt x="15192" y="240548"/>
                  </a:lnTo>
                  <a:cubicBezTo>
                    <a:pt x="15192" y="238016"/>
                    <a:pt x="17725" y="236750"/>
                    <a:pt x="21523" y="236750"/>
                  </a:cubicBezTo>
                  <a:cubicBezTo>
                    <a:pt x="24055" y="236750"/>
                    <a:pt x="26587" y="239282"/>
                    <a:pt x="25321" y="241814"/>
                  </a:cubicBezTo>
                  <a:lnTo>
                    <a:pt x="21523" y="265869"/>
                  </a:lnTo>
                  <a:cubicBezTo>
                    <a:pt x="21523" y="268401"/>
                    <a:pt x="18991" y="269667"/>
                    <a:pt x="16459" y="269667"/>
                  </a:cubicBezTo>
                  <a:moveTo>
                    <a:pt x="30385" y="198769"/>
                  </a:moveTo>
                  <a:cubicBezTo>
                    <a:pt x="30385" y="198769"/>
                    <a:pt x="30385" y="198769"/>
                    <a:pt x="30385" y="198769"/>
                  </a:cubicBezTo>
                  <a:cubicBezTo>
                    <a:pt x="26587" y="198769"/>
                    <a:pt x="25321" y="196237"/>
                    <a:pt x="25321" y="192438"/>
                  </a:cubicBezTo>
                  <a:lnTo>
                    <a:pt x="27853" y="179778"/>
                  </a:lnTo>
                  <a:lnTo>
                    <a:pt x="31651" y="168384"/>
                  </a:lnTo>
                  <a:cubicBezTo>
                    <a:pt x="32917" y="165852"/>
                    <a:pt x="35449" y="164586"/>
                    <a:pt x="37981" y="165852"/>
                  </a:cubicBezTo>
                  <a:cubicBezTo>
                    <a:pt x="40513" y="167118"/>
                    <a:pt x="41779" y="169650"/>
                    <a:pt x="40513" y="172182"/>
                  </a:cubicBezTo>
                  <a:lnTo>
                    <a:pt x="36715" y="182310"/>
                  </a:lnTo>
                  <a:lnTo>
                    <a:pt x="34183" y="193705"/>
                  </a:lnTo>
                  <a:cubicBezTo>
                    <a:pt x="35449" y="197503"/>
                    <a:pt x="32917" y="198769"/>
                    <a:pt x="30385" y="198769"/>
                  </a:cubicBezTo>
                  <a:moveTo>
                    <a:pt x="59504" y="134201"/>
                  </a:moveTo>
                  <a:cubicBezTo>
                    <a:pt x="58238" y="134201"/>
                    <a:pt x="56972" y="134201"/>
                    <a:pt x="55706" y="132935"/>
                  </a:cubicBezTo>
                  <a:cubicBezTo>
                    <a:pt x="53174" y="131668"/>
                    <a:pt x="53174" y="127870"/>
                    <a:pt x="55706" y="126604"/>
                  </a:cubicBezTo>
                  <a:lnTo>
                    <a:pt x="73431" y="110146"/>
                  </a:lnTo>
                  <a:cubicBezTo>
                    <a:pt x="75963" y="108880"/>
                    <a:pt x="78495" y="108880"/>
                    <a:pt x="81027" y="110146"/>
                  </a:cubicBezTo>
                  <a:cubicBezTo>
                    <a:pt x="83559" y="111412"/>
                    <a:pt x="83559" y="115210"/>
                    <a:pt x="81027" y="116476"/>
                  </a:cubicBezTo>
                  <a:lnTo>
                    <a:pt x="63302" y="132935"/>
                  </a:lnTo>
                  <a:cubicBezTo>
                    <a:pt x="62036" y="132935"/>
                    <a:pt x="60770" y="134201"/>
                    <a:pt x="59504" y="134201"/>
                  </a:cubicBezTo>
                  <a:moveTo>
                    <a:pt x="121540" y="97485"/>
                  </a:moveTo>
                  <a:cubicBezTo>
                    <a:pt x="119008" y="97485"/>
                    <a:pt x="117742" y="96219"/>
                    <a:pt x="116476" y="94953"/>
                  </a:cubicBezTo>
                  <a:cubicBezTo>
                    <a:pt x="115210" y="92421"/>
                    <a:pt x="116476" y="89889"/>
                    <a:pt x="119008" y="88623"/>
                  </a:cubicBezTo>
                  <a:lnTo>
                    <a:pt x="127870" y="84825"/>
                  </a:lnTo>
                  <a:lnTo>
                    <a:pt x="141797" y="81027"/>
                  </a:lnTo>
                  <a:cubicBezTo>
                    <a:pt x="144329" y="79761"/>
                    <a:pt x="146861" y="82293"/>
                    <a:pt x="148127" y="84825"/>
                  </a:cubicBezTo>
                  <a:cubicBezTo>
                    <a:pt x="149393" y="87357"/>
                    <a:pt x="146861" y="89889"/>
                    <a:pt x="144329" y="91155"/>
                  </a:cubicBezTo>
                  <a:lnTo>
                    <a:pt x="130403" y="94953"/>
                  </a:lnTo>
                  <a:lnTo>
                    <a:pt x="121540" y="98751"/>
                  </a:lnTo>
                  <a:cubicBezTo>
                    <a:pt x="122806" y="97485"/>
                    <a:pt x="121540" y="97485"/>
                    <a:pt x="121540" y="97485"/>
                  </a:cubicBezTo>
                  <a:moveTo>
                    <a:pt x="192439" y="77229"/>
                  </a:moveTo>
                  <a:cubicBezTo>
                    <a:pt x="189907" y="77229"/>
                    <a:pt x="188640" y="75963"/>
                    <a:pt x="187375" y="73430"/>
                  </a:cubicBezTo>
                  <a:cubicBezTo>
                    <a:pt x="186108" y="70899"/>
                    <a:pt x="188640" y="68366"/>
                    <a:pt x="191172" y="67100"/>
                  </a:cubicBezTo>
                  <a:lnTo>
                    <a:pt x="196237" y="65834"/>
                  </a:lnTo>
                  <a:lnTo>
                    <a:pt x="213961" y="59504"/>
                  </a:lnTo>
                  <a:cubicBezTo>
                    <a:pt x="216493" y="58238"/>
                    <a:pt x="219026" y="59504"/>
                    <a:pt x="220292" y="62036"/>
                  </a:cubicBezTo>
                  <a:cubicBezTo>
                    <a:pt x="221558" y="64568"/>
                    <a:pt x="220292" y="67100"/>
                    <a:pt x="217759" y="68366"/>
                  </a:cubicBezTo>
                  <a:lnTo>
                    <a:pt x="193705" y="75963"/>
                  </a:lnTo>
                  <a:cubicBezTo>
                    <a:pt x="192439" y="77229"/>
                    <a:pt x="192439" y="77229"/>
                    <a:pt x="192439" y="77229"/>
                  </a:cubicBezTo>
                  <a:moveTo>
                    <a:pt x="262071" y="54440"/>
                  </a:moveTo>
                  <a:cubicBezTo>
                    <a:pt x="259539" y="54440"/>
                    <a:pt x="258273" y="53174"/>
                    <a:pt x="257007" y="50642"/>
                  </a:cubicBezTo>
                  <a:cubicBezTo>
                    <a:pt x="255741" y="48110"/>
                    <a:pt x="258273" y="45578"/>
                    <a:pt x="260805" y="44312"/>
                  </a:cubicBezTo>
                  <a:lnTo>
                    <a:pt x="284860" y="36715"/>
                  </a:lnTo>
                  <a:cubicBezTo>
                    <a:pt x="287392" y="35449"/>
                    <a:pt x="289924" y="37981"/>
                    <a:pt x="291190" y="40513"/>
                  </a:cubicBezTo>
                  <a:cubicBezTo>
                    <a:pt x="292456" y="43045"/>
                    <a:pt x="289924" y="45578"/>
                    <a:pt x="287392" y="46843"/>
                  </a:cubicBezTo>
                  <a:lnTo>
                    <a:pt x="263337" y="53174"/>
                  </a:lnTo>
                  <a:cubicBezTo>
                    <a:pt x="263337" y="54440"/>
                    <a:pt x="263337" y="54440"/>
                    <a:pt x="262071" y="54440"/>
                  </a:cubicBezTo>
                  <a:moveTo>
                    <a:pt x="332970" y="32917"/>
                  </a:moveTo>
                  <a:cubicBezTo>
                    <a:pt x="330437" y="32917"/>
                    <a:pt x="329171" y="31651"/>
                    <a:pt x="327905" y="30385"/>
                  </a:cubicBezTo>
                  <a:cubicBezTo>
                    <a:pt x="326639" y="27853"/>
                    <a:pt x="327905" y="25321"/>
                    <a:pt x="330437" y="24055"/>
                  </a:cubicBezTo>
                  <a:lnTo>
                    <a:pt x="353226" y="15192"/>
                  </a:lnTo>
                  <a:cubicBezTo>
                    <a:pt x="355758" y="13927"/>
                    <a:pt x="358290" y="15192"/>
                    <a:pt x="359557" y="17725"/>
                  </a:cubicBezTo>
                  <a:cubicBezTo>
                    <a:pt x="360822" y="20257"/>
                    <a:pt x="359557" y="22789"/>
                    <a:pt x="357024" y="24055"/>
                  </a:cubicBezTo>
                  <a:lnTo>
                    <a:pt x="354492" y="25321"/>
                  </a:lnTo>
                  <a:lnTo>
                    <a:pt x="334236" y="32917"/>
                  </a:lnTo>
                  <a:cubicBezTo>
                    <a:pt x="334236" y="32917"/>
                    <a:pt x="332970" y="32917"/>
                    <a:pt x="332970" y="32917"/>
                  </a:cubicBezTo>
                  <a:moveTo>
                    <a:pt x="424124" y="20257"/>
                  </a:moveTo>
                  <a:cubicBezTo>
                    <a:pt x="422859" y="20257"/>
                    <a:pt x="421593" y="20257"/>
                    <a:pt x="420326" y="18991"/>
                  </a:cubicBezTo>
                  <a:lnTo>
                    <a:pt x="415262" y="13927"/>
                  </a:lnTo>
                  <a:lnTo>
                    <a:pt x="410198" y="10128"/>
                  </a:lnTo>
                  <a:lnTo>
                    <a:pt x="402602" y="10128"/>
                  </a:lnTo>
                  <a:cubicBezTo>
                    <a:pt x="400070" y="10128"/>
                    <a:pt x="397538" y="7596"/>
                    <a:pt x="397538" y="5064"/>
                  </a:cubicBezTo>
                  <a:cubicBezTo>
                    <a:pt x="397538" y="2532"/>
                    <a:pt x="400070" y="0"/>
                    <a:pt x="402602" y="0"/>
                  </a:cubicBezTo>
                  <a:lnTo>
                    <a:pt x="411464" y="0"/>
                  </a:lnTo>
                  <a:cubicBezTo>
                    <a:pt x="412730" y="0"/>
                    <a:pt x="413996" y="0"/>
                    <a:pt x="413996" y="1266"/>
                  </a:cubicBezTo>
                  <a:lnTo>
                    <a:pt x="421593" y="6330"/>
                  </a:lnTo>
                  <a:lnTo>
                    <a:pt x="426657" y="11394"/>
                  </a:lnTo>
                  <a:cubicBezTo>
                    <a:pt x="429189" y="12660"/>
                    <a:pt x="429189" y="16458"/>
                    <a:pt x="426657" y="17725"/>
                  </a:cubicBezTo>
                  <a:cubicBezTo>
                    <a:pt x="426657" y="20257"/>
                    <a:pt x="425391" y="20257"/>
                    <a:pt x="424124" y="20257"/>
                  </a:cubicBezTo>
                </a:path>
              </a:pathLst>
            </a:custGeom>
            <a:solidFill>
              <a:srgbClr val="FDB913"/>
            </a:solidFill>
            <a:ln w="12660"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3743A4C0-89F5-40BE-BBBD-F37F20580651}"/>
                </a:ext>
              </a:extLst>
            </p:cNvPr>
            <p:cNvSpPr/>
            <p:nvPr/>
          </p:nvSpPr>
          <p:spPr>
            <a:xfrm>
              <a:off x="10570198" y="4239821"/>
              <a:ext cx="960926" cy="872304"/>
            </a:xfrm>
            <a:custGeom>
              <a:avLst/>
              <a:gdLst>
                <a:gd name="connsiteX0" fmla="*/ 933074 w 960926"/>
                <a:gd name="connsiteY0" fmla="*/ 872304 h 872304"/>
                <a:gd name="connsiteX1" fmla="*/ 930542 w 960926"/>
                <a:gd name="connsiteY1" fmla="*/ 872304 h 872304"/>
                <a:gd name="connsiteX2" fmla="*/ 926743 w 960926"/>
                <a:gd name="connsiteY2" fmla="*/ 869772 h 872304"/>
                <a:gd name="connsiteX3" fmla="*/ 924212 w 960926"/>
                <a:gd name="connsiteY3" fmla="*/ 869772 h 872304"/>
                <a:gd name="connsiteX4" fmla="*/ 920413 w 960926"/>
                <a:gd name="connsiteY4" fmla="*/ 867240 h 872304"/>
                <a:gd name="connsiteX5" fmla="*/ 920413 w 960926"/>
                <a:gd name="connsiteY5" fmla="*/ 867240 h 872304"/>
                <a:gd name="connsiteX6" fmla="*/ 915349 w 960926"/>
                <a:gd name="connsiteY6" fmla="*/ 862175 h 872304"/>
                <a:gd name="connsiteX7" fmla="*/ 915349 w 960926"/>
                <a:gd name="connsiteY7" fmla="*/ 860910 h 872304"/>
                <a:gd name="connsiteX8" fmla="*/ 922945 w 960926"/>
                <a:gd name="connsiteY8" fmla="*/ 857111 h 872304"/>
                <a:gd name="connsiteX9" fmla="*/ 924212 w 960926"/>
                <a:gd name="connsiteY9" fmla="*/ 857111 h 872304"/>
                <a:gd name="connsiteX10" fmla="*/ 928010 w 960926"/>
                <a:gd name="connsiteY10" fmla="*/ 859644 h 872304"/>
                <a:gd name="connsiteX11" fmla="*/ 930542 w 960926"/>
                <a:gd name="connsiteY11" fmla="*/ 859644 h 872304"/>
                <a:gd name="connsiteX12" fmla="*/ 931808 w 960926"/>
                <a:gd name="connsiteY12" fmla="*/ 859644 h 872304"/>
                <a:gd name="connsiteX13" fmla="*/ 933074 w 960926"/>
                <a:gd name="connsiteY13" fmla="*/ 859644 h 872304"/>
                <a:gd name="connsiteX14" fmla="*/ 935606 w 960926"/>
                <a:gd name="connsiteY14" fmla="*/ 859644 h 872304"/>
                <a:gd name="connsiteX15" fmla="*/ 940670 w 960926"/>
                <a:gd name="connsiteY15" fmla="*/ 864708 h 872304"/>
                <a:gd name="connsiteX16" fmla="*/ 938138 w 960926"/>
                <a:gd name="connsiteY16" fmla="*/ 868506 h 872304"/>
                <a:gd name="connsiteX17" fmla="*/ 933074 w 960926"/>
                <a:gd name="connsiteY17" fmla="*/ 872304 h 872304"/>
                <a:gd name="connsiteX18" fmla="*/ 883698 w 960926"/>
                <a:gd name="connsiteY18" fmla="*/ 836855 h 872304"/>
                <a:gd name="connsiteX19" fmla="*/ 879900 w 960926"/>
                <a:gd name="connsiteY19" fmla="*/ 835589 h 872304"/>
                <a:gd name="connsiteX20" fmla="*/ 878634 w 960926"/>
                <a:gd name="connsiteY20" fmla="*/ 834323 h 872304"/>
                <a:gd name="connsiteX21" fmla="*/ 877368 w 960926"/>
                <a:gd name="connsiteY21" fmla="*/ 833057 h 872304"/>
                <a:gd name="connsiteX22" fmla="*/ 874836 w 960926"/>
                <a:gd name="connsiteY22" fmla="*/ 830524 h 872304"/>
                <a:gd name="connsiteX23" fmla="*/ 873570 w 960926"/>
                <a:gd name="connsiteY23" fmla="*/ 829259 h 872304"/>
                <a:gd name="connsiteX24" fmla="*/ 868506 w 960926"/>
                <a:gd name="connsiteY24" fmla="*/ 824194 h 872304"/>
                <a:gd name="connsiteX25" fmla="*/ 867240 w 960926"/>
                <a:gd name="connsiteY25" fmla="*/ 822928 h 872304"/>
                <a:gd name="connsiteX26" fmla="*/ 864708 w 960926"/>
                <a:gd name="connsiteY26" fmla="*/ 819130 h 872304"/>
                <a:gd name="connsiteX27" fmla="*/ 864708 w 960926"/>
                <a:gd name="connsiteY27" fmla="*/ 816598 h 872304"/>
                <a:gd name="connsiteX28" fmla="*/ 869771 w 960926"/>
                <a:gd name="connsiteY28" fmla="*/ 811534 h 872304"/>
                <a:gd name="connsiteX29" fmla="*/ 873570 w 960926"/>
                <a:gd name="connsiteY29" fmla="*/ 814066 h 872304"/>
                <a:gd name="connsiteX30" fmla="*/ 876102 w 960926"/>
                <a:gd name="connsiteY30" fmla="*/ 819130 h 872304"/>
                <a:gd name="connsiteX31" fmla="*/ 876102 w 960926"/>
                <a:gd name="connsiteY31" fmla="*/ 819130 h 872304"/>
                <a:gd name="connsiteX32" fmla="*/ 878634 w 960926"/>
                <a:gd name="connsiteY32" fmla="*/ 820396 h 872304"/>
                <a:gd name="connsiteX33" fmla="*/ 883698 w 960926"/>
                <a:gd name="connsiteY33" fmla="*/ 822928 h 872304"/>
                <a:gd name="connsiteX34" fmla="*/ 886231 w 960926"/>
                <a:gd name="connsiteY34" fmla="*/ 826726 h 872304"/>
                <a:gd name="connsiteX35" fmla="*/ 886231 w 960926"/>
                <a:gd name="connsiteY35" fmla="*/ 826726 h 872304"/>
                <a:gd name="connsiteX36" fmla="*/ 886231 w 960926"/>
                <a:gd name="connsiteY36" fmla="*/ 833057 h 872304"/>
                <a:gd name="connsiteX37" fmla="*/ 883698 w 960926"/>
                <a:gd name="connsiteY37" fmla="*/ 836855 h 872304"/>
                <a:gd name="connsiteX38" fmla="*/ 949533 w 960926"/>
                <a:gd name="connsiteY38" fmla="*/ 831791 h 872304"/>
                <a:gd name="connsiteX39" fmla="*/ 949533 w 960926"/>
                <a:gd name="connsiteY39" fmla="*/ 831791 h 872304"/>
                <a:gd name="connsiteX40" fmla="*/ 943203 w 960926"/>
                <a:gd name="connsiteY40" fmla="*/ 826726 h 872304"/>
                <a:gd name="connsiteX41" fmla="*/ 944468 w 960926"/>
                <a:gd name="connsiteY41" fmla="*/ 824194 h 872304"/>
                <a:gd name="connsiteX42" fmla="*/ 944468 w 960926"/>
                <a:gd name="connsiteY42" fmla="*/ 812800 h 872304"/>
                <a:gd name="connsiteX43" fmla="*/ 945734 w 960926"/>
                <a:gd name="connsiteY43" fmla="*/ 802672 h 872304"/>
                <a:gd name="connsiteX44" fmla="*/ 950798 w 960926"/>
                <a:gd name="connsiteY44" fmla="*/ 798873 h 872304"/>
                <a:gd name="connsiteX45" fmla="*/ 954596 w 960926"/>
                <a:gd name="connsiteY45" fmla="*/ 803938 h 872304"/>
                <a:gd name="connsiteX46" fmla="*/ 953331 w 960926"/>
                <a:gd name="connsiteY46" fmla="*/ 812800 h 872304"/>
                <a:gd name="connsiteX47" fmla="*/ 953331 w 960926"/>
                <a:gd name="connsiteY47" fmla="*/ 826726 h 872304"/>
                <a:gd name="connsiteX48" fmla="*/ 949533 w 960926"/>
                <a:gd name="connsiteY48" fmla="*/ 831791 h 872304"/>
                <a:gd name="connsiteX49" fmla="*/ 846983 w 960926"/>
                <a:gd name="connsiteY49" fmla="*/ 792543 h 872304"/>
                <a:gd name="connsiteX50" fmla="*/ 843185 w 960926"/>
                <a:gd name="connsiteY50" fmla="*/ 791277 h 872304"/>
                <a:gd name="connsiteX51" fmla="*/ 840653 w 960926"/>
                <a:gd name="connsiteY51" fmla="*/ 788745 h 872304"/>
                <a:gd name="connsiteX52" fmla="*/ 839387 w 960926"/>
                <a:gd name="connsiteY52" fmla="*/ 784947 h 872304"/>
                <a:gd name="connsiteX53" fmla="*/ 839387 w 960926"/>
                <a:gd name="connsiteY53" fmla="*/ 784947 h 872304"/>
                <a:gd name="connsiteX54" fmla="*/ 834322 w 960926"/>
                <a:gd name="connsiteY54" fmla="*/ 779883 h 872304"/>
                <a:gd name="connsiteX55" fmla="*/ 833057 w 960926"/>
                <a:gd name="connsiteY55" fmla="*/ 776085 h 872304"/>
                <a:gd name="connsiteX56" fmla="*/ 833057 w 960926"/>
                <a:gd name="connsiteY56" fmla="*/ 774819 h 872304"/>
                <a:gd name="connsiteX57" fmla="*/ 830524 w 960926"/>
                <a:gd name="connsiteY57" fmla="*/ 771021 h 872304"/>
                <a:gd name="connsiteX58" fmla="*/ 831790 w 960926"/>
                <a:gd name="connsiteY58" fmla="*/ 764690 h 872304"/>
                <a:gd name="connsiteX59" fmla="*/ 838120 w 960926"/>
                <a:gd name="connsiteY59" fmla="*/ 765956 h 872304"/>
                <a:gd name="connsiteX60" fmla="*/ 841919 w 960926"/>
                <a:gd name="connsiteY60" fmla="*/ 771021 h 872304"/>
                <a:gd name="connsiteX61" fmla="*/ 843185 w 960926"/>
                <a:gd name="connsiteY61" fmla="*/ 773552 h 872304"/>
                <a:gd name="connsiteX62" fmla="*/ 843185 w 960926"/>
                <a:gd name="connsiteY62" fmla="*/ 773552 h 872304"/>
                <a:gd name="connsiteX63" fmla="*/ 848249 w 960926"/>
                <a:gd name="connsiteY63" fmla="*/ 778617 h 872304"/>
                <a:gd name="connsiteX64" fmla="*/ 849515 w 960926"/>
                <a:gd name="connsiteY64" fmla="*/ 782415 h 872304"/>
                <a:gd name="connsiteX65" fmla="*/ 849515 w 960926"/>
                <a:gd name="connsiteY65" fmla="*/ 782415 h 872304"/>
                <a:gd name="connsiteX66" fmla="*/ 850781 w 960926"/>
                <a:gd name="connsiteY66" fmla="*/ 783681 h 872304"/>
                <a:gd name="connsiteX67" fmla="*/ 850781 w 960926"/>
                <a:gd name="connsiteY67" fmla="*/ 790011 h 872304"/>
                <a:gd name="connsiteX68" fmla="*/ 846983 w 960926"/>
                <a:gd name="connsiteY68" fmla="*/ 792543 h 872304"/>
                <a:gd name="connsiteX69" fmla="*/ 953331 w 960926"/>
                <a:gd name="connsiteY69" fmla="*/ 759626 h 872304"/>
                <a:gd name="connsiteX70" fmla="*/ 948266 w 960926"/>
                <a:gd name="connsiteY70" fmla="*/ 754562 h 872304"/>
                <a:gd name="connsiteX71" fmla="*/ 948266 w 960926"/>
                <a:gd name="connsiteY71" fmla="*/ 749498 h 872304"/>
                <a:gd name="connsiteX72" fmla="*/ 950798 w 960926"/>
                <a:gd name="connsiteY72" fmla="*/ 745700 h 872304"/>
                <a:gd name="connsiteX73" fmla="*/ 950798 w 960926"/>
                <a:gd name="connsiteY73" fmla="*/ 733039 h 872304"/>
                <a:gd name="connsiteX74" fmla="*/ 955863 w 960926"/>
                <a:gd name="connsiteY74" fmla="*/ 727975 h 872304"/>
                <a:gd name="connsiteX75" fmla="*/ 960927 w 960926"/>
                <a:gd name="connsiteY75" fmla="*/ 733039 h 872304"/>
                <a:gd name="connsiteX76" fmla="*/ 960927 w 960926"/>
                <a:gd name="connsiteY76" fmla="*/ 749498 h 872304"/>
                <a:gd name="connsiteX77" fmla="*/ 958394 w 960926"/>
                <a:gd name="connsiteY77" fmla="*/ 753296 h 872304"/>
                <a:gd name="connsiteX78" fmla="*/ 958394 w 960926"/>
                <a:gd name="connsiteY78" fmla="*/ 753296 h 872304"/>
                <a:gd name="connsiteX79" fmla="*/ 953331 w 960926"/>
                <a:gd name="connsiteY79" fmla="*/ 759626 h 872304"/>
                <a:gd name="connsiteX80" fmla="*/ 809001 w 960926"/>
                <a:gd name="connsiteY80" fmla="*/ 735571 h 872304"/>
                <a:gd name="connsiteX81" fmla="*/ 805203 w 960926"/>
                <a:gd name="connsiteY81" fmla="*/ 734305 h 872304"/>
                <a:gd name="connsiteX82" fmla="*/ 801405 w 960926"/>
                <a:gd name="connsiteY82" fmla="*/ 729241 h 872304"/>
                <a:gd name="connsiteX83" fmla="*/ 801405 w 960926"/>
                <a:gd name="connsiteY83" fmla="*/ 729241 h 872304"/>
                <a:gd name="connsiteX84" fmla="*/ 797608 w 960926"/>
                <a:gd name="connsiteY84" fmla="*/ 725443 h 872304"/>
                <a:gd name="connsiteX85" fmla="*/ 796341 w 960926"/>
                <a:gd name="connsiteY85" fmla="*/ 724177 h 872304"/>
                <a:gd name="connsiteX86" fmla="*/ 793809 w 960926"/>
                <a:gd name="connsiteY86" fmla="*/ 721645 h 872304"/>
                <a:gd name="connsiteX87" fmla="*/ 791277 w 960926"/>
                <a:gd name="connsiteY87" fmla="*/ 717847 h 872304"/>
                <a:gd name="connsiteX88" fmla="*/ 791277 w 960926"/>
                <a:gd name="connsiteY88" fmla="*/ 716580 h 872304"/>
                <a:gd name="connsiteX89" fmla="*/ 792543 w 960926"/>
                <a:gd name="connsiteY89" fmla="*/ 712782 h 872304"/>
                <a:gd name="connsiteX90" fmla="*/ 798873 w 960926"/>
                <a:gd name="connsiteY90" fmla="*/ 712782 h 872304"/>
                <a:gd name="connsiteX91" fmla="*/ 800139 w 960926"/>
                <a:gd name="connsiteY91" fmla="*/ 714049 h 872304"/>
                <a:gd name="connsiteX92" fmla="*/ 802671 w 960926"/>
                <a:gd name="connsiteY92" fmla="*/ 716580 h 872304"/>
                <a:gd name="connsiteX93" fmla="*/ 805203 w 960926"/>
                <a:gd name="connsiteY93" fmla="*/ 720379 h 872304"/>
                <a:gd name="connsiteX94" fmla="*/ 805203 w 960926"/>
                <a:gd name="connsiteY94" fmla="*/ 720379 h 872304"/>
                <a:gd name="connsiteX95" fmla="*/ 809001 w 960926"/>
                <a:gd name="connsiteY95" fmla="*/ 724177 h 872304"/>
                <a:gd name="connsiteX96" fmla="*/ 810268 w 960926"/>
                <a:gd name="connsiteY96" fmla="*/ 725443 h 872304"/>
                <a:gd name="connsiteX97" fmla="*/ 812799 w 960926"/>
                <a:gd name="connsiteY97" fmla="*/ 729241 h 872304"/>
                <a:gd name="connsiteX98" fmla="*/ 812799 w 960926"/>
                <a:gd name="connsiteY98" fmla="*/ 730507 h 872304"/>
                <a:gd name="connsiteX99" fmla="*/ 809001 w 960926"/>
                <a:gd name="connsiteY99" fmla="*/ 735571 h 872304"/>
                <a:gd name="connsiteX100" fmla="*/ 952064 w 960926"/>
                <a:gd name="connsiteY100" fmla="*/ 692526 h 872304"/>
                <a:gd name="connsiteX101" fmla="*/ 952064 w 960926"/>
                <a:gd name="connsiteY101" fmla="*/ 692526 h 872304"/>
                <a:gd name="connsiteX102" fmla="*/ 945734 w 960926"/>
                <a:gd name="connsiteY102" fmla="*/ 687462 h 872304"/>
                <a:gd name="connsiteX103" fmla="*/ 945734 w 960926"/>
                <a:gd name="connsiteY103" fmla="*/ 671003 h 872304"/>
                <a:gd name="connsiteX104" fmla="*/ 944468 w 960926"/>
                <a:gd name="connsiteY104" fmla="*/ 669737 h 872304"/>
                <a:gd name="connsiteX105" fmla="*/ 943203 w 960926"/>
                <a:gd name="connsiteY105" fmla="*/ 665939 h 872304"/>
                <a:gd name="connsiteX106" fmla="*/ 943203 w 960926"/>
                <a:gd name="connsiteY106" fmla="*/ 664673 h 872304"/>
                <a:gd name="connsiteX107" fmla="*/ 948266 w 960926"/>
                <a:gd name="connsiteY107" fmla="*/ 659608 h 872304"/>
                <a:gd name="connsiteX108" fmla="*/ 953331 w 960926"/>
                <a:gd name="connsiteY108" fmla="*/ 663407 h 872304"/>
                <a:gd name="connsiteX109" fmla="*/ 954596 w 960926"/>
                <a:gd name="connsiteY109" fmla="*/ 664673 h 872304"/>
                <a:gd name="connsiteX110" fmla="*/ 955863 w 960926"/>
                <a:gd name="connsiteY110" fmla="*/ 668471 h 872304"/>
                <a:gd name="connsiteX111" fmla="*/ 955863 w 960926"/>
                <a:gd name="connsiteY111" fmla="*/ 683664 h 872304"/>
                <a:gd name="connsiteX112" fmla="*/ 957129 w 960926"/>
                <a:gd name="connsiteY112" fmla="*/ 686195 h 872304"/>
                <a:gd name="connsiteX113" fmla="*/ 952064 w 960926"/>
                <a:gd name="connsiteY113" fmla="*/ 692526 h 872304"/>
                <a:gd name="connsiteX114" fmla="*/ 767222 w 960926"/>
                <a:gd name="connsiteY114" fmla="*/ 689994 h 872304"/>
                <a:gd name="connsiteX115" fmla="*/ 767222 w 960926"/>
                <a:gd name="connsiteY115" fmla="*/ 689994 h 872304"/>
                <a:gd name="connsiteX116" fmla="*/ 763424 w 960926"/>
                <a:gd name="connsiteY116" fmla="*/ 688728 h 872304"/>
                <a:gd name="connsiteX117" fmla="*/ 760892 w 960926"/>
                <a:gd name="connsiteY117" fmla="*/ 686195 h 872304"/>
                <a:gd name="connsiteX118" fmla="*/ 759626 w 960926"/>
                <a:gd name="connsiteY118" fmla="*/ 682398 h 872304"/>
                <a:gd name="connsiteX119" fmla="*/ 759626 w 960926"/>
                <a:gd name="connsiteY119" fmla="*/ 682398 h 872304"/>
                <a:gd name="connsiteX120" fmla="*/ 753296 w 960926"/>
                <a:gd name="connsiteY120" fmla="*/ 676067 h 872304"/>
                <a:gd name="connsiteX121" fmla="*/ 749497 w 960926"/>
                <a:gd name="connsiteY121" fmla="*/ 673535 h 872304"/>
                <a:gd name="connsiteX122" fmla="*/ 748231 w 960926"/>
                <a:gd name="connsiteY122" fmla="*/ 671003 h 872304"/>
                <a:gd name="connsiteX123" fmla="*/ 750764 w 960926"/>
                <a:gd name="connsiteY123" fmla="*/ 664673 h 872304"/>
                <a:gd name="connsiteX124" fmla="*/ 757094 w 960926"/>
                <a:gd name="connsiteY124" fmla="*/ 665939 h 872304"/>
                <a:gd name="connsiteX125" fmla="*/ 759626 w 960926"/>
                <a:gd name="connsiteY125" fmla="*/ 667205 h 872304"/>
                <a:gd name="connsiteX126" fmla="*/ 769754 w 960926"/>
                <a:gd name="connsiteY126" fmla="*/ 676067 h 872304"/>
                <a:gd name="connsiteX127" fmla="*/ 771020 w 960926"/>
                <a:gd name="connsiteY127" fmla="*/ 679865 h 872304"/>
                <a:gd name="connsiteX128" fmla="*/ 771020 w 960926"/>
                <a:gd name="connsiteY128" fmla="*/ 679865 h 872304"/>
                <a:gd name="connsiteX129" fmla="*/ 773552 w 960926"/>
                <a:gd name="connsiteY129" fmla="*/ 683664 h 872304"/>
                <a:gd name="connsiteX130" fmla="*/ 767222 w 960926"/>
                <a:gd name="connsiteY130" fmla="*/ 689994 h 872304"/>
                <a:gd name="connsiteX131" fmla="*/ 716580 w 960926"/>
                <a:gd name="connsiteY131" fmla="*/ 640618 h 872304"/>
                <a:gd name="connsiteX132" fmla="*/ 714048 w 960926"/>
                <a:gd name="connsiteY132" fmla="*/ 640618 h 872304"/>
                <a:gd name="connsiteX133" fmla="*/ 711516 w 960926"/>
                <a:gd name="connsiteY133" fmla="*/ 639352 h 872304"/>
                <a:gd name="connsiteX134" fmla="*/ 708984 w 960926"/>
                <a:gd name="connsiteY134" fmla="*/ 636820 h 872304"/>
                <a:gd name="connsiteX135" fmla="*/ 707718 w 960926"/>
                <a:gd name="connsiteY135" fmla="*/ 633022 h 872304"/>
                <a:gd name="connsiteX136" fmla="*/ 703920 w 960926"/>
                <a:gd name="connsiteY136" fmla="*/ 631756 h 872304"/>
                <a:gd name="connsiteX137" fmla="*/ 702654 w 960926"/>
                <a:gd name="connsiteY137" fmla="*/ 630490 h 872304"/>
                <a:gd name="connsiteX138" fmla="*/ 695058 w 960926"/>
                <a:gd name="connsiteY138" fmla="*/ 624159 h 872304"/>
                <a:gd name="connsiteX139" fmla="*/ 697590 w 960926"/>
                <a:gd name="connsiteY139" fmla="*/ 620361 h 872304"/>
                <a:gd name="connsiteX140" fmla="*/ 701388 w 960926"/>
                <a:gd name="connsiteY140" fmla="*/ 616563 h 872304"/>
                <a:gd name="connsiteX141" fmla="*/ 708984 w 960926"/>
                <a:gd name="connsiteY141" fmla="*/ 624159 h 872304"/>
                <a:gd name="connsiteX142" fmla="*/ 712782 w 960926"/>
                <a:gd name="connsiteY142" fmla="*/ 626692 h 872304"/>
                <a:gd name="connsiteX143" fmla="*/ 715315 w 960926"/>
                <a:gd name="connsiteY143" fmla="*/ 629224 h 872304"/>
                <a:gd name="connsiteX144" fmla="*/ 716580 w 960926"/>
                <a:gd name="connsiteY144" fmla="*/ 633022 h 872304"/>
                <a:gd name="connsiteX145" fmla="*/ 717846 w 960926"/>
                <a:gd name="connsiteY145" fmla="*/ 633022 h 872304"/>
                <a:gd name="connsiteX146" fmla="*/ 720378 w 960926"/>
                <a:gd name="connsiteY146" fmla="*/ 639352 h 872304"/>
                <a:gd name="connsiteX147" fmla="*/ 716580 w 960926"/>
                <a:gd name="connsiteY147" fmla="*/ 640618 h 872304"/>
                <a:gd name="connsiteX148" fmla="*/ 941936 w 960926"/>
                <a:gd name="connsiteY148" fmla="*/ 625426 h 872304"/>
                <a:gd name="connsiteX149" fmla="*/ 936872 w 960926"/>
                <a:gd name="connsiteY149" fmla="*/ 620361 h 872304"/>
                <a:gd name="connsiteX150" fmla="*/ 936872 w 960926"/>
                <a:gd name="connsiteY150" fmla="*/ 615297 h 872304"/>
                <a:gd name="connsiteX151" fmla="*/ 935606 w 960926"/>
                <a:gd name="connsiteY151" fmla="*/ 614031 h 872304"/>
                <a:gd name="connsiteX152" fmla="*/ 934340 w 960926"/>
                <a:gd name="connsiteY152" fmla="*/ 610233 h 872304"/>
                <a:gd name="connsiteX153" fmla="*/ 934340 w 960926"/>
                <a:gd name="connsiteY153" fmla="*/ 602637 h 872304"/>
                <a:gd name="connsiteX154" fmla="*/ 933074 w 960926"/>
                <a:gd name="connsiteY154" fmla="*/ 598839 h 872304"/>
                <a:gd name="connsiteX155" fmla="*/ 935606 w 960926"/>
                <a:gd name="connsiteY155" fmla="*/ 592508 h 872304"/>
                <a:gd name="connsiteX156" fmla="*/ 941936 w 960926"/>
                <a:gd name="connsiteY156" fmla="*/ 595041 h 872304"/>
                <a:gd name="connsiteX157" fmla="*/ 944468 w 960926"/>
                <a:gd name="connsiteY157" fmla="*/ 600105 h 872304"/>
                <a:gd name="connsiteX158" fmla="*/ 944468 w 960926"/>
                <a:gd name="connsiteY158" fmla="*/ 602637 h 872304"/>
                <a:gd name="connsiteX159" fmla="*/ 944468 w 960926"/>
                <a:gd name="connsiteY159" fmla="*/ 610233 h 872304"/>
                <a:gd name="connsiteX160" fmla="*/ 945734 w 960926"/>
                <a:gd name="connsiteY160" fmla="*/ 611499 h 872304"/>
                <a:gd name="connsiteX161" fmla="*/ 947000 w 960926"/>
                <a:gd name="connsiteY161" fmla="*/ 615297 h 872304"/>
                <a:gd name="connsiteX162" fmla="*/ 947000 w 960926"/>
                <a:gd name="connsiteY162" fmla="*/ 621627 h 872304"/>
                <a:gd name="connsiteX163" fmla="*/ 941936 w 960926"/>
                <a:gd name="connsiteY163" fmla="*/ 625426 h 872304"/>
                <a:gd name="connsiteX164" fmla="*/ 664673 w 960926"/>
                <a:gd name="connsiteY164" fmla="*/ 592508 h 872304"/>
                <a:gd name="connsiteX165" fmla="*/ 662141 w 960926"/>
                <a:gd name="connsiteY165" fmla="*/ 591242 h 872304"/>
                <a:gd name="connsiteX166" fmla="*/ 659608 w 960926"/>
                <a:gd name="connsiteY166" fmla="*/ 589976 h 872304"/>
                <a:gd name="connsiteX167" fmla="*/ 643150 w 960926"/>
                <a:gd name="connsiteY167" fmla="*/ 574784 h 872304"/>
                <a:gd name="connsiteX168" fmla="*/ 643150 w 960926"/>
                <a:gd name="connsiteY168" fmla="*/ 568454 h 872304"/>
                <a:gd name="connsiteX169" fmla="*/ 650746 w 960926"/>
                <a:gd name="connsiteY169" fmla="*/ 568454 h 872304"/>
                <a:gd name="connsiteX170" fmla="*/ 668471 w 960926"/>
                <a:gd name="connsiteY170" fmla="*/ 584912 h 872304"/>
                <a:gd name="connsiteX171" fmla="*/ 669737 w 960926"/>
                <a:gd name="connsiteY171" fmla="*/ 591242 h 872304"/>
                <a:gd name="connsiteX172" fmla="*/ 664673 w 960926"/>
                <a:gd name="connsiteY172" fmla="*/ 592508 h 872304"/>
                <a:gd name="connsiteX173" fmla="*/ 928010 w 960926"/>
                <a:gd name="connsiteY173" fmla="*/ 559591 h 872304"/>
                <a:gd name="connsiteX174" fmla="*/ 922945 w 960926"/>
                <a:gd name="connsiteY174" fmla="*/ 554527 h 872304"/>
                <a:gd name="connsiteX175" fmla="*/ 922945 w 960926"/>
                <a:gd name="connsiteY175" fmla="*/ 553261 h 872304"/>
                <a:gd name="connsiteX176" fmla="*/ 920413 w 960926"/>
                <a:gd name="connsiteY176" fmla="*/ 549463 h 872304"/>
                <a:gd name="connsiteX177" fmla="*/ 920413 w 960926"/>
                <a:gd name="connsiteY177" fmla="*/ 544399 h 872304"/>
                <a:gd name="connsiteX178" fmla="*/ 917882 w 960926"/>
                <a:gd name="connsiteY178" fmla="*/ 540600 h 872304"/>
                <a:gd name="connsiteX179" fmla="*/ 917882 w 960926"/>
                <a:gd name="connsiteY179" fmla="*/ 535536 h 872304"/>
                <a:gd name="connsiteX180" fmla="*/ 922945 w 960926"/>
                <a:gd name="connsiteY180" fmla="*/ 530472 h 872304"/>
                <a:gd name="connsiteX181" fmla="*/ 928010 w 960926"/>
                <a:gd name="connsiteY181" fmla="*/ 534270 h 872304"/>
                <a:gd name="connsiteX182" fmla="*/ 928010 w 960926"/>
                <a:gd name="connsiteY182" fmla="*/ 535536 h 872304"/>
                <a:gd name="connsiteX183" fmla="*/ 930542 w 960926"/>
                <a:gd name="connsiteY183" fmla="*/ 539334 h 872304"/>
                <a:gd name="connsiteX184" fmla="*/ 930542 w 960926"/>
                <a:gd name="connsiteY184" fmla="*/ 544399 h 872304"/>
                <a:gd name="connsiteX185" fmla="*/ 933074 w 960926"/>
                <a:gd name="connsiteY185" fmla="*/ 548197 h 872304"/>
                <a:gd name="connsiteX186" fmla="*/ 933074 w 960926"/>
                <a:gd name="connsiteY186" fmla="*/ 553261 h 872304"/>
                <a:gd name="connsiteX187" fmla="*/ 928010 w 960926"/>
                <a:gd name="connsiteY187" fmla="*/ 559591 h 872304"/>
                <a:gd name="connsiteX188" fmla="*/ 611499 w 960926"/>
                <a:gd name="connsiteY188" fmla="*/ 544399 h 872304"/>
                <a:gd name="connsiteX189" fmla="*/ 607701 w 960926"/>
                <a:gd name="connsiteY189" fmla="*/ 543133 h 872304"/>
                <a:gd name="connsiteX190" fmla="*/ 600104 w 960926"/>
                <a:gd name="connsiteY190" fmla="*/ 535536 h 872304"/>
                <a:gd name="connsiteX191" fmla="*/ 596306 w 960926"/>
                <a:gd name="connsiteY191" fmla="*/ 533004 h 872304"/>
                <a:gd name="connsiteX192" fmla="*/ 593774 w 960926"/>
                <a:gd name="connsiteY192" fmla="*/ 530472 h 872304"/>
                <a:gd name="connsiteX193" fmla="*/ 592508 w 960926"/>
                <a:gd name="connsiteY193" fmla="*/ 527940 h 872304"/>
                <a:gd name="connsiteX194" fmla="*/ 589976 w 960926"/>
                <a:gd name="connsiteY194" fmla="*/ 526674 h 872304"/>
                <a:gd name="connsiteX195" fmla="*/ 589976 w 960926"/>
                <a:gd name="connsiteY195" fmla="*/ 520344 h 872304"/>
                <a:gd name="connsiteX196" fmla="*/ 595041 w 960926"/>
                <a:gd name="connsiteY196" fmla="*/ 519078 h 872304"/>
                <a:gd name="connsiteX197" fmla="*/ 596306 w 960926"/>
                <a:gd name="connsiteY197" fmla="*/ 519078 h 872304"/>
                <a:gd name="connsiteX198" fmla="*/ 600104 w 960926"/>
                <a:gd name="connsiteY198" fmla="*/ 521610 h 872304"/>
                <a:gd name="connsiteX199" fmla="*/ 601371 w 960926"/>
                <a:gd name="connsiteY199" fmla="*/ 525408 h 872304"/>
                <a:gd name="connsiteX200" fmla="*/ 605169 w 960926"/>
                <a:gd name="connsiteY200" fmla="*/ 526674 h 872304"/>
                <a:gd name="connsiteX201" fmla="*/ 606434 w 960926"/>
                <a:gd name="connsiteY201" fmla="*/ 527940 h 872304"/>
                <a:gd name="connsiteX202" fmla="*/ 614031 w 960926"/>
                <a:gd name="connsiteY202" fmla="*/ 535536 h 872304"/>
                <a:gd name="connsiteX203" fmla="*/ 614031 w 960926"/>
                <a:gd name="connsiteY203" fmla="*/ 541867 h 872304"/>
                <a:gd name="connsiteX204" fmla="*/ 611499 w 960926"/>
                <a:gd name="connsiteY204" fmla="*/ 544399 h 872304"/>
                <a:gd name="connsiteX205" fmla="*/ 906487 w 960926"/>
                <a:gd name="connsiteY205" fmla="*/ 501353 h 872304"/>
                <a:gd name="connsiteX206" fmla="*/ 901422 w 960926"/>
                <a:gd name="connsiteY206" fmla="*/ 496289 h 872304"/>
                <a:gd name="connsiteX207" fmla="*/ 901422 w 960926"/>
                <a:gd name="connsiteY207" fmla="*/ 496289 h 872304"/>
                <a:gd name="connsiteX208" fmla="*/ 898891 w 960926"/>
                <a:gd name="connsiteY208" fmla="*/ 492491 h 872304"/>
                <a:gd name="connsiteX209" fmla="*/ 898891 w 960926"/>
                <a:gd name="connsiteY209" fmla="*/ 492491 h 872304"/>
                <a:gd name="connsiteX210" fmla="*/ 896359 w 960926"/>
                <a:gd name="connsiteY210" fmla="*/ 488693 h 872304"/>
                <a:gd name="connsiteX211" fmla="*/ 896359 w 960926"/>
                <a:gd name="connsiteY211" fmla="*/ 488693 h 872304"/>
                <a:gd name="connsiteX212" fmla="*/ 893827 w 960926"/>
                <a:gd name="connsiteY212" fmla="*/ 484895 h 872304"/>
                <a:gd name="connsiteX213" fmla="*/ 893827 w 960926"/>
                <a:gd name="connsiteY213" fmla="*/ 478564 h 872304"/>
                <a:gd name="connsiteX214" fmla="*/ 898891 w 960926"/>
                <a:gd name="connsiteY214" fmla="*/ 473500 h 872304"/>
                <a:gd name="connsiteX215" fmla="*/ 903955 w 960926"/>
                <a:gd name="connsiteY215" fmla="*/ 477298 h 872304"/>
                <a:gd name="connsiteX216" fmla="*/ 906487 w 960926"/>
                <a:gd name="connsiteY216" fmla="*/ 481097 h 872304"/>
                <a:gd name="connsiteX217" fmla="*/ 906487 w 960926"/>
                <a:gd name="connsiteY217" fmla="*/ 481097 h 872304"/>
                <a:gd name="connsiteX218" fmla="*/ 909019 w 960926"/>
                <a:gd name="connsiteY218" fmla="*/ 484895 h 872304"/>
                <a:gd name="connsiteX219" fmla="*/ 909019 w 960926"/>
                <a:gd name="connsiteY219" fmla="*/ 484895 h 872304"/>
                <a:gd name="connsiteX220" fmla="*/ 911551 w 960926"/>
                <a:gd name="connsiteY220" fmla="*/ 488693 h 872304"/>
                <a:gd name="connsiteX221" fmla="*/ 911551 w 960926"/>
                <a:gd name="connsiteY221" fmla="*/ 492491 h 872304"/>
                <a:gd name="connsiteX222" fmla="*/ 906487 w 960926"/>
                <a:gd name="connsiteY222" fmla="*/ 501353 h 872304"/>
                <a:gd name="connsiteX223" fmla="*/ 557059 w 960926"/>
                <a:gd name="connsiteY223" fmla="*/ 496289 h 872304"/>
                <a:gd name="connsiteX224" fmla="*/ 553260 w 960926"/>
                <a:gd name="connsiteY224" fmla="*/ 495023 h 872304"/>
                <a:gd name="connsiteX225" fmla="*/ 546930 w 960926"/>
                <a:gd name="connsiteY225" fmla="*/ 489959 h 872304"/>
                <a:gd name="connsiteX226" fmla="*/ 543132 w 960926"/>
                <a:gd name="connsiteY226" fmla="*/ 488693 h 872304"/>
                <a:gd name="connsiteX227" fmla="*/ 534270 w 960926"/>
                <a:gd name="connsiteY227" fmla="*/ 479831 h 872304"/>
                <a:gd name="connsiteX228" fmla="*/ 534270 w 960926"/>
                <a:gd name="connsiteY228" fmla="*/ 473500 h 872304"/>
                <a:gd name="connsiteX229" fmla="*/ 541867 w 960926"/>
                <a:gd name="connsiteY229" fmla="*/ 473500 h 872304"/>
                <a:gd name="connsiteX230" fmla="*/ 549462 w 960926"/>
                <a:gd name="connsiteY230" fmla="*/ 481097 h 872304"/>
                <a:gd name="connsiteX231" fmla="*/ 553260 w 960926"/>
                <a:gd name="connsiteY231" fmla="*/ 482362 h 872304"/>
                <a:gd name="connsiteX232" fmla="*/ 559591 w 960926"/>
                <a:gd name="connsiteY232" fmla="*/ 488693 h 872304"/>
                <a:gd name="connsiteX233" fmla="*/ 559591 w 960926"/>
                <a:gd name="connsiteY233" fmla="*/ 495023 h 872304"/>
                <a:gd name="connsiteX234" fmla="*/ 557059 w 960926"/>
                <a:gd name="connsiteY234" fmla="*/ 496289 h 872304"/>
                <a:gd name="connsiteX235" fmla="*/ 497555 w 960926"/>
                <a:gd name="connsiteY235" fmla="*/ 449446 h 872304"/>
                <a:gd name="connsiteX236" fmla="*/ 492491 w 960926"/>
                <a:gd name="connsiteY236" fmla="*/ 444381 h 872304"/>
                <a:gd name="connsiteX237" fmla="*/ 488693 w 960926"/>
                <a:gd name="connsiteY237" fmla="*/ 441849 h 872304"/>
                <a:gd name="connsiteX238" fmla="*/ 487427 w 960926"/>
                <a:gd name="connsiteY238" fmla="*/ 440583 h 872304"/>
                <a:gd name="connsiteX239" fmla="*/ 483628 w 960926"/>
                <a:gd name="connsiteY239" fmla="*/ 436785 h 872304"/>
                <a:gd name="connsiteX240" fmla="*/ 479830 w 960926"/>
                <a:gd name="connsiteY240" fmla="*/ 435519 h 872304"/>
                <a:gd name="connsiteX241" fmla="*/ 477298 w 960926"/>
                <a:gd name="connsiteY241" fmla="*/ 429189 h 872304"/>
                <a:gd name="connsiteX242" fmla="*/ 483628 w 960926"/>
                <a:gd name="connsiteY242" fmla="*/ 426657 h 872304"/>
                <a:gd name="connsiteX243" fmla="*/ 488693 w 960926"/>
                <a:gd name="connsiteY243" fmla="*/ 429189 h 872304"/>
                <a:gd name="connsiteX244" fmla="*/ 489958 w 960926"/>
                <a:gd name="connsiteY244" fmla="*/ 430455 h 872304"/>
                <a:gd name="connsiteX245" fmla="*/ 493757 w 960926"/>
                <a:gd name="connsiteY245" fmla="*/ 434253 h 872304"/>
                <a:gd name="connsiteX246" fmla="*/ 497555 w 960926"/>
                <a:gd name="connsiteY246" fmla="*/ 436785 h 872304"/>
                <a:gd name="connsiteX247" fmla="*/ 498821 w 960926"/>
                <a:gd name="connsiteY247" fmla="*/ 438051 h 872304"/>
                <a:gd name="connsiteX248" fmla="*/ 503885 w 960926"/>
                <a:gd name="connsiteY248" fmla="*/ 443115 h 872304"/>
                <a:gd name="connsiteX249" fmla="*/ 501353 w 960926"/>
                <a:gd name="connsiteY249" fmla="*/ 446913 h 872304"/>
                <a:gd name="connsiteX250" fmla="*/ 497555 w 960926"/>
                <a:gd name="connsiteY250" fmla="*/ 449446 h 872304"/>
                <a:gd name="connsiteX251" fmla="*/ 879900 w 960926"/>
                <a:gd name="connsiteY251" fmla="*/ 448179 h 872304"/>
                <a:gd name="connsiteX252" fmla="*/ 876102 w 960926"/>
                <a:gd name="connsiteY252" fmla="*/ 446913 h 872304"/>
                <a:gd name="connsiteX253" fmla="*/ 874836 w 960926"/>
                <a:gd name="connsiteY253" fmla="*/ 445647 h 872304"/>
                <a:gd name="connsiteX254" fmla="*/ 873570 w 960926"/>
                <a:gd name="connsiteY254" fmla="*/ 441849 h 872304"/>
                <a:gd name="connsiteX255" fmla="*/ 873570 w 960926"/>
                <a:gd name="connsiteY255" fmla="*/ 441849 h 872304"/>
                <a:gd name="connsiteX256" fmla="*/ 869771 w 960926"/>
                <a:gd name="connsiteY256" fmla="*/ 438051 h 872304"/>
                <a:gd name="connsiteX257" fmla="*/ 868506 w 960926"/>
                <a:gd name="connsiteY257" fmla="*/ 434253 h 872304"/>
                <a:gd name="connsiteX258" fmla="*/ 868506 w 960926"/>
                <a:gd name="connsiteY258" fmla="*/ 434253 h 872304"/>
                <a:gd name="connsiteX259" fmla="*/ 865973 w 960926"/>
                <a:gd name="connsiteY259" fmla="*/ 430455 h 872304"/>
                <a:gd name="connsiteX260" fmla="*/ 865973 w 960926"/>
                <a:gd name="connsiteY260" fmla="*/ 430455 h 872304"/>
                <a:gd name="connsiteX261" fmla="*/ 864708 w 960926"/>
                <a:gd name="connsiteY261" fmla="*/ 429189 h 872304"/>
                <a:gd name="connsiteX262" fmla="*/ 863441 w 960926"/>
                <a:gd name="connsiteY262" fmla="*/ 425390 h 872304"/>
                <a:gd name="connsiteX263" fmla="*/ 868506 w 960926"/>
                <a:gd name="connsiteY263" fmla="*/ 420326 h 872304"/>
                <a:gd name="connsiteX264" fmla="*/ 872304 w 960926"/>
                <a:gd name="connsiteY264" fmla="*/ 422859 h 872304"/>
                <a:gd name="connsiteX265" fmla="*/ 873570 w 960926"/>
                <a:gd name="connsiteY265" fmla="*/ 424125 h 872304"/>
                <a:gd name="connsiteX266" fmla="*/ 874836 w 960926"/>
                <a:gd name="connsiteY266" fmla="*/ 425390 h 872304"/>
                <a:gd name="connsiteX267" fmla="*/ 877368 w 960926"/>
                <a:gd name="connsiteY267" fmla="*/ 429189 h 872304"/>
                <a:gd name="connsiteX268" fmla="*/ 877368 w 960926"/>
                <a:gd name="connsiteY268" fmla="*/ 431721 h 872304"/>
                <a:gd name="connsiteX269" fmla="*/ 881166 w 960926"/>
                <a:gd name="connsiteY269" fmla="*/ 435519 h 872304"/>
                <a:gd name="connsiteX270" fmla="*/ 882432 w 960926"/>
                <a:gd name="connsiteY270" fmla="*/ 439317 h 872304"/>
                <a:gd name="connsiteX271" fmla="*/ 882432 w 960926"/>
                <a:gd name="connsiteY271" fmla="*/ 440583 h 872304"/>
                <a:gd name="connsiteX272" fmla="*/ 882432 w 960926"/>
                <a:gd name="connsiteY272" fmla="*/ 446913 h 872304"/>
                <a:gd name="connsiteX273" fmla="*/ 879900 w 960926"/>
                <a:gd name="connsiteY273" fmla="*/ 448179 h 872304"/>
                <a:gd name="connsiteX274" fmla="*/ 444381 w 960926"/>
                <a:gd name="connsiteY274" fmla="*/ 407666 h 872304"/>
                <a:gd name="connsiteX275" fmla="*/ 439317 w 960926"/>
                <a:gd name="connsiteY275" fmla="*/ 403868 h 872304"/>
                <a:gd name="connsiteX276" fmla="*/ 436785 w 960926"/>
                <a:gd name="connsiteY276" fmla="*/ 400070 h 872304"/>
                <a:gd name="connsiteX277" fmla="*/ 436785 w 960926"/>
                <a:gd name="connsiteY277" fmla="*/ 400070 h 872304"/>
                <a:gd name="connsiteX278" fmla="*/ 434253 w 960926"/>
                <a:gd name="connsiteY278" fmla="*/ 396272 h 872304"/>
                <a:gd name="connsiteX279" fmla="*/ 434253 w 960926"/>
                <a:gd name="connsiteY279" fmla="*/ 396272 h 872304"/>
                <a:gd name="connsiteX280" fmla="*/ 431721 w 960926"/>
                <a:gd name="connsiteY280" fmla="*/ 395005 h 872304"/>
                <a:gd name="connsiteX281" fmla="*/ 426656 w 960926"/>
                <a:gd name="connsiteY281" fmla="*/ 389941 h 872304"/>
                <a:gd name="connsiteX282" fmla="*/ 432986 w 960926"/>
                <a:gd name="connsiteY282" fmla="*/ 384877 h 872304"/>
                <a:gd name="connsiteX283" fmla="*/ 434253 w 960926"/>
                <a:gd name="connsiteY283" fmla="*/ 384877 h 872304"/>
                <a:gd name="connsiteX284" fmla="*/ 438051 w 960926"/>
                <a:gd name="connsiteY284" fmla="*/ 386143 h 872304"/>
                <a:gd name="connsiteX285" fmla="*/ 443115 w 960926"/>
                <a:gd name="connsiteY285" fmla="*/ 391207 h 872304"/>
                <a:gd name="connsiteX286" fmla="*/ 444381 w 960926"/>
                <a:gd name="connsiteY286" fmla="*/ 392474 h 872304"/>
                <a:gd name="connsiteX287" fmla="*/ 446913 w 960926"/>
                <a:gd name="connsiteY287" fmla="*/ 396272 h 872304"/>
                <a:gd name="connsiteX288" fmla="*/ 446913 w 960926"/>
                <a:gd name="connsiteY288" fmla="*/ 396272 h 872304"/>
                <a:gd name="connsiteX289" fmla="*/ 449445 w 960926"/>
                <a:gd name="connsiteY289" fmla="*/ 400070 h 872304"/>
                <a:gd name="connsiteX290" fmla="*/ 449445 w 960926"/>
                <a:gd name="connsiteY290" fmla="*/ 403868 h 872304"/>
                <a:gd name="connsiteX291" fmla="*/ 444381 w 960926"/>
                <a:gd name="connsiteY291" fmla="*/ 407666 h 872304"/>
                <a:gd name="connsiteX292" fmla="*/ 845717 w 960926"/>
                <a:gd name="connsiteY292" fmla="*/ 395005 h 872304"/>
                <a:gd name="connsiteX293" fmla="*/ 844451 w 960926"/>
                <a:gd name="connsiteY293" fmla="*/ 395005 h 872304"/>
                <a:gd name="connsiteX294" fmla="*/ 839387 w 960926"/>
                <a:gd name="connsiteY294" fmla="*/ 389941 h 872304"/>
                <a:gd name="connsiteX295" fmla="*/ 839387 w 960926"/>
                <a:gd name="connsiteY295" fmla="*/ 389941 h 872304"/>
                <a:gd name="connsiteX296" fmla="*/ 838120 w 960926"/>
                <a:gd name="connsiteY296" fmla="*/ 388675 h 872304"/>
                <a:gd name="connsiteX297" fmla="*/ 836855 w 960926"/>
                <a:gd name="connsiteY297" fmla="*/ 384877 h 872304"/>
                <a:gd name="connsiteX298" fmla="*/ 836855 w 960926"/>
                <a:gd name="connsiteY298" fmla="*/ 384877 h 872304"/>
                <a:gd name="connsiteX299" fmla="*/ 835589 w 960926"/>
                <a:gd name="connsiteY299" fmla="*/ 383611 h 872304"/>
                <a:gd name="connsiteX300" fmla="*/ 834322 w 960926"/>
                <a:gd name="connsiteY300" fmla="*/ 382345 h 872304"/>
                <a:gd name="connsiteX301" fmla="*/ 831790 w 960926"/>
                <a:gd name="connsiteY301" fmla="*/ 378547 h 872304"/>
                <a:gd name="connsiteX302" fmla="*/ 831790 w 960926"/>
                <a:gd name="connsiteY302" fmla="*/ 378547 h 872304"/>
                <a:gd name="connsiteX303" fmla="*/ 830524 w 960926"/>
                <a:gd name="connsiteY303" fmla="*/ 377281 h 872304"/>
                <a:gd name="connsiteX304" fmla="*/ 830524 w 960926"/>
                <a:gd name="connsiteY304" fmla="*/ 370951 h 872304"/>
                <a:gd name="connsiteX305" fmla="*/ 838120 w 960926"/>
                <a:gd name="connsiteY305" fmla="*/ 370951 h 872304"/>
                <a:gd name="connsiteX306" fmla="*/ 841919 w 960926"/>
                <a:gd name="connsiteY306" fmla="*/ 374749 h 872304"/>
                <a:gd name="connsiteX307" fmla="*/ 843185 w 960926"/>
                <a:gd name="connsiteY307" fmla="*/ 376015 h 872304"/>
                <a:gd name="connsiteX308" fmla="*/ 845717 w 960926"/>
                <a:gd name="connsiteY308" fmla="*/ 379813 h 872304"/>
                <a:gd name="connsiteX309" fmla="*/ 845717 w 960926"/>
                <a:gd name="connsiteY309" fmla="*/ 379813 h 872304"/>
                <a:gd name="connsiteX310" fmla="*/ 846983 w 960926"/>
                <a:gd name="connsiteY310" fmla="*/ 381079 h 872304"/>
                <a:gd name="connsiteX311" fmla="*/ 848249 w 960926"/>
                <a:gd name="connsiteY311" fmla="*/ 384877 h 872304"/>
                <a:gd name="connsiteX312" fmla="*/ 848249 w 960926"/>
                <a:gd name="connsiteY312" fmla="*/ 384877 h 872304"/>
                <a:gd name="connsiteX313" fmla="*/ 849515 w 960926"/>
                <a:gd name="connsiteY313" fmla="*/ 386143 h 872304"/>
                <a:gd name="connsiteX314" fmla="*/ 850781 w 960926"/>
                <a:gd name="connsiteY314" fmla="*/ 388675 h 872304"/>
                <a:gd name="connsiteX315" fmla="*/ 852047 w 960926"/>
                <a:gd name="connsiteY315" fmla="*/ 392474 h 872304"/>
                <a:gd name="connsiteX316" fmla="*/ 845717 w 960926"/>
                <a:gd name="connsiteY316" fmla="*/ 395005 h 872304"/>
                <a:gd name="connsiteX317" fmla="*/ 403867 w 960926"/>
                <a:gd name="connsiteY317" fmla="*/ 372217 h 872304"/>
                <a:gd name="connsiteX318" fmla="*/ 403867 w 960926"/>
                <a:gd name="connsiteY318" fmla="*/ 372217 h 872304"/>
                <a:gd name="connsiteX319" fmla="*/ 398804 w 960926"/>
                <a:gd name="connsiteY319" fmla="*/ 369685 h 872304"/>
                <a:gd name="connsiteX320" fmla="*/ 396272 w 960926"/>
                <a:gd name="connsiteY320" fmla="*/ 368418 h 872304"/>
                <a:gd name="connsiteX321" fmla="*/ 396272 w 960926"/>
                <a:gd name="connsiteY321" fmla="*/ 368418 h 872304"/>
                <a:gd name="connsiteX322" fmla="*/ 391207 w 960926"/>
                <a:gd name="connsiteY322" fmla="*/ 365887 h 872304"/>
                <a:gd name="connsiteX323" fmla="*/ 388675 w 960926"/>
                <a:gd name="connsiteY323" fmla="*/ 363354 h 872304"/>
                <a:gd name="connsiteX324" fmla="*/ 387409 w 960926"/>
                <a:gd name="connsiteY324" fmla="*/ 362088 h 872304"/>
                <a:gd name="connsiteX325" fmla="*/ 384877 w 960926"/>
                <a:gd name="connsiteY325" fmla="*/ 359556 h 872304"/>
                <a:gd name="connsiteX326" fmla="*/ 384877 w 960926"/>
                <a:gd name="connsiteY326" fmla="*/ 353226 h 872304"/>
                <a:gd name="connsiteX327" fmla="*/ 392474 w 960926"/>
                <a:gd name="connsiteY327" fmla="*/ 353226 h 872304"/>
                <a:gd name="connsiteX328" fmla="*/ 393739 w 960926"/>
                <a:gd name="connsiteY328" fmla="*/ 354492 h 872304"/>
                <a:gd name="connsiteX329" fmla="*/ 398804 w 960926"/>
                <a:gd name="connsiteY329" fmla="*/ 357024 h 872304"/>
                <a:gd name="connsiteX330" fmla="*/ 401335 w 960926"/>
                <a:gd name="connsiteY330" fmla="*/ 358290 h 872304"/>
                <a:gd name="connsiteX331" fmla="*/ 401335 w 960926"/>
                <a:gd name="connsiteY331" fmla="*/ 358290 h 872304"/>
                <a:gd name="connsiteX332" fmla="*/ 406400 w 960926"/>
                <a:gd name="connsiteY332" fmla="*/ 360822 h 872304"/>
                <a:gd name="connsiteX333" fmla="*/ 408932 w 960926"/>
                <a:gd name="connsiteY333" fmla="*/ 364620 h 872304"/>
                <a:gd name="connsiteX334" fmla="*/ 408932 w 960926"/>
                <a:gd name="connsiteY334" fmla="*/ 365887 h 872304"/>
                <a:gd name="connsiteX335" fmla="*/ 408932 w 960926"/>
                <a:gd name="connsiteY335" fmla="*/ 365887 h 872304"/>
                <a:gd name="connsiteX336" fmla="*/ 403867 w 960926"/>
                <a:gd name="connsiteY336" fmla="*/ 372217 h 872304"/>
                <a:gd name="connsiteX337" fmla="*/ 805203 w 960926"/>
                <a:gd name="connsiteY337" fmla="*/ 343098 h 872304"/>
                <a:gd name="connsiteX338" fmla="*/ 801405 w 960926"/>
                <a:gd name="connsiteY338" fmla="*/ 341832 h 872304"/>
                <a:gd name="connsiteX339" fmla="*/ 788745 w 960926"/>
                <a:gd name="connsiteY339" fmla="*/ 329171 h 872304"/>
                <a:gd name="connsiteX340" fmla="*/ 787479 w 960926"/>
                <a:gd name="connsiteY340" fmla="*/ 327905 h 872304"/>
                <a:gd name="connsiteX341" fmla="*/ 786213 w 960926"/>
                <a:gd name="connsiteY341" fmla="*/ 326639 h 872304"/>
                <a:gd name="connsiteX342" fmla="*/ 784947 w 960926"/>
                <a:gd name="connsiteY342" fmla="*/ 325373 h 872304"/>
                <a:gd name="connsiteX343" fmla="*/ 784947 w 960926"/>
                <a:gd name="connsiteY343" fmla="*/ 319043 h 872304"/>
                <a:gd name="connsiteX344" fmla="*/ 791277 w 960926"/>
                <a:gd name="connsiteY344" fmla="*/ 319043 h 872304"/>
                <a:gd name="connsiteX345" fmla="*/ 791277 w 960926"/>
                <a:gd name="connsiteY345" fmla="*/ 319043 h 872304"/>
                <a:gd name="connsiteX346" fmla="*/ 796341 w 960926"/>
                <a:gd name="connsiteY346" fmla="*/ 324107 h 872304"/>
                <a:gd name="connsiteX347" fmla="*/ 796341 w 960926"/>
                <a:gd name="connsiteY347" fmla="*/ 324107 h 872304"/>
                <a:gd name="connsiteX348" fmla="*/ 807736 w 960926"/>
                <a:gd name="connsiteY348" fmla="*/ 335502 h 872304"/>
                <a:gd name="connsiteX349" fmla="*/ 807736 w 960926"/>
                <a:gd name="connsiteY349" fmla="*/ 341832 h 872304"/>
                <a:gd name="connsiteX350" fmla="*/ 805203 w 960926"/>
                <a:gd name="connsiteY350" fmla="*/ 343098 h 872304"/>
                <a:gd name="connsiteX351" fmla="*/ 357024 w 960926"/>
                <a:gd name="connsiteY351" fmla="*/ 341832 h 872304"/>
                <a:gd name="connsiteX352" fmla="*/ 355758 w 960926"/>
                <a:gd name="connsiteY352" fmla="*/ 341832 h 872304"/>
                <a:gd name="connsiteX353" fmla="*/ 351960 w 960926"/>
                <a:gd name="connsiteY353" fmla="*/ 339300 h 872304"/>
                <a:gd name="connsiteX354" fmla="*/ 351960 w 960926"/>
                <a:gd name="connsiteY354" fmla="*/ 339300 h 872304"/>
                <a:gd name="connsiteX355" fmla="*/ 346896 w 960926"/>
                <a:gd name="connsiteY355" fmla="*/ 336767 h 872304"/>
                <a:gd name="connsiteX356" fmla="*/ 345630 w 960926"/>
                <a:gd name="connsiteY356" fmla="*/ 335502 h 872304"/>
                <a:gd name="connsiteX357" fmla="*/ 344363 w 960926"/>
                <a:gd name="connsiteY357" fmla="*/ 334235 h 872304"/>
                <a:gd name="connsiteX358" fmla="*/ 339300 w 960926"/>
                <a:gd name="connsiteY358" fmla="*/ 331703 h 872304"/>
                <a:gd name="connsiteX359" fmla="*/ 335502 w 960926"/>
                <a:gd name="connsiteY359" fmla="*/ 327905 h 872304"/>
                <a:gd name="connsiteX360" fmla="*/ 340565 w 960926"/>
                <a:gd name="connsiteY360" fmla="*/ 322841 h 872304"/>
                <a:gd name="connsiteX361" fmla="*/ 344363 w 960926"/>
                <a:gd name="connsiteY361" fmla="*/ 322841 h 872304"/>
                <a:gd name="connsiteX362" fmla="*/ 349428 w 960926"/>
                <a:gd name="connsiteY362" fmla="*/ 325373 h 872304"/>
                <a:gd name="connsiteX363" fmla="*/ 350693 w 960926"/>
                <a:gd name="connsiteY363" fmla="*/ 326639 h 872304"/>
                <a:gd name="connsiteX364" fmla="*/ 351960 w 960926"/>
                <a:gd name="connsiteY364" fmla="*/ 327905 h 872304"/>
                <a:gd name="connsiteX365" fmla="*/ 355758 w 960926"/>
                <a:gd name="connsiteY365" fmla="*/ 330437 h 872304"/>
                <a:gd name="connsiteX366" fmla="*/ 355758 w 960926"/>
                <a:gd name="connsiteY366" fmla="*/ 330437 h 872304"/>
                <a:gd name="connsiteX367" fmla="*/ 360822 w 960926"/>
                <a:gd name="connsiteY367" fmla="*/ 334235 h 872304"/>
                <a:gd name="connsiteX368" fmla="*/ 362088 w 960926"/>
                <a:gd name="connsiteY368" fmla="*/ 338033 h 872304"/>
                <a:gd name="connsiteX369" fmla="*/ 357024 w 960926"/>
                <a:gd name="connsiteY369" fmla="*/ 341832 h 872304"/>
                <a:gd name="connsiteX370" fmla="*/ 307648 w 960926"/>
                <a:gd name="connsiteY370" fmla="*/ 316511 h 872304"/>
                <a:gd name="connsiteX371" fmla="*/ 306382 w 960926"/>
                <a:gd name="connsiteY371" fmla="*/ 316511 h 872304"/>
                <a:gd name="connsiteX372" fmla="*/ 302584 w 960926"/>
                <a:gd name="connsiteY372" fmla="*/ 313979 h 872304"/>
                <a:gd name="connsiteX373" fmla="*/ 302584 w 960926"/>
                <a:gd name="connsiteY373" fmla="*/ 313979 h 872304"/>
                <a:gd name="connsiteX374" fmla="*/ 297520 w 960926"/>
                <a:gd name="connsiteY374" fmla="*/ 311446 h 872304"/>
                <a:gd name="connsiteX375" fmla="*/ 296254 w 960926"/>
                <a:gd name="connsiteY375" fmla="*/ 310181 h 872304"/>
                <a:gd name="connsiteX376" fmla="*/ 294988 w 960926"/>
                <a:gd name="connsiteY376" fmla="*/ 308915 h 872304"/>
                <a:gd name="connsiteX377" fmla="*/ 289924 w 960926"/>
                <a:gd name="connsiteY377" fmla="*/ 306382 h 872304"/>
                <a:gd name="connsiteX378" fmla="*/ 287391 w 960926"/>
                <a:gd name="connsiteY378" fmla="*/ 302584 h 872304"/>
                <a:gd name="connsiteX379" fmla="*/ 292456 w 960926"/>
                <a:gd name="connsiteY379" fmla="*/ 297520 h 872304"/>
                <a:gd name="connsiteX380" fmla="*/ 294988 w 960926"/>
                <a:gd name="connsiteY380" fmla="*/ 297520 h 872304"/>
                <a:gd name="connsiteX381" fmla="*/ 300052 w 960926"/>
                <a:gd name="connsiteY381" fmla="*/ 300052 h 872304"/>
                <a:gd name="connsiteX382" fmla="*/ 301318 w 960926"/>
                <a:gd name="connsiteY382" fmla="*/ 301318 h 872304"/>
                <a:gd name="connsiteX383" fmla="*/ 302584 w 960926"/>
                <a:gd name="connsiteY383" fmla="*/ 302584 h 872304"/>
                <a:gd name="connsiteX384" fmla="*/ 306382 w 960926"/>
                <a:gd name="connsiteY384" fmla="*/ 305116 h 872304"/>
                <a:gd name="connsiteX385" fmla="*/ 306382 w 960926"/>
                <a:gd name="connsiteY385" fmla="*/ 305116 h 872304"/>
                <a:gd name="connsiteX386" fmla="*/ 311446 w 960926"/>
                <a:gd name="connsiteY386" fmla="*/ 308915 h 872304"/>
                <a:gd name="connsiteX387" fmla="*/ 313979 w 960926"/>
                <a:gd name="connsiteY387" fmla="*/ 312713 h 872304"/>
                <a:gd name="connsiteX388" fmla="*/ 307648 w 960926"/>
                <a:gd name="connsiteY388" fmla="*/ 316511 h 872304"/>
                <a:gd name="connsiteX389" fmla="*/ 754562 w 960926"/>
                <a:gd name="connsiteY389" fmla="*/ 297520 h 872304"/>
                <a:gd name="connsiteX390" fmla="*/ 750764 w 960926"/>
                <a:gd name="connsiteY390" fmla="*/ 296254 h 872304"/>
                <a:gd name="connsiteX391" fmla="*/ 744434 w 960926"/>
                <a:gd name="connsiteY391" fmla="*/ 291190 h 872304"/>
                <a:gd name="connsiteX392" fmla="*/ 739369 w 960926"/>
                <a:gd name="connsiteY392" fmla="*/ 287392 h 872304"/>
                <a:gd name="connsiteX393" fmla="*/ 736837 w 960926"/>
                <a:gd name="connsiteY393" fmla="*/ 286126 h 872304"/>
                <a:gd name="connsiteX394" fmla="*/ 735571 w 960926"/>
                <a:gd name="connsiteY394" fmla="*/ 284860 h 872304"/>
                <a:gd name="connsiteX395" fmla="*/ 731773 w 960926"/>
                <a:gd name="connsiteY395" fmla="*/ 281061 h 872304"/>
                <a:gd name="connsiteX396" fmla="*/ 731773 w 960926"/>
                <a:gd name="connsiteY396" fmla="*/ 274731 h 872304"/>
                <a:gd name="connsiteX397" fmla="*/ 739369 w 960926"/>
                <a:gd name="connsiteY397" fmla="*/ 274731 h 872304"/>
                <a:gd name="connsiteX398" fmla="*/ 741901 w 960926"/>
                <a:gd name="connsiteY398" fmla="*/ 277264 h 872304"/>
                <a:gd name="connsiteX399" fmla="*/ 745699 w 960926"/>
                <a:gd name="connsiteY399" fmla="*/ 279795 h 872304"/>
                <a:gd name="connsiteX400" fmla="*/ 748231 w 960926"/>
                <a:gd name="connsiteY400" fmla="*/ 282328 h 872304"/>
                <a:gd name="connsiteX401" fmla="*/ 749497 w 960926"/>
                <a:gd name="connsiteY401" fmla="*/ 283594 h 872304"/>
                <a:gd name="connsiteX402" fmla="*/ 757094 w 960926"/>
                <a:gd name="connsiteY402" fmla="*/ 289924 h 872304"/>
                <a:gd name="connsiteX403" fmla="*/ 757094 w 960926"/>
                <a:gd name="connsiteY403" fmla="*/ 296254 h 872304"/>
                <a:gd name="connsiteX404" fmla="*/ 754562 w 960926"/>
                <a:gd name="connsiteY404" fmla="*/ 297520 h 872304"/>
                <a:gd name="connsiteX405" fmla="*/ 260805 w 960926"/>
                <a:gd name="connsiteY405" fmla="*/ 287392 h 872304"/>
                <a:gd name="connsiteX406" fmla="*/ 258272 w 960926"/>
                <a:gd name="connsiteY406" fmla="*/ 287392 h 872304"/>
                <a:gd name="connsiteX407" fmla="*/ 258272 w 960926"/>
                <a:gd name="connsiteY407" fmla="*/ 287392 h 872304"/>
                <a:gd name="connsiteX408" fmla="*/ 253209 w 960926"/>
                <a:gd name="connsiteY408" fmla="*/ 284860 h 872304"/>
                <a:gd name="connsiteX409" fmla="*/ 250676 w 960926"/>
                <a:gd name="connsiteY409" fmla="*/ 282328 h 872304"/>
                <a:gd name="connsiteX410" fmla="*/ 248144 w 960926"/>
                <a:gd name="connsiteY410" fmla="*/ 279795 h 872304"/>
                <a:gd name="connsiteX411" fmla="*/ 246879 w 960926"/>
                <a:gd name="connsiteY411" fmla="*/ 278530 h 872304"/>
                <a:gd name="connsiteX412" fmla="*/ 245612 w 960926"/>
                <a:gd name="connsiteY412" fmla="*/ 277264 h 872304"/>
                <a:gd name="connsiteX413" fmla="*/ 240548 w 960926"/>
                <a:gd name="connsiteY413" fmla="*/ 272199 h 872304"/>
                <a:gd name="connsiteX414" fmla="*/ 240548 w 960926"/>
                <a:gd name="connsiteY414" fmla="*/ 270933 h 872304"/>
                <a:gd name="connsiteX415" fmla="*/ 245612 w 960926"/>
                <a:gd name="connsiteY415" fmla="*/ 265869 h 872304"/>
                <a:gd name="connsiteX416" fmla="*/ 249410 w 960926"/>
                <a:gd name="connsiteY416" fmla="*/ 267135 h 872304"/>
                <a:gd name="connsiteX417" fmla="*/ 251942 w 960926"/>
                <a:gd name="connsiteY417" fmla="*/ 268401 h 872304"/>
                <a:gd name="connsiteX418" fmla="*/ 253209 w 960926"/>
                <a:gd name="connsiteY418" fmla="*/ 269667 h 872304"/>
                <a:gd name="connsiteX419" fmla="*/ 258272 w 960926"/>
                <a:gd name="connsiteY419" fmla="*/ 272199 h 872304"/>
                <a:gd name="connsiteX420" fmla="*/ 260805 w 960926"/>
                <a:gd name="connsiteY420" fmla="*/ 274731 h 872304"/>
                <a:gd name="connsiteX421" fmla="*/ 263337 w 960926"/>
                <a:gd name="connsiteY421" fmla="*/ 277264 h 872304"/>
                <a:gd name="connsiteX422" fmla="*/ 265869 w 960926"/>
                <a:gd name="connsiteY422" fmla="*/ 281061 h 872304"/>
                <a:gd name="connsiteX423" fmla="*/ 260805 w 960926"/>
                <a:gd name="connsiteY423" fmla="*/ 287392 h 872304"/>
                <a:gd name="connsiteX424" fmla="*/ 697590 w 960926"/>
                <a:gd name="connsiteY424" fmla="*/ 257007 h 872304"/>
                <a:gd name="connsiteX425" fmla="*/ 693792 w 960926"/>
                <a:gd name="connsiteY425" fmla="*/ 255741 h 872304"/>
                <a:gd name="connsiteX426" fmla="*/ 687462 w 960926"/>
                <a:gd name="connsiteY426" fmla="*/ 249410 h 872304"/>
                <a:gd name="connsiteX427" fmla="*/ 683664 w 960926"/>
                <a:gd name="connsiteY427" fmla="*/ 248144 h 872304"/>
                <a:gd name="connsiteX428" fmla="*/ 679865 w 960926"/>
                <a:gd name="connsiteY428" fmla="*/ 244346 h 872304"/>
                <a:gd name="connsiteX429" fmla="*/ 676067 w 960926"/>
                <a:gd name="connsiteY429" fmla="*/ 243080 h 872304"/>
                <a:gd name="connsiteX430" fmla="*/ 673535 w 960926"/>
                <a:gd name="connsiteY430" fmla="*/ 241814 h 872304"/>
                <a:gd name="connsiteX431" fmla="*/ 673535 w 960926"/>
                <a:gd name="connsiteY431" fmla="*/ 235484 h 872304"/>
                <a:gd name="connsiteX432" fmla="*/ 681131 w 960926"/>
                <a:gd name="connsiteY432" fmla="*/ 235484 h 872304"/>
                <a:gd name="connsiteX433" fmla="*/ 682397 w 960926"/>
                <a:gd name="connsiteY433" fmla="*/ 235484 h 872304"/>
                <a:gd name="connsiteX434" fmla="*/ 686195 w 960926"/>
                <a:gd name="connsiteY434" fmla="*/ 236750 h 872304"/>
                <a:gd name="connsiteX435" fmla="*/ 689994 w 960926"/>
                <a:gd name="connsiteY435" fmla="*/ 240548 h 872304"/>
                <a:gd name="connsiteX436" fmla="*/ 693792 w 960926"/>
                <a:gd name="connsiteY436" fmla="*/ 241814 h 872304"/>
                <a:gd name="connsiteX437" fmla="*/ 701388 w 960926"/>
                <a:gd name="connsiteY437" fmla="*/ 248144 h 872304"/>
                <a:gd name="connsiteX438" fmla="*/ 701388 w 960926"/>
                <a:gd name="connsiteY438" fmla="*/ 254474 h 872304"/>
                <a:gd name="connsiteX439" fmla="*/ 697590 w 960926"/>
                <a:gd name="connsiteY439" fmla="*/ 257007 h 872304"/>
                <a:gd name="connsiteX440" fmla="*/ 219025 w 960926"/>
                <a:gd name="connsiteY440" fmla="*/ 251943 h 872304"/>
                <a:gd name="connsiteX441" fmla="*/ 217759 w 960926"/>
                <a:gd name="connsiteY441" fmla="*/ 251943 h 872304"/>
                <a:gd name="connsiteX442" fmla="*/ 216493 w 960926"/>
                <a:gd name="connsiteY442" fmla="*/ 251943 h 872304"/>
                <a:gd name="connsiteX443" fmla="*/ 211429 w 960926"/>
                <a:gd name="connsiteY443" fmla="*/ 249410 h 872304"/>
                <a:gd name="connsiteX444" fmla="*/ 208897 w 960926"/>
                <a:gd name="connsiteY444" fmla="*/ 246879 h 872304"/>
                <a:gd name="connsiteX445" fmla="*/ 206365 w 960926"/>
                <a:gd name="connsiteY445" fmla="*/ 244346 h 872304"/>
                <a:gd name="connsiteX446" fmla="*/ 203833 w 960926"/>
                <a:gd name="connsiteY446" fmla="*/ 241814 h 872304"/>
                <a:gd name="connsiteX447" fmla="*/ 201300 w 960926"/>
                <a:gd name="connsiteY447" fmla="*/ 238016 h 872304"/>
                <a:gd name="connsiteX448" fmla="*/ 201300 w 960926"/>
                <a:gd name="connsiteY448" fmla="*/ 236750 h 872304"/>
                <a:gd name="connsiteX449" fmla="*/ 201300 w 960926"/>
                <a:gd name="connsiteY449" fmla="*/ 235484 h 872304"/>
                <a:gd name="connsiteX450" fmla="*/ 206365 w 960926"/>
                <a:gd name="connsiteY450" fmla="*/ 230420 h 872304"/>
                <a:gd name="connsiteX451" fmla="*/ 211429 w 960926"/>
                <a:gd name="connsiteY451" fmla="*/ 232952 h 872304"/>
                <a:gd name="connsiteX452" fmla="*/ 213961 w 960926"/>
                <a:gd name="connsiteY452" fmla="*/ 235484 h 872304"/>
                <a:gd name="connsiteX453" fmla="*/ 216493 w 960926"/>
                <a:gd name="connsiteY453" fmla="*/ 238016 h 872304"/>
                <a:gd name="connsiteX454" fmla="*/ 219025 w 960926"/>
                <a:gd name="connsiteY454" fmla="*/ 240548 h 872304"/>
                <a:gd name="connsiteX455" fmla="*/ 221558 w 960926"/>
                <a:gd name="connsiteY455" fmla="*/ 243080 h 872304"/>
                <a:gd name="connsiteX456" fmla="*/ 222823 w 960926"/>
                <a:gd name="connsiteY456" fmla="*/ 244346 h 872304"/>
                <a:gd name="connsiteX457" fmla="*/ 222823 w 960926"/>
                <a:gd name="connsiteY457" fmla="*/ 251943 h 872304"/>
                <a:gd name="connsiteX458" fmla="*/ 219025 w 960926"/>
                <a:gd name="connsiteY458" fmla="*/ 251943 h 872304"/>
                <a:gd name="connsiteX459" fmla="*/ 178512 w 960926"/>
                <a:gd name="connsiteY459" fmla="*/ 220292 h 872304"/>
                <a:gd name="connsiteX460" fmla="*/ 178512 w 960926"/>
                <a:gd name="connsiteY460" fmla="*/ 220292 h 872304"/>
                <a:gd name="connsiteX461" fmla="*/ 175980 w 960926"/>
                <a:gd name="connsiteY461" fmla="*/ 220292 h 872304"/>
                <a:gd name="connsiteX462" fmla="*/ 170916 w 960926"/>
                <a:gd name="connsiteY462" fmla="*/ 217759 h 872304"/>
                <a:gd name="connsiteX463" fmla="*/ 169649 w 960926"/>
                <a:gd name="connsiteY463" fmla="*/ 217759 h 872304"/>
                <a:gd name="connsiteX464" fmla="*/ 160787 w 960926"/>
                <a:gd name="connsiteY464" fmla="*/ 211429 h 872304"/>
                <a:gd name="connsiteX465" fmla="*/ 159521 w 960926"/>
                <a:gd name="connsiteY465" fmla="*/ 210163 h 872304"/>
                <a:gd name="connsiteX466" fmla="*/ 155723 w 960926"/>
                <a:gd name="connsiteY466" fmla="*/ 206365 h 872304"/>
                <a:gd name="connsiteX467" fmla="*/ 156989 w 960926"/>
                <a:gd name="connsiteY467" fmla="*/ 200035 h 872304"/>
                <a:gd name="connsiteX468" fmla="*/ 163319 w 960926"/>
                <a:gd name="connsiteY468" fmla="*/ 201301 h 872304"/>
                <a:gd name="connsiteX469" fmla="*/ 165851 w 960926"/>
                <a:gd name="connsiteY469" fmla="*/ 205099 h 872304"/>
                <a:gd name="connsiteX470" fmla="*/ 174714 w 960926"/>
                <a:gd name="connsiteY470" fmla="*/ 210163 h 872304"/>
                <a:gd name="connsiteX471" fmla="*/ 179778 w 960926"/>
                <a:gd name="connsiteY471" fmla="*/ 212695 h 872304"/>
                <a:gd name="connsiteX472" fmla="*/ 182310 w 960926"/>
                <a:gd name="connsiteY472" fmla="*/ 216493 h 872304"/>
                <a:gd name="connsiteX473" fmla="*/ 178512 w 960926"/>
                <a:gd name="connsiteY473" fmla="*/ 220292 h 872304"/>
                <a:gd name="connsiteX474" fmla="*/ 639352 w 960926"/>
                <a:gd name="connsiteY474" fmla="*/ 216493 h 872304"/>
                <a:gd name="connsiteX475" fmla="*/ 635553 w 960926"/>
                <a:gd name="connsiteY475" fmla="*/ 215227 h 872304"/>
                <a:gd name="connsiteX476" fmla="*/ 631755 w 960926"/>
                <a:gd name="connsiteY476" fmla="*/ 211429 h 872304"/>
                <a:gd name="connsiteX477" fmla="*/ 616563 w 960926"/>
                <a:gd name="connsiteY477" fmla="*/ 201301 h 872304"/>
                <a:gd name="connsiteX478" fmla="*/ 615297 w 960926"/>
                <a:gd name="connsiteY478" fmla="*/ 194971 h 872304"/>
                <a:gd name="connsiteX479" fmla="*/ 621627 w 960926"/>
                <a:gd name="connsiteY479" fmla="*/ 193705 h 872304"/>
                <a:gd name="connsiteX480" fmla="*/ 638086 w 960926"/>
                <a:gd name="connsiteY480" fmla="*/ 205099 h 872304"/>
                <a:gd name="connsiteX481" fmla="*/ 641884 w 960926"/>
                <a:gd name="connsiteY481" fmla="*/ 208897 h 872304"/>
                <a:gd name="connsiteX482" fmla="*/ 641884 w 960926"/>
                <a:gd name="connsiteY482" fmla="*/ 215227 h 872304"/>
                <a:gd name="connsiteX483" fmla="*/ 639352 w 960926"/>
                <a:gd name="connsiteY483" fmla="*/ 216493 h 872304"/>
                <a:gd name="connsiteX484" fmla="*/ 581114 w 960926"/>
                <a:gd name="connsiteY484" fmla="*/ 173448 h 872304"/>
                <a:gd name="connsiteX485" fmla="*/ 577316 w 960926"/>
                <a:gd name="connsiteY485" fmla="*/ 172182 h 872304"/>
                <a:gd name="connsiteX486" fmla="*/ 570985 w 960926"/>
                <a:gd name="connsiteY486" fmla="*/ 165851 h 872304"/>
                <a:gd name="connsiteX487" fmla="*/ 567187 w 960926"/>
                <a:gd name="connsiteY487" fmla="*/ 163320 h 872304"/>
                <a:gd name="connsiteX488" fmla="*/ 565921 w 960926"/>
                <a:gd name="connsiteY488" fmla="*/ 162053 h 872304"/>
                <a:gd name="connsiteX489" fmla="*/ 564655 w 960926"/>
                <a:gd name="connsiteY489" fmla="*/ 160787 h 872304"/>
                <a:gd name="connsiteX490" fmla="*/ 560857 w 960926"/>
                <a:gd name="connsiteY490" fmla="*/ 159521 h 872304"/>
                <a:gd name="connsiteX491" fmla="*/ 558325 w 960926"/>
                <a:gd name="connsiteY491" fmla="*/ 156989 h 872304"/>
                <a:gd name="connsiteX492" fmla="*/ 557059 w 960926"/>
                <a:gd name="connsiteY492" fmla="*/ 150659 h 872304"/>
                <a:gd name="connsiteX493" fmla="*/ 563389 w 960926"/>
                <a:gd name="connsiteY493" fmla="*/ 148127 h 872304"/>
                <a:gd name="connsiteX494" fmla="*/ 564655 w 960926"/>
                <a:gd name="connsiteY494" fmla="*/ 148127 h 872304"/>
                <a:gd name="connsiteX495" fmla="*/ 565921 w 960926"/>
                <a:gd name="connsiteY495" fmla="*/ 149393 h 872304"/>
                <a:gd name="connsiteX496" fmla="*/ 567187 w 960926"/>
                <a:gd name="connsiteY496" fmla="*/ 150659 h 872304"/>
                <a:gd name="connsiteX497" fmla="*/ 570985 w 960926"/>
                <a:gd name="connsiteY497" fmla="*/ 151925 h 872304"/>
                <a:gd name="connsiteX498" fmla="*/ 572251 w 960926"/>
                <a:gd name="connsiteY498" fmla="*/ 153191 h 872304"/>
                <a:gd name="connsiteX499" fmla="*/ 576050 w 960926"/>
                <a:gd name="connsiteY499" fmla="*/ 155723 h 872304"/>
                <a:gd name="connsiteX500" fmla="*/ 577316 w 960926"/>
                <a:gd name="connsiteY500" fmla="*/ 156989 h 872304"/>
                <a:gd name="connsiteX501" fmla="*/ 583646 w 960926"/>
                <a:gd name="connsiteY501" fmla="*/ 163320 h 872304"/>
                <a:gd name="connsiteX502" fmla="*/ 583646 w 960926"/>
                <a:gd name="connsiteY502" fmla="*/ 169650 h 872304"/>
                <a:gd name="connsiteX503" fmla="*/ 581114 w 960926"/>
                <a:gd name="connsiteY503" fmla="*/ 173448 h 872304"/>
                <a:gd name="connsiteX504" fmla="*/ 132935 w 960926"/>
                <a:gd name="connsiteY504" fmla="*/ 167118 h 872304"/>
                <a:gd name="connsiteX505" fmla="*/ 129136 w 960926"/>
                <a:gd name="connsiteY505" fmla="*/ 164586 h 872304"/>
                <a:gd name="connsiteX506" fmla="*/ 127870 w 960926"/>
                <a:gd name="connsiteY506" fmla="*/ 162053 h 872304"/>
                <a:gd name="connsiteX507" fmla="*/ 126604 w 960926"/>
                <a:gd name="connsiteY507" fmla="*/ 159521 h 872304"/>
                <a:gd name="connsiteX508" fmla="*/ 126604 w 960926"/>
                <a:gd name="connsiteY508" fmla="*/ 159521 h 872304"/>
                <a:gd name="connsiteX509" fmla="*/ 124072 w 960926"/>
                <a:gd name="connsiteY509" fmla="*/ 155723 h 872304"/>
                <a:gd name="connsiteX510" fmla="*/ 124072 w 960926"/>
                <a:gd name="connsiteY510" fmla="*/ 155723 h 872304"/>
                <a:gd name="connsiteX511" fmla="*/ 122806 w 960926"/>
                <a:gd name="connsiteY511" fmla="*/ 154457 h 872304"/>
                <a:gd name="connsiteX512" fmla="*/ 121540 w 960926"/>
                <a:gd name="connsiteY512" fmla="*/ 153191 h 872304"/>
                <a:gd name="connsiteX513" fmla="*/ 119008 w 960926"/>
                <a:gd name="connsiteY513" fmla="*/ 150659 h 872304"/>
                <a:gd name="connsiteX514" fmla="*/ 116475 w 960926"/>
                <a:gd name="connsiteY514" fmla="*/ 146861 h 872304"/>
                <a:gd name="connsiteX515" fmla="*/ 121540 w 960926"/>
                <a:gd name="connsiteY515" fmla="*/ 141797 h 872304"/>
                <a:gd name="connsiteX516" fmla="*/ 122806 w 960926"/>
                <a:gd name="connsiteY516" fmla="*/ 141797 h 872304"/>
                <a:gd name="connsiteX517" fmla="*/ 127870 w 960926"/>
                <a:gd name="connsiteY517" fmla="*/ 144329 h 872304"/>
                <a:gd name="connsiteX518" fmla="*/ 130402 w 960926"/>
                <a:gd name="connsiteY518" fmla="*/ 148127 h 872304"/>
                <a:gd name="connsiteX519" fmla="*/ 130402 w 960926"/>
                <a:gd name="connsiteY519" fmla="*/ 148127 h 872304"/>
                <a:gd name="connsiteX520" fmla="*/ 131668 w 960926"/>
                <a:gd name="connsiteY520" fmla="*/ 149393 h 872304"/>
                <a:gd name="connsiteX521" fmla="*/ 132935 w 960926"/>
                <a:gd name="connsiteY521" fmla="*/ 150659 h 872304"/>
                <a:gd name="connsiteX522" fmla="*/ 135466 w 960926"/>
                <a:gd name="connsiteY522" fmla="*/ 154457 h 872304"/>
                <a:gd name="connsiteX523" fmla="*/ 135466 w 960926"/>
                <a:gd name="connsiteY523" fmla="*/ 156989 h 872304"/>
                <a:gd name="connsiteX524" fmla="*/ 136733 w 960926"/>
                <a:gd name="connsiteY524" fmla="*/ 158255 h 872304"/>
                <a:gd name="connsiteX525" fmla="*/ 135466 w 960926"/>
                <a:gd name="connsiteY525" fmla="*/ 164586 h 872304"/>
                <a:gd name="connsiteX526" fmla="*/ 132935 w 960926"/>
                <a:gd name="connsiteY526" fmla="*/ 167118 h 872304"/>
                <a:gd name="connsiteX527" fmla="*/ 522876 w 960926"/>
                <a:gd name="connsiteY527" fmla="*/ 132935 h 872304"/>
                <a:gd name="connsiteX528" fmla="*/ 521609 w 960926"/>
                <a:gd name="connsiteY528" fmla="*/ 132935 h 872304"/>
                <a:gd name="connsiteX529" fmla="*/ 520344 w 960926"/>
                <a:gd name="connsiteY529" fmla="*/ 132935 h 872304"/>
                <a:gd name="connsiteX530" fmla="*/ 517811 w 960926"/>
                <a:gd name="connsiteY530" fmla="*/ 132935 h 872304"/>
                <a:gd name="connsiteX531" fmla="*/ 512748 w 960926"/>
                <a:gd name="connsiteY531" fmla="*/ 130402 h 872304"/>
                <a:gd name="connsiteX532" fmla="*/ 511481 w 960926"/>
                <a:gd name="connsiteY532" fmla="*/ 129136 h 872304"/>
                <a:gd name="connsiteX533" fmla="*/ 507683 w 960926"/>
                <a:gd name="connsiteY533" fmla="*/ 124072 h 872304"/>
                <a:gd name="connsiteX534" fmla="*/ 503885 w 960926"/>
                <a:gd name="connsiteY534" fmla="*/ 121540 h 872304"/>
                <a:gd name="connsiteX535" fmla="*/ 502619 w 960926"/>
                <a:gd name="connsiteY535" fmla="*/ 120274 h 872304"/>
                <a:gd name="connsiteX536" fmla="*/ 501353 w 960926"/>
                <a:gd name="connsiteY536" fmla="*/ 119008 h 872304"/>
                <a:gd name="connsiteX537" fmla="*/ 497555 w 960926"/>
                <a:gd name="connsiteY537" fmla="*/ 113944 h 872304"/>
                <a:gd name="connsiteX538" fmla="*/ 502619 w 960926"/>
                <a:gd name="connsiteY538" fmla="*/ 108879 h 872304"/>
                <a:gd name="connsiteX539" fmla="*/ 503885 w 960926"/>
                <a:gd name="connsiteY539" fmla="*/ 108879 h 872304"/>
                <a:gd name="connsiteX540" fmla="*/ 507683 w 960926"/>
                <a:gd name="connsiteY540" fmla="*/ 110146 h 872304"/>
                <a:gd name="connsiteX541" fmla="*/ 508949 w 960926"/>
                <a:gd name="connsiteY541" fmla="*/ 111412 h 872304"/>
                <a:gd name="connsiteX542" fmla="*/ 512748 w 960926"/>
                <a:gd name="connsiteY542" fmla="*/ 113944 h 872304"/>
                <a:gd name="connsiteX543" fmla="*/ 514013 w 960926"/>
                <a:gd name="connsiteY543" fmla="*/ 115210 h 872304"/>
                <a:gd name="connsiteX544" fmla="*/ 517811 w 960926"/>
                <a:gd name="connsiteY544" fmla="*/ 119008 h 872304"/>
                <a:gd name="connsiteX545" fmla="*/ 520344 w 960926"/>
                <a:gd name="connsiteY545" fmla="*/ 120274 h 872304"/>
                <a:gd name="connsiteX546" fmla="*/ 521609 w 960926"/>
                <a:gd name="connsiteY546" fmla="*/ 120274 h 872304"/>
                <a:gd name="connsiteX547" fmla="*/ 525408 w 960926"/>
                <a:gd name="connsiteY547" fmla="*/ 121540 h 872304"/>
                <a:gd name="connsiteX548" fmla="*/ 525408 w 960926"/>
                <a:gd name="connsiteY548" fmla="*/ 129136 h 872304"/>
                <a:gd name="connsiteX549" fmla="*/ 522876 w 960926"/>
                <a:gd name="connsiteY549" fmla="*/ 132935 h 872304"/>
                <a:gd name="connsiteX550" fmla="*/ 91155 w 960926"/>
                <a:gd name="connsiteY550" fmla="*/ 124072 h 872304"/>
                <a:gd name="connsiteX551" fmla="*/ 88623 w 960926"/>
                <a:gd name="connsiteY551" fmla="*/ 122806 h 872304"/>
                <a:gd name="connsiteX552" fmla="*/ 74696 w 960926"/>
                <a:gd name="connsiteY552" fmla="*/ 112678 h 872304"/>
                <a:gd name="connsiteX553" fmla="*/ 69632 w 960926"/>
                <a:gd name="connsiteY553" fmla="*/ 108879 h 872304"/>
                <a:gd name="connsiteX554" fmla="*/ 68366 w 960926"/>
                <a:gd name="connsiteY554" fmla="*/ 105081 h 872304"/>
                <a:gd name="connsiteX555" fmla="*/ 73430 w 960926"/>
                <a:gd name="connsiteY555" fmla="*/ 100017 h 872304"/>
                <a:gd name="connsiteX556" fmla="*/ 74696 w 960926"/>
                <a:gd name="connsiteY556" fmla="*/ 100017 h 872304"/>
                <a:gd name="connsiteX557" fmla="*/ 79761 w 960926"/>
                <a:gd name="connsiteY557" fmla="*/ 102549 h 872304"/>
                <a:gd name="connsiteX558" fmla="*/ 81026 w 960926"/>
                <a:gd name="connsiteY558" fmla="*/ 102549 h 872304"/>
                <a:gd name="connsiteX559" fmla="*/ 96219 w 960926"/>
                <a:gd name="connsiteY559" fmla="*/ 113944 h 872304"/>
                <a:gd name="connsiteX560" fmla="*/ 97485 w 960926"/>
                <a:gd name="connsiteY560" fmla="*/ 120274 h 872304"/>
                <a:gd name="connsiteX561" fmla="*/ 91155 w 960926"/>
                <a:gd name="connsiteY561" fmla="*/ 124072 h 872304"/>
                <a:gd name="connsiteX562" fmla="*/ 463372 w 960926"/>
                <a:gd name="connsiteY562" fmla="*/ 100017 h 872304"/>
                <a:gd name="connsiteX563" fmla="*/ 463372 w 960926"/>
                <a:gd name="connsiteY563" fmla="*/ 100017 h 872304"/>
                <a:gd name="connsiteX564" fmla="*/ 458307 w 960926"/>
                <a:gd name="connsiteY564" fmla="*/ 98751 h 872304"/>
                <a:gd name="connsiteX565" fmla="*/ 457041 w 960926"/>
                <a:gd name="connsiteY565" fmla="*/ 97485 h 872304"/>
                <a:gd name="connsiteX566" fmla="*/ 454509 w 960926"/>
                <a:gd name="connsiteY566" fmla="*/ 97485 h 872304"/>
                <a:gd name="connsiteX567" fmla="*/ 449445 w 960926"/>
                <a:gd name="connsiteY567" fmla="*/ 94953 h 872304"/>
                <a:gd name="connsiteX568" fmla="*/ 448179 w 960926"/>
                <a:gd name="connsiteY568" fmla="*/ 93687 h 872304"/>
                <a:gd name="connsiteX569" fmla="*/ 446913 w 960926"/>
                <a:gd name="connsiteY569" fmla="*/ 92421 h 872304"/>
                <a:gd name="connsiteX570" fmla="*/ 443115 w 960926"/>
                <a:gd name="connsiteY570" fmla="*/ 91155 h 872304"/>
                <a:gd name="connsiteX571" fmla="*/ 441849 w 960926"/>
                <a:gd name="connsiteY571" fmla="*/ 89889 h 872304"/>
                <a:gd name="connsiteX572" fmla="*/ 436785 w 960926"/>
                <a:gd name="connsiteY572" fmla="*/ 84825 h 872304"/>
                <a:gd name="connsiteX573" fmla="*/ 441849 w 960926"/>
                <a:gd name="connsiteY573" fmla="*/ 79761 h 872304"/>
                <a:gd name="connsiteX574" fmla="*/ 443115 w 960926"/>
                <a:gd name="connsiteY574" fmla="*/ 79761 h 872304"/>
                <a:gd name="connsiteX575" fmla="*/ 446913 w 960926"/>
                <a:gd name="connsiteY575" fmla="*/ 81027 h 872304"/>
                <a:gd name="connsiteX576" fmla="*/ 448179 w 960926"/>
                <a:gd name="connsiteY576" fmla="*/ 82293 h 872304"/>
                <a:gd name="connsiteX577" fmla="*/ 451977 w 960926"/>
                <a:gd name="connsiteY577" fmla="*/ 83559 h 872304"/>
                <a:gd name="connsiteX578" fmla="*/ 453243 w 960926"/>
                <a:gd name="connsiteY578" fmla="*/ 84825 h 872304"/>
                <a:gd name="connsiteX579" fmla="*/ 457041 w 960926"/>
                <a:gd name="connsiteY579" fmla="*/ 87357 h 872304"/>
                <a:gd name="connsiteX580" fmla="*/ 457041 w 960926"/>
                <a:gd name="connsiteY580" fmla="*/ 87357 h 872304"/>
                <a:gd name="connsiteX581" fmla="*/ 460839 w 960926"/>
                <a:gd name="connsiteY581" fmla="*/ 88623 h 872304"/>
                <a:gd name="connsiteX582" fmla="*/ 462106 w 960926"/>
                <a:gd name="connsiteY582" fmla="*/ 89889 h 872304"/>
                <a:gd name="connsiteX583" fmla="*/ 465904 w 960926"/>
                <a:gd name="connsiteY583" fmla="*/ 94953 h 872304"/>
                <a:gd name="connsiteX584" fmla="*/ 463372 w 960926"/>
                <a:gd name="connsiteY584" fmla="*/ 100017 h 872304"/>
                <a:gd name="connsiteX585" fmla="*/ 40513 w 960926"/>
                <a:gd name="connsiteY585" fmla="*/ 93687 h 872304"/>
                <a:gd name="connsiteX586" fmla="*/ 36715 w 960926"/>
                <a:gd name="connsiteY586" fmla="*/ 92421 h 872304"/>
                <a:gd name="connsiteX587" fmla="*/ 35449 w 960926"/>
                <a:gd name="connsiteY587" fmla="*/ 92421 h 872304"/>
                <a:gd name="connsiteX588" fmla="*/ 31651 w 960926"/>
                <a:gd name="connsiteY588" fmla="*/ 89889 h 872304"/>
                <a:gd name="connsiteX589" fmla="*/ 31651 w 960926"/>
                <a:gd name="connsiteY589" fmla="*/ 89889 h 872304"/>
                <a:gd name="connsiteX590" fmla="*/ 27852 w 960926"/>
                <a:gd name="connsiteY590" fmla="*/ 87357 h 872304"/>
                <a:gd name="connsiteX591" fmla="*/ 27852 w 960926"/>
                <a:gd name="connsiteY591" fmla="*/ 87357 h 872304"/>
                <a:gd name="connsiteX592" fmla="*/ 22789 w 960926"/>
                <a:gd name="connsiteY592" fmla="*/ 84825 h 872304"/>
                <a:gd name="connsiteX593" fmla="*/ 20256 w 960926"/>
                <a:gd name="connsiteY593" fmla="*/ 81027 h 872304"/>
                <a:gd name="connsiteX594" fmla="*/ 25321 w 960926"/>
                <a:gd name="connsiteY594" fmla="*/ 75963 h 872304"/>
                <a:gd name="connsiteX595" fmla="*/ 27852 w 960926"/>
                <a:gd name="connsiteY595" fmla="*/ 75963 h 872304"/>
                <a:gd name="connsiteX596" fmla="*/ 31651 w 960926"/>
                <a:gd name="connsiteY596" fmla="*/ 78494 h 872304"/>
                <a:gd name="connsiteX597" fmla="*/ 31651 w 960926"/>
                <a:gd name="connsiteY597" fmla="*/ 78494 h 872304"/>
                <a:gd name="connsiteX598" fmla="*/ 35449 w 960926"/>
                <a:gd name="connsiteY598" fmla="*/ 81027 h 872304"/>
                <a:gd name="connsiteX599" fmla="*/ 35449 w 960926"/>
                <a:gd name="connsiteY599" fmla="*/ 81027 h 872304"/>
                <a:gd name="connsiteX600" fmla="*/ 39247 w 960926"/>
                <a:gd name="connsiteY600" fmla="*/ 83559 h 872304"/>
                <a:gd name="connsiteX601" fmla="*/ 39247 w 960926"/>
                <a:gd name="connsiteY601" fmla="*/ 83559 h 872304"/>
                <a:gd name="connsiteX602" fmla="*/ 44312 w 960926"/>
                <a:gd name="connsiteY602" fmla="*/ 88623 h 872304"/>
                <a:gd name="connsiteX603" fmla="*/ 44312 w 960926"/>
                <a:gd name="connsiteY603" fmla="*/ 89889 h 872304"/>
                <a:gd name="connsiteX604" fmla="*/ 40513 w 960926"/>
                <a:gd name="connsiteY604" fmla="*/ 93687 h 872304"/>
                <a:gd name="connsiteX605" fmla="*/ 402602 w 960926"/>
                <a:gd name="connsiteY605" fmla="*/ 73430 h 872304"/>
                <a:gd name="connsiteX606" fmla="*/ 398804 w 960926"/>
                <a:gd name="connsiteY606" fmla="*/ 72164 h 872304"/>
                <a:gd name="connsiteX607" fmla="*/ 397537 w 960926"/>
                <a:gd name="connsiteY607" fmla="*/ 72164 h 872304"/>
                <a:gd name="connsiteX608" fmla="*/ 395005 w 960926"/>
                <a:gd name="connsiteY608" fmla="*/ 72164 h 872304"/>
                <a:gd name="connsiteX609" fmla="*/ 391207 w 960926"/>
                <a:gd name="connsiteY609" fmla="*/ 70898 h 872304"/>
                <a:gd name="connsiteX610" fmla="*/ 387409 w 960926"/>
                <a:gd name="connsiteY610" fmla="*/ 70898 h 872304"/>
                <a:gd name="connsiteX611" fmla="*/ 383611 w 960926"/>
                <a:gd name="connsiteY611" fmla="*/ 69632 h 872304"/>
                <a:gd name="connsiteX612" fmla="*/ 382345 w 960926"/>
                <a:gd name="connsiteY612" fmla="*/ 68366 h 872304"/>
                <a:gd name="connsiteX613" fmla="*/ 379813 w 960926"/>
                <a:gd name="connsiteY613" fmla="*/ 68366 h 872304"/>
                <a:gd name="connsiteX614" fmla="*/ 376014 w 960926"/>
                <a:gd name="connsiteY614" fmla="*/ 67100 h 872304"/>
                <a:gd name="connsiteX615" fmla="*/ 374749 w 960926"/>
                <a:gd name="connsiteY615" fmla="*/ 65834 h 872304"/>
                <a:gd name="connsiteX616" fmla="*/ 374749 w 960926"/>
                <a:gd name="connsiteY616" fmla="*/ 59504 h 872304"/>
                <a:gd name="connsiteX617" fmla="*/ 381079 w 960926"/>
                <a:gd name="connsiteY617" fmla="*/ 59504 h 872304"/>
                <a:gd name="connsiteX618" fmla="*/ 383611 w 960926"/>
                <a:gd name="connsiteY618" fmla="*/ 59504 h 872304"/>
                <a:gd name="connsiteX619" fmla="*/ 387409 w 960926"/>
                <a:gd name="connsiteY619" fmla="*/ 60770 h 872304"/>
                <a:gd name="connsiteX620" fmla="*/ 388675 w 960926"/>
                <a:gd name="connsiteY620" fmla="*/ 62036 h 872304"/>
                <a:gd name="connsiteX621" fmla="*/ 391207 w 960926"/>
                <a:gd name="connsiteY621" fmla="*/ 62036 h 872304"/>
                <a:gd name="connsiteX622" fmla="*/ 393739 w 960926"/>
                <a:gd name="connsiteY622" fmla="*/ 62036 h 872304"/>
                <a:gd name="connsiteX623" fmla="*/ 397537 w 960926"/>
                <a:gd name="connsiteY623" fmla="*/ 63302 h 872304"/>
                <a:gd name="connsiteX624" fmla="*/ 398804 w 960926"/>
                <a:gd name="connsiteY624" fmla="*/ 63302 h 872304"/>
                <a:gd name="connsiteX625" fmla="*/ 402602 w 960926"/>
                <a:gd name="connsiteY625" fmla="*/ 64568 h 872304"/>
                <a:gd name="connsiteX626" fmla="*/ 405134 w 960926"/>
                <a:gd name="connsiteY626" fmla="*/ 67100 h 872304"/>
                <a:gd name="connsiteX627" fmla="*/ 405134 w 960926"/>
                <a:gd name="connsiteY627" fmla="*/ 73430 h 872304"/>
                <a:gd name="connsiteX628" fmla="*/ 402602 w 960926"/>
                <a:gd name="connsiteY628" fmla="*/ 73430 h 872304"/>
                <a:gd name="connsiteX629" fmla="*/ 5064 w 960926"/>
                <a:gd name="connsiteY629" fmla="*/ 59504 h 872304"/>
                <a:gd name="connsiteX630" fmla="*/ 0 w 960926"/>
                <a:gd name="connsiteY630" fmla="*/ 54440 h 872304"/>
                <a:gd name="connsiteX631" fmla="*/ 0 w 960926"/>
                <a:gd name="connsiteY631" fmla="*/ 50642 h 872304"/>
                <a:gd name="connsiteX632" fmla="*/ 2531 w 960926"/>
                <a:gd name="connsiteY632" fmla="*/ 46843 h 872304"/>
                <a:gd name="connsiteX633" fmla="*/ 2531 w 960926"/>
                <a:gd name="connsiteY633" fmla="*/ 46843 h 872304"/>
                <a:gd name="connsiteX634" fmla="*/ 5064 w 960926"/>
                <a:gd name="connsiteY634" fmla="*/ 43045 h 872304"/>
                <a:gd name="connsiteX635" fmla="*/ 5064 w 960926"/>
                <a:gd name="connsiteY635" fmla="*/ 43045 h 872304"/>
                <a:gd name="connsiteX636" fmla="*/ 7596 w 960926"/>
                <a:gd name="connsiteY636" fmla="*/ 39247 h 872304"/>
                <a:gd name="connsiteX637" fmla="*/ 12660 w 960926"/>
                <a:gd name="connsiteY637" fmla="*/ 36715 h 872304"/>
                <a:gd name="connsiteX638" fmla="*/ 13926 w 960926"/>
                <a:gd name="connsiteY638" fmla="*/ 36715 h 872304"/>
                <a:gd name="connsiteX639" fmla="*/ 18991 w 960926"/>
                <a:gd name="connsiteY639" fmla="*/ 41779 h 872304"/>
                <a:gd name="connsiteX640" fmla="*/ 17724 w 960926"/>
                <a:gd name="connsiteY640" fmla="*/ 45577 h 872304"/>
                <a:gd name="connsiteX641" fmla="*/ 15192 w 960926"/>
                <a:gd name="connsiteY641" fmla="*/ 48110 h 872304"/>
                <a:gd name="connsiteX642" fmla="*/ 15192 w 960926"/>
                <a:gd name="connsiteY642" fmla="*/ 48110 h 872304"/>
                <a:gd name="connsiteX643" fmla="*/ 12660 w 960926"/>
                <a:gd name="connsiteY643" fmla="*/ 51907 h 872304"/>
                <a:gd name="connsiteX644" fmla="*/ 12660 w 960926"/>
                <a:gd name="connsiteY644" fmla="*/ 51907 h 872304"/>
                <a:gd name="connsiteX645" fmla="*/ 10128 w 960926"/>
                <a:gd name="connsiteY645" fmla="*/ 55706 h 872304"/>
                <a:gd name="connsiteX646" fmla="*/ 5064 w 960926"/>
                <a:gd name="connsiteY646" fmla="*/ 59504 h 872304"/>
                <a:gd name="connsiteX647" fmla="*/ 336767 w 960926"/>
                <a:gd name="connsiteY647" fmla="*/ 51907 h 872304"/>
                <a:gd name="connsiteX648" fmla="*/ 335502 w 960926"/>
                <a:gd name="connsiteY648" fmla="*/ 51907 h 872304"/>
                <a:gd name="connsiteX649" fmla="*/ 324107 w 960926"/>
                <a:gd name="connsiteY649" fmla="*/ 48110 h 872304"/>
                <a:gd name="connsiteX650" fmla="*/ 321575 w 960926"/>
                <a:gd name="connsiteY650" fmla="*/ 45577 h 872304"/>
                <a:gd name="connsiteX651" fmla="*/ 321575 w 960926"/>
                <a:gd name="connsiteY651" fmla="*/ 45577 h 872304"/>
                <a:gd name="connsiteX652" fmla="*/ 317777 w 960926"/>
                <a:gd name="connsiteY652" fmla="*/ 44312 h 872304"/>
                <a:gd name="connsiteX653" fmla="*/ 316511 w 960926"/>
                <a:gd name="connsiteY653" fmla="*/ 43045 h 872304"/>
                <a:gd name="connsiteX654" fmla="*/ 311446 w 960926"/>
                <a:gd name="connsiteY654" fmla="*/ 37981 h 872304"/>
                <a:gd name="connsiteX655" fmla="*/ 316511 w 960926"/>
                <a:gd name="connsiteY655" fmla="*/ 32917 h 872304"/>
                <a:gd name="connsiteX656" fmla="*/ 319042 w 960926"/>
                <a:gd name="connsiteY656" fmla="*/ 32917 h 872304"/>
                <a:gd name="connsiteX657" fmla="*/ 322841 w 960926"/>
                <a:gd name="connsiteY657" fmla="*/ 34183 h 872304"/>
                <a:gd name="connsiteX658" fmla="*/ 324107 w 960926"/>
                <a:gd name="connsiteY658" fmla="*/ 35449 h 872304"/>
                <a:gd name="connsiteX659" fmla="*/ 326639 w 960926"/>
                <a:gd name="connsiteY659" fmla="*/ 35449 h 872304"/>
                <a:gd name="connsiteX660" fmla="*/ 331703 w 960926"/>
                <a:gd name="connsiteY660" fmla="*/ 39247 h 872304"/>
                <a:gd name="connsiteX661" fmla="*/ 339300 w 960926"/>
                <a:gd name="connsiteY661" fmla="*/ 41779 h 872304"/>
                <a:gd name="connsiteX662" fmla="*/ 343098 w 960926"/>
                <a:gd name="connsiteY662" fmla="*/ 48110 h 872304"/>
                <a:gd name="connsiteX663" fmla="*/ 336767 w 960926"/>
                <a:gd name="connsiteY663" fmla="*/ 51907 h 872304"/>
                <a:gd name="connsiteX664" fmla="*/ 274731 w 960926"/>
                <a:gd name="connsiteY664" fmla="*/ 27853 h 872304"/>
                <a:gd name="connsiteX665" fmla="*/ 268401 w 960926"/>
                <a:gd name="connsiteY665" fmla="*/ 27853 h 872304"/>
                <a:gd name="connsiteX666" fmla="*/ 264603 w 960926"/>
                <a:gd name="connsiteY666" fmla="*/ 26587 h 872304"/>
                <a:gd name="connsiteX667" fmla="*/ 263337 w 960926"/>
                <a:gd name="connsiteY667" fmla="*/ 25321 h 872304"/>
                <a:gd name="connsiteX668" fmla="*/ 260805 w 960926"/>
                <a:gd name="connsiteY668" fmla="*/ 25321 h 872304"/>
                <a:gd name="connsiteX669" fmla="*/ 257007 w 960926"/>
                <a:gd name="connsiteY669" fmla="*/ 24055 h 872304"/>
                <a:gd name="connsiteX670" fmla="*/ 255740 w 960926"/>
                <a:gd name="connsiteY670" fmla="*/ 22789 h 872304"/>
                <a:gd name="connsiteX671" fmla="*/ 250676 w 960926"/>
                <a:gd name="connsiteY671" fmla="*/ 22789 h 872304"/>
                <a:gd name="connsiteX672" fmla="*/ 246879 w 960926"/>
                <a:gd name="connsiteY672" fmla="*/ 21523 h 872304"/>
                <a:gd name="connsiteX673" fmla="*/ 246879 w 960926"/>
                <a:gd name="connsiteY673" fmla="*/ 15192 h 872304"/>
                <a:gd name="connsiteX674" fmla="*/ 251942 w 960926"/>
                <a:gd name="connsiteY674" fmla="*/ 13926 h 872304"/>
                <a:gd name="connsiteX675" fmla="*/ 258272 w 960926"/>
                <a:gd name="connsiteY675" fmla="*/ 13926 h 872304"/>
                <a:gd name="connsiteX676" fmla="*/ 262070 w 960926"/>
                <a:gd name="connsiteY676" fmla="*/ 15192 h 872304"/>
                <a:gd name="connsiteX677" fmla="*/ 263337 w 960926"/>
                <a:gd name="connsiteY677" fmla="*/ 16458 h 872304"/>
                <a:gd name="connsiteX678" fmla="*/ 265869 w 960926"/>
                <a:gd name="connsiteY678" fmla="*/ 16458 h 872304"/>
                <a:gd name="connsiteX679" fmla="*/ 269667 w 960926"/>
                <a:gd name="connsiteY679" fmla="*/ 17725 h 872304"/>
                <a:gd name="connsiteX680" fmla="*/ 270933 w 960926"/>
                <a:gd name="connsiteY680" fmla="*/ 18991 h 872304"/>
                <a:gd name="connsiteX681" fmla="*/ 274731 w 960926"/>
                <a:gd name="connsiteY681" fmla="*/ 18991 h 872304"/>
                <a:gd name="connsiteX682" fmla="*/ 279795 w 960926"/>
                <a:gd name="connsiteY682" fmla="*/ 24055 h 872304"/>
                <a:gd name="connsiteX683" fmla="*/ 274731 w 960926"/>
                <a:gd name="connsiteY683" fmla="*/ 27853 h 872304"/>
                <a:gd name="connsiteX684" fmla="*/ 45577 w 960926"/>
                <a:gd name="connsiteY684" fmla="*/ 18991 h 872304"/>
                <a:gd name="connsiteX685" fmla="*/ 43045 w 960926"/>
                <a:gd name="connsiteY685" fmla="*/ 18991 h 872304"/>
                <a:gd name="connsiteX686" fmla="*/ 37981 w 960926"/>
                <a:gd name="connsiteY686" fmla="*/ 13926 h 872304"/>
                <a:gd name="connsiteX687" fmla="*/ 40513 w 960926"/>
                <a:gd name="connsiteY687" fmla="*/ 8862 h 872304"/>
                <a:gd name="connsiteX688" fmla="*/ 44312 w 960926"/>
                <a:gd name="connsiteY688" fmla="*/ 6330 h 872304"/>
                <a:gd name="connsiteX689" fmla="*/ 54440 w 960926"/>
                <a:gd name="connsiteY689" fmla="*/ 6330 h 872304"/>
                <a:gd name="connsiteX690" fmla="*/ 58238 w 960926"/>
                <a:gd name="connsiteY690" fmla="*/ 3798 h 872304"/>
                <a:gd name="connsiteX691" fmla="*/ 60770 w 960926"/>
                <a:gd name="connsiteY691" fmla="*/ 3798 h 872304"/>
                <a:gd name="connsiteX692" fmla="*/ 65834 w 960926"/>
                <a:gd name="connsiteY692" fmla="*/ 8862 h 872304"/>
                <a:gd name="connsiteX693" fmla="*/ 62036 w 960926"/>
                <a:gd name="connsiteY693" fmla="*/ 13926 h 872304"/>
                <a:gd name="connsiteX694" fmla="*/ 58238 w 960926"/>
                <a:gd name="connsiteY694" fmla="*/ 16458 h 872304"/>
                <a:gd name="connsiteX695" fmla="*/ 48110 w 960926"/>
                <a:gd name="connsiteY695" fmla="*/ 16458 h 872304"/>
                <a:gd name="connsiteX696" fmla="*/ 45577 w 960926"/>
                <a:gd name="connsiteY696" fmla="*/ 18991 h 872304"/>
                <a:gd name="connsiteX697" fmla="*/ 207631 w 960926"/>
                <a:gd name="connsiteY697" fmla="*/ 13926 h 872304"/>
                <a:gd name="connsiteX698" fmla="*/ 203833 w 960926"/>
                <a:gd name="connsiteY698" fmla="*/ 13926 h 872304"/>
                <a:gd name="connsiteX699" fmla="*/ 200035 w 960926"/>
                <a:gd name="connsiteY699" fmla="*/ 12660 h 872304"/>
                <a:gd name="connsiteX700" fmla="*/ 198768 w 960926"/>
                <a:gd name="connsiteY700" fmla="*/ 11394 h 872304"/>
                <a:gd name="connsiteX701" fmla="*/ 182310 w 960926"/>
                <a:gd name="connsiteY701" fmla="*/ 11394 h 872304"/>
                <a:gd name="connsiteX702" fmla="*/ 177246 w 960926"/>
                <a:gd name="connsiteY702" fmla="*/ 6330 h 872304"/>
                <a:gd name="connsiteX703" fmla="*/ 182310 w 960926"/>
                <a:gd name="connsiteY703" fmla="*/ 1266 h 872304"/>
                <a:gd name="connsiteX704" fmla="*/ 200035 w 960926"/>
                <a:gd name="connsiteY704" fmla="*/ 1266 h 872304"/>
                <a:gd name="connsiteX705" fmla="*/ 203833 w 960926"/>
                <a:gd name="connsiteY705" fmla="*/ 2532 h 872304"/>
                <a:gd name="connsiteX706" fmla="*/ 205098 w 960926"/>
                <a:gd name="connsiteY706" fmla="*/ 3798 h 872304"/>
                <a:gd name="connsiteX707" fmla="*/ 210163 w 960926"/>
                <a:gd name="connsiteY707" fmla="*/ 8862 h 872304"/>
                <a:gd name="connsiteX708" fmla="*/ 207631 w 960926"/>
                <a:gd name="connsiteY708" fmla="*/ 13926 h 872304"/>
                <a:gd name="connsiteX709" fmla="*/ 111412 w 960926"/>
                <a:gd name="connsiteY709" fmla="*/ 10128 h 872304"/>
                <a:gd name="connsiteX710" fmla="*/ 106347 w 960926"/>
                <a:gd name="connsiteY710" fmla="*/ 6330 h 872304"/>
                <a:gd name="connsiteX711" fmla="*/ 111412 w 960926"/>
                <a:gd name="connsiteY711" fmla="*/ 1266 h 872304"/>
                <a:gd name="connsiteX712" fmla="*/ 136733 w 960926"/>
                <a:gd name="connsiteY712" fmla="*/ 0 h 872304"/>
                <a:gd name="connsiteX713" fmla="*/ 141796 w 960926"/>
                <a:gd name="connsiteY713" fmla="*/ 5064 h 872304"/>
                <a:gd name="connsiteX714" fmla="*/ 136733 w 960926"/>
                <a:gd name="connsiteY714" fmla="*/ 10128 h 872304"/>
                <a:gd name="connsiteX715" fmla="*/ 124072 w 960926"/>
                <a:gd name="connsiteY715" fmla="*/ 10128 h 872304"/>
                <a:gd name="connsiteX716" fmla="*/ 111412 w 960926"/>
                <a:gd name="connsiteY716" fmla="*/ 10128 h 872304"/>
                <a:gd name="connsiteX717" fmla="*/ 111412 w 960926"/>
                <a:gd name="connsiteY717" fmla="*/ 10128 h 87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Lst>
              <a:rect l="l" t="t" r="r" b="b"/>
              <a:pathLst>
                <a:path w="960926" h="872304">
                  <a:moveTo>
                    <a:pt x="933074" y="872304"/>
                  </a:moveTo>
                  <a:lnTo>
                    <a:pt x="930542" y="872304"/>
                  </a:lnTo>
                  <a:cubicBezTo>
                    <a:pt x="929276" y="872304"/>
                    <a:pt x="926743" y="871038"/>
                    <a:pt x="926743" y="869772"/>
                  </a:cubicBezTo>
                  <a:lnTo>
                    <a:pt x="924212" y="869772"/>
                  </a:lnTo>
                  <a:cubicBezTo>
                    <a:pt x="922945" y="869772"/>
                    <a:pt x="920413" y="868506"/>
                    <a:pt x="920413" y="867240"/>
                  </a:cubicBezTo>
                  <a:lnTo>
                    <a:pt x="920413" y="867240"/>
                  </a:lnTo>
                  <a:cubicBezTo>
                    <a:pt x="917882" y="867240"/>
                    <a:pt x="915349" y="864708"/>
                    <a:pt x="915349" y="862175"/>
                  </a:cubicBezTo>
                  <a:lnTo>
                    <a:pt x="915349" y="860910"/>
                  </a:lnTo>
                  <a:cubicBezTo>
                    <a:pt x="915349" y="857111"/>
                    <a:pt x="920413" y="854580"/>
                    <a:pt x="922945" y="857111"/>
                  </a:cubicBezTo>
                  <a:lnTo>
                    <a:pt x="924212" y="857111"/>
                  </a:lnTo>
                  <a:cubicBezTo>
                    <a:pt x="925478" y="857111"/>
                    <a:pt x="928010" y="858378"/>
                    <a:pt x="928010" y="859644"/>
                  </a:cubicBezTo>
                  <a:lnTo>
                    <a:pt x="930542" y="859644"/>
                  </a:lnTo>
                  <a:cubicBezTo>
                    <a:pt x="930542" y="859644"/>
                    <a:pt x="931808" y="859644"/>
                    <a:pt x="931808" y="859644"/>
                  </a:cubicBezTo>
                  <a:cubicBezTo>
                    <a:pt x="931808" y="859644"/>
                    <a:pt x="933074" y="859644"/>
                    <a:pt x="933074" y="859644"/>
                  </a:cubicBezTo>
                  <a:lnTo>
                    <a:pt x="935606" y="859644"/>
                  </a:lnTo>
                  <a:cubicBezTo>
                    <a:pt x="938138" y="859644"/>
                    <a:pt x="940670" y="862175"/>
                    <a:pt x="940670" y="864708"/>
                  </a:cubicBezTo>
                  <a:cubicBezTo>
                    <a:pt x="940670" y="867240"/>
                    <a:pt x="939404" y="868506"/>
                    <a:pt x="938138" y="868506"/>
                  </a:cubicBezTo>
                  <a:cubicBezTo>
                    <a:pt x="935606" y="871038"/>
                    <a:pt x="934340" y="872304"/>
                    <a:pt x="933074" y="872304"/>
                  </a:cubicBezTo>
                  <a:moveTo>
                    <a:pt x="883698" y="836855"/>
                  </a:moveTo>
                  <a:cubicBezTo>
                    <a:pt x="882432" y="836855"/>
                    <a:pt x="881166" y="836855"/>
                    <a:pt x="879900" y="835589"/>
                  </a:cubicBezTo>
                  <a:lnTo>
                    <a:pt x="878634" y="834323"/>
                  </a:lnTo>
                  <a:cubicBezTo>
                    <a:pt x="878634" y="834323"/>
                    <a:pt x="877368" y="833057"/>
                    <a:pt x="877368" y="833057"/>
                  </a:cubicBezTo>
                  <a:cubicBezTo>
                    <a:pt x="876102" y="833057"/>
                    <a:pt x="876102" y="831791"/>
                    <a:pt x="874836" y="830524"/>
                  </a:cubicBezTo>
                  <a:cubicBezTo>
                    <a:pt x="874836" y="830524"/>
                    <a:pt x="873570" y="830524"/>
                    <a:pt x="873570" y="829259"/>
                  </a:cubicBezTo>
                  <a:lnTo>
                    <a:pt x="868506" y="824194"/>
                  </a:lnTo>
                  <a:cubicBezTo>
                    <a:pt x="868506" y="824194"/>
                    <a:pt x="867240" y="822928"/>
                    <a:pt x="867240" y="822928"/>
                  </a:cubicBezTo>
                  <a:cubicBezTo>
                    <a:pt x="865973" y="821662"/>
                    <a:pt x="864708" y="820396"/>
                    <a:pt x="864708" y="819130"/>
                  </a:cubicBezTo>
                  <a:lnTo>
                    <a:pt x="864708" y="816598"/>
                  </a:lnTo>
                  <a:cubicBezTo>
                    <a:pt x="864708" y="814066"/>
                    <a:pt x="867240" y="811534"/>
                    <a:pt x="869771" y="811534"/>
                  </a:cubicBezTo>
                  <a:cubicBezTo>
                    <a:pt x="871038" y="811534"/>
                    <a:pt x="873570" y="812800"/>
                    <a:pt x="873570" y="814066"/>
                  </a:cubicBezTo>
                  <a:cubicBezTo>
                    <a:pt x="874836" y="815332"/>
                    <a:pt x="876102" y="816598"/>
                    <a:pt x="876102" y="819130"/>
                  </a:cubicBezTo>
                  <a:lnTo>
                    <a:pt x="876102" y="819130"/>
                  </a:lnTo>
                  <a:lnTo>
                    <a:pt x="878634" y="820396"/>
                  </a:lnTo>
                  <a:cubicBezTo>
                    <a:pt x="881166" y="820396"/>
                    <a:pt x="882432" y="821662"/>
                    <a:pt x="883698" y="822928"/>
                  </a:cubicBezTo>
                  <a:cubicBezTo>
                    <a:pt x="884964" y="824194"/>
                    <a:pt x="886231" y="825460"/>
                    <a:pt x="886231" y="826726"/>
                  </a:cubicBezTo>
                  <a:lnTo>
                    <a:pt x="886231" y="826726"/>
                  </a:lnTo>
                  <a:cubicBezTo>
                    <a:pt x="887496" y="827993"/>
                    <a:pt x="887496" y="831791"/>
                    <a:pt x="886231" y="833057"/>
                  </a:cubicBezTo>
                  <a:cubicBezTo>
                    <a:pt x="886231" y="836855"/>
                    <a:pt x="884964" y="836855"/>
                    <a:pt x="883698" y="836855"/>
                  </a:cubicBezTo>
                  <a:moveTo>
                    <a:pt x="949533" y="831791"/>
                  </a:moveTo>
                  <a:lnTo>
                    <a:pt x="949533" y="831791"/>
                  </a:lnTo>
                  <a:cubicBezTo>
                    <a:pt x="945734" y="831791"/>
                    <a:pt x="943203" y="829259"/>
                    <a:pt x="943203" y="826726"/>
                  </a:cubicBezTo>
                  <a:cubicBezTo>
                    <a:pt x="943203" y="825460"/>
                    <a:pt x="943203" y="824194"/>
                    <a:pt x="944468" y="824194"/>
                  </a:cubicBezTo>
                  <a:lnTo>
                    <a:pt x="944468" y="812800"/>
                  </a:lnTo>
                  <a:lnTo>
                    <a:pt x="945734" y="802672"/>
                  </a:lnTo>
                  <a:cubicBezTo>
                    <a:pt x="945734" y="800139"/>
                    <a:pt x="948266" y="797608"/>
                    <a:pt x="950798" y="798873"/>
                  </a:cubicBezTo>
                  <a:cubicBezTo>
                    <a:pt x="953331" y="798873"/>
                    <a:pt x="955863" y="801406"/>
                    <a:pt x="954596" y="803938"/>
                  </a:cubicBezTo>
                  <a:lnTo>
                    <a:pt x="953331" y="812800"/>
                  </a:lnTo>
                  <a:lnTo>
                    <a:pt x="953331" y="826726"/>
                  </a:lnTo>
                  <a:cubicBezTo>
                    <a:pt x="954596" y="829259"/>
                    <a:pt x="952064" y="831791"/>
                    <a:pt x="949533" y="831791"/>
                  </a:cubicBezTo>
                  <a:moveTo>
                    <a:pt x="846983" y="792543"/>
                  </a:moveTo>
                  <a:cubicBezTo>
                    <a:pt x="845717" y="792543"/>
                    <a:pt x="844451" y="792543"/>
                    <a:pt x="843185" y="791277"/>
                  </a:cubicBezTo>
                  <a:lnTo>
                    <a:pt x="840653" y="788745"/>
                  </a:lnTo>
                  <a:cubicBezTo>
                    <a:pt x="839387" y="787479"/>
                    <a:pt x="839387" y="786213"/>
                    <a:pt x="839387" y="784947"/>
                  </a:cubicBezTo>
                  <a:lnTo>
                    <a:pt x="839387" y="784947"/>
                  </a:lnTo>
                  <a:lnTo>
                    <a:pt x="834322" y="779883"/>
                  </a:lnTo>
                  <a:cubicBezTo>
                    <a:pt x="833057" y="778617"/>
                    <a:pt x="833057" y="777351"/>
                    <a:pt x="833057" y="776085"/>
                  </a:cubicBezTo>
                  <a:lnTo>
                    <a:pt x="833057" y="774819"/>
                  </a:lnTo>
                  <a:lnTo>
                    <a:pt x="830524" y="771021"/>
                  </a:lnTo>
                  <a:cubicBezTo>
                    <a:pt x="829259" y="768488"/>
                    <a:pt x="829259" y="765956"/>
                    <a:pt x="831790" y="764690"/>
                  </a:cubicBezTo>
                  <a:cubicBezTo>
                    <a:pt x="834322" y="763424"/>
                    <a:pt x="836855" y="763424"/>
                    <a:pt x="838120" y="765956"/>
                  </a:cubicBezTo>
                  <a:lnTo>
                    <a:pt x="841919" y="771021"/>
                  </a:lnTo>
                  <a:cubicBezTo>
                    <a:pt x="841919" y="772287"/>
                    <a:pt x="843185" y="772287"/>
                    <a:pt x="843185" y="773552"/>
                  </a:cubicBezTo>
                  <a:lnTo>
                    <a:pt x="843185" y="773552"/>
                  </a:lnTo>
                  <a:lnTo>
                    <a:pt x="848249" y="778617"/>
                  </a:lnTo>
                  <a:cubicBezTo>
                    <a:pt x="849515" y="779883"/>
                    <a:pt x="849515" y="781149"/>
                    <a:pt x="849515" y="782415"/>
                  </a:cubicBezTo>
                  <a:lnTo>
                    <a:pt x="849515" y="782415"/>
                  </a:lnTo>
                  <a:lnTo>
                    <a:pt x="850781" y="783681"/>
                  </a:lnTo>
                  <a:cubicBezTo>
                    <a:pt x="853313" y="784947"/>
                    <a:pt x="853313" y="788745"/>
                    <a:pt x="850781" y="790011"/>
                  </a:cubicBezTo>
                  <a:cubicBezTo>
                    <a:pt x="849515" y="791277"/>
                    <a:pt x="848249" y="792543"/>
                    <a:pt x="846983" y="792543"/>
                  </a:cubicBezTo>
                  <a:moveTo>
                    <a:pt x="953331" y="759626"/>
                  </a:moveTo>
                  <a:cubicBezTo>
                    <a:pt x="950798" y="759626"/>
                    <a:pt x="948266" y="758360"/>
                    <a:pt x="948266" y="754562"/>
                  </a:cubicBezTo>
                  <a:lnTo>
                    <a:pt x="948266" y="749498"/>
                  </a:lnTo>
                  <a:cubicBezTo>
                    <a:pt x="948266" y="748232"/>
                    <a:pt x="949533" y="745700"/>
                    <a:pt x="950798" y="745700"/>
                  </a:cubicBezTo>
                  <a:lnTo>
                    <a:pt x="950798" y="733039"/>
                  </a:lnTo>
                  <a:cubicBezTo>
                    <a:pt x="950798" y="730507"/>
                    <a:pt x="953331" y="727975"/>
                    <a:pt x="955863" y="727975"/>
                  </a:cubicBezTo>
                  <a:cubicBezTo>
                    <a:pt x="958394" y="727975"/>
                    <a:pt x="960927" y="730507"/>
                    <a:pt x="960927" y="733039"/>
                  </a:cubicBezTo>
                  <a:lnTo>
                    <a:pt x="960927" y="749498"/>
                  </a:lnTo>
                  <a:cubicBezTo>
                    <a:pt x="960927" y="750764"/>
                    <a:pt x="959661" y="753296"/>
                    <a:pt x="958394" y="753296"/>
                  </a:cubicBezTo>
                  <a:lnTo>
                    <a:pt x="958394" y="753296"/>
                  </a:lnTo>
                  <a:cubicBezTo>
                    <a:pt x="958394" y="757094"/>
                    <a:pt x="957129" y="759626"/>
                    <a:pt x="953331" y="759626"/>
                  </a:cubicBezTo>
                  <a:moveTo>
                    <a:pt x="809001" y="735571"/>
                  </a:moveTo>
                  <a:cubicBezTo>
                    <a:pt x="807736" y="735571"/>
                    <a:pt x="806469" y="735571"/>
                    <a:pt x="805203" y="734305"/>
                  </a:cubicBezTo>
                  <a:cubicBezTo>
                    <a:pt x="802671" y="734305"/>
                    <a:pt x="801405" y="731773"/>
                    <a:pt x="801405" y="729241"/>
                  </a:cubicBezTo>
                  <a:lnTo>
                    <a:pt x="801405" y="729241"/>
                  </a:lnTo>
                  <a:lnTo>
                    <a:pt x="797608" y="725443"/>
                  </a:lnTo>
                  <a:cubicBezTo>
                    <a:pt x="797608" y="725443"/>
                    <a:pt x="796341" y="724177"/>
                    <a:pt x="796341" y="724177"/>
                  </a:cubicBezTo>
                  <a:cubicBezTo>
                    <a:pt x="795075" y="724177"/>
                    <a:pt x="795075" y="722911"/>
                    <a:pt x="793809" y="721645"/>
                  </a:cubicBezTo>
                  <a:cubicBezTo>
                    <a:pt x="792543" y="720379"/>
                    <a:pt x="791277" y="719113"/>
                    <a:pt x="791277" y="717847"/>
                  </a:cubicBezTo>
                  <a:lnTo>
                    <a:pt x="791277" y="716580"/>
                  </a:lnTo>
                  <a:cubicBezTo>
                    <a:pt x="791277" y="715315"/>
                    <a:pt x="791277" y="714049"/>
                    <a:pt x="792543" y="712782"/>
                  </a:cubicBezTo>
                  <a:cubicBezTo>
                    <a:pt x="795075" y="711516"/>
                    <a:pt x="797608" y="710250"/>
                    <a:pt x="798873" y="712782"/>
                  </a:cubicBezTo>
                  <a:cubicBezTo>
                    <a:pt x="798873" y="712782"/>
                    <a:pt x="800139" y="714049"/>
                    <a:pt x="800139" y="714049"/>
                  </a:cubicBezTo>
                  <a:cubicBezTo>
                    <a:pt x="801405" y="714049"/>
                    <a:pt x="802671" y="715315"/>
                    <a:pt x="802671" y="716580"/>
                  </a:cubicBezTo>
                  <a:cubicBezTo>
                    <a:pt x="803938" y="717847"/>
                    <a:pt x="805203" y="719113"/>
                    <a:pt x="805203" y="720379"/>
                  </a:cubicBezTo>
                  <a:lnTo>
                    <a:pt x="805203" y="720379"/>
                  </a:lnTo>
                  <a:lnTo>
                    <a:pt x="809001" y="724177"/>
                  </a:lnTo>
                  <a:cubicBezTo>
                    <a:pt x="809001" y="724177"/>
                    <a:pt x="810268" y="725443"/>
                    <a:pt x="810268" y="725443"/>
                  </a:cubicBezTo>
                  <a:cubicBezTo>
                    <a:pt x="811534" y="726709"/>
                    <a:pt x="812799" y="727975"/>
                    <a:pt x="812799" y="729241"/>
                  </a:cubicBezTo>
                  <a:lnTo>
                    <a:pt x="812799" y="730507"/>
                  </a:lnTo>
                  <a:cubicBezTo>
                    <a:pt x="814066" y="733039"/>
                    <a:pt x="811534" y="735571"/>
                    <a:pt x="809001" y="735571"/>
                  </a:cubicBezTo>
                  <a:moveTo>
                    <a:pt x="952064" y="692526"/>
                  </a:moveTo>
                  <a:lnTo>
                    <a:pt x="952064" y="692526"/>
                  </a:lnTo>
                  <a:cubicBezTo>
                    <a:pt x="948266" y="692526"/>
                    <a:pt x="945734" y="689994"/>
                    <a:pt x="945734" y="687462"/>
                  </a:cubicBezTo>
                  <a:lnTo>
                    <a:pt x="945734" y="671003"/>
                  </a:lnTo>
                  <a:lnTo>
                    <a:pt x="944468" y="669737"/>
                  </a:lnTo>
                  <a:cubicBezTo>
                    <a:pt x="943203" y="668471"/>
                    <a:pt x="943203" y="667205"/>
                    <a:pt x="943203" y="665939"/>
                  </a:cubicBezTo>
                  <a:lnTo>
                    <a:pt x="943203" y="664673"/>
                  </a:lnTo>
                  <a:cubicBezTo>
                    <a:pt x="943203" y="662141"/>
                    <a:pt x="945734" y="659608"/>
                    <a:pt x="948266" y="659608"/>
                  </a:cubicBezTo>
                  <a:cubicBezTo>
                    <a:pt x="950798" y="659608"/>
                    <a:pt x="953331" y="660875"/>
                    <a:pt x="953331" y="663407"/>
                  </a:cubicBezTo>
                  <a:lnTo>
                    <a:pt x="954596" y="664673"/>
                  </a:lnTo>
                  <a:cubicBezTo>
                    <a:pt x="955863" y="665939"/>
                    <a:pt x="955863" y="667205"/>
                    <a:pt x="955863" y="668471"/>
                  </a:cubicBezTo>
                  <a:lnTo>
                    <a:pt x="955863" y="683664"/>
                  </a:lnTo>
                  <a:cubicBezTo>
                    <a:pt x="957129" y="684929"/>
                    <a:pt x="957129" y="684929"/>
                    <a:pt x="957129" y="686195"/>
                  </a:cubicBezTo>
                  <a:cubicBezTo>
                    <a:pt x="957129" y="691260"/>
                    <a:pt x="955863" y="692526"/>
                    <a:pt x="952064" y="692526"/>
                  </a:cubicBezTo>
                  <a:moveTo>
                    <a:pt x="767222" y="689994"/>
                  </a:moveTo>
                  <a:lnTo>
                    <a:pt x="767222" y="689994"/>
                  </a:lnTo>
                  <a:cubicBezTo>
                    <a:pt x="764690" y="689994"/>
                    <a:pt x="763424" y="689994"/>
                    <a:pt x="763424" y="688728"/>
                  </a:cubicBezTo>
                  <a:lnTo>
                    <a:pt x="760892" y="686195"/>
                  </a:lnTo>
                  <a:cubicBezTo>
                    <a:pt x="759626" y="684929"/>
                    <a:pt x="759626" y="683664"/>
                    <a:pt x="759626" y="682398"/>
                  </a:cubicBezTo>
                  <a:lnTo>
                    <a:pt x="759626" y="682398"/>
                  </a:lnTo>
                  <a:lnTo>
                    <a:pt x="753296" y="676067"/>
                  </a:lnTo>
                  <a:cubicBezTo>
                    <a:pt x="752029" y="676067"/>
                    <a:pt x="749497" y="674801"/>
                    <a:pt x="749497" y="673535"/>
                  </a:cubicBezTo>
                  <a:lnTo>
                    <a:pt x="748231" y="671003"/>
                  </a:lnTo>
                  <a:cubicBezTo>
                    <a:pt x="746966" y="668471"/>
                    <a:pt x="748231" y="665939"/>
                    <a:pt x="750764" y="664673"/>
                  </a:cubicBezTo>
                  <a:cubicBezTo>
                    <a:pt x="753296" y="663407"/>
                    <a:pt x="755827" y="664673"/>
                    <a:pt x="757094" y="665939"/>
                  </a:cubicBezTo>
                  <a:cubicBezTo>
                    <a:pt x="758360" y="665939"/>
                    <a:pt x="759626" y="665939"/>
                    <a:pt x="759626" y="667205"/>
                  </a:cubicBezTo>
                  <a:lnTo>
                    <a:pt x="769754" y="676067"/>
                  </a:lnTo>
                  <a:cubicBezTo>
                    <a:pt x="771020" y="677333"/>
                    <a:pt x="771020" y="678599"/>
                    <a:pt x="771020" y="679865"/>
                  </a:cubicBezTo>
                  <a:lnTo>
                    <a:pt x="771020" y="679865"/>
                  </a:lnTo>
                  <a:cubicBezTo>
                    <a:pt x="772287" y="681131"/>
                    <a:pt x="773552" y="682398"/>
                    <a:pt x="773552" y="683664"/>
                  </a:cubicBezTo>
                  <a:cubicBezTo>
                    <a:pt x="772287" y="688728"/>
                    <a:pt x="769754" y="689994"/>
                    <a:pt x="767222" y="689994"/>
                  </a:cubicBezTo>
                  <a:moveTo>
                    <a:pt x="716580" y="640618"/>
                  </a:moveTo>
                  <a:cubicBezTo>
                    <a:pt x="715315" y="640618"/>
                    <a:pt x="715315" y="640618"/>
                    <a:pt x="714048" y="640618"/>
                  </a:cubicBezTo>
                  <a:lnTo>
                    <a:pt x="711516" y="639352"/>
                  </a:lnTo>
                  <a:cubicBezTo>
                    <a:pt x="710250" y="639352"/>
                    <a:pt x="710250" y="638086"/>
                    <a:pt x="708984" y="636820"/>
                  </a:cubicBezTo>
                  <a:lnTo>
                    <a:pt x="707718" y="633022"/>
                  </a:lnTo>
                  <a:lnTo>
                    <a:pt x="703920" y="631756"/>
                  </a:lnTo>
                  <a:cubicBezTo>
                    <a:pt x="703920" y="631756"/>
                    <a:pt x="702654" y="631756"/>
                    <a:pt x="702654" y="630490"/>
                  </a:cubicBezTo>
                  <a:lnTo>
                    <a:pt x="695058" y="624159"/>
                  </a:lnTo>
                  <a:lnTo>
                    <a:pt x="697590" y="620361"/>
                  </a:lnTo>
                  <a:lnTo>
                    <a:pt x="701388" y="616563"/>
                  </a:lnTo>
                  <a:lnTo>
                    <a:pt x="708984" y="624159"/>
                  </a:lnTo>
                  <a:lnTo>
                    <a:pt x="712782" y="626692"/>
                  </a:lnTo>
                  <a:cubicBezTo>
                    <a:pt x="714048" y="626692"/>
                    <a:pt x="714048" y="627957"/>
                    <a:pt x="715315" y="629224"/>
                  </a:cubicBezTo>
                  <a:lnTo>
                    <a:pt x="716580" y="633022"/>
                  </a:lnTo>
                  <a:lnTo>
                    <a:pt x="717846" y="633022"/>
                  </a:lnTo>
                  <a:cubicBezTo>
                    <a:pt x="720378" y="634288"/>
                    <a:pt x="721645" y="636820"/>
                    <a:pt x="720378" y="639352"/>
                  </a:cubicBezTo>
                  <a:cubicBezTo>
                    <a:pt x="720378" y="640618"/>
                    <a:pt x="719113" y="640618"/>
                    <a:pt x="716580" y="640618"/>
                  </a:cubicBezTo>
                  <a:moveTo>
                    <a:pt x="941936" y="625426"/>
                  </a:moveTo>
                  <a:cubicBezTo>
                    <a:pt x="939404" y="625426"/>
                    <a:pt x="936872" y="622893"/>
                    <a:pt x="936872" y="620361"/>
                  </a:cubicBezTo>
                  <a:lnTo>
                    <a:pt x="936872" y="615297"/>
                  </a:lnTo>
                  <a:lnTo>
                    <a:pt x="935606" y="614031"/>
                  </a:lnTo>
                  <a:cubicBezTo>
                    <a:pt x="934340" y="612765"/>
                    <a:pt x="934340" y="611499"/>
                    <a:pt x="934340" y="610233"/>
                  </a:cubicBezTo>
                  <a:lnTo>
                    <a:pt x="934340" y="602637"/>
                  </a:lnTo>
                  <a:lnTo>
                    <a:pt x="933074" y="598839"/>
                  </a:lnTo>
                  <a:cubicBezTo>
                    <a:pt x="931808" y="596306"/>
                    <a:pt x="933074" y="593774"/>
                    <a:pt x="935606" y="592508"/>
                  </a:cubicBezTo>
                  <a:cubicBezTo>
                    <a:pt x="938138" y="591242"/>
                    <a:pt x="940670" y="592508"/>
                    <a:pt x="941936" y="595041"/>
                  </a:cubicBezTo>
                  <a:lnTo>
                    <a:pt x="944468" y="600105"/>
                  </a:lnTo>
                  <a:cubicBezTo>
                    <a:pt x="944468" y="601371"/>
                    <a:pt x="944468" y="601371"/>
                    <a:pt x="944468" y="602637"/>
                  </a:cubicBezTo>
                  <a:lnTo>
                    <a:pt x="944468" y="610233"/>
                  </a:lnTo>
                  <a:lnTo>
                    <a:pt x="945734" y="611499"/>
                  </a:lnTo>
                  <a:cubicBezTo>
                    <a:pt x="947000" y="612765"/>
                    <a:pt x="947000" y="614031"/>
                    <a:pt x="947000" y="615297"/>
                  </a:cubicBezTo>
                  <a:lnTo>
                    <a:pt x="947000" y="621627"/>
                  </a:lnTo>
                  <a:cubicBezTo>
                    <a:pt x="947000" y="622893"/>
                    <a:pt x="944468" y="625426"/>
                    <a:pt x="941936" y="625426"/>
                  </a:cubicBezTo>
                  <a:moveTo>
                    <a:pt x="664673" y="592508"/>
                  </a:moveTo>
                  <a:cubicBezTo>
                    <a:pt x="663406" y="592508"/>
                    <a:pt x="662141" y="592508"/>
                    <a:pt x="662141" y="591242"/>
                  </a:cubicBezTo>
                  <a:lnTo>
                    <a:pt x="659608" y="589976"/>
                  </a:lnTo>
                  <a:lnTo>
                    <a:pt x="643150" y="574784"/>
                  </a:lnTo>
                  <a:cubicBezTo>
                    <a:pt x="640618" y="573518"/>
                    <a:pt x="640618" y="569720"/>
                    <a:pt x="643150" y="568454"/>
                  </a:cubicBezTo>
                  <a:cubicBezTo>
                    <a:pt x="645682" y="567187"/>
                    <a:pt x="648214" y="567187"/>
                    <a:pt x="650746" y="568454"/>
                  </a:cubicBezTo>
                  <a:lnTo>
                    <a:pt x="668471" y="584912"/>
                  </a:lnTo>
                  <a:cubicBezTo>
                    <a:pt x="671003" y="586178"/>
                    <a:pt x="671003" y="589976"/>
                    <a:pt x="669737" y="591242"/>
                  </a:cubicBezTo>
                  <a:cubicBezTo>
                    <a:pt x="667204" y="592508"/>
                    <a:pt x="665939" y="592508"/>
                    <a:pt x="664673" y="592508"/>
                  </a:cubicBezTo>
                  <a:moveTo>
                    <a:pt x="928010" y="559591"/>
                  </a:moveTo>
                  <a:cubicBezTo>
                    <a:pt x="925478" y="559591"/>
                    <a:pt x="922945" y="557059"/>
                    <a:pt x="922945" y="554527"/>
                  </a:cubicBezTo>
                  <a:lnTo>
                    <a:pt x="922945" y="553261"/>
                  </a:lnTo>
                  <a:cubicBezTo>
                    <a:pt x="921680" y="551995"/>
                    <a:pt x="920413" y="550729"/>
                    <a:pt x="920413" y="549463"/>
                  </a:cubicBezTo>
                  <a:lnTo>
                    <a:pt x="920413" y="544399"/>
                  </a:lnTo>
                  <a:cubicBezTo>
                    <a:pt x="919147" y="543133"/>
                    <a:pt x="917882" y="541867"/>
                    <a:pt x="917882" y="540600"/>
                  </a:cubicBezTo>
                  <a:lnTo>
                    <a:pt x="917882" y="535536"/>
                  </a:lnTo>
                  <a:cubicBezTo>
                    <a:pt x="917882" y="533004"/>
                    <a:pt x="920413" y="530472"/>
                    <a:pt x="922945" y="530472"/>
                  </a:cubicBezTo>
                  <a:cubicBezTo>
                    <a:pt x="925478" y="530472"/>
                    <a:pt x="928010" y="531738"/>
                    <a:pt x="928010" y="534270"/>
                  </a:cubicBezTo>
                  <a:lnTo>
                    <a:pt x="928010" y="535536"/>
                  </a:lnTo>
                  <a:cubicBezTo>
                    <a:pt x="929276" y="536802"/>
                    <a:pt x="930542" y="538069"/>
                    <a:pt x="930542" y="539334"/>
                  </a:cubicBezTo>
                  <a:lnTo>
                    <a:pt x="930542" y="544399"/>
                  </a:lnTo>
                  <a:cubicBezTo>
                    <a:pt x="931808" y="545665"/>
                    <a:pt x="933074" y="546931"/>
                    <a:pt x="933074" y="548197"/>
                  </a:cubicBezTo>
                  <a:lnTo>
                    <a:pt x="933074" y="553261"/>
                  </a:lnTo>
                  <a:cubicBezTo>
                    <a:pt x="933074" y="557059"/>
                    <a:pt x="930542" y="559591"/>
                    <a:pt x="928010" y="559591"/>
                  </a:cubicBezTo>
                  <a:moveTo>
                    <a:pt x="611499" y="544399"/>
                  </a:moveTo>
                  <a:cubicBezTo>
                    <a:pt x="610232" y="544399"/>
                    <a:pt x="608967" y="544399"/>
                    <a:pt x="607701" y="543133"/>
                  </a:cubicBezTo>
                  <a:lnTo>
                    <a:pt x="600104" y="535536"/>
                  </a:lnTo>
                  <a:lnTo>
                    <a:pt x="596306" y="533004"/>
                  </a:lnTo>
                  <a:cubicBezTo>
                    <a:pt x="595041" y="533004"/>
                    <a:pt x="595041" y="531738"/>
                    <a:pt x="593774" y="530472"/>
                  </a:cubicBezTo>
                  <a:lnTo>
                    <a:pt x="592508" y="527940"/>
                  </a:lnTo>
                  <a:cubicBezTo>
                    <a:pt x="591242" y="527940"/>
                    <a:pt x="589976" y="527940"/>
                    <a:pt x="589976" y="526674"/>
                  </a:cubicBezTo>
                  <a:cubicBezTo>
                    <a:pt x="587444" y="525408"/>
                    <a:pt x="587444" y="521610"/>
                    <a:pt x="589976" y="520344"/>
                  </a:cubicBezTo>
                  <a:cubicBezTo>
                    <a:pt x="591242" y="519078"/>
                    <a:pt x="592508" y="519078"/>
                    <a:pt x="595041" y="519078"/>
                  </a:cubicBezTo>
                  <a:lnTo>
                    <a:pt x="596306" y="519078"/>
                  </a:lnTo>
                  <a:cubicBezTo>
                    <a:pt x="597572" y="519078"/>
                    <a:pt x="600104" y="520344"/>
                    <a:pt x="600104" y="521610"/>
                  </a:cubicBezTo>
                  <a:lnTo>
                    <a:pt x="601371" y="525408"/>
                  </a:lnTo>
                  <a:lnTo>
                    <a:pt x="605169" y="526674"/>
                  </a:lnTo>
                  <a:cubicBezTo>
                    <a:pt x="605169" y="526674"/>
                    <a:pt x="606434" y="526674"/>
                    <a:pt x="606434" y="527940"/>
                  </a:cubicBezTo>
                  <a:lnTo>
                    <a:pt x="614031" y="535536"/>
                  </a:lnTo>
                  <a:cubicBezTo>
                    <a:pt x="616563" y="536802"/>
                    <a:pt x="616563" y="540600"/>
                    <a:pt x="614031" y="541867"/>
                  </a:cubicBezTo>
                  <a:cubicBezTo>
                    <a:pt x="614031" y="543133"/>
                    <a:pt x="612765" y="544399"/>
                    <a:pt x="611499" y="544399"/>
                  </a:cubicBezTo>
                  <a:moveTo>
                    <a:pt x="906487" y="501353"/>
                  </a:moveTo>
                  <a:cubicBezTo>
                    <a:pt x="903955" y="501353"/>
                    <a:pt x="901422" y="498821"/>
                    <a:pt x="901422" y="496289"/>
                  </a:cubicBezTo>
                  <a:lnTo>
                    <a:pt x="901422" y="496289"/>
                  </a:lnTo>
                  <a:cubicBezTo>
                    <a:pt x="900157" y="495023"/>
                    <a:pt x="898891" y="493757"/>
                    <a:pt x="898891" y="492491"/>
                  </a:cubicBezTo>
                  <a:lnTo>
                    <a:pt x="898891" y="492491"/>
                  </a:lnTo>
                  <a:cubicBezTo>
                    <a:pt x="897624" y="491225"/>
                    <a:pt x="896359" y="489959"/>
                    <a:pt x="896359" y="488693"/>
                  </a:cubicBezTo>
                  <a:lnTo>
                    <a:pt x="896359" y="488693"/>
                  </a:lnTo>
                  <a:cubicBezTo>
                    <a:pt x="895092" y="487427"/>
                    <a:pt x="893827" y="486161"/>
                    <a:pt x="893827" y="484895"/>
                  </a:cubicBezTo>
                  <a:lnTo>
                    <a:pt x="893827" y="478564"/>
                  </a:lnTo>
                  <a:cubicBezTo>
                    <a:pt x="893827" y="476032"/>
                    <a:pt x="896359" y="473500"/>
                    <a:pt x="898891" y="473500"/>
                  </a:cubicBezTo>
                  <a:cubicBezTo>
                    <a:pt x="901422" y="473500"/>
                    <a:pt x="903955" y="474766"/>
                    <a:pt x="903955" y="477298"/>
                  </a:cubicBezTo>
                  <a:cubicBezTo>
                    <a:pt x="905221" y="478564"/>
                    <a:pt x="906487" y="479831"/>
                    <a:pt x="906487" y="481097"/>
                  </a:cubicBezTo>
                  <a:lnTo>
                    <a:pt x="906487" y="481097"/>
                  </a:lnTo>
                  <a:cubicBezTo>
                    <a:pt x="907753" y="482362"/>
                    <a:pt x="909019" y="483628"/>
                    <a:pt x="909019" y="484895"/>
                  </a:cubicBezTo>
                  <a:lnTo>
                    <a:pt x="909019" y="484895"/>
                  </a:lnTo>
                  <a:cubicBezTo>
                    <a:pt x="910285" y="486161"/>
                    <a:pt x="911551" y="487427"/>
                    <a:pt x="911551" y="488693"/>
                  </a:cubicBezTo>
                  <a:lnTo>
                    <a:pt x="911551" y="492491"/>
                  </a:lnTo>
                  <a:cubicBezTo>
                    <a:pt x="911551" y="498821"/>
                    <a:pt x="909019" y="501353"/>
                    <a:pt x="906487" y="501353"/>
                  </a:cubicBezTo>
                  <a:moveTo>
                    <a:pt x="557059" y="496289"/>
                  </a:moveTo>
                  <a:cubicBezTo>
                    <a:pt x="555793" y="496289"/>
                    <a:pt x="554527" y="496289"/>
                    <a:pt x="553260" y="495023"/>
                  </a:cubicBezTo>
                  <a:lnTo>
                    <a:pt x="546930" y="489959"/>
                  </a:lnTo>
                  <a:cubicBezTo>
                    <a:pt x="545665" y="489959"/>
                    <a:pt x="544399" y="489959"/>
                    <a:pt x="543132" y="488693"/>
                  </a:cubicBezTo>
                  <a:lnTo>
                    <a:pt x="534270" y="479831"/>
                  </a:lnTo>
                  <a:cubicBezTo>
                    <a:pt x="531738" y="478564"/>
                    <a:pt x="531738" y="474766"/>
                    <a:pt x="534270" y="473500"/>
                  </a:cubicBezTo>
                  <a:cubicBezTo>
                    <a:pt x="536802" y="472234"/>
                    <a:pt x="539334" y="472234"/>
                    <a:pt x="541867" y="473500"/>
                  </a:cubicBezTo>
                  <a:lnTo>
                    <a:pt x="549462" y="481097"/>
                  </a:lnTo>
                  <a:cubicBezTo>
                    <a:pt x="550729" y="481097"/>
                    <a:pt x="551995" y="481097"/>
                    <a:pt x="553260" y="482362"/>
                  </a:cubicBezTo>
                  <a:lnTo>
                    <a:pt x="559591" y="488693"/>
                  </a:lnTo>
                  <a:cubicBezTo>
                    <a:pt x="562123" y="489959"/>
                    <a:pt x="562123" y="493757"/>
                    <a:pt x="559591" y="495023"/>
                  </a:cubicBezTo>
                  <a:cubicBezTo>
                    <a:pt x="559591" y="496289"/>
                    <a:pt x="558325" y="496289"/>
                    <a:pt x="557059" y="496289"/>
                  </a:cubicBezTo>
                  <a:moveTo>
                    <a:pt x="497555" y="449446"/>
                  </a:moveTo>
                  <a:lnTo>
                    <a:pt x="492491" y="444381"/>
                  </a:lnTo>
                  <a:lnTo>
                    <a:pt x="488693" y="441849"/>
                  </a:lnTo>
                  <a:cubicBezTo>
                    <a:pt x="488693" y="441849"/>
                    <a:pt x="487427" y="441849"/>
                    <a:pt x="487427" y="440583"/>
                  </a:cubicBezTo>
                  <a:lnTo>
                    <a:pt x="483628" y="436785"/>
                  </a:lnTo>
                  <a:lnTo>
                    <a:pt x="479830" y="435519"/>
                  </a:lnTo>
                  <a:cubicBezTo>
                    <a:pt x="477298" y="434253"/>
                    <a:pt x="476032" y="431721"/>
                    <a:pt x="477298" y="429189"/>
                  </a:cubicBezTo>
                  <a:cubicBezTo>
                    <a:pt x="478564" y="426657"/>
                    <a:pt x="481097" y="425390"/>
                    <a:pt x="483628" y="426657"/>
                  </a:cubicBezTo>
                  <a:lnTo>
                    <a:pt x="488693" y="429189"/>
                  </a:lnTo>
                  <a:cubicBezTo>
                    <a:pt x="488693" y="429189"/>
                    <a:pt x="489958" y="429189"/>
                    <a:pt x="489958" y="430455"/>
                  </a:cubicBezTo>
                  <a:lnTo>
                    <a:pt x="493757" y="434253"/>
                  </a:lnTo>
                  <a:lnTo>
                    <a:pt x="497555" y="436785"/>
                  </a:lnTo>
                  <a:cubicBezTo>
                    <a:pt x="497555" y="436785"/>
                    <a:pt x="498821" y="436785"/>
                    <a:pt x="498821" y="438051"/>
                  </a:cubicBezTo>
                  <a:lnTo>
                    <a:pt x="503885" y="443115"/>
                  </a:lnTo>
                  <a:lnTo>
                    <a:pt x="501353" y="446913"/>
                  </a:lnTo>
                  <a:lnTo>
                    <a:pt x="497555" y="449446"/>
                  </a:lnTo>
                  <a:close/>
                  <a:moveTo>
                    <a:pt x="879900" y="448179"/>
                  </a:moveTo>
                  <a:cubicBezTo>
                    <a:pt x="878634" y="448179"/>
                    <a:pt x="877368" y="448179"/>
                    <a:pt x="876102" y="446913"/>
                  </a:cubicBezTo>
                  <a:lnTo>
                    <a:pt x="874836" y="445647"/>
                  </a:lnTo>
                  <a:cubicBezTo>
                    <a:pt x="873570" y="444381"/>
                    <a:pt x="873570" y="443115"/>
                    <a:pt x="873570" y="441849"/>
                  </a:cubicBezTo>
                  <a:lnTo>
                    <a:pt x="873570" y="441849"/>
                  </a:lnTo>
                  <a:lnTo>
                    <a:pt x="869771" y="438051"/>
                  </a:lnTo>
                  <a:cubicBezTo>
                    <a:pt x="868506" y="436785"/>
                    <a:pt x="868506" y="435519"/>
                    <a:pt x="868506" y="434253"/>
                  </a:cubicBezTo>
                  <a:lnTo>
                    <a:pt x="868506" y="434253"/>
                  </a:lnTo>
                  <a:cubicBezTo>
                    <a:pt x="867240" y="432987"/>
                    <a:pt x="865973" y="431721"/>
                    <a:pt x="865973" y="430455"/>
                  </a:cubicBezTo>
                  <a:lnTo>
                    <a:pt x="865973" y="430455"/>
                  </a:lnTo>
                  <a:lnTo>
                    <a:pt x="864708" y="429189"/>
                  </a:lnTo>
                  <a:cubicBezTo>
                    <a:pt x="863441" y="427923"/>
                    <a:pt x="863441" y="426657"/>
                    <a:pt x="863441" y="425390"/>
                  </a:cubicBezTo>
                  <a:cubicBezTo>
                    <a:pt x="863441" y="422859"/>
                    <a:pt x="865973" y="420326"/>
                    <a:pt x="868506" y="420326"/>
                  </a:cubicBezTo>
                  <a:cubicBezTo>
                    <a:pt x="869771" y="420326"/>
                    <a:pt x="872304" y="421592"/>
                    <a:pt x="872304" y="422859"/>
                  </a:cubicBezTo>
                  <a:lnTo>
                    <a:pt x="873570" y="424125"/>
                  </a:lnTo>
                  <a:cubicBezTo>
                    <a:pt x="873570" y="424125"/>
                    <a:pt x="874836" y="425390"/>
                    <a:pt x="874836" y="425390"/>
                  </a:cubicBezTo>
                  <a:cubicBezTo>
                    <a:pt x="876102" y="426657"/>
                    <a:pt x="877368" y="427923"/>
                    <a:pt x="877368" y="429189"/>
                  </a:cubicBezTo>
                  <a:lnTo>
                    <a:pt x="877368" y="431721"/>
                  </a:lnTo>
                  <a:lnTo>
                    <a:pt x="881166" y="435519"/>
                  </a:lnTo>
                  <a:cubicBezTo>
                    <a:pt x="882432" y="436785"/>
                    <a:pt x="882432" y="438051"/>
                    <a:pt x="882432" y="439317"/>
                  </a:cubicBezTo>
                  <a:lnTo>
                    <a:pt x="882432" y="440583"/>
                  </a:lnTo>
                  <a:cubicBezTo>
                    <a:pt x="884964" y="441849"/>
                    <a:pt x="884964" y="445647"/>
                    <a:pt x="882432" y="446913"/>
                  </a:cubicBezTo>
                  <a:cubicBezTo>
                    <a:pt x="882432" y="446913"/>
                    <a:pt x="881166" y="448179"/>
                    <a:pt x="879900" y="448179"/>
                  </a:cubicBezTo>
                  <a:moveTo>
                    <a:pt x="444381" y="407666"/>
                  </a:moveTo>
                  <a:cubicBezTo>
                    <a:pt x="441849" y="407666"/>
                    <a:pt x="439317" y="406400"/>
                    <a:pt x="439317" y="403868"/>
                  </a:cubicBezTo>
                  <a:cubicBezTo>
                    <a:pt x="438051" y="402602"/>
                    <a:pt x="436785" y="401336"/>
                    <a:pt x="436785" y="400070"/>
                  </a:cubicBezTo>
                  <a:lnTo>
                    <a:pt x="436785" y="400070"/>
                  </a:lnTo>
                  <a:cubicBezTo>
                    <a:pt x="435519" y="398804"/>
                    <a:pt x="434253" y="397538"/>
                    <a:pt x="434253" y="396272"/>
                  </a:cubicBezTo>
                  <a:lnTo>
                    <a:pt x="434253" y="396272"/>
                  </a:lnTo>
                  <a:lnTo>
                    <a:pt x="431721" y="395005"/>
                  </a:lnTo>
                  <a:cubicBezTo>
                    <a:pt x="429188" y="395005"/>
                    <a:pt x="426656" y="392474"/>
                    <a:pt x="426656" y="389941"/>
                  </a:cubicBezTo>
                  <a:cubicBezTo>
                    <a:pt x="426656" y="387409"/>
                    <a:pt x="430455" y="384877"/>
                    <a:pt x="432986" y="384877"/>
                  </a:cubicBezTo>
                  <a:lnTo>
                    <a:pt x="434253" y="384877"/>
                  </a:lnTo>
                  <a:cubicBezTo>
                    <a:pt x="435519" y="384877"/>
                    <a:pt x="436785" y="384877"/>
                    <a:pt x="438051" y="386143"/>
                  </a:cubicBezTo>
                  <a:lnTo>
                    <a:pt x="443115" y="391207"/>
                  </a:lnTo>
                  <a:cubicBezTo>
                    <a:pt x="443115" y="391207"/>
                    <a:pt x="444381" y="392474"/>
                    <a:pt x="444381" y="392474"/>
                  </a:cubicBezTo>
                  <a:cubicBezTo>
                    <a:pt x="445647" y="393739"/>
                    <a:pt x="446913" y="395005"/>
                    <a:pt x="446913" y="396272"/>
                  </a:cubicBezTo>
                  <a:lnTo>
                    <a:pt x="446913" y="396272"/>
                  </a:lnTo>
                  <a:cubicBezTo>
                    <a:pt x="448179" y="397538"/>
                    <a:pt x="449445" y="398804"/>
                    <a:pt x="449445" y="400070"/>
                  </a:cubicBezTo>
                  <a:lnTo>
                    <a:pt x="449445" y="403868"/>
                  </a:lnTo>
                  <a:cubicBezTo>
                    <a:pt x="449445" y="405134"/>
                    <a:pt x="446913" y="407666"/>
                    <a:pt x="444381" y="407666"/>
                  </a:cubicBezTo>
                  <a:moveTo>
                    <a:pt x="845717" y="395005"/>
                  </a:moveTo>
                  <a:lnTo>
                    <a:pt x="844451" y="395005"/>
                  </a:lnTo>
                  <a:cubicBezTo>
                    <a:pt x="841919" y="395005"/>
                    <a:pt x="839387" y="392474"/>
                    <a:pt x="839387" y="389941"/>
                  </a:cubicBezTo>
                  <a:lnTo>
                    <a:pt x="839387" y="389941"/>
                  </a:lnTo>
                  <a:lnTo>
                    <a:pt x="838120" y="388675"/>
                  </a:lnTo>
                  <a:cubicBezTo>
                    <a:pt x="836855" y="387409"/>
                    <a:pt x="836855" y="386143"/>
                    <a:pt x="836855" y="384877"/>
                  </a:cubicBezTo>
                  <a:lnTo>
                    <a:pt x="836855" y="384877"/>
                  </a:lnTo>
                  <a:lnTo>
                    <a:pt x="835589" y="383611"/>
                  </a:lnTo>
                  <a:cubicBezTo>
                    <a:pt x="835589" y="383611"/>
                    <a:pt x="834322" y="382345"/>
                    <a:pt x="834322" y="382345"/>
                  </a:cubicBezTo>
                  <a:cubicBezTo>
                    <a:pt x="833057" y="381079"/>
                    <a:pt x="831790" y="379813"/>
                    <a:pt x="831790" y="378547"/>
                  </a:cubicBezTo>
                  <a:lnTo>
                    <a:pt x="831790" y="378547"/>
                  </a:lnTo>
                  <a:lnTo>
                    <a:pt x="830524" y="377281"/>
                  </a:lnTo>
                  <a:cubicBezTo>
                    <a:pt x="827992" y="376015"/>
                    <a:pt x="827992" y="372217"/>
                    <a:pt x="830524" y="370951"/>
                  </a:cubicBezTo>
                  <a:cubicBezTo>
                    <a:pt x="833057" y="369685"/>
                    <a:pt x="835589" y="368418"/>
                    <a:pt x="838120" y="370951"/>
                  </a:cubicBezTo>
                  <a:lnTo>
                    <a:pt x="841919" y="374749"/>
                  </a:lnTo>
                  <a:cubicBezTo>
                    <a:pt x="841919" y="374749"/>
                    <a:pt x="843185" y="376015"/>
                    <a:pt x="843185" y="376015"/>
                  </a:cubicBezTo>
                  <a:cubicBezTo>
                    <a:pt x="844451" y="377281"/>
                    <a:pt x="845717" y="378547"/>
                    <a:pt x="845717" y="379813"/>
                  </a:cubicBezTo>
                  <a:lnTo>
                    <a:pt x="845717" y="379813"/>
                  </a:lnTo>
                  <a:lnTo>
                    <a:pt x="846983" y="381079"/>
                  </a:lnTo>
                  <a:cubicBezTo>
                    <a:pt x="848249" y="382345"/>
                    <a:pt x="848249" y="383611"/>
                    <a:pt x="848249" y="384877"/>
                  </a:cubicBezTo>
                  <a:lnTo>
                    <a:pt x="848249" y="384877"/>
                  </a:lnTo>
                  <a:lnTo>
                    <a:pt x="849515" y="386143"/>
                  </a:lnTo>
                  <a:cubicBezTo>
                    <a:pt x="849515" y="386143"/>
                    <a:pt x="850781" y="387409"/>
                    <a:pt x="850781" y="388675"/>
                  </a:cubicBezTo>
                  <a:cubicBezTo>
                    <a:pt x="852047" y="389941"/>
                    <a:pt x="852047" y="391207"/>
                    <a:pt x="852047" y="392474"/>
                  </a:cubicBezTo>
                  <a:cubicBezTo>
                    <a:pt x="850781" y="392474"/>
                    <a:pt x="849515" y="395005"/>
                    <a:pt x="845717" y="395005"/>
                  </a:cubicBezTo>
                  <a:moveTo>
                    <a:pt x="403867" y="372217"/>
                  </a:moveTo>
                  <a:lnTo>
                    <a:pt x="403867" y="372217"/>
                  </a:lnTo>
                  <a:cubicBezTo>
                    <a:pt x="401335" y="372217"/>
                    <a:pt x="400069" y="370951"/>
                    <a:pt x="398804" y="369685"/>
                  </a:cubicBezTo>
                  <a:cubicBezTo>
                    <a:pt x="397537" y="369685"/>
                    <a:pt x="397537" y="368418"/>
                    <a:pt x="396272" y="368418"/>
                  </a:cubicBezTo>
                  <a:lnTo>
                    <a:pt x="396272" y="368418"/>
                  </a:lnTo>
                  <a:cubicBezTo>
                    <a:pt x="393739" y="368418"/>
                    <a:pt x="392474" y="367153"/>
                    <a:pt x="391207" y="365887"/>
                  </a:cubicBezTo>
                  <a:cubicBezTo>
                    <a:pt x="389941" y="365887"/>
                    <a:pt x="389941" y="364620"/>
                    <a:pt x="388675" y="363354"/>
                  </a:cubicBezTo>
                  <a:cubicBezTo>
                    <a:pt x="388675" y="363354"/>
                    <a:pt x="387409" y="363354"/>
                    <a:pt x="387409" y="362088"/>
                  </a:cubicBezTo>
                  <a:lnTo>
                    <a:pt x="384877" y="359556"/>
                  </a:lnTo>
                  <a:cubicBezTo>
                    <a:pt x="382345" y="358290"/>
                    <a:pt x="382345" y="354492"/>
                    <a:pt x="384877" y="353226"/>
                  </a:cubicBezTo>
                  <a:cubicBezTo>
                    <a:pt x="387409" y="351960"/>
                    <a:pt x="389941" y="351960"/>
                    <a:pt x="392474" y="353226"/>
                  </a:cubicBezTo>
                  <a:lnTo>
                    <a:pt x="393739" y="354492"/>
                  </a:lnTo>
                  <a:cubicBezTo>
                    <a:pt x="396272" y="354492"/>
                    <a:pt x="397537" y="355758"/>
                    <a:pt x="398804" y="357024"/>
                  </a:cubicBezTo>
                  <a:cubicBezTo>
                    <a:pt x="400069" y="357024"/>
                    <a:pt x="400069" y="358290"/>
                    <a:pt x="401335" y="358290"/>
                  </a:cubicBezTo>
                  <a:lnTo>
                    <a:pt x="401335" y="358290"/>
                  </a:lnTo>
                  <a:cubicBezTo>
                    <a:pt x="403867" y="358290"/>
                    <a:pt x="405134" y="359556"/>
                    <a:pt x="406400" y="360822"/>
                  </a:cubicBezTo>
                  <a:cubicBezTo>
                    <a:pt x="407665" y="362088"/>
                    <a:pt x="408932" y="363354"/>
                    <a:pt x="408932" y="364620"/>
                  </a:cubicBezTo>
                  <a:lnTo>
                    <a:pt x="408932" y="365887"/>
                  </a:lnTo>
                  <a:cubicBezTo>
                    <a:pt x="408932" y="365887"/>
                    <a:pt x="408932" y="365887"/>
                    <a:pt x="408932" y="365887"/>
                  </a:cubicBezTo>
                  <a:cubicBezTo>
                    <a:pt x="408932" y="369685"/>
                    <a:pt x="406400" y="372217"/>
                    <a:pt x="403867" y="372217"/>
                  </a:cubicBezTo>
                  <a:moveTo>
                    <a:pt x="805203" y="343098"/>
                  </a:moveTo>
                  <a:cubicBezTo>
                    <a:pt x="803938" y="343098"/>
                    <a:pt x="802671" y="343098"/>
                    <a:pt x="801405" y="341832"/>
                  </a:cubicBezTo>
                  <a:lnTo>
                    <a:pt x="788745" y="329171"/>
                  </a:lnTo>
                  <a:cubicBezTo>
                    <a:pt x="788745" y="329171"/>
                    <a:pt x="787479" y="327905"/>
                    <a:pt x="787479" y="327905"/>
                  </a:cubicBezTo>
                  <a:cubicBezTo>
                    <a:pt x="787479" y="327905"/>
                    <a:pt x="786213" y="327905"/>
                    <a:pt x="786213" y="326639"/>
                  </a:cubicBezTo>
                  <a:lnTo>
                    <a:pt x="784947" y="325373"/>
                  </a:lnTo>
                  <a:cubicBezTo>
                    <a:pt x="782415" y="324107"/>
                    <a:pt x="782415" y="320309"/>
                    <a:pt x="784947" y="319043"/>
                  </a:cubicBezTo>
                  <a:cubicBezTo>
                    <a:pt x="786213" y="317777"/>
                    <a:pt x="790011" y="317777"/>
                    <a:pt x="791277" y="319043"/>
                  </a:cubicBezTo>
                  <a:lnTo>
                    <a:pt x="791277" y="319043"/>
                  </a:lnTo>
                  <a:cubicBezTo>
                    <a:pt x="793809" y="319043"/>
                    <a:pt x="796341" y="321575"/>
                    <a:pt x="796341" y="324107"/>
                  </a:cubicBezTo>
                  <a:lnTo>
                    <a:pt x="796341" y="324107"/>
                  </a:lnTo>
                  <a:lnTo>
                    <a:pt x="807736" y="335502"/>
                  </a:lnTo>
                  <a:cubicBezTo>
                    <a:pt x="810268" y="336767"/>
                    <a:pt x="810268" y="340566"/>
                    <a:pt x="807736" y="341832"/>
                  </a:cubicBezTo>
                  <a:cubicBezTo>
                    <a:pt x="807736" y="341832"/>
                    <a:pt x="806469" y="343098"/>
                    <a:pt x="805203" y="343098"/>
                  </a:cubicBezTo>
                  <a:moveTo>
                    <a:pt x="357024" y="341832"/>
                  </a:moveTo>
                  <a:lnTo>
                    <a:pt x="355758" y="341832"/>
                  </a:lnTo>
                  <a:cubicBezTo>
                    <a:pt x="354492" y="341832"/>
                    <a:pt x="351960" y="340566"/>
                    <a:pt x="351960" y="339300"/>
                  </a:cubicBezTo>
                  <a:lnTo>
                    <a:pt x="351960" y="339300"/>
                  </a:lnTo>
                  <a:cubicBezTo>
                    <a:pt x="349428" y="339300"/>
                    <a:pt x="348162" y="338033"/>
                    <a:pt x="346896" y="336767"/>
                  </a:cubicBezTo>
                  <a:cubicBezTo>
                    <a:pt x="346896" y="336767"/>
                    <a:pt x="345630" y="336767"/>
                    <a:pt x="345630" y="335502"/>
                  </a:cubicBezTo>
                  <a:lnTo>
                    <a:pt x="344363" y="334235"/>
                  </a:lnTo>
                  <a:cubicBezTo>
                    <a:pt x="341832" y="334235"/>
                    <a:pt x="340565" y="332969"/>
                    <a:pt x="339300" y="331703"/>
                  </a:cubicBezTo>
                  <a:cubicBezTo>
                    <a:pt x="338033" y="330437"/>
                    <a:pt x="335502" y="329171"/>
                    <a:pt x="335502" y="327905"/>
                  </a:cubicBezTo>
                  <a:cubicBezTo>
                    <a:pt x="335502" y="325373"/>
                    <a:pt x="336767" y="322841"/>
                    <a:pt x="340565" y="322841"/>
                  </a:cubicBezTo>
                  <a:lnTo>
                    <a:pt x="344363" y="322841"/>
                  </a:lnTo>
                  <a:cubicBezTo>
                    <a:pt x="346896" y="322841"/>
                    <a:pt x="348162" y="324107"/>
                    <a:pt x="349428" y="325373"/>
                  </a:cubicBezTo>
                  <a:cubicBezTo>
                    <a:pt x="349428" y="325373"/>
                    <a:pt x="350693" y="325373"/>
                    <a:pt x="350693" y="326639"/>
                  </a:cubicBezTo>
                  <a:lnTo>
                    <a:pt x="351960" y="327905"/>
                  </a:lnTo>
                  <a:cubicBezTo>
                    <a:pt x="353226" y="327905"/>
                    <a:pt x="355758" y="329171"/>
                    <a:pt x="355758" y="330437"/>
                  </a:cubicBezTo>
                  <a:lnTo>
                    <a:pt x="355758" y="330437"/>
                  </a:lnTo>
                  <a:cubicBezTo>
                    <a:pt x="358290" y="330437"/>
                    <a:pt x="359556" y="331703"/>
                    <a:pt x="360822" y="334235"/>
                  </a:cubicBezTo>
                  <a:cubicBezTo>
                    <a:pt x="362088" y="335502"/>
                    <a:pt x="362088" y="336767"/>
                    <a:pt x="362088" y="338033"/>
                  </a:cubicBezTo>
                  <a:cubicBezTo>
                    <a:pt x="362088" y="339300"/>
                    <a:pt x="360822" y="341832"/>
                    <a:pt x="357024" y="341832"/>
                  </a:cubicBezTo>
                  <a:moveTo>
                    <a:pt x="307648" y="316511"/>
                  </a:moveTo>
                  <a:lnTo>
                    <a:pt x="306382" y="316511"/>
                  </a:lnTo>
                  <a:cubicBezTo>
                    <a:pt x="305116" y="316511"/>
                    <a:pt x="302584" y="315245"/>
                    <a:pt x="302584" y="313979"/>
                  </a:cubicBezTo>
                  <a:lnTo>
                    <a:pt x="302584" y="313979"/>
                  </a:lnTo>
                  <a:cubicBezTo>
                    <a:pt x="300052" y="313979"/>
                    <a:pt x="298786" y="312713"/>
                    <a:pt x="297520" y="311446"/>
                  </a:cubicBezTo>
                  <a:cubicBezTo>
                    <a:pt x="297520" y="311446"/>
                    <a:pt x="296254" y="311446"/>
                    <a:pt x="296254" y="310181"/>
                  </a:cubicBezTo>
                  <a:lnTo>
                    <a:pt x="294988" y="308915"/>
                  </a:lnTo>
                  <a:cubicBezTo>
                    <a:pt x="292456" y="308915"/>
                    <a:pt x="291190" y="307648"/>
                    <a:pt x="289924" y="306382"/>
                  </a:cubicBezTo>
                  <a:cubicBezTo>
                    <a:pt x="288658" y="305116"/>
                    <a:pt x="287391" y="303851"/>
                    <a:pt x="287391" y="302584"/>
                  </a:cubicBezTo>
                  <a:cubicBezTo>
                    <a:pt x="287391" y="300052"/>
                    <a:pt x="289924" y="297520"/>
                    <a:pt x="292456" y="297520"/>
                  </a:cubicBezTo>
                  <a:lnTo>
                    <a:pt x="294988" y="297520"/>
                  </a:lnTo>
                  <a:cubicBezTo>
                    <a:pt x="297520" y="297520"/>
                    <a:pt x="298786" y="298786"/>
                    <a:pt x="300052" y="300052"/>
                  </a:cubicBezTo>
                  <a:cubicBezTo>
                    <a:pt x="300052" y="300052"/>
                    <a:pt x="301318" y="300052"/>
                    <a:pt x="301318" y="301318"/>
                  </a:cubicBezTo>
                  <a:lnTo>
                    <a:pt x="302584" y="302584"/>
                  </a:lnTo>
                  <a:cubicBezTo>
                    <a:pt x="303850" y="302584"/>
                    <a:pt x="306382" y="303851"/>
                    <a:pt x="306382" y="305116"/>
                  </a:cubicBezTo>
                  <a:lnTo>
                    <a:pt x="306382" y="305116"/>
                  </a:lnTo>
                  <a:cubicBezTo>
                    <a:pt x="308914" y="305116"/>
                    <a:pt x="310181" y="306382"/>
                    <a:pt x="311446" y="308915"/>
                  </a:cubicBezTo>
                  <a:cubicBezTo>
                    <a:pt x="312712" y="310181"/>
                    <a:pt x="313979" y="311446"/>
                    <a:pt x="313979" y="312713"/>
                  </a:cubicBezTo>
                  <a:cubicBezTo>
                    <a:pt x="312712" y="313979"/>
                    <a:pt x="311446" y="316511"/>
                    <a:pt x="307648" y="316511"/>
                  </a:cubicBezTo>
                  <a:moveTo>
                    <a:pt x="754562" y="297520"/>
                  </a:moveTo>
                  <a:cubicBezTo>
                    <a:pt x="753296" y="297520"/>
                    <a:pt x="752029" y="297520"/>
                    <a:pt x="750764" y="296254"/>
                  </a:cubicBezTo>
                  <a:lnTo>
                    <a:pt x="744434" y="291190"/>
                  </a:lnTo>
                  <a:cubicBezTo>
                    <a:pt x="741901" y="291190"/>
                    <a:pt x="739369" y="289924"/>
                    <a:pt x="739369" y="287392"/>
                  </a:cubicBezTo>
                  <a:lnTo>
                    <a:pt x="736837" y="286126"/>
                  </a:lnTo>
                  <a:cubicBezTo>
                    <a:pt x="736837" y="286126"/>
                    <a:pt x="735571" y="286126"/>
                    <a:pt x="735571" y="284860"/>
                  </a:cubicBezTo>
                  <a:lnTo>
                    <a:pt x="731773" y="281061"/>
                  </a:lnTo>
                  <a:cubicBezTo>
                    <a:pt x="729241" y="279795"/>
                    <a:pt x="729241" y="275997"/>
                    <a:pt x="731773" y="274731"/>
                  </a:cubicBezTo>
                  <a:cubicBezTo>
                    <a:pt x="734305" y="273465"/>
                    <a:pt x="736837" y="273465"/>
                    <a:pt x="739369" y="274731"/>
                  </a:cubicBezTo>
                  <a:lnTo>
                    <a:pt x="741901" y="277264"/>
                  </a:lnTo>
                  <a:lnTo>
                    <a:pt x="745699" y="279795"/>
                  </a:lnTo>
                  <a:cubicBezTo>
                    <a:pt x="746966" y="279795"/>
                    <a:pt x="746966" y="281061"/>
                    <a:pt x="748231" y="282328"/>
                  </a:cubicBezTo>
                  <a:cubicBezTo>
                    <a:pt x="748231" y="282328"/>
                    <a:pt x="749497" y="282328"/>
                    <a:pt x="749497" y="283594"/>
                  </a:cubicBezTo>
                  <a:lnTo>
                    <a:pt x="757094" y="289924"/>
                  </a:lnTo>
                  <a:cubicBezTo>
                    <a:pt x="759626" y="291190"/>
                    <a:pt x="759626" y="294988"/>
                    <a:pt x="757094" y="296254"/>
                  </a:cubicBezTo>
                  <a:cubicBezTo>
                    <a:pt x="757094" y="297520"/>
                    <a:pt x="755827" y="297520"/>
                    <a:pt x="754562" y="297520"/>
                  </a:cubicBezTo>
                  <a:moveTo>
                    <a:pt x="260805" y="287392"/>
                  </a:moveTo>
                  <a:cubicBezTo>
                    <a:pt x="259539" y="287392"/>
                    <a:pt x="259539" y="287392"/>
                    <a:pt x="258272" y="287392"/>
                  </a:cubicBezTo>
                  <a:lnTo>
                    <a:pt x="258272" y="287392"/>
                  </a:lnTo>
                  <a:cubicBezTo>
                    <a:pt x="255740" y="287392"/>
                    <a:pt x="254474" y="286126"/>
                    <a:pt x="253209" y="284860"/>
                  </a:cubicBezTo>
                  <a:cubicBezTo>
                    <a:pt x="251942" y="284860"/>
                    <a:pt x="251942" y="283594"/>
                    <a:pt x="250676" y="282328"/>
                  </a:cubicBezTo>
                  <a:cubicBezTo>
                    <a:pt x="249410" y="282328"/>
                    <a:pt x="249410" y="281061"/>
                    <a:pt x="248144" y="279795"/>
                  </a:cubicBezTo>
                  <a:cubicBezTo>
                    <a:pt x="248144" y="279795"/>
                    <a:pt x="246879" y="279795"/>
                    <a:pt x="246879" y="278530"/>
                  </a:cubicBezTo>
                  <a:lnTo>
                    <a:pt x="245612" y="277264"/>
                  </a:lnTo>
                  <a:cubicBezTo>
                    <a:pt x="243080" y="277264"/>
                    <a:pt x="240548" y="274731"/>
                    <a:pt x="240548" y="272199"/>
                  </a:cubicBezTo>
                  <a:lnTo>
                    <a:pt x="240548" y="270933"/>
                  </a:lnTo>
                  <a:cubicBezTo>
                    <a:pt x="240548" y="268401"/>
                    <a:pt x="243080" y="265869"/>
                    <a:pt x="245612" y="265869"/>
                  </a:cubicBezTo>
                  <a:cubicBezTo>
                    <a:pt x="246879" y="265869"/>
                    <a:pt x="248144" y="267135"/>
                    <a:pt x="249410" y="267135"/>
                  </a:cubicBezTo>
                  <a:cubicBezTo>
                    <a:pt x="250676" y="267135"/>
                    <a:pt x="250676" y="267135"/>
                    <a:pt x="251942" y="268401"/>
                  </a:cubicBezTo>
                  <a:lnTo>
                    <a:pt x="253209" y="269667"/>
                  </a:lnTo>
                  <a:cubicBezTo>
                    <a:pt x="255740" y="269667"/>
                    <a:pt x="257007" y="270933"/>
                    <a:pt x="258272" y="272199"/>
                  </a:cubicBezTo>
                  <a:cubicBezTo>
                    <a:pt x="259539" y="272199"/>
                    <a:pt x="259539" y="273465"/>
                    <a:pt x="260805" y="274731"/>
                  </a:cubicBezTo>
                  <a:cubicBezTo>
                    <a:pt x="262070" y="274731"/>
                    <a:pt x="262070" y="275997"/>
                    <a:pt x="263337" y="277264"/>
                  </a:cubicBezTo>
                  <a:cubicBezTo>
                    <a:pt x="264603" y="278530"/>
                    <a:pt x="265869" y="279795"/>
                    <a:pt x="265869" y="281061"/>
                  </a:cubicBezTo>
                  <a:cubicBezTo>
                    <a:pt x="265869" y="284860"/>
                    <a:pt x="263337" y="287392"/>
                    <a:pt x="260805" y="287392"/>
                  </a:cubicBezTo>
                  <a:moveTo>
                    <a:pt x="697590" y="257007"/>
                  </a:moveTo>
                  <a:cubicBezTo>
                    <a:pt x="696324" y="257007"/>
                    <a:pt x="695058" y="257007"/>
                    <a:pt x="693792" y="255741"/>
                  </a:cubicBezTo>
                  <a:lnTo>
                    <a:pt x="687462" y="249410"/>
                  </a:lnTo>
                  <a:cubicBezTo>
                    <a:pt x="686195" y="249410"/>
                    <a:pt x="684929" y="249410"/>
                    <a:pt x="683664" y="248144"/>
                  </a:cubicBezTo>
                  <a:lnTo>
                    <a:pt x="679865" y="244346"/>
                  </a:lnTo>
                  <a:cubicBezTo>
                    <a:pt x="678599" y="244346"/>
                    <a:pt x="677333" y="244346"/>
                    <a:pt x="676067" y="243080"/>
                  </a:cubicBezTo>
                  <a:lnTo>
                    <a:pt x="673535" y="241814"/>
                  </a:lnTo>
                  <a:cubicBezTo>
                    <a:pt x="671003" y="240548"/>
                    <a:pt x="671003" y="236750"/>
                    <a:pt x="673535" y="235484"/>
                  </a:cubicBezTo>
                  <a:cubicBezTo>
                    <a:pt x="676067" y="234218"/>
                    <a:pt x="678599" y="234218"/>
                    <a:pt x="681131" y="235484"/>
                  </a:cubicBezTo>
                  <a:lnTo>
                    <a:pt x="682397" y="235484"/>
                  </a:lnTo>
                  <a:cubicBezTo>
                    <a:pt x="683664" y="235484"/>
                    <a:pt x="684929" y="235484"/>
                    <a:pt x="686195" y="236750"/>
                  </a:cubicBezTo>
                  <a:lnTo>
                    <a:pt x="689994" y="240548"/>
                  </a:lnTo>
                  <a:cubicBezTo>
                    <a:pt x="691260" y="240548"/>
                    <a:pt x="692525" y="240548"/>
                    <a:pt x="693792" y="241814"/>
                  </a:cubicBezTo>
                  <a:lnTo>
                    <a:pt x="701388" y="248144"/>
                  </a:lnTo>
                  <a:cubicBezTo>
                    <a:pt x="703920" y="249410"/>
                    <a:pt x="703920" y="253209"/>
                    <a:pt x="701388" y="254474"/>
                  </a:cubicBezTo>
                  <a:cubicBezTo>
                    <a:pt x="700122" y="257007"/>
                    <a:pt x="698855" y="257007"/>
                    <a:pt x="697590" y="257007"/>
                  </a:cubicBezTo>
                  <a:moveTo>
                    <a:pt x="219025" y="251943"/>
                  </a:moveTo>
                  <a:cubicBezTo>
                    <a:pt x="217759" y="251943"/>
                    <a:pt x="217759" y="251943"/>
                    <a:pt x="217759" y="251943"/>
                  </a:cubicBezTo>
                  <a:lnTo>
                    <a:pt x="216493" y="251943"/>
                  </a:lnTo>
                  <a:cubicBezTo>
                    <a:pt x="213961" y="251943"/>
                    <a:pt x="212695" y="250677"/>
                    <a:pt x="211429" y="249410"/>
                  </a:cubicBezTo>
                  <a:cubicBezTo>
                    <a:pt x="210163" y="249410"/>
                    <a:pt x="208897" y="248144"/>
                    <a:pt x="208897" y="246879"/>
                  </a:cubicBezTo>
                  <a:cubicBezTo>
                    <a:pt x="207631" y="246879"/>
                    <a:pt x="207631" y="245612"/>
                    <a:pt x="206365" y="244346"/>
                  </a:cubicBezTo>
                  <a:cubicBezTo>
                    <a:pt x="205098" y="244346"/>
                    <a:pt x="205098" y="243080"/>
                    <a:pt x="203833" y="241814"/>
                  </a:cubicBezTo>
                  <a:cubicBezTo>
                    <a:pt x="202567" y="240548"/>
                    <a:pt x="201300" y="239282"/>
                    <a:pt x="201300" y="238016"/>
                  </a:cubicBezTo>
                  <a:lnTo>
                    <a:pt x="201300" y="236750"/>
                  </a:lnTo>
                  <a:cubicBezTo>
                    <a:pt x="201300" y="236750"/>
                    <a:pt x="201300" y="236750"/>
                    <a:pt x="201300" y="235484"/>
                  </a:cubicBezTo>
                  <a:cubicBezTo>
                    <a:pt x="201300" y="232952"/>
                    <a:pt x="203833" y="230420"/>
                    <a:pt x="206365" y="230420"/>
                  </a:cubicBezTo>
                  <a:cubicBezTo>
                    <a:pt x="208897" y="230420"/>
                    <a:pt x="210163" y="231686"/>
                    <a:pt x="211429" y="232952"/>
                  </a:cubicBezTo>
                  <a:cubicBezTo>
                    <a:pt x="212695" y="232952"/>
                    <a:pt x="213961" y="234218"/>
                    <a:pt x="213961" y="235484"/>
                  </a:cubicBezTo>
                  <a:cubicBezTo>
                    <a:pt x="215227" y="235484"/>
                    <a:pt x="215227" y="236750"/>
                    <a:pt x="216493" y="238016"/>
                  </a:cubicBezTo>
                  <a:cubicBezTo>
                    <a:pt x="217759" y="238016"/>
                    <a:pt x="217759" y="239282"/>
                    <a:pt x="219025" y="240548"/>
                  </a:cubicBezTo>
                  <a:cubicBezTo>
                    <a:pt x="220291" y="240548"/>
                    <a:pt x="220291" y="241814"/>
                    <a:pt x="221558" y="243080"/>
                  </a:cubicBezTo>
                  <a:cubicBezTo>
                    <a:pt x="221558" y="243080"/>
                    <a:pt x="222823" y="243080"/>
                    <a:pt x="222823" y="244346"/>
                  </a:cubicBezTo>
                  <a:cubicBezTo>
                    <a:pt x="225356" y="245612"/>
                    <a:pt x="225356" y="249410"/>
                    <a:pt x="222823" y="251943"/>
                  </a:cubicBezTo>
                  <a:cubicBezTo>
                    <a:pt x="221558" y="251943"/>
                    <a:pt x="220291" y="251943"/>
                    <a:pt x="219025" y="251943"/>
                  </a:cubicBezTo>
                  <a:moveTo>
                    <a:pt x="178512" y="220292"/>
                  </a:moveTo>
                  <a:cubicBezTo>
                    <a:pt x="177246" y="220292"/>
                    <a:pt x="177246" y="220292"/>
                    <a:pt x="178512" y="220292"/>
                  </a:cubicBezTo>
                  <a:lnTo>
                    <a:pt x="175980" y="220292"/>
                  </a:lnTo>
                  <a:cubicBezTo>
                    <a:pt x="173447" y="220292"/>
                    <a:pt x="172182" y="219025"/>
                    <a:pt x="170916" y="217759"/>
                  </a:cubicBezTo>
                  <a:cubicBezTo>
                    <a:pt x="170916" y="217759"/>
                    <a:pt x="170916" y="217759"/>
                    <a:pt x="169649" y="217759"/>
                  </a:cubicBezTo>
                  <a:lnTo>
                    <a:pt x="160787" y="211429"/>
                  </a:lnTo>
                  <a:cubicBezTo>
                    <a:pt x="160787" y="211429"/>
                    <a:pt x="159521" y="210163"/>
                    <a:pt x="159521" y="210163"/>
                  </a:cubicBezTo>
                  <a:lnTo>
                    <a:pt x="155723" y="206365"/>
                  </a:lnTo>
                  <a:cubicBezTo>
                    <a:pt x="154457" y="203833"/>
                    <a:pt x="154457" y="201301"/>
                    <a:pt x="156989" y="200035"/>
                  </a:cubicBezTo>
                  <a:cubicBezTo>
                    <a:pt x="159521" y="198769"/>
                    <a:pt x="162053" y="198769"/>
                    <a:pt x="163319" y="201301"/>
                  </a:cubicBezTo>
                  <a:lnTo>
                    <a:pt x="165851" y="205099"/>
                  </a:lnTo>
                  <a:lnTo>
                    <a:pt x="174714" y="210163"/>
                  </a:lnTo>
                  <a:cubicBezTo>
                    <a:pt x="177246" y="210163"/>
                    <a:pt x="178512" y="211429"/>
                    <a:pt x="179778" y="212695"/>
                  </a:cubicBezTo>
                  <a:cubicBezTo>
                    <a:pt x="181044" y="213961"/>
                    <a:pt x="182310" y="215227"/>
                    <a:pt x="182310" y="216493"/>
                  </a:cubicBezTo>
                  <a:cubicBezTo>
                    <a:pt x="183576" y="217759"/>
                    <a:pt x="181044" y="220292"/>
                    <a:pt x="178512" y="220292"/>
                  </a:cubicBezTo>
                  <a:moveTo>
                    <a:pt x="639352" y="216493"/>
                  </a:moveTo>
                  <a:cubicBezTo>
                    <a:pt x="638086" y="216493"/>
                    <a:pt x="636820" y="216493"/>
                    <a:pt x="635553" y="215227"/>
                  </a:cubicBezTo>
                  <a:lnTo>
                    <a:pt x="631755" y="211429"/>
                  </a:lnTo>
                  <a:lnTo>
                    <a:pt x="616563" y="201301"/>
                  </a:lnTo>
                  <a:cubicBezTo>
                    <a:pt x="614031" y="200035"/>
                    <a:pt x="614031" y="196237"/>
                    <a:pt x="615297" y="194971"/>
                  </a:cubicBezTo>
                  <a:cubicBezTo>
                    <a:pt x="616563" y="192438"/>
                    <a:pt x="620361" y="192438"/>
                    <a:pt x="621627" y="193705"/>
                  </a:cubicBezTo>
                  <a:lnTo>
                    <a:pt x="638086" y="205099"/>
                  </a:lnTo>
                  <a:lnTo>
                    <a:pt x="641884" y="208897"/>
                  </a:lnTo>
                  <a:cubicBezTo>
                    <a:pt x="644416" y="210163"/>
                    <a:pt x="644416" y="213961"/>
                    <a:pt x="641884" y="215227"/>
                  </a:cubicBezTo>
                  <a:cubicBezTo>
                    <a:pt x="641884" y="216493"/>
                    <a:pt x="640618" y="216493"/>
                    <a:pt x="639352" y="216493"/>
                  </a:cubicBezTo>
                  <a:moveTo>
                    <a:pt x="581114" y="173448"/>
                  </a:moveTo>
                  <a:cubicBezTo>
                    <a:pt x="579848" y="173448"/>
                    <a:pt x="578581" y="173448"/>
                    <a:pt x="577316" y="172182"/>
                  </a:cubicBezTo>
                  <a:lnTo>
                    <a:pt x="570985" y="165851"/>
                  </a:lnTo>
                  <a:lnTo>
                    <a:pt x="567187" y="163320"/>
                  </a:lnTo>
                  <a:cubicBezTo>
                    <a:pt x="567187" y="163320"/>
                    <a:pt x="565921" y="163320"/>
                    <a:pt x="565921" y="162053"/>
                  </a:cubicBezTo>
                  <a:lnTo>
                    <a:pt x="564655" y="160787"/>
                  </a:lnTo>
                  <a:cubicBezTo>
                    <a:pt x="563389" y="160787"/>
                    <a:pt x="562123" y="160787"/>
                    <a:pt x="560857" y="159521"/>
                  </a:cubicBezTo>
                  <a:lnTo>
                    <a:pt x="558325" y="156989"/>
                  </a:lnTo>
                  <a:cubicBezTo>
                    <a:pt x="557059" y="155723"/>
                    <a:pt x="555793" y="153191"/>
                    <a:pt x="557059" y="150659"/>
                  </a:cubicBezTo>
                  <a:cubicBezTo>
                    <a:pt x="558325" y="148127"/>
                    <a:pt x="560857" y="146861"/>
                    <a:pt x="563389" y="148127"/>
                  </a:cubicBezTo>
                  <a:lnTo>
                    <a:pt x="564655" y="148127"/>
                  </a:lnTo>
                  <a:cubicBezTo>
                    <a:pt x="564655" y="148127"/>
                    <a:pt x="565921" y="148127"/>
                    <a:pt x="565921" y="149393"/>
                  </a:cubicBezTo>
                  <a:lnTo>
                    <a:pt x="567187" y="150659"/>
                  </a:lnTo>
                  <a:cubicBezTo>
                    <a:pt x="568453" y="150659"/>
                    <a:pt x="569720" y="150659"/>
                    <a:pt x="570985" y="151925"/>
                  </a:cubicBezTo>
                  <a:lnTo>
                    <a:pt x="572251" y="153191"/>
                  </a:lnTo>
                  <a:lnTo>
                    <a:pt x="576050" y="155723"/>
                  </a:lnTo>
                  <a:cubicBezTo>
                    <a:pt x="576050" y="155723"/>
                    <a:pt x="577316" y="155723"/>
                    <a:pt x="577316" y="156989"/>
                  </a:cubicBezTo>
                  <a:lnTo>
                    <a:pt x="583646" y="163320"/>
                  </a:lnTo>
                  <a:cubicBezTo>
                    <a:pt x="586178" y="164586"/>
                    <a:pt x="586178" y="168384"/>
                    <a:pt x="583646" y="169650"/>
                  </a:cubicBezTo>
                  <a:cubicBezTo>
                    <a:pt x="583646" y="172182"/>
                    <a:pt x="582380" y="173448"/>
                    <a:pt x="581114" y="173448"/>
                  </a:cubicBezTo>
                  <a:moveTo>
                    <a:pt x="132935" y="167118"/>
                  </a:moveTo>
                  <a:cubicBezTo>
                    <a:pt x="131668" y="167118"/>
                    <a:pt x="130402" y="165851"/>
                    <a:pt x="129136" y="164586"/>
                  </a:cubicBezTo>
                  <a:lnTo>
                    <a:pt x="127870" y="162053"/>
                  </a:lnTo>
                  <a:cubicBezTo>
                    <a:pt x="127870" y="160787"/>
                    <a:pt x="126604" y="160787"/>
                    <a:pt x="126604" y="159521"/>
                  </a:cubicBezTo>
                  <a:lnTo>
                    <a:pt x="126604" y="159521"/>
                  </a:lnTo>
                  <a:cubicBezTo>
                    <a:pt x="125338" y="158255"/>
                    <a:pt x="124072" y="156989"/>
                    <a:pt x="124072" y="155723"/>
                  </a:cubicBezTo>
                  <a:lnTo>
                    <a:pt x="124072" y="155723"/>
                  </a:lnTo>
                  <a:lnTo>
                    <a:pt x="122806" y="154457"/>
                  </a:lnTo>
                  <a:cubicBezTo>
                    <a:pt x="122806" y="154457"/>
                    <a:pt x="121540" y="153191"/>
                    <a:pt x="121540" y="153191"/>
                  </a:cubicBezTo>
                  <a:cubicBezTo>
                    <a:pt x="120274" y="153191"/>
                    <a:pt x="119008" y="151925"/>
                    <a:pt x="119008" y="150659"/>
                  </a:cubicBezTo>
                  <a:cubicBezTo>
                    <a:pt x="117742" y="149393"/>
                    <a:pt x="116475" y="148127"/>
                    <a:pt x="116475" y="146861"/>
                  </a:cubicBezTo>
                  <a:cubicBezTo>
                    <a:pt x="116475" y="144329"/>
                    <a:pt x="119008" y="141797"/>
                    <a:pt x="121540" y="141797"/>
                  </a:cubicBezTo>
                  <a:lnTo>
                    <a:pt x="122806" y="141797"/>
                  </a:lnTo>
                  <a:cubicBezTo>
                    <a:pt x="125338" y="141797"/>
                    <a:pt x="126604" y="143063"/>
                    <a:pt x="127870" y="144329"/>
                  </a:cubicBezTo>
                  <a:cubicBezTo>
                    <a:pt x="129136" y="145595"/>
                    <a:pt x="130402" y="146861"/>
                    <a:pt x="130402" y="148127"/>
                  </a:cubicBezTo>
                  <a:lnTo>
                    <a:pt x="130402" y="148127"/>
                  </a:lnTo>
                  <a:lnTo>
                    <a:pt x="131668" y="149393"/>
                  </a:lnTo>
                  <a:cubicBezTo>
                    <a:pt x="131668" y="149393"/>
                    <a:pt x="132935" y="150659"/>
                    <a:pt x="132935" y="150659"/>
                  </a:cubicBezTo>
                  <a:cubicBezTo>
                    <a:pt x="134200" y="151925"/>
                    <a:pt x="135466" y="153191"/>
                    <a:pt x="135466" y="154457"/>
                  </a:cubicBezTo>
                  <a:lnTo>
                    <a:pt x="135466" y="156989"/>
                  </a:lnTo>
                  <a:lnTo>
                    <a:pt x="136733" y="158255"/>
                  </a:lnTo>
                  <a:cubicBezTo>
                    <a:pt x="137998" y="160787"/>
                    <a:pt x="137998" y="163320"/>
                    <a:pt x="135466" y="164586"/>
                  </a:cubicBezTo>
                  <a:cubicBezTo>
                    <a:pt x="134200" y="165851"/>
                    <a:pt x="132935" y="167118"/>
                    <a:pt x="132935" y="167118"/>
                  </a:cubicBezTo>
                  <a:moveTo>
                    <a:pt x="522876" y="132935"/>
                  </a:moveTo>
                  <a:cubicBezTo>
                    <a:pt x="522876" y="132935"/>
                    <a:pt x="521609" y="132935"/>
                    <a:pt x="521609" y="132935"/>
                  </a:cubicBezTo>
                  <a:lnTo>
                    <a:pt x="520344" y="132935"/>
                  </a:lnTo>
                  <a:cubicBezTo>
                    <a:pt x="519078" y="132935"/>
                    <a:pt x="519078" y="132935"/>
                    <a:pt x="517811" y="132935"/>
                  </a:cubicBezTo>
                  <a:lnTo>
                    <a:pt x="512748" y="130402"/>
                  </a:lnTo>
                  <a:cubicBezTo>
                    <a:pt x="512748" y="130402"/>
                    <a:pt x="511481" y="130402"/>
                    <a:pt x="511481" y="129136"/>
                  </a:cubicBezTo>
                  <a:lnTo>
                    <a:pt x="507683" y="124072"/>
                  </a:lnTo>
                  <a:lnTo>
                    <a:pt x="503885" y="121540"/>
                  </a:lnTo>
                  <a:cubicBezTo>
                    <a:pt x="503885" y="121540"/>
                    <a:pt x="502619" y="121540"/>
                    <a:pt x="502619" y="120274"/>
                  </a:cubicBezTo>
                  <a:lnTo>
                    <a:pt x="501353" y="119008"/>
                  </a:lnTo>
                  <a:cubicBezTo>
                    <a:pt x="498821" y="119008"/>
                    <a:pt x="497555" y="116476"/>
                    <a:pt x="497555" y="113944"/>
                  </a:cubicBezTo>
                  <a:cubicBezTo>
                    <a:pt x="497555" y="111412"/>
                    <a:pt x="500087" y="108879"/>
                    <a:pt x="502619" y="108879"/>
                  </a:cubicBezTo>
                  <a:lnTo>
                    <a:pt x="503885" y="108879"/>
                  </a:lnTo>
                  <a:cubicBezTo>
                    <a:pt x="505151" y="108879"/>
                    <a:pt x="506417" y="108879"/>
                    <a:pt x="507683" y="110146"/>
                  </a:cubicBezTo>
                  <a:lnTo>
                    <a:pt x="508949" y="111412"/>
                  </a:lnTo>
                  <a:lnTo>
                    <a:pt x="512748" y="113944"/>
                  </a:lnTo>
                  <a:cubicBezTo>
                    <a:pt x="512748" y="113944"/>
                    <a:pt x="514013" y="113944"/>
                    <a:pt x="514013" y="115210"/>
                  </a:cubicBezTo>
                  <a:lnTo>
                    <a:pt x="517811" y="119008"/>
                  </a:lnTo>
                  <a:lnTo>
                    <a:pt x="520344" y="120274"/>
                  </a:lnTo>
                  <a:lnTo>
                    <a:pt x="521609" y="120274"/>
                  </a:lnTo>
                  <a:cubicBezTo>
                    <a:pt x="522876" y="120274"/>
                    <a:pt x="524142" y="120274"/>
                    <a:pt x="525408" y="121540"/>
                  </a:cubicBezTo>
                  <a:cubicBezTo>
                    <a:pt x="527940" y="122806"/>
                    <a:pt x="527940" y="126604"/>
                    <a:pt x="525408" y="129136"/>
                  </a:cubicBezTo>
                  <a:cubicBezTo>
                    <a:pt x="525408" y="131668"/>
                    <a:pt x="524142" y="132935"/>
                    <a:pt x="522876" y="132935"/>
                  </a:cubicBezTo>
                  <a:moveTo>
                    <a:pt x="91155" y="124072"/>
                  </a:moveTo>
                  <a:cubicBezTo>
                    <a:pt x="89889" y="124072"/>
                    <a:pt x="88623" y="124072"/>
                    <a:pt x="88623" y="122806"/>
                  </a:cubicBezTo>
                  <a:lnTo>
                    <a:pt x="74696" y="112678"/>
                  </a:lnTo>
                  <a:cubicBezTo>
                    <a:pt x="72164" y="112678"/>
                    <a:pt x="70898" y="111412"/>
                    <a:pt x="69632" y="108879"/>
                  </a:cubicBezTo>
                  <a:cubicBezTo>
                    <a:pt x="68366" y="107614"/>
                    <a:pt x="68366" y="106348"/>
                    <a:pt x="68366" y="105081"/>
                  </a:cubicBezTo>
                  <a:cubicBezTo>
                    <a:pt x="68366" y="102549"/>
                    <a:pt x="70898" y="100017"/>
                    <a:pt x="73430" y="100017"/>
                  </a:cubicBezTo>
                  <a:lnTo>
                    <a:pt x="74696" y="100017"/>
                  </a:lnTo>
                  <a:cubicBezTo>
                    <a:pt x="77228" y="100017"/>
                    <a:pt x="78494" y="101284"/>
                    <a:pt x="79761" y="102549"/>
                  </a:cubicBezTo>
                  <a:cubicBezTo>
                    <a:pt x="79761" y="102549"/>
                    <a:pt x="79761" y="102549"/>
                    <a:pt x="81026" y="102549"/>
                  </a:cubicBezTo>
                  <a:lnTo>
                    <a:pt x="96219" y="113944"/>
                  </a:lnTo>
                  <a:cubicBezTo>
                    <a:pt x="98751" y="115210"/>
                    <a:pt x="98751" y="119008"/>
                    <a:pt x="97485" y="120274"/>
                  </a:cubicBezTo>
                  <a:cubicBezTo>
                    <a:pt x="93687" y="124072"/>
                    <a:pt x="92421" y="124072"/>
                    <a:pt x="91155" y="124072"/>
                  </a:cubicBezTo>
                  <a:moveTo>
                    <a:pt x="463372" y="100017"/>
                  </a:moveTo>
                  <a:lnTo>
                    <a:pt x="463372" y="100017"/>
                  </a:lnTo>
                  <a:cubicBezTo>
                    <a:pt x="460839" y="100017"/>
                    <a:pt x="459574" y="100017"/>
                    <a:pt x="458307" y="98751"/>
                  </a:cubicBezTo>
                  <a:lnTo>
                    <a:pt x="457041" y="97485"/>
                  </a:lnTo>
                  <a:lnTo>
                    <a:pt x="454509" y="97485"/>
                  </a:lnTo>
                  <a:cubicBezTo>
                    <a:pt x="451977" y="97485"/>
                    <a:pt x="450711" y="96219"/>
                    <a:pt x="449445" y="94953"/>
                  </a:cubicBezTo>
                  <a:cubicBezTo>
                    <a:pt x="449445" y="94953"/>
                    <a:pt x="448179" y="94953"/>
                    <a:pt x="448179" y="93687"/>
                  </a:cubicBezTo>
                  <a:lnTo>
                    <a:pt x="446913" y="92421"/>
                  </a:lnTo>
                  <a:cubicBezTo>
                    <a:pt x="445647" y="92421"/>
                    <a:pt x="444381" y="92421"/>
                    <a:pt x="443115" y="91155"/>
                  </a:cubicBezTo>
                  <a:lnTo>
                    <a:pt x="441849" y="89889"/>
                  </a:lnTo>
                  <a:cubicBezTo>
                    <a:pt x="439317" y="89889"/>
                    <a:pt x="436785" y="87357"/>
                    <a:pt x="436785" y="84825"/>
                  </a:cubicBezTo>
                  <a:cubicBezTo>
                    <a:pt x="436785" y="82293"/>
                    <a:pt x="439317" y="79761"/>
                    <a:pt x="441849" y="79761"/>
                  </a:cubicBezTo>
                  <a:lnTo>
                    <a:pt x="443115" y="79761"/>
                  </a:lnTo>
                  <a:cubicBezTo>
                    <a:pt x="444381" y="79761"/>
                    <a:pt x="445647" y="79761"/>
                    <a:pt x="446913" y="81027"/>
                  </a:cubicBezTo>
                  <a:lnTo>
                    <a:pt x="448179" y="82293"/>
                  </a:lnTo>
                  <a:cubicBezTo>
                    <a:pt x="449445" y="82293"/>
                    <a:pt x="450711" y="82293"/>
                    <a:pt x="451977" y="83559"/>
                  </a:cubicBezTo>
                  <a:lnTo>
                    <a:pt x="453243" y="84825"/>
                  </a:lnTo>
                  <a:cubicBezTo>
                    <a:pt x="454509" y="84825"/>
                    <a:pt x="457041" y="86091"/>
                    <a:pt x="457041" y="87357"/>
                  </a:cubicBezTo>
                  <a:lnTo>
                    <a:pt x="457041" y="87357"/>
                  </a:lnTo>
                  <a:cubicBezTo>
                    <a:pt x="458307" y="87357"/>
                    <a:pt x="459574" y="87357"/>
                    <a:pt x="460839" y="88623"/>
                  </a:cubicBezTo>
                  <a:lnTo>
                    <a:pt x="462106" y="89889"/>
                  </a:lnTo>
                  <a:cubicBezTo>
                    <a:pt x="464637" y="89889"/>
                    <a:pt x="465904" y="92421"/>
                    <a:pt x="465904" y="94953"/>
                  </a:cubicBezTo>
                  <a:cubicBezTo>
                    <a:pt x="468436" y="97485"/>
                    <a:pt x="467170" y="100017"/>
                    <a:pt x="463372" y="100017"/>
                  </a:cubicBezTo>
                  <a:moveTo>
                    <a:pt x="40513" y="93687"/>
                  </a:moveTo>
                  <a:cubicBezTo>
                    <a:pt x="39247" y="93687"/>
                    <a:pt x="37981" y="93687"/>
                    <a:pt x="36715" y="92421"/>
                  </a:cubicBezTo>
                  <a:lnTo>
                    <a:pt x="35449" y="92421"/>
                  </a:lnTo>
                  <a:cubicBezTo>
                    <a:pt x="34183" y="92421"/>
                    <a:pt x="31651" y="91155"/>
                    <a:pt x="31651" y="89889"/>
                  </a:cubicBezTo>
                  <a:lnTo>
                    <a:pt x="31651" y="89889"/>
                  </a:lnTo>
                  <a:cubicBezTo>
                    <a:pt x="30385" y="89889"/>
                    <a:pt x="27852" y="88623"/>
                    <a:pt x="27852" y="87357"/>
                  </a:cubicBezTo>
                  <a:lnTo>
                    <a:pt x="27852" y="87357"/>
                  </a:lnTo>
                  <a:cubicBezTo>
                    <a:pt x="25321" y="87357"/>
                    <a:pt x="24054" y="86091"/>
                    <a:pt x="22789" y="84825"/>
                  </a:cubicBezTo>
                  <a:cubicBezTo>
                    <a:pt x="21522" y="83559"/>
                    <a:pt x="20256" y="82293"/>
                    <a:pt x="20256" y="81027"/>
                  </a:cubicBezTo>
                  <a:cubicBezTo>
                    <a:pt x="20256" y="78494"/>
                    <a:pt x="22789" y="75963"/>
                    <a:pt x="25321" y="75963"/>
                  </a:cubicBezTo>
                  <a:lnTo>
                    <a:pt x="27852" y="75963"/>
                  </a:lnTo>
                  <a:cubicBezTo>
                    <a:pt x="29119" y="75963"/>
                    <a:pt x="31651" y="77228"/>
                    <a:pt x="31651" y="78494"/>
                  </a:cubicBezTo>
                  <a:lnTo>
                    <a:pt x="31651" y="78494"/>
                  </a:lnTo>
                  <a:cubicBezTo>
                    <a:pt x="32917" y="78494"/>
                    <a:pt x="35449" y="79761"/>
                    <a:pt x="35449" y="81027"/>
                  </a:cubicBezTo>
                  <a:lnTo>
                    <a:pt x="35449" y="81027"/>
                  </a:lnTo>
                  <a:cubicBezTo>
                    <a:pt x="36715" y="81027"/>
                    <a:pt x="39247" y="82293"/>
                    <a:pt x="39247" y="83559"/>
                  </a:cubicBezTo>
                  <a:lnTo>
                    <a:pt x="39247" y="83559"/>
                  </a:lnTo>
                  <a:cubicBezTo>
                    <a:pt x="41779" y="83559"/>
                    <a:pt x="44312" y="86091"/>
                    <a:pt x="44312" y="88623"/>
                  </a:cubicBezTo>
                  <a:lnTo>
                    <a:pt x="44312" y="89889"/>
                  </a:lnTo>
                  <a:cubicBezTo>
                    <a:pt x="45577" y="92421"/>
                    <a:pt x="43045" y="93687"/>
                    <a:pt x="40513" y="93687"/>
                  </a:cubicBezTo>
                  <a:moveTo>
                    <a:pt x="402602" y="73430"/>
                  </a:moveTo>
                  <a:cubicBezTo>
                    <a:pt x="401335" y="73430"/>
                    <a:pt x="400069" y="73430"/>
                    <a:pt x="398804" y="72164"/>
                  </a:cubicBezTo>
                  <a:lnTo>
                    <a:pt x="397537" y="72164"/>
                  </a:lnTo>
                  <a:cubicBezTo>
                    <a:pt x="396272" y="72164"/>
                    <a:pt x="396272" y="72164"/>
                    <a:pt x="395005" y="72164"/>
                  </a:cubicBezTo>
                  <a:lnTo>
                    <a:pt x="391207" y="70898"/>
                  </a:lnTo>
                  <a:lnTo>
                    <a:pt x="387409" y="70898"/>
                  </a:lnTo>
                  <a:cubicBezTo>
                    <a:pt x="386143" y="70898"/>
                    <a:pt x="384877" y="70898"/>
                    <a:pt x="383611" y="69632"/>
                  </a:cubicBezTo>
                  <a:lnTo>
                    <a:pt x="382345" y="68366"/>
                  </a:lnTo>
                  <a:lnTo>
                    <a:pt x="379813" y="68366"/>
                  </a:lnTo>
                  <a:cubicBezTo>
                    <a:pt x="378547" y="68366"/>
                    <a:pt x="377281" y="68366"/>
                    <a:pt x="376014" y="67100"/>
                  </a:cubicBezTo>
                  <a:lnTo>
                    <a:pt x="374749" y="65834"/>
                  </a:lnTo>
                  <a:cubicBezTo>
                    <a:pt x="372216" y="64568"/>
                    <a:pt x="372216" y="60770"/>
                    <a:pt x="374749" y="59504"/>
                  </a:cubicBezTo>
                  <a:cubicBezTo>
                    <a:pt x="376014" y="58238"/>
                    <a:pt x="379813" y="58238"/>
                    <a:pt x="381079" y="59504"/>
                  </a:cubicBezTo>
                  <a:lnTo>
                    <a:pt x="383611" y="59504"/>
                  </a:lnTo>
                  <a:cubicBezTo>
                    <a:pt x="384877" y="59504"/>
                    <a:pt x="386143" y="59504"/>
                    <a:pt x="387409" y="60770"/>
                  </a:cubicBezTo>
                  <a:lnTo>
                    <a:pt x="388675" y="62036"/>
                  </a:lnTo>
                  <a:lnTo>
                    <a:pt x="391207" y="62036"/>
                  </a:lnTo>
                  <a:cubicBezTo>
                    <a:pt x="392474" y="62036"/>
                    <a:pt x="392474" y="62036"/>
                    <a:pt x="393739" y="62036"/>
                  </a:cubicBezTo>
                  <a:lnTo>
                    <a:pt x="397537" y="63302"/>
                  </a:lnTo>
                  <a:lnTo>
                    <a:pt x="398804" y="63302"/>
                  </a:lnTo>
                  <a:cubicBezTo>
                    <a:pt x="400069" y="63302"/>
                    <a:pt x="401335" y="63302"/>
                    <a:pt x="402602" y="64568"/>
                  </a:cubicBezTo>
                  <a:lnTo>
                    <a:pt x="405134" y="67100"/>
                  </a:lnTo>
                  <a:cubicBezTo>
                    <a:pt x="407665" y="68366"/>
                    <a:pt x="407665" y="72164"/>
                    <a:pt x="405134" y="73430"/>
                  </a:cubicBezTo>
                  <a:cubicBezTo>
                    <a:pt x="405134" y="73430"/>
                    <a:pt x="403867" y="73430"/>
                    <a:pt x="402602" y="73430"/>
                  </a:cubicBezTo>
                  <a:moveTo>
                    <a:pt x="5064" y="59504"/>
                  </a:moveTo>
                  <a:cubicBezTo>
                    <a:pt x="2531" y="59504"/>
                    <a:pt x="0" y="56972"/>
                    <a:pt x="0" y="54440"/>
                  </a:cubicBezTo>
                  <a:lnTo>
                    <a:pt x="0" y="50642"/>
                  </a:lnTo>
                  <a:cubicBezTo>
                    <a:pt x="0" y="49376"/>
                    <a:pt x="1266" y="46843"/>
                    <a:pt x="2531" y="46843"/>
                  </a:cubicBezTo>
                  <a:lnTo>
                    <a:pt x="2531" y="46843"/>
                  </a:lnTo>
                  <a:cubicBezTo>
                    <a:pt x="2531" y="45577"/>
                    <a:pt x="3798" y="43045"/>
                    <a:pt x="5064" y="43045"/>
                  </a:cubicBezTo>
                  <a:lnTo>
                    <a:pt x="5064" y="43045"/>
                  </a:lnTo>
                  <a:cubicBezTo>
                    <a:pt x="5064" y="40513"/>
                    <a:pt x="6330" y="39247"/>
                    <a:pt x="7596" y="39247"/>
                  </a:cubicBezTo>
                  <a:cubicBezTo>
                    <a:pt x="8862" y="37981"/>
                    <a:pt x="10128" y="36715"/>
                    <a:pt x="12660" y="36715"/>
                  </a:cubicBezTo>
                  <a:lnTo>
                    <a:pt x="13926" y="36715"/>
                  </a:lnTo>
                  <a:cubicBezTo>
                    <a:pt x="16458" y="36715"/>
                    <a:pt x="18991" y="39247"/>
                    <a:pt x="18991" y="41779"/>
                  </a:cubicBezTo>
                  <a:cubicBezTo>
                    <a:pt x="18991" y="43045"/>
                    <a:pt x="17724" y="44312"/>
                    <a:pt x="17724" y="45577"/>
                  </a:cubicBezTo>
                  <a:cubicBezTo>
                    <a:pt x="17724" y="46843"/>
                    <a:pt x="16458" y="48110"/>
                    <a:pt x="15192" y="48110"/>
                  </a:cubicBezTo>
                  <a:lnTo>
                    <a:pt x="15192" y="48110"/>
                  </a:lnTo>
                  <a:cubicBezTo>
                    <a:pt x="15192" y="49376"/>
                    <a:pt x="13926" y="51907"/>
                    <a:pt x="12660" y="51907"/>
                  </a:cubicBezTo>
                  <a:lnTo>
                    <a:pt x="12660" y="51907"/>
                  </a:lnTo>
                  <a:cubicBezTo>
                    <a:pt x="12660" y="53174"/>
                    <a:pt x="11394" y="55706"/>
                    <a:pt x="10128" y="55706"/>
                  </a:cubicBezTo>
                  <a:cubicBezTo>
                    <a:pt x="10128" y="58238"/>
                    <a:pt x="7596" y="59504"/>
                    <a:pt x="5064" y="59504"/>
                  </a:cubicBezTo>
                  <a:moveTo>
                    <a:pt x="336767" y="51907"/>
                  </a:moveTo>
                  <a:cubicBezTo>
                    <a:pt x="336767" y="51907"/>
                    <a:pt x="335502" y="51907"/>
                    <a:pt x="335502" y="51907"/>
                  </a:cubicBezTo>
                  <a:lnTo>
                    <a:pt x="324107" y="48110"/>
                  </a:lnTo>
                  <a:cubicBezTo>
                    <a:pt x="322841" y="48110"/>
                    <a:pt x="321575" y="46843"/>
                    <a:pt x="321575" y="45577"/>
                  </a:cubicBezTo>
                  <a:lnTo>
                    <a:pt x="321575" y="45577"/>
                  </a:lnTo>
                  <a:cubicBezTo>
                    <a:pt x="320309" y="45577"/>
                    <a:pt x="319042" y="45577"/>
                    <a:pt x="317777" y="44312"/>
                  </a:cubicBezTo>
                  <a:lnTo>
                    <a:pt x="316511" y="43045"/>
                  </a:lnTo>
                  <a:cubicBezTo>
                    <a:pt x="313979" y="43045"/>
                    <a:pt x="311446" y="40513"/>
                    <a:pt x="311446" y="37981"/>
                  </a:cubicBezTo>
                  <a:cubicBezTo>
                    <a:pt x="311446" y="35449"/>
                    <a:pt x="313979" y="32917"/>
                    <a:pt x="316511" y="32917"/>
                  </a:cubicBezTo>
                  <a:lnTo>
                    <a:pt x="319042" y="32917"/>
                  </a:lnTo>
                  <a:cubicBezTo>
                    <a:pt x="320309" y="32917"/>
                    <a:pt x="321575" y="32917"/>
                    <a:pt x="322841" y="34183"/>
                  </a:cubicBezTo>
                  <a:lnTo>
                    <a:pt x="324107" y="35449"/>
                  </a:lnTo>
                  <a:lnTo>
                    <a:pt x="326639" y="35449"/>
                  </a:lnTo>
                  <a:cubicBezTo>
                    <a:pt x="329171" y="35449"/>
                    <a:pt x="330437" y="36715"/>
                    <a:pt x="331703" y="39247"/>
                  </a:cubicBezTo>
                  <a:lnTo>
                    <a:pt x="339300" y="41779"/>
                  </a:lnTo>
                  <a:cubicBezTo>
                    <a:pt x="341832" y="43045"/>
                    <a:pt x="343098" y="45577"/>
                    <a:pt x="343098" y="48110"/>
                  </a:cubicBezTo>
                  <a:cubicBezTo>
                    <a:pt x="340565" y="50642"/>
                    <a:pt x="338033" y="51907"/>
                    <a:pt x="336767" y="51907"/>
                  </a:cubicBezTo>
                  <a:moveTo>
                    <a:pt x="274731" y="27853"/>
                  </a:moveTo>
                  <a:lnTo>
                    <a:pt x="268401" y="27853"/>
                  </a:lnTo>
                  <a:cubicBezTo>
                    <a:pt x="267135" y="27853"/>
                    <a:pt x="265869" y="27853"/>
                    <a:pt x="264603" y="26587"/>
                  </a:cubicBezTo>
                  <a:lnTo>
                    <a:pt x="263337" y="25321"/>
                  </a:lnTo>
                  <a:lnTo>
                    <a:pt x="260805" y="25321"/>
                  </a:lnTo>
                  <a:cubicBezTo>
                    <a:pt x="259539" y="25321"/>
                    <a:pt x="258272" y="25321"/>
                    <a:pt x="257007" y="24055"/>
                  </a:cubicBezTo>
                  <a:lnTo>
                    <a:pt x="255740" y="22789"/>
                  </a:lnTo>
                  <a:lnTo>
                    <a:pt x="250676" y="22789"/>
                  </a:lnTo>
                  <a:cubicBezTo>
                    <a:pt x="249410" y="22789"/>
                    <a:pt x="248144" y="22789"/>
                    <a:pt x="246879" y="21523"/>
                  </a:cubicBezTo>
                  <a:cubicBezTo>
                    <a:pt x="244346" y="20256"/>
                    <a:pt x="244346" y="16458"/>
                    <a:pt x="246879" y="15192"/>
                  </a:cubicBezTo>
                  <a:cubicBezTo>
                    <a:pt x="248144" y="13926"/>
                    <a:pt x="249410" y="13926"/>
                    <a:pt x="251942" y="13926"/>
                  </a:cubicBezTo>
                  <a:lnTo>
                    <a:pt x="258272" y="13926"/>
                  </a:lnTo>
                  <a:cubicBezTo>
                    <a:pt x="259539" y="13926"/>
                    <a:pt x="260805" y="13926"/>
                    <a:pt x="262070" y="15192"/>
                  </a:cubicBezTo>
                  <a:lnTo>
                    <a:pt x="263337" y="16458"/>
                  </a:lnTo>
                  <a:lnTo>
                    <a:pt x="265869" y="16458"/>
                  </a:lnTo>
                  <a:cubicBezTo>
                    <a:pt x="267135" y="16458"/>
                    <a:pt x="268401" y="16458"/>
                    <a:pt x="269667" y="17725"/>
                  </a:cubicBezTo>
                  <a:lnTo>
                    <a:pt x="270933" y="18991"/>
                  </a:lnTo>
                  <a:lnTo>
                    <a:pt x="274731" y="18991"/>
                  </a:lnTo>
                  <a:cubicBezTo>
                    <a:pt x="277263" y="18991"/>
                    <a:pt x="279795" y="21523"/>
                    <a:pt x="279795" y="24055"/>
                  </a:cubicBezTo>
                  <a:cubicBezTo>
                    <a:pt x="278530" y="26587"/>
                    <a:pt x="277263" y="27853"/>
                    <a:pt x="274731" y="27853"/>
                  </a:cubicBezTo>
                  <a:moveTo>
                    <a:pt x="45577" y="18991"/>
                  </a:moveTo>
                  <a:lnTo>
                    <a:pt x="43045" y="18991"/>
                  </a:lnTo>
                  <a:cubicBezTo>
                    <a:pt x="40513" y="18991"/>
                    <a:pt x="37981" y="16458"/>
                    <a:pt x="37981" y="13926"/>
                  </a:cubicBezTo>
                  <a:cubicBezTo>
                    <a:pt x="37981" y="11394"/>
                    <a:pt x="39247" y="10128"/>
                    <a:pt x="40513" y="8862"/>
                  </a:cubicBezTo>
                  <a:cubicBezTo>
                    <a:pt x="41779" y="7596"/>
                    <a:pt x="43045" y="6330"/>
                    <a:pt x="44312" y="6330"/>
                  </a:cubicBezTo>
                  <a:lnTo>
                    <a:pt x="54440" y="6330"/>
                  </a:lnTo>
                  <a:cubicBezTo>
                    <a:pt x="55705" y="5064"/>
                    <a:pt x="56972" y="3798"/>
                    <a:pt x="58238" y="3798"/>
                  </a:cubicBezTo>
                  <a:lnTo>
                    <a:pt x="60770" y="3798"/>
                  </a:lnTo>
                  <a:cubicBezTo>
                    <a:pt x="63302" y="3798"/>
                    <a:pt x="65834" y="6330"/>
                    <a:pt x="65834" y="8862"/>
                  </a:cubicBezTo>
                  <a:cubicBezTo>
                    <a:pt x="65834" y="11394"/>
                    <a:pt x="64568" y="12660"/>
                    <a:pt x="62036" y="13926"/>
                  </a:cubicBezTo>
                  <a:cubicBezTo>
                    <a:pt x="60770" y="15192"/>
                    <a:pt x="59503" y="16458"/>
                    <a:pt x="58238" y="16458"/>
                  </a:cubicBezTo>
                  <a:lnTo>
                    <a:pt x="48110" y="16458"/>
                  </a:lnTo>
                  <a:cubicBezTo>
                    <a:pt x="48110" y="17725"/>
                    <a:pt x="46843" y="18991"/>
                    <a:pt x="45577" y="18991"/>
                  </a:cubicBezTo>
                  <a:moveTo>
                    <a:pt x="207631" y="13926"/>
                  </a:moveTo>
                  <a:lnTo>
                    <a:pt x="203833" y="13926"/>
                  </a:lnTo>
                  <a:cubicBezTo>
                    <a:pt x="202567" y="13926"/>
                    <a:pt x="201300" y="13926"/>
                    <a:pt x="200035" y="12660"/>
                  </a:cubicBezTo>
                  <a:lnTo>
                    <a:pt x="198768" y="11394"/>
                  </a:lnTo>
                  <a:lnTo>
                    <a:pt x="182310" y="11394"/>
                  </a:lnTo>
                  <a:cubicBezTo>
                    <a:pt x="179778" y="11394"/>
                    <a:pt x="177246" y="8862"/>
                    <a:pt x="177246" y="6330"/>
                  </a:cubicBezTo>
                  <a:cubicBezTo>
                    <a:pt x="177246" y="3798"/>
                    <a:pt x="179778" y="1266"/>
                    <a:pt x="182310" y="1266"/>
                  </a:cubicBezTo>
                  <a:lnTo>
                    <a:pt x="200035" y="1266"/>
                  </a:lnTo>
                  <a:cubicBezTo>
                    <a:pt x="201300" y="1266"/>
                    <a:pt x="202567" y="1266"/>
                    <a:pt x="203833" y="2532"/>
                  </a:cubicBezTo>
                  <a:lnTo>
                    <a:pt x="205098" y="3798"/>
                  </a:lnTo>
                  <a:cubicBezTo>
                    <a:pt x="207631" y="3798"/>
                    <a:pt x="210163" y="6330"/>
                    <a:pt x="210163" y="8862"/>
                  </a:cubicBezTo>
                  <a:cubicBezTo>
                    <a:pt x="211429" y="12660"/>
                    <a:pt x="210163" y="13926"/>
                    <a:pt x="207631" y="13926"/>
                  </a:cubicBezTo>
                  <a:moveTo>
                    <a:pt x="111412" y="10128"/>
                  </a:moveTo>
                  <a:cubicBezTo>
                    <a:pt x="108879" y="10128"/>
                    <a:pt x="106347" y="8862"/>
                    <a:pt x="106347" y="6330"/>
                  </a:cubicBezTo>
                  <a:cubicBezTo>
                    <a:pt x="106347" y="3798"/>
                    <a:pt x="107614" y="1266"/>
                    <a:pt x="111412" y="1266"/>
                  </a:cubicBezTo>
                  <a:lnTo>
                    <a:pt x="136733" y="0"/>
                  </a:lnTo>
                  <a:cubicBezTo>
                    <a:pt x="139265" y="0"/>
                    <a:pt x="141796" y="2532"/>
                    <a:pt x="141796" y="5064"/>
                  </a:cubicBezTo>
                  <a:cubicBezTo>
                    <a:pt x="141796" y="7596"/>
                    <a:pt x="139265" y="10128"/>
                    <a:pt x="136733" y="10128"/>
                  </a:cubicBezTo>
                  <a:lnTo>
                    <a:pt x="124072" y="10128"/>
                  </a:lnTo>
                  <a:lnTo>
                    <a:pt x="111412" y="10128"/>
                  </a:lnTo>
                  <a:cubicBezTo>
                    <a:pt x="112677" y="10128"/>
                    <a:pt x="111412" y="10128"/>
                    <a:pt x="111412" y="10128"/>
                  </a:cubicBezTo>
                </a:path>
              </a:pathLst>
            </a:custGeom>
            <a:solidFill>
              <a:srgbClr val="DF3D3D"/>
            </a:solidFill>
            <a:ln w="12660"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DF55431D-85C3-48B9-A26C-B4D87B7191B8}"/>
                </a:ext>
              </a:extLst>
            </p:cNvPr>
            <p:cNvSpPr/>
            <p:nvPr/>
          </p:nvSpPr>
          <p:spPr>
            <a:xfrm>
              <a:off x="7083017" y="3276796"/>
              <a:ext cx="675297" cy="538900"/>
            </a:xfrm>
            <a:custGeom>
              <a:avLst/>
              <a:gdLst>
                <a:gd name="connsiteX0" fmla="*/ 437282 w 675297"/>
                <a:gd name="connsiteY0" fmla="*/ 538900 h 538900"/>
                <a:gd name="connsiteX1" fmla="*/ 437282 w 675297"/>
                <a:gd name="connsiteY1" fmla="*/ 538900 h 538900"/>
                <a:gd name="connsiteX2" fmla="*/ 430951 w 675297"/>
                <a:gd name="connsiteY2" fmla="*/ 533836 h 538900"/>
                <a:gd name="connsiteX3" fmla="*/ 434749 w 675297"/>
                <a:gd name="connsiteY3" fmla="*/ 528772 h 538900"/>
                <a:gd name="connsiteX4" fmla="*/ 436016 w 675297"/>
                <a:gd name="connsiteY4" fmla="*/ 527506 h 538900"/>
                <a:gd name="connsiteX5" fmla="*/ 439814 w 675297"/>
                <a:gd name="connsiteY5" fmla="*/ 526240 h 538900"/>
                <a:gd name="connsiteX6" fmla="*/ 439814 w 675297"/>
                <a:gd name="connsiteY6" fmla="*/ 526240 h 538900"/>
                <a:gd name="connsiteX7" fmla="*/ 441080 w 675297"/>
                <a:gd name="connsiteY7" fmla="*/ 524974 h 538900"/>
                <a:gd name="connsiteX8" fmla="*/ 442346 w 675297"/>
                <a:gd name="connsiteY8" fmla="*/ 523708 h 538900"/>
                <a:gd name="connsiteX9" fmla="*/ 447410 w 675297"/>
                <a:gd name="connsiteY9" fmla="*/ 521175 h 538900"/>
                <a:gd name="connsiteX10" fmla="*/ 447410 w 675297"/>
                <a:gd name="connsiteY10" fmla="*/ 521175 h 538900"/>
                <a:gd name="connsiteX11" fmla="*/ 448676 w 675297"/>
                <a:gd name="connsiteY11" fmla="*/ 519910 h 538900"/>
                <a:gd name="connsiteX12" fmla="*/ 451208 w 675297"/>
                <a:gd name="connsiteY12" fmla="*/ 518643 h 538900"/>
                <a:gd name="connsiteX13" fmla="*/ 455007 w 675297"/>
                <a:gd name="connsiteY13" fmla="*/ 517377 h 538900"/>
                <a:gd name="connsiteX14" fmla="*/ 460070 w 675297"/>
                <a:gd name="connsiteY14" fmla="*/ 522441 h 538900"/>
                <a:gd name="connsiteX15" fmla="*/ 460070 w 675297"/>
                <a:gd name="connsiteY15" fmla="*/ 523708 h 538900"/>
                <a:gd name="connsiteX16" fmla="*/ 455007 w 675297"/>
                <a:gd name="connsiteY16" fmla="*/ 528772 h 538900"/>
                <a:gd name="connsiteX17" fmla="*/ 455007 w 675297"/>
                <a:gd name="connsiteY17" fmla="*/ 528772 h 538900"/>
                <a:gd name="connsiteX18" fmla="*/ 453740 w 675297"/>
                <a:gd name="connsiteY18" fmla="*/ 530038 h 538900"/>
                <a:gd name="connsiteX19" fmla="*/ 452474 w 675297"/>
                <a:gd name="connsiteY19" fmla="*/ 531304 h 538900"/>
                <a:gd name="connsiteX20" fmla="*/ 447410 w 675297"/>
                <a:gd name="connsiteY20" fmla="*/ 533836 h 538900"/>
                <a:gd name="connsiteX21" fmla="*/ 447410 w 675297"/>
                <a:gd name="connsiteY21" fmla="*/ 533836 h 538900"/>
                <a:gd name="connsiteX22" fmla="*/ 446144 w 675297"/>
                <a:gd name="connsiteY22" fmla="*/ 535102 h 538900"/>
                <a:gd name="connsiteX23" fmla="*/ 442346 w 675297"/>
                <a:gd name="connsiteY23" fmla="*/ 536368 h 538900"/>
                <a:gd name="connsiteX24" fmla="*/ 442346 w 675297"/>
                <a:gd name="connsiteY24" fmla="*/ 536368 h 538900"/>
                <a:gd name="connsiteX25" fmla="*/ 441080 w 675297"/>
                <a:gd name="connsiteY25" fmla="*/ 537634 h 538900"/>
                <a:gd name="connsiteX26" fmla="*/ 437282 w 675297"/>
                <a:gd name="connsiteY26" fmla="*/ 538900 h 538900"/>
                <a:gd name="connsiteX27" fmla="*/ 486658 w 675297"/>
                <a:gd name="connsiteY27" fmla="*/ 505983 h 538900"/>
                <a:gd name="connsiteX28" fmla="*/ 485391 w 675297"/>
                <a:gd name="connsiteY28" fmla="*/ 505983 h 538900"/>
                <a:gd name="connsiteX29" fmla="*/ 480327 w 675297"/>
                <a:gd name="connsiteY29" fmla="*/ 500919 h 538900"/>
                <a:gd name="connsiteX30" fmla="*/ 482859 w 675297"/>
                <a:gd name="connsiteY30" fmla="*/ 497121 h 538900"/>
                <a:gd name="connsiteX31" fmla="*/ 487923 w 675297"/>
                <a:gd name="connsiteY31" fmla="*/ 493323 h 538900"/>
                <a:gd name="connsiteX32" fmla="*/ 487923 w 675297"/>
                <a:gd name="connsiteY32" fmla="*/ 493323 h 538900"/>
                <a:gd name="connsiteX33" fmla="*/ 491721 w 675297"/>
                <a:gd name="connsiteY33" fmla="*/ 489524 h 538900"/>
                <a:gd name="connsiteX34" fmla="*/ 492988 w 675297"/>
                <a:gd name="connsiteY34" fmla="*/ 488259 h 538900"/>
                <a:gd name="connsiteX35" fmla="*/ 495519 w 675297"/>
                <a:gd name="connsiteY35" fmla="*/ 485726 h 538900"/>
                <a:gd name="connsiteX36" fmla="*/ 500584 w 675297"/>
                <a:gd name="connsiteY36" fmla="*/ 483194 h 538900"/>
                <a:gd name="connsiteX37" fmla="*/ 503116 w 675297"/>
                <a:gd name="connsiteY37" fmla="*/ 483194 h 538900"/>
                <a:gd name="connsiteX38" fmla="*/ 508180 w 675297"/>
                <a:gd name="connsiteY38" fmla="*/ 488259 h 538900"/>
                <a:gd name="connsiteX39" fmla="*/ 505648 w 675297"/>
                <a:gd name="connsiteY39" fmla="*/ 492057 h 538900"/>
                <a:gd name="connsiteX40" fmla="*/ 503116 w 675297"/>
                <a:gd name="connsiteY40" fmla="*/ 494589 h 538900"/>
                <a:gd name="connsiteX41" fmla="*/ 498052 w 675297"/>
                <a:gd name="connsiteY41" fmla="*/ 497121 h 538900"/>
                <a:gd name="connsiteX42" fmla="*/ 498052 w 675297"/>
                <a:gd name="connsiteY42" fmla="*/ 497121 h 538900"/>
                <a:gd name="connsiteX43" fmla="*/ 494254 w 675297"/>
                <a:gd name="connsiteY43" fmla="*/ 500919 h 538900"/>
                <a:gd name="connsiteX44" fmla="*/ 492988 w 675297"/>
                <a:gd name="connsiteY44" fmla="*/ 502185 h 538900"/>
                <a:gd name="connsiteX45" fmla="*/ 486658 w 675297"/>
                <a:gd name="connsiteY45" fmla="*/ 505983 h 538900"/>
                <a:gd name="connsiteX46" fmla="*/ 524639 w 675297"/>
                <a:gd name="connsiteY46" fmla="*/ 469268 h 538900"/>
                <a:gd name="connsiteX47" fmla="*/ 519574 w 675297"/>
                <a:gd name="connsiteY47" fmla="*/ 464203 h 538900"/>
                <a:gd name="connsiteX48" fmla="*/ 519574 w 675297"/>
                <a:gd name="connsiteY48" fmla="*/ 462938 h 538900"/>
                <a:gd name="connsiteX49" fmla="*/ 522107 w 675297"/>
                <a:gd name="connsiteY49" fmla="*/ 459139 h 538900"/>
                <a:gd name="connsiteX50" fmla="*/ 523372 w 675297"/>
                <a:gd name="connsiteY50" fmla="*/ 456607 h 538900"/>
                <a:gd name="connsiteX51" fmla="*/ 523372 w 675297"/>
                <a:gd name="connsiteY51" fmla="*/ 456607 h 538900"/>
                <a:gd name="connsiteX52" fmla="*/ 525905 w 675297"/>
                <a:gd name="connsiteY52" fmla="*/ 452809 h 538900"/>
                <a:gd name="connsiteX53" fmla="*/ 527170 w 675297"/>
                <a:gd name="connsiteY53" fmla="*/ 450277 h 538900"/>
                <a:gd name="connsiteX54" fmla="*/ 532235 w 675297"/>
                <a:gd name="connsiteY54" fmla="*/ 445213 h 538900"/>
                <a:gd name="connsiteX55" fmla="*/ 537299 w 675297"/>
                <a:gd name="connsiteY55" fmla="*/ 450277 h 538900"/>
                <a:gd name="connsiteX56" fmla="*/ 537299 w 675297"/>
                <a:gd name="connsiteY56" fmla="*/ 454075 h 538900"/>
                <a:gd name="connsiteX57" fmla="*/ 534767 w 675297"/>
                <a:gd name="connsiteY57" fmla="*/ 457873 h 538900"/>
                <a:gd name="connsiteX58" fmla="*/ 532235 w 675297"/>
                <a:gd name="connsiteY58" fmla="*/ 460405 h 538900"/>
                <a:gd name="connsiteX59" fmla="*/ 532235 w 675297"/>
                <a:gd name="connsiteY59" fmla="*/ 460405 h 538900"/>
                <a:gd name="connsiteX60" fmla="*/ 529703 w 675297"/>
                <a:gd name="connsiteY60" fmla="*/ 464203 h 538900"/>
                <a:gd name="connsiteX61" fmla="*/ 527170 w 675297"/>
                <a:gd name="connsiteY61" fmla="*/ 466736 h 538900"/>
                <a:gd name="connsiteX62" fmla="*/ 524639 w 675297"/>
                <a:gd name="connsiteY62" fmla="*/ 469268 h 538900"/>
                <a:gd name="connsiteX63" fmla="*/ 555024 w 675297"/>
                <a:gd name="connsiteY63" fmla="*/ 419892 h 538900"/>
                <a:gd name="connsiteX64" fmla="*/ 551226 w 675297"/>
                <a:gd name="connsiteY64" fmla="*/ 418626 h 538900"/>
                <a:gd name="connsiteX65" fmla="*/ 551226 w 675297"/>
                <a:gd name="connsiteY65" fmla="*/ 412296 h 538900"/>
                <a:gd name="connsiteX66" fmla="*/ 552491 w 675297"/>
                <a:gd name="connsiteY66" fmla="*/ 409764 h 538900"/>
                <a:gd name="connsiteX67" fmla="*/ 553758 w 675297"/>
                <a:gd name="connsiteY67" fmla="*/ 405966 h 538900"/>
                <a:gd name="connsiteX68" fmla="*/ 557556 w 675297"/>
                <a:gd name="connsiteY68" fmla="*/ 402167 h 538900"/>
                <a:gd name="connsiteX69" fmla="*/ 557556 w 675297"/>
                <a:gd name="connsiteY69" fmla="*/ 399635 h 538900"/>
                <a:gd name="connsiteX70" fmla="*/ 558821 w 675297"/>
                <a:gd name="connsiteY70" fmla="*/ 395837 h 538900"/>
                <a:gd name="connsiteX71" fmla="*/ 562620 w 675297"/>
                <a:gd name="connsiteY71" fmla="*/ 392039 h 538900"/>
                <a:gd name="connsiteX72" fmla="*/ 570216 w 675297"/>
                <a:gd name="connsiteY72" fmla="*/ 392039 h 538900"/>
                <a:gd name="connsiteX73" fmla="*/ 570216 w 675297"/>
                <a:gd name="connsiteY73" fmla="*/ 398369 h 538900"/>
                <a:gd name="connsiteX74" fmla="*/ 567684 w 675297"/>
                <a:gd name="connsiteY74" fmla="*/ 400901 h 538900"/>
                <a:gd name="connsiteX75" fmla="*/ 567684 w 675297"/>
                <a:gd name="connsiteY75" fmla="*/ 403433 h 538900"/>
                <a:gd name="connsiteX76" fmla="*/ 566418 w 675297"/>
                <a:gd name="connsiteY76" fmla="*/ 407231 h 538900"/>
                <a:gd name="connsiteX77" fmla="*/ 562620 w 675297"/>
                <a:gd name="connsiteY77" fmla="*/ 411030 h 538900"/>
                <a:gd name="connsiteX78" fmla="*/ 561354 w 675297"/>
                <a:gd name="connsiteY78" fmla="*/ 414828 h 538900"/>
                <a:gd name="connsiteX79" fmla="*/ 557556 w 675297"/>
                <a:gd name="connsiteY79" fmla="*/ 418626 h 538900"/>
                <a:gd name="connsiteX80" fmla="*/ 555024 w 675297"/>
                <a:gd name="connsiteY80" fmla="*/ 419892 h 538900"/>
                <a:gd name="connsiteX81" fmla="*/ 589207 w 675297"/>
                <a:gd name="connsiteY81" fmla="*/ 359122 h 538900"/>
                <a:gd name="connsiteX82" fmla="*/ 584142 w 675297"/>
                <a:gd name="connsiteY82" fmla="*/ 354058 h 538900"/>
                <a:gd name="connsiteX83" fmla="*/ 584142 w 675297"/>
                <a:gd name="connsiteY83" fmla="*/ 351526 h 538900"/>
                <a:gd name="connsiteX84" fmla="*/ 585409 w 675297"/>
                <a:gd name="connsiteY84" fmla="*/ 347728 h 538900"/>
                <a:gd name="connsiteX85" fmla="*/ 586675 w 675297"/>
                <a:gd name="connsiteY85" fmla="*/ 346461 h 538900"/>
                <a:gd name="connsiteX86" fmla="*/ 590473 w 675297"/>
                <a:gd name="connsiteY86" fmla="*/ 337599 h 538900"/>
                <a:gd name="connsiteX87" fmla="*/ 591739 w 675297"/>
                <a:gd name="connsiteY87" fmla="*/ 336333 h 538900"/>
                <a:gd name="connsiteX88" fmla="*/ 593005 w 675297"/>
                <a:gd name="connsiteY88" fmla="*/ 335067 h 538900"/>
                <a:gd name="connsiteX89" fmla="*/ 594271 w 675297"/>
                <a:gd name="connsiteY89" fmla="*/ 331269 h 538900"/>
                <a:gd name="connsiteX90" fmla="*/ 600602 w 675297"/>
                <a:gd name="connsiteY90" fmla="*/ 328737 h 538900"/>
                <a:gd name="connsiteX91" fmla="*/ 603133 w 675297"/>
                <a:gd name="connsiteY91" fmla="*/ 335067 h 538900"/>
                <a:gd name="connsiteX92" fmla="*/ 600602 w 675297"/>
                <a:gd name="connsiteY92" fmla="*/ 338865 h 538900"/>
                <a:gd name="connsiteX93" fmla="*/ 599335 w 675297"/>
                <a:gd name="connsiteY93" fmla="*/ 340131 h 538900"/>
                <a:gd name="connsiteX94" fmla="*/ 598069 w 675297"/>
                <a:gd name="connsiteY94" fmla="*/ 341397 h 538900"/>
                <a:gd name="connsiteX95" fmla="*/ 594271 w 675297"/>
                <a:gd name="connsiteY95" fmla="*/ 350259 h 538900"/>
                <a:gd name="connsiteX96" fmla="*/ 593005 w 675297"/>
                <a:gd name="connsiteY96" fmla="*/ 351526 h 538900"/>
                <a:gd name="connsiteX97" fmla="*/ 591739 w 675297"/>
                <a:gd name="connsiteY97" fmla="*/ 352792 h 538900"/>
                <a:gd name="connsiteX98" fmla="*/ 591739 w 675297"/>
                <a:gd name="connsiteY98" fmla="*/ 354058 h 538900"/>
                <a:gd name="connsiteX99" fmla="*/ 589207 w 675297"/>
                <a:gd name="connsiteY99" fmla="*/ 359122 h 538900"/>
                <a:gd name="connsiteX100" fmla="*/ 622124 w 675297"/>
                <a:gd name="connsiteY100" fmla="*/ 297086 h 538900"/>
                <a:gd name="connsiteX101" fmla="*/ 620858 w 675297"/>
                <a:gd name="connsiteY101" fmla="*/ 297086 h 538900"/>
                <a:gd name="connsiteX102" fmla="*/ 618326 w 675297"/>
                <a:gd name="connsiteY102" fmla="*/ 290756 h 538900"/>
                <a:gd name="connsiteX103" fmla="*/ 619592 w 675297"/>
                <a:gd name="connsiteY103" fmla="*/ 286957 h 538900"/>
                <a:gd name="connsiteX104" fmla="*/ 619592 w 675297"/>
                <a:gd name="connsiteY104" fmla="*/ 285692 h 538900"/>
                <a:gd name="connsiteX105" fmla="*/ 622124 w 675297"/>
                <a:gd name="connsiteY105" fmla="*/ 281893 h 538900"/>
                <a:gd name="connsiteX106" fmla="*/ 622124 w 675297"/>
                <a:gd name="connsiteY106" fmla="*/ 281893 h 538900"/>
                <a:gd name="connsiteX107" fmla="*/ 624656 w 675297"/>
                <a:gd name="connsiteY107" fmla="*/ 278095 h 538900"/>
                <a:gd name="connsiteX108" fmla="*/ 624656 w 675297"/>
                <a:gd name="connsiteY108" fmla="*/ 278095 h 538900"/>
                <a:gd name="connsiteX109" fmla="*/ 629720 w 675297"/>
                <a:gd name="connsiteY109" fmla="*/ 273031 h 538900"/>
                <a:gd name="connsiteX110" fmla="*/ 630986 w 675297"/>
                <a:gd name="connsiteY110" fmla="*/ 273031 h 538900"/>
                <a:gd name="connsiteX111" fmla="*/ 637316 w 675297"/>
                <a:gd name="connsiteY111" fmla="*/ 276829 h 538900"/>
                <a:gd name="connsiteX112" fmla="*/ 637316 w 675297"/>
                <a:gd name="connsiteY112" fmla="*/ 278095 h 538900"/>
                <a:gd name="connsiteX113" fmla="*/ 634784 w 675297"/>
                <a:gd name="connsiteY113" fmla="*/ 281893 h 538900"/>
                <a:gd name="connsiteX114" fmla="*/ 634784 w 675297"/>
                <a:gd name="connsiteY114" fmla="*/ 281893 h 538900"/>
                <a:gd name="connsiteX115" fmla="*/ 632253 w 675297"/>
                <a:gd name="connsiteY115" fmla="*/ 285692 h 538900"/>
                <a:gd name="connsiteX116" fmla="*/ 632253 w 675297"/>
                <a:gd name="connsiteY116" fmla="*/ 285692 h 538900"/>
                <a:gd name="connsiteX117" fmla="*/ 629720 w 675297"/>
                <a:gd name="connsiteY117" fmla="*/ 289490 h 538900"/>
                <a:gd name="connsiteX118" fmla="*/ 628454 w 675297"/>
                <a:gd name="connsiteY118" fmla="*/ 293287 h 538900"/>
                <a:gd name="connsiteX119" fmla="*/ 622124 w 675297"/>
                <a:gd name="connsiteY119" fmla="*/ 297086 h 538900"/>
                <a:gd name="connsiteX120" fmla="*/ 646179 w 675297"/>
                <a:gd name="connsiteY120" fmla="*/ 243912 h 538900"/>
                <a:gd name="connsiteX121" fmla="*/ 641114 w 675297"/>
                <a:gd name="connsiteY121" fmla="*/ 238848 h 538900"/>
                <a:gd name="connsiteX122" fmla="*/ 641114 w 675297"/>
                <a:gd name="connsiteY122" fmla="*/ 237582 h 538900"/>
                <a:gd name="connsiteX123" fmla="*/ 643647 w 675297"/>
                <a:gd name="connsiteY123" fmla="*/ 228720 h 538900"/>
                <a:gd name="connsiteX124" fmla="*/ 649977 w 675297"/>
                <a:gd name="connsiteY124" fmla="*/ 214793 h 538900"/>
                <a:gd name="connsiteX125" fmla="*/ 656307 w 675297"/>
                <a:gd name="connsiteY125" fmla="*/ 212261 h 538900"/>
                <a:gd name="connsiteX126" fmla="*/ 658839 w 675297"/>
                <a:gd name="connsiteY126" fmla="*/ 218591 h 538900"/>
                <a:gd name="connsiteX127" fmla="*/ 653775 w 675297"/>
                <a:gd name="connsiteY127" fmla="*/ 231251 h 538900"/>
                <a:gd name="connsiteX128" fmla="*/ 651243 w 675297"/>
                <a:gd name="connsiteY128" fmla="*/ 240114 h 538900"/>
                <a:gd name="connsiteX129" fmla="*/ 646179 w 675297"/>
                <a:gd name="connsiteY129" fmla="*/ 243912 h 538900"/>
                <a:gd name="connsiteX130" fmla="*/ 662637 w 675297"/>
                <a:gd name="connsiteY130" fmla="*/ 174279 h 538900"/>
                <a:gd name="connsiteX131" fmla="*/ 662637 w 675297"/>
                <a:gd name="connsiteY131" fmla="*/ 174279 h 538900"/>
                <a:gd name="connsiteX132" fmla="*/ 657574 w 675297"/>
                <a:gd name="connsiteY132" fmla="*/ 169215 h 538900"/>
                <a:gd name="connsiteX133" fmla="*/ 658839 w 675297"/>
                <a:gd name="connsiteY133" fmla="*/ 155289 h 538900"/>
                <a:gd name="connsiteX134" fmla="*/ 658839 w 675297"/>
                <a:gd name="connsiteY134" fmla="*/ 146427 h 538900"/>
                <a:gd name="connsiteX135" fmla="*/ 663904 w 675297"/>
                <a:gd name="connsiteY135" fmla="*/ 141362 h 538900"/>
                <a:gd name="connsiteX136" fmla="*/ 668967 w 675297"/>
                <a:gd name="connsiteY136" fmla="*/ 146427 h 538900"/>
                <a:gd name="connsiteX137" fmla="*/ 668967 w 675297"/>
                <a:gd name="connsiteY137" fmla="*/ 156555 h 538900"/>
                <a:gd name="connsiteX138" fmla="*/ 667702 w 675297"/>
                <a:gd name="connsiteY138" fmla="*/ 171748 h 538900"/>
                <a:gd name="connsiteX139" fmla="*/ 662637 w 675297"/>
                <a:gd name="connsiteY139" fmla="*/ 174279 h 538900"/>
                <a:gd name="connsiteX140" fmla="*/ 4295 w 675297"/>
                <a:gd name="connsiteY140" fmla="*/ 169215 h 538900"/>
                <a:gd name="connsiteX141" fmla="*/ 3029 w 675297"/>
                <a:gd name="connsiteY141" fmla="*/ 169215 h 538900"/>
                <a:gd name="connsiteX142" fmla="*/ 497 w 675297"/>
                <a:gd name="connsiteY142" fmla="*/ 162885 h 538900"/>
                <a:gd name="connsiteX143" fmla="*/ 497 w 675297"/>
                <a:gd name="connsiteY143" fmla="*/ 161619 h 538900"/>
                <a:gd name="connsiteX144" fmla="*/ 497 w 675297"/>
                <a:gd name="connsiteY144" fmla="*/ 155289 h 538900"/>
                <a:gd name="connsiteX145" fmla="*/ 497 w 675297"/>
                <a:gd name="connsiteY145" fmla="*/ 154023 h 538900"/>
                <a:gd name="connsiteX146" fmla="*/ 3029 w 675297"/>
                <a:gd name="connsiteY146" fmla="*/ 147692 h 538900"/>
                <a:gd name="connsiteX147" fmla="*/ 3029 w 675297"/>
                <a:gd name="connsiteY147" fmla="*/ 141362 h 538900"/>
                <a:gd name="connsiteX148" fmla="*/ 8092 w 675297"/>
                <a:gd name="connsiteY148" fmla="*/ 136298 h 538900"/>
                <a:gd name="connsiteX149" fmla="*/ 13157 w 675297"/>
                <a:gd name="connsiteY149" fmla="*/ 141362 h 538900"/>
                <a:gd name="connsiteX150" fmla="*/ 13157 w 675297"/>
                <a:gd name="connsiteY150" fmla="*/ 148959 h 538900"/>
                <a:gd name="connsiteX151" fmla="*/ 13157 w 675297"/>
                <a:gd name="connsiteY151" fmla="*/ 150225 h 538900"/>
                <a:gd name="connsiteX152" fmla="*/ 10625 w 675297"/>
                <a:gd name="connsiteY152" fmla="*/ 156555 h 538900"/>
                <a:gd name="connsiteX153" fmla="*/ 10625 w 675297"/>
                <a:gd name="connsiteY153" fmla="*/ 162885 h 538900"/>
                <a:gd name="connsiteX154" fmla="*/ 10625 w 675297"/>
                <a:gd name="connsiteY154" fmla="*/ 164151 h 538900"/>
                <a:gd name="connsiteX155" fmla="*/ 9359 w 675297"/>
                <a:gd name="connsiteY155" fmla="*/ 166683 h 538900"/>
                <a:gd name="connsiteX156" fmla="*/ 4295 w 675297"/>
                <a:gd name="connsiteY156" fmla="*/ 169215 h 538900"/>
                <a:gd name="connsiteX157" fmla="*/ 662637 w 675297"/>
                <a:gd name="connsiteY157" fmla="*/ 103381 h 538900"/>
                <a:gd name="connsiteX158" fmla="*/ 657574 w 675297"/>
                <a:gd name="connsiteY158" fmla="*/ 98317 h 538900"/>
                <a:gd name="connsiteX159" fmla="*/ 657574 w 675297"/>
                <a:gd name="connsiteY159" fmla="*/ 95785 h 538900"/>
                <a:gd name="connsiteX160" fmla="*/ 658839 w 675297"/>
                <a:gd name="connsiteY160" fmla="*/ 91987 h 538900"/>
                <a:gd name="connsiteX161" fmla="*/ 660105 w 675297"/>
                <a:gd name="connsiteY161" fmla="*/ 90720 h 538900"/>
                <a:gd name="connsiteX162" fmla="*/ 660105 w 675297"/>
                <a:gd name="connsiteY162" fmla="*/ 84390 h 538900"/>
                <a:gd name="connsiteX163" fmla="*/ 662637 w 675297"/>
                <a:gd name="connsiteY163" fmla="*/ 80592 h 538900"/>
                <a:gd name="connsiteX164" fmla="*/ 662637 w 675297"/>
                <a:gd name="connsiteY164" fmla="*/ 80592 h 538900"/>
                <a:gd name="connsiteX165" fmla="*/ 667702 w 675297"/>
                <a:gd name="connsiteY165" fmla="*/ 75528 h 538900"/>
                <a:gd name="connsiteX166" fmla="*/ 670234 w 675297"/>
                <a:gd name="connsiteY166" fmla="*/ 75528 h 538900"/>
                <a:gd name="connsiteX167" fmla="*/ 675298 w 675297"/>
                <a:gd name="connsiteY167" fmla="*/ 80592 h 538900"/>
                <a:gd name="connsiteX168" fmla="*/ 672765 w 675297"/>
                <a:gd name="connsiteY168" fmla="*/ 84390 h 538900"/>
                <a:gd name="connsiteX169" fmla="*/ 672765 w 675297"/>
                <a:gd name="connsiteY169" fmla="*/ 84390 h 538900"/>
                <a:gd name="connsiteX170" fmla="*/ 670234 w 675297"/>
                <a:gd name="connsiteY170" fmla="*/ 88189 h 538900"/>
                <a:gd name="connsiteX171" fmla="*/ 670234 w 675297"/>
                <a:gd name="connsiteY171" fmla="*/ 93253 h 538900"/>
                <a:gd name="connsiteX172" fmla="*/ 668967 w 675297"/>
                <a:gd name="connsiteY172" fmla="*/ 97051 h 538900"/>
                <a:gd name="connsiteX173" fmla="*/ 667702 w 675297"/>
                <a:gd name="connsiteY173" fmla="*/ 98317 h 538900"/>
                <a:gd name="connsiteX174" fmla="*/ 662637 w 675297"/>
                <a:gd name="connsiteY174" fmla="*/ 103381 h 538900"/>
                <a:gd name="connsiteX175" fmla="*/ 8092 w 675297"/>
                <a:gd name="connsiteY175" fmla="*/ 98317 h 538900"/>
                <a:gd name="connsiteX176" fmla="*/ 3029 w 675297"/>
                <a:gd name="connsiteY176" fmla="*/ 93253 h 538900"/>
                <a:gd name="connsiteX177" fmla="*/ 3029 w 675297"/>
                <a:gd name="connsiteY177" fmla="*/ 72996 h 538900"/>
                <a:gd name="connsiteX178" fmla="*/ 3029 w 675297"/>
                <a:gd name="connsiteY178" fmla="*/ 70464 h 538900"/>
                <a:gd name="connsiteX179" fmla="*/ 6827 w 675297"/>
                <a:gd name="connsiteY179" fmla="*/ 65400 h 538900"/>
                <a:gd name="connsiteX180" fmla="*/ 11891 w 675297"/>
                <a:gd name="connsiteY180" fmla="*/ 69198 h 538900"/>
                <a:gd name="connsiteX181" fmla="*/ 11891 w 675297"/>
                <a:gd name="connsiteY181" fmla="*/ 72996 h 538900"/>
                <a:gd name="connsiteX182" fmla="*/ 11891 w 675297"/>
                <a:gd name="connsiteY182" fmla="*/ 94519 h 538900"/>
                <a:gd name="connsiteX183" fmla="*/ 8092 w 675297"/>
                <a:gd name="connsiteY183" fmla="*/ 98317 h 538900"/>
                <a:gd name="connsiteX184" fmla="*/ 9359 w 675297"/>
                <a:gd name="connsiteY184" fmla="*/ 26153 h 538900"/>
                <a:gd name="connsiteX185" fmla="*/ 6827 w 675297"/>
                <a:gd name="connsiteY185" fmla="*/ 26153 h 538900"/>
                <a:gd name="connsiteX186" fmla="*/ 4295 w 675297"/>
                <a:gd name="connsiteY186" fmla="*/ 19822 h 538900"/>
                <a:gd name="connsiteX187" fmla="*/ 5561 w 675297"/>
                <a:gd name="connsiteY187" fmla="*/ 18556 h 538900"/>
                <a:gd name="connsiteX188" fmla="*/ 9359 w 675297"/>
                <a:gd name="connsiteY188" fmla="*/ 14758 h 538900"/>
                <a:gd name="connsiteX189" fmla="*/ 10625 w 675297"/>
                <a:gd name="connsiteY189" fmla="*/ 10960 h 538900"/>
                <a:gd name="connsiteX190" fmla="*/ 15689 w 675297"/>
                <a:gd name="connsiteY190" fmla="*/ 5896 h 538900"/>
                <a:gd name="connsiteX191" fmla="*/ 23285 w 675297"/>
                <a:gd name="connsiteY191" fmla="*/ 832 h 538900"/>
                <a:gd name="connsiteX192" fmla="*/ 29615 w 675297"/>
                <a:gd name="connsiteY192" fmla="*/ 2097 h 538900"/>
                <a:gd name="connsiteX193" fmla="*/ 28350 w 675297"/>
                <a:gd name="connsiteY193" fmla="*/ 8428 h 538900"/>
                <a:gd name="connsiteX194" fmla="*/ 20753 w 675297"/>
                <a:gd name="connsiteY194" fmla="*/ 13492 h 538900"/>
                <a:gd name="connsiteX195" fmla="*/ 18221 w 675297"/>
                <a:gd name="connsiteY195" fmla="*/ 16024 h 538900"/>
                <a:gd name="connsiteX196" fmla="*/ 16955 w 675297"/>
                <a:gd name="connsiteY196" fmla="*/ 19822 h 538900"/>
                <a:gd name="connsiteX197" fmla="*/ 11891 w 675297"/>
                <a:gd name="connsiteY197" fmla="*/ 24886 h 538900"/>
                <a:gd name="connsiteX198" fmla="*/ 9359 w 675297"/>
                <a:gd name="connsiteY198" fmla="*/ 26153 h 53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675297" h="538900">
                  <a:moveTo>
                    <a:pt x="437282" y="538900"/>
                  </a:moveTo>
                  <a:lnTo>
                    <a:pt x="437282" y="538900"/>
                  </a:lnTo>
                  <a:cubicBezTo>
                    <a:pt x="433484" y="538900"/>
                    <a:pt x="430951" y="536368"/>
                    <a:pt x="430951" y="533836"/>
                  </a:cubicBezTo>
                  <a:cubicBezTo>
                    <a:pt x="430951" y="531304"/>
                    <a:pt x="432217" y="530038"/>
                    <a:pt x="434749" y="528772"/>
                  </a:cubicBezTo>
                  <a:lnTo>
                    <a:pt x="436016" y="527506"/>
                  </a:lnTo>
                  <a:cubicBezTo>
                    <a:pt x="437282" y="526240"/>
                    <a:pt x="438547" y="526240"/>
                    <a:pt x="439814" y="526240"/>
                  </a:cubicBezTo>
                  <a:lnTo>
                    <a:pt x="439814" y="526240"/>
                  </a:lnTo>
                  <a:lnTo>
                    <a:pt x="441080" y="524974"/>
                  </a:lnTo>
                  <a:cubicBezTo>
                    <a:pt x="441080" y="524974"/>
                    <a:pt x="442346" y="523708"/>
                    <a:pt x="442346" y="523708"/>
                  </a:cubicBezTo>
                  <a:cubicBezTo>
                    <a:pt x="443612" y="522441"/>
                    <a:pt x="444878" y="521175"/>
                    <a:pt x="447410" y="521175"/>
                  </a:cubicBezTo>
                  <a:lnTo>
                    <a:pt x="447410" y="521175"/>
                  </a:lnTo>
                  <a:lnTo>
                    <a:pt x="448676" y="519910"/>
                  </a:lnTo>
                  <a:cubicBezTo>
                    <a:pt x="448676" y="519910"/>
                    <a:pt x="449942" y="518643"/>
                    <a:pt x="451208" y="518643"/>
                  </a:cubicBezTo>
                  <a:cubicBezTo>
                    <a:pt x="452474" y="517377"/>
                    <a:pt x="453740" y="517377"/>
                    <a:pt x="455007" y="517377"/>
                  </a:cubicBezTo>
                  <a:cubicBezTo>
                    <a:pt x="457538" y="517377"/>
                    <a:pt x="460070" y="519910"/>
                    <a:pt x="460070" y="522441"/>
                  </a:cubicBezTo>
                  <a:lnTo>
                    <a:pt x="460070" y="523708"/>
                  </a:lnTo>
                  <a:cubicBezTo>
                    <a:pt x="460070" y="526240"/>
                    <a:pt x="457538" y="528772"/>
                    <a:pt x="455007" y="528772"/>
                  </a:cubicBezTo>
                  <a:lnTo>
                    <a:pt x="455007" y="528772"/>
                  </a:lnTo>
                  <a:lnTo>
                    <a:pt x="453740" y="530038"/>
                  </a:lnTo>
                  <a:cubicBezTo>
                    <a:pt x="453740" y="530038"/>
                    <a:pt x="452474" y="531304"/>
                    <a:pt x="452474" y="531304"/>
                  </a:cubicBezTo>
                  <a:cubicBezTo>
                    <a:pt x="451208" y="532570"/>
                    <a:pt x="449942" y="533836"/>
                    <a:pt x="447410" y="533836"/>
                  </a:cubicBezTo>
                  <a:lnTo>
                    <a:pt x="447410" y="533836"/>
                  </a:lnTo>
                  <a:lnTo>
                    <a:pt x="446144" y="535102"/>
                  </a:lnTo>
                  <a:cubicBezTo>
                    <a:pt x="444878" y="536368"/>
                    <a:pt x="443612" y="536368"/>
                    <a:pt x="442346" y="536368"/>
                  </a:cubicBezTo>
                  <a:lnTo>
                    <a:pt x="442346" y="536368"/>
                  </a:lnTo>
                  <a:lnTo>
                    <a:pt x="441080" y="537634"/>
                  </a:lnTo>
                  <a:cubicBezTo>
                    <a:pt x="439814" y="538900"/>
                    <a:pt x="438547" y="538900"/>
                    <a:pt x="437282" y="538900"/>
                  </a:cubicBezTo>
                  <a:moveTo>
                    <a:pt x="486658" y="505983"/>
                  </a:moveTo>
                  <a:lnTo>
                    <a:pt x="485391" y="505983"/>
                  </a:lnTo>
                  <a:cubicBezTo>
                    <a:pt x="482859" y="505983"/>
                    <a:pt x="480327" y="503451"/>
                    <a:pt x="480327" y="500919"/>
                  </a:cubicBezTo>
                  <a:cubicBezTo>
                    <a:pt x="480327" y="499653"/>
                    <a:pt x="481593" y="498387"/>
                    <a:pt x="482859" y="497121"/>
                  </a:cubicBezTo>
                  <a:cubicBezTo>
                    <a:pt x="484125" y="494589"/>
                    <a:pt x="485391" y="493323"/>
                    <a:pt x="487923" y="493323"/>
                  </a:cubicBezTo>
                  <a:lnTo>
                    <a:pt x="487923" y="493323"/>
                  </a:lnTo>
                  <a:lnTo>
                    <a:pt x="491721" y="489524"/>
                  </a:lnTo>
                  <a:cubicBezTo>
                    <a:pt x="491721" y="489524"/>
                    <a:pt x="492988" y="488259"/>
                    <a:pt x="492988" y="488259"/>
                  </a:cubicBezTo>
                  <a:cubicBezTo>
                    <a:pt x="492988" y="486992"/>
                    <a:pt x="494254" y="486992"/>
                    <a:pt x="495519" y="485726"/>
                  </a:cubicBezTo>
                  <a:cubicBezTo>
                    <a:pt x="496786" y="484460"/>
                    <a:pt x="498052" y="483194"/>
                    <a:pt x="500584" y="483194"/>
                  </a:cubicBezTo>
                  <a:lnTo>
                    <a:pt x="503116" y="483194"/>
                  </a:lnTo>
                  <a:cubicBezTo>
                    <a:pt x="505648" y="483194"/>
                    <a:pt x="508180" y="485726"/>
                    <a:pt x="508180" y="488259"/>
                  </a:cubicBezTo>
                  <a:cubicBezTo>
                    <a:pt x="508180" y="489524"/>
                    <a:pt x="506914" y="492057"/>
                    <a:pt x="505648" y="492057"/>
                  </a:cubicBezTo>
                  <a:cubicBezTo>
                    <a:pt x="505648" y="493323"/>
                    <a:pt x="504382" y="494589"/>
                    <a:pt x="503116" y="494589"/>
                  </a:cubicBezTo>
                  <a:cubicBezTo>
                    <a:pt x="501850" y="495854"/>
                    <a:pt x="500584" y="497121"/>
                    <a:pt x="498052" y="497121"/>
                  </a:cubicBezTo>
                  <a:lnTo>
                    <a:pt x="498052" y="497121"/>
                  </a:lnTo>
                  <a:lnTo>
                    <a:pt x="494254" y="500919"/>
                  </a:lnTo>
                  <a:cubicBezTo>
                    <a:pt x="494254" y="500919"/>
                    <a:pt x="492988" y="502185"/>
                    <a:pt x="492988" y="502185"/>
                  </a:cubicBezTo>
                  <a:cubicBezTo>
                    <a:pt x="490456" y="505983"/>
                    <a:pt x="489189" y="505983"/>
                    <a:pt x="486658" y="505983"/>
                  </a:cubicBezTo>
                  <a:moveTo>
                    <a:pt x="524639" y="469268"/>
                  </a:moveTo>
                  <a:cubicBezTo>
                    <a:pt x="522107" y="469268"/>
                    <a:pt x="519574" y="466736"/>
                    <a:pt x="519574" y="464203"/>
                  </a:cubicBezTo>
                  <a:lnTo>
                    <a:pt x="519574" y="462938"/>
                  </a:lnTo>
                  <a:cubicBezTo>
                    <a:pt x="519574" y="460405"/>
                    <a:pt x="520840" y="459139"/>
                    <a:pt x="522107" y="459139"/>
                  </a:cubicBezTo>
                  <a:cubicBezTo>
                    <a:pt x="522107" y="457873"/>
                    <a:pt x="523372" y="457873"/>
                    <a:pt x="523372" y="456607"/>
                  </a:cubicBezTo>
                  <a:lnTo>
                    <a:pt x="523372" y="456607"/>
                  </a:lnTo>
                  <a:cubicBezTo>
                    <a:pt x="523372" y="454075"/>
                    <a:pt x="524639" y="452809"/>
                    <a:pt x="525905" y="452809"/>
                  </a:cubicBezTo>
                  <a:cubicBezTo>
                    <a:pt x="525905" y="451543"/>
                    <a:pt x="527170" y="451543"/>
                    <a:pt x="527170" y="450277"/>
                  </a:cubicBezTo>
                  <a:cubicBezTo>
                    <a:pt x="527170" y="447745"/>
                    <a:pt x="529703" y="445213"/>
                    <a:pt x="532235" y="445213"/>
                  </a:cubicBezTo>
                  <a:cubicBezTo>
                    <a:pt x="534767" y="445213"/>
                    <a:pt x="537299" y="447745"/>
                    <a:pt x="537299" y="450277"/>
                  </a:cubicBezTo>
                  <a:lnTo>
                    <a:pt x="537299" y="454075"/>
                  </a:lnTo>
                  <a:cubicBezTo>
                    <a:pt x="537299" y="456607"/>
                    <a:pt x="536033" y="457873"/>
                    <a:pt x="534767" y="457873"/>
                  </a:cubicBezTo>
                  <a:cubicBezTo>
                    <a:pt x="534767" y="459139"/>
                    <a:pt x="533501" y="459139"/>
                    <a:pt x="532235" y="460405"/>
                  </a:cubicBezTo>
                  <a:lnTo>
                    <a:pt x="532235" y="460405"/>
                  </a:lnTo>
                  <a:cubicBezTo>
                    <a:pt x="532235" y="462938"/>
                    <a:pt x="530969" y="464203"/>
                    <a:pt x="529703" y="464203"/>
                  </a:cubicBezTo>
                  <a:cubicBezTo>
                    <a:pt x="529703" y="465470"/>
                    <a:pt x="528437" y="466736"/>
                    <a:pt x="527170" y="466736"/>
                  </a:cubicBezTo>
                  <a:cubicBezTo>
                    <a:pt x="527170" y="468002"/>
                    <a:pt x="525905" y="469268"/>
                    <a:pt x="524639" y="469268"/>
                  </a:cubicBezTo>
                  <a:moveTo>
                    <a:pt x="555024" y="419892"/>
                  </a:moveTo>
                  <a:cubicBezTo>
                    <a:pt x="553758" y="419892"/>
                    <a:pt x="552491" y="419892"/>
                    <a:pt x="551226" y="418626"/>
                  </a:cubicBezTo>
                  <a:cubicBezTo>
                    <a:pt x="548693" y="417360"/>
                    <a:pt x="548693" y="413562"/>
                    <a:pt x="551226" y="412296"/>
                  </a:cubicBezTo>
                  <a:lnTo>
                    <a:pt x="552491" y="409764"/>
                  </a:lnTo>
                  <a:cubicBezTo>
                    <a:pt x="552491" y="408498"/>
                    <a:pt x="552491" y="407231"/>
                    <a:pt x="553758" y="405966"/>
                  </a:cubicBezTo>
                  <a:lnTo>
                    <a:pt x="557556" y="402167"/>
                  </a:lnTo>
                  <a:lnTo>
                    <a:pt x="557556" y="399635"/>
                  </a:lnTo>
                  <a:cubicBezTo>
                    <a:pt x="557556" y="398369"/>
                    <a:pt x="557556" y="397103"/>
                    <a:pt x="558821" y="395837"/>
                  </a:cubicBezTo>
                  <a:lnTo>
                    <a:pt x="562620" y="392039"/>
                  </a:lnTo>
                  <a:cubicBezTo>
                    <a:pt x="565152" y="390773"/>
                    <a:pt x="567684" y="389507"/>
                    <a:pt x="570216" y="392039"/>
                  </a:cubicBezTo>
                  <a:cubicBezTo>
                    <a:pt x="572748" y="393305"/>
                    <a:pt x="572748" y="397103"/>
                    <a:pt x="570216" y="398369"/>
                  </a:cubicBezTo>
                  <a:lnTo>
                    <a:pt x="567684" y="400901"/>
                  </a:lnTo>
                  <a:lnTo>
                    <a:pt x="567684" y="403433"/>
                  </a:lnTo>
                  <a:cubicBezTo>
                    <a:pt x="567684" y="404700"/>
                    <a:pt x="567684" y="405966"/>
                    <a:pt x="566418" y="407231"/>
                  </a:cubicBezTo>
                  <a:lnTo>
                    <a:pt x="562620" y="411030"/>
                  </a:lnTo>
                  <a:cubicBezTo>
                    <a:pt x="562620" y="412296"/>
                    <a:pt x="562620" y="413562"/>
                    <a:pt x="561354" y="414828"/>
                  </a:cubicBezTo>
                  <a:lnTo>
                    <a:pt x="557556" y="418626"/>
                  </a:lnTo>
                  <a:cubicBezTo>
                    <a:pt x="557556" y="419892"/>
                    <a:pt x="556290" y="419892"/>
                    <a:pt x="555024" y="419892"/>
                  </a:cubicBezTo>
                  <a:moveTo>
                    <a:pt x="589207" y="359122"/>
                  </a:moveTo>
                  <a:cubicBezTo>
                    <a:pt x="586675" y="359122"/>
                    <a:pt x="584142" y="356590"/>
                    <a:pt x="584142" y="354058"/>
                  </a:cubicBezTo>
                  <a:lnTo>
                    <a:pt x="584142" y="351526"/>
                  </a:lnTo>
                  <a:cubicBezTo>
                    <a:pt x="584142" y="350259"/>
                    <a:pt x="584142" y="348994"/>
                    <a:pt x="585409" y="347728"/>
                  </a:cubicBezTo>
                  <a:lnTo>
                    <a:pt x="586675" y="346461"/>
                  </a:lnTo>
                  <a:lnTo>
                    <a:pt x="590473" y="337599"/>
                  </a:lnTo>
                  <a:cubicBezTo>
                    <a:pt x="590473" y="337599"/>
                    <a:pt x="590473" y="336333"/>
                    <a:pt x="591739" y="336333"/>
                  </a:cubicBezTo>
                  <a:lnTo>
                    <a:pt x="593005" y="335067"/>
                  </a:lnTo>
                  <a:lnTo>
                    <a:pt x="594271" y="331269"/>
                  </a:lnTo>
                  <a:cubicBezTo>
                    <a:pt x="595537" y="328737"/>
                    <a:pt x="598069" y="327471"/>
                    <a:pt x="600602" y="328737"/>
                  </a:cubicBezTo>
                  <a:cubicBezTo>
                    <a:pt x="603133" y="330003"/>
                    <a:pt x="604400" y="332535"/>
                    <a:pt x="603133" y="335067"/>
                  </a:cubicBezTo>
                  <a:lnTo>
                    <a:pt x="600602" y="338865"/>
                  </a:lnTo>
                  <a:cubicBezTo>
                    <a:pt x="600602" y="338865"/>
                    <a:pt x="600602" y="340131"/>
                    <a:pt x="599335" y="340131"/>
                  </a:cubicBezTo>
                  <a:lnTo>
                    <a:pt x="598069" y="341397"/>
                  </a:lnTo>
                  <a:lnTo>
                    <a:pt x="594271" y="350259"/>
                  </a:lnTo>
                  <a:cubicBezTo>
                    <a:pt x="594271" y="350259"/>
                    <a:pt x="594271" y="351526"/>
                    <a:pt x="593005" y="351526"/>
                  </a:cubicBezTo>
                  <a:lnTo>
                    <a:pt x="591739" y="352792"/>
                  </a:lnTo>
                  <a:lnTo>
                    <a:pt x="591739" y="354058"/>
                  </a:lnTo>
                  <a:cubicBezTo>
                    <a:pt x="594271" y="356590"/>
                    <a:pt x="591739" y="359122"/>
                    <a:pt x="589207" y="359122"/>
                  </a:cubicBezTo>
                  <a:moveTo>
                    <a:pt x="622124" y="297086"/>
                  </a:moveTo>
                  <a:cubicBezTo>
                    <a:pt x="622124" y="297086"/>
                    <a:pt x="620858" y="297086"/>
                    <a:pt x="620858" y="297086"/>
                  </a:cubicBezTo>
                  <a:cubicBezTo>
                    <a:pt x="618326" y="295820"/>
                    <a:pt x="617060" y="293287"/>
                    <a:pt x="618326" y="290756"/>
                  </a:cubicBezTo>
                  <a:lnTo>
                    <a:pt x="619592" y="286957"/>
                  </a:lnTo>
                  <a:lnTo>
                    <a:pt x="619592" y="285692"/>
                  </a:lnTo>
                  <a:cubicBezTo>
                    <a:pt x="619592" y="284425"/>
                    <a:pt x="620858" y="281893"/>
                    <a:pt x="622124" y="281893"/>
                  </a:cubicBezTo>
                  <a:lnTo>
                    <a:pt x="622124" y="281893"/>
                  </a:lnTo>
                  <a:cubicBezTo>
                    <a:pt x="622124" y="280627"/>
                    <a:pt x="623390" y="278095"/>
                    <a:pt x="624656" y="278095"/>
                  </a:cubicBezTo>
                  <a:lnTo>
                    <a:pt x="624656" y="278095"/>
                  </a:lnTo>
                  <a:cubicBezTo>
                    <a:pt x="624656" y="275563"/>
                    <a:pt x="627188" y="273031"/>
                    <a:pt x="629720" y="273031"/>
                  </a:cubicBezTo>
                  <a:lnTo>
                    <a:pt x="630986" y="273031"/>
                  </a:lnTo>
                  <a:cubicBezTo>
                    <a:pt x="633518" y="271765"/>
                    <a:pt x="637316" y="274297"/>
                    <a:pt x="637316" y="276829"/>
                  </a:cubicBezTo>
                  <a:lnTo>
                    <a:pt x="637316" y="278095"/>
                  </a:lnTo>
                  <a:cubicBezTo>
                    <a:pt x="637316" y="279361"/>
                    <a:pt x="636051" y="281893"/>
                    <a:pt x="634784" y="281893"/>
                  </a:cubicBezTo>
                  <a:lnTo>
                    <a:pt x="634784" y="281893"/>
                  </a:lnTo>
                  <a:cubicBezTo>
                    <a:pt x="634784" y="283159"/>
                    <a:pt x="633518" y="285692"/>
                    <a:pt x="632253" y="285692"/>
                  </a:cubicBezTo>
                  <a:lnTo>
                    <a:pt x="632253" y="285692"/>
                  </a:lnTo>
                  <a:cubicBezTo>
                    <a:pt x="632253" y="286957"/>
                    <a:pt x="630986" y="289490"/>
                    <a:pt x="629720" y="289490"/>
                  </a:cubicBezTo>
                  <a:lnTo>
                    <a:pt x="628454" y="293287"/>
                  </a:lnTo>
                  <a:cubicBezTo>
                    <a:pt x="627188" y="295820"/>
                    <a:pt x="624656" y="297086"/>
                    <a:pt x="622124" y="297086"/>
                  </a:cubicBezTo>
                  <a:moveTo>
                    <a:pt x="646179" y="243912"/>
                  </a:moveTo>
                  <a:cubicBezTo>
                    <a:pt x="643647" y="243912"/>
                    <a:pt x="641114" y="242646"/>
                    <a:pt x="641114" y="238848"/>
                  </a:cubicBezTo>
                  <a:cubicBezTo>
                    <a:pt x="641114" y="238848"/>
                    <a:pt x="641114" y="237582"/>
                    <a:pt x="641114" y="237582"/>
                  </a:cubicBezTo>
                  <a:lnTo>
                    <a:pt x="643647" y="228720"/>
                  </a:lnTo>
                  <a:lnTo>
                    <a:pt x="649977" y="214793"/>
                  </a:lnTo>
                  <a:cubicBezTo>
                    <a:pt x="651243" y="212261"/>
                    <a:pt x="653775" y="210995"/>
                    <a:pt x="656307" y="212261"/>
                  </a:cubicBezTo>
                  <a:cubicBezTo>
                    <a:pt x="658839" y="213527"/>
                    <a:pt x="660105" y="216059"/>
                    <a:pt x="658839" y="218591"/>
                  </a:cubicBezTo>
                  <a:lnTo>
                    <a:pt x="653775" y="231251"/>
                  </a:lnTo>
                  <a:lnTo>
                    <a:pt x="651243" y="240114"/>
                  </a:lnTo>
                  <a:cubicBezTo>
                    <a:pt x="649977" y="241380"/>
                    <a:pt x="647445" y="243912"/>
                    <a:pt x="646179" y="243912"/>
                  </a:cubicBezTo>
                  <a:moveTo>
                    <a:pt x="662637" y="174279"/>
                  </a:moveTo>
                  <a:cubicBezTo>
                    <a:pt x="662637" y="174279"/>
                    <a:pt x="662637" y="174279"/>
                    <a:pt x="662637" y="174279"/>
                  </a:cubicBezTo>
                  <a:cubicBezTo>
                    <a:pt x="658839" y="174279"/>
                    <a:pt x="657574" y="171748"/>
                    <a:pt x="657574" y="169215"/>
                  </a:cubicBezTo>
                  <a:lnTo>
                    <a:pt x="658839" y="155289"/>
                  </a:lnTo>
                  <a:lnTo>
                    <a:pt x="658839" y="146427"/>
                  </a:lnTo>
                  <a:cubicBezTo>
                    <a:pt x="658839" y="143894"/>
                    <a:pt x="661371" y="141362"/>
                    <a:pt x="663904" y="141362"/>
                  </a:cubicBezTo>
                  <a:cubicBezTo>
                    <a:pt x="666435" y="141362"/>
                    <a:pt x="668967" y="143894"/>
                    <a:pt x="668967" y="146427"/>
                  </a:cubicBezTo>
                  <a:lnTo>
                    <a:pt x="668967" y="156555"/>
                  </a:lnTo>
                  <a:lnTo>
                    <a:pt x="667702" y="171748"/>
                  </a:lnTo>
                  <a:cubicBezTo>
                    <a:pt x="667702" y="173013"/>
                    <a:pt x="665169" y="174279"/>
                    <a:pt x="662637" y="174279"/>
                  </a:cubicBezTo>
                  <a:moveTo>
                    <a:pt x="4295" y="169215"/>
                  </a:moveTo>
                  <a:cubicBezTo>
                    <a:pt x="4295" y="169215"/>
                    <a:pt x="3029" y="169215"/>
                    <a:pt x="3029" y="169215"/>
                  </a:cubicBezTo>
                  <a:cubicBezTo>
                    <a:pt x="497" y="167949"/>
                    <a:pt x="-769" y="165417"/>
                    <a:pt x="497" y="162885"/>
                  </a:cubicBezTo>
                  <a:lnTo>
                    <a:pt x="497" y="161619"/>
                  </a:lnTo>
                  <a:lnTo>
                    <a:pt x="497" y="155289"/>
                  </a:lnTo>
                  <a:cubicBezTo>
                    <a:pt x="497" y="155289"/>
                    <a:pt x="497" y="154023"/>
                    <a:pt x="497" y="154023"/>
                  </a:cubicBezTo>
                  <a:lnTo>
                    <a:pt x="3029" y="147692"/>
                  </a:lnTo>
                  <a:lnTo>
                    <a:pt x="3029" y="141362"/>
                  </a:lnTo>
                  <a:cubicBezTo>
                    <a:pt x="3029" y="138830"/>
                    <a:pt x="5561" y="136298"/>
                    <a:pt x="8092" y="136298"/>
                  </a:cubicBezTo>
                  <a:cubicBezTo>
                    <a:pt x="10625" y="136298"/>
                    <a:pt x="13157" y="137564"/>
                    <a:pt x="13157" y="141362"/>
                  </a:cubicBezTo>
                  <a:lnTo>
                    <a:pt x="13157" y="148959"/>
                  </a:lnTo>
                  <a:cubicBezTo>
                    <a:pt x="13157" y="148959"/>
                    <a:pt x="13157" y="150225"/>
                    <a:pt x="13157" y="150225"/>
                  </a:cubicBezTo>
                  <a:lnTo>
                    <a:pt x="10625" y="156555"/>
                  </a:lnTo>
                  <a:lnTo>
                    <a:pt x="10625" y="162885"/>
                  </a:lnTo>
                  <a:cubicBezTo>
                    <a:pt x="10625" y="162885"/>
                    <a:pt x="10625" y="164151"/>
                    <a:pt x="10625" y="164151"/>
                  </a:cubicBezTo>
                  <a:lnTo>
                    <a:pt x="9359" y="166683"/>
                  </a:lnTo>
                  <a:cubicBezTo>
                    <a:pt x="8092" y="167949"/>
                    <a:pt x="6827" y="169215"/>
                    <a:pt x="4295" y="169215"/>
                  </a:cubicBezTo>
                  <a:moveTo>
                    <a:pt x="662637" y="103381"/>
                  </a:moveTo>
                  <a:cubicBezTo>
                    <a:pt x="660105" y="103381"/>
                    <a:pt x="657574" y="100849"/>
                    <a:pt x="657574" y="98317"/>
                  </a:cubicBezTo>
                  <a:lnTo>
                    <a:pt x="657574" y="95785"/>
                  </a:lnTo>
                  <a:cubicBezTo>
                    <a:pt x="657574" y="94519"/>
                    <a:pt x="657574" y="93253"/>
                    <a:pt x="658839" y="91987"/>
                  </a:cubicBezTo>
                  <a:lnTo>
                    <a:pt x="660105" y="90720"/>
                  </a:lnTo>
                  <a:lnTo>
                    <a:pt x="660105" y="84390"/>
                  </a:lnTo>
                  <a:cubicBezTo>
                    <a:pt x="660105" y="83125"/>
                    <a:pt x="661371" y="80592"/>
                    <a:pt x="662637" y="80592"/>
                  </a:cubicBezTo>
                  <a:lnTo>
                    <a:pt x="662637" y="80592"/>
                  </a:lnTo>
                  <a:cubicBezTo>
                    <a:pt x="662637" y="78060"/>
                    <a:pt x="665169" y="75528"/>
                    <a:pt x="667702" y="75528"/>
                  </a:cubicBezTo>
                  <a:lnTo>
                    <a:pt x="670234" y="75528"/>
                  </a:lnTo>
                  <a:cubicBezTo>
                    <a:pt x="672765" y="75528"/>
                    <a:pt x="675298" y="78060"/>
                    <a:pt x="675298" y="80592"/>
                  </a:cubicBezTo>
                  <a:cubicBezTo>
                    <a:pt x="675298" y="81858"/>
                    <a:pt x="674032" y="84390"/>
                    <a:pt x="672765" y="84390"/>
                  </a:cubicBezTo>
                  <a:lnTo>
                    <a:pt x="672765" y="84390"/>
                  </a:lnTo>
                  <a:cubicBezTo>
                    <a:pt x="672765" y="85656"/>
                    <a:pt x="671500" y="88189"/>
                    <a:pt x="670234" y="88189"/>
                  </a:cubicBezTo>
                  <a:lnTo>
                    <a:pt x="670234" y="93253"/>
                  </a:lnTo>
                  <a:cubicBezTo>
                    <a:pt x="670234" y="94519"/>
                    <a:pt x="670234" y="95785"/>
                    <a:pt x="668967" y="97051"/>
                  </a:cubicBezTo>
                  <a:lnTo>
                    <a:pt x="667702" y="98317"/>
                  </a:lnTo>
                  <a:cubicBezTo>
                    <a:pt x="667702" y="100849"/>
                    <a:pt x="665169" y="103381"/>
                    <a:pt x="662637" y="103381"/>
                  </a:cubicBezTo>
                  <a:moveTo>
                    <a:pt x="8092" y="98317"/>
                  </a:moveTo>
                  <a:cubicBezTo>
                    <a:pt x="5561" y="98317"/>
                    <a:pt x="3029" y="95785"/>
                    <a:pt x="3029" y="93253"/>
                  </a:cubicBezTo>
                  <a:lnTo>
                    <a:pt x="3029" y="72996"/>
                  </a:lnTo>
                  <a:lnTo>
                    <a:pt x="3029" y="70464"/>
                  </a:lnTo>
                  <a:cubicBezTo>
                    <a:pt x="3029" y="67932"/>
                    <a:pt x="4295" y="65400"/>
                    <a:pt x="6827" y="65400"/>
                  </a:cubicBezTo>
                  <a:cubicBezTo>
                    <a:pt x="9359" y="65400"/>
                    <a:pt x="11891" y="66666"/>
                    <a:pt x="11891" y="69198"/>
                  </a:cubicBezTo>
                  <a:lnTo>
                    <a:pt x="11891" y="72996"/>
                  </a:lnTo>
                  <a:lnTo>
                    <a:pt x="11891" y="94519"/>
                  </a:lnTo>
                  <a:cubicBezTo>
                    <a:pt x="13157" y="95785"/>
                    <a:pt x="10625" y="98317"/>
                    <a:pt x="8092" y="98317"/>
                  </a:cubicBezTo>
                  <a:moveTo>
                    <a:pt x="9359" y="26153"/>
                  </a:moveTo>
                  <a:cubicBezTo>
                    <a:pt x="8092" y="26153"/>
                    <a:pt x="8092" y="26153"/>
                    <a:pt x="6827" y="26153"/>
                  </a:cubicBezTo>
                  <a:cubicBezTo>
                    <a:pt x="4295" y="24886"/>
                    <a:pt x="3029" y="22354"/>
                    <a:pt x="4295" y="19822"/>
                  </a:cubicBezTo>
                  <a:cubicBezTo>
                    <a:pt x="4295" y="19822"/>
                    <a:pt x="5561" y="18556"/>
                    <a:pt x="5561" y="18556"/>
                  </a:cubicBezTo>
                  <a:lnTo>
                    <a:pt x="9359" y="14758"/>
                  </a:lnTo>
                  <a:cubicBezTo>
                    <a:pt x="9359" y="13492"/>
                    <a:pt x="9359" y="12226"/>
                    <a:pt x="10625" y="10960"/>
                  </a:cubicBezTo>
                  <a:lnTo>
                    <a:pt x="15689" y="5896"/>
                  </a:lnTo>
                  <a:lnTo>
                    <a:pt x="23285" y="832"/>
                  </a:lnTo>
                  <a:cubicBezTo>
                    <a:pt x="25817" y="-434"/>
                    <a:pt x="28350" y="-434"/>
                    <a:pt x="29615" y="2097"/>
                  </a:cubicBezTo>
                  <a:cubicBezTo>
                    <a:pt x="30882" y="4630"/>
                    <a:pt x="30882" y="7162"/>
                    <a:pt x="28350" y="8428"/>
                  </a:cubicBezTo>
                  <a:lnTo>
                    <a:pt x="20753" y="13492"/>
                  </a:lnTo>
                  <a:lnTo>
                    <a:pt x="18221" y="16024"/>
                  </a:lnTo>
                  <a:cubicBezTo>
                    <a:pt x="18221" y="17290"/>
                    <a:pt x="18221" y="18556"/>
                    <a:pt x="16955" y="19822"/>
                  </a:cubicBezTo>
                  <a:lnTo>
                    <a:pt x="11891" y="24886"/>
                  </a:lnTo>
                  <a:cubicBezTo>
                    <a:pt x="13157" y="26153"/>
                    <a:pt x="10625" y="26153"/>
                    <a:pt x="9359" y="26153"/>
                  </a:cubicBezTo>
                </a:path>
              </a:pathLst>
            </a:custGeom>
            <a:solidFill>
              <a:srgbClr val="FDB913"/>
            </a:solidFill>
            <a:ln w="12660"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1681E651-2470-4A92-811E-ABB1EE77C980}"/>
                </a:ext>
              </a:extLst>
            </p:cNvPr>
            <p:cNvSpPr/>
            <p:nvPr/>
          </p:nvSpPr>
          <p:spPr>
            <a:xfrm>
              <a:off x="8857240" y="3229022"/>
              <a:ext cx="884331" cy="696820"/>
            </a:xfrm>
            <a:custGeom>
              <a:avLst/>
              <a:gdLst>
                <a:gd name="connsiteX0" fmla="*/ 569720 w 884331"/>
                <a:gd name="connsiteY0" fmla="*/ 696821 h 696820"/>
                <a:gd name="connsiteX1" fmla="*/ 565922 w 884331"/>
                <a:gd name="connsiteY1" fmla="*/ 695555 h 696820"/>
                <a:gd name="connsiteX2" fmla="*/ 565922 w 884331"/>
                <a:gd name="connsiteY2" fmla="*/ 689224 h 696820"/>
                <a:gd name="connsiteX3" fmla="*/ 569720 w 884331"/>
                <a:gd name="connsiteY3" fmla="*/ 685426 h 696820"/>
                <a:gd name="connsiteX4" fmla="*/ 570986 w 884331"/>
                <a:gd name="connsiteY4" fmla="*/ 681628 h 696820"/>
                <a:gd name="connsiteX5" fmla="*/ 574784 w 884331"/>
                <a:gd name="connsiteY5" fmla="*/ 677830 h 696820"/>
                <a:gd name="connsiteX6" fmla="*/ 576050 w 884331"/>
                <a:gd name="connsiteY6" fmla="*/ 674032 h 696820"/>
                <a:gd name="connsiteX7" fmla="*/ 583647 w 884331"/>
                <a:gd name="connsiteY7" fmla="*/ 674032 h 696820"/>
                <a:gd name="connsiteX8" fmla="*/ 584912 w 884331"/>
                <a:gd name="connsiteY8" fmla="*/ 679096 h 696820"/>
                <a:gd name="connsiteX9" fmla="*/ 584912 w 884331"/>
                <a:gd name="connsiteY9" fmla="*/ 680362 h 696820"/>
                <a:gd name="connsiteX10" fmla="*/ 583647 w 884331"/>
                <a:gd name="connsiteY10" fmla="*/ 684160 h 696820"/>
                <a:gd name="connsiteX11" fmla="*/ 579849 w 884331"/>
                <a:gd name="connsiteY11" fmla="*/ 687959 h 696820"/>
                <a:gd name="connsiteX12" fmla="*/ 578582 w 884331"/>
                <a:gd name="connsiteY12" fmla="*/ 691757 h 696820"/>
                <a:gd name="connsiteX13" fmla="*/ 573518 w 884331"/>
                <a:gd name="connsiteY13" fmla="*/ 696821 h 696820"/>
                <a:gd name="connsiteX14" fmla="*/ 569720 w 884331"/>
                <a:gd name="connsiteY14" fmla="*/ 696821 h 696820"/>
                <a:gd name="connsiteX15" fmla="*/ 607701 w 884331"/>
                <a:gd name="connsiteY15" fmla="*/ 646179 h 696820"/>
                <a:gd name="connsiteX16" fmla="*/ 603903 w 884331"/>
                <a:gd name="connsiteY16" fmla="*/ 644913 h 696820"/>
                <a:gd name="connsiteX17" fmla="*/ 603903 w 884331"/>
                <a:gd name="connsiteY17" fmla="*/ 638583 h 696820"/>
                <a:gd name="connsiteX18" fmla="*/ 607701 w 884331"/>
                <a:gd name="connsiteY18" fmla="*/ 634785 h 696820"/>
                <a:gd name="connsiteX19" fmla="*/ 614031 w 884331"/>
                <a:gd name="connsiteY19" fmla="*/ 625922 h 696820"/>
                <a:gd name="connsiteX20" fmla="*/ 616563 w 884331"/>
                <a:gd name="connsiteY20" fmla="*/ 622124 h 696820"/>
                <a:gd name="connsiteX21" fmla="*/ 617830 w 884331"/>
                <a:gd name="connsiteY21" fmla="*/ 620858 h 696820"/>
                <a:gd name="connsiteX22" fmla="*/ 619096 w 884331"/>
                <a:gd name="connsiteY22" fmla="*/ 619592 h 696820"/>
                <a:gd name="connsiteX23" fmla="*/ 626692 w 884331"/>
                <a:gd name="connsiteY23" fmla="*/ 619592 h 696820"/>
                <a:gd name="connsiteX24" fmla="*/ 626692 w 884331"/>
                <a:gd name="connsiteY24" fmla="*/ 625922 h 696820"/>
                <a:gd name="connsiteX25" fmla="*/ 626692 w 884331"/>
                <a:gd name="connsiteY25" fmla="*/ 625922 h 696820"/>
                <a:gd name="connsiteX26" fmla="*/ 624160 w 884331"/>
                <a:gd name="connsiteY26" fmla="*/ 629721 h 696820"/>
                <a:gd name="connsiteX27" fmla="*/ 616563 w 884331"/>
                <a:gd name="connsiteY27" fmla="*/ 639849 h 696820"/>
                <a:gd name="connsiteX28" fmla="*/ 611500 w 884331"/>
                <a:gd name="connsiteY28" fmla="*/ 644913 h 696820"/>
                <a:gd name="connsiteX29" fmla="*/ 607701 w 884331"/>
                <a:gd name="connsiteY29" fmla="*/ 646179 h 696820"/>
                <a:gd name="connsiteX30" fmla="*/ 650747 w 884331"/>
                <a:gd name="connsiteY30" fmla="*/ 591739 h 696820"/>
                <a:gd name="connsiteX31" fmla="*/ 646949 w 884331"/>
                <a:gd name="connsiteY31" fmla="*/ 590473 h 696820"/>
                <a:gd name="connsiteX32" fmla="*/ 646949 w 884331"/>
                <a:gd name="connsiteY32" fmla="*/ 584143 h 696820"/>
                <a:gd name="connsiteX33" fmla="*/ 650747 w 884331"/>
                <a:gd name="connsiteY33" fmla="*/ 580345 h 696820"/>
                <a:gd name="connsiteX34" fmla="*/ 652012 w 884331"/>
                <a:gd name="connsiteY34" fmla="*/ 576547 h 696820"/>
                <a:gd name="connsiteX35" fmla="*/ 655811 w 884331"/>
                <a:gd name="connsiteY35" fmla="*/ 572749 h 696820"/>
                <a:gd name="connsiteX36" fmla="*/ 657077 w 884331"/>
                <a:gd name="connsiteY36" fmla="*/ 568950 h 696820"/>
                <a:gd name="connsiteX37" fmla="*/ 659609 w 884331"/>
                <a:gd name="connsiteY37" fmla="*/ 566418 h 696820"/>
                <a:gd name="connsiteX38" fmla="*/ 663407 w 884331"/>
                <a:gd name="connsiteY38" fmla="*/ 565152 h 696820"/>
                <a:gd name="connsiteX39" fmla="*/ 663407 w 884331"/>
                <a:gd name="connsiteY39" fmla="*/ 565152 h 696820"/>
                <a:gd name="connsiteX40" fmla="*/ 669737 w 884331"/>
                <a:gd name="connsiteY40" fmla="*/ 568950 h 696820"/>
                <a:gd name="connsiteX41" fmla="*/ 669737 w 884331"/>
                <a:gd name="connsiteY41" fmla="*/ 570216 h 696820"/>
                <a:gd name="connsiteX42" fmla="*/ 664673 w 884331"/>
                <a:gd name="connsiteY42" fmla="*/ 575280 h 696820"/>
                <a:gd name="connsiteX43" fmla="*/ 663407 w 884331"/>
                <a:gd name="connsiteY43" fmla="*/ 579079 h 696820"/>
                <a:gd name="connsiteX44" fmla="*/ 659609 w 884331"/>
                <a:gd name="connsiteY44" fmla="*/ 582877 h 696820"/>
                <a:gd name="connsiteX45" fmla="*/ 658343 w 884331"/>
                <a:gd name="connsiteY45" fmla="*/ 586675 h 696820"/>
                <a:gd name="connsiteX46" fmla="*/ 653279 w 884331"/>
                <a:gd name="connsiteY46" fmla="*/ 591739 h 696820"/>
                <a:gd name="connsiteX47" fmla="*/ 650747 w 884331"/>
                <a:gd name="connsiteY47" fmla="*/ 591739 h 696820"/>
                <a:gd name="connsiteX48" fmla="*/ 12660 w 884331"/>
                <a:gd name="connsiteY48" fmla="*/ 586675 h 696820"/>
                <a:gd name="connsiteX49" fmla="*/ 7597 w 884331"/>
                <a:gd name="connsiteY49" fmla="*/ 581611 h 696820"/>
                <a:gd name="connsiteX50" fmla="*/ 7597 w 884331"/>
                <a:gd name="connsiteY50" fmla="*/ 581611 h 696820"/>
                <a:gd name="connsiteX51" fmla="*/ 5064 w 884331"/>
                <a:gd name="connsiteY51" fmla="*/ 577813 h 696820"/>
                <a:gd name="connsiteX52" fmla="*/ 5064 w 884331"/>
                <a:gd name="connsiteY52" fmla="*/ 570216 h 696820"/>
                <a:gd name="connsiteX53" fmla="*/ 2532 w 884331"/>
                <a:gd name="connsiteY53" fmla="*/ 566418 h 696820"/>
                <a:gd name="connsiteX54" fmla="*/ 2532 w 884331"/>
                <a:gd name="connsiteY54" fmla="*/ 563886 h 696820"/>
                <a:gd name="connsiteX55" fmla="*/ 7597 w 884331"/>
                <a:gd name="connsiteY55" fmla="*/ 558822 h 696820"/>
                <a:gd name="connsiteX56" fmla="*/ 12660 w 884331"/>
                <a:gd name="connsiteY56" fmla="*/ 562620 h 696820"/>
                <a:gd name="connsiteX57" fmla="*/ 15193 w 884331"/>
                <a:gd name="connsiteY57" fmla="*/ 566418 h 696820"/>
                <a:gd name="connsiteX58" fmla="*/ 15193 w 884331"/>
                <a:gd name="connsiteY58" fmla="*/ 574015 h 696820"/>
                <a:gd name="connsiteX59" fmla="*/ 17725 w 884331"/>
                <a:gd name="connsiteY59" fmla="*/ 577813 h 696820"/>
                <a:gd name="connsiteX60" fmla="*/ 17725 w 884331"/>
                <a:gd name="connsiteY60" fmla="*/ 582877 h 696820"/>
                <a:gd name="connsiteX61" fmla="*/ 12660 w 884331"/>
                <a:gd name="connsiteY61" fmla="*/ 586675 h 696820"/>
                <a:gd name="connsiteX62" fmla="*/ 687462 w 884331"/>
                <a:gd name="connsiteY62" fmla="*/ 537299 h 696820"/>
                <a:gd name="connsiteX63" fmla="*/ 683664 w 884331"/>
                <a:gd name="connsiteY63" fmla="*/ 536033 h 696820"/>
                <a:gd name="connsiteX64" fmla="*/ 683664 w 884331"/>
                <a:gd name="connsiteY64" fmla="*/ 529703 h 696820"/>
                <a:gd name="connsiteX65" fmla="*/ 684930 w 884331"/>
                <a:gd name="connsiteY65" fmla="*/ 527171 h 696820"/>
                <a:gd name="connsiteX66" fmla="*/ 686196 w 884331"/>
                <a:gd name="connsiteY66" fmla="*/ 523373 h 696820"/>
                <a:gd name="connsiteX67" fmla="*/ 687462 w 884331"/>
                <a:gd name="connsiteY67" fmla="*/ 522107 h 696820"/>
                <a:gd name="connsiteX68" fmla="*/ 689994 w 884331"/>
                <a:gd name="connsiteY68" fmla="*/ 518308 h 696820"/>
                <a:gd name="connsiteX69" fmla="*/ 689994 w 884331"/>
                <a:gd name="connsiteY69" fmla="*/ 518308 h 696820"/>
                <a:gd name="connsiteX70" fmla="*/ 692526 w 884331"/>
                <a:gd name="connsiteY70" fmla="*/ 514510 h 696820"/>
                <a:gd name="connsiteX71" fmla="*/ 693793 w 884331"/>
                <a:gd name="connsiteY71" fmla="*/ 513244 h 696820"/>
                <a:gd name="connsiteX72" fmla="*/ 701389 w 884331"/>
                <a:gd name="connsiteY72" fmla="*/ 513244 h 696820"/>
                <a:gd name="connsiteX73" fmla="*/ 702654 w 884331"/>
                <a:gd name="connsiteY73" fmla="*/ 518308 h 696820"/>
                <a:gd name="connsiteX74" fmla="*/ 702654 w 884331"/>
                <a:gd name="connsiteY74" fmla="*/ 519575 h 696820"/>
                <a:gd name="connsiteX75" fmla="*/ 700123 w 884331"/>
                <a:gd name="connsiteY75" fmla="*/ 523373 h 696820"/>
                <a:gd name="connsiteX76" fmla="*/ 700123 w 884331"/>
                <a:gd name="connsiteY76" fmla="*/ 523373 h 696820"/>
                <a:gd name="connsiteX77" fmla="*/ 697591 w 884331"/>
                <a:gd name="connsiteY77" fmla="*/ 527171 h 696820"/>
                <a:gd name="connsiteX78" fmla="*/ 696324 w 884331"/>
                <a:gd name="connsiteY78" fmla="*/ 528437 h 696820"/>
                <a:gd name="connsiteX79" fmla="*/ 695058 w 884331"/>
                <a:gd name="connsiteY79" fmla="*/ 529703 h 696820"/>
                <a:gd name="connsiteX80" fmla="*/ 693793 w 884331"/>
                <a:gd name="connsiteY80" fmla="*/ 533501 h 696820"/>
                <a:gd name="connsiteX81" fmla="*/ 689994 w 884331"/>
                <a:gd name="connsiteY81" fmla="*/ 536033 h 696820"/>
                <a:gd name="connsiteX82" fmla="*/ 687462 w 884331"/>
                <a:gd name="connsiteY82" fmla="*/ 537299 h 696820"/>
                <a:gd name="connsiteX83" fmla="*/ 697591 w 884331"/>
                <a:gd name="connsiteY83" fmla="*/ 514510 h 696820"/>
                <a:gd name="connsiteX84" fmla="*/ 697591 w 884331"/>
                <a:gd name="connsiteY84" fmla="*/ 514510 h 696820"/>
                <a:gd name="connsiteX85" fmla="*/ 697591 w 884331"/>
                <a:gd name="connsiteY85" fmla="*/ 514510 h 696820"/>
                <a:gd name="connsiteX86" fmla="*/ 5064 w 884331"/>
                <a:gd name="connsiteY86" fmla="*/ 519575 h 696820"/>
                <a:gd name="connsiteX87" fmla="*/ 0 w 884331"/>
                <a:gd name="connsiteY87" fmla="*/ 514510 h 696820"/>
                <a:gd name="connsiteX88" fmla="*/ 0 w 884331"/>
                <a:gd name="connsiteY88" fmla="*/ 511978 h 696820"/>
                <a:gd name="connsiteX89" fmla="*/ 2532 w 884331"/>
                <a:gd name="connsiteY89" fmla="*/ 508180 h 696820"/>
                <a:gd name="connsiteX90" fmla="*/ 2532 w 884331"/>
                <a:gd name="connsiteY90" fmla="*/ 500584 h 696820"/>
                <a:gd name="connsiteX91" fmla="*/ 5064 w 884331"/>
                <a:gd name="connsiteY91" fmla="*/ 496786 h 696820"/>
                <a:gd name="connsiteX92" fmla="*/ 5064 w 884331"/>
                <a:gd name="connsiteY92" fmla="*/ 496786 h 696820"/>
                <a:gd name="connsiteX93" fmla="*/ 10129 w 884331"/>
                <a:gd name="connsiteY93" fmla="*/ 491722 h 696820"/>
                <a:gd name="connsiteX94" fmla="*/ 15193 w 884331"/>
                <a:gd name="connsiteY94" fmla="*/ 496786 h 696820"/>
                <a:gd name="connsiteX95" fmla="*/ 15193 w 884331"/>
                <a:gd name="connsiteY95" fmla="*/ 501850 h 696820"/>
                <a:gd name="connsiteX96" fmla="*/ 12660 w 884331"/>
                <a:gd name="connsiteY96" fmla="*/ 505648 h 696820"/>
                <a:gd name="connsiteX97" fmla="*/ 12660 w 884331"/>
                <a:gd name="connsiteY97" fmla="*/ 513244 h 696820"/>
                <a:gd name="connsiteX98" fmla="*/ 10129 w 884331"/>
                <a:gd name="connsiteY98" fmla="*/ 517043 h 696820"/>
                <a:gd name="connsiteX99" fmla="*/ 5064 w 884331"/>
                <a:gd name="connsiteY99" fmla="*/ 519575 h 696820"/>
                <a:gd name="connsiteX100" fmla="*/ 719113 w 884331"/>
                <a:gd name="connsiteY100" fmla="*/ 480327 h 696820"/>
                <a:gd name="connsiteX101" fmla="*/ 715315 w 884331"/>
                <a:gd name="connsiteY101" fmla="*/ 479061 h 696820"/>
                <a:gd name="connsiteX102" fmla="*/ 714049 w 884331"/>
                <a:gd name="connsiteY102" fmla="*/ 473997 h 696820"/>
                <a:gd name="connsiteX103" fmla="*/ 714049 w 884331"/>
                <a:gd name="connsiteY103" fmla="*/ 471465 h 696820"/>
                <a:gd name="connsiteX104" fmla="*/ 715315 w 884331"/>
                <a:gd name="connsiteY104" fmla="*/ 467667 h 696820"/>
                <a:gd name="connsiteX105" fmla="*/ 719113 w 884331"/>
                <a:gd name="connsiteY105" fmla="*/ 463869 h 696820"/>
                <a:gd name="connsiteX106" fmla="*/ 720379 w 884331"/>
                <a:gd name="connsiteY106" fmla="*/ 460071 h 696820"/>
                <a:gd name="connsiteX107" fmla="*/ 721645 w 884331"/>
                <a:gd name="connsiteY107" fmla="*/ 458805 h 696820"/>
                <a:gd name="connsiteX108" fmla="*/ 721645 w 884331"/>
                <a:gd name="connsiteY108" fmla="*/ 456272 h 696820"/>
                <a:gd name="connsiteX109" fmla="*/ 722911 w 884331"/>
                <a:gd name="connsiteY109" fmla="*/ 452474 h 696820"/>
                <a:gd name="connsiteX110" fmla="*/ 724177 w 884331"/>
                <a:gd name="connsiteY110" fmla="*/ 451208 h 696820"/>
                <a:gd name="connsiteX111" fmla="*/ 731774 w 884331"/>
                <a:gd name="connsiteY111" fmla="*/ 451208 h 696820"/>
                <a:gd name="connsiteX112" fmla="*/ 731774 w 884331"/>
                <a:gd name="connsiteY112" fmla="*/ 457538 h 696820"/>
                <a:gd name="connsiteX113" fmla="*/ 731774 w 884331"/>
                <a:gd name="connsiteY113" fmla="*/ 460071 h 696820"/>
                <a:gd name="connsiteX114" fmla="*/ 730507 w 884331"/>
                <a:gd name="connsiteY114" fmla="*/ 463869 h 696820"/>
                <a:gd name="connsiteX115" fmla="*/ 729242 w 884331"/>
                <a:gd name="connsiteY115" fmla="*/ 465135 h 696820"/>
                <a:gd name="connsiteX116" fmla="*/ 727975 w 884331"/>
                <a:gd name="connsiteY116" fmla="*/ 468933 h 696820"/>
                <a:gd name="connsiteX117" fmla="*/ 724177 w 884331"/>
                <a:gd name="connsiteY117" fmla="*/ 472731 h 696820"/>
                <a:gd name="connsiteX118" fmla="*/ 724177 w 884331"/>
                <a:gd name="connsiteY118" fmla="*/ 475263 h 696820"/>
                <a:gd name="connsiteX119" fmla="*/ 722911 w 884331"/>
                <a:gd name="connsiteY119" fmla="*/ 479061 h 696820"/>
                <a:gd name="connsiteX120" fmla="*/ 719113 w 884331"/>
                <a:gd name="connsiteY120" fmla="*/ 480327 h 696820"/>
                <a:gd name="connsiteX121" fmla="*/ 24055 w 884331"/>
                <a:gd name="connsiteY121" fmla="*/ 465135 h 696820"/>
                <a:gd name="connsiteX122" fmla="*/ 18991 w 884331"/>
                <a:gd name="connsiteY122" fmla="*/ 460071 h 696820"/>
                <a:gd name="connsiteX123" fmla="*/ 18991 w 884331"/>
                <a:gd name="connsiteY123" fmla="*/ 457538 h 696820"/>
                <a:gd name="connsiteX124" fmla="*/ 21523 w 884331"/>
                <a:gd name="connsiteY124" fmla="*/ 453741 h 696820"/>
                <a:gd name="connsiteX125" fmla="*/ 21523 w 884331"/>
                <a:gd name="connsiteY125" fmla="*/ 453741 h 696820"/>
                <a:gd name="connsiteX126" fmla="*/ 21523 w 884331"/>
                <a:gd name="connsiteY126" fmla="*/ 451208 h 696820"/>
                <a:gd name="connsiteX127" fmla="*/ 24055 w 884331"/>
                <a:gd name="connsiteY127" fmla="*/ 446144 h 696820"/>
                <a:gd name="connsiteX128" fmla="*/ 25321 w 884331"/>
                <a:gd name="connsiteY128" fmla="*/ 444878 h 696820"/>
                <a:gd name="connsiteX129" fmla="*/ 26587 w 884331"/>
                <a:gd name="connsiteY129" fmla="*/ 443612 h 696820"/>
                <a:gd name="connsiteX130" fmla="*/ 26587 w 884331"/>
                <a:gd name="connsiteY130" fmla="*/ 441080 h 696820"/>
                <a:gd name="connsiteX131" fmla="*/ 31651 w 884331"/>
                <a:gd name="connsiteY131" fmla="*/ 436016 h 696820"/>
                <a:gd name="connsiteX132" fmla="*/ 32918 w 884331"/>
                <a:gd name="connsiteY132" fmla="*/ 436016 h 696820"/>
                <a:gd name="connsiteX133" fmla="*/ 37981 w 884331"/>
                <a:gd name="connsiteY133" fmla="*/ 441080 h 696820"/>
                <a:gd name="connsiteX134" fmla="*/ 36716 w 884331"/>
                <a:gd name="connsiteY134" fmla="*/ 443612 h 696820"/>
                <a:gd name="connsiteX135" fmla="*/ 36716 w 884331"/>
                <a:gd name="connsiteY135" fmla="*/ 444878 h 696820"/>
                <a:gd name="connsiteX136" fmla="*/ 35450 w 884331"/>
                <a:gd name="connsiteY136" fmla="*/ 448676 h 696820"/>
                <a:gd name="connsiteX137" fmla="*/ 34183 w 884331"/>
                <a:gd name="connsiteY137" fmla="*/ 449942 h 696820"/>
                <a:gd name="connsiteX138" fmla="*/ 32918 w 884331"/>
                <a:gd name="connsiteY138" fmla="*/ 452474 h 696820"/>
                <a:gd name="connsiteX139" fmla="*/ 32918 w 884331"/>
                <a:gd name="connsiteY139" fmla="*/ 456272 h 696820"/>
                <a:gd name="connsiteX140" fmla="*/ 30385 w 884331"/>
                <a:gd name="connsiteY140" fmla="*/ 460071 h 696820"/>
                <a:gd name="connsiteX141" fmla="*/ 24055 w 884331"/>
                <a:gd name="connsiteY141" fmla="*/ 465135 h 696820"/>
                <a:gd name="connsiteX142" fmla="*/ 746966 w 884331"/>
                <a:gd name="connsiteY142" fmla="*/ 419557 h 696820"/>
                <a:gd name="connsiteX143" fmla="*/ 744434 w 884331"/>
                <a:gd name="connsiteY143" fmla="*/ 419557 h 696820"/>
                <a:gd name="connsiteX144" fmla="*/ 741902 w 884331"/>
                <a:gd name="connsiteY144" fmla="*/ 413227 h 696820"/>
                <a:gd name="connsiteX145" fmla="*/ 741902 w 884331"/>
                <a:gd name="connsiteY145" fmla="*/ 413227 h 696820"/>
                <a:gd name="connsiteX146" fmla="*/ 741902 w 884331"/>
                <a:gd name="connsiteY146" fmla="*/ 411961 h 696820"/>
                <a:gd name="connsiteX147" fmla="*/ 741902 w 884331"/>
                <a:gd name="connsiteY147" fmla="*/ 409429 h 696820"/>
                <a:gd name="connsiteX148" fmla="*/ 750765 w 884331"/>
                <a:gd name="connsiteY148" fmla="*/ 391704 h 696820"/>
                <a:gd name="connsiteX149" fmla="*/ 757095 w 884331"/>
                <a:gd name="connsiteY149" fmla="*/ 389172 h 696820"/>
                <a:gd name="connsiteX150" fmla="*/ 759626 w 884331"/>
                <a:gd name="connsiteY150" fmla="*/ 395502 h 696820"/>
                <a:gd name="connsiteX151" fmla="*/ 750765 w 884331"/>
                <a:gd name="connsiteY151" fmla="*/ 413227 h 696820"/>
                <a:gd name="connsiteX152" fmla="*/ 750765 w 884331"/>
                <a:gd name="connsiteY152" fmla="*/ 414493 h 696820"/>
                <a:gd name="connsiteX153" fmla="*/ 750765 w 884331"/>
                <a:gd name="connsiteY153" fmla="*/ 417025 h 696820"/>
                <a:gd name="connsiteX154" fmla="*/ 750765 w 884331"/>
                <a:gd name="connsiteY154" fmla="*/ 418291 h 696820"/>
                <a:gd name="connsiteX155" fmla="*/ 746966 w 884331"/>
                <a:gd name="connsiteY155" fmla="*/ 419557 h 696820"/>
                <a:gd name="connsiteX156" fmla="*/ 48110 w 884331"/>
                <a:gd name="connsiteY156" fmla="*/ 409429 h 696820"/>
                <a:gd name="connsiteX157" fmla="*/ 43046 w 884331"/>
                <a:gd name="connsiteY157" fmla="*/ 404365 h 696820"/>
                <a:gd name="connsiteX158" fmla="*/ 43046 w 884331"/>
                <a:gd name="connsiteY158" fmla="*/ 395502 h 696820"/>
                <a:gd name="connsiteX159" fmla="*/ 45578 w 884331"/>
                <a:gd name="connsiteY159" fmla="*/ 391704 h 696820"/>
                <a:gd name="connsiteX160" fmla="*/ 45578 w 884331"/>
                <a:gd name="connsiteY160" fmla="*/ 384108 h 696820"/>
                <a:gd name="connsiteX161" fmla="*/ 50642 w 884331"/>
                <a:gd name="connsiteY161" fmla="*/ 379044 h 696820"/>
                <a:gd name="connsiteX162" fmla="*/ 51908 w 884331"/>
                <a:gd name="connsiteY162" fmla="*/ 379044 h 696820"/>
                <a:gd name="connsiteX163" fmla="*/ 56972 w 884331"/>
                <a:gd name="connsiteY163" fmla="*/ 384108 h 696820"/>
                <a:gd name="connsiteX164" fmla="*/ 55706 w 884331"/>
                <a:gd name="connsiteY164" fmla="*/ 386640 h 696820"/>
                <a:gd name="connsiteX165" fmla="*/ 55706 w 884331"/>
                <a:gd name="connsiteY165" fmla="*/ 395502 h 696820"/>
                <a:gd name="connsiteX166" fmla="*/ 53174 w 884331"/>
                <a:gd name="connsiteY166" fmla="*/ 399300 h 696820"/>
                <a:gd name="connsiteX167" fmla="*/ 53174 w 884331"/>
                <a:gd name="connsiteY167" fmla="*/ 404365 h 696820"/>
                <a:gd name="connsiteX168" fmla="*/ 48110 w 884331"/>
                <a:gd name="connsiteY168" fmla="*/ 409429 h 696820"/>
                <a:gd name="connsiteX169" fmla="*/ 776085 w 884331"/>
                <a:gd name="connsiteY169" fmla="*/ 353723 h 696820"/>
                <a:gd name="connsiteX170" fmla="*/ 772287 w 884331"/>
                <a:gd name="connsiteY170" fmla="*/ 352457 h 696820"/>
                <a:gd name="connsiteX171" fmla="*/ 771021 w 884331"/>
                <a:gd name="connsiteY171" fmla="*/ 347393 h 696820"/>
                <a:gd name="connsiteX172" fmla="*/ 771021 w 884331"/>
                <a:gd name="connsiteY172" fmla="*/ 346127 h 696820"/>
                <a:gd name="connsiteX173" fmla="*/ 772287 w 884331"/>
                <a:gd name="connsiteY173" fmla="*/ 342328 h 696820"/>
                <a:gd name="connsiteX174" fmla="*/ 773553 w 884331"/>
                <a:gd name="connsiteY174" fmla="*/ 341062 h 696820"/>
                <a:gd name="connsiteX175" fmla="*/ 773553 w 884331"/>
                <a:gd name="connsiteY175" fmla="*/ 338530 h 696820"/>
                <a:gd name="connsiteX176" fmla="*/ 774819 w 884331"/>
                <a:gd name="connsiteY176" fmla="*/ 334732 h 696820"/>
                <a:gd name="connsiteX177" fmla="*/ 774819 w 884331"/>
                <a:gd name="connsiteY177" fmla="*/ 333466 h 696820"/>
                <a:gd name="connsiteX178" fmla="*/ 776085 w 884331"/>
                <a:gd name="connsiteY178" fmla="*/ 329668 h 696820"/>
                <a:gd name="connsiteX179" fmla="*/ 777351 w 884331"/>
                <a:gd name="connsiteY179" fmla="*/ 328402 h 696820"/>
                <a:gd name="connsiteX180" fmla="*/ 778617 w 884331"/>
                <a:gd name="connsiteY180" fmla="*/ 324604 h 696820"/>
                <a:gd name="connsiteX181" fmla="*/ 779883 w 884331"/>
                <a:gd name="connsiteY181" fmla="*/ 323338 h 696820"/>
                <a:gd name="connsiteX182" fmla="*/ 787479 w 884331"/>
                <a:gd name="connsiteY182" fmla="*/ 323338 h 696820"/>
                <a:gd name="connsiteX183" fmla="*/ 787479 w 884331"/>
                <a:gd name="connsiteY183" fmla="*/ 329668 h 696820"/>
                <a:gd name="connsiteX184" fmla="*/ 787479 w 884331"/>
                <a:gd name="connsiteY184" fmla="*/ 330934 h 696820"/>
                <a:gd name="connsiteX185" fmla="*/ 786214 w 884331"/>
                <a:gd name="connsiteY185" fmla="*/ 334732 h 696820"/>
                <a:gd name="connsiteX186" fmla="*/ 784947 w 884331"/>
                <a:gd name="connsiteY186" fmla="*/ 335998 h 696820"/>
                <a:gd name="connsiteX187" fmla="*/ 784947 w 884331"/>
                <a:gd name="connsiteY187" fmla="*/ 338530 h 696820"/>
                <a:gd name="connsiteX188" fmla="*/ 783681 w 884331"/>
                <a:gd name="connsiteY188" fmla="*/ 342328 h 696820"/>
                <a:gd name="connsiteX189" fmla="*/ 783681 w 884331"/>
                <a:gd name="connsiteY189" fmla="*/ 343595 h 696820"/>
                <a:gd name="connsiteX190" fmla="*/ 782416 w 884331"/>
                <a:gd name="connsiteY190" fmla="*/ 347393 h 696820"/>
                <a:gd name="connsiteX191" fmla="*/ 781149 w 884331"/>
                <a:gd name="connsiteY191" fmla="*/ 348659 h 696820"/>
                <a:gd name="connsiteX192" fmla="*/ 779883 w 884331"/>
                <a:gd name="connsiteY192" fmla="*/ 352457 h 696820"/>
                <a:gd name="connsiteX193" fmla="*/ 776085 w 884331"/>
                <a:gd name="connsiteY193" fmla="*/ 353723 h 696820"/>
                <a:gd name="connsiteX194" fmla="*/ 55706 w 884331"/>
                <a:gd name="connsiteY194" fmla="*/ 343595 h 696820"/>
                <a:gd name="connsiteX195" fmla="*/ 50642 w 884331"/>
                <a:gd name="connsiteY195" fmla="*/ 338530 h 696820"/>
                <a:gd name="connsiteX196" fmla="*/ 50642 w 884331"/>
                <a:gd name="connsiteY196" fmla="*/ 325870 h 696820"/>
                <a:gd name="connsiteX197" fmla="*/ 51908 w 884331"/>
                <a:gd name="connsiteY197" fmla="*/ 322072 h 696820"/>
                <a:gd name="connsiteX198" fmla="*/ 53174 w 884331"/>
                <a:gd name="connsiteY198" fmla="*/ 320806 h 696820"/>
                <a:gd name="connsiteX199" fmla="*/ 53174 w 884331"/>
                <a:gd name="connsiteY199" fmla="*/ 315741 h 696820"/>
                <a:gd name="connsiteX200" fmla="*/ 58238 w 884331"/>
                <a:gd name="connsiteY200" fmla="*/ 310677 h 696820"/>
                <a:gd name="connsiteX201" fmla="*/ 63302 w 884331"/>
                <a:gd name="connsiteY201" fmla="*/ 315741 h 696820"/>
                <a:gd name="connsiteX202" fmla="*/ 63302 w 884331"/>
                <a:gd name="connsiteY202" fmla="*/ 323338 h 696820"/>
                <a:gd name="connsiteX203" fmla="*/ 62036 w 884331"/>
                <a:gd name="connsiteY203" fmla="*/ 327136 h 696820"/>
                <a:gd name="connsiteX204" fmla="*/ 60771 w 884331"/>
                <a:gd name="connsiteY204" fmla="*/ 328402 h 696820"/>
                <a:gd name="connsiteX205" fmla="*/ 60771 w 884331"/>
                <a:gd name="connsiteY205" fmla="*/ 339797 h 696820"/>
                <a:gd name="connsiteX206" fmla="*/ 55706 w 884331"/>
                <a:gd name="connsiteY206" fmla="*/ 343595 h 696820"/>
                <a:gd name="connsiteX207" fmla="*/ 805204 w 884331"/>
                <a:gd name="connsiteY207" fmla="*/ 292953 h 696820"/>
                <a:gd name="connsiteX208" fmla="*/ 800140 w 884331"/>
                <a:gd name="connsiteY208" fmla="*/ 287889 h 696820"/>
                <a:gd name="connsiteX209" fmla="*/ 800140 w 884331"/>
                <a:gd name="connsiteY209" fmla="*/ 286623 h 696820"/>
                <a:gd name="connsiteX210" fmla="*/ 801406 w 884331"/>
                <a:gd name="connsiteY210" fmla="*/ 282825 h 696820"/>
                <a:gd name="connsiteX211" fmla="*/ 802672 w 884331"/>
                <a:gd name="connsiteY211" fmla="*/ 281558 h 696820"/>
                <a:gd name="connsiteX212" fmla="*/ 802672 w 884331"/>
                <a:gd name="connsiteY212" fmla="*/ 279026 h 696820"/>
                <a:gd name="connsiteX213" fmla="*/ 803938 w 884331"/>
                <a:gd name="connsiteY213" fmla="*/ 275228 h 696820"/>
                <a:gd name="connsiteX214" fmla="*/ 803938 w 884331"/>
                <a:gd name="connsiteY214" fmla="*/ 273962 h 696820"/>
                <a:gd name="connsiteX215" fmla="*/ 805204 w 884331"/>
                <a:gd name="connsiteY215" fmla="*/ 270164 h 696820"/>
                <a:gd name="connsiteX216" fmla="*/ 806470 w 884331"/>
                <a:gd name="connsiteY216" fmla="*/ 268898 h 696820"/>
                <a:gd name="connsiteX217" fmla="*/ 807736 w 884331"/>
                <a:gd name="connsiteY217" fmla="*/ 265100 h 696820"/>
                <a:gd name="connsiteX218" fmla="*/ 809002 w 884331"/>
                <a:gd name="connsiteY218" fmla="*/ 263834 h 696820"/>
                <a:gd name="connsiteX219" fmla="*/ 814067 w 884331"/>
                <a:gd name="connsiteY219" fmla="*/ 260036 h 696820"/>
                <a:gd name="connsiteX220" fmla="*/ 819130 w 884331"/>
                <a:gd name="connsiteY220" fmla="*/ 265100 h 696820"/>
                <a:gd name="connsiteX221" fmla="*/ 819130 w 884331"/>
                <a:gd name="connsiteY221" fmla="*/ 266366 h 696820"/>
                <a:gd name="connsiteX222" fmla="*/ 817865 w 884331"/>
                <a:gd name="connsiteY222" fmla="*/ 270164 h 696820"/>
                <a:gd name="connsiteX223" fmla="*/ 816598 w 884331"/>
                <a:gd name="connsiteY223" fmla="*/ 271430 h 696820"/>
                <a:gd name="connsiteX224" fmla="*/ 815332 w 884331"/>
                <a:gd name="connsiteY224" fmla="*/ 275228 h 696820"/>
                <a:gd name="connsiteX225" fmla="*/ 814067 w 884331"/>
                <a:gd name="connsiteY225" fmla="*/ 276494 h 696820"/>
                <a:gd name="connsiteX226" fmla="*/ 814067 w 884331"/>
                <a:gd name="connsiteY226" fmla="*/ 279026 h 696820"/>
                <a:gd name="connsiteX227" fmla="*/ 812800 w 884331"/>
                <a:gd name="connsiteY227" fmla="*/ 282825 h 696820"/>
                <a:gd name="connsiteX228" fmla="*/ 812800 w 884331"/>
                <a:gd name="connsiteY228" fmla="*/ 284090 h 696820"/>
                <a:gd name="connsiteX229" fmla="*/ 811534 w 884331"/>
                <a:gd name="connsiteY229" fmla="*/ 287889 h 696820"/>
                <a:gd name="connsiteX230" fmla="*/ 810268 w 884331"/>
                <a:gd name="connsiteY230" fmla="*/ 289155 h 696820"/>
                <a:gd name="connsiteX231" fmla="*/ 805204 w 884331"/>
                <a:gd name="connsiteY231" fmla="*/ 292953 h 696820"/>
                <a:gd name="connsiteX232" fmla="*/ 55706 w 884331"/>
                <a:gd name="connsiteY232" fmla="*/ 272696 h 696820"/>
                <a:gd name="connsiteX233" fmla="*/ 50642 w 884331"/>
                <a:gd name="connsiteY233" fmla="*/ 267632 h 696820"/>
                <a:gd name="connsiteX234" fmla="*/ 50642 w 884331"/>
                <a:gd name="connsiteY234" fmla="*/ 254971 h 696820"/>
                <a:gd name="connsiteX235" fmla="*/ 48110 w 884331"/>
                <a:gd name="connsiteY235" fmla="*/ 251174 h 696820"/>
                <a:gd name="connsiteX236" fmla="*/ 48110 w 884331"/>
                <a:gd name="connsiteY236" fmla="*/ 246109 h 696820"/>
                <a:gd name="connsiteX237" fmla="*/ 53174 w 884331"/>
                <a:gd name="connsiteY237" fmla="*/ 241045 h 696820"/>
                <a:gd name="connsiteX238" fmla="*/ 58238 w 884331"/>
                <a:gd name="connsiteY238" fmla="*/ 246109 h 696820"/>
                <a:gd name="connsiteX239" fmla="*/ 58238 w 884331"/>
                <a:gd name="connsiteY239" fmla="*/ 247375 h 696820"/>
                <a:gd name="connsiteX240" fmla="*/ 60771 w 884331"/>
                <a:gd name="connsiteY240" fmla="*/ 251174 h 696820"/>
                <a:gd name="connsiteX241" fmla="*/ 60771 w 884331"/>
                <a:gd name="connsiteY241" fmla="*/ 267632 h 696820"/>
                <a:gd name="connsiteX242" fmla="*/ 55706 w 884331"/>
                <a:gd name="connsiteY242" fmla="*/ 272696 h 696820"/>
                <a:gd name="connsiteX243" fmla="*/ 833057 w 884331"/>
                <a:gd name="connsiteY243" fmla="*/ 230917 h 696820"/>
                <a:gd name="connsiteX244" fmla="*/ 827993 w 884331"/>
                <a:gd name="connsiteY244" fmla="*/ 225853 h 696820"/>
                <a:gd name="connsiteX245" fmla="*/ 827993 w 884331"/>
                <a:gd name="connsiteY245" fmla="*/ 222054 h 696820"/>
                <a:gd name="connsiteX246" fmla="*/ 829259 w 884331"/>
                <a:gd name="connsiteY246" fmla="*/ 218256 h 696820"/>
                <a:gd name="connsiteX247" fmla="*/ 830525 w 884331"/>
                <a:gd name="connsiteY247" fmla="*/ 216990 h 696820"/>
                <a:gd name="connsiteX248" fmla="*/ 831791 w 884331"/>
                <a:gd name="connsiteY248" fmla="*/ 213192 h 696820"/>
                <a:gd name="connsiteX249" fmla="*/ 833057 w 884331"/>
                <a:gd name="connsiteY249" fmla="*/ 211926 h 696820"/>
                <a:gd name="connsiteX250" fmla="*/ 833057 w 884331"/>
                <a:gd name="connsiteY250" fmla="*/ 210660 h 696820"/>
                <a:gd name="connsiteX251" fmla="*/ 834323 w 884331"/>
                <a:gd name="connsiteY251" fmla="*/ 206862 h 696820"/>
                <a:gd name="connsiteX252" fmla="*/ 835589 w 884331"/>
                <a:gd name="connsiteY252" fmla="*/ 205596 h 696820"/>
                <a:gd name="connsiteX253" fmla="*/ 836855 w 884331"/>
                <a:gd name="connsiteY253" fmla="*/ 201798 h 696820"/>
                <a:gd name="connsiteX254" fmla="*/ 844451 w 884331"/>
                <a:gd name="connsiteY254" fmla="*/ 201798 h 696820"/>
                <a:gd name="connsiteX255" fmla="*/ 845718 w 884331"/>
                <a:gd name="connsiteY255" fmla="*/ 206862 h 696820"/>
                <a:gd name="connsiteX256" fmla="*/ 845718 w 884331"/>
                <a:gd name="connsiteY256" fmla="*/ 206862 h 696820"/>
                <a:gd name="connsiteX257" fmla="*/ 844451 w 884331"/>
                <a:gd name="connsiteY257" fmla="*/ 210660 h 696820"/>
                <a:gd name="connsiteX258" fmla="*/ 843186 w 884331"/>
                <a:gd name="connsiteY258" fmla="*/ 211926 h 696820"/>
                <a:gd name="connsiteX259" fmla="*/ 843186 w 884331"/>
                <a:gd name="connsiteY259" fmla="*/ 214458 h 696820"/>
                <a:gd name="connsiteX260" fmla="*/ 841919 w 884331"/>
                <a:gd name="connsiteY260" fmla="*/ 218256 h 696820"/>
                <a:gd name="connsiteX261" fmla="*/ 840653 w 884331"/>
                <a:gd name="connsiteY261" fmla="*/ 219522 h 696820"/>
                <a:gd name="connsiteX262" fmla="*/ 839388 w 884331"/>
                <a:gd name="connsiteY262" fmla="*/ 223320 h 696820"/>
                <a:gd name="connsiteX263" fmla="*/ 838121 w 884331"/>
                <a:gd name="connsiteY263" fmla="*/ 224587 h 696820"/>
                <a:gd name="connsiteX264" fmla="*/ 838121 w 884331"/>
                <a:gd name="connsiteY264" fmla="*/ 225853 h 696820"/>
                <a:gd name="connsiteX265" fmla="*/ 833057 w 884331"/>
                <a:gd name="connsiteY265" fmla="*/ 230917 h 696820"/>
                <a:gd name="connsiteX266" fmla="*/ 49376 w 884331"/>
                <a:gd name="connsiteY266" fmla="*/ 205596 h 696820"/>
                <a:gd name="connsiteX267" fmla="*/ 44312 w 884331"/>
                <a:gd name="connsiteY267" fmla="*/ 201798 h 696820"/>
                <a:gd name="connsiteX268" fmla="*/ 40514 w 884331"/>
                <a:gd name="connsiteY268" fmla="*/ 177743 h 696820"/>
                <a:gd name="connsiteX269" fmla="*/ 44312 w 884331"/>
                <a:gd name="connsiteY269" fmla="*/ 172679 h 696820"/>
                <a:gd name="connsiteX270" fmla="*/ 49376 w 884331"/>
                <a:gd name="connsiteY270" fmla="*/ 176477 h 696820"/>
                <a:gd name="connsiteX271" fmla="*/ 53174 w 884331"/>
                <a:gd name="connsiteY271" fmla="*/ 200532 h 696820"/>
                <a:gd name="connsiteX272" fmla="*/ 49376 w 884331"/>
                <a:gd name="connsiteY272" fmla="*/ 205596 h 696820"/>
                <a:gd name="connsiteX273" fmla="*/ 49376 w 884331"/>
                <a:gd name="connsiteY273" fmla="*/ 205596 h 696820"/>
                <a:gd name="connsiteX274" fmla="*/ 855846 w 884331"/>
                <a:gd name="connsiteY274" fmla="*/ 167615 h 696820"/>
                <a:gd name="connsiteX275" fmla="*/ 852048 w 884331"/>
                <a:gd name="connsiteY275" fmla="*/ 166348 h 696820"/>
                <a:gd name="connsiteX276" fmla="*/ 852048 w 884331"/>
                <a:gd name="connsiteY276" fmla="*/ 160018 h 696820"/>
                <a:gd name="connsiteX277" fmla="*/ 852048 w 884331"/>
                <a:gd name="connsiteY277" fmla="*/ 157486 h 696820"/>
                <a:gd name="connsiteX278" fmla="*/ 853314 w 884331"/>
                <a:gd name="connsiteY278" fmla="*/ 153688 h 696820"/>
                <a:gd name="connsiteX279" fmla="*/ 854579 w 884331"/>
                <a:gd name="connsiteY279" fmla="*/ 152422 h 696820"/>
                <a:gd name="connsiteX280" fmla="*/ 854579 w 884331"/>
                <a:gd name="connsiteY280" fmla="*/ 149890 h 696820"/>
                <a:gd name="connsiteX281" fmla="*/ 855846 w 884331"/>
                <a:gd name="connsiteY281" fmla="*/ 146092 h 696820"/>
                <a:gd name="connsiteX282" fmla="*/ 857112 w 884331"/>
                <a:gd name="connsiteY282" fmla="*/ 144826 h 696820"/>
                <a:gd name="connsiteX283" fmla="*/ 857112 w 884331"/>
                <a:gd name="connsiteY283" fmla="*/ 142294 h 696820"/>
                <a:gd name="connsiteX284" fmla="*/ 857112 w 884331"/>
                <a:gd name="connsiteY284" fmla="*/ 139761 h 696820"/>
                <a:gd name="connsiteX285" fmla="*/ 858378 w 884331"/>
                <a:gd name="connsiteY285" fmla="*/ 138495 h 696820"/>
                <a:gd name="connsiteX286" fmla="*/ 864708 w 884331"/>
                <a:gd name="connsiteY286" fmla="*/ 135963 h 696820"/>
                <a:gd name="connsiteX287" fmla="*/ 867240 w 884331"/>
                <a:gd name="connsiteY287" fmla="*/ 142294 h 696820"/>
                <a:gd name="connsiteX288" fmla="*/ 867240 w 884331"/>
                <a:gd name="connsiteY288" fmla="*/ 143560 h 696820"/>
                <a:gd name="connsiteX289" fmla="*/ 867240 w 884331"/>
                <a:gd name="connsiteY289" fmla="*/ 147358 h 696820"/>
                <a:gd name="connsiteX290" fmla="*/ 865974 w 884331"/>
                <a:gd name="connsiteY290" fmla="*/ 151156 h 696820"/>
                <a:gd name="connsiteX291" fmla="*/ 864708 w 884331"/>
                <a:gd name="connsiteY291" fmla="*/ 152422 h 696820"/>
                <a:gd name="connsiteX292" fmla="*/ 864708 w 884331"/>
                <a:gd name="connsiteY292" fmla="*/ 154954 h 696820"/>
                <a:gd name="connsiteX293" fmla="*/ 863442 w 884331"/>
                <a:gd name="connsiteY293" fmla="*/ 158752 h 696820"/>
                <a:gd name="connsiteX294" fmla="*/ 862176 w 884331"/>
                <a:gd name="connsiteY294" fmla="*/ 160018 h 696820"/>
                <a:gd name="connsiteX295" fmla="*/ 862176 w 884331"/>
                <a:gd name="connsiteY295" fmla="*/ 162550 h 696820"/>
                <a:gd name="connsiteX296" fmla="*/ 860910 w 884331"/>
                <a:gd name="connsiteY296" fmla="*/ 166348 h 696820"/>
                <a:gd name="connsiteX297" fmla="*/ 859644 w 884331"/>
                <a:gd name="connsiteY297" fmla="*/ 167615 h 696820"/>
                <a:gd name="connsiteX298" fmla="*/ 855846 w 884331"/>
                <a:gd name="connsiteY298" fmla="*/ 167615 h 696820"/>
                <a:gd name="connsiteX299" fmla="*/ 34183 w 884331"/>
                <a:gd name="connsiteY299" fmla="*/ 135963 h 696820"/>
                <a:gd name="connsiteX300" fmla="*/ 29120 w 884331"/>
                <a:gd name="connsiteY300" fmla="*/ 130899 h 696820"/>
                <a:gd name="connsiteX301" fmla="*/ 29120 w 884331"/>
                <a:gd name="connsiteY301" fmla="*/ 124569 h 696820"/>
                <a:gd name="connsiteX302" fmla="*/ 30385 w 884331"/>
                <a:gd name="connsiteY302" fmla="*/ 120771 h 696820"/>
                <a:gd name="connsiteX303" fmla="*/ 35450 w 884331"/>
                <a:gd name="connsiteY303" fmla="*/ 115707 h 696820"/>
                <a:gd name="connsiteX304" fmla="*/ 43046 w 884331"/>
                <a:gd name="connsiteY304" fmla="*/ 115707 h 696820"/>
                <a:gd name="connsiteX305" fmla="*/ 43046 w 884331"/>
                <a:gd name="connsiteY305" fmla="*/ 122037 h 696820"/>
                <a:gd name="connsiteX306" fmla="*/ 39248 w 884331"/>
                <a:gd name="connsiteY306" fmla="*/ 125835 h 696820"/>
                <a:gd name="connsiteX307" fmla="*/ 39248 w 884331"/>
                <a:gd name="connsiteY307" fmla="*/ 129633 h 696820"/>
                <a:gd name="connsiteX308" fmla="*/ 34183 w 884331"/>
                <a:gd name="connsiteY308" fmla="*/ 135963 h 696820"/>
                <a:gd name="connsiteX309" fmla="*/ 873570 w 884331"/>
                <a:gd name="connsiteY309" fmla="*/ 104312 h 696820"/>
                <a:gd name="connsiteX310" fmla="*/ 869772 w 884331"/>
                <a:gd name="connsiteY310" fmla="*/ 103046 h 696820"/>
                <a:gd name="connsiteX311" fmla="*/ 869772 w 884331"/>
                <a:gd name="connsiteY311" fmla="*/ 96716 h 696820"/>
                <a:gd name="connsiteX312" fmla="*/ 869772 w 884331"/>
                <a:gd name="connsiteY312" fmla="*/ 95450 h 696820"/>
                <a:gd name="connsiteX313" fmla="*/ 869772 w 884331"/>
                <a:gd name="connsiteY313" fmla="*/ 89120 h 696820"/>
                <a:gd name="connsiteX314" fmla="*/ 871039 w 884331"/>
                <a:gd name="connsiteY314" fmla="*/ 85322 h 696820"/>
                <a:gd name="connsiteX315" fmla="*/ 872304 w 884331"/>
                <a:gd name="connsiteY315" fmla="*/ 84056 h 696820"/>
                <a:gd name="connsiteX316" fmla="*/ 872304 w 884331"/>
                <a:gd name="connsiteY316" fmla="*/ 78991 h 696820"/>
                <a:gd name="connsiteX317" fmla="*/ 873570 w 884331"/>
                <a:gd name="connsiteY317" fmla="*/ 75193 h 696820"/>
                <a:gd name="connsiteX318" fmla="*/ 874837 w 884331"/>
                <a:gd name="connsiteY318" fmla="*/ 73927 h 696820"/>
                <a:gd name="connsiteX319" fmla="*/ 882433 w 884331"/>
                <a:gd name="connsiteY319" fmla="*/ 73927 h 696820"/>
                <a:gd name="connsiteX320" fmla="*/ 882433 w 884331"/>
                <a:gd name="connsiteY320" fmla="*/ 80258 h 696820"/>
                <a:gd name="connsiteX321" fmla="*/ 882433 w 884331"/>
                <a:gd name="connsiteY321" fmla="*/ 85322 h 696820"/>
                <a:gd name="connsiteX322" fmla="*/ 881167 w 884331"/>
                <a:gd name="connsiteY322" fmla="*/ 89120 h 696820"/>
                <a:gd name="connsiteX323" fmla="*/ 879900 w 884331"/>
                <a:gd name="connsiteY323" fmla="*/ 90386 h 696820"/>
                <a:gd name="connsiteX324" fmla="*/ 879900 w 884331"/>
                <a:gd name="connsiteY324" fmla="*/ 96716 h 696820"/>
                <a:gd name="connsiteX325" fmla="*/ 878635 w 884331"/>
                <a:gd name="connsiteY325" fmla="*/ 100514 h 696820"/>
                <a:gd name="connsiteX326" fmla="*/ 876102 w 884331"/>
                <a:gd name="connsiteY326" fmla="*/ 103046 h 696820"/>
                <a:gd name="connsiteX327" fmla="*/ 873570 w 884331"/>
                <a:gd name="connsiteY327" fmla="*/ 104312 h 696820"/>
                <a:gd name="connsiteX328" fmla="*/ 878635 w 884331"/>
                <a:gd name="connsiteY328" fmla="*/ 34680 h 696820"/>
                <a:gd name="connsiteX329" fmla="*/ 873570 w 884331"/>
                <a:gd name="connsiteY329" fmla="*/ 30882 h 696820"/>
                <a:gd name="connsiteX330" fmla="*/ 872304 w 884331"/>
                <a:gd name="connsiteY330" fmla="*/ 28350 h 696820"/>
                <a:gd name="connsiteX331" fmla="*/ 869772 w 884331"/>
                <a:gd name="connsiteY331" fmla="*/ 18221 h 696820"/>
                <a:gd name="connsiteX332" fmla="*/ 864708 w 884331"/>
                <a:gd name="connsiteY332" fmla="*/ 6827 h 696820"/>
                <a:gd name="connsiteX333" fmla="*/ 867240 w 884331"/>
                <a:gd name="connsiteY333" fmla="*/ 497 h 696820"/>
                <a:gd name="connsiteX334" fmla="*/ 873570 w 884331"/>
                <a:gd name="connsiteY334" fmla="*/ 3029 h 696820"/>
                <a:gd name="connsiteX335" fmla="*/ 878635 w 884331"/>
                <a:gd name="connsiteY335" fmla="*/ 14423 h 696820"/>
                <a:gd name="connsiteX336" fmla="*/ 882433 w 884331"/>
                <a:gd name="connsiteY336" fmla="*/ 25817 h 696820"/>
                <a:gd name="connsiteX337" fmla="*/ 879900 w 884331"/>
                <a:gd name="connsiteY337" fmla="*/ 32148 h 696820"/>
                <a:gd name="connsiteX338" fmla="*/ 878635 w 884331"/>
                <a:gd name="connsiteY338" fmla="*/ 34680 h 69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884331" h="696820">
                  <a:moveTo>
                    <a:pt x="569720" y="696821"/>
                  </a:moveTo>
                  <a:cubicBezTo>
                    <a:pt x="568454" y="696821"/>
                    <a:pt x="567188" y="696821"/>
                    <a:pt x="565922" y="695555"/>
                  </a:cubicBezTo>
                  <a:cubicBezTo>
                    <a:pt x="563389" y="694289"/>
                    <a:pt x="563389" y="690490"/>
                    <a:pt x="565922" y="689224"/>
                  </a:cubicBezTo>
                  <a:lnTo>
                    <a:pt x="569720" y="685426"/>
                  </a:lnTo>
                  <a:cubicBezTo>
                    <a:pt x="569720" y="684160"/>
                    <a:pt x="569720" y="682894"/>
                    <a:pt x="570986" y="681628"/>
                  </a:cubicBezTo>
                  <a:lnTo>
                    <a:pt x="574784" y="677830"/>
                  </a:lnTo>
                  <a:cubicBezTo>
                    <a:pt x="574784" y="676564"/>
                    <a:pt x="574784" y="675298"/>
                    <a:pt x="576050" y="674032"/>
                  </a:cubicBezTo>
                  <a:cubicBezTo>
                    <a:pt x="578582" y="671500"/>
                    <a:pt x="581114" y="671500"/>
                    <a:pt x="583647" y="674032"/>
                  </a:cubicBezTo>
                  <a:cubicBezTo>
                    <a:pt x="584912" y="675298"/>
                    <a:pt x="586179" y="677830"/>
                    <a:pt x="584912" y="679096"/>
                  </a:cubicBezTo>
                  <a:lnTo>
                    <a:pt x="584912" y="680362"/>
                  </a:lnTo>
                  <a:cubicBezTo>
                    <a:pt x="584912" y="681628"/>
                    <a:pt x="584912" y="682894"/>
                    <a:pt x="583647" y="684160"/>
                  </a:cubicBezTo>
                  <a:lnTo>
                    <a:pt x="579849" y="687959"/>
                  </a:lnTo>
                  <a:cubicBezTo>
                    <a:pt x="579849" y="689224"/>
                    <a:pt x="579849" y="690490"/>
                    <a:pt x="578582" y="691757"/>
                  </a:cubicBezTo>
                  <a:lnTo>
                    <a:pt x="573518" y="696821"/>
                  </a:lnTo>
                  <a:cubicBezTo>
                    <a:pt x="572252" y="696821"/>
                    <a:pt x="570986" y="696821"/>
                    <a:pt x="569720" y="696821"/>
                  </a:cubicBezTo>
                  <a:moveTo>
                    <a:pt x="607701" y="646179"/>
                  </a:moveTo>
                  <a:cubicBezTo>
                    <a:pt x="606435" y="646179"/>
                    <a:pt x="605169" y="646179"/>
                    <a:pt x="603903" y="644913"/>
                  </a:cubicBezTo>
                  <a:cubicBezTo>
                    <a:pt x="601371" y="643647"/>
                    <a:pt x="601371" y="639849"/>
                    <a:pt x="603903" y="638583"/>
                  </a:cubicBezTo>
                  <a:lnTo>
                    <a:pt x="607701" y="634785"/>
                  </a:lnTo>
                  <a:lnTo>
                    <a:pt x="614031" y="625922"/>
                  </a:lnTo>
                  <a:lnTo>
                    <a:pt x="616563" y="622124"/>
                  </a:lnTo>
                  <a:cubicBezTo>
                    <a:pt x="616563" y="622124"/>
                    <a:pt x="616563" y="620858"/>
                    <a:pt x="617830" y="620858"/>
                  </a:cubicBezTo>
                  <a:lnTo>
                    <a:pt x="619096" y="619592"/>
                  </a:lnTo>
                  <a:cubicBezTo>
                    <a:pt x="621628" y="618326"/>
                    <a:pt x="624160" y="618326"/>
                    <a:pt x="626692" y="619592"/>
                  </a:cubicBezTo>
                  <a:cubicBezTo>
                    <a:pt x="629224" y="620858"/>
                    <a:pt x="629224" y="624656"/>
                    <a:pt x="626692" y="625922"/>
                  </a:cubicBezTo>
                  <a:lnTo>
                    <a:pt x="626692" y="625922"/>
                  </a:lnTo>
                  <a:lnTo>
                    <a:pt x="624160" y="629721"/>
                  </a:lnTo>
                  <a:lnTo>
                    <a:pt x="616563" y="639849"/>
                  </a:lnTo>
                  <a:lnTo>
                    <a:pt x="611500" y="644913"/>
                  </a:lnTo>
                  <a:cubicBezTo>
                    <a:pt x="610233" y="646179"/>
                    <a:pt x="608967" y="646179"/>
                    <a:pt x="607701" y="646179"/>
                  </a:cubicBezTo>
                  <a:moveTo>
                    <a:pt x="650747" y="591739"/>
                  </a:moveTo>
                  <a:cubicBezTo>
                    <a:pt x="649481" y="591739"/>
                    <a:pt x="648215" y="591739"/>
                    <a:pt x="646949" y="590473"/>
                  </a:cubicBezTo>
                  <a:cubicBezTo>
                    <a:pt x="644417" y="589207"/>
                    <a:pt x="644417" y="585409"/>
                    <a:pt x="646949" y="584143"/>
                  </a:cubicBezTo>
                  <a:lnTo>
                    <a:pt x="650747" y="580345"/>
                  </a:lnTo>
                  <a:cubicBezTo>
                    <a:pt x="650747" y="579079"/>
                    <a:pt x="650747" y="577813"/>
                    <a:pt x="652012" y="576547"/>
                  </a:cubicBezTo>
                  <a:lnTo>
                    <a:pt x="655811" y="572749"/>
                  </a:lnTo>
                  <a:cubicBezTo>
                    <a:pt x="655811" y="571482"/>
                    <a:pt x="655811" y="570216"/>
                    <a:pt x="657077" y="568950"/>
                  </a:cubicBezTo>
                  <a:lnTo>
                    <a:pt x="659609" y="566418"/>
                  </a:lnTo>
                  <a:cubicBezTo>
                    <a:pt x="660875" y="565152"/>
                    <a:pt x="662141" y="565152"/>
                    <a:pt x="663407" y="565152"/>
                  </a:cubicBezTo>
                  <a:lnTo>
                    <a:pt x="663407" y="565152"/>
                  </a:lnTo>
                  <a:cubicBezTo>
                    <a:pt x="665939" y="563886"/>
                    <a:pt x="669737" y="565152"/>
                    <a:pt x="669737" y="568950"/>
                  </a:cubicBezTo>
                  <a:lnTo>
                    <a:pt x="669737" y="570216"/>
                  </a:lnTo>
                  <a:cubicBezTo>
                    <a:pt x="669737" y="572749"/>
                    <a:pt x="667205" y="575280"/>
                    <a:pt x="664673" y="575280"/>
                  </a:cubicBezTo>
                  <a:cubicBezTo>
                    <a:pt x="664673" y="576547"/>
                    <a:pt x="664673" y="577813"/>
                    <a:pt x="663407" y="579079"/>
                  </a:cubicBezTo>
                  <a:lnTo>
                    <a:pt x="659609" y="582877"/>
                  </a:lnTo>
                  <a:cubicBezTo>
                    <a:pt x="659609" y="584143"/>
                    <a:pt x="659609" y="585409"/>
                    <a:pt x="658343" y="586675"/>
                  </a:cubicBezTo>
                  <a:lnTo>
                    <a:pt x="653279" y="591739"/>
                  </a:lnTo>
                  <a:cubicBezTo>
                    <a:pt x="653279" y="590473"/>
                    <a:pt x="652012" y="591739"/>
                    <a:pt x="650747" y="591739"/>
                  </a:cubicBezTo>
                  <a:moveTo>
                    <a:pt x="12660" y="586675"/>
                  </a:moveTo>
                  <a:cubicBezTo>
                    <a:pt x="10129" y="586675"/>
                    <a:pt x="7597" y="584143"/>
                    <a:pt x="7597" y="581611"/>
                  </a:cubicBezTo>
                  <a:lnTo>
                    <a:pt x="7597" y="581611"/>
                  </a:lnTo>
                  <a:cubicBezTo>
                    <a:pt x="6330" y="580345"/>
                    <a:pt x="5064" y="579079"/>
                    <a:pt x="5064" y="577813"/>
                  </a:cubicBezTo>
                  <a:lnTo>
                    <a:pt x="5064" y="570216"/>
                  </a:lnTo>
                  <a:cubicBezTo>
                    <a:pt x="3799" y="568950"/>
                    <a:pt x="2532" y="567684"/>
                    <a:pt x="2532" y="566418"/>
                  </a:cubicBezTo>
                  <a:lnTo>
                    <a:pt x="2532" y="563886"/>
                  </a:lnTo>
                  <a:cubicBezTo>
                    <a:pt x="2532" y="561354"/>
                    <a:pt x="5064" y="558822"/>
                    <a:pt x="7597" y="558822"/>
                  </a:cubicBezTo>
                  <a:cubicBezTo>
                    <a:pt x="10129" y="558822"/>
                    <a:pt x="11395" y="560088"/>
                    <a:pt x="12660" y="562620"/>
                  </a:cubicBezTo>
                  <a:cubicBezTo>
                    <a:pt x="13927" y="563886"/>
                    <a:pt x="15193" y="565152"/>
                    <a:pt x="15193" y="566418"/>
                  </a:cubicBezTo>
                  <a:lnTo>
                    <a:pt x="15193" y="574015"/>
                  </a:lnTo>
                  <a:cubicBezTo>
                    <a:pt x="16459" y="575280"/>
                    <a:pt x="17725" y="576547"/>
                    <a:pt x="17725" y="577813"/>
                  </a:cubicBezTo>
                  <a:lnTo>
                    <a:pt x="17725" y="582877"/>
                  </a:lnTo>
                  <a:cubicBezTo>
                    <a:pt x="17725" y="584143"/>
                    <a:pt x="15193" y="586675"/>
                    <a:pt x="12660" y="586675"/>
                  </a:cubicBezTo>
                  <a:moveTo>
                    <a:pt x="687462" y="537299"/>
                  </a:moveTo>
                  <a:cubicBezTo>
                    <a:pt x="686196" y="537299"/>
                    <a:pt x="684930" y="537299"/>
                    <a:pt x="683664" y="536033"/>
                  </a:cubicBezTo>
                  <a:cubicBezTo>
                    <a:pt x="681132" y="534767"/>
                    <a:pt x="681132" y="530969"/>
                    <a:pt x="683664" y="529703"/>
                  </a:cubicBezTo>
                  <a:lnTo>
                    <a:pt x="684930" y="527171"/>
                  </a:lnTo>
                  <a:cubicBezTo>
                    <a:pt x="684930" y="525905"/>
                    <a:pt x="684930" y="524639"/>
                    <a:pt x="686196" y="523373"/>
                  </a:cubicBezTo>
                  <a:lnTo>
                    <a:pt x="687462" y="522107"/>
                  </a:lnTo>
                  <a:cubicBezTo>
                    <a:pt x="687462" y="520841"/>
                    <a:pt x="688728" y="518308"/>
                    <a:pt x="689994" y="518308"/>
                  </a:cubicBezTo>
                  <a:lnTo>
                    <a:pt x="689994" y="518308"/>
                  </a:lnTo>
                  <a:cubicBezTo>
                    <a:pt x="689994" y="515777"/>
                    <a:pt x="691260" y="514510"/>
                    <a:pt x="692526" y="514510"/>
                  </a:cubicBezTo>
                  <a:cubicBezTo>
                    <a:pt x="692526" y="514510"/>
                    <a:pt x="692526" y="513244"/>
                    <a:pt x="693793" y="513244"/>
                  </a:cubicBezTo>
                  <a:cubicBezTo>
                    <a:pt x="696324" y="510712"/>
                    <a:pt x="698856" y="510712"/>
                    <a:pt x="701389" y="513244"/>
                  </a:cubicBezTo>
                  <a:cubicBezTo>
                    <a:pt x="702654" y="514510"/>
                    <a:pt x="702654" y="515777"/>
                    <a:pt x="702654" y="518308"/>
                  </a:cubicBezTo>
                  <a:lnTo>
                    <a:pt x="702654" y="519575"/>
                  </a:lnTo>
                  <a:cubicBezTo>
                    <a:pt x="702654" y="520841"/>
                    <a:pt x="701389" y="523373"/>
                    <a:pt x="700123" y="523373"/>
                  </a:cubicBezTo>
                  <a:lnTo>
                    <a:pt x="700123" y="523373"/>
                  </a:lnTo>
                  <a:cubicBezTo>
                    <a:pt x="700123" y="525905"/>
                    <a:pt x="698856" y="527171"/>
                    <a:pt x="697591" y="527171"/>
                  </a:cubicBezTo>
                  <a:cubicBezTo>
                    <a:pt x="697591" y="527171"/>
                    <a:pt x="697591" y="528437"/>
                    <a:pt x="696324" y="528437"/>
                  </a:cubicBezTo>
                  <a:lnTo>
                    <a:pt x="695058" y="529703"/>
                  </a:lnTo>
                  <a:cubicBezTo>
                    <a:pt x="695058" y="530969"/>
                    <a:pt x="695058" y="532235"/>
                    <a:pt x="693793" y="533501"/>
                  </a:cubicBezTo>
                  <a:lnTo>
                    <a:pt x="689994" y="536033"/>
                  </a:lnTo>
                  <a:cubicBezTo>
                    <a:pt x="689994" y="536033"/>
                    <a:pt x="688728" y="537299"/>
                    <a:pt x="687462" y="537299"/>
                  </a:cubicBezTo>
                  <a:moveTo>
                    <a:pt x="697591" y="514510"/>
                  </a:moveTo>
                  <a:lnTo>
                    <a:pt x="697591" y="514510"/>
                  </a:lnTo>
                  <a:lnTo>
                    <a:pt x="697591" y="514510"/>
                  </a:lnTo>
                  <a:close/>
                  <a:moveTo>
                    <a:pt x="5064" y="519575"/>
                  </a:moveTo>
                  <a:cubicBezTo>
                    <a:pt x="2532" y="519575"/>
                    <a:pt x="0" y="517043"/>
                    <a:pt x="0" y="514510"/>
                  </a:cubicBezTo>
                  <a:lnTo>
                    <a:pt x="0" y="511978"/>
                  </a:lnTo>
                  <a:cubicBezTo>
                    <a:pt x="0" y="510712"/>
                    <a:pt x="1267" y="508180"/>
                    <a:pt x="2532" y="508180"/>
                  </a:cubicBezTo>
                  <a:lnTo>
                    <a:pt x="2532" y="500584"/>
                  </a:lnTo>
                  <a:cubicBezTo>
                    <a:pt x="2532" y="499318"/>
                    <a:pt x="3799" y="496786"/>
                    <a:pt x="5064" y="496786"/>
                  </a:cubicBezTo>
                  <a:lnTo>
                    <a:pt x="5064" y="496786"/>
                  </a:lnTo>
                  <a:cubicBezTo>
                    <a:pt x="5064" y="494254"/>
                    <a:pt x="7597" y="491722"/>
                    <a:pt x="10129" y="491722"/>
                  </a:cubicBezTo>
                  <a:cubicBezTo>
                    <a:pt x="12660" y="491722"/>
                    <a:pt x="15193" y="492988"/>
                    <a:pt x="15193" y="496786"/>
                  </a:cubicBezTo>
                  <a:lnTo>
                    <a:pt x="15193" y="501850"/>
                  </a:lnTo>
                  <a:cubicBezTo>
                    <a:pt x="15193" y="503116"/>
                    <a:pt x="13927" y="505648"/>
                    <a:pt x="12660" y="505648"/>
                  </a:cubicBezTo>
                  <a:lnTo>
                    <a:pt x="12660" y="513244"/>
                  </a:lnTo>
                  <a:cubicBezTo>
                    <a:pt x="12660" y="515777"/>
                    <a:pt x="11395" y="517043"/>
                    <a:pt x="10129" y="517043"/>
                  </a:cubicBezTo>
                  <a:cubicBezTo>
                    <a:pt x="8862" y="518308"/>
                    <a:pt x="7597" y="519575"/>
                    <a:pt x="5064" y="519575"/>
                  </a:cubicBezTo>
                  <a:moveTo>
                    <a:pt x="719113" y="480327"/>
                  </a:moveTo>
                  <a:cubicBezTo>
                    <a:pt x="717847" y="480327"/>
                    <a:pt x="716581" y="480327"/>
                    <a:pt x="715315" y="479061"/>
                  </a:cubicBezTo>
                  <a:cubicBezTo>
                    <a:pt x="714049" y="477795"/>
                    <a:pt x="712783" y="475263"/>
                    <a:pt x="714049" y="473997"/>
                  </a:cubicBezTo>
                  <a:lnTo>
                    <a:pt x="714049" y="471465"/>
                  </a:lnTo>
                  <a:cubicBezTo>
                    <a:pt x="714049" y="470199"/>
                    <a:pt x="714049" y="468933"/>
                    <a:pt x="715315" y="467667"/>
                  </a:cubicBezTo>
                  <a:lnTo>
                    <a:pt x="719113" y="463869"/>
                  </a:lnTo>
                  <a:cubicBezTo>
                    <a:pt x="719113" y="462603"/>
                    <a:pt x="719113" y="461336"/>
                    <a:pt x="720379" y="460071"/>
                  </a:cubicBezTo>
                  <a:lnTo>
                    <a:pt x="721645" y="458805"/>
                  </a:lnTo>
                  <a:lnTo>
                    <a:pt x="721645" y="456272"/>
                  </a:lnTo>
                  <a:cubicBezTo>
                    <a:pt x="721645" y="455006"/>
                    <a:pt x="721645" y="453741"/>
                    <a:pt x="722911" y="452474"/>
                  </a:cubicBezTo>
                  <a:lnTo>
                    <a:pt x="724177" y="451208"/>
                  </a:lnTo>
                  <a:cubicBezTo>
                    <a:pt x="726709" y="449942"/>
                    <a:pt x="729242" y="449942"/>
                    <a:pt x="731774" y="451208"/>
                  </a:cubicBezTo>
                  <a:cubicBezTo>
                    <a:pt x="733040" y="452474"/>
                    <a:pt x="734305" y="456272"/>
                    <a:pt x="731774" y="457538"/>
                  </a:cubicBezTo>
                  <a:lnTo>
                    <a:pt x="731774" y="460071"/>
                  </a:lnTo>
                  <a:cubicBezTo>
                    <a:pt x="731774" y="461336"/>
                    <a:pt x="731774" y="462603"/>
                    <a:pt x="730507" y="463869"/>
                  </a:cubicBezTo>
                  <a:lnTo>
                    <a:pt x="729242" y="465135"/>
                  </a:lnTo>
                  <a:cubicBezTo>
                    <a:pt x="729242" y="466401"/>
                    <a:pt x="729242" y="467667"/>
                    <a:pt x="727975" y="468933"/>
                  </a:cubicBezTo>
                  <a:lnTo>
                    <a:pt x="724177" y="472731"/>
                  </a:lnTo>
                  <a:lnTo>
                    <a:pt x="724177" y="475263"/>
                  </a:lnTo>
                  <a:cubicBezTo>
                    <a:pt x="724177" y="476529"/>
                    <a:pt x="724177" y="477795"/>
                    <a:pt x="722911" y="479061"/>
                  </a:cubicBezTo>
                  <a:cubicBezTo>
                    <a:pt x="721645" y="480327"/>
                    <a:pt x="720379" y="480327"/>
                    <a:pt x="719113" y="480327"/>
                  </a:cubicBezTo>
                  <a:moveTo>
                    <a:pt x="24055" y="465135"/>
                  </a:moveTo>
                  <a:cubicBezTo>
                    <a:pt x="21523" y="465135"/>
                    <a:pt x="18991" y="463869"/>
                    <a:pt x="18991" y="460071"/>
                  </a:cubicBezTo>
                  <a:lnTo>
                    <a:pt x="18991" y="457538"/>
                  </a:lnTo>
                  <a:cubicBezTo>
                    <a:pt x="18991" y="456272"/>
                    <a:pt x="20257" y="453741"/>
                    <a:pt x="21523" y="453741"/>
                  </a:cubicBezTo>
                  <a:lnTo>
                    <a:pt x="21523" y="453741"/>
                  </a:lnTo>
                  <a:cubicBezTo>
                    <a:pt x="21523" y="452474"/>
                    <a:pt x="21523" y="452474"/>
                    <a:pt x="21523" y="451208"/>
                  </a:cubicBezTo>
                  <a:lnTo>
                    <a:pt x="24055" y="446144"/>
                  </a:lnTo>
                  <a:cubicBezTo>
                    <a:pt x="24055" y="446144"/>
                    <a:pt x="24055" y="444878"/>
                    <a:pt x="25321" y="444878"/>
                  </a:cubicBezTo>
                  <a:lnTo>
                    <a:pt x="26587" y="443612"/>
                  </a:lnTo>
                  <a:lnTo>
                    <a:pt x="26587" y="441080"/>
                  </a:lnTo>
                  <a:cubicBezTo>
                    <a:pt x="26587" y="438548"/>
                    <a:pt x="29120" y="436016"/>
                    <a:pt x="31651" y="436016"/>
                  </a:cubicBezTo>
                  <a:lnTo>
                    <a:pt x="32918" y="436016"/>
                  </a:lnTo>
                  <a:cubicBezTo>
                    <a:pt x="35450" y="436016"/>
                    <a:pt x="37981" y="438548"/>
                    <a:pt x="37981" y="441080"/>
                  </a:cubicBezTo>
                  <a:cubicBezTo>
                    <a:pt x="37981" y="442346"/>
                    <a:pt x="37981" y="443612"/>
                    <a:pt x="36716" y="443612"/>
                  </a:cubicBezTo>
                  <a:lnTo>
                    <a:pt x="36716" y="444878"/>
                  </a:lnTo>
                  <a:cubicBezTo>
                    <a:pt x="36716" y="446144"/>
                    <a:pt x="36716" y="447410"/>
                    <a:pt x="35450" y="448676"/>
                  </a:cubicBezTo>
                  <a:lnTo>
                    <a:pt x="34183" y="449942"/>
                  </a:lnTo>
                  <a:lnTo>
                    <a:pt x="32918" y="452474"/>
                  </a:lnTo>
                  <a:lnTo>
                    <a:pt x="32918" y="456272"/>
                  </a:lnTo>
                  <a:cubicBezTo>
                    <a:pt x="32918" y="458805"/>
                    <a:pt x="31651" y="460071"/>
                    <a:pt x="30385" y="460071"/>
                  </a:cubicBezTo>
                  <a:cubicBezTo>
                    <a:pt x="27853" y="463869"/>
                    <a:pt x="26587" y="465135"/>
                    <a:pt x="24055" y="465135"/>
                  </a:cubicBezTo>
                  <a:moveTo>
                    <a:pt x="746966" y="419557"/>
                  </a:moveTo>
                  <a:cubicBezTo>
                    <a:pt x="745700" y="419557"/>
                    <a:pt x="745700" y="419557"/>
                    <a:pt x="744434" y="419557"/>
                  </a:cubicBezTo>
                  <a:cubicBezTo>
                    <a:pt x="741902" y="418291"/>
                    <a:pt x="740636" y="415759"/>
                    <a:pt x="741902" y="413227"/>
                  </a:cubicBezTo>
                  <a:lnTo>
                    <a:pt x="741902" y="413227"/>
                  </a:lnTo>
                  <a:lnTo>
                    <a:pt x="741902" y="411961"/>
                  </a:lnTo>
                  <a:cubicBezTo>
                    <a:pt x="741902" y="410695"/>
                    <a:pt x="741902" y="410695"/>
                    <a:pt x="741902" y="409429"/>
                  </a:cubicBezTo>
                  <a:lnTo>
                    <a:pt x="750765" y="391704"/>
                  </a:lnTo>
                  <a:cubicBezTo>
                    <a:pt x="752030" y="389172"/>
                    <a:pt x="754562" y="387906"/>
                    <a:pt x="757095" y="389172"/>
                  </a:cubicBezTo>
                  <a:cubicBezTo>
                    <a:pt x="759626" y="390438"/>
                    <a:pt x="760893" y="392970"/>
                    <a:pt x="759626" y="395502"/>
                  </a:cubicBezTo>
                  <a:lnTo>
                    <a:pt x="750765" y="413227"/>
                  </a:lnTo>
                  <a:lnTo>
                    <a:pt x="750765" y="414493"/>
                  </a:lnTo>
                  <a:cubicBezTo>
                    <a:pt x="750765" y="415759"/>
                    <a:pt x="750765" y="415759"/>
                    <a:pt x="750765" y="417025"/>
                  </a:cubicBezTo>
                  <a:lnTo>
                    <a:pt x="750765" y="418291"/>
                  </a:lnTo>
                  <a:cubicBezTo>
                    <a:pt x="750765" y="418291"/>
                    <a:pt x="749498" y="419557"/>
                    <a:pt x="746966" y="419557"/>
                  </a:cubicBezTo>
                  <a:moveTo>
                    <a:pt x="48110" y="409429"/>
                  </a:moveTo>
                  <a:cubicBezTo>
                    <a:pt x="45578" y="409429"/>
                    <a:pt x="43046" y="406897"/>
                    <a:pt x="43046" y="404365"/>
                  </a:cubicBezTo>
                  <a:lnTo>
                    <a:pt x="43046" y="395502"/>
                  </a:lnTo>
                  <a:cubicBezTo>
                    <a:pt x="43046" y="394236"/>
                    <a:pt x="44312" y="391704"/>
                    <a:pt x="45578" y="391704"/>
                  </a:cubicBezTo>
                  <a:lnTo>
                    <a:pt x="45578" y="384108"/>
                  </a:lnTo>
                  <a:cubicBezTo>
                    <a:pt x="45578" y="381576"/>
                    <a:pt x="48110" y="379044"/>
                    <a:pt x="50642" y="379044"/>
                  </a:cubicBezTo>
                  <a:lnTo>
                    <a:pt x="51908" y="379044"/>
                  </a:lnTo>
                  <a:cubicBezTo>
                    <a:pt x="54440" y="379044"/>
                    <a:pt x="56972" y="381576"/>
                    <a:pt x="56972" y="384108"/>
                  </a:cubicBezTo>
                  <a:cubicBezTo>
                    <a:pt x="56972" y="385374"/>
                    <a:pt x="56972" y="386640"/>
                    <a:pt x="55706" y="386640"/>
                  </a:cubicBezTo>
                  <a:lnTo>
                    <a:pt x="55706" y="395502"/>
                  </a:lnTo>
                  <a:cubicBezTo>
                    <a:pt x="55706" y="396769"/>
                    <a:pt x="54440" y="399300"/>
                    <a:pt x="53174" y="399300"/>
                  </a:cubicBezTo>
                  <a:lnTo>
                    <a:pt x="53174" y="404365"/>
                  </a:lnTo>
                  <a:cubicBezTo>
                    <a:pt x="53174" y="406897"/>
                    <a:pt x="50642" y="409429"/>
                    <a:pt x="48110" y="409429"/>
                  </a:cubicBezTo>
                  <a:moveTo>
                    <a:pt x="776085" y="353723"/>
                  </a:moveTo>
                  <a:cubicBezTo>
                    <a:pt x="774819" y="353723"/>
                    <a:pt x="773553" y="353723"/>
                    <a:pt x="772287" y="352457"/>
                  </a:cubicBezTo>
                  <a:cubicBezTo>
                    <a:pt x="771021" y="351191"/>
                    <a:pt x="769755" y="348659"/>
                    <a:pt x="771021" y="347393"/>
                  </a:cubicBezTo>
                  <a:lnTo>
                    <a:pt x="771021" y="346127"/>
                  </a:lnTo>
                  <a:cubicBezTo>
                    <a:pt x="771021" y="344861"/>
                    <a:pt x="771021" y="343595"/>
                    <a:pt x="772287" y="342328"/>
                  </a:cubicBezTo>
                  <a:lnTo>
                    <a:pt x="773553" y="341062"/>
                  </a:lnTo>
                  <a:cubicBezTo>
                    <a:pt x="773553" y="339797"/>
                    <a:pt x="773553" y="339797"/>
                    <a:pt x="773553" y="338530"/>
                  </a:cubicBezTo>
                  <a:lnTo>
                    <a:pt x="774819" y="334732"/>
                  </a:lnTo>
                  <a:lnTo>
                    <a:pt x="774819" y="333466"/>
                  </a:lnTo>
                  <a:cubicBezTo>
                    <a:pt x="774819" y="332200"/>
                    <a:pt x="774819" y="330934"/>
                    <a:pt x="776085" y="329668"/>
                  </a:cubicBezTo>
                  <a:lnTo>
                    <a:pt x="777351" y="328402"/>
                  </a:lnTo>
                  <a:cubicBezTo>
                    <a:pt x="777351" y="327136"/>
                    <a:pt x="777351" y="325870"/>
                    <a:pt x="778617" y="324604"/>
                  </a:cubicBezTo>
                  <a:lnTo>
                    <a:pt x="779883" y="323338"/>
                  </a:lnTo>
                  <a:cubicBezTo>
                    <a:pt x="782416" y="322072"/>
                    <a:pt x="784947" y="322072"/>
                    <a:pt x="787479" y="323338"/>
                  </a:cubicBezTo>
                  <a:cubicBezTo>
                    <a:pt x="790012" y="324604"/>
                    <a:pt x="790012" y="328402"/>
                    <a:pt x="787479" y="329668"/>
                  </a:cubicBezTo>
                  <a:lnTo>
                    <a:pt x="787479" y="330934"/>
                  </a:lnTo>
                  <a:cubicBezTo>
                    <a:pt x="787479" y="332200"/>
                    <a:pt x="787479" y="333466"/>
                    <a:pt x="786214" y="334732"/>
                  </a:cubicBezTo>
                  <a:lnTo>
                    <a:pt x="784947" y="335998"/>
                  </a:lnTo>
                  <a:cubicBezTo>
                    <a:pt x="784947" y="337264"/>
                    <a:pt x="784947" y="337264"/>
                    <a:pt x="784947" y="338530"/>
                  </a:cubicBezTo>
                  <a:lnTo>
                    <a:pt x="783681" y="342328"/>
                  </a:lnTo>
                  <a:lnTo>
                    <a:pt x="783681" y="343595"/>
                  </a:lnTo>
                  <a:cubicBezTo>
                    <a:pt x="783681" y="344861"/>
                    <a:pt x="783681" y="346127"/>
                    <a:pt x="782416" y="347393"/>
                  </a:cubicBezTo>
                  <a:lnTo>
                    <a:pt x="781149" y="348659"/>
                  </a:lnTo>
                  <a:cubicBezTo>
                    <a:pt x="781149" y="349925"/>
                    <a:pt x="781149" y="351191"/>
                    <a:pt x="779883" y="352457"/>
                  </a:cubicBezTo>
                  <a:cubicBezTo>
                    <a:pt x="778617" y="353723"/>
                    <a:pt x="777351" y="353723"/>
                    <a:pt x="776085" y="353723"/>
                  </a:cubicBezTo>
                  <a:moveTo>
                    <a:pt x="55706" y="343595"/>
                  </a:moveTo>
                  <a:cubicBezTo>
                    <a:pt x="53174" y="343595"/>
                    <a:pt x="50642" y="341062"/>
                    <a:pt x="50642" y="338530"/>
                  </a:cubicBezTo>
                  <a:lnTo>
                    <a:pt x="50642" y="325870"/>
                  </a:lnTo>
                  <a:cubicBezTo>
                    <a:pt x="50642" y="324604"/>
                    <a:pt x="50642" y="323338"/>
                    <a:pt x="51908" y="322072"/>
                  </a:cubicBezTo>
                  <a:lnTo>
                    <a:pt x="53174" y="320806"/>
                  </a:lnTo>
                  <a:lnTo>
                    <a:pt x="53174" y="315741"/>
                  </a:lnTo>
                  <a:cubicBezTo>
                    <a:pt x="53174" y="313210"/>
                    <a:pt x="55706" y="310677"/>
                    <a:pt x="58238" y="310677"/>
                  </a:cubicBezTo>
                  <a:cubicBezTo>
                    <a:pt x="60771" y="310677"/>
                    <a:pt x="63302" y="311943"/>
                    <a:pt x="63302" y="315741"/>
                  </a:cubicBezTo>
                  <a:lnTo>
                    <a:pt x="63302" y="323338"/>
                  </a:lnTo>
                  <a:cubicBezTo>
                    <a:pt x="63302" y="324604"/>
                    <a:pt x="63302" y="325870"/>
                    <a:pt x="62036" y="327136"/>
                  </a:cubicBezTo>
                  <a:lnTo>
                    <a:pt x="60771" y="328402"/>
                  </a:lnTo>
                  <a:lnTo>
                    <a:pt x="60771" y="339797"/>
                  </a:lnTo>
                  <a:cubicBezTo>
                    <a:pt x="59504" y="341062"/>
                    <a:pt x="58238" y="343595"/>
                    <a:pt x="55706" y="343595"/>
                  </a:cubicBezTo>
                  <a:moveTo>
                    <a:pt x="805204" y="292953"/>
                  </a:moveTo>
                  <a:cubicBezTo>
                    <a:pt x="802672" y="292953"/>
                    <a:pt x="800140" y="290421"/>
                    <a:pt x="800140" y="287889"/>
                  </a:cubicBezTo>
                  <a:lnTo>
                    <a:pt x="800140" y="286623"/>
                  </a:lnTo>
                  <a:cubicBezTo>
                    <a:pt x="800140" y="285356"/>
                    <a:pt x="800140" y="284090"/>
                    <a:pt x="801406" y="282825"/>
                  </a:cubicBezTo>
                  <a:lnTo>
                    <a:pt x="802672" y="281558"/>
                  </a:lnTo>
                  <a:cubicBezTo>
                    <a:pt x="802672" y="280292"/>
                    <a:pt x="802672" y="280292"/>
                    <a:pt x="802672" y="279026"/>
                  </a:cubicBezTo>
                  <a:lnTo>
                    <a:pt x="803938" y="275228"/>
                  </a:lnTo>
                  <a:lnTo>
                    <a:pt x="803938" y="273962"/>
                  </a:lnTo>
                  <a:cubicBezTo>
                    <a:pt x="803938" y="272696"/>
                    <a:pt x="803938" y="271430"/>
                    <a:pt x="805204" y="270164"/>
                  </a:cubicBezTo>
                  <a:lnTo>
                    <a:pt x="806470" y="268898"/>
                  </a:lnTo>
                  <a:cubicBezTo>
                    <a:pt x="806470" y="267632"/>
                    <a:pt x="806470" y="266366"/>
                    <a:pt x="807736" y="265100"/>
                  </a:cubicBezTo>
                  <a:lnTo>
                    <a:pt x="809002" y="263834"/>
                  </a:lnTo>
                  <a:cubicBezTo>
                    <a:pt x="809002" y="261302"/>
                    <a:pt x="811534" y="260036"/>
                    <a:pt x="814067" y="260036"/>
                  </a:cubicBezTo>
                  <a:cubicBezTo>
                    <a:pt x="816598" y="260036"/>
                    <a:pt x="819130" y="262568"/>
                    <a:pt x="819130" y="265100"/>
                  </a:cubicBezTo>
                  <a:lnTo>
                    <a:pt x="819130" y="266366"/>
                  </a:lnTo>
                  <a:cubicBezTo>
                    <a:pt x="819130" y="267632"/>
                    <a:pt x="819130" y="268898"/>
                    <a:pt x="817865" y="270164"/>
                  </a:cubicBezTo>
                  <a:lnTo>
                    <a:pt x="816598" y="271430"/>
                  </a:lnTo>
                  <a:cubicBezTo>
                    <a:pt x="816598" y="272696"/>
                    <a:pt x="816598" y="273962"/>
                    <a:pt x="815332" y="275228"/>
                  </a:cubicBezTo>
                  <a:lnTo>
                    <a:pt x="814067" y="276494"/>
                  </a:lnTo>
                  <a:cubicBezTo>
                    <a:pt x="814067" y="277760"/>
                    <a:pt x="814067" y="277760"/>
                    <a:pt x="814067" y="279026"/>
                  </a:cubicBezTo>
                  <a:lnTo>
                    <a:pt x="812800" y="282825"/>
                  </a:lnTo>
                  <a:lnTo>
                    <a:pt x="812800" y="284090"/>
                  </a:lnTo>
                  <a:cubicBezTo>
                    <a:pt x="812800" y="285356"/>
                    <a:pt x="812800" y="286623"/>
                    <a:pt x="811534" y="287889"/>
                  </a:cubicBezTo>
                  <a:lnTo>
                    <a:pt x="810268" y="289155"/>
                  </a:lnTo>
                  <a:cubicBezTo>
                    <a:pt x="809002" y="290421"/>
                    <a:pt x="806470" y="292953"/>
                    <a:pt x="805204" y="292953"/>
                  </a:cubicBezTo>
                  <a:moveTo>
                    <a:pt x="55706" y="272696"/>
                  </a:moveTo>
                  <a:cubicBezTo>
                    <a:pt x="53174" y="272696"/>
                    <a:pt x="50642" y="271430"/>
                    <a:pt x="50642" y="267632"/>
                  </a:cubicBezTo>
                  <a:lnTo>
                    <a:pt x="50642" y="254971"/>
                  </a:lnTo>
                  <a:cubicBezTo>
                    <a:pt x="49376" y="253705"/>
                    <a:pt x="48110" y="252439"/>
                    <a:pt x="48110" y="251174"/>
                  </a:cubicBezTo>
                  <a:lnTo>
                    <a:pt x="48110" y="246109"/>
                  </a:lnTo>
                  <a:cubicBezTo>
                    <a:pt x="48110" y="243577"/>
                    <a:pt x="50642" y="241045"/>
                    <a:pt x="53174" y="241045"/>
                  </a:cubicBezTo>
                  <a:cubicBezTo>
                    <a:pt x="55706" y="241045"/>
                    <a:pt x="58238" y="243577"/>
                    <a:pt x="58238" y="246109"/>
                  </a:cubicBezTo>
                  <a:lnTo>
                    <a:pt x="58238" y="247375"/>
                  </a:lnTo>
                  <a:cubicBezTo>
                    <a:pt x="59504" y="248641"/>
                    <a:pt x="60771" y="249907"/>
                    <a:pt x="60771" y="251174"/>
                  </a:cubicBezTo>
                  <a:lnTo>
                    <a:pt x="60771" y="267632"/>
                  </a:lnTo>
                  <a:cubicBezTo>
                    <a:pt x="59504" y="270164"/>
                    <a:pt x="58238" y="272696"/>
                    <a:pt x="55706" y="272696"/>
                  </a:cubicBezTo>
                  <a:moveTo>
                    <a:pt x="833057" y="230917"/>
                  </a:moveTo>
                  <a:cubicBezTo>
                    <a:pt x="830525" y="230917"/>
                    <a:pt x="827993" y="228384"/>
                    <a:pt x="827993" y="225853"/>
                  </a:cubicBezTo>
                  <a:lnTo>
                    <a:pt x="827993" y="222054"/>
                  </a:lnTo>
                  <a:cubicBezTo>
                    <a:pt x="827993" y="220788"/>
                    <a:pt x="827993" y="219522"/>
                    <a:pt x="829259" y="218256"/>
                  </a:cubicBezTo>
                  <a:lnTo>
                    <a:pt x="830525" y="216990"/>
                  </a:lnTo>
                  <a:cubicBezTo>
                    <a:pt x="830525" y="215724"/>
                    <a:pt x="830525" y="214458"/>
                    <a:pt x="831791" y="213192"/>
                  </a:cubicBezTo>
                  <a:lnTo>
                    <a:pt x="833057" y="211926"/>
                  </a:lnTo>
                  <a:lnTo>
                    <a:pt x="833057" y="210660"/>
                  </a:lnTo>
                  <a:cubicBezTo>
                    <a:pt x="833057" y="209394"/>
                    <a:pt x="833057" y="208128"/>
                    <a:pt x="834323" y="206862"/>
                  </a:cubicBezTo>
                  <a:lnTo>
                    <a:pt x="835589" y="205596"/>
                  </a:lnTo>
                  <a:cubicBezTo>
                    <a:pt x="835589" y="204330"/>
                    <a:pt x="835589" y="203064"/>
                    <a:pt x="836855" y="201798"/>
                  </a:cubicBezTo>
                  <a:cubicBezTo>
                    <a:pt x="839388" y="200532"/>
                    <a:pt x="841919" y="199266"/>
                    <a:pt x="844451" y="201798"/>
                  </a:cubicBezTo>
                  <a:cubicBezTo>
                    <a:pt x="845718" y="203064"/>
                    <a:pt x="846984" y="205596"/>
                    <a:pt x="845718" y="206862"/>
                  </a:cubicBezTo>
                  <a:lnTo>
                    <a:pt x="845718" y="206862"/>
                  </a:lnTo>
                  <a:cubicBezTo>
                    <a:pt x="845718" y="208128"/>
                    <a:pt x="845718" y="209394"/>
                    <a:pt x="844451" y="210660"/>
                  </a:cubicBezTo>
                  <a:lnTo>
                    <a:pt x="843186" y="211926"/>
                  </a:lnTo>
                  <a:lnTo>
                    <a:pt x="843186" y="214458"/>
                  </a:lnTo>
                  <a:cubicBezTo>
                    <a:pt x="843186" y="215724"/>
                    <a:pt x="843186" y="216990"/>
                    <a:pt x="841919" y="218256"/>
                  </a:cubicBezTo>
                  <a:lnTo>
                    <a:pt x="840653" y="219522"/>
                  </a:lnTo>
                  <a:cubicBezTo>
                    <a:pt x="840653" y="220788"/>
                    <a:pt x="840653" y="222054"/>
                    <a:pt x="839388" y="223320"/>
                  </a:cubicBezTo>
                  <a:lnTo>
                    <a:pt x="838121" y="224587"/>
                  </a:lnTo>
                  <a:lnTo>
                    <a:pt x="838121" y="225853"/>
                  </a:lnTo>
                  <a:cubicBezTo>
                    <a:pt x="838121" y="228384"/>
                    <a:pt x="835589" y="230917"/>
                    <a:pt x="833057" y="230917"/>
                  </a:cubicBezTo>
                  <a:moveTo>
                    <a:pt x="49376" y="205596"/>
                  </a:moveTo>
                  <a:cubicBezTo>
                    <a:pt x="46844" y="205596"/>
                    <a:pt x="45578" y="204330"/>
                    <a:pt x="44312" y="201798"/>
                  </a:cubicBezTo>
                  <a:lnTo>
                    <a:pt x="40514" y="177743"/>
                  </a:lnTo>
                  <a:cubicBezTo>
                    <a:pt x="40514" y="175211"/>
                    <a:pt x="41780" y="172679"/>
                    <a:pt x="44312" y="172679"/>
                  </a:cubicBezTo>
                  <a:cubicBezTo>
                    <a:pt x="46844" y="172679"/>
                    <a:pt x="49376" y="173945"/>
                    <a:pt x="49376" y="176477"/>
                  </a:cubicBezTo>
                  <a:lnTo>
                    <a:pt x="53174" y="200532"/>
                  </a:lnTo>
                  <a:cubicBezTo>
                    <a:pt x="54440" y="203064"/>
                    <a:pt x="53174" y="205596"/>
                    <a:pt x="49376" y="205596"/>
                  </a:cubicBezTo>
                  <a:cubicBezTo>
                    <a:pt x="49376" y="205596"/>
                    <a:pt x="49376" y="205596"/>
                    <a:pt x="49376" y="205596"/>
                  </a:cubicBezTo>
                  <a:moveTo>
                    <a:pt x="855846" y="167615"/>
                  </a:moveTo>
                  <a:cubicBezTo>
                    <a:pt x="854579" y="167615"/>
                    <a:pt x="853314" y="167615"/>
                    <a:pt x="852048" y="166348"/>
                  </a:cubicBezTo>
                  <a:cubicBezTo>
                    <a:pt x="850781" y="165082"/>
                    <a:pt x="849516" y="161284"/>
                    <a:pt x="852048" y="160018"/>
                  </a:cubicBezTo>
                  <a:lnTo>
                    <a:pt x="852048" y="157486"/>
                  </a:lnTo>
                  <a:cubicBezTo>
                    <a:pt x="852048" y="156220"/>
                    <a:pt x="852048" y="154954"/>
                    <a:pt x="853314" y="153688"/>
                  </a:cubicBezTo>
                  <a:lnTo>
                    <a:pt x="854579" y="152422"/>
                  </a:lnTo>
                  <a:lnTo>
                    <a:pt x="854579" y="149890"/>
                  </a:lnTo>
                  <a:cubicBezTo>
                    <a:pt x="854579" y="148624"/>
                    <a:pt x="854579" y="147358"/>
                    <a:pt x="855846" y="146092"/>
                  </a:cubicBezTo>
                  <a:lnTo>
                    <a:pt x="857112" y="144826"/>
                  </a:lnTo>
                  <a:lnTo>
                    <a:pt x="857112" y="142294"/>
                  </a:lnTo>
                  <a:cubicBezTo>
                    <a:pt x="857112" y="141028"/>
                    <a:pt x="857112" y="141028"/>
                    <a:pt x="857112" y="139761"/>
                  </a:cubicBezTo>
                  <a:lnTo>
                    <a:pt x="858378" y="138495"/>
                  </a:lnTo>
                  <a:cubicBezTo>
                    <a:pt x="859644" y="135963"/>
                    <a:pt x="862176" y="134697"/>
                    <a:pt x="864708" y="135963"/>
                  </a:cubicBezTo>
                  <a:cubicBezTo>
                    <a:pt x="867240" y="137230"/>
                    <a:pt x="868506" y="139761"/>
                    <a:pt x="867240" y="142294"/>
                  </a:cubicBezTo>
                  <a:lnTo>
                    <a:pt x="867240" y="143560"/>
                  </a:lnTo>
                  <a:lnTo>
                    <a:pt x="867240" y="147358"/>
                  </a:lnTo>
                  <a:cubicBezTo>
                    <a:pt x="867240" y="148624"/>
                    <a:pt x="867240" y="149890"/>
                    <a:pt x="865974" y="151156"/>
                  </a:cubicBezTo>
                  <a:lnTo>
                    <a:pt x="864708" y="152422"/>
                  </a:lnTo>
                  <a:lnTo>
                    <a:pt x="864708" y="154954"/>
                  </a:lnTo>
                  <a:cubicBezTo>
                    <a:pt x="864708" y="156220"/>
                    <a:pt x="864708" y="157486"/>
                    <a:pt x="863442" y="158752"/>
                  </a:cubicBezTo>
                  <a:lnTo>
                    <a:pt x="862176" y="160018"/>
                  </a:lnTo>
                  <a:lnTo>
                    <a:pt x="862176" y="162550"/>
                  </a:lnTo>
                  <a:cubicBezTo>
                    <a:pt x="862176" y="163816"/>
                    <a:pt x="862176" y="165082"/>
                    <a:pt x="860910" y="166348"/>
                  </a:cubicBezTo>
                  <a:lnTo>
                    <a:pt x="859644" y="167615"/>
                  </a:lnTo>
                  <a:cubicBezTo>
                    <a:pt x="858378" y="167615"/>
                    <a:pt x="857112" y="167615"/>
                    <a:pt x="855846" y="167615"/>
                  </a:cubicBezTo>
                  <a:moveTo>
                    <a:pt x="34183" y="135963"/>
                  </a:moveTo>
                  <a:cubicBezTo>
                    <a:pt x="31651" y="135963"/>
                    <a:pt x="29120" y="133431"/>
                    <a:pt x="29120" y="130899"/>
                  </a:cubicBezTo>
                  <a:lnTo>
                    <a:pt x="29120" y="124569"/>
                  </a:lnTo>
                  <a:cubicBezTo>
                    <a:pt x="29120" y="123303"/>
                    <a:pt x="29120" y="122037"/>
                    <a:pt x="30385" y="120771"/>
                  </a:cubicBezTo>
                  <a:lnTo>
                    <a:pt x="35450" y="115707"/>
                  </a:lnTo>
                  <a:cubicBezTo>
                    <a:pt x="37981" y="114441"/>
                    <a:pt x="40514" y="114441"/>
                    <a:pt x="43046" y="115707"/>
                  </a:cubicBezTo>
                  <a:cubicBezTo>
                    <a:pt x="45578" y="116973"/>
                    <a:pt x="45578" y="120771"/>
                    <a:pt x="43046" y="122037"/>
                  </a:cubicBezTo>
                  <a:lnTo>
                    <a:pt x="39248" y="125835"/>
                  </a:lnTo>
                  <a:lnTo>
                    <a:pt x="39248" y="129633"/>
                  </a:lnTo>
                  <a:cubicBezTo>
                    <a:pt x="39248" y="134697"/>
                    <a:pt x="36716" y="135963"/>
                    <a:pt x="34183" y="135963"/>
                  </a:cubicBezTo>
                  <a:moveTo>
                    <a:pt x="873570" y="104312"/>
                  </a:moveTo>
                  <a:cubicBezTo>
                    <a:pt x="872304" y="104312"/>
                    <a:pt x="871039" y="104312"/>
                    <a:pt x="869772" y="103046"/>
                  </a:cubicBezTo>
                  <a:cubicBezTo>
                    <a:pt x="867240" y="101780"/>
                    <a:pt x="867240" y="97982"/>
                    <a:pt x="869772" y="96716"/>
                  </a:cubicBezTo>
                  <a:lnTo>
                    <a:pt x="869772" y="95450"/>
                  </a:lnTo>
                  <a:lnTo>
                    <a:pt x="869772" y="89120"/>
                  </a:lnTo>
                  <a:cubicBezTo>
                    <a:pt x="869772" y="87854"/>
                    <a:pt x="869772" y="86588"/>
                    <a:pt x="871039" y="85322"/>
                  </a:cubicBezTo>
                  <a:lnTo>
                    <a:pt x="872304" y="84056"/>
                  </a:lnTo>
                  <a:lnTo>
                    <a:pt x="872304" y="78991"/>
                  </a:lnTo>
                  <a:cubicBezTo>
                    <a:pt x="872304" y="77725"/>
                    <a:pt x="872304" y="76459"/>
                    <a:pt x="873570" y="75193"/>
                  </a:cubicBezTo>
                  <a:lnTo>
                    <a:pt x="874837" y="73927"/>
                  </a:lnTo>
                  <a:cubicBezTo>
                    <a:pt x="877369" y="72661"/>
                    <a:pt x="879900" y="72661"/>
                    <a:pt x="882433" y="73927"/>
                  </a:cubicBezTo>
                  <a:cubicBezTo>
                    <a:pt x="884965" y="75193"/>
                    <a:pt x="884965" y="78991"/>
                    <a:pt x="882433" y="80258"/>
                  </a:cubicBezTo>
                  <a:lnTo>
                    <a:pt x="882433" y="85322"/>
                  </a:lnTo>
                  <a:cubicBezTo>
                    <a:pt x="882433" y="86588"/>
                    <a:pt x="882433" y="87854"/>
                    <a:pt x="881167" y="89120"/>
                  </a:cubicBezTo>
                  <a:lnTo>
                    <a:pt x="879900" y="90386"/>
                  </a:lnTo>
                  <a:lnTo>
                    <a:pt x="879900" y="96716"/>
                  </a:lnTo>
                  <a:cubicBezTo>
                    <a:pt x="879900" y="97982"/>
                    <a:pt x="879900" y="99248"/>
                    <a:pt x="878635" y="100514"/>
                  </a:cubicBezTo>
                  <a:lnTo>
                    <a:pt x="876102" y="103046"/>
                  </a:lnTo>
                  <a:cubicBezTo>
                    <a:pt x="876102" y="103046"/>
                    <a:pt x="874837" y="104312"/>
                    <a:pt x="873570" y="104312"/>
                  </a:cubicBezTo>
                  <a:moveTo>
                    <a:pt x="878635" y="34680"/>
                  </a:moveTo>
                  <a:cubicBezTo>
                    <a:pt x="876102" y="34680"/>
                    <a:pt x="874837" y="33414"/>
                    <a:pt x="873570" y="30882"/>
                  </a:cubicBezTo>
                  <a:lnTo>
                    <a:pt x="872304" y="28350"/>
                  </a:lnTo>
                  <a:lnTo>
                    <a:pt x="869772" y="18221"/>
                  </a:lnTo>
                  <a:lnTo>
                    <a:pt x="864708" y="6827"/>
                  </a:lnTo>
                  <a:cubicBezTo>
                    <a:pt x="863442" y="4295"/>
                    <a:pt x="864708" y="1763"/>
                    <a:pt x="867240" y="497"/>
                  </a:cubicBezTo>
                  <a:cubicBezTo>
                    <a:pt x="869772" y="-769"/>
                    <a:pt x="872304" y="497"/>
                    <a:pt x="873570" y="3029"/>
                  </a:cubicBezTo>
                  <a:lnTo>
                    <a:pt x="878635" y="14423"/>
                  </a:lnTo>
                  <a:lnTo>
                    <a:pt x="882433" y="25817"/>
                  </a:lnTo>
                  <a:cubicBezTo>
                    <a:pt x="883699" y="28350"/>
                    <a:pt x="882433" y="30882"/>
                    <a:pt x="879900" y="32148"/>
                  </a:cubicBezTo>
                  <a:cubicBezTo>
                    <a:pt x="879900" y="34680"/>
                    <a:pt x="879900" y="34680"/>
                    <a:pt x="878635" y="34680"/>
                  </a:cubicBezTo>
                </a:path>
              </a:pathLst>
            </a:custGeom>
            <a:solidFill>
              <a:srgbClr val="DF3D3D"/>
            </a:solidFill>
            <a:ln w="12660"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D85C16DA-6FF7-4A49-BFC3-C74B43431931}"/>
                </a:ext>
              </a:extLst>
            </p:cNvPr>
            <p:cNvSpPr/>
            <p:nvPr/>
          </p:nvSpPr>
          <p:spPr>
            <a:xfrm>
              <a:off x="9910589" y="2445837"/>
              <a:ext cx="790011" cy="839386"/>
            </a:xfrm>
            <a:custGeom>
              <a:avLst/>
              <a:gdLst>
                <a:gd name="connsiteX0" fmla="*/ 65834 w 790011"/>
                <a:gd name="connsiteY0" fmla="*/ 839387 h 839386"/>
                <a:gd name="connsiteX1" fmla="*/ 62036 w 790011"/>
                <a:gd name="connsiteY1" fmla="*/ 839387 h 839386"/>
                <a:gd name="connsiteX2" fmla="*/ 58238 w 790011"/>
                <a:gd name="connsiteY2" fmla="*/ 838121 h 839386"/>
                <a:gd name="connsiteX3" fmla="*/ 56972 w 790011"/>
                <a:gd name="connsiteY3" fmla="*/ 836855 h 839386"/>
                <a:gd name="connsiteX4" fmla="*/ 53174 w 790011"/>
                <a:gd name="connsiteY4" fmla="*/ 836855 h 839386"/>
                <a:gd name="connsiteX5" fmla="*/ 49376 w 790011"/>
                <a:gd name="connsiteY5" fmla="*/ 835589 h 839386"/>
                <a:gd name="connsiteX6" fmla="*/ 48110 w 790011"/>
                <a:gd name="connsiteY6" fmla="*/ 834323 h 839386"/>
                <a:gd name="connsiteX7" fmla="*/ 44312 w 790011"/>
                <a:gd name="connsiteY7" fmla="*/ 833057 h 839386"/>
                <a:gd name="connsiteX8" fmla="*/ 43046 w 790011"/>
                <a:gd name="connsiteY8" fmla="*/ 831791 h 839386"/>
                <a:gd name="connsiteX9" fmla="*/ 39248 w 790011"/>
                <a:gd name="connsiteY9" fmla="*/ 826726 h 839386"/>
                <a:gd name="connsiteX10" fmla="*/ 44312 w 790011"/>
                <a:gd name="connsiteY10" fmla="*/ 821662 h 839386"/>
                <a:gd name="connsiteX11" fmla="*/ 45578 w 790011"/>
                <a:gd name="connsiteY11" fmla="*/ 821662 h 839386"/>
                <a:gd name="connsiteX12" fmla="*/ 49376 w 790011"/>
                <a:gd name="connsiteY12" fmla="*/ 822928 h 839386"/>
                <a:gd name="connsiteX13" fmla="*/ 50642 w 790011"/>
                <a:gd name="connsiteY13" fmla="*/ 824195 h 839386"/>
                <a:gd name="connsiteX14" fmla="*/ 54440 w 790011"/>
                <a:gd name="connsiteY14" fmla="*/ 825461 h 839386"/>
                <a:gd name="connsiteX15" fmla="*/ 55706 w 790011"/>
                <a:gd name="connsiteY15" fmla="*/ 826726 h 839386"/>
                <a:gd name="connsiteX16" fmla="*/ 60770 w 790011"/>
                <a:gd name="connsiteY16" fmla="*/ 826726 h 839386"/>
                <a:gd name="connsiteX17" fmla="*/ 64569 w 790011"/>
                <a:gd name="connsiteY17" fmla="*/ 827993 h 839386"/>
                <a:gd name="connsiteX18" fmla="*/ 65834 w 790011"/>
                <a:gd name="connsiteY18" fmla="*/ 829259 h 839386"/>
                <a:gd name="connsiteX19" fmla="*/ 67100 w 790011"/>
                <a:gd name="connsiteY19" fmla="*/ 829259 h 839386"/>
                <a:gd name="connsiteX20" fmla="*/ 72165 w 790011"/>
                <a:gd name="connsiteY20" fmla="*/ 834323 h 839386"/>
                <a:gd name="connsiteX21" fmla="*/ 65834 w 790011"/>
                <a:gd name="connsiteY21" fmla="*/ 839387 h 839386"/>
                <a:gd name="connsiteX22" fmla="*/ 126604 w 790011"/>
                <a:gd name="connsiteY22" fmla="*/ 834323 h 839386"/>
                <a:gd name="connsiteX23" fmla="*/ 115210 w 790011"/>
                <a:gd name="connsiteY23" fmla="*/ 834323 h 839386"/>
                <a:gd name="connsiteX24" fmla="*/ 110146 w 790011"/>
                <a:gd name="connsiteY24" fmla="*/ 829259 h 839386"/>
                <a:gd name="connsiteX25" fmla="*/ 115210 w 790011"/>
                <a:gd name="connsiteY25" fmla="*/ 824195 h 839386"/>
                <a:gd name="connsiteX26" fmla="*/ 121541 w 790011"/>
                <a:gd name="connsiteY26" fmla="*/ 824195 h 839386"/>
                <a:gd name="connsiteX27" fmla="*/ 125339 w 790011"/>
                <a:gd name="connsiteY27" fmla="*/ 821662 h 839386"/>
                <a:gd name="connsiteX28" fmla="*/ 136733 w 790011"/>
                <a:gd name="connsiteY28" fmla="*/ 821662 h 839386"/>
                <a:gd name="connsiteX29" fmla="*/ 141797 w 790011"/>
                <a:gd name="connsiteY29" fmla="*/ 826726 h 839386"/>
                <a:gd name="connsiteX30" fmla="*/ 136733 w 790011"/>
                <a:gd name="connsiteY30" fmla="*/ 831791 h 839386"/>
                <a:gd name="connsiteX31" fmla="*/ 129137 w 790011"/>
                <a:gd name="connsiteY31" fmla="*/ 831791 h 839386"/>
                <a:gd name="connsiteX32" fmla="*/ 126604 w 790011"/>
                <a:gd name="connsiteY32" fmla="*/ 834323 h 839386"/>
                <a:gd name="connsiteX33" fmla="*/ 186109 w 790011"/>
                <a:gd name="connsiteY33" fmla="*/ 822928 h 839386"/>
                <a:gd name="connsiteX34" fmla="*/ 183576 w 790011"/>
                <a:gd name="connsiteY34" fmla="*/ 822928 h 839386"/>
                <a:gd name="connsiteX35" fmla="*/ 178513 w 790011"/>
                <a:gd name="connsiteY35" fmla="*/ 817864 h 839386"/>
                <a:gd name="connsiteX36" fmla="*/ 183576 w 790011"/>
                <a:gd name="connsiteY36" fmla="*/ 812800 h 839386"/>
                <a:gd name="connsiteX37" fmla="*/ 184843 w 790011"/>
                <a:gd name="connsiteY37" fmla="*/ 812800 h 839386"/>
                <a:gd name="connsiteX38" fmla="*/ 198769 w 790011"/>
                <a:gd name="connsiteY38" fmla="*/ 809002 h 839386"/>
                <a:gd name="connsiteX39" fmla="*/ 200035 w 790011"/>
                <a:gd name="connsiteY39" fmla="*/ 809002 h 839386"/>
                <a:gd name="connsiteX40" fmla="*/ 206365 w 790011"/>
                <a:gd name="connsiteY40" fmla="*/ 809002 h 839386"/>
                <a:gd name="connsiteX41" fmla="*/ 210164 w 790011"/>
                <a:gd name="connsiteY41" fmla="*/ 810268 h 839386"/>
                <a:gd name="connsiteX42" fmla="*/ 210164 w 790011"/>
                <a:gd name="connsiteY42" fmla="*/ 816598 h 839386"/>
                <a:gd name="connsiteX43" fmla="*/ 210164 w 790011"/>
                <a:gd name="connsiteY43" fmla="*/ 816598 h 839386"/>
                <a:gd name="connsiteX44" fmla="*/ 206365 w 790011"/>
                <a:gd name="connsiteY44" fmla="*/ 817864 h 839386"/>
                <a:gd name="connsiteX45" fmla="*/ 200035 w 790011"/>
                <a:gd name="connsiteY45" fmla="*/ 817864 h 839386"/>
                <a:gd name="connsiteX46" fmla="*/ 186109 w 790011"/>
                <a:gd name="connsiteY46" fmla="*/ 821662 h 839386"/>
                <a:gd name="connsiteX47" fmla="*/ 186109 w 790011"/>
                <a:gd name="connsiteY47" fmla="*/ 822928 h 839386"/>
                <a:gd name="connsiteX48" fmla="*/ 629224 w 790011"/>
                <a:gd name="connsiteY48" fmla="*/ 809002 h 839386"/>
                <a:gd name="connsiteX49" fmla="*/ 626692 w 790011"/>
                <a:gd name="connsiteY49" fmla="*/ 809002 h 839386"/>
                <a:gd name="connsiteX50" fmla="*/ 603903 w 790011"/>
                <a:gd name="connsiteY50" fmla="*/ 806470 h 839386"/>
                <a:gd name="connsiteX51" fmla="*/ 600105 w 790011"/>
                <a:gd name="connsiteY51" fmla="*/ 801406 h 839386"/>
                <a:gd name="connsiteX52" fmla="*/ 605169 w 790011"/>
                <a:gd name="connsiteY52" fmla="*/ 797608 h 839386"/>
                <a:gd name="connsiteX53" fmla="*/ 627958 w 790011"/>
                <a:gd name="connsiteY53" fmla="*/ 800140 h 839386"/>
                <a:gd name="connsiteX54" fmla="*/ 629224 w 790011"/>
                <a:gd name="connsiteY54" fmla="*/ 800140 h 839386"/>
                <a:gd name="connsiteX55" fmla="*/ 634288 w 790011"/>
                <a:gd name="connsiteY55" fmla="*/ 805204 h 839386"/>
                <a:gd name="connsiteX56" fmla="*/ 629224 w 790011"/>
                <a:gd name="connsiteY56" fmla="*/ 809002 h 839386"/>
                <a:gd name="connsiteX57" fmla="*/ 254475 w 790011"/>
                <a:gd name="connsiteY57" fmla="*/ 809002 h 839386"/>
                <a:gd name="connsiteX58" fmla="*/ 249411 w 790011"/>
                <a:gd name="connsiteY58" fmla="*/ 805204 h 839386"/>
                <a:gd name="connsiteX59" fmla="*/ 253209 w 790011"/>
                <a:gd name="connsiteY59" fmla="*/ 800140 h 839386"/>
                <a:gd name="connsiteX60" fmla="*/ 277264 w 790011"/>
                <a:gd name="connsiteY60" fmla="*/ 795076 h 839386"/>
                <a:gd name="connsiteX61" fmla="*/ 283594 w 790011"/>
                <a:gd name="connsiteY61" fmla="*/ 798874 h 839386"/>
                <a:gd name="connsiteX62" fmla="*/ 279796 w 790011"/>
                <a:gd name="connsiteY62" fmla="*/ 803938 h 839386"/>
                <a:gd name="connsiteX63" fmla="*/ 254475 w 790011"/>
                <a:gd name="connsiteY63" fmla="*/ 809002 h 839386"/>
                <a:gd name="connsiteX64" fmla="*/ 254475 w 790011"/>
                <a:gd name="connsiteY64" fmla="*/ 809002 h 839386"/>
                <a:gd name="connsiteX65" fmla="*/ 16458 w 790011"/>
                <a:gd name="connsiteY65" fmla="*/ 803938 h 839386"/>
                <a:gd name="connsiteX66" fmla="*/ 15193 w 790011"/>
                <a:gd name="connsiteY66" fmla="*/ 803938 h 839386"/>
                <a:gd name="connsiteX67" fmla="*/ 10128 w 790011"/>
                <a:gd name="connsiteY67" fmla="*/ 798874 h 839386"/>
                <a:gd name="connsiteX68" fmla="*/ 10128 w 790011"/>
                <a:gd name="connsiteY68" fmla="*/ 798874 h 839386"/>
                <a:gd name="connsiteX69" fmla="*/ 8862 w 790011"/>
                <a:gd name="connsiteY69" fmla="*/ 797608 h 839386"/>
                <a:gd name="connsiteX70" fmla="*/ 7597 w 790011"/>
                <a:gd name="connsiteY70" fmla="*/ 796341 h 839386"/>
                <a:gd name="connsiteX71" fmla="*/ 5064 w 790011"/>
                <a:gd name="connsiteY71" fmla="*/ 792543 h 839386"/>
                <a:gd name="connsiteX72" fmla="*/ 5064 w 790011"/>
                <a:gd name="connsiteY72" fmla="*/ 792543 h 839386"/>
                <a:gd name="connsiteX73" fmla="*/ 2532 w 790011"/>
                <a:gd name="connsiteY73" fmla="*/ 788745 h 839386"/>
                <a:gd name="connsiteX74" fmla="*/ 2532 w 790011"/>
                <a:gd name="connsiteY74" fmla="*/ 783681 h 839386"/>
                <a:gd name="connsiteX75" fmla="*/ 7597 w 790011"/>
                <a:gd name="connsiteY75" fmla="*/ 778617 h 839386"/>
                <a:gd name="connsiteX76" fmla="*/ 12660 w 790011"/>
                <a:gd name="connsiteY76" fmla="*/ 783681 h 839386"/>
                <a:gd name="connsiteX77" fmla="*/ 12660 w 790011"/>
                <a:gd name="connsiteY77" fmla="*/ 784947 h 839386"/>
                <a:gd name="connsiteX78" fmla="*/ 15193 w 790011"/>
                <a:gd name="connsiteY78" fmla="*/ 788745 h 839386"/>
                <a:gd name="connsiteX79" fmla="*/ 15193 w 790011"/>
                <a:gd name="connsiteY79" fmla="*/ 788745 h 839386"/>
                <a:gd name="connsiteX80" fmla="*/ 17725 w 790011"/>
                <a:gd name="connsiteY80" fmla="*/ 792543 h 839386"/>
                <a:gd name="connsiteX81" fmla="*/ 17725 w 790011"/>
                <a:gd name="connsiteY81" fmla="*/ 792543 h 839386"/>
                <a:gd name="connsiteX82" fmla="*/ 18991 w 790011"/>
                <a:gd name="connsiteY82" fmla="*/ 793809 h 839386"/>
                <a:gd name="connsiteX83" fmla="*/ 20257 w 790011"/>
                <a:gd name="connsiteY83" fmla="*/ 795076 h 839386"/>
                <a:gd name="connsiteX84" fmla="*/ 22789 w 790011"/>
                <a:gd name="connsiteY84" fmla="*/ 798874 h 839386"/>
                <a:gd name="connsiteX85" fmla="*/ 16458 w 790011"/>
                <a:gd name="connsiteY85" fmla="*/ 803938 h 839386"/>
                <a:gd name="connsiteX86" fmla="*/ 664673 w 790011"/>
                <a:gd name="connsiteY86" fmla="*/ 798874 h 839386"/>
                <a:gd name="connsiteX87" fmla="*/ 659609 w 790011"/>
                <a:gd name="connsiteY87" fmla="*/ 793809 h 839386"/>
                <a:gd name="connsiteX88" fmla="*/ 659609 w 790011"/>
                <a:gd name="connsiteY88" fmla="*/ 792543 h 839386"/>
                <a:gd name="connsiteX89" fmla="*/ 662141 w 790011"/>
                <a:gd name="connsiteY89" fmla="*/ 788745 h 839386"/>
                <a:gd name="connsiteX90" fmla="*/ 662141 w 790011"/>
                <a:gd name="connsiteY90" fmla="*/ 788745 h 839386"/>
                <a:gd name="connsiteX91" fmla="*/ 664673 w 790011"/>
                <a:gd name="connsiteY91" fmla="*/ 784947 h 839386"/>
                <a:gd name="connsiteX92" fmla="*/ 665939 w 790011"/>
                <a:gd name="connsiteY92" fmla="*/ 783681 h 839386"/>
                <a:gd name="connsiteX93" fmla="*/ 667205 w 790011"/>
                <a:gd name="connsiteY93" fmla="*/ 782415 h 839386"/>
                <a:gd name="connsiteX94" fmla="*/ 668471 w 790011"/>
                <a:gd name="connsiteY94" fmla="*/ 778617 h 839386"/>
                <a:gd name="connsiteX95" fmla="*/ 669737 w 790011"/>
                <a:gd name="connsiteY95" fmla="*/ 777351 h 839386"/>
                <a:gd name="connsiteX96" fmla="*/ 671003 w 790011"/>
                <a:gd name="connsiteY96" fmla="*/ 773553 h 839386"/>
                <a:gd name="connsiteX97" fmla="*/ 672270 w 790011"/>
                <a:gd name="connsiteY97" fmla="*/ 772287 h 839386"/>
                <a:gd name="connsiteX98" fmla="*/ 672270 w 790011"/>
                <a:gd name="connsiteY98" fmla="*/ 771021 h 839386"/>
                <a:gd name="connsiteX99" fmla="*/ 674801 w 790011"/>
                <a:gd name="connsiteY99" fmla="*/ 767223 h 839386"/>
                <a:gd name="connsiteX100" fmla="*/ 674801 w 790011"/>
                <a:gd name="connsiteY100" fmla="*/ 767223 h 839386"/>
                <a:gd name="connsiteX101" fmla="*/ 676068 w 790011"/>
                <a:gd name="connsiteY101" fmla="*/ 763424 h 839386"/>
                <a:gd name="connsiteX102" fmla="*/ 677333 w 790011"/>
                <a:gd name="connsiteY102" fmla="*/ 762158 h 839386"/>
                <a:gd name="connsiteX103" fmla="*/ 677333 w 790011"/>
                <a:gd name="connsiteY103" fmla="*/ 759626 h 839386"/>
                <a:gd name="connsiteX104" fmla="*/ 677333 w 790011"/>
                <a:gd name="connsiteY104" fmla="*/ 757094 h 839386"/>
                <a:gd name="connsiteX105" fmla="*/ 678600 w 790011"/>
                <a:gd name="connsiteY105" fmla="*/ 753296 h 839386"/>
                <a:gd name="connsiteX106" fmla="*/ 684930 w 790011"/>
                <a:gd name="connsiteY106" fmla="*/ 750764 h 839386"/>
                <a:gd name="connsiteX107" fmla="*/ 687462 w 790011"/>
                <a:gd name="connsiteY107" fmla="*/ 757094 h 839386"/>
                <a:gd name="connsiteX108" fmla="*/ 686196 w 790011"/>
                <a:gd name="connsiteY108" fmla="*/ 759626 h 839386"/>
                <a:gd name="connsiteX109" fmla="*/ 686196 w 790011"/>
                <a:gd name="connsiteY109" fmla="*/ 763424 h 839386"/>
                <a:gd name="connsiteX110" fmla="*/ 684930 w 790011"/>
                <a:gd name="connsiteY110" fmla="*/ 767223 h 839386"/>
                <a:gd name="connsiteX111" fmla="*/ 683664 w 790011"/>
                <a:gd name="connsiteY111" fmla="*/ 768489 h 839386"/>
                <a:gd name="connsiteX112" fmla="*/ 683664 w 790011"/>
                <a:gd name="connsiteY112" fmla="*/ 771021 h 839386"/>
                <a:gd name="connsiteX113" fmla="*/ 681131 w 790011"/>
                <a:gd name="connsiteY113" fmla="*/ 774819 h 839386"/>
                <a:gd name="connsiteX114" fmla="*/ 681131 w 790011"/>
                <a:gd name="connsiteY114" fmla="*/ 774819 h 839386"/>
                <a:gd name="connsiteX115" fmla="*/ 678600 w 790011"/>
                <a:gd name="connsiteY115" fmla="*/ 778617 h 839386"/>
                <a:gd name="connsiteX116" fmla="*/ 678600 w 790011"/>
                <a:gd name="connsiteY116" fmla="*/ 778617 h 839386"/>
                <a:gd name="connsiteX117" fmla="*/ 677333 w 790011"/>
                <a:gd name="connsiteY117" fmla="*/ 782415 h 839386"/>
                <a:gd name="connsiteX118" fmla="*/ 676068 w 790011"/>
                <a:gd name="connsiteY118" fmla="*/ 783681 h 839386"/>
                <a:gd name="connsiteX119" fmla="*/ 674801 w 790011"/>
                <a:gd name="connsiteY119" fmla="*/ 787479 h 839386"/>
                <a:gd name="connsiteX120" fmla="*/ 673535 w 790011"/>
                <a:gd name="connsiteY120" fmla="*/ 788745 h 839386"/>
                <a:gd name="connsiteX121" fmla="*/ 671003 w 790011"/>
                <a:gd name="connsiteY121" fmla="*/ 792543 h 839386"/>
                <a:gd name="connsiteX122" fmla="*/ 671003 w 790011"/>
                <a:gd name="connsiteY122" fmla="*/ 792543 h 839386"/>
                <a:gd name="connsiteX123" fmla="*/ 667205 w 790011"/>
                <a:gd name="connsiteY123" fmla="*/ 797608 h 839386"/>
                <a:gd name="connsiteX124" fmla="*/ 664673 w 790011"/>
                <a:gd name="connsiteY124" fmla="*/ 798874 h 839386"/>
                <a:gd name="connsiteX125" fmla="*/ 669737 w 790011"/>
                <a:gd name="connsiteY125" fmla="*/ 786213 h 839386"/>
                <a:gd name="connsiteX126" fmla="*/ 669737 w 790011"/>
                <a:gd name="connsiteY126" fmla="*/ 786213 h 839386"/>
                <a:gd name="connsiteX127" fmla="*/ 669737 w 790011"/>
                <a:gd name="connsiteY127" fmla="*/ 786213 h 839386"/>
                <a:gd name="connsiteX128" fmla="*/ 678600 w 790011"/>
                <a:gd name="connsiteY128" fmla="*/ 764690 h 839386"/>
                <a:gd name="connsiteX129" fmla="*/ 678600 w 790011"/>
                <a:gd name="connsiteY129" fmla="*/ 764690 h 839386"/>
                <a:gd name="connsiteX130" fmla="*/ 678600 w 790011"/>
                <a:gd name="connsiteY130" fmla="*/ 764690 h 839386"/>
                <a:gd name="connsiteX131" fmla="*/ 559591 w 790011"/>
                <a:gd name="connsiteY131" fmla="*/ 797608 h 839386"/>
                <a:gd name="connsiteX132" fmla="*/ 558326 w 790011"/>
                <a:gd name="connsiteY132" fmla="*/ 797608 h 839386"/>
                <a:gd name="connsiteX133" fmla="*/ 555793 w 790011"/>
                <a:gd name="connsiteY133" fmla="*/ 797608 h 839386"/>
                <a:gd name="connsiteX134" fmla="*/ 550729 w 790011"/>
                <a:gd name="connsiteY134" fmla="*/ 795076 h 839386"/>
                <a:gd name="connsiteX135" fmla="*/ 543133 w 790011"/>
                <a:gd name="connsiteY135" fmla="*/ 793809 h 839386"/>
                <a:gd name="connsiteX136" fmla="*/ 540601 w 790011"/>
                <a:gd name="connsiteY136" fmla="*/ 793809 h 839386"/>
                <a:gd name="connsiteX137" fmla="*/ 536803 w 790011"/>
                <a:gd name="connsiteY137" fmla="*/ 792543 h 839386"/>
                <a:gd name="connsiteX138" fmla="*/ 535536 w 790011"/>
                <a:gd name="connsiteY138" fmla="*/ 791277 h 839386"/>
                <a:gd name="connsiteX139" fmla="*/ 530473 w 790011"/>
                <a:gd name="connsiteY139" fmla="*/ 786213 h 839386"/>
                <a:gd name="connsiteX140" fmla="*/ 535536 w 790011"/>
                <a:gd name="connsiteY140" fmla="*/ 781149 h 839386"/>
                <a:gd name="connsiteX141" fmla="*/ 538069 w 790011"/>
                <a:gd name="connsiteY141" fmla="*/ 781149 h 839386"/>
                <a:gd name="connsiteX142" fmla="*/ 541867 w 790011"/>
                <a:gd name="connsiteY142" fmla="*/ 782415 h 839386"/>
                <a:gd name="connsiteX143" fmla="*/ 543133 w 790011"/>
                <a:gd name="connsiteY143" fmla="*/ 783681 h 839386"/>
                <a:gd name="connsiteX144" fmla="*/ 545665 w 790011"/>
                <a:gd name="connsiteY144" fmla="*/ 783681 h 839386"/>
                <a:gd name="connsiteX145" fmla="*/ 546931 w 790011"/>
                <a:gd name="connsiteY145" fmla="*/ 783681 h 839386"/>
                <a:gd name="connsiteX146" fmla="*/ 554527 w 790011"/>
                <a:gd name="connsiteY146" fmla="*/ 786213 h 839386"/>
                <a:gd name="connsiteX147" fmla="*/ 559591 w 790011"/>
                <a:gd name="connsiteY147" fmla="*/ 788745 h 839386"/>
                <a:gd name="connsiteX148" fmla="*/ 564656 w 790011"/>
                <a:gd name="connsiteY148" fmla="*/ 793809 h 839386"/>
                <a:gd name="connsiteX149" fmla="*/ 559591 w 790011"/>
                <a:gd name="connsiteY149" fmla="*/ 797608 h 839386"/>
                <a:gd name="connsiteX150" fmla="*/ 332969 w 790011"/>
                <a:gd name="connsiteY150" fmla="*/ 795076 h 839386"/>
                <a:gd name="connsiteX151" fmla="*/ 326639 w 790011"/>
                <a:gd name="connsiteY151" fmla="*/ 795076 h 839386"/>
                <a:gd name="connsiteX152" fmla="*/ 321575 w 790011"/>
                <a:gd name="connsiteY152" fmla="*/ 790011 h 839386"/>
                <a:gd name="connsiteX153" fmla="*/ 326639 w 790011"/>
                <a:gd name="connsiteY153" fmla="*/ 784947 h 839386"/>
                <a:gd name="connsiteX154" fmla="*/ 331704 w 790011"/>
                <a:gd name="connsiteY154" fmla="*/ 784947 h 839386"/>
                <a:gd name="connsiteX155" fmla="*/ 332969 w 790011"/>
                <a:gd name="connsiteY155" fmla="*/ 783681 h 839386"/>
                <a:gd name="connsiteX156" fmla="*/ 336768 w 790011"/>
                <a:gd name="connsiteY156" fmla="*/ 782415 h 839386"/>
                <a:gd name="connsiteX157" fmla="*/ 350694 w 790011"/>
                <a:gd name="connsiteY157" fmla="*/ 782415 h 839386"/>
                <a:gd name="connsiteX158" fmla="*/ 355759 w 790011"/>
                <a:gd name="connsiteY158" fmla="*/ 784947 h 839386"/>
                <a:gd name="connsiteX159" fmla="*/ 353226 w 790011"/>
                <a:gd name="connsiteY159" fmla="*/ 791277 h 839386"/>
                <a:gd name="connsiteX160" fmla="*/ 353226 w 790011"/>
                <a:gd name="connsiteY160" fmla="*/ 791277 h 839386"/>
                <a:gd name="connsiteX161" fmla="*/ 350694 w 790011"/>
                <a:gd name="connsiteY161" fmla="*/ 791277 h 839386"/>
                <a:gd name="connsiteX162" fmla="*/ 338034 w 790011"/>
                <a:gd name="connsiteY162" fmla="*/ 791277 h 839386"/>
                <a:gd name="connsiteX163" fmla="*/ 336768 w 790011"/>
                <a:gd name="connsiteY163" fmla="*/ 792543 h 839386"/>
                <a:gd name="connsiteX164" fmla="*/ 332969 w 790011"/>
                <a:gd name="connsiteY164" fmla="*/ 795076 h 839386"/>
                <a:gd name="connsiteX165" fmla="*/ 397538 w 790011"/>
                <a:gd name="connsiteY165" fmla="*/ 787479 h 839386"/>
                <a:gd name="connsiteX166" fmla="*/ 392474 w 790011"/>
                <a:gd name="connsiteY166" fmla="*/ 783681 h 839386"/>
                <a:gd name="connsiteX167" fmla="*/ 396272 w 790011"/>
                <a:gd name="connsiteY167" fmla="*/ 778617 h 839386"/>
                <a:gd name="connsiteX168" fmla="*/ 407666 w 790011"/>
                <a:gd name="connsiteY168" fmla="*/ 777351 h 839386"/>
                <a:gd name="connsiteX169" fmla="*/ 415262 w 790011"/>
                <a:gd name="connsiteY169" fmla="*/ 777351 h 839386"/>
                <a:gd name="connsiteX170" fmla="*/ 416529 w 790011"/>
                <a:gd name="connsiteY170" fmla="*/ 776085 h 839386"/>
                <a:gd name="connsiteX171" fmla="*/ 425391 w 790011"/>
                <a:gd name="connsiteY171" fmla="*/ 779883 h 839386"/>
                <a:gd name="connsiteX172" fmla="*/ 422859 w 790011"/>
                <a:gd name="connsiteY172" fmla="*/ 784947 h 839386"/>
                <a:gd name="connsiteX173" fmla="*/ 421592 w 790011"/>
                <a:gd name="connsiteY173" fmla="*/ 786213 h 839386"/>
                <a:gd name="connsiteX174" fmla="*/ 417794 w 790011"/>
                <a:gd name="connsiteY174" fmla="*/ 787479 h 839386"/>
                <a:gd name="connsiteX175" fmla="*/ 406400 w 790011"/>
                <a:gd name="connsiteY175" fmla="*/ 787479 h 839386"/>
                <a:gd name="connsiteX176" fmla="*/ 397538 w 790011"/>
                <a:gd name="connsiteY176" fmla="*/ 787479 h 839386"/>
                <a:gd name="connsiteX177" fmla="*/ 397538 w 790011"/>
                <a:gd name="connsiteY177" fmla="*/ 787479 h 839386"/>
                <a:gd name="connsiteX178" fmla="*/ 491225 w 790011"/>
                <a:gd name="connsiteY178" fmla="*/ 783681 h 839386"/>
                <a:gd name="connsiteX179" fmla="*/ 486161 w 790011"/>
                <a:gd name="connsiteY179" fmla="*/ 783681 h 839386"/>
                <a:gd name="connsiteX180" fmla="*/ 482363 w 790011"/>
                <a:gd name="connsiteY180" fmla="*/ 782415 h 839386"/>
                <a:gd name="connsiteX181" fmla="*/ 481097 w 790011"/>
                <a:gd name="connsiteY181" fmla="*/ 781149 h 839386"/>
                <a:gd name="connsiteX182" fmla="*/ 467170 w 790011"/>
                <a:gd name="connsiteY182" fmla="*/ 781149 h 839386"/>
                <a:gd name="connsiteX183" fmla="*/ 462106 w 790011"/>
                <a:gd name="connsiteY183" fmla="*/ 776085 h 839386"/>
                <a:gd name="connsiteX184" fmla="*/ 467170 w 790011"/>
                <a:gd name="connsiteY184" fmla="*/ 771021 h 839386"/>
                <a:gd name="connsiteX185" fmla="*/ 483629 w 790011"/>
                <a:gd name="connsiteY185" fmla="*/ 771021 h 839386"/>
                <a:gd name="connsiteX186" fmla="*/ 487427 w 790011"/>
                <a:gd name="connsiteY186" fmla="*/ 772287 h 839386"/>
                <a:gd name="connsiteX187" fmla="*/ 488693 w 790011"/>
                <a:gd name="connsiteY187" fmla="*/ 773553 h 839386"/>
                <a:gd name="connsiteX188" fmla="*/ 491225 w 790011"/>
                <a:gd name="connsiteY188" fmla="*/ 773553 h 839386"/>
                <a:gd name="connsiteX189" fmla="*/ 496289 w 790011"/>
                <a:gd name="connsiteY189" fmla="*/ 778617 h 839386"/>
                <a:gd name="connsiteX190" fmla="*/ 491225 w 790011"/>
                <a:gd name="connsiteY190" fmla="*/ 783681 h 839386"/>
                <a:gd name="connsiteX191" fmla="*/ 5064 w 790011"/>
                <a:gd name="connsiteY191" fmla="*/ 744434 h 839386"/>
                <a:gd name="connsiteX192" fmla="*/ 0 w 790011"/>
                <a:gd name="connsiteY192" fmla="*/ 739369 h 839386"/>
                <a:gd name="connsiteX193" fmla="*/ 0 w 790011"/>
                <a:gd name="connsiteY193" fmla="*/ 715315 h 839386"/>
                <a:gd name="connsiteX194" fmla="*/ 5064 w 790011"/>
                <a:gd name="connsiteY194" fmla="*/ 710251 h 839386"/>
                <a:gd name="connsiteX195" fmla="*/ 10128 w 790011"/>
                <a:gd name="connsiteY195" fmla="*/ 715315 h 839386"/>
                <a:gd name="connsiteX196" fmla="*/ 10128 w 790011"/>
                <a:gd name="connsiteY196" fmla="*/ 739369 h 839386"/>
                <a:gd name="connsiteX197" fmla="*/ 5064 w 790011"/>
                <a:gd name="connsiteY197" fmla="*/ 744434 h 839386"/>
                <a:gd name="connsiteX198" fmla="*/ 692526 w 790011"/>
                <a:gd name="connsiteY198" fmla="*/ 719113 h 839386"/>
                <a:gd name="connsiteX199" fmla="*/ 687462 w 790011"/>
                <a:gd name="connsiteY199" fmla="*/ 714049 h 839386"/>
                <a:gd name="connsiteX200" fmla="*/ 687462 w 790011"/>
                <a:gd name="connsiteY200" fmla="*/ 695058 h 839386"/>
                <a:gd name="connsiteX201" fmla="*/ 688728 w 790011"/>
                <a:gd name="connsiteY201" fmla="*/ 691260 h 839386"/>
                <a:gd name="connsiteX202" fmla="*/ 689994 w 790011"/>
                <a:gd name="connsiteY202" fmla="*/ 689994 h 839386"/>
                <a:gd name="connsiteX203" fmla="*/ 695058 w 790011"/>
                <a:gd name="connsiteY203" fmla="*/ 684930 h 839386"/>
                <a:gd name="connsiteX204" fmla="*/ 700122 w 790011"/>
                <a:gd name="connsiteY204" fmla="*/ 689994 h 839386"/>
                <a:gd name="connsiteX205" fmla="*/ 700122 w 790011"/>
                <a:gd name="connsiteY205" fmla="*/ 691260 h 839386"/>
                <a:gd name="connsiteX206" fmla="*/ 698856 w 790011"/>
                <a:gd name="connsiteY206" fmla="*/ 695058 h 839386"/>
                <a:gd name="connsiteX207" fmla="*/ 697591 w 790011"/>
                <a:gd name="connsiteY207" fmla="*/ 696324 h 839386"/>
                <a:gd name="connsiteX208" fmla="*/ 697591 w 790011"/>
                <a:gd name="connsiteY208" fmla="*/ 712783 h 839386"/>
                <a:gd name="connsiteX209" fmla="*/ 692526 w 790011"/>
                <a:gd name="connsiteY209" fmla="*/ 719113 h 839386"/>
                <a:gd name="connsiteX210" fmla="*/ 15193 w 790011"/>
                <a:gd name="connsiteY210" fmla="*/ 677333 h 839386"/>
                <a:gd name="connsiteX211" fmla="*/ 11395 w 790011"/>
                <a:gd name="connsiteY211" fmla="*/ 676067 h 839386"/>
                <a:gd name="connsiteX212" fmla="*/ 11395 w 790011"/>
                <a:gd name="connsiteY212" fmla="*/ 669737 h 839386"/>
                <a:gd name="connsiteX213" fmla="*/ 11395 w 790011"/>
                <a:gd name="connsiteY213" fmla="*/ 668471 h 839386"/>
                <a:gd name="connsiteX214" fmla="*/ 12660 w 790011"/>
                <a:gd name="connsiteY214" fmla="*/ 664673 h 839386"/>
                <a:gd name="connsiteX215" fmla="*/ 13927 w 790011"/>
                <a:gd name="connsiteY215" fmla="*/ 663407 h 839386"/>
                <a:gd name="connsiteX216" fmla="*/ 13927 w 790011"/>
                <a:gd name="connsiteY216" fmla="*/ 660875 h 839386"/>
                <a:gd name="connsiteX217" fmla="*/ 16458 w 790011"/>
                <a:gd name="connsiteY217" fmla="*/ 657077 h 839386"/>
                <a:gd name="connsiteX218" fmla="*/ 16458 w 790011"/>
                <a:gd name="connsiteY218" fmla="*/ 657077 h 839386"/>
                <a:gd name="connsiteX219" fmla="*/ 17725 w 790011"/>
                <a:gd name="connsiteY219" fmla="*/ 653279 h 839386"/>
                <a:gd name="connsiteX220" fmla="*/ 18991 w 790011"/>
                <a:gd name="connsiteY220" fmla="*/ 652013 h 839386"/>
                <a:gd name="connsiteX221" fmla="*/ 24055 w 790011"/>
                <a:gd name="connsiteY221" fmla="*/ 648214 h 839386"/>
                <a:gd name="connsiteX222" fmla="*/ 29119 w 790011"/>
                <a:gd name="connsiteY222" fmla="*/ 653279 h 839386"/>
                <a:gd name="connsiteX223" fmla="*/ 29119 w 790011"/>
                <a:gd name="connsiteY223" fmla="*/ 654545 h 839386"/>
                <a:gd name="connsiteX224" fmla="*/ 27853 w 790011"/>
                <a:gd name="connsiteY224" fmla="*/ 658343 h 839386"/>
                <a:gd name="connsiteX225" fmla="*/ 26587 w 790011"/>
                <a:gd name="connsiteY225" fmla="*/ 659609 h 839386"/>
                <a:gd name="connsiteX226" fmla="*/ 26587 w 790011"/>
                <a:gd name="connsiteY226" fmla="*/ 662141 h 839386"/>
                <a:gd name="connsiteX227" fmla="*/ 24055 w 790011"/>
                <a:gd name="connsiteY227" fmla="*/ 665939 h 839386"/>
                <a:gd name="connsiteX228" fmla="*/ 24055 w 790011"/>
                <a:gd name="connsiteY228" fmla="*/ 665939 h 839386"/>
                <a:gd name="connsiteX229" fmla="*/ 22789 w 790011"/>
                <a:gd name="connsiteY229" fmla="*/ 669737 h 839386"/>
                <a:gd name="connsiteX230" fmla="*/ 21523 w 790011"/>
                <a:gd name="connsiteY230" fmla="*/ 671003 h 839386"/>
                <a:gd name="connsiteX231" fmla="*/ 20257 w 790011"/>
                <a:gd name="connsiteY231" fmla="*/ 674801 h 839386"/>
                <a:gd name="connsiteX232" fmla="*/ 17725 w 790011"/>
                <a:gd name="connsiteY232" fmla="*/ 677333 h 839386"/>
                <a:gd name="connsiteX233" fmla="*/ 15193 w 790011"/>
                <a:gd name="connsiteY233" fmla="*/ 677333 h 839386"/>
                <a:gd name="connsiteX234" fmla="*/ 695058 w 790011"/>
                <a:gd name="connsiteY234" fmla="*/ 648214 h 839386"/>
                <a:gd name="connsiteX235" fmla="*/ 692526 w 790011"/>
                <a:gd name="connsiteY235" fmla="*/ 646948 h 839386"/>
                <a:gd name="connsiteX236" fmla="*/ 688728 w 790011"/>
                <a:gd name="connsiteY236" fmla="*/ 641884 h 839386"/>
                <a:gd name="connsiteX237" fmla="*/ 688728 w 790011"/>
                <a:gd name="connsiteY237" fmla="*/ 627958 h 839386"/>
                <a:gd name="connsiteX238" fmla="*/ 687462 w 790011"/>
                <a:gd name="connsiteY238" fmla="*/ 626692 h 839386"/>
                <a:gd name="connsiteX239" fmla="*/ 686196 w 790011"/>
                <a:gd name="connsiteY239" fmla="*/ 622893 h 839386"/>
                <a:gd name="connsiteX240" fmla="*/ 686196 w 790011"/>
                <a:gd name="connsiteY240" fmla="*/ 621628 h 839386"/>
                <a:gd name="connsiteX241" fmla="*/ 691260 w 790011"/>
                <a:gd name="connsiteY241" fmla="*/ 616563 h 839386"/>
                <a:gd name="connsiteX242" fmla="*/ 696324 w 790011"/>
                <a:gd name="connsiteY242" fmla="*/ 620361 h 839386"/>
                <a:gd name="connsiteX243" fmla="*/ 697591 w 790011"/>
                <a:gd name="connsiteY243" fmla="*/ 621628 h 839386"/>
                <a:gd name="connsiteX244" fmla="*/ 698856 w 790011"/>
                <a:gd name="connsiteY244" fmla="*/ 625426 h 839386"/>
                <a:gd name="connsiteX245" fmla="*/ 698856 w 790011"/>
                <a:gd name="connsiteY245" fmla="*/ 638086 h 839386"/>
                <a:gd name="connsiteX246" fmla="*/ 701389 w 790011"/>
                <a:gd name="connsiteY246" fmla="*/ 641884 h 839386"/>
                <a:gd name="connsiteX247" fmla="*/ 701389 w 790011"/>
                <a:gd name="connsiteY247" fmla="*/ 643150 h 839386"/>
                <a:gd name="connsiteX248" fmla="*/ 695058 w 790011"/>
                <a:gd name="connsiteY248" fmla="*/ 648214 h 839386"/>
                <a:gd name="connsiteX249" fmla="*/ 43046 w 790011"/>
                <a:gd name="connsiteY249" fmla="*/ 624160 h 839386"/>
                <a:gd name="connsiteX250" fmla="*/ 39248 w 790011"/>
                <a:gd name="connsiteY250" fmla="*/ 622893 h 839386"/>
                <a:gd name="connsiteX251" fmla="*/ 39248 w 790011"/>
                <a:gd name="connsiteY251" fmla="*/ 616563 h 839386"/>
                <a:gd name="connsiteX252" fmla="*/ 40514 w 790011"/>
                <a:gd name="connsiteY252" fmla="*/ 615297 h 839386"/>
                <a:gd name="connsiteX253" fmla="*/ 43046 w 790011"/>
                <a:gd name="connsiteY253" fmla="*/ 611499 h 839386"/>
                <a:gd name="connsiteX254" fmla="*/ 45578 w 790011"/>
                <a:gd name="connsiteY254" fmla="*/ 608967 h 839386"/>
                <a:gd name="connsiteX255" fmla="*/ 46844 w 790011"/>
                <a:gd name="connsiteY255" fmla="*/ 607701 h 839386"/>
                <a:gd name="connsiteX256" fmla="*/ 48110 w 790011"/>
                <a:gd name="connsiteY256" fmla="*/ 606435 h 839386"/>
                <a:gd name="connsiteX257" fmla="*/ 51908 w 790011"/>
                <a:gd name="connsiteY257" fmla="*/ 601371 h 839386"/>
                <a:gd name="connsiteX258" fmla="*/ 55706 w 790011"/>
                <a:gd name="connsiteY258" fmla="*/ 600105 h 839386"/>
                <a:gd name="connsiteX259" fmla="*/ 60770 w 790011"/>
                <a:gd name="connsiteY259" fmla="*/ 605169 h 839386"/>
                <a:gd name="connsiteX260" fmla="*/ 60770 w 790011"/>
                <a:gd name="connsiteY260" fmla="*/ 606435 h 839386"/>
                <a:gd name="connsiteX261" fmla="*/ 58238 w 790011"/>
                <a:gd name="connsiteY261" fmla="*/ 610233 h 839386"/>
                <a:gd name="connsiteX262" fmla="*/ 56972 w 790011"/>
                <a:gd name="connsiteY262" fmla="*/ 611499 h 839386"/>
                <a:gd name="connsiteX263" fmla="*/ 55706 w 790011"/>
                <a:gd name="connsiteY263" fmla="*/ 612765 h 839386"/>
                <a:gd name="connsiteX264" fmla="*/ 53174 w 790011"/>
                <a:gd name="connsiteY264" fmla="*/ 616563 h 839386"/>
                <a:gd name="connsiteX265" fmla="*/ 50642 w 790011"/>
                <a:gd name="connsiteY265" fmla="*/ 619095 h 839386"/>
                <a:gd name="connsiteX266" fmla="*/ 49376 w 790011"/>
                <a:gd name="connsiteY266" fmla="*/ 620361 h 839386"/>
                <a:gd name="connsiteX267" fmla="*/ 46844 w 790011"/>
                <a:gd name="connsiteY267" fmla="*/ 622893 h 839386"/>
                <a:gd name="connsiteX268" fmla="*/ 43046 w 790011"/>
                <a:gd name="connsiteY268" fmla="*/ 624160 h 839386"/>
                <a:gd name="connsiteX269" fmla="*/ 678600 w 790011"/>
                <a:gd name="connsiteY269" fmla="*/ 587444 h 839386"/>
                <a:gd name="connsiteX270" fmla="*/ 676068 w 790011"/>
                <a:gd name="connsiteY270" fmla="*/ 586178 h 839386"/>
                <a:gd name="connsiteX271" fmla="*/ 673535 w 790011"/>
                <a:gd name="connsiteY271" fmla="*/ 582380 h 839386"/>
                <a:gd name="connsiteX272" fmla="*/ 673535 w 790011"/>
                <a:gd name="connsiteY272" fmla="*/ 579848 h 839386"/>
                <a:gd name="connsiteX273" fmla="*/ 672270 w 790011"/>
                <a:gd name="connsiteY273" fmla="*/ 578582 h 839386"/>
                <a:gd name="connsiteX274" fmla="*/ 671003 w 790011"/>
                <a:gd name="connsiteY274" fmla="*/ 574784 h 839386"/>
                <a:gd name="connsiteX275" fmla="*/ 671003 w 790011"/>
                <a:gd name="connsiteY275" fmla="*/ 574784 h 839386"/>
                <a:gd name="connsiteX276" fmla="*/ 669737 w 790011"/>
                <a:gd name="connsiteY276" fmla="*/ 573518 h 839386"/>
                <a:gd name="connsiteX277" fmla="*/ 668471 w 790011"/>
                <a:gd name="connsiteY277" fmla="*/ 569720 h 839386"/>
                <a:gd name="connsiteX278" fmla="*/ 668471 w 790011"/>
                <a:gd name="connsiteY278" fmla="*/ 568454 h 839386"/>
                <a:gd name="connsiteX279" fmla="*/ 667205 w 790011"/>
                <a:gd name="connsiteY279" fmla="*/ 564656 h 839386"/>
                <a:gd name="connsiteX280" fmla="*/ 667205 w 790011"/>
                <a:gd name="connsiteY280" fmla="*/ 562123 h 839386"/>
                <a:gd name="connsiteX281" fmla="*/ 667205 w 790011"/>
                <a:gd name="connsiteY281" fmla="*/ 559591 h 839386"/>
                <a:gd name="connsiteX282" fmla="*/ 672270 w 790011"/>
                <a:gd name="connsiteY282" fmla="*/ 554527 h 839386"/>
                <a:gd name="connsiteX283" fmla="*/ 677333 w 790011"/>
                <a:gd name="connsiteY283" fmla="*/ 559591 h 839386"/>
                <a:gd name="connsiteX284" fmla="*/ 677333 w 790011"/>
                <a:gd name="connsiteY284" fmla="*/ 560857 h 839386"/>
                <a:gd name="connsiteX285" fmla="*/ 678600 w 790011"/>
                <a:gd name="connsiteY285" fmla="*/ 564656 h 839386"/>
                <a:gd name="connsiteX286" fmla="*/ 678600 w 790011"/>
                <a:gd name="connsiteY286" fmla="*/ 567188 h 839386"/>
                <a:gd name="connsiteX287" fmla="*/ 678600 w 790011"/>
                <a:gd name="connsiteY287" fmla="*/ 567188 h 839386"/>
                <a:gd name="connsiteX288" fmla="*/ 679866 w 790011"/>
                <a:gd name="connsiteY288" fmla="*/ 568454 h 839386"/>
                <a:gd name="connsiteX289" fmla="*/ 681131 w 790011"/>
                <a:gd name="connsiteY289" fmla="*/ 572252 h 839386"/>
                <a:gd name="connsiteX290" fmla="*/ 681131 w 790011"/>
                <a:gd name="connsiteY290" fmla="*/ 572252 h 839386"/>
                <a:gd name="connsiteX291" fmla="*/ 682398 w 790011"/>
                <a:gd name="connsiteY291" fmla="*/ 573518 h 839386"/>
                <a:gd name="connsiteX292" fmla="*/ 683664 w 790011"/>
                <a:gd name="connsiteY292" fmla="*/ 577316 h 839386"/>
                <a:gd name="connsiteX293" fmla="*/ 683664 w 790011"/>
                <a:gd name="connsiteY293" fmla="*/ 581114 h 839386"/>
                <a:gd name="connsiteX294" fmla="*/ 682398 w 790011"/>
                <a:gd name="connsiteY294" fmla="*/ 586178 h 839386"/>
                <a:gd name="connsiteX295" fmla="*/ 678600 w 790011"/>
                <a:gd name="connsiteY295" fmla="*/ 587444 h 839386"/>
                <a:gd name="connsiteX296" fmla="*/ 84825 w 790011"/>
                <a:gd name="connsiteY296" fmla="*/ 572252 h 839386"/>
                <a:gd name="connsiteX297" fmla="*/ 81027 w 790011"/>
                <a:gd name="connsiteY297" fmla="*/ 570986 h 839386"/>
                <a:gd name="connsiteX298" fmla="*/ 81027 w 790011"/>
                <a:gd name="connsiteY298" fmla="*/ 564656 h 839386"/>
                <a:gd name="connsiteX299" fmla="*/ 84825 w 790011"/>
                <a:gd name="connsiteY299" fmla="*/ 560857 h 839386"/>
                <a:gd name="connsiteX300" fmla="*/ 93688 w 790011"/>
                <a:gd name="connsiteY300" fmla="*/ 550729 h 839386"/>
                <a:gd name="connsiteX301" fmla="*/ 94953 w 790011"/>
                <a:gd name="connsiteY301" fmla="*/ 546931 h 839386"/>
                <a:gd name="connsiteX302" fmla="*/ 101283 w 790011"/>
                <a:gd name="connsiteY302" fmla="*/ 544399 h 839386"/>
                <a:gd name="connsiteX303" fmla="*/ 103816 w 790011"/>
                <a:gd name="connsiteY303" fmla="*/ 550729 h 839386"/>
                <a:gd name="connsiteX304" fmla="*/ 101283 w 790011"/>
                <a:gd name="connsiteY304" fmla="*/ 554527 h 839386"/>
                <a:gd name="connsiteX305" fmla="*/ 101283 w 790011"/>
                <a:gd name="connsiteY305" fmla="*/ 555793 h 839386"/>
                <a:gd name="connsiteX306" fmla="*/ 87357 w 790011"/>
                <a:gd name="connsiteY306" fmla="*/ 570986 h 839386"/>
                <a:gd name="connsiteX307" fmla="*/ 84825 w 790011"/>
                <a:gd name="connsiteY307" fmla="*/ 572252 h 839386"/>
                <a:gd name="connsiteX308" fmla="*/ 654545 w 790011"/>
                <a:gd name="connsiteY308" fmla="*/ 524142 h 839386"/>
                <a:gd name="connsiteX309" fmla="*/ 649480 w 790011"/>
                <a:gd name="connsiteY309" fmla="*/ 520344 h 839386"/>
                <a:gd name="connsiteX310" fmla="*/ 648215 w 790011"/>
                <a:gd name="connsiteY310" fmla="*/ 519078 h 839386"/>
                <a:gd name="connsiteX311" fmla="*/ 646949 w 790011"/>
                <a:gd name="connsiteY311" fmla="*/ 515280 h 839386"/>
                <a:gd name="connsiteX312" fmla="*/ 646949 w 790011"/>
                <a:gd name="connsiteY312" fmla="*/ 512748 h 839386"/>
                <a:gd name="connsiteX313" fmla="*/ 645682 w 790011"/>
                <a:gd name="connsiteY313" fmla="*/ 511482 h 839386"/>
                <a:gd name="connsiteX314" fmla="*/ 644417 w 790011"/>
                <a:gd name="connsiteY314" fmla="*/ 507684 h 839386"/>
                <a:gd name="connsiteX315" fmla="*/ 644417 w 790011"/>
                <a:gd name="connsiteY315" fmla="*/ 505151 h 839386"/>
                <a:gd name="connsiteX316" fmla="*/ 643150 w 790011"/>
                <a:gd name="connsiteY316" fmla="*/ 503885 h 839386"/>
                <a:gd name="connsiteX317" fmla="*/ 641884 w 790011"/>
                <a:gd name="connsiteY317" fmla="*/ 500087 h 839386"/>
                <a:gd name="connsiteX318" fmla="*/ 641884 w 790011"/>
                <a:gd name="connsiteY318" fmla="*/ 496289 h 839386"/>
                <a:gd name="connsiteX319" fmla="*/ 646949 w 790011"/>
                <a:gd name="connsiteY319" fmla="*/ 491225 h 839386"/>
                <a:gd name="connsiteX320" fmla="*/ 652012 w 790011"/>
                <a:gd name="connsiteY320" fmla="*/ 496289 h 839386"/>
                <a:gd name="connsiteX321" fmla="*/ 652012 w 790011"/>
                <a:gd name="connsiteY321" fmla="*/ 497555 h 839386"/>
                <a:gd name="connsiteX322" fmla="*/ 653279 w 790011"/>
                <a:gd name="connsiteY322" fmla="*/ 498821 h 839386"/>
                <a:gd name="connsiteX323" fmla="*/ 654545 w 790011"/>
                <a:gd name="connsiteY323" fmla="*/ 502619 h 839386"/>
                <a:gd name="connsiteX324" fmla="*/ 654545 w 790011"/>
                <a:gd name="connsiteY324" fmla="*/ 505151 h 839386"/>
                <a:gd name="connsiteX325" fmla="*/ 655810 w 790011"/>
                <a:gd name="connsiteY325" fmla="*/ 506417 h 839386"/>
                <a:gd name="connsiteX326" fmla="*/ 657077 w 790011"/>
                <a:gd name="connsiteY326" fmla="*/ 510216 h 839386"/>
                <a:gd name="connsiteX327" fmla="*/ 657077 w 790011"/>
                <a:gd name="connsiteY327" fmla="*/ 512748 h 839386"/>
                <a:gd name="connsiteX328" fmla="*/ 658343 w 790011"/>
                <a:gd name="connsiteY328" fmla="*/ 514014 h 839386"/>
                <a:gd name="connsiteX329" fmla="*/ 659609 w 790011"/>
                <a:gd name="connsiteY329" fmla="*/ 517812 h 839386"/>
                <a:gd name="connsiteX330" fmla="*/ 659609 w 790011"/>
                <a:gd name="connsiteY330" fmla="*/ 519078 h 839386"/>
                <a:gd name="connsiteX331" fmla="*/ 654545 w 790011"/>
                <a:gd name="connsiteY331" fmla="*/ 524142 h 839386"/>
                <a:gd name="connsiteX332" fmla="*/ 127871 w 790011"/>
                <a:gd name="connsiteY332" fmla="*/ 517812 h 839386"/>
                <a:gd name="connsiteX333" fmla="*/ 124072 w 790011"/>
                <a:gd name="connsiteY333" fmla="*/ 516546 h 839386"/>
                <a:gd name="connsiteX334" fmla="*/ 124072 w 790011"/>
                <a:gd name="connsiteY334" fmla="*/ 510216 h 839386"/>
                <a:gd name="connsiteX335" fmla="*/ 125339 w 790011"/>
                <a:gd name="connsiteY335" fmla="*/ 508950 h 839386"/>
                <a:gd name="connsiteX336" fmla="*/ 127871 w 790011"/>
                <a:gd name="connsiteY336" fmla="*/ 505151 h 839386"/>
                <a:gd name="connsiteX337" fmla="*/ 129137 w 790011"/>
                <a:gd name="connsiteY337" fmla="*/ 503885 h 839386"/>
                <a:gd name="connsiteX338" fmla="*/ 130402 w 790011"/>
                <a:gd name="connsiteY338" fmla="*/ 502619 h 839386"/>
                <a:gd name="connsiteX339" fmla="*/ 132935 w 790011"/>
                <a:gd name="connsiteY339" fmla="*/ 498821 h 839386"/>
                <a:gd name="connsiteX340" fmla="*/ 136733 w 790011"/>
                <a:gd name="connsiteY340" fmla="*/ 496289 h 839386"/>
                <a:gd name="connsiteX341" fmla="*/ 144329 w 790011"/>
                <a:gd name="connsiteY341" fmla="*/ 500087 h 839386"/>
                <a:gd name="connsiteX342" fmla="*/ 144329 w 790011"/>
                <a:gd name="connsiteY342" fmla="*/ 501353 h 839386"/>
                <a:gd name="connsiteX343" fmla="*/ 141797 w 790011"/>
                <a:gd name="connsiteY343" fmla="*/ 505151 h 839386"/>
                <a:gd name="connsiteX344" fmla="*/ 139265 w 790011"/>
                <a:gd name="connsiteY344" fmla="*/ 507684 h 839386"/>
                <a:gd name="connsiteX345" fmla="*/ 137999 w 790011"/>
                <a:gd name="connsiteY345" fmla="*/ 508950 h 839386"/>
                <a:gd name="connsiteX346" fmla="*/ 136733 w 790011"/>
                <a:gd name="connsiteY346" fmla="*/ 510216 h 839386"/>
                <a:gd name="connsiteX347" fmla="*/ 134201 w 790011"/>
                <a:gd name="connsiteY347" fmla="*/ 514014 h 839386"/>
                <a:gd name="connsiteX348" fmla="*/ 132935 w 790011"/>
                <a:gd name="connsiteY348" fmla="*/ 515280 h 839386"/>
                <a:gd name="connsiteX349" fmla="*/ 130402 w 790011"/>
                <a:gd name="connsiteY349" fmla="*/ 517812 h 839386"/>
                <a:gd name="connsiteX350" fmla="*/ 127871 w 790011"/>
                <a:gd name="connsiteY350" fmla="*/ 517812 h 839386"/>
                <a:gd name="connsiteX351" fmla="*/ 162053 w 790011"/>
                <a:gd name="connsiteY351" fmla="*/ 467170 h 839386"/>
                <a:gd name="connsiteX352" fmla="*/ 158255 w 790011"/>
                <a:gd name="connsiteY352" fmla="*/ 465904 h 839386"/>
                <a:gd name="connsiteX353" fmla="*/ 158255 w 790011"/>
                <a:gd name="connsiteY353" fmla="*/ 459574 h 839386"/>
                <a:gd name="connsiteX354" fmla="*/ 162053 w 790011"/>
                <a:gd name="connsiteY354" fmla="*/ 455776 h 839386"/>
                <a:gd name="connsiteX355" fmla="*/ 164586 w 790011"/>
                <a:gd name="connsiteY355" fmla="*/ 451978 h 839386"/>
                <a:gd name="connsiteX356" fmla="*/ 172182 w 790011"/>
                <a:gd name="connsiteY356" fmla="*/ 440583 h 839386"/>
                <a:gd name="connsiteX357" fmla="*/ 178513 w 790011"/>
                <a:gd name="connsiteY357" fmla="*/ 439317 h 839386"/>
                <a:gd name="connsiteX358" fmla="*/ 179778 w 790011"/>
                <a:gd name="connsiteY358" fmla="*/ 445647 h 839386"/>
                <a:gd name="connsiteX359" fmla="*/ 170916 w 790011"/>
                <a:gd name="connsiteY359" fmla="*/ 460840 h 839386"/>
                <a:gd name="connsiteX360" fmla="*/ 169650 w 790011"/>
                <a:gd name="connsiteY360" fmla="*/ 462106 h 839386"/>
                <a:gd name="connsiteX361" fmla="*/ 165852 w 790011"/>
                <a:gd name="connsiteY361" fmla="*/ 465904 h 839386"/>
                <a:gd name="connsiteX362" fmla="*/ 162053 w 790011"/>
                <a:gd name="connsiteY362" fmla="*/ 467170 h 839386"/>
                <a:gd name="connsiteX363" fmla="*/ 643150 w 790011"/>
                <a:gd name="connsiteY363" fmla="*/ 457042 h 839386"/>
                <a:gd name="connsiteX364" fmla="*/ 638086 w 790011"/>
                <a:gd name="connsiteY364" fmla="*/ 453244 h 839386"/>
                <a:gd name="connsiteX365" fmla="*/ 638086 w 790011"/>
                <a:gd name="connsiteY365" fmla="*/ 434253 h 839386"/>
                <a:gd name="connsiteX366" fmla="*/ 639352 w 790011"/>
                <a:gd name="connsiteY366" fmla="*/ 430455 h 839386"/>
                <a:gd name="connsiteX367" fmla="*/ 640619 w 790011"/>
                <a:gd name="connsiteY367" fmla="*/ 429189 h 839386"/>
                <a:gd name="connsiteX368" fmla="*/ 645682 w 790011"/>
                <a:gd name="connsiteY368" fmla="*/ 425391 h 839386"/>
                <a:gd name="connsiteX369" fmla="*/ 650747 w 790011"/>
                <a:gd name="connsiteY369" fmla="*/ 430455 h 839386"/>
                <a:gd name="connsiteX370" fmla="*/ 650747 w 790011"/>
                <a:gd name="connsiteY370" fmla="*/ 431721 h 839386"/>
                <a:gd name="connsiteX371" fmla="*/ 649480 w 790011"/>
                <a:gd name="connsiteY371" fmla="*/ 435519 h 839386"/>
                <a:gd name="connsiteX372" fmla="*/ 648215 w 790011"/>
                <a:gd name="connsiteY372" fmla="*/ 436785 h 839386"/>
                <a:gd name="connsiteX373" fmla="*/ 648215 w 790011"/>
                <a:gd name="connsiteY373" fmla="*/ 453244 h 839386"/>
                <a:gd name="connsiteX374" fmla="*/ 643150 w 790011"/>
                <a:gd name="connsiteY374" fmla="*/ 457042 h 839386"/>
                <a:gd name="connsiteX375" fmla="*/ 197503 w 790011"/>
                <a:gd name="connsiteY375" fmla="*/ 408932 h 839386"/>
                <a:gd name="connsiteX376" fmla="*/ 193705 w 790011"/>
                <a:gd name="connsiteY376" fmla="*/ 407666 h 839386"/>
                <a:gd name="connsiteX377" fmla="*/ 193705 w 790011"/>
                <a:gd name="connsiteY377" fmla="*/ 401336 h 839386"/>
                <a:gd name="connsiteX378" fmla="*/ 196237 w 790011"/>
                <a:gd name="connsiteY378" fmla="*/ 398804 h 839386"/>
                <a:gd name="connsiteX379" fmla="*/ 197503 w 790011"/>
                <a:gd name="connsiteY379" fmla="*/ 395006 h 839386"/>
                <a:gd name="connsiteX380" fmla="*/ 198769 w 790011"/>
                <a:gd name="connsiteY380" fmla="*/ 393740 h 839386"/>
                <a:gd name="connsiteX381" fmla="*/ 201301 w 790011"/>
                <a:gd name="connsiteY381" fmla="*/ 389942 h 839386"/>
                <a:gd name="connsiteX382" fmla="*/ 203833 w 790011"/>
                <a:gd name="connsiteY382" fmla="*/ 387409 h 839386"/>
                <a:gd name="connsiteX383" fmla="*/ 205099 w 790011"/>
                <a:gd name="connsiteY383" fmla="*/ 386143 h 839386"/>
                <a:gd name="connsiteX384" fmla="*/ 206365 w 790011"/>
                <a:gd name="connsiteY384" fmla="*/ 384877 h 839386"/>
                <a:gd name="connsiteX385" fmla="*/ 213962 w 790011"/>
                <a:gd name="connsiteY385" fmla="*/ 384877 h 839386"/>
                <a:gd name="connsiteX386" fmla="*/ 213962 w 790011"/>
                <a:gd name="connsiteY386" fmla="*/ 391207 h 839386"/>
                <a:gd name="connsiteX387" fmla="*/ 213962 w 790011"/>
                <a:gd name="connsiteY387" fmla="*/ 391207 h 839386"/>
                <a:gd name="connsiteX388" fmla="*/ 211429 w 790011"/>
                <a:gd name="connsiteY388" fmla="*/ 395006 h 839386"/>
                <a:gd name="connsiteX389" fmla="*/ 208897 w 790011"/>
                <a:gd name="connsiteY389" fmla="*/ 397538 h 839386"/>
                <a:gd name="connsiteX390" fmla="*/ 207631 w 790011"/>
                <a:gd name="connsiteY390" fmla="*/ 398804 h 839386"/>
                <a:gd name="connsiteX391" fmla="*/ 206365 w 790011"/>
                <a:gd name="connsiteY391" fmla="*/ 400070 h 839386"/>
                <a:gd name="connsiteX392" fmla="*/ 205099 w 790011"/>
                <a:gd name="connsiteY392" fmla="*/ 403868 h 839386"/>
                <a:gd name="connsiteX393" fmla="*/ 201301 w 790011"/>
                <a:gd name="connsiteY393" fmla="*/ 407666 h 839386"/>
                <a:gd name="connsiteX394" fmla="*/ 197503 w 790011"/>
                <a:gd name="connsiteY394" fmla="*/ 408932 h 839386"/>
                <a:gd name="connsiteX395" fmla="*/ 650747 w 790011"/>
                <a:gd name="connsiteY395" fmla="*/ 388675 h 839386"/>
                <a:gd name="connsiteX396" fmla="*/ 648215 w 790011"/>
                <a:gd name="connsiteY396" fmla="*/ 388675 h 839386"/>
                <a:gd name="connsiteX397" fmla="*/ 645682 w 790011"/>
                <a:gd name="connsiteY397" fmla="*/ 382345 h 839386"/>
                <a:gd name="connsiteX398" fmla="*/ 646949 w 790011"/>
                <a:gd name="connsiteY398" fmla="*/ 378547 h 839386"/>
                <a:gd name="connsiteX399" fmla="*/ 646949 w 790011"/>
                <a:gd name="connsiteY399" fmla="*/ 370951 h 839386"/>
                <a:gd name="connsiteX400" fmla="*/ 649480 w 790011"/>
                <a:gd name="connsiteY400" fmla="*/ 360822 h 839386"/>
                <a:gd name="connsiteX401" fmla="*/ 655810 w 790011"/>
                <a:gd name="connsiteY401" fmla="*/ 357024 h 839386"/>
                <a:gd name="connsiteX402" fmla="*/ 659609 w 790011"/>
                <a:gd name="connsiteY402" fmla="*/ 362089 h 839386"/>
                <a:gd name="connsiteX403" fmla="*/ 657077 w 790011"/>
                <a:gd name="connsiteY403" fmla="*/ 372217 h 839386"/>
                <a:gd name="connsiteX404" fmla="*/ 657077 w 790011"/>
                <a:gd name="connsiteY404" fmla="*/ 381079 h 839386"/>
                <a:gd name="connsiteX405" fmla="*/ 657077 w 790011"/>
                <a:gd name="connsiteY405" fmla="*/ 383611 h 839386"/>
                <a:gd name="connsiteX406" fmla="*/ 654545 w 790011"/>
                <a:gd name="connsiteY406" fmla="*/ 388675 h 839386"/>
                <a:gd name="connsiteX407" fmla="*/ 650747 w 790011"/>
                <a:gd name="connsiteY407" fmla="*/ 388675 h 839386"/>
                <a:gd name="connsiteX408" fmla="*/ 240548 w 790011"/>
                <a:gd name="connsiteY408" fmla="*/ 363355 h 839386"/>
                <a:gd name="connsiteX409" fmla="*/ 235485 w 790011"/>
                <a:gd name="connsiteY409" fmla="*/ 358290 h 839386"/>
                <a:gd name="connsiteX410" fmla="*/ 235485 w 790011"/>
                <a:gd name="connsiteY410" fmla="*/ 355758 h 839386"/>
                <a:gd name="connsiteX411" fmla="*/ 238016 w 790011"/>
                <a:gd name="connsiteY411" fmla="*/ 351960 h 839386"/>
                <a:gd name="connsiteX412" fmla="*/ 243081 w 790011"/>
                <a:gd name="connsiteY412" fmla="*/ 349428 h 839386"/>
                <a:gd name="connsiteX413" fmla="*/ 243081 w 790011"/>
                <a:gd name="connsiteY413" fmla="*/ 349428 h 839386"/>
                <a:gd name="connsiteX414" fmla="*/ 246879 w 790011"/>
                <a:gd name="connsiteY414" fmla="*/ 345630 h 839386"/>
                <a:gd name="connsiteX415" fmla="*/ 248145 w 790011"/>
                <a:gd name="connsiteY415" fmla="*/ 344364 h 839386"/>
                <a:gd name="connsiteX416" fmla="*/ 253209 w 790011"/>
                <a:gd name="connsiteY416" fmla="*/ 341832 h 839386"/>
                <a:gd name="connsiteX417" fmla="*/ 253209 w 790011"/>
                <a:gd name="connsiteY417" fmla="*/ 341832 h 839386"/>
                <a:gd name="connsiteX418" fmla="*/ 259539 w 790011"/>
                <a:gd name="connsiteY418" fmla="*/ 341832 h 839386"/>
                <a:gd name="connsiteX419" fmla="*/ 259539 w 790011"/>
                <a:gd name="connsiteY419" fmla="*/ 348162 h 839386"/>
                <a:gd name="connsiteX420" fmla="*/ 258273 w 790011"/>
                <a:gd name="connsiteY420" fmla="*/ 349428 h 839386"/>
                <a:gd name="connsiteX421" fmla="*/ 257007 w 790011"/>
                <a:gd name="connsiteY421" fmla="*/ 350694 h 839386"/>
                <a:gd name="connsiteX422" fmla="*/ 251943 w 790011"/>
                <a:gd name="connsiteY422" fmla="*/ 353226 h 839386"/>
                <a:gd name="connsiteX423" fmla="*/ 251943 w 790011"/>
                <a:gd name="connsiteY423" fmla="*/ 353226 h 839386"/>
                <a:gd name="connsiteX424" fmla="*/ 248145 w 790011"/>
                <a:gd name="connsiteY424" fmla="*/ 357024 h 839386"/>
                <a:gd name="connsiteX425" fmla="*/ 246879 w 790011"/>
                <a:gd name="connsiteY425" fmla="*/ 358290 h 839386"/>
                <a:gd name="connsiteX426" fmla="*/ 244346 w 790011"/>
                <a:gd name="connsiteY426" fmla="*/ 360822 h 839386"/>
                <a:gd name="connsiteX427" fmla="*/ 240548 w 790011"/>
                <a:gd name="connsiteY427" fmla="*/ 363355 h 839386"/>
                <a:gd name="connsiteX428" fmla="*/ 293722 w 790011"/>
                <a:gd name="connsiteY428" fmla="*/ 324107 h 839386"/>
                <a:gd name="connsiteX429" fmla="*/ 289924 w 790011"/>
                <a:gd name="connsiteY429" fmla="*/ 321575 h 839386"/>
                <a:gd name="connsiteX430" fmla="*/ 291190 w 790011"/>
                <a:gd name="connsiteY430" fmla="*/ 315245 h 839386"/>
                <a:gd name="connsiteX431" fmla="*/ 311447 w 790011"/>
                <a:gd name="connsiteY431" fmla="*/ 301318 h 839386"/>
                <a:gd name="connsiteX432" fmla="*/ 319043 w 790011"/>
                <a:gd name="connsiteY432" fmla="*/ 305117 h 839386"/>
                <a:gd name="connsiteX433" fmla="*/ 316511 w 790011"/>
                <a:gd name="connsiteY433" fmla="*/ 310181 h 839386"/>
                <a:gd name="connsiteX434" fmla="*/ 297520 w 790011"/>
                <a:gd name="connsiteY434" fmla="*/ 324107 h 839386"/>
                <a:gd name="connsiteX435" fmla="*/ 293722 w 790011"/>
                <a:gd name="connsiteY435" fmla="*/ 324107 h 839386"/>
                <a:gd name="connsiteX436" fmla="*/ 664673 w 790011"/>
                <a:gd name="connsiteY436" fmla="*/ 322841 h 839386"/>
                <a:gd name="connsiteX437" fmla="*/ 659609 w 790011"/>
                <a:gd name="connsiteY437" fmla="*/ 317777 h 839386"/>
                <a:gd name="connsiteX438" fmla="*/ 660875 w 790011"/>
                <a:gd name="connsiteY438" fmla="*/ 313979 h 839386"/>
                <a:gd name="connsiteX439" fmla="*/ 662141 w 790011"/>
                <a:gd name="connsiteY439" fmla="*/ 312713 h 839386"/>
                <a:gd name="connsiteX440" fmla="*/ 662141 w 790011"/>
                <a:gd name="connsiteY440" fmla="*/ 306383 h 839386"/>
                <a:gd name="connsiteX441" fmla="*/ 664673 w 790011"/>
                <a:gd name="connsiteY441" fmla="*/ 302584 h 839386"/>
                <a:gd name="connsiteX442" fmla="*/ 664673 w 790011"/>
                <a:gd name="connsiteY442" fmla="*/ 302584 h 839386"/>
                <a:gd name="connsiteX443" fmla="*/ 665939 w 790011"/>
                <a:gd name="connsiteY443" fmla="*/ 298786 h 839386"/>
                <a:gd name="connsiteX444" fmla="*/ 667205 w 790011"/>
                <a:gd name="connsiteY444" fmla="*/ 297520 h 839386"/>
                <a:gd name="connsiteX445" fmla="*/ 672270 w 790011"/>
                <a:gd name="connsiteY445" fmla="*/ 293722 h 839386"/>
                <a:gd name="connsiteX446" fmla="*/ 677333 w 790011"/>
                <a:gd name="connsiteY446" fmla="*/ 298786 h 839386"/>
                <a:gd name="connsiteX447" fmla="*/ 677333 w 790011"/>
                <a:gd name="connsiteY447" fmla="*/ 300052 h 839386"/>
                <a:gd name="connsiteX448" fmla="*/ 676068 w 790011"/>
                <a:gd name="connsiteY448" fmla="*/ 303851 h 839386"/>
                <a:gd name="connsiteX449" fmla="*/ 674801 w 790011"/>
                <a:gd name="connsiteY449" fmla="*/ 305117 h 839386"/>
                <a:gd name="connsiteX450" fmla="*/ 674801 w 790011"/>
                <a:gd name="connsiteY450" fmla="*/ 307649 h 839386"/>
                <a:gd name="connsiteX451" fmla="*/ 672270 w 790011"/>
                <a:gd name="connsiteY451" fmla="*/ 311447 h 839386"/>
                <a:gd name="connsiteX452" fmla="*/ 672270 w 790011"/>
                <a:gd name="connsiteY452" fmla="*/ 316511 h 839386"/>
                <a:gd name="connsiteX453" fmla="*/ 671003 w 790011"/>
                <a:gd name="connsiteY453" fmla="*/ 320309 h 839386"/>
                <a:gd name="connsiteX454" fmla="*/ 668471 w 790011"/>
                <a:gd name="connsiteY454" fmla="*/ 321575 h 839386"/>
                <a:gd name="connsiteX455" fmla="*/ 664673 w 790011"/>
                <a:gd name="connsiteY455" fmla="*/ 322841 h 839386"/>
                <a:gd name="connsiteX456" fmla="*/ 669737 w 790011"/>
                <a:gd name="connsiteY456" fmla="*/ 301318 h 839386"/>
                <a:gd name="connsiteX457" fmla="*/ 669737 w 790011"/>
                <a:gd name="connsiteY457" fmla="*/ 301318 h 839386"/>
                <a:gd name="connsiteX458" fmla="*/ 669737 w 790011"/>
                <a:gd name="connsiteY458" fmla="*/ 301318 h 839386"/>
                <a:gd name="connsiteX459" fmla="*/ 350694 w 790011"/>
                <a:gd name="connsiteY459" fmla="*/ 287392 h 839386"/>
                <a:gd name="connsiteX460" fmla="*/ 346896 w 790011"/>
                <a:gd name="connsiteY460" fmla="*/ 286126 h 839386"/>
                <a:gd name="connsiteX461" fmla="*/ 346896 w 790011"/>
                <a:gd name="connsiteY461" fmla="*/ 279796 h 839386"/>
                <a:gd name="connsiteX462" fmla="*/ 346896 w 790011"/>
                <a:gd name="connsiteY462" fmla="*/ 279796 h 839386"/>
                <a:gd name="connsiteX463" fmla="*/ 348162 w 790011"/>
                <a:gd name="connsiteY463" fmla="*/ 278530 h 839386"/>
                <a:gd name="connsiteX464" fmla="*/ 362089 w 790011"/>
                <a:gd name="connsiteY464" fmla="*/ 272199 h 839386"/>
                <a:gd name="connsiteX465" fmla="*/ 363355 w 790011"/>
                <a:gd name="connsiteY465" fmla="*/ 270933 h 839386"/>
                <a:gd name="connsiteX466" fmla="*/ 367153 w 790011"/>
                <a:gd name="connsiteY466" fmla="*/ 269667 h 839386"/>
                <a:gd name="connsiteX467" fmla="*/ 368419 w 790011"/>
                <a:gd name="connsiteY467" fmla="*/ 269667 h 839386"/>
                <a:gd name="connsiteX468" fmla="*/ 369685 w 790011"/>
                <a:gd name="connsiteY468" fmla="*/ 268401 h 839386"/>
                <a:gd name="connsiteX469" fmla="*/ 376015 w 790011"/>
                <a:gd name="connsiteY469" fmla="*/ 270933 h 839386"/>
                <a:gd name="connsiteX470" fmla="*/ 373483 w 790011"/>
                <a:gd name="connsiteY470" fmla="*/ 277264 h 839386"/>
                <a:gd name="connsiteX471" fmla="*/ 370951 w 790011"/>
                <a:gd name="connsiteY471" fmla="*/ 278530 h 839386"/>
                <a:gd name="connsiteX472" fmla="*/ 368419 w 790011"/>
                <a:gd name="connsiteY472" fmla="*/ 278530 h 839386"/>
                <a:gd name="connsiteX473" fmla="*/ 368419 w 790011"/>
                <a:gd name="connsiteY473" fmla="*/ 278530 h 839386"/>
                <a:gd name="connsiteX474" fmla="*/ 367153 w 790011"/>
                <a:gd name="connsiteY474" fmla="*/ 279796 h 839386"/>
                <a:gd name="connsiteX475" fmla="*/ 365887 w 790011"/>
                <a:gd name="connsiteY475" fmla="*/ 281062 h 839386"/>
                <a:gd name="connsiteX476" fmla="*/ 351960 w 790011"/>
                <a:gd name="connsiteY476" fmla="*/ 287392 h 839386"/>
                <a:gd name="connsiteX477" fmla="*/ 350694 w 790011"/>
                <a:gd name="connsiteY477" fmla="*/ 287392 h 839386"/>
                <a:gd name="connsiteX478" fmla="*/ 684930 w 790011"/>
                <a:gd name="connsiteY478" fmla="*/ 258273 h 839386"/>
                <a:gd name="connsiteX479" fmla="*/ 681131 w 790011"/>
                <a:gd name="connsiteY479" fmla="*/ 257007 h 839386"/>
                <a:gd name="connsiteX480" fmla="*/ 681131 w 790011"/>
                <a:gd name="connsiteY480" fmla="*/ 250677 h 839386"/>
                <a:gd name="connsiteX481" fmla="*/ 681131 w 790011"/>
                <a:gd name="connsiteY481" fmla="*/ 245612 h 839386"/>
                <a:gd name="connsiteX482" fmla="*/ 682398 w 790011"/>
                <a:gd name="connsiteY482" fmla="*/ 241814 h 839386"/>
                <a:gd name="connsiteX483" fmla="*/ 683664 w 790011"/>
                <a:gd name="connsiteY483" fmla="*/ 240548 h 839386"/>
                <a:gd name="connsiteX484" fmla="*/ 683664 w 790011"/>
                <a:gd name="connsiteY484" fmla="*/ 235484 h 839386"/>
                <a:gd name="connsiteX485" fmla="*/ 684930 w 790011"/>
                <a:gd name="connsiteY485" fmla="*/ 231686 h 839386"/>
                <a:gd name="connsiteX486" fmla="*/ 686196 w 790011"/>
                <a:gd name="connsiteY486" fmla="*/ 230420 h 839386"/>
                <a:gd name="connsiteX487" fmla="*/ 691260 w 790011"/>
                <a:gd name="connsiteY487" fmla="*/ 225356 h 839386"/>
                <a:gd name="connsiteX488" fmla="*/ 696324 w 790011"/>
                <a:gd name="connsiteY488" fmla="*/ 230420 h 839386"/>
                <a:gd name="connsiteX489" fmla="*/ 696324 w 790011"/>
                <a:gd name="connsiteY489" fmla="*/ 232952 h 839386"/>
                <a:gd name="connsiteX490" fmla="*/ 695058 w 790011"/>
                <a:gd name="connsiteY490" fmla="*/ 236750 h 839386"/>
                <a:gd name="connsiteX491" fmla="*/ 693792 w 790011"/>
                <a:gd name="connsiteY491" fmla="*/ 238016 h 839386"/>
                <a:gd name="connsiteX492" fmla="*/ 693792 w 790011"/>
                <a:gd name="connsiteY492" fmla="*/ 243080 h 839386"/>
                <a:gd name="connsiteX493" fmla="*/ 692526 w 790011"/>
                <a:gd name="connsiteY493" fmla="*/ 246879 h 839386"/>
                <a:gd name="connsiteX494" fmla="*/ 691260 w 790011"/>
                <a:gd name="connsiteY494" fmla="*/ 248145 h 839386"/>
                <a:gd name="connsiteX495" fmla="*/ 691260 w 790011"/>
                <a:gd name="connsiteY495" fmla="*/ 253209 h 839386"/>
                <a:gd name="connsiteX496" fmla="*/ 689994 w 790011"/>
                <a:gd name="connsiteY496" fmla="*/ 257007 h 839386"/>
                <a:gd name="connsiteX497" fmla="*/ 688728 w 790011"/>
                <a:gd name="connsiteY497" fmla="*/ 258273 h 839386"/>
                <a:gd name="connsiteX498" fmla="*/ 684930 w 790011"/>
                <a:gd name="connsiteY498" fmla="*/ 258273 h 839386"/>
                <a:gd name="connsiteX499" fmla="*/ 410198 w 790011"/>
                <a:gd name="connsiteY499" fmla="*/ 254475 h 839386"/>
                <a:gd name="connsiteX500" fmla="*/ 406400 w 790011"/>
                <a:gd name="connsiteY500" fmla="*/ 253209 h 839386"/>
                <a:gd name="connsiteX501" fmla="*/ 406400 w 790011"/>
                <a:gd name="connsiteY501" fmla="*/ 246879 h 839386"/>
                <a:gd name="connsiteX502" fmla="*/ 407666 w 790011"/>
                <a:gd name="connsiteY502" fmla="*/ 245612 h 839386"/>
                <a:gd name="connsiteX503" fmla="*/ 411464 w 790011"/>
                <a:gd name="connsiteY503" fmla="*/ 244346 h 839386"/>
                <a:gd name="connsiteX504" fmla="*/ 411464 w 790011"/>
                <a:gd name="connsiteY504" fmla="*/ 244346 h 839386"/>
                <a:gd name="connsiteX505" fmla="*/ 415262 w 790011"/>
                <a:gd name="connsiteY505" fmla="*/ 240548 h 839386"/>
                <a:gd name="connsiteX506" fmla="*/ 416529 w 790011"/>
                <a:gd name="connsiteY506" fmla="*/ 239282 h 839386"/>
                <a:gd name="connsiteX507" fmla="*/ 419061 w 790011"/>
                <a:gd name="connsiteY507" fmla="*/ 236750 h 839386"/>
                <a:gd name="connsiteX508" fmla="*/ 421592 w 790011"/>
                <a:gd name="connsiteY508" fmla="*/ 234218 h 839386"/>
                <a:gd name="connsiteX509" fmla="*/ 426657 w 790011"/>
                <a:gd name="connsiteY509" fmla="*/ 231686 h 839386"/>
                <a:gd name="connsiteX510" fmla="*/ 431721 w 790011"/>
                <a:gd name="connsiteY510" fmla="*/ 236750 h 839386"/>
                <a:gd name="connsiteX511" fmla="*/ 431721 w 790011"/>
                <a:gd name="connsiteY511" fmla="*/ 239282 h 839386"/>
                <a:gd name="connsiteX512" fmla="*/ 429189 w 790011"/>
                <a:gd name="connsiteY512" fmla="*/ 243080 h 839386"/>
                <a:gd name="connsiteX513" fmla="*/ 426657 w 790011"/>
                <a:gd name="connsiteY513" fmla="*/ 245612 h 839386"/>
                <a:gd name="connsiteX514" fmla="*/ 421592 w 790011"/>
                <a:gd name="connsiteY514" fmla="*/ 248145 h 839386"/>
                <a:gd name="connsiteX515" fmla="*/ 421592 w 790011"/>
                <a:gd name="connsiteY515" fmla="*/ 248145 h 839386"/>
                <a:gd name="connsiteX516" fmla="*/ 417794 w 790011"/>
                <a:gd name="connsiteY516" fmla="*/ 251943 h 839386"/>
                <a:gd name="connsiteX517" fmla="*/ 413996 w 790011"/>
                <a:gd name="connsiteY517" fmla="*/ 253209 h 839386"/>
                <a:gd name="connsiteX518" fmla="*/ 413996 w 790011"/>
                <a:gd name="connsiteY518" fmla="*/ 253209 h 839386"/>
                <a:gd name="connsiteX519" fmla="*/ 410198 w 790011"/>
                <a:gd name="connsiteY519" fmla="*/ 254475 h 839386"/>
                <a:gd name="connsiteX520" fmla="*/ 453243 w 790011"/>
                <a:gd name="connsiteY520" fmla="*/ 213961 h 839386"/>
                <a:gd name="connsiteX521" fmla="*/ 448180 w 790011"/>
                <a:gd name="connsiteY521" fmla="*/ 208897 h 839386"/>
                <a:gd name="connsiteX522" fmla="*/ 448180 w 790011"/>
                <a:gd name="connsiteY522" fmla="*/ 208897 h 839386"/>
                <a:gd name="connsiteX523" fmla="*/ 449445 w 790011"/>
                <a:gd name="connsiteY523" fmla="*/ 205099 h 839386"/>
                <a:gd name="connsiteX524" fmla="*/ 450712 w 790011"/>
                <a:gd name="connsiteY524" fmla="*/ 203833 h 839386"/>
                <a:gd name="connsiteX525" fmla="*/ 453243 w 790011"/>
                <a:gd name="connsiteY525" fmla="*/ 200035 h 839386"/>
                <a:gd name="connsiteX526" fmla="*/ 454510 w 790011"/>
                <a:gd name="connsiteY526" fmla="*/ 198769 h 839386"/>
                <a:gd name="connsiteX527" fmla="*/ 455776 w 790011"/>
                <a:gd name="connsiteY527" fmla="*/ 197503 h 839386"/>
                <a:gd name="connsiteX528" fmla="*/ 458308 w 790011"/>
                <a:gd name="connsiteY528" fmla="*/ 193705 h 839386"/>
                <a:gd name="connsiteX529" fmla="*/ 459574 w 790011"/>
                <a:gd name="connsiteY529" fmla="*/ 192439 h 839386"/>
                <a:gd name="connsiteX530" fmla="*/ 462106 w 790011"/>
                <a:gd name="connsiteY530" fmla="*/ 189907 h 839386"/>
                <a:gd name="connsiteX531" fmla="*/ 469703 w 790011"/>
                <a:gd name="connsiteY531" fmla="*/ 189907 h 839386"/>
                <a:gd name="connsiteX532" fmla="*/ 469703 w 790011"/>
                <a:gd name="connsiteY532" fmla="*/ 196237 h 839386"/>
                <a:gd name="connsiteX533" fmla="*/ 468436 w 790011"/>
                <a:gd name="connsiteY533" fmla="*/ 197503 h 839386"/>
                <a:gd name="connsiteX534" fmla="*/ 465904 w 790011"/>
                <a:gd name="connsiteY534" fmla="*/ 201301 h 839386"/>
                <a:gd name="connsiteX535" fmla="*/ 464638 w 790011"/>
                <a:gd name="connsiteY535" fmla="*/ 202567 h 839386"/>
                <a:gd name="connsiteX536" fmla="*/ 463372 w 790011"/>
                <a:gd name="connsiteY536" fmla="*/ 203833 h 839386"/>
                <a:gd name="connsiteX537" fmla="*/ 460840 w 790011"/>
                <a:gd name="connsiteY537" fmla="*/ 207631 h 839386"/>
                <a:gd name="connsiteX538" fmla="*/ 459574 w 790011"/>
                <a:gd name="connsiteY538" fmla="*/ 208897 h 839386"/>
                <a:gd name="connsiteX539" fmla="*/ 458308 w 790011"/>
                <a:gd name="connsiteY539" fmla="*/ 210163 h 839386"/>
                <a:gd name="connsiteX540" fmla="*/ 453243 w 790011"/>
                <a:gd name="connsiteY540" fmla="*/ 213961 h 839386"/>
                <a:gd name="connsiteX541" fmla="*/ 697591 w 790011"/>
                <a:gd name="connsiteY541" fmla="*/ 191173 h 839386"/>
                <a:gd name="connsiteX542" fmla="*/ 693792 w 790011"/>
                <a:gd name="connsiteY542" fmla="*/ 189907 h 839386"/>
                <a:gd name="connsiteX543" fmla="*/ 692526 w 790011"/>
                <a:gd name="connsiteY543" fmla="*/ 184842 h 839386"/>
                <a:gd name="connsiteX544" fmla="*/ 692526 w 790011"/>
                <a:gd name="connsiteY544" fmla="*/ 168384 h 839386"/>
                <a:gd name="connsiteX545" fmla="*/ 693792 w 790011"/>
                <a:gd name="connsiteY545" fmla="*/ 164586 h 839386"/>
                <a:gd name="connsiteX546" fmla="*/ 695058 w 790011"/>
                <a:gd name="connsiteY546" fmla="*/ 163320 h 839386"/>
                <a:gd name="connsiteX547" fmla="*/ 700122 w 790011"/>
                <a:gd name="connsiteY547" fmla="*/ 159522 h 839386"/>
                <a:gd name="connsiteX548" fmla="*/ 705186 w 790011"/>
                <a:gd name="connsiteY548" fmla="*/ 164586 h 839386"/>
                <a:gd name="connsiteX549" fmla="*/ 705186 w 790011"/>
                <a:gd name="connsiteY549" fmla="*/ 165852 h 839386"/>
                <a:gd name="connsiteX550" fmla="*/ 703921 w 790011"/>
                <a:gd name="connsiteY550" fmla="*/ 169650 h 839386"/>
                <a:gd name="connsiteX551" fmla="*/ 702654 w 790011"/>
                <a:gd name="connsiteY551" fmla="*/ 170916 h 839386"/>
                <a:gd name="connsiteX552" fmla="*/ 702654 w 790011"/>
                <a:gd name="connsiteY552" fmla="*/ 187375 h 839386"/>
                <a:gd name="connsiteX553" fmla="*/ 701389 w 790011"/>
                <a:gd name="connsiteY553" fmla="*/ 191173 h 839386"/>
                <a:gd name="connsiteX554" fmla="*/ 697591 w 790011"/>
                <a:gd name="connsiteY554" fmla="*/ 191173 h 839386"/>
                <a:gd name="connsiteX555" fmla="*/ 488693 w 790011"/>
                <a:gd name="connsiteY555" fmla="*/ 160788 h 839386"/>
                <a:gd name="connsiteX556" fmla="*/ 486161 w 790011"/>
                <a:gd name="connsiteY556" fmla="*/ 160788 h 839386"/>
                <a:gd name="connsiteX557" fmla="*/ 483629 w 790011"/>
                <a:gd name="connsiteY557" fmla="*/ 154457 h 839386"/>
                <a:gd name="connsiteX558" fmla="*/ 483629 w 790011"/>
                <a:gd name="connsiteY558" fmla="*/ 153191 h 839386"/>
                <a:gd name="connsiteX559" fmla="*/ 483629 w 790011"/>
                <a:gd name="connsiteY559" fmla="*/ 151925 h 839386"/>
                <a:gd name="connsiteX560" fmla="*/ 486161 w 790011"/>
                <a:gd name="connsiteY560" fmla="*/ 148127 h 839386"/>
                <a:gd name="connsiteX561" fmla="*/ 487427 w 790011"/>
                <a:gd name="connsiteY561" fmla="*/ 146861 h 839386"/>
                <a:gd name="connsiteX562" fmla="*/ 488693 w 790011"/>
                <a:gd name="connsiteY562" fmla="*/ 145595 h 839386"/>
                <a:gd name="connsiteX563" fmla="*/ 489959 w 790011"/>
                <a:gd name="connsiteY563" fmla="*/ 141797 h 839386"/>
                <a:gd name="connsiteX564" fmla="*/ 491225 w 790011"/>
                <a:gd name="connsiteY564" fmla="*/ 140531 h 839386"/>
                <a:gd name="connsiteX565" fmla="*/ 495024 w 790011"/>
                <a:gd name="connsiteY565" fmla="*/ 135467 h 839386"/>
                <a:gd name="connsiteX566" fmla="*/ 498822 w 790011"/>
                <a:gd name="connsiteY566" fmla="*/ 134201 h 839386"/>
                <a:gd name="connsiteX567" fmla="*/ 503885 w 790011"/>
                <a:gd name="connsiteY567" fmla="*/ 139265 h 839386"/>
                <a:gd name="connsiteX568" fmla="*/ 503885 w 790011"/>
                <a:gd name="connsiteY568" fmla="*/ 140531 h 839386"/>
                <a:gd name="connsiteX569" fmla="*/ 501354 w 790011"/>
                <a:gd name="connsiteY569" fmla="*/ 144329 h 839386"/>
                <a:gd name="connsiteX570" fmla="*/ 500087 w 790011"/>
                <a:gd name="connsiteY570" fmla="*/ 145595 h 839386"/>
                <a:gd name="connsiteX571" fmla="*/ 498822 w 790011"/>
                <a:gd name="connsiteY571" fmla="*/ 146861 h 839386"/>
                <a:gd name="connsiteX572" fmla="*/ 497555 w 790011"/>
                <a:gd name="connsiteY572" fmla="*/ 150659 h 839386"/>
                <a:gd name="connsiteX573" fmla="*/ 496289 w 790011"/>
                <a:gd name="connsiteY573" fmla="*/ 151925 h 839386"/>
                <a:gd name="connsiteX574" fmla="*/ 493757 w 790011"/>
                <a:gd name="connsiteY574" fmla="*/ 155723 h 839386"/>
                <a:gd name="connsiteX575" fmla="*/ 493757 w 790011"/>
                <a:gd name="connsiteY575" fmla="*/ 155723 h 839386"/>
                <a:gd name="connsiteX576" fmla="*/ 492491 w 790011"/>
                <a:gd name="connsiteY576" fmla="*/ 158255 h 839386"/>
                <a:gd name="connsiteX577" fmla="*/ 488693 w 790011"/>
                <a:gd name="connsiteY577" fmla="*/ 160788 h 839386"/>
                <a:gd name="connsiteX578" fmla="*/ 729242 w 790011"/>
                <a:gd name="connsiteY578" fmla="*/ 141797 h 839386"/>
                <a:gd name="connsiteX579" fmla="*/ 724177 w 790011"/>
                <a:gd name="connsiteY579" fmla="*/ 141797 h 839386"/>
                <a:gd name="connsiteX580" fmla="*/ 719113 w 790011"/>
                <a:gd name="connsiteY580" fmla="*/ 136733 h 839386"/>
                <a:gd name="connsiteX581" fmla="*/ 724177 w 790011"/>
                <a:gd name="connsiteY581" fmla="*/ 131668 h 839386"/>
                <a:gd name="connsiteX582" fmla="*/ 724177 w 790011"/>
                <a:gd name="connsiteY582" fmla="*/ 131668 h 839386"/>
                <a:gd name="connsiteX583" fmla="*/ 727975 w 790011"/>
                <a:gd name="connsiteY583" fmla="*/ 129136 h 839386"/>
                <a:gd name="connsiteX584" fmla="*/ 727975 w 790011"/>
                <a:gd name="connsiteY584" fmla="*/ 129136 h 839386"/>
                <a:gd name="connsiteX585" fmla="*/ 730507 w 790011"/>
                <a:gd name="connsiteY585" fmla="*/ 127870 h 839386"/>
                <a:gd name="connsiteX586" fmla="*/ 735572 w 790011"/>
                <a:gd name="connsiteY586" fmla="*/ 125338 h 839386"/>
                <a:gd name="connsiteX587" fmla="*/ 738103 w 790011"/>
                <a:gd name="connsiteY587" fmla="*/ 125338 h 839386"/>
                <a:gd name="connsiteX588" fmla="*/ 740636 w 790011"/>
                <a:gd name="connsiteY588" fmla="*/ 125338 h 839386"/>
                <a:gd name="connsiteX589" fmla="*/ 746966 w 790011"/>
                <a:gd name="connsiteY589" fmla="*/ 129136 h 839386"/>
                <a:gd name="connsiteX590" fmla="*/ 746966 w 790011"/>
                <a:gd name="connsiteY590" fmla="*/ 129136 h 839386"/>
                <a:gd name="connsiteX591" fmla="*/ 741902 w 790011"/>
                <a:gd name="connsiteY591" fmla="*/ 134201 h 839386"/>
                <a:gd name="connsiteX592" fmla="*/ 738103 w 790011"/>
                <a:gd name="connsiteY592" fmla="*/ 134201 h 839386"/>
                <a:gd name="connsiteX593" fmla="*/ 736838 w 790011"/>
                <a:gd name="connsiteY593" fmla="*/ 134201 h 839386"/>
                <a:gd name="connsiteX594" fmla="*/ 731773 w 790011"/>
                <a:gd name="connsiteY594" fmla="*/ 137999 h 839386"/>
                <a:gd name="connsiteX595" fmla="*/ 731773 w 790011"/>
                <a:gd name="connsiteY595" fmla="*/ 137999 h 839386"/>
                <a:gd name="connsiteX596" fmla="*/ 729242 w 790011"/>
                <a:gd name="connsiteY596" fmla="*/ 141797 h 839386"/>
                <a:gd name="connsiteX597" fmla="*/ 733040 w 790011"/>
                <a:gd name="connsiteY597" fmla="*/ 132935 h 839386"/>
                <a:gd name="connsiteX598" fmla="*/ 733040 w 790011"/>
                <a:gd name="connsiteY598" fmla="*/ 132935 h 839386"/>
                <a:gd name="connsiteX599" fmla="*/ 733040 w 790011"/>
                <a:gd name="connsiteY599" fmla="*/ 132935 h 839386"/>
                <a:gd name="connsiteX600" fmla="*/ 522876 w 790011"/>
                <a:gd name="connsiteY600" fmla="*/ 110146 h 839386"/>
                <a:gd name="connsiteX601" fmla="*/ 517812 w 790011"/>
                <a:gd name="connsiteY601" fmla="*/ 105082 h 839386"/>
                <a:gd name="connsiteX602" fmla="*/ 517812 w 790011"/>
                <a:gd name="connsiteY602" fmla="*/ 105082 h 839386"/>
                <a:gd name="connsiteX603" fmla="*/ 520344 w 790011"/>
                <a:gd name="connsiteY603" fmla="*/ 101284 h 839386"/>
                <a:gd name="connsiteX604" fmla="*/ 521610 w 790011"/>
                <a:gd name="connsiteY604" fmla="*/ 100017 h 839386"/>
                <a:gd name="connsiteX605" fmla="*/ 529206 w 790011"/>
                <a:gd name="connsiteY605" fmla="*/ 92421 h 839386"/>
                <a:gd name="connsiteX606" fmla="*/ 533005 w 790011"/>
                <a:gd name="connsiteY606" fmla="*/ 87357 h 839386"/>
                <a:gd name="connsiteX607" fmla="*/ 536803 w 790011"/>
                <a:gd name="connsiteY607" fmla="*/ 84825 h 839386"/>
                <a:gd name="connsiteX608" fmla="*/ 541867 w 790011"/>
                <a:gd name="connsiteY608" fmla="*/ 89889 h 839386"/>
                <a:gd name="connsiteX609" fmla="*/ 541867 w 790011"/>
                <a:gd name="connsiteY609" fmla="*/ 91155 h 839386"/>
                <a:gd name="connsiteX610" fmla="*/ 539335 w 790011"/>
                <a:gd name="connsiteY610" fmla="*/ 94953 h 839386"/>
                <a:gd name="connsiteX611" fmla="*/ 538069 w 790011"/>
                <a:gd name="connsiteY611" fmla="*/ 96219 h 839386"/>
                <a:gd name="connsiteX612" fmla="*/ 530473 w 790011"/>
                <a:gd name="connsiteY612" fmla="*/ 103816 h 839386"/>
                <a:gd name="connsiteX613" fmla="*/ 525408 w 790011"/>
                <a:gd name="connsiteY613" fmla="*/ 108880 h 839386"/>
                <a:gd name="connsiteX614" fmla="*/ 522876 w 790011"/>
                <a:gd name="connsiteY614" fmla="*/ 110146 h 839386"/>
                <a:gd name="connsiteX615" fmla="*/ 522876 w 790011"/>
                <a:gd name="connsiteY615" fmla="*/ 110146 h 839386"/>
                <a:gd name="connsiteX616" fmla="*/ 778617 w 790011"/>
                <a:gd name="connsiteY616" fmla="*/ 107614 h 839386"/>
                <a:gd name="connsiteX617" fmla="*/ 773553 w 790011"/>
                <a:gd name="connsiteY617" fmla="*/ 106348 h 839386"/>
                <a:gd name="connsiteX618" fmla="*/ 769754 w 790011"/>
                <a:gd name="connsiteY618" fmla="*/ 103816 h 839386"/>
                <a:gd name="connsiteX619" fmla="*/ 774819 w 790011"/>
                <a:gd name="connsiteY619" fmla="*/ 93687 h 839386"/>
                <a:gd name="connsiteX620" fmla="*/ 777351 w 790011"/>
                <a:gd name="connsiteY620" fmla="*/ 87357 h 839386"/>
                <a:gd name="connsiteX621" fmla="*/ 779883 w 790011"/>
                <a:gd name="connsiteY621" fmla="*/ 82293 h 839386"/>
                <a:gd name="connsiteX622" fmla="*/ 784947 w 790011"/>
                <a:gd name="connsiteY622" fmla="*/ 78495 h 839386"/>
                <a:gd name="connsiteX623" fmla="*/ 790012 w 790011"/>
                <a:gd name="connsiteY623" fmla="*/ 83559 h 839386"/>
                <a:gd name="connsiteX624" fmla="*/ 790012 w 790011"/>
                <a:gd name="connsiteY624" fmla="*/ 83559 h 839386"/>
                <a:gd name="connsiteX625" fmla="*/ 790012 w 790011"/>
                <a:gd name="connsiteY625" fmla="*/ 86091 h 839386"/>
                <a:gd name="connsiteX626" fmla="*/ 787479 w 790011"/>
                <a:gd name="connsiteY626" fmla="*/ 91155 h 839386"/>
                <a:gd name="connsiteX627" fmla="*/ 784947 w 790011"/>
                <a:gd name="connsiteY627" fmla="*/ 97485 h 839386"/>
                <a:gd name="connsiteX628" fmla="*/ 778617 w 790011"/>
                <a:gd name="connsiteY628" fmla="*/ 107614 h 839386"/>
                <a:gd name="connsiteX629" fmla="*/ 564656 w 790011"/>
                <a:gd name="connsiteY629" fmla="*/ 63302 h 839386"/>
                <a:gd name="connsiteX630" fmla="*/ 559591 w 790011"/>
                <a:gd name="connsiteY630" fmla="*/ 58238 h 839386"/>
                <a:gd name="connsiteX631" fmla="*/ 559591 w 790011"/>
                <a:gd name="connsiteY631" fmla="*/ 56972 h 839386"/>
                <a:gd name="connsiteX632" fmla="*/ 564656 w 790011"/>
                <a:gd name="connsiteY632" fmla="*/ 51908 h 839386"/>
                <a:gd name="connsiteX633" fmla="*/ 565922 w 790011"/>
                <a:gd name="connsiteY633" fmla="*/ 48110 h 839386"/>
                <a:gd name="connsiteX634" fmla="*/ 576050 w 790011"/>
                <a:gd name="connsiteY634" fmla="*/ 37981 h 839386"/>
                <a:gd name="connsiteX635" fmla="*/ 583647 w 790011"/>
                <a:gd name="connsiteY635" fmla="*/ 37981 h 839386"/>
                <a:gd name="connsiteX636" fmla="*/ 583647 w 790011"/>
                <a:gd name="connsiteY636" fmla="*/ 44312 h 839386"/>
                <a:gd name="connsiteX637" fmla="*/ 574784 w 790011"/>
                <a:gd name="connsiteY637" fmla="*/ 53174 h 839386"/>
                <a:gd name="connsiteX638" fmla="*/ 573518 w 790011"/>
                <a:gd name="connsiteY638" fmla="*/ 56972 h 839386"/>
                <a:gd name="connsiteX639" fmla="*/ 570986 w 790011"/>
                <a:gd name="connsiteY639" fmla="*/ 59504 h 839386"/>
                <a:gd name="connsiteX640" fmla="*/ 569720 w 790011"/>
                <a:gd name="connsiteY640" fmla="*/ 60770 h 839386"/>
                <a:gd name="connsiteX641" fmla="*/ 564656 w 790011"/>
                <a:gd name="connsiteY641" fmla="*/ 63302 h 839386"/>
                <a:gd name="connsiteX642" fmla="*/ 768489 w 790011"/>
                <a:gd name="connsiteY642" fmla="*/ 53174 h 839386"/>
                <a:gd name="connsiteX643" fmla="*/ 763424 w 790011"/>
                <a:gd name="connsiteY643" fmla="*/ 48110 h 839386"/>
                <a:gd name="connsiteX644" fmla="*/ 763424 w 790011"/>
                <a:gd name="connsiteY644" fmla="*/ 46844 h 839386"/>
                <a:gd name="connsiteX645" fmla="*/ 762158 w 790011"/>
                <a:gd name="connsiteY645" fmla="*/ 45578 h 839386"/>
                <a:gd name="connsiteX646" fmla="*/ 760893 w 790011"/>
                <a:gd name="connsiteY646" fmla="*/ 41779 h 839386"/>
                <a:gd name="connsiteX647" fmla="*/ 760893 w 790011"/>
                <a:gd name="connsiteY647" fmla="*/ 39247 h 839386"/>
                <a:gd name="connsiteX648" fmla="*/ 753296 w 790011"/>
                <a:gd name="connsiteY648" fmla="*/ 31651 h 839386"/>
                <a:gd name="connsiteX649" fmla="*/ 753296 w 790011"/>
                <a:gd name="connsiteY649" fmla="*/ 25321 h 839386"/>
                <a:gd name="connsiteX650" fmla="*/ 760893 w 790011"/>
                <a:gd name="connsiteY650" fmla="*/ 25321 h 839386"/>
                <a:gd name="connsiteX651" fmla="*/ 769754 w 790011"/>
                <a:gd name="connsiteY651" fmla="*/ 34183 h 839386"/>
                <a:gd name="connsiteX652" fmla="*/ 771021 w 790011"/>
                <a:gd name="connsiteY652" fmla="*/ 37981 h 839386"/>
                <a:gd name="connsiteX653" fmla="*/ 771021 w 790011"/>
                <a:gd name="connsiteY653" fmla="*/ 40513 h 839386"/>
                <a:gd name="connsiteX654" fmla="*/ 772287 w 790011"/>
                <a:gd name="connsiteY654" fmla="*/ 41779 h 839386"/>
                <a:gd name="connsiteX655" fmla="*/ 773553 w 790011"/>
                <a:gd name="connsiteY655" fmla="*/ 45578 h 839386"/>
                <a:gd name="connsiteX656" fmla="*/ 773553 w 790011"/>
                <a:gd name="connsiteY656" fmla="*/ 49376 h 839386"/>
                <a:gd name="connsiteX657" fmla="*/ 768489 w 790011"/>
                <a:gd name="connsiteY657" fmla="*/ 53174 h 839386"/>
                <a:gd name="connsiteX658" fmla="*/ 712782 w 790011"/>
                <a:gd name="connsiteY658" fmla="*/ 15192 h 839386"/>
                <a:gd name="connsiteX659" fmla="*/ 712782 w 790011"/>
                <a:gd name="connsiteY659" fmla="*/ 15192 h 839386"/>
                <a:gd name="connsiteX660" fmla="*/ 696324 w 790011"/>
                <a:gd name="connsiteY660" fmla="*/ 12660 h 839386"/>
                <a:gd name="connsiteX661" fmla="*/ 687462 w 790011"/>
                <a:gd name="connsiteY661" fmla="*/ 12660 h 839386"/>
                <a:gd name="connsiteX662" fmla="*/ 682398 w 790011"/>
                <a:gd name="connsiteY662" fmla="*/ 7596 h 839386"/>
                <a:gd name="connsiteX663" fmla="*/ 687462 w 790011"/>
                <a:gd name="connsiteY663" fmla="*/ 2532 h 839386"/>
                <a:gd name="connsiteX664" fmla="*/ 696324 w 790011"/>
                <a:gd name="connsiteY664" fmla="*/ 2532 h 839386"/>
                <a:gd name="connsiteX665" fmla="*/ 712782 w 790011"/>
                <a:gd name="connsiteY665" fmla="*/ 5064 h 839386"/>
                <a:gd name="connsiteX666" fmla="*/ 716581 w 790011"/>
                <a:gd name="connsiteY666" fmla="*/ 10128 h 839386"/>
                <a:gd name="connsiteX667" fmla="*/ 712782 w 790011"/>
                <a:gd name="connsiteY667" fmla="*/ 15192 h 839386"/>
                <a:gd name="connsiteX668" fmla="*/ 615298 w 790011"/>
                <a:gd name="connsiteY668" fmla="*/ 13927 h 839386"/>
                <a:gd name="connsiteX669" fmla="*/ 611499 w 790011"/>
                <a:gd name="connsiteY669" fmla="*/ 11394 h 839386"/>
                <a:gd name="connsiteX670" fmla="*/ 612765 w 790011"/>
                <a:gd name="connsiteY670" fmla="*/ 5064 h 839386"/>
                <a:gd name="connsiteX671" fmla="*/ 614031 w 790011"/>
                <a:gd name="connsiteY671" fmla="*/ 3798 h 839386"/>
                <a:gd name="connsiteX672" fmla="*/ 616563 w 790011"/>
                <a:gd name="connsiteY672" fmla="*/ 2532 h 839386"/>
                <a:gd name="connsiteX673" fmla="*/ 630490 w 790011"/>
                <a:gd name="connsiteY673" fmla="*/ 0 h 839386"/>
                <a:gd name="connsiteX674" fmla="*/ 639352 w 790011"/>
                <a:gd name="connsiteY674" fmla="*/ 0 h 839386"/>
                <a:gd name="connsiteX675" fmla="*/ 644417 w 790011"/>
                <a:gd name="connsiteY675" fmla="*/ 5064 h 839386"/>
                <a:gd name="connsiteX676" fmla="*/ 639352 w 790011"/>
                <a:gd name="connsiteY676" fmla="*/ 10128 h 839386"/>
                <a:gd name="connsiteX677" fmla="*/ 631756 w 790011"/>
                <a:gd name="connsiteY677" fmla="*/ 10128 h 839386"/>
                <a:gd name="connsiteX678" fmla="*/ 619096 w 790011"/>
                <a:gd name="connsiteY678" fmla="*/ 12660 h 839386"/>
                <a:gd name="connsiteX679" fmla="*/ 615298 w 790011"/>
                <a:gd name="connsiteY679" fmla="*/ 13927 h 839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790011" h="839386">
                  <a:moveTo>
                    <a:pt x="65834" y="839387"/>
                  </a:moveTo>
                  <a:lnTo>
                    <a:pt x="62036" y="839387"/>
                  </a:lnTo>
                  <a:cubicBezTo>
                    <a:pt x="60770" y="839387"/>
                    <a:pt x="59504" y="839387"/>
                    <a:pt x="58238" y="838121"/>
                  </a:cubicBezTo>
                  <a:lnTo>
                    <a:pt x="56972" y="836855"/>
                  </a:lnTo>
                  <a:lnTo>
                    <a:pt x="53174" y="836855"/>
                  </a:lnTo>
                  <a:cubicBezTo>
                    <a:pt x="51908" y="836855"/>
                    <a:pt x="50642" y="836855"/>
                    <a:pt x="49376" y="835589"/>
                  </a:cubicBezTo>
                  <a:lnTo>
                    <a:pt x="48110" y="834323"/>
                  </a:lnTo>
                  <a:cubicBezTo>
                    <a:pt x="46844" y="834323"/>
                    <a:pt x="45578" y="834323"/>
                    <a:pt x="44312" y="833057"/>
                  </a:cubicBezTo>
                  <a:lnTo>
                    <a:pt x="43046" y="831791"/>
                  </a:lnTo>
                  <a:cubicBezTo>
                    <a:pt x="40514" y="831791"/>
                    <a:pt x="39248" y="829259"/>
                    <a:pt x="39248" y="826726"/>
                  </a:cubicBezTo>
                  <a:cubicBezTo>
                    <a:pt x="39248" y="824195"/>
                    <a:pt x="41779" y="821662"/>
                    <a:pt x="44312" y="821662"/>
                  </a:cubicBezTo>
                  <a:lnTo>
                    <a:pt x="45578" y="821662"/>
                  </a:lnTo>
                  <a:cubicBezTo>
                    <a:pt x="46844" y="821662"/>
                    <a:pt x="48110" y="821662"/>
                    <a:pt x="49376" y="822928"/>
                  </a:cubicBezTo>
                  <a:lnTo>
                    <a:pt x="50642" y="824195"/>
                  </a:lnTo>
                  <a:cubicBezTo>
                    <a:pt x="51908" y="824195"/>
                    <a:pt x="53174" y="824195"/>
                    <a:pt x="54440" y="825461"/>
                  </a:cubicBezTo>
                  <a:lnTo>
                    <a:pt x="55706" y="826726"/>
                  </a:lnTo>
                  <a:lnTo>
                    <a:pt x="60770" y="826726"/>
                  </a:lnTo>
                  <a:cubicBezTo>
                    <a:pt x="62036" y="826726"/>
                    <a:pt x="63302" y="826726"/>
                    <a:pt x="64569" y="827993"/>
                  </a:cubicBezTo>
                  <a:lnTo>
                    <a:pt x="65834" y="829259"/>
                  </a:lnTo>
                  <a:lnTo>
                    <a:pt x="67100" y="829259"/>
                  </a:lnTo>
                  <a:cubicBezTo>
                    <a:pt x="69632" y="829259"/>
                    <a:pt x="72165" y="831791"/>
                    <a:pt x="72165" y="834323"/>
                  </a:cubicBezTo>
                  <a:cubicBezTo>
                    <a:pt x="72165" y="836855"/>
                    <a:pt x="68367" y="839387"/>
                    <a:pt x="65834" y="839387"/>
                  </a:cubicBezTo>
                  <a:moveTo>
                    <a:pt x="126604" y="834323"/>
                  </a:moveTo>
                  <a:lnTo>
                    <a:pt x="115210" y="834323"/>
                  </a:lnTo>
                  <a:cubicBezTo>
                    <a:pt x="112678" y="834323"/>
                    <a:pt x="110146" y="831791"/>
                    <a:pt x="110146" y="829259"/>
                  </a:cubicBezTo>
                  <a:cubicBezTo>
                    <a:pt x="110146" y="826726"/>
                    <a:pt x="112678" y="824195"/>
                    <a:pt x="115210" y="824195"/>
                  </a:cubicBezTo>
                  <a:lnTo>
                    <a:pt x="121541" y="824195"/>
                  </a:lnTo>
                  <a:cubicBezTo>
                    <a:pt x="122806" y="822928"/>
                    <a:pt x="124072" y="821662"/>
                    <a:pt x="125339" y="821662"/>
                  </a:cubicBezTo>
                  <a:lnTo>
                    <a:pt x="136733" y="821662"/>
                  </a:lnTo>
                  <a:cubicBezTo>
                    <a:pt x="139265" y="821662"/>
                    <a:pt x="141797" y="824195"/>
                    <a:pt x="141797" y="826726"/>
                  </a:cubicBezTo>
                  <a:cubicBezTo>
                    <a:pt x="141797" y="829259"/>
                    <a:pt x="139265" y="831791"/>
                    <a:pt x="136733" y="831791"/>
                  </a:cubicBezTo>
                  <a:lnTo>
                    <a:pt x="129137" y="831791"/>
                  </a:lnTo>
                  <a:cubicBezTo>
                    <a:pt x="129137" y="833057"/>
                    <a:pt x="127871" y="834323"/>
                    <a:pt x="126604" y="834323"/>
                  </a:cubicBezTo>
                  <a:moveTo>
                    <a:pt x="186109" y="822928"/>
                  </a:moveTo>
                  <a:lnTo>
                    <a:pt x="183576" y="822928"/>
                  </a:lnTo>
                  <a:cubicBezTo>
                    <a:pt x="181044" y="822928"/>
                    <a:pt x="178513" y="820396"/>
                    <a:pt x="178513" y="817864"/>
                  </a:cubicBezTo>
                  <a:cubicBezTo>
                    <a:pt x="178513" y="815332"/>
                    <a:pt x="181044" y="812800"/>
                    <a:pt x="183576" y="812800"/>
                  </a:cubicBezTo>
                  <a:lnTo>
                    <a:pt x="184843" y="812800"/>
                  </a:lnTo>
                  <a:lnTo>
                    <a:pt x="198769" y="809002"/>
                  </a:lnTo>
                  <a:cubicBezTo>
                    <a:pt x="198769" y="809002"/>
                    <a:pt x="200035" y="809002"/>
                    <a:pt x="200035" y="809002"/>
                  </a:cubicBezTo>
                  <a:lnTo>
                    <a:pt x="206365" y="809002"/>
                  </a:lnTo>
                  <a:cubicBezTo>
                    <a:pt x="207631" y="809002"/>
                    <a:pt x="208897" y="809002"/>
                    <a:pt x="210164" y="810268"/>
                  </a:cubicBezTo>
                  <a:cubicBezTo>
                    <a:pt x="212695" y="811534"/>
                    <a:pt x="212695" y="815332"/>
                    <a:pt x="210164" y="816598"/>
                  </a:cubicBezTo>
                  <a:lnTo>
                    <a:pt x="210164" y="816598"/>
                  </a:lnTo>
                  <a:cubicBezTo>
                    <a:pt x="208897" y="817864"/>
                    <a:pt x="207631" y="817864"/>
                    <a:pt x="206365" y="817864"/>
                  </a:cubicBezTo>
                  <a:lnTo>
                    <a:pt x="200035" y="817864"/>
                  </a:lnTo>
                  <a:lnTo>
                    <a:pt x="186109" y="821662"/>
                  </a:lnTo>
                  <a:cubicBezTo>
                    <a:pt x="186109" y="822928"/>
                    <a:pt x="186109" y="822928"/>
                    <a:pt x="186109" y="822928"/>
                  </a:cubicBezTo>
                  <a:moveTo>
                    <a:pt x="629224" y="809002"/>
                  </a:moveTo>
                  <a:lnTo>
                    <a:pt x="626692" y="809002"/>
                  </a:lnTo>
                  <a:lnTo>
                    <a:pt x="603903" y="806470"/>
                  </a:lnTo>
                  <a:cubicBezTo>
                    <a:pt x="601371" y="806470"/>
                    <a:pt x="598839" y="803938"/>
                    <a:pt x="600105" y="801406"/>
                  </a:cubicBezTo>
                  <a:cubicBezTo>
                    <a:pt x="600105" y="798874"/>
                    <a:pt x="602637" y="796341"/>
                    <a:pt x="605169" y="797608"/>
                  </a:cubicBezTo>
                  <a:lnTo>
                    <a:pt x="627958" y="800140"/>
                  </a:lnTo>
                  <a:lnTo>
                    <a:pt x="629224" y="800140"/>
                  </a:lnTo>
                  <a:cubicBezTo>
                    <a:pt x="631756" y="800140"/>
                    <a:pt x="634288" y="802672"/>
                    <a:pt x="634288" y="805204"/>
                  </a:cubicBezTo>
                  <a:cubicBezTo>
                    <a:pt x="634288" y="806470"/>
                    <a:pt x="631756" y="809002"/>
                    <a:pt x="629224" y="809002"/>
                  </a:cubicBezTo>
                  <a:moveTo>
                    <a:pt x="254475" y="809002"/>
                  </a:moveTo>
                  <a:cubicBezTo>
                    <a:pt x="251943" y="809002"/>
                    <a:pt x="250676" y="807736"/>
                    <a:pt x="249411" y="805204"/>
                  </a:cubicBezTo>
                  <a:cubicBezTo>
                    <a:pt x="249411" y="802672"/>
                    <a:pt x="250676" y="800140"/>
                    <a:pt x="253209" y="800140"/>
                  </a:cubicBezTo>
                  <a:lnTo>
                    <a:pt x="277264" y="795076"/>
                  </a:lnTo>
                  <a:cubicBezTo>
                    <a:pt x="279796" y="795076"/>
                    <a:pt x="282328" y="796341"/>
                    <a:pt x="283594" y="798874"/>
                  </a:cubicBezTo>
                  <a:cubicBezTo>
                    <a:pt x="283594" y="801406"/>
                    <a:pt x="282328" y="803938"/>
                    <a:pt x="279796" y="803938"/>
                  </a:cubicBezTo>
                  <a:lnTo>
                    <a:pt x="254475" y="809002"/>
                  </a:lnTo>
                  <a:cubicBezTo>
                    <a:pt x="254475" y="809002"/>
                    <a:pt x="254475" y="809002"/>
                    <a:pt x="254475" y="809002"/>
                  </a:cubicBezTo>
                  <a:moveTo>
                    <a:pt x="16458" y="803938"/>
                  </a:moveTo>
                  <a:lnTo>
                    <a:pt x="15193" y="803938"/>
                  </a:lnTo>
                  <a:cubicBezTo>
                    <a:pt x="12660" y="803938"/>
                    <a:pt x="10128" y="801406"/>
                    <a:pt x="10128" y="798874"/>
                  </a:cubicBezTo>
                  <a:lnTo>
                    <a:pt x="10128" y="798874"/>
                  </a:lnTo>
                  <a:lnTo>
                    <a:pt x="8862" y="797608"/>
                  </a:lnTo>
                  <a:cubicBezTo>
                    <a:pt x="8862" y="797608"/>
                    <a:pt x="7597" y="796341"/>
                    <a:pt x="7597" y="796341"/>
                  </a:cubicBezTo>
                  <a:cubicBezTo>
                    <a:pt x="6330" y="795076"/>
                    <a:pt x="5064" y="793809"/>
                    <a:pt x="5064" y="792543"/>
                  </a:cubicBezTo>
                  <a:lnTo>
                    <a:pt x="5064" y="792543"/>
                  </a:lnTo>
                  <a:cubicBezTo>
                    <a:pt x="3798" y="791277"/>
                    <a:pt x="2532" y="790011"/>
                    <a:pt x="2532" y="788745"/>
                  </a:cubicBezTo>
                  <a:lnTo>
                    <a:pt x="2532" y="783681"/>
                  </a:lnTo>
                  <a:cubicBezTo>
                    <a:pt x="2532" y="781149"/>
                    <a:pt x="5064" y="778617"/>
                    <a:pt x="7597" y="778617"/>
                  </a:cubicBezTo>
                  <a:cubicBezTo>
                    <a:pt x="10128" y="778617"/>
                    <a:pt x="12660" y="779883"/>
                    <a:pt x="12660" y="783681"/>
                  </a:cubicBezTo>
                  <a:lnTo>
                    <a:pt x="12660" y="784947"/>
                  </a:lnTo>
                  <a:cubicBezTo>
                    <a:pt x="13927" y="786213"/>
                    <a:pt x="15193" y="787479"/>
                    <a:pt x="15193" y="788745"/>
                  </a:cubicBezTo>
                  <a:lnTo>
                    <a:pt x="15193" y="788745"/>
                  </a:lnTo>
                  <a:cubicBezTo>
                    <a:pt x="16458" y="790011"/>
                    <a:pt x="17725" y="791277"/>
                    <a:pt x="17725" y="792543"/>
                  </a:cubicBezTo>
                  <a:lnTo>
                    <a:pt x="17725" y="792543"/>
                  </a:lnTo>
                  <a:lnTo>
                    <a:pt x="18991" y="793809"/>
                  </a:lnTo>
                  <a:cubicBezTo>
                    <a:pt x="18991" y="793809"/>
                    <a:pt x="20257" y="795076"/>
                    <a:pt x="20257" y="795076"/>
                  </a:cubicBezTo>
                  <a:cubicBezTo>
                    <a:pt x="21523" y="796341"/>
                    <a:pt x="22789" y="797608"/>
                    <a:pt x="22789" y="798874"/>
                  </a:cubicBezTo>
                  <a:cubicBezTo>
                    <a:pt x="21523" y="802672"/>
                    <a:pt x="18991" y="803938"/>
                    <a:pt x="16458" y="803938"/>
                  </a:cubicBezTo>
                  <a:moveTo>
                    <a:pt x="664673" y="798874"/>
                  </a:moveTo>
                  <a:cubicBezTo>
                    <a:pt x="662141" y="798874"/>
                    <a:pt x="659609" y="796341"/>
                    <a:pt x="659609" y="793809"/>
                  </a:cubicBezTo>
                  <a:lnTo>
                    <a:pt x="659609" y="792543"/>
                  </a:lnTo>
                  <a:cubicBezTo>
                    <a:pt x="659609" y="791277"/>
                    <a:pt x="660875" y="788745"/>
                    <a:pt x="662141" y="788745"/>
                  </a:cubicBezTo>
                  <a:lnTo>
                    <a:pt x="662141" y="788745"/>
                  </a:lnTo>
                  <a:cubicBezTo>
                    <a:pt x="662141" y="786213"/>
                    <a:pt x="663407" y="784947"/>
                    <a:pt x="664673" y="784947"/>
                  </a:cubicBezTo>
                  <a:cubicBezTo>
                    <a:pt x="664673" y="784947"/>
                    <a:pt x="664673" y="783681"/>
                    <a:pt x="665939" y="783681"/>
                  </a:cubicBezTo>
                  <a:lnTo>
                    <a:pt x="667205" y="782415"/>
                  </a:lnTo>
                  <a:cubicBezTo>
                    <a:pt x="667205" y="781149"/>
                    <a:pt x="667205" y="779883"/>
                    <a:pt x="668471" y="778617"/>
                  </a:cubicBezTo>
                  <a:lnTo>
                    <a:pt x="669737" y="777351"/>
                  </a:lnTo>
                  <a:cubicBezTo>
                    <a:pt x="669737" y="776085"/>
                    <a:pt x="669737" y="774819"/>
                    <a:pt x="671003" y="773553"/>
                  </a:cubicBezTo>
                  <a:cubicBezTo>
                    <a:pt x="671003" y="772287"/>
                    <a:pt x="671003" y="772287"/>
                    <a:pt x="672270" y="772287"/>
                  </a:cubicBezTo>
                  <a:lnTo>
                    <a:pt x="672270" y="771021"/>
                  </a:lnTo>
                  <a:cubicBezTo>
                    <a:pt x="672270" y="769755"/>
                    <a:pt x="673535" y="767223"/>
                    <a:pt x="674801" y="767223"/>
                  </a:cubicBezTo>
                  <a:lnTo>
                    <a:pt x="674801" y="767223"/>
                  </a:lnTo>
                  <a:cubicBezTo>
                    <a:pt x="674801" y="765956"/>
                    <a:pt x="674801" y="764690"/>
                    <a:pt x="676068" y="763424"/>
                  </a:cubicBezTo>
                  <a:lnTo>
                    <a:pt x="677333" y="762158"/>
                  </a:lnTo>
                  <a:lnTo>
                    <a:pt x="677333" y="759626"/>
                  </a:lnTo>
                  <a:cubicBezTo>
                    <a:pt x="677333" y="758360"/>
                    <a:pt x="677333" y="758360"/>
                    <a:pt x="677333" y="757094"/>
                  </a:cubicBezTo>
                  <a:lnTo>
                    <a:pt x="678600" y="753296"/>
                  </a:lnTo>
                  <a:cubicBezTo>
                    <a:pt x="679866" y="750764"/>
                    <a:pt x="682398" y="749498"/>
                    <a:pt x="684930" y="750764"/>
                  </a:cubicBezTo>
                  <a:cubicBezTo>
                    <a:pt x="687462" y="752030"/>
                    <a:pt x="688728" y="754562"/>
                    <a:pt x="687462" y="757094"/>
                  </a:cubicBezTo>
                  <a:lnTo>
                    <a:pt x="686196" y="759626"/>
                  </a:lnTo>
                  <a:lnTo>
                    <a:pt x="686196" y="763424"/>
                  </a:lnTo>
                  <a:cubicBezTo>
                    <a:pt x="686196" y="764690"/>
                    <a:pt x="686196" y="765956"/>
                    <a:pt x="684930" y="767223"/>
                  </a:cubicBezTo>
                  <a:lnTo>
                    <a:pt x="683664" y="768489"/>
                  </a:lnTo>
                  <a:lnTo>
                    <a:pt x="683664" y="771021"/>
                  </a:lnTo>
                  <a:cubicBezTo>
                    <a:pt x="683664" y="772287"/>
                    <a:pt x="682398" y="774819"/>
                    <a:pt x="681131" y="774819"/>
                  </a:cubicBezTo>
                  <a:lnTo>
                    <a:pt x="681131" y="774819"/>
                  </a:lnTo>
                  <a:cubicBezTo>
                    <a:pt x="681131" y="776085"/>
                    <a:pt x="679866" y="778617"/>
                    <a:pt x="678600" y="778617"/>
                  </a:cubicBezTo>
                  <a:lnTo>
                    <a:pt x="678600" y="778617"/>
                  </a:lnTo>
                  <a:cubicBezTo>
                    <a:pt x="678600" y="779883"/>
                    <a:pt x="678600" y="781149"/>
                    <a:pt x="677333" y="782415"/>
                  </a:cubicBezTo>
                  <a:lnTo>
                    <a:pt x="676068" y="783681"/>
                  </a:lnTo>
                  <a:cubicBezTo>
                    <a:pt x="676068" y="784947"/>
                    <a:pt x="676068" y="786213"/>
                    <a:pt x="674801" y="787479"/>
                  </a:cubicBezTo>
                  <a:lnTo>
                    <a:pt x="673535" y="788745"/>
                  </a:lnTo>
                  <a:cubicBezTo>
                    <a:pt x="673535" y="790011"/>
                    <a:pt x="672270" y="792543"/>
                    <a:pt x="671003" y="792543"/>
                  </a:cubicBezTo>
                  <a:lnTo>
                    <a:pt x="671003" y="792543"/>
                  </a:lnTo>
                  <a:cubicBezTo>
                    <a:pt x="671003" y="795076"/>
                    <a:pt x="669737" y="796341"/>
                    <a:pt x="667205" y="797608"/>
                  </a:cubicBezTo>
                  <a:cubicBezTo>
                    <a:pt x="667205" y="798874"/>
                    <a:pt x="665939" y="798874"/>
                    <a:pt x="664673" y="798874"/>
                  </a:cubicBezTo>
                  <a:moveTo>
                    <a:pt x="669737" y="786213"/>
                  </a:moveTo>
                  <a:lnTo>
                    <a:pt x="669737" y="786213"/>
                  </a:lnTo>
                  <a:lnTo>
                    <a:pt x="669737" y="786213"/>
                  </a:lnTo>
                  <a:close/>
                  <a:moveTo>
                    <a:pt x="678600" y="764690"/>
                  </a:moveTo>
                  <a:lnTo>
                    <a:pt x="678600" y="764690"/>
                  </a:lnTo>
                  <a:lnTo>
                    <a:pt x="678600" y="764690"/>
                  </a:lnTo>
                  <a:close/>
                  <a:moveTo>
                    <a:pt x="559591" y="797608"/>
                  </a:moveTo>
                  <a:lnTo>
                    <a:pt x="558326" y="797608"/>
                  </a:lnTo>
                  <a:cubicBezTo>
                    <a:pt x="557059" y="797608"/>
                    <a:pt x="557059" y="797608"/>
                    <a:pt x="555793" y="797608"/>
                  </a:cubicBezTo>
                  <a:lnTo>
                    <a:pt x="550729" y="795076"/>
                  </a:lnTo>
                  <a:lnTo>
                    <a:pt x="543133" y="793809"/>
                  </a:lnTo>
                  <a:lnTo>
                    <a:pt x="540601" y="793809"/>
                  </a:lnTo>
                  <a:cubicBezTo>
                    <a:pt x="539335" y="793809"/>
                    <a:pt x="538069" y="793809"/>
                    <a:pt x="536803" y="792543"/>
                  </a:cubicBezTo>
                  <a:lnTo>
                    <a:pt x="535536" y="791277"/>
                  </a:lnTo>
                  <a:cubicBezTo>
                    <a:pt x="533005" y="791277"/>
                    <a:pt x="530473" y="788745"/>
                    <a:pt x="530473" y="786213"/>
                  </a:cubicBezTo>
                  <a:cubicBezTo>
                    <a:pt x="530473" y="783681"/>
                    <a:pt x="533005" y="781149"/>
                    <a:pt x="535536" y="781149"/>
                  </a:cubicBezTo>
                  <a:lnTo>
                    <a:pt x="538069" y="781149"/>
                  </a:lnTo>
                  <a:cubicBezTo>
                    <a:pt x="539335" y="781149"/>
                    <a:pt x="540601" y="781149"/>
                    <a:pt x="541867" y="782415"/>
                  </a:cubicBezTo>
                  <a:lnTo>
                    <a:pt x="543133" y="783681"/>
                  </a:lnTo>
                  <a:lnTo>
                    <a:pt x="545665" y="783681"/>
                  </a:lnTo>
                  <a:cubicBezTo>
                    <a:pt x="545665" y="783681"/>
                    <a:pt x="546931" y="783681"/>
                    <a:pt x="546931" y="783681"/>
                  </a:cubicBezTo>
                  <a:lnTo>
                    <a:pt x="554527" y="786213"/>
                  </a:lnTo>
                  <a:lnTo>
                    <a:pt x="559591" y="788745"/>
                  </a:lnTo>
                  <a:cubicBezTo>
                    <a:pt x="562124" y="788745"/>
                    <a:pt x="564656" y="791277"/>
                    <a:pt x="564656" y="793809"/>
                  </a:cubicBezTo>
                  <a:cubicBezTo>
                    <a:pt x="564656" y="796341"/>
                    <a:pt x="562124" y="797608"/>
                    <a:pt x="559591" y="797608"/>
                  </a:cubicBezTo>
                  <a:moveTo>
                    <a:pt x="332969" y="795076"/>
                  </a:moveTo>
                  <a:lnTo>
                    <a:pt x="326639" y="795076"/>
                  </a:lnTo>
                  <a:cubicBezTo>
                    <a:pt x="324108" y="795076"/>
                    <a:pt x="321575" y="792543"/>
                    <a:pt x="321575" y="790011"/>
                  </a:cubicBezTo>
                  <a:cubicBezTo>
                    <a:pt x="321575" y="787479"/>
                    <a:pt x="324108" y="784947"/>
                    <a:pt x="326639" y="784947"/>
                  </a:cubicBezTo>
                  <a:lnTo>
                    <a:pt x="331704" y="784947"/>
                  </a:lnTo>
                  <a:lnTo>
                    <a:pt x="332969" y="783681"/>
                  </a:lnTo>
                  <a:cubicBezTo>
                    <a:pt x="334236" y="782415"/>
                    <a:pt x="335502" y="782415"/>
                    <a:pt x="336768" y="782415"/>
                  </a:cubicBezTo>
                  <a:lnTo>
                    <a:pt x="350694" y="782415"/>
                  </a:lnTo>
                  <a:cubicBezTo>
                    <a:pt x="353226" y="782415"/>
                    <a:pt x="354492" y="783681"/>
                    <a:pt x="355759" y="784947"/>
                  </a:cubicBezTo>
                  <a:cubicBezTo>
                    <a:pt x="357024" y="787479"/>
                    <a:pt x="355759" y="790011"/>
                    <a:pt x="353226" y="791277"/>
                  </a:cubicBezTo>
                  <a:lnTo>
                    <a:pt x="353226" y="791277"/>
                  </a:lnTo>
                  <a:cubicBezTo>
                    <a:pt x="351960" y="791277"/>
                    <a:pt x="351960" y="791277"/>
                    <a:pt x="350694" y="791277"/>
                  </a:cubicBezTo>
                  <a:lnTo>
                    <a:pt x="338034" y="791277"/>
                  </a:lnTo>
                  <a:lnTo>
                    <a:pt x="336768" y="792543"/>
                  </a:lnTo>
                  <a:cubicBezTo>
                    <a:pt x="335502" y="795076"/>
                    <a:pt x="334236" y="795076"/>
                    <a:pt x="332969" y="795076"/>
                  </a:cubicBezTo>
                  <a:moveTo>
                    <a:pt x="397538" y="787479"/>
                  </a:moveTo>
                  <a:cubicBezTo>
                    <a:pt x="395006" y="787479"/>
                    <a:pt x="392474" y="786213"/>
                    <a:pt x="392474" y="783681"/>
                  </a:cubicBezTo>
                  <a:cubicBezTo>
                    <a:pt x="392474" y="781149"/>
                    <a:pt x="393740" y="778617"/>
                    <a:pt x="396272" y="778617"/>
                  </a:cubicBezTo>
                  <a:lnTo>
                    <a:pt x="407666" y="777351"/>
                  </a:lnTo>
                  <a:lnTo>
                    <a:pt x="415262" y="777351"/>
                  </a:lnTo>
                  <a:lnTo>
                    <a:pt x="416529" y="776085"/>
                  </a:lnTo>
                  <a:cubicBezTo>
                    <a:pt x="419061" y="773553"/>
                    <a:pt x="425391" y="776085"/>
                    <a:pt x="425391" y="779883"/>
                  </a:cubicBezTo>
                  <a:cubicBezTo>
                    <a:pt x="425391" y="782415"/>
                    <a:pt x="424125" y="783681"/>
                    <a:pt x="422859" y="784947"/>
                  </a:cubicBezTo>
                  <a:lnTo>
                    <a:pt x="421592" y="786213"/>
                  </a:lnTo>
                  <a:cubicBezTo>
                    <a:pt x="420327" y="787479"/>
                    <a:pt x="419061" y="787479"/>
                    <a:pt x="417794" y="787479"/>
                  </a:cubicBezTo>
                  <a:lnTo>
                    <a:pt x="406400" y="787479"/>
                  </a:lnTo>
                  <a:lnTo>
                    <a:pt x="397538" y="787479"/>
                  </a:lnTo>
                  <a:cubicBezTo>
                    <a:pt x="397538" y="787479"/>
                    <a:pt x="397538" y="787479"/>
                    <a:pt x="397538" y="787479"/>
                  </a:cubicBezTo>
                  <a:moveTo>
                    <a:pt x="491225" y="783681"/>
                  </a:moveTo>
                  <a:lnTo>
                    <a:pt x="486161" y="783681"/>
                  </a:lnTo>
                  <a:cubicBezTo>
                    <a:pt x="484895" y="783681"/>
                    <a:pt x="483629" y="783681"/>
                    <a:pt x="482363" y="782415"/>
                  </a:cubicBezTo>
                  <a:lnTo>
                    <a:pt x="481097" y="781149"/>
                  </a:lnTo>
                  <a:lnTo>
                    <a:pt x="467170" y="781149"/>
                  </a:lnTo>
                  <a:cubicBezTo>
                    <a:pt x="464638" y="781149"/>
                    <a:pt x="462106" y="778617"/>
                    <a:pt x="462106" y="776085"/>
                  </a:cubicBezTo>
                  <a:cubicBezTo>
                    <a:pt x="462106" y="773553"/>
                    <a:pt x="464638" y="771021"/>
                    <a:pt x="467170" y="771021"/>
                  </a:cubicBezTo>
                  <a:lnTo>
                    <a:pt x="483629" y="771021"/>
                  </a:lnTo>
                  <a:cubicBezTo>
                    <a:pt x="484895" y="771021"/>
                    <a:pt x="486161" y="771021"/>
                    <a:pt x="487427" y="772287"/>
                  </a:cubicBezTo>
                  <a:lnTo>
                    <a:pt x="488693" y="773553"/>
                  </a:lnTo>
                  <a:lnTo>
                    <a:pt x="491225" y="773553"/>
                  </a:lnTo>
                  <a:cubicBezTo>
                    <a:pt x="493757" y="773553"/>
                    <a:pt x="496289" y="776085"/>
                    <a:pt x="496289" y="778617"/>
                  </a:cubicBezTo>
                  <a:cubicBezTo>
                    <a:pt x="496289" y="781149"/>
                    <a:pt x="495024" y="783681"/>
                    <a:pt x="491225" y="783681"/>
                  </a:cubicBezTo>
                  <a:moveTo>
                    <a:pt x="5064" y="744434"/>
                  </a:moveTo>
                  <a:cubicBezTo>
                    <a:pt x="2532" y="744434"/>
                    <a:pt x="0" y="741902"/>
                    <a:pt x="0" y="739369"/>
                  </a:cubicBezTo>
                  <a:lnTo>
                    <a:pt x="0" y="715315"/>
                  </a:lnTo>
                  <a:cubicBezTo>
                    <a:pt x="0" y="712783"/>
                    <a:pt x="2532" y="710251"/>
                    <a:pt x="5064" y="710251"/>
                  </a:cubicBezTo>
                  <a:cubicBezTo>
                    <a:pt x="7597" y="710251"/>
                    <a:pt x="10128" y="712783"/>
                    <a:pt x="10128" y="715315"/>
                  </a:cubicBezTo>
                  <a:lnTo>
                    <a:pt x="10128" y="739369"/>
                  </a:lnTo>
                  <a:cubicBezTo>
                    <a:pt x="10128" y="741902"/>
                    <a:pt x="7597" y="744434"/>
                    <a:pt x="5064" y="744434"/>
                  </a:cubicBezTo>
                  <a:moveTo>
                    <a:pt x="692526" y="719113"/>
                  </a:moveTo>
                  <a:cubicBezTo>
                    <a:pt x="689994" y="719113"/>
                    <a:pt x="687462" y="717847"/>
                    <a:pt x="687462" y="714049"/>
                  </a:cubicBezTo>
                  <a:lnTo>
                    <a:pt x="687462" y="695058"/>
                  </a:lnTo>
                  <a:cubicBezTo>
                    <a:pt x="687462" y="693792"/>
                    <a:pt x="687462" y="692526"/>
                    <a:pt x="688728" y="691260"/>
                  </a:cubicBezTo>
                  <a:lnTo>
                    <a:pt x="689994" y="689994"/>
                  </a:lnTo>
                  <a:cubicBezTo>
                    <a:pt x="689994" y="687462"/>
                    <a:pt x="692526" y="684930"/>
                    <a:pt x="695058" y="684930"/>
                  </a:cubicBezTo>
                  <a:cubicBezTo>
                    <a:pt x="697591" y="684930"/>
                    <a:pt x="700122" y="687462"/>
                    <a:pt x="700122" y="689994"/>
                  </a:cubicBezTo>
                  <a:lnTo>
                    <a:pt x="700122" y="691260"/>
                  </a:lnTo>
                  <a:cubicBezTo>
                    <a:pt x="700122" y="692526"/>
                    <a:pt x="700122" y="693792"/>
                    <a:pt x="698856" y="695058"/>
                  </a:cubicBezTo>
                  <a:lnTo>
                    <a:pt x="697591" y="696324"/>
                  </a:lnTo>
                  <a:lnTo>
                    <a:pt x="697591" y="712783"/>
                  </a:lnTo>
                  <a:cubicBezTo>
                    <a:pt x="697591" y="716581"/>
                    <a:pt x="696324" y="719113"/>
                    <a:pt x="692526" y="719113"/>
                  </a:cubicBezTo>
                  <a:moveTo>
                    <a:pt x="15193" y="677333"/>
                  </a:moveTo>
                  <a:cubicBezTo>
                    <a:pt x="13927" y="677333"/>
                    <a:pt x="12660" y="677333"/>
                    <a:pt x="11395" y="676067"/>
                  </a:cubicBezTo>
                  <a:cubicBezTo>
                    <a:pt x="8862" y="674801"/>
                    <a:pt x="8862" y="671003"/>
                    <a:pt x="11395" y="669737"/>
                  </a:cubicBezTo>
                  <a:lnTo>
                    <a:pt x="11395" y="668471"/>
                  </a:lnTo>
                  <a:cubicBezTo>
                    <a:pt x="11395" y="667205"/>
                    <a:pt x="11395" y="665939"/>
                    <a:pt x="12660" y="664673"/>
                  </a:cubicBezTo>
                  <a:lnTo>
                    <a:pt x="13927" y="663407"/>
                  </a:lnTo>
                  <a:lnTo>
                    <a:pt x="13927" y="660875"/>
                  </a:lnTo>
                  <a:cubicBezTo>
                    <a:pt x="13927" y="659609"/>
                    <a:pt x="15193" y="657077"/>
                    <a:pt x="16458" y="657077"/>
                  </a:cubicBezTo>
                  <a:lnTo>
                    <a:pt x="16458" y="657077"/>
                  </a:lnTo>
                  <a:cubicBezTo>
                    <a:pt x="16458" y="655811"/>
                    <a:pt x="16458" y="654545"/>
                    <a:pt x="17725" y="653279"/>
                  </a:cubicBezTo>
                  <a:lnTo>
                    <a:pt x="18991" y="652013"/>
                  </a:lnTo>
                  <a:cubicBezTo>
                    <a:pt x="18991" y="649480"/>
                    <a:pt x="21523" y="648214"/>
                    <a:pt x="24055" y="648214"/>
                  </a:cubicBezTo>
                  <a:cubicBezTo>
                    <a:pt x="26587" y="648214"/>
                    <a:pt x="29119" y="650746"/>
                    <a:pt x="29119" y="653279"/>
                  </a:cubicBezTo>
                  <a:lnTo>
                    <a:pt x="29119" y="654545"/>
                  </a:lnTo>
                  <a:cubicBezTo>
                    <a:pt x="29119" y="655811"/>
                    <a:pt x="29119" y="657077"/>
                    <a:pt x="27853" y="658343"/>
                  </a:cubicBezTo>
                  <a:lnTo>
                    <a:pt x="26587" y="659609"/>
                  </a:lnTo>
                  <a:lnTo>
                    <a:pt x="26587" y="662141"/>
                  </a:lnTo>
                  <a:cubicBezTo>
                    <a:pt x="26587" y="663407"/>
                    <a:pt x="25321" y="665939"/>
                    <a:pt x="24055" y="665939"/>
                  </a:cubicBezTo>
                  <a:lnTo>
                    <a:pt x="24055" y="665939"/>
                  </a:lnTo>
                  <a:cubicBezTo>
                    <a:pt x="24055" y="667205"/>
                    <a:pt x="24055" y="668471"/>
                    <a:pt x="22789" y="669737"/>
                  </a:cubicBezTo>
                  <a:lnTo>
                    <a:pt x="21523" y="671003"/>
                  </a:lnTo>
                  <a:cubicBezTo>
                    <a:pt x="21523" y="672269"/>
                    <a:pt x="21523" y="673535"/>
                    <a:pt x="20257" y="674801"/>
                  </a:cubicBezTo>
                  <a:lnTo>
                    <a:pt x="17725" y="677333"/>
                  </a:lnTo>
                  <a:cubicBezTo>
                    <a:pt x="17725" y="676067"/>
                    <a:pt x="16458" y="677333"/>
                    <a:pt x="15193" y="677333"/>
                  </a:cubicBezTo>
                  <a:moveTo>
                    <a:pt x="695058" y="648214"/>
                  </a:moveTo>
                  <a:cubicBezTo>
                    <a:pt x="693792" y="648214"/>
                    <a:pt x="692526" y="648214"/>
                    <a:pt x="692526" y="646948"/>
                  </a:cubicBezTo>
                  <a:cubicBezTo>
                    <a:pt x="689994" y="646948"/>
                    <a:pt x="688728" y="644416"/>
                    <a:pt x="688728" y="641884"/>
                  </a:cubicBezTo>
                  <a:lnTo>
                    <a:pt x="688728" y="627958"/>
                  </a:lnTo>
                  <a:lnTo>
                    <a:pt x="687462" y="626692"/>
                  </a:lnTo>
                  <a:cubicBezTo>
                    <a:pt x="686196" y="625426"/>
                    <a:pt x="686196" y="624160"/>
                    <a:pt x="686196" y="622893"/>
                  </a:cubicBezTo>
                  <a:lnTo>
                    <a:pt x="686196" y="621628"/>
                  </a:lnTo>
                  <a:cubicBezTo>
                    <a:pt x="686196" y="619095"/>
                    <a:pt x="688728" y="616563"/>
                    <a:pt x="691260" y="616563"/>
                  </a:cubicBezTo>
                  <a:cubicBezTo>
                    <a:pt x="693792" y="616563"/>
                    <a:pt x="696324" y="617829"/>
                    <a:pt x="696324" y="620361"/>
                  </a:cubicBezTo>
                  <a:lnTo>
                    <a:pt x="697591" y="621628"/>
                  </a:lnTo>
                  <a:cubicBezTo>
                    <a:pt x="698856" y="622893"/>
                    <a:pt x="698856" y="624160"/>
                    <a:pt x="698856" y="625426"/>
                  </a:cubicBezTo>
                  <a:lnTo>
                    <a:pt x="698856" y="638086"/>
                  </a:lnTo>
                  <a:cubicBezTo>
                    <a:pt x="700122" y="639352"/>
                    <a:pt x="701389" y="640618"/>
                    <a:pt x="701389" y="641884"/>
                  </a:cubicBezTo>
                  <a:lnTo>
                    <a:pt x="701389" y="643150"/>
                  </a:lnTo>
                  <a:cubicBezTo>
                    <a:pt x="700122" y="646948"/>
                    <a:pt x="697591" y="648214"/>
                    <a:pt x="695058" y="648214"/>
                  </a:cubicBezTo>
                  <a:moveTo>
                    <a:pt x="43046" y="624160"/>
                  </a:moveTo>
                  <a:cubicBezTo>
                    <a:pt x="41779" y="624160"/>
                    <a:pt x="40514" y="624160"/>
                    <a:pt x="39248" y="622893"/>
                  </a:cubicBezTo>
                  <a:cubicBezTo>
                    <a:pt x="36716" y="621628"/>
                    <a:pt x="36716" y="617829"/>
                    <a:pt x="39248" y="616563"/>
                  </a:cubicBezTo>
                  <a:lnTo>
                    <a:pt x="40514" y="615297"/>
                  </a:lnTo>
                  <a:cubicBezTo>
                    <a:pt x="40514" y="612765"/>
                    <a:pt x="41779" y="611499"/>
                    <a:pt x="43046" y="611499"/>
                  </a:cubicBezTo>
                  <a:cubicBezTo>
                    <a:pt x="43046" y="610233"/>
                    <a:pt x="44312" y="610233"/>
                    <a:pt x="45578" y="608967"/>
                  </a:cubicBezTo>
                  <a:cubicBezTo>
                    <a:pt x="45578" y="608967"/>
                    <a:pt x="45578" y="607701"/>
                    <a:pt x="46844" y="607701"/>
                  </a:cubicBezTo>
                  <a:lnTo>
                    <a:pt x="48110" y="606435"/>
                  </a:lnTo>
                  <a:cubicBezTo>
                    <a:pt x="48110" y="603903"/>
                    <a:pt x="49376" y="602637"/>
                    <a:pt x="51908" y="601371"/>
                  </a:cubicBezTo>
                  <a:cubicBezTo>
                    <a:pt x="53174" y="600105"/>
                    <a:pt x="54440" y="600105"/>
                    <a:pt x="55706" y="600105"/>
                  </a:cubicBezTo>
                  <a:cubicBezTo>
                    <a:pt x="58238" y="600105"/>
                    <a:pt x="60770" y="602637"/>
                    <a:pt x="60770" y="605169"/>
                  </a:cubicBezTo>
                  <a:lnTo>
                    <a:pt x="60770" y="606435"/>
                  </a:lnTo>
                  <a:cubicBezTo>
                    <a:pt x="60770" y="608967"/>
                    <a:pt x="59504" y="610233"/>
                    <a:pt x="58238" y="610233"/>
                  </a:cubicBezTo>
                  <a:cubicBezTo>
                    <a:pt x="58238" y="610233"/>
                    <a:pt x="58238" y="611499"/>
                    <a:pt x="56972" y="611499"/>
                  </a:cubicBezTo>
                  <a:lnTo>
                    <a:pt x="55706" y="612765"/>
                  </a:lnTo>
                  <a:cubicBezTo>
                    <a:pt x="55706" y="615297"/>
                    <a:pt x="54440" y="616563"/>
                    <a:pt x="53174" y="616563"/>
                  </a:cubicBezTo>
                  <a:cubicBezTo>
                    <a:pt x="53174" y="617829"/>
                    <a:pt x="51908" y="617829"/>
                    <a:pt x="50642" y="619095"/>
                  </a:cubicBezTo>
                  <a:cubicBezTo>
                    <a:pt x="50642" y="619095"/>
                    <a:pt x="50642" y="620361"/>
                    <a:pt x="49376" y="620361"/>
                  </a:cubicBezTo>
                  <a:lnTo>
                    <a:pt x="46844" y="622893"/>
                  </a:lnTo>
                  <a:cubicBezTo>
                    <a:pt x="45578" y="624160"/>
                    <a:pt x="44312" y="624160"/>
                    <a:pt x="43046" y="624160"/>
                  </a:cubicBezTo>
                  <a:moveTo>
                    <a:pt x="678600" y="587444"/>
                  </a:moveTo>
                  <a:cubicBezTo>
                    <a:pt x="677333" y="587444"/>
                    <a:pt x="676068" y="587444"/>
                    <a:pt x="676068" y="586178"/>
                  </a:cubicBezTo>
                  <a:cubicBezTo>
                    <a:pt x="674801" y="584912"/>
                    <a:pt x="673535" y="583646"/>
                    <a:pt x="673535" y="582380"/>
                  </a:cubicBezTo>
                  <a:lnTo>
                    <a:pt x="673535" y="579848"/>
                  </a:lnTo>
                  <a:lnTo>
                    <a:pt x="672270" y="578582"/>
                  </a:lnTo>
                  <a:cubicBezTo>
                    <a:pt x="671003" y="577316"/>
                    <a:pt x="671003" y="576050"/>
                    <a:pt x="671003" y="574784"/>
                  </a:cubicBezTo>
                  <a:lnTo>
                    <a:pt x="671003" y="574784"/>
                  </a:lnTo>
                  <a:lnTo>
                    <a:pt x="669737" y="573518"/>
                  </a:lnTo>
                  <a:cubicBezTo>
                    <a:pt x="668471" y="572252"/>
                    <a:pt x="668471" y="570986"/>
                    <a:pt x="668471" y="569720"/>
                  </a:cubicBezTo>
                  <a:lnTo>
                    <a:pt x="668471" y="568454"/>
                  </a:lnTo>
                  <a:lnTo>
                    <a:pt x="667205" y="564656"/>
                  </a:lnTo>
                  <a:cubicBezTo>
                    <a:pt x="667205" y="563389"/>
                    <a:pt x="667205" y="563389"/>
                    <a:pt x="667205" y="562123"/>
                  </a:cubicBezTo>
                  <a:lnTo>
                    <a:pt x="667205" y="559591"/>
                  </a:lnTo>
                  <a:cubicBezTo>
                    <a:pt x="667205" y="557059"/>
                    <a:pt x="669737" y="554527"/>
                    <a:pt x="672270" y="554527"/>
                  </a:cubicBezTo>
                  <a:cubicBezTo>
                    <a:pt x="674801" y="554527"/>
                    <a:pt x="677333" y="557059"/>
                    <a:pt x="677333" y="559591"/>
                  </a:cubicBezTo>
                  <a:lnTo>
                    <a:pt x="677333" y="560857"/>
                  </a:lnTo>
                  <a:lnTo>
                    <a:pt x="678600" y="564656"/>
                  </a:lnTo>
                  <a:cubicBezTo>
                    <a:pt x="678600" y="565922"/>
                    <a:pt x="678600" y="565922"/>
                    <a:pt x="678600" y="567188"/>
                  </a:cubicBezTo>
                  <a:lnTo>
                    <a:pt x="678600" y="567188"/>
                  </a:lnTo>
                  <a:lnTo>
                    <a:pt x="679866" y="568454"/>
                  </a:lnTo>
                  <a:cubicBezTo>
                    <a:pt x="681131" y="569720"/>
                    <a:pt x="681131" y="570986"/>
                    <a:pt x="681131" y="572252"/>
                  </a:cubicBezTo>
                  <a:lnTo>
                    <a:pt x="681131" y="572252"/>
                  </a:lnTo>
                  <a:lnTo>
                    <a:pt x="682398" y="573518"/>
                  </a:lnTo>
                  <a:cubicBezTo>
                    <a:pt x="683664" y="574784"/>
                    <a:pt x="683664" y="576050"/>
                    <a:pt x="683664" y="577316"/>
                  </a:cubicBezTo>
                  <a:lnTo>
                    <a:pt x="683664" y="581114"/>
                  </a:lnTo>
                  <a:cubicBezTo>
                    <a:pt x="683664" y="582380"/>
                    <a:pt x="683664" y="584912"/>
                    <a:pt x="682398" y="586178"/>
                  </a:cubicBezTo>
                  <a:cubicBezTo>
                    <a:pt x="681131" y="587444"/>
                    <a:pt x="679866" y="587444"/>
                    <a:pt x="678600" y="587444"/>
                  </a:cubicBezTo>
                  <a:moveTo>
                    <a:pt x="84825" y="572252"/>
                  </a:moveTo>
                  <a:cubicBezTo>
                    <a:pt x="83559" y="572252"/>
                    <a:pt x="82293" y="572252"/>
                    <a:pt x="81027" y="570986"/>
                  </a:cubicBezTo>
                  <a:cubicBezTo>
                    <a:pt x="78495" y="569720"/>
                    <a:pt x="78495" y="565922"/>
                    <a:pt x="81027" y="564656"/>
                  </a:cubicBezTo>
                  <a:lnTo>
                    <a:pt x="84825" y="560857"/>
                  </a:lnTo>
                  <a:lnTo>
                    <a:pt x="93688" y="550729"/>
                  </a:lnTo>
                  <a:lnTo>
                    <a:pt x="94953" y="546931"/>
                  </a:lnTo>
                  <a:cubicBezTo>
                    <a:pt x="96220" y="544399"/>
                    <a:pt x="98751" y="543133"/>
                    <a:pt x="101283" y="544399"/>
                  </a:cubicBezTo>
                  <a:cubicBezTo>
                    <a:pt x="103816" y="545665"/>
                    <a:pt x="105081" y="548197"/>
                    <a:pt x="103816" y="550729"/>
                  </a:cubicBezTo>
                  <a:lnTo>
                    <a:pt x="101283" y="554527"/>
                  </a:lnTo>
                  <a:cubicBezTo>
                    <a:pt x="101283" y="554527"/>
                    <a:pt x="101283" y="554527"/>
                    <a:pt x="101283" y="555793"/>
                  </a:cubicBezTo>
                  <a:lnTo>
                    <a:pt x="87357" y="570986"/>
                  </a:lnTo>
                  <a:cubicBezTo>
                    <a:pt x="87357" y="572252"/>
                    <a:pt x="86091" y="572252"/>
                    <a:pt x="84825" y="572252"/>
                  </a:cubicBezTo>
                  <a:moveTo>
                    <a:pt x="654545" y="524142"/>
                  </a:moveTo>
                  <a:cubicBezTo>
                    <a:pt x="652012" y="524142"/>
                    <a:pt x="649480" y="522876"/>
                    <a:pt x="649480" y="520344"/>
                  </a:cubicBezTo>
                  <a:lnTo>
                    <a:pt x="648215" y="519078"/>
                  </a:lnTo>
                  <a:cubicBezTo>
                    <a:pt x="646949" y="517812"/>
                    <a:pt x="646949" y="516546"/>
                    <a:pt x="646949" y="515280"/>
                  </a:cubicBezTo>
                  <a:lnTo>
                    <a:pt x="646949" y="512748"/>
                  </a:lnTo>
                  <a:lnTo>
                    <a:pt x="645682" y="511482"/>
                  </a:lnTo>
                  <a:cubicBezTo>
                    <a:pt x="644417" y="510216"/>
                    <a:pt x="644417" y="508950"/>
                    <a:pt x="644417" y="507684"/>
                  </a:cubicBezTo>
                  <a:lnTo>
                    <a:pt x="644417" y="505151"/>
                  </a:lnTo>
                  <a:lnTo>
                    <a:pt x="643150" y="503885"/>
                  </a:lnTo>
                  <a:cubicBezTo>
                    <a:pt x="641884" y="502619"/>
                    <a:pt x="641884" y="501353"/>
                    <a:pt x="641884" y="500087"/>
                  </a:cubicBezTo>
                  <a:lnTo>
                    <a:pt x="641884" y="496289"/>
                  </a:lnTo>
                  <a:cubicBezTo>
                    <a:pt x="641884" y="493757"/>
                    <a:pt x="644417" y="491225"/>
                    <a:pt x="646949" y="491225"/>
                  </a:cubicBezTo>
                  <a:cubicBezTo>
                    <a:pt x="649480" y="491225"/>
                    <a:pt x="652012" y="493757"/>
                    <a:pt x="652012" y="496289"/>
                  </a:cubicBezTo>
                  <a:lnTo>
                    <a:pt x="652012" y="497555"/>
                  </a:lnTo>
                  <a:lnTo>
                    <a:pt x="653279" y="498821"/>
                  </a:lnTo>
                  <a:cubicBezTo>
                    <a:pt x="654545" y="500087"/>
                    <a:pt x="654545" y="501353"/>
                    <a:pt x="654545" y="502619"/>
                  </a:cubicBezTo>
                  <a:lnTo>
                    <a:pt x="654545" y="505151"/>
                  </a:lnTo>
                  <a:lnTo>
                    <a:pt x="655810" y="506417"/>
                  </a:lnTo>
                  <a:cubicBezTo>
                    <a:pt x="657077" y="507684"/>
                    <a:pt x="657077" y="508950"/>
                    <a:pt x="657077" y="510216"/>
                  </a:cubicBezTo>
                  <a:lnTo>
                    <a:pt x="657077" y="512748"/>
                  </a:lnTo>
                  <a:lnTo>
                    <a:pt x="658343" y="514014"/>
                  </a:lnTo>
                  <a:cubicBezTo>
                    <a:pt x="659609" y="515280"/>
                    <a:pt x="659609" y="516546"/>
                    <a:pt x="659609" y="517812"/>
                  </a:cubicBezTo>
                  <a:lnTo>
                    <a:pt x="659609" y="519078"/>
                  </a:lnTo>
                  <a:cubicBezTo>
                    <a:pt x="659609" y="521610"/>
                    <a:pt x="658343" y="524142"/>
                    <a:pt x="654545" y="524142"/>
                  </a:cubicBezTo>
                  <a:moveTo>
                    <a:pt x="127871" y="517812"/>
                  </a:moveTo>
                  <a:cubicBezTo>
                    <a:pt x="126604" y="517812"/>
                    <a:pt x="125339" y="517812"/>
                    <a:pt x="124072" y="516546"/>
                  </a:cubicBezTo>
                  <a:cubicBezTo>
                    <a:pt x="121541" y="515280"/>
                    <a:pt x="121541" y="511482"/>
                    <a:pt x="124072" y="510216"/>
                  </a:cubicBezTo>
                  <a:lnTo>
                    <a:pt x="125339" y="508950"/>
                  </a:lnTo>
                  <a:cubicBezTo>
                    <a:pt x="125339" y="506417"/>
                    <a:pt x="126604" y="505151"/>
                    <a:pt x="127871" y="505151"/>
                  </a:cubicBezTo>
                  <a:cubicBezTo>
                    <a:pt x="127871" y="505151"/>
                    <a:pt x="127871" y="503885"/>
                    <a:pt x="129137" y="503885"/>
                  </a:cubicBezTo>
                  <a:lnTo>
                    <a:pt x="130402" y="502619"/>
                  </a:lnTo>
                  <a:cubicBezTo>
                    <a:pt x="130402" y="500087"/>
                    <a:pt x="131669" y="498821"/>
                    <a:pt x="132935" y="498821"/>
                  </a:cubicBezTo>
                  <a:cubicBezTo>
                    <a:pt x="134201" y="497555"/>
                    <a:pt x="135467" y="496289"/>
                    <a:pt x="136733" y="496289"/>
                  </a:cubicBezTo>
                  <a:cubicBezTo>
                    <a:pt x="139265" y="493757"/>
                    <a:pt x="144329" y="496289"/>
                    <a:pt x="144329" y="500087"/>
                  </a:cubicBezTo>
                  <a:lnTo>
                    <a:pt x="144329" y="501353"/>
                  </a:lnTo>
                  <a:cubicBezTo>
                    <a:pt x="144329" y="503885"/>
                    <a:pt x="143063" y="505151"/>
                    <a:pt x="141797" y="505151"/>
                  </a:cubicBezTo>
                  <a:cubicBezTo>
                    <a:pt x="141797" y="506417"/>
                    <a:pt x="140531" y="506417"/>
                    <a:pt x="139265" y="507684"/>
                  </a:cubicBezTo>
                  <a:cubicBezTo>
                    <a:pt x="139265" y="507684"/>
                    <a:pt x="139265" y="508950"/>
                    <a:pt x="137999" y="508950"/>
                  </a:cubicBezTo>
                  <a:lnTo>
                    <a:pt x="136733" y="510216"/>
                  </a:lnTo>
                  <a:cubicBezTo>
                    <a:pt x="136733" y="512748"/>
                    <a:pt x="135467" y="514014"/>
                    <a:pt x="134201" y="514014"/>
                  </a:cubicBezTo>
                  <a:cubicBezTo>
                    <a:pt x="134201" y="514014"/>
                    <a:pt x="134201" y="515280"/>
                    <a:pt x="132935" y="515280"/>
                  </a:cubicBezTo>
                  <a:lnTo>
                    <a:pt x="130402" y="517812"/>
                  </a:lnTo>
                  <a:cubicBezTo>
                    <a:pt x="131669" y="517812"/>
                    <a:pt x="129137" y="517812"/>
                    <a:pt x="127871" y="517812"/>
                  </a:cubicBezTo>
                  <a:moveTo>
                    <a:pt x="162053" y="467170"/>
                  </a:moveTo>
                  <a:cubicBezTo>
                    <a:pt x="160788" y="467170"/>
                    <a:pt x="159522" y="467170"/>
                    <a:pt x="158255" y="465904"/>
                  </a:cubicBezTo>
                  <a:cubicBezTo>
                    <a:pt x="155723" y="464638"/>
                    <a:pt x="155723" y="460840"/>
                    <a:pt x="158255" y="459574"/>
                  </a:cubicBezTo>
                  <a:lnTo>
                    <a:pt x="162053" y="455776"/>
                  </a:lnTo>
                  <a:lnTo>
                    <a:pt x="164586" y="451978"/>
                  </a:lnTo>
                  <a:lnTo>
                    <a:pt x="172182" y="440583"/>
                  </a:lnTo>
                  <a:cubicBezTo>
                    <a:pt x="173448" y="438051"/>
                    <a:pt x="177246" y="438051"/>
                    <a:pt x="178513" y="439317"/>
                  </a:cubicBezTo>
                  <a:cubicBezTo>
                    <a:pt x="181044" y="440583"/>
                    <a:pt x="181044" y="443115"/>
                    <a:pt x="179778" y="445647"/>
                  </a:cubicBezTo>
                  <a:lnTo>
                    <a:pt x="170916" y="460840"/>
                  </a:lnTo>
                  <a:cubicBezTo>
                    <a:pt x="170916" y="460840"/>
                    <a:pt x="170916" y="462106"/>
                    <a:pt x="169650" y="462106"/>
                  </a:cubicBezTo>
                  <a:lnTo>
                    <a:pt x="165852" y="465904"/>
                  </a:lnTo>
                  <a:cubicBezTo>
                    <a:pt x="164586" y="465904"/>
                    <a:pt x="163320" y="467170"/>
                    <a:pt x="162053" y="467170"/>
                  </a:cubicBezTo>
                  <a:moveTo>
                    <a:pt x="643150" y="457042"/>
                  </a:moveTo>
                  <a:cubicBezTo>
                    <a:pt x="640619" y="457042"/>
                    <a:pt x="638086" y="455776"/>
                    <a:pt x="638086" y="453244"/>
                  </a:cubicBezTo>
                  <a:lnTo>
                    <a:pt x="638086" y="434253"/>
                  </a:lnTo>
                  <a:cubicBezTo>
                    <a:pt x="638086" y="432987"/>
                    <a:pt x="638086" y="431721"/>
                    <a:pt x="639352" y="430455"/>
                  </a:cubicBezTo>
                  <a:lnTo>
                    <a:pt x="640619" y="429189"/>
                  </a:lnTo>
                  <a:cubicBezTo>
                    <a:pt x="640619" y="426657"/>
                    <a:pt x="643150" y="425391"/>
                    <a:pt x="645682" y="425391"/>
                  </a:cubicBezTo>
                  <a:cubicBezTo>
                    <a:pt x="648215" y="425391"/>
                    <a:pt x="650747" y="427923"/>
                    <a:pt x="650747" y="430455"/>
                  </a:cubicBezTo>
                  <a:lnTo>
                    <a:pt x="650747" y="431721"/>
                  </a:lnTo>
                  <a:cubicBezTo>
                    <a:pt x="650747" y="432987"/>
                    <a:pt x="650747" y="434253"/>
                    <a:pt x="649480" y="435519"/>
                  </a:cubicBezTo>
                  <a:lnTo>
                    <a:pt x="648215" y="436785"/>
                  </a:lnTo>
                  <a:lnTo>
                    <a:pt x="648215" y="453244"/>
                  </a:lnTo>
                  <a:cubicBezTo>
                    <a:pt x="648215" y="453244"/>
                    <a:pt x="645682" y="457042"/>
                    <a:pt x="643150" y="457042"/>
                  </a:cubicBezTo>
                  <a:moveTo>
                    <a:pt x="197503" y="408932"/>
                  </a:moveTo>
                  <a:cubicBezTo>
                    <a:pt x="196237" y="408932"/>
                    <a:pt x="194971" y="408932"/>
                    <a:pt x="193705" y="407666"/>
                  </a:cubicBezTo>
                  <a:cubicBezTo>
                    <a:pt x="191173" y="406400"/>
                    <a:pt x="191173" y="402602"/>
                    <a:pt x="193705" y="401336"/>
                  </a:cubicBezTo>
                  <a:lnTo>
                    <a:pt x="196237" y="398804"/>
                  </a:lnTo>
                  <a:cubicBezTo>
                    <a:pt x="196237" y="397538"/>
                    <a:pt x="196237" y="396272"/>
                    <a:pt x="197503" y="395006"/>
                  </a:cubicBezTo>
                  <a:lnTo>
                    <a:pt x="198769" y="393740"/>
                  </a:lnTo>
                  <a:cubicBezTo>
                    <a:pt x="198769" y="391207"/>
                    <a:pt x="200035" y="389942"/>
                    <a:pt x="201301" y="389942"/>
                  </a:cubicBezTo>
                  <a:cubicBezTo>
                    <a:pt x="201301" y="388675"/>
                    <a:pt x="202567" y="388675"/>
                    <a:pt x="203833" y="387409"/>
                  </a:cubicBezTo>
                  <a:cubicBezTo>
                    <a:pt x="203833" y="387409"/>
                    <a:pt x="203833" y="386143"/>
                    <a:pt x="205099" y="386143"/>
                  </a:cubicBezTo>
                  <a:lnTo>
                    <a:pt x="206365" y="384877"/>
                  </a:lnTo>
                  <a:cubicBezTo>
                    <a:pt x="208897" y="383611"/>
                    <a:pt x="211429" y="383611"/>
                    <a:pt x="213962" y="384877"/>
                  </a:cubicBezTo>
                  <a:cubicBezTo>
                    <a:pt x="215227" y="386143"/>
                    <a:pt x="216494" y="389942"/>
                    <a:pt x="213962" y="391207"/>
                  </a:cubicBezTo>
                  <a:lnTo>
                    <a:pt x="213962" y="391207"/>
                  </a:lnTo>
                  <a:cubicBezTo>
                    <a:pt x="213962" y="393740"/>
                    <a:pt x="212695" y="395006"/>
                    <a:pt x="211429" y="395006"/>
                  </a:cubicBezTo>
                  <a:cubicBezTo>
                    <a:pt x="211429" y="396272"/>
                    <a:pt x="210164" y="396272"/>
                    <a:pt x="208897" y="397538"/>
                  </a:cubicBezTo>
                  <a:cubicBezTo>
                    <a:pt x="208897" y="397538"/>
                    <a:pt x="208897" y="398804"/>
                    <a:pt x="207631" y="398804"/>
                  </a:cubicBezTo>
                  <a:lnTo>
                    <a:pt x="206365" y="400070"/>
                  </a:lnTo>
                  <a:cubicBezTo>
                    <a:pt x="206365" y="401336"/>
                    <a:pt x="206365" y="402602"/>
                    <a:pt x="205099" y="403868"/>
                  </a:cubicBezTo>
                  <a:lnTo>
                    <a:pt x="201301" y="407666"/>
                  </a:lnTo>
                  <a:cubicBezTo>
                    <a:pt x="200035" y="408932"/>
                    <a:pt x="198769" y="408932"/>
                    <a:pt x="197503" y="408932"/>
                  </a:cubicBezTo>
                  <a:moveTo>
                    <a:pt x="650747" y="388675"/>
                  </a:moveTo>
                  <a:cubicBezTo>
                    <a:pt x="649480" y="388675"/>
                    <a:pt x="649480" y="388675"/>
                    <a:pt x="648215" y="388675"/>
                  </a:cubicBezTo>
                  <a:cubicBezTo>
                    <a:pt x="645682" y="387409"/>
                    <a:pt x="644417" y="384877"/>
                    <a:pt x="645682" y="382345"/>
                  </a:cubicBezTo>
                  <a:lnTo>
                    <a:pt x="646949" y="378547"/>
                  </a:lnTo>
                  <a:lnTo>
                    <a:pt x="646949" y="370951"/>
                  </a:lnTo>
                  <a:lnTo>
                    <a:pt x="649480" y="360822"/>
                  </a:lnTo>
                  <a:cubicBezTo>
                    <a:pt x="649480" y="358290"/>
                    <a:pt x="653279" y="357024"/>
                    <a:pt x="655810" y="357024"/>
                  </a:cubicBezTo>
                  <a:cubicBezTo>
                    <a:pt x="658343" y="357024"/>
                    <a:pt x="659609" y="359556"/>
                    <a:pt x="659609" y="362089"/>
                  </a:cubicBezTo>
                  <a:lnTo>
                    <a:pt x="657077" y="372217"/>
                  </a:lnTo>
                  <a:lnTo>
                    <a:pt x="657077" y="381079"/>
                  </a:lnTo>
                  <a:cubicBezTo>
                    <a:pt x="657077" y="382345"/>
                    <a:pt x="657077" y="382345"/>
                    <a:pt x="657077" y="383611"/>
                  </a:cubicBezTo>
                  <a:lnTo>
                    <a:pt x="654545" y="388675"/>
                  </a:lnTo>
                  <a:cubicBezTo>
                    <a:pt x="654545" y="388675"/>
                    <a:pt x="652012" y="388675"/>
                    <a:pt x="650747" y="388675"/>
                  </a:cubicBezTo>
                  <a:moveTo>
                    <a:pt x="240548" y="363355"/>
                  </a:moveTo>
                  <a:cubicBezTo>
                    <a:pt x="238016" y="363355"/>
                    <a:pt x="235485" y="360822"/>
                    <a:pt x="235485" y="358290"/>
                  </a:cubicBezTo>
                  <a:lnTo>
                    <a:pt x="235485" y="355758"/>
                  </a:lnTo>
                  <a:cubicBezTo>
                    <a:pt x="235485" y="353226"/>
                    <a:pt x="236750" y="351960"/>
                    <a:pt x="238016" y="351960"/>
                  </a:cubicBezTo>
                  <a:cubicBezTo>
                    <a:pt x="239283" y="350694"/>
                    <a:pt x="240548" y="349428"/>
                    <a:pt x="243081" y="349428"/>
                  </a:cubicBezTo>
                  <a:lnTo>
                    <a:pt x="243081" y="349428"/>
                  </a:lnTo>
                  <a:lnTo>
                    <a:pt x="246879" y="345630"/>
                  </a:lnTo>
                  <a:cubicBezTo>
                    <a:pt x="246879" y="345630"/>
                    <a:pt x="248145" y="344364"/>
                    <a:pt x="248145" y="344364"/>
                  </a:cubicBezTo>
                  <a:cubicBezTo>
                    <a:pt x="249411" y="343098"/>
                    <a:pt x="250676" y="341832"/>
                    <a:pt x="253209" y="341832"/>
                  </a:cubicBezTo>
                  <a:lnTo>
                    <a:pt x="253209" y="341832"/>
                  </a:lnTo>
                  <a:cubicBezTo>
                    <a:pt x="255741" y="340566"/>
                    <a:pt x="258273" y="340566"/>
                    <a:pt x="259539" y="341832"/>
                  </a:cubicBezTo>
                  <a:cubicBezTo>
                    <a:pt x="262071" y="343098"/>
                    <a:pt x="262071" y="346896"/>
                    <a:pt x="259539" y="348162"/>
                  </a:cubicBezTo>
                  <a:lnTo>
                    <a:pt x="258273" y="349428"/>
                  </a:lnTo>
                  <a:cubicBezTo>
                    <a:pt x="258273" y="349428"/>
                    <a:pt x="257007" y="350694"/>
                    <a:pt x="257007" y="350694"/>
                  </a:cubicBezTo>
                  <a:cubicBezTo>
                    <a:pt x="255741" y="351960"/>
                    <a:pt x="254475" y="353226"/>
                    <a:pt x="251943" y="353226"/>
                  </a:cubicBezTo>
                  <a:lnTo>
                    <a:pt x="251943" y="353226"/>
                  </a:lnTo>
                  <a:lnTo>
                    <a:pt x="248145" y="357024"/>
                  </a:lnTo>
                  <a:cubicBezTo>
                    <a:pt x="248145" y="357024"/>
                    <a:pt x="246879" y="358290"/>
                    <a:pt x="246879" y="358290"/>
                  </a:cubicBezTo>
                  <a:cubicBezTo>
                    <a:pt x="246879" y="359556"/>
                    <a:pt x="245613" y="360822"/>
                    <a:pt x="244346" y="360822"/>
                  </a:cubicBezTo>
                  <a:cubicBezTo>
                    <a:pt x="243081" y="362089"/>
                    <a:pt x="241815" y="363355"/>
                    <a:pt x="240548" y="363355"/>
                  </a:cubicBezTo>
                  <a:moveTo>
                    <a:pt x="293722" y="324107"/>
                  </a:moveTo>
                  <a:cubicBezTo>
                    <a:pt x="292457" y="324107"/>
                    <a:pt x="291190" y="322841"/>
                    <a:pt x="289924" y="321575"/>
                  </a:cubicBezTo>
                  <a:cubicBezTo>
                    <a:pt x="288658" y="319043"/>
                    <a:pt x="288658" y="316511"/>
                    <a:pt x="291190" y="315245"/>
                  </a:cubicBezTo>
                  <a:lnTo>
                    <a:pt x="311447" y="301318"/>
                  </a:lnTo>
                  <a:cubicBezTo>
                    <a:pt x="313979" y="298786"/>
                    <a:pt x="319043" y="301318"/>
                    <a:pt x="319043" y="305117"/>
                  </a:cubicBezTo>
                  <a:cubicBezTo>
                    <a:pt x="319043" y="307649"/>
                    <a:pt x="317777" y="308915"/>
                    <a:pt x="316511" y="310181"/>
                  </a:cubicBezTo>
                  <a:lnTo>
                    <a:pt x="297520" y="324107"/>
                  </a:lnTo>
                  <a:cubicBezTo>
                    <a:pt x="296255" y="324107"/>
                    <a:pt x="294988" y="324107"/>
                    <a:pt x="293722" y="324107"/>
                  </a:cubicBezTo>
                  <a:moveTo>
                    <a:pt x="664673" y="322841"/>
                  </a:moveTo>
                  <a:cubicBezTo>
                    <a:pt x="662141" y="322841"/>
                    <a:pt x="659609" y="320309"/>
                    <a:pt x="659609" y="317777"/>
                  </a:cubicBezTo>
                  <a:cubicBezTo>
                    <a:pt x="659609" y="316511"/>
                    <a:pt x="659609" y="315245"/>
                    <a:pt x="660875" y="313979"/>
                  </a:cubicBezTo>
                  <a:lnTo>
                    <a:pt x="662141" y="312713"/>
                  </a:lnTo>
                  <a:lnTo>
                    <a:pt x="662141" y="306383"/>
                  </a:lnTo>
                  <a:cubicBezTo>
                    <a:pt x="662141" y="305117"/>
                    <a:pt x="663407" y="302584"/>
                    <a:pt x="664673" y="302584"/>
                  </a:cubicBezTo>
                  <a:lnTo>
                    <a:pt x="664673" y="302584"/>
                  </a:lnTo>
                  <a:cubicBezTo>
                    <a:pt x="664673" y="301318"/>
                    <a:pt x="664673" y="300052"/>
                    <a:pt x="665939" y="298786"/>
                  </a:cubicBezTo>
                  <a:lnTo>
                    <a:pt x="667205" y="297520"/>
                  </a:lnTo>
                  <a:cubicBezTo>
                    <a:pt x="667205" y="294988"/>
                    <a:pt x="669737" y="293722"/>
                    <a:pt x="672270" y="293722"/>
                  </a:cubicBezTo>
                  <a:cubicBezTo>
                    <a:pt x="674801" y="293722"/>
                    <a:pt x="677333" y="296254"/>
                    <a:pt x="677333" y="298786"/>
                  </a:cubicBezTo>
                  <a:lnTo>
                    <a:pt x="677333" y="300052"/>
                  </a:lnTo>
                  <a:cubicBezTo>
                    <a:pt x="677333" y="301318"/>
                    <a:pt x="677333" y="302584"/>
                    <a:pt x="676068" y="303851"/>
                  </a:cubicBezTo>
                  <a:lnTo>
                    <a:pt x="674801" y="305117"/>
                  </a:lnTo>
                  <a:lnTo>
                    <a:pt x="674801" y="307649"/>
                  </a:lnTo>
                  <a:cubicBezTo>
                    <a:pt x="674801" y="308915"/>
                    <a:pt x="673535" y="311447"/>
                    <a:pt x="672270" y="311447"/>
                  </a:cubicBezTo>
                  <a:lnTo>
                    <a:pt x="672270" y="316511"/>
                  </a:lnTo>
                  <a:cubicBezTo>
                    <a:pt x="672270" y="317777"/>
                    <a:pt x="672270" y="319043"/>
                    <a:pt x="671003" y="320309"/>
                  </a:cubicBezTo>
                  <a:lnTo>
                    <a:pt x="668471" y="321575"/>
                  </a:lnTo>
                  <a:cubicBezTo>
                    <a:pt x="667205" y="321575"/>
                    <a:pt x="665939" y="322841"/>
                    <a:pt x="664673" y="322841"/>
                  </a:cubicBezTo>
                  <a:moveTo>
                    <a:pt x="669737" y="301318"/>
                  </a:moveTo>
                  <a:lnTo>
                    <a:pt x="669737" y="301318"/>
                  </a:lnTo>
                  <a:lnTo>
                    <a:pt x="669737" y="301318"/>
                  </a:lnTo>
                  <a:close/>
                  <a:moveTo>
                    <a:pt x="350694" y="287392"/>
                  </a:moveTo>
                  <a:cubicBezTo>
                    <a:pt x="349429" y="287392"/>
                    <a:pt x="348162" y="287392"/>
                    <a:pt x="346896" y="286126"/>
                  </a:cubicBezTo>
                  <a:cubicBezTo>
                    <a:pt x="344364" y="284860"/>
                    <a:pt x="344364" y="281062"/>
                    <a:pt x="346896" y="279796"/>
                  </a:cubicBezTo>
                  <a:lnTo>
                    <a:pt x="346896" y="279796"/>
                  </a:lnTo>
                  <a:cubicBezTo>
                    <a:pt x="346896" y="279796"/>
                    <a:pt x="348162" y="278530"/>
                    <a:pt x="348162" y="278530"/>
                  </a:cubicBezTo>
                  <a:lnTo>
                    <a:pt x="362089" y="272199"/>
                  </a:lnTo>
                  <a:lnTo>
                    <a:pt x="363355" y="270933"/>
                  </a:lnTo>
                  <a:cubicBezTo>
                    <a:pt x="364620" y="269667"/>
                    <a:pt x="365887" y="269667"/>
                    <a:pt x="367153" y="269667"/>
                  </a:cubicBezTo>
                  <a:lnTo>
                    <a:pt x="368419" y="269667"/>
                  </a:lnTo>
                  <a:lnTo>
                    <a:pt x="369685" y="268401"/>
                  </a:lnTo>
                  <a:cubicBezTo>
                    <a:pt x="372217" y="267135"/>
                    <a:pt x="374749" y="268401"/>
                    <a:pt x="376015" y="270933"/>
                  </a:cubicBezTo>
                  <a:cubicBezTo>
                    <a:pt x="377281" y="273466"/>
                    <a:pt x="376015" y="275998"/>
                    <a:pt x="373483" y="277264"/>
                  </a:cubicBezTo>
                  <a:lnTo>
                    <a:pt x="370951" y="278530"/>
                  </a:lnTo>
                  <a:cubicBezTo>
                    <a:pt x="369685" y="278530"/>
                    <a:pt x="369685" y="278530"/>
                    <a:pt x="368419" y="278530"/>
                  </a:cubicBezTo>
                  <a:lnTo>
                    <a:pt x="368419" y="278530"/>
                  </a:lnTo>
                  <a:lnTo>
                    <a:pt x="367153" y="279796"/>
                  </a:lnTo>
                  <a:cubicBezTo>
                    <a:pt x="367153" y="279796"/>
                    <a:pt x="365887" y="281062"/>
                    <a:pt x="365887" y="281062"/>
                  </a:cubicBezTo>
                  <a:lnTo>
                    <a:pt x="351960" y="287392"/>
                  </a:lnTo>
                  <a:cubicBezTo>
                    <a:pt x="353226" y="287392"/>
                    <a:pt x="351960" y="287392"/>
                    <a:pt x="350694" y="287392"/>
                  </a:cubicBezTo>
                  <a:moveTo>
                    <a:pt x="684930" y="258273"/>
                  </a:moveTo>
                  <a:cubicBezTo>
                    <a:pt x="683664" y="258273"/>
                    <a:pt x="682398" y="258273"/>
                    <a:pt x="681131" y="257007"/>
                  </a:cubicBezTo>
                  <a:cubicBezTo>
                    <a:pt x="679866" y="255741"/>
                    <a:pt x="678600" y="253209"/>
                    <a:pt x="681131" y="250677"/>
                  </a:cubicBezTo>
                  <a:lnTo>
                    <a:pt x="681131" y="245612"/>
                  </a:lnTo>
                  <a:cubicBezTo>
                    <a:pt x="681131" y="244346"/>
                    <a:pt x="681131" y="243080"/>
                    <a:pt x="682398" y="241814"/>
                  </a:cubicBezTo>
                  <a:lnTo>
                    <a:pt x="683664" y="240548"/>
                  </a:lnTo>
                  <a:lnTo>
                    <a:pt x="683664" y="235484"/>
                  </a:lnTo>
                  <a:cubicBezTo>
                    <a:pt x="683664" y="234218"/>
                    <a:pt x="683664" y="232952"/>
                    <a:pt x="684930" y="231686"/>
                  </a:cubicBezTo>
                  <a:lnTo>
                    <a:pt x="686196" y="230420"/>
                  </a:lnTo>
                  <a:cubicBezTo>
                    <a:pt x="686196" y="227888"/>
                    <a:pt x="688728" y="225356"/>
                    <a:pt x="691260" y="225356"/>
                  </a:cubicBezTo>
                  <a:cubicBezTo>
                    <a:pt x="693792" y="225356"/>
                    <a:pt x="696324" y="227888"/>
                    <a:pt x="696324" y="230420"/>
                  </a:cubicBezTo>
                  <a:lnTo>
                    <a:pt x="696324" y="232952"/>
                  </a:lnTo>
                  <a:cubicBezTo>
                    <a:pt x="696324" y="234218"/>
                    <a:pt x="696324" y="235484"/>
                    <a:pt x="695058" y="236750"/>
                  </a:cubicBezTo>
                  <a:lnTo>
                    <a:pt x="693792" y="238016"/>
                  </a:lnTo>
                  <a:lnTo>
                    <a:pt x="693792" y="243080"/>
                  </a:lnTo>
                  <a:cubicBezTo>
                    <a:pt x="693792" y="244346"/>
                    <a:pt x="693792" y="245612"/>
                    <a:pt x="692526" y="246879"/>
                  </a:cubicBezTo>
                  <a:lnTo>
                    <a:pt x="691260" y="248145"/>
                  </a:lnTo>
                  <a:lnTo>
                    <a:pt x="691260" y="253209"/>
                  </a:lnTo>
                  <a:cubicBezTo>
                    <a:pt x="691260" y="254475"/>
                    <a:pt x="691260" y="255741"/>
                    <a:pt x="689994" y="257007"/>
                  </a:cubicBezTo>
                  <a:lnTo>
                    <a:pt x="688728" y="258273"/>
                  </a:lnTo>
                  <a:cubicBezTo>
                    <a:pt x="687462" y="258273"/>
                    <a:pt x="686196" y="258273"/>
                    <a:pt x="684930" y="258273"/>
                  </a:cubicBezTo>
                  <a:moveTo>
                    <a:pt x="410198" y="254475"/>
                  </a:moveTo>
                  <a:cubicBezTo>
                    <a:pt x="408932" y="254475"/>
                    <a:pt x="407666" y="254475"/>
                    <a:pt x="406400" y="253209"/>
                  </a:cubicBezTo>
                  <a:cubicBezTo>
                    <a:pt x="403868" y="251943"/>
                    <a:pt x="403868" y="248145"/>
                    <a:pt x="406400" y="246879"/>
                  </a:cubicBezTo>
                  <a:lnTo>
                    <a:pt x="407666" y="245612"/>
                  </a:lnTo>
                  <a:cubicBezTo>
                    <a:pt x="408932" y="244346"/>
                    <a:pt x="410198" y="244346"/>
                    <a:pt x="411464" y="244346"/>
                  </a:cubicBezTo>
                  <a:lnTo>
                    <a:pt x="411464" y="244346"/>
                  </a:lnTo>
                  <a:lnTo>
                    <a:pt x="415262" y="240548"/>
                  </a:lnTo>
                  <a:cubicBezTo>
                    <a:pt x="415262" y="240548"/>
                    <a:pt x="416529" y="239282"/>
                    <a:pt x="416529" y="239282"/>
                  </a:cubicBezTo>
                  <a:cubicBezTo>
                    <a:pt x="416529" y="238016"/>
                    <a:pt x="417794" y="238016"/>
                    <a:pt x="419061" y="236750"/>
                  </a:cubicBezTo>
                  <a:cubicBezTo>
                    <a:pt x="419061" y="235484"/>
                    <a:pt x="420327" y="235484"/>
                    <a:pt x="421592" y="234218"/>
                  </a:cubicBezTo>
                  <a:cubicBezTo>
                    <a:pt x="422859" y="232952"/>
                    <a:pt x="424125" y="231686"/>
                    <a:pt x="426657" y="231686"/>
                  </a:cubicBezTo>
                  <a:cubicBezTo>
                    <a:pt x="429189" y="231686"/>
                    <a:pt x="431721" y="234218"/>
                    <a:pt x="431721" y="236750"/>
                  </a:cubicBezTo>
                  <a:lnTo>
                    <a:pt x="431721" y="239282"/>
                  </a:lnTo>
                  <a:cubicBezTo>
                    <a:pt x="431721" y="241814"/>
                    <a:pt x="430455" y="243080"/>
                    <a:pt x="429189" y="243080"/>
                  </a:cubicBezTo>
                  <a:cubicBezTo>
                    <a:pt x="429189" y="244346"/>
                    <a:pt x="427923" y="244346"/>
                    <a:pt x="426657" y="245612"/>
                  </a:cubicBezTo>
                  <a:cubicBezTo>
                    <a:pt x="425391" y="246879"/>
                    <a:pt x="424125" y="248145"/>
                    <a:pt x="421592" y="248145"/>
                  </a:cubicBezTo>
                  <a:lnTo>
                    <a:pt x="421592" y="248145"/>
                  </a:lnTo>
                  <a:lnTo>
                    <a:pt x="417794" y="251943"/>
                  </a:lnTo>
                  <a:cubicBezTo>
                    <a:pt x="416529" y="253209"/>
                    <a:pt x="415262" y="253209"/>
                    <a:pt x="413996" y="253209"/>
                  </a:cubicBezTo>
                  <a:lnTo>
                    <a:pt x="413996" y="253209"/>
                  </a:lnTo>
                  <a:cubicBezTo>
                    <a:pt x="411464" y="253209"/>
                    <a:pt x="411464" y="254475"/>
                    <a:pt x="410198" y="254475"/>
                  </a:cubicBezTo>
                  <a:moveTo>
                    <a:pt x="453243" y="213961"/>
                  </a:moveTo>
                  <a:cubicBezTo>
                    <a:pt x="450712" y="213961"/>
                    <a:pt x="448180" y="212695"/>
                    <a:pt x="448180" y="208897"/>
                  </a:cubicBezTo>
                  <a:lnTo>
                    <a:pt x="448180" y="208897"/>
                  </a:lnTo>
                  <a:cubicBezTo>
                    <a:pt x="448180" y="207631"/>
                    <a:pt x="448180" y="206365"/>
                    <a:pt x="449445" y="205099"/>
                  </a:cubicBezTo>
                  <a:lnTo>
                    <a:pt x="450712" y="203833"/>
                  </a:lnTo>
                  <a:cubicBezTo>
                    <a:pt x="450712" y="201301"/>
                    <a:pt x="451978" y="200035"/>
                    <a:pt x="453243" y="200035"/>
                  </a:cubicBezTo>
                  <a:cubicBezTo>
                    <a:pt x="453243" y="200035"/>
                    <a:pt x="453243" y="198769"/>
                    <a:pt x="454510" y="198769"/>
                  </a:cubicBezTo>
                  <a:lnTo>
                    <a:pt x="455776" y="197503"/>
                  </a:lnTo>
                  <a:cubicBezTo>
                    <a:pt x="455776" y="194971"/>
                    <a:pt x="457042" y="193705"/>
                    <a:pt x="458308" y="193705"/>
                  </a:cubicBezTo>
                  <a:cubicBezTo>
                    <a:pt x="458308" y="193705"/>
                    <a:pt x="458308" y="192439"/>
                    <a:pt x="459574" y="192439"/>
                  </a:cubicBezTo>
                  <a:lnTo>
                    <a:pt x="462106" y="189907"/>
                  </a:lnTo>
                  <a:cubicBezTo>
                    <a:pt x="464638" y="188640"/>
                    <a:pt x="467170" y="188640"/>
                    <a:pt x="469703" y="189907"/>
                  </a:cubicBezTo>
                  <a:cubicBezTo>
                    <a:pt x="472234" y="191173"/>
                    <a:pt x="472234" y="194971"/>
                    <a:pt x="469703" y="196237"/>
                  </a:cubicBezTo>
                  <a:lnTo>
                    <a:pt x="468436" y="197503"/>
                  </a:lnTo>
                  <a:cubicBezTo>
                    <a:pt x="468436" y="200035"/>
                    <a:pt x="467170" y="201301"/>
                    <a:pt x="465904" y="201301"/>
                  </a:cubicBezTo>
                  <a:cubicBezTo>
                    <a:pt x="465904" y="201301"/>
                    <a:pt x="465904" y="202567"/>
                    <a:pt x="464638" y="202567"/>
                  </a:cubicBezTo>
                  <a:lnTo>
                    <a:pt x="463372" y="203833"/>
                  </a:lnTo>
                  <a:cubicBezTo>
                    <a:pt x="463372" y="206365"/>
                    <a:pt x="462106" y="207631"/>
                    <a:pt x="460840" y="207631"/>
                  </a:cubicBezTo>
                  <a:cubicBezTo>
                    <a:pt x="460840" y="207631"/>
                    <a:pt x="460840" y="208897"/>
                    <a:pt x="459574" y="208897"/>
                  </a:cubicBezTo>
                  <a:lnTo>
                    <a:pt x="458308" y="210163"/>
                  </a:lnTo>
                  <a:cubicBezTo>
                    <a:pt x="457042" y="212695"/>
                    <a:pt x="455776" y="213961"/>
                    <a:pt x="453243" y="213961"/>
                  </a:cubicBezTo>
                  <a:moveTo>
                    <a:pt x="697591" y="191173"/>
                  </a:moveTo>
                  <a:cubicBezTo>
                    <a:pt x="696324" y="191173"/>
                    <a:pt x="695058" y="191173"/>
                    <a:pt x="693792" y="189907"/>
                  </a:cubicBezTo>
                  <a:cubicBezTo>
                    <a:pt x="692526" y="188640"/>
                    <a:pt x="691260" y="186108"/>
                    <a:pt x="692526" y="184842"/>
                  </a:cubicBezTo>
                  <a:lnTo>
                    <a:pt x="692526" y="168384"/>
                  </a:lnTo>
                  <a:cubicBezTo>
                    <a:pt x="692526" y="167118"/>
                    <a:pt x="692526" y="165852"/>
                    <a:pt x="693792" y="164586"/>
                  </a:cubicBezTo>
                  <a:lnTo>
                    <a:pt x="695058" y="163320"/>
                  </a:lnTo>
                  <a:cubicBezTo>
                    <a:pt x="695058" y="160788"/>
                    <a:pt x="697591" y="159522"/>
                    <a:pt x="700122" y="159522"/>
                  </a:cubicBezTo>
                  <a:cubicBezTo>
                    <a:pt x="702654" y="159522"/>
                    <a:pt x="705186" y="162054"/>
                    <a:pt x="705186" y="164586"/>
                  </a:cubicBezTo>
                  <a:lnTo>
                    <a:pt x="705186" y="165852"/>
                  </a:lnTo>
                  <a:cubicBezTo>
                    <a:pt x="705186" y="167118"/>
                    <a:pt x="705186" y="168384"/>
                    <a:pt x="703921" y="169650"/>
                  </a:cubicBezTo>
                  <a:lnTo>
                    <a:pt x="702654" y="170916"/>
                  </a:lnTo>
                  <a:lnTo>
                    <a:pt x="702654" y="187375"/>
                  </a:lnTo>
                  <a:cubicBezTo>
                    <a:pt x="702654" y="188640"/>
                    <a:pt x="702654" y="189907"/>
                    <a:pt x="701389" y="191173"/>
                  </a:cubicBezTo>
                  <a:cubicBezTo>
                    <a:pt x="700122" y="189907"/>
                    <a:pt x="698856" y="191173"/>
                    <a:pt x="697591" y="191173"/>
                  </a:cubicBezTo>
                  <a:moveTo>
                    <a:pt x="488693" y="160788"/>
                  </a:moveTo>
                  <a:cubicBezTo>
                    <a:pt x="487427" y="160788"/>
                    <a:pt x="487427" y="160788"/>
                    <a:pt x="486161" y="160788"/>
                  </a:cubicBezTo>
                  <a:cubicBezTo>
                    <a:pt x="483629" y="159522"/>
                    <a:pt x="482363" y="156989"/>
                    <a:pt x="483629" y="154457"/>
                  </a:cubicBezTo>
                  <a:lnTo>
                    <a:pt x="483629" y="153191"/>
                  </a:lnTo>
                  <a:lnTo>
                    <a:pt x="483629" y="151925"/>
                  </a:lnTo>
                  <a:cubicBezTo>
                    <a:pt x="483629" y="149393"/>
                    <a:pt x="484895" y="148127"/>
                    <a:pt x="486161" y="148127"/>
                  </a:cubicBezTo>
                  <a:cubicBezTo>
                    <a:pt x="486161" y="148127"/>
                    <a:pt x="486161" y="146861"/>
                    <a:pt x="487427" y="146861"/>
                  </a:cubicBezTo>
                  <a:lnTo>
                    <a:pt x="488693" y="145595"/>
                  </a:lnTo>
                  <a:cubicBezTo>
                    <a:pt x="488693" y="144329"/>
                    <a:pt x="488693" y="143063"/>
                    <a:pt x="489959" y="141797"/>
                  </a:cubicBezTo>
                  <a:lnTo>
                    <a:pt x="491225" y="140531"/>
                  </a:lnTo>
                  <a:cubicBezTo>
                    <a:pt x="491225" y="137999"/>
                    <a:pt x="492491" y="136733"/>
                    <a:pt x="495024" y="135467"/>
                  </a:cubicBezTo>
                  <a:cubicBezTo>
                    <a:pt x="496289" y="134201"/>
                    <a:pt x="497555" y="134201"/>
                    <a:pt x="498822" y="134201"/>
                  </a:cubicBezTo>
                  <a:cubicBezTo>
                    <a:pt x="501354" y="134201"/>
                    <a:pt x="503885" y="136733"/>
                    <a:pt x="503885" y="139265"/>
                  </a:cubicBezTo>
                  <a:lnTo>
                    <a:pt x="503885" y="140531"/>
                  </a:lnTo>
                  <a:cubicBezTo>
                    <a:pt x="503885" y="143063"/>
                    <a:pt x="502619" y="144329"/>
                    <a:pt x="501354" y="144329"/>
                  </a:cubicBezTo>
                  <a:cubicBezTo>
                    <a:pt x="501354" y="144329"/>
                    <a:pt x="501354" y="145595"/>
                    <a:pt x="500087" y="145595"/>
                  </a:cubicBezTo>
                  <a:lnTo>
                    <a:pt x="498822" y="146861"/>
                  </a:lnTo>
                  <a:cubicBezTo>
                    <a:pt x="498822" y="148127"/>
                    <a:pt x="498822" y="149393"/>
                    <a:pt x="497555" y="150659"/>
                  </a:cubicBezTo>
                  <a:lnTo>
                    <a:pt x="496289" y="151925"/>
                  </a:lnTo>
                  <a:cubicBezTo>
                    <a:pt x="496289" y="154457"/>
                    <a:pt x="495024" y="155723"/>
                    <a:pt x="493757" y="155723"/>
                  </a:cubicBezTo>
                  <a:cubicBezTo>
                    <a:pt x="493757" y="155723"/>
                    <a:pt x="493757" y="155723"/>
                    <a:pt x="493757" y="155723"/>
                  </a:cubicBezTo>
                  <a:lnTo>
                    <a:pt x="492491" y="158255"/>
                  </a:lnTo>
                  <a:cubicBezTo>
                    <a:pt x="491225" y="159522"/>
                    <a:pt x="489959" y="160788"/>
                    <a:pt x="488693" y="160788"/>
                  </a:cubicBezTo>
                  <a:moveTo>
                    <a:pt x="729242" y="141797"/>
                  </a:moveTo>
                  <a:lnTo>
                    <a:pt x="724177" y="141797"/>
                  </a:lnTo>
                  <a:cubicBezTo>
                    <a:pt x="721645" y="141797"/>
                    <a:pt x="719113" y="139265"/>
                    <a:pt x="719113" y="136733"/>
                  </a:cubicBezTo>
                  <a:cubicBezTo>
                    <a:pt x="719113" y="134201"/>
                    <a:pt x="721645" y="131668"/>
                    <a:pt x="724177" y="131668"/>
                  </a:cubicBezTo>
                  <a:lnTo>
                    <a:pt x="724177" y="131668"/>
                  </a:lnTo>
                  <a:cubicBezTo>
                    <a:pt x="725443" y="130403"/>
                    <a:pt x="726709" y="129136"/>
                    <a:pt x="727975" y="129136"/>
                  </a:cubicBezTo>
                  <a:lnTo>
                    <a:pt x="727975" y="129136"/>
                  </a:lnTo>
                  <a:cubicBezTo>
                    <a:pt x="727975" y="127870"/>
                    <a:pt x="729242" y="127870"/>
                    <a:pt x="730507" y="127870"/>
                  </a:cubicBezTo>
                  <a:lnTo>
                    <a:pt x="735572" y="125338"/>
                  </a:lnTo>
                  <a:cubicBezTo>
                    <a:pt x="736838" y="125338"/>
                    <a:pt x="736838" y="125338"/>
                    <a:pt x="738103" y="125338"/>
                  </a:cubicBezTo>
                  <a:lnTo>
                    <a:pt x="740636" y="125338"/>
                  </a:lnTo>
                  <a:cubicBezTo>
                    <a:pt x="743168" y="124072"/>
                    <a:pt x="746966" y="126604"/>
                    <a:pt x="746966" y="129136"/>
                  </a:cubicBezTo>
                  <a:lnTo>
                    <a:pt x="746966" y="129136"/>
                  </a:lnTo>
                  <a:cubicBezTo>
                    <a:pt x="746966" y="131668"/>
                    <a:pt x="744434" y="134201"/>
                    <a:pt x="741902" y="134201"/>
                  </a:cubicBezTo>
                  <a:lnTo>
                    <a:pt x="738103" y="134201"/>
                  </a:lnTo>
                  <a:lnTo>
                    <a:pt x="736838" y="134201"/>
                  </a:lnTo>
                  <a:cubicBezTo>
                    <a:pt x="736838" y="136733"/>
                    <a:pt x="734305" y="137999"/>
                    <a:pt x="731773" y="137999"/>
                  </a:cubicBezTo>
                  <a:lnTo>
                    <a:pt x="731773" y="137999"/>
                  </a:lnTo>
                  <a:cubicBezTo>
                    <a:pt x="731773" y="141797"/>
                    <a:pt x="730507" y="141797"/>
                    <a:pt x="729242" y="141797"/>
                  </a:cubicBezTo>
                  <a:moveTo>
                    <a:pt x="733040" y="132935"/>
                  </a:moveTo>
                  <a:lnTo>
                    <a:pt x="733040" y="132935"/>
                  </a:lnTo>
                  <a:lnTo>
                    <a:pt x="733040" y="132935"/>
                  </a:lnTo>
                  <a:close/>
                  <a:moveTo>
                    <a:pt x="522876" y="110146"/>
                  </a:moveTo>
                  <a:cubicBezTo>
                    <a:pt x="520344" y="110146"/>
                    <a:pt x="517812" y="107614"/>
                    <a:pt x="517812" y="105082"/>
                  </a:cubicBezTo>
                  <a:lnTo>
                    <a:pt x="517812" y="105082"/>
                  </a:lnTo>
                  <a:cubicBezTo>
                    <a:pt x="517812" y="102550"/>
                    <a:pt x="519078" y="101284"/>
                    <a:pt x="520344" y="101284"/>
                  </a:cubicBezTo>
                  <a:cubicBezTo>
                    <a:pt x="520344" y="101284"/>
                    <a:pt x="520344" y="100017"/>
                    <a:pt x="521610" y="100017"/>
                  </a:cubicBezTo>
                  <a:lnTo>
                    <a:pt x="529206" y="92421"/>
                  </a:lnTo>
                  <a:cubicBezTo>
                    <a:pt x="529206" y="89889"/>
                    <a:pt x="530473" y="88623"/>
                    <a:pt x="533005" y="87357"/>
                  </a:cubicBezTo>
                  <a:cubicBezTo>
                    <a:pt x="534271" y="86091"/>
                    <a:pt x="535536" y="84825"/>
                    <a:pt x="536803" y="84825"/>
                  </a:cubicBezTo>
                  <a:cubicBezTo>
                    <a:pt x="539335" y="84825"/>
                    <a:pt x="541867" y="87357"/>
                    <a:pt x="541867" y="89889"/>
                  </a:cubicBezTo>
                  <a:lnTo>
                    <a:pt x="541867" y="91155"/>
                  </a:lnTo>
                  <a:cubicBezTo>
                    <a:pt x="541867" y="93687"/>
                    <a:pt x="540601" y="94953"/>
                    <a:pt x="539335" y="94953"/>
                  </a:cubicBezTo>
                  <a:cubicBezTo>
                    <a:pt x="539335" y="94953"/>
                    <a:pt x="539335" y="96219"/>
                    <a:pt x="538069" y="96219"/>
                  </a:cubicBezTo>
                  <a:lnTo>
                    <a:pt x="530473" y="103816"/>
                  </a:lnTo>
                  <a:cubicBezTo>
                    <a:pt x="530473" y="106348"/>
                    <a:pt x="527940" y="108880"/>
                    <a:pt x="525408" y="108880"/>
                  </a:cubicBezTo>
                  <a:lnTo>
                    <a:pt x="522876" y="110146"/>
                  </a:lnTo>
                  <a:cubicBezTo>
                    <a:pt x="522876" y="110146"/>
                    <a:pt x="522876" y="110146"/>
                    <a:pt x="522876" y="110146"/>
                  </a:cubicBezTo>
                  <a:moveTo>
                    <a:pt x="778617" y="107614"/>
                  </a:moveTo>
                  <a:lnTo>
                    <a:pt x="773553" y="106348"/>
                  </a:lnTo>
                  <a:lnTo>
                    <a:pt x="769754" y="103816"/>
                  </a:lnTo>
                  <a:lnTo>
                    <a:pt x="774819" y="93687"/>
                  </a:lnTo>
                  <a:lnTo>
                    <a:pt x="777351" y="87357"/>
                  </a:lnTo>
                  <a:lnTo>
                    <a:pt x="779883" y="82293"/>
                  </a:lnTo>
                  <a:cubicBezTo>
                    <a:pt x="781149" y="81027"/>
                    <a:pt x="782415" y="78495"/>
                    <a:pt x="784947" y="78495"/>
                  </a:cubicBezTo>
                  <a:cubicBezTo>
                    <a:pt x="787479" y="78495"/>
                    <a:pt x="790012" y="81027"/>
                    <a:pt x="790012" y="83559"/>
                  </a:cubicBezTo>
                  <a:lnTo>
                    <a:pt x="790012" y="83559"/>
                  </a:lnTo>
                  <a:cubicBezTo>
                    <a:pt x="790012" y="84825"/>
                    <a:pt x="790012" y="84825"/>
                    <a:pt x="790012" y="86091"/>
                  </a:cubicBezTo>
                  <a:lnTo>
                    <a:pt x="787479" y="91155"/>
                  </a:lnTo>
                  <a:lnTo>
                    <a:pt x="784947" y="97485"/>
                  </a:lnTo>
                  <a:lnTo>
                    <a:pt x="778617" y="107614"/>
                  </a:lnTo>
                  <a:close/>
                  <a:moveTo>
                    <a:pt x="564656" y="63302"/>
                  </a:moveTo>
                  <a:cubicBezTo>
                    <a:pt x="562124" y="63302"/>
                    <a:pt x="559591" y="60770"/>
                    <a:pt x="559591" y="58238"/>
                  </a:cubicBezTo>
                  <a:lnTo>
                    <a:pt x="559591" y="56972"/>
                  </a:lnTo>
                  <a:cubicBezTo>
                    <a:pt x="559591" y="54440"/>
                    <a:pt x="562124" y="51908"/>
                    <a:pt x="564656" y="51908"/>
                  </a:cubicBezTo>
                  <a:cubicBezTo>
                    <a:pt x="564656" y="50642"/>
                    <a:pt x="564656" y="49376"/>
                    <a:pt x="565922" y="48110"/>
                  </a:cubicBezTo>
                  <a:lnTo>
                    <a:pt x="576050" y="37981"/>
                  </a:lnTo>
                  <a:cubicBezTo>
                    <a:pt x="578582" y="36715"/>
                    <a:pt x="581114" y="36715"/>
                    <a:pt x="583647" y="37981"/>
                  </a:cubicBezTo>
                  <a:cubicBezTo>
                    <a:pt x="586178" y="39247"/>
                    <a:pt x="586178" y="43045"/>
                    <a:pt x="583647" y="44312"/>
                  </a:cubicBezTo>
                  <a:lnTo>
                    <a:pt x="574784" y="53174"/>
                  </a:lnTo>
                  <a:cubicBezTo>
                    <a:pt x="574784" y="54440"/>
                    <a:pt x="574784" y="55706"/>
                    <a:pt x="573518" y="56972"/>
                  </a:cubicBezTo>
                  <a:lnTo>
                    <a:pt x="570986" y="59504"/>
                  </a:lnTo>
                  <a:cubicBezTo>
                    <a:pt x="570986" y="59504"/>
                    <a:pt x="569720" y="60770"/>
                    <a:pt x="569720" y="60770"/>
                  </a:cubicBezTo>
                  <a:cubicBezTo>
                    <a:pt x="568454" y="62036"/>
                    <a:pt x="567187" y="63302"/>
                    <a:pt x="564656" y="63302"/>
                  </a:cubicBezTo>
                  <a:moveTo>
                    <a:pt x="768489" y="53174"/>
                  </a:moveTo>
                  <a:cubicBezTo>
                    <a:pt x="765956" y="53174"/>
                    <a:pt x="763424" y="50642"/>
                    <a:pt x="763424" y="48110"/>
                  </a:cubicBezTo>
                  <a:lnTo>
                    <a:pt x="763424" y="46844"/>
                  </a:lnTo>
                  <a:lnTo>
                    <a:pt x="762158" y="45578"/>
                  </a:lnTo>
                  <a:cubicBezTo>
                    <a:pt x="760893" y="44312"/>
                    <a:pt x="760893" y="43045"/>
                    <a:pt x="760893" y="41779"/>
                  </a:cubicBezTo>
                  <a:lnTo>
                    <a:pt x="760893" y="39247"/>
                  </a:lnTo>
                  <a:lnTo>
                    <a:pt x="753296" y="31651"/>
                  </a:lnTo>
                  <a:cubicBezTo>
                    <a:pt x="750764" y="30385"/>
                    <a:pt x="750764" y="26587"/>
                    <a:pt x="753296" y="25321"/>
                  </a:cubicBezTo>
                  <a:cubicBezTo>
                    <a:pt x="755828" y="24055"/>
                    <a:pt x="758360" y="24055"/>
                    <a:pt x="760893" y="25321"/>
                  </a:cubicBezTo>
                  <a:lnTo>
                    <a:pt x="769754" y="34183"/>
                  </a:lnTo>
                  <a:cubicBezTo>
                    <a:pt x="771021" y="35449"/>
                    <a:pt x="771021" y="36715"/>
                    <a:pt x="771021" y="37981"/>
                  </a:cubicBezTo>
                  <a:lnTo>
                    <a:pt x="771021" y="40513"/>
                  </a:lnTo>
                  <a:lnTo>
                    <a:pt x="772287" y="41779"/>
                  </a:lnTo>
                  <a:cubicBezTo>
                    <a:pt x="773553" y="43045"/>
                    <a:pt x="773553" y="44312"/>
                    <a:pt x="773553" y="45578"/>
                  </a:cubicBezTo>
                  <a:lnTo>
                    <a:pt x="773553" y="49376"/>
                  </a:lnTo>
                  <a:cubicBezTo>
                    <a:pt x="773553" y="51908"/>
                    <a:pt x="772287" y="53174"/>
                    <a:pt x="768489" y="53174"/>
                  </a:cubicBezTo>
                  <a:moveTo>
                    <a:pt x="712782" y="15192"/>
                  </a:moveTo>
                  <a:cubicBezTo>
                    <a:pt x="712782" y="15192"/>
                    <a:pt x="712782" y="15192"/>
                    <a:pt x="712782" y="15192"/>
                  </a:cubicBezTo>
                  <a:lnTo>
                    <a:pt x="696324" y="12660"/>
                  </a:lnTo>
                  <a:lnTo>
                    <a:pt x="687462" y="12660"/>
                  </a:lnTo>
                  <a:cubicBezTo>
                    <a:pt x="684930" y="12660"/>
                    <a:pt x="682398" y="10128"/>
                    <a:pt x="682398" y="7596"/>
                  </a:cubicBezTo>
                  <a:cubicBezTo>
                    <a:pt x="682398" y="5064"/>
                    <a:pt x="684930" y="2532"/>
                    <a:pt x="687462" y="2532"/>
                  </a:cubicBezTo>
                  <a:lnTo>
                    <a:pt x="696324" y="2532"/>
                  </a:lnTo>
                  <a:lnTo>
                    <a:pt x="712782" y="5064"/>
                  </a:lnTo>
                  <a:cubicBezTo>
                    <a:pt x="715315" y="5064"/>
                    <a:pt x="717847" y="7596"/>
                    <a:pt x="716581" y="10128"/>
                  </a:cubicBezTo>
                  <a:cubicBezTo>
                    <a:pt x="717847" y="13927"/>
                    <a:pt x="715315" y="15192"/>
                    <a:pt x="712782" y="15192"/>
                  </a:cubicBezTo>
                  <a:moveTo>
                    <a:pt x="615298" y="13927"/>
                  </a:moveTo>
                  <a:cubicBezTo>
                    <a:pt x="614031" y="13927"/>
                    <a:pt x="611499" y="12660"/>
                    <a:pt x="611499" y="11394"/>
                  </a:cubicBezTo>
                  <a:cubicBezTo>
                    <a:pt x="610233" y="8862"/>
                    <a:pt x="610233" y="6330"/>
                    <a:pt x="612765" y="5064"/>
                  </a:cubicBezTo>
                  <a:lnTo>
                    <a:pt x="614031" y="3798"/>
                  </a:lnTo>
                  <a:cubicBezTo>
                    <a:pt x="614031" y="3798"/>
                    <a:pt x="615298" y="3798"/>
                    <a:pt x="616563" y="2532"/>
                  </a:cubicBezTo>
                  <a:lnTo>
                    <a:pt x="630490" y="0"/>
                  </a:lnTo>
                  <a:lnTo>
                    <a:pt x="639352" y="0"/>
                  </a:lnTo>
                  <a:cubicBezTo>
                    <a:pt x="641884" y="0"/>
                    <a:pt x="644417" y="2532"/>
                    <a:pt x="644417" y="5064"/>
                  </a:cubicBezTo>
                  <a:cubicBezTo>
                    <a:pt x="644417" y="7596"/>
                    <a:pt x="641884" y="10128"/>
                    <a:pt x="639352" y="10128"/>
                  </a:cubicBezTo>
                  <a:lnTo>
                    <a:pt x="631756" y="10128"/>
                  </a:lnTo>
                  <a:lnTo>
                    <a:pt x="619096" y="12660"/>
                  </a:lnTo>
                  <a:cubicBezTo>
                    <a:pt x="617829" y="13927"/>
                    <a:pt x="616563" y="13927"/>
                    <a:pt x="615298" y="13927"/>
                  </a:cubicBezTo>
                </a:path>
              </a:pathLst>
            </a:custGeom>
            <a:solidFill>
              <a:srgbClr val="2A5CAA"/>
            </a:solidFill>
            <a:ln w="12660"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93555145-C71E-45F2-B97E-9D51A43FDCFE}"/>
                </a:ext>
              </a:extLst>
            </p:cNvPr>
            <p:cNvSpPr/>
            <p:nvPr/>
          </p:nvSpPr>
          <p:spPr>
            <a:xfrm>
              <a:off x="7130357" y="4308188"/>
              <a:ext cx="829258" cy="1074871"/>
            </a:xfrm>
            <a:custGeom>
              <a:avLst/>
              <a:gdLst>
                <a:gd name="connsiteX0" fmla="*/ 251942 w 829258"/>
                <a:gd name="connsiteY0" fmla="*/ 1074871 h 1074871"/>
                <a:gd name="connsiteX1" fmla="*/ 227888 w 829258"/>
                <a:gd name="connsiteY1" fmla="*/ 1074871 h 1074871"/>
                <a:gd name="connsiteX2" fmla="*/ 222823 w 829258"/>
                <a:gd name="connsiteY2" fmla="*/ 1069807 h 1074871"/>
                <a:gd name="connsiteX3" fmla="*/ 227888 w 829258"/>
                <a:gd name="connsiteY3" fmla="*/ 1064743 h 1074871"/>
                <a:gd name="connsiteX4" fmla="*/ 250676 w 829258"/>
                <a:gd name="connsiteY4" fmla="*/ 1064743 h 1074871"/>
                <a:gd name="connsiteX5" fmla="*/ 255741 w 829258"/>
                <a:gd name="connsiteY5" fmla="*/ 1066009 h 1074871"/>
                <a:gd name="connsiteX6" fmla="*/ 255741 w 829258"/>
                <a:gd name="connsiteY6" fmla="*/ 1072339 h 1074871"/>
                <a:gd name="connsiteX7" fmla="*/ 255741 w 829258"/>
                <a:gd name="connsiteY7" fmla="*/ 1072339 h 1074871"/>
                <a:gd name="connsiteX8" fmla="*/ 251942 w 829258"/>
                <a:gd name="connsiteY8" fmla="*/ 1074871 h 1074871"/>
                <a:gd name="connsiteX9" fmla="*/ 182310 w 829258"/>
                <a:gd name="connsiteY9" fmla="*/ 1067275 h 1074871"/>
                <a:gd name="connsiteX10" fmla="*/ 179778 w 829258"/>
                <a:gd name="connsiteY10" fmla="*/ 1067275 h 1074871"/>
                <a:gd name="connsiteX11" fmla="*/ 175980 w 829258"/>
                <a:gd name="connsiteY11" fmla="*/ 1064743 h 1074871"/>
                <a:gd name="connsiteX12" fmla="*/ 173448 w 829258"/>
                <a:gd name="connsiteY12" fmla="*/ 1064743 h 1074871"/>
                <a:gd name="connsiteX13" fmla="*/ 169649 w 829258"/>
                <a:gd name="connsiteY13" fmla="*/ 1062211 h 1074871"/>
                <a:gd name="connsiteX14" fmla="*/ 169649 w 829258"/>
                <a:gd name="connsiteY14" fmla="*/ 1062211 h 1074871"/>
                <a:gd name="connsiteX15" fmla="*/ 165851 w 829258"/>
                <a:gd name="connsiteY15" fmla="*/ 1059678 h 1074871"/>
                <a:gd name="connsiteX16" fmla="*/ 160788 w 829258"/>
                <a:gd name="connsiteY16" fmla="*/ 1054614 h 1074871"/>
                <a:gd name="connsiteX17" fmla="*/ 165851 w 829258"/>
                <a:gd name="connsiteY17" fmla="*/ 1049550 h 1074871"/>
                <a:gd name="connsiteX18" fmla="*/ 169649 w 829258"/>
                <a:gd name="connsiteY18" fmla="*/ 1049550 h 1074871"/>
                <a:gd name="connsiteX19" fmla="*/ 173448 w 829258"/>
                <a:gd name="connsiteY19" fmla="*/ 1052082 h 1074871"/>
                <a:gd name="connsiteX20" fmla="*/ 173448 w 829258"/>
                <a:gd name="connsiteY20" fmla="*/ 1052082 h 1074871"/>
                <a:gd name="connsiteX21" fmla="*/ 177246 w 829258"/>
                <a:gd name="connsiteY21" fmla="*/ 1054614 h 1074871"/>
                <a:gd name="connsiteX22" fmla="*/ 179778 w 829258"/>
                <a:gd name="connsiteY22" fmla="*/ 1054614 h 1074871"/>
                <a:gd name="connsiteX23" fmla="*/ 184842 w 829258"/>
                <a:gd name="connsiteY23" fmla="*/ 1057147 h 1074871"/>
                <a:gd name="connsiteX24" fmla="*/ 187374 w 829258"/>
                <a:gd name="connsiteY24" fmla="*/ 1060945 h 1074871"/>
                <a:gd name="connsiteX25" fmla="*/ 182310 w 829258"/>
                <a:gd name="connsiteY25" fmla="*/ 1067275 h 1074871"/>
                <a:gd name="connsiteX26" fmla="*/ 297520 w 829258"/>
                <a:gd name="connsiteY26" fmla="*/ 1063477 h 1074871"/>
                <a:gd name="connsiteX27" fmla="*/ 296254 w 829258"/>
                <a:gd name="connsiteY27" fmla="*/ 1063477 h 1074871"/>
                <a:gd name="connsiteX28" fmla="*/ 291190 w 829258"/>
                <a:gd name="connsiteY28" fmla="*/ 1058413 h 1074871"/>
                <a:gd name="connsiteX29" fmla="*/ 294988 w 829258"/>
                <a:gd name="connsiteY29" fmla="*/ 1053348 h 1074871"/>
                <a:gd name="connsiteX30" fmla="*/ 296254 w 829258"/>
                <a:gd name="connsiteY30" fmla="*/ 1052082 h 1074871"/>
                <a:gd name="connsiteX31" fmla="*/ 300053 w 829258"/>
                <a:gd name="connsiteY31" fmla="*/ 1050816 h 1074871"/>
                <a:gd name="connsiteX32" fmla="*/ 302584 w 829258"/>
                <a:gd name="connsiteY32" fmla="*/ 1050816 h 1074871"/>
                <a:gd name="connsiteX33" fmla="*/ 303850 w 829258"/>
                <a:gd name="connsiteY33" fmla="*/ 1049550 h 1074871"/>
                <a:gd name="connsiteX34" fmla="*/ 307648 w 829258"/>
                <a:gd name="connsiteY34" fmla="*/ 1048284 h 1074871"/>
                <a:gd name="connsiteX35" fmla="*/ 307648 w 829258"/>
                <a:gd name="connsiteY35" fmla="*/ 1048284 h 1074871"/>
                <a:gd name="connsiteX36" fmla="*/ 311446 w 829258"/>
                <a:gd name="connsiteY36" fmla="*/ 1045752 h 1074871"/>
                <a:gd name="connsiteX37" fmla="*/ 316511 w 829258"/>
                <a:gd name="connsiteY37" fmla="*/ 1045752 h 1074871"/>
                <a:gd name="connsiteX38" fmla="*/ 321575 w 829258"/>
                <a:gd name="connsiteY38" fmla="*/ 1050816 h 1074871"/>
                <a:gd name="connsiteX39" fmla="*/ 316511 w 829258"/>
                <a:gd name="connsiteY39" fmla="*/ 1055880 h 1074871"/>
                <a:gd name="connsiteX40" fmla="*/ 316511 w 829258"/>
                <a:gd name="connsiteY40" fmla="*/ 1055880 h 1074871"/>
                <a:gd name="connsiteX41" fmla="*/ 312713 w 829258"/>
                <a:gd name="connsiteY41" fmla="*/ 1058413 h 1074871"/>
                <a:gd name="connsiteX42" fmla="*/ 310181 w 829258"/>
                <a:gd name="connsiteY42" fmla="*/ 1058413 h 1074871"/>
                <a:gd name="connsiteX43" fmla="*/ 308914 w 829258"/>
                <a:gd name="connsiteY43" fmla="*/ 1059678 h 1074871"/>
                <a:gd name="connsiteX44" fmla="*/ 305116 w 829258"/>
                <a:gd name="connsiteY44" fmla="*/ 1060945 h 1074871"/>
                <a:gd name="connsiteX45" fmla="*/ 301318 w 829258"/>
                <a:gd name="connsiteY45" fmla="*/ 1060945 h 1074871"/>
                <a:gd name="connsiteX46" fmla="*/ 300053 w 829258"/>
                <a:gd name="connsiteY46" fmla="*/ 1062211 h 1074871"/>
                <a:gd name="connsiteX47" fmla="*/ 297520 w 829258"/>
                <a:gd name="connsiteY47" fmla="*/ 1063477 h 1074871"/>
                <a:gd name="connsiteX48" fmla="*/ 131668 w 829258"/>
                <a:gd name="connsiteY48" fmla="*/ 1039422 h 1074871"/>
                <a:gd name="connsiteX49" fmla="*/ 131668 w 829258"/>
                <a:gd name="connsiteY49" fmla="*/ 1039422 h 1074871"/>
                <a:gd name="connsiteX50" fmla="*/ 127870 w 829258"/>
                <a:gd name="connsiteY50" fmla="*/ 1038156 h 1074871"/>
                <a:gd name="connsiteX51" fmla="*/ 126604 w 829258"/>
                <a:gd name="connsiteY51" fmla="*/ 1036890 h 1074871"/>
                <a:gd name="connsiteX52" fmla="*/ 121540 w 829258"/>
                <a:gd name="connsiteY52" fmla="*/ 1034358 h 1074871"/>
                <a:gd name="connsiteX53" fmla="*/ 119008 w 829258"/>
                <a:gd name="connsiteY53" fmla="*/ 1031826 h 1074871"/>
                <a:gd name="connsiteX54" fmla="*/ 116476 w 829258"/>
                <a:gd name="connsiteY54" fmla="*/ 1029293 h 1074871"/>
                <a:gd name="connsiteX55" fmla="*/ 115210 w 829258"/>
                <a:gd name="connsiteY55" fmla="*/ 1028027 h 1074871"/>
                <a:gd name="connsiteX56" fmla="*/ 112677 w 829258"/>
                <a:gd name="connsiteY56" fmla="*/ 1025495 h 1074871"/>
                <a:gd name="connsiteX57" fmla="*/ 112677 w 829258"/>
                <a:gd name="connsiteY57" fmla="*/ 1017899 h 1074871"/>
                <a:gd name="connsiteX58" fmla="*/ 119008 w 829258"/>
                <a:gd name="connsiteY58" fmla="*/ 1017899 h 1074871"/>
                <a:gd name="connsiteX59" fmla="*/ 120274 w 829258"/>
                <a:gd name="connsiteY59" fmla="*/ 1019165 h 1074871"/>
                <a:gd name="connsiteX60" fmla="*/ 125338 w 829258"/>
                <a:gd name="connsiteY60" fmla="*/ 1021697 h 1074871"/>
                <a:gd name="connsiteX61" fmla="*/ 127870 w 829258"/>
                <a:gd name="connsiteY61" fmla="*/ 1024229 h 1074871"/>
                <a:gd name="connsiteX62" fmla="*/ 130402 w 829258"/>
                <a:gd name="connsiteY62" fmla="*/ 1026762 h 1074871"/>
                <a:gd name="connsiteX63" fmla="*/ 131668 w 829258"/>
                <a:gd name="connsiteY63" fmla="*/ 1028027 h 1074871"/>
                <a:gd name="connsiteX64" fmla="*/ 132935 w 829258"/>
                <a:gd name="connsiteY64" fmla="*/ 1029293 h 1074871"/>
                <a:gd name="connsiteX65" fmla="*/ 135467 w 829258"/>
                <a:gd name="connsiteY65" fmla="*/ 1033092 h 1074871"/>
                <a:gd name="connsiteX66" fmla="*/ 131668 w 829258"/>
                <a:gd name="connsiteY66" fmla="*/ 1039422 h 1074871"/>
                <a:gd name="connsiteX67" fmla="*/ 88623 w 829258"/>
                <a:gd name="connsiteY67" fmla="*/ 1001441 h 1074871"/>
                <a:gd name="connsiteX68" fmla="*/ 86091 w 829258"/>
                <a:gd name="connsiteY68" fmla="*/ 1000175 h 1074871"/>
                <a:gd name="connsiteX69" fmla="*/ 82293 w 829258"/>
                <a:gd name="connsiteY69" fmla="*/ 995110 h 1074871"/>
                <a:gd name="connsiteX70" fmla="*/ 77228 w 829258"/>
                <a:gd name="connsiteY70" fmla="*/ 990046 h 1074871"/>
                <a:gd name="connsiteX71" fmla="*/ 77228 w 829258"/>
                <a:gd name="connsiteY71" fmla="*/ 990046 h 1074871"/>
                <a:gd name="connsiteX72" fmla="*/ 73430 w 829258"/>
                <a:gd name="connsiteY72" fmla="*/ 986248 h 1074871"/>
                <a:gd name="connsiteX73" fmla="*/ 72165 w 829258"/>
                <a:gd name="connsiteY73" fmla="*/ 984982 h 1074871"/>
                <a:gd name="connsiteX74" fmla="*/ 69632 w 829258"/>
                <a:gd name="connsiteY74" fmla="*/ 981184 h 1074871"/>
                <a:gd name="connsiteX75" fmla="*/ 74696 w 829258"/>
                <a:gd name="connsiteY75" fmla="*/ 976120 h 1074871"/>
                <a:gd name="connsiteX76" fmla="*/ 75963 w 829258"/>
                <a:gd name="connsiteY76" fmla="*/ 976120 h 1074871"/>
                <a:gd name="connsiteX77" fmla="*/ 81026 w 829258"/>
                <a:gd name="connsiteY77" fmla="*/ 981184 h 1074871"/>
                <a:gd name="connsiteX78" fmla="*/ 81026 w 829258"/>
                <a:gd name="connsiteY78" fmla="*/ 981184 h 1074871"/>
                <a:gd name="connsiteX79" fmla="*/ 84825 w 829258"/>
                <a:gd name="connsiteY79" fmla="*/ 984982 h 1074871"/>
                <a:gd name="connsiteX80" fmla="*/ 86091 w 829258"/>
                <a:gd name="connsiteY80" fmla="*/ 986248 h 1074871"/>
                <a:gd name="connsiteX81" fmla="*/ 87357 w 829258"/>
                <a:gd name="connsiteY81" fmla="*/ 987514 h 1074871"/>
                <a:gd name="connsiteX82" fmla="*/ 89889 w 829258"/>
                <a:gd name="connsiteY82" fmla="*/ 990046 h 1074871"/>
                <a:gd name="connsiteX83" fmla="*/ 91155 w 829258"/>
                <a:gd name="connsiteY83" fmla="*/ 991312 h 1074871"/>
                <a:gd name="connsiteX84" fmla="*/ 93687 w 829258"/>
                <a:gd name="connsiteY84" fmla="*/ 995110 h 1074871"/>
                <a:gd name="connsiteX85" fmla="*/ 93687 w 829258"/>
                <a:gd name="connsiteY85" fmla="*/ 996376 h 1074871"/>
                <a:gd name="connsiteX86" fmla="*/ 88623 w 829258"/>
                <a:gd name="connsiteY86" fmla="*/ 1001441 h 1074871"/>
                <a:gd name="connsiteX87" fmla="*/ 45577 w 829258"/>
                <a:gd name="connsiteY87" fmla="*/ 949533 h 1074871"/>
                <a:gd name="connsiteX88" fmla="*/ 41779 w 829258"/>
                <a:gd name="connsiteY88" fmla="*/ 948267 h 1074871"/>
                <a:gd name="connsiteX89" fmla="*/ 41779 w 829258"/>
                <a:gd name="connsiteY89" fmla="*/ 948267 h 1074871"/>
                <a:gd name="connsiteX90" fmla="*/ 40514 w 829258"/>
                <a:gd name="connsiteY90" fmla="*/ 944469 h 1074871"/>
                <a:gd name="connsiteX91" fmla="*/ 40514 w 829258"/>
                <a:gd name="connsiteY91" fmla="*/ 944469 h 1074871"/>
                <a:gd name="connsiteX92" fmla="*/ 39247 w 829258"/>
                <a:gd name="connsiteY92" fmla="*/ 943203 h 1074871"/>
                <a:gd name="connsiteX93" fmla="*/ 37981 w 829258"/>
                <a:gd name="connsiteY93" fmla="*/ 941936 h 1074871"/>
                <a:gd name="connsiteX94" fmla="*/ 35449 w 829258"/>
                <a:gd name="connsiteY94" fmla="*/ 938138 h 1074871"/>
                <a:gd name="connsiteX95" fmla="*/ 35449 w 829258"/>
                <a:gd name="connsiteY95" fmla="*/ 938138 h 1074871"/>
                <a:gd name="connsiteX96" fmla="*/ 34183 w 829258"/>
                <a:gd name="connsiteY96" fmla="*/ 936872 h 1074871"/>
                <a:gd name="connsiteX97" fmla="*/ 32917 w 829258"/>
                <a:gd name="connsiteY97" fmla="*/ 935606 h 1074871"/>
                <a:gd name="connsiteX98" fmla="*/ 30385 w 829258"/>
                <a:gd name="connsiteY98" fmla="*/ 931808 h 1074871"/>
                <a:gd name="connsiteX99" fmla="*/ 30385 w 829258"/>
                <a:gd name="connsiteY99" fmla="*/ 928010 h 1074871"/>
                <a:gd name="connsiteX100" fmla="*/ 35449 w 829258"/>
                <a:gd name="connsiteY100" fmla="*/ 922946 h 1074871"/>
                <a:gd name="connsiteX101" fmla="*/ 40514 w 829258"/>
                <a:gd name="connsiteY101" fmla="*/ 926744 h 1074871"/>
                <a:gd name="connsiteX102" fmla="*/ 43045 w 829258"/>
                <a:gd name="connsiteY102" fmla="*/ 930542 h 1074871"/>
                <a:gd name="connsiteX103" fmla="*/ 43045 w 829258"/>
                <a:gd name="connsiteY103" fmla="*/ 930542 h 1074871"/>
                <a:gd name="connsiteX104" fmla="*/ 44312 w 829258"/>
                <a:gd name="connsiteY104" fmla="*/ 931808 h 1074871"/>
                <a:gd name="connsiteX105" fmla="*/ 45577 w 829258"/>
                <a:gd name="connsiteY105" fmla="*/ 933074 h 1074871"/>
                <a:gd name="connsiteX106" fmla="*/ 48110 w 829258"/>
                <a:gd name="connsiteY106" fmla="*/ 936872 h 1074871"/>
                <a:gd name="connsiteX107" fmla="*/ 48110 w 829258"/>
                <a:gd name="connsiteY107" fmla="*/ 936872 h 1074871"/>
                <a:gd name="connsiteX108" fmla="*/ 49375 w 829258"/>
                <a:gd name="connsiteY108" fmla="*/ 938138 h 1074871"/>
                <a:gd name="connsiteX109" fmla="*/ 50642 w 829258"/>
                <a:gd name="connsiteY109" fmla="*/ 941936 h 1074871"/>
                <a:gd name="connsiteX110" fmla="*/ 50642 w 829258"/>
                <a:gd name="connsiteY110" fmla="*/ 944469 h 1074871"/>
                <a:gd name="connsiteX111" fmla="*/ 49375 w 829258"/>
                <a:gd name="connsiteY111" fmla="*/ 948267 h 1074871"/>
                <a:gd name="connsiteX112" fmla="*/ 45577 w 829258"/>
                <a:gd name="connsiteY112" fmla="*/ 949533 h 1074871"/>
                <a:gd name="connsiteX113" fmla="*/ 721645 w 829258"/>
                <a:gd name="connsiteY113" fmla="*/ 901423 h 1074871"/>
                <a:gd name="connsiteX114" fmla="*/ 717847 w 829258"/>
                <a:gd name="connsiteY114" fmla="*/ 900157 h 1074871"/>
                <a:gd name="connsiteX115" fmla="*/ 717847 w 829258"/>
                <a:gd name="connsiteY115" fmla="*/ 893827 h 1074871"/>
                <a:gd name="connsiteX116" fmla="*/ 720378 w 829258"/>
                <a:gd name="connsiteY116" fmla="*/ 891295 h 1074871"/>
                <a:gd name="connsiteX117" fmla="*/ 729241 w 829258"/>
                <a:gd name="connsiteY117" fmla="*/ 895093 h 1074871"/>
                <a:gd name="connsiteX118" fmla="*/ 726709 w 829258"/>
                <a:gd name="connsiteY118" fmla="*/ 900157 h 1074871"/>
                <a:gd name="connsiteX119" fmla="*/ 725443 w 829258"/>
                <a:gd name="connsiteY119" fmla="*/ 901423 h 1074871"/>
                <a:gd name="connsiteX120" fmla="*/ 721645 w 829258"/>
                <a:gd name="connsiteY120" fmla="*/ 901423 h 1074871"/>
                <a:gd name="connsiteX121" fmla="*/ 17724 w 829258"/>
                <a:gd name="connsiteY121" fmla="*/ 897625 h 1074871"/>
                <a:gd name="connsiteX122" fmla="*/ 12660 w 829258"/>
                <a:gd name="connsiteY122" fmla="*/ 895093 h 1074871"/>
                <a:gd name="connsiteX123" fmla="*/ 11394 w 829258"/>
                <a:gd name="connsiteY123" fmla="*/ 893827 h 1074871"/>
                <a:gd name="connsiteX124" fmla="*/ 10128 w 829258"/>
                <a:gd name="connsiteY124" fmla="*/ 890029 h 1074871"/>
                <a:gd name="connsiteX125" fmla="*/ 10128 w 829258"/>
                <a:gd name="connsiteY125" fmla="*/ 890029 h 1074871"/>
                <a:gd name="connsiteX126" fmla="*/ 7596 w 829258"/>
                <a:gd name="connsiteY126" fmla="*/ 886231 h 1074871"/>
                <a:gd name="connsiteX127" fmla="*/ 7596 w 829258"/>
                <a:gd name="connsiteY127" fmla="*/ 883698 h 1074871"/>
                <a:gd name="connsiteX128" fmla="*/ 5064 w 829258"/>
                <a:gd name="connsiteY128" fmla="*/ 879900 h 1074871"/>
                <a:gd name="connsiteX129" fmla="*/ 5064 w 829258"/>
                <a:gd name="connsiteY129" fmla="*/ 876102 h 1074871"/>
                <a:gd name="connsiteX130" fmla="*/ 10128 w 829258"/>
                <a:gd name="connsiteY130" fmla="*/ 871038 h 1074871"/>
                <a:gd name="connsiteX131" fmla="*/ 15193 w 829258"/>
                <a:gd name="connsiteY131" fmla="*/ 876102 h 1074871"/>
                <a:gd name="connsiteX132" fmla="*/ 17724 w 829258"/>
                <a:gd name="connsiteY132" fmla="*/ 879900 h 1074871"/>
                <a:gd name="connsiteX133" fmla="*/ 17724 w 829258"/>
                <a:gd name="connsiteY133" fmla="*/ 882432 h 1074871"/>
                <a:gd name="connsiteX134" fmla="*/ 20256 w 829258"/>
                <a:gd name="connsiteY134" fmla="*/ 886231 h 1074871"/>
                <a:gd name="connsiteX135" fmla="*/ 20256 w 829258"/>
                <a:gd name="connsiteY135" fmla="*/ 888762 h 1074871"/>
                <a:gd name="connsiteX136" fmla="*/ 21523 w 829258"/>
                <a:gd name="connsiteY136" fmla="*/ 890029 h 1074871"/>
                <a:gd name="connsiteX137" fmla="*/ 22789 w 829258"/>
                <a:gd name="connsiteY137" fmla="*/ 893827 h 1074871"/>
                <a:gd name="connsiteX138" fmla="*/ 17724 w 829258"/>
                <a:gd name="connsiteY138" fmla="*/ 897625 h 1074871"/>
                <a:gd name="connsiteX139" fmla="*/ 759626 w 829258"/>
                <a:gd name="connsiteY139" fmla="*/ 881167 h 1074871"/>
                <a:gd name="connsiteX140" fmla="*/ 754562 w 829258"/>
                <a:gd name="connsiteY140" fmla="*/ 876102 h 1074871"/>
                <a:gd name="connsiteX141" fmla="*/ 754562 w 829258"/>
                <a:gd name="connsiteY141" fmla="*/ 874836 h 1074871"/>
                <a:gd name="connsiteX142" fmla="*/ 754562 w 829258"/>
                <a:gd name="connsiteY142" fmla="*/ 873570 h 1074871"/>
                <a:gd name="connsiteX143" fmla="*/ 759626 w 829258"/>
                <a:gd name="connsiteY143" fmla="*/ 868506 h 1074871"/>
                <a:gd name="connsiteX144" fmla="*/ 764690 w 829258"/>
                <a:gd name="connsiteY144" fmla="*/ 863442 h 1074871"/>
                <a:gd name="connsiteX145" fmla="*/ 764690 w 829258"/>
                <a:gd name="connsiteY145" fmla="*/ 863442 h 1074871"/>
                <a:gd name="connsiteX146" fmla="*/ 768489 w 829258"/>
                <a:gd name="connsiteY146" fmla="*/ 859644 h 1074871"/>
                <a:gd name="connsiteX147" fmla="*/ 773552 w 829258"/>
                <a:gd name="connsiteY147" fmla="*/ 855846 h 1074871"/>
                <a:gd name="connsiteX148" fmla="*/ 778617 w 829258"/>
                <a:gd name="connsiteY148" fmla="*/ 860910 h 1074871"/>
                <a:gd name="connsiteX149" fmla="*/ 778617 w 829258"/>
                <a:gd name="connsiteY149" fmla="*/ 862176 h 1074871"/>
                <a:gd name="connsiteX150" fmla="*/ 777350 w 829258"/>
                <a:gd name="connsiteY150" fmla="*/ 865974 h 1074871"/>
                <a:gd name="connsiteX151" fmla="*/ 769754 w 829258"/>
                <a:gd name="connsiteY151" fmla="*/ 872304 h 1074871"/>
                <a:gd name="connsiteX152" fmla="*/ 768489 w 829258"/>
                <a:gd name="connsiteY152" fmla="*/ 873570 h 1074871"/>
                <a:gd name="connsiteX153" fmla="*/ 767222 w 829258"/>
                <a:gd name="connsiteY153" fmla="*/ 874836 h 1074871"/>
                <a:gd name="connsiteX154" fmla="*/ 764690 w 829258"/>
                <a:gd name="connsiteY154" fmla="*/ 877368 h 1074871"/>
                <a:gd name="connsiteX155" fmla="*/ 763424 w 829258"/>
                <a:gd name="connsiteY155" fmla="*/ 878634 h 1074871"/>
                <a:gd name="connsiteX156" fmla="*/ 759626 w 829258"/>
                <a:gd name="connsiteY156" fmla="*/ 881167 h 1074871"/>
                <a:gd name="connsiteX157" fmla="*/ 797608 w 829258"/>
                <a:gd name="connsiteY157" fmla="*/ 836855 h 1074871"/>
                <a:gd name="connsiteX158" fmla="*/ 793810 w 829258"/>
                <a:gd name="connsiteY158" fmla="*/ 835589 h 1074871"/>
                <a:gd name="connsiteX159" fmla="*/ 793810 w 829258"/>
                <a:gd name="connsiteY159" fmla="*/ 829259 h 1074871"/>
                <a:gd name="connsiteX160" fmla="*/ 793810 w 829258"/>
                <a:gd name="connsiteY160" fmla="*/ 827993 h 1074871"/>
                <a:gd name="connsiteX161" fmla="*/ 796341 w 829258"/>
                <a:gd name="connsiteY161" fmla="*/ 824195 h 1074871"/>
                <a:gd name="connsiteX162" fmla="*/ 796341 w 829258"/>
                <a:gd name="connsiteY162" fmla="*/ 824195 h 1074871"/>
                <a:gd name="connsiteX163" fmla="*/ 798873 w 829258"/>
                <a:gd name="connsiteY163" fmla="*/ 820396 h 1074871"/>
                <a:gd name="connsiteX164" fmla="*/ 800140 w 829258"/>
                <a:gd name="connsiteY164" fmla="*/ 819130 h 1074871"/>
                <a:gd name="connsiteX165" fmla="*/ 801405 w 829258"/>
                <a:gd name="connsiteY165" fmla="*/ 817864 h 1074871"/>
                <a:gd name="connsiteX166" fmla="*/ 801405 w 829258"/>
                <a:gd name="connsiteY166" fmla="*/ 815332 h 1074871"/>
                <a:gd name="connsiteX167" fmla="*/ 806470 w 829258"/>
                <a:gd name="connsiteY167" fmla="*/ 810268 h 1074871"/>
                <a:gd name="connsiteX168" fmla="*/ 811534 w 829258"/>
                <a:gd name="connsiteY168" fmla="*/ 815332 h 1074871"/>
                <a:gd name="connsiteX169" fmla="*/ 811534 w 829258"/>
                <a:gd name="connsiteY169" fmla="*/ 819130 h 1074871"/>
                <a:gd name="connsiteX170" fmla="*/ 810268 w 829258"/>
                <a:gd name="connsiteY170" fmla="*/ 822928 h 1074871"/>
                <a:gd name="connsiteX171" fmla="*/ 809001 w 829258"/>
                <a:gd name="connsiteY171" fmla="*/ 824195 h 1074871"/>
                <a:gd name="connsiteX172" fmla="*/ 806470 w 829258"/>
                <a:gd name="connsiteY172" fmla="*/ 827993 h 1074871"/>
                <a:gd name="connsiteX173" fmla="*/ 806470 w 829258"/>
                <a:gd name="connsiteY173" fmla="*/ 827993 h 1074871"/>
                <a:gd name="connsiteX174" fmla="*/ 803938 w 829258"/>
                <a:gd name="connsiteY174" fmla="*/ 831791 h 1074871"/>
                <a:gd name="connsiteX175" fmla="*/ 802671 w 829258"/>
                <a:gd name="connsiteY175" fmla="*/ 833057 h 1074871"/>
                <a:gd name="connsiteX176" fmla="*/ 801405 w 829258"/>
                <a:gd name="connsiteY176" fmla="*/ 834323 h 1074871"/>
                <a:gd name="connsiteX177" fmla="*/ 797608 w 829258"/>
                <a:gd name="connsiteY177" fmla="*/ 836855 h 1074871"/>
                <a:gd name="connsiteX178" fmla="*/ 805203 w 829258"/>
                <a:gd name="connsiteY178" fmla="*/ 820396 h 1074871"/>
                <a:gd name="connsiteX179" fmla="*/ 805203 w 829258"/>
                <a:gd name="connsiteY179" fmla="*/ 820396 h 1074871"/>
                <a:gd name="connsiteX180" fmla="*/ 805203 w 829258"/>
                <a:gd name="connsiteY180" fmla="*/ 820396 h 1074871"/>
                <a:gd name="connsiteX181" fmla="*/ 5064 w 829258"/>
                <a:gd name="connsiteY181" fmla="*/ 834323 h 1074871"/>
                <a:gd name="connsiteX182" fmla="*/ 0 w 829258"/>
                <a:gd name="connsiteY182" fmla="*/ 829259 h 1074871"/>
                <a:gd name="connsiteX183" fmla="*/ 0 w 829258"/>
                <a:gd name="connsiteY183" fmla="*/ 814066 h 1074871"/>
                <a:gd name="connsiteX184" fmla="*/ 2532 w 829258"/>
                <a:gd name="connsiteY184" fmla="*/ 810268 h 1074871"/>
                <a:gd name="connsiteX185" fmla="*/ 2532 w 829258"/>
                <a:gd name="connsiteY185" fmla="*/ 809002 h 1074871"/>
                <a:gd name="connsiteX186" fmla="*/ 7596 w 829258"/>
                <a:gd name="connsiteY186" fmla="*/ 803938 h 1074871"/>
                <a:gd name="connsiteX187" fmla="*/ 12660 w 829258"/>
                <a:gd name="connsiteY187" fmla="*/ 809002 h 1074871"/>
                <a:gd name="connsiteX188" fmla="*/ 12660 w 829258"/>
                <a:gd name="connsiteY188" fmla="*/ 815332 h 1074871"/>
                <a:gd name="connsiteX189" fmla="*/ 10128 w 829258"/>
                <a:gd name="connsiteY189" fmla="*/ 819130 h 1074871"/>
                <a:gd name="connsiteX190" fmla="*/ 10128 w 829258"/>
                <a:gd name="connsiteY190" fmla="*/ 830525 h 1074871"/>
                <a:gd name="connsiteX191" fmla="*/ 5064 w 829258"/>
                <a:gd name="connsiteY191" fmla="*/ 834323 h 1074871"/>
                <a:gd name="connsiteX192" fmla="*/ 821662 w 829258"/>
                <a:gd name="connsiteY192" fmla="*/ 781149 h 1074871"/>
                <a:gd name="connsiteX193" fmla="*/ 816598 w 829258"/>
                <a:gd name="connsiteY193" fmla="*/ 776085 h 1074871"/>
                <a:gd name="connsiteX194" fmla="*/ 816598 w 829258"/>
                <a:gd name="connsiteY194" fmla="*/ 765956 h 1074871"/>
                <a:gd name="connsiteX195" fmla="*/ 817864 w 829258"/>
                <a:gd name="connsiteY195" fmla="*/ 762158 h 1074871"/>
                <a:gd name="connsiteX196" fmla="*/ 819130 w 829258"/>
                <a:gd name="connsiteY196" fmla="*/ 760892 h 1074871"/>
                <a:gd name="connsiteX197" fmla="*/ 819130 w 829258"/>
                <a:gd name="connsiteY197" fmla="*/ 752030 h 1074871"/>
                <a:gd name="connsiteX198" fmla="*/ 824194 w 829258"/>
                <a:gd name="connsiteY198" fmla="*/ 746966 h 1074871"/>
                <a:gd name="connsiteX199" fmla="*/ 829259 w 829258"/>
                <a:gd name="connsiteY199" fmla="*/ 752030 h 1074871"/>
                <a:gd name="connsiteX200" fmla="*/ 829259 w 829258"/>
                <a:gd name="connsiteY200" fmla="*/ 763424 h 1074871"/>
                <a:gd name="connsiteX201" fmla="*/ 827992 w 829258"/>
                <a:gd name="connsiteY201" fmla="*/ 767223 h 1074871"/>
                <a:gd name="connsiteX202" fmla="*/ 826726 w 829258"/>
                <a:gd name="connsiteY202" fmla="*/ 768488 h 1074871"/>
                <a:gd name="connsiteX203" fmla="*/ 826726 w 829258"/>
                <a:gd name="connsiteY203" fmla="*/ 774819 h 1074871"/>
                <a:gd name="connsiteX204" fmla="*/ 821662 w 829258"/>
                <a:gd name="connsiteY204" fmla="*/ 781149 h 1074871"/>
                <a:gd name="connsiteX205" fmla="*/ 21523 w 829258"/>
                <a:gd name="connsiteY205" fmla="*/ 773553 h 1074871"/>
                <a:gd name="connsiteX206" fmla="*/ 16458 w 829258"/>
                <a:gd name="connsiteY206" fmla="*/ 768488 h 1074871"/>
                <a:gd name="connsiteX207" fmla="*/ 16458 w 829258"/>
                <a:gd name="connsiteY207" fmla="*/ 767223 h 1074871"/>
                <a:gd name="connsiteX208" fmla="*/ 17724 w 829258"/>
                <a:gd name="connsiteY208" fmla="*/ 763424 h 1074871"/>
                <a:gd name="connsiteX209" fmla="*/ 18991 w 829258"/>
                <a:gd name="connsiteY209" fmla="*/ 762158 h 1074871"/>
                <a:gd name="connsiteX210" fmla="*/ 18991 w 829258"/>
                <a:gd name="connsiteY210" fmla="*/ 759626 h 1074871"/>
                <a:gd name="connsiteX211" fmla="*/ 20256 w 829258"/>
                <a:gd name="connsiteY211" fmla="*/ 755828 h 1074871"/>
                <a:gd name="connsiteX212" fmla="*/ 21523 w 829258"/>
                <a:gd name="connsiteY212" fmla="*/ 754562 h 1074871"/>
                <a:gd name="connsiteX213" fmla="*/ 22789 w 829258"/>
                <a:gd name="connsiteY213" fmla="*/ 750764 h 1074871"/>
                <a:gd name="connsiteX214" fmla="*/ 24054 w 829258"/>
                <a:gd name="connsiteY214" fmla="*/ 749498 h 1074871"/>
                <a:gd name="connsiteX215" fmla="*/ 25321 w 829258"/>
                <a:gd name="connsiteY215" fmla="*/ 745700 h 1074871"/>
                <a:gd name="connsiteX216" fmla="*/ 27853 w 829258"/>
                <a:gd name="connsiteY216" fmla="*/ 743167 h 1074871"/>
                <a:gd name="connsiteX217" fmla="*/ 35449 w 829258"/>
                <a:gd name="connsiteY217" fmla="*/ 743167 h 1074871"/>
                <a:gd name="connsiteX218" fmla="*/ 35449 w 829258"/>
                <a:gd name="connsiteY218" fmla="*/ 749498 h 1074871"/>
                <a:gd name="connsiteX219" fmla="*/ 34183 w 829258"/>
                <a:gd name="connsiteY219" fmla="*/ 750764 h 1074871"/>
                <a:gd name="connsiteX220" fmla="*/ 32917 w 829258"/>
                <a:gd name="connsiteY220" fmla="*/ 754562 h 1074871"/>
                <a:gd name="connsiteX221" fmla="*/ 31651 w 829258"/>
                <a:gd name="connsiteY221" fmla="*/ 755828 h 1074871"/>
                <a:gd name="connsiteX222" fmla="*/ 30385 w 829258"/>
                <a:gd name="connsiteY222" fmla="*/ 759626 h 1074871"/>
                <a:gd name="connsiteX223" fmla="*/ 29119 w 829258"/>
                <a:gd name="connsiteY223" fmla="*/ 760892 h 1074871"/>
                <a:gd name="connsiteX224" fmla="*/ 29119 w 829258"/>
                <a:gd name="connsiteY224" fmla="*/ 763424 h 1074871"/>
                <a:gd name="connsiteX225" fmla="*/ 27853 w 829258"/>
                <a:gd name="connsiteY225" fmla="*/ 767223 h 1074871"/>
                <a:gd name="connsiteX226" fmla="*/ 26587 w 829258"/>
                <a:gd name="connsiteY226" fmla="*/ 768488 h 1074871"/>
                <a:gd name="connsiteX227" fmla="*/ 21523 w 829258"/>
                <a:gd name="connsiteY227" fmla="*/ 773553 h 1074871"/>
                <a:gd name="connsiteX228" fmla="*/ 50642 w 829258"/>
                <a:gd name="connsiteY228" fmla="*/ 711516 h 1074871"/>
                <a:gd name="connsiteX229" fmla="*/ 46844 w 829258"/>
                <a:gd name="connsiteY229" fmla="*/ 710251 h 1074871"/>
                <a:gd name="connsiteX230" fmla="*/ 46844 w 829258"/>
                <a:gd name="connsiteY230" fmla="*/ 703920 h 1074871"/>
                <a:gd name="connsiteX231" fmla="*/ 46844 w 829258"/>
                <a:gd name="connsiteY231" fmla="*/ 702654 h 1074871"/>
                <a:gd name="connsiteX232" fmla="*/ 46844 w 829258"/>
                <a:gd name="connsiteY232" fmla="*/ 700122 h 1074871"/>
                <a:gd name="connsiteX233" fmla="*/ 48110 w 829258"/>
                <a:gd name="connsiteY233" fmla="*/ 696324 h 1074871"/>
                <a:gd name="connsiteX234" fmla="*/ 48110 w 829258"/>
                <a:gd name="connsiteY234" fmla="*/ 695058 h 1074871"/>
                <a:gd name="connsiteX235" fmla="*/ 49375 w 829258"/>
                <a:gd name="connsiteY235" fmla="*/ 691260 h 1074871"/>
                <a:gd name="connsiteX236" fmla="*/ 50642 w 829258"/>
                <a:gd name="connsiteY236" fmla="*/ 689994 h 1074871"/>
                <a:gd name="connsiteX237" fmla="*/ 53174 w 829258"/>
                <a:gd name="connsiteY237" fmla="*/ 686195 h 1074871"/>
                <a:gd name="connsiteX238" fmla="*/ 58238 w 829258"/>
                <a:gd name="connsiteY238" fmla="*/ 681131 h 1074871"/>
                <a:gd name="connsiteX239" fmla="*/ 63302 w 829258"/>
                <a:gd name="connsiteY239" fmla="*/ 686195 h 1074871"/>
                <a:gd name="connsiteX240" fmla="*/ 63302 w 829258"/>
                <a:gd name="connsiteY240" fmla="*/ 689994 h 1074871"/>
                <a:gd name="connsiteX241" fmla="*/ 60770 w 829258"/>
                <a:gd name="connsiteY241" fmla="*/ 693792 h 1074871"/>
                <a:gd name="connsiteX242" fmla="*/ 59504 w 829258"/>
                <a:gd name="connsiteY242" fmla="*/ 695058 h 1074871"/>
                <a:gd name="connsiteX243" fmla="*/ 58238 w 829258"/>
                <a:gd name="connsiteY243" fmla="*/ 696324 h 1074871"/>
                <a:gd name="connsiteX244" fmla="*/ 58238 w 829258"/>
                <a:gd name="connsiteY244" fmla="*/ 698856 h 1074871"/>
                <a:gd name="connsiteX245" fmla="*/ 56972 w 829258"/>
                <a:gd name="connsiteY245" fmla="*/ 702654 h 1074871"/>
                <a:gd name="connsiteX246" fmla="*/ 56972 w 829258"/>
                <a:gd name="connsiteY246" fmla="*/ 703920 h 1074871"/>
                <a:gd name="connsiteX247" fmla="*/ 55705 w 829258"/>
                <a:gd name="connsiteY247" fmla="*/ 707718 h 1074871"/>
                <a:gd name="connsiteX248" fmla="*/ 54440 w 829258"/>
                <a:gd name="connsiteY248" fmla="*/ 708985 h 1074871"/>
                <a:gd name="connsiteX249" fmla="*/ 50642 w 829258"/>
                <a:gd name="connsiteY249" fmla="*/ 711516 h 1074871"/>
                <a:gd name="connsiteX250" fmla="*/ 821662 w 829258"/>
                <a:gd name="connsiteY250" fmla="*/ 711516 h 1074871"/>
                <a:gd name="connsiteX251" fmla="*/ 816598 w 829258"/>
                <a:gd name="connsiteY251" fmla="*/ 706452 h 1074871"/>
                <a:gd name="connsiteX252" fmla="*/ 816598 w 829258"/>
                <a:gd name="connsiteY252" fmla="*/ 702654 h 1074871"/>
                <a:gd name="connsiteX253" fmla="*/ 814066 w 829258"/>
                <a:gd name="connsiteY253" fmla="*/ 698856 h 1074871"/>
                <a:gd name="connsiteX254" fmla="*/ 814066 w 829258"/>
                <a:gd name="connsiteY254" fmla="*/ 688728 h 1074871"/>
                <a:gd name="connsiteX255" fmla="*/ 814066 w 829258"/>
                <a:gd name="connsiteY255" fmla="*/ 682398 h 1074871"/>
                <a:gd name="connsiteX256" fmla="*/ 821662 w 829258"/>
                <a:gd name="connsiteY256" fmla="*/ 682398 h 1074871"/>
                <a:gd name="connsiteX257" fmla="*/ 822928 w 829258"/>
                <a:gd name="connsiteY257" fmla="*/ 683664 h 1074871"/>
                <a:gd name="connsiteX258" fmla="*/ 824194 w 829258"/>
                <a:gd name="connsiteY258" fmla="*/ 687462 h 1074871"/>
                <a:gd name="connsiteX259" fmla="*/ 824194 w 829258"/>
                <a:gd name="connsiteY259" fmla="*/ 695058 h 1074871"/>
                <a:gd name="connsiteX260" fmla="*/ 826726 w 829258"/>
                <a:gd name="connsiteY260" fmla="*/ 698856 h 1074871"/>
                <a:gd name="connsiteX261" fmla="*/ 826726 w 829258"/>
                <a:gd name="connsiteY261" fmla="*/ 707718 h 1074871"/>
                <a:gd name="connsiteX262" fmla="*/ 821662 w 829258"/>
                <a:gd name="connsiteY262" fmla="*/ 711516 h 1074871"/>
                <a:gd name="connsiteX263" fmla="*/ 74696 w 829258"/>
                <a:gd name="connsiteY263" fmla="*/ 650746 h 1074871"/>
                <a:gd name="connsiteX264" fmla="*/ 69632 w 829258"/>
                <a:gd name="connsiteY264" fmla="*/ 645682 h 1074871"/>
                <a:gd name="connsiteX265" fmla="*/ 69632 w 829258"/>
                <a:gd name="connsiteY265" fmla="*/ 641884 h 1074871"/>
                <a:gd name="connsiteX266" fmla="*/ 70898 w 829258"/>
                <a:gd name="connsiteY266" fmla="*/ 638086 h 1074871"/>
                <a:gd name="connsiteX267" fmla="*/ 72165 w 829258"/>
                <a:gd name="connsiteY267" fmla="*/ 636820 h 1074871"/>
                <a:gd name="connsiteX268" fmla="*/ 72165 w 829258"/>
                <a:gd name="connsiteY268" fmla="*/ 630490 h 1074871"/>
                <a:gd name="connsiteX269" fmla="*/ 73430 w 829258"/>
                <a:gd name="connsiteY269" fmla="*/ 626692 h 1074871"/>
                <a:gd name="connsiteX270" fmla="*/ 74696 w 829258"/>
                <a:gd name="connsiteY270" fmla="*/ 625426 h 1074871"/>
                <a:gd name="connsiteX271" fmla="*/ 74696 w 829258"/>
                <a:gd name="connsiteY271" fmla="*/ 622893 h 1074871"/>
                <a:gd name="connsiteX272" fmla="*/ 79761 w 829258"/>
                <a:gd name="connsiteY272" fmla="*/ 617829 h 1074871"/>
                <a:gd name="connsiteX273" fmla="*/ 84825 w 829258"/>
                <a:gd name="connsiteY273" fmla="*/ 622893 h 1074871"/>
                <a:gd name="connsiteX274" fmla="*/ 84825 w 829258"/>
                <a:gd name="connsiteY274" fmla="*/ 627958 h 1074871"/>
                <a:gd name="connsiteX275" fmla="*/ 83559 w 829258"/>
                <a:gd name="connsiteY275" fmla="*/ 631756 h 1074871"/>
                <a:gd name="connsiteX276" fmla="*/ 82293 w 829258"/>
                <a:gd name="connsiteY276" fmla="*/ 633022 h 1074871"/>
                <a:gd name="connsiteX277" fmla="*/ 82293 w 829258"/>
                <a:gd name="connsiteY277" fmla="*/ 639352 h 1074871"/>
                <a:gd name="connsiteX278" fmla="*/ 81026 w 829258"/>
                <a:gd name="connsiteY278" fmla="*/ 643150 h 1074871"/>
                <a:gd name="connsiteX279" fmla="*/ 79761 w 829258"/>
                <a:gd name="connsiteY279" fmla="*/ 644416 h 1074871"/>
                <a:gd name="connsiteX280" fmla="*/ 79761 w 829258"/>
                <a:gd name="connsiteY280" fmla="*/ 645682 h 1074871"/>
                <a:gd name="connsiteX281" fmla="*/ 74696 w 829258"/>
                <a:gd name="connsiteY281" fmla="*/ 650746 h 1074871"/>
                <a:gd name="connsiteX282" fmla="*/ 805203 w 829258"/>
                <a:gd name="connsiteY282" fmla="*/ 646948 h 1074871"/>
                <a:gd name="connsiteX283" fmla="*/ 801405 w 829258"/>
                <a:gd name="connsiteY283" fmla="*/ 645682 h 1074871"/>
                <a:gd name="connsiteX284" fmla="*/ 798873 w 829258"/>
                <a:gd name="connsiteY284" fmla="*/ 643150 h 1074871"/>
                <a:gd name="connsiteX285" fmla="*/ 797608 w 829258"/>
                <a:gd name="connsiteY285" fmla="*/ 639352 h 1074871"/>
                <a:gd name="connsiteX286" fmla="*/ 797608 w 829258"/>
                <a:gd name="connsiteY286" fmla="*/ 639352 h 1074871"/>
                <a:gd name="connsiteX287" fmla="*/ 796341 w 829258"/>
                <a:gd name="connsiteY287" fmla="*/ 638086 h 1074871"/>
                <a:gd name="connsiteX288" fmla="*/ 795075 w 829258"/>
                <a:gd name="connsiteY288" fmla="*/ 634288 h 1074871"/>
                <a:gd name="connsiteX289" fmla="*/ 795075 w 829258"/>
                <a:gd name="connsiteY289" fmla="*/ 634288 h 1074871"/>
                <a:gd name="connsiteX290" fmla="*/ 792543 w 829258"/>
                <a:gd name="connsiteY290" fmla="*/ 630490 h 1074871"/>
                <a:gd name="connsiteX291" fmla="*/ 792543 w 829258"/>
                <a:gd name="connsiteY291" fmla="*/ 630490 h 1074871"/>
                <a:gd name="connsiteX292" fmla="*/ 791277 w 829258"/>
                <a:gd name="connsiteY292" fmla="*/ 629224 h 1074871"/>
                <a:gd name="connsiteX293" fmla="*/ 790011 w 829258"/>
                <a:gd name="connsiteY293" fmla="*/ 625426 h 1074871"/>
                <a:gd name="connsiteX294" fmla="*/ 790011 w 829258"/>
                <a:gd name="connsiteY294" fmla="*/ 622893 h 1074871"/>
                <a:gd name="connsiteX295" fmla="*/ 795075 w 829258"/>
                <a:gd name="connsiteY295" fmla="*/ 617829 h 1074871"/>
                <a:gd name="connsiteX296" fmla="*/ 800140 w 829258"/>
                <a:gd name="connsiteY296" fmla="*/ 622893 h 1074871"/>
                <a:gd name="connsiteX297" fmla="*/ 800140 w 829258"/>
                <a:gd name="connsiteY297" fmla="*/ 624159 h 1074871"/>
                <a:gd name="connsiteX298" fmla="*/ 801405 w 829258"/>
                <a:gd name="connsiteY298" fmla="*/ 625426 h 1074871"/>
                <a:gd name="connsiteX299" fmla="*/ 802671 w 829258"/>
                <a:gd name="connsiteY299" fmla="*/ 626692 h 1074871"/>
                <a:gd name="connsiteX300" fmla="*/ 805203 w 829258"/>
                <a:gd name="connsiteY300" fmla="*/ 630490 h 1074871"/>
                <a:gd name="connsiteX301" fmla="*/ 805203 w 829258"/>
                <a:gd name="connsiteY301" fmla="*/ 633022 h 1074871"/>
                <a:gd name="connsiteX302" fmla="*/ 806470 w 829258"/>
                <a:gd name="connsiteY302" fmla="*/ 634288 h 1074871"/>
                <a:gd name="connsiteX303" fmla="*/ 807736 w 829258"/>
                <a:gd name="connsiteY303" fmla="*/ 638086 h 1074871"/>
                <a:gd name="connsiteX304" fmla="*/ 807736 w 829258"/>
                <a:gd name="connsiteY304" fmla="*/ 638086 h 1074871"/>
                <a:gd name="connsiteX305" fmla="*/ 809001 w 829258"/>
                <a:gd name="connsiteY305" fmla="*/ 639352 h 1074871"/>
                <a:gd name="connsiteX306" fmla="*/ 809001 w 829258"/>
                <a:gd name="connsiteY306" fmla="*/ 645682 h 1074871"/>
                <a:gd name="connsiteX307" fmla="*/ 805203 w 829258"/>
                <a:gd name="connsiteY307" fmla="*/ 646948 h 1074871"/>
                <a:gd name="connsiteX308" fmla="*/ 773552 w 829258"/>
                <a:gd name="connsiteY308" fmla="*/ 593774 h 1074871"/>
                <a:gd name="connsiteX309" fmla="*/ 769754 w 829258"/>
                <a:gd name="connsiteY309" fmla="*/ 591242 h 1074871"/>
                <a:gd name="connsiteX310" fmla="*/ 768489 w 829258"/>
                <a:gd name="connsiteY310" fmla="*/ 588710 h 1074871"/>
                <a:gd name="connsiteX311" fmla="*/ 767222 w 829258"/>
                <a:gd name="connsiteY311" fmla="*/ 587444 h 1074871"/>
                <a:gd name="connsiteX312" fmla="*/ 765956 w 829258"/>
                <a:gd name="connsiteY312" fmla="*/ 583646 h 1074871"/>
                <a:gd name="connsiteX313" fmla="*/ 765956 w 829258"/>
                <a:gd name="connsiteY313" fmla="*/ 582380 h 1074871"/>
                <a:gd name="connsiteX314" fmla="*/ 759626 w 829258"/>
                <a:gd name="connsiteY314" fmla="*/ 574784 h 1074871"/>
                <a:gd name="connsiteX315" fmla="*/ 757094 w 829258"/>
                <a:gd name="connsiteY315" fmla="*/ 570986 h 1074871"/>
                <a:gd name="connsiteX316" fmla="*/ 759626 w 829258"/>
                <a:gd name="connsiteY316" fmla="*/ 564656 h 1074871"/>
                <a:gd name="connsiteX317" fmla="*/ 765956 w 829258"/>
                <a:gd name="connsiteY317" fmla="*/ 567187 h 1074871"/>
                <a:gd name="connsiteX318" fmla="*/ 767222 w 829258"/>
                <a:gd name="connsiteY318" fmla="*/ 569720 h 1074871"/>
                <a:gd name="connsiteX319" fmla="*/ 773552 w 829258"/>
                <a:gd name="connsiteY319" fmla="*/ 578582 h 1074871"/>
                <a:gd name="connsiteX320" fmla="*/ 774819 w 829258"/>
                <a:gd name="connsiteY320" fmla="*/ 581114 h 1074871"/>
                <a:gd name="connsiteX321" fmla="*/ 774819 w 829258"/>
                <a:gd name="connsiteY321" fmla="*/ 581114 h 1074871"/>
                <a:gd name="connsiteX322" fmla="*/ 776085 w 829258"/>
                <a:gd name="connsiteY322" fmla="*/ 582380 h 1074871"/>
                <a:gd name="connsiteX323" fmla="*/ 777350 w 829258"/>
                <a:gd name="connsiteY323" fmla="*/ 583646 h 1074871"/>
                <a:gd name="connsiteX324" fmla="*/ 778617 w 829258"/>
                <a:gd name="connsiteY324" fmla="*/ 587444 h 1074871"/>
                <a:gd name="connsiteX325" fmla="*/ 776085 w 829258"/>
                <a:gd name="connsiteY325" fmla="*/ 593774 h 1074871"/>
                <a:gd name="connsiteX326" fmla="*/ 773552 w 829258"/>
                <a:gd name="connsiteY326" fmla="*/ 593774 h 1074871"/>
                <a:gd name="connsiteX327" fmla="*/ 86091 w 829258"/>
                <a:gd name="connsiteY327" fmla="*/ 582380 h 1074871"/>
                <a:gd name="connsiteX328" fmla="*/ 84825 w 829258"/>
                <a:gd name="connsiteY328" fmla="*/ 582380 h 1074871"/>
                <a:gd name="connsiteX329" fmla="*/ 81026 w 829258"/>
                <a:gd name="connsiteY329" fmla="*/ 577316 h 1074871"/>
                <a:gd name="connsiteX330" fmla="*/ 81026 w 829258"/>
                <a:gd name="connsiteY330" fmla="*/ 565921 h 1074871"/>
                <a:gd name="connsiteX331" fmla="*/ 83559 w 829258"/>
                <a:gd name="connsiteY331" fmla="*/ 553261 h 1074871"/>
                <a:gd name="connsiteX332" fmla="*/ 88623 w 829258"/>
                <a:gd name="connsiteY332" fmla="*/ 549463 h 1074871"/>
                <a:gd name="connsiteX333" fmla="*/ 92421 w 829258"/>
                <a:gd name="connsiteY333" fmla="*/ 554527 h 1074871"/>
                <a:gd name="connsiteX334" fmla="*/ 89889 w 829258"/>
                <a:gd name="connsiteY334" fmla="*/ 567187 h 1074871"/>
                <a:gd name="connsiteX335" fmla="*/ 89889 w 829258"/>
                <a:gd name="connsiteY335" fmla="*/ 577316 h 1074871"/>
                <a:gd name="connsiteX336" fmla="*/ 89889 w 829258"/>
                <a:gd name="connsiteY336" fmla="*/ 578582 h 1074871"/>
                <a:gd name="connsiteX337" fmla="*/ 86091 w 829258"/>
                <a:gd name="connsiteY337" fmla="*/ 582380 h 1074871"/>
                <a:gd name="connsiteX338" fmla="*/ 738103 w 829258"/>
                <a:gd name="connsiteY338" fmla="*/ 536802 h 1074871"/>
                <a:gd name="connsiteX339" fmla="*/ 735571 w 829258"/>
                <a:gd name="connsiteY339" fmla="*/ 536802 h 1074871"/>
                <a:gd name="connsiteX340" fmla="*/ 735571 w 829258"/>
                <a:gd name="connsiteY340" fmla="*/ 536802 h 1074871"/>
                <a:gd name="connsiteX341" fmla="*/ 730507 w 829258"/>
                <a:gd name="connsiteY341" fmla="*/ 531738 h 1074871"/>
                <a:gd name="connsiteX342" fmla="*/ 730507 w 829258"/>
                <a:gd name="connsiteY342" fmla="*/ 531738 h 1074871"/>
                <a:gd name="connsiteX343" fmla="*/ 727975 w 829258"/>
                <a:gd name="connsiteY343" fmla="*/ 527940 h 1074871"/>
                <a:gd name="connsiteX344" fmla="*/ 727975 w 829258"/>
                <a:gd name="connsiteY344" fmla="*/ 527940 h 1074871"/>
                <a:gd name="connsiteX345" fmla="*/ 725443 w 829258"/>
                <a:gd name="connsiteY345" fmla="*/ 524142 h 1074871"/>
                <a:gd name="connsiteX346" fmla="*/ 725443 w 829258"/>
                <a:gd name="connsiteY346" fmla="*/ 524142 h 1074871"/>
                <a:gd name="connsiteX347" fmla="*/ 722911 w 829258"/>
                <a:gd name="connsiteY347" fmla="*/ 520344 h 1074871"/>
                <a:gd name="connsiteX348" fmla="*/ 729241 w 829258"/>
                <a:gd name="connsiteY348" fmla="*/ 515280 h 1074871"/>
                <a:gd name="connsiteX349" fmla="*/ 730507 w 829258"/>
                <a:gd name="connsiteY349" fmla="*/ 515280 h 1074871"/>
                <a:gd name="connsiteX350" fmla="*/ 735571 w 829258"/>
                <a:gd name="connsiteY350" fmla="*/ 520344 h 1074871"/>
                <a:gd name="connsiteX351" fmla="*/ 735571 w 829258"/>
                <a:gd name="connsiteY351" fmla="*/ 520344 h 1074871"/>
                <a:gd name="connsiteX352" fmla="*/ 738103 w 829258"/>
                <a:gd name="connsiteY352" fmla="*/ 524142 h 1074871"/>
                <a:gd name="connsiteX353" fmla="*/ 738103 w 829258"/>
                <a:gd name="connsiteY353" fmla="*/ 524142 h 1074871"/>
                <a:gd name="connsiteX354" fmla="*/ 740636 w 829258"/>
                <a:gd name="connsiteY354" fmla="*/ 527940 h 1074871"/>
                <a:gd name="connsiteX355" fmla="*/ 740636 w 829258"/>
                <a:gd name="connsiteY355" fmla="*/ 527940 h 1074871"/>
                <a:gd name="connsiteX356" fmla="*/ 743168 w 829258"/>
                <a:gd name="connsiteY356" fmla="*/ 531738 h 1074871"/>
                <a:gd name="connsiteX357" fmla="*/ 738103 w 829258"/>
                <a:gd name="connsiteY357" fmla="*/ 536802 h 1074871"/>
                <a:gd name="connsiteX358" fmla="*/ 94953 w 829258"/>
                <a:gd name="connsiteY358" fmla="*/ 512748 h 1074871"/>
                <a:gd name="connsiteX359" fmla="*/ 92421 w 829258"/>
                <a:gd name="connsiteY359" fmla="*/ 512748 h 1074871"/>
                <a:gd name="connsiteX360" fmla="*/ 89889 w 829258"/>
                <a:gd name="connsiteY360" fmla="*/ 506417 h 1074871"/>
                <a:gd name="connsiteX361" fmla="*/ 89889 w 829258"/>
                <a:gd name="connsiteY361" fmla="*/ 505151 h 1074871"/>
                <a:gd name="connsiteX362" fmla="*/ 89889 w 829258"/>
                <a:gd name="connsiteY362" fmla="*/ 492491 h 1074871"/>
                <a:gd name="connsiteX363" fmla="*/ 92421 w 829258"/>
                <a:gd name="connsiteY363" fmla="*/ 488693 h 1074871"/>
                <a:gd name="connsiteX364" fmla="*/ 92421 w 829258"/>
                <a:gd name="connsiteY364" fmla="*/ 486161 h 1074871"/>
                <a:gd name="connsiteX365" fmla="*/ 97486 w 829258"/>
                <a:gd name="connsiteY365" fmla="*/ 481097 h 1074871"/>
                <a:gd name="connsiteX366" fmla="*/ 102549 w 829258"/>
                <a:gd name="connsiteY366" fmla="*/ 486161 h 1074871"/>
                <a:gd name="connsiteX367" fmla="*/ 102549 w 829258"/>
                <a:gd name="connsiteY367" fmla="*/ 492491 h 1074871"/>
                <a:gd name="connsiteX368" fmla="*/ 100017 w 829258"/>
                <a:gd name="connsiteY368" fmla="*/ 496289 h 1074871"/>
                <a:gd name="connsiteX369" fmla="*/ 100017 w 829258"/>
                <a:gd name="connsiteY369" fmla="*/ 506417 h 1074871"/>
                <a:gd name="connsiteX370" fmla="*/ 100017 w 829258"/>
                <a:gd name="connsiteY370" fmla="*/ 508949 h 1074871"/>
                <a:gd name="connsiteX371" fmla="*/ 98751 w 829258"/>
                <a:gd name="connsiteY371" fmla="*/ 510215 h 1074871"/>
                <a:gd name="connsiteX372" fmla="*/ 94953 w 829258"/>
                <a:gd name="connsiteY372" fmla="*/ 512748 h 1074871"/>
                <a:gd name="connsiteX373" fmla="*/ 712782 w 829258"/>
                <a:gd name="connsiteY373" fmla="*/ 483628 h 1074871"/>
                <a:gd name="connsiteX374" fmla="*/ 707718 w 829258"/>
                <a:gd name="connsiteY374" fmla="*/ 481097 h 1074871"/>
                <a:gd name="connsiteX375" fmla="*/ 706452 w 829258"/>
                <a:gd name="connsiteY375" fmla="*/ 479831 h 1074871"/>
                <a:gd name="connsiteX376" fmla="*/ 705186 w 829258"/>
                <a:gd name="connsiteY376" fmla="*/ 476033 h 1074871"/>
                <a:gd name="connsiteX377" fmla="*/ 705186 w 829258"/>
                <a:gd name="connsiteY377" fmla="*/ 473500 h 1074871"/>
                <a:gd name="connsiteX378" fmla="*/ 703920 w 829258"/>
                <a:gd name="connsiteY378" fmla="*/ 472234 h 1074871"/>
                <a:gd name="connsiteX379" fmla="*/ 702654 w 829258"/>
                <a:gd name="connsiteY379" fmla="*/ 468436 h 1074871"/>
                <a:gd name="connsiteX380" fmla="*/ 702654 w 829258"/>
                <a:gd name="connsiteY380" fmla="*/ 468436 h 1074871"/>
                <a:gd name="connsiteX381" fmla="*/ 701388 w 829258"/>
                <a:gd name="connsiteY381" fmla="*/ 467170 h 1074871"/>
                <a:gd name="connsiteX382" fmla="*/ 700122 w 829258"/>
                <a:gd name="connsiteY382" fmla="*/ 463372 h 1074871"/>
                <a:gd name="connsiteX383" fmla="*/ 700122 w 829258"/>
                <a:gd name="connsiteY383" fmla="*/ 460840 h 1074871"/>
                <a:gd name="connsiteX384" fmla="*/ 702654 w 829258"/>
                <a:gd name="connsiteY384" fmla="*/ 460840 h 1074871"/>
                <a:gd name="connsiteX385" fmla="*/ 702654 w 829258"/>
                <a:gd name="connsiteY385" fmla="*/ 455776 h 1074871"/>
                <a:gd name="connsiteX386" fmla="*/ 705186 w 829258"/>
                <a:gd name="connsiteY386" fmla="*/ 455776 h 1074871"/>
                <a:gd name="connsiteX387" fmla="*/ 710250 w 829258"/>
                <a:gd name="connsiteY387" fmla="*/ 460840 h 1074871"/>
                <a:gd name="connsiteX388" fmla="*/ 710250 w 829258"/>
                <a:gd name="connsiteY388" fmla="*/ 463372 h 1074871"/>
                <a:gd name="connsiteX389" fmla="*/ 711517 w 829258"/>
                <a:gd name="connsiteY389" fmla="*/ 464638 h 1074871"/>
                <a:gd name="connsiteX390" fmla="*/ 712782 w 829258"/>
                <a:gd name="connsiteY390" fmla="*/ 468436 h 1074871"/>
                <a:gd name="connsiteX391" fmla="*/ 712782 w 829258"/>
                <a:gd name="connsiteY391" fmla="*/ 468436 h 1074871"/>
                <a:gd name="connsiteX392" fmla="*/ 714048 w 829258"/>
                <a:gd name="connsiteY392" fmla="*/ 469702 h 1074871"/>
                <a:gd name="connsiteX393" fmla="*/ 715315 w 829258"/>
                <a:gd name="connsiteY393" fmla="*/ 473500 h 1074871"/>
                <a:gd name="connsiteX394" fmla="*/ 715315 w 829258"/>
                <a:gd name="connsiteY394" fmla="*/ 476033 h 1074871"/>
                <a:gd name="connsiteX395" fmla="*/ 716580 w 829258"/>
                <a:gd name="connsiteY395" fmla="*/ 477298 h 1074871"/>
                <a:gd name="connsiteX396" fmla="*/ 717847 w 829258"/>
                <a:gd name="connsiteY396" fmla="*/ 481097 h 1074871"/>
                <a:gd name="connsiteX397" fmla="*/ 712782 w 829258"/>
                <a:gd name="connsiteY397" fmla="*/ 483628 h 1074871"/>
                <a:gd name="connsiteX398" fmla="*/ 100017 w 829258"/>
                <a:gd name="connsiteY398" fmla="*/ 444381 h 1074871"/>
                <a:gd name="connsiteX399" fmla="*/ 94953 w 829258"/>
                <a:gd name="connsiteY399" fmla="*/ 439317 h 1074871"/>
                <a:gd name="connsiteX400" fmla="*/ 94953 w 829258"/>
                <a:gd name="connsiteY400" fmla="*/ 415262 h 1074871"/>
                <a:gd name="connsiteX401" fmla="*/ 100017 w 829258"/>
                <a:gd name="connsiteY401" fmla="*/ 410198 h 1074871"/>
                <a:gd name="connsiteX402" fmla="*/ 105081 w 829258"/>
                <a:gd name="connsiteY402" fmla="*/ 415262 h 1074871"/>
                <a:gd name="connsiteX403" fmla="*/ 105081 w 829258"/>
                <a:gd name="connsiteY403" fmla="*/ 439317 h 1074871"/>
                <a:gd name="connsiteX404" fmla="*/ 100017 w 829258"/>
                <a:gd name="connsiteY404" fmla="*/ 444381 h 1074871"/>
                <a:gd name="connsiteX405" fmla="*/ 689994 w 829258"/>
                <a:gd name="connsiteY405" fmla="*/ 427923 h 1074871"/>
                <a:gd name="connsiteX406" fmla="*/ 686196 w 829258"/>
                <a:gd name="connsiteY406" fmla="*/ 426657 h 1074871"/>
                <a:gd name="connsiteX407" fmla="*/ 684929 w 829258"/>
                <a:gd name="connsiteY407" fmla="*/ 425391 h 1074871"/>
                <a:gd name="connsiteX408" fmla="*/ 683664 w 829258"/>
                <a:gd name="connsiteY408" fmla="*/ 421592 h 1074871"/>
                <a:gd name="connsiteX409" fmla="*/ 683664 w 829258"/>
                <a:gd name="connsiteY409" fmla="*/ 415262 h 1074871"/>
                <a:gd name="connsiteX410" fmla="*/ 682397 w 829258"/>
                <a:gd name="connsiteY410" fmla="*/ 411464 h 1074871"/>
                <a:gd name="connsiteX411" fmla="*/ 682397 w 829258"/>
                <a:gd name="connsiteY411" fmla="*/ 408932 h 1074871"/>
                <a:gd name="connsiteX412" fmla="*/ 682397 w 829258"/>
                <a:gd name="connsiteY412" fmla="*/ 407666 h 1074871"/>
                <a:gd name="connsiteX413" fmla="*/ 681131 w 829258"/>
                <a:gd name="connsiteY413" fmla="*/ 403868 h 1074871"/>
                <a:gd name="connsiteX414" fmla="*/ 681131 w 829258"/>
                <a:gd name="connsiteY414" fmla="*/ 401336 h 1074871"/>
                <a:gd name="connsiteX415" fmla="*/ 681131 w 829258"/>
                <a:gd name="connsiteY415" fmla="*/ 398804 h 1074871"/>
                <a:gd name="connsiteX416" fmla="*/ 686196 w 829258"/>
                <a:gd name="connsiteY416" fmla="*/ 393740 h 1074871"/>
                <a:gd name="connsiteX417" fmla="*/ 691260 w 829258"/>
                <a:gd name="connsiteY417" fmla="*/ 398804 h 1074871"/>
                <a:gd name="connsiteX418" fmla="*/ 691260 w 829258"/>
                <a:gd name="connsiteY418" fmla="*/ 400070 h 1074871"/>
                <a:gd name="connsiteX419" fmla="*/ 692526 w 829258"/>
                <a:gd name="connsiteY419" fmla="*/ 403868 h 1074871"/>
                <a:gd name="connsiteX420" fmla="*/ 692526 w 829258"/>
                <a:gd name="connsiteY420" fmla="*/ 406400 h 1074871"/>
                <a:gd name="connsiteX421" fmla="*/ 692526 w 829258"/>
                <a:gd name="connsiteY421" fmla="*/ 407666 h 1074871"/>
                <a:gd name="connsiteX422" fmla="*/ 693792 w 829258"/>
                <a:gd name="connsiteY422" fmla="*/ 411464 h 1074871"/>
                <a:gd name="connsiteX423" fmla="*/ 693792 w 829258"/>
                <a:gd name="connsiteY423" fmla="*/ 413996 h 1074871"/>
                <a:gd name="connsiteX424" fmla="*/ 693792 w 829258"/>
                <a:gd name="connsiteY424" fmla="*/ 419061 h 1074871"/>
                <a:gd name="connsiteX425" fmla="*/ 693792 w 829258"/>
                <a:gd name="connsiteY425" fmla="*/ 425391 h 1074871"/>
                <a:gd name="connsiteX426" fmla="*/ 689994 w 829258"/>
                <a:gd name="connsiteY426" fmla="*/ 427923 h 1074871"/>
                <a:gd name="connsiteX427" fmla="*/ 110146 w 829258"/>
                <a:gd name="connsiteY427" fmla="*/ 379813 h 1074871"/>
                <a:gd name="connsiteX428" fmla="*/ 105081 w 829258"/>
                <a:gd name="connsiteY428" fmla="*/ 374749 h 1074871"/>
                <a:gd name="connsiteX429" fmla="*/ 105081 w 829258"/>
                <a:gd name="connsiteY429" fmla="*/ 374749 h 1074871"/>
                <a:gd name="connsiteX430" fmla="*/ 106347 w 829258"/>
                <a:gd name="connsiteY430" fmla="*/ 370951 h 1074871"/>
                <a:gd name="connsiteX431" fmla="*/ 107614 w 829258"/>
                <a:gd name="connsiteY431" fmla="*/ 369685 h 1074871"/>
                <a:gd name="connsiteX432" fmla="*/ 107614 w 829258"/>
                <a:gd name="connsiteY432" fmla="*/ 367153 h 1074871"/>
                <a:gd name="connsiteX433" fmla="*/ 110146 w 829258"/>
                <a:gd name="connsiteY433" fmla="*/ 363354 h 1074871"/>
                <a:gd name="connsiteX434" fmla="*/ 110146 w 829258"/>
                <a:gd name="connsiteY434" fmla="*/ 363354 h 1074871"/>
                <a:gd name="connsiteX435" fmla="*/ 112677 w 829258"/>
                <a:gd name="connsiteY435" fmla="*/ 359556 h 1074871"/>
                <a:gd name="connsiteX436" fmla="*/ 112677 w 829258"/>
                <a:gd name="connsiteY436" fmla="*/ 359556 h 1074871"/>
                <a:gd name="connsiteX437" fmla="*/ 117742 w 829258"/>
                <a:gd name="connsiteY437" fmla="*/ 354492 h 1074871"/>
                <a:gd name="connsiteX438" fmla="*/ 120274 w 829258"/>
                <a:gd name="connsiteY438" fmla="*/ 354492 h 1074871"/>
                <a:gd name="connsiteX439" fmla="*/ 125338 w 829258"/>
                <a:gd name="connsiteY439" fmla="*/ 359556 h 1074871"/>
                <a:gd name="connsiteX440" fmla="*/ 122806 w 829258"/>
                <a:gd name="connsiteY440" fmla="*/ 363354 h 1074871"/>
                <a:gd name="connsiteX441" fmla="*/ 122806 w 829258"/>
                <a:gd name="connsiteY441" fmla="*/ 364620 h 1074871"/>
                <a:gd name="connsiteX442" fmla="*/ 120274 w 829258"/>
                <a:gd name="connsiteY442" fmla="*/ 368419 h 1074871"/>
                <a:gd name="connsiteX443" fmla="*/ 120274 w 829258"/>
                <a:gd name="connsiteY443" fmla="*/ 368419 h 1074871"/>
                <a:gd name="connsiteX444" fmla="*/ 117742 w 829258"/>
                <a:gd name="connsiteY444" fmla="*/ 372217 h 1074871"/>
                <a:gd name="connsiteX445" fmla="*/ 117742 w 829258"/>
                <a:gd name="connsiteY445" fmla="*/ 372217 h 1074871"/>
                <a:gd name="connsiteX446" fmla="*/ 116476 w 829258"/>
                <a:gd name="connsiteY446" fmla="*/ 376015 h 1074871"/>
                <a:gd name="connsiteX447" fmla="*/ 113944 w 829258"/>
                <a:gd name="connsiteY447" fmla="*/ 377281 h 1074871"/>
                <a:gd name="connsiteX448" fmla="*/ 110146 w 829258"/>
                <a:gd name="connsiteY448" fmla="*/ 379813 h 1074871"/>
                <a:gd name="connsiteX449" fmla="*/ 671003 w 829258"/>
                <a:gd name="connsiteY449" fmla="*/ 360822 h 1074871"/>
                <a:gd name="connsiteX450" fmla="*/ 665939 w 829258"/>
                <a:gd name="connsiteY450" fmla="*/ 358290 h 1074871"/>
                <a:gd name="connsiteX451" fmla="*/ 664673 w 829258"/>
                <a:gd name="connsiteY451" fmla="*/ 355758 h 1074871"/>
                <a:gd name="connsiteX452" fmla="*/ 664673 w 829258"/>
                <a:gd name="connsiteY452" fmla="*/ 353226 h 1074871"/>
                <a:gd name="connsiteX453" fmla="*/ 664673 w 829258"/>
                <a:gd name="connsiteY453" fmla="*/ 346896 h 1074871"/>
                <a:gd name="connsiteX454" fmla="*/ 663406 w 829258"/>
                <a:gd name="connsiteY454" fmla="*/ 343098 h 1074871"/>
                <a:gd name="connsiteX455" fmla="*/ 663406 w 829258"/>
                <a:gd name="connsiteY455" fmla="*/ 340566 h 1074871"/>
                <a:gd name="connsiteX456" fmla="*/ 663406 w 829258"/>
                <a:gd name="connsiteY456" fmla="*/ 338033 h 1074871"/>
                <a:gd name="connsiteX457" fmla="*/ 662141 w 829258"/>
                <a:gd name="connsiteY457" fmla="*/ 336768 h 1074871"/>
                <a:gd name="connsiteX458" fmla="*/ 660875 w 829258"/>
                <a:gd name="connsiteY458" fmla="*/ 332969 h 1074871"/>
                <a:gd name="connsiteX459" fmla="*/ 660875 w 829258"/>
                <a:gd name="connsiteY459" fmla="*/ 334235 h 1074871"/>
                <a:gd name="connsiteX460" fmla="*/ 665939 w 829258"/>
                <a:gd name="connsiteY460" fmla="*/ 329171 h 1074871"/>
                <a:gd name="connsiteX461" fmla="*/ 671003 w 829258"/>
                <a:gd name="connsiteY461" fmla="*/ 334235 h 1074871"/>
                <a:gd name="connsiteX462" fmla="*/ 672269 w 829258"/>
                <a:gd name="connsiteY462" fmla="*/ 335502 h 1074871"/>
                <a:gd name="connsiteX463" fmla="*/ 673535 w 829258"/>
                <a:gd name="connsiteY463" fmla="*/ 339300 h 1074871"/>
                <a:gd name="connsiteX464" fmla="*/ 673535 w 829258"/>
                <a:gd name="connsiteY464" fmla="*/ 343098 h 1074871"/>
                <a:gd name="connsiteX465" fmla="*/ 674801 w 829258"/>
                <a:gd name="connsiteY465" fmla="*/ 346896 h 1074871"/>
                <a:gd name="connsiteX466" fmla="*/ 674801 w 829258"/>
                <a:gd name="connsiteY466" fmla="*/ 349428 h 1074871"/>
                <a:gd name="connsiteX467" fmla="*/ 674801 w 829258"/>
                <a:gd name="connsiteY467" fmla="*/ 355758 h 1074871"/>
                <a:gd name="connsiteX468" fmla="*/ 674801 w 829258"/>
                <a:gd name="connsiteY468" fmla="*/ 357024 h 1074871"/>
                <a:gd name="connsiteX469" fmla="*/ 672269 w 829258"/>
                <a:gd name="connsiteY469" fmla="*/ 363354 h 1074871"/>
                <a:gd name="connsiteX470" fmla="*/ 671003 w 829258"/>
                <a:gd name="connsiteY470" fmla="*/ 360822 h 1074871"/>
                <a:gd name="connsiteX471" fmla="*/ 137998 w 829258"/>
                <a:gd name="connsiteY471" fmla="*/ 329171 h 1074871"/>
                <a:gd name="connsiteX472" fmla="*/ 134200 w 829258"/>
                <a:gd name="connsiteY472" fmla="*/ 327905 h 1074871"/>
                <a:gd name="connsiteX473" fmla="*/ 134200 w 829258"/>
                <a:gd name="connsiteY473" fmla="*/ 321575 h 1074871"/>
                <a:gd name="connsiteX474" fmla="*/ 137998 w 829258"/>
                <a:gd name="connsiteY474" fmla="*/ 317777 h 1074871"/>
                <a:gd name="connsiteX475" fmla="*/ 141797 w 829258"/>
                <a:gd name="connsiteY475" fmla="*/ 308915 h 1074871"/>
                <a:gd name="connsiteX476" fmla="*/ 143063 w 829258"/>
                <a:gd name="connsiteY476" fmla="*/ 307648 h 1074871"/>
                <a:gd name="connsiteX477" fmla="*/ 144329 w 829258"/>
                <a:gd name="connsiteY477" fmla="*/ 306382 h 1074871"/>
                <a:gd name="connsiteX478" fmla="*/ 149393 w 829258"/>
                <a:gd name="connsiteY478" fmla="*/ 301318 h 1074871"/>
                <a:gd name="connsiteX479" fmla="*/ 150659 w 829258"/>
                <a:gd name="connsiteY479" fmla="*/ 301318 h 1074871"/>
                <a:gd name="connsiteX480" fmla="*/ 155723 w 829258"/>
                <a:gd name="connsiteY480" fmla="*/ 306382 h 1074871"/>
                <a:gd name="connsiteX481" fmla="*/ 153191 w 829258"/>
                <a:gd name="connsiteY481" fmla="*/ 310181 h 1074871"/>
                <a:gd name="connsiteX482" fmla="*/ 151925 w 829258"/>
                <a:gd name="connsiteY482" fmla="*/ 311447 h 1074871"/>
                <a:gd name="connsiteX483" fmla="*/ 150659 w 829258"/>
                <a:gd name="connsiteY483" fmla="*/ 312713 h 1074871"/>
                <a:gd name="connsiteX484" fmla="*/ 146861 w 829258"/>
                <a:gd name="connsiteY484" fmla="*/ 321575 h 1074871"/>
                <a:gd name="connsiteX485" fmla="*/ 145595 w 829258"/>
                <a:gd name="connsiteY485" fmla="*/ 322841 h 1074871"/>
                <a:gd name="connsiteX486" fmla="*/ 140531 w 829258"/>
                <a:gd name="connsiteY486" fmla="*/ 327905 h 1074871"/>
                <a:gd name="connsiteX487" fmla="*/ 137998 w 829258"/>
                <a:gd name="connsiteY487" fmla="*/ 329171 h 1074871"/>
                <a:gd name="connsiteX488" fmla="*/ 655810 w 829258"/>
                <a:gd name="connsiteY488" fmla="*/ 293722 h 1074871"/>
                <a:gd name="connsiteX489" fmla="*/ 650746 w 829258"/>
                <a:gd name="connsiteY489" fmla="*/ 288658 h 1074871"/>
                <a:gd name="connsiteX490" fmla="*/ 650746 w 829258"/>
                <a:gd name="connsiteY490" fmla="*/ 282328 h 1074871"/>
                <a:gd name="connsiteX491" fmla="*/ 649480 w 829258"/>
                <a:gd name="connsiteY491" fmla="*/ 281061 h 1074871"/>
                <a:gd name="connsiteX492" fmla="*/ 648215 w 829258"/>
                <a:gd name="connsiteY492" fmla="*/ 277264 h 1074871"/>
                <a:gd name="connsiteX493" fmla="*/ 648215 w 829258"/>
                <a:gd name="connsiteY493" fmla="*/ 265869 h 1074871"/>
                <a:gd name="connsiteX494" fmla="*/ 653278 w 829258"/>
                <a:gd name="connsiteY494" fmla="*/ 260805 h 1074871"/>
                <a:gd name="connsiteX495" fmla="*/ 658343 w 829258"/>
                <a:gd name="connsiteY495" fmla="*/ 264603 h 1074871"/>
                <a:gd name="connsiteX496" fmla="*/ 658343 w 829258"/>
                <a:gd name="connsiteY496" fmla="*/ 274731 h 1074871"/>
                <a:gd name="connsiteX497" fmla="*/ 659608 w 829258"/>
                <a:gd name="connsiteY497" fmla="*/ 275997 h 1074871"/>
                <a:gd name="connsiteX498" fmla="*/ 660875 w 829258"/>
                <a:gd name="connsiteY498" fmla="*/ 279796 h 1074871"/>
                <a:gd name="connsiteX499" fmla="*/ 660875 w 829258"/>
                <a:gd name="connsiteY499" fmla="*/ 288658 h 1074871"/>
                <a:gd name="connsiteX500" fmla="*/ 655810 w 829258"/>
                <a:gd name="connsiteY500" fmla="*/ 293722 h 1074871"/>
                <a:gd name="connsiteX501" fmla="*/ 181044 w 829258"/>
                <a:gd name="connsiteY501" fmla="*/ 284860 h 1074871"/>
                <a:gd name="connsiteX502" fmla="*/ 177246 w 829258"/>
                <a:gd name="connsiteY502" fmla="*/ 283594 h 1074871"/>
                <a:gd name="connsiteX503" fmla="*/ 177246 w 829258"/>
                <a:gd name="connsiteY503" fmla="*/ 277264 h 1074871"/>
                <a:gd name="connsiteX504" fmla="*/ 177246 w 829258"/>
                <a:gd name="connsiteY504" fmla="*/ 277264 h 1074871"/>
                <a:gd name="connsiteX505" fmla="*/ 178512 w 829258"/>
                <a:gd name="connsiteY505" fmla="*/ 275997 h 1074871"/>
                <a:gd name="connsiteX506" fmla="*/ 183576 w 829258"/>
                <a:gd name="connsiteY506" fmla="*/ 273466 h 1074871"/>
                <a:gd name="connsiteX507" fmla="*/ 183576 w 829258"/>
                <a:gd name="connsiteY507" fmla="*/ 273466 h 1074871"/>
                <a:gd name="connsiteX508" fmla="*/ 184842 w 829258"/>
                <a:gd name="connsiteY508" fmla="*/ 272199 h 1074871"/>
                <a:gd name="connsiteX509" fmla="*/ 188640 w 829258"/>
                <a:gd name="connsiteY509" fmla="*/ 270933 h 1074871"/>
                <a:gd name="connsiteX510" fmla="*/ 188640 w 829258"/>
                <a:gd name="connsiteY510" fmla="*/ 270933 h 1074871"/>
                <a:gd name="connsiteX511" fmla="*/ 189907 w 829258"/>
                <a:gd name="connsiteY511" fmla="*/ 269667 h 1074871"/>
                <a:gd name="connsiteX512" fmla="*/ 191172 w 829258"/>
                <a:gd name="connsiteY512" fmla="*/ 268401 h 1074871"/>
                <a:gd name="connsiteX513" fmla="*/ 196237 w 829258"/>
                <a:gd name="connsiteY513" fmla="*/ 265869 h 1074871"/>
                <a:gd name="connsiteX514" fmla="*/ 200035 w 829258"/>
                <a:gd name="connsiteY514" fmla="*/ 265869 h 1074871"/>
                <a:gd name="connsiteX515" fmla="*/ 205099 w 829258"/>
                <a:gd name="connsiteY515" fmla="*/ 270933 h 1074871"/>
                <a:gd name="connsiteX516" fmla="*/ 201300 w 829258"/>
                <a:gd name="connsiteY516" fmla="*/ 275997 h 1074871"/>
                <a:gd name="connsiteX517" fmla="*/ 197503 w 829258"/>
                <a:gd name="connsiteY517" fmla="*/ 278530 h 1074871"/>
                <a:gd name="connsiteX518" fmla="*/ 197503 w 829258"/>
                <a:gd name="connsiteY518" fmla="*/ 278530 h 1074871"/>
                <a:gd name="connsiteX519" fmla="*/ 196237 w 829258"/>
                <a:gd name="connsiteY519" fmla="*/ 279796 h 1074871"/>
                <a:gd name="connsiteX520" fmla="*/ 192439 w 829258"/>
                <a:gd name="connsiteY520" fmla="*/ 281061 h 1074871"/>
                <a:gd name="connsiteX521" fmla="*/ 192439 w 829258"/>
                <a:gd name="connsiteY521" fmla="*/ 281061 h 1074871"/>
                <a:gd name="connsiteX522" fmla="*/ 191172 w 829258"/>
                <a:gd name="connsiteY522" fmla="*/ 282328 h 1074871"/>
                <a:gd name="connsiteX523" fmla="*/ 189907 w 829258"/>
                <a:gd name="connsiteY523" fmla="*/ 283594 h 1074871"/>
                <a:gd name="connsiteX524" fmla="*/ 184842 w 829258"/>
                <a:gd name="connsiteY524" fmla="*/ 286126 h 1074871"/>
                <a:gd name="connsiteX525" fmla="*/ 181044 w 829258"/>
                <a:gd name="connsiteY525" fmla="*/ 284860 h 1074871"/>
                <a:gd name="connsiteX526" fmla="*/ 181044 w 829258"/>
                <a:gd name="connsiteY526" fmla="*/ 284860 h 1074871"/>
                <a:gd name="connsiteX527" fmla="*/ 240548 w 829258"/>
                <a:gd name="connsiteY527" fmla="*/ 257007 h 1074871"/>
                <a:gd name="connsiteX528" fmla="*/ 235484 w 829258"/>
                <a:gd name="connsiteY528" fmla="*/ 251943 h 1074871"/>
                <a:gd name="connsiteX529" fmla="*/ 238016 w 829258"/>
                <a:gd name="connsiteY529" fmla="*/ 246879 h 1074871"/>
                <a:gd name="connsiteX530" fmla="*/ 239282 w 829258"/>
                <a:gd name="connsiteY530" fmla="*/ 245612 h 1074871"/>
                <a:gd name="connsiteX531" fmla="*/ 243081 w 829258"/>
                <a:gd name="connsiteY531" fmla="*/ 244346 h 1074871"/>
                <a:gd name="connsiteX532" fmla="*/ 243081 w 829258"/>
                <a:gd name="connsiteY532" fmla="*/ 244346 h 1074871"/>
                <a:gd name="connsiteX533" fmla="*/ 246879 w 829258"/>
                <a:gd name="connsiteY533" fmla="*/ 241814 h 1074871"/>
                <a:gd name="connsiteX534" fmla="*/ 246879 w 829258"/>
                <a:gd name="connsiteY534" fmla="*/ 241814 h 1074871"/>
                <a:gd name="connsiteX535" fmla="*/ 248144 w 829258"/>
                <a:gd name="connsiteY535" fmla="*/ 240548 h 1074871"/>
                <a:gd name="connsiteX536" fmla="*/ 251942 w 829258"/>
                <a:gd name="connsiteY536" fmla="*/ 239282 h 1074871"/>
                <a:gd name="connsiteX537" fmla="*/ 251942 w 829258"/>
                <a:gd name="connsiteY537" fmla="*/ 239282 h 1074871"/>
                <a:gd name="connsiteX538" fmla="*/ 253209 w 829258"/>
                <a:gd name="connsiteY538" fmla="*/ 238016 h 1074871"/>
                <a:gd name="connsiteX539" fmla="*/ 257007 w 829258"/>
                <a:gd name="connsiteY539" fmla="*/ 236750 h 1074871"/>
                <a:gd name="connsiteX540" fmla="*/ 259539 w 829258"/>
                <a:gd name="connsiteY540" fmla="*/ 236750 h 1074871"/>
                <a:gd name="connsiteX541" fmla="*/ 264603 w 829258"/>
                <a:gd name="connsiteY541" fmla="*/ 241814 h 1074871"/>
                <a:gd name="connsiteX542" fmla="*/ 259539 w 829258"/>
                <a:gd name="connsiteY542" fmla="*/ 246879 h 1074871"/>
                <a:gd name="connsiteX543" fmla="*/ 259539 w 829258"/>
                <a:gd name="connsiteY543" fmla="*/ 246879 h 1074871"/>
                <a:gd name="connsiteX544" fmla="*/ 258272 w 829258"/>
                <a:gd name="connsiteY544" fmla="*/ 248145 h 1074871"/>
                <a:gd name="connsiteX545" fmla="*/ 254474 w 829258"/>
                <a:gd name="connsiteY545" fmla="*/ 249410 h 1074871"/>
                <a:gd name="connsiteX546" fmla="*/ 254474 w 829258"/>
                <a:gd name="connsiteY546" fmla="*/ 249410 h 1074871"/>
                <a:gd name="connsiteX547" fmla="*/ 253209 w 829258"/>
                <a:gd name="connsiteY547" fmla="*/ 250677 h 1074871"/>
                <a:gd name="connsiteX548" fmla="*/ 251942 w 829258"/>
                <a:gd name="connsiteY548" fmla="*/ 251943 h 1074871"/>
                <a:gd name="connsiteX549" fmla="*/ 246879 w 829258"/>
                <a:gd name="connsiteY549" fmla="*/ 254475 h 1074871"/>
                <a:gd name="connsiteX550" fmla="*/ 244346 w 829258"/>
                <a:gd name="connsiteY550" fmla="*/ 254475 h 1074871"/>
                <a:gd name="connsiteX551" fmla="*/ 243081 w 829258"/>
                <a:gd name="connsiteY551" fmla="*/ 255741 h 1074871"/>
                <a:gd name="connsiteX552" fmla="*/ 240548 w 829258"/>
                <a:gd name="connsiteY552" fmla="*/ 257007 h 1074871"/>
                <a:gd name="connsiteX553" fmla="*/ 648215 w 829258"/>
                <a:gd name="connsiteY553" fmla="*/ 224090 h 1074871"/>
                <a:gd name="connsiteX554" fmla="*/ 643150 w 829258"/>
                <a:gd name="connsiteY554" fmla="*/ 219025 h 1074871"/>
                <a:gd name="connsiteX555" fmla="*/ 643150 w 829258"/>
                <a:gd name="connsiteY555" fmla="*/ 212695 h 1074871"/>
                <a:gd name="connsiteX556" fmla="*/ 641884 w 829258"/>
                <a:gd name="connsiteY556" fmla="*/ 211429 h 1074871"/>
                <a:gd name="connsiteX557" fmla="*/ 640618 w 829258"/>
                <a:gd name="connsiteY557" fmla="*/ 207631 h 1074871"/>
                <a:gd name="connsiteX558" fmla="*/ 640618 w 829258"/>
                <a:gd name="connsiteY558" fmla="*/ 194971 h 1074871"/>
                <a:gd name="connsiteX559" fmla="*/ 645682 w 829258"/>
                <a:gd name="connsiteY559" fmla="*/ 189907 h 1074871"/>
                <a:gd name="connsiteX560" fmla="*/ 650746 w 829258"/>
                <a:gd name="connsiteY560" fmla="*/ 194971 h 1074871"/>
                <a:gd name="connsiteX561" fmla="*/ 650746 w 829258"/>
                <a:gd name="connsiteY561" fmla="*/ 205099 h 1074871"/>
                <a:gd name="connsiteX562" fmla="*/ 652012 w 829258"/>
                <a:gd name="connsiteY562" fmla="*/ 206365 h 1074871"/>
                <a:gd name="connsiteX563" fmla="*/ 653278 w 829258"/>
                <a:gd name="connsiteY563" fmla="*/ 210163 h 1074871"/>
                <a:gd name="connsiteX564" fmla="*/ 653278 w 829258"/>
                <a:gd name="connsiteY564" fmla="*/ 217759 h 1074871"/>
                <a:gd name="connsiteX565" fmla="*/ 648215 w 829258"/>
                <a:gd name="connsiteY565" fmla="*/ 224090 h 1074871"/>
                <a:gd name="connsiteX566" fmla="*/ 289924 w 829258"/>
                <a:gd name="connsiteY566" fmla="*/ 222824 h 1074871"/>
                <a:gd name="connsiteX567" fmla="*/ 286126 w 829258"/>
                <a:gd name="connsiteY567" fmla="*/ 221558 h 1074871"/>
                <a:gd name="connsiteX568" fmla="*/ 286126 w 829258"/>
                <a:gd name="connsiteY568" fmla="*/ 215227 h 1074871"/>
                <a:gd name="connsiteX569" fmla="*/ 292456 w 829258"/>
                <a:gd name="connsiteY569" fmla="*/ 208897 h 1074871"/>
                <a:gd name="connsiteX570" fmla="*/ 294988 w 829258"/>
                <a:gd name="connsiteY570" fmla="*/ 205099 h 1074871"/>
                <a:gd name="connsiteX571" fmla="*/ 297520 w 829258"/>
                <a:gd name="connsiteY571" fmla="*/ 202567 h 1074871"/>
                <a:gd name="connsiteX572" fmla="*/ 302584 w 829258"/>
                <a:gd name="connsiteY572" fmla="*/ 200035 h 1074871"/>
                <a:gd name="connsiteX573" fmla="*/ 305116 w 829258"/>
                <a:gd name="connsiteY573" fmla="*/ 200035 h 1074871"/>
                <a:gd name="connsiteX574" fmla="*/ 310181 w 829258"/>
                <a:gd name="connsiteY574" fmla="*/ 205099 h 1074871"/>
                <a:gd name="connsiteX575" fmla="*/ 307648 w 829258"/>
                <a:gd name="connsiteY575" fmla="*/ 208897 h 1074871"/>
                <a:gd name="connsiteX576" fmla="*/ 305116 w 829258"/>
                <a:gd name="connsiteY576" fmla="*/ 211429 h 1074871"/>
                <a:gd name="connsiteX577" fmla="*/ 302584 w 829258"/>
                <a:gd name="connsiteY577" fmla="*/ 213961 h 1074871"/>
                <a:gd name="connsiteX578" fmla="*/ 301318 w 829258"/>
                <a:gd name="connsiteY578" fmla="*/ 215227 h 1074871"/>
                <a:gd name="connsiteX579" fmla="*/ 293722 w 829258"/>
                <a:gd name="connsiteY579" fmla="*/ 221558 h 1074871"/>
                <a:gd name="connsiteX580" fmla="*/ 289924 w 829258"/>
                <a:gd name="connsiteY580" fmla="*/ 222824 h 1074871"/>
                <a:gd name="connsiteX581" fmla="*/ 330437 w 829258"/>
                <a:gd name="connsiteY581" fmla="*/ 173448 h 1074871"/>
                <a:gd name="connsiteX582" fmla="*/ 327905 w 829258"/>
                <a:gd name="connsiteY582" fmla="*/ 173448 h 1074871"/>
                <a:gd name="connsiteX583" fmla="*/ 325373 w 829258"/>
                <a:gd name="connsiteY583" fmla="*/ 167118 h 1074871"/>
                <a:gd name="connsiteX584" fmla="*/ 326639 w 829258"/>
                <a:gd name="connsiteY584" fmla="*/ 163320 h 1074871"/>
                <a:gd name="connsiteX585" fmla="*/ 327905 w 829258"/>
                <a:gd name="connsiteY585" fmla="*/ 162053 h 1074871"/>
                <a:gd name="connsiteX586" fmla="*/ 332969 w 829258"/>
                <a:gd name="connsiteY586" fmla="*/ 156989 h 1074871"/>
                <a:gd name="connsiteX587" fmla="*/ 340565 w 829258"/>
                <a:gd name="connsiteY587" fmla="*/ 146861 h 1074871"/>
                <a:gd name="connsiteX588" fmla="*/ 346896 w 829258"/>
                <a:gd name="connsiteY588" fmla="*/ 145595 h 1074871"/>
                <a:gd name="connsiteX589" fmla="*/ 348162 w 829258"/>
                <a:gd name="connsiteY589" fmla="*/ 151925 h 1074871"/>
                <a:gd name="connsiteX590" fmla="*/ 340565 w 829258"/>
                <a:gd name="connsiteY590" fmla="*/ 163320 h 1074871"/>
                <a:gd name="connsiteX591" fmla="*/ 335502 w 829258"/>
                <a:gd name="connsiteY591" fmla="*/ 168384 h 1074871"/>
                <a:gd name="connsiteX592" fmla="*/ 334235 w 829258"/>
                <a:gd name="connsiteY592" fmla="*/ 170916 h 1074871"/>
                <a:gd name="connsiteX593" fmla="*/ 330437 w 829258"/>
                <a:gd name="connsiteY593" fmla="*/ 173448 h 1074871"/>
                <a:gd name="connsiteX594" fmla="*/ 638086 w 829258"/>
                <a:gd name="connsiteY594" fmla="*/ 155723 h 1074871"/>
                <a:gd name="connsiteX595" fmla="*/ 633022 w 829258"/>
                <a:gd name="connsiteY595" fmla="*/ 150659 h 1074871"/>
                <a:gd name="connsiteX596" fmla="*/ 633022 w 829258"/>
                <a:gd name="connsiteY596" fmla="*/ 148127 h 1074871"/>
                <a:gd name="connsiteX597" fmla="*/ 630490 w 829258"/>
                <a:gd name="connsiteY597" fmla="*/ 144329 h 1074871"/>
                <a:gd name="connsiteX598" fmla="*/ 630490 w 829258"/>
                <a:gd name="connsiteY598" fmla="*/ 139265 h 1074871"/>
                <a:gd name="connsiteX599" fmla="*/ 629224 w 829258"/>
                <a:gd name="connsiteY599" fmla="*/ 137999 h 1074871"/>
                <a:gd name="connsiteX600" fmla="*/ 627957 w 829258"/>
                <a:gd name="connsiteY600" fmla="*/ 134201 h 1074871"/>
                <a:gd name="connsiteX601" fmla="*/ 627957 w 829258"/>
                <a:gd name="connsiteY601" fmla="*/ 129136 h 1074871"/>
                <a:gd name="connsiteX602" fmla="*/ 633022 w 829258"/>
                <a:gd name="connsiteY602" fmla="*/ 124072 h 1074871"/>
                <a:gd name="connsiteX603" fmla="*/ 638086 w 829258"/>
                <a:gd name="connsiteY603" fmla="*/ 129136 h 1074871"/>
                <a:gd name="connsiteX604" fmla="*/ 638086 w 829258"/>
                <a:gd name="connsiteY604" fmla="*/ 131668 h 1074871"/>
                <a:gd name="connsiteX605" fmla="*/ 639352 w 829258"/>
                <a:gd name="connsiteY605" fmla="*/ 132935 h 1074871"/>
                <a:gd name="connsiteX606" fmla="*/ 640618 w 829258"/>
                <a:gd name="connsiteY606" fmla="*/ 136733 h 1074871"/>
                <a:gd name="connsiteX607" fmla="*/ 640618 w 829258"/>
                <a:gd name="connsiteY607" fmla="*/ 139265 h 1074871"/>
                <a:gd name="connsiteX608" fmla="*/ 643150 w 829258"/>
                <a:gd name="connsiteY608" fmla="*/ 143063 h 1074871"/>
                <a:gd name="connsiteX609" fmla="*/ 643150 w 829258"/>
                <a:gd name="connsiteY609" fmla="*/ 149393 h 1074871"/>
                <a:gd name="connsiteX610" fmla="*/ 638086 w 829258"/>
                <a:gd name="connsiteY610" fmla="*/ 155723 h 1074871"/>
                <a:gd name="connsiteX611" fmla="*/ 370951 w 829258"/>
                <a:gd name="connsiteY611" fmla="*/ 121540 h 1074871"/>
                <a:gd name="connsiteX612" fmla="*/ 365886 w 829258"/>
                <a:gd name="connsiteY612" fmla="*/ 116476 h 1074871"/>
                <a:gd name="connsiteX613" fmla="*/ 365886 w 829258"/>
                <a:gd name="connsiteY613" fmla="*/ 113944 h 1074871"/>
                <a:gd name="connsiteX614" fmla="*/ 368418 w 829258"/>
                <a:gd name="connsiteY614" fmla="*/ 110146 h 1074871"/>
                <a:gd name="connsiteX615" fmla="*/ 370951 w 829258"/>
                <a:gd name="connsiteY615" fmla="*/ 107614 h 1074871"/>
                <a:gd name="connsiteX616" fmla="*/ 372216 w 829258"/>
                <a:gd name="connsiteY616" fmla="*/ 106348 h 1074871"/>
                <a:gd name="connsiteX617" fmla="*/ 381079 w 829258"/>
                <a:gd name="connsiteY617" fmla="*/ 97485 h 1074871"/>
                <a:gd name="connsiteX618" fmla="*/ 388676 w 829258"/>
                <a:gd name="connsiteY618" fmla="*/ 97485 h 1074871"/>
                <a:gd name="connsiteX619" fmla="*/ 388676 w 829258"/>
                <a:gd name="connsiteY619" fmla="*/ 103815 h 1074871"/>
                <a:gd name="connsiteX620" fmla="*/ 381079 w 829258"/>
                <a:gd name="connsiteY620" fmla="*/ 111412 h 1074871"/>
                <a:gd name="connsiteX621" fmla="*/ 378547 w 829258"/>
                <a:gd name="connsiteY621" fmla="*/ 115210 h 1074871"/>
                <a:gd name="connsiteX622" fmla="*/ 376015 w 829258"/>
                <a:gd name="connsiteY622" fmla="*/ 117742 h 1074871"/>
                <a:gd name="connsiteX623" fmla="*/ 370951 w 829258"/>
                <a:gd name="connsiteY623" fmla="*/ 121540 h 1074871"/>
                <a:gd name="connsiteX624" fmla="*/ 621627 w 829258"/>
                <a:gd name="connsiteY624" fmla="*/ 91155 h 1074871"/>
                <a:gd name="connsiteX625" fmla="*/ 619095 w 829258"/>
                <a:gd name="connsiteY625" fmla="*/ 91155 h 1074871"/>
                <a:gd name="connsiteX626" fmla="*/ 614031 w 829258"/>
                <a:gd name="connsiteY626" fmla="*/ 86091 h 1074871"/>
                <a:gd name="connsiteX627" fmla="*/ 614031 w 829258"/>
                <a:gd name="connsiteY627" fmla="*/ 83559 h 1074871"/>
                <a:gd name="connsiteX628" fmla="*/ 611499 w 829258"/>
                <a:gd name="connsiteY628" fmla="*/ 79761 h 1074871"/>
                <a:gd name="connsiteX629" fmla="*/ 611499 w 829258"/>
                <a:gd name="connsiteY629" fmla="*/ 77229 h 1074871"/>
                <a:gd name="connsiteX630" fmla="*/ 608967 w 829258"/>
                <a:gd name="connsiteY630" fmla="*/ 73430 h 1074871"/>
                <a:gd name="connsiteX631" fmla="*/ 608967 w 829258"/>
                <a:gd name="connsiteY631" fmla="*/ 69632 h 1074871"/>
                <a:gd name="connsiteX632" fmla="*/ 614031 w 829258"/>
                <a:gd name="connsiteY632" fmla="*/ 64568 h 1074871"/>
                <a:gd name="connsiteX633" fmla="*/ 619095 w 829258"/>
                <a:gd name="connsiteY633" fmla="*/ 68366 h 1074871"/>
                <a:gd name="connsiteX634" fmla="*/ 621627 w 829258"/>
                <a:gd name="connsiteY634" fmla="*/ 72164 h 1074871"/>
                <a:gd name="connsiteX635" fmla="*/ 621627 w 829258"/>
                <a:gd name="connsiteY635" fmla="*/ 74697 h 1074871"/>
                <a:gd name="connsiteX636" fmla="*/ 624159 w 829258"/>
                <a:gd name="connsiteY636" fmla="*/ 78494 h 1074871"/>
                <a:gd name="connsiteX637" fmla="*/ 624159 w 829258"/>
                <a:gd name="connsiteY637" fmla="*/ 81027 h 1074871"/>
                <a:gd name="connsiteX638" fmla="*/ 626692 w 829258"/>
                <a:gd name="connsiteY638" fmla="*/ 84825 h 1074871"/>
                <a:gd name="connsiteX639" fmla="*/ 621627 w 829258"/>
                <a:gd name="connsiteY639" fmla="*/ 91155 h 1074871"/>
                <a:gd name="connsiteX640" fmla="*/ 415262 w 829258"/>
                <a:gd name="connsiteY640" fmla="*/ 74697 h 1074871"/>
                <a:gd name="connsiteX641" fmla="*/ 410198 w 829258"/>
                <a:gd name="connsiteY641" fmla="*/ 69632 h 1074871"/>
                <a:gd name="connsiteX642" fmla="*/ 410198 w 829258"/>
                <a:gd name="connsiteY642" fmla="*/ 67100 h 1074871"/>
                <a:gd name="connsiteX643" fmla="*/ 410198 w 829258"/>
                <a:gd name="connsiteY643" fmla="*/ 67100 h 1074871"/>
                <a:gd name="connsiteX644" fmla="*/ 412730 w 829258"/>
                <a:gd name="connsiteY644" fmla="*/ 63302 h 1074871"/>
                <a:gd name="connsiteX645" fmla="*/ 415262 w 829258"/>
                <a:gd name="connsiteY645" fmla="*/ 60770 h 1074871"/>
                <a:gd name="connsiteX646" fmla="*/ 416528 w 829258"/>
                <a:gd name="connsiteY646" fmla="*/ 59504 h 1074871"/>
                <a:gd name="connsiteX647" fmla="*/ 417794 w 829258"/>
                <a:gd name="connsiteY647" fmla="*/ 58238 h 1074871"/>
                <a:gd name="connsiteX648" fmla="*/ 420327 w 829258"/>
                <a:gd name="connsiteY648" fmla="*/ 54440 h 1074871"/>
                <a:gd name="connsiteX649" fmla="*/ 425390 w 829258"/>
                <a:gd name="connsiteY649" fmla="*/ 51908 h 1074871"/>
                <a:gd name="connsiteX650" fmla="*/ 426657 w 829258"/>
                <a:gd name="connsiteY650" fmla="*/ 51908 h 1074871"/>
                <a:gd name="connsiteX651" fmla="*/ 431721 w 829258"/>
                <a:gd name="connsiteY651" fmla="*/ 56972 h 1074871"/>
                <a:gd name="connsiteX652" fmla="*/ 430455 w 829258"/>
                <a:gd name="connsiteY652" fmla="*/ 60770 h 1074871"/>
                <a:gd name="connsiteX653" fmla="*/ 427923 w 829258"/>
                <a:gd name="connsiteY653" fmla="*/ 63302 h 1074871"/>
                <a:gd name="connsiteX654" fmla="*/ 426657 w 829258"/>
                <a:gd name="connsiteY654" fmla="*/ 64568 h 1074871"/>
                <a:gd name="connsiteX655" fmla="*/ 425390 w 829258"/>
                <a:gd name="connsiteY655" fmla="*/ 65834 h 1074871"/>
                <a:gd name="connsiteX656" fmla="*/ 422858 w 829258"/>
                <a:gd name="connsiteY656" fmla="*/ 69632 h 1074871"/>
                <a:gd name="connsiteX657" fmla="*/ 420327 w 829258"/>
                <a:gd name="connsiteY657" fmla="*/ 72164 h 1074871"/>
                <a:gd name="connsiteX658" fmla="*/ 415262 w 829258"/>
                <a:gd name="connsiteY658" fmla="*/ 74697 h 1074871"/>
                <a:gd name="connsiteX659" fmla="*/ 596306 w 829258"/>
                <a:gd name="connsiteY659" fmla="*/ 37981 h 1074871"/>
                <a:gd name="connsiteX660" fmla="*/ 595041 w 829258"/>
                <a:gd name="connsiteY660" fmla="*/ 37981 h 1074871"/>
                <a:gd name="connsiteX661" fmla="*/ 595041 w 829258"/>
                <a:gd name="connsiteY661" fmla="*/ 37981 h 1074871"/>
                <a:gd name="connsiteX662" fmla="*/ 589976 w 829258"/>
                <a:gd name="connsiteY662" fmla="*/ 32917 h 1074871"/>
                <a:gd name="connsiteX663" fmla="*/ 589976 w 829258"/>
                <a:gd name="connsiteY663" fmla="*/ 32917 h 1074871"/>
                <a:gd name="connsiteX664" fmla="*/ 587444 w 829258"/>
                <a:gd name="connsiteY664" fmla="*/ 31651 h 1074871"/>
                <a:gd name="connsiteX665" fmla="*/ 582380 w 829258"/>
                <a:gd name="connsiteY665" fmla="*/ 29119 h 1074871"/>
                <a:gd name="connsiteX666" fmla="*/ 579848 w 829258"/>
                <a:gd name="connsiteY666" fmla="*/ 26587 h 1074871"/>
                <a:gd name="connsiteX667" fmla="*/ 577316 w 829258"/>
                <a:gd name="connsiteY667" fmla="*/ 22789 h 1074871"/>
                <a:gd name="connsiteX668" fmla="*/ 582380 w 829258"/>
                <a:gd name="connsiteY668" fmla="*/ 17725 h 1074871"/>
                <a:gd name="connsiteX669" fmla="*/ 584912 w 829258"/>
                <a:gd name="connsiteY669" fmla="*/ 17725 h 1074871"/>
                <a:gd name="connsiteX670" fmla="*/ 584912 w 829258"/>
                <a:gd name="connsiteY670" fmla="*/ 17725 h 1074871"/>
                <a:gd name="connsiteX671" fmla="*/ 589976 w 829258"/>
                <a:gd name="connsiteY671" fmla="*/ 20257 h 1074871"/>
                <a:gd name="connsiteX672" fmla="*/ 592508 w 829258"/>
                <a:gd name="connsiteY672" fmla="*/ 22789 h 1074871"/>
                <a:gd name="connsiteX673" fmla="*/ 593774 w 829258"/>
                <a:gd name="connsiteY673" fmla="*/ 24055 h 1074871"/>
                <a:gd name="connsiteX674" fmla="*/ 598839 w 829258"/>
                <a:gd name="connsiteY674" fmla="*/ 29119 h 1074871"/>
                <a:gd name="connsiteX675" fmla="*/ 600104 w 829258"/>
                <a:gd name="connsiteY675" fmla="*/ 30385 h 1074871"/>
                <a:gd name="connsiteX676" fmla="*/ 602636 w 829258"/>
                <a:gd name="connsiteY676" fmla="*/ 34183 h 1074871"/>
                <a:gd name="connsiteX677" fmla="*/ 596306 w 829258"/>
                <a:gd name="connsiteY677" fmla="*/ 37981 h 1074871"/>
                <a:gd name="connsiteX678" fmla="*/ 453243 w 829258"/>
                <a:gd name="connsiteY678" fmla="*/ 24055 h 1074871"/>
                <a:gd name="connsiteX679" fmla="*/ 451978 w 829258"/>
                <a:gd name="connsiteY679" fmla="*/ 24055 h 1074871"/>
                <a:gd name="connsiteX680" fmla="*/ 446913 w 829258"/>
                <a:gd name="connsiteY680" fmla="*/ 18991 h 1074871"/>
                <a:gd name="connsiteX681" fmla="*/ 450711 w 829258"/>
                <a:gd name="connsiteY681" fmla="*/ 13927 h 1074871"/>
                <a:gd name="connsiteX682" fmla="*/ 451978 w 829258"/>
                <a:gd name="connsiteY682" fmla="*/ 12660 h 1074871"/>
                <a:gd name="connsiteX683" fmla="*/ 455776 w 829258"/>
                <a:gd name="connsiteY683" fmla="*/ 11394 h 1074871"/>
                <a:gd name="connsiteX684" fmla="*/ 455776 w 829258"/>
                <a:gd name="connsiteY684" fmla="*/ 11394 h 1074871"/>
                <a:gd name="connsiteX685" fmla="*/ 459574 w 829258"/>
                <a:gd name="connsiteY685" fmla="*/ 8862 h 1074871"/>
                <a:gd name="connsiteX686" fmla="*/ 464638 w 829258"/>
                <a:gd name="connsiteY686" fmla="*/ 8862 h 1074871"/>
                <a:gd name="connsiteX687" fmla="*/ 465904 w 829258"/>
                <a:gd name="connsiteY687" fmla="*/ 7596 h 1074871"/>
                <a:gd name="connsiteX688" fmla="*/ 469702 w 829258"/>
                <a:gd name="connsiteY688" fmla="*/ 6330 h 1074871"/>
                <a:gd name="connsiteX689" fmla="*/ 472234 w 829258"/>
                <a:gd name="connsiteY689" fmla="*/ 6330 h 1074871"/>
                <a:gd name="connsiteX690" fmla="*/ 477299 w 829258"/>
                <a:gd name="connsiteY690" fmla="*/ 11394 h 1074871"/>
                <a:gd name="connsiteX691" fmla="*/ 472234 w 829258"/>
                <a:gd name="connsiteY691" fmla="*/ 16458 h 1074871"/>
                <a:gd name="connsiteX692" fmla="*/ 472234 w 829258"/>
                <a:gd name="connsiteY692" fmla="*/ 16458 h 1074871"/>
                <a:gd name="connsiteX693" fmla="*/ 470968 w 829258"/>
                <a:gd name="connsiteY693" fmla="*/ 17725 h 1074871"/>
                <a:gd name="connsiteX694" fmla="*/ 467170 w 829258"/>
                <a:gd name="connsiteY694" fmla="*/ 18991 h 1074871"/>
                <a:gd name="connsiteX695" fmla="*/ 464638 w 829258"/>
                <a:gd name="connsiteY695" fmla="*/ 18991 h 1074871"/>
                <a:gd name="connsiteX696" fmla="*/ 460839 w 829258"/>
                <a:gd name="connsiteY696" fmla="*/ 21523 h 1074871"/>
                <a:gd name="connsiteX697" fmla="*/ 458308 w 829258"/>
                <a:gd name="connsiteY697" fmla="*/ 21523 h 1074871"/>
                <a:gd name="connsiteX698" fmla="*/ 457041 w 829258"/>
                <a:gd name="connsiteY698" fmla="*/ 22789 h 1074871"/>
                <a:gd name="connsiteX699" fmla="*/ 453243 w 829258"/>
                <a:gd name="connsiteY699" fmla="*/ 24055 h 1074871"/>
                <a:gd name="connsiteX700" fmla="*/ 543132 w 829258"/>
                <a:gd name="connsiteY700" fmla="*/ 10128 h 1074871"/>
                <a:gd name="connsiteX701" fmla="*/ 517811 w 829258"/>
                <a:gd name="connsiteY701" fmla="*/ 10128 h 1074871"/>
                <a:gd name="connsiteX702" fmla="*/ 512748 w 829258"/>
                <a:gd name="connsiteY702" fmla="*/ 5064 h 1074871"/>
                <a:gd name="connsiteX703" fmla="*/ 517811 w 829258"/>
                <a:gd name="connsiteY703" fmla="*/ 0 h 1074871"/>
                <a:gd name="connsiteX704" fmla="*/ 543132 w 829258"/>
                <a:gd name="connsiteY704" fmla="*/ 0 h 1074871"/>
                <a:gd name="connsiteX705" fmla="*/ 548197 w 829258"/>
                <a:gd name="connsiteY705" fmla="*/ 5064 h 1074871"/>
                <a:gd name="connsiteX706" fmla="*/ 543132 w 829258"/>
                <a:gd name="connsiteY706" fmla="*/ 10128 h 107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Lst>
              <a:rect l="l" t="t" r="r" b="b"/>
              <a:pathLst>
                <a:path w="829258" h="1074871">
                  <a:moveTo>
                    <a:pt x="251942" y="1074871"/>
                  </a:moveTo>
                  <a:lnTo>
                    <a:pt x="227888" y="1074871"/>
                  </a:lnTo>
                  <a:cubicBezTo>
                    <a:pt x="225356" y="1074871"/>
                    <a:pt x="222823" y="1072339"/>
                    <a:pt x="222823" y="1069807"/>
                  </a:cubicBezTo>
                  <a:cubicBezTo>
                    <a:pt x="222823" y="1067275"/>
                    <a:pt x="225356" y="1064743"/>
                    <a:pt x="227888" y="1064743"/>
                  </a:cubicBezTo>
                  <a:lnTo>
                    <a:pt x="250676" y="1064743"/>
                  </a:lnTo>
                  <a:cubicBezTo>
                    <a:pt x="251942" y="1064743"/>
                    <a:pt x="254474" y="1064743"/>
                    <a:pt x="255741" y="1066009"/>
                  </a:cubicBezTo>
                  <a:cubicBezTo>
                    <a:pt x="258272" y="1067275"/>
                    <a:pt x="258272" y="1071073"/>
                    <a:pt x="255741" y="1072339"/>
                  </a:cubicBezTo>
                  <a:lnTo>
                    <a:pt x="255741" y="1072339"/>
                  </a:lnTo>
                  <a:cubicBezTo>
                    <a:pt x="254474" y="1073605"/>
                    <a:pt x="253209" y="1074871"/>
                    <a:pt x="251942" y="1074871"/>
                  </a:cubicBezTo>
                  <a:moveTo>
                    <a:pt x="182310" y="1067275"/>
                  </a:moveTo>
                  <a:lnTo>
                    <a:pt x="179778" y="1067275"/>
                  </a:lnTo>
                  <a:cubicBezTo>
                    <a:pt x="178512" y="1067275"/>
                    <a:pt x="175980" y="1066009"/>
                    <a:pt x="175980" y="1064743"/>
                  </a:cubicBezTo>
                  <a:lnTo>
                    <a:pt x="173448" y="1064743"/>
                  </a:lnTo>
                  <a:cubicBezTo>
                    <a:pt x="172182" y="1064743"/>
                    <a:pt x="169649" y="1063477"/>
                    <a:pt x="169649" y="1062211"/>
                  </a:cubicBezTo>
                  <a:lnTo>
                    <a:pt x="169649" y="1062211"/>
                  </a:lnTo>
                  <a:cubicBezTo>
                    <a:pt x="168384" y="1062211"/>
                    <a:pt x="165851" y="1060945"/>
                    <a:pt x="165851" y="1059678"/>
                  </a:cubicBezTo>
                  <a:cubicBezTo>
                    <a:pt x="163319" y="1059678"/>
                    <a:pt x="160788" y="1057147"/>
                    <a:pt x="160788" y="1054614"/>
                  </a:cubicBezTo>
                  <a:cubicBezTo>
                    <a:pt x="160788" y="1052082"/>
                    <a:pt x="163319" y="1049550"/>
                    <a:pt x="165851" y="1049550"/>
                  </a:cubicBezTo>
                  <a:lnTo>
                    <a:pt x="169649" y="1049550"/>
                  </a:lnTo>
                  <a:cubicBezTo>
                    <a:pt x="170916" y="1049550"/>
                    <a:pt x="173448" y="1050816"/>
                    <a:pt x="173448" y="1052082"/>
                  </a:cubicBezTo>
                  <a:lnTo>
                    <a:pt x="173448" y="1052082"/>
                  </a:lnTo>
                  <a:cubicBezTo>
                    <a:pt x="174714" y="1052082"/>
                    <a:pt x="177246" y="1053348"/>
                    <a:pt x="177246" y="1054614"/>
                  </a:cubicBezTo>
                  <a:lnTo>
                    <a:pt x="179778" y="1054614"/>
                  </a:lnTo>
                  <a:cubicBezTo>
                    <a:pt x="182310" y="1054614"/>
                    <a:pt x="183576" y="1055880"/>
                    <a:pt x="184842" y="1057147"/>
                  </a:cubicBezTo>
                  <a:cubicBezTo>
                    <a:pt x="186109" y="1058413"/>
                    <a:pt x="187374" y="1059678"/>
                    <a:pt x="187374" y="1060945"/>
                  </a:cubicBezTo>
                  <a:cubicBezTo>
                    <a:pt x="187374" y="1064743"/>
                    <a:pt x="186109" y="1067275"/>
                    <a:pt x="182310" y="1067275"/>
                  </a:cubicBezTo>
                  <a:moveTo>
                    <a:pt x="297520" y="1063477"/>
                  </a:moveTo>
                  <a:lnTo>
                    <a:pt x="296254" y="1063477"/>
                  </a:lnTo>
                  <a:cubicBezTo>
                    <a:pt x="293722" y="1063477"/>
                    <a:pt x="291190" y="1060945"/>
                    <a:pt x="291190" y="1058413"/>
                  </a:cubicBezTo>
                  <a:cubicBezTo>
                    <a:pt x="291190" y="1055880"/>
                    <a:pt x="292456" y="1054614"/>
                    <a:pt x="294988" y="1053348"/>
                  </a:cubicBezTo>
                  <a:lnTo>
                    <a:pt x="296254" y="1052082"/>
                  </a:lnTo>
                  <a:cubicBezTo>
                    <a:pt x="297520" y="1050816"/>
                    <a:pt x="298786" y="1050816"/>
                    <a:pt x="300053" y="1050816"/>
                  </a:cubicBezTo>
                  <a:lnTo>
                    <a:pt x="302584" y="1050816"/>
                  </a:lnTo>
                  <a:lnTo>
                    <a:pt x="303850" y="1049550"/>
                  </a:lnTo>
                  <a:cubicBezTo>
                    <a:pt x="305116" y="1048284"/>
                    <a:pt x="306383" y="1048284"/>
                    <a:pt x="307648" y="1048284"/>
                  </a:cubicBezTo>
                  <a:lnTo>
                    <a:pt x="307648" y="1048284"/>
                  </a:lnTo>
                  <a:cubicBezTo>
                    <a:pt x="308914" y="1047018"/>
                    <a:pt x="310181" y="1045752"/>
                    <a:pt x="311446" y="1045752"/>
                  </a:cubicBezTo>
                  <a:lnTo>
                    <a:pt x="316511" y="1045752"/>
                  </a:lnTo>
                  <a:cubicBezTo>
                    <a:pt x="319043" y="1045752"/>
                    <a:pt x="321575" y="1048284"/>
                    <a:pt x="321575" y="1050816"/>
                  </a:cubicBezTo>
                  <a:cubicBezTo>
                    <a:pt x="321575" y="1053348"/>
                    <a:pt x="319043" y="1055880"/>
                    <a:pt x="316511" y="1055880"/>
                  </a:cubicBezTo>
                  <a:lnTo>
                    <a:pt x="316511" y="1055880"/>
                  </a:lnTo>
                  <a:cubicBezTo>
                    <a:pt x="315244" y="1057147"/>
                    <a:pt x="313979" y="1058413"/>
                    <a:pt x="312713" y="1058413"/>
                  </a:cubicBezTo>
                  <a:lnTo>
                    <a:pt x="310181" y="1058413"/>
                  </a:lnTo>
                  <a:lnTo>
                    <a:pt x="308914" y="1059678"/>
                  </a:lnTo>
                  <a:cubicBezTo>
                    <a:pt x="307648" y="1060945"/>
                    <a:pt x="306383" y="1060945"/>
                    <a:pt x="305116" y="1060945"/>
                  </a:cubicBezTo>
                  <a:lnTo>
                    <a:pt x="301318" y="1060945"/>
                  </a:lnTo>
                  <a:lnTo>
                    <a:pt x="300053" y="1062211"/>
                  </a:lnTo>
                  <a:cubicBezTo>
                    <a:pt x="300053" y="1062211"/>
                    <a:pt x="298786" y="1063477"/>
                    <a:pt x="297520" y="1063477"/>
                  </a:cubicBezTo>
                  <a:moveTo>
                    <a:pt x="131668" y="1039422"/>
                  </a:moveTo>
                  <a:lnTo>
                    <a:pt x="131668" y="1039422"/>
                  </a:lnTo>
                  <a:cubicBezTo>
                    <a:pt x="130402" y="1039422"/>
                    <a:pt x="129137" y="1039422"/>
                    <a:pt x="127870" y="1038156"/>
                  </a:cubicBezTo>
                  <a:lnTo>
                    <a:pt x="126604" y="1036890"/>
                  </a:lnTo>
                  <a:cubicBezTo>
                    <a:pt x="124072" y="1036890"/>
                    <a:pt x="122806" y="1035624"/>
                    <a:pt x="121540" y="1034358"/>
                  </a:cubicBezTo>
                  <a:cubicBezTo>
                    <a:pt x="120274" y="1034358"/>
                    <a:pt x="120274" y="1033092"/>
                    <a:pt x="119008" y="1031826"/>
                  </a:cubicBezTo>
                  <a:cubicBezTo>
                    <a:pt x="117742" y="1031826"/>
                    <a:pt x="117742" y="1030560"/>
                    <a:pt x="116476" y="1029293"/>
                  </a:cubicBezTo>
                  <a:cubicBezTo>
                    <a:pt x="116476" y="1029293"/>
                    <a:pt x="115210" y="1029293"/>
                    <a:pt x="115210" y="1028027"/>
                  </a:cubicBezTo>
                  <a:lnTo>
                    <a:pt x="112677" y="1025495"/>
                  </a:lnTo>
                  <a:cubicBezTo>
                    <a:pt x="110146" y="1024229"/>
                    <a:pt x="110146" y="1020431"/>
                    <a:pt x="112677" y="1017899"/>
                  </a:cubicBezTo>
                  <a:cubicBezTo>
                    <a:pt x="115210" y="1016633"/>
                    <a:pt x="117742" y="1015367"/>
                    <a:pt x="119008" y="1017899"/>
                  </a:cubicBezTo>
                  <a:lnTo>
                    <a:pt x="120274" y="1019165"/>
                  </a:lnTo>
                  <a:cubicBezTo>
                    <a:pt x="122806" y="1019165"/>
                    <a:pt x="124072" y="1020431"/>
                    <a:pt x="125338" y="1021697"/>
                  </a:cubicBezTo>
                  <a:cubicBezTo>
                    <a:pt x="126604" y="1021697"/>
                    <a:pt x="126604" y="1022963"/>
                    <a:pt x="127870" y="1024229"/>
                  </a:cubicBezTo>
                  <a:cubicBezTo>
                    <a:pt x="129137" y="1024229"/>
                    <a:pt x="129137" y="1025495"/>
                    <a:pt x="130402" y="1026762"/>
                  </a:cubicBezTo>
                  <a:cubicBezTo>
                    <a:pt x="130402" y="1026762"/>
                    <a:pt x="131668" y="1026762"/>
                    <a:pt x="131668" y="1028027"/>
                  </a:cubicBezTo>
                  <a:lnTo>
                    <a:pt x="132935" y="1029293"/>
                  </a:lnTo>
                  <a:cubicBezTo>
                    <a:pt x="134200" y="1030560"/>
                    <a:pt x="135467" y="1031826"/>
                    <a:pt x="135467" y="1033092"/>
                  </a:cubicBezTo>
                  <a:cubicBezTo>
                    <a:pt x="136733" y="1038156"/>
                    <a:pt x="134200" y="1039422"/>
                    <a:pt x="131668" y="1039422"/>
                  </a:cubicBezTo>
                  <a:moveTo>
                    <a:pt x="88623" y="1001441"/>
                  </a:moveTo>
                  <a:cubicBezTo>
                    <a:pt x="87357" y="1001441"/>
                    <a:pt x="86091" y="1001441"/>
                    <a:pt x="86091" y="1000175"/>
                  </a:cubicBezTo>
                  <a:cubicBezTo>
                    <a:pt x="83559" y="1000175"/>
                    <a:pt x="82293" y="997642"/>
                    <a:pt x="82293" y="995110"/>
                  </a:cubicBezTo>
                  <a:cubicBezTo>
                    <a:pt x="79761" y="995110"/>
                    <a:pt x="77228" y="992578"/>
                    <a:pt x="77228" y="990046"/>
                  </a:cubicBezTo>
                  <a:lnTo>
                    <a:pt x="77228" y="990046"/>
                  </a:lnTo>
                  <a:lnTo>
                    <a:pt x="73430" y="986248"/>
                  </a:lnTo>
                  <a:cubicBezTo>
                    <a:pt x="73430" y="986248"/>
                    <a:pt x="72165" y="984982"/>
                    <a:pt x="72165" y="984982"/>
                  </a:cubicBezTo>
                  <a:cubicBezTo>
                    <a:pt x="70898" y="983716"/>
                    <a:pt x="69632" y="982450"/>
                    <a:pt x="69632" y="981184"/>
                  </a:cubicBezTo>
                  <a:cubicBezTo>
                    <a:pt x="69632" y="978652"/>
                    <a:pt x="72165" y="976120"/>
                    <a:pt x="74696" y="976120"/>
                  </a:cubicBezTo>
                  <a:lnTo>
                    <a:pt x="75963" y="976120"/>
                  </a:lnTo>
                  <a:cubicBezTo>
                    <a:pt x="78495" y="976120"/>
                    <a:pt x="81026" y="978652"/>
                    <a:pt x="81026" y="981184"/>
                  </a:cubicBezTo>
                  <a:lnTo>
                    <a:pt x="81026" y="981184"/>
                  </a:lnTo>
                  <a:lnTo>
                    <a:pt x="84825" y="984982"/>
                  </a:lnTo>
                  <a:cubicBezTo>
                    <a:pt x="84825" y="984982"/>
                    <a:pt x="86091" y="986248"/>
                    <a:pt x="86091" y="986248"/>
                  </a:cubicBezTo>
                  <a:cubicBezTo>
                    <a:pt x="86091" y="986248"/>
                    <a:pt x="87357" y="986248"/>
                    <a:pt x="87357" y="987514"/>
                  </a:cubicBezTo>
                  <a:lnTo>
                    <a:pt x="89889" y="990046"/>
                  </a:lnTo>
                  <a:cubicBezTo>
                    <a:pt x="89889" y="990046"/>
                    <a:pt x="91155" y="991312"/>
                    <a:pt x="91155" y="991312"/>
                  </a:cubicBezTo>
                  <a:cubicBezTo>
                    <a:pt x="92421" y="992578"/>
                    <a:pt x="93687" y="993844"/>
                    <a:pt x="93687" y="995110"/>
                  </a:cubicBezTo>
                  <a:lnTo>
                    <a:pt x="93687" y="996376"/>
                  </a:lnTo>
                  <a:cubicBezTo>
                    <a:pt x="93687" y="998908"/>
                    <a:pt x="91155" y="1001441"/>
                    <a:pt x="88623" y="1001441"/>
                  </a:cubicBezTo>
                  <a:moveTo>
                    <a:pt x="45577" y="949533"/>
                  </a:moveTo>
                  <a:cubicBezTo>
                    <a:pt x="44312" y="949533"/>
                    <a:pt x="43045" y="949533"/>
                    <a:pt x="41779" y="948267"/>
                  </a:cubicBezTo>
                  <a:lnTo>
                    <a:pt x="41779" y="948267"/>
                  </a:lnTo>
                  <a:cubicBezTo>
                    <a:pt x="40514" y="947001"/>
                    <a:pt x="40514" y="945734"/>
                    <a:pt x="40514" y="944469"/>
                  </a:cubicBezTo>
                  <a:lnTo>
                    <a:pt x="40514" y="944469"/>
                  </a:lnTo>
                  <a:lnTo>
                    <a:pt x="39247" y="943203"/>
                  </a:lnTo>
                  <a:cubicBezTo>
                    <a:pt x="39247" y="943203"/>
                    <a:pt x="37981" y="941936"/>
                    <a:pt x="37981" y="941936"/>
                  </a:cubicBezTo>
                  <a:cubicBezTo>
                    <a:pt x="36715" y="940670"/>
                    <a:pt x="35449" y="939404"/>
                    <a:pt x="35449" y="938138"/>
                  </a:cubicBezTo>
                  <a:lnTo>
                    <a:pt x="35449" y="938138"/>
                  </a:lnTo>
                  <a:lnTo>
                    <a:pt x="34183" y="936872"/>
                  </a:lnTo>
                  <a:cubicBezTo>
                    <a:pt x="34183" y="936872"/>
                    <a:pt x="32917" y="935606"/>
                    <a:pt x="32917" y="935606"/>
                  </a:cubicBezTo>
                  <a:cubicBezTo>
                    <a:pt x="31651" y="934340"/>
                    <a:pt x="30385" y="933074"/>
                    <a:pt x="30385" y="931808"/>
                  </a:cubicBezTo>
                  <a:lnTo>
                    <a:pt x="30385" y="928010"/>
                  </a:lnTo>
                  <a:cubicBezTo>
                    <a:pt x="30385" y="925478"/>
                    <a:pt x="32917" y="922946"/>
                    <a:pt x="35449" y="922946"/>
                  </a:cubicBezTo>
                  <a:cubicBezTo>
                    <a:pt x="37981" y="922946"/>
                    <a:pt x="40514" y="924212"/>
                    <a:pt x="40514" y="926744"/>
                  </a:cubicBezTo>
                  <a:cubicBezTo>
                    <a:pt x="41779" y="928010"/>
                    <a:pt x="43045" y="929276"/>
                    <a:pt x="43045" y="930542"/>
                  </a:cubicBezTo>
                  <a:lnTo>
                    <a:pt x="43045" y="930542"/>
                  </a:lnTo>
                  <a:lnTo>
                    <a:pt x="44312" y="931808"/>
                  </a:lnTo>
                  <a:cubicBezTo>
                    <a:pt x="44312" y="931808"/>
                    <a:pt x="45577" y="933074"/>
                    <a:pt x="45577" y="933074"/>
                  </a:cubicBezTo>
                  <a:cubicBezTo>
                    <a:pt x="46844" y="934340"/>
                    <a:pt x="48110" y="935606"/>
                    <a:pt x="48110" y="936872"/>
                  </a:cubicBezTo>
                  <a:lnTo>
                    <a:pt x="48110" y="936872"/>
                  </a:lnTo>
                  <a:lnTo>
                    <a:pt x="49375" y="938138"/>
                  </a:lnTo>
                  <a:cubicBezTo>
                    <a:pt x="50642" y="939404"/>
                    <a:pt x="50642" y="940670"/>
                    <a:pt x="50642" y="941936"/>
                  </a:cubicBezTo>
                  <a:lnTo>
                    <a:pt x="50642" y="944469"/>
                  </a:lnTo>
                  <a:cubicBezTo>
                    <a:pt x="50642" y="945734"/>
                    <a:pt x="50642" y="947001"/>
                    <a:pt x="49375" y="948267"/>
                  </a:cubicBezTo>
                  <a:cubicBezTo>
                    <a:pt x="48110" y="949533"/>
                    <a:pt x="46844" y="949533"/>
                    <a:pt x="45577" y="949533"/>
                  </a:cubicBezTo>
                  <a:moveTo>
                    <a:pt x="721645" y="901423"/>
                  </a:moveTo>
                  <a:cubicBezTo>
                    <a:pt x="720378" y="901423"/>
                    <a:pt x="719113" y="901423"/>
                    <a:pt x="717847" y="900157"/>
                  </a:cubicBezTo>
                  <a:cubicBezTo>
                    <a:pt x="715315" y="898891"/>
                    <a:pt x="715315" y="895093"/>
                    <a:pt x="717847" y="893827"/>
                  </a:cubicBezTo>
                  <a:lnTo>
                    <a:pt x="720378" y="891295"/>
                  </a:lnTo>
                  <a:cubicBezTo>
                    <a:pt x="722911" y="888762"/>
                    <a:pt x="729241" y="891295"/>
                    <a:pt x="729241" y="895093"/>
                  </a:cubicBezTo>
                  <a:cubicBezTo>
                    <a:pt x="729241" y="897625"/>
                    <a:pt x="727975" y="898891"/>
                    <a:pt x="726709" y="900157"/>
                  </a:cubicBezTo>
                  <a:lnTo>
                    <a:pt x="725443" y="901423"/>
                  </a:lnTo>
                  <a:cubicBezTo>
                    <a:pt x="724177" y="901423"/>
                    <a:pt x="722911" y="901423"/>
                    <a:pt x="721645" y="901423"/>
                  </a:cubicBezTo>
                  <a:moveTo>
                    <a:pt x="17724" y="897625"/>
                  </a:moveTo>
                  <a:cubicBezTo>
                    <a:pt x="15193" y="897625"/>
                    <a:pt x="13926" y="896359"/>
                    <a:pt x="12660" y="895093"/>
                  </a:cubicBezTo>
                  <a:lnTo>
                    <a:pt x="11394" y="893827"/>
                  </a:lnTo>
                  <a:cubicBezTo>
                    <a:pt x="10128" y="892561"/>
                    <a:pt x="10128" y="891295"/>
                    <a:pt x="10128" y="890029"/>
                  </a:cubicBezTo>
                  <a:lnTo>
                    <a:pt x="10128" y="890029"/>
                  </a:lnTo>
                  <a:cubicBezTo>
                    <a:pt x="8862" y="888762"/>
                    <a:pt x="7596" y="887497"/>
                    <a:pt x="7596" y="886231"/>
                  </a:cubicBezTo>
                  <a:lnTo>
                    <a:pt x="7596" y="883698"/>
                  </a:lnTo>
                  <a:cubicBezTo>
                    <a:pt x="6330" y="882432"/>
                    <a:pt x="5064" y="881167"/>
                    <a:pt x="5064" y="879900"/>
                  </a:cubicBezTo>
                  <a:lnTo>
                    <a:pt x="5064" y="876102"/>
                  </a:lnTo>
                  <a:cubicBezTo>
                    <a:pt x="5064" y="873570"/>
                    <a:pt x="7596" y="871038"/>
                    <a:pt x="10128" y="871038"/>
                  </a:cubicBezTo>
                  <a:cubicBezTo>
                    <a:pt x="12660" y="871038"/>
                    <a:pt x="15193" y="873570"/>
                    <a:pt x="15193" y="876102"/>
                  </a:cubicBezTo>
                  <a:cubicBezTo>
                    <a:pt x="16458" y="877368"/>
                    <a:pt x="17724" y="878634"/>
                    <a:pt x="17724" y="879900"/>
                  </a:cubicBezTo>
                  <a:lnTo>
                    <a:pt x="17724" y="882432"/>
                  </a:lnTo>
                  <a:cubicBezTo>
                    <a:pt x="18991" y="883698"/>
                    <a:pt x="20256" y="884965"/>
                    <a:pt x="20256" y="886231"/>
                  </a:cubicBezTo>
                  <a:lnTo>
                    <a:pt x="20256" y="888762"/>
                  </a:lnTo>
                  <a:lnTo>
                    <a:pt x="21523" y="890029"/>
                  </a:lnTo>
                  <a:cubicBezTo>
                    <a:pt x="22789" y="891295"/>
                    <a:pt x="22789" y="892561"/>
                    <a:pt x="22789" y="893827"/>
                  </a:cubicBezTo>
                  <a:cubicBezTo>
                    <a:pt x="21523" y="895093"/>
                    <a:pt x="20256" y="897625"/>
                    <a:pt x="17724" y="897625"/>
                  </a:cubicBezTo>
                  <a:moveTo>
                    <a:pt x="759626" y="881167"/>
                  </a:moveTo>
                  <a:cubicBezTo>
                    <a:pt x="757094" y="881167"/>
                    <a:pt x="754562" y="878634"/>
                    <a:pt x="754562" y="876102"/>
                  </a:cubicBezTo>
                  <a:cubicBezTo>
                    <a:pt x="754562" y="876102"/>
                    <a:pt x="754562" y="876102"/>
                    <a:pt x="754562" y="874836"/>
                  </a:cubicBezTo>
                  <a:lnTo>
                    <a:pt x="754562" y="873570"/>
                  </a:lnTo>
                  <a:cubicBezTo>
                    <a:pt x="754562" y="871038"/>
                    <a:pt x="757094" y="868506"/>
                    <a:pt x="759626" y="868506"/>
                  </a:cubicBezTo>
                  <a:cubicBezTo>
                    <a:pt x="759626" y="865974"/>
                    <a:pt x="762158" y="863442"/>
                    <a:pt x="764690" y="863442"/>
                  </a:cubicBezTo>
                  <a:lnTo>
                    <a:pt x="764690" y="863442"/>
                  </a:lnTo>
                  <a:lnTo>
                    <a:pt x="768489" y="859644"/>
                  </a:lnTo>
                  <a:cubicBezTo>
                    <a:pt x="768489" y="857111"/>
                    <a:pt x="771020" y="855846"/>
                    <a:pt x="773552" y="855846"/>
                  </a:cubicBezTo>
                  <a:cubicBezTo>
                    <a:pt x="776085" y="855846"/>
                    <a:pt x="778617" y="858378"/>
                    <a:pt x="778617" y="860910"/>
                  </a:cubicBezTo>
                  <a:lnTo>
                    <a:pt x="778617" y="862176"/>
                  </a:lnTo>
                  <a:cubicBezTo>
                    <a:pt x="778617" y="863442"/>
                    <a:pt x="778617" y="864708"/>
                    <a:pt x="777350" y="865974"/>
                  </a:cubicBezTo>
                  <a:lnTo>
                    <a:pt x="769754" y="872304"/>
                  </a:lnTo>
                  <a:cubicBezTo>
                    <a:pt x="769754" y="872304"/>
                    <a:pt x="768489" y="873570"/>
                    <a:pt x="768489" y="873570"/>
                  </a:cubicBezTo>
                  <a:cubicBezTo>
                    <a:pt x="768489" y="873570"/>
                    <a:pt x="768489" y="874836"/>
                    <a:pt x="767222" y="874836"/>
                  </a:cubicBezTo>
                  <a:lnTo>
                    <a:pt x="764690" y="877368"/>
                  </a:lnTo>
                  <a:cubicBezTo>
                    <a:pt x="764690" y="877368"/>
                    <a:pt x="763424" y="878634"/>
                    <a:pt x="763424" y="878634"/>
                  </a:cubicBezTo>
                  <a:cubicBezTo>
                    <a:pt x="763424" y="879900"/>
                    <a:pt x="762158" y="881167"/>
                    <a:pt x="759626" y="881167"/>
                  </a:cubicBezTo>
                  <a:moveTo>
                    <a:pt x="797608" y="836855"/>
                  </a:moveTo>
                  <a:cubicBezTo>
                    <a:pt x="796341" y="836855"/>
                    <a:pt x="795075" y="836855"/>
                    <a:pt x="793810" y="835589"/>
                  </a:cubicBezTo>
                  <a:cubicBezTo>
                    <a:pt x="791277" y="834323"/>
                    <a:pt x="791277" y="830525"/>
                    <a:pt x="793810" y="829259"/>
                  </a:cubicBezTo>
                  <a:lnTo>
                    <a:pt x="793810" y="827993"/>
                  </a:lnTo>
                  <a:cubicBezTo>
                    <a:pt x="793810" y="826726"/>
                    <a:pt x="795075" y="824195"/>
                    <a:pt x="796341" y="824195"/>
                  </a:cubicBezTo>
                  <a:lnTo>
                    <a:pt x="796341" y="824195"/>
                  </a:lnTo>
                  <a:cubicBezTo>
                    <a:pt x="796341" y="821662"/>
                    <a:pt x="797608" y="820396"/>
                    <a:pt x="798873" y="820396"/>
                  </a:cubicBezTo>
                  <a:cubicBezTo>
                    <a:pt x="798873" y="820396"/>
                    <a:pt x="798873" y="819130"/>
                    <a:pt x="800140" y="819130"/>
                  </a:cubicBezTo>
                  <a:lnTo>
                    <a:pt x="801405" y="817864"/>
                  </a:lnTo>
                  <a:lnTo>
                    <a:pt x="801405" y="815332"/>
                  </a:lnTo>
                  <a:cubicBezTo>
                    <a:pt x="801405" y="812800"/>
                    <a:pt x="803938" y="810268"/>
                    <a:pt x="806470" y="810268"/>
                  </a:cubicBezTo>
                  <a:cubicBezTo>
                    <a:pt x="809001" y="810268"/>
                    <a:pt x="811534" y="812800"/>
                    <a:pt x="811534" y="815332"/>
                  </a:cubicBezTo>
                  <a:lnTo>
                    <a:pt x="811534" y="819130"/>
                  </a:lnTo>
                  <a:cubicBezTo>
                    <a:pt x="811534" y="820396"/>
                    <a:pt x="811534" y="821662"/>
                    <a:pt x="810268" y="822928"/>
                  </a:cubicBezTo>
                  <a:lnTo>
                    <a:pt x="809001" y="824195"/>
                  </a:lnTo>
                  <a:cubicBezTo>
                    <a:pt x="809001" y="825460"/>
                    <a:pt x="807736" y="827993"/>
                    <a:pt x="806470" y="827993"/>
                  </a:cubicBezTo>
                  <a:lnTo>
                    <a:pt x="806470" y="827993"/>
                  </a:lnTo>
                  <a:cubicBezTo>
                    <a:pt x="806470" y="830525"/>
                    <a:pt x="805203" y="831791"/>
                    <a:pt x="803938" y="831791"/>
                  </a:cubicBezTo>
                  <a:cubicBezTo>
                    <a:pt x="803938" y="831791"/>
                    <a:pt x="803938" y="833057"/>
                    <a:pt x="802671" y="833057"/>
                  </a:cubicBezTo>
                  <a:lnTo>
                    <a:pt x="801405" y="834323"/>
                  </a:lnTo>
                  <a:cubicBezTo>
                    <a:pt x="800140" y="835589"/>
                    <a:pt x="798873" y="836855"/>
                    <a:pt x="797608" y="836855"/>
                  </a:cubicBezTo>
                  <a:moveTo>
                    <a:pt x="805203" y="820396"/>
                  </a:moveTo>
                  <a:lnTo>
                    <a:pt x="805203" y="820396"/>
                  </a:lnTo>
                  <a:lnTo>
                    <a:pt x="805203" y="820396"/>
                  </a:lnTo>
                  <a:close/>
                  <a:moveTo>
                    <a:pt x="5064" y="834323"/>
                  </a:moveTo>
                  <a:cubicBezTo>
                    <a:pt x="2532" y="834323"/>
                    <a:pt x="0" y="831791"/>
                    <a:pt x="0" y="829259"/>
                  </a:cubicBezTo>
                  <a:lnTo>
                    <a:pt x="0" y="814066"/>
                  </a:lnTo>
                  <a:cubicBezTo>
                    <a:pt x="0" y="812800"/>
                    <a:pt x="1266" y="810268"/>
                    <a:pt x="2532" y="810268"/>
                  </a:cubicBezTo>
                  <a:lnTo>
                    <a:pt x="2532" y="809002"/>
                  </a:lnTo>
                  <a:cubicBezTo>
                    <a:pt x="2532" y="806470"/>
                    <a:pt x="5064" y="803938"/>
                    <a:pt x="7596" y="803938"/>
                  </a:cubicBezTo>
                  <a:cubicBezTo>
                    <a:pt x="10128" y="803938"/>
                    <a:pt x="12660" y="806470"/>
                    <a:pt x="12660" y="809002"/>
                  </a:cubicBezTo>
                  <a:lnTo>
                    <a:pt x="12660" y="815332"/>
                  </a:lnTo>
                  <a:cubicBezTo>
                    <a:pt x="12660" y="816598"/>
                    <a:pt x="11394" y="819130"/>
                    <a:pt x="10128" y="819130"/>
                  </a:cubicBezTo>
                  <a:lnTo>
                    <a:pt x="10128" y="830525"/>
                  </a:lnTo>
                  <a:cubicBezTo>
                    <a:pt x="10128" y="831791"/>
                    <a:pt x="7596" y="834323"/>
                    <a:pt x="5064" y="834323"/>
                  </a:cubicBezTo>
                  <a:moveTo>
                    <a:pt x="821662" y="781149"/>
                  </a:moveTo>
                  <a:cubicBezTo>
                    <a:pt x="819130" y="781149"/>
                    <a:pt x="816598" y="778617"/>
                    <a:pt x="816598" y="776085"/>
                  </a:cubicBezTo>
                  <a:lnTo>
                    <a:pt x="816598" y="765956"/>
                  </a:lnTo>
                  <a:cubicBezTo>
                    <a:pt x="816598" y="764690"/>
                    <a:pt x="816598" y="763424"/>
                    <a:pt x="817864" y="762158"/>
                  </a:cubicBezTo>
                  <a:lnTo>
                    <a:pt x="819130" y="760892"/>
                  </a:lnTo>
                  <a:lnTo>
                    <a:pt x="819130" y="752030"/>
                  </a:lnTo>
                  <a:cubicBezTo>
                    <a:pt x="819130" y="749498"/>
                    <a:pt x="821662" y="746966"/>
                    <a:pt x="824194" y="746966"/>
                  </a:cubicBezTo>
                  <a:cubicBezTo>
                    <a:pt x="826726" y="746966"/>
                    <a:pt x="829259" y="749498"/>
                    <a:pt x="829259" y="752030"/>
                  </a:cubicBezTo>
                  <a:lnTo>
                    <a:pt x="829259" y="763424"/>
                  </a:lnTo>
                  <a:cubicBezTo>
                    <a:pt x="829259" y="764690"/>
                    <a:pt x="829259" y="765956"/>
                    <a:pt x="827992" y="767223"/>
                  </a:cubicBezTo>
                  <a:lnTo>
                    <a:pt x="826726" y="768488"/>
                  </a:lnTo>
                  <a:lnTo>
                    <a:pt x="826726" y="774819"/>
                  </a:lnTo>
                  <a:cubicBezTo>
                    <a:pt x="826726" y="778617"/>
                    <a:pt x="824194" y="781149"/>
                    <a:pt x="821662" y="781149"/>
                  </a:cubicBezTo>
                  <a:moveTo>
                    <a:pt x="21523" y="773553"/>
                  </a:moveTo>
                  <a:cubicBezTo>
                    <a:pt x="18991" y="773553"/>
                    <a:pt x="16458" y="771021"/>
                    <a:pt x="16458" y="768488"/>
                  </a:cubicBezTo>
                  <a:lnTo>
                    <a:pt x="16458" y="767223"/>
                  </a:lnTo>
                  <a:cubicBezTo>
                    <a:pt x="16458" y="765956"/>
                    <a:pt x="16458" y="764690"/>
                    <a:pt x="17724" y="763424"/>
                  </a:cubicBezTo>
                  <a:lnTo>
                    <a:pt x="18991" y="762158"/>
                  </a:lnTo>
                  <a:lnTo>
                    <a:pt x="18991" y="759626"/>
                  </a:lnTo>
                  <a:cubicBezTo>
                    <a:pt x="18991" y="758360"/>
                    <a:pt x="18991" y="757094"/>
                    <a:pt x="20256" y="755828"/>
                  </a:cubicBezTo>
                  <a:lnTo>
                    <a:pt x="21523" y="754562"/>
                  </a:lnTo>
                  <a:cubicBezTo>
                    <a:pt x="21523" y="753296"/>
                    <a:pt x="21523" y="752030"/>
                    <a:pt x="22789" y="750764"/>
                  </a:cubicBezTo>
                  <a:lnTo>
                    <a:pt x="24054" y="749498"/>
                  </a:lnTo>
                  <a:cubicBezTo>
                    <a:pt x="24054" y="748232"/>
                    <a:pt x="24054" y="746966"/>
                    <a:pt x="25321" y="745700"/>
                  </a:cubicBezTo>
                  <a:lnTo>
                    <a:pt x="27853" y="743167"/>
                  </a:lnTo>
                  <a:cubicBezTo>
                    <a:pt x="30385" y="741902"/>
                    <a:pt x="32917" y="741902"/>
                    <a:pt x="35449" y="743167"/>
                  </a:cubicBezTo>
                  <a:cubicBezTo>
                    <a:pt x="37981" y="744434"/>
                    <a:pt x="37981" y="748232"/>
                    <a:pt x="35449" y="749498"/>
                  </a:cubicBezTo>
                  <a:lnTo>
                    <a:pt x="34183" y="750764"/>
                  </a:lnTo>
                  <a:cubicBezTo>
                    <a:pt x="34183" y="752030"/>
                    <a:pt x="34183" y="753296"/>
                    <a:pt x="32917" y="754562"/>
                  </a:cubicBezTo>
                  <a:lnTo>
                    <a:pt x="31651" y="755828"/>
                  </a:lnTo>
                  <a:cubicBezTo>
                    <a:pt x="31651" y="757094"/>
                    <a:pt x="31651" y="758360"/>
                    <a:pt x="30385" y="759626"/>
                  </a:cubicBezTo>
                  <a:lnTo>
                    <a:pt x="29119" y="760892"/>
                  </a:lnTo>
                  <a:lnTo>
                    <a:pt x="29119" y="763424"/>
                  </a:lnTo>
                  <a:cubicBezTo>
                    <a:pt x="29119" y="764690"/>
                    <a:pt x="29119" y="765956"/>
                    <a:pt x="27853" y="767223"/>
                  </a:cubicBezTo>
                  <a:lnTo>
                    <a:pt x="26587" y="768488"/>
                  </a:lnTo>
                  <a:cubicBezTo>
                    <a:pt x="26587" y="772287"/>
                    <a:pt x="24054" y="773553"/>
                    <a:pt x="21523" y="773553"/>
                  </a:cubicBezTo>
                  <a:moveTo>
                    <a:pt x="50642" y="711516"/>
                  </a:moveTo>
                  <a:cubicBezTo>
                    <a:pt x="49375" y="711516"/>
                    <a:pt x="48110" y="711516"/>
                    <a:pt x="46844" y="710251"/>
                  </a:cubicBezTo>
                  <a:cubicBezTo>
                    <a:pt x="44312" y="708985"/>
                    <a:pt x="44312" y="705186"/>
                    <a:pt x="46844" y="703920"/>
                  </a:cubicBezTo>
                  <a:lnTo>
                    <a:pt x="46844" y="702654"/>
                  </a:lnTo>
                  <a:cubicBezTo>
                    <a:pt x="46844" y="701388"/>
                    <a:pt x="46844" y="701388"/>
                    <a:pt x="46844" y="700122"/>
                  </a:cubicBezTo>
                  <a:lnTo>
                    <a:pt x="48110" y="696324"/>
                  </a:lnTo>
                  <a:lnTo>
                    <a:pt x="48110" y="695058"/>
                  </a:lnTo>
                  <a:cubicBezTo>
                    <a:pt x="48110" y="693792"/>
                    <a:pt x="48110" y="692526"/>
                    <a:pt x="49375" y="691260"/>
                  </a:cubicBezTo>
                  <a:lnTo>
                    <a:pt x="50642" y="689994"/>
                  </a:lnTo>
                  <a:cubicBezTo>
                    <a:pt x="50642" y="688728"/>
                    <a:pt x="51907" y="686195"/>
                    <a:pt x="53174" y="686195"/>
                  </a:cubicBezTo>
                  <a:cubicBezTo>
                    <a:pt x="53174" y="683664"/>
                    <a:pt x="55705" y="681131"/>
                    <a:pt x="58238" y="681131"/>
                  </a:cubicBezTo>
                  <a:cubicBezTo>
                    <a:pt x="60770" y="681131"/>
                    <a:pt x="63302" y="683664"/>
                    <a:pt x="63302" y="686195"/>
                  </a:cubicBezTo>
                  <a:lnTo>
                    <a:pt x="63302" y="689994"/>
                  </a:lnTo>
                  <a:cubicBezTo>
                    <a:pt x="63302" y="692526"/>
                    <a:pt x="62036" y="693792"/>
                    <a:pt x="60770" y="693792"/>
                  </a:cubicBezTo>
                  <a:cubicBezTo>
                    <a:pt x="60770" y="693792"/>
                    <a:pt x="60770" y="695058"/>
                    <a:pt x="59504" y="695058"/>
                  </a:cubicBezTo>
                  <a:lnTo>
                    <a:pt x="58238" y="696324"/>
                  </a:lnTo>
                  <a:cubicBezTo>
                    <a:pt x="58238" y="697590"/>
                    <a:pt x="58238" y="697590"/>
                    <a:pt x="58238" y="698856"/>
                  </a:cubicBezTo>
                  <a:lnTo>
                    <a:pt x="56972" y="702654"/>
                  </a:lnTo>
                  <a:lnTo>
                    <a:pt x="56972" y="703920"/>
                  </a:lnTo>
                  <a:cubicBezTo>
                    <a:pt x="56972" y="705186"/>
                    <a:pt x="56972" y="706452"/>
                    <a:pt x="55705" y="707718"/>
                  </a:cubicBezTo>
                  <a:lnTo>
                    <a:pt x="54440" y="708985"/>
                  </a:lnTo>
                  <a:cubicBezTo>
                    <a:pt x="53174" y="711516"/>
                    <a:pt x="51907" y="711516"/>
                    <a:pt x="50642" y="711516"/>
                  </a:cubicBezTo>
                  <a:moveTo>
                    <a:pt x="821662" y="711516"/>
                  </a:moveTo>
                  <a:cubicBezTo>
                    <a:pt x="819130" y="711516"/>
                    <a:pt x="816598" y="708985"/>
                    <a:pt x="816598" y="706452"/>
                  </a:cubicBezTo>
                  <a:lnTo>
                    <a:pt x="816598" y="702654"/>
                  </a:lnTo>
                  <a:cubicBezTo>
                    <a:pt x="815332" y="701388"/>
                    <a:pt x="814066" y="700122"/>
                    <a:pt x="814066" y="698856"/>
                  </a:cubicBezTo>
                  <a:lnTo>
                    <a:pt x="814066" y="688728"/>
                  </a:lnTo>
                  <a:cubicBezTo>
                    <a:pt x="812800" y="687462"/>
                    <a:pt x="812800" y="683664"/>
                    <a:pt x="814066" y="682398"/>
                  </a:cubicBezTo>
                  <a:cubicBezTo>
                    <a:pt x="816598" y="681131"/>
                    <a:pt x="819130" y="681131"/>
                    <a:pt x="821662" y="682398"/>
                  </a:cubicBezTo>
                  <a:lnTo>
                    <a:pt x="822928" y="683664"/>
                  </a:lnTo>
                  <a:cubicBezTo>
                    <a:pt x="824194" y="684930"/>
                    <a:pt x="824194" y="686195"/>
                    <a:pt x="824194" y="687462"/>
                  </a:cubicBezTo>
                  <a:lnTo>
                    <a:pt x="824194" y="695058"/>
                  </a:lnTo>
                  <a:cubicBezTo>
                    <a:pt x="825461" y="696324"/>
                    <a:pt x="826726" y="697590"/>
                    <a:pt x="826726" y="698856"/>
                  </a:cubicBezTo>
                  <a:lnTo>
                    <a:pt x="826726" y="707718"/>
                  </a:lnTo>
                  <a:cubicBezTo>
                    <a:pt x="826726" y="708985"/>
                    <a:pt x="824194" y="711516"/>
                    <a:pt x="821662" y="711516"/>
                  </a:cubicBezTo>
                  <a:moveTo>
                    <a:pt x="74696" y="650746"/>
                  </a:moveTo>
                  <a:cubicBezTo>
                    <a:pt x="72165" y="650746"/>
                    <a:pt x="69632" y="648214"/>
                    <a:pt x="69632" y="645682"/>
                  </a:cubicBezTo>
                  <a:lnTo>
                    <a:pt x="69632" y="641884"/>
                  </a:lnTo>
                  <a:cubicBezTo>
                    <a:pt x="69632" y="640618"/>
                    <a:pt x="69632" y="639352"/>
                    <a:pt x="70898" y="638086"/>
                  </a:cubicBezTo>
                  <a:lnTo>
                    <a:pt x="72165" y="636820"/>
                  </a:lnTo>
                  <a:lnTo>
                    <a:pt x="72165" y="630490"/>
                  </a:lnTo>
                  <a:cubicBezTo>
                    <a:pt x="72165" y="629224"/>
                    <a:pt x="72165" y="627958"/>
                    <a:pt x="73430" y="626692"/>
                  </a:cubicBezTo>
                  <a:lnTo>
                    <a:pt x="74696" y="625426"/>
                  </a:lnTo>
                  <a:lnTo>
                    <a:pt x="74696" y="622893"/>
                  </a:lnTo>
                  <a:cubicBezTo>
                    <a:pt x="74696" y="620361"/>
                    <a:pt x="77228" y="617829"/>
                    <a:pt x="79761" y="617829"/>
                  </a:cubicBezTo>
                  <a:cubicBezTo>
                    <a:pt x="82293" y="617829"/>
                    <a:pt x="84825" y="620361"/>
                    <a:pt x="84825" y="622893"/>
                  </a:cubicBezTo>
                  <a:lnTo>
                    <a:pt x="84825" y="627958"/>
                  </a:lnTo>
                  <a:cubicBezTo>
                    <a:pt x="84825" y="629224"/>
                    <a:pt x="84825" y="630490"/>
                    <a:pt x="83559" y="631756"/>
                  </a:cubicBezTo>
                  <a:lnTo>
                    <a:pt x="82293" y="633022"/>
                  </a:lnTo>
                  <a:lnTo>
                    <a:pt x="82293" y="639352"/>
                  </a:lnTo>
                  <a:cubicBezTo>
                    <a:pt x="82293" y="640618"/>
                    <a:pt x="82293" y="641884"/>
                    <a:pt x="81026" y="643150"/>
                  </a:cubicBezTo>
                  <a:lnTo>
                    <a:pt x="79761" y="644416"/>
                  </a:lnTo>
                  <a:lnTo>
                    <a:pt x="79761" y="645682"/>
                  </a:lnTo>
                  <a:cubicBezTo>
                    <a:pt x="78495" y="649480"/>
                    <a:pt x="77228" y="650746"/>
                    <a:pt x="74696" y="650746"/>
                  </a:cubicBezTo>
                  <a:moveTo>
                    <a:pt x="805203" y="646948"/>
                  </a:moveTo>
                  <a:cubicBezTo>
                    <a:pt x="803938" y="646948"/>
                    <a:pt x="802671" y="646948"/>
                    <a:pt x="801405" y="645682"/>
                  </a:cubicBezTo>
                  <a:lnTo>
                    <a:pt x="798873" y="643150"/>
                  </a:lnTo>
                  <a:cubicBezTo>
                    <a:pt x="797608" y="641884"/>
                    <a:pt x="797608" y="640618"/>
                    <a:pt x="797608" y="639352"/>
                  </a:cubicBezTo>
                  <a:lnTo>
                    <a:pt x="797608" y="639352"/>
                  </a:lnTo>
                  <a:lnTo>
                    <a:pt x="796341" y="638086"/>
                  </a:lnTo>
                  <a:cubicBezTo>
                    <a:pt x="795075" y="636820"/>
                    <a:pt x="795075" y="635554"/>
                    <a:pt x="795075" y="634288"/>
                  </a:cubicBezTo>
                  <a:lnTo>
                    <a:pt x="795075" y="634288"/>
                  </a:lnTo>
                  <a:cubicBezTo>
                    <a:pt x="793810" y="633022"/>
                    <a:pt x="792543" y="631756"/>
                    <a:pt x="792543" y="630490"/>
                  </a:cubicBezTo>
                  <a:lnTo>
                    <a:pt x="792543" y="630490"/>
                  </a:lnTo>
                  <a:lnTo>
                    <a:pt x="791277" y="629224"/>
                  </a:lnTo>
                  <a:cubicBezTo>
                    <a:pt x="790011" y="627958"/>
                    <a:pt x="790011" y="626692"/>
                    <a:pt x="790011" y="625426"/>
                  </a:cubicBezTo>
                  <a:lnTo>
                    <a:pt x="790011" y="622893"/>
                  </a:lnTo>
                  <a:cubicBezTo>
                    <a:pt x="790011" y="620361"/>
                    <a:pt x="792543" y="617829"/>
                    <a:pt x="795075" y="617829"/>
                  </a:cubicBezTo>
                  <a:cubicBezTo>
                    <a:pt x="797608" y="617829"/>
                    <a:pt x="800140" y="619095"/>
                    <a:pt x="800140" y="622893"/>
                  </a:cubicBezTo>
                  <a:lnTo>
                    <a:pt x="800140" y="624159"/>
                  </a:lnTo>
                  <a:lnTo>
                    <a:pt x="801405" y="625426"/>
                  </a:lnTo>
                  <a:cubicBezTo>
                    <a:pt x="801405" y="625426"/>
                    <a:pt x="802671" y="626692"/>
                    <a:pt x="802671" y="626692"/>
                  </a:cubicBezTo>
                  <a:cubicBezTo>
                    <a:pt x="803938" y="627958"/>
                    <a:pt x="805203" y="629224"/>
                    <a:pt x="805203" y="630490"/>
                  </a:cubicBezTo>
                  <a:lnTo>
                    <a:pt x="805203" y="633022"/>
                  </a:lnTo>
                  <a:lnTo>
                    <a:pt x="806470" y="634288"/>
                  </a:lnTo>
                  <a:cubicBezTo>
                    <a:pt x="807736" y="635554"/>
                    <a:pt x="807736" y="636820"/>
                    <a:pt x="807736" y="638086"/>
                  </a:cubicBezTo>
                  <a:lnTo>
                    <a:pt x="807736" y="638086"/>
                  </a:lnTo>
                  <a:lnTo>
                    <a:pt x="809001" y="639352"/>
                  </a:lnTo>
                  <a:cubicBezTo>
                    <a:pt x="811534" y="640618"/>
                    <a:pt x="811534" y="644416"/>
                    <a:pt x="809001" y="645682"/>
                  </a:cubicBezTo>
                  <a:cubicBezTo>
                    <a:pt x="807736" y="646948"/>
                    <a:pt x="806470" y="646948"/>
                    <a:pt x="805203" y="646948"/>
                  </a:cubicBezTo>
                  <a:moveTo>
                    <a:pt x="773552" y="593774"/>
                  </a:moveTo>
                  <a:cubicBezTo>
                    <a:pt x="772287" y="593774"/>
                    <a:pt x="769754" y="592508"/>
                    <a:pt x="769754" y="591242"/>
                  </a:cubicBezTo>
                  <a:lnTo>
                    <a:pt x="768489" y="588710"/>
                  </a:lnTo>
                  <a:lnTo>
                    <a:pt x="767222" y="587444"/>
                  </a:lnTo>
                  <a:cubicBezTo>
                    <a:pt x="765956" y="586178"/>
                    <a:pt x="765956" y="584912"/>
                    <a:pt x="765956" y="583646"/>
                  </a:cubicBezTo>
                  <a:lnTo>
                    <a:pt x="765956" y="582380"/>
                  </a:lnTo>
                  <a:lnTo>
                    <a:pt x="759626" y="574784"/>
                  </a:lnTo>
                  <a:lnTo>
                    <a:pt x="757094" y="570986"/>
                  </a:lnTo>
                  <a:cubicBezTo>
                    <a:pt x="755828" y="568454"/>
                    <a:pt x="757094" y="565921"/>
                    <a:pt x="759626" y="564656"/>
                  </a:cubicBezTo>
                  <a:cubicBezTo>
                    <a:pt x="762158" y="563389"/>
                    <a:pt x="764690" y="564656"/>
                    <a:pt x="765956" y="567187"/>
                  </a:cubicBezTo>
                  <a:lnTo>
                    <a:pt x="767222" y="569720"/>
                  </a:lnTo>
                  <a:lnTo>
                    <a:pt x="773552" y="578582"/>
                  </a:lnTo>
                  <a:cubicBezTo>
                    <a:pt x="773552" y="579848"/>
                    <a:pt x="774819" y="579848"/>
                    <a:pt x="774819" y="581114"/>
                  </a:cubicBezTo>
                  <a:lnTo>
                    <a:pt x="774819" y="581114"/>
                  </a:lnTo>
                  <a:lnTo>
                    <a:pt x="776085" y="582380"/>
                  </a:lnTo>
                  <a:cubicBezTo>
                    <a:pt x="776085" y="582380"/>
                    <a:pt x="777350" y="583646"/>
                    <a:pt x="777350" y="583646"/>
                  </a:cubicBezTo>
                  <a:lnTo>
                    <a:pt x="778617" y="587444"/>
                  </a:lnTo>
                  <a:cubicBezTo>
                    <a:pt x="779883" y="589976"/>
                    <a:pt x="778617" y="592508"/>
                    <a:pt x="776085" y="593774"/>
                  </a:cubicBezTo>
                  <a:cubicBezTo>
                    <a:pt x="774819" y="592508"/>
                    <a:pt x="773552" y="593774"/>
                    <a:pt x="773552" y="593774"/>
                  </a:cubicBezTo>
                  <a:moveTo>
                    <a:pt x="86091" y="582380"/>
                  </a:moveTo>
                  <a:cubicBezTo>
                    <a:pt x="86091" y="582380"/>
                    <a:pt x="84825" y="582380"/>
                    <a:pt x="84825" y="582380"/>
                  </a:cubicBezTo>
                  <a:cubicBezTo>
                    <a:pt x="82293" y="581114"/>
                    <a:pt x="81026" y="579848"/>
                    <a:pt x="81026" y="577316"/>
                  </a:cubicBezTo>
                  <a:lnTo>
                    <a:pt x="81026" y="565921"/>
                  </a:lnTo>
                  <a:lnTo>
                    <a:pt x="83559" y="553261"/>
                  </a:lnTo>
                  <a:cubicBezTo>
                    <a:pt x="83559" y="550729"/>
                    <a:pt x="86091" y="549463"/>
                    <a:pt x="88623" y="549463"/>
                  </a:cubicBezTo>
                  <a:cubicBezTo>
                    <a:pt x="91155" y="549463"/>
                    <a:pt x="93687" y="551995"/>
                    <a:pt x="92421" y="554527"/>
                  </a:cubicBezTo>
                  <a:lnTo>
                    <a:pt x="89889" y="567187"/>
                  </a:lnTo>
                  <a:lnTo>
                    <a:pt x="89889" y="577316"/>
                  </a:lnTo>
                  <a:cubicBezTo>
                    <a:pt x="89889" y="577316"/>
                    <a:pt x="89889" y="578582"/>
                    <a:pt x="89889" y="578582"/>
                  </a:cubicBezTo>
                  <a:cubicBezTo>
                    <a:pt x="89889" y="581114"/>
                    <a:pt x="87357" y="582380"/>
                    <a:pt x="86091" y="582380"/>
                  </a:cubicBezTo>
                  <a:moveTo>
                    <a:pt x="738103" y="536802"/>
                  </a:moveTo>
                  <a:cubicBezTo>
                    <a:pt x="736838" y="536802"/>
                    <a:pt x="736838" y="536802"/>
                    <a:pt x="735571" y="536802"/>
                  </a:cubicBezTo>
                  <a:lnTo>
                    <a:pt x="735571" y="536802"/>
                  </a:lnTo>
                  <a:cubicBezTo>
                    <a:pt x="733039" y="536802"/>
                    <a:pt x="730507" y="534270"/>
                    <a:pt x="730507" y="531738"/>
                  </a:cubicBezTo>
                  <a:lnTo>
                    <a:pt x="730507" y="531738"/>
                  </a:lnTo>
                  <a:cubicBezTo>
                    <a:pt x="729241" y="530472"/>
                    <a:pt x="727975" y="529206"/>
                    <a:pt x="727975" y="527940"/>
                  </a:cubicBezTo>
                  <a:lnTo>
                    <a:pt x="727975" y="527940"/>
                  </a:lnTo>
                  <a:cubicBezTo>
                    <a:pt x="726709" y="526674"/>
                    <a:pt x="725443" y="525408"/>
                    <a:pt x="725443" y="524142"/>
                  </a:cubicBezTo>
                  <a:lnTo>
                    <a:pt x="725443" y="524142"/>
                  </a:lnTo>
                  <a:cubicBezTo>
                    <a:pt x="724177" y="522876"/>
                    <a:pt x="722911" y="521610"/>
                    <a:pt x="722911" y="520344"/>
                  </a:cubicBezTo>
                  <a:cubicBezTo>
                    <a:pt x="722911" y="517812"/>
                    <a:pt x="725443" y="515280"/>
                    <a:pt x="729241" y="515280"/>
                  </a:cubicBezTo>
                  <a:lnTo>
                    <a:pt x="730507" y="515280"/>
                  </a:lnTo>
                  <a:cubicBezTo>
                    <a:pt x="733039" y="515280"/>
                    <a:pt x="735571" y="517812"/>
                    <a:pt x="735571" y="520344"/>
                  </a:cubicBezTo>
                  <a:lnTo>
                    <a:pt x="735571" y="520344"/>
                  </a:lnTo>
                  <a:cubicBezTo>
                    <a:pt x="736838" y="521610"/>
                    <a:pt x="738103" y="522876"/>
                    <a:pt x="738103" y="524142"/>
                  </a:cubicBezTo>
                  <a:lnTo>
                    <a:pt x="738103" y="524142"/>
                  </a:lnTo>
                  <a:cubicBezTo>
                    <a:pt x="739369" y="525408"/>
                    <a:pt x="740636" y="526674"/>
                    <a:pt x="740636" y="527940"/>
                  </a:cubicBezTo>
                  <a:lnTo>
                    <a:pt x="740636" y="527940"/>
                  </a:lnTo>
                  <a:cubicBezTo>
                    <a:pt x="741901" y="529206"/>
                    <a:pt x="743168" y="530472"/>
                    <a:pt x="743168" y="531738"/>
                  </a:cubicBezTo>
                  <a:cubicBezTo>
                    <a:pt x="743168" y="534270"/>
                    <a:pt x="740636" y="536802"/>
                    <a:pt x="738103" y="536802"/>
                  </a:cubicBezTo>
                  <a:moveTo>
                    <a:pt x="94953" y="512748"/>
                  </a:moveTo>
                  <a:cubicBezTo>
                    <a:pt x="93687" y="512748"/>
                    <a:pt x="93687" y="512748"/>
                    <a:pt x="92421" y="512748"/>
                  </a:cubicBezTo>
                  <a:cubicBezTo>
                    <a:pt x="89889" y="511482"/>
                    <a:pt x="88623" y="508949"/>
                    <a:pt x="89889" y="506417"/>
                  </a:cubicBezTo>
                  <a:lnTo>
                    <a:pt x="89889" y="505151"/>
                  </a:lnTo>
                  <a:lnTo>
                    <a:pt x="89889" y="492491"/>
                  </a:lnTo>
                  <a:cubicBezTo>
                    <a:pt x="89889" y="491225"/>
                    <a:pt x="91155" y="488693"/>
                    <a:pt x="92421" y="488693"/>
                  </a:cubicBezTo>
                  <a:lnTo>
                    <a:pt x="92421" y="486161"/>
                  </a:lnTo>
                  <a:cubicBezTo>
                    <a:pt x="92421" y="483628"/>
                    <a:pt x="94953" y="481097"/>
                    <a:pt x="97486" y="481097"/>
                  </a:cubicBezTo>
                  <a:cubicBezTo>
                    <a:pt x="100017" y="481097"/>
                    <a:pt x="102549" y="483628"/>
                    <a:pt x="102549" y="486161"/>
                  </a:cubicBezTo>
                  <a:lnTo>
                    <a:pt x="102549" y="492491"/>
                  </a:lnTo>
                  <a:cubicBezTo>
                    <a:pt x="102549" y="493757"/>
                    <a:pt x="101283" y="496289"/>
                    <a:pt x="100017" y="496289"/>
                  </a:cubicBezTo>
                  <a:lnTo>
                    <a:pt x="100017" y="506417"/>
                  </a:lnTo>
                  <a:cubicBezTo>
                    <a:pt x="100017" y="507684"/>
                    <a:pt x="100017" y="507684"/>
                    <a:pt x="100017" y="508949"/>
                  </a:cubicBezTo>
                  <a:lnTo>
                    <a:pt x="98751" y="510215"/>
                  </a:lnTo>
                  <a:cubicBezTo>
                    <a:pt x="98751" y="511482"/>
                    <a:pt x="96219" y="512748"/>
                    <a:pt x="94953" y="512748"/>
                  </a:cubicBezTo>
                  <a:moveTo>
                    <a:pt x="712782" y="483628"/>
                  </a:moveTo>
                  <a:cubicBezTo>
                    <a:pt x="710250" y="483628"/>
                    <a:pt x="708984" y="482363"/>
                    <a:pt x="707718" y="481097"/>
                  </a:cubicBezTo>
                  <a:lnTo>
                    <a:pt x="706452" y="479831"/>
                  </a:lnTo>
                  <a:cubicBezTo>
                    <a:pt x="705186" y="478564"/>
                    <a:pt x="705186" y="477298"/>
                    <a:pt x="705186" y="476033"/>
                  </a:cubicBezTo>
                  <a:lnTo>
                    <a:pt x="705186" y="473500"/>
                  </a:lnTo>
                  <a:lnTo>
                    <a:pt x="703920" y="472234"/>
                  </a:lnTo>
                  <a:cubicBezTo>
                    <a:pt x="702654" y="470968"/>
                    <a:pt x="702654" y="469702"/>
                    <a:pt x="702654" y="468436"/>
                  </a:cubicBezTo>
                  <a:lnTo>
                    <a:pt x="702654" y="468436"/>
                  </a:lnTo>
                  <a:lnTo>
                    <a:pt x="701388" y="467170"/>
                  </a:lnTo>
                  <a:cubicBezTo>
                    <a:pt x="700122" y="465904"/>
                    <a:pt x="700122" y="464638"/>
                    <a:pt x="700122" y="463372"/>
                  </a:cubicBezTo>
                  <a:lnTo>
                    <a:pt x="700122" y="460840"/>
                  </a:lnTo>
                  <a:lnTo>
                    <a:pt x="702654" y="460840"/>
                  </a:lnTo>
                  <a:lnTo>
                    <a:pt x="702654" y="455776"/>
                  </a:lnTo>
                  <a:lnTo>
                    <a:pt x="705186" y="455776"/>
                  </a:lnTo>
                  <a:cubicBezTo>
                    <a:pt x="707718" y="455776"/>
                    <a:pt x="710250" y="458308"/>
                    <a:pt x="710250" y="460840"/>
                  </a:cubicBezTo>
                  <a:lnTo>
                    <a:pt x="710250" y="463372"/>
                  </a:lnTo>
                  <a:lnTo>
                    <a:pt x="711517" y="464638"/>
                  </a:lnTo>
                  <a:cubicBezTo>
                    <a:pt x="712782" y="465904"/>
                    <a:pt x="712782" y="467170"/>
                    <a:pt x="712782" y="468436"/>
                  </a:cubicBezTo>
                  <a:lnTo>
                    <a:pt x="712782" y="468436"/>
                  </a:lnTo>
                  <a:lnTo>
                    <a:pt x="714048" y="469702"/>
                  </a:lnTo>
                  <a:cubicBezTo>
                    <a:pt x="715315" y="470968"/>
                    <a:pt x="715315" y="472234"/>
                    <a:pt x="715315" y="473500"/>
                  </a:cubicBezTo>
                  <a:lnTo>
                    <a:pt x="715315" y="476033"/>
                  </a:lnTo>
                  <a:lnTo>
                    <a:pt x="716580" y="477298"/>
                  </a:lnTo>
                  <a:cubicBezTo>
                    <a:pt x="717847" y="478564"/>
                    <a:pt x="717847" y="479831"/>
                    <a:pt x="717847" y="481097"/>
                  </a:cubicBezTo>
                  <a:cubicBezTo>
                    <a:pt x="716580" y="481097"/>
                    <a:pt x="715315" y="483628"/>
                    <a:pt x="712782" y="483628"/>
                  </a:cubicBezTo>
                  <a:moveTo>
                    <a:pt x="100017" y="444381"/>
                  </a:moveTo>
                  <a:cubicBezTo>
                    <a:pt x="97486" y="444381"/>
                    <a:pt x="94953" y="441849"/>
                    <a:pt x="94953" y="439317"/>
                  </a:cubicBezTo>
                  <a:lnTo>
                    <a:pt x="94953" y="415262"/>
                  </a:lnTo>
                  <a:cubicBezTo>
                    <a:pt x="94953" y="412730"/>
                    <a:pt x="97486" y="410198"/>
                    <a:pt x="100017" y="410198"/>
                  </a:cubicBezTo>
                  <a:cubicBezTo>
                    <a:pt x="102549" y="410198"/>
                    <a:pt x="105081" y="412730"/>
                    <a:pt x="105081" y="415262"/>
                  </a:cubicBezTo>
                  <a:lnTo>
                    <a:pt x="105081" y="439317"/>
                  </a:lnTo>
                  <a:cubicBezTo>
                    <a:pt x="105081" y="441849"/>
                    <a:pt x="102549" y="444381"/>
                    <a:pt x="100017" y="444381"/>
                  </a:cubicBezTo>
                  <a:moveTo>
                    <a:pt x="689994" y="427923"/>
                  </a:moveTo>
                  <a:cubicBezTo>
                    <a:pt x="688727" y="427923"/>
                    <a:pt x="687462" y="427923"/>
                    <a:pt x="686196" y="426657"/>
                  </a:cubicBezTo>
                  <a:lnTo>
                    <a:pt x="684929" y="425391"/>
                  </a:lnTo>
                  <a:cubicBezTo>
                    <a:pt x="683664" y="424125"/>
                    <a:pt x="683664" y="422859"/>
                    <a:pt x="683664" y="421592"/>
                  </a:cubicBezTo>
                  <a:lnTo>
                    <a:pt x="683664" y="415262"/>
                  </a:lnTo>
                  <a:lnTo>
                    <a:pt x="682397" y="411464"/>
                  </a:lnTo>
                  <a:cubicBezTo>
                    <a:pt x="682397" y="410198"/>
                    <a:pt x="682397" y="410198"/>
                    <a:pt x="682397" y="408932"/>
                  </a:cubicBezTo>
                  <a:lnTo>
                    <a:pt x="682397" y="407666"/>
                  </a:lnTo>
                  <a:lnTo>
                    <a:pt x="681131" y="403868"/>
                  </a:lnTo>
                  <a:cubicBezTo>
                    <a:pt x="681131" y="402602"/>
                    <a:pt x="681131" y="402602"/>
                    <a:pt x="681131" y="401336"/>
                  </a:cubicBezTo>
                  <a:lnTo>
                    <a:pt x="681131" y="398804"/>
                  </a:lnTo>
                  <a:cubicBezTo>
                    <a:pt x="681131" y="396272"/>
                    <a:pt x="683664" y="393740"/>
                    <a:pt x="686196" y="393740"/>
                  </a:cubicBezTo>
                  <a:cubicBezTo>
                    <a:pt x="688727" y="393740"/>
                    <a:pt x="691260" y="396272"/>
                    <a:pt x="691260" y="398804"/>
                  </a:cubicBezTo>
                  <a:lnTo>
                    <a:pt x="691260" y="400070"/>
                  </a:lnTo>
                  <a:lnTo>
                    <a:pt x="692526" y="403868"/>
                  </a:lnTo>
                  <a:cubicBezTo>
                    <a:pt x="692526" y="405134"/>
                    <a:pt x="692526" y="405134"/>
                    <a:pt x="692526" y="406400"/>
                  </a:cubicBezTo>
                  <a:lnTo>
                    <a:pt x="692526" y="407666"/>
                  </a:lnTo>
                  <a:lnTo>
                    <a:pt x="693792" y="411464"/>
                  </a:lnTo>
                  <a:cubicBezTo>
                    <a:pt x="693792" y="412730"/>
                    <a:pt x="693792" y="412730"/>
                    <a:pt x="693792" y="413996"/>
                  </a:cubicBezTo>
                  <a:lnTo>
                    <a:pt x="693792" y="419061"/>
                  </a:lnTo>
                  <a:cubicBezTo>
                    <a:pt x="696324" y="420326"/>
                    <a:pt x="696324" y="424125"/>
                    <a:pt x="693792" y="425391"/>
                  </a:cubicBezTo>
                  <a:cubicBezTo>
                    <a:pt x="692526" y="426657"/>
                    <a:pt x="691260" y="427923"/>
                    <a:pt x="689994" y="427923"/>
                  </a:cubicBezTo>
                  <a:moveTo>
                    <a:pt x="110146" y="379813"/>
                  </a:moveTo>
                  <a:cubicBezTo>
                    <a:pt x="107614" y="379813"/>
                    <a:pt x="105081" y="377281"/>
                    <a:pt x="105081" y="374749"/>
                  </a:cubicBezTo>
                  <a:lnTo>
                    <a:pt x="105081" y="374749"/>
                  </a:lnTo>
                  <a:cubicBezTo>
                    <a:pt x="105081" y="373483"/>
                    <a:pt x="105081" y="372217"/>
                    <a:pt x="106347" y="370951"/>
                  </a:cubicBezTo>
                  <a:lnTo>
                    <a:pt x="107614" y="369685"/>
                  </a:lnTo>
                  <a:lnTo>
                    <a:pt x="107614" y="367153"/>
                  </a:lnTo>
                  <a:cubicBezTo>
                    <a:pt x="107614" y="365887"/>
                    <a:pt x="108879" y="363354"/>
                    <a:pt x="110146" y="363354"/>
                  </a:cubicBezTo>
                  <a:lnTo>
                    <a:pt x="110146" y="363354"/>
                  </a:lnTo>
                  <a:cubicBezTo>
                    <a:pt x="110146" y="362089"/>
                    <a:pt x="111412" y="359556"/>
                    <a:pt x="112677" y="359556"/>
                  </a:cubicBezTo>
                  <a:lnTo>
                    <a:pt x="112677" y="359556"/>
                  </a:lnTo>
                  <a:cubicBezTo>
                    <a:pt x="112677" y="357024"/>
                    <a:pt x="115210" y="354492"/>
                    <a:pt x="117742" y="354492"/>
                  </a:cubicBezTo>
                  <a:lnTo>
                    <a:pt x="120274" y="354492"/>
                  </a:lnTo>
                  <a:cubicBezTo>
                    <a:pt x="122806" y="354492"/>
                    <a:pt x="125338" y="357024"/>
                    <a:pt x="125338" y="359556"/>
                  </a:cubicBezTo>
                  <a:cubicBezTo>
                    <a:pt x="125338" y="360822"/>
                    <a:pt x="124072" y="362089"/>
                    <a:pt x="122806" y="363354"/>
                  </a:cubicBezTo>
                  <a:lnTo>
                    <a:pt x="122806" y="364620"/>
                  </a:lnTo>
                  <a:cubicBezTo>
                    <a:pt x="122806" y="365887"/>
                    <a:pt x="121540" y="368419"/>
                    <a:pt x="120274" y="368419"/>
                  </a:cubicBezTo>
                  <a:lnTo>
                    <a:pt x="120274" y="368419"/>
                  </a:lnTo>
                  <a:cubicBezTo>
                    <a:pt x="120274" y="369685"/>
                    <a:pt x="119008" y="372217"/>
                    <a:pt x="117742" y="372217"/>
                  </a:cubicBezTo>
                  <a:lnTo>
                    <a:pt x="117742" y="372217"/>
                  </a:lnTo>
                  <a:cubicBezTo>
                    <a:pt x="117742" y="373483"/>
                    <a:pt x="117742" y="374749"/>
                    <a:pt x="116476" y="376015"/>
                  </a:cubicBezTo>
                  <a:lnTo>
                    <a:pt x="113944" y="377281"/>
                  </a:lnTo>
                  <a:cubicBezTo>
                    <a:pt x="112677" y="378547"/>
                    <a:pt x="111412" y="379813"/>
                    <a:pt x="110146" y="379813"/>
                  </a:cubicBezTo>
                  <a:moveTo>
                    <a:pt x="671003" y="360822"/>
                  </a:moveTo>
                  <a:cubicBezTo>
                    <a:pt x="669737" y="360822"/>
                    <a:pt x="667205" y="359556"/>
                    <a:pt x="665939" y="358290"/>
                  </a:cubicBezTo>
                  <a:lnTo>
                    <a:pt x="664673" y="355758"/>
                  </a:lnTo>
                  <a:cubicBezTo>
                    <a:pt x="664673" y="354492"/>
                    <a:pt x="664673" y="354492"/>
                    <a:pt x="664673" y="353226"/>
                  </a:cubicBezTo>
                  <a:lnTo>
                    <a:pt x="664673" y="346896"/>
                  </a:lnTo>
                  <a:lnTo>
                    <a:pt x="663406" y="343098"/>
                  </a:lnTo>
                  <a:cubicBezTo>
                    <a:pt x="663406" y="341832"/>
                    <a:pt x="663406" y="341832"/>
                    <a:pt x="663406" y="340566"/>
                  </a:cubicBezTo>
                  <a:lnTo>
                    <a:pt x="663406" y="338033"/>
                  </a:lnTo>
                  <a:lnTo>
                    <a:pt x="662141" y="336768"/>
                  </a:lnTo>
                  <a:cubicBezTo>
                    <a:pt x="660875" y="335502"/>
                    <a:pt x="660875" y="334235"/>
                    <a:pt x="660875" y="332969"/>
                  </a:cubicBezTo>
                  <a:lnTo>
                    <a:pt x="660875" y="334235"/>
                  </a:lnTo>
                  <a:cubicBezTo>
                    <a:pt x="660875" y="331703"/>
                    <a:pt x="663406" y="329171"/>
                    <a:pt x="665939" y="329171"/>
                  </a:cubicBezTo>
                  <a:cubicBezTo>
                    <a:pt x="668471" y="329171"/>
                    <a:pt x="671003" y="331703"/>
                    <a:pt x="671003" y="334235"/>
                  </a:cubicBezTo>
                  <a:lnTo>
                    <a:pt x="672269" y="335502"/>
                  </a:lnTo>
                  <a:cubicBezTo>
                    <a:pt x="673535" y="336768"/>
                    <a:pt x="673535" y="338033"/>
                    <a:pt x="673535" y="339300"/>
                  </a:cubicBezTo>
                  <a:lnTo>
                    <a:pt x="673535" y="343098"/>
                  </a:lnTo>
                  <a:lnTo>
                    <a:pt x="674801" y="346896"/>
                  </a:lnTo>
                  <a:cubicBezTo>
                    <a:pt x="674801" y="348162"/>
                    <a:pt x="674801" y="348162"/>
                    <a:pt x="674801" y="349428"/>
                  </a:cubicBezTo>
                  <a:lnTo>
                    <a:pt x="674801" y="355758"/>
                  </a:lnTo>
                  <a:lnTo>
                    <a:pt x="674801" y="357024"/>
                  </a:lnTo>
                  <a:cubicBezTo>
                    <a:pt x="676067" y="359556"/>
                    <a:pt x="674801" y="362089"/>
                    <a:pt x="672269" y="363354"/>
                  </a:cubicBezTo>
                  <a:cubicBezTo>
                    <a:pt x="672269" y="360822"/>
                    <a:pt x="671003" y="360822"/>
                    <a:pt x="671003" y="360822"/>
                  </a:cubicBezTo>
                  <a:moveTo>
                    <a:pt x="137998" y="329171"/>
                  </a:moveTo>
                  <a:cubicBezTo>
                    <a:pt x="136733" y="329171"/>
                    <a:pt x="135467" y="329171"/>
                    <a:pt x="134200" y="327905"/>
                  </a:cubicBezTo>
                  <a:cubicBezTo>
                    <a:pt x="131668" y="326639"/>
                    <a:pt x="131668" y="322841"/>
                    <a:pt x="134200" y="321575"/>
                  </a:cubicBezTo>
                  <a:lnTo>
                    <a:pt x="137998" y="317777"/>
                  </a:lnTo>
                  <a:lnTo>
                    <a:pt x="141797" y="308915"/>
                  </a:lnTo>
                  <a:cubicBezTo>
                    <a:pt x="141797" y="308915"/>
                    <a:pt x="141797" y="307648"/>
                    <a:pt x="143063" y="307648"/>
                  </a:cubicBezTo>
                  <a:lnTo>
                    <a:pt x="144329" y="306382"/>
                  </a:lnTo>
                  <a:cubicBezTo>
                    <a:pt x="144329" y="303851"/>
                    <a:pt x="146861" y="301318"/>
                    <a:pt x="149393" y="301318"/>
                  </a:cubicBezTo>
                  <a:lnTo>
                    <a:pt x="150659" y="301318"/>
                  </a:lnTo>
                  <a:cubicBezTo>
                    <a:pt x="153191" y="301318"/>
                    <a:pt x="155723" y="303851"/>
                    <a:pt x="155723" y="306382"/>
                  </a:cubicBezTo>
                  <a:cubicBezTo>
                    <a:pt x="155723" y="307648"/>
                    <a:pt x="154457" y="308915"/>
                    <a:pt x="153191" y="310181"/>
                  </a:cubicBezTo>
                  <a:cubicBezTo>
                    <a:pt x="153191" y="311447"/>
                    <a:pt x="151925" y="311447"/>
                    <a:pt x="151925" y="311447"/>
                  </a:cubicBezTo>
                  <a:lnTo>
                    <a:pt x="150659" y="312713"/>
                  </a:lnTo>
                  <a:lnTo>
                    <a:pt x="146861" y="321575"/>
                  </a:lnTo>
                  <a:cubicBezTo>
                    <a:pt x="146861" y="321575"/>
                    <a:pt x="146861" y="322841"/>
                    <a:pt x="145595" y="322841"/>
                  </a:cubicBezTo>
                  <a:lnTo>
                    <a:pt x="140531" y="327905"/>
                  </a:lnTo>
                  <a:cubicBezTo>
                    <a:pt x="140531" y="327905"/>
                    <a:pt x="139265" y="329171"/>
                    <a:pt x="137998" y="329171"/>
                  </a:cubicBezTo>
                  <a:moveTo>
                    <a:pt x="655810" y="293722"/>
                  </a:moveTo>
                  <a:cubicBezTo>
                    <a:pt x="653278" y="293722"/>
                    <a:pt x="650746" y="291190"/>
                    <a:pt x="650746" y="288658"/>
                  </a:cubicBezTo>
                  <a:lnTo>
                    <a:pt x="650746" y="282328"/>
                  </a:lnTo>
                  <a:lnTo>
                    <a:pt x="649480" y="281061"/>
                  </a:lnTo>
                  <a:cubicBezTo>
                    <a:pt x="648215" y="279796"/>
                    <a:pt x="648215" y="278530"/>
                    <a:pt x="648215" y="277264"/>
                  </a:cubicBezTo>
                  <a:lnTo>
                    <a:pt x="648215" y="265869"/>
                  </a:lnTo>
                  <a:cubicBezTo>
                    <a:pt x="648215" y="263337"/>
                    <a:pt x="650746" y="260805"/>
                    <a:pt x="653278" y="260805"/>
                  </a:cubicBezTo>
                  <a:cubicBezTo>
                    <a:pt x="655810" y="260805"/>
                    <a:pt x="658343" y="262071"/>
                    <a:pt x="658343" y="264603"/>
                  </a:cubicBezTo>
                  <a:lnTo>
                    <a:pt x="658343" y="274731"/>
                  </a:lnTo>
                  <a:lnTo>
                    <a:pt x="659608" y="275997"/>
                  </a:lnTo>
                  <a:cubicBezTo>
                    <a:pt x="660875" y="277264"/>
                    <a:pt x="660875" y="278530"/>
                    <a:pt x="660875" y="279796"/>
                  </a:cubicBezTo>
                  <a:lnTo>
                    <a:pt x="660875" y="288658"/>
                  </a:lnTo>
                  <a:cubicBezTo>
                    <a:pt x="659608" y="291190"/>
                    <a:pt x="658343" y="293722"/>
                    <a:pt x="655810" y="293722"/>
                  </a:cubicBezTo>
                  <a:moveTo>
                    <a:pt x="181044" y="284860"/>
                  </a:moveTo>
                  <a:cubicBezTo>
                    <a:pt x="179778" y="284860"/>
                    <a:pt x="178512" y="284860"/>
                    <a:pt x="177246" y="283594"/>
                  </a:cubicBezTo>
                  <a:cubicBezTo>
                    <a:pt x="174714" y="282328"/>
                    <a:pt x="174714" y="278530"/>
                    <a:pt x="177246" y="277264"/>
                  </a:cubicBezTo>
                  <a:lnTo>
                    <a:pt x="177246" y="277264"/>
                  </a:lnTo>
                  <a:cubicBezTo>
                    <a:pt x="177246" y="277264"/>
                    <a:pt x="178512" y="275997"/>
                    <a:pt x="178512" y="275997"/>
                  </a:cubicBezTo>
                  <a:cubicBezTo>
                    <a:pt x="179778" y="274731"/>
                    <a:pt x="181044" y="273466"/>
                    <a:pt x="183576" y="273466"/>
                  </a:cubicBezTo>
                  <a:lnTo>
                    <a:pt x="183576" y="273466"/>
                  </a:lnTo>
                  <a:lnTo>
                    <a:pt x="184842" y="272199"/>
                  </a:lnTo>
                  <a:cubicBezTo>
                    <a:pt x="186109" y="270933"/>
                    <a:pt x="187374" y="270933"/>
                    <a:pt x="188640" y="270933"/>
                  </a:cubicBezTo>
                  <a:lnTo>
                    <a:pt x="188640" y="270933"/>
                  </a:lnTo>
                  <a:lnTo>
                    <a:pt x="189907" y="269667"/>
                  </a:lnTo>
                  <a:cubicBezTo>
                    <a:pt x="189907" y="269667"/>
                    <a:pt x="191172" y="268401"/>
                    <a:pt x="191172" y="268401"/>
                  </a:cubicBezTo>
                  <a:cubicBezTo>
                    <a:pt x="192439" y="267135"/>
                    <a:pt x="193705" y="265869"/>
                    <a:pt x="196237" y="265869"/>
                  </a:cubicBezTo>
                  <a:lnTo>
                    <a:pt x="200035" y="265869"/>
                  </a:lnTo>
                  <a:cubicBezTo>
                    <a:pt x="202567" y="265869"/>
                    <a:pt x="205099" y="268401"/>
                    <a:pt x="205099" y="270933"/>
                  </a:cubicBezTo>
                  <a:cubicBezTo>
                    <a:pt x="205099" y="273466"/>
                    <a:pt x="203833" y="275997"/>
                    <a:pt x="201300" y="275997"/>
                  </a:cubicBezTo>
                  <a:cubicBezTo>
                    <a:pt x="200035" y="277264"/>
                    <a:pt x="198769" y="278530"/>
                    <a:pt x="197503" y="278530"/>
                  </a:cubicBezTo>
                  <a:lnTo>
                    <a:pt x="197503" y="278530"/>
                  </a:lnTo>
                  <a:lnTo>
                    <a:pt x="196237" y="279796"/>
                  </a:lnTo>
                  <a:cubicBezTo>
                    <a:pt x="194970" y="281061"/>
                    <a:pt x="193705" y="281061"/>
                    <a:pt x="192439" y="281061"/>
                  </a:cubicBezTo>
                  <a:lnTo>
                    <a:pt x="192439" y="281061"/>
                  </a:lnTo>
                  <a:lnTo>
                    <a:pt x="191172" y="282328"/>
                  </a:lnTo>
                  <a:cubicBezTo>
                    <a:pt x="191172" y="282328"/>
                    <a:pt x="189907" y="283594"/>
                    <a:pt x="189907" y="283594"/>
                  </a:cubicBezTo>
                  <a:cubicBezTo>
                    <a:pt x="188640" y="284860"/>
                    <a:pt x="187374" y="286126"/>
                    <a:pt x="184842" y="286126"/>
                  </a:cubicBezTo>
                  <a:lnTo>
                    <a:pt x="181044" y="284860"/>
                  </a:lnTo>
                  <a:cubicBezTo>
                    <a:pt x="181044" y="284860"/>
                    <a:pt x="181044" y="284860"/>
                    <a:pt x="181044" y="284860"/>
                  </a:cubicBezTo>
                  <a:moveTo>
                    <a:pt x="240548" y="257007"/>
                  </a:moveTo>
                  <a:cubicBezTo>
                    <a:pt x="238016" y="257007"/>
                    <a:pt x="235484" y="254475"/>
                    <a:pt x="235484" y="251943"/>
                  </a:cubicBezTo>
                  <a:cubicBezTo>
                    <a:pt x="235484" y="249410"/>
                    <a:pt x="236750" y="248145"/>
                    <a:pt x="238016" y="246879"/>
                  </a:cubicBezTo>
                  <a:lnTo>
                    <a:pt x="239282" y="245612"/>
                  </a:lnTo>
                  <a:cubicBezTo>
                    <a:pt x="240548" y="244346"/>
                    <a:pt x="241814" y="244346"/>
                    <a:pt x="243081" y="244346"/>
                  </a:cubicBezTo>
                  <a:lnTo>
                    <a:pt x="243081" y="244346"/>
                  </a:lnTo>
                  <a:cubicBezTo>
                    <a:pt x="244346" y="243080"/>
                    <a:pt x="245612" y="241814"/>
                    <a:pt x="246879" y="241814"/>
                  </a:cubicBezTo>
                  <a:lnTo>
                    <a:pt x="246879" y="241814"/>
                  </a:lnTo>
                  <a:lnTo>
                    <a:pt x="248144" y="240548"/>
                  </a:lnTo>
                  <a:cubicBezTo>
                    <a:pt x="249411" y="239282"/>
                    <a:pt x="250676" y="239282"/>
                    <a:pt x="251942" y="239282"/>
                  </a:cubicBezTo>
                  <a:lnTo>
                    <a:pt x="251942" y="239282"/>
                  </a:lnTo>
                  <a:lnTo>
                    <a:pt x="253209" y="238016"/>
                  </a:lnTo>
                  <a:cubicBezTo>
                    <a:pt x="254474" y="236750"/>
                    <a:pt x="255741" y="236750"/>
                    <a:pt x="257007" y="236750"/>
                  </a:cubicBezTo>
                  <a:lnTo>
                    <a:pt x="259539" y="236750"/>
                  </a:lnTo>
                  <a:cubicBezTo>
                    <a:pt x="262071" y="236750"/>
                    <a:pt x="264603" y="239282"/>
                    <a:pt x="264603" y="241814"/>
                  </a:cubicBezTo>
                  <a:cubicBezTo>
                    <a:pt x="264603" y="244346"/>
                    <a:pt x="262071" y="246879"/>
                    <a:pt x="259539" y="246879"/>
                  </a:cubicBezTo>
                  <a:lnTo>
                    <a:pt x="259539" y="246879"/>
                  </a:lnTo>
                  <a:lnTo>
                    <a:pt x="258272" y="248145"/>
                  </a:lnTo>
                  <a:cubicBezTo>
                    <a:pt x="257007" y="249410"/>
                    <a:pt x="255741" y="249410"/>
                    <a:pt x="254474" y="249410"/>
                  </a:cubicBezTo>
                  <a:lnTo>
                    <a:pt x="254474" y="249410"/>
                  </a:lnTo>
                  <a:lnTo>
                    <a:pt x="253209" y="250677"/>
                  </a:lnTo>
                  <a:cubicBezTo>
                    <a:pt x="253209" y="250677"/>
                    <a:pt x="251942" y="251943"/>
                    <a:pt x="251942" y="251943"/>
                  </a:cubicBezTo>
                  <a:cubicBezTo>
                    <a:pt x="250676" y="253209"/>
                    <a:pt x="249411" y="254475"/>
                    <a:pt x="246879" y="254475"/>
                  </a:cubicBezTo>
                  <a:lnTo>
                    <a:pt x="244346" y="254475"/>
                  </a:lnTo>
                  <a:lnTo>
                    <a:pt x="243081" y="255741"/>
                  </a:lnTo>
                  <a:cubicBezTo>
                    <a:pt x="243081" y="257007"/>
                    <a:pt x="241814" y="257007"/>
                    <a:pt x="240548" y="257007"/>
                  </a:cubicBezTo>
                  <a:moveTo>
                    <a:pt x="648215" y="224090"/>
                  </a:moveTo>
                  <a:cubicBezTo>
                    <a:pt x="645682" y="224090"/>
                    <a:pt x="643150" y="221558"/>
                    <a:pt x="643150" y="219025"/>
                  </a:cubicBezTo>
                  <a:lnTo>
                    <a:pt x="643150" y="212695"/>
                  </a:lnTo>
                  <a:lnTo>
                    <a:pt x="641884" y="211429"/>
                  </a:lnTo>
                  <a:cubicBezTo>
                    <a:pt x="640618" y="210163"/>
                    <a:pt x="640618" y="208897"/>
                    <a:pt x="640618" y="207631"/>
                  </a:cubicBezTo>
                  <a:lnTo>
                    <a:pt x="640618" y="194971"/>
                  </a:lnTo>
                  <a:cubicBezTo>
                    <a:pt x="640618" y="192438"/>
                    <a:pt x="643150" y="189907"/>
                    <a:pt x="645682" y="189907"/>
                  </a:cubicBezTo>
                  <a:cubicBezTo>
                    <a:pt x="648215" y="189907"/>
                    <a:pt x="650746" y="192438"/>
                    <a:pt x="650746" y="194971"/>
                  </a:cubicBezTo>
                  <a:lnTo>
                    <a:pt x="650746" y="205099"/>
                  </a:lnTo>
                  <a:lnTo>
                    <a:pt x="652012" y="206365"/>
                  </a:lnTo>
                  <a:cubicBezTo>
                    <a:pt x="653278" y="207631"/>
                    <a:pt x="653278" y="208897"/>
                    <a:pt x="653278" y="210163"/>
                  </a:cubicBezTo>
                  <a:lnTo>
                    <a:pt x="653278" y="217759"/>
                  </a:lnTo>
                  <a:cubicBezTo>
                    <a:pt x="653278" y="221558"/>
                    <a:pt x="650746" y="224090"/>
                    <a:pt x="648215" y="224090"/>
                  </a:cubicBezTo>
                  <a:moveTo>
                    <a:pt x="289924" y="222824"/>
                  </a:moveTo>
                  <a:cubicBezTo>
                    <a:pt x="288658" y="222824"/>
                    <a:pt x="287392" y="222824"/>
                    <a:pt x="286126" y="221558"/>
                  </a:cubicBezTo>
                  <a:cubicBezTo>
                    <a:pt x="283593" y="220292"/>
                    <a:pt x="283593" y="216494"/>
                    <a:pt x="286126" y="215227"/>
                  </a:cubicBezTo>
                  <a:lnTo>
                    <a:pt x="292456" y="208897"/>
                  </a:lnTo>
                  <a:cubicBezTo>
                    <a:pt x="292456" y="206365"/>
                    <a:pt x="293722" y="205099"/>
                    <a:pt x="294988" y="205099"/>
                  </a:cubicBezTo>
                  <a:cubicBezTo>
                    <a:pt x="294988" y="203833"/>
                    <a:pt x="296254" y="203833"/>
                    <a:pt x="297520" y="202567"/>
                  </a:cubicBezTo>
                  <a:cubicBezTo>
                    <a:pt x="298786" y="201301"/>
                    <a:pt x="300053" y="200035"/>
                    <a:pt x="302584" y="200035"/>
                  </a:cubicBezTo>
                  <a:lnTo>
                    <a:pt x="305116" y="200035"/>
                  </a:lnTo>
                  <a:cubicBezTo>
                    <a:pt x="307648" y="200035"/>
                    <a:pt x="310181" y="202567"/>
                    <a:pt x="310181" y="205099"/>
                  </a:cubicBezTo>
                  <a:cubicBezTo>
                    <a:pt x="310181" y="206365"/>
                    <a:pt x="308914" y="208897"/>
                    <a:pt x="307648" y="208897"/>
                  </a:cubicBezTo>
                  <a:cubicBezTo>
                    <a:pt x="307648" y="210163"/>
                    <a:pt x="306383" y="211429"/>
                    <a:pt x="305116" y="211429"/>
                  </a:cubicBezTo>
                  <a:cubicBezTo>
                    <a:pt x="305116" y="212695"/>
                    <a:pt x="303850" y="212695"/>
                    <a:pt x="302584" y="213961"/>
                  </a:cubicBezTo>
                  <a:cubicBezTo>
                    <a:pt x="302584" y="213961"/>
                    <a:pt x="302584" y="215227"/>
                    <a:pt x="301318" y="215227"/>
                  </a:cubicBezTo>
                  <a:lnTo>
                    <a:pt x="293722" y="221558"/>
                  </a:lnTo>
                  <a:cubicBezTo>
                    <a:pt x="292456" y="222824"/>
                    <a:pt x="291190" y="222824"/>
                    <a:pt x="289924" y="222824"/>
                  </a:cubicBezTo>
                  <a:moveTo>
                    <a:pt x="330437" y="173448"/>
                  </a:moveTo>
                  <a:cubicBezTo>
                    <a:pt x="329171" y="173448"/>
                    <a:pt x="329171" y="173448"/>
                    <a:pt x="327905" y="173448"/>
                  </a:cubicBezTo>
                  <a:cubicBezTo>
                    <a:pt x="325373" y="172182"/>
                    <a:pt x="324107" y="169650"/>
                    <a:pt x="325373" y="167118"/>
                  </a:cubicBezTo>
                  <a:lnTo>
                    <a:pt x="326639" y="163320"/>
                  </a:lnTo>
                  <a:cubicBezTo>
                    <a:pt x="326639" y="163320"/>
                    <a:pt x="326639" y="162053"/>
                    <a:pt x="327905" y="162053"/>
                  </a:cubicBezTo>
                  <a:lnTo>
                    <a:pt x="332969" y="156989"/>
                  </a:lnTo>
                  <a:lnTo>
                    <a:pt x="340565" y="146861"/>
                  </a:lnTo>
                  <a:cubicBezTo>
                    <a:pt x="341832" y="144329"/>
                    <a:pt x="345630" y="144329"/>
                    <a:pt x="346896" y="145595"/>
                  </a:cubicBezTo>
                  <a:cubicBezTo>
                    <a:pt x="349428" y="146861"/>
                    <a:pt x="349428" y="150659"/>
                    <a:pt x="348162" y="151925"/>
                  </a:cubicBezTo>
                  <a:lnTo>
                    <a:pt x="340565" y="163320"/>
                  </a:lnTo>
                  <a:lnTo>
                    <a:pt x="335502" y="168384"/>
                  </a:lnTo>
                  <a:lnTo>
                    <a:pt x="334235" y="170916"/>
                  </a:lnTo>
                  <a:cubicBezTo>
                    <a:pt x="334235" y="172182"/>
                    <a:pt x="332969" y="173448"/>
                    <a:pt x="330437" y="173448"/>
                  </a:cubicBezTo>
                  <a:moveTo>
                    <a:pt x="638086" y="155723"/>
                  </a:moveTo>
                  <a:cubicBezTo>
                    <a:pt x="635554" y="155723"/>
                    <a:pt x="633022" y="153191"/>
                    <a:pt x="633022" y="150659"/>
                  </a:cubicBezTo>
                  <a:lnTo>
                    <a:pt x="633022" y="148127"/>
                  </a:lnTo>
                  <a:cubicBezTo>
                    <a:pt x="631755" y="146861"/>
                    <a:pt x="630490" y="145595"/>
                    <a:pt x="630490" y="144329"/>
                  </a:cubicBezTo>
                  <a:lnTo>
                    <a:pt x="630490" y="139265"/>
                  </a:lnTo>
                  <a:lnTo>
                    <a:pt x="629224" y="137999"/>
                  </a:lnTo>
                  <a:cubicBezTo>
                    <a:pt x="627957" y="136733"/>
                    <a:pt x="627957" y="135466"/>
                    <a:pt x="627957" y="134201"/>
                  </a:cubicBezTo>
                  <a:lnTo>
                    <a:pt x="627957" y="129136"/>
                  </a:lnTo>
                  <a:cubicBezTo>
                    <a:pt x="627957" y="126604"/>
                    <a:pt x="630490" y="124072"/>
                    <a:pt x="633022" y="124072"/>
                  </a:cubicBezTo>
                  <a:cubicBezTo>
                    <a:pt x="635554" y="124072"/>
                    <a:pt x="638086" y="126604"/>
                    <a:pt x="638086" y="129136"/>
                  </a:cubicBezTo>
                  <a:lnTo>
                    <a:pt x="638086" y="131668"/>
                  </a:lnTo>
                  <a:lnTo>
                    <a:pt x="639352" y="132935"/>
                  </a:lnTo>
                  <a:cubicBezTo>
                    <a:pt x="640618" y="134201"/>
                    <a:pt x="640618" y="135466"/>
                    <a:pt x="640618" y="136733"/>
                  </a:cubicBezTo>
                  <a:lnTo>
                    <a:pt x="640618" y="139265"/>
                  </a:lnTo>
                  <a:cubicBezTo>
                    <a:pt x="641884" y="140531"/>
                    <a:pt x="643150" y="141797"/>
                    <a:pt x="643150" y="143063"/>
                  </a:cubicBezTo>
                  <a:lnTo>
                    <a:pt x="643150" y="149393"/>
                  </a:lnTo>
                  <a:cubicBezTo>
                    <a:pt x="643150" y="153191"/>
                    <a:pt x="641884" y="155723"/>
                    <a:pt x="638086" y="155723"/>
                  </a:cubicBezTo>
                  <a:moveTo>
                    <a:pt x="370951" y="121540"/>
                  </a:moveTo>
                  <a:cubicBezTo>
                    <a:pt x="368418" y="121540"/>
                    <a:pt x="365886" y="119008"/>
                    <a:pt x="365886" y="116476"/>
                  </a:cubicBezTo>
                  <a:lnTo>
                    <a:pt x="365886" y="113944"/>
                  </a:lnTo>
                  <a:cubicBezTo>
                    <a:pt x="365886" y="111412"/>
                    <a:pt x="367153" y="110146"/>
                    <a:pt x="368418" y="110146"/>
                  </a:cubicBezTo>
                  <a:cubicBezTo>
                    <a:pt x="368418" y="108880"/>
                    <a:pt x="369685" y="108880"/>
                    <a:pt x="370951" y="107614"/>
                  </a:cubicBezTo>
                  <a:cubicBezTo>
                    <a:pt x="370951" y="107614"/>
                    <a:pt x="370951" y="106348"/>
                    <a:pt x="372216" y="106348"/>
                  </a:cubicBezTo>
                  <a:lnTo>
                    <a:pt x="381079" y="97485"/>
                  </a:lnTo>
                  <a:cubicBezTo>
                    <a:pt x="383611" y="96219"/>
                    <a:pt x="386143" y="96219"/>
                    <a:pt x="388676" y="97485"/>
                  </a:cubicBezTo>
                  <a:cubicBezTo>
                    <a:pt x="391207" y="98751"/>
                    <a:pt x="391207" y="102550"/>
                    <a:pt x="388676" y="103815"/>
                  </a:cubicBezTo>
                  <a:lnTo>
                    <a:pt x="381079" y="111412"/>
                  </a:lnTo>
                  <a:cubicBezTo>
                    <a:pt x="381079" y="113944"/>
                    <a:pt x="379813" y="115210"/>
                    <a:pt x="378547" y="115210"/>
                  </a:cubicBezTo>
                  <a:cubicBezTo>
                    <a:pt x="378547" y="116476"/>
                    <a:pt x="377281" y="117742"/>
                    <a:pt x="376015" y="117742"/>
                  </a:cubicBezTo>
                  <a:cubicBezTo>
                    <a:pt x="373483" y="120274"/>
                    <a:pt x="372216" y="121540"/>
                    <a:pt x="370951" y="121540"/>
                  </a:cubicBezTo>
                  <a:moveTo>
                    <a:pt x="621627" y="91155"/>
                  </a:moveTo>
                  <a:lnTo>
                    <a:pt x="619095" y="91155"/>
                  </a:lnTo>
                  <a:cubicBezTo>
                    <a:pt x="616563" y="91155"/>
                    <a:pt x="614031" y="88623"/>
                    <a:pt x="614031" y="86091"/>
                  </a:cubicBezTo>
                  <a:lnTo>
                    <a:pt x="614031" y="83559"/>
                  </a:lnTo>
                  <a:cubicBezTo>
                    <a:pt x="612765" y="82293"/>
                    <a:pt x="611499" y="81027"/>
                    <a:pt x="611499" y="79761"/>
                  </a:cubicBezTo>
                  <a:lnTo>
                    <a:pt x="611499" y="77229"/>
                  </a:lnTo>
                  <a:cubicBezTo>
                    <a:pt x="610233" y="75963"/>
                    <a:pt x="608967" y="74697"/>
                    <a:pt x="608967" y="73430"/>
                  </a:cubicBezTo>
                  <a:lnTo>
                    <a:pt x="608967" y="69632"/>
                  </a:lnTo>
                  <a:cubicBezTo>
                    <a:pt x="608967" y="67100"/>
                    <a:pt x="611499" y="64568"/>
                    <a:pt x="614031" y="64568"/>
                  </a:cubicBezTo>
                  <a:cubicBezTo>
                    <a:pt x="616563" y="64568"/>
                    <a:pt x="619095" y="65834"/>
                    <a:pt x="619095" y="68366"/>
                  </a:cubicBezTo>
                  <a:cubicBezTo>
                    <a:pt x="620361" y="69632"/>
                    <a:pt x="621627" y="70899"/>
                    <a:pt x="621627" y="72164"/>
                  </a:cubicBezTo>
                  <a:lnTo>
                    <a:pt x="621627" y="74697"/>
                  </a:lnTo>
                  <a:cubicBezTo>
                    <a:pt x="622894" y="75963"/>
                    <a:pt x="624159" y="77229"/>
                    <a:pt x="624159" y="78494"/>
                  </a:cubicBezTo>
                  <a:lnTo>
                    <a:pt x="624159" y="81027"/>
                  </a:lnTo>
                  <a:cubicBezTo>
                    <a:pt x="625425" y="82293"/>
                    <a:pt x="626692" y="83559"/>
                    <a:pt x="626692" y="84825"/>
                  </a:cubicBezTo>
                  <a:cubicBezTo>
                    <a:pt x="626692" y="88623"/>
                    <a:pt x="624159" y="91155"/>
                    <a:pt x="621627" y="91155"/>
                  </a:cubicBezTo>
                  <a:moveTo>
                    <a:pt x="415262" y="74697"/>
                  </a:moveTo>
                  <a:cubicBezTo>
                    <a:pt x="412730" y="74697"/>
                    <a:pt x="410198" y="72164"/>
                    <a:pt x="410198" y="69632"/>
                  </a:cubicBezTo>
                  <a:cubicBezTo>
                    <a:pt x="410198" y="68366"/>
                    <a:pt x="410198" y="68366"/>
                    <a:pt x="410198" y="67100"/>
                  </a:cubicBezTo>
                  <a:lnTo>
                    <a:pt x="410198" y="67100"/>
                  </a:lnTo>
                  <a:cubicBezTo>
                    <a:pt x="410198" y="64568"/>
                    <a:pt x="411464" y="63302"/>
                    <a:pt x="412730" y="63302"/>
                  </a:cubicBezTo>
                  <a:cubicBezTo>
                    <a:pt x="412730" y="62036"/>
                    <a:pt x="413996" y="62036"/>
                    <a:pt x="415262" y="60770"/>
                  </a:cubicBezTo>
                  <a:cubicBezTo>
                    <a:pt x="415262" y="60770"/>
                    <a:pt x="415262" y="59504"/>
                    <a:pt x="416528" y="59504"/>
                  </a:cubicBezTo>
                  <a:lnTo>
                    <a:pt x="417794" y="58238"/>
                  </a:lnTo>
                  <a:cubicBezTo>
                    <a:pt x="417794" y="55706"/>
                    <a:pt x="419060" y="54440"/>
                    <a:pt x="420327" y="54440"/>
                  </a:cubicBezTo>
                  <a:cubicBezTo>
                    <a:pt x="421592" y="53174"/>
                    <a:pt x="422858" y="51908"/>
                    <a:pt x="425390" y="51908"/>
                  </a:cubicBezTo>
                  <a:lnTo>
                    <a:pt x="426657" y="51908"/>
                  </a:lnTo>
                  <a:cubicBezTo>
                    <a:pt x="429188" y="51908"/>
                    <a:pt x="431721" y="54440"/>
                    <a:pt x="431721" y="56972"/>
                  </a:cubicBezTo>
                  <a:cubicBezTo>
                    <a:pt x="431721" y="58238"/>
                    <a:pt x="430455" y="59504"/>
                    <a:pt x="430455" y="60770"/>
                  </a:cubicBezTo>
                  <a:cubicBezTo>
                    <a:pt x="430455" y="62036"/>
                    <a:pt x="429188" y="63302"/>
                    <a:pt x="427923" y="63302"/>
                  </a:cubicBezTo>
                  <a:cubicBezTo>
                    <a:pt x="427923" y="63302"/>
                    <a:pt x="427923" y="64568"/>
                    <a:pt x="426657" y="64568"/>
                  </a:cubicBezTo>
                  <a:lnTo>
                    <a:pt x="425390" y="65834"/>
                  </a:lnTo>
                  <a:cubicBezTo>
                    <a:pt x="425390" y="68366"/>
                    <a:pt x="424125" y="69632"/>
                    <a:pt x="422858" y="69632"/>
                  </a:cubicBezTo>
                  <a:cubicBezTo>
                    <a:pt x="422858" y="70899"/>
                    <a:pt x="421592" y="70899"/>
                    <a:pt x="420327" y="72164"/>
                  </a:cubicBezTo>
                  <a:cubicBezTo>
                    <a:pt x="419060" y="74697"/>
                    <a:pt x="417794" y="74697"/>
                    <a:pt x="415262" y="74697"/>
                  </a:cubicBezTo>
                  <a:moveTo>
                    <a:pt x="596306" y="37981"/>
                  </a:moveTo>
                  <a:cubicBezTo>
                    <a:pt x="596306" y="37981"/>
                    <a:pt x="595041" y="37981"/>
                    <a:pt x="595041" y="37981"/>
                  </a:cubicBezTo>
                  <a:lnTo>
                    <a:pt x="595041" y="37981"/>
                  </a:lnTo>
                  <a:cubicBezTo>
                    <a:pt x="592508" y="37981"/>
                    <a:pt x="589976" y="35449"/>
                    <a:pt x="589976" y="32917"/>
                  </a:cubicBezTo>
                  <a:lnTo>
                    <a:pt x="589976" y="32917"/>
                  </a:lnTo>
                  <a:lnTo>
                    <a:pt x="587444" y="31651"/>
                  </a:lnTo>
                  <a:cubicBezTo>
                    <a:pt x="584912" y="31651"/>
                    <a:pt x="583646" y="30385"/>
                    <a:pt x="582380" y="29119"/>
                  </a:cubicBezTo>
                  <a:cubicBezTo>
                    <a:pt x="581114" y="29119"/>
                    <a:pt x="581114" y="27853"/>
                    <a:pt x="579848" y="26587"/>
                  </a:cubicBezTo>
                  <a:cubicBezTo>
                    <a:pt x="578582" y="25321"/>
                    <a:pt x="577316" y="24055"/>
                    <a:pt x="577316" y="22789"/>
                  </a:cubicBezTo>
                  <a:cubicBezTo>
                    <a:pt x="577316" y="20257"/>
                    <a:pt x="579848" y="17725"/>
                    <a:pt x="582380" y="17725"/>
                  </a:cubicBezTo>
                  <a:cubicBezTo>
                    <a:pt x="583646" y="17725"/>
                    <a:pt x="583646" y="17725"/>
                    <a:pt x="584912" y="17725"/>
                  </a:cubicBezTo>
                  <a:lnTo>
                    <a:pt x="584912" y="17725"/>
                  </a:lnTo>
                  <a:cubicBezTo>
                    <a:pt x="587444" y="17725"/>
                    <a:pt x="588710" y="18991"/>
                    <a:pt x="589976" y="20257"/>
                  </a:cubicBezTo>
                  <a:cubicBezTo>
                    <a:pt x="591243" y="20257"/>
                    <a:pt x="591243" y="21523"/>
                    <a:pt x="592508" y="22789"/>
                  </a:cubicBezTo>
                  <a:cubicBezTo>
                    <a:pt x="592508" y="22789"/>
                    <a:pt x="593774" y="22789"/>
                    <a:pt x="593774" y="24055"/>
                  </a:cubicBezTo>
                  <a:lnTo>
                    <a:pt x="598839" y="29119"/>
                  </a:lnTo>
                  <a:cubicBezTo>
                    <a:pt x="598839" y="29119"/>
                    <a:pt x="600104" y="30385"/>
                    <a:pt x="600104" y="30385"/>
                  </a:cubicBezTo>
                  <a:cubicBezTo>
                    <a:pt x="601371" y="31651"/>
                    <a:pt x="602636" y="32917"/>
                    <a:pt x="602636" y="34183"/>
                  </a:cubicBezTo>
                  <a:cubicBezTo>
                    <a:pt x="601371" y="36715"/>
                    <a:pt x="598839" y="37981"/>
                    <a:pt x="596306" y="37981"/>
                  </a:cubicBezTo>
                  <a:moveTo>
                    <a:pt x="453243" y="24055"/>
                  </a:moveTo>
                  <a:lnTo>
                    <a:pt x="451978" y="24055"/>
                  </a:lnTo>
                  <a:cubicBezTo>
                    <a:pt x="449445" y="24055"/>
                    <a:pt x="446913" y="21523"/>
                    <a:pt x="446913" y="18991"/>
                  </a:cubicBezTo>
                  <a:cubicBezTo>
                    <a:pt x="446913" y="16458"/>
                    <a:pt x="448179" y="15192"/>
                    <a:pt x="450711" y="13927"/>
                  </a:cubicBezTo>
                  <a:lnTo>
                    <a:pt x="451978" y="12660"/>
                  </a:lnTo>
                  <a:cubicBezTo>
                    <a:pt x="453243" y="11394"/>
                    <a:pt x="454509" y="11394"/>
                    <a:pt x="455776" y="11394"/>
                  </a:cubicBezTo>
                  <a:lnTo>
                    <a:pt x="455776" y="11394"/>
                  </a:lnTo>
                  <a:cubicBezTo>
                    <a:pt x="457041" y="10128"/>
                    <a:pt x="458308" y="8862"/>
                    <a:pt x="459574" y="8862"/>
                  </a:cubicBezTo>
                  <a:lnTo>
                    <a:pt x="464638" y="8862"/>
                  </a:lnTo>
                  <a:lnTo>
                    <a:pt x="465904" y="7596"/>
                  </a:lnTo>
                  <a:cubicBezTo>
                    <a:pt x="467170" y="6330"/>
                    <a:pt x="468436" y="6330"/>
                    <a:pt x="469702" y="6330"/>
                  </a:cubicBezTo>
                  <a:lnTo>
                    <a:pt x="472234" y="6330"/>
                  </a:lnTo>
                  <a:cubicBezTo>
                    <a:pt x="474766" y="6330"/>
                    <a:pt x="477299" y="8862"/>
                    <a:pt x="477299" y="11394"/>
                  </a:cubicBezTo>
                  <a:cubicBezTo>
                    <a:pt x="477299" y="13927"/>
                    <a:pt x="474766" y="16458"/>
                    <a:pt x="472234" y="16458"/>
                  </a:cubicBezTo>
                  <a:lnTo>
                    <a:pt x="472234" y="16458"/>
                  </a:lnTo>
                  <a:lnTo>
                    <a:pt x="470968" y="17725"/>
                  </a:lnTo>
                  <a:cubicBezTo>
                    <a:pt x="469702" y="18991"/>
                    <a:pt x="468436" y="18991"/>
                    <a:pt x="467170" y="18991"/>
                  </a:cubicBezTo>
                  <a:lnTo>
                    <a:pt x="464638" y="18991"/>
                  </a:lnTo>
                  <a:cubicBezTo>
                    <a:pt x="463372" y="20257"/>
                    <a:pt x="462106" y="21523"/>
                    <a:pt x="460839" y="21523"/>
                  </a:cubicBezTo>
                  <a:lnTo>
                    <a:pt x="458308" y="21523"/>
                  </a:lnTo>
                  <a:lnTo>
                    <a:pt x="457041" y="22789"/>
                  </a:lnTo>
                  <a:cubicBezTo>
                    <a:pt x="455776" y="24055"/>
                    <a:pt x="454509" y="24055"/>
                    <a:pt x="453243" y="24055"/>
                  </a:cubicBezTo>
                  <a:moveTo>
                    <a:pt x="543132" y="10128"/>
                  </a:moveTo>
                  <a:lnTo>
                    <a:pt x="517811" y="10128"/>
                  </a:lnTo>
                  <a:cubicBezTo>
                    <a:pt x="515280" y="10128"/>
                    <a:pt x="512748" y="7596"/>
                    <a:pt x="512748" y="5064"/>
                  </a:cubicBezTo>
                  <a:cubicBezTo>
                    <a:pt x="512748" y="2532"/>
                    <a:pt x="515280" y="0"/>
                    <a:pt x="517811" y="0"/>
                  </a:cubicBezTo>
                  <a:lnTo>
                    <a:pt x="543132" y="0"/>
                  </a:lnTo>
                  <a:cubicBezTo>
                    <a:pt x="545665" y="0"/>
                    <a:pt x="548197" y="2532"/>
                    <a:pt x="548197" y="5064"/>
                  </a:cubicBezTo>
                  <a:cubicBezTo>
                    <a:pt x="548197" y="7596"/>
                    <a:pt x="545665" y="10128"/>
                    <a:pt x="543132" y="10128"/>
                  </a:cubicBezTo>
                </a:path>
              </a:pathLst>
            </a:custGeom>
            <a:solidFill>
              <a:srgbClr val="DF3D3D"/>
            </a:solidFill>
            <a:ln w="12660"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4F9B53FA-A8F7-4B09-AEBB-045D8721D3E1}"/>
                </a:ext>
              </a:extLst>
            </p:cNvPr>
            <p:cNvSpPr/>
            <p:nvPr/>
          </p:nvSpPr>
          <p:spPr>
            <a:xfrm>
              <a:off x="7454464" y="5199482"/>
              <a:ext cx="402601" cy="158255"/>
            </a:xfrm>
            <a:custGeom>
              <a:avLst/>
              <a:gdLst>
                <a:gd name="connsiteX0" fmla="*/ 8862 w 402601"/>
                <a:gd name="connsiteY0" fmla="*/ 158255 h 158255"/>
                <a:gd name="connsiteX1" fmla="*/ 5064 w 402601"/>
                <a:gd name="connsiteY1" fmla="*/ 158255 h 158255"/>
                <a:gd name="connsiteX2" fmla="*/ 0 w 402601"/>
                <a:gd name="connsiteY2" fmla="*/ 153191 h 158255"/>
                <a:gd name="connsiteX3" fmla="*/ 5064 w 402601"/>
                <a:gd name="connsiteY3" fmla="*/ 148127 h 158255"/>
                <a:gd name="connsiteX4" fmla="*/ 5064 w 402601"/>
                <a:gd name="connsiteY4" fmla="*/ 148127 h 158255"/>
                <a:gd name="connsiteX5" fmla="*/ 8862 w 402601"/>
                <a:gd name="connsiteY5" fmla="*/ 145595 h 158255"/>
                <a:gd name="connsiteX6" fmla="*/ 8862 w 402601"/>
                <a:gd name="connsiteY6" fmla="*/ 145595 h 158255"/>
                <a:gd name="connsiteX7" fmla="*/ 12660 w 402601"/>
                <a:gd name="connsiteY7" fmla="*/ 143063 h 158255"/>
                <a:gd name="connsiteX8" fmla="*/ 15193 w 402601"/>
                <a:gd name="connsiteY8" fmla="*/ 143063 h 158255"/>
                <a:gd name="connsiteX9" fmla="*/ 16458 w 402601"/>
                <a:gd name="connsiteY9" fmla="*/ 141797 h 158255"/>
                <a:gd name="connsiteX10" fmla="*/ 20257 w 402601"/>
                <a:gd name="connsiteY10" fmla="*/ 140531 h 158255"/>
                <a:gd name="connsiteX11" fmla="*/ 22789 w 402601"/>
                <a:gd name="connsiteY11" fmla="*/ 140531 h 158255"/>
                <a:gd name="connsiteX12" fmla="*/ 27853 w 402601"/>
                <a:gd name="connsiteY12" fmla="*/ 143063 h 158255"/>
                <a:gd name="connsiteX13" fmla="*/ 25321 w 402601"/>
                <a:gd name="connsiteY13" fmla="*/ 149393 h 158255"/>
                <a:gd name="connsiteX14" fmla="*/ 25321 w 402601"/>
                <a:gd name="connsiteY14" fmla="*/ 149393 h 158255"/>
                <a:gd name="connsiteX15" fmla="*/ 22789 w 402601"/>
                <a:gd name="connsiteY15" fmla="*/ 149393 h 158255"/>
                <a:gd name="connsiteX16" fmla="*/ 22789 w 402601"/>
                <a:gd name="connsiteY16" fmla="*/ 149393 h 158255"/>
                <a:gd name="connsiteX17" fmla="*/ 21523 w 402601"/>
                <a:gd name="connsiteY17" fmla="*/ 150659 h 158255"/>
                <a:gd name="connsiteX18" fmla="*/ 17725 w 402601"/>
                <a:gd name="connsiteY18" fmla="*/ 151925 h 158255"/>
                <a:gd name="connsiteX19" fmla="*/ 17725 w 402601"/>
                <a:gd name="connsiteY19" fmla="*/ 151925 h 158255"/>
                <a:gd name="connsiteX20" fmla="*/ 13927 w 402601"/>
                <a:gd name="connsiteY20" fmla="*/ 154457 h 158255"/>
                <a:gd name="connsiteX21" fmla="*/ 13927 w 402601"/>
                <a:gd name="connsiteY21" fmla="*/ 154457 h 158255"/>
                <a:gd name="connsiteX22" fmla="*/ 8862 w 402601"/>
                <a:gd name="connsiteY22" fmla="*/ 158255 h 158255"/>
                <a:gd name="connsiteX23" fmla="*/ 65834 w 402601"/>
                <a:gd name="connsiteY23" fmla="*/ 130402 h 158255"/>
                <a:gd name="connsiteX24" fmla="*/ 64569 w 402601"/>
                <a:gd name="connsiteY24" fmla="*/ 130402 h 158255"/>
                <a:gd name="connsiteX25" fmla="*/ 59504 w 402601"/>
                <a:gd name="connsiteY25" fmla="*/ 125338 h 158255"/>
                <a:gd name="connsiteX26" fmla="*/ 60770 w 402601"/>
                <a:gd name="connsiteY26" fmla="*/ 121540 h 158255"/>
                <a:gd name="connsiteX27" fmla="*/ 65834 w 402601"/>
                <a:gd name="connsiteY27" fmla="*/ 117742 h 158255"/>
                <a:gd name="connsiteX28" fmla="*/ 65834 w 402601"/>
                <a:gd name="connsiteY28" fmla="*/ 117742 h 158255"/>
                <a:gd name="connsiteX29" fmla="*/ 67100 w 402601"/>
                <a:gd name="connsiteY29" fmla="*/ 116476 h 158255"/>
                <a:gd name="connsiteX30" fmla="*/ 70899 w 402601"/>
                <a:gd name="connsiteY30" fmla="*/ 115210 h 158255"/>
                <a:gd name="connsiteX31" fmla="*/ 70899 w 402601"/>
                <a:gd name="connsiteY31" fmla="*/ 115210 h 158255"/>
                <a:gd name="connsiteX32" fmla="*/ 74697 w 402601"/>
                <a:gd name="connsiteY32" fmla="*/ 111412 h 158255"/>
                <a:gd name="connsiteX33" fmla="*/ 75963 w 402601"/>
                <a:gd name="connsiteY33" fmla="*/ 110146 h 158255"/>
                <a:gd name="connsiteX34" fmla="*/ 81027 w 402601"/>
                <a:gd name="connsiteY34" fmla="*/ 107614 h 158255"/>
                <a:gd name="connsiteX35" fmla="*/ 82293 w 402601"/>
                <a:gd name="connsiteY35" fmla="*/ 107614 h 158255"/>
                <a:gd name="connsiteX36" fmla="*/ 87357 w 402601"/>
                <a:gd name="connsiteY36" fmla="*/ 112678 h 158255"/>
                <a:gd name="connsiteX37" fmla="*/ 86091 w 402601"/>
                <a:gd name="connsiteY37" fmla="*/ 116476 h 158255"/>
                <a:gd name="connsiteX38" fmla="*/ 81027 w 402601"/>
                <a:gd name="connsiteY38" fmla="*/ 120274 h 158255"/>
                <a:gd name="connsiteX39" fmla="*/ 81027 w 402601"/>
                <a:gd name="connsiteY39" fmla="*/ 120274 h 158255"/>
                <a:gd name="connsiteX40" fmla="*/ 77229 w 402601"/>
                <a:gd name="connsiteY40" fmla="*/ 124072 h 158255"/>
                <a:gd name="connsiteX41" fmla="*/ 73430 w 402601"/>
                <a:gd name="connsiteY41" fmla="*/ 125338 h 158255"/>
                <a:gd name="connsiteX42" fmla="*/ 73430 w 402601"/>
                <a:gd name="connsiteY42" fmla="*/ 125338 h 158255"/>
                <a:gd name="connsiteX43" fmla="*/ 72165 w 402601"/>
                <a:gd name="connsiteY43" fmla="*/ 126604 h 158255"/>
                <a:gd name="connsiteX44" fmla="*/ 70899 w 402601"/>
                <a:gd name="connsiteY44" fmla="*/ 127870 h 158255"/>
                <a:gd name="connsiteX45" fmla="*/ 65834 w 402601"/>
                <a:gd name="connsiteY45" fmla="*/ 130402 h 158255"/>
                <a:gd name="connsiteX46" fmla="*/ 117742 w 402601"/>
                <a:gd name="connsiteY46" fmla="*/ 92421 h 158255"/>
                <a:gd name="connsiteX47" fmla="*/ 113944 w 402601"/>
                <a:gd name="connsiteY47" fmla="*/ 91155 h 158255"/>
                <a:gd name="connsiteX48" fmla="*/ 113944 w 402601"/>
                <a:gd name="connsiteY48" fmla="*/ 84825 h 158255"/>
                <a:gd name="connsiteX49" fmla="*/ 116476 w 402601"/>
                <a:gd name="connsiteY49" fmla="*/ 82293 h 158255"/>
                <a:gd name="connsiteX50" fmla="*/ 117742 w 402601"/>
                <a:gd name="connsiteY50" fmla="*/ 81027 h 158255"/>
                <a:gd name="connsiteX51" fmla="*/ 122806 w 402601"/>
                <a:gd name="connsiteY51" fmla="*/ 78495 h 158255"/>
                <a:gd name="connsiteX52" fmla="*/ 122806 w 402601"/>
                <a:gd name="connsiteY52" fmla="*/ 78495 h 158255"/>
                <a:gd name="connsiteX53" fmla="*/ 124072 w 402601"/>
                <a:gd name="connsiteY53" fmla="*/ 77229 h 158255"/>
                <a:gd name="connsiteX54" fmla="*/ 125339 w 402601"/>
                <a:gd name="connsiteY54" fmla="*/ 75963 h 158255"/>
                <a:gd name="connsiteX55" fmla="*/ 130402 w 402601"/>
                <a:gd name="connsiteY55" fmla="*/ 73430 h 158255"/>
                <a:gd name="connsiteX56" fmla="*/ 130402 w 402601"/>
                <a:gd name="connsiteY56" fmla="*/ 73430 h 158255"/>
                <a:gd name="connsiteX57" fmla="*/ 131669 w 402601"/>
                <a:gd name="connsiteY57" fmla="*/ 72165 h 158255"/>
                <a:gd name="connsiteX58" fmla="*/ 140531 w 402601"/>
                <a:gd name="connsiteY58" fmla="*/ 75963 h 158255"/>
                <a:gd name="connsiteX59" fmla="*/ 137999 w 402601"/>
                <a:gd name="connsiteY59" fmla="*/ 79761 h 158255"/>
                <a:gd name="connsiteX60" fmla="*/ 136733 w 402601"/>
                <a:gd name="connsiteY60" fmla="*/ 81027 h 158255"/>
                <a:gd name="connsiteX61" fmla="*/ 135467 w 402601"/>
                <a:gd name="connsiteY61" fmla="*/ 82293 h 158255"/>
                <a:gd name="connsiteX62" fmla="*/ 130402 w 402601"/>
                <a:gd name="connsiteY62" fmla="*/ 84825 h 158255"/>
                <a:gd name="connsiteX63" fmla="*/ 130402 w 402601"/>
                <a:gd name="connsiteY63" fmla="*/ 84825 h 158255"/>
                <a:gd name="connsiteX64" fmla="*/ 129137 w 402601"/>
                <a:gd name="connsiteY64" fmla="*/ 86091 h 158255"/>
                <a:gd name="connsiteX65" fmla="*/ 127871 w 402601"/>
                <a:gd name="connsiteY65" fmla="*/ 87357 h 158255"/>
                <a:gd name="connsiteX66" fmla="*/ 122806 w 402601"/>
                <a:gd name="connsiteY66" fmla="*/ 89889 h 158255"/>
                <a:gd name="connsiteX67" fmla="*/ 122806 w 402601"/>
                <a:gd name="connsiteY67" fmla="*/ 89889 h 158255"/>
                <a:gd name="connsiteX68" fmla="*/ 121541 w 402601"/>
                <a:gd name="connsiteY68" fmla="*/ 91155 h 158255"/>
                <a:gd name="connsiteX69" fmla="*/ 117742 w 402601"/>
                <a:gd name="connsiteY69" fmla="*/ 92421 h 158255"/>
                <a:gd name="connsiteX70" fmla="*/ 174714 w 402601"/>
                <a:gd name="connsiteY70" fmla="*/ 60770 h 158255"/>
                <a:gd name="connsiteX71" fmla="*/ 170916 w 402601"/>
                <a:gd name="connsiteY71" fmla="*/ 59504 h 158255"/>
                <a:gd name="connsiteX72" fmla="*/ 170916 w 402601"/>
                <a:gd name="connsiteY72" fmla="*/ 53174 h 158255"/>
                <a:gd name="connsiteX73" fmla="*/ 174714 w 402601"/>
                <a:gd name="connsiteY73" fmla="*/ 51908 h 158255"/>
                <a:gd name="connsiteX74" fmla="*/ 174714 w 402601"/>
                <a:gd name="connsiteY74" fmla="*/ 51908 h 158255"/>
                <a:gd name="connsiteX75" fmla="*/ 175980 w 402601"/>
                <a:gd name="connsiteY75" fmla="*/ 50642 h 158255"/>
                <a:gd name="connsiteX76" fmla="*/ 179778 w 402601"/>
                <a:gd name="connsiteY76" fmla="*/ 49376 h 158255"/>
                <a:gd name="connsiteX77" fmla="*/ 182311 w 402601"/>
                <a:gd name="connsiteY77" fmla="*/ 49376 h 158255"/>
                <a:gd name="connsiteX78" fmla="*/ 183576 w 402601"/>
                <a:gd name="connsiteY78" fmla="*/ 48110 h 158255"/>
                <a:gd name="connsiteX79" fmla="*/ 187374 w 402601"/>
                <a:gd name="connsiteY79" fmla="*/ 46844 h 158255"/>
                <a:gd name="connsiteX80" fmla="*/ 187374 w 402601"/>
                <a:gd name="connsiteY80" fmla="*/ 46844 h 158255"/>
                <a:gd name="connsiteX81" fmla="*/ 188641 w 402601"/>
                <a:gd name="connsiteY81" fmla="*/ 45578 h 158255"/>
                <a:gd name="connsiteX82" fmla="*/ 189907 w 402601"/>
                <a:gd name="connsiteY82" fmla="*/ 44312 h 158255"/>
                <a:gd name="connsiteX83" fmla="*/ 193705 w 402601"/>
                <a:gd name="connsiteY83" fmla="*/ 41779 h 158255"/>
                <a:gd name="connsiteX84" fmla="*/ 198769 w 402601"/>
                <a:gd name="connsiteY84" fmla="*/ 46844 h 158255"/>
                <a:gd name="connsiteX85" fmla="*/ 198769 w 402601"/>
                <a:gd name="connsiteY85" fmla="*/ 49376 h 158255"/>
                <a:gd name="connsiteX86" fmla="*/ 193705 w 402601"/>
                <a:gd name="connsiteY86" fmla="*/ 54440 h 158255"/>
                <a:gd name="connsiteX87" fmla="*/ 193705 w 402601"/>
                <a:gd name="connsiteY87" fmla="*/ 54440 h 158255"/>
                <a:gd name="connsiteX88" fmla="*/ 192439 w 402601"/>
                <a:gd name="connsiteY88" fmla="*/ 55706 h 158255"/>
                <a:gd name="connsiteX89" fmla="*/ 188641 w 402601"/>
                <a:gd name="connsiteY89" fmla="*/ 56972 h 158255"/>
                <a:gd name="connsiteX90" fmla="*/ 188641 w 402601"/>
                <a:gd name="connsiteY90" fmla="*/ 56972 h 158255"/>
                <a:gd name="connsiteX91" fmla="*/ 187374 w 402601"/>
                <a:gd name="connsiteY91" fmla="*/ 58238 h 158255"/>
                <a:gd name="connsiteX92" fmla="*/ 183576 w 402601"/>
                <a:gd name="connsiteY92" fmla="*/ 59504 h 158255"/>
                <a:gd name="connsiteX93" fmla="*/ 181044 w 402601"/>
                <a:gd name="connsiteY93" fmla="*/ 59504 h 158255"/>
                <a:gd name="connsiteX94" fmla="*/ 179778 w 402601"/>
                <a:gd name="connsiteY94" fmla="*/ 60770 h 158255"/>
                <a:gd name="connsiteX95" fmla="*/ 175980 w 402601"/>
                <a:gd name="connsiteY95" fmla="*/ 62036 h 158255"/>
                <a:gd name="connsiteX96" fmla="*/ 174714 w 402601"/>
                <a:gd name="connsiteY96" fmla="*/ 60770 h 158255"/>
                <a:gd name="connsiteX97" fmla="*/ 174714 w 402601"/>
                <a:gd name="connsiteY97" fmla="*/ 60770 h 158255"/>
                <a:gd name="connsiteX98" fmla="*/ 239283 w 402601"/>
                <a:gd name="connsiteY98" fmla="*/ 37981 h 158255"/>
                <a:gd name="connsiteX99" fmla="*/ 238016 w 402601"/>
                <a:gd name="connsiteY99" fmla="*/ 37981 h 158255"/>
                <a:gd name="connsiteX100" fmla="*/ 232952 w 402601"/>
                <a:gd name="connsiteY100" fmla="*/ 32917 h 158255"/>
                <a:gd name="connsiteX101" fmla="*/ 236750 w 402601"/>
                <a:gd name="connsiteY101" fmla="*/ 27853 h 158255"/>
                <a:gd name="connsiteX102" fmla="*/ 238016 w 402601"/>
                <a:gd name="connsiteY102" fmla="*/ 26587 h 158255"/>
                <a:gd name="connsiteX103" fmla="*/ 241815 w 402601"/>
                <a:gd name="connsiteY103" fmla="*/ 25321 h 158255"/>
                <a:gd name="connsiteX104" fmla="*/ 246879 w 402601"/>
                <a:gd name="connsiteY104" fmla="*/ 25321 h 158255"/>
                <a:gd name="connsiteX105" fmla="*/ 248145 w 402601"/>
                <a:gd name="connsiteY105" fmla="*/ 24055 h 158255"/>
                <a:gd name="connsiteX106" fmla="*/ 251943 w 402601"/>
                <a:gd name="connsiteY106" fmla="*/ 22789 h 158255"/>
                <a:gd name="connsiteX107" fmla="*/ 254475 w 402601"/>
                <a:gd name="connsiteY107" fmla="*/ 22789 h 158255"/>
                <a:gd name="connsiteX108" fmla="*/ 255741 w 402601"/>
                <a:gd name="connsiteY108" fmla="*/ 21523 h 158255"/>
                <a:gd name="connsiteX109" fmla="*/ 259539 w 402601"/>
                <a:gd name="connsiteY109" fmla="*/ 20257 h 158255"/>
                <a:gd name="connsiteX110" fmla="*/ 260805 w 402601"/>
                <a:gd name="connsiteY110" fmla="*/ 20257 h 158255"/>
                <a:gd name="connsiteX111" fmla="*/ 265869 w 402601"/>
                <a:gd name="connsiteY111" fmla="*/ 25321 h 158255"/>
                <a:gd name="connsiteX112" fmla="*/ 262071 w 402601"/>
                <a:gd name="connsiteY112" fmla="*/ 30385 h 158255"/>
                <a:gd name="connsiteX113" fmla="*/ 260805 w 402601"/>
                <a:gd name="connsiteY113" fmla="*/ 31651 h 158255"/>
                <a:gd name="connsiteX114" fmla="*/ 257007 w 402601"/>
                <a:gd name="connsiteY114" fmla="*/ 32917 h 158255"/>
                <a:gd name="connsiteX115" fmla="*/ 254475 w 402601"/>
                <a:gd name="connsiteY115" fmla="*/ 32917 h 158255"/>
                <a:gd name="connsiteX116" fmla="*/ 253209 w 402601"/>
                <a:gd name="connsiteY116" fmla="*/ 34183 h 158255"/>
                <a:gd name="connsiteX117" fmla="*/ 249411 w 402601"/>
                <a:gd name="connsiteY117" fmla="*/ 35449 h 158255"/>
                <a:gd name="connsiteX118" fmla="*/ 243081 w 402601"/>
                <a:gd name="connsiteY118" fmla="*/ 35449 h 158255"/>
                <a:gd name="connsiteX119" fmla="*/ 241815 w 402601"/>
                <a:gd name="connsiteY119" fmla="*/ 36715 h 158255"/>
                <a:gd name="connsiteX120" fmla="*/ 239283 w 402601"/>
                <a:gd name="connsiteY120" fmla="*/ 37981 h 158255"/>
                <a:gd name="connsiteX121" fmla="*/ 303850 w 402601"/>
                <a:gd name="connsiteY121" fmla="*/ 20257 h 158255"/>
                <a:gd name="connsiteX122" fmla="*/ 300053 w 402601"/>
                <a:gd name="connsiteY122" fmla="*/ 18991 h 158255"/>
                <a:gd name="connsiteX123" fmla="*/ 300053 w 402601"/>
                <a:gd name="connsiteY123" fmla="*/ 12660 h 158255"/>
                <a:gd name="connsiteX124" fmla="*/ 301318 w 402601"/>
                <a:gd name="connsiteY124" fmla="*/ 11394 h 158255"/>
                <a:gd name="connsiteX125" fmla="*/ 305117 w 402601"/>
                <a:gd name="connsiteY125" fmla="*/ 10128 h 158255"/>
                <a:gd name="connsiteX126" fmla="*/ 320309 w 402601"/>
                <a:gd name="connsiteY126" fmla="*/ 10128 h 158255"/>
                <a:gd name="connsiteX127" fmla="*/ 321575 w 402601"/>
                <a:gd name="connsiteY127" fmla="*/ 8862 h 158255"/>
                <a:gd name="connsiteX128" fmla="*/ 325373 w 402601"/>
                <a:gd name="connsiteY128" fmla="*/ 7596 h 158255"/>
                <a:gd name="connsiteX129" fmla="*/ 329171 w 402601"/>
                <a:gd name="connsiteY129" fmla="*/ 7596 h 158255"/>
                <a:gd name="connsiteX130" fmla="*/ 334236 w 402601"/>
                <a:gd name="connsiteY130" fmla="*/ 12660 h 158255"/>
                <a:gd name="connsiteX131" fmla="*/ 329171 w 402601"/>
                <a:gd name="connsiteY131" fmla="*/ 17725 h 158255"/>
                <a:gd name="connsiteX132" fmla="*/ 327906 w 402601"/>
                <a:gd name="connsiteY132" fmla="*/ 17725 h 158255"/>
                <a:gd name="connsiteX133" fmla="*/ 326639 w 402601"/>
                <a:gd name="connsiteY133" fmla="*/ 18991 h 158255"/>
                <a:gd name="connsiteX134" fmla="*/ 322841 w 402601"/>
                <a:gd name="connsiteY134" fmla="*/ 20257 h 158255"/>
                <a:gd name="connsiteX135" fmla="*/ 306383 w 402601"/>
                <a:gd name="connsiteY135" fmla="*/ 20257 h 158255"/>
                <a:gd name="connsiteX136" fmla="*/ 303850 w 402601"/>
                <a:gd name="connsiteY136" fmla="*/ 20257 h 158255"/>
                <a:gd name="connsiteX137" fmla="*/ 378547 w 402601"/>
                <a:gd name="connsiteY137" fmla="*/ 15193 h 158255"/>
                <a:gd name="connsiteX138" fmla="*/ 376015 w 402601"/>
                <a:gd name="connsiteY138" fmla="*/ 15193 h 158255"/>
                <a:gd name="connsiteX139" fmla="*/ 370951 w 402601"/>
                <a:gd name="connsiteY139" fmla="*/ 10128 h 158255"/>
                <a:gd name="connsiteX140" fmla="*/ 376015 w 402601"/>
                <a:gd name="connsiteY140" fmla="*/ 5064 h 158255"/>
                <a:gd name="connsiteX141" fmla="*/ 376015 w 402601"/>
                <a:gd name="connsiteY141" fmla="*/ 5064 h 158255"/>
                <a:gd name="connsiteX142" fmla="*/ 377281 w 402601"/>
                <a:gd name="connsiteY142" fmla="*/ 3798 h 158255"/>
                <a:gd name="connsiteX143" fmla="*/ 381080 w 402601"/>
                <a:gd name="connsiteY143" fmla="*/ 2532 h 158255"/>
                <a:gd name="connsiteX144" fmla="*/ 386143 w 402601"/>
                <a:gd name="connsiteY144" fmla="*/ 2532 h 158255"/>
                <a:gd name="connsiteX145" fmla="*/ 389941 w 402601"/>
                <a:gd name="connsiteY145" fmla="*/ 0 h 158255"/>
                <a:gd name="connsiteX146" fmla="*/ 397538 w 402601"/>
                <a:gd name="connsiteY146" fmla="*/ 0 h 158255"/>
                <a:gd name="connsiteX147" fmla="*/ 402602 w 402601"/>
                <a:gd name="connsiteY147" fmla="*/ 5064 h 158255"/>
                <a:gd name="connsiteX148" fmla="*/ 397538 w 402601"/>
                <a:gd name="connsiteY148" fmla="*/ 10128 h 158255"/>
                <a:gd name="connsiteX149" fmla="*/ 395006 w 402601"/>
                <a:gd name="connsiteY149" fmla="*/ 10128 h 158255"/>
                <a:gd name="connsiteX150" fmla="*/ 391208 w 402601"/>
                <a:gd name="connsiteY150" fmla="*/ 12660 h 158255"/>
                <a:gd name="connsiteX151" fmla="*/ 383611 w 402601"/>
                <a:gd name="connsiteY151" fmla="*/ 12660 h 158255"/>
                <a:gd name="connsiteX152" fmla="*/ 382345 w 402601"/>
                <a:gd name="connsiteY152" fmla="*/ 12660 h 158255"/>
                <a:gd name="connsiteX153" fmla="*/ 378547 w 402601"/>
                <a:gd name="connsiteY153" fmla="*/ 15193 h 15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02601" h="158255">
                  <a:moveTo>
                    <a:pt x="8862" y="158255"/>
                  </a:moveTo>
                  <a:lnTo>
                    <a:pt x="5064" y="158255"/>
                  </a:lnTo>
                  <a:cubicBezTo>
                    <a:pt x="2532" y="158255"/>
                    <a:pt x="0" y="155723"/>
                    <a:pt x="0" y="153191"/>
                  </a:cubicBezTo>
                  <a:cubicBezTo>
                    <a:pt x="0" y="150659"/>
                    <a:pt x="2532" y="148127"/>
                    <a:pt x="5064" y="148127"/>
                  </a:cubicBezTo>
                  <a:lnTo>
                    <a:pt x="5064" y="148127"/>
                  </a:lnTo>
                  <a:cubicBezTo>
                    <a:pt x="6330" y="146861"/>
                    <a:pt x="7597" y="145595"/>
                    <a:pt x="8862" y="145595"/>
                  </a:cubicBezTo>
                  <a:lnTo>
                    <a:pt x="8862" y="145595"/>
                  </a:lnTo>
                  <a:cubicBezTo>
                    <a:pt x="10128" y="144329"/>
                    <a:pt x="11395" y="143063"/>
                    <a:pt x="12660" y="143063"/>
                  </a:cubicBezTo>
                  <a:lnTo>
                    <a:pt x="15193" y="143063"/>
                  </a:lnTo>
                  <a:lnTo>
                    <a:pt x="16458" y="141797"/>
                  </a:lnTo>
                  <a:cubicBezTo>
                    <a:pt x="17725" y="140531"/>
                    <a:pt x="18991" y="140531"/>
                    <a:pt x="20257" y="140531"/>
                  </a:cubicBezTo>
                  <a:lnTo>
                    <a:pt x="22789" y="140531"/>
                  </a:lnTo>
                  <a:cubicBezTo>
                    <a:pt x="25321" y="140531"/>
                    <a:pt x="26587" y="141797"/>
                    <a:pt x="27853" y="143063"/>
                  </a:cubicBezTo>
                  <a:cubicBezTo>
                    <a:pt x="29119" y="145595"/>
                    <a:pt x="27853" y="148127"/>
                    <a:pt x="25321" y="149393"/>
                  </a:cubicBezTo>
                  <a:lnTo>
                    <a:pt x="25321" y="149393"/>
                  </a:lnTo>
                  <a:cubicBezTo>
                    <a:pt x="24055" y="149393"/>
                    <a:pt x="24055" y="149393"/>
                    <a:pt x="22789" y="149393"/>
                  </a:cubicBezTo>
                  <a:lnTo>
                    <a:pt x="22789" y="149393"/>
                  </a:lnTo>
                  <a:lnTo>
                    <a:pt x="21523" y="150659"/>
                  </a:lnTo>
                  <a:cubicBezTo>
                    <a:pt x="20257" y="151925"/>
                    <a:pt x="18991" y="151925"/>
                    <a:pt x="17725" y="151925"/>
                  </a:cubicBezTo>
                  <a:lnTo>
                    <a:pt x="17725" y="151925"/>
                  </a:lnTo>
                  <a:cubicBezTo>
                    <a:pt x="16458" y="153191"/>
                    <a:pt x="15193" y="154457"/>
                    <a:pt x="13927" y="154457"/>
                  </a:cubicBezTo>
                  <a:lnTo>
                    <a:pt x="13927" y="154457"/>
                  </a:lnTo>
                  <a:cubicBezTo>
                    <a:pt x="11395" y="156989"/>
                    <a:pt x="10128" y="158255"/>
                    <a:pt x="8862" y="158255"/>
                  </a:cubicBezTo>
                  <a:moveTo>
                    <a:pt x="65834" y="130402"/>
                  </a:moveTo>
                  <a:lnTo>
                    <a:pt x="64569" y="130402"/>
                  </a:lnTo>
                  <a:cubicBezTo>
                    <a:pt x="62036" y="130402"/>
                    <a:pt x="59504" y="127870"/>
                    <a:pt x="59504" y="125338"/>
                  </a:cubicBezTo>
                  <a:cubicBezTo>
                    <a:pt x="59504" y="124072"/>
                    <a:pt x="60770" y="122806"/>
                    <a:pt x="60770" y="121540"/>
                  </a:cubicBezTo>
                  <a:cubicBezTo>
                    <a:pt x="60770" y="119008"/>
                    <a:pt x="63302" y="117742"/>
                    <a:pt x="65834" y="117742"/>
                  </a:cubicBezTo>
                  <a:lnTo>
                    <a:pt x="65834" y="117742"/>
                  </a:lnTo>
                  <a:lnTo>
                    <a:pt x="67100" y="116476"/>
                  </a:lnTo>
                  <a:cubicBezTo>
                    <a:pt x="68367" y="115210"/>
                    <a:pt x="69632" y="115210"/>
                    <a:pt x="70899" y="115210"/>
                  </a:cubicBezTo>
                  <a:lnTo>
                    <a:pt x="70899" y="115210"/>
                  </a:lnTo>
                  <a:lnTo>
                    <a:pt x="74697" y="111412"/>
                  </a:lnTo>
                  <a:cubicBezTo>
                    <a:pt x="74697" y="111412"/>
                    <a:pt x="75963" y="110146"/>
                    <a:pt x="75963" y="110146"/>
                  </a:cubicBezTo>
                  <a:cubicBezTo>
                    <a:pt x="77229" y="108880"/>
                    <a:pt x="78495" y="107614"/>
                    <a:pt x="81027" y="107614"/>
                  </a:cubicBezTo>
                  <a:lnTo>
                    <a:pt x="82293" y="107614"/>
                  </a:lnTo>
                  <a:cubicBezTo>
                    <a:pt x="84825" y="107614"/>
                    <a:pt x="87357" y="110146"/>
                    <a:pt x="87357" y="112678"/>
                  </a:cubicBezTo>
                  <a:cubicBezTo>
                    <a:pt x="87357" y="113944"/>
                    <a:pt x="87357" y="115210"/>
                    <a:pt x="86091" y="116476"/>
                  </a:cubicBezTo>
                  <a:cubicBezTo>
                    <a:pt x="86091" y="119008"/>
                    <a:pt x="83559" y="120274"/>
                    <a:pt x="81027" y="120274"/>
                  </a:cubicBezTo>
                  <a:lnTo>
                    <a:pt x="81027" y="120274"/>
                  </a:lnTo>
                  <a:lnTo>
                    <a:pt x="77229" y="124072"/>
                  </a:lnTo>
                  <a:cubicBezTo>
                    <a:pt x="75963" y="125338"/>
                    <a:pt x="74697" y="125338"/>
                    <a:pt x="73430" y="125338"/>
                  </a:cubicBezTo>
                  <a:lnTo>
                    <a:pt x="73430" y="125338"/>
                  </a:lnTo>
                  <a:lnTo>
                    <a:pt x="72165" y="126604"/>
                  </a:lnTo>
                  <a:cubicBezTo>
                    <a:pt x="72165" y="126604"/>
                    <a:pt x="70899" y="127870"/>
                    <a:pt x="70899" y="127870"/>
                  </a:cubicBezTo>
                  <a:cubicBezTo>
                    <a:pt x="69632" y="129137"/>
                    <a:pt x="67100" y="130402"/>
                    <a:pt x="65834" y="130402"/>
                  </a:cubicBezTo>
                  <a:moveTo>
                    <a:pt x="117742" y="92421"/>
                  </a:moveTo>
                  <a:cubicBezTo>
                    <a:pt x="116476" y="92421"/>
                    <a:pt x="115210" y="92421"/>
                    <a:pt x="113944" y="91155"/>
                  </a:cubicBezTo>
                  <a:cubicBezTo>
                    <a:pt x="111412" y="89889"/>
                    <a:pt x="111412" y="86091"/>
                    <a:pt x="113944" y="84825"/>
                  </a:cubicBezTo>
                  <a:lnTo>
                    <a:pt x="116476" y="82293"/>
                  </a:lnTo>
                  <a:cubicBezTo>
                    <a:pt x="116476" y="82293"/>
                    <a:pt x="117742" y="81027"/>
                    <a:pt x="117742" y="81027"/>
                  </a:cubicBezTo>
                  <a:cubicBezTo>
                    <a:pt x="119008" y="79761"/>
                    <a:pt x="120274" y="78495"/>
                    <a:pt x="122806" y="78495"/>
                  </a:cubicBezTo>
                  <a:lnTo>
                    <a:pt x="122806" y="78495"/>
                  </a:lnTo>
                  <a:lnTo>
                    <a:pt x="124072" y="77229"/>
                  </a:lnTo>
                  <a:cubicBezTo>
                    <a:pt x="124072" y="77229"/>
                    <a:pt x="125339" y="75963"/>
                    <a:pt x="125339" y="75963"/>
                  </a:cubicBezTo>
                  <a:cubicBezTo>
                    <a:pt x="126604" y="74697"/>
                    <a:pt x="127871" y="73430"/>
                    <a:pt x="130402" y="73430"/>
                  </a:cubicBezTo>
                  <a:lnTo>
                    <a:pt x="130402" y="73430"/>
                  </a:lnTo>
                  <a:lnTo>
                    <a:pt x="131669" y="72165"/>
                  </a:lnTo>
                  <a:cubicBezTo>
                    <a:pt x="134201" y="69632"/>
                    <a:pt x="140531" y="72165"/>
                    <a:pt x="140531" y="75963"/>
                  </a:cubicBezTo>
                  <a:cubicBezTo>
                    <a:pt x="140531" y="78495"/>
                    <a:pt x="139265" y="79761"/>
                    <a:pt x="137999" y="79761"/>
                  </a:cubicBezTo>
                  <a:lnTo>
                    <a:pt x="136733" y="81027"/>
                  </a:lnTo>
                  <a:cubicBezTo>
                    <a:pt x="136733" y="81027"/>
                    <a:pt x="135467" y="82293"/>
                    <a:pt x="135467" y="82293"/>
                  </a:cubicBezTo>
                  <a:cubicBezTo>
                    <a:pt x="134201" y="83559"/>
                    <a:pt x="132935" y="84825"/>
                    <a:pt x="130402" y="84825"/>
                  </a:cubicBezTo>
                  <a:lnTo>
                    <a:pt x="130402" y="84825"/>
                  </a:lnTo>
                  <a:lnTo>
                    <a:pt x="129137" y="86091"/>
                  </a:lnTo>
                  <a:cubicBezTo>
                    <a:pt x="129137" y="86091"/>
                    <a:pt x="127871" y="87357"/>
                    <a:pt x="127871" y="87357"/>
                  </a:cubicBezTo>
                  <a:cubicBezTo>
                    <a:pt x="126604" y="88623"/>
                    <a:pt x="125339" y="89889"/>
                    <a:pt x="122806" y="89889"/>
                  </a:cubicBezTo>
                  <a:lnTo>
                    <a:pt x="122806" y="89889"/>
                  </a:lnTo>
                  <a:lnTo>
                    <a:pt x="121541" y="91155"/>
                  </a:lnTo>
                  <a:cubicBezTo>
                    <a:pt x="120274" y="92421"/>
                    <a:pt x="119008" y="92421"/>
                    <a:pt x="117742" y="92421"/>
                  </a:cubicBezTo>
                  <a:moveTo>
                    <a:pt x="174714" y="60770"/>
                  </a:moveTo>
                  <a:cubicBezTo>
                    <a:pt x="173448" y="60770"/>
                    <a:pt x="172182" y="60770"/>
                    <a:pt x="170916" y="59504"/>
                  </a:cubicBezTo>
                  <a:cubicBezTo>
                    <a:pt x="168384" y="58238"/>
                    <a:pt x="168384" y="54440"/>
                    <a:pt x="170916" y="53174"/>
                  </a:cubicBezTo>
                  <a:cubicBezTo>
                    <a:pt x="172182" y="51908"/>
                    <a:pt x="173448" y="51908"/>
                    <a:pt x="174714" y="51908"/>
                  </a:cubicBezTo>
                  <a:lnTo>
                    <a:pt x="174714" y="51908"/>
                  </a:lnTo>
                  <a:lnTo>
                    <a:pt x="175980" y="50642"/>
                  </a:lnTo>
                  <a:cubicBezTo>
                    <a:pt x="177246" y="49376"/>
                    <a:pt x="178513" y="49376"/>
                    <a:pt x="179778" y="49376"/>
                  </a:cubicBezTo>
                  <a:lnTo>
                    <a:pt x="182311" y="49376"/>
                  </a:lnTo>
                  <a:lnTo>
                    <a:pt x="183576" y="48110"/>
                  </a:lnTo>
                  <a:cubicBezTo>
                    <a:pt x="184843" y="46844"/>
                    <a:pt x="186109" y="46844"/>
                    <a:pt x="187374" y="46844"/>
                  </a:cubicBezTo>
                  <a:lnTo>
                    <a:pt x="187374" y="46844"/>
                  </a:lnTo>
                  <a:lnTo>
                    <a:pt x="188641" y="45578"/>
                  </a:lnTo>
                  <a:cubicBezTo>
                    <a:pt x="188641" y="45578"/>
                    <a:pt x="189907" y="44312"/>
                    <a:pt x="189907" y="44312"/>
                  </a:cubicBezTo>
                  <a:cubicBezTo>
                    <a:pt x="191173" y="43045"/>
                    <a:pt x="192439" y="41779"/>
                    <a:pt x="193705" y="41779"/>
                  </a:cubicBezTo>
                  <a:cubicBezTo>
                    <a:pt x="196237" y="41779"/>
                    <a:pt x="198769" y="44312"/>
                    <a:pt x="198769" y="46844"/>
                  </a:cubicBezTo>
                  <a:lnTo>
                    <a:pt x="198769" y="49376"/>
                  </a:lnTo>
                  <a:cubicBezTo>
                    <a:pt x="198769" y="51908"/>
                    <a:pt x="196237" y="54440"/>
                    <a:pt x="193705" y="54440"/>
                  </a:cubicBezTo>
                  <a:lnTo>
                    <a:pt x="193705" y="54440"/>
                  </a:lnTo>
                  <a:lnTo>
                    <a:pt x="192439" y="55706"/>
                  </a:lnTo>
                  <a:cubicBezTo>
                    <a:pt x="191173" y="56972"/>
                    <a:pt x="189907" y="56972"/>
                    <a:pt x="188641" y="56972"/>
                  </a:cubicBezTo>
                  <a:lnTo>
                    <a:pt x="188641" y="56972"/>
                  </a:lnTo>
                  <a:lnTo>
                    <a:pt x="187374" y="58238"/>
                  </a:lnTo>
                  <a:cubicBezTo>
                    <a:pt x="186109" y="59504"/>
                    <a:pt x="184843" y="59504"/>
                    <a:pt x="183576" y="59504"/>
                  </a:cubicBezTo>
                  <a:lnTo>
                    <a:pt x="181044" y="59504"/>
                  </a:lnTo>
                  <a:lnTo>
                    <a:pt x="179778" y="60770"/>
                  </a:lnTo>
                  <a:cubicBezTo>
                    <a:pt x="178513" y="62036"/>
                    <a:pt x="177246" y="62036"/>
                    <a:pt x="175980" y="62036"/>
                  </a:cubicBezTo>
                  <a:lnTo>
                    <a:pt x="174714" y="60770"/>
                  </a:lnTo>
                  <a:cubicBezTo>
                    <a:pt x="174714" y="60770"/>
                    <a:pt x="174714" y="60770"/>
                    <a:pt x="174714" y="60770"/>
                  </a:cubicBezTo>
                  <a:moveTo>
                    <a:pt x="239283" y="37981"/>
                  </a:moveTo>
                  <a:lnTo>
                    <a:pt x="238016" y="37981"/>
                  </a:lnTo>
                  <a:cubicBezTo>
                    <a:pt x="235485" y="37981"/>
                    <a:pt x="232952" y="35449"/>
                    <a:pt x="232952" y="32917"/>
                  </a:cubicBezTo>
                  <a:cubicBezTo>
                    <a:pt x="232952" y="30385"/>
                    <a:pt x="234218" y="29119"/>
                    <a:pt x="236750" y="27853"/>
                  </a:cubicBezTo>
                  <a:lnTo>
                    <a:pt x="238016" y="26587"/>
                  </a:lnTo>
                  <a:cubicBezTo>
                    <a:pt x="239283" y="25321"/>
                    <a:pt x="240548" y="25321"/>
                    <a:pt x="241815" y="25321"/>
                  </a:cubicBezTo>
                  <a:lnTo>
                    <a:pt x="246879" y="25321"/>
                  </a:lnTo>
                  <a:lnTo>
                    <a:pt x="248145" y="24055"/>
                  </a:lnTo>
                  <a:cubicBezTo>
                    <a:pt x="249411" y="22789"/>
                    <a:pt x="250676" y="22789"/>
                    <a:pt x="251943" y="22789"/>
                  </a:cubicBezTo>
                  <a:lnTo>
                    <a:pt x="254475" y="22789"/>
                  </a:lnTo>
                  <a:lnTo>
                    <a:pt x="255741" y="21523"/>
                  </a:lnTo>
                  <a:cubicBezTo>
                    <a:pt x="257007" y="20257"/>
                    <a:pt x="258273" y="20257"/>
                    <a:pt x="259539" y="20257"/>
                  </a:cubicBezTo>
                  <a:lnTo>
                    <a:pt x="260805" y="20257"/>
                  </a:lnTo>
                  <a:cubicBezTo>
                    <a:pt x="263337" y="20257"/>
                    <a:pt x="265869" y="22789"/>
                    <a:pt x="265869" y="25321"/>
                  </a:cubicBezTo>
                  <a:cubicBezTo>
                    <a:pt x="265869" y="27853"/>
                    <a:pt x="263337" y="30385"/>
                    <a:pt x="262071" y="30385"/>
                  </a:cubicBezTo>
                  <a:lnTo>
                    <a:pt x="260805" y="31651"/>
                  </a:lnTo>
                  <a:cubicBezTo>
                    <a:pt x="259539" y="32917"/>
                    <a:pt x="258273" y="32917"/>
                    <a:pt x="257007" y="32917"/>
                  </a:cubicBezTo>
                  <a:lnTo>
                    <a:pt x="254475" y="32917"/>
                  </a:lnTo>
                  <a:lnTo>
                    <a:pt x="253209" y="34183"/>
                  </a:lnTo>
                  <a:cubicBezTo>
                    <a:pt x="251943" y="35449"/>
                    <a:pt x="250676" y="35449"/>
                    <a:pt x="249411" y="35449"/>
                  </a:cubicBezTo>
                  <a:lnTo>
                    <a:pt x="243081" y="35449"/>
                  </a:lnTo>
                  <a:lnTo>
                    <a:pt x="241815" y="36715"/>
                  </a:lnTo>
                  <a:cubicBezTo>
                    <a:pt x="241815" y="36715"/>
                    <a:pt x="240548" y="37981"/>
                    <a:pt x="239283" y="37981"/>
                  </a:cubicBezTo>
                  <a:moveTo>
                    <a:pt x="303850" y="20257"/>
                  </a:moveTo>
                  <a:cubicBezTo>
                    <a:pt x="302585" y="20257"/>
                    <a:pt x="301318" y="20257"/>
                    <a:pt x="300053" y="18991"/>
                  </a:cubicBezTo>
                  <a:cubicBezTo>
                    <a:pt x="297520" y="17725"/>
                    <a:pt x="297520" y="13927"/>
                    <a:pt x="300053" y="12660"/>
                  </a:cubicBezTo>
                  <a:lnTo>
                    <a:pt x="301318" y="11394"/>
                  </a:lnTo>
                  <a:cubicBezTo>
                    <a:pt x="302585" y="10128"/>
                    <a:pt x="303850" y="10128"/>
                    <a:pt x="305117" y="10128"/>
                  </a:cubicBezTo>
                  <a:lnTo>
                    <a:pt x="320309" y="10128"/>
                  </a:lnTo>
                  <a:lnTo>
                    <a:pt x="321575" y="8862"/>
                  </a:lnTo>
                  <a:cubicBezTo>
                    <a:pt x="322841" y="7596"/>
                    <a:pt x="324108" y="7596"/>
                    <a:pt x="325373" y="7596"/>
                  </a:cubicBezTo>
                  <a:lnTo>
                    <a:pt x="329171" y="7596"/>
                  </a:lnTo>
                  <a:cubicBezTo>
                    <a:pt x="331704" y="7596"/>
                    <a:pt x="334236" y="10128"/>
                    <a:pt x="334236" y="12660"/>
                  </a:cubicBezTo>
                  <a:cubicBezTo>
                    <a:pt x="334236" y="15193"/>
                    <a:pt x="331704" y="17725"/>
                    <a:pt x="329171" y="17725"/>
                  </a:cubicBezTo>
                  <a:lnTo>
                    <a:pt x="327906" y="17725"/>
                  </a:lnTo>
                  <a:lnTo>
                    <a:pt x="326639" y="18991"/>
                  </a:lnTo>
                  <a:cubicBezTo>
                    <a:pt x="325373" y="20257"/>
                    <a:pt x="324108" y="20257"/>
                    <a:pt x="322841" y="20257"/>
                  </a:cubicBezTo>
                  <a:lnTo>
                    <a:pt x="306383" y="20257"/>
                  </a:lnTo>
                  <a:cubicBezTo>
                    <a:pt x="306383" y="20257"/>
                    <a:pt x="305117" y="20257"/>
                    <a:pt x="303850" y="20257"/>
                  </a:cubicBezTo>
                  <a:moveTo>
                    <a:pt x="378547" y="15193"/>
                  </a:moveTo>
                  <a:lnTo>
                    <a:pt x="376015" y="15193"/>
                  </a:lnTo>
                  <a:cubicBezTo>
                    <a:pt x="373483" y="15193"/>
                    <a:pt x="370951" y="12660"/>
                    <a:pt x="370951" y="10128"/>
                  </a:cubicBezTo>
                  <a:cubicBezTo>
                    <a:pt x="370951" y="7596"/>
                    <a:pt x="373483" y="5064"/>
                    <a:pt x="376015" y="5064"/>
                  </a:cubicBezTo>
                  <a:lnTo>
                    <a:pt x="376015" y="5064"/>
                  </a:lnTo>
                  <a:lnTo>
                    <a:pt x="377281" y="3798"/>
                  </a:lnTo>
                  <a:cubicBezTo>
                    <a:pt x="378547" y="2532"/>
                    <a:pt x="379813" y="2532"/>
                    <a:pt x="381080" y="2532"/>
                  </a:cubicBezTo>
                  <a:lnTo>
                    <a:pt x="386143" y="2532"/>
                  </a:lnTo>
                  <a:cubicBezTo>
                    <a:pt x="387410" y="1266"/>
                    <a:pt x="388676" y="0"/>
                    <a:pt x="389941" y="0"/>
                  </a:cubicBezTo>
                  <a:lnTo>
                    <a:pt x="397538" y="0"/>
                  </a:lnTo>
                  <a:cubicBezTo>
                    <a:pt x="400070" y="0"/>
                    <a:pt x="402602" y="2532"/>
                    <a:pt x="402602" y="5064"/>
                  </a:cubicBezTo>
                  <a:cubicBezTo>
                    <a:pt x="402602" y="7596"/>
                    <a:pt x="400070" y="10128"/>
                    <a:pt x="397538" y="10128"/>
                  </a:cubicBezTo>
                  <a:lnTo>
                    <a:pt x="395006" y="10128"/>
                  </a:lnTo>
                  <a:cubicBezTo>
                    <a:pt x="393740" y="11394"/>
                    <a:pt x="392474" y="12660"/>
                    <a:pt x="391208" y="12660"/>
                  </a:cubicBezTo>
                  <a:lnTo>
                    <a:pt x="383611" y="12660"/>
                  </a:lnTo>
                  <a:lnTo>
                    <a:pt x="382345" y="12660"/>
                  </a:lnTo>
                  <a:cubicBezTo>
                    <a:pt x="381080" y="13927"/>
                    <a:pt x="379813" y="15193"/>
                    <a:pt x="378547" y="15193"/>
                  </a:cubicBezTo>
                </a:path>
              </a:pathLst>
            </a:custGeom>
            <a:solidFill>
              <a:srgbClr val="DF3D3D"/>
            </a:solidFill>
            <a:ln w="12660"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8E7908-E259-49E7-A67D-05D8CF8A5916}"/>
                </a:ext>
              </a:extLst>
            </p:cNvPr>
            <p:cNvSpPr/>
            <p:nvPr/>
          </p:nvSpPr>
          <p:spPr>
            <a:xfrm>
              <a:off x="4686893" y="2443305"/>
              <a:ext cx="2245960" cy="1262245"/>
            </a:xfrm>
            <a:custGeom>
              <a:avLst/>
              <a:gdLst>
                <a:gd name="connsiteX0" fmla="*/ 289924 w 2245960"/>
                <a:gd name="connsiteY0" fmla="*/ 1262246 h 1262245"/>
                <a:gd name="connsiteX1" fmla="*/ 282328 w 2245960"/>
                <a:gd name="connsiteY1" fmla="*/ 1262246 h 1262245"/>
                <a:gd name="connsiteX2" fmla="*/ 277263 w 2245960"/>
                <a:gd name="connsiteY2" fmla="*/ 1257181 h 1262245"/>
                <a:gd name="connsiteX3" fmla="*/ 282328 w 2245960"/>
                <a:gd name="connsiteY3" fmla="*/ 1252117 h 1262245"/>
                <a:gd name="connsiteX4" fmla="*/ 288658 w 2245960"/>
                <a:gd name="connsiteY4" fmla="*/ 1252117 h 1262245"/>
                <a:gd name="connsiteX5" fmla="*/ 294988 w 2245960"/>
                <a:gd name="connsiteY5" fmla="*/ 1249585 h 1262245"/>
                <a:gd name="connsiteX6" fmla="*/ 298786 w 2245960"/>
                <a:gd name="connsiteY6" fmla="*/ 1247053 h 1262245"/>
                <a:gd name="connsiteX7" fmla="*/ 303850 w 2245960"/>
                <a:gd name="connsiteY7" fmla="*/ 1245787 h 1262245"/>
                <a:gd name="connsiteX8" fmla="*/ 310181 w 2245960"/>
                <a:gd name="connsiteY8" fmla="*/ 1248319 h 1262245"/>
                <a:gd name="connsiteX9" fmla="*/ 307648 w 2245960"/>
                <a:gd name="connsiteY9" fmla="*/ 1254649 h 1262245"/>
                <a:gd name="connsiteX10" fmla="*/ 303850 w 2245960"/>
                <a:gd name="connsiteY10" fmla="*/ 1255915 h 1262245"/>
                <a:gd name="connsiteX11" fmla="*/ 300052 w 2245960"/>
                <a:gd name="connsiteY11" fmla="*/ 1258448 h 1262245"/>
                <a:gd name="connsiteX12" fmla="*/ 292456 w 2245960"/>
                <a:gd name="connsiteY12" fmla="*/ 1260979 h 1262245"/>
                <a:gd name="connsiteX13" fmla="*/ 289924 w 2245960"/>
                <a:gd name="connsiteY13" fmla="*/ 1262246 h 1262245"/>
                <a:gd name="connsiteX14" fmla="*/ 234218 w 2245960"/>
                <a:gd name="connsiteY14" fmla="*/ 1258448 h 1262245"/>
                <a:gd name="connsiteX15" fmla="*/ 231686 w 2245960"/>
                <a:gd name="connsiteY15" fmla="*/ 1258448 h 1262245"/>
                <a:gd name="connsiteX16" fmla="*/ 229154 w 2245960"/>
                <a:gd name="connsiteY16" fmla="*/ 1257181 h 1262245"/>
                <a:gd name="connsiteX17" fmla="*/ 222823 w 2245960"/>
                <a:gd name="connsiteY17" fmla="*/ 1257181 h 1262245"/>
                <a:gd name="connsiteX18" fmla="*/ 221558 w 2245960"/>
                <a:gd name="connsiteY18" fmla="*/ 1257181 h 1262245"/>
                <a:gd name="connsiteX19" fmla="*/ 208897 w 2245960"/>
                <a:gd name="connsiteY19" fmla="*/ 1253383 h 1262245"/>
                <a:gd name="connsiteX20" fmla="*/ 206365 w 2245960"/>
                <a:gd name="connsiteY20" fmla="*/ 1247053 h 1262245"/>
                <a:gd name="connsiteX21" fmla="*/ 212695 w 2245960"/>
                <a:gd name="connsiteY21" fmla="*/ 1244521 h 1262245"/>
                <a:gd name="connsiteX22" fmla="*/ 224089 w 2245960"/>
                <a:gd name="connsiteY22" fmla="*/ 1248319 h 1262245"/>
                <a:gd name="connsiteX23" fmla="*/ 230420 w 2245960"/>
                <a:gd name="connsiteY23" fmla="*/ 1248319 h 1262245"/>
                <a:gd name="connsiteX24" fmla="*/ 232952 w 2245960"/>
                <a:gd name="connsiteY24" fmla="*/ 1248319 h 1262245"/>
                <a:gd name="connsiteX25" fmla="*/ 236750 w 2245960"/>
                <a:gd name="connsiteY25" fmla="*/ 1249585 h 1262245"/>
                <a:gd name="connsiteX26" fmla="*/ 239282 w 2245960"/>
                <a:gd name="connsiteY26" fmla="*/ 1255915 h 1262245"/>
                <a:gd name="connsiteX27" fmla="*/ 234218 w 2245960"/>
                <a:gd name="connsiteY27" fmla="*/ 1258448 h 1262245"/>
                <a:gd name="connsiteX28" fmla="*/ 344364 w 2245960"/>
                <a:gd name="connsiteY28" fmla="*/ 1226797 h 1262245"/>
                <a:gd name="connsiteX29" fmla="*/ 340566 w 2245960"/>
                <a:gd name="connsiteY29" fmla="*/ 1225530 h 1262245"/>
                <a:gd name="connsiteX30" fmla="*/ 340566 w 2245960"/>
                <a:gd name="connsiteY30" fmla="*/ 1219200 h 1262245"/>
                <a:gd name="connsiteX31" fmla="*/ 349428 w 2245960"/>
                <a:gd name="connsiteY31" fmla="*/ 1210338 h 1262245"/>
                <a:gd name="connsiteX32" fmla="*/ 355758 w 2245960"/>
                <a:gd name="connsiteY32" fmla="*/ 1201476 h 1262245"/>
                <a:gd name="connsiteX33" fmla="*/ 362088 w 2245960"/>
                <a:gd name="connsiteY33" fmla="*/ 1200210 h 1262245"/>
                <a:gd name="connsiteX34" fmla="*/ 363354 w 2245960"/>
                <a:gd name="connsiteY34" fmla="*/ 1206540 h 1262245"/>
                <a:gd name="connsiteX35" fmla="*/ 357024 w 2245960"/>
                <a:gd name="connsiteY35" fmla="*/ 1215402 h 1262245"/>
                <a:gd name="connsiteX36" fmla="*/ 346896 w 2245960"/>
                <a:gd name="connsiteY36" fmla="*/ 1225530 h 1262245"/>
                <a:gd name="connsiteX37" fmla="*/ 344364 w 2245960"/>
                <a:gd name="connsiteY37" fmla="*/ 1226797 h 1262245"/>
                <a:gd name="connsiteX38" fmla="*/ 174714 w 2245960"/>
                <a:gd name="connsiteY38" fmla="*/ 1221732 h 1262245"/>
                <a:gd name="connsiteX39" fmla="*/ 170916 w 2245960"/>
                <a:gd name="connsiteY39" fmla="*/ 1219200 h 1262245"/>
                <a:gd name="connsiteX40" fmla="*/ 168384 w 2245960"/>
                <a:gd name="connsiteY40" fmla="*/ 1214136 h 1262245"/>
                <a:gd name="connsiteX41" fmla="*/ 168384 w 2245960"/>
                <a:gd name="connsiteY41" fmla="*/ 1212870 h 1262245"/>
                <a:gd name="connsiteX42" fmla="*/ 162053 w 2245960"/>
                <a:gd name="connsiteY42" fmla="*/ 1195145 h 1262245"/>
                <a:gd name="connsiteX43" fmla="*/ 165851 w 2245960"/>
                <a:gd name="connsiteY43" fmla="*/ 1188815 h 1262245"/>
                <a:gd name="connsiteX44" fmla="*/ 172182 w 2245960"/>
                <a:gd name="connsiteY44" fmla="*/ 1192613 h 1262245"/>
                <a:gd name="connsiteX45" fmla="*/ 173448 w 2245960"/>
                <a:gd name="connsiteY45" fmla="*/ 1196411 h 1262245"/>
                <a:gd name="connsiteX46" fmla="*/ 178512 w 2245960"/>
                <a:gd name="connsiteY46" fmla="*/ 1209072 h 1262245"/>
                <a:gd name="connsiteX47" fmla="*/ 181044 w 2245960"/>
                <a:gd name="connsiteY47" fmla="*/ 1212870 h 1262245"/>
                <a:gd name="connsiteX48" fmla="*/ 179778 w 2245960"/>
                <a:gd name="connsiteY48" fmla="*/ 1219200 h 1262245"/>
                <a:gd name="connsiteX49" fmla="*/ 174714 w 2245960"/>
                <a:gd name="connsiteY49" fmla="*/ 1221732 h 1262245"/>
                <a:gd name="connsiteX50" fmla="*/ 387409 w 2245960"/>
                <a:gd name="connsiteY50" fmla="*/ 1168558 h 1262245"/>
                <a:gd name="connsiteX51" fmla="*/ 384877 w 2245960"/>
                <a:gd name="connsiteY51" fmla="*/ 1168558 h 1262245"/>
                <a:gd name="connsiteX52" fmla="*/ 382345 w 2245960"/>
                <a:gd name="connsiteY52" fmla="*/ 1162228 h 1262245"/>
                <a:gd name="connsiteX53" fmla="*/ 382345 w 2245960"/>
                <a:gd name="connsiteY53" fmla="*/ 1160962 h 1262245"/>
                <a:gd name="connsiteX54" fmla="*/ 391207 w 2245960"/>
                <a:gd name="connsiteY54" fmla="*/ 1147036 h 1262245"/>
                <a:gd name="connsiteX55" fmla="*/ 392474 w 2245960"/>
                <a:gd name="connsiteY55" fmla="*/ 1141971 h 1262245"/>
                <a:gd name="connsiteX56" fmla="*/ 398804 w 2245960"/>
                <a:gd name="connsiteY56" fmla="*/ 1138173 h 1262245"/>
                <a:gd name="connsiteX57" fmla="*/ 402602 w 2245960"/>
                <a:gd name="connsiteY57" fmla="*/ 1144504 h 1262245"/>
                <a:gd name="connsiteX58" fmla="*/ 401336 w 2245960"/>
                <a:gd name="connsiteY58" fmla="*/ 1150834 h 1262245"/>
                <a:gd name="connsiteX59" fmla="*/ 400069 w 2245960"/>
                <a:gd name="connsiteY59" fmla="*/ 1152100 h 1262245"/>
                <a:gd name="connsiteX60" fmla="*/ 389941 w 2245960"/>
                <a:gd name="connsiteY60" fmla="*/ 1166026 h 1262245"/>
                <a:gd name="connsiteX61" fmla="*/ 387409 w 2245960"/>
                <a:gd name="connsiteY61" fmla="*/ 1168558 h 1262245"/>
                <a:gd name="connsiteX62" fmla="*/ 156989 w 2245960"/>
                <a:gd name="connsiteY62" fmla="*/ 1153366 h 1262245"/>
                <a:gd name="connsiteX63" fmla="*/ 151925 w 2245960"/>
                <a:gd name="connsiteY63" fmla="*/ 1148302 h 1262245"/>
                <a:gd name="connsiteX64" fmla="*/ 151925 w 2245960"/>
                <a:gd name="connsiteY64" fmla="*/ 1125513 h 1262245"/>
                <a:gd name="connsiteX65" fmla="*/ 155723 w 2245960"/>
                <a:gd name="connsiteY65" fmla="*/ 1120449 h 1262245"/>
                <a:gd name="connsiteX66" fmla="*/ 162053 w 2245960"/>
                <a:gd name="connsiteY66" fmla="*/ 1122981 h 1262245"/>
                <a:gd name="connsiteX67" fmla="*/ 162053 w 2245960"/>
                <a:gd name="connsiteY67" fmla="*/ 1125513 h 1262245"/>
                <a:gd name="connsiteX68" fmla="*/ 162053 w 2245960"/>
                <a:gd name="connsiteY68" fmla="*/ 1148302 h 1262245"/>
                <a:gd name="connsiteX69" fmla="*/ 156989 w 2245960"/>
                <a:gd name="connsiteY69" fmla="*/ 1153366 h 1262245"/>
                <a:gd name="connsiteX70" fmla="*/ 412730 w 2245960"/>
                <a:gd name="connsiteY70" fmla="*/ 1101458 h 1262245"/>
                <a:gd name="connsiteX71" fmla="*/ 412730 w 2245960"/>
                <a:gd name="connsiteY71" fmla="*/ 1101458 h 1262245"/>
                <a:gd name="connsiteX72" fmla="*/ 407666 w 2245960"/>
                <a:gd name="connsiteY72" fmla="*/ 1095128 h 1262245"/>
                <a:gd name="connsiteX73" fmla="*/ 408932 w 2245960"/>
                <a:gd name="connsiteY73" fmla="*/ 1091330 h 1262245"/>
                <a:gd name="connsiteX74" fmla="*/ 411464 w 2245960"/>
                <a:gd name="connsiteY74" fmla="*/ 1084999 h 1262245"/>
                <a:gd name="connsiteX75" fmla="*/ 411464 w 2245960"/>
                <a:gd name="connsiteY75" fmla="*/ 1076137 h 1262245"/>
                <a:gd name="connsiteX76" fmla="*/ 411464 w 2245960"/>
                <a:gd name="connsiteY76" fmla="*/ 1074871 h 1262245"/>
                <a:gd name="connsiteX77" fmla="*/ 412730 w 2245960"/>
                <a:gd name="connsiteY77" fmla="*/ 1072339 h 1262245"/>
                <a:gd name="connsiteX78" fmla="*/ 419060 w 2245960"/>
                <a:gd name="connsiteY78" fmla="*/ 1069807 h 1262245"/>
                <a:gd name="connsiteX79" fmla="*/ 421592 w 2245960"/>
                <a:gd name="connsiteY79" fmla="*/ 1076137 h 1262245"/>
                <a:gd name="connsiteX80" fmla="*/ 420326 w 2245960"/>
                <a:gd name="connsiteY80" fmla="*/ 1078669 h 1262245"/>
                <a:gd name="connsiteX81" fmla="*/ 420326 w 2245960"/>
                <a:gd name="connsiteY81" fmla="*/ 1087532 h 1262245"/>
                <a:gd name="connsiteX82" fmla="*/ 420326 w 2245960"/>
                <a:gd name="connsiteY82" fmla="*/ 1088797 h 1262245"/>
                <a:gd name="connsiteX83" fmla="*/ 416528 w 2245960"/>
                <a:gd name="connsiteY83" fmla="*/ 1098926 h 1262245"/>
                <a:gd name="connsiteX84" fmla="*/ 412730 w 2245960"/>
                <a:gd name="connsiteY84" fmla="*/ 1101458 h 1262245"/>
                <a:gd name="connsiteX85" fmla="*/ 154457 w 2245960"/>
                <a:gd name="connsiteY85" fmla="*/ 1081202 h 1262245"/>
                <a:gd name="connsiteX86" fmla="*/ 149393 w 2245960"/>
                <a:gd name="connsiteY86" fmla="*/ 1076137 h 1262245"/>
                <a:gd name="connsiteX87" fmla="*/ 149393 w 2245960"/>
                <a:gd name="connsiteY87" fmla="*/ 1052082 h 1262245"/>
                <a:gd name="connsiteX88" fmla="*/ 154457 w 2245960"/>
                <a:gd name="connsiteY88" fmla="*/ 1047018 h 1262245"/>
                <a:gd name="connsiteX89" fmla="*/ 159521 w 2245960"/>
                <a:gd name="connsiteY89" fmla="*/ 1052082 h 1262245"/>
                <a:gd name="connsiteX90" fmla="*/ 159521 w 2245960"/>
                <a:gd name="connsiteY90" fmla="*/ 1076137 h 1262245"/>
                <a:gd name="connsiteX91" fmla="*/ 154457 w 2245960"/>
                <a:gd name="connsiteY91" fmla="*/ 1081202 h 1262245"/>
                <a:gd name="connsiteX92" fmla="*/ 421592 w 2245960"/>
                <a:gd name="connsiteY92" fmla="*/ 1030560 h 1262245"/>
                <a:gd name="connsiteX93" fmla="*/ 421592 w 2245960"/>
                <a:gd name="connsiteY93" fmla="*/ 1030560 h 1262245"/>
                <a:gd name="connsiteX94" fmla="*/ 416528 w 2245960"/>
                <a:gd name="connsiteY94" fmla="*/ 1024230 h 1262245"/>
                <a:gd name="connsiteX95" fmla="*/ 417794 w 2245960"/>
                <a:gd name="connsiteY95" fmla="*/ 1017899 h 1262245"/>
                <a:gd name="connsiteX96" fmla="*/ 417794 w 2245960"/>
                <a:gd name="connsiteY96" fmla="*/ 1002707 h 1262245"/>
                <a:gd name="connsiteX97" fmla="*/ 417794 w 2245960"/>
                <a:gd name="connsiteY97" fmla="*/ 1001440 h 1262245"/>
                <a:gd name="connsiteX98" fmla="*/ 424125 w 2245960"/>
                <a:gd name="connsiteY98" fmla="*/ 997643 h 1262245"/>
                <a:gd name="connsiteX99" fmla="*/ 427923 w 2245960"/>
                <a:gd name="connsiteY99" fmla="*/ 1002707 h 1262245"/>
                <a:gd name="connsiteX100" fmla="*/ 427923 w 2245960"/>
                <a:gd name="connsiteY100" fmla="*/ 1017899 h 1262245"/>
                <a:gd name="connsiteX101" fmla="*/ 427923 w 2245960"/>
                <a:gd name="connsiteY101" fmla="*/ 1019165 h 1262245"/>
                <a:gd name="connsiteX102" fmla="*/ 426656 w 2245960"/>
                <a:gd name="connsiteY102" fmla="*/ 1026761 h 1262245"/>
                <a:gd name="connsiteX103" fmla="*/ 421592 w 2245960"/>
                <a:gd name="connsiteY103" fmla="*/ 1030560 h 1262245"/>
                <a:gd name="connsiteX104" fmla="*/ 153191 w 2245960"/>
                <a:gd name="connsiteY104" fmla="*/ 1009037 h 1262245"/>
                <a:gd name="connsiteX105" fmla="*/ 148127 w 2245960"/>
                <a:gd name="connsiteY105" fmla="*/ 1003973 h 1262245"/>
                <a:gd name="connsiteX106" fmla="*/ 148127 w 2245960"/>
                <a:gd name="connsiteY106" fmla="*/ 1000174 h 1262245"/>
                <a:gd name="connsiteX107" fmla="*/ 145595 w 2245960"/>
                <a:gd name="connsiteY107" fmla="*/ 993844 h 1262245"/>
                <a:gd name="connsiteX108" fmla="*/ 145595 w 2245960"/>
                <a:gd name="connsiteY108" fmla="*/ 992578 h 1262245"/>
                <a:gd name="connsiteX109" fmla="*/ 145595 w 2245960"/>
                <a:gd name="connsiteY109" fmla="*/ 979918 h 1262245"/>
                <a:gd name="connsiteX110" fmla="*/ 150659 w 2245960"/>
                <a:gd name="connsiteY110" fmla="*/ 974853 h 1262245"/>
                <a:gd name="connsiteX111" fmla="*/ 155723 w 2245960"/>
                <a:gd name="connsiteY111" fmla="*/ 979918 h 1262245"/>
                <a:gd name="connsiteX112" fmla="*/ 155723 w 2245960"/>
                <a:gd name="connsiteY112" fmla="*/ 991312 h 1262245"/>
                <a:gd name="connsiteX113" fmla="*/ 158255 w 2245960"/>
                <a:gd name="connsiteY113" fmla="*/ 997643 h 1262245"/>
                <a:gd name="connsiteX114" fmla="*/ 158255 w 2245960"/>
                <a:gd name="connsiteY114" fmla="*/ 998909 h 1262245"/>
                <a:gd name="connsiteX115" fmla="*/ 158255 w 2245960"/>
                <a:gd name="connsiteY115" fmla="*/ 1002707 h 1262245"/>
                <a:gd name="connsiteX116" fmla="*/ 153191 w 2245960"/>
                <a:gd name="connsiteY116" fmla="*/ 1009037 h 1262245"/>
                <a:gd name="connsiteX117" fmla="*/ 432987 w 2245960"/>
                <a:gd name="connsiteY117" fmla="*/ 960927 h 1262245"/>
                <a:gd name="connsiteX118" fmla="*/ 432987 w 2245960"/>
                <a:gd name="connsiteY118" fmla="*/ 960927 h 1262245"/>
                <a:gd name="connsiteX119" fmla="*/ 427923 w 2245960"/>
                <a:gd name="connsiteY119" fmla="*/ 954597 h 1262245"/>
                <a:gd name="connsiteX120" fmla="*/ 430455 w 2245960"/>
                <a:gd name="connsiteY120" fmla="*/ 947001 h 1262245"/>
                <a:gd name="connsiteX121" fmla="*/ 435519 w 2245960"/>
                <a:gd name="connsiteY121" fmla="*/ 931808 h 1262245"/>
                <a:gd name="connsiteX122" fmla="*/ 441849 w 2245960"/>
                <a:gd name="connsiteY122" fmla="*/ 928010 h 1262245"/>
                <a:gd name="connsiteX123" fmla="*/ 445647 w 2245960"/>
                <a:gd name="connsiteY123" fmla="*/ 934340 h 1262245"/>
                <a:gd name="connsiteX124" fmla="*/ 445647 w 2245960"/>
                <a:gd name="connsiteY124" fmla="*/ 935606 h 1262245"/>
                <a:gd name="connsiteX125" fmla="*/ 440583 w 2245960"/>
                <a:gd name="connsiteY125" fmla="*/ 949533 h 1262245"/>
                <a:gd name="connsiteX126" fmla="*/ 438051 w 2245960"/>
                <a:gd name="connsiteY126" fmla="*/ 957129 h 1262245"/>
                <a:gd name="connsiteX127" fmla="*/ 432987 w 2245960"/>
                <a:gd name="connsiteY127" fmla="*/ 960927 h 1262245"/>
                <a:gd name="connsiteX128" fmla="*/ 146861 w 2245960"/>
                <a:gd name="connsiteY128" fmla="*/ 938138 h 1262245"/>
                <a:gd name="connsiteX129" fmla="*/ 141797 w 2245960"/>
                <a:gd name="connsiteY129" fmla="*/ 934340 h 1262245"/>
                <a:gd name="connsiteX130" fmla="*/ 140531 w 2245960"/>
                <a:gd name="connsiteY130" fmla="*/ 930542 h 1262245"/>
                <a:gd name="connsiteX131" fmla="*/ 140531 w 2245960"/>
                <a:gd name="connsiteY131" fmla="*/ 929276 h 1262245"/>
                <a:gd name="connsiteX132" fmla="*/ 140531 w 2245960"/>
                <a:gd name="connsiteY132" fmla="*/ 910286 h 1262245"/>
                <a:gd name="connsiteX133" fmla="*/ 145595 w 2245960"/>
                <a:gd name="connsiteY133" fmla="*/ 905221 h 1262245"/>
                <a:gd name="connsiteX134" fmla="*/ 150659 w 2245960"/>
                <a:gd name="connsiteY134" fmla="*/ 910286 h 1262245"/>
                <a:gd name="connsiteX135" fmla="*/ 150659 w 2245960"/>
                <a:gd name="connsiteY135" fmla="*/ 929276 h 1262245"/>
                <a:gd name="connsiteX136" fmla="*/ 151925 w 2245960"/>
                <a:gd name="connsiteY136" fmla="*/ 933074 h 1262245"/>
                <a:gd name="connsiteX137" fmla="*/ 149393 w 2245960"/>
                <a:gd name="connsiteY137" fmla="*/ 939404 h 1262245"/>
                <a:gd name="connsiteX138" fmla="*/ 146861 w 2245960"/>
                <a:gd name="connsiteY138" fmla="*/ 938138 h 1262245"/>
                <a:gd name="connsiteX139" fmla="*/ 454510 w 2245960"/>
                <a:gd name="connsiteY139" fmla="*/ 891295 h 1262245"/>
                <a:gd name="connsiteX140" fmla="*/ 453243 w 2245960"/>
                <a:gd name="connsiteY140" fmla="*/ 891295 h 1262245"/>
                <a:gd name="connsiteX141" fmla="*/ 450711 w 2245960"/>
                <a:gd name="connsiteY141" fmla="*/ 884965 h 1262245"/>
                <a:gd name="connsiteX142" fmla="*/ 455776 w 2245960"/>
                <a:gd name="connsiteY142" fmla="*/ 872304 h 1262245"/>
                <a:gd name="connsiteX143" fmla="*/ 458308 w 2245960"/>
                <a:gd name="connsiteY143" fmla="*/ 863442 h 1262245"/>
                <a:gd name="connsiteX144" fmla="*/ 459574 w 2245960"/>
                <a:gd name="connsiteY144" fmla="*/ 862176 h 1262245"/>
                <a:gd name="connsiteX145" fmla="*/ 467170 w 2245960"/>
                <a:gd name="connsiteY145" fmla="*/ 860910 h 1262245"/>
                <a:gd name="connsiteX146" fmla="*/ 468436 w 2245960"/>
                <a:gd name="connsiteY146" fmla="*/ 867240 h 1262245"/>
                <a:gd name="connsiteX147" fmla="*/ 465904 w 2245960"/>
                <a:gd name="connsiteY147" fmla="*/ 876102 h 1262245"/>
                <a:gd name="connsiteX148" fmla="*/ 460840 w 2245960"/>
                <a:gd name="connsiteY148" fmla="*/ 890029 h 1262245"/>
                <a:gd name="connsiteX149" fmla="*/ 454510 w 2245960"/>
                <a:gd name="connsiteY149" fmla="*/ 891295 h 1262245"/>
                <a:gd name="connsiteX150" fmla="*/ 148127 w 2245960"/>
                <a:gd name="connsiteY150" fmla="*/ 867240 h 1262245"/>
                <a:gd name="connsiteX151" fmla="*/ 143063 w 2245960"/>
                <a:gd name="connsiteY151" fmla="*/ 862176 h 1262245"/>
                <a:gd name="connsiteX152" fmla="*/ 143063 w 2245960"/>
                <a:gd name="connsiteY152" fmla="*/ 838121 h 1262245"/>
                <a:gd name="connsiteX153" fmla="*/ 148127 w 2245960"/>
                <a:gd name="connsiteY153" fmla="*/ 833057 h 1262245"/>
                <a:gd name="connsiteX154" fmla="*/ 153191 w 2245960"/>
                <a:gd name="connsiteY154" fmla="*/ 838121 h 1262245"/>
                <a:gd name="connsiteX155" fmla="*/ 153191 w 2245960"/>
                <a:gd name="connsiteY155" fmla="*/ 862176 h 1262245"/>
                <a:gd name="connsiteX156" fmla="*/ 148127 w 2245960"/>
                <a:gd name="connsiteY156" fmla="*/ 867240 h 1262245"/>
                <a:gd name="connsiteX157" fmla="*/ 484895 w 2245960"/>
                <a:gd name="connsiteY157" fmla="*/ 826727 h 1262245"/>
                <a:gd name="connsiteX158" fmla="*/ 482362 w 2245960"/>
                <a:gd name="connsiteY158" fmla="*/ 825460 h 1262245"/>
                <a:gd name="connsiteX159" fmla="*/ 481097 w 2245960"/>
                <a:gd name="connsiteY159" fmla="*/ 819130 h 1262245"/>
                <a:gd name="connsiteX160" fmla="*/ 483628 w 2245960"/>
                <a:gd name="connsiteY160" fmla="*/ 815332 h 1262245"/>
                <a:gd name="connsiteX161" fmla="*/ 488693 w 2245960"/>
                <a:gd name="connsiteY161" fmla="*/ 810268 h 1262245"/>
                <a:gd name="connsiteX162" fmla="*/ 492491 w 2245960"/>
                <a:gd name="connsiteY162" fmla="*/ 803938 h 1262245"/>
                <a:gd name="connsiteX163" fmla="*/ 496289 w 2245960"/>
                <a:gd name="connsiteY163" fmla="*/ 800140 h 1262245"/>
                <a:gd name="connsiteX164" fmla="*/ 503885 w 2245960"/>
                <a:gd name="connsiteY164" fmla="*/ 800140 h 1262245"/>
                <a:gd name="connsiteX165" fmla="*/ 503885 w 2245960"/>
                <a:gd name="connsiteY165" fmla="*/ 806470 h 1262245"/>
                <a:gd name="connsiteX166" fmla="*/ 500087 w 2245960"/>
                <a:gd name="connsiteY166" fmla="*/ 810268 h 1262245"/>
                <a:gd name="connsiteX167" fmla="*/ 496289 w 2245960"/>
                <a:gd name="connsiteY167" fmla="*/ 816598 h 1262245"/>
                <a:gd name="connsiteX168" fmla="*/ 491225 w 2245960"/>
                <a:gd name="connsiteY168" fmla="*/ 821663 h 1262245"/>
                <a:gd name="connsiteX169" fmla="*/ 488693 w 2245960"/>
                <a:gd name="connsiteY169" fmla="*/ 824194 h 1262245"/>
                <a:gd name="connsiteX170" fmla="*/ 484895 w 2245960"/>
                <a:gd name="connsiteY170" fmla="*/ 826727 h 1262245"/>
                <a:gd name="connsiteX171" fmla="*/ 148127 w 2245960"/>
                <a:gd name="connsiteY171" fmla="*/ 795076 h 1262245"/>
                <a:gd name="connsiteX172" fmla="*/ 143063 w 2245960"/>
                <a:gd name="connsiteY172" fmla="*/ 790011 h 1262245"/>
                <a:gd name="connsiteX173" fmla="*/ 143063 w 2245960"/>
                <a:gd name="connsiteY173" fmla="*/ 765956 h 1262245"/>
                <a:gd name="connsiteX174" fmla="*/ 148127 w 2245960"/>
                <a:gd name="connsiteY174" fmla="*/ 760892 h 1262245"/>
                <a:gd name="connsiteX175" fmla="*/ 153191 w 2245960"/>
                <a:gd name="connsiteY175" fmla="*/ 765956 h 1262245"/>
                <a:gd name="connsiteX176" fmla="*/ 153191 w 2245960"/>
                <a:gd name="connsiteY176" fmla="*/ 790011 h 1262245"/>
                <a:gd name="connsiteX177" fmla="*/ 148127 w 2245960"/>
                <a:gd name="connsiteY177" fmla="*/ 795076 h 1262245"/>
                <a:gd name="connsiteX178" fmla="*/ 527940 w 2245960"/>
                <a:gd name="connsiteY178" fmla="*/ 769755 h 1262245"/>
                <a:gd name="connsiteX179" fmla="*/ 525408 w 2245960"/>
                <a:gd name="connsiteY179" fmla="*/ 768489 h 1262245"/>
                <a:gd name="connsiteX180" fmla="*/ 524142 w 2245960"/>
                <a:gd name="connsiteY180" fmla="*/ 762158 h 1262245"/>
                <a:gd name="connsiteX181" fmla="*/ 527940 w 2245960"/>
                <a:gd name="connsiteY181" fmla="*/ 755828 h 1262245"/>
                <a:gd name="connsiteX182" fmla="*/ 533004 w 2245960"/>
                <a:gd name="connsiteY182" fmla="*/ 750764 h 1262245"/>
                <a:gd name="connsiteX183" fmla="*/ 535536 w 2245960"/>
                <a:gd name="connsiteY183" fmla="*/ 744434 h 1262245"/>
                <a:gd name="connsiteX184" fmla="*/ 536802 w 2245960"/>
                <a:gd name="connsiteY184" fmla="*/ 743168 h 1262245"/>
                <a:gd name="connsiteX185" fmla="*/ 539334 w 2245960"/>
                <a:gd name="connsiteY185" fmla="*/ 740636 h 1262245"/>
                <a:gd name="connsiteX186" fmla="*/ 546931 w 2245960"/>
                <a:gd name="connsiteY186" fmla="*/ 740636 h 1262245"/>
                <a:gd name="connsiteX187" fmla="*/ 546931 w 2245960"/>
                <a:gd name="connsiteY187" fmla="*/ 746966 h 1262245"/>
                <a:gd name="connsiteX188" fmla="*/ 545665 w 2245960"/>
                <a:gd name="connsiteY188" fmla="*/ 748232 h 1262245"/>
                <a:gd name="connsiteX189" fmla="*/ 541867 w 2245960"/>
                <a:gd name="connsiteY189" fmla="*/ 755828 h 1262245"/>
                <a:gd name="connsiteX190" fmla="*/ 540600 w 2245960"/>
                <a:gd name="connsiteY190" fmla="*/ 757094 h 1262245"/>
                <a:gd name="connsiteX191" fmla="*/ 535536 w 2245960"/>
                <a:gd name="connsiteY191" fmla="*/ 762158 h 1262245"/>
                <a:gd name="connsiteX192" fmla="*/ 531738 w 2245960"/>
                <a:gd name="connsiteY192" fmla="*/ 767222 h 1262245"/>
                <a:gd name="connsiteX193" fmla="*/ 527940 w 2245960"/>
                <a:gd name="connsiteY193" fmla="*/ 769755 h 1262245"/>
                <a:gd name="connsiteX194" fmla="*/ 145595 w 2245960"/>
                <a:gd name="connsiteY194" fmla="*/ 722911 h 1262245"/>
                <a:gd name="connsiteX195" fmla="*/ 140531 w 2245960"/>
                <a:gd name="connsiteY195" fmla="*/ 717847 h 1262245"/>
                <a:gd name="connsiteX196" fmla="*/ 140531 w 2245960"/>
                <a:gd name="connsiteY196" fmla="*/ 705186 h 1262245"/>
                <a:gd name="connsiteX197" fmla="*/ 137999 w 2245960"/>
                <a:gd name="connsiteY197" fmla="*/ 698856 h 1262245"/>
                <a:gd name="connsiteX198" fmla="*/ 137999 w 2245960"/>
                <a:gd name="connsiteY198" fmla="*/ 697590 h 1262245"/>
                <a:gd name="connsiteX199" fmla="*/ 137999 w 2245960"/>
                <a:gd name="connsiteY199" fmla="*/ 693792 h 1262245"/>
                <a:gd name="connsiteX200" fmla="*/ 143063 w 2245960"/>
                <a:gd name="connsiteY200" fmla="*/ 688728 h 1262245"/>
                <a:gd name="connsiteX201" fmla="*/ 148127 w 2245960"/>
                <a:gd name="connsiteY201" fmla="*/ 693792 h 1262245"/>
                <a:gd name="connsiteX202" fmla="*/ 148127 w 2245960"/>
                <a:gd name="connsiteY202" fmla="*/ 697590 h 1262245"/>
                <a:gd name="connsiteX203" fmla="*/ 150659 w 2245960"/>
                <a:gd name="connsiteY203" fmla="*/ 703920 h 1262245"/>
                <a:gd name="connsiteX204" fmla="*/ 150659 w 2245960"/>
                <a:gd name="connsiteY204" fmla="*/ 705186 h 1262245"/>
                <a:gd name="connsiteX205" fmla="*/ 150659 w 2245960"/>
                <a:gd name="connsiteY205" fmla="*/ 717847 h 1262245"/>
                <a:gd name="connsiteX206" fmla="*/ 145595 w 2245960"/>
                <a:gd name="connsiteY206" fmla="*/ 722911 h 1262245"/>
                <a:gd name="connsiteX207" fmla="*/ 574784 w 2245960"/>
                <a:gd name="connsiteY207" fmla="*/ 715315 h 1262245"/>
                <a:gd name="connsiteX208" fmla="*/ 570985 w 2245960"/>
                <a:gd name="connsiteY208" fmla="*/ 714049 h 1262245"/>
                <a:gd name="connsiteX209" fmla="*/ 570985 w 2245960"/>
                <a:gd name="connsiteY209" fmla="*/ 707718 h 1262245"/>
                <a:gd name="connsiteX210" fmla="*/ 576050 w 2245960"/>
                <a:gd name="connsiteY210" fmla="*/ 702654 h 1262245"/>
                <a:gd name="connsiteX211" fmla="*/ 583646 w 2245960"/>
                <a:gd name="connsiteY211" fmla="*/ 697590 h 1262245"/>
                <a:gd name="connsiteX212" fmla="*/ 589976 w 2245960"/>
                <a:gd name="connsiteY212" fmla="*/ 692526 h 1262245"/>
                <a:gd name="connsiteX213" fmla="*/ 597572 w 2245960"/>
                <a:gd name="connsiteY213" fmla="*/ 692526 h 1262245"/>
                <a:gd name="connsiteX214" fmla="*/ 597572 w 2245960"/>
                <a:gd name="connsiteY214" fmla="*/ 698856 h 1262245"/>
                <a:gd name="connsiteX215" fmla="*/ 591242 w 2245960"/>
                <a:gd name="connsiteY215" fmla="*/ 705186 h 1262245"/>
                <a:gd name="connsiteX216" fmla="*/ 583646 w 2245960"/>
                <a:gd name="connsiteY216" fmla="*/ 710250 h 1262245"/>
                <a:gd name="connsiteX217" fmla="*/ 579848 w 2245960"/>
                <a:gd name="connsiteY217" fmla="*/ 714049 h 1262245"/>
                <a:gd name="connsiteX218" fmla="*/ 574784 w 2245960"/>
                <a:gd name="connsiteY218" fmla="*/ 715315 h 1262245"/>
                <a:gd name="connsiteX219" fmla="*/ 634288 w 2245960"/>
                <a:gd name="connsiteY219" fmla="*/ 674801 h 1262245"/>
                <a:gd name="connsiteX220" fmla="*/ 629223 w 2245960"/>
                <a:gd name="connsiteY220" fmla="*/ 671003 h 1262245"/>
                <a:gd name="connsiteX221" fmla="*/ 631756 w 2245960"/>
                <a:gd name="connsiteY221" fmla="*/ 664673 h 1262245"/>
                <a:gd name="connsiteX222" fmla="*/ 635554 w 2245960"/>
                <a:gd name="connsiteY222" fmla="*/ 663407 h 1262245"/>
                <a:gd name="connsiteX223" fmla="*/ 639352 w 2245960"/>
                <a:gd name="connsiteY223" fmla="*/ 660875 h 1262245"/>
                <a:gd name="connsiteX224" fmla="*/ 654544 w 2245960"/>
                <a:gd name="connsiteY224" fmla="*/ 655811 h 1262245"/>
                <a:gd name="connsiteX225" fmla="*/ 660875 w 2245960"/>
                <a:gd name="connsiteY225" fmla="*/ 658343 h 1262245"/>
                <a:gd name="connsiteX226" fmla="*/ 658343 w 2245960"/>
                <a:gd name="connsiteY226" fmla="*/ 664673 h 1262245"/>
                <a:gd name="connsiteX227" fmla="*/ 644416 w 2245960"/>
                <a:gd name="connsiteY227" fmla="*/ 669737 h 1262245"/>
                <a:gd name="connsiteX228" fmla="*/ 640618 w 2245960"/>
                <a:gd name="connsiteY228" fmla="*/ 672269 h 1262245"/>
                <a:gd name="connsiteX229" fmla="*/ 635554 w 2245960"/>
                <a:gd name="connsiteY229" fmla="*/ 673535 h 1262245"/>
                <a:gd name="connsiteX230" fmla="*/ 634288 w 2245960"/>
                <a:gd name="connsiteY230" fmla="*/ 674801 h 1262245"/>
                <a:gd name="connsiteX231" fmla="*/ 129136 w 2245960"/>
                <a:gd name="connsiteY231" fmla="*/ 653278 h 1262245"/>
                <a:gd name="connsiteX232" fmla="*/ 124072 w 2245960"/>
                <a:gd name="connsiteY232" fmla="*/ 649480 h 1262245"/>
                <a:gd name="connsiteX233" fmla="*/ 122806 w 2245960"/>
                <a:gd name="connsiteY233" fmla="*/ 646948 h 1262245"/>
                <a:gd name="connsiteX234" fmla="*/ 116476 w 2245960"/>
                <a:gd name="connsiteY234" fmla="*/ 627958 h 1262245"/>
                <a:gd name="connsiteX235" fmla="*/ 119008 w 2245960"/>
                <a:gd name="connsiteY235" fmla="*/ 621627 h 1262245"/>
                <a:gd name="connsiteX236" fmla="*/ 125338 w 2245960"/>
                <a:gd name="connsiteY236" fmla="*/ 624160 h 1262245"/>
                <a:gd name="connsiteX237" fmla="*/ 132935 w 2245960"/>
                <a:gd name="connsiteY237" fmla="*/ 646948 h 1262245"/>
                <a:gd name="connsiteX238" fmla="*/ 129136 w 2245960"/>
                <a:gd name="connsiteY238" fmla="*/ 653278 h 1262245"/>
                <a:gd name="connsiteX239" fmla="*/ 129136 w 2245960"/>
                <a:gd name="connsiteY239" fmla="*/ 653278 h 1262245"/>
                <a:gd name="connsiteX240" fmla="*/ 110146 w 2245960"/>
                <a:gd name="connsiteY240" fmla="*/ 583646 h 1262245"/>
                <a:gd name="connsiteX241" fmla="*/ 105081 w 2245960"/>
                <a:gd name="connsiteY241" fmla="*/ 578582 h 1262245"/>
                <a:gd name="connsiteX242" fmla="*/ 105081 w 2245960"/>
                <a:gd name="connsiteY242" fmla="*/ 573518 h 1262245"/>
                <a:gd name="connsiteX243" fmla="*/ 100017 w 2245960"/>
                <a:gd name="connsiteY243" fmla="*/ 555793 h 1262245"/>
                <a:gd name="connsiteX244" fmla="*/ 103815 w 2245960"/>
                <a:gd name="connsiteY244" fmla="*/ 549463 h 1262245"/>
                <a:gd name="connsiteX245" fmla="*/ 110146 w 2245960"/>
                <a:gd name="connsiteY245" fmla="*/ 553261 h 1262245"/>
                <a:gd name="connsiteX246" fmla="*/ 111412 w 2245960"/>
                <a:gd name="connsiteY246" fmla="*/ 557059 h 1262245"/>
                <a:gd name="connsiteX247" fmla="*/ 116476 w 2245960"/>
                <a:gd name="connsiteY247" fmla="*/ 570986 h 1262245"/>
                <a:gd name="connsiteX248" fmla="*/ 116476 w 2245960"/>
                <a:gd name="connsiteY248" fmla="*/ 572252 h 1262245"/>
                <a:gd name="connsiteX249" fmla="*/ 116476 w 2245960"/>
                <a:gd name="connsiteY249" fmla="*/ 577316 h 1262245"/>
                <a:gd name="connsiteX250" fmla="*/ 110146 w 2245960"/>
                <a:gd name="connsiteY250" fmla="*/ 583646 h 1262245"/>
                <a:gd name="connsiteX251" fmla="*/ 1767397 w 2245960"/>
                <a:gd name="connsiteY251" fmla="*/ 534270 h 1262245"/>
                <a:gd name="connsiteX252" fmla="*/ 1762333 w 2245960"/>
                <a:gd name="connsiteY252" fmla="*/ 531738 h 1262245"/>
                <a:gd name="connsiteX253" fmla="*/ 1763599 w 2245960"/>
                <a:gd name="connsiteY253" fmla="*/ 525408 h 1262245"/>
                <a:gd name="connsiteX254" fmla="*/ 1763599 w 2245960"/>
                <a:gd name="connsiteY254" fmla="*/ 525408 h 1262245"/>
                <a:gd name="connsiteX255" fmla="*/ 1776259 w 2245960"/>
                <a:gd name="connsiteY255" fmla="*/ 512748 h 1262245"/>
                <a:gd name="connsiteX256" fmla="*/ 1776259 w 2245960"/>
                <a:gd name="connsiteY256" fmla="*/ 510216 h 1262245"/>
                <a:gd name="connsiteX257" fmla="*/ 1776259 w 2245960"/>
                <a:gd name="connsiteY257" fmla="*/ 508950 h 1262245"/>
                <a:gd name="connsiteX258" fmla="*/ 1782589 w 2245960"/>
                <a:gd name="connsiteY258" fmla="*/ 506417 h 1262245"/>
                <a:gd name="connsiteX259" fmla="*/ 1785122 w 2245960"/>
                <a:gd name="connsiteY259" fmla="*/ 512748 h 1262245"/>
                <a:gd name="connsiteX260" fmla="*/ 1785122 w 2245960"/>
                <a:gd name="connsiteY260" fmla="*/ 512748 h 1262245"/>
                <a:gd name="connsiteX261" fmla="*/ 1785122 w 2245960"/>
                <a:gd name="connsiteY261" fmla="*/ 514014 h 1262245"/>
                <a:gd name="connsiteX262" fmla="*/ 1783855 w 2245960"/>
                <a:gd name="connsiteY262" fmla="*/ 517812 h 1262245"/>
                <a:gd name="connsiteX263" fmla="*/ 1769929 w 2245960"/>
                <a:gd name="connsiteY263" fmla="*/ 531738 h 1262245"/>
                <a:gd name="connsiteX264" fmla="*/ 1768663 w 2245960"/>
                <a:gd name="connsiteY264" fmla="*/ 533004 h 1262245"/>
                <a:gd name="connsiteX265" fmla="*/ 1767397 w 2245960"/>
                <a:gd name="connsiteY265" fmla="*/ 534270 h 1262245"/>
                <a:gd name="connsiteX266" fmla="*/ 1724351 w 2245960"/>
                <a:gd name="connsiteY266" fmla="*/ 525408 h 1262245"/>
                <a:gd name="connsiteX267" fmla="*/ 1723085 w 2245960"/>
                <a:gd name="connsiteY267" fmla="*/ 525408 h 1262245"/>
                <a:gd name="connsiteX268" fmla="*/ 1718021 w 2245960"/>
                <a:gd name="connsiteY268" fmla="*/ 522876 h 1262245"/>
                <a:gd name="connsiteX269" fmla="*/ 1715489 w 2245960"/>
                <a:gd name="connsiteY269" fmla="*/ 520344 h 1262245"/>
                <a:gd name="connsiteX270" fmla="*/ 1714223 w 2245960"/>
                <a:gd name="connsiteY270" fmla="*/ 519078 h 1262245"/>
                <a:gd name="connsiteX271" fmla="*/ 1712957 w 2245960"/>
                <a:gd name="connsiteY271" fmla="*/ 517812 h 1262245"/>
                <a:gd name="connsiteX272" fmla="*/ 1710425 w 2245960"/>
                <a:gd name="connsiteY272" fmla="*/ 517812 h 1262245"/>
                <a:gd name="connsiteX273" fmla="*/ 1706627 w 2245960"/>
                <a:gd name="connsiteY273" fmla="*/ 516546 h 1262245"/>
                <a:gd name="connsiteX274" fmla="*/ 1705361 w 2245960"/>
                <a:gd name="connsiteY274" fmla="*/ 515280 h 1262245"/>
                <a:gd name="connsiteX275" fmla="*/ 1700296 w 2245960"/>
                <a:gd name="connsiteY275" fmla="*/ 510216 h 1262245"/>
                <a:gd name="connsiteX276" fmla="*/ 1705361 w 2245960"/>
                <a:gd name="connsiteY276" fmla="*/ 505151 h 1262245"/>
                <a:gd name="connsiteX277" fmla="*/ 1707893 w 2245960"/>
                <a:gd name="connsiteY277" fmla="*/ 505151 h 1262245"/>
                <a:gd name="connsiteX278" fmla="*/ 1711691 w 2245960"/>
                <a:gd name="connsiteY278" fmla="*/ 506417 h 1262245"/>
                <a:gd name="connsiteX279" fmla="*/ 1712957 w 2245960"/>
                <a:gd name="connsiteY279" fmla="*/ 507683 h 1262245"/>
                <a:gd name="connsiteX280" fmla="*/ 1715489 w 2245960"/>
                <a:gd name="connsiteY280" fmla="*/ 507683 h 1262245"/>
                <a:gd name="connsiteX281" fmla="*/ 1719287 w 2245960"/>
                <a:gd name="connsiteY281" fmla="*/ 508950 h 1262245"/>
                <a:gd name="connsiteX282" fmla="*/ 1720553 w 2245960"/>
                <a:gd name="connsiteY282" fmla="*/ 510216 h 1262245"/>
                <a:gd name="connsiteX283" fmla="*/ 1725617 w 2245960"/>
                <a:gd name="connsiteY283" fmla="*/ 512748 h 1262245"/>
                <a:gd name="connsiteX284" fmla="*/ 1728150 w 2245960"/>
                <a:gd name="connsiteY284" fmla="*/ 515280 h 1262245"/>
                <a:gd name="connsiteX285" fmla="*/ 1730681 w 2245960"/>
                <a:gd name="connsiteY285" fmla="*/ 519078 h 1262245"/>
                <a:gd name="connsiteX286" fmla="*/ 1724351 w 2245960"/>
                <a:gd name="connsiteY286" fmla="*/ 525408 h 1262245"/>
                <a:gd name="connsiteX287" fmla="*/ 2076312 w 2245960"/>
                <a:gd name="connsiteY287" fmla="*/ 516546 h 1262245"/>
                <a:gd name="connsiteX288" fmla="*/ 2071247 w 2245960"/>
                <a:gd name="connsiteY288" fmla="*/ 514014 h 1262245"/>
                <a:gd name="connsiteX289" fmla="*/ 2064917 w 2245960"/>
                <a:gd name="connsiteY289" fmla="*/ 511482 h 1262245"/>
                <a:gd name="connsiteX290" fmla="*/ 2062385 w 2245960"/>
                <a:gd name="connsiteY290" fmla="*/ 510216 h 1262245"/>
                <a:gd name="connsiteX291" fmla="*/ 2061119 w 2245960"/>
                <a:gd name="connsiteY291" fmla="*/ 508950 h 1262245"/>
                <a:gd name="connsiteX292" fmla="*/ 2054789 w 2245960"/>
                <a:gd name="connsiteY292" fmla="*/ 508950 h 1262245"/>
                <a:gd name="connsiteX293" fmla="*/ 2049724 w 2245960"/>
                <a:gd name="connsiteY293" fmla="*/ 503885 h 1262245"/>
                <a:gd name="connsiteX294" fmla="*/ 2054789 w 2245960"/>
                <a:gd name="connsiteY294" fmla="*/ 498821 h 1262245"/>
                <a:gd name="connsiteX295" fmla="*/ 2063651 w 2245960"/>
                <a:gd name="connsiteY295" fmla="*/ 498821 h 1262245"/>
                <a:gd name="connsiteX296" fmla="*/ 2067449 w 2245960"/>
                <a:gd name="connsiteY296" fmla="*/ 500087 h 1262245"/>
                <a:gd name="connsiteX297" fmla="*/ 2068715 w 2245960"/>
                <a:gd name="connsiteY297" fmla="*/ 501353 h 1262245"/>
                <a:gd name="connsiteX298" fmla="*/ 2073779 w 2245960"/>
                <a:gd name="connsiteY298" fmla="*/ 502619 h 1262245"/>
                <a:gd name="connsiteX299" fmla="*/ 2075045 w 2245960"/>
                <a:gd name="connsiteY299" fmla="*/ 502619 h 1262245"/>
                <a:gd name="connsiteX300" fmla="*/ 2080110 w 2245960"/>
                <a:gd name="connsiteY300" fmla="*/ 507683 h 1262245"/>
                <a:gd name="connsiteX301" fmla="*/ 2080110 w 2245960"/>
                <a:gd name="connsiteY301" fmla="*/ 508950 h 1262245"/>
                <a:gd name="connsiteX302" fmla="*/ 2080110 w 2245960"/>
                <a:gd name="connsiteY302" fmla="*/ 510216 h 1262245"/>
                <a:gd name="connsiteX303" fmla="*/ 2076312 w 2245960"/>
                <a:gd name="connsiteY303" fmla="*/ 516546 h 1262245"/>
                <a:gd name="connsiteX304" fmla="*/ 91155 w 2245960"/>
                <a:gd name="connsiteY304" fmla="*/ 514014 h 1262245"/>
                <a:gd name="connsiteX305" fmla="*/ 87357 w 2245960"/>
                <a:gd name="connsiteY305" fmla="*/ 511482 h 1262245"/>
                <a:gd name="connsiteX306" fmla="*/ 82293 w 2245960"/>
                <a:gd name="connsiteY306" fmla="*/ 497555 h 1262245"/>
                <a:gd name="connsiteX307" fmla="*/ 78494 w 2245960"/>
                <a:gd name="connsiteY307" fmla="*/ 491225 h 1262245"/>
                <a:gd name="connsiteX308" fmla="*/ 78494 w 2245960"/>
                <a:gd name="connsiteY308" fmla="*/ 489959 h 1262245"/>
                <a:gd name="connsiteX309" fmla="*/ 81027 w 2245960"/>
                <a:gd name="connsiteY309" fmla="*/ 483629 h 1262245"/>
                <a:gd name="connsiteX310" fmla="*/ 87357 w 2245960"/>
                <a:gd name="connsiteY310" fmla="*/ 486161 h 1262245"/>
                <a:gd name="connsiteX311" fmla="*/ 92421 w 2245960"/>
                <a:gd name="connsiteY311" fmla="*/ 492491 h 1262245"/>
                <a:gd name="connsiteX312" fmla="*/ 92421 w 2245960"/>
                <a:gd name="connsiteY312" fmla="*/ 493757 h 1262245"/>
                <a:gd name="connsiteX313" fmla="*/ 97485 w 2245960"/>
                <a:gd name="connsiteY313" fmla="*/ 507683 h 1262245"/>
                <a:gd name="connsiteX314" fmla="*/ 94953 w 2245960"/>
                <a:gd name="connsiteY314" fmla="*/ 514014 h 1262245"/>
                <a:gd name="connsiteX315" fmla="*/ 91155 w 2245960"/>
                <a:gd name="connsiteY315" fmla="*/ 514014 h 1262245"/>
                <a:gd name="connsiteX316" fmla="*/ 2237099 w 2245960"/>
                <a:gd name="connsiteY316" fmla="*/ 508950 h 1262245"/>
                <a:gd name="connsiteX317" fmla="*/ 2234567 w 2245960"/>
                <a:gd name="connsiteY317" fmla="*/ 508950 h 1262245"/>
                <a:gd name="connsiteX318" fmla="*/ 2230769 w 2245960"/>
                <a:gd name="connsiteY318" fmla="*/ 507683 h 1262245"/>
                <a:gd name="connsiteX319" fmla="*/ 2230769 w 2245960"/>
                <a:gd name="connsiteY319" fmla="*/ 507683 h 1262245"/>
                <a:gd name="connsiteX320" fmla="*/ 2226970 w 2245960"/>
                <a:gd name="connsiteY320" fmla="*/ 508950 h 1262245"/>
                <a:gd name="connsiteX321" fmla="*/ 2219374 w 2245960"/>
                <a:gd name="connsiteY321" fmla="*/ 508950 h 1262245"/>
                <a:gd name="connsiteX322" fmla="*/ 2214310 w 2245960"/>
                <a:gd name="connsiteY322" fmla="*/ 503885 h 1262245"/>
                <a:gd name="connsiteX323" fmla="*/ 2220640 w 2245960"/>
                <a:gd name="connsiteY323" fmla="*/ 498821 h 1262245"/>
                <a:gd name="connsiteX324" fmla="*/ 2224439 w 2245960"/>
                <a:gd name="connsiteY324" fmla="*/ 498821 h 1262245"/>
                <a:gd name="connsiteX325" fmla="*/ 2225705 w 2245960"/>
                <a:gd name="connsiteY325" fmla="*/ 497555 h 1262245"/>
                <a:gd name="connsiteX326" fmla="*/ 2229503 w 2245960"/>
                <a:gd name="connsiteY326" fmla="*/ 496289 h 1262245"/>
                <a:gd name="connsiteX327" fmla="*/ 2234567 w 2245960"/>
                <a:gd name="connsiteY327" fmla="*/ 496289 h 1262245"/>
                <a:gd name="connsiteX328" fmla="*/ 2237099 w 2245960"/>
                <a:gd name="connsiteY328" fmla="*/ 496289 h 1262245"/>
                <a:gd name="connsiteX329" fmla="*/ 2239631 w 2245960"/>
                <a:gd name="connsiteY329" fmla="*/ 496289 h 1262245"/>
                <a:gd name="connsiteX330" fmla="*/ 2240897 w 2245960"/>
                <a:gd name="connsiteY330" fmla="*/ 496289 h 1262245"/>
                <a:gd name="connsiteX331" fmla="*/ 2245961 w 2245960"/>
                <a:gd name="connsiteY331" fmla="*/ 501353 h 1262245"/>
                <a:gd name="connsiteX332" fmla="*/ 2242163 w 2245960"/>
                <a:gd name="connsiteY332" fmla="*/ 506417 h 1262245"/>
                <a:gd name="connsiteX333" fmla="*/ 2240897 w 2245960"/>
                <a:gd name="connsiteY333" fmla="*/ 507683 h 1262245"/>
                <a:gd name="connsiteX334" fmla="*/ 2237099 w 2245960"/>
                <a:gd name="connsiteY334" fmla="*/ 508950 h 1262245"/>
                <a:gd name="connsiteX335" fmla="*/ 2125687 w 2245960"/>
                <a:gd name="connsiteY335" fmla="*/ 505151 h 1262245"/>
                <a:gd name="connsiteX336" fmla="*/ 2120623 w 2245960"/>
                <a:gd name="connsiteY336" fmla="*/ 505151 h 1262245"/>
                <a:gd name="connsiteX337" fmla="*/ 2116825 w 2245960"/>
                <a:gd name="connsiteY337" fmla="*/ 503885 h 1262245"/>
                <a:gd name="connsiteX338" fmla="*/ 2116825 w 2245960"/>
                <a:gd name="connsiteY338" fmla="*/ 503885 h 1262245"/>
                <a:gd name="connsiteX339" fmla="*/ 2110495 w 2245960"/>
                <a:gd name="connsiteY339" fmla="*/ 502619 h 1262245"/>
                <a:gd name="connsiteX340" fmla="*/ 2110495 w 2245960"/>
                <a:gd name="connsiteY340" fmla="*/ 496289 h 1262245"/>
                <a:gd name="connsiteX341" fmla="*/ 2115559 w 2245960"/>
                <a:gd name="connsiteY341" fmla="*/ 491225 h 1262245"/>
                <a:gd name="connsiteX342" fmla="*/ 2118091 w 2245960"/>
                <a:gd name="connsiteY342" fmla="*/ 491225 h 1262245"/>
                <a:gd name="connsiteX343" fmla="*/ 2121889 w 2245960"/>
                <a:gd name="connsiteY343" fmla="*/ 492491 h 1262245"/>
                <a:gd name="connsiteX344" fmla="*/ 2123155 w 2245960"/>
                <a:gd name="connsiteY344" fmla="*/ 491225 h 1262245"/>
                <a:gd name="connsiteX345" fmla="*/ 2129486 w 2245960"/>
                <a:gd name="connsiteY345" fmla="*/ 488693 h 1262245"/>
                <a:gd name="connsiteX346" fmla="*/ 2132017 w 2245960"/>
                <a:gd name="connsiteY346" fmla="*/ 495023 h 1262245"/>
                <a:gd name="connsiteX347" fmla="*/ 2130751 w 2245960"/>
                <a:gd name="connsiteY347" fmla="*/ 496289 h 1262245"/>
                <a:gd name="connsiteX348" fmla="*/ 2130751 w 2245960"/>
                <a:gd name="connsiteY348" fmla="*/ 500087 h 1262245"/>
                <a:gd name="connsiteX349" fmla="*/ 2125687 w 2245960"/>
                <a:gd name="connsiteY349" fmla="*/ 505151 h 1262245"/>
                <a:gd name="connsiteX350" fmla="*/ 1662315 w 2245960"/>
                <a:gd name="connsiteY350" fmla="*/ 505151 h 1262245"/>
                <a:gd name="connsiteX351" fmla="*/ 1650921 w 2245960"/>
                <a:gd name="connsiteY351" fmla="*/ 505151 h 1262245"/>
                <a:gd name="connsiteX352" fmla="*/ 1647122 w 2245960"/>
                <a:gd name="connsiteY352" fmla="*/ 503885 h 1262245"/>
                <a:gd name="connsiteX353" fmla="*/ 1645857 w 2245960"/>
                <a:gd name="connsiteY353" fmla="*/ 502619 h 1262245"/>
                <a:gd name="connsiteX354" fmla="*/ 1643325 w 2245960"/>
                <a:gd name="connsiteY354" fmla="*/ 502619 h 1262245"/>
                <a:gd name="connsiteX355" fmla="*/ 1639527 w 2245960"/>
                <a:gd name="connsiteY355" fmla="*/ 501353 h 1262245"/>
                <a:gd name="connsiteX356" fmla="*/ 1638260 w 2245960"/>
                <a:gd name="connsiteY356" fmla="*/ 500087 h 1262245"/>
                <a:gd name="connsiteX357" fmla="*/ 1633196 w 2245960"/>
                <a:gd name="connsiteY357" fmla="*/ 495023 h 1262245"/>
                <a:gd name="connsiteX358" fmla="*/ 1638260 w 2245960"/>
                <a:gd name="connsiteY358" fmla="*/ 489959 h 1262245"/>
                <a:gd name="connsiteX359" fmla="*/ 1640792 w 2245960"/>
                <a:gd name="connsiteY359" fmla="*/ 489959 h 1262245"/>
                <a:gd name="connsiteX360" fmla="*/ 1644591 w 2245960"/>
                <a:gd name="connsiteY360" fmla="*/ 491225 h 1262245"/>
                <a:gd name="connsiteX361" fmla="*/ 1645857 w 2245960"/>
                <a:gd name="connsiteY361" fmla="*/ 492491 h 1262245"/>
                <a:gd name="connsiteX362" fmla="*/ 1648389 w 2245960"/>
                <a:gd name="connsiteY362" fmla="*/ 492491 h 1262245"/>
                <a:gd name="connsiteX363" fmla="*/ 1652187 w 2245960"/>
                <a:gd name="connsiteY363" fmla="*/ 493757 h 1262245"/>
                <a:gd name="connsiteX364" fmla="*/ 1653453 w 2245960"/>
                <a:gd name="connsiteY364" fmla="*/ 495023 h 1262245"/>
                <a:gd name="connsiteX365" fmla="*/ 1662315 w 2245960"/>
                <a:gd name="connsiteY365" fmla="*/ 495023 h 1262245"/>
                <a:gd name="connsiteX366" fmla="*/ 1667379 w 2245960"/>
                <a:gd name="connsiteY366" fmla="*/ 500087 h 1262245"/>
                <a:gd name="connsiteX367" fmla="*/ 1662315 w 2245960"/>
                <a:gd name="connsiteY367" fmla="*/ 505151 h 1262245"/>
                <a:gd name="connsiteX368" fmla="*/ 2185191 w 2245960"/>
                <a:gd name="connsiteY368" fmla="*/ 498821 h 1262245"/>
                <a:gd name="connsiteX369" fmla="*/ 2181393 w 2245960"/>
                <a:gd name="connsiteY369" fmla="*/ 497555 h 1262245"/>
                <a:gd name="connsiteX370" fmla="*/ 2177595 w 2245960"/>
                <a:gd name="connsiteY370" fmla="*/ 495023 h 1262245"/>
                <a:gd name="connsiteX371" fmla="*/ 2175063 w 2245960"/>
                <a:gd name="connsiteY371" fmla="*/ 496289 h 1262245"/>
                <a:gd name="connsiteX372" fmla="*/ 2167467 w 2245960"/>
                <a:gd name="connsiteY372" fmla="*/ 496289 h 1262245"/>
                <a:gd name="connsiteX373" fmla="*/ 2162402 w 2245960"/>
                <a:gd name="connsiteY373" fmla="*/ 491225 h 1262245"/>
                <a:gd name="connsiteX374" fmla="*/ 2167467 w 2245960"/>
                <a:gd name="connsiteY374" fmla="*/ 486161 h 1262245"/>
                <a:gd name="connsiteX375" fmla="*/ 2171265 w 2245960"/>
                <a:gd name="connsiteY375" fmla="*/ 486161 h 1262245"/>
                <a:gd name="connsiteX376" fmla="*/ 2175063 w 2245960"/>
                <a:gd name="connsiteY376" fmla="*/ 483629 h 1262245"/>
                <a:gd name="connsiteX377" fmla="*/ 2180127 w 2245960"/>
                <a:gd name="connsiteY377" fmla="*/ 483629 h 1262245"/>
                <a:gd name="connsiteX378" fmla="*/ 2183925 w 2245960"/>
                <a:gd name="connsiteY378" fmla="*/ 484895 h 1262245"/>
                <a:gd name="connsiteX379" fmla="*/ 2186458 w 2245960"/>
                <a:gd name="connsiteY379" fmla="*/ 487427 h 1262245"/>
                <a:gd name="connsiteX380" fmla="*/ 2187723 w 2245960"/>
                <a:gd name="connsiteY380" fmla="*/ 488693 h 1262245"/>
                <a:gd name="connsiteX381" fmla="*/ 2190256 w 2245960"/>
                <a:gd name="connsiteY381" fmla="*/ 492491 h 1262245"/>
                <a:gd name="connsiteX382" fmla="*/ 2190256 w 2245960"/>
                <a:gd name="connsiteY382" fmla="*/ 493757 h 1262245"/>
                <a:gd name="connsiteX383" fmla="*/ 2185191 w 2245960"/>
                <a:gd name="connsiteY383" fmla="*/ 498821 h 1262245"/>
                <a:gd name="connsiteX384" fmla="*/ 2020605 w 2245960"/>
                <a:gd name="connsiteY384" fmla="*/ 497555 h 1262245"/>
                <a:gd name="connsiteX385" fmla="*/ 2016807 w 2245960"/>
                <a:gd name="connsiteY385" fmla="*/ 497555 h 1262245"/>
                <a:gd name="connsiteX386" fmla="*/ 2014275 w 2245960"/>
                <a:gd name="connsiteY386" fmla="*/ 497555 h 1262245"/>
                <a:gd name="connsiteX387" fmla="*/ 2010477 w 2245960"/>
                <a:gd name="connsiteY387" fmla="*/ 496289 h 1262245"/>
                <a:gd name="connsiteX388" fmla="*/ 2001615 w 2245960"/>
                <a:gd name="connsiteY388" fmla="*/ 496289 h 1262245"/>
                <a:gd name="connsiteX389" fmla="*/ 1999082 w 2245960"/>
                <a:gd name="connsiteY389" fmla="*/ 496289 h 1262245"/>
                <a:gd name="connsiteX390" fmla="*/ 1995284 w 2245960"/>
                <a:gd name="connsiteY390" fmla="*/ 493757 h 1262245"/>
                <a:gd name="connsiteX391" fmla="*/ 1991487 w 2245960"/>
                <a:gd name="connsiteY391" fmla="*/ 488693 h 1262245"/>
                <a:gd name="connsiteX392" fmla="*/ 1996551 w 2245960"/>
                <a:gd name="connsiteY392" fmla="*/ 483629 h 1262245"/>
                <a:gd name="connsiteX393" fmla="*/ 1996551 w 2245960"/>
                <a:gd name="connsiteY393" fmla="*/ 483629 h 1262245"/>
                <a:gd name="connsiteX394" fmla="*/ 1999082 w 2245960"/>
                <a:gd name="connsiteY394" fmla="*/ 483629 h 1262245"/>
                <a:gd name="connsiteX395" fmla="*/ 2002881 w 2245960"/>
                <a:gd name="connsiteY395" fmla="*/ 484895 h 1262245"/>
                <a:gd name="connsiteX396" fmla="*/ 2011743 w 2245960"/>
                <a:gd name="connsiteY396" fmla="*/ 484895 h 1262245"/>
                <a:gd name="connsiteX397" fmla="*/ 2014275 w 2245960"/>
                <a:gd name="connsiteY397" fmla="*/ 484895 h 1262245"/>
                <a:gd name="connsiteX398" fmla="*/ 2018073 w 2245960"/>
                <a:gd name="connsiteY398" fmla="*/ 486161 h 1262245"/>
                <a:gd name="connsiteX399" fmla="*/ 2020605 w 2245960"/>
                <a:gd name="connsiteY399" fmla="*/ 486161 h 1262245"/>
                <a:gd name="connsiteX400" fmla="*/ 2025670 w 2245960"/>
                <a:gd name="connsiteY400" fmla="*/ 491225 h 1262245"/>
                <a:gd name="connsiteX401" fmla="*/ 2020605 w 2245960"/>
                <a:gd name="connsiteY401" fmla="*/ 497555 h 1262245"/>
                <a:gd name="connsiteX402" fmla="*/ 1953505 w 2245960"/>
                <a:gd name="connsiteY402" fmla="*/ 492491 h 1262245"/>
                <a:gd name="connsiteX403" fmla="*/ 1948441 w 2245960"/>
                <a:gd name="connsiteY403" fmla="*/ 487427 h 1262245"/>
                <a:gd name="connsiteX404" fmla="*/ 1948441 w 2245960"/>
                <a:gd name="connsiteY404" fmla="*/ 482363 h 1262245"/>
                <a:gd name="connsiteX405" fmla="*/ 1944643 w 2245960"/>
                <a:gd name="connsiteY405" fmla="*/ 478565 h 1262245"/>
                <a:gd name="connsiteX406" fmla="*/ 1943377 w 2245960"/>
                <a:gd name="connsiteY406" fmla="*/ 474766 h 1262245"/>
                <a:gd name="connsiteX407" fmla="*/ 1943377 w 2245960"/>
                <a:gd name="connsiteY407" fmla="*/ 473500 h 1262245"/>
                <a:gd name="connsiteX408" fmla="*/ 1942111 w 2245960"/>
                <a:gd name="connsiteY408" fmla="*/ 469702 h 1262245"/>
                <a:gd name="connsiteX409" fmla="*/ 1947175 w 2245960"/>
                <a:gd name="connsiteY409" fmla="*/ 464638 h 1262245"/>
                <a:gd name="connsiteX410" fmla="*/ 1950973 w 2245960"/>
                <a:gd name="connsiteY410" fmla="*/ 464638 h 1262245"/>
                <a:gd name="connsiteX411" fmla="*/ 1956037 w 2245960"/>
                <a:gd name="connsiteY411" fmla="*/ 469702 h 1262245"/>
                <a:gd name="connsiteX412" fmla="*/ 1956037 w 2245960"/>
                <a:gd name="connsiteY412" fmla="*/ 472234 h 1262245"/>
                <a:gd name="connsiteX413" fmla="*/ 1956037 w 2245960"/>
                <a:gd name="connsiteY413" fmla="*/ 474766 h 1262245"/>
                <a:gd name="connsiteX414" fmla="*/ 1957303 w 2245960"/>
                <a:gd name="connsiteY414" fmla="*/ 476032 h 1262245"/>
                <a:gd name="connsiteX415" fmla="*/ 1958570 w 2245960"/>
                <a:gd name="connsiteY415" fmla="*/ 479831 h 1262245"/>
                <a:gd name="connsiteX416" fmla="*/ 1958570 w 2245960"/>
                <a:gd name="connsiteY416" fmla="*/ 486161 h 1262245"/>
                <a:gd name="connsiteX417" fmla="*/ 1953505 w 2245960"/>
                <a:gd name="connsiteY417" fmla="*/ 492491 h 1262245"/>
                <a:gd name="connsiteX418" fmla="*/ 1905396 w 2245960"/>
                <a:gd name="connsiteY418" fmla="*/ 469702 h 1262245"/>
                <a:gd name="connsiteX419" fmla="*/ 1901598 w 2245960"/>
                <a:gd name="connsiteY419" fmla="*/ 468436 h 1262245"/>
                <a:gd name="connsiteX420" fmla="*/ 1900331 w 2245960"/>
                <a:gd name="connsiteY420" fmla="*/ 467170 h 1262245"/>
                <a:gd name="connsiteX421" fmla="*/ 1888937 w 2245960"/>
                <a:gd name="connsiteY421" fmla="*/ 467170 h 1262245"/>
                <a:gd name="connsiteX422" fmla="*/ 1883873 w 2245960"/>
                <a:gd name="connsiteY422" fmla="*/ 464638 h 1262245"/>
                <a:gd name="connsiteX423" fmla="*/ 1881341 w 2245960"/>
                <a:gd name="connsiteY423" fmla="*/ 460840 h 1262245"/>
                <a:gd name="connsiteX424" fmla="*/ 1881341 w 2245960"/>
                <a:gd name="connsiteY424" fmla="*/ 458308 h 1262245"/>
                <a:gd name="connsiteX425" fmla="*/ 1886405 w 2245960"/>
                <a:gd name="connsiteY425" fmla="*/ 453244 h 1262245"/>
                <a:gd name="connsiteX426" fmla="*/ 1891469 w 2245960"/>
                <a:gd name="connsiteY426" fmla="*/ 455776 h 1262245"/>
                <a:gd name="connsiteX427" fmla="*/ 1894001 w 2245960"/>
                <a:gd name="connsiteY427" fmla="*/ 457042 h 1262245"/>
                <a:gd name="connsiteX428" fmla="*/ 1904129 w 2245960"/>
                <a:gd name="connsiteY428" fmla="*/ 457042 h 1262245"/>
                <a:gd name="connsiteX429" fmla="*/ 1907928 w 2245960"/>
                <a:gd name="connsiteY429" fmla="*/ 458308 h 1262245"/>
                <a:gd name="connsiteX430" fmla="*/ 1910459 w 2245960"/>
                <a:gd name="connsiteY430" fmla="*/ 460840 h 1262245"/>
                <a:gd name="connsiteX431" fmla="*/ 1910459 w 2245960"/>
                <a:gd name="connsiteY431" fmla="*/ 467170 h 1262245"/>
                <a:gd name="connsiteX432" fmla="*/ 1905396 w 2245960"/>
                <a:gd name="connsiteY432" fmla="*/ 469702 h 1262245"/>
                <a:gd name="connsiteX433" fmla="*/ 63302 w 2245960"/>
                <a:gd name="connsiteY433" fmla="*/ 448179 h 1262245"/>
                <a:gd name="connsiteX434" fmla="*/ 58238 w 2245960"/>
                <a:gd name="connsiteY434" fmla="*/ 444381 h 1262245"/>
                <a:gd name="connsiteX435" fmla="*/ 53174 w 2245960"/>
                <a:gd name="connsiteY435" fmla="*/ 430455 h 1262245"/>
                <a:gd name="connsiteX436" fmla="*/ 49376 w 2245960"/>
                <a:gd name="connsiteY436" fmla="*/ 426657 h 1262245"/>
                <a:gd name="connsiteX437" fmla="*/ 48110 w 2245960"/>
                <a:gd name="connsiteY437" fmla="*/ 425391 h 1262245"/>
                <a:gd name="connsiteX438" fmla="*/ 48110 w 2245960"/>
                <a:gd name="connsiteY438" fmla="*/ 424125 h 1262245"/>
                <a:gd name="connsiteX439" fmla="*/ 50642 w 2245960"/>
                <a:gd name="connsiteY439" fmla="*/ 417794 h 1262245"/>
                <a:gd name="connsiteX440" fmla="*/ 56972 w 2245960"/>
                <a:gd name="connsiteY440" fmla="*/ 420326 h 1262245"/>
                <a:gd name="connsiteX441" fmla="*/ 56972 w 2245960"/>
                <a:gd name="connsiteY441" fmla="*/ 420326 h 1262245"/>
                <a:gd name="connsiteX442" fmla="*/ 60770 w 2245960"/>
                <a:gd name="connsiteY442" fmla="*/ 424125 h 1262245"/>
                <a:gd name="connsiteX443" fmla="*/ 62036 w 2245960"/>
                <a:gd name="connsiteY443" fmla="*/ 425391 h 1262245"/>
                <a:gd name="connsiteX444" fmla="*/ 67100 w 2245960"/>
                <a:gd name="connsiteY444" fmla="*/ 440583 h 1262245"/>
                <a:gd name="connsiteX445" fmla="*/ 64568 w 2245960"/>
                <a:gd name="connsiteY445" fmla="*/ 446913 h 1262245"/>
                <a:gd name="connsiteX446" fmla="*/ 63302 w 2245960"/>
                <a:gd name="connsiteY446" fmla="*/ 448179 h 1262245"/>
                <a:gd name="connsiteX447" fmla="*/ 29119 w 2245960"/>
                <a:gd name="connsiteY447" fmla="*/ 379813 h 1262245"/>
                <a:gd name="connsiteX448" fmla="*/ 21523 w 2245960"/>
                <a:gd name="connsiteY448" fmla="*/ 357024 h 1262245"/>
                <a:gd name="connsiteX449" fmla="*/ 24055 w 2245960"/>
                <a:gd name="connsiteY449" fmla="*/ 350694 h 1262245"/>
                <a:gd name="connsiteX450" fmla="*/ 30385 w 2245960"/>
                <a:gd name="connsiteY450" fmla="*/ 353226 h 1262245"/>
                <a:gd name="connsiteX451" fmla="*/ 37981 w 2245960"/>
                <a:gd name="connsiteY451" fmla="*/ 376015 h 1262245"/>
                <a:gd name="connsiteX452" fmla="*/ 32917 w 2245960"/>
                <a:gd name="connsiteY452" fmla="*/ 378547 h 1262245"/>
                <a:gd name="connsiteX453" fmla="*/ 29119 w 2245960"/>
                <a:gd name="connsiteY453" fmla="*/ 379813 h 1262245"/>
                <a:gd name="connsiteX454" fmla="*/ 12660 w 2245960"/>
                <a:gd name="connsiteY454" fmla="*/ 313979 h 1262245"/>
                <a:gd name="connsiteX455" fmla="*/ 7596 w 2245960"/>
                <a:gd name="connsiteY455" fmla="*/ 310181 h 1262245"/>
                <a:gd name="connsiteX456" fmla="*/ 5064 w 2245960"/>
                <a:gd name="connsiteY456" fmla="*/ 303851 h 1262245"/>
                <a:gd name="connsiteX457" fmla="*/ 5064 w 2245960"/>
                <a:gd name="connsiteY457" fmla="*/ 302584 h 1262245"/>
                <a:gd name="connsiteX458" fmla="*/ 5064 w 2245960"/>
                <a:gd name="connsiteY458" fmla="*/ 296254 h 1262245"/>
                <a:gd name="connsiteX459" fmla="*/ 2532 w 2245960"/>
                <a:gd name="connsiteY459" fmla="*/ 289924 h 1262245"/>
                <a:gd name="connsiteX460" fmla="*/ 2532 w 2245960"/>
                <a:gd name="connsiteY460" fmla="*/ 288658 h 1262245"/>
                <a:gd name="connsiteX461" fmla="*/ 2532 w 2245960"/>
                <a:gd name="connsiteY461" fmla="*/ 284860 h 1262245"/>
                <a:gd name="connsiteX462" fmla="*/ 7596 w 2245960"/>
                <a:gd name="connsiteY462" fmla="*/ 279796 h 1262245"/>
                <a:gd name="connsiteX463" fmla="*/ 12660 w 2245960"/>
                <a:gd name="connsiteY463" fmla="*/ 284860 h 1262245"/>
                <a:gd name="connsiteX464" fmla="*/ 12660 w 2245960"/>
                <a:gd name="connsiteY464" fmla="*/ 287392 h 1262245"/>
                <a:gd name="connsiteX465" fmla="*/ 15192 w 2245960"/>
                <a:gd name="connsiteY465" fmla="*/ 293722 h 1262245"/>
                <a:gd name="connsiteX466" fmla="*/ 15192 w 2245960"/>
                <a:gd name="connsiteY466" fmla="*/ 294988 h 1262245"/>
                <a:gd name="connsiteX467" fmla="*/ 15192 w 2245960"/>
                <a:gd name="connsiteY467" fmla="*/ 301318 h 1262245"/>
                <a:gd name="connsiteX468" fmla="*/ 16458 w 2245960"/>
                <a:gd name="connsiteY468" fmla="*/ 306383 h 1262245"/>
                <a:gd name="connsiteX469" fmla="*/ 13926 w 2245960"/>
                <a:gd name="connsiteY469" fmla="*/ 312713 h 1262245"/>
                <a:gd name="connsiteX470" fmla="*/ 12660 w 2245960"/>
                <a:gd name="connsiteY470" fmla="*/ 313979 h 1262245"/>
                <a:gd name="connsiteX471" fmla="*/ 616563 w 2245960"/>
                <a:gd name="connsiteY471" fmla="*/ 248144 h 1262245"/>
                <a:gd name="connsiteX472" fmla="*/ 601371 w 2245960"/>
                <a:gd name="connsiteY472" fmla="*/ 248144 h 1262245"/>
                <a:gd name="connsiteX473" fmla="*/ 600105 w 2245960"/>
                <a:gd name="connsiteY473" fmla="*/ 248144 h 1262245"/>
                <a:gd name="connsiteX474" fmla="*/ 592508 w 2245960"/>
                <a:gd name="connsiteY474" fmla="*/ 245612 h 1262245"/>
                <a:gd name="connsiteX475" fmla="*/ 587444 w 2245960"/>
                <a:gd name="connsiteY475" fmla="*/ 240548 h 1262245"/>
                <a:gd name="connsiteX476" fmla="*/ 592508 w 2245960"/>
                <a:gd name="connsiteY476" fmla="*/ 235484 h 1262245"/>
                <a:gd name="connsiteX477" fmla="*/ 595041 w 2245960"/>
                <a:gd name="connsiteY477" fmla="*/ 235484 h 1262245"/>
                <a:gd name="connsiteX478" fmla="*/ 596306 w 2245960"/>
                <a:gd name="connsiteY478" fmla="*/ 235484 h 1262245"/>
                <a:gd name="connsiteX479" fmla="*/ 602636 w 2245960"/>
                <a:gd name="connsiteY479" fmla="*/ 238016 h 1262245"/>
                <a:gd name="connsiteX480" fmla="*/ 616563 w 2245960"/>
                <a:gd name="connsiteY480" fmla="*/ 238016 h 1262245"/>
                <a:gd name="connsiteX481" fmla="*/ 621627 w 2245960"/>
                <a:gd name="connsiteY481" fmla="*/ 243080 h 1262245"/>
                <a:gd name="connsiteX482" fmla="*/ 616563 w 2245960"/>
                <a:gd name="connsiteY482" fmla="*/ 248144 h 1262245"/>
                <a:gd name="connsiteX483" fmla="*/ 5064 w 2245960"/>
                <a:gd name="connsiteY483" fmla="*/ 243080 h 1262245"/>
                <a:gd name="connsiteX484" fmla="*/ 0 w 2245960"/>
                <a:gd name="connsiteY484" fmla="*/ 238016 h 1262245"/>
                <a:gd name="connsiteX485" fmla="*/ 0 w 2245960"/>
                <a:gd name="connsiteY485" fmla="*/ 213961 h 1262245"/>
                <a:gd name="connsiteX486" fmla="*/ 5064 w 2245960"/>
                <a:gd name="connsiteY486" fmla="*/ 208897 h 1262245"/>
                <a:gd name="connsiteX487" fmla="*/ 10128 w 2245960"/>
                <a:gd name="connsiteY487" fmla="*/ 213961 h 1262245"/>
                <a:gd name="connsiteX488" fmla="*/ 10128 w 2245960"/>
                <a:gd name="connsiteY488" fmla="*/ 238016 h 1262245"/>
                <a:gd name="connsiteX489" fmla="*/ 5064 w 2245960"/>
                <a:gd name="connsiteY489" fmla="*/ 243080 h 1262245"/>
                <a:gd name="connsiteX490" fmla="*/ 543133 w 2245960"/>
                <a:gd name="connsiteY490" fmla="*/ 240548 h 1262245"/>
                <a:gd name="connsiteX491" fmla="*/ 540600 w 2245960"/>
                <a:gd name="connsiteY491" fmla="*/ 240548 h 1262245"/>
                <a:gd name="connsiteX492" fmla="*/ 539334 w 2245960"/>
                <a:gd name="connsiteY492" fmla="*/ 239282 h 1262245"/>
                <a:gd name="connsiteX493" fmla="*/ 534270 w 2245960"/>
                <a:gd name="connsiteY493" fmla="*/ 238016 h 1262245"/>
                <a:gd name="connsiteX494" fmla="*/ 527940 w 2245960"/>
                <a:gd name="connsiteY494" fmla="*/ 238016 h 1262245"/>
                <a:gd name="connsiteX495" fmla="*/ 526674 w 2245960"/>
                <a:gd name="connsiteY495" fmla="*/ 238016 h 1262245"/>
                <a:gd name="connsiteX496" fmla="*/ 519078 w 2245960"/>
                <a:gd name="connsiteY496" fmla="*/ 235484 h 1262245"/>
                <a:gd name="connsiteX497" fmla="*/ 517812 w 2245960"/>
                <a:gd name="connsiteY497" fmla="*/ 235484 h 1262245"/>
                <a:gd name="connsiteX498" fmla="*/ 515280 w 2245960"/>
                <a:gd name="connsiteY498" fmla="*/ 229154 h 1262245"/>
                <a:gd name="connsiteX499" fmla="*/ 521610 w 2245960"/>
                <a:gd name="connsiteY499" fmla="*/ 226622 h 1262245"/>
                <a:gd name="connsiteX500" fmla="*/ 521610 w 2245960"/>
                <a:gd name="connsiteY500" fmla="*/ 226622 h 1262245"/>
                <a:gd name="connsiteX501" fmla="*/ 527940 w 2245960"/>
                <a:gd name="connsiteY501" fmla="*/ 227888 h 1262245"/>
                <a:gd name="connsiteX502" fmla="*/ 534270 w 2245960"/>
                <a:gd name="connsiteY502" fmla="*/ 227888 h 1262245"/>
                <a:gd name="connsiteX503" fmla="*/ 535536 w 2245960"/>
                <a:gd name="connsiteY503" fmla="*/ 227888 h 1262245"/>
                <a:gd name="connsiteX504" fmla="*/ 545665 w 2245960"/>
                <a:gd name="connsiteY504" fmla="*/ 231686 h 1262245"/>
                <a:gd name="connsiteX505" fmla="*/ 548197 w 2245960"/>
                <a:gd name="connsiteY505" fmla="*/ 238016 h 1262245"/>
                <a:gd name="connsiteX506" fmla="*/ 543133 w 2245960"/>
                <a:gd name="connsiteY506" fmla="*/ 240548 h 1262245"/>
                <a:gd name="connsiteX507" fmla="*/ 663407 w 2245960"/>
                <a:gd name="connsiteY507" fmla="*/ 238016 h 1262245"/>
                <a:gd name="connsiteX508" fmla="*/ 659608 w 2245960"/>
                <a:gd name="connsiteY508" fmla="*/ 235484 h 1262245"/>
                <a:gd name="connsiteX509" fmla="*/ 662141 w 2245960"/>
                <a:gd name="connsiteY509" fmla="*/ 229154 h 1262245"/>
                <a:gd name="connsiteX510" fmla="*/ 663407 w 2245960"/>
                <a:gd name="connsiteY510" fmla="*/ 227888 h 1262245"/>
                <a:gd name="connsiteX511" fmla="*/ 669737 w 2245960"/>
                <a:gd name="connsiteY511" fmla="*/ 225356 h 1262245"/>
                <a:gd name="connsiteX512" fmla="*/ 673535 w 2245960"/>
                <a:gd name="connsiteY512" fmla="*/ 221558 h 1262245"/>
                <a:gd name="connsiteX513" fmla="*/ 676067 w 2245960"/>
                <a:gd name="connsiteY513" fmla="*/ 220292 h 1262245"/>
                <a:gd name="connsiteX514" fmla="*/ 682397 w 2245960"/>
                <a:gd name="connsiteY514" fmla="*/ 217759 h 1262245"/>
                <a:gd name="connsiteX515" fmla="*/ 689994 w 2245960"/>
                <a:gd name="connsiteY515" fmla="*/ 217759 h 1262245"/>
                <a:gd name="connsiteX516" fmla="*/ 689994 w 2245960"/>
                <a:gd name="connsiteY516" fmla="*/ 224090 h 1262245"/>
                <a:gd name="connsiteX517" fmla="*/ 688728 w 2245960"/>
                <a:gd name="connsiteY517" fmla="*/ 225356 h 1262245"/>
                <a:gd name="connsiteX518" fmla="*/ 686195 w 2245960"/>
                <a:gd name="connsiteY518" fmla="*/ 226622 h 1262245"/>
                <a:gd name="connsiteX519" fmla="*/ 679865 w 2245960"/>
                <a:gd name="connsiteY519" fmla="*/ 229154 h 1262245"/>
                <a:gd name="connsiteX520" fmla="*/ 676067 w 2245960"/>
                <a:gd name="connsiteY520" fmla="*/ 232952 h 1262245"/>
                <a:gd name="connsiteX521" fmla="*/ 673535 w 2245960"/>
                <a:gd name="connsiteY521" fmla="*/ 234218 h 1262245"/>
                <a:gd name="connsiteX522" fmla="*/ 665939 w 2245960"/>
                <a:gd name="connsiteY522" fmla="*/ 236750 h 1262245"/>
                <a:gd name="connsiteX523" fmla="*/ 663407 w 2245960"/>
                <a:gd name="connsiteY523" fmla="*/ 238016 h 1262245"/>
                <a:gd name="connsiteX524" fmla="*/ 472234 w 2245960"/>
                <a:gd name="connsiteY524" fmla="*/ 222824 h 1262245"/>
                <a:gd name="connsiteX525" fmla="*/ 468436 w 2245960"/>
                <a:gd name="connsiteY525" fmla="*/ 222824 h 1262245"/>
                <a:gd name="connsiteX526" fmla="*/ 467170 w 2245960"/>
                <a:gd name="connsiteY526" fmla="*/ 222824 h 1262245"/>
                <a:gd name="connsiteX527" fmla="*/ 460840 w 2245960"/>
                <a:gd name="connsiteY527" fmla="*/ 220292 h 1262245"/>
                <a:gd name="connsiteX528" fmla="*/ 457041 w 2245960"/>
                <a:gd name="connsiteY528" fmla="*/ 220292 h 1262245"/>
                <a:gd name="connsiteX529" fmla="*/ 455776 w 2245960"/>
                <a:gd name="connsiteY529" fmla="*/ 220292 h 1262245"/>
                <a:gd name="connsiteX530" fmla="*/ 448179 w 2245960"/>
                <a:gd name="connsiteY530" fmla="*/ 217759 h 1262245"/>
                <a:gd name="connsiteX531" fmla="*/ 449445 w 2245960"/>
                <a:gd name="connsiteY531" fmla="*/ 212695 h 1262245"/>
                <a:gd name="connsiteX532" fmla="*/ 450711 w 2245960"/>
                <a:gd name="connsiteY532" fmla="*/ 207631 h 1262245"/>
                <a:gd name="connsiteX533" fmla="*/ 458308 w 2245960"/>
                <a:gd name="connsiteY533" fmla="*/ 210163 h 1262245"/>
                <a:gd name="connsiteX534" fmla="*/ 462106 w 2245960"/>
                <a:gd name="connsiteY534" fmla="*/ 210163 h 1262245"/>
                <a:gd name="connsiteX535" fmla="*/ 463372 w 2245960"/>
                <a:gd name="connsiteY535" fmla="*/ 210163 h 1262245"/>
                <a:gd name="connsiteX536" fmla="*/ 469702 w 2245960"/>
                <a:gd name="connsiteY536" fmla="*/ 212695 h 1262245"/>
                <a:gd name="connsiteX537" fmla="*/ 473500 w 2245960"/>
                <a:gd name="connsiteY537" fmla="*/ 212695 h 1262245"/>
                <a:gd name="connsiteX538" fmla="*/ 478564 w 2245960"/>
                <a:gd name="connsiteY538" fmla="*/ 217759 h 1262245"/>
                <a:gd name="connsiteX539" fmla="*/ 472234 w 2245960"/>
                <a:gd name="connsiteY539" fmla="*/ 222824 h 1262245"/>
                <a:gd name="connsiteX540" fmla="*/ 401336 w 2245960"/>
                <a:gd name="connsiteY540" fmla="*/ 208897 h 1262245"/>
                <a:gd name="connsiteX541" fmla="*/ 400069 w 2245960"/>
                <a:gd name="connsiteY541" fmla="*/ 208897 h 1262245"/>
                <a:gd name="connsiteX542" fmla="*/ 382345 w 2245960"/>
                <a:gd name="connsiteY542" fmla="*/ 202567 h 1262245"/>
                <a:gd name="connsiteX543" fmla="*/ 377281 w 2245960"/>
                <a:gd name="connsiteY543" fmla="*/ 200035 h 1262245"/>
                <a:gd name="connsiteX544" fmla="*/ 373483 w 2245960"/>
                <a:gd name="connsiteY544" fmla="*/ 196237 h 1262245"/>
                <a:gd name="connsiteX545" fmla="*/ 378547 w 2245960"/>
                <a:gd name="connsiteY545" fmla="*/ 191172 h 1262245"/>
                <a:gd name="connsiteX546" fmla="*/ 378547 w 2245960"/>
                <a:gd name="connsiteY546" fmla="*/ 191172 h 1262245"/>
                <a:gd name="connsiteX547" fmla="*/ 381079 w 2245960"/>
                <a:gd name="connsiteY547" fmla="*/ 191172 h 1262245"/>
                <a:gd name="connsiteX548" fmla="*/ 386143 w 2245960"/>
                <a:gd name="connsiteY548" fmla="*/ 193705 h 1262245"/>
                <a:gd name="connsiteX549" fmla="*/ 403868 w 2245960"/>
                <a:gd name="connsiteY549" fmla="*/ 198769 h 1262245"/>
                <a:gd name="connsiteX550" fmla="*/ 406400 w 2245960"/>
                <a:gd name="connsiteY550" fmla="*/ 205099 h 1262245"/>
                <a:gd name="connsiteX551" fmla="*/ 401336 w 2245960"/>
                <a:gd name="connsiteY551" fmla="*/ 208897 h 1262245"/>
                <a:gd name="connsiteX552" fmla="*/ 727975 w 2245960"/>
                <a:gd name="connsiteY552" fmla="*/ 205099 h 1262245"/>
                <a:gd name="connsiteX553" fmla="*/ 724177 w 2245960"/>
                <a:gd name="connsiteY553" fmla="*/ 202567 h 1262245"/>
                <a:gd name="connsiteX554" fmla="*/ 726709 w 2245960"/>
                <a:gd name="connsiteY554" fmla="*/ 196237 h 1262245"/>
                <a:gd name="connsiteX555" fmla="*/ 748231 w 2245960"/>
                <a:gd name="connsiteY555" fmla="*/ 184842 h 1262245"/>
                <a:gd name="connsiteX556" fmla="*/ 754562 w 2245960"/>
                <a:gd name="connsiteY556" fmla="*/ 187375 h 1262245"/>
                <a:gd name="connsiteX557" fmla="*/ 752030 w 2245960"/>
                <a:gd name="connsiteY557" fmla="*/ 193705 h 1262245"/>
                <a:gd name="connsiteX558" fmla="*/ 730507 w 2245960"/>
                <a:gd name="connsiteY558" fmla="*/ 205099 h 1262245"/>
                <a:gd name="connsiteX559" fmla="*/ 727975 w 2245960"/>
                <a:gd name="connsiteY559" fmla="*/ 205099 h 1262245"/>
                <a:gd name="connsiteX560" fmla="*/ 330437 w 2245960"/>
                <a:gd name="connsiteY560" fmla="*/ 187375 h 1262245"/>
                <a:gd name="connsiteX561" fmla="*/ 329171 w 2245960"/>
                <a:gd name="connsiteY561" fmla="*/ 187375 h 1262245"/>
                <a:gd name="connsiteX562" fmla="*/ 317777 w 2245960"/>
                <a:gd name="connsiteY562" fmla="*/ 183576 h 1262245"/>
                <a:gd name="connsiteX563" fmla="*/ 313979 w 2245960"/>
                <a:gd name="connsiteY563" fmla="*/ 181044 h 1262245"/>
                <a:gd name="connsiteX564" fmla="*/ 308915 w 2245960"/>
                <a:gd name="connsiteY564" fmla="*/ 181044 h 1262245"/>
                <a:gd name="connsiteX565" fmla="*/ 303850 w 2245960"/>
                <a:gd name="connsiteY565" fmla="*/ 175980 h 1262245"/>
                <a:gd name="connsiteX566" fmla="*/ 308915 w 2245960"/>
                <a:gd name="connsiteY566" fmla="*/ 170916 h 1262245"/>
                <a:gd name="connsiteX567" fmla="*/ 315245 w 2245960"/>
                <a:gd name="connsiteY567" fmla="*/ 170916 h 1262245"/>
                <a:gd name="connsiteX568" fmla="*/ 317777 w 2245960"/>
                <a:gd name="connsiteY568" fmla="*/ 170916 h 1262245"/>
                <a:gd name="connsiteX569" fmla="*/ 322841 w 2245960"/>
                <a:gd name="connsiteY569" fmla="*/ 173448 h 1262245"/>
                <a:gd name="connsiteX570" fmla="*/ 334235 w 2245960"/>
                <a:gd name="connsiteY570" fmla="*/ 177246 h 1262245"/>
                <a:gd name="connsiteX571" fmla="*/ 336767 w 2245960"/>
                <a:gd name="connsiteY571" fmla="*/ 183576 h 1262245"/>
                <a:gd name="connsiteX572" fmla="*/ 330437 w 2245960"/>
                <a:gd name="connsiteY572" fmla="*/ 187375 h 1262245"/>
                <a:gd name="connsiteX573" fmla="*/ 796341 w 2245960"/>
                <a:gd name="connsiteY573" fmla="*/ 178512 h 1262245"/>
                <a:gd name="connsiteX574" fmla="*/ 791277 w 2245960"/>
                <a:gd name="connsiteY574" fmla="*/ 174714 h 1262245"/>
                <a:gd name="connsiteX575" fmla="*/ 793809 w 2245960"/>
                <a:gd name="connsiteY575" fmla="*/ 168384 h 1262245"/>
                <a:gd name="connsiteX576" fmla="*/ 805203 w 2245960"/>
                <a:gd name="connsiteY576" fmla="*/ 164586 h 1262245"/>
                <a:gd name="connsiteX577" fmla="*/ 806470 w 2245960"/>
                <a:gd name="connsiteY577" fmla="*/ 164586 h 1262245"/>
                <a:gd name="connsiteX578" fmla="*/ 815332 w 2245960"/>
                <a:gd name="connsiteY578" fmla="*/ 164586 h 1262245"/>
                <a:gd name="connsiteX579" fmla="*/ 820396 w 2245960"/>
                <a:gd name="connsiteY579" fmla="*/ 169650 h 1262245"/>
                <a:gd name="connsiteX580" fmla="*/ 815332 w 2245960"/>
                <a:gd name="connsiteY580" fmla="*/ 174714 h 1262245"/>
                <a:gd name="connsiteX581" fmla="*/ 807736 w 2245960"/>
                <a:gd name="connsiteY581" fmla="*/ 174714 h 1262245"/>
                <a:gd name="connsiteX582" fmla="*/ 797608 w 2245960"/>
                <a:gd name="connsiteY582" fmla="*/ 178512 h 1262245"/>
                <a:gd name="connsiteX583" fmla="*/ 796341 w 2245960"/>
                <a:gd name="connsiteY583" fmla="*/ 178512 h 1262245"/>
                <a:gd name="connsiteX584" fmla="*/ 20256 w 2245960"/>
                <a:gd name="connsiteY584" fmla="*/ 175980 h 1262245"/>
                <a:gd name="connsiteX585" fmla="*/ 16458 w 2245960"/>
                <a:gd name="connsiteY585" fmla="*/ 174714 h 1262245"/>
                <a:gd name="connsiteX586" fmla="*/ 16458 w 2245960"/>
                <a:gd name="connsiteY586" fmla="*/ 168384 h 1262245"/>
                <a:gd name="connsiteX587" fmla="*/ 20256 w 2245960"/>
                <a:gd name="connsiteY587" fmla="*/ 164586 h 1262245"/>
                <a:gd name="connsiteX588" fmla="*/ 21523 w 2245960"/>
                <a:gd name="connsiteY588" fmla="*/ 163320 h 1262245"/>
                <a:gd name="connsiteX589" fmla="*/ 37981 w 2245960"/>
                <a:gd name="connsiteY589" fmla="*/ 154457 h 1262245"/>
                <a:gd name="connsiteX590" fmla="*/ 44312 w 2245960"/>
                <a:gd name="connsiteY590" fmla="*/ 155723 h 1262245"/>
                <a:gd name="connsiteX591" fmla="*/ 43045 w 2245960"/>
                <a:gd name="connsiteY591" fmla="*/ 162054 h 1262245"/>
                <a:gd name="connsiteX592" fmla="*/ 26587 w 2245960"/>
                <a:gd name="connsiteY592" fmla="*/ 170916 h 1262245"/>
                <a:gd name="connsiteX593" fmla="*/ 22789 w 2245960"/>
                <a:gd name="connsiteY593" fmla="*/ 174714 h 1262245"/>
                <a:gd name="connsiteX594" fmla="*/ 20256 w 2245960"/>
                <a:gd name="connsiteY594" fmla="*/ 175980 h 1262245"/>
                <a:gd name="connsiteX595" fmla="*/ 259539 w 2245960"/>
                <a:gd name="connsiteY595" fmla="*/ 169650 h 1262245"/>
                <a:gd name="connsiteX596" fmla="*/ 258273 w 2245960"/>
                <a:gd name="connsiteY596" fmla="*/ 169650 h 1262245"/>
                <a:gd name="connsiteX597" fmla="*/ 253209 w 2245960"/>
                <a:gd name="connsiteY597" fmla="*/ 168384 h 1262245"/>
                <a:gd name="connsiteX598" fmla="*/ 235484 w 2245960"/>
                <a:gd name="connsiteY598" fmla="*/ 165852 h 1262245"/>
                <a:gd name="connsiteX599" fmla="*/ 231686 w 2245960"/>
                <a:gd name="connsiteY599" fmla="*/ 160788 h 1262245"/>
                <a:gd name="connsiteX600" fmla="*/ 238016 w 2245960"/>
                <a:gd name="connsiteY600" fmla="*/ 156989 h 1262245"/>
                <a:gd name="connsiteX601" fmla="*/ 257007 w 2245960"/>
                <a:gd name="connsiteY601" fmla="*/ 160788 h 1262245"/>
                <a:gd name="connsiteX602" fmla="*/ 263337 w 2245960"/>
                <a:gd name="connsiteY602" fmla="*/ 163320 h 1262245"/>
                <a:gd name="connsiteX603" fmla="*/ 265869 w 2245960"/>
                <a:gd name="connsiteY603" fmla="*/ 169650 h 1262245"/>
                <a:gd name="connsiteX604" fmla="*/ 259539 w 2245960"/>
                <a:gd name="connsiteY604" fmla="*/ 169650 h 1262245"/>
                <a:gd name="connsiteX605" fmla="*/ 187374 w 2245960"/>
                <a:gd name="connsiteY605" fmla="*/ 155723 h 1262245"/>
                <a:gd name="connsiteX606" fmla="*/ 187374 w 2245960"/>
                <a:gd name="connsiteY606" fmla="*/ 155723 h 1262245"/>
                <a:gd name="connsiteX607" fmla="*/ 173448 w 2245960"/>
                <a:gd name="connsiteY607" fmla="*/ 153191 h 1262245"/>
                <a:gd name="connsiteX608" fmla="*/ 169650 w 2245960"/>
                <a:gd name="connsiteY608" fmla="*/ 153191 h 1262245"/>
                <a:gd name="connsiteX609" fmla="*/ 168384 w 2245960"/>
                <a:gd name="connsiteY609" fmla="*/ 153191 h 1262245"/>
                <a:gd name="connsiteX610" fmla="*/ 162053 w 2245960"/>
                <a:gd name="connsiteY610" fmla="*/ 150659 h 1262245"/>
                <a:gd name="connsiteX611" fmla="*/ 159521 w 2245960"/>
                <a:gd name="connsiteY611" fmla="*/ 144329 h 1262245"/>
                <a:gd name="connsiteX612" fmla="*/ 165851 w 2245960"/>
                <a:gd name="connsiteY612" fmla="*/ 141797 h 1262245"/>
                <a:gd name="connsiteX613" fmla="*/ 170916 w 2245960"/>
                <a:gd name="connsiteY613" fmla="*/ 143063 h 1262245"/>
                <a:gd name="connsiteX614" fmla="*/ 174714 w 2245960"/>
                <a:gd name="connsiteY614" fmla="*/ 143063 h 1262245"/>
                <a:gd name="connsiteX615" fmla="*/ 188640 w 2245960"/>
                <a:gd name="connsiteY615" fmla="*/ 145595 h 1262245"/>
                <a:gd name="connsiteX616" fmla="*/ 192438 w 2245960"/>
                <a:gd name="connsiteY616" fmla="*/ 150659 h 1262245"/>
                <a:gd name="connsiteX617" fmla="*/ 187374 w 2245960"/>
                <a:gd name="connsiteY617" fmla="*/ 155723 h 1262245"/>
                <a:gd name="connsiteX618" fmla="*/ 88623 w 2245960"/>
                <a:gd name="connsiteY618" fmla="*/ 153191 h 1262245"/>
                <a:gd name="connsiteX619" fmla="*/ 83559 w 2245960"/>
                <a:gd name="connsiteY619" fmla="*/ 148127 h 1262245"/>
                <a:gd name="connsiteX620" fmla="*/ 88623 w 2245960"/>
                <a:gd name="connsiteY620" fmla="*/ 143063 h 1262245"/>
                <a:gd name="connsiteX621" fmla="*/ 112678 w 2245960"/>
                <a:gd name="connsiteY621" fmla="*/ 141797 h 1262245"/>
                <a:gd name="connsiteX622" fmla="*/ 117742 w 2245960"/>
                <a:gd name="connsiteY622" fmla="*/ 146861 h 1262245"/>
                <a:gd name="connsiteX623" fmla="*/ 112678 w 2245960"/>
                <a:gd name="connsiteY623" fmla="*/ 151925 h 1262245"/>
                <a:gd name="connsiteX624" fmla="*/ 88623 w 2245960"/>
                <a:gd name="connsiteY624" fmla="*/ 153191 h 1262245"/>
                <a:gd name="connsiteX625" fmla="*/ 88623 w 2245960"/>
                <a:gd name="connsiteY625" fmla="*/ 153191 h 1262245"/>
                <a:gd name="connsiteX626" fmla="*/ 1523050 w 2245960"/>
                <a:gd name="connsiteY626" fmla="*/ 55706 h 1262245"/>
                <a:gd name="connsiteX627" fmla="*/ 1517986 w 2245960"/>
                <a:gd name="connsiteY627" fmla="*/ 53174 h 1262245"/>
                <a:gd name="connsiteX628" fmla="*/ 1516720 w 2245960"/>
                <a:gd name="connsiteY628" fmla="*/ 49376 h 1262245"/>
                <a:gd name="connsiteX629" fmla="*/ 1516720 w 2245960"/>
                <a:gd name="connsiteY629" fmla="*/ 46844 h 1262245"/>
                <a:gd name="connsiteX630" fmla="*/ 1516720 w 2245960"/>
                <a:gd name="connsiteY630" fmla="*/ 35449 h 1262245"/>
                <a:gd name="connsiteX631" fmla="*/ 1521784 w 2245960"/>
                <a:gd name="connsiteY631" fmla="*/ 30385 h 1262245"/>
                <a:gd name="connsiteX632" fmla="*/ 1525583 w 2245960"/>
                <a:gd name="connsiteY632" fmla="*/ 30385 h 1262245"/>
                <a:gd name="connsiteX633" fmla="*/ 1529381 w 2245960"/>
                <a:gd name="connsiteY633" fmla="*/ 29119 h 1262245"/>
                <a:gd name="connsiteX634" fmla="*/ 1534445 w 2245960"/>
                <a:gd name="connsiteY634" fmla="*/ 34183 h 1262245"/>
                <a:gd name="connsiteX635" fmla="*/ 1534445 w 2245960"/>
                <a:gd name="connsiteY635" fmla="*/ 35449 h 1262245"/>
                <a:gd name="connsiteX636" fmla="*/ 1529381 w 2245960"/>
                <a:gd name="connsiteY636" fmla="*/ 40513 h 1262245"/>
                <a:gd name="connsiteX637" fmla="*/ 1526848 w 2245960"/>
                <a:gd name="connsiteY637" fmla="*/ 40513 h 1262245"/>
                <a:gd name="connsiteX638" fmla="*/ 1526848 w 2245960"/>
                <a:gd name="connsiteY638" fmla="*/ 45577 h 1262245"/>
                <a:gd name="connsiteX639" fmla="*/ 1528114 w 2245960"/>
                <a:gd name="connsiteY639" fmla="*/ 48110 h 1262245"/>
                <a:gd name="connsiteX640" fmla="*/ 1525583 w 2245960"/>
                <a:gd name="connsiteY640" fmla="*/ 54440 h 1262245"/>
                <a:gd name="connsiteX641" fmla="*/ 1523050 w 2245960"/>
                <a:gd name="connsiteY641" fmla="*/ 55706 h 1262245"/>
                <a:gd name="connsiteX642" fmla="*/ 1540775 w 2245960"/>
                <a:gd name="connsiteY642" fmla="*/ 17725 h 1262245"/>
                <a:gd name="connsiteX643" fmla="*/ 1539509 w 2245960"/>
                <a:gd name="connsiteY643" fmla="*/ 17725 h 1262245"/>
                <a:gd name="connsiteX644" fmla="*/ 1534445 w 2245960"/>
                <a:gd name="connsiteY644" fmla="*/ 12660 h 1262245"/>
                <a:gd name="connsiteX645" fmla="*/ 1539509 w 2245960"/>
                <a:gd name="connsiteY645" fmla="*/ 7596 h 1262245"/>
                <a:gd name="connsiteX646" fmla="*/ 1540775 w 2245960"/>
                <a:gd name="connsiteY646" fmla="*/ 6330 h 1262245"/>
                <a:gd name="connsiteX647" fmla="*/ 1544573 w 2245960"/>
                <a:gd name="connsiteY647" fmla="*/ 5064 h 1262245"/>
                <a:gd name="connsiteX648" fmla="*/ 1544573 w 2245960"/>
                <a:gd name="connsiteY648" fmla="*/ 5064 h 1262245"/>
                <a:gd name="connsiteX649" fmla="*/ 1545839 w 2245960"/>
                <a:gd name="connsiteY649" fmla="*/ 3798 h 1262245"/>
                <a:gd name="connsiteX650" fmla="*/ 1548371 w 2245960"/>
                <a:gd name="connsiteY650" fmla="*/ 1266 h 1262245"/>
                <a:gd name="connsiteX651" fmla="*/ 1552169 w 2245960"/>
                <a:gd name="connsiteY651" fmla="*/ 0 h 1262245"/>
                <a:gd name="connsiteX652" fmla="*/ 1554701 w 2245960"/>
                <a:gd name="connsiteY652" fmla="*/ 0 h 1262245"/>
                <a:gd name="connsiteX653" fmla="*/ 1558499 w 2245960"/>
                <a:gd name="connsiteY653" fmla="*/ 1266 h 1262245"/>
                <a:gd name="connsiteX654" fmla="*/ 1561032 w 2245960"/>
                <a:gd name="connsiteY654" fmla="*/ 3798 h 1262245"/>
                <a:gd name="connsiteX655" fmla="*/ 1561032 w 2245960"/>
                <a:gd name="connsiteY655" fmla="*/ 10128 h 1262245"/>
                <a:gd name="connsiteX656" fmla="*/ 1557234 w 2245960"/>
                <a:gd name="connsiteY656" fmla="*/ 11394 h 1262245"/>
                <a:gd name="connsiteX657" fmla="*/ 1553435 w 2245960"/>
                <a:gd name="connsiteY657" fmla="*/ 13926 h 1262245"/>
                <a:gd name="connsiteX658" fmla="*/ 1548371 w 2245960"/>
                <a:gd name="connsiteY658" fmla="*/ 13926 h 1262245"/>
                <a:gd name="connsiteX659" fmla="*/ 1547105 w 2245960"/>
                <a:gd name="connsiteY659" fmla="*/ 15192 h 1262245"/>
                <a:gd name="connsiteX660" fmla="*/ 1540775 w 2245960"/>
                <a:gd name="connsiteY660" fmla="*/ 17725 h 126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Lst>
              <a:rect l="l" t="t" r="r" b="b"/>
              <a:pathLst>
                <a:path w="2245960" h="1262245">
                  <a:moveTo>
                    <a:pt x="289924" y="1262246"/>
                  </a:moveTo>
                  <a:lnTo>
                    <a:pt x="282328" y="1262246"/>
                  </a:lnTo>
                  <a:cubicBezTo>
                    <a:pt x="279795" y="1262246"/>
                    <a:pt x="277263" y="1259713"/>
                    <a:pt x="277263" y="1257181"/>
                  </a:cubicBezTo>
                  <a:cubicBezTo>
                    <a:pt x="277263" y="1254649"/>
                    <a:pt x="279795" y="1252117"/>
                    <a:pt x="282328" y="1252117"/>
                  </a:cubicBezTo>
                  <a:lnTo>
                    <a:pt x="288658" y="1252117"/>
                  </a:lnTo>
                  <a:lnTo>
                    <a:pt x="294988" y="1249585"/>
                  </a:lnTo>
                  <a:lnTo>
                    <a:pt x="298786" y="1247053"/>
                  </a:lnTo>
                  <a:lnTo>
                    <a:pt x="303850" y="1245787"/>
                  </a:lnTo>
                  <a:cubicBezTo>
                    <a:pt x="306382" y="1244521"/>
                    <a:pt x="308915" y="1245787"/>
                    <a:pt x="310181" y="1248319"/>
                  </a:cubicBezTo>
                  <a:cubicBezTo>
                    <a:pt x="311446" y="1250851"/>
                    <a:pt x="310181" y="1253383"/>
                    <a:pt x="307648" y="1254649"/>
                  </a:cubicBezTo>
                  <a:lnTo>
                    <a:pt x="303850" y="1255915"/>
                  </a:lnTo>
                  <a:lnTo>
                    <a:pt x="300052" y="1258448"/>
                  </a:lnTo>
                  <a:lnTo>
                    <a:pt x="292456" y="1260979"/>
                  </a:lnTo>
                  <a:cubicBezTo>
                    <a:pt x="291190" y="1260979"/>
                    <a:pt x="291190" y="1262246"/>
                    <a:pt x="289924" y="1262246"/>
                  </a:cubicBezTo>
                  <a:moveTo>
                    <a:pt x="234218" y="1258448"/>
                  </a:moveTo>
                  <a:cubicBezTo>
                    <a:pt x="232952" y="1258448"/>
                    <a:pt x="232952" y="1258448"/>
                    <a:pt x="231686" y="1258448"/>
                  </a:cubicBezTo>
                  <a:lnTo>
                    <a:pt x="229154" y="1257181"/>
                  </a:lnTo>
                  <a:lnTo>
                    <a:pt x="222823" y="1257181"/>
                  </a:lnTo>
                  <a:cubicBezTo>
                    <a:pt x="222823" y="1257181"/>
                    <a:pt x="221558" y="1257181"/>
                    <a:pt x="221558" y="1257181"/>
                  </a:cubicBezTo>
                  <a:lnTo>
                    <a:pt x="208897" y="1253383"/>
                  </a:lnTo>
                  <a:cubicBezTo>
                    <a:pt x="206365" y="1252117"/>
                    <a:pt x="205099" y="1249585"/>
                    <a:pt x="206365" y="1247053"/>
                  </a:cubicBezTo>
                  <a:cubicBezTo>
                    <a:pt x="207631" y="1244521"/>
                    <a:pt x="210163" y="1243255"/>
                    <a:pt x="212695" y="1244521"/>
                  </a:cubicBezTo>
                  <a:lnTo>
                    <a:pt x="224089" y="1248319"/>
                  </a:lnTo>
                  <a:lnTo>
                    <a:pt x="230420" y="1248319"/>
                  </a:lnTo>
                  <a:cubicBezTo>
                    <a:pt x="231686" y="1248319"/>
                    <a:pt x="231686" y="1248319"/>
                    <a:pt x="232952" y="1248319"/>
                  </a:cubicBezTo>
                  <a:lnTo>
                    <a:pt x="236750" y="1249585"/>
                  </a:lnTo>
                  <a:cubicBezTo>
                    <a:pt x="239282" y="1250851"/>
                    <a:pt x="240548" y="1253383"/>
                    <a:pt x="239282" y="1255915"/>
                  </a:cubicBezTo>
                  <a:cubicBezTo>
                    <a:pt x="238016" y="1258448"/>
                    <a:pt x="236750" y="1258448"/>
                    <a:pt x="234218" y="1258448"/>
                  </a:cubicBezTo>
                  <a:moveTo>
                    <a:pt x="344364" y="1226797"/>
                  </a:moveTo>
                  <a:cubicBezTo>
                    <a:pt x="343098" y="1226797"/>
                    <a:pt x="341832" y="1226797"/>
                    <a:pt x="340566" y="1225530"/>
                  </a:cubicBezTo>
                  <a:cubicBezTo>
                    <a:pt x="338033" y="1224264"/>
                    <a:pt x="338033" y="1220466"/>
                    <a:pt x="340566" y="1219200"/>
                  </a:cubicBezTo>
                  <a:lnTo>
                    <a:pt x="349428" y="1210338"/>
                  </a:lnTo>
                  <a:lnTo>
                    <a:pt x="355758" y="1201476"/>
                  </a:lnTo>
                  <a:cubicBezTo>
                    <a:pt x="357024" y="1198943"/>
                    <a:pt x="360822" y="1198943"/>
                    <a:pt x="362088" y="1200210"/>
                  </a:cubicBezTo>
                  <a:cubicBezTo>
                    <a:pt x="364620" y="1201476"/>
                    <a:pt x="364620" y="1205274"/>
                    <a:pt x="363354" y="1206540"/>
                  </a:cubicBezTo>
                  <a:lnTo>
                    <a:pt x="357024" y="1215402"/>
                  </a:lnTo>
                  <a:lnTo>
                    <a:pt x="346896" y="1225530"/>
                  </a:lnTo>
                  <a:cubicBezTo>
                    <a:pt x="346896" y="1226797"/>
                    <a:pt x="345630" y="1226797"/>
                    <a:pt x="344364" y="1226797"/>
                  </a:cubicBezTo>
                  <a:moveTo>
                    <a:pt x="174714" y="1221732"/>
                  </a:moveTo>
                  <a:cubicBezTo>
                    <a:pt x="173448" y="1221732"/>
                    <a:pt x="170916" y="1220466"/>
                    <a:pt x="170916" y="1219200"/>
                  </a:cubicBezTo>
                  <a:lnTo>
                    <a:pt x="168384" y="1214136"/>
                  </a:lnTo>
                  <a:cubicBezTo>
                    <a:pt x="168384" y="1214136"/>
                    <a:pt x="168384" y="1212870"/>
                    <a:pt x="168384" y="1212870"/>
                  </a:cubicBezTo>
                  <a:lnTo>
                    <a:pt x="162053" y="1195145"/>
                  </a:lnTo>
                  <a:cubicBezTo>
                    <a:pt x="160787" y="1192613"/>
                    <a:pt x="163320" y="1190081"/>
                    <a:pt x="165851" y="1188815"/>
                  </a:cubicBezTo>
                  <a:cubicBezTo>
                    <a:pt x="168384" y="1188815"/>
                    <a:pt x="170916" y="1190081"/>
                    <a:pt x="172182" y="1192613"/>
                  </a:cubicBezTo>
                  <a:lnTo>
                    <a:pt x="173448" y="1196411"/>
                  </a:lnTo>
                  <a:lnTo>
                    <a:pt x="178512" y="1209072"/>
                  </a:lnTo>
                  <a:lnTo>
                    <a:pt x="181044" y="1212870"/>
                  </a:lnTo>
                  <a:cubicBezTo>
                    <a:pt x="182310" y="1215402"/>
                    <a:pt x="182310" y="1217934"/>
                    <a:pt x="179778" y="1219200"/>
                  </a:cubicBezTo>
                  <a:cubicBezTo>
                    <a:pt x="175980" y="1221732"/>
                    <a:pt x="175980" y="1221732"/>
                    <a:pt x="174714" y="1221732"/>
                  </a:cubicBezTo>
                  <a:moveTo>
                    <a:pt x="387409" y="1168558"/>
                  </a:moveTo>
                  <a:cubicBezTo>
                    <a:pt x="386143" y="1168558"/>
                    <a:pt x="386143" y="1168558"/>
                    <a:pt x="384877" y="1168558"/>
                  </a:cubicBezTo>
                  <a:cubicBezTo>
                    <a:pt x="382345" y="1167292"/>
                    <a:pt x="381079" y="1164760"/>
                    <a:pt x="382345" y="1162228"/>
                  </a:cubicBezTo>
                  <a:lnTo>
                    <a:pt x="382345" y="1160962"/>
                  </a:lnTo>
                  <a:lnTo>
                    <a:pt x="391207" y="1147036"/>
                  </a:lnTo>
                  <a:lnTo>
                    <a:pt x="392474" y="1141971"/>
                  </a:lnTo>
                  <a:cubicBezTo>
                    <a:pt x="393739" y="1139439"/>
                    <a:pt x="396272" y="1138173"/>
                    <a:pt x="398804" y="1138173"/>
                  </a:cubicBezTo>
                  <a:cubicBezTo>
                    <a:pt x="401336" y="1139439"/>
                    <a:pt x="402602" y="1141971"/>
                    <a:pt x="402602" y="1144504"/>
                  </a:cubicBezTo>
                  <a:lnTo>
                    <a:pt x="401336" y="1150834"/>
                  </a:lnTo>
                  <a:cubicBezTo>
                    <a:pt x="401336" y="1150834"/>
                    <a:pt x="401336" y="1152100"/>
                    <a:pt x="400069" y="1152100"/>
                  </a:cubicBezTo>
                  <a:lnTo>
                    <a:pt x="389941" y="1166026"/>
                  </a:lnTo>
                  <a:cubicBezTo>
                    <a:pt x="389941" y="1167292"/>
                    <a:pt x="388675" y="1168558"/>
                    <a:pt x="387409" y="1168558"/>
                  </a:cubicBezTo>
                  <a:moveTo>
                    <a:pt x="156989" y="1153366"/>
                  </a:moveTo>
                  <a:cubicBezTo>
                    <a:pt x="154457" y="1153366"/>
                    <a:pt x="151925" y="1150834"/>
                    <a:pt x="151925" y="1148302"/>
                  </a:cubicBezTo>
                  <a:lnTo>
                    <a:pt x="151925" y="1125513"/>
                  </a:lnTo>
                  <a:cubicBezTo>
                    <a:pt x="151925" y="1122981"/>
                    <a:pt x="153191" y="1120449"/>
                    <a:pt x="155723" y="1120449"/>
                  </a:cubicBezTo>
                  <a:cubicBezTo>
                    <a:pt x="158255" y="1119183"/>
                    <a:pt x="160787" y="1120449"/>
                    <a:pt x="162053" y="1122981"/>
                  </a:cubicBezTo>
                  <a:cubicBezTo>
                    <a:pt x="162053" y="1122981"/>
                    <a:pt x="162053" y="1124247"/>
                    <a:pt x="162053" y="1125513"/>
                  </a:cubicBezTo>
                  <a:lnTo>
                    <a:pt x="162053" y="1148302"/>
                  </a:lnTo>
                  <a:cubicBezTo>
                    <a:pt x="162053" y="1150834"/>
                    <a:pt x="159521" y="1153366"/>
                    <a:pt x="156989" y="1153366"/>
                  </a:cubicBezTo>
                  <a:moveTo>
                    <a:pt x="412730" y="1101458"/>
                  </a:moveTo>
                  <a:cubicBezTo>
                    <a:pt x="411464" y="1101458"/>
                    <a:pt x="411464" y="1101458"/>
                    <a:pt x="412730" y="1101458"/>
                  </a:cubicBezTo>
                  <a:cubicBezTo>
                    <a:pt x="408932" y="1100192"/>
                    <a:pt x="407666" y="1097660"/>
                    <a:pt x="407666" y="1095128"/>
                  </a:cubicBezTo>
                  <a:lnTo>
                    <a:pt x="408932" y="1091330"/>
                  </a:lnTo>
                  <a:lnTo>
                    <a:pt x="411464" y="1084999"/>
                  </a:lnTo>
                  <a:lnTo>
                    <a:pt x="411464" y="1076137"/>
                  </a:lnTo>
                  <a:cubicBezTo>
                    <a:pt x="411464" y="1076137"/>
                    <a:pt x="411464" y="1074871"/>
                    <a:pt x="411464" y="1074871"/>
                  </a:cubicBezTo>
                  <a:lnTo>
                    <a:pt x="412730" y="1072339"/>
                  </a:lnTo>
                  <a:cubicBezTo>
                    <a:pt x="413996" y="1069807"/>
                    <a:pt x="416528" y="1068541"/>
                    <a:pt x="419060" y="1069807"/>
                  </a:cubicBezTo>
                  <a:cubicBezTo>
                    <a:pt x="421592" y="1071073"/>
                    <a:pt x="422859" y="1073605"/>
                    <a:pt x="421592" y="1076137"/>
                  </a:cubicBezTo>
                  <a:lnTo>
                    <a:pt x="420326" y="1078669"/>
                  </a:lnTo>
                  <a:lnTo>
                    <a:pt x="420326" y="1087532"/>
                  </a:lnTo>
                  <a:cubicBezTo>
                    <a:pt x="420326" y="1087532"/>
                    <a:pt x="420326" y="1088797"/>
                    <a:pt x="420326" y="1088797"/>
                  </a:cubicBezTo>
                  <a:lnTo>
                    <a:pt x="416528" y="1098926"/>
                  </a:lnTo>
                  <a:cubicBezTo>
                    <a:pt x="416528" y="1100192"/>
                    <a:pt x="415262" y="1101458"/>
                    <a:pt x="412730" y="1101458"/>
                  </a:cubicBezTo>
                  <a:moveTo>
                    <a:pt x="154457" y="1081202"/>
                  </a:moveTo>
                  <a:cubicBezTo>
                    <a:pt x="151925" y="1081202"/>
                    <a:pt x="149393" y="1078669"/>
                    <a:pt x="149393" y="1076137"/>
                  </a:cubicBezTo>
                  <a:lnTo>
                    <a:pt x="149393" y="1052082"/>
                  </a:lnTo>
                  <a:cubicBezTo>
                    <a:pt x="149393" y="1049550"/>
                    <a:pt x="151925" y="1047018"/>
                    <a:pt x="154457" y="1047018"/>
                  </a:cubicBezTo>
                  <a:cubicBezTo>
                    <a:pt x="156989" y="1047018"/>
                    <a:pt x="159521" y="1049550"/>
                    <a:pt x="159521" y="1052082"/>
                  </a:cubicBezTo>
                  <a:lnTo>
                    <a:pt x="159521" y="1076137"/>
                  </a:lnTo>
                  <a:cubicBezTo>
                    <a:pt x="159521" y="1078669"/>
                    <a:pt x="158255" y="1081202"/>
                    <a:pt x="154457" y="1081202"/>
                  </a:cubicBezTo>
                  <a:moveTo>
                    <a:pt x="421592" y="1030560"/>
                  </a:moveTo>
                  <a:cubicBezTo>
                    <a:pt x="420326" y="1030560"/>
                    <a:pt x="420326" y="1030560"/>
                    <a:pt x="421592" y="1030560"/>
                  </a:cubicBezTo>
                  <a:cubicBezTo>
                    <a:pt x="417794" y="1029294"/>
                    <a:pt x="416528" y="1026761"/>
                    <a:pt x="416528" y="1024230"/>
                  </a:cubicBezTo>
                  <a:lnTo>
                    <a:pt x="417794" y="1017899"/>
                  </a:lnTo>
                  <a:lnTo>
                    <a:pt x="417794" y="1002707"/>
                  </a:lnTo>
                  <a:cubicBezTo>
                    <a:pt x="417794" y="1002707"/>
                    <a:pt x="417794" y="1001440"/>
                    <a:pt x="417794" y="1001440"/>
                  </a:cubicBezTo>
                  <a:cubicBezTo>
                    <a:pt x="419060" y="998909"/>
                    <a:pt x="421592" y="997643"/>
                    <a:pt x="424125" y="997643"/>
                  </a:cubicBezTo>
                  <a:cubicBezTo>
                    <a:pt x="426656" y="998909"/>
                    <a:pt x="427923" y="1001440"/>
                    <a:pt x="427923" y="1002707"/>
                  </a:cubicBezTo>
                  <a:lnTo>
                    <a:pt x="427923" y="1017899"/>
                  </a:lnTo>
                  <a:cubicBezTo>
                    <a:pt x="427923" y="1017899"/>
                    <a:pt x="427923" y="1019165"/>
                    <a:pt x="427923" y="1019165"/>
                  </a:cubicBezTo>
                  <a:lnTo>
                    <a:pt x="426656" y="1026761"/>
                  </a:lnTo>
                  <a:cubicBezTo>
                    <a:pt x="425390" y="1029294"/>
                    <a:pt x="422859" y="1030560"/>
                    <a:pt x="421592" y="1030560"/>
                  </a:cubicBezTo>
                  <a:moveTo>
                    <a:pt x="153191" y="1009037"/>
                  </a:moveTo>
                  <a:cubicBezTo>
                    <a:pt x="150659" y="1009037"/>
                    <a:pt x="148127" y="1006505"/>
                    <a:pt x="148127" y="1003973"/>
                  </a:cubicBezTo>
                  <a:lnTo>
                    <a:pt x="148127" y="1000174"/>
                  </a:lnTo>
                  <a:lnTo>
                    <a:pt x="145595" y="993844"/>
                  </a:lnTo>
                  <a:cubicBezTo>
                    <a:pt x="145595" y="993844"/>
                    <a:pt x="145595" y="992578"/>
                    <a:pt x="145595" y="992578"/>
                  </a:cubicBezTo>
                  <a:lnTo>
                    <a:pt x="145595" y="979918"/>
                  </a:lnTo>
                  <a:cubicBezTo>
                    <a:pt x="145595" y="977386"/>
                    <a:pt x="148127" y="974853"/>
                    <a:pt x="150659" y="974853"/>
                  </a:cubicBezTo>
                  <a:cubicBezTo>
                    <a:pt x="153191" y="974853"/>
                    <a:pt x="155723" y="977386"/>
                    <a:pt x="155723" y="979918"/>
                  </a:cubicBezTo>
                  <a:lnTo>
                    <a:pt x="155723" y="991312"/>
                  </a:lnTo>
                  <a:lnTo>
                    <a:pt x="158255" y="997643"/>
                  </a:lnTo>
                  <a:cubicBezTo>
                    <a:pt x="158255" y="997643"/>
                    <a:pt x="158255" y="998909"/>
                    <a:pt x="158255" y="998909"/>
                  </a:cubicBezTo>
                  <a:lnTo>
                    <a:pt x="158255" y="1002707"/>
                  </a:lnTo>
                  <a:cubicBezTo>
                    <a:pt x="156989" y="1007771"/>
                    <a:pt x="155723" y="1009037"/>
                    <a:pt x="153191" y="1009037"/>
                  </a:cubicBezTo>
                  <a:moveTo>
                    <a:pt x="432987" y="960927"/>
                  </a:moveTo>
                  <a:cubicBezTo>
                    <a:pt x="431721" y="960927"/>
                    <a:pt x="431721" y="960927"/>
                    <a:pt x="432987" y="960927"/>
                  </a:cubicBezTo>
                  <a:cubicBezTo>
                    <a:pt x="429189" y="959661"/>
                    <a:pt x="427923" y="957129"/>
                    <a:pt x="427923" y="954597"/>
                  </a:cubicBezTo>
                  <a:lnTo>
                    <a:pt x="430455" y="947001"/>
                  </a:lnTo>
                  <a:lnTo>
                    <a:pt x="435519" y="931808"/>
                  </a:lnTo>
                  <a:cubicBezTo>
                    <a:pt x="436785" y="929276"/>
                    <a:pt x="439317" y="928010"/>
                    <a:pt x="441849" y="928010"/>
                  </a:cubicBezTo>
                  <a:cubicBezTo>
                    <a:pt x="444381" y="929276"/>
                    <a:pt x="445647" y="931808"/>
                    <a:pt x="445647" y="934340"/>
                  </a:cubicBezTo>
                  <a:lnTo>
                    <a:pt x="445647" y="935606"/>
                  </a:lnTo>
                  <a:lnTo>
                    <a:pt x="440583" y="949533"/>
                  </a:lnTo>
                  <a:lnTo>
                    <a:pt x="438051" y="957129"/>
                  </a:lnTo>
                  <a:cubicBezTo>
                    <a:pt x="436785" y="959661"/>
                    <a:pt x="435519" y="960927"/>
                    <a:pt x="432987" y="960927"/>
                  </a:cubicBezTo>
                  <a:moveTo>
                    <a:pt x="146861" y="938138"/>
                  </a:moveTo>
                  <a:cubicBezTo>
                    <a:pt x="144329" y="938138"/>
                    <a:pt x="143063" y="936872"/>
                    <a:pt x="141797" y="934340"/>
                  </a:cubicBezTo>
                  <a:lnTo>
                    <a:pt x="140531" y="930542"/>
                  </a:lnTo>
                  <a:cubicBezTo>
                    <a:pt x="140531" y="930542"/>
                    <a:pt x="140531" y="929276"/>
                    <a:pt x="140531" y="929276"/>
                  </a:cubicBezTo>
                  <a:lnTo>
                    <a:pt x="140531" y="910286"/>
                  </a:lnTo>
                  <a:cubicBezTo>
                    <a:pt x="140531" y="907753"/>
                    <a:pt x="143063" y="905221"/>
                    <a:pt x="145595" y="905221"/>
                  </a:cubicBezTo>
                  <a:cubicBezTo>
                    <a:pt x="148127" y="905221"/>
                    <a:pt x="150659" y="907753"/>
                    <a:pt x="150659" y="910286"/>
                  </a:cubicBezTo>
                  <a:lnTo>
                    <a:pt x="150659" y="929276"/>
                  </a:lnTo>
                  <a:lnTo>
                    <a:pt x="151925" y="933074"/>
                  </a:lnTo>
                  <a:cubicBezTo>
                    <a:pt x="153191" y="935606"/>
                    <a:pt x="151925" y="938138"/>
                    <a:pt x="149393" y="939404"/>
                  </a:cubicBezTo>
                  <a:cubicBezTo>
                    <a:pt x="148127" y="938138"/>
                    <a:pt x="146861" y="938138"/>
                    <a:pt x="146861" y="938138"/>
                  </a:cubicBezTo>
                  <a:moveTo>
                    <a:pt x="454510" y="891295"/>
                  </a:moveTo>
                  <a:cubicBezTo>
                    <a:pt x="454510" y="891295"/>
                    <a:pt x="453243" y="891295"/>
                    <a:pt x="453243" y="891295"/>
                  </a:cubicBezTo>
                  <a:cubicBezTo>
                    <a:pt x="450711" y="890029"/>
                    <a:pt x="449445" y="887497"/>
                    <a:pt x="450711" y="884965"/>
                  </a:cubicBezTo>
                  <a:lnTo>
                    <a:pt x="455776" y="872304"/>
                  </a:lnTo>
                  <a:lnTo>
                    <a:pt x="458308" y="863442"/>
                  </a:lnTo>
                  <a:cubicBezTo>
                    <a:pt x="458308" y="863442"/>
                    <a:pt x="458308" y="862176"/>
                    <a:pt x="459574" y="862176"/>
                  </a:cubicBezTo>
                  <a:cubicBezTo>
                    <a:pt x="460840" y="859644"/>
                    <a:pt x="464638" y="859644"/>
                    <a:pt x="467170" y="860910"/>
                  </a:cubicBezTo>
                  <a:cubicBezTo>
                    <a:pt x="469702" y="862176"/>
                    <a:pt x="469702" y="864708"/>
                    <a:pt x="468436" y="867240"/>
                  </a:cubicBezTo>
                  <a:lnTo>
                    <a:pt x="465904" y="876102"/>
                  </a:lnTo>
                  <a:lnTo>
                    <a:pt x="460840" y="890029"/>
                  </a:lnTo>
                  <a:cubicBezTo>
                    <a:pt x="458308" y="890029"/>
                    <a:pt x="455776" y="891295"/>
                    <a:pt x="454510" y="891295"/>
                  </a:cubicBezTo>
                  <a:moveTo>
                    <a:pt x="148127" y="867240"/>
                  </a:moveTo>
                  <a:cubicBezTo>
                    <a:pt x="145595" y="867240"/>
                    <a:pt x="143063" y="864708"/>
                    <a:pt x="143063" y="862176"/>
                  </a:cubicBezTo>
                  <a:lnTo>
                    <a:pt x="143063" y="838121"/>
                  </a:lnTo>
                  <a:cubicBezTo>
                    <a:pt x="143063" y="835589"/>
                    <a:pt x="145595" y="833057"/>
                    <a:pt x="148127" y="833057"/>
                  </a:cubicBezTo>
                  <a:cubicBezTo>
                    <a:pt x="150659" y="833057"/>
                    <a:pt x="153191" y="835589"/>
                    <a:pt x="153191" y="838121"/>
                  </a:cubicBezTo>
                  <a:lnTo>
                    <a:pt x="153191" y="862176"/>
                  </a:lnTo>
                  <a:cubicBezTo>
                    <a:pt x="153191" y="864708"/>
                    <a:pt x="150659" y="867240"/>
                    <a:pt x="148127" y="867240"/>
                  </a:cubicBezTo>
                  <a:moveTo>
                    <a:pt x="484895" y="826727"/>
                  </a:moveTo>
                  <a:cubicBezTo>
                    <a:pt x="483628" y="826727"/>
                    <a:pt x="483628" y="826727"/>
                    <a:pt x="482362" y="825460"/>
                  </a:cubicBezTo>
                  <a:cubicBezTo>
                    <a:pt x="479830" y="824194"/>
                    <a:pt x="479830" y="820396"/>
                    <a:pt x="481097" y="819130"/>
                  </a:cubicBezTo>
                  <a:lnTo>
                    <a:pt x="483628" y="815332"/>
                  </a:lnTo>
                  <a:lnTo>
                    <a:pt x="488693" y="810268"/>
                  </a:lnTo>
                  <a:lnTo>
                    <a:pt x="492491" y="803938"/>
                  </a:lnTo>
                  <a:lnTo>
                    <a:pt x="496289" y="800140"/>
                  </a:lnTo>
                  <a:cubicBezTo>
                    <a:pt x="498821" y="798873"/>
                    <a:pt x="501353" y="798873"/>
                    <a:pt x="503885" y="800140"/>
                  </a:cubicBezTo>
                  <a:cubicBezTo>
                    <a:pt x="506417" y="801406"/>
                    <a:pt x="506417" y="805204"/>
                    <a:pt x="503885" y="806470"/>
                  </a:cubicBezTo>
                  <a:lnTo>
                    <a:pt x="500087" y="810268"/>
                  </a:lnTo>
                  <a:lnTo>
                    <a:pt x="496289" y="816598"/>
                  </a:lnTo>
                  <a:lnTo>
                    <a:pt x="491225" y="821663"/>
                  </a:lnTo>
                  <a:lnTo>
                    <a:pt x="488693" y="824194"/>
                  </a:lnTo>
                  <a:cubicBezTo>
                    <a:pt x="487427" y="826727"/>
                    <a:pt x="486161" y="826727"/>
                    <a:pt x="484895" y="826727"/>
                  </a:cubicBezTo>
                  <a:moveTo>
                    <a:pt x="148127" y="795076"/>
                  </a:moveTo>
                  <a:cubicBezTo>
                    <a:pt x="145595" y="795076"/>
                    <a:pt x="143063" y="792543"/>
                    <a:pt x="143063" y="790011"/>
                  </a:cubicBezTo>
                  <a:lnTo>
                    <a:pt x="143063" y="765956"/>
                  </a:lnTo>
                  <a:cubicBezTo>
                    <a:pt x="143063" y="763424"/>
                    <a:pt x="145595" y="760892"/>
                    <a:pt x="148127" y="760892"/>
                  </a:cubicBezTo>
                  <a:cubicBezTo>
                    <a:pt x="150659" y="760892"/>
                    <a:pt x="153191" y="763424"/>
                    <a:pt x="153191" y="765956"/>
                  </a:cubicBezTo>
                  <a:lnTo>
                    <a:pt x="153191" y="790011"/>
                  </a:lnTo>
                  <a:cubicBezTo>
                    <a:pt x="153191" y="792543"/>
                    <a:pt x="150659" y="795076"/>
                    <a:pt x="148127" y="795076"/>
                  </a:cubicBezTo>
                  <a:moveTo>
                    <a:pt x="527940" y="769755"/>
                  </a:moveTo>
                  <a:cubicBezTo>
                    <a:pt x="526674" y="769755"/>
                    <a:pt x="526674" y="769755"/>
                    <a:pt x="525408" y="768489"/>
                  </a:cubicBezTo>
                  <a:cubicBezTo>
                    <a:pt x="522876" y="767222"/>
                    <a:pt x="522876" y="763424"/>
                    <a:pt x="524142" y="762158"/>
                  </a:cubicBezTo>
                  <a:lnTo>
                    <a:pt x="527940" y="755828"/>
                  </a:lnTo>
                  <a:lnTo>
                    <a:pt x="533004" y="750764"/>
                  </a:lnTo>
                  <a:lnTo>
                    <a:pt x="535536" y="744434"/>
                  </a:lnTo>
                  <a:cubicBezTo>
                    <a:pt x="535536" y="743168"/>
                    <a:pt x="536802" y="743168"/>
                    <a:pt x="536802" y="743168"/>
                  </a:cubicBezTo>
                  <a:lnTo>
                    <a:pt x="539334" y="740636"/>
                  </a:lnTo>
                  <a:cubicBezTo>
                    <a:pt x="541867" y="739369"/>
                    <a:pt x="544399" y="739369"/>
                    <a:pt x="546931" y="740636"/>
                  </a:cubicBezTo>
                  <a:cubicBezTo>
                    <a:pt x="549463" y="741902"/>
                    <a:pt x="549463" y="745700"/>
                    <a:pt x="546931" y="746966"/>
                  </a:cubicBezTo>
                  <a:lnTo>
                    <a:pt x="545665" y="748232"/>
                  </a:lnTo>
                  <a:lnTo>
                    <a:pt x="541867" y="755828"/>
                  </a:lnTo>
                  <a:cubicBezTo>
                    <a:pt x="541867" y="757094"/>
                    <a:pt x="540600" y="757094"/>
                    <a:pt x="540600" y="757094"/>
                  </a:cubicBezTo>
                  <a:lnTo>
                    <a:pt x="535536" y="762158"/>
                  </a:lnTo>
                  <a:lnTo>
                    <a:pt x="531738" y="767222"/>
                  </a:lnTo>
                  <a:cubicBezTo>
                    <a:pt x="530472" y="768489"/>
                    <a:pt x="529206" y="769755"/>
                    <a:pt x="527940" y="769755"/>
                  </a:cubicBezTo>
                  <a:moveTo>
                    <a:pt x="145595" y="722911"/>
                  </a:moveTo>
                  <a:cubicBezTo>
                    <a:pt x="143063" y="722911"/>
                    <a:pt x="140531" y="720379"/>
                    <a:pt x="140531" y="717847"/>
                  </a:cubicBezTo>
                  <a:lnTo>
                    <a:pt x="140531" y="705186"/>
                  </a:lnTo>
                  <a:lnTo>
                    <a:pt x="137999" y="698856"/>
                  </a:lnTo>
                  <a:cubicBezTo>
                    <a:pt x="137999" y="698856"/>
                    <a:pt x="137999" y="697590"/>
                    <a:pt x="137999" y="697590"/>
                  </a:cubicBezTo>
                  <a:lnTo>
                    <a:pt x="137999" y="693792"/>
                  </a:lnTo>
                  <a:cubicBezTo>
                    <a:pt x="137999" y="691260"/>
                    <a:pt x="140531" y="688728"/>
                    <a:pt x="143063" y="688728"/>
                  </a:cubicBezTo>
                  <a:cubicBezTo>
                    <a:pt x="145595" y="688728"/>
                    <a:pt x="148127" y="691260"/>
                    <a:pt x="148127" y="693792"/>
                  </a:cubicBezTo>
                  <a:lnTo>
                    <a:pt x="148127" y="697590"/>
                  </a:lnTo>
                  <a:lnTo>
                    <a:pt x="150659" y="703920"/>
                  </a:lnTo>
                  <a:cubicBezTo>
                    <a:pt x="150659" y="703920"/>
                    <a:pt x="150659" y="705186"/>
                    <a:pt x="150659" y="705186"/>
                  </a:cubicBezTo>
                  <a:lnTo>
                    <a:pt x="150659" y="717847"/>
                  </a:lnTo>
                  <a:cubicBezTo>
                    <a:pt x="150659" y="720379"/>
                    <a:pt x="148127" y="722911"/>
                    <a:pt x="145595" y="722911"/>
                  </a:cubicBezTo>
                  <a:moveTo>
                    <a:pt x="574784" y="715315"/>
                  </a:moveTo>
                  <a:cubicBezTo>
                    <a:pt x="573518" y="715315"/>
                    <a:pt x="572252" y="715315"/>
                    <a:pt x="570985" y="714049"/>
                  </a:cubicBezTo>
                  <a:cubicBezTo>
                    <a:pt x="568454" y="712783"/>
                    <a:pt x="568454" y="708985"/>
                    <a:pt x="570985" y="707718"/>
                  </a:cubicBezTo>
                  <a:lnTo>
                    <a:pt x="576050" y="702654"/>
                  </a:lnTo>
                  <a:lnTo>
                    <a:pt x="583646" y="697590"/>
                  </a:lnTo>
                  <a:lnTo>
                    <a:pt x="589976" y="692526"/>
                  </a:lnTo>
                  <a:cubicBezTo>
                    <a:pt x="592508" y="691260"/>
                    <a:pt x="595041" y="691260"/>
                    <a:pt x="597572" y="692526"/>
                  </a:cubicBezTo>
                  <a:cubicBezTo>
                    <a:pt x="598839" y="695058"/>
                    <a:pt x="598839" y="697590"/>
                    <a:pt x="597572" y="698856"/>
                  </a:cubicBezTo>
                  <a:lnTo>
                    <a:pt x="591242" y="705186"/>
                  </a:lnTo>
                  <a:lnTo>
                    <a:pt x="583646" y="710250"/>
                  </a:lnTo>
                  <a:lnTo>
                    <a:pt x="579848" y="714049"/>
                  </a:lnTo>
                  <a:cubicBezTo>
                    <a:pt x="577316" y="714049"/>
                    <a:pt x="576050" y="715315"/>
                    <a:pt x="574784" y="715315"/>
                  </a:cubicBezTo>
                  <a:moveTo>
                    <a:pt x="634288" y="674801"/>
                  </a:moveTo>
                  <a:cubicBezTo>
                    <a:pt x="631756" y="674801"/>
                    <a:pt x="630490" y="673535"/>
                    <a:pt x="629223" y="671003"/>
                  </a:cubicBezTo>
                  <a:cubicBezTo>
                    <a:pt x="627957" y="668471"/>
                    <a:pt x="629223" y="665939"/>
                    <a:pt x="631756" y="664673"/>
                  </a:cubicBezTo>
                  <a:lnTo>
                    <a:pt x="635554" y="663407"/>
                  </a:lnTo>
                  <a:lnTo>
                    <a:pt x="639352" y="660875"/>
                  </a:lnTo>
                  <a:lnTo>
                    <a:pt x="654544" y="655811"/>
                  </a:lnTo>
                  <a:cubicBezTo>
                    <a:pt x="657077" y="654545"/>
                    <a:pt x="659608" y="655811"/>
                    <a:pt x="660875" y="658343"/>
                  </a:cubicBezTo>
                  <a:cubicBezTo>
                    <a:pt x="662141" y="660875"/>
                    <a:pt x="660875" y="663407"/>
                    <a:pt x="658343" y="664673"/>
                  </a:cubicBezTo>
                  <a:lnTo>
                    <a:pt x="644416" y="669737"/>
                  </a:lnTo>
                  <a:lnTo>
                    <a:pt x="640618" y="672269"/>
                  </a:lnTo>
                  <a:lnTo>
                    <a:pt x="635554" y="673535"/>
                  </a:lnTo>
                  <a:cubicBezTo>
                    <a:pt x="635554" y="674801"/>
                    <a:pt x="635554" y="674801"/>
                    <a:pt x="634288" y="674801"/>
                  </a:cubicBezTo>
                  <a:moveTo>
                    <a:pt x="129136" y="653278"/>
                  </a:moveTo>
                  <a:cubicBezTo>
                    <a:pt x="126604" y="653278"/>
                    <a:pt x="125338" y="652013"/>
                    <a:pt x="124072" y="649480"/>
                  </a:cubicBezTo>
                  <a:lnTo>
                    <a:pt x="122806" y="646948"/>
                  </a:lnTo>
                  <a:lnTo>
                    <a:pt x="116476" y="627958"/>
                  </a:lnTo>
                  <a:cubicBezTo>
                    <a:pt x="115210" y="625426"/>
                    <a:pt x="116476" y="622893"/>
                    <a:pt x="119008" y="621627"/>
                  </a:cubicBezTo>
                  <a:cubicBezTo>
                    <a:pt x="121540" y="620361"/>
                    <a:pt x="124072" y="621627"/>
                    <a:pt x="125338" y="624160"/>
                  </a:cubicBezTo>
                  <a:lnTo>
                    <a:pt x="132935" y="646948"/>
                  </a:lnTo>
                  <a:cubicBezTo>
                    <a:pt x="135466" y="649480"/>
                    <a:pt x="132935" y="652013"/>
                    <a:pt x="129136" y="653278"/>
                  </a:cubicBezTo>
                  <a:cubicBezTo>
                    <a:pt x="130402" y="653278"/>
                    <a:pt x="130402" y="653278"/>
                    <a:pt x="129136" y="653278"/>
                  </a:cubicBezTo>
                  <a:moveTo>
                    <a:pt x="110146" y="583646"/>
                  </a:moveTo>
                  <a:cubicBezTo>
                    <a:pt x="107614" y="583646"/>
                    <a:pt x="105081" y="581114"/>
                    <a:pt x="105081" y="578582"/>
                  </a:cubicBezTo>
                  <a:lnTo>
                    <a:pt x="105081" y="573518"/>
                  </a:lnTo>
                  <a:lnTo>
                    <a:pt x="100017" y="555793"/>
                  </a:lnTo>
                  <a:cubicBezTo>
                    <a:pt x="98751" y="553261"/>
                    <a:pt x="101283" y="550729"/>
                    <a:pt x="103815" y="549463"/>
                  </a:cubicBezTo>
                  <a:cubicBezTo>
                    <a:pt x="106348" y="548197"/>
                    <a:pt x="108879" y="550729"/>
                    <a:pt x="110146" y="553261"/>
                  </a:cubicBezTo>
                  <a:lnTo>
                    <a:pt x="111412" y="557059"/>
                  </a:lnTo>
                  <a:lnTo>
                    <a:pt x="116476" y="570986"/>
                  </a:lnTo>
                  <a:cubicBezTo>
                    <a:pt x="116476" y="570986"/>
                    <a:pt x="116476" y="572252"/>
                    <a:pt x="116476" y="572252"/>
                  </a:cubicBezTo>
                  <a:lnTo>
                    <a:pt x="116476" y="577316"/>
                  </a:lnTo>
                  <a:cubicBezTo>
                    <a:pt x="115210" y="582380"/>
                    <a:pt x="112678" y="583646"/>
                    <a:pt x="110146" y="583646"/>
                  </a:cubicBezTo>
                  <a:moveTo>
                    <a:pt x="1767397" y="534270"/>
                  </a:moveTo>
                  <a:cubicBezTo>
                    <a:pt x="1766131" y="534270"/>
                    <a:pt x="1763599" y="533004"/>
                    <a:pt x="1762333" y="531738"/>
                  </a:cubicBezTo>
                  <a:cubicBezTo>
                    <a:pt x="1761066" y="529206"/>
                    <a:pt x="1761066" y="526674"/>
                    <a:pt x="1763599" y="525408"/>
                  </a:cubicBezTo>
                  <a:lnTo>
                    <a:pt x="1763599" y="525408"/>
                  </a:lnTo>
                  <a:lnTo>
                    <a:pt x="1776259" y="512748"/>
                  </a:lnTo>
                  <a:cubicBezTo>
                    <a:pt x="1776259" y="511482"/>
                    <a:pt x="1776259" y="511482"/>
                    <a:pt x="1776259" y="510216"/>
                  </a:cubicBezTo>
                  <a:lnTo>
                    <a:pt x="1776259" y="508950"/>
                  </a:lnTo>
                  <a:cubicBezTo>
                    <a:pt x="1777525" y="506417"/>
                    <a:pt x="1780057" y="505151"/>
                    <a:pt x="1782589" y="506417"/>
                  </a:cubicBezTo>
                  <a:cubicBezTo>
                    <a:pt x="1785122" y="507683"/>
                    <a:pt x="1786387" y="510216"/>
                    <a:pt x="1785122" y="512748"/>
                  </a:cubicBezTo>
                  <a:lnTo>
                    <a:pt x="1785122" y="512748"/>
                  </a:lnTo>
                  <a:lnTo>
                    <a:pt x="1785122" y="514014"/>
                  </a:lnTo>
                  <a:cubicBezTo>
                    <a:pt x="1785122" y="515280"/>
                    <a:pt x="1785122" y="516546"/>
                    <a:pt x="1783855" y="517812"/>
                  </a:cubicBezTo>
                  <a:lnTo>
                    <a:pt x="1769929" y="531738"/>
                  </a:lnTo>
                  <a:cubicBezTo>
                    <a:pt x="1769929" y="531738"/>
                    <a:pt x="1768663" y="533004"/>
                    <a:pt x="1768663" y="533004"/>
                  </a:cubicBezTo>
                  <a:cubicBezTo>
                    <a:pt x="1769929" y="534270"/>
                    <a:pt x="1768663" y="534270"/>
                    <a:pt x="1767397" y="534270"/>
                  </a:cubicBezTo>
                  <a:moveTo>
                    <a:pt x="1724351" y="525408"/>
                  </a:moveTo>
                  <a:lnTo>
                    <a:pt x="1723085" y="525408"/>
                  </a:lnTo>
                  <a:cubicBezTo>
                    <a:pt x="1720553" y="525408"/>
                    <a:pt x="1719287" y="524142"/>
                    <a:pt x="1718021" y="522876"/>
                  </a:cubicBezTo>
                  <a:cubicBezTo>
                    <a:pt x="1716755" y="522876"/>
                    <a:pt x="1716755" y="521610"/>
                    <a:pt x="1715489" y="520344"/>
                  </a:cubicBezTo>
                  <a:cubicBezTo>
                    <a:pt x="1715489" y="520344"/>
                    <a:pt x="1714223" y="520344"/>
                    <a:pt x="1714223" y="519078"/>
                  </a:cubicBezTo>
                  <a:lnTo>
                    <a:pt x="1712957" y="517812"/>
                  </a:lnTo>
                  <a:lnTo>
                    <a:pt x="1710425" y="517812"/>
                  </a:lnTo>
                  <a:cubicBezTo>
                    <a:pt x="1709159" y="517812"/>
                    <a:pt x="1707893" y="517812"/>
                    <a:pt x="1706627" y="516546"/>
                  </a:cubicBezTo>
                  <a:lnTo>
                    <a:pt x="1705361" y="515280"/>
                  </a:lnTo>
                  <a:cubicBezTo>
                    <a:pt x="1702829" y="515280"/>
                    <a:pt x="1700296" y="512748"/>
                    <a:pt x="1700296" y="510216"/>
                  </a:cubicBezTo>
                  <a:cubicBezTo>
                    <a:pt x="1700296" y="507683"/>
                    <a:pt x="1702829" y="505151"/>
                    <a:pt x="1705361" y="505151"/>
                  </a:cubicBezTo>
                  <a:lnTo>
                    <a:pt x="1707893" y="505151"/>
                  </a:lnTo>
                  <a:cubicBezTo>
                    <a:pt x="1709159" y="505151"/>
                    <a:pt x="1710425" y="505151"/>
                    <a:pt x="1711691" y="506417"/>
                  </a:cubicBezTo>
                  <a:lnTo>
                    <a:pt x="1712957" y="507683"/>
                  </a:lnTo>
                  <a:lnTo>
                    <a:pt x="1715489" y="507683"/>
                  </a:lnTo>
                  <a:cubicBezTo>
                    <a:pt x="1716755" y="507683"/>
                    <a:pt x="1718021" y="507683"/>
                    <a:pt x="1719287" y="508950"/>
                  </a:cubicBezTo>
                  <a:lnTo>
                    <a:pt x="1720553" y="510216"/>
                  </a:lnTo>
                  <a:cubicBezTo>
                    <a:pt x="1723085" y="510216"/>
                    <a:pt x="1724351" y="511482"/>
                    <a:pt x="1725617" y="512748"/>
                  </a:cubicBezTo>
                  <a:cubicBezTo>
                    <a:pt x="1726883" y="512748"/>
                    <a:pt x="1728150" y="514014"/>
                    <a:pt x="1728150" y="515280"/>
                  </a:cubicBezTo>
                  <a:cubicBezTo>
                    <a:pt x="1729415" y="516546"/>
                    <a:pt x="1730681" y="517812"/>
                    <a:pt x="1730681" y="519078"/>
                  </a:cubicBezTo>
                  <a:cubicBezTo>
                    <a:pt x="1729415" y="522876"/>
                    <a:pt x="1726883" y="525408"/>
                    <a:pt x="1724351" y="525408"/>
                  </a:cubicBezTo>
                  <a:moveTo>
                    <a:pt x="2076312" y="516546"/>
                  </a:moveTo>
                  <a:cubicBezTo>
                    <a:pt x="2073779" y="516546"/>
                    <a:pt x="2072514" y="515280"/>
                    <a:pt x="2071247" y="514014"/>
                  </a:cubicBezTo>
                  <a:lnTo>
                    <a:pt x="2064917" y="511482"/>
                  </a:lnTo>
                  <a:cubicBezTo>
                    <a:pt x="2063651" y="511482"/>
                    <a:pt x="2063651" y="511482"/>
                    <a:pt x="2062385" y="510216"/>
                  </a:cubicBezTo>
                  <a:lnTo>
                    <a:pt x="2061119" y="508950"/>
                  </a:lnTo>
                  <a:lnTo>
                    <a:pt x="2054789" y="508950"/>
                  </a:lnTo>
                  <a:cubicBezTo>
                    <a:pt x="2052256" y="508950"/>
                    <a:pt x="2049724" y="506417"/>
                    <a:pt x="2049724" y="503885"/>
                  </a:cubicBezTo>
                  <a:cubicBezTo>
                    <a:pt x="2049724" y="501353"/>
                    <a:pt x="2052256" y="498821"/>
                    <a:pt x="2054789" y="498821"/>
                  </a:cubicBezTo>
                  <a:lnTo>
                    <a:pt x="2063651" y="498821"/>
                  </a:lnTo>
                  <a:cubicBezTo>
                    <a:pt x="2064917" y="498821"/>
                    <a:pt x="2066183" y="498821"/>
                    <a:pt x="2067449" y="500087"/>
                  </a:cubicBezTo>
                  <a:lnTo>
                    <a:pt x="2068715" y="501353"/>
                  </a:lnTo>
                  <a:lnTo>
                    <a:pt x="2073779" y="502619"/>
                  </a:lnTo>
                  <a:lnTo>
                    <a:pt x="2075045" y="502619"/>
                  </a:lnTo>
                  <a:cubicBezTo>
                    <a:pt x="2077577" y="502619"/>
                    <a:pt x="2080110" y="505151"/>
                    <a:pt x="2080110" y="507683"/>
                  </a:cubicBezTo>
                  <a:lnTo>
                    <a:pt x="2080110" y="508950"/>
                  </a:lnTo>
                  <a:cubicBezTo>
                    <a:pt x="2080110" y="508950"/>
                    <a:pt x="2080110" y="510216"/>
                    <a:pt x="2080110" y="510216"/>
                  </a:cubicBezTo>
                  <a:cubicBezTo>
                    <a:pt x="2081375" y="514014"/>
                    <a:pt x="2078844" y="516546"/>
                    <a:pt x="2076312" y="516546"/>
                  </a:cubicBezTo>
                  <a:moveTo>
                    <a:pt x="91155" y="514014"/>
                  </a:moveTo>
                  <a:cubicBezTo>
                    <a:pt x="88623" y="514014"/>
                    <a:pt x="87357" y="512748"/>
                    <a:pt x="87357" y="511482"/>
                  </a:cubicBezTo>
                  <a:lnTo>
                    <a:pt x="82293" y="497555"/>
                  </a:lnTo>
                  <a:lnTo>
                    <a:pt x="78494" y="491225"/>
                  </a:lnTo>
                  <a:cubicBezTo>
                    <a:pt x="78494" y="491225"/>
                    <a:pt x="78494" y="489959"/>
                    <a:pt x="78494" y="489959"/>
                  </a:cubicBezTo>
                  <a:cubicBezTo>
                    <a:pt x="77228" y="487427"/>
                    <a:pt x="78494" y="484895"/>
                    <a:pt x="81027" y="483629"/>
                  </a:cubicBezTo>
                  <a:cubicBezTo>
                    <a:pt x="83559" y="482363"/>
                    <a:pt x="86091" y="483629"/>
                    <a:pt x="87357" y="486161"/>
                  </a:cubicBezTo>
                  <a:lnTo>
                    <a:pt x="92421" y="492491"/>
                  </a:lnTo>
                  <a:cubicBezTo>
                    <a:pt x="92421" y="492491"/>
                    <a:pt x="92421" y="493757"/>
                    <a:pt x="92421" y="493757"/>
                  </a:cubicBezTo>
                  <a:lnTo>
                    <a:pt x="97485" y="507683"/>
                  </a:lnTo>
                  <a:cubicBezTo>
                    <a:pt x="98751" y="510216"/>
                    <a:pt x="97485" y="512748"/>
                    <a:pt x="94953" y="514014"/>
                  </a:cubicBezTo>
                  <a:cubicBezTo>
                    <a:pt x="92421" y="514014"/>
                    <a:pt x="91155" y="514014"/>
                    <a:pt x="91155" y="514014"/>
                  </a:cubicBezTo>
                  <a:moveTo>
                    <a:pt x="2237099" y="508950"/>
                  </a:moveTo>
                  <a:lnTo>
                    <a:pt x="2234567" y="508950"/>
                  </a:lnTo>
                  <a:cubicBezTo>
                    <a:pt x="2233301" y="508950"/>
                    <a:pt x="2232035" y="508950"/>
                    <a:pt x="2230769" y="507683"/>
                  </a:cubicBezTo>
                  <a:lnTo>
                    <a:pt x="2230769" y="507683"/>
                  </a:lnTo>
                  <a:cubicBezTo>
                    <a:pt x="2229503" y="508950"/>
                    <a:pt x="2228237" y="508950"/>
                    <a:pt x="2226970" y="508950"/>
                  </a:cubicBezTo>
                  <a:lnTo>
                    <a:pt x="2219374" y="508950"/>
                  </a:lnTo>
                  <a:cubicBezTo>
                    <a:pt x="2216842" y="508950"/>
                    <a:pt x="2214310" y="506417"/>
                    <a:pt x="2214310" y="503885"/>
                  </a:cubicBezTo>
                  <a:cubicBezTo>
                    <a:pt x="2214310" y="501353"/>
                    <a:pt x="2218109" y="498821"/>
                    <a:pt x="2220640" y="498821"/>
                  </a:cubicBezTo>
                  <a:lnTo>
                    <a:pt x="2224439" y="498821"/>
                  </a:lnTo>
                  <a:lnTo>
                    <a:pt x="2225705" y="497555"/>
                  </a:lnTo>
                  <a:cubicBezTo>
                    <a:pt x="2226970" y="496289"/>
                    <a:pt x="2228237" y="496289"/>
                    <a:pt x="2229503" y="496289"/>
                  </a:cubicBezTo>
                  <a:lnTo>
                    <a:pt x="2234567" y="496289"/>
                  </a:lnTo>
                  <a:cubicBezTo>
                    <a:pt x="2235833" y="496289"/>
                    <a:pt x="2235833" y="496289"/>
                    <a:pt x="2237099" y="496289"/>
                  </a:cubicBezTo>
                  <a:cubicBezTo>
                    <a:pt x="2238365" y="496289"/>
                    <a:pt x="2238365" y="496289"/>
                    <a:pt x="2239631" y="496289"/>
                  </a:cubicBezTo>
                  <a:lnTo>
                    <a:pt x="2240897" y="496289"/>
                  </a:lnTo>
                  <a:cubicBezTo>
                    <a:pt x="2243430" y="496289"/>
                    <a:pt x="2245961" y="498821"/>
                    <a:pt x="2245961" y="501353"/>
                  </a:cubicBezTo>
                  <a:cubicBezTo>
                    <a:pt x="2245961" y="503885"/>
                    <a:pt x="2244695" y="505151"/>
                    <a:pt x="2242163" y="506417"/>
                  </a:cubicBezTo>
                  <a:lnTo>
                    <a:pt x="2240897" y="507683"/>
                  </a:lnTo>
                  <a:cubicBezTo>
                    <a:pt x="2239631" y="508950"/>
                    <a:pt x="2238365" y="508950"/>
                    <a:pt x="2237099" y="508950"/>
                  </a:cubicBezTo>
                  <a:moveTo>
                    <a:pt x="2125687" y="505151"/>
                  </a:moveTo>
                  <a:lnTo>
                    <a:pt x="2120623" y="505151"/>
                  </a:lnTo>
                  <a:cubicBezTo>
                    <a:pt x="2119357" y="505151"/>
                    <a:pt x="2118091" y="505151"/>
                    <a:pt x="2116825" y="503885"/>
                  </a:cubicBezTo>
                  <a:lnTo>
                    <a:pt x="2116825" y="503885"/>
                  </a:lnTo>
                  <a:cubicBezTo>
                    <a:pt x="2114293" y="505151"/>
                    <a:pt x="2111761" y="503885"/>
                    <a:pt x="2110495" y="502619"/>
                  </a:cubicBezTo>
                  <a:cubicBezTo>
                    <a:pt x="2109228" y="500087"/>
                    <a:pt x="2109228" y="498821"/>
                    <a:pt x="2110495" y="496289"/>
                  </a:cubicBezTo>
                  <a:cubicBezTo>
                    <a:pt x="2110495" y="493757"/>
                    <a:pt x="2113026" y="491225"/>
                    <a:pt x="2115559" y="491225"/>
                  </a:cubicBezTo>
                  <a:lnTo>
                    <a:pt x="2118091" y="491225"/>
                  </a:lnTo>
                  <a:cubicBezTo>
                    <a:pt x="2119357" y="491225"/>
                    <a:pt x="2120623" y="491225"/>
                    <a:pt x="2121889" y="492491"/>
                  </a:cubicBezTo>
                  <a:lnTo>
                    <a:pt x="2123155" y="491225"/>
                  </a:lnTo>
                  <a:cubicBezTo>
                    <a:pt x="2124421" y="488693"/>
                    <a:pt x="2126953" y="487427"/>
                    <a:pt x="2129486" y="488693"/>
                  </a:cubicBezTo>
                  <a:cubicBezTo>
                    <a:pt x="2132017" y="489959"/>
                    <a:pt x="2133284" y="492491"/>
                    <a:pt x="2132017" y="495023"/>
                  </a:cubicBezTo>
                  <a:lnTo>
                    <a:pt x="2130751" y="496289"/>
                  </a:lnTo>
                  <a:lnTo>
                    <a:pt x="2130751" y="500087"/>
                  </a:lnTo>
                  <a:cubicBezTo>
                    <a:pt x="2130751" y="502619"/>
                    <a:pt x="2129486" y="505151"/>
                    <a:pt x="2125687" y="505151"/>
                  </a:cubicBezTo>
                  <a:moveTo>
                    <a:pt x="1662315" y="505151"/>
                  </a:moveTo>
                  <a:lnTo>
                    <a:pt x="1650921" y="505151"/>
                  </a:lnTo>
                  <a:cubicBezTo>
                    <a:pt x="1649655" y="505151"/>
                    <a:pt x="1648389" y="505151"/>
                    <a:pt x="1647122" y="503885"/>
                  </a:cubicBezTo>
                  <a:lnTo>
                    <a:pt x="1645857" y="502619"/>
                  </a:lnTo>
                  <a:lnTo>
                    <a:pt x="1643325" y="502619"/>
                  </a:lnTo>
                  <a:cubicBezTo>
                    <a:pt x="1642058" y="502619"/>
                    <a:pt x="1640792" y="502619"/>
                    <a:pt x="1639527" y="501353"/>
                  </a:cubicBezTo>
                  <a:lnTo>
                    <a:pt x="1638260" y="500087"/>
                  </a:lnTo>
                  <a:cubicBezTo>
                    <a:pt x="1635728" y="500087"/>
                    <a:pt x="1633196" y="497555"/>
                    <a:pt x="1633196" y="495023"/>
                  </a:cubicBezTo>
                  <a:cubicBezTo>
                    <a:pt x="1633196" y="492491"/>
                    <a:pt x="1635728" y="489959"/>
                    <a:pt x="1638260" y="489959"/>
                  </a:cubicBezTo>
                  <a:lnTo>
                    <a:pt x="1640792" y="489959"/>
                  </a:lnTo>
                  <a:cubicBezTo>
                    <a:pt x="1642058" y="489959"/>
                    <a:pt x="1643325" y="489959"/>
                    <a:pt x="1644591" y="491225"/>
                  </a:cubicBezTo>
                  <a:lnTo>
                    <a:pt x="1645857" y="492491"/>
                  </a:lnTo>
                  <a:lnTo>
                    <a:pt x="1648389" y="492491"/>
                  </a:lnTo>
                  <a:cubicBezTo>
                    <a:pt x="1649655" y="492491"/>
                    <a:pt x="1650921" y="492491"/>
                    <a:pt x="1652187" y="493757"/>
                  </a:cubicBezTo>
                  <a:lnTo>
                    <a:pt x="1653453" y="495023"/>
                  </a:lnTo>
                  <a:lnTo>
                    <a:pt x="1662315" y="495023"/>
                  </a:lnTo>
                  <a:cubicBezTo>
                    <a:pt x="1664847" y="495023"/>
                    <a:pt x="1667379" y="497555"/>
                    <a:pt x="1667379" y="500087"/>
                  </a:cubicBezTo>
                  <a:cubicBezTo>
                    <a:pt x="1667379" y="502619"/>
                    <a:pt x="1664847" y="505151"/>
                    <a:pt x="1662315" y="505151"/>
                  </a:cubicBezTo>
                  <a:moveTo>
                    <a:pt x="2185191" y="498821"/>
                  </a:moveTo>
                  <a:cubicBezTo>
                    <a:pt x="2183925" y="498821"/>
                    <a:pt x="2182659" y="498821"/>
                    <a:pt x="2181393" y="497555"/>
                  </a:cubicBezTo>
                  <a:cubicBezTo>
                    <a:pt x="2180127" y="497555"/>
                    <a:pt x="2178861" y="496289"/>
                    <a:pt x="2177595" y="495023"/>
                  </a:cubicBezTo>
                  <a:cubicBezTo>
                    <a:pt x="2176329" y="495023"/>
                    <a:pt x="2176329" y="496289"/>
                    <a:pt x="2175063" y="496289"/>
                  </a:cubicBezTo>
                  <a:lnTo>
                    <a:pt x="2167467" y="496289"/>
                  </a:lnTo>
                  <a:cubicBezTo>
                    <a:pt x="2164935" y="496289"/>
                    <a:pt x="2162402" y="493757"/>
                    <a:pt x="2162402" y="491225"/>
                  </a:cubicBezTo>
                  <a:cubicBezTo>
                    <a:pt x="2162402" y="488693"/>
                    <a:pt x="2163668" y="486161"/>
                    <a:pt x="2167467" y="486161"/>
                  </a:cubicBezTo>
                  <a:lnTo>
                    <a:pt x="2171265" y="486161"/>
                  </a:lnTo>
                  <a:cubicBezTo>
                    <a:pt x="2172531" y="484895"/>
                    <a:pt x="2173797" y="483629"/>
                    <a:pt x="2175063" y="483629"/>
                  </a:cubicBezTo>
                  <a:lnTo>
                    <a:pt x="2180127" y="483629"/>
                  </a:lnTo>
                  <a:cubicBezTo>
                    <a:pt x="2181393" y="483629"/>
                    <a:pt x="2182659" y="483629"/>
                    <a:pt x="2183925" y="484895"/>
                  </a:cubicBezTo>
                  <a:lnTo>
                    <a:pt x="2186458" y="487427"/>
                  </a:lnTo>
                  <a:cubicBezTo>
                    <a:pt x="2186458" y="487427"/>
                    <a:pt x="2187723" y="488693"/>
                    <a:pt x="2187723" y="488693"/>
                  </a:cubicBezTo>
                  <a:cubicBezTo>
                    <a:pt x="2188989" y="489959"/>
                    <a:pt x="2190256" y="491225"/>
                    <a:pt x="2190256" y="492491"/>
                  </a:cubicBezTo>
                  <a:lnTo>
                    <a:pt x="2190256" y="493757"/>
                  </a:lnTo>
                  <a:cubicBezTo>
                    <a:pt x="2190256" y="497555"/>
                    <a:pt x="2187723" y="498821"/>
                    <a:pt x="2185191" y="498821"/>
                  </a:cubicBezTo>
                  <a:moveTo>
                    <a:pt x="2020605" y="497555"/>
                  </a:moveTo>
                  <a:lnTo>
                    <a:pt x="2016807" y="497555"/>
                  </a:lnTo>
                  <a:cubicBezTo>
                    <a:pt x="2015542" y="497555"/>
                    <a:pt x="2015542" y="497555"/>
                    <a:pt x="2014275" y="497555"/>
                  </a:cubicBezTo>
                  <a:lnTo>
                    <a:pt x="2010477" y="496289"/>
                  </a:lnTo>
                  <a:lnTo>
                    <a:pt x="2001615" y="496289"/>
                  </a:lnTo>
                  <a:cubicBezTo>
                    <a:pt x="2000349" y="496289"/>
                    <a:pt x="2000349" y="496289"/>
                    <a:pt x="1999082" y="496289"/>
                  </a:cubicBezTo>
                  <a:lnTo>
                    <a:pt x="1995284" y="493757"/>
                  </a:lnTo>
                  <a:cubicBezTo>
                    <a:pt x="1994019" y="492491"/>
                    <a:pt x="1991487" y="491225"/>
                    <a:pt x="1991487" y="488693"/>
                  </a:cubicBezTo>
                  <a:cubicBezTo>
                    <a:pt x="1991487" y="486161"/>
                    <a:pt x="1994019" y="483629"/>
                    <a:pt x="1996551" y="483629"/>
                  </a:cubicBezTo>
                  <a:lnTo>
                    <a:pt x="1996551" y="483629"/>
                  </a:lnTo>
                  <a:cubicBezTo>
                    <a:pt x="1997817" y="483629"/>
                    <a:pt x="1997817" y="483629"/>
                    <a:pt x="1999082" y="483629"/>
                  </a:cubicBezTo>
                  <a:lnTo>
                    <a:pt x="2002881" y="484895"/>
                  </a:lnTo>
                  <a:lnTo>
                    <a:pt x="2011743" y="484895"/>
                  </a:lnTo>
                  <a:cubicBezTo>
                    <a:pt x="2013009" y="484895"/>
                    <a:pt x="2013009" y="484895"/>
                    <a:pt x="2014275" y="484895"/>
                  </a:cubicBezTo>
                  <a:lnTo>
                    <a:pt x="2018073" y="486161"/>
                  </a:lnTo>
                  <a:lnTo>
                    <a:pt x="2020605" y="486161"/>
                  </a:lnTo>
                  <a:cubicBezTo>
                    <a:pt x="2023138" y="486161"/>
                    <a:pt x="2025670" y="488693"/>
                    <a:pt x="2025670" y="491225"/>
                  </a:cubicBezTo>
                  <a:cubicBezTo>
                    <a:pt x="2025670" y="493757"/>
                    <a:pt x="2024403" y="497555"/>
                    <a:pt x="2020605" y="497555"/>
                  </a:cubicBezTo>
                  <a:moveTo>
                    <a:pt x="1953505" y="492491"/>
                  </a:moveTo>
                  <a:cubicBezTo>
                    <a:pt x="1950973" y="492491"/>
                    <a:pt x="1948441" y="489959"/>
                    <a:pt x="1948441" y="487427"/>
                  </a:cubicBezTo>
                  <a:lnTo>
                    <a:pt x="1948441" y="482363"/>
                  </a:lnTo>
                  <a:lnTo>
                    <a:pt x="1944643" y="478565"/>
                  </a:lnTo>
                  <a:cubicBezTo>
                    <a:pt x="1943377" y="477298"/>
                    <a:pt x="1943377" y="476032"/>
                    <a:pt x="1943377" y="474766"/>
                  </a:cubicBezTo>
                  <a:lnTo>
                    <a:pt x="1943377" y="473500"/>
                  </a:lnTo>
                  <a:cubicBezTo>
                    <a:pt x="1942111" y="472234"/>
                    <a:pt x="1942111" y="470968"/>
                    <a:pt x="1942111" y="469702"/>
                  </a:cubicBezTo>
                  <a:cubicBezTo>
                    <a:pt x="1942111" y="467170"/>
                    <a:pt x="1944643" y="464638"/>
                    <a:pt x="1947175" y="464638"/>
                  </a:cubicBezTo>
                  <a:lnTo>
                    <a:pt x="1950973" y="464638"/>
                  </a:lnTo>
                  <a:cubicBezTo>
                    <a:pt x="1953505" y="464638"/>
                    <a:pt x="1956037" y="467170"/>
                    <a:pt x="1956037" y="469702"/>
                  </a:cubicBezTo>
                  <a:lnTo>
                    <a:pt x="1956037" y="472234"/>
                  </a:lnTo>
                  <a:cubicBezTo>
                    <a:pt x="1956037" y="473500"/>
                    <a:pt x="1956037" y="473500"/>
                    <a:pt x="1956037" y="474766"/>
                  </a:cubicBezTo>
                  <a:lnTo>
                    <a:pt x="1957303" y="476032"/>
                  </a:lnTo>
                  <a:cubicBezTo>
                    <a:pt x="1958570" y="477298"/>
                    <a:pt x="1958570" y="478565"/>
                    <a:pt x="1958570" y="479831"/>
                  </a:cubicBezTo>
                  <a:lnTo>
                    <a:pt x="1958570" y="486161"/>
                  </a:lnTo>
                  <a:cubicBezTo>
                    <a:pt x="1958570" y="491225"/>
                    <a:pt x="1956037" y="492491"/>
                    <a:pt x="1953505" y="492491"/>
                  </a:cubicBezTo>
                  <a:moveTo>
                    <a:pt x="1905396" y="469702"/>
                  </a:moveTo>
                  <a:cubicBezTo>
                    <a:pt x="1904129" y="469702"/>
                    <a:pt x="1902863" y="469702"/>
                    <a:pt x="1901598" y="468436"/>
                  </a:cubicBezTo>
                  <a:lnTo>
                    <a:pt x="1900331" y="467170"/>
                  </a:lnTo>
                  <a:lnTo>
                    <a:pt x="1888937" y="467170"/>
                  </a:lnTo>
                  <a:cubicBezTo>
                    <a:pt x="1886405" y="467170"/>
                    <a:pt x="1885139" y="465904"/>
                    <a:pt x="1883873" y="464638"/>
                  </a:cubicBezTo>
                  <a:cubicBezTo>
                    <a:pt x="1882607" y="463372"/>
                    <a:pt x="1881341" y="462106"/>
                    <a:pt x="1881341" y="460840"/>
                  </a:cubicBezTo>
                  <a:lnTo>
                    <a:pt x="1881341" y="458308"/>
                  </a:lnTo>
                  <a:cubicBezTo>
                    <a:pt x="1881341" y="455776"/>
                    <a:pt x="1883873" y="453244"/>
                    <a:pt x="1886405" y="453244"/>
                  </a:cubicBezTo>
                  <a:cubicBezTo>
                    <a:pt x="1888937" y="453244"/>
                    <a:pt x="1890203" y="454510"/>
                    <a:pt x="1891469" y="455776"/>
                  </a:cubicBezTo>
                  <a:cubicBezTo>
                    <a:pt x="1892735" y="455776"/>
                    <a:pt x="1892735" y="457042"/>
                    <a:pt x="1894001" y="457042"/>
                  </a:cubicBezTo>
                  <a:lnTo>
                    <a:pt x="1904129" y="457042"/>
                  </a:lnTo>
                  <a:cubicBezTo>
                    <a:pt x="1905396" y="457042"/>
                    <a:pt x="1906661" y="457042"/>
                    <a:pt x="1907928" y="458308"/>
                  </a:cubicBezTo>
                  <a:lnTo>
                    <a:pt x="1910459" y="460840"/>
                  </a:lnTo>
                  <a:cubicBezTo>
                    <a:pt x="1912992" y="463372"/>
                    <a:pt x="1912992" y="465904"/>
                    <a:pt x="1910459" y="467170"/>
                  </a:cubicBezTo>
                  <a:cubicBezTo>
                    <a:pt x="1907928" y="469702"/>
                    <a:pt x="1906661" y="469702"/>
                    <a:pt x="1905396" y="469702"/>
                  </a:cubicBezTo>
                  <a:moveTo>
                    <a:pt x="63302" y="448179"/>
                  </a:moveTo>
                  <a:cubicBezTo>
                    <a:pt x="60770" y="448179"/>
                    <a:pt x="59504" y="446913"/>
                    <a:pt x="58238" y="444381"/>
                  </a:cubicBezTo>
                  <a:lnTo>
                    <a:pt x="53174" y="430455"/>
                  </a:lnTo>
                  <a:lnTo>
                    <a:pt x="49376" y="426657"/>
                  </a:lnTo>
                  <a:cubicBezTo>
                    <a:pt x="49376" y="426657"/>
                    <a:pt x="48110" y="425391"/>
                    <a:pt x="48110" y="425391"/>
                  </a:cubicBezTo>
                  <a:lnTo>
                    <a:pt x="48110" y="424125"/>
                  </a:lnTo>
                  <a:cubicBezTo>
                    <a:pt x="46843" y="421593"/>
                    <a:pt x="48110" y="419060"/>
                    <a:pt x="50642" y="417794"/>
                  </a:cubicBezTo>
                  <a:cubicBezTo>
                    <a:pt x="53174" y="416528"/>
                    <a:pt x="55706" y="417794"/>
                    <a:pt x="56972" y="420326"/>
                  </a:cubicBezTo>
                  <a:lnTo>
                    <a:pt x="56972" y="420326"/>
                  </a:lnTo>
                  <a:lnTo>
                    <a:pt x="60770" y="424125"/>
                  </a:lnTo>
                  <a:cubicBezTo>
                    <a:pt x="60770" y="424125"/>
                    <a:pt x="62036" y="425391"/>
                    <a:pt x="62036" y="425391"/>
                  </a:cubicBezTo>
                  <a:lnTo>
                    <a:pt x="67100" y="440583"/>
                  </a:lnTo>
                  <a:cubicBezTo>
                    <a:pt x="68366" y="443115"/>
                    <a:pt x="67100" y="445647"/>
                    <a:pt x="64568" y="446913"/>
                  </a:cubicBezTo>
                  <a:cubicBezTo>
                    <a:pt x="64568" y="448179"/>
                    <a:pt x="63302" y="448179"/>
                    <a:pt x="63302" y="448179"/>
                  </a:cubicBezTo>
                  <a:moveTo>
                    <a:pt x="29119" y="379813"/>
                  </a:moveTo>
                  <a:lnTo>
                    <a:pt x="21523" y="357024"/>
                  </a:lnTo>
                  <a:cubicBezTo>
                    <a:pt x="20256" y="354492"/>
                    <a:pt x="21523" y="351960"/>
                    <a:pt x="24055" y="350694"/>
                  </a:cubicBezTo>
                  <a:cubicBezTo>
                    <a:pt x="26587" y="349428"/>
                    <a:pt x="29119" y="350694"/>
                    <a:pt x="30385" y="353226"/>
                  </a:cubicBezTo>
                  <a:lnTo>
                    <a:pt x="37981" y="376015"/>
                  </a:lnTo>
                  <a:lnTo>
                    <a:pt x="32917" y="378547"/>
                  </a:lnTo>
                  <a:lnTo>
                    <a:pt x="29119" y="379813"/>
                  </a:lnTo>
                  <a:close/>
                  <a:moveTo>
                    <a:pt x="12660" y="313979"/>
                  </a:moveTo>
                  <a:cubicBezTo>
                    <a:pt x="10128" y="313979"/>
                    <a:pt x="8862" y="312713"/>
                    <a:pt x="7596" y="310181"/>
                  </a:cubicBezTo>
                  <a:lnTo>
                    <a:pt x="5064" y="303851"/>
                  </a:lnTo>
                  <a:cubicBezTo>
                    <a:pt x="5064" y="303851"/>
                    <a:pt x="5064" y="302584"/>
                    <a:pt x="5064" y="302584"/>
                  </a:cubicBezTo>
                  <a:lnTo>
                    <a:pt x="5064" y="296254"/>
                  </a:lnTo>
                  <a:lnTo>
                    <a:pt x="2532" y="289924"/>
                  </a:lnTo>
                  <a:cubicBezTo>
                    <a:pt x="2532" y="289924"/>
                    <a:pt x="2532" y="288658"/>
                    <a:pt x="2532" y="288658"/>
                  </a:cubicBezTo>
                  <a:lnTo>
                    <a:pt x="2532" y="284860"/>
                  </a:lnTo>
                  <a:cubicBezTo>
                    <a:pt x="2532" y="282328"/>
                    <a:pt x="5064" y="279796"/>
                    <a:pt x="7596" y="279796"/>
                  </a:cubicBezTo>
                  <a:cubicBezTo>
                    <a:pt x="10128" y="279796"/>
                    <a:pt x="12660" y="282328"/>
                    <a:pt x="12660" y="284860"/>
                  </a:cubicBezTo>
                  <a:lnTo>
                    <a:pt x="12660" y="287392"/>
                  </a:lnTo>
                  <a:lnTo>
                    <a:pt x="15192" y="293722"/>
                  </a:lnTo>
                  <a:cubicBezTo>
                    <a:pt x="15192" y="293722"/>
                    <a:pt x="15192" y="294988"/>
                    <a:pt x="15192" y="294988"/>
                  </a:cubicBezTo>
                  <a:lnTo>
                    <a:pt x="15192" y="301318"/>
                  </a:lnTo>
                  <a:lnTo>
                    <a:pt x="16458" y="306383"/>
                  </a:lnTo>
                  <a:cubicBezTo>
                    <a:pt x="17725" y="308915"/>
                    <a:pt x="16458" y="311447"/>
                    <a:pt x="13926" y="312713"/>
                  </a:cubicBezTo>
                  <a:cubicBezTo>
                    <a:pt x="13926" y="313979"/>
                    <a:pt x="12660" y="313979"/>
                    <a:pt x="12660" y="313979"/>
                  </a:cubicBezTo>
                  <a:moveTo>
                    <a:pt x="616563" y="248144"/>
                  </a:moveTo>
                  <a:lnTo>
                    <a:pt x="601371" y="248144"/>
                  </a:lnTo>
                  <a:cubicBezTo>
                    <a:pt x="601371" y="248144"/>
                    <a:pt x="600105" y="248144"/>
                    <a:pt x="600105" y="248144"/>
                  </a:cubicBezTo>
                  <a:lnTo>
                    <a:pt x="592508" y="245612"/>
                  </a:lnTo>
                  <a:cubicBezTo>
                    <a:pt x="589976" y="245612"/>
                    <a:pt x="587444" y="243080"/>
                    <a:pt x="587444" y="240548"/>
                  </a:cubicBezTo>
                  <a:cubicBezTo>
                    <a:pt x="587444" y="238016"/>
                    <a:pt x="589976" y="235484"/>
                    <a:pt x="592508" y="235484"/>
                  </a:cubicBezTo>
                  <a:lnTo>
                    <a:pt x="595041" y="235484"/>
                  </a:lnTo>
                  <a:cubicBezTo>
                    <a:pt x="595041" y="235484"/>
                    <a:pt x="596306" y="235484"/>
                    <a:pt x="596306" y="235484"/>
                  </a:cubicBezTo>
                  <a:lnTo>
                    <a:pt x="602636" y="238016"/>
                  </a:lnTo>
                  <a:lnTo>
                    <a:pt x="616563" y="238016"/>
                  </a:lnTo>
                  <a:cubicBezTo>
                    <a:pt x="619095" y="238016"/>
                    <a:pt x="621627" y="240548"/>
                    <a:pt x="621627" y="243080"/>
                  </a:cubicBezTo>
                  <a:cubicBezTo>
                    <a:pt x="620361" y="246879"/>
                    <a:pt x="619095" y="248144"/>
                    <a:pt x="616563" y="248144"/>
                  </a:cubicBezTo>
                  <a:moveTo>
                    <a:pt x="5064" y="243080"/>
                  </a:moveTo>
                  <a:cubicBezTo>
                    <a:pt x="2532" y="243080"/>
                    <a:pt x="0" y="240548"/>
                    <a:pt x="0" y="238016"/>
                  </a:cubicBezTo>
                  <a:lnTo>
                    <a:pt x="0" y="213961"/>
                  </a:lnTo>
                  <a:cubicBezTo>
                    <a:pt x="0" y="211429"/>
                    <a:pt x="2532" y="208897"/>
                    <a:pt x="5064" y="208897"/>
                  </a:cubicBezTo>
                  <a:cubicBezTo>
                    <a:pt x="7596" y="208897"/>
                    <a:pt x="10128" y="211429"/>
                    <a:pt x="10128" y="213961"/>
                  </a:cubicBezTo>
                  <a:lnTo>
                    <a:pt x="10128" y="238016"/>
                  </a:lnTo>
                  <a:cubicBezTo>
                    <a:pt x="10128" y="241814"/>
                    <a:pt x="8862" y="243080"/>
                    <a:pt x="5064" y="243080"/>
                  </a:cubicBezTo>
                  <a:moveTo>
                    <a:pt x="543133" y="240548"/>
                  </a:moveTo>
                  <a:cubicBezTo>
                    <a:pt x="541867" y="240548"/>
                    <a:pt x="541867" y="240548"/>
                    <a:pt x="540600" y="240548"/>
                  </a:cubicBezTo>
                  <a:lnTo>
                    <a:pt x="539334" y="239282"/>
                  </a:lnTo>
                  <a:lnTo>
                    <a:pt x="534270" y="238016"/>
                  </a:lnTo>
                  <a:lnTo>
                    <a:pt x="527940" y="238016"/>
                  </a:lnTo>
                  <a:cubicBezTo>
                    <a:pt x="527940" y="238016"/>
                    <a:pt x="526674" y="238016"/>
                    <a:pt x="526674" y="238016"/>
                  </a:cubicBezTo>
                  <a:lnTo>
                    <a:pt x="519078" y="235484"/>
                  </a:lnTo>
                  <a:cubicBezTo>
                    <a:pt x="519078" y="235484"/>
                    <a:pt x="517812" y="235484"/>
                    <a:pt x="517812" y="235484"/>
                  </a:cubicBezTo>
                  <a:cubicBezTo>
                    <a:pt x="515280" y="234218"/>
                    <a:pt x="514013" y="231686"/>
                    <a:pt x="515280" y="229154"/>
                  </a:cubicBezTo>
                  <a:cubicBezTo>
                    <a:pt x="516546" y="226622"/>
                    <a:pt x="519078" y="225356"/>
                    <a:pt x="521610" y="226622"/>
                  </a:cubicBezTo>
                  <a:lnTo>
                    <a:pt x="521610" y="226622"/>
                  </a:lnTo>
                  <a:lnTo>
                    <a:pt x="527940" y="227888"/>
                  </a:lnTo>
                  <a:lnTo>
                    <a:pt x="534270" y="227888"/>
                  </a:lnTo>
                  <a:cubicBezTo>
                    <a:pt x="534270" y="227888"/>
                    <a:pt x="535536" y="227888"/>
                    <a:pt x="535536" y="227888"/>
                  </a:cubicBezTo>
                  <a:lnTo>
                    <a:pt x="545665" y="231686"/>
                  </a:lnTo>
                  <a:cubicBezTo>
                    <a:pt x="548197" y="232952"/>
                    <a:pt x="549463" y="235484"/>
                    <a:pt x="548197" y="238016"/>
                  </a:cubicBezTo>
                  <a:cubicBezTo>
                    <a:pt x="546931" y="239282"/>
                    <a:pt x="545665" y="240548"/>
                    <a:pt x="543133" y="240548"/>
                  </a:cubicBezTo>
                  <a:moveTo>
                    <a:pt x="663407" y="238016"/>
                  </a:moveTo>
                  <a:cubicBezTo>
                    <a:pt x="662141" y="238016"/>
                    <a:pt x="659608" y="236750"/>
                    <a:pt x="659608" y="235484"/>
                  </a:cubicBezTo>
                  <a:cubicBezTo>
                    <a:pt x="658343" y="232952"/>
                    <a:pt x="659608" y="230420"/>
                    <a:pt x="662141" y="229154"/>
                  </a:cubicBezTo>
                  <a:lnTo>
                    <a:pt x="663407" y="227888"/>
                  </a:lnTo>
                  <a:lnTo>
                    <a:pt x="669737" y="225356"/>
                  </a:lnTo>
                  <a:lnTo>
                    <a:pt x="673535" y="221558"/>
                  </a:lnTo>
                  <a:cubicBezTo>
                    <a:pt x="673535" y="221558"/>
                    <a:pt x="674801" y="220292"/>
                    <a:pt x="676067" y="220292"/>
                  </a:cubicBezTo>
                  <a:lnTo>
                    <a:pt x="682397" y="217759"/>
                  </a:lnTo>
                  <a:cubicBezTo>
                    <a:pt x="684929" y="216493"/>
                    <a:pt x="687462" y="216493"/>
                    <a:pt x="689994" y="217759"/>
                  </a:cubicBezTo>
                  <a:cubicBezTo>
                    <a:pt x="692526" y="219026"/>
                    <a:pt x="692526" y="222824"/>
                    <a:pt x="689994" y="224090"/>
                  </a:cubicBezTo>
                  <a:lnTo>
                    <a:pt x="688728" y="225356"/>
                  </a:lnTo>
                  <a:cubicBezTo>
                    <a:pt x="688728" y="225356"/>
                    <a:pt x="687462" y="226622"/>
                    <a:pt x="686195" y="226622"/>
                  </a:cubicBezTo>
                  <a:lnTo>
                    <a:pt x="679865" y="229154"/>
                  </a:lnTo>
                  <a:lnTo>
                    <a:pt x="676067" y="232952"/>
                  </a:lnTo>
                  <a:cubicBezTo>
                    <a:pt x="676067" y="232952"/>
                    <a:pt x="674801" y="234218"/>
                    <a:pt x="673535" y="234218"/>
                  </a:cubicBezTo>
                  <a:lnTo>
                    <a:pt x="665939" y="236750"/>
                  </a:lnTo>
                  <a:cubicBezTo>
                    <a:pt x="664673" y="238016"/>
                    <a:pt x="664673" y="238016"/>
                    <a:pt x="663407" y="238016"/>
                  </a:cubicBezTo>
                  <a:moveTo>
                    <a:pt x="472234" y="222824"/>
                  </a:moveTo>
                  <a:lnTo>
                    <a:pt x="468436" y="222824"/>
                  </a:lnTo>
                  <a:cubicBezTo>
                    <a:pt x="468436" y="222824"/>
                    <a:pt x="467170" y="222824"/>
                    <a:pt x="467170" y="222824"/>
                  </a:cubicBezTo>
                  <a:lnTo>
                    <a:pt x="460840" y="220292"/>
                  </a:lnTo>
                  <a:lnTo>
                    <a:pt x="457041" y="220292"/>
                  </a:lnTo>
                  <a:cubicBezTo>
                    <a:pt x="457041" y="220292"/>
                    <a:pt x="455776" y="220292"/>
                    <a:pt x="455776" y="220292"/>
                  </a:cubicBezTo>
                  <a:lnTo>
                    <a:pt x="448179" y="217759"/>
                  </a:lnTo>
                  <a:lnTo>
                    <a:pt x="449445" y="212695"/>
                  </a:lnTo>
                  <a:lnTo>
                    <a:pt x="450711" y="207631"/>
                  </a:lnTo>
                  <a:lnTo>
                    <a:pt x="458308" y="210163"/>
                  </a:lnTo>
                  <a:lnTo>
                    <a:pt x="462106" y="210163"/>
                  </a:lnTo>
                  <a:cubicBezTo>
                    <a:pt x="462106" y="210163"/>
                    <a:pt x="463372" y="210163"/>
                    <a:pt x="463372" y="210163"/>
                  </a:cubicBezTo>
                  <a:lnTo>
                    <a:pt x="469702" y="212695"/>
                  </a:lnTo>
                  <a:lnTo>
                    <a:pt x="473500" y="212695"/>
                  </a:lnTo>
                  <a:cubicBezTo>
                    <a:pt x="476032" y="212695"/>
                    <a:pt x="478564" y="215227"/>
                    <a:pt x="478564" y="217759"/>
                  </a:cubicBezTo>
                  <a:cubicBezTo>
                    <a:pt x="478564" y="220292"/>
                    <a:pt x="474766" y="222824"/>
                    <a:pt x="472234" y="222824"/>
                  </a:cubicBezTo>
                  <a:moveTo>
                    <a:pt x="401336" y="208897"/>
                  </a:moveTo>
                  <a:cubicBezTo>
                    <a:pt x="401336" y="208897"/>
                    <a:pt x="400069" y="208897"/>
                    <a:pt x="400069" y="208897"/>
                  </a:cubicBezTo>
                  <a:lnTo>
                    <a:pt x="382345" y="202567"/>
                  </a:lnTo>
                  <a:lnTo>
                    <a:pt x="377281" y="200035"/>
                  </a:lnTo>
                  <a:cubicBezTo>
                    <a:pt x="376015" y="198769"/>
                    <a:pt x="373483" y="197503"/>
                    <a:pt x="373483" y="196237"/>
                  </a:cubicBezTo>
                  <a:cubicBezTo>
                    <a:pt x="373483" y="193705"/>
                    <a:pt x="376015" y="191172"/>
                    <a:pt x="378547" y="191172"/>
                  </a:cubicBezTo>
                  <a:lnTo>
                    <a:pt x="378547" y="191172"/>
                  </a:lnTo>
                  <a:cubicBezTo>
                    <a:pt x="379813" y="191172"/>
                    <a:pt x="379813" y="191172"/>
                    <a:pt x="381079" y="191172"/>
                  </a:cubicBezTo>
                  <a:lnTo>
                    <a:pt x="386143" y="193705"/>
                  </a:lnTo>
                  <a:lnTo>
                    <a:pt x="403868" y="198769"/>
                  </a:lnTo>
                  <a:cubicBezTo>
                    <a:pt x="406400" y="200035"/>
                    <a:pt x="407666" y="202567"/>
                    <a:pt x="406400" y="205099"/>
                  </a:cubicBezTo>
                  <a:cubicBezTo>
                    <a:pt x="405134" y="207631"/>
                    <a:pt x="402602" y="208897"/>
                    <a:pt x="401336" y="208897"/>
                  </a:cubicBezTo>
                  <a:moveTo>
                    <a:pt x="727975" y="205099"/>
                  </a:moveTo>
                  <a:cubicBezTo>
                    <a:pt x="726709" y="205099"/>
                    <a:pt x="724177" y="203833"/>
                    <a:pt x="724177" y="202567"/>
                  </a:cubicBezTo>
                  <a:cubicBezTo>
                    <a:pt x="722911" y="200035"/>
                    <a:pt x="724177" y="197503"/>
                    <a:pt x="726709" y="196237"/>
                  </a:cubicBezTo>
                  <a:lnTo>
                    <a:pt x="748231" y="184842"/>
                  </a:lnTo>
                  <a:cubicBezTo>
                    <a:pt x="750764" y="183576"/>
                    <a:pt x="753296" y="184842"/>
                    <a:pt x="754562" y="187375"/>
                  </a:cubicBezTo>
                  <a:cubicBezTo>
                    <a:pt x="755828" y="189907"/>
                    <a:pt x="754562" y="192439"/>
                    <a:pt x="752030" y="193705"/>
                  </a:cubicBezTo>
                  <a:lnTo>
                    <a:pt x="730507" y="205099"/>
                  </a:lnTo>
                  <a:cubicBezTo>
                    <a:pt x="729241" y="203833"/>
                    <a:pt x="729241" y="205099"/>
                    <a:pt x="727975" y="205099"/>
                  </a:cubicBezTo>
                  <a:moveTo>
                    <a:pt x="330437" y="187375"/>
                  </a:moveTo>
                  <a:cubicBezTo>
                    <a:pt x="330437" y="187375"/>
                    <a:pt x="329171" y="187375"/>
                    <a:pt x="329171" y="187375"/>
                  </a:cubicBezTo>
                  <a:lnTo>
                    <a:pt x="317777" y="183576"/>
                  </a:lnTo>
                  <a:lnTo>
                    <a:pt x="313979" y="181044"/>
                  </a:lnTo>
                  <a:lnTo>
                    <a:pt x="308915" y="181044"/>
                  </a:lnTo>
                  <a:cubicBezTo>
                    <a:pt x="306382" y="181044"/>
                    <a:pt x="303850" y="178512"/>
                    <a:pt x="303850" y="175980"/>
                  </a:cubicBezTo>
                  <a:cubicBezTo>
                    <a:pt x="303850" y="173448"/>
                    <a:pt x="306382" y="170916"/>
                    <a:pt x="308915" y="170916"/>
                  </a:cubicBezTo>
                  <a:lnTo>
                    <a:pt x="315245" y="170916"/>
                  </a:lnTo>
                  <a:cubicBezTo>
                    <a:pt x="316511" y="170916"/>
                    <a:pt x="316511" y="170916"/>
                    <a:pt x="317777" y="170916"/>
                  </a:cubicBezTo>
                  <a:lnTo>
                    <a:pt x="322841" y="173448"/>
                  </a:lnTo>
                  <a:lnTo>
                    <a:pt x="334235" y="177246"/>
                  </a:lnTo>
                  <a:cubicBezTo>
                    <a:pt x="336767" y="178512"/>
                    <a:pt x="338033" y="181044"/>
                    <a:pt x="336767" y="183576"/>
                  </a:cubicBezTo>
                  <a:cubicBezTo>
                    <a:pt x="334235" y="186108"/>
                    <a:pt x="332969" y="187375"/>
                    <a:pt x="330437" y="187375"/>
                  </a:cubicBezTo>
                  <a:moveTo>
                    <a:pt x="796341" y="178512"/>
                  </a:moveTo>
                  <a:cubicBezTo>
                    <a:pt x="793809" y="178512"/>
                    <a:pt x="792543" y="177246"/>
                    <a:pt x="791277" y="174714"/>
                  </a:cubicBezTo>
                  <a:cubicBezTo>
                    <a:pt x="790011" y="172182"/>
                    <a:pt x="791277" y="169650"/>
                    <a:pt x="793809" y="168384"/>
                  </a:cubicBezTo>
                  <a:lnTo>
                    <a:pt x="805203" y="164586"/>
                  </a:lnTo>
                  <a:cubicBezTo>
                    <a:pt x="805203" y="164586"/>
                    <a:pt x="806470" y="164586"/>
                    <a:pt x="806470" y="164586"/>
                  </a:cubicBezTo>
                  <a:lnTo>
                    <a:pt x="815332" y="164586"/>
                  </a:lnTo>
                  <a:cubicBezTo>
                    <a:pt x="817864" y="164586"/>
                    <a:pt x="820396" y="167118"/>
                    <a:pt x="820396" y="169650"/>
                  </a:cubicBezTo>
                  <a:cubicBezTo>
                    <a:pt x="820396" y="172182"/>
                    <a:pt x="817864" y="174714"/>
                    <a:pt x="815332" y="174714"/>
                  </a:cubicBezTo>
                  <a:lnTo>
                    <a:pt x="807736" y="174714"/>
                  </a:lnTo>
                  <a:lnTo>
                    <a:pt x="797608" y="178512"/>
                  </a:lnTo>
                  <a:cubicBezTo>
                    <a:pt x="797608" y="178512"/>
                    <a:pt x="797608" y="178512"/>
                    <a:pt x="796341" y="178512"/>
                  </a:cubicBezTo>
                  <a:moveTo>
                    <a:pt x="20256" y="175980"/>
                  </a:moveTo>
                  <a:cubicBezTo>
                    <a:pt x="18991" y="175980"/>
                    <a:pt x="17725" y="175980"/>
                    <a:pt x="16458" y="174714"/>
                  </a:cubicBezTo>
                  <a:cubicBezTo>
                    <a:pt x="13926" y="173448"/>
                    <a:pt x="13926" y="169650"/>
                    <a:pt x="16458" y="168384"/>
                  </a:cubicBezTo>
                  <a:lnTo>
                    <a:pt x="20256" y="164586"/>
                  </a:lnTo>
                  <a:cubicBezTo>
                    <a:pt x="20256" y="164586"/>
                    <a:pt x="21523" y="164586"/>
                    <a:pt x="21523" y="163320"/>
                  </a:cubicBezTo>
                  <a:lnTo>
                    <a:pt x="37981" y="154457"/>
                  </a:lnTo>
                  <a:cubicBezTo>
                    <a:pt x="40513" y="153191"/>
                    <a:pt x="43045" y="154457"/>
                    <a:pt x="44312" y="155723"/>
                  </a:cubicBezTo>
                  <a:cubicBezTo>
                    <a:pt x="45577" y="158255"/>
                    <a:pt x="44312" y="160788"/>
                    <a:pt x="43045" y="162054"/>
                  </a:cubicBezTo>
                  <a:lnTo>
                    <a:pt x="26587" y="170916"/>
                  </a:lnTo>
                  <a:lnTo>
                    <a:pt x="22789" y="174714"/>
                  </a:lnTo>
                  <a:cubicBezTo>
                    <a:pt x="22789" y="175980"/>
                    <a:pt x="21523" y="175980"/>
                    <a:pt x="20256" y="175980"/>
                  </a:cubicBezTo>
                  <a:moveTo>
                    <a:pt x="259539" y="169650"/>
                  </a:moveTo>
                  <a:cubicBezTo>
                    <a:pt x="259539" y="169650"/>
                    <a:pt x="258273" y="169650"/>
                    <a:pt x="258273" y="169650"/>
                  </a:cubicBezTo>
                  <a:lnTo>
                    <a:pt x="253209" y="168384"/>
                  </a:lnTo>
                  <a:lnTo>
                    <a:pt x="235484" y="165852"/>
                  </a:lnTo>
                  <a:cubicBezTo>
                    <a:pt x="232952" y="165852"/>
                    <a:pt x="230420" y="163320"/>
                    <a:pt x="231686" y="160788"/>
                  </a:cubicBezTo>
                  <a:cubicBezTo>
                    <a:pt x="231686" y="158255"/>
                    <a:pt x="234218" y="156989"/>
                    <a:pt x="238016" y="156989"/>
                  </a:cubicBezTo>
                  <a:lnTo>
                    <a:pt x="257007" y="160788"/>
                  </a:lnTo>
                  <a:lnTo>
                    <a:pt x="263337" y="163320"/>
                  </a:lnTo>
                  <a:cubicBezTo>
                    <a:pt x="265869" y="164586"/>
                    <a:pt x="267135" y="167118"/>
                    <a:pt x="265869" y="169650"/>
                  </a:cubicBezTo>
                  <a:cubicBezTo>
                    <a:pt x="263337" y="168384"/>
                    <a:pt x="262071" y="169650"/>
                    <a:pt x="259539" y="169650"/>
                  </a:cubicBezTo>
                  <a:moveTo>
                    <a:pt x="187374" y="155723"/>
                  </a:moveTo>
                  <a:cubicBezTo>
                    <a:pt x="187374" y="155723"/>
                    <a:pt x="186108" y="155723"/>
                    <a:pt x="187374" y="155723"/>
                  </a:cubicBezTo>
                  <a:lnTo>
                    <a:pt x="173448" y="153191"/>
                  </a:lnTo>
                  <a:lnTo>
                    <a:pt x="169650" y="153191"/>
                  </a:lnTo>
                  <a:cubicBezTo>
                    <a:pt x="169650" y="153191"/>
                    <a:pt x="168384" y="153191"/>
                    <a:pt x="168384" y="153191"/>
                  </a:cubicBezTo>
                  <a:lnTo>
                    <a:pt x="162053" y="150659"/>
                  </a:lnTo>
                  <a:cubicBezTo>
                    <a:pt x="159521" y="149393"/>
                    <a:pt x="158255" y="146861"/>
                    <a:pt x="159521" y="144329"/>
                  </a:cubicBezTo>
                  <a:cubicBezTo>
                    <a:pt x="160787" y="141797"/>
                    <a:pt x="163320" y="140531"/>
                    <a:pt x="165851" y="141797"/>
                  </a:cubicBezTo>
                  <a:lnTo>
                    <a:pt x="170916" y="143063"/>
                  </a:lnTo>
                  <a:lnTo>
                    <a:pt x="174714" y="143063"/>
                  </a:lnTo>
                  <a:lnTo>
                    <a:pt x="188640" y="145595"/>
                  </a:lnTo>
                  <a:cubicBezTo>
                    <a:pt x="191172" y="145595"/>
                    <a:pt x="193705" y="148127"/>
                    <a:pt x="192438" y="150659"/>
                  </a:cubicBezTo>
                  <a:cubicBezTo>
                    <a:pt x="191172" y="154457"/>
                    <a:pt x="189907" y="155723"/>
                    <a:pt x="187374" y="155723"/>
                  </a:cubicBezTo>
                  <a:moveTo>
                    <a:pt x="88623" y="153191"/>
                  </a:moveTo>
                  <a:cubicBezTo>
                    <a:pt x="86091" y="153191"/>
                    <a:pt x="83559" y="150659"/>
                    <a:pt x="83559" y="148127"/>
                  </a:cubicBezTo>
                  <a:cubicBezTo>
                    <a:pt x="83559" y="145595"/>
                    <a:pt x="84825" y="143063"/>
                    <a:pt x="88623" y="143063"/>
                  </a:cubicBezTo>
                  <a:lnTo>
                    <a:pt x="112678" y="141797"/>
                  </a:lnTo>
                  <a:cubicBezTo>
                    <a:pt x="115210" y="141797"/>
                    <a:pt x="117742" y="143063"/>
                    <a:pt x="117742" y="146861"/>
                  </a:cubicBezTo>
                  <a:cubicBezTo>
                    <a:pt x="117742" y="149393"/>
                    <a:pt x="116476" y="151925"/>
                    <a:pt x="112678" y="151925"/>
                  </a:cubicBezTo>
                  <a:lnTo>
                    <a:pt x="88623" y="153191"/>
                  </a:lnTo>
                  <a:cubicBezTo>
                    <a:pt x="88623" y="153191"/>
                    <a:pt x="88623" y="153191"/>
                    <a:pt x="88623" y="153191"/>
                  </a:cubicBezTo>
                  <a:moveTo>
                    <a:pt x="1523050" y="55706"/>
                  </a:moveTo>
                  <a:cubicBezTo>
                    <a:pt x="1521784" y="55706"/>
                    <a:pt x="1519252" y="54440"/>
                    <a:pt x="1517986" y="53174"/>
                  </a:cubicBezTo>
                  <a:lnTo>
                    <a:pt x="1516720" y="49376"/>
                  </a:lnTo>
                  <a:cubicBezTo>
                    <a:pt x="1516720" y="48110"/>
                    <a:pt x="1516720" y="48110"/>
                    <a:pt x="1516720" y="46844"/>
                  </a:cubicBezTo>
                  <a:lnTo>
                    <a:pt x="1516720" y="35449"/>
                  </a:lnTo>
                  <a:cubicBezTo>
                    <a:pt x="1516720" y="32917"/>
                    <a:pt x="1519252" y="30385"/>
                    <a:pt x="1521784" y="30385"/>
                  </a:cubicBezTo>
                  <a:lnTo>
                    <a:pt x="1525583" y="30385"/>
                  </a:lnTo>
                  <a:cubicBezTo>
                    <a:pt x="1526848" y="29119"/>
                    <a:pt x="1528114" y="29119"/>
                    <a:pt x="1529381" y="29119"/>
                  </a:cubicBezTo>
                  <a:cubicBezTo>
                    <a:pt x="1531913" y="29119"/>
                    <a:pt x="1534445" y="31651"/>
                    <a:pt x="1534445" y="34183"/>
                  </a:cubicBezTo>
                  <a:lnTo>
                    <a:pt x="1534445" y="35449"/>
                  </a:lnTo>
                  <a:cubicBezTo>
                    <a:pt x="1534445" y="37981"/>
                    <a:pt x="1531913" y="40513"/>
                    <a:pt x="1529381" y="40513"/>
                  </a:cubicBezTo>
                  <a:lnTo>
                    <a:pt x="1526848" y="40513"/>
                  </a:lnTo>
                  <a:lnTo>
                    <a:pt x="1526848" y="45577"/>
                  </a:lnTo>
                  <a:lnTo>
                    <a:pt x="1528114" y="48110"/>
                  </a:lnTo>
                  <a:cubicBezTo>
                    <a:pt x="1529381" y="50642"/>
                    <a:pt x="1528114" y="53174"/>
                    <a:pt x="1525583" y="54440"/>
                  </a:cubicBezTo>
                  <a:cubicBezTo>
                    <a:pt x="1524316" y="55706"/>
                    <a:pt x="1524316" y="55706"/>
                    <a:pt x="1523050" y="55706"/>
                  </a:cubicBezTo>
                  <a:moveTo>
                    <a:pt x="1540775" y="17725"/>
                  </a:moveTo>
                  <a:lnTo>
                    <a:pt x="1539509" y="17725"/>
                  </a:lnTo>
                  <a:cubicBezTo>
                    <a:pt x="1536977" y="17725"/>
                    <a:pt x="1534445" y="15192"/>
                    <a:pt x="1534445" y="12660"/>
                  </a:cubicBezTo>
                  <a:cubicBezTo>
                    <a:pt x="1534445" y="10128"/>
                    <a:pt x="1536977" y="7596"/>
                    <a:pt x="1539509" y="7596"/>
                  </a:cubicBezTo>
                  <a:lnTo>
                    <a:pt x="1540775" y="6330"/>
                  </a:lnTo>
                  <a:cubicBezTo>
                    <a:pt x="1542041" y="5064"/>
                    <a:pt x="1543307" y="5064"/>
                    <a:pt x="1544573" y="5064"/>
                  </a:cubicBezTo>
                  <a:lnTo>
                    <a:pt x="1544573" y="5064"/>
                  </a:lnTo>
                  <a:cubicBezTo>
                    <a:pt x="1544573" y="5064"/>
                    <a:pt x="1544573" y="5064"/>
                    <a:pt x="1545839" y="3798"/>
                  </a:cubicBezTo>
                  <a:lnTo>
                    <a:pt x="1548371" y="1266"/>
                  </a:lnTo>
                  <a:cubicBezTo>
                    <a:pt x="1549637" y="0"/>
                    <a:pt x="1550903" y="0"/>
                    <a:pt x="1552169" y="0"/>
                  </a:cubicBezTo>
                  <a:lnTo>
                    <a:pt x="1554701" y="0"/>
                  </a:lnTo>
                  <a:cubicBezTo>
                    <a:pt x="1555968" y="0"/>
                    <a:pt x="1557234" y="0"/>
                    <a:pt x="1558499" y="1266"/>
                  </a:cubicBezTo>
                  <a:lnTo>
                    <a:pt x="1561032" y="3798"/>
                  </a:lnTo>
                  <a:cubicBezTo>
                    <a:pt x="1563564" y="5064"/>
                    <a:pt x="1563564" y="8862"/>
                    <a:pt x="1561032" y="10128"/>
                  </a:cubicBezTo>
                  <a:cubicBezTo>
                    <a:pt x="1559766" y="11394"/>
                    <a:pt x="1558499" y="11394"/>
                    <a:pt x="1557234" y="11394"/>
                  </a:cubicBezTo>
                  <a:cubicBezTo>
                    <a:pt x="1555968" y="12660"/>
                    <a:pt x="1554701" y="13926"/>
                    <a:pt x="1553435" y="13926"/>
                  </a:cubicBezTo>
                  <a:lnTo>
                    <a:pt x="1548371" y="13926"/>
                  </a:lnTo>
                  <a:lnTo>
                    <a:pt x="1547105" y="15192"/>
                  </a:lnTo>
                  <a:cubicBezTo>
                    <a:pt x="1543307" y="17725"/>
                    <a:pt x="1542041" y="17725"/>
                    <a:pt x="1540775" y="17725"/>
                  </a:cubicBezTo>
                </a:path>
              </a:pathLst>
            </a:custGeom>
            <a:solidFill>
              <a:srgbClr val="DF3D3D"/>
            </a:solidFill>
            <a:ln w="12660"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D27F72D3-3020-4670-A1C4-E1F6C241BF83}"/>
                </a:ext>
              </a:extLst>
            </p:cNvPr>
            <p:cNvSpPr/>
            <p:nvPr/>
          </p:nvSpPr>
          <p:spPr>
            <a:xfrm>
              <a:off x="1897799" y="3221922"/>
              <a:ext cx="1036120" cy="838120"/>
            </a:xfrm>
            <a:custGeom>
              <a:avLst/>
              <a:gdLst>
                <a:gd name="connsiteX0" fmla="*/ 1031826 w 1036120"/>
                <a:gd name="connsiteY0" fmla="*/ 838121 h 838120"/>
                <a:gd name="connsiteX1" fmla="*/ 1029294 w 1036120"/>
                <a:gd name="connsiteY1" fmla="*/ 838121 h 838120"/>
                <a:gd name="connsiteX2" fmla="*/ 1007771 w 1036120"/>
                <a:gd name="connsiteY2" fmla="*/ 826727 h 838120"/>
                <a:gd name="connsiteX3" fmla="*/ 1005239 w 1036120"/>
                <a:gd name="connsiteY3" fmla="*/ 820396 h 838120"/>
                <a:gd name="connsiteX4" fmla="*/ 1011569 w 1036120"/>
                <a:gd name="connsiteY4" fmla="*/ 817864 h 838120"/>
                <a:gd name="connsiteX5" fmla="*/ 1033092 w 1036120"/>
                <a:gd name="connsiteY5" fmla="*/ 829258 h 838120"/>
                <a:gd name="connsiteX6" fmla="*/ 1035624 w 1036120"/>
                <a:gd name="connsiteY6" fmla="*/ 835589 h 838120"/>
                <a:gd name="connsiteX7" fmla="*/ 1031826 w 1036120"/>
                <a:gd name="connsiteY7" fmla="*/ 838121 h 838120"/>
                <a:gd name="connsiteX8" fmla="*/ 968523 w 1036120"/>
                <a:gd name="connsiteY8" fmla="*/ 805204 h 838120"/>
                <a:gd name="connsiteX9" fmla="*/ 967257 w 1036120"/>
                <a:gd name="connsiteY9" fmla="*/ 805204 h 838120"/>
                <a:gd name="connsiteX10" fmla="*/ 964725 w 1036120"/>
                <a:gd name="connsiteY10" fmla="*/ 803938 h 838120"/>
                <a:gd name="connsiteX11" fmla="*/ 944469 w 1036120"/>
                <a:gd name="connsiteY11" fmla="*/ 792543 h 838120"/>
                <a:gd name="connsiteX12" fmla="*/ 943203 w 1036120"/>
                <a:gd name="connsiteY12" fmla="*/ 786213 h 838120"/>
                <a:gd name="connsiteX13" fmla="*/ 949533 w 1036120"/>
                <a:gd name="connsiteY13" fmla="*/ 784947 h 838120"/>
                <a:gd name="connsiteX14" fmla="*/ 969790 w 1036120"/>
                <a:gd name="connsiteY14" fmla="*/ 796342 h 838120"/>
                <a:gd name="connsiteX15" fmla="*/ 972322 w 1036120"/>
                <a:gd name="connsiteY15" fmla="*/ 802672 h 838120"/>
                <a:gd name="connsiteX16" fmla="*/ 968523 w 1036120"/>
                <a:gd name="connsiteY16" fmla="*/ 805204 h 838120"/>
                <a:gd name="connsiteX17" fmla="*/ 905221 w 1036120"/>
                <a:gd name="connsiteY17" fmla="*/ 767222 h 838120"/>
                <a:gd name="connsiteX18" fmla="*/ 902689 w 1036120"/>
                <a:gd name="connsiteY18" fmla="*/ 765956 h 838120"/>
                <a:gd name="connsiteX19" fmla="*/ 895093 w 1036120"/>
                <a:gd name="connsiteY19" fmla="*/ 760892 h 838120"/>
                <a:gd name="connsiteX20" fmla="*/ 882433 w 1036120"/>
                <a:gd name="connsiteY20" fmla="*/ 752030 h 838120"/>
                <a:gd name="connsiteX21" fmla="*/ 881166 w 1036120"/>
                <a:gd name="connsiteY21" fmla="*/ 745700 h 838120"/>
                <a:gd name="connsiteX22" fmla="*/ 887497 w 1036120"/>
                <a:gd name="connsiteY22" fmla="*/ 744434 h 838120"/>
                <a:gd name="connsiteX23" fmla="*/ 900157 w 1036120"/>
                <a:gd name="connsiteY23" fmla="*/ 753296 h 838120"/>
                <a:gd name="connsiteX24" fmla="*/ 907753 w 1036120"/>
                <a:gd name="connsiteY24" fmla="*/ 758360 h 838120"/>
                <a:gd name="connsiteX25" fmla="*/ 909019 w 1036120"/>
                <a:gd name="connsiteY25" fmla="*/ 764691 h 838120"/>
                <a:gd name="connsiteX26" fmla="*/ 905221 w 1036120"/>
                <a:gd name="connsiteY26" fmla="*/ 767222 h 838120"/>
                <a:gd name="connsiteX27" fmla="*/ 844451 w 1036120"/>
                <a:gd name="connsiteY27" fmla="*/ 725443 h 838120"/>
                <a:gd name="connsiteX28" fmla="*/ 841919 w 1036120"/>
                <a:gd name="connsiteY28" fmla="*/ 724177 h 838120"/>
                <a:gd name="connsiteX29" fmla="*/ 821662 w 1036120"/>
                <a:gd name="connsiteY29" fmla="*/ 710250 h 838120"/>
                <a:gd name="connsiteX30" fmla="*/ 820396 w 1036120"/>
                <a:gd name="connsiteY30" fmla="*/ 703920 h 838120"/>
                <a:gd name="connsiteX31" fmla="*/ 826727 w 1036120"/>
                <a:gd name="connsiteY31" fmla="*/ 702654 h 838120"/>
                <a:gd name="connsiteX32" fmla="*/ 846983 w 1036120"/>
                <a:gd name="connsiteY32" fmla="*/ 716581 h 838120"/>
                <a:gd name="connsiteX33" fmla="*/ 848249 w 1036120"/>
                <a:gd name="connsiteY33" fmla="*/ 722911 h 838120"/>
                <a:gd name="connsiteX34" fmla="*/ 844451 w 1036120"/>
                <a:gd name="connsiteY34" fmla="*/ 725443 h 838120"/>
                <a:gd name="connsiteX35" fmla="*/ 782415 w 1036120"/>
                <a:gd name="connsiteY35" fmla="*/ 686196 h 838120"/>
                <a:gd name="connsiteX36" fmla="*/ 779883 w 1036120"/>
                <a:gd name="connsiteY36" fmla="*/ 686196 h 838120"/>
                <a:gd name="connsiteX37" fmla="*/ 758360 w 1036120"/>
                <a:gd name="connsiteY37" fmla="*/ 674801 h 838120"/>
                <a:gd name="connsiteX38" fmla="*/ 757094 w 1036120"/>
                <a:gd name="connsiteY38" fmla="*/ 668471 h 838120"/>
                <a:gd name="connsiteX39" fmla="*/ 763424 w 1036120"/>
                <a:gd name="connsiteY39" fmla="*/ 667205 h 838120"/>
                <a:gd name="connsiteX40" fmla="*/ 784947 w 1036120"/>
                <a:gd name="connsiteY40" fmla="*/ 678599 h 838120"/>
                <a:gd name="connsiteX41" fmla="*/ 786213 w 1036120"/>
                <a:gd name="connsiteY41" fmla="*/ 684930 h 838120"/>
                <a:gd name="connsiteX42" fmla="*/ 782415 w 1036120"/>
                <a:gd name="connsiteY42" fmla="*/ 686196 h 838120"/>
                <a:gd name="connsiteX43" fmla="*/ 715315 w 1036120"/>
                <a:gd name="connsiteY43" fmla="*/ 654545 h 838120"/>
                <a:gd name="connsiteX44" fmla="*/ 714049 w 1036120"/>
                <a:gd name="connsiteY44" fmla="*/ 654545 h 838120"/>
                <a:gd name="connsiteX45" fmla="*/ 692526 w 1036120"/>
                <a:gd name="connsiteY45" fmla="*/ 645682 h 838120"/>
                <a:gd name="connsiteX46" fmla="*/ 688728 w 1036120"/>
                <a:gd name="connsiteY46" fmla="*/ 639352 h 838120"/>
                <a:gd name="connsiteX47" fmla="*/ 695058 w 1036120"/>
                <a:gd name="connsiteY47" fmla="*/ 635554 h 838120"/>
                <a:gd name="connsiteX48" fmla="*/ 697590 w 1036120"/>
                <a:gd name="connsiteY48" fmla="*/ 635554 h 838120"/>
                <a:gd name="connsiteX49" fmla="*/ 719113 w 1036120"/>
                <a:gd name="connsiteY49" fmla="*/ 644416 h 838120"/>
                <a:gd name="connsiteX50" fmla="*/ 721645 w 1036120"/>
                <a:gd name="connsiteY50" fmla="*/ 650747 h 838120"/>
                <a:gd name="connsiteX51" fmla="*/ 715315 w 1036120"/>
                <a:gd name="connsiteY51" fmla="*/ 654545 h 838120"/>
                <a:gd name="connsiteX52" fmla="*/ 644416 w 1036120"/>
                <a:gd name="connsiteY52" fmla="*/ 635554 h 838120"/>
                <a:gd name="connsiteX53" fmla="*/ 643150 w 1036120"/>
                <a:gd name="connsiteY53" fmla="*/ 635554 h 838120"/>
                <a:gd name="connsiteX54" fmla="*/ 620361 w 1036120"/>
                <a:gd name="connsiteY54" fmla="*/ 629224 h 838120"/>
                <a:gd name="connsiteX55" fmla="*/ 616563 w 1036120"/>
                <a:gd name="connsiteY55" fmla="*/ 622893 h 838120"/>
                <a:gd name="connsiteX56" fmla="*/ 621628 w 1036120"/>
                <a:gd name="connsiteY56" fmla="*/ 619096 h 838120"/>
                <a:gd name="connsiteX57" fmla="*/ 622894 w 1036120"/>
                <a:gd name="connsiteY57" fmla="*/ 619096 h 838120"/>
                <a:gd name="connsiteX58" fmla="*/ 645682 w 1036120"/>
                <a:gd name="connsiteY58" fmla="*/ 625426 h 838120"/>
                <a:gd name="connsiteX59" fmla="*/ 649480 w 1036120"/>
                <a:gd name="connsiteY59" fmla="*/ 631756 h 838120"/>
                <a:gd name="connsiteX60" fmla="*/ 644416 w 1036120"/>
                <a:gd name="connsiteY60" fmla="*/ 635554 h 838120"/>
                <a:gd name="connsiteX61" fmla="*/ 572252 w 1036120"/>
                <a:gd name="connsiteY61" fmla="*/ 617829 h 838120"/>
                <a:gd name="connsiteX62" fmla="*/ 572252 w 1036120"/>
                <a:gd name="connsiteY62" fmla="*/ 617829 h 838120"/>
                <a:gd name="connsiteX63" fmla="*/ 546931 w 1036120"/>
                <a:gd name="connsiteY63" fmla="*/ 612765 h 838120"/>
                <a:gd name="connsiteX64" fmla="*/ 543133 w 1036120"/>
                <a:gd name="connsiteY64" fmla="*/ 607701 h 838120"/>
                <a:gd name="connsiteX65" fmla="*/ 549463 w 1036120"/>
                <a:gd name="connsiteY65" fmla="*/ 603903 h 838120"/>
                <a:gd name="connsiteX66" fmla="*/ 573518 w 1036120"/>
                <a:gd name="connsiteY66" fmla="*/ 608967 h 838120"/>
                <a:gd name="connsiteX67" fmla="*/ 577316 w 1036120"/>
                <a:gd name="connsiteY67" fmla="*/ 614031 h 838120"/>
                <a:gd name="connsiteX68" fmla="*/ 572252 w 1036120"/>
                <a:gd name="connsiteY68" fmla="*/ 617829 h 838120"/>
                <a:gd name="connsiteX69" fmla="*/ 273466 w 1036120"/>
                <a:gd name="connsiteY69" fmla="*/ 605169 h 838120"/>
                <a:gd name="connsiteX70" fmla="*/ 263337 w 1036120"/>
                <a:gd name="connsiteY70" fmla="*/ 605169 h 838120"/>
                <a:gd name="connsiteX71" fmla="*/ 262071 w 1036120"/>
                <a:gd name="connsiteY71" fmla="*/ 605169 h 838120"/>
                <a:gd name="connsiteX72" fmla="*/ 253209 w 1036120"/>
                <a:gd name="connsiteY72" fmla="*/ 602637 h 838120"/>
                <a:gd name="connsiteX73" fmla="*/ 249411 w 1036120"/>
                <a:gd name="connsiteY73" fmla="*/ 597573 h 838120"/>
                <a:gd name="connsiteX74" fmla="*/ 255741 w 1036120"/>
                <a:gd name="connsiteY74" fmla="*/ 592509 h 838120"/>
                <a:gd name="connsiteX75" fmla="*/ 264603 w 1036120"/>
                <a:gd name="connsiteY75" fmla="*/ 595040 h 838120"/>
                <a:gd name="connsiteX76" fmla="*/ 278530 w 1036120"/>
                <a:gd name="connsiteY76" fmla="*/ 595040 h 838120"/>
                <a:gd name="connsiteX77" fmla="*/ 283594 w 1036120"/>
                <a:gd name="connsiteY77" fmla="*/ 598839 h 838120"/>
                <a:gd name="connsiteX78" fmla="*/ 279796 w 1036120"/>
                <a:gd name="connsiteY78" fmla="*/ 603903 h 838120"/>
                <a:gd name="connsiteX79" fmla="*/ 279796 w 1036120"/>
                <a:gd name="connsiteY79" fmla="*/ 603903 h 838120"/>
                <a:gd name="connsiteX80" fmla="*/ 273466 w 1036120"/>
                <a:gd name="connsiteY80" fmla="*/ 605169 h 838120"/>
                <a:gd name="connsiteX81" fmla="*/ 500087 w 1036120"/>
                <a:gd name="connsiteY81" fmla="*/ 605169 h 838120"/>
                <a:gd name="connsiteX82" fmla="*/ 500087 w 1036120"/>
                <a:gd name="connsiteY82" fmla="*/ 605169 h 838120"/>
                <a:gd name="connsiteX83" fmla="*/ 474766 w 1036120"/>
                <a:gd name="connsiteY83" fmla="*/ 602637 h 838120"/>
                <a:gd name="connsiteX84" fmla="*/ 469702 w 1036120"/>
                <a:gd name="connsiteY84" fmla="*/ 597573 h 838120"/>
                <a:gd name="connsiteX85" fmla="*/ 474766 w 1036120"/>
                <a:gd name="connsiteY85" fmla="*/ 592509 h 838120"/>
                <a:gd name="connsiteX86" fmla="*/ 481097 w 1036120"/>
                <a:gd name="connsiteY86" fmla="*/ 592509 h 838120"/>
                <a:gd name="connsiteX87" fmla="*/ 498821 w 1036120"/>
                <a:gd name="connsiteY87" fmla="*/ 595040 h 838120"/>
                <a:gd name="connsiteX88" fmla="*/ 502619 w 1036120"/>
                <a:gd name="connsiteY88" fmla="*/ 600105 h 838120"/>
                <a:gd name="connsiteX89" fmla="*/ 500087 w 1036120"/>
                <a:gd name="connsiteY89" fmla="*/ 605169 h 838120"/>
                <a:gd name="connsiteX90" fmla="*/ 205099 w 1036120"/>
                <a:gd name="connsiteY90" fmla="*/ 601371 h 838120"/>
                <a:gd name="connsiteX91" fmla="*/ 205099 w 1036120"/>
                <a:gd name="connsiteY91" fmla="*/ 601371 h 838120"/>
                <a:gd name="connsiteX92" fmla="*/ 179778 w 1036120"/>
                <a:gd name="connsiteY92" fmla="*/ 596306 h 838120"/>
                <a:gd name="connsiteX93" fmla="*/ 175980 w 1036120"/>
                <a:gd name="connsiteY93" fmla="*/ 589976 h 838120"/>
                <a:gd name="connsiteX94" fmla="*/ 182310 w 1036120"/>
                <a:gd name="connsiteY94" fmla="*/ 586178 h 838120"/>
                <a:gd name="connsiteX95" fmla="*/ 206365 w 1036120"/>
                <a:gd name="connsiteY95" fmla="*/ 591242 h 838120"/>
                <a:gd name="connsiteX96" fmla="*/ 210163 w 1036120"/>
                <a:gd name="connsiteY96" fmla="*/ 597573 h 838120"/>
                <a:gd name="connsiteX97" fmla="*/ 205099 w 1036120"/>
                <a:gd name="connsiteY97" fmla="*/ 601371 h 838120"/>
                <a:gd name="connsiteX98" fmla="*/ 425391 w 1036120"/>
                <a:gd name="connsiteY98" fmla="*/ 600105 h 838120"/>
                <a:gd name="connsiteX99" fmla="*/ 425391 w 1036120"/>
                <a:gd name="connsiteY99" fmla="*/ 600105 h 838120"/>
                <a:gd name="connsiteX100" fmla="*/ 400070 w 1036120"/>
                <a:gd name="connsiteY100" fmla="*/ 598839 h 838120"/>
                <a:gd name="connsiteX101" fmla="*/ 395006 w 1036120"/>
                <a:gd name="connsiteY101" fmla="*/ 593775 h 838120"/>
                <a:gd name="connsiteX102" fmla="*/ 400070 w 1036120"/>
                <a:gd name="connsiteY102" fmla="*/ 588710 h 838120"/>
                <a:gd name="connsiteX103" fmla="*/ 424125 w 1036120"/>
                <a:gd name="connsiteY103" fmla="*/ 589976 h 838120"/>
                <a:gd name="connsiteX104" fmla="*/ 429189 w 1036120"/>
                <a:gd name="connsiteY104" fmla="*/ 595040 h 838120"/>
                <a:gd name="connsiteX105" fmla="*/ 425391 w 1036120"/>
                <a:gd name="connsiteY105" fmla="*/ 600105 h 838120"/>
                <a:gd name="connsiteX106" fmla="*/ 326639 w 1036120"/>
                <a:gd name="connsiteY106" fmla="*/ 598839 h 838120"/>
                <a:gd name="connsiteX107" fmla="*/ 321575 w 1036120"/>
                <a:gd name="connsiteY107" fmla="*/ 593775 h 838120"/>
                <a:gd name="connsiteX108" fmla="*/ 326639 w 1036120"/>
                <a:gd name="connsiteY108" fmla="*/ 588710 h 838120"/>
                <a:gd name="connsiteX109" fmla="*/ 334236 w 1036120"/>
                <a:gd name="connsiteY109" fmla="*/ 588710 h 838120"/>
                <a:gd name="connsiteX110" fmla="*/ 351960 w 1036120"/>
                <a:gd name="connsiteY110" fmla="*/ 588710 h 838120"/>
                <a:gd name="connsiteX111" fmla="*/ 357024 w 1036120"/>
                <a:gd name="connsiteY111" fmla="*/ 593775 h 838120"/>
                <a:gd name="connsiteX112" fmla="*/ 351960 w 1036120"/>
                <a:gd name="connsiteY112" fmla="*/ 598839 h 838120"/>
                <a:gd name="connsiteX113" fmla="*/ 335502 w 1036120"/>
                <a:gd name="connsiteY113" fmla="*/ 598839 h 838120"/>
                <a:gd name="connsiteX114" fmla="*/ 326639 w 1036120"/>
                <a:gd name="connsiteY114" fmla="*/ 598839 h 838120"/>
                <a:gd name="connsiteX115" fmla="*/ 326639 w 1036120"/>
                <a:gd name="connsiteY115" fmla="*/ 598839 h 838120"/>
                <a:gd name="connsiteX116" fmla="*/ 140531 w 1036120"/>
                <a:gd name="connsiteY116" fmla="*/ 569720 h 838120"/>
                <a:gd name="connsiteX117" fmla="*/ 136733 w 1036120"/>
                <a:gd name="connsiteY117" fmla="*/ 568454 h 838120"/>
                <a:gd name="connsiteX118" fmla="*/ 120274 w 1036120"/>
                <a:gd name="connsiteY118" fmla="*/ 550729 h 838120"/>
                <a:gd name="connsiteX119" fmla="*/ 121540 w 1036120"/>
                <a:gd name="connsiteY119" fmla="*/ 543133 h 838120"/>
                <a:gd name="connsiteX120" fmla="*/ 127870 w 1036120"/>
                <a:gd name="connsiteY120" fmla="*/ 544399 h 838120"/>
                <a:gd name="connsiteX121" fmla="*/ 144329 w 1036120"/>
                <a:gd name="connsiteY121" fmla="*/ 562124 h 838120"/>
                <a:gd name="connsiteX122" fmla="*/ 144329 w 1036120"/>
                <a:gd name="connsiteY122" fmla="*/ 568454 h 838120"/>
                <a:gd name="connsiteX123" fmla="*/ 140531 w 1036120"/>
                <a:gd name="connsiteY123" fmla="*/ 569720 h 838120"/>
                <a:gd name="connsiteX124" fmla="*/ 96219 w 1036120"/>
                <a:gd name="connsiteY124" fmla="*/ 511482 h 838120"/>
                <a:gd name="connsiteX125" fmla="*/ 92421 w 1036120"/>
                <a:gd name="connsiteY125" fmla="*/ 508950 h 838120"/>
                <a:gd name="connsiteX126" fmla="*/ 79761 w 1036120"/>
                <a:gd name="connsiteY126" fmla="*/ 487427 h 838120"/>
                <a:gd name="connsiteX127" fmla="*/ 82293 w 1036120"/>
                <a:gd name="connsiteY127" fmla="*/ 481096 h 838120"/>
                <a:gd name="connsiteX128" fmla="*/ 88623 w 1036120"/>
                <a:gd name="connsiteY128" fmla="*/ 483629 h 838120"/>
                <a:gd name="connsiteX129" fmla="*/ 92421 w 1036120"/>
                <a:gd name="connsiteY129" fmla="*/ 491225 h 838120"/>
                <a:gd name="connsiteX130" fmla="*/ 100018 w 1036120"/>
                <a:gd name="connsiteY130" fmla="*/ 503885 h 838120"/>
                <a:gd name="connsiteX131" fmla="*/ 98751 w 1036120"/>
                <a:gd name="connsiteY131" fmla="*/ 510216 h 838120"/>
                <a:gd name="connsiteX132" fmla="*/ 96219 w 1036120"/>
                <a:gd name="connsiteY132" fmla="*/ 511482 h 838120"/>
                <a:gd name="connsiteX133" fmla="*/ 60770 w 1036120"/>
                <a:gd name="connsiteY133" fmla="*/ 448180 h 838120"/>
                <a:gd name="connsiteX134" fmla="*/ 55706 w 1036120"/>
                <a:gd name="connsiteY134" fmla="*/ 445647 h 838120"/>
                <a:gd name="connsiteX135" fmla="*/ 45578 w 1036120"/>
                <a:gd name="connsiteY135" fmla="*/ 422859 h 838120"/>
                <a:gd name="connsiteX136" fmla="*/ 48110 w 1036120"/>
                <a:gd name="connsiteY136" fmla="*/ 416529 h 838120"/>
                <a:gd name="connsiteX137" fmla="*/ 54440 w 1036120"/>
                <a:gd name="connsiteY137" fmla="*/ 419060 h 838120"/>
                <a:gd name="connsiteX138" fmla="*/ 58238 w 1036120"/>
                <a:gd name="connsiteY138" fmla="*/ 426657 h 838120"/>
                <a:gd name="connsiteX139" fmla="*/ 64568 w 1036120"/>
                <a:gd name="connsiteY139" fmla="*/ 440583 h 838120"/>
                <a:gd name="connsiteX140" fmla="*/ 62036 w 1036120"/>
                <a:gd name="connsiteY140" fmla="*/ 446913 h 838120"/>
                <a:gd name="connsiteX141" fmla="*/ 60770 w 1036120"/>
                <a:gd name="connsiteY141" fmla="*/ 448180 h 838120"/>
                <a:gd name="connsiteX142" fmla="*/ 35449 w 1036120"/>
                <a:gd name="connsiteY142" fmla="*/ 381079 h 838120"/>
                <a:gd name="connsiteX143" fmla="*/ 30385 w 1036120"/>
                <a:gd name="connsiteY143" fmla="*/ 377281 h 838120"/>
                <a:gd name="connsiteX144" fmla="*/ 24055 w 1036120"/>
                <a:gd name="connsiteY144" fmla="*/ 354492 h 838120"/>
                <a:gd name="connsiteX145" fmla="*/ 29119 w 1036120"/>
                <a:gd name="connsiteY145" fmla="*/ 353226 h 838120"/>
                <a:gd name="connsiteX146" fmla="*/ 34183 w 1036120"/>
                <a:gd name="connsiteY146" fmla="*/ 351960 h 838120"/>
                <a:gd name="connsiteX147" fmla="*/ 40514 w 1036120"/>
                <a:gd name="connsiteY147" fmla="*/ 374749 h 838120"/>
                <a:gd name="connsiteX148" fmla="*/ 36715 w 1036120"/>
                <a:gd name="connsiteY148" fmla="*/ 381079 h 838120"/>
                <a:gd name="connsiteX149" fmla="*/ 35449 w 1036120"/>
                <a:gd name="connsiteY149" fmla="*/ 381079 h 838120"/>
                <a:gd name="connsiteX150" fmla="*/ 17725 w 1036120"/>
                <a:gd name="connsiteY150" fmla="*/ 311447 h 838120"/>
                <a:gd name="connsiteX151" fmla="*/ 12660 w 1036120"/>
                <a:gd name="connsiteY151" fmla="*/ 307649 h 838120"/>
                <a:gd name="connsiteX152" fmla="*/ 7596 w 1036120"/>
                <a:gd name="connsiteY152" fmla="*/ 283594 h 838120"/>
                <a:gd name="connsiteX153" fmla="*/ 11395 w 1036120"/>
                <a:gd name="connsiteY153" fmla="*/ 277264 h 838120"/>
                <a:gd name="connsiteX154" fmla="*/ 17725 w 1036120"/>
                <a:gd name="connsiteY154" fmla="*/ 281062 h 838120"/>
                <a:gd name="connsiteX155" fmla="*/ 22789 w 1036120"/>
                <a:gd name="connsiteY155" fmla="*/ 303850 h 838120"/>
                <a:gd name="connsiteX156" fmla="*/ 17725 w 1036120"/>
                <a:gd name="connsiteY156" fmla="*/ 311447 h 838120"/>
                <a:gd name="connsiteX157" fmla="*/ 17725 w 1036120"/>
                <a:gd name="connsiteY157" fmla="*/ 311447 h 838120"/>
                <a:gd name="connsiteX158" fmla="*/ 5064 w 1036120"/>
                <a:gd name="connsiteY158" fmla="*/ 240548 h 838120"/>
                <a:gd name="connsiteX159" fmla="*/ 0 w 1036120"/>
                <a:gd name="connsiteY159" fmla="*/ 235484 h 838120"/>
                <a:gd name="connsiteX160" fmla="*/ 0 w 1036120"/>
                <a:gd name="connsiteY160" fmla="*/ 210163 h 838120"/>
                <a:gd name="connsiteX161" fmla="*/ 6330 w 1036120"/>
                <a:gd name="connsiteY161" fmla="*/ 206365 h 838120"/>
                <a:gd name="connsiteX162" fmla="*/ 10128 w 1036120"/>
                <a:gd name="connsiteY162" fmla="*/ 211429 h 838120"/>
                <a:gd name="connsiteX163" fmla="*/ 10128 w 1036120"/>
                <a:gd name="connsiteY163" fmla="*/ 212695 h 838120"/>
                <a:gd name="connsiteX164" fmla="*/ 10128 w 1036120"/>
                <a:gd name="connsiteY164" fmla="*/ 234218 h 838120"/>
                <a:gd name="connsiteX165" fmla="*/ 5064 w 1036120"/>
                <a:gd name="connsiteY165" fmla="*/ 240548 h 838120"/>
                <a:gd name="connsiteX166" fmla="*/ 758360 w 1036120"/>
                <a:gd name="connsiteY166" fmla="*/ 178512 h 838120"/>
                <a:gd name="connsiteX167" fmla="*/ 733039 w 1036120"/>
                <a:gd name="connsiteY167" fmla="*/ 178512 h 838120"/>
                <a:gd name="connsiteX168" fmla="*/ 727975 w 1036120"/>
                <a:gd name="connsiteY168" fmla="*/ 173448 h 838120"/>
                <a:gd name="connsiteX169" fmla="*/ 733039 w 1036120"/>
                <a:gd name="connsiteY169" fmla="*/ 168384 h 838120"/>
                <a:gd name="connsiteX170" fmla="*/ 758360 w 1036120"/>
                <a:gd name="connsiteY170" fmla="*/ 168384 h 838120"/>
                <a:gd name="connsiteX171" fmla="*/ 763424 w 1036120"/>
                <a:gd name="connsiteY171" fmla="*/ 173448 h 838120"/>
                <a:gd name="connsiteX172" fmla="*/ 758360 w 1036120"/>
                <a:gd name="connsiteY172" fmla="*/ 178512 h 838120"/>
                <a:gd name="connsiteX173" fmla="*/ 24055 w 1036120"/>
                <a:gd name="connsiteY173" fmla="*/ 173448 h 838120"/>
                <a:gd name="connsiteX174" fmla="*/ 20257 w 1036120"/>
                <a:gd name="connsiteY174" fmla="*/ 172182 h 838120"/>
                <a:gd name="connsiteX175" fmla="*/ 20257 w 1036120"/>
                <a:gd name="connsiteY175" fmla="*/ 165852 h 838120"/>
                <a:gd name="connsiteX176" fmla="*/ 24055 w 1036120"/>
                <a:gd name="connsiteY176" fmla="*/ 162054 h 838120"/>
                <a:gd name="connsiteX177" fmla="*/ 26587 w 1036120"/>
                <a:gd name="connsiteY177" fmla="*/ 160788 h 838120"/>
                <a:gd name="connsiteX178" fmla="*/ 44312 w 1036120"/>
                <a:gd name="connsiteY178" fmla="*/ 156990 h 838120"/>
                <a:gd name="connsiteX179" fmla="*/ 50642 w 1036120"/>
                <a:gd name="connsiteY179" fmla="*/ 160788 h 838120"/>
                <a:gd name="connsiteX180" fmla="*/ 46844 w 1036120"/>
                <a:gd name="connsiteY180" fmla="*/ 167118 h 838120"/>
                <a:gd name="connsiteX181" fmla="*/ 30385 w 1036120"/>
                <a:gd name="connsiteY181" fmla="*/ 170916 h 838120"/>
                <a:gd name="connsiteX182" fmla="*/ 26587 w 1036120"/>
                <a:gd name="connsiteY182" fmla="*/ 174714 h 838120"/>
                <a:gd name="connsiteX183" fmla="*/ 24055 w 1036120"/>
                <a:gd name="connsiteY183" fmla="*/ 173448 h 838120"/>
                <a:gd name="connsiteX184" fmla="*/ 806470 w 1036120"/>
                <a:gd name="connsiteY184" fmla="*/ 165852 h 838120"/>
                <a:gd name="connsiteX185" fmla="*/ 802672 w 1036120"/>
                <a:gd name="connsiteY185" fmla="*/ 163320 h 838120"/>
                <a:gd name="connsiteX186" fmla="*/ 805204 w 1036120"/>
                <a:gd name="connsiteY186" fmla="*/ 156990 h 838120"/>
                <a:gd name="connsiteX187" fmla="*/ 811534 w 1036120"/>
                <a:gd name="connsiteY187" fmla="*/ 153191 h 838120"/>
                <a:gd name="connsiteX188" fmla="*/ 817864 w 1036120"/>
                <a:gd name="connsiteY188" fmla="*/ 146861 h 838120"/>
                <a:gd name="connsiteX189" fmla="*/ 820396 w 1036120"/>
                <a:gd name="connsiteY189" fmla="*/ 143063 h 838120"/>
                <a:gd name="connsiteX190" fmla="*/ 826727 w 1036120"/>
                <a:gd name="connsiteY190" fmla="*/ 141797 h 838120"/>
                <a:gd name="connsiteX191" fmla="*/ 827993 w 1036120"/>
                <a:gd name="connsiteY191" fmla="*/ 148127 h 838120"/>
                <a:gd name="connsiteX192" fmla="*/ 824195 w 1036120"/>
                <a:gd name="connsiteY192" fmla="*/ 153191 h 838120"/>
                <a:gd name="connsiteX193" fmla="*/ 816598 w 1036120"/>
                <a:gd name="connsiteY193" fmla="*/ 160788 h 838120"/>
                <a:gd name="connsiteX194" fmla="*/ 815332 w 1036120"/>
                <a:gd name="connsiteY194" fmla="*/ 162054 h 838120"/>
                <a:gd name="connsiteX195" fmla="*/ 807736 w 1036120"/>
                <a:gd name="connsiteY195" fmla="*/ 165852 h 838120"/>
                <a:gd name="connsiteX196" fmla="*/ 806470 w 1036120"/>
                <a:gd name="connsiteY196" fmla="*/ 165852 h 838120"/>
                <a:gd name="connsiteX197" fmla="*/ 693792 w 1036120"/>
                <a:gd name="connsiteY197" fmla="*/ 153191 h 838120"/>
                <a:gd name="connsiteX198" fmla="*/ 689994 w 1036120"/>
                <a:gd name="connsiteY198" fmla="*/ 150659 h 838120"/>
                <a:gd name="connsiteX199" fmla="*/ 677333 w 1036120"/>
                <a:gd name="connsiteY199" fmla="*/ 130403 h 838120"/>
                <a:gd name="connsiteX200" fmla="*/ 678599 w 1036120"/>
                <a:gd name="connsiteY200" fmla="*/ 124072 h 838120"/>
                <a:gd name="connsiteX201" fmla="*/ 684930 w 1036120"/>
                <a:gd name="connsiteY201" fmla="*/ 125338 h 838120"/>
                <a:gd name="connsiteX202" fmla="*/ 697590 w 1036120"/>
                <a:gd name="connsiteY202" fmla="*/ 145595 h 838120"/>
                <a:gd name="connsiteX203" fmla="*/ 696324 w 1036120"/>
                <a:gd name="connsiteY203" fmla="*/ 151925 h 838120"/>
                <a:gd name="connsiteX204" fmla="*/ 693792 w 1036120"/>
                <a:gd name="connsiteY204" fmla="*/ 153191 h 838120"/>
                <a:gd name="connsiteX205" fmla="*/ 93687 w 1036120"/>
                <a:gd name="connsiteY205" fmla="*/ 151925 h 838120"/>
                <a:gd name="connsiteX206" fmla="*/ 88623 w 1036120"/>
                <a:gd name="connsiteY206" fmla="*/ 148127 h 838120"/>
                <a:gd name="connsiteX207" fmla="*/ 91155 w 1036120"/>
                <a:gd name="connsiteY207" fmla="*/ 141797 h 838120"/>
                <a:gd name="connsiteX208" fmla="*/ 113944 w 1036120"/>
                <a:gd name="connsiteY208" fmla="*/ 134201 h 838120"/>
                <a:gd name="connsiteX209" fmla="*/ 120274 w 1036120"/>
                <a:gd name="connsiteY209" fmla="*/ 136733 h 838120"/>
                <a:gd name="connsiteX210" fmla="*/ 117742 w 1036120"/>
                <a:gd name="connsiteY210" fmla="*/ 143063 h 838120"/>
                <a:gd name="connsiteX211" fmla="*/ 93687 w 1036120"/>
                <a:gd name="connsiteY211" fmla="*/ 150659 h 838120"/>
                <a:gd name="connsiteX212" fmla="*/ 93687 w 1036120"/>
                <a:gd name="connsiteY212" fmla="*/ 151925 h 838120"/>
                <a:gd name="connsiteX213" fmla="*/ 163320 w 1036120"/>
                <a:gd name="connsiteY213" fmla="*/ 125338 h 838120"/>
                <a:gd name="connsiteX214" fmla="*/ 159522 w 1036120"/>
                <a:gd name="connsiteY214" fmla="*/ 122806 h 838120"/>
                <a:gd name="connsiteX215" fmla="*/ 162054 w 1036120"/>
                <a:gd name="connsiteY215" fmla="*/ 116476 h 838120"/>
                <a:gd name="connsiteX216" fmla="*/ 183576 w 1036120"/>
                <a:gd name="connsiteY216" fmla="*/ 105082 h 838120"/>
                <a:gd name="connsiteX217" fmla="*/ 189907 w 1036120"/>
                <a:gd name="connsiteY217" fmla="*/ 107614 h 838120"/>
                <a:gd name="connsiteX218" fmla="*/ 187375 w 1036120"/>
                <a:gd name="connsiteY218" fmla="*/ 113944 h 838120"/>
                <a:gd name="connsiteX219" fmla="*/ 165852 w 1036120"/>
                <a:gd name="connsiteY219" fmla="*/ 125338 h 838120"/>
                <a:gd name="connsiteX220" fmla="*/ 163320 w 1036120"/>
                <a:gd name="connsiteY220" fmla="*/ 125338 h 838120"/>
                <a:gd name="connsiteX221" fmla="*/ 841919 w 1036120"/>
                <a:gd name="connsiteY221" fmla="*/ 106348 h 838120"/>
                <a:gd name="connsiteX222" fmla="*/ 839387 w 1036120"/>
                <a:gd name="connsiteY222" fmla="*/ 105082 h 838120"/>
                <a:gd name="connsiteX223" fmla="*/ 838121 w 1036120"/>
                <a:gd name="connsiteY223" fmla="*/ 98751 h 838120"/>
                <a:gd name="connsiteX224" fmla="*/ 839387 w 1036120"/>
                <a:gd name="connsiteY224" fmla="*/ 97485 h 838120"/>
                <a:gd name="connsiteX225" fmla="*/ 846983 w 1036120"/>
                <a:gd name="connsiteY225" fmla="*/ 89889 h 838120"/>
                <a:gd name="connsiteX226" fmla="*/ 848249 w 1036120"/>
                <a:gd name="connsiteY226" fmla="*/ 88623 h 838120"/>
                <a:gd name="connsiteX227" fmla="*/ 859644 w 1036120"/>
                <a:gd name="connsiteY227" fmla="*/ 83559 h 838120"/>
                <a:gd name="connsiteX228" fmla="*/ 865974 w 1036120"/>
                <a:gd name="connsiteY228" fmla="*/ 86091 h 838120"/>
                <a:gd name="connsiteX229" fmla="*/ 863442 w 1036120"/>
                <a:gd name="connsiteY229" fmla="*/ 92421 h 838120"/>
                <a:gd name="connsiteX230" fmla="*/ 852047 w 1036120"/>
                <a:gd name="connsiteY230" fmla="*/ 97485 h 838120"/>
                <a:gd name="connsiteX231" fmla="*/ 845717 w 1036120"/>
                <a:gd name="connsiteY231" fmla="*/ 103816 h 838120"/>
                <a:gd name="connsiteX232" fmla="*/ 841919 w 1036120"/>
                <a:gd name="connsiteY232" fmla="*/ 106348 h 838120"/>
                <a:gd name="connsiteX233" fmla="*/ 650747 w 1036120"/>
                <a:gd name="connsiteY233" fmla="*/ 93687 h 838120"/>
                <a:gd name="connsiteX234" fmla="*/ 646948 w 1036120"/>
                <a:gd name="connsiteY234" fmla="*/ 92421 h 838120"/>
                <a:gd name="connsiteX235" fmla="*/ 646948 w 1036120"/>
                <a:gd name="connsiteY235" fmla="*/ 91155 h 838120"/>
                <a:gd name="connsiteX236" fmla="*/ 646948 w 1036120"/>
                <a:gd name="connsiteY236" fmla="*/ 89889 h 838120"/>
                <a:gd name="connsiteX237" fmla="*/ 636820 w 1036120"/>
                <a:gd name="connsiteY237" fmla="*/ 69632 h 838120"/>
                <a:gd name="connsiteX238" fmla="*/ 639352 w 1036120"/>
                <a:gd name="connsiteY238" fmla="*/ 63302 h 838120"/>
                <a:gd name="connsiteX239" fmla="*/ 645682 w 1036120"/>
                <a:gd name="connsiteY239" fmla="*/ 65834 h 838120"/>
                <a:gd name="connsiteX240" fmla="*/ 648215 w 1036120"/>
                <a:gd name="connsiteY240" fmla="*/ 72164 h 838120"/>
                <a:gd name="connsiteX241" fmla="*/ 655811 w 1036120"/>
                <a:gd name="connsiteY241" fmla="*/ 86091 h 838120"/>
                <a:gd name="connsiteX242" fmla="*/ 654545 w 1036120"/>
                <a:gd name="connsiteY242" fmla="*/ 92421 h 838120"/>
                <a:gd name="connsiteX243" fmla="*/ 650747 w 1036120"/>
                <a:gd name="connsiteY243" fmla="*/ 93687 h 838120"/>
                <a:gd name="connsiteX244" fmla="*/ 226622 w 1036120"/>
                <a:gd name="connsiteY244" fmla="*/ 88623 h 838120"/>
                <a:gd name="connsiteX245" fmla="*/ 222824 w 1036120"/>
                <a:gd name="connsiteY245" fmla="*/ 86091 h 838120"/>
                <a:gd name="connsiteX246" fmla="*/ 224090 w 1036120"/>
                <a:gd name="connsiteY246" fmla="*/ 79761 h 838120"/>
                <a:gd name="connsiteX247" fmla="*/ 235484 w 1036120"/>
                <a:gd name="connsiteY247" fmla="*/ 72164 h 838120"/>
                <a:gd name="connsiteX248" fmla="*/ 244346 w 1036120"/>
                <a:gd name="connsiteY248" fmla="*/ 64568 h 838120"/>
                <a:gd name="connsiteX249" fmla="*/ 251943 w 1036120"/>
                <a:gd name="connsiteY249" fmla="*/ 64568 h 838120"/>
                <a:gd name="connsiteX250" fmla="*/ 251943 w 1036120"/>
                <a:gd name="connsiteY250" fmla="*/ 70898 h 838120"/>
                <a:gd name="connsiteX251" fmla="*/ 243081 w 1036120"/>
                <a:gd name="connsiteY251" fmla="*/ 78495 h 838120"/>
                <a:gd name="connsiteX252" fmla="*/ 231686 w 1036120"/>
                <a:gd name="connsiteY252" fmla="*/ 86091 h 838120"/>
                <a:gd name="connsiteX253" fmla="*/ 226622 w 1036120"/>
                <a:gd name="connsiteY253" fmla="*/ 88623 h 838120"/>
                <a:gd name="connsiteX254" fmla="*/ 909019 w 1036120"/>
                <a:gd name="connsiteY254" fmla="*/ 79761 h 838120"/>
                <a:gd name="connsiteX255" fmla="*/ 903955 w 1036120"/>
                <a:gd name="connsiteY255" fmla="*/ 75962 h 838120"/>
                <a:gd name="connsiteX256" fmla="*/ 907753 w 1036120"/>
                <a:gd name="connsiteY256" fmla="*/ 70898 h 838120"/>
                <a:gd name="connsiteX257" fmla="*/ 907753 w 1036120"/>
                <a:gd name="connsiteY257" fmla="*/ 70898 h 838120"/>
                <a:gd name="connsiteX258" fmla="*/ 931808 w 1036120"/>
                <a:gd name="connsiteY258" fmla="*/ 67100 h 838120"/>
                <a:gd name="connsiteX259" fmla="*/ 936872 w 1036120"/>
                <a:gd name="connsiteY259" fmla="*/ 70898 h 838120"/>
                <a:gd name="connsiteX260" fmla="*/ 933074 w 1036120"/>
                <a:gd name="connsiteY260" fmla="*/ 75962 h 838120"/>
                <a:gd name="connsiteX261" fmla="*/ 909019 w 1036120"/>
                <a:gd name="connsiteY261" fmla="*/ 79761 h 838120"/>
                <a:gd name="connsiteX262" fmla="*/ 909019 w 1036120"/>
                <a:gd name="connsiteY262" fmla="*/ 79761 h 838120"/>
                <a:gd name="connsiteX263" fmla="*/ 990046 w 1036120"/>
                <a:gd name="connsiteY263" fmla="*/ 67100 h 838120"/>
                <a:gd name="connsiteX264" fmla="*/ 982450 w 1036120"/>
                <a:gd name="connsiteY264" fmla="*/ 67100 h 838120"/>
                <a:gd name="connsiteX265" fmla="*/ 977386 w 1036120"/>
                <a:gd name="connsiteY265" fmla="*/ 62036 h 838120"/>
                <a:gd name="connsiteX266" fmla="*/ 982450 w 1036120"/>
                <a:gd name="connsiteY266" fmla="*/ 56972 h 838120"/>
                <a:gd name="connsiteX267" fmla="*/ 990046 w 1036120"/>
                <a:gd name="connsiteY267" fmla="*/ 56972 h 838120"/>
                <a:gd name="connsiteX268" fmla="*/ 998909 w 1036120"/>
                <a:gd name="connsiteY268" fmla="*/ 54440 h 838120"/>
                <a:gd name="connsiteX269" fmla="*/ 1000174 w 1036120"/>
                <a:gd name="connsiteY269" fmla="*/ 54440 h 838120"/>
                <a:gd name="connsiteX270" fmla="*/ 1006505 w 1036120"/>
                <a:gd name="connsiteY270" fmla="*/ 54440 h 838120"/>
                <a:gd name="connsiteX271" fmla="*/ 1011569 w 1036120"/>
                <a:gd name="connsiteY271" fmla="*/ 58238 h 838120"/>
                <a:gd name="connsiteX272" fmla="*/ 1007771 w 1036120"/>
                <a:gd name="connsiteY272" fmla="*/ 63302 h 838120"/>
                <a:gd name="connsiteX273" fmla="*/ 1005239 w 1036120"/>
                <a:gd name="connsiteY273" fmla="*/ 63302 h 838120"/>
                <a:gd name="connsiteX274" fmla="*/ 1000174 w 1036120"/>
                <a:gd name="connsiteY274" fmla="*/ 63302 h 838120"/>
                <a:gd name="connsiteX275" fmla="*/ 990046 w 1036120"/>
                <a:gd name="connsiteY275" fmla="*/ 67100 h 838120"/>
                <a:gd name="connsiteX276" fmla="*/ 990046 w 1036120"/>
                <a:gd name="connsiteY276" fmla="*/ 67100 h 838120"/>
                <a:gd name="connsiteX277" fmla="*/ 282328 w 1036120"/>
                <a:gd name="connsiteY277" fmla="*/ 41779 h 838120"/>
                <a:gd name="connsiteX278" fmla="*/ 278530 w 1036120"/>
                <a:gd name="connsiteY278" fmla="*/ 40513 h 838120"/>
                <a:gd name="connsiteX279" fmla="*/ 279796 w 1036120"/>
                <a:gd name="connsiteY279" fmla="*/ 34183 h 838120"/>
                <a:gd name="connsiteX280" fmla="*/ 281062 w 1036120"/>
                <a:gd name="connsiteY280" fmla="*/ 32917 h 838120"/>
                <a:gd name="connsiteX281" fmla="*/ 289924 w 1036120"/>
                <a:gd name="connsiteY281" fmla="*/ 20257 h 838120"/>
                <a:gd name="connsiteX282" fmla="*/ 292456 w 1036120"/>
                <a:gd name="connsiteY282" fmla="*/ 17725 h 838120"/>
                <a:gd name="connsiteX283" fmla="*/ 298786 w 1036120"/>
                <a:gd name="connsiteY283" fmla="*/ 15192 h 838120"/>
                <a:gd name="connsiteX284" fmla="*/ 301318 w 1036120"/>
                <a:gd name="connsiteY284" fmla="*/ 21523 h 838120"/>
                <a:gd name="connsiteX285" fmla="*/ 300053 w 1036120"/>
                <a:gd name="connsiteY285" fmla="*/ 24055 h 838120"/>
                <a:gd name="connsiteX286" fmla="*/ 296254 w 1036120"/>
                <a:gd name="connsiteY286" fmla="*/ 27853 h 838120"/>
                <a:gd name="connsiteX287" fmla="*/ 288658 w 1036120"/>
                <a:gd name="connsiteY287" fmla="*/ 39247 h 838120"/>
                <a:gd name="connsiteX288" fmla="*/ 287392 w 1036120"/>
                <a:gd name="connsiteY288" fmla="*/ 40513 h 838120"/>
                <a:gd name="connsiteX289" fmla="*/ 284860 w 1036120"/>
                <a:gd name="connsiteY289" fmla="*/ 41779 h 838120"/>
                <a:gd name="connsiteX290" fmla="*/ 282328 w 1036120"/>
                <a:gd name="connsiteY290" fmla="*/ 41779 h 838120"/>
                <a:gd name="connsiteX291" fmla="*/ 629224 w 1036120"/>
                <a:gd name="connsiteY291" fmla="*/ 26587 h 838120"/>
                <a:gd name="connsiteX292" fmla="*/ 624160 w 1036120"/>
                <a:gd name="connsiteY292" fmla="*/ 21523 h 838120"/>
                <a:gd name="connsiteX293" fmla="*/ 624160 w 1036120"/>
                <a:gd name="connsiteY293" fmla="*/ 16459 h 838120"/>
                <a:gd name="connsiteX294" fmla="*/ 622894 w 1036120"/>
                <a:gd name="connsiteY294" fmla="*/ 15192 h 838120"/>
                <a:gd name="connsiteX295" fmla="*/ 621628 w 1036120"/>
                <a:gd name="connsiteY295" fmla="*/ 11394 h 838120"/>
                <a:gd name="connsiteX296" fmla="*/ 621628 w 1036120"/>
                <a:gd name="connsiteY296" fmla="*/ 11394 h 838120"/>
                <a:gd name="connsiteX297" fmla="*/ 619095 w 1036120"/>
                <a:gd name="connsiteY297" fmla="*/ 10128 h 838120"/>
                <a:gd name="connsiteX298" fmla="*/ 616563 w 1036120"/>
                <a:gd name="connsiteY298" fmla="*/ 10128 h 838120"/>
                <a:gd name="connsiteX299" fmla="*/ 611499 w 1036120"/>
                <a:gd name="connsiteY299" fmla="*/ 5064 h 838120"/>
                <a:gd name="connsiteX300" fmla="*/ 616563 w 1036120"/>
                <a:gd name="connsiteY300" fmla="*/ 0 h 838120"/>
                <a:gd name="connsiteX301" fmla="*/ 621628 w 1036120"/>
                <a:gd name="connsiteY301" fmla="*/ 0 h 838120"/>
                <a:gd name="connsiteX302" fmla="*/ 625426 w 1036120"/>
                <a:gd name="connsiteY302" fmla="*/ 1266 h 838120"/>
                <a:gd name="connsiteX303" fmla="*/ 630490 w 1036120"/>
                <a:gd name="connsiteY303" fmla="*/ 6330 h 838120"/>
                <a:gd name="connsiteX304" fmla="*/ 631756 w 1036120"/>
                <a:gd name="connsiteY304" fmla="*/ 10128 h 838120"/>
                <a:gd name="connsiteX305" fmla="*/ 631756 w 1036120"/>
                <a:gd name="connsiteY305" fmla="*/ 10128 h 838120"/>
                <a:gd name="connsiteX306" fmla="*/ 633022 w 1036120"/>
                <a:gd name="connsiteY306" fmla="*/ 11394 h 838120"/>
                <a:gd name="connsiteX307" fmla="*/ 634288 w 1036120"/>
                <a:gd name="connsiteY307" fmla="*/ 15192 h 838120"/>
                <a:gd name="connsiteX308" fmla="*/ 634288 w 1036120"/>
                <a:gd name="connsiteY308" fmla="*/ 21523 h 838120"/>
                <a:gd name="connsiteX309" fmla="*/ 629224 w 1036120"/>
                <a:gd name="connsiteY309" fmla="*/ 26587 h 83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Lst>
              <a:rect l="l" t="t" r="r" b="b"/>
              <a:pathLst>
                <a:path w="1036120" h="838120">
                  <a:moveTo>
                    <a:pt x="1031826" y="838121"/>
                  </a:moveTo>
                  <a:cubicBezTo>
                    <a:pt x="1030560" y="838121"/>
                    <a:pt x="1030560" y="838121"/>
                    <a:pt x="1029294" y="838121"/>
                  </a:cubicBezTo>
                  <a:lnTo>
                    <a:pt x="1007771" y="826727"/>
                  </a:lnTo>
                  <a:cubicBezTo>
                    <a:pt x="1005239" y="825460"/>
                    <a:pt x="1003973" y="822928"/>
                    <a:pt x="1005239" y="820396"/>
                  </a:cubicBezTo>
                  <a:cubicBezTo>
                    <a:pt x="1006505" y="817864"/>
                    <a:pt x="1009037" y="816598"/>
                    <a:pt x="1011569" y="817864"/>
                  </a:cubicBezTo>
                  <a:lnTo>
                    <a:pt x="1033092" y="829258"/>
                  </a:lnTo>
                  <a:cubicBezTo>
                    <a:pt x="1035624" y="830525"/>
                    <a:pt x="1036890" y="833057"/>
                    <a:pt x="1035624" y="835589"/>
                  </a:cubicBezTo>
                  <a:cubicBezTo>
                    <a:pt x="1035624" y="836855"/>
                    <a:pt x="1034358" y="838121"/>
                    <a:pt x="1031826" y="838121"/>
                  </a:cubicBezTo>
                  <a:moveTo>
                    <a:pt x="968523" y="805204"/>
                  </a:moveTo>
                  <a:cubicBezTo>
                    <a:pt x="968523" y="805204"/>
                    <a:pt x="967257" y="805204"/>
                    <a:pt x="967257" y="805204"/>
                  </a:cubicBezTo>
                  <a:lnTo>
                    <a:pt x="964725" y="803938"/>
                  </a:lnTo>
                  <a:lnTo>
                    <a:pt x="944469" y="792543"/>
                  </a:lnTo>
                  <a:cubicBezTo>
                    <a:pt x="941937" y="791277"/>
                    <a:pt x="940670" y="788745"/>
                    <a:pt x="943203" y="786213"/>
                  </a:cubicBezTo>
                  <a:cubicBezTo>
                    <a:pt x="944469" y="783681"/>
                    <a:pt x="947001" y="783681"/>
                    <a:pt x="949533" y="784947"/>
                  </a:cubicBezTo>
                  <a:lnTo>
                    <a:pt x="969790" y="796342"/>
                  </a:lnTo>
                  <a:cubicBezTo>
                    <a:pt x="972322" y="797607"/>
                    <a:pt x="973588" y="800140"/>
                    <a:pt x="972322" y="802672"/>
                  </a:cubicBezTo>
                  <a:cubicBezTo>
                    <a:pt x="972322" y="802672"/>
                    <a:pt x="969790" y="805204"/>
                    <a:pt x="968523" y="805204"/>
                  </a:cubicBezTo>
                  <a:moveTo>
                    <a:pt x="905221" y="767222"/>
                  </a:moveTo>
                  <a:cubicBezTo>
                    <a:pt x="903955" y="767222"/>
                    <a:pt x="903955" y="767222"/>
                    <a:pt x="902689" y="765956"/>
                  </a:cubicBezTo>
                  <a:lnTo>
                    <a:pt x="895093" y="760892"/>
                  </a:lnTo>
                  <a:lnTo>
                    <a:pt x="882433" y="752030"/>
                  </a:lnTo>
                  <a:cubicBezTo>
                    <a:pt x="879900" y="750764"/>
                    <a:pt x="879900" y="746966"/>
                    <a:pt x="881166" y="745700"/>
                  </a:cubicBezTo>
                  <a:cubicBezTo>
                    <a:pt x="882433" y="743168"/>
                    <a:pt x="886231" y="743168"/>
                    <a:pt x="887497" y="744434"/>
                  </a:cubicBezTo>
                  <a:lnTo>
                    <a:pt x="900157" y="753296"/>
                  </a:lnTo>
                  <a:lnTo>
                    <a:pt x="907753" y="758360"/>
                  </a:lnTo>
                  <a:cubicBezTo>
                    <a:pt x="910286" y="759626"/>
                    <a:pt x="910286" y="763424"/>
                    <a:pt x="909019" y="764691"/>
                  </a:cubicBezTo>
                  <a:cubicBezTo>
                    <a:pt x="907753" y="767222"/>
                    <a:pt x="906487" y="767222"/>
                    <a:pt x="905221" y="767222"/>
                  </a:cubicBezTo>
                  <a:moveTo>
                    <a:pt x="844451" y="725443"/>
                  </a:moveTo>
                  <a:cubicBezTo>
                    <a:pt x="843185" y="725443"/>
                    <a:pt x="841919" y="725443"/>
                    <a:pt x="841919" y="724177"/>
                  </a:cubicBezTo>
                  <a:lnTo>
                    <a:pt x="821662" y="710250"/>
                  </a:lnTo>
                  <a:cubicBezTo>
                    <a:pt x="819130" y="708984"/>
                    <a:pt x="819130" y="705186"/>
                    <a:pt x="820396" y="703920"/>
                  </a:cubicBezTo>
                  <a:cubicBezTo>
                    <a:pt x="821662" y="701388"/>
                    <a:pt x="825461" y="701388"/>
                    <a:pt x="826727" y="702654"/>
                  </a:cubicBezTo>
                  <a:lnTo>
                    <a:pt x="846983" y="716581"/>
                  </a:lnTo>
                  <a:cubicBezTo>
                    <a:pt x="849515" y="717847"/>
                    <a:pt x="849515" y="721645"/>
                    <a:pt x="848249" y="722911"/>
                  </a:cubicBezTo>
                  <a:cubicBezTo>
                    <a:pt x="848249" y="724177"/>
                    <a:pt x="845717" y="725443"/>
                    <a:pt x="844451" y="725443"/>
                  </a:cubicBezTo>
                  <a:moveTo>
                    <a:pt x="782415" y="686196"/>
                  </a:moveTo>
                  <a:cubicBezTo>
                    <a:pt x="781149" y="686196"/>
                    <a:pt x="781149" y="686196"/>
                    <a:pt x="779883" y="686196"/>
                  </a:cubicBezTo>
                  <a:lnTo>
                    <a:pt x="758360" y="674801"/>
                  </a:lnTo>
                  <a:cubicBezTo>
                    <a:pt x="755828" y="673535"/>
                    <a:pt x="754562" y="671003"/>
                    <a:pt x="757094" y="668471"/>
                  </a:cubicBezTo>
                  <a:cubicBezTo>
                    <a:pt x="758360" y="665939"/>
                    <a:pt x="760892" y="665939"/>
                    <a:pt x="763424" y="667205"/>
                  </a:cubicBezTo>
                  <a:lnTo>
                    <a:pt x="784947" y="678599"/>
                  </a:lnTo>
                  <a:cubicBezTo>
                    <a:pt x="787479" y="679865"/>
                    <a:pt x="788745" y="682398"/>
                    <a:pt x="786213" y="684930"/>
                  </a:cubicBezTo>
                  <a:cubicBezTo>
                    <a:pt x="786213" y="684930"/>
                    <a:pt x="783681" y="686196"/>
                    <a:pt x="782415" y="686196"/>
                  </a:cubicBezTo>
                  <a:moveTo>
                    <a:pt x="715315" y="654545"/>
                  </a:moveTo>
                  <a:cubicBezTo>
                    <a:pt x="714049" y="654545"/>
                    <a:pt x="714049" y="654545"/>
                    <a:pt x="714049" y="654545"/>
                  </a:cubicBezTo>
                  <a:lnTo>
                    <a:pt x="692526" y="645682"/>
                  </a:lnTo>
                  <a:cubicBezTo>
                    <a:pt x="689994" y="645682"/>
                    <a:pt x="688728" y="643150"/>
                    <a:pt x="688728" y="639352"/>
                  </a:cubicBezTo>
                  <a:cubicBezTo>
                    <a:pt x="688728" y="636820"/>
                    <a:pt x="692526" y="635554"/>
                    <a:pt x="695058" y="635554"/>
                  </a:cubicBezTo>
                  <a:lnTo>
                    <a:pt x="697590" y="635554"/>
                  </a:lnTo>
                  <a:lnTo>
                    <a:pt x="719113" y="644416"/>
                  </a:lnTo>
                  <a:cubicBezTo>
                    <a:pt x="721645" y="645682"/>
                    <a:pt x="722911" y="648214"/>
                    <a:pt x="721645" y="650747"/>
                  </a:cubicBezTo>
                  <a:cubicBezTo>
                    <a:pt x="719113" y="654545"/>
                    <a:pt x="717847" y="654545"/>
                    <a:pt x="715315" y="654545"/>
                  </a:cubicBezTo>
                  <a:moveTo>
                    <a:pt x="644416" y="635554"/>
                  </a:moveTo>
                  <a:cubicBezTo>
                    <a:pt x="644416" y="635554"/>
                    <a:pt x="643150" y="635554"/>
                    <a:pt x="643150" y="635554"/>
                  </a:cubicBezTo>
                  <a:lnTo>
                    <a:pt x="620361" y="629224"/>
                  </a:lnTo>
                  <a:cubicBezTo>
                    <a:pt x="617829" y="627958"/>
                    <a:pt x="615297" y="625426"/>
                    <a:pt x="616563" y="622893"/>
                  </a:cubicBezTo>
                  <a:cubicBezTo>
                    <a:pt x="617829" y="620361"/>
                    <a:pt x="619095" y="619096"/>
                    <a:pt x="621628" y="619096"/>
                  </a:cubicBezTo>
                  <a:cubicBezTo>
                    <a:pt x="621628" y="619096"/>
                    <a:pt x="622894" y="619096"/>
                    <a:pt x="622894" y="619096"/>
                  </a:cubicBezTo>
                  <a:lnTo>
                    <a:pt x="645682" y="625426"/>
                  </a:lnTo>
                  <a:cubicBezTo>
                    <a:pt x="648215" y="626691"/>
                    <a:pt x="649480" y="629224"/>
                    <a:pt x="649480" y="631756"/>
                  </a:cubicBezTo>
                  <a:cubicBezTo>
                    <a:pt x="648215" y="633022"/>
                    <a:pt x="646948" y="635554"/>
                    <a:pt x="644416" y="635554"/>
                  </a:cubicBezTo>
                  <a:moveTo>
                    <a:pt x="572252" y="617829"/>
                  </a:moveTo>
                  <a:cubicBezTo>
                    <a:pt x="572252" y="617829"/>
                    <a:pt x="572252" y="617829"/>
                    <a:pt x="572252" y="617829"/>
                  </a:cubicBezTo>
                  <a:lnTo>
                    <a:pt x="546931" y="612765"/>
                  </a:lnTo>
                  <a:cubicBezTo>
                    <a:pt x="544399" y="612765"/>
                    <a:pt x="543133" y="610233"/>
                    <a:pt x="543133" y="607701"/>
                  </a:cubicBezTo>
                  <a:cubicBezTo>
                    <a:pt x="543133" y="605169"/>
                    <a:pt x="545665" y="603903"/>
                    <a:pt x="549463" y="603903"/>
                  </a:cubicBezTo>
                  <a:lnTo>
                    <a:pt x="573518" y="608967"/>
                  </a:lnTo>
                  <a:cubicBezTo>
                    <a:pt x="576050" y="608967"/>
                    <a:pt x="577316" y="611499"/>
                    <a:pt x="577316" y="614031"/>
                  </a:cubicBezTo>
                  <a:cubicBezTo>
                    <a:pt x="577316" y="615297"/>
                    <a:pt x="574784" y="617829"/>
                    <a:pt x="572252" y="617829"/>
                  </a:cubicBezTo>
                  <a:moveTo>
                    <a:pt x="273466" y="605169"/>
                  </a:moveTo>
                  <a:lnTo>
                    <a:pt x="263337" y="605169"/>
                  </a:lnTo>
                  <a:cubicBezTo>
                    <a:pt x="263337" y="605169"/>
                    <a:pt x="262071" y="605169"/>
                    <a:pt x="262071" y="605169"/>
                  </a:cubicBezTo>
                  <a:lnTo>
                    <a:pt x="253209" y="602637"/>
                  </a:lnTo>
                  <a:cubicBezTo>
                    <a:pt x="250677" y="602637"/>
                    <a:pt x="249411" y="600105"/>
                    <a:pt x="249411" y="597573"/>
                  </a:cubicBezTo>
                  <a:cubicBezTo>
                    <a:pt x="249411" y="595040"/>
                    <a:pt x="253209" y="592509"/>
                    <a:pt x="255741" y="592509"/>
                  </a:cubicBezTo>
                  <a:lnTo>
                    <a:pt x="264603" y="595040"/>
                  </a:lnTo>
                  <a:lnTo>
                    <a:pt x="278530" y="595040"/>
                  </a:lnTo>
                  <a:cubicBezTo>
                    <a:pt x="281062" y="595040"/>
                    <a:pt x="283594" y="596306"/>
                    <a:pt x="283594" y="598839"/>
                  </a:cubicBezTo>
                  <a:cubicBezTo>
                    <a:pt x="283594" y="601371"/>
                    <a:pt x="282328" y="603903"/>
                    <a:pt x="279796" y="603903"/>
                  </a:cubicBezTo>
                  <a:lnTo>
                    <a:pt x="279796" y="603903"/>
                  </a:lnTo>
                  <a:lnTo>
                    <a:pt x="273466" y="605169"/>
                  </a:lnTo>
                  <a:close/>
                  <a:moveTo>
                    <a:pt x="500087" y="605169"/>
                  </a:moveTo>
                  <a:cubicBezTo>
                    <a:pt x="500087" y="605169"/>
                    <a:pt x="498821" y="605169"/>
                    <a:pt x="500087" y="605169"/>
                  </a:cubicBezTo>
                  <a:lnTo>
                    <a:pt x="474766" y="602637"/>
                  </a:lnTo>
                  <a:cubicBezTo>
                    <a:pt x="472234" y="602637"/>
                    <a:pt x="469702" y="600105"/>
                    <a:pt x="469702" y="597573"/>
                  </a:cubicBezTo>
                  <a:cubicBezTo>
                    <a:pt x="469702" y="595040"/>
                    <a:pt x="472234" y="592509"/>
                    <a:pt x="474766" y="592509"/>
                  </a:cubicBezTo>
                  <a:lnTo>
                    <a:pt x="481097" y="592509"/>
                  </a:lnTo>
                  <a:lnTo>
                    <a:pt x="498821" y="595040"/>
                  </a:lnTo>
                  <a:cubicBezTo>
                    <a:pt x="501353" y="595040"/>
                    <a:pt x="503885" y="597573"/>
                    <a:pt x="502619" y="600105"/>
                  </a:cubicBezTo>
                  <a:cubicBezTo>
                    <a:pt x="503885" y="602637"/>
                    <a:pt x="502619" y="605169"/>
                    <a:pt x="500087" y="605169"/>
                  </a:cubicBezTo>
                  <a:moveTo>
                    <a:pt x="205099" y="601371"/>
                  </a:moveTo>
                  <a:cubicBezTo>
                    <a:pt x="203833" y="601371"/>
                    <a:pt x="203833" y="601371"/>
                    <a:pt x="205099" y="601371"/>
                  </a:cubicBezTo>
                  <a:lnTo>
                    <a:pt x="179778" y="596306"/>
                  </a:lnTo>
                  <a:cubicBezTo>
                    <a:pt x="177246" y="596306"/>
                    <a:pt x="175980" y="593775"/>
                    <a:pt x="175980" y="589976"/>
                  </a:cubicBezTo>
                  <a:cubicBezTo>
                    <a:pt x="175980" y="587444"/>
                    <a:pt x="179778" y="586178"/>
                    <a:pt x="182310" y="586178"/>
                  </a:cubicBezTo>
                  <a:lnTo>
                    <a:pt x="206365" y="591242"/>
                  </a:lnTo>
                  <a:cubicBezTo>
                    <a:pt x="208897" y="591242"/>
                    <a:pt x="210163" y="593775"/>
                    <a:pt x="210163" y="597573"/>
                  </a:cubicBezTo>
                  <a:cubicBezTo>
                    <a:pt x="208897" y="600105"/>
                    <a:pt x="206365" y="601371"/>
                    <a:pt x="205099" y="601371"/>
                  </a:cubicBezTo>
                  <a:moveTo>
                    <a:pt x="425391" y="600105"/>
                  </a:moveTo>
                  <a:cubicBezTo>
                    <a:pt x="425391" y="600105"/>
                    <a:pt x="425391" y="600105"/>
                    <a:pt x="425391" y="600105"/>
                  </a:cubicBezTo>
                  <a:lnTo>
                    <a:pt x="400070" y="598839"/>
                  </a:lnTo>
                  <a:cubicBezTo>
                    <a:pt x="397538" y="598839"/>
                    <a:pt x="395006" y="596306"/>
                    <a:pt x="395006" y="593775"/>
                  </a:cubicBezTo>
                  <a:cubicBezTo>
                    <a:pt x="395006" y="591242"/>
                    <a:pt x="397538" y="588710"/>
                    <a:pt x="400070" y="588710"/>
                  </a:cubicBezTo>
                  <a:lnTo>
                    <a:pt x="424125" y="589976"/>
                  </a:lnTo>
                  <a:cubicBezTo>
                    <a:pt x="426657" y="589976"/>
                    <a:pt x="429189" y="592509"/>
                    <a:pt x="429189" y="595040"/>
                  </a:cubicBezTo>
                  <a:cubicBezTo>
                    <a:pt x="430455" y="597573"/>
                    <a:pt x="427923" y="600105"/>
                    <a:pt x="425391" y="600105"/>
                  </a:cubicBezTo>
                  <a:moveTo>
                    <a:pt x="326639" y="598839"/>
                  </a:moveTo>
                  <a:cubicBezTo>
                    <a:pt x="324107" y="598839"/>
                    <a:pt x="321575" y="596306"/>
                    <a:pt x="321575" y="593775"/>
                  </a:cubicBezTo>
                  <a:cubicBezTo>
                    <a:pt x="321575" y="591242"/>
                    <a:pt x="322841" y="588710"/>
                    <a:pt x="326639" y="588710"/>
                  </a:cubicBezTo>
                  <a:lnTo>
                    <a:pt x="334236" y="588710"/>
                  </a:lnTo>
                  <a:lnTo>
                    <a:pt x="351960" y="588710"/>
                  </a:lnTo>
                  <a:cubicBezTo>
                    <a:pt x="354492" y="588710"/>
                    <a:pt x="357024" y="591242"/>
                    <a:pt x="357024" y="593775"/>
                  </a:cubicBezTo>
                  <a:cubicBezTo>
                    <a:pt x="357024" y="596306"/>
                    <a:pt x="354492" y="598839"/>
                    <a:pt x="351960" y="598839"/>
                  </a:cubicBezTo>
                  <a:lnTo>
                    <a:pt x="335502" y="598839"/>
                  </a:lnTo>
                  <a:lnTo>
                    <a:pt x="326639" y="598839"/>
                  </a:lnTo>
                  <a:cubicBezTo>
                    <a:pt x="327905" y="598839"/>
                    <a:pt x="326639" y="598839"/>
                    <a:pt x="326639" y="598839"/>
                  </a:cubicBezTo>
                  <a:moveTo>
                    <a:pt x="140531" y="569720"/>
                  </a:moveTo>
                  <a:cubicBezTo>
                    <a:pt x="139265" y="569720"/>
                    <a:pt x="137999" y="569720"/>
                    <a:pt x="136733" y="568454"/>
                  </a:cubicBezTo>
                  <a:lnTo>
                    <a:pt x="120274" y="550729"/>
                  </a:lnTo>
                  <a:cubicBezTo>
                    <a:pt x="119008" y="548197"/>
                    <a:pt x="119008" y="545665"/>
                    <a:pt x="121540" y="543133"/>
                  </a:cubicBezTo>
                  <a:cubicBezTo>
                    <a:pt x="124072" y="541867"/>
                    <a:pt x="126604" y="541867"/>
                    <a:pt x="127870" y="544399"/>
                  </a:cubicBezTo>
                  <a:lnTo>
                    <a:pt x="144329" y="562124"/>
                  </a:lnTo>
                  <a:cubicBezTo>
                    <a:pt x="145595" y="564655"/>
                    <a:pt x="145595" y="567188"/>
                    <a:pt x="144329" y="568454"/>
                  </a:cubicBezTo>
                  <a:cubicBezTo>
                    <a:pt x="143063" y="569720"/>
                    <a:pt x="141797" y="569720"/>
                    <a:pt x="140531" y="569720"/>
                  </a:cubicBezTo>
                  <a:moveTo>
                    <a:pt x="96219" y="511482"/>
                  </a:moveTo>
                  <a:cubicBezTo>
                    <a:pt x="94953" y="511482"/>
                    <a:pt x="92421" y="510216"/>
                    <a:pt x="92421" y="508950"/>
                  </a:cubicBezTo>
                  <a:lnTo>
                    <a:pt x="79761" y="487427"/>
                  </a:lnTo>
                  <a:cubicBezTo>
                    <a:pt x="78495" y="484895"/>
                    <a:pt x="79761" y="482363"/>
                    <a:pt x="82293" y="481096"/>
                  </a:cubicBezTo>
                  <a:cubicBezTo>
                    <a:pt x="84825" y="479831"/>
                    <a:pt x="87357" y="481096"/>
                    <a:pt x="88623" y="483629"/>
                  </a:cubicBezTo>
                  <a:lnTo>
                    <a:pt x="92421" y="491225"/>
                  </a:lnTo>
                  <a:lnTo>
                    <a:pt x="100018" y="503885"/>
                  </a:lnTo>
                  <a:cubicBezTo>
                    <a:pt x="101283" y="506417"/>
                    <a:pt x="101283" y="508950"/>
                    <a:pt x="98751" y="510216"/>
                  </a:cubicBezTo>
                  <a:cubicBezTo>
                    <a:pt x="97486" y="511482"/>
                    <a:pt x="97486" y="511482"/>
                    <a:pt x="96219" y="511482"/>
                  </a:cubicBezTo>
                  <a:moveTo>
                    <a:pt x="60770" y="448180"/>
                  </a:moveTo>
                  <a:cubicBezTo>
                    <a:pt x="59504" y="448180"/>
                    <a:pt x="56972" y="446913"/>
                    <a:pt x="55706" y="445647"/>
                  </a:cubicBezTo>
                  <a:lnTo>
                    <a:pt x="45578" y="422859"/>
                  </a:lnTo>
                  <a:cubicBezTo>
                    <a:pt x="44312" y="420326"/>
                    <a:pt x="45578" y="417794"/>
                    <a:pt x="48110" y="416529"/>
                  </a:cubicBezTo>
                  <a:cubicBezTo>
                    <a:pt x="50642" y="415262"/>
                    <a:pt x="53174" y="416529"/>
                    <a:pt x="54440" y="419060"/>
                  </a:cubicBezTo>
                  <a:lnTo>
                    <a:pt x="58238" y="426657"/>
                  </a:lnTo>
                  <a:lnTo>
                    <a:pt x="64568" y="440583"/>
                  </a:lnTo>
                  <a:cubicBezTo>
                    <a:pt x="65834" y="443115"/>
                    <a:pt x="64568" y="445647"/>
                    <a:pt x="62036" y="446913"/>
                  </a:cubicBezTo>
                  <a:cubicBezTo>
                    <a:pt x="63302" y="448180"/>
                    <a:pt x="62036" y="448180"/>
                    <a:pt x="60770" y="448180"/>
                  </a:cubicBezTo>
                  <a:moveTo>
                    <a:pt x="35449" y="381079"/>
                  </a:moveTo>
                  <a:cubicBezTo>
                    <a:pt x="32917" y="381079"/>
                    <a:pt x="31651" y="379813"/>
                    <a:pt x="30385" y="377281"/>
                  </a:cubicBezTo>
                  <a:lnTo>
                    <a:pt x="24055" y="354492"/>
                  </a:lnTo>
                  <a:lnTo>
                    <a:pt x="29119" y="353226"/>
                  </a:lnTo>
                  <a:lnTo>
                    <a:pt x="34183" y="351960"/>
                  </a:lnTo>
                  <a:lnTo>
                    <a:pt x="40514" y="374749"/>
                  </a:lnTo>
                  <a:cubicBezTo>
                    <a:pt x="41779" y="377281"/>
                    <a:pt x="39247" y="379813"/>
                    <a:pt x="36715" y="381079"/>
                  </a:cubicBezTo>
                  <a:cubicBezTo>
                    <a:pt x="35449" y="381079"/>
                    <a:pt x="35449" y="381079"/>
                    <a:pt x="35449" y="381079"/>
                  </a:cubicBezTo>
                  <a:moveTo>
                    <a:pt x="17725" y="311447"/>
                  </a:moveTo>
                  <a:cubicBezTo>
                    <a:pt x="15193" y="311447"/>
                    <a:pt x="13927" y="310181"/>
                    <a:pt x="12660" y="307649"/>
                  </a:cubicBezTo>
                  <a:lnTo>
                    <a:pt x="7596" y="283594"/>
                  </a:lnTo>
                  <a:cubicBezTo>
                    <a:pt x="7596" y="281062"/>
                    <a:pt x="8862" y="278529"/>
                    <a:pt x="11395" y="277264"/>
                  </a:cubicBezTo>
                  <a:cubicBezTo>
                    <a:pt x="13927" y="277264"/>
                    <a:pt x="16459" y="278529"/>
                    <a:pt x="17725" y="281062"/>
                  </a:cubicBezTo>
                  <a:lnTo>
                    <a:pt x="22789" y="303850"/>
                  </a:lnTo>
                  <a:cubicBezTo>
                    <a:pt x="22789" y="307649"/>
                    <a:pt x="21523" y="310181"/>
                    <a:pt x="17725" y="311447"/>
                  </a:cubicBezTo>
                  <a:cubicBezTo>
                    <a:pt x="17725" y="311447"/>
                    <a:pt x="17725" y="311447"/>
                    <a:pt x="17725" y="311447"/>
                  </a:cubicBezTo>
                  <a:moveTo>
                    <a:pt x="5064" y="240548"/>
                  </a:moveTo>
                  <a:cubicBezTo>
                    <a:pt x="2532" y="240548"/>
                    <a:pt x="0" y="238016"/>
                    <a:pt x="0" y="235484"/>
                  </a:cubicBezTo>
                  <a:lnTo>
                    <a:pt x="0" y="210163"/>
                  </a:lnTo>
                  <a:cubicBezTo>
                    <a:pt x="0" y="207631"/>
                    <a:pt x="2532" y="206365"/>
                    <a:pt x="6330" y="206365"/>
                  </a:cubicBezTo>
                  <a:cubicBezTo>
                    <a:pt x="8862" y="206365"/>
                    <a:pt x="10128" y="208897"/>
                    <a:pt x="10128" y="211429"/>
                  </a:cubicBezTo>
                  <a:lnTo>
                    <a:pt x="10128" y="212695"/>
                  </a:lnTo>
                  <a:lnTo>
                    <a:pt x="10128" y="234218"/>
                  </a:lnTo>
                  <a:cubicBezTo>
                    <a:pt x="10128" y="238016"/>
                    <a:pt x="7596" y="240548"/>
                    <a:pt x="5064" y="240548"/>
                  </a:cubicBezTo>
                  <a:moveTo>
                    <a:pt x="758360" y="178512"/>
                  </a:moveTo>
                  <a:lnTo>
                    <a:pt x="733039" y="178512"/>
                  </a:lnTo>
                  <a:cubicBezTo>
                    <a:pt x="730507" y="178512"/>
                    <a:pt x="727975" y="175980"/>
                    <a:pt x="727975" y="173448"/>
                  </a:cubicBezTo>
                  <a:cubicBezTo>
                    <a:pt x="727975" y="170916"/>
                    <a:pt x="730507" y="168384"/>
                    <a:pt x="733039" y="168384"/>
                  </a:cubicBezTo>
                  <a:lnTo>
                    <a:pt x="758360" y="168384"/>
                  </a:lnTo>
                  <a:cubicBezTo>
                    <a:pt x="760892" y="168384"/>
                    <a:pt x="763424" y="170916"/>
                    <a:pt x="763424" y="173448"/>
                  </a:cubicBezTo>
                  <a:cubicBezTo>
                    <a:pt x="763424" y="175980"/>
                    <a:pt x="760892" y="178512"/>
                    <a:pt x="758360" y="178512"/>
                  </a:cubicBezTo>
                  <a:moveTo>
                    <a:pt x="24055" y="173448"/>
                  </a:moveTo>
                  <a:cubicBezTo>
                    <a:pt x="22789" y="173448"/>
                    <a:pt x="21523" y="173448"/>
                    <a:pt x="20257" y="172182"/>
                  </a:cubicBezTo>
                  <a:cubicBezTo>
                    <a:pt x="17725" y="170916"/>
                    <a:pt x="17725" y="167118"/>
                    <a:pt x="20257" y="165852"/>
                  </a:cubicBezTo>
                  <a:lnTo>
                    <a:pt x="24055" y="162054"/>
                  </a:lnTo>
                  <a:cubicBezTo>
                    <a:pt x="24055" y="162054"/>
                    <a:pt x="25321" y="160788"/>
                    <a:pt x="26587" y="160788"/>
                  </a:cubicBezTo>
                  <a:lnTo>
                    <a:pt x="44312" y="156990"/>
                  </a:lnTo>
                  <a:cubicBezTo>
                    <a:pt x="46844" y="155723"/>
                    <a:pt x="49376" y="158255"/>
                    <a:pt x="50642" y="160788"/>
                  </a:cubicBezTo>
                  <a:cubicBezTo>
                    <a:pt x="51908" y="163320"/>
                    <a:pt x="49376" y="165852"/>
                    <a:pt x="46844" y="167118"/>
                  </a:cubicBezTo>
                  <a:lnTo>
                    <a:pt x="30385" y="170916"/>
                  </a:lnTo>
                  <a:lnTo>
                    <a:pt x="26587" y="174714"/>
                  </a:lnTo>
                  <a:cubicBezTo>
                    <a:pt x="26587" y="173448"/>
                    <a:pt x="25321" y="173448"/>
                    <a:pt x="24055" y="173448"/>
                  </a:cubicBezTo>
                  <a:moveTo>
                    <a:pt x="806470" y="165852"/>
                  </a:moveTo>
                  <a:cubicBezTo>
                    <a:pt x="805204" y="165852"/>
                    <a:pt x="802672" y="164585"/>
                    <a:pt x="802672" y="163320"/>
                  </a:cubicBezTo>
                  <a:cubicBezTo>
                    <a:pt x="801406" y="160788"/>
                    <a:pt x="802672" y="158255"/>
                    <a:pt x="805204" y="156990"/>
                  </a:cubicBezTo>
                  <a:lnTo>
                    <a:pt x="811534" y="153191"/>
                  </a:lnTo>
                  <a:lnTo>
                    <a:pt x="817864" y="146861"/>
                  </a:lnTo>
                  <a:lnTo>
                    <a:pt x="820396" y="143063"/>
                  </a:lnTo>
                  <a:cubicBezTo>
                    <a:pt x="821662" y="140531"/>
                    <a:pt x="825461" y="140531"/>
                    <a:pt x="826727" y="141797"/>
                  </a:cubicBezTo>
                  <a:cubicBezTo>
                    <a:pt x="829259" y="143063"/>
                    <a:pt x="829259" y="146861"/>
                    <a:pt x="827993" y="148127"/>
                  </a:cubicBezTo>
                  <a:lnTo>
                    <a:pt x="824195" y="153191"/>
                  </a:lnTo>
                  <a:lnTo>
                    <a:pt x="816598" y="160788"/>
                  </a:lnTo>
                  <a:cubicBezTo>
                    <a:pt x="816598" y="160788"/>
                    <a:pt x="815332" y="162054"/>
                    <a:pt x="815332" y="162054"/>
                  </a:cubicBezTo>
                  <a:lnTo>
                    <a:pt x="807736" y="165852"/>
                  </a:lnTo>
                  <a:cubicBezTo>
                    <a:pt x="807736" y="165852"/>
                    <a:pt x="806470" y="165852"/>
                    <a:pt x="806470" y="165852"/>
                  </a:cubicBezTo>
                  <a:moveTo>
                    <a:pt x="693792" y="153191"/>
                  </a:moveTo>
                  <a:cubicBezTo>
                    <a:pt x="692526" y="153191"/>
                    <a:pt x="689994" y="151925"/>
                    <a:pt x="689994" y="150659"/>
                  </a:cubicBezTo>
                  <a:lnTo>
                    <a:pt x="677333" y="130403"/>
                  </a:lnTo>
                  <a:cubicBezTo>
                    <a:pt x="676067" y="127870"/>
                    <a:pt x="676067" y="125338"/>
                    <a:pt x="678599" y="124072"/>
                  </a:cubicBezTo>
                  <a:cubicBezTo>
                    <a:pt x="681132" y="122806"/>
                    <a:pt x="683664" y="124072"/>
                    <a:pt x="684930" y="125338"/>
                  </a:cubicBezTo>
                  <a:lnTo>
                    <a:pt x="697590" y="145595"/>
                  </a:lnTo>
                  <a:cubicBezTo>
                    <a:pt x="698856" y="148127"/>
                    <a:pt x="698856" y="150659"/>
                    <a:pt x="696324" y="151925"/>
                  </a:cubicBezTo>
                  <a:cubicBezTo>
                    <a:pt x="695058" y="153191"/>
                    <a:pt x="695058" y="153191"/>
                    <a:pt x="693792" y="153191"/>
                  </a:cubicBezTo>
                  <a:moveTo>
                    <a:pt x="93687" y="151925"/>
                  </a:moveTo>
                  <a:cubicBezTo>
                    <a:pt x="91155" y="151925"/>
                    <a:pt x="89889" y="150659"/>
                    <a:pt x="88623" y="148127"/>
                  </a:cubicBezTo>
                  <a:cubicBezTo>
                    <a:pt x="87357" y="145595"/>
                    <a:pt x="88623" y="143063"/>
                    <a:pt x="91155" y="141797"/>
                  </a:cubicBezTo>
                  <a:lnTo>
                    <a:pt x="113944" y="134201"/>
                  </a:lnTo>
                  <a:cubicBezTo>
                    <a:pt x="116476" y="132934"/>
                    <a:pt x="119008" y="134201"/>
                    <a:pt x="120274" y="136733"/>
                  </a:cubicBezTo>
                  <a:cubicBezTo>
                    <a:pt x="121540" y="139265"/>
                    <a:pt x="120274" y="141797"/>
                    <a:pt x="117742" y="143063"/>
                  </a:cubicBezTo>
                  <a:lnTo>
                    <a:pt x="93687" y="150659"/>
                  </a:lnTo>
                  <a:cubicBezTo>
                    <a:pt x="94953" y="151925"/>
                    <a:pt x="94953" y="151925"/>
                    <a:pt x="93687" y="151925"/>
                  </a:cubicBezTo>
                  <a:moveTo>
                    <a:pt x="163320" y="125338"/>
                  </a:moveTo>
                  <a:cubicBezTo>
                    <a:pt x="162054" y="125338"/>
                    <a:pt x="159522" y="124072"/>
                    <a:pt x="159522" y="122806"/>
                  </a:cubicBezTo>
                  <a:cubicBezTo>
                    <a:pt x="158255" y="120274"/>
                    <a:pt x="159522" y="117742"/>
                    <a:pt x="162054" y="116476"/>
                  </a:cubicBezTo>
                  <a:lnTo>
                    <a:pt x="183576" y="105082"/>
                  </a:lnTo>
                  <a:cubicBezTo>
                    <a:pt x="186109" y="103816"/>
                    <a:pt x="188641" y="105082"/>
                    <a:pt x="189907" y="107614"/>
                  </a:cubicBezTo>
                  <a:cubicBezTo>
                    <a:pt x="191173" y="110146"/>
                    <a:pt x="189907" y="112678"/>
                    <a:pt x="187375" y="113944"/>
                  </a:cubicBezTo>
                  <a:lnTo>
                    <a:pt x="165852" y="125338"/>
                  </a:lnTo>
                  <a:cubicBezTo>
                    <a:pt x="164586" y="125338"/>
                    <a:pt x="163320" y="125338"/>
                    <a:pt x="163320" y="125338"/>
                  </a:cubicBezTo>
                  <a:moveTo>
                    <a:pt x="841919" y="106348"/>
                  </a:moveTo>
                  <a:cubicBezTo>
                    <a:pt x="840653" y="106348"/>
                    <a:pt x="840653" y="106348"/>
                    <a:pt x="839387" y="105082"/>
                  </a:cubicBezTo>
                  <a:cubicBezTo>
                    <a:pt x="836855" y="103816"/>
                    <a:pt x="836855" y="100018"/>
                    <a:pt x="838121" y="98751"/>
                  </a:cubicBezTo>
                  <a:lnTo>
                    <a:pt x="839387" y="97485"/>
                  </a:lnTo>
                  <a:lnTo>
                    <a:pt x="846983" y="89889"/>
                  </a:lnTo>
                  <a:cubicBezTo>
                    <a:pt x="846983" y="89889"/>
                    <a:pt x="848249" y="88623"/>
                    <a:pt x="848249" y="88623"/>
                  </a:cubicBezTo>
                  <a:lnTo>
                    <a:pt x="859644" y="83559"/>
                  </a:lnTo>
                  <a:cubicBezTo>
                    <a:pt x="862176" y="82293"/>
                    <a:pt x="864708" y="83559"/>
                    <a:pt x="865974" y="86091"/>
                  </a:cubicBezTo>
                  <a:cubicBezTo>
                    <a:pt x="867240" y="88623"/>
                    <a:pt x="865974" y="91155"/>
                    <a:pt x="863442" y="92421"/>
                  </a:cubicBezTo>
                  <a:lnTo>
                    <a:pt x="852047" y="97485"/>
                  </a:lnTo>
                  <a:lnTo>
                    <a:pt x="845717" y="103816"/>
                  </a:lnTo>
                  <a:cubicBezTo>
                    <a:pt x="844451" y="105082"/>
                    <a:pt x="843185" y="106348"/>
                    <a:pt x="841919" y="106348"/>
                  </a:cubicBezTo>
                  <a:moveTo>
                    <a:pt x="650747" y="93687"/>
                  </a:moveTo>
                  <a:cubicBezTo>
                    <a:pt x="649480" y="93687"/>
                    <a:pt x="648215" y="93687"/>
                    <a:pt x="646948" y="92421"/>
                  </a:cubicBezTo>
                  <a:lnTo>
                    <a:pt x="646948" y="91155"/>
                  </a:lnTo>
                  <a:cubicBezTo>
                    <a:pt x="646948" y="91155"/>
                    <a:pt x="646948" y="91155"/>
                    <a:pt x="646948" y="89889"/>
                  </a:cubicBezTo>
                  <a:lnTo>
                    <a:pt x="636820" y="69632"/>
                  </a:lnTo>
                  <a:cubicBezTo>
                    <a:pt x="635554" y="67100"/>
                    <a:pt x="636820" y="64568"/>
                    <a:pt x="639352" y="63302"/>
                  </a:cubicBezTo>
                  <a:cubicBezTo>
                    <a:pt x="641884" y="62036"/>
                    <a:pt x="644416" y="63302"/>
                    <a:pt x="645682" y="65834"/>
                  </a:cubicBezTo>
                  <a:lnTo>
                    <a:pt x="648215" y="72164"/>
                  </a:lnTo>
                  <a:lnTo>
                    <a:pt x="655811" y="86091"/>
                  </a:lnTo>
                  <a:cubicBezTo>
                    <a:pt x="657077" y="88623"/>
                    <a:pt x="657077" y="91155"/>
                    <a:pt x="654545" y="92421"/>
                  </a:cubicBezTo>
                  <a:cubicBezTo>
                    <a:pt x="653279" y="93687"/>
                    <a:pt x="652012" y="93687"/>
                    <a:pt x="650747" y="93687"/>
                  </a:cubicBezTo>
                  <a:moveTo>
                    <a:pt x="226622" y="88623"/>
                  </a:moveTo>
                  <a:cubicBezTo>
                    <a:pt x="225356" y="88623"/>
                    <a:pt x="224090" y="87357"/>
                    <a:pt x="222824" y="86091"/>
                  </a:cubicBezTo>
                  <a:cubicBezTo>
                    <a:pt x="221558" y="83559"/>
                    <a:pt x="221558" y="81027"/>
                    <a:pt x="224090" y="79761"/>
                  </a:cubicBezTo>
                  <a:lnTo>
                    <a:pt x="235484" y="72164"/>
                  </a:lnTo>
                  <a:lnTo>
                    <a:pt x="244346" y="64568"/>
                  </a:lnTo>
                  <a:cubicBezTo>
                    <a:pt x="246879" y="63302"/>
                    <a:pt x="249411" y="63302"/>
                    <a:pt x="251943" y="64568"/>
                  </a:cubicBezTo>
                  <a:cubicBezTo>
                    <a:pt x="253209" y="67100"/>
                    <a:pt x="253209" y="69632"/>
                    <a:pt x="251943" y="70898"/>
                  </a:cubicBezTo>
                  <a:lnTo>
                    <a:pt x="243081" y="78495"/>
                  </a:lnTo>
                  <a:lnTo>
                    <a:pt x="231686" y="86091"/>
                  </a:lnTo>
                  <a:cubicBezTo>
                    <a:pt x="229154" y="88623"/>
                    <a:pt x="227888" y="88623"/>
                    <a:pt x="226622" y="88623"/>
                  </a:cubicBezTo>
                  <a:moveTo>
                    <a:pt x="909019" y="79761"/>
                  </a:moveTo>
                  <a:cubicBezTo>
                    <a:pt x="906487" y="79761"/>
                    <a:pt x="903955" y="78495"/>
                    <a:pt x="903955" y="75962"/>
                  </a:cubicBezTo>
                  <a:cubicBezTo>
                    <a:pt x="903955" y="73431"/>
                    <a:pt x="905221" y="70898"/>
                    <a:pt x="907753" y="70898"/>
                  </a:cubicBezTo>
                  <a:lnTo>
                    <a:pt x="907753" y="70898"/>
                  </a:lnTo>
                  <a:lnTo>
                    <a:pt x="931808" y="67100"/>
                  </a:lnTo>
                  <a:cubicBezTo>
                    <a:pt x="934340" y="67100"/>
                    <a:pt x="936872" y="68366"/>
                    <a:pt x="936872" y="70898"/>
                  </a:cubicBezTo>
                  <a:cubicBezTo>
                    <a:pt x="936872" y="73431"/>
                    <a:pt x="935606" y="75962"/>
                    <a:pt x="933074" y="75962"/>
                  </a:cubicBezTo>
                  <a:lnTo>
                    <a:pt x="909019" y="79761"/>
                  </a:lnTo>
                  <a:cubicBezTo>
                    <a:pt x="909019" y="79761"/>
                    <a:pt x="909019" y="79761"/>
                    <a:pt x="909019" y="79761"/>
                  </a:cubicBezTo>
                  <a:moveTo>
                    <a:pt x="990046" y="67100"/>
                  </a:moveTo>
                  <a:lnTo>
                    <a:pt x="982450" y="67100"/>
                  </a:lnTo>
                  <a:cubicBezTo>
                    <a:pt x="979918" y="67100"/>
                    <a:pt x="977386" y="64568"/>
                    <a:pt x="977386" y="62036"/>
                  </a:cubicBezTo>
                  <a:cubicBezTo>
                    <a:pt x="977386" y="59504"/>
                    <a:pt x="979918" y="56972"/>
                    <a:pt x="982450" y="56972"/>
                  </a:cubicBezTo>
                  <a:lnTo>
                    <a:pt x="990046" y="56972"/>
                  </a:lnTo>
                  <a:lnTo>
                    <a:pt x="998909" y="54440"/>
                  </a:lnTo>
                  <a:cubicBezTo>
                    <a:pt x="998909" y="54440"/>
                    <a:pt x="1000174" y="54440"/>
                    <a:pt x="1000174" y="54440"/>
                  </a:cubicBezTo>
                  <a:lnTo>
                    <a:pt x="1006505" y="54440"/>
                  </a:lnTo>
                  <a:cubicBezTo>
                    <a:pt x="1009037" y="54440"/>
                    <a:pt x="1011569" y="55706"/>
                    <a:pt x="1011569" y="58238"/>
                  </a:cubicBezTo>
                  <a:cubicBezTo>
                    <a:pt x="1011569" y="60770"/>
                    <a:pt x="1010303" y="63302"/>
                    <a:pt x="1007771" y="63302"/>
                  </a:cubicBezTo>
                  <a:lnTo>
                    <a:pt x="1005239" y="63302"/>
                  </a:lnTo>
                  <a:lnTo>
                    <a:pt x="1000174" y="63302"/>
                  </a:lnTo>
                  <a:lnTo>
                    <a:pt x="990046" y="67100"/>
                  </a:lnTo>
                  <a:cubicBezTo>
                    <a:pt x="990046" y="67100"/>
                    <a:pt x="990046" y="67100"/>
                    <a:pt x="990046" y="67100"/>
                  </a:cubicBezTo>
                  <a:moveTo>
                    <a:pt x="282328" y="41779"/>
                  </a:moveTo>
                  <a:cubicBezTo>
                    <a:pt x="281062" y="41779"/>
                    <a:pt x="279796" y="41779"/>
                    <a:pt x="278530" y="40513"/>
                  </a:cubicBezTo>
                  <a:cubicBezTo>
                    <a:pt x="277264" y="37981"/>
                    <a:pt x="277264" y="35449"/>
                    <a:pt x="279796" y="34183"/>
                  </a:cubicBezTo>
                  <a:lnTo>
                    <a:pt x="281062" y="32917"/>
                  </a:lnTo>
                  <a:lnTo>
                    <a:pt x="289924" y="20257"/>
                  </a:lnTo>
                  <a:cubicBezTo>
                    <a:pt x="291190" y="18991"/>
                    <a:pt x="291190" y="18991"/>
                    <a:pt x="292456" y="17725"/>
                  </a:cubicBezTo>
                  <a:cubicBezTo>
                    <a:pt x="293722" y="16459"/>
                    <a:pt x="296254" y="15192"/>
                    <a:pt x="298786" y="15192"/>
                  </a:cubicBezTo>
                  <a:cubicBezTo>
                    <a:pt x="301318" y="16459"/>
                    <a:pt x="302585" y="18991"/>
                    <a:pt x="301318" y="21523"/>
                  </a:cubicBezTo>
                  <a:lnTo>
                    <a:pt x="300053" y="24055"/>
                  </a:lnTo>
                  <a:cubicBezTo>
                    <a:pt x="298786" y="25321"/>
                    <a:pt x="297520" y="27853"/>
                    <a:pt x="296254" y="27853"/>
                  </a:cubicBezTo>
                  <a:lnTo>
                    <a:pt x="288658" y="39247"/>
                  </a:lnTo>
                  <a:cubicBezTo>
                    <a:pt x="288658" y="39247"/>
                    <a:pt x="288658" y="40513"/>
                    <a:pt x="287392" y="40513"/>
                  </a:cubicBezTo>
                  <a:lnTo>
                    <a:pt x="284860" y="41779"/>
                  </a:lnTo>
                  <a:cubicBezTo>
                    <a:pt x="284860" y="41779"/>
                    <a:pt x="283594" y="41779"/>
                    <a:pt x="282328" y="41779"/>
                  </a:cubicBezTo>
                  <a:moveTo>
                    <a:pt x="629224" y="26587"/>
                  </a:moveTo>
                  <a:cubicBezTo>
                    <a:pt x="626692" y="26587"/>
                    <a:pt x="624160" y="24055"/>
                    <a:pt x="624160" y="21523"/>
                  </a:cubicBezTo>
                  <a:lnTo>
                    <a:pt x="624160" y="16459"/>
                  </a:lnTo>
                  <a:lnTo>
                    <a:pt x="622894" y="15192"/>
                  </a:lnTo>
                  <a:cubicBezTo>
                    <a:pt x="621628" y="13926"/>
                    <a:pt x="621628" y="12660"/>
                    <a:pt x="621628" y="11394"/>
                  </a:cubicBezTo>
                  <a:lnTo>
                    <a:pt x="621628" y="11394"/>
                  </a:lnTo>
                  <a:lnTo>
                    <a:pt x="619095" y="10128"/>
                  </a:lnTo>
                  <a:lnTo>
                    <a:pt x="616563" y="10128"/>
                  </a:lnTo>
                  <a:cubicBezTo>
                    <a:pt x="614031" y="10128"/>
                    <a:pt x="611499" y="7596"/>
                    <a:pt x="611499" y="5064"/>
                  </a:cubicBezTo>
                  <a:cubicBezTo>
                    <a:pt x="611499" y="2532"/>
                    <a:pt x="614031" y="0"/>
                    <a:pt x="616563" y="0"/>
                  </a:cubicBezTo>
                  <a:lnTo>
                    <a:pt x="621628" y="0"/>
                  </a:lnTo>
                  <a:cubicBezTo>
                    <a:pt x="622894" y="0"/>
                    <a:pt x="624160" y="0"/>
                    <a:pt x="625426" y="1266"/>
                  </a:cubicBezTo>
                  <a:lnTo>
                    <a:pt x="630490" y="6330"/>
                  </a:lnTo>
                  <a:cubicBezTo>
                    <a:pt x="631756" y="7596"/>
                    <a:pt x="631756" y="8862"/>
                    <a:pt x="631756" y="10128"/>
                  </a:cubicBezTo>
                  <a:lnTo>
                    <a:pt x="631756" y="10128"/>
                  </a:lnTo>
                  <a:lnTo>
                    <a:pt x="633022" y="11394"/>
                  </a:lnTo>
                  <a:cubicBezTo>
                    <a:pt x="634288" y="12660"/>
                    <a:pt x="634288" y="13926"/>
                    <a:pt x="634288" y="15192"/>
                  </a:cubicBezTo>
                  <a:lnTo>
                    <a:pt x="634288" y="21523"/>
                  </a:lnTo>
                  <a:cubicBezTo>
                    <a:pt x="634288" y="24055"/>
                    <a:pt x="631756" y="26587"/>
                    <a:pt x="629224" y="26587"/>
                  </a:cubicBezTo>
                </a:path>
              </a:pathLst>
            </a:custGeom>
            <a:solidFill>
              <a:srgbClr val="65C8D0"/>
            </a:solidFill>
            <a:ln w="12660"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3C23833D-A1E8-4009-ADE0-E2EA31259144}"/>
                </a:ext>
              </a:extLst>
            </p:cNvPr>
            <p:cNvSpPr/>
            <p:nvPr/>
          </p:nvSpPr>
          <p:spPr>
            <a:xfrm>
              <a:off x="2903038" y="3275096"/>
              <a:ext cx="68999" cy="211429"/>
            </a:xfrm>
            <a:custGeom>
              <a:avLst/>
              <a:gdLst>
                <a:gd name="connsiteX0" fmla="*/ 64568 w 68999"/>
                <a:gd name="connsiteY0" fmla="*/ 211429 h 211429"/>
                <a:gd name="connsiteX1" fmla="*/ 60770 w 68999"/>
                <a:gd name="connsiteY1" fmla="*/ 210163 h 211429"/>
                <a:gd name="connsiteX2" fmla="*/ 46844 w 68999"/>
                <a:gd name="connsiteY2" fmla="*/ 191173 h 211429"/>
                <a:gd name="connsiteX3" fmla="*/ 46844 w 68999"/>
                <a:gd name="connsiteY3" fmla="*/ 184842 h 211429"/>
                <a:gd name="connsiteX4" fmla="*/ 53174 w 68999"/>
                <a:gd name="connsiteY4" fmla="*/ 184842 h 211429"/>
                <a:gd name="connsiteX5" fmla="*/ 67100 w 68999"/>
                <a:gd name="connsiteY5" fmla="*/ 203833 h 211429"/>
                <a:gd name="connsiteX6" fmla="*/ 67100 w 68999"/>
                <a:gd name="connsiteY6" fmla="*/ 210163 h 211429"/>
                <a:gd name="connsiteX7" fmla="*/ 64568 w 68999"/>
                <a:gd name="connsiteY7" fmla="*/ 211429 h 211429"/>
                <a:gd name="connsiteX8" fmla="*/ 32917 w 68999"/>
                <a:gd name="connsiteY8" fmla="*/ 164586 h 211429"/>
                <a:gd name="connsiteX9" fmla="*/ 29119 w 68999"/>
                <a:gd name="connsiteY9" fmla="*/ 162053 h 211429"/>
                <a:gd name="connsiteX10" fmla="*/ 18991 w 68999"/>
                <a:gd name="connsiteY10" fmla="*/ 144329 h 211429"/>
                <a:gd name="connsiteX11" fmla="*/ 17725 w 68999"/>
                <a:gd name="connsiteY11" fmla="*/ 139265 h 211429"/>
                <a:gd name="connsiteX12" fmla="*/ 20257 w 68999"/>
                <a:gd name="connsiteY12" fmla="*/ 132935 h 211429"/>
                <a:gd name="connsiteX13" fmla="*/ 26587 w 68999"/>
                <a:gd name="connsiteY13" fmla="*/ 135467 h 211429"/>
                <a:gd name="connsiteX14" fmla="*/ 27853 w 68999"/>
                <a:gd name="connsiteY14" fmla="*/ 139265 h 211429"/>
                <a:gd name="connsiteX15" fmla="*/ 37981 w 68999"/>
                <a:gd name="connsiteY15" fmla="*/ 155723 h 211429"/>
                <a:gd name="connsiteX16" fmla="*/ 36715 w 68999"/>
                <a:gd name="connsiteY16" fmla="*/ 162053 h 211429"/>
                <a:gd name="connsiteX17" fmla="*/ 32917 w 68999"/>
                <a:gd name="connsiteY17" fmla="*/ 164586 h 211429"/>
                <a:gd name="connsiteX18" fmla="*/ 8862 w 68999"/>
                <a:gd name="connsiteY18" fmla="*/ 105081 h 211429"/>
                <a:gd name="connsiteX19" fmla="*/ 3798 w 68999"/>
                <a:gd name="connsiteY19" fmla="*/ 101284 h 211429"/>
                <a:gd name="connsiteX20" fmla="*/ 2532 w 68999"/>
                <a:gd name="connsiteY20" fmla="*/ 98751 h 211429"/>
                <a:gd name="connsiteX21" fmla="*/ 2532 w 68999"/>
                <a:gd name="connsiteY21" fmla="*/ 97486 h 211429"/>
                <a:gd name="connsiteX22" fmla="*/ 2532 w 68999"/>
                <a:gd name="connsiteY22" fmla="*/ 88623 h 211429"/>
                <a:gd name="connsiteX23" fmla="*/ 0 w 68999"/>
                <a:gd name="connsiteY23" fmla="*/ 82293 h 211429"/>
                <a:gd name="connsiteX24" fmla="*/ 0 w 68999"/>
                <a:gd name="connsiteY24" fmla="*/ 81027 h 211429"/>
                <a:gd name="connsiteX25" fmla="*/ 0 w 68999"/>
                <a:gd name="connsiteY25" fmla="*/ 75963 h 211429"/>
                <a:gd name="connsiteX26" fmla="*/ 5064 w 68999"/>
                <a:gd name="connsiteY26" fmla="*/ 70899 h 211429"/>
                <a:gd name="connsiteX27" fmla="*/ 10128 w 68999"/>
                <a:gd name="connsiteY27" fmla="*/ 75963 h 211429"/>
                <a:gd name="connsiteX28" fmla="*/ 10128 w 68999"/>
                <a:gd name="connsiteY28" fmla="*/ 79761 h 211429"/>
                <a:gd name="connsiteX29" fmla="*/ 12660 w 68999"/>
                <a:gd name="connsiteY29" fmla="*/ 86091 h 211429"/>
                <a:gd name="connsiteX30" fmla="*/ 12660 w 68999"/>
                <a:gd name="connsiteY30" fmla="*/ 87357 h 211429"/>
                <a:gd name="connsiteX31" fmla="*/ 12660 w 68999"/>
                <a:gd name="connsiteY31" fmla="*/ 96219 h 211429"/>
                <a:gd name="connsiteX32" fmla="*/ 13926 w 68999"/>
                <a:gd name="connsiteY32" fmla="*/ 97486 h 211429"/>
                <a:gd name="connsiteX33" fmla="*/ 11394 w 68999"/>
                <a:gd name="connsiteY33" fmla="*/ 103816 h 211429"/>
                <a:gd name="connsiteX34" fmla="*/ 8862 w 68999"/>
                <a:gd name="connsiteY34" fmla="*/ 105081 h 211429"/>
                <a:gd name="connsiteX35" fmla="*/ 8862 w 68999"/>
                <a:gd name="connsiteY35" fmla="*/ 34183 h 211429"/>
                <a:gd name="connsiteX36" fmla="*/ 8862 w 68999"/>
                <a:gd name="connsiteY36" fmla="*/ 34183 h 211429"/>
                <a:gd name="connsiteX37" fmla="*/ 3798 w 68999"/>
                <a:gd name="connsiteY37" fmla="*/ 29119 h 211429"/>
                <a:gd name="connsiteX38" fmla="*/ 5064 w 68999"/>
                <a:gd name="connsiteY38" fmla="*/ 15193 h 211429"/>
                <a:gd name="connsiteX39" fmla="*/ 5064 w 68999"/>
                <a:gd name="connsiteY39" fmla="*/ 12660 h 211429"/>
                <a:gd name="connsiteX40" fmla="*/ 5064 w 68999"/>
                <a:gd name="connsiteY40" fmla="*/ 10128 h 211429"/>
                <a:gd name="connsiteX41" fmla="*/ 6330 w 68999"/>
                <a:gd name="connsiteY41" fmla="*/ 6330 h 211429"/>
                <a:gd name="connsiteX42" fmla="*/ 6330 w 68999"/>
                <a:gd name="connsiteY42" fmla="*/ 5064 h 211429"/>
                <a:gd name="connsiteX43" fmla="*/ 11394 w 68999"/>
                <a:gd name="connsiteY43" fmla="*/ 0 h 211429"/>
                <a:gd name="connsiteX44" fmla="*/ 16459 w 68999"/>
                <a:gd name="connsiteY44" fmla="*/ 5064 h 211429"/>
                <a:gd name="connsiteX45" fmla="*/ 16459 w 68999"/>
                <a:gd name="connsiteY45" fmla="*/ 7596 h 211429"/>
                <a:gd name="connsiteX46" fmla="*/ 16459 w 68999"/>
                <a:gd name="connsiteY46" fmla="*/ 10128 h 211429"/>
                <a:gd name="connsiteX47" fmla="*/ 15192 w 68999"/>
                <a:gd name="connsiteY47" fmla="*/ 13927 h 211429"/>
                <a:gd name="connsiteX48" fmla="*/ 15192 w 68999"/>
                <a:gd name="connsiteY48" fmla="*/ 15193 h 211429"/>
                <a:gd name="connsiteX49" fmla="*/ 13926 w 68999"/>
                <a:gd name="connsiteY49" fmla="*/ 30385 h 211429"/>
                <a:gd name="connsiteX50" fmla="*/ 8862 w 68999"/>
                <a:gd name="connsiteY50" fmla="*/ 34183 h 2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8999" h="211429">
                  <a:moveTo>
                    <a:pt x="64568" y="211429"/>
                  </a:moveTo>
                  <a:cubicBezTo>
                    <a:pt x="63302" y="211429"/>
                    <a:pt x="62036" y="211429"/>
                    <a:pt x="60770" y="210163"/>
                  </a:cubicBezTo>
                  <a:cubicBezTo>
                    <a:pt x="60770" y="210163"/>
                    <a:pt x="46844" y="191173"/>
                    <a:pt x="46844" y="191173"/>
                  </a:cubicBezTo>
                  <a:cubicBezTo>
                    <a:pt x="45577" y="188640"/>
                    <a:pt x="45577" y="186109"/>
                    <a:pt x="46844" y="184842"/>
                  </a:cubicBezTo>
                  <a:cubicBezTo>
                    <a:pt x="49376" y="183576"/>
                    <a:pt x="51908" y="182310"/>
                    <a:pt x="53174" y="184842"/>
                  </a:cubicBezTo>
                  <a:lnTo>
                    <a:pt x="67100" y="203833"/>
                  </a:lnTo>
                  <a:cubicBezTo>
                    <a:pt x="69632" y="205099"/>
                    <a:pt x="69632" y="208897"/>
                    <a:pt x="67100" y="210163"/>
                  </a:cubicBezTo>
                  <a:cubicBezTo>
                    <a:pt x="67100" y="211429"/>
                    <a:pt x="65834" y="211429"/>
                    <a:pt x="64568" y="211429"/>
                  </a:cubicBezTo>
                  <a:moveTo>
                    <a:pt x="32917" y="164586"/>
                  </a:moveTo>
                  <a:cubicBezTo>
                    <a:pt x="31651" y="164586"/>
                    <a:pt x="29119" y="163320"/>
                    <a:pt x="29119" y="162053"/>
                  </a:cubicBezTo>
                  <a:lnTo>
                    <a:pt x="18991" y="144329"/>
                  </a:lnTo>
                  <a:lnTo>
                    <a:pt x="17725" y="139265"/>
                  </a:lnTo>
                  <a:cubicBezTo>
                    <a:pt x="16459" y="136733"/>
                    <a:pt x="17725" y="134201"/>
                    <a:pt x="20257" y="132935"/>
                  </a:cubicBezTo>
                  <a:cubicBezTo>
                    <a:pt x="22789" y="131668"/>
                    <a:pt x="25321" y="132935"/>
                    <a:pt x="26587" y="135467"/>
                  </a:cubicBezTo>
                  <a:lnTo>
                    <a:pt x="27853" y="139265"/>
                  </a:lnTo>
                  <a:lnTo>
                    <a:pt x="37981" y="155723"/>
                  </a:lnTo>
                  <a:cubicBezTo>
                    <a:pt x="39247" y="158255"/>
                    <a:pt x="39247" y="160788"/>
                    <a:pt x="36715" y="162053"/>
                  </a:cubicBezTo>
                  <a:cubicBezTo>
                    <a:pt x="34183" y="163320"/>
                    <a:pt x="34183" y="164586"/>
                    <a:pt x="32917" y="164586"/>
                  </a:cubicBezTo>
                  <a:moveTo>
                    <a:pt x="8862" y="105081"/>
                  </a:moveTo>
                  <a:cubicBezTo>
                    <a:pt x="6330" y="105081"/>
                    <a:pt x="5064" y="103816"/>
                    <a:pt x="3798" y="101284"/>
                  </a:cubicBezTo>
                  <a:lnTo>
                    <a:pt x="2532" y="98751"/>
                  </a:lnTo>
                  <a:cubicBezTo>
                    <a:pt x="2532" y="98751"/>
                    <a:pt x="2532" y="97486"/>
                    <a:pt x="2532" y="97486"/>
                  </a:cubicBezTo>
                  <a:lnTo>
                    <a:pt x="2532" y="88623"/>
                  </a:lnTo>
                  <a:lnTo>
                    <a:pt x="0" y="82293"/>
                  </a:lnTo>
                  <a:cubicBezTo>
                    <a:pt x="0" y="82293"/>
                    <a:pt x="0" y="81027"/>
                    <a:pt x="0" y="81027"/>
                  </a:cubicBezTo>
                  <a:lnTo>
                    <a:pt x="0" y="75963"/>
                  </a:lnTo>
                  <a:cubicBezTo>
                    <a:pt x="0" y="73430"/>
                    <a:pt x="2532" y="70899"/>
                    <a:pt x="5064" y="70899"/>
                  </a:cubicBezTo>
                  <a:cubicBezTo>
                    <a:pt x="7596" y="70899"/>
                    <a:pt x="10128" y="73430"/>
                    <a:pt x="10128" y="75963"/>
                  </a:cubicBezTo>
                  <a:lnTo>
                    <a:pt x="10128" y="79761"/>
                  </a:lnTo>
                  <a:lnTo>
                    <a:pt x="12660" y="86091"/>
                  </a:lnTo>
                  <a:cubicBezTo>
                    <a:pt x="12660" y="86091"/>
                    <a:pt x="12660" y="87357"/>
                    <a:pt x="12660" y="87357"/>
                  </a:cubicBezTo>
                  <a:lnTo>
                    <a:pt x="12660" y="96219"/>
                  </a:lnTo>
                  <a:lnTo>
                    <a:pt x="13926" y="97486"/>
                  </a:lnTo>
                  <a:cubicBezTo>
                    <a:pt x="15192" y="100017"/>
                    <a:pt x="13926" y="102550"/>
                    <a:pt x="11394" y="103816"/>
                  </a:cubicBezTo>
                  <a:cubicBezTo>
                    <a:pt x="10128" y="105081"/>
                    <a:pt x="8862" y="105081"/>
                    <a:pt x="8862" y="105081"/>
                  </a:cubicBezTo>
                  <a:moveTo>
                    <a:pt x="8862" y="34183"/>
                  </a:moveTo>
                  <a:cubicBezTo>
                    <a:pt x="8862" y="34183"/>
                    <a:pt x="8862" y="34183"/>
                    <a:pt x="8862" y="34183"/>
                  </a:cubicBezTo>
                  <a:cubicBezTo>
                    <a:pt x="6330" y="34183"/>
                    <a:pt x="3798" y="31651"/>
                    <a:pt x="3798" y="29119"/>
                  </a:cubicBezTo>
                  <a:lnTo>
                    <a:pt x="5064" y="15193"/>
                  </a:lnTo>
                  <a:lnTo>
                    <a:pt x="5064" y="12660"/>
                  </a:lnTo>
                  <a:cubicBezTo>
                    <a:pt x="5064" y="11394"/>
                    <a:pt x="5064" y="11394"/>
                    <a:pt x="5064" y="10128"/>
                  </a:cubicBezTo>
                  <a:lnTo>
                    <a:pt x="6330" y="6330"/>
                  </a:lnTo>
                  <a:lnTo>
                    <a:pt x="6330" y="5064"/>
                  </a:lnTo>
                  <a:cubicBezTo>
                    <a:pt x="6330" y="2532"/>
                    <a:pt x="8862" y="0"/>
                    <a:pt x="11394" y="0"/>
                  </a:cubicBezTo>
                  <a:cubicBezTo>
                    <a:pt x="13926" y="0"/>
                    <a:pt x="16459" y="2532"/>
                    <a:pt x="16459" y="5064"/>
                  </a:cubicBezTo>
                  <a:lnTo>
                    <a:pt x="16459" y="7596"/>
                  </a:lnTo>
                  <a:cubicBezTo>
                    <a:pt x="16459" y="8862"/>
                    <a:pt x="16459" y="8862"/>
                    <a:pt x="16459" y="10128"/>
                  </a:cubicBezTo>
                  <a:lnTo>
                    <a:pt x="15192" y="13927"/>
                  </a:lnTo>
                  <a:lnTo>
                    <a:pt x="15192" y="15193"/>
                  </a:lnTo>
                  <a:lnTo>
                    <a:pt x="13926" y="30385"/>
                  </a:lnTo>
                  <a:cubicBezTo>
                    <a:pt x="13926" y="31651"/>
                    <a:pt x="11394" y="34183"/>
                    <a:pt x="8862" y="34183"/>
                  </a:cubicBezTo>
                </a:path>
              </a:pathLst>
            </a:custGeom>
            <a:solidFill>
              <a:srgbClr val="DF3D3D"/>
            </a:solidFill>
            <a:ln w="12660"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A826629-5356-4A3A-957D-FD318CD8CFE8}"/>
                </a:ext>
              </a:extLst>
            </p:cNvPr>
            <p:cNvSpPr/>
            <p:nvPr/>
          </p:nvSpPr>
          <p:spPr>
            <a:xfrm>
              <a:off x="2924064" y="3844815"/>
              <a:ext cx="211925" cy="215227"/>
            </a:xfrm>
            <a:custGeom>
              <a:avLst/>
              <a:gdLst>
                <a:gd name="connsiteX0" fmla="*/ 5561 w 211925"/>
                <a:gd name="connsiteY0" fmla="*/ 215227 h 215227"/>
                <a:gd name="connsiteX1" fmla="*/ 497 w 211925"/>
                <a:gd name="connsiteY1" fmla="*/ 211429 h 215227"/>
                <a:gd name="connsiteX2" fmla="*/ 3029 w 211925"/>
                <a:gd name="connsiteY2" fmla="*/ 205099 h 215227"/>
                <a:gd name="connsiteX3" fmla="*/ 25818 w 211925"/>
                <a:gd name="connsiteY3" fmla="*/ 197503 h 215227"/>
                <a:gd name="connsiteX4" fmla="*/ 32148 w 211925"/>
                <a:gd name="connsiteY4" fmla="*/ 200035 h 215227"/>
                <a:gd name="connsiteX5" fmla="*/ 29616 w 211925"/>
                <a:gd name="connsiteY5" fmla="*/ 206365 h 215227"/>
                <a:gd name="connsiteX6" fmla="*/ 6827 w 211925"/>
                <a:gd name="connsiteY6" fmla="*/ 213961 h 215227"/>
                <a:gd name="connsiteX7" fmla="*/ 5561 w 211925"/>
                <a:gd name="connsiteY7" fmla="*/ 215227 h 215227"/>
                <a:gd name="connsiteX8" fmla="*/ 75193 w 211925"/>
                <a:gd name="connsiteY8" fmla="*/ 189907 h 215227"/>
                <a:gd name="connsiteX9" fmla="*/ 70129 w 211925"/>
                <a:gd name="connsiteY9" fmla="*/ 187374 h 215227"/>
                <a:gd name="connsiteX10" fmla="*/ 72661 w 211925"/>
                <a:gd name="connsiteY10" fmla="*/ 181044 h 215227"/>
                <a:gd name="connsiteX11" fmla="*/ 95450 w 211925"/>
                <a:gd name="connsiteY11" fmla="*/ 170916 h 215227"/>
                <a:gd name="connsiteX12" fmla="*/ 101780 w 211925"/>
                <a:gd name="connsiteY12" fmla="*/ 173448 h 215227"/>
                <a:gd name="connsiteX13" fmla="*/ 99248 w 211925"/>
                <a:gd name="connsiteY13" fmla="*/ 179778 h 215227"/>
                <a:gd name="connsiteX14" fmla="*/ 76459 w 211925"/>
                <a:gd name="connsiteY14" fmla="*/ 189907 h 215227"/>
                <a:gd name="connsiteX15" fmla="*/ 75193 w 211925"/>
                <a:gd name="connsiteY15" fmla="*/ 189907 h 215227"/>
                <a:gd name="connsiteX16" fmla="*/ 139762 w 211925"/>
                <a:gd name="connsiteY16" fmla="*/ 154457 h 215227"/>
                <a:gd name="connsiteX17" fmla="*/ 135963 w 211925"/>
                <a:gd name="connsiteY17" fmla="*/ 153191 h 215227"/>
                <a:gd name="connsiteX18" fmla="*/ 135963 w 211925"/>
                <a:gd name="connsiteY18" fmla="*/ 146861 h 215227"/>
                <a:gd name="connsiteX19" fmla="*/ 153688 w 211925"/>
                <a:gd name="connsiteY19" fmla="*/ 130402 h 215227"/>
                <a:gd name="connsiteX20" fmla="*/ 161284 w 211925"/>
                <a:gd name="connsiteY20" fmla="*/ 130402 h 215227"/>
                <a:gd name="connsiteX21" fmla="*/ 161284 w 211925"/>
                <a:gd name="connsiteY21" fmla="*/ 136733 h 215227"/>
                <a:gd name="connsiteX22" fmla="*/ 143560 w 211925"/>
                <a:gd name="connsiteY22" fmla="*/ 153191 h 215227"/>
                <a:gd name="connsiteX23" fmla="*/ 139762 w 211925"/>
                <a:gd name="connsiteY23" fmla="*/ 154457 h 215227"/>
                <a:gd name="connsiteX24" fmla="*/ 190403 w 211925"/>
                <a:gd name="connsiteY24" fmla="*/ 102550 h 215227"/>
                <a:gd name="connsiteX25" fmla="*/ 186605 w 211925"/>
                <a:gd name="connsiteY25" fmla="*/ 101284 h 215227"/>
                <a:gd name="connsiteX26" fmla="*/ 186605 w 211925"/>
                <a:gd name="connsiteY26" fmla="*/ 94953 h 215227"/>
                <a:gd name="connsiteX27" fmla="*/ 187871 w 211925"/>
                <a:gd name="connsiteY27" fmla="*/ 93687 h 215227"/>
                <a:gd name="connsiteX28" fmla="*/ 191669 w 211925"/>
                <a:gd name="connsiteY28" fmla="*/ 83559 h 215227"/>
                <a:gd name="connsiteX29" fmla="*/ 192935 w 211925"/>
                <a:gd name="connsiteY29" fmla="*/ 82293 h 215227"/>
                <a:gd name="connsiteX30" fmla="*/ 194201 w 211925"/>
                <a:gd name="connsiteY30" fmla="*/ 81027 h 215227"/>
                <a:gd name="connsiteX31" fmla="*/ 195467 w 211925"/>
                <a:gd name="connsiteY31" fmla="*/ 77229 h 215227"/>
                <a:gd name="connsiteX32" fmla="*/ 201798 w 211925"/>
                <a:gd name="connsiteY32" fmla="*/ 73430 h 215227"/>
                <a:gd name="connsiteX33" fmla="*/ 205596 w 211925"/>
                <a:gd name="connsiteY33" fmla="*/ 79761 h 215227"/>
                <a:gd name="connsiteX34" fmla="*/ 204330 w 211925"/>
                <a:gd name="connsiteY34" fmla="*/ 84825 h 215227"/>
                <a:gd name="connsiteX35" fmla="*/ 203064 w 211925"/>
                <a:gd name="connsiteY35" fmla="*/ 87357 h 215227"/>
                <a:gd name="connsiteX36" fmla="*/ 201798 w 211925"/>
                <a:gd name="connsiteY36" fmla="*/ 88623 h 215227"/>
                <a:gd name="connsiteX37" fmla="*/ 198000 w 211925"/>
                <a:gd name="connsiteY37" fmla="*/ 98751 h 215227"/>
                <a:gd name="connsiteX38" fmla="*/ 196733 w 211925"/>
                <a:gd name="connsiteY38" fmla="*/ 100017 h 215227"/>
                <a:gd name="connsiteX39" fmla="*/ 194201 w 211925"/>
                <a:gd name="connsiteY39" fmla="*/ 102550 h 215227"/>
                <a:gd name="connsiteX40" fmla="*/ 190403 w 211925"/>
                <a:gd name="connsiteY40" fmla="*/ 102550 h 215227"/>
                <a:gd name="connsiteX41" fmla="*/ 206862 w 211925"/>
                <a:gd name="connsiteY41" fmla="*/ 34183 h 215227"/>
                <a:gd name="connsiteX42" fmla="*/ 201798 w 211925"/>
                <a:gd name="connsiteY42" fmla="*/ 29119 h 215227"/>
                <a:gd name="connsiteX43" fmla="*/ 201798 w 211925"/>
                <a:gd name="connsiteY43" fmla="*/ 5064 h 215227"/>
                <a:gd name="connsiteX44" fmla="*/ 206862 w 211925"/>
                <a:gd name="connsiteY44" fmla="*/ 0 h 215227"/>
                <a:gd name="connsiteX45" fmla="*/ 211926 w 211925"/>
                <a:gd name="connsiteY45" fmla="*/ 5064 h 215227"/>
                <a:gd name="connsiteX46" fmla="*/ 211926 w 211925"/>
                <a:gd name="connsiteY46" fmla="*/ 29119 h 215227"/>
                <a:gd name="connsiteX47" fmla="*/ 206862 w 211925"/>
                <a:gd name="connsiteY47" fmla="*/ 34183 h 2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11925" h="215227">
                  <a:moveTo>
                    <a:pt x="5561" y="215227"/>
                  </a:moveTo>
                  <a:cubicBezTo>
                    <a:pt x="3029" y="215227"/>
                    <a:pt x="1763" y="213961"/>
                    <a:pt x="497" y="211429"/>
                  </a:cubicBezTo>
                  <a:cubicBezTo>
                    <a:pt x="-769" y="208897"/>
                    <a:pt x="497" y="206365"/>
                    <a:pt x="3029" y="205099"/>
                  </a:cubicBezTo>
                  <a:lnTo>
                    <a:pt x="25818" y="197503"/>
                  </a:lnTo>
                  <a:cubicBezTo>
                    <a:pt x="28350" y="196237"/>
                    <a:pt x="30882" y="197503"/>
                    <a:pt x="32148" y="200035"/>
                  </a:cubicBezTo>
                  <a:cubicBezTo>
                    <a:pt x="33414" y="202567"/>
                    <a:pt x="32148" y="205099"/>
                    <a:pt x="29616" y="206365"/>
                  </a:cubicBezTo>
                  <a:lnTo>
                    <a:pt x="6827" y="213961"/>
                  </a:lnTo>
                  <a:cubicBezTo>
                    <a:pt x="6827" y="215227"/>
                    <a:pt x="6827" y="215227"/>
                    <a:pt x="5561" y="215227"/>
                  </a:cubicBezTo>
                  <a:moveTo>
                    <a:pt x="75193" y="189907"/>
                  </a:moveTo>
                  <a:cubicBezTo>
                    <a:pt x="73927" y="189907"/>
                    <a:pt x="71395" y="188640"/>
                    <a:pt x="70129" y="187374"/>
                  </a:cubicBezTo>
                  <a:cubicBezTo>
                    <a:pt x="68863" y="184842"/>
                    <a:pt x="70129" y="182310"/>
                    <a:pt x="72661" y="181044"/>
                  </a:cubicBezTo>
                  <a:lnTo>
                    <a:pt x="95450" y="170916"/>
                  </a:lnTo>
                  <a:cubicBezTo>
                    <a:pt x="97982" y="169650"/>
                    <a:pt x="100514" y="170916"/>
                    <a:pt x="101780" y="173448"/>
                  </a:cubicBezTo>
                  <a:cubicBezTo>
                    <a:pt x="103046" y="175980"/>
                    <a:pt x="101780" y="178512"/>
                    <a:pt x="99248" y="179778"/>
                  </a:cubicBezTo>
                  <a:lnTo>
                    <a:pt x="76459" y="189907"/>
                  </a:lnTo>
                  <a:cubicBezTo>
                    <a:pt x="76459" y="189907"/>
                    <a:pt x="76459" y="189907"/>
                    <a:pt x="75193" y="189907"/>
                  </a:cubicBezTo>
                  <a:moveTo>
                    <a:pt x="139762" y="154457"/>
                  </a:moveTo>
                  <a:cubicBezTo>
                    <a:pt x="138495" y="154457"/>
                    <a:pt x="137229" y="154457"/>
                    <a:pt x="135963" y="153191"/>
                  </a:cubicBezTo>
                  <a:cubicBezTo>
                    <a:pt x="133431" y="151925"/>
                    <a:pt x="133431" y="148127"/>
                    <a:pt x="135963" y="146861"/>
                  </a:cubicBezTo>
                  <a:lnTo>
                    <a:pt x="153688" y="130402"/>
                  </a:lnTo>
                  <a:cubicBezTo>
                    <a:pt x="156220" y="129137"/>
                    <a:pt x="158752" y="129137"/>
                    <a:pt x="161284" y="130402"/>
                  </a:cubicBezTo>
                  <a:cubicBezTo>
                    <a:pt x="163816" y="131668"/>
                    <a:pt x="163816" y="135467"/>
                    <a:pt x="161284" y="136733"/>
                  </a:cubicBezTo>
                  <a:lnTo>
                    <a:pt x="143560" y="153191"/>
                  </a:lnTo>
                  <a:cubicBezTo>
                    <a:pt x="142294" y="154457"/>
                    <a:pt x="141028" y="154457"/>
                    <a:pt x="139762" y="154457"/>
                  </a:cubicBezTo>
                  <a:moveTo>
                    <a:pt x="190403" y="102550"/>
                  </a:moveTo>
                  <a:cubicBezTo>
                    <a:pt x="189137" y="102550"/>
                    <a:pt x="187871" y="102550"/>
                    <a:pt x="186605" y="101284"/>
                  </a:cubicBezTo>
                  <a:cubicBezTo>
                    <a:pt x="184073" y="100017"/>
                    <a:pt x="184073" y="96219"/>
                    <a:pt x="186605" y="94953"/>
                  </a:cubicBezTo>
                  <a:lnTo>
                    <a:pt x="187871" y="93687"/>
                  </a:lnTo>
                  <a:lnTo>
                    <a:pt x="191669" y="83559"/>
                  </a:lnTo>
                  <a:cubicBezTo>
                    <a:pt x="191669" y="83559"/>
                    <a:pt x="191669" y="82293"/>
                    <a:pt x="192935" y="82293"/>
                  </a:cubicBezTo>
                  <a:lnTo>
                    <a:pt x="194201" y="81027"/>
                  </a:lnTo>
                  <a:lnTo>
                    <a:pt x="195467" y="77229"/>
                  </a:lnTo>
                  <a:cubicBezTo>
                    <a:pt x="196733" y="74697"/>
                    <a:pt x="199266" y="73430"/>
                    <a:pt x="201798" y="73430"/>
                  </a:cubicBezTo>
                  <a:cubicBezTo>
                    <a:pt x="204330" y="74697"/>
                    <a:pt x="205596" y="77229"/>
                    <a:pt x="205596" y="79761"/>
                  </a:cubicBezTo>
                  <a:lnTo>
                    <a:pt x="204330" y="84825"/>
                  </a:lnTo>
                  <a:cubicBezTo>
                    <a:pt x="204330" y="86091"/>
                    <a:pt x="203064" y="86091"/>
                    <a:pt x="203064" y="87357"/>
                  </a:cubicBezTo>
                  <a:lnTo>
                    <a:pt x="201798" y="88623"/>
                  </a:lnTo>
                  <a:lnTo>
                    <a:pt x="198000" y="98751"/>
                  </a:lnTo>
                  <a:cubicBezTo>
                    <a:pt x="198000" y="98751"/>
                    <a:pt x="196733" y="100017"/>
                    <a:pt x="196733" y="100017"/>
                  </a:cubicBezTo>
                  <a:lnTo>
                    <a:pt x="194201" y="102550"/>
                  </a:lnTo>
                  <a:cubicBezTo>
                    <a:pt x="192935" y="102550"/>
                    <a:pt x="191669" y="102550"/>
                    <a:pt x="190403" y="102550"/>
                  </a:cubicBezTo>
                  <a:moveTo>
                    <a:pt x="206862" y="34183"/>
                  </a:moveTo>
                  <a:cubicBezTo>
                    <a:pt x="204330" y="34183"/>
                    <a:pt x="201798" y="31651"/>
                    <a:pt x="201798" y="29119"/>
                  </a:cubicBezTo>
                  <a:lnTo>
                    <a:pt x="201798" y="5064"/>
                  </a:lnTo>
                  <a:cubicBezTo>
                    <a:pt x="201798" y="2532"/>
                    <a:pt x="204330" y="0"/>
                    <a:pt x="206862" y="0"/>
                  </a:cubicBezTo>
                  <a:cubicBezTo>
                    <a:pt x="209394" y="0"/>
                    <a:pt x="211926" y="2532"/>
                    <a:pt x="211926" y="5064"/>
                  </a:cubicBezTo>
                  <a:lnTo>
                    <a:pt x="211926" y="29119"/>
                  </a:lnTo>
                  <a:cubicBezTo>
                    <a:pt x="211926" y="31651"/>
                    <a:pt x="210660" y="34183"/>
                    <a:pt x="206862" y="34183"/>
                  </a:cubicBezTo>
                </a:path>
              </a:pathLst>
            </a:custGeom>
            <a:solidFill>
              <a:srgbClr val="65C8D0"/>
            </a:solidFill>
            <a:ln w="12660"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AF4F59E3-B602-4BD7-8DE5-C4657578E20C}"/>
                </a:ext>
              </a:extLst>
            </p:cNvPr>
            <p:cNvSpPr/>
            <p:nvPr/>
          </p:nvSpPr>
          <p:spPr>
            <a:xfrm>
              <a:off x="3012550" y="3531153"/>
              <a:ext cx="123439" cy="289607"/>
            </a:xfrm>
            <a:custGeom>
              <a:avLst/>
              <a:gdLst>
                <a:gd name="connsiteX0" fmla="*/ 118375 w 123439"/>
                <a:gd name="connsiteY0" fmla="*/ 289608 h 289607"/>
                <a:gd name="connsiteX1" fmla="*/ 113311 w 123439"/>
                <a:gd name="connsiteY1" fmla="*/ 284543 h 289607"/>
                <a:gd name="connsiteX2" fmla="*/ 113311 w 123439"/>
                <a:gd name="connsiteY2" fmla="*/ 264287 h 289607"/>
                <a:gd name="connsiteX3" fmla="*/ 118375 w 123439"/>
                <a:gd name="connsiteY3" fmla="*/ 259223 h 289607"/>
                <a:gd name="connsiteX4" fmla="*/ 123439 w 123439"/>
                <a:gd name="connsiteY4" fmla="*/ 264287 h 289607"/>
                <a:gd name="connsiteX5" fmla="*/ 123439 w 123439"/>
                <a:gd name="connsiteY5" fmla="*/ 284543 h 289607"/>
                <a:gd name="connsiteX6" fmla="*/ 118375 w 123439"/>
                <a:gd name="connsiteY6" fmla="*/ 289608 h 289607"/>
                <a:gd name="connsiteX7" fmla="*/ 112045 w 123439"/>
                <a:gd name="connsiteY7" fmla="*/ 222507 h 289607"/>
                <a:gd name="connsiteX8" fmla="*/ 106981 w 123439"/>
                <a:gd name="connsiteY8" fmla="*/ 218709 h 289607"/>
                <a:gd name="connsiteX9" fmla="*/ 99385 w 123439"/>
                <a:gd name="connsiteY9" fmla="*/ 195920 h 289607"/>
                <a:gd name="connsiteX10" fmla="*/ 103183 w 123439"/>
                <a:gd name="connsiteY10" fmla="*/ 189590 h 289607"/>
                <a:gd name="connsiteX11" fmla="*/ 109513 w 123439"/>
                <a:gd name="connsiteY11" fmla="*/ 193388 h 289607"/>
                <a:gd name="connsiteX12" fmla="*/ 117109 w 123439"/>
                <a:gd name="connsiteY12" fmla="*/ 216177 h 289607"/>
                <a:gd name="connsiteX13" fmla="*/ 113311 w 123439"/>
                <a:gd name="connsiteY13" fmla="*/ 222507 h 289607"/>
                <a:gd name="connsiteX14" fmla="*/ 112045 w 123439"/>
                <a:gd name="connsiteY14" fmla="*/ 222507 h 289607"/>
                <a:gd name="connsiteX15" fmla="*/ 89256 w 123439"/>
                <a:gd name="connsiteY15" fmla="*/ 152875 h 289607"/>
                <a:gd name="connsiteX16" fmla="*/ 84192 w 123439"/>
                <a:gd name="connsiteY16" fmla="*/ 149077 h 289607"/>
                <a:gd name="connsiteX17" fmla="*/ 75330 w 123439"/>
                <a:gd name="connsiteY17" fmla="*/ 127554 h 289607"/>
                <a:gd name="connsiteX18" fmla="*/ 77862 w 123439"/>
                <a:gd name="connsiteY18" fmla="*/ 121223 h 289607"/>
                <a:gd name="connsiteX19" fmla="*/ 84192 w 123439"/>
                <a:gd name="connsiteY19" fmla="*/ 123756 h 289607"/>
                <a:gd name="connsiteX20" fmla="*/ 85458 w 123439"/>
                <a:gd name="connsiteY20" fmla="*/ 125022 h 289607"/>
                <a:gd name="connsiteX21" fmla="*/ 94320 w 123439"/>
                <a:gd name="connsiteY21" fmla="*/ 146544 h 289607"/>
                <a:gd name="connsiteX22" fmla="*/ 91788 w 123439"/>
                <a:gd name="connsiteY22" fmla="*/ 152875 h 289607"/>
                <a:gd name="connsiteX23" fmla="*/ 89256 w 123439"/>
                <a:gd name="connsiteY23" fmla="*/ 152875 h 289607"/>
                <a:gd name="connsiteX24" fmla="*/ 57605 w 123439"/>
                <a:gd name="connsiteY24" fmla="*/ 88307 h 289607"/>
                <a:gd name="connsiteX25" fmla="*/ 52541 w 123439"/>
                <a:gd name="connsiteY25" fmla="*/ 85774 h 289607"/>
                <a:gd name="connsiteX26" fmla="*/ 41146 w 123439"/>
                <a:gd name="connsiteY26" fmla="*/ 64251 h 289607"/>
                <a:gd name="connsiteX27" fmla="*/ 43678 w 123439"/>
                <a:gd name="connsiteY27" fmla="*/ 57921 h 289607"/>
                <a:gd name="connsiteX28" fmla="*/ 50009 w 123439"/>
                <a:gd name="connsiteY28" fmla="*/ 59187 h 289607"/>
                <a:gd name="connsiteX29" fmla="*/ 61403 w 123439"/>
                <a:gd name="connsiteY29" fmla="*/ 80710 h 289607"/>
                <a:gd name="connsiteX30" fmla="*/ 58871 w 123439"/>
                <a:gd name="connsiteY30" fmla="*/ 87041 h 289607"/>
                <a:gd name="connsiteX31" fmla="*/ 57605 w 123439"/>
                <a:gd name="connsiteY31" fmla="*/ 88307 h 289607"/>
                <a:gd name="connsiteX32" fmla="*/ 22156 w 123439"/>
                <a:gd name="connsiteY32" fmla="*/ 25004 h 289607"/>
                <a:gd name="connsiteX33" fmla="*/ 18358 w 123439"/>
                <a:gd name="connsiteY33" fmla="*/ 23738 h 289607"/>
                <a:gd name="connsiteX34" fmla="*/ 8229 w 123439"/>
                <a:gd name="connsiteY34" fmla="*/ 13610 h 289607"/>
                <a:gd name="connsiteX35" fmla="*/ 1899 w 123439"/>
                <a:gd name="connsiteY35" fmla="*/ 7280 h 289607"/>
                <a:gd name="connsiteX36" fmla="*/ 1899 w 123439"/>
                <a:gd name="connsiteY36" fmla="*/ 949 h 289607"/>
                <a:gd name="connsiteX37" fmla="*/ 9495 w 123439"/>
                <a:gd name="connsiteY37" fmla="*/ 949 h 289607"/>
                <a:gd name="connsiteX38" fmla="*/ 17092 w 123439"/>
                <a:gd name="connsiteY38" fmla="*/ 7280 h 289607"/>
                <a:gd name="connsiteX39" fmla="*/ 27220 w 123439"/>
                <a:gd name="connsiteY39" fmla="*/ 18674 h 289607"/>
                <a:gd name="connsiteX40" fmla="*/ 27220 w 123439"/>
                <a:gd name="connsiteY40" fmla="*/ 25004 h 289607"/>
                <a:gd name="connsiteX41" fmla="*/ 22156 w 123439"/>
                <a:gd name="connsiteY41" fmla="*/ 25004 h 28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3439" h="289607">
                  <a:moveTo>
                    <a:pt x="118375" y="289608"/>
                  </a:moveTo>
                  <a:cubicBezTo>
                    <a:pt x="115843" y="289608"/>
                    <a:pt x="113311" y="287075"/>
                    <a:pt x="113311" y="284543"/>
                  </a:cubicBezTo>
                  <a:lnTo>
                    <a:pt x="113311" y="264287"/>
                  </a:lnTo>
                  <a:cubicBezTo>
                    <a:pt x="113311" y="261754"/>
                    <a:pt x="115843" y="259223"/>
                    <a:pt x="118375" y="259223"/>
                  </a:cubicBezTo>
                  <a:cubicBezTo>
                    <a:pt x="120907" y="259223"/>
                    <a:pt x="123439" y="261754"/>
                    <a:pt x="123439" y="264287"/>
                  </a:cubicBezTo>
                  <a:lnTo>
                    <a:pt x="123439" y="284543"/>
                  </a:lnTo>
                  <a:cubicBezTo>
                    <a:pt x="123439" y="287075"/>
                    <a:pt x="122173" y="289608"/>
                    <a:pt x="118375" y="289608"/>
                  </a:cubicBezTo>
                  <a:moveTo>
                    <a:pt x="112045" y="222507"/>
                  </a:moveTo>
                  <a:cubicBezTo>
                    <a:pt x="109513" y="222507"/>
                    <a:pt x="108247" y="221241"/>
                    <a:pt x="106981" y="218709"/>
                  </a:cubicBezTo>
                  <a:lnTo>
                    <a:pt x="99385" y="195920"/>
                  </a:lnTo>
                  <a:cubicBezTo>
                    <a:pt x="98118" y="193388"/>
                    <a:pt x="100650" y="190856"/>
                    <a:pt x="103183" y="189590"/>
                  </a:cubicBezTo>
                  <a:cubicBezTo>
                    <a:pt x="105715" y="188324"/>
                    <a:pt x="108247" y="190856"/>
                    <a:pt x="109513" y="193388"/>
                  </a:cubicBezTo>
                  <a:lnTo>
                    <a:pt x="117109" y="216177"/>
                  </a:lnTo>
                  <a:cubicBezTo>
                    <a:pt x="118375" y="218709"/>
                    <a:pt x="115843" y="221241"/>
                    <a:pt x="113311" y="222507"/>
                  </a:cubicBezTo>
                  <a:cubicBezTo>
                    <a:pt x="113311" y="221241"/>
                    <a:pt x="112045" y="222507"/>
                    <a:pt x="112045" y="222507"/>
                  </a:cubicBezTo>
                  <a:moveTo>
                    <a:pt x="89256" y="152875"/>
                  </a:moveTo>
                  <a:cubicBezTo>
                    <a:pt x="86724" y="152875"/>
                    <a:pt x="85458" y="151609"/>
                    <a:pt x="84192" y="149077"/>
                  </a:cubicBezTo>
                  <a:lnTo>
                    <a:pt x="75330" y="127554"/>
                  </a:lnTo>
                  <a:cubicBezTo>
                    <a:pt x="74064" y="125022"/>
                    <a:pt x="75330" y="122490"/>
                    <a:pt x="77862" y="121223"/>
                  </a:cubicBezTo>
                  <a:cubicBezTo>
                    <a:pt x="80394" y="119958"/>
                    <a:pt x="82926" y="121223"/>
                    <a:pt x="84192" y="123756"/>
                  </a:cubicBezTo>
                  <a:lnTo>
                    <a:pt x="85458" y="125022"/>
                  </a:lnTo>
                  <a:lnTo>
                    <a:pt x="94320" y="146544"/>
                  </a:lnTo>
                  <a:cubicBezTo>
                    <a:pt x="95586" y="149077"/>
                    <a:pt x="94320" y="151609"/>
                    <a:pt x="91788" y="152875"/>
                  </a:cubicBezTo>
                  <a:cubicBezTo>
                    <a:pt x="90522" y="152875"/>
                    <a:pt x="89256" y="152875"/>
                    <a:pt x="89256" y="152875"/>
                  </a:cubicBezTo>
                  <a:moveTo>
                    <a:pt x="57605" y="88307"/>
                  </a:moveTo>
                  <a:cubicBezTo>
                    <a:pt x="56339" y="88307"/>
                    <a:pt x="53807" y="87041"/>
                    <a:pt x="52541" y="85774"/>
                  </a:cubicBezTo>
                  <a:lnTo>
                    <a:pt x="41146" y="64251"/>
                  </a:lnTo>
                  <a:cubicBezTo>
                    <a:pt x="39880" y="61720"/>
                    <a:pt x="41146" y="59187"/>
                    <a:pt x="43678" y="57921"/>
                  </a:cubicBezTo>
                  <a:cubicBezTo>
                    <a:pt x="46211" y="56656"/>
                    <a:pt x="48743" y="57921"/>
                    <a:pt x="50009" y="59187"/>
                  </a:cubicBezTo>
                  <a:lnTo>
                    <a:pt x="61403" y="80710"/>
                  </a:lnTo>
                  <a:cubicBezTo>
                    <a:pt x="62669" y="83242"/>
                    <a:pt x="61403" y="85774"/>
                    <a:pt x="58871" y="87041"/>
                  </a:cubicBezTo>
                  <a:cubicBezTo>
                    <a:pt x="60137" y="88307"/>
                    <a:pt x="58871" y="88307"/>
                    <a:pt x="57605" y="88307"/>
                  </a:cubicBezTo>
                  <a:moveTo>
                    <a:pt x="22156" y="25004"/>
                  </a:moveTo>
                  <a:cubicBezTo>
                    <a:pt x="20890" y="25004"/>
                    <a:pt x="19624" y="25004"/>
                    <a:pt x="18358" y="23738"/>
                  </a:cubicBezTo>
                  <a:lnTo>
                    <a:pt x="8229" y="13610"/>
                  </a:lnTo>
                  <a:lnTo>
                    <a:pt x="1899" y="7280"/>
                  </a:lnTo>
                  <a:cubicBezTo>
                    <a:pt x="-633" y="6014"/>
                    <a:pt x="-633" y="2215"/>
                    <a:pt x="1899" y="949"/>
                  </a:cubicBezTo>
                  <a:cubicBezTo>
                    <a:pt x="4431" y="-316"/>
                    <a:pt x="6963" y="-316"/>
                    <a:pt x="9495" y="949"/>
                  </a:cubicBezTo>
                  <a:lnTo>
                    <a:pt x="17092" y="7280"/>
                  </a:lnTo>
                  <a:lnTo>
                    <a:pt x="27220" y="18674"/>
                  </a:lnTo>
                  <a:cubicBezTo>
                    <a:pt x="28486" y="21206"/>
                    <a:pt x="28486" y="23738"/>
                    <a:pt x="27220" y="25004"/>
                  </a:cubicBezTo>
                  <a:cubicBezTo>
                    <a:pt x="24688" y="25004"/>
                    <a:pt x="23422" y="25004"/>
                    <a:pt x="22156" y="25004"/>
                  </a:cubicBezTo>
                </a:path>
              </a:pathLst>
            </a:custGeom>
            <a:solidFill>
              <a:srgbClr val="65C8D0"/>
            </a:solidFill>
            <a:ln w="12660"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7A0E8AEA-5035-4995-92C3-03E2358E0A41}"/>
                </a:ext>
              </a:extLst>
            </p:cNvPr>
            <p:cNvSpPr/>
            <p:nvPr/>
          </p:nvSpPr>
          <p:spPr>
            <a:xfrm>
              <a:off x="11089276" y="5005778"/>
              <a:ext cx="506417" cy="226621"/>
            </a:xfrm>
            <a:custGeom>
              <a:avLst/>
              <a:gdLst>
                <a:gd name="connsiteX0" fmla="*/ 430455 w 506417"/>
                <a:gd name="connsiteY0" fmla="*/ 226622 h 226621"/>
                <a:gd name="connsiteX1" fmla="*/ 420326 w 506417"/>
                <a:gd name="connsiteY1" fmla="*/ 226622 h 226621"/>
                <a:gd name="connsiteX2" fmla="*/ 416528 w 506417"/>
                <a:gd name="connsiteY2" fmla="*/ 225356 h 226621"/>
                <a:gd name="connsiteX3" fmla="*/ 415262 w 506417"/>
                <a:gd name="connsiteY3" fmla="*/ 224090 h 226621"/>
                <a:gd name="connsiteX4" fmla="*/ 406400 w 506417"/>
                <a:gd name="connsiteY4" fmla="*/ 224090 h 226621"/>
                <a:gd name="connsiteX5" fmla="*/ 401335 w 506417"/>
                <a:gd name="connsiteY5" fmla="*/ 219025 h 226621"/>
                <a:gd name="connsiteX6" fmla="*/ 406400 w 506417"/>
                <a:gd name="connsiteY6" fmla="*/ 213961 h 226621"/>
                <a:gd name="connsiteX7" fmla="*/ 417794 w 506417"/>
                <a:gd name="connsiteY7" fmla="*/ 213961 h 226621"/>
                <a:gd name="connsiteX8" fmla="*/ 421592 w 506417"/>
                <a:gd name="connsiteY8" fmla="*/ 215227 h 226621"/>
                <a:gd name="connsiteX9" fmla="*/ 422858 w 506417"/>
                <a:gd name="connsiteY9" fmla="*/ 216493 h 226621"/>
                <a:gd name="connsiteX10" fmla="*/ 430455 w 506417"/>
                <a:gd name="connsiteY10" fmla="*/ 216493 h 226621"/>
                <a:gd name="connsiteX11" fmla="*/ 435519 w 506417"/>
                <a:gd name="connsiteY11" fmla="*/ 221558 h 226621"/>
                <a:gd name="connsiteX12" fmla="*/ 430455 w 506417"/>
                <a:gd name="connsiteY12" fmla="*/ 226622 h 226621"/>
                <a:gd name="connsiteX13" fmla="*/ 482362 w 506417"/>
                <a:gd name="connsiteY13" fmla="*/ 224090 h 226621"/>
                <a:gd name="connsiteX14" fmla="*/ 479830 w 506417"/>
                <a:gd name="connsiteY14" fmla="*/ 224090 h 226621"/>
                <a:gd name="connsiteX15" fmla="*/ 474766 w 506417"/>
                <a:gd name="connsiteY15" fmla="*/ 219025 h 226621"/>
                <a:gd name="connsiteX16" fmla="*/ 479830 w 506417"/>
                <a:gd name="connsiteY16" fmla="*/ 213961 h 226621"/>
                <a:gd name="connsiteX17" fmla="*/ 482362 w 506417"/>
                <a:gd name="connsiteY17" fmla="*/ 213961 h 226621"/>
                <a:gd name="connsiteX18" fmla="*/ 491225 w 506417"/>
                <a:gd name="connsiteY18" fmla="*/ 211429 h 226621"/>
                <a:gd name="connsiteX19" fmla="*/ 492491 w 506417"/>
                <a:gd name="connsiteY19" fmla="*/ 211429 h 226621"/>
                <a:gd name="connsiteX20" fmla="*/ 495023 w 506417"/>
                <a:gd name="connsiteY20" fmla="*/ 211429 h 226621"/>
                <a:gd name="connsiteX21" fmla="*/ 498821 w 506417"/>
                <a:gd name="connsiteY21" fmla="*/ 208897 h 226621"/>
                <a:gd name="connsiteX22" fmla="*/ 501353 w 506417"/>
                <a:gd name="connsiteY22" fmla="*/ 208897 h 226621"/>
                <a:gd name="connsiteX23" fmla="*/ 506417 w 506417"/>
                <a:gd name="connsiteY23" fmla="*/ 213961 h 226621"/>
                <a:gd name="connsiteX24" fmla="*/ 503885 w 506417"/>
                <a:gd name="connsiteY24" fmla="*/ 217759 h 226621"/>
                <a:gd name="connsiteX25" fmla="*/ 498821 w 506417"/>
                <a:gd name="connsiteY25" fmla="*/ 220292 h 226621"/>
                <a:gd name="connsiteX26" fmla="*/ 492491 w 506417"/>
                <a:gd name="connsiteY26" fmla="*/ 220292 h 226621"/>
                <a:gd name="connsiteX27" fmla="*/ 482362 w 506417"/>
                <a:gd name="connsiteY27" fmla="*/ 224090 h 226621"/>
                <a:gd name="connsiteX28" fmla="*/ 482362 w 506417"/>
                <a:gd name="connsiteY28" fmla="*/ 224090 h 226621"/>
                <a:gd name="connsiteX29" fmla="*/ 362088 w 506417"/>
                <a:gd name="connsiteY29" fmla="*/ 217759 h 226621"/>
                <a:gd name="connsiteX30" fmla="*/ 362088 w 506417"/>
                <a:gd name="connsiteY30" fmla="*/ 217759 h 226621"/>
                <a:gd name="connsiteX31" fmla="*/ 358290 w 506417"/>
                <a:gd name="connsiteY31" fmla="*/ 216493 h 226621"/>
                <a:gd name="connsiteX32" fmla="*/ 357024 w 506417"/>
                <a:gd name="connsiteY32" fmla="*/ 215227 h 226621"/>
                <a:gd name="connsiteX33" fmla="*/ 354492 w 506417"/>
                <a:gd name="connsiteY33" fmla="*/ 215227 h 226621"/>
                <a:gd name="connsiteX34" fmla="*/ 350693 w 506417"/>
                <a:gd name="connsiteY34" fmla="*/ 213961 h 226621"/>
                <a:gd name="connsiteX35" fmla="*/ 349428 w 506417"/>
                <a:gd name="connsiteY35" fmla="*/ 212695 h 226621"/>
                <a:gd name="connsiteX36" fmla="*/ 344363 w 506417"/>
                <a:gd name="connsiteY36" fmla="*/ 212695 h 226621"/>
                <a:gd name="connsiteX37" fmla="*/ 339300 w 506417"/>
                <a:gd name="connsiteY37" fmla="*/ 210163 h 226621"/>
                <a:gd name="connsiteX38" fmla="*/ 335502 w 506417"/>
                <a:gd name="connsiteY38" fmla="*/ 206365 h 226621"/>
                <a:gd name="connsiteX39" fmla="*/ 340565 w 506417"/>
                <a:gd name="connsiteY39" fmla="*/ 201301 h 226621"/>
                <a:gd name="connsiteX40" fmla="*/ 343098 w 506417"/>
                <a:gd name="connsiteY40" fmla="*/ 201301 h 226621"/>
                <a:gd name="connsiteX41" fmla="*/ 346896 w 506417"/>
                <a:gd name="connsiteY41" fmla="*/ 203833 h 226621"/>
                <a:gd name="connsiteX42" fmla="*/ 349428 w 506417"/>
                <a:gd name="connsiteY42" fmla="*/ 203833 h 226621"/>
                <a:gd name="connsiteX43" fmla="*/ 353226 w 506417"/>
                <a:gd name="connsiteY43" fmla="*/ 205099 h 226621"/>
                <a:gd name="connsiteX44" fmla="*/ 354492 w 506417"/>
                <a:gd name="connsiteY44" fmla="*/ 206365 h 226621"/>
                <a:gd name="connsiteX45" fmla="*/ 357024 w 506417"/>
                <a:gd name="connsiteY45" fmla="*/ 206365 h 226621"/>
                <a:gd name="connsiteX46" fmla="*/ 360822 w 506417"/>
                <a:gd name="connsiteY46" fmla="*/ 207631 h 226621"/>
                <a:gd name="connsiteX47" fmla="*/ 362088 w 506417"/>
                <a:gd name="connsiteY47" fmla="*/ 208897 h 226621"/>
                <a:gd name="connsiteX48" fmla="*/ 364620 w 506417"/>
                <a:gd name="connsiteY48" fmla="*/ 212695 h 226621"/>
                <a:gd name="connsiteX49" fmla="*/ 362088 w 506417"/>
                <a:gd name="connsiteY49" fmla="*/ 217759 h 226621"/>
                <a:gd name="connsiteX50" fmla="*/ 501353 w 506417"/>
                <a:gd name="connsiteY50" fmla="*/ 201301 h 226621"/>
                <a:gd name="connsiteX51" fmla="*/ 496288 w 506417"/>
                <a:gd name="connsiteY51" fmla="*/ 196237 h 226621"/>
                <a:gd name="connsiteX52" fmla="*/ 496288 w 506417"/>
                <a:gd name="connsiteY52" fmla="*/ 191172 h 226621"/>
                <a:gd name="connsiteX53" fmla="*/ 493757 w 506417"/>
                <a:gd name="connsiteY53" fmla="*/ 187374 h 226621"/>
                <a:gd name="connsiteX54" fmla="*/ 493757 w 506417"/>
                <a:gd name="connsiteY54" fmla="*/ 184842 h 226621"/>
                <a:gd name="connsiteX55" fmla="*/ 491225 w 506417"/>
                <a:gd name="connsiteY55" fmla="*/ 181044 h 226621"/>
                <a:gd name="connsiteX56" fmla="*/ 491225 w 506417"/>
                <a:gd name="connsiteY56" fmla="*/ 178512 h 226621"/>
                <a:gd name="connsiteX57" fmla="*/ 496288 w 506417"/>
                <a:gd name="connsiteY57" fmla="*/ 173448 h 226621"/>
                <a:gd name="connsiteX58" fmla="*/ 501353 w 506417"/>
                <a:gd name="connsiteY58" fmla="*/ 175980 h 226621"/>
                <a:gd name="connsiteX59" fmla="*/ 503885 w 506417"/>
                <a:gd name="connsiteY59" fmla="*/ 179778 h 226621"/>
                <a:gd name="connsiteX60" fmla="*/ 503885 w 506417"/>
                <a:gd name="connsiteY60" fmla="*/ 182310 h 226621"/>
                <a:gd name="connsiteX61" fmla="*/ 506417 w 506417"/>
                <a:gd name="connsiteY61" fmla="*/ 186108 h 226621"/>
                <a:gd name="connsiteX62" fmla="*/ 506417 w 506417"/>
                <a:gd name="connsiteY62" fmla="*/ 194971 h 226621"/>
                <a:gd name="connsiteX63" fmla="*/ 501353 w 506417"/>
                <a:gd name="connsiteY63" fmla="*/ 201301 h 226621"/>
                <a:gd name="connsiteX64" fmla="*/ 297520 w 506417"/>
                <a:gd name="connsiteY64" fmla="*/ 196237 h 226621"/>
                <a:gd name="connsiteX65" fmla="*/ 293722 w 506417"/>
                <a:gd name="connsiteY65" fmla="*/ 194971 h 226621"/>
                <a:gd name="connsiteX66" fmla="*/ 292456 w 506417"/>
                <a:gd name="connsiteY66" fmla="*/ 193705 h 226621"/>
                <a:gd name="connsiteX67" fmla="*/ 289924 w 506417"/>
                <a:gd name="connsiteY67" fmla="*/ 193705 h 226621"/>
                <a:gd name="connsiteX68" fmla="*/ 286126 w 506417"/>
                <a:gd name="connsiteY68" fmla="*/ 191172 h 226621"/>
                <a:gd name="connsiteX69" fmla="*/ 283593 w 506417"/>
                <a:gd name="connsiteY69" fmla="*/ 191172 h 226621"/>
                <a:gd name="connsiteX70" fmla="*/ 279795 w 506417"/>
                <a:gd name="connsiteY70" fmla="*/ 189907 h 226621"/>
                <a:gd name="connsiteX71" fmla="*/ 278530 w 506417"/>
                <a:gd name="connsiteY71" fmla="*/ 188640 h 226621"/>
                <a:gd name="connsiteX72" fmla="*/ 274731 w 506417"/>
                <a:gd name="connsiteY72" fmla="*/ 187374 h 226621"/>
                <a:gd name="connsiteX73" fmla="*/ 273465 w 506417"/>
                <a:gd name="connsiteY73" fmla="*/ 186108 h 226621"/>
                <a:gd name="connsiteX74" fmla="*/ 273465 w 506417"/>
                <a:gd name="connsiteY74" fmla="*/ 179778 h 226621"/>
                <a:gd name="connsiteX75" fmla="*/ 279795 w 506417"/>
                <a:gd name="connsiteY75" fmla="*/ 179778 h 226621"/>
                <a:gd name="connsiteX76" fmla="*/ 279795 w 506417"/>
                <a:gd name="connsiteY76" fmla="*/ 179778 h 226621"/>
                <a:gd name="connsiteX77" fmla="*/ 283593 w 506417"/>
                <a:gd name="connsiteY77" fmla="*/ 181044 h 226621"/>
                <a:gd name="connsiteX78" fmla="*/ 284860 w 506417"/>
                <a:gd name="connsiteY78" fmla="*/ 182310 h 226621"/>
                <a:gd name="connsiteX79" fmla="*/ 289924 w 506417"/>
                <a:gd name="connsiteY79" fmla="*/ 182310 h 226621"/>
                <a:gd name="connsiteX80" fmla="*/ 293722 w 506417"/>
                <a:gd name="connsiteY80" fmla="*/ 184842 h 226621"/>
                <a:gd name="connsiteX81" fmla="*/ 293722 w 506417"/>
                <a:gd name="connsiteY81" fmla="*/ 184842 h 226621"/>
                <a:gd name="connsiteX82" fmla="*/ 297520 w 506417"/>
                <a:gd name="connsiteY82" fmla="*/ 186108 h 226621"/>
                <a:gd name="connsiteX83" fmla="*/ 300052 w 506417"/>
                <a:gd name="connsiteY83" fmla="*/ 188640 h 226621"/>
                <a:gd name="connsiteX84" fmla="*/ 300052 w 506417"/>
                <a:gd name="connsiteY84" fmla="*/ 194971 h 226621"/>
                <a:gd name="connsiteX85" fmla="*/ 297520 w 506417"/>
                <a:gd name="connsiteY85" fmla="*/ 196237 h 226621"/>
                <a:gd name="connsiteX86" fmla="*/ 232952 w 506417"/>
                <a:gd name="connsiteY86" fmla="*/ 175980 h 226621"/>
                <a:gd name="connsiteX87" fmla="*/ 231686 w 506417"/>
                <a:gd name="connsiteY87" fmla="*/ 175980 h 226621"/>
                <a:gd name="connsiteX88" fmla="*/ 230419 w 506417"/>
                <a:gd name="connsiteY88" fmla="*/ 175980 h 226621"/>
                <a:gd name="connsiteX89" fmla="*/ 213961 w 506417"/>
                <a:gd name="connsiteY89" fmla="*/ 169650 h 226621"/>
                <a:gd name="connsiteX90" fmla="*/ 210163 w 506417"/>
                <a:gd name="connsiteY90" fmla="*/ 169650 h 226621"/>
                <a:gd name="connsiteX91" fmla="*/ 206365 w 506417"/>
                <a:gd name="connsiteY91" fmla="*/ 168384 h 226621"/>
                <a:gd name="connsiteX92" fmla="*/ 206365 w 506417"/>
                <a:gd name="connsiteY92" fmla="*/ 162053 h 226621"/>
                <a:gd name="connsiteX93" fmla="*/ 211429 w 506417"/>
                <a:gd name="connsiteY93" fmla="*/ 160787 h 226621"/>
                <a:gd name="connsiteX94" fmla="*/ 215227 w 506417"/>
                <a:gd name="connsiteY94" fmla="*/ 160787 h 226621"/>
                <a:gd name="connsiteX95" fmla="*/ 217759 w 506417"/>
                <a:gd name="connsiteY95" fmla="*/ 160787 h 226621"/>
                <a:gd name="connsiteX96" fmla="*/ 222823 w 506417"/>
                <a:gd name="connsiteY96" fmla="*/ 163320 h 226621"/>
                <a:gd name="connsiteX97" fmla="*/ 234218 w 506417"/>
                <a:gd name="connsiteY97" fmla="*/ 167118 h 226621"/>
                <a:gd name="connsiteX98" fmla="*/ 239282 w 506417"/>
                <a:gd name="connsiteY98" fmla="*/ 172182 h 226621"/>
                <a:gd name="connsiteX99" fmla="*/ 232952 w 506417"/>
                <a:gd name="connsiteY99" fmla="*/ 175980 h 226621"/>
                <a:gd name="connsiteX100" fmla="*/ 473500 w 506417"/>
                <a:gd name="connsiteY100" fmla="*/ 155723 h 226621"/>
                <a:gd name="connsiteX101" fmla="*/ 469702 w 506417"/>
                <a:gd name="connsiteY101" fmla="*/ 155723 h 226621"/>
                <a:gd name="connsiteX102" fmla="*/ 464637 w 506417"/>
                <a:gd name="connsiteY102" fmla="*/ 153191 h 226621"/>
                <a:gd name="connsiteX103" fmla="*/ 462106 w 506417"/>
                <a:gd name="connsiteY103" fmla="*/ 151925 h 226621"/>
                <a:gd name="connsiteX104" fmla="*/ 462106 w 506417"/>
                <a:gd name="connsiteY104" fmla="*/ 151925 h 226621"/>
                <a:gd name="connsiteX105" fmla="*/ 458307 w 506417"/>
                <a:gd name="connsiteY105" fmla="*/ 149393 h 226621"/>
                <a:gd name="connsiteX106" fmla="*/ 458307 w 506417"/>
                <a:gd name="connsiteY106" fmla="*/ 149393 h 226621"/>
                <a:gd name="connsiteX107" fmla="*/ 453243 w 506417"/>
                <a:gd name="connsiteY107" fmla="*/ 144329 h 226621"/>
                <a:gd name="connsiteX108" fmla="*/ 453243 w 506417"/>
                <a:gd name="connsiteY108" fmla="*/ 143063 h 226621"/>
                <a:gd name="connsiteX109" fmla="*/ 453243 w 506417"/>
                <a:gd name="connsiteY109" fmla="*/ 143063 h 226621"/>
                <a:gd name="connsiteX110" fmla="*/ 458307 w 506417"/>
                <a:gd name="connsiteY110" fmla="*/ 137999 h 226621"/>
                <a:gd name="connsiteX111" fmla="*/ 458307 w 506417"/>
                <a:gd name="connsiteY111" fmla="*/ 137999 h 226621"/>
                <a:gd name="connsiteX112" fmla="*/ 462106 w 506417"/>
                <a:gd name="connsiteY112" fmla="*/ 140531 h 226621"/>
                <a:gd name="connsiteX113" fmla="*/ 462106 w 506417"/>
                <a:gd name="connsiteY113" fmla="*/ 140531 h 226621"/>
                <a:gd name="connsiteX114" fmla="*/ 465904 w 506417"/>
                <a:gd name="connsiteY114" fmla="*/ 143063 h 226621"/>
                <a:gd name="connsiteX115" fmla="*/ 465904 w 506417"/>
                <a:gd name="connsiteY115" fmla="*/ 143063 h 226621"/>
                <a:gd name="connsiteX116" fmla="*/ 470968 w 506417"/>
                <a:gd name="connsiteY116" fmla="*/ 145595 h 226621"/>
                <a:gd name="connsiteX117" fmla="*/ 473500 w 506417"/>
                <a:gd name="connsiteY117" fmla="*/ 148127 h 226621"/>
                <a:gd name="connsiteX118" fmla="*/ 477298 w 506417"/>
                <a:gd name="connsiteY118" fmla="*/ 151925 h 226621"/>
                <a:gd name="connsiteX119" fmla="*/ 473500 w 506417"/>
                <a:gd name="connsiteY119" fmla="*/ 155723 h 226621"/>
                <a:gd name="connsiteX120" fmla="*/ 168384 w 506417"/>
                <a:gd name="connsiteY120" fmla="*/ 155723 h 226621"/>
                <a:gd name="connsiteX121" fmla="*/ 162053 w 506417"/>
                <a:gd name="connsiteY121" fmla="*/ 155723 h 226621"/>
                <a:gd name="connsiteX122" fmla="*/ 158255 w 506417"/>
                <a:gd name="connsiteY122" fmla="*/ 154457 h 226621"/>
                <a:gd name="connsiteX123" fmla="*/ 156989 w 506417"/>
                <a:gd name="connsiteY123" fmla="*/ 153191 h 226621"/>
                <a:gd name="connsiteX124" fmla="*/ 153191 w 506417"/>
                <a:gd name="connsiteY124" fmla="*/ 151925 h 226621"/>
                <a:gd name="connsiteX125" fmla="*/ 151925 w 506417"/>
                <a:gd name="connsiteY125" fmla="*/ 150659 h 226621"/>
                <a:gd name="connsiteX126" fmla="*/ 149393 w 506417"/>
                <a:gd name="connsiteY126" fmla="*/ 150659 h 226621"/>
                <a:gd name="connsiteX127" fmla="*/ 145595 w 506417"/>
                <a:gd name="connsiteY127" fmla="*/ 149393 h 226621"/>
                <a:gd name="connsiteX128" fmla="*/ 144329 w 506417"/>
                <a:gd name="connsiteY128" fmla="*/ 148127 h 226621"/>
                <a:gd name="connsiteX129" fmla="*/ 140531 w 506417"/>
                <a:gd name="connsiteY129" fmla="*/ 143063 h 226621"/>
                <a:gd name="connsiteX130" fmla="*/ 145595 w 506417"/>
                <a:gd name="connsiteY130" fmla="*/ 137999 h 226621"/>
                <a:gd name="connsiteX131" fmla="*/ 146861 w 506417"/>
                <a:gd name="connsiteY131" fmla="*/ 137999 h 226621"/>
                <a:gd name="connsiteX132" fmla="*/ 150659 w 506417"/>
                <a:gd name="connsiteY132" fmla="*/ 139265 h 226621"/>
                <a:gd name="connsiteX133" fmla="*/ 151925 w 506417"/>
                <a:gd name="connsiteY133" fmla="*/ 140531 h 226621"/>
                <a:gd name="connsiteX134" fmla="*/ 154457 w 506417"/>
                <a:gd name="connsiteY134" fmla="*/ 140531 h 226621"/>
                <a:gd name="connsiteX135" fmla="*/ 158255 w 506417"/>
                <a:gd name="connsiteY135" fmla="*/ 141797 h 226621"/>
                <a:gd name="connsiteX136" fmla="*/ 159521 w 506417"/>
                <a:gd name="connsiteY136" fmla="*/ 143063 h 226621"/>
                <a:gd name="connsiteX137" fmla="*/ 163319 w 506417"/>
                <a:gd name="connsiteY137" fmla="*/ 144329 h 226621"/>
                <a:gd name="connsiteX138" fmla="*/ 164586 w 506417"/>
                <a:gd name="connsiteY138" fmla="*/ 145595 h 226621"/>
                <a:gd name="connsiteX139" fmla="*/ 168384 w 506417"/>
                <a:gd name="connsiteY139" fmla="*/ 145595 h 226621"/>
                <a:gd name="connsiteX140" fmla="*/ 173447 w 506417"/>
                <a:gd name="connsiteY140" fmla="*/ 150659 h 226621"/>
                <a:gd name="connsiteX141" fmla="*/ 168384 w 506417"/>
                <a:gd name="connsiteY141" fmla="*/ 155723 h 226621"/>
                <a:gd name="connsiteX142" fmla="*/ 105081 w 506417"/>
                <a:gd name="connsiteY142" fmla="*/ 131668 h 226621"/>
                <a:gd name="connsiteX143" fmla="*/ 102549 w 506417"/>
                <a:gd name="connsiteY143" fmla="*/ 131668 h 226621"/>
                <a:gd name="connsiteX144" fmla="*/ 98751 w 506417"/>
                <a:gd name="connsiteY144" fmla="*/ 129136 h 226621"/>
                <a:gd name="connsiteX145" fmla="*/ 98751 w 506417"/>
                <a:gd name="connsiteY145" fmla="*/ 129136 h 226621"/>
                <a:gd name="connsiteX146" fmla="*/ 94953 w 506417"/>
                <a:gd name="connsiteY146" fmla="*/ 126604 h 226621"/>
                <a:gd name="connsiteX147" fmla="*/ 94953 w 506417"/>
                <a:gd name="connsiteY147" fmla="*/ 126604 h 226621"/>
                <a:gd name="connsiteX148" fmla="*/ 91155 w 506417"/>
                <a:gd name="connsiteY148" fmla="*/ 124072 h 226621"/>
                <a:gd name="connsiteX149" fmla="*/ 91155 w 506417"/>
                <a:gd name="connsiteY149" fmla="*/ 124072 h 226621"/>
                <a:gd name="connsiteX150" fmla="*/ 86091 w 506417"/>
                <a:gd name="connsiteY150" fmla="*/ 119008 h 226621"/>
                <a:gd name="connsiteX151" fmla="*/ 91155 w 506417"/>
                <a:gd name="connsiteY151" fmla="*/ 113944 h 226621"/>
                <a:gd name="connsiteX152" fmla="*/ 93687 w 506417"/>
                <a:gd name="connsiteY152" fmla="*/ 113944 h 226621"/>
                <a:gd name="connsiteX153" fmla="*/ 96219 w 506417"/>
                <a:gd name="connsiteY153" fmla="*/ 113944 h 226621"/>
                <a:gd name="connsiteX154" fmla="*/ 100017 w 506417"/>
                <a:gd name="connsiteY154" fmla="*/ 116476 h 226621"/>
                <a:gd name="connsiteX155" fmla="*/ 100017 w 506417"/>
                <a:gd name="connsiteY155" fmla="*/ 116476 h 226621"/>
                <a:gd name="connsiteX156" fmla="*/ 103815 w 506417"/>
                <a:gd name="connsiteY156" fmla="*/ 119008 h 226621"/>
                <a:gd name="connsiteX157" fmla="*/ 103815 w 506417"/>
                <a:gd name="connsiteY157" fmla="*/ 119008 h 226621"/>
                <a:gd name="connsiteX158" fmla="*/ 108879 w 506417"/>
                <a:gd name="connsiteY158" fmla="*/ 121540 h 226621"/>
                <a:gd name="connsiteX159" fmla="*/ 111412 w 506417"/>
                <a:gd name="connsiteY159" fmla="*/ 125338 h 226621"/>
                <a:gd name="connsiteX160" fmla="*/ 105081 w 506417"/>
                <a:gd name="connsiteY160" fmla="*/ 131668 h 226621"/>
                <a:gd name="connsiteX161" fmla="*/ 419060 w 506417"/>
                <a:gd name="connsiteY161" fmla="*/ 131668 h 226621"/>
                <a:gd name="connsiteX162" fmla="*/ 416528 w 506417"/>
                <a:gd name="connsiteY162" fmla="*/ 130402 h 226621"/>
                <a:gd name="connsiteX163" fmla="*/ 411464 w 506417"/>
                <a:gd name="connsiteY163" fmla="*/ 127870 h 226621"/>
                <a:gd name="connsiteX164" fmla="*/ 408932 w 506417"/>
                <a:gd name="connsiteY164" fmla="*/ 127870 h 226621"/>
                <a:gd name="connsiteX165" fmla="*/ 405134 w 506417"/>
                <a:gd name="connsiteY165" fmla="*/ 125338 h 226621"/>
                <a:gd name="connsiteX166" fmla="*/ 405134 w 506417"/>
                <a:gd name="connsiteY166" fmla="*/ 125338 h 226621"/>
                <a:gd name="connsiteX167" fmla="*/ 401335 w 506417"/>
                <a:gd name="connsiteY167" fmla="*/ 124072 h 226621"/>
                <a:gd name="connsiteX168" fmla="*/ 400069 w 506417"/>
                <a:gd name="connsiteY168" fmla="*/ 122806 h 226621"/>
                <a:gd name="connsiteX169" fmla="*/ 395005 w 506417"/>
                <a:gd name="connsiteY169" fmla="*/ 117742 h 226621"/>
                <a:gd name="connsiteX170" fmla="*/ 400069 w 506417"/>
                <a:gd name="connsiteY170" fmla="*/ 112678 h 226621"/>
                <a:gd name="connsiteX171" fmla="*/ 402602 w 506417"/>
                <a:gd name="connsiteY171" fmla="*/ 112678 h 226621"/>
                <a:gd name="connsiteX172" fmla="*/ 406400 w 506417"/>
                <a:gd name="connsiteY172" fmla="*/ 113944 h 226621"/>
                <a:gd name="connsiteX173" fmla="*/ 407665 w 506417"/>
                <a:gd name="connsiteY173" fmla="*/ 115210 h 226621"/>
                <a:gd name="connsiteX174" fmla="*/ 410198 w 506417"/>
                <a:gd name="connsiteY174" fmla="*/ 115210 h 226621"/>
                <a:gd name="connsiteX175" fmla="*/ 413996 w 506417"/>
                <a:gd name="connsiteY175" fmla="*/ 117742 h 226621"/>
                <a:gd name="connsiteX176" fmla="*/ 413996 w 506417"/>
                <a:gd name="connsiteY176" fmla="*/ 117742 h 226621"/>
                <a:gd name="connsiteX177" fmla="*/ 416528 w 506417"/>
                <a:gd name="connsiteY177" fmla="*/ 119008 h 226621"/>
                <a:gd name="connsiteX178" fmla="*/ 422858 w 506417"/>
                <a:gd name="connsiteY178" fmla="*/ 122806 h 226621"/>
                <a:gd name="connsiteX179" fmla="*/ 424125 w 506417"/>
                <a:gd name="connsiteY179" fmla="*/ 129136 h 226621"/>
                <a:gd name="connsiteX180" fmla="*/ 419060 w 506417"/>
                <a:gd name="connsiteY180" fmla="*/ 131668 h 226621"/>
                <a:gd name="connsiteX181" fmla="*/ 55705 w 506417"/>
                <a:gd name="connsiteY181" fmla="*/ 105081 h 226621"/>
                <a:gd name="connsiteX182" fmla="*/ 51907 w 506417"/>
                <a:gd name="connsiteY182" fmla="*/ 103815 h 226621"/>
                <a:gd name="connsiteX183" fmla="*/ 50642 w 506417"/>
                <a:gd name="connsiteY183" fmla="*/ 102549 h 226621"/>
                <a:gd name="connsiteX184" fmla="*/ 45577 w 506417"/>
                <a:gd name="connsiteY184" fmla="*/ 100017 h 226621"/>
                <a:gd name="connsiteX185" fmla="*/ 43045 w 506417"/>
                <a:gd name="connsiteY185" fmla="*/ 97485 h 226621"/>
                <a:gd name="connsiteX186" fmla="*/ 40513 w 506417"/>
                <a:gd name="connsiteY186" fmla="*/ 94953 h 226621"/>
                <a:gd name="connsiteX187" fmla="*/ 37981 w 506417"/>
                <a:gd name="connsiteY187" fmla="*/ 92421 h 226621"/>
                <a:gd name="connsiteX188" fmla="*/ 35449 w 506417"/>
                <a:gd name="connsiteY188" fmla="*/ 88623 h 226621"/>
                <a:gd name="connsiteX189" fmla="*/ 40513 w 506417"/>
                <a:gd name="connsiteY189" fmla="*/ 83559 h 226621"/>
                <a:gd name="connsiteX190" fmla="*/ 43045 w 506417"/>
                <a:gd name="connsiteY190" fmla="*/ 83559 h 226621"/>
                <a:gd name="connsiteX191" fmla="*/ 48110 w 506417"/>
                <a:gd name="connsiteY191" fmla="*/ 86091 h 226621"/>
                <a:gd name="connsiteX192" fmla="*/ 50642 w 506417"/>
                <a:gd name="connsiteY192" fmla="*/ 88623 h 226621"/>
                <a:gd name="connsiteX193" fmla="*/ 53173 w 506417"/>
                <a:gd name="connsiteY193" fmla="*/ 91155 h 226621"/>
                <a:gd name="connsiteX194" fmla="*/ 55705 w 506417"/>
                <a:gd name="connsiteY194" fmla="*/ 93687 h 226621"/>
                <a:gd name="connsiteX195" fmla="*/ 56972 w 506417"/>
                <a:gd name="connsiteY195" fmla="*/ 94953 h 226621"/>
                <a:gd name="connsiteX196" fmla="*/ 59503 w 506417"/>
                <a:gd name="connsiteY196" fmla="*/ 97485 h 226621"/>
                <a:gd name="connsiteX197" fmla="*/ 59503 w 506417"/>
                <a:gd name="connsiteY197" fmla="*/ 103815 h 226621"/>
                <a:gd name="connsiteX198" fmla="*/ 55705 w 506417"/>
                <a:gd name="connsiteY198" fmla="*/ 105081 h 226621"/>
                <a:gd name="connsiteX199" fmla="*/ 362088 w 506417"/>
                <a:gd name="connsiteY199" fmla="*/ 102549 h 226621"/>
                <a:gd name="connsiteX200" fmla="*/ 359556 w 506417"/>
                <a:gd name="connsiteY200" fmla="*/ 102549 h 226621"/>
                <a:gd name="connsiteX201" fmla="*/ 354492 w 506417"/>
                <a:gd name="connsiteY201" fmla="*/ 100017 h 226621"/>
                <a:gd name="connsiteX202" fmla="*/ 353226 w 506417"/>
                <a:gd name="connsiteY202" fmla="*/ 98751 h 226621"/>
                <a:gd name="connsiteX203" fmla="*/ 351960 w 506417"/>
                <a:gd name="connsiteY203" fmla="*/ 97485 h 226621"/>
                <a:gd name="connsiteX204" fmla="*/ 348162 w 506417"/>
                <a:gd name="connsiteY204" fmla="*/ 96219 h 226621"/>
                <a:gd name="connsiteX205" fmla="*/ 346896 w 506417"/>
                <a:gd name="connsiteY205" fmla="*/ 94953 h 226621"/>
                <a:gd name="connsiteX206" fmla="*/ 343098 w 506417"/>
                <a:gd name="connsiteY206" fmla="*/ 92421 h 226621"/>
                <a:gd name="connsiteX207" fmla="*/ 341832 w 506417"/>
                <a:gd name="connsiteY207" fmla="*/ 92421 h 226621"/>
                <a:gd name="connsiteX208" fmla="*/ 338033 w 506417"/>
                <a:gd name="connsiteY208" fmla="*/ 91155 h 226621"/>
                <a:gd name="connsiteX209" fmla="*/ 336767 w 506417"/>
                <a:gd name="connsiteY209" fmla="*/ 89889 h 226621"/>
                <a:gd name="connsiteX210" fmla="*/ 336767 w 506417"/>
                <a:gd name="connsiteY210" fmla="*/ 83559 h 226621"/>
                <a:gd name="connsiteX211" fmla="*/ 343098 w 506417"/>
                <a:gd name="connsiteY211" fmla="*/ 83559 h 226621"/>
                <a:gd name="connsiteX212" fmla="*/ 343098 w 506417"/>
                <a:gd name="connsiteY212" fmla="*/ 83559 h 226621"/>
                <a:gd name="connsiteX213" fmla="*/ 345630 w 506417"/>
                <a:gd name="connsiteY213" fmla="*/ 83559 h 226621"/>
                <a:gd name="connsiteX214" fmla="*/ 350693 w 506417"/>
                <a:gd name="connsiteY214" fmla="*/ 86091 h 226621"/>
                <a:gd name="connsiteX215" fmla="*/ 351960 w 506417"/>
                <a:gd name="connsiteY215" fmla="*/ 87357 h 226621"/>
                <a:gd name="connsiteX216" fmla="*/ 353226 w 506417"/>
                <a:gd name="connsiteY216" fmla="*/ 88623 h 226621"/>
                <a:gd name="connsiteX217" fmla="*/ 357024 w 506417"/>
                <a:gd name="connsiteY217" fmla="*/ 89889 h 226621"/>
                <a:gd name="connsiteX218" fmla="*/ 358290 w 506417"/>
                <a:gd name="connsiteY218" fmla="*/ 91155 h 226621"/>
                <a:gd name="connsiteX219" fmla="*/ 363354 w 506417"/>
                <a:gd name="connsiteY219" fmla="*/ 93687 h 226621"/>
                <a:gd name="connsiteX220" fmla="*/ 365886 w 506417"/>
                <a:gd name="connsiteY220" fmla="*/ 100017 h 226621"/>
                <a:gd name="connsiteX221" fmla="*/ 362088 w 506417"/>
                <a:gd name="connsiteY221" fmla="*/ 102549 h 226621"/>
                <a:gd name="connsiteX222" fmla="*/ 305116 w 506417"/>
                <a:gd name="connsiteY222" fmla="*/ 69632 h 226621"/>
                <a:gd name="connsiteX223" fmla="*/ 301318 w 506417"/>
                <a:gd name="connsiteY223" fmla="*/ 68366 h 226621"/>
                <a:gd name="connsiteX224" fmla="*/ 300052 w 506417"/>
                <a:gd name="connsiteY224" fmla="*/ 67100 h 226621"/>
                <a:gd name="connsiteX225" fmla="*/ 296254 w 506417"/>
                <a:gd name="connsiteY225" fmla="*/ 65834 h 226621"/>
                <a:gd name="connsiteX226" fmla="*/ 294988 w 506417"/>
                <a:gd name="connsiteY226" fmla="*/ 64568 h 226621"/>
                <a:gd name="connsiteX227" fmla="*/ 291190 w 506417"/>
                <a:gd name="connsiteY227" fmla="*/ 63302 h 226621"/>
                <a:gd name="connsiteX228" fmla="*/ 289924 w 506417"/>
                <a:gd name="connsiteY228" fmla="*/ 62036 h 226621"/>
                <a:gd name="connsiteX229" fmla="*/ 286126 w 506417"/>
                <a:gd name="connsiteY229" fmla="*/ 60770 h 226621"/>
                <a:gd name="connsiteX230" fmla="*/ 284860 w 506417"/>
                <a:gd name="connsiteY230" fmla="*/ 59504 h 226621"/>
                <a:gd name="connsiteX231" fmla="*/ 281061 w 506417"/>
                <a:gd name="connsiteY231" fmla="*/ 58238 h 226621"/>
                <a:gd name="connsiteX232" fmla="*/ 279795 w 506417"/>
                <a:gd name="connsiteY232" fmla="*/ 56972 h 226621"/>
                <a:gd name="connsiteX233" fmla="*/ 279795 w 506417"/>
                <a:gd name="connsiteY233" fmla="*/ 50642 h 226621"/>
                <a:gd name="connsiteX234" fmla="*/ 286126 w 506417"/>
                <a:gd name="connsiteY234" fmla="*/ 50642 h 226621"/>
                <a:gd name="connsiteX235" fmla="*/ 286126 w 506417"/>
                <a:gd name="connsiteY235" fmla="*/ 50642 h 226621"/>
                <a:gd name="connsiteX236" fmla="*/ 289924 w 506417"/>
                <a:gd name="connsiteY236" fmla="*/ 51907 h 226621"/>
                <a:gd name="connsiteX237" fmla="*/ 291190 w 506417"/>
                <a:gd name="connsiteY237" fmla="*/ 53174 h 226621"/>
                <a:gd name="connsiteX238" fmla="*/ 294988 w 506417"/>
                <a:gd name="connsiteY238" fmla="*/ 54440 h 226621"/>
                <a:gd name="connsiteX239" fmla="*/ 296254 w 506417"/>
                <a:gd name="connsiteY239" fmla="*/ 55706 h 226621"/>
                <a:gd name="connsiteX240" fmla="*/ 300052 w 506417"/>
                <a:gd name="connsiteY240" fmla="*/ 56972 h 226621"/>
                <a:gd name="connsiteX241" fmla="*/ 301318 w 506417"/>
                <a:gd name="connsiteY241" fmla="*/ 58238 h 226621"/>
                <a:gd name="connsiteX242" fmla="*/ 305116 w 506417"/>
                <a:gd name="connsiteY242" fmla="*/ 59504 h 226621"/>
                <a:gd name="connsiteX243" fmla="*/ 306382 w 506417"/>
                <a:gd name="connsiteY243" fmla="*/ 60770 h 226621"/>
                <a:gd name="connsiteX244" fmla="*/ 308914 w 506417"/>
                <a:gd name="connsiteY244" fmla="*/ 64568 h 226621"/>
                <a:gd name="connsiteX245" fmla="*/ 305116 w 506417"/>
                <a:gd name="connsiteY245" fmla="*/ 69632 h 226621"/>
                <a:gd name="connsiteX246" fmla="*/ 12660 w 506417"/>
                <a:gd name="connsiteY246" fmla="*/ 62036 h 226621"/>
                <a:gd name="connsiteX247" fmla="*/ 7596 w 506417"/>
                <a:gd name="connsiteY247" fmla="*/ 56972 h 226621"/>
                <a:gd name="connsiteX248" fmla="*/ 7596 w 506417"/>
                <a:gd name="connsiteY248" fmla="*/ 56972 h 226621"/>
                <a:gd name="connsiteX249" fmla="*/ 5064 w 506417"/>
                <a:gd name="connsiteY249" fmla="*/ 54440 h 226621"/>
                <a:gd name="connsiteX250" fmla="*/ 2531 w 506417"/>
                <a:gd name="connsiteY250" fmla="*/ 50642 h 226621"/>
                <a:gd name="connsiteX251" fmla="*/ 2531 w 506417"/>
                <a:gd name="connsiteY251" fmla="*/ 48110 h 226621"/>
                <a:gd name="connsiteX252" fmla="*/ 0 w 506417"/>
                <a:gd name="connsiteY252" fmla="*/ 44312 h 226621"/>
                <a:gd name="connsiteX253" fmla="*/ 0 w 506417"/>
                <a:gd name="connsiteY253" fmla="*/ 40513 h 226621"/>
                <a:gd name="connsiteX254" fmla="*/ 5064 w 506417"/>
                <a:gd name="connsiteY254" fmla="*/ 35449 h 226621"/>
                <a:gd name="connsiteX255" fmla="*/ 10128 w 506417"/>
                <a:gd name="connsiteY255" fmla="*/ 40513 h 226621"/>
                <a:gd name="connsiteX256" fmla="*/ 12660 w 506417"/>
                <a:gd name="connsiteY256" fmla="*/ 44312 h 226621"/>
                <a:gd name="connsiteX257" fmla="*/ 12660 w 506417"/>
                <a:gd name="connsiteY257" fmla="*/ 46843 h 226621"/>
                <a:gd name="connsiteX258" fmla="*/ 15192 w 506417"/>
                <a:gd name="connsiteY258" fmla="*/ 49376 h 226621"/>
                <a:gd name="connsiteX259" fmla="*/ 17724 w 506417"/>
                <a:gd name="connsiteY259" fmla="*/ 53174 h 226621"/>
                <a:gd name="connsiteX260" fmla="*/ 17724 w 506417"/>
                <a:gd name="connsiteY260" fmla="*/ 56972 h 226621"/>
                <a:gd name="connsiteX261" fmla="*/ 12660 w 506417"/>
                <a:gd name="connsiteY261" fmla="*/ 62036 h 226621"/>
                <a:gd name="connsiteX262" fmla="*/ 245612 w 506417"/>
                <a:gd name="connsiteY262" fmla="*/ 43045 h 226621"/>
                <a:gd name="connsiteX263" fmla="*/ 241814 w 506417"/>
                <a:gd name="connsiteY263" fmla="*/ 41779 h 226621"/>
                <a:gd name="connsiteX264" fmla="*/ 239282 w 506417"/>
                <a:gd name="connsiteY264" fmla="*/ 41779 h 226621"/>
                <a:gd name="connsiteX265" fmla="*/ 235484 w 506417"/>
                <a:gd name="connsiteY265" fmla="*/ 39247 h 226621"/>
                <a:gd name="connsiteX266" fmla="*/ 232952 w 506417"/>
                <a:gd name="connsiteY266" fmla="*/ 39247 h 226621"/>
                <a:gd name="connsiteX267" fmla="*/ 229154 w 506417"/>
                <a:gd name="connsiteY267" fmla="*/ 36715 h 226621"/>
                <a:gd name="connsiteX268" fmla="*/ 229154 w 506417"/>
                <a:gd name="connsiteY268" fmla="*/ 36715 h 226621"/>
                <a:gd name="connsiteX269" fmla="*/ 225356 w 506417"/>
                <a:gd name="connsiteY269" fmla="*/ 35449 h 226621"/>
                <a:gd name="connsiteX270" fmla="*/ 224089 w 506417"/>
                <a:gd name="connsiteY270" fmla="*/ 34183 h 226621"/>
                <a:gd name="connsiteX271" fmla="*/ 224089 w 506417"/>
                <a:gd name="connsiteY271" fmla="*/ 27853 h 226621"/>
                <a:gd name="connsiteX272" fmla="*/ 230419 w 506417"/>
                <a:gd name="connsiteY272" fmla="*/ 27853 h 226621"/>
                <a:gd name="connsiteX273" fmla="*/ 232952 w 506417"/>
                <a:gd name="connsiteY273" fmla="*/ 27853 h 226621"/>
                <a:gd name="connsiteX274" fmla="*/ 236750 w 506417"/>
                <a:gd name="connsiteY274" fmla="*/ 30385 h 226621"/>
                <a:gd name="connsiteX275" fmla="*/ 239282 w 506417"/>
                <a:gd name="connsiteY275" fmla="*/ 30385 h 226621"/>
                <a:gd name="connsiteX276" fmla="*/ 243080 w 506417"/>
                <a:gd name="connsiteY276" fmla="*/ 32917 h 226621"/>
                <a:gd name="connsiteX277" fmla="*/ 243080 w 506417"/>
                <a:gd name="connsiteY277" fmla="*/ 32917 h 226621"/>
                <a:gd name="connsiteX278" fmla="*/ 246879 w 506417"/>
                <a:gd name="connsiteY278" fmla="*/ 34183 h 226621"/>
                <a:gd name="connsiteX279" fmla="*/ 248144 w 506417"/>
                <a:gd name="connsiteY279" fmla="*/ 35449 h 226621"/>
                <a:gd name="connsiteX280" fmla="*/ 248144 w 506417"/>
                <a:gd name="connsiteY280" fmla="*/ 41779 h 226621"/>
                <a:gd name="connsiteX281" fmla="*/ 245612 w 506417"/>
                <a:gd name="connsiteY281" fmla="*/ 43045 h 226621"/>
                <a:gd name="connsiteX282" fmla="*/ 186108 w 506417"/>
                <a:gd name="connsiteY282" fmla="*/ 24055 h 226621"/>
                <a:gd name="connsiteX283" fmla="*/ 178512 w 506417"/>
                <a:gd name="connsiteY283" fmla="*/ 24055 h 226621"/>
                <a:gd name="connsiteX284" fmla="*/ 174714 w 506417"/>
                <a:gd name="connsiteY284" fmla="*/ 22789 h 226621"/>
                <a:gd name="connsiteX285" fmla="*/ 173447 w 506417"/>
                <a:gd name="connsiteY285" fmla="*/ 21523 h 226621"/>
                <a:gd name="connsiteX286" fmla="*/ 165851 w 506417"/>
                <a:gd name="connsiteY286" fmla="*/ 21523 h 226621"/>
                <a:gd name="connsiteX287" fmla="*/ 162053 w 506417"/>
                <a:gd name="connsiteY287" fmla="*/ 20256 h 226621"/>
                <a:gd name="connsiteX288" fmla="*/ 160787 w 506417"/>
                <a:gd name="connsiteY288" fmla="*/ 18991 h 226621"/>
                <a:gd name="connsiteX289" fmla="*/ 156989 w 506417"/>
                <a:gd name="connsiteY289" fmla="*/ 13926 h 226621"/>
                <a:gd name="connsiteX290" fmla="*/ 162053 w 506417"/>
                <a:gd name="connsiteY290" fmla="*/ 8862 h 226621"/>
                <a:gd name="connsiteX291" fmla="*/ 163319 w 506417"/>
                <a:gd name="connsiteY291" fmla="*/ 8862 h 226621"/>
                <a:gd name="connsiteX292" fmla="*/ 167117 w 506417"/>
                <a:gd name="connsiteY292" fmla="*/ 10128 h 226621"/>
                <a:gd name="connsiteX293" fmla="*/ 168384 w 506417"/>
                <a:gd name="connsiteY293" fmla="*/ 11394 h 226621"/>
                <a:gd name="connsiteX294" fmla="*/ 175980 w 506417"/>
                <a:gd name="connsiteY294" fmla="*/ 11394 h 226621"/>
                <a:gd name="connsiteX295" fmla="*/ 179778 w 506417"/>
                <a:gd name="connsiteY295" fmla="*/ 12660 h 226621"/>
                <a:gd name="connsiteX296" fmla="*/ 181044 w 506417"/>
                <a:gd name="connsiteY296" fmla="*/ 13926 h 226621"/>
                <a:gd name="connsiteX297" fmla="*/ 186108 w 506417"/>
                <a:gd name="connsiteY297" fmla="*/ 13926 h 226621"/>
                <a:gd name="connsiteX298" fmla="*/ 191172 w 506417"/>
                <a:gd name="connsiteY298" fmla="*/ 18991 h 226621"/>
                <a:gd name="connsiteX299" fmla="*/ 186108 w 506417"/>
                <a:gd name="connsiteY299" fmla="*/ 24055 h 226621"/>
                <a:gd name="connsiteX300" fmla="*/ 31651 w 506417"/>
                <a:gd name="connsiteY300" fmla="*/ 21523 h 226621"/>
                <a:gd name="connsiteX301" fmla="*/ 26587 w 506417"/>
                <a:gd name="connsiteY301" fmla="*/ 16458 h 226621"/>
                <a:gd name="connsiteX302" fmla="*/ 26587 w 506417"/>
                <a:gd name="connsiteY302" fmla="*/ 13926 h 226621"/>
                <a:gd name="connsiteX303" fmla="*/ 31651 w 506417"/>
                <a:gd name="connsiteY303" fmla="*/ 8862 h 226621"/>
                <a:gd name="connsiteX304" fmla="*/ 34183 w 506417"/>
                <a:gd name="connsiteY304" fmla="*/ 8862 h 226621"/>
                <a:gd name="connsiteX305" fmla="*/ 37981 w 506417"/>
                <a:gd name="connsiteY305" fmla="*/ 6330 h 226621"/>
                <a:gd name="connsiteX306" fmla="*/ 40513 w 506417"/>
                <a:gd name="connsiteY306" fmla="*/ 6330 h 226621"/>
                <a:gd name="connsiteX307" fmla="*/ 44312 w 506417"/>
                <a:gd name="connsiteY307" fmla="*/ 3798 h 226621"/>
                <a:gd name="connsiteX308" fmla="*/ 48110 w 506417"/>
                <a:gd name="connsiteY308" fmla="*/ 3798 h 226621"/>
                <a:gd name="connsiteX309" fmla="*/ 53173 w 506417"/>
                <a:gd name="connsiteY309" fmla="*/ 8862 h 226621"/>
                <a:gd name="connsiteX310" fmla="*/ 49375 w 506417"/>
                <a:gd name="connsiteY310" fmla="*/ 13926 h 226621"/>
                <a:gd name="connsiteX311" fmla="*/ 45577 w 506417"/>
                <a:gd name="connsiteY311" fmla="*/ 16458 h 226621"/>
                <a:gd name="connsiteX312" fmla="*/ 43045 w 506417"/>
                <a:gd name="connsiteY312" fmla="*/ 16458 h 226621"/>
                <a:gd name="connsiteX313" fmla="*/ 39247 w 506417"/>
                <a:gd name="connsiteY313" fmla="*/ 18991 h 226621"/>
                <a:gd name="connsiteX314" fmla="*/ 36715 w 506417"/>
                <a:gd name="connsiteY314" fmla="*/ 18991 h 226621"/>
                <a:gd name="connsiteX315" fmla="*/ 31651 w 506417"/>
                <a:gd name="connsiteY315" fmla="*/ 21523 h 226621"/>
                <a:gd name="connsiteX316" fmla="*/ 119008 w 506417"/>
                <a:gd name="connsiteY316" fmla="*/ 12660 h 226621"/>
                <a:gd name="connsiteX317" fmla="*/ 115210 w 506417"/>
                <a:gd name="connsiteY317" fmla="*/ 11394 h 226621"/>
                <a:gd name="connsiteX318" fmla="*/ 113944 w 506417"/>
                <a:gd name="connsiteY318" fmla="*/ 10128 h 226621"/>
                <a:gd name="connsiteX319" fmla="*/ 94953 w 506417"/>
                <a:gd name="connsiteY319" fmla="*/ 10128 h 226621"/>
                <a:gd name="connsiteX320" fmla="*/ 89889 w 506417"/>
                <a:gd name="connsiteY320" fmla="*/ 5064 h 226621"/>
                <a:gd name="connsiteX321" fmla="*/ 94953 w 506417"/>
                <a:gd name="connsiteY321" fmla="*/ 0 h 226621"/>
                <a:gd name="connsiteX322" fmla="*/ 116475 w 506417"/>
                <a:gd name="connsiteY322" fmla="*/ 0 h 226621"/>
                <a:gd name="connsiteX323" fmla="*/ 120274 w 506417"/>
                <a:gd name="connsiteY323" fmla="*/ 1266 h 226621"/>
                <a:gd name="connsiteX324" fmla="*/ 122806 w 506417"/>
                <a:gd name="connsiteY324" fmla="*/ 3798 h 226621"/>
                <a:gd name="connsiteX325" fmla="*/ 122806 w 506417"/>
                <a:gd name="connsiteY325" fmla="*/ 10128 h 226621"/>
                <a:gd name="connsiteX326" fmla="*/ 119008 w 506417"/>
                <a:gd name="connsiteY326" fmla="*/ 12660 h 22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Lst>
              <a:rect l="l" t="t" r="r" b="b"/>
              <a:pathLst>
                <a:path w="506417" h="226621">
                  <a:moveTo>
                    <a:pt x="430455" y="226622"/>
                  </a:moveTo>
                  <a:lnTo>
                    <a:pt x="420326" y="226622"/>
                  </a:lnTo>
                  <a:cubicBezTo>
                    <a:pt x="419060" y="226622"/>
                    <a:pt x="417794" y="226622"/>
                    <a:pt x="416528" y="225356"/>
                  </a:cubicBezTo>
                  <a:lnTo>
                    <a:pt x="415262" y="224090"/>
                  </a:lnTo>
                  <a:lnTo>
                    <a:pt x="406400" y="224090"/>
                  </a:lnTo>
                  <a:cubicBezTo>
                    <a:pt x="403867" y="224090"/>
                    <a:pt x="401335" y="221558"/>
                    <a:pt x="401335" y="219025"/>
                  </a:cubicBezTo>
                  <a:cubicBezTo>
                    <a:pt x="401335" y="216493"/>
                    <a:pt x="403867" y="213961"/>
                    <a:pt x="406400" y="213961"/>
                  </a:cubicBezTo>
                  <a:lnTo>
                    <a:pt x="417794" y="213961"/>
                  </a:lnTo>
                  <a:cubicBezTo>
                    <a:pt x="419060" y="213961"/>
                    <a:pt x="420326" y="213961"/>
                    <a:pt x="421592" y="215227"/>
                  </a:cubicBezTo>
                  <a:lnTo>
                    <a:pt x="422858" y="216493"/>
                  </a:lnTo>
                  <a:lnTo>
                    <a:pt x="430455" y="216493"/>
                  </a:lnTo>
                  <a:cubicBezTo>
                    <a:pt x="432986" y="216493"/>
                    <a:pt x="435519" y="219025"/>
                    <a:pt x="435519" y="221558"/>
                  </a:cubicBezTo>
                  <a:cubicBezTo>
                    <a:pt x="435519" y="224090"/>
                    <a:pt x="432986" y="226622"/>
                    <a:pt x="430455" y="226622"/>
                  </a:cubicBezTo>
                  <a:moveTo>
                    <a:pt x="482362" y="224090"/>
                  </a:moveTo>
                  <a:lnTo>
                    <a:pt x="479830" y="224090"/>
                  </a:lnTo>
                  <a:cubicBezTo>
                    <a:pt x="477298" y="224090"/>
                    <a:pt x="474766" y="221558"/>
                    <a:pt x="474766" y="219025"/>
                  </a:cubicBezTo>
                  <a:cubicBezTo>
                    <a:pt x="474766" y="216493"/>
                    <a:pt x="476032" y="213961"/>
                    <a:pt x="479830" y="213961"/>
                  </a:cubicBezTo>
                  <a:lnTo>
                    <a:pt x="482362" y="213961"/>
                  </a:lnTo>
                  <a:lnTo>
                    <a:pt x="491225" y="211429"/>
                  </a:lnTo>
                  <a:cubicBezTo>
                    <a:pt x="491225" y="211429"/>
                    <a:pt x="492491" y="211429"/>
                    <a:pt x="492491" y="211429"/>
                  </a:cubicBezTo>
                  <a:lnTo>
                    <a:pt x="495023" y="211429"/>
                  </a:lnTo>
                  <a:cubicBezTo>
                    <a:pt x="496288" y="210163"/>
                    <a:pt x="497555" y="208897"/>
                    <a:pt x="498821" y="208897"/>
                  </a:cubicBezTo>
                  <a:lnTo>
                    <a:pt x="501353" y="208897"/>
                  </a:lnTo>
                  <a:cubicBezTo>
                    <a:pt x="503885" y="208897"/>
                    <a:pt x="506417" y="211429"/>
                    <a:pt x="506417" y="213961"/>
                  </a:cubicBezTo>
                  <a:cubicBezTo>
                    <a:pt x="506417" y="216493"/>
                    <a:pt x="505151" y="217759"/>
                    <a:pt x="503885" y="217759"/>
                  </a:cubicBezTo>
                  <a:cubicBezTo>
                    <a:pt x="502619" y="219025"/>
                    <a:pt x="501353" y="220292"/>
                    <a:pt x="498821" y="220292"/>
                  </a:cubicBezTo>
                  <a:lnTo>
                    <a:pt x="492491" y="220292"/>
                  </a:lnTo>
                  <a:lnTo>
                    <a:pt x="482362" y="224090"/>
                  </a:lnTo>
                  <a:cubicBezTo>
                    <a:pt x="483628" y="224090"/>
                    <a:pt x="482362" y="224090"/>
                    <a:pt x="482362" y="224090"/>
                  </a:cubicBezTo>
                  <a:moveTo>
                    <a:pt x="362088" y="217759"/>
                  </a:moveTo>
                  <a:lnTo>
                    <a:pt x="362088" y="217759"/>
                  </a:lnTo>
                  <a:cubicBezTo>
                    <a:pt x="359556" y="217759"/>
                    <a:pt x="358290" y="217759"/>
                    <a:pt x="358290" y="216493"/>
                  </a:cubicBezTo>
                  <a:lnTo>
                    <a:pt x="357024" y="215227"/>
                  </a:lnTo>
                  <a:lnTo>
                    <a:pt x="354492" y="215227"/>
                  </a:lnTo>
                  <a:cubicBezTo>
                    <a:pt x="353226" y="215227"/>
                    <a:pt x="351960" y="215227"/>
                    <a:pt x="350693" y="213961"/>
                  </a:cubicBezTo>
                  <a:lnTo>
                    <a:pt x="349428" y="212695"/>
                  </a:lnTo>
                  <a:lnTo>
                    <a:pt x="344363" y="212695"/>
                  </a:lnTo>
                  <a:cubicBezTo>
                    <a:pt x="341832" y="212695"/>
                    <a:pt x="340565" y="211429"/>
                    <a:pt x="339300" y="210163"/>
                  </a:cubicBezTo>
                  <a:cubicBezTo>
                    <a:pt x="338033" y="208897"/>
                    <a:pt x="335502" y="207631"/>
                    <a:pt x="335502" y="206365"/>
                  </a:cubicBezTo>
                  <a:cubicBezTo>
                    <a:pt x="335502" y="203833"/>
                    <a:pt x="336767" y="201301"/>
                    <a:pt x="340565" y="201301"/>
                  </a:cubicBezTo>
                  <a:lnTo>
                    <a:pt x="343098" y="201301"/>
                  </a:lnTo>
                  <a:cubicBezTo>
                    <a:pt x="344363" y="201301"/>
                    <a:pt x="346896" y="202567"/>
                    <a:pt x="346896" y="203833"/>
                  </a:cubicBezTo>
                  <a:lnTo>
                    <a:pt x="349428" y="203833"/>
                  </a:lnTo>
                  <a:cubicBezTo>
                    <a:pt x="350693" y="203833"/>
                    <a:pt x="351960" y="203833"/>
                    <a:pt x="353226" y="205099"/>
                  </a:cubicBezTo>
                  <a:lnTo>
                    <a:pt x="354492" y="206365"/>
                  </a:lnTo>
                  <a:lnTo>
                    <a:pt x="357024" y="206365"/>
                  </a:lnTo>
                  <a:cubicBezTo>
                    <a:pt x="358290" y="206365"/>
                    <a:pt x="359556" y="206365"/>
                    <a:pt x="360822" y="207631"/>
                  </a:cubicBezTo>
                  <a:lnTo>
                    <a:pt x="362088" y="208897"/>
                  </a:lnTo>
                  <a:cubicBezTo>
                    <a:pt x="363354" y="210163"/>
                    <a:pt x="364620" y="211429"/>
                    <a:pt x="364620" y="212695"/>
                  </a:cubicBezTo>
                  <a:cubicBezTo>
                    <a:pt x="367153" y="215227"/>
                    <a:pt x="364620" y="217759"/>
                    <a:pt x="362088" y="217759"/>
                  </a:cubicBezTo>
                  <a:moveTo>
                    <a:pt x="501353" y="201301"/>
                  </a:moveTo>
                  <a:cubicBezTo>
                    <a:pt x="498821" y="201301"/>
                    <a:pt x="496288" y="200035"/>
                    <a:pt x="496288" y="196237"/>
                  </a:cubicBezTo>
                  <a:lnTo>
                    <a:pt x="496288" y="191172"/>
                  </a:lnTo>
                  <a:cubicBezTo>
                    <a:pt x="495023" y="189907"/>
                    <a:pt x="493757" y="188640"/>
                    <a:pt x="493757" y="187374"/>
                  </a:cubicBezTo>
                  <a:lnTo>
                    <a:pt x="493757" y="184842"/>
                  </a:lnTo>
                  <a:cubicBezTo>
                    <a:pt x="492491" y="183576"/>
                    <a:pt x="491225" y="182310"/>
                    <a:pt x="491225" y="181044"/>
                  </a:cubicBezTo>
                  <a:lnTo>
                    <a:pt x="491225" y="178512"/>
                  </a:lnTo>
                  <a:cubicBezTo>
                    <a:pt x="491225" y="175980"/>
                    <a:pt x="493757" y="173448"/>
                    <a:pt x="496288" y="173448"/>
                  </a:cubicBezTo>
                  <a:cubicBezTo>
                    <a:pt x="498821" y="173448"/>
                    <a:pt x="500087" y="174714"/>
                    <a:pt x="501353" y="175980"/>
                  </a:cubicBezTo>
                  <a:cubicBezTo>
                    <a:pt x="502619" y="177246"/>
                    <a:pt x="503885" y="178512"/>
                    <a:pt x="503885" y="179778"/>
                  </a:cubicBezTo>
                  <a:lnTo>
                    <a:pt x="503885" y="182310"/>
                  </a:lnTo>
                  <a:cubicBezTo>
                    <a:pt x="505151" y="183576"/>
                    <a:pt x="506417" y="184842"/>
                    <a:pt x="506417" y="186108"/>
                  </a:cubicBezTo>
                  <a:lnTo>
                    <a:pt x="506417" y="194971"/>
                  </a:lnTo>
                  <a:cubicBezTo>
                    <a:pt x="506417" y="198769"/>
                    <a:pt x="503885" y="201301"/>
                    <a:pt x="501353" y="201301"/>
                  </a:cubicBezTo>
                  <a:moveTo>
                    <a:pt x="297520" y="196237"/>
                  </a:moveTo>
                  <a:cubicBezTo>
                    <a:pt x="296254" y="196237"/>
                    <a:pt x="294988" y="196237"/>
                    <a:pt x="293722" y="194971"/>
                  </a:cubicBezTo>
                  <a:lnTo>
                    <a:pt x="292456" y="193705"/>
                  </a:lnTo>
                  <a:lnTo>
                    <a:pt x="289924" y="193705"/>
                  </a:lnTo>
                  <a:cubicBezTo>
                    <a:pt x="288658" y="193705"/>
                    <a:pt x="286126" y="192438"/>
                    <a:pt x="286126" y="191172"/>
                  </a:cubicBezTo>
                  <a:lnTo>
                    <a:pt x="283593" y="191172"/>
                  </a:lnTo>
                  <a:cubicBezTo>
                    <a:pt x="282328" y="191172"/>
                    <a:pt x="281061" y="191172"/>
                    <a:pt x="279795" y="189907"/>
                  </a:cubicBezTo>
                  <a:lnTo>
                    <a:pt x="278530" y="188640"/>
                  </a:lnTo>
                  <a:cubicBezTo>
                    <a:pt x="277263" y="188640"/>
                    <a:pt x="275997" y="188640"/>
                    <a:pt x="274731" y="187374"/>
                  </a:cubicBezTo>
                  <a:lnTo>
                    <a:pt x="273465" y="186108"/>
                  </a:lnTo>
                  <a:cubicBezTo>
                    <a:pt x="270933" y="184842"/>
                    <a:pt x="270933" y="181044"/>
                    <a:pt x="273465" y="179778"/>
                  </a:cubicBezTo>
                  <a:cubicBezTo>
                    <a:pt x="274731" y="178512"/>
                    <a:pt x="278530" y="178512"/>
                    <a:pt x="279795" y="179778"/>
                  </a:cubicBezTo>
                  <a:lnTo>
                    <a:pt x="279795" y="179778"/>
                  </a:lnTo>
                  <a:cubicBezTo>
                    <a:pt x="281061" y="179778"/>
                    <a:pt x="282328" y="179778"/>
                    <a:pt x="283593" y="181044"/>
                  </a:cubicBezTo>
                  <a:lnTo>
                    <a:pt x="284860" y="182310"/>
                  </a:lnTo>
                  <a:lnTo>
                    <a:pt x="289924" y="182310"/>
                  </a:lnTo>
                  <a:cubicBezTo>
                    <a:pt x="291190" y="182310"/>
                    <a:pt x="293722" y="183576"/>
                    <a:pt x="293722" y="184842"/>
                  </a:cubicBezTo>
                  <a:lnTo>
                    <a:pt x="293722" y="184842"/>
                  </a:lnTo>
                  <a:cubicBezTo>
                    <a:pt x="294988" y="184842"/>
                    <a:pt x="296254" y="184842"/>
                    <a:pt x="297520" y="186108"/>
                  </a:cubicBezTo>
                  <a:lnTo>
                    <a:pt x="300052" y="188640"/>
                  </a:lnTo>
                  <a:cubicBezTo>
                    <a:pt x="302584" y="189907"/>
                    <a:pt x="302584" y="193705"/>
                    <a:pt x="300052" y="194971"/>
                  </a:cubicBezTo>
                  <a:cubicBezTo>
                    <a:pt x="300052" y="196237"/>
                    <a:pt x="298786" y="196237"/>
                    <a:pt x="297520" y="196237"/>
                  </a:cubicBezTo>
                  <a:moveTo>
                    <a:pt x="232952" y="175980"/>
                  </a:moveTo>
                  <a:lnTo>
                    <a:pt x="231686" y="175980"/>
                  </a:lnTo>
                  <a:cubicBezTo>
                    <a:pt x="231686" y="175980"/>
                    <a:pt x="230419" y="175980"/>
                    <a:pt x="230419" y="175980"/>
                  </a:cubicBezTo>
                  <a:lnTo>
                    <a:pt x="213961" y="169650"/>
                  </a:lnTo>
                  <a:lnTo>
                    <a:pt x="210163" y="169650"/>
                  </a:lnTo>
                  <a:cubicBezTo>
                    <a:pt x="208897" y="169650"/>
                    <a:pt x="207631" y="169650"/>
                    <a:pt x="206365" y="168384"/>
                  </a:cubicBezTo>
                  <a:cubicBezTo>
                    <a:pt x="203833" y="167118"/>
                    <a:pt x="203833" y="163320"/>
                    <a:pt x="206365" y="162053"/>
                  </a:cubicBezTo>
                  <a:cubicBezTo>
                    <a:pt x="207631" y="160787"/>
                    <a:pt x="208897" y="160787"/>
                    <a:pt x="211429" y="160787"/>
                  </a:cubicBezTo>
                  <a:lnTo>
                    <a:pt x="215227" y="160787"/>
                  </a:lnTo>
                  <a:cubicBezTo>
                    <a:pt x="216493" y="160787"/>
                    <a:pt x="216493" y="160787"/>
                    <a:pt x="217759" y="160787"/>
                  </a:cubicBezTo>
                  <a:lnTo>
                    <a:pt x="222823" y="163320"/>
                  </a:lnTo>
                  <a:lnTo>
                    <a:pt x="234218" y="167118"/>
                  </a:lnTo>
                  <a:cubicBezTo>
                    <a:pt x="236750" y="167118"/>
                    <a:pt x="239282" y="169650"/>
                    <a:pt x="239282" y="172182"/>
                  </a:cubicBezTo>
                  <a:cubicBezTo>
                    <a:pt x="236750" y="173448"/>
                    <a:pt x="235484" y="175980"/>
                    <a:pt x="232952" y="175980"/>
                  </a:cubicBezTo>
                  <a:moveTo>
                    <a:pt x="473500" y="155723"/>
                  </a:moveTo>
                  <a:lnTo>
                    <a:pt x="469702" y="155723"/>
                  </a:lnTo>
                  <a:cubicBezTo>
                    <a:pt x="467170" y="155723"/>
                    <a:pt x="465904" y="154457"/>
                    <a:pt x="464637" y="153191"/>
                  </a:cubicBezTo>
                  <a:cubicBezTo>
                    <a:pt x="463372" y="153191"/>
                    <a:pt x="463372" y="151925"/>
                    <a:pt x="462106" y="151925"/>
                  </a:cubicBezTo>
                  <a:lnTo>
                    <a:pt x="462106" y="151925"/>
                  </a:lnTo>
                  <a:cubicBezTo>
                    <a:pt x="460839" y="151925"/>
                    <a:pt x="458307" y="150659"/>
                    <a:pt x="458307" y="149393"/>
                  </a:cubicBezTo>
                  <a:lnTo>
                    <a:pt x="458307" y="149393"/>
                  </a:lnTo>
                  <a:cubicBezTo>
                    <a:pt x="455776" y="149393"/>
                    <a:pt x="453243" y="146861"/>
                    <a:pt x="453243" y="144329"/>
                  </a:cubicBezTo>
                  <a:lnTo>
                    <a:pt x="453243" y="143063"/>
                  </a:lnTo>
                  <a:cubicBezTo>
                    <a:pt x="453243" y="143063"/>
                    <a:pt x="453243" y="143063"/>
                    <a:pt x="453243" y="143063"/>
                  </a:cubicBezTo>
                  <a:cubicBezTo>
                    <a:pt x="453243" y="140531"/>
                    <a:pt x="455776" y="137999"/>
                    <a:pt x="458307" y="137999"/>
                  </a:cubicBezTo>
                  <a:lnTo>
                    <a:pt x="458307" y="137999"/>
                  </a:lnTo>
                  <a:cubicBezTo>
                    <a:pt x="459574" y="137999"/>
                    <a:pt x="462106" y="139265"/>
                    <a:pt x="462106" y="140531"/>
                  </a:cubicBezTo>
                  <a:lnTo>
                    <a:pt x="462106" y="140531"/>
                  </a:lnTo>
                  <a:cubicBezTo>
                    <a:pt x="463372" y="140531"/>
                    <a:pt x="465904" y="141797"/>
                    <a:pt x="465904" y="143063"/>
                  </a:cubicBezTo>
                  <a:lnTo>
                    <a:pt x="465904" y="143063"/>
                  </a:lnTo>
                  <a:cubicBezTo>
                    <a:pt x="468436" y="143063"/>
                    <a:pt x="469702" y="144329"/>
                    <a:pt x="470968" y="145595"/>
                  </a:cubicBezTo>
                  <a:cubicBezTo>
                    <a:pt x="472234" y="145595"/>
                    <a:pt x="472234" y="146861"/>
                    <a:pt x="473500" y="148127"/>
                  </a:cubicBezTo>
                  <a:cubicBezTo>
                    <a:pt x="474766" y="149393"/>
                    <a:pt x="477298" y="150659"/>
                    <a:pt x="477298" y="151925"/>
                  </a:cubicBezTo>
                  <a:cubicBezTo>
                    <a:pt x="478564" y="153191"/>
                    <a:pt x="476032" y="155723"/>
                    <a:pt x="473500" y="155723"/>
                  </a:cubicBezTo>
                  <a:moveTo>
                    <a:pt x="168384" y="155723"/>
                  </a:moveTo>
                  <a:lnTo>
                    <a:pt x="162053" y="155723"/>
                  </a:lnTo>
                  <a:cubicBezTo>
                    <a:pt x="160787" y="155723"/>
                    <a:pt x="159521" y="155723"/>
                    <a:pt x="158255" y="154457"/>
                  </a:cubicBezTo>
                  <a:lnTo>
                    <a:pt x="156989" y="153191"/>
                  </a:lnTo>
                  <a:cubicBezTo>
                    <a:pt x="155723" y="153191"/>
                    <a:pt x="154457" y="153191"/>
                    <a:pt x="153191" y="151925"/>
                  </a:cubicBezTo>
                  <a:lnTo>
                    <a:pt x="151925" y="150659"/>
                  </a:lnTo>
                  <a:lnTo>
                    <a:pt x="149393" y="150659"/>
                  </a:lnTo>
                  <a:cubicBezTo>
                    <a:pt x="148126" y="150659"/>
                    <a:pt x="146861" y="150659"/>
                    <a:pt x="145595" y="149393"/>
                  </a:cubicBezTo>
                  <a:lnTo>
                    <a:pt x="144329" y="148127"/>
                  </a:lnTo>
                  <a:cubicBezTo>
                    <a:pt x="141796" y="148127"/>
                    <a:pt x="140531" y="145595"/>
                    <a:pt x="140531" y="143063"/>
                  </a:cubicBezTo>
                  <a:cubicBezTo>
                    <a:pt x="140531" y="140531"/>
                    <a:pt x="143063" y="137999"/>
                    <a:pt x="145595" y="137999"/>
                  </a:cubicBezTo>
                  <a:lnTo>
                    <a:pt x="146861" y="137999"/>
                  </a:lnTo>
                  <a:cubicBezTo>
                    <a:pt x="148126" y="137999"/>
                    <a:pt x="149393" y="137999"/>
                    <a:pt x="150659" y="139265"/>
                  </a:cubicBezTo>
                  <a:lnTo>
                    <a:pt x="151925" y="140531"/>
                  </a:lnTo>
                  <a:lnTo>
                    <a:pt x="154457" y="140531"/>
                  </a:lnTo>
                  <a:cubicBezTo>
                    <a:pt x="155723" y="140531"/>
                    <a:pt x="156989" y="140531"/>
                    <a:pt x="158255" y="141797"/>
                  </a:cubicBezTo>
                  <a:lnTo>
                    <a:pt x="159521" y="143063"/>
                  </a:lnTo>
                  <a:cubicBezTo>
                    <a:pt x="160787" y="143063"/>
                    <a:pt x="162053" y="143063"/>
                    <a:pt x="163319" y="144329"/>
                  </a:cubicBezTo>
                  <a:lnTo>
                    <a:pt x="164586" y="145595"/>
                  </a:lnTo>
                  <a:lnTo>
                    <a:pt x="168384" y="145595"/>
                  </a:lnTo>
                  <a:cubicBezTo>
                    <a:pt x="170916" y="145595"/>
                    <a:pt x="173447" y="148127"/>
                    <a:pt x="173447" y="150659"/>
                  </a:cubicBezTo>
                  <a:cubicBezTo>
                    <a:pt x="173447" y="153191"/>
                    <a:pt x="170916" y="155723"/>
                    <a:pt x="168384" y="155723"/>
                  </a:cubicBezTo>
                  <a:moveTo>
                    <a:pt x="105081" y="131668"/>
                  </a:moveTo>
                  <a:lnTo>
                    <a:pt x="102549" y="131668"/>
                  </a:lnTo>
                  <a:cubicBezTo>
                    <a:pt x="101283" y="131668"/>
                    <a:pt x="98751" y="130402"/>
                    <a:pt x="98751" y="129136"/>
                  </a:cubicBezTo>
                  <a:lnTo>
                    <a:pt x="98751" y="129136"/>
                  </a:lnTo>
                  <a:cubicBezTo>
                    <a:pt x="97485" y="129136"/>
                    <a:pt x="94953" y="127870"/>
                    <a:pt x="94953" y="126604"/>
                  </a:cubicBezTo>
                  <a:lnTo>
                    <a:pt x="94953" y="126604"/>
                  </a:lnTo>
                  <a:cubicBezTo>
                    <a:pt x="93687" y="126604"/>
                    <a:pt x="91155" y="125338"/>
                    <a:pt x="91155" y="124072"/>
                  </a:cubicBezTo>
                  <a:lnTo>
                    <a:pt x="91155" y="124072"/>
                  </a:lnTo>
                  <a:cubicBezTo>
                    <a:pt x="88623" y="124072"/>
                    <a:pt x="86091" y="121540"/>
                    <a:pt x="86091" y="119008"/>
                  </a:cubicBezTo>
                  <a:cubicBezTo>
                    <a:pt x="86091" y="116476"/>
                    <a:pt x="88623" y="113944"/>
                    <a:pt x="91155" y="113944"/>
                  </a:cubicBezTo>
                  <a:cubicBezTo>
                    <a:pt x="92421" y="113944"/>
                    <a:pt x="92421" y="113944"/>
                    <a:pt x="93687" y="113944"/>
                  </a:cubicBezTo>
                  <a:lnTo>
                    <a:pt x="96219" y="113944"/>
                  </a:lnTo>
                  <a:cubicBezTo>
                    <a:pt x="97485" y="113944"/>
                    <a:pt x="100017" y="115210"/>
                    <a:pt x="100017" y="116476"/>
                  </a:cubicBezTo>
                  <a:lnTo>
                    <a:pt x="100017" y="116476"/>
                  </a:lnTo>
                  <a:cubicBezTo>
                    <a:pt x="101283" y="116476"/>
                    <a:pt x="103815" y="117742"/>
                    <a:pt x="103815" y="119008"/>
                  </a:cubicBezTo>
                  <a:lnTo>
                    <a:pt x="103815" y="119008"/>
                  </a:lnTo>
                  <a:cubicBezTo>
                    <a:pt x="106347" y="119008"/>
                    <a:pt x="107614" y="120274"/>
                    <a:pt x="108879" y="121540"/>
                  </a:cubicBezTo>
                  <a:cubicBezTo>
                    <a:pt x="110145" y="122806"/>
                    <a:pt x="111412" y="124072"/>
                    <a:pt x="111412" y="125338"/>
                  </a:cubicBezTo>
                  <a:cubicBezTo>
                    <a:pt x="110145" y="130402"/>
                    <a:pt x="107614" y="131668"/>
                    <a:pt x="105081" y="131668"/>
                  </a:cubicBezTo>
                  <a:moveTo>
                    <a:pt x="419060" y="131668"/>
                  </a:moveTo>
                  <a:cubicBezTo>
                    <a:pt x="417794" y="131668"/>
                    <a:pt x="416528" y="131668"/>
                    <a:pt x="416528" y="130402"/>
                  </a:cubicBezTo>
                  <a:lnTo>
                    <a:pt x="411464" y="127870"/>
                  </a:lnTo>
                  <a:lnTo>
                    <a:pt x="408932" y="127870"/>
                  </a:lnTo>
                  <a:cubicBezTo>
                    <a:pt x="407665" y="127870"/>
                    <a:pt x="405134" y="126604"/>
                    <a:pt x="405134" y="125338"/>
                  </a:cubicBezTo>
                  <a:lnTo>
                    <a:pt x="405134" y="125338"/>
                  </a:lnTo>
                  <a:cubicBezTo>
                    <a:pt x="403867" y="125338"/>
                    <a:pt x="402602" y="125338"/>
                    <a:pt x="401335" y="124072"/>
                  </a:cubicBezTo>
                  <a:lnTo>
                    <a:pt x="400069" y="122806"/>
                  </a:lnTo>
                  <a:cubicBezTo>
                    <a:pt x="397537" y="122806"/>
                    <a:pt x="395005" y="120274"/>
                    <a:pt x="395005" y="117742"/>
                  </a:cubicBezTo>
                  <a:cubicBezTo>
                    <a:pt x="395005" y="115210"/>
                    <a:pt x="397537" y="112678"/>
                    <a:pt x="400069" y="112678"/>
                  </a:cubicBezTo>
                  <a:lnTo>
                    <a:pt x="402602" y="112678"/>
                  </a:lnTo>
                  <a:cubicBezTo>
                    <a:pt x="403867" y="112678"/>
                    <a:pt x="405134" y="112678"/>
                    <a:pt x="406400" y="113944"/>
                  </a:cubicBezTo>
                  <a:lnTo>
                    <a:pt x="407665" y="115210"/>
                  </a:lnTo>
                  <a:lnTo>
                    <a:pt x="410198" y="115210"/>
                  </a:lnTo>
                  <a:cubicBezTo>
                    <a:pt x="411464" y="115210"/>
                    <a:pt x="413996" y="116476"/>
                    <a:pt x="413996" y="117742"/>
                  </a:cubicBezTo>
                  <a:lnTo>
                    <a:pt x="413996" y="117742"/>
                  </a:lnTo>
                  <a:cubicBezTo>
                    <a:pt x="415262" y="117742"/>
                    <a:pt x="416528" y="117742"/>
                    <a:pt x="416528" y="119008"/>
                  </a:cubicBezTo>
                  <a:lnTo>
                    <a:pt x="422858" y="122806"/>
                  </a:lnTo>
                  <a:cubicBezTo>
                    <a:pt x="425390" y="124072"/>
                    <a:pt x="425390" y="127870"/>
                    <a:pt x="424125" y="129136"/>
                  </a:cubicBezTo>
                  <a:cubicBezTo>
                    <a:pt x="422858" y="130402"/>
                    <a:pt x="420326" y="131668"/>
                    <a:pt x="419060" y="131668"/>
                  </a:cubicBezTo>
                  <a:moveTo>
                    <a:pt x="55705" y="105081"/>
                  </a:moveTo>
                  <a:cubicBezTo>
                    <a:pt x="54440" y="105081"/>
                    <a:pt x="53173" y="105081"/>
                    <a:pt x="51907" y="103815"/>
                  </a:cubicBezTo>
                  <a:lnTo>
                    <a:pt x="50642" y="102549"/>
                  </a:lnTo>
                  <a:cubicBezTo>
                    <a:pt x="48110" y="102549"/>
                    <a:pt x="46843" y="101284"/>
                    <a:pt x="45577" y="100017"/>
                  </a:cubicBezTo>
                  <a:cubicBezTo>
                    <a:pt x="44312" y="100017"/>
                    <a:pt x="44312" y="98751"/>
                    <a:pt x="43045" y="97485"/>
                  </a:cubicBezTo>
                  <a:cubicBezTo>
                    <a:pt x="41779" y="97485"/>
                    <a:pt x="41779" y="96219"/>
                    <a:pt x="40513" y="94953"/>
                  </a:cubicBezTo>
                  <a:cubicBezTo>
                    <a:pt x="39247" y="94953"/>
                    <a:pt x="39247" y="93687"/>
                    <a:pt x="37981" y="92421"/>
                  </a:cubicBezTo>
                  <a:cubicBezTo>
                    <a:pt x="36715" y="91155"/>
                    <a:pt x="35449" y="89889"/>
                    <a:pt x="35449" y="88623"/>
                  </a:cubicBezTo>
                  <a:cubicBezTo>
                    <a:pt x="35449" y="86091"/>
                    <a:pt x="37981" y="83559"/>
                    <a:pt x="40513" y="83559"/>
                  </a:cubicBezTo>
                  <a:lnTo>
                    <a:pt x="43045" y="83559"/>
                  </a:lnTo>
                  <a:cubicBezTo>
                    <a:pt x="45577" y="83559"/>
                    <a:pt x="46843" y="84825"/>
                    <a:pt x="48110" y="86091"/>
                  </a:cubicBezTo>
                  <a:cubicBezTo>
                    <a:pt x="49375" y="86091"/>
                    <a:pt x="50642" y="87357"/>
                    <a:pt x="50642" y="88623"/>
                  </a:cubicBezTo>
                  <a:cubicBezTo>
                    <a:pt x="51907" y="88623"/>
                    <a:pt x="51907" y="89889"/>
                    <a:pt x="53173" y="91155"/>
                  </a:cubicBezTo>
                  <a:cubicBezTo>
                    <a:pt x="54440" y="91155"/>
                    <a:pt x="54440" y="92421"/>
                    <a:pt x="55705" y="93687"/>
                  </a:cubicBezTo>
                  <a:cubicBezTo>
                    <a:pt x="55705" y="93687"/>
                    <a:pt x="56972" y="93687"/>
                    <a:pt x="56972" y="94953"/>
                  </a:cubicBezTo>
                  <a:lnTo>
                    <a:pt x="59503" y="97485"/>
                  </a:lnTo>
                  <a:cubicBezTo>
                    <a:pt x="62036" y="98751"/>
                    <a:pt x="62036" y="102549"/>
                    <a:pt x="59503" y="103815"/>
                  </a:cubicBezTo>
                  <a:cubicBezTo>
                    <a:pt x="58238" y="103815"/>
                    <a:pt x="56972" y="105081"/>
                    <a:pt x="55705" y="105081"/>
                  </a:cubicBezTo>
                  <a:moveTo>
                    <a:pt x="362088" y="102549"/>
                  </a:moveTo>
                  <a:cubicBezTo>
                    <a:pt x="360822" y="102549"/>
                    <a:pt x="360822" y="102549"/>
                    <a:pt x="359556" y="102549"/>
                  </a:cubicBezTo>
                  <a:lnTo>
                    <a:pt x="354492" y="100017"/>
                  </a:lnTo>
                  <a:cubicBezTo>
                    <a:pt x="354492" y="100017"/>
                    <a:pt x="353226" y="100017"/>
                    <a:pt x="353226" y="98751"/>
                  </a:cubicBezTo>
                  <a:lnTo>
                    <a:pt x="351960" y="97485"/>
                  </a:lnTo>
                  <a:cubicBezTo>
                    <a:pt x="350693" y="97485"/>
                    <a:pt x="349428" y="97485"/>
                    <a:pt x="348162" y="96219"/>
                  </a:cubicBezTo>
                  <a:lnTo>
                    <a:pt x="346896" y="94953"/>
                  </a:lnTo>
                  <a:lnTo>
                    <a:pt x="343098" y="92421"/>
                  </a:lnTo>
                  <a:lnTo>
                    <a:pt x="341832" y="92421"/>
                  </a:lnTo>
                  <a:cubicBezTo>
                    <a:pt x="340565" y="92421"/>
                    <a:pt x="339300" y="92421"/>
                    <a:pt x="338033" y="91155"/>
                  </a:cubicBezTo>
                  <a:lnTo>
                    <a:pt x="336767" y="89889"/>
                  </a:lnTo>
                  <a:cubicBezTo>
                    <a:pt x="334235" y="88623"/>
                    <a:pt x="334235" y="84825"/>
                    <a:pt x="336767" y="83559"/>
                  </a:cubicBezTo>
                  <a:cubicBezTo>
                    <a:pt x="339300" y="82293"/>
                    <a:pt x="341832" y="82293"/>
                    <a:pt x="343098" y="83559"/>
                  </a:cubicBezTo>
                  <a:lnTo>
                    <a:pt x="343098" y="83559"/>
                  </a:lnTo>
                  <a:cubicBezTo>
                    <a:pt x="344363" y="83559"/>
                    <a:pt x="344363" y="83559"/>
                    <a:pt x="345630" y="83559"/>
                  </a:cubicBezTo>
                  <a:lnTo>
                    <a:pt x="350693" y="86091"/>
                  </a:lnTo>
                  <a:cubicBezTo>
                    <a:pt x="350693" y="86091"/>
                    <a:pt x="351960" y="86091"/>
                    <a:pt x="351960" y="87357"/>
                  </a:cubicBezTo>
                  <a:lnTo>
                    <a:pt x="353226" y="88623"/>
                  </a:lnTo>
                  <a:cubicBezTo>
                    <a:pt x="354492" y="88623"/>
                    <a:pt x="355758" y="88623"/>
                    <a:pt x="357024" y="89889"/>
                  </a:cubicBezTo>
                  <a:lnTo>
                    <a:pt x="358290" y="91155"/>
                  </a:lnTo>
                  <a:lnTo>
                    <a:pt x="363354" y="93687"/>
                  </a:lnTo>
                  <a:cubicBezTo>
                    <a:pt x="365886" y="94953"/>
                    <a:pt x="367153" y="97485"/>
                    <a:pt x="365886" y="100017"/>
                  </a:cubicBezTo>
                  <a:cubicBezTo>
                    <a:pt x="365886" y="101284"/>
                    <a:pt x="363354" y="102549"/>
                    <a:pt x="362088" y="102549"/>
                  </a:cubicBezTo>
                  <a:moveTo>
                    <a:pt x="305116" y="69632"/>
                  </a:moveTo>
                  <a:cubicBezTo>
                    <a:pt x="303850" y="69632"/>
                    <a:pt x="302584" y="69632"/>
                    <a:pt x="301318" y="68366"/>
                  </a:cubicBezTo>
                  <a:lnTo>
                    <a:pt x="300052" y="67100"/>
                  </a:lnTo>
                  <a:cubicBezTo>
                    <a:pt x="298786" y="67100"/>
                    <a:pt x="297520" y="67100"/>
                    <a:pt x="296254" y="65834"/>
                  </a:cubicBezTo>
                  <a:lnTo>
                    <a:pt x="294988" y="64568"/>
                  </a:lnTo>
                  <a:cubicBezTo>
                    <a:pt x="293722" y="64568"/>
                    <a:pt x="292456" y="64568"/>
                    <a:pt x="291190" y="63302"/>
                  </a:cubicBezTo>
                  <a:lnTo>
                    <a:pt x="289924" y="62036"/>
                  </a:lnTo>
                  <a:cubicBezTo>
                    <a:pt x="288658" y="62036"/>
                    <a:pt x="287391" y="62036"/>
                    <a:pt x="286126" y="60770"/>
                  </a:cubicBezTo>
                  <a:lnTo>
                    <a:pt x="284860" y="59504"/>
                  </a:lnTo>
                  <a:cubicBezTo>
                    <a:pt x="283593" y="59504"/>
                    <a:pt x="282328" y="59504"/>
                    <a:pt x="281061" y="58238"/>
                  </a:cubicBezTo>
                  <a:lnTo>
                    <a:pt x="279795" y="56972"/>
                  </a:lnTo>
                  <a:cubicBezTo>
                    <a:pt x="277263" y="55706"/>
                    <a:pt x="277263" y="51907"/>
                    <a:pt x="279795" y="50642"/>
                  </a:cubicBezTo>
                  <a:cubicBezTo>
                    <a:pt x="281061" y="49376"/>
                    <a:pt x="283593" y="49376"/>
                    <a:pt x="286126" y="50642"/>
                  </a:cubicBezTo>
                  <a:lnTo>
                    <a:pt x="286126" y="50642"/>
                  </a:lnTo>
                  <a:cubicBezTo>
                    <a:pt x="287391" y="50642"/>
                    <a:pt x="288658" y="50642"/>
                    <a:pt x="289924" y="51907"/>
                  </a:cubicBezTo>
                  <a:lnTo>
                    <a:pt x="291190" y="53174"/>
                  </a:lnTo>
                  <a:cubicBezTo>
                    <a:pt x="292456" y="53174"/>
                    <a:pt x="293722" y="53174"/>
                    <a:pt x="294988" y="54440"/>
                  </a:cubicBezTo>
                  <a:lnTo>
                    <a:pt x="296254" y="55706"/>
                  </a:lnTo>
                  <a:cubicBezTo>
                    <a:pt x="297520" y="55706"/>
                    <a:pt x="298786" y="55706"/>
                    <a:pt x="300052" y="56972"/>
                  </a:cubicBezTo>
                  <a:lnTo>
                    <a:pt x="301318" y="58238"/>
                  </a:lnTo>
                  <a:cubicBezTo>
                    <a:pt x="302584" y="58238"/>
                    <a:pt x="303850" y="58238"/>
                    <a:pt x="305116" y="59504"/>
                  </a:cubicBezTo>
                  <a:lnTo>
                    <a:pt x="306382" y="60770"/>
                  </a:lnTo>
                  <a:cubicBezTo>
                    <a:pt x="307648" y="62036"/>
                    <a:pt x="308914" y="63302"/>
                    <a:pt x="308914" y="64568"/>
                  </a:cubicBezTo>
                  <a:cubicBezTo>
                    <a:pt x="308914" y="68366"/>
                    <a:pt x="307648" y="69632"/>
                    <a:pt x="305116" y="69632"/>
                  </a:cubicBezTo>
                  <a:moveTo>
                    <a:pt x="12660" y="62036"/>
                  </a:moveTo>
                  <a:cubicBezTo>
                    <a:pt x="10128" y="62036"/>
                    <a:pt x="7596" y="59504"/>
                    <a:pt x="7596" y="56972"/>
                  </a:cubicBezTo>
                  <a:lnTo>
                    <a:pt x="7596" y="56972"/>
                  </a:lnTo>
                  <a:cubicBezTo>
                    <a:pt x="6330" y="56972"/>
                    <a:pt x="6330" y="55706"/>
                    <a:pt x="5064" y="54440"/>
                  </a:cubicBezTo>
                  <a:cubicBezTo>
                    <a:pt x="3798" y="53174"/>
                    <a:pt x="2531" y="51907"/>
                    <a:pt x="2531" y="50642"/>
                  </a:cubicBezTo>
                  <a:lnTo>
                    <a:pt x="2531" y="48110"/>
                  </a:lnTo>
                  <a:cubicBezTo>
                    <a:pt x="1266" y="46843"/>
                    <a:pt x="0" y="45577"/>
                    <a:pt x="0" y="44312"/>
                  </a:cubicBezTo>
                  <a:lnTo>
                    <a:pt x="0" y="40513"/>
                  </a:lnTo>
                  <a:cubicBezTo>
                    <a:pt x="0" y="37981"/>
                    <a:pt x="2531" y="35449"/>
                    <a:pt x="5064" y="35449"/>
                  </a:cubicBezTo>
                  <a:cubicBezTo>
                    <a:pt x="7596" y="35449"/>
                    <a:pt x="10128" y="37981"/>
                    <a:pt x="10128" y="40513"/>
                  </a:cubicBezTo>
                  <a:cubicBezTo>
                    <a:pt x="11394" y="41779"/>
                    <a:pt x="12660" y="43045"/>
                    <a:pt x="12660" y="44312"/>
                  </a:cubicBezTo>
                  <a:lnTo>
                    <a:pt x="12660" y="46843"/>
                  </a:lnTo>
                  <a:cubicBezTo>
                    <a:pt x="13926" y="46843"/>
                    <a:pt x="13926" y="48110"/>
                    <a:pt x="15192" y="49376"/>
                  </a:cubicBezTo>
                  <a:cubicBezTo>
                    <a:pt x="16458" y="50642"/>
                    <a:pt x="17724" y="51907"/>
                    <a:pt x="17724" y="53174"/>
                  </a:cubicBezTo>
                  <a:lnTo>
                    <a:pt x="17724" y="56972"/>
                  </a:lnTo>
                  <a:cubicBezTo>
                    <a:pt x="17724" y="60770"/>
                    <a:pt x="15192" y="62036"/>
                    <a:pt x="12660" y="62036"/>
                  </a:cubicBezTo>
                  <a:moveTo>
                    <a:pt x="245612" y="43045"/>
                  </a:moveTo>
                  <a:cubicBezTo>
                    <a:pt x="244346" y="43045"/>
                    <a:pt x="243080" y="43045"/>
                    <a:pt x="241814" y="41779"/>
                  </a:cubicBezTo>
                  <a:lnTo>
                    <a:pt x="239282" y="41779"/>
                  </a:lnTo>
                  <a:cubicBezTo>
                    <a:pt x="238016" y="41779"/>
                    <a:pt x="235484" y="40513"/>
                    <a:pt x="235484" y="39247"/>
                  </a:cubicBezTo>
                  <a:lnTo>
                    <a:pt x="232952" y="39247"/>
                  </a:lnTo>
                  <a:cubicBezTo>
                    <a:pt x="231686" y="39247"/>
                    <a:pt x="229154" y="37981"/>
                    <a:pt x="229154" y="36715"/>
                  </a:cubicBezTo>
                  <a:lnTo>
                    <a:pt x="229154" y="36715"/>
                  </a:lnTo>
                  <a:cubicBezTo>
                    <a:pt x="227888" y="36715"/>
                    <a:pt x="226621" y="36715"/>
                    <a:pt x="225356" y="35449"/>
                  </a:cubicBezTo>
                  <a:lnTo>
                    <a:pt x="224089" y="34183"/>
                  </a:lnTo>
                  <a:cubicBezTo>
                    <a:pt x="221558" y="32917"/>
                    <a:pt x="221558" y="29119"/>
                    <a:pt x="224089" y="27853"/>
                  </a:cubicBezTo>
                  <a:cubicBezTo>
                    <a:pt x="225356" y="26587"/>
                    <a:pt x="229154" y="26587"/>
                    <a:pt x="230419" y="27853"/>
                  </a:cubicBezTo>
                  <a:lnTo>
                    <a:pt x="232952" y="27853"/>
                  </a:lnTo>
                  <a:cubicBezTo>
                    <a:pt x="234218" y="27853"/>
                    <a:pt x="236750" y="29119"/>
                    <a:pt x="236750" y="30385"/>
                  </a:cubicBezTo>
                  <a:lnTo>
                    <a:pt x="239282" y="30385"/>
                  </a:lnTo>
                  <a:cubicBezTo>
                    <a:pt x="240548" y="30385"/>
                    <a:pt x="243080" y="31651"/>
                    <a:pt x="243080" y="32917"/>
                  </a:cubicBezTo>
                  <a:lnTo>
                    <a:pt x="243080" y="32917"/>
                  </a:lnTo>
                  <a:cubicBezTo>
                    <a:pt x="244346" y="32917"/>
                    <a:pt x="245612" y="32917"/>
                    <a:pt x="246879" y="34183"/>
                  </a:cubicBezTo>
                  <a:lnTo>
                    <a:pt x="248144" y="35449"/>
                  </a:lnTo>
                  <a:cubicBezTo>
                    <a:pt x="250676" y="36715"/>
                    <a:pt x="250676" y="40513"/>
                    <a:pt x="248144" y="41779"/>
                  </a:cubicBezTo>
                  <a:cubicBezTo>
                    <a:pt x="248144" y="43045"/>
                    <a:pt x="246879" y="43045"/>
                    <a:pt x="245612" y="43045"/>
                  </a:cubicBezTo>
                  <a:moveTo>
                    <a:pt x="186108" y="24055"/>
                  </a:moveTo>
                  <a:lnTo>
                    <a:pt x="178512" y="24055"/>
                  </a:lnTo>
                  <a:cubicBezTo>
                    <a:pt x="177246" y="24055"/>
                    <a:pt x="175980" y="24055"/>
                    <a:pt x="174714" y="22789"/>
                  </a:cubicBezTo>
                  <a:lnTo>
                    <a:pt x="173447" y="21523"/>
                  </a:lnTo>
                  <a:lnTo>
                    <a:pt x="165851" y="21523"/>
                  </a:lnTo>
                  <a:cubicBezTo>
                    <a:pt x="164586" y="21523"/>
                    <a:pt x="163319" y="21523"/>
                    <a:pt x="162053" y="20256"/>
                  </a:cubicBezTo>
                  <a:lnTo>
                    <a:pt x="160787" y="18991"/>
                  </a:lnTo>
                  <a:cubicBezTo>
                    <a:pt x="158255" y="18991"/>
                    <a:pt x="156989" y="16458"/>
                    <a:pt x="156989" y="13926"/>
                  </a:cubicBezTo>
                  <a:cubicBezTo>
                    <a:pt x="156989" y="11394"/>
                    <a:pt x="159521" y="8862"/>
                    <a:pt x="162053" y="8862"/>
                  </a:cubicBezTo>
                  <a:lnTo>
                    <a:pt x="163319" y="8862"/>
                  </a:lnTo>
                  <a:cubicBezTo>
                    <a:pt x="164586" y="8862"/>
                    <a:pt x="165851" y="8862"/>
                    <a:pt x="167117" y="10128"/>
                  </a:cubicBezTo>
                  <a:lnTo>
                    <a:pt x="168384" y="11394"/>
                  </a:lnTo>
                  <a:lnTo>
                    <a:pt x="175980" y="11394"/>
                  </a:lnTo>
                  <a:cubicBezTo>
                    <a:pt x="177246" y="11394"/>
                    <a:pt x="178512" y="11394"/>
                    <a:pt x="179778" y="12660"/>
                  </a:cubicBezTo>
                  <a:lnTo>
                    <a:pt x="181044" y="13926"/>
                  </a:lnTo>
                  <a:lnTo>
                    <a:pt x="186108" y="13926"/>
                  </a:lnTo>
                  <a:cubicBezTo>
                    <a:pt x="188640" y="13926"/>
                    <a:pt x="191172" y="16458"/>
                    <a:pt x="191172" y="18991"/>
                  </a:cubicBezTo>
                  <a:cubicBezTo>
                    <a:pt x="189907" y="21523"/>
                    <a:pt x="188640" y="24055"/>
                    <a:pt x="186108" y="24055"/>
                  </a:cubicBezTo>
                  <a:moveTo>
                    <a:pt x="31651" y="21523"/>
                  </a:moveTo>
                  <a:cubicBezTo>
                    <a:pt x="29119" y="21523"/>
                    <a:pt x="26587" y="18991"/>
                    <a:pt x="26587" y="16458"/>
                  </a:cubicBezTo>
                  <a:lnTo>
                    <a:pt x="26587" y="13926"/>
                  </a:lnTo>
                  <a:cubicBezTo>
                    <a:pt x="26587" y="11394"/>
                    <a:pt x="29119" y="8862"/>
                    <a:pt x="31651" y="8862"/>
                  </a:cubicBezTo>
                  <a:lnTo>
                    <a:pt x="34183" y="8862"/>
                  </a:lnTo>
                  <a:cubicBezTo>
                    <a:pt x="35449" y="7596"/>
                    <a:pt x="36715" y="6330"/>
                    <a:pt x="37981" y="6330"/>
                  </a:cubicBezTo>
                  <a:lnTo>
                    <a:pt x="40513" y="6330"/>
                  </a:lnTo>
                  <a:cubicBezTo>
                    <a:pt x="41779" y="5064"/>
                    <a:pt x="43045" y="3798"/>
                    <a:pt x="44312" y="3798"/>
                  </a:cubicBezTo>
                  <a:lnTo>
                    <a:pt x="48110" y="3798"/>
                  </a:lnTo>
                  <a:cubicBezTo>
                    <a:pt x="50642" y="3798"/>
                    <a:pt x="53173" y="6330"/>
                    <a:pt x="53173" y="8862"/>
                  </a:cubicBezTo>
                  <a:cubicBezTo>
                    <a:pt x="53173" y="11394"/>
                    <a:pt x="51907" y="12660"/>
                    <a:pt x="49375" y="13926"/>
                  </a:cubicBezTo>
                  <a:cubicBezTo>
                    <a:pt x="48110" y="15192"/>
                    <a:pt x="46843" y="16458"/>
                    <a:pt x="45577" y="16458"/>
                  </a:cubicBezTo>
                  <a:lnTo>
                    <a:pt x="43045" y="16458"/>
                  </a:lnTo>
                  <a:cubicBezTo>
                    <a:pt x="41779" y="17725"/>
                    <a:pt x="40513" y="18991"/>
                    <a:pt x="39247" y="18991"/>
                  </a:cubicBezTo>
                  <a:lnTo>
                    <a:pt x="36715" y="18991"/>
                  </a:lnTo>
                  <a:cubicBezTo>
                    <a:pt x="34183" y="20256"/>
                    <a:pt x="32917" y="21523"/>
                    <a:pt x="31651" y="21523"/>
                  </a:cubicBezTo>
                  <a:moveTo>
                    <a:pt x="119008" y="12660"/>
                  </a:moveTo>
                  <a:cubicBezTo>
                    <a:pt x="117742" y="12660"/>
                    <a:pt x="116475" y="12660"/>
                    <a:pt x="115210" y="11394"/>
                  </a:cubicBezTo>
                  <a:lnTo>
                    <a:pt x="113944" y="10128"/>
                  </a:lnTo>
                  <a:lnTo>
                    <a:pt x="94953" y="10128"/>
                  </a:lnTo>
                  <a:cubicBezTo>
                    <a:pt x="92421" y="10128"/>
                    <a:pt x="89889" y="7596"/>
                    <a:pt x="89889" y="5064"/>
                  </a:cubicBezTo>
                  <a:cubicBezTo>
                    <a:pt x="89889" y="2532"/>
                    <a:pt x="92421" y="0"/>
                    <a:pt x="94953" y="0"/>
                  </a:cubicBezTo>
                  <a:lnTo>
                    <a:pt x="116475" y="0"/>
                  </a:lnTo>
                  <a:cubicBezTo>
                    <a:pt x="117742" y="0"/>
                    <a:pt x="119008" y="0"/>
                    <a:pt x="120274" y="1266"/>
                  </a:cubicBezTo>
                  <a:lnTo>
                    <a:pt x="122806" y="3798"/>
                  </a:lnTo>
                  <a:cubicBezTo>
                    <a:pt x="125338" y="5064"/>
                    <a:pt x="125338" y="8862"/>
                    <a:pt x="122806" y="10128"/>
                  </a:cubicBezTo>
                  <a:cubicBezTo>
                    <a:pt x="121540" y="11394"/>
                    <a:pt x="120274" y="12660"/>
                    <a:pt x="119008" y="12660"/>
                  </a:cubicBezTo>
                </a:path>
              </a:pathLst>
            </a:custGeom>
            <a:solidFill>
              <a:srgbClr val="2A5CAA"/>
            </a:solidFill>
            <a:ln w="12660"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66F89DAC-7247-4F59-A56D-699276F1CDEA}"/>
                </a:ext>
              </a:extLst>
            </p:cNvPr>
            <p:cNvSpPr/>
            <p:nvPr/>
          </p:nvSpPr>
          <p:spPr>
            <a:xfrm>
              <a:off x="11081679" y="5383059"/>
              <a:ext cx="939741" cy="934340"/>
            </a:xfrm>
            <a:custGeom>
              <a:avLst/>
              <a:gdLst>
                <a:gd name="connsiteX0" fmla="*/ 203833 w 939741"/>
                <a:gd name="connsiteY0" fmla="*/ 934340 h 934340"/>
                <a:gd name="connsiteX1" fmla="*/ 178513 w 939741"/>
                <a:gd name="connsiteY1" fmla="*/ 934340 h 934340"/>
                <a:gd name="connsiteX2" fmla="*/ 173448 w 939741"/>
                <a:gd name="connsiteY2" fmla="*/ 929276 h 934340"/>
                <a:gd name="connsiteX3" fmla="*/ 178513 w 939741"/>
                <a:gd name="connsiteY3" fmla="*/ 924212 h 934340"/>
                <a:gd name="connsiteX4" fmla="*/ 203833 w 939741"/>
                <a:gd name="connsiteY4" fmla="*/ 924212 h 934340"/>
                <a:gd name="connsiteX5" fmla="*/ 208897 w 939741"/>
                <a:gd name="connsiteY5" fmla="*/ 929276 h 934340"/>
                <a:gd name="connsiteX6" fmla="*/ 203833 w 939741"/>
                <a:gd name="connsiteY6" fmla="*/ 934340 h 934340"/>
                <a:gd name="connsiteX7" fmla="*/ 253209 w 939741"/>
                <a:gd name="connsiteY7" fmla="*/ 933074 h 934340"/>
                <a:gd name="connsiteX8" fmla="*/ 248145 w 939741"/>
                <a:gd name="connsiteY8" fmla="*/ 929276 h 934340"/>
                <a:gd name="connsiteX9" fmla="*/ 251943 w 939741"/>
                <a:gd name="connsiteY9" fmla="*/ 924212 h 934340"/>
                <a:gd name="connsiteX10" fmla="*/ 275997 w 939741"/>
                <a:gd name="connsiteY10" fmla="*/ 920414 h 934340"/>
                <a:gd name="connsiteX11" fmla="*/ 281062 w 939741"/>
                <a:gd name="connsiteY11" fmla="*/ 924212 h 934340"/>
                <a:gd name="connsiteX12" fmla="*/ 277264 w 939741"/>
                <a:gd name="connsiteY12" fmla="*/ 929276 h 934340"/>
                <a:gd name="connsiteX13" fmla="*/ 253209 w 939741"/>
                <a:gd name="connsiteY13" fmla="*/ 933074 h 934340"/>
                <a:gd name="connsiteX14" fmla="*/ 253209 w 939741"/>
                <a:gd name="connsiteY14" fmla="*/ 933074 h 934340"/>
                <a:gd name="connsiteX15" fmla="*/ 129137 w 939741"/>
                <a:gd name="connsiteY15" fmla="*/ 931808 h 934340"/>
                <a:gd name="connsiteX16" fmla="*/ 129137 w 939741"/>
                <a:gd name="connsiteY16" fmla="*/ 931808 h 934340"/>
                <a:gd name="connsiteX17" fmla="*/ 103816 w 939741"/>
                <a:gd name="connsiteY17" fmla="*/ 929276 h 934340"/>
                <a:gd name="connsiteX18" fmla="*/ 98751 w 939741"/>
                <a:gd name="connsiteY18" fmla="*/ 924212 h 934340"/>
                <a:gd name="connsiteX19" fmla="*/ 103816 w 939741"/>
                <a:gd name="connsiteY19" fmla="*/ 920414 h 934340"/>
                <a:gd name="connsiteX20" fmla="*/ 127871 w 939741"/>
                <a:gd name="connsiteY20" fmla="*/ 922946 h 934340"/>
                <a:gd name="connsiteX21" fmla="*/ 132935 w 939741"/>
                <a:gd name="connsiteY21" fmla="*/ 928010 h 934340"/>
                <a:gd name="connsiteX22" fmla="*/ 129137 w 939741"/>
                <a:gd name="connsiteY22" fmla="*/ 931808 h 934340"/>
                <a:gd name="connsiteX23" fmla="*/ 55706 w 939741"/>
                <a:gd name="connsiteY23" fmla="*/ 925478 h 934340"/>
                <a:gd name="connsiteX24" fmla="*/ 55706 w 939741"/>
                <a:gd name="connsiteY24" fmla="*/ 925478 h 934340"/>
                <a:gd name="connsiteX25" fmla="*/ 53174 w 939741"/>
                <a:gd name="connsiteY25" fmla="*/ 925478 h 934340"/>
                <a:gd name="connsiteX26" fmla="*/ 34183 w 939741"/>
                <a:gd name="connsiteY26" fmla="*/ 920414 h 934340"/>
                <a:gd name="connsiteX27" fmla="*/ 32918 w 939741"/>
                <a:gd name="connsiteY27" fmla="*/ 920414 h 934340"/>
                <a:gd name="connsiteX28" fmla="*/ 30385 w 939741"/>
                <a:gd name="connsiteY28" fmla="*/ 919148 h 934340"/>
                <a:gd name="connsiteX29" fmla="*/ 27853 w 939741"/>
                <a:gd name="connsiteY29" fmla="*/ 912818 h 934340"/>
                <a:gd name="connsiteX30" fmla="*/ 34183 w 939741"/>
                <a:gd name="connsiteY30" fmla="*/ 910285 h 934340"/>
                <a:gd name="connsiteX31" fmla="*/ 36716 w 939741"/>
                <a:gd name="connsiteY31" fmla="*/ 911551 h 934340"/>
                <a:gd name="connsiteX32" fmla="*/ 56972 w 939741"/>
                <a:gd name="connsiteY32" fmla="*/ 916616 h 934340"/>
                <a:gd name="connsiteX33" fmla="*/ 60770 w 939741"/>
                <a:gd name="connsiteY33" fmla="*/ 921680 h 934340"/>
                <a:gd name="connsiteX34" fmla="*/ 55706 w 939741"/>
                <a:gd name="connsiteY34" fmla="*/ 925478 h 934340"/>
                <a:gd name="connsiteX35" fmla="*/ 326639 w 939741"/>
                <a:gd name="connsiteY35" fmla="*/ 920414 h 934340"/>
                <a:gd name="connsiteX36" fmla="*/ 321575 w 939741"/>
                <a:gd name="connsiteY36" fmla="*/ 916616 h 934340"/>
                <a:gd name="connsiteX37" fmla="*/ 325373 w 939741"/>
                <a:gd name="connsiteY37" fmla="*/ 911551 h 934340"/>
                <a:gd name="connsiteX38" fmla="*/ 349429 w 939741"/>
                <a:gd name="connsiteY38" fmla="*/ 907754 h 934340"/>
                <a:gd name="connsiteX39" fmla="*/ 354492 w 939741"/>
                <a:gd name="connsiteY39" fmla="*/ 911551 h 934340"/>
                <a:gd name="connsiteX40" fmla="*/ 350694 w 939741"/>
                <a:gd name="connsiteY40" fmla="*/ 916616 h 934340"/>
                <a:gd name="connsiteX41" fmla="*/ 326639 w 939741"/>
                <a:gd name="connsiteY41" fmla="*/ 920414 h 934340"/>
                <a:gd name="connsiteX42" fmla="*/ 326639 w 939741"/>
                <a:gd name="connsiteY42" fmla="*/ 920414 h 934340"/>
                <a:gd name="connsiteX43" fmla="*/ 398804 w 939741"/>
                <a:gd name="connsiteY43" fmla="*/ 906487 h 934340"/>
                <a:gd name="connsiteX44" fmla="*/ 393740 w 939741"/>
                <a:gd name="connsiteY44" fmla="*/ 902689 h 934340"/>
                <a:gd name="connsiteX45" fmla="*/ 396272 w 939741"/>
                <a:gd name="connsiteY45" fmla="*/ 896359 h 934340"/>
                <a:gd name="connsiteX46" fmla="*/ 413996 w 939741"/>
                <a:gd name="connsiteY46" fmla="*/ 890029 h 934340"/>
                <a:gd name="connsiteX47" fmla="*/ 417794 w 939741"/>
                <a:gd name="connsiteY47" fmla="*/ 887497 h 934340"/>
                <a:gd name="connsiteX48" fmla="*/ 424125 w 939741"/>
                <a:gd name="connsiteY48" fmla="*/ 890029 h 934340"/>
                <a:gd name="connsiteX49" fmla="*/ 421592 w 939741"/>
                <a:gd name="connsiteY49" fmla="*/ 896359 h 934340"/>
                <a:gd name="connsiteX50" fmla="*/ 416529 w 939741"/>
                <a:gd name="connsiteY50" fmla="*/ 898891 h 934340"/>
                <a:gd name="connsiteX51" fmla="*/ 397538 w 939741"/>
                <a:gd name="connsiteY51" fmla="*/ 905221 h 934340"/>
                <a:gd name="connsiteX52" fmla="*/ 398804 w 939741"/>
                <a:gd name="connsiteY52" fmla="*/ 906487 h 934340"/>
                <a:gd name="connsiteX53" fmla="*/ 8862 w 939741"/>
                <a:gd name="connsiteY53" fmla="*/ 879900 h 934340"/>
                <a:gd name="connsiteX54" fmla="*/ 3798 w 939741"/>
                <a:gd name="connsiteY54" fmla="*/ 876102 h 934340"/>
                <a:gd name="connsiteX55" fmla="*/ 0 w 939741"/>
                <a:gd name="connsiteY55" fmla="*/ 860910 h 934340"/>
                <a:gd name="connsiteX56" fmla="*/ 0 w 939741"/>
                <a:gd name="connsiteY56" fmla="*/ 858378 h 934340"/>
                <a:gd name="connsiteX57" fmla="*/ 1267 w 939741"/>
                <a:gd name="connsiteY57" fmla="*/ 849515 h 934340"/>
                <a:gd name="connsiteX58" fmla="*/ 7597 w 939741"/>
                <a:gd name="connsiteY58" fmla="*/ 845717 h 934340"/>
                <a:gd name="connsiteX59" fmla="*/ 11395 w 939741"/>
                <a:gd name="connsiteY59" fmla="*/ 850782 h 934340"/>
                <a:gd name="connsiteX60" fmla="*/ 10128 w 939741"/>
                <a:gd name="connsiteY60" fmla="*/ 858378 h 934340"/>
                <a:gd name="connsiteX61" fmla="*/ 12660 w 939741"/>
                <a:gd name="connsiteY61" fmla="*/ 872304 h 934340"/>
                <a:gd name="connsiteX62" fmla="*/ 8862 w 939741"/>
                <a:gd name="connsiteY62" fmla="*/ 879900 h 934340"/>
                <a:gd name="connsiteX63" fmla="*/ 8862 w 939741"/>
                <a:gd name="connsiteY63" fmla="*/ 879900 h 934340"/>
                <a:gd name="connsiteX64" fmla="*/ 464638 w 939741"/>
                <a:gd name="connsiteY64" fmla="*/ 876102 h 934340"/>
                <a:gd name="connsiteX65" fmla="*/ 460840 w 939741"/>
                <a:gd name="connsiteY65" fmla="*/ 873570 h 934340"/>
                <a:gd name="connsiteX66" fmla="*/ 462106 w 939741"/>
                <a:gd name="connsiteY66" fmla="*/ 867240 h 934340"/>
                <a:gd name="connsiteX67" fmla="*/ 467170 w 939741"/>
                <a:gd name="connsiteY67" fmla="*/ 863442 h 934340"/>
                <a:gd name="connsiteX68" fmla="*/ 479831 w 939741"/>
                <a:gd name="connsiteY68" fmla="*/ 852047 h 934340"/>
                <a:gd name="connsiteX69" fmla="*/ 486161 w 939741"/>
                <a:gd name="connsiteY69" fmla="*/ 853313 h 934340"/>
                <a:gd name="connsiteX70" fmla="*/ 484895 w 939741"/>
                <a:gd name="connsiteY70" fmla="*/ 859644 h 934340"/>
                <a:gd name="connsiteX71" fmla="*/ 483629 w 939741"/>
                <a:gd name="connsiteY71" fmla="*/ 860910 h 934340"/>
                <a:gd name="connsiteX72" fmla="*/ 472234 w 939741"/>
                <a:gd name="connsiteY72" fmla="*/ 872304 h 934340"/>
                <a:gd name="connsiteX73" fmla="*/ 465904 w 939741"/>
                <a:gd name="connsiteY73" fmla="*/ 876102 h 934340"/>
                <a:gd name="connsiteX74" fmla="*/ 464638 w 939741"/>
                <a:gd name="connsiteY74" fmla="*/ 876102 h 934340"/>
                <a:gd name="connsiteX75" fmla="*/ 521610 w 939741"/>
                <a:gd name="connsiteY75" fmla="*/ 829259 h 934340"/>
                <a:gd name="connsiteX76" fmla="*/ 517812 w 939741"/>
                <a:gd name="connsiteY76" fmla="*/ 826726 h 934340"/>
                <a:gd name="connsiteX77" fmla="*/ 519078 w 939741"/>
                <a:gd name="connsiteY77" fmla="*/ 820396 h 934340"/>
                <a:gd name="connsiteX78" fmla="*/ 539335 w 939741"/>
                <a:gd name="connsiteY78" fmla="*/ 806470 h 934340"/>
                <a:gd name="connsiteX79" fmla="*/ 545665 w 939741"/>
                <a:gd name="connsiteY79" fmla="*/ 807736 h 934340"/>
                <a:gd name="connsiteX80" fmla="*/ 544399 w 939741"/>
                <a:gd name="connsiteY80" fmla="*/ 814066 h 934340"/>
                <a:gd name="connsiteX81" fmla="*/ 524142 w 939741"/>
                <a:gd name="connsiteY81" fmla="*/ 827993 h 934340"/>
                <a:gd name="connsiteX82" fmla="*/ 521610 w 939741"/>
                <a:gd name="connsiteY82" fmla="*/ 829259 h 934340"/>
                <a:gd name="connsiteX83" fmla="*/ 29119 w 939741"/>
                <a:gd name="connsiteY83" fmla="*/ 814066 h 934340"/>
                <a:gd name="connsiteX84" fmla="*/ 25321 w 939741"/>
                <a:gd name="connsiteY84" fmla="*/ 812800 h 934340"/>
                <a:gd name="connsiteX85" fmla="*/ 25321 w 939741"/>
                <a:gd name="connsiteY85" fmla="*/ 806470 h 934340"/>
                <a:gd name="connsiteX86" fmla="*/ 41779 w 939741"/>
                <a:gd name="connsiteY86" fmla="*/ 788745 h 934340"/>
                <a:gd name="connsiteX87" fmla="*/ 49376 w 939741"/>
                <a:gd name="connsiteY87" fmla="*/ 788745 h 934340"/>
                <a:gd name="connsiteX88" fmla="*/ 49376 w 939741"/>
                <a:gd name="connsiteY88" fmla="*/ 795075 h 934340"/>
                <a:gd name="connsiteX89" fmla="*/ 32918 w 939741"/>
                <a:gd name="connsiteY89" fmla="*/ 812800 h 934340"/>
                <a:gd name="connsiteX90" fmla="*/ 29119 w 939741"/>
                <a:gd name="connsiteY90" fmla="*/ 814066 h 934340"/>
                <a:gd name="connsiteX91" fmla="*/ 587445 w 939741"/>
                <a:gd name="connsiteY91" fmla="*/ 797608 h 934340"/>
                <a:gd name="connsiteX92" fmla="*/ 582380 w 939741"/>
                <a:gd name="connsiteY92" fmla="*/ 793810 h 934340"/>
                <a:gd name="connsiteX93" fmla="*/ 584912 w 939741"/>
                <a:gd name="connsiteY93" fmla="*/ 787479 h 934340"/>
                <a:gd name="connsiteX94" fmla="*/ 589977 w 939741"/>
                <a:gd name="connsiteY94" fmla="*/ 786213 h 934340"/>
                <a:gd name="connsiteX95" fmla="*/ 608967 w 939741"/>
                <a:gd name="connsiteY95" fmla="*/ 781149 h 934340"/>
                <a:gd name="connsiteX96" fmla="*/ 611499 w 939741"/>
                <a:gd name="connsiteY96" fmla="*/ 790011 h 934340"/>
                <a:gd name="connsiteX97" fmla="*/ 611499 w 939741"/>
                <a:gd name="connsiteY97" fmla="*/ 790011 h 934340"/>
                <a:gd name="connsiteX98" fmla="*/ 588710 w 939741"/>
                <a:gd name="connsiteY98" fmla="*/ 796341 h 934340"/>
                <a:gd name="connsiteX99" fmla="*/ 587445 w 939741"/>
                <a:gd name="connsiteY99" fmla="*/ 797608 h 934340"/>
                <a:gd name="connsiteX100" fmla="*/ 659609 w 939741"/>
                <a:gd name="connsiteY100" fmla="*/ 781149 h 934340"/>
                <a:gd name="connsiteX101" fmla="*/ 654545 w 939741"/>
                <a:gd name="connsiteY101" fmla="*/ 777351 h 934340"/>
                <a:gd name="connsiteX102" fmla="*/ 658343 w 939741"/>
                <a:gd name="connsiteY102" fmla="*/ 771021 h 934340"/>
                <a:gd name="connsiteX103" fmla="*/ 682398 w 939741"/>
                <a:gd name="connsiteY103" fmla="*/ 765956 h 934340"/>
                <a:gd name="connsiteX104" fmla="*/ 688728 w 939741"/>
                <a:gd name="connsiteY104" fmla="*/ 769754 h 934340"/>
                <a:gd name="connsiteX105" fmla="*/ 684930 w 939741"/>
                <a:gd name="connsiteY105" fmla="*/ 776085 h 934340"/>
                <a:gd name="connsiteX106" fmla="*/ 659609 w 939741"/>
                <a:gd name="connsiteY106" fmla="*/ 781149 h 934340"/>
                <a:gd name="connsiteX107" fmla="*/ 659609 w 939741"/>
                <a:gd name="connsiteY107" fmla="*/ 781149 h 934340"/>
                <a:gd name="connsiteX108" fmla="*/ 731773 w 939741"/>
                <a:gd name="connsiteY108" fmla="*/ 764690 h 934340"/>
                <a:gd name="connsiteX109" fmla="*/ 726709 w 939741"/>
                <a:gd name="connsiteY109" fmla="*/ 760892 h 934340"/>
                <a:gd name="connsiteX110" fmla="*/ 730507 w 939741"/>
                <a:gd name="connsiteY110" fmla="*/ 754562 h 934340"/>
                <a:gd name="connsiteX111" fmla="*/ 760893 w 939741"/>
                <a:gd name="connsiteY111" fmla="*/ 746966 h 934340"/>
                <a:gd name="connsiteX112" fmla="*/ 767223 w 939741"/>
                <a:gd name="connsiteY112" fmla="*/ 750764 h 934340"/>
                <a:gd name="connsiteX113" fmla="*/ 763424 w 939741"/>
                <a:gd name="connsiteY113" fmla="*/ 757094 h 934340"/>
                <a:gd name="connsiteX114" fmla="*/ 757094 w 939741"/>
                <a:gd name="connsiteY114" fmla="*/ 758360 h 934340"/>
                <a:gd name="connsiteX115" fmla="*/ 757094 w 939741"/>
                <a:gd name="connsiteY115" fmla="*/ 758360 h 934340"/>
                <a:gd name="connsiteX116" fmla="*/ 757094 w 939741"/>
                <a:gd name="connsiteY116" fmla="*/ 758360 h 934340"/>
                <a:gd name="connsiteX117" fmla="*/ 731773 w 939741"/>
                <a:gd name="connsiteY117" fmla="*/ 764690 h 934340"/>
                <a:gd name="connsiteX118" fmla="*/ 731773 w 939741"/>
                <a:gd name="connsiteY118" fmla="*/ 764690 h 934340"/>
                <a:gd name="connsiteX119" fmla="*/ 77229 w 939741"/>
                <a:gd name="connsiteY119" fmla="*/ 759626 h 934340"/>
                <a:gd name="connsiteX120" fmla="*/ 73430 w 939741"/>
                <a:gd name="connsiteY120" fmla="*/ 758360 h 934340"/>
                <a:gd name="connsiteX121" fmla="*/ 73430 w 939741"/>
                <a:gd name="connsiteY121" fmla="*/ 752030 h 934340"/>
                <a:gd name="connsiteX122" fmla="*/ 82293 w 939741"/>
                <a:gd name="connsiteY122" fmla="*/ 741902 h 934340"/>
                <a:gd name="connsiteX123" fmla="*/ 88623 w 939741"/>
                <a:gd name="connsiteY123" fmla="*/ 733039 h 934340"/>
                <a:gd name="connsiteX124" fmla="*/ 94953 w 939741"/>
                <a:gd name="connsiteY124" fmla="*/ 731773 h 934340"/>
                <a:gd name="connsiteX125" fmla="*/ 96220 w 939741"/>
                <a:gd name="connsiteY125" fmla="*/ 738103 h 934340"/>
                <a:gd name="connsiteX126" fmla="*/ 89890 w 939741"/>
                <a:gd name="connsiteY126" fmla="*/ 746966 h 934340"/>
                <a:gd name="connsiteX127" fmla="*/ 81027 w 939741"/>
                <a:gd name="connsiteY127" fmla="*/ 757094 h 934340"/>
                <a:gd name="connsiteX128" fmla="*/ 77229 w 939741"/>
                <a:gd name="connsiteY128" fmla="*/ 759626 h 934340"/>
                <a:gd name="connsiteX129" fmla="*/ 803938 w 939741"/>
                <a:gd name="connsiteY129" fmla="*/ 734305 h 934340"/>
                <a:gd name="connsiteX130" fmla="*/ 801405 w 939741"/>
                <a:gd name="connsiteY130" fmla="*/ 734305 h 934340"/>
                <a:gd name="connsiteX131" fmla="*/ 798874 w 939741"/>
                <a:gd name="connsiteY131" fmla="*/ 727975 h 934340"/>
                <a:gd name="connsiteX132" fmla="*/ 800140 w 939741"/>
                <a:gd name="connsiteY132" fmla="*/ 726709 h 934340"/>
                <a:gd name="connsiteX133" fmla="*/ 801405 w 939741"/>
                <a:gd name="connsiteY133" fmla="*/ 725443 h 934340"/>
                <a:gd name="connsiteX134" fmla="*/ 816598 w 939741"/>
                <a:gd name="connsiteY134" fmla="*/ 708985 h 934340"/>
                <a:gd name="connsiteX135" fmla="*/ 824195 w 939741"/>
                <a:gd name="connsiteY135" fmla="*/ 708985 h 934340"/>
                <a:gd name="connsiteX136" fmla="*/ 824195 w 939741"/>
                <a:gd name="connsiteY136" fmla="*/ 715315 h 934340"/>
                <a:gd name="connsiteX137" fmla="*/ 809002 w 939741"/>
                <a:gd name="connsiteY137" fmla="*/ 733039 h 934340"/>
                <a:gd name="connsiteX138" fmla="*/ 803938 w 939741"/>
                <a:gd name="connsiteY138" fmla="*/ 734305 h 934340"/>
                <a:gd name="connsiteX139" fmla="*/ 119008 w 939741"/>
                <a:gd name="connsiteY139" fmla="*/ 700122 h 934340"/>
                <a:gd name="connsiteX140" fmla="*/ 116476 w 939741"/>
                <a:gd name="connsiteY140" fmla="*/ 700122 h 934340"/>
                <a:gd name="connsiteX141" fmla="*/ 113944 w 939741"/>
                <a:gd name="connsiteY141" fmla="*/ 693792 h 934340"/>
                <a:gd name="connsiteX142" fmla="*/ 124072 w 939741"/>
                <a:gd name="connsiteY142" fmla="*/ 672269 h 934340"/>
                <a:gd name="connsiteX143" fmla="*/ 130402 w 939741"/>
                <a:gd name="connsiteY143" fmla="*/ 669737 h 934340"/>
                <a:gd name="connsiteX144" fmla="*/ 132935 w 939741"/>
                <a:gd name="connsiteY144" fmla="*/ 676067 h 934340"/>
                <a:gd name="connsiteX145" fmla="*/ 122806 w 939741"/>
                <a:gd name="connsiteY145" fmla="*/ 697590 h 934340"/>
                <a:gd name="connsiteX146" fmla="*/ 119008 w 939741"/>
                <a:gd name="connsiteY146" fmla="*/ 700122 h 934340"/>
                <a:gd name="connsiteX147" fmla="*/ 852047 w 939741"/>
                <a:gd name="connsiteY147" fmla="*/ 679866 h 934340"/>
                <a:gd name="connsiteX148" fmla="*/ 848249 w 939741"/>
                <a:gd name="connsiteY148" fmla="*/ 678600 h 934340"/>
                <a:gd name="connsiteX149" fmla="*/ 848249 w 939741"/>
                <a:gd name="connsiteY149" fmla="*/ 672269 h 934340"/>
                <a:gd name="connsiteX150" fmla="*/ 853314 w 939741"/>
                <a:gd name="connsiteY150" fmla="*/ 667205 h 934340"/>
                <a:gd name="connsiteX151" fmla="*/ 867240 w 939741"/>
                <a:gd name="connsiteY151" fmla="*/ 655811 h 934340"/>
                <a:gd name="connsiteX152" fmla="*/ 874837 w 939741"/>
                <a:gd name="connsiteY152" fmla="*/ 655811 h 934340"/>
                <a:gd name="connsiteX153" fmla="*/ 874837 w 939741"/>
                <a:gd name="connsiteY153" fmla="*/ 662141 h 934340"/>
                <a:gd name="connsiteX154" fmla="*/ 860910 w 939741"/>
                <a:gd name="connsiteY154" fmla="*/ 673535 h 934340"/>
                <a:gd name="connsiteX155" fmla="*/ 855846 w 939741"/>
                <a:gd name="connsiteY155" fmla="*/ 678600 h 934340"/>
                <a:gd name="connsiteX156" fmla="*/ 852047 w 939741"/>
                <a:gd name="connsiteY156" fmla="*/ 679866 h 934340"/>
                <a:gd name="connsiteX157" fmla="*/ 145595 w 939741"/>
                <a:gd name="connsiteY157" fmla="*/ 633022 h 934340"/>
                <a:gd name="connsiteX158" fmla="*/ 144329 w 939741"/>
                <a:gd name="connsiteY158" fmla="*/ 633022 h 934340"/>
                <a:gd name="connsiteX159" fmla="*/ 141797 w 939741"/>
                <a:gd name="connsiteY159" fmla="*/ 626692 h 934340"/>
                <a:gd name="connsiteX160" fmla="*/ 149393 w 939741"/>
                <a:gd name="connsiteY160" fmla="*/ 603903 h 934340"/>
                <a:gd name="connsiteX161" fmla="*/ 155723 w 939741"/>
                <a:gd name="connsiteY161" fmla="*/ 600105 h 934340"/>
                <a:gd name="connsiteX162" fmla="*/ 159522 w 939741"/>
                <a:gd name="connsiteY162" fmla="*/ 606435 h 934340"/>
                <a:gd name="connsiteX163" fmla="*/ 158255 w 939741"/>
                <a:gd name="connsiteY163" fmla="*/ 610233 h 934340"/>
                <a:gd name="connsiteX164" fmla="*/ 150660 w 939741"/>
                <a:gd name="connsiteY164" fmla="*/ 630490 h 934340"/>
                <a:gd name="connsiteX165" fmla="*/ 145595 w 939741"/>
                <a:gd name="connsiteY165" fmla="*/ 633022 h 934340"/>
                <a:gd name="connsiteX166" fmla="*/ 907753 w 939741"/>
                <a:gd name="connsiteY166" fmla="*/ 631756 h 934340"/>
                <a:gd name="connsiteX167" fmla="*/ 903955 w 939741"/>
                <a:gd name="connsiteY167" fmla="*/ 630490 h 934340"/>
                <a:gd name="connsiteX168" fmla="*/ 903955 w 939741"/>
                <a:gd name="connsiteY168" fmla="*/ 624159 h 934340"/>
                <a:gd name="connsiteX169" fmla="*/ 912818 w 939741"/>
                <a:gd name="connsiteY169" fmla="*/ 615297 h 934340"/>
                <a:gd name="connsiteX170" fmla="*/ 919148 w 939741"/>
                <a:gd name="connsiteY170" fmla="*/ 606435 h 934340"/>
                <a:gd name="connsiteX171" fmla="*/ 925478 w 939741"/>
                <a:gd name="connsiteY171" fmla="*/ 605169 h 934340"/>
                <a:gd name="connsiteX172" fmla="*/ 926744 w 939741"/>
                <a:gd name="connsiteY172" fmla="*/ 611499 h 934340"/>
                <a:gd name="connsiteX173" fmla="*/ 920414 w 939741"/>
                <a:gd name="connsiteY173" fmla="*/ 620361 h 934340"/>
                <a:gd name="connsiteX174" fmla="*/ 919148 w 939741"/>
                <a:gd name="connsiteY174" fmla="*/ 621628 h 934340"/>
                <a:gd name="connsiteX175" fmla="*/ 910286 w 939741"/>
                <a:gd name="connsiteY175" fmla="*/ 630490 h 934340"/>
                <a:gd name="connsiteX176" fmla="*/ 907753 w 939741"/>
                <a:gd name="connsiteY176" fmla="*/ 631756 h 934340"/>
                <a:gd name="connsiteX177" fmla="*/ 935607 w 939741"/>
                <a:gd name="connsiteY177" fmla="*/ 568454 h 934340"/>
                <a:gd name="connsiteX178" fmla="*/ 935607 w 939741"/>
                <a:gd name="connsiteY178" fmla="*/ 568454 h 934340"/>
                <a:gd name="connsiteX179" fmla="*/ 930542 w 939741"/>
                <a:gd name="connsiteY179" fmla="*/ 563389 h 934340"/>
                <a:gd name="connsiteX180" fmla="*/ 930542 w 939741"/>
                <a:gd name="connsiteY180" fmla="*/ 557059 h 934340"/>
                <a:gd name="connsiteX181" fmla="*/ 924212 w 939741"/>
                <a:gd name="connsiteY181" fmla="*/ 543133 h 934340"/>
                <a:gd name="connsiteX182" fmla="*/ 926744 w 939741"/>
                <a:gd name="connsiteY182" fmla="*/ 536802 h 934340"/>
                <a:gd name="connsiteX183" fmla="*/ 933074 w 939741"/>
                <a:gd name="connsiteY183" fmla="*/ 539335 h 934340"/>
                <a:gd name="connsiteX184" fmla="*/ 939405 w 939741"/>
                <a:gd name="connsiteY184" fmla="*/ 554527 h 934340"/>
                <a:gd name="connsiteX185" fmla="*/ 939405 w 939741"/>
                <a:gd name="connsiteY185" fmla="*/ 557059 h 934340"/>
                <a:gd name="connsiteX186" fmla="*/ 939405 w 939741"/>
                <a:gd name="connsiteY186" fmla="*/ 564656 h 934340"/>
                <a:gd name="connsiteX187" fmla="*/ 935607 w 939741"/>
                <a:gd name="connsiteY187" fmla="*/ 568454 h 934340"/>
                <a:gd name="connsiteX188" fmla="*/ 164586 w 939741"/>
                <a:gd name="connsiteY188" fmla="*/ 563389 h 934340"/>
                <a:gd name="connsiteX189" fmla="*/ 164586 w 939741"/>
                <a:gd name="connsiteY189" fmla="*/ 563389 h 934340"/>
                <a:gd name="connsiteX190" fmla="*/ 159522 w 939741"/>
                <a:gd name="connsiteY190" fmla="*/ 557059 h 934340"/>
                <a:gd name="connsiteX191" fmla="*/ 162053 w 939741"/>
                <a:gd name="connsiteY191" fmla="*/ 543133 h 934340"/>
                <a:gd name="connsiteX192" fmla="*/ 162053 w 939741"/>
                <a:gd name="connsiteY192" fmla="*/ 534271 h 934340"/>
                <a:gd name="connsiteX193" fmla="*/ 167118 w 939741"/>
                <a:gd name="connsiteY193" fmla="*/ 529206 h 934340"/>
                <a:gd name="connsiteX194" fmla="*/ 172182 w 939741"/>
                <a:gd name="connsiteY194" fmla="*/ 534271 h 934340"/>
                <a:gd name="connsiteX195" fmla="*/ 172182 w 939741"/>
                <a:gd name="connsiteY195" fmla="*/ 544399 h 934340"/>
                <a:gd name="connsiteX196" fmla="*/ 169650 w 939741"/>
                <a:gd name="connsiteY196" fmla="*/ 559592 h 934340"/>
                <a:gd name="connsiteX197" fmla="*/ 164586 w 939741"/>
                <a:gd name="connsiteY197" fmla="*/ 563389 h 934340"/>
                <a:gd name="connsiteX198" fmla="*/ 910286 w 939741"/>
                <a:gd name="connsiteY198" fmla="*/ 501353 h 934340"/>
                <a:gd name="connsiteX199" fmla="*/ 905221 w 939741"/>
                <a:gd name="connsiteY199" fmla="*/ 498821 h 934340"/>
                <a:gd name="connsiteX200" fmla="*/ 900158 w 939741"/>
                <a:gd name="connsiteY200" fmla="*/ 486161 h 934340"/>
                <a:gd name="connsiteX201" fmla="*/ 896359 w 939741"/>
                <a:gd name="connsiteY201" fmla="*/ 477299 h 934340"/>
                <a:gd name="connsiteX202" fmla="*/ 898891 w 939741"/>
                <a:gd name="connsiteY202" fmla="*/ 470968 h 934340"/>
                <a:gd name="connsiteX203" fmla="*/ 905221 w 939741"/>
                <a:gd name="connsiteY203" fmla="*/ 473500 h 934340"/>
                <a:gd name="connsiteX204" fmla="*/ 910286 w 939741"/>
                <a:gd name="connsiteY204" fmla="*/ 483629 h 934340"/>
                <a:gd name="connsiteX205" fmla="*/ 915349 w 939741"/>
                <a:gd name="connsiteY205" fmla="*/ 496289 h 934340"/>
                <a:gd name="connsiteX206" fmla="*/ 912818 w 939741"/>
                <a:gd name="connsiteY206" fmla="*/ 502620 h 934340"/>
                <a:gd name="connsiteX207" fmla="*/ 910286 w 939741"/>
                <a:gd name="connsiteY207" fmla="*/ 501353 h 934340"/>
                <a:gd name="connsiteX208" fmla="*/ 164586 w 939741"/>
                <a:gd name="connsiteY208" fmla="*/ 491225 h 934340"/>
                <a:gd name="connsiteX209" fmla="*/ 159522 w 939741"/>
                <a:gd name="connsiteY209" fmla="*/ 487427 h 934340"/>
                <a:gd name="connsiteX210" fmla="*/ 151925 w 939741"/>
                <a:gd name="connsiteY210" fmla="*/ 468436 h 934340"/>
                <a:gd name="connsiteX211" fmla="*/ 150660 w 939741"/>
                <a:gd name="connsiteY211" fmla="*/ 465904 h 934340"/>
                <a:gd name="connsiteX212" fmla="*/ 151925 w 939741"/>
                <a:gd name="connsiteY212" fmla="*/ 459574 h 934340"/>
                <a:gd name="connsiteX213" fmla="*/ 158255 w 939741"/>
                <a:gd name="connsiteY213" fmla="*/ 460840 h 934340"/>
                <a:gd name="connsiteX214" fmla="*/ 160788 w 939741"/>
                <a:gd name="connsiteY214" fmla="*/ 464638 h 934340"/>
                <a:gd name="connsiteX215" fmla="*/ 168384 w 939741"/>
                <a:gd name="connsiteY215" fmla="*/ 484895 h 934340"/>
                <a:gd name="connsiteX216" fmla="*/ 165852 w 939741"/>
                <a:gd name="connsiteY216" fmla="*/ 491225 h 934340"/>
                <a:gd name="connsiteX217" fmla="*/ 164586 w 939741"/>
                <a:gd name="connsiteY217" fmla="*/ 491225 h 934340"/>
                <a:gd name="connsiteX218" fmla="*/ 877368 w 939741"/>
                <a:gd name="connsiteY218" fmla="*/ 436785 h 934340"/>
                <a:gd name="connsiteX219" fmla="*/ 873570 w 939741"/>
                <a:gd name="connsiteY219" fmla="*/ 434253 h 934340"/>
                <a:gd name="connsiteX220" fmla="*/ 860910 w 939741"/>
                <a:gd name="connsiteY220" fmla="*/ 413996 h 934340"/>
                <a:gd name="connsiteX221" fmla="*/ 862176 w 939741"/>
                <a:gd name="connsiteY221" fmla="*/ 407666 h 934340"/>
                <a:gd name="connsiteX222" fmla="*/ 868506 w 939741"/>
                <a:gd name="connsiteY222" fmla="*/ 408932 h 934340"/>
                <a:gd name="connsiteX223" fmla="*/ 872304 w 939741"/>
                <a:gd name="connsiteY223" fmla="*/ 415262 h 934340"/>
                <a:gd name="connsiteX224" fmla="*/ 881167 w 939741"/>
                <a:gd name="connsiteY224" fmla="*/ 430455 h 934340"/>
                <a:gd name="connsiteX225" fmla="*/ 879900 w 939741"/>
                <a:gd name="connsiteY225" fmla="*/ 436785 h 934340"/>
                <a:gd name="connsiteX226" fmla="*/ 877368 w 939741"/>
                <a:gd name="connsiteY226" fmla="*/ 436785 h 934340"/>
                <a:gd name="connsiteX227" fmla="*/ 127871 w 939741"/>
                <a:gd name="connsiteY227" fmla="*/ 430455 h 934340"/>
                <a:gd name="connsiteX228" fmla="*/ 124072 w 939741"/>
                <a:gd name="connsiteY228" fmla="*/ 429189 h 934340"/>
                <a:gd name="connsiteX229" fmla="*/ 107614 w 939741"/>
                <a:gd name="connsiteY229" fmla="*/ 411464 h 934340"/>
                <a:gd name="connsiteX230" fmla="*/ 107614 w 939741"/>
                <a:gd name="connsiteY230" fmla="*/ 405134 h 934340"/>
                <a:gd name="connsiteX231" fmla="*/ 113944 w 939741"/>
                <a:gd name="connsiteY231" fmla="*/ 405134 h 934340"/>
                <a:gd name="connsiteX232" fmla="*/ 130402 w 939741"/>
                <a:gd name="connsiteY232" fmla="*/ 422859 h 934340"/>
                <a:gd name="connsiteX233" fmla="*/ 130402 w 939741"/>
                <a:gd name="connsiteY233" fmla="*/ 429189 h 934340"/>
                <a:gd name="connsiteX234" fmla="*/ 127871 w 939741"/>
                <a:gd name="connsiteY234" fmla="*/ 430455 h 934340"/>
                <a:gd name="connsiteX235" fmla="*/ 75963 w 939741"/>
                <a:gd name="connsiteY235" fmla="*/ 378547 h 934340"/>
                <a:gd name="connsiteX236" fmla="*/ 72165 w 939741"/>
                <a:gd name="connsiteY236" fmla="*/ 376015 h 934340"/>
                <a:gd name="connsiteX237" fmla="*/ 58238 w 939741"/>
                <a:gd name="connsiteY237" fmla="*/ 355758 h 934340"/>
                <a:gd name="connsiteX238" fmla="*/ 59504 w 939741"/>
                <a:gd name="connsiteY238" fmla="*/ 349428 h 934340"/>
                <a:gd name="connsiteX239" fmla="*/ 65834 w 939741"/>
                <a:gd name="connsiteY239" fmla="*/ 350694 h 934340"/>
                <a:gd name="connsiteX240" fmla="*/ 79761 w 939741"/>
                <a:gd name="connsiteY240" fmla="*/ 370951 h 934340"/>
                <a:gd name="connsiteX241" fmla="*/ 78495 w 939741"/>
                <a:gd name="connsiteY241" fmla="*/ 377281 h 934340"/>
                <a:gd name="connsiteX242" fmla="*/ 75963 w 939741"/>
                <a:gd name="connsiteY242" fmla="*/ 378547 h 934340"/>
                <a:gd name="connsiteX243" fmla="*/ 836855 w 939741"/>
                <a:gd name="connsiteY243" fmla="*/ 370951 h 934340"/>
                <a:gd name="connsiteX244" fmla="*/ 829259 w 939741"/>
                <a:gd name="connsiteY244" fmla="*/ 348162 h 934340"/>
                <a:gd name="connsiteX245" fmla="*/ 831791 w 939741"/>
                <a:gd name="connsiteY245" fmla="*/ 341832 h 934340"/>
                <a:gd name="connsiteX246" fmla="*/ 838121 w 939741"/>
                <a:gd name="connsiteY246" fmla="*/ 344364 h 934340"/>
                <a:gd name="connsiteX247" fmla="*/ 845717 w 939741"/>
                <a:gd name="connsiteY247" fmla="*/ 365887 h 934340"/>
                <a:gd name="connsiteX248" fmla="*/ 840653 w 939741"/>
                <a:gd name="connsiteY248" fmla="*/ 368419 h 934340"/>
                <a:gd name="connsiteX249" fmla="*/ 836855 w 939741"/>
                <a:gd name="connsiteY249" fmla="*/ 370951 h 934340"/>
                <a:gd name="connsiteX250" fmla="*/ 40514 w 939741"/>
                <a:gd name="connsiteY250" fmla="*/ 316511 h 934340"/>
                <a:gd name="connsiteX251" fmla="*/ 35449 w 939741"/>
                <a:gd name="connsiteY251" fmla="*/ 312713 h 934340"/>
                <a:gd name="connsiteX252" fmla="*/ 27853 w 939741"/>
                <a:gd name="connsiteY252" fmla="*/ 289924 h 934340"/>
                <a:gd name="connsiteX253" fmla="*/ 30385 w 939741"/>
                <a:gd name="connsiteY253" fmla="*/ 283594 h 934340"/>
                <a:gd name="connsiteX254" fmla="*/ 36716 w 939741"/>
                <a:gd name="connsiteY254" fmla="*/ 286126 h 934340"/>
                <a:gd name="connsiteX255" fmla="*/ 44312 w 939741"/>
                <a:gd name="connsiteY255" fmla="*/ 308915 h 934340"/>
                <a:gd name="connsiteX256" fmla="*/ 41779 w 939741"/>
                <a:gd name="connsiteY256" fmla="*/ 315245 h 934340"/>
                <a:gd name="connsiteX257" fmla="*/ 40514 w 939741"/>
                <a:gd name="connsiteY257" fmla="*/ 316511 h 934340"/>
                <a:gd name="connsiteX258" fmla="*/ 822928 w 939741"/>
                <a:gd name="connsiteY258" fmla="*/ 305117 h 934340"/>
                <a:gd name="connsiteX259" fmla="*/ 817865 w 939741"/>
                <a:gd name="connsiteY259" fmla="*/ 301318 h 934340"/>
                <a:gd name="connsiteX260" fmla="*/ 815332 w 939741"/>
                <a:gd name="connsiteY260" fmla="*/ 277264 h 934340"/>
                <a:gd name="connsiteX261" fmla="*/ 820396 w 939741"/>
                <a:gd name="connsiteY261" fmla="*/ 272199 h 934340"/>
                <a:gd name="connsiteX262" fmla="*/ 825461 w 939741"/>
                <a:gd name="connsiteY262" fmla="*/ 275997 h 934340"/>
                <a:gd name="connsiteX263" fmla="*/ 827993 w 939741"/>
                <a:gd name="connsiteY263" fmla="*/ 300053 h 934340"/>
                <a:gd name="connsiteX264" fmla="*/ 822928 w 939741"/>
                <a:gd name="connsiteY264" fmla="*/ 305117 h 934340"/>
                <a:gd name="connsiteX265" fmla="*/ 822928 w 939741"/>
                <a:gd name="connsiteY265" fmla="*/ 305117 h 934340"/>
                <a:gd name="connsiteX266" fmla="*/ 17725 w 939741"/>
                <a:gd name="connsiteY266" fmla="*/ 246879 h 934340"/>
                <a:gd name="connsiteX267" fmla="*/ 12660 w 939741"/>
                <a:gd name="connsiteY267" fmla="*/ 243081 h 934340"/>
                <a:gd name="connsiteX268" fmla="*/ 7597 w 939741"/>
                <a:gd name="connsiteY268" fmla="*/ 226622 h 934340"/>
                <a:gd name="connsiteX269" fmla="*/ 7597 w 939741"/>
                <a:gd name="connsiteY269" fmla="*/ 225356 h 934340"/>
                <a:gd name="connsiteX270" fmla="*/ 7597 w 939741"/>
                <a:gd name="connsiteY270" fmla="*/ 219025 h 934340"/>
                <a:gd name="connsiteX271" fmla="*/ 12660 w 939741"/>
                <a:gd name="connsiteY271" fmla="*/ 213961 h 934340"/>
                <a:gd name="connsiteX272" fmla="*/ 17725 w 939741"/>
                <a:gd name="connsiteY272" fmla="*/ 219025 h 934340"/>
                <a:gd name="connsiteX273" fmla="*/ 17725 w 939741"/>
                <a:gd name="connsiteY273" fmla="*/ 225356 h 934340"/>
                <a:gd name="connsiteX274" fmla="*/ 22789 w 939741"/>
                <a:gd name="connsiteY274" fmla="*/ 241814 h 934340"/>
                <a:gd name="connsiteX275" fmla="*/ 18991 w 939741"/>
                <a:gd name="connsiteY275" fmla="*/ 248145 h 934340"/>
                <a:gd name="connsiteX276" fmla="*/ 17725 w 939741"/>
                <a:gd name="connsiteY276" fmla="*/ 246879 h 934340"/>
                <a:gd name="connsiteX277" fmla="*/ 825461 w 939741"/>
                <a:gd name="connsiteY277" fmla="*/ 232952 h 934340"/>
                <a:gd name="connsiteX278" fmla="*/ 825461 w 939741"/>
                <a:gd name="connsiteY278" fmla="*/ 232952 h 934340"/>
                <a:gd name="connsiteX279" fmla="*/ 820396 w 939741"/>
                <a:gd name="connsiteY279" fmla="*/ 227888 h 934340"/>
                <a:gd name="connsiteX280" fmla="*/ 821663 w 939741"/>
                <a:gd name="connsiteY280" fmla="*/ 216494 h 934340"/>
                <a:gd name="connsiteX281" fmla="*/ 825461 w 939741"/>
                <a:gd name="connsiteY281" fmla="*/ 203833 h 934340"/>
                <a:gd name="connsiteX282" fmla="*/ 831791 w 939741"/>
                <a:gd name="connsiteY282" fmla="*/ 200035 h 934340"/>
                <a:gd name="connsiteX283" fmla="*/ 835589 w 939741"/>
                <a:gd name="connsiteY283" fmla="*/ 206365 h 934340"/>
                <a:gd name="connsiteX284" fmla="*/ 831791 w 939741"/>
                <a:gd name="connsiteY284" fmla="*/ 217760 h 934340"/>
                <a:gd name="connsiteX285" fmla="*/ 830525 w 939741"/>
                <a:gd name="connsiteY285" fmla="*/ 229154 h 934340"/>
                <a:gd name="connsiteX286" fmla="*/ 825461 w 939741"/>
                <a:gd name="connsiteY286" fmla="*/ 232952 h 934340"/>
                <a:gd name="connsiteX287" fmla="*/ 10128 w 939741"/>
                <a:gd name="connsiteY287" fmla="*/ 175980 h 934340"/>
                <a:gd name="connsiteX288" fmla="*/ 5064 w 939741"/>
                <a:gd name="connsiteY288" fmla="*/ 170916 h 934340"/>
                <a:gd name="connsiteX289" fmla="*/ 5064 w 939741"/>
                <a:gd name="connsiteY289" fmla="*/ 169650 h 934340"/>
                <a:gd name="connsiteX290" fmla="*/ 5064 w 939741"/>
                <a:gd name="connsiteY290" fmla="*/ 168384 h 934340"/>
                <a:gd name="connsiteX291" fmla="*/ 10128 w 939741"/>
                <a:gd name="connsiteY291" fmla="*/ 145595 h 934340"/>
                <a:gd name="connsiteX292" fmla="*/ 16458 w 939741"/>
                <a:gd name="connsiteY292" fmla="*/ 141797 h 934340"/>
                <a:gd name="connsiteX293" fmla="*/ 20257 w 939741"/>
                <a:gd name="connsiteY293" fmla="*/ 148127 h 934340"/>
                <a:gd name="connsiteX294" fmla="*/ 15193 w 939741"/>
                <a:gd name="connsiteY294" fmla="*/ 169650 h 934340"/>
                <a:gd name="connsiteX295" fmla="*/ 15193 w 939741"/>
                <a:gd name="connsiteY295" fmla="*/ 169650 h 934340"/>
                <a:gd name="connsiteX296" fmla="*/ 10128 w 939741"/>
                <a:gd name="connsiteY296" fmla="*/ 175980 h 934340"/>
                <a:gd name="connsiteX297" fmla="*/ 10128 w 939741"/>
                <a:gd name="connsiteY297" fmla="*/ 175980 h 934340"/>
                <a:gd name="connsiteX298" fmla="*/ 843186 w 939741"/>
                <a:gd name="connsiteY298" fmla="*/ 163320 h 934340"/>
                <a:gd name="connsiteX299" fmla="*/ 841919 w 939741"/>
                <a:gd name="connsiteY299" fmla="*/ 163320 h 934340"/>
                <a:gd name="connsiteX300" fmla="*/ 839387 w 939741"/>
                <a:gd name="connsiteY300" fmla="*/ 156989 h 934340"/>
                <a:gd name="connsiteX301" fmla="*/ 848249 w 939741"/>
                <a:gd name="connsiteY301" fmla="*/ 134201 h 934340"/>
                <a:gd name="connsiteX302" fmla="*/ 854579 w 939741"/>
                <a:gd name="connsiteY302" fmla="*/ 131668 h 934340"/>
                <a:gd name="connsiteX303" fmla="*/ 857112 w 939741"/>
                <a:gd name="connsiteY303" fmla="*/ 137999 h 934340"/>
                <a:gd name="connsiteX304" fmla="*/ 848249 w 939741"/>
                <a:gd name="connsiteY304" fmla="*/ 160788 h 934340"/>
                <a:gd name="connsiteX305" fmla="*/ 843186 w 939741"/>
                <a:gd name="connsiteY305" fmla="*/ 163320 h 934340"/>
                <a:gd name="connsiteX306" fmla="*/ 35449 w 939741"/>
                <a:gd name="connsiteY306" fmla="*/ 108880 h 934340"/>
                <a:gd name="connsiteX307" fmla="*/ 32918 w 939741"/>
                <a:gd name="connsiteY307" fmla="*/ 108880 h 934340"/>
                <a:gd name="connsiteX308" fmla="*/ 30385 w 939741"/>
                <a:gd name="connsiteY308" fmla="*/ 102550 h 934340"/>
                <a:gd name="connsiteX309" fmla="*/ 31651 w 939741"/>
                <a:gd name="connsiteY309" fmla="*/ 100017 h 934340"/>
                <a:gd name="connsiteX310" fmla="*/ 31651 w 939741"/>
                <a:gd name="connsiteY310" fmla="*/ 98751 h 934340"/>
                <a:gd name="connsiteX311" fmla="*/ 45578 w 939741"/>
                <a:gd name="connsiteY311" fmla="*/ 82293 h 934340"/>
                <a:gd name="connsiteX312" fmla="*/ 53174 w 939741"/>
                <a:gd name="connsiteY312" fmla="*/ 82293 h 934340"/>
                <a:gd name="connsiteX313" fmla="*/ 53174 w 939741"/>
                <a:gd name="connsiteY313" fmla="*/ 88623 h 934340"/>
                <a:gd name="connsiteX314" fmla="*/ 39248 w 939741"/>
                <a:gd name="connsiteY314" fmla="*/ 103816 h 934340"/>
                <a:gd name="connsiteX315" fmla="*/ 37981 w 939741"/>
                <a:gd name="connsiteY315" fmla="*/ 106348 h 934340"/>
                <a:gd name="connsiteX316" fmla="*/ 35449 w 939741"/>
                <a:gd name="connsiteY316" fmla="*/ 108880 h 934340"/>
                <a:gd name="connsiteX317" fmla="*/ 570986 w 939741"/>
                <a:gd name="connsiteY317" fmla="*/ 105081 h 934340"/>
                <a:gd name="connsiteX318" fmla="*/ 565922 w 939741"/>
                <a:gd name="connsiteY318" fmla="*/ 101284 h 934340"/>
                <a:gd name="connsiteX319" fmla="*/ 569720 w 939741"/>
                <a:gd name="connsiteY319" fmla="*/ 94953 h 934340"/>
                <a:gd name="connsiteX320" fmla="*/ 584912 w 939741"/>
                <a:gd name="connsiteY320" fmla="*/ 91155 h 934340"/>
                <a:gd name="connsiteX321" fmla="*/ 591243 w 939741"/>
                <a:gd name="connsiteY321" fmla="*/ 88623 h 934340"/>
                <a:gd name="connsiteX322" fmla="*/ 597573 w 939741"/>
                <a:gd name="connsiteY322" fmla="*/ 91155 h 934340"/>
                <a:gd name="connsiteX323" fmla="*/ 595041 w 939741"/>
                <a:gd name="connsiteY323" fmla="*/ 97486 h 934340"/>
                <a:gd name="connsiteX324" fmla="*/ 587445 w 939741"/>
                <a:gd name="connsiteY324" fmla="*/ 101284 h 934340"/>
                <a:gd name="connsiteX325" fmla="*/ 570986 w 939741"/>
                <a:gd name="connsiteY325" fmla="*/ 105081 h 934340"/>
                <a:gd name="connsiteX326" fmla="*/ 570986 w 939741"/>
                <a:gd name="connsiteY326" fmla="*/ 105081 h 934340"/>
                <a:gd name="connsiteX327" fmla="*/ 522876 w 939741"/>
                <a:gd name="connsiteY327" fmla="*/ 103816 h 934340"/>
                <a:gd name="connsiteX328" fmla="*/ 522876 w 939741"/>
                <a:gd name="connsiteY328" fmla="*/ 103816 h 934340"/>
                <a:gd name="connsiteX329" fmla="*/ 515280 w 939741"/>
                <a:gd name="connsiteY329" fmla="*/ 102550 h 934340"/>
                <a:gd name="connsiteX330" fmla="*/ 514014 w 939741"/>
                <a:gd name="connsiteY330" fmla="*/ 102550 h 934340"/>
                <a:gd name="connsiteX331" fmla="*/ 497555 w 939741"/>
                <a:gd name="connsiteY331" fmla="*/ 94953 h 934340"/>
                <a:gd name="connsiteX332" fmla="*/ 495024 w 939741"/>
                <a:gd name="connsiteY332" fmla="*/ 88623 h 934340"/>
                <a:gd name="connsiteX333" fmla="*/ 501354 w 939741"/>
                <a:gd name="connsiteY333" fmla="*/ 86091 h 934340"/>
                <a:gd name="connsiteX334" fmla="*/ 517812 w 939741"/>
                <a:gd name="connsiteY334" fmla="*/ 92421 h 934340"/>
                <a:gd name="connsiteX335" fmla="*/ 524142 w 939741"/>
                <a:gd name="connsiteY335" fmla="*/ 93687 h 934340"/>
                <a:gd name="connsiteX336" fmla="*/ 527940 w 939741"/>
                <a:gd name="connsiteY336" fmla="*/ 98751 h 934340"/>
                <a:gd name="connsiteX337" fmla="*/ 522876 w 939741"/>
                <a:gd name="connsiteY337" fmla="*/ 103816 h 934340"/>
                <a:gd name="connsiteX338" fmla="*/ 865974 w 939741"/>
                <a:gd name="connsiteY338" fmla="*/ 94953 h 934340"/>
                <a:gd name="connsiteX339" fmla="*/ 865974 w 939741"/>
                <a:gd name="connsiteY339" fmla="*/ 94953 h 934340"/>
                <a:gd name="connsiteX340" fmla="*/ 860910 w 939741"/>
                <a:gd name="connsiteY340" fmla="*/ 88623 h 934340"/>
                <a:gd name="connsiteX341" fmla="*/ 862176 w 939741"/>
                <a:gd name="connsiteY341" fmla="*/ 83559 h 934340"/>
                <a:gd name="connsiteX342" fmla="*/ 864708 w 939741"/>
                <a:gd name="connsiteY342" fmla="*/ 65834 h 934340"/>
                <a:gd name="connsiteX343" fmla="*/ 868506 w 939741"/>
                <a:gd name="connsiteY343" fmla="*/ 62036 h 934340"/>
                <a:gd name="connsiteX344" fmla="*/ 873570 w 939741"/>
                <a:gd name="connsiteY344" fmla="*/ 65834 h 934340"/>
                <a:gd name="connsiteX345" fmla="*/ 873570 w 939741"/>
                <a:gd name="connsiteY345" fmla="*/ 65834 h 934340"/>
                <a:gd name="connsiteX346" fmla="*/ 873570 w 939741"/>
                <a:gd name="connsiteY346" fmla="*/ 67100 h 934340"/>
                <a:gd name="connsiteX347" fmla="*/ 871038 w 939741"/>
                <a:gd name="connsiteY347" fmla="*/ 86091 h 934340"/>
                <a:gd name="connsiteX348" fmla="*/ 869772 w 939741"/>
                <a:gd name="connsiteY348" fmla="*/ 91155 h 934340"/>
                <a:gd name="connsiteX349" fmla="*/ 865974 w 939741"/>
                <a:gd name="connsiteY349" fmla="*/ 94953 h 934340"/>
                <a:gd name="connsiteX350" fmla="*/ 640619 w 939741"/>
                <a:gd name="connsiteY350" fmla="*/ 78495 h 934340"/>
                <a:gd name="connsiteX351" fmla="*/ 636820 w 939741"/>
                <a:gd name="connsiteY351" fmla="*/ 75963 h 934340"/>
                <a:gd name="connsiteX352" fmla="*/ 639352 w 939741"/>
                <a:gd name="connsiteY352" fmla="*/ 69632 h 934340"/>
                <a:gd name="connsiteX353" fmla="*/ 660875 w 939741"/>
                <a:gd name="connsiteY353" fmla="*/ 59504 h 934340"/>
                <a:gd name="connsiteX354" fmla="*/ 667205 w 939741"/>
                <a:gd name="connsiteY354" fmla="*/ 62036 h 934340"/>
                <a:gd name="connsiteX355" fmla="*/ 664673 w 939741"/>
                <a:gd name="connsiteY355" fmla="*/ 68366 h 934340"/>
                <a:gd name="connsiteX356" fmla="*/ 643150 w 939741"/>
                <a:gd name="connsiteY356" fmla="*/ 78495 h 934340"/>
                <a:gd name="connsiteX357" fmla="*/ 640619 w 939741"/>
                <a:gd name="connsiteY357" fmla="*/ 78495 h 934340"/>
                <a:gd name="connsiteX358" fmla="*/ 460840 w 939741"/>
                <a:gd name="connsiteY358" fmla="*/ 68366 h 934340"/>
                <a:gd name="connsiteX359" fmla="*/ 457042 w 939741"/>
                <a:gd name="connsiteY359" fmla="*/ 65834 h 934340"/>
                <a:gd name="connsiteX360" fmla="*/ 450712 w 939741"/>
                <a:gd name="connsiteY360" fmla="*/ 56972 h 934340"/>
                <a:gd name="connsiteX361" fmla="*/ 440583 w 939741"/>
                <a:gd name="connsiteY361" fmla="*/ 48110 h 934340"/>
                <a:gd name="connsiteX362" fmla="*/ 440583 w 939741"/>
                <a:gd name="connsiteY362" fmla="*/ 41779 h 934340"/>
                <a:gd name="connsiteX363" fmla="*/ 448180 w 939741"/>
                <a:gd name="connsiteY363" fmla="*/ 41779 h 934340"/>
                <a:gd name="connsiteX364" fmla="*/ 458308 w 939741"/>
                <a:gd name="connsiteY364" fmla="*/ 50642 h 934340"/>
                <a:gd name="connsiteX365" fmla="*/ 459574 w 939741"/>
                <a:gd name="connsiteY365" fmla="*/ 51908 h 934340"/>
                <a:gd name="connsiteX366" fmla="*/ 465904 w 939741"/>
                <a:gd name="connsiteY366" fmla="*/ 60770 h 934340"/>
                <a:gd name="connsiteX367" fmla="*/ 464638 w 939741"/>
                <a:gd name="connsiteY367" fmla="*/ 67100 h 934340"/>
                <a:gd name="connsiteX368" fmla="*/ 460840 w 939741"/>
                <a:gd name="connsiteY368" fmla="*/ 68366 h 934340"/>
                <a:gd name="connsiteX369" fmla="*/ 88623 w 939741"/>
                <a:gd name="connsiteY369" fmla="*/ 59504 h 934340"/>
                <a:gd name="connsiteX370" fmla="*/ 84825 w 939741"/>
                <a:gd name="connsiteY370" fmla="*/ 56972 h 934340"/>
                <a:gd name="connsiteX371" fmla="*/ 87357 w 939741"/>
                <a:gd name="connsiteY371" fmla="*/ 50642 h 934340"/>
                <a:gd name="connsiteX372" fmla="*/ 108880 w 939741"/>
                <a:gd name="connsiteY372" fmla="*/ 39247 h 934340"/>
                <a:gd name="connsiteX373" fmla="*/ 115210 w 939741"/>
                <a:gd name="connsiteY373" fmla="*/ 41779 h 934340"/>
                <a:gd name="connsiteX374" fmla="*/ 112678 w 939741"/>
                <a:gd name="connsiteY374" fmla="*/ 48110 h 934340"/>
                <a:gd name="connsiteX375" fmla="*/ 91155 w 939741"/>
                <a:gd name="connsiteY375" fmla="*/ 59504 h 934340"/>
                <a:gd name="connsiteX376" fmla="*/ 88623 w 939741"/>
                <a:gd name="connsiteY376" fmla="*/ 59504 h 934340"/>
                <a:gd name="connsiteX377" fmla="*/ 705186 w 939741"/>
                <a:gd name="connsiteY377" fmla="*/ 43045 h 934340"/>
                <a:gd name="connsiteX378" fmla="*/ 701389 w 939741"/>
                <a:gd name="connsiteY378" fmla="*/ 40514 h 934340"/>
                <a:gd name="connsiteX379" fmla="*/ 702654 w 939741"/>
                <a:gd name="connsiteY379" fmla="*/ 34183 h 934340"/>
                <a:gd name="connsiteX380" fmla="*/ 710251 w 939741"/>
                <a:gd name="connsiteY380" fmla="*/ 29119 h 934340"/>
                <a:gd name="connsiteX381" fmla="*/ 721645 w 939741"/>
                <a:gd name="connsiteY381" fmla="*/ 20257 h 934340"/>
                <a:gd name="connsiteX382" fmla="*/ 729242 w 939741"/>
                <a:gd name="connsiteY382" fmla="*/ 20257 h 934340"/>
                <a:gd name="connsiteX383" fmla="*/ 729242 w 939741"/>
                <a:gd name="connsiteY383" fmla="*/ 26587 h 934340"/>
                <a:gd name="connsiteX384" fmla="*/ 717847 w 939741"/>
                <a:gd name="connsiteY384" fmla="*/ 36715 h 934340"/>
                <a:gd name="connsiteX385" fmla="*/ 708984 w 939741"/>
                <a:gd name="connsiteY385" fmla="*/ 41779 h 934340"/>
                <a:gd name="connsiteX386" fmla="*/ 705186 w 939741"/>
                <a:gd name="connsiteY386" fmla="*/ 43045 h 934340"/>
                <a:gd name="connsiteX387" fmla="*/ 158255 w 939741"/>
                <a:gd name="connsiteY387" fmla="*/ 36715 h 934340"/>
                <a:gd name="connsiteX388" fmla="*/ 153192 w 939741"/>
                <a:gd name="connsiteY388" fmla="*/ 32917 h 934340"/>
                <a:gd name="connsiteX389" fmla="*/ 156990 w 939741"/>
                <a:gd name="connsiteY389" fmla="*/ 27853 h 934340"/>
                <a:gd name="connsiteX390" fmla="*/ 181044 w 939741"/>
                <a:gd name="connsiteY390" fmla="*/ 22789 h 934340"/>
                <a:gd name="connsiteX391" fmla="*/ 187374 w 939741"/>
                <a:gd name="connsiteY391" fmla="*/ 26587 h 934340"/>
                <a:gd name="connsiteX392" fmla="*/ 183576 w 939741"/>
                <a:gd name="connsiteY392" fmla="*/ 31651 h 934340"/>
                <a:gd name="connsiteX393" fmla="*/ 158255 w 939741"/>
                <a:gd name="connsiteY393" fmla="*/ 36715 h 934340"/>
                <a:gd name="connsiteX394" fmla="*/ 158255 w 939741"/>
                <a:gd name="connsiteY394" fmla="*/ 36715 h 934340"/>
                <a:gd name="connsiteX395" fmla="*/ 850781 w 939741"/>
                <a:gd name="connsiteY395" fmla="*/ 27853 h 934340"/>
                <a:gd name="connsiteX396" fmla="*/ 846984 w 939741"/>
                <a:gd name="connsiteY396" fmla="*/ 26587 h 934340"/>
                <a:gd name="connsiteX397" fmla="*/ 845717 w 939741"/>
                <a:gd name="connsiteY397" fmla="*/ 24055 h 934340"/>
                <a:gd name="connsiteX398" fmla="*/ 827993 w 939741"/>
                <a:gd name="connsiteY398" fmla="*/ 17725 h 934340"/>
                <a:gd name="connsiteX399" fmla="*/ 825461 w 939741"/>
                <a:gd name="connsiteY399" fmla="*/ 11394 h 934340"/>
                <a:gd name="connsiteX400" fmla="*/ 831791 w 939741"/>
                <a:gd name="connsiteY400" fmla="*/ 8862 h 934340"/>
                <a:gd name="connsiteX401" fmla="*/ 850781 w 939741"/>
                <a:gd name="connsiteY401" fmla="*/ 15193 h 934340"/>
                <a:gd name="connsiteX402" fmla="*/ 853314 w 939741"/>
                <a:gd name="connsiteY402" fmla="*/ 16458 h 934340"/>
                <a:gd name="connsiteX403" fmla="*/ 855846 w 939741"/>
                <a:gd name="connsiteY403" fmla="*/ 18991 h 934340"/>
                <a:gd name="connsiteX404" fmla="*/ 855846 w 939741"/>
                <a:gd name="connsiteY404" fmla="*/ 25321 h 934340"/>
                <a:gd name="connsiteX405" fmla="*/ 850781 w 939741"/>
                <a:gd name="connsiteY405" fmla="*/ 27853 h 934340"/>
                <a:gd name="connsiteX406" fmla="*/ 231686 w 939741"/>
                <a:gd name="connsiteY406" fmla="*/ 26587 h 934340"/>
                <a:gd name="connsiteX407" fmla="*/ 226622 w 939741"/>
                <a:gd name="connsiteY407" fmla="*/ 22789 h 934340"/>
                <a:gd name="connsiteX408" fmla="*/ 230420 w 939741"/>
                <a:gd name="connsiteY408" fmla="*/ 17725 h 934340"/>
                <a:gd name="connsiteX409" fmla="*/ 254475 w 939741"/>
                <a:gd name="connsiteY409" fmla="*/ 15193 h 934340"/>
                <a:gd name="connsiteX410" fmla="*/ 259539 w 939741"/>
                <a:gd name="connsiteY410" fmla="*/ 18991 h 934340"/>
                <a:gd name="connsiteX411" fmla="*/ 255741 w 939741"/>
                <a:gd name="connsiteY411" fmla="*/ 24055 h 934340"/>
                <a:gd name="connsiteX412" fmla="*/ 231686 w 939741"/>
                <a:gd name="connsiteY412" fmla="*/ 26587 h 934340"/>
                <a:gd name="connsiteX413" fmla="*/ 231686 w 939741"/>
                <a:gd name="connsiteY413" fmla="*/ 26587 h 934340"/>
                <a:gd name="connsiteX414" fmla="*/ 402602 w 939741"/>
                <a:gd name="connsiteY414" fmla="*/ 26587 h 934340"/>
                <a:gd name="connsiteX415" fmla="*/ 401336 w 939741"/>
                <a:gd name="connsiteY415" fmla="*/ 26587 h 934340"/>
                <a:gd name="connsiteX416" fmla="*/ 391208 w 939741"/>
                <a:gd name="connsiteY416" fmla="*/ 22789 h 934340"/>
                <a:gd name="connsiteX417" fmla="*/ 378547 w 939741"/>
                <a:gd name="connsiteY417" fmla="*/ 20257 h 934340"/>
                <a:gd name="connsiteX418" fmla="*/ 374749 w 939741"/>
                <a:gd name="connsiteY418" fmla="*/ 13927 h 934340"/>
                <a:gd name="connsiteX419" fmla="*/ 381080 w 939741"/>
                <a:gd name="connsiteY419" fmla="*/ 10128 h 934340"/>
                <a:gd name="connsiteX420" fmla="*/ 395006 w 939741"/>
                <a:gd name="connsiteY420" fmla="*/ 12660 h 934340"/>
                <a:gd name="connsiteX421" fmla="*/ 405134 w 939741"/>
                <a:gd name="connsiteY421" fmla="*/ 16458 h 934340"/>
                <a:gd name="connsiteX422" fmla="*/ 407666 w 939741"/>
                <a:gd name="connsiteY422" fmla="*/ 22789 h 934340"/>
                <a:gd name="connsiteX423" fmla="*/ 402602 w 939741"/>
                <a:gd name="connsiteY423" fmla="*/ 26587 h 934340"/>
                <a:gd name="connsiteX424" fmla="*/ 305117 w 939741"/>
                <a:gd name="connsiteY424" fmla="*/ 18991 h 934340"/>
                <a:gd name="connsiteX425" fmla="*/ 300053 w 939741"/>
                <a:gd name="connsiteY425" fmla="*/ 15193 h 934340"/>
                <a:gd name="connsiteX426" fmla="*/ 305117 w 939741"/>
                <a:gd name="connsiteY426" fmla="*/ 10128 h 934340"/>
                <a:gd name="connsiteX427" fmla="*/ 329171 w 939741"/>
                <a:gd name="connsiteY427" fmla="*/ 7596 h 934340"/>
                <a:gd name="connsiteX428" fmla="*/ 334236 w 939741"/>
                <a:gd name="connsiteY428" fmla="*/ 11394 h 934340"/>
                <a:gd name="connsiteX429" fmla="*/ 329171 w 939741"/>
                <a:gd name="connsiteY429" fmla="*/ 16458 h 934340"/>
                <a:gd name="connsiteX430" fmla="*/ 305117 w 939741"/>
                <a:gd name="connsiteY430" fmla="*/ 18991 h 934340"/>
                <a:gd name="connsiteX431" fmla="*/ 305117 w 939741"/>
                <a:gd name="connsiteY431" fmla="*/ 18991 h 934340"/>
                <a:gd name="connsiteX432" fmla="*/ 755828 w 939741"/>
                <a:gd name="connsiteY432" fmla="*/ 11394 h 934340"/>
                <a:gd name="connsiteX433" fmla="*/ 750764 w 939741"/>
                <a:gd name="connsiteY433" fmla="*/ 7596 h 934340"/>
                <a:gd name="connsiteX434" fmla="*/ 754562 w 939741"/>
                <a:gd name="connsiteY434" fmla="*/ 2532 h 934340"/>
                <a:gd name="connsiteX435" fmla="*/ 765956 w 939741"/>
                <a:gd name="connsiteY435" fmla="*/ 0 h 934340"/>
                <a:gd name="connsiteX436" fmla="*/ 767223 w 939741"/>
                <a:gd name="connsiteY436" fmla="*/ 0 h 934340"/>
                <a:gd name="connsiteX437" fmla="*/ 779883 w 939741"/>
                <a:gd name="connsiteY437" fmla="*/ 1266 h 934340"/>
                <a:gd name="connsiteX438" fmla="*/ 783681 w 939741"/>
                <a:gd name="connsiteY438" fmla="*/ 6330 h 934340"/>
                <a:gd name="connsiteX439" fmla="*/ 778617 w 939741"/>
                <a:gd name="connsiteY439" fmla="*/ 10128 h 934340"/>
                <a:gd name="connsiteX440" fmla="*/ 767223 w 939741"/>
                <a:gd name="connsiteY440" fmla="*/ 8862 h 934340"/>
                <a:gd name="connsiteX441" fmla="*/ 755828 w 939741"/>
                <a:gd name="connsiteY441" fmla="*/ 11394 h 934340"/>
                <a:gd name="connsiteX442" fmla="*/ 755828 w 939741"/>
                <a:gd name="connsiteY442" fmla="*/ 11394 h 93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Lst>
              <a:rect l="l" t="t" r="r" b="b"/>
              <a:pathLst>
                <a:path w="939741" h="934340">
                  <a:moveTo>
                    <a:pt x="203833" y="934340"/>
                  </a:moveTo>
                  <a:lnTo>
                    <a:pt x="178513" y="934340"/>
                  </a:lnTo>
                  <a:cubicBezTo>
                    <a:pt x="175980" y="934340"/>
                    <a:pt x="173448" y="931808"/>
                    <a:pt x="173448" y="929276"/>
                  </a:cubicBezTo>
                  <a:cubicBezTo>
                    <a:pt x="173448" y="926744"/>
                    <a:pt x="175980" y="924212"/>
                    <a:pt x="178513" y="924212"/>
                  </a:cubicBezTo>
                  <a:lnTo>
                    <a:pt x="203833" y="924212"/>
                  </a:lnTo>
                  <a:cubicBezTo>
                    <a:pt x="206365" y="924212"/>
                    <a:pt x="208897" y="926744"/>
                    <a:pt x="208897" y="929276"/>
                  </a:cubicBezTo>
                  <a:cubicBezTo>
                    <a:pt x="208897" y="931808"/>
                    <a:pt x="206365" y="934340"/>
                    <a:pt x="203833" y="934340"/>
                  </a:cubicBezTo>
                  <a:moveTo>
                    <a:pt x="253209" y="933074"/>
                  </a:moveTo>
                  <a:cubicBezTo>
                    <a:pt x="250676" y="933074"/>
                    <a:pt x="248145" y="931808"/>
                    <a:pt x="248145" y="929276"/>
                  </a:cubicBezTo>
                  <a:cubicBezTo>
                    <a:pt x="248145" y="926744"/>
                    <a:pt x="249411" y="924212"/>
                    <a:pt x="251943" y="924212"/>
                  </a:cubicBezTo>
                  <a:lnTo>
                    <a:pt x="275997" y="920414"/>
                  </a:lnTo>
                  <a:cubicBezTo>
                    <a:pt x="278530" y="920414"/>
                    <a:pt x="281062" y="921680"/>
                    <a:pt x="281062" y="924212"/>
                  </a:cubicBezTo>
                  <a:cubicBezTo>
                    <a:pt x="281062" y="926744"/>
                    <a:pt x="279796" y="929276"/>
                    <a:pt x="277264" y="929276"/>
                  </a:cubicBezTo>
                  <a:lnTo>
                    <a:pt x="253209" y="933074"/>
                  </a:lnTo>
                  <a:cubicBezTo>
                    <a:pt x="253209" y="933074"/>
                    <a:pt x="253209" y="933074"/>
                    <a:pt x="253209" y="933074"/>
                  </a:cubicBezTo>
                  <a:moveTo>
                    <a:pt x="129137" y="931808"/>
                  </a:moveTo>
                  <a:cubicBezTo>
                    <a:pt x="129137" y="931808"/>
                    <a:pt x="129137" y="931808"/>
                    <a:pt x="129137" y="931808"/>
                  </a:cubicBezTo>
                  <a:lnTo>
                    <a:pt x="103816" y="929276"/>
                  </a:lnTo>
                  <a:cubicBezTo>
                    <a:pt x="101283" y="929276"/>
                    <a:pt x="98751" y="926744"/>
                    <a:pt x="98751" y="924212"/>
                  </a:cubicBezTo>
                  <a:cubicBezTo>
                    <a:pt x="98751" y="921680"/>
                    <a:pt x="101283" y="919148"/>
                    <a:pt x="103816" y="920414"/>
                  </a:cubicBezTo>
                  <a:lnTo>
                    <a:pt x="127871" y="922946"/>
                  </a:lnTo>
                  <a:cubicBezTo>
                    <a:pt x="130402" y="922946"/>
                    <a:pt x="132935" y="925478"/>
                    <a:pt x="132935" y="928010"/>
                  </a:cubicBezTo>
                  <a:cubicBezTo>
                    <a:pt x="134201" y="930542"/>
                    <a:pt x="131669" y="931808"/>
                    <a:pt x="129137" y="931808"/>
                  </a:cubicBezTo>
                  <a:moveTo>
                    <a:pt x="55706" y="925478"/>
                  </a:moveTo>
                  <a:cubicBezTo>
                    <a:pt x="55706" y="925478"/>
                    <a:pt x="55706" y="925478"/>
                    <a:pt x="55706" y="925478"/>
                  </a:cubicBezTo>
                  <a:lnTo>
                    <a:pt x="53174" y="925478"/>
                  </a:lnTo>
                  <a:lnTo>
                    <a:pt x="34183" y="920414"/>
                  </a:lnTo>
                  <a:cubicBezTo>
                    <a:pt x="34183" y="920414"/>
                    <a:pt x="32918" y="920414"/>
                    <a:pt x="32918" y="920414"/>
                  </a:cubicBezTo>
                  <a:lnTo>
                    <a:pt x="30385" y="919148"/>
                  </a:lnTo>
                  <a:cubicBezTo>
                    <a:pt x="27853" y="917882"/>
                    <a:pt x="26587" y="915349"/>
                    <a:pt x="27853" y="912818"/>
                  </a:cubicBezTo>
                  <a:cubicBezTo>
                    <a:pt x="29119" y="910285"/>
                    <a:pt x="31651" y="909019"/>
                    <a:pt x="34183" y="910285"/>
                  </a:cubicBezTo>
                  <a:lnTo>
                    <a:pt x="36716" y="911551"/>
                  </a:lnTo>
                  <a:lnTo>
                    <a:pt x="56972" y="916616"/>
                  </a:lnTo>
                  <a:cubicBezTo>
                    <a:pt x="59504" y="916616"/>
                    <a:pt x="62036" y="919148"/>
                    <a:pt x="60770" y="921680"/>
                  </a:cubicBezTo>
                  <a:cubicBezTo>
                    <a:pt x="60770" y="922946"/>
                    <a:pt x="58238" y="925478"/>
                    <a:pt x="55706" y="925478"/>
                  </a:cubicBezTo>
                  <a:moveTo>
                    <a:pt x="326639" y="920414"/>
                  </a:moveTo>
                  <a:cubicBezTo>
                    <a:pt x="324108" y="920414"/>
                    <a:pt x="321575" y="919148"/>
                    <a:pt x="321575" y="916616"/>
                  </a:cubicBezTo>
                  <a:cubicBezTo>
                    <a:pt x="321575" y="914084"/>
                    <a:pt x="322841" y="911551"/>
                    <a:pt x="325373" y="911551"/>
                  </a:cubicBezTo>
                  <a:lnTo>
                    <a:pt x="349429" y="907754"/>
                  </a:lnTo>
                  <a:cubicBezTo>
                    <a:pt x="351960" y="907754"/>
                    <a:pt x="354492" y="909019"/>
                    <a:pt x="354492" y="911551"/>
                  </a:cubicBezTo>
                  <a:cubicBezTo>
                    <a:pt x="354492" y="914084"/>
                    <a:pt x="353226" y="916616"/>
                    <a:pt x="350694" y="916616"/>
                  </a:cubicBezTo>
                  <a:lnTo>
                    <a:pt x="326639" y="920414"/>
                  </a:lnTo>
                  <a:cubicBezTo>
                    <a:pt x="326639" y="920414"/>
                    <a:pt x="326639" y="920414"/>
                    <a:pt x="326639" y="920414"/>
                  </a:cubicBezTo>
                  <a:moveTo>
                    <a:pt x="398804" y="906487"/>
                  </a:moveTo>
                  <a:cubicBezTo>
                    <a:pt x="396272" y="906487"/>
                    <a:pt x="395006" y="905221"/>
                    <a:pt x="393740" y="902689"/>
                  </a:cubicBezTo>
                  <a:cubicBezTo>
                    <a:pt x="392474" y="900157"/>
                    <a:pt x="393740" y="897625"/>
                    <a:pt x="396272" y="896359"/>
                  </a:cubicBezTo>
                  <a:lnTo>
                    <a:pt x="413996" y="890029"/>
                  </a:lnTo>
                  <a:lnTo>
                    <a:pt x="417794" y="887497"/>
                  </a:lnTo>
                  <a:cubicBezTo>
                    <a:pt x="420327" y="886231"/>
                    <a:pt x="422859" y="887497"/>
                    <a:pt x="424125" y="890029"/>
                  </a:cubicBezTo>
                  <a:cubicBezTo>
                    <a:pt x="425391" y="892561"/>
                    <a:pt x="424125" y="895093"/>
                    <a:pt x="421592" y="896359"/>
                  </a:cubicBezTo>
                  <a:lnTo>
                    <a:pt x="416529" y="898891"/>
                  </a:lnTo>
                  <a:lnTo>
                    <a:pt x="397538" y="905221"/>
                  </a:lnTo>
                  <a:cubicBezTo>
                    <a:pt x="398804" y="906487"/>
                    <a:pt x="398804" y="906487"/>
                    <a:pt x="398804" y="906487"/>
                  </a:cubicBezTo>
                  <a:moveTo>
                    <a:pt x="8862" y="879900"/>
                  </a:moveTo>
                  <a:cubicBezTo>
                    <a:pt x="6330" y="879900"/>
                    <a:pt x="5064" y="878634"/>
                    <a:pt x="3798" y="876102"/>
                  </a:cubicBezTo>
                  <a:lnTo>
                    <a:pt x="0" y="860910"/>
                  </a:lnTo>
                  <a:cubicBezTo>
                    <a:pt x="0" y="859644"/>
                    <a:pt x="0" y="859644"/>
                    <a:pt x="0" y="858378"/>
                  </a:cubicBezTo>
                  <a:lnTo>
                    <a:pt x="1267" y="849515"/>
                  </a:lnTo>
                  <a:cubicBezTo>
                    <a:pt x="1267" y="846983"/>
                    <a:pt x="5064" y="845717"/>
                    <a:pt x="7597" y="845717"/>
                  </a:cubicBezTo>
                  <a:cubicBezTo>
                    <a:pt x="10128" y="845717"/>
                    <a:pt x="11395" y="848249"/>
                    <a:pt x="11395" y="850782"/>
                  </a:cubicBezTo>
                  <a:lnTo>
                    <a:pt x="10128" y="858378"/>
                  </a:lnTo>
                  <a:lnTo>
                    <a:pt x="12660" y="872304"/>
                  </a:lnTo>
                  <a:cubicBezTo>
                    <a:pt x="15193" y="876102"/>
                    <a:pt x="12660" y="878634"/>
                    <a:pt x="8862" y="879900"/>
                  </a:cubicBezTo>
                  <a:cubicBezTo>
                    <a:pt x="10128" y="879900"/>
                    <a:pt x="10128" y="879900"/>
                    <a:pt x="8862" y="879900"/>
                  </a:cubicBezTo>
                  <a:moveTo>
                    <a:pt x="464638" y="876102"/>
                  </a:moveTo>
                  <a:cubicBezTo>
                    <a:pt x="463372" y="876102"/>
                    <a:pt x="462106" y="874836"/>
                    <a:pt x="460840" y="873570"/>
                  </a:cubicBezTo>
                  <a:cubicBezTo>
                    <a:pt x="459574" y="871038"/>
                    <a:pt x="459574" y="868506"/>
                    <a:pt x="462106" y="867240"/>
                  </a:cubicBezTo>
                  <a:lnTo>
                    <a:pt x="467170" y="863442"/>
                  </a:lnTo>
                  <a:lnTo>
                    <a:pt x="479831" y="852047"/>
                  </a:lnTo>
                  <a:cubicBezTo>
                    <a:pt x="482363" y="850782"/>
                    <a:pt x="484895" y="850782"/>
                    <a:pt x="486161" y="853313"/>
                  </a:cubicBezTo>
                  <a:cubicBezTo>
                    <a:pt x="487427" y="855846"/>
                    <a:pt x="487427" y="858378"/>
                    <a:pt x="484895" y="859644"/>
                  </a:cubicBezTo>
                  <a:lnTo>
                    <a:pt x="483629" y="860910"/>
                  </a:lnTo>
                  <a:lnTo>
                    <a:pt x="472234" y="872304"/>
                  </a:lnTo>
                  <a:lnTo>
                    <a:pt x="465904" y="876102"/>
                  </a:lnTo>
                  <a:cubicBezTo>
                    <a:pt x="467170" y="874836"/>
                    <a:pt x="465904" y="876102"/>
                    <a:pt x="464638" y="876102"/>
                  </a:cubicBezTo>
                  <a:moveTo>
                    <a:pt x="521610" y="829259"/>
                  </a:moveTo>
                  <a:cubicBezTo>
                    <a:pt x="520344" y="829259"/>
                    <a:pt x="519078" y="827993"/>
                    <a:pt x="517812" y="826726"/>
                  </a:cubicBezTo>
                  <a:cubicBezTo>
                    <a:pt x="516546" y="824195"/>
                    <a:pt x="516546" y="821662"/>
                    <a:pt x="519078" y="820396"/>
                  </a:cubicBezTo>
                  <a:lnTo>
                    <a:pt x="539335" y="806470"/>
                  </a:lnTo>
                  <a:cubicBezTo>
                    <a:pt x="541867" y="805204"/>
                    <a:pt x="544399" y="805204"/>
                    <a:pt x="545665" y="807736"/>
                  </a:cubicBezTo>
                  <a:cubicBezTo>
                    <a:pt x="546931" y="810268"/>
                    <a:pt x="546931" y="812800"/>
                    <a:pt x="544399" y="814066"/>
                  </a:cubicBezTo>
                  <a:lnTo>
                    <a:pt x="524142" y="827993"/>
                  </a:lnTo>
                  <a:cubicBezTo>
                    <a:pt x="522876" y="827993"/>
                    <a:pt x="522876" y="829259"/>
                    <a:pt x="521610" y="829259"/>
                  </a:cubicBezTo>
                  <a:moveTo>
                    <a:pt x="29119" y="814066"/>
                  </a:moveTo>
                  <a:cubicBezTo>
                    <a:pt x="27853" y="814066"/>
                    <a:pt x="26587" y="814066"/>
                    <a:pt x="25321" y="812800"/>
                  </a:cubicBezTo>
                  <a:cubicBezTo>
                    <a:pt x="22789" y="811534"/>
                    <a:pt x="22789" y="807736"/>
                    <a:pt x="25321" y="806470"/>
                  </a:cubicBezTo>
                  <a:lnTo>
                    <a:pt x="41779" y="788745"/>
                  </a:lnTo>
                  <a:cubicBezTo>
                    <a:pt x="43046" y="786213"/>
                    <a:pt x="46844" y="786213"/>
                    <a:pt x="49376" y="788745"/>
                  </a:cubicBezTo>
                  <a:cubicBezTo>
                    <a:pt x="51908" y="790011"/>
                    <a:pt x="51908" y="793810"/>
                    <a:pt x="49376" y="795075"/>
                  </a:cubicBezTo>
                  <a:lnTo>
                    <a:pt x="32918" y="812800"/>
                  </a:lnTo>
                  <a:cubicBezTo>
                    <a:pt x="31651" y="814066"/>
                    <a:pt x="30385" y="814066"/>
                    <a:pt x="29119" y="814066"/>
                  </a:cubicBezTo>
                  <a:moveTo>
                    <a:pt x="587445" y="797608"/>
                  </a:moveTo>
                  <a:cubicBezTo>
                    <a:pt x="584912" y="797608"/>
                    <a:pt x="583647" y="796341"/>
                    <a:pt x="582380" y="793810"/>
                  </a:cubicBezTo>
                  <a:cubicBezTo>
                    <a:pt x="581114" y="791277"/>
                    <a:pt x="582380" y="788745"/>
                    <a:pt x="584912" y="787479"/>
                  </a:cubicBezTo>
                  <a:lnTo>
                    <a:pt x="589977" y="786213"/>
                  </a:lnTo>
                  <a:lnTo>
                    <a:pt x="608967" y="781149"/>
                  </a:lnTo>
                  <a:lnTo>
                    <a:pt x="611499" y="790011"/>
                  </a:lnTo>
                  <a:lnTo>
                    <a:pt x="611499" y="790011"/>
                  </a:lnTo>
                  <a:lnTo>
                    <a:pt x="588710" y="796341"/>
                  </a:lnTo>
                  <a:cubicBezTo>
                    <a:pt x="588710" y="797608"/>
                    <a:pt x="587445" y="797608"/>
                    <a:pt x="587445" y="797608"/>
                  </a:cubicBezTo>
                  <a:moveTo>
                    <a:pt x="659609" y="781149"/>
                  </a:moveTo>
                  <a:cubicBezTo>
                    <a:pt x="657077" y="781149"/>
                    <a:pt x="655810" y="779883"/>
                    <a:pt x="654545" y="777351"/>
                  </a:cubicBezTo>
                  <a:cubicBezTo>
                    <a:pt x="654545" y="774819"/>
                    <a:pt x="655810" y="772287"/>
                    <a:pt x="658343" y="771021"/>
                  </a:cubicBezTo>
                  <a:lnTo>
                    <a:pt x="682398" y="765956"/>
                  </a:lnTo>
                  <a:cubicBezTo>
                    <a:pt x="684930" y="764690"/>
                    <a:pt x="687462" y="767223"/>
                    <a:pt x="688728" y="769754"/>
                  </a:cubicBezTo>
                  <a:cubicBezTo>
                    <a:pt x="688728" y="772287"/>
                    <a:pt x="687462" y="774819"/>
                    <a:pt x="684930" y="776085"/>
                  </a:cubicBezTo>
                  <a:lnTo>
                    <a:pt x="659609" y="781149"/>
                  </a:lnTo>
                  <a:cubicBezTo>
                    <a:pt x="659609" y="781149"/>
                    <a:pt x="659609" y="781149"/>
                    <a:pt x="659609" y="781149"/>
                  </a:cubicBezTo>
                  <a:moveTo>
                    <a:pt x="731773" y="764690"/>
                  </a:moveTo>
                  <a:cubicBezTo>
                    <a:pt x="729242" y="764690"/>
                    <a:pt x="727975" y="763424"/>
                    <a:pt x="726709" y="760892"/>
                  </a:cubicBezTo>
                  <a:cubicBezTo>
                    <a:pt x="725443" y="758360"/>
                    <a:pt x="727975" y="755828"/>
                    <a:pt x="730507" y="754562"/>
                  </a:cubicBezTo>
                  <a:lnTo>
                    <a:pt x="760893" y="746966"/>
                  </a:lnTo>
                  <a:cubicBezTo>
                    <a:pt x="763424" y="745700"/>
                    <a:pt x="765956" y="748232"/>
                    <a:pt x="767223" y="750764"/>
                  </a:cubicBezTo>
                  <a:cubicBezTo>
                    <a:pt x="768489" y="753296"/>
                    <a:pt x="765956" y="755828"/>
                    <a:pt x="763424" y="757094"/>
                  </a:cubicBezTo>
                  <a:lnTo>
                    <a:pt x="757094" y="758360"/>
                  </a:lnTo>
                  <a:cubicBezTo>
                    <a:pt x="757094" y="758360"/>
                    <a:pt x="757094" y="758360"/>
                    <a:pt x="757094" y="758360"/>
                  </a:cubicBezTo>
                  <a:cubicBezTo>
                    <a:pt x="757094" y="758360"/>
                    <a:pt x="757094" y="758360"/>
                    <a:pt x="757094" y="758360"/>
                  </a:cubicBezTo>
                  <a:lnTo>
                    <a:pt x="731773" y="764690"/>
                  </a:lnTo>
                  <a:cubicBezTo>
                    <a:pt x="731773" y="764690"/>
                    <a:pt x="731773" y="764690"/>
                    <a:pt x="731773" y="764690"/>
                  </a:cubicBezTo>
                  <a:moveTo>
                    <a:pt x="77229" y="759626"/>
                  </a:moveTo>
                  <a:cubicBezTo>
                    <a:pt x="75963" y="759626"/>
                    <a:pt x="74697" y="759626"/>
                    <a:pt x="73430" y="758360"/>
                  </a:cubicBezTo>
                  <a:cubicBezTo>
                    <a:pt x="70899" y="757094"/>
                    <a:pt x="70899" y="753296"/>
                    <a:pt x="73430" y="752030"/>
                  </a:cubicBezTo>
                  <a:lnTo>
                    <a:pt x="82293" y="741902"/>
                  </a:lnTo>
                  <a:lnTo>
                    <a:pt x="88623" y="733039"/>
                  </a:lnTo>
                  <a:cubicBezTo>
                    <a:pt x="89890" y="730507"/>
                    <a:pt x="93688" y="730507"/>
                    <a:pt x="94953" y="731773"/>
                  </a:cubicBezTo>
                  <a:cubicBezTo>
                    <a:pt x="97486" y="733039"/>
                    <a:pt x="97486" y="736838"/>
                    <a:pt x="96220" y="738103"/>
                  </a:cubicBezTo>
                  <a:lnTo>
                    <a:pt x="89890" y="746966"/>
                  </a:lnTo>
                  <a:lnTo>
                    <a:pt x="81027" y="757094"/>
                  </a:lnTo>
                  <a:cubicBezTo>
                    <a:pt x="81027" y="758360"/>
                    <a:pt x="78495" y="759626"/>
                    <a:pt x="77229" y="759626"/>
                  </a:cubicBezTo>
                  <a:moveTo>
                    <a:pt x="803938" y="734305"/>
                  </a:moveTo>
                  <a:cubicBezTo>
                    <a:pt x="802672" y="734305"/>
                    <a:pt x="802672" y="734305"/>
                    <a:pt x="801405" y="734305"/>
                  </a:cubicBezTo>
                  <a:cubicBezTo>
                    <a:pt x="798874" y="733039"/>
                    <a:pt x="797608" y="730507"/>
                    <a:pt x="798874" y="727975"/>
                  </a:cubicBezTo>
                  <a:lnTo>
                    <a:pt x="800140" y="726709"/>
                  </a:lnTo>
                  <a:cubicBezTo>
                    <a:pt x="800140" y="726709"/>
                    <a:pt x="800140" y="725443"/>
                    <a:pt x="801405" y="725443"/>
                  </a:cubicBezTo>
                  <a:lnTo>
                    <a:pt x="816598" y="708985"/>
                  </a:lnTo>
                  <a:cubicBezTo>
                    <a:pt x="817865" y="706452"/>
                    <a:pt x="821663" y="706452"/>
                    <a:pt x="824195" y="708985"/>
                  </a:cubicBezTo>
                  <a:cubicBezTo>
                    <a:pt x="826726" y="710251"/>
                    <a:pt x="826726" y="714049"/>
                    <a:pt x="824195" y="715315"/>
                  </a:cubicBezTo>
                  <a:lnTo>
                    <a:pt x="809002" y="733039"/>
                  </a:lnTo>
                  <a:cubicBezTo>
                    <a:pt x="807736" y="734305"/>
                    <a:pt x="806470" y="734305"/>
                    <a:pt x="803938" y="734305"/>
                  </a:cubicBezTo>
                  <a:moveTo>
                    <a:pt x="119008" y="700122"/>
                  </a:moveTo>
                  <a:cubicBezTo>
                    <a:pt x="117742" y="700122"/>
                    <a:pt x="117742" y="700122"/>
                    <a:pt x="116476" y="700122"/>
                  </a:cubicBezTo>
                  <a:cubicBezTo>
                    <a:pt x="113944" y="698856"/>
                    <a:pt x="112678" y="696324"/>
                    <a:pt x="113944" y="693792"/>
                  </a:cubicBezTo>
                  <a:lnTo>
                    <a:pt x="124072" y="672269"/>
                  </a:lnTo>
                  <a:cubicBezTo>
                    <a:pt x="125339" y="669737"/>
                    <a:pt x="127871" y="668471"/>
                    <a:pt x="130402" y="669737"/>
                  </a:cubicBezTo>
                  <a:cubicBezTo>
                    <a:pt x="132935" y="671003"/>
                    <a:pt x="134201" y="673535"/>
                    <a:pt x="132935" y="676067"/>
                  </a:cubicBezTo>
                  <a:lnTo>
                    <a:pt x="122806" y="697590"/>
                  </a:lnTo>
                  <a:cubicBezTo>
                    <a:pt x="122806" y="698856"/>
                    <a:pt x="120274" y="700122"/>
                    <a:pt x="119008" y="700122"/>
                  </a:cubicBezTo>
                  <a:moveTo>
                    <a:pt x="852047" y="679866"/>
                  </a:moveTo>
                  <a:cubicBezTo>
                    <a:pt x="850781" y="679866"/>
                    <a:pt x="849516" y="679866"/>
                    <a:pt x="848249" y="678600"/>
                  </a:cubicBezTo>
                  <a:cubicBezTo>
                    <a:pt x="845717" y="677333"/>
                    <a:pt x="845717" y="673535"/>
                    <a:pt x="848249" y="672269"/>
                  </a:cubicBezTo>
                  <a:lnTo>
                    <a:pt x="853314" y="667205"/>
                  </a:lnTo>
                  <a:lnTo>
                    <a:pt x="867240" y="655811"/>
                  </a:lnTo>
                  <a:cubicBezTo>
                    <a:pt x="869772" y="654545"/>
                    <a:pt x="872304" y="654545"/>
                    <a:pt x="874837" y="655811"/>
                  </a:cubicBezTo>
                  <a:cubicBezTo>
                    <a:pt x="876102" y="658343"/>
                    <a:pt x="876102" y="660875"/>
                    <a:pt x="874837" y="662141"/>
                  </a:cubicBezTo>
                  <a:lnTo>
                    <a:pt x="860910" y="673535"/>
                  </a:lnTo>
                  <a:lnTo>
                    <a:pt x="855846" y="678600"/>
                  </a:lnTo>
                  <a:cubicBezTo>
                    <a:pt x="854579" y="679866"/>
                    <a:pt x="853314" y="679866"/>
                    <a:pt x="852047" y="679866"/>
                  </a:cubicBezTo>
                  <a:moveTo>
                    <a:pt x="145595" y="633022"/>
                  </a:moveTo>
                  <a:cubicBezTo>
                    <a:pt x="145595" y="633022"/>
                    <a:pt x="144329" y="633022"/>
                    <a:pt x="144329" y="633022"/>
                  </a:cubicBezTo>
                  <a:cubicBezTo>
                    <a:pt x="141797" y="631756"/>
                    <a:pt x="140531" y="629224"/>
                    <a:pt x="141797" y="626692"/>
                  </a:cubicBezTo>
                  <a:lnTo>
                    <a:pt x="149393" y="603903"/>
                  </a:lnTo>
                  <a:cubicBezTo>
                    <a:pt x="149393" y="601371"/>
                    <a:pt x="153192" y="600105"/>
                    <a:pt x="155723" y="600105"/>
                  </a:cubicBezTo>
                  <a:cubicBezTo>
                    <a:pt x="158255" y="600105"/>
                    <a:pt x="159522" y="603903"/>
                    <a:pt x="159522" y="606435"/>
                  </a:cubicBezTo>
                  <a:lnTo>
                    <a:pt x="158255" y="610233"/>
                  </a:lnTo>
                  <a:lnTo>
                    <a:pt x="150660" y="630490"/>
                  </a:lnTo>
                  <a:cubicBezTo>
                    <a:pt x="149393" y="631756"/>
                    <a:pt x="148127" y="633022"/>
                    <a:pt x="145595" y="633022"/>
                  </a:cubicBezTo>
                  <a:moveTo>
                    <a:pt x="907753" y="631756"/>
                  </a:moveTo>
                  <a:cubicBezTo>
                    <a:pt x="906488" y="631756"/>
                    <a:pt x="905221" y="631756"/>
                    <a:pt x="903955" y="630490"/>
                  </a:cubicBezTo>
                  <a:cubicBezTo>
                    <a:pt x="901423" y="629224"/>
                    <a:pt x="901423" y="625426"/>
                    <a:pt x="903955" y="624159"/>
                  </a:cubicBezTo>
                  <a:lnTo>
                    <a:pt x="912818" y="615297"/>
                  </a:lnTo>
                  <a:lnTo>
                    <a:pt x="919148" y="606435"/>
                  </a:lnTo>
                  <a:cubicBezTo>
                    <a:pt x="920414" y="603903"/>
                    <a:pt x="924212" y="603903"/>
                    <a:pt x="925478" y="605169"/>
                  </a:cubicBezTo>
                  <a:cubicBezTo>
                    <a:pt x="928010" y="606435"/>
                    <a:pt x="928010" y="608967"/>
                    <a:pt x="926744" y="611499"/>
                  </a:cubicBezTo>
                  <a:lnTo>
                    <a:pt x="920414" y="620361"/>
                  </a:lnTo>
                  <a:cubicBezTo>
                    <a:pt x="920414" y="620361"/>
                    <a:pt x="920414" y="620361"/>
                    <a:pt x="919148" y="621628"/>
                  </a:cubicBezTo>
                  <a:lnTo>
                    <a:pt x="910286" y="630490"/>
                  </a:lnTo>
                  <a:cubicBezTo>
                    <a:pt x="910286" y="631756"/>
                    <a:pt x="909019" y="631756"/>
                    <a:pt x="907753" y="631756"/>
                  </a:cubicBezTo>
                  <a:moveTo>
                    <a:pt x="935607" y="568454"/>
                  </a:moveTo>
                  <a:cubicBezTo>
                    <a:pt x="935607" y="568454"/>
                    <a:pt x="935607" y="568454"/>
                    <a:pt x="935607" y="568454"/>
                  </a:cubicBezTo>
                  <a:cubicBezTo>
                    <a:pt x="933074" y="568454"/>
                    <a:pt x="930542" y="565922"/>
                    <a:pt x="930542" y="563389"/>
                  </a:cubicBezTo>
                  <a:lnTo>
                    <a:pt x="930542" y="557059"/>
                  </a:lnTo>
                  <a:lnTo>
                    <a:pt x="924212" y="543133"/>
                  </a:lnTo>
                  <a:cubicBezTo>
                    <a:pt x="922946" y="540601"/>
                    <a:pt x="924212" y="538069"/>
                    <a:pt x="926744" y="536802"/>
                  </a:cubicBezTo>
                  <a:cubicBezTo>
                    <a:pt x="929276" y="535536"/>
                    <a:pt x="931809" y="536802"/>
                    <a:pt x="933074" y="539335"/>
                  </a:cubicBezTo>
                  <a:lnTo>
                    <a:pt x="939405" y="554527"/>
                  </a:lnTo>
                  <a:cubicBezTo>
                    <a:pt x="939405" y="555793"/>
                    <a:pt x="939405" y="555793"/>
                    <a:pt x="939405" y="557059"/>
                  </a:cubicBezTo>
                  <a:lnTo>
                    <a:pt x="939405" y="564656"/>
                  </a:lnTo>
                  <a:cubicBezTo>
                    <a:pt x="940670" y="565922"/>
                    <a:pt x="938139" y="568454"/>
                    <a:pt x="935607" y="568454"/>
                  </a:cubicBezTo>
                  <a:moveTo>
                    <a:pt x="164586" y="563389"/>
                  </a:moveTo>
                  <a:cubicBezTo>
                    <a:pt x="164586" y="563389"/>
                    <a:pt x="163320" y="563389"/>
                    <a:pt x="164586" y="563389"/>
                  </a:cubicBezTo>
                  <a:cubicBezTo>
                    <a:pt x="160788" y="563389"/>
                    <a:pt x="159522" y="560857"/>
                    <a:pt x="159522" y="557059"/>
                  </a:cubicBezTo>
                  <a:lnTo>
                    <a:pt x="162053" y="543133"/>
                  </a:lnTo>
                  <a:lnTo>
                    <a:pt x="162053" y="534271"/>
                  </a:lnTo>
                  <a:cubicBezTo>
                    <a:pt x="162053" y="531738"/>
                    <a:pt x="164586" y="529206"/>
                    <a:pt x="167118" y="529206"/>
                  </a:cubicBezTo>
                  <a:cubicBezTo>
                    <a:pt x="169650" y="529206"/>
                    <a:pt x="172182" y="531738"/>
                    <a:pt x="172182" y="534271"/>
                  </a:cubicBezTo>
                  <a:lnTo>
                    <a:pt x="172182" y="544399"/>
                  </a:lnTo>
                  <a:lnTo>
                    <a:pt x="169650" y="559592"/>
                  </a:lnTo>
                  <a:cubicBezTo>
                    <a:pt x="168384" y="560857"/>
                    <a:pt x="167118" y="563389"/>
                    <a:pt x="164586" y="563389"/>
                  </a:cubicBezTo>
                  <a:moveTo>
                    <a:pt x="910286" y="501353"/>
                  </a:moveTo>
                  <a:cubicBezTo>
                    <a:pt x="907753" y="501353"/>
                    <a:pt x="906488" y="500087"/>
                    <a:pt x="905221" y="498821"/>
                  </a:cubicBezTo>
                  <a:lnTo>
                    <a:pt x="900158" y="486161"/>
                  </a:lnTo>
                  <a:lnTo>
                    <a:pt x="896359" y="477299"/>
                  </a:lnTo>
                  <a:cubicBezTo>
                    <a:pt x="895093" y="474766"/>
                    <a:pt x="896359" y="472234"/>
                    <a:pt x="898891" y="470968"/>
                  </a:cubicBezTo>
                  <a:cubicBezTo>
                    <a:pt x="901423" y="469702"/>
                    <a:pt x="903955" y="470968"/>
                    <a:pt x="905221" y="473500"/>
                  </a:cubicBezTo>
                  <a:lnTo>
                    <a:pt x="910286" y="483629"/>
                  </a:lnTo>
                  <a:lnTo>
                    <a:pt x="915349" y="496289"/>
                  </a:lnTo>
                  <a:cubicBezTo>
                    <a:pt x="916616" y="498821"/>
                    <a:pt x="915349" y="501353"/>
                    <a:pt x="912818" y="502620"/>
                  </a:cubicBezTo>
                  <a:cubicBezTo>
                    <a:pt x="911551" y="501353"/>
                    <a:pt x="910286" y="501353"/>
                    <a:pt x="910286" y="501353"/>
                  </a:cubicBezTo>
                  <a:moveTo>
                    <a:pt x="164586" y="491225"/>
                  </a:moveTo>
                  <a:cubicBezTo>
                    <a:pt x="162053" y="491225"/>
                    <a:pt x="160788" y="489959"/>
                    <a:pt x="159522" y="487427"/>
                  </a:cubicBezTo>
                  <a:lnTo>
                    <a:pt x="151925" y="468436"/>
                  </a:lnTo>
                  <a:lnTo>
                    <a:pt x="150660" y="465904"/>
                  </a:lnTo>
                  <a:cubicBezTo>
                    <a:pt x="149393" y="463372"/>
                    <a:pt x="150660" y="460840"/>
                    <a:pt x="151925" y="459574"/>
                  </a:cubicBezTo>
                  <a:cubicBezTo>
                    <a:pt x="154457" y="458308"/>
                    <a:pt x="156990" y="459574"/>
                    <a:pt x="158255" y="460840"/>
                  </a:cubicBezTo>
                  <a:lnTo>
                    <a:pt x="160788" y="464638"/>
                  </a:lnTo>
                  <a:lnTo>
                    <a:pt x="168384" y="484895"/>
                  </a:lnTo>
                  <a:cubicBezTo>
                    <a:pt x="169650" y="487427"/>
                    <a:pt x="168384" y="489959"/>
                    <a:pt x="165852" y="491225"/>
                  </a:cubicBezTo>
                  <a:cubicBezTo>
                    <a:pt x="165852" y="491225"/>
                    <a:pt x="165852" y="491225"/>
                    <a:pt x="164586" y="491225"/>
                  </a:cubicBezTo>
                  <a:moveTo>
                    <a:pt x="877368" y="436785"/>
                  </a:moveTo>
                  <a:cubicBezTo>
                    <a:pt x="876102" y="436785"/>
                    <a:pt x="873570" y="435519"/>
                    <a:pt x="873570" y="434253"/>
                  </a:cubicBezTo>
                  <a:lnTo>
                    <a:pt x="860910" y="413996"/>
                  </a:lnTo>
                  <a:cubicBezTo>
                    <a:pt x="859644" y="411464"/>
                    <a:pt x="859644" y="408932"/>
                    <a:pt x="862176" y="407666"/>
                  </a:cubicBezTo>
                  <a:cubicBezTo>
                    <a:pt x="864708" y="406400"/>
                    <a:pt x="867240" y="406400"/>
                    <a:pt x="868506" y="408932"/>
                  </a:cubicBezTo>
                  <a:lnTo>
                    <a:pt x="872304" y="415262"/>
                  </a:lnTo>
                  <a:lnTo>
                    <a:pt x="881167" y="430455"/>
                  </a:lnTo>
                  <a:cubicBezTo>
                    <a:pt x="882433" y="432987"/>
                    <a:pt x="881167" y="435519"/>
                    <a:pt x="879900" y="436785"/>
                  </a:cubicBezTo>
                  <a:cubicBezTo>
                    <a:pt x="879900" y="436785"/>
                    <a:pt x="878635" y="436785"/>
                    <a:pt x="877368" y="436785"/>
                  </a:cubicBezTo>
                  <a:moveTo>
                    <a:pt x="127871" y="430455"/>
                  </a:moveTo>
                  <a:cubicBezTo>
                    <a:pt x="126604" y="430455"/>
                    <a:pt x="125339" y="430455"/>
                    <a:pt x="124072" y="429189"/>
                  </a:cubicBezTo>
                  <a:lnTo>
                    <a:pt x="107614" y="411464"/>
                  </a:lnTo>
                  <a:cubicBezTo>
                    <a:pt x="106348" y="408932"/>
                    <a:pt x="106348" y="406400"/>
                    <a:pt x="107614" y="405134"/>
                  </a:cubicBezTo>
                  <a:cubicBezTo>
                    <a:pt x="110146" y="403868"/>
                    <a:pt x="112678" y="403868"/>
                    <a:pt x="113944" y="405134"/>
                  </a:cubicBezTo>
                  <a:lnTo>
                    <a:pt x="130402" y="422859"/>
                  </a:lnTo>
                  <a:cubicBezTo>
                    <a:pt x="131669" y="425391"/>
                    <a:pt x="131669" y="427923"/>
                    <a:pt x="130402" y="429189"/>
                  </a:cubicBezTo>
                  <a:cubicBezTo>
                    <a:pt x="130402" y="429189"/>
                    <a:pt x="129137" y="430455"/>
                    <a:pt x="127871" y="430455"/>
                  </a:cubicBezTo>
                  <a:moveTo>
                    <a:pt x="75963" y="378547"/>
                  </a:moveTo>
                  <a:cubicBezTo>
                    <a:pt x="74697" y="378547"/>
                    <a:pt x="73430" y="377281"/>
                    <a:pt x="72165" y="376015"/>
                  </a:cubicBezTo>
                  <a:lnTo>
                    <a:pt x="58238" y="355758"/>
                  </a:lnTo>
                  <a:cubicBezTo>
                    <a:pt x="56972" y="353226"/>
                    <a:pt x="56972" y="350694"/>
                    <a:pt x="59504" y="349428"/>
                  </a:cubicBezTo>
                  <a:cubicBezTo>
                    <a:pt x="62036" y="348162"/>
                    <a:pt x="64569" y="348162"/>
                    <a:pt x="65834" y="350694"/>
                  </a:cubicBezTo>
                  <a:lnTo>
                    <a:pt x="79761" y="370951"/>
                  </a:lnTo>
                  <a:cubicBezTo>
                    <a:pt x="81027" y="373483"/>
                    <a:pt x="81027" y="376015"/>
                    <a:pt x="78495" y="377281"/>
                  </a:cubicBezTo>
                  <a:cubicBezTo>
                    <a:pt x="77229" y="378547"/>
                    <a:pt x="77229" y="378547"/>
                    <a:pt x="75963" y="378547"/>
                  </a:cubicBezTo>
                  <a:moveTo>
                    <a:pt x="836855" y="370951"/>
                  </a:moveTo>
                  <a:lnTo>
                    <a:pt x="829259" y="348162"/>
                  </a:lnTo>
                  <a:cubicBezTo>
                    <a:pt x="827993" y="345630"/>
                    <a:pt x="829259" y="343098"/>
                    <a:pt x="831791" y="341832"/>
                  </a:cubicBezTo>
                  <a:cubicBezTo>
                    <a:pt x="834323" y="340566"/>
                    <a:pt x="836855" y="341832"/>
                    <a:pt x="838121" y="344364"/>
                  </a:cubicBezTo>
                  <a:lnTo>
                    <a:pt x="845717" y="365887"/>
                  </a:lnTo>
                  <a:lnTo>
                    <a:pt x="840653" y="368419"/>
                  </a:lnTo>
                  <a:lnTo>
                    <a:pt x="836855" y="370951"/>
                  </a:lnTo>
                  <a:close/>
                  <a:moveTo>
                    <a:pt x="40514" y="316511"/>
                  </a:moveTo>
                  <a:cubicBezTo>
                    <a:pt x="37981" y="316511"/>
                    <a:pt x="36716" y="315245"/>
                    <a:pt x="35449" y="312713"/>
                  </a:cubicBezTo>
                  <a:lnTo>
                    <a:pt x="27853" y="289924"/>
                  </a:lnTo>
                  <a:cubicBezTo>
                    <a:pt x="26587" y="287392"/>
                    <a:pt x="27853" y="284860"/>
                    <a:pt x="30385" y="283594"/>
                  </a:cubicBezTo>
                  <a:cubicBezTo>
                    <a:pt x="32918" y="282328"/>
                    <a:pt x="35449" y="283594"/>
                    <a:pt x="36716" y="286126"/>
                  </a:cubicBezTo>
                  <a:lnTo>
                    <a:pt x="44312" y="308915"/>
                  </a:lnTo>
                  <a:cubicBezTo>
                    <a:pt x="45578" y="311447"/>
                    <a:pt x="44312" y="313979"/>
                    <a:pt x="41779" y="315245"/>
                  </a:cubicBezTo>
                  <a:cubicBezTo>
                    <a:pt x="40514" y="316511"/>
                    <a:pt x="40514" y="316511"/>
                    <a:pt x="40514" y="316511"/>
                  </a:cubicBezTo>
                  <a:moveTo>
                    <a:pt x="822928" y="305117"/>
                  </a:moveTo>
                  <a:cubicBezTo>
                    <a:pt x="820396" y="305117"/>
                    <a:pt x="817865" y="303851"/>
                    <a:pt x="817865" y="301318"/>
                  </a:cubicBezTo>
                  <a:lnTo>
                    <a:pt x="815332" y="277264"/>
                  </a:lnTo>
                  <a:cubicBezTo>
                    <a:pt x="815332" y="274732"/>
                    <a:pt x="816598" y="272199"/>
                    <a:pt x="820396" y="272199"/>
                  </a:cubicBezTo>
                  <a:cubicBezTo>
                    <a:pt x="822928" y="272199"/>
                    <a:pt x="825461" y="273466"/>
                    <a:pt x="825461" y="275997"/>
                  </a:cubicBezTo>
                  <a:lnTo>
                    <a:pt x="827993" y="300053"/>
                  </a:lnTo>
                  <a:cubicBezTo>
                    <a:pt x="827993" y="302584"/>
                    <a:pt x="825461" y="305117"/>
                    <a:pt x="822928" y="305117"/>
                  </a:cubicBezTo>
                  <a:cubicBezTo>
                    <a:pt x="822928" y="305117"/>
                    <a:pt x="822928" y="305117"/>
                    <a:pt x="822928" y="305117"/>
                  </a:cubicBezTo>
                  <a:moveTo>
                    <a:pt x="17725" y="246879"/>
                  </a:moveTo>
                  <a:cubicBezTo>
                    <a:pt x="15193" y="246879"/>
                    <a:pt x="13927" y="245612"/>
                    <a:pt x="12660" y="243081"/>
                  </a:cubicBezTo>
                  <a:lnTo>
                    <a:pt x="7597" y="226622"/>
                  </a:lnTo>
                  <a:cubicBezTo>
                    <a:pt x="7597" y="226622"/>
                    <a:pt x="7597" y="225356"/>
                    <a:pt x="7597" y="225356"/>
                  </a:cubicBezTo>
                  <a:lnTo>
                    <a:pt x="7597" y="219025"/>
                  </a:lnTo>
                  <a:cubicBezTo>
                    <a:pt x="7597" y="216494"/>
                    <a:pt x="10128" y="213961"/>
                    <a:pt x="12660" y="213961"/>
                  </a:cubicBezTo>
                  <a:cubicBezTo>
                    <a:pt x="15193" y="213961"/>
                    <a:pt x="17725" y="216494"/>
                    <a:pt x="17725" y="219025"/>
                  </a:cubicBezTo>
                  <a:lnTo>
                    <a:pt x="17725" y="225356"/>
                  </a:lnTo>
                  <a:lnTo>
                    <a:pt x="22789" y="241814"/>
                  </a:lnTo>
                  <a:cubicBezTo>
                    <a:pt x="24055" y="244346"/>
                    <a:pt x="21523" y="246879"/>
                    <a:pt x="18991" y="248145"/>
                  </a:cubicBezTo>
                  <a:cubicBezTo>
                    <a:pt x="18991" y="246879"/>
                    <a:pt x="18991" y="246879"/>
                    <a:pt x="17725" y="246879"/>
                  </a:cubicBezTo>
                  <a:moveTo>
                    <a:pt x="825461" y="232952"/>
                  </a:moveTo>
                  <a:cubicBezTo>
                    <a:pt x="824195" y="232952"/>
                    <a:pt x="824195" y="232952"/>
                    <a:pt x="825461" y="232952"/>
                  </a:cubicBezTo>
                  <a:cubicBezTo>
                    <a:pt x="821663" y="232952"/>
                    <a:pt x="820396" y="230420"/>
                    <a:pt x="820396" y="227888"/>
                  </a:cubicBezTo>
                  <a:lnTo>
                    <a:pt x="821663" y="216494"/>
                  </a:lnTo>
                  <a:lnTo>
                    <a:pt x="825461" y="203833"/>
                  </a:lnTo>
                  <a:cubicBezTo>
                    <a:pt x="826726" y="201301"/>
                    <a:pt x="829259" y="200035"/>
                    <a:pt x="831791" y="200035"/>
                  </a:cubicBezTo>
                  <a:cubicBezTo>
                    <a:pt x="834323" y="201301"/>
                    <a:pt x="835589" y="203833"/>
                    <a:pt x="835589" y="206365"/>
                  </a:cubicBezTo>
                  <a:lnTo>
                    <a:pt x="831791" y="217760"/>
                  </a:lnTo>
                  <a:lnTo>
                    <a:pt x="830525" y="229154"/>
                  </a:lnTo>
                  <a:cubicBezTo>
                    <a:pt x="829259" y="231686"/>
                    <a:pt x="827993" y="232952"/>
                    <a:pt x="825461" y="232952"/>
                  </a:cubicBezTo>
                  <a:moveTo>
                    <a:pt x="10128" y="175980"/>
                  </a:moveTo>
                  <a:cubicBezTo>
                    <a:pt x="7597" y="175980"/>
                    <a:pt x="5064" y="173448"/>
                    <a:pt x="5064" y="170916"/>
                  </a:cubicBezTo>
                  <a:lnTo>
                    <a:pt x="5064" y="169650"/>
                  </a:lnTo>
                  <a:cubicBezTo>
                    <a:pt x="5064" y="169650"/>
                    <a:pt x="5064" y="168384"/>
                    <a:pt x="5064" y="168384"/>
                  </a:cubicBezTo>
                  <a:lnTo>
                    <a:pt x="10128" y="145595"/>
                  </a:lnTo>
                  <a:cubicBezTo>
                    <a:pt x="10128" y="143063"/>
                    <a:pt x="13927" y="141797"/>
                    <a:pt x="16458" y="141797"/>
                  </a:cubicBezTo>
                  <a:cubicBezTo>
                    <a:pt x="18991" y="141797"/>
                    <a:pt x="20257" y="145595"/>
                    <a:pt x="20257" y="148127"/>
                  </a:cubicBezTo>
                  <a:lnTo>
                    <a:pt x="15193" y="169650"/>
                  </a:lnTo>
                  <a:lnTo>
                    <a:pt x="15193" y="169650"/>
                  </a:lnTo>
                  <a:cubicBezTo>
                    <a:pt x="15193" y="173448"/>
                    <a:pt x="13927" y="175980"/>
                    <a:pt x="10128" y="175980"/>
                  </a:cubicBezTo>
                  <a:lnTo>
                    <a:pt x="10128" y="175980"/>
                  </a:lnTo>
                  <a:close/>
                  <a:moveTo>
                    <a:pt x="843186" y="163320"/>
                  </a:moveTo>
                  <a:cubicBezTo>
                    <a:pt x="843186" y="163320"/>
                    <a:pt x="841919" y="163320"/>
                    <a:pt x="841919" y="163320"/>
                  </a:cubicBezTo>
                  <a:cubicBezTo>
                    <a:pt x="839387" y="162053"/>
                    <a:pt x="838121" y="159522"/>
                    <a:pt x="839387" y="156989"/>
                  </a:cubicBezTo>
                  <a:lnTo>
                    <a:pt x="848249" y="134201"/>
                  </a:lnTo>
                  <a:cubicBezTo>
                    <a:pt x="849516" y="131668"/>
                    <a:pt x="852047" y="130402"/>
                    <a:pt x="854579" y="131668"/>
                  </a:cubicBezTo>
                  <a:cubicBezTo>
                    <a:pt x="857112" y="132935"/>
                    <a:pt x="858377" y="135467"/>
                    <a:pt x="857112" y="137999"/>
                  </a:cubicBezTo>
                  <a:lnTo>
                    <a:pt x="848249" y="160788"/>
                  </a:lnTo>
                  <a:cubicBezTo>
                    <a:pt x="846984" y="162053"/>
                    <a:pt x="845717" y="163320"/>
                    <a:pt x="843186" y="163320"/>
                  </a:cubicBezTo>
                  <a:moveTo>
                    <a:pt x="35449" y="108880"/>
                  </a:moveTo>
                  <a:cubicBezTo>
                    <a:pt x="34183" y="108880"/>
                    <a:pt x="34183" y="108880"/>
                    <a:pt x="32918" y="108880"/>
                  </a:cubicBezTo>
                  <a:cubicBezTo>
                    <a:pt x="30385" y="107614"/>
                    <a:pt x="29119" y="105081"/>
                    <a:pt x="30385" y="102550"/>
                  </a:cubicBezTo>
                  <a:lnTo>
                    <a:pt x="31651" y="100017"/>
                  </a:lnTo>
                  <a:cubicBezTo>
                    <a:pt x="31651" y="100017"/>
                    <a:pt x="31651" y="100017"/>
                    <a:pt x="31651" y="98751"/>
                  </a:cubicBezTo>
                  <a:lnTo>
                    <a:pt x="45578" y="82293"/>
                  </a:lnTo>
                  <a:cubicBezTo>
                    <a:pt x="46844" y="79761"/>
                    <a:pt x="50642" y="79761"/>
                    <a:pt x="53174" y="82293"/>
                  </a:cubicBezTo>
                  <a:cubicBezTo>
                    <a:pt x="55706" y="83559"/>
                    <a:pt x="55706" y="87357"/>
                    <a:pt x="53174" y="88623"/>
                  </a:cubicBezTo>
                  <a:lnTo>
                    <a:pt x="39248" y="103816"/>
                  </a:lnTo>
                  <a:lnTo>
                    <a:pt x="37981" y="106348"/>
                  </a:lnTo>
                  <a:cubicBezTo>
                    <a:pt x="39248" y="107614"/>
                    <a:pt x="36716" y="108880"/>
                    <a:pt x="35449" y="108880"/>
                  </a:cubicBezTo>
                  <a:moveTo>
                    <a:pt x="570986" y="105081"/>
                  </a:moveTo>
                  <a:cubicBezTo>
                    <a:pt x="568454" y="105081"/>
                    <a:pt x="567187" y="103816"/>
                    <a:pt x="565922" y="101284"/>
                  </a:cubicBezTo>
                  <a:cubicBezTo>
                    <a:pt x="565922" y="98751"/>
                    <a:pt x="567187" y="96219"/>
                    <a:pt x="569720" y="94953"/>
                  </a:cubicBezTo>
                  <a:lnTo>
                    <a:pt x="584912" y="91155"/>
                  </a:lnTo>
                  <a:lnTo>
                    <a:pt x="591243" y="88623"/>
                  </a:lnTo>
                  <a:cubicBezTo>
                    <a:pt x="593775" y="87357"/>
                    <a:pt x="596307" y="88623"/>
                    <a:pt x="597573" y="91155"/>
                  </a:cubicBezTo>
                  <a:cubicBezTo>
                    <a:pt x="598839" y="93687"/>
                    <a:pt x="597573" y="96219"/>
                    <a:pt x="595041" y="97486"/>
                  </a:cubicBezTo>
                  <a:lnTo>
                    <a:pt x="587445" y="101284"/>
                  </a:lnTo>
                  <a:lnTo>
                    <a:pt x="570986" y="105081"/>
                  </a:lnTo>
                  <a:cubicBezTo>
                    <a:pt x="572252" y="105081"/>
                    <a:pt x="572252" y="105081"/>
                    <a:pt x="570986" y="105081"/>
                  </a:cubicBezTo>
                  <a:moveTo>
                    <a:pt x="522876" y="103816"/>
                  </a:moveTo>
                  <a:cubicBezTo>
                    <a:pt x="522876" y="103816"/>
                    <a:pt x="521610" y="103816"/>
                    <a:pt x="522876" y="103816"/>
                  </a:cubicBezTo>
                  <a:lnTo>
                    <a:pt x="515280" y="102550"/>
                  </a:lnTo>
                  <a:cubicBezTo>
                    <a:pt x="515280" y="102550"/>
                    <a:pt x="514014" y="102550"/>
                    <a:pt x="514014" y="102550"/>
                  </a:cubicBezTo>
                  <a:lnTo>
                    <a:pt x="497555" y="94953"/>
                  </a:lnTo>
                  <a:cubicBezTo>
                    <a:pt x="495024" y="93687"/>
                    <a:pt x="493757" y="91155"/>
                    <a:pt x="495024" y="88623"/>
                  </a:cubicBezTo>
                  <a:cubicBezTo>
                    <a:pt x="496289" y="86091"/>
                    <a:pt x="498822" y="84825"/>
                    <a:pt x="501354" y="86091"/>
                  </a:cubicBezTo>
                  <a:lnTo>
                    <a:pt x="517812" y="92421"/>
                  </a:lnTo>
                  <a:lnTo>
                    <a:pt x="524142" y="93687"/>
                  </a:lnTo>
                  <a:cubicBezTo>
                    <a:pt x="526675" y="93687"/>
                    <a:pt x="529206" y="96219"/>
                    <a:pt x="527940" y="98751"/>
                  </a:cubicBezTo>
                  <a:cubicBezTo>
                    <a:pt x="526675" y="102550"/>
                    <a:pt x="525408" y="103816"/>
                    <a:pt x="522876" y="103816"/>
                  </a:cubicBezTo>
                  <a:moveTo>
                    <a:pt x="865974" y="94953"/>
                  </a:moveTo>
                  <a:cubicBezTo>
                    <a:pt x="865974" y="94953"/>
                    <a:pt x="864708" y="94953"/>
                    <a:pt x="865974" y="94953"/>
                  </a:cubicBezTo>
                  <a:cubicBezTo>
                    <a:pt x="862176" y="93687"/>
                    <a:pt x="860910" y="91155"/>
                    <a:pt x="860910" y="88623"/>
                  </a:cubicBezTo>
                  <a:lnTo>
                    <a:pt x="862176" y="83559"/>
                  </a:lnTo>
                  <a:lnTo>
                    <a:pt x="864708" y="65834"/>
                  </a:lnTo>
                  <a:cubicBezTo>
                    <a:pt x="864708" y="63302"/>
                    <a:pt x="867240" y="62036"/>
                    <a:pt x="868506" y="62036"/>
                  </a:cubicBezTo>
                  <a:cubicBezTo>
                    <a:pt x="871038" y="62036"/>
                    <a:pt x="873570" y="63302"/>
                    <a:pt x="873570" y="65834"/>
                  </a:cubicBezTo>
                  <a:lnTo>
                    <a:pt x="873570" y="65834"/>
                  </a:lnTo>
                  <a:cubicBezTo>
                    <a:pt x="873570" y="65834"/>
                    <a:pt x="873570" y="67100"/>
                    <a:pt x="873570" y="67100"/>
                  </a:cubicBezTo>
                  <a:lnTo>
                    <a:pt x="871038" y="86091"/>
                  </a:lnTo>
                  <a:lnTo>
                    <a:pt x="869772" y="91155"/>
                  </a:lnTo>
                  <a:cubicBezTo>
                    <a:pt x="869772" y="93687"/>
                    <a:pt x="868506" y="94953"/>
                    <a:pt x="865974" y="94953"/>
                  </a:cubicBezTo>
                  <a:moveTo>
                    <a:pt x="640619" y="78495"/>
                  </a:moveTo>
                  <a:cubicBezTo>
                    <a:pt x="639352" y="78495"/>
                    <a:pt x="636820" y="77229"/>
                    <a:pt x="636820" y="75963"/>
                  </a:cubicBezTo>
                  <a:cubicBezTo>
                    <a:pt x="635554" y="73430"/>
                    <a:pt x="636820" y="70899"/>
                    <a:pt x="639352" y="69632"/>
                  </a:cubicBezTo>
                  <a:lnTo>
                    <a:pt x="660875" y="59504"/>
                  </a:lnTo>
                  <a:cubicBezTo>
                    <a:pt x="663407" y="58238"/>
                    <a:pt x="665939" y="59504"/>
                    <a:pt x="667205" y="62036"/>
                  </a:cubicBezTo>
                  <a:cubicBezTo>
                    <a:pt x="668471" y="64568"/>
                    <a:pt x="667205" y="67100"/>
                    <a:pt x="664673" y="68366"/>
                  </a:cubicBezTo>
                  <a:lnTo>
                    <a:pt x="643150" y="78495"/>
                  </a:lnTo>
                  <a:cubicBezTo>
                    <a:pt x="641884" y="78495"/>
                    <a:pt x="640619" y="78495"/>
                    <a:pt x="640619" y="78495"/>
                  </a:cubicBezTo>
                  <a:moveTo>
                    <a:pt x="460840" y="68366"/>
                  </a:moveTo>
                  <a:cubicBezTo>
                    <a:pt x="459574" y="68366"/>
                    <a:pt x="458308" y="67100"/>
                    <a:pt x="457042" y="65834"/>
                  </a:cubicBezTo>
                  <a:lnTo>
                    <a:pt x="450712" y="56972"/>
                  </a:lnTo>
                  <a:lnTo>
                    <a:pt x="440583" y="48110"/>
                  </a:lnTo>
                  <a:cubicBezTo>
                    <a:pt x="438052" y="46844"/>
                    <a:pt x="438052" y="43045"/>
                    <a:pt x="440583" y="41779"/>
                  </a:cubicBezTo>
                  <a:cubicBezTo>
                    <a:pt x="441850" y="39247"/>
                    <a:pt x="445648" y="39247"/>
                    <a:pt x="448180" y="41779"/>
                  </a:cubicBezTo>
                  <a:lnTo>
                    <a:pt x="458308" y="50642"/>
                  </a:lnTo>
                  <a:cubicBezTo>
                    <a:pt x="458308" y="50642"/>
                    <a:pt x="458308" y="50642"/>
                    <a:pt x="459574" y="51908"/>
                  </a:cubicBezTo>
                  <a:lnTo>
                    <a:pt x="465904" y="60770"/>
                  </a:lnTo>
                  <a:cubicBezTo>
                    <a:pt x="467170" y="63302"/>
                    <a:pt x="467170" y="65834"/>
                    <a:pt x="464638" y="67100"/>
                  </a:cubicBezTo>
                  <a:cubicBezTo>
                    <a:pt x="463372" y="68366"/>
                    <a:pt x="462106" y="68366"/>
                    <a:pt x="460840" y="68366"/>
                  </a:cubicBezTo>
                  <a:moveTo>
                    <a:pt x="88623" y="59504"/>
                  </a:moveTo>
                  <a:cubicBezTo>
                    <a:pt x="87357" y="59504"/>
                    <a:pt x="84825" y="58238"/>
                    <a:pt x="84825" y="56972"/>
                  </a:cubicBezTo>
                  <a:cubicBezTo>
                    <a:pt x="83559" y="54440"/>
                    <a:pt x="84825" y="51908"/>
                    <a:pt x="87357" y="50642"/>
                  </a:cubicBezTo>
                  <a:lnTo>
                    <a:pt x="108880" y="39247"/>
                  </a:lnTo>
                  <a:cubicBezTo>
                    <a:pt x="111412" y="37981"/>
                    <a:pt x="113944" y="39247"/>
                    <a:pt x="115210" y="41779"/>
                  </a:cubicBezTo>
                  <a:cubicBezTo>
                    <a:pt x="116476" y="44312"/>
                    <a:pt x="115210" y="46844"/>
                    <a:pt x="112678" y="48110"/>
                  </a:cubicBezTo>
                  <a:lnTo>
                    <a:pt x="91155" y="59504"/>
                  </a:lnTo>
                  <a:cubicBezTo>
                    <a:pt x="89890" y="59504"/>
                    <a:pt x="88623" y="59504"/>
                    <a:pt x="88623" y="59504"/>
                  </a:cubicBezTo>
                  <a:moveTo>
                    <a:pt x="705186" y="43045"/>
                  </a:moveTo>
                  <a:cubicBezTo>
                    <a:pt x="703921" y="43045"/>
                    <a:pt x="701389" y="41779"/>
                    <a:pt x="701389" y="40514"/>
                  </a:cubicBezTo>
                  <a:cubicBezTo>
                    <a:pt x="700122" y="37981"/>
                    <a:pt x="700122" y="35449"/>
                    <a:pt x="702654" y="34183"/>
                  </a:cubicBezTo>
                  <a:lnTo>
                    <a:pt x="710251" y="29119"/>
                  </a:lnTo>
                  <a:lnTo>
                    <a:pt x="721645" y="20257"/>
                  </a:lnTo>
                  <a:cubicBezTo>
                    <a:pt x="724177" y="18991"/>
                    <a:pt x="726709" y="18991"/>
                    <a:pt x="729242" y="20257"/>
                  </a:cubicBezTo>
                  <a:cubicBezTo>
                    <a:pt x="730507" y="22789"/>
                    <a:pt x="730507" y="25321"/>
                    <a:pt x="729242" y="26587"/>
                  </a:cubicBezTo>
                  <a:lnTo>
                    <a:pt x="717847" y="36715"/>
                  </a:lnTo>
                  <a:lnTo>
                    <a:pt x="708984" y="41779"/>
                  </a:lnTo>
                  <a:cubicBezTo>
                    <a:pt x="706452" y="43045"/>
                    <a:pt x="705186" y="43045"/>
                    <a:pt x="705186" y="43045"/>
                  </a:cubicBezTo>
                  <a:moveTo>
                    <a:pt x="158255" y="36715"/>
                  </a:moveTo>
                  <a:cubicBezTo>
                    <a:pt x="155723" y="36715"/>
                    <a:pt x="154457" y="35449"/>
                    <a:pt x="153192" y="32917"/>
                  </a:cubicBezTo>
                  <a:cubicBezTo>
                    <a:pt x="153192" y="30385"/>
                    <a:pt x="154457" y="27853"/>
                    <a:pt x="156990" y="27853"/>
                  </a:cubicBezTo>
                  <a:lnTo>
                    <a:pt x="181044" y="22789"/>
                  </a:lnTo>
                  <a:cubicBezTo>
                    <a:pt x="183576" y="22789"/>
                    <a:pt x="186109" y="24055"/>
                    <a:pt x="187374" y="26587"/>
                  </a:cubicBezTo>
                  <a:cubicBezTo>
                    <a:pt x="187374" y="29119"/>
                    <a:pt x="186109" y="31651"/>
                    <a:pt x="183576" y="31651"/>
                  </a:cubicBezTo>
                  <a:lnTo>
                    <a:pt x="158255" y="36715"/>
                  </a:lnTo>
                  <a:cubicBezTo>
                    <a:pt x="158255" y="36715"/>
                    <a:pt x="158255" y="36715"/>
                    <a:pt x="158255" y="36715"/>
                  </a:cubicBezTo>
                  <a:moveTo>
                    <a:pt x="850781" y="27853"/>
                  </a:moveTo>
                  <a:cubicBezTo>
                    <a:pt x="849516" y="27853"/>
                    <a:pt x="848249" y="27853"/>
                    <a:pt x="846984" y="26587"/>
                  </a:cubicBezTo>
                  <a:lnTo>
                    <a:pt x="845717" y="24055"/>
                  </a:lnTo>
                  <a:lnTo>
                    <a:pt x="827993" y="17725"/>
                  </a:lnTo>
                  <a:cubicBezTo>
                    <a:pt x="825461" y="16458"/>
                    <a:pt x="824195" y="13927"/>
                    <a:pt x="825461" y="11394"/>
                  </a:cubicBezTo>
                  <a:cubicBezTo>
                    <a:pt x="826726" y="8862"/>
                    <a:pt x="829259" y="7596"/>
                    <a:pt x="831791" y="8862"/>
                  </a:cubicBezTo>
                  <a:lnTo>
                    <a:pt x="850781" y="15193"/>
                  </a:lnTo>
                  <a:cubicBezTo>
                    <a:pt x="852047" y="15193"/>
                    <a:pt x="852047" y="16458"/>
                    <a:pt x="853314" y="16458"/>
                  </a:cubicBezTo>
                  <a:lnTo>
                    <a:pt x="855846" y="18991"/>
                  </a:lnTo>
                  <a:cubicBezTo>
                    <a:pt x="857112" y="21523"/>
                    <a:pt x="857112" y="24055"/>
                    <a:pt x="855846" y="25321"/>
                  </a:cubicBezTo>
                  <a:cubicBezTo>
                    <a:pt x="853314" y="27853"/>
                    <a:pt x="852047" y="27853"/>
                    <a:pt x="850781" y="27853"/>
                  </a:cubicBezTo>
                  <a:moveTo>
                    <a:pt x="231686" y="26587"/>
                  </a:moveTo>
                  <a:cubicBezTo>
                    <a:pt x="229154" y="26587"/>
                    <a:pt x="226622" y="25321"/>
                    <a:pt x="226622" y="22789"/>
                  </a:cubicBezTo>
                  <a:cubicBezTo>
                    <a:pt x="226622" y="20257"/>
                    <a:pt x="227888" y="17725"/>
                    <a:pt x="230420" y="17725"/>
                  </a:cubicBezTo>
                  <a:lnTo>
                    <a:pt x="254475" y="15193"/>
                  </a:lnTo>
                  <a:cubicBezTo>
                    <a:pt x="257007" y="15193"/>
                    <a:pt x="259539" y="16458"/>
                    <a:pt x="259539" y="18991"/>
                  </a:cubicBezTo>
                  <a:cubicBezTo>
                    <a:pt x="259539" y="21523"/>
                    <a:pt x="258273" y="24055"/>
                    <a:pt x="255741" y="24055"/>
                  </a:cubicBezTo>
                  <a:lnTo>
                    <a:pt x="231686" y="26587"/>
                  </a:lnTo>
                  <a:cubicBezTo>
                    <a:pt x="231686" y="26587"/>
                    <a:pt x="231686" y="26587"/>
                    <a:pt x="231686" y="26587"/>
                  </a:cubicBezTo>
                  <a:moveTo>
                    <a:pt x="402602" y="26587"/>
                  </a:moveTo>
                  <a:cubicBezTo>
                    <a:pt x="402602" y="26587"/>
                    <a:pt x="401336" y="26587"/>
                    <a:pt x="401336" y="26587"/>
                  </a:cubicBezTo>
                  <a:lnTo>
                    <a:pt x="391208" y="22789"/>
                  </a:lnTo>
                  <a:lnTo>
                    <a:pt x="378547" y="20257"/>
                  </a:lnTo>
                  <a:cubicBezTo>
                    <a:pt x="376015" y="20257"/>
                    <a:pt x="374749" y="17725"/>
                    <a:pt x="374749" y="13927"/>
                  </a:cubicBezTo>
                  <a:cubicBezTo>
                    <a:pt x="374749" y="11394"/>
                    <a:pt x="378547" y="10128"/>
                    <a:pt x="381080" y="10128"/>
                  </a:cubicBezTo>
                  <a:lnTo>
                    <a:pt x="395006" y="12660"/>
                  </a:lnTo>
                  <a:lnTo>
                    <a:pt x="405134" y="16458"/>
                  </a:lnTo>
                  <a:cubicBezTo>
                    <a:pt x="407666" y="17725"/>
                    <a:pt x="408932" y="20257"/>
                    <a:pt x="407666" y="22789"/>
                  </a:cubicBezTo>
                  <a:cubicBezTo>
                    <a:pt x="406400" y="25321"/>
                    <a:pt x="405134" y="26587"/>
                    <a:pt x="402602" y="26587"/>
                  </a:cubicBezTo>
                  <a:moveTo>
                    <a:pt x="305117" y="18991"/>
                  </a:moveTo>
                  <a:cubicBezTo>
                    <a:pt x="302585" y="18991"/>
                    <a:pt x="300053" y="17725"/>
                    <a:pt x="300053" y="15193"/>
                  </a:cubicBezTo>
                  <a:cubicBezTo>
                    <a:pt x="300053" y="12660"/>
                    <a:pt x="301318" y="10128"/>
                    <a:pt x="305117" y="10128"/>
                  </a:cubicBezTo>
                  <a:lnTo>
                    <a:pt x="329171" y="7596"/>
                  </a:lnTo>
                  <a:cubicBezTo>
                    <a:pt x="331704" y="7596"/>
                    <a:pt x="334236" y="8862"/>
                    <a:pt x="334236" y="11394"/>
                  </a:cubicBezTo>
                  <a:cubicBezTo>
                    <a:pt x="334236" y="13927"/>
                    <a:pt x="332969" y="16458"/>
                    <a:pt x="329171" y="16458"/>
                  </a:cubicBezTo>
                  <a:lnTo>
                    <a:pt x="305117" y="18991"/>
                  </a:lnTo>
                  <a:cubicBezTo>
                    <a:pt x="305117" y="18991"/>
                    <a:pt x="305117" y="18991"/>
                    <a:pt x="305117" y="18991"/>
                  </a:cubicBezTo>
                  <a:moveTo>
                    <a:pt x="755828" y="11394"/>
                  </a:moveTo>
                  <a:cubicBezTo>
                    <a:pt x="753296" y="11394"/>
                    <a:pt x="752030" y="10128"/>
                    <a:pt x="750764" y="7596"/>
                  </a:cubicBezTo>
                  <a:cubicBezTo>
                    <a:pt x="750764" y="5064"/>
                    <a:pt x="752030" y="2532"/>
                    <a:pt x="754562" y="2532"/>
                  </a:cubicBezTo>
                  <a:lnTo>
                    <a:pt x="765956" y="0"/>
                  </a:lnTo>
                  <a:cubicBezTo>
                    <a:pt x="765956" y="0"/>
                    <a:pt x="767223" y="0"/>
                    <a:pt x="767223" y="0"/>
                  </a:cubicBezTo>
                  <a:lnTo>
                    <a:pt x="779883" y="1266"/>
                  </a:lnTo>
                  <a:cubicBezTo>
                    <a:pt x="782415" y="1266"/>
                    <a:pt x="784947" y="3798"/>
                    <a:pt x="783681" y="6330"/>
                  </a:cubicBezTo>
                  <a:cubicBezTo>
                    <a:pt x="783681" y="8862"/>
                    <a:pt x="781149" y="10128"/>
                    <a:pt x="778617" y="10128"/>
                  </a:cubicBezTo>
                  <a:lnTo>
                    <a:pt x="767223" y="8862"/>
                  </a:lnTo>
                  <a:lnTo>
                    <a:pt x="755828" y="11394"/>
                  </a:lnTo>
                  <a:cubicBezTo>
                    <a:pt x="755828" y="11394"/>
                    <a:pt x="755828" y="11394"/>
                    <a:pt x="755828" y="11394"/>
                  </a:cubicBezTo>
                </a:path>
              </a:pathLst>
            </a:custGeom>
            <a:solidFill>
              <a:srgbClr val="2A5CAA"/>
            </a:solidFill>
            <a:ln w="12660"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CE59CCA1-9B07-43B7-8CC9-DF1E85B65974}"/>
                </a:ext>
              </a:extLst>
            </p:cNvPr>
            <p:cNvSpPr/>
            <p:nvPr/>
          </p:nvSpPr>
          <p:spPr>
            <a:xfrm>
              <a:off x="9583950" y="3319407"/>
              <a:ext cx="538068" cy="676067"/>
            </a:xfrm>
            <a:custGeom>
              <a:avLst/>
              <a:gdLst>
                <a:gd name="connsiteX0" fmla="*/ 495023 w 538068"/>
                <a:gd name="connsiteY0" fmla="*/ 676067 h 676067"/>
                <a:gd name="connsiteX1" fmla="*/ 489959 w 538068"/>
                <a:gd name="connsiteY1" fmla="*/ 671003 h 676067"/>
                <a:gd name="connsiteX2" fmla="*/ 489959 w 538068"/>
                <a:gd name="connsiteY2" fmla="*/ 669737 h 676067"/>
                <a:gd name="connsiteX3" fmla="*/ 492491 w 538068"/>
                <a:gd name="connsiteY3" fmla="*/ 665939 h 676067"/>
                <a:gd name="connsiteX4" fmla="*/ 495023 w 538068"/>
                <a:gd name="connsiteY4" fmla="*/ 663407 h 676067"/>
                <a:gd name="connsiteX5" fmla="*/ 495023 w 538068"/>
                <a:gd name="connsiteY5" fmla="*/ 663407 h 676067"/>
                <a:gd name="connsiteX6" fmla="*/ 497555 w 538068"/>
                <a:gd name="connsiteY6" fmla="*/ 659609 h 676067"/>
                <a:gd name="connsiteX7" fmla="*/ 498822 w 538068"/>
                <a:gd name="connsiteY7" fmla="*/ 658343 h 676067"/>
                <a:gd name="connsiteX8" fmla="*/ 500087 w 538068"/>
                <a:gd name="connsiteY8" fmla="*/ 657077 h 676067"/>
                <a:gd name="connsiteX9" fmla="*/ 505152 w 538068"/>
                <a:gd name="connsiteY9" fmla="*/ 652013 h 676067"/>
                <a:gd name="connsiteX10" fmla="*/ 510215 w 538068"/>
                <a:gd name="connsiteY10" fmla="*/ 657077 h 676067"/>
                <a:gd name="connsiteX11" fmla="*/ 510215 w 538068"/>
                <a:gd name="connsiteY11" fmla="*/ 658343 h 676067"/>
                <a:gd name="connsiteX12" fmla="*/ 510215 w 538068"/>
                <a:gd name="connsiteY12" fmla="*/ 658343 h 676067"/>
                <a:gd name="connsiteX13" fmla="*/ 508950 w 538068"/>
                <a:gd name="connsiteY13" fmla="*/ 662141 h 676067"/>
                <a:gd name="connsiteX14" fmla="*/ 507683 w 538068"/>
                <a:gd name="connsiteY14" fmla="*/ 663407 h 676067"/>
                <a:gd name="connsiteX15" fmla="*/ 505152 w 538068"/>
                <a:gd name="connsiteY15" fmla="*/ 667205 h 676067"/>
                <a:gd name="connsiteX16" fmla="*/ 505152 w 538068"/>
                <a:gd name="connsiteY16" fmla="*/ 667205 h 676067"/>
                <a:gd name="connsiteX17" fmla="*/ 502619 w 538068"/>
                <a:gd name="connsiteY17" fmla="*/ 671003 h 676067"/>
                <a:gd name="connsiteX18" fmla="*/ 500087 w 538068"/>
                <a:gd name="connsiteY18" fmla="*/ 673535 h 676067"/>
                <a:gd name="connsiteX19" fmla="*/ 495023 w 538068"/>
                <a:gd name="connsiteY19" fmla="*/ 676067 h 676067"/>
                <a:gd name="connsiteX20" fmla="*/ 502619 w 538068"/>
                <a:gd name="connsiteY20" fmla="*/ 659609 h 676067"/>
                <a:gd name="connsiteX21" fmla="*/ 502619 w 538068"/>
                <a:gd name="connsiteY21" fmla="*/ 659609 h 676067"/>
                <a:gd name="connsiteX22" fmla="*/ 502619 w 538068"/>
                <a:gd name="connsiteY22" fmla="*/ 659609 h 676067"/>
                <a:gd name="connsiteX23" fmla="*/ 524142 w 538068"/>
                <a:gd name="connsiteY23" fmla="*/ 625426 h 676067"/>
                <a:gd name="connsiteX24" fmla="*/ 519078 w 538068"/>
                <a:gd name="connsiteY24" fmla="*/ 620361 h 676067"/>
                <a:gd name="connsiteX25" fmla="*/ 519078 w 538068"/>
                <a:gd name="connsiteY25" fmla="*/ 619095 h 676067"/>
                <a:gd name="connsiteX26" fmla="*/ 519078 w 538068"/>
                <a:gd name="connsiteY26" fmla="*/ 615297 h 676067"/>
                <a:gd name="connsiteX27" fmla="*/ 520344 w 538068"/>
                <a:gd name="connsiteY27" fmla="*/ 611499 h 676067"/>
                <a:gd name="connsiteX28" fmla="*/ 521610 w 538068"/>
                <a:gd name="connsiteY28" fmla="*/ 610233 h 676067"/>
                <a:gd name="connsiteX29" fmla="*/ 521610 w 538068"/>
                <a:gd name="connsiteY29" fmla="*/ 605169 h 676067"/>
                <a:gd name="connsiteX30" fmla="*/ 524142 w 538068"/>
                <a:gd name="connsiteY30" fmla="*/ 601371 h 676067"/>
                <a:gd name="connsiteX31" fmla="*/ 524142 w 538068"/>
                <a:gd name="connsiteY31" fmla="*/ 598839 h 676067"/>
                <a:gd name="connsiteX32" fmla="*/ 529206 w 538068"/>
                <a:gd name="connsiteY32" fmla="*/ 593774 h 676067"/>
                <a:gd name="connsiteX33" fmla="*/ 534271 w 538068"/>
                <a:gd name="connsiteY33" fmla="*/ 598839 h 676067"/>
                <a:gd name="connsiteX34" fmla="*/ 534271 w 538068"/>
                <a:gd name="connsiteY34" fmla="*/ 605169 h 676067"/>
                <a:gd name="connsiteX35" fmla="*/ 531738 w 538068"/>
                <a:gd name="connsiteY35" fmla="*/ 608967 h 676067"/>
                <a:gd name="connsiteX36" fmla="*/ 531738 w 538068"/>
                <a:gd name="connsiteY36" fmla="*/ 611499 h 676067"/>
                <a:gd name="connsiteX37" fmla="*/ 530473 w 538068"/>
                <a:gd name="connsiteY37" fmla="*/ 615297 h 676067"/>
                <a:gd name="connsiteX38" fmla="*/ 529206 w 538068"/>
                <a:gd name="connsiteY38" fmla="*/ 616563 h 676067"/>
                <a:gd name="connsiteX39" fmla="*/ 529206 w 538068"/>
                <a:gd name="connsiteY39" fmla="*/ 619095 h 676067"/>
                <a:gd name="connsiteX40" fmla="*/ 524142 w 538068"/>
                <a:gd name="connsiteY40" fmla="*/ 625426 h 676067"/>
                <a:gd name="connsiteX41" fmla="*/ 16458 w 538068"/>
                <a:gd name="connsiteY41" fmla="*/ 569720 h 676067"/>
                <a:gd name="connsiteX42" fmla="*/ 11395 w 538068"/>
                <a:gd name="connsiteY42" fmla="*/ 565922 h 676067"/>
                <a:gd name="connsiteX43" fmla="*/ 8862 w 538068"/>
                <a:gd name="connsiteY43" fmla="*/ 557059 h 676067"/>
                <a:gd name="connsiteX44" fmla="*/ 8862 w 538068"/>
                <a:gd name="connsiteY44" fmla="*/ 555793 h 676067"/>
                <a:gd name="connsiteX45" fmla="*/ 8862 w 538068"/>
                <a:gd name="connsiteY45" fmla="*/ 555793 h 676067"/>
                <a:gd name="connsiteX46" fmla="*/ 7596 w 538068"/>
                <a:gd name="connsiteY46" fmla="*/ 554527 h 676067"/>
                <a:gd name="connsiteX47" fmla="*/ 6330 w 538068"/>
                <a:gd name="connsiteY47" fmla="*/ 550729 h 676067"/>
                <a:gd name="connsiteX48" fmla="*/ 6330 w 538068"/>
                <a:gd name="connsiteY48" fmla="*/ 541867 h 676067"/>
                <a:gd name="connsiteX49" fmla="*/ 11395 w 538068"/>
                <a:gd name="connsiteY49" fmla="*/ 536802 h 676067"/>
                <a:gd name="connsiteX50" fmla="*/ 16458 w 538068"/>
                <a:gd name="connsiteY50" fmla="*/ 541867 h 676067"/>
                <a:gd name="connsiteX51" fmla="*/ 16458 w 538068"/>
                <a:gd name="connsiteY51" fmla="*/ 549463 h 676067"/>
                <a:gd name="connsiteX52" fmla="*/ 17725 w 538068"/>
                <a:gd name="connsiteY52" fmla="*/ 550729 h 676067"/>
                <a:gd name="connsiteX53" fmla="*/ 18991 w 538068"/>
                <a:gd name="connsiteY53" fmla="*/ 554527 h 676067"/>
                <a:gd name="connsiteX54" fmla="*/ 18991 w 538068"/>
                <a:gd name="connsiteY54" fmla="*/ 555793 h 676067"/>
                <a:gd name="connsiteX55" fmla="*/ 21523 w 538068"/>
                <a:gd name="connsiteY55" fmla="*/ 564656 h 676067"/>
                <a:gd name="connsiteX56" fmla="*/ 16458 w 538068"/>
                <a:gd name="connsiteY56" fmla="*/ 569720 h 676067"/>
                <a:gd name="connsiteX57" fmla="*/ 16458 w 538068"/>
                <a:gd name="connsiteY57" fmla="*/ 569720 h 676067"/>
                <a:gd name="connsiteX58" fmla="*/ 533004 w 538068"/>
                <a:gd name="connsiteY58" fmla="*/ 560857 h 676067"/>
                <a:gd name="connsiteX59" fmla="*/ 527940 w 538068"/>
                <a:gd name="connsiteY59" fmla="*/ 555793 h 676067"/>
                <a:gd name="connsiteX60" fmla="*/ 527940 w 538068"/>
                <a:gd name="connsiteY60" fmla="*/ 531738 h 676067"/>
                <a:gd name="connsiteX61" fmla="*/ 533004 w 538068"/>
                <a:gd name="connsiteY61" fmla="*/ 526674 h 676067"/>
                <a:gd name="connsiteX62" fmla="*/ 538069 w 538068"/>
                <a:gd name="connsiteY62" fmla="*/ 531738 h 676067"/>
                <a:gd name="connsiteX63" fmla="*/ 538069 w 538068"/>
                <a:gd name="connsiteY63" fmla="*/ 555793 h 676067"/>
                <a:gd name="connsiteX64" fmla="*/ 533004 w 538068"/>
                <a:gd name="connsiteY64" fmla="*/ 560857 h 676067"/>
                <a:gd name="connsiteX65" fmla="*/ 6330 w 538068"/>
                <a:gd name="connsiteY65" fmla="*/ 502620 h 676067"/>
                <a:gd name="connsiteX66" fmla="*/ 2532 w 538068"/>
                <a:gd name="connsiteY66" fmla="*/ 501353 h 676067"/>
                <a:gd name="connsiteX67" fmla="*/ 1266 w 538068"/>
                <a:gd name="connsiteY67" fmla="*/ 500087 h 676067"/>
                <a:gd name="connsiteX68" fmla="*/ 0 w 538068"/>
                <a:gd name="connsiteY68" fmla="*/ 496289 h 676067"/>
                <a:gd name="connsiteX69" fmla="*/ 0 w 538068"/>
                <a:gd name="connsiteY69" fmla="*/ 474766 h 676067"/>
                <a:gd name="connsiteX70" fmla="*/ 5064 w 538068"/>
                <a:gd name="connsiteY70" fmla="*/ 469702 h 676067"/>
                <a:gd name="connsiteX71" fmla="*/ 10128 w 538068"/>
                <a:gd name="connsiteY71" fmla="*/ 474766 h 676067"/>
                <a:gd name="connsiteX72" fmla="*/ 10128 w 538068"/>
                <a:gd name="connsiteY72" fmla="*/ 495023 h 676067"/>
                <a:gd name="connsiteX73" fmla="*/ 10128 w 538068"/>
                <a:gd name="connsiteY73" fmla="*/ 501353 h 676067"/>
                <a:gd name="connsiteX74" fmla="*/ 6330 w 538068"/>
                <a:gd name="connsiteY74" fmla="*/ 502620 h 676067"/>
                <a:gd name="connsiteX75" fmla="*/ 529206 w 538068"/>
                <a:gd name="connsiteY75" fmla="*/ 489959 h 676067"/>
                <a:gd name="connsiteX76" fmla="*/ 524142 w 538068"/>
                <a:gd name="connsiteY76" fmla="*/ 484895 h 676067"/>
                <a:gd name="connsiteX77" fmla="*/ 524142 w 538068"/>
                <a:gd name="connsiteY77" fmla="*/ 479831 h 676067"/>
                <a:gd name="connsiteX78" fmla="*/ 522876 w 538068"/>
                <a:gd name="connsiteY78" fmla="*/ 478564 h 676067"/>
                <a:gd name="connsiteX79" fmla="*/ 521610 w 538068"/>
                <a:gd name="connsiteY79" fmla="*/ 474766 h 676067"/>
                <a:gd name="connsiteX80" fmla="*/ 521610 w 538068"/>
                <a:gd name="connsiteY80" fmla="*/ 467170 h 676067"/>
                <a:gd name="connsiteX81" fmla="*/ 520344 w 538068"/>
                <a:gd name="connsiteY81" fmla="*/ 463372 h 676067"/>
                <a:gd name="connsiteX82" fmla="*/ 525408 w 538068"/>
                <a:gd name="connsiteY82" fmla="*/ 458308 h 676067"/>
                <a:gd name="connsiteX83" fmla="*/ 526674 w 538068"/>
                <a:gd name="connsiteY83" fmla="*/ 458308 h 676067"/>
                <a:gd name="connsiteX84" fmla="*/ 531738 w 538068"/>
                <a:gd name="connsiteY84" fmla="*/ 463372 h 676067"/>
                <a:gd name="connsiteX85" fmla="*/ 531738 w 538068"/>
                <a:gd name="connsiteY85" fmla="*/ 473500 h 676067"/>
                <a:gd name="connsiteX86" fmla="*/ 533004 w 538068"/>
                <a:gd name="connsiteY86" fmla="*/ 474766 h 676067"/>
                <a:gd name="connsiteX87" fmla="*/ 534271 w 538068"/>
                <a:gd name="connsiteY87" fmla="*/ 478564 h 676067"/>
                <a:gd name="connsiteX88" fmla="*/ 534271 w 538068"/>
                <a:gd name="connsiteY88" fmla="*/ 484895 h 676067"/>
                <a:gd name="connsiteX89" fmla="*/ 529206 w 538068"/>
                <a:gd name="connsiteY89" fmla="*/ 489959 h 676067"/>
                <a:gd name="connsiteX90" fmla="*/ 13926 w 538068"/>
                <a:gd name="connsiteY90" fmla="*/ 438051 h 676067"/>
                <a:gd name="connsiteX91" fmla="*/ 8862 w 538068"/>
                <a:gd name="connsiteY91" fmla="*/ 432987 h 676067"/>
                <a:gd name="connsiteX92" fmla="*/ 8862 w 538068"/>
                <a:gd name="connsiteY92" fmla="*/ 429189 h 676067"/>
                <a:gd name="connsiteX93" fmla="*/ 11395 w 538068"/>
                <a:gd name="connsiteY93" fmla="*/ 425391 h 676067"/>
                <a:gd name="connsiteX94" fmla="*/ 11395 w 538068"/>
                <a:gd name="connsiteY94" fmla="*/ 425391 h 676067"/>
                <a:gd name="connsiteX95" fmla="*/ 12660 w 538068"/>
                <a:gd name="connsiteY95" fmla="*/ 421592 h 676067"/>
                <a:gd name="connsiteX96" fmla="*/ 13926 w 538068"/>
                <a:gd name="connsiteY96" fmla="*/ 420327 h 676067"/>
                <a:gd name="connsiteX97" fmla="*/ 13926 w 538068"/>
                <a:gd name="connsiteY97" fmla="*/ 417794 h 676067"/>
                <a:gd name="connsiteX98" fmla="*/ 16458 w 538068"/>
                <a:gd name="connsiteY98" fmla="*/ 413996 h 676067"/>
                <a:gd name="connsiteX99" fmla="*/ 17725 w 538068"/>
                <a:gd name="connsiteY99" fmla="*/ 412730 h 676067"/>
                <a:gd name="connsiteX100" fmla="*/ 25321 w 538068"/>
                <a:gd name="connsiteY100" fmla="*/ 412730 h 676067"/>
                <a:gd name="connsiteX101" fmla="*/ 26587 w 538068"/>
                <a:gd name="connsiteY101" fmla="*/ 417794 h 676067"/>
                <a:gd name="connsiteX102" fmla="*/ 26587 w 538068"/>
                <a:gd name="connsiteY102" fmla="*/ 419061 h 676067"/>
                <a:gd name="connsiteX103" fmla="*/ 24055 w 538068"/>
                <a:gd name="connsiteY103" fmla="*/ 422859 h 676067"/>
                <a:gd name="connsiteX104" fmla="*/ 24055 w 538068"/>
                <a:gd name="connsiteY104" fmla="*/ 422859 h 676067"/>
                <a:gd name="connsiteX105" fmla="*/ 22789 w 538068"/>
                <a:gd name="connsiteY105" fmla="*/ 426657 h 676067"/>
                <a:gd name="connsiteX106" fmla="*/ 21523 w 538068"/>
                <a:gd name="connsiteY106" fmla="*/ 427923 h 676067"/>
                <a:gd name="connsiteX107" fmla="*/ 21523 w 538068"/>
                <a:gd name="connsiteY107" fmla="*/ 430455 h 676067"/>
                <a:gd name="connsiteX108" fmla="*/ 18991 w 538068"/>
                <a:gd name="connsiteY108" fmla="*/ 434253 h 676067"/>
                <a:gd name="connsiteX109" fmla="*/ 13926 w 538068"/>
                <a:gd name="connsiteY109" fmla="*/ 438051 h 676067"/>
                <a:gd name="connsiteX110" fmla="*/ 512748 w 538068"/>
                <a:gd name="connsiteY110" fmla="*/ 429189 h 676067"/>
                <a:gd name="connsiteX111" fmla="*/ 510215 w 538068"/>
                <a:gd name="connsiteY111" fmla="*/ 427923 h 676067"/>
                <a:gd name="connsiteX112" fmla="*/ 507683 w 538068"/>
                <a:gd name="connsiteY112" fmla="*/ 424125 h 676067"/>
                <a:gd name="connsiteX113" fmla="*/ 507683 w 538068"/>
                <a:gd name="connsiteY113" fmla="*/ 424125 h 676067"/>
                <a:gd name="connsiteX114" fmla="*/ 505152 w 538068"/>
                <a:gd name="connsiteY114" fmla="*/ 420327 h 676067"/>
                <a:gd name="connsiteX115" fmla="*/ 505152 w 538068"/>
                <a:gd name="connsiteY115" fmla="*/ 420327 h 676067"/>
                <a:gd name="connsiteX116" fmla="*/ 502619 w 538068"/>
                <a:gd name="connsiteY116" fmla="*/ 416528 h 676067"/>
                <a:gd name="connsiteX117" fmla="*/ 502619 w 538068"/>
                <a:gd name="connsiteY117" fmla="*/ 413996 h 676067"/>
                <a:gd name="connsiteX118" fmla="*/ 501353 w 538068"/>
                <a:gd name="connsiteY118" fmla="*/ 412730 h 676067"/>
                <a:gd name="connsiteX119" fmla="*/ 500087 w 538068"/>
                <a:gd name="connsiteY119" fmla="*/ 408932 h 676067"/>
                <a:gd name="connsiteX120" fmla="*/ 500087 w 538068"/>
                <a:gd name="connsiteY120" fmla="*/ 407666 h 676067"/>
                <a:gd name="connsiteX121" fmla="*/ 505152 w 538068"/>
                <a:gd name="connsiteY121" fmla="*/ 402602 h 676067"/>
                <a:gd name="connsiteX122" fmla="*/ 510215 w 538068"/>
                <a:gd name="connsiteY122" fmla="*/ 406400 h 676067"/>
                <a:gd name="connsiteX123" fmla="*/ 511482 w 538068"/>
                <a:gd name="connsiteY123" fmla="*/ 407666 h 676067"/>
                <a:gd name="connsiteX124" fmla="*/ 512748 w 538068"/>
                <a:gd name="connsiteY124" fmla="*/ 411464 h 676067"/>
                <a:gd name="connsiteX125" fmla="*/ 512748 w 538068"/>
                <a:gd name="connsiteY125" fmla="*/ 411464 h 676067"/>
                <a:gd name="connsiteX126" fmla="*/ 515280 w 538068"/>
                <a:gd name="connsiteY126" fmla="*/ 415262 h 676067"/>
                <a:gd name="connsiteX127" fmla="*/ 515280 w 538068"/>
                <a:gd name="connsiteY127" fmla="*/ 415262 h 676067"/>
                <a:gd name="connsiteX128" fmla="*/ 517812 w 538068"/>
                <a:gd name="connsiteY128" fmla="*/ 419061 h 676067"/>
                <a:gd name="connsiteX129" fmla="*/ 517812 w 538068"/>
                <a:gd name="connsiteY129" fmla="*/ 422859 h 676067"/>
                <a:gd name="connsiteX130" fmla="*/ 516546 w 538068"/>
                <a:gd name="connsiteY130" fmla="*/ 427923 h 676067"/>
                <a:gd name="connsiteX131" fmla="*/ 512748 w 538068"/>
                <a:gd name="connsiteY131" fmla="*/ 429189 h 676067"/>
                <a:gd name="connsiteX132" fmla="*/ 44312 w 538068"/>
                <a:gd name="connsiteY132" fmla="*/ 386143 h 676067"/>
                <a:gd name="connsiteX133" fmla="*/ 41779 w 538068"/>
                <a:gd name="connsiteY133" fmla="*/ 386143 h 676067"/>
                <a:gd name="connsiteX134" fmla="*/ 36716 w 538068"/>
                <a:gd name="connsiteY134" fmla="*/ 381079 h 676067"/>
                <a:gd name="connsiteX135" fmla="*/ 39247 w 538068"/>
                <a:gd name="connsiteY135" fmla="*/ 377281 h 676067"/>
                <a:gd name="connsiteX136" fmla="*/ 41779 w 538068"/>
                <a:gd name="connsiteY136" fmla="*/ 374749 h 676067"/>
                <a:gd name="connsiteX137" fmla="*/ 43046 w 538068"/>
                <a:gd name="connsiteY137" fmla="*/ 373483 h 676067"/>
                <a:gd name="connsiteX138" fmla="*/ 44312 w 538068"/>
                <a:gd name="connsiteY138" fmla="*/ 372217 h 676067"/>
                <a:gd name="connsiteX139" fmla="*/ 46844 w 538068"/>
                <a:gd name="connsiteY139" fmla="*/ 368419 h 676067"/>
                <a:gd name="connsiteX140" fmla="*/ 49376 w 538068"/>
                <a:gd name="connsiteY140" fmla="*/ 365887 h 676067"/>
                <a:gd name="connsiteX141" fmla="*/ 50642 w 538068"/>
                <a:gd name="connsiteY141" fmla="*/ 364620 h 676067"/>
                <a:gd name="connsiteX142" fmla="*/ 58238 w 538068"/>
                <a:gd name="connsiteY142" fmla="*/ 364620 h 676067"/>
                <a:gd name="connsiteX143" fmla="*/ 59504 w 538068"/>
                <a:gd name="connsiteY143" fmla="*/ 369685 h 676067"/>
                <a:gd name="connsiteX144" fmla="*/ 59504 w 538068"/>
                <a:gd name="connsiteY144" fmla="*/ 370951 h 676067"/>
                <a:gd name="connsiteX145" fmla="*/ 56972 w 538068"/>
                <a:gd name="connsiteY145" fmla="*/ 374749 h 676067"/>
                <a:gd name="connsiteX146" fmla="*/ 54440 w 538068"/>
                <a:gd name="connsiteY146" fmla="*/ 377281 h 676067"/>
                <a:gd name="connsiteX147" fmla="*/ 53174 w 538068"/>
                <a:gd name="connsiteY147" fmla="*/ 378547 h 676067"/>
                <a:gd name="connsiteX148" fmla="*/ 51907 w 538068"/>
                <a:gd name="connsiteY148" fmla="*/ 379813 h 676067"/>
                <a:gd name="connsiteX149" fmla="*/ 49376 w 538068"/>
                <a:gd name="connsiteY149" fmla="*/ 383611 h 676067"/>
                <a:gd name="connsiteX150" fmla="*/ 44312 w 538068"/>
                <a:gd name="connsiteY150" fmla="*/ 386143 h 676067"/>
                <a:gd name="connsiteX151" fmla="*/ 484895 w 538068"/>
                <a:gd name="connsiteY151" fmla="*/ 374749 h 676067"/>
                <a:gd name="connsiteX152" fmla="*/ 481097 w 538068"/>
                <a:gd name="connsiteY152" fmla="*/ 372217 h 676067"/>
                <a:gd name="connsiteX153" fmla="*/ 479831 w 538068"/>
                <a:gd name="connsiteY153" fmla="*/ 370951 h 676067"/>
                <a:gd name="connsiteX154" fmla="*/ 478564 w 538068"/>
                <a:gd name="connsiteY154" fmla="*/ 369685 h 676067"/>
                <a:gd name="connsiteX155" fmla="*/ 477299 w 538068"/>
                <a:gd name="connsiteY155" fmla="*/ 368419 h 676067"/>
                <a:gd name="connsiteX156" fmla="*/ 470968 w 538068"/>
                <a:gd name="connsiteY156" fmla="*/ 355758 h 676067"/>
                <a:gd name="connsiteX157" fmla="*/ 469702 w 538068"/>
                <a:gd name="connsiteY157" fmla="*/ 354492 h 676067"/>
                <a:gd name="connsiteX158" fmla="*/ 469702 w 538068"/>
                <a:gd name="connsiteY158" fmla="*/ 348162 h 676067"/>
                <a:gd name="connsiteX159" fmla="*/ 477299 w 538068"/>
                <a:gd name="connsiteY159" fmla="*/ 348162 h 676067"/>
                <a:gd name="connsiteX160" fmla="*/ 478564 w 538068"/>
                <a:gd name="connsiteY160" fmla="*/ 349428 h 676067"/>
                <a:gd name="connsiteX161" fmla="*/ 479831 w 538068"/>
                <a:gd name="connsiteY161" fmla="*/ 350694 h 676067"/>
                <a:gd name="connsiteX162" fmla="*/ 486161 w 538068"/>
                <a:gd name="connsiteY162" fmla="*/ 363355 h 676067"/>
                <a:gd name="connsiteX163" fmla="*/ 487427 w 538068"/>
                <a:gd name="connsiteY163" fmla="*/ 364620 h 676067"/>
                <a:gd name="connsiteX164" fmla="*/ 488693 w 538068"/>
                <a:gd name="connsiteY164" fmla="*/ 365887 h 676067"/>
                <a:gd name="connsiteX165" fmla="*/ 489959 w 538068"/>
                <a:gd name="connsiteY165" fmla="*/ 368419 h 676067"/>
                <a:gd name="connsiteX166" fmla="*/ 487427 w 538068"/>
                <a:gd name="connsiteY166" fmla="*/ 374749 h 676067"/>
                <a:gd name="connsiteX167" fmla="*/ 484895 w 538068"/>
                <a:gd name="connsiteY167" fmla="*/ 374749 h 676067"/>
                <a:gd name="connsiteX168" fmla="*/ 84825 w 538068"/>
                <a:gd name="connsiteY168" fmla="*/ 336768 h 676067"/>
                <a:gd name="connsiteX169" fmla="*/ 79761 w 538068"/>
                <a:gd name="connsiteY169" fmla="*/ 331704 h 676067"/>
                <a:gd name="connsiteX170" fmla="*/ 79761 w 538068"/>
                <a:gd name="connsiteY170" fmla="*/ 330437 h 676067"/>
                <a:gd name="connsiteX171" fmla="*/ 84825 w 538068"/>
                <a:gd name="connsiteY171" fmla="*/ 325373 h 676067"/>
                <a:gd name="connsiteX172" fmla="*/ 86091 w 538068"/>
                <a:gd name="connsiteY172" fmla="*/ 321575 h 676067"/>
                <a:gd name="connsiteX173" fmla="*/ 93688 w 538068"/>
                <a:gd name="connsiteY173" fmla="*/ 313979 h 676067"/>
                <a:gd name="connsiteX174" fmla="*/ 98751 w 538068"/>
                <a:gd name="connsiteY174" fmla="*/ 310181 h 676067"/>
                <a:gd name="connsiteX175" fmla="*/ 103816 w 538068"/>
                <a:gd name="connsiteY175" fmla="*/ 315245 h 676067"/>
                <a:gd name="connsiteX176" fmla="*/ 103816 w 538068"/>
                <a:gd name="connsiteY176" fmla="*/ 316511 h 676067"/>
                <a:gd name="connsiteX177" fmla="*/ 102549 w 538068"/>
                <a:gd name="connsiteY177" fmla="*/ 320309 h 676067"/>
                <a:gd name="connsiteX178" fmla="*/ 94953 w 538068"/>
                <a:gd name="connsiteY178" fmla="*/ 327905 h 676067"/>
                <a:gd name="connsiteX179" fmla="*/ 93688 w 538068"/>
                <a:gd name="connsiteY179" fmla="*/ 331704 h 676067"/>
                <a:gd name="connsiteX180" fmla="*/ 91155 w 538068"/>
                <a:gd name="connsiteY180" fmla="*/ 334235 h 676067"/>
                <a:gd name="connsiteX181" fmla="*/ 89889 w 538068"/>
                <a:gd name="connsiteY181" fmla="*/ 335502 h 676067"/>
                <a:gd name="connsiteX182" fmla="*/ 84825 w 538068"/>
                <a:gd name="connsiteY182" fmla="*/ 336768 h 676067"/>
                <a:gd name="connsiteX183" fmla="*/ 450711 w 538068"/>
                <a:gd name="connsiteY183" fmla="*/ 313979 h 676067"/>
                <a:gd name="connsiteX184" fmla="*/ 445648 w 538068"/>
                <a:gd name="connsiteY184" fmla="*/ 311447 h 676067"/>
                <a:gd name="connsiteX185" fmla="*/ 444381 w 538068"/>
                <a:gd name="connsiteY185" fmla="*/ 310181 h 676067"/>
                <a:gd name="connsiteX186" fmla="*/ 443115 w 538068"/>
                <a:gd name="connsiteY186" fmla="*/ 306383 h 676067"/>
                <a:gd name="connsiteX187" fmla="*/ 443115 w 538068"/>
                <a:gd name="connsiteY187" fmla="*/ 306383 h 676067"/>
                <a:gd name="connsiteX188" fmla="*/ 441850 w 538068"/>
                <a:gd name="connsiteY188" fmla="*/ 305117 h 676067"/>
                <a:gd name="connsiteX189" fmla="*/ 440583 w 538068"/>
                <a:gd name="connsiteY189" fmla="*/ 301318 h 676067"/>
                <a:gd name="connsiteX190" fmla="*/ 440583 w 538068"/>
                <a:gd name="connsiteY190" fmla="*/ 301318 h 676067"/>
                <a:gd name="connsiteX191" fmla="*/ 439317 w 538068"/>
                <a:gd name="connsiteY191" fmla="*/ 300053 h 676067"/>
                <a:gd name="connsiteX192" fmla="*/ 438051 w 538068"/>
                <a:gd name="connsiteY192" fmla="*/ 296254 h 676067"/>
                <a:gd name="connsiteX193" fmla="*/ 438051 w 538068"/>
                <a:gd name="connsiteY193" fmla="*/ 296254 h 676067"/>
                <a:gd name="connsiteX194" fmla="*/ 435519 w 538068"/>
                <a:gd name="connsiteY194" fmla="*/ 292456 h 676067"/>
                <a:gd name="connsiteX195" fmla="*/ 435519 w 538068"/>
                <a:gd name="connsiteY195" fmla="*/ 289924 h 676067"/>
                <a:gd name="connsiteX196" fmla="*/ 440583 w 538068"/>
                <a:gd name="connsiteY196" fmla="*/ 284860 h 676067"/>
                <a:gd name="connsiteX197" fmla="*/ 445648 w 538068"/>
                <a:gd name="connsiteY197" fmla="*/ 287392 h 676067"/>
                <a:gd name="connsiteX198" fmla="*/ 448180 w 538068"/>
                <a:gd name="connsiteY198" fmla="*/ 291190 h 676067"/>
                <a:gd name="connsiteX199" fmla="*/ 448180 w 538068"/>
                <a:gd name="connsiteY199" fmla="*/ 293722 h 676067"/>
                <a:gd name="connsiteX200" fmla="*/ 449445 w 538068"/>
                <a:gd name="connsiteY200" fmla="*/ 294988 h 676067"/>
                <a:gd name="connsiteX201" fmla="*/ 450711 w 538068"/>
                <a:gd name="connsiteY201" fmla="*/ 298786 h 676067"/>
                <a:gd name="connsiteX202" fmla="*/ 450711 w 538068"/>
                <a:gd name="connsiteY202" fmla="*/ 298786 h 676067"/>
                <a:gd name="connsiteX203" fmla="*/ 451978 w 538068"/>
                <a:gd name="connsiteY203" fmla="*/ 300053 h 676067"/>
                <a:gd name="connsiteX204" fmla="*/ 453243 w 538068"/>
                <a:gd name="connsiteY204" fmla="*/ 303851 h 676067"/>
                <a:gd name="connsiteX205" fmla="*/ 453243 w 538068"/>
                <a:gd name="connsiteY205" fmla="*/ 303851 h 676067"/>
                <a:gd name="connsiteX206" fmla="*/ 454510 w 538068"/>
                <a:gd name="connsiteY206" fmla="*/ 305117 h 676067"/>
                <a:gd name="connsiteX207" fmla="*/ 455776 w 538068"/>
                <a:gd name="connsiteY207" fmla="*/ 308915 h 676067"/>
                <a:gd name="connsiteX208" fmla="*/ 450711 w 538068"/>
                <a:gd name="connsiteY208" fmla="*/ 313979 h 676067"/>
                <a:gd name="connsiteX209" fmla="*/ 124072 w 538068"/>
                <a:gd name="connsiteY209" fmla="*/ 288658 h 676067"/>
                <a:gd name="connsiteX210" fmla="*/ 120274 w 538068"/>
                <a:gd name="connsiteY210" fmla="*/ 287392 h 676067"/>
                <a:gd name="connsiteX211" fmla="*/ 120274 w 538068"/>
                <a:gd name="connsiteY211" fmla="*/ 281062 h 676067"/>
                <a:gd name="connsiteX212" fmla="*/ 122806 w 538068"/>
                <a:gd name="connsiteY212" fmla="*/ 278530 h 676067"/>
                <a:gd name="connsiteX213" fmla="*/ 124072 w 538068"/>
                <a:gd name="connsiteY213" fmla="*/ 274732 h 676067"/>
                <a:gd name="connsiteX214" fmla="*/ 125339 w 538068"/>
                <a:gd name="connsiteY214" fmla="*/ 273466 h 676067"/>
                <a:gd name="connsiteX215" fmla="*/ 126604 w 538068"/>
                <a:gd name="connsiteY215" fmla="*/ 270933 h 676067"/>
                <a:gd name="connsiteX216" fmla="*/ 126604 w 538068"/>
                <a:gd name="connsiteY216" fmla="*/ 269667 h 676067"/>
                <a:gd name="connsiteX217" fmla="*/ 127870 w 538068"/>
                <a:gd name="connsiteY217" fmla="*/ 265869 h 676067"/>
                <a:gd name="connsiteX218" fmla="*/ 131669 w 538068"/>
                <a:gd name="connsiteY218" fmla="*/ 262071 h 676067"/>
                <a:gd name="connsiteX219" fmla="*/ 139265 w 538068"/>
                <a:gd name="connsiteY219" fmla="*/ 262071 h 676067"/>
                <a:gd name="connsiteX220" fmla="*/ 139265 w 538068"/>
                <a:gd name="connsiteY220" fmla="*/ 268401 h 676067"/>
                <a:gd name="connsiteX221" fmla="*/ 136733 w 538068"/>
                <a:gd name="connsiteY221" fmla="*/ 270933 h 676067"/>
                <a:gd name="connsiteX222" fmla="*/ 136733 w 538068"/>
                <a:gd name="connsiteY222" fmla="*/ 273466 h 676067"/>
                <a:gd name="connsiteX223" fmla="*/ 134200 w 538068"/>
                <a:gd name="connsiteY223" fmla="*/ 278530 h 676067"/>
                <a:gd name="connsiteX224" fmla="*/ 132935 w 538068"/>
                <a:gd name="connsiteY224" fmla="*/ 279796 h 676067"/>
                <a:gd name="connsiteX225" fmla="*/ 131669 w 538068"/>
                <a:gd name="connsiteY225" fmla="*/ 281062 h 676067"/>
                <a:gd name="connsiteX226" fmla="*/ 130402 w 538068"/>
                <a:gd name="connsiteY226" fmla="*/ 284860 h 676067"/>
                <a:gd name="connsiteX227" fmla="*/ 126604 w 538068"/>
                <a:gd name="connsiteY227" fmla="*/ 288658 h 676067"/>
                <a:gd name="connsiteX228" fmla="*/ 124072 w 538068"/>
                <a:gd name="connsiteY228" fmla="*/ 288658 h 676067"/>
                <a:gd name="connsiteX229" fmla="*/ 425390 w 538068"/>
                <a:gd name="connsiteY229" fmla="*/ 254475 h 676067"/>
                <a:gd name="connsiteX230" fmla="*/ 421592 w 538068"/>
                <a:gd name="connsiteY230" fmla="*/ 253209 h 676067"/>
                <a:gd name="connsiteX231" fmla="*/ 420327 w 538068"/>
                <a:gd name="connsiteY231" fmla="*/ 251943 h 676067"/>
                <a:gd name="connsiteX232" fmla="*/ 419060 w 538068"/>
                <a:gd name="connsiteY232" fmla="*/ 248145 h 676067"/>
                <a:gd name="connsiteX233" fmla="*/ 419060 w 538068"/>
                <a:gd name="connsiteY233" fmla="*/ 248145 h 676067"/>
                <a:gd name="connsiteX234" fmla="*/ 417794 w 538068"/>
                <a:gd name="connsiteY234" fmla="*/ 246879 h 676067"/>
                <a:gd name="connsiteX235" fmla="*/ 416529 w 538068"/>
                <a:gd name="connsiteY235" fmla="*/ 243081 h 676067"/>
                <a:gd name="connsiteX236" fmla="*/ 416529 w 538068"/>
                <a:gd name="connsiteY236" fmla="*/ 243081 h 676067"/>
                <a:gd name="connsiteX237" fmla="*/ 415262 w 538068"/>
                <a:gd name="connsiteY237" fmla="*/ 241814 h 676067"/>
                <a:gd name="connsiteX238" fmla="*/ 413996 w 538068"/>
                <a:gd name="connsiteY238" fmla="*/ 238016 h 676067"/>
                <a:gd name="connsiteX239" fmla="*/ 413996 w 538068"/>
                <a:gd name="connsiteY239" fmla="*/ 232952 h 676067"/>
                <a:gd name="connsiteX240" fmla="*/ 412730 w 538068"/>
                <a:gd name="connsiteY240" fmla="*/ 231686 h 676067"/>
                <a:gd name="connsiteX241" fmla="*/ 411464 w 538068"/>
                <a:gd name="connsiteY241" fmla="*/ 227888 h 676067"/>
                <a:gd name="connsiteX242" fmla="*/ 411464 w 538068"/>
                <a:gd name="connsiteY242" fmla="*/ 226622 h 676067"/>
                <a:gd name="connsiteX243" fmla="*/ 416529 w 538068"/>
                <a:gd name="connsiteY243" fmla="*/ 221558 h 676067"/>
                <a:gd name="connsiteX244" fmla="*/ 421592 w 538068"/>
                <a:gd name="connsiteY244" fmla="*/ 225356 h 676067"/>
                <a:gd name="connsiteX245" fmla="*/ 422859 w 538068"/>
                <a:gd name="connsiteY245" fmla="*/ 226622 h 676067"/>
                <a:gd name="connsiteX246" fmla="*/ 424125 w 538068"/>
                <a:gd name="connsiteY246" fmla="*/ 230420 h 676067"/>
                <a:gd name="connsiteX247" fmla="*/ 424125 w 538068"/>
                <a:gd name="connsiteY247" fmla="*/ 235484 h 676067"/>
                <a:gd name="connsiteX248" fmla="*/ 425390 w 538068"/>
                <a:gd name="connsiteY248" fmla="*/ 236750 h 676067"/>
                <a:gd name="connsiteX249" fmla="*/ 426657 w 538068"/>
                <a:gd name="connsiteY249" fmla="*/ 240548 h 676067"/>
                <a:gd name="connsiteX250" fmla="*/ 426657 w 538068"/>
                <a:gd name="connsiteY250" fmla="*/ 240548 h 676067"/>
                <a:gd name="connsiteX251" fmla="*/ 427923 w 538068"/>
                <a:gd name="connsiteY251" fmla="*/ 241814 h 676067"/>
                <a:gd name="connsiteX252" fmla="*/ 429189 w 538068"/>
                <a:gd name="connsiteY252" fmla="*/ 245612 h 676067"/>
                <a:gd name="connsiteX253" fmla="*/ 429189 w 538068"/>
                <a:gd name="connsiteY253" fmla="*/ 245612 h 676067"/>
                <a:gd name="connsiteX254" fmla="*/ 429189 w 538068"/>
                <a:gd name="connsiteY254" fmla="*/ 251943 h 676067"/>
                <a:gd name="connsiteX255" fmla="*/ 425390 w 538068"/>
                <a:gd name="connsiteY255" fmla="*/ 254475 h 676067"/>
                <a:gd name="connsiteX256" fmla="*/ 162053 w 538068"/>
                <a:gd name="connsiteY256" fmla="*/ 229154 h 676067"/>
                <a:gd name="connsiteX257" fmla="*/ 159521 w 538068"/>
                <a:gd name="connsiteY257" fmla="*/ 227888 h 676067"/>
                <a:gd name="connsiteX258" fmla="*/ 158255 w 538068"/>
                <a:gd name="connsiteY258" fmla="*/ 221558 h 676067"/>
                <a:gd name="connsiteX259" fmla="*/ 162053 w 538068"/>
                <a:gd name="connsiteY259" fmla="*/ 216494 h 676067"/>
                <a:gd name="connsiteX260" fmla="*/ 164586 w 538068"/>
                <a:gd name="connsiteY260" fmla="*/ 213961 h 676067"/>
                <a:gd name="connsiteX261" fmla="*/ 167118 w 538068"/>
                <a:gd name="connsiteY261" fmla="*/ 210163 h 676067"/>
                <a:gd name="connsiteX262" fmla="*/ 168384 w 538068"/>
                <a:gd name="connsiteY262" fmla="*/ 208897 h 676067"/>
                <a:gd name="connsiteX263" fmla="*/ 169650 w 538068"/>
                <a:gd name="connsiteY263" fmla="*/ 207631 h 676067"/>
                <a:gd name="connsiteX264" fmla="*/ 170916 w 538068"/>
                <a:gd name="connsiteY264" fmla="*/ 203833 h 676067"/>
                <a:gd name="connsiteX265" fmla="*/ 173448 w 538068"/>
                <a:gd name="connsiteY265" fmla="*/ 201301 h 676067"/>
                <a:gd name="connsiteX266" fmla="*/ 181044 w 538068"/>
                <a:gd name="connsiteY266" fmla="*/ 201301 h 676067"/>
                <a:gd name="connsiteX267" fmla="*/ 181044 w 538068"/>
                <a:gd name="connsiteY267" fmla="*/ 207631 h 676067"/>
                <a:gd name="connsiteX268" fmla="*/ 179778 w 538068"/>
                <a:gd name="connsiteY268" fmla="*/ 208897 h 676067"/>
                <a:gd name="connsiteX269" fmla="*/ 178512 w 538068"/>
                <a:gd name="connsiteY269" fmla="*/ 212695 h 676067"/>
                <a:gd name="connsiteX270" fmla="*/ 177246 w 538068"/>
                <a:gd name="connsiteY270" fmla="*/ 213961 h 676067"/>
                <a:gd name="connsiteX271" fmla="*/ 174714 w 538068"/>
                <a:gd name="connsiteY271" fmla="*/ 217760 h 676067"/>
                <a:gd name="connsiteX272" fmla="*/ 173448 w 538068"/>
                <a:gd name="connsiteY272" fmla="*/ 219025 h 676067"/>
                <a:gd name="connsiteX273" fmla="*/ 170916 w 538068"/>
                <a:gd name="connsiteY273" fmla="*/ 221558 h 676067"/>
                <a:gd name="connsiteX274" fmla="*/ 168384 w 538068"/>
                <a:gd name="connsiteY274" fmla="*/ 225356 h 676067"/>
                <a:gd name="connsiteX275" fmla="*/ 162053 w 538068"/>
                <a:gd name="connsiteY275" fmla="*/ 229154 h 676067"/>
                <a:gd name="connsiteX276" fmla="*/ 401336 w 538068"/>
                <a:gd name="connsiteY276" fmla="*/ 189907 h 676067"/>
                <a:gd name="connsiteX277" fmla="*/ 397538 w 538068"/>
                <a:gd name="connsiteY277" fmla="*/ 187374 h 676067"/>
                <a:gd name="connsiteX278" fmla="*/ 397538 w 538068"/>
                <a:gd name="connsiteY278" fmla="*/ 186109 h 676067"/>
                <a:gd name="connsiteX279" fmla="*/ 397538 w 538068"/>
                <a:gd name="connsiteY279" fmla="*/ 183576 h 676067"/>
                <a:gd name="connsiteX280" fmla="*/ 397538 w 538068"/>
                <a:gd name="connsiteY280" fmla="*/ 181044 h 676067"/>
                <a:gd name="connsiteX281" fmla="*/ 396272 w 538068"/>
                <a:gd name="connsiteY281" fmla="*/ 179778 h 676067"/>
                <a:gd name="connsiteX282" fmla="*/ 395006 w 538068"/>
                <a:gd name="connsiteY282" fmla="*/ 175980 h 676067"/>
                <a:gd name="connsiteX283" fmla="*/ 395006 w 538068"/>
                <a:gd name="connsiteY283" fmla="*/ 173448 h 676067"/>
                <a:gd name="connsiteX284" fmla="*/ 393739 w 538068"/>
                <a:gd name="connsiteY284" fmla="*/ 172182 h 676067"/>
                <a:gd name="connsiteX285" fmla="*/ 392474 w 538068"/>
                <a:gd name="connsiteY285" fmla="*/ 168384 h 676067"/>
                <a:gd name="connsiteX286" fmla="*/ 392474 w 538068"/>
                <a:gd name="connsiteY286" fmla="*/ 168384 h 676067"/>
                <a:gd name="connsiteX287" fmla="*/ 391208 w 538068"/>
                <a:gd name="connsiteY287" fmla="*/ 167118 h 676067"/>
                <a:gd name="connsiteX288" fmla="*/ 389941 w 538068"/>
                <a:gd name="connsiteY288" fmla="*/ 163320 h 676067"/>
                <a:gd name="connsiteX289" fmla="*/ 389941 w 538068"/>
                <a:gd name="connsiteY289" fmla="*/ 162053 h 676067"/>
                <a:gd name="connsiteX290" fmla="*/ 395006 w 538068"/>
                <a:gd name="connsiteY290" fmla="*/ 156989 h 676067"/>
                <a:gd name="connsiteX291" fmla="*/ 400069 w 538068"/>
                <a:gd name="connsiteY291" fmla="*/ 162053 h 676067"/>
                <a:gd name="connsiteX292" fmla="*/ 401336 w 538068"/>
                <a:gd name="connsiteY292" fmla="*/ 163320 h 676067"/>
                <a:gd name="connsiteX293" fmla="*/ 402602 w 538068"/>
                <a:gd name="connsiteY293" fmla="*/ 167118 h 676067"/>
                <a:gd name="connsiteX294" fmla="*/ 402602 w 538068"/>
                <a:gd name="connsiteY294" fmla="*/ 167118 h 676067"/>
                <a:gd name="connsiteX295" fmla="*/ 403868 w 538068"/>
                <a:gd name="connsiteY295" fmla="*/ 168384 h 676067"/>
                <a:gd name="connsiteX296" fmla="*/ 405134 w 538068"/>
                <a:gd name="connsiteY296" fmla="*/ 172182 h 676067"/>
                <a:gd name="connsiteX297" fmla="*/ 405134 w 538068"/>
                <a:gd name="connsiteY297" fmla="*/ 174714 h 676067"/>
                <a:gd name="connsiteX298" fmla="*/ 406400 w 538068"/>
                <a:gd name="connsiteY298" fmla="*/ 175980 h 676067"/>
                <a:gd name="connsiteX299" fmla="*/ 407666 w 538068"/>
                <a:gd name="connsiteY299" fmla="*/ 179778 h 676067"/>
                <a:gd name="connsiteX300" fmla="*/ 407666 w 538068"/>
                <a:gd name="connsiteY300" fmla="*/ 183576 h 676067"/>
                <a:gd name="connsiteX301" fmla="*/ 405134 w 538068"/>
                <a:gd name="connsiteY301" fmla="*/ 189907 h 676067"/>
                <a:gd name="connsiteX302" fmla="*/ 401336 w 538068"/>
                <a:gd name="connsiteY302" fmla="*/ 189907 h 676067"/>
                <a:gd name="connsiteX303" fmla="*/ 201301 w 538068"/>
                <a:gd name="connsiteY303" fmla="*/ 170916 h 676067"/>
                <a:gd name="connsiteX304" fmla="*/ 197503 w 538068"/>
                <a:gd name="connsiteY304" fmla="*/ 169650 h 676067"/>
                <a:gd name="connsiteX305" fmla="*/ 196237 w 538068"/>
                <a:gd name="connsiteY305" fmla="*/ 164586 h 676067"/>
                <a:gd name="connsiteX306" fmla="*/ 196237 w 538068"/>
                <a:gd name="connsiteY306" fmla="*/ 164586 h 676067"/>
                <a:gd name="connsiteX307" fmla="*/ 197503 w 538068"/>
                <a:gd name="connsiteY307" fmla="*/ 160788 h 676067"/>
                <a:gd name="connsiteX308" fmla="*/ 198769 w 538068"/>
                <a:gd name="connsiteY308" fmla="*/ 159522 h 676067"/>
                <a:gd name="connsiteX309" fmla="*/ 200035 w 538068"/>
                <a:gd name="connsiteY309" fmla="*/ 155723 h 676067"/>
                <a:gd name="connsiteX310" fmla="*/ 201301 w 538068"/>
                <a:gd name="connsiteY310" fmla="*/ 154457 h 676067"/>
                <a:gd name="connsiteX311" fmla="*/ 205099 w 538068"/>
                <a:gd name="connsiteY311" fmla="*/ 145595 h 676067"/>
                <a:gd name="connsiteX312" fmla="*/ 206365 w 538068"/>
                <a:gd name="connsiteY312" fmla="*/ 144329 h 676067"/>
                <a:gd name="connsiteX313" fmla="*/ 207631 w 538068"/>
                <a:gd name="connsiteY313" fmla="*/ 143063 h 676067"/>
                <a:gd name="connsiteX314" fmla="*/ 215227 w 538068"/>
                <a:gd name="connsiteY314" fmla="*/ 143063 h 676067"/>
                <a:gd name="connsiteX315" fmla="*/ 215227 w 538068"/>
                <a:gd name="connsiteY315" fmla="*/ 149393 h 676067"/>
                <a:gd name="connsiteX316" fmla="*/ 213962 w 538068"/>
                <a:gd name="connsiteY316" fmla="*/ 150659 h 676067"/>
                <a:gd name="connsiteX317" fmla="*/ 210163 w 538068"/>
                <a:gd name="connsiteY317" fmla="*/ 159522 h 676067"/>
                <a:gd name="connsiteX318" fmla="*/ 208897 w 538068"/>
                <a:gd name="connsiteY318" fmla="*/ 160788 h 676067"/>
                <a:gd name="connsiteX319" fmla="*/ 207631 w 538068"/>
                <a:gd name="connsiteY319" fmla="*/ 162053 h 676067"/>
                <a:gd name="connsiteX320" fmla="*/ 206365 w 538068"/>
                <a:gd name="connsiteY320" fmla="*/ 165852 h 676067"/>
                <a:gd name="connsiteX321" fmla="*/ 205099 w 538068"/>
                <a:gd name="connsiteY321" fmla="*/ 167118 h 676067"/>
                <a:gd name="connsiteX322" fmla="*/ 203833 w 538068"/>
                <a:gd name="connsiteY322" fmla="*/ 170916 h 676067"/>
                <a:gd name="connsiteX323" fmla="*/ 201301 w 538068"/>
                <a:gd name="connsiteY323" fmla="*/ 170916 h 676067"/>
                <a:gd name="connsiteX324" fmla="*/ 377281 w 538068"/>
                <a:gd name="connsiteY324" fmla="*/ 127870 h 676067"/>
                <a:gd name="connsiteX325" fmla="*/ 372217 w 538068"/>
                <a:gd name="connsiteY325" fmla="*/ 124072 h 676067"/>
                <a:gd name="connsiteX326" fmla="*/ 372217 w 538068"/>
                <a:gd name="connsiteY326" fmla="*/ 122806 h 676067"/>
                <a:gd name="connsiteX327" fmla="*/ 369685 w 538068"/>
                <a:gd name="connsiteY327" fmla="*/ 119008 h 676067"/>
                <a:gd name="connsiteX328" fmla="*/ 369685 w 538068"/>
                <a:gd name="connsiteY328" fmla="*/ 119008 h 676067"/>
                <a:gd name="connsiteX329" fmla="*/ 367153 w 538068"/>
                <a:gd name="connsiteY329" fmla="*/ 115210 h 676067"/>
                <a:gd name="connsiteX330" fmla="*/ 367153 w 538068"/>
                <a:gd name="connsiteY330" fmla="*/ 110146 h 676067"/>
                <a:gd name="connsiteX331" fmla="*/ 367153 w 538068"/>
                <a:gd name="connsiteY331" fmla="*/ 103816 h 676067"/>
                <a:gd name="connsiteX332" fmla="*/ 374749 w 538068"/>
                <a:gd name="connsiteY332" fmla="*/ 103816 h 676067"/>
                <a:gd name="connsiteX333" fmla="*/ 376015 w 538068"/>
                <a:gd name="connsiteY333" fmla="*/ 105081 h 676067"/>
                <a:gd name="connsiteX334" fmla="*/ 377281 w 538068"/>
                <a:gd name="connsiteY334" fmla="*/ 108880 h 676067"/>
                <a:gd name="connsiteX335" fmla="*/ 377281 w 538068"/>
                <a:gd name="connsiteY335" fmla="*/ 111412 h 676067"/>
                <a:gd name="connsiteX336" fmla="*/ 379813 w 538068"/>
                <a:gd name="connsiteY336" fmla="*/ 115210 h 676067"/>
                <a:gd name="connsiteX337" fmla="*/ 379813 w 538068"/>
                <a:gd name="connsiteY337" fmla="*/ 115210 h 676067"/>
                <a:gd name="connsiteX338" fmla="*/ 382345 w 538068"/>
                <a:gd name="connsiteY338" fmla="*/ 119008 h 676067"/>
                <a:gd name="connsiteX339" fmla="*/ 382345 w 538068"/>
                <a:gd name="connsiteY339" fmla="*/ 124072 h 676067"/>
                <a:gd name="connsiteX340" fmla="*/ 377281 w 538068"/>
                <a:gd name="connsiteY340" fmla="*/ 127870 h 676067"/>
                <a:gd name="connsiteX341" fmla="*/ 238016 w 538068"/>
                <a:gd name="connsiteY341" fmla="*/ 110146 h 676067"/>
                <a:gd name="connsiteX342" fmla="*/ 234218 w 538068"/>
                <a:gd name="connsiteY342" fmla="*/ 108880 h 676067"/>
                <a:gd name="connsiteX343" fmla="*/ 234218 w 538068"/>
                <a:gd name="connsiteY343" fmla="*/ 102550 h 676067"/>
                <a:gd name="connsiteX344" fmla="*/ 235484 w 538068"/>
                <a:gd name="connsiteY344" fmla="*/ 101284 h 676067"/>
                <a:gd name="connsiteX345" fmla="*/ 236750 w 538068"/>
                <a:gd name="connsiteY345" fmla="*/ 98751 h 676067"/>
                <a:gd name="connsiteX346" fmla="*/ 236750 w 538068"/>
                <a:gd name="connsiteY346" fmla="*/ 94953 h 676067"/>
                <a:gd name="connsiteX347" fmla="*/ 238016 w 538068"/>
                <a:gd name="connsiteY347" fmla="*/ 91155 h 676067"/>
                <a:gd name="connsiteX348" fmla="*/ 239283 w 538068"/>
                <a:gd name="connsiteY348" fmla="*/ 89889 h 676067"/>
                <a:gd name="connsiteX349" fmla="*/ 243081 w 538068"/>
                <a:gd name="connsiteY349" fmla="*/ 83559 h 676067"/>
                <a:gd name="connsiteX350" fmla="*/ 249411 w 538068"/>
                <a:gd name="connsiteY350" fmla="*/ 81027 h 676067"/>
                <a:gd name="connsiteX351" fmla="*/ 251943 w 538068"/>
                <a:gd name="connsiteY351" fmla="*/ 87357 h 676067"/>
                <a:gd name="connsiteX352" fmla="*/ 248144 w 538068"/>
                <a:gd name="connsiteY352" fmla="*/ 94953 h 676067"/>
                <a:gd name="connsiteX353" fmla="*/ 246879 w 538068"/>
                <a:gd name="connsiteY353" fmla="*/ 96219 h 676067"/>
                <a:gd name="connsiteX354" fmla="*/ 245613 w 538068"/>
                <a:gd name="connsiteY354" fmla="*/ 97486 h 676067"/>
                <a:gd name="connsiteX355" fmla="*/ 245613 w 538068"/>
                <a:gd name="connsiteY355" fmla="*/ 100017 h 676067"/>
                <a:gd name="connsiteX356" fmla="*/ 245613 w 538068"/>
                <a:gd name="connsiteY356" fmla="*/ 102550 h 676067"/>
                <a:gd name="connsiteX357" fmla="*/ 243081 w 538068"/>
                <a:gd name="connsiteY357" fmla="*/ 107614 h 676067"/>
                <a:gd name="connsiteX358" fmla="*/ 241814 w 538068"/>
                <a:gd name="connsiteY358" fmla="*/ 108880 h 676067"/>
                <a:gd name="connsiteX359" fmla="*/ 240548 w 538068"/>
                <a:gd name="connsiteY359" fmla="*/ 110146 h 676067"/>
                <a:gd name="connsiteX360" fmla="*/ 238016 w 538068"/>
                <a:gd name="connsiteY360" fmla="*/ 110146 h 676067"/>
                <a:gd name="connsiteX361" fmla="*/ 358290 w 538068"/>
                <a:gd name="connsiteY361" fmla="*/ 67100 h 676067"/>
                <a:gd name="connsiteX362" fmla="*/ 353226 w 538068"/>
                <a:gd name="connsiteY362" fmla="*/ 62036 h 676067"/>
                <a:gd name="connsiteX363" fmla="*/ 353226 w 538068"/>
                <a:gd name="connsiteY363" fmla="*/ 59504 h 676067"/>
                <a:gd name="connsiteX364" fmla="*/ 351960 w 538068"/>
                <a:gd name="connsiteY364" fmla="*/ 58238 h 676067"/>
                <a:gd name="connsiteX365" fmla="*/ 350694 w 538068"/>
                <a:gd name="connsiteY365" fmla="*/ 54440 h 676067"/>
                <a:gd name="connsiteX366" fmla="*/ 350694 w 538068"/>
                <a:gd name="connsiteY366" fmla="*/ 51908 h 676067"/>
                <a:gd name="connsiteX367" fmla="*/ 349428 w 538068"/>
                <a:gd name="connsiteY367" fmla="*/ 50642 h 676067"/>
                <a:gd name="connsiteX368" fmla="*/ 348162 w 538068"/>
                <a:gd name="connsiteY368" fmla="*/ 46844 h 676067"/>
                <a:gd name="connsiteX369" fmla="*/ 348162 w 538068"/>
                <a:gd name="connsiteY369" fmla="*/ 46844 h 676067"/>
                <a:gd name="connsiteX370" fmla="*/ 345630 w 538068"/>
                <a:gd name="connsiteY370" fmla="*/ 43045 h 676067"/>
                <a:gd name="connsiteX371" fmla="*/ 345630 w 538068"/>
                <a:gd name="connsiteY371" fmla="*/ 41779 h 676067"/>
                <a:gd name="connsiteX372" fmla="*/ 350694 w 538068"/>
                <a:gd name="connsiteY372" fmla="*/ 36715 h 676067"/>
                <a:gd name="connsiteX373" fmla="*/ 354492 w 538068"/>
                <a:gd name="connsiteY373" fmla="*/ 37981 h 676067"/>
                <a:gd name="connsiteX374" fmla="*/ 358290 w 538068"/>
                <a:gd name="connsiteY374" fmla="*/ 43045 h 676067"/>
                <a:gd name="connsiteX375" fmla="*/ 358290 w 538068"/>
                <a:gd name="connsiteY375" fmla="*/ 45578 h 676067"/>
                <a:gd name="connsiteX376" fmla="*/ 359557 w 538068"/>
                <a:gd name="connsiteY376" fmla="*/ 46844 h 676067"/>
                <a:gd name="connsiteX377" fmla="*/ 360822 w 538068"/>
                <a:gd name="connsiteY377" fmla="*/ 50642 h 676067"/>
                <a:gd name="connsiteX378" fmla="*/ 360822 w 538068"/>
                <a:gd name="connsiteY378" fmla="*/ 53174 h 676067"/>
                <a:gd name="connsiteX379" fmla="*/ 362088 w 538068"/>
                <a:gd name="connsiteY379" fmla="*/ 54440 h 676067"/>
                <a:gd name="connsiteX380" fmla="*/ 363355 w 538068"/>
                <a:gd name="connsiteY380" fmla="*/ 58238 h 676067"/>
                <a:gd name="connsiteX381" fmla="*/ 363355 w 538068"/>
                <a:gd name="connsiteY381" fmla="*/ 62036 h 676067"/>
                <a:gd name="connsiteX382" fmla="*/ 358290 w 538068"/>
                <a:gd name="connsiteY382" fmla="*/ 67100 h 676067"/>
                <a:gd name="connsiteX383" fmla="*/ 270934 w 538068"/>
                <a:gd name="connsiteY383" fmla="*/ 48110 h 676067"/>
                <a:gd name="connsiteX384" fmla="*/ 267135 w 538068"/>
                <a:gd name="connsiteY384" fmla="*/ 46844 h 676067"/>
                <a:gd name="connsiteX385" fmla="*/ 267135 w 538068"/>
                <a:gd name="connsiteY385" fmla="*/ 40514 h 676067"/>
                <a:gd name="connsiteX386" fmla="*/ 268401 w 538068"/>
                <a:gd name="connsiteY386" fmla="*/ 39247 h 676067"/>
                <a:gd name="connsiteX387" fmla="*/ 269667 w 538068"/>
                <a:gd name="connsiteY387" fmla="*/ 36715 h 676067"/>
                <a:gd name="connsiteX388" fmla="*/ 269667 w 538068"/>
                <a:gd name="connsiteY388" fmla="*/ 35449 h 676067"/>
                <a:gd name="connsiteX389" fmla="*/ 272199 w 538068"/>
                <a:gd name="connsiteY389" fmla="*/ 31651 h 676067"/>
                <a:gd name="connsiteX390" fmla="*/ 272199 w 538068"/>
                <a:gd name="connsiteY390" fmla="*/ 31651 h 676067"/>
                <a:gd name="connsiteX391" fmla="*/ 274732 w 538068"/>
                <a:gd name="connsiteY391" fmla="*/ 27853 h 676067"/>
                <a:gd name="connsiteX392" fmla="*/ 274732 w 538068"/>
                <a:gd name="connsiteY392" fmla="*/ 27853 h 676067"/>
                <a:gd name="connsiteX393" fmla="*/ 275997 w 538068"/>
                <a:gd name="connsiteY393" fmla="*/ 25321 h 676067"/>
                <a:gd name="connsiteX394" fmla="*/ 282328 w 538068"/>
                <a:gd name="connsiteY394" fmla="*/ 22789 h 676067"/>
                <a:gd name="connsiteX395" fmla="*/ 284860 w 538068"/>
                <a:gd name="connsiteY395" fmla="*/ 29119 h 676067"/>
                <a:gd name="connsiteX396" fmla="*/ 283594 w 538068"/>
                <a:gd name="connsiteY396" fmla="*/ 30385 h 676067"/>
                <a:gd name="connsiteX397" fmla="*/ 283594 w 538068"/>
                <a:gd name="connsiteY397" fmla="*/ 31651 h 676067"/>
                <a:gd name="connsiteX398" fmla="*/ 281062 w 538068"/>
                <a:gd name="connsiteY398" fmla="*/ 35449 h 676067"/>
                <a:gd name="connsiteX399" fmla="*/ 281062 w 538068"/>
                <a:gd name="connsiteY399" fmla="*/ 35449 h 676067"/>
                <a:gd name="connsiteX400" fmla="*/ 278530 w 538068"/>
                <a:gd name="connsiteY400" fmla="*/ 39247 h 676067"/>
                <a:gd name="connsiteX401" fmla="*/ 278530 w 538068"/>
                <a:gd name="connsiteY401" fmla="*/ 39247 h 676067"/>
                <a:gd name="connsiteX402" fmla="*/ 275997 w 538068"/>
                <a:gd name="connsiteY402" fmla="*/ 44312 h 676067"/>
                <a:gd name="connsiteX403" fmla="*/ 274732 w 538068"/>
                <a:gd name="connsiteY403" fmla="*/ 45578 h 676067"/>
                <a:gd name="connsiteX404" fmla="*/ 273465 w 538068"/>
                <a:gd name="connsiteY404" fmla="*/ 46844 h 676067"/>
                <a:gd name="connsiteX405" fmla="*/ 270934 w 538068"/>
                <a:gd name="connsiteY405" fmla="*/ 48110 h 676067"/>
                <a:gd name="connsiteX406" fmla="*/ 327906 w 538068"/>
                <a:gd name="connsiteY406" fmla="*/ 16458 h 676067"/>
                <a:gd name="connsiteX407" fmla="*/ 325373 w 538068"/>
                <a:gd name="connsiteY407" fmla="*/ 16458 h 676067"/>
                <a:gd name="connsiteX408" fmla="*/ 321575 w 538068"/>
                <a:gd name="connsiteY408" fmla="*/ 13927 h 676067"/>
                <a:gd name="connsiteX409" fmla="*/ 321575 w 538068"/>
                <a:gd name="connsiteY409" fmla="*/ 13927 h 676067"/>
                <a:gd name="connsiteX410" fmla="*/ 317777 w 538068"/>
                <a:gd name="connsiteY410" fmla="*/ 11394 h 676067"/>
                <a:gd name="connsiteX411" fmla="*/ 315245 w 538068"/>
                <a:gd name="connsiteY411" fmla="*/ 11394 h 676067"/>
                <a:gd name="connsiteX412" fmla="*/ 310181 w 538068"/>
                <a:gd name="connsiteY412" fmla="*/ 8862 h 676067"/>
                <a:gd name="connsiteX413" fmla="*/ 306383 w 538068"/>
                <a:gd name="connsiteY413" fmla="*/ 5064 h 676067"/>
                <a:gd name="connsiteX414" fmla="*/ 311446 w 538068"/>
                <a:gd name="connsiteY414" fmla="*/ 0 h 676067"/>
                <a:gd name="connsiteX415" fmla="*/ 313979 w 538068"/>
                <a:gd name="connsiteY415" fmla="*/ 0 h 676067"/>
                <a:gd name="connsiteX416" fmla="*/ 317777 w 538068"/>
                <a:gd name="connsiteY416" fmla="*/ 2532 h 676067"/>
                <a:gd name="connsiteX417" fmla="*/ 320309 w 538068"/>
                <a:gd name="connsiteY417" fmla="*/ 2532 h 676067"/>
                <a:gd name="connsiteX418" fmla="*/ 324107 w 538068"/>
                <a:gd name="connsiteY418" fmla="*/ 5064 h 676067"/>
                <a:gd name="connsiteX419" fmla="*/ 324107 w 538068"/>
                <a:gd name="connsiteY419" fmla="*/ 5064 h 676067"/>
                <a:gd name="connsiteX420" fmla="*/ 329171 w 538068"/>
                <a:gd name="connsiteY420" fmla="*/ 7596 h 676067"/>
                <a:gd name="connsiteX421" fmla="*/ 331704 w 538068"/>
                <a:gd name="connsiteY421" fmla="*/ 11394 h 676067"/>
                <a:gd name="connsiteX422" fmla="*/ 327906 w 538068"/>
                <a:gd name="connsiteY422" fmla="*/ 16458 h 67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38068" h="676067">
                  <a:moveTo>
                    <a:pt x="495023" y="676067"/>
                  </a:moveTo>
                  <a:cubicBezTo>
                    <a:pt x="492491" y="676067"/>
                    <a:pt x="489959" y="673535"/>
                    <a:pt x="489959" y="671003"/>
                  </a:cubicBezTo>
                  <a:lnTo>
                    <a:pt x="489959" y="669737"/>
                  </a:lnTo>
                  <a:cubicBezTo>
                    <a:pt x="489959" y="667205"/>
                    <a:pt x="491225" y="665939"/>
                    <a:pt x="492491" y="665939"/>
                  </a:cubicBezTo>
                  <a:cubicBezTo>
                    <a:pt x="492491" y="664673"/>
                    <a:pt x="493757" y="664673"/>
                    <a:pt x="495023" y="663407"/>
                  </a:cubicBezTo>
                  <a:lnTo>
                    <a:pt x="495023" y="663407"/>
                  </a:lnTo>
                  <a:cubicBezTo>
                    <a:pt x="495023" y="660875"/>
                    <a:pt x="496289" y="659609"/>
                    <a:pt x="497555" y="659609"/>
                  </a:cubicBezTo>
                  <a:cubicBezTo>
                    <a:pt x="497555" y="659609"/>
                    <a:pt x="497555" y="658343"/>
                    <a:pt x="498822" y="658343"/>
                  </a:cubicBezTo>
                  <a:lnTo>
                    <a:pt x="500087" y="657077"/>
                  </a:lnTo>
                  <a:cubicBezTo>
                    <a:pt x="500087" y="654545"/>
                    <a:pt x="502619" y="652013"/>
                    <a:pt x="505152" y="652013"/>
                  </a:cubicBezTo>
                  <a:cubicBezTo>
                    <a:pt x="507683" y="652013"/>
                    <a:pt x="510215" y="654545"/>
                    <a:pt x="510215" y="657077"/>
                  </a:cubicBezTo>
                  <a:cubicBezTo>
                    <a:pt x="510215" y="657077"/>
                    <a:pt x="510215" y="658343"/>
                    <a:pt x="510215" y="658343"/>
                  </a:cubicBezTo>
                  <a:lnTo>
                    <a:pt x="510215" y="658343"/>
                  </a:lnTo>
                  <a:cubicBezTo>
                    <a:pt x="510215" y="659609"/>
                    <a:pt x="510215" y="660875"/>
                    <a:pt x="508950" y="662141"/>
                  </a:cubicBezTo>
                  <a:lnTo>
                    <a:pt x="507683" y="663407"/>
                  </a:lnTo>
                  <a:cubicBezTo>
                    <a:pt x="507683" y="664673"/>
                    <a:pt x="506417" y="667205"/>
                    <a:pt x="505152" y="667205"/>
                  </a:cubicBezTo>
                  <a:lnTo>
                    <a:pt x="505152" y="667205"/>
                  </a:lnTo>
                  <a:cubicBezTo>
                    <a:pt x="505152" y="669737"/>
                    <a:pt x="503885" y="671003"/>
                    <a:pt x="502619" y="671003"/>
                  </a:cubicBezTo>
                  <a:cubicBezTo>
                    <a:pt x="502619" y="672269"/>
                    <a:pt x="501353" y="673535"/>
                    <a:pt x="500087" y="673535"/>
                  </a:cubicBezTo>
                  <a:cubicBezTo>
                    <a:pt x="498822" y="674801"/>
                    <a:pt x="497555" y="676067"/>
                    <a:pt x="495023" y="676067"/>
                  </a:cubicBezTo>
                  <a:moveTo>
                    <a:pt x="502619" y="659609"/>
                  </a:moveTo>
                  <a:lnTo>
                    <a:pt x="502619" y="659609"/>
                  </a:lnTo>
                  <a:lnTo>
                    <a:pt x="502619" y="659609"/>
                  </a:lnTo>
                  <a:close/>
                  <a:moveTo>
                    <a:pt x="524142" y="625426"/>
                  </a:moveTo>
                  <a:cubicBezTo>
                    <a:pt x="521610" y="625426"/>
                    <a:pt x="519078" y="622894"/>
                    <a:pt x="519078" y="620361"/>
                  </a:cubicBezTo>
                  <a:cubicBezTo>
                    <a:pt x="519078" y="620361"/>
                    <a:pt x="519078" y="619095"/>
                    <a:pt x="519078" y="619095"/>
                  </a:cubicBezTo>
                  <a:lnTo>
                    <a:pt x="519078" y="615297"/>
                  </a:lnTo>
                  <a:cubicBezTo>
                    <a:pt x="519078" y="614031"/>
                    <a:pt x="519078" y="612765"/>
                    <a:pt x="520344" y="611499"/>
                  </a:cubicBezTo>
                  <a:lnTo>
                    <a:pt x="521610" y="610233"/>
                  </a:lnTo>
                  <a:lnTo>
                    <a:pt x="521610" y="605169"/>
                  </a:lnTo>
                  <a:cubicBezTo>
                    <a:pt x="521610" y="603903"/>
                    <a:pt x="522876" y="601371"/>
                    <a:pt x="524142" y="601371"/>
                  </a:cubicBezTo>
                  <a:lnTo>
                    <a:pt x="524142" y="598839"/>
                  </a:lnTo>
                  <a:cubicBezTo>
                    <a:pt x="524142" y="596307"/>
                    <a:pt x="526674" y="593774"/>
                    <a:pt x="529206" y="593774"/>
                  </a:cubicBezTo>
                  <a:cubicBezTo>
                    <a:pt x="531738" y="593774"/>
                    <a:pt x="534271" y="596307"/>
                    <a:pt x="534271" y="598839"/>
                  </a:cubicBezTo>
                  <a:lnTo>
                    <a:pt x="534271" y="605169"/>
                  </a:lnTo>
                  <a:cubicBezTo>
                    <a:pt x="534271" y="606435"/>
                    <a:pt x="533004" y="608967"/>
                    <a:pt x="531738" y="608967"/>
                  </a:cubicBezTo>
                  <a:lnTo>
                    <a:pt x="531738" y="611499"/>
                  </a:lnTo>
                  <a:cubicBezTo>
                    <a:pt x="531738" y="612765"/>
                    <a:pt x="531738" y="614031"/>
                    <a:pt x="530473" y="615297"/>
                  </a:cubicBezTo>
                  <a:lnTo>
                    <a:pt x="529206" y="616563"/>
                  </a:lnTo>
                  <a:lnTo>
                    <a:pt x="529206" y="619095"/>
                  </a:lnTo>
                  <a:cubicBezTo>
                    <a:pt x="529206" y="622894"/>
                    <a:pt x="526674" y="625426"/>
                    <a:pt x="524142" y="625426"/>
                  </a:cubicBezTo>
                  <a:moveTo>
                    <a:pt x="16458" y="569720"/>
                  </a:moveTo>
                  <a:cubicBezTo>
                    <a:pt x="13926" y="569720"/>
                    <a:pt x="12660" y="568454"/>
                    <a:pt x="11395" y="565922"/>
                  </a:cubicBezTo>
                  <a:lnTo>
                    <a:pt x="8862" y="557059"/>
                  </a:lnTo>
                  <a:cubicBezTo>
                    <a:pt x="8862" y="557059"/>
                    <a:pt x="8862" y="555793"/>
                    <a:pt x="8862" y="555793"/>
                  </a:cubicBezTo>
                  <a:lnTo>
                    <a:pt x="8862" y="555793"/>
                  </a:lnTo>
                  <a:lnTo>
                    <a:pt x="7596" y="554527"/>
                  </a:lnTo>
                  <a:cubicBezTo>
                    <a:pt x="6330" y="553261"/>
                    <a:pt x="6330" y="551995"/>
                    <a:pt x="6330" y="550729"/>
                  </a:cubicBezTo>
                  <a:lnTo>
                    <a:pt x="6330" y="541867"/>
                  </a:lnTo>
                  <a:cubicBezTo>
                    <a:pt x="6330" y="539335"/>
                    <a:pt x="8862" y="536802"/>
                    <a:pt x="11395" y="536802"/>
                  </a:cubicBezTo>
                  <a:cubicBezTo>
                    <a:pt x="13926" y="536802"/>
                    <a:pt x="16458" y="539335"/>
                    <a:pt x="16458" y="541867"/>
                  </a:cubicBezTo>
                  <a:lnTo>
                    <a:pt x="16458" y="549463"/>
                  </a:lnTo>
                  <a:lnTo>
                    <a:pt x="17725" y="550729"/>
                  </a:lnTo>
                  <a:cubicBezTo>
                    <a:pt x="18991" y="551995"/>
                    <a:pt x="18991" y="553261"/>
                    <a:pt x="18991" y="554527"/>
                  </a:cubicBezTo>
                  <a:lnTo>
                    <a:pt x="18991" y="555793"/>
                  </a:lnTo>
                  <a:lnTo>
                    <a:pt x="21523" y="564656"/>
                  </a:lnTo>
                  <a:cubicBezTo>
                    <a:pt x="21523" y="567187"/>
                    <a:pt x="20256" y="569720"/>
                    <a:pt x="16458" y="569720"/>
                  </a:cubicBezTo>
                  <a:cubicBezTo>
                    <a:pt x="17725" y="569720"/>
                    <a:pt x="16458" y="569720"/>
                    <a:pt x="16458" y="569720"/>
                  </a:cubicBezTo>
                  <a:moveTo>
                    <a:pt x="533004" y="560857"/>
                  </a:moveTo>
                  <a:cubicBezTo>
                    <a:pt x="530473" y="560857"/>
                    <a:pt x="527940" y="558325"/>
                    <a:pt x="527940" y="555793"/>
                  </a:cubicBezTo>
                  <a:lnTo>
                    <a:pt x="527940" y="531738"/>
                  </a:lnTo>
                  <a:cubicBezTo>
                    <a:pt x="527940" y="529206"/>
                    <a:pt x="530473" y="526674"/>
                    <a:pt x="533004" y="526674"/>
                  </a:cubicBezTo>
                  <a:cubicBezTo>
                    <a:pt x="535536" y="526674"/>
                    <a:pt x="538069" y="529206"/>
                    <a:pt x="538069" y="531738"/>
                  </a:cubicBezTo>
                  <a:lnTo>
                    <a:pt x="538069" y="555793"/>
                  </a:lnTo>
                  <a:cubicBezTo>
                    <a:pt x="538069" y="558325"/>
                    <a:pt x="536803" y="560857"/>
                    <a:pt x="533004" y="560857"/>
                  </a:cubicBezTo>
                  <a:moveTo>
                    <a:pt x="6330" y="502620"/>
                  </a:moveTo>
                  <a:cubicBezTo>
                    <a:pt x="5064" y="502620"/>
                    <a:pt x="3798" y="502620"/>
                    <a:pt x="2532" y="501353"/>
                  </a:cubicBezTo>
                  <a:lnTo>
                    <a:pt x="1266" y="500087"/>
                  </a:lnTo>
                  <a:cubicBezTo>
                    <a:pt x="0" y="498821"/>
                    <a:pt x="0" y="497555"/>
                    <a:pt x="0" y="496289"/>
                  </a:cubicBezTo>
                  <a:lnTo>
                    <a:pt x="0" y="474766"/>
                  </a:lnTo>
                  <a:cubicBezTo>
                    <a:pt x="0" y="472234"/>
                    <a:pt x="2532" y="469702"/>
                    <a:pt x="5064" y="469702"/>
                  </a:cubicBezTo>
                  <a:cubicBezTo>
                    <a:pt x="7596" y="469702"/>
                    <a:pt x="10128" y="470968"/>
                    <a:pt x="10128" y="474766"/>
                  </a:cubicBezTo>
                  <a:lnTo>
                    <a:pt x="10128" y="495023"/>
                  </a:lnTo>
                  <a:cubicBezTo>
                    <a:pt x="12660" y="496289"/>
                    <a:pt x="12660" y="500087"/>
                    <a:pt x="10128" y="501353"/>
                  </a:cubicBezTo>
                  <a:cubicBezTo>
                    <a:pt x="8862" y="502620"/>
                    <a:pt x="7596" y="502620"/>
                    <a:pt x="6330" y="502620"/>
                  </a:cubicBezTo>
                  <a:moveTo>
                    <a:pt x="529206" y="489959"/>
                  </a:moveTo>
                  <a:cubicBezTo>
                    <a:pt x="526674" y="489959"/>
                    <a:pt x="524142" y="488693"/>
                    <a:pt x="524142" y="484895"/>
                  </a:cubicBezTo>
                  <a:lnTo>
                    <a:pt x="524142" y="479831"/>
                  </a:lnTo>
                  <a:lnTo>
                    <a:pt x="522876" y="478564"/>
                  </a:lnTo>
                  <a:cubicBezTo>
                    <a:pt x="521610" y="477299"/>
                    <a:pt x="521610" y="476033"/>
                    <a:pt x="521610" y="474766"/>
                  </a:cubicBezTo>
                  <a:lnTo>
                    <a:pt x="521610" y="467170"/>
                  </a:lnTo>
                  <a:cubicBezTo>
                    <a:pt x="520344" y="465904"/>
                    <a:pt x="520344" y="464638"/>
                    <a:pt x="520344" y="463372"/>
                  </a:cubicBezTo>
                  <a:cubicBezTo>
                    <a:pt x="520344" y="460840"/>
                    <a:pt x="522876" y="458308"/>
                    <a:pt x="525408" y="458308"/>
                  </a:cubicBezTo>
                  <a:lnTo>
                    <a:pt x="526674" y="458308"/>
                  </a:lnTo>
                  <a:cubicBezTo>
                    <a:pt x="529206" y="458308"/>
                    <a:pt x="531738" y="460840"/>
                    <a:pt x="531738" y="463372"/>
                  </a:cubicBezTo>
                  <a:lnTo>
                    <a:pt x="531738" y="473500"/>
                  </a:lnTo>
                  <a:lnTo>
                    <a:pt x="533004" y="474766"/>
                  </a:lnTo>
                  <a:cubicBezTo>
                    <a:pt x="534271" y="476033"/>
                    <a:pt x="534271" y="477299"/>
                    <a:pt x="534271" y="478564"/>
                  </a:cubicBezTo>
                  <a:lnTo>
                    <a:pt x="534271" y="484895"/>
                  </a:lnTo>
                  <a:cubicBezTo>
                    <a:pt x="534271" y="487427"/>
                    <a:pt x="531738" y="489959"/>
                    <a:pt x="529206" y="489959"/>
                  </a:cubicBezTo>
                  <a:moveTo>
                    <a:pt x="13926" y="438051"/>
                  </a:moveTo>
                  <a:cubicBezTo>
                    <a:pt x="11395" y="438051"/>
                    <a:pt x="8862" y="435519"/>
                    <a:pt x="8862" y="432987"/>
                  </a:cubicBezTo>
                  <a:lnTo>
                    <a:pt x="8862" y="429189"/>
                  </a:lnTo>
                  <a:cubicBezTo>
                    <a:pt x="8862" y="427923"/>
                    <a:pt x="10128" y="425391"/>
                    <a:pt x="11395" y="425391"/>
                  </a:cubicBezTo>
                  <a:lnTo>
                    <a:pt x="11395" y="425391"/>
                  </a:lnTo>
                  <a:cubicBezTo>
                    <a:pt x="11395" y="424125"/>
                    <a:pt x="11395" y="422859"/>
                    <a:pt x="12660" y="421592"/>
                  </a:cubicBezTo>
                  <a:lnTo>
                    <a:pt x="13926" y="420327"/>
                  </a:lnTo>
                  <a:lnTo>
                    <a:pt x="13926" y="417794"/>
                  </a:lnTo>
                  <a:cubicBezTo>
                    <a:pt x="13926" y="415262"/>
                    <a:pt x="15193" y="413996"/>
                    <a:pt x="16458" y="413996"/>
                  </a:cubicBezTo>
                  <a:cubicBezTo>
                    <a:pt x="16458" y="413996"/>
                    <a:pt x="16458" y="412730"/>
                    <a:pt x="17725" y="412730"/>
                  </a:cubicBezTo>
                  <a:cubicBezTo>
                    <a:pt x="20256" y="411464"/>
                    <a:pt x="22789" y="410198"/>
                    <a:pt x="25321" y="412730"/>
                  </a:cubicBezTo>
                  <a:cubicBezTo>
                    <a:pt x="26587" y="413996"/>
                    <a:pt x="27853" y="416528"/>
                    <a:pt x="26587" y="417794"/>
                  </a:cubicBezTo>
                  <a:lnTo>
                    <a:pt x="26587" y="419061"/>
                  </a:lnTo>
                  <a:cubicBezTo>
                    <a:pt x="26587" y="420327"/>
                    <a:pt x="25321" y="422859"/>
                    <a:pt x="24055" y="422859"/>
                  </a:cubicBezTo>
                  <a:lnTo>
                    <a:pt x="24055" y="422859"/>
                  </a:lnTo>
                  <a:cubicBezTo>
                    <a:pt x="24055" y="424125"/>
                    <a:pt x="24055" y="425391"/>
                    <a:pt x="22789" y="426657"/>
                  </a:cubicBezTo>
                  <a:lnTo>
                    <a:pt x="21523" y="427923"/>
                  </a:lnTo>
                  <a:lnTo>
                    <a:pt x="21523" y="430455"/>
                  </a:lnTo>
                  <a:cubicBezTo>
                    <a:pt x="21523" y="431721"/>
                    <a:pt x="20256" y="434253"/>
                    <a:pt x="18991" y="434253"/>
                  </a:cubicBezTo>
                  <a:cubicBezTo>
                    <a:pt x="18991" y="435519"/>
                    <a:pt x="16458" y="438051"/>
                    <a:pt x="13926" y="438051"/>
                  </a:cubicBezTo>
                  <a:moveTo>
                    <a:pt x="512748" y="429189"/>
                  </a:moveTo>
                  <a:cubicBezTo>
                    <a:pt x="511482" y="429189"/>
                    <a:pt x="510215" y="429189"/>
                    <a:pt x="510215" y="427923"/>
                  </a:cubicBezTo>
                  <a:cubicBezTo>
                    <a:pt x="508950" y="426657"/>
                    <a:pt x="507683" y="425391"/>
                    <a:pt x="507683" y="424125"/>
                  </a:cubicBezTo>
                  <a:lnTo>
                    <a:pt x="507683" y="424125"/>
                  </a:lnTo>
                  <a:cubicBezTo>
                    <a:pt x="506417" y="422859"/>
                    <a:pt x="505152" y="421592"/>
                    <a:pt x="505152" y="420327"/>
                  </a:cubicBezTo>
                  <a:lnTo>
                    <a:pt x="505152" y="420327"/>
                  </a:lnTo>
                  <a:cubicBezTo>
                    <a:pt x="503885" y="419061"/>
                    <a:pt x="502619" y="417794"/>
                    <a:pt x="502619" y="416528"/>
                  </a:cubicBezTo>
                  <a:lnTo>
                    <a:pt x="502619" y="413996"/>
                  </a:lnTo>
                  <a:lnTo>
                    <a:pt x="501353" y="412730"/>
                  </a:lnTo>
                  <a:cubicBezTo>
                    <a:pt x="500087" y="411464"/>
                    <a:pt x="500087" y="410198"/>
                    <a:pt x="500087" y="408932"/>
                  </a:cubicBezTo>
                  <a:lnTo>
                    <a:pt x="500087" y="407666"/>
                  </a:lnTo>
                  <a:cubicBezTo>
                    <a:pt x="500087" y="405134"/>
                    <a:pt x="502619" y="402602"/>
                    <a:pt x="505152" y="402602"/>
                  </a:cubicBezTo>
                  <a:cubicBezTo>
                    <a:pt x="507683" y="402602"/>
                    <a:pt x="510215" y="405134"/>
                    <a:pt x="510215" y="406400"/>
                  </a:cubicBezTo>
                  <a:lnTo>
                    <a:pt x="511482" y="407666"/>
                  </a:lnTo>
                  <a:cubicBezTo>
                    <a:pt x="512748" y="408932"/>
                    <a:pt x="512748" y="410198"/>
                    <a:pt x="512748" y="411464"/>
                  </a:cubicBezTo>
                  <a:lnTo>
                    <a:pt x="512748" y="411464"/>
                  </a:lnTo>
                  <a:cubicBezTo>
                    <a:pt x="514013" y="412730"/>
                    <a:pt x="515280" y="413996"/>
                    <a:pt x="515280" y="415262"/>
                  </a:cubicBezTo>
                  <a:lnTo>
                    <a:pt x="515280" y="415262"/>
                  </a:lnTo>
                  <a:cubicBezTo>
                    <a:pt x="516546" y="416528"/>
                    <a:pt x="517812" y="417794"/>
                    <a:pt x="517812" y="419061"/>
                  </a:cubicBezTo>
                  <a:lnTo>
                    <a:pt x="517812" y="422859"/>
                  </a:lnTo>
                  <a:cubicBezTo>
                    <a:pt x="517812" y="424125"/>
                    <a:pt x="517812" y="426657"/>
                    <a:pt x="516546" y="427923"/>
                  </a:cubicBezTo>
                  <a:cubicBezTo>
                    <a:pt x="515280" y="429189"/>
                    <a:pt x="514013" y="429189"/>
                    <a:pt x="512748" y="429189"/>
                  </a:cubicBezTo>
                  <a:moveTo>
                    <a:pt x="44312" y="386143"/>
                  </a:moveTo>
                  <a:lnTo>
                    <a:pt x="41779" y="386143"/>
                  </a:lnTo>
                  <a:cubicBezTo>
                    <a:pt x="39247" y="386143"/>
                    <a:pt x="36716" y="383611"/>
                    <a:pt x="36716" y="381079"/>
                  </a:cubicBezTo>
                  <a:cubicBezTo>
                    <a:pt x="36716" y="379813"/>
                    <a:pt x="37981" y="377281"/>
                    <a:pt x="39247" y="377281"/>
                  </a:cubicBezTo>
                  <a:cubicBezTo>
                    <a:pt x="39247" y="376015"/>
                    <a:pt x="40514" y="374749"/>
                    <a:pt x="41779" y="374749"/>
                  </a:cubicBezTo>
                  <a:cubicBezTo>
                    <a:pt x="41779" y="374749"/>
                    <a:pt x="41779" y="373483"/>
                    <a:pt x="43046" y="373483"/>
                  </a:cubicBezTo>
                  <a:lnTo>
                    <a:pt x="44312" y="372217"/>
                  </a:lnTo>
                  <a:cubicBezTo>
                    <a:pt x="44312" y="369685"/>
                    <a:pt x="45577" y="368419"/>
                    <a:pt x="46844" y="368419"/>
                  </a:cubicBezTo>
                  <a:cubicBezTo>
                    <a:pt x="46844" y="367153"/>
                    <a:pt x="48110" y="367153"/>
                    <a:pt x="49376" y="365887"/>
                  </a:cubicBezTo>
                  <a:cubicBezTo>
                    <a:pt x="49376" y="365887"/>
                    <a:pt x="49376" y="364620"/>
                    <a:pt x="50642" y="364620"/>
                  </a:cubicBezTo>
                  <a:cubicBezTo>
                    <a:pt x="53174" y="362089"/>
                    <a:pt x="55706" y="362089"/>
                    <a:pt x="58238" y="364620"/>
                  </a:cubicBezTo>
                  <a:cubicBezTo>
                    <a:pt x="59504" y="365887"/>
                    <a:pt x="59504" y="367153"/>
                    <a:pt x="59504" y="369685"/>
                  </a:cubicBezTo>
                  <a:lnTo>
                    <a:pt x="59504" y="370951"/>
                  </a:lnTo>
                  <a:cubicBezTo>
                    <a:pt x="59504" y="373483"/>
                    <a:pt x="58238" y="374749"/>
                    <a:pt x="56972" y="374749"/>
                  </a:cubicBezTo>
                  <a:cubicBezTo>
                    <a:pt x="56972" y="376015"/>
                    <a:pt x="55706" y="376015"/>
                    <a:pt x="54440" y="377281"/>
                  </a:cubicBezTo>
                  <a:cubicBezTo>
                    <a:pt x="54440" y="377281"/>
                    <a:pt x="54440" y="378547"/>
                    <a:pt x="53174" y="378547"/>
                  </a:cubicBezTo>
                  <a:lnTo>
                    <a:pt x="51907" y="379813"/>
                  </a:lnTo>
                  <a:cubicBezTo>
                    <a:pt x="51907" y="382345"/>
                    <a:pt x="50642" y="383611"/>
                    <a:pt x="49376" y="383611"/>
                  </a:cubicBezTo>
                  <a:cubicBezTo>
                    <a:pt x="48110" y="384877"/>
                    <a:pt x="46844" y="386143"/>
                    <a:pt x="44312" y="386143"/>
                  </a:cubicBezTo>
                  <a:moveTo>
                    <a:pt x="484895" y="374749"/>
                  </a:moveTo>
                  <a:cubicBezTo>
                    <a:pt x="483629" y="374749"/>
                    <a:pt x="481097" y="373483"/>
                    <a:pt x="481097" y="372217"/>
                  </a:cubicBezTo>
                  <a:lnTo>
                    <a:pt x="479831" y="370951"/>
                  </a:lnTo>
                  <a:lnTo>
                    <a:pt x="478564" y="369685"/>
                  </a:lnTo>
                  <a:cubicBezTo>
                    <a:pt x="478564" y="369685"/>
                    <a:pt x="477299" y="368419"/>
                    <a:pt x="477299" y="368419"/>
                  </a:cubicBezTo>
                  <a:lnTo>
                    <a:pt x="470968" y="355758"/>
                  </a:lnTo>
                  <a:lnTo>
                    <a:pt x="469702" y="354492"/>
                  </a:lnTo>
                  <a:cubicBezTo>
                    <a:pt x="467170" y="353226"/>
                    <a:pt x="467170" y="349428"/>
                    <a:pt x="469702" y="348162"/>
                  </a:cubicBezTo>
                  <a:cubicBezTo>
                    <a:pt x="472234" y="346896"/>
                    <a:pt x="474766" y="346896"/>
                    <a:pt x="477299" y="348162"/>
                  </a:cubicBezTo>
                  <a:lnTo>
                    <a:pt x="478564" y="349428"/>
                  </a:lnTo>
                  <a:cubicBezTo>
                    <a:pt x="478564" y="349428"/>
                    <a:pt x="479831" y="350694"/>
                    <a:pt x="479831" y="350694"/>
                  </a:cubicBezTo>
                  <a:lnTo>
                    <a:pt x="486161" y="363355"/>
                  </a:lnTo>
                  <a:lnTo>
                    <a:pt x="487427" y="364620"/>
                  </a:lnTo>
                  <a:cubicBezTo>
                    <a:pt x="487427" y="364620"/>
                    <a:pt x="488693" y="365887"/>
                    <a:pt x="488693" y="365887"/>
                  </a:cubicBezTo>
                  <a:lnTo>
                    <a:pt x="489959" y="368419"/>
                  </a:lnTo>
                  <a:cubicBezTo>
                    <a:pt x="491225" y="370951"/>
                    <a:pt x="489959" y="373483"/>
                    <a:pt x="487427" y="374749"/>
                  </a:cubicBezTo>
                  <a:cubicBezTo>
                    <a:pt x="486161" y="373483"/>
                    <a:pt x="486161" y="374749"/>
                    <a:pt x="484895" y="374749"/>
                  </a:cubicBezTo>
                  <a:moveTo>
                    <a:pt x="84825" y="336768"/>
                  </a:moveTo>
                  <a:cubicBezTo>
                    <a:pt x="82293" y="336768"/>
                    <a:pt x="79761" y="334235"/>
                    <a:pt x="79761" y="331704"/>
                  </a:cubicBezTo>
                  <a:lnTo>
                    <a:pt x="79761" y="330437"/>
                  </a:lnTo>
                  <a:cubicBezTo>
                    <a:pt x="79761" y="327905"/>
                    <a:pt x="82293" y="325373"/>
                    <a:pt x="84825" y="325373"/>
                  </a:cubicBezTo>
                  <a:cubicBezTo>
                    <a:pt x="84825" y="324107"/>
                    <a:pt x="84825" y="322841"/>
                    <a:pt x="86091" y="321575"/>
                  </a:cubicBezTo>
                  <a:lnTo>
                    <a:pt x="93688" y="313979"/>
                  </a:lnTo>
                  <a:cubicBezTo>
                    <a:pt x="93688" y="311447"/>
                    <a:pt x="96219" y="310181"/>
                    <a:pt x="98751" y="310181"/>
                  </a:cubicBezTo>
                  <a:cubicBezTo>
                    <a:pt x="101283" y="310181"/>
                    <a:pt x="103816" y="312713"/>
                    <a:pt x="103816" y="315245"/>
                  </a:cubicBezTo>
                  <a:lnTo>
                    <a:pt x="103816" y="316511"/>
                  </a:lnTo>
                  <a:cubicBezTo>
                    <a:pt x="103816" y="317777"/>
                    <a:pt x="103816" y="319043"/>
                    <a:pt x="102549" y="320309"/>
                  </a:cubicBezTo>
                  <a:lnTo>
                    <a:pt x="94953" y="327905"/>
                  </a:lnTo>
                  <a:cubicBezTo>
                    <a:pt x="94953" y="329171"/>
                    <a:pt x="94953" y="330437"/>
                    <a:pt x="93688" y="331704"/>
                  </a:cubicBezTo>
                  <a:lnTo>
                    <a:pt x="91155" y="334235"/>
                  </a:lnTo>
                  <a:cubicBezTo>
                    <a:pt x="91155" y="334235"/>
                    <a:pt x="89889" y="335502"/>
                    <a:pt x="89889" y="335502"/>
                  </a:cubicBezTo>
                  <a:cubicBezTo>
                    <a:pt x="88623" y="335502"/>
                    <a:pt x="87357" y="336768"/>
                    <a:pt x="84825" y="336768"/>
                  </a:cubicBezTo>
                  <a:moveTo>
                    <a:pt x="450711" y="313979"/>
                  </a:moveTo>
                  <a:cubicBezTo>
                    <a:pt x="448180" y="313979"/>
                    <a:pt x="446913" y="312713"/>
                    <a:pt x="445648" y="311447"/>
                  </a:cubicBezTo>
                  <a:lnTo>
                    <a:pt x="444381" y="310181"/>
                  </a:lnTo>
                  <a:cubicBezTo>
                    <a:pt x="443115" y="308915"/>
                    <a:pt x="443115" y="307648"/>
                    <a:pt x="443115" y="306383"/>
                  </a:cubicBezTo>
                  <a:lnTo>
                    <a:pt x="443115" y="306383"/>
                  </a:lnTo>
                  <a:lnTo>
                    <a:pt x="441850" y="305117"/>
                  </a:lnTo>
                  <a:cubicBezTo>
                    <a:pt x="440583" y="303851"/>
                    <a:pt x="440583" y="302584"/>
                    <a:pt x="440583" y="301318"/>
                  </a:cubicBezTo>
                  <a:lnTo>
                    <a:pt x="440583" y="301318"/>
                  </a:lnTo>
                  <a:lnTo>
                    <a:pt x="439317" y="300053"/>
                  </a:lnTo>
                  <a:cubicBezTo>
                    <a:pt x="438051" y="298786"/>
                    <a:pt x="438051" y="297520"/>
                    <a:pt x="438051" y="296254"/>
                  </a:cubicBezTo>
                  <a:lnTo>
                    <a:pt x="438051" y="296254"/>
                  </a:lnTo>
                  <a:cubicBezTo>
                    <a:pt x="436785" y="294988"/>
                    <a:pt x="435519" y="293722"/>
                    <a:pt x="435519" y="292456"/>
                  </a:cubicBezTo>
                  <a:lnTo>
                    <a:pt x="435519" y="289924"/>
                  </a:lnTo>
                  <a:cubicBezTo>
                    <a:pt x="435519" y="287392"/>
                    <a:pt x="438051" y="284860"/>
                    <a:pt x="440583" y="284860"/>
                  </a:cubicBezTo>
                  <a:cubicBezTo>
                    <a:pt x="443115" y="284860"/>
                    <a:pt x="444381" y="286126"/>
                    <a:pt x="445648" y="287392"/>
                  </a:cubicBezTo>
                  <a:cubicBezTo>
                    <a:pt x="446913" y="288658"/>
                    <a:pt x="448180" y="289924"/>
                    <a:pt x="448180" y="291190"/>
                  </a:cubicBezTo>
                  <a:lnTo>
                    <a:pt x="448180" y="293722"/>
                  </a:lnTo>
                  <a:lnTo>
                    <a:pt x="449445" y="294988"/>
                  </a:lnTo>
                  <a:cubicBezTo>
                    <a:pt x="450711" y="296254"/>
                    <a:pt x="450711" y="297520"/>
                    <a:pt x="450711" y="298786"/>
                  </a:cubicBezTo>
                  <a:lnTo>
                    <a:pt x="450711" y="298786"/>
                  </a:lnTo>
                  <a:lnTo>
                    <a:pt x="451978" y="300053"/>
                  </a:lnTo>
                  <a:cubicBezTo>
                    <a:pt x="453243" y="301318"/>
                    <a:pt x="453243" y="302584"/>
                    <a:pt x="453243" y="303851"/>
                  </a:cubicBezTo>
                  <a:lnTo>
                    <a:pt x="453243" y="303851"/>
                  </a:lnTo>
                  <a:lnTo>
                    <a:pt x="454510" y="305117"/>
                  </a:lnTo>
                  <a:cubicBezTo>
                    <a:pt x="455776" y="306383"/>
                    <a:pt x="455776" y="307648"/>
                    <a:pt x="455776" y="308915"/>
                  </a:cubicBezTo>
                  <a:cubicBezTo>
                    <a:pt x="455776" y="311447"/>
                    <a:pt x="453243" y="313979"/>
                    <a:pt x="450711" y="313979"/>
                  </a:cubicBezTo>
                  <a:moveTo>
                    <a:pt x="124072" y="288658"/>
                  </a:moveTo>
                  <a:cubicBezTo>
                    <a:pt x="122806" y="288658"/>
                    <a:pt x="121540" y="288658"/>
                    <a:pt x="120274" y="287392"/>
                  </a:cubicBezTo>
                  <a:cubicBezTo>
                    <a:pt x="117742" y="286126"/>
                    <a:pt x="117742" y="282328"/>
                    <a:pt x="120274" y="281062"/>
                  </a:cubicBezTo>
                  <a:lnTo>
                    <a:pt x="122806" y="278530"/>
                  </a:lnTo>
                  <a:cubicBezTo>
                    <a:pt x="122806" y="277264"/>
                    <a:pt x="122806" y="275997"/>
                    <a:pt x="124072" y="274732"/>
                  </a:cubicBezTo>
                  <a:lnTo>
                    <a:pt x="125339" y="273466"/>
                  </a:lnTo>
                  <a:lnTo>
                    <a:pt x="126604" y="270933"/>
                  </a:lnTo>
                  <a:lnTo>
                    <a:pt x="126604" y="269667"/>
                  </a:lnTo>
                  <a:cubicBezTo>
                    <a:pt x="126604" y="268401"/>
                    <a:pt x="126604" y="267135"/>
                    <a:pt x="127870" y="265869"/>
                  </a:cubicBezTo>
                  <a:lnTo>
                    <a:pt x="131669" y="262071"/>
                  </a:lnTo>
                  <a:cubicBezTo>
                    <a:pt x="134200" y="260805"/>
                    <a:pt x="136733" y="260805"/>
                    <a:pt x="139265" y="262071"/>
                  </a:cubicBezTo>
                  <a:cubicBezTo>
                    <a:pt x="141797" y="263337"/>
                    <a:pt x="141797" y="267135"/>
                    <a:pt x="139265" y="268401"/>
                  </a:cubicBezTo>
                  <a:lnTo>
                    <a:pt x="136733" y="270933"/>
                  </a:lnTo>
                  <a:cubicBezTo>
                    <a:pt x="136733" y="272199"/>
                    <a:pt x="136733" y="272199"/>
                    <a:pt x="136733" y="273466"/>
                  </a:cubicBezTo>
                  <a:lnTo>
                    <a:pt x="134200" y="278530"/>
                  </a:lnTo>
                  <a:cubicBezTo>
                    <a:pt x="134200" y="278530"/>
                    <a:pt x="134200" y="279796"/>
                    <a:pt x="132935" y="279796"/>
                  </a:cubicBezTo>
                  <a:lnTo>
                    <a:pt x="131669" y="281062"/>
                  </a:lnTo>
                  <a:cubicBezTo>
                    <a:pt x="131669" y="282328"/>
                    <a:pt x="131669" y="283594"/>
                    <a:pt x="130402" y="284860"/>
                  </a:cubicBezTo>
                  <a:lnTo>
                    <a:pt x="126604" y="288658"/>
                  </a:lnTo>
                  <a:cubicBezTo>
                    <a:pt x="126604" y="287392"/>
                    <a:pt x="125339" y="288658"/>
                    <a:pt x="124072" y="288658"/>
                  </a:cubicBezTo>
                  <a:moveTo>
                    <a:pt x="425390" y="254475"/>
                  </a:moveTo>
                  <a:cubicBezTo>
                    <a:pt x="424125" y="254475"/>
                    <a:pt x="422859" y="254475"/>
                    <a:pt x="421592" y="253209"/>
                  </a:cubicBezTo>
                  <a:lnTo>
                    <a:pt x="420327" y="251943"/>
                  </a:lnTo>
                  <a:cubicBezTo>
                    <a:pt x="419060" y="250677"/>
                    <a:pt x="419060" y="249411"/>
                    <a:pt x="419060" y="248145"/>
                  </a:cubicBezTo>
                  <a:lnTo>
                    <a:pt x="419060" y="248145"/>
                  </a:lnTo>
                  <a:lnTo>
                    <a:pt x="417794" y="246879"/>
                  </a:lnTo>
                  <a:cubicBezTo>
                    <a:pt x="416529" y="245612"/>
                    <a:pt x="416529" y="244346"/>
                    <a:pt x="416529" y="243081"/>
                  </a:cubicBezTo>
                  <a:lnTo>
                    <a:pt x="416529" y="243081"/>
                  </a:lnTo>
                  <a:lnTo>
                    <a:pt x="415262" y="241814"/>
                  </a:lnTo>
                  <a:cubicBezTo>
                    <a:pt x="413996" y="240548"/>
                    <a:pt x="413996" y="239282"/>
                    <a:pt x="413996" y="238016"/>
                  </a:cubicBezTo>
                  <a:lnTo>
                    <a:pt x="413996" y="232952"/>
                  </a:lnTo>
                  <a:lnTo>
                    <a:pt x="412730" y="231686"/>
                  </a:lnTo>
                  <a:cubicBezTo>
                    <a:pt x="411464" y="230420"/>
                    <a:pt x="411464" y="229154"/>
                    <a:pt x="411464" y="227888"/>
                  </a:cubicBezTo>
                  <a:lnTo>
                    <a:pt x="411464" y="226622"/>
                  </a:lnTo>
                  <a:cubicBezTo>
                    <a:pt x="411464" y="224090"/>
                    <a:pt x="413996" y="221558"/>
                    <a:pt x="416529" y="221558"/>
                  </a:cubicBezTo>
                  <a:cubicBezTo>
                    <a:pt x="419060" y="221558"/>
                    <a:pt x="420327" y="222824"/>
                    <a:pt x="421592" y="225356"/>
                  </a:cubicBezTo>
                  <a:lnTo>
                    <a:pt x="422859" y="226622"/>
                  </a:lnTo>
                  <a:cubicBezTo>
                    <a:pt x="424125" y="227888"/>
                    <a:pt x="424125" y="229154"/>
                    <a:pt x="424125" y="230420"/>
                  </a:cubicBezTo>
                  <a:lnTo>
                    <a:pt x="424125" y="235484"/>
                  </a:lnTo>
                  <a:lnTo>
                    <a:pt x="425390" y="236750"/>
                  </a:lnTo>
                  <a:cubicBezTo>
                    <a:pt x="426657" y="238016"/>
                    <a:pt x="426657" y="239282"/>
                    <a:pt x="426657" y="240548"/>
                  </a:cubicBezTo>
                  <a:lnTo>
                    <a:pt x="426657" y="240548"/>
                  </a:lnTo>
                  <a:lnTo>
                    <a:pt x="427923" y="241814"/>
                  </a:lnTo>
                  <a:cubicBezTo>
                    <a:pt x="429189" y="243081"/>
                    <a:pt x="429189" y="244346"/>
                    <a:pt x="429189" y="245612"/>
                  </a:cubicBezTo>
                  <a:lnTo>
                    <a:pt x="429189" y="245612"/>
                  </a:lnTo>
                  <a:cubicBezTo>
                    <a:pt x="430455" y="246879"/>
                    <a:pt x="430455" y="250677"/>
                    <a:pt x="429189" y="251943"/>
                  </a:cubicBezTo>
                  <a:cubicBezTo>
                    <a:pt x="427923" y="254475"/>
                    <a:pt x="426657" y="254475"/>
                    <a:pt x="425390" y="254475"/>
                  </a:cubicBezTo>
                  <a:moveTo>
                    <a:pt x="162053" y="229154"/>
                  </a:moveTo>
                  <a:cubicBezTo>
                    <a:pt x="160788" y="229154"/>
                    <a:pt x="159521" y="229154"/>
                    <a:pt x="159521" y="227888"/>
                  </a:cubicBezTo>
                  <a:cubicBezTo>
                    <a:pt x="156990" y="226622"/>
                    <a:pt x="156990" y="222824"/>
                    <a:pt x="158255" y="221558"/>
                  </a:cubicBezTo>
                  <a:lnTo>
                    <a:pt x="162053" y="216494"/>
                  </a:lnTo>
                  <a:lnTo>
                    <a:pt x="164586" y="213961"/>
                  </a:lnTo>
                  <a:lnTo>
                    <a:pt x="167118" y="210163"/>
                  </a:lnTo>
                  <a:cubicBezTo>
                    <a:pt x="167118" y="210163"/>
                    <a:pt x="167118" y="208897"/>
                    <a:pt x="168384" y="208897"/>
                  </a:cubicBezTo>
                  <a:lnTo>
                    <a:pt x="169650" y="207631"/>
                  </a:lnTo>
                  <a:cubicBezTo>
                    <a:pt x="169650" y="206365"/>
                    <a:pt x="169650" y="205099"/>
                    <a:pt x="170916" y="203833"/>
                  </a:cubicBezTo>
                  <a:lnTo>
                    <a:pt x="173448" y="201301"/>
                  </a:lnTo>
                  <a:cubicBezTo>
                    <a:pt x="175980" y="200035"/>
                    <a:pt x="178512" y="198769"/>
                    <a:pt x="181044" y="201301"/>
                  </a:cubicBezTo>
                  <a:cubicBezTo>
                    <a:pt x="183576" y="202567"/>
                    <a:pt x="183576" y="206365"/>
                    <a:pt x="181044" y="207631"/>
                  </a:cubicBezTo>
                  <a:lnTo>
                    <a:pt x="179778" y="208897"/>
                  </a:lnTo>
                  <a:cubicBezTo>
                    <a:pt x="179778" y="210163"/>
                    <a:pt x="179778" y="211429"/>
                    <a:pt x="178512" y="212695"/>
                  </a:cubicBezTo>
                  <a:lnTo>
                    <a:pt x="177246" y="213961"/>
                  </a:lnTo>
                  <a:lnTo>
                    <a:pt x="174714" y="217760"/>
                  </a:lnTo>
                  <a:cubicBezTo>
                    <a:pt x="174714" y="217760"/>
                    <a:pt x="174714" y="219025"/>
                    <a:pt x="173448" y="219025"/>
                  </a:cubicBezTo>
                  <a:lnTo>
                    <a:pt x="170916" y="221558"/>
                  </a:lnTo>
                  <a:lnTo>
                    <a:pt x="168384" y="225356"/>
                  </a:lnTo>
                  <a:cubicBezTo>
                    <a:pt x="165851" y="227888"/>
                    <a:pt x="164586" y="229154"/>
                    <a:pt x="162053" y="229154"/>
                  </a:cubicBezTo>
                  <a:moveTo>
                    <a:pt x="401336" y="189907"/>
                  </a:moveTo>
                  <a:cubicBezTo>
                    <a:pt x="400069" y="189907"/>
                    <a:pt x="397538" y="188640"/>
                    <a:pt x="397538" y="187374"/>
                  </a:cubicBezTo>
                  <a:lnTo>
                    <a:pt x="397538" y="186109"/>
                  </a:lnTo>
                  <a:cubicBezTo>
                    <a:pt x="397538" y="184842"/>
                    <a:pt x="397538" y="184842"/>
                    <a:pt x="397538" y="183576"/>
                  </a:cubicBezTo>
                  <a:lnTo>
                    <a:pt x="397538" y="181044"/>
                  </a:lnTo>
                  <a:lnTo>
                    <a:pt x="396272" y="179778"/>
                  </a:lnTo>
                  <a:cubicBezTo>
                    <a:pt x="395006" y="178512"/>
                    <a:pt x="395006" y="177246"/>
                    <a:pt x="395006" y="175980"/>
                  </a:cubicBezTo>
                  <a:lnTo>
                    <a:pt x="395006" y="173448"/>
                  </a:lnTo>
                  <a:lnTo>
                    <a:pt x="393739" y="172182"/>
                  </a:lnTo>
                  <a:cubicBezTo>
                    <a:pt x="392474" y="170916"/>
                    <a:pt x="392474" y="169650"/>
                    <a:pt x="392474" y="168384"/>
                  </a:cubicBezTo>
                  <a:lnTo>
                    <a:pt x="392474" y="168384"/>
                  </a:lnTo>
                  <a:lnTo>
                    <a:pt x="391208" y="167118"/>
                  </a:lnTo>
                  <a:cubicBezTo>
                    <a:pt x="389941" y="165852"/>
                    <a:pt x="389941" y="164586"/>
                    <a:pt x="389941" y="163320"/>
                  </a:cubicBezTo>
                  <a:lnTo>
                    <a:pt x="389941" y="162053"/>
                  </a:lnTo>
                  <a:cubicBezTo>
                    <a:pt x="389941" y="159522"/>
                    <a:pt x="392474" y="156989"/>
                    <a:pt x="395006" y="156989"/>
                  </a:cubicBezTo>
                  <a:cubicBezTo>
                    <a:pt x="397538" y="156989"/>
                    <a:pt x="400069" y="159522"/>
                    <a:pt x="400069" y="162053"/>
                  </a:cubicBezTo>
                  <a:lnTo>
                    <a:pt x="401336" y="163320"/>
                  </a:lnTo>
                  <a:cubicBezTo>
                    <a:pt x="402602" y="164586"/>
                    <a:pt x="402602" y="165852"/>
                    <a:pt x="402602" y="167118"/>
                  </a:cubicBezTo>
                  <a:lnTo>
                    <a:pt x="402602" y="167118"/>
                  </a:lnTo>
                  <a:lnTo>
                    <a:pt x="403868" y="168384"/>
                  </a:lnTo>
                  <a:cubicBezTo>
                    <a:pt x="405134" y="169650"/>
                    <a:pt x="405134" y="170916"/>
                    <a:pt x="405134" y="172182"/>
                  </a:cubicBezTo>
                  <a:lnTo>
                    <a:pt x="405134" y="174714"/>
                  </a:lnTo>
                  <a:lnTo>
                    <a:pt x="406400" y="175980"/>
                  </a:lnTo>
                  <a:cubicBezTo>
                    <a:pt x="407666" y="177246"/>
                    <a:pt x="407666" y="178512"/>
                    <a:pt x="407666" y="179778"/>
                  </a:cubicBezTo>
                  <a:lnTo>
                    <a:pt x="407666" y="183576"/>
                  </a:lnTo>
                  <a:cubicBezTo>
                    <a:pt x="408932" y="186109"/>
                    <a:pt x="407666" y="188640"/>
                    <a:pt x="405134" y="189907"/>
                  </a:cubicBezTo>
                  <a:cubicBezTo>
                    <a:pt x="402602" y="189907"/>
                    <a:pt x="401336" y="189907"/>
                    <a:pt x="401336" y="189907"/>
                  </a:cubicBezTo>
                  <a:moveTo>
                    <a:pt x="201301" y="170916"/>
                  </a:moveTo>
                  <a:cubicBezTo>
                    <a:pt x="200035" y="170916"/>
                    <a:pt x="198769" y="170916"/>
                    <a:pt x="197503" y="169650"/>
                  </a:cubicBezTo>
                  <a:cubicBezTo>
                    <a:pt x="196237" y="168384"/>
                    <a:pt x="194971" y="165852"/>
                    <a:pt x="196237" y="164586"/>
                  </a:cubicBezTo>
                  <a:lnTo>
                    <a:pt x="196237" y="164586"/>
                  </a:lnTo>
                  <a:cubicBezTo>
                    <a:pt x="196237" y="163320"/>
                    <a:pt x="196237" y="162053"/>
                    <a:pt x="197503" y="160788"/>
                  </a:cubicBezTo>
                  <a:lnTo>
                    <a:pt x="198769" y="159522"/>
                  </a:lnTo>
                  <a:cubicBezTo>
                    <a:pt x="198769" y="158255"/>
                    <a:pt x="198769" y="156989"/>
                    <a:pt x="200035" y="155723"/>
                  </a:cubicBezTo>
                  <a:lnTo>
                    <a:pt x="201301" y="154457"/>
                  </a:lnTo>
                  <a:lnTo>
                    <a:pt x="205099" y="145595"/>
                  </a:lnTo>
                  <a:cubicBezTo>
                    <a:pt x="205099" y="145595"/>
                    <a:pt x="205099" y="144329"/>
                    <a:pt x="206365" y="144329"/>
                  </a:cubicBezTo>
                  <a:lnTo>
                    <a:pt x="207631" y="143063"/>
                  </a:lnTo>
                  <a:cubicBezTo>
                    <a:pt x="210163" y="141797"/>
                    <a:pt x="212695" y="141797"/>
                    <a:pt x="215227" y="143063"/>
                  </a:cubicBezTo>
                  <a:cubicBezTo>
                    <a:pt x="217760" y="144329"/>
                    <a:pt x="217760" y="148127"/>
                    <a:pt x="215227" y="149393"/>
                  </a:cubicBezTo>
                  <a:lnTo>
                    <a:pt x="213962" y="150659"/>
                  </a:lnTo>
                  <a:lnTo>
                    <a:pt x="210163" y="159522"/>
                  </a:lnTo>
                  <a:cubicBezTo>
                    <a:pt x="210163" y="159522"/>
                    <a:pt x="210163" y="160788"/>
                    <a:pt x="208897" y="160788"/>
                  </a:cubicBezTo>
                  <a:lnTo>
                    <a:pt x="207631" y="162053"/>
                  </a:lnTo>
                  <a:cubicBezTo>
                    <a:pt x="207631" y="163320"/>
                    <a:pt x="207631" y="164586"/>
                    <a:pt x="206365" y="165852"/>
                  </a:cubicBezTo>
                  <a:lnTo>
                    <a:pt x="205099" y="167118"/>
                  </a:lnTo>
                  <a:cubicBezTo>
                    <a:pt x="205099" y="168384"/>
                    <a:pt x="205099" y="169650"/>
                    <a:pt x="203833" y="170916"/>
                  </a:cubicBezTo>
                  <a:cubicBezTo>
                    <a:pt x="203833" y="170916"/>
                    <a:pt x="202567" y="170916"/>
                    <a:pt x="201301" y="170916"/>
                  </a:cubicBezTo>
                  <a:moveTo>
                    <a:pt x="377281" y="127870"/>
                  </a:moveTo>
                  <a:cubicBezTo>
                    <a:pt x="374749" y="127870"/>
                    <a:pt x="372217" y="126604"/>
                    <a:pt x="372217" y="124072"/>
                  </a:cubicBezTo>
                  <a:lnTo>
                    <a:pt x="372217" y="122806"/>
                  </a:lnTo>
                  <a:cubicBezTo>
                    <a:pt x="370951" y="121540"/>
                    <a:pt x="369685" y="120274"/>
                    <a:pt x="369685" y="119008"/>
                  </a:cubicBezTo>
                  <a:lnTo>
                    <a:pt x="369685" y="119008"/>
                  </a:lnTo>
                  <a:cubicBezTo>
                    <a:pt x="368418" y="117742"/>
                    <a:pt x="367153" y="116476"/>
                    <a:pt x="367153" y="115210"/>
                  </a:cubicBezTo>
                  <a:lnTo>
                    <a:pt x="367153" y="110146"/>
                  </a:lnTo>
                  <a:cubicBezTo>
                    <a:pt x="364620" y="108880"/>
                    <a:pt x="364620" y="105081"/>
                    <a:pt x="367153" y="103816"/>
                  </a:cubicBezTo>
                  <a:cubicBezTo>
                    <a:pt x="369685" y="102550"/>
                    <a:pt x="372217" y="102550"/>
                    <a:pt x="374749" y="103816"/>
                  </a:cubicBezTo>
                  <a:lnTo>
                    <a:pt x="376015" y="105081"/>
                  </a:lnTo>
                  <a:cubicBezTo>
                    <a:pt x="377281" y="106348"/>
                    <a:pt x="377281" y="107614"/>
                    <a:pt x="377281" y="108880"/>
                  </a:cubicBezTo>
                  <a:lnTo>
                    <a:pt x="377281" y="111412"/>
                  </a:lnTo>
                  <a:cubicBezTo>
                    <a:pt x="378547" y="112678"/>
                    <a:pt x="379813" y="113944"/>
                    <a:pt x="379813" y="115210"/>
                  </a:cubicBezTo>
                  <a:lnTo>
                    <a:pt x="379813" y="115210"/>
                  </a:lnTo>
                  <a:cubicBezTo>
                    <a:pt x="381079" y="116476"/>
                    <a:pt x="382345" y="117742"/>
                    <a:pt x="382345" y="119008"/>
                  </a:cubicBezTo>
                  <a:lnTo>
                    <a:pt x="382345" y="124072"/>
                  </a:lnTo>
                  <a:cubicBezTo>
                    <a:pt x="382345" y="125338"/>
                    <a:pt x="379813" y="127870"/>
                    <a:pt x="377281" y="127870"/>
                  </a:cubicBezTo>
                  <a:moveTo>
                    <a:pt x="238016" y="110146"/>
                  </a:moveTo>
                  <a:cubicBezTo>
                    <a:pt x="236750" y="110146"/>
                    <a:pt x="235484" y="110146"/>
                    <a:pt x="234218" y="108880"/>
                  </a:cubicBezTo>
                  <a:cubicBezTo>
                    <a:pt x="231686" y="107614"/>
                    <a:pt x="231686" y="103816"/>
                    <a:pt x="234218" y="102550"/>
                  </a:cubicBezTo>
                  <a:lnTo>
                    <a:pt x="235484" y="101284"/>
                  </a:lnTo>
                  <a:lnTo>
                    <a:pt x="236750" y="98751"/>
                  </a:lnTo>
                  <a:lnTo>
                    <a:pt x="236750" y="94953"/>
                  </a:lnTo>
                  <a:cubicBezTo>
                    <a:pt x="236750" y="93687"/>
                    <a:pt x="236750" y="92421"/>
                    <a:pt x="238016" y="91155"/>
                  </a:cubicBezTo>
                  <a:lnTo>
                    <a:pt x="239283" y="89889"/>
                  </a:lnTo>
                  <a:lnTo>
                    <a:pt x="243081" y="83559"/>
                  </a:lnTo>
                  <a:cubicBezTo>
                    <a:pt x="244346" y="81027"/>
                    <a:pt x="246879" y="79761"/>
                    <a:pt x="249411" y="81027"/>
                  </a:cubicBezTo>
                  <a:cubicBezTo>
                    <a:pt x="251943" y="82293"/>
                    <a:pt x="253209" y="84825"/>
                    <a:pt x="251943" y="87357"/>
                  </a:cubicBezTo>
                  <a:lnTo>
                    <a:pt x="248144" y="94953"/>
                  </a:lnTo>
                  <a:cubicBezTo>
                    <a:pt x="248144" y="94953"/>
                    <a:pt x="248144" y="96219"/>
                    <a:pt x="246879" y="96219"/>
                  </a:cubicBezTo>
                  <a:lnTo>
                    <a:pt x="245613" y="97486"/>
                  </a:lnTo>
                  <a:lnTo>
                    <a:pt x="245613" y="100017"/>
                  </a:lnTo>
                  <a:cubicBezTo>
                    <a:pt x="245613" y="101284"/>
                    <a:pt x="245613" y="101284"/>
                    <a:pt x="245613" y="102550"/>
                  </a:cubicBezTo>
                  <a:lnTo>
                    <a:pt x="243081" y="107614"/>
                  </a:lnTo>
                  <a:cubicBezTo>
                    <a:pt x="243081" y="107614"/>
                    <a:pt x="243081" y="108880"/>
                    <a:pt x="241814" y="108880"/>
                  </a:cubicBezTo>
                  <a:lnTo>
                    <a:pt x="240548" y="110146"/>
                  </a:lnTo>
                  <a:cubicBezTo>
                    <a:pt x="240548" y="110146"/>
                    <a:pt x="239283" y="110146"/>
                    <a:pt x="238016" y="110146"/>
                  </a:cubicBezTo>
                  <a:moveTo>
                    <a:pt x="358290" y="67100"/>
                  </a:moveTo>
                  <a:cubicBezTo>
                    <a:pt x="355758" y="67100"/>
                    <a:pt x="353226" y="64568"/>
                    <a:pt x="353226" y="62036"/>
                  </a:cubicBezTo>
                  <a:lnTo>
                    <a:pt x="353226" y="59504"/>
                  </a:lnTo>
                  <a:lnTo>
                    <a:pt x="351960" y="58238"/>
                  </a:lnTo>
                  <a:cubicBezTo>
                    <a:pt x="350694" y="56972"/>
                    <a:pt x="350694" y="55706"/>
                    <a:pt x="350694" y="54440"/>
                  </a:cubicBezTo>
                  <a:lnTo>
                    <a:pt x="350694" y="51908"/>
                  </a:lnTo>
                  <a:lnTo>
                    <a:pt x="349428" y="50642"/>
                  </a:lnTo>
                  <a:cubicBezTo>
                    <a:pt x="348162" y="49376"/>
                    <a:pt x="348162" y="48110"/>
                    <a:pt x="348162" y="46844"/>
                  </a:cubicBezTo>
                  <a:lnTo>
                    <a:pt x="348162" y="46844"/>
                  </a:lnTo>
                  <a:cubicBezTo>
                    <a:pt x="346896" y="45578"/>
                    <a:pt x="345630" y="44312"/>
                    <a:pt x="345630" y="43045"/>
                  </a:cubicBezTo>
                  <a:lnTo>
                    <a:pt x="345630" y="41779"/>
                  </a:lnTo>
                  <a:cubicBezTo>
                    <a:pt x="345630" y="39247"/>
                    <a:pt x="348162" y="36715"/>
                    <a:pt x="350694" y="36715"/>
                  </a:cubicBezTo>
                  <a:cubicBezTo>
                    <a:pt x="351960" y="36715"/>
                    <a:pt x="353226" y="37981"/>
                    <a:pt x="354492" y="37981"/>
                  </a:cubicBezTo>
                  <a:cubicBezTo>
                    <a:pt x="357024" y="37981"/>
                    <a:pt x="358290" y="40514"/>
                    <a:pt x="358290" y="43045"/>
                  </a:cubicBezTo>
                  <a:lnTo>
                    <a:pt x="358290" y="45578"/>
                  </a:lnTo>
                  <a:lnTo>
                    <a:pt x="359557" y="46844"/>
                  </a:lnTo>
                  <a:cubicBezTo>
                    <a:pt x="360822" y="48110"/>
                    <a:pt x="360822" y="49376"/>
                    <a:pt x="360822" y="50642"/>
                  </a:cubicBezTo>
                  <a:lnTo>
                    <a:pt x="360822" y="53174"/>
                  </a:lnTo>
                  <a:lnTo>
                    <a:pt x="362088" y="54440"/>
                  </a:lnTo>
                  <a:cubicBezTo>
                    <a:pt x="363355" y="55706"/>
                    <a:pt x="363355" y="56972"/>
                    <a:pt x="363355" y="58238"/>
                  </a:cubicBezTo>
                  <a:lnTo>
                    <a:pt x="363355" y="62036"/>
                  </a:lnTo>
                  <a:cubicBezTo>
                    <a:pt x="363355" y="64568"/>
                    <a:pt x="360822" y="67100"/>
                    <a:pt x="358290" y="67100"/>
                  </a:cubicBezTo>
                  <a:moveTo>
                    <a:pt x="270934" y="48110"/>
                  </a:moveTo>
                  <a:cubicBezTo>
                    <a:pt x="269667" y="48110"/>
                    <a:pt x="268401" y="48110"/>
                    <a:pt x="267135" y="46844"/>
                  </a:cubicBezTo>
                  <a:cubicBezTo>
                    <a:pt x="264603" y="45578"/>
                    <a:pt x="264603" y="41779"/>
                    <a:pt x="267135" y="40514"/>
                  </a:cubicBezTo>
                  <a:lnTo>
                    <a:pt x="268401" y="39247"/>
                  </a:lnTo>
                  <a:lnTo>
                    <a:pt x="269667" y="36715"/>
                  </a:lnTo>
                  <a:lnTo>
                    <a:pt x="269667" y="35449"/>
                  </a:lnTo>
                  <a:cubicBezTo>
                    <a:pt x="269667" y="34183"/>
                    <a:pt x="270934" y="31651"/>
                    <a:pt x="272199" y="31651"/>
                  </a:cubicBezTo>
                  <a:lnTo>
                    <a:pt x="272199" y="31651"/>
                  </a:lnTo>
                  <a:cubicBezTo>
                    <a:pt x="272199" y="29119"/>
                    <a:pt x="273465" y="27853"/>
                    <a:pt x="274732" y="27853"/>
                  </a:cubicBezTo>
                  <a:cubicBezTo>
                    <a:pt x="274732" y="27853"/>
                    <a:pt x="274732" y="27853"/>
                    <a:pt x="274732" y="27853"/>
                  </a:cubicBezTo>
                  <a:lnTo>
                    <a:pt x="275997" y="25321"/>
                  </a:lnTo>
                  <a:cubicBezTo>
                    <a:pt x="277264" y="22789"/>
                    <a:pt x="279795" y="21523"/>
                    <a:pt x="282328" y="22789"/>
                  </a:cubicBezTo>
                  <a:cubicBezTo>
                    <a:pt x="284860" y="24055"/>
                    <a:pt x="286126" y="26587"/>
                    <a:pt x="284860" y="29119"/>
                  </a:cubicBezTo>
                  <a:lnTo>
                    <a:pt x="283594" y="30385"/>
                  </a:lnTo>
                  <a:lnTo>
                    <a:pt x="283594" y="31651"/>
                  </a:lnTo>
                  <a:cubicBezTo>
                    <a:pt x="283594" y="32917"/>
                    <a:pt x="282328" y="35449"/>
                    <a:pt x="281062" y="35449"/>
                  </a:cubicBezTo>
                  <a:lnTo>
                    <a:pt x="281062" y="35449"/>
                  </a:lnTo>
                  <a:cubicBezTo>
                    <a:pt x="281062" y="37981"/>
                    <a:pt x="279795" y="39247"/>
                    <a:pt x="278530" y="39247"/>
                  </a:cubicBezTo>
                  <a:lnTo>
                    <a:pt x="278530" y="39247"/>
                  </a:lnTo>
                  <a:lnTo>
                    <a:pt x="275997" y="44312"/>
                  </a:lnTo>
                  <a:cubicBezTo>
                    <a:pt x="275997" y="44312"/>
                    <a:pt x="275997" y="45578"/>
                    <a:pt x="274732" y="45578"/>
                  </a:cubicBezTo>
                  <a:lnTo>
                    <a:pt x="273465" y="46844"/>
                  </a:lnTo>
                  <a:cubicBezTo>
                    <a:pt x="273465" y="48110"/>
                    <a:pt x="272199" y="48110"/>
                    <a:pt x="270934" y="48110"/>
                  </a:cubicBezTo>
                  <a:moveTo>
                    <a:pt x="327906" y="16458"/>
                  </a:moveTo>
                  <a:lnTo>
                    <a:pt x="325373" y="16458"/>
                  </a:lnTo>
                  <a:cubicBezTo>
                    <a:pt x="324107" y="16458"/>
                    <a:pt x="321575" y="15193"/>
                    <a:pt x="321575" y="13927"/>
                  </a:cubicBezTo>
                  <a:lnTo>
                    <a:pt x="321575" y="13927"/>
                  </a:lnTo>
                  <a:cubicBezTo>
                    <a:pt x="320309" y="13927"/>
                    <a:pt x="317777" y="12660"/>
                    <a:pt x="317777" y="11394"/>
                  </a:cubicBezTo>
                  <a:lnTo>
                    <a:pt x="315245" y="11394"/>
                  </a:lnTo>
                  <a:cubicBezTo>
                    <a:pt x="312713" y="11394"/>
                    <a:pt x="311446" y="10128"/>
                    <a:pt x="310181" y="8862"/>
                  </a:cubicBezTo>
                  <a:cubicBezTo>
                    <a:pt x="308915" y="7596"/>
                    <a:pt x="306383" y="6330"/>
                    <a:pt x="306383" y="5064"/>
                  </a:cubicBezTo>
                  <a:cubicBezTo>
                    <a:pt x="306383" y="2532"/>
                    <a:pt x="307648" y="0"/>
                    <a:pt x="311446" y="0"/>
                  </a:cubicBezTo>
                  <a:lnTo>
                    <a:pt x="313979" y="0"/>
                  </a:lnTo>
                  <a:cubicBezTo>
                    <a:pt x="315245" y="0"/>
                    <a:pt x="317777" y="1266"/>
                    <a:pt x="317777" y="2532"/>
                  </a:cubicBezTo>
                  <a:lnTo>
                    <a:pt x="320309" y="2532"/>
                  </a:lnTo>
                  <a:cubicBezTo>
                    <a:pt x="321575" y="2532"/>
                    <a:pt x="324107" y="3798"/>
                    <a:pt x="324107" y="5064"/>
                  </a:cubicBezTo>
                  <a:lnTo>
                    <a:pt x="324107" y="5064"/>
                  </a:lnTo>
                  <a:cubicBezTo>
                    <a:pt x="326639" y="5064"/>
                    <a:pt x="327906" y="6330"/>
                    <a:pt x="329171" y="7596"/>
                  </a:cubicBezTo>
                  <a:cubicBezTo>
                    <a:pt x="330437" y="8862"/>
                    <a:pt x="331704" y="10128"/>
                    <a:pt x="331704" y="11394"/>
                  </a:cubicBezTo>
                  <a:cubicBezTo>
                    <a:pt x="331704" y="13927"/>
                    <a:pt x="330437" y="16458"/>
                    <a:pt x="327906" y="16458"/>
                  </a:cubicBezTo>
                </a:path>
              </a:pathLst>
            </a:custGeom>
            <a:solidFill>
              <a:srgbClr val="65C8D0"/>
            </a:solidFill>
            <a:ln w="12660"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6C6A2C68-EBC7-4E10-8247-AE2215D73FCC}"/>
                </a:ext>
              </a:extLst>
            </p:cNvPr>
            <p:cNvSpPr/>
            <p:nvPr/>
          </p:nvSpPr>
          <p:spPr>
            <a:xfrm>
              <a:off x="9595344" y="3878999"/>
              <a:ext cx="212695" cy="220291"/>
            </a:xfrm>
            <a:custGeom>
              <a:avLst/>
              <a:gdLst>
                <a:gd name="connsiteX0" fmla="*/ 197503 w 212695"/>
                <a:gd name="connsiteY0" fmla="*/ 220292 h 220291"/>
                <a:gd name="connsiteX1" fmla="*/ 192438 w 212695"/>
                <a:gd name="connsiteY1" fmla="*/ 215227 h 220291"/>
                <a:gd name="connsiteX2" fmla="*/ 192438 w 212695"/>
                <a:gd name="connsiteY2" fmla="*/ 191172 h 220291"/>
                <a:gd name="connsiteX3" fmla="*/ 197503 w 212695"/>
                <a:gd name="connsiteY3" fmla="*/ 186108 h 220291"/>
                <a:gd name="connsiteX4" fmla="*/ 202567 w 212695"/>
                <a:gd name="connsiteY4" fmla="*/ 191172 h 220291"/>
                <a:gd name="connsiteX5" fmla="*/ 202567 w 212695"/>
                <a:gd name="connsiteY5" fmla="*/ 215227 h 220291"/>
                <a:gd name="connsiteX6" fmla="*/ 197503 w 212695"/>
                <a:gd name="connsiteY6" fmla="*/ 220292 h 220291"/>
                <a:gd name="connsiteX7" fmla="*/ 200035 w 212695"/>
                <a:gd name="connsiteY7" fmla="*/ 148127 h 220291"/>
                <a:gd name="connsiteX8" fmla="*/ 194970 w 212695"/>
                <a:gd name="connsiteY8" fmla="*/ 143063 h 220291"/>
                <a:gd name="connsiteX9" fmla="*/ 194970 w 212695"/>
                <a:gd name="connsiteY9" fmla="*/ 140531 h 220291"/>
                <a:gd name="connsiteX10" fmla="*/ 196237 w 212695"/>
                <a:gd name="connsiteY10" fmla="*/ 136733 h 220291"/>
                <a:gd name="connsiteX11" fmla="*/ 197503 w 212695"/>
                <a:gd name="connsiteY11" fmla="*/ 135466 h 220291"/>
                <a:gd name="connsiteX12" fmla="*/ 201300 w 212695"/>
                <a:gd name="connsiteY12" fmla="*/ 130402 h 220291"/>
                <a:gd name="connsiteX13" fmla="*/ 201300 w 212695"/>
                <a:gd name="connsiteY13" fmla="*/ 129136 h 220291"/>
                <a:gd name="connsiteX14" fmla="*/ 201300 w 212695"/>
                <a:gd name="connsiteY14" fmla="*/ 130402 h 220291"/>
                <a:gd name="connsiteX15" fmla="*/ 201300 w 212695"/>
                <a:gd name="connsiteY15" fmla="*/ 127870 h 220291"/>
                <a:gd name="connsiteX16" fmla="*/ 202567 w 212695"/>
                <a:gd name="connsiteY16" fmla="*/ 124072 h 220291"/>
                <a:gd name="connsiteX17" fmla="*/ 207631 w 212695"/>
                <a:gd name="connsiteY17" fmla="*/ 119008 h 220291"/>
                <a:gd name="connsiteX18" fmla="*/ 212695 w 212695"/>
                <a:gd name="connsiteY18" fmla="*/ 124072 h 220291"/>
                <a:gd name="connsiteX19" fmla="*/ 212695 w 212695"/>
                <a:gd name="connsiteY19" fmla="*/ 125338 h 220291"/>
                <a:gd name="connsiteX20" fmla="*/ 212695 w 212695"/>
                <a:gd name="connsiteY20" fmla="*/ 127870 h 220291"/>
                <a:gd name="connsiteX21" fmla="*/ 211429 w 212695"/>
                <a:gd name="connsiteY21" fmla="*/ 131668 h 220291"/>
                <a:gd name="connsiteX22" fmla="*/ 211429 w 212695"/>
                <a:gd name="connsiteY22" fmla="*/ 132935 h 220291"/>
                <a:gd name="connsiteX23" fmla="*/ 211429 w 212695"/>
                <a:gd name="connsiteY23" fmla="*/ 135466 h 220291"/>
                <a:gd name="connsiteX24" fmla="*/ 208897 w 212695"/>
                <a:gd name="connsiteY24" fmla="*/ 140531 h 220291"/>
                <a:gd name="connsiteX25" fmla="*/ 206365 w 212695"/>
                <a:gd name="connsiteY25" fmla="*/ 143063 h 220291"/>
                <a:gd name="connsiteX26" fmla="*/ 205098 w 212695"/>
                <a:gd name="connsiteY26" fmla="*/ 144329 h 220291"/>
                <a:gd name="connsiteX27" fmla="*/ 203833 w 212695"/>
                <a:gd name="connsiteY27" fmla="*/ 145595 h 220291"/>
                <a:gd name="connsiteX28" fmla="*/ 200035 w 212695"/>
                <a:gd name="connsiteY28" fmla="*/ 148127 h 220291"/>
                <a:gd name="connsiteX29" fmla="*/ 194970 w 212695"/>
                <a:gd name="connsiteY29" fmla="*/ 89889 h 220291"/>
                <a:gd name="connsiteX30" fmla="*/ 189907 w 212695"/>
                <a:gd name="connsiteY30" fmla="*/ 86091 h 220291"/>
                <a:gd name="connsiteX31" fmla="*/ 189907 w 212695"/>
                <a:gd name="connsiteY31" fmla="*/ 86091 h 220291"/>
                <a:gd name="connsiteX32" fmla="*/ 186108 w 212695"/>
                <a:gd name="connsiteY32" fmla="*/ 83559 h 220291"/>
                <a:gd name="connsiteX33" fmla="*/ 184842 w 212695"/>
                <a:gd name="connsiteY33" fmla="*/ 82293 h 220291"/>
                <a:gd name="connsiteX34" fmla="*/ 175980 w 212695"/>
                <a:gd name="connsiteY34" fmla="*/ 70898 h 220291"/>
                <a:gd name="connsiteX35" fmla="*/ 177246 w 212695"/>
                <a:gd name="connsiteY35" fmla="*/ 64568 h 220291"/>
                <a:gd name="connsiteX36" fmla="*/ 183576 w 212695"/>
                <a:gd name="connsiteY36" fmla="*/ 65834 h 220291"/>
                <a:gd name="connsiteX37" fmla="*/ 192438 w 212695"/>
                <a:gd name="connsiteY37" fmla="*/ 75963 h 220291"/>
                <a:gd name="connsiteX38" fmla="*/ 196237 w 212695"/>
                <a:gd name="connsiteY38" fmla="*/ 77228 h 220291"/>
                <a:gd name="connsiteX39" fmla="*/ 197503 w 212695"/>
                <a:gd name="connsiteY39" fmla="*/ 78494 h 220291"/>
                <a:gd name="connsiteX40" fmla="*/ 200035 w 212695"/>
                <a:gd name="connsiteY40" fmla="*/ 81027 h 220291"/>
                <a:gd name="connsiteX41" fmla="*/ 201300 w 212695"/>
                <a:gd name="connsiteY41" fmla="*/ 84825 h 220291"/>
                <a:gd name="connsiteX42" fmla="*/ 201300 w 212695"/>
                <a:gd name="connsiteY42" fmla="*/ 86091 h 220291"/>
                <a:gd name="connsiteX43" fmla="*/ 194970 w 212695"/>
                <a:gd name="connsiteY43" fmla="*/ 89889 h 220291"/>
                <a:gd name="connsiteX44" fmla="*/ 149393 w 212695"/>
                <a:gd name="connsiteY44" fmla="*/ 35449 h 220291"/>
                <a:gd name="connsiteX45" fmla="*/ 145595 w 212695"/>
                <a:gd name="connsiteY45" fmla="*/ 32917 h 220291"/>
                <a:gd name="connsiteX46" fmla="*/ 144329 w 212695"/>
                <a:gd name="connsiteY46" fmla="*/ 30385 h 220291"/>
                <a:gd name="connsiteX47" fmla="*/ 136733 w 212695"/>
                <a:gd name="connsiteY47" fmla="*/ 26587 h 220291"/>
                <a:gd name="connsiteX48" fmla="*/ 135466 w 212695"/>
                <a:gd name="connsiteY48" fmla="*/ 25321 h 220291"/>
                <a:gd name="connsiteX49" fmla="*/ 134200 w 212695"/>
                <a:gd name="connsiteY49" fmla="*/ 24055 h 220291"/>
                <a:gd name="connsiteX50" fmla="*/ 131668 w 212695"/>
                <a:gd name="connsiteY50" fmla="*/ 24055 h 220291"/>
                <a:gd name="connsiteX51" fmla="*/ 130402 w 212695"/>
                <a:gd name="connsiteY51" fmla="*/ 24055 h 220291"/>
                <a:gd name="connsiteX52" fmla="*/ 129136 w 212695"/>
                <a:gd name="connsiteY52" fmla="*/ 24055 h 220291"/>
                <a:gd name="connsiteX53" fmla="*/ 126604 w 212695"/>
                <a:gd name="connsiteY53" fmla="*/ 17725 h 220291"/>
                <a:gd name="connsiteX54" fmla="*/ 132935 w 212695"/>
                <a:gd name="connsiteY54" fmla="*/ 15192 h 220291"/>
                <a:gd name="connsiteX55" fmla="*/ 134200 w 212695"/>
                <a:gd name="connsiteY55" fmla="*/ 15192 h 220291"/>
                <a:gd name="connsiteX56" fmla="*/ 137998 w 212695"/>
                <a:gd name="connsiteY56" fmla="*/ 15192 h 220291"/>
                <a:gd name="connsiteX57" fmla="*/ 141796 w 212695"/>
                <a:gd name="connsiteY57" fmla="*/ 16458 h 220291"/>
                <a:gd name="connsiteX58" fmla="*/ 143063 w 212695"/>
                <a:gd name="connsiteY58" fmla="*/ 17725 h 220291"/>
                <a:gd name="connsiteX59" fmla="*/ 151925 w 212695"/>
                <a:gd name="connsiteY59" fmla="*/ 21523 h 220291"/>
                <a:gd name="connsiteX60" fmla="*/ 154457 w 212695"/>
                <a:gd name="connsiteY60" fmla="*/ 24055 h 220291"/>
                <a:gd name="connsiteX61" fmla="*/ 156989 w 212695"/>
                <a:gd name="connsiteY61" fmla="*/ 27853 h 220291"/>
                <a:gd name="connsiteX62" fmla="*/ 154457 w 212695"/>
                <a:gd name="connsiteY62" fmla="*/ 34183 h 220291"/>
                <a:gd name="connsiteX63" fmla="*/ 149393 w 212695"/>
                <a:gd name="connsiteY63" fmla="*/ 35449 h 220291"/>
                <a:gd name="connsiteX64" fmla="*/ 81026 w 212695"/>
                <a:gd name="connsiteY64" fmla="*/ 13926 h 220291"/>
                <a:gd name="connsiteX65" fmla="*/ 81026 w 212695"/>
                <a:gd name="connsiteY65" fmla="*/ 13926 h 220291"/>
                <a:gd name="connsiteX66" fmla="*/ 68366 w 212695"/>
                <a:gd name="connsiteY66" fmla="*/ 11394 h 220291"/>
                <a:gd name="connsiteX67" fmla="*/ 56972 w 212695"/>
                <a:gd name="connsiteY67" fmla="*/ 10128 h 220291"/>
                <a:gd name="connsiteX68" fmla="*/ 53173 w 212695"/>
                <a:gd name="connsiteY68" fmla="*/ 5064 h 220291"/>
                <a:gd name="connsiteX69" fmla="*/ 58238 w 212695"/>
                <a:gd name="connsiteY69" fmla="*/ 1266 h 220291"/>
                <a:gd name="connsiteX70" fmla="*/ 70898 w 212695"/>
                <a:gd name="connsiteY70" fmla="*/ 2532 h 220291"/>
                <a:gd name="connsiteX71" fmla="*/ 83559 w 212695"/>
                <a:gd name="connsiteY71" fmla="*/ 5064 h 220291"/>
                <a:gd name="connsiteX72" fmla="*/ 87357 w 212695"/>
                <a:gd name="connsiteY72" fmla="*/ 11394 h 220291"/>
                <a:gd name="connsiteX73" fmla="*/ 81026 w 212695"/>
                <a:gd name="connsiteY73" fmla="*/ 13926 h 220291"/>
                <a:gd name="connsiteX74" fmla="*/ 7596 w 212695"/>
                <a:gd name="connsiteY74" fmla="*/ 10128 h 220291"/>
                <a:gd name="connsiteX75" fmla="*/ 5064 w 212695"/>
                <a:gd name="connsiteY75" fmla="*/ 10128 h 220291"/>
                <a:gd name="connsiteX76" fmla="*/ 0 w 212695"/>
                <a:gd name="connsiteY76" fmla="*/ 5064 h 220291"/>
                <a:gd name="connsiteX77" fmla="*/ 5064 w 212695"/>
                <a:gd name="connsiteY77" fmla="*/ 0 h 220291"/>
                <a:gd name="connsiteX78" fmla="*/ 7596 w 212695"/>
                <a:gd name="connsiteY78" fmla="*/ 0 h 220291"/>
                <a:gd name="connsiteX79" fmla="*/ 12660 w 212695"/>
                <a:gd name="connsiteY79" fmla="*/ 5064 h 220291"/>
                <a:gd name="connsiteX80" fmla="*/ 7596 w 212695"/>
                <a:gd name="connsiteY80" fmla="*/ 10128 h 22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12695" h="220291">
                  <a:moveTo>
                    <a:pt x="197503" y="220292"/>
                  </a:moveTo>
                  <a:cubicBezTo>
                    <a:pt x="194970" y="220292"/>
                    <a:pt x="192438" y="217759"/>
                    <a:pt x="192438" y="215227"/>
                  </a:cubicBezTo>
                  <a:lnTo>
                    <a:pt x="192438" y="191172"/>
                  </a:lnTo>
                  <a:cubicBezTo>
                    <a:pt x="192438" y="188640"/>
                    <a:pt x="194970" y="186108"/>
                    <a:pt x="197503" y="186108"/>
                  </a:cubicBezTo>
                  <a:cubicBezTo>
                    <a:pt x="200035" y="186108"/>
                    <a:pt x="202567" y="188640"/>
                    <a:pt x="202567" y="191172"/>
                  </a:cubicBezTo>
                  <a:lnTo>
                    <a:pt x="202567" y="215227"/>
                  </a:lnTo>
                  <a:cubicBezTo>
                    <a:pt x="202567" y="219025"/>
                    <a:pt x="200035" y="220292"/>
                    <a:pt x="197503" y="220292"/>
                  </a:cubicBezTo>
                  <a:moveTo>
                    <a:pt x="200035" y="148127"/>
                  </a:moveTo>
                  <a:cubicBezTo>
                    <a:pt x="197503" y="148127"/>
                    <a:pt x="194970" y="145595"/>
                    <a:pt x="194970" y="143063"/>
                  </a:cubicBezTo>
                  <a:lnTo>
                    <a:pt x="194970" y="140531"/>
                  </a:lnTo>
                  <a:cubicBezTo>
                    <a:pt x="194970" y="139265"/>
                    <a:pt x="194970" y="137999"/>
                    <a:pt x="196237" y="136733"/>
                  </a:cubicBezTo>
                  <a:lnTo>
                    <a:pt x="197503" y="135466"/>
                  </a:lnTo>
                  <a:cubicBezTo>
                    <a:pt x="197503" y="132935"/>
                    <a:pt x="198768" y="130402"/>
                    <a:pt x="201300" y="130402"/>
                  </a:cubicBezTo>
                  <a:lnTo>
                    <a:pt x="201300" y="129136"/>
                  </a:lnTo>
                  <a:lnTo>
                    <a:pt x="201300" y="130402"/>
                  </a:lnTo>
                  <a:cubicBezTo>
                    <a:pt x="201300" y="129136"/>
                    <a:pt x="201300" y="129136"/>
                    <a:pt x="201300" y="127870"/>
                  </a:cubicBezTo>
                  <a:lnTo>
                    <a:pt x="202567" y="124072"/>
                  </a:lnTo>
                  <a:cubicBezTo>
                    <a:pt x="202567" y="121540"/>
                    <a:pt x="205098" y="119008"/>
                    <a:pt x="207631" y="119008"/>
                  </a:cubicBezTo>
                  <a:cubicBezTo>
                    <a:pt x="210163" y="119008"/>
                    <a:pt x="212695" y="121540"/>
                    <a:pt x="212695" y="124072"/>
                  </a:cubicBezTo>
                  <a:lnTo>
                    <a:pt x="212695" y="125338"/>
                  </a:lnTo>
                  <a:cubicBezTo>
                    <a:pt x="212695" y="126604"/>
                    <a:pt x="212695" y="126604"/>
                    <a:pt x="212695" y="127870"/>
                  </a:cubicBezTo>
                  <a:lnTo>
                    <a:pt x="211429" y="131668"/>
                  </a:lnTo>
                  <a:lnTo>
                    <a:pt x="211429" y="132935"/>
                  </a:lnTo>
                  <a:cubicBezTo>
                    <a:pt x="211429" y="134200"/>
                    <a:pt x="211429" y="134200"/>
                    <a:pt x="211429" y="135466"/>
                  </a:cubicBezTo>
                  <a:lnTo>
                    <a:pt x="208897" y="140531"/>
                  </a:lnTo>
                  <a:cubicBezTo>
                    <a:pt x="208897" y="141797"/>
                    <a:pt x="207631" y="141797"/>
                    <a:pt x="206365" y="143063"/>
                  </a:cubicBezTo>
                  <a:cubicBezTo>
                    <a:pt x="206365" y="143063"/>
                    <a:pt x="206365" y="144329"/>
                    <a:pt x="205098" y="144329"/>
                  </a:cubicBezTo>
                  <a:lnTo>
                    <a:pt x="203833" y="145595"/>
                  </a:lnTo>
                  <a:cubicBezTo>
                    <a:pt x="203833" y="146861"/>
                    <a:pt x="202567" y="148127"/>
                    <a:pt x="200035" y="148127"/>
                  </a:cubicBezTo>
                  <a:moveTo>
                    <a:pt x="194970" y="89889"/>
                  </a:moveTo>
                  <a:cubicBezTo>
                    <a:pt x="192438" y="89889"/>
                    <a:pt x="191172" y="88623"/>
                    <a:pt x="189907" y="86091"/>
                  </a:cubicBezTo>
                  <a:lnTo>
                    <a:pt x="189907" y="86091"/>
                  </a:lnTo>
                  <a:lnTo>
                    <a:pt x="186108" y="83559"/>
                  </a:lnTo>
                  <a:cubicBezTo>
                    <a:pt x="186108" y="83559"/>
                    <a:pt x="184842" y="82293"/>
                    <a:pt x="184842" y="82293"/>
                  </a:cubicBezTo>
                  <a:lnTo>
                    <a:pt x="175980" y="70898"/>
                  </a:lnTo>
                  <a:cubicBezTo>
                    <a:pt x="174714" y="68366"/>
                    <a:pt x="174714" y="65834"/>
                    <a:pt x="177246" y="64568"/>
                  </a:cubicBezTo>
                  <a:cubicBezTo>
                    <a:pt x="179778" y="63302"/>
                    <a:pt x="182310" y="63302"/>
                    <a:pt x="183576" y="65834"/>
                  </a:cubicBezTo>
                  <a:lnTo>
                    <a:pt x="192438" y="75963"/>
                  </a:lnTo>
                  <a:lnTo>
                    <a:pt x="196237" y="77228"/>
                  </a:lnTo>
                  <a:cubicBezTo>
                    <a:pt x="196237" y="77228"/>
                    <a:pt x="197503" y="77228"/>
                    <a:pt x="197503" y="78494"/>
                  </a:cubicBezTo>
                  <a:lnTo>
                    <a:pt x="200035" y="81027"/>
                  </a:lnTo>
                  <a:cubicBezTo>
                    <a:pt x="201300" y="82293"/>
                    <a:pt x="201300" y="83559"/>
                    <a:pt x="201300" y="84825"/>
                  </a:cubicBezTo>
                  <a:lnTo>
                    <a:pt x="201300" y="86091"/>
                  </a:lnTo>
                  <a:cubicBezTo>
                    <a:pt x="200035" y="87357"/>
                    <a:pt x="197503" y="89889"/>
                    <a:pt x="194970" y="89889"/>
                  </a:cubicBezTo>
                  <a:moveTo>
                    <a:pt x="149393" y="35449"/>
                  </a:moveTo>
                  <a:cubicBezTo>
                    <a:pt x="148126" y="35449"/>
                    <a:pt x="145595" y="34183"/>
                    <a:pt x="145595" y="32917"/>
                  </a:cubicBezTo>
                  <a:lnTo>
                    <a:pt x="144329" y="30385"/>
                  </a:lnTo>
                  <a:lnTo>
                    <a:pt x="136733" y="26587"/>
                  </a:lnTo>
                  <a:cubicBezTo>
                    <a:pt x="136733" y="26587"/>
                    <a:pt x="135466" y="26587"/>
                    <a:pt x="135466" y="25321"/>
                  </a:cubicBezTo>
                  <a:lnTo>
                    <a:pt x="134200" y="24055"/>
                  </a:lnTo>
                  <a:lnTo>
                    <a:pt x="131668" y="24055"/>
                  </a:lnTo>
                  <a:cubicBezTo>
                    <a:pt x="131668" y="24055"/>
                    <a:pt x="130402" y="24055"/>
                    <a:pt x="130402" y="24055"/>
                  </a:cubicBezTo>
                  <a:lnTo>
                    <a:pt x="129136" y="24055"/>
                  </a:lnTo>
                  <a:cubicBezTo>
                    <a:pt x="126604" y="22789"/>
                    <a:pt x="125338" y="20256"/>
                    <a:pt x="126604" y="17725"/>
                  </a:cubicBezTo>
                  <a:cubicBezTo>
                    <a:pt x="127870" y="15192"/>
                    <a:pt x="130402" y="13926"/>
                    <a:pt x="132935" y="15192"/>
                  </a:cubicBezTo>
                  <a:lnTo>
                    <a:pt x="134200" y="15192"/>
                  </a:lnTo>
                  <a:lnTo>
                    <a:pt x="137998" y="15192"/>
                  </a:lnTo>
                  <a:cubicBezTo>
                    <a:pt x="139265" y="15192"/>
                    <a:pt x="140531" y="15192"/>
                    <a:pt x="141796" y="16458"/>
                  </a:cubicBezTo>
                  <a:lnTo>
                    <a:pt x="143063" y="17725"/>
                  </a:lnTo>
                  <a:lnTo>
                    <a:pt x="151925" y="21523"/>
                  </a:lnTo>
                  <a:cubicBezTo>
                    <a:pt x="153191" y="21523"/>
                    <a:pt x="153191" y="22789"/>
                    <a:pt x="154457" y="24055"/>
                  </a:cubicBezTo>
                  <a:lnTo>
                    <a:pt x="156989" y="27853"/>
                  </a:lnTo>
                  <a:cubicBezTo>
                    <a:pt x="158255" y="30385"/>
                    <a:pt x="156989" y="32917"/>
                    <a:pt x="154457" y="34183"/>
                  </a:cubicBezTo>
                  <a:cubicBezTo>
                    <a:pt x="150659" y="35449"/>
                    <a:pt x="149393" y="35449"/>
                    <a:pt x="149393" y="35449"/>
                  </a:cubicBezTo>
                  <a:moveTo>
                    <a:pt x="81026" y="13926"/>
                  </a:moveTo>
                  <a:cubicBezTo>
                    <a:pt x="81026" y="13926"/>
                    <a:pt x="79761" y="13926"/>
                    <a:pt x="81026" y="13926"/>
                  </a:cubicBezTo>
                  <a:lnTo>
                    <a:pt x="68366" y="11394"/>
                  </a:lnTo>
                  <a:lnTo>
                    <a:pt x="56972" y="10128"/>
                  </a:lnTo>
                  <a:cubicBezTo>
                    <a:pt x="54440" y="10128"/>
                    <a:pt x="51907" y="7596"/>
                    <a:pt x="53173" y="5064"/>
                  </a:cubicBezTo>
                  <a:cubicBezTo>
                    <a:pt x="53173" y="2532"/>
                    <a:pt x="55705" y="0"/>
                    <a:pt x="58238" y="1266"/>
                  </a:cubicBezTo>
                  <a:lnTo>
                    <a:pt x="70898" y="2532"/>
                  </a:lnTo>
                  <a:lnTo>
                    <a:pt x="83559" y="5064"/>
                  </a:lnTo>
                  <a:cubicBezTo>
                    <a:pt x="86091" y="6330"/>
                    <a:pt x="87357" y="8862"/>
                    <a:pt x="87357" y="11394"/>
                  </a:cubicBezTo>
                  <a:cubicBezTo>
                    <a:pt x="84824" y="11394"/>
                    <a:pt x="83559" y="13926"/>
                    <a:pt x="81026" y="13926"/>
                  </a:cubicBezTo>
                  <a:moveTo>
                    <a:pt x="7596" y="10128"/>
                  </a:moveTo>
                  <a:lnTo>
                    <a:pt x="5064" y="10128"/>
                  </a:lnTo>
                  <a:cubicBezTo>
                    <a:pt x="2531" y="10128"/>
                    <a:pt x="0" y="7596"/>
                    <a:pt x="0" y="5064"/>
                  </a:cubicBezTo>
                  <a:cubicBezTo>
                    <a:pt x="0" y="2532"/>
                    <a:pt x="2531" y="0"/>
                    <a:pt x="5064" y="0"/>
                  </a:cubicBezTo>
                  <a:lnTo>
                    <a:pt x="7596" y="0"/>
                  </a:lnTo>
                  <a:cubicBezTo>
                    <a:pt x="10128" y="0"/>
                    <a:pt x="12660" y="2532"/>
                    <a:pt x="12660" y="5064"/>
                  </a:cubicBezTo>
                  <a:cubicBezTo>
                    <a:pt x="12660" y="8862"/>
                    <a:pt x="10128" y="10128"/>
                    <a:pt x="7596" y="10128"/>
                  </a:cubicBezTo>
                </a:path>
              </a:pathLst>
            </a:custGeom>
            <a:solidFill>
              <a:srgbClr val="65C8D0"/>
            </a:solidFill>
            <a:ln w="12660"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CA3F95AA-7433-4690-BBBE-55421164B588}"/>
                </a:ext>
              </a:extLst>
            </p:cNvPr>
            <p:cNvSpPr/>
            <p:nvPr/>
          </p:nvSpPr>
          <p:spPr>
            <a:xfrm>
              <a:off x="9789049" y="3996741"/>
              <a:ext cx="275997" cy="93687"/>
            </a:xfrm>
            <a:custGeom>
              <a:avLst/>
              <a:gdLst>
                <a:gd name="connsiteX0" fmla="*/ 3798 w 275997"/>
                <a:gd name="connsiteY0" fmla="*/ 93687 h 93687"/>
                <a:gd name="connsiteX1" fmla="*/ 0 w 275997"/>
                <a:gd name="connsiteY1" fmla="*/ 84825 h 93687"/>
                <a:gd name="connsiteX2" fmla="*/ 6330 w 275997"/>
                <a:gd name="connsiteY2" fmla="*/ 82293 h 93687"/>
                <a:gd name="connsiteX3" fmla="*/ 8862 w 275997"/>
                <a:gd name="connsiteY3" fmla="*/ 82293 h 93687"/>
                <a:gd name="connsiteX4" fmla="*/ 13926 w 275997"/>
                <a:gd name="connsiteY4" fmla="*/ 79761 h 93687"/>
                <a:gd name="connsiteX5" fmla="*/ 15193 w 275997"/>
                <a:gd name="connsiteY5" fmla="*/ 79761 h 93687"/>
                <a:gd name="connsiteX6" fmla="*/ 17724 w 275997"/>
                <a:gd name="connsiteY6" fmla="*/ 77229 h 93687"/>
                <a:gd name="connsiteX7" fmla="*/ 24054 w 275997"/>
                <a:gd name="connsiteY7" fmla="*/ 77229 h 93687"/>
                <a:gd name="connsiteX8" fmla="*/ 24054 w 275997"/>
                <a:gd name="connsiteY8" fmla="*/ 79761 h 93687"/>
                <a:gd name="connsiteX9" fmla="*/ 27853 w 275997"/>
                <a:gd name="connsiteY9" fmla="*/ 83559 h 93687"/>
                <a:gd name="connsiteX10" fmla="*/ 25321 w 275997"/>
                <a:gd name="connsiteY10" fmla="*/ 86091 h 93687"/>
                <a:gd name="connsiteX11" fmla="*/ 20256 w 275997"/>
                <a:gd name="connsiteY11" fmla="*/ 86091 h 93687"/>
                <a:gd name="connsiteX12" fmla="*/ 17724 w 275997"/>
                <a:gd name="connsiteY12" fmla="*/ 88623 h 93687"/>
                <a:gd name="connsiteX13" fmla="*/ 13926 w 275997"/>
                <a:gd name="connsiteY13" fmla="*/ 88623 h 93687"/>
                <a:gd name="connsiteX14" fmla="*/ 8862 w 275997"/>
                <a:gd name="connsiteY14" fmla="*/ 91155 h 93687"/>
                <a:gd name="connsiteX15" fmla="*/ 6330 w 275997"/>
                <a:gd name="connsiteY15" fmla="*/ 91155 h 93687"/>
                <a:gd name="connsiteX16" fmla="*/ 3798 w 275997"/>
                <a:gd name="connsiteY16" fmla="*/ 93687 h 93687"/>
                <a:gd name="connsiteX17" fmla="*/ 74696 w 275997"/>
                <a:gd name="connsiteY17" fmla="*/ 70899 h 93687"/>
                <a:gd name="connsiteX18" fmla="*/ 70898 w 275997"/>
                <a:gd name="connsiteY18" fmla="*/ 70899 h 93687"/>
                <a:gd name="connsiteX19" fmla="*/ 70898 w 275997"/>
                <a:gd name="connsiteY19" fmla="*/ 67100 h 93687"/>
                <a:gd name="connsiteX20" fmla="*/ 68366 w 275997"/>
                <a:gd name="connsiteY20" fmla="*/ 62036 h 93687"/>
                <a:gd name="connsiteX21" fmla="*/ 69632 w 275997"/>
                <a:gd name="connsiteY21" fmla="*/ 60770 h 93687"/>
                <a:gd name="connsiteX22" fmla="*/ 70898 w 275997"/>
                <a:gd name="connsiteY22" fmla="*/ 60770 h 93687"/>
                <a:gd name="connsiteX23" fmla="*/ 73430 w 275997"/>
                <a:gd name="connsiteY23" fmla="*/ 58238 h 93687"/>
                <a:gd name="connsiteX24" fmla="*/ 81026 w 275997"/>
                <a:gd name="connsiteY24" fmla="*/ 58238 h 93687"/>
                <a:gd name="connsiteX25" fmla="*/ 83559 w 275997"/>
                <a:gd name="connsiteY25" fmla="*/ 55706 h 93687"/>
                <a:gd name="connsiteX26" fmla="*/ 84825 w 275997"/>
                <a:gd name="connsiteY26" fmla="*/ 55706 h 93687"/>
                <a:gd name="connsiteX27" fmla="*/ 84825 w 275997"/>
                <a:gd name="connsiteY27" fmla="*/ 53174 h 93687"/>
                <a:gd name="connsiteX28" fmla="*/ 89889 w 275997"/>
                <a:gd name="connsiteY28" fmla="*/ 53174 h 93687"/>
                <a:gd name="connsiteX29" fmla="*/ 89889 w 275997"/>
                <a:gd name="connsiteY29" fmla="*/ 58238 h 93687"/>
                <a:gd name="connsiteX30" fmla="*/ 94953 w 275997"/>
                <a:gd name="connsiteY30" fmla="*/ 58238 h 93687"/>
                <a:gd name="connsiteX31" fmla="*/ 94953 w 275997"/>
                <a:gd name="connsiteY31" fmla="*/ 65834 h 93687"/>
                <a:gd name="connsiteX32" fmla="*/ 86091 w 275997"/>
                <a:gd name="connsiteY32" fmla="*/ 65834 h 93687"/>
                <a:gd name="connsiteX33" fmla="*/ 83559 w 275997"/>
                <a:gd name="connsiteY33" fmla="*/ 68366 h 93687"/>
                <a:gd name="connsiteX34" fmla="*/ 75963 w 275997"/>
                <a:gd name="connsiteY34" fmla="*/ 68366 h 93687"/>
                <a:gd name="connsiteX35" fmla="*/ 74696 w 275997"/>
                <a:gd name="connsiteY35" fmla="*/ 70899 h 93687"/>
                <a:gd name="connsiteX36" fmla="*/ 132935 w 275997"/>
                <a:gd name="connsiteY36" fmla="*/ 43045 h 93687"/>
                <a:gd name="connsiteX37" fmla="*/ 127870 w 275997"/>
                <a:gd name="connsiteY37" fmla="*/ 35449 h 93687"/>
                <a:gd name="connsiteX38" fmla="*/ 134200 w 275997"/>
                <a:gd name="connsiteY38" fmla="*/ 31651 h 93687"/>
                <a:gd name="connsiteX39" fmla="*/ 140531 w 275997"/>
                <a:gd name="connsiteY39" fmla="*/ 29119 h 93687"/>
                <a:gd name="connsiteX40" fmla="*/ 141797 w 275997"/>
                <a:gd name="connsiteY40" fmla="*/ 29119 h 93687"/>
                <a:gd name="connsiteX41" fmla="*/ 143063 w 275997"/>
                <a:gd name="connsiteY41" fmla="*/ 27853 h 93687"/>
                <a:gd name="connsiteX42" fmla="*/ 143063 w 275997"/>
                <a:gd name="connsiteY42" fmla="*/ 25321 h 93687"/>
                <a:gd name="connsiteX43" fmla="*/ 149393 w 275997"/>
                <a:gd name="connsiteY43" fmla="*/ 25321 h 93687"/>
                <a:gd name="connsiteX44" fmla="*/ 149393 w 275997"/>
                <a:gd name="connsiteY44" fmla="*/ 30385 h 93687"/>
                <a:gd name="connsiteX45" fmla="*/ 153191 w 275997"/>
                <a:gd name="connsiteY45" fmla="*/ 30385 h 93687"/>
                <a:gd name="connsiteX46" fmla="*/ 153191 w 275997"/>
                <a:gd name="connsiteY46" fmla="*/ 37981 h 93687"/>
                <a:gd name="connsiteX47" fmla="*/ 148127 w 275997"/>
                <a:gd name="connsiteY47" fmla="*/ 37981 h 93687"/>
                <a:gd name="connsiteX48" fmla="*/ 145595 w 275997"/>
                <a:gd name="connsiteY48" fmla="*/ 40514 h 93687"/>
                <a:gd name="connsiteX49" fmla="*/ 141797 w 275997"/>
                <a:gd name="connsiteY49" fmla="*/ 40514 h 93687"/>
                <a:gd name="connsiteX50" fmla="*/ 137998 w 275997"/>
                <a:gd name="connsiteY50" fmla="*/ 41779 h 93687"/>
                <a:gd name="connsiteX51" fmla="*/ 132935 w 275997"/>
                <a:gd name="connsiteY51" fmla="*/ 43045 h 93687"/>
                <a:gd name="connsiteX52" fmla="*/ 200035 w 275997"/>
                <a:gd name="connsiteY52" fmla="*/ 17725 h 93687"/>
                <a:gd name="connsiteX53" fmla="*/ 192439 w 275997"/>
                <a:gd name="connsiteY53" fmla="*/ 17725 h 93687"/>
                <a:gd name="connsiteX54" fmla="*/ 192439 w 275997"/>
                <a:gd name="connsiteY54" fmla="*/ 12660 h 93687"/>
                <a:gd name="connsiteX55" fmla="*/ 189907 w 275997"/>
                <a:gd name="connsiteY55" fmla="*/ 12660 h 93687"/>
                <a:gd name="connsiteX56" fmla="*/ 189907 w 275997"/>
                <a:gd name="connsiteY56" fmla="*/ 5064 h 93687"/>
                <a:gd name="connsiteX57" fmla="*/ 201300 w 275997"/>
                <a:gd name="connsiteY57" fmla="*/ 5064 h 93687"/>
                <a:gd name="connsiteX58" fmla="*/ 211429 w 275997"/>
                <a:gd name="connsiteY58" fmla="*/ 2532 h 93687"/>
                <a:gd name="connsiteX59" fmla="*/ 213961 w 275997"/>
                <a:gd name="connsiteY59" fmla="*/ 2532 h 93687"/>
                <a:gd name="connsiteX60" fmla="*/ 213961 w 275997"/>
                <a:gd name="connsiteY60" fmla="*/ 12660 h 93687"/>
                <a:gd name="connsiteX61" fmla="*/ 212695 w 275997"/>
                <a:gd name="connsiteY61" fmla="*/ 12660 h 93687"/>
                <a:gd name="connsiteX62" fmla="*/ 202567 w 275997"/>
                <a:gd name="connsiteY62" fmla="*/ 15193 h 93687"/>
                <a:gd name="connsiteX63" fmla="*/ 200035 w 275997"/>
                <a:gd name="connsiteY63" fmla="*/ 15193 h 93687"/>
                <a:gd name="connsiteX64" fmla="*/ 200035 w 275997"/>
                <a:gd name="connsiteY64" fmla="*/ 17725 h 93687"/>
                <a:gd name="connsiteX65" fmla="*/ 273465 w 275997"/>
                <a:gd name="connsiteY65" fmla="*/ 12660 h 93687"/>
                <a:gd name="connsiteX66" fmla="*/ 269667 w 275997"/>
                <a:gd name="connsiteY66" fmla="*/ 12660 h 93687"/>
                <a:gd name="connsiteX67" fmla="*/ 267135 w 275997"/>
                <a:gd name="connsiteY67" fmla="*/ 10128 h 93687"/>
                <a:gd name="connsiteX68" fmla="*/ 263337 w 275997"/>
                <a:gd name="connsiteY68" fmla="*/ 10128 h 93687"/>
                <a:gd name="connsiteX69" fmla="*/ 263337 w 275997"/>
                <a:gd name="connsiteY69" fmla="*/ 0 h 93687"/>
                <a:gd name="connsiteX70" fmla="*/ 272199 w 275997"/>
                <a:gd name="connsiteY70" fmla="*/ 0 h 93687"/>
                <a:gd name="connsiteX71" fmla="*/ 275997 w 275997"/>
                <a:gd name="connsiteY71" fmla="*/ 3798 h 93687"/>
                <a:gd name="connsiteX72" fmla="*/ 274732 w 275997"/>
                <a:gd name="connsiteY72" fmla="*/ 5064 h 93687"/>
                <a:gd name="connsiteX73" fmla="*/ 274732 w 275997"/>
                <a:gd name="connsiteY73" fmla="*/ 12660 h 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997" h="93687">
                  <a:moveTo>
                    <a:pt x="3798" y="93687"/>
                  </a:moveTo>
                  <a:lnTo>
                    <a:pt x="0" y="84825"/>
                  </a:lnTo>
                  <a:lnTo>
                    <a:pt x="6330" y="82293"/>
                  </a:lnTo>
                  <a:lnTo>
                    <a:pt x="8862" y="82293"/>
                  </a:lnTo>
                  <a:lnTo>
                    <a:pt x="13926" y="79761"/>
                  </a:lnTo>
                  <a:lnTo>
                    <a:pt x="15193" y="79761"/>
                  </a:lnTo>
                  <a:lnTo>
                    <a:pt x="17724" y="77229"/>
                  </a:lnTo>
                  <a:lnTo>
                    <a:pt x="24054" y="77229"/>
                  </a:lnTo>
                  <a:lnTo>
                    <a:pt x="24054" y="79761"/>
                  </a:lnTo>
                  <a:lnTo>
                    <a:pt x="27853" y="83559"/>
                  </a:lnTo>
                  <a:lnTo>
                    <a:pt x="25321" y="86091"/>
                  </a:lnTo>
                  <a:lnTo>
                    <a:pt x="20256" y="86091"/>
                  </a:lnTo>
                  <a:lnTo>
                    <a:pt x="17724" y="88623"/>
                  </a:lnTo>
                  <a:lnTo>
                    <a:pt x="13926" y="88623"/>
                  </a:lnTo>
                  <a:lnTo>
                    <a:pt x="8862" y="91155"/>
                  </a:lnTo>
                  <a:lnTo>
                    <a:pt x="6330" y="91155"/>
                  </a:lnTo>
                  <a:lnTo>
                    <a:pt x="3798" y="93687"/>
                  </a:lnTo>
                  <a:close/>
                  <a:moveTo>
                    <a:pt x="74696" y="70899"/>
                  </a:moveTo>
                  <a:lnTo>
                    <a:pt x="70898" y="70899"/>
                  </a:lnTo>
                  <a:lnTo>
                    <a:pt x="70898" y="67100"/>
                  </a:lnTo>
                  <a:lnTo>
                    <a:pt x="68366" y="62036"/>
                  </a:lnTo>
                  <a:lnTo>
                    <a:pt x="69632" y="60770"/>
                  </a:lnTo>
                  <a:lnTo>
                    <a:pt x="70898" y="60770"/>
                  </a:lnTo>
                  <a:lnTo>
                    <a:pt x="73430" y="58238"/>
                  </a:lnTo>
                  <a:lnTo>
                    <a:pt x="81026" y="58238"/>
                  </a:lnTo>
                  <a:lnTo>
                    <a:pt x="83559" y="55706"/>
                  </a:lnTo>
                  <a:lnTo>
                    <a:pt x="84825" y="55706"/>
                  </a:lnTo>
                  <a:lnTo>
                    <a:pt x="84825" y="53174"/>
                  </a:lnTo>
                  <a:lnTo>
                    <a:pt x="89889" y="53174"/>
                  </a:lnTo>
                  <a:lnTo>
                    <a:pt x="89889" y="58238"/>
                  </a:lnTo>
                  <a:lnTo>
                    <a:pt x="94953" y="58238"/>
                  </a:lnTo>
                  <a:lnTo>
                    <a:pt x="94953" y="65834"/>
                  </a:lnTo>
                  <a:lnTo>
                    <a:pt x="86091" y="65834"/>
                  </a:lnTo>
                  <a:lnTo>
                    <a:pt x="83559" y="68366"/>
                  </a:lnTo>
                  <a:lnTo>
                    <a:pt x="75963" y="68366"/>
                  </a:lnTo>
                  <a:lnTo>
                    <a:pt x="74696" y="70899"/>
                  </a:lnTo>
                  <a:close/>
                  <a:moveTo>
                    <a:pt x="132935" y="43045"/>
                  </a:moveTo>
                  <a:lnTo>
                    <a:pt x="127870" y="35449"/>
                  </a:lnTo>
                  <a:lnTo>
                    <a:pt x="134200" y="31651"/>
                  </a:lnTo>
                  <a:lnTo>
                    <a:pt x="140531" y="29119"/>
                  </a:lnTo>
                  <a:lnTo>
                    <a:pt x="141797" y="29119"/>
                  </a:lnTo>
                  <a:lnTo>
                    <a:pt x="143063" y="27853"/>
                  </a:lnTo>
                  <a:lnTo>
                    <a:pt x="143063" y="25321"/>
                  </a:lnTo>
                  <a:lnTo>
                    <a:pt x="149393" y="25321"/>
                  </a:lnTo>
                  <a:lnTo>
                    <a:pt x="149393" y="30385"/>
                  </a:lnTo>
                  <a:lnTo>
                    <a:pt x="153191" y="30385"/>
                  </a:lnTo>
                  <a:lnTo>
                    <a:pt x="153191" y="37981"/>
                  </a:lnTo>
                  <a:lnTo>
                    <a:pt x="148127" y="37981"/>
                  </a:lnTo>
                  <a:lnTo>
                    <a:pt x="145595" y="40514"/>
                  </a:lnTo>
                  <a:lnTo>
                    <a:pt x="141797" y="40514"/>
                  </a:lnTo>
                  <a:lnTo>
                    <a:pt x="137998" y="41779"/>
                  </a:lnTo>
                  <a:lnTo>
                    <a:pt x="132935" y="43045"/>
                  </a:lnTo>
                  <a:close/>
                  <a:moveTo>
                    <a:pt x="200035" y="17725"/>
                  </a:moveTo>
                  <a:lnTo>
                    <a:pt x="192439" y="17725"/>
                  </a:lnTo>
                  <a:lnTo>
                    <a:pt x="192439" y="12660"/>
                  </a:lnTo>
                  <a:lnTo>
                    <a:pt x="189907" y="12660"/>
                  </a:lnTo>
                  <a:lnTo>
                    <a:pt x="189907" y="5064"/>
                  </a:lnTo>
                  <a:lnTo>
                    <a:pt x="201300" y="5064"/>
                  </a:lnTo>
                  <a:lnTo>
                    <a:pt x="211429" y="2532"/>
                  </a:lnTo>
                  <a:lnTo>
                    <a:pt x="213961" y="2532"/>
                  </a:lnTo>
                  <a:lnTo>
                    <a:pt x="213961" y="12660"/>
                  </a:lnTo>
                  <a:lnTo>
                    <a:pt x="212695" y="12660"/>
                  </a:lnTo>
                  <a:lnTo>
                    <a:pt x="202567" y="15193"/>
                  </a:lnTo>
                  <a:lnTo>
                    <a:pt x="200035" y="15193"/>
                  </a:lnTo>
                  <a:lnTo>
                    <a:pt x="200035" y="17725"/>
                  </a:lnTo>
                  <a:close/>
                  <a:moveTo>
                    <a:pt x="273465" y="12660"/>
                  </a:moveTo>
                  <a:lnTo>
                    <a:pt x="269667" y="12660"/>
                  </a:lnTo>
                  <a:lnTo>
                    <a:pt x="267135" y="10128"/>
                  </a:lnTo>
                  <a:lnTo>
                    <a:pt x="263337" y="10128"/>
                  </a:lnTo>
                  <a:lnTo>
                    <a:pt x="263337" y="0"/>
                  </a:lnTo>
                  <a:lnTo>
                    <a:pt x="272199" y="0"/>
                  </a:lnTo>
                  <a:lnTo>
                    <a:pt x="275997" y="3798"/>
                  </a:lnTo>
                  <a:lnTo>
                    <a:pt x="274732" y="5064"/>
                  </a:lnTo>
                  <a:lnTo>
                    <a:pt x="274732" y="12660"/>
                  </a:lnTo>
                  <a:close/>
                </a:path>
              </a:pathLst>
            </a:custGeom>
            <a:solidFill>
              <a:srgbClr val="65C8D0"/>
            </a:solidFill>
            <a:ln w="12660"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BA0AE474-E116-43AE-9344-D7918103230F}"/>
                </a:ext>
              </a:extLst>
            </p:cNvPr>
            <p:cNvSpPr/>
            <p:nvPr/>
          </p:nvSpPr>
          <p:spPr>
            <a:xfrm>
              <a:off x="9795379" y="4016998"/>
              <a:ext cx="263336" cy="91154"/>
            </a:xfrm>
            <a:custGeom>
              <a:avLst/>
              <a:gdLst>
                <a:gd name="connsiteX0" fmla="*/ 3798 w 263336"/>
                <a:gd name="connsiteY0" fmla="*/ 91155 h 91154"/>
                <a:gd name="connsiteX1" fmla="*/ 0 w 263336"/>
                <a:gd name="connsiteY1" fmla="*/ 82293 h 91154"/>
                <a:gd name="connsiteX2" fmla="*/ 3798 w 263336"/>
                <a:gd name="connsiteY2" fmla="*/ 79761 h 91154"/>
                <a:gd name="connsiteX3" fmla="*/ 7596 w 263336"/>
                <a:gd name="connsiteY3" fmla="*/ 75963 h 91154"/>
                <a:gd name="connsiteX4" fmla="*/ 12660 w 263336"/>
                <a:gd name="connsiteY4" fmla="*/ 75963 h 91154"/>
                <a:gd name="connsiteX5" fmla="*/ 17724 w 263336"/>
                <a:gd name="connsiteY5" fmla="*/ 73430 h 91154"/>
                <a:gd name="connsiteX6" fmla="*/ 20256 w 263336"/>
                <a:gd name="connsiteY6" fmla="*/ 73430 h 91154"/>
                <a:gd name="connsiteX7" fmla="*/ 22789 w 263336"/>
                <a:gd name="connsiteY7" fmla="*/ 72164 h 91154"/>
                <a:gd name="connsiteX8" fmla="*/ 26587 w 263336"/>
                <a:gd name="connsiteY8" fmla="*/ 81027 h 91154"/>
                <a:gd name="connsiteX9" fmla="*/ 22789 w 263336"/>
                <a:gd name="connsiteY9" fmla="*/ 83559 h 91154"/>
                <a:gd name="connsiteX10" fmla="*/ 20256 w 263336"/>
                <a:gd name="connsiteY10" fmla="*/ 83559 h 91154"/>
                <a:gd name="connsiteX11" fmla="*/ 15193 w 263336"/>
                <a:gd name="connsiteY11" fmla="*/ 86091 h 91154"/>
                <a:gd name="connsiteX12" fmla="*/ 11394 w 263336"/>
                <a:gd name="connsiteY12" fmla="*/ 86091 h 91154"/>
                <a:gd name="connsiteX13" fmla="*/ 8862 w 263336"/>
                <a:gd name="connsiteY13" fmla="*/ 87357 h 91154"/>
                <a:gd name="connsiteX14" fmla="*/ 3798 w 263336"/>
                <a:gd name="connsiteY14" fmla="*/ 91155 h 91154"/>
                <a:gd name="connsiteX15" fmla="*/ 74696 w 263336"/>
                <a:gd name="connsiteY15" fmla="*/ 68366 h 91154"/>
                <a:gd name="connsiteX16" fmla="*/ 68366 w 263336"/>
                <a:gd name="connsiteY16" fmla="*/ 68366 h 91154"/>
                <a:gd name="connsiteX17" fmla="*/ 68366 w 263336"/>
                <a:gd name="connsiteY17" fmla="*/ 58238 h 91154"/>
                <a:gd name="connsiteX18" fmla="*/ 69632 w 263336"/>
                <a:gd name="connsiteY18" fmla="*/ 58238 h 91154"/>
                <a:gd name="connsiteX19" fmla="*/ 72165 w 263336"/>
                <a:gd name="connsiteY19" fmla="*/ 55706 h 91154"/>
                <a:gd name="connsiteX20" fmla="*/ 77228 w 263336"/>
                <a:gd name="connsiteY20" fmla="*/ 55706 h 91154"/>
                <a:gd name="connsiteX21" fmla="*/ 79761 w 263336"/>
                <a:gd name="connsiteY21" fmla="*/ 53174 h 91154"/>
                <a:gd name="connsiteX22" fmla="*/ 83559 w 263336"/>
                <a:gd name="connsiteY22" fmla="*/ 53174 h 91154"/>
                <a:gd name="connsiteX23" fmla="*/ 88623 w 263336"/>
                <a:gd name="connsiteY23" fmla="*/ 50642 h 91154"/>
                <a:gd name="connsiteX24" fmla="*/ 91155 w 263336"/>
                <a:gd name="connsiteY24" fmla="*/ 50642 h 91154"/>
                <a:gd name="connsiteX25" fmla="*/ 91155 w 263336"/>
                <a:gd name="connsiteY25" fmla="*/ 60770 h 91154"/>
                <a:gd name="connsiteX26" fmla="*/ 91155 w 263336"/>
                <a:gd name="connsiteY26" fmla="*/ 60770 h 91154"/>
                <a:gd name="connsiteX27" fmla="*/ 86091 w 263336"/>
                <a:gd name="connsiteY27" fmla="*/ 63302 h 91154"/>
                <a:gd name="connsiteX28" fmla="*/ 84825 w 263336"/>
                <a:gd name="connsiteY28" fmla="*/ 63302 h 91154"/>
                <a:gd name="connsiteX29" fmla="*/ 82293 w 263336"/>
                <a:gd name="connsiteY29" fmla="*/ 65834 h 91154"/>
                <a:gd name="connsiteX30" fmla="*/ 77228 w 263336"/>
                <a:gd name="connsiteY30" fmla="*/ 65834 h 91154"/>
                <a:gd name="connsiteX31" fmla="*/ 74696 w 263336"/>
                <a:gd name="connsiteY31" fmla="*/ 68366 h 91154"/>
                <a:gd name="connsiteX32" fmla="*/ 134200 w 263336"/>
                <a:gd name="connsiteY32" fmla="*/ 40513 h 91154"/>
                <a:gd name="connsiteX33" fmla="*/ 129137 w 263336"/>
                <a:gd name="connsiteY33" fmla="*/ 31651 h 91154"/>
                <a:gd name="connsiteX34" fmla="*/ 130402 w 263336"/>
                <a:gd name="connsiteY34" fmla="*/ 31651 h 91154"/>
                <a:gd name="connsiteX35" fmla="*/ 137998 w 263336"/>
                <a:gd name="connsiteY35" fmla="*/ 29119 h 91154"/>
                <a:gd name="connsiteX36" fmla="*/ 141797 w 263336"/>
                <a:gd name="connsiteY36" fmla="*/ 27853 h 91154"/>
                <a:gd name="connsiteX37" fmla="*/ 145595 w 263336"/>
                <a:gd name="connsiteY37" fmla="*/ 24055 h 91154"/>
                <a:gd name="connsiteX38" fmla="*/ 148127 w 263336"/>
                <a:gd name="connsiteY38" fmla="*/ 24055 h 91154"/>
                <a:gd name="connsiteX39" fmla="*/ 150659 w 263336"/>
                <a:gd name="connsiteY39" fmla="*/ 21523 h 91154"/>
                <a:gd name="connsiteX40" fmla="*/ 158255 w 263336"/>
                <a:gd name="connsiteY40" fmla="*/ 27853 h 91154"/>
                <a:gd name="connsiteX41" fmla="*/ 153191 w 263336"/>
                <a:gd name="connsiteY41" fmla="*/ 32917 h 91154"/>
                <a:gd name="connsiteX42" fmla="*/ 150659 w 263336"/>
                <a:gd name="connsiteY42" fmla="*/ 32917 h 91154"/>
                <a:gd name="connsiteX43" fmla="*/ 148127 w 263336"/>
                <a:gd name="connsiteY43" fmla="*/ 34183 h 91154"/>
                <a:gd name="connsiteX44" fmla="*/ 143063 w 263336"/>
                <a:gd name="connsiteY44" fmla="*/ 36715 h 91154"/>
                <a:gd name="connsiteX45" fmla="*/ 134200 w 263336"/>
                <a:gd name="connsiteY45" fmla="*/ 40513 h 91154"/>
                <a:gd name="connsiteX46" fmla="*/ 201300 w 263336"/>
                <a:gd name="connsiteY46" fmla="*/ 15192 h 91154"/>
                <a:gd name="connsiteX47" fmla="*/ 192439 w 263336"/>
                <a:gd name="connsiteY47" fmla="*/ 15192 h 91154"/>
                <a:gd name="connsiteX48" fmla="*/ 192439 w 263336"/>
                <a:gd name="connsiteY48" fmla="*/ 10128 h 91154"/>
                <a:gd name="connsiteX49" fmla="*/ 191172 w 263336"/>
                <a:gd name="connsiteY49" fmla="*/ 10128 h 91154"/>
                <a:gd name="connsiteX50" fmla="*/ 191172 w 263336"/>
                <a:gd name="connsiteY50" fmla="*/ 2532 h 91154"/>
                <a:gd name="connsiteX51" fmla="*/ 206365 w 263336"/>
                <a:gd name="connsiteY51" fmla="*/ 2532 h 91154"/>
                <a:gd name="connsiteX52" fmla="*/ 208897 w 263336"/>
                <a:gd name="connsiteY52" fmla="*/ 0 h 91154"/>
                <a:gd name="connsiteX53" fmla="*/ 215227 w 263336"/>
                <a:gd name="connsiteY53" fmla="*/ 0 h 91154"/>
                <a:gd name="connsiteX54" fmla="*/ 215227 w 263336"/>
                <a:gd name="connsiteY54" fmla="*/ 10128 h 91154"/>
                <a:gd name="connsiteX55" fmla="*/ 213961 w 263336"/>
                <a:gd name="connsiteY55" fmla="*/ 10128 h 91154"/>
                <a:gd name="connsiteX56" fmla="*/ 211429 w 263336"/>
                <a:gd name="connsiteY56" fmla="*/ 12660 h 91154"/>
                <a:gd name="connsiteX57" fmla="*/ 202567 w 263336"/>
                <a:gd name="connsiteY57" fmla="*/ 12660 h 91154"/>
                <a:gd name="connsiteX58" fmla="*/ 202567 w 263336"/>
                <a:gd name="connsiteY58" fmla="*/ 15192 h 91154"/>
                <a:gd name="connsiteX59" fmla="*/ 263337 w 263336"/>
                <a:gd name="connsiteY59" fmla="*/ 11394 h 91154"/>
                <a:gd name="connsiteX60" fmla="*/ 262071 w 263336"/>
                <a:gd name="connsiteY60" fmla="*/ 1266 h 91154"/>
                <a:gd name="connsiteX61" fmla="*/ 263337 w 263336"/>
                <a:gd name="connsiteY61" fmla="*/ 1266 h 91154"/>
                <a:gd name="connsiteX62" fmla="*/ 263337 w 263336"/>
                <a:gd name="connsiteY62" fmla="*/ 11394 h 9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63336" h="91154">
                  <a:moveTo>
                    <a:pt x="3798" y="91155"/>
                  </a:moveTo>
                  <a:lnTo>
                    <a:pt x="0" y="82293"/>
                  </a:lnTo>
                  <a:lnTo>
                    <a:pt x="3798" y="79761"/>
                  </a:lnTo>
                  <a:lnTo>
                    <a:pt x="7596" y="75963"/>
                  </a:lnTo>
                  <a:lnTo>
                    <a:pt x="12660" y="75963"/>
                  </a:lnTo>
                  <a:lnTo>
                    <a:pt x="17724" y="73430"/>
                  </a:lnTo>
                  <a:lnTo>
                    <a:pt x="20256" y="73430"/>
                  </a:lnTo>
                  <a:lnTo>
                    <a:pt x="22789" y="72164"/>
                  </a:lnTo>
                  <a:lnTo>
                    <a:pt x="26587" y="81027"/>
                  </a:lnTo>
                  <a:lnTo>
                    <a:pt x="22789" y="83559"/>
                  </a:lnTo>
                  <a:lnTo>
                    <a:pt x="20256" y="83559"/>
                  </a:lnTo>
                  <a:lnTo>
                    <a:pt x="15193" y="86091"/>
                  </a:lnTo>
                  <a:lnTo>
                    <a:pt x="11394" y="86091"/>
                  </a:lnTo>
                  <a:lnTo>
                    <a:pt x="8862" y="87357"/>
                  </a:lnTo>
                  <a:lnTo>
                    <a:pt x="3798" y="91155"/>
                  </a:lnTo>
                  <a:close/>
                  <a:moveTo>
                    <a:pt x="74696" y="68366"/>
                  </a:moveTo>
                  <a:lnTo>
                    <a:pt x="68366" y="68366"/>
                  </a:lnTo>
                  <a:lnTo>
                    <a:pt x="68366" y="58238"/>
                  </a:lnTo>
                  <a:lnTo>
                    <a:pt x="69632" y="58238"/>
                  </a:lnTo>
                  <a:lnTo>
                    <a:pt x="72165" y="55706"/>
                  </a:lnTo>
                  <a:lnTo>
                    <a:pt x="77228" y="55706"/>
                  </a:lnTo>
                  <a:lnTo>
                    <a:pt x="79761" y="53174"/>
                  </a:lnTo>
                  <a:lnTo>
                    <a:pt x="83559" y="53174"/>
                  </a:lnTo>
                  <a:lnTo>
                    <a:pt x="88623" y="50642"/>
                  </a:lnTo>
                  <a:lnTo>
                    <a:pt x="91155" y="50642"/>
                  </a:lnTo>
                  <a:lnTo>
                    <a:pt x="91155" y="60770"/>
                  </a:lnTo>
                  <a:lnTo>
                    <a:pt x="91155" y="60770"/>
                  </a:lnTo>
                  <a:lnTo>
                    <a:pt x="86091" y="63302"/>
                  </a:lnTo>
                  <a:lnTo>
                    <a:pt x="84825" y="63302"/>
                  </a:lnTo>
                  <a:lnTo>
                    <a:pt x="82293" y="65834"/>
                  </a:lnTo>
                  <a:lnTo>
                    <a:pt x="77228" y="65834"/>
                  </a:lnTo>
                  <a:lnTo>
                    <a:pt x="74696" y="68366"/>
                  </a:lnTo>
                  <a:close/>
                  <a:moveTo>
                    <a:pt x="134200" y="40513"/>
                  </a:moveTo>
                  <a:lnTo>
                    <a:pt x="129137" y="31651"/>
                  </a:lnTo>
                  <a:lnTo>
                    <a:pt x="130402" y="31651"/>
                  </a:lnTo>
                  <a:lnTo>
                    <a:pt x="137998" y="29119"/>
                  </a:lnTo>
                  <a:lnTo>
                    <a:pt x="141797" y="27853"/>
                  </a:lnTo>
                  <a:lnTo>
                    <a:pt x="145595" y="24055"/>
                  </a:lnTo>
                  <a:lnTo>
                    <a:pt x="148127" y="24055"/>
                  </a:lnTo>
                  <a:lnTo>
                    <a:pt x="150659" y="21523"/>
                  </a:lnTo>
                  <a:lnTo>
                    <a:pt x="158255" y="27853"/>
                  </a:lnTo>
                  <a:lnTo>
                    <a:pt x="153191" y="32917"/>
                  </a:lnTo>
                  <a:lnTo>
                    <a:pt x="150659" y="32917"/>
                  </a:lnTo>
                  <a:lnTo>
                    <a:pt x="148127" y="34183"/>
                  </a:lnTo>
                  <a:lnTo>
                    <a:pt x="143063" y="36715"/>
                  </a:lnTo>
                  <a:lnTo>
                    <a:pt x="134200" y="40513"/>
                  </a:lnTo>
                  <a:close/>
                  <a:moveTo>
                    <a:pt x="201300" y="15192"/>
                  </a:moveTo>
                  <a:lnTo>
                    <a:pt x="192439" y="15192"/>
                  </a:lnTo>
                  <a:lnTo>
                    <a:pt x="192439" y="10128"/>
                  </a:lnTo>
                  <a:lnTo>
                    <a:pt x="191172" y="10128"/>
                  </a:lnTo>
                  <a:lnTo>
                    <a:pt x="191172" y="2532"/>
                  </a:lnTo>
                  <a:lnTo>
                    <a:pt x="206365" y="2532"/>
                  </a:lnTo>
                  <a:lnTo>
                    <a:pt x="208897" y="0"/>
                  </a:lnTo>
                  <a:lnTo>
                    <a:pt x="215227" y="0"/>
                  </a:lnTo>
                  <a:lnTo>
                    <a:pt x="215227" y="10128"/>
                  </a:lnTo>
                  <a:lnTo>
                    <a:pt x="213961" y="10128"/>
                  </a:lnTo>
                  <a:lnTo>
                    <a:pt x="211429" y="12660"/>
                  </a:lnTo>
                  <a:lnTo>
                    <a:pt x="202567" y="12660"/>
                  </a:lnTo>
                  <a:lnTo>
                    <a:pt x="202567" y="15192"/>
                  </a:lnTo>
                  <a:close/>
                  <a:moveTo>
                    <a:pt x="263337" y="11394"/>
                  </a:moveTo>
                  <a:lnTo>
                    <a:pt x="262071" y="1266"/>
                  </a:lnTo>
                  <a:lnTo>
                    <a:pt x="263337" y="1266"/>
                  </a:lnTo>
                  <a:lnTo>
                    <a:pt x="263337" y="11394"/>
                  </a:lnTo>
                  <a:close/>
                </a:path>
              </a:pathLst>
            </a:custGeom>
            <a:solidFill>
              <a:srgbClr val="DF3D3D"/>
            </a:solidFill>
            <a:ln w="12660"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F33E81D0-2A57-451F-A746-3BD3B866355D}"/>
                </a:ext>
              </a:extLst>
            </p:cNvPr>
            <p:cNvSpPr/>
            <p:nvPr/>
          </p:nvSpPr>
          <p:spPr>
            <a:xfrm>
              <a:off x="11832443" y="2981374"/>
              <a:ext cx="347529" cy="93687"/>
            </a:xfrm>
            <a:custGeom>
              <a:avLst/>
              <a:gdLst>
                <a:gd name="connsiteX0" fmla="*/ 341832 w 347529"/>
                <a:gd name="connsiteY0" fmla="*/ 93687 h 93687"/>
                <a:gd name="connsiteX1" fmla="*/ 338034 w 347529"/>
                <a:gd name="connsiteY1" fmla="*/ 92421 h 93687"/>
                <a:gd name="connsiteX2" fmla="*/ 336768 w 347529"/>
                <a:gd name="connsiteY2" fmla="*/ 91155 h 93687"/>
                <a:gd name="connsiteX3" fmla="*/ 336768 w 347529"/>
                <a:gd name="connsiteY3" fmla="*/ 84825 h 93687"/>
                <a:gd name="connsiteX4" fmla="*/ 344364 w 347529"/>
                <a:gd name="connsiteY4" fmla="*/ 84825 h 93687"/>
                <a:gd name="connsiteX5" fmla="*/ 345631 w 347529"/>
                <a:gd name="connsiteY5" fmla="*/ 86091 h 93687"/>
                <a:gd name="connsiteX6" fmla="*/ 345631 w 347529"/>
                <a:gd name="connsiteY6" fmla="*/ 92421 h 93687"/>
                <a:gd name="connsiteX7" fmla="*/ 341832 w 347529"/>
                <a:gd name="connsiteY7" fmla="*/ 93687 h 93687"/>
                <a:gd name="connsiteX8" fmla="*/ 293722 w 347529"/>
                <a:gd name="connsiteY8" fmla="*/ 82293 h 93687"/>
                <a:gd name="connsiteX9" fmla="*/ 289924 w 347529"/>
                <a:gd name="connsiteY9" fmla="*/ 81027 h 93687"/>
                <a:gd name="connsiteX10" fmla="*/ 288659 w 347529"/>
                <a:gd name="connsiteY10" fmla="*/ 79761 h 93687"/>
                <a:gd name="connsiteX11" fmla="*/ 283594 w 347529"/>
                <a:gd name="connsiteY11" fmla="*/ 79761 h 93687"/>
                <a:gd name="connsiteX12" fmla="*/ 279796 w 347529"/>
                <a:gd name="connsiteY12" fmla="*/ 77229 h 93687"/>
                <a:gd name="connsiteX13" fmla="*/ 274732 w 347529"/>
                <a:gd name="connsiteY13" fmla="*/ 77229 h 93687"/>
                <a:gd name="connsiteX14" fmla="*/ 269668 w 347529"/>
                <a:gd name="connsiteY14" fmla="*/ 72164 h 93687"/>
                <a:gd name="connsiteX15" fmla="*/ 269668 w 347529"/>
                <a:gd name="connsiteY15" fmla="*/ 69632 h 93687"/>
                <a:gd name="connsiteX16" fmla="*/ 274732 w 347529"/>
                <a:gd name="connsiteY16" fmla="*/ 64568 h 93687"/>
                <a:gd name="connsiteX17" fmla="*/ 278530 w 347529"/>
                <a:gd name="connsiteY17" fmla="*/ 67100 h 93687"/>
                <a:gd name="connsiteX18" fmla="*/ 283594 w 347529"/>
                <a:gd name="connsiteY18" fmla="*/ 67100 h 93687"/>
                <a:gd name="connsiteX19" fmla="*/ 287392 w 347529"/>
                <a:gd name="connsiteY19" fmla="*/ 69632 h 93687"/>
                <a:gd name="connsiteX20" fmla="*/ 289924 w 347529"/>
                <a:gd name="connsiteY20" fmla="*/ 69632 h 93687"/>
                <a:gd name="connsiteX21" fmla="*/ 293722 w 347529"/>
                <a:gd name="connsiteY21" fmla="*/ 70898 h 93687"/>
                <a:gd name="connsiteX22" fmla="*/ 296255 w 347529"/>
                <a:gd name="connsiteY22" fmla="*/ 73431 h 93687"/>
                <a:gd name="connsiteX23" fmla="*/ 297520 w 347529"/>
                <a:gd name="connsiteY23" fmla="*/ 77229 h 93687"/>
                <a:gd name="connsiteX24" fmla="*/ 293722 w 347529"/>
                <a:gd name="connsiteY24" fmla="*/ 82293 h 93687"/>
                <a:gd name="connsiteX25" fmla="*/ 230420 w 347529"/>
                <a:gd name="connsiteY25" fmla="*/ 63302 h 93687"/>
                <a:gd name="connsiteX26" fmla="*/ 226622 w 347529"/>
                <a:gd name="connsiteY26" fmla="*/ 62036 h 93687"/>
                <a:gd name="connsiteX27" fmla="*/ 225356 w 347529"/>
                <a:gd name="connsiteY27" fmla="*/ 60770 h 93687"/>
                <a:gd name="connsiteX28" fmla="*/ 220292 w 347529"/>
                <a:gd name="connsiteY28" fmla="*/ 60770 h 93687"/>
                <a:gd name="connsiteX29" fmla="*/ 216494 w 347529"/>
                <a:gd name="connsiteY29" fmla="*/ 59504 h 93687"/>
                <a:gd name="connsiteX30" fmla="*/ 215227 w 347529"/>
                <a:gd name="connsiteY30" fmla="*/ 58238 h 93687"/>
                <a:gd name="connsiteX31" fmla="*/ 212696 w 347529"/>
                <a:gd name="connsiteY31" fmla="*/ 58238 h 93687"/>
                <a:gd name="connsiteX32" fmla="*/ 208897 w 347529"/>
                <a:gd name="connsiteY32" fmla="*/ 55706 h 93687"/>
                <a:gd name="connsiteX33" fmla="*/ 203833 w 347529"/>
                <a:gd name="connsiteY33" fmla="*/ 50642 h 93687"/>
                <a:gd name="connsiteX34" fmla="*/ 208897 w 347529"/>
                <a:gd name="connsiteY34" fmla="*/ 45577 h 93687"/>
                <a:gd name="connsiteX35" fmla="*/ 212696 w 347529"/>
                <a:gd name="connsiteY35" fmla="*/ 45577 h 93687"/>
                <a:gd name="connsiteX36" fmla="*/ 216494 w 347529"/>
                <a:gd name="connsiteY36" fmla="*/ 48110 h 93687"/>
                <a:gd name="connsiteX37" fmla="*/ 216494 w 347529"/>
                <a:gd name="connsiteY37" fmla="*/ 48110 h 93687"/>
                <a:gd name="connsiteX38" fmla="*/ 220292 w 347529"/>
                <a:gd name="connsiteY38" fmla="*/ 49376 h 93687"/>
                <a:gd name="connsiteX39" fmla="*/ 221558 w 347529"/>
                <a:gd name="connsiteY39" fmla="*/ 50642 h 93687"/>
                <a:gd name="connsiteX40" fmla="*/ 226622 w 347529"/>
                <a:gd name="connsiteY40" fmla="*/ 50642 h 93687"/>
                <a:gd name="connsiteX41" fmla="*/ 230420 w 347529"/>
                <a:gd name="connsiteY41" fmla="*/ 51908 h 93687"/>
                <a:gd name="connsiteX42" fmla="*/ 232952 w 347529"/>
                <a:gd name="connsiteY42" fmla="*/ 54440 h 93687"/>
                <a:gd name="connsiteX43" fmla="*/ 232952 w 347529"/>
                <a:gd name="connsiteY43" fmla="*/ 60770 h 93687"/>
                <a:gd name="connsiteX44" fmla="*/ 230420 w 347529"/>
                <a:gd name="connsiteY44" fmla="*/ 63302 h 93687"/>
                <a:gd name="connsiteX45" fmla="*/ 167118 w 347529"/>
                <a:gd name="connsiteY45" fmla="*/ 41779 h 93687"/>
                <a:gd name="connsiteX46" fmla="*/ 163320 w 347529"/>
                <a:gd name="connsiteY46" fmla="*/ 40513 h 93687"/>
                <a:gd name="connsiteX47" fmla="*/ 163320 w 347529"/>
                <a:gd name="connsiteY47" fmla="*/ 40513 h 93687"/>
                <a:gd name="connsiteX48" fmla="*/ 159522 w 347529"/>
                <a:gd name="connsiteY48" fmla="*/ 39247 h 93687"/>
                <a:gd name="connsiteX49" fmla="*/ 158255 w 347529"/>
                <a:gd name="connsiteY49" fmla="*/ 37981 h 93687"/>
                <a:gd name="connsiteX50" fmla="*/ 156990 w 347529"/>
                <a:gd name="connsiteY50" fmla="*/ 37981 h 93687"/>
                <a:gd name="connsiteX51" fmla="*/ 154457 w 347529"/>
                <a:gd name="connsiteY51" fmla="*/ 37981 h 93687"/>
                <a:gd name="connsiteX52" fmla="*/ 150660 w 347529"/>
                <a:gd name="connsiteY52" fmla="*/ 36715 h 93687"/>
                <a:gd name="connsiteX53" fmla="*/ 149394 w 347529"/>
                <a:gd name="connsiteY53" fmla="*/ 36715 h 93687"/>
                <a:gd name="connsiteX54" fmla="*/ 145595 w 347529"/>
                <a:gd name="connsiteY54" fmla="*/ 35449 h 93687"/>
                <a:gd name="connsiteX55" fmla="*/ 144329 w 347529"/>
                <a:gd name="connsiteY55" fmla="*/ 34183 h 93687"/>
                <a:gd name="connsiteX56" fmla="*/ 140531 w 347529"/>
                <a:gd name="connsiteY56" fmla="*/ 29119 h 93687"/>
                <a:gd name="connsiteX57" fmla="*/ 145595 w 347529"/>
                <a:gd name="connsiteY57" fmla="*/ 24055 h 93687"/>
                <a:gd name="connsiteX58" fmla="*/ 146862 w 347529"/>
                <a:gd name="connsiteY58" fmla="*/ 24055 h 93687"/>
                <a:gd name="connsiteX59" fmla="*/ 150660 w 347529"/>
                <a:gd name="connsiteY59" fmla="*/ 25321 h 93687"/>
                <a:gd name="connsiteX60" fmla="*/ 151925 w 347529"/>
                <a:gd name="connsiteY60" fmla="*/ 26587 h 93687"/>
                <a:gd name="connsiteX61" fmla="*/ 154457 w 347529"/>
                <a:gd name="connsiteY61" fmla="*/ 26587 h 93687"/>
                <a:gd name="connsiteX62" fmla="*/ 158255 w 347529"/>
                <a:gd name="connsiteY62" fmla="*/ 27853 h 93687"/>
                <a:gd name="connsiteX63" fmla="*/ 162054 w 347529"/>
                <a:gd name="connsiteY63" fmla="*/ 27853 h 93687"/>
                <a:gd name="connsiteX64" fmla="*/ 165852 w 347529"/>
                <a:gd name="connsiteY64" fmla="*/ 29119 h 93687"/>
                <a:gd name="connsiteX65" fmla="*/ 167118 w 347529"/>
                <a:gd name="connsiteY65" fmla="*/ 30385 h 93687"/>
                <a:gd name="connsiteX66" fmla="*/ 170916 w 347529"/>
                <a:gd name="connsiteY66" fmla="*/ 31651 h 93687"/>
                <a:gd name="connsiteX67" fmla="*/ 172182 w 347529"/>
                <a:gd name="connsiteY67" fmla="*/ 32917 h 93687"/>
                <a:gd name="connsiteX68" fmla="*/ 172182 w 347529"/>
                <a:gd name="connsiteY68" fmla="*/ 39247 h 93687"/>
                <a:gd name="connsiteX69" fmla="*/ 167118 w 347529"/>
                <a:gd name="connsiteY69" fmla="*/ 41779 h 93687"/>
                <a:gd name="connsiteX70" fmla="*/ 100018 w 347529"/>
                <a:gd name="connsiteY70" fmla="*/ 21523 h 93687"/>
                <a:gd name="connsiteX71" fmla="*/ 94953 w 347529"/>
                <a:gd name="connsiteY71" fmla="*/ 21523 h 93687"/>
                <a:gd name="connsiteX72" fmla="*/ 91155 w 347529"/>
                <a:gd name="connsiteY72" fmla="*/ 20257 h 93687"/>
                <a:gd name="connsiteX73" fmla="*/ 89890 w 347529"/>
                <a:gd name="connsiteY73" fmla="*/ 18991 h 93687"/>
                <a:gd name="connsiteX74" fmla="*/ 82293 w 347529"/>
                <a:gd name="connsiteY74" fmla="*/ 18991 h 93687"/>
                <a:gd name="connsiteX75" fmla="*/ 78495 w 347529"/>
                <a:gd name="connsiteY75" fmla="*/ 17725 h 93687"/>
                <a:gd name="connsiteX76" fmla="*/ 77229 w 347529"/>
                <a:gd name="connsiteY76" fmla="*/ 16459 h 93687"/>
                <a:gd name="connsiteX77" fmla="*/ 72165 w 347529"/>
                <a:gd name="connsiteY77" fmla="*/ 11394 h 93687"/>
                <a:gd name="connsiteX78" fmla="*/ 77229 w 347529"/>
                <a:gd name="connsiteY78" fmla="*/ 6330 h 93687"/>
                <a:gd name="connsiteX79" fmla="*/ 79761 w 347529"/>
                <a:gd name="connsiteY79" fmla="*/ 6330 h 93687"/>
                <a:gd name="connsiteX80" fmla="*/ 83559 w 347529"/>
                <a:gd name="connsiteY80" fmla="*/ 7596 h 93687"/>
                <a:gd name="connsiteX81" fmla="*/ 84825 w 347529"/>
                <a:gd name="connsiteY81" fmla="*/ 8862 h 93687"/>
                <a:gd name="connsiteX82" fmla="*/ 92422 w 347529"/>
                <a:gd name="connsiteY82" fmla="*/ 8862 h 93687"/>
                <a:gd name="connsiteX83" fmla="*/ 96220 w 347529"/>
                <a:gd name="connsiteY83" fmla="*/ 10128 h 93687"/>
                <a:gd name="connsiteX84" fmla="*/ 97486 w 347529"/>
                <a:gd name="connsiteY84" fmla="*/ 11394 h 93687"/>
                <a:gd name="connsiteX85" fmla="*/ 100018 w 347529"/>
                <a:gd name="connsiteY85" fmla="*/ 11394 h 93687"/>
                <a:gd name="connsiteX86" fmla="*/ 105082 w 347529"/>
                <a:gd name="connsiteY86" fmla="*/ 16459 h 93687"/>
                <a:gd name="connsiteX87" fmla="*/ 100018 w 347529"/>
                <a:gd name="connsiteY87" fmla="*/ 21523 h 93687"/>
                <a:gd name="connsiteX88" fmla="*/ 29120 w 347529"/>
                <a:gd name="connsiteY88" fmla="*/ 11394 h 93687"/>
                <a:gd name="connsiteX89" fmla="*/ 29120 w 347529"/>
                <a:gd name="connsiteY89" fmla="*/ 11394 h 93687"/>
                <a:gd name="connsiteX90" fmla="*/ 16459 w 347529"/>
                <a:gd name="connsiteY90" fmla="*/ 10128 h 93687"/>
                <a:gd name="connsiteX91" fmla="*/ 5064 w 347529"/>
                <a:gd name="connsiteY91" fmla="*/ 10128 h 93687"/>
                <a:gd name="connsiteX92" fmla="*/ 0 w 347529"/>
                <a:gd name="connsiteY92" fmla="*/ 5064 h 93687"/>
                <a:gd name="connsiteX93" fmla="*/ 5064 w 347529"/>
                <a:gd name="connsiteY93" fmla="*/ 0 h 93687"/>
                <a:gd name="connsiteX94" fmla="*/ 16459 w 347529"/>
                <a:gd name="connsiteY94" fmla="*/ 0 h 93687"/>
                <a:gd name="connsiteX95" fmla="*/ 29120 w 347529"/>
                <a:gd name="connsiteY95" fmla="*/ 1266 h 93687"/>
                <a:gd name="connsiteX96" fmla="*/ 32918 w 347529"/>
                <a:gd name="connsiteY96" fmla="*/ 6330 h 93687"/>
                <a:gd name="connsiteX97" fmla="*/ 29120 w 347529"/>
                <a:gd name="connsiteY97" fmla="*/ 11394 h 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47529" h="93687">
                  <a:moveTo>
                    <a:pt x="341832" y="93687"/>
                  </a:moveTo>
                  <a:cubicBezTo>
                    <a:pt x="340566" y="93687"/>
                    <a:pt x="339300" y="93687"/>
                    <a:pt x="338034" y="92421"/>
                  </a:cubicBezTo>
                  <a:lnTo>
                    <a:pt x="336768" y="91155"/>
                  </a:lnTo>
                  <a:cubicBezTo>
                    <a:pt x="334236" y="89889"/>
                    <a:pt x="334236" y="86091"/>
                    <a:pt x="336768" y="84825"/>
                  </a:cubicBezTo>
                  <a:cubicBezTo>
                    <a:pt x="339300" y="83559"/>
                    <a:pt x="341832" y="83559"/>
                    <a:pt x="344364" y="84825"/>
                  </a:cubicBezTo>
                  <a:lnTo>
                    <a:pt x="345631" y="86091"/>
                  </a:lnTo>
                  <a:cubicBezTo>
                    <a:pt x="348162" y="87357"/>
                    <a:pt x="348162" y="91155"/>
                    <a:pt x="345631" y="92421"/>
                  </a:cubicBezTo>
                  <a:cubicBezTo>
                    <a:pt x="344364" y="93687"/>
                    <a:pt x="343098" y="93687"/>
                    <a:pt x="341832" y="93687"/>
                  </a:cubicBezTo>
                  <a:moveTo>
                    <a:pt x="293722" y="82293"/>
                  </a:moveTo>
                  <a:cubicBezTo>
                    <a:pt x="292457" y="82293"/>
                    <a:pt x="291190" y="82293"/>
                    <a:pt x="289924" y="81027"/>
                  </a:cubicBezTo>
                  <a:lnTo>
                    <a:pt x="288659" y="79761"/>
                  </a:lnTo>
                  <a:lnTo>
                    <a:pt x="283594" y="79761"/>
                  </a:lnTo>
                  <a:cubicBezTo>
                    <a:pt x="282328" y="79761"/>
                    <a:pt x="279796" y="78495"/>
                    <a:pt x="279796" y="77229"/>
                  </a:cubicBezTo>
                  <a:lnTo>
                    <a:pt x="274732" y="77229"/>
                  </a:lnTo>
                  <a:cubicBezTo>
                    <a:pt x="272199" y="77229"/>
                    <a:pt x="269668" y="74697"/>
                    <a:pt x="269668" y="72164"/>
                  </a:cubicBezTo>
                  <a:lnTo>
                    <a:pt x="269668" y="69632"/>
                  </a:lnTo>
                  <a:cubicBezTo>
                    <a:pt x="269668" y="67100"/>
                    <a:pt x="272199" y="64568"/>
                    <a:pt x="274732" y="64568"/>
                  </a:cubicBezTo>
                  <a:cubicBezTo>
                    <a:pt x="275998" y="64568"/>
                    <a:pt x="278530" y="65834"/>
                    <a:pt x="278530" y="67100"/>
                  </a:cubicBezTo>
                  <a:lnTo>
                    <a:pt x="283594" y="67100"/>
                  </a:lnTo>
                  <a:cubicBezTo>
                    <a:pt x="284860" y="67100"/>
                    <a:pt x="287392" y="68366"/>
                    <a:pt x="287392" y="69632"/>
                  </a:cubicBezTo>
                  <a:lnTo>
                    <a:pt x="289924" y="69632"/>
                  </a:lnTo>
                  <a:cubicBezTo>
                    <a:pt x="291190" y="69632"/>
                    <a:pt x="292457" y="69632"/>
                    <a:pt x="293722" y="70898"/>
                  </a:cubicBezTo>
                  <a:lnTo>
                    <a:pt x="296255" y="73431"/>
                  </a:lnTo>
                  <a:cubicBezTo>
                    <a:pt x="297520" y="74697"/>
                    <a:pt x="297520" y="75963"/>
                    <a:pt x="297520" y="77229"/>
                  </a:cubicBezTo>
                  <a:cubicBezTo>
                    <a:pt x="298787" y="79761"/>
                    <a:pt x="297520" y="82293"/>
                    <a:pt x="293722" y="82293"/>
                  </a:cubicBezTo>
                  <a:moveTo>
                    <a:pt x="230420" y="63302"/>
                  </a:moveTo>
                  <a:cubicBezTo>
                    <a:pt x="229154" y="63302"/>
                    <a:pt x="227888" y="63302"/>
                    <a:pt x="226622" y="62036"/>
                  </a:cubicBezTo>
                  <a:lnTo>
                    <a:pt x="225356" y="60770"/>
                  </a:lnTo>
                  <a:lnTo>
                    <a:pt x="220292" y="60770"/>
                  </a:lnTo>
                  <a:cubicBezTo>
                    <a:pt x="219026" y="60770"/>
                    <a:pt x="217760" y="60770"/>
                    <a:pt x="216494" y="59504"/>
                  </a:cubicBezTo>
                  <a:lnTo>
                    <a:pt x="215227" y="58238"/>
                  </a:lnTo>
                  <a:lnTo>
                    <a:pt x="212696" y="58238"/>
                  </a:lnTo>
                  <a:cubicBezTo>
                    <a:pt x="211429" y="58238"/>
                    <a:pt x="208897" y="56972"/>
                    <a:pt x="208897" y="55706"/>
                  </a:cubicBezTo>
                  <a:cubicBezTo>
                    <a:pt x="206366" y="55706"/>
                    <a:pt x="203833" y="53174"/>
                    <a:pt x="203833" y="50642"/>
                  </a:cubicBezTo>
                  <a:cubicBezTo>
                    <a:pt x="203833" y="48110"/>
                    <a:pt x="206366" y="45577"/>
                    <a:pt x="208897" y="45577"/>
                  </a:cubicBezTo>
                  <a:lnTo>
                    <a:pt x="212696" y="45577"/>
                  </a:lnTo>
                  <a:cubicBezTo>
                    <a:pt x="213962" y="45577"/>
                    <a:pt x="216494" y="46844"/>
                    <a:pt x="216494" y="48110"/>
                  </a:cubicBezTo>
                  <a:lnTo>
                    <a:pt x="216494" y="48110"/>
                  </a:lnTo>
                  <a:cubicBezTo>
                    <a:pt x="217760" y="48110"/>
                    <a:pt x="219026" y="48110"/>
                    <a:pt x="220292" y="49376"/>
                  </a:cubicBezTo>
                  <a:lnTo>
                    <a:pt x="221558" y="50642"/>
                  </a:lnTo>
                  <a:lnTo>
                    <a:pt x="226622" y="50642"/>
                  </a:lnTo>
                  <a:cubicBezTo>
                    <a:pt x="227888" y="50642"/>
                    <a:pt x="229154" y="50642"/>
                    <a:pt x="230420" y="51908"/>
                  </a:cubicBezTo>
                  <a:lnTo>
                    <a:pt x="232952" y="54440"/>
                  </a:lnTo>
                  <a:cubicBezTo>
                    <a:pt x="235485" y="55706"/>
                    <a:pt x="235485" y="59504"/>
                    <a:pt x="232952" y="60770"/>
                  </a:cubicBezTo>
                  <a:cubicBezTo>
                    <a:pt x="232952" y="63302"/>
                    <a:pt x="231687" y="63302"/>
                    <a:pt x="230420" y="63302"/>
                  </a:cubicBezTo>
                  <a:moveTo>
                    <a:pt x="167118" y="41779"/>
                  </a:moveTo>
                  <a:cubicBezTo>
                    <a:pt x="165852" y="41779"/>
                    <a:pt x="164586" y="41779"/>
                    <a:pt x="163320" y="40513"/>
                  </a:cubicBezTo>
                  <a:lnTo>
                    <a:pt x="163320" y="40513"/>
                  </a:lnTo>
                  <a:cubicBezTo>
                    <a:pt x="162054" y="40513"/>
                    <a:pt x="160788" y="40513"/>
                    <a:pt x="159522" y="39247"/>
                  </a:cubicBezTo>
                  <a:lnTo>
                    <a:pt x="158255" y="37981"/>
                  </a:lnTo>
                  <a:lnTo>
                    <a:pt x="156990" y="37981"/>
                  </a:lnTo>
                  <a:cubicBezTo>
                    <a:pt x="155724" y="37981"/>
                    <a:pt x="155724" y="37981"/>
                    <a:pt x="154457" y="37981"/>
                  </a:cubicBezTo>
                  <a:lnTo>
                    <a:pt x="150660" y="36715"/>
                  </a:lnTo>
                  <a:lnTo>
                    <a:pt x="149394" y="36715"/>
                  </a:lnTo>
                  <a:cubicBezTo>
                    <a:pt x="148127" y="36715"/>
                    <a:pt x="146862" y="36715"/>
                    <a:pt x="145595" y="35449"/>
                  </a:cubicBezTo>
                  <a:lnTo>
                    <a:pt x="144329" y="34183"/>
                  </a:lnTo>
                  <a:cubicBezTo>
                    <a:pt x="141797" y="34183"/>
                    <a:pt x="140531" y="31651"/>
                    <a:pt x="140531" y="29119"/>
                  </a:cubicBezTo>
                  <a:cubicBezTo>
                    <a:pt x="140531" y="26587"/>
                    <a:pt x="143064" y="24055"/>
                    <a:pt x="145595" y="24055"/>
                  </a:cubicBezTo>
                  <a:lnTo>
                    <a:pt x="146862" y="24055"/>
                  </a:lnTo>
                  <a:cubicBezTo>
                    <a:pt x="148127" y="24055"/>
                    <a:pt x="149394" y="24055"/>
                    <a:pt x="150660" y="25321"/>
                  </a:cubicBezTo>
                  <a:lnTo>
                    <a:pt x="151925" y="26587"/>
                  </a:lnTo>
                  <a:cubicBezTo>
                    <a:pt x="153192" y="26587"/>
                    <a:pt x="153192" y="26587"/>
                    <a:pt x="154457" y="26587"/>
                  </a:cubicBezTo>
                  <a:lnTo>
                    <a:pt x="158255" y="27853"/>
                  </a:lnTo>
                  <a:lnTo>
                    <a:pt x="162054" y="27853"/>
                  </a:lnTo>
                  <a:cubicBezTo>
                    <a:pt x="163320" y="27853"/>
                    <a:pt x="164586" y="27853"/>
                    <a:pt x="165852" y="29119"/>
                  </a:cubicBezTo>
                  <a:lnTo>
                    <a:pt x="167118" y="30385"/>
                  </a:lnTo>
                  <a:cubicBezTo>
                    <a:pt x="168384" y="30385"/>
                    <a:pt x="169650" y="30385"/>
                    <a:pt x="170916" y="31651"/>
                  </a:cubicBezTo>
                  <a:lnTo>
                    <a:pt x="172182" y="32917"/>
                  </a:lnTo>
                  <a:cubicBezTo>
                    <a:pt x="174715" y="34183"/>
                    <a:pt x="174715" y="37981"/>
                    <a:pt x="172182" y="39247"/>
                  </a:cubicBezTo>
                  <a:cubicBezTo>
                    <a:pt x="169650" y="41779"/>
                    <a:pt x="168384" y="41779"/>
                    <a:pt x="167118" y="41779"/>
                  </a:cubicBezTo>
                  <a:moveTo>
                    <a:pt x="100018" y="21523"/>
                  </a:moveTo>
                  <a:lnTo>
                    <a:pt x="94953" y="21523"/>
                  </a:lnTo>
                  <a:cubicBezTo>
                    <a:pt x="93688" y="21523"/>
                    <a:pt x="92422" y="21523"/>
                    <a:pt x="91155" y="20257"/>
                  </a:cubicBezTo>
                  <a:lnTo>
                    <a:pt x="89890" y="18991"/>
                  </a:lnTo>
                  <a:lnTo>
                    <a:pt x="82293" y="18991"/>
                  </a:lnTo>
                  <a:cubicBezTo>
                    <a:pt x="81027" y="18991"/>
                    <a:pt x="79761" y="18991"/>
                    <a:pt x="78495" y="17725"/>
                  </a:cubicBezTo>
                  <a:lnTo>
                    <a:pt x="77229" y="16459"/>
                  </a:lnTo>
                  <a:cubicBezTo>
                    <a:pt x="74697" y="16459"/>
                    <a:pt x="72165" y="13926"/>
                    <a:pt x="72165" y="11394"/>
                  </a:cubicBezTo>
                  <a:cubicBezTo>
                    <a:pt x="72165" y="8862"/>
                    <a:pt x="74697" y="6330"/>
                    <a:pt x="77229" y="6330"/>
                  </a:cubicBezTo>
                  <a:lnTo>
                    <a:pt x="79761" y="6330"/>
                  </a:lnTo>
                  <a:cubicBezTo>
                    <a:pt x="81027" y="6330"/>
                    <a:pt x="82293" y="6330"/>
                    <a:pt x="83559" y="7596"/>
                  </a:cubicBezTo>
                  <a:lnTo>
                    <a:pt x="84825" y="8862"/>
                  </a:lnTo>
                  <a:lnTo>
                    <a:pt x="92422" y="8862"/>
                  </a:lnTo>
                  <a:cubicBezTo>
                    <a:pt x="93688" y="8862"/>
                    <a:pt x="94953" y="8862"/>
                    <a:pt x="96220" y="10128"/>
                  </a:cubicBezTo>
                  <a:lnTo>
                    <a:pt x="97486" y="11394"/>
                  </a:lnTo>
                  <a:lnTo>
                    <a:pt x="100018" y="11394"/>
                  </a:lnTo>
                  <a:cubicBezTo>
                    <a:pt x="102550" y="11394"/>
                    <a:pt x="105082" y="13926"/>
                    <a:pt x="105082" y="16459"/>
                  </a:cubicBezTo>
                  <a:cubicBezTo>
                    <a:pt x="105082" y="18991"/>
                    <a:pt x="102550" y="21523"/>
                    <a:pt x="100018" y="21523"/>
                  </a:cubicBezTo>
                  <a:moveTo>
                    <a:pt x="29120" y="11394"/>
                  </a:moveTo>
                  <a:cubicBezTo>
                    <a:pt x="29120" y="11394"/>
                    <a:pt x="29120" y="11394"/>
                    <a:pt x="29120" y="11394"/>
                  </a:cubicBezTo>
                  <a:lnTo>
                    <a:pt x="16459" y="10128"/>
                  </a:lnTo>
                  <a:lnTo>
                    <a:pt x="5064" y="10128"/>
                  </a:lnTo>
                  <a:cubicBezTo>
                    <a:pt x="2532" y="10128"/>
                    <a:pt x="0" y="7596"/>
                    <a:pt x="0" y="5064"/>
                  </a:cubicBezTo>
                  <a:cubicBezTo>
                    <a:pt x="0" y="2532"/>
                    <a:pt x="2532" y="0"/>
                    <a:pt x="5064" y="0"/>
                  </a:cubicBezTo>
                  <a:lnTo>
                    <a:pt x="16459" y="0"/>
                  </a:lnTo>
                  <a:lnTo>
                    <a:pt x="29120" y="1266"/>
                  </a:lnTo>
                  <a:cubicBezTo>
                    <a:pt x="31651" y="1266"/>
                    <a:pt x="34183" y="3798"/>
                    <a:pt x="32918" y="6330"/>
                  </a:cubicBezTo>
                  <a:cubicBezTo>
                    <a:pt x="34183" y="10128"/>
                    <a:pt x="31651" y="11394"/>
                    <a:pt x="29120" y="11394"/>
                  </a:cubicBezTo>
                </a:path>
              </a:pathLst>
            </a:custGeom>
            <a:solidFill>
              <a:srgbClr val="65C8D0"/>
            </a:solidFill>
            <a:ln w="12660"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5D0E29A4-1585-4B8D-8A1F-C06F7C6DFE0D}"/>
                </a:ext>
              </a:extLst>
            </p:cNvPr>
            <p:cNvSpPr/>
            <p:nvPr/>
          </p:nvSpPr>
          <p:spPr>
            <a:xfrm>
              <a:off x="11830544" y="5190936"/>
              <a:ext cx="349291" cy="103499"/>
            </a:xfrm>
            <a:custGeom>
              <a:avLst/>
              <a:gdLst>
                <a:gd name="connsiteX0" fmla="*/ 343730 w 349291"/>
                <a:gd name="connsiteY0" fmla="*/ 103499 h 103499"/>
                <a:gd name="connsiteX1" fmla="*/ 341199 w 349291"/>
                <a:gd name="connsiteY1" fmla="*/ 103499 h 103499"/>
                <a:gd name="connsiteX2" fmla="*/ 337400 w 349291"/>
                <a:gd name="connsiteY2" fmla="*/ 102233 h 103499"/>
                <a:gd name="connsiteX3" fmla="*/ 328538 w 349291"/>
                <a:gd name="connsiteY3" fmla="*/ 102233 h 103499"/>
                <a:gd name="connsiteX4" fmla="*/ 326006 w 349291"/>
                <a:gd name="connsiteY4" fmla="*/ 102233 h 103499"/>
                <a:gd name="connsiteX5" fmla="*/ 322208 w 349291"/>
                <a:gd name="connsiteY5" fmla="*/ 100967 h 103499"/>
                <a:gd name="connsiteX6" fmla="*/ 318410 w 349291"/>
                <a:gd name="connsiteY6" fmla="*/ 100967 h 103499"/>
                <a:gd name="connsiteX7" fmla="*/ 313346 w 349291"/>
                <a:gd name="connsiteY7" fmla="*/ 95903 h 103499"/>
                <a:gd name="connsiteX8" fmla="*/ 318410 w 349291"/>
                <a:gd name="connsiteY8" fmla="*/ 90839 h 103499"/>
                <a:gd name="connsiteX9" fmla="*/ 323474 w 349291"/>
                <a:gd name="connsiteY9" fmla="*/ 90839 h 103499"/>
                <a:gd name="connsiteX10" fmla="*/ 326006 w 349291"/>
                <a:gd name="connsiteY10" fmla="*/ 90839 h 103499"/>
                <a:gd name="connsiteX11" fmla="*/ 329804 w 349291"/>
                <a:gd name="connsiteY11" fmla="*/ 92105 h 103499"/>
                <a:gd name="connsiteX12" fmla="*/ 338667 w 349291"/>
                <a:gd name="connsiteY12" fmla="*/ 92105 h 103499"/>
                <a:gd name="connsiteX13" fmla="*/ 341199 w 349291"/>
                <a:gd name="connsiteY13" fmla="*/ 92105 h 103499"/>
                <a:gd name="connsiteX14" fmla="*/ 346263 w 349291"/>
                <a:gd name="connsiteY14" fmla="*/ 94637 h 103499"/>
                <a:gd name="connsiteX15" fmla="*/ 348795 w 349291"/>
                <a:gd name="connsiteY15" fmla="*/ 100967 h 103499"/>
                <a:gd name="connsiteX16" fmla="*/ 343730 w 349291"/>
                <a:gd name="connsiteY16" fmla="*/ 103499 h 103499"/>
                <a:gd name="connsiteX17" fmla="*/ 275365 w 349291"/>
                <a:gd name="connsiteY17" fmla="*/ 90839 h 103499"/>
                <a:gd name="connsiteX18" fmla="*/ 274098 w 349291"/>
                <a:gd name="connsiteY18" fmla="*/ 90839 h 103499"/>
                <a:gd name="connsiteX19" fmla="*/ 265236 w 349291"/>
                <a:gd name="connsiteY19" fmla="*/ 90839 h 103499"/>
                <a:gd name="connsiteX20" fmla="*/ 261438 w 349291"/>
                <a:gd name="connsiteY20" fmla="*/ 89573 h 103499"/>
                <a:gd name="connsiteX21" fmla="*/ 260172 w 349291"/>
                <a:gd name="connsiteY21" fmla="*/ 88307 h 103499"/>
                <a:gd name="connsiteX22" fmla="*/ 252576 w 349291"/>
                <a:gd name="connsiteY22" fmla="*/ 88307 h 103499"/>
                <a:gd name="connsiteX23" fmla="*/ 248777 w 349291"/>
                <a:gd name="connsiteY23" fmla="*/ 87041 h 103499"/>
                <a:gd name="connsiteX24" fmla="*/ 247511 w 349291"/>
                <a:gd name="connsiteY24" fmla="*/ 85775 h 103499"/>
                <a:gd name="connsiteX25" fmla="*/ 247511 w 349291"/>
                <a:gd name="connsiteY25" fmla="*/ 79444 h 103499"/>
                <a:gd name="connsiteX26" fmla="*/ 253842 w 349291"/>
                <a:gd name="connsiteY26" fmla="*/ 79444 h 103499"/>
                <a:gd name="connsiteX27" fmla="*/ 261438 w 349291"/>
                <a:gd name="connsiteY27" fmla="*/ 79444 h 103499"/>
                <a:gd name="connsiteX28" fmla="*/ 265236 w 349291"/>
                <a:gd name="connsiteY28" fmla="*/ 80711 h 103499"/>
                <a:gd name="connsiteX29" fmla="*/ 266502 w 349291"/>
                <a:gd name="connsiteY29" fmla="*/ 81976 h 103499"/>
                <a:gd name="connsiteX30" fmla="*/ 274098 w 349291"/>
                <a:gd name="connsiteY30" fmla="*/ 81976 h 103499"/>
                <a:gd name="connsiteX31" fmla="*/ 276630 w 349291"/>
                <a:gd name="connsiteY31" fmla="*/ 81976 h 103499"/>
                <a:gd name="connsiteX32" fmla="*/ 279162 w 349291"/>
                <a:gd name="connsiteY32" fmla="*/ 88307 h 103499"/>
                <a:gd name="connsiteX33" fmla="*/ 275365 w 349291"/>
                <a:gd name="connsiteY33" fmla="*/ 90839 h 103499"/>
                <a:gd name="connsiteX34" fmla="*/ 205732 w 349291"/>
                <a:gd name="connsiteY34" fmla="*/ 78178 h 103499"/>
                <a:gd name="connsiteX35" fmla="*/ 199402 w 349291"/>
                <a:gd name="connsiteY35" fmla="*/ 78178 h 103499"/>
                <a:gd name="connsiteX36" fmla="*/ 195604 w 349291"/>
                <a:gd name="connsiteY36" fmla="*/ 76912 h 103499"/>
                <a:gd name="connsiteX37" fmla="*/ 194337 w 349291"/>
                <a:gd name="connsiteY37" fmla="*/ 75646 h 103499"/>
                <a:gd name="connsiteX38" fmla="*/ 182943 w 349291"/>
                <a:gd name="connsiteY38" fmla="*/ 75646 h 103499"/>
                <a:gd name="connsiteX39" fmla="*/ 179145 w 349291"/>
                <a:gd name="connsiteY39" fmla="*/ 74380 h 103499"/>
                <a:gd name="connsiteX40" fmla="*/ 179145 w 349291"/>
                <a:gd name="connsiteY40" fmla="*/ 66784 h 103499"/>
                <a:gd name="connsiteX41" fmla="*/ 184209 w 349291"/>
                <a:gd name="connsiteY41" fmla="*/ 65518 h 103499"/>
                <a:gd name="connsiteX42" fmla="*/ 196870 w 349291"/>
                <a:gd name="connsiteY42" fmla="*/ 65518 h 103499"/>
                <a:gd name="connsiteX43" fmla="*/ 200668 w 349291"/>
                <a:gd name="connsiteY43" fmla="*/ 66784 h 103499"/>
                <a:gd name="connsiteX44" fmla="*/ 201934 w 349291"/>
                <a:gd name="connsiteY44" fmla="*/ 68050 h 103499"/>
                <a:gd name="connsiteX45" fmla="*/ 205732 w 349291"/>
                <a:gd name="connsiteY45" fmla="*/ 68050 h 103499"/>
                <a:gd name="connsiteX46" fmla="*/ 210796 w 349291"/>
                <a:gd name="connsiteY46" fmla="*/ 73114 h 103499"/>
                <a:gd name="connsiteX47" fmla="*/ 205732 w 349291"/>
                <a:gd name="connsiteY47" fmla="*/ 78178 h 103499"/>
                <a:gd name="connsiteX48" fmla="*/ 134833 w 349291"/>
                <a:gd name="connsiteY48" fmla="*/ 69316 h 103499"/>
                <a:gd name="connsiteX49" fmla="*/ 131035 w 349291"/>
                <a:gd name="connsiteY49" fmla="*/ 69316 h 103499"/>
                <a:gd name="connsiteX50" fmla="*/ 127237 w 349291"/>
                <a:gd name="connsiteY50" fmla="*/ 68050 h 103499"/>
                <a:gd name="connsiteX51" fmla="*/ 125971 w 349291"/>
                <a:gd name="connsiteY51" fmla="*/ 66784 h 103499"/>
                <a:gd name="connsiteX52" fmla="*/ 117109 w 349291"/>
                <a:gd name="connsiteY52" fmla="*/ 66784 h 103499"/>
                <a:gd name="connsiteX53" fmla="*/ 113311 w 349291"/>
                <a:gd name="connsiteY53" fmla="*/ 65518 h 103499"/>
                <a:gd name="connsiteX54" fmla="*/ 112045 w 349291"/>
                <a:gd name="connsiteY54" fmla="*/ 64252 h 103499"/>
                <a:gd name="connsiteX55" fmla="*/ 106981 w 349291"/>
                <a:gd name="connsiteY55" fmla="*/ 59188 h 103499"/>
                <a:gd name="connsiteX56" fmla="*/ 112045 w 349291"/>
                <a:gd name="connsiteY56" fmla="*/ 54124 h 103499"/>
                <a:gd name="connsiteX57" fmla="*/ 113311 w 349291"/>
                <a:gd name="connsiteY57" fmla="*/ 54124 h 103499"/>
                <a:gd name="connsiteX58" fmla="*/ 117109 w 349291"/>
                <a:gd name="connsiteY58" fmla="*/ 55390 h 103499"/>
                <a:gd name="connsiteX59" fmla="*/ 118375 w 349291"/>
                <a:gd name="connsiteY59" fmla="*/ 56655 h 103499"/>
                <a:gd name="connsiteX60" fmla="*/ 127237 w 349291"/>
                <a:gd name="connsiteY60" fmla="*/ 56655 h 103499"/>
                <a:gd name="connsiteX61" fmla="*/ 131035 w 349291"/>
                <a:gd name="connsiteY61" fmla="*/ 57922 h 103499"/>
                <a:gd name="connsiteX62" fmla="*/ 132302 w 349291"/>
                <a:gd name="connsiteY62" fmla="*/ 59188 h 103499"/>
                <a:gd name="connsiteX63" fmla="*/ 133567 w 349291"/>
                <a:gd name="connsiteY63" fmla="*/ 59188 h 103499"/>
                <a:gd name="connsiteX64" fmla="*/ 138632 w 349291"/>
                <a:gd name="connsiteY64" fmla="*/ 64252 h 103499"/>
                <a:gd name="connsiteX65" fmla="*/ 134833 w 349291"/>
                <a:gd name="connsiteY65" fmla="*/ 69316 h 103499"/>
                <a:gd name="connsiteX66" fmla="*/ 70265 w 349291"/>
                <a:gd name="connsiteY66" fmla="*/ 52857 h 103499"/>
                <a:gd name="connsiteX67" fmla="*/ 66467 w 349291"/>
                <a:gd name="connsiteY67" fmla="*/ 52857 h 103499"/>
                <a:gd name="connsiteX68" fmla="*/ 63935 w 349291"/>
                <a:gd name="connsiteY68" fmla="*/ 52857 h 103499"/>
                <a:gd name="connsiteX69" fmla="*/ 58871 w 349291"/>
                <a:gd name="connsiteY69" fmla="*/ 50325 h 103499"/>
                <a:gd name="connsiteX70" fmla="*/ 57605 w 349291"/>
                <a:gd name="connsiteY70" fmla="*/ 49059 h 103499"/>
                <a:gd name="connsiteX71" fmla="*/ 56339 w 349291"/>
                <a:gd name="connsiteY71" fmla="*/ 47793 h 103499"/>
                <a:gd name="connsiteX72" fmla="*/ 53807 w 349291"/>
                <a:gd name="connsiteY72" fmla="*/ 47793 h 103499"/>
                <a:gd name="connsiteX73" fmla="*/ 44944 w 349291"/>
                <a:gd name="connsiteY73" fmla="*/ 42729 h 103499"/>
                <a:gd name="connsiteX74" fmla="*/ 42412 w 349291"/>
                <a:gd name="connsiteY74" fmla="*/ 36399 h 103499"/>
                <a:gd name="connsiteX75" fmla="*/ 48742 w 349291"/>
                <a:gd name="connsiteY75" fmla="*/ 35133 h 103499"/>
                <a:gd name="connsiteX76" fmla="*/ 56339 w 349291"/>
                <a:gd name="connsiteY76" fmla="*/ 38931 h 103499"/>
                <a:gd name="connsiteX77" fmla="*/ 57605 w 349291"/>
                <a:gd name="connsiteY77" fmla="*/ 38931 h 103499"/>
                <a:gd name="connsiteX78" fmla="*/ 61403 w 349291"/>
                <a:gd name="connsiteY78" fmla="*/ 40197 h 103499"/>
                <a:gd name="connsiteX79" fmla="*/ 62669 w 349291"/>
                <a:gd name="connsiteY79" fmla="*/ 41463 h 103499"/>
                <a:gd name="connsiteX80" fmla="*/ 65201 w 349291"/>
                <a:gd name="connsiteY80" fmla="*/ 42729 h 103499"/>
                <a:gd name="connsiteX81" fmla="*/ 67733 w 349291"/>
                <a:gd name="connsiteY81" fmla="*/ 42729 h 103499"/>
                <a:gd name="connsiteX82" fmla="*/ 72798 w 349291"/>
                <a:gd name="connsiteY82" fmla="*/ 47793 h 103499"/>
                <a:gd name="connsiteX83" fmla="*/ 70265 w 349291"/>
                <a:gd name="connsiteY83" fmla="*/ 52857 h 103499"/>
                <a:gd name="connsiteX84" fmla="*/ 12028 w 349291"/>
                <a:gd name="connsiteY84" fmla="*/ 13610 h 103499"/>
                <a:gd name="connsiteX85" fmla="*/ 12028 w 349291"/>
                <a:gd name="connsiteY85" fmla="*/ 13610 h 103499"/>
                <a:gd name="connsiteX86" fmla="*/ 6963 w 349291"/>
                <a:gd name="connsiteY86" fmla="*/ 12344 h 103499"/>
                <a:gd name="connsiteX87" fmla="*/ 1899 w 349291"/>
                <a:gd name="connsiteY87" fmla="*/ 7280 h 103499"/>
                <a:gd name="connsiteX88" fmla="*/ 1899 w 349291"/>
                <a:gd name="connsiteY88" fmla="*/ 950 h 103499"/>
                <a:gd name="connsiteX89" fmla="*/ 9495 w 349291"/>
                <a:gd name="connsiteY89" fmla="*/ 950 h 103499"/>
                <a:gd name="connsiteX90" fmla="*/ 13293 w 349291"/>
                <a:gd name="connsiteY90" fmla="*/ 4748 h 103499"/>
                <a:gd name="connsiteX91" fmla="*/ 17091 w 349291"/>
                <a:gd name="connsiteY91" fmla="*/ 9812 h 103499"/>
                <a:gd name="connsiteX92" fmla="*/ 12028 w 349291"/>
                <a:gd name="connsiteY92" fmla="*/ 13610 h 10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349291" h="103499">
                  <a:moveTo>
                    <a:pt x="343730" y="103499"/>
                  </a:moveTo>
                  <a:cubicBezTo>
                    <a:pt x="342465" y="103499"/>
                    <a:pt x="342465" y="103499"/>
                    <a:pt x="341199" y="103499"/>
                  </a:cubicBezTo>
                  <a:lnTo>
                    <a:pt x="337400" y="102233"/>
                  </a:lnTo>
                  <a:lnTo>
                    <a:pt x="328538" y="102233"/>
                  </a:lnTo>
                  <a:cubicBezTo>
                    <a:pt x="327272" y="102233"/>
                    <a:pt x="327272" y="102233"/>
                    <a:pt x="326006" y="102233"/>
                  </a:cubicBezTo>
                  <a:lnTo>
                    <a:pt x="322208" y="100967"/>
                  </a:lnTo>
                  <a:lnTo>
                    <a:pt x="318410" y="100967"/>
                  </a:lnTo>
                  <a:cubicBezTo>
                    <a:pt x="315878" y="100967"/>
                    <a:pt x="313346" y="98435"/>
                    <a:pt x="313346" y="95903"/>
                  </a:cubicBezTo>
                  <a:cubicBezTo>
                    <a:pt x="313346" y="93371"/>
                    <a:pt x="315878" y="90839"/>
                    <a:pt x="318410" y="90839"/>
                  </a:cubicBezTo>
                  <a:lnTo>
                    <a:pt x="323474" y="90839"/>
                  </a:lnTo>
                  <a:cubicBezTo>
                    <a:pt x="324740" y="90839"/>
                    <a:pt x="324740" y="90839"/>
                    <a:pt x="326006" y="90839"/>
                  </a:cubicBezTo>
                  <a:lnTo>
                    <a:pt x="329804" y="92105"/>
                  </a:lnTo>
                  <a:lnTo>
                    <a:pt x="338667" y="92105"/>
                  </a:lnTo>
                  <a:cubicBezTo>
                    <a:pt x="339932" y="92105"/>
                    <a:pt x="339932" y="92105"/>
                    <a:pt x="341199" y="92105"/>
                  </a:cubicBezTo>
                  <a:lnTo>
                    <a:pt x="346263" y="94637"/>
                  </a:lnTo>
                  <a:cubicBezTo>
                    <a:pt x="348795" y="95903"/>
                    <a:pt x="350061" y="98435"/>
                    <a:pt x="348795" y="100967"/>
                  </a:cubicBezTo>
                  <a:cubicBezTo>
                    <a:pt x="347529" y="103499"/>
                    <a:pt x="344997" y="103499"/>
                    <a:pt x="343730" y="103499"/>
                  </a:cubicBezTo>
                  <a:moveTo>
                    <a:pt x="275365" y="90839"/>
                  </a:moveTo>
                  <a:cubicBezTo>
                    <a:pt x="275365" y="90839"/>
                    <a:pt x="274098" y="90839"/>
                    <a:pt x="274098" y="90839"/>
                  </a:cubicBezTo>
                  <a:lnTo>
                    <a:pt x="265236" y="90839"/>
                  </a:lnTo>
                  <a:cubicBezTo>
                    <a:pt x="263970" y="90839"/>
                    <a:pt x="262704" y="90839"/>
                    <a:pt x="261438" y="89573"/>
                  </a:cubicBezTo>
                  <a:lnTo>
                    <a:pt x="260172" y="88307"/>
                  </a:lnTo>
                  <a:lnTo>
                    <a:pt x="252576" y="88307"/>
                  </a:lnTo>
                  <a:cubicBezTo>
                    <a:pt x="251309" y="88307"/>
                    <a:pt x="250044" y="88307"/>
                    <a:pt x="248777" y="87041"/>
                  </a:cubicBezTo>
                  <a:lnTo>
                    <a:pt x="247511" y="85775"/>
                  </a:lnTo>
                  <a:cubicBezTo>
                    <a:pt x="244979" y="84509"/>
                    <a:pt x="244979" y="80711"/>
                    <a:pt x="247511" y="79444"/>
                  </a:cubicBezTo>
                  <a:cubicBezTo>
                    <a:pt x="248777" y="78178"/>
                    <a:pt x="252576" y="78178"/>
                    <a:pt x="253842" y="79444"/>
                  </a:cubicBezTo>
                  <a:lnTo>
                    <a:pt x="261438" y="79444"/>
                  </a:lnTo>
                  <a:cubicBezTo>
                    <a:pt x="262704" y="79444"/>
                    <a:pt x="263970" y="79444"/>
                    <a:pt x="265236" y="80711"/>
                  </a:cubicBezTo>
                  <a:lnTo>
                    <a:pt x="266502" y="81976"/>
                  </a:lnTo>
                  <a:lnTo>
                    <a:pt x="274098" y="81976"/>
                  </a:lnTo>
                  <a:cubicBezTo>
                    <a:pt x="275365" y="81976"/>
                    <a:pt x="275365" y="81976"/>
                    <a:pt x="276630" y="81976"/>
                  </a:cubicBezTo>
                  <a:cubicBezTo>
                    <a:pt x="279162" y="83242"/>
                    <a:pt x="280428" y="85775"/>
                    <a:pt x="279162" y="88307"/>
                  </a:cubicBezTo>
                  <a:cubicBezTo>
                    <a:pt x="277897" y="89573"/>
                    <a:pt x="276630" y="90839"/>
                    <a:pt x="275365" y="90839"/>
                  </a:cubicBezTo>
                  <a:moveTo>
                    <a:pt x="205732" y="78178"/>
                  </a:moveTo>
                  <a:lnTo>
                    <a:pt x="199402" y="78178"/>
                  </a:lnTo>
                  <a:cubicBezTo>
                    <a:pt x="198135" y="78178"/>
                    <a:pt x="196870" y="78178"/>
                    <a:pt x="195604" y="76912"/>
                  </a:cubicBezTo>
                  <a:lnTo>
                    <a:pt x="194337" y="75646"/>
                  </a:lnTo>
                  <a:lnTo>
                    <a:pt x="182943" y="75646"/>
                  </a:lnTo>
                  <a:cubicBezTo>
                    <a:pt x="181677" y="75646"/>
                    <a:pt x="180411" y="75646"/>
                    <a:pt x="179145" y="74380"/>
                  </a:cubicBezTo>
                  <a:cubicBezTo>
                    <a:pt x="176613" y="73114"/>
                    <a:pt x="176613" y="69316"/>
                    <a:pt x="179145" y="66784"/>
                  </a:cubicBezTo>
                  <a:cubicBezTo>
                    <a:pt x="180411" y="65518"/>
                    <a:pt x="182943" y="64252"/>
                    <a:pt x="184209" y="65518"/>
                  </a:cubicBezTo>
                  <a:lnTo>
                    <a:pt x="196870" y="65518"/>
                  </a:lnTo>
                  <a:cubicBezTo>
                    <a:pt x="198135" y="65518"/>
                    <a:pt x="199402" y="65518"/>
                    <a:pt x="200668" y="66784"/>
                  </a:cubicBezTo>
                  <a:lnTo>
                    <a:pt x="201934" y="68050"/>
                  </a:lnTo>
                  <a:lnTo>
                    <a:pt x="205732" y="68050"/>
                  </a:lnTo>
                  <a:cubicBezTo>
                    <a:pt x="208264" y="68050"/>
                    <a:pt x="210796" y="70582"/>
                    <a:pt x="210796" y="73114"/>
                  </a:cubicBezTo>
                  <a:cubicBezTo>
                    <a:pt x="210796" y="76912"/>
                    <a:pt x="208264" y="78178"/>
                    <a:pt x="205732" y="78178"/>
                  </a:cubicBezTo>
                  <a:moveTo>
                    <a:pt x="134833" y="69316"/>
                  </a:moveTo>
                  <a:lnTo>
                    <a:pt x="131035" y="69316"/>
                  </a:lnTo>
                  <a:cubicBezTo>
                    <a:pt x="129769" y="69316"/>
                    <a:pt x="128503" y="69316"/>
                    <a:pt x="127237" y="68050"/>
                  </a:cubicBezTo>
                  <a:lnTo>
                    <a:pt x="125971" y="66784"/>
                  </a:lnTo>
                  <a:lnTo>
                    <a:pt x="117109" y="66784"/>
                  </a:lnTo>
                  <a:cubicBezTo>
                    <a:pt x="115843" y="66784"/>
                    <a:pt x="114577" y="66784"/>
                    <a:pt x="113311" y="65518"/>
                  </a:cubicBezTo>
                  <a:lnTo>
                    <a:pt x="112045" y="64252"/>
                  </a:lnTo>
                  <a:cubicBezTo>
                    <a:pt x="109512" y="64252"/>
                    <a:pt x="106981" y="61720"/>
                    <a:pt x="106981" y="59188"/>
                  </a:cubicBezTo>
                  <a:cubicBezTo>
                    <a:pt x="106981" y="56655"/>
                    <a:pt x="109512" y="54124"/>
                    <a:pt x="112045" y="54124"/>
                  </a:cubicBezTo>
                  <a:lnTo>
                    <a:pt x="113311" y="54124"/>
                  </a:lnTo>
                  <a:cubicBezTo>
                    <a:pt x="114577" y="54124"/>
                    <a:pt x="115843" y="54124"/>
                    <a:pt x="117109" y="55390"/>
                  </a:cubicBezTo>
                  <a:lnTo>
                    <a:pt x="118375" y="56655"/>
                  </a:lnTo>
                  <a:lnTo>
                    <a:pt x="127237" y="56655"/>
                  </a:lnTo>
                  <a:cubicBezTo>
                    <a:pt x="128503" y="56655"/>
                    <a:pt x="129769" y="56655"/>
                    <a:pt x="131035" y="57922"/>
                  </a:cubicBezTo>
                  <a:lnTo>
                    <a:pt x="132302" y="59188"/>
                  </a:lnTo>
                  <a:lnTo>
                    <a:pt x="133567" y="59188"/>
                  </a:lnTo>
                  <a:cubicBezTo>
                    <a:pt x="136100" y="59188"/>
                    <a:pt x="138632" y="61720"/>
                    <a:pt x="138632" y="64252"/>
                  </a:cubicBezTo>
                  <a:cubicBezTo>
                    <a:pt x="138632" y="66784"/>
                    <a:pt x="137365" y="69316"/>
                    <a:pt x="134833" y="69316"/>
                  </a:cubicBezTo>
                  <a:moveTo>
                    <a:pt x="70265" y="52857"/>
                  </a:moveTo>
                  <a:lnTo>
                    <a:pt x="66467" y="52857"/>
                  </a:lnTo>
                  <a:cubicBezTo>
                    <a:pt x="65201" y="52857"/>
                    <a:pt x="65201" y="52857"/>
                    <a:pt x="63935" y="52857"/>
                  </a:cubicBezTo>
                  <a:lnTo>
                    <a:pt x="58871" y="50325"/>
                  </a:lnTo>
                  <a:cubicBezTo>
                    <a:pt x="58871" y="50325"/>
                    <a:pt x="57605" y="50325"/>
                    <a:pt x="57605" y="49059"/>
                  </a:cubicBezTo>
                  <a:lnTo>
                    <a:pt x="56339" y="47793"/>
                  </a:lnTo>
                  <a:cubicBezTo>
                    <a:pt x="55073" y="47793"/>
                    <a:pt x="55073" y="47793"/>
                    <a:pt x="53807" y="47793"/>
                  </a:cubicBezTo>
                  <a:lnTo>
                    <a:pt x="44944" y="42729"/>
                  </a:lnTo>
                  <a:cubicBezTo>
                    <a:pt x="42412" y="41463"/>
                    <a:pt x="41146" y="38931"/>
                    <a:pt x="42412" y="36399"/>
                  </a:cubicBezTo>
                  <a:cubicBezTo>
                    <a:pt x="43679" y="33867"/>
                    <a:pt x="46210" y="33867"/>
                    <a:pt x="48742" y="35133"/>
                  </a:cubicBezTo>
                  <a:lnTo>
                    <a:pt x="56339" y="38931"/>
                  </a:lnTo>
                  <a:lnTo>
                    <a:pt x="57605" y="38931"/>
                  </a:lnTo>
                  <a:cubicBezTo>
                    <a:pt x="58871" y="38931"/>
                    <a:pt x="60137" y="38931"/>
                    <a:pt x="61403" y="40197"/>
                  </a:cubicBezTo>
                  <a:lnTo>
                    <a:pt x="62669" y="41463"/>
                  </a:lnTo>
                  <a:lnTo>
                    <a:pt x="65201" y="42729"/>
                  </a:lnTo>
                  <a:lnTo>
                    <a:pt x="67733" y="42729"/>
                  </a:lnTo>
                  <a:cubicBezTo>
                    <a:pt x="70265" y="42729"/>
                    <a:pt x="72798" y="45261"/>
                    <a:pt x="72798" y="47793"/>
                  </a:cubicBezTo>
                  <a:cubicBezTo>
                    <a:pt x="75330" y="51591"/>
                    <a:pt x="72798" y="52857"/>
                    <a:pt x="70265" y="52857"/>
                  </a:cubicBezTo>
                  <a:moveTo>
                    <a:pt x="12028" y="13610"/>
                  </a:moveTo>
                  <a:lnTo>
                    <a:pt x="12028" y="13610"/>
                  </a:lnTo>
                  <a:cubicBezTo>
                    <a:pt x="9495" y="13610"/>
                    <a:pt x="8229" y="13610"/>
                    <a:pt x="6963" y="12344"/>
                  </a:cubicBezTo>
                  <a:lnTo>
                    <a:pt x="1899" y="7280"/>
                  </a:lnTo>
                  <a:cubicBezTo>
                    <a:pt x="-633" y="6014"/>
                    <a:pt x="-633" y="2216"/>
                    <a:pt x="1899" y="950"/>
                  </a:cubicBezTo>
                  <a:cubicBezTo>
                    <a:pt x="4431" y="-317"/>
                    <a:pt x="6963" y="-317"/>
                    <a:pt x="9495" y="950"/>
                  </a:cubicBezTo>
                  <a:lnTo>
                    <a:pt x="13293" y="4748"/>
                  </a:lnTo>
                  <a:cubicBezTo>
                    <a:pt x="15826" y="4748"/>
                    <a:pt x="17091" y="7280"/>
                    <a:pt x="17091" y="9812"/>
                  </a:cubicBezTo>
                  <a:cubicBezTo>
                    <a:pt x="17091" y="12344"/>
                    <a:pt x="14559" y="13610"/>
                    <a:pt x="12028" y="13610"/>
                  </a:cubicBezTo>
                </a:path>
              </a:pathLst>
            </a:custGeom>
            <a:solidFill>
              <a:srgbClr val="65C8D0"/>
            </a:solidFill>
            <a:ln w="12660"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24C0F05A-D28F-468A-8BE0-383EB805993F}"/>
                </a:ext>
              </a:extLst>
            </p:cNvPr>
            <p:cNvSpPr/>
            <p:nvPr/>
          </p:nvSpPr>
          <p:spPr>
            <a:xfrm>
              <a:off x="10196715" y="3279328"/>
              <a:ext cx="1645223" cy="1921420"/>
            </a:xfrm>
            <a:custGeom>
              <a:avLst/>
              <a:gdLst>
                <a:gd name="connsiteX0" fmla="*/ 1640792 w 1645223"/>
                <a:gd name="connsiteY0" fmla="*/ 1921420 h 1921420"/>
                <a:gd name="connsiteX1" fmla="*/ 1636994 w 1645223"/>
                <a:gd name="connsiteY1" fmla="*/ 1920154 h 1921420"/>
                <a:gd name="connsiteX2" fmla="*/ 1634462 w 1645223"/>
                <a:gd name="connsiteY2" fmla="*/ 1917622 h 1921420"/>
                <a:gd name="connsiteX3" fmla="*/ 1633196 w 1645223"/>
                <a:gd name="connsiteY3" fmla="*/ 1916356 h 1921420"/>
                <a:gd name="connsiteX4" fmla="*/ 1630664 w 1645223"/>
                <a:gd name="connsiteY4" fmla="*/ 1912558 h 1921420"/>
                <a:gd name="connsiteX5" fmla="*/ 1629398 w 1645223"/>
                <a:gd name="connsiteY5" fmla="*/ 1911292 h 1921420"/>
                <a:gd name="connsiteX6" fmla="*/ 1628132 w 1645223"/>
                <a:gd name="connsiteY6" fmla="*/ 1910026 h 1921420"/>
                <a:gd name="connsiteX7" fmla="*/ 1625600 w 1645223"/>
                <a:gd name="connsiteY7" fmla="*/ 1906227 h 1921420"/>
                <a:gd name="connsiteX8" fmla="*/ 1621802 w 1645223"/>
                <a:gd name="connsiteY8" fmla="*/ 1902430 h 1921420"/>
                <a:gd name="connsiteX9" fmla="*/ 1621802 w 1645223"/>
                <a:gd name="connsiteY9" fmla="*/ 1894833 h 1921420"/>
                <a:gd name="connsiteX10" fmla="*/ 1628132 w 1645223"/>
                <a:gd name="connsiteY10" fmla="*/ 1894833 h 1921420"/>
                <a:gd name="connsiteX11" fmla="*/ 1633196 w 1645223"/>
                <a:gd name="connsiteY11" fmla="*/ 1899897 h 1921420"/>
                <a:gd name="connsiteX12" fmla="*/ 1634462 w 1645223"/>
                <a:gd name="connsiteY12" fmla="*/ 1901163 h 1921420"/>
                <a:gd name="connsiteX13" fmla="*/ 1636994 w 1645223"/>
                <a:gd name="connsiteY13" fmla="*/ 1904961 h 1921420"/>
                <a:gd name="connsiteX14" fmla="*/ 1638260 w 1645223"/>
                <a:gd name="connsiteY14" fmla="*/ 1906227 h 1921420"/>
                <a:gd name="connsiteX15" fmla="*/ 1639527 w 1645223"/>
                <a:gd name="connsiteY15" fmla="*/ 1907494 h 1921420"/>
                <a:gd name="connsiteX16" fmla="*/ 1642058 w 1645223"/>
                <a:gd name="connsiteY16" fmla="*/ 1911292 h 1921420"/>
                <a:gd name="connsiteX17" fmla="*/ 1643325 w 1645223"/>
                <a:gd name="connsiteY17" fmla="*/ 1912558 h 1921420"/>
                <a:gd name="connsiteX18" fmla="*/ 1643325 w 1645223"/>
                <a:gd name="connsiteY18" fmla="*/ 1918888 h 1921420"/>
                <a:gd name="connsiteX19" fmla="*/ 1640792 w 1645223"/>
                <a:gd name="connsiteY19" fmla="*/ 1921420 h 1921420"/>
                <a:gd name="connsiteX20" fmla="*/ 1600279 w 1645223"/>
                <a:gd name="connsiteY20" fmla="*/ 1868246 h 1921420"/>
                <a:gd name="connsiteX21" fmla="*/ 1596481 w 1645223"/>
                <a:gd name="connsiteY21" fmla="*/ 1866980 h 1921420"/>
                <a:gd name="connsiteX22" fmla="*/ 1593949 w 1645223"/>
                <a:gd name="connsiteY22" fmla="*/ 1864448 h 1921420"/>
                <a:gd name="connsiteX23" fmla="*/ 1592683 w 1645223"/>
                <a:gd name="connsiteY23" fmla="*/ 1860650 h 1921420"/>
                <a:gd name="connsiteX24" fmla="*/ 1592683 w 1645223"/>
                <a:gd name="connsiteY24" fmla="*/ 1860650 h 1921420"/>
                <a:gd name="connsiteX25" fmla="*/ 1591416 w 1645223"/>
                <a:gd name="connsiteY25" fmla="*/ 1859384 h 1921420"/>
                <a:gd name="connsiteX26" fmla="*/ 1590151 w 1645223"/>
                <a:gd name="connsiteY26" fmla="*/ 1858118 h 1921420"/>
                <a:gd name="connsiteX27" fmla="*/ 1590151 w 1645223"/>
                <a:gd name="connsiteY27" fmla="*/ 1856852 h 1921420"/>
                <a:gd name="connsiteX28" fmla="*/ 1587618 w 1645223"/>
                <a:gd name="connsiteY28" fmla="*/ 1855586 h 1921420"/>
                <a:gd name="connsiteX29" fmla="*/ 1585086 w 1645223"/>
                <a:gd name="connsiteY29" fmla="*/ 1853054 h 1921420"/>
                <a:gd name="connsiteX30" fmla="*/ 1583820 w 1645223"/>
                <a:gd name="connsiteY30" fmla="*/ 1849256 h 1921420"/>
                <a:gd name="connsiteX31" fmla="*/ 1583820 w 1645223"/>
                <a:gd name="connsiteY31" fmla="*/ 1849256 h 1921420"/>
                <a:gd name="connsiteX32" fmla="*/ 1583820 w 1645223"/>
                <a:gd name="connsiteY32" fmla="*/ 1842925 h 1921420"/>
                <a:gd name="connsiteX33" fmla="*/ 1591416 w 1645223"/>
                <a:gd name="connsiteY33" fmla="*/ 1842925 h 1921420"/>
                <a:gd name="connsiteX34" fmla="*/ 1592683 w 1645223"/>
                <a:gd name="connsiteY34" fmla="*/ 1844191 h 1921420"/>
                <a:gd name="connsiteX35" fmla="*/ 1593949 w 1645223"/>
                <a:gd name="connsiteY35" fmla="*/ 1847989 h 1921420"/>
                <a:gd name="connsiteX36" fmla="*/ 1597746 w 1645223"/>
                <a:gd name="connsiteY36" fmla="*/ 1850522 h 1921420"/>
                <a:gd name="connsiteX37" fmla="*/ 1600279 w 1645223"/>
                <a:gd name="connsiteY37" fmla="*/ 1854320 h 1921420"/>
                <a:gd name="connsiteX38" fmla="*/ 1601545 w 1645223"/>
                <a:gd name="connsiteY38" fmla="*/ 1855586 h 1921420"/>
                <a:gd name="connsiteX39" fmla="*/ 1602811 w 1645223"/>
                <a:gd name="connsiteY39" fmla="*/ 1859384 h 1921420"/>
                <a:gd name="connsiteX40" fmla="*/ 1602811 w 1645223"/>
                <a:gd name="connsiteY40" fmla="*/ 1859384 h 1921420"/>
                <a:gd name="connsiteX41" fmla="*/ 1604077 w 1645223"/>
                <a:gd name="connsiteY41" fmla="*/ 1860650 h 1921420"/>
                <a:gd name="connsiteX42" fmla="*/ 1605343 w 1645223"/>
                <a:gd name="connsiteY42" fmla="*/ 1864448 h 1921420"/>
                <a:gd name="connsiteX43" fmla="*/ 1600279 w 1645223"/>
                <a:gd name="connsiteY43" fmla="*/ 1868246 h 1921420"/>
                <a:gd name="connsiteX44" fmla="*/ 1559765 w 1645223"/>
                <a:gd name="connsiteY44" fmla="*/ 1812540 h 1921420"/>
                <a:gd name="connsiteX45" fmla="*/ 1555967 w 1645223"/>
                <a:gd name="connsiteY45" fmla="*/ 1810008 h 1921420"/>
                <a:gd name="connsiteX46" fmla="*/ 1552169 w 1645223"/>
                <a:gd name="connsiteY46" fmla="*/ 1802412 h 1921420"/>
                <a:gd name="connsiteX47" fmla="*/ 1550903 w 1645223"/>
                <a:gd name="connsiteY47" fmla="*/ 1801146 h 1921420"/>
                <a:gd name="connsiteX48" fmla="*/ 1549637 w 1645223"/>
                <a:gd name="connsiteY48" fmla="*/ 1797348 h 1921420"/>
                <a:gd name="connsiteX49" fmla="*/ 1549637 w 1645223"/>
                <a:gd name="connsiteY49" fmla="*/ 1797348 h 1921420"/>
                <a:gd name="connsiteX50" fmla="*/ 1545839 w 1645223"/>
                <a:gd name="connsiteY50" fmla="*/ 1793550 h 1921420"/>
                <a:gd name="connsiteX51" fmla="*/ 1544573 w 1645223"/>
                <a:gd name="connsiteY51" fmla="*/ 1789752 h 1921420"/>
                <a:gd name="connsiteX52" fmla="*/ 1544573 w 1645223"/>
                <a:gd name="connsiteY52" fmla="*/ 1787219 h 1921420"/>
                <a:gd name="connsiteX53" fmla="*/ 1549637 w 1645223"/>
                <a:gd name="connsiteY53" fmla="*/ 1782155 h 1921420"/>
                <a:gd name="connsiteX54" fmla="*/ 1554701 w 1645223"/>
                <a:gd name="connsiteY54" fmla="*/ 1787219 h 1921420"/>
                <a:gd name="connsiteX55" fmla="*/ 1558499 w 1645223"/>
                <a:gd name="connsiteY55" fmla="*/ 1791017 h 1921420"/>
                <a:gd name="connsiteX56" fmla="*/ 1559765 w 1645223"/>
                <a:gd name="connsiteY56" fmla="*/ 1794816 h 1921420"/>
                <a:gd name="connsiteX57" fmla="*/ 1559765 w 1645223"/>
                <a:gd name="connsiteY57" fmla="*/ 1794816 h 1921420"/>
                <a:gd name="connsiteX58" fmla="*/ 1561032 w 1645223"/>
                <a:gd name="connsiteY58" fmla="*/ 1796082 h 1921420"/>
                <a:gd name="connsiteX59" fmla="*/ 1562297 w 1645223"/>
                <a:gd name="connsiteY59" fmla="*/ 1797348 h 1921420"/>
                <a:gd name="connsiteX60" fmla="*/ 1567362 w 1645223"/>
                <a:gd name="connsiteY60" fmla="*/ 1806210 h 1921420"/>
                <a:gd name="connsiteX61" fmla="*/ 1564830 w 1645223"/>
                <a:gd name="connsiteY61" fmla="*/ 1812540 h 1921420"/>
                <a:gd name="connsiteX62" fmla="*/ 1559765 w 1645223"/>
                <a:gd name="connsiteY62" fmla="*/ 1812540 h 1921420"/>
                <a:gd name="connsiteX63" fmla="*/ 1524316 w 1645223"/>
                <a:gd name="connsiteY63" fmla="*/ 1754302 h 1921420"/>
                <a:gd name="connsiteX64" fmla="*/ 1520518 w 1645223"/>
                <a:gd name="connsiteY64" fmla="*/ 1753036 h 1921420"/>
                <a:gd name="connsiteX65" fmla="*/ 1517986 w 1645223"/>
                <a:gd name="connsiteY65" fmla="*/ 1750504 h 1921420"/>
                <a:gd name="connsiteX66" fmla="*/ 1509123 w 1645223"/>
                <a:gd name="connsiteY66" fmla="*/ 1732780 h 1921420"/>
                <a:gd name="connsiteX67" fmla="*/ 1511656 w 1645223"/>
                <a:gd name="connsiteY67" fmla="*/ 1726450 h 1921420"/>
                <a:gd name="connsiteX68" fmla="*/ 1517986 w 1645223"/>
                <a:gd name="connsiteY68" fmla="*/ 1728981 h 1921420"/>
                <a:gd name="connsiteX69" fmla="*/ 1525583 w 1645223"/>
                <a:gd name="connsiteY69" fmla="*/ 1744174 h 1921420"/>
                <a:gd name="connsiteX70" fmla="*/ 1529381 w 1645223"/>
                <a:gd name="connsiteY70" fmla="*/ 1749238 h 1921420"/>
                <a:gd name="connsiteX71" fmla="*/ 1529381 w 1645223"/>
                <a:gd name="connsiteY71" fmla="*/ 1750504 h 1921420"/>
                <a:gd name="connsiteX72" fmla="*/ 1524316 w 1645223"/>
                <a:gd name="connsiteY72" fmla="*/ 1754302 h 1921420"/>
                <a:gd name="connsiteX73" fmla="*/ 1500262 w 1645223"/>
                <a:gd name="connsiteY73" fmla="*/ 1689734 h 1921420"/>
                <a:gd name="connsiteX74" fmla="*/ 1496463 w 1645223"/>
                <a:gd name="connsiteY74" fmla="*/ 1687202 h 1921420"/>
                <a:gd name="connsiteX75" fmla="*/ 1493932 w 1645223"/>
                <a:gd name="connsiteY75" fmla="*/ 1683404 h 1921420"/>
                <a:gd name="connsiteX76" fmla="*/ 1493932 w 1645223"/>
                <a:gd name="connsiteY76" fmla="*/ 1680872 h 1921420"/>
                <a:gd name="connsiteX77" fmla="*/ 1493932 w 1645223"/>
                <a:gd name="connsiteY77" fmla="*/ 1661881 h 1921420"/>
                <a:gd name="connsiteX78" fmla="*/ 1498995 w 1645223"/>
                <a:gd name="connsiteY78" fmla="*/ 1656817 h 1921420"/>
                <a:gd name="connsiteX79" fmla="*/ 1504060 w 1645223"/>
                <a:gd name="connsiteY79" fmla="*/ 1661881 h 1921420"/>
                <a:gd name="connsiteX80" fmla="*/ 1504060 w 1645223"/>
                <a:gd name="connsiteY80" fmla="*/ 1679606 h 1921420"/>
                <a:gd name="connsiteX81" fmla="*/ 1505325 w 1645223"/>
                <a:gd name="connsiteY81" fmla="*/ 1682138 h 1921420"/>
                <a:gd name="connsiteX82" fmla="*/ 1502793 w 1645223"/>
                <a:gd name="connsiteY82" fmla="*/ 1688468 h 1921420"/>
                <a:gd name="connsiteX83" fmla="*/ 1500262 w 1645223"/>
                <a:gd name="connsiteY83" fmla="*/ 1689734 h 1921420"/>
                <a:gd name="connsiteX84" fmla="*/ 1493932 w 1645223"/>
                <a:gd name="connsiteY84" fmla="*/ 1618836 h 1921420"/>
                <a:gd name="connsiteX85" fmla="*/ 1488867 w 1645223"/>
                <a:gd name="connsiteY85" fmla="*/ 1615037 h 1921420"/>
                <a:gd name="connsiteX86" fmla="*/ 1486335 w 1645223"/>
                <a:gd name="connsiteY86" fmla="*/ 1590983 h 1921420"/>
                <a:gd name="connsiteX87" fmla="*/ 1491399 w 1645223"/>
                <a:gd name="connsiteY87" fmla="*/ 1585919 h 1921420"/>
                <a:gd name="connsiteX88" fmla="*/ 1496463 w 1645223"/>
                <a:gd name="connsiteY88" fmla="*/ 1589717 h 1921420"/>
                <a:gd name="connsiteX89" fmla="*/ 1498995 w 1645223"/>
                <a:gd name="connsiteY89" fmla="*/ 1613771 h 1921420"/>
                <a:gd name="connsiteX90" fmla="*/ 1493932 w 1645223"/>
                <a:gd name="connsiteY90" fmla="*/ 1618836 h 1921420"/>
                <a:gd name="connsiteX91" fmla="*/ 1493932 w 1645223"/>
                <a:gd name="connsiteY91" fmla="*/ 1618836 h 1921420"/>
                <a:gd name="connsiteX92" fmla="*/ 1488867 w 1645223"/>
                <a:gd name="connsiteY92" fmla="*/ 1547937 h 1921420"/>
                <a:gd name="connsiteX93" fmla="*/ 1483803 w 1645223"/>
                <a:gd name="connsiteY93" fmla="*/ 1542873 h 1921420"/>
                <a:gd name="connsiteX94" fmla="*/ 1483803 w 1645223"/>
                <a:gd name="connsiteY94" fmla="*/ 1520084 h 1921420"/>
                <a:gd name="connsiteX95" fmla="*/ 1485069 w 1645223"/>
                <a:gd name="connsiteY95" fmla="*/ 1516286 h 1921420"/>
                <a:gd name="connsiteX96" fmla="*/ 1491399 w 1645223"/>
                <a:gd name="connsiteY96" fmla="*/ 1516286 h 1921420"/>
                <a:gd name="connsiteX97" fmla="*/ 1492665 w 1645223"/>
                <a:gd name="connsiteY97" fmla="*/ 1520084 h 1921420"/>
                <a:gd name="connsiteX98" fmla="*/ 1492665 w 1645223"/>
                <a:gd name="connsiteY98" fmla="*/ 1542873 h 1921420"/>
                <a:gd name="connsiteX99" fmla="*/ 1488867 w 1645223"/>
                <a:gd name="connsiteY99" fmla="*/ 1547937 h 1921420"/>
                <a:gd name="connsiteX100" fmla="*/ 1483803 w 1645223"/>
                <a:gd name="connsiteY100" fmla="*/ 1475773 h 1921420"/>
                <a:gd name="connsiteX101" fmla="*/ 1478739 w 1645223"/>
                <a:gd name="connsiteY101" fmla="*/ 1471975 h 1921420"/>
                <a:gd name="connsiteX102" fmla="*/ 1478739 w 1645223"/>
                <a:gd name="connsiteY102" fmla="*/ 1464378 h 1921420"/>
                <a:gd name="connsiteX103" fmla="*/ 1477472 w 1645223"/>
                <a:gd name="connsiteY103" fmla="*/ 1460580 h 1921420"/>
                <a:gd name="connsiteX104" fmla="*/ 1477472 w 1645223"/>
                <a:gd name="connsiteY104" fmla="*/ 1458048 h 1921420"/>
                <a:gd name="connsiteX105" fmla="*/ 1477472 w 1645223"/>
                <a:gd name="connsiteY105" fmla="*/ 1446654 h 1921420"/>
                <a:gd name="connsiteX106" fmla="*/ 1482537 w 1645223"/>
                <a:gd name="connsiteY106" fmla="*/ 1441590 h 1921420"/>
                <a:gd name="connsiteX107" fmla="*/ 1487601 w 1645223"/>
                <a:gd name="connsiteY107" fmla="*/ 1446654 h 1921420"/>
                <a:gd name="connsiteX108" fmla="*/ 1487601 w 1645223"/>
                <a:gd name="connsiteY108" fmla="*/ 1456782 h 1921420"/>
                <a:gd name="connsiteX109" fmla="*/ 1488867 w 1645223"/>
                <a:gd name="connsiteY109" fmla="*/ 1460580 h 1921420"/>
                <a:gd name="connsiteX110" fmla="*/ 1488867 w 1645223"/>
                <a:gd name="connsiteY110" fmla="*/ 1463112 h 1921420"/>
                <a:gd name="connsiteX111" fmla="*/ 1488867 w 1645223"/>
                <a:gd name="connsiteY111" fmla="*/ 1469442 h 1921420"/>
                <a:gd name="connsiteX112" fmla="*/ 1483803 w 1645223"/>
                <a:gd name="connsiteY112" fmla="*/ 1475773 h 1921420"/>
                <a:gd name="connsiteX113" fmla="*/ 1464812 w 1645223"/>
                <a:gd name="connsiteY113" fmla="*/ 1411204 h 1921420"/>
                <a:gd name="connsiteX114" fmla="*/ 1462280 w 1645223"/>
                <a:gd name="connsiteY114" fmla="*/ 1409939 h 1921420"/>
                <a:gd name="connsiteX115" fmla="*/ 1462280 w 1645223"/>
                <a:gd name="connsiteY115" fmla="*/ 1409939 h 1921420"/>
                <a:gd name="connsiteX116" fmla="*/ 1461014 w 1645223"/>
                <a:gd name="connsiteY116" fmla="*/ 1406140 h 1921420"/>
                <a:gd name="connsiteX117" fmla="*/ 1461014 w 1645223"/>
                <a:gd name="connsiteY117" fmla="*/ 1406140 h 1921420"/>
                <a:gd name="connsiteX118" fmla="*/ 1459748 w 1645223"/>
                <a:gd name="connsiteY118" fmla="*/ 1404874 h 1921420"/>
                <a:gd name="connsiteX119" fmla="*/ 1458482 w 1645223"/>
                <a:gd name="connsiteY119" fmla="*/ 1401076 h 1921420"/>
                <a:gd name="connsiteX120" fmla="*/ 1458482 w 1645223"/>
                <a:gd name="connsiteY120" fmla="*/ 1401076 h 1921420"/>
                <a:gd name="connsiteX121" fmla="*/ 1457216 w 1645223"/>
                <a:gd name="connsiteY121" fmla="*/ 1399810 h 1921420"/>
                <a:gd name="connsiteX122" fmla="*/ 1455950 w 1645223"/>
                <a:gd name="connsiteY122" fmla="*/ 1396012 h 1921420"/>
                <a:gd name="connsiteX123" fmla="*/ 1455950 w 1645223"/>
                <a:gd name="connsiteY123" fmla="*/ 1396012 h 1921420"/>
                <a:gd name="connsiteX124" fmla="*/ 1454684 w 1645223"/>
                <a:gd name="connsiteY124" fmla="*/ 1394746 h 1921420"/>
                <a:gd name="connsiteX125" fmla="*/ 1453418 w 1645223"/>
                <a:gd name="connsiteY125" fmla="*/ 1390948 h 1921420"/>
                <a:gd name="connsiteX126" fmla="*/ 1453418 w 1645223"/>
                <a:gd name="connsiteY126" fmla="*/ 1390948 h 1921420"/>
                <a:gd name="connsiteX127" fmla="*/ 1452151 w 1645223"/>
                <a:gd name="connsiteY127" fmla="*/ 1389682 h 1921420"/>
                <a:gd name="connsiteX128" fmla="*/ 1450886 w 1645223"/>
                <a:gd name="connsiteY128" fmla="*/ 1385883 h 1921420"/>
                <a:gd name="connsiteX129" fmla="*/ 1455950 w 1645223"/>
                <a:gd name="connsiteY129" fmla="*/ 1380819 h 1921420"/>
                <a:gd name="connsiteX130" fmla="*/ 1461014 w 1645223"/>
                <a:gd name="connsiteY130" fmla="*/ 1383352 h 1921420"/>
                <a:gd name="connsiteX131" fmla="*/ 1462280 w 1645223"/>
                <a:gd name="connsiteY131" fmla="*/ 1384618 h 1921420"/>
                <a:gd name="connsiteX132" fmla="*/ 1463546 w 1645223"/>
                <a:gd name="connsiteY132" fmla="*/ 1388416 h 1921420"/>
                <a:gd name="connsiteX133" fmla="*/ 1463546 w 1645223"/>
                <a:gd name="connsiteY133" fmla="*/ 1388416 h 1921420"/>
                <a:gd name="connsiteX134" fmla="*/ 1464812 w 1645223"/>
                <a:gd name="connsiteY134" fmla="*/ 1389682 h 1921420"/>
                <a:gd name="connsiteX135" fmla="*/ 1466078 w 1645223"/>
                <a:gd name="connsiteY135" fmla="*/ 1393480 h 1921420"/>
                <a:gd name="connsiteX136" fmla="*/ 1466078 w 1645223"/>
                <a:gd name="connsiteY136" fmla="*/ 1393480 h 1921420"/>
                <a:gd name="connsiteX137" fmla="*/ 1467344 w 1645223"/>
                <a:gd name="connsiteY137" fmla="*/ 1394746 h 1921420"/>
                <a:gd name="connsiteX138" fmla="*/ 1468611 w 1645223"/>
                <a:gd name="connsiteY138" fmla="*/ 1398544 h 1921420"/>
                <a:gd name="connsiteX139" fmla="*/ 1468611 w 1645223"/>
                <a:gd name="connsiteY139" fmla="*/ 1398544 h 1921420"/>
                <a:gd name="connsiteX140" fmla="*/ 1469876 w 1645223"/>
                <a:gd name="connsiteY140" fmla="*/ 1399810 h 1921420"/>
                <a:gd name="connsiteX141" fmla="*/ 1471142 w 1645223"/>
                <a:gd name="connsiteY141" fmla="*/ 1403608 h 1921420"/>
                <a:gd name="connsiteX142" fmla="*/ 1471142 w 1645223"/>
                <a:gd name="connsiteY142" fmla="*/ 1404874 h 1921420"/>
                <a:gd name="connsiteX143" fmla="*/ 1469876 w 1645223"/>
                <a:gd name="connsiteY143" fmla="*/ 1409939 h 1921420"/>
                <a:gd name="connsiteX144" fmla="*/ 1464812 w 1645223"/>
                <a:gd name="connsiteY144" fmla="*/ 1411204 h 1921420"/>
                <a:gd name="connsiteX145" fmla="*/ 1435693 w 1645223"/>
                <a:gd name="connsiteY145" fmla="*/ 1352967 h 1921420"/>
                <a:gd name="connsiteX146" fmla="*/ 1431895 w 1645223"/>
                <a:gd name="connsiteY146" fmla="*/ 1350434 h 1921420"/>
                <a:gd name="connsiteX147" fmla="*/ 1426831 w 1645223"/>
                <a:gd name="connsiteY147" fmla="*/ 1341572 h 1921420"/>
                <a:gd name="connsiteX148" fmla="*/ 1423033 w 1645223"/>
                <a:gd name="connsiteY148" fmla="*/ 1336508 h 1921420"/>
                <a:gd name="connsiteX149" fmla="*/ 1423033 w 1645223"/>
                <a:gd name="connsiteY149" fmla="*/ 1336508 h 1921420"/>
                <a:gd name="connsiteX150" fmla="*/ 1420500 w 1645223"/>
                <a:gd name="connsiteY150" fmla="*/ 1332710 h 1921420"/>
                <a:gd name="connsiteX151" fmla="*/ 1420500 w 1645223"/>
                <a:gd name="connsiteY151" fmla="*/ 1331444 h 1921420"/>
                <a:gd name="connsiteX152" fmla="*/ 1425565 w 1645223"/>
                <a:gd name="connsiteY152" fmla="*/ 1326380 h 1921420"/>
                <a:gd name="connsiteX153" fmla="*/ 1429363 w 1645223"/>
                <a:gd name="connsiteY153" fmla="*/ 1328911 h 1921420"/>
                <a:gd name="connsiteX154" fmla="*/ 1433161 w 1645223"/>
                <a:gd name="connsiteY154" fmla="*/ 1333976 h 1921420"/>
                <a:gd name="connsiteX155" fmla="*/ 1433161 w 1645223"/>
                <a:gd name="connsiteY155" fmla="*/ 1333976 h 1921420"/>
                <a:gd name="connsiteX156" fmla="*/ 1434427 w 1645223"/>
                <a:gd name="connsiteY156" fmla="*/ 1336508 h 1921420"/>
                <a:gd name="connsiteX157" fmla="*/ 1440758 w 1645223"/>
                <a:gd name="connsiteY157" fmla="*/ 1347902 h 1921420"/>
                <a:gd name="connsiteX158" fmla="*/ 1438225 w 1645223"/>
                <a:gd name="connsiteY158" fmla="*/ 1354232 h 1921420"/>
                <a:gd name="connsiteX159" fmla="*/ 1435693 w 1645223"/>
                <a:gd name="connsiteY159" fmla="*/ 1352967 h 1921420"/>
                <a:gd name="connsiteX160" fmla="*/ 1400244 w 1645223"/>
                <a:gd name="connsiteY160" fmla="*/ 1295995 h 1921420"/>
                <a:gd name="connsiteX161" fmla="*/ 1396446 w 1645223"/>
                <a:gd name="connsiteY161" fmla="*/ 1293462 h 1921420"/>
                <a:gd name="connsiteX162" fmla="*/ 1393914 w 1645223"/>
                <a:gd name="connsiteY162" fmla="*/ 1288398 h 1921420"/>
                <a:gd name="connsiteX163" fmla="*/ 1392648 w 1645223"/>
                <a:gd name="connsiteY163" fmla="*/ 1287132 h 1921420"/>
                <a:gd name="connsiteX164" fmla="*/ 1391382 w 1645223"/>
                <a:gd name="connsiteY164" fmla="*/ 1283334 h 1921420"/>
                <a:gd name="connsiteX165" fmla="*/ 1391382 w 1645223"/>
                <a:gd name="connsiteY165" fmla="*/ 1283334 h 1921420"/>
                <a:gd name="connsiteX166" fmla="*/ 1386318 w 1645223"/>
                <a:gd name="connsiteY166" fmla="*/ 1278270 h 1921420"/>
                <a:gd name="connsiteX167" fmla="*/ 1385051 w 1645223"/>
                <a:gd name="connsiteY167" fmla="*/ 1274472 h 1921420"/>
                <a:gd name="connsiteX168" fmla="*/ 1385051 w 1645223"/>
                <a:gd name="connsiteY168" fmla="*/ 1273206 h 1921420"/>
                <a:gd name="connsiteX169" fmla="*/ 1386318 w 1645223"/>
                <a:gd name="connsiteY169" fmla="*/ 1269408 h 1921420"/>
                <a:gd name="connsiteX170" fmla="*/ 1392648 w 1645223"/>
                <a:gd name="connsiteY170" fmla="*/ 1269408 h 1921420"/>
                <a:gd name="connsiteX171" fmla="*/ 1393914 w 1645223"/>
                <a:gd name="connsiteY171" fmla="*/ 1273206 h 1921420"/>
                <a:gd name="connsiteX172" fmla="*/ 1393914 w 1645223"/>
                <a:gd name="connsiteY172" fmla="*/ 1273206 h 1921420"/>
                <a:gd name="connsiteX173" fmla="*/ 1398978 w 1645223"/>
                <a:gd name="connsiteY173" fmla="*/ 1278270 h 1921420"/>
                <a:gd name="connsiteX174" fmla="*/ 1400244 w 1645223"/>
                <a:gd name="connsiteY174" fmla="*/ 1282068 h 1921420"/>
                <a:gd name="connsiteX175" fmla="*/ 1400244 w 1645223"/>
                <a:gd name="connsiteY175" fmla="*/ 1282068 h 1921420"/>
                <a:gd name="connsiteX176" fmla="*/ 1401510 w 1645223"/>
                <a:gd name="connsiteY176" fmla="*/ 1283334 h 1921420"/>
                <a:gd name="connsiteX177" fmla="*/ 1402776 w 1645223"/>
                <a:gd name="connsiteY177" fmla="*/ 1284600 h 1921420"/>
                <a:gd name="connsiteX178" fmla="*/ 1405308 w 1645223"/>
                <a:gd name="connsiteY178" fmla="*/ 1289664 h 1921420"/>
                <a:gd name="connsiteX179" fmla="*/ 1402776 w 1645223"/>
                <a:gd name="connsiteY179" fmla="*/ 1295995 h 1921420"/>
                <a:gd name="connsiteX180" fmla="*/ 1400244 w 1645223"/>
                <a:gd name="connsiteY180" fmla="*/ 1295995 h 1921420"/>
                <a:gd name="connsiteX181" fmla="*/ 1362263 w 1645223"/>
                <a:gd name="connsiteY181" fmla="*/ 1239023 h 1921420"/>
                <a:gd name="connsiteX182" fmla="*/ 1358465 w 1645223"/>
                <a:gd name="connsiteY182" fmla="*/ 1236490 h 1921420"/>
                <a:gd name="connsiteX183" fmla="*/ 1358465 w 1645223"/>
                <a:gd name="connsiteY183" fmla="*/ 1235224 h 1921420"/>
                <a:gd name="connsiteX184" fmla="*/ 1354667 w 1645223"/>
                <a:gd name="connsiteY184" fmla="*/ 1232692 h 1921420"/>
                <a:gd name="connsiteX185" fmla="*/ 1352134 w 1645223"/>
                <a:gd name="connsiteY185" fmla="*/ 1228894 h 1921420"/>
                <a:gd name="connsiteX186" fmla="*/ 1350868 w 1645223"/>
                <a:gd name="connsiteY186" fmla="*/ 1227628 h 1921420"/>
                <a:gd name="connsiteX187" fmla="*/ 1349602 w 1645223"/>
                <a:gd name="connsiteY187" fmla="*/ 1223830 h 1921420"/>
                <a:gd name="connsiteX188" fmla="*/ 1349602 w 1645223"/>
                <a:gd name="connsiteY188" fmla="*/ 1223830 h 1921420"/>
                <a:gd name="connsiteX189" fmla="*/ 1348337 w 1645223"/>
                <a:gd name="connsiteY189" fmla="*/ 1222564 h 1921420"/>
                <a:gd name="connsiteX190" fmla="*/ 1347070 w 1645223"/>
                <a:gd name="connsiteY190" fmla="*/ 1218766 h 1921420"/>
                <a:gd name="connsiteX191" fmla="*/ 1347070 w 1645223"/>
                <a:gd name="connsiteY191" fmla="*/ 1218766 h 1921420"/>
                <a:gd name="connsiteX192" fmla="*/ 1347070 w 1645223"/>
                <a:gd name="connsiteY192" fmla="*/ 1212436 h 1921420"/>
                <a:gd name="connsiteX193" fmla="*/ 1354667 w 1645223"/>
                <a:gd name="connsiteY193" fmla="*/ 1212436 h 1921420"/>
                <a:gd name="connsiteX194" fmla="*/ 1355932 w 1645223"/>
                <a:gd name="connsiteY194" fmla="*/ 1213702 h 1921420"/>
                <a:gd name="connsiteX195" fmla="*/ 1357198 w 1645223"/>
                <a:gd name="connsiteY195" fmla="*/ 1217500 h 1921420"/>
                <a:gd name="connsiteX196" fmla="*/ 1357198 w 1645223"/>
                <a:gd name="connsiteY196" fmla="*/ 1217500 h 1921420"/>
                <a:gd name="connsiteX197" fmla="*/ 1358465 w 1645223"/>
                <a:gd name="connsiteY197" fmla="*/ 1218766 h 1921420"/>
                <a:gd name="connsiteX198" fmla="*/ 1359730 w 1645223"/>
                <a:gd name="connsiteY198" fmla="*/ 1222564 h 1921420"/>
                <a:gd name="connsiteX199" fmla="*/ 1359730 w 1645223"/>
                <a:gd name="connsiteY199" fmla="*/ 1222564 h 1921420"/>
                <a:gd name="connsiteX200" fmla="*/ 1360997 w 1645223"/>
                <a:gd name="connsiteY200" fmla="*/ 1223830 h 1921420"/>
                <a:gd name="connsiteX201" fmla="*/ 1362263 w 1645223"/>
                <a:gd name="connsiteY201" fmla="*/ 1225096 h 1921420"/>
                <a:gd name="connsiteX202" fmla="*/ 1363528 w 1645223"/>
                <a:gd name="connsiteY202" fmla="*/ 1227628 h 1921420"/>
                <a:gd name="connsiteX203" fmla="*/ 1367327 w 1645223"/>
                <a:gd name="connsiteY203" fmla="*/ 1230160 h 1921420"/>
                <a:gd name="connsiteX204" fmla="*/ 1368593 w 1645223"/>
                <a:gd name="connsiteY204" fmla="*/ 1233958 h 1921420"/>
                <a:gd name="connsiteX205" fmla="*/ 1366061 w 1645223"/>
                <a:gd name="connsiteY205" fmla="*/ 1240288 h 1921420"/>
                <a:gd name="connsiteX206" fmla="*/ 1362263 w 1645223"/>
                <a:gd name="connsiteY206" fmla="*/ 1239023 h 1921420"/>
                <a:gd name="connsiteX207" fmla="*/ 1319217 w 1645223"/>
                <a:gd name="connsiteY207" fmla="*/ 1184583 h 1921420"/>
                <a:gd name="connsiteX208" fmla="*/ 1315419 w 1645223"/>
                <a:gd name="connsiteY208" fmla="*/ 1183316 h 1921420"/>
                <a:gd name="connsiteX209" fmla="*/ 1314153 w 1645223"/>
                <a:gd name="connsiteY209" fmla="*/ 1182051 h 1921420"/>
                <a:gd name="connsiteX210" fmla="*/ 1300226 w 1645223"/>
                <a:gd name="connsiteY210" fmla="*/ 1164326 h 1921420"/>
                <a:gd name="connsiteX211" fmla="*/ 1301493 w 1645223"/>
                <a:gd name="connsiteY211" fmla="*/ 1157996 h 1921420"/>
                <a:gd name="connsiteX212" fmla="*/ 1307823 w 1645223"/>
                <a:gd name="connsiteY212" fmla="*/ 1159262 h 1921420"/>
                <a:gd name="connsiteX213" fmla="*/ 1323016 w 1645223"/>
                <a:gd name="connsiteY213" fmla="*/ 1178252 h 1921420"/>
                <a:gd name="connsiteX214" fmla="*/ 1323016 w 1645223"/>
                <a:gd name="connsiteY214" fmla="*/ 1184583 h 1921420"/>
                <a:gd name="connsiteX215" fmla="*/ 1319217 w 1645223"/>
                <a:gd name="connsiteY215" fmla="*/ 1184583 h 1921420"/>
                <a:gd name="connsiteX216" fmla="*/ 1276172 w 1645223"/>
                <a:gd name="connsiteY216" fmla="*/ 1126344 h 1921420"/>
                <a:gd name="connsiteX217" fmla="*/ 1273640 w 1645223"/>
                <a:gd name="connsiteY217" fmla="*/ 1125079 h 1921420"/>
                <a:gd name="connsiteX218" fmla="*/ 1269842 w 1645223"/>
                <a:gd name="connsiteY218" fmla="*/ 1123813 h 1921420"/>
                <a:gd name="connsiteX219" fmla="*/ 1267309 w 1645223"/>
                <a:gd name="connsiteY219" fmla="*/ 1121280 h 1921420"/>
                <a:gd name="connsiteX220" fmla="*/ 1266044 w 1645223"/>
                <a:gd name="connsiteY220" fmla="*/ 1117482 h 1921420"/>
                <a:gd name="connsiteX221" fmla="*/ 1266044 w 1645223"/>
                <a:gd name="connsiteY221" fmla="*/ 1117482 h 1921420"/>
                <a:gd name="connsiteX222" fmla="*/ 1260979 w 1645223"/>
                <a:gd name="connsiteY222" fmla="*/ 1112418 h 1921420"/>
                <a:gd name="connsiteX223" fmla="*/ 1259713 w 1645223"/>
                <a:gd name="connsiteY223" fmla="*/ 1111152 h 1921420"/>
                <a:gd name="connsiteX224" fmla="*/ 1257181 w 1645223"/>
                <a:gd name="connsiteY224" fmla="*/ 1106088 h 1921420"/>
                <a:gd name="connsiteX225" fmla="*/ 1259713 w 1645223"/>
                <a:gd name="connsiteY225" fmla="*/ 1099758 h 1921420"/>
                <a:gd name="connsiteX226" fmla="*/ 1266044 w 1645223"/>
                <a:gd name="connsiteY226" fmla="*/ 1102290 h 1921420"/>
                <a:gd name="connsiteX227" fmla="*/ 1268575 w 1645223"/>
                <a:gd name="connsiteY227" fmla="*/ 1106088 h 1921420"/>
                <a:gd name="connsiteX228" fmla="*/ 1274905 w 1645223"/>
                <a:gd name="connsiteY228" fmla="*/ 1112418 h 1921420"/>
                <a:gd name="connsiteX229" fmla="*/ 1276172 w 1645223"/>
                <a:gd name="connsiteY229" fmla="*/ 1116216 h 1921420"/>
                <a:gd name="connsiteX230" fmla="*/ 1279970 w 1645223"/>
                <a:gd name="connsiteY230" fmla="*/ 1118749 h 1921420"/>
                <a:gd name="connsiteX231" fmla="*/ 1279970 w 1645223"/>
                <a:gd name="connsiteY231" fmla="*/ 1120014 h 1921420"/>
                <a:gd name="connsiteX232" fmla="*/ 1277438 w 1645223"/>
                <a:gd name="connsiteY232" fmla="*/ 1126344 h 1921420"/>
                <a:gd name="connsiteX233" fmla="*/ 1276172 w 1645223"/>
                <a:gd name="connsiteY233" fmla="*/ 1126344 h 1921420"/>
                <a:gd name="connsiteX234" fmla="*/ 1230594 w 1645223"/>
                <a:gd name="connsiteY234" fmla="*/ 1074437 h 1921420"/>
                <a:gd name="connsiteX235" fmla="*/ 1226796 w 1645223"/>
                <a:gd name="connsiteY235" fmla="*/ 1073171 h 1921420"/>
                <a:gd name="connsiteX236" fmla="*/ 1224264 w 1645223"/>
                <a:gd name="connsiteY236" fmla="*/ 1071905 h 1921420"/>
                <a:gd name="connsiteX237" fmla="*/ 1222998 w 1645223"/>
                <a:gd name="connsiteY237" fmla="*/ 1070639 h 1921420"/>
                <a:gd name="connsiteX238" fmla="*/ 1221732 w 1645223"/>
                <a:gd name="connsiteY238" fmla="*/ 1069373 h 1921420"/>
                <a:gd name="connsiteX239" fmla="*/ 1217933 w 1645223"/>
                <a:gd name="connsiteY239" fmla="*/ 1068107 h 1921420"/>
                <a:gd name="connsiteX240" fmla="*/ 1215402 w 1645223"/>
                <a:gd name="connsiteY240" fmla="*/ 1065575 h 1921420"/>
                <a:gd name="connsiteX241" fmla="*/ 1214135 w 1645223"/>
                <a:gd name="connsiteY241" fmla="*/ 1061777 h 1921420"/>
                <a:gd name="connsiteX242" fmla="*/ 1210337 w 1645223"/>
                <a:gd name="connsiteY242" fmla="*/ 1060510 h 1921420"/>
                <a:gd name="connsiteX243" fmla="*/ 1209072 w 1645223"/>
                <a:gd name="connsiteY243" fmla="*/ 1059244 h 1921420"/>
                <a:gd name="connsiteX244" fmla="*/ 1209072 w 1645223"/>
                <a:gd name="connsiteY244" fmla="*/ 1052914 h 1921420"/>
                <a:gd name="connsiteX245" fmla="*/ 1215402 w 1645223"/>
                <a:gd name="connsiteY245" fmla="*/ 1052914 h 1921420"/>
                <a:gd name="connsiteX246" fmla="*/ 1215402 w 1645223"/>
                <a:gd name="connsiteY246" fmla="*/ 1052914 h 1921420"/>
                <a:gd name="connsiteX247" fmla="*/ 1219200 w 1645223"/>
                <a:gd name="connsiteY247" fmla="*/ 1054180 h 1921420"/>
                <a:gd name="connsiteX248" fmla="*/ 1221732 w 1645223"/>
                <a:gd name="connsiteY248" fmla="*/ 1056712 h 1921420"/>
                <a:gd name="connsiteX249" fmla="*/ 1222998 w 1645223"/>
                <a:gd name="connsiteY249" fmla="*/ 1060510 h 1921420"/>
                <a:gd name="connsiteX250" fmla="*/ 1226796 w 1645223"/>
                <a:gd name="connsiteY250" fmla="*/ 1061777 h 1921420"/>
                <a:gd name="connsiteX251" fmla="*/ 1228062 w 1645223"/>
                <a:gd name="connsiteY251" fmla="*/ 1063042 h 1921420"/>
                <a:gd name="connsiteX252" fmla="*/ 1231860 w 1645223"/>
                <a:gd name="connsiteY252" fmla="*/ 1065575 h 1921420"/>
                <a:gd name="connsiteX253" fmla="*/ 1234393 w 1645223"/>
                <a:gd name="connsiteY253" fmla="*/ 1069373 h 1921420"/>
                <a:gd name="connsiteX254" fmla="*/ 1230594 w 1645223"/>
                <a:gd name="connsiteY254" fmla="*/ 1074437 h 1921420"/>
                <a:gd name="connsiteX255" fmla="*/ 1178686 w 1645223"/>
                <a:gd name="connsiteY255" fmla="*/ 1033923 h 1921420"/>
                <a:gd name="connsiteX256" fmla="*/ 1176154 w 1645223"/>
                <a:gd name="connsiteY256" fmla="*/ 1033923 h 1921420"/>
                <a:gd name="connsiteX257" fmla="*/ 1173622 w 1645223"/>
                <a:gd name="connsiteY257" fmla="*/ 1032657 h 1921420"/>
                <a:gd name="connsiteX258" fmla="*/ 1172356 w 1645223"/>
                <a:gd name="connsiteY258" fmla="*/ 1031391 h 1921420"/>
                <a:gd name="connsiteX259" fmla="*/ 1168558 w 1645223"/>
                <a:gd name="connsiteY259" fmla="*/ 1027593 h 1921420"/>
                <a:gd name="connsiteX260" fmla="*/ 1163494 w 1645223"/>
                <a:gd name="connsiteY260" fmla="*/ 1023795 h 1921420"/>
                <a:gd name="connsiteX261" fmla="*/ 1160961 w 1645223"/>
                <a:gd name="connsiteY261" fmla="*/ 1022529 h 1921420"/>
                <a:gd name="connsiteX262" fmla="*/ 1159696 w 1645223"/>
                <a:gd name="connsiteY262" fmla="*/ 1021263 h 1921420"/>
                <a:gd name="connsiteX263" fmla="*/ 1159696 w 1645223"/>
                <a:gd name="connsiteY263" fmla="*/ 1021263 h 1921420"/>
                <a:gd name="connsiteX264" fmla="*/ 1154631 w 1645223"/>
                <a:gd name="connsiteY264" fmla="*/ 1016199 h 1921420"/>
                <a:gd name="connsiteX265" fmla="*/ 1159696 w 1645223"/>
                <a:gd name="connsiteY265" fmla="*/ 1011135 h 1921420"/>
                <a:gd name="connsiteX266" fmla="*/ 1160961 w 1645223"/>
                <a:gd name="connsiteY266" fmla="*/ 1011135 h 1921420"/>
                <a:gd name="connsiteX267" fmla="*/ 1164760 w 1645223"/>
                <a:gd name="connsiteY267" fmla="*/ 1012401 h 1921420"/>
                <a:gd name="connsiteX268" fmla="*/ 1166026 w 1645223"/>
                <a:gd name="connsiteY268" fmla="*/ 1013667 h 1921420"/>
                <a:gd name="connsiteX269" fmla="*/ 1169824 w 1645223"/>
                <a:gd name="connsiteY269" fmla="*/ 1016199 h 1921420"/>
                <a:gd name="connsiteX270" fmla="*/ 1172356 w 1645223"/>
                <a:gd name="connsiteY270" fmla="*/ 1018731 h 1921420"/>
                <a:gd name="connsiteX271" fmla="*/ 1173622 w 1645223"/>
                <a:gd name="connsiteY271" fmla="*/ 1019997 h 1921420"/>
                <a:gd name="connsiteX272" fmla="*/ 1177421 w 1645223"/>
                <a:gd name="connsiteY272" fmla="*/ 1023795 h 1921420"/>
                <a:gd name="connsiteX273" fmla="*/ 1178686 w 1645223"/>
                <a:gd name="connsiteY273" fmla="*/ 1025061 h 1921420"/>
                <a:gd name="connsiteX274" fmla="*/ 1181219 w 1645223"/>
                <a:gd name="connsiteY274" fmla="*/ 1031391 h 1921420"/>
                <a:gd name="connsiteX275" fmla="*/ 1178686 w 1645223"/>
                <a:gd name="connsiteY275" fmla="*/ 1033923 h 1921420"/>
                <a:gd name="connsiteX276" fmla="*/ 1122980 w 1645223"/>
                <a:gd name="connsiteY276" fmla="*/ 994676 h 1921420"/>
                <a:gd name="connsiteX277" fmla="*/ 1119182 w 1645223"/>
                <a:gd name="connsiteY277" fmla="*/ 993410 h 1921420"/>
                <a:gd name="connsiteX278" fmla="*/ 1119182 w 1645223"/>
                <a:gd name="connsiteY278" fmla="*/ 993410 h 1921420"/>
                <a:gd name="connsiteX279" fmla="*/ 1115384 w 1645223"/>
                <a:gd name="connsiteY279" fmla="*/ 992144 h 1921420"/>
                <a:gd name="connsiteX280" fmla="*/ 1114118 w 1645223"/>
                <a:gd name="connsiteY280" fmla="*/ 990878 h 1921420"/>
                <a:gd name="connsiteX281" fmla="*/ 1110320 w 1645223"/>
                <a:gd name="connsiteY281" fmla="*/ 988346 h 1921420"/>
                <a:gd name="connsiteX282" fmla="*/ 1109054 w 1645223"/>
                <a:gd name="connsiteY282" fmla="*/ 987080 h 1921420"/>
                <a:gd name="connsiteX283" fmla="*/ 1107788 w 1645223"/>
                <a:gd name="connsiteY283" fmla="*/ 985814 h 1921420"/>
                <a:gd name="connsiteX284" fmla="*/ 1103989 w 1645223"/>
                <a:gd name="connsiteY284" fmla="*/ 984548 h 1921420"/>
                <a:gd name="connsiteX285" fmla="*/ 1101458 w 1645223"/>
                <a:gd name="connsiteY285" fmla="*/ 982016 h 1921420"/>
                <a:gd name="connsiteX286" fmla="*/ 1098926 w 1645223"/>
                <a:gd name="connsiteY286" fmla="*/ 975685 h 1921420"/>
                <a:gd name="connsiteX287" fmla="*/ 1105256 w 1645223"/>
                <a:gd name="connsiteY287" fmla="*/ 973153 h 1921420"/>
                <a:gd name="connsiteX288" fmla="*/ 1107788 w 1645223"/>
                <a:gd name="connsiteY288" fmla="*/ 974419 h 1921420"/>
                <a:gd name="connsiteX289" fmla="*/ 1109054 w 1645223"/>
                <a:gd name="connsiteY289" fmla="*/ 975685 h 1921420"/>
                <a:gd name="connsiteX290" fmla="*/ 1110320 w 1645223"/>
                <a:gd name="connsiteY290" fmla="*/ 976951 h 1921420"/>
                <a:gd name="connsiteX291" fmla="*/ 1114118 w 1645223"/>
                <a:gd name="connsiteY291" fmla="*/ 978218 h 1921420"/>
                <a:gd name="connsiteX292" fmla="*/ 1115384 w 1645223"/>
                <a:gd name="connsiteY292" fmla="*/ 979484 h 1921420"/>
                <a:gd name="connsiteX293" fmla="*/ 1119182 w 1645223"/>
                <a:gd name="connsiteY293" fmla="*/ 982016 h 1921420"/>
                <a:gd name="connsiteX294" fmla="*/ 1120449 w 1645223"/>
                <a:gd name="connsiteY294" fmla="*/ 983282 h 1921420"/>
                <a:gd name="connsiteX295" fmla="*/ 1121714 w 1645223"/>
                <a:gd name="connsiteY295" fmla="*/ 984548 h 1921420"/>
                <a:gd name="connsiteX296" fmla="*/ 1125512 w 1645223"/>
                <a:gd name="connsiteY296" fmla="*/ 985814 h 1921420"/>
                <a:gd name="connsiteX297" fmla="*/ 1126779 w 1645223"/>
                <a:gd name="connsiteY297" fmla="*/ 987080 h 1921420"/>
                <a:gd name="connsiteX298" fmla="*/ 1126779 w 1645223"/>
                <a:gd name="connsiteY298" fmla="*/ 993410 h 1921420"/>
                <a:gd name="connsiteX299" fmla="*/ 1122980 w 1645223"/>
                <a:gd name="connsiteY299" fmla="*/ 994676 h 1921420"/>
                <a:gd name="connsiteX300" fmla="*/ 1063477 w 1645223"/>
                <a:gd name="connsiteY300" fmla="*/ 959227 h 1921420"/>
                <a:gd name="connsiteX301" fmla="*/ 1063477 w 1645223"/>
                <a:gd name="connsiteY301" fmla="*/ 959227 h 1921420"/>
                <a:gd name="connsiteX302" fmla="*/ 1060944 w 1645223"/>
                <a:gd name="connsiteY302" fmla="*/ 959227 h 1921420"/>
                <a:gd name="connsiteX303" fmla="*/ 1057146 w 1645223"/>
                <a:gd name="connsiteY303" fmla="*/ 957961 h 1921420"/>
                <a:gd name="connsiteX304" fmla="*/ 1055880 w 1645223"/>
                <a:gd name="connsiteY304" fmla="*/ 956695 h 1921420"/>
                <a:gd name="connsiteX305" fmla="*/ 1047017 w 1645223"/>
                <a:gd name="connsiteY305" fmla="*/ 952897 h 1921420"/>
                <a:gd name="connsiteX306" fmla="*/ 1045752 w 1645223"/>
                <a:gd name="connsiteY306" fmla="*/ 951631 h 1921420"/>
                <a:gd name="connsiteX307" fmla="*/ 1044486 w 1645223"/>
                <a:gd name="connsiteY307" fmla="*/ 950364 h 1921420"/>
                <a:gd name="connsiteX308" fmla="*/ 1040687 w 1645223"/>
                <a:gd name="connsiteY308" fmla="*/ 949098 h 1921420"/>
                <a:gd name="connsiteX309" fmla="*/ 1039422 w 1645223"/>
                <a:gd name="connsiteY309" fmla="*/ 947833 h 1921420"/>
                <a:gd name="connsiteX310" fmla="*/ 1039422 w 1645223"/>
                <a:gd name="connsiteY310" fmla="*/ 941502 h 1921420"/>
                <a:gd name="connsiteX311" fmla="*/ 1047017 w 1645223"/>
                <a:gd name="connsiteY311" fmla="*/ 941502 h 1921420"/>
                <a:gd name="connsiteX312" fmla="*/ 1048284 w 1645223"/>
                <a:gd name="connsiteY312" fmla="*/ 941502 h 1921420"/>
                <a:gd name="connsiteX313" fmla="*/ 1052082 w 1645223"/>
                <a:gd name="connsiteY313" fmla="*/ 942768 h 1921420"/>
                <a:gd name="connsiteX314" fmla="*/ 1053348 w 1645223"/>
                <a:gd name="connsiteY314" fmla="*/ 944034 h 1921420"/>
                <a:gd name="connsiteX315" fmla="*/ 1062210 w 1645223"/>
                <a:gd name="connsiteY315" fmla="*/ 947833 h 1921420"/>
                <a:gd name="connsiteX316" fmla="*/ 1063477 w 1645223"/>
                <a:gd name="connsiteY316" fmla="*/ 949098 h 1921420"/>
                <a:gd name="connsiteX317" fmla="*/ 1064742 w 1645223"/>
                <a:gd name="connsiteY317" fmla="*/ 950364 h 1921420"/>
                <a:gd name="connsiteX318" fmla="*/ 1068540 w 1645223"/>
                <a:gd name="connsiteY318" fmla="*/ 951631 h 1921420"/>
                <a:gd name="connsiteX319" fmla="*/ 1068540 w 1645223"/>
                <a:gd name="connsiteY319" fmla="*/ 957961 h 1921420"/>
                <a:gd name="connsiteX320" fmla="*/ 1063477 w 1645223"/>
                <a:gd name="connsiteY320" fmla="*/ 959227 h 1921420"/>
                <a:gd name="connsiteX321" fmla="*/ 1001440 w 1645223"/>
                <a:gd name="connsiteY321" fmla="*/ 933906 h 1921420"/>
                <a:gd name="connsiteX322" fmla="*/ 997642 w 1645223"/>
                <a:gd name="connsiteY322" fmla="*/ 933906 h 1921420"/>
                <a:gd name="connsiteX323" fmla="*/ 993844 w 1645223"/>
                <a:gd name="connsiteY323" fmla="*/ 932640 h 1921420"/>
                <a:gd name="connsiteX324" fmla="*/ 992578 w 1645223"/>
                <a:gd name="connsiteY324" fmla="*/ 931374 h 1921420"/>
                <a:gd name="connsiteX325" fmla="*/ 987514 w 1645223"/>
                <a:gd name="connsiteY325" fmla="*/ 931374 h 1921420"/>
                <a:gd name="connsiteX326" fmla="*/ 983715 w 1645223"/>
                <a:gd name="connsiteY326" fmla="*/ 930108 h 1921420"/>
                <a:gd name="connsiteX327" fmla="*/ 982450 w 1645223"/>
                <a:gd name="connsiteY327" fmla="*/ 928842 h 1921420"/>
                <a:gd name="connsiteX328" fmla="*/ 979917 w 1645223"/>
                <a:gd name="connsiteY328" fmla="*/ 928842 h 1921420"/>
                <a:gd name="connsiteX329" fmla="*/ 977385 w 1645223"/>
                <a:gd name="connsiteY329" fmla="*/ 928842 h 1921420"/>
                <a:gd name="connsiteX330" fmla="*/ 976119 w 1645223"/>
                <a:gd name="connsiteY330" fmla="*/ 927576 h 1921420"/>
                <a:gd name="connsiteX331" fmla="*/ 973587 w 1645223"/>
                <a:gd name="connsiteY331" fmla="*/ 921246 h 1921420"/>
                <a:gd name="connsiteX332" fmla="*/ 979917 w 1645223"/>
                <a:gd name="connsiteY332" fmla="*/ 918713 h 1921420"/>
                <a:gd name="connsiteX333" fmla="*/ 979917 w 1645223"/>
                <a:gd name="connsiteY333" fmla="*/ 918713 h 1921420"/>
                <a:gd name="connsiteX334" fmla="*/ 983715 w 1645223"/>
                <a:gd name="connsiteY334" fmla="*/ 918713 h 1921420"/>
                <a:gd name="connsiteX335" fmla="*/ 987514 w 1645223"/>
                <a:gd name="connsiteY335" fmla="*/ 919979 h 1921420"/>
                <a:gd name="connsiteX336" fmla="*/ 988780 w 1645223"/>
                <a:gd name="connsiteY336" fmla="*/ 921246 h 1921420"/>
                <a:gd name="connsiteX337" fmla="*/ 993844 w 1645223"/>
                <a:gd name="connsiteY337" fmla="*/ 921246 h 1921420"/>
                <a:gd name="connsiteX338" fmla="*/ 997642 w 1645223"/>
                <a:gd name="connsiteY338" fmla="*/ 922512 h 1921420"/>
                <a:gd name="connsiteX339" fmla="*/ 998908 w 1645223"/>
                <a:gd name="connsiteY339" fmla="*/ 923777 h 1921420"/>
                <a:gd name="connsiteX340" fmla="*/ 1000174 w 1645223"/>
                <a:gd name="connsiteY340" fmla="*/ 923777 h 1921420"/>
                <a:gd name="connsiteX341" fmla="*/ 1005238 w 1645223"/>
                <a:gd name="connsiteY341" fmla="*/ 928842 h 1921420"/>
                <a:gd name="connsiteX342" fmla="*/ 1001440 w 1645223"/>
                <a:gd name="connsiteY342" fmla="*/ 933906 h 1921420"/>
                <a:gd name="connsiteX343" fmla="*/ 931808 w 1645223"/>
                <a:gd name="connsiteY343" fmla="*/ 914915 h 1921420"/>
                <a:gd name="connsiteX344" fmla="*/ 931808 w 1645223"/>
                <a:gd name="connsiteY344" fmla="*/ 914915 h 1921420"/>
                <a:gd name="connsiteX345" fmla="*/ 930542 w 1645223"/>
                <a:gd name="connsiteY345" fmla="*/ 914915 h 1921420"/>
                <a:gd name="connsiteX346" fmla="*/ 928010 w 1645223"/>
                <a:gd name="connsiteY346" fmla="*/ 913649 h 1921420"/>
                <a:gd name="connsiteX347" fmla="*/ 926743 w 1645223"/>
                <a:gd name="connsiteY347" fmla="*/ 912383 h 1921420"/>
                <a:gd name="connsiteX348" fmla="*/ 924212 w 1645223"/>
                <a:gd name="connsiteY348" fmla="*/ 912383 h 1921420"/>
                <a:gd name="connsiteX349" fmla="*/ 920413 w 1645223"/>
                <a:gd name="connsiteY349" fmla="*/ 909851 h 1921420"/>
                <a:gd name="connsiteX350" fmla="*/ 920413 w 1645223"/>
                <a:gd name="connsiteY350" fmla="*/ 909851 h 1921420"/>
                <a:gd name="connsiteX351" fmla="*/ 917882 w 1645223"/>
                <a:gd name="connsiteY351" fmla="*/ 909851 h 1921420"/>
                <a:gd name="connsiteX352" fmla="*/ 914083 w 1645223"/>
                <a:gd name="connsiteY352" fmla="*/ 908585 h 1921420"/>
                <a:gd name="connsiteX353" fmla="*/ 911551 w 1645223"/>
                <a:gd name="connsiteY353" fmla="*/ 908585 h 1921420"/>
                <a:gd name="connsiteX354" fmla="*/ 906487 w 1645223"/>
                <a:gd name="connsiteY354" fmla="*/ 903521 h 1921420"/>
                <a:gd name="connsiteX355" fmla="*/ 911551 w 1645223"/>
                <a:gd name="connsiteY355" fmla="*/ 898457 h 1921420"/>
                <a:gd name="connsiteX356" fmla="*/ 915349 w 1645223"/>
                <a:gd name="connsiteY356" fmla="*/ 898457 h 1921420"/>
                <a:gd name="connsiteX357" fmla="*/ 917882 w 1645223"/>
                <a:gd name="connsiteY357" fmla="*/ 898457 h 1921420"/>
                <a:gd name="connsiteX358" fmla="*/ 921680 w 1645223"/>
                <a:gd name="connsiteY358" fmla="*/ 899723 h 1921420"/>
                <a:gd name="connsiteX359" fmla="*/ 925478 w 1645223"/>
                <a:gd name="connsiteY359" fmla="*/ 899723 h 1921420"/>
                <a:gd name="connsiteX360" fmla="*/ 929276 w 1645223"/>
                <a:gd name="connsiteY360" fmla="*/ 902255 h 1921420"/>
                <a:gd name="connsiteX361" fmla="*/ 929276 w 1645223"/>
                <a:gd name="connsiteY361" fmla="*/ 902255 h 1921420"/>
                <a:gd name="connsiteX362" fmla="*/ 933074 w 1645223"/>
                <a:gd name="connsiteY362" fmla="*/ 903521 h 1921420"/>
                <a:gd name="connsiteX363" fmla="*/ 935606 w 1645223"/>
                <a:gd name="connsiteY363" fmla="*/ 906053 h 1921420"/>
                <a:gd name="connsiteX364" fmla="*/ 938138 w 1645223"/>
                <a:gd name="connsiteY364" fmla="*/ 911117 h 1921420"/>
                <a:gd name="connsiteX365" fmla="*/ 931808 w 1645223"/>
                <a:gd name="connsiteY365" fmla="*/ 914915 h 1921420"/>
                <a:gd name="connsiteX366" fmla="*/ 868506 w 1645223"/>
                <a:gd name="connsiteY366" fmla="*/ 893392 h 1921420"/>
                <a:gd name="connsiteX367" fmla="*/ 864708 w 1645223"/>
                <a:gd name="connsiteY367" fmla="*/ 892126 h 1921420"/>
                <a:gd name="connsiteX368" fmla="*/ 863441 w 1645223"/>
                <a:gd name="connsiteY368" fmla="*/ 890861 h 1921420"/>
                <a:gd name="connsiteX369" fmla="*/ 860910 w 1645223"/>
                <a:gd name="connsiteY369" fmla="*/ 889595 h 1921420"/>
                <a:gd name="connsiteX370" fmla="*/ 857111 w 1645223"/>
                <a:gd name="connsiteY370" fmla="*/ 889595 h 1921420"/>
                <a:gd name="connsiteX371" fmla="*/ 853313 w 1645223"/>
                <a:gd name="connsiteY371" fmla="*/ 887062 h 1921420"/>
                <a:gd name="connsiteX372" fmla="*/ 853313 w 1645223"/>
                <a:gd name="connsiteY372" fmla="*/ 887062 h 1921420"/>
                <a:gd name="connsiteX373" fmla="*/ 849515 w 1645223"/>
                <a:gd name="connsiteY373" fmla="*/ 885796 h 1921420"/>
                <a:gd name="connsiteX374" fmla="*/ 848249 w 1645223"/>
                <a:gd name="connsiteY374" fmla="*/ 884530 h 1921420"/>
                <a:gd name="connsiteX375" fmla="*/ 844451 w 1645223"/>
                <a:gd name="connsiteY375" fmla="*/ 879466 h 1921420"/>
                <a:gd name="connsiteX376" fmla="*/ 849515 w 1645223"/>
                <a:gd name="connsiteY376" fmla="*/ 874402 h 1921420"/>
                <a:gd name="connsiteX377" fmla="*/ 850781 w 1645223"/>
                <a:gd name="connsiteY377" fmla="*/ 874402 h 1921420"/>
                <a:gd name="connsiteX378" fmla="*/ 854579 w 1645223"/>
                <a:gd name="connsiteY378" fmla="*/ 875668 h 1921420"/>
                <a:gd name="connsiteX379" fmla="*/ 855845 w 1645223"/>
                <a:gd name="connsiteY379" fmla="*/ 876934 h 1921420"/>
                <a:gd name="connsiteX380" fmla="*/ 858377 w 1645223"/>
                <a:gd name="connsiteY380" fmla="*/ 876934 h 1921420"/>
                <a:gd name="connsiteX381" fmla="*/ 862175 w 1645223"/>
                <a:gd name="connsiteY381" fmla="*/ 879466 h 1921420"/>
                <a:gd name="connsiteX382" fmla="*/ 862175 w 1645223"/>
                <a:gd name="connsiteY382" fmla="*/ 879466 h 1921420"/>
                <a:gd name="connsiteX383" fmla="*/ 864708 w 1645223"/>
                <a:gd name="connsiteY383" fmla="*/ 879466 h 1921420"/>
                <a:gd name="connsiteX384" fmla="*/ 869771 w 1645223"/>
                <a:gd name="connsiteY384" fmla="*/ 881998 h 1921420"/>
                <a:gd name="connsiteX385" fmla="*/ 871038 w 1645223"/>
                <a:gd name="connsiteY385" fmla="*/ 883264 h 1921420"/>
                <a:gd name="connsiteX386" fmla="*/ 873570 w 1645223"/>
                <a:gd name="connsiteY386" fmla="*/ 884530 h 1921420"/>
                <a:gd name="connsiteX387" fmla="*/ 873570 w 1645223"/>
                <a:gd name="connsiteY387" fmla="*/ 890861 h 1921420"/>
                <a:gd name="connsiteX388" fmla="*/ 868506 w 1645223"/>
                <a:gd name="connsiteY388" fmla="*/ 893392 h 1921420"/>
                <a:gd name="connsiteX389" fmla="*/ 809001 w 1645223"/>
                <a:gd name="connsiteY389" fmla="*/ 866806 h 1921420"/>
                <a:gd name="connsiteX390" fmla="*/ 807736 w 1645223"/>
                <a:gd name="connsiteY390" fmla="*/ 866806 h 1921420"/>
                <a:gd name="connsiteX391" fmla="*/ 803938 w 1645223"/>
                <a:gd name="connsiteY391" fmla="*/ 865540 h 1921420"/>
                <a:gd name="connsiteX392" fmla="*/ 802671 w 1645223"/>
                <a:gd name="connsiteY392" fmla="*/ 864274 h 1921420"/>
                <a:gd name="connsiteX393" fmla="*/ 797608 w 1645223"/>
                <a:gd name="connsiteY393" fmla="*/ 860475 h 1921420"/>
                <a:gd name="connsiteX394" fmla="*/ 795075 w 1645223"/>
                <a:gd name="connsiteY394" fmla="*/ 859210 h 1921420"/>
                <a:gd name="connsiteX395" fmla="*/ 793809 w 1645223"/>
                <a:gd name="connsiteY395" fmla="*/ 857943 h 1921420"/>
                <a:gd name="connsiteX396" fmla="*/ 792543 w 1645223"/>
                <a:gd name="connsiteY396" fmla="*/ 856677 h 1921420"/>
                <a:gd name="connsiteX397" fmla="*/ 788745 w 1645223"/>
                <a:gd name="connsiteY397" fmla="*/ 855411 h 1921420"/>
                <a:gd name="connsiteX398" fmla="*/ 786213 w 1645223"/>
                <a:gd name="connsiteY398" fmla="*/ 852879 h 1921420"/>
                <a:gd name="connsiteX399" fmla="*/ 788745 w 1645223"/>
                <a:gd name="connsiteY399" fmla="*/ 849081 h 1921420"/>
                <a:gd name="connsiteX400" fmla="*/ 792543 w 1645223"/>
                <a:gd name="connsiteY400" fmla="*/ 845283 h 1921420"/>
                <a:gd name="connsiteX401" fmla="*/ 793809 w 1645223"/>
                <a:gd name="connsiteY401" fmla="*/ 846549 h 1921420"/>
                <a:gd name="connsiteX402" fmla="*/ 797608 w 1645223"/>
                <a:gd name="connsiteY402" fmla="*/ 847815 h 1921420"/>
                <a:gd name="connsiteX403" fmla="*/ 798873 w 1645223"/>
                <a:gd name="connsiteY403" fmla="*/ 849081 h 1921420"/>
                <a:gd name="connsiteX404" fmla="*/ 802671 w 1645223"/>
                <a:gd name="connsiteY404" fmla="*/ 851613 h 1921420"/>
                <a:gd name="connsiteX405" fmla="*/ 805203 w 1645223"/>
                <a:gd name="connsiteY405" fmla="*/ 854145 h 1921420"/>
                <a:gd name="connsiteX406" fmla="*/ 806469 w 1645223"/>
                <a:gd name="connsiteY406" fmla="*/ 855411 h 1921420"/>
                <a:gd name="connsiteX407" fmla="*/ 807736 w 1645223"/>
                <a:gd name="connsiteY407" fmla="*/ 856677 h 1921420"/>
                <a:gd name="connsiteX408" fmla="*/ 812799 w 1645223"/>
                <a:gd name="connsiteY408" fmla="*/ 861741 h 1921420"/>
                <a:gd name="connsiteX409" fmla="*/ 809001 w 1645223"/>
                <a:gd name="connsiteY409" fmla="*/ 866806 h 1921420"/>
                <a:gd name="connsiteX410" fmla="*/ 760892 w 1645223"/>
                <a:gd name="connsiteY410" fmla="*/ 821228 h 1921420"/>
                <a:gd name="connsiteX411" fmla="*/ 755827 w 1645223"/>
                <a:gd name="connsiteY411" fmla="*/ 817430 h 1921420"/>
                <a:gd name="connsiteX412" fmla="*/ 749497 w 1645223"/>
                <a:gd name="connsiteY412" fmla="*/ 812366 h 1921420"/>
                <a:gd name="connsiteX413" fmla="*/ 748231 w 1645223"/>
                <a:gd name="connsiteY413" fmla="*/ 811100 h 1921420"/>
                <a:gd name="connsiteX414" fmla="*/ 746966 w 1645223"/>
                <a:gd name="connsiteY414" fmla="*/ 808568 h 1921420"/>
                <a:gd name="connsiteX415" fmla="*/ 744434 w 1645223"/>
                <a:gd name="connsiteY415" fmla="*/ 807302 h 1921420"/>
                <a:gd name="connsiteX416" fmla="*/ 741901 w 1645223"/>
                <a:gd name="connsiteY416" fmla="*/ 804769 h 1921420"/>
                <a:gd name="connsiteX417" fmla="*/ 740636 w 1645223"/>
                <a:gd name="connsiteY417" fmla="*/ 800971 h 1921420"/>
                <a:gd name="connsiteX418" fmla="*/ 740636 w 1645223"/>
                <a:gd name="connsiteY418" fmla="*/ 798439 h 1921420"/>
                <a:gd name="connsiteX419" fmla="*/ 741901 w 1645223"/>
                <a:gd name="connsiteY419" fmla="*/ 794641 h 1921420"/>
                <a:gd name="connsiteX420" fmla="*/ 748231 w 1645223"/>
                <a:gd name="connsiteY420" fmla="*/ 795907 h 1921420"/>
                <a:gd name="connsiteX421" fmla="*/ 749497 w 1645223"/>
                <a:gd name="connsiteY421" fmla="*/ 798439 h 1921420"/>
                <a:gd name="connsiteX422" fmla="*/ 753296 w 1645223"/>
                <a:gd name="connsiteY422" fmla="*/ 800971 h 1921420"/>
                <a:gd name="connsiteX423" fmla="*/ 755827 w 1645223"/>
                <a:gd name="connsiteY423" fmla="*/ 804769 h 1921420"/>
                <a:gd name="connsiteX424" fmla="*/ 762158 w 1645223"/>
                <a:gd name="connsiteY424" fmla="*/ 811100 h 1921420"/>
                <a:gd name="connsiteX425" fmla="*/ 763424 w 1645223"/>
                <a:gd name="connsiteY425" fmla="*/ 814898 h 1921420"/>
                <a:gd name="connsiteX426" fmla="*/ 763424 w 1645223"/>
                <a:gd name="connsiteY426" fmla="*/ 816164 h 1921420"/>
                <a:gd name="connsiteX427" fmla="*/ 760892 w 1645223"/>
                <a:gd name="connsiteY427" fmla="*/ 821228 h 1921420"/>
                <a:gd name="connsiteX428" fmla="*/ 72164 w 1645223"/>
                <a:gd name="connsiteY428" fmla="*/ 802238 h 1921420"/>
                <a:gd name="connsiteX429" fmla="*/ 72164 w 1645223"/>
                <a:gd name="connsiteY429" fmla="*/ 802238 h 1921420"/>
                <a:gd name="connsiteX430" fmla="*/ 60770 w 1645223"/>
                <a:gd name="connsiteY430" fmla="*/ 800971 h 1921420"/>
                <a:gd name="connsiteX431" fmla="*/ 56972 w 1645223"/>
                <a:gd name="connsiteY431" fmla="*/ 795907 h 1921420"/>
                <a:gd name="connsiteX432" fmla="*/ 62036 w 1645223"/>
                <a:gd name="connsiteY432" fmla="*/ 792109 h 1921420"/>
                <a:gd name="connsiteX433" fmla="*/ 72164 w 1645223"/>
                <a:gd name="connsiteY433" fmla="*/ 793375 h 1921420"/>
                <a:gd name="connsiteX434" fmla="*/ 81026 w 1645223"/>
                <a:gd name="connsiteY434" fmla="*/ 790843 h 1921420"/>
                <a:gd name="connsiteX435" fmla="*/ 82293 w 1645223"/>
                <a:gd name="connsiteY435" fmla="*/ 790843 h 1921420"/>
                <a:gd name="connsiteX436" fmla="*/ 86091 w 1645223"/>
                <a:gd name="connsiteY436" fmla="*/ 790843 h 1921420"/>
                <a:gd name="connsiteX437" fmla="*/ 91155 w 1645223"/>
                <a:gd name="connsiteY437" fmla="*/ 795907 h 1921420"/>
                <a:gd name="connsiteX438" fmla="*/ 86091 w 1645223"/>
                <a:gd name="connsiteY438" fmla="*/ 800971 h 1921420"/>
                <a:gd name="connsiteX439" fmla="*/ 82293 w 1645223"/>
                <a:gd name="connsiteY439" fmla="*/ 800971 h 1921420"/>
                <a:gd name="connsiteX440" fmla="*/ 72164 w 1645223"/>
                <a:gd name="connsiteY440" fmla="*/ 802238 h 1921420"/>
                <a:gd name="connsiteX441" fmla="*/ 72164 w 1645223"/>
                <a:gd name="connsiteY441" fmla="*/ 802238 h 1921420"/>
                <a:gd name="connsiteX442" fmla="*/ 134200 w 1645223"/>
                <a:gd name="connsiteY442" fmla="*/ 789577 h 1921420"/>
                <a:gd name="connsiteX443" fmla="*/ 129136 w 1645223"/>
                <a:gd name="connsiteY443" fmla="*/ 785779 h 1921420"/>
                <a:gd name="connsiteX444" fmla="*/ 132935 w 1645223"/>
                <a:gd name="connsiteY444" fmla="*/ 779449 h 1921420"/>
                <a:gd name="connsiteX445" fmla="*/ 137998 w 1645223"/>
                <a:gd name="connsiteY445" fmla="*/ 778182 h 1921420"/>
                <a:gd name="connsiteX446" fmla="*/ 155723 w 1645223"/>
                <a:gd name="connsiteY446" fmla="*/ 771852 h 1921420"/>
                <a:gd name="connsiteX447" fmla="*/ 162053 w 1645223"/>
                <a:gd name="connsiteY447" fmla="*/ 774384 h 1921420"/>
                <a:gd name="connsiteX448" fmla="*/ 159521 w 1645223"/>
                <a:gd name="connsiteY448" fmla="*/ 780715 h 1921420"/>
                <a:gd name="connsiteX449" fmla="*/ 134200 w 1645223"/>
                <a:gd name="connsiteY449" fmla="*/ 789577 h 1921420"/>
                <a:gd name="connsiteX450" fmla="*/ 134200 w 1645223"/>
                <a:gd name="connsiteY450" fmla="*/ 789577 h 1921420"/>
                <a:gd name="connsiteX451" fmla="*/ 17724 w 1645223"/>
                <a:gd name="connsiteY451" fmla="*/ 781981 h 1921420"/>
                <a:gd name="connsiteX452" fmla="*/ 13926 w 1645223"/>
                <a:gd name="connsiteY452" fmla="*/ 780715 h 1921420"/>
                <a:gd name="connsiteX453" fmla="*/ 12660 w 1645223"/>
                <a:gd name="connsiteY453" fmla="*/ 779449 h 1921420"/>
                <a:gd name="connsiteX454" fmla="*/ 7596 w 1645223"/>
                <a:gd name="connsiteY454" fmla="*/ 771852 h 1921420"/>
                <a:gd name="connsiteX455" fmla="*/ 6330 w 1645223"/>
                <a:gd name="connsiteY455" fmla="*/ 770586 h 1921420"/>
                <a:gd name="connsiteX456" fmla="*/ 2531 w 1645223"/>
                <a:gd name="connsiteY456" fmla="*/ 757926 h 1921420"/>
                <a:gd name="connsiteX457" fmla="*/ 6330 w 1645223"/>
                <a:gd name="connsiteY457" fmla="*/ 751596 h 1921420"/>
                <a:gd name="connsiteX458" fmla="*/ 12660 w 1645223"/>
                <a:gd name="connsiteY458" fmla="*/ 755394 h 1921420"/>
                <a:gd name="connsiteX459" fmla="*/ 16458 w 1645223"/>
                <a:gd name="connsiteY459" fmla="*/ 768054 h 1921420"/>
                <a:gd name="connsiteX460" fmla="*/ 21522 w 1645223"/>
                <a:gd name="connsiteY460" fmla="*/ 775651 h 1921420"/>
                <a:gd name="connsiteX461" fmla="*/ 21522 w 1645223"/>
                <a:gd name="connsiteY461" fmla="*/ 781981 h 1921420"/>
                <a:gd name="connsiteX462" fmla="*/ 17724 w 1645223"/>
                <a:gd name="connsiteY462" fmla="*/ 781981 h 1921420"/>
                <a:gd name="connsiteX463" fmla="*/ 712782 w 1645223"/>
                <a:gd name="connsiteY463" fmla="*/ 771852 h 1921420"/>
                <a:gd name="connsiteX464" fmla="*/ 711516 w 1645223"/>
                <a:gd name="connsiteY464" fmla="*/ 771852 h 1921420"/>
                <a:gd name="connsiteX465" fmla="*/ 706452 w 1645223"/>
                <a:gd name="connsiteY465" fmla="*/ 768054 h 1921420"/>
                <a:gd name="connsiteX466" fmla="*/ 703920 w 1645223"/>
                <a:gd name="connsiteY466" fmla="*/ 766788 h 1921420"/>
                <a:gd name="connsiteX467" fmla="*/ 702654 w 1645223"/>
                <a:gd name="connsiteY467" fmla="*/ 765522 h 1921420"/>
                <a:gd name="connsiteX468" fmla="*/ 701388 w 1645223"/>
                <a:gd name="connsiteY468" fmla="*/ 764256 h 1921420"/>
                <a:gd name="connsiteX469" fmla="*/ 697590 w 1645223"/>
                <a:gd name="connsiteY469" fmla="*/ 762990 h 1921420"/>
                <a:gd name="connsiteX470" fmla="*/ 696324 w 1645223"/>
                <a:gd name="connsiteY470" fmla="*/ 761724 h 1921420"/>
                <a:gd name="connsiteX471" fmla="*/ 693792 w 1645223"/>
                <a:gd name="connsiteY471" fmla="*/ 761724 h 1921420"/>
                <a:gd name="connsiteX472" fmla="*/ 688727 w 1645223"/>
                <a:gd name="connsiteY472" fmla="*/ 756660 h 1921420"/>
                <a:gd name="connsiteX473" fmla="*/ 688727 w 1645223"/>
                <a:gd name="connsiteY473" fmla="*/ 755394 h 1921420"/>
                <a:gd name="connsiteX474" fmla="*/ 693792 w 1645223"/>
                <a:gd name="connsiteY474" fmla="*/ 750330 h 1921420"/>
                <a:gd name="connsiteX475" fmla="*/ 697590 w 1645223"/>
                <a:gd name="connsiteY475" fmla="*/ 751596 h 1921420"/>
                <a:gd name="connsiteX476" fmla="*/ 698855 w 1645223"/>
                <a:gd name="connsiteY476" fmla="*/ 751596 h 1921420"/>
                <a:gd name="connsiteX477" fmla="*/ 702654 w 1645223"/>
                <a:gd name="connsiteY477" fmla="*/ 752862 h 1921420"/>
                <a:gd name="connsiteX478" fmla="*/ 703920 w 1645223"/>
                <a:gd name="connsiteY478" fmla="*/ 754128 h 1921420"/>
                <a:gd name="connsiteX479" fmla="*/ 707718 w 1645223"/>
                <a:gd name="connsiteY479" fmla="*/ 755394 h 1921420"/>
                <a:gd name="connsiteX480" fmla="*/ 708984 w 1645223"/>
                <a:gd name="connsiteY480" fmla="*/ 756660 h 1921420"/>
                <a:gd name="connsiteX481" fmla="*/ 712782 w 1645223"/>
                <a:gd name="connsiteY481" fmla="*/ 759192 h 1921420"/>
                <a:gd name="connsiteX482" fmla="*/ 715315 w 1645223"/>
                <a:gd name="connsiteY482" fmla="*/ 761724 h 1921420"/>
                <a:gd name="connsiteX483" fmla="*/ 717846 w 1645223"/>
                <a:gd name="connsiteY483" fmla="*/ 765522 h 1921420"/>
                <a:gd name="connsiteX484" fmla="*/ 712782 w 1645223"/>
                <a:gd name="connsiteY484" fmla="*/ 771852 h 1921420"/>
                <a:gd name="connsiteX485" fmla="*/ 203833 w 1645223"/>
                <a:gd name="connsiteY485" fmla="*/ 766788 h 1921420"/>
                <a:gd name="connsiteX486" fmla="*/ 198768 w 1645223"/>
                <a:gd name="connsiteY486" fmla="*/ 764256 h 1921420"/>
                <a:gd name="connsiteX487" fmla="*/ 201300 w 1645223"/>
                <a:gd name="connsiteY487" fmla="*/ 757926 h 1921420"/>
                <a:gd name="connsiteX488" fmla="*/ 224089 w 1645223"/>
                <a:gd name="connsiteY488" fmla="*/ 749064 h 1921420"/>
                <a:gd name="connsiteX489" fmla="*/ 226621 w 1645223"/>
                <a:gd name="connsiteY489" fmla="*/ 752862 h 1921420"/>
                <a:gd name="connsiteX490" fmla="*/ 227888 w 1645223"/>
                <a:gd name="connsiteY490" fmla="*/ 757926 h 1921420"/>
                <a:gd name="connsiteX491" fmla="*/ 226621 w 1645223"/>
                <a:gd name="connsiteY491" fmla="*/ 757926 h 1921420"/>
                <a:gd name="connsiteX492" fmla="*/ 203833 w 1645223"/>
                <a:gd name="connsiteY492" fmla="*/ 766788 h 1921420"/>
                <a:gd name="connsiteX493" fmla="*/ 203833 w 1645223"/>
                <a:gd name="connsiteY493" fmla="*/ 766788 h 1921420"/>
                <a:gd name="connsiteX494" fmla="*/ 649480 w 1645223"/>
                <a:gd name="connsiteY494" fmla="*/ 749064 h 1921420"/>
                <a:gd name="connsiteX495" fmla="*/ 649480 w 1645223"/>
                <a:gd name="connsiteY495" fmla="*/ 749064 h 1921420"/>
                <a:gd name="connsiteX496" fmla="*/ 645682 w 1645223"/>
                <a:gd name="connsiteY496" fmla="*/ 747797 h 1921420"/>
                <a:gd name="connsiteX497" fmla="*/ 644416 w 1645223"/>
                <a:gd name="connsiteY497" fmla="*/ 746531 h 1921420"/>
                <a:gd name="connsiteX498" fmla="*/ 639352 w 1645223"/>
                <a:gd name="connsiteY498" fmla="*/ 746531 h 1921420"/>
                <a:gd name="connsiteX499" fmla="*/ 635553 w 1645223"/>
                <a:gd name="connsiteY499" fmla="*/ 745266 h 1921420"/>
                <a:gd name="connsiteX500" fmla="*/ 634288 w 1645223"/>
                <a:gd name="connsiteY500" fmla="*/ 743999 h 1921420"/>
                <a:gd name="connsiteX501" fmla="*/ 627957 w 1645223"/>
                <a:gd name="connsiteY501" fmla="*/ 743999 h 1921420"/>
                <a:gd name="connsiteX502" fmla="*/ 622893 w 1645223"/>
                <a:gd name="connsiteY502" fmla="*/ 738935 h 1921420"/>
                <a:gd name="connsiteX503" fmla="*/ 627957 w 1645223"/>
                <a:gd name="connsiteY503" fmla="*/ 733871 h 1921420"/>
                <a:gd name="connsiteX504" fmla="*/ 638086 w 1645223"/>
                <a:gd name="connsiteY504" fmla="*/ 733871 h 1921420"/>
                <a:gd name="connsiteX505" fmla="*/ 641884 w 1645223"/>
                <a:gd name="connsiteY505" fmla="*/ 735137 h 1921420"/>
                <a:gd name="connsiteX506" fmla="*/ 643150 w 1645223"/>
                <a:gd name="connsiteY506" fmla="*/ 736403 h 1921420"/>
                <a:gd name="connsiteX507" fmla="*/ 648214 w 1645223"/>
                <a:gd name="connsiteY507" fmla="*/ 736403 h 1921420"/>
                <a:gd name="connsiteX508" fmla="*/ 652012 w 1645223"/>
                <a:gd name="connsiteY508" fmla="*/ 737669 h 1921420"/>
                <a:gd name="connsiteX509" fmla="*/ 653278 w 1645223"/>
                <a:gd name="connsiteY509" fmla="*/ 738935 h 1921420"/>
                <a:gd name="connsiteX510" fmla="*/ 655810 w 1645223"/>
                <a:gd name="connsiteY510" fmla="*/ 742733 h 1921420"/>
                <a:gd name="connsiteX511" fmla="*/ 649480 w 1645223"/>
                <a:gd name="connsiteY511" fmla="*/ 749064 h 1921420"/>
                <a:gd name="connsiteX512" fmla="*/ 281061 w 1645223"/>
                <a:gd name="connsiteY512" fmla="*/ 743999 h 1921420"/>
                <a:gd name="connsiteX513" fmla="*/ 274731 w 1645223"/>
                <a:gd name="connsiteY513" fmla="*/ 743999 h 1921420"/>
                <a:gd name="connsiteX514" fmla="*/ 269667 w 1645223"/>
                <a:gd name="connsiteY514" fmla="*/ 738935 h 1921420"/>
                <a:gd name="connsiteX515" fmla="*/ 274731 w 1645223"/>
                <a:gd name="connsiteY515" fmla="*/ 733871 h 1921420"/>
                <a:gd name="connsiteX516" fmla="*/ 279795 w 1645223"/>
                <a:gd name="connsiteY516" fmla="*/ 733871 h 1921420"/>
                <a:gd name="connsiteX517" fmla="*/ 283593 w 1645223"/>
                <a:gd name="connsiteY517" fmla="*/ 732605 h 1921420"/>
                <a:gd name="connsiteX518" fmla="*/ 286126 w 1645223"/>
                <a:gd name="connsiteY518" fmla="*/ 732605 h 1921420"/>
                <a:gd name="connsiteX519" fmla="*/ 289924 w 1645223"/>
                <a:gd name="connsiteY519" fmla="*/ 732605 h 1921420"/>
                <a:gd name="connsiteX520" fmla="*/ 293722 w 1645223"/>
                <a:gd name="connsiteY520" fmla="*/ 731339 h 1921420"/>
                <a:gd name="connsiteX521" fmla="*/ 296254 w 1645223"/>
                <a:gd name="connsiteY521" fmla="*/ 731339 h 1921420"/>
                <a:gd name="connsiteX522" fmla="*/ 298786 w 1645223"/>
                <a:gd name="connsiteY522" fmla="*/ 731339 h 1921420"/>
                <a:gd name="connsiteX523" fmla="*/ 303850 w 1645223"/>
                <a:gd name="connsiteY523" fmla="*/ 735137 h 1921420"/>
                <a:gd name="connsiteX524" fmla="*/ 300052 w 1645223"/>
                <a:gd name="connsiteY524" fmla="*/ 741467 h 1921420"/>
                <a:gd name="connsiteX525" fmla="*/ 300052 w 1645223"/>
                <a:gd name="connsiteY525" fmla="*/ 741467 h 1921420"/>
                <a:gd name="connsiteX526" fmla="*/ 298786 w 1645223"/>
                <a:gd name="connsiteY526" fmla="*/ 741467 h 1921420"/>
                <a:gd name="connsiteX527" fmla="*/ 297520 w 1645223"/>
                <a:gd name="connsiteY527" fmla="*/ 741467 h 1921420"/>
                <a:gd name="connsiteX528" fmla="*/ 293722 w 1645223"/>
                <a:gd name="connsiteY528" fmla="*/ 742733 h 1921420"/>
                <a:gd name="connsiteX529" fmla="*/ 291190 w 1645223"/>
                <a:gd name="connsiteY529" fmla="*/ 742733 h 1921420"/>
                <a:gd name="connsiteX530" fmla="*/ 287391 w 1645223"/>
                <a:gd name="connsiteY530" fmla="*/ 742733 h 1921420"/>
                <a:gd name="connsiteX531" fmla="*/ 283593 w 1645223"/>
                <a:gd name="connsiteY531" fmla="*/ 743999 h 1921420"/>
                <a:gd name="connsiteX532" fmla="*/ 281061 w 1645223"/>
                <a:gd name="connsiteY532" fmla="*/ 743999 h 1921420"/>
                <a:gd name="connsiteX533" fmla="*/ 582380 w 1645223"/>
                <a:gd name="connsiteY533" fmla="*/ 735137 h 1921420"/>
                <a:gd name="connsiteX534" fmla="*/ 563389 w 1645223"/>
                <a:gd name="connsiteY534" fmla="*/ 735137 h 1921420"/>
                <a:gd name="connsiteX535" fmla="*/ 559591 w 1645223"/>
                <a:gd name="connsiteY535" fmla="*/ 733871 h 1921420"/>
                <a:gd name="connsiteX536" fmla="*/ 558325 w 1645223"/>
                <a:gd name="connsiteY536" fmla="*/ 732605 h 1921420"/>
                <a:gd name="connsiteX537" fmla="*/ 553260 w 1645223"/>
                <a:gd name="connsiteY537" fmla="*/ 727541 h 1921420"/>
                <a:gd name="connsiteX538" fmla="*/ 558325 w 1645223"/>
                <a:gd name="connsiteY538" fmla="*/ 722477 h 1921420"/>
                <a:gd name="connsiteX539" fmla="*/ 560857 w 1645223"/>
                <a:gd name="connsiteY539" fmla="*/ 722477 h 1921420"/>
                <a:gd name="connsiteX540" fmla="*/ 564655 w 1645223"/>
                <a:gd name="connsiteY540" fmla="*/ 723743 h 1921420"/>
                <a:gd name="connsiteX541" fmla="*/ 565921 w 1645223"/>
                <a:gd name="connsiteY541" fmla="*/ 725009 h 1921420"/>
                <a:gd name="connsiteX542" fmla="*/ 582380 w 1645223"/>
                <a:gd name="connsiteY542" fmla="*/ 725009 h 1921420"/>
                <a:gd name="connsiteX543" fmla="*/ 587444 w 1645223"/>
                <a:gd name="connsiteY543" fmla="*/ 730073 h 1921420"/>
                <a:gd name="connsiteX544" fmla="*/ 582380 w 1645223"/>
                <a:gd name="connsiteY544" fmla="*/ 735137 h 1921420"/>
                <a:gd name="connsiteX545" fmla="*/ 345630 w 1645223"/>
                <a:gd name="connsiteY545" fmla="*/ 726275 h 1921420"/>
                <a:gd name="connsiteX546" fmla="*/ 340565 w 1645223"/>
                <a:gd name="connsiteY546" fmla="*/ 722477 h 1921420"/>
                <a:gd name="connsiteX547" fmla="*/ 343098 w 1645223"/>
                <a:gd name="connsiteY547" fmla="*/ 716146 h 1921420"/>
                <a:gd name="connsiteX548" fmla="*/ 345630 w 1645223"/>
                <a:gd name="connsiteY548" fmla="*/ 716146 h 1921420"/>
                <a:gd name="connsiteX549" fmla="*/ 346896 w 1645223"/>
                <a:gd name="connsiteY549" fmla="*/ 716146 h 1921420"/>
                <a:gd name="connsiteX550" fmla="*/ 350693 w 1645223"/>
                <a:gd name="connsiteY550" fmla="*/ 716146 h 1921420"/>
                <a:gd name="connsiteX551" fmla="*/ 354492 w 1645223"/>
                <a:gd name="connsiteY551" fmla="*/ 714880 h 1921420"/>
                <a:gd name="connsiteX552" fmla="*/ 357024 w 1645223"/>
                <a:gd name="connsiteY552" fmla="*/ 714880 h 1921420"/>
                <a:gd name="connsiteX553" fmla="*/ 360822 w 1645223"/>
                <a:gd name="connsiteY553" fmla="*/ 714880 h 1921420"/>
                <a:gd name="connsiteX554" fmla="*/ 367153 w 1645223"/>
                <a:gd name="connsiteY554" fmla="*/ 712348 h 1921420"/>
                <a:gd name="connsiteX555" fmla="*/ 373483 w 1645223"/>
                <a:gd name="connsiteY555" fmla="*/ 717413 h 1921420"/>
                <a:gd name="connsiteX556" fmla="*/ 369684 w 1645223"/>
                <a:gd name="connsiteY556" fmla="*/ 722477 h 1921420"/>
                <a:gd name="connsiteX557" fmla="*/ 363354 w 1645223"/>
                <a:gd name="connsiteY557" fmla="*/ 725009 h 1921420"/>
                <a:gd name="connsiteX558" fmla="*/ 362088 w 1645223"/>
                <a:gd name="connsiteY558" fmla="*/ 725009 h 1921420"/>
                <a:gd name="connsiteX559" fmla="*/ 358290 w 1645223"/>
                <a:gd name="connsiteY559" fmla="*/ 725009 h 1921420"/>
                <a:gd name="connsiteX560" fmla="*/ 354492 w 1645223"/>
                <a:gd name="connsiteY560" fmla="*/ 726275 h 1921420"/>
                <a:gd name="connsiteX561" fmla="*/ 351960 w 1645223"/>
                <a:gd name="connsiteY561" fmla="*/ 726275 h 1921420"/>
                <a:gd name="connsiteX562" fmla="*/ 346896 w 1645223"/>
                <a:gd name="connsiteY562" fmla="*/ 726275 h 1921420"/>
                <a:gd name="connsiteX563" fmla="*/ 345630 w 1645223"/>
                <a:gd name="connsiteY563" fmla="*/ 726275 h 1921420"/>
                <a:gd name="connsiteX564" fmla="*/ 511481 w 1645223"/>
                <a:gd name="connsiteY564" fmla="*/ 726275 h 1921420"/>
                <a:gd name="connsiteX565" fmla="*/ 510215 w 1645223"/>
                <a:gd name="connsiteY565" fmla="*/ 726275 h 1921420"/>
                <a:gd name="connsiteX566" fmla="*/ 500087 w 1645223"/>
                <a:gd name="connsiteY566" fmla="*/ 726275 h 1921420"/>
                <a:gd name="connsiteX567" fmla="*/ 496288 w 1645223"/>
                <a:gd name="connsiteY567" fmla="*/ 725009 h 1921420"/>
                <a:gd name="connsiteX568" fmla="*/ 495023 w 1645223"/>
                <a:gd name="connsiteY568" fmla="*/ 723743 h 1921420"/>
                <a:gd name="connsiteX569" fmla="*/ 487427 w 1645223"/>
                <a:gd name="connsiteY569" fmla="*/ 723743 h 1921420"/>
                <a:gd name="connsiteX570" fmla="*/ 482362 w 1645223"/>
                <a:gd name="connsiteY570" fmla="*/ 718679 h 1921420"/>
                <a:gd name="connsiteX571" fmla="*/ 487427 w 1645223"/>
                <a:gd name="connsiteY571" fmla="*/ 713615 h 1921420"/>
                <a:gd name="connsiteX572" fmla="*/ 496288 w 1645223"/>
                <a:gd name="connsiteY572" fmla="*/ 713615 h 1921420"/>
                <a:gd name="connsiteX573" fmla="*/ 500087 w 1645223"/>
                <a:gd name="connsiteY573" fmla="*/ 714880 h 1921420"/>
                <a:gd name="connsiteX574" fmla="*/ 501353 w 1645223"/>
                <a:gd name="connsiteY574" fmla="*/ 716146 h 1921420"/>
                <a:gd name="connsiteX575" fmla="*/ 510215 w 1645223"/>
                <a:gd name="connsiteY575" fmla="*/ 716146 h 1921420"/>
                <a:gd name="connsiteX576" fmla="*/ 514013 w 1645223"/>
                <a:gd name="connsiteY576" fmla="*/ 717413 h 1921420"/>
                <a:gd name="connsiteX577" fmla="*/ 514013 w 1645223"/>
                <a:gd name="connsiteY577" fmla="*/ 723743 h 1921420"/>
                <a:gd name="connsiteX578" fmla="*/ 511481 w 1645223"/>
                <a:gd name="connsiteY578" fmla="*/ 726275 h 1921420"/>
                <a:gd name="connsiteX579" fmla="*/ 441849 w 1645223"/>
                <a:gd name="connsiteY579" fmla="*/ 718679 h 1921420"/>
                <a:gd name="connsiteX580" fmla="*/ 441849 w 1645223"/>
                <a:gd name="connsiteY580" fmla="*/ 718679 h 1921420"/>
                <a:gd name="connsiteX581" fmla="*/ 416528 w 1645223"/>
                <a:gd name="connsiteY581" fmla="*/ 717413 h 1921420"/>
                <a:gd name="connsiteX582" fmla="*/ 411464 w 1645223"/>
                <a:gd name="connsiteY582" fmla="*/ 712348 h 1921420"/>
                <a:gd name="connsiteX583" fmla="*/ 416528 w 1645223"/>
                <a:gd name="connsiteY583" fmla="*/ 707284 h 1921420"/>
                <a:gd name="connsiteX584" fmla="*/ 440583 w 1645223"/>
                <a:gd name="connsiteY584" fmla="*/ 708550 h 1921420"/>
                <a:gd name="connsiteX585" fmla="*/ 445647 w 1645223"/>
                <a:gd name="connsiteY585" fmla="*/ 713615 h 1921420"/>
                <a:gd name="connsiteX586" fmla="*/ 441849 w 1645223"/>
                <a:gd name="connsiteY586" fmla="*/ 718679 h 1921420"/>
                <a:gd name="connsiteX587" fmla="*/ 5064 w 1645223"/>
                <a:gd name="connsiteY587" fmla="*/ 713615 h 1921420"/>
                <a:gd name="connsiteX588" fmla="*/ 5064 w 1645223"/>
                <a:gd name="connsiteY588" fmla="*/ 713615 h 1921420"/>
                <a:gd name="connsiteX589" fmla="*/ 0 w 1645223"/>
                <a:gd name="connsiteY589" fmla="*/ 708550 h 1921420"/>
                <a:gd name="connsiteX590" fmla="*/ 1266 w 1645223"/>
                <a:gd name="connsiteY590" fmla="*/ 695890 h 1921420"/>
                <a:gd name="connsiteX591" fmla="*/ 1266 w 1645223"/>
                <a:gd name="connsiteY591" fmla="*/ 685761 h 1921420"/>
                <a:gd name="connsiteX592" fmla="*/ 6330 w 1645223"/>
                <a:gd name="connsiteY592" fmla="*/ 680697 h 1921420"/>
                <a:gd name="connsiteX593" fmla="*/ 11394 w 1645223"/>
                <a:gd name="connsiteY593" fmla="*/ 685761 h 1921420"/>
                <a:gd name="connsiteX594" fmla="*/ 11394 w 1645223"/>
                <a:gd name="connsiteY594" fmla="*/ 697156 h 1921420"/>
                <a:gd name="connsiteX595" fmla="*/ 10128 w 1645223"/>
                <a:gd name="connsiteY595" fmla="*/ 711082 h 1921420"/>
                <a:gd name="connsiteX596" fmla="*/ 5064 w 1645223"/>
                <a:gd name="connsiteY596" fmla="*/ 713615 h 1921420"/>
                <a:gd name="connsiteX597" fmla="*/ 15192 w 1645223"/>
                <a:gd name="connsiteY597" fmla="*/ 642716 h 1921420"/>
                <a:gd name="connsiteX598" fmla="*/ 15192 w 1645223"/>
                <a:gd name="connsiteY598" fmla="*/ 642716 h 1921420"/>
                <a:gd name="connsiteX599" fmla="*/ 10128 w 1645223"/>
                <a:gd name="connsiteY599" fmla="*/ 636386 h 1921420"/>
                <a:gd name="connsiteX600" fmla="*/ 10128 w 1645223"/>
                <a:gd name="connsiteY600" fmla="*/ 633854 h 1921420"/>
                <a:gd name="connsiteX601" fmla="*/ 15192 w 1645223"/>
                <a:gd name="connsiteY601" fmla="*/ 621193 h 1921420"/>
                <a:gd name="connsiteX602" fmla="*/ 15192 w 1645223"/>
                <a:gd name="connsiteY602" fmla="*/ 619927 h 1921420"/>
                <a:gd name="connsiteX603" fmla="*/ 20256 w 1645223"/>
                <a:gd name="connsiteY603" fmla="*/ 612331 h 1921420"/>
                <a:gd name="connsiteX604" fmla="*/ 26587 w 1645223"/>
                <a:gd name="connsiteY604" fmla="*/ 611065 h 1921420"/>
                <a:gd name="connsiteX605" fmla="*/ 27852 w 1645223"/>
                <a:gd name="connsiteY605" fmla="*/ 617395 h 1921420"/>
                <a:gd name="connsiteX606" fmla="*/ 22789 w 1645223"/>
                <a:gd name="connsiteY606" fmla="*/ 624991 h 1921420"/>
                <a:gd name="connsiteX607" fmla="*/ 17724 w 1645223"/>
                <a:gd name="connsiteY607" fmla="*/ 637652 h 1921420"/>
                <a:gd name="connsiteX608" fmla="*/ 15192 w 1645223"/>
                <a:gd name="connsiteY608" fmla="*/ 642716 h 1921420"/>
                <a:gd name="connsiteX609" fmla="*/ 53173 w 1645223"/>
                <a:gd name="connsiteY609" fmla="*/ 580680 h 1921420"/>
                <a:gd name="connsiteX610" fmla="*/ 49375 w 1645223"/>
                <a:gd name="connsiteY610" fmla="*/ 579414 h 1921420"/>
                <a:gd name="connsiteX611" fmla="*/ 49375 w 1645223"/>
                <a:gd name="connsiteY611" fmla="*/ 573084 h 1921420"/>
                <a:gd name="connsiteX612" fmla="*/ 64568 w 1645223"/>
                <a:gd name="connsiteY612" fmla="*/ 554093 h 1921420"/>
                <a:gd name="connsiteX613" fmla="*/ 70898 w 1645223"/>
                <a:gd name="connsiteY613" fmla="*/ 552827 h 1921420"/>
                <a:gd name="connsiteX614" fmla="*/ 72164 w 1645223"/>
                <a:gd name="connsiteY614" fmla="*/ 559157 h 1921420"/>
                <a:gd name="connsiteX615" fmla="*/ 56972 w 1645223"/>
                <a:gd name="connsiteY615" fmla="*/ 578148 h 1921420"/>
                <a:gd name="connsiteX616" fmla="*/ 53173 w 1645223"/>
                <a:gd name="connsiteY616" fmla="*/ 580680 h 1921420"/>
                <a:gd name="connsiteX617" fmla="*/ 103815 w 1645223"/>
                <a:gd name="connsiteY617" fmla="*/ 528772 h 1921420"/>
                <a:gd name="connsiteX618" fmla="*/ 100017 w 1645223"/>
                <a:gd name="connsiteY618" fmla="*/ 526240 h 1921420"/>
                <a:gd name="connsiteX619" fmla="*/ 102549 w 1645223"/>
                <a:gd name="connsiteY619" fmla="*/ 519910 h 1921420"/>
                <a:gd name="connsiteX620" fmla="*/ 106347 w 1645223"/>
                <a:gd name="connsiteY620" fmla="*/ 518643 h 1921420"/>
                <a:gd name="connsiteX621" fmla="*/ 107614 w 1645223"/>
                <a:gd name="connsiteY621" fmla="*/ 517378 h 1921420"/>
                <a:gd name="connsiteX622" fmla="*/ 111412 w 1645223"/>
                <a:gd name="connsiteY622" fmla="*/ 516112 h 1921420"/>
                <a:gd name="connsiteX623" fmla="*/ 116475 w 1645223"/>
                <a:gd name="connsiteY623" fmla="*/ 511048 h 1921420"/>
                <a:gd name="connsiteX624" fmla="*/ 116475 w 1645223"/>
                <a:gd name="connsiteY624" fmla="*/ 511048 h 1921420"/>
                <a:gd name="connsiteX625" fmla="*/ 119008 w 1645223"/>
                <a:gd name="connsiteY625" fmla="*/ 508515 h 1921420"/>
                <a:gd name="connsiteX626" fmla="*/ 126604 w 1645223"/>
                <a:gd name="connsiteY626" fmla="*/ 508515 h 1921420"/>
                <a:gd name="connsiteX627" fmla="*/ 126604 w 1645223"/>
                <a:gd name="connsiteY627" fmla="*/ 514845 h 1921420"/>
                <a:gd name="connsiteX628" fmla="*/ 122806 w 1645223"/>
                <a:gd name="connsiteY628" fmla="*/ 518643 h 1921420"/>
                <a:gd name="connsiteX629" fmla="*/ 121540 w 1645223"/>
                <a:gd name="connsiteY629" fmla="*/ 519910 h 1921420"/>
                <a:gd name="connsiteX630" fmla="*/ 120274 w 1645223"/>
                <a:gd name="connsiteY630" fmla="*/ 521176 h 1921420"/>
                <a:gd name="connsiteX631" fmla="*/ 117742 w 1645223"/>
                <a:gd name="connsiteY631" fmla="*/ 523708 h 1921420"/>
                <a:gd name="connsiteX632" fmla="*/ 113944 w 1645223"/>
                <a:gd name="connsiteY632" fmla="*/ 524974 h 1921420"/>
                <a:gd name="connsiteX633" fmla="*/ 113944 w 1645223"/>
                <a:gd name="connsiteY633" fmla="*/ 524974 h 1921420"/>
                <a:gd name="connsiteX634" fmla="*/ 112677 w 1645223"/>
                <a:gd name="connsiteY634" fmla="*/ 526240 h 1921420"/>
                <a:gd name="connsiteX635" fmla="*/ 111412 w 1645223"/>
                <a:gd name="connsiteY635" fmla="*/ 527506 h 1921420"/>
                <a:gd name="connsiteX636" fmla="*/ 107614 w 1645223"/>
                <a:gd name="connsiteY636" fmla="*/ 530038 h 1921420"/>
                <a:gd name="connsiteX637" fmla="*/ 103815 w 1645223"/>
                <a:gd name="connsiteY637" fmla="*/ 528772 h 1921420"/>
                <a:gd name="connsiteX638" fmla="*/ 162053 w 1645223"/>
                <a:gd name="connsiteY638" fmla="*/ 495855 h 1921420"/>
                <a:gd name="connsiteX639" fmla="*/ 158255 w 1645223"/>
                <a:gd name="connsiteY639" fmla="*/ 493323 h 1921420"/>
                <a:gd name="connsiteX640" fmla="*/ 160787 w 1645223"/>
                <a:gd name="connsiteY640" fmla="*/ 486992 h 1921420"/>
                <a:gd name="connsiteX641" fmla="*/ 162053 w 1645223"/>
                <a:gd name="connsiteY641" fmla="*/ 485727 h 1921420"/>
                <a:gd name="connsiteX642" fmla="*/ 163319 w 1645223"/>
                <a:gd name="connsiteY642" fmla="*/ 484461 h 1921420"/>
                <a:gd name="connsiteX643" fmla="*/ 167117 w 1645223"/>
                <a:gd name="connsiteY643" fmla="*/ 483194 h 1921420"/>
                <a:gd name="connsiteX644" fmla="*/ 167117 w 1645223"/>
                <a:gd name="connsiteY644" fmla="*/ 483194 h 1921420"/>
                <a:gd name="connsiteX645" fmla="*/ 168384 w 1645223"/>
                <a:gd name="connsiteY645" fmla="*/ 481928 h 1921420"/>
                <a:gd name="connsiteX646" fmla="*/ 172182 w 1645223"/>
                <a:gd name="connsiteY646" fmla="*/ 480662 h 1921420"/>
                <a:gd name="connsiteX647" fmla="*/ 172182 w 1645223"/>
                <a:gd name="connsiteY647" fmla="*/ 480662 h 1921420"/>
                <a:gd name="connsiteX648" fmla="*/ 173447 w 1645223"/>
                <a:gd name="connsiteY648" fmla="*/ 479396 h 1921420"/>
                <a:gd name="connsiteX649" fmla="*/ 174714 w 1645223"/>
                <a:gd name="connsiteY649" fmla="*/ 478130 h 1921420"/>
                <a:gd name="connsiteX650" fmla="*/ 179778 w 1645223"/>
                <a:gd name="connsiteY650" fmla="*/ 475598 h 1921420"/>
                <a:gd name="connsiteX651" fmla="*/ 187374 w 1645223"/>
                <a:gd name="connsiteY651" fmla="*/ 475598 h 1921420"/>
                <a:gd name="connsiteX652" fmla="*/ 187374 w 1645223"/>
                <a:gd name="connsiteY652" fmla="*/ 481928 h 1921420"/>
                <a:gd name="connsiteX653" fmla="*/ 186108 w 1645223"/>
                <a:gd name="connsiteY653" fmla="*/ 483194 h 1921420"/>
                <a:gd name="connsiteX654" fmla="*/ 184842 w 1645223"/>
                <a:gd name="connsiteY654" fmla="*/ 484461 h 1921420"/>
                <a:gd name="connsiteX655" fmla="*/ 181044 w 1645223"/>
                <a:gd name="connsiteY655" fmla="*/ 486992 h 1921420"/>
                <a:gd name="connsiteX656" fmla="*/ 179778 w 1645223"/>
                <a:gd name="connsiteY656" fmla="*/ 488258 h 1921420"/>
                <a:gd name="connsiteX657" fmla="*/ 175980 w 1645223"/>
                <a:gd name="connsiteY657" fmla="*/ 489525 h 1921420"/>
                <a:gd name="connsiteX658" fmla="*/ 175980 w 1645223"/>
                <a:gd name="connsiteY658" fmla="*/ 489525 h 1921420"/>
                <a:gd name="connsiteX659" fmla="*/ 174714 w 1645223"/>
                <a:gd name="connsiteY659" fmla="*/ 490791 h 1921420"/>
                <a:gd name="connsiteX660" fmla="*/ 170916 w 1645223"/>
                <a:gd name="connsiteY660" fmla="*/ 492057 h 1921420"/>
                <a:gd name="connsiteX661" fmla="*/ 170916 w 1645223"/>
                <a:gd name="connsiteY661" fmla="*/ 492057 h 1921420"/>
                <a:gd name="connsiteX662" fmla="*/ 169649 w 1645223"/>
                <a:gd name="connsiteY662" fmla="*/ 493323 h 1921420"/>
                <a:gd name="connsiteX663" fmla="*/ 168384 w 1645223"/>
                <a:gd name="connsiteY663" fmla="*/ 494589 h 1921420"/>
                <a:gd name="connsiteX664" fmla="*/ 165851 w 1645223"/>
                <a:gd name="connsiteY664" fmla="*/ 495855 h 1921420"/>
                <a:gd name="connsiteX665" fmla="*/ 162053 w 1645223"/>
                <a:gd name="connsiteY665" fmla="*/ 495855 h 1921420"/>
                <a:gd name="connsiteX666" fmla="*/ 224089 w 1645223"/>
                <a:gd name="connsiteY666" fmla="*/ 461672 h 1921420"/>
                <a:gd name="connsiteX667" fmla="*/ 220291 w 1645223"/>
                <a:gd name="connsiteY667" fmla="*/ 459140 h 1921420"/>
                <a:gd name="connsiteX668" fmla="*/ 222823 w 1645223"/>
                <a:gd name="connsiteY668" fmla="*/ 452809 h 1921420"/>
                <a:gd name="connsiteX669" fmla="*/ 225356 w 1645223"/>
                <a:gd name="connsiteY669" fmla="*/ 451543 h 1921420"/>
                <a:gd name="connsiteX670" fmla="*/ 227888 w 1645223"/>
                <a:gd name="connsiteY670" fmla="*/ 447745 h 1921420"/>
                <a:gd name="connsiteX671" fmla="*/ 231686 w 1645223"/>
                <a:gd name="connsiteY671" fmla="*/ 445213 h 1921420"/>
                <a:gd name="connsiteX672" fmla="*/ 232952 w 1645223"/>
                <a:gd name="connsiteY672" fmla="*/ 441415 h 1921420"/>
                <a:gd name="connsiteX673" fmla="*/ 235484 w 1645223"/>
                <a:gd name="connsiteY673" fmla="*/ 438883 h 1921420"/>
                <a:gd name="connsiteX674" fmla="*/ 239282 w 1645223"/>
                <a:gd name="connsiteY674" fmla="*/ 437617 h 1921420"/>
                <a:gd name="connsiteX675" fmla="*/ 240548 w 1645223"/>
                <a:gd name="connsiteY675" fmla="*/ 437617 h 1921420"/>
                <a:gd name="connsiteX676" fmla="*/ 245612 w 1645223"/>
                <a:gd name="connsiteY676" fmla="*/ 442681 h 1921420"/>
                <a:gd name="connsiteX677" fmla="*/ 241814 w 1645223"/>
                <a:gd name="connsiteY677" fmla="*/ 447745 h 1921420"/>
                <a:gd name="connsiteX678" fmla="*/ 240548 w 1645223"/>
                <a:gd name="connsiteY678" fmla="*/ 451543 h 1921420"/>
                <a:gd name="connsiteX679" fmla="*/ 238016 w 1645223"/>
                <a:gd name="connsiteY679" fmla="*/ 454076 h 1921420"/>
                <a:gd name="connsiteX680" fmla="*/ 236750 w 1645223"/>
                <a:gd name="connsiteY680" fmla="*/ 455341 h 1921420"/>
                <a:gd name="connsiteX681" fmla="*/ 234218 w 1645223"/>
                <a:gd name="connsiteY681" fmla="*/ 456607 h 1921420"/>
                <a:gd name="connsiteX682" fmla="*/ 232952 w 1645223"/>
                <a:gd name="connsiteY682" fmla="*/ 459140 h 1921420"/>
                <a:gd name="connsiteX683" fmla="*/ 230419 w 1645223"/>
                <a:gd name="connsiteY683" fmla="*/ 461672 h 1921420"/>
                <a:gd name="connsiteX684" fmla="*/ 229154 w 1645223"/>
                <a:gd name="connsiteY684" fmla="*/ 462938 h 1921420"/>
                <a:gd name="connsiteX685" fmla="*/ 226621 w 1645223"/>
                <a:gd name="connsiteY685" fmla="*/ 464204 h 1921420"/>
                <a:gd name="connsiteX686" fmla="*/ 224089 w 1645223"/>
                <a:gd name="connsiteY686" fmla="*/ 461672 h 1921420"/>
                <a:gd name="connsiteX687" fmla="*/ 819130 w 1645223"/>
                <a:gd name="connsiteY687" fmla="*/ 443947 h 1921420"/>
                <a:gd name="connsiteX688" fmla="*/ 814066 w 1645223"/>
                <a:gd name="connsiteY688" fmla="*/ 438883 h 1921420"/>
                <a:gd name="connsiteX689" fmla="*/ 819130 w 1645223"/>
                <a:gd name="connsiteY689" fmla="*/ 433819 h 1921420"/>
                <a:gd name="connsiteX690" fmla="*/ 821662 w 1645223"/>
                <a:gd name="connsiteY690" fmla="*/ 433819 h 1921420"/>
                <a:gd name="connsiteX691" fmla="*/ 843185 w 1645223"/>
                <a:gd name="connsiteY691" fmla="*/ 432553 h 1921420"/>
                <a:gd name="connsiteX692" fmla="*/ 848249 w 1645223"/>
                <a:gd name="connsiteY692" fmla="*/ 436351 h 1921420"/>
                <a:gd name="connsiteX693" fmla="*/ 843185 w 1645223"/>
                <a:gd name="connsiteY693" fmla="*/ 441415 h 1921420"/>
                <a:gd name="connsiteX694" fmla="*/ 819130 w 1645223"/>
                <a:gd name="connsiteY694" fmla="*/ 443947 h 1921420"/>
                <a:gd name="connsiteX695" fmla="*/ 772287 w 1645223"/>
                <a:gd name="connsiteY695" fmla="*/ 441415 h 1921420"/>
                <a:gd name="connsiteX696" fmla="*/ 763424 w 1645223"/>
                <a:gd name="connsiteY696" fmla="*/ 441415 h 1921420"/>
                <a:gd name="connsiteX697" fmla="*/ 759626 w 1645223"/>
                <a:gd name="connsiteY697" fmla="*/ 440149 h 1921420"/>
                <a:gd name="connsiteX698" fmla="*/ 758360 w 1645223"/>
                <a:gd name="connsiteY698" fmla="*/ 438883 h 1921420"/>
                <a:gd name="connsiteX699" fmla="*/ 753296 w 1645223"/>
                <a:gd name="connsiteY699" fmla="*/ 438883 h 1921420"/>
                <a:gd name="connsiteX700" fmla="*/ 749497 w 1645223"/>
                <a:gd name="connsiteY700" fmla="*/ 437617 h 1921420"/>
                <a:gd name="connsiteX701" fmla="*/ 748231 w 1645223"/>
                <a:gd name="connsiteY701" fmla="*/ 436351 h 1921420"/>
                <a:gd name="connsiteX702" fmla="*/ 744434 w 1645223"/>
                <a:gd name="connsiteY702" fmla="*/ 431287 h 1921420"/>
                <a:gd name="connsiteX703" fmla="*/ 749497 w 1645223"/>
                <a:gd name="connsiteY703" fmla="*/ 426222 h 1921420"/>
                <a:gd name="connsiteX704" fmla="*/ 750764 w 1645223"/>
                <a:gd name="connsiteY704" fmla="*/ 426222 h 1921420"/>
                <a:gd name="connsiteX705" fmla="*/ 754562 w 1645223"/>
                <a:gd name="connsiteY705" fmla="*/ 427489 h 1921420"/>
                <a:gd name="connsiteX706" fmla="*/ 755827 w 1645223"/>
                <a:gd name="connsiteY706" fmla="*/ 428755 h 1921420"/>
                <a:gd name="connsiteX707" fmla="*/ 760892 w 1645223"/>
                <a:gd name="connsiteY707" fmla="*/ 428755 h 1921420"/>
                <a:gd name="connsiteX708" fmla="*/ 764690 w 1645223"/>
                <a:gd name="connsiteY708" fmla="*/ 430020 h 1921420"/>
                <a:gd name="connsiteX709" fmla="*/ 765956 w 1645223"/>
                <a:gd name="connsiteY709" fmla="*/ 431287 h 1921420"/>
                <a:gd name="connsiteX710" fmla="*/ 773552 w 1645223"/>
                <a:gd name="connsiteY710" fmla="*/ 431287 h 1921420"/>
                <a:gd name="connsiteX711" fmla="*/ 778617 w 1645223"/>
                <a:gd name="connsiteY711" fmla="*/ 436351 h 1921420"/>
                <a:gd name="connsiteX712" fmla="*/ 772287 w 1645223"/>
                <a:gd name="connsiteY712" fmla="*/ 441415 h 1921420"/>
                <a:gd name="connsiteX713" fmla="*/ 892561 w 1645223"/>
                <a:gd name="connsiteY713" fmla="*/ 436351 h 1921420"/>
                <a:gd name="connsiteX714" fmla="*/ 888762 w 1645223"/>
                <a:gd name="connsiteY714" fmla="*/ 435085 h 1921420"/>
                <a:gd name="connsiteX715" fmla="*/ 888762 w 1645223"/>
                <a:gd name="connsiteY715" fmla="*/ 428755 h 1921420"/>
                <a:gd name="connsiteX716" fmla="*/ 890029 w 1645223"/>
                <a:gd name="connsiteY716" fmla="*/ 427489 h 1921420"/>
                <a:gd name="connsiteX717" fmla="*/ 893827 w 1645223"/>
                <a:gd name="connsiteY717" fmla="*/ 426222 h 1921420"/>
                <a:gd name="connsiteX718" fmla="*/ 898891 w 1645223"/>
                <a:gd name="connsiteY718" fmla="*/ 426222 h 1921420"/>
                <a:gd name="connsiteX719" fmla="*/ 900157 w 1645223"/>
                <a:gd name="connsiteY719" fmla="*/ 424956 h 1921420"/>
                <a:gd name="connsiteX720" fmla="*/ 903955 w 1645223"/>
                <a:gd name="connsiteY720" fmla="*/ 423690 h 1921420"/>
                <a:gd name="connsiteX721" fmla="*/ 907753 w 1645223"/>
                <a:gd name="connsiteY721" fmla="*/ 423690 h 1921420"/>
                <a:gd name="connsiteX722" fmla="*/ 911551 w 1645223"/>
                <a:gd name="connsiteY722" fmla="*/ 422424 h 1921420"/>
                <a:gd name="connsiteX723" fmla="*/ 914083 w 1645223"/>
                <a:gd name="connsiteY723" fmla="*/ 422424 h 1921420"/>
                <a:gd name="connsiteX724" fmla="*/ 916615 w 1645223"/>
                <a:gd name="connsiteY724" fmla="*/ 422424 h 1921420"/>
                <a:gd name="connsiteX725" fmla="*/ 921680 w 1645223"/>
                <a:gd name="connsiteY725" fmla="*/ 427489 h 1921420"/>
                <a:gd name="connsiteX726" fmla="*/ 916615 w 1645223"/>
                <a:gd name="connsiteY726" fmla="*/ 432553 h 1921420"/>
                <a:gd name="connsiteX727" fmla="*/ 915349 w 1645223"/>
                <a:gd name="connsiteY727" fmla="*/ 432553 h 1921420"/>
                <a:gd name="connsiteX728" fmla="*/ 911551 w 1645223"/>
                <a:gd name="connsiteY728" fmla="*/ 433819 h 1921420"/>
                <a:gd name="connsiteX729" fmla="*/ 909019 w 1645223"/>
                <a:gd name="connsiteY729" fmla="*/ 433819 h 1921420"/>
                <a:gd name="connsiteX730" fmla="*/ 906487 w 1645223"/>
                <a:gd name="connsiteY730" fmla="*/ 433819 h 1921420"/>
                <a:gd name="connsiteX731" fmla="*/ 905221 w 1645223"/>
                <a:gd name="connsiteY731" fmla="*/ 435085 h 1921420"/>
                <a:gd name="connsiteX732" fmla="*/ 901422 w 1645223"/>
                <a:gd name="connsiteY732" fmla="*/ 436351 h 1921420"/>
                <a:gd name="connsiteX733" fmla="*/ 896359 w 1645223"/>
                <a:gd name="connsiteY733" fmla="*/ 436351 h 1921420"/>
                <a:gd name="connsiteX734" fmla="*/ 892561 w 1645223"/>
                <a:gd name="connsiteY734" fmla="*/ 436351 h 1921420"/>
                <a:gd name="connsiteX735" fmla="*/ 705186 w 1645223"/>
                <a:gd name="connsiteY735" fmla="*/ 422424 h 1921420"/>
                <a:gd name="connsiteX736" fmla="*/ 701388 w 1645223"/>
                <a:gd name="connsiteY736" fmla="*/ 421158 h 1921420"/>
                <a:gd name="connsiteX737" fmla="*/ 700122 w 1645223"/>
                <a:gd name="connsiteY737" fmla="*/ 421158 h 1921420"/>
                <a:gd name="connsiteX738" fmla="*/ 696324 w 1645223"/>
                <a:gd name="connsiteY738" fmla="*/ 419892 h 1921420"/>
                <a:gd name="connsiteX739" fmla="*/ 695058 w 1645223"/>
                <a:gd name="connsiteY739" fmla="*/ 418626 h 1921420"/>
                <a:gd name="connsiteX740" fmla="*/ 692525 w 1645223"/>
                <a:gd name="connsiteY740" fmla="*/ 418626 h 1921420"/>
                <a:gd name="connsiteX741" fmla="*/ 688727 w 1645223"/>
                <a:gd name="connsiteY741" fmla="*/ 417360 h 1921420"/>
                <a:gd name="connsiteX742" fmla="*/ 687462 w 1645223"/>
                <a:gd name="connsiteY742" fmla="*/ 416094 h 1921420"/>
                <a:gd name="connsiteX743" fmla="*/ 684929 w 1645223"/>
                <a:gd name="connsiteY743" fmla="*/ 416094 h 1921420"/>
                <a:gd name="connsiteX744" fmla="*/ 679865 w 1645223"/>
                <a:gd name="connsiteY744" fmla="*/ 413562 h 1921420"/>
                <a:gd name="connsiteX745" fmla="*/ 678599 w 1645223"/>
                <a:gd name="connsiteY745" fmla="*/ 412296 h 1921420"/>
                <a:gd name="connsiteX746" fmla="*/ 678599 w 1645223"/>
                <a:gd name="connsiteY746" fmla="*/ 404700 h 1921420"/>
                <a:gd name="connsiteX747" fmla="*/ 684929 w 1645223"/>
                <a:gd name="connsiteY747" fmla="*/ 404700 h 1921420"/>
                <a:gd name="connsiteX748" fmla="*/ 687462 w 1645223"/>
                <a:gd name="connsiteY748" fmla="*/ 405966 h 1921420"/>
                <a:gd name="connsiteX749" fmla="*/ 688727 w 1645223"/>
                <a:gd name="connsiteY749" fmla="*/ 405966 h 1921420"/>
                <a:gd name="connsiteX750" fmla="*/ 692525 w 1645223"/>
                <a:gd name="connsiteY750" fmla="*/ 407232 h 1921420"/>
                <a:gd name="connsiteX751" fmla="*/ 693792 w 1645223"/>
                <a:gd name="connsiteY751" fmla="*/ 408498 h 1921420"/>
                <a:gd name="connsiteX752" fmla="*/ 696324 w 1645223"/>
                <a:gd name="connsiteY752" fmla="*/ 408498 h 1921420"/>
                <a:gd name="connsiteX753" fmla="*/ 700122 w 1645223"/>
                <a:gd name="connsiteY753" fmla="*/ 409764 h 1921420"/>
                <a:gd name="connsiteX754" fmla="*/ 701388 w 1645223"/>
                <a:gd name="connsiteY754" fmla="*/ 411030 h 1921420"/>
                <a:gd name="connsiteX755" fmla="*/ 705186 w 1645223"/>
                <a:gd name="connsiteY755" fmla="*/ 412296 h 1921420"/>
                <a:gd name="connsiteX756" fmla="*/ 706452 w 1645223"/>
                <a:gd name="connsiteY756" fmla="*/ 413562 h 1921420"/>
                <a:gd name="connsiteX757" fmla="*/ 706452 w 1645223"/>
                <a:gd name="connsiteY757" fmla="*/ 419892 h 1921420"/>
                <a:gd name="connsiteX758" fmla="*/ 705186 w 1645223"/>
                <a:gd name="connsiteY758" fmla="*/ 422424 h 1921420"/>
                <a:gd name="connsiteX759" fmla="*/ 954596 w 1645223"/>
                <a:gd name="connsiteY759" fmla="*/ 412296 h 1921420"/>
                <a:gd name="connsiteX760" fmla="*/ 949533 w 1645223"/>
                <a:gd name="connsiteY760" fmla="*/ 407232 h 1921420"/>
                <a:gd name="connsiteX761" fmla="*/ 949533 w 1645223"/>
                <a:gd name="connsiteY761" fmla="*/ 405966 h 1921420"/>
                <a:gd name="connsiteX762" fmla="*/ 952064 w 1645223"/>
                <a:gd name="connsiteY762" fmla="*/ 402168 h 1921420"/>
                <a:gd name="connsiteX763" fmla="*/ 955863 w 1645223"/>
                <a:gd name="connsiteY763" fmla="*/ 399635 h 1921420"/>
                <a:gd name="connsiteX764" fmla="*/ 957129 w 1645223"/>
                <a:gd name="connsiteY764" fmla="*/ 398369 h 1921420"/>
                <a:gd name="connsiteX765" fmla="*/ 960927 w 1645223"/>
                <a:gd name="connsiteY765" fmla="*/ 397104 h 1921420"/>
                <a:gd name="connsiteX766" fmla="*/ 960927 w 1645223"/>
                <a:gd name="connsiteY766" fmla="*/ 397104 h 1921420"/>
                <a:gd name="connsiteX767" fmla="*/ 962193 w 1645223"/>
                <a:gd name="connsiteY767" fmla="*/ 395837 h 1921420"/>
                <a:gd name="connsiteX768" fmla="*/ 963459 w 1645223"/>
                <a:gd name="connsiteY768" fmla="*/ 394571 h 1921420"/>
                <a:gd name="connsiteX769" fmla="*/ 967257 w 1645223"/>
                <a:gd name="connsiteY769" fmla="*/ 392039 h 1921420"/>
                <a:gd name="connsiteX770" fmla="*/ 968523 w 1645223"/>
                <a:gd name="connsiteY770" fmla="*/ 390773 h 1921420"/>
                <a:gd name="connsiteX771" fmla="*/ 976119 w 1645223"/>
                <a:gd name="connsiteY771" fmla="*/ 390773 h 1921420"/>
                <a:gd name="connsiteX772" fmla="*/ 976119 w 1645223"/>
                <a:gd name="connsiteY772" fmla="*/ 397104 h 1921420"/>
                <a:gd name="connsiteX773" fmla="*/ 973587 w 1645223"/>
                <a:gd name="connsiteY773" fmla="*/ 399635 h 1921420"/>
                <a:gd name="connsiteX774" fmla="*/ 972321 w 1645223"/>
                <a:gd name="connsiteY774" fmla="*/ 400902 h 1921420"/>
                <a:gd name="connsiteX775" fmla="*/ 968523 w 1645223"/>
                <a:gd name="connsiteY775" fmla="*/ 403434 h 1921420"/>
                <a:gd name="connsiteX776" fmla="*/ 967257 w 1645223"/>
                <a:gd name="connsiteY776" fmla="*/ 404700 h 1921420"/>
                <a:gd name="connsiteX777" fmla="*/ 963459 w 1645223"/>
                <a:gd name="connsiteY777" fmla="*/ 405966 h 1921420"/>
                <a:gd name="connsiteX778" fmla="*/ 963459 w 1645223"/>
                <a:gd name="connsiteY778" fmla="*/ 405966 h 1921420"/>
                <a:gd name="connsiteX779" fmla="*/ 962193 w 1645223"/>
                <a:gd name="connsiteY779" fmla="*/ 407232 h 1921420"/>
                <a:gd name="connsiteX780" fmla="*/ 960927 w 1645223"/>
                <a:gd name="connsiteY780" fmla="*/ 408498 h 1921420"/>
                <a:gd name="connsiteX781" fmla="*/ 958394 w 1645223"/>
                <a:gd name="connsiteY781" fmla="*/ 409764 h 1921420"/>
                <a:gd name="connsiteX782" fmla="*/ 954596 w 1645223"/>
                <a:gd name="connsiteY782" fmla="*/ 412296 h 1921420"/>
                <a:gd name="connsiteX783" fmla="*/ 268401 w 1645223"/>
                <a:gd name="connsiteY783" fmla="*/ 408498 h 1921420"/>
                <a:gd name="connsiteX784" fmla="*/ 265869 w 1645223"/>
                <a:gd name="connsiteY784" fmla="*/ 407232 h 1921420"/>
                <a:gd name="connsiteX785" fmla="*/ 264603 w 1645223"/>
                <a:gd name="connsiteY785" fmla="*/ 400902 h 1921420"/>
                <a:gd name="connsiteX786" fmla="*/ 270933 w 1645223"/>
                <a:gd name="connsiteY786" fmla="*/ 392039 h 1921420"/>
                <a:gd name="connsiteX787" fmla="*/ 273465 w 1645223"/>
                <a:gd name="connsiteY787" fmla="*/ 389507 h 1921420"/>
                <a:gd name="connsiteX788" fmla="*/ 277263 w 1645223"/>
                <a:gd name="connsiteY788" fmla="*/ 380645 h 1921420"/>
                <a:gd name="connsiteX789" fmla="*/ 281061 w 1645223"/>
                <a:gd name="connsiteY789" fmla="*/ 378113 h 1921420"/>
                <a:gd name="connsiteX790" fmla="*/ 286126 w 1645223"/>
                <a:gd name="connsiteY790" fmla="*/ 383177 h 1921420"/>
                <a:gd name="connsiteX791" fmla="*/ 284860 w 1645223"/>
                <a:gd name="connsiteY791" fmla="*/ 386975 h 1921420"/>
                <a:gd name="connsiteX792" fmla="*/ 281061 w 1645223"/>
                <a:gd name="connsiteY792" fmla="*/ 394571 h 1921420"/>
                <a:gd name="connsiteX793" fmla="*/ 279795 w 1645223"/>
                <a:gd name="connsiteY793" fmla="*/ 395837 h 1921420"/>
                <a:gd name="connsiteX794" fmla="*/ 277263 w 1645223"/>
                <a:gd name="connsiteY794" fmla="*/ 398369 h 1921420"/>
                <a:gd name="connsiteX795" fmla="*/ 272199 w 1645223"/>
                <a:gd name="connsiteY795" fmla="*/ 405966 h 1921420"/>
                <a:gd name="connsiteX796" fmla="*/ 268401 w 1645223"/>
                <a:gd name="connsiteY796" fmla="*/ 408498 h 1921420"/>
                <a:gd name="connsiteX797" fmla="*/ 645682 w 1645223"/>
                <a:gd name="connsiteY797" fmla="*/ 389507 h 1921420"/>
                <a:gd name="connsiteX798" fmla="*/ 641884 w 1645223"/>
                <a:gd name="connsiteY798" fmla="*/ 388241 h 1921420"/>
                <a:gd name="connsiteX799" fmla="*/ 634288 w 1645223"/>
                <a:gd name="connsiteY799" fmla="*/ 380645 h 1921420"/>
                <a:gd name="connsiteX800" fmla="*/ 633022 w 1645223"/>
                <a:gd name="connsiteY800" fmla="*/ 376847 h 1921420"/>
                <a:gd name="connsiteX801" fmla="*/ 629223 w 1645223"/>
                <a:gd name="connsiteY801" fmla="*/ 374315 h 1921420"/>
                <a:gd name="connsiteX802" fmla="*/ 626692 w 1645223"/>
                <a:gd name="connsiteY802" fmla="*/ 370517 h 1921420"/>
                <a:gd name="connsiteX803" fmla="*/ 629223 w 1645223"/>
                <a:gd name="connsiteY803" fmla="*/ 364186 h 1921420"/>
                <a:gd name="connsiteX804" fmla="*/ 635553 w 1645223"/>
                <a:gd name="connsiteY804" fmla="*/ 366718 h 1921420"/>
                <a:gd name="connsiteX805" fmla="*/ 636820 w 1645223"/>
                <a:gd name="connsiteY805" fmla="*/ 367984 h 1921420"/>
                <a:gd name="connsiteX806" fmla="*/ 639352 w 1645223"/>
                <a:gd name="connsiteY806" fmla="*/ 369250 h 1921420"/>
                <a:gd name="connsiteX807" fmla="*/ 641884 w 1645223"/>
                <a:gd name="connsiteY807" fmla="*/ 371783 h 1921420"/>
                <a:gd name="connsiteX808" fmla="*/ 643150 w 1645223"/>
                <a:gd name="connsiteY808" fmla="*/ 375581 h 1921420"/>
                <a:gd name="connsiteX809" fmla="*/ 643150 w 1645223"/>
                <a:gd name="connsiteY809" fmla="*/ 375581 h 1921420"/>
                <a:gd name="connsiteX810" fmla="*/ 649480 w 1645223"/>
                <a:gd name="connsiteY810" fmla="*/ 381911 h 1921420"/>
                <a:gd name="connsiteX811" fmla="*/ 649480 w 1645223"/>
                <a:gd name="connsiteY811" fmla="*/ 388241 h 1921420"/>
                <a:gd name="connsiteX812" fmla="*/ 645682 w 1645223"/>
                <a:gd name="connsiteY812" fmla="*/ 389507 h 1921420"/>
                <a:gd name="connsiteX813" fmla="*/ 1006505 w 1645223"/>
                <a:gd name="connsiteY813" fmla="*/ 370517 h 1921420"/>
                <a:gd name="connsiteX814" fmla="*/ 1001440 w 1645223"/>
                <a:gd name="connsiteY814" fmla="*/ 365452 h 1921420"/>
                <a:gd name="connsiteX815" fmla="*/ 1001440 w 1645223"/>
                <a:gd name="connsiteY815" fmla="*/ 362920 h 1921420"/>
                <a:gd name="connsiteX816" fmla="*/ 1002706 w 1645223"/>
                <a:gd name="connsiteY816" fmla="*/ 359122 h 1921420"/>
                <a:gd name="connsiteX817" fmla="*/ 1005238 w 1645223"/>
                <a:gd name="connsiteY817" fmla="*/ 356590 h 1921420"/>
                <a:gd name="connsiteX818" fmla="*/ 1009036 w 1645223"/>
                <a:gd name="connsiteY818" fmla="*/ 355324 h 1921420"/>
                <a:gd name="connsiteX819" fmla="*/ 1010303 w 1645223"/>
                <a:gd name="connsiteY819" fmla="*/ 351526 h 1921420"/>
                <a:gd name="connsiteX820" fmla="*/ 1012835 w 1645223"/>
                <a:gd name="connsiteY820" fmla="*/ 348994 h 1921420"/>
                <a:gd name="connsiteX821" fmla="*/ 1015366 w 1645223"/>
                <a:gd name="connsiteY821" fmla="*/ 347728 h 1921420"/>
                <a:gd name="connsiteX822" fmla="*/ 1016633 w 1645223"/>
                <a:gd name="connsiteY822" fmla="*/ 345196 h 1921420"/>
                <a:gd name="connsiteX823" fmla="*/ 1017899 w 1645223"/>
                <a:gd name="connsiteY823" fmla="*/ 343930 h 1921420"/>
                <a:gd name="connsiteX824" fmla="*/ 1025495 w 1645223"/>
                <a:gd name="connsiteY824" fmla="*/ 343930 h 1921420"/>
                <a:gd name="connsiteX825" fmla="*/ 1026761 w 1645223"/>
                <a:gd name="connsiteY825" fmla="*/ 350260 h 1921420"/>
                <a:gd name="connsiteX826" fmla="*/ 1024229 w 1645223"/>
                <a:gd name="connsiteY826" fmla="*/ 354058 h 1921420"/>
                <a:gd name="connsiteX827" fmla="*/ 1020431 w 1645223"/>
                <a:gd name="connsiteY827" fmla="*/ 356590 h 1921420"/>
                <a:gd name="connsiteX828" fmla="*/ 1019165 w 1645223"/>
                <a:gd name="connsiteY828" fmla="*/ 360388 h 1921420"/>
                <a:gd name="connsiteX829" fmla="*/ 1016633 w 1645223"/>
                <a:gd name="connsiteY829" fmla="*/ 362920 h 1921420"/>
                <a:gd name="connsiteX830" fmla="*/ 1012835 w 1645223"/>
                <a:gd name="connsiteY830" fmla="*/ 364186 h 1921420"/>
                <a:gd name="connsiteX831" fmla="*/ 1006505 w 1645223"/>
                <a:gd name="connsiteY831" fmla="*/ 370517 h 1921420"/>
                <a:gd name="connsiteX832" fmla="*/ 310181 w 1645223"/>
                <a:gd name="connsiteY832" fmla="*/ 354058 h 1921420"/>
                <a:gd name="connsiteX833" fmla="*/ 307648 w 1645223"/>
                <a:gd name="connsiteY833" fmla="*/ 354058 h 1921420"/>
                <a:gd name="connsiteX834" fmla="*/ 305116 w 1645223"/>
                <a:gd name="connsiteY834" fmla="*/ 347728 h 1921420"/>
                <a:gd name="connsiteX835" fmla="*/ 307648 w 1645223"/>
                <a:gd name="connsiteY835" fmla="*/ 343930 h 1921420"/>
                <a:gd name="connsiteX836" fmla="*/ 311446 w 1645223"/>
                <a:gd name="connsiteY836" fmla="*/ 341397 h 1921420"/>
                <a:gd name="connsiteX837" fmla="*/ 312712 w 1645223"/>
                <a:gd name="connsiteY837" fmla="*/ 337599 h 1921420"/>
                <a:gd name="connsiteX838" fmla="*/ 313979 w 1645223"/>
                <a:gd name="connsiteY838" fmla="*/ 336333 h 1921420"/>
                <a:gd name="connsiteX839" fmla="*/ 315244 w 1645223"/>
                <a:gd name="connsiteY839" fmla="*/ 332535 h 1921420"/>
                <a:gd name="connsiteX840" fmla="*/ 316511 w 1645223"/>
                <a:gd name="connsiteY840" fmla="*/ 331269 h 1921420"/>
                <a:gd name="connsiteX841" fmla="*/ 317777 w 1645223"/>
                <a:gd name="connsiteY841" fmla="*/ 330003 h 1921420"/>
                <a:gd name="connsiteX842" fmla="*/ 324107 w 1645223"/>
                <a:gd name="connsiteY842" fmla="*/ 327471 h 1921420"/>
                <a:gd name="connsiteX843" fmla="*/ 326639 w 1645223"/>
                <a:gd name="connsiteY843" fmla="*/ 333801 h 1921420"/>
                <a:gd name="connsiteX844" fmla="*/ 325373 w 1645223"/>
                <a:gd name="connsiteY844" fmla="*/ 336333 h 1921420"/>
                <a:gd name="connsiteX845" fmla="*/ 324107 w 1645223"/>
                <a:gd name="connsiteY845" fmla="*/ 337599 h 1921420"/>
                <a:gd name="connsiteX846" fmla="*/ 324107 w 1645223"/>
                <a:gd name="connsiteY846" fmla="*/ 337599 h 1921420"/>
                <a:gd name="connsiteX847" fmla="*/ 322841 w 1645223"/>
                <a:gd name="connsiteY847" fmla="*/ 341397 h 1921420"/>
                <a:gd name="connsiteX848" fmla="*/ 321575 w 1645223"/>
                <a:gd name="connsiteY848" fmla="*/ 342663 h 1921420"/>
                <a:gd name="connsiteX849" fmla="*/ 320309 w 1645223"/>
                <a:gd name="connsiteY849" fmla="*/ 346462 h 1921420"/>
                <a:gd name="connsiteX850" fmla="*/ 317777 w 1645223"/>
                <a:gd name="connsiteY850" fmla="*/ 348994 h 1921420"/>
                <a:gd name="connsiteX851" fmla="*/ 315244 w 1645223"/>
                <a:gd name="connsiteY851" fmla="*/ 350260 h 1921420"/>
                <a:gd name="connsiteX852" fmla="*/ 313979 w 1645223"/>
                <a:gd name="connsiteY852" fmla="*/ 351526 h 1921420"/>
                <a:gd name="connsiteX853" fmla="*/ 310181 w 1645223"/>
                <a:gd name="connsiteY853" fmla="*/ 354058 h 1921420"/>
                <a:gd name="connsiteX854" fmla="*/ 610232 w 1645223"/>
                <a:gd name="connsiteY854" fmla="*/ 330003 h 1921420"/>
                <a:gd name="connsiteX855" fmla="*/ 606434 w 1645223"/>
                <a:gd name="connsiteY855" fmla="*/ 328737 h 1921420"/>
                <a:gd name="connsiteX856" fmla="*/ 605169 w 1645223"/>
                <a:gd name="connsiteY856" fmla="*/ 327471 h 1921420"/>
                <a:gd name="connsiteX857" fmla="*/ 603902 w 1645223"/>
                <a:gd name="connsiteY857" fmla="*/ 323673 h 1921420"/>
                <a:gd name="connsiteX858" fmla="*/ 603902 w 1645223"/>
                <a:gd name="connsiteY858" fmla="*/ 319875 h 1921420"/>
                <a:gd name="connsiteX859" fmla="*/ 600104 w 1645223"/>
                <a:gd name="connsiteY859" fmla="*/ 312279 h 1921420"/>
                <a:gd name="connsiteX860" fmla="*/ 600104 w 1645223"/>
                <a:gd name="connsiteY860" fmla="*/ 309746 h 1921420"/>
                <a:gd name="connsiteX861" fmla="*/ 600104 w 1645223"/>
                <a:gd name="connsiteY861" fmla="*/ 303416 h 1921420"/>
                <a:gd name="connsiteX862" fmla="*/ 602636 w 1645223"/>
                <a:gd name="connsiteY862" fmla="*/ 298352 h 1921420"/>
                <a:gd name="connsiteX863" fmla="*/ 608967 w 1645223"/>
                <a:gd name="connsiteY863" fmla="*/ 300884 h 1921420"/>
                <a:gd name="connsiteX864" fmla="*/ 608967 w 1645223"/>
                <a:gd name="connsiteY864" fmla="*/ 300884 h 1921420"/>
                <a:gd name="connsiteX865" fmla="*/ 608967 w 1645223"/>
                <a:gd name="connsiteY865" fmla="*/ 303416 h 1921420"/>
                <a:gd name="connsiteX866" fmla="*/ 608967 w 1645223"/>
                <a:gd name="connsiteY866" fmla="*/ 309746 h 1921420"/>
                <a:gd name="connsiteX867" fmla="*/ 612765 w 1645223"/>
                <a:gd name="connsiteY867" fmla="*/ 317343 h 1921420"/>
                <a:gd name="connsiteX868" fmla="*/ 612765 w 1645223"/>
                <a:gd name="connsiteY868" fmla="*/ 319875 h 1921420"/>
                <a:gd name="connsiteX869" fmla="*/ 612765 w 1645223"/>
                <a:gd name="connsiteY869" fmla="*/ 322407 h 1921420"/>
                <a:gd name="connsiteX870" fmla="*/ 612765 w 1645223"/>
                <a:gd name="connsiteY870" fmla="*/ 328737 h 1921420"/>
                <a:gd name="connsiteX871" fmla="*/ 610232 w 1645223"/>
                <a:gd name="connsiteY871" fmla="*/ 330003 h 1921420"/>
                <a:gd name="connsiteX872" fmla="*/ 1052082 w 1645223"/>
                <a:gd name="connsiteY872" fmla="*/ 321141 h 1921420"/>
                <a:gd name="connsiteX873" fmla="*/ 1052082 w 1645223"/>
                <a:gd name="connsiteY873" fmla="*/ 321141 h 1921420"/>
                <a:gd name="connsiteX874" fmla="*/ 1045752 w 1645223"/>
                <a:gd name="connsiteY874" fmla="*/ 316076 h 1921420"/>
                <a:gd name="connsiteX875" fmla="*/ 1049550 w 1645223"/>
                <a:gd name="connsiteY875" fmla="*/ 311012 h 1921420"/>
                <a:gd name="connsiteX876" fmla="*/ 1050816 w 1645223"/>
                <a:gd name="connsiteY876" fmla="*/ 307214 h 1921420"/>
                <a:gd name="connsiteX877" fmla="*/ 1053348 w 1645223"/>
                <a:gd name="connsiteY877" fmla="*/ 304682 h 1921420"/>
                <a:gd name="connsiteX878" fmla="*/ 1055880 w 1645223"/>
                <a:gd name="connsiteY878" fmla="*/ 303416 h 1921420"/>
                <a:gd name="connsiteX879" fmla="*/ 1057146 w 1645223"/>
                <a:gd name="connsiteY879" fmla="*/ 300884 h 1921420"/>
                <a:gd name="connsiteX880" fmla="*/ 1058412 w 1645223"/>
                <a:gd name="connsiteY880" fmla="*/ 299618 h 1921420"/>
                <a:gd name="connsiteX881" fmla="*/ 1059678 w 1645223"/>
                <a:gd name="connsiteY881" fmla="*/ 298352 h 1921420"/>
                <a:gd name="connsiteX882" fmla="*/ 1060944 w 1645223"/>
                <a:gd name="connsiteY882" fmla="*/ 294554 h 1921420"/>
                <a:gd name="connsiteX883" fmla="*/ 1062210 w 1645223"/>
                <a:gd name="connsiteY883" fmla="*/ 293288 h 1921420"/>
                <a:gd name="connsiteX884" fmla="*/ 1069807 w 1645223"/>
                <a:gd name="connsiteY884" fmla="*/ 293288 h 1921420"/>
                <a:gd name="connsiteX885" fmla="*/ 1071073 w 1645223"/>
                <a:gd name="connsiteY885" fmla="*/ 299618 h 1921420"/>
                <a:gd name="connsiteX886" fmla="*/ 1071073 w 1645223"/>
                <a:gd name="connsiteY886" fmla="*/ 299618 h 1921420"/>
                <a:gd name="connsiteX887" fmla="*/ 1069807 w 1645223"/>
                <a:gd name="connsiteY887" fmla="*/ 303416 h 1921420"/>
                <a:gd name="connsiteX888" fmla="*/ 1068540 w 1645223"/>
                <a:gd name="connsiteY888" fmla="*/ 304682 h 1921420"/>
                <a:gd name="connsiteX889" fmla="*/ 1066008 w 1645223"/>
                <a:gd name="connsiteY889" fmla="*/ 308481 h 1921420"/>
                <a:gd name="connsiteX890" fmla="*/ 1062210 w 1645223"/>
                <a:gd name="connsiteY890" fmla="*/ 311012 h 1921420"/>
                <a:gd name="connsiteX891" fmla="*/ 1060944 w 1645223"/>
                <a:gd name="connsiteY891" fmla="*/ 314811 h 1921420"/>
                <a:gd name="connsiteX892" fmla="*/ 1058412 w 1645223"/>
                <a:gd name="connsiteY892" fmla="*/ 317343 h 1921420"/>
                <a:gd name="connsiteX893" fmla="*/ 1052082 w 1645223"/>
                <a:gd name="connsiteY893" fmla="*/ 321141 h 1921420"/>
                <a:gd name="connsiteX894" fmla="*/ 346896 w 1645223"/>
                <a:gd name="connsiteY894" fmla="*/ 295820 h 1921420"/>
                <a:gd name="connsiteX895" fmla="*/ 344363 w 1645223"/>
                <a:gd name="connsiteY895" fmla="*/ 295820 h 1921420"/>
                <a:gd name="connsiteX896" fmla="*/ 341832 w 1645223"/>
                <a:gd name="connsiteY896" fmla="*/ 289490 h 1921420"/>
                <a:gd name="connsiteX897" fmla="*/ 343098 w 1645223"/>
                <a:gd name="connsiteY897" fmla="*/ 288224 h 1921420"/>
                <a:gd name="connsiteX898" fmla="*/ 343098 w 1645223"/>
                <a:gd name="connsiteY898" fmla="*/ 286958 h 1921420"/>
                <a:gd name="connsiteX899" fmla="*/ 344363 w 1645223"/>
                <a:gd name="connsiteY899" fmla="*/ 283160 h 1921420"/>
                <a:gd name="connsiteX900" fmla="*/ 345630 w 1645223"/>
                <a:gd name="connsiteY900" fmla="*/ 281894 h 1921420"/>
                <a:gd name="connsiteX901" fmla="*/ 345630 w 1645223"/>
                <a:gd name="connsiteY901" fmla="*/ 279361 h 1921420"/>
                <a:gd name="connsiteX902" fmla="*/ 346896 w 1645223"/>
                <a:gd name="connsiteY902" fmla="*/ 275563 h 1921420"/>
                <a:gd name="connsiteX903" fmla="*/ 348162 w 1645223"/>
                <a:gd name="connsiteY903" fmla="*/ 274297 h 1921420"/>
                <a:gd name="connsiteX904" fmla="*/ 348162 w 1645223"/>
                <a:gd name="connsiteY904" fmla="*/ 271765 h 1921420"/>
                <a:gd name="connsiteX905" fmla="*/ 349428 w 1645223"/>
                <a:gd name="connsiteY905" fmla="*/ 267967 h 1921420"/>
                <a:gd name="connsiteX906" fmla="*/ 351960 w 1645223"/>
                <a:gd name="connsiteY906" fmla="*/ 265435 h 1921420"/>
                <a:gd name="connsiteX907" fmla="*/ 355758 w 1645223"/>
                <a:gd name="connsiteY907" fmla="*/ 264169 h 1921420"/>
                <a:gd name="connsiteX908" fmla="*/ 360822 w 1645223"/>
                <a:gd name="connsiteY908" fmla="*/ 269233 h 1921420"/>
                <a:gd name="connsiteX909" fmla="*/ 359556 w 1645223"/>
                <a:gd name="connsiteY909" fmla="*/ 273031 h 1921420"/>
                <a:gd name="connsiteX910" fmla="*/ 358290 w 1645223"/>
                <a:gd name="connsiteY910" fmla="*/ 274297 h 1921420"/>
                <a:gd name="connsiteX911" fmla="*/ 358290 w 1645223"/>
                <a:gd name="connsiteY911" fmla="*/ 276829 h 1921420"/>
                <a:gd name="connsiteX912" fmla="*/ 357024 w 1645223"/>
                <a:gd name="connsiteY912" fmla="*/ 280627 h 1921420"/>
                <a:gd name="connsiteX913" fmla="*/ 355758 w 1645223"/>
                <a:gd name="connsiteY913" fmla="*/ 281894 h 1921420"/>
                <a:gd name="connsiteX914" fmla="*/ 355758 w 1645223"/>
                <a:gd name="connsiteY914" fmla="*/ 284425 h 1921420"/>
                <a:gd name="connsiteX915" fmla="*/ 354492 w 1645223"/>
                <a:gd name="connsiteY915" fmla="*/ 288224 h 1921420"/>
                <a:gd name="connsiteX916" fmla="*/ 353226 w 1645223"/>
                <a:gd name="connsiteY916" fmla="*/ 289490 h 1921420"/>
                <a:gd name="connsiteX917" fmla="*/ 353226 w 1645223"/>
                <a:gd name="connsiteY917" fmla="*/ 292022 h 1921420"/>
                <a:gd name="connsiteX918" fmla="*/ 351960 w 1645223"/>
                <a:gd name="connsiteY918" fmla="*/ 294554 h 1921420"/>
                <a:gd name="connsiteX919" fmla="*/ 346896 w 1645223"/>
                <a:gd name="connsiteY919" fmla="*/ 295820 h 1921420"/>
                <a:gd name="connsiteX920" fmla="*/ 1095128 w 1645223"/>
                <a:gd name="connsiteY920" fmla="*/ 269233 h 1921420"/>
                <a:gd name="connsiteX921" fmla="*/ 1092596 w 1645223"/>
                <a:gd name="connsiteY921" fmla="*/ 267967 h 1921420"/>
                <a:gd name="connsiteX922" fmla="*/ 1091329 w 1645223"/>
                <a:gd name="connsiteY922" fmla="*/ 261637 h 1921420"/>
                <a:gd name="connsiteX923" fmla="*/ 1105256 w 1645223"/>
                <a:gd name="connsiteY923" fmla="*/ 242646 h 1921420"/>
                <a:gd name="connsiteX924" fmla="*/ 1111586 w 1645223"/>
                <a:gd name="connsiteY924" fmla="*/ 241380 h 1921420"/>
                <a:gd name="connsiteX925" fmla="*/ 1112852 w 1645223"/>
                <a:gd name="connsiteY925" fmla="*/ 247710 h 1921420"/>
                <a:gd name="connsiteX926" fmla="*/ 1098926 w 1645223"/>
                <a:gd name="connsiteY926" fmla="*/ 266701 h 1921420"/>
                <a:gd name="connsiteX927" fmla="*/ 1095128 w 1645223"/>
                <a:gd name="connsiteY927" fmla="*/ 269233 h 1921420"/>
                <a:gd name="connsiteX928" fmla="*/ 588710 w 1645223"/>
                <a:gd name="connsiteY928" fmla="*/ 265435 h 1921420"/>
                <a:gd name="connsiteX929" fmla="*/ 584912 w 1645223"/>
                <a:gd name="connsiteY929" fmla="*/ 264169 h 1921420"/>
                <a:gd name="connsiteX930" fmla="*/ 583646 w 1645223"/>
                <a:gd name="connsiteY930" fmla="*/ 262903 h 1921420"/>
                <a:gd name="connsiteX931" fmla="*/ 582380 w 1645223"/>
                <a:gd name="connsiteY931" fmla="*/ 259105 h 1921420"/>
                <a:gd name="connsiteX932" fmla="*/ 582380 w 1645223"/>
                <a:gd name="connsiteY932" fmla="*/ 259105 h 1921420"/>
                <a:gd name="connsiteX933" fmla="*/ 581114 w 1645223"/>
                <a:gd name="connsiteY933" fmla="*/ 257839 h 1921420"/>
                <a:gd name="connsiteX934" fmla="*/ 579848 w 1645223"/>
                <a:gd name="connsiteY934" fmla="*/ 254040 h 1921420"/>
                <a:gd name="connsiteX935" fmla="*/ 579848 w 1645223"/>
                <a:gd name="connsiteY935" fmla="*/ 251509 h 1921420"/>
                <a:gd name="connsiteX936" fmla="*/ 578581 w 1645223"/>
                <a:gd name="connsiteY936" fmla="*/ 250242 h 1921420"/>
                <a:gd name="connsiteX937" fmla="*/ 577316 w 1645223"/>
                <a:gd name="connsiteY937" fmla="*/ 246444 h 1921420"/>
                <a:gd name="connsiteX938" fmla="*/ 577316 w 1645223"/>
                <a:gd name="connsiteY938" fmla="*/ 246444 h 1921420"/>
                <a:gd name="connsiteX939" fmla="*/ 574783 w 1645223"/>
                <a:gd name="connsiteY939" fmla="*/ 242646 h 1921420"/>
                <a:gd name="connsiteX940" fmla="*/ 574783 w 1645223"/>
                <a:gd name="connsiteY940" fmla="*/ 241380 h 1921420"/>
                <a:gd name="connsiteX941" fmla="*/ 579848 w 1645223"/>
                <a:gd name="connsiteY941" fmla="*/ 236316 h 1921420"/>
                <a:gd name="connsiteX942" fmla="*/ 583646 w 1645223"/>
                <a:gd name="connsiteY942" fmla="*/ 237582 h 1921420"/>
                <a:gd name="connsiteX943" fmla="*/ 587444 w 1645223"/>
                <a:gd name="connsiteY943" fmla="*/ 242646 h 1921420"/>
                <a:gd name="connsiteX944" fmla="*/ 587444 w 1645223"/>
                <a:gd name="connsiteY944" fmla="*/ 245178 h 1921420"/>
                <a:gd name="connsiteX945" fmla="*/ 588710 w 1645223"/>
                <a:gd name="connsiteY945" fmla="*/ 246444 h 1921420"/>
                <a:gd name="connsiteX946" fmla="*/ 589976 w 1645223"/>
                <a:gd name="connsiteY946" fmla="*/ 250242 h 1921420"/>
                <a:gd name="connsiteX947" fmla="*/ 589976 w 1645223"/>
                <a:gd name="connsiteY947" fmla="*/ 252774 h 1921420"/>
                <a:gd name="connsiteX948" fmla="*/ 591242 w 1645223"/>
                <a:gd name="connsiteY948" fmla="*/ 254040 h 1921420"/>
                <a:gd name="connsiteX949" fmla="*/ 592508 w 1645223"/>
                <a:gd name="connsiteY949" fmla="*/ 257839 h 1921420"/>
                <a:gd name="connsiteX950" fmla="*/ 592508 w 1645223"/>
                <a:gd name="connsiteY950" fmla="*/ 257839 h 1921420"/>
                <a:gd name="connsiteX951" fmla="*/ 592508 w 1645223"/>
                <a:gd name="connsiteY951" fmla="*/ 264169 h 1921420"/>
                <a:gd name="connsiteX952" fmla="*/ 588710 w 1645223"/>
                <a:gd name="connsiteY952" fmla="*/ 265435 h 1921420"/>
                <a:gd name="connsiteX953" fmla="*/ 369684 w 1645223"/>
                <a:gd name="connsiteY953" fmla="*/ 233784 h 1921420"/>
                <a:gd name="connsiteX954" fmla="*/ 365886 w 1645223"/>
                <a:gd name="connsiteY954" fmla="*/ 232518 h 1921420"/>
                <a:gd name="connsiteX955" fmla="*/ 365886 w 1645223"/>
                <a:gd name="connsiteY955" fmla="*/ 226188 h 1921420"/>
                <a:gd name="connsiteX956" fmla="*/ 365886 w 1645223"/>
                <a:gd name="connsiteY956" fmla="*/ 226188 h 1921420"/>
                <a:gd name="connsiteX957" fmla="*/ 367153 w 1645223"/>
                <a:gd name="connsiteY957" fmla="*/ 222389 h 1921420"/>
                <a:gd name="connsiteX958" fmla="*/ 368418 w 1645223"/>
                <a:gd name="connsiteY958" fmla="*/ 221123 h 1921420"/>
                <a:gd name="connsiteX959" fmla="*/ 368418 w 1645223"/>
                <a:gd name="connsiteY959" fmla="*/ 218591 h 1921420"/>
                <a:gd name="connsiteX960" fmla="*/ 374749 w 1645223"/>
                <a:gd name="connsiteY960" fmla="*/ 205931 h 1921420"/>
                <a:gd name="connsiteX961" fmla="*/ 381079 w 1645223"/>
                <a:gd name="connsiteY961" fmla="*/ 203399 h 1921420"/>
                <a:gd name="connsiteX962" fmla="*/ 383611 w 1645223"/>
                <a:gd name="connsiteY962" fmla="*/ 209729 h 1921420"/>
                <a:gd name="connsiteX963" fmla="*/ 377281 w 1645223"/>
                <a:gd name="connsiteY963" fmla="*/ 221123 h 1921420"/>
                <a:gd name="connsiteX964" fmla="*/ 377281 w 1645223"/>
                <a:gd name="connsiteY964" fmla="*/ 222389 h 1921420"/>
                <a:gd name="connsiteX965" fmla="*/ 376014 w 1645223"/>
                <a:gd name="connsiteY965" fmla="*/ 226188 h 1921420"/>
                <a:gd name="connsiteX966" fmla="*/ 374749 w 1645223"/>
                <a:gd name="connsiteY966" fmla="*/ 227453 h 1921420"/>
                <a:gd name="connsiteX967" fmla="*/ 373483 w 1645223"/>
                <a:gd name="connsiteY967" fmla="*/ 231252 h 1921420"/>
                <a:gd name="connsiteX968" fmla="*/ 372216 w 1645223"/>
                <a:gd name="connsiteY968" fmla="*/ 232518 h 1921420"/>
                <a:gd name="connsiteX969" fmla="*/ 369684 w 1645223"/>
                <a:gd name="connsiteY969" fmla="*/ 233784 h 1921420"/>
                <a:gd name="connsiteX970" fmla="*/ 1136907 w 1645223"/>
                <a:gd name="connsiteY970" fmla="*/ 209729 h 1921420"/>
                <a:gd name="connsiteX971" fmla="*/ 1134375 w 1645223"/>
                <a:gd name="connsiteY971" fmla="*/ 209729 h 1921420"/>
                <a:gd name="connsiteX972" fmla="*/ 1131843 w 1645223"/>
                <a:gd name="connsiteY972" fmla="*/ 203399 h 1921420"/>
                <a:gd name="connsiteX973" fmla="*/ 1143237 w 1645223"/>
                <a:gd name="connsiteY973" fmla="*/ 181876 h 1921420"/>
                <a:gd name="connsiteX974" fmla="*/ 1149568 w 1645223"/>
                <a:gd name="connsiteY974" fmla="*/ 179344 h 1921420"/>
                <a:gd name="connsiteX975" fmla="*/ 1152100 w 1645223"/>
                <a:gd name="connsiteY975" fmla="*/ 185674 h 1921420"/>
                <a:gd name="connsiteX976" fmla="*/ 1140705 w 1645223"/>
                <a:gd name="connsiteY976" fmla="*/ 207197 h 1921420"/>
                <a:gd name="connsiteX977" fmla="*/ 1136907 w 1645223"/>
                <a:gd name="connsiteY977" fmla="*/ 209729 h 1921420"/>
                <a:gd name="connsiteX978" fmla="*/ 560857 w 1645223"/>
                <a:gd name="connsiteY978" fmla="*/ 203399 h 1921420"/>
                <a:gd name="connsiteX979" fmla="*/ 557059 w 1645223"/>
                <a:gd name="connsiteY979" fmla="*/ 202133 h 1921420"/>
                <a:gd name="connsiteX980" fmla="*/ 554527 w 1645223"/>
                <a:gd name="connsiteY980" fmla="*/ 199601 h 1921420"/>
                <a:gd name="connsiteX981" fmla="*/ 553260 w 1645223"/>
                <a:gd name="connsiteY981" fmla="*/ 195802 h 1921420"/>
                <a:gd name="connsiteX982" fmla="*/ 553260 w 1645223"/>
                <a:gd name="connsiteY982" fmla="*/ 195802 h 1921420"/>
                <a:gd name="connsiteX983" fmla="*/ 551995 w 1645223"/>
                <a:gd name="connsiteY983" fmla="*/ 194537 h 1921420"/>
                <a:gd name="connsiteX984" fmla="*/ 550729 w 1645223"/>
                <a:gd name="connsiteY984" fmla="*/ 190738 h 1921420"/>
                <a:gd name="connsiteX985" fmla="*/ 550729 w 1645223"/>
                <a:gd name="connsiteY985" fmla="*/ 188206 h 1921420"/>
                <a:gd name="connsiteX986" fmla="*/ 549462 w 1645223"/>
                <a:gd name="connsiteY986" fmla="*/ 186940 h 1921420"/>
                <a:gd name="connsiteX987" fmla="*/ 548197 w 1645223"/>
                <a:gd name="connsiteY987" fmla="*/ 183142 h 1921420"/>
                <a:gd name="connsiteX988" fmla="*/ 548197 w 1645223"/>
                <a:gd name="connsiteY988" fmla="*/ 183142 h 1921420"/>
                <a:gd name="connsiteX989" fmla="*/ 546930 w 1645223"/>
                <a:gd name="connsiteY989" fmla="*/ 181876 h 1921420"/>
                <a:gd name="connsiteX990" fmla="*/ 545665 w 1645223"/>
                <a:gd name="connsiteY990" fmla="*/ 178078 h 1921420"/>
                <a:gd name="connsiteX991" fmla="*/ 545665 w 1645223"/>
                <a:gd name="connsiteY991" fmla="*/ 175546 h 1921420"/>
                <a:gd name="connsiteX992" fmla="*/ 550729 w 1645223"/>
                <a:gd name="connsiteY992" fmla="*/ 170481 h 1921420"/>
                <a:gd name="connsiteX993" fmla="*/ 555793 w 1645223"/>
                <a:gd name="connsiteY993" fmla="*/ 175546 h 1921420"/>
                <a:gd name="connsiteX994" fmla="*/ 555793 w 1645223"/>
                <a:gd name="connsiteY994" fmla="*/ 175546 h 1921420"/>
                <a:gd name="connsiteX995" fmla="*/ 557059 w 1645223"/>
                <a:gd name="connsiteY995" fmla="*/ 176812 h 1921420"/>
                <a:gd name="connsiteX996" fmla="*/ 558325 w 1645223"/>
                <a:gd name="connsiteY996" fmla="*/ 180610 h 1921420"/>
                <a:gd name="connsiteX997" fmla="*/ 558325 w 1645223"/>
                <a:gd name="connsiteY997" fmla="*/ 180610 h 1921420"/>
                <a:gd name="connsiteX998" fmla="*/ 559591 w 1645223"/>
                <a:gd name="connsiteY998" fmla="*/ 181876 h 1921420"/>
                <a:gd name="connsiteX999" fmla="*/ 560857 w 1645223"/>
                <a:gd name="connsiteY999" fmla="*/ 185674 h 1921420"/>
                <a:gd name="connsiteX1000" fmla="*/ 560857 w 1645223"/>
                <a:gd name="connsiteY1000" fmla="*/ 188206 h 1921420"/>
                <a:gd name="connsiteX1001" fmla="*/ 562123 w 1645223"/>
                <a:gd name="connsiteY1001" fmla="*/ 189472 h 1921420"/>
                <a:gd name="connsiteX1002" fmla="*/ 563389 w 1645223"/>
                <a:gd name="connsiteY1002" fmla="*/ 193270 h 1921420"/>
                <a:gd name="connsiteX1003" fmla="*/ 563389 w 1645223"/>
                <a:gd name="connsiteY1003" fmla="*/ 193270 h 1921420"/>
                <a:gd name="connsiteX1004" fmla="*/ 563389 w 1645223"/>
                <a:gd name="connsiteY1004" fmla="*/ 193270 h 1921420"/>
                <a:gd name="connsiteX1005" fmla="*/ 563389 w 1645223"/>
                <a:gd name="connsiteY1005" fmla="*/ 199601 h 1921420"/>
                <a:gd name="connsiteX1006" fmla="*/ 560857 w 1645223"/>
                <a:gd name="connsiteY1006" fmla="*/ 203399 h 1921420"/>
                <a:gd name="connsiteX1007" fmla="*/ 389941 w 1645223"/>
                <a:gd name="connsiteY1007" fmla="*/ 169216 h 1921420"/>
                <a:gd name="connsiteX1008" fmla="*/ 384877 w 1645223"/>
                <a:gd name="connsiteY1008" fmla="*/ 164151 h 1921420"/>
                <a:gd name="connsiteX1009" fmla="*/ 384877 w 1645223"/>
                <a:gd name="connsiteY1009" fmla="*/ 140096 h 1921420"/>
                <a:gd name="connsiteX1010" fmla="*/ 389941 w 1645223"/>
                <a:gd name="connsiteY1010" fmla="*/ 135032 h 1921420"/>
                <a:gd name="connsiteX1011" fmla="*/ 395005 w 1645223"/>
                <a:gd name="connsiteY1011" fmla="*/ 140096 h 1921420"/>
                <a:gd name="connsiteX1012" fmla="*/ 395005 w 1645223"/>
                <a:gd name="connsiteY1012" fmla="*/ 164151 h 1921420"/>
                <a:gd name="connsiteX1013" fmla="*/ 389941 w 1645223"/>
                <a:gd name="connsiteY1013" fmla="*/ 169216 h 1921420"/>
                <a:gd name="connsiteX1014" fmla="*/ 1173622 w 1645223"/>
                <a:gd name="connsiteY1014" fmla="*/ 146427 h 1921420"/>
                <a:gd name="connsiteX1015" fmla="*/ 1171090 w 1645223"/>
                <a:gd name="connsiteY1015" fmla="*/ 145161 h 1921420"/>
                <a:gd name="connsiteX1016" fmla="*/ 1169824 w 1645223"/>
                <a:gd name="connsiteY1016" fmla="*/ 138830 h 1921420"/>
                <a:gd name="connsiteX1017" fmla="*/ 1183751 w 1645223"/>
                <a:gd name="connsiteY1017" fmla="*/ 118574 h 1921420"/>
                <a:gd name="connsiteX1018" fmla="*/ 1190081 w 1645223"/>
                <a:gd name="connsiteY1018" fmla="*/ 117308 h 1921420"/>
                <a:gd name="connsiteX1019" fmla="*/ 1191347 w 1645223"/>
                <a:gd name="connsiteY1019" fmla="*/ 123638 h 1921420"/>
                <a:gd name="connsiteX1020" fmla="*/ 1177421 w 1645223"/>
                <a:gd name="connsiteY1020" fmla="*/ 142629 h 1921420"/>
                <a:gd name="connsiteX1021" fmla="*/ 1173622 w 1645223"/>
                <a:gd name="connsiteY1021" fmla="*/ 146427 h 1921420"/>
                <a:gd name="connsiteX1022" fmla="*/ 531738 w 1645223"/>
                <a:gd name="connsiteY1022" fmla="*/ 142629 h 1921420"/>
                <a:gd name="connsiteX1023" fmla="*/ 527940 w 1645223"/>
                <a:gd name="connsiteY1023" fmla="*/ 140096 h 1921420"/>
                <a:gd name="connsiteX1024" fmla="*/ 516546 w 1645223"/>
                <a:gd name="connsiteY1024" fmla="*/ 118574 h 1921420"/>
                <a:gd name="connsiteX1025" fmla="*/ 519078 w 1645223"/>
                <a:gd name="connsiteY1025" fmla="*/ 112244 h 1921420"/>
                <a:gd name="connsiteX1026" fmla="*/ 525408 w 1645223"/>
                <a:gd name="connsiteY1026" fmla="*/ 114776 h 1921420"/>
                <a:gd name="connsiteX1027" fmla="*/ 536802 w 1645223"/>
                <a:gd name="connsiteY1027" fmla="*/ 136298 h 1921420"/>
                <a:gd name="connsiteX1028" fmla="*/ 534270 w 1645223"/>
                <a:gd name="connsiteY1028" fmla="*/ 142629 h 1921420"/>
                <a:gd name="connsiteX1029" fmla="*/ 531738 w 1645223"/>
                <a:gd name="connsiteY1029" fmla="*/ 142629 h 1921420"/>
                <a:gd name="connsiteX1030" fmla="*/ 389941 w 1645223"/>
                <a:gd name="connsiteY1030" fmla="*/ 98317 h 1921420"/>
                <a:gd name="connsiteX1031" fmla="*/ 384877 w 1645223"/>
                <a:gd name="connsiteY1031" fmla="*/ 93253 h 1921420"/>
                <a:gd name="connsiteX1032" fmla="*/ 384877 w 1645223"/>
                <a:gd name="connsiteY1032" fmla="*/ 76794 h 1921420"/>
                <a:gd name="connsiteX1033" fmla="*/ 384877 w 1645223"/>
                <a:gd name="connsiteY1033" fmla="*/ 74262 h 1921420"/>
                <a:gd name="connsiteX1034" fmla="*/ 388675 w 1645223"/>
                <a:gd name="connsiteY1034" fmla="*/ 66666 h 1921420"/>
                <a:gd name="connsiteX1035" fmla="*/ 395005 w 1645223"/>
                <a:gd name="connsiteY1035" fmla="*/ 64134 h 1921420"/>
                <a:gd name="connsiteX1036" fmla="*/ 397537 w 1645223"/>
                <a:gd name="connsiteY1036" fmla="*/ 70464 h 1921420"/>
                <a:gd name="connsiteX1037" fmla="*/ 395005 w 1645223"/>
                <a:gd name="connsiteY1037" fmla="*/ 76794 h 1921420"/>
                <a:gd name="connsiteX1038" fmla="*/ 395005 w 1645223"/>
                <a:gd name="connsiteY1038" fmla="*/ 91987 h 1921420"/>
                <a:gd name="connsiteX1039" fmla="*/ 389941 w 1645223"/>
                <a:gd name="connsiteY1039" fmla="*/ 98317 h 1921420"/>
                <a:gd name="connsiteX1040" fmla="*/ 1215402 w 1645223"/>
                <a:gd name="connsiteY1040" fmla="*/ 88189 h 1921420"/>
                <a:gd name="connsiteX1041" fmla="*/ 1212870 w 1645223"/>
                <a:gd name="connsiteY1041" fmla="*/ 86923 h 1921420"/>
                <a:gd name="connsiteX1042" fmla="*/ 1211603 w 1645223"/>
                <a:gd name="connsiteY1042" fmla="*/ 80593 h 1921420"/>
                <a:gd name="connsiteX1043" fmla="*/ 1225530 w 1645223"/>
                <a:gd name="connsiteY1043" fmla="*/ 61602 h 1921420"/>
                <a:gd name="connsiteX1044" fmla="*/ 1231860 w 1645223"/>
                <a:gd name="connsiteY1044" fmla="*/ 60336 h 1921420"/>
                <a:gd name="connsiteX1045" fmla="*/ 1233126 w 1645223"/>
                <a:gd name="connsiteY1045" fmla="*/ 66666 h 1921420"/>
                <a:gd name="connsiteX1046" fmla="*/ 1219200 w 1645223"/>
                <a:gd name="connsiteY1046" fmla="*/ 85657 h 1921420"/>
                <a:gd name="connsiteX1047" fmla="*/ 1215402 w 1645223"/>
                <a:gd name="connsiteY1047" fmla="*/ 88189 h 1921420"/>
                <a:gd name="connsiteX1048" fmla="*/ 502619 w 1645223"/>
                <a:gd name="connsiteY1048" fmla="*/ 79327 h 1921420"/>
                <a:gd name="connsiteX1049" fmla="*/ 498821 w 1645223"/>
                <a:gd name="connsiteY1049" fmla="*/ 76794 h 1921420"/>
                <a:gd name="connsiteX1050" fmla="*/ 497555 w 1645223"/>
                <a:gd name="connsiteY1050" fmla="*/ 75528 h 1921420"/>
                <a:gd name="connsiteX1051" fmla="*/ 496288 w 1645223"/>
                <a:gd name="connsiteY1051" fmla="*/ 74262 h 1921420"/>
                <a:gd name="connsiteX1052" fmla="*/ 495023 w 1645223"/>
                <a:gd name="connsiteY1052" fmla="*/ 70464 h 1921420"/>
                <a:gd name="connsiteX1053" fmla="*/ 495023 w 1645223"/>
                <a:gd name="connsiteY1053" fmla="*/ 70464 h 1921420"/>
                <a:gd name="connsiteX1054" fmla="*/ 493757 w 1645223"/>
                <a:gd name="connsiteY1054" fmla="*/ 69198 h 1921420"/>
                <a:gd name="connsiteX1055" fmla="*/ 492491 w 1645223"/>
                <a:gd name="connsiteY1055" fmla="*/ 67932 h 1921420"/>
                <a:gd name="connsiteX1056" fmla="*/ 491225 w 1645223"/>
                <a:gd name="connsiteY1056" fmla="*/ 65400 h 1921420"/>
                <a:gd name="connsiteX1057" fmla="*/ 488693 w 1645223"/>
                <a:gd name="connsiteY1057" fmla="*/ 64134 h 1921420"/>
                <a:gd name="connsiteX1058" fmla="*/ 486160 w 1645223"/>
                <a:gd name="connsiteY1058" fmla="*/ 61602 h 1921420"/>
                <a:gd name="connsiteX1059" fmla="*/ 484895 w 1645223"/>
                <a:gd name="connsiteY1059" fmla="*/ 60336 h 1921420"/>
                <a:gd name="connsiteX1060" fmla="*/ 483628 w 1645223"/>
                <a:gd name="connsiteY1060" fmla="*/ 59070 h 1921420"/>
                <a:gd name="connsiteX1061" fmla="*/ 486160 w 1645223"/>
                <a:gd name="connsiteY1061" fmla="*/ 52740 h 1921420"/>
                <a:gd name="connsiteX1062" fmla="*/ 492491 w 1645223"/>
                <a:gd name="connsiteY1062" fmla="*/ 55272 h 1921420"/>
                <a:gd name="connsiteX1063" fmla="*/ 493757 w 1645223"/>
                <a:gd name="connsiteY1063" fmla="*/ 56538 h 1921420"/>
                <a:gd name="connsiteX1064" fmla="*/ 497555 w 1645223"/>
                <a:gd name="connsiteY1064" fmla="*/ 59070 h 1921420"/>
                <a:gd name="connsiteX1065" fmla="*/ 500087 w 1645223"/>
                <a:gd name="connsiteY1065" fmla="*/ 62868 h 1921420"/>
                <a:gd name="connsiteX1066" fmla="*/ 501353 w 1645223"/>
                <a:gd name="connsiteY1066" fmla="*/ 64134 h 1921420"/>
                <a:gd name="connsiteX1067" fmla="*/ 502619 w 1645223"/>
                <a:gd name="connsiteY1067" fmla="*/ 67932 h 1921420"/>
                <a:gd name="connsiteX1068" fmla="*/ 502619 w 1645223"/>
                <a:gd name="connsiteY1068" fmla="*/ 67932 h 1921420"/>
                <a:gd name="connsiteX1069" fmla="*/ 503885 w 1645223"/>
                <a:gd name="connsiteY1069" fmla="*/ 69198 h 1921420"/>
                <a:gd name="connsiteX1070" fmla="*/ 505151 w 1645223"/>
                <a:gd name="connsiteY1070" fmla="*/ 70464 h 1921420"/>
                <a:gd name="connsiteX1071" fmla="*/ 506417 w 1645223"/>
                <a:gd name="connsiteY1071" fmla="*/ 72996 h 1921420"/>
                <a:gd name="connsiteX1072" fmla="*/ 503885 w 1645223"/>
                <a:gd name="connsiteY1072" fmla="*/ 79327 h 1921420"/>
                <a:gd name="connsiteX1073" fmla="*/ 502619 w 1645223"/>
                <a:gd name="connsiteY1073" fmla="*/ 79327 h 1921420"/>
                <a:gd name="connsiteX1074" fmla="*/ 426656 w 1645223"/>
                <a:gd name="connsiteY1074" fmla="*/ 43877 h 1921420"/>
                <a:gd name="connsiteX1075" fmla="*/ 422858 w 1645223"/>
                <a:gd name="connsiteY1075" fmla="*/ 42611 h 1921420"/>
                <a:gd name="connsiteX1076" fmla="*/ 422858 w 1645223"/>
                <a:gd name="connsiteY1076" fmla="*/ 36281 h 1921420"/>
                <a:gd name="connsiteX1077" fmla="*/ 424125 w 1645223"/>
                <a:gd name="connsiteY1077" fmla="*/ 35015 h 1921420"/>
                <a:gd name="connsiteX1078" fmla="*/ 427923 w 1645223"/>
                <a:gd name="connsiteY1078" fmla="*/ 33749 h 1921420"/>
                <a:gd name="connsiteX1079" fmla="*/ 430455 w 1645223"/>
                <a:gd name="connsiteY1079" fmla="*/ 33749 h 1921420"/>
                <a:gd name="connsiteX1080" fmla="*/ 448179 w 1645223"/>
                <a:gd name="connsiteY1080" fmla="*/ 31217 h 1921420"/>
                <a:gd name="connsiteX1081" fmla="*/ 449445 w 1645223"/>
                <a:gd name="connsiteY1081" fmla="*/ 31217 h 1921420"/>
                <a:gd name="connsiteX1082" fmla="*/ 454509 w 1645223"/>
                <a:gd name="connsiteY1082" fmla="*/ 36281 h 1921420"/>
                <a:gd name="connsiteX1083" fmla="*/ 449445 w 1645223"/>
                <a:gd name="connsiteY1083" fmla="*/ 41345 h 1921420"/>
                <a:gd name="connsiteX1084" fmla="*/ 429188 w 1645223"/>
                <a:gd name="connsiteY1084" fmla="*/ 43877 h 1921420"/>
                <a:gd name="connsiteX1085" fmla="*/ 426656 w 1645223"/>
                <a:gd name="connsiteY1085" fmla="*/ 43877 h 1921420"/>
                <a:gd name="connsiteX1086" fmla="*/ 1259713 w 1645223"/>
                <a:gd name="connsiteY1086" fmla="*/ 28685 h 1921420"/>
                <a:gd name="connsiteX1087" fmla="*/ 1257181 w 1645223"/>
                <a:gd name="connsiteY1087" fmla="*/ 27419 h 1921420"/>
                <a:gd name="connsiteX1088" fmla="*/ 1255915 w 1645223"/>
                <a:gd name="connsiteY1088" fmla="*/ 21088 h 1921420"/>
                <a:gd name="connsiteX1089" fmla="*/ 1259713 w 1645223"/>
                <a:gd name="connsiteY1089" fmla="*/ 16024 h 1921420"/>
                <a:gd name="connsiteX1090" fmla="*/ 1271107 w 1645223"/>
                <a:gd name="connsiteY1090" fmla="*/ 2098 h 1921420"/>
                <a:gd name="connsiteX1091" fmla="*/ 1277438 w 1645223"/>
                <a:gd name="connsiteY1091" fmla="*/ 832 h 1921420"/>
                <a:gd name="connsiteX1092" fmla="*/ 1278704 w 1645223"/>
                <a:gd name="connsiteY1092" fmla="*/ 7162 h 1921420"/>
                <a:gd name="connsiteX1093" fmla="*/ 1263511 w 1645223"/>
                <a:gd name="connsiteY1093" fmla="*/ 26153 h 1921420"/>
                <a:gd name="connsiteX1094" fmla="*/ 1259713 w 1645223"/>
                <a:gd name="connsiteY1094" fmla="*/ 28685 h 192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Lst>
              <a:rect l="l" t="t" r="r" b="b"/>
              <a:pathLst>
                <a:path w="1645223" h="1921420">
                  <a:moveTo>
                    <a:pt x="1640792" y="1921420"/>
                  </a:moveTo>
                  <a:cubicBezTo>
                    <a:pt x="1639527" y="1921420"/>
                    <a:pt x="1638260" y="1921420"/>
                    <a:pt x="1636994" y="1920154"/>
                  </a:cubicBezTo>
                  <a:lnTo>
                    <a:pt x="1634462" y="1917622"/>
                  </a:lnTo>
                  <a:cubicBezTo>
                    <a:pt x="1634462" y="1917622"/>
                    <a:pt x="1633196" y="1916356"/>
                    <a:pt x="1633196" y="1916356"/>
                  </a:cubicBezTo>
                  <a:lnTo>
                    <a:pt x="1630664" y="1912558"/>
                  </a:lnTo>
                  <a:lnTo>
                    <a:pt x="1629398" y="1911292"/>
                  </a:lnTo>
                  <a:cubicBezTo>
                    <a:pt x="1629398" y="1911292"/>
                    <a:pt x="1628132" y="1910026"/>
                    <a:pt x="1628132" y="1910026"/>
                  </a:cubicBezTo>
                  <a:lnTo>
                    <a:pt x="1625600" y="1906227"/>
                  </a:lnTo>
                  <a:lnTo>
                    <a:pt x="1621802" y="1902430"/>
                  </a:lnTo>
                  <a:cubicBezTo>
                    <a:pt x="1619269" y="1901163"/>
                    <a:pt x="1619269" y="1897365"/>
                    <a:pt x="1621802" y="1894833"/>
                  </a:cubicBezTo>
                  <a:cubicBezTo>
                    <a:pt x="1624334" y="1893567"/>
                    <a:pt x="1626866" y="1892301"/>
                    <a:pt x="1628132" y="1894833"/>
                  </a:cubicBezTo>
                  <a:lnTo>
                    <a:pt x="1633196" y="1899897"/>
                  </a:lnTo>
                  <a:cubicBezTo>
                    <a:pt x="1633196" y="1899897"/>
                    <a:pt x="1634462" y="1901163"/>
                    <a:pt x="1634462" y="1901163"/>
                  </a:cubicBezTo>
                  <a:lnTo>
                    <a:pt x="1636994" y="1904961"/>
                  </a:lnTo>
                  <a:lnTo>
                    <a:pt x="1638260" y="1906227"/>
                  </a:lnTo>
                  <a:cubicBezTo>
                    <a:pt x="1638260" y="1906227"/>
                    <a:pt x="1639527" y="1907494"/>
                    <a:pt x="1639527" y="1907494"/>
                  </a:cubicBezTo>
                  <a:lnTo>
                    <a:pt x="1642058" y="1911292"/>
                  </a:lnTo>
                  <a:lnTo>
                    <a:pt x="1643325" y="1912558"/>
                  </a:lnTo>
                  <a:cubicBezTo>
                    <a:pt x="1645857" y="1913824"/>
                    <a:pt x="1645857" y="1917622"/>
                    <a:pt x="1643325" y="1918888"/>
                  </a:cubicBezTo>
                  <a:cubicBezTo>
                    <a:pt x="1643325" y="1920154"/>
                    <a:pt x="1642058" y="1921420"/>
                    <a:pt x="1640792" y="1921420"/>
                  </a:cubicBezTo>
                  <a:moveTo>
                    <a:pt x="1600279" y="1868246"/>
                  </a:moveTo>
                  <a:cubicBezTo>
                    <a:pt x="1599013" y="1868246"/>
                    <a:pt x="1597746" y="1866980"/>
                    <a:pt x="1596481" y="1866980"/>
                  </a:cubicBezTo>
                  <a:lnTo>
                    <a:pt x="1593949" y="1864448"/>
                  </a:lnTo>
                  <a:cubicBezTo>
                    <a:pt x="1592683" y="1863182"/>
                    <a:pt x="1592683" y="1861916"/>
                    <a:pt x="1592683" y="1860650"/>
                  </a:cubicBezTo>
                  <a:lnTo>
                    <a:pt x="1592683" y="1860650"/>
                  </a:lnTo>
                  <a:lnTo>
                    <a:pt x="1591416" y="1859384"/>
                  </a:lnTo>
                  <a:cubicBezTo>
                    <a:pt x="1591416" y="1859384"/>
                    <a:pt x="1590151" y="1858118"/>
                    <a:pt x="1590151" y="1858118"/>
                  </a:cubicBezTo>
                  <a:lnTo>
                    <a:pt x="1590151" y="1856852"/>
                  </a:lnTo>
                  <a:cubicBezTo>
                    <a:pt x="1588885" y="1856852"/>
                    <a:pt x="1587618" y="1856852"/>
                    <a:pt x="1587618" y="1855586"/>
                  </a:cubicBezTo>
                  <a:lnTo>
                    <a:pt x="1585086" y="1853054"/>
                  </a:lnTo>
                  <a:cubicBezTo>
                    <a:pt x="1583820" y="1851788"/>
                    <a:pt x="1583820" y="1850522"/>
                    <a:pt x="1583820" y="1849256"/>
                  </a:cubicBezTo>
                  <a:lnTo>
                    <a:pt x="1583820" y="1849256"/>
                  </a:lnTo>
                  <a:cubicBezTo>
                    <a:pt x="1581288" y="1847989"/>
                    <a:pt x="1581288" y="1844191"/>
                    <a:pt x="1583820" y="1842925"/>
                  </a:cubicBezTo>
                  <a:cubicBezTo>
                    <a:pt x="1586353" y="1841659"/>
                    <a:pt x="1588885" y="1841659"/>
                    <a:pt x="1591416" y="1842925"/>
                  </a:cubicBezTo>
                  <a:lnTo>
                    <a:pt x="1592683" y="1844191"/>
                  </a:lnTo>
                  <a:cubicBezTo>
                    <a:pt x="1593949" y="1845458"/>
                    <a:pt x="1593949" y="1846724"/>
                    <a:pt x="1593949" y="1847989"/>
                  </a:cubicBezTo>
                  <a:cubicBezTo>
                    <a:pt x="1595215" y="1847989"/>
                    <a:pt x="1597746" y="1849256"/>
                    <a:pt x="1597746" y="1850522"/>
                  </a:cubicBezTo>
                  <a:lnTo>
                    <a:pt x="1600279" y="1854320"/>
                  </a:lnTo>
                  <a:lnTo>
                    <a:pt x="1601545" y="1855586"/>
                  </a:lnTo>
                  <a:cubicBezTo>
                    <a:pt x="1602811" y="1856852"/>
                    <a:pt x="1602811" y="1858118"/>
                    <a:pt x="1602811" y="1859384"/>
                  </a:cubicBezTo>
                  <a:lnTo>
                    <a:pt x="1602811" y="1859384"/>
                  </a:lnTo>
                  <a:lnTo>
                    <a:pt x="1604077" y="1860650"/>
                  </a:lnTo>
                  <a:cubicBezTo>
                    <a:pt x="1605343" y="1861916"/>
                    <a:pt x="1605343" y="1863182"/>
                    <a:pt x="1605343" y="1864448"/>
                  </a:cubicBezTo>
                  <a:cubicBezTo>
                    <a:pt x="1605343" y="1865714"/>
                    <a:pt x="1602811" y="1868246"/>
                    <a:pt x="1600279" y="1868246"/>
                  </a:cubicBezTo>
                  <a:moveTo>
                    <a:pt x="1559765" y="1812540"/>
                  </a:moveTo>
                  <a:cubicBezTo>
                    <a:pt x="1558499" y="1812540"/>
                    <a:pt x="1555967" y="1811274"/>
                    <a:pt x="1555967" y="1810008"/>
                  </a:cubicBezTo>
                  <a:lnTo>
                    <a:pt x="1552169" y="1802412"/>
                  </a:lnTo>
                  <a:lnTo>
                    <a:pt x="1550903" y="1801146"/>
                  </a:lnTo>
                  <a:cubicBezTo>
                    <a:pt x="1549637" y="1799880"/>
                    <a:pt x="1549637" y="1798614"/>
                    <a:pt x="1549637" y="1797348"/>
                  </a:cubicBezTo>
                  <a:lnTo>
                    <a:pt x="1549637" y="1797348"/>
                  </a:lnTo>
                  <a:lnTo>
                    <a:pt x="1545839" y="1793550"/>
                  </a:lnTo>
                  <a:cubicBezTo>
                    <a:pt x="1544573" y="1792284"/>
                    <a:pt x="1544573" y="1791017"/>
                    <a:pt x="1544573" y="1789752"/>
                  </a:cubicBezTo>
                  <a:lnTo>
                    <a:pt x="1544573" y="1787219"/>
                  </a:lnTo>
                  <a:cubicBezTo>
                    <a:pt x="1544573" y="1784687"/>
                    <a:pt x="1547105" y="1782155"/>
                    <a:pt x="1549637" y="1782155"/>
                  </a:cubicBezTo>
                  <a:cubicBezTo>
                    <a:pt x="1552169" y="1782155"/>
                    <a:pt x="1554701" y="1784687"/>
                    <a:pt x="1554701" y="1787219"/>
                  </a:cubicBezTo>
                  <a:lnTo>
                    <a:pt x="1558499" y="1791017"/>
                  </a:lnTo>
                  <a:cubicBezTo>
                    <a:pt x="1559765" y="1792284"/>
                    <a:pt x="1559765" y="1793550"/>
                    <a:pt x="1559765" y="1794816"/>
                  </a:cubicBezTo>
                  <a:lnTo>
                    <a:pt x="1559765" y="1794816"/>
                  </a:lnTo>
                  <a:lnTo>
                    <a:pt x="1561032" y="1796082"/>
                  </a:lnTo>
                  <a:cubicBezTo>
                    <a:pt x="1561032" y="1796082"/>
                    <a:pt x="1562297" y="1797348"/>
                    <a:pt x="1562297" y="1797348"/>
                  </a:cubicBezTo>
                  <a:lnTo>
                    <a:pt x="1567362" y="1806210"/>
                  </a:lnTo>
                  <a:cubicBezTo>
                    <a:pt x="1568628" y="1808742"/>
                    <a:pt x="1567362" y="1811274"/>
                    <a:pt x="1564830" y="1812540"/>
                  </a:cubicBezTo>
                  <a:cubicBezTo>
                    <a:pt x="1561032" y="1812540"/>
                    <a:pt x="1561032" y="1812540"/>
                    <a:pt x="1559765" y="1812540"/>
                  </a:cubicBezTo>
                  <a:moveTo>
                    <a:pt x="1524316" y="1754302"/>
                  </a:moveTo>
                  <a:cubicBezTo>
                    <a:pt x="1523050" y="1754302"/>
                    <a:pt x="1521784" y="1753036"/>
                    <a:pt x="1520518" y="1753036"/>
                  </a:cubicBezTo>
                  <a:cubicBezTo>
                    <a:pt x="1519252" y="1753036"/>
                    <a:pt x="1517986" y="1751770"/>
                    <a:pt x="1517986" y="1750504"/>
                  </a:cubicBezTo>
                  <a:lnTo>
                    <a:pt x="1509123" y="1732780"/>
                  </a:lnTo>
                  <a:cubicBezTo>
                    <a:pt x="1507858" y="1730247"/>
                    <a:pt x="1509123" y="1727715"/>
                    <a:pt x="1511656" y="1726450"/>
                  </a:cubicBezTo>
                  <a:cubicBezTo>
                    <a:pt x="1514188" y="1725183"/>
                    <a:pt x="1516720" y="1726450"/>
                    <a:pt x="1517986" y="1728981"/>
                  </a:cubicBezTo>
                  <a:lnTo>
                    <a:pt x="1525583" y="1744174"/>
                  </a:lnTo>
                  <a:cubicBezTo>
                    <a:pt x="1528114" y="1744174"/>
                    <a:pt x="1529381" y="1746706"/>
                    <a:pt x="1529381" y="1749238"/>
                  </a:cubicBezTo>
                  <a:lnTo>
                    <a:pt x="1529381" y="1750504"/>
                  </a:lnTo>
                  <a:cubicBezTo>
                    <a:pt x="1529381" y="1751770"/>
                    <a:pt x="1526848" y="1754302"/>
                    <a:pt x="1524316" y="1754302"/>
                  </a:cubicBezTo>
                  <a:moveTo>
                    <a:pt x="1500262" y="1689734"/>
                  </a:moveTo>
                  <a:cubicBezTo>
                    <a:pt x="1498995" y="1689734"/>
                    <a:pt x="1496463" y="1688468"/>
                    <a:pt x="1496463" y="1687202"/>
                  </a:cubicBezTo>
                  <a:lnTo>
                    <a:pt x="1493932" y="1683404"/>
                  </a:lnTo>
                  <a:cubicBezTo>
                    <a:pt x="1493932" y="1682138"/>
                    <a:pt x="1493932" y="1682138"/>
                    <a:pt x="1493932" y="1680872"/>
                  </a:cubicBezTo>
                  <a:lnTo>
                    <a:pt x="1493932" y="1661881"/>
                  </a:lnTo>
                  <a:cubicBezTo>
                    <a:pt x="1493932" y="1659349"/>
                    <a:pt x="1496463" y="1656817"/>
                    <a:pt x="1498995" y="1656817"/>
                  </a:cubicBezTo>
                  <a:cubicBezTo>
                    <a:pt x="1501527" y="1656817"/>
                    <a:pt x="1504060" y="1659349"/>
                    <a:pt x="1504060" y="1661881"/>
                  </a:cubicBezTo>
                  <a:lnTo>
                    <a:pt x="1504060" y="1679606"/>
                  </a:lnTo>
                  <a:lnTo>
                    <a:pt x="1505325" y="1682138"/>
                  </a:lnTo>
                  <a:cubicBezTo>
                    <a:pt x="1506592" y="1684670"/>
                    <a:pt x="1505325" y="1687202"/>
                    <a:pt x="1502793" y="1688468"/>
                  </a:cubicBezTo>
                  <a:cubicBezTo>
                    <a:pt x="1501527" y="1689734"/>
                    <a:pt x="1501527" y="1689734"/>
                    <a:pt x="1500262" y="1689734"/>
                  </a:cubicBezTo>
                  <a:moveTo>
                    <a:pt x="1493932" y="1618836"/>
                  </a:moveTo>
                  <a:cubicBezTo>
                    <a:pt x="1491399" y="1618836"/>
                    <a:pt x="1488867" y="1617570"/>
                    <a:pt x="1488867" y="1615037"/>
                  </a:cubicBezTo>
                  <a:lnTo>
                    <a:pt x="1486335" y="1590983"/>
                  </a:lnTo>
                  <a:cubicBezTo>
                    <a:pt x="1486335" y="1588450"/>
                    <a:pt x="1487601" y="1585919"/>
                    <a:pt x="1491399" y="1585919"/>
                  </a:cubicBezTo>
                  <a:cubicBezTo>
                    <a:pt x="1493932" y="1585919"/>
                    <a:pt x="1496463" y="1587185"/>
                    <a:pt x="1496463" y="1589717"/>
                  </a:cubicBezTo>
                  <a:lnTo>
                    <a:pt x="1498995" y="1613771"/>
                  </a:lnTo>
                  <a:cubicBezTo>
                    <a:pt x="1498995" y="1616304"/>
                    <a:pt x="1496463" y="1618836"/>
                    <a:pt x="1493932" y="1618836"/>
                  </a:cubicBezTo>
                  <a:cubicBezTo>
                    <a:pt x="1493932" y="1618836"/>
                    <a:pt x="1493932" y="1618836"/>
                    <a:pt x="1493932" y="1618836"/>
                  </a:cubicBezTo>
                  <a:moveTo>
                    <a:pt x="1488867" y="1547937"/>
                  </a:moveTo>
                  <a:cubicBezTo>
                    <a:pt x="1486335" y="1547937"/>
                    <a:pt x="1483803" y="1545405"/>
                    <a:pt x="1483803" y="1542873"/>
                  </a:cubicBezTo>
                  <a:lnTo>
                    <a:pt x="1483803" y="1520084"/>
                  </a:lnTo>
                  <a:cubicBezTo>
                    <a:pt x="1483803" y="1518818"/>
                    <a:pt x="1483803" y="1517552"/>
                    <a:pt x="1485069" y="1516286"/>
                  </a:cubicBezTo>
                  <a:cubicBezTo>
                    <a:pt x="1487601" y="1515020"/>
                    <a:pt x="1490133" y="1513754"/>
                    <a:pt x="1491399" y="1516286"/>
                  </a:cubicBezTo>
                  <a:cubicBezTo>
                    <a:pt x="1492665" y="1517552"/>
                    <a:pt x="1492665" y="1518818"/>
                    <a:pt x="1492665" y="1520084"/>
                  </a:cubicBezTo>
                  <a:lnTo>
                    <a:pt x="1492665" y="1542873"/>
                  </a:lnTo>
                  <a:cubicBezTo>
                    <a:pt x="1493932" y="1545405"/>
                    <a:pt x="1491399" y="1547937"/>
                    <a:pt x="1488867" y="1547937"/>
                  </a:cubicBezTo>
                  <a:moveTo>
                    <a:pt x="1483803" y="1475773"/>
                  </a:moveTo>
                  <a:cubicBezTo>
                    <a:pt x="1481271" y="1475773"/>
                    <a:pt x="1478739" y="1474507"/>
                    <a:pt x="1478739" y="1471975"/>
                  </a:cubicBezTo>
                  <a:lnTo>
                    <a:pt x="1478739" y="1464378"/>
                  </a:lnTo>
                  <a:lnTo>
                    <a:pt x="1477472" y="1460580"/>
                  </a:lnTo>
                  <a:cubicBezTo>
                    <a:pt x="1477472" y="1459314"/>
                    <a:pt x="1477472" y="1459314"/>
                    <a:pt x="1477472" y="1458048"/>
                  </a:cubicBezTo>
                  <a:lnTo>
                    <a:pt x="1477472" y="1446654"/>
                  </a:lnTo>
                  <a:cubicBezTo>
                    <a:pt x="1477472" y="1444122"/>
                    <a:pt x="1480005" y="1441590"/>
                    <a:pt x="1482537" y="1441590"/>
                  </a:cubicBezTo>
                  <a:cubicBezTo>
                    <a:pt x="1485069" y="1441590"/>
                    <a:pt x="1487601" y="1444122"/>
                    <a:pt x="1487601" y="1446654"/>
                  </a:cubicBezTo>
                  <a:lnTo>
                    <a:pt x="1487601" y="1456782"/>
                  </a:lnTo>
                  <a:lnTo>
                    <a:pt x="1488867" y="1460580"/>
                  </a:lnTo>
                  <a:cubicBezTo>
                    <a:pt x="1488867" y="1461846"/>
                    <a:pt x="1488867" y="1461846"/>
                    <a:pt x="1488867" y="1463112"/>
                  </a:cubicBezTo>
                  <a:lnTo>
                    <a:pt x="1488867" y="1469442"/>
                  </a:lnTo>
                  <a:cubicBezTo>
                    <a:pt x="1488867" y="1473241"/>
                    <a:pt x="1486335" y="1475773"/>
                    <a:pt x="1483803" y="1475773"/>
                  </a:cubicBezTo>
                  <a:moveTo>
                    <a:pt x="1464812" y="1411204"/>
                  </a:moveTo>
                  <a:cubicBezTo>
                    <a:pt x="1463546" y="1411204"/>
                    <a:pt x="1462280" y="1411204"/>
                    <a:pt x="1462280" y="1409939"/>
                  </a:cubicBezTo>
                  <a:lnTo>
                    <a:pt x="1462280" y="1409939"/>
                  </a:lnTo>
                  <a:cubicBezTo>
                    <a:pt x="1461014" y="1408672"/>
                    <a:pt x="1461014" y="1407406"/>
                    <a:pt x="1461014" y="1406140"/>
                  </a:cubicBezTo>
                  <a:lnTo>
                    <a:pt x="1461014" y="1406140"/>
                  </a:lnTo>
                  <a:lnTo>
                    <a:pt x="1459748" y="1404874"/>
                  </a:lnTo>
                  <a:cubicBezTo>
                    <a:pt x="1458482" y="1403608"/>
                    <a:pt x="1458482" y="1402342"/>
                    <a:pt x="1458482" y="1401076"/>
                  </a:cubicBezTo>
                  <a:lnTo>
                    <a:pt x="1458482" y="1401076"/>
                  </a:lnTo>
                  <a:lnTo>
                    <a:pt x="1457216" y="1399810"/>
                  </a:lnTo>
                  <a:cubicBezTo>
                    <a:pt x="1455950" y="1398544"/>
                    <a:pt x="1455950" y="1397278"/>
                    <a:pt x="1455950" y="1396012"/>
                  </a:cubicBezTo>
                  <a:lnTo>
                    <a:pt x="1455950" y="1396012"/>
                  </a:lnTo>
                  <a:lnTo>
                    <a:pt x="1454684" y="1394746"/>
                  </a:lnTo>
                  <a:cubicBezTo>
                    <a:pt x="1453418" y="1393480"/>
                    <a:pt x="1453418" y="1392214"/>
                    <a:pt x="1453418" y="1390948"/>
                  </a:cubicBezTo>
                  <a:lnTo>
                    <a:pt x="1453418" y="1390948"/>
                  </a:lnTo>
                  <a:lnTo>
                    <a:pt x="1452151" y="1389682"/>
                  </a:lnTo>
                  <a:cubicBezTo>
                    <a:pt x="1450886" y="1388416"/>
                    <a:pt x="1450886" y="1387150"/>
                    <a:pt x="1450886" y="1385883"/>
                  </a:cubicBezTo>
                  <a:cubicBezTo>
                    <a:pt x="1450886" y="1383352"/>
                    <a:pt x="1453418" y="1380819"/>
                    <a:pt x="1455950" y="1380819"/>
                  </a:cubicBezTo>
                  <a:cubicBezTo>
                    <a:pt x="1458482" y="1380819"/>
                    <a:pt x="1459748" y="1382085"/>
                    <a:pt x="1461014" y="1383352"/>
                  </a:cubicBezTo>
                  <a:lnTo>
                    <a:pt x="1462280" y="1384618"/>
                  </a:lnTo>
                  <a:cubicBezTo>
                    <a:pt x="1463546" y="1385883"/>
                    <a:pt x="1463546" y="1387150"/>
                    <a:pt x="1463546" y="1388416"/>
                  </a:cubicBezTo>
                  <a:lnTo>
                    <a:pt x="1463546" y="1388416"/>
                  </a:lnTo>
                  <a:lnTo>
                    <a:pt x="1464812" y="1389682"/>
                  </a:lnTo>
                  <a:cubicBezTo>
                    <a:pt x="1466078" y="1390948"/>
                    <a:pt x="1466078" y="1392214"/>
                    <a:pt x="1466078" y="1393480"/>
                  </a:cubicBezTo>
                  <a:lnTo>
                    <a:pt x="1466078" y="1393480"/>
                  </a:lnTo>
                  <a:lnTo>
                    <a:pt x="1467344" y="1394746"/>
                  </a:lnTo>
                  <a:cubicBezTo>
                    <a:pt x="1468611" y="1396012"/>
                    <a:pt x="1468611" y="1397278"/>
                    <a:pt x="1468611" y="1398544"/>
                  </a:cubicBezTo>
                  <a:lnTo>
                    <a:pt x="1468611" y="1398544"/>
                  </a:lnTo>
                  <a:lnTo>
                    <a:pt x="1469876" y="1399810"/>
                  </a:lnTo>
                  <a:cubicBezTo>
                    <a:pt x="1471142" y="1401076"/>
                    <a:pt x="1471142" y="1402342"/>
                    <a:pt x="1471142" y="1403608"/>
                  </a:cubicBezTo>
                  <a:lnTo>
                    <a:pt x="1471142" y="1404874"/>
                  </a:lnTo>
                  <a:cubicBezTo>
                    <a:pt x="1471142" y="1406140"/>
                    <a:pt x="1471142" y="1408672"/>
                    <a:pt x="1469876" y="1409939"/>
                  </a:cubicBezTo>
                  <a:cubicBezTo>
                    <a:pt x="1467344" y="1411204"/>
                    <a:pt x="1466078" y="1411204"/>
                    <a:pt x="1464812" y="1411204"/>
                  </a:cubicBezTo>
                  <a:moveTo>
                    <a:pt x="1435693" y="1352967"/>
                  </a:moveTo>
                  <a:cubicBezTo>
                    <a:pt x="1434427" y="1352967"/>
                    <a:pt x="1431895" y="1351701"/>
                    <a:pt x="1431895" y="1350434"/>
                  </a:cubicBezTo>
                  <a:lnTo>
                    <a:pt x="1426831" y="1341572"/>
                  </a:lnTo>
                  <a:cubicBezTo>
                    <a:pt x="1424299" y="1341572"/>
                    <a:pt x="1423033" y="1339040"/>
                    <a:pt x="1423033" y="1336508"/>
                  </a:cubicBezTo>
                  <a:lnTo>
                    <a:pt x="1423033" y="1336508"/>
                  </a:lnTo>
                  <a:cubicBezTo>
                    <a:pt x="1421767" y="1335242"/>
                    <a:pt x="1420500" y="1333976"/>
                    <a:pt x="1420500" y="1332710"/>
                  </a:cubicBezTo>
                  <a:lnTo>
                    <a:pt x="1420500" y="1331444"/>
                  </a:lnTo>
                  <a:cubicBezTo>
                    <a:pt x="1420500" y="1328911"/>
                    <a:pt x="1423033" y="1326380"/>
                    <a:pt x="1425565" y="1326380"/>
                  </a:cubicBezTo>
                  <a:cubicBezTo>
                    <a:pt x="1426831" y="1326380"/>
                    <a:pt x="1429363" y="1327646"/>
                    <a:pt x="1429363" y="1328911"/>
                  </a:cubicBezTo>
                  <a:cubicBezTo>
                    <a:pt x="1431895" y="1330178"/>
                    <a:pt x="1433161" y="1331444"/>
                    <a:pt x="1433161" y="1333976"/>
                  </a:cubicBezTo>
                  <a:lnTo>
                    <a:pt x="1433161" y="1333976"/>
                  </a:lnTo>
                  <a:cubicBezTo>
                    <a:pt x="1434427" y="1333976"/>
                    <a:pt x="1434427" y="1335242"/>
                    <a:pt x="1434427" y="1336508"/>
                  </a:cubicBezTo>
                  <a:lnTo>
                    <a:pt x="1440758" y="1347902"/>
                  </a:lnTo>
                  <a:cubicBezTo>
                    <a:pt x="1442023" y="1350434"/>
                    <a:pt x="1440758" y="1352967"/>
                    <a:pt x="1438225" y="1354232"/>
                  </a:cubicBezTo>
                  <a:cubicBezTo>
                    <a:pt x="1436960" y="1352967"/>
                    <a:pt x="1435693" y="1352967"/>
                    <a:pt x="1435693" y="1352967"/>
                  </a:cubicBezTo>
                  <a:moveTo>
                    <a:pt x="1400244" y="1295995"/>
                  </a:moveTo>
                  <a:cubicBezTo>
                    <a:pt x="1398978" y="1295995"/>
                    <a:pt x="1396446" y="1294729"/>
                    <a:pt x="1396446" y="1293462"/>
                  </a:cubicBezTo>
                  <a:lnTo>
                    <a:pt x="1393914" y="1288398"/>
                  </a:lnTo>
                  <a:lnTo>
                    <a:pt x="1392648" y="1287132"/>
                  </a:lnTo>
                  <a:cubicBezTo>
                    <a:pt x="1391382" y="1285866"/>
                    <a:pt x="1391382" y="1284600"/>
                    <a:pt x="1391382" y="1283334"/>
                  </a:cubicBezTo>
                  <a:lnTo>
                    <a:pt x="1391382" y="1283334"/>
                  </a:lnTo>
                  <a:lnTo>
                    <a:pt x="1386318" y="1278270"/>
                  </a:lnTo>
                  <a:cubicBezTo>
                    <a:pt x="1385051" y="1277004"/>
                    <a:pt x="1385051" y="1275738"/>
                    <a:pt x="1385051" y="1274472"/>
                  </a:cubicBezTo>
                  <a:lnTo>
                    <a:pt x="1385051" y="1273206"/>
                  </a:lnTo>
                  <a:cubicBezTo>
                    <a:pt x="1385051" y="1271940"/>
                    <a:pt x="1385051" y="1269408"/>
                    <a:pt x="1386318" y="1269408"/>
                  </a:cubicBezTo>
                  <a:cubicBezTo>
                    <a:pt x="1388849" y="1268142"/>
                    <a:pt x="1391382" y="1266875"/>
                    <a:pt x="1392648" y="1269408"/>
                  </a:cubicBezTo>
                  <a:cubicBezTo>
                    <a:pt x="1393914" y="1270674"/>
                    <a:pt x="1393914" y="1271940"/>
                    <a:pt x="1393914" y="1273206"/>
                  </a:cubicBezTo>
                  <a:lnTo>
                    <a:pt x="1393914" y="1273206"/>
                  </a:lnTo>
                  <a:lnTo>
                    <a:pt x="1398978" y="1278270"/>
                  </a:lnTo>
                  <a:cubicBezTo>
                    <a:pt x="1400244" y="1279536"/>
                    <a:pt x="1400244" y="1280802"/>
                    <a:pt x="1400244" y="1282068"/>
                  </a:cubicBezTo>
                  <a:lnTo>
                    <a:pt x="1400244" y="1282068"/>
                  </a:lnTo>
                  <a:lnTo>
                    <a:pt x="1401510" y="1283334"/>
                  </a:lnTo>
                  <a:cubicBezTo>
                    <a:pt x="1401510" y="1283334"/>
                    <a:pt x="1402776" y="1284600"/>
                    <a:pt x="1402776" y="1284600"/>
                  </a:cubicBezTo>
                  <a:lnTo>
                    <a:pt x="1405308" y="1289664"/>
                  </a:lnTo>
                  <a:cubicBezTo>
                    <a:pt x="1406574" y="1292196"/>
                    <a:pt x="1405308" y="1294729"/>
                    <a:pt x="1402776" y="1295995"/>
                  </a:cubicBezTo>
                  <a:cubicBezTo>
                    <a:pt x="1402776" y="1295995"/>
                    <a:pt x="1401510" y="1295995"/>
                    <a:pt x="1400244" y="1295995"/>
                  </a:cubicBezTo>
                  <a:moveTo>
                    <a:pt x="1362263" y="1239023"/>
                  </a:moveTo>
                  <a:cubicBezTo>
                    <a:pt x="1360997" y="1239023"/>
                    <a:pt x="1358465" y="1237757"/>
                    <a:pt x="1358465" y="1236490"/>
                  </a:cubicBezTo>
                  <a:lnTo>
                    <a:pt x="1358465" y="1235224"/>
                  </a:lnTo>
                  <a:cubicBezTo>
                    <a:pt x="1357198" y="1235224"/>
                    <a:pt x="1355932" y="1233958"/>
                    <a:pt x="1354667" y="1232692"/>
                  </a:cubicBezTo>
                  <a:lnTo>
                    <a:pt x="1352134" y="1228894"/>
                  </a:lnTo>
                  <a:lnTo>
                    <a:pt x="1350868" y="1227628"/>
                  </a:lnTo>
                  <a:cubicBezTo>
                    <a:pt x="1349602" y="1226362"/>
                    <a:pt x="1349602" y="1225096"/>
                    <a:pt x="1349602" y="1223830"/>
                  </a:cubicBezTo>
                  <a:lnTo>
                    <a:pt x="1349602" y="1223830"/>
                  </a:lnTo>
                  <a:lnTo>
                    <a:pt x="1348337" y="1222564"/>
                  </a:lnTo>
                  <a:cubicBezTo>
                    <a:pt x="1347070" y="1221298"/>
                    <a:pt x="1347070" y="1220032"/>
                    <a:pt x="1347070" y="1218766"/>
                  </a:cubicBezTo>
                  <a:lnTo>
                    <a:pt x="1347070" y="1218766"/>
                  </a:lnTo>
                  <a:cubicBezTo>
                    <a:pt x="1345804" y="1217500"/>
                    <a:pt x="1345804" y="1213702"/>
                    <a:pt x="1347070" y="1212436"/>
                  </a:cubicBezTo>
                  <a:cubicBezTo>
                    <a:pt x="1349602" y="1211170"/>
                    <a:pt x="1352134" y="1211170"/>
                    <a:pt x="1354667" y="1212436"/>
                  </a:cubicBezTo>
                  <a:lnTo>
                    <a:pt x="1355932" y="1213702"/>
                  </a:lnTo>
                  <a:cubicBezTo>
                    <a:pt x="1357198" y="1214968"/>
                    <a:pt x="1357198" y="1216234"/>
                    <a:pt x="1357198" y="1217500"/>
                  </a:cubicBezTo>
                  <a:lnTo>
                    <a:pt x="1357198" y="1217500"/>
                  </a:lnTo>
                  <a:lnTo>
                    <a:pt x="1358465" y="1218766"/>
                  </a:lnTo>
                  <a:cubicBezTo>
                    <a:pt x="1359730" y="1220032"/>
                    <a:pt x="1359730" y="1221298"/>
                    <a:pt x="1359730" y="1222564"/>
                  </a:cubicBezTo>
                  <a:lnTo>
                    <a:pt x="1359730" y="1222564"/>
                  </a:lnTo>
                  <a:lnTo>
                    <a:pt x="1360997" y="1223830"/>
                  </a:lnTo>
                  <a:cubicBezTo>
                    <a:pt x="1360997" y="1223830"/>
                    <a:pt x="1362263" y="1225096"/>
                    <a:pt x="1362263" y="1225096"/>
                  </a:cubicBezTo>
                  <a:lnTo>
                    <a:pt x="1363528" y="1227628"/>
                  </a:lnTo>
                  <a:cubicBezTo>
                    <a:pt x="1364795" y="1227628"/>
                    <a:pt x="1366061" y="1228894"/>
                    <a:pt x="1367327" y="1230160"/>
                  </a:cubicBezTo>
                  <a:lnTo>
                    <a:pt x="1368593" y="1233958"/>
                  </a:lnTo>
                  <a:cubicBezTo>
                    <a:pt x="1369859" y="1236490"/>
                    <a:pt x="1368593" y="1239023"/>
                    <a:pt x="1366061" y="1240288"/>
                  </a:cubicBezTo>
                  <a:cubicBezTo>
                    <a:pt x="1363528" y="1239023"/>
                    <a:pt x="1363528" y="1239023"/>
                    <a:pt x="1362263" y="1239023"/>
                  </a:cubicBezTo>
                  <a:moveTo>
                    <a:pt x="1319217" y="1184583"/>
                  </a:moveTo>
                  <a:cubicBezTo>
                    <a:pt x="1317951" y="1184583"/>
                    <a:pt x="1316685" y="1184583"/>
                    <a:pt x="1315419" y="1183316"/>
                  </a:cubicBezTo>
                  <a:lnTo>
                    <a:pt x="1314153" y="1182051"/>
                  </a:lnTo>
                  <a:lnTo>
                    <a:pt x="1300226" y="1164326"/>
                  </a:lnTo>
                  <a:cubicBezTo>
                    <a:pt x="1298961" y="1161794"/>
                    <a:pt x="1298961" y="1159262"/>
                    <a:pt x="1301493" y="1157996"/>
                  </a:cubicBezTo>
                  <a:cubicBezTo>
                    <a:pt x="1304025" y="1156730"/>
                    <a:pt x="1306556" y="1156730"/>
                    <a:pt x="1307823" y="1159262"/>
                  </a:cubicBezTo>
                  <a:lnTo>
                    <a:pt x="1323016" y="1178252"/>
                  </a:lnTo>
                  <a:cubicBezTo>
                    <a:pt x="1324281" y="1180785"/>
                    <a:pt x="1324281" y="1183316"/>
                    <a:pt x="1323016" y="1184583"/>
                  </a:cubicBezTo>
                  <a:cubicBezTo>
                    <a:pt x="1321749" y="1183316"/>
                    <a:pt x="1320483" y="1184583"/>
                    <a:pt x="1319217" y="1184583"/>
                  </a:cubicBezTo>
                  <a:moveTo>
                    <a:pt x="1276172" y="1126344"/>
                  </a:moveTo>
                  <a:cubicBezTo>
                    <a:pt x="1274905" y="1126344"/>
                    <a:pt x="1273640" y="1126344"/>
                    <a:pt x="1273640" y="1125079"/>
                  </a:cubicBezTo>
                  <a:cubicBezTo>
                    <a:pt x="1272374" y="1125079"/>
                    <a:pt x="1271107" y="1125079"/>
                    <a:pt x="1269842" y="1123813"/>
                  </a:cubicBezTo>
                  <a:lnTo>
                    <a:pt x="1267309" y="1121280"/>
                  </a:lnTo>
                  <a:cubicBezTo>
                    <a:pt x="1266044" y="1120014"/>
                    <a:pt x="1266044" y="1118749"/>
                    <a:pt x="1266044" y="1117482"/>
                  </a:cubicBezTo>
                  <a:lnTo>
                    <a:pt x="1266044" y="1117482"/>
                  </a:lnTo>
                  <a:lnTo>
                    <a:pt x="1260979" y="1112418"/>
                  </a:lnTo>
                  <a:cubicBezTo>
                    <a:pt x="1260979" y="1112418"/>
                    <a:pt x="1259713" y="1111152"/>
                    <a:pt x="1259713" y="1111152"/>
                  </a:cubicBezTo>
                  <a:lnTo>
                    <a:pt x="1257181" y="1106088"/>
                  </a:lnTo>
                  <a:cubicBezTo>
                    <a:pt x="1255915" y="1103556"/>
                    <a:pt x="1257181" y="1101024"/>
                    <a:pt x="1259713" y="1099758"/>
                  </a:cubicBezTo>
                  <a:cubicBezTo>
                    <a:pt x="1262245" y="1098492"/>
                    <a:pt x="1264777" y="1099758"/>
                    <a:pt x="1266044" y="1102290"/>
                  </a:cubicBezTo>
                  <a:lnTo>
                    <a:pt x="1268575" y="1106088"/>
                  </a:lnTo>
                  <a:lnTo>
                    <a:pt x="1274905" y="1112418"/>
                  </a:lnTo>
                  <a:cubicBezTo>
                    <a:pt x="1276172" y="1113684"/>
                    <a:pt x="1276172" y="1114950"/>
                    <a:pt x="1276172" y="1116216"/>
                  </a:cubicBezTo>
                  <a:cubicBezTo>
                    <a:pt x="1277438" y="1116216"/>
                    <a:pt x="1279970" y="1117482"/>
                    <a:pt x="1279970" y="1118749"/>
                  </a:cubicBezTo>
                  <a:lnTo>
                    <a:pt x="1279970" y="1120014"/>
                  </a:lnTo>
                  <a:cubicBezTo>
                    <a:pt x="1281236" y="1122547"/>
                    <a:pt x="1279970" y="1125079"/>
                    <a:pt x="1277438" y="1126344"/>
                  </a:cubicBezTo>
                  <a:cubicBezTo>
                    <a:pt x="1277438" y="1126344"/>
                    <a:pt x="1276172" y="1126344"/>
                    <a:pt x="1276172" y="1126344"/>
                  </a:cubicBezTo>
                  <a:moveTo>
                    <a:pt x="1230594" y="1074437"/>
                  </a:moveTo>
                  <a:cubicBezTo>
                    <a:pt x="1229328" y="1074437"/>
                    <a:pt x="1226796" y="1073171"/>
                    <a:pt x="1226796" y="1073171"/>
                  </a:cubicBezTo>
                  <a:lnTo>
                    <a:pt x="1224264" y="1071905"/>
                  </a:lnTo>
                  <a:cubicBezTo>
                    <a:pt x="1224264" y="1071905"/>
                    <a:pt x="1222998" y="1071905"/>
                    <a:pt x="1222998" y="1070639"/>
                  </a:cubicBezTo>
                  <a:lnTo>
                    <a:pt x="1221732" y="1069373"/>
                  </a:lnTo>
                  <a:cubicBezTo>
                    <a:pt x="1220466" y="1069373"/>
                    <a:pt x="1219200" y="1069373"/>
                    <a:pt x="1217933" y="1068107"/>
                  </a:cubicBezTo>
                  <a:lnTo>
                    <a:pt x="1215402" y="1065575"/>
                  </a:lnTo>
                  <a:cubicBezTo>
                    <a:pt x="1214135" y="1064308"/>
                    <a:pt x="1214135" y="1063042"/>
                    <a:pt x="1214135" y="1061777"/>
                  </a:cubicBezTo>
                  <a:cubicBezTo>
                    <a:pt x="1212870" y="1061777"/>
                    <a:pt x="1211603" y="1061777"/>
                    <a:pt x="1210337" y="1060510"/>
                  </a:cubicBezTo>
                  <a:lnTo>
                    <a:pt x="1209072" y="1059244"/>
                  </a:lnTo>
                  <a:cubicBezTo>
                    <a:pt x="1206539" y="1057978"/>
                    <a:pt x="1206539" y="1054180"/>
                    <a:pt x="1209072" y="1052914"/>
                  </a:cubicBezTo>
                  <a:cubicBezTo>
                    <a:pt x="1210337" y="1051648"/>
                    <a:pt x="1214135" y="1051648"/>
                    <a:pt x="1215402" y="1052914"/>
                  </a:cubicBezTo>
                  <a:lnTo>
                    <a:pt x="1215402" y="1052914"/>
                  </a:lnTo>
                  <a:cubicBezTo>
                    <a:pt x="1216668" y="1052914"/>
                    <a:pt x="1217933" y="1052914"/>
                    <a:pt x="1219200" y="1054180"/>
                  </a:cubicBezTo>
                  <a:lnTo>
                    <a:pt x="1221732" y="1056712"/>
                  </a:lnTo>
                  <a:cubicBezTo>
                    <a:pt x="1222998" y="1057978"/>
                    <a:pt x="1222998" y="1059244"/>
                    <a:pt x="1222998" y="1060510"/>
                  </a:cubicBezTo>
                  <a:cubicBezTo>
                    <a:pt x="1224264" y="1060510"/>
                    <a:pt x="1225530" y="1060510"/>
                    <a:pt x="1226796" y="1061777"/>
                  </a:cubicBezTo>
                  <a:lnTo>
                    <a:pt x="1228062" y="1063042"/>
                  </a:lnTo>
                  <a:lnTo>
                    <a:pt x="1231860" y="1065575"/>
                  </a:lnTo>
                  <a:cubicBezTo>
                    <a:pt x="1233126" y="1066841"/>
                    <a:pt x="1234393" y="1068107"/>
                    <a:pt x="1234393" y="1069373"/>
                  </a:cubicBezTo>
                  <a:cubicBezTo>
                    <a:pt x="1235658" y="1071905"/>
                    <a:pt x="1233126" y="1074437"/>
                    <a:pt x="1230594" y="1074437"/>
                  </a:cubicBezTo>
                  <a:moveTo>
                    <a:pt x="1178686" y="1033923"/>
                  </a:moveTo>
                  <a:cubicBezTo>
                    <a:pt x="1177421" y="1033923"/>
                    <a:pt x="1177421" y="1033923"/>
                    <a:pt x="1176154" y="1033923"/>
                  </a:cubicBezTo>
                  <a:lnTo>
                    <a:pt x="1173622" y="1032657"/>
                  </a:lnTo>
                  <a:cubicBezTo>
                    <a:pt x="1173622" y="1032657"/>
                    <a:pt x="1172356" y="1032657"/>
                    <a:pt x="1172356" y="1031391"/>
                  </a:cubicBezTo>
                  <a:lnTo>
                    <a:pt x="1168558" y="1027593"/>
                  </a:lnTo>
                  <a:cubicBezTo>
                    <a:pt x="1166026" y="1027593"/>
                    <a:pt x="1163494" y="1026327"/>
                    <a:pt x="1163494" y="1023795"/>
                  </a:cubicBezTo>
                  <a:lnTo>
                    <a:pt x="1160961" y="1022529"/>
                  </a:lnTo>
                  <a:cubicBezTo>
                    <a:pt x="1160961" y="1022529"/>
                    <a:pt x="1159696" y="1022529"/>
                    <a:pt x="1159696" y="1021263"/>
                  </a:cubicBezTo>
                  <a:lnTo>
                    <a:pt x="1159696" y="1021263"/>
                  </a:lnTo>
                  <a:cubicBezTo>
                    <a:pt x="1157163" y="1021263"/>
                    <a:pt x="1154631" y="1018731"/>
                    <a:pt x="1154631" y="1016199"/>
                  </a:cubicBezTo>
                  <a:cubicBezTo>
                    <a:pt x="1154631" y="1013667"/>
                    <a:pt x="1157163" y="1011135"/>
                    <a:pt x="1159696" y="1011135"/>
                  </a:cubicBezTo>
                  <a:lnTo>
                    <a:pt x="1160961" y="1011135"/>
                  </a:lnTo>
                  <a:cubicBezTo>
                    <a:pt x="1162228" y="1011135"/>
                    <a:pt x="1163494" y="1011135"/>
                    <a:pt x="1164760" y="1012401"/>
                  </a:cubicBezTo>
                  <a:lnTo>
                    <a:pt x="1166026" y="1013667"/>
                  </a:lnTo>
                  <a:lnTo>
                    <a:pt x="1169824" y="1016199"/>
                  </a:lnTo>
                  <a:cubicBezTo>
                    <a:pt x="1171090" y="1016199"/>
                    <a:pt x="1171090" y="1017465"/>
                    <a:pt x="1172356" y="1018731"/>
                  </a:cubicBezTo>
                  <a:cubicBezTo>
                    <a:pt x="1172356" y="1018731"/>
                    <a:pt x="1173622" y="1018731"/>
                    <a:pt x="1173622" y="1019997"/>
                  </a:cubicBezTo>
                  <a:lnTo>
                    <a:pt x="1177421" y="1023795"/>
                  </a:lnTo>
                  <a:lnTo>
                    <a:pt x="1178686" y="1025061"/>
                  </a:lnTo>
                  <a:cubicBezTo>
                    <a:pt x="1181219" y="1026327"/>
                    <a:pt x="1182484" y="1028859"/>
                    <a:pt x="1181219" y="1031391"/>
                  </a:cubicBezTo>
                  <a:cubicBezTo>
                    <a:pt x="1181219" y="1032657"/>
                    <a:pt x="1179952" y="1033923"/>
                    <a:pt x="1178686" y="1033923"/>
                  </a:cubicBezTo>
                  <a:moveTo>
                    <a:pt x="1122980" y="994676"/>
                  </a:moveTo>
                  <a:cubicBezTo>
                    <a:pt x="1121714" y="994676"/>
                    <a:pt x="1120449" y="994676"/>
                    <a:pt x="1119182" y="993410"/>
                  </a:cubicBezTo>
                  <a:lnTo>
                    <a:pt x="1119182" y="993410"/>
                  </a:lnTo>
                  <a:cubicBezTo>
                    <a:pt x="1117916" y="993410"/>
                    <a:pt x="1116650" y="993410"/>
                    <a:pt x="1115384" y="992144"/>
                  </a:cubicBezTo>
                  <a:lnTo>
                    <a:pt x="1114118" y="990878"/>
                  </a:lnTo>
                  <a:lnTo>
                    <a:pt x="1110320" y="988346"/>
                  </a:lnTo>
                  <a:cubicBezTo>
                    <a:pt x="1110320" y="988346"/>
                    <a:pt x="1109054" y="988346"/>
                    <a:pt x="1109054" y="987080"/>
                  </a:cubicBezTo>
                  <a:lnTo>
                    <a:pt x="1107788" y="985814"/>
                  </a:lnTo>
                  <a:cubicBezTo>
                    <a:pt x="1106522" y="985814"/>
                    <a:pt x="1105256" y="985814"/>
                    <a:pt x="1103989" y="984548"/>
                  </a:cubicBezTo>
                  <a:lnTo>
                    <a:pt x="1101458" y="982016"/>
                  </a:lnTo>
                  <a:cubicBezTo>
                    <a:pt x="1098926" y="980749"/>
                    <a:pt x="1097659" y="978218"/>
                    <a:pt x="1098926" y="975685"/>
                  </a:cubicBezTo>
                  <a:cubicBezTo>
                    <a:pt x="1100191" y="973153"/>
                    <a:pt x="1102724" y="971887"/>
                    <a:pt x="1105256" y="973153"/>
                  </a:cubicBezTo>
                  <a:lnTo>
                    <a:pt x="1107788" y="974419"/>
                  </a:lnTo>
                  <a:cubicBezTo>
                    <a:pt x="1107788" y="974419"/>
                    <a:pt x="1109054" y="974419"/>
                    <a:pt x="1109054" y="975685"/>
                  </a:cubicBezTo>
                  <a:lnTo>
                    <a:pt x="1110320" y="976951"/>
                  </a:lnTo>
                  <a:cubicBezTo>
                    <a:pt x="1111586" y="976951"/>
                    <a:pt x="1112852" y="976951"/>
                    <a:pt x="1114118" y="978218"/>
                  </a:cubicBezTo>
                  <a:lnTo>
                    <a:pt x="1115384" y="979484"/>
                  </a:lnTo>
                  <a:lnTo>
                    <a:pt x="1119182" y="982016"/>
                  </a:lnTo>
                  <a:cubicBezTo>
                    <a:pt x="1119182" y="982016"/>
                    <a:pt x="1120449" y="982016"/>
                    <a:pt x="1120449" y="983282"/>
                  </a:cubicBezTo>
                  <a:lnTo>
                    <a:pt x="1121714" y="984548"/>
                  </a:lnTo>
                  <a:cubicBezTo>
                    <a:pt x="1122980" y="984548"/>
                    <a:pt x="1124247" y="984548"/>
                    <a:pt x="1125512" y="985814"/>
                  </a:cubicBezTo>
                  <a:lnTo>
                    <a:pt x="1126779" y="987080"/>
                  </a:lnTo>
                  <a:cubicBezTo>
                    <a:pt x="1129310" y="988346"/>
                    <a:pt x="1129310" y="992144"/>
                    <a:pt x="1126779" y="993410"/>
                  </a:cubicBezTo>
                  <a:cubicBezTo>
                    <a:pt x="1125512" y="994676"/>
                    <a:pt x="1124247" y="994676"/>
                    <a:pt x="1122980" y="994676"/>
                  </a:cubicBezTo>
                  <a:moveTo>
                    <a:pt x="1063477" y="959227"/>
                  </a:moveTo>
                  <a:cubicBezTo>
                    <a:pt x="1063477" y="959227"/>
                    <a:pt x="1063477" y="959227"/>
                    <a:pt x="1063477" y="959227"/>
                  </a:cubicBezTo>
                  <a:lnTo>
                    <a:pt x="1060944" y="959227"/>
                  </a:lnTo>
                  <a:cubicBezTo>
                    <a:pt x="1059678" y="959227"/>
                    <a:pt x="1058412" y="959227"/>
                    <a:pt x="1057146" y="957961"/>
                  </a:cubicBezTo>
                  <a:lnTo>
                    <a:pt x="1055880" y="956695"/>
                  </a:lnTo>
                  <a:lnTo>
                    <a:pt x="1047017" y="952897"/>
                  </a:lnTo>
                  <a:cubicBezTo>
                    <a:pt x="1047017" y="952897"/>
                    <a:pt x="1045752" y="952897"/>
                    <a:pt x="1045752" y="951631"/>
                  </a:cubicBezTo>
                  <a:lnTo>
                    <a:pt x="1044486" y="950364"/>
                  </a:lnTo>
                  <a:cubicBezTo>
                    <a:pt x="1043220" y="950364"/>
                    <a:pt x="1041954" y="950364"/>
                    <a:pt x="1040687" y="949098"/>
                  </a:cubicBezTo>
                  <a:lnTo>
                    <a:pt x="1039422" y="947833"/>
                  </a:lnTo>
                  <a:cubicBezTo>
                    <a:pt x="1036889" y="946566"/>
                    <a:pt x="1036889" y="942768"/>
                    <a:pt x="1039422" y="941502"/>
                  </a:cubicBezTo>
                  <a:cubicBezTo>
                    <a:pt x="1041954" y="940236"/>
                    <a:pt x="1044486" y="940236"/>
                    <a:pt x="1047017" y="941502"/>
                  </a:cubicBezTo>
                  <a:lnTo>
                    <a:pt x="1048284" y="941502"/>
                  </a:lnTo>
                  <a:cubicBezTo>
                    <a:pt x="1049550" y="941502"/>
                    <a:pt x="1050816" y="941502"/>
                    <a:pt x="1052082" y="942768"/>
                  </a:cubicBezTo>
                  <a:lnTo>
                    <a:pt x="1053348" y="944034"/>
                  </a:lnTo>
                  <a:lnTo>
                    <a:pt x="1062210" y="947833"/>
                  </a:lnTo>
                  <a:cubicBezTo>
                    <a:pt x="1062210" y="947833"/>
                    <a:pt x="1063477" y="947833"/>
                    <a:pt x="1063477" y="949098"/>
                  </a:cubicBezTo>
                  <a:lnTo>
                    <a:pt x="1064742" y="950364"/>
                  </a:lnTo>
                  <a:cubicBezTo>
                    <a:pt x="1066008" y="950364"/>
                    <a:pt x="1067275" y="950364"/>
                    <a:pt x="1068540" y="951631"/>
                  </a:cubicBezTo>
                  <a:cubicBezTo>
                    <a:pt x="1071073" y="952897"/>
                    <a:pt x="1071073" y="956695"/>
                    <a:pt x="1068540" y="957961"/>
                  </a:cubicBezTo>
                  <a:cubicBezTo>
                    <a:pt x="1067275" y="957961"/>
                    <a:pt x="1066008" y="959227"/>
                    <a:pt x="1063477" y="959227"/>
                  </a:cubicBezTo>
                  <a:moveTo>
                    <a:pt x="1001440" y="933906"/>
                  </a:moveTo>
                  <a:lnTo>
                    <a:pt x="997642" y="933906"/>
                  </a:lnTo>
                  <a:cubicBezTo>
                    <a:pt x="996376" y="933906"/>
                    <a:pt x="995110" y="933906"/>
                    <a:pt x="993844" y="932640"/>
                  </a:cubicBezTo>
                  <a:lnTo>
                    <a:pt x="992578" y="931374"/>
                  </a:lnTo>
                  <a:lnTo>
                    <a:pt x="987514" y="931374"/>
                  </a:lnTo>
                  <a:cubicBezTo>
                    <a:pt x="986248" y="931374"/>
                    <a:pt x="984982" y="931374"/>
                    <a:pt x="983715" y="930108"/>
                  </a:cubicBezTo>
                  <a:lnTo>
                    <a:pt x="982450" y="928842"/>
                  </a:lnTo>
                  <a:lnTo>
                    <a:pt x="979917" y="928842"/>
                  </a:lnTo>
                  <a:cubicBezTo>
                    <a:pt x="978652" y="928842"/>
                    <a:pt x="978652" y="928842"/>
                    <a:pt x="977385" y="928842"/>
                  </a:cubicBezTo>
                  <a:lnTo>
                    <a:pt x="976119" y="927576"/>
                  </a:lnTo>
                  <a:cubicBezTo>
                    <a:pt x="973587" y="926310"/>
                    <a:pt x="972321" y="923777"/>
                    <a:pt x="973587" y="921246"/>
                  </a:cubicBezTo>
                  <a:cubicBezTo>
                    <a:pt x="974854" y="918713"/>
                    <a:pt x="977385" y="917447"/>
                    <a:pt x="979917" y="918713"/>
                  </a:cubicBezTo>
                  <a:lnTo>
                    <a:pt x="979917" y="918713"/>
                  </a:lnTo>
                  <a:lnTo>
                    <a:pt x="983715" y="918713"/>
                  </a:lnTo>
                  <a:cubicBezTo>
                    <a:pt x="984982" y="918713"/>
                    <a:pt x="986248" y="918713"/>
                    <a:pt x="987514" y="919979"/>
                  </a:cubicBezTo>
                  <a:lnTo>
                    <a:pt x="988780" y="921246"/>
                  </a:lnTo>
                  <a:lnTo>
                    <a:pt x="993844" y="921246"/>
                  </a:lnTo>
                  <a:cubicBezTo>
                    <a:pt x="995110" y="921246"/>
                    <a:pt x="996376" y="921246"/>
                    <a:pt x="997642" y="922512"/>
                  </a:cubicBezTo>
                  <a:lnTo>
                    <a:pt x="998908" y="923777"/>
                  </a:lnTo>
                  <a:lnTo>
                    <a:pt x="1000174" y="923777"/>
                  </a:lnTo>
                  <a:cubicBezTo>
                    <a:pt x="1002706" y="923777"/>
                    <a:pt x="1005238" y="926310"/>
                    <a:pt x="1005238" y="928842"/>
                  </a:cubicBezTo>
                  <a:cubicBezTo>
                    <a:pt x="1005238" y="931374"/>
                    <a:pt x="1005238" y="933906"/>
                    <a:pt x="1001440" y="933906"/>
                  </a:cubicBezTo>
                  <a:moveTo>
                    <a:pt x="931808" y="914915"/>
                  </a:moveTo>
                  <a:cubicBezTo>
                    <a:pt x="931808" y="914915"/>
                    <a:pt x="930542" y="914915"/>
                    <a:pt x="931808" y="914915"/>
                  </a:cubicBezTo>
                  <a:lnTo>
                    <a:pt x="930542" y="914915"/>
                  </a:lnTo>
                  <a:cubicBezTo>
                    <a:pt x="929276" y="914915"/>
                    <a:pt x="929276" y="913649"/>
                    <a:pt x="928010" y="913649"/>
                  </a:cubicBezTo>
                  <a:lnTo>
                    <a:pt x="926743" y="912383"/>
                  </a:lnTo>
                  <a:lnTo>
                    <a:pt x="924212" y="912383"/>
                  </a:lnTo>
                  <a:cubicBezTo>
                    <a:pt x="922945" y="912383"/>
                    <a:pt x="920413" y="911117"/>
                    <a:pt x="920413" y="909851"/>
                  </a:cubicBezTo>
                  <a:lnTo>
                    <a:pt x="920413" y="909851"/>
                  </a:lnTo>
                  <a:cubicBezTo>
                    <a:pt x="919147" y="909851"/>
                    <a:pt x="919147" y="909851"/>
                    <a:pt x="917882" y="909851"/>
                  </a:cubicBezTo>
                  <a:lnTo>
                    <a:pt x="914083" y="908585"/>
                  </a:lnTo>
                  <a:lnTo>
                    <a:pt x="911551" y="908585"/>
                  </a:lnTo>
                  <a:cubicBezTo>
                    <a:pt x="909019" y="908585"/>
                    <a:pt x="906487" y="906053"/>
                    <a:pt x="906487" y="903521"/>
                  </a:cubicBezTo>
                  <a:cubicBezTo>
                    <a:pt x="906487" y="900989"/>
                    <a:pt x="909019" y="898457"/>
                    <a:pt x="911551" y="898457"/>
                  </a:cubicBezTo>
                  <a:lnTo>
                    <a:pt x="915349" y="898457"/>
                  </a:lnTo>
                  <a:cubicBezTo>
                    <a:pt x="916615" y="898457"/>
                    <a:pt x="916615" y="898457"/>
                    <a:pt x="917882" y="898457"/>
                  </a:cubicBezTo>
                  <a:lnTo>
                    <a:pt x="921680" y="899723"/>
                  </a:lnTo>
                  <a:lnTo>
                    <a:pt x="925478" y="899723"/>
                  </a:lnTo>
                  <a:cubicBezTo>
                    <a:pt x="926743" y="899723"/>
                    <a:pt x="929276" y="900989"/>
                    <a:pt x="929276" y="902255"/>
                  </a:cubicBezTo>
                  <a:lnTo>
                    <a:pt x="929276" y="902255"/>
                  </a:lnTo>
                  <a:cubicBezTo>
                    <a:pt x="930542" y="902255"/>
                    <a:pt x="931808" y="902255"/>
                    <a:pt x="933074" y="903521"/>
                  </a:cubicBezTo>
                  <a:lnTo>
                    <a:pt x="935606" y="906053"/>
                  </a:lnTo>
                  <a:cubicBezTo>
                    <a:pt x="936872" y="907319"/>
                    <a:pt x="938138" y="908585"/>
                    <a:pt x="938138" y="911117"/>
                  </a:cubicBezTo>
                  <a:cubicBezTo>
                    <a:pt x="935606" y="913649"/>
                    <a:pt x="934340" y="914915"/>
                    <a:pt x="931808" y="914915"/>
                  </a:cubicBezTo>
                  <a:moveTo>
                    <a:pt x="868506" y="893392"/>
                  </a:moveTo>
                  <a:cubicBezTo>
                    <a:pt x="867240" y="893392"/>
                    <a:pt x="865973" y="893392"/>
                    <a:pt x="864708" y="892126"/>
                  </a:cubicBezTo>
                  <a:lnTo>
                    <a:pt x="863441" y="890861"/>
                  </a:lnTo>
                  <a:lnTo>
                    <a:pt x="860910" y="889595"/>
                  </a:lnTo>
                  <a:lnTo>
                    <a:pt x="857111" y="889595"/>
                  </a:lnTo>
                  <a:cubicBezTo>
                    <a:pt x="855845" y="889595"/>
                    <a:pt x="853313" y="888328"/>
                    <a:pt x="853313" y="887062"/>
                  </a:cubicBezTo>
                  <a:lnTo>
                    <a:pt x="853313" y="887062"/>
                  </a:lnTo>
                  <a:cubicBezTo>
                    <a:pt x="852047" y="887062"/>
                    <a:pt x="850781" y="887062"/>
                    <a:pt x="849515" y="885796"/>
                  </a:cubicBezTo>
                  <a:lnTo>
                    <a:pt x="848249" y="884530"/>
                  </a:lnTo>
                  <a:cubicBezTo>
                    <a:pt x="845717" y="884530"/>
                    <a:pt x="844451" y="881998"/>
                    <a:pt x="844451" y="879466"/>
                  </a:cubicBezTo>
                  <a:cubicBezTo>
                    <a:pt x="844451" y="876934"/>
                    <a:pt x="846983" y="874402"/>
                    <a:pt x="849515" y="874402"/>
                  </a:cubicBezTo>
                  <a:lnTo>
                    <a:pt x="850781" y="874402"/>
                  </a:lnTo>
                  <a:cubicBezTo>
                    <a:pt x="852047" y="874402"/>
                    <a:pt x="853313" y="874402"/>
                    <a:pt x="854579" y="875668"/>
                  </a:cubicBezTo>
                  <a:lnTo>
                    <a:pt x="855845" y="876934"/>
                  </a:lnTo>
                  <a:lnTo>
                    <a:pt x="858377" y="876934"/>
                  </a:lnTo>
                  <a:cubicBezTo>
                    <a:pt x="859643" y="876934"/>
                    <a:pt x="862175" y="878200"/>
                    <a:pt x="862175" y="879466"/>
                  </a:cubicBezTo>
                  <a:lnTo>
                    <a:pt x="862175" y="879466"/>
                  </a:lnTo>
                  <a:cubicBezTo>
                    <a:pt x="863441" y="879466"/>
                    <a:pt x="863441" y="879466"/>
                    <a:pt x="864708" y="879466"/>
                  </a:cubicBezTo>
                  <a:lnTo>
                    <a:pt x="869771" y="881998"/>
                  </a:lnTo>
                  <a:cubicBezTo>
                    <a:pt x="869771" y="881998"/>
                    <a:pt x="871038" y="881998"/>
                    <a:pt x="871038" y="883264"/>
                  </a:cubicBezTo>
                  <a:lnTo>
                    <a:pt x="873570" y="884530"/>
                  </a:lnTo>
                  <a:cubicBezTo>
                    <a:pt x="876102" y="885796"/>
                    <a:pt x="876102" y="889595"/>
                    <a:pt x="873570" y="890861"/>
                  </a:cubicBezTo>
                  <a:cubicBezTo>
                    <a:pt x="871038" y="893392"/>
                    <a:pt x="869771" y="893392"/>
                    <a:pt x="868506" y="893392"/>
                  </a:cubicBezTo>
                  <a:moveTo>
                    <a:pt x="809001" y="866806"/>
                  </a:moveTo>
                  <a:lnTo>
                    <a:pt x="807736" y="866806"/>
                  </a:lnTo>
                  <a:cubicBezTo>
                    <a:pt x="806469" y="866806"/>
                    <a:pt x="805203" y="866806"/>
                    <a:pt x="803938" y="865540"/>
                  </a:cubicBezTo>
                  <a:lnTo>
                    <a:pt x="802671" y="864274"/>
                  </a:lnTo>
                  <a:cubicBezTo>
                    <a:pt x="800139" y="864274"/>
                    <a:pt x="797608" y="863008"/>
                    <a:pt x="797608" y="860475"/>
                  </a:cubicBezTo>
                  <a:lnTo>
                    <a:pt x="795075" y="859210"/>
                  </a:lnTo>
                  <a:cubicBezTo>
                    <a:pt x="795075" y="859210"/>
                    <a:pt x="793809" y="859210"/>
                    <a:pt x="793809" y="857943"/>
                  </a:cubicBezTo>
                  <a:lnTo>
                    <a:pt x="792543" y="856677"/>
                  </a:lnTo>
                  <a:cubicBezTo>
                    <a:pt x="791277" y="856677"/>
                    <a:pt x="790011" y="856677"/>
                    <a:pt x="788745" y="855411"/>
                  </a:cubicBezTo>
                  <a:lnTo>
                    <a:pt x="786213" y="852879"/>
                  </a:lnTo>
                  <a:lnTo>
                    <a:pt x="788745" y="849081"/>
                  </a:lnTo>
                  <a:lnTo>
                    <a:pt x="792543" y="845283"/>
                  </a:lnTo>
                  <a:lnTo>
                    <a:pt x="793809" y="846549"/>
                  </a:lnTo>
                  <a:cubicBezTo>
                    <a:pt x="795075" y="846549"/>
                    <a:pt x="796341" y="846549"/>
                    <a:pt x="797608" y="847815"/>
                  </a:cubicBezTo>
                  <a:lnTo>
                    <a:pt x="798873" y="849081"/>
                  </a:lnTo>
                  <a:lnTo>
                    <a:pt x="802671" y="851613"/>
                  </a:lnTo>
                  <a:cubicBezTo>
                    <a:pt x="803938" y="851613"/>
                    <a:pt x="803938" y="852879"/>
                    <a:pt x="805203" y="854145"/>
                  </a:cubicBezTo>
                  <a:cubicBezTo>
                    <a:pt x="805203" y="854145"/>
                    <a:pt x="806469" y="854145"/>
                    <a:pt x="806469" y="855411"/>
                  </a:cubicBezTo>
                  <a:lnTo>
                    <a:pt x="807736" y="856677"/>
                  </a:lnTo>
                  <a:cubicBezTo>
                    <a:pt x="810268" y="856677"/>
                    <a:pt x="812799" y="859210"/>
                    <a:pt x="812799" y="861741"/>
                  </a:cubicBezTo>
                  <a:cubicBezTo>
                    <a:pt x="814066" y="864274"/>
                    <a:pt x="812799" y="866806"/>
                    <a:pt x="809001" y="866806"/>
                  </a:cubicBezTo>
                  <a:moveTo>
                    <a:pt x="760892" y="821228"/>
                  </a:moveTo>
                  <a:cubicBezTo>
                    <a:pt x="758360" y="821228"/>
                    <a:pt x="757094" y="819962"/>
                    <a:pt x="755827" y="817430"/>
                  </a:cubicBezTo>
                  <a:lnTo>
                    <a:pt x="749497" y="812366"/>
                  </a:lnTo>
                  <a:cubicBezTo>
                    <a:pt x="749497" y="812366"/>
                    <a:pt x="748231" y="811100"/>
                    <a:pt x="748231" y="811100"/>
                  </a:cubicBezTo>
                  <a:lnTo>
                    <a:pt x="746966" y="808568"/>
                  </a:lnTo>
                  <a:cubicBezTo>
                    <a:pt x="745699" y="808568"/>
                    <a:pt x="744434" y="808568"/>
                    <a:pt x="744434" y="807302"/>
                  </a:cubicBezTo>
                  <a:lnTo>
                    <a:pt x="741901" y="804769"/>
                  </a:lnTo>
                  <a:cubicBezTo>
                    <a:pt x="740636" y="803503"/>
                    <a:pt x="740636" y="802238"/>
                    <a:pt x="740636" y="800971"/>
                  </a:cubicBezTo>
                  <a:lnTo>
                    <a:pt x="740636" y="798439"/>
                  </a:lnTo>
                  <a:cubicBezTo>
                    <a:pt x="740636" y="797173"/>
                    <a:pt x="740636" y="795907"/>
                    <a:pt x="741901" y="794641"/>
                  </a:cubicBezTo>
                  <a:cubicBezTo>
                    <a:pt x="744434" y="793375"/>
                    <a:pt x="746966" y="793375"/>
                    <a:pt x="748231" y="795907"/>
                  </a:cubicBezTo>
                  <a:cubicBezTo>
                    <a:pt x="749497" y="797173"/>
                    <a:pt x="749497" y="797173"/>
                    <a:pt x="749497" y="798439"/>
                  </a:cubicBezTo>
                  <a:cubicBezTo>
                    <a:pt x="750764" y="798439"/>
                    <a:pt x="753296" y="799705"/>
                    <a:pt x="753296" y="800971"/>
                  </a:cubicBezTo>
                  <a:lnTo>
                    <a:pt x="755827" y="804769"/>
                  </a:lnTo>
                  <a:lnTo>
                    <a:pt x="762158" y="811100"/>
                  </a:lnTo>
                  <a:cubicBezTo>
                    <a:pt x="763424" y="812366"/>
                    <a:pt x="763424" y="813632"/>
                    <a:pt x="763424" y="814898"/>
                  </a:cubicBezTo>
                  <a:lnTo>
                    <a:pt x="763424" y="816164"/>
                  </a:lnTo>
                  <a:cubicBezTo>
                    <a:pt x="765956" y="818696"/>
                    <a:pt x="763424" y="821228"/>
                    <a:pt x="760892" y="821228"/>
                  </a:cubicBezTo>
                  <a:moveTo>
                    <a:pt x="72164" y="802238"/>
                  </a:moveTo>
                  <a:cubicBezTo>
                    <a:pt x="72164" y="802238"/>
                    <a:pt x="72164" y="802238"/>
                    <a:pt x="72164" y="802238"/>
                  </a:cubicBezTo>
                  <a:lnTo>
                    <a:pt x="60770" y="800971"/>
                  </a:lnTo>
                  <a:cubicBezTo>
                    <a:pt x="58238" y="800971"/>
                    <a:pt x="55705" y="798439"/>
                    <a:pt x="56972" y="795907"/>
                  </a:cubicBezTo>
                  <a:cubicBezTo>
                    <a:pt x="56972" y="793375"/>
                    <a:pt x="59503" y="792109"/>
                    <a:pt x="62036" y="792109"/>
                  </a:cubicBezTo>
                  <a:lnTo>
                    <a:pt x="72164" y="793375"/>
                  </a:lnTo>
                  <a:lnTo>
                    <a:pt x="81026" y="790843"/>
                  </a:lnTo>
                  <a:cubicBezTo>
                    <a:pt x="81026" y="790843"/>
                    <a:pt x="82293" y="790843"/>
                    <a:pt x="82293" y="790843"/>
                  </a:cubicBezTo>
                  <a:lnTo>
                    <a:pt x="86091" y="790843"/>
                  </a:lnTo>
                  <a:cubicBezTo>
                    <a:pt x="88623" y="790843"/>
                    <a:pt x="91155" y="793375"/>
                    <a:pt x="91155" y="795907"/>
                  </a:cubicBezTo>
                  <a:cubicBezTo>
                    <a:pt x="91155" y="798439"/>
                    <a:pt x="88623" y="800971"/>
                    <a:pt x="86091" y="800971"/>
                  </a:cubicBezTo>
                  <a:lnTo>
                    <a:pt x="82293" y="800971"/>
                  </a:lnTo>
                  <a:lnTo>
                    <a:pt x="72164" y="802238"/>
                  </a:lnTo>
                  <a:cubicBezTo>
                    <a:pt x="73430" y="802238"/>
                    <a:pt x="73430" y="802238"/>
                    <a:pt x="72164" y="802238"/>
                  </a:cubicBezTo>
                  <a:moveTo>
                    <a:pt x="134200" y="789577"/>
                  </a:moveTo>
                  <a:cubicBezTo>
                    <a:pt x="131668" y="789577"/>
                    <a:pt x="130402" y="788311"/>
                    <a:pt x="129136" y="785779"/>
                  </a:cubicBezTo>
                  <a:cubicBezTo>
                    <a:pt x="127870" y="783247"/>
                    <a:pt x="130402" y="780715"/>
                    <a:pt x="132935" y="779449"/>
                  </a:cubicBezTo>
                  <a:lnTo>
                    <a:pt x="137998" y="778182"/>
                  </a:lnTo>
                  <a:lnTo>
                    <a:pt x="155723" y="771852"/>
                  </a:lnTo>
                  <a:cubicBezTo>
                    <a:pt x="158255" y="770586"/>
                    <a:pt x="160787" y="771852"/>
                    <a:pt x="162053" y="774384"/>
                  </a:cubicBezTo>
                  <a:cubicBezTo>
                    <a:pt x="163319" y="776917"/>
                    <a:pt x="162053" y="779449"/>
                    <a:pt x="159521" y="780715"/>
                  </a:cubicBezTo>
                  <a:lnTo>
                    <a:pt x="134200" y="789577"/>
                  </a:lnTo>
                  <a:cubicBezTo>
                    <a:pt x="134200" y="789577"/>
                    <a:pt x="134200" y="789577"/>
                    <a:pt x="134200" y="789577"/>
                  </a:cubicBezTo>
                  <a:moveTo>
                    <a:pt x="17724" y="781981"/>
                  </a:moveTo>
                  <a:cubicBezTo>
                    <a:pt x="16458" y="781981"/>
                    <a:pt x="15192" y="781981"/>
                    <a:pt x="13926" y="780715"/>
                  </a:cubicBezTo>
                  <a:lnTo>
                    <a:pt x="12660" y="779449"/>
                  </a:lnTo>
                  <a:lnTo>
                    <a:pt x="7596" y="771852"/>
                  </a:lnTo>
                  <a:cubicBezTo>
                    <a:pt x="7596" y="771852"/>
                    <a:pt x="7596" y="770586"/>
                    <a:pt x="6330" y="770586"/>
                  </a:cubicBezTo>
                  <a:lnTo>
                    <a:pt x="2531" y="757926"/>
                  </a:lnTo>
                  <a:cubicBezTo>
                    <a:pt x="1266" y="755394"/>
                    <a:pt x="3798" y="752862"/>
                    <a:pt x="6330" y="751596"/>
                  </a:cubicBezTo>
                  <a:cubicBezTo>
                    <a:pt x="8862" y="750330"/>
                    <a:pt x="11394" y="752862"/>
                    <a:pt x="12660" y="755394"/>
                  </a:cubicBezTo>
                  <a:lnTo>
                    <a:pt x="16458" y="768054"/>
                  </a:lnTo>
                  <a:lnTo>
                    <a:pt x="21522" y="775651"/>
                  </a:lnTo>
                  <a:cubicBezTo>
                    <a:pt x="24054" y="776917"/>
                    <a:pt x="24054" y="780715"/>
                    <a:pt x="21522" y="781981"/>
                  </a:cubicBezTo>
                  <a:cubicBezTo>
                    <a:pt x="20256" y="781981"/>
                    <a:pt x="18991" y="781981"/>
                    <a:pt x="17724" y="781981"/>
                  </a:cubicBezTo>
                  <a:moveTo>
                    <a:pt x="712782" y="771852"/>
                  </a:moveTo>
                  <a:lnTo>
                    <a:pt x="711516" y="771852"/>
                  </a:lnTo>
                  <a:cubicBezTo>
                    <a:pt x="708984" y="771852"/>
                    <a:pt x="706452" y="770586"/>
                    <a:pt x="706452" y="768054"/>
                  </a:cubicBezTo>
                  <a:lnTo>
                    <a:pt x="703920" y="766788"/>
                  </a:lnTo>
                  <a:cubicBezTo>
                    <a:pt x="703920" y="766788"/>
                    <a:pt x="702654" y="766788"/>
                    <a:pt x="702654" y="765522"/>
                  </a:cubicBezTo>
                  <a:lnTo>
                    <a:pt x="701388" y="764256"/>
                  </a:lnTo>
                  <a:cubicBezTo>
                    <a:pt x="700122" y="764256"/>
                    <a:pt x="698855" y="764256"/>
                    <a:pt x="697590" y="762990"/>
                  </a:cubicBezTo>
                  <a:lnTo>
                    <a:pt x="696324" y="761724"/>
                  </a:lnTo>
                  <a:lnTo>
                    <a:pt x="693792" y="761724"/>
                  </a:lnTo>
                  <a:cubicBezTo>
                    <a:pt x="691260" y="761724"/>
                    <a:pt x="688727" y="759192"/>
                    <a:pt x="688727" y="756660"/>
                  </a:cubicBezTo>
                  <a:lnTo>
                    <a:pt x="688727" y="755394"/>
                  </a:lnTo>
                  <a:cubicBezTo>
                    <a:pt x="688727" y="752862"/>
                    <a:pt x="691260" y="750330"/>
                    <a:pt x="693792" y="750330"/>
                  </a:cubicBezTo>
                  <a:cubicBezTo>
                    <a:pt x="695058" y="750330"/>
                    <a:pt x="696324" y="750330"/>
                    <a:pt x="697590" y="751596"/>
                  </a:cubicBezTo>
                  <a:lnTo>
                    <a:pt x="698855" y="751596"/>
                  </a:lnTo>
                  <a:cubicBezTo>
                    <a:pt x="700122" y="751596"/>
                    <a:pt x="701388" y="751596"/>
                    <a:pt x="702654" y="752862"/>
                  </a:cubicBezTo>
                  <a:lnTo>
                    <a:pt x="703920" y="754128"/>
                  </a:lnTo>
                  <a:cubicBezTo>
                    <a:pt x="705186" y="754128"/>
                    <a:pt x="706452" y="754128"/>
                    <a:pt x="707718" y="755394"/>
                  </a:cubicBezTo>
                  <a:lnTo>
                    <a:pt x="708984" y="756660"/>
                  </a:lnTo>
                  <a:lnTo>
                    <a:pt x="712782" y="759192"/>
                  </a:lnTo>
                  <a:cubicBezTo>
                    <a:pt x="714048" y="759192"/>
                    <a:pt x="715315" y="760458"/>
                    <a:pt x="715315" y="761724"/>
                  </a:cubicBezTo>
                  <a:cubicBezTo>
                    <a:pt x="716580" y="762990"/>
                    <a:pt x="717846" y="764256"/>
                    <a:pt x="717846" y="765522"/>
                  </a:cubicBezTo>
                  <a:cubicBezTo>
                    <a:pt x="717846" y="769320"/>
                    <a:pt x="715315" y="771852"/>
                    <a:pt x="712782" y="771852"/>
                  </a:cubicBezTo>
                  <a:moveTo>
                    <a:pt x="203833" y="766788"/>
                  </a:moveTo>
                  <a:cubicBezTo>
                    <a:pt x="201300" y="766788"/>
                    <a:pt x="200035" y="765522"/>
                    <a:pt x="198768" y="764256"/>
                  </a:cubicBezTo>
                  <a:cubicBezTo>
                    <a:pt x="197503" y="761724"/>
                    <a:pt x="198768" y="759192"/>
                    <a:pt x="201300" y="757926"/>
                  </a:cubicBezTo>
                  <a:lnTo>
                    <a:pt x="224089" y="749064"/>
                  </a:lnTo>
                  <a:lnTo>
                    <a:pt x="226621" y="752862"/>
                  </a:lnTo>
                  <a:lnTo>
                    <a:pt x="227888" y="757926"/>
                  </a:lnTo>
                  <a:lnTo>
                    <a:pt x="226621" y="757926"/>
                  </a:lnTo>
                  <a:lnTo>
                    <a:pt x="203833" y="766788"/>
                  </a:lnTo>
                  <a:cubicBezTo>
                    <a:pt x="205098" y="766788"/>
                    <a:pt x="205098" y="766788"/>
                    <a:pt x="203833" y="766788"/>
                  </a:cubicBezTo>
                  <a:moveTo>
                    <a:pt x="649480" y="749064"/>
                  </a:moveTo>
                  <a:lnTo>
                    <a:pt x="649480" y="749064"/>
                  </a:lnTo>
                  <a:cubicBezTo>
                    <a:pt x="646948" y="749064"/>
                    <a:pt x="645682" y="749064"/>
                    <a:pt x="645682" y="747797"/>
                  </a:cubicBezTo>
                  <a:lnTo>
                    <a:pt x="644416" y="746531"/>
                  </a:lnTo>
                  <a:lnTo>
                    <a:pt x="639352" y="746531"/>
                  </a:lnTo>
                  <a:cubicBezTo>
                    <a:pt x="638086" y="746531"/>
                    <a:pt x="636820" y="746531"/>
                    <a:pt x="635553" y="745266"/>
                  </a:cubicBezTo>
                  <a:lnTo>
                    <a:pt x="634288" y="743999"/>
                  </a:lnTo>
                  <a:lnTo>
                    <a:pt x="627957" y="743999"/>
                  </a:lnTo>
                  <a:cubicBezTo>
                    <a:pt x="625425" y="743999"/>
                    <a:pt x="622893" y="741467"/>
                    <a:pt x="622893" y="738935"/>
                  </a:cubicBezTo>
                  <a:cubicBezTo>
                    <a:pt x="622893" y="736403"/>
                    <a:pt x="624159" y="733871"/>
                    <a:pt x="627957" y="733871"/>
                  </a:cubicBezTo>
                  <a:lnTo>
                    <a:pt x="638086" y="733871"/>
                  </a:lnTo>
                  <a:cubicBezTo>
                    <a:pt x="639352" y="733871"/>
                    <a:pt x="640618" y="733871"/>
                    <a:pt x="641884" y="735137"/>
                  </a:cubicBezTo>
                  <a:lnTo>
                    <a:pt x="643150" y="736403"/>
                  </a:lnTo>
                  <a:lnTo>
                    <a:pt x="648214" y="736403"/>
                  </a:lnTo>
                  <a:cubicBezTo>
                    <a:pt x="649480" y="736403"/>
                    <a:pt x="650746" y="736403"/>
                    <a:pt x="652012" y="737669"/>
                  </a:cubicBezTo>
                  <a:lnTo>
                    <a:pt x="653278" y="738935"/>
                  </a:lnTo>
                  <a:cubicBezTo>
                    <a:pt x="654544" y="740201"/>
                    <a:pt x="655810" y="741467"/>
                    <a:pt x="655810" y="742733"/>
                  </a:cubicBezTo>
                  <a:cubicBezTo>
                    <a:pt x="654544" y="746531"/>
                    <a:pt x="652012" y="749064"/>
                    <a:pt x="649480" y="749064"/>
                  </a:cubicBezTo>
                  <a:moveTo>
                    <a:pt x="281061" y="743999"/>
                  </a:moveTo>
                  <a:lnTo>
                    <a:pt x="274731" y="743999"/>
                  </a:lnTo>
                  <a:cubicBezTo>
                    <a:pt x="272199" y="743999"/>
                    <a:pt x="269667" y="741467"/>
                    <a:pt x="269667" y="738935"/>
                  </a:cubicBezTo>
                  <a:cubicBezTo>
                    <a:pt x="269667" y="736403"/>
                    <a:pt x="272199" y="733871"/>
                    <a:pt x="274731" y="733871"/>
                  </a:cubicBezTo>
                  <a:lnTo>
                    <a:pt x="279795" y="733871"/>
                  </a:lnTo>
                  <a:lnTo>
                    <a:pt x="283593" y="732605"/>
                  </a:lnTo>
                  <a:cubicBezTo>
                    <a:pt x="284860" y="732605"/>
                    <a:pt x="284860" y="732605"/>
                    <a:pt x="286126" y="732605"/>
                  </a:cubicBezTo>
                  <a:lnTo>
                    <a:pt x="289924" y="732605"/>
                  </a:lnTo>
                  <a:lnTo>
                    <a:pt x="293722" y="731339"/>
                  </a:lnTo>
                  <a:cubicBezTo>
                    <a:pt x="294988" y="731339"/>
                    <a:pt x="294988" y="731339"/>
                    <a:pt x="296254" y="731339"/>
                  </a:cubicBezTo>
                  <a:lnTo>
                    <a:pt x="298786" y="731339"/>
                  </a:lnTo>
                  <a:cubicBezTo>
                    <a:pt x="301318" y="731339"/>
                    <a:pt x="303850" y="732605"/>
                    <a:pt x="303850" y="735137"/>
                  </a:cubicBezTo>
                  <a:cubicBezTo>
                    <a:pt x="305116" y="737669"/>
                    <a:pt x="302584" y="740201"/>
                    <a:pt x="300052" y="741467"/>
                  </a:cubicBezTo>
                  <a:lnTo>
                    <a:pt x="300052" y="741467"/>
                  </a:lnTo>
                  <a:cubicBezTo>
                    <a:pt x="300052" y="741467"/>
                    <a:pt x="298786" y="741467"/>
                    <a:pt x="298786" y="741467"/>
                  </a:cubicBezTo>
                  <a:lnTo>
                    <a:pt x="297520" y="741467"/>
                  </a:lnTo>
                  <a:lnTo>
                    <a:pt x="293722" y="742733"/>
                  </a:lnTo>
                  <a:cubicBezTo>
                    <a:pt x="292456" y="742733"/>
                    <a:pt x="292456" y="742733"/>
                    <a:pt x="291190" y="742733"/>
                  </a:cubicBezTo>
                  <a:lnTo>
                    <a:pt x="287391" y="742733"/>
                  </a:lnTo>
                  <a:lnTo>
                    <a:pt x="283593" y="743999"/>
                  </a:lnTo>
                  <a:cubicBezTo>
                    <a:pt x="282328" y="743999"/>
                    <a:pt x="282328" y="743999"/>
                    <a:pt x="281061" y="743999"/>
                  </a:cubicBezTo>
                  <a:moveTo>
                    <a:pt x="582380" y="735137"/>
                  </a:moveTo>
                  <a:lnTo>
                    <a:pt x="563389" y="735137"/>
                  </a:lnTo>
                  <a:cubicBezTo>
                    <a:pt x="562123" y="735137"/>
                    <a:pt x="560857" y="735137"/>
                    <a:pt x="559591" y="733871"/>
                  </a:cubicBezTo>
                  <a:lnTo>
                    <a:pt x="558325" y="732605"/>
                  </a:lnTo>
                  <a:cubicBezTo>
                    <a:pt x="555793" y="732605"/>
                    <a:pt x="553260" y="730073"/>
                    <a:pt x="553260" y="727541"/>
                  </a:cubicBezTo>
                  <a:cubicBezTo>
                    <a:pt x="553260" y="725009"/>
                    <a:pt x="555793" y="722477"/>
                    <a:pt x="558325" y="722477"/>
                  </a:cubicBezTo>
                  <a:lnTo>
                    <a:pt x="560857" y="722477"/>
                  </a:lnTo>
                  <a:cubicBezTo>
                    <a:pt x="562123" y="722477"/>
                    <a:pt x="563389" y="722477"/>
                    <a:pt x="564655" y="723743"/>
                  </a:cubicBezTo>
                  <a:lnTo>
                    <a:pt x="565921" y="725009"/>
                  </a:lnTo>
                  <a:lnTo>
                    <a:pt x="582380" y="725009"/>
                  </a:lnTo>
                  <a:cubicBezTo>
                    <a:pt x="584912" y="725009"/>
                    <a:pt x="587444" y="727541"/>
                    <a:pt x="587444" y="730073"/>
                  </a:cubicBezTo>
                  <a:cubicBezTo>
                    <a:pt x="587444" y="732605"/>
                    <a:pt x="584912" y="735137"/>
                    <a:pt x="582380" y="735137"/>
                  </a:cubicBezTo>
                  <a:moveTo>
                    <a:pt x="345630" y="726275"/>
                  </a:moveTo>
                  <a:cubicBezTo>
                    <a:pt x="343098" y="726275"/>
                    <a:pt x="341832" y="725009"/>
                    <a:pt x="340565" y="722477"/>
                  </a:cubicBezTo>
                  <a:cubicBezTo>
                    <a:pt x="339300" y="719945"/>
                    <a:pt x="340565" y="717413"/>
                    <a:pt x="343098" y="716146"/>
                  </a:cubicBezTo>
                  <a:lnTo>
                    <a:pt x="345630" y="716146"/>
                  </a:lnTo>
                  <a:cubicBezTo>
                    <a:pt x="345630" y="716146"/>
                    <a:pt x="346896" y="716146"/>
                    <a:pt x="346896" y="716146"/>
                  </a:cubicBezTo>
                  <a:lnTo>
                    <a:pt x="350693" y="716146"/>
                  </a:lnTo>
                  <a:lnTo>
                    <a:pt x="354492" y="714880"/>
                  </a:lnTo>
                  <a:cubicBezTo>
                    <a:pt x="355758" y="714880"/>
                    <a:pt x="355758" y="714880"/>
                    <a:pt x="357024" y="714880"/>
                  </a:cubicBezTo>
                  <a:lnTo>
                    <a:pt x="360822" y="714880"/>
                  </a:lnTo>
                  <a:lnTo>
                    <a:pt x="367153" y="712348"/>
                  </a:lnTo>
                  <a:cubicBezTo>
                    <a:pt x="369684" y="711082"/>
                    <a:pt x="373483" y="713615"/>
                    <a:pt x="373483" y="717413"/>
                  </a:cubicBezTo>
                  <a:cubicBezTo>
                    <a:pt x="373483" y="719945"/>
                    <a:pt x="372216" y="722477"/>
                    <a:pt x="369684" y="722477"/>
                  </a:cubicBezTo>
                  <a:lnTo>
                    <a:pt x="363354" y="725009"/>
                  </a:lnTo>
                  <a:cubicBezTo>
                    <a:pt x="363354" y="725009"/>
                    <a:pt x="362088" y="725009"/>
                    <a:pt x="362088" y="725009"/>
                  </a:cubicBezTo>
                  <a:lnTo>
                    <a:pt x="358290" y="725009"/>
                  </a:lnTo>
                  <a:lnTo>
                    <a:pt x="354492" y="726275"/>
                  </a:lnTo>
                  <a:cubicBezTo>
                    <a:pt x="353226" y="726275"/>
                    <a:pt x="353226" y="726275"/>
                    <a:pt x="351960" y="726275"/>
                  </a:cubicBezTo>
                  <a:lnTo>
                    <a:pt x="346896" y="726275"/>
                  </a:lnTo>
                  <a:cubicBezTo>
                    <a:pt x="346896" y="726275"/>
                    <a:pt x="346896" y="726275"/>
                    <a:pt x="345630" y="726275"/>
                  </a:cubicBezTo>
                  <a:moveTo>
                    <a:pt x="511481" y="726275"/>
                  </a:moveTo>
                  <a:cubicBezTo>
                    <a:pt x="511481" y="726275"/>
                    <a:pt x="510215" y="726275"/>
                    <a:pt x="510215" y="726275"/>
                  </a:cubicBezTo>
                  <a:lnTo>
                    <a:pt x="500087" y="726275"/>
                  </a:lnTo>
                  <a:cubicBezTo>
                    <a:pt x="498821" y="726275"/>
                    <a:pt x="497555" y="726275"/>
                    <a:pt x="496288" y="725009"/>
                  </a:cubicBezTo>
                  <a:lnTo>
                    <a:pt x="495023" y="723743"/>
                  </a:lnTo>
                  <a:lnTo>
                    <a:pt x="487427" y="723743"/>
                  </a:lnTo>
                  <a:cubicBezTo>
                    <a:pt x="484895" y="723743"/>
                    <a:pt x="482362" y="721210"/>
                    <a:pt x="482362" y="718679"/>
                  </a:cubicBezTo>
                  <a:cubicBezTo>
                    <a:pt x="482362" y="716146"/>
                    <a:pt x="484895" y="713615"/>
                    <a:pt x="487427" y="713615"/>
                  </a:cubicBezTo>
                  <a:lnTo>
                    <a:pt x="496288" y="713615"/>
                  </a:lnTo>
                  <a:cubicBezTo>
                    <a:pt x="497555" y="713615"/>
                    <a:pt x="498821" y="713615"/>
                    <a:pt x="500087" y="714880"/>
                  </a:cubicBezTo>
                  <a:lnTo>
                    <a:pt x="501353" y="716146"/>
                  </a:lnTo>
                  <a:lnTo>
                    <a:pt x="510215" y="716146"/>
                  </a:lnTo>
                  <a:cubicBezTo>
                    <a:pt x="511481" y="716146"/>
                    <a:pt x="512748" y="716146"/>
                    <a:pt x="514013" y="717413"/>
                  </a:cubicBezTo>
                  <a:cubicBezTo>
                    <a:pt x="516546" y="718679"/>
                    <a:pt x="516546" y="722477"/>
                    <a:pt x="514013" y="723743"/>
                  </a:cubicBezTo>
                  <a:cubicBezTo>
                    <a:pt x="514013" y="725009"/>
                    <a:pt x="512748" y="726275"/>
                    <a:pt x="511481" y="726275"/>
                  </a:cubicBezTo>
                  <a:moveTo>
                    <a:pt x="441849" y="718679"/>
                  </a:moveTo>
                  <a:cubicBezTo>
                    <a:pt x="441849" y="718679"/>
                    <a:pt x="441849" y="718679"/>
                    <a:pt x="441849" y="718679"/>
                  </a:cubicBezTo>
                  <a:lnTo>
                    <a:pt x="416528" y="717413"/>
                  </a:lnTo>
                  <a:cubicBezTo>
                    <a:pt x="413996" y="717413"/>
                    <a:pt x="411464" y="714880"/>
                    <a:pt x="411464" y="712348"/>
                  </a:cubicBezTo>
                  <a:cubicBezTo>
                    <a:pt x="411464" y="709816"/>
                    <a:pt x="413996" y="707284"/>
                    <a:pt x="416528" y="707284"/>
                  </a:cubicBezTo>
                  <a:lnTo>
                    <a:pt x="440583" y="708550"/>
                  </a:lnTo>
                  <a:cubicBezTo>
                    <a:pt x="443115" y="708550"/>
                    <a:pt x="445647" y="711082"/>
                    <a:pt x="445647" y="713615"/>
                  </a:cubicBezTo>
                  <a:cubicBezTo>
                    <a:pt x="446913" y="716146"/>
                    <a:pt x="444381" y="718679"/>
                    <a:pt x="441849" y="718679"/>
                  </a:cubicBezTo>
                  <a:moveTo>
                    <a:pt x="5064" y="713615"/>
                  </a:moveTo>
                  <a:cubicBezTo>
                    <a:pt x="3798" y="713615"/>
                    <a:pt x="3798" y="713615"/>
                    <a:pt x="5064" y="713615"/>
                  </a:cubicBezTo>
                  <a:cubicBezTo>
                    <a:pt x="1266" y="713615"/>
                    <a:pt x="0" y="711082"/>
                    <a:pt x="0" y="708550"/>
                  </a:cubicBezTo>
                  <a:lnTo>
                    <a:pt x="1266" y="695890"/>
                  </a:lnTo>
                  <a:lnTo>
                    <a:pt x="1266" y="685761"/>
                  </a:lnTo>
                  <a:cubicBezTo>
                    <a:pt x="1266" y="683229"/>
                    <a:pt x="3798" y="680697"/>
                    <a:pt x="6330" y="680697"/>
                  </a:cubicBezTo>
                  <a:cubicBezTo>
                    <a:pt x="8862" y="680697"/>
                    <a:pt x="11394" y="683229"/>
                    <a:pt x="11394" y="685761"/>
                  </a:cubicBezTo>
                  <a:lnTo>
                    <a:pt x="11394" y="697156"/>
                  </a:lnTo>
                  <a:lnTo>
                    <a:pt x="10128" y="711082"/>
                  </a:lnTo>
                  <a:cubicBezTo>
                    <a:pt x="8862" y="711082"/>
                    <a:pt x="7596" y="713615"/>
                    <a:pt x="5064" y="713615"/>
                  </a:cubicBezTo>
                  <a:moveTo>
                    <a:pt x="15192" y="642716"/>
                  </a:moveTo>
                  <a:cubicBezTo>
                    <a:pt x="15192" y="642716"/>
                    <a:pt x="13926" y="642716"/>
                    <a:pt x="15192" y="642716"/>
                  </a:cubicBezTo>
                  <a:cubicBezTo>
                    <a:pt x="11394" y="642716"/>
                    <a:pt x="10128" y="640184"/>
                    <a:pt x="10128" y="636386"/>
                  </a:cubicBezTo>
                  <a:lnTo>
                    <a:pt x="10128" y="633854"/>
                  </a:lnTo>
                  <a:lnTo>
                    <a:pt x="15192" y="621193"/>
                  </a:lnTo>
                  <a:cubicBezTo>
                    <a:pt x="15192" y="621193"/>
                    <a:pt x="15192" y="621193"/>
                    <a:pt x="15192" y="619927"/>
                  </a:cubicBezTo>
                  <a:lnTo>
                    <a:pt x="20256" y="612331"/>
                  </a:lnTo>
                  <a:cubicBezTo>
                    <a:pt x="21522" y="609799"/>
                    <a:pt x="25321" y="609799"/>
                    <a:pt x="26587" y="611065"/>
                  </a:cubicBezTo>
                  <a:cubicBezTo>
                    <a:pt x="29119" y="612331"/>
                    <a:pt x="29119" y="616129"/>
                    <a:pt x="27852" y="617395"/>
                  </a:cubicBezTo>
                  <a:lnTo>
                    <a:pt x="22789" y="624991"/>
                  </a:lnTo>
                  <a:lnTo>
                    <a:pt x="17724" y="637652"/>
                  </a:lnTo>
                  <a:cubicBezTo>
                    <a:pt x="18991" y="640184"/>
                    <a:pt x="17724" y="642716"/>
                    <a:pt x="15192" y="642716"/>
                  </a:cubicBezTo>
                  <a:moveTo>
                    <a:pt x="53173" y="580680"/>
                  </a:moveTo>
                  <a:cubicBezTo>
                    <a:pt x="51907" y="580680"/>
                    <a:pt x="50642" y="580680"/>
                    <a:pt x="49375" y="579414"/>
                  </a:cubicBezTo>
                  <a:cubicBezTo>
                    <a:pt x="46843" y="578148"/>
                    <a:pt x="46843" y="574350"/>
                    <a:pt x="49375" y="573084"/>
                  </a:cubicBezTo>
                  <a:lnTo>
                    <a:pt x="64568" y="554093"/>
                  </a:lnTo>
                  <a:cubicBezTo>
                    <a:pt x="65834" y="551561"/>
                    <a:pt x="69632" y="551561"/>
                    <a:pt x="70898" y="552827"/>
                  </a:cubicBezTo>
                  <a:cubicBezTo>
                    <a:pt x="73430" y="554093"/>
                    <a:pt x="73430" y="557891"/>
                    <a:pt x="72164" y="559157"/>
                  </a:cubicBezTo>
                  <a:lnTo>
                    <a:pt x="56972" y="578148"/>
                  </a:lnTo>
                  <a:cubicBezTo>
                    <a:pt x="55705" y="580680"/>
                    <a:pt x="54440" y="580680"/>
                    <a:pt x="53173" y="580680"/>
                  </a:cubicBezTo>
                  <a:moveTo>
                    <a:pt x="103815" y="528772"/>
                  </a:moveTo>
                  <a:cubicBezTo>
                    <a:pt x="102549" y="528772"/>
                    <a:pt x="100017" y="527506"/>
                    <a:pt x="100017" y="526240"/>
                  </a:cubicBezTo>
                  <a:cubicBezTo>
                    <a:pt x="98751" y="523708"/>
                    <a:pt x="100017" y="521176"/>
                    <a:pt x="102549" y="519910"/>
                  </a:cubicBezTo>
                  <a:lnTo>
                    <a:pt x="106347" y="518643"/>
                  </a:lnTo>
                  <a:lnTo>
                    <a:pt x="107614" y="517378"/>
                  </a:lnTo>
                  <a:cubicBezTo>
                    <a:pt x="108879" y="516112"/>
                    <a:pt x="110145" y="516112"/>
                    <a:pt x="111412" y="516112"/>
                  </a:cubicBezTo>
                  <a:cubicBezTo>
                    <a:pt x="111412" y="513579"/>
                    <a:pt x="113944" y="511048"/>
                    <a:pt x="116475" y="511048"/>
                  </a:cubicBezTo>
                  <a:lnTo>
                    <a:pt x="116475" y="511048"/>
                  </a:lnTo>
                  <a:lnTo>
                    <a:pt x="119008" y="508515"/>
                  </a:lnTo>
                  <a:cubicBezTo>
                    <a:pt x="121540" y="507249"/>
                    <a:pt x="124072" y="507249"/>
                    <a:pt x="126604" y="508515"/>
                  </a:cubicBezTo>
                  <a:cubicBezTo>
                    <a:pt x="129136" y="509781"/>
                    <a:pt x="129136" y="513579"/>
                    <a:pt x="126604" y="514845"/>
                  </a:cubicBezTo>
                  <a:lnTo>
                    <a:pt x="122806" y="518643"/>
                  </a:lnTo>
                  <a:cubicBezTo>
                    <a:pt x="122806" y="518643"/>
                    <a:pt x="121540" y="519910"/>
                    <a:pt x="121540" y="519910"/>
                  </a:cubicBezTo>
                  <a:cubicBezTo>
                    <a:pt x="121540" y="519910"/>
                    <a:pt x="121540" y="521176"/>
                    <a:pt x="120274" y="521176"/>
                  </a:cubicBezTo>
                  <a:lnTo>
                    <a:pt x="117742" y="523708"/>
                  </a:lnTo>
                  <a:cubicBezTo>
                    <a:pt x="116475" y="524974"/>
                    <a:pt x="115210" y="524974"/>
                    <a:pt x="113944" y="524974"/>
                  </a:cubicBezTo>
                  <a:lnTo>
                    <a:pt x="113944" y="524974"/>
                  </a:lnTo>
                  <a:lnTo>
                    <a:pt x="112677" y="526240"/>
                  </a:lnTo>
                  <a:cubicBezTo>
                    <a:pt x="112677" y="526240"/>
                    <a:pt x="111412" y="527506"/>
                    <a:pt x="111412" y="527506"/>
                  </a:cubicBezTo>
                  <a:lnTo>
                    <a:pt x="107614" y="530038"/>
                  </a:lnTo>
                  <a:cubicBezTo>
                    <a:pt x="105081" y="528772"/>
                    <a:pt x="105081" y="528772"/>
                    <a:pt x="103815" y="528772"/>
                  </a:cubicBezTo>
                  <a:moveTo>
                    <a:pt x="162053" y="495855"/>
                  </a:moveTo>
                  <a:cubicBezTo>
                    <a:pt x="160787" y="495855"/>
                    <a:pt x="158255" y="494589"/>
                    <a:pt x="158255" y="493323"/>
                  </a:cubicBezTo>
                  <a:cubicBezTo>
                    <a:pt x="156989" y="490791"/>
                    <a:pt x="158255" y="488258"/>
                    <a:pt x="160787" y="486992"/>
                  </a:cubicBezTo>
                  <a:lnTo>
                    <a:pt x="162053" y="485727"/>
                  </a:lnTo>
                  <a:lnTo>
                    <a:pt x="163319" y="484461"/>
                  </a:lnTo>
                  <a:cubicBezTo>
                    <a:pt x="164586" y="483194"/>
                    <a:pt x="165851" y="483194"/>
                    <a:pt x="167117" y="483194"/>
                  </a:cubicBezTo>
                  <a:lnTo>
                    <a:pt x="167117" y="483194"/>
                  </a:lnTo>
                  <a:lnTo>
                    <a:pt x="168384" y="481928"/>
                  </a:lnTo>
                  <a:cubicBezTo>
                    <a:pt x="169649" y="480662"/>
                    <a:pt x="170916" y="480662"/>
                    <a:pt x="172182" y="480662"/>
                  </a:cubicBezTo>
                  <a:lnTo>
                    <a:pt x="172182" y="480662"/>
                  </a:lnTo>
                  <a:lnTo>
                    <a:pt x="173447" y="479396"/>
                  </a:lnTo>
                  <a:cubicBezTo>
                    <a:pt x="173447" y="479396"/>
                    <a:pt x="174714" y="478130"/>
                    <a:pt x="174714" y="478130"/>
                  </a:cubicBezTo>
                  <a:lnTo>
                    <a:pt x="179778" y="475598"/>
                  </a:lnTo>
                  <a:cubicBezTo>
                    <a:pt x="182310" y="474332"/>
                    <a:pt x="184842" y="473066"/>
                    <a:pt x="187374" y="475598"/>
                  </a:cubicBezTo>
                  <a:cubicBezTo>
                    <a:pt x="189907" y="476864"/>
                    <a:pt x="189907" y="480662"/>
                    <a:pt x="187374" y="481928"/>
                  </a:cubicBezTo>
                  <a:lnTo>
                    <a:pt x="186108" y="483194"/>
                  </a:lnTo>
                  <a:cubicBezTo>
                    <a:pt x="186108" y="483194"/>
                    <a:pt x="184842" y="484461"/>
                    <a:pt x="184842" y="484461"/>
                  </a:cubicBezTo>
                  <a:lnTo>
                    <a:pt x="181044" y="486992"/>
                  </a:lnTo>
                  <a:lnTo>
                    <a:pt x="179778" y="488258"/>
                  </a:lnTo>
                  <a:cubicBezTo>
                    <a:pt x="178512" y="489525"/>
                    <a:pt x="177246" y="489525"/>
                    <a:pt x="175980" y="489525"/>
                  </a:cubicBezTo>
                  <a:lnTo>
                    <a:pt x="175980" y="489525"/>
                  </a:lnTo>
                  <a:lnTo>
                    <a:pt x="174714" y="490791"/>
                  </a:lnTo>
                  <a:cubicBezTo>
                    <a:pt x="173447" y="492057"/>
                    <a:pt x="172182" y="492057"/>
                    <a:pt x="170916" y="492057"/>
                  </a:cubicBezTo>
                  <a:lnTo>
                    <a:pt x="170916" y="492057"/>
                  </a:lnTo>
                  <a:lnTo>
                    <a:pt x="169649" y="493323"/>
                  </a:lnTo>
                  <a:cubicBezTo>
                    <a:pt x="169649" y="493323"/>
                    <a:pt x="168384" y="494589"/>
                    <a:pt x="168384" y="494589"/>
                  </a:cubicBezTo>
                  <a:lnTo>
                    <a:pt x="165851" y="495855"/>
                  </a:lnTo>
                  <a:cubicBezTo>
                    <a:pt x="164586" y="495855"/>
                    <a:pt x="163319" y="495855"/>
                    <a:pt x="162053" y="495855"/>
                  </a:cubicBezTo>
                  <a:moveTo>
                    <a:pt x="224089" y="461672"/>
                  </a:moveTo>
                  <a:cubicBezTo>
                    <a:pt x="222823" y="461672"/>
                    <a:pt x="220291" y="460406"/>
                    <a:pt x="220291" y="459140"/>
                  </a:cubicBezTo>
                  <a:cubicBezTo>
                    <a:pt x="219025" y="456607"/>
                    <a:pt x="220291" y="454076"/>
                    <a:pt x="222823" y="452809"/>
                  </a:cubicBezTo>
                  <a:lnTo>
                    <a:pt x="225356" y="451543"/>
                  </a:lnTo>
                  <a:cubicBezTo>
                    <a:pt x="225356" y="450277"/>
                    <a:pt x="226621" y="447745"/>
                    <a:pt x="227888" y="447745"/>
                  </a:cubicBezTo>
                  <a:lnTo>
                    <a:pt x="231686" y="445213"/>
                  </a:lnTo>
                  <a:cubicBezTo>
                    <a:pt x="231686" y="443947"/>
                    <a:pt x="231686" y="442681"/>
                    <a:pt x="232952" y="441415"/>
                  </a:cubicBezTo>
                  <a:lnTo>
                    <a:pt x="235484" y="438883"/>
                  </a:lnTo>
                  <a:cubicBezTo>
                    <a:pt x="236750" y="437617"/>
                    <a:pt x="238016" y="437617"/>
                    <a:pt x="239282" y="437617"/>
                  </a:cubicBezTo>
                  <a:lnTo>
                    <a:pt x="240548" y="437617"/>
                  </a:lnTo>
                  <a:cubicBezTo>
                    <a:pt x="243080" y="437617"/>
                    <a:pt x="245612" y="440149"/>
                    <a:pt x="245612" y="442681"/>
                  </a:cubicBezTo>
                  <a:cubicBezTo>
                    <a:pt x="245612" y="445213"/>
                    <a:pt x="244346" y="446479"/>
                    <a:pt x="241814" y="447745"/>
                  </a:cubicBezTo>
                  <a:cubicBezTo>
                    <a:pt x="241814" y="449011"/>
                    <a:pt x="241814" y="450277"/>
                    <a:pt x="240548" y="451543"/>
                  </a:cubicBezTo>
                  <a:lnTo>
                    <a:pt x="238016" y="454076"/>
                  </a:lnTo>
                  <a:cubicBezTo>
                    <a:pt x="238016" y="454076"/>
                    <a:pt x="236750" y="455341"/>
                    <a:pt x="236750" y="455341"/>
                  </a:cubicBezTo>
                  <a:lnTo>
                    <a:pt x="234218" y="456607"/>
                  </a:lnTo>
                  <a:cubicBezTo>
                    <a:pt x="234218" y="457874"/>
                    <a:pt x="232952" y="459140"/>
                    <a:pt x="232952" y="459140"/>
                  </a:cubicBezTo>
                  <a:lnTo>
                    <a:pt x="230419" y="461672"/>
                  </a:lnTo>
                  <a:cubicBezTo>
                    <a:pt x="230419" y="461672"/>
                    <a:pt x="229154" y="462938"/>
                    <a:pt x="229154" y="462938"/>
                  </a:cubicBezTo>
                  <a:lnTo>
                    <a:pt x="226621" y="464204"/>
                  </a:lnTo>
                  <a:cubicBezTo>
                    <a:pt x="225356" y="461672"/>
                    <a:pt x="225356" y="461672"/>
                    <a:pt x="224089" y="461672"/>
                  </a:cubicBezTo>
                  <a:moveTo>
                    <a:pt x="819130" y="443947"/>
                  </a:moveTo>
                  <a:cubicBezTo>
                    <a:pt x="816598" y="443947"/>
                    <a:pt x="814066" y="441415"/>
                    <a:pt x="814066" y="438883"/>
                  </a:cubicBezTo>
                  <a:cubicBezTo>
                    <a:pt x="814066" y="436351"/>
                    <a:pt x="815332" y="433819"/>
                    <a:pt x="819130" y="433819"/>
                  </a:cubicBezTo>
                  <a:lnTo>
                    <a:pt x="821662" y="433819"/>
                  </a:lnTo>
                  <a:lnTo>
                    <a:pt x="843185" y="432553"/>
                  </a:lnTo>
                  <a:cubicBezTo>
                    <a:pt x="845717" y="432553"/>
                    <a:pt x="848249" y="433819"/>
                    <a:pt x="848249" y="436351"/>
                  </a:cubicBezTo>
                  <a:cubicBezTo>
                    <a:pt x="848249" y="438883"/>
                    <a:pt x="846983" y="441415"/>
                    <a:pt x="843185" y="441415"/>
                  </a:cubicBezTo>
                  <a:lnTo>
                    <a:pt x="819130" y="443947"/>
                  </a:lnTo>
                  <a:close/>
                  <a:moveTo>
                    <a:pt x="772287" y="441415"/>
                  </a:moveTo>
                  <a:lnTo>
                    <a:pt x="763424" y="441415"/>
                  </a:lnTo>
                  <a:cubicBezTo>
                    <a:pt x="762158" y="441415"/>
                    <a:pt x="760892" y="441415"/>
                    <a:pt x="759626" y="440149"/>
                  </a:cubicBezTo>
                  <a:lnTo>
                    <a:pt x="758360" y="438883"/>
                  </a:lnTo>
                  <a:lnTo>
                    <a:pt x="753296" y="438883"/>
                  </a:lnTo>
                  <a:cubicBezTo>
                    <a:pt x="752029" y="438883"/>
                    <a:pt x="750764" y="438883"/>
                    <a:pt x="749497" y="437617"/>
                  </a:cubicBezTo>
                  <a:lnTo>
                    <a:pt x="748231" y="436351"/>
                  </a:lnTo>
                  <a:cubicBezTo>
                    <a:pt x="745699" y="436351"/>
                    <a:pt x="744434" y="433819"/>
                    <a:pt x="744434" y="431287"/>
                  </a:cubicBezTo>
                  <a:cubicBezTo>
                    <a:pt x="744434" y="428755"/>
                    <a:pt x="746966" y="426222"/>
                    <a:pt x="749497" y="426222"/>
                  </a:cubicBezTo>
                  <a:lnTo>
                    <a:pt x="750764" y="426222"/>
                  </a:lnTo>
                  <a:cubicBezTo>
                    <a:pt x="752029" y="426222"/>
                    <a:pt x="753296" y="426222"/>
                    <a:pt x="754562" y="427489"/>
                  </a:cubicBezTo>
                  <a:lnTo>
                    <a:pt x="755827" y="428755"/>
                  </a:lnTo>
                  <a:lnTo>
                    <a:pt x="760892" y="428755"/>
                  </a:lnTo>
                  <a:cubicBezTo>
                    <a:pt x="762158" y="428755"/>
                    <a:pt x="763424" y="428755"/>
                    <a:pt x="764690" y="430020"/>
                  </a:cubicBezTo>
                  <a:lnTo>
                    <a:pt x="765956" y="431287"/>
                  </a:lnTo>
                  <a:lnTo>
                    <a:pt x="773552" y="431287"/>
                  </a:lnTo>
                  <a:cubicBezTo>
                    <a:pt x="776085" y="431287"/>
                    <a:pt x="778617" y="433819"/>
                    <a:pt x="778617" y="436351"/>
                  </a:cubicBezTo>
                  <a:cubicBezTo>
                    <a:pt x="777350" y="440149"/>
                    <a:pt x="774818" y="441415"/>
                    <a:pt x="772287" y="441415"/>
                  </a:cubicBezTo>
                  <a:moveTo>
                    <a:pt x="892561" y="436351"/>
                  </a:moveTo>
                  <a:cubicBezTo>
                    <a:pt x="891294" y="436351"/>
                    <a:pt x="890029" y="436351"/>
                    <a:pt x="888762" y="435085"/>
                  </a:cubicBezTo>
                  <a:cubicBezTo>
                    <a:pt x="886231" y="433819"/>
                    <a:pt x="886231" y="430020"/>
                    <a:pt x="888762" y="428755"/>
                  </a:cubicBezTo>
                  <a:lnTo>
                    <a:pt x="890029" y="427489"/>
                  </a:lnTo>
                  <a:cubicBezTo>
                    <a:pt x="891294" y="426222"/>
                    <a:pt x="892561" y="426222"/>
                    <a:pt x="893827" y="426222"/>
                  </a:cubicBezTo>
                  <a:lnTo>
                    <a:pt x="898891" y="426222"/>
                  </a:lnTo>
                  <a:lnTo>
                    <a:pt x="900157" y="424956"/>
                  </a:lnTo>
                  <a:cubicBezTo>
                    <a:pt x="901422" y="423690"/>
                    <a:pt x="902689" y="423690"/>
                    <a:pt x="903955" y="423690"/>
                  </a:cubicBezTo>
                  <a:lnTo>
                    <a:pt x="907753" y="423690"/>
                  </a:lnTo>
                  <a:lnTo>
                    <a:pt x="911551" y="422424"/>
                  </a:lnTo>
                  <a:cubicBezTo>
                    <a:pt x="912817" y="422424"/>
                    <a:pt x="912817" y="422424"/>
                    <a:pt x="914083" y="422424"/>
                  </a:cubicBezTo>
                  <a:lnTo>
                    <a:pt x="916615" y="422424"/>
                  </a:lnTo>
                  <a:cubicBezTo>
                    <a:pt x="919147" y="422424"/>
                    <a:pt x="921680" y="424956"/>
                    <a:pt x="921680" y="427489"/>
                  </a:cubicBezTo>
                  <a:cubicBezTo>
                    <a:pt x="921680" y="430020"/>
                    <a:pt x="919147" y="432553"/>
                    <a:pt x="916615" y="432553"/>
                  </a:cubicBezTo>
                  <a:lnTo>
                    <a:pt x="915349" y="432553"/>
                  </a:lnTo>
                  <a:lnTo>
                    <a:pt x="911551" y="433819"/>
                  </a:lnTo>
                  <a:cubicBezTo>
                    <a:pt x="910285" y="433819"/>
                    <a:pt x="910285" y="433819"/>
                    <a:pt x="909019" y="433819"/>
                  </a:cubicBezTo>
                  <a:lnTo>
                    <a:pt x="906487" y="433819"/>
                  </a:lnTo>
                  <a:lnTo>
                    <a:pt x="905221" y="435085"/>
                  </a:lnTo>
                  <a:cubicBezTo>
                    <a:pt x="903955" y="436351"/>
                    <a:pt x="902689" y="436351"/>
                    <a:pt x="901422" y="436351"/>
                  </a:cubicBezTo>
                  <a:lnTo>
                    <a:pt x="896359" y="436351"/>
                  </a:lnTo>
                  <a:cubicBezTo>
                    <a:pt x="893827" y="435085"/>
                    <a:pt x="892561" y="436351"/>
                    <a:pt x="892561" y="436351"/>
                  </a:cubicBezTo>
                  <a:moveTo>
                    <a:pt x="705186" y="422424"/>
                  </a:moveTo>
                  <a:cubicBezTo>
                    <a:pt x="703920" y="422424"/>
                    <a:pt x="702654" y="422424"/>
                    <a:pt x="701388" y="421158"/>
                  </a:cubicBezTo>
                  <a:lnTo>
                    <a:pt x="700122" y="421158"/>
                  </a:lnTo>
                  <a:cubicBezTo>
                    <a:pt x="698855" y="421158"/>
                    <a:pt x="697590" y="421158"/>
                    <a:pt x="696324" y="419892"/>
                  </a:cubicBezTo>
                  <a:lnTo>
                    <a:pt x="695058" y="418626"/>
                  </a:lnTo>
                  <a:lnTo>
                    <a:pt x="692525" y="418626"/>
                  </a:lnTo>
                  <a:cubicBezTo>
                    <a:pt x="691260" y="418626"/>
                    <a:pt x="689994" y="418626"/>
                    <a:pt x="688727" y="417360"/>
                  </a:cubicBezTo>
                  <a:lnTo>
                    <a:pt x="687462" y="416094"/>
                  </a:lnTo>
                  <a:cubicBezTo>
                    <a:pt x="686195" y="416094"/>
                    <a:pt x="686195" y="416094"/>
                    <a:pt x="684929" y="416094"/>
                  </a:cubicBezTo>
                  <a:lnTo>
                    <a:pt x="679865" y="413562"/>
                  </a:lnTo>
                  <a:cubicBezTo>
                    <a:pt x="679865" y="413562"/>
                    <a:pt x="678599" y="413562"/>
                    <a:pt x="678599" y="412296"/>
                  </a:cubicBezTo>
                  <a:cubicBezTo>
                    <a:pt x="676067" y="411030"/>
                    <a:pt x="676067" y="407232"/>
                    <a:pt x="678599" y="404700"/>
                  </a:cubicBezTo>
                  <a:cubicBezTo>
                    <a:pt x="681131" y="403434"/>
                    <a:pt x="683664" y="402168"/>
                    <a:pt x="684929" y="404700"/>
                  </a:cubicBezTo>
                  <a:lnTo>
                    <a:pt x="687462" y="405966"/>
                  </a:lnTo>
                  <a:lnTo>
                    <a:pt x="688727" y="405966"/>
                  </a:lnTo>
                  <a:cubicBezTo>
                    <a:pt x="689994" y="405966"/>
                    <a:pt x="691260" y="405966"/>
                    <a:pt x="692525" y="407232"/>
                  </a:cubicBezTo>
                  <a:lnTo>
                    <a:pt x="693792" y="408498"/>
                  </a:lnTo>
                  <a:lnTo>
                    <a:pt x="696324" y="408498"/>
                  </a:lnTo>
                  <a:cubicBezTo>
                    <a:pt x="697590" y="408498"/>
                    <a:pt x="698855" y="408498"/>
                    <a:pt x="700122" y="409764"/>
                  </a:cubicBezTo>
                  <a:lnTo>
                    <a:pt x="701388" y="411030"/>
                  </a:lnTo>
                  <a:cubicBezTo>
                    <a:pt x="702654" y="411030"/>
                    <a:pt x="703920" y="411030"/>
                    <a:pt x="705186" y="412296"/>
                  </a:cubicBezTo>
                  <a:lnTo>
                    <a:pt x="706452" y="413562"/>
                  </a:lnTo>
                  <a:cubicBezTo>
                    <a:pt x="708984" y="414828"/>
                    <a:pt x="708984" y="418626"/>
                    <a:pt x="706452" y="419892"/>
                  </a:cubicBezTo>
                  <a:cubicBezTo>
                    <a:pt x="707718" y="422424"/>
                    <a:pt x="706452" y="422424"/>
                    <a:pt x="705186" y="422424"/>
                  </a:cubicBezTo>
                  <a:moveTo>
                    <a:pt x="954596" y="412296"/>
                  </a:moveTo>
                  <a:cubicBezTo>
                    <a:pt x="952064" y="412296"/>
                    <a:pt x="949533" y="409764"/>
                    <a:pt x="949533" y="407232"/>
                  </a:cubicBezTo>
                  <a:lnTo>
                    <a:pt x="949533" y="405966"/>
                  </a:lnTo>
                  <a:cubicBezTo>
                    <a:pt x="949533" y="404700"/>
                    <a:pt x="950798" y="402168"/>
                    <a:pt x="952064" y="402168"/>
                  </a:cubicBezTo>
                  <a:lnTo>
                    <a:pt x="955863" y="399635"/>
                  </a:lnTo>
                  <a:lnTo>
                    <a:pt x="957129" y="398369"/>
                  </a:lnTo>
                  <a:cubicBezTo>
                    <a:pt x="958394" y="397104"/>
                    <a:pt x="959661" y="397104"/>
                    <a:pt x="960927" y="397104"/>
                  </a:cubicBezTo>
                  <a:lnTo>
                    <a:pt x="960927" y="397104"/>
                  </a:lnTo>
                  <a:lnTo>
                    <a:pt x="962193" y="395837"/>
                  </a:lnTo>
                  <a:cubicBezTo>
                    <a:pt x="962193" y="395837"/>
                    <a:pt x="963459" y="394571"/>
                    <a:pt x="963459" y="394571"/>
                  </a:cubicBezTo>
                  <a:lnTo>
                    <a:pt x="967257" y="392039"/>
                  </a:lnTo>
                  <a:lnTo>
                    <a:pt x="968523" y="390773"/>
                  </a:lnTo>
                  <a:cubicBezTo>
                    <a:pt x="971055" y="389507"/>
                    <a:pt x="973587" y="388241"/>
                    <a:pt x="976119" y="390773"/>
                  </a:cubicBezTo>
                  <a:cubicBezTo>
                    <a:pt x="978652" y="392039"/>
                    <a:pt x="978652" y="395837"/>
                    <a:pt x="976119" y="397104"/>
                  </a:cubicBezTo>
                  <a:lnTo>
                    <a:pt x="973587" y="399635"/>
                  </a:lnTo>
                  <a:cubicBezTo>
                    <a:pt x="973587" y="399635"/>
                    <a:pt x="972321" y="400902"/>
                    <a:pt x="972321" y="400902"/>
                  </a:cubicBezTo>
                  <a:lnTo>
                    <a:pt x="968523" y="403434"/>
                  </a:lnTo>
                  <a:lnTo>
                    <a:pt x="967257" y="404700"/>
                  </a:lnTo>
                  <a:cubicBezTo>
                    <a:pt x="965991" y="405966"/>
                    <a:pt x="964725" y="405966"/>
                    <a:pt x="963459" y="405966"/>
                  </a:cubicBezTo>
                  <a:lnTo>
                    <a:pt x="963459" y="405966"/>
                  </a:lnTo>
                  <a:lnTo>
                    <a:pt x="962193" y="407232"/>
                  </a:lnTo>
                  <a:cubicBezTo>
                    <a:pt x="962193" y="407232"/>
                    <a:pt x="960927" y="408498"/>
                    <a:pt x="960927" y="408498"/>
                  </a:cubicBezTo>
                  <a:lnTo>
                    <a:pt x="958394" y="409764"/>
                  </a:lnTo>
                  <a:cubicBezTo>
                    <a:pt x="958394" y="412296"/>
                    <a:pt x="957129" y="412296"/>
                    <a:pt x="954596" y="412296"/>
                  </a:cubicBezTo>
                  <a:moveTo>
                    <a:pt x="268401" y="408498"/>
                  </a:moveTo>
                  <a:cubicBezTo>
                    <a:pt x="267135" y="408498"/>
                    <a:pt x="265869" y="408498"/>
                    <a:pt x="265869" y="407232"/>
                  </a:cubicBezTo>
                  <a:cubicBezTo>
                    <a:pt x="263337" y="405966"/>
                    <a:pt x="263337" y="402168"/>
                    <a:pt x="264603" y="400902"/>
                  </a:cubicBezTo>
                  <a:lnTo>
                    <a:pt x="270933" y="392039"/>
                  </a:lnTo>
                  <a:lnTo>
                    <a:pt x="273465" y="389507"/>
                  </a:lnTo>
                  <a:lnTo>
                    <a:pt x="277263" y="380645"/>
                  </a:lnTo>
                  <a:cubicBezTo>
                    <a:pt x="278530" y="379379"/>
                    <a:pt x="279795" y="378113"/>
                    <a:pt x="281061" y="378113"/>
                  </a:cubicBezTo>
                  <a:cubicBezTo>
                    <a:pt x="283593" y="378113"/>
                    <a:pt x="286126" y="380645"/>
                    <a:pt x="286126" y="383177"/>
                  </a:cubicBezTo>
                  <a:cubicBezTo>
                    <a:pt x="286126" y="384443"/>
                    <a:pt x="286126" y="385709"/>
                    <a:pt x="284860" y="386975"/>
                  </a:cubicBezTo>
                  <a:lnTo>
                    <a:pt x="281061" y="394571"/>
                  </a:lnTo>
                  <a:cubicBezTo>
                    <a:pt x="281061" y="394571"/>
                    <a:pt x="281061" y="395837"/>
                    <a:pt x="279795" y="395837"/>
                  </a:cubicBezTo>
                  <a:lnTo>
                    <a:pt x="277263" y="398369"/>
                  </a:lnTo>
                  <a:lnTo>
                    <a:pt x="272199" y="405966"/>
                  </a:lnTo>
                  <a:cubicBezTo>
                    <a:pt x="270933" y="408498"/>
                    <a:pt x="269667" y="408498"/>
                    <a:pt x="268401" y="408498"/>
                  </a:cubicBezTo>
                  <a:moveTo>
                    <a:pt x="645682" y="389507"/>
                  </a:moveTo>
                  <a:cubicBezTo>
                    <a:pt x="644416" y="389507"/>
                    <a:pt x="643150" y="389507"/>
                    <a:pt x="641884" y="388241"/>
                  </a:cubicBezTo>
                  <a:lnTo>
                    <a:pt x="634288" y="380645"/>
                  </a:lnTo>
                  <a:cubicBezTo>
                    <a:pt x="633022" y="379379"/>
                    <a:pt x="633022" y="378113"/>
                    <a:pt x="633022" y="376847"/>
                  </a:cubicBezTo>
                  <a:cubicBezTo>
                    <a:pt x="631755" y="376847"/>
                    <a:pt x="629223" y="375581"/>
                    <a:pt x="629223" y="374315"/>
                  </a:cubicBezTo>
                  <a:lnTo>
                    <a:pt x="626692" y="370517"/>
                  </a:lnTo>
                  <a:cubicBezTo>
                    <a:pt x="625425" y="367984"/>
                    <a:pt x="626692" y="365452"/>
                    <a:pt x="629223" y="364186"/>
                  </a:cubicBezTo>
                  <a:cubicBezTo>
                    <a:pt x="631755" y="362920"/>
                    <a:pt x="634288" y="364186"/>
                    <a:pt x="635553" y="366718"/>
                  </a:cubicBezTo>
                  <a:lnTo>
                    <a:pt x="636820" y="367984"/>
                  </a:lnTo>
                  <a:cubicBezTo>
                    <a:pt x="638086" y="367984"/>
                    <a:pt x="639352" y="367984"/>
                    <a:pt x="639352" y="369250"/>
                  </a:cubicBezTo>
                  <a:lnTo>
                    <a:pt x="641884" y="371783"/>
                  </a:lnTo>
                  <a:cubicBezTo>
                    <a:pt x="643150" y="373048"/>
                    <a:pt x="643150" y="374315"/>
                    <a:pt x="643150" y="375581"/>
                  </a:cubicBezTo>
                  <a:lnTo>
                    <a:pt x="643150" y="375581"/>
                  </a:lnTo>
                  <a:lnTo>
                    <a:pt x="649480" y="381911"/>
                  </a:lnTo>
                  <a:cubicBezTo>
                    <a:pt x="652012" y="383177"/>
                    <a:pt x="652012" y="386975"/>
                    <a:pt x="649480" y="388241"/>
                  </a:cubicBezTo>
                  <a:cubicBezTo>
                    <a:pt x="648214" y="389507"/>
                    <a:pt x="646948" y="389507"/>
                    <a:pt x="645682" y="389507"/>
                  </a:cubicBezTo>
                  <a:moveTo>
                    <a:pt x="1006505" y="370517"/>
                  </a:moveTo>
                  <a:cubicBezTo>
                    <a:pt x="1003972" y="370517"/>
                    <a:pt x="1001440" y="367984"/>
                    <a:pt x="1001440" y="365452"/>
                  </a:cubicBezTo>
                  <a:lnTo>
                    <a:pt x="1001440" y="362920"/>
                  </a:lnTo>
                  <a:cubicBezTo>
                    <a:pt x="1001440" y="361654"/>
                    <a:pt x="1001440" y="360388"/>
                    <a:pt x="1002706" y="359122"/>
                  </a:cubicBezTo>
                  <a:lnTo>
                    <a:pt x="1005238" y="356590"/>
                  </a:lnTo>
                  <a:cubicBezTo>
                    <a:pt x="1006505" y="355324"/>
                    <a:pt x="1007770" y="355324"/>
                    <a:pt x="1009036" y="355324"/>
                  </a:cubicBezTo>
                  <a:cubicBezTo>
                    <a:pt x="1009036" y="354058"/>
                    <a:pt x="1009036" y="352792"/>
                    <a:pt x="1010303" y="351526"/>
                  </a:cubicBezTo>
                  <a:lnTo>
                    <a:pt x="1012835" y="348994"/>
                  </a:lnTo>
                  <a:cubicBezTo>
                    <a:pt x="1014101" y="347728"/>
                    <a:pt x="1014101" y="347728"/>
                    <a:pt x="1015366" y="347728"/>
                  </a:cubicBezTo>
                  <a:lnTo>
                    <a:pt x="1016633" y="345196"/>
                  </a:lnTo>
                  <a:cubicBezTo>
                    <a:pt x="1016633" y="345196"/>
                    <a:pt x="1016633" y="343930"/>
                    <a:pt x="1017899" y="343930"/>
                  </a:cubicBezTo>
                  <a:cubicBezTo>
                    <a:pt x="1020431" y="342663"/>
                    <a:pt x="1022963" y="341397"/>
                    <a:pt x="1025495" y="343930"/>
                  </a:cubicBezTo>
                  <a:cubicBezTo>
                    <a:pt x="1026761" y="345196"/>
                    <a:pt x="1028027" y="347728"/>
                    <a:pt x="1026761" y="350260"/>
                  </a:cubicBezTo>
                  <a:lnTo>
                    <a:pt x="1024229" y="354058"/>
                  </a:lnTo>
                  <a:cubicBezTo>
                    <a:pt x="1022963" y="355324"/>
                    <a:pt x="1021697" y="356590"/>
                    <a:pt x="1020431" y="356590"/>
                  </a:cubicBezTo>
                  <a:cubicBezTo>
                    <a:pt x="1020431" y="357856"/>
                    <a:pt x="1020431" y="359122"/>
                    <a:pt x="1019165" y="360388"/>
                  </a:cubicBezTo>
                  <a:lnTo>
                    <a:pt x="1016633" y="362920"/>
                  </a:lnTo>
                  <a:cubicBezTo>
                    <a:pt x="1015366" y="364186"/>
                    <a:pt x="1014101" y="364186"/>
                    <a:pt x="1012835" y="364186"/>
                  </a:cubicBezTo>
                  <a:cubicBezTo>
                    <a:pt x="1011568" y="367984"/>
                    <a:pt x="1010303" y="370517"/>
                    <a:pt x="1006505" y="370517"/>
                  </a:cubicBezTo>
                  <a:moveTo>
                    <a:pt x="310181" y="354058"/>
                  </a:moveTo>
                  <a:cubicBezTo>
                    <a:pt x="308914" y="354058"/>
                    <a:pt x="308914" y="354058"/>
                    <a:pt x="307648" y="354058"/>
                  </a:cubicBezTo>
                  <a:cubicBezTo>
                    <a:pt x="305116" y="352792"/>
                    <a:pt x="303850" y="350260"/>
                    <a:pt x="305116" y="347728"/>
                  </a:cubicBezTo>
                  <a:lnTo>
                    <a:pt x="307648" y="343930"/>
                  </a:lnTo>
                  <a:cubicBezTo>
                    <a:pt x="308914" y="342663"/>
                    <a:pt x="310181" y="341397"/>
                    <a:pt x="311446" y="341397"/>
                  </a:cubicBezTo>
                  <a:cubicBezTo>
                    <a:pt x="311446" y="340132"/>
                    <a:pt x="311446" y="338865"/>
                    <a:pt x="312712" y="337599"/>
                  </a:cubicBezTo>
                  <a:lnTo>
                    <a:pt x="313979" y="336333"/>
                  </a:lnTo>
                  <a:cubicBezTo>
                    <a:pt x="313979" y="335067"/>
                    <a:pt x="313979" y="333801"/>
                    <a:pt x="315244" y="332535"/>
                  </a:cubicBezTo>
                  <a:lnTo>
                    <a:pt x="316511" y="331269"/>
                  </a:lnTo>
                  <a:lnTo>
                    <a:pt x="317777" y="330003"/>
                  </a:lnTo>
                  <a:cubicBezTo>
                    <a:pt x="319042" y="327471"/>
                    <a:pt x="321575" y="326205"/>
                    <a:pt x="324107" y="327471"/>
                  </a:cubicBezTo>
                  <a:cubicBezTo>
                    <a:pt x="326639" y="328737"/>
                    <a:pt x="327905" y="331269"/>
                    <a:pt x="326639" y="333801"/>
                  </a:cubicBezTo>
                  <a:lnTo>
                    <a:pt x="325373" y="336333"/>
                  </a:lnTo>
                  <a:cubicBezTo>
                    <a:pt x="325373" y="336333"/>
                    <a:pt x="325373" y="337599"/>
                    <a:pt x="324107" y="337599"/>
                  </a:cubicBezTo>
                  <a:lnTo>
                    <a:pt x="324107" y="337599"/>
                  </a:lnTo>
                  <a:cubicBezTo>
                    <a:pt x="324107" y="338865"/>
                    <a:pt x="324107" y="340132"/>
                    <a:pt x="322841" y="341397"/>
                  </a:cubicBezTo>
                  <a:lnTo>
                    <a:pt x="321575" y="342663"/>
                  </a:lnTo>
                  <a:cubicBezTo>
                    <a:pt x="321575" y="343930"/>
                    <a:pt x="321575" y="345196"/>
                    <a:pt x="320309" y="346462"/>
                  </a:cubicBezTo>
                  <a:lnTo>
                    <a:pt x="317777" y="348994"/>
                  </a:lnTo>
                  <a:cubicBezTo>
                    <a:pt x="316511" y="350260"/>
                    <a:pt x="316511" y="350260"/>
                    <a:pt x="315244" y="350260"/>
                  </a:cubicBezTo>
                  <a:lnTo>
                    <a:pt x="313979" y="351526"/>
                  </a:lnTo>
                  <a:cubicBezTo>
                    <a:pt x="313979" y="352792"/>
                    <a:pt x="311446" y="354058"/>
                    <a:pt x="310181" y="354058"/>
                  </a:cubicBezTo>
                  <a:moveTo>
                    <a:pt x="610232" y="330003"/>
                  </a:moveTo>
                  <a:cubicBezTo>
                    <a:pt x="608967" y="330003"/>
                    <a:pt x="607701" y="330003"/>
                    <a:pt x="606434" y="328737"/>
                  </a:cubicBezTo>
                  <a:lnTo>
                    <a:pt x="605169" y="327471"/>
                  </a:lnTo>
                  <a:cubicBezTo>
                    <a:pt x="603902" y="326205"/>
                    <a:pt x="603902" y="324939"/>
                    <a:pt x="603902" y="323673"/>
                  </a:cubicBezTo>
                  <a:lnTo>
                    <a:pt x="603902" y="319875"/>
                  </a:lnTo>
                  <a:lnTo>
                    <a:pt x="600104" y="312279"/>
                  </a:lnTo>
                  <a:cubicBezTo>
                    <a:pt x="600104" y="311012"/>
                    <a:pt x="600104" y="311012"/>
                    <a:pt x="600104" y="309746"/>
                  </a:cubicBezTo>
                  <a:lnTo>
                    <a:pt x="600104" y="303416"/>
                  </a:lnTo>
                  <a:cubicBezTo>
                    <a:pt x="600104" y="300884"/>
                    <a:pt x="601371" y="299618"/>
                    <a:pt x="602636" y="298352"/>
                  </a:cubicBezTo>
                  <a:cubicBezTo>
                    <a:pt x="605169" y="297086"/>
                    <a:pt x="607701" y="298352"/>
                    <a:pt x="608967" y="300884"/>
                  </a:cubicBezTo>
                  <a:lnTo>
                    <a:pt x="608967" y="300884"/>
                  </a:lnTo>
                  <a:cubicBezTo>
                    <a:pt x="608967" y="302150"/>
                    <a:pt x="608967" y="302150"/>
                    <a:pt x="608967" y="303416"/>
                  </a:cubicBezTo>
                  <a:lnTo>
                    <a:pt x="608967" y="309746"/>
                  </a:lnTo>
                  <a:lnTo>
                    <a:pt x="612765" y="317343"/>
                  </a:lnTo>
                  <a:cubicBezTo>
                    <a:pt x="612765" y="318609"/>
                    <a:pt x="612765" y="318609"/>
                    <a:pt x="612765" y="319875"/>
                  </a:cubicBezTo>
                  <a:lnTo>
                    <a:pt x="612765" y="322407"/>
                  </a:lnTo>
                  <a:cubicBezTo>
                    <a:pt x="614031" y="323673"/>
                    <a:pt x="614031" y="327471"/>
                    <a:pt x="612765" y="328737"/>
                  </a:cubicBezTo>
                  <a:cubicBezTo>
                    <a:pt x="612765" y="330003"/>
                    <a:pt x="611499" y="330003"/>
                    <a:pt x="610232" y="330003"/>
                  </a:cubicBezTo>
                  <a:moveTo>
                    <a:pt x="1052082" y="321141"/>
                  </a:moveTo>
                  <a:lnTo>
                    <a:pt x="1052082" y="321141"/>
                  </a:lnTo>
                  <a:cubicBezTo>
                    <a:pt x="1048284" y="321141"/>
                    <a:pt x="1045752" y="318609"/>
                    <a:pt x="1045752" y="316076"/>
                  </a:cubicBezTo>
                  <a:cubicBezTo>
                    <a:pt x="1045752" y="313545"/>
                    <a:pt x="1047017" y="312279"/>
                    <a:pt x="1049550" y="311012"/>
                  </a:cubicBezTo>
                  <a:cubicBezTo>
                    <a:pt x="1049550" y="309746"/>
                    <a:pt x="1049550" y="308481"/>
                    <a:pt x="1050816" y="307214"/>
                  </a:cubicBezTo>
                  <a:lnTo>
                    <a:pt x="1053348" y="304682"/>
                  </a:lnTo>
                  <a:cubicBezTo>
                    <a:pt x="1054614" y="303416"/>
                    <a:pt x="1054614" y="303416"/>
                    <a:pt x="1055880" y="303416"/>
                  </a:cubicBezTo>
                  <a:lnTo>
                    <a:pt x="1057146" y="300884"/>
                  </a:lnTo>
                  <a:cubicBezTo>
                    <a:pt x="1057146" y="300884"/>
                    <a:pt x="1057146" y="299618"/>
                    <a:pt x="1058412" y="299618"/>
                  </a:cubicBezTo>
                  <a:lnTo>
                    <a:pt x="1059678" y="298352"/>
                  </a:lnTo>
                  <a:cubicBezTo>
                    <a:pt x="1059678" y="297086"/>
                    <a:pt x="1059678" y="295820"/>
                    <a:pt x="1060944" y="294554"/>
                  </a:cubicBezTo>
                  <a:lnTo>
                    <a:pt x="1062210" y="293288"/>
                  </a:lnTo>
                  <a:cubicBezTo>
                    <a:pt x="1064742" y="292022"/>
                    <a:pt x="1067275" y="292022"/>
                    <a:pt x="1069807" y="293288"/>
                  </a:cubicBezTo>
                  <a:cubicBezTo>
                    <a:pt x="1071073" y="294554"/>
                    <a:pt x="1071073" y="297086"/>
                    <a:pt x="1071073" y="299618"/>
                  </a:cubicBezTo>
                  <a:lnTo>
                    <a:pt x="1071073" y="299618"/>
                  </a:lnTo>
                  <a:cubicBezTo>
                    <a:pt x="1071073" y="300884"/>
                    <a:pt x="1071073" y="302150"/>
                    <a:pt x="1069807" y="303416"/>
                  </a:cubicBezTo>
                  <a:lnTo>
                    <a:pt x="1068540" y="304682"/>
                  </a:lnTo>
                  <a:lnTo>
                    <a:pt x="1066008" y="308481"/>
                  </a:lnTo>
                  <a:cubicBezTo>
                    <a:pt x="1064742" y="309746"/>
                    <a:pt x="1063477" y="311012"/>
                    <a:pt x="1062210" y="311012"/>
                  </a:cubicBezTo>
                  <a:cubicBezTo>
                    <a:pt x="1062210" y="312279"/>
                    <a:pt x="1062210" y="313545"/>
                    <a:pt x="1060944" y="314811"/>
                  </a:cubicBezTo>
                  <a:lnTo>
                    <a:pt x="1058412" y="317343"/>
                  </a:lnTo>
                  <a:cubicBezTo>
                    <a:pt x="1054614" y="321141"/>
                    <a:pt x="1053348" y="321141"/>
                    <a:pt x="1052082" y="321141"/>
                  </a:cubicBezTo>
                  <a:moveTo>
                    <a:pt x="346896" y="295820"/>
                  </a:moveTo>
                  <a:cubicBezTo>
                    <a:pt x="345630" y="295820"/>
                    <a:pt x="345630" y="295820"/>
                    <a:pt x="344363" y="295820"/>
                  </a:cubicBezTo>
                  <a:cubicBezTo>
                    <a:pt x="341832" y="294554"/>
                    <a:pt x="340565" y="292022"/>
                    <a:pt x="341832" y="289490"/>
                  </a:cubicBezTo>
                  <a:lnTo>
                    <a:pt x="343098" y="288224"/>
                  </a:lnTo>
                  <a:lnTo>
                    <a:pt x="343098" y="286958"/>
                  </a:lnTo>
                  <a:cubicBezTo>
                    <a:pt x="343098" y="285692"/>
                    <a:pt x="343098" y="284425"/>
                    <a:pt x="344363" y="283160"/>
                  </a:cubicBezTo>
                  <a:lnTo>
                    <a:pt x="345630" y="281894"/>
                  </a:lnTo>
                  <a:lnTo>
                    <a:pt x="345630" y="279361"/>
                  </a:lnTo>
                  <a:cubicBezTo>
                    <a:pt x="345630" y="278095"/>
                    <a:pt x="345630" y="276829"/>
                    <a:pt x="346896" y="275563"/>
                  </a:cubicBezTo>
                  <a:lnTo>
                    <a:pt x="348162" y="274297"/>
                  </a:lnTo>
                  <a:lnTo>
                    <a:pt x="348162" y="271765"/>
                  </a:lnTo>
                  <a:cubicBezTo>
                    <a:pt x="348162" y="270499"/>
                    <a:pt x="348162" y="269233"/>
                    <a:pt x="349428" y="267967"/>
                  </a:cubicBezTo>
                  <a:lnTo>
                    <a:pt x="351960" y="265435"/>
                  </a:lnTo>
                  <a:cubicBezTo>
                    <a:pt x="353226" y="264169"/>
                    <a:pt x="354492" y="264169"/>
                    <a:pt x="355758" y="264169"/>
                  </a:cubicBezTo>
                  <a:cubicBezTo>
                    <a:pt x="358290" y="264169"/>
                    <a:pt x="360822" y="266701"/>
                    <a:pt x="360822" y="269233"/>
                  </a:cubicBezTo>
                  <a:cubicBezTo>
                    <a:pt x="360822" y="270499"/>
                    <a:pt x="360822" y="271765"/>
                    <a:pt x="359556" y="273031"/>
                  </a:cubicBezTo>
                  <a:lnTo>
                    <a:pt x="358290" y="274297"/>
                  </a:lnTo>
                  <a:lnTo>
                    <a:pt x="358290" y="276829"/>
                  </a:lnTo>
                  <a:cubicBezTo>
                    <a:pt x="358290" y="278095"/>
                    <a:pt x="358290" y="279361"/>
                    <a:pt x="357024" y="280627"/>
                  </a:cubicBezTo>
                  <a:lnTo>
                    <a:pt x="355758" y="281894"/>
                  </a:lnTo>
                  <a:lnTo>
                    <a:pt x="355758" y="284425"/>
                  </a:lnTo>
                  <a:cubicBezTo>
                    <a:pt x="355758" y="285692"/>
                    <a:pt x="355758" y="286958"/>
                    <a:pt x="354492" y="288224"/>
                  </a:cubicBezTo>
                  <a:lnTo>
                    <a:pt x="353226" y="289490"/>
                  </a:lnTo>
                  <a:cubicBezTo>
                    <a:pt x="353226" y="290756"/>
                    <a:pt x="353226" y="290756"/>
                    <a:pt x="353226" y="292022"/>
                  </a:cubicBezTo>
                  <a:lnTo>
                    <a:pt x="351960" y="294554"/>
                  </a:lnTo>
                  <a:cubicBezTo>
                    <a:pt x="349428" y="295820"/>
                    <a:pt x="348162" y="295820"/>
                    <a:pt x="346896" y="295820"/>
                  </a:cubicBezTo>
                  <a:moveTo>
                    <a:pt x="1095128" y="269233"/>
                  </a:moveTo>
                  <a:cubicBezTo>
                    <a:pt x="1093861" y="269233"/>
                    <a:pt x="1092596" y="269233"/>
                    <a:pt x="1092596" y="267967"/>
                  </a:cubicBezTo>
                  <a:cubicBezTo>
                    <a:pt x="1090063" y="266701"/>
                    <a:pt x="1090063" y="262903"/>
                    <a:pt x="1091329" y="261637"/>
                  </a:cubicBezTo>
                  <a:lnTo>
                    <a:pt x="1105256" y="242646"/>
                  </a:lnTo>
                  <a:cubicBezTo>
                    <a:pt x="1106522" y="240114"/>
                    <a:pt x="1110320" y="240114"/>
                    <a:pt x="1111586" y="241380"/>
                  </a:cubicBezTo>
                  <a:cubicBezTo>
                    <a:pt x="1114118" y="242646"/>
                    <a:pt x="1114118" y="246444"/>
                    <a:pt x="1112852" y="247710"/>
                  </a:cubicBezTo>
                  <a:lnTo>
                    <a:pt x="1098926" y="266701"/>
                  </a:lnTo>
                  <a:cubicBezTo>
                    <a:pt x="1098926" y="267967"/>
                    <a:pt x="1096394" y="269233"/>
                    <a:pt x="1095128" y="269233"/>
                  </a:cubicBezTo>
                  <a:moveTo>
                    <a:pt x="588710" y="265435"/>
                  </a:moveTo>
                  <a:cubicBezTo>
                    <a:pt x="587444" y="265435"/>
                    <a:pt x="586178" y="265435"/>
                    <a:pt x="584912" y="264169"/>
                  </a:cubicBezTo>
                  <a:lnTo>
                    <a:pt x="583646" y="262903"/>
                  </a:lnTo>
                  <a:cubicBezTo>
                    <a:pt x="582380" y="261637"/>
                    <a:pt x="582380" y="260371"/>
                    <a:pt x="582380" y="259105"/>
                  </a:cubicBezTo>
                  <a:lnTo>
                    <a:pt x="582380" y="259105"/>
                  </a:lnTo>
                  <a:lnTo>
                    <a:pt x="581114" y="257839"/>
                  </a:lnTo>
                  <a:cubicBezTo>
                    <a:pt x="579848" y="256573"/>
                    <a:pt x="579848" y="255307"/>
                    <a:pt x="579848" y="254040"/>
                  </a:cubicBezTo>
                  <a:lnTo>
                    <a:pt x="579848" y="251509"/>
                  </a:lnTo>
                  <a:lnTo>
                    <a:pt x="578581" y="250242"/>
                  </a:lnTo>
                  <a:cubicBezTo>
                    <a:pt x="577316" y="248976"/>
                    <a:pt x="577316" y="247710"/>
                    <a:pt x="577316" y="246444"/>
                  </a:cubicBezTo>
                  <a:lnTo>
                    <a:pt x="577316" y="246444"/>
                  </a:lnTo>
                  <a:cubicBezTo>
                    <a:pt x="576050" y="245178"/>
                    <a:pt x="574783" y="243912"/>
                    <a:pt x="574783" y="242646"/>
                  </a:cubicBezTo>
                  <a:lnTo>
                    <a:pt x="574783" y="241380"/>
                  </a:lnTo>
                  <a:cubicBezTo>
                    <a:pt x="574783" y="238848"/>
                    <a:pt x="577316" y="236316"/>
                    <a:pt x="579848" y="236316"/>
                  </a:cubicBezTo>
                  <a:cubicBezTo>
                    <a:pt x="581114" y="236316"/>
                    <a:pt x="582380" y="236316"/>
                    <a:pt x="583646" y="237582"/>
                  </a:cubicBezTo>
                  <a:cubicBezTo>
                    <a:pt x="586178" y="237582"/>
                    <a:pt x="587444" y="240114"/>
                    <a:pt x="587444" y="242646"/>
                  </a:cubicBezTo>
                  <a:lnTo>
                    <a:pt x="587444" y="245178"/>
                  </a:lnTo>
                  <a:lnTo>
                    <a:pt x="588710" y="246444"/>
                  </a:lnTo>
                  <a:cubicBezTo>
                    <a:pt x="589976" y="247710"/>
                    <a:pt x="589976" y="248976"/>
                    <a:pt x="589976" y="250242"/>
                  </a:cubicBezTo>
                  <a:lnTo>
                    <a:pt x="589976" y="252774"/>
                  </a:lnTo>
                  <a:lnTo>
                    <a:pt x="591242" y="254040"/>
                  </a:lnTo>
                  <a:cubicBezTo>
                    <a:pt x="592508" y="255307"/>
                    <a:pt x="592508" y="256573"/>
                    <a:pt x="592508" y="257839"/>
                  </a:cubicBezTo>
                  <a:lnTo>
                    <a:pt x="592508" y="257839"/>
                  </a:lnTo>
                  <a:cubicBezTo>
                    <a:pt x="595041" y="259105"/>
                    <a:pt x="595041" y="262903"/>
                    <a:pt x="592508" y="264169"/>
                  </a:cubicBezTo>
                  <a:cubicBezTo>
                    <a:pt x="591242" y="265435"/>
                    <a:pt x="589976" y="265435"/>
                    <a:pt x="588710" y="265435"/>
                  </a:cubicBezTo>
                  <a:moveTo>
                    <a:pt x="369684" y="233784"/>
                  </a:moveTo>
                  <a:cubicBezTo>
                    <a:pt x="368418" y="233784"/>
                    <a:pt x="367153" y="233784"/>
                    <a:pt x="365886" y="232518"/>
                  </a:cubicBezTo>
                  <a:cubicBezTo>
                    <a:pt x="363354" y="231252"/>
                    <a:pt x="363354" y="227453"/>
                    <a:pt x="365886" y="226188"/>
                  </a:cubicBezTo>
                  <a:lnTo>
                    <a:pt x="365886" y="226188"/>
                  </a:lnTo>
                  <a:cubicBezTo>
                    <a:pt x="365886" y="224922"/>
                    <a:pt x="365886" y="223655"/>
                    <a:pt x="367153" y="222389"/>
                  </a:cubicBezTo>
                  <a:lnTo>
                    <a:pt x="368418" y="221123"/>
                  </a:lnTo>
                  <a:cubicBezTo>
                    <a:pt x="368418" y="219857"/>
                    <a:pt x="368418" y="219857"/>
                    <a:pt x="368418" y="218591"/>
                  </a:cubicBezTo>
                  <a:lnTo>
                    <a:pt x="374749" y="205931"/>
                  </a:lnTo>
                  <a:cubicBezTo>
                    <a:pt x="376014" y="203399"/>
                    <a:pt x="378547" y="202133"/>
                    <a:pt x="381079" y="203399"/>
                  </a:cubicBezTo>
                  <a:cubicBezTo>
                    <a:pt x="383611" y="204665"/>
                    <a:pt x="384877" y="207197"/>
                    <a:pt x="383611" y="209729"/>
                  </a:cubicBezTo>
                  <a:lnTo>
                    <a:pt x="377281" y="221123"/>
                  </a:lnTo>
                  <a:lnTo>
                    <a:pt x="377281" y="222389"/>
                  </a:lnTo>
                  <a:cubicBezTo>
                    <a:pt x="377281" y="223655"/>
                    <a:pt x="377281" y="224922"/>
                    <a:pt x="376014" y="226188"/>
                  </a:cubicBezTo>
                  <a:lnTo>
                    <a:pt x="374749" y="227453"/>
                  </a:lnTo>
                  <a:cubicBezTo>
                    <a:pt x="374749" y="228720"/>
                    <a:pt x="374749" y="229986"/>
                    <a:pt x="373483" y="231252"/>
                  </a:cubicBezTo>
                  <a:lnTo>
                    <a:pt x="372216" y="232518"/>
                  </a:lnTo>
                  <a:cubicBezTo>
                    <a:pt x="372216" y="232518"/>
                    <a:pt x="370951" y="233784"/>
                    <a:pt x="369684" y="233784"/>
                  </a:cubicBezTo>
                  <a:moveTo>
                    <a:pt x="1136907" y="209729"/>
                  </a:moveTo>
                  <a:cubicBezTo>
                    <a:pt x="1135641" y="209729"/>
                    <a:pt x="1135641" y="209729"/>
                    <a:pt x="1134375" y="209729"/>
                  </a:cubicBezTo>
                  <a:cubicBezTo>
                    <a:pt x="1131843" y="208463"/>
                    <a:pt x="1130577" y="205931"/>
                    <a:pt x="1131843" y="203399"/>
                  </a:cubicBezTo>
                  <a:lnTo>
                    <a:pt x="1143237" y="181876"/>
                  </a:lnTo>
                  <a:cubicBezTo>
                    <a:pt x="1144503" y="179344"/>
                    <a:pt x="1147035" y="178078"/>
                    <a:pt x="1149568" y="179344"/>
                  </a:cubicBezTo>
                  <a:cubicBezTo>
                    <a:pt x="1152100" y="180610"/>
                    <a:pt x="1153365" y="183142"/>
                    <a:pt x="1152100" y="185674"/>
                  </a:cubicBezTo>
                  <a:lnTo>
                    <a:pt x="1140705" y="207197"/>
                  </a:lnTo>
                  <a:cubicBezTo>
                    <a:pt x="1140705" y="208463"/>
                    <a:pt x="1138173" y="209729"/>
                    <a:pt x="1136907" y="209729"/>
                  </a:cubicBezTo>
                  <a:moveTo>
                    <a:pt x="560857" y="203399"/>
                  </a:moveTo>
                  <a:cubicBezTo>
                    <a:pt x="559591" y="203399"/>
                    <a:pt x="558325" y="203399"/>
                    <a:pt x="557059" y="202133"/>
                  </a:cubicBezTo>
                  <a:lnTo>
                    <a:pt x="554527" y="199601"/>
                  </a:lnTo>
                  <a:cubicBezTo>
                    <a:pt x="553260" y="198335"/>
                    <a:pt x="553260" y="197068"/>
                    <a:pt x="553260" y="195802"/>
                  </a:cubicBezTo>
                  <a:lnTo>
                    <a:pt x="553260" y="195802"/>
                  </a:lnTo>
                  <a:lnTo>
                    <a:pt x="551995" y="194537"/>
                  </a:lnTo>
                  <a:cubicBezTo>
                    <a:pt x="550729" y="193270"/>
                    <a:pt x="550729" y="192004"/>
                    <a:pt x="550729" y="190738"/>
                  </a:cubicBezTo>
                  <a:lnTo>
                    <a:pt x="550729" y="188206"/>
                  </a:lnTo>
                  <a:lnTo>
                    <a:pt x="549462" y="186940"/>
                  </a:lnTo>
                  <a:cubicBezTo>
                    <a:pt x="548197" y="185674"/>
                    <a:pt x="548197" y="184408"/>
                    <a:pt x="548197" y="183142"/>
                  </a:cubicBezTo>
                  <a:lnTo>
                    <a:pt x="548197" y="183142"/>
                  </a:lnTo>
                  <a:lnTo>
                    <a:pt x="546930" y="181876"/>
                  </a:lnTo>
                  <a:cubicBezTo>
                    <a:pt x="545665" y="180610"/>
                    <a:pt x="545665" y="179344"/>
                    <a:pt x="545665" y="178078"/>
                  </a:cubicBezTo>
                  <a:lnTo>
                    <a:pt x="545665" y="175546"/>
                  </a:lnTo>
                  <a:cubicBezTo>
                    <a:pt x="545665" y="173014"/>
                    <a:pt x="548197" y="170481"/>
                    <a:pt x="550729" y="170481"/>
                  </a:cubicBezTo>
                  <a:cubicBezTo>
                    <a:pt x="553260" y="170481"/>
                    <a:pt x="555793" y="173014"/>
                    <a:pt x="555793" y="175546"/>
                  </a:cubicBezTo>
                  <a:lnTo>
                    <a:pt x="555793" y="175546"/>
                  </a:lnTo>
                  <a:lnTo>
                    <a:pt x="557059" y="176812"/>
                  </a:lnTo>
                  <a:cubicBezTo>
                    <a:pt x="558325" y="178078"/>
                    <a:pt x="558325" y="179344"/>
                    <a:pt x="558325" y="180610"/>
                  </a:cubicBezTo>
                  <a:lnTo>
                    <a:pt x="558325" y="180610"/>
                  </a:lnTo>
                  <a:lnTo>
                    <a:pt x="559591" y="181876"/>
                  </a:lnTo>
                  <a:cubicBezTo>
                    <a:pt x="560857" y="183142"/>
                    <a:pt x="560857" y="184408"/>
                    <a:pt x="560857" y="185674"/>
                  </a:cubicBezTo>
                  <a:lnTo>
                    <a:pt x="560857" y="188206"/>
                  </a:lnTo>
                  <a:lnTo>
                    <a:pt x="562123" y="189472"/>
                  </a:lnTo>
                  <a:cubicBezTo>
                    <a:pt x="563389" y="190738"/>
                    <a:pt x="563389" y="192004"/>
                    <a:pt x="563389" y="193270"/>
                  </a:cubicBezTo>
                  <a:lnTo>
                    <a:pt x="563389" y="193270"/>
                  </a:lnTo>
                  <a:lnTo>
                    <a:pt x="563389" y="193270"/>
                  </a:lnTo>
                  <a:cubicBezTo>
                    <a:pt x="565921" y="194537"/>
                    <a:pt x="565921" y="198335"/>
                    <a:pt x="563389" y="199601"/>
                  </a:cubicBezTo>
                  <a:cubicBezTo>
                    <a:pt x="563389" y="203399"/>
                    <a:pt x="562123" y="203399"/>
                    <a:pt x="560857" y="203399"/>
                  </a:cubicBezTo>
                  <a:moveTo>
                    <a:pt x="389941" y="169216"/>
                  </a:moveTo>
                  <a:cubicBezTo>
                    <a:pt x="387409" y="169216"/>
                    <a:pt x="384877" y="166683"/>
                    <a:pt x="384877" y="164151"/>
                  </a:cubicBezTo>
                  <a:lnTo>
                    <a:pt x="384877" y="140096"/>
                  </a:lnTo>
                  <a:cubicBezTo>
                    <a:pt x="384877" y="137565"/>
                    <a:pt x="387409" y="135032"/>
                    <a:pt x="389941" y="135032"/>
                  </a:cubicBezTo>
                  <a:cubicBezTo>
                    <a:pt x="392474" y="135032"/>
                    <a:pt x="395005" y="137565"/>
                    <a:pt x="395005" y="140096"/>
                  </a:cubicBezTo>
                  <a:lnTo>
                    <a:pt x="395005" y="164151"/>
                  </a:lnTo>
                  <a:cubicBezTo>
                    <a:pt x="395005" y="166683"/>
                    <a:pt x="393739" y="169216"/>
                    <a:pt x="389941" y="169216"/>
                  </a:cubicBezTo>
                  <a:moveTo>
                    <a:pt x="1173622" y="146427"/>
                  </a:moveTo>
                  <a:cubicBezTo>
                    <a:pt x="1172356" y="146427"/>
                    <a:pt x="1171090" y="146427"/>
                    <a:pt x="1171090" y="145161"/>
                  </a:cubicBezTo>
                  <a:cubicBezTo>
                    <a:pt x="1168558" y="143895"/>
                    <a:pt x="1168558" y="140096"/>
                    <a:pt x="1169824" y="138830"/>
                  </a:cubicBezTo>
                  <a:lnTo>
                    <a:pt x="1183751" y="118574"/>
                  </a:lnTo>
                  <a:cubicBezTo>
                    <a:pt x="1185017" y="116042"/>
                    <a:pt x="1188815" y="116042"/>
                    <a:pt x="1190081" y="117308"/>
                  </a:cubicBezTo>
                  <a:cubicBezTo>
                    <a:pt x="1192613" y="118574"/>
                    <a:pt x="1192613" y="122372"/>
                    <a:pt x="1191347" y="123638"/>
                  </a:cubicBezTo>
                  <a:lnTo>
                    <a:pt x="1177421" y="142629"/>
                  </a:lnTo>
                  <a:cubicBezTo>
                    <a:pt x="1177421" y="146427"/>
                    <a:pt x="1176154" y="146427"/>
                    <a:pt x="1173622" y="146427"/>
                  </a:cubicBezTo>
                  <a:moveTo>
                    <a:pt x="531738" y="142629"/>
                  </a:moveTo>
                  <a:cubicBezTo>
                    <a:pt x="530472" y="142629"/>
                    <a:pt x="527940" y="141363"/>
                    <a:pt x="527940" y="140096"/>
                  </a:cubicBezTo>
                  <a:lnTo>
                    <a:pt x="516546" y="118574"/>
                  </a:lnTo>
                  <a:cubicBezTo>
                    <a:pt x="515279" y="116042"/>
                    <a:pt x="516546" y="113509"/>
                    <a:pt x="519078" y="112244"/>
                  </a:cubicBezTo>
                  <a:cubicBezTo>
                    <a:pt x="521609" y="110978"/>
                    <a:pt x="524142" y="112244"/>
                    <a:pt x="525408" y="114776"/>
                  </a:cubicBezTo>
                  <a:lnTo>
                    <a:pt x="536802" y="136298"/>
                  </a:lnTo>
                  <a:cubicBezTo>
                    <a:pt x="538069" y="138830"/>
                    <a:pt x="536802" y="141363"/>
                    <a:pt x="534270" y="142629"/>
                  </a:cubicBezTo>
                  <a:cubicBezTo>
                    <a:pt x="534270" y="142629"/>
                    <a:pt x="533004" y="142629"/>
                    <a:pt x="531738" y="142629"/>
                  </a:cubicBezTo>
                  <a:moveTo>
                    <a:pt x="389941" y="98317"/>
                  </a:moveTo>
                  <a:cubicBezTo>
                    <a:pt x="387409" y="98317"/>
                    <a:pt x="384877" y="95785"/>
                    <a:pt x="384877" y="93253"/>
                  </a:cubicBezTo>
                  <a:lnTo>
                    <a:pt x="384877" y="76794"/>
                  </a:lnTo>
                  <a:cubicBezTo>
                    <a:pt x="384877" y="75528"/>
                    <a:pt x="384877" y="75528"/>
                    <a:pt x="384877" y="74262"/>
                  </a:cubicBezTo>
                  <a:lnTo>
                    <a:pt x="388675" y="66666"/>
                  </a:lnTo>
                  <a:cubicBezTo>
                    <a:pt x="389941" y="64134"/>
                    <a:pt x="392474" y="62868"/>
                    <a:pt x="395005" y="64134"/>
                  </a:cubicBezTo>
                  <a:cubicBezTo>
                    <a:pt x="397537" y="65400"/>
                    <a:pt x="398804" y="67932"/>
                    <a:pt x="397537" y="70464"/>
                  </a:cubicBezTo>
                  <a:lnTo>
                    <a:pt x="395005" y="76794"/>
                  </a:lnTo>
                  <a:lnTo>
                    <a:pt x="395005" y="91987"/>
                  </a:lnTo>
                  <a:cubicBezTo>
                    <a:pt x="395005" y="95785"/>
                    <a:pt x="393739" y="98317"/>
                    <a:pt x="389941" y="98317"/>
                  </a:cubicBezTo>
                  <a:moveTo>
                    <a:pt x="1215402" y="88189"/>
                  </a:moveTo>
                  <a:cubicBezTo>
                    <a:pt x="1214135" y="88189"/>
                    <a:pt x="1212870" y="88189"/>
                    <a:pt x="1212870" y="86923"/>
                  </a:cubicBezTo>
                  <a:cubicBezTo>
                    <a:pt x="1210337" y="85657"/>
                    <a:pt x="1210337" y="81858"/>
                    <a:pt x="1211603" y="80593"/>
                  </a:cubicBezTo>
                  <a:lnTo>
                    <a:pt x="1225530" y="61602"/>
                  </a:lnTo>
                  <a:cubicBezTo>
                    <a:pt x="1226796" y="59070"/>
                    <a:pt x="1230594" y="59070"/>
                    <a:pt x="1231860" y="60336"/>
                  </a:cubicBezTo>
                  <a:cubicBezTo>
                    <a:pt x="1234393" y="61602"/>
                    <a:pt x="1234393" y="65400"/>
                    <a:pt x="1233126" y="66666"/>
                  </a:cubicBezTo>
                  <a:lnTo>
                    <a:pt x="1219200" y="85657"/>
                  </a:lnTo>
                  <a:cubicBezTo>
                    <a:pt x="1219200" y="86923"/>
                    <a:pt x="1217933" y="88189"/>
                    <a:pt x="1215402" y="88189"/>
                  </a:cubicBezTo>
                  <a:moveTo>
                    <a:pt x="502619" y="79327"/>
                  </a:moveTo>
                  <a:cubicBezTo>
                    <a:pt x="501353" y="79327"/>
                    <a:pt x="498821" y="78060"/>
                    <a:pt x="498821" y="76794"/>
                  </a:cubicBezTo>
                  <a:lnTo>
                    <a:pt x="497555" y="75528"/>
                  </a:lnTo>
                  <a:lnTo>
                    <a:pt x="496288" y="74262"/>
                  </a:lnTo>
                  <a:cubicBezTo>
                    <a:pt x="495023" y="72996"/>
                    <a:pt x="495023" y="71730"/>
                    <a:pt x="495023" y="70464"/>
                  </a:cubicBezTo>
                  <a:lnTo>
                    <a:pt x="495023" y="70464"/>
                  </a:lnTo>
                  <a:lnTo>
                    <a:pt x="493757" y="69198"/>
                  </a:lnTo>
                  <a:cubicBezTo>
                    <a:pt x="493757" y="69198"/>
                    <a:pt x="492491" y="67932"/>
                    <a:pt x="492491" y="67932"/>
                  </a:cubicBezTo>
                  <a:lnTo>
                    <a:pt x="491225" y="65400"/>
                  </a:lnTo>
                  <a:cubicBezTo>
                    <a:pt x="489958" y="65400"/>
                    <a:pt x="488693" y="65400"/>
                    <a:pt x="488693" y="64134"/>
                  </a:cubicBezTo>
                  <a:lnTo>
                    <a:pt x="486160" y="61602"/>
                  </a:lnTo>
                  <a:cubicBezTo>
                    <a:pt x="486160" y="61602"/>
                    <a:pt x="484895" y="60336"/>
                    <a:pt x="484895" y="60336"/>
                  </a:cubicBezTo>
                  <a:lnTo>
                    <a:pt x="483628" y="59070"/>
                  </a:lnTo>
                  <a:cubicBezTo>
                    <a:pt x="482362" y="56538"/>
                    <a:pt x="483628" y="54006"/>
                    <a:pt x="486160" y="52740"/>
                  </a:cubicBezTo>
                  <a:cubicBezTo>
                    <a:pt x="488693" y="51473"/>
                    <a:pt x="491225" y="52740"/>
                    <a:pt x="492491" y="55272"/>
                  </a:cubicBezTo>
                  <a:lnTo>
                    <a:pt x="493757" y="56538"/>
                  </a:lnTo>
                  <a:cubicBezTo>
                    <a:pt x="495023" y="56538"/>
                    <a:pt x="497555" y="57804"/>
                    <a:pt x="497555" y="59070"/>
                  </a:cubicBezTo>
                  <a:lnTo>
                    <a:pt x="500087" y="62868"/>
                  </a:lnTo>
                  <a:lnTo>
                    <a:pt x="501353" y="64134"/>
                  </a:lnTo>
                  <a:cubicBezTo>
                    <a:pt x="502619" y="65400"/>
                    <a:pt x="502619" y="66666"/>
                    <a:pt x="502619" y="67932"/>
                  </a:cubicBezTo>
                  <a:lnTo>
                    <a:pt x="502619" y="67932"/>
                  </a:lnTo>
                  <a:lnTo>
                    <a:pt x="503885" y="69198"/>
                  </a:lnTo>
                  <a:cubicBezTo>
                    <a:pt x="503885" y="69198"/>
                    <a:pt x="505151" y="70464"/>
                    <a:pt x="505151" y="70464"/>
                  </a:cubicBezTo>
                  <a:lnTo>
                    <a:pt x="506417" y="72996"/>
                  </a:lnTo>
                  <a:cubicBezTo>
                    <a:pt x="507683" y="75528"/>
                    <a:pt x="506417" y="78060"/>
                    <a:pt x="503885" y="79327"/>
                  </a:cubicBezTo>
                  <a:cubicBezTo>
                    <a:pt x="505151" y="79327"/>
                    <a:pt x="503885" y="79327"/>
                    <a:pt x="502619" y="79327"/>
                  </a:cubicBezTo>
                  <a:moveTo>
                    <a:pt x="426656" y="43877"/>
                  </a:moveTo>
                  <a:cubicBezTo>
                    <a:pt x="425390" y="43877"/>
                    <a:pt x="424125" y="43877"/>
                    <a:pt x="422858" y="42611"/>
                  </a:cubicBezTo>
                  <a:cubicBezTo>
                    <a:pt x="420326" y="41345"/>
                    <a:pt x="420326" y="37547"/>
                    <a:pt x="422858" y="36281"/>
                  </a:cubicBezTo>
                  <a:lnTo>
                    <a:pt x="424125" y="35015"/>
                  </a:lnTo>
                  <a:cubicBezTo>
                    <a:pt x="425390" y="33749"/>
                    <a:pt x="426656" y="33749"/>
                    <a:pt x="427923" y="33749"/>
                  </a:cubicBezTo>
                  <a:lnTo>
                    <a:pt x="430455" y="33749"/>
                  </a:lnTo>
                  <a:lnTo>
                    <a:pt x="448179" y="31217"/>
                  </a:lnTo>
                  <a:cubicBezTo>
                    <a:pt x="448179" y="31217"/>
                    <a:pt x="449445" y="31217"/>
                    <a:pt x="449445" y="31217"/>
                  </a:cubicBezTo>
                  <a:cubicBezTo>
                    <a:pt x="451977" y="31217"/>
                    <a:pt x="454509" y="33749"/>
                    <a:pt x="454509" y="36281"/>
                  </a:cubicBezTo>
                  <a:cubicBezTo>
                    <a:pt x="454509" y="38813"/>
                    <a:pt x="451977" y="41345"/>
                    <a:pt x="449445" y="41345"/>
                  </a:cubicBezTo>
                  <a:lnTo>
                    <a:pt x="429188" y="43877"/>
                  </a:lnTo>
                  <a:cubicBezTo>
                    <a:pt x="429188" y="43877"/>
                    <a:pt x="427923" y="43877"/>
                    <a:pt x="426656" y="43877"/>
                  </a:cubicBezTo>
                  <a:moveTo>
                    <a:pt x="1259713" y="28685"/>
                  </a:moveTo>
                  <a:cubicBezTo>
                    <a:pt x="1258447" y="28685"/>
                    <a:pt x="1257181" y="28685"/>
                    <a:pt x="1257181" y="27419"/>
                  </a:cubicBezTo>
                  <a:cubicBezTo>
                    <a:pt x="1254649" y="26153"/>
                    <a:pt x="1254649" y="22355"/>
                    <a:pt x="1255915" y="21088"/>
                  </a:cubicBezTo>
                  <a:lnTo>
                    <a:pt x="1259713" y="16024"/>
                  </a:lnTo>
                  <a:lnTo>
                    <a:pt x="1271107" y="2098"/>
                  </a:lnTo>
                  <a:cubicBezTo>
                    <a:pt x="1272374" y="-434"/>
                    <a:pt x="1276172" y="-434"/>
                    <a:pt x="1277438" y="832"/>
                  </a:cubicBezTo>
                  <a:cubicBezTo>
                    <a:pt x="1279970" y="2098"/>
                    <a:pt x="1279970" y="5896"/>
                    <a:pt x="1278704" y="7162"/>
                  </a:cubicBezTo>
                  <a:lnTo>
                    <a:pt x="1263511" y="26153"/>
                  </a:lnTo>
                  <a:cubicBezTo>
                    <a:pt x="1262245" y="28685"/>
                    <a:pt x="1260979" y="28685"/>
                    <a:pt x="1259713" y="28685"/>
                  </a:cubicBezTo>
                </a:path>
              </a:pathLst>
            </a:custGeom>
            <a:solidFill>
              <a:srgbClr val="65C8D0"/>
            </a:solidFill>
            <a:ln w="12660"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62D2EE2-A7B9-4B65-BFDA-07CB692FA4F0}"/>
                </a:ext>
              </a:extLst>
            </p:cNvPr>
            <p:cNvSpPr/>
            <p:nvPr/>
          </p:nvSpPr>
          <p:spPr>
            <a:xfrm>
              <a:off x="11473520" y="2986438"/>
              <a:ext cx="320941" cy="293722"/>
            </a:xfrm>
            <a:custGeom>
              <a:avLst/>
              <a:gdLst>
                <a:gd name="connsiteX0" fmla="*/ 5697 w 320941"/>
                <a:gd name="connsiteY0" fmla="*/ 293722 h 293722"/>
                <a:gd name="connsiteX1" fmla="*/ 1899 w 320941"/>
                <a:gd name="connsiteY1" fmla="*/ 292456 h 293722"/>
                <a:gd name="connsiteX2" fmla="*/ 1899 w 320941"/>
                <a:gd name="connsiteY2" fmla="*/ 286126 h 293722"/>
                <a:gd name="connsiteX3" fmla="*/ 5697 w 320941"/>
                <a:gd name="connsiteY3" fmla="*/ 282328 h 293722"/>
                <a:gd name="connsiteX4" fmla="*/ 8229 w 320941"/>
                <a:gd name="connsiteY4" fmla="*/ 278530 h 293722"/>
                <a:gd name="connsiteX5" fmla="*/ 9495 w 320941"/>
                <a:gd name="connsiteY5" fmla="*/ 277264 h 293722"/>
                <a:gd name="connsiteX6" fmla="*/ 15825 w 320941"/>
                <a:gd name="connsiteY6" fmla="*/ 270933 h 293722"/>
                <a:gd name="connsiteX7" fmla="*/ 17091 w 320941"/>
                <a:gd name="connsiteY7" fmla="*/ 269667 h 293722"/>
                <a:gd name="connsiteX8" fmla="*/ 23421 w 320941"/>
                <a:gd name="connsiteY8" fmla="*/ 267135 h 293722"/>
                <a:gd name="connsiteX9" fmla="*/ 25954 w 320941"/>
                <a:gd name="connsiteY9" fmla="*/ 273466 h 293722"/>
                <a:gd name="connsiteX10" fmla="*/ 24688 w 320941"/>
                <a:gd name="connsiteY10" fmla="*/ 275998 h 293722"/>
                <a:gd name="connsiteX11" fmla="*/ 23421 w 320941"/>
                <a:gd name="connsiteY11" fmla="*/ 277264 h 293722"/>
                <a:gd name="connsiteX12" fmla="*/ 17091 w 320941"/>
                <a:gd name="connsiteY12" fmla="*/ 283594 h 293722"/>
                <a:gd name="connsiteX13" fmla="*/ 14560 w 320941"/>
                <a:gd name="connsiteY13" fmla="*/ 287392 h 293722"/>
                <a:gd name="connsiteX14" fmla="*/ 13293 w 320941"/>
                <a:gd name="connsiteY14" fmla="*/ 288658 h 293722"/>
                <a:gd name="connsiteX15" fmla="*/ 8229 w 320941"/>
                <a:gd name="connsiteY15" fmla="*/ 293722 h 293722"/>
                <a:gd name="connsiteX16" fmla="*/ 5697 w 320941"/>
                <a:gd name="connsiteY16" fmla="*/ 293722 h 293722"/>
                <a:gd name="connsiteX17" fmla="*/ 50009 w 320941"/>
                <a:gd name="connsiteY17" fmla="*/ 239282 h 293722"/>
                <a:gd name="connsiteX18" fmla="*/ 46211 w 320941"/>
                <a:gd name="connsiteY18" fmla="*/ 238016 h 293722"/>
                <a:gd name="connsiteX19" fmla="*/ 46211 w 320941"/>
                <a:gd name="connsiteY19" fmla="*/ 231686 h 293722"/>
                <a:gd name="connsiteX20" fmla="*/ 48742 w 320941"/>
                <a:gd name="connsiteY20" fmla="*/ 229154 h 293722"/>
                <a:gd name="connsiteX21" fmla="*/ 51274 w 320941"/>
                <a:gd name="connsiteY21" fmla="*/ 225356 h 293722"/>
                <a:gd name="connsiteX22" fmla="*/ 52541 w 320941"/>
                <a:gd name="connsiteY22" fmla="*/ 224090 h 293722"/>
                <a:gd name="connsiteX23" fmla="*/ 53807 w 320941"/>
                <a:gd name="connsiteY23" fmla="*/ 222824 h 293722"/>
                <a:gd name="connsiteX24" fmla="*/ 55072 w 320941"/>
                <a:gd name="connsiteY24" fmla="*/ 219026 h 293722"/>
                <a:gd name="connsiteX25" fmla="*/ 57605 w 320941"/>
                <a:gd name="connsiteY25" fmla="*/ 216494 h 293722"/>
                <a:gd name="connsiteX26" fmla="*/ 58871 w 320941"/>
                <a:gd name="connsiteY26" fmla="*/ 215227 h 293722"/>
                <a:gd name="connsiteX27" fmla="*/ 63935 w 320941"/>
                <a:gd name="connsiteY27" fmla="*/ 211429 h 293722"/>
                <a:gd name="connsiteX28" fmla="*/ 68999 w 320941"/>
                <a:gd name="connsiteY28" fmla="*/ 216494 h 293722"/>
                <a:gd name="connsiteX29" fmla="*/ 68999 w 320941"/>
                <a:gd name="connsiteY29" fmla="*/ 220292 h 293722"/>
                <a:gd name="connsiteX30" fmla="*/ 63935 w 320941"/>
                <a:gd name="connsiteY30" fmla="*/ 225356 h 293722"/>
                <a:gd name="connsiteX31" fmla="*/ 62669 w 320941"/>
                <a:gd name="connsiteY31" fmla="*/ 229154 h 293722"/>
                <a:gd name="connsiteX32" fmla="*/ 61403 w 320941"/>
                <a:gd name="connsiteY32" fmla="*/ 230420 h 293722"/>
                <a:gd name="connsiteX33" fmla="*/ 58871 w 320941"/>
                <a:gd name="connsiteY33" fmla="*/ 234218 h 293722"/>
                <a:gd name="connsiteX34" fmla="*/ 57605 w 320941"/>
                <a:gd name="connsiteY34" fmla="*/ 235484 h 293722"/>
                <a:gd name="connsiteX35" fmla="*/ 53807 w 320941"/>
                <a:gd name="connsiteY35" fmla="*/ 238016 h 293722"/>
                <a:gd name="connsiteX36" fmla="*/ 50009 w 320941"/>
                <a:gd name="connsiteY36" fmla="*/ 239282 h 293722"/>
                <a:gd name="connsiteX37" fmla="*/ 90522 w 320941"/>
                <a:gd name="connsiteY37" fmla="*/ 184842 h 293722"/>
                <a:gd name="connsiteX38" fmla="*/ 87990 w 320941"/>
                <a:gd name="connsiteY38" fmla="*/ 184842 h 293722"/>
                <a:gd name="connsiteX39" fmla="*/ 82926 w 320941"/>
                <a:gd name="connsiteY39" fmla="*/ 179778 h 293722"/>
                <a:gd name="connsiteX40" fmla="*/ 85458 w 320941"/>
                <a:gd name="connsiteY40" fmla="*/ 175980 h 293722"/>
                <a:gd name="connsiteX41" fmla="*/ 86723 w 320941"/>
                <a:gd name="connsiteY41" fmla="*/ 174714 h 293722"/>
                <a:gd name="connsiteX42" fmla="*/ 90522 w 320941"/>
                <a:gd name="connsiteY42" fmla="*/ 170916 h 293722"/>
                <a:gd name="connsiteX43" fmla="*/ 91788 w 320941"/>
                <a:gd name="connsiteY43" fmla="*/ 167118 h 293722"/>
                <a:gd name="connsiteX44" fmla="*/ 95586 w 320941"/>
                <a:gd name="connsiteY44" fmla="*/ 163320 h 293722"/>
                <a:gd name="connsiteX45" fmla="*/ 96852 w 320941"/>
                <a:gd name="connsiteY45" fmla="*/ 159522 h 293722"/>
                <a:gd name="connsiteX46" fmla="*/ 98118 w 320941"/>
                <a:gd name="connsiteY46" fmla="*/ 158255 h 293722"/>
                <a:gd name="connsiteX47" fmla="*/ 105714 w 320941"/>
                <a:gd name="connsiteY47" fmla="*/ 158255 h 293722"/>
                <a:gd name="connsiteX48" fmla="*/ 105714 w 320941"/>
                <a:gd name="connsiteY48" fmla="*/ 164586 h 293722"/>
                <a:gd name="connsiteX49" fmla="*/ 105714 w 320941"/>
                <a:gd name="connsiteY49" fmla="*/ 164586 h 293722"/>
                <a:gd name="connsiteX50" fmla="*/ 104448 w 320941"/>
                <a:gd name="connsiteY50" fmla="*/ 168384 h 293722"/>
                <a:gd name="connsiteX51" fmla="*/ 100650 w 320941"/>
                <a:gd name="connsiteY51" fmla="*/ 172182 h 293722"/>
                <a:gd name="connsiteX52" fmla="*/ 99384 w 320941"/>
                <a:gd name="connsiteY52" fmla="*/ 175980 h 293722"/>
                <a:gd name="connsiteX53" fmla="*/ 95586 w 320941"/>
                <a:gd name="connsiteY53" fmla="*/ 179778 h 293722"/>
                <a:gd name="connsiteX54" fmla="*/ 90522 w 320941"/>
                <a:gd name="connsiteY54" fmla="*/ 184842 h 293722"/>
                <a:gd name="connsiteX55" fmla="*/ 131035 w 320941"/>
                <a:gd name="connsiteY55" fmla="*/ 132935 h 293722"/>
                <a:gd name="connsiteX56" fmla="*/ 131035 w 320941"/>
                <a:gd name="connsiteY56" fmla="*/ 132935 h 293722"/>
                <a:gd name="connsiteX57" fmla="*/ 124705 w 320941"/>
                <a:gd name="connsiteY57" fmla="*/ 127870 h 293722"/>
                <a:gd name="connsiteX58" fmla="*/ 128504 w 320941"/>
                <a:gd name="connsiteY58" fmla="*/ 122806 h 293722"/>
                <a:gd name="connsiteX59" fmla="*/ 129769 w 320941"/>
                <a:gd name="connsiteY59" fmla="*/ 119008 h 293722"/>
                <a:gd name="connsiteX60" fmla="*/ 131035 w 320941"/>
                <a:gd name="connsiteY60" fmla="*/ 117742 h 293722"/>
                <a:gd name="connsiteX61" fmla="*/ 133567 w 320941"/>
                <a:gd name="connsiteY61" fmla="*/ 113944 h 293722"/>
                <a:gd name="connsiteX62" fmla="*/ 134834 w 320941"/>
                <a:gd name="connsiteY62" fmla="*/ 112678 h 293722"/>
                <a:gd name="connsiteX63" fmla="*/ 137365 w 320941"/>
                <a:gd name="connsiteY63" fmla="*/ 110146 h 293722"/>
                <a:gd name="connsiteX64" fmla="*/ 139897 w 320941"/>
                <a:gd name="connsiteY64" fmla="*/ 108880 h 293722"/>
                <a:gd name="connsiteX65" fmla="*/ 139897 w 320941"/>
                <a:gd name="connsiteY65" fmla="*/ 108880 h 293722"/>
                <a:gd name="connsiteX66" fmla="*/ 146228 w 320941"/>
                <a:gd name="connsiteY66" fmla="*/ 106348 h 293722"/>
                <a:gd name="connsiteX67" fmla="*/ 148760 w 320941"/>
                <a:gd name="connsiteY67" fmla="*/ 112678 h 293722"/>
                <a:gd name="connsiteX68" fmla="*/ 147494 w 320941"/>
                <a:gd name="connsiteY68" fmla="*/ 115210 h 293722"/>
                <a:gd name="connsiteX69" fmla="*/ 143695 w 320941"/>
                <a:gd name="connsiteY69" fmla="*/ 117742 h 293722"/>
                <a:gd name="connsiteX70" fmla="*/ 142430 w 320941"/>
                <a:gd name="connsiteY70" fmla="*/ 117742 h 293722"/>
                <a:gd name="connsiteX71" fmla="*/ 139897 w 320941"/>
                <a:gd name="connsiteY71" fmla="*/ 121540 h 293722"/>
                <a:gd name="connsiteX72" fmla="*/ 138632 w 320941"/>
                <a:gd name="connsiteY72" fmla="*/ 122806 h 293722"/>
                <a:gd name="connsiteX73" fmla="*/ 137365 w 320941"/>
                <a:gd name="connsiteY73" fmla="*/ 124072 h 293722"/>
                <a:gd name="connsiteX74" fmla="*/ 136100 w 320941"/>
                <a:gd name="connsiteY74" fmla="*/ 127870 h 293722"/>
                <a:gd name="connsiteX75" fmla="*/ 133567 w 320941"/>
                <a:gd name="connsiteY75" fmla="*/ 130403 h 293722"/>
                <a:gd name="connsiteX76" fmla="*/ 131035 w 320941"/>
                <a:gd name="connsiteY76" fmla="*/ 132935 h 293722"/>
                <a:gd name="connsiteX77" fmla="*/ 177879 w 320941"/>
                <a:gd name="connsiteY77" fmla="*/ 82293 h 293722"/>
                <a:gd name="connsiteX78" fmla="*/ 174081 w 320941"/>
                <a:gd name="connsiteY78" fmla="*/ 81027 h 293722"/>
                <a:gd name="connsiteX79" fmla="*/ 174081 w 320941"/>
                <a:gd name="connsiteY79" fmla="*/ 74697 h 293722"/>
                <a:gd name="connsiteX80" fmla="*/ 177879 w 320941"/>
                <a:gd name="connsiteY80" fmla="*/ 70899 h 293722"/>
                <a:gd name="connsiteX81" fmla="*/ 181677 w 320941"/>
                <a:gd name="connsiteY81" fmla="*/ 69632 h 293722"/>
                <a:gd name="connsiteX82" fmla="*/ 182943 w 320941"/>
                <a:gd name="connsiteY82" fmla="*/ 65834 h 293722"/>
                <a:gd name="connsiteX83" fmla="*/ 185476 w 320941"/>
                <a:gd name="connsiteY83" fmla="*/ 63302 h 293722"/>
                <a:gd name="connsiteX84" fmla="*/ 189273 w 320941"/>
                <a:gd name="connsiteY84" fmla="*/ 62036 h 293722"/>
                <a:gd name="connsiteX85" fmla="*/ 189273 w 320941"/>
                <a:gd name="connsiteY85" fmla="*/ 62036 h 293722"/>
                <a:gd name="connsiteX86" fmla="*/ 191806 w 320941"/>
                <a:gd name="connsiteY86" fmla="*/ 59504 h 293722"/>
                <a:gd name="connsiteX87" fmla="*/ 199402 w 320941"/>
                <a:gd name="connsiteY87" fmla="*/ 59504 h 293722"/>
                <a:gd name="connsiteX88" fmla="*/ 199402 w 320941"/>
                <a:gd name="connsiteY88" fmla="*/ 65834 h 293722"/>
                <a:gd name="connsiteX89" fmla="*/ 195604 w 320941"/>
                <a:gd name="connsiteY89" fmla="*/ 69632 h 293722"/>
                <a:gd name="connsiteX90" fmla="*/ 191806 w 320941"/>
                <a:gd name="connsiteY90" fmla="*/ 70899 h 293722"/>
                <a:gd name="connsiteX91" fmla="*/ 190539 w 320941"/>
                <a:gd name="connsiteY91" fmla="*/ 74697 h 293722"/>
                <a:gd name="connsiteX92" fmla="*/ 188007 w 320941"/>
                <a:gd name="connsiteY92" fmla="*/ 77229 h 293722"/>
                <a:gd name="connsiteX93" fmla="*/ 184209 w 320941"/>
                <a:gd name="connsiteY93" fmla="*/ 78495 h 293722"/>
                <a:gd name="connsiteX94" fmla="*/ 184209 w 320941"/>
                <a:gd name="connsiteY94" fmla="*/ 78495 h 293722"/>
                <a:gd name="connsiteX95" fmla="*/ 181677 w 320941"/>
                <a:gd name="connsiteY95" fmla="*/ 81027 h 293722"/>
                <a:gd name="connsiteX96" fmla="*/ 177879 w 320941"/>
                <a:gd name="connsiteY96" fmla="*/ 82293 h 293722"/>
                <a:gd name="connsiteX97" fmla="*/ 232319 w 320941"/>
                <a:gd name="connsiteY97" fmla="*/ 41779 h 293722"/>
                <a:gd name="connsiteX98" fmla="*/ 228521 w 320941"/>
                <a:gd name="connsiteY98" fmla="*/ 40513 h 293722"/>
                <a:gd name="connsiteX99" fmla="*/ 228521 w 320941"/>
                <a:gd name="connsiteY99" fmla="*/ 34183 h 293722"/>
                <a:gd name="connsiteX100" fmla="*/ 229787 w 320941"/>
                <a:gd name="connsiteY100" fmla="*/ 32917 h 293722"/>
                <a:gd name="connsiteX101" fmla="*/ 233585 w 320941"/>
                <a:gd name="connsiteY101" fmla="*/ 31651 h 293722"/>
                <a:gd name="connsiteX102" fmla="*/ 233585 w 320941"/>
                <a:gd name="connsiteY102" fmla="*/ 31651 h 293722"/>
                <a:gd name="connsiteX103" fmla="*/ 234851 w 320941"/>
                <a:gd name="connsiteY103" fmla="*/ 30385 h 293722"/>
                <a:gd name="connsiteX104" fmla="*/ 238649 w 320941"/>
                <a:gd name="connsiteY104" fmla="*/ 29119 h 293722"/>
                <a:gd name="connsiteX105" fmla="*/ 238649 w 320941"/>
                <a:gd name="connsiteY105" fmla="*/ 29119 h 293722"/>
                <a:gd name="connsiteX106" fmla="*/ 242447 w 320941"/>
                <a:gd name="connsiteY106" fmla="*/ 25321 h 293722"/>
                <a:gd name="connsiteX107" fmla="*/ 246245 w 320941"/>
                <a:gd name="connsiteY107" fmla="*/ 24055 h 293722"/>
                <a:gd name="connsiteX108" fmla="*/ 246245 w 320941"/>
                <a:gd name="connsiteY108" fmla="*/ 24055 h 293722"/>
                <a:gd name="connsiteX109" fmla="*/ 247511 w 320941"/>
                <a:gd name="connsiteY109" fmla="*/ 22789 h 293722"/>
                <a:gd name="connsiteX110" fmla="*/ 251309 w 320941"/>
                <a:gd name="connsiteY110" fmla="*/ 21523 h 293722"/>
                <a:gd name="connsiteX111" fmla="*/ 253841 w 320941"/>
                <a:gd name="connsiteY111" fmla="*/ 21523 h 293722"/>
                <a:gd name="connsiteX112" fmla="*/ 258906 w 320941"/>
                <a:gd name="connsiteY112" fmla="*/ 26587 h 293722"/>
                <a:gd name="connsiteX113" fmla="*/ 253841 w 320941"/>
                <a:gd name="connsiteY113" fmla="*/ 31651 h 293722"/>
                <a:gd name="connsiteX114" fmla="*/ 253841 w 320941"/>
                <a:gd name="connsiteY114" fmla="*/ 31651 h 293722"/>
                <a:gd name="connsiteX115" fmla="*/ 252576 w 320941"/>
                <a:gd name="connsiteY115" fmla="*/ 32917 h 293722"/>
                <a:gd name="connsiteX116" fmla="*/ 248778 w 320941"/>
                <a:gd name="connsiteY116" fmla="*/ 34183 h 293722"/>
                <a:gd name="connsiteX117" fmla="*/ 248778 w 320941"/>
                <a:gd name="connsiteY117" fmla="*/ 34183 h 293722"/>
                <a:gd name="connsiteX118" fmla="*/ 244979 w 320941"/>
                <a:gd name="connsiteY118" fmla="*/ 37981 h 293722"/>
                <a:gd name="connsiteX119" fmla="*/ 241181 w 320941"/>
                <a:gd name="connsiteY119" fmla="*/ 39247 h 293722"/>
                <a:gd name="connsiteX120" fmla="*/ 241181 w 320941"/>
                <a:gd name="connsiteY120" fmla="*/ 39247 h 293722"/>
                <a:gd name="connsiteX121" fmla="*/ 239915 w 320941"/>
                <a:gd name="connsiteY121" fmla="*/ 40513 h 293722"/>
                <a:gd name="connsiteX122" fmla="*/ 236117 w 320941"/>
                <a:gd name="connsiteY122" fmla="*/ 41779 h 293722"/>
                <a:gd name="connsiteX123" fmla="*/ 236117 w 320941"/>
                <a:gd name="connsiteY123" fmla="*/ 41779 h 293722"/>
                <a:gd name="connsiteX124" fmla="*/ 232319 w 320941"/>
                <a:gd name="connsiteY124" fmla="*/ 41779 h 293722"/>
                <a:gd name="connsiteX125" fmla="*/ 294355 w 320941"/>
                <a:gd name="connsiteY125" fmla="*/ 15192 h 293722"/>
                <a:gd name="connsiteX126" fmla="*/ 289290 w 320941"/>
                <a:gd name="connsiteY126" fmla="*/ 10128 h 293722"/>
                <a:gd name="connsiteX127" fmla="*/ 291823 w 320941"/>
                <a:gd name="connsiteY127" fmla="*/ 5064 h 293722"/>
                <a:gd name="connsiteX128" fmla="*/ 293089 w 320941"/>
                <a:gd name="connsiteY128" fmla="*/ 3798 h 293722"/>
                <a:gd name="connsiteX129" fmla="*/ 296887 w 320941"/>
                <a:gd name="connsiteY129" fmla="*/ 2532 h 293722"/>
                <a:gd name="connsiteX130" fmla="*/ 301951 w 320941"/>
                <a:gd name="connsiteY130" fmla="*/ 2532 h 293722"/>
                <a:gd name="connsiteX131" fmla="*/ 303217 w 320941"/>
                <a:gd name="connsiteY131" fmla="*/ 1266 h 293722"/>
                <a:gd name="connsiteX132" fmla="*/ 307015 w 320941"/>
                <a:gd name="connsiteY132" fmla="*/ 0 h 293722"/>
                <a:gd name="connsiteX133" fmla="*/ 315878 w 320941"/>
                <a:gd name="connsiteY133" fmla="*/ 0 h 293722"/>
                <a:gd name="connsiteX134" fmla="*/ 320942 w 320941"/>
                <a:gd name="connsiteY134" fmla="*/ 5064 h 293722"/>
                <a:gd name="connsiteX135" fmla="*/ 315878 w 320941"/>
                <a:gd name="connsiteY135" fmla="*/ 10128 h 293722"/>
                <a:gd name="connsiteX136" fmla="*/ 308281 w 320941"/>
                <a:gd name="connsiteY136" fmla="*/ 10128 h 293722"/>
                <a:gd name="connsiteX137" fmla="*/ 307015 w 320941"/>
                <a:gd name="connsiteY137" fmla="*/ 11395 h 293722"/>
                <a:gd name="connsiteX138" fmla="*/ 303217 w 320941"/>
                <a:gd name="connsiteY138" fmla="*/ 12660 h 293722"/>
                <a:gd name="connsiteX139" fmla="*/ 298153 w 320941"/>
                <a:gd name="connsiteY139" fmla="*/ 12660 h 293722"/>
                <a:gd name="connsiteX140" fmla="*/ 296887 w 320941"/>
                <a:gd name="connsiteY140" fmla="*/ 13927 h 293722"/>
                <a:gd name="connsiteX141" fmla="*/ 294355 w 320941"/>
                <a:gd name="connsiteY141" fmla="*/ 15192 h 29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320941" h="293722">
                  <a:moveTo>
                    <a:pt x="5697" y="293722"/>
                  </a:moveTo>
                  <a:cubicBezTo>
                    <a:pt x="4431" y="293722"/>
                    <a:pt x="3165" y="293722"/>
                    <a:pt x="1899" y="292456"/>
                  </a:cubicBezTo>
                  <a:cubicBezTo>
                    <a:pt x="-633" y="291190"/>
                    <a:pt x="-633" y="287392"/>
                    <a:pt x="1899" y="286126"/>
                  </a:cubicBezTo>
                  <a:lnTo>
                    <a:pt x="5697" y="282328"/>
                  </a:lnTo>
                  <a:lnTo>
                    <a:pt x="8229" y="278530"/>
                  </a:lnTo>
                  <a:cubicBezTo>
                    <a:pt x="8229" y="278530"/>
                    <a:pt x="8229" y="277264"/>
                    <a:pt x="9495" y="277264"/>
                  </a:cubicBezTo>
                  <a:lnTo>
                    <a:pt x="15825" y="270933"/>
                  </a:lnTo>
                  <a:lnTo>
                    <a:pt x="17091" y="269667"/>
                  </a:lnTo>
                  <a:cubicBezTo>
                    <a:pt x="18358" y="267135"/>
                    <a:pt x="20890" y="265869"/>
                    <a:pt x="23421" y="267135"/>
                  </a:cubicBezTo>
                  <a:cubicBezTo>
                    <a:pt x="25954" y="268401"/>
                    <a:pt x="27220" y="270933"/>
                    <a:pt x="25954" y="273466"/>
                  </a:cubicBezTo>
                  <a:lnTo>
                    <a:pt x="24688" y="275998"/>
                  </a:lnTo>
                  <a:cubicBezTo>
                    <a:pt x="24688" y="275998"/>
                    <a:pt x="24688" y="277264"/>
                    <a:pt x="23421" y="277264"/>
                  </a:cubicBezTo>
                  <a:lnTo>
                    <a:pt x="17091" y="283594"/>
                  </a:lnTo>
                  <a:lnTo>
                    <a:pt x="14560" y="287392"/>
                  </a:lnTo>
                  <a:cubicBezTo>
                    <a:pt x="14560" y="287392"/>
                    <a:pt x="14560" y="288658"/>
                    <a:pt x="13293" y="288658"/>
                  </a:cubicBezTo>
                  <a:lnTo>
                    <a:pt x="8229" y="293722"/>
                  </a:lnTo>
                  <a:cubicBezTo>
                    <a:pt x="8229" y="293722"/>
                    <a:pt x="6963" y="293722"/>
                    <a:pt x="5697" y="293722"/>
                  </a:cubicBezTo>
                  <a:moveTo>
                    <a:pt x="50009" y="239282"/>
                  </a:moveTo>
                  <a:cubicBezTo>
                    <a:pt x="48742" y="239282"/>
                    <a:pt x="47476" y="239282"/>
                    <a:pt x="46211" y="238016"/>
                  </a:cubicBezTo>
                  <a:cubicBezTo>
                    <a:pt x="43678" y="236750"/>
                    <a:pt x="43678" y="232952"/>
                    <a:pt x="46211" y="231686"/>
                  </a:cubicBezTo>
                  <a:lnTo>
                    <a:pt x="48742" y="229154"/>
                  </a:lnTo>
                  <a:lnTo>
                    <a:pt x="51274" y="225356"/>
                  </a:lnTo>
                  <a:cubicBezTo>
                    <a:pt x="51274" y="225356"/>
                    <a:pt x="51274" y="224090"/>
                    <a:pt x="52541" y="224090"/>
                  </a:cubicBezTo>
                  <a:lnTo>
                    <a:pt x="53807" y="222824"/>
                  </a:lnTo>
                  <a:cubicBezTo>
                    <a:pt x="53807" y="221558"/>
                    <a:pt x="53807" y="220292"/>
                    <a:pt x="55072" y="219026"/>
                  </a:cubicBezTo>
                  <a:lnTo>
                    <a:pt x="57605" y="216494"/>
                  </a:lnTo>
                  <a:cubicBezTo>
                    <a:pt x="57605" y="216494"/>
                    <a:pt x="58871" y="216494"/>
                    <a:pt x="58871" y="215227"/>
                  </a:cubicBezTo>
                  <a:cubicBezTo>
                    <a:pt x="58871" y="212695"/>
                    <a:pt x="61403" y="211429"/>
                    <a:pt x="63935" y="211429"/>
                  </a:cubicBezTo>
                  <a:cubicBezTo>
                    <a:pt x="66467" y="211429"/>
                    <a:pt x="68999" y="213962"/>
                    <a:pt x="68999" y="216494"/>
                  </a:cubicBezTo>
                  <a:lnTo>
                    <a:pt x="68999" y="220292"/>
                  </a:lnTo>
                  <a:cubicBezTo>
                    <a:pt x="68999" y="222824"/>
                    <a:pt x="66467" y="225356"/>
                    <a:pt x="63935" y="225356"/>
                  </a:cubicBezTo>
                  <a:cubicBezTo>
                    <a:pt x="63935" y="226622"/>
                    <a:pt x="63935" y="227888"/>
                    <a:pt x="62669" y="229154"/>
                  </a:cubicBezTo>
                  <a:lnTo>
                    <a:pt x="61403" y="230420"/>
                  </a:lnTo>
                  <a:lnTo>
                    <a:pt x="58871" y="234218"/>
                  </a:lnTo>
                  <a:cubicBezTo>
                    <a:pt x="58871" y="234218"/>
                    <a:pt x="58871" y="235484"/>
                    <a:pt x="57605" y="235484"/>
                  </a:cubicBezTo>
                  <a:lnTo>
                    <a:pt x="53807" y="238016"/>
                  </a:lnTo>
                  <a:cubicBezTo>
                    <a:pt x="52541" y="239282"/>
                    <a:pt x="51274" y="239282"/>
                    <a:pt x="50009" y="239282"/>
                  </a:cubicBezTo>
                  <a:moveTo>
                    <a:pt x="90522" y="184842"/>
                  </a:moveTo>
                  <a:lnTo>
                    <a:pt x="87990" y="184842"/>
                  </a:lnTo>
                  <a:cubicBezTo>
                    <a:pt x="85458" y="184842"/>
                    <a:pt x="82926" y="182310"/>
                    <a:pt x="82926" y="179778"/>
                  </a:cubicBezTo>
                  <a:cubicBezTo>
                    <a:pt x="82926" y="178512"/>
                    <a:pt x="84192" y="175980"/>
                    <a:pt x="85458" y="175980"/>
                  </a:cubicBezTo>
                  <a:cubicBezTo>
                    <a:pt x="85458" y="175980"/>
                    <a:pt x="85458" y="174714"/>
                    <a:pt x="86723" y="174714"/>
                  </a:cubicBezTo>
                  <a:lnTo>
                    <a:pt x="90522" y="170916"/>
                  </a:lnTo>
                  <a:cubicBezTo>
                    <a:pt x="90522" y="169650"/>
                    <a:pt x="90522" y="168384"/>
                    <a:pt x="91788" y="167118"/>
                  </a:cubicBezTo>
                  <a:lnTo>
                    <a:pt x="95586" y="163320"/>
                  </a:lnTo>
                  <a:cubicBezTo>
                    <a:pt x="95586" y="162054"/>
                    <a:pt x="95586" y="160788"/>
                    <a:pt x="96852" y="159522"/>
                  </a:cubicBezTo>
                  <a:lnTo>
                    <a:pt x="98118" y="158255"/>
                  </a:lnTo>
                  <a:cubicBezTo>
                    <a:pt x="100650" y="156990"/>
                    <a:pt x="103183" y="156990"/>
                    <a:pt x="105714" y="158255"/>
                  </a:cubicBezTo>
                  <a:cubicBezTo>
                    <a:pt x="108246" y="159522"/>
                    <a:pt x="108246" y="163320"/>
                    <a:pt x="105714" y="164586"/>
                  </a:cubicBezTo>
                  <a:lnTo>
                    <a:pt x="105714" y="164586"/>
                  </a:lnTo>
                  <a:cubicBezTo>
                    <a:pt x="105714" y="165852"/>
                    <a:pt x="105714" y="167118"/>
                    <a:pt x="104448" y="168384"/>
                  </a:cubicBezTo>
                  <a:lnTo>
                    <a:pt x="100650" y="172182"/>
                  </a:lnTo>
                  <a:cubicBezTo>
                    <a:pt x="100650" y="173448"/>
                    <a:pt x="100650" y="174714"/>
                    <a:pt x="99384" y="175980"/>
                  </a:cubicBezTo>
                  <a:lnTo>
                    <a:pt x="95586" y="179778"/>
                  </a:lnTo>
                  <a:cubicBezTo>
                    <a:pt x="95586" y="183576"/>
                    <a:pt x="93054" y="184842"/>
                    <a:pt x="90522" y="184842"/>
                  </a:cubicBezTo>
                  <a:moveTo>
                    <a:pt x="131035" y="132935"/>
                  </a:moveTo>
                  <a:lnTo>
                    <a:pt x="131035" y="132935"/>
                  </a:lnTo>
                  <a:cubicBezTo>
                    <a:pt x="127237" y="132935"/>
                    <a:pt x="124705" y="130403"/>
                    <a:pt x="124705" y="127870"/>
                  </a:cubicBezTo>
                  <a:cubicBezTo>
                    <a:pt x="124705" y="125338"/>
                    <a:pt x="125971" y="124072"/>
                    <a:pt x="128504" y="122806"/>
                  </a:cubicBezTo>
                  <a:cubicBezTo>
                    <a:pt x="128504" y="121540"/>
                    <a:pt x="128504" y="120274"/>
                    <a:pt x="129769" y="119008"/>
                  </a:cubicBezTo>
                  <a:lnTo>
                    <a:pt x="131035" y="117742"/>
                  </a:lnTo>
                  <a:lnTo>
                    <a:pt x="133567" y="113944"/>
                  </a:lnTo>
                  <a:cubicBezTo>
                    <a:pt x="133567" y="113944"/>
                    <a:pt x="133567" y="112678"/>
                    <a:pt x="134834" y="112678"/>
                  </a:cubicBezTo>
                  <a:lnTo>
                    <a:pt x="137365" y="110146"/>
                  </a:lnTo>
                  <a:cubicBezTo>
                    <a:pt x="138632" y="108880"/>
                    <a:pt x="138632" y="108880"/>
                    <a:pt x="139897" y="108880"/>
                  </a:cubicBezTo>
                  <a:lnTo>
                    <a:pt x="139897" y="108880"/>
                  </a:lnTo>
                  <a:cubicBezTo>
                    <a:pt x="141164" y="106348"/>
                    <a:pt x="143695" y="105082"/>
                    <a:pt x="146228" y="106348"/>
                  </a:cubicBezTo>
                  <a:cubicBezTo>
                    <a:pt x="148760" y="107614"/>
                    <a:pt x="150026" y="110146"/>
                    <a:pt x="148760" y="112678"/>
                  </a:cubicBezTo>
                  <a:lnTo>
                    <a:pt x="147494" y="115210"/>
                  </a:lnTo>
                  <a:cubicBezTo>
                    <a:pt x="146228" y="116476"/>
                    <a:pt x="144962" y="117742"/>
                    <a:pt x="143695" y="117742"/>
                  </a:cubicBezTo>
                  <a:lnTo>
                    <a:pt x="142430" y="117742"/>
                  </a:lnTo>
                  <a:lnTo>
                    <a:pt x="139897" y="121540"/>
                  </a:lnTo>
                  <a:cubicBezTo>
                    <a:pt x="139897" y="121540"/>
                    <a:pt x="139897" y="122806"/>
                    <a:pt x="138632" y="122806"/>
                  </a:cubicBezTo>
                  <a:lnTo>
                    <a:pt x="137365" y="124072"/>
                  </a:lnTo>
                  <a:cubicBezTo>
                    <a:pt x="137365" y="125338"/>
                    <a:pt x="137365" y="126604"/>
                    <a:pt x="136100" y="127870"/>
                  </a:cubicBezTo>
                  <a:lnTo>
                    <a:pt x="133567" y="130403"/>
                  </a:lnTo>
                  <a:cubicBezTo>
                    <a:pt x="133567" y="131669"/>
                    <a:pt x="132302" y="132935"/>
                    <a:pt x="131035" y="132935"/>
                  </a:cubicBezTo>
                  <a:moveTo>
                    <a:pt x="177879" y="82293"/>
                  </a:moveTo>
                  <a:cubicBezTo>
                    <a:pt x="176613" y="82293"/>
                    <a:pt x="175347" y="82293"/>
                    <a:pt x="174081" y="81027"/>
                  </a:cubicBezTo>
                  <a:cubicBezTo>
                    <a:pt x="171549" y="79761"/>
                    <a:pt x="171549" y="75963"/>
                    <a:pt x="174081" y="74697"/>
                  </a:cubicBezTo>
                  <a:lnTo>
                    <a:pt x="177879" y="70899"/>
                  </a:lnTo>
                  <a:cubicBezTo>
                    <a:pt x="179145" y="69632"/>
                    <a:pt x="180411" y="69632"/>
                    <a:pt x="181677" y="69632"/>
                  </a:cubicBezTo>
                  <a:cubicBezTo>
                    <a:pt x="181677" y="68366"/>
                    <a:pt x="181677" y="67100"/>
                    <a:pt x="182943" y="65834"/>
                  </a:cubicBezTo>
                  <a:lnTo>
                    <a:pt x="185476" y="63302"/>
                  </a:lnTo>
                  <a:cubicBezTo>
                    <a:pt x="186741" y="62036"/>
                    <a:pt x="188007" y="62036"/>
                    <a:pt x="189273" y="62036"/>
                  </a:cubicBezTo>
                  <a:lnTo>
                    <a:pt x="189273" y="62036"/>
                  </a:lnTo>
                  <a:lnTo>
                    <a:pt x="191806" y="59504"/>
                  </a:lnTo>
                  <a:cubicBezTo>
                    <a:pt x="194337" y="58238"/>
                    <a:pt x="196869" y="58238"/>
                    <a:pt x="199402" y="59504"/>
                  </a:cubicBezTo>
                  <a:cubicBezTo>
                    <a:pt x="201934" y="60770"/>
                    <a:pt x="201934" y="64568"/>
                    <a:pt x="199402" y="65834"/>
                  </a:cubicBezTo>
                  <a:lnTo>
                    <a:pt x="195604" y="69632"/>
                  </a:lnTo>
                  <a:cubicBezTo>
                    <a:pt x="194337" y="70899"/>
                    <a:pt x="193071" y="70899"/>
                    <a:pt x="191806" y="70899"/>
                  </a:cubicBezTo>
                  <a:cubicBezTo>
                    <a:pt x="191806" y="72164"/>
                    <a:pt x="191806" y="73431"/>
                    <a:pt x="190539" y="74697"/>
                  </a:cubicBezTo>
                  <a:lnTo>
                    <a:pt x="188007" y="77229"/>
                  </a:lnTo>
                  <a:cubicBezTo>
                    <a:pt x="186741" y="78495"/>
                    <a:pt x="185476" y="78495"/>
                    <a:pt x="184209" y="78495"/>
                  </a:cubicBezTo>
                  <a:lnTo>
                    <a:pt x="184209" y="78495"/>
                  </a:lnTo>
                  <a:lnTo>
                    <a:pt x="181677" y="81027"/>
                  </a:lnTo>
                  <a:cubicBezTo>
                    <a:pt x="180411" y="82293"/>
                    <a:pt x="179145" y="82293"/>
                    <a:pt x="177879" y="82293"/>
                  </a:cubicBezTo>
                  <a:moveTo>
                    <a:pt x="232319" y="41779"/>
                  </a:moveTo>
                  <a:cubicBezTo>
                    <a:pt x="231053" y="41779"/>
                    <a:pt x="229787" y="41779"/>
                    <a:pt x="228521" y="40513"/>
                  </a:cubicBezTo>
                  <a:cubicBezTo>
                    <a:pt x="225988" y="39247"/>
                    <a:pt x="225988" y="35449"/>
                    <a:pt x="228521" y="34183"/>
                  </a:cubicBezTo>
                  <a:lnTo>
                    <a:pt x="229787" y="32917"/>
                  </a:lnTo>
                  <a:cubicBezTo>
                    <a:pt x="231053" y="31651"/>
                    <a:pt x="232319" y="31651"/>
                    <a:pt x="233585" y="31651"/>
                  </a:cubicBezTo>
                  <a:lnTo>
                    <a:pt x="233585" y="31651"/>
                  </a:lnTo>
                  <a:lnTo>
                    <a:pt x="234851" y="30385"/>
                  </a:lnTo>
                  <a:cubicBezTo>
                    <a:pt x="236117" y="29119"/>
                    <a:pt x="237383" y="29119"/>
                    <a:pt x="238649" y="29119"/>
                  </a:cubicBezTo>
                  <a:lnTo>
                    <a:pt x="238649" y="29119"/>
                  </a:lnTo>
                  <a:lnTo>
                    <a:pt x="242447" y="25321"/>
                  </a:lnTo>
                  <a:cubicBezTo>
                    <a:pt x="243713" y="24055"/>
                    <a:pt x="244979" y="24055"/>
                    <a:pt x="246245" y="24055"/>
                  </a:cubicBezTo>
                  <a:lnTo>
                    <a:pt x="246245" y="24055"/>
                  </a:lnTo>
                  <a:lnTo>
                    <a:pt x="247511" y="22789"/>
                  </a:lnTo>
                  <a:cubicBezTo>
                    <a:pt x="248778" y="21523"/>
                    <a:pt x="250043" y="21523"/>
                    <a:pt x="251309" y="21523"/>
                  </a:cubicBezTo>
                  <a:lnTo>
                    <a:pt x="253841" y="21523"/>
                  </a:lnTo>
                  <a:cubicBezTo>
                    <a:pt x="256374" y="21523"/>
                    <a:pt x="258906" y="24055"/>
                    <a:pt x="258906" y="26587"/>
                  </a:cubicBezTo>
                  <a:cubicBezTo>
                    <a:pt x="258906" y="29119"/>
                    <a:pt x="256374" y="31651"/>
                    <a:pt x="253841" y="31651"/>
                  </a:cubicBezTo>
                  <a:lnTo>
                    <a:pt x="253841" y="31651"/>
                  </a:lnTo>
                  <a:lnTo>
                    <a:pt x="252576" y="32917"/>
                  </a:lnTo>
                  <a:cubicBezTo>
                    <a:pt x="251309" y="34183"/>
                    <a:pt x="250043" y="34183"/>
                    <a:pt x="248778" y="34183"/>
                  </a:cubicBezTo>
                  <a:lnTo>
                    <a:pt x="248778" y="34183"/>
                  </a:lnTo>
                  <a:lnTo>
                    <a:pt x="244979" y="37981"/>
                  </a:lnTo>
                  <a:cubicBezTo>
                    <a:pt x="243713" y="39247"/>
                    <a:pt x="242447" y="39247"/>
                    <a:pt x="241181" y="39247"/>
                  </a:cubicBezTo>
                  <a:lnTo>
                    <a:pt x="241181" y="39247"/>
                  </a:lnTo>
                  <a:lnTo>
                    <a:pt x="239915" y="40513"/>
                  </a:lnTo>
                  <a:cubicBezTo>
                    <a:pt x="238649" y="41779"/>
                    <a:pt x="237383" y="41779"/>
                    <a:pt x="236117" y="41779"/>
                  </a:cubicBezTo>
                  <a:lnTo>
                    <a:pt x="236117" y="41779"/>
                  </a:lnTo>
                  <a:cubicBezTo>
                    <a:pt x="234851" y="40513"/>
                    <a:pt x="233585" y="41779"/>
                    <a:pt x="232319" y="41779"/>
                  </a:cubicBezTo>
                  <a:moveTo>
                    <a:pt x="294355" y="15192"/>
                  </a:moveTo>
                  <a:cubicBezTo>
                    <a:pt x="291823" y="15192"/>
                    <a:pt x="289290" y="12660"/>
                    <a:pt x="289290" y="10128"/>
                  </a:cubicBezTo>
                  <a:cubicBezTo>
                    <a:pt x="289290" y="7596"/>
                    <a:pt x="290557" y="6330"/>
                    <a:pt x="291823" y="5064"/>
                  </a:cubicBezTo>
                  <a:lnTo>
                    <a:pt x="293089" y="3798"/>
                  </a:lnTo>
                  <a:cubicBezTo>
                    <a:pt x="294355" y="2532"/>
                    <a:pt x="295621" y="2532"/>
                    <a:pt x="296887" y="2532"/>
                  </a:cubicBezTo>
                  <a:lnTo>
                    <a:pt x="301951" y="2532"/>
                  </a:lnTo>
                  <a:lnTo>
                    <a:pt x="303217" y="1266"/>
                  </a:lnTo>
                  <a:cubicBezTo>
                    <a:pt x="304483" y="0"/>
                    <a:pt x="305750" y="0"/>
                    <a:pt x="307015" y="0"/>
                  </a:cubicBezTo>
                  <a:lnTo>
                    <a:pt x="315878" y="0"/>
                  </a:lnTo>
                  <a:cubicBezTo>
                    <a:pt x="318410" y="0"/>
                    <a:pt x="320942" y="2532"/>
                    <a:pt x="320942" y="5064"/>
                  </a:cubicBezTo>
                  <a:cubicBezTo>
                    <a:pt x="320942" y="7596"/>
                    <a:pt x="318410" y="10128"/>
                    <a:pt x="315878" y="10128"/>
                  </a:cubicBezTo>
                  <a:lnTo>
                    <a:pt x="308281" y="10128"/>
                  </a:lnTo>
                  <a:lnTo>
                    <a:pt x="307015" y="11395"/>
                  </a:lnTo>
                  <a:cubicBezTo>
                    <a:pt x="305750" y="12660"/>
                    <a:pt x="304483" y="12660"/>
                    <a:pt x="303217" y="12660"/>
                  </a:cubicBezTo>
                  <a:lnTo>
                    <a:pt x="298153" y="12660"/>
                  </a:lnTo>
                  <a:lnTo>
                    <a:pt x="296887" y="13927"/>
                  </a:lnTo>
                  <a:cubicBezTo>
                    <a:pt x="296887" y="13927"/>
                    <a:pt x="295621" y="15192"/>
                    <a:pt x="294355" y="15192"/>
                  </a:cubicBezTo>
                </a:path>
              </a:pathLst>
            </a:custGeom>
            <a:solidFill>
              <a:srgbClr val="65C8D0"/>
            </a:solidFill>
            <a:ln w="12660"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CA58F340-B245-49E0-B4C0-7A1C8C277E5A}"/>
                </a:ext>
              </a:extLst>
            </p:cNvPr>
            <p:cNvSpPr/>
            <p:nvPr/>
          </p:nvSpPr>
          <p:spPr>
            <a:xfrm>
              <a:off x="84824" y="3064932"/>
              <a:ext cx="2199614" cy="2372565"/>
            </a:xfrm>
            <a:custGeom>
              <a:avLst/>
              <a:gdLst>
                <a:gd name="connsiteX0" fmla="*/ 2135816 w 2199614"/>
                <a:gd name="connsiteY0" fmla="*/ 2372566 h 2372565"/>
                <a:gd name="connsiteX1" fmla="*/ 2133284 w 2199614"/>
                <a:gd name="connsiteY1" fmla="*/ 2372566 h 2372565"/>
                <a:gd name="connsiteX2" fmla="*/ 2128219 w 2199614"/>
                <a:gd name="connsiteY2" fmla="*/ 2367502 h 2372565"/>
                <a:gd name="connsiteX3" fmla="*/ 2133284 w 2199614"/>
                <a:gd name="connsiteY3" fmla="*/ 2362438 h 2372565"/>
                <a:gd name="connsiteX4" fmla="*/ 2133284 w 2199614"/>
                <a:gd name="connsiteY4" fmla="*/ 2362438 h 2372565"/>
                <a:gd name="connsiteX5" fmla="*/ 2137082 w 2199614"/>
                <a:gd name="connsiteY5" fmla="*/ 2358640 h 2372565"/>
                <a:gd name="connsiteX6" fmla="*/ 2140880 w 2199614"/>
                <a:gd name="connsiteY6" fmla="*/ 2357374 h 2372565"/>
                <a:gd name="connsiteX7" fmla="*/ 2140880 w 2199614"/>
                <a:gd name="connsiteY7" fmla="*/ 2357374 h 2372565"/>
                <a:gd name="connsiteX8" fmla="*/ 2142146 w 2199614"/>
                <a:gd name="connsiteY8" fmla="*/ 2354841 h 2372565"/>
                <a:gd name="connsiteX9" fmla="*/ 2147210 w 2199614"/>
                <a:gd name="connsiteY9" fmla="*/ 2349777 h 2372565"/>
                <a:gd name="connsiteX10" fmla="*/ 2152274 w 2199614"/>
                <a:gd name="connsiteY10" fmla="*/ 2354841 h 2372565"/>
                <a:gd name="connsiteX11" fmla="*/ 2152274 w 2199614"/>
                <a:gd name="connsiteY11" fmla="*/ 2357374 h 2372565"/>
                <a:gd name="connsiteX12" fmla="*/ 2151008 w 2199614"/>
                <a:gd name="connsiteY12" fmla="*/ 2361172 h 2372565"/>
                <a:gd name="connsiteX13" fmla="*/ 2145944 w 2199614"/>
                <a:gd name="connsiteY13" fmla="*/ 2366236 h 2372565"/>
                <a:gd name="connsiteX14" fmla="*/ 2142146 w 2199614"/>
                <a:gd name="connsiteY14" fmla="*/ 2367502 h 2372565"/>
                <a:gd name="connsiteX15" fmla="*/ 2142146 w 2199614"/>
                <a:gd name="connsiteY15" fmla="*/ 2367502 h 2372565"/>
                <a:gd name="connsiteX16" fmla="*/ 2138348 w 2199614"/>
                <a:gd name="connsiteY16" fmla="*/ 2371300 h 2372565"/>
                <a:gd name="connsiteX17" fmla="*/ 2135816 w 2199614"/>
                <a:gd name="connsiteY17" fmla="*/ 2372566 h 2372565"/>
                <a:gd name="connsiteX18" fmla="*/ 2173797 w 2199614"/>
                <a:gd name="connsiteY18" fmla="*/ 2323190 h 2372565"/>
                <a:gd name="connsiteX19" fmla="*/ 2172531 w 2199614"/>
                <a:gd name="connsiteY19" fmla="*/ 2323190 h 2372565"/>
                <a:gd name="connsiteX20" fmla="*/ 2169999 w 2199614"/>
                <a:gd name="connsiteY20" fmla="*/ 2316860 h 2372565"/>
                <a:gd name="connsiteX21" fmla="*/ 2172531 w 2199614"/>
                <a:gd name="connsiteY21" fmla="*/ 2310530 h 2372565"/>
                <a:gd name="connsiteX22" fmla="*/ 2175063 w 2199614"/>
                <a:gd name="connsiteY22" fmla="*/ 2307998 h 2372565"/>
                <a:gd name="connsiteX23" fmla="*/ 2176329 w 2199614"/>
                <a:gd name="connsiteY23" fmla="*/ 2306732 h 2372565"/>
                <a:gd name="connsiteX24" fmla="*/ 2177595 w 2199614"/>
                <a:gd name="connsiteY24" fmla="*/ 2305466 h 2372565"/>
                <a:gd name="connsiteX25" fmla="*/ 2177595 w 2199614"/>
                <a:gd name="connsiteY25" fmla="*/ 2302934 h 2372565"/>
                <a:gd name="connsiteX26" fmla="*/ 2180127 w 2199614"/>
                <a:gd name="connsiteY26" fmla="*/ 2297869 h 2372565"/>
                <a:gd name="connsiteX27" fmla="*/ 2181393 w 2199614"/>
                <a:gd name="connsiteY27" fmla="*/ 2296603 h 2372565"/>
                <a:gd name="connsiteX28" fmla="*/ 2182659 w 2199614"/>
                <a:gd name="connsiteY28" fmla="*/ 2295338 h 2372565"/>
                <a:gd name="connsiteX29" fmla="*/ 2190256 w 2199614"/>
                <a:gd name="connsiteY29" fmla="*/ 2295338 h 2372565"/>
                <a:gd name="connsiteX30" fmla="*/ 2190256 w 2199614"/>
                <a:gd name="connsiteY30" fmla="*/ 2301668 h 2372565"/>
                <a:gd name="connsiteX31" fmla="*/ 2188990 w 2199614"/>
                <a:gd name="connsiteY31" fmla="*/ 2302934 h 2372565"/>
                <a:gd name="connsiteX32" fmla="*/ 2187723 w 2199614"/>
                <a:gd name="connsiteY32" fmla="*/ 2305466 h 2372565"/>
                <a:gd name="connsiteX33" fmla="*/ 2187723 w 2199614"/>
                <a:gd name="connsiteY33" fmla="*/ 2306732 h 2372565"/>
                <a:gd name="connsiteX34" fmla="*/ 2186457 w 2199614"/>
                <a:gd name="connsiteY34" fmla="*/ 2310530 h 2372565"/>
                <a:gd name="connsiteX35" fmla="*/ 2185191 w 2199614"/>
                <a:gd name="connsiteY35" fmla="*/ 2311796 h 2372565"/>
                <a:gd name="connsiteX36" fmla="*/ 2181393 w 2199614"/>
                <a:gd name="connsiteY36" fmla="*/ 2316860 h 2372565"/>
                <a:gd name="connsiteX37" fmla="*/ 2180127 w 2199614"/>
                <a:gd name="connsiteY37" fmla="*/ 2319392 h 2372565"/>
                <a:gd name="connsiteX38" fmla="*/ 2173797 w 2199614"/>
                <a:gd name="connsiteY38" fmla="*/ 2323190 h 2372565"/>
                <a:gd name="connsiteX39" fmla="*/ 2178861 w 2199614"/>
                <a:gd name="connsiteY39" fmla="*/ 2310530 h 2372565"/>
                <a:gd name="connsiteX40" fmla="*/ 2178861 w 2199614"/>
                <a:gd name="connsiteY40" fmla="*/ 2310530 h 2372565"/>
                <a:gd name="connsiteX41" fmla="*/ 2178861 w 2199614"/>
                <a:gd name="connsiteY41" fmla="*/ 2310530 h 2372565"/>
                <a:gd name="connsiteX42" fmla="*/ 2195320 w 2199614"/>
                <a:gd name="connsiteY42" fmla="*/ 2259888 h 2372565"/>
                <a:gd name="connsiteX43" fmla="*/ 2191522 w 2199614"/>
                <a:gd name="connsiteY43" fmla="*/ 2257356 h 2372565"/>
                <a:gd name="connsiteX44" fmla="*/ 2188990 w 2199614"/>
                <a:gd name="connsiteY44" fmla="*/ 2252292 h 2372565"/>
                <a:gd name="connsiteX45" fmla="*/ 2188990 w 2199614"/>
                <a:gd name="connsiteY45" fmla="*/ 2249760 h 2372565"/>
                <a:gd name="connsiteX46" fmla="*/ 2188990 w 2199614"/>
                <a:gd name="connsiteY46" fmla="*/ 2249760 h 2372565"/>
                <a:gd name="connsiteX47" fmla="*/ 2186457 w 2199614"/>
                <a:gd name="connsiteY47" fmla="*/ 2245962 h 2372565"/>
                <a:gd name="connsiteX48" fmla="*/ 2186457 w 2199614"/>
                <a:gd name="connsiteY48" fmla="*/ 2242164 h 2372565"/>
                <a:gd name="connsiteX49" fmla="*/ 2183925 w 2199614"/>
                <a:gd name="connsiteY49" fmla="*/ 2235833 h 2372565"/>
                <a:gd name="connsiteX50" fmla="*/ 2186457 w 2199614"/>
                <a:gd name="connsiteY50" fmla="*/ 2229503 h 2372565"/>
                <a:gd name="connsiteX51" fmla="*/ 2192788 w 2199614"/>
                <a:gd name="connsiteY51" fmla="*/ 2232035 h 2372565"/>
                <a:gd name="connsiteX52" fmla="*/ 2195320 w 2199614"/>
                <a:gd name="connsiteY52" fmla="*/ 2238366 h 2372565"/>
                <a:gd name="connsiteX53" fmla="*/ 2195320 w 2199614"/>
                <a:gd name="connsiteY53" fmla="*/ 2240897 h 2372565"/>
                <a:gd name="connsiteX54" fmla="*/ 2195320 w 2199614"/>
                <a:gd name="connsiteY54" fmla="*/ 2240897 h 2372565"/>
                <a:gd name="connsiteX55" fmla="*/ 2197852 w 2199614"/>
                <a:gd name="connsiteY55" fmla="*/ 2244696 h 2372565"/>
                <a:gd name="connsiteX56" fmla="*/ 2197852 w 2199614"/>
                <a:gd name="connsiteY56" fmla="*/ 2248494 h 2372565"/>
                <a:gd name="connsiteX57" fmla="*/ 2199118 w 2199614"/>
                <a:gd name="connsiteY57" fmla="*/ 2252292 h 2372565"/>
                <a:gd name="connsiteX58" fmla="*/ 2196586 w 2199614"/>
                <a:gd name="connsiteY58" fmla="*/ 2258622 h 2372565"/>
                <a:gd name="connsiteX59" fmla="*/ 2195320 w 2199614"/>
                <a:gd name="connsiteY59" fmla="*/ 2259888 h 2372565"/>
                <a:gd name="connsiteX60" fmla="*/ 2166201 w 2199614"/>
                <a:gd name="connsiteY60" fmla="*/ 2195320 h 2372565"/>
                <a:gd name="connsiteX61" fmla="*/ 2163669 w 2199614"/>
                <a:gd name="connsiteY61" fmla="*/ 2194054 h 2372565"/>
                <a:gd name="connsiteX62" fmla="*/ 2161136 w 2199614"/>
                <a:gd name="connsiteY62" fmla="*/ 2190256 h 2372565"/>
                <a:gd name="connsiteX63" fmla="*/ 2161136 w 2199614"/>
                <a:gd name="connsiteY63" fmla="*/ 2187724 h 2372565"/>
                <a:gd name="connsiteX64" fmla="*/ 2159871 w 2199614"/>
                <a:gd name="connsiteY64" fmla="*/ 2186458 h 2372565"/>
                <a:gd name="connsiteX65" fmla="*/ 2158604 w 2199614"/>
                <a:gd name="connsiteY65" fmla="*/ 2182659 h 2372565"/>
                <a:gd name="connsiteX66" fmla="*/ 2158604 w 2199614"/>
                <a:gd name="connsiteY66" fmla="*/ 2182659 h 2372565"/>
                <a:gd name="connsiteX67" fmla="*/ 2157339 w 2199614"/>
                <a:gd name="connsiteY67" fmla="*/ 2181394 h 2372565"/>
                <a:gd name="connsiteX68" fmla="*/ 2156072 w 2199614"/>
                <a:gd name="connsiteY68" fmla="*/ 2177595 h 2372565"/>
                <a:gd name="connsiteX69" fmla="*/ 2156072 w 2199614"/>
                <a:gd name="connsiteY69" fmla="*/ 2177595 h 2372565"/>
                <a:gd name="connsiteX70" fmla="*/ 2154806 w 2199614"/>
                <a:gd name="connsiteY70" fmla="*/ 2176329 h 2372565"/>
                <a:gd name="connsiteX71" fmla="*/ 2153540 w 2199614"/>
                <a:gd name="connsiteY71" fmla="*/ 2172531 h 2372565"/>
                <a:gd name="connsiteX72" fmla="*/ 2153540 w 2199614"/>
                <a:gd name="connsiteY72" fmla="*/ 2172531 h 2372565"/>
                <a:gd name="connsiteX73" fmla="*/ 2153540 w 2199614"/>
                <a:gd name="connsiteY73" fmla="*/ 2166201 h 2372565"/>
                <a:gd name="connsiteX74" fmla="*/ 2161136 w 2199614"/>
                <a:gd name="connsiteY74" fmla="*/ 2166201 h 2372565"/>
                <a:gd name="connsiteX75" fmla="*/ 2162403 w 2199614"/>
                <a:gd name="connsiteY75" fmla="*/ 2167467 h 2372565"/>
                <a:gd name="connsiteX76" fmla="*/ 2163669 w 2199614"/>
                <a:gd name="connsiteY76" fmla="*/ 2171265 h 2372565"/>
                <a:gd name="connsiteX77" fmla="*/ 2163669 w 2199614"/>
                <a:gd name="connsiteY77" fmla="*/ 2171265 h 2372565"/>
                <a:gd name="connsiteX78" fmla="*/ 2164935 w 2199614"/>
                <a:gd name="connsiteY78" fmla="*/ 2172531 h 2372565"/>
                <a:gd name="connsiteX79" fmla="*/ 2166201 w 2199614"/>
                <a:gd name="connsiteY79" fmla="*/ 2176329 h 2372565"/>
                <a:gd name="connsiteX80" fmla="*/ 2166201 w 2199614"/>
                <a:gd name="connsiteY80" fmla="*/ 2176329 h 2372565"/>
                <a:gd name="connsiteX81" fmla="*/ 2167467 w 2199614"/>
                <a:gd name="connsiteY81" fmla="*/ 2177595 h 2372565"/>
                <a:gd name="connsiteX82" fmla="*/ 2168733 w 2199614"/>
                <a:gd name="connsiteY82" fmla="*/ 2181394 h 2372565"/>
                <a:gd name="connsiteX83" fmla="*/ 2168733 w 2199614"/>
                <a:gd name="connsiteY83" fmla="*/ 2181394 h 2372565"/>
                <a:gd name="connsiteX84" fmla="*/ 2169999 w 2199614"/>
                <a:gd name="connsiteY84" fmla="*/ 2182659 h 2372565"/>
                <a:gd name="connsiteX85" fmla="*/ 2171265 w 2199614"/>
                <a:gd name="connsiteY85" fmla="*/ 2186458 h 2372565"/>
                <a:gd name="connsiteX86" fmla="*/ 2171265 w 2199614"/>
                <a:gd name="connsiteY86" fmla="*/ 2190256 h 2372565"/>
                <a:gd name="connsiteX87" fmla="*/ 2169999 w 2199614"/>
                <a:gd name="connsiteY87" fmla="*/ 2195320 h 2372565"/>
                <a:gd name="connsiteX88" fmla="*/ 2166201 w 2199614"/>
                <a:gd name="connsiteY88" fmla="*/ 2195320 h 2372565"/>
                <a:gd name="connsiteX89" fmla="*/ 2128219 w 2199614"/>
                <a:gd name="connsiteY89" fmla="*/ 2139614 h 2372565"/>
                <a:gd name="connsiteX90" fmla="*/ 2124421 w 2199614"/>
                <a:gd name="connsiteY90" fmla="*/ 2138348 h 2372565"/>
                <a:gd name="connsiteX91" fmla="*/ 2121889 w 2199614"/>
                <a:gd name="connsiteY91" fmla="*/ 2135816 h 2372565"/>
                <a:gd name="connsiteX92" fmla="*/ 2120623 w 2199614"/>
                <a:gd name="connsiteY92" fmla="*/ 2133284 h 2372565"/>
                <a:gd name="connsiteX93" fmla="*/ 2118091 w 2199614"/>
                <a:gd name="connsiteY93" fmla="*/ 2132018 h 2372565"/>
                <a:gd name="connsiteX94" fmla="*/ 2116825 w 2199614"/>
                <a:gd name="connsiteY94" fmla="*/ 2130752 h 2372565"/>
                <a:gd name="connsiteX95" fmla="*/ 2114293 w 2199614"/>
                <a:gd name="connsiteY95" fmla="*/ 2128220 h 2372565"/>
                <a:gd name="connsiteX96" fmla="*/ 2113027 w 2199614"/>
                <a:gd name="connsiteY96" fmla="*/ 2125687 h 2372565"/>
                <a:gd name="connsiteX97" fmla="*/ 2110495 w 2199614"/>
                <a:gd name="connsiteY97" fmla="*/ 2124422 h 2372565"/>
                <a:gd name="connsiteX98" fmla="*/ 2109229 w 2199614"/>
                <a:gd name="connsiteY98" fmla="*/ 2123156 h 2372565"/>
                <a:gd name="connsiteX99" fmla="*/ 2106697 w 2199614"/>
                <a:gd name="connsiteY99" fmla="*/ 2120623 h 2372565"/>
                <a:gd name="connsiteX100" fmla="*/ 2106697 w 2199614"/>
                <a:gd name="connsiteY100" fmla="*/ 2114293 h 2372565"/>
                <a:gd name="connsiteX101" fmla="*/ 2114293 w 2199614"/>
                <a:gd name="connsiteY101" fmla="*/ 2114293 h 2372565"/>
                <a:gd name="connsiteX102" fmla="*/ 2115559 w 2199614"/>
                <a:gd name="connsiteY102" fmla="*/ 2115559 h 2372565"/>
                <a:gd name="connsiteX103" fmla="*/ 2119357 w 2199614"/>
                <a:gd name="connsiteY103" fmla="*/ 2118091 h 2372565"/>
                <a:gd name="connsiteX104" fmla="*/ 2121889 w 2199614"/>
                <a:gd name="connsiteY104" fmla="*/ 2121889 h 2372565"/>
                <a:gd name="connsiteX105" fmla="*/ 2121889 w 2199614"/>
                <a:gd name="connsiteY105" fmla="*/ 2123156 h 2372565"/>
                <a:gd name="connsiteX106" fmla="*/ 2125687 w 2199614"/>
                <a:gd name="connsiteY106" fmla="*/ 2125687 h 2372565"/>
                <a:gd name="connsiteX107" fmla="*/ 2128219 w 2199614"/>
                <a:gd name="connsiteY107" fmla="*/ 2129486 h 2372565"/>
                <a:gd name="connsiteX108" fmla="*/ 2128219 w 2199614"/>
                <a:gd name="connsiteY108" fmla="*/ 2130752 h 2372565"/>
                <a:gd name="connsiteX109" fmla="*/ 2128219 w 2199614"/>
                <a:gd name="connsiteY109" fmla="*/ 2137082 h 2372565"/>
                <a:gd name="connsiteX110" fmla="*/ 2128219 w 2199614"/>
                <a:gd name="connsiteY110" fmla="*/ 2139614 h 2372565"/>
                <a:gd name="connsiteX111" fmla="*/ 2078844 w 2199614"/>
                <a:gd name="connsiteY111" fmla="*/ 2094036 h 2372565"/>
                <a:gd name="connsiteX112" fmla="*/ 2076312 w 2199614"/>
                <a:gd name="connsiteY112" fmla="*/ 2094036 h 2372565"/>
                <a:gd name="connsiteX113" fmla="*/ 2072513 w 2199614"/>
                <a:gd name="connsiteY113" fmla="*/ 2091504 h 2372565"/>
                <a:gd name="connsiteX114" fmla="*/ 2069981 w 2199614"/>
                <a:gd name="connsiteY114" fmla="*/ 2087706 h 2372565"/>
                <a:gd name="connsiteX115" fmla="*/ 2066183 w 2199614"/>
                <a:gd name="connsiteY115" fmla="*/ 2086440 h 2372565"/>
                <a:gd name="connsiteX116" fmla="*/ 2064917 w 2199614"/>
                <a:gd name="connsiteY116" fmla="*/ 2085174 h 2372565"/>
                <a:gd name="connsiteX117" fmla="*/ 2061119 w 2199614"/>
                <a:gd name="connsiteY117" fmla="*/ 2082642 h 2372565"/>
                <a:gd name="connsiteX118" fmla="*/ 2058587 w 2199614"/>
                <a:gd name="connsiteY118" fmla="*/ 2078844 h 2372565"/>
                <a:gd name="connsiteX119" fmla="*/ 2058587 w 2199614"/>
                <a:gd name="connsiteY119" fmla="*/ 2078844 h 2372565"/>
                <a:gd name="connsiteX120" fmla="*/ 2058587 w 2199614"/>
                <a:gd name="connsiteY120" fmla="*/ 2077578 h 2372565"/>
                <a:gd name="connsiteX121" fmla="*/ 2063651 w 2199614"/>
                <a:gd name="connsiteY121" fmla="*/ 2072514 h 2372565"/>
                <a:gd name="connsiteX122" fmla="*/ 2064917 w 2199614"/>
                <a:gd name="connsiteY122" fmla="*/ 2072514 h 2372565"/>
                <a:gd name="connsiteX123" fmla="*/ 2069981 w 2199614"/>
                <a:gd name="connsiteY123" fmla="*/ 2076312 h 2372565"/>
                <a:gd name="connsiteX124" fmla="*/ 2072513 w 2199614"/>
                <a:gd name="connsiteY124" fmla="*/ 2077578 h 2372565"/>
                <a:gd name="connsiteX125" fmla="*/ 2073780 w 2199614"/>
                <a:gd name="connsiteY125" fmla="*/ 2078844 h 2372565"/>
                <a:gd name="connsiteX126" fmla="*/ 2075046 w 2199614"/>
                <a:gd name="connsiteY126" fmla="*/ 2080110 h 2372565"/>
                <a:gd name="connsiteX127" fmla="*/ 2078844 w 2199614"/>
                <a:gd name="connsiteY127" fmla="*/ 2081376 h 2372565"/>
                <a:gd name="connsiteX128" fmla="*/ 2081376 w 2199614"/>
                <a:gd name="connsiteY128" fmla="*/ 2083908 h 2372565"/>
                <a:gd name="connsiteX129" fmla="*/ 2082642 w 2199614"/>
                <a:gd name="connsiteY129" fmla="*/ 2086440 h 2372565"/>
                <a:gd name="connsiteX130" fmla="*/ 2083908 w 2199614"/>
                <a:gd name="connsiteY130" fmla="*/ 2087706 h 2372565"/>
                <a:gd name="connsiteX131" fmla="*/ 2086440 w 2199614"/>
                <a:gd name="connsiteY131" fmla="*/ 2094036 h 2372565"/>
                <a:gd name="connsiteX132" fmla="*/ 2078844 w 2199614"/>
                <a:gd name="connsiteY132" fmla="*/ 2094036 h 2372565"/>
                <a:gd name="connsiteX133" fmla="*/ 2021872 w 2199614"/>
                <a:gd name="connsiteY133" fmla="*/ 2059853 h 2372565"/>
                <a:gd name="connsiteX134" fmla="*/ 2019340 w 2199614"/>
                <a:gd name="connsiteY134" fmla="*/ 2059853 h 2372565"/>
                <a:gd name="connsiteX135" fmla="*/ 2015541 w 2199614"/>
                <a:gd name="connsiteY135" fmla="*/ 2058587 h 2372565"/>
                <a:gd name="connsiteX136" fmla="*/ 2014275 w 2199614"/>
                <a:gd name="connsiteY136" fmla="*/ 2057321 h 2372565"/>
                <a:gd name="connsiteX137" fmla="*/ 2010477 w 2199614"/>
                <a:gd name="connsiteY137" fmla="*/ 2056055 h 2372565"/>
                <a:gd name="connsiteX138" fmla="*/ 2009211 w 2199614"/>
                <a:gd name="connsiteY138" fmla="*/ 2054789 h 2372565"/>
                <a:gd name="connsiteX139" fmla="*/ 2006679 w 2199614"/>
                <a:gd name="connsiteY139" fmla="*/ 2054789 h 2372565"/>
                <a:gd name="connsiteX140" fmla="*/ 2002881 w 2199614"/>
                <a:gd name="connsiteY140" fmla="*/ 2052257 h 2372565"/>
                <a:gd name="connsiteX141" fmla="*/ 2002881 w 2199614"/>
                <a:gd name="connsiteY141" fmla="*/ 2052257 h 2372565"/>
                <a:gd name="connsiteX142" fmla="*/ 2000349 w 2199614"/>
                <a:gd name="connsiteY142" fmla="*/ 2052257 h 2372565"/>
                <a:gd name="connsiteX143" fmla="*/ 1999083 w 2199614"/>
                <a:gd name="connsiteY143" fmla="*/ 2050991 h 2372565"/>
                <a:gd name="connsiteX144" fmla="*/ 1996551 w 2199614"/>
                <a:gd name="connsiteY144" fmla="*/ 2044661 h 2372565"/>
                <a:gd name="connsiteX145" fmla="*/ 2002881 w 2199614"/>
                <a:gd name="connsiteY145" fmla="*/ 2042129 h 2372565"/>
                <a:gd name="connsiteX146" fmla="*/ 2002881 w 2199614"/>
                <a:gd name="connsiteY146" fmla="*/ 2042129 h 2372565"/>
                <a:gd name="connsiteX147" fmla="*/ 2006679 w 2199614"/>
                <a:gd name="connsiteY147" fmla="*/ 2042129 h 2372565"/>
                <a:gd name="connsiteX148" fmla="*/ 2010477 w 2199614"/>
                <a:gd name="connsiteY148" fmla="*/ 2044661 h 2372565"/>
                <a:gd name="connsiteX149" fmla="*/ 2010477 w 2199614"/>
                <a:gd name="connsiteY149" fmla="*/ 2044661 h 2372565"/>
                <a:gd name="connsiteX150" fmla="*/ 2014275 w 2199614"/>
                <a:gd name="connsiteY150" fmla="*/ 2045927 h 2372565"/>
                <a:gd name="connsiteX151" fmla="*/ 2015541 w 2199614"/>
                <a:gd name="connsiteY151" fmla="*/ 2047193 h 2372565"/>
                <a:gd name="connsiteX152" fmla="*/ 2019340 w 2199614"/>
                <a:gd name="connsiteY152" fmla="*/ 2048459 h 2372565"/>
                <a:gd name="connsiteX153" fmla="*/ 2020606 w 2199614"/>
                <a:gd name="connsiteY153" fmla="*/ 2049725 h 2372565"/>
                <a:gd name="connsiteX154" fmla="*/ 2025670 w 2199614"/>
                <a:gd name="connsiteY154" fmla="*/ 2054789 h 2372565"/>
                <a:gd name="connsiteX155" fmla="*/ 2021872 w 2199614"/>
                <a:gd name="connsiteY155" fmla="*/ 2059853 h 2372565"/>
                <a:gd name="connsiteX156" fmla="*/ 1961102 w 2199614"/>
                <a:gd name="connsiteY156" fmla="*/ 2032000 h 2372565"/>
                <a:gd name="connsiteX157" fmla="*/ 1956037 w 2199614"/>
                <a:gd name="connsiteY157" fmla="*/ 2029468 h 2372565"/>
                <a:gd name="connsiteX158" fmla="*/ 1954771 w 2199614"/>
                <a:gd name="connsiteY158" fmla="*/ 2028202 h 2372565"/>
                <a:gd name="connsiteX159" fmla="*/ 1953505 w 2199614"/>
                <a:gd name="connsiteY159" fmla="*/ 2026936 h 2372565"/>
                <a:gd name="connsiteX160" fmla="*/ 1949707 w 2199614"/>
                <a:gd name="connsiteY160" fmla="*/ 2025670 h 2372565"/>
                <a:gd name="connsiteX161" fmla="*/ 1948441 w 2199614"/>
                <a:gd name="connsiteY161" fmla="*/ 2024404 h 2372565"/>
                <a:gd name="connsiteX162" fmla="*/ 1944643 w 2199614"/>
                <a:gd name="connsiteY162" fmla="*/ 2021872 h 2372565"/>
                <a:gd name="connsiteX163" fmla="*/ 1944643 w 2199614"/>
                <a:gd name="connsiteY163" fmla="*/ 2021872 h 2372565"/>
                <a:gd name="connsiteX164" fmla="*/ 1939579 w 2199614"/>
                <a:gd name="connsiteY164" fmla="*/ 2016808 h 2372565"/>
                <a:gd name="connsiteX165" fmla="*/ 1945909 w 2199614"/>
                <a:gd name="connsiteY165" fmla="*/ 2011743 h 2372565"/>
                <a:gd name="connsiteX166" fmla="*/ 1948441 w 2199614"/>
                <a:gd name="connsiteY166" fmla="*/ 2011743 h 2372565"/>
                <a:gd name="connsiteX167" fmla="*/ 1953505 w 2199614"/>
                <a:gd name="connsiteY167" fmla="*/ 2014276 h 2372565"/>
                <a:gd name="connsiteX168" fmla="*/ 1954771 w 2199614"/>
                <a:gd name="connsiteY168" fmla="*/ 2015542 h 2372565"/>
                <a:gd name="connsiteX169" fmla="*/ 1956037 w 2199614"/>
                <a:gd name="connsiteY169" fmla="*/ 2016808 h 2372565"/>
                <a:gd name="connsiteX170" fmla="*/ 1959836 w 2199614"/>
                <a:gd name="connsiteY170" fmla="*/ 2018074 h 2372565"/>
                <a:gd name="connsiteX171" fmla="*/ 1961102 w 2199614"/>
                <a:gd name="connsiteY171" fmla="*/ 2019340 h 2372565"/>
                <a:gd name="connsiteX172" fmla="*/ 1966166 w 2199614"/>
                <a:gd name="connsiteY172" fmla="*/ 2024404 h 2372565"/>
                <a:gd name="connsiteX173" fmla="*/ 1966166 w 2199614"/>
                <a:gd name="connsiteY173" fmla="*/ 2025670 h 2372565"/>
                <a:gd name="connsiteX174" fmla="*/ 1966166 w 2199614"/>
                <a:gd name="connsiteY174" fmla="*/ 2026936 h 2372565"/>
                <a:gd name="connsiteX175" fmla="*/ 1961102 w 2199614"/>
                <a:gd name="connsiteY175" fmla="*/ 2032000 h 2372565"/>
                <a:gd name="connsiteX176" fmla="*/ 1905396 w 2199614"/>
                <a:gd name="connsiteY176" fmla="*/ 1999083 h 2372565"/>
                <a:gd name="connsiteX177" fmla="*/ 1901597 w 2199614"/>
                <a:gd name="connsiteY177" fmla="*/ 1997817 h 2372565"/>
                <a:gd name="connsiteX178" fmla="*/ 1900332 w 2199614"/>
                <a:gd name="connsiteY178" fmla="*/ 1997817 h 2372565"/>
                <a:gd name="connsiteX179" fmla="*/ 1896533 w 2199614"/>
                <a:gd name="connsiteY179" fmla="*/ 1996551 h 2372565"/>
                <a:gd name="connsiteX180" fmla="*/ 1895267 w 2199614"/>
                <a:gd name="connsiteY180" fmla="*/ 1995285 h 2372565"/>
                <a:gd name="connsiteX181" fmla="*/ 1891469 w 2199614"/>
                <a:gd name="connsiteY181" fmla="*/ 1994019 h 2372565"/>
                <a:gd name="connsiteX182" fmla="*/ 1890203 w 2199614"/>
                <a:gd name="connsiteY182" fmla="*/ 1992753 h 2372565"/>
                <a:gd name="connsiteX183" fmla="*/ 1881341 w 2199614"/>
                <a:gd name="connsiteY183" fmla="*/ 1988955 h 2372565"/>
                <a:gd name="connsiteX184" fmla="*/ 1878809 w 2199614"/>
                <a:gd name="connsiteY184" fmla="*/ 1982625 h 2372565"/>
                <a:gd name="connsiteX185" fmla="*/ 1885139 w 2199614"/>
                <a:gd name="connsiteY185" fmla="*/ 1980092 h 2372565"/>
                <a:gd name="connsiteX186" fmla="*/ 1894001 w 2199614"/>
                <a:gd name="connsiteY186" fmla="*/ 1985157 h 2372565"/>
                <a:gd name="connsiteX187" fmla="*/ 1895267 w 2199614"/>
                <a:gd name="connsiteY187" fmla="*/ 1986423 h 2372565"/>
                <a:gd name="connsiteX188" fmla="*/ 1896533 w 2199614"/>
                <a:gd name="connsiteY188" fmla="*/ 1987689 h 2372565"/>
                <a:gd name="connsiteX189" fmla="*/ 1900332 w 2199614"/>
                <a:gd name="connsiteY189" fmla="*/ 1988955 h 2372565"/>
                <a:gd name="connsiteX190" fmla="*/ 1901597 w 2199614"/>
                <a:gd name="connsiteY190" fmla="*/ 1990221 h 2372565"/>
                <a:gd name="connsiteX191" fmla="*/ 1905396 w 2199614"/>
                <a:gd name="connsiteY191" fmla="*/ 1991487 h 2372565"/>
                <a:gd name="connsiteX192" fmla="*/ 1907928 w 2199614"/>
                <a:gd name="connsiteY192" fmla="*/ 1994019 h 2372565"/>
                <a:gd name="connsiteX193" fmla="*/ 1907928 w 2199614"/>
                <a:gd name="connsiteY193" fmla="*/ 2000349 h 2372565"/>
                <a:gd name="connsiteX194" fmla="*/ 1905396 w 2199614"/>
                <a:gd name="connsiteY194" fmla="*/ 1999083 h 2372565"/>
                <a:gd name="connsiteX195" fmla="*/ 1845892 w 2199614"/>
                <a:gd name="connsiteY195" fmla="*/ 1968698 h 2372565"/>
                <a:gd name="connsiteX196" fmla="*/ 1842093 w 2199614"/>
                <a:gd name="connsiteY196" fmla="*/ 1967432 h 2372565"/>
                <a:gd name="connsiteX197" fmla="*/ 1839561 w 2199614"/>
                <a:gd name="connsiteY197" fmla="*/ 1966166 h 2372565"/>
                <a:gd name="connsiteX198" fmla="*/ 1838295 w 2199614"/>
                <a:gd name="connsiteY198" fmla="*/ 1964900 h 2372565"/>
                <a:gd name="connsiteX199" fmla="*/ 1835763 w 2199614"/>
                <a:gd name="connsiteY199" fmla="*/ 1964900 h 2372565"/>
                <a:gd name="connsiteX200" fmla="*/ 1831965 w 2199614"/>
                <a:gd name="connsiteY200" fmla="*/ 1963634 h 2372565"/>
                <a:gd name="connsiteX201" fmla="*/ 1830699 w 2199614"/>
                <a:gd name="connsiteY201" fmla="*/ 1962368 h 2372565"/>
                <a:gd name="connsiteX202" fmla="*/ 1823103 w 2199614"/>
                <a:gd name="connsiteY202" fmla="*/ 1958570 h 2372565"/>
                <a:gd name="connsiteX203" fmla="*/ 1820571 w 2199614"/>
                <a:gd name="connsiteY203" fmla="*/ 1952240 h 2372565"/>
                <a:gd name="connsiteX204" fmla="*/ 1826901 w 2199614"/>
                <a:gd name="connsiteY204" fmla="*/ 1949707 h 2372565"/>
                <a:gd name="connsiteX205" fmla="*/ 1835763 w 2199614"/>
                <a:gd name="connsiteY205" fmla="*/ 1953506 h 2372565"/>
                <a:gd name="connsiteX206" fmla="*/ 1837029 w 2199614"/>
                <a:gd name="connsiteY206" fmla="*/ 1954771 h 2372565"/>
                <a:gd name="connsiteX207" fmla="*/ 1838295 w 2199614"/>
                <a:gd name="connsiteY207" fmla="*/ 1956038 h 2372565"/>
                <a:gd name="connsiteX208" fmla="*/ 1840828 w 2199614"/>
                <a:gd name="connsiteY208" fmla="*/ 1956038 h 2372565"/>
                <a:gd name="connsiteX209" fmla="*/ 1844626 w 2199614"/>
                <a:gd name="connsiteY209" fmla="*/ 1957304 h 2372565"/>
                <a:gd name="connsiteX210" fmla="*/ 1845892 w 2199614"/>
                <a:gd name="connsiteY210" fmla="*/ 1958570 h 2372565"/>
                <a:gd name="connsiteX211" fmla="*/ 1850956 w 2199614"/>
                <a:gd name="connsiteY211" fmla="*/ 1963634 h 2372565"/>
                <a:gd name="connsiteX212" fmla="*/ 1850956 w 2199614"/>
                <a:gd name="connsiteY212" fmla="*/ 1964900 h 2372565"/>
                <a:gd name="connsiteX213" fmla="*/ 1845892 w 2199614"/>
                <a:gd name="connsiteY213" fmla="*/ 1968698 h 2372565"/>
                <a:gd name="connsiteX214" fmla="*/ 1785122 w 2199614"/>
                <a:gd name="connsiteY214" fmla="*/ 1935781 h 2372565"/>
                <a:gd name="connsiteX215" fmla="*/ 1782589 w 2199614"/>
                <a:gd name="connsiteY215" fmla="*/ 1934515 h 2372565"/>
                <a:gd name="connsiteX216" fmla="*/ 1782589 w 2199614"/>
                <a:gd name="connsiteY216" fmla="*/ 1934515 h 2372565"/>
                <a:gd name="connsiteX217" fmla="*/ 1778791 w 2199614"/>
                <a:gd name="connsiteY217" fmla="*/ 1933249 h 2372565"/>
                <a:gd name="connsiteX218" fmla="*/ 1777525 w 2199614"/>
                <a:gd name="connsiteY218" fmla="*/ 1931983 h 2372565"/>
                <a:gd name="connsiteX219" fmla="*/ 1773727 w 2199614"/>
                <a:gd name="connsiteY219" fmla="*/ 1930717 h 2372565"/>
                <a:gd name="connsiteX220" fmla="*/ 1767397 w 2199614"/>
                <a:gd name="connsiteY220" fmla="*/ 1925653 h 2372565"/>
                <a:gd name="connsiteX221" fmla="*/ 1763599 w 2199614"/>
                <a:gd name="connsiteY221" fmla="*/ 1924386 h 2372565"/>
                <a:gd name="connsiteX222" fmla="*/ 1761067 w 2199614"/>
                <a:gd name="connsiteY222" fmla="*/ 1921855 h 2372565"/>
                <a:gd name="connsiteX223" fmla="*/ 1761067 w 2199614"/>
                <a:gd name="connsiteY223" fmla="*/ 1915524 h 2372565"/>
                <a:gd name="connsiteX224" fmla="*/ 1768663 w 2199614"/>
                <a:gd name="connsiteY224" fmla="*/ 1915524 h 2372565"/>
                <a:gd name="connsiteX225" fmla="*/ 1769929 w 2199614"/>
                <a:gd name="connsiteY225" fmla="*/ 1916790 h 2372565"/>
                <a:gd name="connsiteX226" fmla="*/ 1773727 w 2199614"/>
                <a:gd name="connsiteY226" fmla="*/ 1918056 h 2372565"/>
                <a:gd name="connsiteX227" fmla="*/ 1780057 w 2199614"/>
                <a:gd name="connsiteY227" fmla="*/ 1923120 h 2372565"/>
                <a:gd name="connsiteX228" fmla="*/ 1783856 w 2199614"/>
                <a:gd name="connsiteY228" fmla="*/ 1924386 h 2372565"/>
                <a:gd name="connsiteX229" fmla="*/ 1785122 w 2199614"/>
                <a:gd name="connsiteY229" fmla="*/ 1925653 h 2372565"/>
                <a:gd name="connsiteX230" fmla="*/ 1788920 w 2199614"/>
                <a:gd name="connsiteY230" fmla="*/ 1926919 h 2372565"/>
                <a:gd name="connsiteX231" fmla="*/ 1790186 w 2199614"/>
                <a:gd name="connsiteY231" fmla="*/ 1928185 h 2372565"/>
                <a:gd name="connsiteX232" fmla="*/ 1790186 w 2199614"/>
                <a:gd name="connsiteY232" fmla="*/ 1934515 h 2372565"/>
                <a:gd name="connsiteX233" fmla="*/ 1785122 w 2199614"/>
                <a:gd name="connsiteY233" fmla="*/ 1935781 h 2372565"/>
                <a:gd name="connsiteX234" fmla="*/ 1728150 w 2199614"/>
                <a:gd name="connsiteY234" fmla="*/ 1897799 h 2372565"/>
                <a:gd name="connsiteX235" fmla="*/ 1724351 w 2199614"/>
                <a:gd name="connsiteY235" fmla="*/ 1896534 h 2372565"/>
                <a:gd name="connsiteX236" fmla="*/ 1718021 w 2199614"/>
                <a:gd name="connsiteY236" fmla="*/ 1890204 h 2372565"/>
                <a:gd name="connsiteX237" fmla="*/ 1714223 w 2199614"/>
                <a:gd name="connsiteY237" fmla="*/ 1888937 h 2372565"/>
                <a:gd name="connsiteX238" fmla="*/ 1712957 w 2199614"/>
                <a:gd name="connsiteY238" fmla="*/ 1887671 h 2372565"/>
                <a:gd name="connsiteX239" fmla="*/ 1709159 w 2199614"/>
                <a:gd name="connsiteY239" fmla="*/ 1886405 h 2372565"/>
                <a:gd name="connsiteX240" fmla="*/ 1706627 w 2199614"/>
                <a:gd name="connsiteY240" fmla="*/ 1883873 h 2372565"/>
                <a:gd name="connsiteX241" fmla="*/ 1705361 w 2199614"/>
                <a:gd name="connsiteY241" fmla="*/ 1880075 h 2372565"/>
                <a:gd name="connsiteX242" fmla="*/ 1705361 w 2199614"/>
                <a:gd name="connsiteY242" fmla="*/ 1878809 h 2372565"/>
                <a:gd name="connsiteX243" fmla="*/ 1706627 w 2199614"/>
                <a:gd name="connsiteY243" fmla="*/ 1875011 h 2372565"/>
                <a:gd name="connsiteX244" fmla="*/ 1712957 w 2199614"/>
                <a:gd name="connsiteY244" fmla="*/ 1875011 h 2372565"/>
                <a:gd name="connsiteX245" fmla="*/ 1712957 w 2199614"/>
                <a:gd name="connsiteY245" fmla="*/ 1875011 h 2372565"/>
                <a:gd name="connsiteX246" fmla="*/ 1714223 w 2199614"/>
                <a:gd name="connsiteY246" fmla="*/ 1878809 h 2372565"/>
                <a:gd name="connsiteX247" fmla="*/ 1718021 w 2199614"/>
                <a:gd name="connsiteY247" fmla="*/ 1880075 h 2372565"/>
                <a:gd name="connsiteX248" fmla="*/ 1719287 w 2199614"/>
                <a:gd name="connsiteY248" fmla="*/ 1881341 h 2372565"/>
                <a:gd name="connsiteX249" fmla="*/ 1723085 w 2199614"/>
                <a:gd name="connsiteY249" fmla="*/ 1882607 h 2372565"/>
                <a:gd name="connsiteX250" fmla="*/ 1730682 w 2199614"/>
                <a:gd name="connsiteY250" fmla="*/ 1888937 h 2372565"/>
                <a:gd name="connsiteX251" fmla="*/ 1730682 w 2199614"/>
                <a:gd name="connsiteY251" fmla="*/ 1895268 h 2372565"/>
                <a:gd name="connsiteX252" fmla="*/ 1728150 w 2199614"/>
                <a:gd name="connsiteY252" fmla="*/ 1897799 h 2372565"/>
                <a:gd name="connsiteX253" fmla="*/ 1673710 w 2199614"/>
                <a:gd name="connsiteY253" fmla="*/ 1857286 h 2372565"/>
                <a:gd name="connsiteX254" fmla="*/ 1671178 w 2199614"/>
                <a:gd name="connsiteY254" fmla="*/ 1856020 h 2372565"/>
                <a:gd name="connsiteX255" fmla="*/ 1671178 w 2199614"/>
                <a:gd name="connsiteY255" fmla="*/ 1856020 h 2372565"/>
                <a:gd name="connsiteX256" fmla="*/ 1667379 w 2199614"/>
                <a:gd name="connsiteY256" fmla="*/ 1854754 h 2372565"/>
                <a:gd name="connsiteX257" fmla="*/ 1664847 w 2199614"/>
                <a:gd name="connsiteY257" fmla="*/ 1852222 h 2372565"/>
                <a:gd name="connsiteX258" fmla="*/ 1663581 w 2199614"/>
                <a:gd name="connsiteY258" fmla="*/ 1850956 h 2372565"/>
                <a:gd name="connsiteX259" fmla="*/ 1663581 w 2199614"/>
                <a:gd name="connsiteY259" fmla="*/ 1850956 h 2372565"/>
                <a:gd name="connsiteX260" fmla="*/ 1658517 w 2199614"/>
                <a:gd name="connsiteY260" fmla="*/ 1845892 h 2372565"/>
                <a:gd name="connsiteX261" fmla="*/ 1654719 w 2199614"/>
                <a:gd name="connsiteY261" fmla="*/ 1844626 h 2372565"/>
                <a:gd name="connsiteX262" fmla="*/ 1653453 w 2199614"/>
                <a:gd name="connsiteY262" fmla="*/ 1843360 h 2372565"/>
                <a:gd name="connsiteX263" fmla="*/ 1653453 w 2199614"/>
                <a:gd name="connsiteY263" fmla="*/ 1837030 h 2372565"/>
                <a:gd name="connsiteX264" fmla="*/ 1661049 w 2199614"/>
                <a:gd name="connsiteY264" fmla="*/ 1837030 h 2372565"/>
                <a:gd name="connsiteX265" fmla="*/ 1662315 w 2199614"/>
                <a:gd name="connsiteY265" fmla="*/ 1837030 h 2372565"/>
                <a:gd name="connsiteX266" fmla="*/ 1666113 w 2199614"/>
                <a:gd name="connsiteY266" fmla="*/ 1838296 h 2372565"/>
                <a:gd name="connsiteX267" fmla="*/ 1668646 w 2199614"/>
                <a:gd name="connsiteY267" fmla="*/ 1840828 h 2372565"/>
                <a:gd name="connsiteX268" fmla="*/ 1669912 w 2199614"/>
                <a:gd name="connsiteY268" fmla="*/ 1842094 h 2372565"/>
                <a:gd name="connsiteX269" fmla="*/ 1669912 w 2199614"/>
                <a:gd name="connsiteY269" fmla="*/ 1842094 h 2372565"/>
                <a:gd name="connsiteX270" fmla="*/ 1674976 w 2199614"/>
                <a:gd name="connsiteY270" fmla="*/ 1847158 h 2372565"/>
                <a:gd name="connsiteX271" fmla="*/ 1678774 w 2199614"/>
                <a:gd name="connsiteY271" fmla="*/ 1848424 h 2372565"/>
                <a:gd name="connsiteX272" fmla="*/ 1680040 w 2199614"/>
                <a:gd name="connsiteY272" fmla="*/ 1849690 h 2372565"/>
                <a:gd name="connsiteX273" fmla="*/ 1680040 w 2199614"/>
                <a:gd name="connsiteY273" fmla="*/ 1856020 h 2372565"/>
                <a:gd name="connsiteX274" fmla="*/ 1673710 w 2199614"/>
                <a:gd name="connsiteY274" fmla="*/ 1857286 h 2372565"/>
                <a:gd name="connsiteX275" fmla="*/ 1620536 w 2199614"/>
                <a:gd name="connsiteY275" fmla="*/ 1819305 h 2372565"/>
                <a:gd name="connsiteX276" fmla="*/ 1620536 w 2199614"/>
                <a:gd name="connsiteY276" fmla="*/ 1819305 h 2372565"/>
                <a:gd name="connsiteX277" fmla="*/ 1618004 w 2199614"/>
                <a:gd name="connsiteY277" fmla="*/ 1819305 h 2372565"/>
                <a:gd name="connsiteX278" fmla="*/ 1614206 w 2199614"/>
                <a:gd name="connsiteY278" fmla="*/ 1818039 h 2372565"/>
                <a:gd name="connsiteX279" fmla="*/ 1612940 w 2199614"/>
                <a:gd name="connsiteY279" fmla="*/ 1816773 h 2372565"/>
                <a:gd name="connsiteX280" fmla="*/ 1609142 w 2199614"/>
                <a:gd name="connsiteY280" fmla="*/ 1814241 h 2372565"/>
                <a:gd name="connsiteX281" fmla="*/ 1607875 w 2199614"/>
                <a:gd name="connsiteY281" fmla="*/ 1812975 h 2372565"/>
                <a:gd name="connsiteX282" fmla="*/ 1606609 w 2199614"/>
                <a:gd name="connsiteY282" fmla="*/ 1811709 h 2372565"/>
                <a:gd name="connsiteX283" fmla="*/ 1602811 w 2199614"/>
                <a:gd name="connsiteY283" fmla="*/ 1810443 h 2372565"/>
                <a:gd name="connsiteX284" fmla="*/ 1597747 w 2199614"/>
                <a:gd name="connsiteY284" fmla="*/ 1805378 h 2372565"/>
                <a:gd name="connsiteX285" fmla="*/ 1597747 w 2199614"/>
                <a:gd name="connsiteY285" fmla="*/ 1799048 h 2372565"/>
                <a:gd name="connsiteX286" fmla="*/ 1605343 w 2199614"/>
                <a:gd name="connsiteY286" fmla="*/ 1799048 h 2372565"/>
                <a:gd name="connsiteX287" fmla="*/ 1610407 w 2199614"/>
                <a:gd name="connsiteY287" fmla="*/ 1802846 h 2372565"/>
                <a:gd name="connsiteX288" fmla="*/ 1614206 w 2199614"/>
                <a:gd name="connsiteY288" fmla="*/ 1804112 h 2372565"/>
                <a:gd name="connsiteX289" fmla="*/ 1615472 w 2199614"/>
                <a:gd name="connsiteY289" fmla="*/ 1805378 h 2372565"/>
                <a:gd name="connsiteX290" fmla="*/ 1619270 w 2199614"/>
                <a:gd name="connsiteY290" fmla="*/ 1807911 h 2372565"/>
                <a:gd name="connsiteX291" fmla="*/ 1620536 w 2199614"/>
                <a:gd name="connsiteY291" fmla="*/ 1809176 h 2372565"/>
                <a:gd name="connsiteX292" fmla="*/ 1621802 w 2199614"/>
                <a:gd name="connsiteY292" fmla="*/ 1810443 h 2372565"/>
                <a:gd name="connsiteX293" fmla="*/ 1625600 w 2199614"/>
                <a:gd name="connsiteY293" fmla="*/ 1811709 h 2372565"/>
                <a:gd name="connsiteX294" fmla="*/ 1625600 w 2199614"/>
                <a:gd name="connsiteY294" fmla="*/ 1818039 h 2372565"/>
                <a:gd name="connsiteX295" fmla="*/ 1620536 w 2199614"/>
                <a:gd name="connsiteY295" fmla="*/ 1819305 h 2372565"/>
                <a:gd name="connsiteX296" fmla="*/ 1563564 w 2199614"/>
                <a:gd name="connsiteY296" fmla="*/ 1780058 h 2372565"/>
                <a:gd name="connsiteX297" fmla="*/ 1561032 w 2199614"/>
                <a:gd name="connsiteY297" fmla="*/ 1780058 h 2372565"/>
                <a:gd name="connsiteX298" fmla="*/ 1557234 w 2199614"/>
                <a:gd name="connsiteY298" fmla="*/ 1777525 h 2372565"/>
                <a:gd name="connsiteX299" fmla="*/ 1555968 w 2199614"/>
                <a:gd name="connsiteY299" fmla="*/ 1776260 h 2372565"/>
                <a:gd name="connsiteX300" fmla="*/ 1554702 w 2199614"/>
                <a:gd name="connsiteY300" fmla="*/ 1774993 h 2372565"/>
                <a:gd name="connsiteX301" fmla="*/ 1550903 w 2199614"/>
                <a:gd name="connsiteY301" fmla="*/ 1773727 h 2372565"/>
                <a:gd name="connsiteX302" fmla="*/ 1548371 w 2199614"/>
                <a:gd name="connsiteY302" fmla="*/ 1771195 h 2372565"/>
                <a:gd name="connsiteX303" fmla="*/ 1547105 w 2199614"/>
                <a:gd name="connsiteY303" fmla="*/ 1767397 h 2372565"/>
                <a:gd name="connsiteX304" fmla="*/ 1543307 w 2199614"/>
                <a:gd name="connsiteY304" fmla="*/ 1766131 h 2372565"/>
                <a:gd name="connsiteX305" fmla="*/ 1540775 w 2199614"/>
                <a:gd name="connsiteY305" fmla="*/ 1763599 h 2372565"/>
                <a:gd name="connsiteX306" fmla="*/ 1540775 w 2199614"/>
                <a:gd name="connsiteY306" fmla="*/ 1757269 h 2372565"/>
                <a:gd name="connsiteX307" fmla="*/ 1548371 w 2199614"/>
                <a:gd name="connsiteY307" fmla="*/ 1757269 h 2372565"/>
                <a:gd name="connsiteX308" fmla="*/ 1549638 w 2199614"/>
                <a:gd name="connsiteY308" fmla="*/ 1758535 h 2372565"/>
                <a:gd name="connsiteX309" fmla="*/ 1553436 w 2199614"/>
                <a:gd name="connsiteY309" fmla="*/ 1759801 h 2372565"/>
                <a:gd name="connsiteX310" fmla="*/ 1555968 w 2199614"/>
                <a:gd name="connsiteY310" fmla="*/ 1762333 h 2372565"/>
                <a:gd name="connsiteX311" fmla="*/ 1557234 w 2199614"/>
                <a:gd name="connsiteY311" fmla="*/ 1766131 h 2372565"/>
                <a:gd name="connsiteX312" fmla="*/ 1561032 w 2199614"/>
                <a:gd name="connsiteY312" fmla="*/ 1767397 h 2372565"/>
                <a:gd name="connsiteX313" fmla="*/ 1562298 w 2199614"/>
                <a:gd name="connsiteY313" fmla="*/ 1768663 h 2372565"/>
                <a:gd name="connsiteX314" fmla="*/ 1566096 w 2199614"/>
                <a:gd name="connsiteY314" fmla="*/ 1769929 h 2372565"/>
                <a:gd name="connsiteX315" fmla="*/ 1568628 w 2199614"/>
                <a:gd name="connsiteY315" fmla="*/ 1776260 h 2372565"/>
                <a:gd name="connsiteX316" fmla="*/ 1563564 w 2199614"/>
                <a:gd name="connsiteY316" fmla="*/ 1780058 h 2372565"/>
                <a:gd name="connsiteX317" fmla="*/ 1509124 w 2199614"/>
                <a:gd name="connsiteY317" fmla="*/ 1738278 h 2372565"/>
                <a:gd name="connsiteX318" fmla="*/ 1506592 w 2199614"/>
                <a:gd name="connsiteY318" fmla="*/ 1738278 h 2372565"/>
                <a:gd name="connsiteX319" fmla="*/ 1504060 w 2199614"/>
                <a:gd name="connsiteY319" fmla="*/ 1734480 h 2372565"/>
                <a:gd name="connsiteX320" fmla="*/ 1500262 w 2199614"/>
                <a:gd name="connsiteY320" fmla="*/ 1733214 h 2372565"/>
                <a:gd name="connsiteX321" fmla="*/ 1491399 w 2199614"/>
                <a:gd name="connsiteY321" fmla="*/ 1724352 h 2372565"/>
                <a:gd name="connsiteX322" fmla="*/ 1488867 w 2199614"/>
                <a:gd name="connsiteY322" fmla="*/ 1723086 h 2372565"/>
                <a:gd name="connsiteX323" fmla="*/ 1486335 w 2199614"/>
                <a:gd name="connsiteY323" fmla="*/ 1716755 h 2372565"/>
                <a:gd name="connsiteX324" fmla="*/ 1492665 w 2199614"/>
                <a:gd name="connsiteY324" fmla="*/ 1714223 h 2372565"/>
                <a:gd name="connsiteX325" fmla="*/ 1495198 w 2199614"/>
                <a:gd name="connsiteY325" fmla="*/ 1715489 h 2372565"/>
                <a:gd name="connsiteX326" fmla="*/ 1496464 w 2199614"/>
                <a:gd name="connsiteY326" fmla="*/ 1716755 h 2372565"/>
                <a:gd name="connsiteX327" fmla="*/ 1505326 w 2199614"/>
                <a:gd name="connsiteY327" fmla="*/ 1724352 h 2372565"/>
                <a:gd name="connsiteX328" fmla="*/ 1509124 w 2199614"/>
                <a:gd name="connsiteY328" fmla="*/ 1725618 h 2372565"/>
                <a:gd name="connsiteX329" fmla="*/ 1511656 w 2199614"/>
                <a:gd name="connsiteY329" fmla="*/ 1728150 h 2372565"/>
                <a:gd name="connsiteX330" fmla="*/ 1512922 w 2199614"/>
                <a:gd name="connsiteY330" fmla="*/ 1731948 h 2372565"/>
                <a:gd name="connsiteX331" fmla="*/ 1512922 w 2199614"/>
                <a:gd name="connsiteY331" fmla="*/ 1733214 h 2372565"/>
                <a:gd name="connsiteX332" fmla="*/ 1512922 w 2199614"/>
                <a:gd name="connsiteY332" fmla="*/ 1735746 h 2372565"/>
                <a:gd name="connsiteX333" fmla="*/ 1509124 w 2199614"/>
                <a:gd name="connsiteY333" fmla="*/ 1738278 h 2372565"/>
                <a:gd name="connsiteX334" fmla="*/ 1458482 w 2199614"/>
                <a:gd name="connsiteY334" fmla="*/ 1693967 h 2372565"/>
                <a:gd name="connsiteX335" fmla="*/ 1454684 w 2199614"/>
                <a:gd name="connsiteY335" fmla="*/ 1692701 h 2372565"/>
                <a:gd name="connsiteX336" fmla="*/ 1453418 w 2199614"/>
                <a:gd name="connsiteY336" fmla="*/ 1691435 h 2372565"/>
                <a:gd name="connsiteX337" fmla="*/ 1452152 w 2199614"/>
                <a:gd name="connsiteY337" fmla="*/ 1687637 h 2372565"/>
                <a:gd name="connsiteX338" fmla="*/ 1448354 w 2199614"/>
                <a:gd name="connsiteY338" fmla="*/ 1686370 h 2372565"/>
                <a:gd name="connsiteX339" fmla="*/ 1445822 w 2199614"/>
                <a:gd name="connsiteY339" fmla="*/ 1683838 h 2372565"/>
                <a:gd name="connsiteX340" fmla="*/ 1444556 w 2199614"/>
                <a:gd name="connsiteY340" fmla="*/ 1680040 h 2372565"/>
                <a:gd name="connsiteX341" fmla="*/ 1440758 w 2199614"/>
                <a:gd name="connsiteY341" fmla="*/ 1678774 h 2372565"/>
                <a:gd name="connsiteX342" fmla="*/ 1438226 w 2199614"/>
                <a:gd name="connsiteY342" fmla="*/ 1676242 h 2372565"/>
                <a:gd name="connsiteX343" fmla="*/ 1438226 w 2199614"/>
                <a:gd name="connsiteY343" fmla="*/ 1669912 h 2372565"/>
                <a:gd name="connsiteX344" fmla="*/ 1445822 w 2199614"/>
                <a:gd name="connsiteY344" fmla="*/ 1669912 h 2372565"/>
                <a:gd name="connsiteX345" fmla="*/ 1447088 w 2199614"/>
                <a:gd name="connsiteY345" fmla="*/ 1669912 h 2372565"/>
                <a:gd name="connsiteX346" fmla="*/ 1450886 w 2199614"/>
                <a:gd name="connsiteY346" fmla="*/ 1671178 h 2372565"/>
                <a:gd name="connsiteX347" fmla="*/ 1453418 w 2199614"/>
                <a:gd name="connsiteY347" fmla="*/ 1673710 h 2372565"/>
                <a:gd name="connsiteX348" fmla="*/ 1454684 w 2199614"/>
                <a:gd name="connsiteY348" fmla="*/ 1677508 h 2372565"/>
                <a:gd name="connsiteX349" fmla="*/ 1458482 w 2199614"/>
                <a:gd name="connsiteY349" fmla="*/ 1678774 h 2372565"/>
                <a:gd name="connsiteX350" fmla="*/ 1461014 w 2199614"/>
                <a:gd name="connsiteY350" fmla="*/ 1681306 h 2372565"/>
                <a:gd name="connsiteX351" fmla="*/ 1462280 w 2199614"/>
                <a:gd name="connsiteY351" fmla="*/ 1685104 h 2372565"/>
                <a:gd name="connsiteX352" fmla="*/ 1462280 w 2199614"/>
                <a:gd name="connsiteY352" fmla="*/ 1685104 h 2372565"/>
                <a:gd name="connsiteX353" fmla="*/ 1462280 w 2199614"/>
                <a:gd name="connsiteY353" fmla="*/ 1691435 h 2372565"/>
                <a:gd name="connsiteX354" fmla="*/ 1458482 w 2199614"/>
                <a:gd name="connsiteY354" fmla="*/ 1693967 h 2372565"/>
                <a:gd name="connsiteX355" fmla="*/ 1412905 w 2199614"/>
                <a:gd name="connsiteY355" fmla="*/ 1644591 h 2372565"/>
                <a:gd name="connsiteX356" fmla="*/ 1410373 w 2199614"/>
                <a:gd name="connsiteY356" fmla="*/ 1643325 h 2372565"/>
                <a:gd name="connsiteX357" fmla="*/ 1409107 w 2199614"/>
                <a:gd name="connsiteY357" fmla="*/ 1642059 h 2372565"/>
                <a:gd name="connsiteX358" fmla="*/ 1407841 w 2199614"/>
                <a:gd name="connsiteY358" fmla="*/ 1639527 h 2372565"/>
                <a:gd name="connsiteX359" fmla="*/ 1405308 w 2199614"/>
                <a:gd name="connsiteY359" fmla="*/ 1638261 h 2372565"/>
                <a:gd name="connsiteX360" fmla="*/ 1402776 w 2199614"/>
                <a:gd name="connsiteY360" fmla="*/ 1635729 h 2372565"/>
                <a:gd name="connsiteX361" fmla="*/ 1401510 w 2199614"/>
                <a:gd name="connsiteY361" fmla="*/ 1631930 h 2372565"/>
                <a:gd name="connsiteX362" fmla="*/ 1401510 w 2199614"/>
                <a:gd name="connsiteY362" fmla="*/ 1631930 h 2372565"/>
                <a:gd name="connsiteX363" fmla="*/ 1400244 w 2199614"/>
                <a:gd name="connsiteY363" fmla="*/ 1630665 h 2372565"/>
                <a:gd name="connsiteX364" fmla="*/ 1398978 w 2199614"/>
                <a:gd name="connsiteY364" fmla="*/ 1629398 h 2372565"/>
                <a:gd name="connsiteX365" fmla="*/ 1397712 w 2199614"/>
                <a:gd name="connsiteY365" fmla="*/ 1626866 h 2372565"/>
                <a:gd name="connsiteX366" fmla="*/ 1393914 w 2199614"/>
                <a:gd name="connsiteY366" fmla="*/ 1621802 h 2372565"/>
                <a:gd name="connsiteX367" fmla="*/ 1398978 w 2199614"/>
                <a:gd name="connsiteY367" fmla="*/ 1616738 h 2372565"/>
                <a:gd name="connsiteX368" fmla="*/ 1400244 w 2199614"/>
                <a:gd name="connsiteY368" fmla="*/ 1616738 h 2372565"/>
                <a:gd name="connsiteX369" fmla="*/ 1404042 w 2199614"/>
                <a:gd name="connsiteY369" fmla="*/ 1619270 h 2372565"/>
                <a:gd name="connsiteX370" fmla="*/ 1406575 w 2199614"/>
                <a:gd name="connsiteY370" fmla="*/ 1623068 h 2372565"/>
                <a:gd name="connsiteX371" fmla="*/ 1407841 w 2199614"/>
                <a:gd name="connsiteY371" fmla="*/ 1624334 h 2372565"/>
                <a:gd name="connsiteX372" fmla="*/ 1409107 w 2199614"/>
                <a:gd name="connsiteY372" fmla="*/ 1628132 h 2372565"/>
                <a:gd name="connsiteX373" fmla="*/ 1412905 w 2199614"/>
                <a:gd name="connsiteY373" fmla="*/ 1630665 h 2372565"/>
                <a:gd name="connsiteX374" fmla="*/ 1415437 w 2199614"/>
                <a:gd name="connsiteY374" fmla="*/ 1634463 h 2372565"/>
                <a:gd name="connsiteX375" fmla="*/ 1415437 w 2199614"/>
                <a:gd name="connsiteY375" fmla="*/ 1640793 h 2372565"/>
                <a:gd name="connsiteX376" fmla="*/ 1412905 w 2199614"/>
                <a:gd name="connsiteY376" fmla="*/ 1644591 h 2372565"/>
                <a:gd name="connsiteX377" fmla="*/ 1369859 w 2199614"/>
                <a:gd name="connsiteY377" fmla="*/ 1592683 h 2372565"/>
                <a:gd name="connsiteX378" fmla="*/ 1364795 w 2199614"/>
                <a:gd name="connsiteY378" fmla="*/ 1588885 h 2372565"/>
                <a:gd name="connsiteX379" fmla="*/ 1358465 w 2199614"/>
                <a:gd name="connsiteY379" fmla="*/ 1583821 h 2372565"/>
                <a:gd name="connsiteX380" fmla="*/ 1357199 w 2199614"/>
                <a:gd name="connsiteY380" fmla="*/ 1582555 h 2372565"/>
                <a:gd name="connsiteX381" fmla="*/ 1354667 w 2199614"/>
                <a:gd name="connsiteY381" fmla="*/ 1578757 h 2372565"/>
                <a:gd name="connsiteX382" fmla="*/ 1349603 w 2199614"/>
                <a:gd name="connsiteY382" fmla="*/ 1573693 h 2372565"/>
                <a:gd name="connsiteX383" fmla="*/ 1349603 w 2199614"/>
                <a:gd name="connsiteY383" fmla="*/ 1567362 h 2372565"/>
                <a:gd name="connsiteX384" fmla="*/ 1357199 w 2199614"/>
                <a:gd name="connsiteY384" fmla="*/ 1567362 h 2372565"/>
                <a:gd name="connsiteX385" fmla="*/ 1362263 w 2199614"/>
                <a:gd name="connsiteY385" fmla="*/ 1572426 h 2372565"/>
                <a:gd name="connsiteX386" fmla="*/ 1363529 w 2199614"/>
                <a:gd name="connsiteY386" fmla="*/ 1573693 h 2372565"/>
                <a:gd name="connsiteX387" fmla="*/ 1366061 w 2199614"/>
                <a:gd name="connsiteY387" fmla="*/ 1577491 h 2372565"/>
                <a:gd name="connsiteX388" fmla="*/ 1372391 w 2199614"/>
                <a:gd name="connsiteY388" fmla="*/ 1583821 h 2372565"/>
                <a:gd name="connsiteX389" fmla="*/ 1373657 w 2199614"/>
                <a:gd name="connsiteY389" fmla="*/ 1587619 h 2372565"/>
                <a:gd name="connsiteX390" fmla="*/ 1373657 w 2199614"/>
                <a:gd name="connsiteY390" fmla="*/ 1588885 h 2372565"/>
                <a:gd name="connsiteX391" fmla="*/ 1369859 w 2199614"/>
                <a:gd name="connsiteY391" fmla="*/ 1592683 h 2372565"/>
                <a:gd name="connsiteX392" fmla="*/ 1326814 w 2199614"/>
                <a:gd name="connsiteY392" fmla="*/ 1539509 h 2372565"/>
                <a:gd name="connsiteX393" fmla="*/ 1321750 w 2199614"/>
                <a:gd name="connsiteY393" fmla="*/ 1534445 h 2372565"/>
                <a:gd name="connsiteX394" fmla="*/ 1321750 w 2199614"/>
                <a:gd name="connsiteY394" fmla="*/ 1534445 h 2372565"/>
                <a:gd name="connsiteX395" fmla="*/ 1320484 w 2199614"/>
                <a:gd name="connsiteY395" fmla="*/ 1533179 h 2372565"/>
                <a:gd name="connsiteX396" fmla="*/ 1319218 w 2199614"/>
                <a:gd name="connsiteY396" fmla="*/ 1529381 h 2372565"/>
                <a:gd name="connsiteX397" fmla="*/ 1315419 w 2199614"/>
                <a:gd name="connsiteY397" fmla="*/ 1526849 h 2372565"/>
                <a:gd name="connsiteX398" fmla="*/ 1312887 w 2199614"/>
                <a:gd name="connsiteY398" fmla="*/ 1523051 h 2372565"/>
                <a:gd name="connsiteX399" fmla="*/ 1311621 w 2199614"/>
                <a:gd name="connsiteY399" fmla="*/ 1521785 h 2372565"/>
                <a:gd name="connsiteX400" fmla="*/ 1310355 w 2199614"/>
                <a:gd name="connsiteY400" fmla="*/ 1517986 h 2372565"/>
                <a:gd name="connsiteX401" fmla="*/ 1310355 w 2199614"/>
                <a:gd name="connsiteY401" fmla="*/ 1516721 h 2372565"/>
                <a:gd name="connsiteX402" fmla="*/ 1311621 w 2199614"/>
                <a:gd name="connsiteY402" fmla="*/ 1512922 h 2372565"/>
                <a:gd name="connsiteX403" fmla="*/ 1317952 w 2199614"/>
                <a:gd name="connsiteY403" fmla="*/ 1512922 h 2372565"/>
                <a:gd name="connsiteX404" fmla="*/ 1317952 w 2199614"/>
                <a:gd name="connsiteY404" fmla="*/ 1512922 h 2372565"/>
                <a:gd name="connsiteX405" fmla="*/ 1319218 w 2199614"/>
                <a:gd name="connsiteY405" fmla="*/ 1516721 h 2372565"/>
                <a:gd name="connsiteX406" fmla="*/ 1319218 w 2199614"/>
                <a:gd name="connsiteY406" fmla="*/ 1516721 h 2372565"/>
                <a:gd name="connsiteX407" fmla="*/ 1320484 w 2199614"/>
                <a:gd name="connsiteY407" fmla="*/ 1517986 h 2372565"/>
                <a:gd name="connsiteX408" fmla="*/ 1321750 w 2199614"/>
                <a:gd name="connsiteY408" fmla="*/ 1519253 h 2372565"/>
                <a:gd name="connsiteX409" fmla="*/ 1323016 w 2199614"/>
                <a:gd name="connsiteY409" fmla="*/ 1521785 h 2372565"/>
                <a:gd name="connsiteX410" fmla="*/ 1325548 w 2199614"/>
                <a:gd name="connsiteY410" fmla="*/ 1523051 h 2372565"/>
                <a:gd name="connsiteX411" fmla="*/ 1328080 w 2199614"/>
                <a:gd name="connsiteY411" fmla="*/ 1525583 h 2372565"/>
                <a:gd name="connsiteX412" fmla="*/ 1329346 w 2199614"/>
                <a:gd name="connsiteY412" fmla="*/ 1529381 h 2372565"/>
                <a:gd name="connsiteX413" fmla="*/ 1329346 w 2199614"/>
                <a:gd name="connsiteY413" fmla="*/ 1529381 h 2372565"/>
                <a:gd name="connsiteX414" fmla="*/ 1330612 w 2199614"/>
                <a:gd name="connsiteY414" fmla="*/ 1530647 h 2372565"/>
                <a:gd name="connsiteX415" fmla="*/ 1331878 w 2199614"/>
                <a:gd name="connsiteY415" fmla="*/ 1534445 h 2372565"/>
                <a:gd name="connsiteX416" fmla="*/ 1331878 w 2199614"/>
                <a:gd name="connsiteY416" fmla="*/ 1536977 h 2372565"/>
                <a:gd name="connsiteX417" fmla="*/ 1326814 w 2199614"/>
                <a:gd name="connsiteY417" fmla="*/ 1539509 h 2372565"/>
                <a:gd name="connsiteX418" fmla="*/ 1286300 w 2199614"/>
                <a:gd name="connsiteY418" fmla="*/ 1486335 h 2372565"/>
                <a:gd name="connsiteX419" fmla="*/ 1282502 w 2199614"/>
                <a:gd name="connsiteY419" fmla="*/ 1485070 h 2372565"/>
                <a:gd name="connsiteX420" fmla="*/ 1278704 w 2199614"/>
                <a:gd name="connsiteY420" fmla="*/ 1481271 h 2372565"/>
                <a:gd name="connsiteX421" fmla="*/ 1277438 w 2199614"/>
                <a:gd name="connsiteY421" fmla="*/ 1477473 h 2372565"/>
                <a:gd name="connsiteX422" fmla="*/ 1277438 w 2199614"/>
                <a:gd name="connsiteY422" fmla="*/ 1477473 h 2372565"/>
                <a:gd name="connsiteX423" fmla="*/ 1276172 w 2199614"/>
                <a:gd name="connsiteY423" fmla="*/ 1476207 h 2372565"/>
                <a:gd name="connsiteX424" fmla="*/ 1274906 w 2199614"/>
                <a:gd name="connsiteY424" fmla="*/ 1474941 h 2372565"/>
                <a:gd name="connsiteX425" fmla="*/ 1273640 w 2199614"/>
                <a:gd name="connsiteY425" fmla="*/ 1472409 h 2372565"/>
                <a:gd name="connsiteX426" fmla="*/ 1271108 w 2199614"/>
                <a:gd name="connsiteY426" fmla="*/ 1471143 h 2372565"/>
                <a:gd name="connsiteX427" fmla="*/ 1268576 w 2199614"/>
                <a:gd name="connsiteY427" fmla="*/ 1468611 h 2372565"/>
                <a:gd name="connsiteX428" fmla="*/ 1267310 w 2199614"/>
                <a:gd name="connsiteY428" fmla="*/ 1464813 h 2372565"/>
                <a:gd name="connsiteX429" fmla="*/ 1267310 w 2199614"/>
                <a:gd name="connsiteY429" fmla="*/ 1463547 h 2372565"/>
                <a:gd name="connsiteX430" fmla="*/ 1272374 w 2199614"/>
                <a:gd name="connsiteY430" fmla="*/ 1458483 h 2372565"/>
                <a:gd name="connsiteX431" fmla="*/ 1277438 w 2199614"/>
                <a:gd name="connsiteY431" fmla="*/ 1462281 h 2372565"/>
                <a:gd name="connsiteX432" fmla="*/ 1281236 w 2199614"/>
                <a:gd name="connsiteY432" fmla="*/ 1464813 h 2372565"/>
                <a:gd name="connsiteX433" fmla="*/ 1283768 w 2199614"/>
                <a:gd name="connsiteY433" fmla="*/ 1468611 h 2372565"/>
                <a:gd name="connsiteX434" fmla="*/ 1285034 w 2199614"/>
                <a:gd name="connsiteY434" fmla="*/ 1469877 h 2372565"/>
                <a:gd name="connsiteX435" fmla="*/ 1286300 w 2199614"/>
                <a:gd name="connsiteY435" fmla="*/ 1473675 h 2372565"/>
                <a:gd name="connsiteX436" fmla="*/ 1286300 w 2199614"/>
                <a:gd name="connsiteY436" fmla="*/ 1473675 h 2372565"/>
                <a:gd name="connsiteX437" fmla="*/ 1288832 w 2199614"/>
                <a:gd name="connsiteY437" fmla="*/ 1476207 h 2372565"/>
                <a:gd name="connsiteX438" fmla="*/ 1288832 w 2199614"/>
                <a:gd name="connsiteY438" fmla="*/ 1482537 h 2372565"/>
                <a:gd name="connsiteX439" fmla="*/ 1286300 w 2199614"/>
                <a:gd name="connsiteY439" fmla="*/ 1486335 h 2372565"/>
                <a:gd name="connsiteX440" fmla="*/ 1243255 w 2199614"/>
                <a:gd name="connsiteY440" fmla="*/ 1434428 h 2372565"/>
                <a:gd name="connsiteX441" fmla="*/ 1241989 w 2199614"/>
                <a:gd name="connsiteY441" fmla="*/ 1434428 h 2372565"/>
                <a:gd name="connsiteX442" fmla="*/ 1238191 w 2199614"/>
                <a:gd name="connsiteY442" fmla="*/ 1433162 h 2372565"/>
                <a:gd name="connsiteX443" fmla="*/ 1235659 w 2199614"/>
                <a:gd name="connsiteY443" fmla="*/ 1430629 h 2372565"/>
                <a:gd name="connsiteX444" fmla="*/ 1234393 w 2199614"/>
                <a:gd name="connsiteY444" fmla="*/ 1426831 h 2372565"/>
                <a:gd name="connsiteX445" fmla="*/ 1230594 w 2199614"/>
                <a:gd name="connsiteY445" fmla="*/ 1424299 h 2372565"/>
                <a:gd name="connsiteX446" fmla="*/ 1228062 w 2199614"/>
                <a:gd name="connsiteY446" fmla="*/ 1420501 h 2372565"/>
                <a:gd name="connsiteX447" fmla="*/ 1224264 w 2199614"/>
                <a:gd name="connsiteY447" fmla="*/ 1416703 h 2372565"/>
                <a:gd name="connsiteX448" fmla="*/ 1224264 w 2199614"/>
                <a:gd name="connsiteY448" fmla="*/ 1410373 h 2372565"/>
                <a:gd name="connsiteX449" fmla="*/ 1231861 w 2199614"/>
                <a:gd name="connsiteY449" fmla="*/ 1410373 h 2372565"/>
                <a:gd name="connsiteX450" fmla="*/ 1236925 w 2199614"/>
                <a:gd name="connsiteY450" fmla="*/ 1415437 h 2372565"/>
                <a:gd name="connsiteX451" fmla="*/ 1238191 w 2199614"/>
                <a:gd name="connsiteY451" fmla="*/ 1416703 h 2372565"/>
                <a:gd name="connsiteX452" fmla="*/ 1239457 w 2199614"/>
                <a:gd name="connsiteY452" fmla="*/ 1419235 h 2372565"/>
                <a:gd name="connsiteX453" fmla="*/ 1241989 w 2199614"/>
                <a:gd name="connsiteY453" fmla="*/ 1420501 h 2372565"/>
                <a:gd name="connsiteX454" fmla="*/ 1244521 w 2199614"/>
                <a:gd name="connsiteY454" fmla="*/ 1423033 h 2372565"/>
                <a:gd name="connsiteX455" fmla="*/ 1245787 w 2199614"/>
                <a:gd name="connsiteY455" fmla="*/ 1426831 h 2372565"/>
                <a:gd name="connsiteX456" fmla="*/ 1249585 w 2199614"/>
                <a:gd name="connsiteY456" fmla="*/ 1431896 h 2372565"/>
                <a:gd name="connsiteX457" fmla="*/ 1243255 w 2199614"/>
                <a:gd name="connsiteY457" fmla="*/ 1434428 h 2372565"/>
                <a:gd name="connsiteX458" fmla="*/ 1197677 w 2199614"/>
                <a:gd name="connsiteY458" fmla="*/ 1382520 h 2372565"/>
                <a:gd name="connsiteX459" fmla="*/ 1195145 w 2199614"/>
                <a:gd name="connsiteY459" fmla="*/ 1382520 h 2372565"/>
                <a:gd name="connsiteX460" fmla="*/ 1191347 w 2199614"/>
                <a:gd name="connsiteY460" fmla="*/ 1381254 h 2372565"/>
                <a:gd name="connsiteX461" fmla="*/ 1188815 w 2199614"/>
                <a:gd name="connsiteY461" fmla="*/ 1378722 h 2372565"/>
                <a:gd name="connsiteX462" fmla="*/ 1186283 w 2199614"/>
                <a:gd name="connsiteY462" fmla="*/ 1374924 h 2372565"/>
                <a:gd name="connsiteX463" fmla="*/ 1176155 w 2199614"/>
                <a:gd name="connsiteY463" fmla="*/ 1364795 h 2372565"/>
                <a:gd name="connsiteX464" fmla="*/ 1176155 w 2199614"/>
                <a:gd name="connsiteY464" fmla="*/ 1358465 h 2372565"/>
                <a:gd name="connsiteX465" fmla="*/ 1183751 w 2199614"/>
                <a:gd name="connsiteY465" fmla="*/ 1358465 h 2372565"/>
                <a:gd name="connsiteX466" fmla="*/ 1195145 w 2199614"/>
                <a:gd name="connsiteY466" fmla="*/ 1369860 h 2372565"/>
                <a:gd name="connsiteX467" fmla="*/ 1196411 w 2199614"/>
                <a:gd name="connsiteY467" fmla="*/ 1371126 h 2372565"/>
                <a:gd name="connsiteX468" fmla="*/ 1197677 w 2199614"/>
                <a:gd name="connsiteY468" fmla="*/ 1374924 h 2372565"/>
                <a:gd name="connsiteX469" fmla="*/ 1198943 w 2199614"/>
                <a:gd name="connsiteY469" fmla="*/ 1376190 h 2372565"/>
                <a:gd name="connsiteX470" fmla="*/ 1201475 w 2199614"/>
                <a:gd name="connsiteY470" fmla="*/ 1382520 h 2372565"/>
                <a:gd name="connsiteX471" fmla="*/ 1197677 w 2199614"/>
                <a:gd name="connsiteY471" fmla="*/ 1382520 h 2372565"/>
                <a:gd name="connsiteX472" fmla="*/ 1150834 w 2199614"/>
                <a:gd name="connsiteY472" fmla="*/ 1331878 h 2372565"/>
                <a:gd name="connsiteX473" fmla="*/ 1147036 w 2199614"/>
                <a:gd name="connsiteY473" fmla="*/ 1330612 h 2372565"/>
                <a:gd name="connsiteX474" fmla="*/ 1141971 w 2199614"/>
                <a:gd name="connsiteY474" fmla="*/ 1325548 h 2372565"/>
                <a:gd name="connsiteX475" fmla="*/ 1140705 w 2199614"/>
                <a:gd name="connsiteY475" fmla="*/ 1324282 h 2372565"/>
                <a:gd name="connsiteX476" fmla="*/ 1139439 w 2199614"/>
                <a:gd name="connsiteY476" fmla="*/ 1321750 h 2372565"/>
                <a:gd name="connsiteX477" fmla="*/ 1136907 w 2199614"/>
                <a:gd name="connsiteY477" fmla="*/ 1320484 h 2372565"/>
                <a:gd name="connsiteX478" fmla="*/ 1134375 w 2199614"/>
                <a:gd name="connsiteY478" fmla="*/ 1317952 h 2372565"/>
                <a:gd name="connsiteX479" fmla="*/ 1133109 w 2199614"/>
                <a:gd name="connsiteY479" fmla="*/ 1314154 h 2372565"/>
                <a:gd name="connsiteX480" fmla="*/ 1133109 w 2199614"/>
                <a:gd name="connsiteY480" fmla="*/ 1314154 h 2372565"/>
                <a:gd name="connsiteX481" fmla="*/ 1131843 w 2199614"/>
                <a:gd name="connsiteY481" fmla="*/ 1312888 h 2372565"/>
                <a:gd name="connsiteX482" fmla="*/ 1130577 w 2199614"/>
                <a:gd name="connsiteY482" fmla="*/ 1311621 h 2372565"/>
                <a:gd name="connsiteX483" fmla="*/ 1130577 w 2199614"/>
                <a:gd name="connsiteY483" fmla="*/ 1310355 h 2372565"/>
                <a:gd name="connsiteX484" fmla="*/ 1133109 w 2199614"/>
                <a:gd name="connsiteY484" fmla="*/ 1304025 h 2372565"/>
                <a:gd name="connsiteX485" fmla="*/ 1139439 w 2199614"/>
                <a:gd name="connsiteY485" fmla="*/ 1306557 h 2372565"/>
                <a:gd name="connsiteX486" fmla="*/ 1139439 w 2199614"/>
                <a:gd name="connsiteY486" fmla="*/ 1306557 h 2372565"/>
                <a:gd name="connsiteX487" fmla="*/ 1140705 w 2199614"/>
                <a:gd name="connsiteY487" fmla="*/ 1307823 h 2372565"/>
                <a:gd name="connsiteX488" fmla="*/ 1141971 w 2199614"/>
                <a:gd name="connsiteY488" fmla="*/ 1311621 h 2372565"/>
                <a:gd name="connsiteX489" fmla="*/ 1145769 w 2199614"/>
                <a:gd name="connsiteY489" fmla="*/ 1314154 h 2372565"/>
                <a:gd name="connsiteX490" fmla="*/ 1148302 w 2199614"/>
                <a:gd name="connsiteY490" fmla="*/ 1317952 h 2372565"/>
                <a:gd name="connsiteX491" fmla="*/ 1152100 w 2199614"/>
                <a:gd name="connsiteY491" fmla="*/ 1321750 h 2372565"/>
                <a:gd name="connsiteX492" fmla="*/ 1152100 w 2199614"/>
                <a:gd name="connsiteY492" fmla="*/ 1328080 h 2372565"/>
                <a:gd name="connsiteX493" fmla="*/ 1150834 w 2199614"/>
                <a:gd name="connsiteY493" fmla="*/ 1331878 h 2372565"/>
                <a:gd name="connsiteX494" fmla="*/ 1106522 w 2199614"/>
                <a:gd name="connsiteY494" fmla="*/ 1281236 h 2372565"/>
                <a:gd name="connsiteX495" fmla="*/ 1101458 w 2199614"/>
                <a:gd name="connsiteY495" fmla="*/ 1277438 h 2372565"/>
                <a:gd name="connsiteX496" fmla="*/ 1097660 w 2199614"/>
                <a:gd name="connsiteY496" fmla="*/ 1274906 h 2372565"/>
                <a:gd name="connsiteX497" fmla="*/ 1095128 w 2199614"/>
                <a:gd name="connsiteY497" fmla="*/ 1271108 h 2372565"/>
                <a:gd name="connsiteX498" fmla="*/ 1093862 w 2199614"/>
                <a:gd name="connsiteY498" fmla="*/ 1269842 h 2372565"/>
                <a:gd name="connsiteX499" fmla="*/ 1092596 w 2199614"/>
                <a:gd name="connsiteY499" fmla="*/ 1267310 h 2372565"/>
                <a:gd name="connsiteX500" fmla="*/ 1090064 w 2199614"/>
                <a:gd name="connsiteY500" fmla="*/ 1266044 h 2372565"/>
                <a:gd name="connsiteX501" fmla="*/ 1087532 w 2199614"/>
                <a:gd name="connsiteY501" fmla="*/ 1263512 h 2372565"/>
                <a:gd name="connsiteX502" fmla="*/ 1090064 w 2199614"/>
                <a:gd name="connsiteY502" fmla="*/ 1257182 h 2372565"/>
                <a:gd name="connsiteX503" fmla="*/ 1096394 w 2199614"/>
                <a:gd name="connsiteY503" fmla="*/ 1258447 h 2372565"/>
                <a:gd name="connsiteX504" fmla="*/ 1100192 w 2199614"/>
                <a:gd name="connsiteY504" fmla="*/ 1259714 h 2372565"/>
                <a:gd name="connsiteX505" fmla="*/ 1102724 w 2199614"/>
                <a:gd name="connsiteY505" fmla="*/ 1263512 h 2372565"/>
                <a:gd name="connsiteX506" fmla="*/ 1102724 w 2199614"/>
                <a:gd name="connsiteY506" fmla="*/ 1263512 h 2372565"/>
                <a:gd name="connsiteX507" fmla="*/ 1103990 w 2199614"/>
                <a:gd name="connsiteY507" fmla="*/ 1264778 h 2372565"/>
                <a:gd name="connsiteX508" fmla="*/ 1105256 w 2199614"/>
                <a:gd name="connsiteY508" fmla="*/ 1266044 h 2372565"/>
                <a:gd name="connsiteX509" fmla="*/ 1106522 w 2199614"/>
                <a:gd name="connsiteY509" fmla="*/ 1268576 h 2372565"/>
                <a:gd name="connsiteX510" fmla="*/ 1109054 w 2199614"/>
                <a:gd name="connsiteY510" fmla="*/ 1269842 h 2372565"/>
                <a:gd name="connsiteX511" fmla="*/ 1111586 w 2199614"/>
                <a:gd name="connsiteY511" fmla="*/ 1272374 h 2372565"/>
                <a:gd name="connsiteX512" fmla="*/ 1112852 w 2199614"/>
                <a:gd name="connsiteY512" fmla="*/ 1276172 h 2372565"/>
                <a:gd name="connsiteX513" fmla="*/ 1112852 w 2199614"/>
                <a:gd name="connsiteY513" fmla="*/ 1277438 h 2372565"/>
                <a:gd name="connsiteX514" fmla="*/ 1106522 w 2199614"/>
                <a:gd name="connsiteY514" fmla="*/ 1281236 h 2372565"/>
                <a:gd name="connsiteX515" fmla="*/ 1063477 w 2199614"/>
                <a:gd name="connsiteY515" fmla="*/ 1230595 h 2372565"/>
                <a:gd name="connsiteX516" fmla="*/ 1059679 w 2199614"/>
                <a:gd name="connsiteY516" fmla="*/ 1229329 h 2372565"/>
                <a:gd name="connsiteX517" fmla="*/ 1055880 w 2199614"/>
                <a:gd name="connsiteY517" fmla="*/ 1225531 h 2372565"/>
                <a:gd name="connsiteX518" fmla="*/ 1054614 w 2199614"/>
                <a:gd name="connsiteY518" fmla="*/ 1224264 h 2372565"/>
                <a:gd name="connsiteX519" fmla="*/ 1052082 w 2199614"/>
                <a:gd name="connsiteY519" fmla="*/ 1220466 h 2372565"/>
                <a:gd name="connsiteX520" fmla="*/ 1045752 w 2199614"/>
                <a:gd name="connsiteY520" fmla="*/ 1214136 h 2372565"/>
                <a:gd name="connsiteX521" fmla="*/ 1044486 w 2199614"/>
                <a:gd name="connsiteY521" fmla="*/ 1212870 h 2372565"/>
                <a:gd name="connsiteX522" fmla="*/ 1043220 w 2199614"/>
                <a:gd name="connsiteY522" fmla="*/ 1210338 h 2372565"/>
                <a:gd name="connsiteX523" fmla="*/ 1045752 w 2199614"/>
                <a:gd name="connsiteY523" fmla="*/ 1204008 h 2372565"/>
                <a:gd name="connsiteX524" fmla="*/ 1052082 w 2199614"/>
                <a:gd name="connsiteY524" fmla="*/ 1206540 h 2372565"/>
                <a:gd name="connsiteX525" fmla="*/ 1053348 w 2199614"/>
                <a:gd name="connsiteY525" fmla="*/ 1209072 h 2372565"/>
                <a:gd name="connsiteX526" fmla="*/ 1059679 w 2199614"/>
                <a:gd name="connsiteY526" fmla="*/ 1215402 h 2372565"/>
                <a:gd name="connsiteX527" fmla="*/ 1060945 w 2199614"/>
                <a:gd name="connsiteY527" fmla="*/ 1216668 h 2372565"/>
                <a:gd name="connsiteX528" fmla="*/ 1063477 w 2199614"/>
                <a:gd name="connsiteY528" fmla="*/ 1220466 h 2372565"/>
                <a:gd name="connsiteX529" fmla="*/ 1067275 w 2199614"/>
                <a:gd name="connsiteY529" fmla="*/ 1224264 h 2372565"/>
                <a:gd name="connsiteX530" fmla="*/ 1067275 w 2199614"/>
                <a:gd name="connsiteY530" fmla="*/ 1230595 h 2372565"/>
                <a:gd name="connsiteX531" fmla="*/ 1063477 w 2199614"/>
                <a:gd name="connsiteY531" fmla="*/ 1230595 h 2372565"/>
                <a:gd name="connsiteX532" fmla="*/ 1017899 w 2199614"/>
                <a:gd name="connsiteY532" fmla="*/ 1177421 h 2372565"/>
                <a:gd name="connsiteX533" fmla="*/ 1014101 w 2199614"/>
                <a:gd name="connsiteY533" fmla="*/ 1176155 h 2372565"/>
                <a:gd name="connsiteX534" fmla="*/ 1011569 w 2199614"/>
                <a:gd name="connsiteY534" fmla="*/ 1173623 h 2372565"/>
                <a:gd name="connsiteX535" fmla="*/ 1010303 w 2199614"/>
                <a:gd name="connsiteY535" fmla="*/ 1172357 h 2372565"/>
                <a:gd name="connsiteX536" fmla="*/ 1009037 w 2199614"/>
                <a:gd name="connsiteY536" fmla="*/ 1169824 h 2372565"/>
                <a:gd name="connsiteX537" fmla="*/ 1006505 w 2199614"/>
                <a:gd name="connsiteY537" fmla="*/ 1168559 h 2372565"/>
                <a:gd name="connsiteX538" fmla="*/ 1003973 w 2199614"/>
                <a:gd name="connsiteY538" fmla="*/ 1166026 h 2372565"/>
                <a:gd name="connsiteX539" fmla="*/ 1002707 w 2199614"/>
                <a:gd name="connsiteY539" fmla="*/ 1162228 h 2372565"/>
                <a:gd name="connsiteX540" fmla="*/ 998908 w 2199614"/>
                <a:gd name="connsiteY540" fmla="*/ 1159696 h 2372565"/>
                <a:gd name="connsiteX541" fmla="*/ 997642 w 2199614"/>
                <a:gd name="connsiteY541" fmla="*/ 1157164 h 2372565"/>
                <a:gd name="connsiteX542" fmla="*/ 1000174 w 2199614"/>
                <a:gd name="connsiteY542" fmla="*/ 1150834 h 2372565"/>
                <a:gd name="connsiteX543" fmla="*/ 1006505 w 2199614"/>
                <a:gd name="connsiteY543" fmla="*/ 1152100 h 2372565"/>
                <a:gd name="connsiteX544" fmla="*/ 1009037 w 2199614"/>
                <a:gd name="connsiteY544" fmla="*/ 1153366 h 2372565"/>
                <a:gd name="connsiteX545" fmla="*/ 1011569 w 2199614"/>
                <a:gd name="connsiteY545" fmla="*/ 1155898 h 2372565"/>
                <a:gd name="connsiteX546" fmla="*/ 1012835 w 2199614"/>
                <a:gd name="connsiteY546" fmla="*/ 1159696 h 2372565"/>
                <a:gd name="connsiteX547" fmla="*/ 1016633 w 2199614"/>
                <a:gd name="connsiteY547" fmla="*/ 1162228 h 2372565"/>
                <a:gd name="connsiteX548" fmla="*/ 1019165 w 2199614"/>
                <a:gd name="connsiteY548" fmla="*/ 1166026 h 2372565"/>
                <a:gd name="connsiteX549" fmla="*/ 1020431 w 2199614"/>
                <a:gd name="connsiteY549" fmla="*/ 1167293 h 2372565"/>
                <a:gd name="connsiteX550" fmla="*/ 1020431 w 2199614"/>
                <a:gd name="connsiteY550" fmla="*/ 1173623 h 2372565"/>
                <a:gd name="connsiteX551" fmla="*/ 1017899 w 2199614"/>
                <a:gd name="connsiteY551" fmla="*/ 1177421 h 2372565"/>
                <a:gd name="connsiteX552" fmla="*/ 973588 w 2199614"/>
                <a:gd name="connsiteY552" fmla="*/ 1126779 h 2372565"/>
                <a:gd name="connsiteX553" fmla="*/ 969789 w 2199614"/>
                <a:gd name="connsiteY553" fmla="*/ 1125513 h 2372565"/>
                <a:gd name="connsiteX554" fmla="*/ 964725 w 2199614"/>
                <a:gd name="connsiteY554" fmla="*/ 1120449 h 2372565"/>
                <a:gd name="connsiteX555" fmla="*/ 963459 w 2199614"/>
                <a:gd name="connsiteY555" fmla="*/ 1116651 h 2372565"/>
                <a:gd name="connsiteX556" fmla="*/ 959661 w 2199614"/>
                <a:gd name="connsiteY556" fmla="*/ 1114119 h 2372565"/>
                <a:gd name="connsiteX557" fmla="*/ 957129 w 2199614"/>
                <a:gd name="connsiteY557" fmla="*/ 1110321 h 2372565"/>
                <a:gd name="connsiteX558" fmla="*/ 954597 w 2199614"/>
                <a:gd name="connsiteY558" fmla="*/ 1107788 h 2372565"/>
                <a:gd name="connsiteX559" fmla="*/ 954597 w 2199614"/>
                <a:gd name="connsiteY559" fmla="*/ 1101458 h 2372565"/>
                <a:gd name="connsiteX560" fmla="*/ 962193 w 2199614"/>
                <a:gd name="connsiteY560" fmla="*/ 1101458 h 2372565"/>
                <a:gd name="connsiteX561" fmla="*/ 965991 w 2199614"/>
                <a:gd name="connsiteY561" fmla="*/ 1105256 h 2372565"/>
                <a:gd name="connsiteX562" fmla="*/ 967257 w 2199614"/>
                <a:gd name="connsiteY562" fmla="*/ 1106522 h 2372565"/>
                <a:gd name="connsiteX563" fmla="*/ 968523 w 2199614"/>
                <a:gd name="connsiteY563" fmla="*/ 1109054 h 2372565"/>
                <a:gd name="connsiteX564" fmla="*/ 971056 w 2199614"/>
                <a:gd name="connsiteY564" fmla="*/ 1110321 h 2372565"/>
                <a:gd name="connsiteX565" fmla="*/ 973588 w 2199614"/>
                <a:gd name="connsiteY565" fmla="*/ 1112852 h 2372565"/>
                <a:gd name="connsiteX566" fmla="*/ 974854 w 2199614"/>
                <a:gd name="connsiteY566" fmla="*/ 1116651 h 2372565"/>
                <a:gd name="connsiteX567" fmla="*/ 974854 w 2199614"/>
                <a:gd name="connsiteY567" fmla="*/ 1116651 h 2372565"/>
                <a:gd name="connsiteX568" fmla="*/ 978652 w 2199614"/>
                <a:gd name="connsiteY568" fmla="*/ 1119183 h 2372565"/>
                <a:gd name="connsiteX569" fmla="*/ 978652 w 2199614"/>
                <a:gd name="connsiteY569" fmla="*/ 1125513 h 2372565"/>
                <a:gd name="connsiteX570" fmla="*/ 973588 w 2199614"/>
                <a:gd name="connsiteY570" fmla="*/ 1126779 h 2372565"/>
                <a:gd name="connsiteX571" fmla="*/ 928010 w 2199614"/>
                <a:gd name="connsiteY571" fmla="*/ 1073605 h 2372565"/>
                <a:gd name="connsiteX572" fmla="*/ 924212 w 2199614"/>
                <a:gd name="connsiteY572" fmla="*/ 1072339 h 2372565"/>
                <a:gd name="connsiteX573" fmla="*/ 922946 w 2199614"/>
                <a:gd name="connsiteY573" fmla="*/ 1071073 h 2372565"/>
                <a:gd name="connsiteX574" fmla="*/ 919148 w 2199614"/>
                <a:gd name="connsiteY574" fmla="*/ 1064743 h 2372565"/>
                <a:gd name="connsiteX575" fmla="*/ 916616 w 2199614"/>
                <a:gd name="connsiteY575" fmla="*/ 1063477 h 2372565"/>
                <a:gd name="connsiteX576" fmla="*/ 914084 w 2199614"/>
                <a:gd name="connsiteY576" fmla="*/ 1060945 h 2372565"/>
                <a:gd name="connsiteX577" fmla="*/ 912818 w 2199614"/>
                <a:gd name="connsiteY577" fmla="*/ 1057147 h 2372565"/>
                <a:gd name="connsiteX578" fmla="*/ 912818 w 2199614"/>
                <a:gd name="connsiteY578" fmla="*/ 1057147 h 2372565"/>
                <a:gd name="connsiteX579" fmla="*/ 911551 w 2199614"/>
                <a:gd name="connsiteY579" fmla="*/ 1055880 h 2372565"/>
                <a:gd name="connsiteX580" fmla="*/ 910285 w 2199614"/>
                <a:gd name="connsiteY580" fmla="*/ 1052082 h 2372565"/>
                <a:gd name="connsiteX581" fmla="*/ 910285 w 2199614"/>
                <a:gd name="connsiteY581" fmla="*/ 1049550 h 2372565"/>
                <a:gd name="connsiteX582" fmla="*/ 915350 w 2199614"/>
                <a:gd name="connsiteY582" fmla="*/ 1044486 h 2372565"/>
                <a:gd name="connsiteX583" fmla="*/ 920414 w 2199614"/>
                <a:gd name="connsiteY583" fmla="*/ 1049550 h 2372565"/>
                <a:gd name="connsiteX584" fmla="*/ 920414 w 2199614"/>
                <a:gd name="connsiteY584" fmla="*/ 1049550 h 2372565"/>
                <a:gd name="connsiteX585" fmla="*/ 921680 w 2199614"/>
                <a:gd name="connsiteY585" fmla="*/ 1050816 h 2372565"/>
                <a:gd name="connsiteX586" fmla="*/ 922946 w 2199614"/>
                <a:gd name="connsiteY586" fmla="*/ 1054615 h 2372565"/>
                <a:gd name="connsiteX587" fmla="*/ 926744 w 2199614"/>
                <a:gd name="connsiteY587" fmla="*/ 1057147 h 2372565"/>
                <a:gd name="connsiteX588" fmla="*/ 931808 w 2199614"/>
                <a:gd name="connsiteY588" fmla="*/ 1066009 h 2372565"/>
                <a:gd name="connsiteX589" fmla="*/ 930542 w 2199614"/>
                <a:gd name="connsiteY589" fmla="*/ 1072339 h 2372565"/>
                <a:gd name="connsiteX590" fmla="*/ 928010 w 2199614"/>
                <a:gd name="connsiteY590" fmla="*/ 1073605 h 2372565"/>
                <a:gd name="connsiteX591" fmla="*/ 890029 w 2199614"/>
                <a:gd name="connsiteY591" fmla="*/ 1017899 h 2372565"/>
                <a:gd name="connsiteX592" fmla="*/ 888763 w 2199614"/>
                <a:gd name="connsiteY592" fmla="*/ 1017899 h 2372565"/>
                <a:gd name="connsiteX593" fmla="*/ 884965 w 2199614"/>
                <a:gd name="connsiteY593" fmla="*/ 1016633 h 2372565"/>
                <a:gd name="connsiteX594" fmla="*/ 882432 w 2199614"/>
                <a:gd name="connsiteY594" fmla="*/ 1014101 h 2372565"/>
                <a:gd name="connsiteX595" fmla="*/ 881166 w 2199614"/>
                <a:gd name="connsiteY595" fmla="*/ 1010303 h 2372565"/>
                <a:gd name="connsiteX596" fmla="*/ 881166 w 2199614"/>
                <a:gd name="connsiteY596" fmla="*/ 1010303 h 2372565"/>
                <a:gd name="connsiteX597" fmla="*/ 879900 w 2199614"/>
                <a:gd name="connsiteY597" fmla="*/ 1009037 h 2372565"/>
                <a:gd name="connsiteX598" fmla="*/ 878634 w 2199614"/>
                <a:gd name="connsiteY598" fmla="*/ 1005239 h 2372565"/>
                <a:gd name="connsiteX599" fmla="*/ 878634 w 2199614"/>
                <a:gd name="connsiteY599" fmla="*/ 1005239 h 2372565"/>
                <a:gd name="connsiteX600" fmla="*/ 874836 w 2199614"/>
                <a:gd name="connsiteY600" fmla="*/ 1001441 h 2372565"/>
                <a:gd name="connsiteX601" fmla="*/ 873570 w 2199614"/>
                <a:gd name="connsiteY601" fmla="*/ 997643 h 2372565"/>
                <a:gd name="connsiteX602" fmla="*/ 873570 w 2199614"/>
                <a:gd name="connsiteY602" fmla="*/ 997643 h 2372565"/>
                <a:gd name="connsiteX603" fmla="*/ 873570 w 2199614"/>
                <a:gd name="connsiteY603" fmla="*/ 991312 h 2372565"/>
                <a:gd name="connsiteX604" fmla="*/ 881166 w 2199614"/>
                <a:gd name="connsiteY604" fmla="*/ 991312 h 2372565"/>
                <a:gd name="connsiteX605" fmla="*/ 882432 w 2199614"/>
                <a:gd name="connsiteY605" fmla="*/ 992578 h 2372565"/>
                <a:gd name="connsiteX606" fmla="*/ 883698 w 2199614"/>
                <a:gd name="connsiteY606" fmla="*/ 996377 h 2372565"/>
                <a:gd name="connsiteX607" fmla="*/ 883698 w 2199614"/>
                <a:gd name="connsiteY607" fmla="*/ 996377 h 2372565"/>
                <a:gd name="connsiteX608" fmla="*/ 887497 w 2199614"/>
                <a:gd name="connsiteY608" fmla="*/ 1000175 h 2372565"/>
                <a:gd name="connsiteX609" fmla="*/ 888763 w 2199614"/>
                <a:gd name="connsiteY609" fmla="*/ 1003973 h 2372565"/>
                <a:gd name="connsiteX610" fmla="*/ 888763 w 2199614"/>
                <a:gd name="connsiteY610" fmla="*/ 1003973 h 2372565"/>
                <a:gd name="connsiteX611" fmla="*/ 890029 w 2199614"/>
                <a:gd name="connsiteY611" fmla="*/ 1005239 h 2372565"/>
                <a:gd name="connsiteX612" fmla="*/ 891295 w 2199614"/>
                <a:gd name="connsiteY612" fmla="*/ 1009037 h 2372565"/>
                <a:gd name="connsiteX613" fmla="*/ 895093 w 2199614"/>
                <a:gd name="connsiteY613" fmla="*/ 1014101 h 2372565"/>
                <a:gd name="connsiteX614" fmla="*/ 890029 w 2199614"/>
                <a:gd name="connsiteY614" fmla="*/ 1017899 h 2372565"/>
                <a:gd name="connsiteX615" fmla="*/ 849515 w 2199614"/>
                <a:gd name="connsiteY615" fmla="*/ 963459 h 2372565"/>
                <a:gd name="connsiteX616" fmla="*/ 845717 w 2199614"/>
                <a:gd name="connsiteY616" fmla="*/ 960927 h 2372565"/>
                <a:gd name="connsiteX617" fmla="*/ 841919 w 2199614"/>
                <a:gd name="connsiteY617" fmla="*/ 954597 h 2372565"/>
                <a:gd name="connsiteX618" fmla="*/ 839387 w 2199614"/>
                <a:gd name="connsiteY618" fmla="*/ 953331 h 2372565"/>
                <a:gd name="connsiteX619" fmla="*/ 836855 w 2199614"/>
                <a:gd name="connsiteY619" fmla="*/ 950799 h 2372565"/>
                <a:gd name="connsiteX620" fmla="*/ 835589 w 2199614"/>
                <a:gd name="connsiteY620" fmla="*/ 947001 h 2372565"/>
                <a:gd name="connsiteX621" fmla="*/ 835589 w 2199614"/>
                <a:gd name="connsiteY621" fmla="*/ 947001 h 2372565"/>
                <a:gd name="connsiteX622" fmla="*/ 834323 w 2199614"/>
                <a:gd name="connsiteY622" fmla="*/ 945735 h 2372565"/>
                <a:gd name="connsiteX623" fmla="*/ 833057 w 2199614"/>
                <a:gd name="connsiteY623" fmla="*/ 941936 h 2372565"/>
                <a:gd name="connsiteX624" fmla="*/ 833057 w 2199614"/>
                <a:gd name="connsiteY624" fmla="*/ 940671 h 2372565"/>
                <a:gd name="connsiteX625" fmla="*/ 834323 w 2199614"/>
                <a:gd name="connsiteY625" fmla="*/ 936872 h 2372565"/>
                <a:gd name="connsiteX626" fmla="*/ 840653 w 2199614"/>
                <a:gd name="connsiteY626" fmla="*/ 936872 h 2372565"/>
                <a:gd name="connsiteX627" fmla="*/ 840653 w 2199614"/>
                <a:gd name="connsiteY627" fmla="*/ 936872 h 2372565"/>
                <a:gd name="connsiteX628" fmla="*/ 841919 w 2199614"/>
                <a:gd name="connsiteY628" fmla="*/ 940671 h 2372565"/>
                <a:gd name="connsiteX629" fmla="*/ 841919 w 2199614"/>
                <a:gd name="connsiteY629" fmla="*/ 940671 h 2372565"/>
                <a:gd name="connsiteX630" fmla="*/ 843185 w 2199614"/>
                <a:gd name="connsiteY630" fmla="*/ 941936 h 2372565"/>
                <a:gd name="connsiteX631" fmla="*/ 844451 w 2199614"/>
                <a:gd name="connsiteY631" fmla="*/ 945735 h 2372565"/>
                <a:gd name="connsiteX632" fmla="*/ 848249 w 2199614"/>
                <a:gd name="connsiteY632" fmla="*/ 948267 h 2372565"/>
                <a:gd name="connsiteX633" fmla="*/ 853313 w 2199614"/>
                <a:gd name="connsiteY633" fmla="*/ 957129 h 2372565"/>
                <a:gd name="connsiteX634" fmla="*/ 850781 w 2199614"/>
                <a:gd name="connsiteY634" fmla="*/ 963459 h 2372565"/>
                <a:gd name="connsiteX635" fmla="*/ 849515 w 2199614"/>
                <a:gd name="connsiteY635" fmla="*/ 963459 h 2372565"/>
                <a:gd name="connsiteX636" fmla="*/ 812800 w 2199614"/>
                <a:gd name="connsiteY636" fmla="*/ 907754 h 2372565"/>
                <a:gd name="connsiteX637" fmla="*/ 807736 w 2199614"/>
                <a:gd name="connsiteY637" fmla="*/ 902689 h 2372565"/>
                <a:gd name="connsiteX638" fmla="*/ 803938 w 2199614"/>
                <a:gd name="connsiteY638" fmla="*/ 900157 h 2372565"/>
                <a:gd name="connsiteX639" fmla="*/ 800140 w 2199614"/>
                <a:gd name="connsiteY639" fmla="*/ 891295 h 2372565"/>
                <a:gd name="connsiteX640" fmla="*/ 796341 w 2199614"/>
                <a:gd name="connsiteY640" fmla="*/ 887497 h 2372565"/>
                <a:gd name="connsiteX641" fmla="*/ 796341 w 2199614"/>
                <a:gd name="connsiteY641" fmla="*/ 881167 h 2372565"/>
                <a:gd name="connsiteX642" fmla="*/ 803938 w 2199614"/>
                <a:gd name="connsiteY642" fmla="*/ 881167 h 2372565"/>
                <a:gd name="connsiteX643" fmla="*/ 807736 w 2199614"/>
                <a:gd name="connsiteY643" fmla="*/ 884965 h 2372565"/>
                <a:gd name="connsiteX644" fmla="*/ 809002 w 2199614"/>
                <a:gd name="connsiteY644" fmla="*/ 886231 h 2372565"/>
                <a:gd name="connsiteX645" fmla="*/ 812800 w 2199614"/>
                <a:gd name="connsiteY645" fmla="*/ 892561 h 2372565"/>
                <a:gd name="connsiteX646" fmla="*/ 815332 w 2199614"/>
                <a:gd name="connsiteY646" fmla="*/ 893827 h 2372565"/>
                <a:gd name="connsiteX647" fmla="*/ 817864 w 2199614"/>
                <a:gd name="connsiteY647" fmla="*/ 896359 h 2372565"/>
                <a:gd name="connsiteX648" fmla="*/ 819130 w 2199614"/>
                <a:gd name="connsiteY648" fmla="*/ 900157 h 2372565"/>
                <a:gd name="connsiteX649" fmla="*/ 819130 w 2199614"/>
                <a:gd name="connsiteY649" fmla="*/ 902689 h 2372565"/>
                <a:gd name="connsiteX650" fmla="*/ 812800 w 2199614"/>
                <a:gd name="connsiteY650" fmla="*/ 907754 h 2372565"/>
                <a:gd name="connsiteX651" fmla="*/ 772287 w 2199614"/>
                <a:gd name="connsiteY651" fmla="*/ 852048 h 2372565"/>
                <a:gd name="connsiteX652" fmla="*/ 768489 w 2199614"/>
                <a:gd name="connsiteY652" fmla="*/ 850782 h 2372565"/>
                <a:gd name="connsiteX653" fmla="*/ 767223 w 2199614"/>
                <a:gd name="connsiteY653" fmla="*/ 846983 h 2372565"/>
                <a:gd name="connsiteX654" fmla="*/ 767223 w 2199614"/>
                <a:gd name="connsiteY654" fmla="*/ 846983 h 2372565"/>
                <a:gd name="connsiteX655" fmla="*/ 765956 w 2199614"/>
                <a:gd name="connsiteY655" fmla="*/ 845717 h 2372565"/>
                <a:gd name="connsiteX656" fmla="*/ 764690 w 2199614"/>
                <a:gd name="connsiteY656" fmla="*/ 844451 h 2372565"/>
                <a:gd name="connsiteX657" fmla="*/ 760892 w 2199614"/>
                <a:gd name="connsiteY657" fmla="*/ 838121 h 2372565"/>
                <a:gd name="connsiteX658" fmla="*/ 758360 w 2199614"/>
                <a:gd name="connsiteY658" fmla="*/ 836855 h 2372565"/>
                <a:gd name="connsiteX659" fmla="*/ 755828 w 2199614"/>
                <a:gd name="connsiteY659" fmla="*/ 834323 h 2372565"/>
                <a:gd name="connsiteX660" fmla="*/ 754562 w 2199614"/>
                <a:gd name="connsiteY660" fmla="*/ 830525 h 2372565"/>
                <a:gd name="connsiteX661" fmla="*/ 754562 w 2199614"/>
                <a:gd name="connsiteY661" fmla="*/ 827993 h 2372565"/>
                <a:gd name="connsiteX662" fmla="*/ 755828 w 2199614"/>
                <a:gd name="connsiteY662" fmla="*/ 824195 h 2372565"/>
                <a:gd name="connsiteX663" fmla="*/ 762158 w 2199614"/>
                <a:gd name="connsiteY663" fmla="*/ 824195 h 2372565"/>
                <a:gd name="connsiteX664" fmla="*/ 762158 w 2199614"/>
                <a:gd name="connsiteY664" fmla="*/ 824195 h 2372565"/>
                <a:gd name="connsiteX665" fmla="*/ 763424 w 2199614"/>
                <a:gd name="connsiteY665" fmla="*/ 827993 h 2372565"/>
                <a:gd name="connsiteX666" fmla="*/ 767223 w 2199614"/>
                <a:gd name="connsiteY666" fmla="*/ 830525 h 2372565"/>
                <a:gd name="connsiteX667" fmla="*/ 771021 w 2199614"/>
                <a:gd name="connsiteY667" fmla="*/ 839387 h 2372565"/>
                <a:gd name="connsiteX668" fmla="*/ 772287 w 2199614"/>
                <a:gd name="connsiteY668" fmla="*/ 840653 h 2372565"/>
                <a:gd name="connsiteX669" fmla="*/ 773553 w 2199614"/>
                <a:gd name="connsiteY669" fmla="*/ 844451 h 2372565"/>
                <a:gd name="connsiteX670" fmla="*/ 773553 w 2199614"/>
                <a:gd name="connsiteY670" fmla="*/ 845717 h 2372565"/>
                <a:gd name="connsiteX671" fmla="*/ 772287 w 2199614"/>
                <a:gd name="connsiteY671" fmla="*/ 849515 h 2372565"/>
                <a:gd name="connsiteX672" fmla="*/ 772287 w 2199614"/>
                <a:gd name="connsiteY672" fmla="*/ 852048 h 2372565"/>
                <a:gd name="connsiteX673" fmla="*/ 734305 w 2199614"/>
                <a:gd name="connsiteY673" fmla="*/ 795076 h 2372565"/>
                <a:gd name="connsiteX674" fmla="*/ 730507 w 2199614"/>
                <a:gd name="connsiteY674" fmla="*/ 792543 h 2372565"/>
                <a:gd name="connsiteX675" fmla="*/ 716581 w 2199614"/>
                <a:gd name="connsiteY675" fmla="*/ 772287 h 2372565"/>
                <a:gd name="connsiteX676" fmla="*/ 717847 w 2199614"/>
                <a:gd name="connsiteY676" fmla="*/ 765956 h 2372565"/>
                <a:gd name="connsiteX677" fmla="*/ 724177 w 2199614"/>
                <a:gd name="connsiteY677" fmla="*/ 767223 h 2372565"/>
                <a:gd name="connsiteX678" fmla="*/ 738103 w 2199614"/>
                <a:gd name="connsiteY678" fmla="*/ 787479 h 2372565"/>
                <a:gd name="connsiteX679" fmla="*/ 736837 w 2199614"/>
                <a:gd name="connsiteY679" fmla="*/ 793810 h 2372565"/>
                <a:gd name="connsiteX680" fmla="*/ 734305 w 2199614"/>
                <a:gd name="connsiteY680" fmla="*/ 795076 h 2372565"/>
                <a:gd name="connsiteX681" fmla="*/ 696324 w 2199614"/>
                <a:gd name="connsiteY681" fmla="*/ 736838 h 2372565"/>
                <a:gd name="connsiteX682" fmla="*/ 691260 w 2199614"/>
                <a:gd name="connsiteY682" fmla="*/ 733039 h 2372565"/>
                <a:gd name="connsiteX683" fmla="*/ 688728 w 2199614"/>
                <a:gd name="connsiteY683" fmla="*/ 729241 h 2372565"/>
                <a:gd name="connsiteX684" fmla="*/ 688728 w 2199614"/>
                <a:gd name="connsiteY684" fmla="*/ 729241 h 2372565"/>
                <a:gd name="connsiteX685" fmla="*/ 687462 w 2199614"/>
                <a:gd name="connsiteY685" fmla="*/ 726709 h 2372565"/>
                <a:gd name="connsiteX686" fmla="*/ 682398 w 2199614"/>
                <a:gd name="connsiteY686" fmla="*/ 716581 h 2372565"/>
                <a:gd name="connsiteX687" fmla="*/ 684930 w 2199614"/>
                <a:gd name="connsiteY687" fmla="*/ 710251 h 2372565"/>
                <a:gd name="connsiteX688" fmla="*/ 691260 w 2199614"/>
                <a:gd name="connsiteY688" fmla="*/ 712783 h 2372565"/>
                <a:gd name="connsiteX689" fmla="*/ 695058 w 2199614"/>
                <a:gd name="connsiteY689" fmla="*/ 720379 h 2372565"/>
                <a:gd name="connsiteX690" fmla="*/ 698856 w 2199614"/>
                <a:gd name="connsiteY690" fmla="*/ 725443 h 2372565"/>
                <a:gd name="connsiteX691" fmla="*/ 698856 w 2199614"/>
                <a:gd name="connsiteY691" fmla="*/ 725443 h 2372565"/>
                <a:gd name="connsiteX692" fmla="*/ 701388 w 2199614"/>
                <a:gd name="connsiteY692" fmla="*/ 729241 h 2372565"/>
                <a:gd name="connsiteX693" fmla="*/ 701388 w 2199614"/>
                <a:gd name="connsiteY693" fmla="*/ 731774 h 2372565"/>
                <a:gd name="connsiteX694" fmla="*/ 696324 w 2199614"/>
                <a:gd name="connsiteY694" fmla="*/ 736838 h 2372565"/>
                <a:gd name="connsiteX695" fmla="*/ 668471 w 2199614"/>
                <a:gd name="connsiteY695" fmla="*/ 679866 h 2372565"/>
                <a:gd name="connsiteX696" fmla="*/ 664673 w 2199614"/>
                <a:gd name="connsiteY696" fmla="*/ 677333 h 2372565"/>
                <a:gd name="connsiteX697" fmla="*/ 663407 w 2199614"/>
                <a:gd name="connsiteY697" fmla="*/ 674802 h 2372565"/>
                <a:gd name="connsiteX698" fmla="*/ 663407 w 2199614"/>
                <a:gd name="connsiteY698" fmla="*/ 672269 h 2372565"/>
                <a:gd name="connsiteX699" fmla="*/ 663407 w 2199614"/>
                <a:gd name="connsiteY699" fmla="*/ 669737 h 2372565"/>
                <a:gd name="connsiteX700" fmla="*/ 662141 w 2199614"/>
                <a:gd name="connsiteY700" fmla="*/ 668471 h 2372565"/>
                <a:gd name="connsiteX701" fmla="*/ 660875 w 2199614"/>
                <a:gd name="connsiteY701" fmla="*/ 664673 h 2372565"/>
                <a:gd name="connsiteX702" fmla="*/ 660875 w 2199614"/>
                <a:gd name="connsiteY702" fmla="*/ 660875 h 2372565"/>
                <a:gd name="connsiteX703" fmla="*/ 657077 w 2199614"/>
                <a:gd name="connsiteY703" fmla="*/ 654545 h 2372565"/>
                <a:gd name="connsiteX704" fmla="*/ 659609 w 2199614"/>
                <a:gd name="connsiteY704" fmla="*/ 648215 h 2372565"/>
                <a:gd name="connsiteX705" fmla="*/ 665939 w 2199614"/>
                <a:gd name="connsiteY705" fmla="*/ 650746 h 2372565"/>
                <a:gd name="connsiteX706" fmla="*/ 669737 w 2199614"/>
                <a:gd name="connsiteY706" fmla="*/ 658343 h 2372565"/>
                <a:gd name="connsiteX707" fmla="*/ 669737 w 2199614"/>
                <a:gd name="connsiteY707" fmla="*/ 660875 h 2372565"/>
                <a:gd name="connsiteX708" fmla="*/ 669737 w 2199614"/>
                <a:gd name="connsiteY708" fmla="*/ 663407 h 2372565"/>
                <a:gd name="connsiteX709" fmla="*/ 671003 w 2199614"/>
                <a:gd name="connsiteY709" fmla="*/ 664673 h 2372565"/>
                <a:gd name="connsiteX710" fmla="*/ 672269 w 2199614"/>
                <a:gd name="connsiteY710" fmla="*/ 668471 h 2372565"/>
                <a:gd name="connsiteX711" fmla="*/ 672269 w 2199614"/>
                <a:gd name="connsiteY711" fmla="*/ 672269 h 2372565"/>
                <a:gd name="connsiteX712" fmla="*/ 673535 w 2199614"/>
                <a:gd name="connsiteY712" fmla="*/ 673535 h 2372565"/>
                <a:gd name="connsiteX713" fmla="*/ 671003 w 2199614"/>
                <a:gd name="connsiteY713" fmla="*/ 679866 h 2372565"/>
                <a:gd name="connsiteX714" fmla="*/ 668471 w 2199614"/>
                <a:gd name="connsiteY714" fmla="*/ 679866 h 2372565"/>
                <a:gd name="connsiteX715" fmla="*/ 648214 w 2199614"/>
                <a:gd name="connsiteY715" fmla="*/ 615297 h 2372565"/>
                <a:gd name="connsiteX716" fmla="*/ 646948 w 2199614"/>
                <a:gd name="connsiteY716" fmla="*/ 615297 h 2372565"/>
                <a:gd name="connsiteX717" fmla="*/ 645682 w 2199614"/>
                <a:gd name="connsiteY717" fmla="*/ 615297 h 2372565"/>
                <a:gd name="connsiteX718" fmla="*/ 640618 w 2199614"/>
                <a:gd name="connsiteY718" fmla="*/ 610233 h 2372565"/>
                <a:gd name="connsiteX719" fmla="*/ 640618 w 2199614"/>
                <a:gd name="connsiteY719" fmla="*/ 606435 h 2372565"/>
                <a:gd name="connsiteX720" fmla="*/ 639352 w 2199614"/>
                <a:gd name="connsiteY720" fmla="*/ 602637 h 2372565"/>
                <a:gd name="connsiteX721" fmla="*/ 639352 w 2199614"/>
                <a:gd name="connsiteY721" fmla="*/ 600105 h 2372565"/>
                <a:gd name="connsiteX722" fmla="*/ 639352 w 2199614"/>
                <a:gd name="connsiteY722" fmla="*/ 593774 h 2372565"/>
                <a:gd name="connsiteX723" fmla="*/ 638086 w 2199614"/>
                <a:gd name="connsiteY723" fmla="*/ 589976 h 2372565"/>
                <a:gd name="connsiteX724" fmla="*/ 640618 w 2199614"/>
                <a:gd name="connsiteY724" fmla="*/ 583646 h 2372565"/>
                <a:gd name="connsiteX725" fmla="*/ 646948 w 2199614"/>
                <a:gd name="connsiteY725" fmla="*/ 586178 h 2372565"/>
                <a:gd name="connsiteX726" fmla="*/ 649480 w 2199614"/>
                <a:gd name="connsiteY726" fmla="*/ 589976 h 2372565"/>
                <a:gd name="connsiteX727" fmla="*/ 649480 w 2199614"/>
                <a:gd name="connsiteY727" fmla="*/ 592509 h 2372565"/>
                <a:gd name="connsiteX728" fmla="*/ 649480 w 2199614"/>
                <a:gd name="connsiteY728" fmla="*/ 598839 h 2372565"/>
                <a:gd name="connsiteX729" fmla="*/ 650746 w 2199614"/>
                <a:gd name="connsiteY729" fmla="*/ 602637 h 2372565"/>
                <a:gd name="connsiteX730" fmla="*/ 650746 w 2199614"/>
                <a:gd name="connsiteY730" fmla="*/ 605169 h 2372565"/>
                <a:gd name="connsiteX731" fmla="*/ 650746 w 2199614"/>
                <a:gd name="connsiteY731" fmla="*/ 605169 h 2372565"/>
                <a:gd name="connsiteX732" fmla="*/ 653279 w 2199614"/>
                <a:gd name="connsiteY732" fmla="*/ 608967 h 2372565"/>
                <a:gd name="connsiteX733" fmla="*/ 648214 w 2199614"/>
                <a:gd name="connsiteY733" fmla="*/ 615297 h 2372565"/>
                <a:gd name="connsiteX734" fmla="*/ 630490 w 2199614"/>
                <a:gd name="connsiteY734" fmla="*/ 551995 h 2372565"/>
                <a:gd name="connsiteX735" fmla="*/ 625426 w 2199614"/>
                <a:gd name="connsiteY735" fmla="*/ 546931 h 2372565"/>
                <a:gd name="connsiteX736" fmla="*/ 625426 w 2199614"/>
                <a:gd name="connsiteY736" fmla="*/ 541867 h 2372565"/>
                <a:gd name="connsiteX737" fmla="*/ 624160 w 2199614"/>
                <a:gd name="connsiteY737" fmla="*/ 540601 h 2372565"/>
                <a:gd name="connsiteX738" fmla="*/ 622894 w 2199614"/>
                <a:gd name="connsiteY738" fmla="*/ 536802 h 2372565"/>
                <a:gd name="connsiteX739" fmla="*/ 622894 w 2199614"/>
                <a:gd name="connsiteY739" fmla="*/ 530472 h 2372565"/>
                <a:gd name="connsiteX740" fmla="*/ 621627 w 2199614"/>
                <a:gd name="connsiteY740" fmla="*/ 526674 h 2372565"/>
                <a:gd name="connsiteX741" fmla="*/ 621627 w 2199614"/>
                <a:gd name="connsiteY741" fmla="*/ 524142 h 2372565"/>
                <a:gd name="connsiteX742" fmla="*/ 621627 w 2199614"/>
                <a:gd name="connsiteY742" fmla="*/ 522876 h 2372565"/>
                <a:gd name="connsiteX743" fmla="*/ 626692 w 2199614"/>
                <a:gd name="connsiteY743" fmla="*/ 517812 h 2372565"/>
                <a:gd name="connsiteX744" fmla="*/ 631756 w 2199614"/>
                <a:gd name="connsiteY744" fmla="*/ 522876 h 2372565"/>
                <a:gd name="connsiteX745" fmla="*/ 631756 w 2199614"/>
                <a:gd name="connsiteY745" fmla="*/ 522876 h 2372565"/>
                <a:gd name="connsiteX746" fmla="*/ 633022 w 2199614"/>
                <a:gd name="connsiteY746" fmla="*/ 526674 h 2372565"/>
                <a:gd name="connsiteX747" fmla="*/ 633022 w 2199614"/>
                <a:gd name="connsiteY747" fmla="*/ 529207 h 2372565"/>
                <a:gd name="connsiteX748" fmla="*/ 633022 w 2199614"/>
                <a:gd name="connsiteY748" fmla="*/ 534271 h 2372565"/>
                <a:gd name="connsiteX749" fmla="*/ 634288 w 2199614"/>
                <a:gd name="connsiteY749" fmla="*/ 535537 h 2372565"/>
                <a:gd name="connsiteX750" fmla="*/ 635554 w 2199614"/>
                <a:gd name="connsiteY750" fmla="*/ 539335 h 2372565"/>
                <a:gd name="connsiteX751" fmla="*/ 635554 w 2199614"/>
                <a:gd name="connsiteY751" fmla="*/ 544399 h 2372565"/>
                <a:gd name="connsiteX752" fmla="*/ 635554 w 2199614"/>
                <a:gd name="connsiteY752" fmla="*/ 545665 h 2372565"/>
                <a:gd name="connsiteX753" fmla="*/ 630490 w 2199614"/>
                <a:gd name="connsiteY753" fmla="*/ 551995 h 2372565"/>
                <a:gd name="connsiteX754" fmla="*/ 612765 w 2199614"/>
                <a:gd name="connsiteY754" fmla="*/ 486161 h 2372565"/>
                <a:gd name="connsiteX755" fmla="*/ 607701 w 2199614"/>
                <a:gd name="connsiteY755" fmla="*/ 482363 h 2372565"/>
                <a:gd name="connsiteX756" fmla="*/ 606435 w 2199614"/>
                <a:gd name="connsiteY756" fmla="*/ 478565 h 2372565"/>
                <a:gd name="connsiteX757" fmla="*/ 606435 w 2199614"/>
                <a:gd name="connsiteY757" fmla="*/ 476033 h 2372565"/>
                <a:gd name="connsiteX758" fmla="*/ 606435 w 2199614"/>
                <a:gd name="connsiteY758" fmla="*/ 469702 h 2372565"/>
                <a:gd name="connsiteX759" fmla="*/ 605169 w 2199614"/>
                <a:gd name="connsiteY759" fmla="*/ 465904 h 2372565"/>
                <a:gd name="connsiteX760" fmla="*/ 605169 w 2199614"/>
                <a:gd name="connsiteY760" fmla="*/ 463372 h 2372565"/>
                <a:gd name="connsiteX761" fmla="*/ 605169 w 2199614"/>
                <a:gd name="connsiteY761" fmla="*/ 463372 h 2372565"/>
                <a:gd name="connsiteX762" fmla="*/ 603903 w 2199614"/>
                <a:gd name="connsiteY762" fmla="*/ 459574 h 2372565"/>
                <a:gd name="connsiteX763" fmla="*/ 608967 w 2199614"/>
                <a:gd name="connsiteY763" fmla="*/ 454510 h 2372565"/>
                <a:gd name="connsiteX764" fmla="*/ 610233 w 2199614"/>
                <a:gd name="connsiteY764" fmla="*/ 454510 h 2372565"/>
                <a:gd name="connsiteX765" fmla="*/ 615297 w 2199614"/>
                <a:gd name="connsiteY765" fmla="*/ 459574 h 2372565"/>
                <a:gd name="connsiteX766" fmla="*/ 615297 w 2199614"/>
                <a:gd name="connsiteY766" fmla="*/ 463372 h 2372565"/>
                <a:gd name="connsiteX767" fmla="*/ 616563 w 2199614"/>
                <a:gd name="connsiteY767" fmla="*/ 467170 h 2372565"/>
                <a:gd name="connsiteX768" fmla="*/ 616563 w 2199614"/>
                <a:gd name="connsiteY768" fmla="*/ 469702 h 2372565"/>
                <a:gd name="connsiteX769" fmla="*/ 616563 w 2199614"/>
                <a:gd name="connsiteY769" fmla="*/ 476033 h 2372565"/>
                <a:gd name="connsiteX770" fmla="*/ 617829 w 2199614"/>
                <a:gd name="connsiteY770" fmla="*/ 479831 h 2372565"/>
                <a:gd name="connsiteX771" fmla="*/ 617829 w 2199614"/>
                <a:gd name="connsiteY771" fmla="*/ 482363 h 2372565"/>
                <a:gd name="connsiteX772" fmla="*/ 612765 w 2199614"/>
                <a:gd name="connsiteY772" fmla="*/ 486161 h 2372565"/>
                <a:gd name="connsiteX773" fmla="*/ 596307 w 2199614"/>
                <a:gd name="connsiteY773" fmla="*/ 421593 h 2372565"/>
                <a:gd name="connsiteX774" fmla="*/ 592508 w 2199614"/>
                <a:gd name="connsiteY774" fmla="*/ 419061 h 2372565"/>
                <a:gd name="connsiteX775" fmla="*/ 591242 w 2199614"/>
                <a:gd name="connsiteY775" fmla="*/ 415263 h 2372565"/>
                <a:gd name="connsiteX776" fmla="*/ 591242 w 2199614"/>
                <a:gd name="connsiteY776" fmla="*/ 412730 h 2372565"/>
                <a:gd name="connsiteX777" fmla="*/ 591242 w 2199614"/>
                <a:gd name="connsiteY777" fmla="*/ 408932 h 2372565"/>
                <a:gd name="connsiteX778" fmla="*/ 589976 w 2199614"/>
                <a:gd name="connsiteY778" fmla="*/ 405134 h 2372565"/>
                <a:gd name="connsiteX779" fmla="*/ 589976 w 2199614"/>
                <a:gd name="connsiteY779" fmla="*/ 402602 h 2372565"/>
                <a:gd name="connsiteX780" fmla="*/ 589976 w 2199614"/>
                <a:gd name="connsiteY780" fmla="*/ 400070 h 2372565"/>
                <a:gd name="connsiteX781" fmla="*/ 588710 w 2199614"/>
                <a:gd name="connsiteY781" fmla="*/ 398804 h 2372565"/>
                <a:gd name="connsiteX782" fmla="*/ 587444 w 2199614"/>
                <a:gd name="connsiteY782" fmla="*/ 395006 h 2372565"/>
                <a:gd name="connsiteX783" fmla="*/ 587444 w 2199614"/>
                <a:gd name="connsiteY783" fmla="*/ 392474 h 2372565"/>
                <a:gd name="connsiteX784" fmla="*/ 592508 w 2199614"/>
                <a:gd name="connsiteY784" fmla="*/ 387409 h 2372565"/>
                <a:gd name="connsiteX785" fmla="*/ 597573 w 2199614"/>
                <a:gd name="connsiteY785" fmla="*/ 392474 h 2372565"/>
                <a:gd name="connsiteX786" fmla="*/ 597573 w 2199614"/>
                <a:gd name="connsiteY786" fmla="*/ 392474 h 2372565"/>
                <a:gd name="connsiteX787" fmla="*/ 598839 w 2199614"/>
                <a:gd name="connsiteY787" fmla="*/ 393740 h 2372565"/>
                <a:gd name="connsiteX788" fmla="*/ 600105 w 2199614"/>
                <a:gd name="connsiteY788" fmla="*/ 397538 h 2372565"/>
                <a:gd name="connsiteX789" fmla="*/ 600105 w 2199614"/>
                <a:gd name="connsiteY789" fmla="*/ 401336 h 2372565"/>
                <a:gd name="connsiteX790" fmla="*/ 601371 w 2199614"/>
                <a:gd name="connsiteY790" fmla="*/ 405134 h 2372565"/>
                <a:gd name="connsiteX791" fmla="*/ 601371 w 2199614"/>
                <a:gd name="connsiteY791" fmla="*/ 407666 h 2372565"/>
                <a:gd name="connsiteX792" fmla="*/ 601371 w 2199614"/>
                <a:gd name="connsiteY792" fmla="*/ 411464 h 2372565"/>
                <a:gd name="connsiteX793" fmla="*/ 602637 w 2199614"/>
                <a:gd name="connsiteY793" fmla="*/ 413996 h 2372565"/>
                <a:gd name="connsiteX794" fmla="*/ 600105 w 2199614"/>
                <a:gd name="connsiteY794" fmla="*/ 420327 h 2372565"/>
                <a:gd name="connsiteX795" fmla="*/ 596307 w 2199614"/>
                <a:gd name="connsiteY795" fmla="*/ 421593 h 2372565"/>
                <a:gd name="connsiteX796" fmla="*/ 579848 w 2199614"/>
                <a:gd name="connsiteY796" fmla="*/ 355758 h 2372565"/>
                <a:gd name="connsiteX797" fmla="*/ 576050 w 2199614"/>
                <a:gd name="connsiteY797" fmla="*/ 354492 h 2372565"/>
                <a:gd name="connsiteX798" fmla="*/ 573518 w 2199614"/>
                <a:gd name="connsiteY798" fmla="*/ 351960 h 2372565"/>
                <a:gd name="connsiteX799" fmla="*/ 572252 w 2199614"/>
                <a:gd name="connsiteY799" fmla="*/ 348162 h 2372565"/>
                <a:gd name="connsiteX800" fmla="*/ 572252 w 2199614"/>
                <a:gd name="connsiteY800" fmla="*/ 341832 h 2372565"/>
                <a:gd name="connsiteX801" fmla="*/ 568454 w 2199614"/>
                <a:gd name="connsiteY801" fmla="*/ 334235 h 2372565"/>
                <a:gd name="connsiteX802" fmla="*/ 568454 w 2199614"/>
                <a:gd name="connsiteY802" fmla="*/ 331704 h 2372565"/>
                <a:gd name="connsiteX803" fmla="*/ 568454 w 2199614"/>
                <a:gd name="connsiteY803" fmla="*/ 327905 h 2372565"/>
                <a:gd name="connsiteX804" fmla="*/ 573518 w 2199614"/>
                <a:gd name="connsiteY804" fmla="*/ 322841 h 2372565"/>
                <a:gd name="connsiteX805" fmla="*/ 578582 w 2199614"/>
                <a:gd name="connsiteY805" fmla="*/ 327905 h 2372565"/>
                <a:gd name="connsiteX806" fmla="*/ 578582 w 2199614"/>
                <a:gd name="connsiteY806" fmla="*/ 330437 h 2372565"/>
                <a:gd name="connsiteX807" fmla="*/ 582380 w 2199614"/>
                <a:gd name="connsiteY807" fmla="*/ 338034 h 2372565"/>
                <a:gd name="connsiteX808" fmla="*/ 582380 w 2199614"/>
                <a:gd name="connsiteY808" fmla="*/ 340566 h 2372565"/>
                <a:gd name="connsiteX809" fmla="*/ 582380 w 2199614"/>
                <a:gd name="connsiteY809" fmla="*/ 345630 h 2372565"/>
                <a:gd name="connsiteX810" fmla="*/ 583646 w 2199614"/>
                <a:gd name="connsiteY810" fmla="*/ 346896 h 2372565"/>
                <a:gd name="connsiteX811" fmla="*/ 583646 w 2199614"/>
                <a:gd name="connsiteY811" fmla="*/ 353226 h 2372565"/>
                <a:gd name="connsiteX812" fmla="*/ 579848 w 2199614"/>
                <a:gd name="connsiteY812" fmla="*/ 355758 h 2372565"/>
                <a:gd name="connsiteX813" fmla="*/ 553261 w 2199614"/>
                <a:gd name="connsiteY813" fmla="*/ 296254 h 2372565"/>
                <a:gd name="connsiteX814" fmla="*/ 548197 w 2199614"/>
                <a:gd name="connsiteY814" fmla="*/ 291190 h 2372565"/>
                <a:gd name="connsiteX815" fmla="*/ 544399 w 2199614"/>
                <a:gd name="connsiteY815" fmla="*/ 287392 h 2372565"/>
                <a:gd name="connsiteX816" fmla="*/ 543133 w 2199614"/>
                <a:gd name="connsiteY816" fmla="*/ 283594 h 2372565"/>
                <a:gd name="connsiteX817" fmla="*/ 543133 w 2199614"/>
                <a:gd name="connsiteY817" fmla="*/ 283594 h 2372565"/>
                <a:gd name="connsiteX818" fmla="*/ 541867 w 2199614"/>
                <a:gd name="connsiteY818" fmla="*/ 282328 h 2372565"/>
                <a:gd name="connsiteX819" fmla="*/ 540601 w 2199614"/>
                <a:gd name="connsiteY819" fmla="*/ 281062 h 2372565"/>
                <a:gd name="connsiteX820" fmla="*/ 538069 w 2199614"/>
                <a:gd name="connsiteY820" fmla="*/ 277264 h 2372565"/>
                <a:gd name="connsiteX821" fmla="*/ 536803 w 2199614"/>
                <a:gd name="connsiteY821" fmla="*/ 275998 h 2372565"/>
                <a:gd name="connsiteX822" fmla="*/ 535536 w 2199614"/>
                <a:gd name="connsiteY822" fmla="*/ 272199 h 2372565"/>
                <a:gd name="connsiteX823" fmla="*/ 535536 w 2199614"/>
                <a:gd name="connsiteY823" fmla="*/ 270933 h 2372565"/>
                <a:gd name="connsiteX824" fmla="*/ 540601 w 2199614"/>
                <a:gd name="connsiteY824" fmla="*/ 265869 h 2372565"/>
                <a:gd name="connsiteX825" fmla="*/ 545665 w 2199614"/>
                <a:gd name="connsiteY825" fmla="*/ 270933 h 2372565"/>
                <a:gd name="connsiteX826" fmla="*/ 546931 w 2199614"/>
                <a:gd name="connsiteY826" fmla="*/ 272199 h 2372565"/>
                <a:gd name="connsiteX827" fmla="*/ 548197 w 2199614"/>
                <a:gd name="connsiteY827" fmla="*/ 273466 h 2372565"/>
                <a:gd name="connsiteX828" fmla="*/ 550729 w 2199614"/>
                <a:gd name="connsiteY828" fmla="*/ 277264 h 2372565"/>
                <a:gd name="connsiteX829" fmla="*/ 551995 w 2199614"/>
                <a:gd name="connsiteY829" fmla="*/ 278530 h 2372565"/>
                <a:gd name="connsiteX830" fmla="*/ 553261 w 2199614"/>
                <a:gd name="connsiteY830" fmla="*/ 282328 h 2372565"/>
                <a:gd name="connsiteX831" fmla="*/ 553261 w 2199614"/>
                <a:gd name="connsiteY831" fmla="*/ 282328 h 2372565"/>
                <a:gd name="connsiteX832" fmla="*/ 557059 w 2199614"/>
                <a:gd name="connsiteY832" fmla="*/ 286126 h 2372565"/>
                <a:gd name="connsiteX833" fmla="*/ 558325 w 2199614"/>
                <a:gd name="connsiteY833" fmla="*/ 289924 h 2372565"/>
                <a:gd name="connsiteX834" fmla="*/ 558325 w 2199614"/>
                <a:gd name="connsiteY834" fmla="*/ 291190 h 2372565"/>
                <a:gd name="connsiteX835" fmla="*/ 553261 w 2199614"/>
                <a:gd name="connsiteY835" fmla="*/ 296254 h 2372565"/>
                <a:gd name="connsiteX836" fmla="*/ 512748 w 2199614"/>
                <a:gd name="connsiteY836" fmla="*/ 241814 h 2372565"/>
                <a:gd name="connsiteX837" fmla="*/ 508950 w 2199614"/>
                <a:gd name="connsiteY837" fmla="*/ 240548 h 2372565"/>
                <a:gd name="connsiteX838" fmla="*/ 497555 w 2199614"/>
                <a:gd name="connsiteY838" fmla="*/ 227888 h 2372565"/>
                <a:gd name="connsiteX839" fmla="*/ 496289 w 2199614"/>
                <a:gd name="connsiteY839" fmla="*/ 225356 h 2372565"/>
                <a:gd name="connsiteX840" fmla="*/ 491225 w 2199614"/>
                <a:gd name="connsiteY840" fmla="*/ 220292 h 2372565"/>
                <a:gd name="connsiteX841" fmla="*/ 496289 w 2199614"/>
                <a:gd name="connsiteY841" fmla="*/ 215227 h 2372565"/>
                <a:gd name="connsiteX842" fmla="*/ 498821 w 2199614"/>
                <a:gd name="connsiteY842" fmla="*/ 215227 h 2372565"/>
                <a:gd name="connsiteX843" fmla="*/ 502619 w 2199614"/>
                <a:gd name="connsiteY843" fmla="*/ 216494 h 2372565"/>
                <a:gd name="connsiteX844" fmla="*/ 505151 w 2199614"/>
                <a:gd name="connsiteY844" fmla="*/ 219026 h 2372565"/>
                <a:gd name="connsiteX845" fmla="*/ 506417 w 2199614"/>
                <a:gd name="connsiteY845" fmla="*/ 222824 h 2372565"/>
                <a:gd name="connsiteX846" fmla="*/ 506417 w 2199614"/>
                <a:gd name="connsiteY846" fmla="*/ 222824 h 2372565"/>
                <a:gd name="connsiteX847" fmla="*/ 516546 w 2199614"/>
                <a:gd name="connsiteY847" fmla="*/ 232952 h 2372565"/>
                <a:gd name="connsiteX848" fmla="*/ 516546 w 2199614"/>
                <a:gd name="connsiteY848" fmla="*/ 239282 h 2372565"/>
                <a:gd name="connsiteX849" fmla="*/ 512748 w 2199614"/>
                <a:gd name="connsiteY849" fmla="*/ 241814 h 2372565"/>
                <a:gd name="connsiteX850" fmla="*/ 463372 w 2199614"/>
                <a:gd name="connsiteY850" fmla="*/ 192439 h 2372565"/>
                <a:gd name="connsiteX851" fmla="*/ 459574 w 2199614"/>
                <a:gd name="connsiteY851" fmla="*/ 189907 h 2372565"/>
                <a:gd name="connsiteX852" fmla="*/ 458308 w 2199614"/>
                <a:gd name="connsiteY852" fmla="*/ 188641 h 2372565"/>
                <a:gd name="connsiteX853" fmla="*/ 454510 w 2199614"/>
                <a:gd name="connsiteY853" fmla="*/ 184842 h 2372565"/>
                <a:gd name="connsiteX854" fmla="*/ 450712 w 2199614"/>
                <a:gd name="connsiteY854" fmla="*/ 182310 h 2372565"/>
                <a:gd name="connsiteX855" fmla="*/ 449446 w 2199614"/>
                <a:gd name="connsiteY855" fmla="*/ 181044 h 2372565"/>
                <a:gd name="connsiteX856" fmla="*/ 448179 w 2199614"/>
                <a:gd name="connsiteY856" fmla="*/ 179778 h 2372565"/>
                <a:gd name="connsiteX857" fmla="*/ 444381 w 2199614"/>
                <a:gd name="connsiteY857" fmla="*/ 178512 h 2372565"/>
                <a:gd name="connsiteX858" fmla="*/ 441849 w 2199614"/>
                <a:gd name="connsiteY858" fmla="*/ 177246 h 2372565"/>
                <a:gd name="connsiteX859" fmla="*/ 441849 w 2199614"/>
                <a:gd name="connsiteY859" fmla="*/ 170916 h 2372565"/>
                <a:gd name="connsiteX860" fmla="*/ 449446 w 2199614"/>
                <a:gd name="connsiteY860" fmla="*/ 170916 h 2372565"/>
                <a:gd name="connsiteX861" fmla="*/ 450712 w 2199614"/>
                <a:gd name="connsiteY861" fmla="*/ 170916 h 2372565"/>
                <a:gd name="connsiteX862" fmla="*/ 454510 w 2199614"/>
                <a:gd name="connsiteY862" fmla="*/ 172182 h 2372565"/>
                <a:gd name="connsiteX863" fmla="*/ 455776 w 2199614"/>
                <a:gd name="connsiteY863" fmla="*/ 173448 h 2372565"/>
                <a:gd name="connsiteX864" fmla="*/ 459574 w 2199614"/>
                <a:gd name="connsiteY864" fmla="*/ 175980 h 2372565"/>
                <a:gd name="connsiteX865" fmla="*/ 460840 w 2199614"/>
                <a:gd name="connsiteY865" fmla="*/ 177246 h 2372565"/>
                <a:gd name="connsiteX866" fmla="*/ 464638 w 2199614"/>
                <a:gd name="connsiteY866" fmla="*/ 181044 h 2372565"/>
                <a:gd name="connsiteX867" fmla="*/ 469702 w 2199614"/>
                <a:gd name="connsiteY867" fmla="*/ 186109 h 2372565"/>
                <a:gd name="connsiteX868" fmla="*/ 469702 w 2199614"/>
                <a:gd name="connsiteY868" fmla="*/ 187375 h 2372565"/>
                <a:gd name="connsiteX869" fmla="*/ 463372 w 2199614"/>
                <a:gd name="connsiteY869" fmla="*/ 192439 h 2372565"/>
                <a:gd name="connsiteX870" fmla="*/ 406400 w 2199614"/>
                <a:gd name="connsiteY870" fmla="*/ 153191 h 2372565"/>
                <a:gd name="connsiteX871" fmla="*/ 403868 w 2199614"/>
                <a:gd name="connsiteY871" fmla="*/ 153191 h 2372565"/>
                <a:gd name="connsiteX872" fmla="*/ 403868 w 2199614"/>
                <a:gd name="connsiteY872" fmla="*/ 153191 h 2372565"/>
                <a:gd name="connsiteX873" fmla="*/ 400070 w 2199614"/>
                <a:gd name="connsiteY873" fmla="*/ 151925 h 2372565"/>
                <a:gd name="connsiteX874" fmla="*/ 398804 w 2199614"/>
                <a:gd name="connsiteY874" fmla="*/ 150659 h 2372565"/>
                <a:gd name="connsiteX875" fmla="*/ 395006 w 2199614"/>
                <a:gd name="connsiteY875" fmla="*/ 149393 h 2372565"/>
                <a:gd name="connsiteX876" fmla="*/ 393740 w 2199614"/>
                <a:gd name="connsiteY876" fmla="*/ 148127 h 2372565"/>
                <a:gd name="connsiteX877" fmla="*/ 389941 w 2199614"/>
                <a:gd name="connsiteY877" fmla="*/ 145595 h 2372565"/>
                <a:gd name="connsiteX878" fmla="*/ 388675 w 2199614"/>
                <a:gd name="connsiteY878" fmla="*/ 144329 h 2372565"/>
                <a:gd name="connsiteX879" fmla="*/ 387409 w 2199614"/>
                <a:gd name="connsiteY879" fmla="*/ 143063 h 2372565"/>
                <a:gd name="connsiteX880" fmla="*/ 383611 w 2199614"/>
                <a:gd name="connsiteY880" fmla="*/ 141797 h 2372565"/>
                <a:gd name="connsiteX881" fmla="*/ 382345 w 2199614"/>
                <a:gd name="connsiteY881" fmla="*/ 140531 h 2372565"/>
                <a:gd name="connsiteX882" fmla="*/ 382345 w 2199614"/>
                <a:gd name="connsiteY882" fmla="*/ 134201 h 2372565"/>
                <a:gd name="connsiteX883" fmla="*/ 388675 w 2199614"/>
                <a:gd name="connsiteY883" fmla="*/ 134201 h 2372565"/>
                <a:gd name="connsiteX884" fmla="*/ 388675 w 2199614"/>
                <a:gd name="connsiteY884" fmla="*/ 134201 h 2372565"/>
                <a:gd name="connsiteX885" fmla="*/ 392474 w 2199614"/>
                <a:gd name="connsiteY885" fmla="*/ 135467 h 2372565"/>
                <a:gd name="connsiteX886" fmla="*/ 393740 w 2199614"/>
                <a:gd name="connsiteY886" fmla="*/ 136733 h 2372565"/>
                <a:gd name="connsiteX887" fmla="*/ 397538 w 2199614"/>
                <a:gd name="connsiteY887" fmla="*/ 139265 h 2372565"/>
                <a:gd name="connsiteX888" fmla="*/ 398804 w 2199614"/>
                <a:gd name="connsiteY888" fmla="*/ 140531 h 2372565"/>
                <a:gd name="connsiteX889" fmla="*/ 400070 w 2199614"/>
                <a:gd name="connsiteY889" fmla="*/ 141797 h 2372565"/>
                <a:gd name="connsiteX890" fmla="*/ 403868 w 2199614"/>
                <a:gd name="connsiteY890" fmla="*/ 143063 h 2372565"/>
                <a:gd name="connsiteX891" fmla="*/ 405134 w 2199614"/>
                <a:gd name="connsiteY891" fmla="*/ 144329 h 2372565"/>
                <a:gd name="connsiteX892" fmla="*/ 408932 w 2199614"/>
                <a:gd name="connsiteY892" fmla="*/ 145595 h 2372565"/>
                <a:gd name="connsiteX893" fmla="*/ 408932 w 2199614"/>
                <a:gd name="connsiteY893" fmla="*/ 153191 h 2372565"/>
                <a:gd name="connsiteX894" fmla="*/ 406400 w 2199614"/>
                <a:gd name="connsiteY894" fmla="*/ 153191 h 2372565"/>
                <a:gd name="connsiteX895" fmla="*/ 346896 w 2199614"/>
                <a:gd name="connsiteY895" fmla="*/ 122806 h 2372565"/>
                <a:gd name="connsiteX896" fmla="*/ 344364 w 2199614"/>
                <a:gd name="connsiteY896" fmla="*/ 122806 h 2372565"/>
                <a:gd name="connsiteX897" fmla="*/ 343098 w 2199614"/>
                <a:gd name="connsiteY897" fmla="*/ 121540 h 2372565"/>
                <a:gd name="connsiteX898" fmla="*/ 341832 w 2199614"/>
                <a:gd name="connsiteY898" fmla="*/ 120274 h 2372565"/>
                <a:gd name="connsiteX899" fmla="*/ 338034 w 2199614"/>
                <a:gd name="connsiteY899" fmla="*/ 119008 h 2372565"/>
                <a:gd name="connsiteX900" fmla="*/ 336768 w 2199614"/>
                <a:gd name="connsiteY900" fmla="*/ 117742 h 2372565"/>
                <a:gd name="connsiteX901" fmla="*/ 332969 w 2199614"/>
                <a:gd name="connsiteY901" fmla="*/ 116476 h 2372565"/>
                <a:gd name="connsiteX902" fmla="*/ 331703 w 2199614"/>
                <a:gd name="connsiteY902" fmla="*/ 115210 h 2372565"/>
                <a:gd name="connsiteX903" fmla="*/ 329171 w 2199614"/>
                <a:gd name="connsiteY903" fmla="*/ 115210 h 2372565"/>
                <a:gd name="connsiteX904" fmla="*/ 324107 w 2199614"/>
                <a:gd name="connsiteY904" fmla="*/ 112678 h 2372565"/>
                <a:gd name="connsiteX905" fmla="*/ 321575 w 2199614"/>
                <a:gd name="connsiteY905" fmla="*/ 108880 h 2372565"/>
                <a:gd name="connsiteX906" fmla="*/ 326639 w 2199614"/>
                <a:gd name="connsiteY906" fmla="*/ 103816 h 2372565"/>
                <a:gd name="connsiteX907" fmla="*/ 329171 w 2199614"/>
                <a:gd name="connsiteY907" fmla="*/ 103816 h 2372565"/>
                <a:gd name="connsiteX908" fmla="*/ 332969 w 2199614"/>
                <a:gd name="connsiteY908" fmla="*/ 106348 h 2372565"/>
                <a:gd name="connsiteX909" fmla="*/ 332969 w 2199614"/>
                <a:gd name="connsiteY909" fmla="*/ 106348 h 2372565"/>
                <a:gd name="connsiteX910" fmla="*/ 336768 w 2199614"/>
                <a:gd name="connsiteY910" fmla="*/ 107614 h 2372565"/>
                <a:gd name="connsiteX911" fmla="*/ 338034 w 2199614"/>
                <a:gd name="connsiteY911" fmla="*/ 108880 h 2372565"/>
                <a:gd name="connsiteX912" fmla="*/ 341832 w 2199614"/>
                <a:gd name="connsiteY912" fmla="*/ 110146 h 2372565"/>
                <a:gd name="connsiteX913" fmla="*/ 343098 w 2199614"/>
                <a:gd name="connsiteY913" fmla="*/ 111412 h 2372565"/>
                <a:gd name="connsiteX914" fmla="*/ 346896 w 2199614"/>
                <a:gd name="connsiteY914" fmla="*/ 112678 h 2372565"/>
                <a:gd name="connsiteX915" fmla="*/ 349428 w 2199614"/>
                <a:gd name="connsiteY915" fmla="*/ 115210 h 2372565"/>
                <a:gd name="connsiteX916" fmla="*/ 350694 w 2199614"/>
                <a:gd name="connsiteY916" fmla="*/ 121540 h 2372565"/>
                <a:gd name="connsiteX917" fmla="*/ 346896 w 2199614"/>
                <a:gd name="connsiteY917" fmla="*/ 122806 h 2372565"/>
                <a:gd name="connsiteX918" fmla="*/ 287392 w 2199614"/>
                <a:gd name="connsiteY918" fmla="*/ 94953 h 2372565"/>
                <a:gd name="connsiteX919" fmla="*/ 283594 w 2199614"/>
                <a:gd name="connsiteY919" fmla="*/ 93687 h 2372565"/>
                <a:gd name="connsiteX920" fmla="*/ 282328 w 2199614"/>
                <a:gd name="connsiteY920" fmla="*/ 93687 h 2372565"/>
                <a:gd name="connsiteX921" fmla="*/ 278530 w 2199614"/>
                <a:gd name="connsiteY921" fmla="*/ 92421 h 2372565"/>
                <a:gd name="connsiteX922" fmla="*/ 277264 w 2199614"/>
                <a:gd name="connsiteY922" fmla="*/ 91155 h 2372565"/>
                <a:gd name="connsiteX923" fmla="*/ 274731 w 2199614"/>
                <a:gd name="connsiteY923" fmla="*/ 91155 h 2372565"/>
                <a:gd name="connsiteX924" fmla="*/ 270933 w 2199614"/>
                <a:gd name="connsiteY924" fmla="*/ 88623 h 2372565"/>
                <a:gd name="connsiteX925" fmla="*/ 270933 w 2199614"/>
                <a:gd name="connsiteY925" fmla="*/ 88623 h 2372565"/>
                <a:gd name="connsiteX926" fmla="*/ 267135 w 2199614"/>
                <a:gd name="connsiteY926" fmla="*/ 87357 h 2372565"/>
                <a:gd name="connsiteX927" fmla="*/ 265869 w 2199614"/>
                <a:gd name="connsiteY927" fmla="*/ 86091 h 2372565"/>
                <a:gd name="connsiteX928" fmla="*/ 262071 w 2199614"/>
                <a:gd name="connsiteY928" fmla="*/ 81027 h 2372565"/>
                <a:gd name="connsiteX929" fmla="*/ 267135 w 2199614"/>
                <a:gd name="connsiteY929" fmla="*/ 75963 h 2372565"/>
                <a:gd name="connsiteX930" fmla="*/ 268401 w 2199614"/>
                <a:gd name="connsiteY930" fmla="*/ 75963 h 2372565"/>
                <a:gd name="connsiteX931" fmla="*/ 272199 w 2199614"/>
                <a:gd name="connsiteY931" fmla="*/ 77229 h 2372565"/>
                <a:gd name="connsiteX932" fmla="*/ 273465 w 2199614"/>
                <a:gd name="connsiteY932" fmla="*/ 78495 h 2372565"/>
                <a:gd name="connsiteX933" fmla="*/ 275998 w 2199614"/>
                <a:gd name="connsiteY933" fmla="*/ 78495 h 2372565"/>
                <a:gd name="connsiteX934" fmla="*/ 279796 w 2199614"/>
                <a:gd name="connsiteY934" fmla="*/ 81027 h 2372565"/>
                <a:gd name="connsiteX935" fmla="*/ 279796 w 2199614"/>
                <a:gd name="connsiteY935" fmla="*/ 81027 h 2372565"/>
                <a:gd name="connsiteX936" fmla="*/ 283594 w 2199614"/>
                <a:gd name="connsiteY936" fmla="*/ 82293 h 2372565"/>
                <a:gd name="connsiteX937" fmla="*/ 284860 w 2199614"/>
                <a:gd name="connsiteY937" fmla="*/ 83559 h 2372565"/>
                <a:gd name="connsiteX938" fmla="*/ 288658 w 2199614"/>
                <a:gd name="connsiteY938" fmla="*/ 84825 h 2372565"/>
                <a:gd name="connsiteX939" fmla="*/ 289924 w 2199614"/>
                <a:gd name="connsiteY939" fmla="*/ 86091 h 2372565"/>
                <a:gd name="connsiteX940" fmla="*/ 289924 w 2199614"/>
                <a:gd name="connsiteY940" fmla="*/ 92421 h 2372565"/>
                <a:gd name="connsiteX941" fmla="*/ 287392 w 2199614"/>
                <a:gd name="connsiteY941" fmla="*/ 94953 h 2372565"/>
                <a:gd name="connsiteX942" fmla="*/ 227888 w 2199614"/>
                <a:gd name="connsiteY942" fmla="*/ 69632 h 2372565"/>
                <a:gd name="connsiteX943" fmla="*/ 224090 w 2199614"/>
                <a:gd name="connsiteY943" fmla="*/ 68366 h 2372565"/>
                <a:gd name="connsiteX944" fmla="*/ 222824 w 2199614"/>
                <a:gd name="connsiteY944" fmla="*/ 68366 h 2372565"/>
                <a:gd name="connsiteX945" fmla="*/ 219026 w 2199614"/>
                <a:gd name="connsiteY945" fmla="*/ 68366 h 2372565"/>
                <a:gd name="connsiteX946" fmla="*/ 215227 w 2199614"/>
                <a:gd name="connsiteY946" fmla="*/ 67100 h 2372565"/>
                <a:gd name="connsiteX947" fmla="*/ 213961 w 2199614"/>
                <a:gd name="connsiteY947" fmla="*/ 65834 h 2372565"/>
                <a:gd name="connsiteX948" fmla="*/ 211429 w 2199614"/>
                <a:gd name="connsiteY948" fmla="*/ 64568 h 2372565"/>
                <a:gd name="connsiteX949" fmla="*/ 207631 w 2199614"/>
                <a:gd name="connsiteY949" fmla="*/ 64568 h 2372565"/>
                <a:gd name="connsiteX950" fmla="*/ 202567 w 2199614"/>
                <a:gd name="connsiteY950" fmla="*/ 59504 h 2372565"/>
                <a:gd name="connsiteX951" fmla="*/ 202567 w 2199614"/>
                <a:gd name="connsiteY951" fmla="*/ 58238 h 2372565"/>
                <a:gd name="connsiteX952" fmla="*/ 207631 w 2199614"/>
                <a:gd name="connsiteY952" fmla="*/ 53174 h 2372565"/>
                <a:gd name="connsiteX953" fmla="*/ 211429 w 2199614"/>
                <a:gd name="connsiteY953" fmla="*/ 54440 h 2372565"/>
                <a:gd name="connsiteX954" fmla="*/ 212695 w 2199614"/>
                <a:gd name="connsiteY954" fmla="*/ 54440 h 2372565"/>
                <a:gd name="connsiteX955" fmla="*/ 215227 w 2199614"/>
                <a:gd name="connsiteY955" fmla="*/ 54440 h 2372565"/>
                <a:gd name="connsiteX956" fmla="*/ 220292 w 2199614"/>
                <a:gd name="connsiteY956" fmla="*/ 56972 h 2372565"/>
                <a:gd name="connsiteX957" fmla="*/ 221558 w 2199614"/>
                <a:gd name="connsiteY957" fmla="*/ 58238 h 2372565"/>
                <a:gd name="connsiteX958" fmla="*/ 222824 w 2199614"/>
                <a:gd name="connsiteY958" fmla="*/ 59504 h 2372565"/>
                <a:gd name="connsiteX959" fmla="*/ 227888 w 2199614"/>
                <a:gd name="connsiteY959" fmla="*/ 59504 h 2372565"/>
                <a:gd name="connsiteX960" fmla="*/ 231686 w 2199614"/>
                <a:gd name="connsiteY960" fmla="*/ 60770 h 2372565"/>
                <a:gd name="connsiteX961" fmla="*/ 234218 w 2199614"/>
                <a:gd name="connsiteY961" fmla="*/ 63302 h 2372565"/>
                <a:gd name="connsiteX962" fmla="*/ 234218 w 2199614"/>
                <a:gd name="connsiteY962" fmla="*/ 69632 h 2372565"/>
                <a:gd name="connsiteX963" fmla="*/ 227888 w 2199614"/>
                <a:gd name="connsiteY963" fmla="*/ 69632 h 2372565"/>
                <a:gd name="connsiteX964" fmla="*/ 165852 w 2199614"/>
                <a:gd name="connsiteY964" fmla="*/ 48110 h 2372565"/>
                <a:gd name="connsiteX965" fmla="*/ 162054 w 2199614"/>
                <a:gd name="connsiteY965" fmla="*/ 46844 h 2372565"/>
                <a:gd name="connsiteX966" fmla="*/ 162054 w 2199614"/>
                <a:gd name="connsiteY966" fmla="*/ 46844 h 2372565"/>
                <a:gd name="connsiteX967" fmla="*/ 159521 w 2199614"/>
                <a:gd name="connsiteY967" fmla="*/ 46844 h 2372565"/>
                <a:gd name="connsiteX968" fmla="*/ 156989 w 2199614"/>
                <a:gd name="connsiteY968" fmla="*/ 46844 h 2372565"/>
                <a:gd name="connsiteX969" fmla="*/ 153191 w 2199614"/>
                <a:gd name="connsiteY969" fmla="*/ 45578 h 2372565"/>
                <a:gd name="connsiteX970" fmla="*/ 149393 w 2199614"/>
                <a:gd name="connsiteY970" fmla="*/ 45578 h 2372565"/>
                <a:gd name="connsiteX971" fmla="*/ 145595 w 2199614"/>
                <a:gd name="connsiteY971" fmla="*/ 44312 h 2372565"/>
                <a:gd name="connsiteX972" fmla="*/ 144329 w 2199614"/>
                <a:gd name="connsiteY972" fmla="*/ 43046 h 2372565"/>
                <a:gd name="connsiteX973" fmla="*/ 143063 w 2199614"/>
                <a:gd name="connsiteY973" fmla="*/ 43046 h 2372565"/>
                <a:gd name="connsiteX974" fmla="*/ 137999 w 2199614"/>
                <a:gd name="connsiteY974" fmla="*/ 37981 h 2372565"/>
                <a:gd name="connsiteX975" fmla="*/ 143063 w 2199614"/>
                <a:gd name="connsiteY975" fmla="*/ 32917 h 2372565"/>
                <a:gd name="connsiteX976" fmla="*/ 146861 w 2199614"/>
                <a:gd name="connsiteY976" fmla="*/ 32917 h 2372565"/>
                <a:gd name="connsiteX977" fmla="*/ 150659 w 2199614"/>
                <a:gd name="connsiteY977" fmla="*/ 34183 h 2372565"/>
                <a:gd name="connsiteX978" fmla="*/ 151925 w 2199614"/>
                <a:gd name="connsiteY978" fmla="*/ 35449 h 2372565"/>
                <a:gd name="connsiteX979" fmla="*/ 155723 w 2199614"/>
                <a:gd name="connsiteY979" fmla="*/ 35449 h 2372565"/>
                <a:gd name="connsiteX980" fmla="*/ 158255 w 2199614"/>
                <a:gd name="connsiteY980" fmla="*/ 35449 h 2372565"/>
                <a:gd name="connsiteX981" fmla="*/ 162054 w 2199614"/>
                <a:gd name="connsiteY981" fmla="*/ 36715 h 2372565"/>
                <a:gd name="connsiteX982" fmla="*/ 165852 w 2199614"/>
                <a:gd name="connsiteY982" fmla="*/ 36715 h 2372565"/>
                <a:gd name="connsiteX983" fmla="*/ 169650 w 2199614"/>
                <a:gd name="connsiteY983" fmla="*/ 37981 h 2372565"/>
                <a:gd name="connsiteX984" fmla="*/ 170916 w 2199614"/>
                <a:gd name="connsiteY984" fmla="*/ 39247 h 2372565"/>
                <a:gd name="connsiteX985" fmla="*/ 170916 w 2199614"/>
                <a:gd name="connsiteY985" fmla="*/ 45578 h 2372565"/>
                <a:gd name="connsiteX986" fmla="*/ 165852 w 2199614"/>
                <a:gd name="connsiteY986" fmla="*/ 48110 h 2372565"/>
                <a:gd name="connsiteX987" fmla="*/ 96219 w 2199614"/>
                <a:gd name="connsiteY987" fmla="*/ 30385 h 2372565"/>
                <a:gd name="connsiteX988" fmla="*/ 96219 w 2199614"/>
                <a:gd name="connsiteY988" fmla="*/ 30385 h 2372565"/>
                <a:gd name="connsiteX989" fmla="*/ 70898 w 2199614"/>
                <a:gd name="connsiteY989" fmla="*/ 24055 h 2372565"/>
                <a:gd name="connsiteX990" fmla="*/ 67100 w 2199614"/>
                <a:gd name="connsiteY990" fmla="*/ 17725 h 2372565"/>
                <a:gd name="connsiteX991" fmla="*/ 73431 w 2199614"/>
                <a:gd name="connsiteY991" fmla="*/ 13927 h 2372565"/>
                <a:gd name="connsiteX992" fmla="*/ 97485 w 2199614"/>
                <a:gd name="connsiteY992" fmla="*/ 20257 h 2372565"/>
                <a:gd name="connsiteX993" fmla="*/ 101283 w 2199614"/>
                <a:gd name="connsiteY993" fmla="*/ 26587 h 2372565"/>
                <a:gd name="connsiteX994" fmla="*/ 96219 w 2199614"/>
                <a:gd name="connsiteY994" fmla="*/ 30385 h 2372565"/>
                <a:gd name="connsiteX995" fmla="*/ 26587 w 2199614"/>
                <a:gd name="connsiteY995" fmla="*/ 15193 h 2372565"/>
                <a:gd name="connsiteX996" fmla="*/ 24055 w 2199614"/>
                <a:gd name="connsiteY996" fmla="*/ 15193 h 2372565"/>
                <a:gd name="connsiteX997" fmla="*/ 20257 w 2199614"/>
                <a:gd name="connsiteY997" fmla="*/ 12660 h 2372565"/>
                <a:gd name="connsiteX998" fmla="*/ 15193 w 2199614"/>
                <a:gd name="connsiteY998" fmla="*/ 12660 h 2372565"/>
                <a:gd name="connsiteX999" fmla="*/ 11394 w 2199614"/>
                <a:gd name="connsiteY999" fmla="*/ 11395 h 2372565"/>
                <a:gd name="connsiteX1000" fmla="*/ 10128 w 2199614"/>
                <a:gd name="connsiteY1000" fmla="*/ 10128 h 2372565"/>
                <a:gd name="connsiteX1001" fmla="*/ 5064 w 2199614"/>
                <a:gd name="connsiteY1001" fmla="*/ 10128 h 2372565"/>
                <a:gd name="connsiteX1002" fmla="*/ 0 w 2199614"/>
                <a:gd name="connsiteY1002" fmla="*/ 5064 h 2372565"/>
                <a:gd name="connsiteX1003" fmla="*/ 5064 w 2199614"/>
                <a:gd name="connsiteY1003" fmla="*/ 0 h 2372565"/>
                <a:gd name="connsiteX1004" fmla="*/ 12660 w 2199614"/>
                <a:gd name="connsiteY1004" fmla="*/ 0 h 2372565"/>
                <a:gd name="connsiteX1005" fmla="*/ 16459 w 2199614"/>
                <a:gd name="connsiteY1005" fmla="*/ 1266 h 2372565"/>
                <a:gd name="connsiteX1006" fmla="*/ 17725 w 2199614"/>
                <a:gd name="connsiteY1006" fmla="*/ 2532 h 2372565"/>
                <a:gd name="connsiteX1007" fmla="*/ 25321 w 2199614"/>
                <a:gd name="connsiteY1007" fmla="*/ 2532 h 2372565"/>
                <a:gd name="connsiteX1008" fmla="*/ 30385 w 2199614"/>
                <a:gd name="connsiteY1008" fmla="*/ 5064 h 2372565"/>
                <a:gd name="connsiteX1009" fmla="*/ 32917 w 2199614"/>
                <a:gd name="connsiteY1009" fmla="*/ 8862 h 2372565"/>
                <a:gd name="connsiteX1010" fmla="*/ 26587 w 2199614"/>
                <a:gd name="connsiteY1010" fmla="*/ 15193 h 237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Lst>
              <a:rect l="l" t="t" r="r" b="b"/>
              <a:pathLst>
                <a:path w="2199614" h="2372565">
                  <a:moveTo>
                    <a:pt x="2135816" y="2372566"/>
                  </a:moveTo>
                  <a:lnTo>
                    <a:pt x="2133284" y="2372566"/>
                  </a:lnTo>
                  <a:cubicBezTo>
                    <a:pt x="2130752" y="2372566"/>
                    <a:pt x="2128219" y="2370034"/>
                    <a:pt x="2128219" y="2367502"/>
                  </a:cubicBezTo>
                  <a:cubicBezTo>
                    <a:pt x="2128219" y="2364970"/>
                    <a:pt x="2130752" y="2362438"/>
                    <a:pt x="2133284" y="2362438"/>
                  </a:cubicBezTo>
                  <a:lnTo>
                    <a:pt x="2133284" y="2362438"/>
                  </a:lnTo>
                  <a:lnTo>
                    <a:pt x="2137082" y="2358640"/>
                  </a:lnTo>
                  <a:cubicBezTo>
                    <a:pt x="2138348" y="2357374"/>
                    <a:pt x="2139614" y="2357374"/>
                    <a:pt x="2140880" y="2357374"/>
                  </a:cubicBezTo>
                  <a:lnTo>
                    <a:pt x="2140880" y="2357374"/>
                  </a:lnTo>
                  <a:lnTo>
                    <a:pt x="2142146" y="2354841"/>
                  </a:lnTo>
                  <a:cubicBezTo>
                    <a:pt x="2142146" y="2352310"/>
                    <a:pt x="2144678" y="2349777"/>
                    <a:pt x="2147210" y="2349777"/>
                  </a:cubicBezTo>
                  <a:cubicBezTo>
                    <a:pt x="2149742" y="2349777"/>
                    <a:pt x="2152274" y="2352310"/>
                    <a:pt x="2152274" y="2354841"/>
                  </a:cubicBezTo>
                  <a:lnTo>
                    <a:pt x="2152274" y="2357374"/>
                  </a:lnTo>
                  <a:cubicBezTo>
                    <a:pt x="2152274" y="2358640"/>
                    <a:pt x="2152274" y="2359906"/>
                    <a:pt x="2151008" y="2361172"/>
                  </a:cubicBezTo>
                  <a:lnTo>
                    <a:pt x="2145944" y="2366236"/>
                  </a:lnTo>
                  <a:cubicBezTo>
                    <a:pt x="2144678" y="2367502"/>
                    <a:pt x="2143412" y="2367502"/>
                    <a:pt x="2142146" y="2367502"/>
                  </a:cubicBezTo>
                  <a:lnTo>
                    <a:pt x="2142146" y="2367502"/>
                  </a:lnTo>
                  <a:lnTo>
                    <a:pt x="2138348" y="2371300"/>
                  </a:lnTo>
                  <a:cubicBezTo>
                    <a:pt x="2138348" y="2372566"/>
                    <a:pt x="2137082" y="2372566"/>
                    <a:pt x="2135816" y="2372566"/>
                  </a:cubicBezTo>
                  <a:moveTo>
                    <a:pt x="2173797" y="2323190"/>
                  </a:moveTo>
                  <a:cubicBezTo>
                    <a:pt x="2173797" y="2323190"/>
                    <a:pt x="2172531" y="2323190"/>
                    <a:pt x="2172531" y="2323190"/>
                  </a:cubicBezTo>
                  <a:cubicBezTo>
                    <a:pt x="2169999" y="2321924"/>
                    <a:pt x="2168733" y="2319392"/>
                    <a:pt x="2169999" y="2316860"/>
                  </a:cubicBezTo>
                  <a:lnTo>
                    <a:pt x="2172531" y="2310530"/>
                  </a:lnTo>
                  <a:cubicBezTo>
                    <a:pt x="2172531" y="2309264"/>
                    <a:pt x="2173797" y="2307998"/>
                    <a:pt x="2175063" y="2307998"/>
                  </a:cubicBezTo>
                  <a:cubicBezTo>
                    <a:pt x="2175063" y="2307998"/>
                    <a:pt x="2175063" y="2306732"/>
                    <a:pt x="2176329" y="2306732"/>
                  </a:cubicBezTo>
                  <a:lnTo>
                    <a:pt x="2177595" y="2305466"/>
                  </a:lnTo>
                  <a:cubicBezTo>
                    <a:pt x="2177595" y="2304200"/>
                    <a:pt x="2177595" y="2304200"/>
                    <a:pt x="2177595" y="2302934"/>
                  </a:cubicBezTo>
                  <a:lnTo>
                    <a:pt x="2180127" y="2297869"/>
                  </a:lnTo>
                  <a:cubicBezTo>
                    <a:pt x="2180127" y="2297869"/>
                    <a:pt x="2180127" y="2296603"/>
                    <a:pt x="2181393" y="2296603"/>
                  </a:cubicBezTo>
                  <a:lnTo>
                    <a:pt x="2182659" y="2295338"/>
                  </a:lnTo>
                  <a:cubicBezTo>
                    <a:pt x="2185191" y="2294071"/>
                    <a:pt x="2187723" y="2294071"/>
                    <a:pt x="2190256" y="2295338"/>
                  </a:cubicBezTo>
                  <a:cubicBezTo>
                    <a:pt x="2192788" y="2296603"/>
                    <a:pt x="2192788" y="2300402"/>
                    <a:pt x="2190256" y="2301668"/>
                  </a:cubicBezTo>
                  <a:lnTo>
                    <a:pt x="2188990" y="2302934"/>
                  </a:lnTo>
                  <a:lnTo>
                    <a:pt x="2187723" y="2305466"/>
                  </a:lnTo>
                  <a:lnTo>
                    <a:pt x="2187723" y="2306732"/>
                  </a:lnTo>
                  <a:cubicBezTo>
                    <a:pt x="2187723" y="2307998"/>
                    <a:pt x="2187723" y="2309264"/>
                    <a:pt x="2186457" y="2310530"/>
                  </a:cubicBezTo>
                  <a:lnTo>
                    <a:pt x="2185191" y="2311796"/>
                  </a:lnTo>
                  <a:cubicBezTo>
                    <a:pt x="2185191" y="2314328"/>
                    <a:pt x="2183925" y="2315594"/>
                    <a:pt x="2181393" y="2316860"/>
                  </a:cubicBezTo>
                  <a:lnTo>
                    <a:pt x="2180127" y="2319392"/>
                  </a:lnTo>
                  <a:cubicBezTo>
                    <a:pt x="2177595" y="2321924"/>
                    <a:pt x="2176329" y="2323190"/>
                    <a:pt x="2173797" y="2323190"/>
                  </a:cubicBezTo>
                  <a:moveTo>
                    <a:pt x="2178861" y="2310530"/>
                  </a:moveTo>
                  <a:lnTo>
                    <a:pt x="2178861" y="2310530"/>
                  </a:lnTo>
                  <a:lnTo>
                    <a:pt x="2178861" y="2310530"/>
                  </a:lnTo>
                  <a:close/>
                  <a:moveTo>
                    <a:pt x="2195320" y="2259888"/>
                  </a:moveTo>
                  <a:cubicBezTo>
                    <a:pt x="2194054" y="2259888"/>
                    <a:pt x="2191522" y="2258622"/>
                    <a:pt x="2191522" y="2257356"/>
                  </a:cubicBezTo>
                  <a:lnTo>
                    <a:pt x="2188990" y="2252292"/>
                  </a:lnTo>
                  <a:cubicBezTo>
                    <a:pt x="2188990" y="2251026"/>
                    <a:pt x="2188990" y="2251026"/>
                    <a:pt x="2188990" y="2249760"/>
                  </a:cubicBezTo>
                  <a:lnTo>
                    <a:pt x="2188990" y="2249760"/>
                  </a:lnTo>
                  <a:cubicBezTo>
                    <a:pt x="2187723" y="2248494"/>
                    <a:pt x="2186457" y="2247228"/>
                    <a:pt x="2186457" y="2245962"/>
                  </a:cubicBezTo>
                  <a:lnTo>
                    <a:pt x="2186457" y="2242164"/>
                  </a:lnTo>
                  <a:lnTo>
                    <a:pt x="2183925" y="2235833"/>
                  </a:lnTo>
                  <a:cubicBezTo>
                    <a:pt x="2182659" y="2233301"/>
                    <a:pt x="2183925" y="2230769"/>
                    <a:pt x="2186457" y="2229503"/>
                  </a:cubicBezTo>
                  <a:cubicBezTo>
                    <a:pt x="2188990" y="2228237"/>
                    <a:pt x="2191522" y="2229503"/>
                    <a:pt x="2192788" y="2232035"/>
                  </a:cubicBezTo>
                  <a:lnTo>
                    <a:pt x="2195320" y="2238366"/>
                  </a:lnTo>
                  <a:cubicBezTo>
                    <a:pt x="2195320" y="2238366"/>
                    <a:pt x="2195320" y="2239631"/>
                    <a:pt x="2195320" y="2240897"/>
                  </a:cubicBezTo>
                  <a:lnTo>
                    <a:pt x="2195320" y="2240897"/>
                  </a:lnTo>
                  <a:cubicBezTo>
                    <a:pt x="2196586" y="2242164"/>
                    <a:pt x="2197852" y="2243430"/>
                    <a:pt x="2197852" y="2244696"/>
                  </a:cubicBezTo>
                  <a:lnTo>
                    <a:pt x="2197852" y="2248494"/>
                  </a:lnTo>
                  <a:lnTo>
                    <a:pt x="2199118" y="2252292"/>
                  </a:lnTo>
                  <a:cubicBezTo>
                    <a:pt x="2200384" y="2254824"/>
                    <a:pt x="2199118" y="2257356"/>
                    <a:pt x="2196586" y="2258622"/>
                  </a:cubicBezTo>
                  <a:cubicBezTo>
                    <a:pt x="2196586" y="2259888"/>
                    <a:pt x="2195320" y="2259888"/>
                    <a:pt x="2195320" y="2259888"/>
                  </a:cubicBezTo>
                  <a:moveTo>
                    <a:pt x="2166201" y="2195320"/>
                  </a:moveTo>
                  <a:cubicBezTo>
                    <a:pt x="2164935" y="2195320"/>
                    <a:pt x="2163669" y="2195320"/>
                    <a:pt x="2163669" y="2194054"/>
                  </a:cubicBezTo>
                  <a:cubicBezTo>
                    <a:pt x="2162403" y="2192788"/>
                    <a:pt x="2161136" y="2191522"/>
                    <a:pt x="2161136" y="2190256"/>
                  </a:cubicBezTo>
                  <a:lnTo>
                    <a:pt x="2161136" y="2187724"/>
                  </a:lnTo>
                  <a:lnTo>
                    <a:pt x="2159871" y="2186458"/>
                  </a:lnTo>
                  <a:cubicBezTo>
                    <a:pt x="2158604" y="2185192"/>
                    <a:pt x="2158604" y="2183926"/>
                    <a:pt x="2158604" y="2182659"/>
                  </a:cubicBezTo>
                  <a:lnTo>
                    <a:pt x="2158604" y="2182659"/>
                  </a:lnTo>
                  <a:lnTo>
                    <a:pt x="2157339" y="2181394"/>
                  </a:lnTo>
                  <a:cubicBezTo>
                    <a:pt x="2156072" y="2180128"/>
                    <a:pt x="2156072" y="2178861"/>
                    <a:pt x="2156072" y="2177595"/>
                  </a:cubicBezTo>
                  <a:lnTo>
                    <a:pt x="2156072" y="2177595"/>
                  </a:lnTo>
                  <a:lnTo>
                    <a:pt x="2154806" y="2176329"/>
                  </a:lnTo>
                  <a:cubicBezTo>
                    <a:pt x="2153540" y="2175063"/>
                    <a:pt x="2153540" y="2173797"/>
                    <a:pt x="2153540" y="2172531"/>
                  </a:cubicBezTo>
                  <a:lnTo>
                    <a:pt x="2153540" y="2172531"/>
                  </a:lnTo>
                  <a:cubicBezTo>
                    <a:pt x="2151008" y="2171265"/>
                    <a:pt x="2151008" y="2167467"/>
                    <a:pt x="2153540" y="2166201"/>
                  </a:cubicBezTo>
                  <a:cubicBezTo>
                    <a:pt x="2156072" y="2164935"/>
                    <a:pt x="2158604" y="2164935"/>
                    <a:pt x="2161136" y="2166201"/>
                  </a:cubicBezTo>
                  <a:lnTo>
                    <a:pt x="2162403" y="2167467"/>
                  </a:lnTo>
                  <a:cubicBezTo>
                    <a:pt x="2163669" y="2168733"/>
                    <a:pt x="2163669" y="2169999"/>
                    <a:pt x="2163669" y="2171265"/>
                  </a:cubicBezTo>
                  <a:lnTo>
                    <a:pt x="2163669" y="2171265"/>
                  </a:lnTo>
                  <a:lnTo>
                    <a:pt x="2164935" y="2172531"/>
                  </a:lnTo>
                  <a:cubicBezTo>
                    <a:pt x="2166201" y="2173797"/>
                    <a:pt x="2166201" y="2175063"/>
                    <a:pt x="2166201" y="2176329"/>
                  </a:cubicBezTo>
                  <a:lnTo>
                    <a:pt x="2166201" y="2176329"/>
                  </a:lnTo>
                  <a:lnTo>
                    <a:pt x="2167467" y="2177595"/>
                  </a:lnTo>
                  <a:cubicBezTo>
                    <a:pt x="2168733" y="2178861"/>
                    <a:pt x="2168733" y="2180128"/>
                    <a:pt x="2168733" y="2181394"/>
                  </a:cubicBezTo>
                  <a:lnTo>
                    <a:pt x="2168733" y="2181394"/>
                  </a:lnTo>
                  <a:lnTo>
                    <a:pt x="2169999" y="2182659"/>
                  </a:lnTo>
                  <a:cubicBezTo>
                    <a:pt x="2171265" y="2183926"/>
                    <a:pt x="2171265" y="2185192"/>
                    <a:pt x="2171265" y="2186458"/>
                  </a:cubicBezTo>
                  <a:lnTo>
                    <a:pt x="2171265" y="2190256"/>
                  </a:lnTo>
                  <a:cubicBezTo>
                    <a:pt x="2171265" y="2191522"/>
                    <a:pt x="2171265" y="2194054"/>
                    <a:pt x="2169999" y="2195320"/>
                  </a:cubicBezTo>
                  <a:cubicBezTo>
                    <a:pt x="2169999" y="2195320"/>
                    <a:pt x="2167467" y="2195320"/>
                    <a:pt x="2166201" y="2195320"/>
                  </a:cubicBezTo>
                  <a:moveTo>
                    <a:pt x="2128219" y="2139614"/>
                  </a:moveTo>
                  <a:cubicBezTo>
                    <a:pt x="2126953" y="2139614"/>
                    <a:pt x="2125687" y="2139614"/>
                    <a:pt x="2124421" y="2138348"/>
                  </a:cubicBezTo>
                  <a:lnTo>
                    <a:pt x="2121889" y="2135816"/>
                  </a:lnTo>
                  <a:cubicBezTo>
                    <a:pt x="2120623" y="2134550"/>
                    <a:pt x="2120623" y="2134550"/>
                    <a:pt x="2120623" y="2133284"/>
                  </a:cubicBezTo>
                  <a:lnTo>
                    <a:pt x="2118091" y="2132018"/>
                  </a:lnTo>
                  <a:cubicBezTo>
                    <a:pt x="2118091" y="2132018"/>
                    <a:pt x="2116825" y="2132018"/>
                    <a:pt x="2116825" y="2130752"/>
                  </a:cubicBezTo>
                  <a:lnTo>
                    <a:pt x="2114293" y="2128220"/>
                  </a:lnTo>
                  <a:cubicBezTo>
                    <a:pt x="2113027" y="2126954"/>
                    <a:pt x="2113027" y="2126954"/>
                    <a:pt x="2113027" y="2125687"/>
                  </a:cubicBezTo>
                  <a:lnTo>
                    <a:pt x="2110495" y="2124422"/>
                  </a:lnTo>
                  <a:cubicBezTo>
                    <a:pt x="2110495" y="2124422"/>
                    <a:pt x="2109229" y="2124422"/>
                    <a:pt x="2109229" y="2123156"/>
                  </a:cubicBezTo>
                  <a:lnTo>
                    <a:pt x="2106697" y="2120623"/>
                  </a:lnTo>
                  <a:cubicBezTo>
                    <a:pt x="2104165" y="2119357"/>
                    <a:pt x="2104165" y="2115559"/>
                    <a:pt x="2106697" y="2114293"/>
                  </a:cubicBezTo>
                  <a:cubicBezTo>
                    <a:pt x="2109229" y="2113027"/>
                    <a:pt x="2111761" y="2113027"/>
                    <a:pt x="2114293" y="2114293"/>
                  </a:cubicBezTo>
                  <a:lnTo>
                    <a:pt x="2115559" y="2115559"/>
                  </a:lnTo>
                  <a:lnTo>
                    <a:pt x="2119357" y="2118091"/>
                  </a:lnTo>
                  <a:cubicBezTo>
                    <a:pt x="2120623" y="2119357"/>
                    <a:pt x="2121889" y="2120623"/>
                    <a:pt x="2121889" y="2121889"/>
                  </a:cubicBezTo>
                  <a:lnTo>
                    <a:pt x="2121889" y="2123156"/>
                  </a:lnTo>
                  <a:lnTo>
                    <a:pt x="2125687" y="2125687"/>
                  </a:lnTo>
                  <a:cubicBezTo>
                    <a:pt x="2126953" y="2126954"/>
                    <a:pt x="2128219" y="2128220"/>
                    <a:pt x="2128219" y="2129486"/>
                  </a:cubicBezTo>
                  <a:lnTo>
                    <a:pt x="2128219" y="2130752"/>
                  </a:lnTo>
                  <a:cubicBezTo>
                    <a:pt x="2130752" y="2132018"/>
                    <a:pt x="2130752" y="2135816"/>
                    <a:pt x="2128219" y="2137082"/>
                  </a:cubicBezTo>
                  <a:cubicBezTo>
                    <a:pt x="2130752" y="2139614"/>
                    <a:pt x="2129485" y="2139614"/>
                    <a:pt x="2128219" y="2139614"/>
                  </a:cubicBezTo>
                  <a:moveTo>
                    <a:pt x="2078844" y="2094036"/>
                  </a:moveTo>
                  <a:cubicBezTo>
                    <a:pt x="2077578" y="2094036"/>
                    <a:pt x="2077578" y="2094036"/>
                    <a:pt x="2076312" y="2094036"/>
                  </a:cubicBezTo>
                  <a:lnTo>
                    <a:pt x="2072513" y="2091504"/>
                  </a:lnTo>
                  <a:cubicBezTo>
                    <a:pt x="2071247" y="2090238"/>
                    <a:pt x="2069981" y="2088972"/>
                    <a:pt x="2069981" y="2087706"/>
                  </a:cubicBezTo>
                  <a:cubicBezTo>
                    <a:pt x="2068715" y="2087706"/>
                    <a:pt x="2067449" y="2087706"/>
                    <a:pt x="2066183" y="2086440"/>
                  </a:cubicBezTo>
                  <a:lnTo>
                    <a:pt x="2064917" y="2085174"/>
                  </a:lnTo>
                  <a:lnTo>
                    <a:pt x="2061119" y="2082642"/>
                  </a:lnTo>
                  <a:cubicBezTo>
                    <a:pt x="2059853" y="2081376"/>
                    <a:pt x="2058587" y="2080110"/>
                    <a:pt x="2058587" y="2078844"/>
                  </a:cubicBezTo>
                  <a:lnTo>
                    <a:pt x="2058587" y="2078844"/>
                  </a:lnTo>
                  <a:cubicBezTo>
                    <a:pt x="2058587" y="2078844"/>
                    <a:pt x="2058587" y="2077578"/>
                    <a:pt x="2058587" y="2077578"/>
                  </a:cubicBezTo>
                  <a:cubicBezTo>
                    <a:pt x="2058587" y="2075046"/>
                    <a:pt x="2059853" y="2072514"/>
                    <a:pt x="2063651" y="2072514"/>
                  </a:cubicBezTo>
                  <a:lnTo>
                    <a:pt x="2064917" y="2072514"/>
                  </a:lnTo>
                  <a:cubicBezTo>
                    <a:pt x="2067449" y="2072514"/>
                    <a:pt x="2069981" y="2073780"/>
                    <a:pt x="2069981" y="2076312"/>
                  </a:cubicBezTo>
                  <a:lnTo>
                    <a:pt x="2072513" y="2077578"/>
                  </a:lnTo>
                  <a:cubicBezTo>
                    <a:pt x="2072513" y="2077578"/>
                    <a:pt x="2073780" y="2077578"/>
                    <a:pt x="2073780" y="2078844"/>
                  </a:cubicBezTo>
                  <a:lnTo>
                    <a:pt x="2075046" y="2080110"/>
                  </a:lnTo>
                  <a:cubicBezTo>
                    <a:pt x="2076312" y="2080110"/>
                    <a:pt x="2077578" y="2080110"/>
                    <a:pt x="2078844" y="2081376"/>
                  </a:cubicBezTo>
                  <a:lnTo>
                    <a:pt x="2081376" y="2083908"/>
                  </a:lnTo>
                  <a:cubicBezTo>
                    <a:pt x="2082642" y="2085174"/>
                    <a:pt x="2082642" y="2085174"/>
                    <a:pt x="2082642" y="2086440"/>
                  </a:cubicBezTo>
                  <a:lnTo>
                    <a:pt x="2083908" y="2087706"/>
                  </a:lnTo>
                  <a:cubicBezTo>
                    <a:pt x="2086440" y="2088972"/>
                    <a:pt x="2087706" y="2091504"/>
                    <a:pt x="2086440" y="2094036"/>
                  </a:cubicBezTo>
                  <a:cubicBezTo>
                    <a:pt x="2081376" y="2092771"/>
                    <a:pt x="2080110" y="2094036"/>
                    <a:pt x="2078844" y="2094036"/>
                  </a:cubicBezTo>
                  <a:moveTo>
                    <a:pt x="2021872" y="2059853"/>
                  </a:moveTo>
                  <a:lnTo>
                    <a:pt x="2019340" y="2059853"/>
                  </a:lnTo>
                  <a:cubicBezTo>
                    <a:pt x="2018074" y="2059853"/>
                    <a:pt x="2016808" y="2059853"/>
                    <a:pt x="2015541" y="2058587"/>
                  </a:cubicBezTo>
                  <a:lnTo>
                    <a:pt x="2014275" y="2057321"/>
                  </a:lnTo>
                  <a:cubicBezTo>
                    <a:pt x="2013009" y="2057321"/>
                    <a:pt x="2011743" y="2057321"/>
                    <a:pt x="2010477" y="2056055"/>
                  </a:cubicBezTo>
                  <a:lnTo>
                    <a:pt x="2009211" y="2054789"/>
                  </a:lnTo>
                  <a:lnTo>
                    <a:pt x="2006679" y="2054789"/>
                  </a:lnTo>
                  <a:cubicBezTo>
                    <a:pt x="2005413" y="2054789"/>
                    <a:pt x="2002881" y="2053523"/>
                    <a:pt x="2002881" y="2052257"/>
                  </a:cubicBezTo>
                  <a:lnTo>
                    <a:pt x="2002881" y="2052257"/>
                  </a:lnTo>
                  <a:cubicBezTo>
                    <a:pt x="2001615" y="2052257"/>
                    <a:pt x="2001615" y="2052257"/>
                    <a:pt x="2000349" y="2052257"/>
                  </a:cubicBezTo>
                  <a:lnTo>
                    <a:pt x="1999083" y="2050991"/>
                  </a:lnTo>
                  <a:cubicBezTo>
                    <a:pt x="1996551" y="2049725"/>
                    <a:pt x="1995285" y="2047193"/>
                    <a:pt x="1996551" y="2044661"/>
                  </a:cubicBezTo>
                  <a:cubicBezTo>
                    <a:pt x="1997817" y="2042129"/>
                    <a:pt x="2000349" y="2040863"/>
                    <a:pt x="2002881" y="2042129"/>
                  </a:cubicBezTo>
                  <a:lnTo>
                    <a:pt x="2002881" y="2042129"/>
                  </a:lnTo>
                  <a:lnTo>
                    <a:pt x="2006679" y="2042129"/>
                  </a:lnTo>
                  <a:cubicBezTo>
                    <a:pt x="2007945" y="2042129"/>
                    <a:pt x="2010477" y="2043395"/>
                    <a:pt x="2010477" y="2044661"/>
                  </a:cubicBezTo>
                  <a:lnTo>
                    <a:pt x="2010477" y="2044661"/>
                  </a:lnTo>
                  <a:cubicBezTo>
                    <a:pt x="2011743" y="2044661"/>
                    <a:pt x="2013009" y="2044661"/>
                    <a:pt x="2014275" y="2045927"/>
                  </a:cubicBezTo>
                  <a:lnTo>
                    <a:pt x="2015541" y="2047193"/>
                  </a:lnTo>
                  <a:cubicBezTo>
                    <a:pt x="2016808" y="2047193"/>
                    <a:pt x="2018074" y="2047193"/>
                    <a:pt x="2019340" y="2048459"/>
                  </a:cubicBezTo>
                  <a:lnTo>
                    <a:pt x="2020606" y="2049725"/>
                  </a:lnTo>
                  <a:cubicBezTo>
                    <a:pt x="2023138" y="2049725"/>
                    <a:pt x="2025670" y="2052257"/>
                    <a:pt x="2025670" y="2054789"/>
                  </a:cubicBezTo>
                  <a:cubicBezTo>
                    <a:pt x="2026936" y="2057321"/>
                    <a:pt x="2024404" y="2059853"/>
                    <a:pt x="2021872" y="2059853"/>
                  </a:cubicBezTo>
                  <a:moveTo>
                    <a:pt x="1961102" y="2032000"/>
                  </a:moveTo>
                  <a:cubicBezTo>
                    <a:pt x="1958569" y="2032000"/>
                    <a:pt x="1957304" y="2030734"/>
                    <a:pt x="1956037" y="2029468"/>
                  </a:cubicBezTo>
                  <a:cubicBezTo>
                    <a:pt x="1956037" y="2029468"/>
                    <a:pt x="1954771" y="2029468"/>
                    <a:pt x="1954771" y="2028202"/>
                  </a:cubicBezTo>
                  <a:lnTo>
                    <a:pt x="1953505" y="2026936"/>
                  </a:lnTo>
                  <a:cubicBezTo>
                    <a:pt x="1952239" y="2026936"/>
                    <a:pt x="1950973" y="2026936"/>
                    <a:pt x="1949707" y="2025670"/>
                  </a:cubicBezTo>
                  <a:lnTo>
                    <a:pt x="1948441" y="2024404"/>
                  </a:lnTo>
                  <a:cubicBezTo>
                    <a:pt x="1947175" y="2024404"/>
                    <a:pt x="1944643" y="2023138"/>
                    <a:pt x="1944643" y="2021872"/>
                  </a:cubicBezTo>
                  <a:lnTo>
                    <a:pt x="1944643" y="2021872"/>
                  </a:lnTo>
                  <a:cubicBezTo>
                    <a:pt x="1942111" y="2021872"/>
                    <a:pt x="1939579" y="2019340"/>
                    <a:pt x="1939579" y="2016808"/>
                  </a:cubicBezTo>
                  <a:cubicBezTo>
                    <a:pt x="1939579" y="2013010"/>
                    <a:pt x="1943377" y="2010478"/>
                    <a:pt x="1945909" y="2011743"/>
                  </a:cubicBezTo>
                  <a:lnTo>
                    <a:pt x="1948441" y="2011743"/>
                  </a:lnTo>
                  <a:cubicBezTo>
                    <a:pt x="1950973" y="2011743"/>
                    <a:pt x="1952239" y="2013010"/>
                    <a:pt x="1953505" y="2014276"/>
                  </a:cubicBezTo>
                  <a:cubicBezTo>
                    <a:pt x="1953505" y="2014276"/>
                    <a:pt x="1954771" y="2014276"/>
                    <a:pt x="1954771" y="2015542"/>
                  </a:cubicBezTo>
                  <a:lnTo>
                    <a:pt x="1956037" y="2016808"/>
                  </a:lnTo>
                  <a:cubicBezTo>
                    <a:pt x="1957304" y="2016808"/>
                    <a:pt x="1958569" y="2016808"/>
                    <a:pt x="1959836" y="2018074"/>
                  </a:cubicBezTo>
                  <a:lnTo>
                    <a:pt x="1961102" y="2019340"/>
                  </a:lnTo>
                  <a:cubicBezTo>
                    <a:pt x="1963634" y="2019340"/>
                    <a:pt x="1966166" y="2021872"/>
                    <a:pt x="1966166" y="2024404"/>
                  </a:cubicBezTo>
                  <a:lnTo>
                    <a:pt x="1966166" y="2025670"/>
                  </a:lnTo>
                  <a:cubicBezTo>
                    <a:pt x="1966166" y="2025670"/>
                    <a:pt x="1966166" y="2026936"/>
                    <a:pt x="1966166" y="2026936"/>
                  </a:cubicBezTo>
                  <a:cubicBezTo>
                    <a:pt x="1966166" y="2029468"/>
                    <a:pt x="1963634" y="2032000"/>
                    <a:pt x="1961102" y="2032000"/>
                  </a:cubicBezTo>
                  <a:moveTo>
                    <a:pt x="1905396" y="1999083"/>
                  </a:moveTo>
                  <a:cubicBezTo>
                    <a:pt x="1904130" y="1999083"/>
                    <a:pt x="1902864" y="1999083"/>
                    <a:pt x="1901597" y="1997817"/>
                  </a:cubicBezTo>
                  <a:lnTo>
                    <a:pt x="1900332" y="1997817"/>
                  </a:lnTo>
                  <a:cubicBezTo>
                    <a:pt x="1899065" y="1997817"/>
                    <a:pt x="1897800" y="1997817"/>
                    <a:pt x="1896533" y="1996551"/>
                  </a:cubicBezTo>
                  <a:lnTo>
                    <a:pt x="1895267" y="1995285"/>
                  </a:lnTo>
                  <a:cubicBezTo>
                    <a:pt x="1894001" y="1995285"/>
                    <a:pt x="1892735" y="1995285"/>
                    <a:pt x="1891469" y="1994019"/>
                  </a:cubicBezTo>
                  <a:lnTo>
                    <a:pt x="1890203" y="1992753"/>
                  </a:lnTo>
                  <a:lnTo>
                    <a:pt x="1881341" y="1988955"/>
                  </a:lnTo>
                  <a:cubicBezTo>
                    <a:pt x="1878809" y="1987689"/>
                    <a:pt x="1877543" y="1985157"/>
                    <a:pt x="1878809" y="1982625"/>
                  </a:cubicBezTo>
                  <a:cubicBezTo>
                    <a:pt x="1880075" y="1980092"/>
                    <a:pt x="1882607" y="1978827"/>
                    <a:pt x="1885139" y="1980092"/>
                  </a:cubicBezTo>
                  <a:lnTo>
                    <a:pt x="1894001" y="1985157"/>
                  </a:lnTo>
                  <a:cubicBezTo>
                    <a:pt x="1894001" y="1985157"/>
                    <a:pt x="1895267" y="1985157"/>
                    <a:pt x="1895267" y="1986423"/>
                  </a:cubicBezTo>
                  <a:lnTo>
                    <a:pt x="1896533" y="1987689"/>
                  </a:lnTo>
                  <a:cubicBezTo>
                    <a:pt x="1897800" y="1987689"/>
                    <a:pt x="1899065" y="1987689"/>
                    <a:pt x="1900332" y="1988955"/>
                  </a:cubicBezTo>
                  <a:lnTo>
                    <a:pt x="1901597" y="1990221"/>
                  </a:lnTo>
                  <a:cubicBezTo>
                    <a:pt x="1902864" y="1990221"/>
                    <a:pt x="1904130" y="1990221"/>
                    <a:pt x="1905396" y="1991487"/>
                  </a:cubicBezTo>
                  <a:lnTo>
                    <a:pt x="1907928" y="1994019"/>
                  </a:lnTo>
                  <a:cubicBezTo>
                    <a:pt x="1910460" y="1995285"/>
                    <a:pt x="1910460" y="1999083"/>
                    <a:pt x="1907928" y="2000349"/>
                  </a:cubicBezTo>
                  <a:cubicBezTo>
                    <a:pt x="1907928" y="1999083"/>
                    <a:pt x="1906662" y="1999083"/>
                    <a:pt x="1905396" y="1999083"/>
                  </a:cubicBezTo>
                  <a:moveTo>
                    <a:pt x="1845892" y="1968698"/>
                  </a:moveTo>
                  <a:cubicBezTo>
                    <a:pt x="1844626" y="1968698"/>
                    <a:pt x="1843360" y="1968698"/>
                    <a:pt x="1842093" y="1967432"/>
                  </a:cubicBezTo>
                  <a:cubicBezTo>
                    <a:pt x="1840828" y="1967432"/>
                    <a:pt x="1840828" y="1967432"/>
                    <a:pt x="1839561" y="1966166"/>
                  </a:cubicBezTo>
                  <a:lnTo>
                    <a:pt x="1838295" y="1964900"/>
                  </a:lnTo>
                  <a:lnTo>
                    <a:pt x="1835763" y="1964900"/>
                  </a:lnTo>
                  <a:cubicBezTo>
                    <a:pt x="1834497" y="1964900"/>
                    <a:pt x="1833231" y="1964900"/>
                    <a:pt x="1831965" y="1963634"/>
                  </a:cubicBezTo>
                  <a:lnTo>
                    <a:pt x="1830699" y="1962368"/>
                  </a:lnTo>
                  <a:lnTo>
                    <a:pt x="1823103" y="1958570"/>
                  </a:lnTo>
                  <a:cubicBezTo>
                    <a:pt x="1820571" y="1957304"/>
                    <a:pt x="1819305" y="1954771"/>
                    <a:pt x="1820571" y="1952240"/>
                  </a:cubicBezTo>
                  <a:cubicBezTo>
                    <a:pt x="1821837" y="1949707"/>
                    <a:pt x="1824369" y="1948441"/>
                    <a:pt x="1826901" y="1949707"/>
                  </a:cubicBezTo>
                  <a:lnTo>
                    <a:pt x="1835763" y="1953506"/>
                  </a:lnTo>
                  <a:cubicBezTo>
                    <a:pt x="1835763" y="1953506"/>
                    <a:pt x="1837029" y="1953506"/>
                    <a:pt x="1837029" y="1954771"/>
                  </a:cubicBezTo>
                  <a:lnTo>
                    <a:pt x="1838295" y="1956038"/>
                  </a:lnTo>
                  <a:lnTo>
                    <a:pt x="1840828" y="1956038"/>
                  </a:lnTo>
                  <a:cubicBezTo>
                    <a:pt x="1842093" y="1956038"/>
                    <a:pt x="1843360" y="1956038"/>
                    <a:pt x="1844626" y="1957304"/>
                  </a:cubicBezTo>
                  <a:lnTo>
                    <a:pt x="1845892" y="1958570"/>
                  </a:lnTo>
                  <a:cubicBezTo>
                    <a:pt x="1848424" y="1958570"/>
                    <a:pt x="1850956" y="1961102"/>
                    <a:pt x="1850956" y="1963634"/>
                  </a:cubicBezTo>
                  <a:lnTo>
                    <a:pt x="1850956" y="1964900"/>
                  </a:lnTo>
                  <a:cubicBezTo>
                    <a:pt x="1850956" y="1966166"/>
                    <a:pt x="1849690" y="1968698"/>
                    <a:pt x="1845892" y="1968698"/>
                  </a:cubicBezTo>
                  <a:moveTo>
                    <a:pt x="1785122" y="1935781"/>
                  </a:moveTo>
                  <a:cubicBezTo>
                    <a:pt x="1783856" y="1935781"/>
                    <a:pt x="1783856" y="1935781"/>
                    <a:pt x="1782589" y="1934515"/>
                  </a:cubicBezTo>
                  <a:lnTo>
                    <a:pt x="1782589" y="1934515"/>
                  </a:lnTo>
                  <a:cubicBezTo>
                    <a:pt x="1781323" y="1934515"/>
                    <a:pt x="1780057" y="1934515"/>
                    <a:pt x="1778791" y="1933249"/>
                  </a:cubicBezTo>
                  <a:lnTo>
                    <a:pt x="1777525" y="1931983"/>
                  </a:lnTo>
                  <a:cubicBezTo>
                    <a:pt x="1776259" y="1931983"/>
                    <a:pt x="1774993" y="1931983"/>
                    <a:pt x="1773727" y="1930717"/>
                  </a:cubicBezTo>
                  <a:lnTo>
                    <a:pt x="1767397" y="1925653"/>
                  </a:lnTo>
                  <a:cubicBezTo>
                    <a:pt x="1766131" y="1925653"/>
                    <a:pt x="1764865" y="1925653"/>
                    <a:pt x="1763599" y="1924386"/>
                  </a:cubicBezTo>
                  <a:lnTo>
                    <a:pt x="1761067" y="1921855"/>
                  </a:lnTo>
                  <a:cubicBezTo>
                    <a:pt x="1758535" y="1920589"/>
                    <a:pt x="1758535" y="1916790"/>
                    <a:pt x="1761067" y="1915524"/>
                  </a:cubicBezTo>
                  <a:cubicBezTo>
                    <a:pt x="1763599" y="1914258"/>
                    <a:pt x="1766131" y="1914258"/>
                    <a:pt x="1768663" y="1915524"/>
                  </a:cubicBezTo>
                  <a:lnTo>
                    <a:pt x="1769929" y="1916790"/>
                  </a:lnTo>
                  <a:cubicBezTo>
                    <a:pt x="1771195" y="1916790"/>
                    <a:pt x="1772461" y="1916790"/>
                    <a:pt x="1773727" y="1918056"/>
                  </a:cubicBezTo>
                  <a:lnTo>
                    <a:pt x="1780057" y="1923120"/>
                  </a:lnTo>
                  <a:cubicBezTo>
                    <a:pt x="1781323" y="1923120"/>
                    <a:pt x="1782589" y="1923120"/>
                    <a:pt x="1783856" y="1924386"/>
                  </a:cubicBezTo>
                  <a:lnTo>
                    <a:pt x="1785122" y="1925653"/>
                  </a:lnTo>
                  <a:cubicBezTo>
                    <a:pt x="1786388" y="1925653"/>
                    <a:pt x="1787654" y="1925653"/>
                    <a:pt x="1788920" y="1926919"/>
                  </a:cubicBezTo>
                  <a:lnTo>
                    <a:pt x="1790186" y="1928185"/>
                  </a:lnTo>
                  <a:cubicBezTo>
                    <a:pt x="1792718" y="1929451"/>
                    <a:pt x="1792718" y="1933249"/>
                    <a:pt x="1790186" y="1934515"/>
                  </a:cubicBezTo>
                  <a:cubicBezTo>
                    <a:pt x="1787654" y="1934515"/>
                    <a:pt x="1786388" y="1935781"/>
                    <a:pt x="1785122" y="1935781"/>
                  </a:cubicBezTo>
                  <a:moveTo>
                    <a:pt x="1728150" y="1897799"/>
                  </a:moveTo>
                  <a:cubicBezTo>
                    <a:pt x="1726884" y="1897799"/>
                    <a:pt x="1725618" y="1897799"/>
                    <a:pt x="1724351" y="1896534"/>
                  </a:cubicBezTo>
                  <a:lnTo>
                    <a:pt x="1718021" y="1890204"/>
                  </a:lnTo>
                  <a:cubicBezTo>
                    <a:pt x="1716755" y="1890204"/>
                    <a:pt x="1715489" y="1890204"/>
                    <a:pt x="1714223" y="1888937"/>
                  </a:cubicBezTo>
                  <a:lnTo>
                    <a:pt x="1712957" y="1887671"/>
                  </a:lnTo>
                  <a:cubicBezTo>
                    <a:pt x="1711691" y="1887671"/>
                    <a:pt x="1710425" y="1887671"/>
                    <a:pt x="1709159" y="1886405"/>
                  </a:cubicBezTo>
                  <a:lnTo>
                    <a:pt x="1706627" y="1883873"/>
                  </a:lnTo>
                  <a:cubicBezTo>
                    <a:pt x="1705361" y="1882607"/>
                    <a:pt x="1705361" y="1881341"/>
                    <a:pt x="1705361" y="1880075"/>
                  </a:cubicBezTo>
                  <a:lnTo>
                    <a:pt x="1705361" y="1878809"/>
                  </a:lnTo>
                  <a:cubicBezTo>
                    <a:pt x="1705361" y="1877543"/>
                    <a:pt x="1705361" y="1875011"/>
                    <a:pt x="1706627" y="1875011"/>
                  </a:cubicBezTo>
                  <a:cubicBezTo>
                    <a:pt x="1709159" y="1873745"/>
                    <a:pt x="1711691" y="1872479"/>
                    <a:pt x="1712957" y="1875011"/>
                  </a:cubicBezTo>
                  <a:lnTo>
                    <a:pt x="1712957" y="1875011"/>
                  </a:lnTo>
                  <a:cubicBezTo>
                    <a:pt x="1714223" y="1876277"/>
                    <a:pt x="1714223" y="1877543"/>
                    <a:pt x="1714223" y="1878809"/>
                  </a:cubicBezTo>
                  <a:cubicBezTo>
                    <a:pt x="1715489" y="1878809"/>
                    <a:pt x="1716755" y="1878809"/>
                    <a:pt x="1718021" y="1880075"/>
                  </a:cubicBezTo>
                  <a:lnTo>
                    <a:pt x="1719287" y="1881341"/>
                  </a:lnTo>
                  <a:cubicBezTo>
                    <a:pt x="1720553" y="1881341"/>
                    <a:pt x="1721819" y="1881341"/>
                    <a:pt x="1723085" y="1882607"/>
                  </a:cubicBezTo>
                  <a:lnTo>
                    <a:pt x="1730682" y="1888937"/>
                  </a:lnTo>
                  <a:cubicBezTo>
                    <a:pt x="1733214" y="1890204"/>
                    <a:pt x="1733214" y="1894002"/>
                    <a:pt x="1730682" y="1895268"/>
                  </a:cubicBezTo>
                  <a:cubicBezTo>
                    <a:pt x="1730682" y="1897799"/>
                    <a:pt x="1729416" y="1897799"/>
                    <a:pt x="1728150" y="1897799"/>
                  </a:cubicBezTo>
                  <a:moveTo>
                    <a:pt x="1673710" y="1857286"/>
                  </a:moveTo>
                  <a:cubicBezTo>
                    <a:pt x="1672444" y="1857286"/>
                    <a:pt x="1672444" y="1857286"/>
                    <a:pt x="1671178" y="1856020"/>
                  </a:cubicBezTo>
                  <a:lnTo>
                    <a:pt x="1671178" y="1856020"/>
                  </a:lnTo>
                  <a:cubicBezTo>
                    <a:pt x="1669912" y="1856020"/>
                    <a:pt x="1668646" y="1856020"/>
                    <a:pt x="1667379" y="1854754"/>
                  </a:cubicBezTo>
                  <a:lnTo>
                    <a:pt x="1664847" y="1852222"/>
                  </a:lnTo>
                  <a:cubicBezTo>
                    <a:pt x="1664847" y="1852222"/>
                    <a:pt x="1664847" y="1852222"/>
                    <a:pt x="1663581" y="1850956"/>
                  </a:cubicBezTo>
                  <a:lnTo>
                    <a:pt x="1663581" y="1850956"/>
                  </a:lnTo>
                  <a:cubicBezTo>
                    <a:pt x="1661049" y="1850956"/>
                    <a:pt x="1658517" y="1848424"/>
                    <a:pt x="1658517" y="1845892"/>
                  </a:cubicBezTo>
                  <a:cubicBezTo>
                    <a:pt x="1657251" y="1845892"/>
                    <a:pt x="1655985" y="1845892"/>
                    <a:pt x="1654719" y="1844626"/>
                  </a:cubicBezTo>
                  <a:lnTo>
                    <a:pt x="1653453" y="1843360"/>
                  </a:lnTo>
                  <a:cubicBezTo>
                    <a:pt x="1650921" y="1842094"/>
                    <a:pt x="1650921" y="1838296"/>
                    <a:pt x="1653453" y="1837030"/>
                  </a:cubicBezTo>
                  <a:cubicBezTo>
                    <a:pt x="1655985" y="1835763"/>
                    <a:pt x="1658517" y="1835763"/>
                    <a:pt x="1661049" y="1837030"/>
                  </a:cubicBezTo>
                  <a:lnTo>
                    <a:pt x="1662315" y="1837030"/>
                  </a:lnTo>
                  <a:cubicBezTo>
                    <a:pt x="1663581" y="1837030"/>
                    <a:pt x="1664847" y="1837030"/>
                    <a:pt x="1666113" y="1838296"/>
                  </a:cubicBezTo>
                  <a:lnTo>
                    <a:pt x="1668646" y="1840828"/>
                  </a:lnTo>
                  <a:cubicBezTo>
                    <a:pt x="1668646" y="1840828"/>
                    <a:pt x="1668646" y="1840828"/>
                    <a:pt x="1669912" y="1842094"/>
                  </a:cubicBezTo>
                  <a:lnTo>
                    <a:pt x="1669912" y="1842094"/>
                  </a:lnTo>
                  <a:cubicBezTo>
                    <a:pt x="1672444" y="1842094"/>
                    <a:pt x="1674976" y="1844626"/>
                    <a:pt x="1674976" y="1847158"/>
                  </a:cubicBezTo>
                  <a:cubicBezTo>
                    <a:pt x="1676242" y="1847158"/>
                    <a:pt x="1677508" y="1847158"/>
                    <a:pt x="1678774" y="1848424"/>
                  </a:cubicBezTo>
                  <a:lnTo>
                    <a:pt x="1680040" y="1849690"/>
                  </a:lnTo>
                  <a:cubicBezTo>
                    <a:pt x="1682572" y="1850956"/>
                    <a:pt x="1682572" y="1854754"/>
                    <a:pt x="1680040" y="1856020"/>
                  </a:cubicBezTo>
                  <a:cubicBezTo>
                    <a:pt x="1676242" y="1856020"/>
                    <a:pt x="1674976" y="1857286"/>
                    <a:pt x="1673710" y="1857286"/>
                  </a:cubicBezTo>
                  <a:moveTo>
                    <a:pt x="1620536" y="1819305"/>
                  </a:moveTo>
                  <a:cubicBezTo>
                    <a:pt x="1620536" y="1819305"/>
                    <a:pt x="1620536" y="1819305"/>
                    <a:pt x="1620536" y="1819305"/>
                  </a:cubicBezTo>
                  <a:lnTo>
                    <a:pt x="1618004" y="1819305"/>
                  </a:lnTo>
                  <a:cubicBezTo>
                    <a:pt x="1616738" y="1819305"/>
                    <a:pt x="1615472" y="1819305"/>
                    <a:pt x="1614206" y="1818039"/>
                  </a:cubicBezTo>
                  <a:lnTo>
                    <a:pt x="1612940" y="1816773"/>
                  </a:lnTo>
                  <a:lnTo>
                    <a:pt x="1609142" y="1814241"/>
                  </a:lnTo>
                  <a:cubicBezTo>
                    <a:pt x="1609142" y="1814241"/>
                    <a:pt x="1607875" y="1814241"/>
                    <a:pt x="1607875" y="1812975"/>
                  </a:cubicBezTo>
                  <a:lnTo>
                    <a:pt x="1606609" y="1811709"/>
                  </a:lnTo>
                  <a:cubicBezTo>
                    <a:pt x="1605343" y="1811709"/>
                    <a:pt x="1604077" y="1811709"/>
                    <a:pt x="1602811" y="1810443"/>
                  </a:cubicBezTo>
                  <a:lnTo>
                    <a:pt x="1597747" y="1805378"/>
                  </a:lnTo>
                  <a:cubicBezTo>
                    <a:pt x="1595215" y="1804112"/>
                    <a:pt x="1595215" y="1800314"/>
                    <a:pt x="1597747" y="1799048"/>
                  </a:cubicBezTo>
                  <a:cubicBezTo>
                    <a:pt x="1600279" y="1797782"/>
                    <a:pt x="1602811" y="1797782"/>
                    <a:pt x="1605343" y="1799048"/>
                  </a:cubicBezTo>
                  <a:lnTo>
                    <a:pt x="1610407" y="1802846"/>
                  </a:lnTo>
                  <a:cubicBezTo>
                    <a:pt x="1611674" y="1802846"/>
                    <a:pt x="1612940" y="1802846"/>
                    <a:pt x="1614206" y="1804112"/>
                  </a:cubicBezTo>
                  <a:lnTo>
                    <a:pt x="1615472" y="1805378"/>
                  </a:lnTo>
                  <a:lnTo>
                    <a:pt x="1619270" y="1807911"/>
                  </a:lnTo>
                  <a:cubicBezTo>
                    <a:pt x="1619270" y="1807911"/>
                    <a:pt x="1620536" y="1807911"/>
                    <a:pt x="1620536" y="1809176"/>
                  </a:cubicBezTo>
                  <a:lnTo>
                    <a:pt x="1621802" y="1810443"/>
                  </a:lnTo>
                  <a:cubicBezTo>
                    <a:pt x="1623068" y="1810443"/>
                    <a:pt x="1624334" y="1810443"/>
                    <a:pt x="1625600" y="1811709"/>
                  </a:cubicBezTo>
                  <a:cubicBezTo>
                    <a:pt x="1628132" y="1812975"/>
                    <a:pt x="1628132" y="1816773"/>
                    <a:pt x="1625600" y="1818039"/>
                  </a:cubicBezTo>
                  <a:cubicBezTo>
                    <a:pt x="1623068" y="1819305"/>
                    <a:pt x="1621802" y="1819305"/>
                    <a:pt x="1620536" y="1819305"/>
                  </a:cubicBezTo>
                  <a:moveTo>
                    <a:pt x="1563564" y="1780058"/>
                  </a:moveTo>
                  <a:cubicBezTo>
                    <a:pt x="1562298" y="1780058"/>
                    <a:pt x="1562298" y="1780058"/>
                    <a:pt x="1561032" y="1780058"/>
                  </a:cubicBezTo>
                  <a:lnTo>
                    <a:pt x="1557234" y="1777525"/>
                  </a:lnTo>
                  <a:cubicBezTo>
                    <a:pt x="1557234" y="1777525"/>
                    <a:pt x="1555968" y="1777525"/>
                    <a:pt x="1555968" y="1776260"/>
                  </a:cubicBezTo>
                  <a:lnTo>
                    <a:pt x="1554702" y="1774993"/>
                  </a:lnTo>
                  <a:cubicBezTo>
                    <a:pt x="1553436" y="1774993"/>
                    <a:pt x="1552170" y="1774993"/>
                    <a:pt x="1550903" y="1773727"/>
                  </a:cubicBezTo>
                  <a:lnTo>
                    <a:pt x="1548371" y="1771195"/>
                  </a:lnTo>
                  <a:cubicBezTo>
                    <a:pt x="1547105" y="1769929"/>
                    <a:pt x="1547105" y="1768663"/>
                    <a:pt x="1547105" y="1767397"/>
                  </a:cubicBezTo>
                  <a:cubicBezTo>
                    <a:pt x="1545839" y="1767397"/>
                    <a:pt x="1544573" y="1767397"/>
                    <a:pt x="1543307" y="1766131"/>
                  </a:cubicBezTo>
                  <a:lnTo>
                    <a:pt x="1540775" y="1763599"/>
                  </a:lnTo>
                  <a:cubicBezTo>
                    <a:pt x="1538243" y="1762333"/>
                    <a:pt x="1538243" y="1758535"/>
                    <a:pt x="1540775" y="1757269"/>
                  </a:cubicBezTo>
                  <a:cubicBezTo>
                    <a:pt x="1543307" y="1756003"/>
                    <a:pt x="1545839" y="1756003"/>
                    <a:pt x="1548371" y="1757269"/>
                  </a:cubicBezTo>
                  <a:lnTo>
                    <a:pt x="1549638" y="1758535"/>
                  </a:lnTo>
                  <a:cubicBezTo>
                    <a:pt x="1550903" y="1758535"/>
                    <a:pt x="1552170" y="1758535"/>
                    <a:pt x="1553436" y="1759801"/>
                  </a:cubicBezTo>
                  <a:lnTo>
                    <a:pt x="1555968" y="1762333"/>
                  </a:lnTo>
                  <a:cubicBezTo>
                    <a:pt x="1557234" y="1763599"/>
                    <a:pt x="1557234" y="1764865"/>
                    <a:pt x="1557234" y="1766131"/>
                  </a:cubicBezTo>
                  <a:cubicBezTo>
                    <a:pt x="1558500" y="1766131"/>
                    <a:pt x="1559766" y="1766131"/>
                    <a:pt x="1561032" y="1767397"/>
                  </a:cubicBezTo>
                  <a:lnTo>
                    <a:pt x="1562298" y="1768663"/>
                  </a:lnTo>
                  <a:lnTo>
                    <a:pt x="1566096" y="1769929"/>
                  </a:lnTo>
                  <a:cubicBezTo>
                    <a:pt x="1568628" y="1771195"/>
                    <a:pt x="1569894" y="1773727"/>
                    <a:pt x="1568628" y="1776260"/>
                  </a:cubicBezTo>
                  <a:cubicBezTo>
                    <a:pt x="1567362" y="1778791"/>
                    <a:pt x="1564830" y="1780058"/>
                    <a:pt x="1563564" y="1780058"/>
                  </a:cubicBezTo>
                  <a:moveTo>
                    <a:pt x="1509124" y="1738278"/>
                  </a:moveTo>
                  <a:cubicBezTo>
                    <a:pt x="1507858" y="1738278"/>
                    <a:pt x="1507858" y="1738278"/>
                    <a:pt x="1506592" y="1738278"/>
                  </a:cubicBezTo>
                  <a:cubicBezTo>
                    <a:pt x="1505326" y="1737012"/>
                    <a:pt x="1504060" y="1735746"/>
                    <a:pt x="1504060" y="1734480"/>
                  </a:cubicBezTo>
                  <a:cubicBezTo>
                    <a:pt x="1502794" y="1734480"/>
                    <a:pt x="1501528" y="1734480"/>
                    <a:pt x="1500262" y="1733214"/>
                  </a:cubicBezTo>
                  <a:lnTo>
                    <a:pt x="1491399" y="1724352"/>
                  </a:lnTo>
                  <a:lnTo>
                    <a:pt x="1488867" y="1723086"/>
                  </a:lnTo>
                  <a:cubicBezTo>
                    <a:pt x="1486335" y="1721819"/>
                    <a:pt x="1485069" y="1719288"/>
                    <a:pt x="1486335" y="1716755"/>
                  </a:cubicBezTo>
                  <a:cubicBezTo>
                    <a:pt x="1487601" y="1714223"/>
                    <a:pt x="1490133" y="1712957"/>
                    <a:pt x="1492665" y="1714223"/>
                  </a:cubicBezTo>
                  <a:lnTo>
                    <a:pt x="1495198" y="1715489"/>
                  </a:lnTo>
                  <a:cubicBezTo>
                    <a:pt x="1495198" y="1715489"/>
                    <a:pt x="1496464" y="1715489"/>
                    <a:pt x="1496464" y="1716755"/>
                  </a:cubicBezTo>
                  <a:lnTo>
                    <a:pt x="1505326" y="1724352"/>
                  </a:lnTo>
                  <a:cubicBezTo>
                    <a:pt x="1506592" y="1724352"/>
                    <a:pt x="1507858" y="1724352"/>
                    <a:pt x="1509124" y="1725618"/>
                  </a:cubicBezTo>
                  <a:lnTo>
                    <a:pt x="1511656" y="1728150"/>
                  </a:lnTo>
                  <a:cubicBezTo>
                    <a:pt x="1512922" y="1729416"/>
                    <a:pt x="1512922" y="1730682"/>
                    <a:pt x="1512922" y="1731948"/>
                  </a:cubicBezTo>
                  <a:lnTo>
                    <a:pt x="1512922" y="1733214"/>
                  </a:lnTo>
                  <a:cubicBezTo>
                    <a:pt x="1512922" y="1734480"/>
                    <a:pt x="1512922" y="1735746"/>
                    <a:pt x="1512922" y="1735746"/>
                  </a:cubicBezTo>
                  <a:cubicBezTo>
                    <a:pt x="1512922" y="1737012"/>
                    <a:pt x="1511656" y="1738278"/>
                    <a:pt x="1509124" y="1738278"/>
                  </a:cubicBezTo>
                  <a:moveTo>
                    <a:pt x="1458482" y="1693967"/>
                  </a:moveTo>
                  <a:cubicBezTo>
                    <a:pt x="1457216" y="1693967"/>
                    <a:pt x="1455950" y="1693967"/>
                    <a:pt x="1454684" y="1692701"/>
                  </a:cubicBezTo>
                  <a:lnTo>
                    <a:pt x="1453418" y="1691435"/>
                  </a:lnTo>
                  <a:cubicBezTo>
                    <a:pt x="1452152" y="1690168"/>
                    <a:pt x="1452152" y="1688902"/>
                    <a:pt x="1452152" y="1687637"/>
                  </a:cubicBezTo>
                  <a:cubicBezTo>
                    <a:pt x="1450886" y="1687637"/>
                    <a:pt x="1449620" y="1687637"/>
                    <a:pt x="1448354" y="1686370"/>
                  </a:cubicBezTo>
                  <a:lnTo>
                    <a:pt x="1445822" y="1683838"/>
                  </a:lnTo>
                  <a:cubicBezTo>
                    <a:pt x="1444556" y="1682572"/>
                    <a:pt x="1444556" y="1681306"/>
                    <a:pt x="1444556" y="1680040"/>
                  </a:cubicBezTo>
                  <a:cubicBezTo>
                    <a:pt x="1443290" y="1680040"/>
                    <a:pt x="1442024" y="1680040"/>
                    <a:pt x="1440758" y="1678774"/>
                  </a:cubicBezTo>
                  <a:lnTo>
                    <a:pt x="1438226" y="1676242"/>
                  </a:lnTo>
                  <a:cubicBezTo>
                    <a:pt x="1435694" y="1674976"/>
                    <a:pt x="1435694" y="1671178"/>
                    <a:pt x="1438226" y="1669912"/>
                  </a:cubicBezTo>
                  <a:cubicBezTo>
                    <a:pt x="1440758" y="1668646"/>
                    <a:pt x="1443290" y="1668646"/>
                    <a:pt x="1445822" y="1669912"/>
                  </a:cubicBezTo>
                  <a:lnTo>
                    <a:pt x="1447088" y="1669912"/>
                  </a:lnTo>
                  <a:cubicBezTo>
                    <a:pt x="1448354" y="1669912"/>
                    <a:pt x="1449620" y="1669912"/>
                    <a:pt x="1450886" y="1671178"/>
                  </a:cubicBezTo>
                  <a:lnTo>
                    <a:pt x="1453418" y="1673710"/>
                  </a:lnTo>
                  <a:cubicBezTo>
                    <a:pt x="1454684" y="1674976"/>
                    <a:pt x="1454684" y="1676242"/>
                    <a:pt x="1454684" y="1677508"/>
                  </a:cubicBezTo>
                  <a:cubicBezTo>
                    <a:pt x="1455950" y="1677508"/>
                    <a:pt x="1457216" y="1677508"/>
                    <a:pt x="1458482" y="1678774"/>
                  </a:cubicBezTo>
                  <a:lnTo>
                    <a:pt x="1461014" y="1681306"/>
                  </a:lnTo>
                  <a:cubicBezTo>
                    <a:pt x="1462280" y="1682572"/>
                    <a:pt x="1462280" y="1683838"/>
                    <a:pt x="1462280" y="1685104"/>
                  </a:cubicBezTo>
                  <a:lnTo>
                    <a:pt x="1462280" y="1685104"/>
                  </a:lnTo>
                  <a:cubicBezTo>
                    <a:pt x="1464813" y="1686370"/>
                    <a:pt x="1464813" y="1690168"/>
                    <a:pt x="1462280" y="1691435"/>
                  </a:cubicBezTo>
                  <a:cubicBezTo>
                    <a:pt x="1461014" y="1693967"/>
                    <a:pt x="1459748" y="1693967"/>
                    <a:pt x="1458482" y="1693967"/>
                  </a:cubicBezTo>
                  <a:moveTo>
                    <a:pt x="1412905" y="1644591"/>
                  </a:moveTo>
                  <a:cubicBezTo>
                    <a:pt x="1411639" y="1644591"/>
                    <a:pt x="1410373" y="1644591"/>
                    <a:pt x="1410373" y="1643325"/>
                  </a:cubicBezTo>
                  <a:cubicBezTo>
                    <a:pt x="1410373" y="1643325"/>
                    <a:pt x="1409107" y="1642059"/>
                    <a:pt x="1409107" y="1642059"/>
                  </a:cubicBezTo>
                  <a:lnTo>
                    <a:pt x="1407841" y="1639527"/>
                  </a:lnTo>
                  <a:cubicBezTo>
                    <a:pt x="1406575" y="1639527"/>
                    <a:pt x="1405308" y="1639527"/>
                    <a:pt x="1405308" y="1638261"/>
                  </a:cubicBezTo>
                  <a:lnTo>
                    <a:pt x="1402776" y="1635729"/>
                  </a:lnTo>
                  <a:cubicBezTo>
                    <a:pt x="1401510" y="1634463"/>
                    <a:pt x="1401510" y="1633196"/>
                    <a:pt x="1401510" y="1631930"/>
                  </a:cubicBezTo>
                  <a:lnTo>
                    <a:pt x="1401510" y="1631930"/>
                  </a:lnTo>
                  <a:lnTo>
                    <a:pt x="1400244" y="1630665"/>
                  </a:lnTo>
                  <a:cubicBezTo>
                    <a:pt x="1400244" y="1630665"/>
                    <a:pt x="1398978" y="1629398"/>
                    <a:pt x="1398978" y="1629398"/>
                  </a:cubicBezTo>
                  <a:lnTo>
                    <a:pt x="1397712" y="1626866"/>
                  </a:lnTo>
                  <a:cubicBezTo>
                    <a:pt x="1395180" y="1626866"/>
                    <a:pt x="1393914" y="1624334"/>
                    <a:pt x="1393914" y="1621802"/>
                  </a:cubicBezTo>
                  <a:cubicBezTo>
                    <a:pt x="1393914" y="1619270"/>
                    <a:pt x="1396446" y="1616738"/>
                    <a:pt x="1398978" y="1616738"/>
                  </a:cubicBezTo>
                  <a:lnTo>
                    <a:pt x="1400244" y="1616738"/>
                  </a:lnTo>
                  <a:cubicBezTo>
                    <a:pt x="1401510" y="1616738"/>
                    <a:pt x="1404042" y="1618004"/>
                    <a:pt x="1404042" y="1619270"/>
                  </a:cubicBezTo>
                  <a:lnTo>
                    <a:pt x="1406575" y="1623068"/>
                  </a:lnTo>
                  <a:lnTo>
                    <a:pt x="1407841" y="1624334"/>
                  </a:lnTo>
                  <a:cubicBezTo>
                    <a:pt x="1409107" y="1625600"/>
                    <a:pt x="1409107" y="1626866"/>
                    <a:pt x="1409107" y="1628132"/>
                  </a:cubicBezTo>
                  <a:cubicBezTo>
                    <a:pt x="1410373" y="1628132"/>
                    <a:pt x="1412905" y="1629398"/>
                    <a:pt x="1412905" y="1630665"/>
                  </a:cubicBezTo>
                  <a:lnTo>
                    <a:pt x="1415437" y="1634463"/>
                  </a:lnTo>
                  <a:cubicBezTo>
                    <a:pt x="1416703" y="1636995"/>
                    <a:pt x="1416703" y="1639527"/>
                    <a:pt x="1415437" y="1640793"/>
                  </a:cubicBezTo>
                  <a:cubicBezTo>
                    <a:pt x="1415437" y="1643325"/>
                    <a:pt x="1414171" y="1644591"/>
                    <a:pt x="1412905" y="1644591"/>
                  </a:cubicBezTo>
                  <a:moveTo>
                    <a:pt x="1369859" y="1592683"/>
                  </a:moveTo>
                  <a:cubicBezTo>
                    <a:pt x="1367327" y="1592683"/>
                    <a:pt x="1364795" y="1591417"/>
                    <a:pt x="1364795" y="1588885"/>
                  </a:cubicBezTo>
                  <a:lnTo>
                    <a:pt x="1358465" y="1583821"/>
                  </a:lnTo>
                  <a:cubicBezTo>
                    <a:pt x="1358465" y="1583821"/>
                    <a:pt x="1357199" y="1582555"/>
                    <a:pt x="1357199" y="1582555"/>
                  </a:cubicBezTo>
                  <a:lnTo>
                    <a:pt x="1354667" y="1578757"/>
                  </a:lnTo>
                  <a:lnTo>
                    <a:pt x="1349603" y="1573693"/>
                  </a:lnTo>
                  <a:cubicBezTo>
                    <a:pt x="1347070" y="1572426"/>
                    <a:pt x="1347070" y="1568628"/>
                    <a:pt x="1349603" y="1567362"/>
                  </a:cubicBezTo>
                  <a:cubicBezTo>
                    <a:pt x="1352135" y="1566096"/>
                    <a:pt x="1354667" y="1566096"/>
                    <a:pt x="1357199" y="1567362"/>
                  </a:cubicBezTo>
                  <a:lnTo>
                    <a:pt x="1362263" y="1572426"/>
                  </a:lnTo>
                  <a:cubicBezTo>
                    <a:pt x="1362263" y="1572426"/>
                    <a:pt x="1363529" y="1573693"/>
                    <a:pt x="1363529" y="1573693"/>
                  </a:cubicBezTo>
                  <a:lnTo>
                    <a:pt x="1366061" y="1577491"/>
                  </a:lnTo>
                  <a:lnTo>
                    <a:pt x="1372391" y="1583821"/>
                  </a:lnTo>
                  <a:cubicBezTo>
                    <a:pt x="1373657" y="1585087"/>
                    <a:pt x="1373657" y="1586353"/>
                    <a:pt x="1373657" y="1587619"/>
                  </a:cubicBezTo>
                  <a:lnTo>
                    <a:pt x="1373657" y="1588885"/>
                  </a:lnTo>
                  <a:cubicBezTo>
                    <a:pt x="1374923" y="1590151"/>
                    <a:pt x="1372391" y="1592683"/>
                    <a:pt x="1369859" y="1592683"/>
                  </a:cubicBezTo>
                  <a:moveTo>
                    <a:pt x="1326814" y="1539509"/>
                  </a:moveTo>
                  <a:cubicBezTo>
                    <a:pt x="1324282" y="1539509"/>
                    <a:pt x="1321750" y="1536977"/>
                    <a:pt x="1321750" y="1534445"/>
                  </a:cubicBezTo>
                  <a:lnTo>
                    <a:pt x="1321750" y="1534445"/>
                  </a:lnTo>
                  <a:lnTo>
                    <a:pt x="1320484" y="1533179"/>
                  </a:lnTo>
                  <a:cubicBezTo>
                    <a:pt x="1319218" y="1531913"/>
                    <a:pt x="1319218" y="1530647"/>
                    <a:pt x="1319218" y="1529381"/>
                  </a:cubicBezTo>
                  <a:cubicBezTo>
                    <a:pt x="1317952" y="1529381"/>
                    <a:pt x="1315419" y="1528115"/>
                    <a:pt x="1315419" y="1526849"/>
                  </a:cubicBezTo>
                  <a:lnTo>
                    <a:pt x="1312887" y="1523051"/>
                  </a:lnTo>
                  <a:lnTo>
                    <a:pt x="1311621" y="1521785"/>
                  </a:lnTo>
                  <a:cubicBezTo>
                    <a:pt x="1310355" y="1520519"/>
                    <a:pt x="1310355" y="1519253"/>
                    <a:pt x="1310355" y="1517986"/>
                  </a:cubicBezTo>
                  <a:lnTo>
                    <a:pt x="1310355" y="1516721"/>
                  </a:lnTo>
                  <a:cubicBezTo>
                    <a:pt x="1310355" y="1515455"/>
                    <a:pt x="1310355" y="1514188"/>
                    <a:pt x="1311621" y="1512922"/>
                  </a:cubicBezTo>
                  <a:cubicBezTo>
                    <a:pt x="1314153" y="1511656"/>
                    <a:pt x="1316685" y="1511656"/>
                    <a:pt x="1317952" y="1512922"/>
                  </a:cubicBezTo>
                  <a:lnTo>
                    <a:pt x="1317952" y="1512922"/>
                  </a:lnTo>
                  <a:cubicBezTo>
                    <a:pt x="1319218" y="1514188"/>
                    <a:pt x="1319218" y="1515455"/>
                    <a:pt x="1319218" y="1516721"/>
                  </a:cubicBezTo>
                  <a:lnTo>
                    <a:pt x="1319218" y="1516721"/>
                  </a:lnTo>
                  <a:lnTo>
                    <a:pt x="1320484" y="1517986"/>
                  </a:lnTo>
                  <a:cubicBezTo>
                    <a:pt x="1320484" y="1517986"/>
                    <a:pt x="1321750" y="1519253"/>
                    <a:pt x="1321750" y="1519253"/>
                  </a:cubicBezTo>
                  <a:lnTo>
                    <a:pt x="1323016" y="1521785"/>
                  </a:lnTo>
                  <a:cubicBezTo>
                    <a:pt x="1324282" y="1521785"/>
                    <a:pt x="1325548" y="1521785"/>
                    <a:pt x="1325548" y="1523051"/>
                  </a:cubicBezTo>
                  <a:lnTo>
                    <a:pt x="1328080" y="1525583"/>
                  </a:lnTo>
                  <a:cubicBezTo>
                    <a:pt x="1329346" y="1526849"/>
                    <a:pt x="1329346" y="1528115"/>
                    <a:pt x="1329346" y="1529381"/>
                  </a:cubicBezTo>
                  <a:lnTo>
                    <a:pt x="1329346" y="1529381"/>
                  </a:lnTo>
                  <a:lnTo>
                    <a:pt x="1330612" y="1530647"/>
                  </a:lnTo>
                  <a:cubicBezTo>
                    <a:pt x="1331878" y="1531913"/>
                    <a:pt x="1331878" y="1533179"/>
                    <a:pt x="1331878" y="1534445"/>
                  </a:cubicBezTo>
                  <a:lnTo>
                    <a:pt x="1331878" y="1536977"/>
                  </a:lnTo>
                  <a:cubicBezTo>
                    <a:pt x="1331878" y="1536977"/>
                    <a:pt x="1329346" y="1539509"/>
                    <a:pt x="1326814" y="1539509"/>
                  </a:cubicBezTo>
                  <a:moveTo>
                    <a:pt x="1286300" y="1486335"/>
                  </a:moveTo>
                  <a:cubicBezTo>
                    <a:pt x="1285034" y="1486335"/>
                    <a:pt x="1283768" y="1486335"/>
                    <a:pt x="1282502" y="1485070"/>
                  </a:cubicBezTo>
                  <a:lnTo>
                    <a:pt x="1278704" y="1481271"/>
                  </a:lnTo>
                  <a:cubicBezTo>
                    <a:pt x="1277438" y="1480005"/>
                    <a:pt x="1277438" y="1478739"/>
                    <a:pt x="1277438" y="1477473"/>
                  </a:cubicBezTo>
                  <a:lnTo>
                    <a:pt x="1277438" y="1477473"/>
                  </a:lnTo>
                  <a:lnTo>
                    <a:pt x="1276172" y="1476207"/>
                  </a:lnTo>
                  <a:cubicBezTo>
                    <a:pt x="1276172" y="1476207"/>
                    <a:pt x="1274906" y="1474941"/>
                    <a:pt x="1274906" y="1474941"/>
                  </a:cubicBezTo>
                  <a:lnTo>
                    <a:pt x="1273640" y="1472409"/>
                  </a:lnTo>
                  <a:cubicBezTo>
                    <a:pt x="1272374" y="1472409"/>
                    <a:pt x="1271108" y="1472409"/>
                    <a:pt x="1271108" y="1471143"/>
                  </a:cubicBezTo>
                  <a:lnTo>
                    <a:pt x="1268576" y="1468611"/>
                  </a:lnTo>
                  <a:cubicBezTo>
                    <a:pt x="1267310" y="1467345"/>
                    <a:pt x="1267310" y="1466079"/>
                    <a:pt x="1267310" y="1464813"/>
                  </a:cubicBezTo>
                  <a:lnTo>
                    <a:pt x="1267310" y="1463547"/>
                  </a:lnTo>
                  <a:cubicBezTo>
                    <a:pt x="1267310" y="1461014"/>
                    <a:pt x="1269842" y="1458483"/>
                    <a:pt x="1272374" y="1458483"/>
                  </a:cubicBezTo>
                  <a:cubicBezTo>
                    <a:pt x="1274906" y="1458483"/>
                    <a:pt x="1277438" y="1459749"/>
                    <a:pt x="1277438" y="1462281"/>
                  </a:cubicBezTo>
                  <a:cubicBezTo>
                    <a:pt x="1278704" y="1462281"/>
                    <a:pt x="1281236" y="1463547"/>
                    <a:pt x="1281236" y="1464813"/>
                  </a:cubicBezTo>
                  <a:lnTo>
                    <a:pt x="1283768" y="1468611"/>
                  </a:lnTo>
                  <a:lnTo>
                    <a:pt x="1285034" y="1469877"/>
                  </a:lnTo>
                  <a:cubicBezTo>
                    <a:pt x="1286300" y="1471143"/>
                    <a:pt x="1286300" y="1472409"/>
                    <a:pt x="1286300" y="1473675"/>
                  </a:cubicBezTo>
                  <a:lnTo>
                    <a:pt x="1286300" y="1473675"/>
                  </a:lnTo>
                  <a:lnTo>
                    <a:pt x="1288832" y="1476207"/>
                  </a:lnTo>
                  <a:cubicBezTo>
                    <a:pt x="1291365" y="1477473"/>
                    <a:pt x="1291365" y="1481271"/>
                    <a:pt x="1288832" y="1482537"/>
                  </a:cubicBezTo>
                  <a:cubicBezTo>
                    <a:pt x="1288832" y="1486335"/>
                    <a:pt x="1287566" y="1486335"/>
                    <a:pt x="1286300" y="1486335"/>
                  </a:cubicBezTo>
                  <a:moveTo>
                    <a:pt x="1243255" y="1434428"/>
                  </a:moveTo>
                  <a:lnTo>
                    <a:pt x="1241989" y="1434428"/>
                  </a:lnTo>
                  <a:cubicBezTo>
                    <a:pt x="1240723" y="1434428"/>
                    <a:pt x="1239457" y="1434428"/>
                    <a:pt x="1238191" y="1433162"/>
                  </a:cubicBezTo>
                  <a:lnTo>
                    <a:pt x="1235659" y="1430629"/>
                  </a:lnTo>
                  <a:cubicBezTo>
                    <a:pt x="1234393" y="1429363"/>
                    <a:pt x="1234393" y="1428098"/>
                    <a:pt x="1234393" y="1426831"/>
                  </a:cubicBezTo>
                  <a:cubicBezTo>
                    <a:pt x="1233127" y="1426831"/>
                    <a:pt x="1230594" y="1425565"/>
                    <a:pt x="1230594" y="1424299"/>
                  </a:cubicBezTo>
                  <a:lnTo>
                    <a:pt x="1228062" y="1420501"/>
                  </a:lnTo>
                  <a:lnTo>
                    <a:pt x="1224264" y="1416703"/>
                  </a:lnTo>
                  <a:cubicBezTo>
                    <a:pt x="1222998" y="1414171"/>
                    <a:pt x="1222998" y="1411639"/>
                    <a:pt x="1224264" y="1410373"/>
                  </a:cubicBezTo>
                  <a:cubicBezTo>
                    <a:pt x="1226796" y="1409107"/>
                    <a:pt x="1229328" y="1409107"/>
                    <a:pt x="1231861" y="1410373"/>
                  </a:cubicBezTo>
                  <a:lnTo>
                    <a:pt x="1236925" y="1415437"/>
                  </a:lnTo>
                  <a:cubicBezTo>
                    <a:pt x="1236925" y="1415437"/>
                    <a:pt x="1236925" y="1416703"/>
                    <a:pt x="1238191" y="1416703"/>
                  </a:cubicBezTo>
                  <a:lnTo>
                    <a:pt x="1239457" y="1419235"/>
                  </a:lnTo>
                  <a:cubicBezTo>
                    <a:pt x="1240723" y="1419235"/>
                    <a:pt x="1241989" y="1419235"/>
                    <a:pt x="1241989" y="1420501"/>
                  </a:cubicBezTo>
                  <a:lnTo>
                    <a:pt x="1244521" y="1423033"/>
                  </a:lnTo>
                  <a:cubicBezTo>
                    <a:pt x="1245787" y="1424299"/>
                    <a:pt x="1245787" y="1425565"/>
                    <a:pt x="1245787" y="1426831"/>
                  </a:cubicBezTo>
                  <a:cubicBezTo>
                    <a:pt x="1248319" y="1426831"/>
                    <a:pt x="1249585" y="1429363"/>
                    <a:pt x="1249585" y="1431896"/>
                  </a:cubicBezTo>
                  <a:cubicBezTo>
                    <a:pt x="1248319" y="1431896"/>
                    <a:pt x="1245787" y="1434428"/>
                    <a:pt x="1243255" y="1434428"/>
                  </a:cubicBezTo>
                  <a:moveTo>
                    <a:pt x="1197677" y="1382520"/>
                  </a:moveTo>
                  <a:cubicBezTo>
                    <a:pt x="1196411" y="1382520"/>
                    <a:pt x="1196411" y="1382520"/>
                    <a:pt x="1195145" y="1382520"/>
                  </a:cubicBezTo>
                  <a:lnTo>
                    <a:pt x="1191347" y="1381254"/>
                  </a:lnTo>
                  <a:cubicBezTo>
                    <a:pt x="1190081" y="1381254"/>
                    <a:pt x="1190081" y="1379988"/>
                    <a:pt x="1188815" y="1378722"/>
                  </a:cubicBezTo>
                  <a:lnTo>
                    <a:pt x="1186283" y="1374924"/>
                  </a:lnTo>
                  <a:lnTo>
                    <a:pt x="1176155" y="1364795"/>
                  </a:lnTo>
                  <a:cubicBezTo>
                    <a:pt x="1173623" y="1363529"/>
                    <a:pt x="1173623" y="1359731"/>
                    <a:pt x="1176155" y="1358465"/>
                  </a:cubicBezTo>
                  <a:cubicBezTo>
                    <a:pt x="1178687" y="1357199"/>
                    <a:pt x="1181219" y="1357199"/>
                    <a:pt x="1183751" y="1358465"/>
                  </a:cubicBezTo>
                  <a:lnTo>
                    <a:pt x="1195145" y="1369860"/>
                  </a:lnTo>
                  <a:cubicBezTo>
                    <a:pt x="1195145" y="1369860"/>
                    <a:pt x="1196411" y="1371126"/>
                    <a:pt x="1196411" y="1371126"/>
                  </a:cubicBezTo>
                  <a:lnTo>
                    <a:pt x="1197677" y="1374924"/>
                  </a:lnTo>
                  <a:lnTo>
                    <a:pt x="1198943" y="1376190"/>
                  </a:lnTo>
                  <a:cubicBezTo>
                    <a:pt x="1201475" y="1377456"/>
                    <a:pt x="1202741" y="1379988"/>
                    <a:pt x="1201475" y="1382520"/>
                  </a:cubicBezTo>
                  <a:cubicBezTo>
                    <a:pt x="1201475" y="1381254"/>
                    <a:pt x="1198943" y="1382520"/>
                    <a:pt x="1197677" y="1382520"/>
                  </a:cubicBezTo>
                  <a:moveTo>
                    <a:pt x="1150834" y="1331878"/>
                  </a:moveTo>
                  <a:cubicBezTo>
                    <a:pt x="1149568" y="1331878"/>
                    <a:pt x="1148302" y="1331878"/>
                    <a:pt x="1147036" y="1330612"/>
                  </a:cubicBezTo>
                  <a:lnTo>
                    <a:pt x="1141971" y="1325548"/>
                  </a:lnTo>
                  <a:cubicBezTo>
                    <a:pt x="1141971" y="1325548"/>
                    <a:pt x="1140705" y="1324282"/>
                    <a:pt x="1140705" y="1324282"/>
                  </a:cubicBezTo>
                  <a:lnTo>
                    <a:pt x="1139439" y="1321750"/>
                  </a:lnTo>
                  <a:cubicBezTo>
                    <a:pt x="1138173" y="1321750"/>
                    <a:pt x="1136907" y="1321750"/>
                    <a:pt x="1136907" y="1320484"/>
                  </a:cubicBezTo>
                  <a:lnTo>
                    <a:pt x="1134375" y="1317952"/>
                  </a:lnTo>
                  <a:cubicBezTo>
                    <a:pt x="1133109" y="1316686"/>
                    <a:pt x="1133109" y="1315419"/>
                    <a:pt x="1133109" y="1314154"/>
                  </a:cubicBezTo>
                  <a:lnTo>
                    <a:pt x="1133109" y="1314154"/>
                  </a:lnTo>
                  <a:lnTo>
                    <a:pt x="1131843" y="1312888"/>
                  </a:lnTo>
                  <a:cubicBezTo>
                    <a:pt x="1131843" y="1312888"/>
                    <a:pt x="1130577" y="1311621"/>
                    <a:pt x="1130577" y="1311621"/>
                  </a:cubicBezTo>
                  <a:lnTo>
                    <a:pt x="1130577" y="1310355"/>
                  </a:lnTo>
                  <a:cubicBezTo>
                    <a:pt x="1129311" y="1307823"/>
                    <a:pt x="1130577" y="1305291"/>
                    <a:pt x="1133109" y="1304025"/>
                  </a:cubicBezTo>
                  <a:cubicBezTo>
                    <a:pt x="1135641" y="1302759"/>
                    <a:pt x="1138173" y="1304025"/>
                    <a:pt x="1139439" y="1306557"/>
                  </a:cubicBezTo>
                  <a:lnTo>
                    <a:pt x="1139439" y="1306557"/>
                  </a:lnTo>
                  <a:lnTo>
                    <a:pt x="1140705" y="1307823"/>
                  </a:lnTo>
                  <a:cubicBezTo>
                    <a:pt x="1141971" y="1309089"/>
                    <a:pt x="1141971" y="1310355"/>
                    <a:pt x="1141971" y="1311621"/>
                  </a:cubicBezTo>
                  <a:cubicBezTo>
                    <a:pt x="1143237" y="1311621"/>
                    <a:pt x="1145769" y="1312888"/>
                    <a:pt x="1145769" y="1314154"/>
                  </a:cubicBezTo>
                  <a:lnTo>
                    <a:pt x="1148302" y="1317952"/>
                  </a:lnTo>
                  <a:lnTo>
                    <a:pt x="1152100" y="1321750"/>
                  </a:lnTo>
                  <a:cubicBezTo>
                    <a:pt x="1154632" y="1323016"/>
                    <a:pt x="1154632" y="1326814"/>
                    <a:pt x="1152100" y="1328080"/>
                  </a:cubicBezTo>
                  <a:cubicBezTo>
                    <a:pt x="1153366" y="1331878"/>
                    <a:pt x="1152100" y="1331878"/>
                    <a:pt x="1150834" y="1331878"/>
                  </a:cubicBezTo>
                  <a:moveTo>
                    <a:pt x="1106522" y="1281236"/>
                  </a:moveTo>
                  <a:cubicBezTo>
                    <a:pt x="1103990" y="1281236"/>
                    <a:pt x="1101458" y="1279970"/>
                    <a:pt x="1101458" y="1277438"/>
                  </a:cubicBezTo>
                  <a:cubicBezTo>
                    <a:pt x="1100192" y="1277438"/>
                    <a:pt x="1097660" y="1276172"/>
                    <a:pt x="1097660" y="1274906"/>
                  </a:cubicBezTo>
                  <a:lnTo>
                    <a:pt x="1095128" y="1271108"/>
                  </a:lnTo>
                  <a:lnTo>
                    <a:pt x="1093862" y="1269842"/>
                  </a:lnTo>
                  <a:cubicBezTo>
                    <a:pt x="1092596" y="1268576"/>
                    <a:pt x="1092596" y="1268576"/>
                    <a:pt x="1092596" y="1267310"/>
                  </a:cubicBezTo>
                  <a:lnTo>
                    <a:pt x="1090064" y="1266044"/>
                  </a:lnTo>
                  <a:cubicBezTo>
                    <a:pt x="1088798" y="1266044"/>
                    <a:pt x="1088798" y="1264778"/>
                    <a:pt x="1087532" y="1263512"/>
                  </a:cubicBezTo>
                  <a:cubicBezTo>
                    <a:pt x="1086265" y="1260980"/>
                    <a:pt x="1087532" y="1258447"/>
                    <a:pt x="1090064" y="1257182"/>
                  </a:cubicBezTo>
                  <a:cubicBezTo>
                    <a:pt x="1092596" y="1255916"/>
                    <a:pt x="1095128" y="1255916"/>
                    <a:pt x="1096394" y="1258447"/>
                  </a:cubicBezTo>
                  <a:lnTo>
                    <a:pt x="1100192" y="1259714"/>
                  </a:lnTo>
                  <a:cubicBezTo>
                    <a:pt x="1101458" y="1260980"/>
                    <a:pt x="1102724" y="1262246"/>
                    <a:pt x="1102724" y="1263512"/>
                  </a:cubicBezTo>
                  <a:lnTo>
                    <a:pt x="1102724" y="1263512"/>
                  </a:lnTo>
                  <a:lnTo>
                    <a:pt x="1103990" y="1264778"/>
                  </a:lnTo>
                  <a:cubicBezTo>
                    <a:pt x="1103990" y="1264778"/>
                    <a:pt x="1105256" y="1266044"/>
                    <a:pt x="1105256" y="1266044"/>
                  </a:cubicBezTo>
                  <a:lnTo>
                    <a:pt x="1106522" y="1268576"/>
                  </a:lnTo>
                  <a:cubicBezTo>
                    <a:pt x="1107788" y="1268576"/>
                    <a:pt x="1109054" y="1268576"/>
                    <a:pt x="1109054" y="1269842"/>
                  </a:cubicBezTo>
                  <a:lnTo>
                    <a:pt x="1111586" y="1272374"/>
                  </a:lnTo>
                  <a:cubicBezTo>
                    <a:pt x="1112852" y="1273640"/>
                    <a:pt x="1112852" y="1274906"/>
                    <a:pt x="1112852" y="1276172"/>
                  </a:cubicBezTo>
                  <a:lnTo>
                    <a:pt x="1112852" y="1277438"/>
                  </a:lnTo>
                  <a:cubicBezTo>
                    <a:pt x="1111586" y="1278704"/>
                    <a:pt x="1109054" y="1281236"/>
                    <a:pt x="1106522" y="1281236"/>
                  </a:cubicBezTo>
                  <a:moveTo>
                    <a:pt x="1063477" y="1230595"/>
                  </a:moveTo>
                  <a:cubicBezTo>
                    <a:pt x="1062211" y="1230595"/>
                    <a:pt x="1060945" y="1230595"/>
                    <a:pt x="1059679" y="1229329"/>
                  </a:cubicBezTo>
                  <a:lnTo>
                    <a:pt x="1055880" y="1225531"/>
                  </a:lnTo>
                  <a:cubicBezTo>
                    <a:pt x="1055880" y="1225531"/>
                    <a:pt x="1054614" y="1224264"/>
                    <a:pt x="1054614" y="1224264"/>
                  </a:cubicBezTo>
                  <a:lnTo>
                    <a:pt x="1052082" y="1220466"/>
                  </a:lnTo>
                  <a:lnTo>
                    <a:pt x="1045752" y="1214136"/>
                  </a:lnTo>
                  <a:cubicBezTo>
                    <a:pt x="1045752" y="1214136"/>
                    <a:pt x="1044486" y="1212870"/>
                    <a:pt x="1044486" y="1212870"/>
                  </a:cubicBezTo>
                  <a:lnTo>
                    <a:pt x="1043220" y="1210338"/>
                  </a:lnTo>
                  <a:cubicBezTo>
                    <a:pt x="1041954" y="1207806"/>
                    <a:pt x="1043220" y="1205274"/>
                    <a:pt x="1045752" y="1204008"/>
                  </a:cubicBezTo>
                  <a:cubicBezTo>
                    <a:pt x="1048284" y="1202742"/>
                    <a:pt x="1050816" y="1204008"/>
                    <a:pt x="1052082" y="1206540"/>
                  </a:cubicBezTo>
                  <a:lnTo>
                    <a:pt x="1053348" y="1209072"/>
                  </a:lnTo>
                  <a:lnTo>
                    <a:pt x="1059679" y="1215402"/>
                  </a:lnTo>
                  <a:cubicBezTo>
                    <a:pt x="1059679" y="1215402"/>
                    <a:pt x="1060945" y="1216668"/>
                    <a:pt x="1060945" y="1216668"/>
                  </a:cubicBezTo>
                  <a:lnTo>
                    <a:pt x="1063477" y="1220466"/>
                  </a:lnTo>
                  <a:lnTo>
                    <a:pt x="1067275" y="1224264"/>
                  </a:lnTo>
                  <a:cubicBezTo>
                    <a:pt x="1069807" y="1225531"/>
                    <a:pt x="1069807" y="1229329"/>
                    <a:pt x="1067275" y="1230595"/>
                  </a:cubicBezTo>
                  <a:cubicBezTo>
                    <a:pt x="1066009" y="1229329"/>
                    <a:pt x="1064743" y="1230595"/>
                    <a:pt x="1063477" y="1230595"/>
                  </a:cubicBezTo>
                  <a:moveTo>
                    <a:pt x="1017899" y="1177421"/>
                  </a:moveTo>
                  <a:cubicBezTo>
                    <a:pt x="1016633" y="1177421"/>
                    <a:pt x="1015367" y="1177421"/>
                    <a:pt x="1014101" y="1176155"/>
                  </a:cubicBezTo>
                  <a:lnTo>
                    <a:pt x="1011569" y="1173623"/>
                  </a:lnTo>
                  <a:cubicBezTo>
                    <a:pt x="1011569" y="1173623"/>
                    <a:pt x="1010303" y="1172357"/>
                    <a:pt x="1010303" y="1172357"/>
                  </a:cubicBezTo>
                  <a:lnTo>
                    <a:pt x="1009037" y="1169824"/>
                  </a:lnTo>
                  <a:cubicBezTo>
                    <a:pt x="1007771" y="1169824"/>
                    <a:pt x="1006505" y="1169824"/>
                    <a:pt x="1006505" y="1168559"/>
                  </a:cubicBezTo>
                  <a:lnTo>
                    <a:pt x="1003973" y="1166026"/>
                  </a:lnTo>
                  <a:cubicBezTo>
                    <a:pt x="1002707" y="1164760"/>
                    <a:pt x="1002707" y="1163494"/>
                    <a:pt x="1002707" y="1162228"/>
                  </a:cubicBezTo>
                  <a:cubicBezTo>
                    <a:pt x="1001441" y="1162228"/>
                    <a:pt x="998908" y="1160962"/>
                    <a:pt x="998908" y="1159696"/>
                  </a:cubicBezTo>
                  <a:lnTo>
                    <a:pt x="997642" y="1157164"/>
                  </a:lnTo>
                  <a:cubicBezTo>
                    <a:pt x="996376" y="1154632"/>
                    <a:pt x="997642" y="1152100"/>
                    <a:pt x="1000174" y="1150834"/>
                  </a:cubicBezTo>
                  <a:cubicBezTo>
                    <a:pt x="1002707" y="1149568"/>
                    <a:pt x="1005239" y="1150834"/>
                    <a:pt x="1006505" y="1152100"/>
                  </a:cubicBezTo>
                  <a:cubicBezTo>
                    <a:pt x="1007771" y="1152100"/>
                    <a:pt x="1009037" y="1152100"/>
                    <a:pt x="1009037" y="1153366"/>
                  </a:cubicBezTo>
                  <a:lnTo>
                    <a:pt x="1011569" y="1155898"/>
                  </a:lnTo>
                  <a:cubicBezTo>
                    <a:pt x="1012835" y="1157164"/>
                    <a:pt x="1012835" y="1158430"/>
                    <a:pt x="1012835" y="1159696"/>
                  </a:cubicBezTo>
                  <a:cubicBezTo>
                    <a:pt x="1014101" y="1159696"/>
                    <a:pt x="1016633" y="1160962"/>
                    <a:pt x="1016633" y="1162228"/>
                  </a:cubicBezTo>
                  <a:lnTo>
                    <a:pt x="1019165" y="1166026"/>
                  </a:lnTo>
                  <a:lnTo>
                    <a:pt x="1020431" y="1167293"/>
                  </a:lnTo>
                  <a:cubicBezTo>
                    <a:pt x="1022963" y="1168559"/>
                    <a:pt x="1022963" y="1172357"/>
                    <a:pt x="1020431" y="1173623"/>
                  </a:cubicBezTo>
                  <a:cubicBezTo>
                    <a:pt x="1020431" y="1177421"/>
                    <a:pt x="1019165" y="1177421"/>
                    <a:pt x="1017899" y="1177421"/>
                  </a:cubicBezTo>
                  <a:moveTo>
                    <a:pt x="973588" y="1126779"/>
                  </a:moveTo>
                  <a:cubicBezTo>
                    <a:pt x="972322" y="1126779"/>
                    <a:pt x="971056" y="1126779"/>
                    <a:pt x="969789" y="1125513"/>
                  </a:cubicBezTo>
                  <a:lnTo>
                    <a:pt x="964725" y="1120449"/>
                  </a:lnTo>
                  <a:cubicBezTo>
                    <a:pt x="963459" y="1119183"/>
                    <a:pt x="963459" y="1117917"/>
                    <a:pt x="963459" y="1116651"/>
                  </a:cubicBezTo>
                  <a:cubicBezTo>
                    <a:pt x="962193" y="1116651"/>
                    <a:pt x="959661" y="1115385"/>
                    <a:pt x="959661" y="1114119"/>
                  </a:cubicBezTo>
                  <a:lnTo>
                    <a:pt x="957129" y="1110321"/>
                  </a:lnTo>
                  <a:lnTo>
                    <a:pt x="954597" y="1107788"/>
                  </a:lnTo>
                  <a:cubicBezTo>
                    <a:pt x="952065" y="1106522"/>
                    <a:pt x="952065" y="1102724"/>
                    <a:pt x="954597" y="1101458"/>
                  </a:cubicBezTo>
                  <a:cubicBezTo>
                    <a:pt x="957129" y="1100192"/>
                    <a:pt x="959661" y="1100192"/>
                    <a:pt x="962193" y="1101458"/>
                  </a:cubicBezTo>
                  <a:lnTo>
                    <a:pt x="965991" y="1105256"/>
                  </a:lnTo>
                  <a:cubicBezTo>
                    <a:pt x="965991" y="1105256"/>
                    <a:pt x="967257" y="1106522"/>
                    <a:pt x="967257" y="1106522"/>
                  </a:cubicBezTo>
                  <a:lnTo>
                    <a:pt x="968523" y="1109054"/>
                  </a:lnTo>
                  <a:cubicBezTo>
                    <a:pt x="969789" y="1109054"/>
                    <a:pt x="971056" y="1109054"/>
                    <a:pt x="971056" y="1110321"/>
                  </a:cubicBezTo>
                  <a:lnTo>
                    <a:pt x="973588" y="1112852"/>
                  </a:lnTo>
                  <a:cubicBezTo>
                    <a:pt x="974854" y="1114119"/>
                    <a:pt x="974854" y="1115385"/>
                    <a:pt x="974854" y="1116651"/>
                  </a:cubicBezTo>
                  <a:lnTo>
                    <a:pt x="974854" y="1116651"/>
                  </a:lnTo>
                  <a:lnTo>
                    <a:pt x="978652" y="1119183"/>
                  </a:lnTo>
                  <a:cubicBezTo>
                    <a:pt x="981184" y="1120449"/>
                    <a:pt x="981184" y="1124247"/>
                    <a:pt x="978652" y="1125513"/>
                  </a:cubicBezTo>
                  <a:cubicBezTo>
                    <a:pt x="976120" y="1126779"/>
                    <a:pt x="974854" y="1126779"/>
                    <a:pt x="973588" y="1126779"/>
                  </a:cubicBezTo>
                  <a:moveTo>
                    <a:pt x="928010" y="1073605"/>
                  </a:moveTo>
                  <a:cubicBezTo>
                    <a:pt x="926744" y="1073605"/>
                    <a:pt x="925478" y="1073605"/>
                    <a:pt x="924212" y="1072339"/>
                  </a:cubicBezTo>
                  <a:cubicBezTo>
                    <a:pt x="924212" y="1072339"/>
                    <a:pt x="922946" y="1071073"/>
                    <a:pt x="922946" y="1071073"/>
                  </a:cubicBezTo>
                  <a:lnTo>
                    <a:pt x="919148" y="1064743"/>
                  </a:lnTo>
                  <a:cubicBezTo>
                    <a:pt x="917882" y="1064743"/>
                    <a:pt x="916616" y="1064743"/>
                    <a:pt x="916616" y="1063477"/>
                  </a:cubicBezTo>
                  <a:lnTo>
                    <a:pt x="914084" y="1060945"/>
                  </a:lnTo>
                  <a:cubicBezTo>
                    <a:pt x="912818" y="1059679"/>
                    <a:pt x="912818" y="1058413"/>
                    <a:pt x="912818" y="1057147"/>
                  </a:cubicBezTo>
                  <a:lnTo>
                    <a:pt x="912818" y="1057147"/>
                  </a:lnTo>
                  <a:lnTo>
                    <a:pt x="911551" y="1055880"/>
                  </a:lnTo>
                  <a:cubicBezTo>
                    <a:pt x="910285" y="1054615"/>
                    <a:pt x="910285" y="1053349"/>
                    <a:pt x="910285" y="1052082"/>
                  </a:cubicBezTo>
                  <a:lnTo>
                    <a:pt x="910285" y="1049550"/>
                  </a:lnTo>
                  <a:cubicBezTo>
                    <a:pt x="910285" y="1047018"/>
                    <a:pt x="912818" y="1044486"/>
                    <a:pt x="915350" y="1044486"/>
                  </a:cubicBezTo>
                  <a:cubicBezTo>
                    <a:pt x="917882" y="1044486"/>
                    <a:pt x="920414" y="1047018"/>
                    <a:pt x="920414" y="1049550"/>
                  </a:cubicBezTo>
                  <a:lnTo>
                    <a:pt x="920414" y="1049550"/>
                  </a:lnTo>
                  <a:lnTo>
                    <a:pt x="921680" y="1050816"/>
                  </a:lnTo>
                  <a:cubicBezTo>
                    <a:pt x="922946" y="1052082"/>
                    <a:pt x="922946" y="1053349"/>
                    <a:pt x="922946" y="1054615"/>
                  </a:cubicBezTo>
                  <a:cubicBezTo>
                    <a:pt x="924212" y="1054615"/>
                    <a:pt x="926744" y="1055880"/>
                    <a:pt x="926744" y="1057147"/>
                  </a:cubicBezTo>
                  <a:lnTo>
                    <a:pt x="931808" y="1066009"/>
                  </a:lnTo>
                  <a:cubicBezTo>
                    <a:pt x="933074" y="1067275"/>
                    <a:pt x="933074" y="1069807"/>
                    <a:pt x="930542" y="1072339"/>
                  </a:cubicBezTo>
                  <a:cubicBezTo>
                    <a:pt x="930542" y="1073605"/>
                    <a:pt x="929276" y="1073605"/>
                    <a:pt x="928010" y="1073605"/>
                  </a:cubicBezTo>
                  <a:moveTo>
                    <a:pt x="890029" y="1017899"/>
                  </a:moveTo>
                  <a:lnTo>
                    <a:pt x="888763" y="1017899"/>
                  </a:lnTo>
                  <a:cubicBezTo>
                    <a:pt x="887497" y="1017899"/>
                    <a:pt x="886231" y="1017899"/>
                    <a:pt x="884965" y="1016633"/>
                  </a:cubicBezTo>
                  <a:lnTo>
                    <a:pt x="882432" y="1014101"/>
                  </a:lnTo>
                  <a:cubicBezTo>
                    <a:pt x="881166" y="1012835"/>
                    <a:pt x="881166" y="1011569"/>
                    <a:pt x="881166" y="1010303"/>
                  </a:cubicBezTo>
                  <a:lnTo>
                    <a:pt x="881166" y="1010303"/>
                  </a:lnTo>
                  <a:lnTo>
                    <a:pt x="879900" y="1009037"/>
                  </a:lnTo>
                  <a:cubicBezTo>
                    <a:pt x="878634" y="1007771"/>
                    <a:pt x="878634" y="1006505"/>
                    <a:pt x="878634" y="1005239"/>
                  </a:cubicBezTo>
                  <a:lnTo>
                    <a:pt x="878634" y="1005239"/>
                  </a:lnTo>
                  <a:lnTo>
                    <a:pt x="874836" y="1001441"/>
                  </a:lnTo>
                  <a:cubicBezTo>
                    <a:pt x="873570" y="1000175"/>
                    <a:pt x="873570" y="998908"/>
                    <a:pt x="873570" y="997643"/>
                  </a:cubicBezTo>
                  <a:lnTo>
                    <a:pt x="873570" y="997643"/>
                  </a:lnTo>
                  <a:cubicBezTo>
                    <a:pt x="871038" y="996377"/>
                    <a:pt x="871038" y="992578"/>
                    <a:pt x="873570" y="991312"/>
                  </a:cubicBezTo>
                  <a:cubicBezTo>
                    <a:pt x="876102" y="990046"/>
                    <a:pt x="878634" y="990046"/>
                    <a:pt x="881166" y="991312"/>
                  </a:cubicBezTo>
                  <a:lnTo>
                    <a:pt x="882432" y="992578"/>
                  </a:lnTo>
                  <a:cubicBezTo>
                    <a:pt x="883698" y="993844"/>
                    <a:pt x="883698" y="995110"/>
                    <a:pt x="883698" y="996377"/>
                  </a:cubicBezTo>
                  <a:lnTo>
                    <a:pt x="883698" y="996377"/>
                  </a:lnTo>
                  <a:lnTo>
                    <a:pt x="887497" y="1000175"/>
                  </a:lnTo>
                  <a:cubicBezTo>
                    <a:pt x="888763" y="1001441"/>
                    <a:pt x="888763" y="1002707"/>
                    <a:pt x="888763" y="1003973"/>
                  </a:cubicBezTo>
                  <a:lnTo>
                    <a:pt x="888763" y="1003973"/>
                  </a:lnTo>
                  <a:lnTo>
                    <a:pt x="890029" y="1005239"/>
                  </a:lnTo>
                  <a:cubicBezTo>
                    <a:pt x="891295" y="1006505"/>
                    <a:pt x="891295" y="1007771"/>
                    <a:pt x="891295" y="1009037"/>
                  </a:cubicBezTo>
                  <a:cubicBezTo>
                    <a:pt x="893827" y="1009037"/>
                    <a:pt x="895093" y="1011569"/>
                    <a:pt x="895093" y="1014101"/>
                  </a:cubicBezTo>
                  <a:cubicBezTo>
                    <a:pt x="895093" y="1016633"/>
                    <a:pt x="892561" y="1017899"/>
                    <a:pt x="890029" y="1017899"/>
                  </a:cubicBezTo>
                  <a:moveTo>
                    <a:pt x="849515" y="963459"/>
                  </a:moveTo>
                  <a:cubicBezTo>
                    <a:pt x="848249" y="963459"/>
                    <a:pt x="845717" y="962193"/>
                    <a:pt x="845717" y="960927"/>
                  </a:cubicBezTo>
                  <a:lnTo>
                    <a:pt x="841919" y="954597"/>
                  </a:lnTo>
                  <a:cubicBezTo>
                    <a:pt x="840653" y="954597"/>
                    <a:pt x="839387" y="954597"/>
                    <a:pt x="839387" y="953331"/>
                  </a:cubicBezTo>
                  <a:lnTo>
                    <a:pt x="836855" y="950799"/>
                  </a:lnTo>
                  <a:cubicBezTo>
                    <a:pt x="835589" y="949533"/>
                    <a:pt x="835589" y="948267"/>
                    <a:pt x="835589" y="947001"/>
                  </a:cubicBezTo>
                  <a:lnTo>
                    <a:pt x="835589" y="947001"/>
                  </a:lnTo>
                  <a:lnTo>
                    <a:pt x="834323" y="945735"/>
                  </a:lnTo>
                  <a:cubicBezTo>
                    <a:pt x="833057" y="944469"/>
                    <a:pt x="833057" y="943203"/>
                    <a:pt x="833057" y="941936"/>
                  </a:cubicBezTo>
                  <a:lnTo>
                    <a:pt x="833057" y="940671"/>
                  </a:lnTo>
                  <a:cubicBezTo>
                    <a:pt x="833057" y="939405"/>
                    <a:pt x="833057" y="938138"/>
                    <a:pt x="834323" y="936872"/>
                  </a:cubicBezTo>
                  <a:cubicBezTo>
                    <a:pt x="836855" y="935606"/>
                    <a:pt x="839387" y="934341"/>
                    <a:pt x="840653" y="936872"/>
                  </a:cubicBezTo>
                  <a:lnTo>
                    <a:pt x="840653" y="936872"/>
                  </a:lnTo>
                  <a:cubicBezTo>
                    <a:pt x="841919" y="938138"/>
                    <a:pt x="841919" y="939405"/>
                    <a:pt x="841919" y="940671"/>
                  </a:cubicBezTo>
                  <a:lnTo>
                    <a:pt x="841919" y="940671"/>
                  </a:lnTo>
                  <a:lnTo>
                    <a:pt x="843185" y="941936"/>
                  </a:lnTo>
                  <a:cubicBezTo>
                    <a:pt x="844451" y="943203"/>
                    <a:pt x="844451" y="944469"/>
                    <a:pt x="844451" y="945735"/>
                  </a:cubicBezTo>
                  <a:cubicBezTo>
                    <a:pt x="845717" y="945735"/>
                    <a:pt x="848249" y="947001"/>
                    <a:pt x="848249" y="948267"/>
                  </a:cubicBezTo>
                  <a:lnTo>
                    <a:pt x="853313" y="957129"/>
                  </a:lnTo>
                  <a:cubicBezTo>
                    <a:pt x="854579" y="959661"/>
                    <a:pt x="853313" y="962193"/>
                    <a:pt x="850781" y="963459"/>
                  </a:cubicBezTo>
                  <a:cubicBezTo>
                    <a:pt x="852047" y="962193"/>
                    <a:pt x="850781" y="963459"/>
                    <a:pt x="849515" y="963459"/>
                  </a:cubicBezTo>
                  <a:moveTo>
                    <a:pt x="812800" y="907754"/>
                  </a:moveTo>
                  <a:cubicBezTo>
                    <a:pt x="810268" y="907754"/>
                    <a:pt x="807736" y="905221"/>
                    <a:pt x="807736" y="902689"/>
                  </a:cubicBezTo>
                  <a:cubicBezTo>
                    <a:pt x="806470" y="902689"/>
                    <a:pt x="803938" y="901423"/>
                    <a:pt x="803938" y="900157"/>
                  </a:cubicBezTo>
                  <a:lnTo>
                    <a:pt x="800140" y="891295"/>
                  </a:lnTo>
                  <a:lnTo>
                    <a:pt x="796341" y="887497"/>
                  </a:lnTo>
                  <a:cubicBezTo>
                    <a:pt x="793809" y="886231"/>
                    <a:pt x="793809" y="882433"/>
                    <a:pt x="796341" y="881167"/>
                  </a:cubicBezTo>
                  <a:cubicBezTo>
                    <a:pt x="798874" y="879900"/>
                    <a:pt x="801406" y="879900"/>
                    <a:pt x="803938" y="881167"/>
                  </a:cubicBezTo>
                  <a:lnTo>
                    <a:pt x="807736" y="884965"/>
                  </a:lnTo>
                  <a:cubicBezTo>
                    <a:pt x="807736" y="884965"/>
                    <a:pt x="809002" y="886231"/>
                    <a:pt x="809002" y="886231"/>
                  </a:cubicBezTo>
                  <a:lnTo>
                    <a:pt x="812800" y="892561"/>
                  </a:lnTo>
                  <a:cubicBezTo>
                    <a:pt x="814066" y="892561"/>
                    <a:pt x="815332" y="892561"/>
                    <a:pt x="815332" y="893827"/>
                  </a:cubicBezTo>
                  <a:lnTo>
                    <a:pt x="817864" y="896359"/>
                  </a:lnTo>
                  <a:cubicBezTo>
                    <a:pt x="819130" y="897625"/>
                    <a:pt x="819130" y="898891"/>
                    <a:pt x="819130" y="900157"/>
                  </a:cubicBezTo>
                  <a:lnTo>
                    <a:pt x="819130" y="902689"/>
                  </a:lnTo>
                  <a:cubicBezTo>
                    <a:pt x="816598" y="905221"/>
                    <a:pt x="815332" y="907754"/>
                    <a:pt x="812800" y="907754"/>
                  </a:cubicBezTo>
                  <a:moveTo>
                    <a:pt x="772287" y="852048"/>
                  </a:moveTo>
                  <a:cubicBezTo>
                    <a:pt x="771021" y="852048"/>
                    <a:pt x="769755" y="852048"/>
                    <a:pt x="768489" y="850782"/>
                  </a:cubicBezTo>
                  <a:cubicBezTo>
                    <a:pt x="767223" y="849515"/>
                    <a:pt x="767223" y="848249"/>
                    <a:pt x="767223" y="846983"/>
                  </a:cubicBezTo>
                  <a:lnTo>
                    <a:pt x="767223" y="846983"/>
                  </a:lnTo>
                  <a:lnTo>
                    <a:pt x="765956" y="845717"/>
                  </a:lnTo>
                  <a:cubicBezTo>
                    <a:pt x="765956" y="845717"/>
                    <a:pt x="764690" y="844451"/>
                    <a:pt x="764690" y="844451"/>
                  </a:cubicBezTo>
                  <a:lnTo>
                    <a:pt x="760892" y="838121"/>
                  </a:lnTo>
                  <a:cubicBezTo>
                    <a:pt x="759626" y="838121"/>
                    <a:pt x="758360" y="838121"/>
                    <a:pt x="758360" y="836855"/>
                  </a:cubicBezTo>
                  <a:lnTo>
                    <a:pt x="755828" y="834323"/>
                  </a:lnTo>
                  <a:cubicBezTo>
                    <a:pt x="754562" y="833057"/>
                    <a:pt x="754562" y="831791"/>
                    <a:pt x="754562" y="830525"/>
                  </a:cubicBezTo>
                  <a:lnTo>
                    <a:pt x="754562" y="827993"/>
                  </a:lnTo>
                  <a:cubicBezTo>
                    <a:pt x="754562" y="826727"/>
                    <a:pt x="754562" y="825461"/>
                    <a:pt x="755828" y="824195"/>
                  </a:cubicBezTo>
                  <a:cubicBezTo>
                    <a:pt x="758360" y="822928"/>
                    <a:pt x="760892" y="821662"/>
                    <a:pt x="762158" y="824195"/>
                  </a:cubicBezTo>
                  <a:lnTo>
                    <a:pt x="762158" y="824195"/>
                  </a:lnTo>
                  <a:cubicBezTo>
                    <a:pt x="763424" y="825461"/>
                    <a:pt x="763424" y="826727"/>
                    <a:pt x="763424" y="827993"/>
                  </a:cubicBezTo>
                  <a:cubicBezTo>
                    <a:pt x="764690" y="827993"/>
                    <a:pt x="767223" y="829259"/>
                    <a:pt x="767223" y="830525"/>
                  </a:cubicBezTo>
                  <a:lnTo>
                    <a:pt x="771021" y="839387"/>
                  </a:lnTo>
                  <a:lnTo>
                    <a:pt x="772287" y="840653"/>
                  </a:lnTo>
                  <a:cubicBezTo>
                    <a:pt x="773553" y="841919"/>
                    <a:pt x="773553" y="843185"/>
                    <a:pt x="773553" y="844451"/>
                  </a:cubicBezTo>
                  <a:lnTo>
                    <a:pt x="773553" y="845717"/>
                  </a:lnTo>
                  <a:cubicBezTo>
                    <a:pt x="773553" y="846983"/>
                    <a:pt x="773553" y="848249"/>
                    <a:pt x="772287" y="849515"/>
                  </a:cubicBezTo>
                  <a:cubicBezTo>
                    <a:pt x="774819" y="852048"/>
                    <a:pt x="773553" y="852048"/>
                    <a:pt x="772287" y="852048"/>
                  </a:cubicBezTo>
                  <a:moveTo>
                    <a:pt x="734305" y="795076"/>
                  </a:moveTo>
                  <a:cubicBezTo>
                    <a:pt x="733039" y="795076"/>
                    <a:pt x="730507" y="793810"/>
                    <a:pt x="730507" y="792543"/>
                  </a:cubicBezTo>
                  <a:lnTo>
                    <a:pt x="716581" y="772287"/>
                  </a:lnTo>
                  <a:cubicBezTo>
                    <a:pt x="715315" y="769755"/>
                    <a:pt x="715315" y="767223"/>
                    <a:pt x="717847" y="765956"/>
                  </a:cubicBezTo>
                  <a:cubicBezTo>
                    <a:pt x="720379" y="764690"/>
                    <a:pt x="722911" y="764690"/>
                    <a:pt x="724177" y="767223"/>
                  </a:cubicBezTo>
                  <a:lnTo>
                    <a:pt x="738103" y="787479"/>
                  </a:lnTo>
                  <a:cubicBezTo>
                    <a:pt x="739369" y="790011"/>
                    <a:pt x="739369" y="792543"/>
                    <a:pt x="736837" y="793810"/>
                  </a:cubicBezTo>
                  <a:cubicBezTo>
                    <a:pt x="735571" y="795076"/>
                    <a:pt x="735571" y="795076"/>
                    <a:pt x="734305" y="795076"/>
                  </a:cubicBezTo>
                  <a:moveTo>
                    <a:pt x="696324" y="736838"/>
                  </a:moveTo>
                  <a:cubicBezTo>
                    <a:pt x="693792" y="736838"/>
                    <a:pt x="692526" y="735572"/>
                    <a:pt x="691260" y="733039"/>
                  </a:cubicBezTo>
                  <a:cubicBezTo>
                    <a:pt x="689994" y="731774"/>
                    <a:pt x="688728" y="730507"/>
                    <a:pt x="688728" y="729241"/>
                  </a:cubicBezTo>
                  <a:lnTo>
                    <a:pt x="688728" y="729241"/>
                  </a:lnTo>
                  <a:cubicBezTo>
                    <a:pt x="687462" y="729241"/>
                    <a:pt x="687462" y="727975"/>
                    <a:pt x="687462" y="726709"/>
                  </a:cubicBezTo>
                  <a:lnTo>
                    <a:pt x="682398" y="716581"/>
                  </a:lnTo>
                  <a:cubicBezTo>
                    <a:pt x="681131" y="714049"/>
                    <a:pt x="682398" y="711517"/>
                    <a:pt x="684930" y="710251"/>
                  </a:cubicBezTo>
                  <a:cubicBezTo>
                    <a:pt x="687462" y="708985"/>
                    <a:pt x="689994" y="710251"/>
                    <a:pt x="691260" y="712783"/>
                  </a:cubicBezTo>
                  <a:lnTo>
                    <a:pt x="695058" y="720379"/>
                  </a:lnTo>
                  <a:cubicBezTo>
                    <a:pt x="697590" y="720379"/>
                    <a:pt x="698856" y="722911"/>
                    <a:pt x="698856" y="725443"/>
                  </a:cubicBezTo>
                  <a:lnTo>
                    <a:pt x="698856" y="725443"/>
                  </a:lnTo>
                  <a:cubicBezTo>
                    <a:pt x="700122" y="726709"/>
                    <a:pt x="701388" y="727975"/>
                    <a:pt x="701388" y="729241"/>
                  </a:cubicBezTo>
                  <a:lnTo>
                    <a:pt x="701388" y="731774"/>
                  </a:lnTo>
                  <a:cubicBezTo>
                    <a:pt x="701388" y="735572"/>
                    <a:pt x="698856" y="736838"/>
                    <a:pt x="696324" y="736838"/>
                  </a:cubicBezTo>
                  <a:moveTo>
                    <a:pt x="668471" y="679866"/>
                  </a:moveTo>
                  <a:cubicBezTo>
                    <a:pt x="667205" y="679866"/>
                    <a:pt x="664673" y="678600"/>
                    <a:pt x="664673" y="677333"/>
                  </a:cubicBezTo>
                  <a:lnTo>
                    <a:pt x="663407" y="674802"/>
                  </a:lnTo>
                  <a:cubicBezTo>
                    <a:pt x="663407" y="673535"/>
                    <a:pt x="663407" y="673535"/>
                    <a:pt x="663407" y="672269"/>
                  </a:cubicBezTo>
                  <a:lnTo>
                    <a:pt x="663407" y="669737"/>
                  </a:lnTo>
                  <a:lnTo>
                    <a:pt x="662141" y="668471"/>
                  </a:lnTo>
                  <a:cubicBezTo>
                    <a:pt x="660875" y="667205"/>
                    <a:pt x="660875" y="665939"/>
                    <a:pt x="660875" y="664673"/>
                  </a:cubicBezTo>
                  <a:lnTo>
                    <a:pt x="660875" y="660875"/>
                  </a:lnTo>
                  <a:lnTo>
                    <a:pt x="657077" y="654545"/>
                  </a:lnTo>
                  <a:cubicBezTo>
                    <a:pt x="655811" y="652013"/>
                    <a:pt x="657077" y="649481"/>
                    <a:pt x="659609" y="648215"/>
                  </a:cubicBezTo>
                  <a:cubicBezTo>
                    <a:pt x="662141" y="646948"/>
                    <a:pt x="664673" y="648215"/>
                    <a:pt x="665939" y="650746"/>
                  </a:cubicBezTo>
                  <a:lnTo>
                    <a:pt x="669737" y="658343"/>
                  </a:lnTo>
                  <a:cubicBezTo>
                    <a:pt x="669737" y="659609"/>
                    <a:pt x="669737" y="659609"/>
                    <a:pt x="669737" y="660875"/>
                  </a:cubicBezTo>
                  <a:lnTo>
                    <a:pt x="669737" y="663407"/>
                  </a:lnTo>
                  <a:lnTo>
                    <a:pt x="671003" y="664673"/>
                  </a:lnTo>
                  <a:cubicBezTo>
                    <a:pt x="672269" y="665939"/>
                    <a:pt x="672269" y="667205"/>
                    <a:pt x="672269" y="668471"/>
                  </a:cubicBezTo>
                  <a:lnTo>
                    <a:pt x="672269" y="672269"/>
                  </a:lnTo>
                  <a:lnTo>
                    <a:pt x="673535" y="673535"/>
                  </a:lnTo>
                  <a:cubicBezTo>
                    <a:pt x="674801" y="676067"/>
                    <a:pt x="673535" y="678600"/>
                    <a:pt x="671003" y="679866"/>
                  </a:cubicBezTo>
                  <a:cubicBezTo>
                    <a:pt x="669737" y="679866"/>
                    <a:pt x="669737" y="679866"/>
                    <a:pt x="668471" y="679866"/>
                  </a:cubicBezTo>
                  <a:moveTo>
                    <a:pt x="648214" y="615297"/>
                  </a:moveTo>
                  <a:cubicBezTo>
                    <a:pt x="648214" y="615297"/>
                    <a:pt x="646948" y="615297"/>
                    <a:pt x="646948" y="615297"/>
                  </a:cubicBezTo>
                  <a:lnTo>
                    <a:pt x="645682" y="615297"/>
                  </a:lnTo>
                  <a:cubicBezTo>
                    <a:pt x="643150" y="615297"/>
                    <a:pt x="640618" y="612765"/>
                    <a:pt x="640618" y="610233"/>
                  </a:cubicBezTo>
                  <a:lnTo>
                    <a:pt x="640618" y="606435"/>
                  </a:lnTo>
                  <a:lnTo>
                    <a:pt x="639352" y="602637"/>
                  </a:lnTo>
                  <a:cubicBezTo>
                    <a:pt x="639352" y="601371"/>
                    <a:pt x="639352" y="601371"/>
                    <a:pt x="639352" y="600105"/>
                  </a:cubicBezTo>
                  <a:lnTo>
                    <a:pt x="639352" y="593774"/>
                  </a:lnTo>
                  <a:lnTo>
                    <a:pt x="638086" y="589976"/>
                  </a:lnTo>
                  <a:cubicBezTo>
                    <a:pt x="636820" y="587444"/>
                    <a:pt x="638086" y="584912"/>
                    <a:pt x="640618" y="583646"/>
                  </a:cubicBezTo>
                  <a:cubicBezTo>
                    <a:pt x="643150" y="582380"/>
                    <a:pt x="645682" y="583646"/>
                    <a:pt x="646948" y="586178"/>
                  </a:cubicBezTo>
                  <a:lnTo>
                    <a:pt x="649480" y="589976"/>
                  </a:lnTo>
                  <a:cubicBezTo>
                    <a:pt x="649480" y="591243"/>
                    <a:pt x="649480" y="591243"/>
                    <a:pt x="649480" y="592509"/>
                  </a:cubicBezTo>
                  <a:lnTo>
                    <a:pt x="649480" y="598839"/>
                  </a:lnTo>
                  <a:lnTo>
                    <a:pt x="650746" y="602637"/>
                  </a:lnTo>
                  <a:cubicBezTo>
                    <a:pt x="650746" y="603903"/>
                    <a:pt x="650746" y="603903"/>
                    <a:pt x="650746" y="605169"/>
                  </a:cubicBezTo>
                  <a:lnTo>
                    <a:pt x="650746" y="605169"/>
                  </a:lnTo>
                  <a:cubicBezTo>
                    <a:pt x="652013" y="606435"/>
                    <a:pt x="653279" y="607701"/>
                    <a:pt x="653279" y="608967"/>
                  </a:cubicBezTo>
                  <a:cubicBezTo>
                    <a:pt x="653279" y="612765"/>
                    <a:pt x="650746" y="615297"/>
                    <a:pt x="648214" y="615297"/>
                  </a:cubicBezTo>
                  <a:moveTo>
                    <a:pt x="630490" y="551995"/>
                  </a:moveTo>
                  <a:cubicBezTo>
                    <a:pt x="627958" y="551995"/>
                    <a:pt x="625426" y="549463"/>
                    <a:pt x="625426" y="546931"/>
                  </a:cubicBezTo>
                  <a:lnTo>
                    <a:pt x="625426" y="541867"/>
                  </a:lnTo>
                  <a:lnTo>
                    <a:pt x="624160" y="540601"/>
                  </a:lnTo>
                  <a:cubicBezTo>
                    <a:pt x="622894" y="539335"/>
                    <a:pt x="622894" y="538069"/>
                    <a:pt x="622894" y="536802"/>
                  </a:cubicBezTo>
                  <a:lnTo>
                    <a:pt x="622894" y="530472"/>
                  </a:lnTo>
                  <a:lnTo>
                    <a:pt x="621627" y="526674"/>
                  </a:lnTo>
                  <a:cubicBezTo>
                    <a:pt x="621627" y="525408"/>
                    <a:pt x="621627" y="525408"/>
                    <a:pt x="621627" y="524142"/>
                  </a:cubicBezTo>
                  <a:lnTo>
                    <a:pt x="621627" y="522876"/>
                  </a:lnTo>
                  <a:cubicBezTo>
                    <a:pt x="621627" y="520344"/>
                    <a:pt x="624160" y="517812"/>
                    <a:pt x="626692" y="517812"/>
                  </a:cubicBezTo>
                  <a:cubicBezTo>
                    <a:pt x="629224" y="517812"/>
                    <a:pt x="631756" y="520344"/>
                    <a:pt x="631756" y="522876"/>
                  </a:cubicBezTo>
                  <a:lnTo>
                    <a:pt x="631756" y="522876"/>
                  </a:lnTo>
                  <a:lnTo>
                    <a:pt x="633022" y="526674"/>
                  </a:lnTo>
                  <a:cubicBezTo>
                    <a:pt x="633022" y="527940"/>
                    <a:pt x="633022" y="527940"/>
                    <a:pt x="633022" y="529207"/>
                  </a:cubicBezTo>
                  <a:lnTo>
                    <a:pt x="633022" y="534271"/>
                  </a:lnTo>
                  <a:lnTo>
                    <a:pt x="634288" y="535537"/>
                  </a:lnTo>
                  <a:cubicBezTo>
                    <a:pt x="635554" y="536802"/>
                    <a:pt x="635554" y="538069"/>
                    <a:pt x="635554" y="539335"/>
                  </a:cubicBezTo>
                  <a:lnTo>
                    <a:pt x="635554" y="544399"/>
                  </a:lnTo>
                  <a:cubicBezTo>
                    <a:pt x="635554" y="544399"/>
                    <a:pt x="635554" y="545665"/>
                    <a:pt x="635554" y="545665"/>
                  </a:cubicBezTo>
                  <a:cubicBezTo>
                    <a:pt x="634288" y="550729"/>
                    <a:pt x="633022" y="551995"/>
                    <a:pt x="630490" y="551995"/>
                  </a:cubicBezTo>
                  <a:moveTo>
                    <a:pt x="612765" y="486161"/>
                  </a:moveTo>
                  <a:cubicBezTo>
                    <a:pt x="610233" y="486161"/>
                    <a:pt x="607701" y="484895"/>
                    <a:pt x="607701" y="482363"/>
                  </a:cubicBezTo>
                  <a:lnTo>
                    <a:pt x="606435" y="478565"/>
                  </a:lnTo>
                  <a:cubicBezTo>
                    <a:pt x="606435" y="477299"/>
                    <a:pt x="606435" y="477299"/>
                    <a:pt x="606435" y="476033"/>
                  </a:cubicBezTo>
                  <a:lnTo>
                    <a:pt x="606435" y="469702"/>
                  </a:lnTo>
                  <a:lnTo>
                    <a:pt x="605169" y="465904"/>
                  </a:lnTo>
                  <a:cubicBezTo>
                    <a:pt x="605169" y="464638"/>
                    <a:pt x="605169" y="464638"/>
                    <a:pt x="605169" y="463372"/>
                  </a:cubicBezTo>
                  <a:lnTo>
                    <a:pt x="605169" y="463372"/>
                  </a:lnTo>
                  <a:cubicBezTo>
                    <a:pt x="603903" y="462106"/>
                    <a:pt x="603903" y="460840"/>
                    <a:pt x="603903" y="459574"/>
                  </a:cubicBezTo>
                  <a:cubicBezTo>
                    <a:pt x="603903" y="457042"/>
                    <a:pt x="606435" y="454510"/>
                    <a:pt x="608967" y="454510"/>
                  </a:cubicBezTo>
                  <a:lnTo>
                    <a:pt x="610233" y="454510"/>
                  </a:lnTo>
                  <a:cubicBezTo>
                    <a:pt x="612765" y="454510"/>
                    <a:pt x="615297" y="457042"/>
                    <a:pt x="615297" y="459574"/>
                  </a:cubicBezTo>
                  <a:lnTo>
                    <a:pt x="615297" y="463372"/>
                  </a:lnTo>
                  <a:lnTo>
                    <a:pt x="616563" y="467170"/>
                  </a:lnTo>
                  <a:cubicBezTo>
                    <a:pt x="616563" y="468436"/>
                    <a:pt x="616563" y="468436"/>
                    <a:pt x="616563" y="469702"/>
                  </a:cubicBezTo>
                  <a:lnTo>
                    <a:pt x="616563" y="476033"/>
                  </a:lnTo>
                  <a:lnTo>
                    <a:pt x="617829" y="479831"/>
                  </a:lnTo>
                  <a:cubicBezTo>
                    <a:pt x="617829" y="481097"/>
                    <a:pt x="617829" y="481097"/>
                    <a:pt x="617829" y="482363"/>
                  </a:cubicBezTo>
                  <a:cubicBezTo>
                    <a:pt x="617829" y="483629"/>
                    <a:pt x="615297" y="486161"/>
                    <a:pt x="612765" y="486161"/>
                  </a:cubicBezTo>
                  <a:moveTo>
                    <a:pt x="596307" y="421593"/>
                  </a:moveTo>
                  <a:cubicBezTo>
                    <a:pt x="595041" y="421593"/>
                    <a:pt x="592508" y="420327"/>
                    <a:pt x="592508" y="419061"/>
                  </a:cubicBezTo>
                  <a:lnTo>
                    <a:pt x="591242" y="415263"/>
                  </a:lnTo>
                  <a:cubicBezTo>
                    <a:pt x="591242" y="413996"/>
                    <a:pt x="591242" y="413996"/>
                    <a:pt x="591242" y="412730"/>
                  </a:cubicBezTo>
                  <a:lnTo>
                    <a:pt x="591242" y="408932"/>
                  </a:lnTo>
                  <a:lnTo>
                    <a:pt x="589976" y="405134"/>
                  </a:lnTo>
                  <a:cubicBezTo>
                    <a:pt x="589976" y="403868"/>
                    <a:pt x="589976" y="403868"/>
                    <a:pt x="589976" y="402602"/>
                  </a:cubicBezTo>
                  <a:lnTo>
                    <a:pt x="589976" y="400070"/>
                  </a:lnTo>
                  <a:lnTo>
                    <a:pt x="588710" y="398804"/>
                  </a:lnTo>
                  <a:cubicBezTo>
                    <a:pt x="587444" y="397538"/>
                    <a:pt x="587444" y="396272"/>
                    <a:pt x="587444" y="395006"/>
                  </a:cubicBezTo>
                  <a:lnTo>
                    <a:pt x="587444" y="392474"/>
                  </a:lnTo>
                  <a:cubicBezTo>
                    <a:pt x="587444" y="389942"/>
                    <a:pt x="589976" y="387409"/>
                    <a:pt x="592508" y="387409"/>
                  </a:cubicBezTo>
                  <a:cubicBezTo>
                    <a:pt x="595041" y="387409"/>
                    <a:pt x="597573" y="389942"/>
                    <a:pt x="597573" y="392474"/>
                  </a:cubicBezTo>
                  <a:lnTo>
                    <a:pt x="597573" y="392474"/>
                  </a:lnTo>
                  <a:lnTo>
                    <a:pt x="598839" y="393740"/>
                  </a:lnTo>
                  <a:cubicBezTo>
                    <a:pt x="600105" y="395006"/>
                    <a:pt x="600105" y="396272"/>
                    <a:pt x="600105" y="397538"/>
                  </a:cubicBezTo>
                  <a:lnTo>
                    <a:pt x="600105" y="401336"/>
                  </a:lnTo>
                  <a:lnTo>
                    <a:pt x="601371" y="405134"/>
                  </a:lnTo>
                  <a:cubicBezTo>
                    <a:pt x="601371" y="406400"/>
                    <a:pt x="601371" y="406400"/>
                    <a:pt x="601371" y="407666"/>
                  </a:cubicBezTo>
                  <a:lnTo>
                    <a:pt x="601371" y="411464"/>
                  </a:lnTo>
                  <a:lnTo>
                    <a:pt x="602637" y="413996"/>
                  </a:lnTo>
                  <a:cubicBezTo>
                    <a:pt x="603903" y="416528"/>
                    <a:pt x="602637" y="419061"/>
                    <a:pt x="600105" y="420327"/>
                  </a:cubicBezTo>
                  <a:cubicBezTo>
                    <a:pt x="597573" y="421593"/>
                    <a:pt x="596307" y="421593"/>
                    <a:pt x="596307" y="421593"/>
                  </a:cubicBezTo>
                  <a:moveTo>
                    <a:pt x="579848" y="355758"/>
                  </a:moveTo>
                  <a:cubicBezTo>
                    <a:pt x="578582" y="355758"/>
                    <a:pt x="577316" y="355758"/>
                    <a:pt x="576050" y="354492"/>
                  </a:cubicBezTo>
                  <a:lnTo>
                    <a:pt x="573518" y="351960"/>
                  </a:lnTo>
                  <a:cubicBezTo>
                    <a:pt x="572252" y="350694"/>
                    <a:pt x="572252" y="349428"/>
                    <a:pt x="572252" y="348162"/>
                  </a:cubicBezTo>
                  <a:lnTo>
                    <a:pt x="572252" y="341832"/>
                  </a:lnTo>
                  <a:lnTo>
                    <a:pt x="568454" y="334235"/>
                  </a:lnTo>
                  <a:cubicBezTo>
                    <a:pt x="568454" y="332970"/>
                    <a:pt x="568454" y="332970"/>
                    <a:pt x="568454" y="331704"/>
                  </a:cubicBezTo>
                  <a:lnTo>
                    <a:pt x="568454" y="327905"/>
                  </a:lnTo>
                  <a:cubicBezTo>
                    <a:pt x="568454" y="325373"/>
                    <a:pt x="570986" y="322841"/>
                    <a:pt x="573518" y="322841"/>
                  </a:cubicBezTo>
                  <a:cubicBezTo>
                    <a:pt x="576050" y="322841"/>
                    <a:pt x="578582" y="325373"/>
                    <a:pt x="578582" y="327905"/>
                  </a:cubicBezTo>
                  <a:lnTo>
                    <a:pt x="578582" y="330437"/>
                  </a:lnTo>
                  <a:lnTo>
                    <a:pt x="582380" y="338034"/>
                  </a:lnTo>
                  <a:cubicBezTo>
                    <a:pt x="582380" y="339300"/>
                    <a:pt x="582380" y="339300"/>
                    <a:pt x="582380" y="340566"/>
                  </a:cubicBezTo>
                  <a:lnTo>
                    <a:pt x="582380" y="345630"/>
                  </a:lnTo>
                  <a:lnTo>
                    <a:pt x="583646" y="346896"/>
                  </a:lnTo>
                  <a:cubicBezTo>
                    <a:pt x="586178" y="348162"/>
                    <a:pt x="586178" y="351960"/>
                    <a:pt x="583646" y="353226"/>
                  </a:cubicBezTo>
                  <a:cubicBezTo>
                    <a:pt x="582380" y="355758"/>
                    <a:pt x="581114" y="355758"/>
                    <a:pt x="579848" y="355758"/>
                  </a:cubicBezTo>
                  <a:moveTo>
                    <a:pt x="553261" y="296254"/>
                  </a:moveTo>
                  <a:cubicBezTo>
                    <a:pt x="550729" y="296254"/>
                    <a:pt x="548197" y="293722"/>
                    <a:pt x="548197" y="291190"/>
                  </a:cubicBezTo>
                  <a:lnTo>
                    <a:pt x="544399" y="287392"/>
                  </a:lnTo>
                  <a:cubicBezTo>
                    <a:pt x="543133" y="286126"/>
                    <a:pt x="543133" y="284860"/>
                    <a:pt x="543133" y="283594"/>
                  </a:cubicBezTo>
                  <a:lnTo>
                    <a:pt x="543133" y="283594"/>
                  </a:lnTo>
                  <a:lnTo>
                    <a:pt x="541867" y="282328"/>
                  </a:lnTo>
                  <a:cubicBezTo>
                    <a:pt x="541867" y="282328"/>
                    <a:pt x="540601" y="281062"/>
                    <a:pt x="540601" y="281062"/>
                  </a:cubicBezTo>
                  <a:lnTo>
                    <a:pt x="538069" y="277264"/>
                  </a:lnTo>
                  <a:lnTo>
                    <a:pt x="536803" y="275998"/>
                  </a:lnTo>
                  <a:cubicBezTo>
                    <a:pt x="535536" y="274732"/>
                    <a:pt x="535536" y="273466"/>
                    <a:pt x="535536" y="272199"/>
                  </a:cubicBezTo>
                  <a:lnTo>
                    <a:pt x="535536" y="270933"/>
                  </a:lnTo>
                  <a:cubicBezTo>
                    <a:pt x="535536" y="268401"/>
                    <a:pt x="538069" y="265869"/>
                    <a:pt x="540601" y="265869"/>
                  </a:cubicBezTo>
                  <a:cubicBezTo>
                    <a:pt x="543133" y="265869"/>
                    <a:pt x="545665" y="268401"/>
                    <a:pt x="545665" y="270933"/>
                  </a:cubicBezTo>
                  <a:lnTo>
                    <a:pt x="546931" y="272199"/>
                  </a:lnTo>
                  <a:cubicBezTo>
                    <a:pt x="546931" y="272199"/>
                    <a:pt x="548197" y="273466"/>
                    <a:pt x="548197" y="273466"/>
                  </a:cubicBezTo>
                  <a:lnTo>
                    <a:pt x="550729" y="277264"/>
                  </a:lnTo>
                  <a:lnTo>
                    <a:pt x="551995" y="278530"/>
                  </a:lnTo>
                  <a:cubicBezTo>
                    <a:pt x="553261" y="279796"/>
                    <a:pt x="553261" y="281062"/>
                    <a:pt x="553261" y="282328"/>
                  </a:cubicBezTo>
                  <a:lnTo>
                    <a:pt x="553261" y="282328"/>
                  </a:lnTo>
                  <a:lnTo>
                    <a:pt x="557059" y="286126"/>
                  </a:lnTo>
                  <a:cubicBezTo>
                    <a:pt x="558325" y="287392"/>
                    <a:pt x="558325" y="288658"/>
                    <a:pt x="558325" y="289924"/>
                  </a:cubicBezTo>
                  <a:lnTo>
                    <a:pt x="558325" y="291190"/>
                  </a:lnTo>
                  <a:cubicBezTo>
                    <a:pt x="558325" y="293722"/>
                    <a:pt x="555793" y="296254"/>
                    <a:pt x="553261" y="296254"/>
                  </a:cubicBezTo>
                  <a:moveTo>
                    <a:pt x="512748" y="241814"/>
                  </a:moveTo>
                  <a:cubicBezTo>
                    <a:pt x="511482" y="241814"/>
                    <a:pt x="510216" y="241814"/>
                    <a:pt x="508950" y="240548"/>
                  </a:cubicBezTo>
                  <a:lnTo>
                    <a:pt x="497555" y="227888"/>
                  </a:lnTo>
                  <a:cubicBezTo>
                    <a:pt x="496289" y="226622"/>
                    <a:pt x="496289" y="226622"/>
                    <a:pt x="496289" y="225356"/>
                  </a:cubicBezTo>
                  <a:cubicBezTo>
                    <a:pt x="493757" y="225356"/>
                    <a:pt x="491225" y="222824"/>
                    <a:pt x="491225" y="220292"/>
                  </a:cubicBezTo>
                  <a:cubicBezTo>
                    <a:pt x="491225" y="217760"/>
                    <a:pt x="493757" y="215227"/>
                    <a:pt x="496289" y="215227"/>
                  </a:cubicBezTo>
                  <a:lnTo>
                    <a:pt x="498821" y="215227"/>
                  </a:lnTo>
                  <a:cubicBezTo>
                    <a:pt x="500087" y="215227"/>
                    <a:pt x="501353" y="215227"/>
                    <a:pt x="502619" y="216494"/>
                  </a:cubicBezTo>
                  <a:lnTo>
                    <a:pt x="505151" y="219026"/>
                  </a:lnTo>
                  <a:cubicBezTo>
                    <a:pt x="506417" y="220292"/>
                    <a:pt x="506417" y="221558"/>
                    <a:pt x="506417" y="222824"/>
                  </a:cubicBezTo>
                  <a:lnTo>
                    <a:pt x="506417" y="222824"/>
                  </a:lnTo>
                  <a:lnTo>
                    <a:pt x="516546" y="232952"/>
                  </a:lnTo>
                  <a:cubicBezTo>
                    <a:pt x="517812" y="235484"/>
                    <a:pt x="517812" y="238016"/>
                    <a:pt x="516546" y="239282"/>
                  </a:cubicBezTo>
                  <a:cubicBezTo>
                    <a:pt x="515280" y="240548"/>
                    <a:pt x="514014" y="241814"/>
                    <a:pt x="512748" y="241814"/>
                  </a:cubicBezTo>
                  <a:moveTo>
                    <a:pt x="463372" y="192439"/>
                  </a:moveTo>
                  <a:cubicBezTo>
                    <a:pt x="462106" y="192439"/>
                    <a:pt x="459574" y="191173"/>
                    <a:pt x="459574" y="189907"/>
                  </a:cubicBezTo>
                  <a:cubicBezTo>
                    <a:pt x="458308" y="189907"/>
                    <a:pt x="458308" y="189907"/>
                    <a:pt x="458308" y="188641"/>
                  </a:cubicBezTo>
                  <a:lnTo>
                    <a:pt x="454510" y="184842"/>
                  </a:lnTo>
                  <a:lnTo>
                    <a:pt x="450712" y="182310"/>
                  </a:lnTo>
                  <a:cubicBezTo>
                    <a:pt x="450712" y="182310"/>
                    <a:pt x="449446" y="182310"/>
                    <a:pt x="449446" y="181044"/>
                  </a:cubicBezTo>
                  <a:lnTo>
                    <a:pt x="448179" y="179778"/>
                  </a:lnTo>
                  <a:cubicBezTo>
                    <a:pt x="446913" y="179778"/>
                    <a:pt x="445647" y="179778"/>
                    <a:pt x="444381" y="178512"/>
                  </a:cubicBezTo>
                  <a:lnTo>
                    <a:pt x="441849" y="177246"/>
                  </a:lnTo>
                  <a:cubicBezTo>
                    <a:pt x="439317" y="175980"/>
                    <a:pt x="439317" y="172182"/>
                    <a:pt x="441849" y="170916"/>
                  </a:cubicBezTo>
                  <a:cubicBezTo>
                    <a:pt x="444381" y="169650"/>
                    <a:pt x="446913" y="169650"/>
                    <a:pt x="449446" y="170916"/>
                  </a:cubicBezTo>
                  <a:lnTo>
                    <a:pt x="450712" y="170916"/>
                  </a:lnTo>
                  <a:cubicBezTo>
                    <a:pt x="451978" y="170916"/>
                    <a:pt x="453244" y="170916"/>
                    <a:pt x="454510" y="172182"/>
                  </a:cubicBezTo>
                  <a:lnTo>
                    <a:pt x="455776" y="173448"/>
                  </a:lnTo>
                  <a:lnTo>
                    <a:pt x="459574" y="175980"/>
                  </a:lnTo>
                  <a:cubicBezTo>
                    <a:pt x="459574" y="175980"/>
                    <a:pt x="460840" y="175980"/>
                    <a:pt x="460840" y="177246"/>
                  </a:cubicBezTo>
                  <a:lnTo>
                    <a:pt x="464638" y="181044"/>
                  </a:lnTo>
                  <a:cubicBezTo>
                    <a:pt x="467170" y="181044"/>
                    <a:pt x="469702" y="183576"/>
                    <a:pt x="469702" y="186109"/>
                  </a:cubicBezTo>
                  <a:lnTo>
                    <a:pt x="469702" y="187375"/>
                  </a:lnTo>
                  <a:cubicBezTo>
                    <a:pt x="468436" y="189907"/>
                    <a:pt x="465904" y="192439"/>
                    <a:pt x="463372" y="192439"/>
                  </a:cubicBezTo>
                  <a:moveTo>
                    <a:pt x="406400" y="153191"/>
                  </a:moveTo>
                  <a:cubicBezTo>
                    <a:pt x="405134" y="153191"/>
                    <a:pt x="405134" y="153191"/>
                    <a:pt x="403868" y="153191"/>
                  </a:cubicBezTo>
                  <a:lnTo>
                    <a:pt x="403868" y="153191"/>
                  </a:lnTo>
                  <a:cubicBezTo>
                    <a:pt x="402602" y="153191"/>
                    <a:pt x="401336" y="153191"/>
                    <a:pt x="400070" y="151925"/>
                  </a:cubicBezTo>
                  <a:lnTo>
                    <a:pt x="398804" y="150659"/>
                  </a:lnTo>
                  <a:cubicBezTo>
                    <a:pt x="397538" y="150659"/>
                    <a:pt x="396272" y="150659"/>
                    <a:pt x="395006" y="149393"/>
                  </a:cubicBezTo>
                  <a:lnTo>
                    <a:pt x="393740" y="148127"/>
                  </a:lnTo>
                  <a:lnTo>
                    <a:pt x="389941" y="145595"/>
                  </a:lnTo>
                  <a:cubicBezTo>
                    <a:pt x="389941" y="145595"/>
                    <a:pt x="388675" y="145595"/>
                    <a:pt x="388675" y="144329"/>
                  </a:cubicBezTo>
                  <a:lnTo>
                    <a:pt x="387409" y="143063"/>
                  </a:lnTo>
                  <a:cubicBezTo>
                    <a:pt x="386143" y="143063"/>
                    <a:pt x="384877" y="143063"/>
                    <a:pt x="383611" y="141797"/>
                  </a:cubicBezTo>
                  <a:lnTo>
                    <a:pt x="382345" y="140531"/>
                  </a:lnTo>
                  <a:cubicBezTo>
                    <a:pt x="379813" y="139265"/>
                    <a:pt x="379813" y="135467"/>
                    <a:pt x="382345" y="134201"/>
                  </a:cubicBezTo>
                  <a:cubicBezTo>
                    <a:pt x="383611" y="132935"/>
                    <a:pt x="386143" y="132935"/>
                    <a:pt x="388675" y="134201"/>
                  </a:cubicBezTo>
                  <a:lnTo>
                    <a:pt x="388675" y="134201"/>
                  </a:lnTo>
                  <a:cubicBezTo>
                    <a:pt x="389941" y="134201"/>
                    <a:pt x="391207" y="134201"/>
                    <a:pt x="392474" y="135467"/>
                  </a:cubicBezTo>
                  <a:lnTo>
                    <a:pt x="393740" y="136733"/>
                  </a:lnTo>
                  <a:lnTo>
                    <a:pt x="397538" y="139265"/>
                  </a:lnTo>
                  <a:cubicBezTo>
                    <a:pt x="397538" y="139265"/>
                    <a:pt x="398804" y="139265"/>
                    <a:pt x="398804" y="140531"/>
                  </a:cubicBezTo>
                  <a:lnTo>
                    <a:pt x="400070" y="141797"/>
                  </a:lnTo>
                  <a:cubicBezTo>
                    <a:pt x="401336" y="141797"/>
                    <a:pt x="402602" y="141797"/>
                    <a:pt x="403868" y="143063"/>
                  </a:cubicBezTo>
                  <a:lnTo>
                    <a:pt x="405134" y="144329"/>
                  </a:lnTo>
                  <a:cubicBezTo>
                    <a:pt x="406400" y="144329"/>
                    <a:pt x="407666" y="144329"/>
                    <a:pt x="408932" y="145595"/>
                  </a:cubicBezTo>
                  <a:cubicBezTo>
                    <a:pt x="411464" y="146861"/>
                    <a:pt x="411464" y="150659"/>
                    <a:pt x="408932" y="153191"/>
                  </a:cubicBezTo>
                  <a:cubicBezTo>
                    <a:pt x="408932" y="153191"/>
                    <a:pt x="407666" y="153191"/>
                    <a:pt x="406400" y="153191"/>
                  </a:cubicBezTo>
                  <a:moveTo>
                    <a:pt x="346896" y="122806"/>
                  </a:moveTo>
                  <a:cubicBezTo>
                    <a:pt x="345630" y="122806"/>
                    <a:pt x="345630" y="122806"/>
                    <a:pt x="344364" y="122806"/>
                  </a:cubicBezTo>
                  <a:cubicBezTo>
                    <a:pt x="344364" y="122806"/>
                    <a:pt x="343098" y="121540"/>
                    <a:pt x="343098" y="121540"/>
                  </a:cubicBezTo>
                  <a:lnTo>
                    <a:pt x="341832" y="120274"/>
                  </a:lnTo>
                  <a:cubicBezTo>
                    <a:pt x="340566" y="120274"/>
                    <a:pt x="339300" y="120274"/>
                    <a:pt x="338034" y="119008"/>
                  </a:cubicBezTo>
                  <a:lnTo>
                    <a:pt x="336768" y="117742"/>
                  </a:lnTo>
                  <a:cubicBezTo>
                    <a:pt x="335502" y="117742"/>
                    <a:pt x="334236" y="117742"/>
                    <a:pt x="332969" y="116476"/>
                  </a:cubicBezTo>
                  <a:lnTo>
                    <a:pt x="331703" y="115210"/>
                  </a:lnTo>
                  <a:lnTo>
                    <a:pt x="329171" y="115210"/>
                  </a:lnTo>
                  <a:cubicBezTo>
                    <a:pt x="326639" y="115210"/>
                    <a:pt x="325373" y="113944"/>
                    <a:pt x="324107" y="112678"/>
                  </a:cubicBezTo>
                  <a:cubicBezTo>
                    <a:pt x="322841" y="111412"/>
                    <a:pt x="321575" y="110146"/>
                    <a:pt x="321575" y="108880"/>
                  </a:cubicBezTo>
                  <a:cubicBezTo>
                    <a:pt x="321575" y="106348"/>
                    <a:pt x="324107" y="103816"/>
                    <a:pt x="326639" y="103816"/>
                  </a:cubicBezTo>
                  <a:lnTo>
                    <a:pt x="329171" y="103816"/>
                  </a:lnTo>
                  <a:cubicBezTo>
                    <a:pt x="330437" y="103816"/>
                    <a:pt x="332969" y="105082"/>
                    <a:pt x="332969" y="106348"/>
                  </a:cubicBezTo>
                  <a:lnTo>
                    <a:pt x="332969" y="106348"/>
                  </a:lnTo>
                  <a:cubicBezTo>
                    <a:pt x="334236" y="106348"/>
                    <a:pt x="335502" y="106348"/>
                    <a:pt x="336768" y="107614"/>
                  </a:cubicBezTo>
                  <a:lnTo>
                    <a:pt x="338034" y="108880"/>
                  </a:lnTo>
                  <a:cubicBezTo>
                    <a:pt x="339300" y="108880"/>
                    <a:pt x="340566" y="108880"/>
                    <a:pt x="341832" y="110146"/>
                  </a:cubicBezTo>
                  <a:lnTo>
                    <a:pt x="343098" y="111412"/>
                  </a:lnTo>
                  <a:cubicBezTo>
                    <a:pt x="344364" y="111412"/>
                    <a:pt x="345630" y="111412"/>
                    <a:pt x="346896" y="112678"/>
                  </a:cubicBezTo>
                  <a:lnTo>
                    <a:pt x="349428" y="115210"/>
                  </a:lnTo>
                  <a:cubicBezTo>
                    <a:pt x="350694" y="116476"/>
                    <a:pt x="351960" y="119008"/>
                    <a:pt x="350694" y="121540"/>
                  </a:cubicBezTo>
                  <a:cubicBezTo>
                    <a:pt x="350694" y="122806"/>
                    <a:pt x="349428" y="122806"/>
                    <a:pt x="346896" y="122806"/>
                  </a:cubicBezTo>
                  <a:moveTo>
                    <a:pt x="287392" y="94953"/>
                  </a:moveTo>
                  <a:cubicBezTo>
                    <a:pt x="286126" y="94953"/>
                    <a:pt x="284860" y="94953"/>
                    <a:pt x="283594" y="93687"/>
                  </a:cubicBezTo>
                  <a:lnTo>
                    <a:pt x="282328" y="93687"/>
                  </a:lnTo>
                  <a:cubicBezTo>
                    <a:pt x="281062" y="93687"/>
                    <a:pt x="279796" y="93687"/>
                    <a:pt x="278530" y="92421"/>
                  </a:cubicBezTo>
                  <a:lnTo>
                    <a:pt x="277264" y="91155"/>
                  </a:lnTo>
                  <a:lnTo>
                    <a:pt x="274731" y="91155"/>
                  </a:lnTo>
                  <a:cubicBezTo>
                    <a:pt x="273465" y="91155"/>
                    <a:pt x="270933" y="89889"/>
                    <a:pt x="270933" y="88623"/>
                  </a:cubicBezTo>
                  <a:lnTo>
                    <a:pt x="270933" y="88623"/>
                  </a:lnTo>
                  <a:cubicBezTo>
                    <a:pt x="269667" y="88623"/>
                    <a:pt x="268401" y="88623"/>
                    <a:pt x="267135" y="87357"/>
                  </a:cubicBezTo>
                  <a:lnTo>
                    <a:pt x="265869" y="86091"/>
                  </a:lnTo>
                  <a:cubicBezTo>
                    <a:pt x="263337" y="86091"/>
                    <a:pt x="262071" y="83559"/>
                    <a:pt x="262071" y="81027"/>
                  </a:cubicBezTo>
                  <a:cubicBezTo>
                    <a:pt x="262071" y="78495"/>
                    <a:pt x="264603" y="75963"/>
                    <a:pt x="267135" y="75963"/>
                  </a:cubicBezTo>
                  <a:lnTo>
                    <a:pt x="268401" y="75963"/>
                  </a:lnTo>
                  <a:cubicBezTo>
                    <a:pt x="269667" y="75963"/>
                    <a:pt x="270933" y="75963"/>
                    <a:pt x="272199" y="77229"/>
                  </a:cubicBezTo>
                  <a:lnTo>
                    <a:pt x="273465" y="78495"/>
                  </a:lnTo>
                  <a:lnTo>
                    <a:pt x="275998" y="78495"/>
                  </a:lnTo>
                  <a:cubicBezTo>
                    <a:pt x="277264" y="78495"/>
                    <a:pt x="279796" y="79761"/>
                    <a:pt x="279796" y="81027"/>
                  </a:cubicBezTo>
                  <a:lnTo>
                    <a:pt x="279796" y="81027"/>
                  </a:lnTo>
                  <a:cubicBezTo>
                    <a:pt x="281062" y="81027"/>
                    <a:pt x="282328" y="81027"/>
                    <a:pt x="283594" y="82293"/>
                  </a:cubicBezTo>
                  <a:lnTo>
                    <a:pt x="284860" y="83559"/>
                  </a:lnTo>
                  <a:cubicBezTo>
                    <a:pt x="286126" y="83559"/>
                    <a:pt x="287392" y="83559"/>
                    <a:pt x="288658" y="84825"/>
                  </a:cubicBezTo>
                  <a:lnTo>
                    <a:pt x="289924" y="86091"/>
                  </a:lnTo>
                  <a:cubicBezTo>
                    <a:pt x="292456" y="87357"/>
                    <a:pt x="292456" y="91155"/>
                    <a:pt x="289924" y="92421"/>
                  </a:cubicBezTo>
                  <a:cubicBezTo>
                    <a:pt x="289924" y="94953"/>
                    <a:pt x="288658" y="94953"/>
                    <a:pt x="287392" y="94953"/>
                  </a:cubicBezTo>
                  <a:moveTo>
                    <a:pt x="227888" y="69632"/>
                  </a:moveTo>
                  <a:cubicBezTo>
                    <a:pt x="226622" y="69632"/>
                    <a:pt x="225356" y="69632"/>
                    <a:pt x="224090" y="68366"/>
                  </a:cubicBezTo>
                  <a:lnTo>
                    <a:pt x="222824" y="68366"/>
                  </a:lnTo>
                  <a:lnTo>
                    <a:pt x="219026" y="68366"/>
                  </a:lnTo>
                  <a:cubicBezTo>
                    <a:pt x="217760" y="68366"/>
                    <a:pt x="216493" y="68366"/>
                    <a:pt x="215227" y="67100"/>
                  </a:cubicBezTo>
                  <a:lnTo>
                    <a:pt x="213961" y="65834"/>
                  </a:lnTo>
                  <a:lnTo>
                    <a:pt x="211429" y="64568"/>
                  </a:lnTo>
                  <a:lnTo>
                    <a:pt x="207631" y="64568"/>
                  </a:lnTo>
                  <a:cubicBezTo>
                    <a:pt x="205099" y="64568"/>
                    <a:pt x="202567" y="62036"/>
                    <a:pt x="202567" y="59504"/>
                  </a:cubicBezTo>
                  <a:lnTo>
                    <a:pt x="202567" y="58238"/>
                  </a:lnTo>
                  <a:cubicBezTo>
                    <a:pt x="202567" y="55706"/>
                    <a:pt x="205099" y="53174"/>
                    <a:pt x="207631" y="53174"/>
                  </a:cubicBezTo>
                  <a:cubicBezTo>
                    <a:pt x="208897" y="53174"/>
                    <a:pt x="210163" y="53174"/>
                    <a:pt x="211429" y="54440"/>
                  </a:cubicBezTo>
                  <a:lnTo>
                    <a:pt x="212695" y="54440"/>
                  </a:lnTo>
                  <a:cubicBezTo>
                    <a:pt x="213961" y="54440"/>
                    <a:pt x="213961" y="54440"/>
                    <a:pt x="215227" y="54440"/>
                  </a:cubicBezTo>
                  <a:lnTo>
                    <a:pt x="220292" y="56972"/>
                  </a:lnTo>
                  <a:cubicBezTo>
                    <a:pt x="220292" y="56972"/>
                    <a:pt x="221558" y="56972"/>
                    <a:pt x="221558" y="58238"/>
                  </a:cubicBezTo>
                  <a:lnTo>
                    <a:pt x="222824" y="59504"/>
                  </a:lnTo>
                  <a:lnTo>
                    <a:pt x="227888" y="59504"/>
                  </a:lnTo>
                  <a:cubicBezTo>
                    <a:pt x="229154" y="59504"/>
                    <a:pt x="230420" y="59504"/>
                    <a:pt x="231686" y="60770"/>
                  </a:cubicBezTo>
                  <a:lnTo>
                    <a:pt x="234218" y="63302"/>
                  </a:lnTo>
                  <a:cubicBezTo>
                    <a:pt x="236750" y="64568"/>
                    <a:pt x="236750" y="68366"/>
                    <a:pt x="234218" y="69632"/>
                  </a:cubicBezTo>
                  <a:cubicBezTo>
                    <a:pt x="230420" y="69632"/>
                    <a:pt x="229154" y="69632"/>
                    <a:pt x="227888" y="69632"/>
                  </a:cubicBezTo>
                  <a:moveTo>
                    <a:pt x="165852" y="48110"/>
                  </a:moveTo>
                  <a:cubicBezTo>
                    <a:pt x="164586" y="48110"/>
                    <a:pt x="163320" y="48110"/>
                    <a:pt x="162054" y="46844"/>
                  </a:cubicBezTo>
                  <a:lnTo>
                    <a:pt x="162054" y="46844"/>
                  </a:lnTo>
                  <a:lnTo>
                    <a:pt x="159521" y="46844"/>
                  </a:lnTo>
                  <a:cubicBezTo>
                    <a:pt x="158255" y="46844"/>
                    <a:pt x="158255" y="46844"/>
                    <a:pt x="156989" y="46844"/>
                  </a:cubicBezTo>
                  <a:lnTo>
                    <a:pt x="153191" y="45578"/>
                  </a:lnTo>
                  <a:lnTo>
                    <a:pt x="149393" y="45578"/>
                  </a:lnTo>
                  <a:cubicBezTo>
                    <a:pt x="148127" y="45578"/>
                    <a:pt x="146861" y="45578"/>
                    <a:pt x="145595" y="44312"/>
                  </a:cubicBezTo>
                  <a:lnTo>
                    <a:pt x="144329" y="43046"/>
                  </a:lnTo>
                  <a:lnTo>
                    <a:pt x="143063" y="43046"/>
                  </a:lnTo>
                  <a:cubicBezTo>
                    <a:pt x="140531" y="43046"/>
                    <a:pt x="137999" y="40514"/>
                    <a:pt x="137999" y="37981"/>
                  </a:cubicBezTo>
                  <a:cubicBezTo>
                    <a:pt x="137999" y="35449"/>
                    <a:pt x="140531" y="32917"/>
                    <a:pt x="143063" y="32917"/>
                  </a:cubicBezTo>
                  <a:lnTo>
                    <a:pt x="146861" y="32917"/>
                  </a:lnTo>
                  <a:cubicBezTo>
                    <a:pt x="148127" y="32917"/>
                    <a:pt x="149393" y="32917"/>
                    <a:pt x="150659" y="34183"/>
                  </a:cubicBezTo>
                  <a:lnTo>
                    <a:pt x="151925" y="35449"/>
                  </a:lnTo>
                  <a:lnTo>
                    <a:pt x="155723" y="35449"/>
                  </a:lnTo>
                  <a:cubicBezTo>
                    <a:pt x="156989" y="35449"/>
                    <a:pt x="156989" y="35449"/>
                    <a:pt x="158255" y="35449"/>
                  </a:cubicBezTo>
                  <a:lnTo>
                    <a:pt x="162054" y="36715"/>
                  </a:lnTo>
                  <a:lnTo>
                    <a:pt x="165852" y="36715"/>
                  </a:lnTo>
                  <a:cubicBezTo>
                    <a:pt x="167118" y="36715"/>
                    <a:pt x="168384" y="36715"/>
                    <a:pt x="169650" y="37981"/>
                  </a:cubicBezTo>
                  <a:lnTo>
                    <a:pt x="170916" y="39247"/>
                  </a:lnTo>
                  <a:cubicBezTo>
                    <a:pt x="173448" y="40514"/>
                    <a:pt x="173448" y="44312"/>
                    <a:pt x="170916" y="45578"/>
                  </a:cubicBezTo>
                  <a:cubicBezTo>
                    <a:pt x="168384" y="48110"/>
                    <a:pt x="167118" y="48110"/>
                    <a:pt x="165852" y="48110"/>
                  </a:cubicBezTo>
                  <a:moveTo>
                    <a:pt x="96219" y="30385"/>
                  </a:moveTo>
                  <a:cubicBezTo>
                    <a:pt x="96219" y="30385"/>
                    <a:pt x="96219" y="30385"/>
                    <a:pt x="96219" y="30385"/>
                  </a:cubicBezTo>
                  <a:lnTo>
                    <a:pt x="70898" y="24055"/>
                  </a:lnTo>
                  <a:cubicBezTo>
                    <a:pt x="68366" y="22789"/>
                    <a:pt x="67100" y="20257"/>
                    <a:pt x="67100" y="17725"/>
                  </a:cubicBezTo>
                  <a:cubicBezTo>
                    <a:pt x="68366" y="15193"/>
                    <a:pt x="70898" y="13927"/>
                    <a:pt x="73431" y="13927"/>
                  </a:cubicBezTo>
                  <a:lnTo>
                    <a:pt x="97485" y="20257"/>
                  </a:lnTo>
                  <a:cubicBezTo>
                    <a:pt x="100017" y="21523"/>
                    <a:pt x="101283" y="24055"/>
                    <a:pt x="101283" y="26587"/>
                  </a:cubicBezTo>
                  <a:cubicBezTo>
                    <a:pt x="101283" y="29119"/>
                    <a:pt x="98751" y="30385"/>
                    <a:pt x="96219" y="30385"/>
                  </a:cubicBezTo>
                  <a:moveTo>
                    <a:pt x="26587" y="15193"/>
                  </a:moveTo>
                  <a:lnTo>
                    <a:pt x="24055" y="15193"/>
                  </a:lnTo>
                  <a:cubicBezTo>
                    <a:pt x="22789" y="15193"/>
                    <a:pt x="20257" y="13927"/>
                    <a:pt x="20257" y="12660"/>
                  </a:cubicBezTo>
                  <a:lnTo>
                    <a:pt x="15193" y="12660"/>
                  </a:lnTo>
                  <a:cubicBezTo>
                    <a:pt x="13926" y="12660"/>
                    <a:pt x="12660" y="12660"/>
                    <a:pt x="11394" y="11395"/>
                  </a:cubicBezTo>
                  <a:lnTo>
                    <a:pt x="10128" y="10128"/>
                  </a:lnTo>
                  <a:lnTo>
                    <a:pt x="5064" y="10128"/>
                  </a:lnTo>
                  <a:cubicBezTo>
                    <a:pt x="2532" y="10128"/>
                    <a:pt x="0" y="7596"/>
                    <a:pt x="0" y="5064"/>
                  </a:cubicBezTo>
                  <a:cubicBezTo>
                    <a:pt x="0" y="2532"/>
                    <a:pt x="2532" y="0"/>
                    <a:pt x="5064" y="0"/>
                  </a:cubicBezTo>
                  <a:lnTo>
                    <a:pt x="12660" y="0"/>
                  </a:lnTo>
                  <a:cubicBezTo>
                    <a:pt x="13926" y="0"/>
                    <a:pt x="15193" y="0"/>
                    <a:pt x="16459" y="1266"/>
                  </a:cubicBezTo>
                  <a:lnTo>
                    <a:pt x="17725" y="2532"/>
                  </a:lnTo>
                  <a:lnTo>
                    <a:pt x="25321" y="2532"/>
                  </a:lnTo>
                  <a:cubicBezTo>
                    <a:pt x="27853" y="2532"/>
                    <a:pt x="29119" y="3798"/>
                    <a:pt x="30385" y="5064"/>
                  </a:cubicBezTo>
                  <a:cubicBezTo>
                    <a:pt x="31651" y="6330"/>
                    <a:pt x="32917" y="7596"/>
                    <a:pt x="32917" y="8862"/>
                  </a:cubicBezTo>
                  <a:cubicBezTo>
                    <a:pt x="31651" y="12660"/>
                    <a:pt x="30385" y="15193"/>
                    <a:pt x="26587" y="15193"/>
                  </a:cubicBezTo>
                </a:path>
              </a:pathLst>
            </a:custGeom>
            <a:solidFill>
              <a:srgbClr val="65C8D0"/>
            </a:solidFill>
            <a:ln w="12660"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D009CF6-B536-4DBC-8E71-A66979A43E4C}"/>
                </a:ext>
              </a:extLst>
            </p:cNvPr>
            <p:cNvSpPr/>
            <p:nvPr/>
          </p:nvSpPr>
          <p:spPr>
            <a:xfrm>
              <a:off x="87357" y="5284307"/>
              <a:ext cx="2134549" cy="208897"/>
            </a:xfrm>
            <a:custGeom>
              <a:avLst/>
              <a:gdLst>
                <a:gd name="connsiteX0" fmla="*/ 1711691 w 2134549"/>
                <a:gd name="connsiteY0" fmla="*/ 208897 h 208897"/>
                <a:gd name="connsiteX1" fmla="*/ 1686370 w 2134549"/>
                <a:gd name="connsiteY1" fmla="*/ 208897 h 208897"/>
                <a:gd name="connsiteX2" fmla="*/ 1681306 w 2134549"/>
                <a:gd name="connsiteY2" fmla="*/ 203833 h 208897"/>
                <a:gd name="connsiteX3" fmla="*/ 1686370 w 2134549"/>
                <a:gd name="connsiteY3" fmla="*/ 198769 h 208897"/>
                <a:gd name="connsiteX4" fmla="*/ 1710425 w 2134549"/>
                <a:gd name="connsiteY4" fmla="*/ 198769 h 208897"/>
                <a:gd name="connsiteX5" fmla="*/ 1715489 w 2134549"/>
                <a:gd name="connsiteY5" fmla="*/ 203833 h 208897"/>
                <a:gd name="connsiteX6" fmla="*/ 1711691 w 2134549"/>
                <a:gd name="connsiteY6" fmla="*/ 208897 h 208897"/>
                <a:gd name="connsiteX7" fmla="*/ 1785121 w 2134549"/>
                <a:gd name="connsiteY7" fmla="*/ 206365 h 208897"/>
                <a:gd name="connsiteX8" fmla="*/ 1759801 w 2134549"/>
                <a:gd name="connsiteY8" fmla="*/ 206365 h 208897"/>
                <a:gd name="connsiteX9" fmla="*/ 1754737 w 2134549"/>
                <a:gd name="connsiteY9" fmla="*/ 201301 h 208897"/>
                <a:gd name="connsiteX10" fmla="*/ 1759801 w 2134549"/>
                <a:gd name="connsiteY10" fmla="*/ 196237 h 208897"/>
                <a:gd name="connsiteX11" fmla="*/ 1785121 w 2134549"/>
                <a:gd name="connsiteY11" fmla="*/ 196237 h 208897"/>
                <a:gd name="connsiteX12" fmla="*/ 1790186 w 2134549"/>
                <a:gd name="connsiteY12" fmla="*/ 201301 h 208897"/>
                <a:gd name="connsiteX13" fmla="*/ 1785121 w 2134549"/>
                <a:gd name="connsiteY13" fmla="*/ 206365 h 208897"/>
                <a:gd name="connsiteX14" fmla="*/ 1638261 w 2134549"/>
                <a:gd name="connsiteY14" fmla="*/ 206365 h 208897"/>
                <a:gd name="connsiteX15" fmla="*/ 1618004 w 2134549"/>
                <a:gd name="connsiteY15" fmla="*/ 206365 h 208897"/>
                <a:gd name="connsiteX16" fmla="*/ 1614206 w 2134549"/>
                <a:gd name="connsiteY16" fmla="*/ 205099 h 208897"/>
                <a:gd name="connsiteX17" fmla="*/ 1612940 w 2134549"/>
                <a:gd name="connsiteY17" fmla="*/ 203833 h 208897"/>
                <a:gd name="connsiteX18" fmla="*/ 1607875 w 2134549"/>
                <a:gd name="connsiteY18" fmla="*/ 198769 h 208897"/>
                <a:gd name="connsiteX19" fmla="*/ 1612940 w 2134549"/>
                <a:gd name="connsiteY19" fmla="*/ 193705 h 208897"/>
                <a:gd name="connsiteX20" fmla="*/ 1614206 w 2134549"/>
                <a:gd name="connsiteY20" fmla="*/ 193705 h 208897"/>
                <a:gd name="connsiteX21" fmla="*/ 1618004 w 2134549"/>
                <a:gd name="connsiteY21" fmla="*/ 194971 h 208897"/>
                <a:gd name="connsiteX22" fmla="*/ 1619270 w 2134549"/>
                <a:gd name="connsiteY22" fmla="*/ 196237 h 208897"/>
                <a:gd name="connsiteX23" fmla="*/ 1635728 w 2134549"/>
                <a:gd name="connsiteY23" fmla="*/ 196237 h 208897"/>
                <a:gd name="connsiteX24" fmla="*/ 1640793 w 2134549"/>
                <a:gd name="connsiteY24" fmla="*/ 201301 h 208897"/>
                <a:gd name="connsiteX25" fmla="*/ 1638261 w 2134549"/>
                <a:gd name="connsiteY25" fmla="*/ 206365 h 208897"/>
                <a:gd name="connsiteX26" fmla="*/ 1837029 w 2134549"/>
                <a:gd name="connsiteY26" fmla="*/ 205099 h 208897"/>
                <a:gd name="connsiteX27" fmla="*/ 1833231 w 2134549"/>
                <a:gd name="connsiteY27" fmla="*/ 205099 h 208897"/>
                <a:gd name="connsiteX28" fmla="*/ 1828167 w 2134549"/>
                <a:gd name="connsiteY28" fmla="*/ 200035 h 208897"/>
                <a:gd name="connsiteX29" fmla="*/ 1833231 w 2134549"/>
                <a:gd name="connsiteY29" fmla="*/ 194971 h 208897"/>
                <a:gd name="connsiteX30" fmla="*/ 1835763 w 2134549"/>
                <a:gd name="connsiteY30" fmla="*/ 194971 h 208897"/>
                <a:gd name="connsiteX31" fmla="*/ 1839561 w 2134549"/>
                <a:gd name="connsiteY31" fmla="*/ 193705 h 208897"/>
                <a:gd name="connsiteX32" fmla="*/ 1842093 w 2134549"/>
                <a:gd name="connsiteY32" fmla="*/ 193705 h 208897"/>
                <a:gd name="connsiteX33" fmla="*/ 1858552 w 2134549"/>
                <a:gd name="connsiteY33" fmla="*/ 193705 h 208897"/>
                <a:gd name="connsiteX34" fmla="*/ 1863616 w 2134549"/>
                <a:gd name="connsiteY34" fmla="*/ 198769 h 208897"/>
                <a:gd name="connsiteX35" fmla="*/ 1858552 w 2134549"/>
                <a:gd name="connsiteY35" fmla="*/ 203833 h 208897"/>
                <a:gd name="connsiteX36" fmla="*/ 1843360 w 2134549"/>
                <a:gd name="connsiteY36" fmla="*/ 203833 h 208897"/>
                <a:gd name="connsiteX37" fmla="*/ 1839561 w 2134549"/>
                <a:gd name="connsiteY37" fmla="*/ 205099 h 208897"/>
                <a:gd name="connsiteX38" fmla="*/ 1837029 w 2134549"/>
                <a:gd name="connsiteY38" fmla="*/ 205099 h 208897"/>
                <a:gd name="connsiteX39" fmla="*/ 1566096 w 2134549"/>
                <a:gd name="connsiteY39" fmla="*/ 202567 h 208897"/>
                <a:gd name="connsiteX40" fmla="*/ 1540775 w 2134549"/>
                <a:gd name="connsiteY40" fmla="*/ 202567 h 208897"/>
                <a:gd name="connsiteX41" fmla="*/ 1535711 w 2134549"/>
                <a:gd name="connsiteY41" fmla="*/ 197503 h 208897"/>
                <a:gd name="connsiteX42" fmla="*/ 1540775 w 2134549"/>
                <a:gd name="connsiteY42" fmla="*/ 192438 h 208897"/>
                <a:gd name="connsiteX43" fmla="*/ 1566096 w 2134549"/>
                <a:gd name="connsiteY43" fmla="*/ 192438 h 208897"/>
                <a:gd name="connsiteX44" fmla="*/ 1571160 w 2134549"/>
                <a:gd name="connsiteY44" fmla="*/ 197503 h 208897"/>
                <a:gd name="connsiteX45" fmla="*/ 1566096 w 2134549"/>
                <a:gd name="connsiteY45" fmla="*/ 202567 h 208897"/>
                <a:gd name="connsiteX46" fmla="*/ 1492666 w 2134549"/>
                <a:gd name="connsiteY46" fmla="*/ 200035 h 208897"/>
                <a:gd name="connsiteX47" fmla="*/ 1483803 w 2134549"/>
                <a:gd name="connsiteY47" fmla="*/ 200035 h 208897"/>
                <a:gd name="connsiteX48" fmla="*/ 1480005 w 2134549"/>
                <a:gd name="connsiteY48" fmla="*/ 198769 h 208897"/>
                <a:gd name="connsiteX49" fmla="*/ 1478739 w 2134549"/>
                <a:gd name="connsiteY49" fmla="*/ 197503 h 208897"/>
                <a:gd name="connsiteX50" fmla="*/ 1469877 w 2134549"/>
                <a:gd name="connsiteY50" fmla="*/ 197503 h 208897"/>
                <a:gd name="connsiteX51" fmla="*/ 1464813 w 2134549"/>
                <a:gd name="connsiteY51" fmla="*/ 192438 h 208897"/>
                <a:gd name="connsiteX52" fmla="*/ 1469877 w 2134549"/>
                <a:gd name="connsiteY52" fmla="*/ 187374 h 208897"/>
                <a:gd name="connsiteX53" fmla="*/ 1482537 w 2134549"/>
                <a:gd name="connsiteY53" fmla="*/ 187374 h 208897"/>
                <a:gd name="connsiteX54" fmla="*/ 1486335 w 2134549"/>
                <a:gd name="connsiteY54" fmla="*/ 188640 h 208897"/>
                <a:gd name="connsiteX55" fmla="*/ 1487601 w 2134549"/>
                <a:gd name="connsiteY55" fmla="*/ 189907 h 208897"/>
                <a:gd name="connsiteX56" fmla="*/ 1493932 w 2134549"/>
                <a:gd name="connsiteY56" fmla="*/ 189907 h 208897"/>
                <a:gd name="connsiteX57" fmla="*/ 1498996 w 2134549"/>
                <a:gd name="connsiteY57" fmla="*/ 194971 h 208897"/>
                <a:gd name="connsiteX58" fmla="*/ 1492666 w 2134549"/>
                <a:gd name="connsiteY58" fmla="*/ 200035 h 208897"/>
                <a:gd name="connsiteX59" fmla="*/ 1188815 w 2134549"/>
                <a:gd name="connsiteY59" fmla="*/ 200035 h 208897"/>
                <a:gd name="connsiteX60" fmla="*/ 1174888 w 2134549"/>
                <a:gd name="connsiteY60" fmla="*/ 200035 h 208897"/>
                <a:gd name="connsiteX61" fmla="*/ 1169824 w 2134549"/>
                <a:gd name="connsiteY61" fmla="*/ 194971 h 208897"/>
                <a:gd name="connsiteX62" fmla="*/ 1174888 w 2134549"/>
                <a:gd name="connsiteY62" fmla="*/ 189907 h 208897"/>
                <a:gd name="connsiteX63" fmla="*/ 1187549 w 2134549"/>
                <a:gd name="connsiteY63" fmla="*/ 189907 h 208897"/>
                <a:gd name="connsiteX64" fmla="*/ 1188815 w 2134549"/>
                <a:gd name="connsiteY64" fmla="*/ 188640 h 208897"/>
                <a:gd name="connsiteX65" fmla="*/ 1192613 w 2134549"/>
                <a:gd name="connsiteY65" fmla="*/ 187374 h 208897"/>
                <a:gd name="connsiteX66" fmla="*/ 1200209 w 2134549"/>
                <a:gd name="connsiteY66" fmla="*/ 187374 h 208897"/>
                <a:gd name="connsiteX67" fmla="*/ 1205274 w 2134549"/>
                <a:gd name="connsiteY67" fmla="*/ 192438 h 208897"/>
                <a:gd name="connsiteX68" fmla="*/ 1200209 w 2134549"/>
                <a:gd name="connsiteY68" fmla="*/ 197503 h 208897"/>
                <a:gd name="connsiteX69" fmla="*/ 1195145 w 2134549"/>
                <a:gd name="connsiteY69" fmla="*/ 197503 h 208897"/>
                <a:gd name="connsiteX70" fmla="*/ 1193879 w 2134549"/>
                <a:gd name="connsiteY70" fmla="*/ 198769 h 208897"/>
                <a:gd name="connsiteX71" fmla="*/ 1188815 w 2134549"/>
                <a:gd name="connsiteY71" fmla="*/ 200035 h 208897"/>
                <a:gd name="connsiteX72" fmla="*/ 1125513 w 2134549"/>
                <a:gd name="connsiteY72" fmla="*/ 200035 h 208897"/>
                <a:gd name="connsiteX73" fmla="*/ 1101458 w 2134549"/>
                <a:gd name="connsiteY73" fmla="*/ 200035 h 208897"/>
                <a:gd name="connsiteX74" fmla="*/ 1096394 w 2134549"/>
                <a:gd name="connsiteY74" fmla="*/ 194971 h 208897"/>
                <a:gd name="connsiteX75" fmla="*/ 1101458 w 2134549"/>
                <a:gd name="connsiteY75" fmla="*/ 189907 h 208897"/>
                <a:gd name="connsiteX76" fmla="*/ 1126779 w 2134549"/>
                <a:gd name="connsiteY76" fmla="*/ 189907 h 208897"/>
                <a:gd name="connsiteX77" fmla="*/ 1131843 w 2134549"/>
                <a:gd name="connsiteY77" fmla="*/ 194971 h 208897"/>
                <a:gd name="connsiteX78" fmla="*/ 1125513 w 2134549"/>
                <a:gd name="connsiteY78" fmla="*/ 200035 h 208897"/>
                <a:gd name="connsiteX79" fmla="*/ 1050816 w 2134549"/>
                <a:gd name="connsiteY79" fmla="*/ 200035 h 208897"/>
                <a:gd name="connsiteX80" fmla="*/ 1039422 w 2134549"/>
                <a:gd name="connsiteY80" fmla="*/ 200035 h 208897"/>
                <a:gd name="connsiteX81" fmla="*/ 1035624 w 2134549"/>
                <a:gd name="connsiteY81" fmla="*/ 197503 h 208897"/>
                <a:gd name="connsiteX82" fmla="*/ 1029293 w 2134549"/>
                <a:gd name="connsiteY82" fmla="*/ 197503 h 208897"/>
                <a:gd name="connsiteX83" fmla="*/ 1024229 w 2134549"/>
                <a:gd name="connsiteY83" fmla="*/ 192438 h 208897"/>
                <a:gd name="connsiteX84" fmla="*/ 1029293 w 2134549"/>
                <a:gd name="connsiteY84" fmla="*/ 187374 h 208897"/>
                <a:gd name="connsiteX85" fmla="*/ 1039422 w 2134549"/>
                <a:gd name="connsiteY85" fmla="*/ 187374 h 208897"/>
                <a:gd name="connsiteX86" fmla="*/ 1043220 w 2134549"/>
                <a:gd name="connsiteY86" fmla="*/ 189907 h 208897"/>
                <a:gd name="connsiteX87" fmla="*/ 1050816 w 2134549"/>
                <a:gd name="connsiteY87" fmla="*/ 189907 h 208897"/>
                <a:gd name="connsiteX88" fmla="*/ 1055880 w 2134549"/>
                <a:gd name="connsiteY88" fmla="*/ 194971 h 208897"/>
                <a:gd name="connsiteX89" fmla="*/ 1050816 w 2134549"/>
                <a:gd name="connsiteY89" fmla="*/ 200035 h 208897"/>
                <a:gd name="connsiteX90" fmla="*/ 1905396 w 2134549"/>
                <a:gd name="connsiteY90" fmla="*/ 197503 h 208897"/>
                <a:gd name="connsiteX91" fmla="*/ 1900332 w 2134549"/>
                <a:gd name="connsiteY91" fmla="*/ 192438 h 208897"/>
                <a:gd name="connsiteX92" fmla="*/ 1904130 w 2134549"/>
                <a:gd name="connsiteY92" fmla="*/ 187374 h 208897"/>
                <a:gd name="connsiteX93" fmla="*/ 1907928 w 2134549"/>
                <a:gd name="connsiteY93" fmla="*/ 184842 h 208897"/>
                <a:gd name="connsiteX94" fmla="*/ 1910460 w 2134549"/>
                <a:gd name="connsiteY94" fmla="*/ 184842 h 208897"/>
                <a:gd name="connsiteX95" fmla="*/ 1918056 w 2134549"/>
                <a:gd name="connsiteY95" fmla="*/ 184842 h 208897"/>
                <a:gd name="connsiteX96" fmla="*/ 1919322 w 2134549"/>
                <a:gd name="connsiteY96" fmla="*/ 183576 h 208897"/>
                <a:gd name="connsiteX97" fmla="*/ 1923120 w 2134549"/>
                <a:gd name="connsiteY97" fmla="*/ 182310 h 208897"/>
                <a:gd name="connsiteX98" fmla="*/ 1929451 w 2134549"/>
                <a:gd name="connsiteY98" fmla="*/ 182310 h 208897"/>
                <a:gd name="connsiteX99" fmla="*/ 1934515 w 2134549"/>
                <a:gd name="connsiteY99" fmla="*/ 187374 h 208897"/>
                <a:gd name="connsiteX100" fmla="*/ 1929451 w 2134549"/>
                <a:gd name="connsiteY100" fmla="*/ 192438 h 208897"/>
                <a:gd name="connsiteX101" fmla="*/ 1924386 w 2134549"/>
                <a:gd name="connsiteY101" fmla="*/ 192438 h 208897"/>
                <a:gd name="connsiteX102" fmla="*/ 1923120 w 2134549"/>
                <a:gd name="connsiteY102" fmla="*/ 193705 h 208897"/>
                <a:gd name="connsiteX103" fmla="*/ 1919322 w 2134549"/>
                <a:gd name="connsiteY103" fmla="*/ 194971 h 208897"/>
                <a:gd name="connsiteX104" fmla="*/ 1910460 w 2134549"/>
                <a:gd name="connsiteY104" fmla="*/ 194971 h 208897"/>
                <a:gd name="connsiteX105" fmla="*/ 1906662 w 2134549"/>
                <a:gd name="connsiteY105" fmla="*/ 196237 h 208897"/>
                <a:gd name="connsiteX106" fmla="*/ 1905396 w 2134549"/>
                <a:gd name="connsiteY106" fmla="*/ 197503 h 208897"/>
                <a:gd name="connsiteX107" fmla="*/ 1419235 w 2134549"/>
                <a:gd name="connsiteY107" fmla="*/ 197503 h 208897"/>
                <a:gd name="connsiteX108" fmla="*/ 1400244 w 2134549"/>
                <a:gd name="connsiteY108" fmla="*/ 197503 h 208897"/>
                <a:gd name="connsiteX109" fmla="*/ 1396446 w 2134549"/>
                <a:gd name="connsiteY109" fmla="*/ 196237 h 208897"/>
                <a:gd name="connsiteX110" fmla="*/ 1395180 w 2134549"/>
                <a:gd name="connsiteY110" fmla="*/ 194971 h 208897"/>
                <a:gd name="connsiteX111" fmla="*/ 1390116 w 2134549"/>
                <a:gd name="connsiteY111" fmla="*/ 189907 h 208897"/>
                <a:gd name="connsiteX112" fmla="*/ 1395180 w 2134549"/>
                <a:gd name="connsiteY112" fmla="*/ 184842 h 208897"/>
                <a:gd name="connsiteX113" fmla="*/ 1397712 w 2134549"/>
                <a:gd name="connsiteY113" fmla="*/ 184842 h 208897"/>
                <a:gd name="connsiteX114" fmla="*/ 1401510 w 2134549"/>
                <a:gd name="connsiteY114" fmla="*/ 186108 h 208897"/>
                <a:gd name="connsiteX115" fmla="*/ 1402776 w 2134549"/>
                <a:gd name="connsiteY115" fmla="*/ 187374 h 208897"/>
                <a:gd name="connsiteX116" fmla="*/ 1419235 w 2134549"/>
                <a:gd name="connsiteY116" fmla="*/ 187374 h 208897"/>
                <a:gd name="connsiteX117" fmla="*/ 1424299 w 2134549"/>
                <a:gd name="connsiteY117" fmla="*/ 192438 h 208897"/>
                <a:gd name="connsiteX118" fmla="*/ 1419235 w 2134549"/>
                <a:gd name="connsiteY118" fmla="*/ 197503 h 208897"/>
                <a:gd name="connsiteX119" fmla="*/ 1258447 w 2134549"/>
                <a:gd name="connsiteY119" fmla="*/ 197503 h 208897"/>
                <a:gd name="connsiteX120" fmla="*/ 1249585 w 2134549"/>
                <a:gd name="connsiteY120" fmla="*/ 197503 h 208897"/>
                <a:gd name="connsiteX121" fmla="*/ 1244521 w 2134549"/>
                <a:gd name="connsiteY121" fmla="*/ 192438 h 208897"/>
                <a:gd name="connsiteX122" fmla="*/ 1249585 w 2134549"/>
                <a:gd name="connsiteY122" fmla="*/ 187374 h 208897"/>
                <a:gd name="connsiteX123" fmla="*/ 1257181 w 2134549"/>
                <a:gd name="connsiteY123" fmla="*/ 187374 h 208897"/>
                <a:gd name="connsiteX124" fmla="*/ 1258447 w 2134549"/>
                <a:gd name="connsiteY124" fmla="*/ 186108 h 208897"/>
                <a:gd name="connsiteX125" fmla="*/ 1262246 w 2134549"/>
                <a:gd name="connsiteY125" fmla="*/ 184842 h 208897"/>
                <a:gd name="connsiteX126" fmla="*/ 1273640 w 2134549"/>
                <a:gd name="connsiteY126" fmla="*/ 184842 h 208897"/>
                <a:gd name="connsiteX127" fmla="*/ 1278704 w 2134549"/>
                <a:gd name="connsiteY127" fmla="*/ 189907 h 208897"/>
                <a:gd name="connsiteX128" fmla="*/ 1273640 w 2134549"/>
                <a:gd name="connsiteY128" fmla="*/ 194971 h 208897"/>
                <a:gd name="connsiteX129" fmla="*/ 1264778 w 2134549"/>
                <a:gd name="connsiteY129" fmla="*/ 194971 h 208897"/>
                <a:gd name="connsiteX130" fmla="*/ 1263512 w 2134549"/>
                <a:gd name="connsiteY130" fmla="*/ 196237 h 208897"/>
                <a:gd name="connsiteX131" fmla="*/ 1258447 w 2134549"/>
                <a:gd name="connsiteY131" fmla="*/ 197503 h 208897"/>
                <a:gd name="connsiteX132" fmla="*/ 1345804 w 2134549"/>
                <a:gd name="connsiteY132" fmla="*/ 194971 h 208897"/>
                <a:gd name="connsiteX133" fmla="*/ 1321750 w 2134549"/>
                <a:gd name="connsiteY133" fmla="*/ 194971 h 208897"/>
                <a:gd name="connsiteX134" fmla="*/ 1316685 w 2134549"/>
                <a:gd name="connsiteY134" fmla="*/ 189907 h 208897"/>
                <a:gd name="connsiteX135" fmla="*/ 1321750 w 2134549"/>
                <a:gd name="connsiteY135" fmla="*/ 184842 h 208897"/>
                <a:gd name="connsiteX136" fmla="*/ 1345804 w 2134549"/>
                <a:gd name="connsiteY136" fmla="*/ 184842 h 208897"/>
                <a:gd name="connsiteX137" fmla="*/ 1350869 w 2134549"/>
                <a:gd name="connsiteY137" fmla="*/ 189907 h 208897"/>
                <a:gd name="connsiteX138" fmla="*/ 1345804 w 2134549"/>
                <a:gd name="connsiteY138" fmla="*/ 194971 h 208897"/>
                <a:gd name="connsiteX139" fmla="*/ 981184 w 2134549"/>
                <a:gd name="connsiteY139" fmla="*/ 192438 h 208897"/>
                <a:gd name="connsiteX140" fmla="*/ 971055 w 2134549"/>
                <a:gd name="connsiteY140" fmla="*/ 192438 h 208897"/>
                <a:gd name="connsiteX141" fmla="*/ 967257 w 2134549"/>
                <a:gd name="connsiteY141" fmla="*/ 191172 h 208897"/>
                <a:gd name="connsiteX142" fmla="*/ 965991 w 2134549"/>
                <a:gd name="connsiteY142" fmla="*/ 189907 h 208897"/>
                <a:gd name="connsiteX143" fmla="*/ 957129 w 2134549"/>
                <a:gd name="connsiteY143" fmla="*/ 189907 h 208897"/>
                <a:gd name="connsiteX144" fmla="*/ 952065 w 2134549"/>
                <a:gd name="connsiteY144" fmla="*/ 184842 h 208897"/>
                <a:gd name="connsiteX145" fmla="*/ 957129 w 2134549"/>
                <a:gd name="connsiteY145" fmla="*/ 179778 h 208897"/>
                <a:gd name="connsiteX146" fmla="*/ 968523 w 2134549"/>
                <a:gd name="connsiteY146" fmla="*/ 179778 h 208897"/>
                <a:gd name="connsiteX147" fmla="*/ 972321 w 2134549"/>
                <a:gd name="connsiteY147" fmla="*/ 181044 h 208897"/>
                <a:gd name="connsiteX148" fmla="*/ 973588 w 2134549"/>
                <a:gd name="connsiteY148" fmla="*/ 182310 h 208897"/>
                <a:gd name="connsiteX149" fmla="*/ 981184 w 2134549"/>
                <a:gd name="connsiteY149" fmla="*/ 182310 h 208897"/>
                <a:gd name="connsiteX150" fmla="*/ 986248 w 2134549"/>
                <a:gd name="connsiteY150" fmla="*/ 187374 h 208897"/>
                <a:gd name="connsiteX151" fmla="*/ 981184 w 2134549"/>
                <a:gd name="connsiteY151" fmla="*/ 192438 h 208897"/>
                <a:gd name="connsiteX152" fmla="*/ 1973762 w 2134549"/>
                <a:gd name="connsiteY152" fmla="*/ 184842 h 208897"/>
                <a:gd name="connsiteX153" fmla="*/ 1969964 w 2134549"/>
                <a:gd name="connsiteY153" fmla="*/ 182310 h 208897"/>
                <a:gd name="connsiteX154" fmla="*/ 1972496 w 2134549"/>
                <a:gd name="connsiteY154" fmla="*/ 175980 h 208897"/>
                <a:gd name="connsiteX155" fmla="*/ 1975028 w 2134549"/>
                <a:gd name="connsiteY155" fmla="*/ 174714 h 208897"/>
                <a:gd name="connsiteX156" fmla="*/ 1977560 w 2134549"/>
                <a:gd name="connsiteY156" fmla="*/ 174714 h 208897"/>
                <a:gd name="connsiteX157" fmla="*/ 1987688 w 2134549"/>
                <a:gd name="connsiteY157" fmla="*/ 174714 h 208897"/>
                <a:gd name="connsiteX158" fmla="*/ 1991487 w 2134549"/>
                <a:gd name="connsiteY158" fmla="*/ 172182 h 208897"/>
                <a:gd name="connsiteX159" fmla="*/ 1996551 w 2134549"/>
                <a:gd name="connsiteY159" fmla="*/ 172182 h 208897"/>
                <a:gd name="connsiteX160" fmla="*/ 2001615 w 2134549"/>
                <a:gd name="connsiteY160" fmla="*/ 177246 h 208897"/>
                <a:gd name="connsiteX161" fmla="*/ 1996551 w 2134549"/>
                <a:gd name="connsiteY161" fmla="*/ 182310 h 208897"/>
                <a:gd name="connsiteX162" fmla="*/ 1995285 w 2134549"/>
                <a:gd name="connsiteY162" fmla="*/ 182310 h 208897"/>
                <a:gd name="connsiteX163" fmla="*/ 1991487 w 2134549"/>
                <a:gd name="connsiteY163" fmla="*/ 184842 h 208897"/>
                <a:gd name="connsiteX164" fmla="*/ 1978826 w 2134549"/>
                <a:gd name="connsiteY164" fmla="*/ 184842 h 208897"/>
                <a:gd name="connsiteX165" fmla="*/ 1977560 w 2134549"/>
                <a:gd name="connsiteY165" fmla="*/ 186108 h 208897"/>
                <a:gd name="connsiteX166" fmla="*/ 1973762 w 2134549"/>
                <a:gd name="connsiteY166" fmla="*/ 184842 h 208897"/>
                <a:gd name="connsiteX167" fmla="*/ 910285 w 2134549"/>
                <a:gd name="connsiteY167" fmla="*/ 183576 h 208897"/>
                <a:gd name="connsiteX168" fmla="*/ 910285 w 2134549"/>
                <a:gd name="connsiteY168" fmla="*/ 183576 h 208897"/>
                <a:gd name="connsiteX169" fmla="*/ 906487 w 2134549"/>
                <a:gd name="connsiteY169" fmla="*/ 183576 h 208897"/>
                <a:gd name="connsiteX170" fmla="*/ 902689 w 2134549"/>
                <a:gd name="connsiteY170" fmla="*/ 182310 h 208897"/>
                <a:gd name="connsiteX171" fmla="*/ 890029 w 2134549"/>
                <a:gd name="connsiteY171" fmla="*/ 182310 h 208897"/>
                <a:gd name="connsiteX172" fmla="*/ 884965 w 2134549"/>
                <a:gd name="connsiteY172" fmla="*/ 178512 h 208897"/>
                <a:gd name="connsiteX173" fmla="*/ 883698 w 2134549"/>
                <a:gd name="connsiteY173" fmla="*/ 174714 h 208897"/>
                <a:gd name="connsiteX174" fmla="*/ 888763 w 2134549"/>
                <a:gd name="connsiteY174" fmla="*/ 169650 h 208897"/>
                <a:gd name="connsiteX175" fmla="*/ 890029 w 2134549"/>
                <a:gd name="connsiteY175" fmla="*/ 169650 h 208897"/>
                <a:gd name="connsiteX176" fmla="*/ 893827 w 2134549"/>
                <a:gd name="connsiteY176" fmla="*/ 172182 h 208897"/>
                <a:gd name="connsiteX177" fmla="*/ 903955 w 2134549"/>
                <a:gd name="connsiteY177" fmla="*/ 172182 h 208897"/>
                <a:gd name="connsiteX178" fmla="*/ 906487 w 2134549"/>
                <a:gd name="connsiteY178" fmla="*/ 172182 h 208897"/>
                <a:gd name="connsiteX179" fmla="*/ 910285 w 2134549"/>
                <a:gd name="connsiteY179" fmla="*/ 173448 h 208897"/>
                <a:gd name="connsiteX180" fmla="*/ 915350 w 2134549"/>
                <a:gd name="connsiteY180" fmla="*/ 178512 h 208897"/>
                <a:gd name="connsiteX181" fmla="*/ 910285 w 2134549"/>
                <a:gd name="connsiteY181" fmla="*/ 183576 h 208897"/>
                <a:gd name="connsiteX182" fmla="*/ 2045927 w 2134549"/>
                <a:gd name="connsiteY182" fmla="*/ 174714 h 208897"/>
                <a:gd name="connsiteX183" fmla="*/ 2040862 w 2134549"/>
                <a:gd name="connsiteY183" fmla="*/ 174714 h 208897"/>
                <a:gd name="connsiteX184" fmla="*/ 2035798 w 2134549"/>
                <a:gd name="connsiteY184" fmla="*/ 169650 h 208897"/>
                <a:gd name="connsiteX185" fmla="*/ 2040862 w 2134549"/>
                <a:gd name="connsiteY185" fmla="*/ 164586 h 208897"/>
                <a:gd name="connsiteX186" fmla="*/ 2047193 w 2134549"/>
                <a:gd name="connsiteY186" fmla="*/ 164586 h 208897"/>
                <a:gd name="connsiteX187" fmla="*/ 2063651 w 2134549"/>
                <a:gd name="connsiteY187" fmla="*/ 160787 h 208897"/>
                <a:gd name="connsiteX188" fmla="*/ 2069981 w 2134549"/>
                <a:gd name="connsiteY188" fmla="*/ 164586 h 208897"/>
                <a:gd name="connsiteX189" fmla="*/ 2066183 w 2134549"/>
                <a:gd name="connsiteY189" fmla="*/ 169650 h 208897"/>
                <a:gd name="connsiteX190" fmla="*/ 2048459 w 2134549"/>
                <a:gd name="connsiteY190" fmla="*/ 173448 h 208897"/>
                <a:gd name="connsiteX191" fmla="*/ 2045927 w 2134549"/>
                <a:gd name="connsiteY191" fmla="*/ 174714 h 208897"/>
                <a:gd name="connsiteX192" fmla="*/ 841919 w 2134549"/>
                <a:gd name="connsiteY192" fmla="*/ 172182 h 208897"/>
                <a:gd name="connsiteX193" fmla="*/ 835589 w 2134549"/>
                <a:gd name="connsiteY193" fmla="*/ 172182 h 208897"/>
                <a:gd name="connsiteX194" fmla="*/ 833057 w 2134549"/>
                <a:gd name="connsiteY194" fmla="*/ 172182 h 208897"/>
                <a:gd name="connsiteX195" fmla="*/ 829259 w 2134549"/>
                <a:gd name="connsiteY195" fmla="*/ 170916 h 208897"/>
                <a:gd name="connsiteX196" fmla="*/ 820396 w 2134549"/>
                <a:gd name="connsiteY196" fmla="*/ 170916 h 208897"/>
                <a:gd name="connsiteX197" fmla="*/ 817864 w 2134549"/>
                <a:gd name="connsiteY197" fmla="*/ 170916 h 208897"/>
                <a:gd name="connsiteX198" fmla="*/ 815332 w 2134549"/>
                <a:gd name="connsiteY198" fmla="*/ 169650 h 208897"/>
                <a:gd name="connsiteX199" fmla="*/ 812800 w 2134549"/>
                <a:gd name="connsiteY199" fmla="*/ 163320 h 208897"/>
                <a:gd name="connsiteX200" fmla="*/ 819130 w 2134549"/>
                <a:gd name="connsiteY200" fmla="*/ 160787 h 208897"/>
                <a:gd name="connsiteX201" fmla="*/ 821662 w 2134549"/>
                <a:gd name="connsiteY201" fmla="*/ 162053 h 208897"/>
                <a:gd name="connsiteX202" fmla="*/ 830525 w 2134549"/>
                <a:gd name="connsiteY202" fmla="*/ 162053 h 208897"/>
                <a:gd name="connsiteX203" fmla="*/ 833057 w 2134549"/>
                <a:gd name="connsiteY203" fmla="*/ 162053 h 208897"/>
                <a:gd name="connsiteX204" fmla="*/ 836855 w 2134549"/>
                <a:gd name="connsiteY204" fmla="*/ 163320 h 208897"/>
                <a:gd name="connsiteX205" fmla="*/ 841919 w 2134549"/>
                <a:gd name="connsiteY205" fmla="*/ 163320 h 208897"/>
                <a:gd name="connsiteX206" fmla="*/ 846983 w 2134549"/>
                <a:gd name="connsiteY206" fmla="*/ 168384 h 208897"/>
                <a:gd name="connsiteX207" fmla="*/ 841919 w 2134549"/>
                <a:gd name="connsiteY207" fmla="*/ 172182 h 208897"/>
                <a:gd name="connsiteX208" fmla="*/ 2116825 w 2134549"/>
                <a:gd name="connsiteY208" fmla="*/ 160787 h 208897"/>
                <a:gd name="connsiteX209" fmla="*/ 2111761 w 2134549"/>
                <a:gd name="connsiteY209" fmla="*/ 160787 h 208897"/>
                <a:gd name="connsiteX210" fmla="*/ 2106697 w 2134549"/>
                <a:gd name="connsiteY210" fmla="*/ 155723 h 208897"/>
                <a:gd name="connsiteX211" fmla="*/ 2111761 w 2134549"/>
                <a:gd name="connsiteY211" fmla="*/ 150659 h 208897"/>
                <a:gd name="connsiteX212" fmla="*/ 2111761 w 2134549"/>
                <a:gd name="connsiteY212" fmla="*/ 150659 h 208897"/>
                <a:gd name="connsiteX213" fmla="*/ 2115559 w 2134549"/>
                <a:gd name="connsiteY213" fmla="*/ 148127 h 208897"/>
                <a:gd name="connsiteX214" fmla="*/ 2118091 w 2134549"/>
                <a:gd name="connsiteY214" fmla="*/ 148127 h 208897"/>
                <a:gd name="connsiteX215" fmla="*/ 2119357 w 2134549"/>
                <a:gd name="connsiteY215" fmla="*/ 146861 h 208897"/>
                <a:gd name="connsiteX216" fmla="*/ 2123155 w 2134549"/>
                <a:gd name="connsiteY216" fmla="*/ 145595 h 208897"/>
                <a:gd name="connsiteX217" fmla="*/ 2123155 w 2134549"/>
                <a:gd name="connsiteY217" fmla="*/ 145595 h 208897"/>
                <a:gd name="connsiteX218" fmla="*/ 2126953 w 2134549"/>
                <a:gd name="connsiteY218" fmla="*/ 143063 h 208897"/>
                <a:gd name="connsiteX219" fmla="*/ 2129486 w 2134549"/>
                <a:gd name="connsiteY219" fmla="*/ 143063 h 208897"/>
                <a:gd name="connsiteX220" fmla="*/ 2134550 w 2134549"/>
                <a:gd name="connsiteY220" fmla="*/ 148127 h 208897"/>
                <a:gd name="connsiteX221" fmla="*/ 2132018 w 2134549"/>
                <a:gd name="connsiteY221" fmla="*/ 151925 h 208897"/>
                <a:gd name="connsiteX222" fmla="*/ 2126953 w 2134549"/>
                <a:gd name="connsiteY222" fmla="*/ 154457 h 208897"/>
                <a:gd name="connsiteX223" fmla="*/ 2124421 w 2134549"/>
                <a:gd name="connsiteY223" fmla="*/ 154457 h 208897"/>
                <a:gd name="connsiteX224" fmla="*/ 2123155 w 2134549"/>
                <a:gd name="connsiteY224" fmla="*/ 155723 h 208897"/>
                <a:gd name="connsiteX225" fmla="*/ 2119357 w 2134549"/>
                <a:gd name="connsiteY225" fmla="*/ 156989 h 208897"/>
                <a:gd name="connsiteX226" fmla="*/ 2119357 w 2134549"/>
                <a:gd name="connsiteY226" fmla="*/ 156989 h 208897"/>
                <a:gd name="connsiteX227" fmla="*/ 2116825 w 2134549"/>
                <a:gd name="connsiteY227" fmla="*/ 160787 h 208897"/>
                <a:gd name="connsiteX228" fmla="*/ 773553 w 2134549"/>
                <a:gd name="connsiteY228" fmla="*/ 160787 h 208897"/>
                <a:gd name="connsiteX229" fmla="*/ 772287 w 2134549"/>
                <a:gd name="connsiteY229" fmla="*/ 160787 h 208897"/>
                <a:gd name="connsiteX230" fmla="*/ 768488 w 2134549"/>
                <a:gd name="connsiteY230" fmla="*/ 159521 h 208897"/>
                <a:gd name="connsiteX231" fmla="*/ 767222 w 2134549"/>
                <a:gd name="connsiteY231" fmla="*/ 158255 h 208897"/>
                <a:gd name="connsiteX232" fmla="*/ 759626 w 2134549"/>
                <a:gd name="connsiteY232" fmla="*/ 158255 h 208897"/>
                <a:gd name="connsiteX233" fmla="*/ 755828 w 2134549"/>
                <a:gd name="connsiteY233" fmla="*/ 156989 h 208897"/>
                <a:gd name="connsiteX234" fmla="*/ 754562 w 2134549"/>
                <a:gd name="connsiteY234" fmla="*/ 155723 h 208897"/>
                <a:gd name="connsiteX235" fmla="*/ 749498 w 2134549"/>
                <a:gd name="connsiteY235" fmla="*/ 155723 h 208897"/>
                <a:gd name="connsiteX236" fmla="*/ 744434 w 2134549"/>
                <a:gd name="connsiteY236" fmla="*/ 150659 h 208897"/>
                <a:gd name="connsiteX237" fmla="*/ 749498 w 2134549"/>
                <a:gd name="connsiteY237" fmla="*/ 145595 h 208897"/>
                <a:gd name="connsiteX238" fmla="*/ 755828 w 2134549"/>
                <a:gd name="connsiteY238" fmla="*/ 145595 h 208897"/>
                <a:gd name="connsiteX239" fmla="*/ 759626 w 2134549"/>
                <a:gd name="connsiteY239" fmla="*/ 146861 h 208897"/>
                <a:gd name="connsiteX240" fmla="*/ 760892 w 2134549"/>
                <a:gd name="connsiteY240" fmla="*/ 148127 h 208897"/>
                <a:gd name="connsiteX241" fmla="*/ 768488 w 2134549"/>
                <a:gd name="connsiteY241" fmla="*/ 148127 h 208897"/>
                <a:gd name="connsiteX242" fmla="*/ 772287 w 2134549"/>
                <a:gd name="connsiteY242" fmla="*/ 149393 h 208897"/>
                <a:gd name="connsiteX243" fmla="*/ 773553 w 2134549"/>
                <a:gd name="connsiteY243" fmla="*/ 150659 h 208897"/>
                <a:gd name="connsiteX244" fmla="*/ 778617 w 2134549"/>
                <a:gd name="connsiteY244" fmla="*/ 155723 h 208897"/>
                <a:gd name="connsiteX245" fmla="*/ 773553 w 2134549"/>
                <a:gd name="connsiteY245" fmla="*/ 160787 h 208897"/>
                <a:gd name="connsiteX246" fmla="*/ 707718 w 2134549"/>
                <a:gd name="connsiteY246" fmla="*/ 144329 h 208897"/>
                <a:gd name="connsiteX247" fmla="*/ 701388 w 2134549"/>
                <a:gd name="connsiteY247" fmla="*/ 144329 h 208897"/>
                <a:gd name="connsiteX248" fmla="*/ 697590 w 2134549"/>
                <a:gd name="connsiteY248" fmla="*/ 143063 h 208897"/>
                <a:gd name="connsiteX249" fmla="*/ 696324 w 2134549"/>
                <a:gd name="connsiteY249" fmla="*/ 141797 h 208897"/>
                <a:gd name="connsiteX250" fmla="*/ 693792 w 2134549"/>
                <a:gd name="connsiteY250" fmla="*/ 141797 h 208897"/>
                <a:gd name="connsiteX251" fmla="*/ 691260 w 2134549"/>
                <a:gd name="connsiteY251" fmla="*/ 141797 h 208897"/>
                <a:gd name="connsiteX252" fmla="*/ 687462 w 2134549"/>
                <a:gd name="connsiteY252" fmla="*/ 140531 h 208897"/>
                <a:gd name="connsiteX253" fmla="*/ 683664 w 2134549"/>
                <a:gd name="connsiteY253" fmla="*/ 140531 h 208897"/>
                <a:gd name="connsiteX254" fmla="*/ 678599 w 2134549"/>
                <a:gd name="connsiteY254" fmla="*/ 135466 h 208897"/>
                <a:gd name="connsiteX255" fmla="*/ 683664 w 2134549"/>
                <a:gd name="connsiteY255" fmla="*/ 130402 h 208897"/>
                <a:gd name="connsiteX256" fmla="*/ 688728 w 2134549"/>
                <a:gd name="connsiteY256" fmla="*/ 130402 h 208897"/>
                <a:gd name="connsiteX257" fmla="*/ 691260 w 2134549"/>
                <a:gd name="connsiteY257" fmla="*/ 130402 h 208897"/>
                <a:gd name="connsiteX258" fmla="*/ 695058 w 2134549"/>
                <a:gd name="connsiteY258" fmla="*/ 131668 h 208897"/>
                <a:gd name="connsiteX259" fmla="*/ 697590 w 2134549"/>
                <a:gd name="connsiteY259" fmla="*/ 131668 h 208897"/>
                <a:gd name="connsiteX260" fmla="*/ 701388 w 2134549"/>
                <a:gd name="connsiteY260" fmla="*/ 132935 h 208897"/>
                <a:gd name="connsiteX261" fmla="*/ 702654 w 2134549"/>
                <a:gd name="connsiteY261" fmla="*/ 134200 h 208897"/>
                <a:gd name="connsiteX262" fmla="*/ 706452 w 2134549"/>
                <a:gd name="connsiteY262" fmla="*/ 134200 h 208897"/>
                <a:gd name="connsiteX263" fmla="*/ 711517 w 2134549"/>
                <a:gd name="connsiteY263" fmla="*/ 139265 h 208897"/>
                <a:gd name="connsiteX264" fmla="*/ 707718 w 2134549"/>
                <a:gd name="connsiteY264" fmla="*/ 144329 h 208897"/>
                <a:gd name="connsiteX265" fmla="*/ 640618 w 2134549"/>
                <a:gd name="connsiteY265" fmla="*/ 126604 h 208897"/>
                <a:gd name="connsiteX266" fmla="*/ 638086 w 2134549"/>
                <a:gd name="connsiteY266" fmla="*/ 126604 h 208897"/>
                <a:gd name="connsiteX267" fmla="*/ 634288 w 2134549"/>
                <a:gd name="connsiteY267" fmla="*/ 125338 h 208897"/>
                <a:gd name="connsiteX268" fmla="*/ 633022 w 2134549"/>
                <a:gd name="connsiteY268" fmla="*/ 124072 h 208897"/>
                <a:gd name="connsiteX269" fmla="*/ 629224 w 2134549"/>
                <a:gd name="connsiteY269" fmla="*/ 122806 h 208897"/>
                <a:gd name="connsiteX270" fmla="*/ 627958 w 2134549"/>
                <a:gd name="connsiteY270" fmla="*/ 121540 h 208897"/>
                <a:gd name="connsiteX271" fmla="*/ 622893 w 2134549"/>
                <a:gd name="connsiteY271" fmla="*/ 121540 h 208897"/>
                <a:gd name="connsiteX272" fmla="*/ 619095 w 2134549"/>
                <a:gd name="connsiteY272" fmla="*/ 120274 h 208897"/>
                <a:gd name="connsiteX273" fmla="*/ 617829 w 2134549"/>
                <a:gd name="connsiteY273" fmla="*/ 119008 h 208897"/>
                <a:gd name="connsiteX274" fmla="*/ 614031 w 2134549"/>
                <a:gd name="connsiteY274" fmla="*/ 117742 h 208897"/>
                <a:gd name="connsiteX275" fmla="*/ 614031 w 2134549"/>
                <a:gd name="connsiteY275" fmla="*/ 110146 h 208897"/>
                <a:gd name="connsiteX276" fmla="*/ 619095 w 2134549"/>
                <a:gd name="connsiteY276" fmla="*/ 108879 h 208897"/>
                <a:gd name="connsiteX277" fmla="*/ 620361 w 2134549"/>
                <a:gd name="connsiteY277" fmla="*/ 108879 h 208897"/>
                <a:gd name="connsiteX278" fmla="*/ 624160 w 2134549"/>
                <a:gd name="connsiteY278" fmla="*/ 110146 h 208897"/>
                <a:gd name="connsiteX279" fmla="*/ 625426 w 2134549"/>
                <a:gd name="connsiteY279" fmla="*/ 111412 h 208897"/>
                <a:gd name="connsiteX280" fmla="*/ 630490 w 2134549"/>
                <a:gd name="connsiteY280" fmla="*/ 111412 h 208897"/>
                <a:gd name="connsiteX281" fmla="*/ 634288 w 2134549"/>
                <a:gd name="connsiteY281" fmla="*/ 112678 h 208897"/>
                <a:gd name="connsiteX282" fmla="*/ 635554 w 2134549"/>
                <a:gd name="connsiteY282" fmla="*/ 113944 h 208897"/>
                <a:gd name="connsiteX283" fmla="*/ 639352 w 2134549"/>
                <a:gd name="connsiteY283" fmla="*/ 115210 h 208897"/>
                <a:gd name="connsiteX284" fmla="*/ 640618 w 2134549"/>
                <a:gd name="connsiteY284" fmla="*/ 116476 h 208897"/>
                <a:gd name="connsiteX285" fmla="*/ 645682 w 2134549"/>
                <a:gd name="connsiteY285" fmla="*/ 121540 h 208897"/>
                <a:gd name="connsiteX286" fmla="*/ 640618 w 2134549"/>
                <a:gd name="connsiteY286" fmla="*/ 126604 h 208897"/>
                <a:gd name="connsiteX287" fmla="*/ 576050 w 2134549"/>
                <a:gd name="connsiteY287" fmla="*/ 102549 h 208897"/>
                <a:gd name="connsiteX288" fmla="*/ 573518 w 2134549"/>
                <a:gd name="connsiteY288" fmla="*/ 102549 h 208897"/>
                <a:gd name="connsiteX289" fmla="*/ 569720 w 2134549"/>
                <a:gd name="connsiteY289" fmla="*/ 100017 h 208897"/>
                <a:gd name="connsiteX290" fmla="*/ 569720 w 2134549"/>
                <a:gd name="connsiteY290" fmla="*/ 100017 h 208897"/>
                <a:gd name="connsiteX291" fmla="*/ 565922 w 2134549"/>
                <a:gd name="connsiteY291" fmla="*/ 98751 h 208897"/>
                <a:gd name="connsiteX292" fmla="*/ 564655 w 2134549"/>
                <a:gd name="connsiteY292" fmla="*/ 97485 h 208897"/>
                <a:gd name="connsiteX293" fmla="*/ 562123 w 2134549"/>
                <a:gd name="connsiteY293" fmla="*/ 97485 h 208897"/>
                <a:gd name="connsiteX294" fmla="*/ 558325 w 2134549"/>
                <a:gd name="connsiteY294" fmla="*/ 96219 h 208897"/>
                <a:gd name="connsiteX295" fmla="*/ 557059 w 2134549"/>
                <a:gd name="connsiteY295" fmla="*/ 94953 h 208897"/>
                <a:gd name="connsiteX296" fmla="*/ 551995 w 2134549"/>
                <a:gd name="connsiteY296" fmla="*/ 89889 h 208897"/>
                <a:gd name="connsiteX297" fmla="*/ 557059 w 2134549"/>
                <a:gd name="connsiteY297" fmla="*/ 84825 h 208897"/>
                <a:gd name="connsiteX298" fmla="*/ 558325 w 2134549"/>
                <a:gd name="connsiteY298" fmla="*/ 84825 h 208897"/>
                <a:gd name="connsiteX299" fmla="*/ 562123 w 2134549"/>
                <a:gd name="connsiteY299" fmla="*/ 86091 h 208897"/>
                <a:gd name="connsiteX300" fmla="*/ 563389 w 2134549"/>
                <a:gd name="connsiteY300" fmla="*/ 87357 h 208897"/>
                <a:gd name="connsiteX301" fmla="*/ 565922 w 2134549"/>
                <a:gd name="connsiteY301" fmla="*/ 87357 h 208897"/>
                <a:gd name="connsiteX302" fmla="*/ 569720 w 2134549"/>
                <a:gd name="connsiteY302" fmla="*/ 88623 h 208897"/>
                <a:gd name="connsiteX303" fmla="*/ 570986 w 2134549"/>
                <a:gd name="connsiteY303" fmla="*/ 89889 h 208897"/>
                <a:gd name="connsiteX304" fmla="*/ 573518 w 2134549"/>
                <a:gd name="connsiteY304" fmla="*/ 89889 h 208897"/>
                <a:gd name="connsiteX305" fmla="*/ 577316 w 2134549"/>
                <a:gd name="connsiteY305" fmla="*/ 92421 h 208897"/>
                <a:gd name="connsiteX306" fmla="*/ 581114 w 2134549"/>
                <a:gd name="connsiteY306" fmla="*/ 97485 h 208897"/>
                <a:gd name="connsiteX307" fmla="*/ 576050 w 2134549"/>
                <a:gd name="connsiteY307" fmla="*/ 102549 h 208897"/>
                <a:gd name="connsiteX308" fmla="*/ 512748 w 2134549"/>
                <a:gd name="connsiteY308" fmla="*/ 82293 h 208897"/>
                <a:gd name="connsiteX309" fmla="*/ 511482 w 2134549"/>
                <a:gd name="connsiteY309" fmla="*/ 82293 h 208897"/>
                <a:gd name="connsiteX310" fmla="*/ 507684 w 2134549"/>
                <a:gd name="connsiteY310" fmla="*/ 79761 h 208897"/>
                <a:gd name="connsiteX311" fmla="*/ 507684 w 2134549"/>
                <a:gd name="connsiteY311" fmla="*/ 79761 h 208897"/>
                <a:gd name="connsiteX312" fmla="*/ 505151 w 2134549"/>
                <a:gd name="connsiteY312" fmla="*/ 79761 h 208897"/>
                <a:gd name="connsiteX313" fmla="*/ 501353 w 2134549"/>
                <a:gd name="connsiteY313" fmla="*/ 78494 h 208897"/>
                <a:gd name="connsiteX314" fmla="*/ 497555 w 2134549"/>
                <a:gd name="connsiteY314" fmla="*/ 78494 h 208897"/>
                <a:gd name="connsiteX315" fmla="*/ 492491 w 2134549"/>
                <a:gd name="connsiteY315" fmla="*/ 75963 h 208897"/>
                <a:gd name="connsiteX316" fmla="*/ 488693 w 2134549"/>
                <a:gd name="connsiteY316" fmla="*/ 72164 h 208897"/>
                <a:gd name="connsiteX317" fmla="*/ 493757 w 2134549"/>
                <a:gd name="connsiteY317" fmla="*/ 67100 h 208897"/>
                <a:gd name="connsiteX318" fmla="*/ 497555 w 2134549"/>
                <a:gd name="connsiteY318" fmla="*/ 67100 h 208897"/>
                <a:gd name="connsiteX319" fmla="*/ 501353 w 2134549"/>
                <a:gd name="connsiteY319" fmla="*/ 69632 h 208897"/>
                <a:gd name="connsiteX320" fmla="*/ 501353 w 2134549"/>
                <a:gd name="connsiteY320" fmla="*/ 69632 h 208897"/>
                <a:gd name="connsiteX321" fmla="*/ 503885 w 2134549"/>
                <a:gd name="connsiteY321" fmla="*/ 69632 h 208897"/>
                <a:gd name="connsiteX322" fmla="*/ 507684 w 2134549"/>
                <a:gd name="connsiteY322" fmla="*/ 70898 h 208897"/>
                <a:gd name="connsiteX323" fmla="*/ 511482 w 2134549"/>
                <a:gd name="connsiteY323" fmla="*/ 70898 h 208897"/>
                <a:gd name="connsiteX324" fmla="*/ 516546 w 2134549"/>
                <a:gd name="connsiteY324" fmla="*/ 73430 h 208897"/>
                <a:gd name="connsiteX325" fmla="*/ 519078 w 2134549"/>
                <a:gd name="connsiteY325" fmla="*/ 77228 h 208897"/>
                <a:gd name="connsiteX326" fmla="*/ 512748 w 2134549"/>
                <a:gd name="connsiteY326" fmla="*/ 82293 h 208897"/>
                <a:gd name="connsiteX327" fmla="*/ 450712 w 2134549"/>
                <a:gd name="connsiteY327" fmla="*/ 60770 h 208897"/>
                <a:gd name="connsiteX328" fmla="*/ 446913 w 2134549"/>
                <a:gd name="connsiteY328" fmla="*/ 60770 h 208897"/>
                <a:gd name="connsiteX329" fmla="*/ 443115 w 2134549"/>
                <a:gd name="connsiteY329" fmla="*/ 59504 h 208897"/>
                <a:gd name="connsiteX330" fmla="*/ 441849 w 2134549"/>
                <a:gd name="connsiteY330" fmla="*/ 58238 h 208897"/>
                <a:gd name="connsiteX331" fmla="*/ 439317 w 2134549"/>
                <a:gd name="connsiteY331" fmla="*/ 58238 h 208897"/>
                <a:gd name="connsiteX332" fmla="*/ 435519 w 2134549"/>
                <a:gd name="connsiteY332" fmla="*/ 56972 h 208897"/>
                <a:gd name="connsiteX333" fmla="*/ 434253 w 2134549"/>
                <a:gd name="connsiteY333" fmla="*/ 55706 h 208897"/>
                <a:gd name="connsiteX334" fmla="*/ 431721 w 2134549"/>
                <a:gd name="connsiteY334" fmla="*/ 55706 h 208897"/>
                <a:gd name="connsiteX335" fmla="*/ 427923 w 2134549"/>
                <a:gd name="connsiteY335" fmla="*/ 54440 h 208897"/>
                <a:gd name="connsiteX336" fmla="*/ 422859 w 2134549"/>
                <a:gd name="connsiteY336" fmla="*/ 49376 h 208897"/>
                <a:gd name="connsiteX337" fmla="*/ 427923 w 2134549"/>
                <a:gd name="connsiteY337" fmla="*/ 44312 h 208897"/>
                <a:gd name="connsiteX338" fmla="*/ 429189 w 2134549"/>
                <a:gd name="connsiteY338" fmla="*/ 44312 h 208897"/>
                <a:gd name="connsiteX339" fmla="*/ 431721 w 2134549"/>
                <a:gd name="connsiteY339" fmla="*/ 44312 h 208897"/>
                <a:gd name="connsiteX340" fmla="*/ 435519 w 2134549"/>
                <a:gd name="connsiteY340" fmla="*/ 45577 h 208897"/>
                <a:gd name="connsiteX341" fmla="*/ 436785 w 2134549"/>
                <a:gd name="connsiteY341" fmla="*/ 45577 h 208897"/>
                <a:gd name="connsiteX342" fmla="*/ 440583 w 2134549"/>
                <a:gd name="connsiteY342" fmla="*/ 46843 h 208897"/>
                <a:gd name="connsiteX343" fmla="*/ 441849 w 2134549"/>
                <a:gd name="connsiteY343" fmla="*/ 48110 h 208897"/>
                <a:gd name="connsiteX344" fmla="*/ 444381 w 2134549"/>
                <a:gd name="connsiteY344" fmla="*/ 48110 h 208897"/>
                <a:gd name="connsiteX345" fmla="*/ 448179 w 2134549"/>
                <a:gd name="connsiteY345" fmla="*/ 49376 h 208897"/>
                <a:gd name="connsiteX346" fmla="*/ 449446 w 2134549"/>
                <a:gd name="connsiteY346" fmla="*/ 50642 h 208897"/>
                <a:gd name="connsiteX347" fmla="*/ 450712 w 2134549"/>
                <a:gd name="connsiteY347" fmla="*/ 50642 h 208897"/>
                <a:gd name="connsiteX348" fmla="*/ 455776 w 2134549"/>
                <a:gd name="connsiteY348" fmla="*/ 55706 h 208897"/>
                <a:gd name="connsiteX349" fmla="*/ 450712 w 2134549"/>
                <a:gd name="connsiteY349" fmla="*/ 60770 h 208897"/>
                <a:gd name="connsiteX350" fmla="*/ 384877 w 2134549"/>
                <a:gd name="connsiteY350" fmla="*/ 43045 h 208897"/>
                <a:gd name="connsiteX351" fmla="*/ 370951 w 2134549"/>
                <a:gd name="connsiteY351" fmla="*/ 43045 h 208897"/>
                <a:gd name="connsiteX352" fmla="*/ 368419 w 2134549"/>
                <a:gd name="connsiteY352" fmla="*/ 43045 h 208897"/>
                <a:gd name="connsiteX353" fmla="*/ 364621 w 2134549"/>
                <a:gd name="connsiteY353" fmla="*/ 41779 h 208897"/>
                <a:gd name="connsiteX354" fmla="*/ 360822 w 2134549"/>
                <a:gd name="connsiteY354" fmla="*/ 41779 h 208897"/>
                <a:gd name="connsiteX355" fmla="*/ 355758 w 2134549"/>
                <a:gd name="connsiteY355" fmla="*/ 36715 h 208897"/>
                <a:gd name="connsiteX356" fmla="*/ 360822 w 2134549"/>
                <a:gd name="connsiteY356" fmla="*/ 31651 h 208897"/>
                <a:gd name="connsiteX357" fmla="*/ 365887 w 2134549"/>
                <a:gd name="connsiteY357" fmla="*/ 31651 h 208897"/>
                <a:gd name="connsiteX358" fmla="*/ 368419 w 2134549"/>
                <a:gd name="connsiteY358" fmla="*/ 31651 h 208897"/>
                <a:gd name="connsiteX359" fmla="*/ 372217 w 2134549"/>
                <a:gd name="connsiteY359" fmla="*/ 32917 h 208897"/>
                <a:gd name="connsiteX360" fmla="*/ 384877 w 2134549"/>
                <a:gd name="connsiteY360" fmla="*/ 32917 h 208897"/>
                <a:gd name="connsiteX361" fmla="*/ 389941 w 2134549"/>
                <a:gd name="connsiteY361" fmla="*/ 37981 h 208897"/>
                <a:gd name="connsiteX362" fmla="*/ 384877 w 2134549"/>
                <a:gd name="connsiteY362" fmla="*/ 43045 h 208897"/>
                <a:gd name="connsiteX363" fmla="*/ 312713 w 2134549"/>
                <a:gd name="connsiteY363" fmla="*/ 36715 h 208897"/>
                <a:gd name="connsiteX364" fmla="*/ 308915 w 2134549"/>
                <a:gd name="connsiteY364" fmla="*/ 35449 h 208897"/>
                <a:gd name="connsiteX365" fmla="*/ 292456 w 2134549"/>
                <a:gd name="connsiteY365" fmla="*/ 35449 h 208897"/>
                <a:gd name="connsiteX366" fmla="*/ 287392 w 2134549"/>
                <a:gd name="connsiteY366" fmla="*/ 31651 h 208897"/>
                <a:gd name="connsiteX367" fmla="*/ 286126 w 2134549"/>
                <a:gd name="connsiteY367" fmla="*/ 27853 h 208897"/>
                <a:gd name="connsiteX368" fmla="*/ 291190 w 2134549"/>
                <a:gd name="connsiteY368" fmla="*/ 22789 h 208897"/>
                <a:gd name="connsiteX369" fmla="*/ 292456 w 2134549"/>
                <a:gd name="connsiteY369" fmla="*/ 22789 h 208897"/>
                <a:gd name="connsiteX370" fmla="*/ 296254 w 2134549"/>
                <a:gd name="connsiteY370" fmla="*/ 25321 h 208897"/>
                <a:gd name="connsiteX371" fmla="*/ 311447 w 2134549"/>
                <a:gd name="connsiteY371" fmla="*/ 25321 h 208897"/>
                <a:gd name="connsiteX372" fmla="*/ 315245 w 2134549"/>
                <a:gd name="connsiteY372" fmla="*/ 26587 h 208897"/>
                <a:gd name="connsiteX373" fmla="*/ 316511 w 2134549"/>
                <a:gd name="connsiteY373" fmla="*/ 27853 h 208897"/>
                <a:gd name="connsiteX374" fmla="*/ 316511 w 2134549"/>
                <a:gd name="connsiteY374" fmla="*/ 34183 h 208897"/>
                <a:gd name="connsiteX375" fmla="*/ 312713 w 2134549"/>
                <a:gd name="connsiteY375" fmla="*/ 36715 h 208897"/>
                <a:gd name="connsiteX376" fmla="*/ 243080 w 2134549"/>
                <a:gd name="connsiteY376" fmla="*/ 29119 h 208897"/>
                <a:gd name="connsiteX377" fmla="*/ 230420 w 2134549"/>
                <a:gd name="connsiteY377" fmla="*/ 29119 h 208897"/>
                <a:gd name="connsiteX378" fmla="*/ 226622 w 2134549"/>
                <a:gd name="connsiteY378" fmla="*/ 27853 h 208897"/>
                <a:gd name="connsiteX379" fmla="*/ 225356 w 2134549"/>
                <a:gd name="connsiteY379" fmla="*/ 26587 h 208897"/>
                <a:gd name="connsiteX380" fmla="*/ 219026 w 2134549"/>
                <a:gd name="connsiteY380" fmla="*/ 26587 h 208897"/>
                <a:gd name="connsiteX381" fmla="*/ 213961 w 2134549"/>
                <a:gd name="connsiteY381" fmla="*/ 21523 h 208897"/>
                <a:gd name="connsiteX382" fmla="*/ 219026 w 2134549"/>
                <a:gd name="connsiteY382" fmla="*/ 16458 h 208897"/>
                <a:gd name="connsiteX383" fmla="*/ 227888 w 2134549"/>
                <a:gd name="connsiteY383" fmla="*/ 16458 h 208897"/>
                <a:gd name="connsiteX384" fmla="*/ 231686 w 2134549"/>
                <a:gd name="connsiteY384" fmla="*/ 17725 h 208897"/>
                <a:gd name="connsiteX385" fmla="*/ 232952 w 2134549"/>
                <a:gd name="connsiteY385" fmla="*/ 18991 h 208897"/>
                <a:gd name="connsiteX386" fmla="*/ 243080 w 2134549"/>
                <a:gd name="connsiteY386" fmla="*/ 18991 h 208897"/>
                <a:gd name="connsiteX387" fmla="*/ 248145 w 2134549"/>
                <a:gd name="connsiteY387" fmla="*/ 24055 h 208897"/>
                <a:gd name="connsiteX388" fmla="*/ 243080 w 2134549"/>
                <a:gd name="connsiteY388" fmla="*/ 29119 h 208897"/>
                <a:gd name="connsiteX389" fmla="*/ 170916 w 2134549"/>
                <a:gd name="connsiteY389" fmla="*/ 24055 h 208897"/>
                <a:gd name="connsiteX390" fmla="*/ 150659 w 2134549"/>
                <a:gd name="connsiteY390" fmla="*/ 24055 h 208897"/>
                <a:gd name="connsiteX391" fmla="*/ 146861 w 2134549"/>
                <a:gd name="connsiteY391" fmla="*/ 22789 h 208897"/>
                <a:gd name="connsiteX392" fmla="*/ 145595 w 2134549"/>
                <a:gd name="connsiteY392" fmla="*/ 21523 h 208897"/>
                <a:gd name="connsiteX393" fmla="*/ 143063 w 2134549"/>
                <a:gd name="connsiteY393" fmla="*/ 17725 h 208897"/>
                <a:gd name="connsiteX394" fmla="*/ 148127 w 2134549"/>
                <a:gd name="connsiteY394" fmla="*/ 12660 h 208897"/>
                <a:gd name="connsiteX395" fmla="*/ 151925 w 2134549"/>
                <a:gd name="connsiteY395" fmla="*/ 13926 h 208897"/>
                <a:gd name="connsiteX396" fmla="*/ 153191 w 2134549"/>
                <a:gd name="connsiteY396" fmla="*/ 15192 h 208897"/>
                <a:gd name="connsiteX397" fmla="*/ 172182 w 2134549"/>
                <a:gd name="connsiteY397" fmla="*/ 15192 h 208897"/>
                <a:gd name="connsiteX398" fmla="*/ 177246 w 2134549"/>
                <a:gd name="connsiteY398" fmla="*/ 20256 h 208897"/>
                <a:gd name="connsiteX399" fmla="*/ 170916 w 2134549"/>
                <a:gd name="connsiteY399" fmla="*/ 24055 h 208897"/>
                <a:gd name="connsiteX400" fmla="*/ 97485 w 2134549"/>
                <a:gd name="connsiteY400" fmla="*/ 22789 h 208897"/>
                <a:gd name="connsiteX401" fmla="*/ 91155 w 2134549"/>
                <a:gd name="connsiteY401" fmla="*/ 22789 h 208897"/>
                <a:gd name="connsiteX402" fmla="*/ 87357 w 2134549"/>
                <a:gd name="connsiteY402" fmla="*/ 21523 h 208897"/>
                <a:gd name="connsiteX403" fmla="*/ 86091 w 2134549"/>
                <a:gd name="connsiteY403" fmla="*/ 20256 h 208897"/>
                <a:gd name="connsiteX404" fmla="*/ 74697 w 2134549"/>
                <a:gd name="connsiteY404" fmla="*/ 20256 h 208897"/>
                <a:gd name="connsiteX405" fmla="*/ 69632 w 2134549"/>
                <a:gd name="connsiteY405" fmla="*/ 15192 h 208897"/>
                <a:gd name="connsiteX406" fmla="*/ 74697 w 2134549"/>
                <a:gd name="connsiteY406" fmla="*/ 10128 h 208897"/>
                <a:gd name="connsiteX407" fmla="*/ 88623 w 2134549"/>
                <a:gd name="connsiteY407" fmla="*/ 10128 h 208897"/>
                <a:gd name="connsiteX408" fmla="*/ 92421 w 2134549"/>
                <a:gd name="connsiteY408" fmla="*/ 11394 h 208897"/>
                <a:gd name="connsiteX409" fmla="*/ 93687 w 2134549"/>
                <a:gd name="connsiteY409" fmla="*/ 12660 h 208897"/>
                <a:gd name="connsiteX410" fmla="*/ 98751 w 2134549"/>
                <a:gd name="connsiteY410" fmla="*/ 12660 h 208897"/>
                <a:gd name="connsiteX411" fmla="*/ 103816 w 2134549"/>
                <a:gd name="connsiteY411" fmla="*/ 17725 h 208897"/>
                <a:gd name="connsiteX412" fmla="*/ 97485 w 2134549"/>
                <a:gd name="connsiteY412" fmla="*/ 22789 h 208897"/>
                <a:gd name="connsiteX413" fmla="*/ 29119 w 2134549"/>
                <a:gd name="connsiteY413" fmla="*/ 12660 h 208897"/>
                <a:gd name="connsiteX414" fmla="*/ 15193 w 2134549"/>
                <a:gd name="connsiteY414" fmla="*/ 12660 h 208897"/>
                <a:gd name="connsiteX415" fmla="*/ 11394 w 2134549"/>
                <a:gd name="connsiteY415" fmla="*/ 11394 h 208897"/>
                <a:gd name="connsiteX416" fmla="*/ 10128 w 2134549"/>
                <a:gd name="connsiteY416" fmla="*/ 10128 h 208897"/>
                <a:gd name="connsiteX417" fmla="*/ 5064 w 2134549"/>
                <a:gd name="connsiteY417" fmla="*/ 10128 h 208897"/>
                <a:gd name="connsiteX418" fmla="*/ 0 w 2134549"/>
                <a:gd name="connsiteY418" fmla="*/ 5064 h 208897"/>
                <a:gd name="connsiteX419" fmla="*/ 5064 w 2134549"/>
                <a:gd name="connsiteY419" fmla="*/ 0 h 208897"/>
                <a:gd name="connsiteX420" fmla="*/ 12660 w 2134549"/>
                <a:gd name="connsiteY420" fmla="*/ 0 h 208897"/>
                <a:gd name="connsiteX421" fmla="*/ 16459 w 2134549"/>
                <a:gd name="connsiteY421" fmla="*/ 1266 h 208897"/>
                <a:gd name="connsiteX422" fmla="*/ 17725 w 2134549"/>
                <a:gd name="connsiteY422" fmla="*/ 2532 h 208897"/>
                <a:gd name="connsiteX423" fmla="*/ 29119 w 2134549"/>
                <a:gd name="connsiteY423" fmla="*/ 2532 h 208897"/>
                <a:gd name="connsiteX424" fmla="*/ 34183 w 2134549"/>
                <a:gd name="connsiteY424" fmla="*/ 7596 h 208897"/>
                <a:gd name="connsiteX425" fmla="*/ 29119 w 2134549"/>
                <a:gd name="connsiteY425" fmla="*/ 12660 h 20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2134549" h="208897">
                  <a:moveTo>
                    <a:pt x="1711691" y="208897"/>
                  </a:moveTo>
                  <a:lnTo>
                    <a:pt x="1686370" y="208897"/>
                  </a:lnTo>
                  <a:cubicBezTo>
                    <a:pt x="1683838" y="208897"/>
                    <a:pt x="1681306" y="206365"/>
                    <a:pt x="1681306" y="203833"/>
                  </a:cubicBezTo>
                  <a:cubicBezTo>
                    <a:pt x="1681306" y="201301"/>
                    <a:pt x="1683838" y="198769"/>
                    <a:pt x="1686370" y="198769"/>
                  </a:cubicBezTo>
                  <a:lnTo>
                    <a:pt x="1710425" y="198769"/>
                  </a:lnTo>
                  <a:cubicBezTo>
                    <a:pt x="1712957" y="198769"/>
                    <a:pt x="1715489" y="201301"/>
                    <a:pt x="1715489" y="203833"/>
                  </a:cubicBezTo>
                  <a:cubicBezTo>
                    <a:pt x="1715489" y="206365"/>
                    <a:pt x="1714223" y="208897"/>
                    <a:pt x="1711691" y="208897"/>
                  </a:cubicBezTo>
                  <a:moveTo>
                    <a:pt x="1785121" y="206365"/>
                  </a:moveTo>
                  <a:lnTo>
                    <a:pt x="1759801" y="206365"/>
                  </a:lnTo>
                  <a:cubicBezTo>
                    <a:pt x="1757269" y="206365"/>
                    <a:pt x="1754737" y="203833"/>
                    <a:pt x="1754737" y="201301"/>
                  </a:cubicBezTo>
                  <a:cubicBezTo>
                    <a:pt x="1754737" y="198769"/>
                    <a:pt x="1757269" y="196237"/>
                    <a:pt x="1759801" y="196237"/>
                  </a:cubicBezTo>
                  <a:lnTo>
                    <a:pt x="1785121" y="196237"/>
                  </a:lnTo>
                  <a:cubicBezTo>
                    <a:pt x="1787654" y="196237"/>
                    <a:pt x="1790186" y="198769"/>
                    <a:pt x="1790186" y="201301"/>
                  </a:cubicBezTo>
                  <a:cubicBezTo>
                    <a:pt x="1790186" y="203833"/>
                    <a:pt x="1787654" y="206365"/>
                    <a:pt x="1785121" y="206365"/>
                  </a:cubicBezTo>
                  <a:moveTo>
                    <a:pt x="1638261" y="206365"/>
                  </a:moveTo>
                  <a:lnTo>
                    <a:pt x="1618004" y="206365"/>
                  </a:lnTo>
                  <a:cubicBezTo>
                    <a:pt x="1616738" y="206365"/>
                    <a:pt x="1615472" y="206365"/>
                    <a:pt x="1614206" y="205099"/>
                  </a:cubicBezTo>
                  <a:lnTo>
                    <a:pt x="1612940" y="203833"/>
                  </a:lnTo>
                  <a:cubicBezTo>
                    <a:pt x="1610408" y="203833"/>
                    <a:pt x="1607875" y="201301"/>
                    <a:pt x="1607875" y="198769"/>
                  </a:cubicBezTo>
                  <a:cubicBezTo>
                    <a:pt x="1607875" y="196237"/>
                    <a:pt x="1610408" y="193705"/>
                    <a:pt x="1612940" y="193705"/>
                  </a:cubicBezTo>
                  <a:lnTo>
                    <a:pt x="1614206" y="193705"/>
                  </a:lnTo>
                  <a:cubicBezTo>
                    <a:pt x="1615472" y="193705"/>
                    <a:pt x="1616738" y="193705"/>
                    <a:pt x="1618004" y="194971"/>
                  </a:cubicBezTo>
                  <a:lnTo>
                    <a:pt x="1619270" y="196237"/>
                  </a:lnTo>
                  <a:lnTo>
                    <a:pt x="1635728" y="196237"/>
                  </a:lnTo>
                  <a:cubicBezTo>
                    <a:pt x="1638261" y="196237"/>
                    <a:pt x="1640793" y="198769"/>
                    <a:pt x="1640793" y="201301"/>
                  </a:cubicBezTo>
                  <a:cubicBezTo>
                    <a:pt x="1640793" y="203833"/>
                    <a:pt x="1640793" y="206365"/>
                    <a:pt x="1638261" y="206365"/>
                  </a:cubicBezTo>
                  <a:moveTo>
                    <a:pt x="1837029" y="205099"/>
                  </a:moveTo>
                  <a:lnTo>
                    <a:pt x="1833231" y="205099"/>
                  </a:lnTo>
                  <a:cubicBezTo>
                    <a:pt x="1830699" y="205099"/>
                    <a:pt x="1828167" y="202567"/>
                    <a:pt x="1828167" y="200035"/>
                  </a:cubicBezTo>
                  <a:cubicBezTo>
                    <a:pt x="1828167" y="197503"/>
                    <a:pt x="1830699" y="194971"/>
                    <a:pt x="1833231" y="194971"/>
                  </a:cubicBezTo>
                  <a:lnTo>
                    <a:pt x="1835763" y="194971"/>
                  </a:lnTo>
                  <a:lnTo>
                    <a:pt x="1839561" y="193705"/>
                  </a:lnTo>
                  <a:cubicBezTo>
                    <a:pt x="1840828" y="193705"/>
                    <a:pt x="1840828" y="193705"/>
                    <a:pt x="1842093" y="193705"/>
                  </a:cubicBezTo>
                  <a:lnTo>
                    <a:pt x="1858552" y="193705"/>
                  </a:lnTo>
                  <a:cubicBezTo>
                    <a:pt x="1861084" y="193705"/>
                    <a:pt x="1863616" y="196237"/>
                    <a:pt x="1863616" y="198769"/>
                  </a:cubicBezTo>
                  <a:cubicBezTo>
                    <a:pt x="1863616" y="201301"/>
                    <a:pt x="1861084" y="203833"/>
                    <a:pt x="1858552" y="203833"/>
                  </a:cubicBezTo>
                  <a:lnTo>
                    <a:pt x="1843360" y="203833"/>
                  </a:lnTo>
                  <a:lnTo>
                    <a:pt x="1839561" y="205099"/>
                  </a:lnTo>
                  <a:cubicBezTo>
                    <a:pt x="1838295" y="203833"/>
                    <a:pt x="1837029" y="205099"/>
                    <a:pt x="1837029" y="205099"/>
                  </a:cubicBezTo>
                  <a:moveTo>
                    <a:pt x="1566096" y="202567"/>
                  </a:moveTo>
                  <a:lnTo>
                    <a:pt x="1540775" y="202567"/>
                  </a:lnTo>
                  <a:cubicBezTo>
                    <a:pt x="1538243" y="202567"/>
                    <a:pt x="1535711" y="200035"/>
                    <a:pt x="1535711" y="197503"/>
                  </a:cubicBezTo>
                  <a:cubicBezTo>
                    <a:pt x="1535711" y="194971"/>
                    <a:pt x="1538243" y="192438"/>
                    <a:pt x="1540775" y="192438"/>
                  </a:cubicBezTo>
                  <a:lnTo>
                    <a:pt x="1566096" y="192438"/>
                  </a:lnTo>
                  <a:cubicBezTo>
                    <a:pt x="1568628" y="192438"/>
                    <a:pt x="1571160" y="194971"/>
                    <a:pt x="1571160" y="197503"/>
                  </a:cubicBezTo>
                  <a:cubicBezTo>
                    <a:pt x="1571160" y="200035"/>
                    <a:pt x="1568628" y="202567"/>
                    <a:pt x="1566096" y="202567"/>
                  </a:cubicBezTo>
                  <a:moveTo>
                    <a:pt x="1492666" y="200035"/>
                  </a:moveTo>
                  <a:lnTo>
                    <a:pt x="1483803" y="200035"/>
                  </a:lnTo>
                  <a:cubicBezTo>
                    <a:pt x="1482537" y="200035"/>
                    <a:pt x="1481271" y="200035"/>
                    <a:pt x="1480005" y="198769"/>
                  </a:cubicBezTo>
                  <a:lnTo>
                    <a:pt x="1478739" y="197503"/>
                  </a:lnTo>
                  <a:lnTo>
                    <a:pt x="1469877" y="197503"/>
                  </a:lnTo>
                  <a:cubicBezTo>
                    <a:pt x="1467345" y="197503"/>
                    <a:pt x="1464813" y="194971"/>
                    <a:pt x="1464813" y="192438"/>
                  </a:cubicBezTo>
                  <a:cubicBezTo>
                    <a:pt x="1464813" y="189907"/>
                    <a:pt x="1466079" y="187374"/>
                    <a:pt x="1469877" y="187374"/>
                  </a:cubicBezTo>
                  <a:lnTo>
                    <a:pt x="1482537" y="187374"/>
                  </a:lnTo>
                  <a:cubicBezTo>
                    <a:pt x="1483803" y="187374"/>
                    <a:pt x="1485069" y="187374"/>
                    <a:pt x="1486335" y="188640"/>
                  </a:cubicBezTo>
                  <a:lnTo>
                    <a:pt x="1487601" y="189907"/>
                  </a:lnTo>
                  <a:lnTo>
                    <a:pt x="1493932" y="189907"/>
                  </a:lnTo>
                  <a:cubicBezTo>
                    <a:pt x="1496464" y="189907"/>
                    <a:pt x="1498996" y="192438"/>
                    <a:pt x="1498996" y="194971"/>
                  </a:cubicBezTo>
                  <a:cubicBezTo>
                    <a:pt x="1498996" y="197503"/>
                    <a:pt x="1495198" y="200035"/>
                    <a:pt x="1492666" y="200035"/>
                  </a:cubicBezTo>
                  <a:moveTo>
                    <a:pt x="1188815" y="200035"/>
                  </a:moveTo>
                  <a:lnTo>
                    <a:pt x="1174888" y="200035"/>
                  </a:lnTo>
                  <a:cubicBezTo>
                    <a:pt x="1172356" y="200035"/>
                    <a:pt x="1169824" y="197503"/>
                    <a:pt x="1169824" y="194971"/>
                  </a:cubicBezTo>
                  <a:cubicBezTo>
                    <a:pt x="1169824" y="192438"/>
                    <a:pt x="1172356" y="189907"/>
                    <a:pt x="1174888" y="189907"/>
                  </a:cubicBezTo>
                  <a:lnTo>
                    <a:pt x="1187549" y="189907"/>
                  </a:lnTo>
                  <a:lnTo>
                    <a:pt x="1188815" y="188640"/>
                  </a:lnTo>
                  <a:cubicBezTo>
                    <a:pt x="1190081" y="187374"/>
                    <a:pt x="1191347" y="187374"/>
                    <a:pt x="1192613" y="187374"/>
                  </a:cubicBezTo>
                  <a:lnTo>
                    <a:pt x="1200209" y="187374"/>
                  </a:lnTo>
                  <a:cubicBezTo>
                    <a:pt x="1202742" y="187374"/>
                    <a:pt x="1205274" y="189907"/>
                    <a:pt x="1205274" y="192438"/>
                  </a:cubicBezTo>
                  <a:cubicBezTo>
                    <a:pt x="1205274" y="194971"/>
                    <a:pt x="1202742" y="197503"/>
                    <a:pt x="1200209" y="197503"/>
                  </a:cubicBezTo>
                  <a:lnTo>
                    <a:pt x="1195145" y="197503"/>
                  </a:lnTo>
                  <a:lnTo>
                    <a:pt x="1193879" y="198769"/>
                  </a:lnTo>
                  <a:cubicBezTo>
                    <a:pt x="1191347" y="198769"/>
                    <a:pt x="1190081" y="200035"/>
                    <a:pt x="1188815" y="200035"/>
                  </a:cubicBezTo>
                  <a:moveTo>
                    <a:pt x="1125513" y="200035"/>
                  </a:moveTo>
                  <a:lnTo>
                    <a:pt x="1101458" y="200035"/>
                  </a:lnTo>
                  <a:cubicBezTo>
                    <a:pt x="1098926" y="200035"/>
                    <a:pt x="1096394" y="197503"/>
                    <a:pt x="1096394" y="194971"/>
                  </a:cubicBezTo>
                  <a:cubicBezTo>
                    <a:pt x="1096394" y="192438"/>
                    <a:pt x="1097660" y="189907"/>
                    <a:pt x="1101458" y="189907"/>
                  </a:cubicBezTo>
                  <a:lnTo>
                    <a:pt x="1126779" y="189907"/>
                  </a:lnTo>
                  <a:cubicBezTo>
                    <a:pt x="1129311" y="189907"/>
                    <a:pt x="1131843" y="192438"/>
                    <a:pt x="1131843" y="194971"/>
                  </a:cubicBezTo>
                  <a:cubicBezTo>
                    <a:pt x="1131843" y="197503"/>
                    <a:pt x="1128045" y="200035"/>
                    <a:pt x="1125513" y="200035"/>
                  </a:cubicBezTo>
                  <a:moveTo>
                    <a:pt x="1050816" y="200035"/>
                  </a:moveTo>
                  <a:lnTo>
                    <a:pt x="1039422" y="200035"/>
                  </a:lnTo>
                  <a:cubicBezTo>
                    <a:pt x="1038156" y="200035"/>
                    <a:pt x="1035624" y="198769"/>
                    <a:pt x="1035624" y="197503"/>
                  </a:cubicBezTo>
                  <a:lnTo>
                    <a:pt x="1029293" y="197503"/>
                  </a:lnTo>
                  <a:cubicBezTo>
                    <a:pt x="1026761" y="197503"/>
                    <a:pt x="1024229" y="194971"/>
                    <a:pt x="1024229" y="192438"/>
                  </a:cubicBezTo>
                  <a:cubicBezTo>
                    <a:pt x="1024229" y="189907"/>
                    <a:pt x="1026761" y="187374"/>
                    <a:pt x="1029293" y="187374"/>
                  </a:cubicBezTo>
                  <a:lnTo>
                    <a:pt x="1039422" y="187374"/>
                  </a:lnTo>
                  <a:cubicBezTo>
                    <a:pt x="1040688" y="187374"/>
                    <a:pt x="1043220" y="188640"/>
                    <a:pt x="1043220" y="189907"/>
                  </a:cubicBezTo>
                  <a:lnTo>
                    <a:pt x="1050816" y="189907"/>
                  </a:lnTo>
                  <a:cubicBezTo>
                    <a:pt x="1053348" y="189907"/>
                    <a:pt x="1055880" y="192438"/>
                    <a:pt x="1055880" y="194971"/>
                  </a:cubicBezTo>
                  <a:cubicBezTo>
                    <a:pt x="1055880" y="197503"/>
                    <a:pt x="1054614" y="200035"/>
                    <a:pt x="1050816" y="200035"/>
                  </a:cubicBezTo>
                  <a:moveTo>
                    <a:pt x="1905396" y="197503"/>
                  </a:moveTo>
                  <a:cubicBezTo>
                    <a:pt x="1902864" y="197503"/>
                    <a:pt x="1900332" y="194971"/>
                    <a:pt x="1900332" y="192438"/>
                  </a:cubicBezTo>
                  <a:cubicBezTo>
                    <a:pt x="1900332" y="189907"/>
                    <a:pt x="1901598" y="188640"/>
                    <a:pt x="1904130" y="187374"/>
                  </a:cubicBezTo>
                  <a:lnTo>
                    <a:pt x="1907928" y="184842"/>
                  </a:lnTo>
                  <a:cubicBezTo>
                    <a:pt x="1909194" y="184842"/>
                    <a:pt x="1909194" y="184842"/>
                    <a:pt x="1910460" y="184842"/>
                  </a:cubicBezTo>
                  <a:lnTo>
                    <a:pt x="1918056" y="184842"/>
                  </a:lnTo>
                  <a:lnTo>
                    <a:pt x="1919322" y="183576"/>
                  </a:lnTo>
                  <a:cubicBezTo>
                    <a:pt x="1920588" y="182310"/>
                    <a:pt x="1921854" y="182310"/>
                    <a:pt x="1923120" y="182310"/>
                  </a:cubicBezTo>
                  <a:lnTo>
                    <a:pt x="1929451" y="182310"/>
                  </a:lnTo>
                  <a:cubicBezTo>
                    <a:pt x="1931983" y="182310"/>
                    <a:pt x="1934515" y="184842"/>
                    <a:pt x="1934515" y="187374"/>
                  </a:cubicBezTo>
                  <a:cubicBezTo>
                    <a:pt x="1934515" y="189907"/>
                    <a:pt x="1931983" y="192438"/>
                    <a:pt x="1929451" y="192438"/>
                  </a:cubicBezTo>
                  <a:lnTo>
                    <a:pt x="1924386" y="192438"/>
                  </a:lnTo>
                  <a:lnTo>
                    <a:pt x="1923120" y="193705"/>
                  </a:lnTo>
                  <a:cubicBezTo>
                    <a:pt x="1921854" y="194971"/>
                    <a:pt x="1920588" y="194971"/>
                    <a:pt x="1919322" y="194971"/>
                  </a:cubicBezTo>
                  <a:lnTo>
                    <a:pt x="1910460" y="194971"/>
                  </a:lnTo>
                  <a:lnTo>
                    <a:pt x="1906662" y="196237"/>
                  </a:lnTo>
                  <a:cubicBezTo>
                    <a:pt x="1906662" y="197503"/>
                    <a:pt x="1906662" y="197503"/>
                    <a:pt x="1905396" y="197503"/>
                  </a:cubicBezTo>
                  <a:moveTo>
                    <a:pt x="1419235" y="197503"/>
                  </a:moveTo>
                  <a:lnTo>
                    <a:pt x="1400244" y="197503"/>
                  </a:lnTo>
                  <a:cubicBezTo>
                    <a:pt x="1398978" y="197503"/>
                    <a:pt x="1397712" y="197503"/>
                    <a:pt x="1396446" y="196237"/>
                  </a:cubicBezTo>
                  <a:lnTo>
                    <a:pt x="1395180" y="194971"/>
                  </a:lnTo>
                  <a:cubicBezTo>
                    <a:pt x="1392648" y="194971"/>
                    <a:pt x="1390116" y="192438"/>
                    <a:pt x="1390116" y="189907"/>
                  </a:cubicBezTo>
                  <a:cubicBezTo>
                    <a:pt x="1390116" y="187374"/>
                    <a:pt x="1392648" y="184842"/>
                    <a:pt x="1395180" y="184842"/>
                  </a:cubicBezTo>
                  <a:lnTo>
                    <a:pt x="1397712" y="184842"/>
                  </a:lnTo>
                  <a:cubicBezTo>
                    <a:pt x="1398978" y="184842"/>
                    <a:pt x="1400244" y="184842"/>
                    <a:pt x="1401510" y="186108"/>
                  </a:cubicBezTo>
                  <a:lnTo>
                    <a:pt x="1402776" y="187374"/>
                  </a:lnTo>
                  <a:lnTo>
                    <a:pt x="1419235" y="187374"/>
                  </a:lnTo>
                  <a:cubicBezTo>
                    <a:pt x="1421767" y="187374"/>
                    <a:pt x="1424299" y="189907"/>
                    <a:pt x="1424299" y="192438"/>
                  </a:cubicBezTo>
                  <a:cubicBezTo>
                    <a:pt x="1424299" y="194971"/>
                    <a:pt x="1421767" y="197503"/>
                    <a:pt x="1419235" y="197503"/>
                  </a:cubicBezTo>
                  <a:moveTo>
                    <a:pt x="1258447" y="197503"/>
                  </a:moveTo>
                  <a:lnTo>
                    <a:pt x="1249585" y="197503"/>
                  </a:lnTo>
                  <a:cubicBezTo>
                    <a:pt x="1247053" y="197503"/>
                    <a:pt x="1244521" y="194971"/>
                    <a:pt x="1244521" y="192438"/>
                  </a:cubicBezTo>
                  <a:cubicBezTo>
                    <a:pt x="1244521" y="189907"/>
                    <a:pt x="1247053" y="187374"/>
                    <a:pt x="1249585" y="187374"/>
                  </a:cubicBezTo>
                  <a:lnTo>
                    <a:pt x="1257181" y="187374"/>
                  </a:lnTo>
                  <a:lnTo>
                    <a:pt x="1258447" y="186108"/>
                  </a:lnTo>
                  <a:cubicBezTo>
                    <a:pt x="1259713" y="184842"/>
                    <a:pt x="1260980" y="184842"/>
                    <a:pt x="1262246" y="184842"/>
                  </a:cubicBezTo>
                  <a:lnTo>
                    <a:pt x="1273640" y="184842"/>
                  </a:lnTo>
                  <a:cubicBezTo>
                    <a:pt x="1276172" y="184842"/>
                    <a:pt x="1278704" y="187374"/>
                    <a:pt x="1278704" y="189907"/>
                  </a:cubicBezTo>
                  <a:cubicBezTo>
                    <a:pt x="1278704" y="192438"/>
                    <a:pt x="1276172" y="194971"/>
                    <a:pt x="1273640" y="194971"/>
                  </a:cubicBezTo>
                  <a:lnTo>
                    <a:pt x="1264778" y="194971"/>
                  </a:lnTo>
                  <a:lnTo>
                    <a:pt x="1263512" y="196237"/>
                  </a:lnTo>
                  <a:cubicBezTo>
                    <a:pt x="1260980" y="197503"/>
                    <a:pt x="1259713" y="197503"/>
                    <a:pt x="1258447" y="197503"/>
                  </a:cubicBezTo>
                  <a:moveTo>
                    <a:pt x="1345804" y="194971"/>
                  </a:moveTo>
                  <a:lnTo>
                    <a:pt x="1321750" y="194971"/>
                  </a:lnTo>
                  <a:cubicBezTo>
                    <a:pt x="1319217" y="194971"/>
                    <a:pt x="1316685" y="192438"/>
                    <a:pt x="1316685" y="189907"/>
                  </a:cubicBezTo>
                  <a:cubicBezTo>
                    <a:pt x="1316685" y="187374"/>
                    <a:pt x="1317951" y="184842"/>
                    <a:pt x="1321750" y="184842"/>
                  </a:cubicBezTo>
                  <a:lnTo>
                    <a:pt x="1345804" y="184842"/>
                  </a:lnTo>
                  <a:cubicBezTo>
                    <a:pt x="1348337" y="184842"/>
                    <a:pt x="1350869" y="187374"/>
                    <a:pt x="1350869" y="189907"/>
                  </a:cubicBezTo>
                  <a:cubicBezTo>
                    <a:pt x="1350869" y="193705"/>
                    <a:pt x="1348337" y="194971"/>
                    <a:pt x="1345804" y="194971"/>
                  </a:cubicBezTo>
                  <a:moveTo>
                    <a:pt x="981184" y="192438"/>
                  </a:moveTo>
                  <a:lnTo>
                    <a:pt x="971055" y="192438"/>
                  </a:lnTo>
                  <a:cubicBezTo>
                    <a:pt x="969789" y="192438"/>
                    <a:pt x="968523" y="192438"/>
                    <a:pt x="967257" y="191172"/>
                  </a:cubicBezTo>
                  <a:lnTo>
                    <a:pt x="965991" y="189907"/>
                  </a:lnTo>
                  <a:lnTo>
                    <a:pt x="957129" y="189907"/>
                  </a:lnTo>
                  <a:cubicBezTo>
                    <a:pt x="954597" y="189907"/>
                    <a:pt x="952065" y="187374"/>
                    <a:pt x="952065" y="184842"/>
                  </a:cubicBezTo>
                  <a:cubicBezTo>
                    <a:pt x="952065" y="182310"/>
                    <a:pt x="954597" y="179778"/>
                    <a:pt x="957129" y="179778"/>
                  </a:cubicBezTo>
                  <a:lnTo>
                    <a:pt x="968523" y="179778"/>
                  </a:lnTo>
                  <a:cubicBezTo>
                    <a:pt x="969789" y="179778"/>
                    <a:pt x="971055" y="179778"/>
                    <a:pt x="972321" y="181044"/>
                  </a:cubicBezTo>
                  <a:lnTo>
                    <a:pt x="973588" y="182310"/>
                  </a:lnTo>
                  <a:lnTo>
                    <a:pt x="981184" y="182310"/>
                  </a:lnTo>
                  <a:cubicBezTo>
                    <a:pt x="983716" y="182310"/>
                    <a:pt x="986248" y="184842"/>
                    <a:pt x="986248" y="187374"/>
                  </a:cubicBezTo>
                  <a:cubicBezTo>
                    <a:pt x="986248" y="189907"/>
                    <a:pt x="983716" y="192438"/>
                    <a:pt x="981184" y="192438"/>
                  </a:cubicBezTo>
                  <a:moveTo>
                    <a:pt x="1973762" y="184842"/>
                  </a:moveTo>
                  <a:cubicBezTo>
                    <a:pt x="1972496" y="184842"/>
                    <a:pt x="1969964" y="183576"/>
                    <a:pt x="1969964" y="182310"/>
                  </a:cubicBezTo>
                  <a:cubicBezTo>
                    <a:pt x="1968698" y="179778"/>
                    <a:pt x="1969964" y="177246"/>
                    <a:pt x="1972496" y="175980"/>
                  </a:cubicBezTo>
                  <a:lnTo>
                    <a:pt x="1975028" y="174714"/>
                  </a:lnTo>
                  <a:cubicBezTo>
                    <a:pt x="1976294" y="174714"/>
                    <a:pt x="1976294" y="174714"/>
                    <a:pt x="1977560" y="174714"/>
                  </a:cubicBezTo>
                  <a:lnTo>
                    <a:pt x="1987688" y="174714"/>
                  </a:lnTo>
                  <a:cubicBezTo>
                    <a:pt x="1988955" y="173448"/>
                    <a:pt x="1990221" y="172182"/>
                    <a:pt x="1991487" y="172182"/>
                  </a:cubicBezTo>
                  <a:lnTo>
                    <a:pt x="1996551" y="172182"/>
                  </a:lnTo>
                  <a:cubicBezTo>
                    <a:pt x="1999083" y="172182"/>
                    <a:pt x="2001615" y="174714"/>
                    <a:pt x="2001615" y="177246"/>
                  </a:cubicBezTo>
                  <a:cubicBezTo>
                    <a:pt x="2001615" y="179778"/>
                    <a:pt x="1999083" y="182310"/>
                    <a:pt x="1996551" y="182310"/>
                  </a:cubicBezTo>
                  <a:lnTo>
                    <a:pt x="1995285" y="182310"/>
                  </a:lnTo>
                  <a:cubicBezTo>
                    <a:pt x="1994019" y="183576"/>
                    <a:pt x="1992753" y="184842"/>
                    <a:pt x="1991487" y="184842"/>
                  </a:cubicBezTo>
                  <a:lnTo>
                    <a:pt x="1978826" y="184842"/>
                  </a:lnTo>
                  <a:lnTo>
                    <a:pt x="1977560" y="186108"/>
                  </a:lnTo>
                  <a:cubicBezTo>
                    <a:pt x="1975028" y="184842"/>
                    <a:pt x="1975028" y="184842"/>
                    <a:pt x="1973762" y="184842"/>
                  </a:cubicBezTo>
                  <a:moveTo>
                    <a:pt x="910285" y="183576"/>
                  </a:moveTo>
                  <a:lnTo>
                    <a:pt x="910285" y="183576"/>
                  </a:lnTo>
                  <a:cubicBezTo>
                    <a:pt x="907753" y="183576"/>
                    <a:pt x="907753" y="183576"/>
                    <a:pt x="906487" y="183576"/>
                  </a:cubicBezTo>
                  <a:lnTo>
                    <a:pt x="902689" y="182310"/>
                  </a:lnTo>
                  <a:lnTo>
                    <a:pt x="890029" y="182310"/>
                  </a:lnTo>
                  <a:cubicBezTo>
                    <a:pt x="887497" y="182310"/>
                    <a:pt x="886231" y="181044"/>
                    <a:pt x="884965" y="178512"/>
                  </a:cubicBezTo>
                  <a:cubicBezTo>
                    <a:pt x="883698" y="177246"/>
                    <a:pt x="883698" y="175980"/>
                    <a:pt x="883698" y="174714"/>
                  </a:cubicBezTo>
                  <a:cubicBezTo>
                    <a:pt x="883698" y="172182"/>
                    <a:pt x="886231" y="169650"/>
                    <a:pt x="888763" y="169650"/>
                  </a:cubicBezTo>
                  <a:lnTo>
                    <a:pt x="890029" y="169650"/>
                  </a:lnTo>
                  <a:cubicBezTo>
                    <a:pt x="891295" y="169650"/>
                    <a:pt x="893827" y="170916"/>
                    <a:pt x="893827" y="172182"/>
                  </a:cubicBezTo>
                  <a:lnTo>
                    <a:pt x="903955" y="172182"/>
                  </a:lnTo>
                  <a:cubicBezTo>
                    <a:pt x="905221" y="172182"/>
                    <a:pt x="905221" y="172182"/>
                    <a:pt x="906487" y="172182"/>
                  </a:cubicBezTo>
                  <a:lnTo>
                    <a:pt x="910285" y="173448"/>
                  </a:lnTo>
                  <a:cubicBezTo>
                    <a:pt x="912817" y="173448"/>
                    <a:pt x="915350" y="175980"/>
                    <a:pt x="915350" y="178512"/>
                  </a:cubicBezTo>
                  <a:cubicBezTo>
                    <a:pt x="915350" y="181044"/>
                    <a:pt x="912817" y="183576"/>
                    <a:pt x="910285" y="183576"/>
                  </a:cubicBezTo>
                  <a:moveTo>
                    <a:pt x="2045927" y="174714"/>
                  </a:moveTo>
                  <a:lnTo>
                    <a:pt x="2040862" y="174714"/>
                  </a:lnTo>
                  <a:cubicBezTo>
                    <a:pt x="2038330" y="174714"/>
                    <a:pt x="2035798" y="172182"/>
                    <a:pt x="2035798" y="169650"/>
                  </a:cubicBezTo>
                  <a:cubicBezTo>
                    <a:pt x="2035798" y="167118"/>
                    <a:pt x="2038330" y="164586"/>
                    <a:pt x="2040862" y="164586"/>
                  </a:cubicBezTo>
                  <a:lnTo>
                    <a:pt x="2047193" y="164586"/>
                  </a:lnTo>
                  <a:lnTo>
                    <a:pt x="2063651" y="160787"/>
                  </a:lnTo>
                  <a:cubicBezTo>
                    <a:pt x="2066183" y="160787"/>
                    <a:pt x="2068715" y="162053"/>
                    <a:pt x="2069981" y="164586"/>
                  </a:cubicBezTo>
                  <a:cubicBezTo>
                    <a:pt x="2069981" y="167118"/>
                    <a:pt x="2068715" y="169650"/>
                    <a:pt x="2066183" y="169650"/>
                  </a:cubicBezTo>
                  <a:lnTo>
                    <a:pt x="2048459" y="173448"/>
                  </a:lnTo>
                  <a:lnTo>
                    <a:pt x="2045927" y="174714"/>
                  </a:lnTo>
                  <a:close/>
                  <a:moveTo>
                    <a:pt x="841919" y="172182"/>
                  </a:moveTo>
                  <a:lnTo>
                    <a:pt x="835589" y="172182"/>
                  </a:lnTo>
                  <a:cubicBezTo>
                    <a:pt x="834323" y="172182"/>
                    <a:pt x="834323" y="172182"/>
                    <a:pt x="833057" y="172182"/>
                  </a:cubicBezTo>
                  <a:lnTo>
                    <a:pt x="829259" y="170916"/>
                  </a:lnTo>
                  <a:lnTo>
                    <a:pt x="820396" y="170916"/>
                  </a:lnTo>
                  <a:cubicBezTo>
                    <a:pt x="819130" y="170916"/>
                    <a:pt x="819130" y="170916"/>
                    <a:pt x="817864" y="170916"/>
                  </a:cubicBezTo>
                  <a:lnTo>
                    <a:pt x="815332" y="169650"/>
                  </a:lnTo>
                  <a:cubicBezTo>
                    <a:pt x="812800" y="168384"/>
                    <a:pt x="811534" y="165851"/>
                    <a:pt x="812800" y="163320"/>
                  </a:cubicBezTo>
                  <a:cubicBezTo>
                    <a:pt x="814066" y="160787"/>
                    <a:pt x="816598" y="159521"/>
                    <a:pt x="819130" y="160787"/>
                  </a:cubicBezTo>
                  <a:lnTo>
                    <a:pt x="821662" y="162053"/>
                  </a:lnTo>
                  <a:lnTo>
                    <a:pt x="830525" y="162053"/>
                  </a:lnTo>
                  <a:cubicBezTo>
                    <a:pt x="831791" y="162053"/>
                    <a:pt x="831791" y="162053"/>
                    <a:pt x="833057" y="162053"/>
                  </a:cubicBezTo>
                  <a:lnTo>
                    <a:pt x="836855" y="163320"/>
                  </a:lnTo>
                  <a:lnTo>
                    <a:pt x="841919" y="163320"/>
                  </a:lnTo>
                  <a:cubicBezTo>
                    <a:pt x="844451" y="163320"/>
                    <a:pt x="846983" y="165851"/>
                    <a:pt x="846983" y="168384"/>
                  </a:cubicBezTo>
                  <a:cubicBezTo>
                    <a:pt x="846983" y="169650"/>
                    <a:pt x="844451" y="172182"/>
                    <a:pt x="841919" y="172182"/>
                  </a:cubicBezTo>
                  <a:moveTo>
                    <a:pt x="2116825" y="160787"/>
                  </a:moveTo>
                  <a:lnTo>
                    <a:pt x="2111761" y="160787"/>
                  </a:lnTo>
                  <a:cubicBezTo>
                    <a:pt x="2109229" y="160787"/>
                    <a:pt x="2106697" y="158255"/>
                    <a:pt x="2106697" y="155723"/>
                  </a:cubicBezTo>
                  <a:cubicBezTo>
                    <a:pt x="2106697" y="153191"/>
                    <a:pt x="2109229" y="150659"/>
                    <a:pt x="2111761" y="150659"/>
                  </a:cubicBezTo>
                  <a:lnTo>
                    <a:pt x="2111761" y="150659"/>
                  </a:lnTo>
                  <a:cubicBezTo>
                    <a:pt x="2113027" y="149393"/>
                    <a:pt x="2114293" y="148127"/>
                    <a:pt x="2115559" y="148127"/>
                  </a:cubicBezTo>
                  <a:lnTo>
                    <a:pt x="2118091" y="148127"/>
                  </a:lnTo>
                  <a:lnTo>
                    <a:pt x="2119357" y="146861"/>
                  </a:lnTo>
                  <a:cubicBezTo>
                    <a:pt x="2120623" y="145595"/>
                    <a:pt x="2121889" y="145595"/>
                    <a:pt x="2123155" y="145595"/>
                  </a:cubicBezTo>
                  <a:lnTo>
                    <a:pt x="2123155" y="145595"/>
                  </a:lnTo>
                  <a:cubicBezTo>
                    <a:pt x="2124421" y="144329"/>
                    <a:pt x="2125687" y="143063"/>
                    <a:pt x="2126953" y="143063"/>
                  </a:cubicBezTo>
                  <a:lnTo>
                    <a:pt x="2129486" y="143063"/>
                  </a:lnTo>
                  <a:cubicBezTo>
                    <a:pt x="2132018" y="143063"/>
                    <a:pt x="2134550" y="145595"/>
                    <a:pt x="2134550" y="148127"/>
                  </a:cubicBezTo>
                  <a:cubicBezTo>
                    <a:pt x="2134550" y="150659"/>
                    <a:pt x="2133284" y="151925"/>
                    <a:pt x="2132018" y="151925"/>
                  </a:cubicBezTo>
                  <a:cubicBezTo>
                    <a:pt x="2130751" y="153191"/>
                    <a:pt x="2129486" y="154457"/>
                    <a:pt x="2126953" y="154457"/>
                  </a:cubicBezTo>
                  <a:lnTo>
                    <a:pt x="2124421" y="154457"/>
                  </a:lnTo>
                  <a:lnTo>
                    <a:pt x="2123155" y="155723"/>
                  </a:lnTo>
                  <a:cubicBezTo>
                    <a:pt x="2121889" y="156989"/>
                    <a:pt x="2120623" y="156989"/>
                    <a:pt x="2119357" y="156989"/>
                  </a:cubicBezTo>
                  <a:lnTo>
                    <a:pt x="2119357" y="156989"/>
                  </a:lnTo>
                  <a:cubicBezTo>
                    <a:pt x="2120623" y="159521"/>
                    <a:pt x="2118091" y="160787"/>
                    <a:pt x="2116825" y="160787"/>
                  </a:cubicBezTo>
                  <a:moveTo>
                    <a:pt x="773553" y="160787"/>
                  </a:moveTo>
                  <a:lnTo>
                    <a:pt x="772287" y="160787"/>
                  </a:lnTo>
                  <a:cubicBezTo>
                    <a:pt x="771021" y="160787"/>
                    <a:pt x="769755" y="160787"/>
                    <a:pt x="768488" y="159521"/>
                  </a:cubicBezTo>
                  <a:lnTo>
                    <a:pt x="767222" y="158255"/>
                  </a:lnTo>
                  <a:lnTo>
                    <a:pt x="759626" y="158255"/>
                  </a:lnTo>
                  <a:cubicBezTo>
                    <a:pt x="758360" y="158255"/>
                    <a:pt x="757094" y="158255"/>
                    <a:pt x="755828" y="156989"/>
                  </a:cubicBezTo>
                  <a:lnTo>
                    <a:pt x="754562" y="155723"/>
                  </a:lnTo>
                  <a:lnTo>
                    <a:pt x="749498" y="155723"/>
                  </a:lnTo>
                  <a:cubicBezTo>
                    <a:pt x="746966" y="155723"/>
                    <a:pt x="744434" y="153191"/>
                    <a:pt x="744434" y="150659"/>
                  </a:cubicBezTo>
                  <a:cubicBezTo>
                    <a:pt x="744434" y="148127"/>
                    <a:pt x="746966" y="145595"/>
                    <a:pt x="749498" y="145595"/>
                  </a:cubicBezTo>
                  <a:lnTo>
                    <a:pt x="755828" y="145595"/>
                  </a:lnTo>
                  <a:cubicBezTo>
                    <a:pt x="757094" y="145595"/>
                    <a:pt x="758360" y="145595"/>
                    <a:pt x="759626" y="146861"/>
                  </a:cubicBezTo>
                  <a:lnTo>
                    <a:pt x="760892" y="148127"/>
                  </a:lnTo>
                  <a:lnTo>
                    <a:pt x="768488" y="148127"/>
                  </a:lnTo>
                  <a:cubicBezTo>
                    <a:pt x="769755" y="148127"/>
                    <a:pt x="771021" y="148127"/>
                    <a:pt x="772287" y="149393"/>
                  </a:cubicBezTo>
                  <a:lnTo>
                    <a:pt x="773553" y="150659"/>
                  </a:lnTo>
                  <a:cubicBezTo>
                    <a:pt x="776085" y="150659"/>
                    <a:pt x="778617" y="153191"/>
                    <a:pt x="778617" y="155723"/>
                  </a:cubicBezTo>
                  <a:cubicBezTo>
                    <a:pt x="778617" y="158255"/>
                    <a:pt x="776085" y="160787"/>
                    <a:pt x="773553" y="160787"/>
                  </a:cubicBezTo>
                  <a:moveTo>
                    <a:pt x="707718" y="144329"/>
                  </a:moveTo>
                  <a:lnTo>
                    <a:pt x="701388" y="144329"/>
                  </a:lnTo>
                  <a:cubicBezTo>
                    <a:pt x="700122" y="144329"/>
                    <a:pt x="698856" y="144329"/>
                    <a:pt x="697590" y="143063"/>
                  </a:cubicBezTo>
                  <a:lnTo>
                    <a:pt x="696324" y="141797"/>
                  </a:lnTo>
                  <a:lnTo>
                    <a:pt x="693792" y="141797"/>
                  </a:lnTo>
                  <a:cubicBezTo>
                    <a:pt x="692526" y="141797"/>
                    <a:pt x="692526" y="141797"/>
                    <a:pt x="691260" y="141797"/>
                  </a:cubicBezTo>
                  <a:lnTo>
                    <a:pt x="687462" y="140531"/>
                  </a:lnTo>
                  <a:lnTo>
                    <a:pt x="683664" y="140531"/>
                  </a:lnTo>
                  <a:cubicBezTo>
                    <a:pt x="681132" y="140531"/>
                    <a:pt x="678599" y="137999"/>
                    <a:pt x="678599" y="135466"/>
                  </a:cubicBezTo>
                  <a:cubicBezTo>
                    <a:pt x="678599" y="132935"/>
                    <a:pt x="681132" y="130402"/>
                    <a:pt x="683664" y="130402"/>
                  </a:cubicBezTo>
                  <a:lnTo>
                    <a:pt x="688728" y="130402"/>
                  </a:lnTo>
                  <a:cubicBezTo>
                    <a:pt x="689994" y="130402"/>
                    <a:pt x="689994" y="130402"/>
                    <a:pt x="691260" y="130402"/>
                  </a:cubicBezTo>
                  <a:lnTo>
                    <a:pt x="695058" y="131668"/>
                  </a:lnTo>
                  <a:lnTo>
                    <a:pt x="697590" y="131668"/>
                  </a:lnTo>
                  <a:cubicBezTo>
                    <a:pt x="698856" y="131668"/>
                    <a:pt x="700122" y="131668"/>
                    <a:pt x="701388" y="132935"/>
                  </a:cubicBezTo>
                  <a:lnTo>
                    <a:pt x="702654" y="134200"/>
                  </a:lnTo>
                  <a:lnTo>
                    <a:pt x="706452" y="134200"/>
                  </a:lnTo>
                  <a:cubicBezTo>
                    <a:pt x="708984" y="134200"/>
                    <a:pt x="711517" y="136733"/>
                    <a:pt x="711517" y="139265"/>
                  </a:cubicBezTo>
                  <a:cubicBezTo>
                    <a:pt x="711517" y="141797"/>
                    <a:pt x="710250" y="144329"/>
                    <a:pt x="707718" y="144329"/>
                  </a:cubicBezTo>
                  <a:moveTo>
                    <a:pt x="640618" y="126604"/>
                  </a:moveTo>
                  <a:lnTo>
                    <a:pt x="638086" y="126604"/>
                  </a:lnTo>
                  <a:cubicBezTo>
                    <a:pt x="636820" y="126604"/>
                    <a:pt x="635554" y="126604"/>
                    <a:pt x="634288" y="125338"/>
                  </a:cubicBezTo>
                  <a:lnTo>
                    <a:pt x="633022" y="124072"/>
                  </a:lnTo>
                  <a:cubicBezTo>
                    <a:pt x="631756" y="124072"/>
                    <a:pt x="630490" y="124072"/>
                    <a:pt x="629224" y="122806"/>
                  </a:cubicBezTo>
                  <a:lnTo>
                    <a:pt x="627958" y="121540"/>
                  </a:lnTo>
                  <a:lnTo>
                    <a:pt x="622893" y="121540"/>
                  </a:lnTo>
                  <a:cubicBezTo>
                    <a:pt x="621627" y="121540"/>
                    <a:pt x="620361" y="121540"/>
                    <a:pt x="619095" y="120274"/>
                  </a:cubicBezTo>
                  <a:lnTo>
                    <a:pt x="617829" y="119008"/>
                  </a:lnTo>
                  <a:cubicBezTo>
                    <a:pt x="616563" y="119008"/>
                    <a:pt x="615297" y="119008"/>
                    <a:pt x="614031" y="117742"/>
                  </a:cubicBezTo>
                  <a:cubicBezTo>
                    <a:pt x="611499" y="116476"/>
                    <a:pt x="611499" y="112678"/>
                    <a:pt x="614031" y="110146"/>
                  </a:cubicBezTo>
                  <a:cubicBezTo>
                    <a:pt x="615297" y="108879"/>
                    <a:pt x="617829" y="108879"/>
                    <a:pt x="619095" y="108879"/>
                  </a:cubicBezTo>
                  <a:lnTo>
                    <a:pt x="620361" y="108879"/>
                  </a:lnTo>
                  <a:cubicBezTo>
                    <a:pt x="621627" y="108879"/>
                    <a:pt x="622893" y="108879"/>
                    <a:pt x="624160" y="110146"/>
                  </a:cubicBezTo>
                  <a:lnTo>
                    <a:pt x="625426" y="111412"/>
                  </a:lnTo>
                  <a:lnTo>
                    <a:pt x="630490" y="111412"/>
                  </a:lnTo>
                  <a:cubicBezTo>
                    <a:pt x="631756" y="111412"/>
                    <a:pt x="633022" y="111412"/>
                    <a:pt x="634288" y="112678"/>
                  </a:cubicBezTo>
                  <a:lnTo>
                    <a:pt x="635554" y="113944"/>
                  </a:lnTo>
                  <a:cubicBezTo>
                    <a:pt x="636820" y="113944"/>
                    <a:pt x="638086" y="113944"/>
                    <a:pt x="639352" y="115210"/>
                  </a:cubicBezTo>
                  <a:lnTo>
                    <a:pt x="640618" y="116476"/>
                  </a:lnTo>
                  <a:cubicBezTo>
                    <a:pt x="643150" y="116476"/>
                    <a:pt x="645682" y="119008"/>
                    <a:pt x="645682" y="121540"/>
                  </a:cubicBezTo>
                  <a:cubicBezTo>
                    <a:pt x="645682" y="124072"/>
                    <a:pt x="644416" y="126604"/>
                    <a:pt x="640618" y="126604"/>
                  </a:cubicBezTo>
                  <a:moveTo>
                    <a:pt x="576050" y="102549"/>
                  </a:moveTo>
                  <a:lnTo>
                    <a:pt x="573518" y="102549"/>
                  </a:lnTo>
                  <a:cubicBezTo>
                    <a:pt x="572252" y="102549"/>
                    <a:pt x="569720" y="101284"/>
                    <a:pt x="569720" y="100017"/>
                  </a:cubicBezTo>
                  <a:lnTo>
                    <a:pt x="569720" y="100017"/>
                  </a:lnTo>
                  <a:cubicBezTo>
                    <a:pt x="568454" y="100017"/>
                    <a:pt x="567188" y="100017"/>
                    <a:pt x="565922" y="98751"/>
                  </a:cubicBezTo>
                  <a:lnTo>
                    <a:pt x="564655" y="97485"/>
                  </a:lnTo>
                  <a:lnTo>
                    <a:pt x="562123" y="97485"/>
                  </a:lnTo>
                  <a:cubicBezTo>
                    <a:pt x="560857" y="97485"/>
                    <a:pt x="559591" y="97485"/>
                    <a:pt x="558325" y="96219"/>
                  </a:cubicBezTo>
                  <a:lnTo>
                    <a:pt x="557059" y="94953"/>
                  </a:lnTo>
                  <a:cubicBezTo>
                    <a:pt x="554527" y="94953"/>
                    <a:pt x="551995" y="92421"/>
                    <a:pt x="551995" y="89889"/>
                  </a:cubicBezTo>
                  <a:cubicBezTo>
                    <a:pt x="551995" y="87357"/>
                    <a:pt x="553261" y="84825"/>
                    <a:pt x="557059" y="84825"/>
                  </a:cubicBezTo>
                  <a:lnTo>
                    <a:pt x="558325" y="84825"/>
                  </a:lnTo>
                  <a:cubicBezTo>
                    <a:pt x="559591" y="84825"/>
                    <a:pt x="560857" y="84825"/>
                    <a:pt x="562123" y="86091"/>
                  </a:cubicBezTo>
                  <a:lnTo>
                    <a:pt x="563389" y="87357"/>
                  </a:lnTo>
                  <a:lnTo>
                    <a:pt x="565922" y="87357"/>
                  </a:lnTo>
                  <a:cubicBezTo>
                    <a:pt x="567188" y="87357"/>
                    <a:pt x="568454" y="87357"/>
                    <a:pt x="569720" y="88623"/>
                  </a:cubicBezTo>
                  <a:lnTo>
                    <a:pt x="570986" y="89889"/>
                  </a:lnTo>
                  <a:lnTo>
                    <a:pt x="573518" y="89889"/>
                  </a:lnTo>
                  <a:cubicBezTo>
                    <a:pt x="574784" y="89889"/>
                    <a:pt x="577316" y="91155"/>
                    <a:pt x="577316" y="92421"/>
                  </a:cubicBezTo>
                  <a:cubicBezTo>
                    <a:pt x="579848" y="92421"/>
                    <a:pt x="581114" y="94953"/>
                    <a:pt x="581114" y="97485"/>
                  </a:cubicBezTo>
                  <a:cubicBezTo>
                    <a:pt x="581114" y="101284"/>
                    <a:pt x="578582" y="102549"/>
                    <a:pt x="576050" y="102549"/>
                  </a:cubicBezTo>
                  <a:moveTo>
                    <a:pt x="512748" y="82293"/>
                  </a:moveTo>
                  <a:lnTo>
                    <a:pt x="511482" y="82293"/>
                  </a:lnTo>
                  <a:cubicBezTo>
                    <a:pt x="510216" y="82293"/>
                    <a:pt x="507684" y="81027"/>
                    <a:pt x="507684" y="79761"/>
                  </a:cubicBezTo>
                  <a:lnTo>
                    <a:pt x="507684" y="79761"/>
                  </a:lnTo>
                  <a:cubicBezTo>
                    <a:pt x="506417" y="79761"/>
                    <a:pt x="506417" y="79761"/>
                    <a:pt x="505151" y="79761"/>
                  </a:cubicBezTo>
                  <a:lnTo>
                    <a:pt x="501353" y="78494"/>
                  </a:lnTo>
                  <a:lnTo>
                    <a:pt x="497555" y="78494"/>
                  </a:lnTo>
                  <a:cubicBezTo>
                    <a:pt x="495023" y="78494"/>
                    <a:pt x="493757" y="77228"/>
                    <a:pt x="492491" y="75963"/>
                  </a:cubicBezTo>
                  <a:cubicBezTo>
                    <a:pt x="491225" y="74697"/>
                    <a:pt x="488693" y="73430"/>
                    <a:pt x="488693" y="72164"/>
                  </a:cubicBezTo>
                  <a:cubicBezTo>
                    <a:pt x="488693" y="69632"/>
                    <a:pt x="489959" y="67100"/>
                    <a:pt x="493757" y="67100"/>
                  </a:cubicBezTo>
                  <a:lnTo>
                    <a:pt x="497555" y="67100"/>
                  </a:lnTo>
                  <a:cubicBezTo>
                    <a:pt x="498821" y="67100"/>
                    <a:pt x="501353" y="68366"/>
                    <a:pt x="501353" y="69632"/>
                  </a:cubicBezTo>
                  <a:lnTo>
                    <a:pt x="501353" y="69632"/>
                  </a:lnTo>
                  <a:cubicBezTo>
                    <a:pt x="502619" y="69632"/>
                    <a:pt x="502619" y="69632"/>
                    <a:pt x="503885" y="69632"/>
                  </a:cubicBezTo>
                  <a:lnTo>
                    <a:pt x="507684" y="70898"/>
                  </a:lnTo>
                  <a:lnTo>
                    <a:pt x="511482" y="70898"/>
                  </a:lnTo>
                  <a:cubicBezTo>
                    <a:pt x="514014" y="70898"/>
                    <a:pt x="515280" y="72164"/>
                    <a:pt x="516546" y="73430"/>
                  </a:cubicBezTo>
                  <a:cubicBezTo>
                    <a:pt x="517812" y="74697"/>
                    <a:pt x="519078" y="75963"/>
                    <a:pt x="519078" y="77228"/>
                  </a:cubicBezTo>
                  <a:cubicBezTo>
                    <a:pt x="517812" y="79761"/>
                    <a:pt x="515280" y="82293"/>
                    <a:pt x="512748" y="82293"/>
                  </a:cubicBezTo>
                  <a:moveTo>
                    <a:pt x="450712" y="60770"/>
                  </a:moveTo>
                  <a:lnTo>
                    <a:pt x="446913" y="60770"/>
                  </a:lnTo>
                  <a:cubicBezTo>
                    <a:pt x="445647" y="60770"/>
                    <a:pt x="444381" y="60770"/>
                    <a:pt x="443115" y="59504"/>
                  </a:cubicBezTo>
                  <a:lnTo>
                    <a:pt x="441849" y="58238"/>
                  </a:lnTo>
                  <a:lnTo>
                    <a:pt x="439317" y="58238"/>
                  </a:lnTo>
                  <a:cubicBezTo>
                    <a:pt x="438051" y="58238"/>
                    <a:pt x="436785" y="58238"/>
                    <a:pt x="435519" y="56972"/>
                  </a:cubicBezTo>
                  <a:lnTo>
                    <a:pt x="434253" y="55706"/>
                  </a:lnTo>
                  <a:cubicBezTo>
                    <a:pt x="432987" y="55706"/>
                    <a:pt x="432987" y="55706"/>
                    <a:pt x="431721" y="55706"/>
                  </a:cubicBezTo>
                  <a:lnTo>
                    <a:pt x="427923" y="54440"/>
                  </a:lnTo>
                  <a:cubicBezTo>
                    <a:pt x="425391" y="54440"/>
                    <a:pt x="422859" y="51907"/>
                    <a:pt x="422859" y="49376"/>
                  </a:cubicBezTo>
                  <a:cubicBezTo>
                    <a:pt x="422859" y="46843"/>
                    <a:pt x="425391" y="44312"/>
                    <a:pt x="427923" y="44312"/>
                  </a:cubicBezTo>
                  <a:lnTo>
                    <a:pt x="429189" y="44312"/>
                  </a:lnTo>
                  <a:cubicBezTo>
                    <a:pt x="430455" y="44312"/>
                    <a:pt x="430455" y="44312"/>
                    <a:pt x="431721" y="44312"/>
                  </a:cubicBezTo>
                  <a:lnTo>
                    <a:pt x="435519" y="45577"/>
                  </a:lnTo>
                  <a:lnTo>
                    <a:pt x="436785" y="45577"/>
                  </a:lnTo>
                  <a:cubicBezTo>
                    <a:pt x="438051" y="45577"/>
                    <a:pt x="439317" y="45577"/>
                    <a:pt x="440583" y="46843"/>
                  </a:cubicBezTo>
                  <a:lnTo>
                    <a:pt x="441849" y="48110"/>
                  </a:lnTo>
                  <a:lnTo>
                    <a:pt x="444381" y="48110"/>
                  </a:lnTo>
                  <a:cubicBezTo>
                    <a:pt x="445647" y="48110"/>
                    <a:pt x="446913" y="48110"/>
                    <a:pt x="448179" y="49376"/>
                  </a:cubicBezTo>
                  <a:lnTo>
                    <a:pt x="449446" y="50642"/>
                  </a:lnTo>
                  <a:lnTo>
                    <a:pt x="450712" y="50642"/>
                  </a:lnTo>
                  <a:cubicBezTo>
                    <a:pt x="453244" y="50642"/>
                    <a:pt x="455776" y="53174"/>
                    <a:pt x="455776" y="55706"/>
                  </a:cubicBezTo>
                  <a:cubicBezTo>
                    <a:pt x="455776" y="58238"/>
                    <a:pt x="453244" y="60770"/>
                    <a:pt x="450712" y="60770"/>
                  </a:cubicBezTo>
                  <a:moveTo>
                    <a:pt x="384877" y="43045"/>
                  </a:moveTo>
                  <a:lnTo>
                    <a:pt x="370951" y="43045"/>
                  </a:lnTo>
                  <a:cubicBezTo>
                    <a:pt x="369685" y="43045"/>
                    <a:pt x="369685" y="43045"/>
                    <a:pt x="368419" y="43045"/>
                  </a:cubicBezTo>
                  <a:lnTo>
                    <a:pt x="364621" y="41779"/>
                  </a:lnTo>
                  <a:lnTo>
                    <a:pt x="360822" y="41779"/>
                  </a:lnTo>
                  <a:cubicBezTo>
                    <a:pt x="358290" y="41779"/>
                    <a:pt x="355758" y="39247"/>
                    <a:pt x="355758" y="36715"/>
                  </a:cubicBezTo>
                  <a:cubicBezTo>
                    <a:pt x="355758" y="34183"/>
                    <a:pt x="358290" y="31651"/>
                    <a:pt x="360822" y="31651"/>
                  </a:cubicBezTo>
                  <a:lnTo>
                    <a:pt x="365887" y="31651"/>
                  </a:lnTo>
                  <a:cubicBezTo>
                    <a:pt x="367153" y="31651"/>
                    <a:pt x="367153" y="31651"/>
                    <a:pt x="368419" y="31651"/>
                  </a:cubicBezTo>
                  <a:lnTo>
                    <a:pt x="372217" y="32917"/>
                  </a:lnTo>
                  <a:lnTo>
                    <a:pt x="384877" y="32917"/>
                  </a:lnTo>
                  <a:cubicBezTo>
                    <a:pt x="387409" y="32917"/>
                    <a:pt x="389941" y="35449"/>
                    <a:pt x="389941" y="37981"/>
                  </a:cubicBezTo>
                  <a:cubicBezTo>
                    <a:pt x="389941" y="40513"/>
                    <a:pt x="387409" y="43045"/>
                    <a:pt x="384877" y="43045"/>
                  </a:cubicBezTo>
                  <a:moveTo>
                    <a:pt x="312713" y="36715"/>
                  </a:moveTo>
                  <a:cubicBezTo>
                    <a:pt x="311447" y="36715"/>
                    <a:pt x="310181" y="36715"/>
                    <a:pt x="308915" y="35449"/>
                  </a:cubicBezTo>
                  <a:lnTo>
                    <a:pt x="292456" y="35449"/>
                  </a:lnTo>
                  <a:cubicBezTo>
                    <a:pt x="289924" y="35449"/>
                    <a:pt x="288658" y="34183"/>
                    <a:pt x="287392" y="31651"/>
                  </a:cubicBezTo>
                  <a:cubicBezTo>
                    <a:pt x="286126" y="30385"/>
                    <a:pt x="286126" y="29119"/>
                    <a:pt x="286126" y="27853"/>
                  </a:cubicBezTo>
                  <a:cubicBezTo>
                    <a:pt x="286126" y="25321"/>
                    <a:pt x="288658" y="22789"/>
                    <a:pt x="291190" y="22789"/>
                  </a:cubicBezTo>
                  <a:lnTo>
                    <a:pt x="292456" y="22789"/>
                  </a:lnTo>
                  <a:cubicBezTo>
                    <a:pt x="293722" y="22789"/>
                    <a:pt x="296254" y="24055"/>
                    <a:pt x="296254" y="25321"/>
                  </a:cubicBezTo>
                  <a:lnTo>
                    <a:pt x="311447" y="25321"/>
                  </a:lnTo>
                  <a:cubicBezTo>
                    <a:pt x="312713" y="25321"/>
                    <a:pt x="313979" y="25321"/>
                    <a:pt x="315245" y="26587"/>
                  </a:cubicBezTo>
                  <a:lnTo>
                    <a:pt x="316511" y="27853"/>
                  </a:lnTo>
                  <a:cubicBezTo>
                    <a:pt x="319043" y="29119"/>
                    <a:pt x="319043" y="32917"/>
                    <a:pt x="316511" y="34183"/>
                  </a:cubicBezTo>
                  <a:cubicBezTo>
                    <a:pt x="315245" y="36715"/>
                    <a:pt x="313979" y="36715"/>
                    <a:pt x="312713" y="36715"/>
                  </a:cubicBezTo>
                  <a:moveTo>
                    <a:pt x="243080" y="29119"/>
                  </a:moveTo>
                  <a:lnTo>
                    <a:pt x="230420" y="29119"/>
                  </a:lnTo>
                  <a:cubicBezTo>
                    <a:pt x="229154" y="29119"/>
                    <a:pt x="227888" y="29119"/>
                    <a:pt x="226622" y="27853"/>
                  </a:cubicBezTo>
                  <a:lnTo>
                    <a:pt x="225356" y="26587"/>
                  </a:lnTo>
                  <a:lnTo>
                    <a:pt x="219026" y="26587"/>
                  </a:lnTo>
                  <a:cubicBezTo>
                    <a:pt x="216493" y="26587"/>
                    <a:pt x="213961" y="24055"/>
                    <a:pt x="213961" y="21523"/>
                  </a:cubicBezTo>
                  <a:cubicBezTo>
                    <a:pt x="213961" y="18991"/>
                    <a:pt x="216493" y="16458"/>
                    <a:pt x="219026" y="16458"/>
                  </a:cubicBezTo>
                  <a:lnTo>
                    <a:pt x="227888" y="16458"/>
                  </a:lnTo>
                  <a:cubicBezTo>
                    <a:pt x="229154" y="16458"/>
                    <a:pt x="230420" y="16458"/>
                    <a:pt x="231686" y="17725"/>
                  </a:cubicBezTo>
                  <a:lnTo>
                    <a:pt x="232952" y="18991"/>
                  </a:lnTo>
                  <a:lnTo>
                    <a:pt x="243080" y="18991"/>
                  </a:lnTo>
                  <a:cubicBezTo>
                    <a:pt x="245612" y="18991"/>
                    <a:pt x="248145" y="21523"/>
                    <a:pt x="248145" y="24055"/>
                  </a:cubicBezTo>
                  <a:cubicBezTo>
                    <a:pt x="248145" y="26587"/>
                    <a:pt x="246879" y="29119"/>
                    <a:pt x="243080" y="29119"/>
                  </a:cubicBezTo>
                  <a:moveTo>
                    <a:pt x="170916" y="24055"/>
                  </a:moveTo>
                  <a:lnTo>
                    <a:pt x="150659" y="24055"/>
                  </a:lnTo>
                  <a:cubicBezTo>
                    <a:pt x="149393" y="24055"/>
                    <a:pt x="148127" y="24055"/>
                    <a:pt x="146861" y="22789"/>
                  </a:cubicBezTo>
                  <a:lnTo>
                    <a:pt x="145595" y="21523"/>
                  </a:lnTo>
                  <a:cubicBezTo>
                    <a:pt x="144329" y="20256"/>
                    <a:pt x="143063" y="18991"/>
                    <a:pt x="143063" y="17725"/>
                  </a:cubicBezTo>
                  <a:cubicBezTo>
                    <a:pt x="143063" y="15192"/>
                    <a:pt x="144329" y="12660"/>
                    <a:pt x="148127" y="12660"/>
                  </a:cubicBezTo>
                  <a:cubicBezTo>
                    <a:pt x="149393" y="12660"/>
                    <a:pt x="151925" y="12660"/>
                    <a:pt x="151925" y="13926"/>
                  </a:cubicBezTo>
                  <a:lnTo>
                    <a:pt x="153191" y="15192"/>
                  </a:lnTo>
                  <a:lnTo>
                    <a:pt x="172182" y="15192"/>
                  </a:lnTo>
                  <a:cubicBezTo>
                    <a:pt x="174714" y="15192"/>
                    <a:pt x="177246" y="17725"/>
                    <a:pt x="177246" y="20256"/>
                  </a:cubicBezTo>
                  <a:cubicBezTo>
                    <a:pt x="177246" y="22789"/>
                    <a:pt x="173448" y="24055"/>
                    <a:pt x="170916" y="24055"/>
                  </a:cubicBezTo>
                  <a:moveTo>
                    <a:pt x="97485" y="22789"/>
                  </a:moveTo>
                  <a:lnTo>
                    <a:pt x="91155" y="22789"/>
                  </a:lnTo>
                  <a:cubicBezTo>
                    <a:pt x="89889" y="22789"/>
                    <a:pt x="88623" y="22789"/>
                    <a:pt x="87357" y="21523"/>
                  </a:cubicBezTo>
                  <a:lnTo>
                    <a:pt x="86091" y="20256"/>
                  </a:lnTo>
                  <a:lnTo>
                    <a:pt x="74697" y="20256"/>
                  </a:lnTo>
                  <a:cubicBezTo>
                    <a:pt x="72164" y="20256"/>
                    <a:pt x="69632" y="17725"/>
                    <a:pt x="69632" y="15192"/>
                  </a:cubicBezTo>
                  <a:cubicBezTo>
                    <a:pt x="69632" y="12660"/>
                    <a:pt x="72164" y="10128"/>
                    <a:pt x="74697" y="10128"/>
                  </a:cubicBezTo>
                  <a:lnTo>
                    <a:pt x="88623" y="10128"/>
                  </a:lnTo>
                  <a:cubicBezTo>
                    <a:pt x="89889" y="10128"/>
                    <a:pt x="91155" y="10128"/>
                    <a:pt x="92421" y="11394"/>
                  </a:cubicBezTo>
                  <a:lnTo>
                    <a:pt x="93687" y="12660"/>
                  </a:lnTo>
                  <a:lnTo>
                    <a:pt x="98751" y="12660"/>
                  </a:lnTo>
                  <a:cubicBezTo>
                    <a:pt x="101283" y="12660"/>
                    <a:pt x="103816" y="15192"/>
                    <a:pt x="103816" y="17725"/>
                  </a:cubicBezTo>
                  <a:cubicBezTo>
                    <a:pt x="103816" y="20256"/>
                    <a:pt x="100017" y="22789"/>
                    <a:pt x="97485" y="22789"/>
                  </a:cubicBezTo>
                  <a:moveTo>
                    <a:pt x="29119" y="12660"/>
                  </a:moveTo>
                  <a:lnTo>
                    <a:pt x="15193" y="12660"/>
                  </a:lnTo>
                  <a:cubicBezTo>
                    <a:pt x="13926" y="12660"/>
                    <a:pt x="12660" y="12660"/>
                    <a:pt x="11394" y="11394"/>
                  </a:cubicBezTo>
                  <a:lnTo>
                    <a:pt x="10128" y="10128"/>
                  </a:lnTo>
                  <a:lnTo>
                    <a:pt x="5064" y="10128"/>
                  </a:lnTo>
                  <a:cubicBezTo>
                    <a:pt x="2532" y="10128"/>
                    <a:pt x="0" y="7596"/>
                    <a:pt x="0" y="5064"/>
                  </a:cubicBezTo>
                  <a:cubicBezTo>
                    <a:pt x="0" y="2532"/>
                    <a:pt x="1266" y="0"/>
                    <a:pt x="5064" y="0"/>
                  </a:cubicBezTo>
                  <a:lnTo>
                    <a:pt x="12660" y="0"/>
                  </a:lnTo>
                  <a:cubicBezTo>
                    <a:pt x="13926" y="0"/>
                    <a:pt x="15193" y="0"/>
                    <a:pt x="16459" y="1266"/>
                  </a:cubicBezTo>
                  <a:lnTo>
                    <a:pt x="17725" y="2532"/>
                  </a:lnTo>
                  <a:lnTo>
                    <a:pt x="29119" y="2532"/>
                  </a:lnTo>
                  <a:cubicBezTo>
                    <a:pt x="31651" y="2532"/>
                    <a:pt x="34183" y="5064"/>
                    <a:pt x="34183" y="7596"/>
                  </a:cubicBezTo>
                  <a:cubicBezTo>
                    <a:pt x="34183" y="10128"/>
                    <a:pt x="31651" y="12660"/>
                    <a:pt x="29119" y="12660"/>
                  </a:cubicBezTo>
                </a:path>
              </a:pathLst>
            </a:custGeom>
            <a:solidFill>
              <a:srgbClr val="65C8D0"/>
            </a:solidFill>
            <a:ln w="12660"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873ACB5C-DF61-4386-AFE1-EEE0BF46B252}"/>
                </a:ext>
              </a:extLst>
            </p:cNvPr>
            <p:cNvSpPr/>
            <p:nvPr/>
          </p:nvSpPr>
          <p:spPr>
            <a:xfrm>
              <a:off x="8870830" y="3834350"/>
              <a:ext cx="811870" cy="963795"/>
            </a:xfrm>
            <a:custGeom>
              <a:avLst/>
              <a:gdLst>
                <a:gd name="connsiteX0" fmla="*/ 259876 w 811870"/>
                <a:gd name="connsiteY0" fmla="*/ 963796 h 963795"/>
                <a:gd name="connsiteX1" fmla="*/ 235821 w 811870"/>
                <a:gd name="connsiteY1" fmla="*/ 963796 h 963795"/>
                <a:gd name="connsiteX2" fmla="*/ 230757 w 811870"/>
                <a:gd name="connsiteY2" fmla="*/ 958732 h 963795"/>
                <a:gd name="connsiteX3" fmla="*/ 235821 w 811870"/>
                <a:gd name="connsiteY3" fmla="*/ 953668 h 963795"/>
                <a:gd name="connsiteX4" fmla="*/ 259876 w 811870"/>
                <a:gd name="connsiteY4" fmla="*/ 953668 h 963795"/>
                <a:gd name="connsiteX5" fmla="*/ 264940 w 811870"/>
                <a:gd name="connsiteY5" fmla="*/ 958732 h 963795"/>
                <a:gd name="connsiteX6" fmla="*/ 259876 w 811870"/>
                <a:gd name="connsiteY6" fmla="*/ 963796 h 963795"/>
                <a:gd name="connsiteX7" fmla="*/ 186446 w 811870"/>
                <a:gd name="connsiteY7" fmla="*/ 962530 h 963795"/>
                <a:gd name="connsiteX8" fmla="*/ 183913 w 811870"/>
                <a:gd name="connsiteY8" fmla="*/ 962530 h 963795"/>
                <a:gd name="connsiteX9" fmla="*/ 180115 w 811870"/>
                <a:gd name="connsiteY9" fmla="*/ 959998 h 963795"/>
                <a:gd name="connsiteX10" fmla="*/ 180115 w 811870"/>
                <a:gd name="connsiteY10" fmla="*/ 959998 h 963795"/>
                <a:gd name="connsiteX11" fmla="*/ 175051 w 811870"/>
                <a:gd name="connsiteY11" fmla="*/ 957466 h 963795"/>
                <a:gd name="connsiteX12" fmla="*/ 172519 w 811870"/>
                <a:gd name="connsiteY12" fmla="*/ 954934 h 963795"/>
                <a:gd name="connsiteX13" fmla="*/ 169986 w 811870"/>
                <a:gd name="connsiteY13" fmla="*/ 952401 h 963795"/>
                <a:gd name="connsiteX14" fmla="*/ 167455 w 811870"/>
                <a:gd name="connsiteY14" fmla="*/ 948603 h 963795"/>
                <a:gd name="connsiteX15" fmla="*/ 173785 w 811870"/>
                <a:gd name="connsiteY15" fmla="*/ 943539 h 963795"/>
                <a:gd name="connsiteX16" fmla="*/ 173785 w 811870"/>
                <a:gd name="connsiteY16" fmla="*/ 943539 h 963795"/>
                <a:gd name="connsiteX17" fmla="*/ 178849 w 811870"/>
                <a:gd name="connsiteY17" fmla="*/ 946071 h 963795"/>
                <a:gd name="connsiteX18" fmla="*/ 181381 w 811870"/>
                <a:gd name="connsiteY18" fmla="*/ 948603 h 963795"/>
                <a:gd name="connsiteX19" fmla="*/ 183913 w 811870"/>
                <a:gd name="connsiteY19" fmla="*/ 949870 h 963795"/>
                <a:gd name="connsiteX20" fmla="*/ 183913 w 811870"/>
                <a:gd name="connsiteY20" fmla="*/ 949870 h 963795"/>
                <a:gd name="connsiteX21" fmla="*/ 188977 w 811870"/>
                <a:gd name="connsiteY21" fmla="*/ 952401 h 963795"/>
                <a:gd name="connsiteX22" fmla="*/ 191509 w 811870"/>
                <a:gd name="connsiteY22" fmla="*/ 956200 h 963795"/>
                <a:gd name="connsiteX23" fmla="*/ 186446 w 811870"/>
                <a:gd name="connsiteY23" fmla="*/ 962530 h 963795"/>
                <a:gd name="connsiteX24" fmla="*/ 314316 w 811870"/>
                <a:gd name="connsiteY24" fmla="*/ 959998 h 963795"/>
                <a:gd name="connsiteX25" fmla="*/ 306720 w 811870"/>
                <a:gd name="connsiteY25" fmla="*/ 959998 h 963795"/>
                <a:gd name="connsiteX26" fmla="*/ 301655 w 811870"/>
                <a:gd name="connsiteY26" fmla="*/ 954934 h 963795"/>
                <a:gd name="connsiteX27" fmla="*/ 306720 w 811870"/>
                <a:gd name="connsiteY27" fmla="*/ 949870 h 963795"/>
                <a:gd name="connsiteX28" fmla="*/ 311783 w 811870"/>
                <a:gd name="connsiteY28" fmla="*/ 949870 h 963795"/>
                <a:gd name="connsiteX29" fmla="*/ 313050 w 811870"/>
                <a:gd name="connsiteY29" fmla="*/ 948603 h 963795"/>
                <a:gd name="connsiteX30" fmla="*/ 316848 w 811870"/>
                <a:gd name="connsiteY30" fmla="*/ 947337 h 963795"/>
                <a:gd name="connsiteX31" fmla="*/ 326976 w 811870"/>
                <a:gd name="connsiteY31" fmla="*/ 947337 h 963795"/>
                <a:gd name="connsiteX32" fmla="*/ 334572 w 811870"/>
                <a:gd name="connsiteY32" fmla="*/ 947337 h 963795"/>
                <a:gd name="connsiteX33" fmla="*/ 334572 w 811870"/>
                <a:gd name="connsiteY33" fmla="*/ 953668 h 963795"/>
                <a:gd name="connsiteX34" fmla="*/ 333306 w 811870"/>
                <a:gd name="connsiteY34" fmla="*/ 954934 h 963795"/>
                <a:gd name="connsiteX35" fmla="*/ 329508 w 811870"/>
                <a:gd name="connsiteY35" fmla="*/ 956200 h 963795"/>
                <a:gd name="connsiteX36" fmla="*/ 319380 w 811870"/>
                <a:gd name="connsiteY36" fmla="*/ 956200 h 963795"/>
                <a:gd name="connsiteX37" fmla="*/ 318114 w 811870"/>
                <a:gd name="connsiteY37" fmla="*/ 957466 h 963795"/>
                <a:gd name="connsiteX38" fmla="*/ 314316 w 811870"/>
                <a:gd name="connsiteY38" fmla="*/ 959998 h 963795"/>
                <a:gd name="connsiteX39" fmla="*/ 380150 w 811870"/>
                <a:gd name="connsiteY39" fmla="*/ 946071 h 963795"/>
                <a:gd name="connsiteX40" fmla="*/ 376352 w 811870"/>
                <a:gd name="connsiteY40" fmla="*/ 946071 h 963795"/>
                <a:gd name="connsiteX41" fmla="*/ 371288 w 811870"/>
                <a:gd name="connsiteY41" fmla="*/ 941007 h 963795"/>
                <a:gd name="connsiteX42" fmla="*/ 376352 w 811870"/>
                <a:gd name="connsiteY42" fmla="*/ 935943 h 963795"/>
                <a:gd name="connsiteX43" fmla="*/ 380150 w 811870"/>
                <a:gd name="connsiteY43" fmla="*/ 935943 h 963795"/>
                <a:gd name="connsiteX44" fmla="*/ 383948 w 811870"/>
                <a:gd name="connsiteY44" fmla="*/ 934677 h 963795"/>
                <a:gd name="connsiteX45" fmla="*/ 386480 w 811870"/>
                <a:gd name="connsiteY45" fmla="*/ 934677 h 963795"/>
                <a:gd name="connsiteX46" fmla="*/ 386480 w 811870"/>
                <a:gd name="connsiteY46" fmla="*/ 934677 h 963795"/>
                <a:gd name="connsiteX47" fmla="*/ 387746 w 811870"/>
                <a:gd name="connsiteY47" fmla="*/ 933411 h 963795"/>
                <a:gd name="connsiteX48" fmla="*/ 391544 w 811870"/>
                <a:gd name="connsiteY48" fmla="*/ 932145 h 963795"/>
                <a:gd name="connsiteX49" fmla="*/ 397874 w 811870"/>
                <a:gd name="connsiteY49" fmla="*/ 932145 h 963795"/>
                <a:gd name="connsiteX50" fmla="*/ 404204 w 811870"/>
                <a:gd name="connsiteY50" fmla="*/ 934677 h 963795"/>
                <a:gd name="connsiteX51" fmla="*/ 401673 w 811870"/>
                <a:gd name="connsiteY51" fmla="*/ 941007 h 963795"/>
                <a:gd name="connsiteX52" fmla="*/ 399141 w 811870"/>
                <a:gd name="connsiteY52" fmla="*/ 942273 h 963795"/>
                <a:gd name="connsiteX53" fmla="*/ 396608 w 811870"/>
                <a:gd name="connsiteY53" fmla="*/ 942273 h 963795"/>
                <a:gd name="connsiteX54" fmla="*/ 391544 w 811870"/>
                <a:gd name="connsiteY54" fmla="*/ 942273 h 963795"/>
                <a:gd name="connsiteX55" fmla="*/ 390278 w 811870"/>
                <a:gd name="connsiteY55" fmla="*/ 943539 h 963795"/>
                <a:gd name="connsiteX56" fmla="*/ 386480 w 811870"/>
                <a:gd name="connsiteY56" fmla="*/ 944805 h 963795"/>
                <a:gd name="connsiteX57" fmla="*/ 385214 w 811870"/>
                <a:gd name="connsiteY57" fmla="*/ 944805 h 963795"/>
                <a:gd name="connsiteX58" fmla="*/ 381416 w 811870"/>
                <a:gd name="connsiteY58" fmla="*/ 946071 h 963795"/>
                <a:gd name="connsiteX59" fmla="*/ 380150 w 811870"/>
                <a:gd name="connsiteY59" fmla="*/ 946071 h 963795"/>
                <a:gd name="connsiteX60" fmla="*/ 445984 w 811870"/>
                <a:gd name="connsiteY60" fmla="*/ 928347 h 963795"/>
                <a:gd name="connsiteX61" fmla="*/ 440920 w 811870"/>
                <a:gd name="connsiteY61" fmla="*/ 924549 h 963795"/>
                <a:gd name="connsiteX62" fmla="*/ 443452 w 811870"/>
                <a:gd name="connsiteY62" fmla="*/ 918219 h 963795"/>
                <a:gd name="connsiteX63" fmla="*/ 458645 w 811870"/>
                <a:gd name="connsiteY63" fmla="*/ 913154 h 963795"/>
                <a:gd name="connsiteX64" fmla="*/ 459911 w 811870"/>
                <a:gd name="connsiteY64" fmla="*/ 913154 h 963795"/>
                <a:gd name="connsiteX65" fmla="*/ 463709 w 811870"/>
                <a:gd name="connsiteY65" fmla="*/ 913154 h 963795"/>
                <a:gd name="connsiteX66" fmla="*/ 467507 w 811870"/>
                <a:gd name="connsiteY66" fmla="*/ 911888 h 963795"/>
                <a:gd name="connsiteX67" fmla="*/ 473837 w 811870"/>
                <a:gd name="connsiteY67" fmla="*/ 914420 h 963795"/>
                <a:gd name="connsiteX68" fmla="*/ 471305 w 811870"/>
                <a:gd name="connsiteY68" fmla="*/ 920750 h 963795"/>
                <a:gd name="connsiteX69" fmla="*/ 467507 w 811870"/>
                <a:gd name="connsiteY69" fmla="*/ 922016 h 963795"/>
                <a:gd name="connsiteX70" fmla="*/ 466241 w 811870"/>
                <a:gd name="connsiteY70" fmla="*/ 922016 h 963795"/>
                <a:gd name="connsiteX71" fmla="*/ 462443 w 811870"/>
                <a:gd name="connsiteY71" fmla="*/ 922016 h 963795"/>
                <a:gd name="connsiteX72" fmla="*/ 448516 w 811870"/>
                <a:gd name="connsiteY72" fmla="*/ 927081 h 963795"/>
                <a:gd name="connsiteX73" fmla="*/ 445984 w 811870"/>
                <a:gd name="connsiteY73" fmla="*/ 928347 h 963795"/>
                <a:gd name="connsiteX74" fmla="*/ 153528 w 811870"/>
                <a:gd name="connsiteY74" fmla="*/ 918219 h 963795"/>
                <a:gd name="connsiteX75" fmla="*/ 148464 w 811870"/>
                <a:gd name="connsiteY75" fmla="*/ 914420 h 963795"/>
                <a:gd name="connsiteX76" fmla="*/ 139602 w 811870"/>
                <a:gd name="connsiteY76" fmla="*/ 892898 h 963795"/>
                <a:gd name="connsiteX77" fmla="*/ 142134 w 811870"/>
                <a:gd name="connsiteY77" fmla="*/ 886567 h 963795"/>
                <a:gd name="connsiteX78" fmla="*/ 148464 w 811870"/>
                <a:gd name="connsiteY78" fmla="*/ 889099 h 963795"/>
                <a:gd name="connsiteX79" fmla="*/ 158592 w 811870"/>
                <a:gd name="connsiteY79" fmla="*/ 910622 h 963795"/>
                <a:gd name="connsiteX80" fmla="*/ 158592 w 811870"/>
                <a:gd name="connsiteY80" fmla="*/ 911888 h 963795"/>
                <a:gd name="connsiteX81" fmla="*/ 153528 w 811870"/>
                <a:gd name="connsiteY81" fmla="*/ 918219 h 963795"/>
                <a:gd name="connsiteX82" fmla="*/ 515617 w 811870"/>
                <a:gd name="connsiteY82" fmla="*/ 909356 h 963795"/>
                <a:gd name="connsiteX83" fmla="*/ 513085 w 811870"/>
                <a:gd name="connsiteY83" fmla="*/ 909356 h 963795"/>
                <a:gd name="connsiteX84" fmla="*/ 508020 w 811870"/>
                <a:gd name="connsiteY84" fmla="*/ 904292 h 963795"/>
                <a:gd name="connsiteX85" fmla="*/ 513085 w 811870"/>
                <a:gd name="connsiteY85" fmla="*/ 899228 h 963795"/>
                <a:gd name="connsiteX86" fmla="*/ 514350 w 811870"/>
                <a:gd name="connsiteY86" fmla="*/ 897962 h 963795"/>
                <a:gd name="connsiteX87" fmla="*/ 518148 w 811870"/>
                <a:gd name="connsiteY87" fmla="*/ 896696 h 963795"/>
                <a:gd name="connsiteX88" fmla="*/ 520681 w 811870"/>
                <a:gd name="connsiteY88" fmla="*/ 896696 h 963795"/>
                <a:gd name="connsiteX89" fmla="*/ 521947 w 811870"/>
                <a:gd name="connsiteY89" fmla="*/ 895430 h 963795"/>
                <a:gd name="connsiteX90" fmla="*/ 525745 w 811870"/>
                <a:gd name="connsiteY90" fmla="*/ 894163 h 963795"/>
                <a:gd name="connsiteX91" fmla="*/ 528277 w 811870"/>
                <a:gd name="connsiteY91" fmla="*/ 894163 h 963795"/>
                <a:gd name="connsiteX92" fmla="*/ 529543 w 811870"/>
                <a:gd name="connsiteY92" fmla="*/ 892898 h 963795"/>
                <a:gd name="connsiteX93" fmla="*/ 533341 w 811870"/>
                <a:gd name="connsiteY93" fmla="*/ 891632 h 963795"/>
                <a:gd name="connsiteX94" fmla="*/ 534608 w 811870"/>
                <a:gd name="connsiteY94" fmla="*/ 891632 h 963795"/>
                <a:gd name="connsiteX95" fmla="*/ 539671 w 811870"/>
                <a:gd name="connsiteY95" fmla="*/ 892898 h 963795"/>
                <a:gd name="connsiteX96" fmla="*/ 539671 w 811870"/>
                <a:gd name="connsiteY96" fmla="*/ 899228 h 963795"/>
                <a:gd name="connsiteX97" fmla="*/ 538406 w 811870"/>
                <a:gd name="connsiteY97" fmla="*/ 899228 h 963795"/>
                <a:gd name="connsiteX98" fmla="*/ 534608 w 811870"/>
                <a:gd name="connsiteY98" fmla="*/ 900494 h 963795"/>
                <a:gd name="connsiteX99" fmla="*/ 534608 w 811870"/>
                <a:gd name="connsiteY99" fmla="*/ 900494 h 963795"/>
                <a:gd name="connsiteX100" fmla="*/ 533341 w 811870"/>
                <a:gd name="connsiteY100" fmla="*/ 901760 h 963795"/>
                <a:gd name="connsiteX101" fmla="*/ 529543 w 811870"/>
                <a:gd name="connsiteY101" fmla="*/ 903026 h 963795"/>
                <a:gd name="connsiteX102" fmla="*/ 527011 w 811870"/>
                <a:gd name="connsiteY102" fmla="*/ 903026 h 963795"/>
                <a:gd name="connsiteX103" fmla="*/ 525745 w 811870"/>
                <a:gd name="connsiteY103" fmla="*/ 904292 h 963795"/>
                <a:gd name="connsiteX104" fmla="*/ 521947 w 811870"/>
                <a:gd name="connsiteY104" fmla="*/ 905558 h 963795"/>
                <a:gd name="connsiteX105" fmla="*/ 519415 w 811870"/>
                <a:gd name="connsiteY105" fmla="*/ 905558 h 963795"/>
                <a:gd name="connsiteX106" fmla="*/ 518148 w 811870"/>
                <a:gd name="connsiteY106" fmla="*/ 906824 h 963795"/>
                <a:gd name="connsiteX107" fmla="*/ 515617 w 811870"/>
                <a:gd name="connsiteY107" fmla="*/ 909356 h 963795"/>
                <a:gd name="connsiteX108" fmla="*/ 582717 w 811870"/>
                <a:gd name="connsiteY108" fmla="*/ 884035 h 963795"/>
                <a:gd name="connsiteX109" fmla="*/ 578919 w 811870"/>
                <a:gd name="connsiteY109" fmla="*/ 884035 h 963795"/>
                <a:gd name="connsiteX110" fmla="*/ 573855 w 811870"/>
                <a:gd name="connsiteY110" fmla="*/ 878971 h 963795"/>
                <a:gd name="connsiteX111" fmla="*/ 578919 w 811870"/>
                <a:gd name="connsiteY111" fmla="*/ 873907 h 963795"/>
                <a:gd name="connsiteX112" fmla="*/ 581451 w 811870"/>
                <a:gd name="connsiteY112" fmla="*/ 873907 h 963795"/>
                <a:gd name="connsiteX113" fmla="*/ 585249 w 811870"/>
                <a:gd name="connsiteY113" fmla="*/ 872641 h 963795"/>
                <a:gd name="connsiteX114" fmla="*/ 591580 w 811870"/>
                <a:gd name="connsiteY114" fmla="*/ 868843 h 963795"/>
                <a:gd name="connsiteX115" fmla="*/ 592845 w 811870"/>
                <a:gd name="connsiteY115" fmla="*/ 868843 h 963795"/>
                <a:gd name="connsiteX116" fmla="*/ 600441 w 811870"/>
                <a:gd name="connsiteY116" fmla="*/ 866311 h 963795"/>
                <a:gd name="connsiteX117" fmla="*/ 606771 w 811870"/>
                <a:gd name="connsiteY117" fmla="*/ 868843 h 963795"/>
                <a:gd name="connsiteX118" fmla="*/ 604240 w 811870"/>
                <a:gd name="connsiteY118" fmla="*/ 875173 h 963795"/>
                <a:gd name="connsiteX119" fmla="*/ 597910 w 811870"/>
                <a:gd name="connsiteY119" fmla="*/ 877705 h 963795"/>
                <a:gd name="connsiteX120" fmla="*/ 591580 w 811870"/>
                <a:gd name="connsiteY120" fmla="*/ 881503 h 963795"/>
                <a:gd name="connsiteX121" fmla="*/ 586515 w 811870"/>
                <a:gd name="connsiteY121" fmla="*/ 884035 h 963795"/>
                <a:gd name="connsiteX122" fmla="*/ 582717 w 811870"/>
                <a:gd name="connsiteY122" fmla="*/ 884035 h 963795"/>
                <a:gd name="connsiteX123" fmla="*/ 129474 w 811870"/>
                <a:gd name="connsiteY123" fmla="*/ 857448 h 963795"/>
                <a:gd name="connsiteX124" fmla="*/ 125675 w 811870"/>
                <a:gd name="connsiteY124" fmla="*/ 856182 h 963795"/>
                <a:gd name="connsiteX125" fmla="*/ 121877 w 811870"/>
                <a:gd name="connsiteY125" fmla="*/ 851118 h 963795"/>
                <a:gd name="connsiteX126" fmla="*/ 121877 w 811870"/>
                <a:gd name="connsiteY126" fmla="*/ 843522 h 963795"/>
                <a:gd name="connsiteX127" fmla="*/ 119345 w 811870"/>
                <a:gd name="connsiteY127" fmla="*/ 839724 h 963795"/>
                <a:gd name="connsiteX128" fmla="*/ 119345 w 811870"/>
                <a:gd name="connsiteY128" fmla="*/ 833393 h 963795"/>
                <a:gd name="connsiteX129" fmla="*/ 124409 w 811870"/>
                <a:gd name="connsiteY129" fmla="*/ 828329 h 963795"/>
                <a:gd name="connsiteX130" fmla="*/ 129474 w 811870"/>
                <a:gd name="connsiteY130" fmla="*/ 833393 h 963795"/>
                <a:gd name="connsiteX131" fmla="*/ 129474 w 811870"/>
                <a:gd name="connsiteY131" fmla="*/ 835926 h 963795"/>
                <a:gd name="connsiteX132" fmla="*/ 132005 w 811870"/>
                <a:gd name="connsiteY132" fmla="*/ 839724 h 963795"/>
                <a:gd name="connsiteX133" fmla="*/ 132005 w 811870"/>
                <a:gd name="connsiteY133" fmla="*/ 847320 h 963795"/>
                <a:gd name="connsiteX134" fmla="*/ 134537 w 811870"/>
                <a:gd name="connsiteY134" fmla="*/ 851118 h 963795"/>
                <a:gd name="connsiteX135" fmla="*/ 134537 w 811870"/>
                <a:gd name="connsiteY135" fmla="*/ 852384 h 963795"/>
                <a:gd name="connsiteX136" fmla="*/ 129474 w 811870"/>
                <a:gd name="connsiteY136" fmla="*/ 857448 h 963795"/>
                <a:gd name="connsiteX137" fmla="*/ 644753 w 811870"/>
                <a:gd name="connsiteY137" fmla="*/ 854916 h 963795"/>
                <a:gd name="connsiteX138" fmla="*/ 640955 w 811870"/>
                <a:gd name="connsiteY138" fmla="*/ 853650 h 963795"/>
                <a:gd name="connsiteX139" fmla="*/ 640955 w 811870"/>
                <a:gd name="connsiteY139" fmla="*/ 847320 h 963795"/>
                <a:gd name="connsiteX140" fmla="*/ 642221 w 811870"/>
                <a:gd name="connsiteY140" fmla="*/ 846054 h 963795"/>
                <a:gd name="connsiteX141" fmla="*/ 646019 w 811870"/>
                <a:gd name="connsiteY141" fmla="*/ 844788 h 963795"/>
                <a:gd name="connsiteX142" fmla="*/ 648551 w 811870"/>
                <a:gd name="connsiteY142" fmla="*/ 844788 h 963795"/>
                <a:gd name="connsiteX143" fmla="*/ 649817 w 811870"/>
                <a:gd name="connsiteY143" fmla="*/ 843522 h 963795"/>
                <a:gd name="connsiteX144" fmla="*/ 653615 w 811870"/>
                <a:gd name="connsiteY144" fmla="*/ 842256 h 963795"/>
                <a:gd name="connsiteX145" fmla="*/ 656147 w 811870"/>
                <a:gd name="connsiteY145" fmla="*/ 842256 h 963795"/>
                <a:gd name="connsiteX146" fmla="*/ 657413 w 811870"/>
                <a:gd name="connsiteY146" fmla="*/ 840990 h 963795"/>
                <a:gd name="connsiteX147" fmla="*/ 661212 w 811870"/>
                <a:gd name="connsiteY147" fmla="*/ 839724 h 963795"/>
                <a:gd name="connsiteX148" fmla="*/ 661212 w 811870"/>
                <a:gd name="connsiteY148" fmla="*/ 839724 h 963795"/>
                <a:gd name="connsiteX149" fmla="*/ 662478 w 811870"/>
                <a:gd name="connsiteY149" fmla="*/ 838458 h 963795"/>
                <a:gd name="connsiteX150" fmla="*/ 666276 w 811870"/>
                <a:gd name="connsiteY150" fmla="*/ 837191 h 963795"/>
                <a:gd name="connsiteX151" fmla="*/ 667542 w 811870"/>
                <a:gd name="connsiteY151" fmla="*/ 837191 h 963795"/>
                <a:gd name="connsiteX152" fmla="*/ 672606 w 811870"/>
                <a:gd name="connsiteY152" fmla="*/ 842256 h 963795"/>
                <a:gd name="connsiteX153" fmla="*/ 668808 w 811870"/>
                <a:gd name="connsiteY153" fmla="*/ 847320 h 963795"/>
                <a:gd name="connsiteX154" fmla="*/ 667542 w 811870"/>
                <a:gd name="connsiteY154" fmla="*/ 848586 h 963795"/>
                <a:gd name="connsiteX155" fmla="*/ 663743 w 811870"/>
                <a:gd name="connsiteY155" fmla="*/ 849852 h 963795"/>
                <a:gd name="connsiteX156" fmla="*/ 663743 w 811870"/>
                <a:gd name="connsiteY156" fmla="*/ 849852 h 963795"/>
                <a:gd name="connsiteX157" fmla="*/ 662478 w 811870"/>
                <a:gd name="connsiteY157" fmla="*/ 851118 h 963795"/>
                <a:gd name="connsiteX158" fmla="*/ 658680 w 811870"/>
                <a:gd name="connsiteY158" fmla="*/ 852384 h 963795"/>
                <a:gd name="connsiteX159" fmla="*/ 656147 w 811870"/>
                <a:gd name="connsiteY159" fmla="*/ 852384 h 963795"/>
                <a:gd name="connsiteX160" fmla="*/ 654882 w 811870"/>
                <a:gd name="connsiteY160" fmla="*/ 853650 h 963795"/>
                <a:gd name="connsiteX161" fmla="*/ 651083 w 811870"/>
                <a:gd name="connsiteY161" fmla="*/ 854916 h 963795"/>
                <a:gd name="connsiteX162" fmla="*/ 648551 w 811870"/>
                <a:gd name="connsiteY162" fmla="*/ 854916 h 963795"/>
                <a:gd name="connsiteX163" fmla="*/ 644753 w 811870"/>
                <a:gd name="connsiteY163" fmla="*/ 854916 h 963795"/>
                <a:gd name="connsiteX164" fmla="*/ 715652 w 811870"/>
                <a:gd name="connsiteY164" fmla="*/ 833393 h 963795"/>
                <a:gd name="connsiteX165" fmla="*/ 710587 w 811870"/>
                <a:gd name="connsiteY165" fmla="*/ 833393 h 963795"/>
                <a:gd name="connsiteX166" fmla="*/ 705523 w 811870"/>
                <a:gd name="connsiteY166" fmla="*/ 828329 h 963795"/>
                <a:gd name="connsiteX167" fmla="*/ 710587 w 811870"/>
                <a:gd name="connsiteY167" fmla="*/ 823265 h 963795"/>
                <a:gd name="connsiteX168" fmla="*/ 713119 w 811870"/>
                <a:gd name="connsiteY168" fmla="*/ 823265 h 963795"/>
                <a:gd name="connsiteX169" fmla="*/ 714385 w 811870"/>
                <a:gd name="connsiteY169" fmla="*/ 821999 h 963795"/>
                <a:gd name="connsiteX170" fmla="*/ 718184 w 811870"/>
                <a:gd name="connsiteY170" fmla="*/ 820733 h 963795"/>
                <a:gd name="connsiteX171" fmla="*/ 723248 w 811870"/>
                <a:gd name="connsiteY171" fmla="*/ 820733 h 963795"/>
                <a:gd name="connsiteX172" fmla="*/ 724514 w 811870"/>
                <a:gd name="connsiteY172" fmla="*/ 819467 h 963795"/>
                <a:gd name="connsiteX173" fmla="*/ 728312 w 811870"/>
                <a:gd name="connsiteY173" fmla="*/ 818201 h 963795"/>
                <a:gd name="connsiteX174" fmla="*/ 733376 w 811870"/>
                <a:gd name="connsiteY174" fmla="*/ 818201 h 963795"/>
                <a:gd name="connsiteX175" fmla="*/ 738440 w 811870"/>
                <a:gd name="connsiteY175" fmla="*/ 823265 h 963795"/>
                <a:gd name="connsiteX176" fmla="*/ 733376 w 811870"/>
                <a:gd name="connsiteY176" fmla="*/ 828329 h 963795"/>
                <a:gd name="connsiteX177" fmla="*/ 729578 w 811870"/>
                <a:gd name="connsiteY177" fmla="*/ 828329 h 963795"/>
                <a:gd name="connsiteX178" fmla="*/ 728312 w 811870"/>
                <a:gd name="connsiteY178" fmla="*/ 829595 h 963795"/>
                <a:gd name="connsiteX179" fmla="*/ 724514 w 811870"/>
                <a:gd name="connsiteY179" fmla="*/ 830861 h 963795"/>
                <a:gd name="connsiteX180" fmla="*/ 719450 w 811870"/>
                <a:gd name="connsiteY180" fmla="*/ 830861 h 963795"/>
                <a:gd name="connsiteX181" fmla="*/ 718184 w 811870"/>
                <a:gd name="connsiteY181" fmla="*/ 832127 h 963795"/>
                <a:gd name="connsiteX182" fmla="*/ 715652 w 811870"/>
                <a:gd name="connsiteY182" fmla="*/ 833393 h 963795"/>
                <a:gd name="connsiteX183" fmla="*/ 805540 w 811870"/>
                <a:gd name="connsiteY183" fmla="*/ 823265 h 963795"/>
                <a:gd name="connsiteX184" fmla="*/ 781486 w 811870"/>
                <a:gd name="connsiteY184" fmla="*/ 823265 h 963795"/>
                <a:gd name="connsiteX185" fmla="*/ 776422 w 811870"/>
                <a:gd name="connsiteY185" fmla="*/ 818201 h 963795"/>
                <a:gd name="connsiteX186" fmla="*/ 781486 w 811870"/>
                <a:gd name="connsiteY186" fmla="*/ 813137 h 963795"/>
                <a:gd name="connsiteX187" fmla="*/ 806807 w 811870"/>
                <a:gd name="connsiteY187" fmla="*/ 813137 h 963795"/>
                <a:gd name="connsiteX188" fmla="*/ 811871 w 811870"/>
                <a:gd name="connsiteY188" fmla="*/ 818201 h 963795"/>
                <a:gd name="connsiteX189" fmla="*/ 805540 w 811870"/>
                <a:gd name="connsiteY189" fmla="*/ 823265 h 963795"/>
                <a:gd name="connsiteX190" fmla="*/ 119345 w 811870"/>
                <a:gd name="connsiteY190" fmla="*/ 791614 h 963795"/>
                <a:gd name="connsiteX191" fmla="*/ 114281 w 811870"/>
                <a:gd name="connsiteY191" fmla="*/ 786550 h 963795"/>
                <a:gd name="connsiteX192" fmla="*/ 114281 w 811870"/>
                <a:gd name="connsiteY192" fmla="*/ 763761 h 963795"/>
                <a:gd name="connsiteX193" fmla="*/ 119345 w 811870"/>
                <a:gd name="connsiteY193" fmla="*/ 758697 h 963795"/>
                <a:gd name="connsiteX194" fmla="*/ 124409 w 811870"/>
                <a:gd name="connsiteY194" fmla="*/ 763761 h 963795"/>
                <a:gd name="connsiteX195" fmla="*/ 124409 w 811870"/>
                <a:gd name="connsiteY195" fmla="*/ 787816 h 963795"/>
                <a:gd name="connsiteX196" fmla="*/ 119345 w 811870"/>
                <a:gd name="connsiteY196" fmla="*/ 791614 h 963795"/>
                <a:gd name="connsiteX197" fmla="*/ 121877 w 811870"/>
                <a:gd name="connsiteY197" fmla="*/ 719450 h 963795"/>
                <a:gd name="connsiteX198" fmla="*/ 116813 w 811870"/>
                <a:gd name="connsiteY198" fmla="*/ 714385 h 963795"/>
                <a:gd name="connsiteX199" fmla="*/ 116813 w 811870"/>
                <a:gd name="connsiteY199" fmla="*/ 700459 h 963795"/>
                <a:gd name="connsiteX200" fmla="*/ 118079 w 811870"/>
                <a:gd name="connsiteY200" fmla="*/ 690331 h 963795"/>
                <a:gd name="connsiteX201" fmla="*/ 123143 w 811870"/>
                <a:gd name="connsiteY201" fmla="*/ 686532 h 963795"/>
                <a:gd name="connsiteX202" fmla="*/ 126941 w 811870"/>
                <a:gd name="connsiteY202" fmla="*/ 691596 h 963795"/>
                <a:gd name="connsiteX203" fmla="*/ 125675 w 811870"/>
                <a:gd name="connsiteY203" fmla="*/ 701725 h 963795"/>
                <a:gd name="connsiteX204" fmla="*/ 125675 w 811870"/>
                <a:gd name="connsiteY204" fmla="*/ 714385 h 963795"/>
                <a:gd name="connsiteX205" fmla="*/ 121877 w 811870"/>
                <a:gd name="connsiteY205" fmla="*/ 719450 h 963795"/>
                <a:gd name="connsiteX206" fmla="*/ 126941 w 811870"/>
                <a:gd name="connsiteY206" fmla="*/ 648551 h 963795"/>
                <a:gd name="connsiteX207" fmla="*/ 121877 w 811870"/>
                <a:gd name="connsiteY207" fmla="*/ 643487 h 963795"/>
                <a:gd name="connsiteX208" fmla="*/ 121877 w 811870"/>
                <a:gd name="connsiteY208" fmla="*/ 619432 h 963795"/>
                <a:gd name="connsiteX209" fmla="*/ 126941 w 811870"/>
                <a:gd name="connsiteY209" fmla="*/ 614368 h 963795"/>
                <a:gd name="connsiteX210" fmla="*/ 132005 w 811870"/>
                <a:gd name="connsiteY210" fmla="*/ 619432 h 963795"/>
                <a:gd name="connsiteX211" fmla="*/ 132005 w 811870"/>
                <a:gd name="connsiteY211" fmla="*/ 643487 h 963795"/>
                <a:gd name="connsiteX212" fmla="*/ 126941 w 811870"/>
                <a:gd name="connsiteY212" fmla="*/ 648551 h 963795"/>
                <a:gd name="connsiteX213" fmla="*/ 124409 w 811870"/>
                <a:gd name="connsiteY213" fmla="*/ 577652 h 963795"/>
                <a:gd name="connsiteX214" fmla="*/ 119345 w 811870"/>
                <a:gd name="connsiteY214" fmla="*/ 573854 h 963795"/>
                <a:gd name="connsiteX215" fmla="*/ 119345 w 811870"/>
                <a:gd name="connsiteY215" fmla="*/ 561194 h 963795"/>
                <a:gd name="connsiteX216" fmla="*/ 118079 w 811870"/>
                <a:gd name="connsiteY216" fmla="*/ 559928 h 963795"/>
                <a:gd name="connsiteX217" fmla="*/ 116813 w 811870"/>
                <a:gd name="connsiteY217" fmla="*/ 556130 h 963795"/>
                <a:gd name="connsiteX218" fmla="*/ 116813 w 811870"/>
                <a:gd name="connsiteY218" fmla="*/ 549800 h 963795"/>
                <a:gd name="connsiteX219" fmla="*/ 121877 w 811870"/>
                <a:gd name="connsiteY219" fmla="*/ 544736 h 963795"/>
                <a:gd name="connsiteX220" fmla="*/ 126941 w 811870"/>
                <a:gd name="connsiteY220" fmla="*/ 549800 h 963795"/>
                <a:gd name="connsiteX221" fmla="*/ 126941 w 811870"/>
                <a:gd name="connsiteY221" fmla="*/ 553598 h 963795"/>
                <a:gd name="connsiteX222" fmla="*/ 128207 w 811870"/>
                <a:gd name="connsiteY222" fmla="*/ 554864 h 963795"/>
                <a:gd name="connsiteX223" fmla="*/ 129474 w 811870"/>
                <a:gd name="connsiteY223" fmla="*/ 558662 h 963795"/>
                <a:gd name="connsiteX224" fmla="*/ 129474 w 811870"/>
                <a:gd name="connsiteY224" fmla="*/ 572588 h 963795"/>
                <a:gd name="connsiteX225" fmla="*/ 124409 w 811870"/>
                <a:gd name="connsiteY225" fmla="*/ 577652 h 963795"/>
                <a:gd name="connsiteX226" fmla="*/ 118079 w 811870"/>
                <a:gd name="connsiteY226" fmla="*/ 508020 h 963795"/>
                <a:gd name="connsiteX227" fmla="*/ 113014 w 811870"/>
                <a:gd name="connsiteY227" fmla="*/ 502956 h 963795"/>
                <a:gd name="connsiteX228" fmla="*/ 113014 w 811870"/>
                <a:gd name="connsiteY228" fmla="*/ 499158 h 963795"/>
                <a:gd name="connsiteX229" fmla="*/ 111749 w 811870"/>
                <a:gd name="connsiteY229" fmla="*/ 495360 h 963795"/>
                <a:gd name="connsiteX230" fmla="*/ 111749 w 811870"/>
                <a:gd name="connsiteY230" fmla="*/ 492828 h 963795"/>
                <a:gd name="connsiteX231" fmla="*/ 111749 w 811870"/>
                <a:gd name="connsiteY231" fmla="*/ 478901 h 963795"/>
                <a:gd name="connsiteX232" fmla="*/ 114281 w 811870"/>
                <a:gd name="connsiteY232" fmla="*/ 473837 h 963795"/>
                <a:gd name="connsiteX233" fmla="*/ 120611 w 811870"/>
                <a:gd name="connsiteY233" fmla="*/ 476369 h 963795"/>
                <a:gd name="connsiteX234" fmla="*/ 121877 w 811870"/>
                <a:gd name="connsiteY234" fmla="*/ 478901 h 963795"/>
                <a:gd name="connsiteX235" fmla="*/ 121877 w 811870"/>
                <a:gd name="connsiteY235" fmla="*/ 491562 h 963795"/>
                <a:gd name="connsiteX236" fmla="*/ 123143 w 811870"/>
                <a:gd name="connsiteY236" fmla="*/ 495360 h 963795"/>
                <a:gd name="connsiteX237" fmla="*/ 123143 w 811870"/>
                <a:gd name="connsiteY237" fmla="*/ 497892 h 963795"/>
                <a:gd name="connsiteX238" fmla="*/ 123143 w 811870"/>
                <a:gd name="connsiteY238" fmla="*/ 502956 h 963795"/>
                <a:gd name="connsiteX239" fmla="*/ 118079 w 811870"/>
                <a:gd name="connsiteY239" fmla="*/ 508020 h 963795"/>
                <a:gd name="connsiteX240" fmla="*/ 107951 w 811870"/>
                <a:gd name="connsiteY240" fmla="*/ 438388 h 963795"/>
                <a:gd name="connsiteX241" fmla="*/ 102886 w 811870"/>
                <a:gd name="connsiteY241" fmla="*/ 433324 h 963795"/>
                <a:gd name="connsiteX242" fmla="*/ 102886 w 811870"/>
                <a:gd name="connsiteY242" fmla="*/ 432057 h 963795"/>
                <a:gd name="connsiteX243" fmla="*/ 101620 w 811870"/>
                <a:gd name="connsiteY243" fmla="*/ 428259 h 963795"/>
                <a:gd name="connsiteX244" fmla="*/ 101620 w 811870"/>
                <a:gd name="connsiteY244" fmla="*/ 425727 h 963795"/>
                <a:gd name="connsiteX245" fmla="*/ 101620 w 811870"/>
                <a:gd name="connsiteY245" fmla="*/ 418131 h 963795"/>
                <a:gd name="connsiteX246" fmla="*/ 100354 w 811870"/>
                <a:gd name="connsiteY246" fmla="*/ 416865 h 963795"/>
                <a:gd name="connsiteX247" fmla="*/ 99088 w 811870"/>
                <a:gd name="connsiteY247" fmla="*/ 413067 h 963795"/>
                <a:gd name="connsiteX248" fmla="*/ 99088 w 811870"/>
                <a:gd name="connsiteY248" fmla="*/ 409269 h 963795"/>
                <a:gd name="connsiteX249" fmla="*/ 104153 w 811870"/>
                <a:gd name="connsiteY249" fmla="*/ 404205 h 963795"/>
                <a:gd name="connsiteX250" fmla="*/ 109216 w 811870"/>
                <a:gd name="connsiteY250" fmla="*/ 409269 h 963795"/>
                <a:gd name="connsiteX251" fmla="*/ 109216 w 811870"/>
                <a:gd name="connsiteY251" fmla="*/ 411801 h 963795"/>
                <a:gd name="connsiteX252" fmla="*/ 110483 w 811870"/>
                <a:gd name="connsiteY252" fmla="*/ 413067 h 963795"/>
                <a:gd name="connsiteX253" fmla="*/ 111749 w 811870"/>
                <a:gd name="connsiteY253" fmla="*/ 416865 h 963795"/>
                <a:gd name="connsiteX254" fmla="*/ 111749 w 811870"/>
                <a:gd name="connsiteY254" fmla="*/ 424461 h 963795"/>
                <a:gd name="connsiteX255" fmla="*/ 113014 w 811870"/>
                <a:gd name="connsiteY255" fmla="*/ 428259 h 963795"/>
                <a:gd name="connsiteX256" fmla="*/ 113014 w 811870"/>
                <a:gd name="connsiteY256" fmla="*/ 430792 h 963795"/>
                <a:gd name="connsiteX257" fmla="*/ 113014 w 811870"/>
                <a:gd name="connsiteY257" fmla="*/ 433324 h 963795"/>
                <a:gd name="connsiteX258" fmla="*/ 107951 w 811870"/>
                <a:gd name="connsiteY258" fmla="*/ 438388 h 963795"/>
                <a:gd name="connsiteX259" fmla="*/ 96556 w 811870"/>
                <a:gd name="connsiteY259" fmla="*/ 368755 h 963795"/>
                <a:gd name="connsiteX260" fmla="*/ 91492 w 811870"/>
                <a:gd name="connsiteY260" fmla="*/ 363691 h 963795"/>
                <a:gd name="connsiteX261" fmla="*/ 91492 w 811870"/>
                <a:gd name="connsiteY261" fmla="*/ 362425 h 963795"/>
                <a:gd name="connsiteX262" fmla="*/ 90226 w 811870"/>
                <a:gd name="connsiteY262" fmla="*/ 358627 h 963795"/>
                <a:gd name="connsiteX263" fmla="*/ 90226 w 811870"/>
                <a:gd name="connsiteY263" fmla="*/ 356095 h 963795"/>
                <a:gd name="connsiteX264" fmla="*/ 90226 w 811870"/>
                <a:gd name="connsiteY264" fmla="*/ 348499 h 963795"/>
                <a:gd name="connsiteX265" fmla="*/ 88960 w 811870"/>
                <a:gd name="connsiteY265" fmla="*/ 344700 h 963795"/>
                <a:gd name="connsiteX266" fmla="*/ 88960 w 811870"/>
                <a:gd name="connsiteY266" fmla="*/ 342169 h 963795"/>
                <a:gd name="connsiteX267" fmla="*/ 88960 w 811870"/>
                <a:gd name="connsiteY267" fmla="*/ 340902 h 963795"/>
                <a:gd name="connsiteX268" fmla="*/ 94024 w 811870"/>
                <a:gd name="connsiteY268" fmla="*/ 335838 h 963795"/>
                <a:gd name="connsiteX269" fmla="*/ 99088 w 811870"/>
                <a:gd name="connsiteY269" fmla="*/ 340902 h 963795"/>
                <a:gd name="connsiteX270" fmla="*/ 99088 w 811870"/>
                <a:gd name="connsiteY270" fmla="*/ 342169 h 963795"/>
                <a:gd name="connsiteX271" fmla="*/ 100354 w 811870"/>
                <a:gd name="connsiteY271" fmla="*/ 345967 h 963795"/>
                <a:gd name="connsiteX272" fmla="*/ 100354 w 811870"/>
                <a:gd name="connsiteY272" fmla="*/ 348499 h 963795"/>
                <a:gd name="connsiteX273" fmla="*/ 100354 w 811870"/>
                <a:gd name="connsiteY273" fmla="*/ 356095 h 963795"/>
                <a:gd name="connsiteX274" fmla="*/ 101620 w 811870"/>
                <a:gd name="connsiteY274" fmla="*/ 359893 h 963795"/>
                <a:gd name="connsiteX275" fmla="*/ 101620 w 811870"/>
                <a:gd name="connsiteY275" fmla="*/ 362425 h 963795"/>
                <a:gd name="connsiteX276" fmla="*/ 101620 w 811870"/>
                <a:gd name="connsiteY276" fmla="*/ 364957 h 963795"/>
                <a:gd name="connsiteX277" fmla="*/ 96556 w 811870"/>
                <a:gd name="connsiteY277" fmla="*/ 368755 h 963795"/>
                <a:gd name="connsiteX278" fmla="*/ 82630 w 811870"/>
                <a:gd name="connsiteY278" fmla="*/ 300389 h 963795"/>
                <a:gd name="connsiteX279" fmla="*/ 77565 w 811870"/>
                <a:gd name="connsiteY279" fmla="*/ 297857 h 963795"/>
                <a:gd name="connsiteX280" fmla="*/ 77565 w 811870"/>
                <a:gd name="connsiteY280" fmla="*/ 296591 h 963795"/>
                <a:gd name="connsiteX281" fmla="*/ 77565 w 811870"/>
                <a:gd name="connsiteY281" fmla="*/ 294059 h 963795"/>
                <a:gd name="connsiteX282" fmla="*/ 77565 w 811870"/>
                <a:gd name="connsiteY282" fmla="*/ 288995 h 963795"/>
                <a:gd name="connsiteX283" fmla="*/ 72502 w 811870"/>
                <a:gd name="connsiteY283" fmla="*/ 275068 h 963795"/>
                <a:gd name="connsiteX284" fmla="*/ 75033 w 811870"/>
                <a:gd name="connsiteY284" fmla="*/ 268738 h 963795"/>
                <a:gd name="connsiteX285" fmla="*/ 81363 w 811870"/>
                <a:gd name="connsiteY285" fmla="*/ 271270 h 963795"/>
                <a:gd name="connsiteX286" fmla="*/ 86428 w 811870"/>
                <a:gd name="connsiteY286" fmla="*/ 286462 h 963795"/>
                <a:gd name="connsiteX287" fmla="*/ 86428 w 811870"/>
                <a:gd name="connsiteY287" fmla="*/ 287729 h 963795"/>
                <a:gd name="connsiteX288" fmla="*/ 86428 w 811870"/>
                <a:gd name="connsiteY288" fmla="*/ 294059 h 963795"/>
                <a:gd name="connsiteX289" fmla="*/ 83896 w 811870"/>
                <a:gd name="connsiteY289" fmla="*/ 300389 h 963795"/>
                <a:gd name="connsiteX290" fmla="*/ 82630 w 811870"/>
                <a:gd name="connsiteY290" fmla="*/ 300389 h 963795"/>
                <a:gd name="connsiteX291" fmla="*/ 67437 w 811870"/>
                <a:gd name="connsiteY291" fmla="*/ 230757 h 963795"/>
                <a:gd name="connsiteX292" fmla="*/ 62373 w 811870"/>
                <a:gd name="connsiteY292" fmla="*/ 225692 h 963795"/>
                <a:gd name="connsiteX293" fmla="*/ 62373 w 811870"/>
                <a:gd name="connsiteY293" fmla="*/ 225692 h 963795"/>
                <a:gd name="connsiteX294" fmla="*/ 61107 w 811870"/>
                <a:gd name="connsiteY294" fmla="*/ 224426 h 963795"/>
                <a:gd name="connsiteX295" fmla="*/ 59841 w 811870"/>
                <a:gd name="connsiteY295" fmla="*/ 220628 h 963795"/>
                <a:gd name="connsiteX296" fmla="*/ 59841 w 811870"/>
                <a:gd name="connsiteY296" fmla="*/ 213032 h 963795"/>
                <a:gd name="connsiteX297" fmla="*/ 58575 w 811870"/>
                <a:gd name="connsiteY297" fmla="*/ 211766 h 963795"/>
                <a:gd name="connsiteX298" fmla="*/ 57309 w 811870"/>
                <a:gd name="connsiteY298" fmla="*/ 207968 h 963795"/>
                <a:gd name="connsiteX299" fmla="*/ 57309 w 811870"/>
                <a:gd name="connsiteY299" fmla="*/ 202904 h 963795"/>
                <a:gd name="connsiteX300" fmla="*/ 62373 w 811870"/>
                <a:gd name="connsiteY300" fmla="*/ 197839 h 963795"/>
                <a:gd name="connsiteX301" fmla="*/ 67437 w 811870"/>
                <a:gd name="connsiteY301" fmla="*/ 201638 h 963795"/>
                <a:gd name="connsiteX302" fmla="*/ 67437 w 811870"/>
                <a:gd name="connsiteY302" fmla="*/ 205436 h 963795"/>
                <a:gd name="connsiteX303" fmla="*/ 68703 w 811870"/>
                <a:gd name="connsiteY303" fmla="*/ 206702 h 963795"/>
                <a:gd name="connsiteX304" fmla="*/ 69969 w 811870"/>
                <a:gd name="connsiteY304" fmla="*/ 210500 h 963795"/>
                <a:gd name="connsiteX305" fmla="*/ 69969 w 811870"/>
                <a:gd name="connsiteY305" fmla="*/ 218096 h 963795"/>
                <a:gd name="connsiteX306" fmla="*/ 71235 w 811870"/>
                <a:gd name="connsiteY306" fmla="*/ 219362 h 963795"/>
                <a:gd name="connsiteX307" fmla="*/ 72502 w 811870"/>
                <a:gd name="connsiteY307" fmla="*/ 223160 h 963795"/>
                <a:gd name="connsiteX308" fmla="*/ 72502 w 811870"/>
                <a:gd name="connsiteY308" fmla="*/ 225692 h 963795"/>
                <a:gd name="connsiteX309" fmla="*/ 67437 w 811870"/>
                <a:gd name="connsiteY309" fmla="*/ 230757 h 963795"/>
                <a:gd name="connsiteX310" fmla="*/ 50979 w 811870"/>
                <a:gd name="connsiteY310" fmla="*/ 166188 h 963795"/>
                <a:gd name="connsiteX311" fmla="*/ 45914 w 811870"/>
                <a:gd name="connsiteY311" fmla="*/ 161124 h 963795"/>
                <a:gd name="connsiteX312" fmla="*/ 45914 w 811870"/>
                <a:gd name="connsiteY312" fmla="*/ 159858 h 963795"/>
                <a:gd name="connsiteX313" fmla="*/ 44648 w 811870"/>
                <a:gd name="connsiteY313" fmla="*/ 158592 h 963795"/>
                <a:gd name="connsiteX314" fmla="*/ 43382 w 811870"/>
                <a:gd name="connsiteY314" fmla="*/ 154794 h 963795"/>
                <a:gd name="connsiteX315" fmla="*/ 43382 w 811870"/>
                <a:gd name="connsiteY315" fmla="*/ 152262 h 963795"/>
                <a:gd name="connsiteX316" fmla="*/ 42116 w 811870"/>
                <a:gd name="connsiteY316" fmla="*/ 150996 h 963795"/>
                <a:gd name="connsiteX317" fmla="*/ 40850 w 811870"/>
                <a:gd name="connsiteY317" fmla="*/ 147198 h 963795"/>
                <a:gd name="connsiteX318" fmla="*/ 40850 w 811870"/>
                <a:gd name="connsiteY318" fmla="*/ 145932 h 963795"/>
                <a:gd name="connsiteX319" fmla="*/ 39584 w 811870"/>
                <a:gd name="connsiteY319" fmla="*/ 142133 h 963795"/>
                <a:gd name="connsiteX320" fmla="*/ 39584 w 811870"/>
                <a:gd name="connsiteY320" fmla="*/ 139602 h 963795"/>
                <a:gd name="connsiteX321" fmla="*/ 39584 w 811870"/>
                <a:gd name="connsiteY321" fmla="*/ 137069 h 963795"/>
                <a:gd name="connsiteX322" fmla="*/ 44648 w 811870"/>
                <a:gd name="connsiteY322" fmla="*/ 132005 h 963795"/>
                <a:gd name="connsiteX323" fmla="*/ 49712 w 811870"/>
                <a:gd name="connsiteY323" fmla="*/ 137069 h 963795"/>
                <a:gd name="connsiteX324" fmla="*/ 49712 w 811870"/>
                <a:gd name="connsiteY324" fmla="*/ 138335 h 963795"/>
                <a:gd name="connsiteX325" fmla="*/ 50979 w 811870"/>
                <a:gd name="connsiteY325" fmla="*/ 142133 h 963795"/>
                <a:gd name="connsiteX326" fmla="*/ 50979 w 811870"/>
                <a:gd name="connsiteY326" fmla="*/ 144666 h 963795"/>
                <a:gd name="connsiteX327" fmla="*/ 50979 w 811870"/>
                <a:gd name="connsiteY327" fmla="*/ 144666 h 963795"/>
                <a:gd name="connsiteX328" fmla="*/ 52244 w 811870"/>
                <a:gd name="connsiteY328" fmla="*/ 145932 h 963795"/>
                <a:gd name="connsiteX329" fmla="*/ 53511 w 811870"/>
                <a:gd name="connsiteY329" fmla="*/ 149730 h 963795"/>
                <a:gd name="connsiteX330" fmla="*/ 53511 w 811870"/>
                <a:gd name="connsiteY330" fmla="*/ 152262 h 963795"/>
                <a:gd name="connsiteX331" fmla="*/ 54777 w 811870"/>
                <a:gd name="connsiteY331" fmla="*/ 153528 h 963795"/>
                <a:gd name="connsiteX332" fmla="*/ 56042 w 811870"/>
                <a:gd name="connsiteY332" fmla="*/ 157326 h 963795"/>
                <a:gd name="connsiteX333" fmla="*/ 56042 w 811870"/>
                <a:gd name="connsiteY333" fmla="*/ 159858 h 963795"/>
                <a:gd name="connsiteX334" fmla="*/ 50979 w 811870"/>
                <a:gd name="connsiteY334" fmla="*/ 166188 h 963795"/>
                <a:gd name="connsiteX335" fmla="*/ 29456 w 811870"/>
                <a:gd name="connsiteY335" fmla="*/ 101620 h 963795"/>
                <a:gd name="connsiteX336" fmla="*/ 25658 w 811870"/>
                <a:gd name="connsiteY336" fmla="*/ 99088 h 963795"/>
                <a:gd name="connsiteX337" fmla="*/ 24391 w 811870"/>
                <a:gd name="connsiteY337" fmla="*/ 97822 h 963795"/>
                <a:gd name="connsiteX338" fmla="*/ 23126 w 811870"/>
                <a:gd name="connsiteY338" fmla="*/ 94024 h 963795"/>
                <a:gd name="connsiteX339" fmla="*/ 23126 w 811870"/>
                <a:gd name="connsiteY339" fmla="*/ 88960 h 963795"/>
                <a:gd name="connsiteX340" fmla="*/ 21860 w 811870"/>
                <a:gd name="connsiteY340" fmla="*/ 87694 h 963795"/>
                <a:gd name="connsiteX341" fmla="*/ 20593 w 811870"/>
                <a:gd name="connsiteY341" fmla="*/ 83895 h 963795"/>
                <a:gd name="connsiteX342" fmla="*/ 20593 w 811870"/>
                <a:gd name="connsiteY342" fmla="*/ 81364 h 963795"/>
                <a:gd name="connsiteX343" fmla="*/ 19328 w 811870"/>
                <a:gd name="connsiteY343" fmla="*/ 80097 h 963795"/>
                <a:gd name="connsiteX344" fmla="*/ 18061 w 811870"/>
                <a:gd name="connsiteY344" fmla="*/ 76299 h 963795"/>
                <a:gd name="connsiteX345" fmla="*/ 18061 w 811870"/>
                <a:gd name="connsiteY345" fmla="*/ 73767 h 963795"/>
                <a:gd name="connsiteX346" fmla="*/ 23126 w 811870"/>
                <a:gd name="connsiteY346" fmla="*/ 68703 h 963795"/>
                <a:gd name="connsiteX347" fmla="*/ 28190 w 811870"/>
                <a:gd name="connsiteY347" fmla="*/ 73767 h 963795"/>
                <a:gd name="connsiteX348" fmla="*/ 28190 w 811870"/>
                <a:gd name="connsiteY348" fmla="*/ 73767 h 963795"/>
                <a:gd name="connsiteX349" fmla="*/ 29456 w 811870"/>
                <a:gd name="connsiteY349" fmla="*/ 75033 h 963795"/>
                <a:gd name="connsiteX350" fmla="*/ 30722 w 811870"/>
                <a:gd name="connsiteY350" fmla="*/ 78831 h 963795"/>
                <a:gd name="connsiteX351" fmla="*/ 30722 w 811870"/>
                <a:gd name="connsiteY351" fmla="*/ 81364 h 963795"/>
                <a:gd name="connsiteX352" fmla="*/ 31988 w 811870"/>
                <a:gd name="connsiteY352" fmla="*/ 82630 h 963795"/>
                <a:gd name="connsiteX353" fmla="*/ 33254 w 811870"/>
                <a:gd name="connsiteY353" fmla="*/ 86428 h 963795"/>
                <a:gd name="connsiteX354" fmla="*/ 33254 w 811870"/>
                <a:gd name="connsiteY354" fmla="*/ 91492 h 963795"/>
                <a:gd name="connsiteX355" fmla="*/ 34520 w 811870"/>
                <a:gd name="connsiteY355" fmla="*/ 92758 h 963795"/>
                <a:gd name="connsiteX356" fmla="*/ 35786 w 811870"/>
                <a:gd name="connsiteY356" fmla="*/ 96556 h 963795"/>
                <a:gd name="connsiteX357" fmla="*/ 29456 w 811870"/>
                <a:gd name="connsiteY357" fmla="*/ 101620 h 963795"/>
                <a:gd name="connsiteX358" fmla="*/ 566259 w 811870"/>
                <a:gd name="connsiteY358" fmla="*/ 91492 h 963795"/>
                <a:gd name="connsiteX359" fmla="*/ 557396 w 811870"/>
                <a:gd name="connsiteY359" fmla="*/ 91492 h 963795"/>
                <a:gd name="connsiteX360" fmla="*/ 552332 w 811870"/>
                <a:gd name="connsiteY360" fmla="*/ 86428 h 963795"/>
                <a:gd name="connsiteX361" fmla="*/ 557396 w 811870"/>
                <a:gd name="connsiteY361" fmla="*/ 81364 h 963795"/>
                <a:gd name="connsiteX362" fmla="*/ 564992 w 811870"/>
                <a:gd name="connsiteY362" fmla="*/ 81364 h 963795"/>
                <a:gd name="connsiteX363" fmla="*/ 566259 w 811870"/>
                <a:gd name="connsiteY363" fmla="*/ 80097 h 963795"/>
                <a:gd name="connsiteX364" fmla="*/ 570057 w 811870"/>
                <a:gd name="connsiteY364" fmla="*/ 78831 h 963795"/>
                <a:gd name="connsiteX365" fmla="*/ 577653 w 811870"/>
                <a:gd name="connsiteY365" fmla="*/ 78831 h 963795"/>
                <a:gd name="connsiteX366" fmla="*/ 585249 w 811870"/>
                <a:gd name="connsiteY366" fmla="*/ 78831 h 963795"/>
                <a:gd name="connsiteX367" fmla="*/ 585249 w 811870"/>
                <a:gd name="connsiteY367" fmla="*/ 85162 h 963795"/>
                <a:gd name="connsiteX368" fmla="*/ 583983 w 811870"/>
                <a:gd name="connsiteY368" fmla="*/ 86428 h 963795"/>
                <a:gd name="connsiteX369" fmla="*/ 580185 w 811870"/>
                <a:gd name="connsiteY369" fmla="*/ 87694 h 963795"/>
                <a:gd name="connsiteX370" fmla="*/ 572589 w 811870"/>
                <a:gd name="connsiteY370" fmla="*/ 87694 h 963795"/>
                <a:gd name="connsiteX371" fmla="*/ 571322 w 811870"/>
                <a:gd name="connsiteY371" fmla="*/ 88960 h 963795"/>
                <a:gd name="connsiteX372" fmla="*/ 566259 w 811870"/>
                <a:gd name="connsiteY372" fmla="*/ 91492 h 963795"/>
                <a:gd name="connsiteX373" fmla="*/ 625762 w 811870"/>
                <a:gd name="connsiteY373" fmla="*/ 76299 h 963795"/>
                <a:gd name="connsiteX374" fmla="*/ 620698 w 811870"/>
                <a:gd name="connsiteY374" fmla="*/ 72501 h 963795"/>
                <a:gd name="connsiteX375" fmla="*/ 623231 w 811870"/>
                <a:gd name="connsiteY375" fmla="*/ 66171 h 963795"/>
                <a:gd name="connsiteX376" fmla="*/ 624496 w 811870"/>
                <a:gd name="connsiteY376" fmla="*/ 66171 h 963795"/>
                <a:gd name="connsiteX377" fmla="*/ 625762 w 811870"/>
                <a:gd name="connsiteY377" fmla="*/ 66171 h 963795"/>
                <a:gd name="connsiteX378" fmla="*/ 632092 w 811870"/>
                <a:gd name="connsiteY378" fmla="*/ 66171 h 963795"/>
                <a:gd name="connsiteX379" fmla="*/ 635891 w 811870"/>
                <a:gd name="connsiteY379" fmla="*/ 64905 h 963795"/>
                <a:gd name="connsiteX380" fmla="*/ 643487 w 811870"/>
                <a:gd name="connsiteY380" fmla="*/ 62373 h 963795"/>
                <a:gd name="connsiteX381" fmla="*/ 644753 w 811870"/>
                <a:gd name="connsiteY381" fmla="*/ 62373 h 963795"/>
                <a:gd name="connsiteX382" fmla="*/ 647285 w 811870"/>
                <a:gd name="connsiteY382" fmla="*/ 62373 h 963795"/>
                <a:gd name="connsiteX383" fmla="*/ 652349 w 811870"/>
                <a:gd name="connsiteY383" fmla="*/ 67437 h 963795"/>
                <a:gd name="connsiteX384" fmla="*/ 647285 w 811870"/>
                <a:gd name="connsiteY384" fmla="*/ 72501 h 963795"/>
                <a:gd name="connsiteX385" fmla="*/ 644753 w 811870"/>
                <a:gd name="connsiteY385" fmla="*/ 72501 h 963795"/>
                <a:gd name="connsiteX386" fmla="*/ 638422 w 811870"/>
                <a:gd name="connsiteY386" fmla="*/ 75033 h 963795"/>
                <a:gd name="connsiteX387" fmla="*/ 634625 w 811870"/>
                <a:gd name="connsiteY387" fmla="*/ 77565 h 963795"/>
                <a:gd name="connsiteX388" fmla="*/ 632092 w 811870"/>
                <a:gd name="connsiteY388" fmla="*/ 77565 h 963795"/>
                <a:gd name="connsiteX389" fmla="*/ 624496 w 811870"/>
                <a:gd name="connsiteY389" fmla="*/ 77565 h 963795"/>
                <a:gd name="connsiteX390" fmla="*/ 625762 w 811870"/>
                <a:gd name="connsiteY390" fmla="*/ 76299 h 963795"/>
                <a:gd name="connsiteX391" fmla="*/ 696661 w 811870"/>
                <a:gd name="connsiteY391" fmla="*/ 62373 h 963795"/>
                <a:gd name="connsiteX392" fmla="*/ 695394 w 811870"/>
                <a:gd name="connsiteY392" fmla="*/ 62373 h 963795"/>
                <a:gd name="connsiteX393" fmla="*/ 690331 w 811870"/>
                <a:gd name="connsiteY393" fmla="*/ 57309 h 963795"/>
                <a:gd name="connsiteX394" fmla="*/ 695394 w 811870"/>
                <a:gd name="connsiteY394" fmla="*/ 52244 h 963795"/>
                <a:gd name="connsiteX395" fmla="*/ 696661 w 811870"/>
                <a:gd name="connsiteY395" fmla="*/ 52244 h 963795"/>
                <a:gd name="connsiteX396" fmla="*/ 719450 w 811870"/>
                <a:gd name="connsiteY396" fmla="*/ 47180 h 963795"/>
                <a:gd name="connsiteX397" fmla="*/ 725780 w 811870"/>
                <a:gd name="connsiteY397" fmla="*/ 50979 h 963795"/>
                <a:gd name="connsiteX398" fmla="*/ 721982 w 811870"/>
                <a:gd name="connsiteY398" fmla="*/ 57309 h 963795"/>
                <a:gd name="connsiteX399" fmla="*/ 696661 w 811870"/>
                <a:gd name="connsiteY399" fmla="*/ 62373 h 963795"/>
                <a:gd name="connsiteX400" fmla="*/ 696661 w 811870"/>
                <a:gd name="connsiteY400" fmla="*/ 62373 h 963795"/>
                <a:gd name="connsiteX401" fmla="*/ 11731 w 811870"/>
                <a:gd name="connsiteY401" fmla="*/ 33254 h 963795"/>
                <a:gd name="connsiteX402" fmla="*/ 6667 w 811870"/>
                <a:gd name="connsiteY402" fmla="*/ 29456 h 963795"/>
                <a:gd name="connsiteX403" fmla="*/ 337 w 811870"/>
                <a:gd name="connsiteY403" fmla="*/ 6667 h 963795"/>
                <a:gd name="connsiteX404" fmla="*/ 4135 w 811870"/>
                <a:gd name="connsiteY404" fmla="*/ 337 h 963795"/>
                <a:gd name="connsiteX405" fmla="*/ 10465 w 811870"/>
                <a:gd name="connsiteY405" fmla="*/ 4135 h 963795"/>
                <a:gd name="connsiteX406" fmla="*/ 16795 w 811870"/>
                <a:gd name="connsiteY406" fmla="*/ 26923 h 963795"/>
                <a:gd name="connsiteX407" fmla="*/ 11731 w 811870"/>
                <a:gd name="connsiteY407" fmla="*/ 33254 h 963795"/>
                <a:gd name="connsiteX408" fmla="*/ 11731 w 811870"/>
                <a:gd name="connsiteY408" fmla="*/ 33254 h 96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Lst>
              <a:rect l="l" t="t" r="r" b="b"/>
              <a:pathLst>
                <a:path w="811870" h="963795">
                  <a:moveTo>
                    <a:pt x="259876" y="963796"/>
                  </a:moveTo>
                  <a:lnTo>
                    <a:pt x="235821" y="963796"/>
                  </a:lnTo>
                  <a:cubicBezTo>
                    <a:pt x="233289" y="963796"/>
                    <a:pt x="230757" y="961264"/>
                    <a:pt x="230757" y="958732"/>
                  </a:cubicBezTo>
                  <a:cubicBezTo>
                    <a:pt x="230757" y="956200"/>
                    <a:pt x="232023" y="953668"/>
                    <a:pt x="235821" y="953668"/>
                  </a:cubicBezTo>
                  <a:lnTo>
                    <a:pt x="259876" y="953668"/>
                  </a:lnTo>
                  <a:cubicBezTo>
                    <a:pt x="262408" y="953668"/>
                    <a:pt x="264940" y="956200"/>
                    <a:pt x="264940" y="958732"/>
                  </a:cubicBezTo>
                  <a:cubicBezTo>
                    <a:pt x="264940" y="962530"/>
                    <a:pt x="262408" y="963796"/>
                    <a:pt x="259876" y="963796"/>
                  </a:cubicBezTo>
                  <a:moveTo>
                    <a:pt x="186446" y="962530"/>
                  </a:moveTo>
                  <a:lnTo>
                    <a:pt x="183913" y="962530"/>
                  </a:lnTo>
                  <a:cubicBezTo>
                    <a:pt x="182647" y="962530"/>
                    <a:pt x="180115" y="961264"/>
                    <a:pt x="180115" y="959998"/>
                  </a:cubicBezTo>
                  <a:lnTo>
                    <a:pt x="180115" y="959998"/>
                  </a:lnTo>
                  <a:cubicBezTo>
                    <a:pt x="177583" y="959998"/>
                    <a:pt x="176317" y="958732"/>
                    <a:pt x="175051" y="957466"/>
                  </a:cubicBezTo>
                  <a:cubicBezTo>
                    <a:pt x="173785" y="957466"/>
                    <a:pt x="173785" y="956200"/>
                    <a:pt x="172519" y="954934"/>
                  </a:cubicBezTo>
                  <a:cubicBezTo>
                    <a:pt x="171253" y="954934"/>
                    <a:pt x="171253" y="953668"/>
                    <a:pt x="169986" y="952401"/>
                  </a:cubicBezTo>
                  <a:cubicBezTo>
                    <a:pt x="168721" y="951135"/>
                    <a:pt x="167455" y="949870"/>
                    <a:pt x="167455" y="948603"/>
                  </a:cubicBezTo>
                  <a:cubicBezTo>
                    <a:pt x="167455" y="944805"/>
                    <a:pt x="171253" y="942273"/>
                    <a:pt x="173785" y="943539"/>
                  </a:cubicBezTo>
                  <a:lnTo>
                    <a:pt x="173785" y="943539"/>
                  </a:lnTo>
                  <a:cubicBezTo>
                    <a:pt x="176317" y="943539"/>
                    <a:pt x="177583" y="944805"/>
                    <a:pt x="178849" y="946071"/>
                  </a:cubicBezTo>
                  <a:cubicBezTo>
                    <a:pt x="180115" y="946071"/>
                    <a:pt x="180115" y="947337"/>
                    <a:pt x="181381" y="948603"/>
                  </a:cubicBezTo>
                  <a:cubicBezTo>
                    <a:pt x="182647" y="948603"/>
                    <a:pt x="182647" y="949870"/>
                    <a:pt x="183913" y="949870"/>
                  </a:cubicBezTo>
                  <a:lnTo>
                    <a:pt x="183913" y="949870"/>
                  </a:lnTo>
                  <a:cubicBezTo>
                    <a:pt x="186446" y="949870"/>
                    <a:pt x="187711" y="951135"/>
                    <a:pt x="188977" y="952401"/>
                  </a:cubicBezTo>
                  <a:cubicBezTo>
                    <a:pt x="190243" y="953668"/>
                    <a:pt x="191509" y="954934"/>
                    <a:pt x="191509" y="956200"/>
                  </a:cubicBezTo>
                  <a:cubicBezTo>
                    <a:pt x="191509" y="959998"/>
                    <a:pt x="188977" y="962530"/>
                    <a:pt x="186446" y="962530"/>
                  </a:cubicBezTo>
                  <a:moveTo>
                    <a:pt x="314316" y="959998"/>
                  </a:moveTo>
                  <a:lnTo>
                    <a:pt x="306720" y="959998"/>
                  </a:lnTo>
                  <a:cubicBezTo>
                    <a:pt x="304187" y="959998"/>
                    <a:pt x="301655" y="957466"/>
                    <a:pt x="301655" y="954934"/>
                  </a:cubicBezTo>
                  <a:cubicBezTo>
                    <a:pt x="301655" y="952401"/>
                    <a:pt x="304187" y="949870"/>
                    <a:pt x="306720" y="949870"/>
                  </a:cubicBezTo>
                  <a:lnTo>
                    <a:pt x="311783" y="949870"/>
                  </a:lnTo>
                  <a:lnTo>
                    <a:pt x="313050" y="948603"/>
                  </a:lnTo>
                  <a:cubicBezTo>
                    <a:pt x="314316" y="947337"/>
                    <a:pt x="315581" y="947337"/>
                    <a:pt x="316848" y="947337"/>
                  </a:cubicBezTo>
                  <a:lnTo>
                    <a:pt x="326976" y="947337"/>
                  </a:lnTo>
                  <a:cubicBezTo>
                    <a:pt x="329508" y="946071"/>
                    <a:pt x="332041" y="946071"/>
                    <a:pt x="334572" y="947337"/>
                  </a:cubicBezTo>
                  <a:cubicBezTo>
                    <a:pt x="337104" y="948603"/>
                    <a:pt x="337104" y="952401"/>
                    <a:pt x="334572" y="953668"/>
                  </a:cubicBezTo>
                  <a:lnTo>
                    <a:pt x="333306" y="954934"/>
                  </a:lnTo>
                  <a:cubicBezTo>
                    <a:pt x="332041" y="956200"/>
                    <a:pt x="330774" y="956200"/>
                    <a:pt x="329508" y="956200"/>
                  </a:cubicBezTo>
                  <a:lnTo>
                    <a:pt x="319380" y="956200"/>
                  </a:lnTo>
                  <a:lnTo>
                    <a:pt x="318114" y="957466"/>
                  </a:lnTo>
                  <a:cubicBezTo>
                    <a:pt x="316848" y="958732"/>
                    <a:pt x="315581" y="959998"/>
                    <a:pt x="314316" y="959998"/>
                  </a:cubicBezTo>
                  <a:moveTo>
                    <a:pt x="380150" y="946071"/>
                  </a:moveTo>
                  <a:lnTo>
                    <a:pt x="376352" y="946071"/>
                  </a:lnTo>
                  <a:cubicBezTo>
                    <a:pt x="373820" y="946071"/>
                    <a:pt x="371288" y="943539"/>
                    <a:pt x="371288" y="941007"/>
                  </a:cubicBezTo>
                  <a:cubicBezTo>
                    <a:pt x="371288" y="938475"/>
                    <a:pt x="373820" y="935943"/>
                    <a:pt x="376352" y="935943"/>
                  </a:cubicBezTo>
                  <a:lnTo>
                    <a:pt x="380150" y="935943"/>
                  </a:lnTo>
                  <a:lnTo>
                    <a:pt x="383948" y="934677"/>
                  </a:lnTo>
                  <a:cubicBezTo>
                    <a:pt x="385214" y="934677"/>
                    <a:pt x="385214" y="934677"/>
                    <a:pt x="386480" y="934677"/>
                  </a:cubicBezTo>
                  <a:lnTo>
                    <a:pt x="386480" y="934677"/>
                  </a:lnTo>
                  <a:lnTo>
                    <a:pt x="387746" y="933411"/>
                  </a:lnTo>
                  <a:cubicBezTo>
                    <a:pt x="389013" y="932145"/>
                    <a:pt x="390278" y="932145"/>
                    <a:pt x="391544" y="932145"/>
                  </a:cubicBezTo>
                  <a:lnTo>
                    <a:pt x="397874" y="932145"/>
                  </a:lnTo>
                  <a:cubicBezTo>
                    <a:pt x="400406" y="930879"/>
                    <a:pt x="402939" y="932145"/>
                    <a:pt x="404204" y="934677"/>
                  </a:cubicBezTo>
                  <a:cubicBezTo>
                    <a:pt x="405471" y="937209"/>
                    <a:pt x="404204" y="939741"/>
                    <a:pt x="401673" y="941007"/>
                  </a:cubicBezTo>
                  <a:lnTo>
                    <a:pt x="399141" y="942273"/>
                  </a:lnTo>
                  <a:cubicBezTo>
                    <a:pt x="397874" y="942273"/>
                    <a:pt x="397874" y="942273"/>
                    <a:pt x="396608" y="942273"/>
                  </a:cubicBezTo>
                  <a:lnTo>
                    <a:pt x="391544" y="942273"/>
                  </a:lnTo>
                  <a:lnTo>
                    <a:pt x="390278" y="943539"/>
                  </a:lnTo>
                  <a:cubicBezTo>
                    <a:pt x="389013" y="944805"/>
                    <a:pt x="387746" y="944805"/>
                    <a:pt x="386480" y="944805"/>
                  </a:cubicBezTo>
                  <a:lnTo>
                    <a:pt x="385214" y="944805"/>
                  </a:lnTo>
                  <a:lnTo>
                    <a:pt x="381416" y="946071"/>
                  </a:lnTo>
                  <a:cubicBezTo>
                    <a:pt x="382682" y="946071"/>
                    <a:pt x="381416" y="946071"/>
                    <a:pt x="380150" y="946071"/>
                  </a:cubicBezTo>
                  <a:moveTo>
                    <a:pt x="445984" y="928347"/>
                  </a:moveTo>
                  <a:cubicBezTo>
                    <a:pt x="443452" y="928347"/>
                    <a:pt x="442186" y="927081"/>
                    <a:pt x="440920" y="924549"/>
                  </a:cubicBezTo>
                  <a:cubicBezTo>
                    <a:pt x="439654" y="922016"/>
                    <a:pt x="440920" y="919484"/>
                    <a:pt x="443452" y="918219"/>
                  </a:cubicBezTo>
                  <a:lnTo>
                    <a:pt x="458645" y="913154"/>
                  </a:lnTo>
                  <a:cubicBezTo>
                    <a:pt x="458645" y="913154"/>
                    <a:pt x="459911" y="913154"/>
                    <a:pt x="459911" y="913154"/>
                  </a:cubicBezTo>
                  <a:lnTo>
                    <a:pt x="463709" y="913154"/>
                  </a:lnTo>
                  <a:lnTo>
                    <a:pt x="467507" y="911888"/>
                  </a:lnTo>
                  <a:cubicBezTo>
                    <a:pt x="470039" y="910622"/>
                    <a:pt x="472571" y="911888"/>
                    <a:pt x="473837" y="914420"/>
                  </a:cubicBezTo>
                  <a:cubicBezTo>
                    <a:pt x="475103" y="916952"/>
                    <a:pt x="473837" y="919484"/>
                    <a:pt x="471305" y="920750"/>
                  </a:cubicBezTo>
                  <a:lnTo>
                    <a:pt x="467507" y="922016"/>
                  </a:lnTo>
                  <a:cubicBezTo>
                    <a:pt x="467507" y="922016"/>
                    <a:pt x="466241" y="922016"/>
                    <a:pt x="466241" y="922016"/>
                  </a:cubicBezTo>
                  <a:lnTo>
                    <a:pt x="462443" y="922016"/>
                  </a:lnTo>
                  <a:lnTo>
                    <a:pt x="448516" y="927081"/>
                  </a:lnTo>
                  <a:cubicBezTo>
                    <a:pt x="447250" y="927081"/>
                    <a:pt x="447250" y="928347"/>
                    <a:pt x="445984" y="928347"/>
                  </a:cubicBezTo>
                  <a:moveTo>
                    <a:pt x="153528" y="918219"/>
                  </a:moveTo>
                  <a:cubicBezTo>
                    <a:pt x="150996" y="918219"/>
                    <a:pt x="148464" y="916952"/>
                    <a:pt x="148464" y="914420"/>
                  </a:cubicBezTo>
                  <a:lnTo>
                    <a:pt x="139602" y="892898"/>
                  </a:lnTo>
                  <a:cubicBezTo>
                    <a:pt x="138335" y="890365"/>
                    <a:pt x="139602" y="887833"/>
                    <a:pt x="142134" y="886567"/>
                  </a:cubicBezTo>
                  <a:cubicBezTo>
                    <a:pt x="144665" y="885301"/>
                    <a:pt x="147198" y="886567"/>
                    <a:pt x="148464" y="889099"/>
                  </a:cubicBezTo>
                  <a:lnTo>
                    <a:pt x="158592" y="910622"/>
                  </a:lnTo>
                  <a:cubicBezTo>
                    <a:pt x="158592" y="910622"/>
                    <a:pt x="158592" y="911888"/>
                    <a:pt x="158592" y="911888"/>
                  </a:cubicBezTo>
                  <a:cubicBezTo>
                    <a:pt x="158592" y="915686"/>
                    <a:pt x="156060" y="918219"/>
                    <a:pt x="153528" y="918219"/>
                  </a:cubicBezTo>
                  <a:moveTo>
                    <a:pt x="515617" y="909356"/>
                  </a:moveTo>
                  <a:lnTo>
                    <a:pt x="513085" y="909356"/>
                  </a:lnTo>
                  <a:cubicBezTo>
                    <a:pt x="510552" y="909356"/>
                    <a:pt x="508020" y="906824"/>
                    <a:pt x="508020" y="904292"/>
                  </a:cubicBezTo>
                  <a:cubicBezTo>
                    <a:pt x="508020" y="901760"/>
                    <a:pt x="510552" y="899228"/>
                    <a:pt x="513085" y="899228"/>
                  </a:cubicBezTo>
                  <a:lnTo>
                    <a:pt x="514350" y="897962"/>
                  </a:lnTo>
                  <a:cubicBezTo>
                    <a:pt x="515617" y="896696"/>
                    <a:pt x="516883" y="896696"/>
                    <a:pt x="518148" y="896696"/>
                  </a:cubicBezTo>
                  <a:lnTo>
                    <a:pt x="520681" y="896696"/>
                  </a:lnTo>
                  <a:lnTo>
                    <a:pt x="521947" y="895430"/>
                  </a:lnTo>
                  <a:cubicBezTo>
                    <a:pt x="523213" y="894163"/>
                    <a:pt x="524479" y="894163"/>
                    <a:pt x="525745" y="894163"/>
                  </a:cubicBezTo>
                  <a:lnTo>
                    <a:pt x="528277" y="894163"/>
                  </a:lnTo>
                  <a:lnTo>
                    <a:pt x="529543" y="892898"/>
                  </a:lnTo>
                  <a:cubicBezTo>
                    <a:pt x="530809" y="891632"/>
                    <a:pt x="532075" y="891632"/>
                    <a:pt x="533341" y="891632"/>
                  </a:cubicBezTo>
                  <a:lnTo>
                    <a:pt x="534608" y="891632"/>
                  </a:lnTo>
                  <a:cubicBezTo>
                    <a:pt x="535873" y="891632"/>
                    <a:pt x="538406" y="891632"/>
                    <a:pt x="539671" y="892898"/>
                  </a:cubicBezTo>
                  <a:cubicBezTo>
                    <a:pt x="542203" y="894163"/>
                    <a:pt x="542203" y="897962"/>
                    <a:pt x="539671" y="899228"/>
                  </a:cubicBezTo>
                  <a:lnTo>
                    <a:pt x="538406" y="899228"/>
                  </a:lnTo>
                  <a:cubicBezTo>
                    <a:pt x="537139" y="900494"/>
                    <a:pt x="535873" y="900494"/>
                    <a:pt x="534608" y="900494"/>
                  </a:cubicBezTo>
                  <a:lnTo>
                    <a:pt x="534608" y="900494"/>
                  </a:lnTo>
                  <a:lnTo>
                    <a:pt x="533341" y="901760"/>
                  </a:lnTo>
                  <a:cubicBezTo>
                    <a:pt x="532075" y="903026"/>
                    <a:pt x="530809" y="903026"/>
                    <a:pt x="529543" y="903026"/>
                  </a:cubicBezTo>
                  <a:lnTo>
                    <a:pt x="527011" y="903026"/>
                  </a:lnTo>
                  <a:lnTo>
                    <a:pt x="525745" y="904292"/>
                  </a:lnTo>
                  <a:cubicBezTo>
                    <a:pt x="524479" y="905558"/>
                    <a:pt x="523213" y="905558"/>
                    <a:pt x="521947" y="905558"/>
                  </a:cubicBezTo>
                  <a:lnTo>
                    <a:pt x="519415" y="905558"/>
                  </a:lnTo>
                  <a:lnTo>
                    <a:pt x="518148" y="906824"/>
                  </a:lnTo>
                  <a:cubicBezTo>
                    <a:pt x="518148" y="908090"/>
                    <a:pt x="516883" y="909356"/>
                    <a:pt x="515617" y="909356"/>
                  </a:cubicBezTo>
                  <a:moveTo>
                    <a:pt x="582717" y="884035"/>
                  </a:moveTo>
                  <a:lnTo>
                    <a:pt x="578919" y="884035"/>
                  </a:lnTo>
                  <a:cubicBezTo>
                    <a:pt x="576387" y="884035"/>
                    <a:pt x="573855" y="881503"/>
                    <a:pt x="573855" y="878971"/>
                  </a:cubicBezTo>
                  <a:cubicBezTo>
                    <a:pt x="573855" y="876439"/>
                    <a:pt x="576387" y="873907"/>
                    <a:pt x="578919" y="873907"/>
                  </a:cubicBezTo>
                  <a:lnTo>
                    <a:pt x="581451" y="873907"/>
                  </a:lnTo>
                  <a:lnTo>
                    <a:pt x="585249" y="872641"/>
                  </a:lnTo>
                  <a:lnTo>
                    <a:pt x="591580" y="868843"/>
                  </a:lnTo>
                  <a:cubicBezTo>
                    <a:pt x="591580" y="868843"/>
                    <a:pt x="591580" y="868843"/>
                    <a:pt x="592845" y="868843"/>
                  </a:cubicBezTo>
                  <a:lnTo>
                    <a:pt x="600441" y="866311"/>
                  </a:lnTo>
                  <a:cubicBezTo>
                    <a:pt x="602973" y="865045"/>
                    <a:pt x="605506" y="866311"/>
                    <a:pt x="606771" y="868843"/>
                  </a:cubicBezTo>
                  <a:cubicBezTo>
                    <a:pt x="608038" y="871375"/>
                    <a:pt x="606771" y="873907"/>
                    <a:pt x="604240" y="875173"/>
                  </a:cubicBezTo>
                  <a:lnTo>
                    <a:pt x="597910" y="877705"/>
                  </a:lnTo>
                  <a:lnTo>
                    <a:pt x="591580" y="881503"/>
                  </a:lnTo>
                  <a:lnTo>
                    <a:pt x="586515" y="884035"/>
                  </a:lnTo>
                  <a:cubicBezTo>
                    <a:pt x="583983" y="884035"/>
                    <a:pt x="582717" y="884035"/>
                    <a:pt x="582717" y="884035"/>
                  </a:cubicBezTo>
                  <a:moveTo>
                    <a:pt x="129474" y="857448"/>
                  </a:moveTo>
                  <a:cubicBezTo>
                    <a:pt x="128207" y="857448"/>
                    <a:pt x="126941" y="857448"/>
                    <a:pt x="125675" y="856182"/>
                  </a:cubicBezTo>
                  <a:cubicBezTo>
                    <a:pt x="123143" y="856182"/>
                    <a:pt x="121877" y="853650"/>
                    <a:pt x="121877" y="851118"/>
                  </a:cubicBezTo>
                  <a:lnTo>
                    <a:pt x="121877" y="843522"/>
                  </a:lnTo>
                  <a:cubicBezTo>
                    <a:pt x="120611" y="842256"/>
                    <a:pt x="119345" y="840990"/>
                    <a:pt x="119345" y="839724"/>
                  </a:cubicBezTo>
                  <a:lnTo>
                    <a:pt x="119345" y="833393"/>
                  </a:lnTo>
                  <a:cubicBezTo>
                    <a:pt x="119345" y="830861"/>
                    <a:pt x="121877" y="828329"/>
                    <a:pt x="124409" y="828329"/>
                  </a:cubicBezTo>
                  <a:cubicBezTo>
                    <a:pt x="126941" y="828329"/>
                    <a:pt x="129474" y="830861"/>
                    <a:pt x="129474" y="833393"/>
                  </a:cubicBezTo>
                  <a:lnTo>
                    <a:pt x="129474" y="835926"/>
                  </a:lnTo>
                  <a:cubicBezTo>
                    <a:pt x="130739" y="837191"/>
                    <a:pt x="132005" y="838458"/>
                    <a:pt x="132005" y="839724"/>
                  </a:cubicBezTo>
                  <a:lnTo>
                    <a:pt x="132005" y="847320"/>
                  </a:lnTo>
                  <a:cubicBezTo>
                    <a:pt x="133272" y="848586"/>
                    <a:pt x="134537" y="849852"/>
                    <a:pt x="134537" y="851118"/>
                  </a:cubicBezTo>
                  <a:lnTo>
                    <a:pt x="134537" y="852384"/>
                  </a:lnTo>
                  <a:cubicBezTo>
                    <a:pt x="134537" y="854916"/>
                    <a:pt x="132005" y="857448"/>
                    <a:pt x="129474" y="857448"/>
                  </a:cubicBezTo>
                  <a:moveTo>
                    <a:pt x="644753" y="854916"/>
                  </a:moveTo>
                  <a:cubicBezTo>
                    <a:pt x="643487" y="854916"/>
                    <a:pt x="642221" y="854916"/>
                    <a:pt x="640955" y="853650"/>
                  </a:cubicBezTo>
                  <a:cubicBezTo>
                    <a:pt x="638422" y="852384"/>
                    <a:pt x="638422" y="848586"/>
                    <a:pt x="640955" y="847320"/>
                  </a:cubicBezTo>
                  <a:lnTo>
                    <a:pt x="642221" y="846054"/>
                  </a:lnTo>
                  <a:cubicBezTo>
                    <a:pt x="643487" y="844788"/>
                    <a:pt x="644753" y="844788"/>
                    <a:pt x="646019" y="844788"/>
                  </a:cubicBezTo>
                  <a:lnTo>
                    <a:pt x="648551" y="844788"/>
                  </a:lnTo>
                  <a:lnTo>
                    <a:pt x="649817" y="843522"/>
                  </a:lnTo>
                  <a:cubicBezTo>
                    <a:pt x="651083" y="842256"/>
                    <a:pt x="652349" y="842256"/>
                    <a:pt x="653615" y="842256"/>
                  </a:cubicBezTo>
                  <a:lnTo>
                    <a:pt x="656147" y="842256"/>
                  </a:lnTo>
                  <a:lnTo>
                    <a:pt x="657413" y="840990"/>
                  </a:lnTo>
                  <a:cubicBezTo>
                    <a:pt x="658680" y="839724"/>
                    <a:pt x="659945" y="839724"/>
                    <a:pt x="661212" y="839724"/>
                  </a:cubicBezTo>
                  <a:lnTo>
                    <a:pt x="661212" y="839724"/>
                  </a:lnTo>
                  <a:lnTo>
                    <a:pt x="662478" y="838458"/>
                  </a:lnTo>
                  <a:cubicBezTo>
                    <a:pt x="663743" y="837191"/>
                    <a:pt x="665010" y="837191"/>
                    <a:pt x="666276" y="837191"/>
                  </a:cubicBezTo>
                  <a:lnTo>
                    <a:pt x="667542" y="837191"/>
                  </a:lnTo>
                  <a:cubicBezTo>
                    <a:pt x="670074" y="837191"/>
                    <a:pt x="672606" y="839724"/>
                    <a:pt x="672606" y="842256"/>
                  </a:cubicBezTo>
                  <a:cubicBezTo>
                    <a:pt x="672606" y="844788"/>
                    <a:pt x="671340" y="846054"/>
                    <a:pt x="668808" y="847320"/>
                  </a:cubicBezTo>
                  <a:lnTo>
                    <a:pt x="667542" y="848586"/>
                  </a:lnTo>
                  <a:cubicBezTo>
                    <a:pt x="666276" y="849852"/>
                    <a:pt x="665010" y="849852"/>
                    <a:pt x="663743" y="849852"/>
                  </a:cubicBezTo>
                  <a:lnTo>
                    <a:pt x="663743" y="849852"/>
                  </a:lnTo>
                  <a:lnTo>
                    <a:pt x="662478" y="851118"/>
                  </a:lnTo>
                  <a:cubicBezTo>
                    <a:pt x="661212" y="852384"/>
                    <a:pt x="659945" y="852384"/>
                    <a:pt x="658680" y="852384"/>
                  </a:cubicBezTo>
                  <a:lnTo>
                    <a:pt x="656147" y="852384"/>
                  </a:lnTo>
                  <a:lnTo>
                    <a:pt x="654882" y="853650"/>
                  </a:lnTo>
                  <a:cubicBezTo>
                    <a:pt x="653615" y="854916"/>
                    <a:pt x="652349" y="854916"/>
                    <a:pt x="651083" y="854916"/>
                  </a:cubicBezTo>
                  <a:lnTo>
                    <a:pt x="648551" y="854916"/>
                  </a:lnTo>
                  <a:cubicBezTo>
                    <a:pt x="647285" y="854916"/>
                    <a:pt x="646019" y="854916"/>
                    <a:pt x="644753" y="854916"/>
                  </a:cubicBezTo>
                  <a:moveTo>
                    <a:pt x="715652" y="833393"/>
                  </a:moveTo>
                  <a:lnTo>
                    <a:pt x="710587" y="833393"/>
                  </a:lnTo>
                  <a:cubicBezTo>
                    <a:pt x="708055" y="833393"/>
                    <a:pt x="705523" y="830861"/>
                    <a:pt x="705523" y="828329"/>
                  </a:cubicBezTo>
                  <a:cubicBezTo>
                    <a:pt x="705523" y="825797"/>
                    <a:pt x="708055" y="823265"/>
                    <a:pt x="710587" y="823265"/>
                  </a:cubicBezTo>
                  <a:lnTo>
                    <a:pt x="713119" y="823265"/>
                  </a:lnTo>
                  <a:lnTo>
                    <a:pt x="714385" y="821999"/>
                  </a:lnTo>
                  <a:cubicBezTo>
                    <a:pt x="715652" y="820733"/>
                    <a:pt x="716917" y="820733"/>
                    <a:pt x="718184" y="820733"/>
                  </a:cubicBezTo>
                  <a:lnTo>
                    <a:pt x="723248" y="820733"/>
                  </a:lnTo>
                  <a:lnTo>
                    <a:pt x="724514" y="819467"/>
                  </a:lnTo>
                  <a:cubicBezTo>
                    <a:pt x="725780" y="818201"/>
                    <a:pt x="727046" y="818201"/>
                    <a:pt x="728312" y="818201"/>
                  </a:cubicBezTo>
                  <a:lnTo>
                    <a:pt x="733376" y="818201"/>
                  </a:lnTo>
                  <a:cubicBezTo>
                    <a:pt x="735908" y="818201"/>
                    <a:pt x="738440" y="820733"/>
                    <a:pt x="738440" y="823265"/>
                  </a:cubicBezTo>
                  <a:cubicBezTo>
                    <a:pt x="738440" y="825797"/>
                    <a:pt x="737175" y="828329"/>
                    <a:pt x="733376" y="828329"/>
                  </a:cubicBezTo>
                  <a:lnTo>
                    <a:pt x="729578" y="828329"/>
                  </a:lnTo>
                  <a:lnTo>
                    <a:pt x="728312" y="829595"/>
                  </a:lnTo>
                  <a:cubicBezTo>
                    <a:pt x="727046" y="830861"/>
                    <a:pt x="725780" y="830861"/>
                    <a:pt x="724514" y="830861"/>
                  </a:cubicBezTo>
                  <a:lnTo>
                    <a:pt x="719450" y="830861"/>
                  </a:lnTo>
                  <a:lnTo>
                    <a:pt x="718184" y="832127"/>
                  </a:lnTo>
                  <a:cubicBezTo>
                    <a:pt x="718184" y="832127"/>
                    <a:pt x="716917" y="833393"/>
                    <a:pt x="715652" y="833393"/>
                  </a:cubicBezTo>
                  <a:moveTo>
                    <a:pt x="805540" y="823265"/>
                  </a:moveTo>
                  <a:lnTo>
                    <a:pt x="781486" y="823265"/>
                  </a:lnTo>
                  <a:cubicBezTo>
                    <a:pt x="778954" y="823265"/>
                    <a:pt x="776422" y="820733"/>
                    <a:pt x="776422" y="818201"/>
                  </a:cubicBezTo>
                  <a:cubicBezTo>
                    <a:pt x="776422" y="815669"/>
                    <a:pt x="777687" y="813137"/>
                    <a:pt x="781486" y="813137"/>
                  </a:cubicBezTo>
                  <a:lnTo>
                    <a:pt x="806807" y="813137"/>
                  </a:lnTo>
                  <a:cubicBezTo>
                    <a:pt x="809338" y="813137"/>
                    <a:pt x="811871" y="815669"/>
                    <a:pt x="811871" y="818201"/>
                  </a:cubicBezTo>
                  <a:cubicBezTo>
                    <a:pt x="810605" y="821999"/>
                    <a:pt x="808073" y="823265"/>
                    <a:pt x="805540" y="823265"/>
                  </a:cubicBezTo>
                  <a:moveTo>
                    <a:pt x="119345" y="791614"/>
                  </a:moveTo>
                  <a:cubicBezTo>
                    <a:pt x="116813" y="791614"/>
                    <a:pt x="114281" y="789082"/>
                    <a:pt x="114281" y="786550"/>
                  </a:cubicBezTo>
                  <a:lnTo>
                    <a:pt x="114281" y="763761"/>
                  </a:lnTo>
                  <a:cubicBezTo>
                    <a:pt x="114281" y="761229"/>
                    <a:pt x="116813" y="758697"/>
                    <a:pt x="119345" y="758697"/>
                  </a:cubicBezTo>
                  <a:cubicBezTo>
                    <a:pt x="121877" y="758697"/>
                    <a:pt x="124409" y="759963"/>
                    <a:pt x="124409" y="763761"/>
                  </a:cubicBezTo>
                  <a:lnTo>
                    <a:pt x="124409" y="787816"/>
                  </a:lnTo>
                  <a:cubicBezTo>
                    <a:pt x="124409" y="789082"/>
                    <a:pt x="123143" y="791614"/>
                    <a:pt x="119345" y="791614"/>
                  </a:cubicBezTo>
                  <a:moveTo>
                    <a:pt x="121877" y="719450"/>
                  </a:moveTo>
                  <a:cubicBezTo>
                    <a:pt x="119345" y="719450"/>
                    <a:pt x="116813" y="716917"/>
                    <a:pt x="116813" y="714385"/>
                  </a:cubicBezTo>
                  <a:lnTo>
                    <a:pt x="116813" y="700459"/>
                  </a:lnTo>
                  <a:lnTo>
                    <a:pt x="118079" y="690331"/>
                  </a:lnTo>
                  <a:cubicBezTo>
                    <a:pt x="118079" y="687798"/>
                    <a:pt x="120611" y="686532"/>
                    <a:pt x="123143" y="686532"/>
                  </a:cubicBezTo>
                  <a:cubicBezTo>
                    <a:pt x="125675" y="686532"/>
                    <a:pt x="128207" y="689065"/>
                    <a:pt x="126941" y="691596"/>
                  </a:cubicBezTo>
                  <a:lnTo>
                    <a:pt x="125675" y="701725"/>
                  </a:lnTo>
                  <a:lnTo>
                    <a:pt x="125675" y="714385"/>
                  </a:lnTo>
                  <a:cubicBezTo>
                    <a:pt x="126941" y="718183"/>
                    <a:pt x="124409" y="719450"/>
                    <a:pt x="121877" y="719450"/>
                  </a:cubicBezTo>
                  <a:moveTo>
                    <a:pt x="126941" y="648551"/>
                  </a:moveTo>
                  <a:cubicBezTo>
                    <a:pt x="124409" y="648551"/>
                    <a:pt x="121877" y="646019"/>
                    <a:pt x="121877" y="643487"/>
                  </a:cubicBezTo>
                  <a:lnTo>
                    <a:pt x="121877" y="619432"/>
                  </a:lnTo>
                  <a:cubicBezTo>
                    <a:pt x="121877" y="616900"/>
                    <a:pt x="124409" y="614368"/>
                    <a:pt x="126941" y="614368"/>
                  </a:cubicBezTo>
                  <a:cubicBezTo>
                    <a:pt x="129474" y="614368"/>
                    <a:pt x="132005" y="615634"/>
                    <a:pt x="132005" y="619432"/>
                  </a:cubicBezTo>
                  <a:lnTo>
                    <a:pt x="132005" y="643487"/>
                  </a:lnTo>
                  <a:cubicBezTo>
                    <a:pt x="132005" y="646019"/>
                    <a:pt x="129474" y="648551"/>
                    <a:pt x="126941" y="648551"/>
                  </a:cubicBezTo>
                  <a:moveTo>
                    <a:pt x="124409" y="577652"/>
                  </a:moveTo>
                  <a:cubicBezTo>
                    <a:pt x="121877" y="577652"/>
                    <a:pt x="119345" y="576387"/>
                    <a:pt x="119345" y="573854"/>
                  </a:cubicBezTo>
                  <a:lnTo>
                    <a:pt x="119345" y="561194"/>
                  </a:lnTo>
                  <a:lnTo>
                    <a:pt x="118079" y="559928"/>
                  </a:lnTo>
                  <a:cubicBezTo>
                    <a:pt x="116813" y="558662"/>
                    <a:pt x="116813" y="557396"/>
                    <a:pt x="116813" y="556130"/>
                  </a:cubicBezTo>
                  <a:lnTo>
                    <a:pt x="116813" y="549800"/>
                  </a:lnTo>
                  <a:cubicBezTo>
                    <a:pt x="116813" y="547267"/>
                    <a:pt x="119345" y="544736"/>
                    <a:pt x="121877" y="544736"/>
                  </a:cubicBezTo>
                  <a:cubicBezTo>
                    <a:pt x="124409" y="544736"/>
                    <a:pt x="126941" y="547267"/>
                    <a:pt x="126941" y="549800"/>
                  </a:cubicBezTo>
                  <a:lnTo>
                    <a:pt x="126941" y="553598"/>
                  </a:lnTo>
                  <a:lnTo>
                    <a:pt x="128207" y="554864"/>
                  </a:lnTo>
                  <a:cubicBezTo>
                    <a:pt x="129474" y="556130"/>
                    <a:pt x="129474" y="557396"/>
                    <a:pt x="129474" y="558662"/>
                  </a:cubicBezTo>
                  <a:lnTo>
                    <a:pt x="129474" y="572588"/>
                  </a:lnTo>
                  <a:cubicBezTo>
                    <a:pt x="129474" y="575121"/>
                    <a:pt x="126941" y="577652"/>
                    <a:pt x="124409" y="577652"/>
                  </a:cubicBezTo>
                  <a:moveTo>
                    <a:pt x="118079" y="508020"/>
                  </a:moveTo>
                  <a:cubicBezTo>
                    <a:pt x="115547" y="508020"/>
                    <a:pt x="113014" y="505488"/>
                    <a:pt x="113014" y="502956"/>
                  </a:cubicBezTo>
                  <a:lnTo>
                    <a:pt x="113014" y="499158"/>
                  </a:lnTo>
                  <a:lnTo>
                    <a:pt x="111749" y="495360"/>
                  </a:lnTo>
                  <a:cubicBezTo>
                    <a:pt x="111749" y="494094"/>
                    <a:pt x="111749" y="494094"/>
                    <a:pt x="111749" y="492828"/>
                  </a:cubicBezTo>
                  <a:lnTo>
                    <a:pt x="111749" y="478901"/>
                  </a:lnTo>
                  <a:cubicBezTo>
                    <a:pt x="111749" y="476369"/>
                    <a:pt x="113014" y="475103"/>
                    <a:pt x="114281" y="473837"/>
                  </a:cubicBezTo>
                  <a:cubicBezTo>
                    <a:pt x="116813" y="472571"/>
                    <a:pt x="119345" y="473837"/>
                    <a:pt x="120611" y="476369"/>
                  </a:cubicBezTo>
                  <a:cubicBezTo>
                    <a:pt x="120611" y="477635"/>
                    <a:pt x="121877" y="477635"/>
                    <a:pt x="121877" y="478901"/>
                  </a:cubicBezTo>
                  <a:lnTo>
                    <a:pt x="121877" y="491562"/>
                  </a:lnTo>
                  <a:lnTo>
                    <a:pt x="123143" y="495360"/>
                  </a:lnTo>
                  <a:cubicBezTo>
                    <a:pt x="123143" y="496626"/>
                    <a:pt x="123143" y="496626"/>
                    <a:pt x="123143" y="497892"/>
                  </a:cubicBezTo>
                  <a:lnTo>
                    <a:pt x="123143" y="502956"/>
                  </a:lnTo>
                  <a:cubicBezTo>
                    <a:pt x="121877" y="505488"/>
                    <a:pt x="120611" y="508020"/>
                    <a:pt x="118079" y="508020"/>
                  </a:cubicBezTo>
                  <a:moveTo>
                    <a:pt x="107951" y="438388"/>
                  </a:moveTo>
                  <a:cubicBezTo>
                    <a:pt x="105418" y="438388"/>
                    <a:pt x="102886" y="435856"/>
                    <a:pt x="102886" y="433324"/>
                  </a:cubicBezTo>
                  <a:lnTo>
                    <a:pt x="102886" y="432057"/>
                  </a:lnTo>
                  <a:lnTo>
                    <a:pt x="101620" y="428259"/>
                  </a:lnTo>
                  <a:cubicBezTo>
                    <a:pt x="101620" y="426993"/>
                    <a:pt x="101620" y="426993"/>
                    <a:pt x="101620" y="425727"/>
                  </a:cubicBezTo>
                  <a:lnTo>
                    <a:pt x="101620" y="418131"/>
                  </a:lnTo>
                  <a:lnTo>
                    <a:pt x="100354" y="416865"/>
                  </a:lnTo>
                  <a:cubicBezTo>
                    <a:pt x="99088" y="415599"/>
                    <a:pt x="99088" y="414333"/>
                    <a:pt x="99088" y="413067"/>
                  </a:cubicBezTo>
                  <a:lnTo>
                    <a:pt x="99088" y="409269"/>
                  </a:lnTo>
                  <a:cubicBezTo>
                    <a:pt x="99088" y="406737"/>
                    <a:pt x="101620" y="404205"/>
                    <a:pt x="104153" y="404205"/>
                  </a:cubicBezTo>
                  <a:cubicBezTo>
                    <a:pt x="106684" y="404205"/>
                    <a:pt x="109216" y="406737"/>
                    <a:pt x="109216" y="409269"/>
                  </a:cubicBezTo>
                  <a:lnTo>
                    <a:pt x="109216" y="411801"/>
                  </a:lnTo>
                  <a:lnTo>
                    <a:pt x="110483" y="413067"/>
                  </a:lnTo>
                  <a:cubicBezTo>
                    <a:pt x="111749" y="414333"/>
                    <a:pt x="111749" y="415599"/>
                    <a:pt x="111749" y="416865"/>
                  </a:cubicBezTo>
                  <a:lnTo>
                    <a:pt x="111749" y="424461"/>
                  </a:lnTo>
                  <a:lnTo>
                    <a:pt x="113014" y="428259"/>
                  </a:lnTo>
                  <a:cubicBezTo>
                    <a:pt x="113014" y="429526"/>
                    <a:pt x="113014" y="429526"/>
                    <a:pt x="113014" y="430792"/>
                  </a:cubicBezTo>
                  <a:lnTo>
                    <a:pt x="113014" y="433324"/>
                  </a:lnTo>
                  <a:cubicBezTo>
                    <a:pt x="113014" y="435856"/>
                    <a:pt x="110483" y="438388"/>
                    <a:pt x="107951" y="438388"/>
                  </a:cubicBezTo>
                  <a:moveTo>
                    <a:pt x="96556" y="368755"/>
                  </a:moveTo>
                  <a:cubicBezTo>
                    <a:pt x="94024" y="368755"/>
                    <a:pt x="91492" y="366223"/>
                    <a:pt x="91492" y="363691"/>
                  </a:cubicBezTo>
                  <a:lnTo>
                    <a:pt x="91492" y="362425"/>
                  </a:lnTo>
                  <a:lnTo>
                    <a:pt x="90226" y="358627"/>
                  </a:lnTo>
                  <a:cubicBezTo>
                    <a:pt x="90226" y="357361"/>
                    <a:pt x="90226" y="357361"/>
                    <a:pt x="90226" y="356095"/>
                  </a:cubicBezTo>
                  <a:lnTo>
                    <a:pt x="90226" y="348499"/>
                  </a:lnTo>
                  <a:lnTo>
                    <a:pt x="88960" y="344700"/>
                  </a:lnTo>
                  <a:cubicBezTo>
                    <a:pt x="88960" y="343434"/>
                    <a:pt x="88960" y="343434"/>
                    <a:pt x="88960" y="342169"/>
                  </a:cubicBezTo>
                  <a:lnTo>
                    <a:pt x="88960" y="340902"/>
                  </a:lnTo>
                  <a:cubicBezTo>
                    <a:pt x="88960" y="338370"/>
                    <a:pt x="91492" y="335838"/>
                    <a:pt x="94024" y="335838"/>
                  </a:cubicBezTo>
                  <a:cubicBezTo>
                    <a:pt x="96556" y="335838"/>
                    <a:pt x="99088" y="338370"/>
                    <a:pt x="99088" y="340902"/>
                  </a:cubicBezTo>
                  <a:lnTo>
                    <a:pt x="99088" y="342169"/>
                  </a:lnTo>
                  <a:lnTo>
                    <a:pt x="100354" y="345967"/>
                  </a:lnTo>
                  <a:cubicBezTo>
                    <a:pt x="100354" y="347233"/>
                    <a:pt x="100354" y="347233"/>
                    <a:pt x="100354" y="348499"/>
                  </a:cubicBezTo>
                  <a:lnTo>
                    <a:pt x="100354" y="356095"/>
                  </a:lnTo>
                  <a:lnTo>
                    <a:pt x="101620" y="359893"/>
                  </a:lnTo>
                  <a:cubicBezTo>
                    <a:pt x="101620" y="361159"/>
                    <a:pt x="101620" y="361159"/>
                    <a:pt x="101620" y="362425"/>
                  </a:cubicBezTo>
                  <a:lnTo>
                    <a:pt x="101620" y="364957"/>
                  </a:lnTo>
                  <a:cubicBezTo>
                    <a:pt x="101620" y="367489"/>
                    <a:pt x="99088" y="368755"/>
                    <a:pt x="96556" y="368755"/>
                  </a:cubicBezTo>
                  <a:moveTo>
                    <a:pt x="82630" y="300389"/>
                  </a:moveTo>
                  <a:cubicBezTo>
                    <a:pt x="81363" y="300389"/>
                    <a:pt x="78832" y="299123"/>
                    <a:pt x="77565" y="297857"/>
                  </a:cubicBezTo>
                  <a:lnTo>
                    <a:pt x="77565" y="296591"/>
                  </a:lnTo>
                  <a:cubicBezTo>
                    <a:pt x="77565" y="295325"/>
                    <a:pt x="77565" y="295325"/>
                    <a:pt x="77565" y="294059"/>
                  </a:cubicBezTo>
                  <a:lnTo>
                    <a:pt x="77565" y="288995"/>
                  </a:lnTo>
                  <a:lnTo>
                    <a:pt x="72502" y="275068"/>
                  </a:lnTo>
                  <a:cubicBezTo>
                    <a:pt x="71235" y="272536"/>
                    <a:pt x="72502" y="270004"/>
                    <a:pt x="75033" y="268738"/>
                  </a:cubicBezTo>
                  <a:cubicBezTo>
                    <a:pt x="77565" y="267472"/>
                    <a:pt x="80098" y="268738"/>
                    <a:pt x="81363" y="271270"/>
                  </a:cubicBezTo>
                  <a:lnTo>
                    <a:pt x="86428" y="286462"/>
                  </a:lnTo>
                  <a:cubicBezTo>
                    <a:pt x="86428" y="286462"/>
                    <a:pt x="86428" y="287729"/>
                    <a:pt x="86428" y="287729"/>
                  </a:cubicBezTo>
                  <a:lnTo>
                    <a:pt x="86428" y="294059"/>
                  </a:lnTo>
                  <a:cubicBezTo>
                    <a:pt x="87693" y="296591"/>
                    <a:pt x="86428" y="299123"/>
                    <a:pt x="83896" y="300389"/>
                  </a:cubicBezTo>
                  <a:cubicBezTo>
                    <a:pt x="83896" y="300389"/>
                    <a:pt x="82630" y="300389"/>
                    <a:pt x="82630" y="300389"/>
                  </a:cubicBezTo>
                  <a:moveTo>
                    <a:pt x="67437" y="230757"/>
                  </a:moveTo>
                  <a:cubicBezTo>
                    <a:pt x="64905" y="230757"/>
                    <a:pt x="62373" y="228225"/>
                    <a:pt x="62373" y="225692"/>
                  </a:cubicBezTo>
                  <a:lnTo>
                    <a:pt x="62373" y="225692"/>
                  </a:lnTo>
                  <a:lnTo>
                    <a:pt x="61107" y="224426"/>
                  </a:lnTo>
                  <a:cubicBezTo>
                    <a:pt x="59841" y="223160"/>
                    <a:pt x="59841" y="221894"/>
                    <a:pt x="59841" y="220628"/>
                  </a:cubicBezTo>
                  <a:lnTo>
                    <a:pt x="59841" y="213032"/>
                  </a:lnTo>
                  <a:lnTo>
                    <a:pt x="58575" y="211766"/>
                  </a:lnTo>
                  <a:cubicBezTo>
                    <a:pt x="57309" y="210500"/>
                    <a:pt x="57309" y="209234"/>
                    <a:pt x="57309" y="207968"/>
                  </a:cubicBezTo>
                  <a:lnTo>
                    <a:pt x="57309" y="202904"/>
                  </a:lnTo>
                  <a:cubicBezTo>
                    <a:pt x="57309" y="200372"/>
                    <a:pt x="59841" y="197839"/>
                    <a:pt x="62373" y="197839"/>
                  </a:cubicBezTo>
                  <a:cubicBezTo>
                    <a:pt x="64905" y="197839"/>
                    <a:pt x="67437" y="199105"/>
                    <a:pt x="67437" y="201638"/>
                  </a:cubicBezTo>
                  <a:lnTo>
                    <a:pt x="67437" y="205436"/>
                  </a:lnTo>
                  <a:lnTo>
                    <a:pt x="68703" y="206702"/>
                  </a:lnTo>
                  <a:cubicBezTo>
                    <a:pt x="69969" y="207968"/>
                    <a:pt x="69969" y="209234"/>
                    <a:pt x="69969" y="210500"/>
                  </a:cubicBezTo>
                  <a:lnTo>
                    <a:pt x="69969" y="218096"/>
                  </a:lnTo>
                  <a:lnTo>
                    <a:pt x="71235" y="219362"/>
                  </a:lnTo>
                  <a:cubicBezTo>
                    <a:pt x="72502" y="220628"/>
                    <a:pt x="72502" y="221894"/>
                    <a:pt x="72502" y="223160"/>
                  </a:cubicBezTo>
                  <a:lnTo>
                    <a:pt x="72502" y="225692"/>
                  </a:lnTo>
                  <a:cubicBezTo>
                    <a:pt x="72502" y="229490"/>
                    <a:pt x="69969" y="230757"/>
                    <a:pt x="67437" y="230757"/>
                  </a:cubicBezTo>
                  <a:moveTo>
                    <a:pt x="50979" y="166188"/>
                  </a:moveTo>
                  <a:cubicBezTo>
                    <a:pt x="48446" y="166188"/>
                    <a:pt x="45914" y="164922"/>
                    <a:pt x="45914" y="161124"/>
                  </a:cubicBezTo>
                  <a:lnTo>
                    <a:pt x="45914" y="159858"/>
                  </a:lnTo>
                  <a:lnTo>
                    <a:pt x="44648" y="158592"/>
                  </a:lnTo>
                  <a:cubicBezTo>
                    <a:pt x="43382" y="157326"/>
                    <a:pt x="43382" y="156060"/>
                    <a:pt x="43382" y="154794"/>
                  </a:cubicBezTo>
                  <a:lnTo>
                    <a:pt x="43382" y="152262"/>
                  </a:lnTo>
                  <a:lnTo>
                    <a:pt x="42116" y="150996"/>
                  </a:lnTo>
                  <a:cubicBezTo>
                    <a:pt x="40850" y="149730"/>
                    <a:pt x="40850" y="148464"/>
                    <a:pt x="40850" y="147198"/>
                  </a:cubicBezTo>
                  <a:lnTo>
                    <a:pt x="40850" y="145932"/>
                  </a:lnTo>
                  <a:lnTo>
                    <a:pt x="39584" y="142133"/>
                  </a:lnTo>
                  <a:cubicBezTo>
                    <a:pt x="39584" y="140867"/>
                    <a:pt x="39584" y="140867"/>
                    <a:pt x="39584" y="139602"/>
                  </a:cubicBezTo>
                  <a:lnTo>
                    <a:pt x="39584" y="137069"/>
                  </a:lnTo>
                  <a:cubicBezTo>
                    <a:pt x="39584" y="134537"/>
                    <a:pt x="42116" y="132005"/>
                    <a:pt x="44648" y="132005"/>
                  </a:cubicBezTo>
                  <a:cubicBezTo>
                    <a:pt x="47181" y="132005"/>
                    <a:pt x="49712" y="134537"/>
                    <a:pt x="49712" y="137069"/>
                  </a:cubicBezTo>
                  <a:lnTo>
                    <a:pt x="49712" y="138335"/>
                  </a:lnTo>
                  <a:lnTo>
                    <a:pt x="50979" y="142133"/>
                  </a:lnTo>
                  <a:cubicBezTo>
                    <a:pt x="50979" y="143400"/>
                    <a:pt x="50979" y="143400"/>
                    <a:pt x="50979" y="144666"/>
                  </a:cubicBezTo>
                  <a:lnTo>
                    <a:pt x="50979" y="144666"/>
                  </a:lnTo>
                  <a:lnTo>
                    <a:pt x="52244" y="145932"/>
                  </a:lnTo>
                  <a:cubicBezTo>
                    <a:pt x="53511" y="147198"/>
                    <a:pt x="53511" y="148464"/>
                    <a:pt x="53511" y="149730"/>
                  </a:cubicBezTo>
                  <a:lnTo>
                    <a:pt x="53511" y="152262"/>
                  </a:lnTo>
                  <a:lnTo>
                    <a:pt x="54777" y="153528"/>
                  </a:lnTo>
                  <a:cubicBezTo>
                    <a:pt x="56042" y="154794"/>
                    <a:pt x="56042" y="156060"/>
                    <a:pt x="56042" y="157326"/>
                  </a:cubicBezTo>
                  <a:lnTo>
                    <a:pt x="56042" y="159858"/>
                  </a:lnTo>
                  <a:cubicBezTo>
                    <a:pt x="56042" y="163656"/>
                    <a:pt x="53511" y="166188"/>
                    <a:pt x="50979" y="166188"/>
                  </a:cubicBezTo>
                  <a:moveTo>
                    <a:pt x="29456" y="101620"/>
                  </a:moveTo>
                  <a:cubicBezTo>
                    <a:pt x="28190" y="101620"/>
                    <a:pt x="25658" y="100354"/>
                    <a:pt x="25658" y="99088"/>
                  </a:cubicBezTo>
                  <a:lnTo>
                    <a:pt x="24391" y="97822"/>
                  </a:lnTo>
                  <a:cubicBezTo>
                    <a:pt x="23126" y="96556"/>
                    <a:pt x="23126" y="95290"/>
                    <a:pt x="23126" y="94024"/>
                  </a:cubicBezTo>
                  <a:lnTo>
                    <a:pt x="23126" y="88960"/>
                  </a:lnTo>
                  <a:lnTo>
                    <a:pt x="21860" y="87694"/>
                  </a:lnTo>
                  <a:cubicBezTo>
                    <a:pt x="20593" y="86428"/>
                    <a:pt x="20593" y="85162"/>
                    <a:pt x="20593" y="83895"/>
                  </a:cubicBezTo>
                  <a:lnTo>
                    <a:pt x="20593" y="81364"/>
                  </a:lnTo>
                  <a:lnTo>
                    <a:pt x="19328" y="80097"/>
                  </a:lnTo>
                  <a:cubicBezTo>
                    <a:pt x="18061" y="78831"/>
                    <a:pt x="18061" y="77565"/>
                    <a:pt x="18061" y="76299"/>
                  </a:cubicBezTo>
                  <a:lnTo>
                    <a:pt x="18061" y="73767"/>
                  </a:lnTo>
                  <a:cubicBezTo>
                    <a:pt x="18061" y="71235"/>
                    <a:pt x="20593" y="68703"/>
                    <a:pt x="23126" y="68703"/>
                  </a:cubicBezTo>
                  <a:cubicBezTo>
                    <a:pt x="25658" y="68703"/>
                    <a:pt x="28190" y="71235"/>
                    <a:pt x="28190" y="73767"/>
                  </a:cubicBezTo>
                  <a:lnTo>
                    <a:pt x="28190" y="73767"/>
                  </a:lnTo>
                  <a:lnTo>
                    <a:pt x="29456" y="75033"/>
                  </a:lnTo>
                  <a:cubicBezTo>
                    <a:pt x="30722" y="76299"/>
                    <a:pt x="30722" y="77565"/>
                    <a:pt x="30722" y="78831"/>
                  </a:cubicBezTo>
                  <a:lnTo>
                    <a:pt x="30722" y="81364"/>
                  </a:lnTo>
                  <a:lnTo>
                    <a:pt x="31988" y="82630"/>
                  </a:lnTo>
                  <a:cubicBezTo>
                    <a:pt x="33254" y="83895"/>
                    <a:pt x="33254" y="85162"/>
                    <a:pt x="33254" y="86428"/>
                  </a:cubicBezTo>
                  <a:lnTo>
                    <a:pt x="33254" y="91492"/>
                  </a:lnTo>
                  <a:lnTo>
                    <a:pt x="34520" y="92758"/>
                  </a:lnTo>
                  <a:cubicBezTo>
                    <a:pt x="35786" y="94024"/>
                    <a:pt x="35786" y="95290"/>
                    <a:pt x="35786" y="96556"/>
                  </a:cubicBezTo>
                  <a:cubicBezTo>
                    <a:pt x="34520" y="99088"/>
                    <a:pt x="31988" y="101620"/>
                    <a:pt x="29456" y="101620"/>
                  </a:cubicBezTo>
                  <a:moveTo>
                    <a:pt x="566259" y="91492"/>
                  </a:moveTo>
                  <a:lnTo>
                    <a:pt x="557396" y="91492"/>
                  </a:lnTo>
                  <a:cubicBezTo>
                    <a:pt x="554864" y="91492"/>
                    <a:pt x="552332" y="88960"/>
                    <a:pt x="552332" y="86428"/>
                  </a:cubicBezTo>
                  <a:cubicBezTo>
                    <a:pt x="552332" y="83895"/>
                    <a:pt x="554864" y="81364"/>
                    <a:pt x="557396" y="81364"/>
                  </a:cubicBezTo>
                  <a:lnTo>
                    <a:pt x="564992" y="81364"/>
                  </a:lnTo>
                  <a:lnTo>
                    <a:pt x="566259" y="80097"/>
                  </a:lnTo>
                  <a:cubicBezTo>
                    <a:pt x="567524" y="78831"/>
                    <a:pt x="568790" y="78831"/>
                    <a:pt x="570057" y="78831"/>
                  </a:cubicBezTo>
                  <a:lnTo>
                    <a:pt x="577653" y="78831"/>
                  </a:lnTo>
                  <a:cubicBezTo>
                    <a:pt x="580185" y="77565"/>
                    <a:pt x="582717" y="77565"/>
                    <a:pt x="585249" y="78831"/>
                  </a:cubicBezTo>
                  <a:cubicBezTo>
                    <a:pt x="587781" y="80097"/>
                    <a:pt x="587781" y="83895"/>
                    <a:pt x="585249" y="85162"/>
                  </a:cubicBezTo>
                  <a:lnTo>
                    <a:pt x="583983" y="86428"/>
                  </a:lnTo>
                  <a:cubicBezTo>
                    <a:pt x="582717" y="87694"/>
                    <a:pt x="581451" y="87694"/>
                    <a:pt x="580185" y="87694"/>
                  </a:cubicBezTo>
                  <a:lnTo>
                    <a:pt x="572589" y="87694"/>
                  </a:lnTo>
                  <a:lnTo>
                    <a:pt x="571322" y="88960"/>
                  </a:lnTo>
                  <a:cubicBezTo>
                    <a:pt x="568790" y="91492"/>
                    <a:pt x="567524" y="91492"/>
                    <a:pt x="566259" y="91492"/>
                  </a:cubicBezTo>
                  <a:moveTo>
                    <a:pt x="625762" y="76299"/>
                  </a:moveTo>
                  <a:cubicBezTo>
                    <a:pt x="623231" y="76299"/>
                    <a:pt x="621964" y="75033"/>
                    <a:pt x="620698" y="72501"/>
                  </a:cubicBezTo>
                  <a:cubicBezTo>
                    <a:pt x="619432" y="69969"/>
                    <a:pt x="620698" y="67437"/>
                    <a:pt x="623231" y="66171"/>
                  </a:cubicBezTo>
                  <a:lnTo>
                    <a:pt x="624496" y="66171"/>
                  </a:lnTo>
                  <a:cubicBezTo>
                    <a:pt x="624496" y="66171"/>
                    <a:pt x="625762" y="66171"/>
                    <a:pt x="625762" y="66171"/>
                  </a:cubicBezTo>
                  <a:lnTo>
                    <a:pt x="632092" y="66171"/>
                  </a:lnTo>
                  <a:lnTo>
                    <a:pt x="635891" y="64905"/>
                  </a:lnTo>
                  <a:lnTo>
                    <a:pt x="643487" y="62373"/>
                  </a:lnTo>
                  <a:cubicBezTo>
                    <a:pt x="643487" y="62373"/>
                    <a:pt x="644753" y="62373"/>
                    <a:pt x="644753" y="62373"/>
                  </a:cubicBezTo>
                  <a:lnTo>
                    <a:pt x="647285" y="62373"/>
                  </a:lnTo>
                  <a:cubicBezTo>
                    <a:pt x="649817" y="62373"/>
                    <a:pt x="652349" y="64905"/>
                    <a:pt x="652349" y="67437"/>
                  </a:cubicBezTo>
                  <a:cubicBezTo>
                    <a:pt x="652349" y="69969"/>
                    <a:pt x="649817" y="72501"/>
                    <a:pt x="647285" y="72501"/>
                  </a:cubicBezTo>
                  <a:lnTo>
                    <a:pt x="644753" y="72501"/>
                  </a:lnTo>
                  <a:lnTo>
                    <a:pt x="638422" y="75033"/>
                  </a:lnTo>
                  <a:lnTo>
                    <a:pt x="634625" y="77565"/>
                  </a:lnTo>
                  <a:cubicBezTo>
                    <a:pt x="633359" y="77565"/>
                    <a:pt x="633359" y="77565"/>
                    <a:pt x="632092" y="77565"/>
                  </a:cubicBezTo>
                  <a:lnTo>
                    <a:pt x="624496" y="77565"/>
                  </a:lnTo>
                  <a:cubicBezTo>
                    <a:pt x="627029" y="76299"/>
                    <a:pt x="625762" y="76299"/>
                    <a:pt x="625762" y="76299"/>
                  </a:cubicBezTo>
                  <a:moveTo>
                    <a:pt x="696661" y="62373"/>
                  </a:moveTo>
                  <a:lnTo>
                    <a:pt x="695394" y="62373"/>
                  </a:lnTo>
                  <a:cubicBezTo>
                    <a:pt x="692863" y="62373"/>
                    <a:pt x="690331" y="59841"/>
                    <a:pt x="690331" y="57309"/>
                  </a:cubicBezTo>
                  <a:cubicBezTo>
                    <a:pt x="690331" y="54777"/>
                    <a:pt x="692863" y="52244"/>
                    <a:pt x="695394" y="52244"/>
                  </a:cubicBezTo>
                  <a:lnTo>
                    <a:pt x="696661" y="52244"/>
                  </a:lnTo>
                  <a:lnTo>
                    <a:pt x="719450" y="47180"/>
                  </a:lnTo>
                  <a:cubicBezTo>
                    <a:pt x="721982" y="47180"/>
                    <a:pt x="724514" y="48446"/>
                    <a:pt x="725780" y="50979"/>
                  </a:cubicBezTo>
                  <a:cubicBezTo>
                    <a:pt x="725780" y="53510"/>
                    <a:pt x="724514" y="56043"/>
                    <a:pt x="721982" y="57309"/>
                  </a:cubicBezTo>
                  <a:lnTo>
                    <a:pt x="696661" y="62373"/>
                  </a:lnTo>
                  <a:cubicBezTo>
                    <a:pt x="696661" y="62373"/>
                    <a:pt x="696661" y="62373"/>
                    <a:pt x="696661" y="62373"/>
                  </a:cubicBezTo>
                  <a:moveTo>
                    <a:pt x="11731" y="33254"/>
                  </a:moveTo>
                  <a:cubicBezTo>
                    <a:pt x="9199" y="33254"/>
                    <a:pt x="7933" y="31988"/>
                    <a:pt x="6667" y="29456"/>
                  </a:cubicBezTo>
                  <a:lnTo>
                    <a:pt x="337" y="6667"/>
                  </a:lnTo>
                  <a:cubicBezTo>
                    <a:pt x="-930" y="4135"/>
                    <a:pt x="1603" y="1603"/>
                    <a:pt x="4135" y="337"/>
                  </a:cubicBezTo>
                  <a:cubicBezTo>
                    <a:pt x="6667" y="-929"/>
                    <a:pt x="9199" y="1603"/>
                    <a:pt x="10465" y="4135"/>
                  </a:cubicBezTo>
                  <a:lnTo>
                    <a:pt x="16795" y="26923"/>
                  </a:lnTo>
                  <a:cubicBezTo>
                    <a:pt x="16795" y="30722"/>
                    <a:pt x="15530" y="33254"/>
                    <a:pt x="11731" y="33254"/>
                  </a:cubicBezTo>
                  <a:cubicBezTo>
                    <a:pt x="11731" y="33254"/>
                    <a:pt x="11731" y="33254"/>
                    <a:pt x="11731" y="33254"/>
                  </a:cubicBezTo>
                </a:path>
              </a:pathLst>
            </a:custGeom>
            <a:solidFill>
              <a:srgbClr val="65C8D0"/>
            </a:solidFill>
            <a:ln w="12660"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D6983179-37D1-4B2C-8C50-692B8E8411AC}"/>
                </a:ext>
              </a:extLst>
            </p:cNvPr>
            <p:cNvSpPr/>
            <p:nvPr/>
          </p:nvSpPr>
          <p:spPr>
            <a:xfrm>
              <a:off x="8869901" y="3809366"/>
              <a:ext cx="557059" cy="197502"/>
            </a:xfrm>
            <a:custGeom>
              <a:avLst/>
              <a:gdLst>
                <a:gd name="connsiteX0" fmla="*/ 243081 w 557059"/>
                <a:gd name="connsiteY0" fmla="*/ 197503 h 197502"/>
                <a:gd name="connsiteX1" fmla="*/ 236750 w 557059"/>
                <a:gd name="connsiteY1" fmla="*/ 197503 h 197502"/>
                <a:gd name="connsiteX2" fmla="*/ 236750 w 557059"/>
                <a:gd name="connsiteY2" fmla="*/ 194971 h 197502"/>
                <a:gd name="connsiteX3" fmla="*/ 226622 w 557059"/>
                <a:gd name="connsiteY3" fmla="*/ 194971 h 197502"/>
                <a:gd name="connsiteX4" fmla="*/ 226622 w 557059"/>
                <a:gd name="connsiteY4" fmla="*/ 192438 h 197502"/>
                <a:gd name="connsiteX5" fmla="*/ 221558 w 557059"/>
                <a:gd name="connsiteY5" fmla="*/ 192438 h 197502"/>
                <a:gd name="connsiteX6" fmla="*/ 221558 w 557059"/>
                <a:gd name="connsiteY6" fmla="*/ 184842 h 197502"/>
                <a:gd name="connsiteX7" fmla="*/ 225356 w 557059"/>
                <a:gd name="connsiteY7" fmla="*/ 184842 h 197502"/>
                <a:gd name="connsiteX8" fmla="*/ 225356 w 557059"/>
                <a:gd name="connsiteY8" fmla="*/ 179778 h 197502"/>
                <a:gd name="connsiteX9" fmla="*/ 231687 w 557059"/>
                <a:gd name="connsiteY9" fmla="*/ 179778 h 197502"/>
                <a:gd name="connsiteX10" fmla="*/ 231687 w 557059"/>
                <a:gd name="connsiteY10" fmla="*/ 182310 h 197502"/>
                <a:gd name="connsiteX11" fmla="*/ 236750 w 557059"/>
                <a:gd name="connsiteY11" fmla="*/ 182310 h 197502"/>
                <a:gd name="connsiteX12" fmla="*/ 236750 w 557059"/>
                <a:gd name="connsiteY12" fmla="*/ 184842 h 197502"/>
                <a:gd name="connsiteX13" fmla="*/ 245613 w 557059"/>
                <a:gd name="connsiteY13" fmla="*/ 184842 h 197502"/>
                <a:gd name="connsiteX14" fmla="*/ 245613 w 557059"/>
                <a:gd name="connsiteY14" fmla="*/ 192438 h 197502"/>
                <a:gd name="connsiteX15" fmla="*/ 243081 w 557059"/>
                <a:gd name="connsiteY15" fmla="*/ 192438 h 197502"/>
                <a:gd name="connsiteX16" fmla="*/ 243081 w 557059"/>
                <a:gd name="connsiteY16" fmla="*/ 197503 h 197502"/>
                <a:gd name="connsiteX17" fmla="*/ 287392 w 557059"/>
                <a:gd name="connsiteY17" fmla="*/ 179778 h 197502"/>
                <a:gd name="connsiteX18" fmla="*/ 281062 w 557059"/>
                <a:gd name="connsiteY18" fmla="*/ 179778 h 197502"/>
                <a:gd name="connsiteX19" fmla="*/ 281062 w 557059"/>
                <a:gd name="connsiteY19" fmla="*/ 174714 h 197502"/>
                <a:gd name="connsiteX20" fmla="*/ 278530 w 557059"/>
                <a:gd name="connsiteY20" fmla="*/ 174714 h 197502"/>
                <a:gd name="connsiteX21" fmla="*/ 278530 w 557059"/>
                <a:gd name="connsiteY21" fmla="*/ 167118 h 197502"/>
                <a:gd name="connsiteX22" fmla="*/ 281062 w 557059"/>
                <a:gd name="connsiteY22" fmla="*/ 167118 h 197502"/>
                <a:gd name="connsiteX23" fmla="*/ 281062 w 557059"/>
                <a:gd name="connsiteY23" fmla="*/ 164586 h 197502"/>
                <a:gd name="connsiteX24" fmla="*/ 286126 w 557059"/>
                <a:gd name="connsiteY24" fmla="*/ 164586 h 197502"/>
                <a:gd name="connsiteX25" fmla="*/ 293722 w 557059"/>
                <a:gd name="connsiteY25" fmla="*/ 156989 h 197502"/>
                <a:gd name="connsiteX26" fmla="*/ 301319 w 557059"/>
                <a:gd name="connsiteY26" fmla="*/ 163320 h 197502"/>
                <a:gd name="connsiteX27" fmla="*/ 291190 w 557059"/>
                <a:gd name="connsiteY27" fmla="*/ 173448 h 197502"/>
                <a:gd name="connsiteX28" fmla="*/ 291190 w 557059"/>
                <a:gd name="connsiteY28" fmla="*/ 175980 h 197502"/>
                <a:gd name="connsiteX29" fmla="*/ 288659 w 557059"/>
                <a:gd name="connsiteY29" fmla="*/ 175980 h 197502"/>
                <a:gd name="connsiteX30" fmla="*/ 288659 w 557059"/>
                <a:gd name="connsiteY30" fmla="*/ 179778 h 197502"/>
                <a:gd name="connsiteX31" fmla="*/ 193705 w 557059"/>
                <a:gd name="connsiteY31" fmla="*/ 169650 h 197502"/>
                <a:gd name="connsiteX32" fmla="*/ 186109 w 557059"/>
                <a:gd name="connsiteY32" fmla="*/ 169650 h 197502"/>
                <a:gd name="connsiteX33" fmla="*/ 186109 w 557059"/>
                <a:gd name="connsiteY33" fmla="*/ 167118 h 197502"/>
                <a:gd name="connsiteX34" fmla="*/ 183576 w 557059"/>
                <a:gd name="connsiteY34" fmla="*/ 167118 h 197502"/>
                <a:gd name="connsiteX35" fmla="*/ 183576 w 557059"/>
                <a:gd name="connsiteY35" fmla="*/ 164586 h 197502"/>
                <a:gd name="connsiteX36" fmla="*/ 182311 w 557059"/>
                <a:gd name="connsiteY36" fmla="*/ 164586 h 197502"/>
                <a:gd name="connsiteX37" fmla="*/ 182311 w 557059"/>
                <a:gd name="connsiteY37" fmla="*/ 162053 h 197502"/>
                <a:gd name="connsiteX38" fmla="*/ 179778 w 557059"/>
                <a:gd name="connsiteY38" fmla="*/ 162053 h 197502"/>
                <a:gd name="connsiteX39" fmla="*/ 179778 w 557059"/>
                <a:gd name="connsiteY39" fmla="*/ 159521 h 197502"/>
                <a:gd name="connsiteX40" fmla="*/ 177246 w 557059"/>
                <a:gd name="connsiteY40" fmla="*/ 159521 h 197502"/>
                <a:gd name="connsiteX41" fmla="*/ 177246 w 557059"/>
                <a:gd name="connsiteY41" fmla="*/ 153191 h 197502"/>
                <a:gd name="connsiteX42" fmla="*/ 182311 w 557059"/>
                <a:gd name="connsiteY42" fmla="*/ 153191 h 197502"/>
                <a:gd name="connsiteX43" fmla="*/ 182311 w 557059"/>
                <a:gd name="connsiteY43" fmla="*/ 149393 h 197502"/>
                <a:gd name="connsiteX44" fmla="*/ 189907 w 557059"/>
                <a:gd name="connsiteY44" fmla="*/ 149393 h 197502"/>
                <a:gd name="connsiteX45" fmla="*/ 189907 w 557059"/>
                <a:gd name="connsiteY45" fmla="*/ 151925 h 197502"/>
                <a:gd name="connsiteX46" fmla="*/ 192439 w 557059"/>
                <a:gd name="connsiteY46" fmla="*/ 151925 h 197502"/>
                <a:gd name="connsiteX47" fmla="*/ 192439 w 557059"/>
                <a:gd name="connsiteY47" fmla="*/ 154457 h 197502"/>
                <a:gd name="connsiteX48" fmla="*/ 194971 w 557059"/>
                <a:gd name="connsiteY48" fmla="*/ 154457 h 197502"/>
                <a:gd name="connsiteX49" fmla="*/ 194971 w 557059"/>
                <a:gd name="connsiteY49" fmla="*/ 156989 h 197502"/>
                <a:gd name="connsiteX50" fmla="*/ 197503 w 557059"/>
                <a:gd name="connsiteY50" fmla="*/ 156989 h 197502"/>
                <a:gd name="connsiteX51" fmla="*/ 197503 w 557059"/>
                <a:gd name="connsiteY51" fmla="*/ 159521 h 197502"/>
                <a:gd name="connsiteX52" fmla="*/ 200036 w 557059"/>
                <a:gd name="connsiteY52" fmla="*/ 159521 h 197502"/>
                <a:gd name="connsiteX53" fmla="*/ 200036 w 557059"/>
                <a:gd name="connsiteY53" fmla="*/ 167118 h 197502"/>
                <a:gd name="connsiteX54" fmla="*/ 194971 w 557059"/>
                <a:gd name="connsiteY54" fmla="*/ 167118 h 197502"/>
                <a:gd name="connsiteX55" fmla="*/ 194971 w 557059"/>
                <a:gd name="connsiteY55" fmla="*/ 169650 h 197502"/>
                <a:gd name="connsiteX56" fmla="*/ 486161 w 557059"/>
                <a:gd name="connsiteY56" fmla="*/ 132935 h 197502"/>
                <a:gd name="connsiteX57" fmla="*/ 479831 w 557059"/>
                <a:gd name="connsiteY57" fmla="*/ 132935 h 197502"/>
                <a:gd name="connsiteX58" fmla="*/ 460840 w 557059"/>
                <a:gd name="connsiteY58" fmla="*/ 126604 h 197502"/>
                <a:gd name="connsiteX59" fmla="*/ 463372 w 557059"/>
                <a:gd name="connsiteY59" fmla="*/ 117742 h 197502"/>
                <a:gd name="connsiteX60" fmla="*/ 481097 w 557059"/>
                <a:gd name="connsiteY60" fmla="*/ 124072 h 197502"/>
                <a:gd name="connsiteX61" fmla="*/ 484895 w 557059"/>
                <a:gd name="connsiteY61" fmla="*/ 124072 h 197502"/>
                <a:gd name="connsiteX62" fmla="*/ 484895 w 557059"/>
                <a:gd name="connsiteY62" fmla="*/ 132935 h 197502"/>
                <a:gd name="connsiteX63" fmla="*/ 158255 w 557059"/>
                <a:gd name="connsiteY63" fmla="*/ 132935 h 197502"/>
                <a:gd name="connsiteX64" fmla="*/ 150660 w 557059"/>
                <a:gd name="connsiteY64" fmla="*/ 132935 h 197502"/>
                <a:gd name="connsiteX65" fmla="*/ 150660 w 557059"/>
                <a:gd name="connsiteY65" fmla="*/ 130402 h 197502"/>
                <a:gd name="connsiteX66" fmla="*/ 148127 w 557059"/>
                <a:gd name="connsiteY66" fmla="*/ 130402 h 197502"/>
                <a:gd name="connsiteX67" fmla="*/ 148127 w 557059"/>
                <a:gd name="connsiteY67" fmla="*/ 127870 h 197502"/>
                <a:gd name="connsiteX68" fmla="*/ 145595 w 557059"/>
                <a:gd name="connsiteY68" fmla="*/ 127870 h 197502"/>
                <a:gd name="connsiteX69" fmla="*/ 145595 w 557059"/>
                <a:gd name="connsiteY69" fmla="*/ 125338 h 197502"/>
                <a:gd name="connsiteX70" fmla="*/ 144329 w 557059"/>
                <a:gd name="connsiteY70" fmla="*/ 125338 h 197502"/>
                <a:gd name="connsiteX71" fmla="*/ 144329 w 557059"/>
                <a:gd name="connsiteY71" fmla="*/ 120274 h 197502"/>
                <a:gd name="connsiteX72" fmla="*/ 141797 w 557059"/>
                <a:gd name="connsiteY72" fmla="*/ 117742 h 197502"/>
                <a:gd name="connsiteX73" fmla="*/ 141797 w 557059"/>
                <a:gd name="connsiteY73" fmla="*/ 115210 h 197502"/>
                <a:gd name="connsiteX74" fmla="*/ 146862 w 557059"/>
                <a:gd name="connsiteY74" fmla="*/ 115210 h 197502"/>
                <a:gd name="connsiteX75" fmla="*/ 150660 w 557059"/>
                <a:gd name="connsiteY75" fmla="*/ 112678 h 197502"/>
                <a:gd name="connsiteX76" fmla="*/ 154457 w 557059"/>
                <a:gd name="connsiteY76" fmla="*/ 116476 h 197502"/>
                <a:gd name="connsiteX77" fmla="*/ 156990 w 557059"/>
                <a:gd name="connsiteY77" fmla="*/ 116476 h 197502"/>
                <a:gd name="connsiteX78" fmla="*/ 156990 w 557059"/>
                <a:gd name="connsiteY78" fmla="*/ 119008 h 197502"/>
                <a:gd name="connsiteX79" fmla="*/ 159522 w 557059"/>
                <a:gd name="connsiteY79" fmla="*/ 119008 h 197502"/>
                <a:gd name="connsiteX80" fmla="*/ 159522 w 557059"/>
                <a:gd name="connsiteY80" fmla="*/ 121540 h 197502"/>
                <a:gd name="connsiteX81" fmla="*/ 162054 w 557059"/>
                <a:gd name="connsiteY81" fmla="*/ 121540 h 197502"/>
                <a:gd name="connsiteX82" fmla="*/ 162054 w 557059"/>
                <a:gd name="connsiteY82" fmla="*/ 124072 h 197502"/>
                <a:gd name="connsiteX83" fmla="*/ 164586 w 557059"/>
                <a:gd name="connsiteY83" fmla="*/ 124072 h 197502"/>
                <a:gd name="connsiteX84" fmla="*/ 164586 w 557059"/>
                <a:gd name="connsiteY84" fmla="*/ 130402 h 197502"/>
                <a:gd name="connsiteX85" fmla="*/ 159522 w 557059"/>
                <a:gd name="connsiteY85" fmla="*/ 130402 h 197502"/>
                <a:gd name="connsiteX86" fmla="*/ 159522 w 557059"/>
                <a:gd name="connsiteY86" fmla="*/ 132935 h 197502"/>
                <a:gd name="connsiteX87" fmla="*/ 546931 w 557059"/>
                <a:gd name="connsiteY87" fmla="*/ 130402 h 197502"/>
                <a:gd name="connsiteX88" fmla="*/ 533005 w 557059"/>
                <a:gd name="connsiteY88" fmla="*/ 130402 h 197502"/>
                <a:gd name="connsiteX89" fmla="*/ 533005 w 557059"/>
                <a:gd name="connsiteY89" fmla="*/ 120274 h 197502"/>
                <a:gd name="connsiteX90" fmla="*/ 543133 w 557059"/>
                <a:gd name="connsiteY90" fmla="*/ 120274 h 197502"/>
                <a:gd name="connsiteX91" fmla="*/ 545665 w 557059"/>
                <a:gd name="connsiteY91" fmla="*/ 117742 h 197502"/>
                <a:gd name="connsiteX92" fmla="*/ 557059 w 557059"/>
                <a:gd name="connsiteY92" fmla="*/ 117742 h 197502"/>
                <a:gd name="connsiteX93" fmla="*/ 557059 w 557059"/>
                <a:gd name="connsiteY93" fmla="*/ 127870 h 197502"/>
                <a:gd name="connsiteX94" fmla="*/ 549463 w 557059"/>
                <a:gd name="connsiteY94" fmla="*/ 127870 h 197502"/>
                <a:gd name="connsiteX95" fmla="*/ 546931 w 557059"/>
                <a:gd name="connsiteY95" fmla="*/ 130402 h 197502"/>
                <a:gd name="connsiteX96" fmla="*/ 346896 w 557059"/>
                <a:gd name="connsiteY96" fmla="*/ 124072 h 197502"/>
                <a:gd name="connsiteX97" fmla="*/ 338034 w 557059"/>
                <a:gd name="connsiteY97" fmla="*/ 119008 h 197502"/>
                <a:gd name="connsiteX98" fmla="*/ 341832 w 557059"/>
                <a:gd name="connsiteY98" fmla="*/ 112678 h 197502"/>
                <a:gd name="connsiteX99" fmla="*/ 351961 w 557059"/>
                <a:gd name="connsiteY99" fmla="*/ 98751 h 197502"/>
                <a:gd name="connsiteX100" fmla="*/ 359557 w 557059"/>
                <a:gd name="connsiteY100" fmla="*/ 103815 h 197502"/>
                <a:gd name="connsiteX101" fmla="*/ 349429 w 557059"/>
                <a:gd name="connsiteY101" fmla="*/ 117742 h 197502"/>
                <a:gd name="connsiteX102" fmla="*/ 346896 w 557059"/>
                <a:gd name="connsiteY102" fmla="*/ 124072 h 197502"/>
                <a:gd name="connsiteX103" fmla="*/ 416529 w 557059"/>
                <a:gd name="connsiteY103" fmla="*/ 105081 h 197502"/>
                <a:gd name="connsiteX104" fmla="*/ 400070 w 557059"/>
                <a:gd name="connsiteY104" fmla="*/ 97485 h 197502"/>
                <a:gd name="connsiteX105" fmla="*/ 398804 w 557059"/>
                <a:gd name="connsiteY105" fmla="*/ 96219 h 197502"/>
                <a:gd name="connsiteX106" fmla="*/ 396272 w 557059"/>
                <a:gd name="connsiteY106" fmla="*/ 94953 h 197502"/>
                <a:gd name="connsiteX107" fmla="*/ 400070 w 557059"/>
                <a:gd name="connsiteY107" fmla="*/ 86091 h 197502"/>
                <a:gd name="connsiteX108" fmla="*/ 405134 w 557059"/>
                <a:gd name="connsiteY108" fmla="*/ 88623 h 197502"/>
                <a:gd name="connsiteX109" fmla="*/ 406400 w 557059"/>
                <a:gd name="connsiteY109" fmla="*/ 89889 h 197502"/>
                <a:gd name="connsiteX110" fmla="*/ 421593 w 557059"/>
                <a:gd name="connsiteY110" fmla="*/ 96219 h 197502"/>
                <a:gd name="connsiteX111" fmla="*/ 416529 w 557059"/>
                <a:gd name="connsiteY111" fmla="*/ 105081 h 197502"/>
                <a:gd name="connsiteX112" fmla="*/ 125339 w 557059"/>
                <a:gd name="connsiteY112" fmla="*/ 91155 h 197502"/>
                <a:gd name="connsiteX113" fmla="*/ 117743 w 557059"/>
                <a:gd name="connsiteY113" fmla="*/ 91155 h 197502"/>
                <a:gd name="connsiteX114" fmla="*/ 117743 w 557059"/>
                <a:gd name="connsiteY114" fmla="*/ 88623 h 197502"/>
                <a:gd name="connsiteX115" fmla="*/ 115210 w 557059"/>
                <a:gd name="connsiteY115" fmla="*/ 88623 h 197502"/>
                <a:gd name="connsiteX116" fmla="*/ 115210 w 557059"/>
                <a:gd name="connsiteY116" fmla="*/ 86091 h 197502"/>
                <a:gd name="connsiteX117" fmla="*/ 112678 w 557059"/>
                <a:gd name="connsiteY117" fmla="*/ 86091 h 197502"/>
                <a:gd name="connsiteX118" fmla="*/ 112678 w 557059"/>
                <a:gd name="connsiteY118" fmla="*/ 81027 h 197502"/>
                <a:gd name="connsiteX119" fmla="*/ 108880 w 557059"/>
                <a:gd name="connsiteY119" fmla="*/ 77228 h 197502"/>
                <a:gd name="connsiteX120" fmla="*/ 116476 w 557059"/>
                <a:gd name="connsiteY120" fmla="*/ 70898 h 197502"/>
                <a:gd name="connsiteX121" fmla="*/ 117743 w 557059"/>
                <a:gd name="connsiteY121" fmla="*/ 72164 h 197502"/>
                <a:gd name="connsiteX122" fmla="*/ 122806 w 557059"/>
                <a:gd name="connsiteY122" fmla="*/ 72164 h 197502"/>
                <a:gd name="connsiteX123" fmla="*/ 122806 w 557059"/>
                <a:gd name="connsiteY123" fmla="*/ 77228 h 197502"/>
                <a:gd name="connsiteX124" fmla="*/ 125339 w 557059"/>
                <a:gd name="connsiteY124" fmla="*/ 77228 h 197502"/>
                <a:gd name="connsiteX125" fmla="*/ 125339 w 557059"/>
                <a:gd name="connsiteY125" fmla="*/ 79761 h 197502"/>
                <a:gd name="connsiteX126" fmla="*/ 127871 w 557059"/>
                <a:gd name="connsiteY126" fmla="*/ 79761 h 197502"/>
                <a:gd name="connsiteX127" fmla="*/ 127871 w 557059"/>
                <a:gd name="connsiteY127" fmla="*/ 82293 h 197502"/>
                <a:gd name="connsiteX128" fmla="*/ 130403 w 557059"/>
                <a:gd name="connsiteY128" fmla="*/ 82293 h 197502"/>
                <a:gd name="connsiteX129" fmla="*/ 130403 w 557059"/>
                <a:gd name="connsiteY129" fmla="*/ 88623 h 197502"/>
                <a:gd name="connsiteX130" fmla="*/ 125339 w 557059"/>
                <a:gd name="connsiteY130" fmla="*/ 88623 h 197502"/>
                <a:gd name="connsiteX131" fmla="*/ 125339 w 557059"/>
                <a:gd name="connsiteY131" fmla="*/ 91155 h 197502"/>
                <a:gd name="connsiteX132" fmla="*/ 79761 w 557059"/>
                <a:gd name="connsiteY132" fmla="*/ 40513 h 197502"/>
                <a:gd name="connsiteX133" fmla="*/ 70899 w 557059"/>
                <a:gd name="connsiteY133" fmla="*/ 31651 h 197502"/>
                <a:gd name="connsiteX134" fmla="*/ 70899 w 557059"/>
                <a:gd name="connsiteY134" fmla="*/ 29119 h 197502"/>
                <a:gd name="connsiteX135" fmla="*/ 64569 w 557059"/>
                <a:gd name="connsiteY135" fmla="*/ 21523 h 197502"/>
                <a:gd name="connsiteX136" fmla="*/ 72165 w 557059"/>
                <a:gd name="connsiteY136" fmla="*/ 15192 h 197502"/>
                <a:gd name="connsiteX137" fmla="*/ 79761 w 557059"/>
                <a:gd name="connsiteY137" fmla="*/ 25321 h 197502"/>
                <a:gd name="connsiteX138" fmla="*/ 79761 w 557059"/>
                <a:gd name="connsiteY138" fmla="*/ 27853 h 197502"/>
                <a:gd name="connsiteX139" fmla="*/ 86092 w 557059"/>
                <a:gd name="connsiteY139" fmla="*/ 34183 h 197502"/>
                <a:gd name="connsiteX140" fmla="*/ 79761 w 557059"/>
                <a:gd name="connsiteY140" fmla="*/ 40513 h 197502"/>
                <a:gd name="connsiteX141" fmla="*/ 3799 w 557059"/>
                <a:gd name="connsiteY141" fmla="*/ 15192 h 197502"/>
                <a:gd name="connsiteX142" fmla="*/ 0 w 557059"/>
                <a:gd name="connsiteY142" fmla="*/ 6330 h 197502"/>
                <a:gd name="connsiteX143" fmla="*/ 10129 w 557059"/>
                <a:gd name="connsiteY143" fmla="*/ 1266 h 197502"/>
                <a:gd name="connsiteX144" fmla="*/ 16459 w 557059"/>
                <a:gd name="connsiteY144" fmla="*/ 1266 h 197502"/>
                <a:gd name="connsiteX145" fmla="*/ 24055 w 557059"/>
                <a:gd name="connsiteY145" fmla="*/ 0 h 197502"/>
                <a:gd name="connsiteX146" fmla="*/ 25321 w 557059"/>
                <a:gd name="connsiteY146" fmla="*/ 10128 h 197502"/>
                <a:gd name="connsiteX147" fmla="*/ 17725 w 557059"/>
                <a:gd name="connsiteY147" fmla="*/ 11394 h 197502"/>
                <a:gd name="connsiteX148" fmla="*/ 13927 w 557059"/>
                <a:gd name="connsiteY148" fmla="*/ 11394 h 197502"/>
                <a:gd name="connsiteX149" fmla="*/ 3799 w 557059"/>
                <a:gd name="connsiteY149" fmla="*/ 15192 h 197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557059" h="197502">
                  <a:moveTo>
                    <a:pt x="243081" y="197503"/>
                  </a:moveTo>
                  <a:lnTo>
                    <a:pt x="236750" y="197503"/>
                  </a:lnTo>
                  <a:lnTo>
                    <a:pt x="236750" y="194971"/>
                  </a:lnTo>
                  <a:lnTo>
                    <a:pt x="226622" y="194971"/>
                  </a:lnTo>
                  <a:lnTo>
                    <a:pt x="226622" y="192438"/>
                  </a:lnTo>
                  <a:lnTo>
                    <a:pt x="221558" y="192438"/>
                  </a:lnTo>
                  <a:lnTo>
                    <a:pt x="221558" y="184842"/>
                  </a:lnTo>
                  <a:lnTo>
                    <a:pt x="225356" y="184842"/>
                  </a:lnTo>
                  <a:lnTo>
                    <a:pt x="225356" y="179778"/>
                  </a:lnTo>
                  <a:lnTo>
                    <a:pt x="231687" y="179778"/>
                  </a:lnTo>
                  <a:lnTo>
                    <a:pt x="231687" y="182310"/>
                  </a:lnTo>
                  <a:lnTo>
                    <a:pt x="236750" y="182310"/>
                  </a:lnTo>
                  <a:lnTo>
                    <a:pt x="236750" y="184842"/>
                  </a:lnTo>
                  <a:lnTo>
                    <a:pt x="245613" y="184842"/>
                  </a:lnTo>
                  <a:lnTo>
                    <a:pt x="245613" y="192438"/>
                  </a:lnTo>
                  <a:lnTo>
                    <a:pt x="243081" y="192438"/>
                  </a:lnTo>
                  <a:lnTo>
                    <a:pt x="243081" y="197503"/>
                  </a:lnTo>
                  <a:close/>
                  <a:moveTo>
                    <a:pt x="287392" y="179778"/>
                  </a:moveTo>
                  <a:lnTo>
                    <a:pt x="281062" y="179778"/>
                  </a:lnTo>
                  <a:lnTo>
                    <a:pt x="281062" y="174714"/>
                  </a:lnTo>
                  <a:lnTo>
                    <a:pt x="278530" y="174714"/>
                  </a:lnTo>
                  <a:lnTo>
                    <a:pt x="278530" y="167118"/>
                  </a:lnTo>
                  <a:lnTo>
                    <a:pt x="281062" y="167118"/>
                  </a:lnTo>
                  <a:lnTo>
                    <a:pt x="281062" y="164586"/>
                  </a:lnTo>
                  <a:lnTo>
                    <a:pt x="286126" y="164586"/>
                  </a:lnTo>
                  <a:lnTo>
                    <a:pt x="293722" y="156989"/>
                  </a:lnTo>
                  <a:lnTo>
                    <a:pt x="301319" y="163320"/>
                  </a:lnTo>
                  <a:lnTo>
                    <a:pt x="291190" y="173448"/>
                  </a:lnTo>
                  <a:lnTo>
                    <a:pt x="291190" y="175980"/>
                  </a:lnTo>
                  <a:lnTo>
                    <a:pt x="288659" y="175980"/>
                  </a:lnTo>
                  <a:lnTo>
                    <a:pt x="288659" y="179778"/>
                  </a:lnTo>
                  <a:close/>
                  <a:moveTo>
                    <a:pt x="193705" y="169650"/>
                  </a:moveTo>
                  <a:lnTo>
                    <a:pt x="186109" y="169650"/>
                  </a:lnTo>
                  <a:lnTo>
                    <a:pt x="186109" y="167118"/>
                  </a:lnTo>
                  <a:lnTo>
                    <a:pt x="183576" y="167118"/>
                  </a:lnTo>
                  <a:lnTo>
                    <a:pt x="183576" y="164586"/>
                  </a:lnTo>
                  <a:lnTo>
                    <a:pt x="182311" y="164586"/>
                  </a:lnTo>
                  <a:lnTo>
                    <a:pt x="182311" y="162053"/>
                  </a:lnTo>
                  <a:lnTo>
                    <a:pt x="179778" y="162053"/>
                  </a:lnTo>
                  <a:lnTo>
                    <a:pt x="179778" y="159521"/>
                  </a:lnTo>
                  <a:lnTo>
                    <a:pt x="177246" y="159521"/>
                  </a:lnTo>
                  <a:lnTo>
                    <a:pt x="177246" y="153191"/>
                  </a:lnTo>
                  <a:lnTo>
                    <a:pt x="182311" y="153191"/>
                  </a:lnTo>
                  <a:lnTo>
                    <a:pt x="182311" y="149393"/>
                  </a:lnTo>
                  <a:lnTo>
                    <a:pt x="189907" y="149393"/>
                  </a:lnTo>
                  <a:lnTo>
                    <a:pt x="189907" y="151925"/>
                  </a:lnTo>
                  <a:lnTo>
                    <a:pt x="192439" y="151925"/>
                  </a:lnTo>
                  <a:lnTo>
                    <a:pt x="192439" y="154457"/>
                  </a:lnTo>
                  <a:lnTo>
                    <a:pt x="194971" y="154457"/>
                  </a:lnTo>
                  <a:lnTo>
                    <a:pt x="194971" y="156989"/>
                  </a:lnTo>
                  <a:lnTo>
                    <a:pt x="197503" y="156989"/>
                  </a:lnTo>
                  <a:lnTo>
                    <a:pt x="197503" y="159521"/>
                  </a:lnTo>
                  <a:lnTo>
                    <a:pt x="200036" y="159521"/>
                  </a:lnTo>
                  <a:lnTo>
                    <a:pt x="200036" y="167118"/>
                  </a:lnTo>
                  <a:lnTo>
                    <a:pt x="194971" y="167118"/>
                  </a:lnTo>
                  <a:lnTo>
                    <a:pt x="194971" y="169650"/>
                  </a:lnTo>
                  <a:close/>
                  <a:moveTo>
                    <a:pt x="486161" y="132935"/>
                  </a:moveTo>
                  <a:lnTo>
                    <a:pt x="479831" y="132935"/>
                  </a:lnTo>
                  <a:lnTo>
                    <a:pt x="460840" y="126604"/>
                  </a:lnTo>
                  <a:lnTo>
                    <a:pt x="463372" y="117742"/>
                  </a:lnTo>
                  <a:lnTo>
                    <a:pt x="481097" y="124072"/>
                  </a:lnTo>
                  <a:lnTo>
                    <a:pt x="484895" y="124072"/>
                  </a:lnTo>
                  <a:lnTo>
                    <a:pt x="484895" y="132935"/>
                  </a:lnTo>
                  <a:close/>
                  <a:moveTo>
                    <a:pt x="158255" y="132935"/>
                  </a:moveTo>
                  <a:lnTo>
                    <a:pt x="150660" y="132935"/>
                  </a:lnTo>
                  <a:lnTo>
                    <a:pt x="150660" y="130402"/>
                  </a:lnTo>
                  <a:lnTo>
                    <a:pt x="148127" y="130402"/>
                  </a:lnTo>
                  <a:lnTo>
                    <a:pt x="148127" y="127870"/>
                  </a:lnTo>
                  <a:lnTo>
                    <a:pt x="145595" y="127870"/>
                  </a:lnTo>
                  <a:lnTo>
                    <a:pt x="145595" y="125338"/>
                  </a:lnTo>
                  <a:lnTo>
                    <a:pt x="144329" y="125338"/>
                  </a:lnTo>
                  <a:lnTo>
                    <a:pt x="144329" y="120274"/>
                  </a:lnTo>
                  <a:lnTo>
                    <a:pt x="141797" y="117742"/>
                  </a:lnTo>
                  <a:lnTo>
                    <a:pt x="141797" y="115210"/>
                  </a:lnTo>
                  <a:lnTo>
                    <a:pt x="146862" y="115210"/>
                  </a:lnTo>
                  <a:lnTo>
                    <a:pt x="150660" y="112678"/>
                  </a:lnTo>
                  <a:lnTo>
                    <a:pt x="154457" y="116476"/>
                  </a:lnTo>
                  <a:lnTo>
                    <a:pt x="156990" y="116476"/>
                  </a:lnTo>
                  <a:lnTo>
                    <a:pt x="156990" y="119008"/>
                  </a:lnTo>
                  <a:lnTo>
                    <a:pt x="159522" y="119008"/>
                  </a:lnTo>
                  <a:lnTo>
                    <a:pt x="159522" y="121540"/>
                  </a:lnTo>
                  <a:lnTo>
                    <a:pt x="162054" y="121540"/>
                  </a:lnTo>
                  <a:lnTo>
                    <a:pt x="162054" y="124072"/>
                  </a:lnTo>
                  <a:lnTo>
                    <a:pt x="164586" y="124072"/>
                  </a:lnTo>
                  <a:lnTo>
                    <a:pt x="164586" y="130402"/>
                  </a:lnTo>
                  <a:lnTo>
                    <a:pt x="159522" y="130402"/>
                  </a:lnTo>
                  <a:lnTo>
                    <a:pt x="159522" y="132935"/>
                  </a:lnTo>
                  <a:close/>
                  <a:moveTo>
                    <a:pt x="546931" y="130402"/>
                  </a:moveTo>
                  <a:lnTo>
                    <a:pt x="533005" y="130402"/>
                  </a:lnTo>
                  <a:lnTo>
                    <a:pt x="533005" y="120274"/>
                  </a:lnTo>
                  <a:lnTo>
                    <a:pt x="543133" y="120274"/>
                  </a:lnTo>
                  <a:lnTo>
                    <a:pt x="545665" y="117742"/>
                  </a:lnTo>
                  <a:lnTo>
                    <a:pt x="557059" y="117742"/>
                  </a:lnTo>
                  <a:lnTo>
                    <a:pt x="557059" y="127870"/>
                  </a:lnTo>
                  <a:lnTo>
                    <a:pt x="549463" y="127870"/>
                  </a:lnTo>
                  <a:lnTo>
                    <a:pt x="546931" y="130402"/>
                  </a:lnTo>
                  <a:close/>
                  <a:moveTo>
                    <a:pt x="346896" y="124072"/>
                  </a:moveTo>
                  <a:lnTo>
                    <a:pt x="338034" y="119008"/>
                  </a:lnTo>
                  <a:lnTo>
                    <a:pt x="341832" y="112678"/>
                  </a:lnTo>
                  <a:lnTo>
                    <a:pt x="351961" y="98751"/>
                  </a:lnTo>
                  <a:lnTo>
                    <a:pt x="359557" y="103815"/>
                  </a:lnTo>
                  <a:lnTo>
                    <a:pt x="349429" y="117742"/>
                  </a:lnTo>
                  <a:lnTo>
                    <a:pt x="346896" y="124072"/>
                  </a:lnTo>
                  <a:close/>
                  <a:moveTo>
                    <a:pt x="416529" y="105081"/>
                  </a:moveTo>
                  <a:lnTo>
                    <a:pt x="400070" y="97485"/>
                  </a:lnTo>
                  <a:lnTo>
                    <a:pt x="398804" y="96219"/>
                  </a:lnTo>
                  <a:lnTo>
                    <a:pt x="396272" y="94953"/>
                  </a:lnTo>
                  <a:lnTo>
                    <a:pt x="400070" y="86091"/>
                  </a:lnTo>
                  <a:lnTo>
                    <a:pt x="405134" y="88623"/>
                  </a:lnTo>
                  <a:lnTo>
                    <a:pt x="406400" y="89889"/>
                  </a:lnTo>
                  <a:lnTo>
                    <a:pt x="421593" y="96219"/>
                  </a:lnTo>
                  <a:lnTo>
                    <a:pt x="416529" y="105081"/>
                  </a:lnTo>
                  <a:close/>
                  <a:moveTo>
                    <a:pt x="125339" y="91155"/>
                  </a:moveTo>
                  <a:lnTo>
                    <a:pt x="117743" y="91155"/>
                  </a:lnTo>
                  <a:lnTo>
                    <a:pt x="117743" y="88623"/>
                  </a:lnTo>
                  <a:lnTo>
                    <a:pt x="115210" y="88623"/>
                  </a:lnTo>
                  <a:lnTo>
                    <a:pt x="115210" y="86091"/>
                  </a:lnTo>
                  <a:lnTo>
                    <a:pt x="112678" y="86091"/>
                  </a:lnTo>
                  <a:lnTo>
                    <a:pt x="112678" y="81027"/>
                  </a:lnTo>
                  <a:lnTo>
                    <a:pt x="108880" y="77228"/>
                  </a:lnTo>
                  <a:lnTo>
                    <a:pt x="116476" y="70898"/>
                  </a:lnTo>
                  <a:lnTo>
                    <a:pt x="117743" y="72164"/>
                  </a:lnTo>
                  <a:lnTo>
                    <a:pt x="122806" y="72164"/>
                  </a:lnTo>
                  <a:lnTo>
                    <a:pt x="122806" y="77228"/>
                  </a:lnTo>
                  <a:lnTo>
                    <a:pt x="125339" y="77228"/>
                  </a:lnTo>
                  <a:lnTo>
                    <a:pt x="125339" y="79761"/>
                  </a:lnTo>
                  <a:lnTo>
                    <a:pt x="127871" y="79761"/>
                  </a:lnTo>
                  <a:lnTo>
                    <a:pt x="127871" y="82293"/>
                  </a:lnTo>
                  <a:lnTo>
                    <a:pt x="130403" y="82293"/>
                  </a:lnTo>
                  <a:lnTo>
                    <a:pt x="130403" y="88623"/>
                  </a:lnTo>
                  <a:lnTo>
                    <a:pt x="125339" y="88623"/>
                  </a:lnTo>
                  <a:lnTo>
                    <a:pt x="125339" y="91155"/>
                  </a:lnTo>
                  <a:close/>
                  <a:moveTo>
                    <a:pt x="79761" y="40513"/>
                  </a:moveTo>
                  <a:lnTo>
                    <a:pt x="70899" y="31651"/>
                  </a:lnTo>
                  <a:lnTo>
                    <a:pt x="70899" y="29119"/>
                  </a:lnTo>
                  <a:lnTo>
                    <a:pt x="64569" y="21523"/>
                  </a:lnTo>
                  <a:lnTo>
                    <a:pt x="72165" y="15192"/>
                  </a:lnTo>
                  <a:lnTo>
                    <a:pt x="79761" y="25321"/>
                  </a:lnTo>
                  <a:lnTo>
                    <a:pt x="79761" y="27853"/>
                  </a:lnTo>
                  <a:lnTo>
                    <a:pt x="86092" y="34183"/>
                  </a:lnTo>
                  <a:lnTo>
                    <a:pt x="79761" y="40513"/>
                  </a:lnTo>
                  <a:close/>
                  <a:moveTo>
                    <a:pt x="3799" y="15192"/>
                  </a:moveTo>
                  <a:lnTo>
                    <a:pt x="0" y="6330"/>
                  </a:lnTo>
                  <a:lnTo>
                    <a:pt x="10129" y="1266"/>
                  </a:lnTo>
                  <a:lnTo>
                    <a:pt x="16459" y="1266"/>
                  </a:lnTo>
                  <a:lnTo>
                    <a:pt x="24055" y="0"/>
                  </a:lnTo>
                  <a:lnTo>
                    <a:pt x="25321" y="10128"/>
                  </a:lnTo>
                  <a:lnTo>
                    <a:pt x="17725" y="11394"/>
                  </a:lnTo>
                  <a:lnTo>
                    <a:pt x="13927" y="11394"/>
                  </a:lnTo>
                  <a:lnTo>
                    <a:pt x="3799" y="15192"/>
                  </a:lnTo>
                  <a:close/>
                </a:path>
              </a:pathLst>
            </a:custGeom>
            <a:solidFill>
              <a:srgbClr val="65C8D0"/>
            </a:solidFill>
            <a:ln w="12660"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AE96D32-4FD2-439E-89B8-C91737FE22BD}"/>
                </a:ext>
              </a:extLst>
            </p:cNvPr>
            <p:cNvSpPr/>
            <p:nvPr/>
          </p:nvSpPr>
          <p:spPr>
            <a:xfrm>
              <a:off x="8863571" y="3791641"/>
              <a:ext cx="565921" cy="192438"/>
            </a:xfrm>
            <a:custGeom>
              <a:avLst/>
              <a:gdLst>
                <a:gd name="connsiteX0" fmla="*/ 240548 w 565921"/>
                <a:gd name="connsiteY0" fmla="*/ 192439 h 192438"/>
                <a:gd name="connsiteX1" fmla="*/ 232952 w 565921"/>
                <a:gd name="connsiteY1" fmla="*/ 192439 h 192438"/>
                <a:gd name="connsiteX2" fmla="*/ 232952 w 565921"/>
                <a:gd name="connsiteY2" fmla="*/ 189907 h 192438"/>
                <a:gd name="connsiteX3" fmla="*/ 230420 w 565921"/>
                <a:gd name="connsiteY3" fmla="*/ 189907 h 192438"/>
                <a:gd name="connsiteX4" fmla="*/ 230420 w 565921"/>
                <a:gd name="connsiteY4" fmla="*/ 187375 h 192438"/>
                <a:gd name="connsiteX5" fmla="*/ 226622 w 565921"/>
                <a:gd name="connsiteY5" fmla="*/ 187375 h 192438"/>
                <a:gd name="connsiteX6" fmla="*/ 226622 w 565921"/>
                <a:gd name="connsiteY6" fmla="*/ 184842 h 192438"/>
                <a:gd name="connsiteX7" fmla="*/ 224090 w 565921"/>
                <a:gd name="connsiteY7" fmla="*/ 184842 h 192438"/>
                <a:gd name="connsiteX8" fmla="*/ 224090 w 565921"/>
                <a:gd name="connsiteY8" fmla="*/ 177246 h 192438"/>
                <a:gd name="connsiteX9" fmla="*/ 226622 w 565921"/>
                <a:gd name="connsiteY9" fmla="*/ 177246 h 192438"/>
                <a:gd name="connsiteX10" fmla="*/ 226622 w 565921"/>
                <a:gd name="connsiteY10" fmla="*/ 172182 h 192438"/>
                <a:gd name="connsiteX11" fmla="*/ 234218 w 565921"/>
                <a:gd name="connsiteY11" fmla="*/ 172182 h 192438"/>
                <a:gd name="connsiteX12" fmla="*/ 234218 w 565921"/>
                <a:gd name="connsiteY12" fmla="*/ 174714 h 192438"/>
                <a:gd name="connsiteX13" fmla="*/ 236750 w 565921"/>
                <a:gd name="connsiteY13" fmla="*/ 174714 h 192438"/>
                <a:gd name="connsiteX14" fmla="*/ 236750 w 565921"/>
                <a:gd name="connsiteY14" fmla="*/ 177246 h 192438"/>
                <a:gd name="connsiteX15" fmla="*/ 241815 w 565921"/>
                <a:gd name="connsiteY15" fmla="*/ 177246 h 192438"/>
                <a:gd name="connsiteX16" fmla="*/ 241815 w 565921"/>
                <a:gd name="connsiteY16" fmla="*/ 179778 h 192438"/>
                <a:gd name="connsiteX17" fmla="*/ 244347 w 565921"/>
                <a:gd name="connsiteY17" fmla="*/ 179778 h 192438"/>
                <a:gd name="connsiteX18" fmla="*/ 244347 w 565921"/>
                <a:gd name="connsiteY18" fmla="*/ 187375 h 192438"/>
                <a:gd name="connsiteX19" fmla="*/ 241815 w 565921"/>
                <a:gd name="connsiteY19" fmla="*/ 187375 h 192438"/>
                <a:gd name="connsiteX20" fmla="*/ 240548 w 565921"/>
                <a:gd name="connsiteY20" fmla="*/ 192439 h 192438"/>
                <a:gd name="connsiteX21" fmla="*/ 283594 w 565921"/>
                <a:gd name="connsiteY21" fmla="*/ 181044 h 192438"/>
                <a:gd name="connsiteX22" fmla="*/ 278530 w 565921"/>
                <a:gd name="connsiteY22" fmla="*/ 181044 h 192438"/>
                <a:gd name="connsiteX23" fmla="*/ 278530 w 565921"/>
                <a:gd name="connsiteY23" fmla="*/ 175980 h 192438"/>
                <a:gd name="connsiteX24" fmla="*/ 273466 w 565921"/>
                <a:gd name="connsiteY24" fmla="*/ 175980 h 192438"/>
                <a:gd name="connsiteX25" fmla="*/ 273466 w 565921"/>
                <a:gd name="connsiteY25" fmla="*/ 172182 h 192438"/>
                <a:gd name="connsiteX26" fmla="*/ 288659 w 565921"/>
                <a:gd name="connsiteY26" fmla="*/ 158255 h 192438"/>
                <a:gd name="connsiteX27" fmla="*/ 293722 w 565921"/>
                <a:gd name="connsiteY27" fmla="*/ 155724 h 192438"/>
                <a:gd name="connsiteX28" fmla="*/ 297520 w 565921"/>
                <a:gd name="connsiteY28" fmla="*/ 164586 h 192438"/>
                <a:gd name="connsiteX29" fmla="*/ 293722 w 565921"/>
                <a:gd name="connsiteY29" fmla="*/ 167118 h 192438"/>
                <a:gd name="connsiteX30" fmla="*/ 283594 w 565921"/>
                <a:gd name="connsiteY30" fmla="*/ 177246 h 192438"/>
                <a:gd name="connsiteX31" fmla="*/ 283594 w 565921"/>
                <a:gd name="connsiteY31" fmla="*/ 181044 h 192438"/>
                <a:gd name="connsiteX32" fmla="*/ 200036 w 565921"/>
                <a:gd name="connsiteY32" fmla="*/ 160788 h 192438"/>
                <a:gd name="connsiteX33" fmla="*/ 193705 w 565921"/>
                <a:gd name="connsiteY33" fmla="*/ 160788 h 192438"/>
                <a:gd name="connsiteX34" fmla="*/ 193705 w 565921"/>
                <a:gd name="connsiteY34" fmla="*/ 158255 h 192438"/>
                <a:gd name="connsiteX35" fmla="*/ 191173 w 565921"/>
                <a:gd name="connsiteY35" fmla="*/ 158255 h 192438"/>
                <a:gd name="connsiteX36" fmla="*/ 191173 w 565921"/>
                <a:gd name="connsiteY36" fmla="*/ 155724 h 192438"/>
                <a:gd name="connsiteX37" fmla="*/ 188641 w 565921"/>
                <a:gd name="connsiteY37" fmla="*/ 155724 h 192438"/>
                <a:gd name="connsiteX38" fmla="*/ 188641 w 565921"/>
                <a:gd name="connsiteY38" fmla="*/ 153191 h 192438"/>
                <a:gd name="connsiteX39" fmla="*/ 186109 w 565921"/>
                <a:gd name="connsiteY39" fmla="*/ 153191 h 192438"/>
                <a:gd name="connsiteX40" fmla="*/ 186109 w 565921"/>
                <a:gd name="connsiteY40" fmla="*/ 150660 h 192438"/>
                <a:gd name="connsiteX41" fmla="*/ 183576 w 565921"/>
                <a:gd name="connsiteY41" fmla="*/ 150660 h 192438"/>
                <a:gd name="connsiteX42" fmla="*/ 183576 w 565921"/>
                <a:gd name="connsiteY42" fmla="*/ 143063 h 192438"/>
                <a:gd name="connsiteX43" fmla="*/ 187375 w 565921"/>
                <a:gd name="connsiteY43" fmla="*/ 143063 h 192438"/>
                <a:gd name="connsiteX44" fmla="*/ 187375 w 565921"/>
                <a:gd name="connsiteY44" fmla="*/ 137999 h 192438"/>
                <a:gd name="connsiteX45" fmla="*/ 193705 w 565921"/>
                <a:gd name="connsiteY45" fmla="*/ 137999 h 192438"/>
                <a:gd name="connsiteX46" fmla="*/ 193705 w 565921"/>
                <a:gd name="connsiteY46" fmla="*/ 140531 h 192438"/>
                <a:gd name="connsiteX47" fmla="*/ 196237 w 565921"/>
                <a:gd name="connsiteY47" fmla="*/ 140531 h 192438"/>
                <a:gd name="connsiteX48" fmla="*/ 196237 w 565921"/>
                <a:gd name="connsiteY48" fmla="*/ 143063 h 192438"/>
                <a:gd name="connsiteX49" fmla="*/ 198769 w 565921"/>
                <a:gd name="connsiteY49" fmla="*/ 143063 h 192438"/>
                <a:gd name="connsiteX50" fmla="*/ 198769 w 565921"/>
                <a:gd name="connsiteY50" fmla="*/ 145595 h 192438"/>
                <a:gd name="connsiteX51" fmla="*/ 201301 w 565921"/>
                <a:gd name="connsiteY51" fmla="*/ 145595 h 192438"/>
                <a:gd name="connsiteX52" fmla="*/ 201301 w 565921"/>
                <a:gd name="connsiteY52" fmla="*/ 148127 h 192438"/>
                <a:gd name="connsiteX53" fmla="*/ 203833 w 565921"/>
                <a:gd name="connsiteY53" fmla="*/ 148127 h 192438"/>
                <a:gd name="connsiteX54" fmla="*/ 203833 w 565921"/>
                <a:gd name="connsiteY54" fmla="*/ 155724 h 192438"/>
                <a:gd name="connsiteX55" fmla="*/ 201301 w 565921"/>
                <a:gd name="connsiteY55" fmla="*/ 155724 h 192438"/>
                <a:gd name="connsiteX56" fmla="*/ 201301 w 565921"/>
                <a:gd name="connsiteY56" fmla="*/ 160788 h 192438"/>
                <a:gd name="connsiteX57" fmla="*/ 487427 w 565921"/>
                <a:gd name="connsiteY57" fmla="*/ 131669 h 192438"/>
                <a:gd name="connsiteX58" fmla="*/ 464638 w 565921"/>
                <a:gd name="connsiteY58" fmla="*/ 121540 h 192438"/>
                <a:gd name="connsiteX59" fmla="*/ 468436 w 565921"/>
                <a:gd name="connsiteY59" fmla="*/ 112678 h 192438"/>
                <a:gd name="connsiteX60" fmla="*/ 474766 w 565921"/>
                <a:gd name="connsiteY60" fmla="*/ 115210 h 192438"/>
                <a:gd name="connsiteX61" fmla="*/ 491226 w 565921"/>
                <a:gd name="connsiteY61" fmla="*/ 121540 h 192438"/>
                <a:gd name="connsiteX62" fmla="*/ 487427 w 565921"/>
                <a:gd name="connsiteY62" fmla="*/ 131669 h 192438"/>
                <a:gd name="connsiteX63" fmla="*/ 549463 w 565921"/>
                <a:gd name="connsiteY63" fmla="*/ 130403 h 192438"/>
                <a:gd name="connsiteX64" fmla="*/ 539335 w 565921"/>
                <a:gd name="connsiteY64" fmla="*/ 130403 h 192438"/>
                <a:gd name="connsiteX65" fmla="*/ 539335 w 565921"/>
                <a:gd name="connsiteY65" fmla="*/ 120274 h 192438"/>
                <a:gd name="connsiteX66" fmla="*/ 545665 w 565921"/>
                <a:gd name="connsiteY66" fmla="*/ 120274 h 192438"/>
                <a:gd name="connsiteX67" fmla="*/ 548198 w 565921"/>
                <a:gd name="connsiteY67" fmla="*/ 117742 h 192438"/>
                <a:gd name="connsiteX68" fmla="*/ 557059 w 565921"/>
                <a:gd name="connsiteY68" fmla="*/ 117742 h 192438"/>
                <a:gd name="connsiteX69" fmla="*/ 558326 w 565921"/>
                <a:gd name="connsiteY69" fmla="*/ 116476 h 192438"/>
                <a:gd name="connsiteX70" fmla="*/ 565922 w 565921"/>
                <a:gd name="connsiteY70" fmla="*/ 122806 h 192438"/>
                <a:gd name="connsiteX71" fmla="*/ 562124 w 565921"/>
                <a:gd name="connsiteY71" fmla="*/ 126604 h 192438"/>
                <a:gd name="connsiteX72" fmla="*/ 553261 w 565921"/>
                <a:gd name="connsiteY72" fmla="*/ 126604 h 192438"/>
                <a:gd name="connsiteX73" fmla="*/ 549463 w 565921"/>
                <a:gd name="connsiteY73" fmla="*/ 130403 h 192438"/>
                <a:gd name="connsiteX74" fmla="*/ 164586 w 565921"/>
                <a:gd name="connsiteY74" fmla="*/ 121540 h 192438"/>
                <a:gd name="connsiteX75" fmla="*/ 156990 w 565921"/>
                <a:gd name="connsiteY75" fmla="*/ 121540 h 192438"/>
                <a:gd name="connsiteX76" fmla="*/ 156990 w 565921"/>
                <a:gd name="connsiteY76" fmla="*/ 119008 h 192438"/>
                <a:gd name="connsiteX77" fmla="*/ 154457 w 565921"/>
                <a:gd name="connsiteY77" fmla="*/ 119008 h 192438"/>
                <a:gd name="connsiteX78" fmla="*/ 154457 w 565921"/>
                <a:gd name="connsiteY78" fmla="*/ 113944 h 192438"/>
                <a:gd name="connsiteX79" fmla="*/ 151925 w 565921"/>
                <a:gd name="connsiteY79" fmla="*/ 113944 h 192438"/>
                <a:gd name="connsiteX80" fmla="*/ 151925 w 565921"/>
                <a:gd name="connsiteY80" fmla="*/ 111412 h 192438"/>
                <a:gd name="connsiteX81" fmla="*/ 150660 w 565921"/>
                <a:gd name="connsiteY81" fmla="*/ 111412 h 192438"/>
                <a:gd name="connsiteX82" fmla="*/ 150660 w 565921"/>
                <a:gd name="connsiteY82" fmla="*/ 103816 h 192438"/>
                <a:gd name="connsiteX83" fmla="*/ 153192 w 565921"/>
                <a:gd name="connsiteY83" fmla="*/ 103816 h 192438"/>
                <a:gd name="connsiteX84" fmla="*/ 153192 w 565921"/>
                <a:gd name="connsiteY84" fmla="*/ 98752 h 192438"/>
                <a:gd name="connsiteX85" fmla="*/ 160788 w 565921"/>
                <a:gd name="connsiteY85" fmla="*/ 98752 h 192438"/>
                <a:gd name="connsiteX86" fmla="*/ 160788 w 565921"/>
                <a:gd name="connsiteY86" fmla="*/ 101284 h 192438"/>
                <a:gd name="connsiteX87" fmla="*/ 163320 w 565921"/>
                <a:gd name="connsiteY87" fmla="*/ 101284 h 192438"/>
                <a:gd name="connsiteX88" fmla="*/ 163320 w 565921"/>
                <a:gd name="connsiteY88" fmla="*/ 103816 h 192438"/>
                <a:gd name="connsiteX89" fmla="*/ 165852 w 565921"/>
                <a:gd name="connsiteY89" fmla="*/ 103816 h 192438"/>
                <a:gd name="connsiteX90" fmla="*/ 165852 w 565921"/>
                <a:gd name="connsiteY90" fmla="*/ 108880 h 192438"/>
                <a:gd name="connsiteX91" fmla="*/ 168384 w 565921"/>
                <a:gd name="connsiteY91" fmla="*/ 108880 h 192438"/>
                <a:gd name="connsiteX92" fmla="*/ 168384 w 565921"/>
                <a:gd name="connsiteY92" fmla="*/ 111412 h 192438"/>
                <a:gd name="connsiteX93" fmla="*/ 170916 w 565921"/>
                <a:gd name="connsiteY93" fmla="*/ 111412 h 192438"/>
                <a:gd name="connsiteX94" fmla="*/ 170916 w 565921"/>
                <a:gd name="connsiteY94" fmla="*/ 117742 h 192438"/>
                <a:gd name="connsiteX95" fmla="*/ 165852 w 565921"/>
                <a:gd name="connsiteY95" fmla="*/ 117742 h 192438"/>
                <a:gd name="connsiteX96" fmla="*/ 165852 w 565921"/>
                <a:gd name="connsiteY96" fmla="*/ 121540 h 192438"/>
                <a:gd name="connsiteX97" fmla="*/ 344364 w 565921"/>
                <a:gd name="connsiteY97" fmla="*/ 117742 h 192438"/>
                <a:gd name="connsiteX98" fmla="*/ 336768 w 565921"/>
                <a:gd name="connsiteY98" fmla="*/ 112678 h 192438"/>
                <a:gd name="connsiteX99" fmla="*/ 344364 w 565921"/>
                <a:gd name="connsiteY99" fmla="*/ 102550 h 192438"/>
                <a:gd name="connsiteX100" fmla="*/ 346896 w 565921"/>
                <a:gd name="connsiteY100" fmla="*/ 97486 h 192438"/>
                <a:gd name="connsiteX101" fmla="*/ 351961 w 565921"/>
                <a:gd name="connsiteY101" fmla="*/ 93688 h 192438"/>
                <a:gd name="connsiteX102" fmla="*/ 359557 w 565921"/>
                <a:gd name="connsiteY102" fmla="*/ 100018 h 192438"/>
                <a:gd name="connsiteX103" fmla="*/ 355759 w 565921"/>
                <a:gd name="connsiteY103" fmla="*/ 103816 h 192438"/>
                <a:gd name="connsiteX104" fmla="*/ 353226 w 565921"/>
                <a:gd name="connsiteY104" fmla="*/ 107614 h 192438"/>
                <a:gd name="connsiteX105" fmla="*/ 344364 w 565921"/>
                <a:gd name="connsiteY105" fmla="*/ 117742 h 192438"/>
                <a:gd name="connsiteX106" fmla="*/ 421593 w 565921"/>
                <a:gd name="connsiteY106" fmla="*/ 100018 h 192438"/>
                <a:gd name="connsiteX107" fmla="*/ 417794 w 565921"/>
                <a:gd name="connsiteY107" fmla="*/ 97486 h 192438"/>
                <a:gd name="connsiteX108" fmla="*/ 412731 w 565921"/>
                <a:gd name="connsiteY108" fmla="*/ 97486 h 192438"/>
                <a:gd name="connsiteX109" fmla="*/ 407666 w 565921"/>
                <a:gd name="connsiteY109" fmla="*/ 92421 h 192438"/>
                <a:gd name="connsiteX110" fmla="*/ 402603 w 565921"/>
                <a:gd name="connsiteY110" fmla="*/ 92421 h 192438"/>
                <a:gd name="connsiteX111" fmla="*/ 402603 w 565921"/>
                <a:gd name="connsiteY111" fmla="*/ 82293 h 192438"/>
                <a:gd name="connsiteX112" fmla="*/ 412731 w 565921"/>
                <a:gd name="connsiteY112" fmla="*/ 82293 h 192438"/>
                <a:gd name="connsiteX113" fmla="*/ 417794 w 565921"/>
                <a:gd name="connsiteY113" fmla="*/ 87357 h 192438"/>
                <a:gd name="connsiteX114" fmla="*/ 421593 w 565921"/>
                <a:gd name="connsiteY114" fmla="*/ 87357 h 192438"/>
                <a:gd name="connsiteX115" fmla="*/ 427923 w 565921"/>
                <a:gd name="connsiteY115" fmla="*/ 91155 h 192438"/>
                <a:gd name="connsiteX116" fmla="*/ 421593 w 565921"/>
                <a:gd name="connsiteY116" fmla="*/ 100018 h 192438"/>
                <a:gd name="connsiteX117" fmla="*/ 126604 w 565921"/>
                <a:gd name="connsiteY117" fmla="*/ 77229 h 192438"/>
                <a:gd name="connsiteX118" fmla="*/ 111412 w 565921"/>
                <a:gd name="connsiteY118" fmla="*/ 58238 h 192438"/>
                <a:gd name="connsiteX119" fmla="*/ 119008 w 565921"/>
                <a:gd name="connsiteY119" fmla="*/ 51908 h 192438"/>
                <a:gd name="connsiteX120" fmla="*/ 134201 w 565921"/>
                <a:gd name="connsiteY120" fmla="*/ 70899 h 192438"/>
                <a:gd name="connsiteX121" fmla="*/ 126604 w 565921"/>
                <a:gd name="connsiteY121" fmla="*/ 77229 h 192438"/>
                <a:gd name="connsiteX122" fmla="*/ 79761 w 565921"/>
                <a:gd name="connsiteY122" fmla="*/ 20257 h 192438"/>
                <a:gd name="connsiteX123" fmla="*/ 78495 w 565921"/>
                <a:gd name="connsiteY123" fmla="*/ 17725 h 192438"/>
                <a:gd name="connsiteX124" fmla="*/ 70899 w 565921"/>
                <a:gd name="connsiteY124" fmla="*/ 11395 h 192438"/>
                <a:gd name="connsiteX125" fmla="*/ 63302 w 565921"/>
                <a:gd name="connsiteY125" fmla="*/ 8862 h 192438"/>
                <a:gd name="connsiteX126" fmla="*/ 65834 w 565921"/>
                <a:gd name="connsiteY126" fmla="*/ 0 h 192438"/>
                <a:gd name="connsiteX127" fmla="*/ 75963 w 565921"/>
                <a:gd name="connsiteY127" fmla="*/ 3798 h 192438"/>
                <a:gd name="connsiteX128" fmla="*/ 86092 w 565921"/>
                <a:gd name="connsiteY128" fmla="*/ 11395 h 192438"/>
                <a:gd name="connsiteX129" fmla="*/ 88623 w 565921"/>
                <a:gd name="connsiteY129" fmla="*/ 13927 h 192438"/>
                <a:gd name="connsiteX130" fmla="*/ 79761 w 565921"/>
                <a:gd name="connsiteY130" fmla="*/ 20257 h 192438"/>
                <a:gd name="connsiteX131" fmla="*/ 3799 w 565921"/>
                <a:gd name="connsiteY131" fmla="*/ 13927 h 192438"/>
                <a:gd name="connsiteX132" fmla="*/ 0 w 565921"/>
                <a:gd name="connsiteY132" fmla="*/ 5064 h 192438"/>
                <a:gd name="connsiteX133" fmla="*/ 13927 w 565921"/>
                <a:gd name="connsiteY133" fmla="*/ 0 h 192438"/>
                <a:gd name="connsiteX134" fmla="*/ 16459 w 565921"/>
                <a:gd name="connsiteY134" fmla="*/ 8862 h 192438"/>
                <a:gd name="connsiteX135" fmla="*/ 15193 w 565921"/>
                <a:gd name="connsiteY135" fmla="*/ 8862 h 192438"/>
                <a:gd name="connsiteX136" fmla="*/ 3799 w 565921"/>
                <a:gd name="connsiteY136" fmla="*/ 13927 h 19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565921" h="192438">
                  <a:moveTo>
                    <a:pt x="240548" y="192439"/>
                  </a:moveTo>
                  <a:lnTo>
                    <a:pt x="232952" y="192439"/>
                  </a:lnTo>
                  <a:lnTo>
                    <a:pt x="232952" y="189907"/>
                  </a:lnTo>
                  <a:lnTo>
                    <a:pt x="230420" y="189907"/>
                  </a:lnTo>
                  <a:lnTo>
                    <a:pt x="230420" y="187375"/>
                  </a:lnTo>
                  <a:lnTo>
                    <a:pt x="226622" y="187375"/>
                  </a:lnTo>
                  <a:lnTo>
                    <a:pt x="226622" y="184842"/>
                  </a:lnTo>
                  <a:lnTo>
                    <a:pt x="224090" y="184842"/>
                  </a:lnTo>
                  <a:lnTo>
                    <a:pt x="224090" y="177246"/>
                  </a:lnTo>
                  <a:lnTo>
                    <a:pt x="226622" y="177246"/>
                  </a:lnTo>
                  <a:lnTo>
                    <a:pt x="226622" y="172182"/>
                  </a:lnTo>
                  <a:lnTo>
                    <a:pt x="234218" y="172182"/>
                  </a:lnTo>
                  <a:lnTo>
                    <a:pt x="234218" y="174714"/>
                  </a:lnTo>
                  <a:lnTo>
                    <a:pt x="236750" y="174714"/>
                  </a:lnTo>
                  <a:lnTo>
                    <a:pt x="236750" y="177246"/>
                  </a:lnTo>
                  <a:lnTo>
                    <a:pt x="241815" y="177246"/>
                  </a:lnTo>
                  <a:lnTo>
                    <a:pt x="241815" y="179778"/>
                  </a:lnTo>
                  <a:lnTo>
                    <a:pt x="244347" y="179778"/>
                  </a:lnTo>
                  <a:lnTo>
                    <a:pt x="244347" y="187375"/>
                  </a:lnTo>
                  <a:lnTo>
                    <a:pt x="241815" y="187375"/>
                  </a:lnTo>
                  <a:lnTo>
                    <a:pt x="240548" y="192439"/>
                  </a:lnTo>
                  <a:close/>
                  <a:moveTo>
                    <a:pt x="283594" y="181044"/>
                  </a:moveTo>
                  <a:lnTo>
                    <a:pt x="278530" y="181044"/>
                  </a:lnTo>
                  <a:lnTo>
                    <a:pt x="278530" y="175980"/>
                  </a:lnTo>
                  <a:lnTo>
                    <a:pt x="273466" y="175980"/>
                  </a:lnTo>
                  <a:lnTo>
                    <a:pt x="273466" y="172182"/>
                  </a:lnTo>
                  <a:lnTo>
                    <a:pt x="288659" y="158255"/>
                  </a:lnTo>
                  <a:lnTo>
                    <a:pt x="293722" y="155724"/>
                  </a:lnTo>
                  <a:lnTo>
                    <a:pt x="297520" y="164586"/>
                  </a:lnTo>
                  <a:lnTo>
                    <a:pt x="293722" y="167118"/>
                  </a:lnTo>
                  <a:lnTo>
                    <a:pt x="283594" y="177246"/>
                  </a:lnTo>
                  <a:lnTo>
                    <a:pt x="283594" y="181044"/>
                  </a:lnTo>
                  <a:close/>
                  <a:moveTo>
                    <a:pt x="200036" y="160788"/>
                  </a:moveTo>
                  <a:lnTo>
                    <a:pt x="193705" y="160788"/>
                  </a:lnTo>
                  <a:lnTo>
                    <a:pt x="193705" y="158255"/>
                  </a:lnTo>
                  <a:lnTo>
                    <a:pt x="191173" y="158255"/>
                  </a:lnTo>
                  <a:lnTo>
                    <a:pt x="191173" y="155724"/>
                  </a:lnTo>
                  <a:lnTo>
                    <a:pt x="188641" y="155724"/>
                  </a:lnTo>
                  <a:lnTo>
                    <a:pt x="188641" y="153191"/>
                  </a:lnTo>
                  <a:lnTo>
                    <a:pt x="186109" y="153191"/>
                  </a:lnTo>
                  <a:lnTo>
                    <a:pt x="186109" y="150660"/>
                  </a:lnTo>
                  <a:lnTo>
                    <a:pt x="183576" y="150660"/>
                  </a:lnTo>
                  <a:lnTo>
                    <a:pt x="183576" y="143063"/>
                  </a:lnTo>
                  <a:lnTo>
                    <a:pt x="187375" y="143063"/>
                  </a:lnTo>
                  <a:lnTo>
                    <a:pt x="187375" y="137999"/>
                  </a:lnTo>
                  <a:lnTo>
                    <a:pt x="193705" y="137999"/>
                  </a:lnTo>
                  <a:lnTo>
                    <a:pt x="193705" y="140531"/>
                  </a:lnTo>
                  <a:lnTo>
                    <a:pt x="196237" y="140531"/>
                  </a:lnTo>
                  <a:lnTo>
                    <a:pt x="196237" y="143063"/>
                  </a:lnTo>
                  <a:lnTo>
                    <a:pt x="198769" y="143063"/>
                  </a:lnTo>
                  <a:lnTo>
                    <a:pt x="198769" y="145595"/>
                  </a:lnTo>
                  <a:lnTo>
                    <a:pt x="201301" y="145595"/>
                  </a:lnTo>
                  <a:lnTo>
                    <a:pt x="201301" y="148127"/>
                  </a:lnTo>
                  <a:lnTo>
                    <a:pt x="203833" y="148127"/>
                  </a:lnTo>
                  <a:lnTo>
                    <a:pt x="203833" y="155724"/>
                  </a:lnTo>
                  <a:lnTo>
                    <a:pt x="201301" y="155724"/>
                  </a:lnTo>
                  <a:lnTo>
                    <a:pt x="201301" y="160788"/>
                  </a:lnTo>
                  <a:close/>
                  <a:moveTo>
                    <a:pt x="487427" y="131669"/>
                  </a:moveTo>
                  <a:lnTo>
                    <a:pt x="464638" y="121540"/>
                  </a:lnTo>
                  <a:lnTo>
                    <a:pt x="468436" y="112678"/>
                  </a:lnTo>
                  <a:lnTo>
                    <a:pt x="474766" y="115210"/>
                  </a:lnTo>
                  <a:lnTo>
                    <a:pt x="491226" y="121540"/>
                  </a:lnTo>
                  <a:lnTo>
                    <a:pt x="487427" y="131669"/>
                  </a:lnTo>
                  <a:close/>
                  <a:moveTo>
                    <a:pt x="549463" y="130403"/>
                  </a:moveTo>
                  <a:lnTo>
                    <a:pt x="539335" y="130403"/>
                  </a:lnTo>
                  <a:lnTo>
                    <a:pt x="539335" y="120274"/>
                  </a:lnTo>
                  <a:lnTo>
                    <a:pt x="545665" y="120274"/>
                  </a:lnTo>
                  <a:lnTo>
                    <a:pt x="548198" y="117742"/>
                  </a:lnTo>
                  <a:lnTo>
                    <a:pt x="557059" y="117742"/>
                  </a:lnTo>
                  <a:lnTo>
                    <a:pt x="558326" y="116476"/>
                  </a:lnTo>
                  <a:lnTo>
                    <a:pt x="565922" y="122806"/>
                  </a:lnTo>
                  <a:lnTo>
                    <a:pt x="562124" y="126604"/>
                  </a:lnTo>
                  <a:lnTo>
                    <a:pt x="553261" y="126604"/>
                  </a:lnTo>
                  <a:lnTo>
                    <a:pt x="549463" y="130403"/>
                  </a:lnTo>
                  <a:close/>
                  <a:moveTo>
                    <a:pt x="164586" y="121540"/>
                  </a:moveTo>
                  <a:lnTo>
                    <a:pt x="156990" y="121540"/>
                  </a:lnTo>
                  <a:lnTo>
                    <a:pt x="156990" y="119008"/>
                  </a:lnTo>
                  <a:lnTo>
                    <a:pt x="154457" y="119008"/>
                  </a:lnTo>
                  <a:lnTo>
                    <a:pt x="154457" y="113944"/>
                  </a:lnTo>
                  <a:lnTo>
                    <a:pt x="151925" y="113944"/>
                  </a:lnTo>
                  <a:lnTo>
                    <a:pt x="151925" y="111412"/>
                  </a:lnTo>
                  <a:lnTo>
                    <a:pt x="150660" y="111412"/>
                  </a:lnTo>
                  <a:lnTo>
                    <a:pt x="150660" y="103816"/>
                  </a:lnTo>
                  <a:lnTo>
                    <a:pt x="153192" y="103816"/>
                  </a:lnTo>
                  <a:lnTo>
                    <a:pt x="153192" y="98752"/>
                  </a:lnTo>
                  <a:lnTo>
                    <a:pt x="160788" y="98752"/>
                  </a:lnTo>
                  <a:lnTo>
                    <a:pt x="160788" y="101284"/>
                  </a:lnTo>
                  <a:lnTo>
                    <a:pt x="163320" y="101284"/>
                  </a:lnTo>
                  <a:lnTo>
                    <a:pt x="163320" y="103816"/>
                  </a:lnTo>
                  <a:lnTo>
                    <a:pt x="165852" y="103816"/>
                  </a:lnTo>
                  <a:lnTo>
                    <a:pt x="165852" y="108880"/>
                  </a:lnTo>
                  <a:lnTo>
                    <a:pt x="168384" y="108880"/>
                  </a:lnTo>
                  <a:lnTo>
                    <a:pt x="168384" y="111412"/>
                  </a:lnTo>
                  <a:lnTo>
                    <a:pt x="170916" y="111412"/>
                  </a:lnTo>
                  <a:lnTo>
                    <a:pt x="170916" y="117742"/>
                  </a:lnTo>
                  <a:lnTo>
                    <a:pt x="165852" y="117742"/>
                  </a:lnTo>
                  <a:lnTo>
                    <a:pt x="165852" y="121540"/>
                  </a:lnTo>
                  <a:close/>
                  <a:moveTo>
                    <a:pt x="344364" y="117742"/>
                  </a:moveTo>
                  <a:lnTo>
                    <a:pt x="336768" y="112678"/>
                  </a:lnTo>
                  <a:lnTo>
                    <a:pt x="344364" y="102550"/>
                  </a:lnTo>
                  <a:lnTo>
                    <a:pt x="346896" y="97486"/>
                  </a:lnTo>
                  <a:lnTo>
                    <a:pt x="351961" y="93688"/>
                  </a:lnTo>
                  <a:lnTo>
                    <a:pt x="359557" y="100018"/>
                  </a:lnTo>
                  <a:lnTo>
                    <a:pt x="355759" y="103816"/>
                  </a:lnTo>
                  <a:lnTo>
                    <a:pt x="353226" y="107614"/>
                  </a:lnTo>
                  <a:lnTo>
                    <a:pt x="344364" y="117742"/>
                  </a:lnTo>
                  <a:close/>
                  <a:moveTo>
                    <a:pt x="421593" y="100018"/>
                  </a:moveTo>
                  <a:lnTo>
                    <a:pt x="417794" y="97486"/>
                  </a:lnTo>
                  <a:lnTo>
                    <a:pt x="412731" y="97486"/>
                  </a:lnTo>
                  <a:lnTo>
                    <a:pt x="407666" y="92421"/>
                  </a:lnTo>
                  <a:lnTo>
                    <a:pt x="402603" y="92421"/>
                  </a:lnTo>
                  <a:lnTo>
                    <a:pt x="402603" y="82293"/>
                  </a:lnTo>
                  <a:lnTo>
                    <a:pt x="412731" y="82293"/>
                  </a:lnTo>
                  <a:lnTo>
                    <a:pt x="417794" y="87357"/>
                  </a:lnTo>
                  <a:lnTo>
                    <a:pt x="421593" y="87357"/>
                  </a:lnTo>
                  <a:lnTo>
                    <a:pt x="427923" y="91155"/>
                  </a:lnTo>
                  <a:lnTo>
                    <a:pt x="421593" y="100018"/>
                  </a:lnTo>
                  <a:close/>
                  <a:moveTo>
                    <a:pt x="126604" y="77229"/>
                  </a:moveTo>
                  <a:lnTo>
                    <a:pt x="111412" y="58238"/>
                  </a:lnTo>
                  <a:lnTo>
                    <a:pt x="119008" y="51908"/>
                  </a:lnTo>
                  <a:lnTo>
                    <a:pt x="134201" y="70899"/>
                  </a:lnTo>
                  <a:lnTo>
                    <a:pt x="126604" y="77229"/>
                  </a:lnTo>
                  <a:close/>
                  <a:moveTo>
                    <a:pt x="79761" y="20257"/>
                  </a:moveTo>
                  <a:lnTo>
                    <a:pt x="78495" y="17725"/>
                  </a:lnTo>
                  <a:lnTo>
                    <a:pt x="70899" y="11395"/>
                  </a:lnTo>
                  <a:lnTo>
                    <a:pt x="63302" y="8862"/>
                  </a:lnTo>
                  <a:lnTo>
                    <a:pt x="65834" y="0"/>
                  </a:lnTo>
                  <a:lnTo>
                    <a:pt x="75963" y="3798"/>
                  </a:lnTo>
                  <a:lnTo>
                    <a:pt x="86092" y="11395"/>
                  </a:lnTo>
                  <a:lnTo>
                    <a:pt x="88623" y="13927"/>
                  </a:lnTo>
                  <a:lnTo>
                    <a:pt x="79761" y="20257"/>
                  </a:lnTo>
                  <a:close/>
                  <a:moveTo>
                    <a:pt x="3799" y="13927"/>
                  </a:moveTo>
                  <a:lnTo>
                    <a:pt x="0" y="5064"/>
                  </a:lnTo>
                  <a:lnTo>
                    <a:pt x="13927" y="0"/>
                  </a:lnTo>
                  <a:lnTo>
                    <a:pt x="16459" y="8862"/>
                  </a:lnTo>
                  <a:lnTo>
                    <a:pt x="15193" y="8862"/>
                  </a:lnTo>
                  <a:lnTo>
                    <a:pt x="3799" y="13927"/>
                  </a:lnTo>
                  <a:close/>
                </a:path>
              </a:pathLst>
            </a:custGeom>
            <a:solidFill>
              <a:srgbClr val="DF3D3D"/>
            </a:solidFill>
            <a:ln w="12660"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B84E3F2C-F4BF-4990-B514-552E82FC8EA7}"/>
                </a:ext>
              </a:extLst>
            </p:cNvPr>
            <p:cNvSpPr/>
            <p:nvPr/>
          </p:nvSpPr>
          <p:spPr>
            <a:xfrm>
              <a:off x="2673884" y="4052110"/>
              <a:ext cx="404500" cy="397874"/>
            </a:xfrm>
            <a:custGeom>
              <a:avLst/>
              <a:gdLst>
                <a:gd name="connsiteX0" fmla="*/ 401336 w 404500"/>
                <a:gd name="connsiteY0" fmla="*/ 397874 h 397874"/>
                <a:gd name="connsiteX1" fmla="*/ 397538 w 404500"/>
                <a:gd name="connsiteY1" fmla="*/ 396609 h 397874"/>
                <a:gd name="connsiteX2" fmla="*/ 378547 w 404500"/>
                <a:gd name="connsiteY2" fmla="*/ 381416 h 397874"/>
                <a:gd name="connsiteX3" fmla="*/ 377281 w 404500"/>
                <a:gd name="connsiteY3" fmla="*/ 375086 h 397874"/>
                <a:gd name="connsiteX4" fmla="*/ 383611 w 404500"/>
                <a:gd name="connsiteY4" fmla="*/ 373820 h 397874"/>
                <a:gd name="connsiteX5" fmla="*/ 386143 w 404500"/>
                <a:gd name="connsiteY5" fmla="*/ 375086 h 397874"/>
                <a:gd name="connsiteX6" fmla="*/ 402602 w 404500"/>
                <a:gd name="connsiteY6" fmla="*/ 389012 h 397874"/>
                <a:gd name="connsiteX7" fmla="*/ 402602 w 404500"/>
                <a:gd name="connsiteY7" fmla="*/ 395343 h 397874"/>
                <a:gd name="connsiteX8" fmla="*/ 401336 w 404500"/>
                <a:gd name="connsiteY8" fmla="*/ 397874 h 397874"/>
                <a:gd name="connsiteX9" fmla="*/ 340566 w 404500"/>
                <a:gd name="connsiteY9" fmla="*/ 357361 h 397874"/>
                <a:gd name="connsiteX10" fmla="*/ 338034 w 404500"/>
                <a:gd name="connsiteY10" fmla="*/ 357361 h 397874"/>
                <a:gd name="connsiteX11" fmla="*/ 322841 w 404500"/>
                <a:gd name="connsiteY11" fmla="*/ 349765 h 397874"/>
                <a:gd name="connsiteX12" fmla="*/ 316511 w 404500"/>
                <a:gd name="connsiteY12" fmla="*/ 345967 h 397874"/>
                <a:gd name="connsiteX13" fmla="*/ 315245 w 404500"/>
                <a:gd name="connsiteY13" fmla="*/ 339637 h 397874"/>
                <a:gd name="connsiteX14" fmla="*/ 321575 w 404500"/>
                <a:gd name="connsiteY14" fmla="*/ 338371 h 397874"/>
                <a:gd name="connsiteX15" fmla="*/ 327905 w 404500"/>
                <a:gd name="connsiteY15" fmla="*/ 342169 h 397874"/>
                <a:gd name="connsiteX16" fmla="*/ 343098 w 404500"/>
                <a:gd name="connsiteY16" fmla="*/ 349765 h 397874"/>
                <a:gd name="connsiteX17" fmla="*/ 345630 w 404500"/>
                <a:gd name="connsiteY17" fmla="*/ 356095 h 397874"/>
                <a:gd name="connsiteX18" fmla="*/ 340566 w 404500"/>
                <a:gd name="connsiteY18" fmla="*/ 357361 h 397874"/>
                <a:gd name="connsiteX19" fmla="*/ 270933 w 404500"/>
                <a:gd name="connsiteY19" fmla="*/ 330774 h 397874"/>
                <a:gd name="connsiteX20" fmla="*/ 270933 w 404500"/>
                <a:gd name="connsiteY20" fmla="*/ 330774 h 397874"/>
                <a:gd name="connsiteX21" fmla="*/ 245613 w 404500"/>
                <a:gd name="connsiteY21" fmla="*/ 325710 h 397874"/>
                <a:gd name="connsiteX22" fmla="*/ 241814 w 404500"/>
                <a:gd name="connsiteY22" fmla="*/ 320646 h 397874"/>
                <a:gd name="connsiteX23" fmla="*/ 246879 w 404500"/>
                <a:gd name="connsiteY23" fmla="*/ 316848 h 397874"/>
                <a:gd name="connsiteX24" fmla="*/ 250677 w 404500"/>
                <a:gd name="connsiteY24" fmla="*/ 316848 h 397874"/>
                <a:gd name="connsiteX25" fmla="*/ 270933 w 404500"/>
                <a:gd name="connsiteY25" fmla="*/ 321912 h 397874"/>
                <a:gd name="connsiteX26" fmla="*/ 274731 w 404500"/>
                <a:gd name="connsiteY26" fmla="*/ 328242 h 397874"/>
                <a:gd name="connsiteX27" fmla="*/ 270933 w 404500"/>
                <a:gd name="connsiteY27" fmla="*/ 330774 h 397874"/>
                <a:gd name="connsiteX28" fmla="*/ 198769 w 404500"/>
                <a:gd name="connsiteY28" fmla="*/ 318114 h 397874"/>
                <a:gd name="connsiteX29" fmla="*/ 198769 w 404500"/>
                <a:gd name="connsiteY29" fmla="*/ 318114 h 397874"/>
                <a:gd name="connsiteX30" fmla="*/ 183576 w 404500"/>
                <a:gd name="connsiteY30" fmla="*/ 315582 h 397874"/>
                <a:gd name="connsiteX31" fmla="*/ 173448 w 404500"/>
                <a:gd name="connsiteY31" fmla="*/ 314316 h 397874"/>
                <a:gd name="connsiteX32" fmla="*/ 168384 w 404500"/>
                <a:gd name="connsiteY32" fmla="*/ 309251 h 397874"/>
                <a:gd name="connsiteX33" fmla="*/ 173448 w 404500"/>
                <a:gd name="connsiteY33" fmla="*/ 304187 h 397874"/>
                <a:gd name="connsiteX34" fmla="*/ 183576 w 404500"/>
                <a:gd name="connsiteY34" fmla="*/ 305453 h 397874"/>
                <a:gd name="connsiteX35" fmla="*/ 197503 w 404500"/>
                <a:gd name="connsiteY35" fmla="*/ 307986 h 397874"/>
                <a:gd name="connsiteX36" fmla="*/ 201301 w 404500"/>
                <a:gd name="connsiteY36" fmla="*/ 313050 h 397874"/>
                <a:gd name="connsiteX37" fmla="*/ 198769 w 404500"/>
                <a:gd name="connsiteY37" fmla="*/ 318114 h 397874"/>
                <a:gd name="connsiteX38" fmla="*/ 125338 w 404500"/>
                <a:gd name="connsiteY38" fmla="*/ 307986 h 397874"/>
                <a:gd name="connsiteX39" fmla="*/ 125338 w 404500"/>
                <a:gd name="connsiteY39" fmla="*/ 307986 h 397874"/>
                <a:gd name="connsiteX40" fmla="*/ 106348 w 404500"/>
                <a:gd name="connsiteY40" fmla="*/ 305453 h 397874"/>
                <a:gd name="connsiteX41" fmla="*/ 101283 w 404500"/>
                <a:gd name="connsiteY41" fmla="*/ 305453 h 397874"/>
                <a:gd name="connsiteX42" fmla="*/ 96219 w 404500"/>
                <a:gd name="connsiteY42" fmla="*/ 300389 h 397874"/>
                <a:gd name="connsiteX43" fmla="*/ 101283 w 404500"/>
                <a:gd name="connsiteY43" fmla="*/ 295325 h 397874"/>
                <a:gd name="connsiteX44" fmla="*/ 107614 w 404500"/>
                <a:gd name="connsiteY44" fmla="*/ 295325 h 397874"/>
                <a:gd name="connsiteX45" fmla="*/ 126604 w 404500"/>
                <a:gd name="connsiteY45" fmla="*/ 297857 h 397874"/>
                <a:gd name="connsiteX46" fmla="*/ 130403 w 404500"/>
                <a:gd name="connsiteY46" fmla="*/ 302921 h 397874"/>
                <a:gd name="connsiteX47" fmla="*/ 125338 w 404500"/>
                <a:gd name="connsiteY47" fmla="*/ 307986 h 397874"/>
                <a:gd name="connsiteX48" fmla="*/ 54440 w 404500"/>
                <a:gd name="connsiteY48" fmla="*/ 291527 h 397874"/>
                <a:gd name="connsiteX49" fmla="*/ 51908 w 404500"/>
                <a:gd name="connsiteY49" fmla="*/ 290261 h 397874"/>
                <a:gd name="connsiteX50" fmla="*/ 44312 w 404500"/>
                <a:gd name="connsiteY50" fmla="*/ 286463 h 397874"/>
                <a:gd name="connsiteX51" fmla="*/ 43046 w 404500"/>
                <a:gd name="connsiteY51" fmla="*/ 285197 h 397874"/>
                <a:gd name="connsiteX52" fmla="*/ 31651 w 404500"/>
                <a:gd name="connsiteY52" fmla="*/ 273802 h 397874"/>
                <a:gd name="connsiteX53" fmla="*/ 31651 w 404500"/>
                <a:gd name="connsiteY53" fmla="*/ 267472 h 397874"/>
                <a:gd name="connsiteX54" fmla="*/ 39247 w 404500"/>
                <a:gd name="connsiteY54" fmla="*/ 267472 h 397874"/>
                <a:gd name="connsiteX55" fmla="*/ 50642 w 404500"/>
                <a:gd name="connsiteY55" fmla="*/ 278866 h 397874"/>
                <a:gd name="connsiteX56" fmla="*/ 56972 w 404500"/>
                <a:gd name="connsiteY56" fmla="*/ 282665 h 397874"/>
                <a:gd name="connsiteX57" fmla="*/ 58238 w 404500"/>
                <a:gd name="connsiteY57" fmla="*/ 288995 h 397874"/>
                <a:gd name="connsiteX58" fmla="*/ 54440 w 404500"/>
                <a:gd name="connsiteY58" fmla="*/ 291527 h 397874"/>
                <a:gd name="connsiteX59" fmla="*/ 16459 w 404500"/>
                <a:gd name="connsiteY59" fmla="*/ 232023 h 397874"/>
                <a:gd name="connsiteX60" fmla="*/ 11395 w 404500"/>
                <a:gd name="connsiteY60" fmla="*/ 228225 h 397874"/>
                <a:gd name="connsiteX61" fmla="*/ 5064 w 404500"/>
                <a:gd name="connsiteY61" fmla="*/ 213032 h 397874"/>
                <a:gd name="connsiteX62" fmla="*/ 5064 w 404500"/>
                <a:gd name="connsiteY62" fmla="*/ 211766 h 397874"/>
                <a:gd name="connsiteX63" fmla="*/ 3798 w 404500"/>
                <a:gd name="connsiteY63" fmla="*/ 205436 h 397874"/>
                <a:gd name="connsiteX64" fmla="*/ 7596 w 404500"/>
                <a:gd name="connsiteY64" fmla="*/ 200372 h 397874"/>
                <a:gd name="connsiteX65" fmla="*/ 12660 w 404500"/>
                <a:gd name="connsiteY65" fmla="*/ 204170 h 397874"/>
                <a:gd name="connsiteX66" fmla="*/ 13927 w 404500"/>
                <a:gd name="connsiteY66" fmla="*/ 209234 h 397874"/>
                <a:gd name="connsiteX67" fmla="*/ 20257 w 404500"/>
                <a:gd name="connsiteY67" fmla="*/ 224427 h 397874"/>
                <a:gd name="connsiteX68" fmla="*/ 20257 w 404500"/>
                <a:gd name="connsiteY68" fmla="*/ 225693 h 397874"/>
                <a:gd name="connsiteX69" fmla="*/ 16459 w 404500"/>
                <a:gd name="connsiteY69" fmla="*/ 232023 h 397874"/>
                <a:gd name="connsiteX70" fmla="*/ 16459 w 404500"/>
                <a:gd name="connsiteY70" fmla="*/ 232023 h 397874"/>
                <a:gd name="connsiteX71" fmla="*/ 5064 w 404500"/>
                <a:gd name="connsiteY71" fmla="*/ 162391 h 397874"/>
                <a:gd name="connsiteX72" fmla="*/ 0 w 404500"/>
                <a:gd name="connsiteY72" fmla="*/ 157326 h 397874"/>
                <a:gd name="connsiteX73" fmla="*/ 0 w 404500"/>
                <a:gd name="connsiteY73" fmla="*/ 150996 h 397874"/>
                <a:gd name="connsiteX74" fmla="*/ 1266 w 404500"/>
                <a:gd name="connsiteY74" fmla="*/ 132005 h 397874"/>
                <a:gd name="connsiteX75" fmla="*/ 6330 w 404500"/>
                <a:gd name="connsiteY75" fmla="*/ 128207 h 397874"/>
                <a:gd name="connsiteX76" fmla="*/ 10128 w 404500"/>
                <a:gd name="connsiteY76" fmla="*/ 133271 h 397874"/>
                <a:gd name="connsiteX77" fmla="*/ 8862 w 404500"/>
                <a:gd name="connsiteY77" fmla="*/ 150996 h 397874"/>
                <a:gd name="connsiteX78" fmla="*/ 8862 w 404500"/>
                <a:gd name="connsiteY78" fmla="*/ 156060 h 397874"/>
                <a:gd name="connsiteX79" fmla="*/ 5064 w 404500"/>
                <a:gd name="connsiteY79" fmla="*/ 162391 h 397874"/>
                <a:gd name="connsiteX80" fmla="*/ 27853 w 404500"/>
                <a:gd name="connsiteY80" fmla="*/ 95290 h 397874"/>
                <a:gd name="connsiteX81" fmla="*/ 25321 w 404500"/>
                <a:gd name="connsiteY81" fmla="*/ 94024 h 397874"/>
                <a:gd name="connsiteX82" fmla="*/ 24055 w 404500"/>
                <a:gd name="connsiteY82" fmla="*/ 87694 h 397874"/>
                <a:gd name="connsiteX83" fmla="*/ 25321 w 404500"/>
                <a:gd name="connsiteY83" fmla="*/ 86428 h 397874"/>
                <a:gd name="connsiteX84" fmla="*/ 39247 w 404500"/>
                <a:gd name="connsiteY84" fmla="*/ 69969 h 397874"/>
                <a:gd name="connsiteX85" fmla="*/ 40513 w 404500"/>
                <a:gd name="connsiteY85" fmla="*/ 68703 h 397874"/>
                <a:gd name="connsiteX86" fmla="*/ 41779 w 404500"/>
                <a:gd name="connsiteY86" fmla="*/ 68703 h 397874"/>
                <a:gd name="connsiteX87" fmla="*/ 48110 w 404500"/>
                <a:gd name="connsiteY87" fmla="*/ 69969 h 397874"/>
                <a:gd name="connsiteX88" fmla="*/ 46844 w 404500"/>
                <a:gd name="connsiteY88" fmla="*/ 76299 h 397874"/>
                <a:gd name="connsiteX89" fmla="*/ 46844 w 404500"/>
                <a:gd name="connsiteY89" fmla="*/ 76299 h 397874"/>
                <a:gd name="connsiteX90" fmla="*/ 32917 w 404500"/>
                <a:gd name="connsiteY90" fmla="*/ 92758 h 397874"/>
                <a:gd name="connsiteX91" fmla="*/ 27853 w 404500"/>
                <a:gd name="connsiteY91" fmla="*/ 95290 h 397874"/>
                <a:gd name="connsiteX92" fmla="*/ 86091 w 404500"/>
                <a:gd name="connsiteY92" fmla="*/ 52245 h 397874"/>
                <a:gd name="connsiteX93" fmla="*/ 81027 w 404500"/>
                <a:gd name="connsiteY93" fmla="*/ 49712 h 397874"/>
                <a:gd name="connsiteX94" fmla="*/ 83559 w 404500"/>
                <a:gd name="connsiteY94" fmla="*/ 43382 h 397874"/>
                <a:gd name="connsiteX95" fmla="*/ 106348 w 404500"/>
                <a:gd name="connsiteY95" fmla="*/ 34520 h 397874"/>
                <a:gd name="connsiteX96" fmla="*/ 112678 w 404500"/>
                <a:gd name="connsiteY96" fmla="*/ 37052 h 397874"/>
                <a:gd name="connsiteX97" fmla="*/ 110146 w 404500"/>
                <a:gd name="connsiteY97" fmla="*/ 43382 h 397874"/>
                <a:gd name="connsiteX98" fmla="*/ 87357 w 404500"/>
                <a:gd name="connsiteY98" fmla="*/ 52245 h 397874"/>
                <a:gd name="connsiteX99" fmla="*/ 86091 w 404500"/>
                <a:gd name="connsiteY99" fmla="*/ 52245 h 397874"/>
                <a:gd name="connsiteX100" fmla="*/ 155723 w 404500"/>
                <a:gd name="connsiteY100" fmla="*/ 29456 h 397874"/>
                <a:gd name="connsiteX101" fmla="*/ 150659 w 404500"/>
                <a:gd name="connsiteY101" fmla="*/ 25658 h 397874"/>
                <a:gd name="connsiteX102" fmla="*/ 154457 w 404500"/>
                <a:gd name="connsiteY102" fmla="*/ 19327 h 397874"/>
                <a:gd name="connsiteX103" fmla="*/ 178512 w 404500"/>
                <a:gd name="connsiteY103" fmla="*/ 12997 h 397874"/>
                <a:gd name="connsiteX104" fmla="*/ 184842 w 404500"/>
                <a:gd name="connsiteY104" fmla="*/ 16796 h 397874"/>
                <a:gd name="connsiteX105" fmla="*/ 181044 w 404500"/>
                <a:gd name="connsiteY105" fmla="*/ 23126 h 397874"/>
                <a:gd name="connsiteX106" fmla="*/ 175980 w 404500"/>
                <a:gd name="connsiteY106" fmla="*/ 24392 h 397874"/>
                <a:gd name="connsiteX107" fmla="*/ 156990 w 404500"/>
                <a:gd name="connsiteY107" fmla="*/ 29456 h 397874"/>
                <a:gd name="connsiteX108" fmla="*/ 155723 w 404500"/>
                <a:gd name="connsiteY108" fmla="*/ 29456 h 397874"/>
                <a:gd name="connsiteX109" fmla="*/ 227888 w 404500"/>
                <a:gd name="connsiteY109" fmla="*/ 14263 h 397874"/>
                <a:gd name="connsiteX110" fmla="*/ 222824 w 404500"/>
                <a:gd name="connsiteY110" fmla="*/ 10465 h 397874"/>
                <a:gd name="connsiteX111" fmla="*/ 226622 w 404500"/>
                <a:gd name="connsiteY111" fmla="*/ 5401 h 397874"/>
                <a:gd name="connsiteX112" fmla="*/ 235484 w 404500"/>
                <a:gd name="connsiteY112" fmla="*/ 4135 h 397874"/>
                <a:gd name="connsiteX113" fmla="*/ 250677 w 404500"/>
                <a:gd name="connsiteY113" fmla="*/ 337 h 397874"/>
                <a:gd name="connsiteX114" fmla="*/ 257007 w 404500"/>
                <a:gd name="connsiteY114" fmla="*/ 4135 h 397874"/>
                <a:gd name="connsiteX115" fmla="*/ 253209 w 404500"/>
                <a:gd name="connsiteY115" fmla="*/ 10465 h 397874"/>
                <a:gd name="connsiteX116" fmla="*/ 238016 w 404500"/>
                <a:gd name="connsiteY116" fmla="*/ 14263 h 397874"/>
                <a:gd name="connsiteX117" fmla="*/ 227888 w 404500"/>
                <a:gd name="connsiteY117" fmla="*/ 14263 h 397874"/>
                <a:gd name="connsiteX118" fmla="*/ 227888 w 404500"/>
                <a:gd name="connsiteY118" fmla="*/ 14263 h 39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04500" h="397874">
                  <a:moveTo>
                    <a:pt x="401336" y="397874"/>
                  </a:moveTo>
                  <a:cubicBezTo>
                    <a:pt x="400070" y="397874"/>
                    <a:pt x="398804" y="397874"/>
                    <a:pt x="397538" y="396609"/>
                  </a:cubicBezTo>
                  <a:lnTo>
                    <a:pt x="378547" y="381416"/>
                  </a:lnTo>
                  <a:cubicBezTo>
                    <a:pt x="376015" y="380150"/>
                    <a:pt x="376015" y="376352"/>
                    <a:pt x="377281" y="375086"/>
                  </a:cubicBezTo>
                  <a:cubicBezTo>
                    <a:pt x="378547" y="372554"/>
                    <a:pt x="382345" y="372554"/>
                    <a:pt x="383611" y="373820"/>
                  </a:cubicBezTo>
                  <a:lnTo>
                    <a:pt x="386143" y="375086"/>
                  </a:lnTo>
                  <a:lnTo>
                    <a:pt x="402602" y="389012"/>
                  </a:lnTo>
                  <a:cubicBezTo>
                    <a:pt x="405134" y="390278"/>
                    <a:pt x="405134" y="394076"/>
                    <a:pt x="402602" y="395343"/>
                  </a:cubicBezTo>
                  <a:cubicBezTo>
                    <a:pt x="403868" y="397874"/>
                    <a:pt x="402602" y="397874"/>
                    <a:pt x="401336" y="397874"/>
                  </a:cubicBezTo>
                  <a:moveTo>
                    <a:pt x="340566" y="357361"/>
                  </a:moveTo>
                  <a:cubicBezTo>
                    <a:pt x="339300" y="357361"/>
                    <a:pt x="339300" y="357361"/>
                    <a:pt x="338034" y="357361"/>
                  </a:cubicBezTo>
                  <a:lnTo>
                    <a:pt x="322841" y="349765"/>
                  </a:lnTo>
                  <a:lnTo>
                    <a:pt x="316511" y="345967"/>
                  </a:lnTo>
                  <a:cubicBezTo>
                    <a:pt x="313979" y="344701"/>
                    <a:pt x="313979" y="342169"/>
                    <a:pt x="315245" y="339637"/>
                  </a:cubicBezTo>
                  <a:cubicBezTo>
                    <a:pt x="316511" y="337104"/>
                    <a:pt x="319043" y="337104"/>
                    <a:pt x="321575" y="338371"/>
                  </a:cubicBezTo>
                  <a:lnTo>
                    <a:pt x="327905" y="342169"/>
                  </a:lnTo>
                  <a:lnTo>
                    <a:pt x="343098" y="349765"/>
                  </a:lnTo>
                  <a:cubicBezTo>
                    <a:pt x="345630" y="351031"/>
                    <a:pt x="346896" y="353563"/>
                    <a:pt x="345630" y="356095"/>
                  </a:cubicBezTo>
                  <a:cubicBezTo>
                    <a:pt x="343098" y="356095"/>
                    <a:pt x="341832" y="357361"/>
                    <a:pt x="340566" y="357361"/>
                  </a:cubicBezTo>
                  <a:moveTo>
                    <a:pt x="270933" y="330774"/>
                  </a:moveTo>
                  <a:cubicBezTo>
                    <a:pt x="270933" y="330774"/>
                    <a:pt x="270933" y="330774"/>
                    <a:pt x="270933" y="330774"/>
                  </a:cubicBezTo>
                  <a:lnTo>
                    <a:pt x="245613" y="325710"/>
                  </a:lnTo>
                  <a:cubicBezTo>
                    <a:pt x="243080" y="325710"/>
                    <a:pt x="240548" y="323178"/>
                    <a:pt x="241814" y="320646"/>
                  </a:cubicBezTo>
                  <a:cubicBezTo>
                    <a:pt x="241814" y="318114"/>
                    <a:pt x="244346" y="316848"/>
                    <a:pt x="246879" y="316848"/>
                  </a:cubicBezTo>
                  <a:lnTo>
                    <a:pt x="250677" y="316848"/>
                  </a:lnTo>
                  <a:lnTo>
                    <a:pt x="270933" y="321912"/>
                  </a:lnTo>
                  <a:cubicBezTo>
                    <a:pt x="273466" y="321912"/>
                    <a:pt x="274731" y="325710"/>
                    <a:pt x="274731" y="328242"/>
                  </a:cubicBezTo>
                  <a:cubicBezTo>
                    <a:pt x="275998" y="329508"/>
                    <a:pt x="273466" y="330774"/>
                    <a:pt x="270933" y="330774"/>
                  </a:cubicBezTo>
                  <a:moveTo>
                    <a:pt x="198769" y="318114"/>
                  </a:moveTo>
                  <a:cubicBezTo>
                    <a:pt x="198769" y="318114"/>
                    <a:pt x="197503" y="318114"/>
                    <a:pt x="198769" y="318114"/>
                  </a:cubicBezTo>
                  <a:lnTo>
                    <a:pt x="183576" y="315582"/>
                  </a:lnTo>
                  <a:lnTo>
                    <a:pt x="173448" y="314316"/>
                  </a:lnTo>
                  <a:cubicBezTo>
                    <a:pt x="170916" y="314316"/>
                    <a:pt x="168384" y="311784"/>
                    <a:pt x="168384" y="309251"/>
                  </a:cubicBezTo>
                  <a:cubicBezTo>
                    <a:pt x="168384" y="306720"/>
                    <a:pt x="170916" y="304187"/>
                    <a:pt x="173448" y="304187"/>
                  </a:cubicBezTo>
                  <a:lnTo>
                    <a:pt x="183576" y="305453"/>
                  </a:lnTo>
                  <a:lnTo>
                    <a:pt x="197503" y="307986"/>
                  </a:lnTo>
                  <a:cubicBezTo>
                    <a:pt x="200035" y="307986"/>
                    <a:pt x="201301" y="310517"/>
                    <a:pt x="201301" y="313050"/>
                  </a:cubicBezTo>
                  <a:cubicBezTo>
                    <a:pt x="202567" y="316848"/>
                    <a:pt x="201301" y="318114"/>
                    <a:pt x="198769" y="318114"/>
                  </a:cubicBezTo>
                  <a:moveTo>
                    <a:pt x="125338" y="307986"/>
                  </a:moveTo>
                  <a:cubicBezTo>
                    <a:pt x="125338" y="307986"/>
                    <a:pt x="125338" y="307986"/>
                    <a:pt x="125338" y="307986"/>
                  </a:cubicBezTo>
                  <a:lnTo>
                    <a:pt x="106348" y="305453"/>
                  </a:lnTo>
                  <a:lnTo>
                    <a:pt x="101283" y="305453"/>
                  </a:lnTo>
                  <a:cubicBezTo>
                    <a:pt x="98751" y="305453"/>
                    <a:pt x="96219" y="302921"/>
                    <a:pt x="96219" y="300389"/>
                  </a:cubicBezTo>
                  <a:cubicBezTo>
                    <a:pt x="96219" y="297857"/>
                    <a:pt x="98751" y="295325"/>
                    <a:pt x="101283" y="295325"/>
                  </a:cubicBezTo>
                  <a:lnTo>
                    <a:pt x="107614" y="295325"/>
                  </a:lnTo>
                  <a:lnTo>
                    <a:pt x="126604" y="297857"/>
                  </a:lnTo>
                  <a:cubicBezTo>
                    <a:pt x="129136" y="297857"/>
                    <a:pt x="131669" y="300389"/>
                    <a:pt x="130403" y="302921"/>
                  </a:cubicBezTo>
                  <a:cubicBezTo>
                    <a:pt x="130403" y="306720"/>
                    <a:pt x="127870" y="307986"/>
                    <a:pt x="125338" y="307986"/>
                  </a:cubicBezTo>
                  <a:moveTo>
                    <a:pt x="54440" y="291527"/>
                  </a:moveTo>
                  <a:cubicBezTo>
                    <a:pt x="53174" y="291527"/>
                    <a:pt x="53174" y="291527"/>
                    <a:pt x="51908" y="290261"/>
                  </a:cubicBezTo>
                  <a:lnTo>
                    <a:pt x="44312" y="286463"/>
                  </a:lnTo>
                  <a:cubicBezTo>
                    <a:pt x="44312" y="286463"/>
                    <a:pt x="43046" y="286463"/>
                    <a:pt x="43046" y="285197"/>
                  </a:cubicBezTo>
                  <a:lnTo>
                    <a:pt x="31651" y="273802"/>
                  </a:lnTo>
                  <a:cubicBezTo>
                    <a:pt x="29119" y="272536"/>
                    <a:pt x="29119" y="268738"/>
                    <a:pt x="31651" y="267472"/>
                  </a:cubicBezTo>
                  <a:cubicBezTo>
                    <a:pt x="34183" y="266206"/>
                    <a:pt x="36715" y="266206"/>
                    <a:pt x="39247" y="267472"/>
                  </a:cubicBezTo>
                  <a:lnTo>
                    <a:pt x="50642" y="278866"/>
                  </a:lnTo>
                  <a:lnTo>
                    <a:pt x="56972" y="282665"/>
                  </a:lnTo>
                  <a:cubicBezTo>
                    <a:pt x="59504" y="283930"/>
                    <a:pt x="59504" y="286463"/>
                    <a:pt x="58238" y="288995"/>
                  </a:cubicBezTo>
                  <a:cubicBezTo>
                    <a:pt x="56972" y="290261"/>
                    <a:pt x="55706" y="291527"/>
                    <a:pt x="54440" y="291527"/>
                  </a:cubicBezTo>
                  <a:moveTo>
                    <a:pt x="16459" y="232023"/>
                  </a:moveTo>
                  <a:cubicBezTo>
                    <a:pt x="13927" y="232023"/>
                    <a:pt x="12660" y="230757"/>
                    <a:pt x="11395" y="228225"/>
                  </a:cubicBezTo>
                  <a:lnTo>
                    <a:pt x="5064" y="213032"/>
                  </a:lnTo>
                  <a:cubicBezTo>
                    <a:pt x="5064" y="213032"/>
                    <a:pt x="5064" y="211766"/>
                    <a:pt x="5064" y="211766"/>
                  </a:cubicBezTo>
                  <a:lnTo>
                    <a:pt x="3798" y="205436"/>
                  </a:lnTo>
                  <a:cubicBezTo>
                    <a:pt x="3798" y="202904"/>
                    <a:pt x="5064" y="200372"/>
                    <a:pt x="7596" y="200372"/>
                  </a:cubicBezTo>
                  <a:cubicBezTo>
                    <a:pt x="10128" y="200372"/>
                    <a:pt x="12660" y="201638"/>
                    <a:pt x="12660" y="204170"/>
                  </a:cubicBezTo>
                  <a:lnTo>
                    <a:pt x="13927" y="209234"/>
                  </a:lnTo>
                  <a:lnTo>
                    <a:pt x="20257" y="224427"/>
                  </a:lnTo>
                  <a:cubicBezTo>
                    <a:pt x="20257" y="224427"/>
                    <a:pt x="20257" y="224427"/>
                    <a:pt x="20257" y="225693"/>
                  </a:cubicBezTo>
                  <a:cubicBezTo>
                    <a:pt x="21523" y="229491"/>
                    <a:pt x="20257" y="232023"/>
                    <a:pt x="16459" y="232023"/>
                  </a:cubicBezTo>
                  <a:cubicBezTo>
                    <a:pt x="17725" y="232023"/>
                    <a:pt x="16459" y="232023"/>
                    <a:pt x="16459" y="232023"/>
                  </a:cubicBezTo>
                  <a:moveTo>
                    <a:pt x="5064" y="162391"/>
                  </a:moveTo>
                  <a:cubicBezTo>
                    <a:pt x="2532" y="162391"/>
                    <a:pt x="0" y="159858"/>
                    <a:pt x="0" y="157326"/>
                  </a:cubicBezTo>
                  <a:lnTo>
                    <a:pt x="0" y="150996"/>
                  </a:lnTo>
                  <a:lnTo>
                    <a:pt x="1266" y="132005"/>
                  </a:lnTo>
                  <a:cubicBezTo>
                    <a:pt x="1266" y="129473"/>
                    <a:pt x="3798" y="126941"/>
                    <a:pt x="6330" y="128207"/>
                  </a:cubicBezTo>
                  <a:cubicBezTo>
                    <a:pt x="8862" y="128207"/>
                    <a:pt x="11395" y="130740"/>
                    <a:pt x="10128" y="133271"/>
                  </a:cubicBezTo>
                  <a:lnTo>
                    <a:pt x="8862" y="150996"/>
                  </a:lnTo>
                  <a:lnTo>
                    <a:pt x="8862" y="156060"/>
                  </a:lnTo>
                  <a:cubicBezTo>
                    <a:pt x="10128" y="159858"/>
                    <a:pt x="7596" y="162391"/>
                    <a:pt x="5064" y="162391"/>
                  </a:cubicBezTo>
                  <a:moveTo>
                    <a:pt x="27853" y="95290"/>
                  </a:moveTo>
                  <a:cubicBezTo>
                    <a:pt x="26587" y="95290"/>
                    <a:pt x="25321" y="95290"/>
                    <a:pt x="25321" y="94024"/>
                  </a:cubicBezTo>
                  <a:cubicBezTo>
                    <a:pt x="22789" y="92758"/>
                    <a:pt x="22789" y="88960"/>
                    <a:pt x="24055" y="87694"/>
                  </a:cubicBezTo>
                  <a:lnTo>
                    <a:pt x="25321" y="86428"/>
                  </a:lnTo>
                  <a:lnTo>
                    <a:pt x="39247" y="69969"/>
                  </a:lnTo>
                  <a:cubicBezTo>
                    <a:pt x="39247" y="69969"/>
                    <a:pt x="40513" y="69969"/>
                    <a:pt x="40513" y="68703"/>
                  </a:cubicBezTo>
                  <a:lnTo>
                    <a:pt x="41779" y="68703"/>
                  </a:lnTo>
                  <a:cubicBezTo>
                    <a:pt x="44312" y="67437"/>
                    <a:pt x="46844" y="67437"/>
                    <a:pt x="48110" y="69969"/>
                  </a:cubicBezTo>
                  <a:cubicBezTo>
                    <a:pt x="49376" y="72501"/>
                    <a:pt x="49376" y="75033"/>
                    <a:pt x="46844" y="76299"/>
                  </a:cubicBezTo>
                  <a:lnTo>
                    <a:pt x="46844" y="76299"/>
                  </a:lnTo>
                  <a:lnTo>
                    <a:pt x="32917" y="92758"/>
                  </a:lnTo>
                  <a:cubicBezTo>
                    <a:pt x="30385" y="94024"/>
                    <a:pt x="29119" y="95290"/>
                    <a:pt x="27853" y="95290"/>
                  </a:cubicBezTo>
                  <a:moveTo>
                    <a:pt x="86091" y="52245"/>
                  </a:moveTo>
                  <a:cubicBezTo>
                    <a:pt x="83559" y="52245"/>
                    <a:pt x="82293" y="50979"/>
                    <a:pt x="81027" y="49712"/>
                  </a:cubicBezTo>
                  <a:cubicBezTo>
                    <a:pt x="79761" y="47181"/>
                    <a:pt x="81027" y="44648"/>
                    <a:pt x="83559" y="43382"/>
                  </a:cubicBezTo>
                  <a:lnTo>
                    <a:pt x="106348" y="34520"/>
                  </a:lnTo>
                  <a:cubicBezTo>
                    <a:pt x="108880" y="33254"/>
                    <a:pt x="111412" y="34520"/>
                    <a:pt x="112678" y="37052"/>
                  </a:cubicBezTo>
                  <a:cubicBezTo>
                    <a:pt x="113944" y="39584"/>
                    <a:pt x="112678" y="42116"/>
                    <a:pt x="110146" y="43382"/>
                  </a:cubicBezTo>
                  <a:lnTo>
                    <a:pt x="87357" y="52245"/>
                  </a:lnTo>
                  <a:cubicBezTo>
                    <a:pt x="87357" y="52245"/>
                    <a:pt x="86091" y="52245"/>
                    <a:pt x="86091" y="52245"/>
                  </a:cubicBezTo>
                  <a:moveTo>
                    <a:pt x="155723" y="29456"/>
                  </a:moveTo>
                  <a:cubicBezTo>
                    <a:pt x="153191" y="29456"/>
                    <a:pt x="151925" y="28190"/>
                    <a:pt x="150659" y="25658"/>
                  </a:cubicBezTo>
                  <a:cubicBezTo>
                    <a:pt x="149393" y="23126"/>
                    <a:pt x="151925" y="20594"/>
                    <a:pt x="154457" y="19327"/>
                  </a:cubicBezTo>
                  <a:lnTo>
                    <a:pt x="178512" y="12997"/>
                  </a:lnTo>
                  <a:cubicBezTo>
                    <a:pt x="181044" y="12997"/>
                    <a:pt x="183576" y="14263"/>
                    <a:pt x="184842" y="16796"/>
                  </a:cubicBezTo>
                  <a:cubicBezTo>
                    <a:pt x="184842" y="19327"/>
                    <a:pt x="183576" y="21860"/>
                    <a:pt x="181044" y="23126"/>
                  </a:cubicBezTo>
                  <a:lnTo>
                    <a:pt x="175980" y="24392"/>
                  </a:lnTo>
                  <a:lnTo>
                    <a:pt x="156990" y="29456"/>
                  </a:lnTo>
                  <a:cubicBezTo>
                    <a:pt x="156990" y="29456"/>
                    <a:pt x="156990" y="29456"/>
                    <a:pt x="155723" y="29456"/>
                  </a:cubicBezTo>
                  <a:moveTo>
                    <a:pt x="227888" y="14263"/>
                  </a:moveTo>
                  <a:cubicBezTo>
                    <a:pt x="225356" y="14263"/>
                    <a:pt x="222824" y="12997"/>
                    <a:pt x="222824" y="10465"/>
                  </a:cubicBezTo>
                  <a:cubicBezTo>
                    <a:pt x="222824" y="7933"/>
                    <a:pt x="224090" y="5401"/>
                    <a:pt x="226622" y="5401"/>
                  </a:cubicBezTo>
                  <a:lnTo>
                    <a:pt x="235484" y="4135"/>
                  </a:lnTo>
                  <a:lnTo>
                    <a:pt x="250677" y="337"/>
                  </a:lnTo>
                  <a:cubicBezTo>
                    <a:pt x="253209" y="-929"/>
                    <a:pt x="255741" y="1603"/>
                    <a:pt x="257007" y="4135"/>
                  </a:cubicBezTo>
                  <a:cubicBezTo>
                    <a:pt x="258273" y="6667"/>
                    <a:pt x="255741" y="9199"/>
                    <a:pt x="253209" y="10465"/>
                  </a:cubicBezTo>
                  <a:lnTo>
                    <a:pt x="238016" y="14263"/>
                  </a:lnTo>
                  <a:lnTo>
                    <a:pt x="227888" y="14263"/>
                  </a:lnTo>
                  <a:cubicBezTo>
                    <a:pt x="229154" y="14263"/>
                    <a:pt x="227888" y="14263"/>
                    <a:pt x="227888" y="14263"/>
                  </a:cubicBezTo>
                </a:path>
              </a:pathLst>
            </a:custGeom>
            <a:solidFill>
              <a:srgbClr val="65C8D0"/>
            </a:solidFill>
            <a:ln w="12660"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11EC3202-0F8D-4366-B400-6CBBA9431CFF}"/>
                </a:ext>
              </a:extLst>
            </p:cNvPr>
            <p:cNvSpPr/>
            <p:nvPr/>
          </p:nvSpPr>
          <p:spPr>
            <a:xfrm>
              <a:off x="9673838" y="4008135"/>
              <a:ext cx="607700" cy="733039"/>
            </a:xfrm>
            <a:custGeom>
              <a:avLst/>
              <a:gdLst>
                <a:gd name="connsiteX0" fmla="*/ 265869 w 607700"/>
                <a:gd name="connsiteY0" fmla="*/ 733039 h 733039"/>
                <a:gd name="connsiteX1" fmla="*/ 262071 w 607700"/>
                <a:gd name="connsiteY1" fmla="*/ 733039 h 733039"/>
                <a:gd name="connsiteX2" fmla="*/ 257007 w 607700"/>
                <a:gd name="connsiteY2" fmla="*/ 727975 h 733039"/>
                <a:gd name="connsiteX3" fmla="*/ 262071 w 607700"/>
                <a:gd name="connsiteY3" fmla="*/ 722911 h 733039"/>
                <a:gd name="connsiteX4" fmla="*/ 263338 w 607700"/>
                <a:gd name="connsiteY4" fmla="*/ 722911 h 733039"/>
                <a:gd name="connsiteX5" fmla="*/ 264603 w 607700"/>
                <a:gd name="connsiteY5" fmla="*/ 721645 h 733039"/>
                <a:gd name="connsiteX6" fmla="*/ 268401 w 607700"/>
                <a:gd name="connsiteY6" fmla="*/ 720379 h 733039"/>
                <a:gd name="connsiteX7" fmla="*/ 278530 w 607700"/>
                <a:gd name="connsiteY7" fmla="*/ 720379 h 733039"/>
                <a:gd name="connsiteX8" fmla="*/ 279796 w 607700"/>
                <a:gd name="connsiteY8" fmla="*/ 719113 h 733039"/>
                <a:gd name="connsiteX9" fmla="*/ 283594 w 607700"/>
                <a:gd name="connsiteY9" fmla="*/ 717847 h 733039"/>
                <a:gd name="connsiteX10" fmla="*/ 286126 w 607700"/>
                <a:gd name="connsiteY10" fmla="*/ 717847 h 733039"/>
                <a:gd name="connsiteX11" fmla="*/ 291190 w 607700"/>
                <a:gd name="connsiteY11" fmla="*/ 722911 h 733039"/>
                <a:gd name="connsiteX12" fmla="*/ 286126 w 607700"/>
                <a:gd name="connsiteY12" fmla="*/ 727975 h 733039"/>
                <a:gd name="connsiteX13" fmla="*/ 286126 w 607700"/>
                <a:gd name="connsiteY13" fmla="*/ 727975 h 733039"/>
                <a:gd name="connsiteX14" fmla="*/ 284860 w 607700"/>
                <a:gd name="connsiteY14" fmla="*/ 729241 h 733039"/>
                <a:gd name="connsiteX15" fmla="*/ 281062 w 607700"/>
                <a:gd name="connsiteY15" fmla="*/ 730507 h 733039"/>
                <a:gd name="connsiteX16" fmla="*/ 270934 w 607700"/>
                <a:gd name="connsiteY16" fmla="*/ 730507 h 733039"/>
                <a:gd name="connsiteX17" fmla="*/ 269668 w 607700"/>
                <a:gd name="connsiteY17" fmla="*/ 731774 h 733039"/>
                <a:gd name="connsiteX18" fmla="*/ 265869 w 607700"/>
                <a:gd name="connsiteY18" fmla="*/ 733039 h 733039"/>
                <a:gd name="connsiteX19" fmla="*/ 216494 w 607700"/>
                <a:gd name="connsiteY19" fmla="*/ 724177 h 733039"/>
                <a:gd name="connsiteX20" fmla="*/ 213962 w 607700"/>
                <a:gd name="connsiteY20" fmla="*/ 724177 h 733039"/>
                <a:gd name="connsiteX21" fmla="*/ 212696 w 607700"/>
                <a:gd name="connsiteY21" fmla="*/ 724177 h 733039"/>
                <a:gd name="connsiteX22" fmla="*/ 191173 w 607700"/>
                <a:gd name="connsiteY22" fmla="*/ 717847 h 733039"/>
                <a:gd name="connsiteX23" fmla="*/ 188641 w 607700"/>
                <a:gd name="connsiteY23" fmla="*/ 711517 h 733039"/>
                <a:gd name="connsiteX24" fmla="*/ 194971 w 607700"/>
                <a:gd name="connsiteY24" fmla="*/ 708985 h 733039"/>
                <a:gd name="connsiteX25" fmla="*/ 219026 w 607700"/>
                <a:gd name="connsiteY25" fmla="*/ 716581 h 733039"/>
                <a:gd name="connsiteX26" fmla="*/ 221558 w 607700"/>
                <a:gd name="connsiteY26" fmla="*/ 722911 h 733039"/>
                <a:gd name="connsiteX27" fmla="*/ 216494 w 607700"/>
                <a:gd name="connsiteY27" fmla="*/ 724177 h 733039"/>
                <a:gd name="connsiteX28" fmla="*/ 326640 w 607700"/>
                <a:gd name="connsiteY28" fmla="*/ 712783 h 733039"/>
                <a:gd name="connsiteX29" fmla="*/ 322841 w 607700"/>
                <a:gd name="connsiteY29" fmla="*/ 711517 h 733039"/>
                <a:gd name="connsiteX30" fmla="*/ 322841 w 607700"/>
                <a:gd name="connsiteY30" fmla="*/ 705187 h 733039"/>
                <a:gd name="connsiteX31" fmla="*/ 324108 w 607700"/>
                <a:gd name="connsiteY31" fmla="*/ 703920 h 733039"/>
                <a:gd name="connsiteX32" fmla="*/ 327906 w 607700"/>
                <a:gd name="connsiteY32" fmla="*/ 702654 h 733039"/>
                <a:gd name="connsiteX33" fmla="*/ 327906 w 607700"/>
                <a:gd name="connsiteY33" fmla="*/ 702654 h 733039"/>
                <a:gd name="connsiteX34" fmla="*/ 329171 w 607700"/>
                <a:gd name="connsiteY34" fmla="*/ 701388 h 733039"/>
                <a:gd name="connsiteX35" fmla="*/ 330438 w 607700"/>
                <a:gd name="connsiteY35" fmla="*/ 700122 h 733039"/>
                <a:gd name="connsiteX36" fmla="*/ 335502 w 607700"/>
                <a:gd name="connsiteY36" fmla="*/ 697590 h 733039"/>
                <a:gd name="connsiteX37" fmla="*/ 335502 w 607700"/>
                <a:gd name="connsiteY37" fmla="*/ 697590 h 733039"/>
                <a:gd name="connsiteX38" fmla="*/ 336768 w 607700"/>
                <a:gd name="connsiteY38" fmla="*/ 696324 h 733039"/>
                <a:gd name="connsiteX39" fmla="*/ 340566 w 607700"/>
                <a:gd name="connsiteY39" fmla="*/ 695058 h 733039"/>
                <a:gd name="connsiteX40" fmla="*/ 340566 w 607700"/>
                <a:gd name="connsiteY40" fmla="*/ 695058 h 733039"/>
                <a:gd name="connsiteX41" fmla="*/ 341832 w 607700"/>
                <a:gd name="connsiteY41" fmla="*/ 693792 h 733039"/>
                <a:gd name="connsiteX42" fmla="*/ 345631 w 607700"/>
                <a:gd name="connsiteY42" fmla="*/ 692526 h 733039"/>
                <a:gd name="connsiteX43" fmla="*/ 346896 w 607700"/>
                <a:gd name="connsiteY43" fmla="*/ 692526 h 733039"/>
                <a:gd name="connsiteX44" fmla="*/ 351961 w 607700"/>
                <a:gd name="connsiteY44" fmla="*/ 697590 h 733039"/>
                <a:gd name="connsiteX45" fmla="*/ 348162 w 607700"/>
                <a:gd name="connsiteY45" fmla="*/ 702654 h 733039"/>
                <a:gd name="connsiteX46" fmla="*/ 346896 w 607700"/>
                <a:gd name="connsiteY46" fmla="*/ 703920 h 733039"/>
                <a:gd name="connsiteX47" fmla="*/ 343098 w 607700"/>
                <a:gd name="connsiteY47" fmla="*/ 705187 h 733039"/>
                <a:gd name="connsiteX48" fmla="*/ 343098 w 607700"/>
                <a:gd name="connsiteY48" fmla="*/ 705187 h 733039"/>
                <a:gd name="connsiteX49" fmla="*/ 341832 w 607700"/>
                <a:gd name="connsiteY49" fmla="*/ 706453 h 733039"/>
                <a:gd name="connsiteX50" fmla="*/ 340566 w 607700"/>
                <a:gd name="connsiteY50" fmla="*/ 707718 h 733039"/>
                <a:gd name="connsiteX51" fmla="*/ 335502 w 607700"/>
                <a:gd name="connsiteY51" fmla="*/ 710251 h 733039"/>
                <a:gd name="connsiteX52" fmla="*/ 335502 w 607700"/>
                <a:gd name="connsiteY52" fmla="*/ 710251 h 733039"/>
                <a:gd name="connsiteX53" fmla="*/ 334236 w 607700"/>
                <a:gd name="connsiteY53" fmla="*/ 711517 h 733039"/>
                <a:gd name="connsiteX54" fmla="*/ 330438 w 607700"/>
                <a:gd name="connsiteY54" fmla="*/ 712783 h 733039"/>
                <a:gd name="connsiteX55" fmla="*/ 330438 w 607700"/>
                <a:gd name="connsiteY55" fmla="*/ 712783 h 733039"/>
                <a:gd name="connsiteX56" fmla="*/ 326640 w 607700"/>
                <a:gd name="connsiteY56" fmla="*/ 712783 h 733039"/>
                <a:gd name="connsiteX57" fmla="*/ 151925 w 607700"/>
                <a:gd name="connsiteY57" fmla="*/ 700122 h 733039"/>
                <a:gd name="connsiteX58" fmla="*/ 149394 w 607700"/>
                <a:gd name="connsiteY58" fmla="*/ 700122 h 733039"/>
                <a:gd name="connsiteX59" fmla="*/ 145595 w 607700"/>
                <a:gd name="connsiteY59" fmla="*/ 698856 h 733039"/>
                <a:gd name="connsiteX60" fmla="*/ 141797 w 607700"/>
                <a:gd name="connsiteY60" fmla="*/ 695058 h 733039"/>
                <a:gd name="connsiteX61" fmla="*/ 137999 w 607700"/>
                <a:gd name="connsiteY61" fmla="*/ 693792 h 733039"/>
                <a:gd name="connsiteX62" fmla="*/ 136733 w 607700"/>
                <a:gd name="connsiteY62" fmla="*/ 692526 h 733039"/>
                <a:gd name="connsiteX63" fmla="*/ 134201 w 607700"/>
                <a:gd name="connsiteY63" fmla="*/ 692526 h 733039"/>
                <a:gd name="connsiteX64" fmla="*/ 127871 w 607700"/>
                <a:gd name="connsiteY64" fmla="*/ 688728 h 733039"/>
                <a:gd name="connsiteX65" fmla="*/ 125339 w 607700"/>
                <a:gd name="connsiteY65" fmla="*/ 682398 h 733039"/>
                <a:gd name="connsiteX66" fmla="*/ 131669 w 607700"/>
                <a:gd name="connsiteY66" fmla="*/ 679866 h 733039"/>
                <a:gd name="connsiteX67" fmla="*/ 136733 w 607700"/>
                <a:gd name="connsiteY67" fmla="*/ 682398 h 733039"/>
                <a:gd name="connsiteX68" fmla="*/ 137999 w 607700"/>
                <a:gd name="connsiteY68" fmla="*/ 682398 h 733039"/>
                <a:gd name="connsiteX69" fmla="*/ 141797 w 607700"/>
                <a:gd name="connsiteY69" fmla="*/ 683664 h 733039"/>
                <a:gd name="connsiteX70" fmla="*/ 143064 w 607700"/>
                <a:gd name="connsiteY70" fmla="*/ 684930 h 733039"/>
                <a:gd name="connsiteX71" fmla="*/ 146862 w 607700"/>
                <a:gd name="connsiteY71" fmla="*/ 686196 h 733039"/>
                <a:gd name="connsiteX72" fmla="*/ 150660 w 607700"/>
                <a:gd name="connsiteY72" fmla="*/ 689994 h 733039"/>
                <a:gd name="connsiteX73" fmla="*/ 155724 w 607700"/>
                <a:gd name="connsiteY73" fmla="*/ 695058 h 733039"/>
                <a:gd name="connsiteX74" fmla="*/ 151925 w 607700"/>
                <a:gd name="connsiteY74" fmla="*/ 700122 h 733039"/>
                <a:gd name="connsiteX75" fmla="*/ 383612 w 607700"/>
                <a:gd name="connsiteY75" fmla="*/ 679866 h 733039"/>
                <a:gd name="connsiteX76" fmla="*/ 379813 w 607700"/>
                <a:gd name="connsiteY76" fmla="*/ 678600 h 733039"/>
                <a:gd name="connsiteX77" fmla="*/ 379813 w 607700"/>
                <a:gd name="connsiteY77" fmla="*/ 672269 h 733039"/>
                <a:gd name="connsiteX78" fmla="*/ 382345 w 607700"/>
                <a:gd name="connsiteY78" fmla="*/ 669737 h 733039"/>
                <a:gd name="connsiteX79" fmla="*/ 383612 w 607700"/>
                <a:gd name="connsiteY79" fmla="*/ 668471 h 733039"/>
                <a:gd name="connsiteX80" fmla="*/ 388676 w 607700"/>
                <a:gd name="connsiteY80" fmla="*/ 665939 h 733039"/>
                <a:gd name="connsiteX81" fmla="*/ 388676 w 607700"/>
                <a:gd name="connsiteY81" fmla="*/ 665939 h 733039"/>
                <a:gd name="connsiteX82" fmla="*/ 393740 w 607700"/>
                <a:gd name="connsiteY82" fmla="*/ 660875 h 733039"/>
                <a:gd name="connsiteX83" fmla="*/ 397538 w 607700"/>
                <a:gd name="connsiteY83" fmla="*/ 658343 h 733039"/>
                <a:gd name="connsiteX84" fmla="*/ 403868 w 607700"/>
                <a:gd name="connsiteY84" fmla="*/ 659609 h 733039"/>
                <a:gd name="connsiteX85" fmla="*/ 402603 w 607700"/>
                <a:gd name="connsiteY85" fmla="*/ 665939 h 733039"/>
                <a:gd name="connsiteX86" fmla="*/ 398804 w 607700"/>
                <a:gd name="connsiteY86" fmla="*/ 668471 h 733039"/>
                <a:gd name="connsiteX87" fmla="*/ 392474 w 607700"/>
                <a:gd name="connsiteY87" fmla="*/ 674802 h 733039"/>
                <a:gd name="connsiteX88" fmla="*/ 391208 w 607700"/>
                <a:gd name="connsiteY88" fmla="*/ 676067 h 733039"/>
                <a:gd name="connsiteX89" fmla="*/ 386143 w 607700"/>
                <a:gd name="connsiteY89" fmla="*/ 678600 h 733039"/>
                <a:gd name="connsiteX90" fmla="*/ 386143 w 607700"/>
                <a:gd name="connsiteY90" fmla="*/ 678600 h 733039"/>
                <a:gd name="connsiteX91" fmla="*/ 384878 w 607700"/>
                <a:gd name="connsiteY91" fmla="*/ 679866 h 733039"/>
                <a:gd name="connsiteX92" fmla="*/ 383612 w 607700"/>
                <a:gd name="connsiteY92" fmla="*/ 679866 h 733039"/>
                <a:gd name="connsiteX93" fmla="*/ 89890 w 607700"/>
                <a:gd name="connsiteY93" fmla="*/ 669737 h 733039"/>
                <a:gd name="connsiteX94" fmla="*/ 86092 w 607700"/>
                <a:gd name="connsiteY94" fmla="*/ 668471 h 733039"/>
                <a:gd name="connsiteX95" fmla="*/ 84825 w 607700"/>
                <a:gd name="connsiteY95" fmla="*/ 668471 h 733039"/>
                <a:gd name="connsiteX96" fmla="*/ 81027 w 607700"/>
                <a:gd name="connsiteY96" fmla="*/ 667205 h 733039"/>
                <a:gd name="connsiteX97" fmla="*/ 79761 w 607700"/>
                <a:gd name="connsiteY97" fmla="*/ 665939 h 733039"/>
                <a:gd name="connsiteX98" fmla="*/ 75963 w 607700"/>
                <a:gd name="connsiteY98" fmla="*/ 664673 h 733039"/>
                <a:gd name="connsiteX99" fmla="*/ 74697 w 607700"/>
                <a:gd name="connsiteY99" fmla="*/ 663407 h 733039"/>
                <a:gd name="connsiteX100" fmla="*/ 72165 w 607700"/>
                <a:gd name="connsiteY100" fmla="*/ 663407 h 733039"/>
                <a:gd name="connsiteX101" fmla="*/ 67101 w 607700"/>
                <a:gd name="connsiteY101" fmla="*/ 660875 h 733039"/>
                <a:gd name="connsiteX102" fmla="*/ 63302 w 607700"/>
                <a:gd name="connsiteY102" fmla="*/ 657077 h 733039"/>
                <a:gd name="connsiteX103" fmla="*/ 68367 w 607700"/>
                <a:gd name="connsiteY103" fmla="*/ 652013 h 733039"/>
                <a:gd name="connsiteX104" fmla="*/ 72165 w 607700"/>
                <a:gd name="connsiteY104" fmla="*/ 652013 h 733039"/>
                <a:gd name="connsiteX105" fmla="*/ 75963 w 607700"/>
                <a:gd name="connsiteY105" fmla="*/ 654545 h 733039"/>
                <a:gd name="connsiteX106" fmla="*/ 75963 w 607700"/>
                <a:gd name="connsiteY106" fmla="*/ 654545 h 733039"/>
                <a:gd name="connsiteX107" fmla="*/ 79761 w 607700"/>
                <a:gd name="connsiteY107" fmla="*/ 655811 h 733039"/>
                <a:gd name="connsiteX108" fmla="*/ 81027 w 607700"/>
                <a:gd name="connsiteY108" fmla="*/ 657077 h 733039"/>
                <a:gd name="connsiteX109" fmla="*/ 84825 w 607700"/>
                <a:gd name="connsiteY109" fmla="*/ 658343 h 733039"/>
                <a:gd name="connsiteX110" fmla="*/ 86092 w 607700"/>
                <a:gd name="connsiteY110" fmla="*/ 659609 h 733039"/>
                <a:gd name="connsiteX111" fmla="*/ 89890 w 607700"/>
                <a:gd name="connsiteY111" fmla="*/ 660875 h 733039"/>
                <a:gd name="connsiteX112" fmla="*/ 92422 w 607700"/>
                <a:gd name="connsiteY112" fmla="*/ 663407 h 733039"/>
                <a:gd name="connsiteX113" fmla="*/ 92422 w 607700"/>
                <a:gd name="connsiteY113" fmla="*/ 669737 h 733039"/>
                <a:gd name="connsiteX114" fmla="*/ 89890 w 607700"/>
                <a:gd name="connsiteY114" fmla="*/ 669737 h 733039"/>
                <a:gd name="connsiteX115" fmla="*/ 29120 w 607700"/>
                <a:gd name="connsiteY115" fmla="*/ 650746 h 733039"/>
                <a:gd name="connsiteX116" fmla="*/ 26587 w 607700"/>
                <a:gd name="connsiteY116" fmla="*/ 649481 h 733039"/>
                <a:gd name="connsiteX117" fmla="*/ 5064 w 607700"/>
                <a:gd name="connsiteY117" fmla="*/ 649481 h 733039"/>
                <a:gd name="connsiteX118" fmla="*/ 0 w 607700"/>
                <a:gd name="connsiteY118" fmla="*/ 644416 h 733039"/>
                <a:gd name="connsiteX119" fmla="*/ 5064 w 607700"/>
                <a:gd name="connsiteY119" fmla="*/ 639352 h 733039"/>
                <a:gd name="connsiteX120" fmla="*/ 27853 w 607700"/>
                <a:gd name="connsiteY120" fmla="*/ 639352 h 733039"/>
                <a:gd name="connsiteX121" fmla="*/ 31651 w 607700"/>
                <a:gd name="connsiteY121" fmla="*/ 640618 h 733039"/>
                <a:gd name="connsiteX122" fmla="*/ 32918 w 607700"/>
                <a:gd name="connsiteY122" fmla="*/ 641884 h 733039"/>
                <a:gd name="connsiteX123" fmla="*/ 32918 w 607700"/>
                <a:gd name="connsiteY123" fmla="*/ 648215 h 733039"/>
                <a:gd name="connsiteX124" fmla="*/ 29120 w 607700"/>
                <a:gd name="connsiteY124" fmla="*/ 650746 h 733039"/>
                <a:gd name="connsiteX125" fmla="*/ 439317 w 607700"/>
                <a:gd name="connsiteY125" fmla="*/ 643150 h 733039"/>
                <a:gd name="connsiteX126" fmla="*/ 436785 w 607700"/>
                <a:gd name="connsiteY126" fmla="*/ 643150 h 733039"/>
                <a:gd name="connsiteX127" fmla="*/ 431721 w 607700"/>
                <a:gd name="connsiteY127" fmla="*/ 638086 h 733039"/>
                <a:gd name="connsiteX128" fmla="*/ 434254 w 607700"/>
                <a:gd name="connsiteY128" fmla="*/ 633022 h 733039"/>
                <a:gd name="connsiteX129" fmla="*/ 438052 w 607700"/>
                <a:gd name="connsiteY129" fmla="*/ 630490 h 733039"/>
                <a:gd name="connsiteX130" fmla="*/ 438052 w 607700"/>
                <a:gd name="connsiteY130" fmla="*/ 630490 h 733039"/>
                <a:gd name="connsiteX131" fmla="*/ 441850 w 607700"/>
                <a:gd name="connsiteY131" fmla="*/ 627958 h 733039"/>
                <a:gd name="connsiteX132" fmla="*/ 444382 w 607700"/>
                <a:gd name="connsiteY132" fmla="*/ 627958 h 733039"/>
                <a:gd name="connsiteX133" fmla="*/ 448180 w 607700"/>
                <a:gd name="connsiteY133" fmla="*/ 625426 h 733039"/>
                <a:gd name="connsiteX134" fmla="*/ 450712 w 607700"/>
                <a:gd name="connsiteY134" fmla="*/ 625426 h 733039"/>
                <a:gd name="connsiteX135" fmla="*/ 455776 w 607700"/>
                <a:gd name="connsiteY135" fmla="*/ 630490 h 733039"/>
                <a:gd name="connsiteX136" fmla="*/ 451978 w 607700"/>
                <a:gd name="connsiteY136" fmla="*/ 635554 h 733039"/>
                <a:gd name="connsiteX137" fmla="*/ 448180 w 607700"/>
                <a:gd name="connsiteY137" fmla="*/ 638086 h 733039"/>
                <a:gd name="connsiteX138" fmla="*/ 445648 w 607700"/>
                <a:gd name="connsiteY138" fmla="*/ 638086 h 733039"/>
                <a:gd name="connsiteX139" fmla="*/ 441850 w 607700"/>
                <a:gd name="connsiteY139" fmla="*/ 640618 h 733039"/>
                <a:gd name="connsiteX140" fmla="*/ 441850 w 607700"/>
                <a:gd name="connsiteY140" fmla="*/ 640618 h 733039"/>
                <a:gd name="connsiteX141" fmla="*/ 439317 w 607700"/>
                <a:gd name="connsiteY141" fmla="*/ 643150 h 733039"/>
                <a:gd name="connsiteX142" fmla="*/ 505152 w 607700"/>
                <a:gd name="connsiteY142" fmla="*/ 626692 h 733039"/>
                <a:gd name="connsiteX143" fmla="*/ 500087 w 607700"/>
                <a:gd name="connsiteY143" fmla="*/ 626692 h 733039"/>
                <a:gd name="connsiteX144" fmla="*/ 495024 w 607700"/>
                <a:gd name="connsiteY144" fmla="*/ 621628 h 733039"/>
                <a:gd name="connsiteX145" fmla="*/ 500087 w 607700"/>
                <a:gd name="connsiteY145" fmla="*/ 616563 h 733039"/>
                <a:gd name="connsiteX146" fmla="*/ 503886 w 607700"/>
                <a:gd name="connsiteY146" fmla="*/ 616563 h 733039"/>
                <a:gd name="connsiteX147" fmla="*/ 505152 w 607700"/>
                <a:gd name="connsiteY147" fmla="*/ 615297 h 733039"/>
                <a:gd name="connsiteX148" fmla="*/ 508950 w 607700"/>
                <a:gd name="connsiteY148" fmla="*/ 614031 h 733039"/>
                <a:gd name="connsiteX149" fmla="*/ 511482 w 607700"/>
                <a:gd name="connsiteY149" fmla="*/ 614031 h 733039"/>
                <a:gd name="connsiteX150" fmla="*/ 515280 w 607700"/>
                <a:gd name="connsiteY150" fmla="*/ 611499 h 733039"/>
                <a:gd name="connsiteX151" fmla="*/ 517812 w 607700"/>
                <a:gd name="connsiteY151" fmla="*/ 611499 h 733039"/>
                <a:gd name="connsiteX152" fmla="*/ 524142 w 607700"/>
                <a:gd name="connsiteY152" fmla="*/ 611499 h 733039"/>
                <a:gd name="connsiteX153" fmla="*/ 524142 w 607700"/>
                <a:gd name="connsiteY153" fmla="*/ 617830 h 733039"/>
                <a:gd name="connsiteX154" fmla="*/ 522877 w 607700"/>
                <a:gd name="connsiteY154" fmla="*/ 619095 h 733039"/>
                <a:gd name="connsiteX155" fmla="*/ 519078 w 607700"/>
                <a:gd name="connsiteY155" fmla="*/ 620361 h 733039"/>
                <a:gd name="connsiteX156" fmla="*/ 519078 w 607700"/>
                <a:gd name="connsiteY156" fmla="*/ 620361 h 733039"/>
                <a:gd name="connsiteX157" fmla="*/ 515280 w 607700"/>
                <a:gd name="connsiteY157" fmla="*/ 622894 h 733039"/>
                <a:gd name="connsiteX158" fmla="*/ 510216 w 607700"/>
                <a:gd name="connsiteY158" fmla="*/ 622894 h 733039"/>
                <a:gd name="connsiteX159" fmla="*/ 508950 w 607700"/>
                <a:gd name="connsiteY159" fmla="*/ 624160 h 733039"/>
                <a:gd name="connsiteX160" fmla="*/ 505152 w 607700"/>
                <a:gd name="connsiteY160" fmla="*/ 626692 h 733039"/>
                <a:gd name="connsiteX161" fmla="*/ 550729 w 607700"/>
                <a:gd name="connsiteY161" fmla="*/ 596307 h 733039"/>
                <a:gd name="connsiteX162" fmla="*/ 546931 w 607700"/>
                <a:gd name="connsiteY162" fmla="*/ 595041 h 733039"/>
                <a:gd name="connsiteX163" fmla="*/ 545665 w 607700"/>
                <a:gd name="connsiteY163" fmla="*/ 591243 h 733039"/>
                <a:gd name="connsiteX164" fmla="*/ 545665 w 607700"/>
                <a:gd name="connsiteY164" fmla="*/ 589976 h 733039"/>
                <a:gd name="connsiteX165" fmla="*/ 548198 w 607700"/>
                <a:gd name="connsiteY165" fmla="*/ 586178 h 733039"/>
                <a:gd name="connsiteX166" fmla="*/ 550729 w 607700"/>
                <a:gd name="connsiteY166" fmla="*/ 583646 h 733039"/>
                <a:gd name="connsiteX167" fmla="*/ 550729 w 607700"/>
                <a:gd name="connsiteY167" fmla="*/ 583646 h 733039"/>
                <a:gd name="connsiteX168" fmla="*/ 553261 w 607700"/>
                <a:gd name="connsiteY168" fmla="*/ 579848 h 733039"/>
                <a:gd name="connsiteX169" fmla="*/ 554528 w 607700"/>
                <a:gd name="connsiteY169" fmla="*/ 578582 h 733039"/>
                <a:gd name="connsiteX170" fmla="*/ 555793 w 607700"/>
                <a:gd name="connsiteY170" fmla="*/ 577316 h 733039"/>
                <a:gd name="connsiteX171" fmla="*/ 560858 w 607700"/>
                <a:gd name="connsiteY171" fmla="*/ 572252 h 733039"/>
                <a:gd name="connsiteX172" fmla="*/ 565922 w 607700"/>
                <a:gd name="connsiteY172" fmla="*/ 577316 h 733039"/>
                <a:gd name="connsiteX173" fmla="*/ 565922 w 607700"/>
                <a:gd name="connsiteY173" fmla="*/ 579848 h 733039"/>
                <a:gd name="connsiteX174" fmla="*/ 564656 w 607700"/>
                <a:gd name="connsiteY174" fmla="*/ 583646 h 733039"/>
                <a:gd name="connsiteX175" fmla="*/ 563389 w 607700"/>
                <a:gd name="connsiteY175" fmla="*/ 584912 h 733039"/>
                <a:gd name="connsiteX176" fmla="*/ 560858 w 607700"/>
                <a:gd name="connsiteY176" fmla="*/ 588710 h 733039"/>
                <a:gd name="connsiteX177" fmla="*/ 560858 w 607700"/>
                <a:gd name="connsiteY177" fmla="*/ 588710 h 733039"/>
                <a:gd name="connsiteX178" fmla="*/ 558326 w 607700"/>
                <a:gd name="connsiteY178" fmla="*/ 592509 h 733039"/>
                <a:gd name="connsiteX179" fmla="*/ 555793 w 607700"/>
                <a:gd name="connsiteY179" fmla="*/ 595041 h 733039"/>
                <a:gd name="connsiteX180" fmla="*/ 554528 w 607700"/>
                <a:gd name="connsiteY180" fmla="*/ 596307 h 733039"/>
                <a:gd name="connsiteX181" fmla="*/ 550729 w 607700"/>
                <a:gd name="connsiteY181" fmla="*/ 596307 h 733039"/>
                <a:gd name="connsiteX182" fmla="*/ 557059 w 607700"/>
                <a:gd name="connsiteY182" fmla="*/ 579848 h 733039"/>
                <a:gd name="connsiteX183" fmla="*/ 557059 w 607700"/>
                <a:gd name="connsiteY183" fmla="*/ 579848 h 733039"/>
                <a:gd name="connsiteX184" fmla="*/ 557059 w 607700"/>
                <a:gd name="connsiteY184" fmla="*/ 579848 h 733039"/>
                <a:gd name="connsiteX185" fmla="*/ 583647 w 607700"/>
                <a:gd name="connsiteY185" fmla="*/ 540601 h 733039"/>
                <a:gd name="connsiteX186" fmla="*/ 581114 w 607700"/>
                <a:gd name="connsiteY186" fmla="*/ 540601 h 733039"/>
                <a:gd name="connsiteX187" fmla="*/ 578582 w 607700"/>
                <a:gd name="connsiteY187" fmla="*/ 534271 h 733039"/>
                <a:gd name="connsiteX188" fmla="*/ 586179 w 607700"/>
                <a:gd name="connsiteY188" fmla="*/ 521610 h 733039"/>
                <a:gd name="connsiteX189" fmla="*/ 587445 w 607700"/>
                <a:gd name="connsiteY189" fmla="*/ 520344 h 733039"/>
                <a:gd name="connsiteX190" fmla="*/ 588710 w 607700"/>
                <a:gd name="connsiteY190" fmla="*/ 519078 h 733039"/>
                <a:gd name="connsiteX191" fmla="*/ 588710 w 607700"/>
                <a:gd name="connsiteY191" fmla="*/ 516546 h 733039"/>
                <a:gd name="connsiteX192" fmla="*/ 593775 w 607700"/>
                <a:gd name="connsiteY192" fmla="*/ 511482 h 733039"/>
                <a:gd name="connsiteX193" fmla="*/ 595041 w 607700"/>
                <a:gd name="connsiteY193" fmla="*/ 511482 h 733039"/>
                <a:gd name="connsiteX194" fmla="*/ 600105 w 607700"/>
                <a:gd name="connsiteY194" fmla="*/ 516546 h 733039"/>
                <a:gd name="connsiteX195" fmla="*/ 598839 w 607700"/>
                <a:gd name="connsiteY195" fmla="*/ 520344 h 733039"/>
                <a:gd name="connsiteX196" fmla="*/ 598839 w 607700"/>
                <a:gd name="connsiteY196" fmla="*/ 521610 h 733039"/>
                <a:gd name="connsiteX197" fmla="*/ 597573 w 607700"/>
                <a:gd name="connsiteY197" fmla="*/ 525408 h 733039"/>
                <a:gd name="connsiteX198" fmla="*/ 596307 w 607700"/>
                <a:gd name="connsiteY198" fmla="*/ 526674 h 733039"/>
                <a:gd name="connsiteX199" fmla="*/ 589977 w 607700"/>
                <a:gd name="connsiteY199" fmla="*/ 539335 h 733039"/>
                <a:gd name="connsiteX200" fmla="*/ 583647 w 607700"/>
                <a:gd name="connsiteY200" fmla="*/ 540601 h 733039"/>
                <a:gd name="connsiteX201" fmla="*/ 602637 w 607700"/>
                <a:gd name="connsiteY201" fmla="*/ 479831 h 733039"/>
                <a:gd name="connsiteX202" fmla="*/ 597573 w 607700"/>
                <a:gd name="connsiteY202" fmla="*/ 474766 h 733039"/>
                <a:gd name="connsiteX203" fmla="*/ 597573 w 607700"/>
                <a:gd name="connsiteY203" fmla="*/ 450712 h 733039"/>
                <a:gd name="connsiteX204" fmla="*/ 602637 w 607700"/>
                <a:gd name="connsiteY204" fmla="*/ 445648 h 733039"/>
                <a:gd name="connsiteX205" fmla="*/ 607701 w 607700"/>
                <a:gd name="connsiteY205" fmla="*/ 450712 h 733039"/>
                <a:gd name="connsiteX206" fmla="*/ 607701 w 607700"/>
                <a:gd name="connsiteY206" fmla="*/ 474766 h 733039"/>
                <a:gd name="connsiteX207" fmla="*/ 602637 w 607700"/>
                <a:gd name="connsiteY207" fmla="*/ 479831 h 733039"/>
                <a:gd name="connsiteX208" fmla="*/ 574784 w 607700"/>
                <a:gd name="connsiteY208" fmla="*/ 426657 h 733039"/>
                <a:gd name="connsiteX209" fmla="*/ 572252 w 607700"/>
                <a:gd name="connsiteY209" fmla="*/ 426657 h 733039"/>
                <a:gd name="connsiteX210" fmla="*/ 570986 w 607700"/>
                <a:gd name="connsiteY210" fmla="*/ 426657 h 733039"/>
                <a:gd name="connsiteX211" fmla="*/ 565922 w 607700"/>
                <a:gd name="connsiteY211" fmla="*/ 424125 h 733039"/>
                <a:gd name="connsiteX212" fmla="*/ 563389 w 607700"/>
                <a:gd name="connsiteY212" fmla="*/ 421593 h 733039"/>
                <a:gd name="connsiteX213" fmla="*/ 560858 w 607700"/>
                <a:gd name="connsiteY213" fmla="*/ 419061 h 733039"/>
                <a:gd name="connsiteX214" fmla="*/ 558326 w 607700"/>
                <a:gd name="connsiteY214" fmla="*/ 416528 h 733039"/>
                <a:gd name="connsiteX215" fmla="*/ 555793 w 607700"/>
                <a:gd name="connsiteY215" fmla="*/ 412730 h 733039"/>
                <a:gd name="connsiteX216" fmla="*/ 555793 w 607700"/>
                <a:gd name="connsiteY216" fmla="*/ 411464 h 733039"/>
                <a:gd name="connsiteX217" fmla="*/ 555793 w 607700"/>
                <a:gd name="connsiteY217" fmla="*/ 410198 h 733039"/>
                <a:gd name="connsiteX218" fmla="*/ 560858 w 607700"/>
                <a:gd name="connsiteY218" fmla="*/ 405134 h 733039"/>
                <a:gd name="connsiteX219" fmla="*/ 560858 w 607700"/>
                <a:gd name="connsiteY219" fmla="*/ 405134 h 733039"/>
                <a:gd name="connsiteX220" fmla="*/ 565922 w 607700"/>
                <a:gd name="connsiteY220" fmla="*/ 407666 h 733039"/>
                <a:gd name="connsiteX221" fmla="*/ 568454 w 607700"/>
                <a:gd name="connsiteY221" fmla="*/ 410198 h 733039"/>
                <a:gd name="connsiteX222" fmla="*/ 570986 w 607700"/>
                <a:gd name="connsiteY222" fmla="*/ 412730 h 733039"/>
                <a:gd name="connsiteX223" fmla="*/ 573518 w 607700"/>
                <a:gd name="connsiteY223" fmla="*/ 415263 h 733039"/>
                <a:gd name="connsiteX224" fmla="*/ 576050 w 607700"/>
                <a:gd name="connsiteY224" fmla="*/ 417794 h 733039"/>
                <a:gd name="connsiteX225" fmla="*/ 577316 w 607700"/>
                <a:gd name="connsiteY225" fmla="*/ 419061 h 733039"/>
                <a:gd name="connsiteX226" fmla="*/ 577316 w 607700"/>
                <a:gd name="connsiteY226" fmla="*/ 426657 h 733039"/>
                <a:gd name="connsiteX227" fmla="*/ 574784 w 607700"/>
                <a:gd name="connsiteY227" fmla="*/ 426657 h 733039"/>
                <a:gd name="connsiteX228" fmla="*/ 539335 w 607700"/>
                <a:gd name="connsiteY228" fmla="*/ 381079 h 733039"/>
                <a:gd name="connsiteX229" fmla="*/ 535537 w 607700"/>
                <a:gd name="connsiteY229" fmla="*/ 379813 h 733039"/>
                <a:gd name="connsiteX230" fmla="*/ 529207 w 607700"/>
                <a:gd name="connsiteY230" fmla="*/ 373483 h 733039"/>
                <a:gd name="connsiteX231" fmla="*/ 527940 w 607700"/>
                <a:gd name="connsiteY231" fmla="*/ 372217 h 733039"/>
                <a:gd name="connsiteX232" fmla="*/ 526675 w 607700"/>
                <a:gd name="connsiteY232" fmla="*/ 369685 h 733039"/>
                <a:gd name="connsiteX233" fmla="*/ 522877 w 607700"/>
                <a:gd name="connsiteY233" fmla="*/ 364621 h 733039"/>
                <a:gd name="connsiteX234" fmla="*/ 522877 w 607700"/>
                <a:gd name="connsiteY234" fmla="*/ 364621 h 733039"/>
                <a:gd name="connsiteX235" fmla="*/ 521610 w 607700"/>
                <a:gd name="connsiteY235" fmla="*/ 363355 h 733039"/>
                <a:gd name="connsiteX236" fmla="*/ 520344 w 607700"/>
                <a:gd name="connsiteY236" fmla="*/ 359556 h 733039"/>
                <a:gd name="connsiteX237" fmla="*/ 520344 w 607700"/>
                <a:gd name="connsiteY237" fmla="*/ 358291 h 733039"/>
                <a:gd name="connsiteX238" fmla="*/ 520344 w 607700"/>
                <a:gd name="connsiteY238" fmla="*/ 357024 h 733039"/>
                <a:gd name="connsiteX239" fmla="*/ 525408 w 607700"/>
                <a:gd name="connsiteY239" fmla="*/ 351960 h 733039"/>
                <a:gd name="connsiteX240" fmla="*/ 526675 w 607700"/>
                <a:gd name="connsiteY240" fmla="*/ 351960 h 733039"/>
                <a:gd name="connsiteX241" fmla="*/ 531738 w 607700"/>
                <a:gd name="connsiteY241" fmla="*/ 357024 h 733039"/>
                <a:gd name="connsiteX242" fmla="*/ 531738 w 607700"/>
                <a:gd name="connsiteY242" fmla="*/ 357024 h 733039"/>
                <a:gd name="connsiteX243" fmla="*/ 533005 w 607700"/>
                <a:gd name="connsiteY243" fmla="*/ 358291 h 733039"/>
                <a:gd name="connsiteX244" fmla="*/ 534271 w 607700"/>
                <a:gd name="connsiteY244" fmla="*/ 359556 h 733039"/>
                <a:gd name="connsiteX245" fmla="*/ 536803 w 607700"/>
                <a:gd name="connsiteY245" fmla="*/ 362089 h 733039"/>
                <a:gd name="connsiteX246" fmla="*/ 539335 w 607700"/>
                <a:gd name="connsiteY246" fmla="*/ 365887 h 733039"/>
                <a:gd name="connsiteX247" fmla="*/ 544399 w 607700"/>
                <a:gd name="connsiteY247" fmla="*/ 370951 h 733039"/>
                <a:gd name="connsiteX248" fmla="*/ 544399 w 607700"/>
                <a:gd name="connsiteY248" fmla="*/ 377281 h 733039"/>
                <a:gd name="connsiteX249" fmla="*/ 539335 w 607700"/>
                <a:gd name="connsiteY249" fmla="*/ 381079 h 733039"/>
                <a:gd name="connsiteX250" fmla="*/ 500087 w 607700"/>
                <a:gd name="connsiteY250" fmla="*/ 340566 h 733039"/>
                <a:gd name="connsiteX251" fmla="*/ 497556 w 607700"/>
                <a:gd name="connsiteY251" fmla="*/ 340566 h 733039"/>
                <a:gd name="connsiteX252" fmla="*/ 493757 w 607700"/>
                <a:gd name="connsiteY252" fmla="*/ 338034 h 733039"/>
                <a:gd name="connsiteX253" fmla="*/ 493757 w 607700"/>
                <a:gd name="connsiteY253" fmla="*/ 338034 h 733039"/>
                <a:gd name="connsiteX254" fmla="*/ 489959 w 607700"/>
                <a:gd name="connsiteY254" fmla="*/ 335502 h 733039"/>
                <a:gd name="connsiteX255" fmla="*/ 489959 w 607700"/>
                <a:gd name="connsiteY255" fmla="*/ 335502 h 733039"/>
                <a:gd name="connsiteX256" fmla="*/ 486161 w 607700"/>
                <a:gd name="connsiteY256" fmla="*/ 332970 h 733039"/>
                <a:gd name="connsiteX257" fmla="*/ 486161 w 607700"/>
                <a:gd name="connsiteY257" fmla="*/ 332970 h 733039"/>
                <a:gd name="connsiteX258" fmla="*/ 481097 w 607700"/>
                <a:gd name="connsiteY258" fmla="*/ 327905 h 733039"/>
                <a:gd name="connsiteX259" fmla="*/ 481097 w 607700"/>
                <a:gd name="connsiteY259" fmla="*/ 326640 h 733039"/>
                <a:gd name="connsiteX260" fmla="*/ 488693 w 607700"/>
                <a:gd name="connsiteY260" fmla="*/ 322841 h 733039"/>
                <a:gd name="connsiteX261" fmla="*/ 489959 w 607700"/>
                <a:gd name="connsiteY261" fmla="*/ 322841 h 733039"/>
                <a:gd name="connsiteX262" fmla="*/ 493757 w 607700"/>
                <a:gd name="connsiteY262" fmla="*/ 325373 h 733039"/>
                <a:gd name="connsiteX263" fmla="*/ 493757 w 607700"/>
                <a:gd name="connsiteY263" fmla="*/ 325373 h 733039"/>
                <a:gd name="connsiteX264" fmla="*/ 497556 w 607700"/>
                <a:gd name="connsiteY264" fmla="*/ 327905 h 733039"/>
                <a:gd name="connsiteX265" fmla="*/ 497556 w 607700"/>
                <a:gd name="connsiteY265" fmla="*/ 327905 h 733039"/>
                <a:gd name="connsiteX266" fmla="*/ 502619 w 607700"/>
                <a:gd name="connsiteY266" fmla="*/ 330437 h 733039"/>
                <a:gd name="connsiteX267" fmla="*/ 505152 w 607700"/>
                <a:gd name="connsiteY267" fmla="*/ 334235 h 733039"/>
                <a:gd name="connsiteX268" fmla="*/ 500087 w 607700"/>
                <a:gd name="connsiteY268" fmla="*/ 340566 h 733039"/>
                <a:gd name="connsiteX269" fmla="*/ 448180 w 607700"/>
                <a:gd name="connsiteY269" fmla="*/ 313979 h 733039"/>
                <a:gd name="connsiteX270" fmla="*/ 445648 w 607700"/>
                <a:gd name="connsiteY270" fmla="*/ 312713 h 733039"/>
                <a:gd name="connsiteX271" fmla="*/ 444382 w 607700"/>
                <a:gd name="connsiteY271" fmla="*/ 311447 h 733039"/>
                <a:gd name="connsiteX272" fmla="*/ 441850 w 607700"/>
                <a:gd name="connsiteY272" fmla="*/ 306383 h 733039"/>
                <a:gd name="connsiteX273" fmla="*/ 441850 w 607700"/>
                <a:gd name="connsiteY273" fmla="*/ 301319 h 733039"/>
                <a:gd name="connsiteX274" fmla="*/ 439317 w 607700"/>
                <a:gd name="connsiteY274" fmla="*/ 297520 h 733039"/>
                <a:gd name="connsiteX275" fmla="*/ 439317 w 607700"/>
                <a:gd name="connsiteY275" fmla="*/ 291190 h 733039"/>
                <a:gd name="connsiteX276" fmla="*/ 444382 w 607700"/>
                <a:gd name="connsiteY276" fmla="*/ 286126 h 733039"/>
                <a:gd name="connsiteX277" fmla="*/ 449445 w 607700"/>
                <a:gd name="connsiteY277" fmla="*/ 291190 h 733039"/>
                <a:gd name="connsiteX278" fmla="*/ 449445 w 607700"/>
                <a:gd name="connsiteY278" fmla="*/ 293722 h 733039"/>
                <a:gd name="connsiteX279" fmla="*/ 451978 w 607700"/>
                <a:gd name="connsiteY279" fmla="*/ 297520 h 733039"/>
                <a:gd name="connsiteX280" fmla="*/ 451978 w 607700"/>
                <a:gd name="connsiteY280" fmla="*/ 302584 h 733039"/>
                <a:gd name="connsiteX281" fmla="*/ 454510 w 607700"/>
                <a:gd name="connsiteY281" fmla="*/ 306383 h 733039"/>
                <a:gd name="connsiteX282" fmla="*/ 454510 w 607700"/>
                <a:gd name="connsiteY282" fmla="*/ 307649 h 733039"/>
                <a:gd name="connsiteX283" fmla="*/ 453244 w 607700"/>
                <a:gd name="connsiteY283" fmla="*/ 312713 h 733039"/>
                <a:gd name="connsiteX284" fmla="*/ 448180 w 607700"/>
                <a:gd name="connsiteY284" fmla="*/ 313979 h 733039"/>
                <a:gd name="connsiteX285" fmla="*/ 453244 w 607700"/>
                <a:gd name="connsiteY285" fmla="*/ 251943 h 733039"/>
                <a:gd name="connsiteX286" fmla="*/ 451978 w 607700"/>
                <a:gd name="connsiteY286" fmla="*/ 251943 h 733039"/>
                <a:gd name="connsiteX287" fmla="*/ 449445 w 607700"/>
                <a:gd name="connsiteY287" fmla="*/ 245612 h 733039"/>
                <a:gd name="connsiteX288" fmla="*/ 458308 w 607700"/>
                <a:gd name="connsiteY288" fmla="*/ 222824 h 733039"/>
                <a:gd name="connsiteX289" fmla="*/ 464638 w 607700"/>
                <a:gd name="connsiteY289" fmla="*/ 220292 h 733039"/>
                <a:gd name="connsiteX290" fmla="*/ 467170 w 607700"/>
                <a:gd name="connsiteY290" fmla="*/ 226622 h 733039"/>
                <a:gd name="connsiteX291" fmla="*/ 458308 w 607700"/>
                <a:gd name="connsiteY291" fmla="*/ 249411 h 733039"/>
                <a:gd name="connsiteX292" fmla="*/ 453244 w 607700"/>
                <a:gd name="connsiteY292" fmla="*/ 251943 h 733039"/>
                <a:gd name="connsiteX293" fmla="*/ 477299 w 607700"/>
                <a:gd name="connsiteY293" fmla="*/ 183576 h 733039"/>
                <a:gd name="connsiteX294" fmla="*/ 472235 w 607700"/>
                <a:gd name="connsiteY294" fmla="*/ 178512 h 733039"/>
                <a:gd name="connsiteX295" fmla="*/ 472235 w 607700"/>
                <a:gd name="connsiteY295" fmla="*/ 165852 h 733039"/>
                <a:gd name="connsiteX296" fmla="*/ 470968 w 607700"/>
                <a:gd name="connsiteY296" fmla="*/ 162054 h 733039"/>
                <a:gd name="connsiteX297" fmla="*/ 470968 w 607700"/>
                <a:gd name="connsiteY297" fmla="*/ 159522 h 733039"/>
                <a:gd name="connsiteX298" fmla="*/ 470968 w 607700"/>
                <a:gd name="connsiteY298" fmla="*/ 154457 h 733039"/>
                <a:gd name="connsiteX299" fmla="*/ 476033 w 607700"/>
                <a:gd name="connsiteY299" fmla="*/ 149393 h 733039"/>
                <a:gd name="connsiteX300" fmla="*/ 481097 w 607700"/>
                <a:gd name="connsiteY300" fmla="*/ 154457 h 733039"/>
                <a:gd name="connsiteX301" fmla="*/ 481097 w 607700"/>
                <a:gd name="connsiteY301" fmla="*/ 158255 h 733039"/>
                <a:gd name="connsiteX302" fmla="*/ 482363 w 607700"/>
                <a:gd name="connsiteY302" fmla="*/ 162054 h 733039"/>
                <a:gd name="connsiteX303" fmla="*/ 482363 w 607700"/>
                <a:gd name="connsiteY303" fmla="*/ 164586 h 733039"/>
                <a:gd name="connsiteX304" fmla="*/ 482363 w 607700"/>
                <a:gd name="connsiteY304" fmla="*/ 178512 h 733039"/>
                <a:gd name="connsiteX305" fmla="*/ 477299 w 607700"/>
                <a:gd name="connsiteY305" fmla="*/ 183576 h 733039"/>
                <a:gd name="connsiteX306" fmla="*/ 467170 w 607700"/>
                <a:gd name="connsiteY306" fmla="*/ 116476 h 733039"/>
                <a:gd name="connsiteX307" fmla="*/ 463372 w 607700"/>
                <a:gd name="connsiteY307" fmla="*/ 113944 h 733039"/>
                <a:gd name="connsiteX308" fmla="*/ 460840 w 607700"/>
                <a:gd name="connsiteY308" fmla="*/ 110146 h 733039"/>
                <a:gd name="connsiteX309" fmla="*/ 460840 w 607700"/>
                <a:gd name="connsiteY309" fmla="*/ 107614 h 733039"/>
                <a:gd name="connsiteX310" fmla="*/ 458308 w 607700"/>
                <a:gd name="connsiteY310" fmla="*/ 103816 h 733039"/>
                <a:gd name="connsiteX311" fmla="*/ 458308 w 607700"/>
                <a:gd name="connsiteY311" fmla="*/ 101284 h 733039"/>
                <a:gd name="connsiteX312" fmla="*/ 455776 w 607700"/>
                <a:gd name="connsiteY312" fmla="*/ 97486 h 733039"/>
                <a:gd name="connsiteX313" fmla="*/ 455776 w 607700"/>
                <a:gd name="connsiteY313" fmla="*/ 96219 h 733039"/>
                <a:gd name="connsiteX314" fmla="*/ 463372 w 607700"/>
                <a:gd name="connsiteY314" fmla="*/ 92421 h 733039"/>
                <a:gd name="connsiteX315" fmla="*/ 467170 w 607700"/>
                <a:gd name="connsiteY315" fmla="*/ 97486 h 733039"/>
                <a:gd name="connsiteX316" fmla="*/ 467170 w 607700"/>
                <a:gd name="connsiteY316" fmla="*/ 100017 h 733039"/>
                <a:gd name="connsiteX317" fmla="*/ 469703 w 607700"/>
                <a:gd name="connsiteY317" fmla="*/ 103816 h 733039"/>
                <a:gd name="connsiteX318" fmla="*/ 469703 w 607700"/>
                <a:gd name="connsiteY318" fmla="*/ 106348 h 733039"/>
                <a:gd name="connsiteX319" fmla="*/ 472235 w 607700"/>
                <a:gd name="connsiteY319" fmla="*/ 110146 h 733039"/>
                <a:gd name="connsiteX320" fmla="*/ 472235 w 607700"/>
                <a:gd name="connsiteY320" fmla="*/ 112678 h 733039"/>
                <a:gd name="connsiteX321" fmla="*/ 467170 w 607700"/>
                <a:gd name="connsiteY321" fmla="*/ 116476 h 733039"/>
                <a:gd name="connsiteX322" fmla="*/ 443115 w 607700"/>
                <a:gd name="connsiteY322" fmla="*/ 60770 h 733039"/>
                <a:gd name="connsiteX323" fmla="*/ 441850 w 607700"/>
                <a:gd name="connsiteY323" fmla="*/ 60770 h 733039"/>
                <a:gd name="connsiteX324" fmla="*/ 436785 w 607700"/>
                <a:gd name="connsiteY324" fmla="*/ 55706 h 733039"/>
                <a:gd name="connsiteX325" fmla="*/ 436785 w 607700"/>
                <a:gd name="connsiteY325" fmla="*/ 55706 h 733039"/>
                <a:gd name="connsiteX326" fmla="*/ 434254 w 607700"/>
                <a:gd name="connsiteY326" fmla="*/ 51908 h 733039"/>
                <a:gd name="connsiteX327" fmla="*/ 434254 w 607700"/>
                <a:gd name="connsiteY327" fmla="*/ 51908 h 733039"/>
                <a:gd name="connsiteX328" fmla="*/ 431721 w 607700"/>
                <a:gd name="connsiteY328" fmla="*/ 49376 h 733039"/>
                <a:gd name="connsiteX329" fmla="*/ 429189 w 607700"/>
                <a:gd name="connsiteY329" fmla="*/ 45578 h 733039"/>
                <a:gd name="connsiteX330" fmla="*/ 429189 w 607700"/>
                <a:gd name="connsiteY330" fmla="*/ 45578 h 733039"/>
                <a:gd name="connsiteX331" fmla="*/ 429189 w 607700"/>
                <a:gd name="connsiteY331" fmla="*/ 39247 h 733039"/>
                <a:gd name="connsiteX332" fmla="*/ 436785 w 607700"/>
                <a:gd name="connsiteY332" fmla="*/ 39247 h 733039"/>
                <a:gd name="connsiteX333" fmla="*/ 438052 w 607700"/>
                <a:gd name="connsiteY333" fmla="*/ 40514 h 733039"/>
                <a:gd name="connsiteX334" fmla="*/ 439317 w 607700"/>
                <a:gd name="connsiteY334" fmla="*/ 41780 h 733039"/>
                <a:gd name="connsiteX335" fmla="*/ 441850 w 607700"/>
                <a:gd name="connsiteY335" fmla="*/ 44312 h 733039"/>
                <a:gd name="connsiteX336" fmla="*/ 444382 w 607700"/>
                <a:gd name="connsiteY336" fmla="*/ 48110 h 733039"/>
                <a:gd name="connsiteX337" fmla="*/ 444382 w 607700"/>
                <a:gd name="connsiteY337" fmla="*/ 48110 h 733039"/>
                <a:gd name="connsiteX338" fmla="*/ 446914 w 607700"/>
                <a:gd name="connsiteY338" fmla="*/ 51908 h 733039"/>
                <a:gd name="connsiteX339" fmla="*/ 446914 w 607700"/>
                <a:gd name="connsiteY339" fmla="*/ 53174 h 733039"/>
                <a:gd name="connsiteX340" fmla="*/ 448180 w 607700"/>
                <a:gd name="connsiteY340" fmla="*/ 56972 h 733039"/>
                <a:gd name="connsiteX341" fmla="*/ 443115 w 607700"/>
                <a:gd name="connsiteY341" fmla="*/ 60770 h 733039"/>
                <a:gd name="connsiteX342" fmla="*/ 405134 w 607700"/>
                <a:gd name="connsiteY342" fmla="*/ 18991 h 733039"/>
                <a:gd name="connsiteX343" fmla="*/ 401336 w 607700"/>
                <a:gd name="connsiteY343" fmla="*/ 17725 h 733039"/>
                <a:gd name="connsiteX344" fmla="*/ 398804 w 607700"/>
                <a:gd name="connsiteY344" fmla="*/ 16459 h 733039"/>
                <a:gd name="connsiteX345" fmla="*/ 397538 w 607700"/>
                <a:gd name="connsiteY345" fmla="*/ 15193 h 733039"/>
                <a:gd name="connsiteX346" fmla="*/ 393740 w 607700"/>
                <a:gd name="connsiteY346" fmla="*/ 13927 h 733039"/>
                <a:gd name="connsiteX347" fmla="*/ 392474 w 607700"/>
                <a:gd name="connsiteY347" fmla="*/ 12660 h 733039"/>
                <a:gd name="connsiteX348" fmla="*/ 391208 w 607700"/>
                <a:gd name="connsiteY348" fmla="*/ 12660 h 733039"/>
                <a:gd name="connsiteX349" fmla="*/ 387410 w 607700"/>
                <a:gd name="connsiteY349" fmla="*/ 10129 h 733039"/>
                <a:gd name="connsiteX350" fmla="*/ 387410 w 607700"/>
                <a:gd name="connsiteY350" fmla="*/ 10129 h 733039"/>
                <a:gd name="connsiteX351" fmla="*/ 382345 w 607700"/>
                <a:gd name="connsiteY351" fmla="*/ 5064 h 733039"/>
                <a:gd name="connsiteX352" fmla="*/ 387410 w 607700"/>
                <a:gd name="connsiteY352" fmla="*/ 0 h 733039"/>
                <a:gd name="connsiteX353" fmla="*/ 392474 w 607700"/>
                <a:gd name="connsiteY353" fmla="*/ 0 h 733039"/>
                <a:gd name="connsiteX354" fmla="*/ 396272 w 607700"/>
                <a:gd name="connsiteY354" fmla="*/ 2532 h 733039"/>
                <a:gd name="connsiteX355" fmla="*/ 396272 w 607700"/>
                <a:gd name="connsiteY355" fmla="*/ 2532 h 733039"/>
                <a:gd name="connsiteX356" fmla="*/ 400070 w 607700"/>
                <a:gd name="connsiteY356" fmla="*/ 3798 h 733039"/>
                <a:gd name="connsiteX357" fmla="*/ 401336 w 607700"/>
                <a:gd name="connsiteY357" fmla="*/ 5064 h 733039"/>
                <a:gd name="connsiteX358" fmla="*/ 405134 w 607700"/>
                <a:gd name="connsiteY358" fmla="*/ 6330 h 733039"/>
                <a:gd name="connsiteX359" fmla="*/ 406400 w 607700"/>
                <a:gd name="connsiteY359" fmla="*/ 7596 h 733039"/>
                <a:gd name="connsiteX360" fmla="*/ 411464 w 607700"/>
                <a:gd name="connsiteY360" fmla="*/ 12660 h 733039"/>
                <a:gd name="connsiteX361" fmla="*/ 411464 w 607700"/>
                <a:gd name="connsiteY361" fmla="*/ 13927 h 733039"/>
                <a:gd name="connsiteX362" fmla="*/ 405134 w 607700"/>
                <a:gd name="connsiteY362" fmla="*/ 18991 h 73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Lst>
              <a:rect l="l" t="t" r="r" b="b"/>
              <a:pathLst>
                <a:path w="607700" h="733039">
                  <a:moveTo>
                    <a:pt x="265869" y="733039"/>
                  </a:moveTo>
                  <a:lnTo>
                    <a:pt x="262071" y="733039"/>
                  </a:lnTo>
                  <a:cubicBezTo>
                    <a:pt x="259539" y="733039"/>
                    <a:pt x="257007" y="730507"/>
                    <a:pt x="257007" y="727975"/>
                  </a:cubicBezTo>
                  <a:cubicBezTo>
                    <a:pt x="257007" y="725443"/>
                    <a:pt x="259539" y="722911"/>
                    <a:pt x="262071" y="722911"/>
                  </a:cubicBezTo>
                  <a:lnTo>
                    <a:pt x="263338" y="722911"/>
                  </a:lnTo>
                  <a:lnTo>
                    <a:pt x="264603" y="721645"/>
                  </a:lnTo>
                  <a:cubicBezTo>
                    <a:pt x="265869" y="720379"/>
                    <a:pt x="267136" y="720379"/>
                    <a:pt x="268401" y="720379"/>
                  </a:cubicBezTo>
                  <a:lnTo>
                    <a:pt x="278530" y="720379"/>
                  </a:lnTo>
                  <a:lnTo>
                    <a:pt x="279796" y="719113"/>
                  </a:lnTo>
                  <a:cubicBezTo>
                    <a:pt x="281062" y="717847"/>
                    <a:pt x="282328" y="717847"/>
                    <a:pt x="283594" y="717847"/>
                  </a:cubicBezTo>
                  <a:lnTo>
                    <a:pt x="286126" y="717847"/>
                  </a:lnTo>
                  <a:cubicBezTo>
                    <a:pt x="288659" y="717847"/>
                    <a:pt x="291190" y="720379"/>
                    <a:pt x="291190" y="722911"/>
                  </a:cubicBezTo>
                  <a:cubicBezTo>
                    <a:pt x="291190" y="725443"/>
                    <a:pt x="288659" y="727975"/>
                    <a:pt x="286126" y="727975"/>
                  </a:cubicBezTo>
                  <a:lnTo>
                    <a:pt x="286126" y="727975"/>
                  </a:lnTo>
                  <a:lnTo>
                    <a:pt x="284860" y="729241"/>
                  </a:lnTo>
                  <a:cubicBezTo>
                    <a:pt x="283594" y="730507"/>
                    <a:pt x="282328" y="730507"/>
                    <a:pt x="281062" y="730507"/>
                  </a:cubicBezTo>
                  <a:lnTo>
                    <a:pt x="270934" y="730507"/>
                  </a:lnTo>
                  <a:lnTo>
                    <a:pt x="269668" y="731774"/>
                  </a:lnTo>
                  <a:cubicBezTo>
                    <a:pt x="268401" y="733039"/>
                    <a:pt x="267136" y="733039"/>
                    <a:pt x="265869" y="733039"/>
                  </a:cubicBezTo>
                  <a:moveTo>
                    <a:pt x="216494" y="724177"/>
                  </a:moveTo>
                  <a:cubicBezTo>
                    <a:pt x="215227" y="724177"/>
                    <a:pt x="215227" y="724177"/>
                    <a:pt x="213962" y="724177"/>
                  </a:cubicBezTo>
                  <a:lnTo>
                    <a:pt x="212696" y="724177"/>
                  </a:lnTo>
                  <a:lnTo>
                    <a:pt x="191173" y="717847"/>
                  </a:lnTo>
                  <a:cubicBezTo>
                    <a:pt x="188641" y="716581"/>
                    <a:pt x="187375" y="714049"/>
                    <a:pt x="188641" y="711517"/>
                  </a:cubicBezTo>
                  <a:cubicBezTo>
                    <a:pt x="189907" y="708985"/>
                    <a:pt x="192439" y="707718"/>
                    <a:pt x="194971" y="708985"/>
                  </a:cubicBezTo>
                  <a:lnTo>
                    <a:pt x="219026" y="716581"/>
                  </a:lnTo>
                  <a:cubicBezTo>
                    <a:pt x="221558" y="717847"/>
                    <a:pt x="222824" y="720379"/>
                    <a:pt x="221558" y="722911"/>
                  </a:cubicBezTo>
                  <a:cubicBezTo>
                    <a:pt x="220292" y="722911"/>
                    <a:pt x="219026" y="724177"/>
                    <a:pt x="216494" y="724177"/>
                  </a:cubicBezTo>
                  <a:moveTo>
                    <a:pt x="326640" y="712783"/>
                  </a:moveTo>
                  <a:cubicBezTo>
                    <a:pt x="325373" y="712783"/>
                    <a:pt x="324108" y="712783"/>
                    <a:pt x="322841" y="711517"/>
                  </a:cubicBezTo>
                  <a:cubicBezTo>
                    <a:pt x="320310" y="710251"/>
                    <a:pt x="320310" y="706453"/>
                    <a:pt x="322841" y="705187"/>
                  </a:cubicBezTo>
                  <a:lnTo>
                    <a:pt x="324108" y="703920"/>
                  </a:lnTo>
                  <a:cubicBezTo>
                    <a:pt x="325373" y="702654"/>
                    <a:pt x="326640" y="702654"/>
                    <a:pt x="327906" y="702654"/>
                  </a:cubicBezTo>
                  <a:lnTo>
                    <a:pt x="327906" y="702654"/>
                  </a:lnTo>
                  <a:lnTo>
                    <a:pt x="329171" y="701388"/>
                  </a:lnTo>
                  <a:cubicBezTo>
                    <a:pt x="329171" y="701388"/>
                    <a:pt x="330438" y="700122"/>
                    <a:pt x="330438" y="700122"/>
                  </a:cubicBezTo>
                  <a:cubicBezTo>
                    <a:pt x="331704" y="698856"/>
                    <a:pt x="332970" y="697590"/>
                    <a:pt x="335502" y="697590"/>
                  </a:cubicBezTo>
                  <a:lnTo>
                    <a:pt x="335502" y="697590"/>
                  </a:lnTo>
                  <a:lnTo>
                    <a:pt x="336768" y="696324"/>
                  </a:lnTo>
                  <a:cubicBezTo>
                    <a:pt x="338034" y="695058"/>
                    <a:pt x="339300" y="695058"/>
                    <a:pt x="340566" y="695058"/>
                  </a:cubicBezTo>
                  <a:lnTo>
                    <a:pt x="340566" y="695058"/>
                  </a:lnTo>
                  <a:lnTo>
                    <a:pt x="341832" y="693792"/>
                  </a:lnTo>
                  <a:cubicBezTo>
                    <a:pt x="343098" y="692526"/>
                    <a:pt x="344364" y="692526"/>
                    <a:pt x="345631" y="692526"/>
                  </a:cubicBezTo>
                  <a:lnTo>
                    <a:pt x="346896" y="692526"/>
                  </a:lnTo>
                  <a:cubicBezTo>
                    <a:pt x="349429" y="692526"/>
                    <a:pt x="351961" y="695058"/>
                    <a:pt x="351961" y="697590"/>
                  </a:cubicBezTo>
                  <a:cubicBezTo>
                    <a:pt x="351961" y="700122"/>
                    <a:pt x="350694" y="701388"/>
                    <a:pt x="348162" y="702654"/>
                  </a:cubicBezTo>
                  <a:lnTo>
                    <a:pt x="346896" y="703920"/>
                  </a:lnTo>
                  <a:cubicBezTo>
                    <a:pt x="345631" y="705187"/>
                    <a:pt x="344364" y="705187"/>
                    <a:pt x="343098" y="705187"/>
                  </a:cubicBezTo>
                  <a:lnTo>
                    <a:pt x="343098" y="705187"/>
                  </a:lnTo>
                  <a:lnTo>
                    <a:pt x="341832" y="706453"/>
                  </a:lnTo>
                  <a:cubicBezTo>
                    <a:pt x="341832" y="706453"/>
                    <a:pt x="340566" y="707718"/>
                    <a:pt x="340566" y="707718"/>
                  </a:cubicBezTo>
                  <a:cubicBezTo>
                    <a:pt x="339300" y="708985"/>
                    <a:pt x="338034" y="710251"/>
                    <a:pt x="335502" y="710251"/>
                  </a:cubicBezTo>
                  <a:lnTo>
                    <a:pt x="335502" y="710251"/>
                  </a:lnTo>
                  <a:lnTo>
                    <a:pt x="334236" y="711517"/>
                  </a:lnTo>
                  <a:cubicBezTo>
                    <a:pt x="332970" y="712783"/>
                    <a:pt x="331704" y="712783"/>
                    <a:pt x="330438" y="712783"/>
                  </a:cubicBezTo>
                  <a:lnTo>
                    <a:pt x="330438" y="712783"/>
                  </a:lnTo>
                  <a:cubicBezTo>
                    <a:pt x="327906" y="712783"/>
                    <a:pt x="327906" y="712783"/>
                    <a:pt x="326640" y="712783"/>
                  </a:cubicBezTo>
                  <a:moveTo>
                    <a:pt x="151925" y="700122"/>
                  </a:moveTo>
                  <a:lnTo>
                    <a:pt x="149394" y="700122"/>
                  </a:lnTo>
                  <a:cubicBezTo>
                    <a:pt x="148127" y="700122"/>
                    <a:pt x="146862" y="700122"/>
                    <a:pt x="145595" y="698856"/>
                  </a:cubicBezTo>
                  <a:lnTo>
                    <a:pt x="141797" y="695058"/>
                  </a:lnTo>
                  <a:cubicBezTo>
                    <a:pt x="140531" y="695058"/>
                    <a:pt x="139265" y="695058"/>
                    <a:pt x="137999" y="693792"/>
                  </a:cubicBezTo>
                  <a:lnTo>
                    <a:pt x="136733" y="692526"/>
                  </a:lnTo>
                  <a:cubicBezTo>
                    <a:pt x="135467" y="692526"/>
                    <a:pt x="135467" y="692526"/>
                    <a:pt x="134201" y="692526"/>
                  </a:cubicBezTo>
                  <a:lnTo>
                    <a:pt x="127871" y="688728"/>
                  </a:lnTo>
                  <a:cubicBezTo>
                    <a:pt x="125339" y="687462"/>
                    <a:pt x="124073" y="684930"/>
                    <a:pt x="125339" y="682398"/>
                  </a:cubicBezTo>
                  <a:cubicBezTo>
                    <a:pt x="126604" y="679866"/>
                    <a:pt x="129137" y="678600"/>
                    <a:pt x="131669" y="679866"/>
                  </a:cubicBezTo>
                  <a:lnTo>
                    <a:pt x="136733" y="682398"/>
                  </a:lnTo>
                  <a:lnTo>
                    <a:pt x="137999" y="682398"/>
                  </a:lnTo>
                  <a:cubicBezTo>
                    <a:pt x="139265" y="682398"/>
                    <a:pt x="140531" y="682398"/>
                    <a:pt x="141797" y="683664"/>
                  </a:cubicBezTo>
                  <a:lnTo>
                    <a:pt x="143064" y="684930"/>
                  </a:lnTo>
                  <a:cubicBezTo>
                    <a:pt x="144329" y="684930"/>
                    <a:pt x="145595" y="684930"/>
                    <a:pt x="146862" y="686196"/>
                  </a:cubicBezTo>
                  <a:lnTo>
                    <a:pt x="150660" y="689994"/>
                  </a:lnTo>
                  <a:cubicBezTo>
                    <a:pt x="153192" y="689994"/>
                    <a:pt x="155724" y="692526"/>
                    <a:pt x="155724" y="695058"/>
                  </a:cubicBezTo>
                  <a:cubicBezTo>
                    <a:pt x="156990" y="698856"/>
                    <a:pt x="154457" y="700122"/>
                    <a:pt x="151925" y="700122"/>
                  </a:cubicBezTo>
                  <a:moveTo>
                    <a:pt x="383612" y="679866"/>
                  </a:moveTo>
                  <a:cubicBezTo>
                    <a:pt x="382345" y="679866"/>
                    <a:pt x="381080" y="679866"/>
                    <a:pt x="379813" y="678600"/>
                  </a:cubicBezTo>
                  <a:cubicBezTo>
                    <a:pt x="377282" y="677333"/>
                    <a:pt x="377282" y="673535"/>
                    <a:pt x="379813" y="672269"/>
                  </a:cubicBezTo>
                  <a:lnTo>
                    <a:pt x="382345" y="669737"/>
                  </a:lnTo>
                  <a:cubicBezTo>
                    <a:pt x="382345" y="669737"/>
                    <a:pt x="383612" y="668471"/>
                    <a:pt x="383612" y="668471"/>
                  </a:cubicBezTo>
                  <a:cubicBezTo>
                    <a:pt x="384878" y="667205"/>
                    <a:pt x="386143" y="665939"/>
                    <a:pt x="388676" y="665939"/>
                  </a:cubicBezTo>
                  <a:lnTo>
                    <a:pt x="388676" y="665939"/>
                  </a:lnTo>
                  <a:lnTo>
                    <a:pt x="393740" y="660875"/>
                  </a:lnTo>
                  <a:lnTo>
                    <a:pt x="397538" y="658343"/>
                  </a:lnTo>
                  <a:cubicBezTo>
                    <a:pt x="400070" y="657077"/>
                    <a:pt x="402603" y="657077"/>
                    <a:pt x="403868" y="659609"/>
                  </a:cubicBezTo>
                  <a:cubicBezTo>
                    <a:pt x="405134" y="662141"/>
                    <a:pt x="405134" y="664673"/>
                    <a:pt x="402603" y="665939"/>
                  </a:cubicBezTo>
                  <a:lnTo>
                    <a:pt x="398804" y="668471"/>
                  </a:lnTo>
                  <a:lnTo>
                    <a:pt x="392474" y="674802"/>
                  </a:lnTo>
                  <a:cubicBezTo>
                    <a:pt x="392474" y="674802"/>
                    <a:pt x="391208" y="676067"/>
                    <a:pt x="391208" y="676067"/>
                  </a:cubicBezTo>
                  <a:cubicBezTo>
                    <a:pt x="389942" y="677333"/>
                    <a:pt x="388676" y="678600"/>
                    <a:pt x="386143" y="678600"/>
                  </a:cubicBezTo>
                  <a:lnTo>
                    <a:pt x="386143" y="678600"/>
                  </a:lnTo>
                  <a:lnTo>
                    <a:pt x="384878" y="679866"/>
                  </a:lnTo>
                  <a:cubicBezTo>
                    <a:pt x="387410" y="679866"/>
                    <a:pt x="384878" y="679866"/>
                    <a:pt x="383612" y="679866"/>
                  </a:cubicBezTo>
                  <a:moveTo>
                    <a:pt x="89890" y="669737"/>
                  </a:moveTo>
                  <a:cubicBezTo>
                    <a:pt x="88623" y="669737"/>
                    <a:pt x="87357" y="669737"/>
                    <a:pt x="86092" y="668471"/>
                  </a:cubicBezTo>
                  <a:lnTo>
                    <a:pt x="84825" y="668471"/>
                  </a:lnTo>
                  <a:cubicBezTo>
                    <a:pt x="83559" y="668471"/>
                    <a:pt x="82293" y="668471"/>
                    <a:pt x="81027" y="667205"/>
                  </a:cubicBezTo>
                  <a:lnTo>
                    <a:pt x="79761" y="665939"/>
                  </a:lnTo>
                  <a:cubicBezTo>
                    <a:pt x="78495" y="665939"/>
                    <a:pt x="77229" y="665939"/>
                    <a:pt x="75963" y="664673"/>
                  </a:cubicBezTo>
                  <a:lnTo>
                    <a:pt x="74697" y="663407"/>
                  </a:lnTo>
                  <a:lnTo>
                    <a:pt x="72165" y="663407"/>
                  </a:lnTo>
                  <a:cubicBezTo>
                    <a:pt x="69632" y="663407"/>
                    <a:pt x="68367" y="662141"/>
                    <a:pt x="67101" y="660875"/>
                  </a:cubicBezTo>
                  <a:cubicBezTo>
                    <a:pt x="65834" y="659609"/>
                    <a:pt x="63302" y="658343"/>
                    <a:pt x="63302" y="657077"/>
                  </a:cubicBezTo>
                  <a:cubicBezTo>
                    <a:pt x="63302" y="654545"/>
                    <a:pt x="64569" y="652013"/>
                    <a:pt x="68367" y="652013"/>
                  </a:cubicBezTo>
                  <a:lnTo>
                    <a:pt x="72165" y="652013"/>
                  </a:lnTo>
                  <a:cubicBezTo>
                    <a:pt x="73431" y="652013"/>
                    <a:pt x="75963" y="653279"/>
                    <a:pt x="75963" y="654545"/>
                  </a:cubicBezTo>
                  <a:lnTo>
                    <a:pt x="75963" y="654545"/>
                  </a:lnTo>
                  <a:cubicBezTo>
                    <a:pt x="77229" y="654545"/>
                    <a:pt x="78495" y="654545"/>
                    <a:pt x="79761" y="655811"/>
                  </a:cubicBezTo>
                  <a:lnTo>
                    <a:pt x="81027" y="657077"/>
                  </a:lnTo>
                  <a:cubicBezTo>
                    <a:pt x="82293" y="657077"/>
                    <a:pt x="83559" y="657077"/>
                    <a:pt x="84825" y="658343"/>
                  </a:cubicBezTo>
                  <a:lnTo>
                    <a:pt x="86092" y="659609"/>
                  </a:lnTo>
                  <a:cubicBezTo>
                    <a:pt x="87357" y="659609"/>
                    <a:pt x="88623" y="659609"/>
                    <a:pt x="89890" y="660875"/>
                  </a:cubicBezTo>
                  <a:lnTo>
                    <a:pt x="92422" y="663407"/>
                  </a:lnTo>
                  <a:cubicBezTo>
                    <a:pt x="94953" y="664673"/>
                    <a:pt x="94953" y="668471"/>
                    <a:pt x="92422" y="669737"/>
                  </a:cubicBezTo>
                  <a:cubicBezTo>
                    <a:pt x="92422" y="669737"/>
                    <a:pt x="91155" y="669737"/>
                    <a:pt x="89890" y="669737"/>
                  </a:cubicBezTo>
                  <a:moveTo>
                    <a:pt x="29120" y="650746"/>
                  </a:moveTo>
                  <a:cubicBezTo>
                    <a:pt x="27853" y="650746"/>
                    <a:pt x="26587" y="650746"/>
                    <a:pt x="26587" y="649481"/>
                  </a:cubicBezTo>
                  <a:lnTo>
                    <a:pt x="5064" y="649481"/>
                  </a:lnTo>
                  <a:cubicBezTo>
                    <a:pt x="2532" y="649481"/>
                    <a:pt x="0" y="646948"/>
                    <a:pt x="0" y="644416"/>
                  </a:cubicBezTo>
                  <a:cubicBezTo>
                    <a:pt x="0" y="641884"/>
                    <a:pt x="2532" y="639352"/>
                    <a:pt x="5064" y="639352"/>
                  </a:cubicBezTo>
                  <a:lnTo>
                    <a:pt x="27853" y="639352"/>
                  </a:lnTo>
                  <a:cubicBezTo>
                    <a:pt x="29120" y="639352"/>
                    <a:pt x="30385" y="639352"/>
                    <a:pt x="31651" y="640618"/>
                  </a:cubicBezTo>
                  <a:lnTo>
                    <a:pt x="32918" y="641884"/>
                  </a:lnTo>
                  <a:cubicBezTo>
                    <a:pt x="35450" y="643150"/>
                    <a:pt x="35450" y="646948"/>
                    <a:pt x="32918" y="648215"/>
                  </a:cubicBezTo>
                  <a:cubicBezTo>
                    <a:pt x="31651" y="650746"/>
                    <a:pt x="30385" y="650746"/>
                    <a:pt x="29120" y="650746"/>
                  </a:cubicBezTo>
                  <a:moveTo>
                    <a:pt x="439317" y="643150"/>
                  </a:moveTo>
                  <a:lnTo>
                    <a:pt x="436785" y="643150"/>
                  </a:lnTo>
                  <a:cubicBezTo>
                    <a:pt x="434254" y="643150"/>
                    <a:pt x="431721" y="640618"/>
                    <a:pt x="431721" y="638086"/>
                  </a:cubicBezTo>
                  <a:cubicBezTo>
                    <a:pt x="431721" y="635554"/>
                    <a:pt x="432987" y="634288"/>
                    <a:pt x="434254" y="633022"/>
                  </a:cubicBezTo>
                  <a:cubicBezTo>
                    <a:pt x="435519" y="631756"/>
                    <a:pt x="436785" y="630490"/>
                    <a:pt x="438052" y="630490"/>
                  </a:cubicBezTo>
                  <a:lnTo>
                    <a:pt x="438052" y="630490"/>
                  </a:lnTo>
                  <a:cubicBezTo>
                    <a:pt x="439317" y="629224"/>
                    <a:pt x="440584" y="627958"/>
                    <a:pt x="441850" y="627958"/>
                  </a:cubicBezTo>
                  <a:lnTo>
                    <a:pt x="444382" y="627958"/>
                  </a:lnTo>
                  <a:cubicBezTo>
                    <a:pt x="445648" y="626692"/>
                    <a:pt x="446914" y="625426"/>
                    <a:pt x="448180" y="625426"/>
                  </a:cubicBezTo>
                  <a:lnTo>
                    <a:pt x="450712" y="625426"/>
                  </a:lnTo>
                  <a:cubicBezTo>
                    <a:pt x="453244" y="625426"/>
                    <a:pt x="455776" y="627958"/>
                    <a:pt x="455776" y="630490"/>
                  </a:cubicBezTo>
                  <a:cubicBezTo>
                    <a:pt x="455776" y="633022"/>
                    <a:pt x="454510" y="634288"/>
                    <a:pt x="451978" y="635554"/>
                  </a:cubicBezTo>
                  <a:cubicBezTo>
                    <a:pt x="450712" y="636820"/>
                    <a:pt x="449445" y="638086"/>
                    <a:pt x="448180" y="638086"/>
                  </a:cubicBezTo>
                  <a:lnTo>
                    <a:pt x="445648" y="638086"/>
                  </a:lnTo>
                  <a:cubicBezTo>
                    <a:pt x="444382" y="639352"/>
                    <a:pt x="443115" y="640618"/>
                    <a:pt x="441850" y="640618"/>
                  </a:cubicBezTo>
                  <a:lnTo>
                    <a:pt x="441850" y="640618"/>
                  </a:lnTo>
                  <a:cubicBezTo>
                    <a:pt x="441850" y="641884"/>
                    <a:pt x="440584" y="643150"/>
                    <a:pt x="439317" y="643150"/>
                  </a:cubicBezTo>
                  <a:moveTo>
                    <a:pt x="505152" y="626692"/>
                  </a:moveTo>
                  <a:lnTo>
                    <a:pt x="500087" y="626692"/>
                  </a:lnTo>
                  <a:cubicBezTo>
                    <a:pt x="497556" y="626692"/>
                    <a:pt x="495024" y="624160"/>
                    <a:pt x="495024" y="621628"/>
                  </a:cubicBezTo>
                  <a:cubicBezTo>
                    <a:pt x="495024" y="619095"/>
                    <a:pt x="496289" y="616563"/>
                    <a:pt x="500087" y="616563"/>
                  </a:cubicBezTo>
                  <a:lnTo>
                    <a:pt x="503886" y="616563"/>
                  </a:lnTo>
                  <a:lnTo>
                    <a:pt x="505152" y="615297"/>
                  </a:lnTo>
                  <a:cubicBezTo>
                    <a:pt x="506417" y="614031"/>
                    <a:pt x="507684" y="614031"/>
                    <a:pt x="508950" y="614031"/>
                  </a:cubicBezTo>
                  <a:lnTo>
                    <a:pt x="511482" y="614031"/>
                  </a:lnTo>
                  <a:cubicBezTo>
                    <a:pt x="512748" y="612765"/>
                    <a:pt x="514014" y="611499"/>
                    <a:pt x="515280" y="611499"/>
                  </a:cubicBezTo>
                  <a:lnTo>
                    <a:pt x="517812" y="611499"/>
                  </a:lnTo>
                  <a:cubicBezTo>
                    <a:pt x="520344" y="610233"/>
                    <a:pt x="522877" y="610233"/>
                    <a:pt x="524142" y="611499"/>
                  </a:cubicBezTo>
                  <a:cubicBezTo>
                    <a:pt x="526675" y="612765"/>
                    <a:pt x="526675" y="616563"/>
                    <a:pt x="524142" y="617830"/>
                  </a:cubicBezTo>
                  <a:lnTo>
                    <a:pt x="522877" y="619095"/>
                  </a:lnTo>
                  <a:cubicBezTo>
                    <a:pt x="521610" y="620361"/>
                    <a:pt x="520344" y="620361"/>
                    <a:pt x="519078" y="620361"/>
                  </a:cubicBezTo>
                  <a:lnTo>
                    <a:pt x="519078" y="620361"/>
                  </a:lnTo>
                  <a:cubicBezTo>
                    <a:pt x="517812" y="621628"/>
                    <a:pt x="516546" y="622894"/>
                    <a:pt x="515280" y="622894"/>
                  </a:cubicBezTo>
                  <a:lnTo>
                    <a:pt x="510216" y="622894"/>
                  </a:lnTo>
                  <a:lnTo>
                    <a:pt x="508950" y="624160"/>
                  </a:lnTo>
                  <a:cubicBezTo>
                    <a:pt x="507684" y="626692"/>
                    <a:pt x="506417" y="626692"/>
                    <a:pt x="505152" y="626692"/>
                  </a:cubicBezTo>
                  <a:moveTo>
                    <a:pt x="550729" y="596307"/>
                  </a:moveTo>
                  <a:cubicBezTo>
                    <a:pt x="549463" y="596307"/>
                    <a:pt x="548198" y="596307"/>
                    <a:pt x="546931" y="595041"/>
                  </a:cubicBezTo>
                  <a:cubicBezTo>
                    <a:pt x="545665" y="593774"/>
                    <a:pt x="545665" y="592509"/>
                    <a:pt x="545665" y="591243"/>
                  </a:cubicBezTo>
                  <a:lnTo>
                    <a:pt x="545665" y="589976"/>
                  </a:lnTo>
                  <a:cubicBezTo>
                    <a:pt x="545665" y="588710"/>
                    <a:pt x="546931" y="586178"/>
                    <a:pt x="548198" y="586178"/>
                  </a:cubicBezTo>
                  <a:cubicBezTo>
                    <a:pt x="548198" y="584912"/>
                    <a:pt x="549463" y="584912"/>
                    <a:pt x="550729" y="583646"/>
                  </a:cubicBezTo>
                  <a:lnTo>
                    <a:pt x="550729" y="583646"/>
                  </a:lnTo>
                  <a:cubicBezTo>
                    <a:pt x="550729" y="581114"/>
                    <a:pt x="551996" y="579848"/>
                    <a:pt x="553261" y="579848"/>
                  </a:cubicBezTo>
                  <a:cubicBezTo>
                    <a:pt x="553261" y="579848"/>
                    <a:pt x="553261" y="578582"/>
                    <a:pt x="554528" y="578582"/>
                  </a:cubicBezTo>
                  <a:lnTo>
                    <a:pt x="555793" y="577316"/>
                  </a:lnTo>
                  <a:cubicBezTo>
                    <a:pt x="555793" y="574784"/>
                    <a:pt x="558326" y="572252"/>
                    <a:pt x="560858" y="572252"/>
                  </a:cubicBezTo>
                  <a:cubicBezTo>
                    <a:pt x="563389" y="572252"/>
                    <a:pt x="565922" y="574784"/>
                    <a:pt x="565922" y="577316"/>
                  </a:cubicBezTo>
                  <a:lnTo>
                    <a:pt x="565922" y="579848"/>
                  </a:lnTo>
                  <a:cubicBezTo>
                    <a:pt x="565922" y="581114"/>
                    <a:pt x="565922" y="582380"/>
                    <a:pt x="564656" y="583646"/>
                  </a:cubicBezTo>
                  <a:lnTo>
                    <a:pt x="563389" y="584912"/>
                  </a:lnTo>
                  <a:cubicBezTo>
                    <a:pt x="563389" y="586178"/>
                    <a:pt x="562124" y="588710"/>
                    <a:pt x="560858" y="588710"/>
                  </a:cubicBezTo>
                  <a:lnTo>
                    <a:pt x="560858" y="588710"/>
                  </a:lnTo>
                  <a:cubicBezTo>
                    <a:pt x="560858" y="591243"/>
                    <a:pt x="559591" y="592509"/>
                    <a:pt x="558326" y="592509"/>
                  </a:cubicBezTo>
                  <a:cubicBezTo>
                    <a:pt x="558326" y="593774"/>
                    <a:pt x="557059" y="593774"/>
                    <a:pt x="555793" y="595041"/>
                  </a:cubicBezTo>
                  <a:cubicBezTo>
                    <a:pt x="555793" y="595041"/>
                    <a:pt x="555793" y="596307"/>
                    <a:pt x="554528" y="596307"/>
                  </a:cubicBezTo>
                  <a:cubicBezTo>
                    <a:pt x="553261" y="596307"/>
                    <a:pt x="551996" y="596307"/>
                    <a:pt x="550729" y="596307"/>
                  </a:cubicBezTo>
                  <a:moveTo>
                    <a:pt x="557059" y="579848"/>
                  </a:moveTo>
                  <a:lnTo>
                    <a:pt x="557059" y="579848"/>
                  </a:lnTo>
                  <a:lnTo>
                    <a:pt x="557059" y="579848"/>
                  </a:lnTo>
                  <a:close/>
                  <a:moveTo>
                    <a:pt x="583647" y="540601"/>
                  </a:moveTo>
                  <a:cubicBezTo>
                    <a:pt x="582380" y="540601"/>
                    <a:pt x="582380" y="540601"/>
                    <a:pt x="581114" y="540601"/>
                  </a:cubicBezTo>
                  <a:cubicBezTo>
                    <a:pt x="578582" y="539335"/>
                    <a:pt x="577316" y="536802"/>
                    <a:pt x="578582" y="534271"/>
                  </a:cubicBezTo>
                  <a:lnTo>
                    <a:pt x="586179" y="521610"/>
                  </a:lnTo>
                  <a:cubicBezTo>
                    <a:pt x="586179" y="521610"/>
                    <a:pt x="586179" y="520344"/>
                    <a:pt x="587445" y="520344"/>
                  </a:cubicBezTo>
                  <a:lnTo>
                    <a:pt x="588710" y="519078"/>
                  </a:lnTo>
                  <a:lnTo>
                    <a:pt x="588710" y="516546"/>
                  </a:lnTo>
                  <a:cubicBezTo>
                    <a:pt x="588710" y="514014"/>
                    <a:pt x="591243" y="511482"/>
                    <a:pt x="593775" y="511482"/>
                  </a:cubicBezTo>
                  <a:lnTo>
                    <a:pt x="595041" y="511482"/>
                  </a:lnTo>
                  <a:cubicBezTo>
                    <a:pt x="597573" y="511482"/>
                    <a:pt x="600105" y="514014"/>
                    <a:pt x="600105" y="516546"/>
                  </a:cubicBezTo>
                  <a:cubicBezTo>
                    <a:pt x="600105" y="517812"/>
                    <a:pt x="600105" y="519078"/>
                    <a:pt x="598839" y="520344"/>
                  </a:cubicBezTo>
                  <a:lnTo>
                    <a:pt x="598839" y="521610"/>
                  </a:lnTo>
                  <a:cubicBezTo>
                    <a:pt x="598839" y="522876"/>
                    <a:pt x="598839" y="524142"/>
                    <a:pt x="597573" y="525408"/>
                  </a:cubicBezTo>
                  <a:lnTo>
                    <a:pt x="596307" y="526674"/>
                  </a:lnTo>
                  <a:lnTo>
                    <a:pt x="589977" y="539335"/>
                  </a:lnTo>
                  <a:cubicBezTo>
                    <a:pt x="587445" y="539335"/>
                    <a:pt x="584912" y="540601"/>
                    <a:pt x="583647" y="540601"/>
                  </a:cubicBezTo>
                  <a:moveTo>
                    <a:pt x="602637" y="479831"/>
                  </a:moveTo>
                  <a:cubicBezTo>
                    <a:pt x="600105" y="479831"/>
                    <a:pt x="597573" y="477299"/>
                    <a:pt x="597573" y="474766"/>
                  </a:cubicBezTo>
                  <a:lnTo>
                    <a:pt x="597573" y="450712"/>
                  </a:lnTo>
                  <a:cubicBezTo>
                    <a:pt x="597573" y="448179"/>
                    <a:pt x="600105" y="445648"/>
                    <a:pt x="602637" y="445648"/>
                  </a:cubicBezTo>
                  <a:cubicBezTo>
                    <a:pt x="605169" y="445648"/>
                    <a:pt x="607701" y="448179"/>
                    <a:pt x="607701" y="450712"/>
                  </a:cubicBezTo>
                  <a:lnTo>
                    <a:pt x="607701" y="474766"/>
                  </a:lnTo>
                  <a:cubicBezTo>
                    <a:pt x="607701" y="478565"/>
                    <a:pt x="605169" y="479831"/>
                    <a:pt x="602637" y="479831"/>
                  </a:cubicBezTo>
                  <a:moveTo>
                    <a:pt x="574784" y="426657"/>
                  </a:moveTo>
                  <a:cubicBezTo>
                    <a:pt x="573518" y="426657"/>
                    <a:pt x="573518" y="426657"/>
                    <a:pt x="572252" y="426657"/>
                  </a:cubicBezTo>
                  <a:lnTo>
                    <a:pt x="570986" y="426657"/>
                  </a:lnTo>
                  <a:cubicBezTo>
                    <a:pt x="568454" y="426657"/>
                    <a:pt x="567188" y="425391"/>
                    <a:pt x="565922" y="424125"/>
                  </a:cubicBezTo>
                  <a:cubicBezTo>
                    <a:pt x="564656" y="424125"/>
                    <a:pt x="564656" y="422859"/>
                    <a:pt x="563389" y="421593"/>
                  </a:cubicBezTo>
                  <a:cubicBezTo>
                    <a:pt x="562124" y="421593"/>
                    <a:pt x="562124" y="420327"/>
                    <a:pt x="560858" y="419061"/>
                  </a:cubicBezTo>
                  <a:cubicBezTo>
                    <a:pt x="559591" y="419061"/>
                    <a:pt x="559591" y="417794"/>
                    <a:pt x="558326" y="416528"/>
                  </a:cubicBezTo>
                  <a:cubicBezTo>
                    <a:pt x="557059" y="415263"/>
                    <a:pt x="555793" y="413996"/>
                    <a:pt x="555793" y="412730"/>
                  </a:cubicBezTo>
                  <a:lnTo>
                    <a:pt x="555793" y="411464"/>
                  </a:lnTo>
                  <a:cubicBezTo>
                    <a:pt x="555793" y="411464"/>
                    <a:pt x="555793" y="411464"/>
                    <a:pt x="555793" y="410198"/>
                  </a:cubicBezTo>
                  <a:cubicBezTo>
                    <a:pt x="555793" y="407666"/>
                    <a:pt x="558326" y="405134"/>
                    <a:pt x="560858" y="405134"/>
                  </a:cubicBezTo>
                  <a:lnTo>
                    <a:pt x="560858" y="405134"/>
                  </a:lnTo>
                  <a:cubicBezTo>
                    <a:pt x="563389" y="405134"/>
                    <a:pt x="564656" y="406400"/>
                    <a:pt x="565922" y="407666"/>
                  </a:cubicBezTo>
                  <a:cubicBezTo>
                    <a:pt x="567188" y="407666"/>
                    <a:pt x="567188" y="408932"/>
                    <a:pt x="568454" y="410198"/>
                  </a:cubicBezTo>
                  <a:cubicBezTo>
                    <a:pt x="569720" y="410198"/>
                    <a:pt x="569720" y="411464"/>
                    <a:pt x="570986" y="412730"/>
                  </a:cubicBezTo>
                  <a:cubicBezTo>
                    <a:pt x="572252" y="412730"/>
                    <a:pt x="572252" y="413996"/>
                    <a:pt x="573518" y="415263"/>
                  </a:cubicBezTo>
                  <a:cubicBezTo>
                    <a:pt x="574784" y="415263"/>
                    <a:pt x="574784" y="416528"/>
                    <a:pt x="576050" y="417794"/>
                  </a:cubicBezTo>
                  <a:cubicBezTo>
                    <a:pt x="576050" y="417794"/>
                    <a:pt x="577316" y="417794"/>
                    <a:pt x="577316" y="419061"/>
                  </a:cubicBezTo>
                  <a:cubicBezTo>
                    <a:pt x="579849" y="420327"/>
                    <a:pt x="579849" y="424125"/>
                    <a:pt x="577316" y="426657"/>
                  </a:cubicBezTo>
                  <a:cubicBezTo>
                    <a:pt x="577316" y="425391"/>
                    <a:pt x="576050" y="426657"/>
                    <a:pt x="574784" y="426657"/>
                  </a:cubicBezTo>
                  <a:moveTo>
                    <a:pt x="539335" y="381079"/>
                  </a:moveTo>
                  <a:cubicBezTo>
                    <a:pt x="538069" y="381079"/>
                    <a:pt x="536803" y="381079"/>
                    <a:pt x="535537" y="379813"/>
                  </a:cubicBezTo>
                  <a:lnTo>
                    <a:pt x="529207" y="373483"/>
                  </a:lnTo>
                  <a:cubicBezTo>
                    <a:pt x="529207" y="373483"/>
                    <a:pt x="527940" y="372217"/>
                    <a:pt x="527940" y="372217"/>
                  </a:cubicBezTo>
                  <a:lnTo>
                    <a:pt x="526675" y="369685"/>
                  </a:lnTo>
                  <a:cubicBezTo>
                    <a:pt x="524142" y="369685"/>
                    <a:pt x="522877" y="367153"/>
                    <a:pt x="522877" y="364621"/>
                  </a:cubicBezTo>
                  <a:lnTo>
                    <a:pt x="522877" y="364621"/>
                  </a:lnTo>
                  <a:lnTo>
                    <a:pt x="521610" y="363355"/>
                  </a:lnTo>
                  <a:cubicBezTo>
                    <a:pt x="520344" y="362089"/>
                    <a:pt x="520344" y="360822"/>
                    <a:pt x="520344" y="359556"/>
                  </a:cubicBezTo>
                  <a:lnTo>
                    <a:pt x="520344" y="358291"/>
                  </a:lnTo>
                  <a:cubicBezTo>
                    <a:pt x="520344" y="358291"/>
                    <a:pt x="520344" y="357024"/>
                    <a:pt x="520344" y="357024"/>
                  </a:cubicBezTo>
                  <a:cubicBezTo>
                    <a:pt x="520344" y="354492"/>
                    <a:pt x="521610" y="351960"/>
                    <a:pt x="525408" y="351960"/>
                  </a:cubicBezTo>
                  <a:lnTo>
                    <a:pt x="526675" y="351960"/>
                  </a:lnTo>
                  <a:cubicBezTo>
                    <a:pt x="529207" y="351960"/>
                    <a:pt x="531738" y="354492"/>
                    <a:pt x="531738" y="357024"/>
                  </a:cubicBezTo>
                  <a:lnTo>
                    <a:pt x="531738" y="357024"/>
                  </a:lnTo>
                  <a:lnTo>
                    <a:pt x="533005" y="358291"/>
                  </a:lnTo>
                  <a:cubicBezTo>
                    <a:pt x="533005" y="358291"/>
                    <a:pt x="534271" y="359556"/>
                    <a:pt x="534271" y="359556"/>
                  </a:cubicBezTo>
                  <a:cubicBezTo>
                    <a:pt x="535537" y="359556"/>
                    <a:pt x="535537" y="360822"/>
                    <a:pt x="536803" y="362089"/>
                  </a:cubicBezTo>
                  <a:lnTo>
                    <a:pt x="539335" y="365887"/>
                  </a:lnTo>
                  <a:lnTo>
                    <a:pt x="544399" y="370951"/>
                  </a:lnTo>
                  <a:cubicBezTo>
                    <a:pt x="546931" y="372217"/>
                    <a:pt x="546931" y="376015"/>
                    <a:pt x="544399" y="377281"/>
                  </a:cubicBezTo>
                  <a:cubicBezTo>
                    <a:pt x="541867" y="381079"/>
                    <a:pt x="540601" y="381079"/>
                    <a:pt x="539335" y="381079"/>
                  </a:cubicBezTo>
                  <a:moveTo>
                    <a:pt x="500087" y="340566"/>
                  </a:moveTo>
                  <a:lnTo>
                    <a:pt x="497556" y="340566"/>
                  </a:lnTo>
                  <a:cubicBezTo>
                    <a:pt x="496289" y="340566"/>
                    <a:pt x="493757" y="339300"/>
                    <a:pt x="493757" y="338034"/>
                  </a:cubicBezTo>
                  <a:lnTo>
                    <a:pt x="493757" y="338034"/>
                  </a:lnTo>
                  <a:cubicBezTo>
                    <a:pt x="492491" y="338034"/>
                    <a:pt x="489959" y="336768"/>
                    <a:pt x="489959" y="335502"/>
                  </a:cubicBezTo>
                  <a:lnTo>
                    <a:pt x="489959" y="335502"/>
                  </a:lnTo>
                  <a:cubicBezTo>
                    <a:pt x="488693" y="335502"/>
                    <a:pt x="486161" y="334235"/>
                    <a:pt x="486161" y="332970"/>
                  </a:cubicBezTo>
                  <a:lnTo>
                    <a:pt x="486161" y="332970"/>
                  </a:lnTo>
                  <a:cubicBezTo>
                    <a:pt x="483629" y="332970"/>
                    <a:pt x="481097" y="330437"/>
                    <a:pt x="481097" y="327905"/>
                  </a:cubicBezTo>
                  <a:lnTo>
                    <a:pt x="481097" y="326640"/>
                  </a:lnTo>
                  <a:cubicBezTo>
                    <a:pt x="481097" y="322841"/>
                    <a:pt x="486161" y="320309"/>
                    <a:pt x="488693" y="322841"/>
                  </a:cubicBezTo>
                  <a:lnTo>
                    <a:pt x="489959" y="322841"/>
                  </a:lnTo>
                  <a:cubicBezTo>
                    <a:pt x="491226" y="322841"/>
                    <a:pt x="493757" y="324107"/>
                    <a:pt x="493757" y="325373"/>
                  </a:cubicBezTo>
                  <a:lnTo>
                    <a:pt x="493757" y="325373"/>
                  </a:lnTo>
                  <a:cubicBezTo>
                    <a:pt x="495024" y="325373"/>
                    <a:pt x="497556" y="326640"/>
                    <a:pt x="497556" y="327905"/>
                  </a:cubicBezTo>
                  <a:lnTo>
                    <a:pt x="497556" y="327905"/>
                  </a:lnTo>
                  <a:cubicBezTo>
                    <a:pt x="500087" y="327905"/>
                    <a:pt x="501354" y="329171"/>
                    <a:pt x="502619" y="330437"/>
                  </a:cubicBezTo>
                  <a:cubicBezTo>
                    <a:pt x="503886" y="331704"/>
                    <a:pt x="505152" y="332970"/>
                    <a:pt x="505152" y="334235"/>
                  </a:cubicBezTo>
                  <a:cubicBezTo>
                    <a:pt x="505152" y="338034"/>
                    <a:pt x="502619" y="340566"/>
                    <a:pt x="500087" y="340566"/>
                  </a:cubicBezTo>
                  <a:moveTo>
                    <a:pt x="448180" y="313979"/>
                  </a:moveTo>
                  <a:cubicBezTo>
                    <a:pt x="446914" y="313979"/>
                    <a:pt x="445648" y="313979"/>
                    <a:pt x="445648" y="312713"/>
                  </a:cubicBezTo>
                  <a:cubicBezTo>
                    <a:pt x="445648" y="312713"/>
                    <a:pt x="444382" y="311447"/>
                    <a:pt x="444382" y="311447"/>
                  </a:cubicBezTo>
                  <a:cubicBezTo>
                    <a:pt x="443115" y="310181"/>
                    <a:pt x="441850" y="308915"/>
                    <a:pt x="441850" y="306383"/>
                  </a:cubicBezTo>
                  <a:lnTo>
                    <a:pt x="441850" y="301319"/>
                  </a:lnTo>
                  <a:cubicBezTo>
                    <a:pt x="440584" y="300053"/>
                    <a:pt x="439317" y="298786"/>
                    <a:pt x="439317" y="297520"/>
                  </a:cubicBezTo>
                  <a:lnTo>
                    <a:pt x="439317" y="291190"/>
                  </a:lnTo>
                  <a:cubicBezTo>
                    <a:pt x="439317" y="288658"/>
                    <a:pt x="441850" y="286126"/>
                    <a:pt x="444382" y="286126"/>
                  </a:cubicBezTo>
                  <a:cubicBezTo>
                    <a:pt x="446914" y="286126"/>
                    <a:pt x="449445" y="288658"/>
                    <a:pt x="449445" y="291190"/>
                  </a:cubicBezTo>
                  <a:lnTo>
                    <a:pt x="449445" y="293722"/>
                  </a:lnTo>
                  <a:cubicBezTo>
                    <a:pt x="450712" y="294988"/>
                    <a:pt x="451978" y="296254"/>
                    <a:pt x="451978" y="297520"/>
                  </a:cubicBezTo>
                  <a:lnTo>
                    <a:pt x="451978" y="302584"/>
                  </a:lnTo>
                  <a:cubicBezTo>
                    <a:pt x="453244" y="303851"/>
                    <a:pt x="454510" y="305117"/>
                    <a:pt x="454510" y="306383"/>
                  </a:cubicBezTo>
                  <a:lnTo>
                    <a:pt x="454510" y="307649"/>
                  </a:lnTo>
                  <a:cubicBezTo>
                    <a:pt x="454510" y="308915"/>
                    <a:pt x="454510" y="311447"/>
                    <a:pt x="453244" y="312713"/>
                  </a:cubicBezTo>
                  <a:cubicBezTo>
                    <a:pt x="450712" y="312713"/>
                    <a:pt x="449445" y="313979"/>
                    <a:pt x="448180" y="313979"/>
                  </a:cubicBezTo>
                  <a:moveTo>
                    <a:pt x="453244" y="251943"/>
                  </a:moveTo>
                  <a:cubicBezTo>
                    <a:pt x="453244" y="251943"/>
                    <a:pt x="451978" y="251943"/>
                    <a:pt x="451978" y="251943"/>
                  </a:cubicBezTo>
                  <a:cubicBezTo>
                    <a:pt x="449445" y="250677"/>
                    <a:pt x="448180" y="248145"/>
                    <a:pt x="449445" y="245612"/>
                  </a:cubicBezTo>
                  <a:lnTo>
                    <a:pt x="458308" y="222824"/>
                  </a:lnTo>
                  <a:cubicBezTo>
                    <a:pt x="459574" y="220292"/>
                    <a:pt x="462106" y="219026"/>
                    <a:pt x="464638" y="220292"/>
                  </a:cubicBezTo>
                  <a:cubicBezTo>
                    <a:pt x="467170" y="221558"/>
                    <a:pt x="468436" y="224090"/>
                    <a:pt x="467170" y="226622"/>
                  </a:cubicBezTo>
                  <a:lnTo>
                    <a:pt x="458308" y="249411"/>
                  </a:lnTo>
                  <a:cubicBezTo>
                    <a:pt x="458308" y="250677"/>
                    <a:pt x="455776" y="251943"/>
                    <a:pt x="453244" y="251943"/>
                  </a:cubicBezTo>
                  <a:moveTo>
                    <a:pt x="477299" y="183576"/>
                  </a:moveTo>
                  <a:cubicBezTo>
                    <a:pt x="474766" y="183576"/>
                    <a:pt x="472235" y="181044"/>
                    <a:pt x="472235" y="178512"/>
                  </a:cubicBezTo>
                  <a:lnTo>
                    <a:pt x="472235" y="165852"/>
                  </a:lnTo>
                  <a:lnTo>
                    <a:pt x="470968" y="162054"/>
                  </a:lnTo>
                  <a:cubicBezTo>
                    <a:pt x="470968" y="160788"/>
                    <a:pt x="470968" y="160788"/>
                    <a:pt x="470968" y="159522"/>
                  </a:cubicBezTo>
                  <a:lnTo>
                    <a:pt x="470968" y="154457"/>
                  </a:lnTo>
                  <a:cubicBezTo>
                    <a:pt x="470968" y="151925"/>
                    <a:pt x="473501" y="149393"/>
                    <a:pt x="476033" y="149393"/>
                  </a:cubicBezTo>
                  <a:cubicBezTo>
                    <a:pt x="478565" y="149393"/>
                    <a:pt x="481097" y="151925"/>
                    <a:pt x="481097" y="154457"/>
                  </a:cubicBezTo>
                  <a:lnTo>
                    <a:pt x="481097" y="158255"/>
                  </a:lnTo>
                  <a:lnTo>
                    <a:pt x="482363" y="162054"/>
                  </a:lnTo>
                  <a:cubicBezTo>
                    <a:pt x="482363" y="163320"/>
                    <a:pt x="482363" y="163320"/>
                    <a:pt x="482363" y="164586"/>
                  </a:cubicBezTo>
                  <a:lnTo>
                    <a:pt x="482363" y="178512"/>
                  </a:lnTo>
                  <a:cubicBezTo>
                    <a:pt x="481097" y="181044"/>
                    <a:pt x="479831" y="183576"/>
                    <a:pt x="477299" y="183576"/>
                  </a:cubicBezTo>
                  <a:moveTo>
                    <a:pt x="467170" y="116476"/>
                  </a:moveTo>
                  <a:cubicBezTo>
                    <a:pt x="464638" y="116476"/>
                    <a:pt x="463372" y="115210"/>
                    <a:pt x="463372" y="113944"/>
                  </a:cubicBezTo>
                  <a:cubicBezTo>
                    <a:pt x="462106" y="112678"/>
                    <a:pt x="460840" y="111412"/>
                    <a:pt x="460840" y="110146"/>
                  </a:cubicBezTo>
                  <a:lnTo>
                    <a:pt x="460840" y="107614"/>
                  </a:lnTo>
                  <a:cubicBezTo>
                    <a:pt x="459574" y="106348"/>
                    <a:pt x="458308" y="105082"/>
                    <a:pt x="458308" y="103816"/>
                  </a:cubicBezTo>
                  <a:lnTo>
                    <a:pt x="458308" y="101284"/>
                  </a:lnTo>
                  <a:cubicBezTo>
                    <a:pt x="457042" y="100017"/>
                    <a:pt x="455776" y="98752"/>
                    <a:pt x="455776" y="97486"/>
                  </a:cubicBezTo>
                  <a:lnTo>
                    <a:pt x="455776" y="96219"/>
                  </a:lnTo>
                  <a:cubicBezTo>
                    <a:pt x="455776" y="92421"/>
                    <a:pt x="460840" y="89889"/>
                    <a:pt x="463372" y="92421"/>
                  </a:cubicBezTo>
                  <a:cubicBezTo>
                    <a:pt x="465905" y="92421"/>
                    <a:pt x="467170" y="94953"/>
                    <a:pt x="467170" y="97486"/>
                  </a:cubicBezTo>
                  <a:lnTo>
                    <a:pt x="467170" y="100017"/>
                  </a:lnTo>
                  <a:cubicBezTo>
                    <a:pt x="468436" y="101284"/>
                    <a:pt x="469703" y="102550"/>
                    <a:pt x="469703" y="103816"/>
                  </a:cubicBezTo>
                  <a:lnTo>
                    <a:pt x="469703" y="106348"/>
                  </a:lnTo>
                  <a:cubicBezTo>
                    <a:pt x="470968" y="107614"/>
                    <a:pt x="472235" y="108880"/>
                    <a:pt x="472235" y="110146"/>
                  </a:cubicBezTo>
                  <a:lnTo>
                    <a:pt x="472235" y="112678"/>
                  </a:lnTo>
                  <a:cubicBezTo>
                    <a:pt x="472235" y="113944"/>
                    <a:pt x="469703" y="116476"/>
                    <a:pt x="467170" y="116476"/>
                  </a:cubicBezTo>
                  <a:moveTo>
                    <a:pt x="443115" y="60770"/>
                  </a:moveTo>
                  <a:lnTo>
                    <a:pt x="441850" y="60770"/>
                  </a:lnTo>
                  <a:cubicBezTo>
                    <a:pt x="439317" y="60770"/>
                    <a:pt x="436785" y="58238"/>
                    <a:pt x="436785" y="55706"/>
                  </a:cubicBezTo>
                  <a:lnTo>
                    <a:pt x="436785" y="55706"/>
                  </a:lnTo>
                  <a:cubicBezTo>
                    <a:pt x="435519" y="54440"/>
                    <a:pt x="434254" y="53174"/>
                    <a:pt x="434254" y="51908"/>
                  </a:cubicBezTo>
                  <a:lnTo>
                    <a:pt x="434254" y="51908"/>
                  </a:lnTo>
                  <a:cubicBezTo>
                    <a:pt x="432987" y="51908"/>
                    <a:pt x="432987" y="50642"/>
                    <a:pt x="431721" y="49376"/>
                  </a:cubicBezTo>
                  <a:cubicBezTo>
                    <a:pt x="430455" y="48110"/>
                    <a:pt x="429189" y="46844"/>
                    <a:pt x="429189" y="45578"/>
                  </a:cubicBezTo>
                  <a:lnTo>
                    <a:pt x="429189" y="45578"/>
                  </a:lnTo>
                  <a:cubicBezTo>
                    <a:pt x="427923" y="44312"/>
                    <a:pt x="427923" y="40514"/>
                    <a:pt x="429189" y="39247"/>
                  </a:cubicBezTo>
                  <a:cubicBezTo>
                    <a:pt x="431721" y="37981"/>
                    <a:pt x="434254" y="37981"/>
                    <a:pt x="436785" y="39247"/>
                  </a:cubicBezTo>
                  <a:lnTo>
                    <a:pt x="438052" y="40514"/>
                  </a:lnTo>
                  <a:cubicBezTo>
                    <a:pt x="438052" y="40514"/>
                    <a:pt x="439317" y="41780"/>
                    <a:pt x="439317" y="41780"/>
                  </a:cubicBezTo>
                  <a:cubicBezTo>
                    <a:pt x="440584" y="41780"/>
                    <a:pt x="441850" y="43045"/>
                    <a:pt x="441850" y="44312"/>
                  </a:cubicBezTo>
                  <a:cubicBezTo>
                    <a:pt x="443115" y="45578"/>
                    <a:pt x="444382" y="46844"/>
                    <a:pt x="444382" y="48110"/>
                  </a:cubicBezTo>
                  <a:lnTo>
                    <a:pt x="444382" y="48110"/>
                  </a:lnTo>
                  <a:cubicBezTo>
                    <a:pt x="445648" y="49376"/>
                    <a:pt x="446914" y="50642"/>
                    <a:pt x="446914" y="51908"/>
                  </a:cubicBezTo>
                  <a:lnTo>
                    <a:pt x="446914" y="53174"/>
                  </a:lnTo>
                  <a:cubicBezTo>
                    <a:pt x="448180" y="54440"/>
                    <a:pt x="448180" y="55706"/>
                    <a:pt x="448180" y="56972"/>
                  </a:cubicBezTo>
                  <a:cubicBezTo>
                    <a:pt x="448180" y="59504"/>
                    <a:pt x="445648" y="60770"/>
                    <a:pt x="443115" y="60770"/>
                  </a:cubicBezTo>
                  <a:moveTo>
                    <a:pt x="405134" y="18991"/>
                  </a:moveTo>
                  <a:cubicBezTo>
                    <a:pt x="403868" y="18991"/>
                    <a:pt x="402603" y="18991"/>
                    <a:pt x="401336" y="17725"/>
                  </a:cubicBezTo>
                  <a:cubicBezTo>
                    <a:pt x="400070" y="17725"/>
                    <a:pt x="400070" y="16459"/>
                    <a:pt x="398804" y="16459"/>
                  </a:cubicBezTo>
                  <a:lnTo>
                    <a:pt x="397538" y="15193"/>
                  </a:lnTo>
                  <a:cubicBezTo>
                    <a:pt x="396272" y="15193"/>
                    <a:pt x="395006" y="15193"/>
                    <a:pt x="393740" y="13927"/>
                  </a:cubicBezTo>
                  <a:lnTo>
                    <a:pt x="392474" y="12660"/>
                  </a:lnTo>
                  <a:lnTo>
                    <a:pt x="391208" y="12660"/>
                  </a:lnTo>
                  <a:cubicBezTo>
                    <a:pt x="389942" y="12660"/>
                    <a:pt x="387410" y="11394"/>
                    <a:pt x="387410" y="10129"/>
                  </a:cubicBezTo>
                  <a:lnTo>
                    <a:pt x="387410" y="10129"/>
                  </a:lnTo>
                  <a:cubicBezTo>
                    <a:pt x="384878" y="10129"/>
                    <a:pt x="382345" y="7596"/>
                    <a:pt x="382345" y="5064"/>
                  </a:cubicBezTo>
                  <a:cubicBezTo>
                    <a:pt x="382345" y="2532"/>
                    <a:pt x="384878" y="0"/>
                    <a:pt x="387410" y="0"/>
                  </a:cubicBezTo>
                  <a:lnTo>
                    <a:pt x="392474" y="0"/>
                  </a:lnTo>
                  <a:cubicBezTo>
                    <a:pt x="393740" y="0"/>
                    <a:pt x="396272" y="1266"/>
                    <a:pt x="396272" y="2532"/>
                  </a:cubicBezTo>
                  <a:lnTo>
                    <a:pt x="396272" y="2532"/>
                  </a:lnTo>
                  <a:cubicBezTo>
                    <a:pt x="397538" y="2532"/>
                    <a:pt x="398804" y="2532"/>
                    <a:pt x="400070" y="3798"/>
                  </a:cubicBezTo>
                  <a:lnTo>
                    <a:pt x="401336" y="5064"/>
                  </a:lnTo>
                  <a:cubicBezTo>
                    <a:pt x="402603" y="5064"/>
                    <a:pt x="403868" y="5064"/>
                    <a:pt x="405134" y="6330"/>
                  </a:cubicBezTo>
                  <a:lnTo>
                    <a:pt x="406400" y="7596"/>
                  </a:lnTo>
                  <a:cubicBezTo>
                    <a:pt x="408933" y="7596"/>
                    <a:pt x="411464" y="10129"/>
                    <a:pt x="411464" y="12660"/>
                  </a:cubicBezTo>
                  <a:lnTo>
                    <a:pt x="411464" y="13927"/>
                  </a:lnTo>
                  <a:cubicBezTo>
                    <a:pt x="410198" y="16459"/>
                    <a:pt x="408933" y="18991"/>
                    <a:pt x="405134" y="18991"/>
                  </a:cubicBezTo>
                </a:path>
              </a:pathLst>
            </a:custGeom>
            <a:solidFill>
              <a:srgbClr val="DF3D3D"/>
            </a:solidFill>
            <a:ln w="12660"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324605EC-453E-464B-984D-7D54DD8688F1}"/>
                </a:ext>
              </a:extLst>
            </p:cNvPr>
            <p:cNvSpPr/>
            <p:nvPr/>
          </p:nvSpPr>
          <p:spPr>
            <a:xfrm>
              <a:off x="9661178" y="4080300"/>
              <a:ext cx="132934" cy="570985"/>
            </a:xfrm>
            <a:custGeom>
              <a:avLst/>
              <a:gdLst>
                <a:gd name="connsiteX0" fmla="*/ 10129 w 132934"/>
                <a:gd name="connsiteY0" fmla="*/ 570986 h 570985"/>
                <a:gd name="connsiteX1" fmla="*/ 0 w 132934"/>
                <a:gd name="connsiteY1" fmla="*/ 570986 h 570985"/>
                <a:gd name="connsiteX2" fmla="*/ 0 w 132934"/>
                <a:gd name="connsiteY2" fmla="*/ 553261 h 570985"/>
                <a:gd name="connsiteX3" fmla="*/ 2532 w 132934"/>
                <a:gd name="connsiteY3" fmla="*/ 550729 h 570985"/>
                <a:gd name="connsiteX4" fmla="*/ 2532 w 132934"/>
                <a:gd name="connsiteY4" fmla="*/ 548197 h 570985"/>
                <a:gd name="connsiteX5" fmla="*/ 12660 w 132934"/>
                <a:gd name="connsiteY5" fmla="*/ 548197 h 570985"/>
                <a:gd name="connsiteX6" fmla="*/ 12660 w 132934"/>
                <a:gd name="connsiteY6" fmla="*/ 554527 h 570985"/>
                <a:gd name="connsiteX7" fmla="*/ 10129 w 132934"/>
                <a:gd name="connsiteY7" fmla="*/ 557059 h 570985"/>
                <a:gd name="connsiteX8" fmla="*/ 10129 w 132934"/>
                <a:gd name="connsiteY8" fmla="*/ 570986 h 570985"/>
                <a:gd name="connsiteX9" fmla="*/ 10129 w 132934"/>
                <a:gd name="connsiteY9" fmla="*/ 501353 h 570985"/>
                <a:gd name="connsiteX10" fmla="*/ 10129 w 132934"/>
                <a:gd name="connsiteY10" fmla="*/ 495023 h 570985"/>
                <a:gd name="connsiteX11" fmla="*/ 16459 w 132934"/>
                <a:gd name="connsiteY11" fmla="*/ 477298 h 570985"/>
                <a:gd name="connsiteX12" fmla="*/ 26587 w 132934"/>
                <a:gd name="connsiteY12" fmla="*/ 479831 h 570985"/>
                <a:gd name="connsiteX13" fmla="*/ 25321 w 132934"/>
                <a:gd name="connsiteY13" fmla="*/ 484895 h 570985"/>
                <a:gd name="connsiteX14" fmla="*/ 20257 w 132934"/>
                <a:gd name="connsiteY14" fmla="*/ 498821 h 570985"/>
                <a:gd name="connsiteX15" fmla="*/ 20257 w 132934"/>
                <a:gd name="connsiteY15" fmla="*/ 502619 h 570985"/>
                <a:gd name="connsiteX16" fmla="*/ 10129 w 132934"/>
                <a:gd name="connsiteY16" fmla="*/ 501353 h 570985"/>
                <a:gd name="connsiteX17" fmla="*/ 41780 w 132934"/>
                <a:gd name="connsiteY17" fmla="*/ 434253 h 570985"/>
                <a:gd name="connsiteX18" fmla="*/ 32918 w 132934"/>
                <a:gd name="connsiteY18" fmla="*/ 430455 h 570985"/>
                <a:gd name="connsiteX19" fmla="*/ 41780 w 132934"/>
                <a:gd name="connsiteY19" fmla="*/ 407666 h 570985"/>
                <a:gd name="connsiteX20" fmla="*/ 50642 w 132934"/>
                <a:gd name="connsiteY20" fmla="*/ 411464 h 570985"/>
                <a:gd name="connsiteX21" fmla="*/ 41780 w 132934"/>
                <a:gd name="connsiteY21" fmla="*/ 434253 h 570985"/>
                <a:gd name="connsiteX22" fmla="*/ 69632 w 132934"/>
                <a:gd name="connsiteY22" fmla="*/ 368419 h 570985"/>
                <a:gd name="connsiteX23" fmla="*/ 60771 w 132934"/>
                <a:gd name="connsiteY23" fmla="*/ 364620 h 570985"/>
                <a:gd name="connsiteX24" fmla="*/ 62036 w 132934"/>
                <a:gd name="connsiteY24" fmla="*/ 360822 h 570985"/>
                <a:gd name="connsiteX25" fmla="*/ 67101 w 132934"/>
                <a:gd name="connsiteY25" fmla="*/ 341832 h 570985"/>
                <a:gd name="connsiteX26" fmla="*/ 77229 w 132934"/>
                <a:gd name="connsiteY26" fmla="*/ 344364 h 570985"/>
                <a:gd name="connsiteX27" fmla="*/ 75963 w 132934"/>
                <a:gd name="connsiteY27" fmla="*/ 348162 h 570985"/>
                <a:gd name="connsiteX28" fmla="*/ 70899 w 132934"/>
                <a:gd name="connsiteY28" fmla="*/ 364620 h 570985"/>
                <a:gd name="connsiteX29" fmla="*/ 69632 w 132934"/>
                <a:gd name="connsiteY29" fmla="*/ 368419 h 570985"/>
                <a:gd name="connsiteX30" fmla="*/ 87357 w 132934"/>
                <a:gd name="connsiteY30" fmla="*/ 297520 h 570985"/>
                <a:gd name="connsiteX31" fmla="*/ 77229 w 132934"/>
                <a:gd name="connsiteY31" fmla="*/ 296254 h 570985"/>
                <a:gd name="connsiteX32" fmla="*/ 82293 w 132934"/>
                <a:gd name="connsiteY32" fmla="*/ 272199 h 570985"/>
                <a:gd name="connsiteX33" fmla="*/ 92422 w 132934"/>
                <a:gd name="connsiteY33" fmla="*/ 273466 h 570985"/>
                <a:gd name="connsiteX34" fmla="*/ 87357 w 132934"/>
                <a:gd name="connsiteY34" fmla="*/ 297520 h 570985"/>
                <a:gd name="connsiteX35" fmla="*/ 103816 w 132934"/>
                <a:gd name="connsiteY35" fmla="*/ 227888 h 570985"/>
                <a:gd name="connsiteX36" fmla="*/ 94953 w 132934"/>
                <a:gd name="connsiteY36" fmla="*/ 225356 h 570985"/>
                <a:gd name="connsiteX37" fmla="*/ 100018 w 132934"/>
                <a:gd name="connsiteY37" fmla="*/ 207631 h 570985"/>
                <a:gd name="connsiteX38" fmla="*/ 101283 w 132934"/>
                <a:gd name="connsiteY38" fmla="*/ 202567 h 570985"/>
                <a:gd name="connsiteX39" fmla="*/ 111412 w 132934"/>
                <a:gd name="connsiteY39" fmla="*/ 203833 h 570985"/>
                <a:gd name="connsiteX40" fmla="*/ 110146 w 132934"/>
                <a:gd name="connsiteY40" fmla="*/ 208897 h 570985"/>
                <a:gd name="connsiteX41" fmla="*/ 103816 w 132934"/>
                <a:gd name="connsiteY41" fmla="*/ 227888 h 570985"/>
                <a:gd name="connsiteX42" fmla="*/ 121541 w 132934"/>
                <a:gd name="connsiteY42" fmla="*/ 158255 h 570985"/>
                <a:gd name="connsiteX43" fmla="*/ 112678 w 132934"/>
                <a:gd name="connsiteY43" fmla="*/ 155723 h 570985"/>
                <a:gd name="connsiteX44" fmla="*/ 120274 w 132934"/>
                <a:gd name="connsiteY44" fmla="*/ 132935 h 570985"/>
                <a:gd name="connsiteX45" fmla="*/ 130403 w 132934"/>
                <a:gd name="connsiteY45" fmla="*/ 134201 h 570985"/>
                <a:gd name="connsiteX46" fmla="*/ 130403 w 132934"/>
                <a:gd name="connsiteY46" fmla="*/ 135466 h 570985"/>
                <a:gd name="connsiteX47" fmla="*/ 121541 w 132934"/>
                <a:gd name="connsiteY47" fmla="*/ 158255 h 570985"/>
                <a:gd name="connsiteX48" fmla="*/ 122806 w 132934"/>
                <a:gd name="connsiteY48" fmla="*/ 86091 h 570985"/>
                <a:gd name="connsiteX49" fmla="*/ 119008 w 132934"/>
                <a:gd name="connsiteY49" fmla="*/ 62036 h 570985"/>
                <a:gd name="connsiteX50" fmla="*/ 129137 w 132934"/>
                <a:gd name="connsiteY50" fmla="*/ 60770 h 570985"/>
                <a:gd name="connsiteX51" fmla="*/ 132935 w 132934"/>
                <a:gd name="connsiteY51" fmla="*/ 84825 h 570985"/>
                <a:gd name="connsiteX52" fmla="*/ 122806 w 132934"/>
                <a:gd name="connsiteY52" fmla="*/ 86091 h 570985"/>
                <a:gd name="connsiteX53" fmla="*/ 126604 w 132934"/>
                <a:gd name="connsiteY53" fmla="*/ 13927 h 570985"/>
                <a:gd name="connsiteX54" fmla="*/ 116476 w 132934"/>
                <a:gd name="connsiteY54" fmla="*/ 13927 h 570985"/>
                <a:gd name="connsiteX55" fmla="*/ 116476 w 132934"/>
                <a:gd name="connsiteY55" fmla="*/ 3798 h 570985"/>
                <a:gd name="connsiteX56" fmla="*/ 126604 w 132934"/>
                <a:gd name="connsiteY56" fmla="*/ 0 h 570985"/>
                <a:gd name="connsiteX57" fmla="*/ 129137 w 132934"/>
                <a:gd name="connsiteY57" fmla="*/ 8862 h 570985"/>
                <a:gd name="connsiteX58" fmla="*/ 125339 w 132934"/>
                <a:gd name="connsiteY58" fmla="*/ 10128 h 570985"/>
                <a:gd name="connsiteX59" fmla="*/ 125339 w 132934"/>
                <a:gd name="connsiteY59" fmla="*/ 13927 h 57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2934" h="570985">
                  <a:moveTo>
                    <a:pt x="10129" y="570986"/>
                  </a:moveTo>
                  <a:lnTo>
                    <a:pt x="0" y="570986"/>
                  </a:lnTo>
                  <a:lnTo>
                    <a:pt x="0" y="553261"/>
                  </a:lnTo>
                  <a:lnTo>
                    <a:pt x="2532" y="550729"/>
                  </a:lnTo>
                  <a:lnTo>
                    <a:pt x="2532" y="548197"/>
                  </a:lnTo>
                  <a:lnTo>
                    <a:pt x="12660" y="548197"/>
                  </a:lnTo>
                  <a:lnTo>
                    <a:pt x="12660" y="554527"/>
                  </a:lnTo>
                  <a:lnTo>
                    <a:pt x="10129" y="557059"/>
                  </a:lnTo>
                  <a:lnTo>
                    <a:pt x="10129" y="570986"/>
                  </a:lnTo>
                  <a:close/>
                  <a:moveTo>
                    <a:pt x="10129" y="501353"/>
                  </a:moveTo>
                  <a:lnTo>
                    <a:pt x="10129" y="495023"/>
                  </a:lnTo>
                  <a:lnTo>
                    <a:pt x="16459" y="477298"/>
                  </a:lnTo>
                  <a:lnTo>
                    <a:pt x="26587" y="479831"/>
                  </a:lnTo>
                  <a:lnTo>
                    <a:pt x="25321" y="484895"/>
                  </a:lnTo>
                  <a:lnTo>
                    <a:pt x="20257" y="498821"/>
                  </a:lnTo>
                  <a:lnTo>
                    <a:pt x="20257" y="502619"/>
                  </a:lnTo>
                  <a:lnTo>
                    <a:pt x="10129" y="501353"/>
                  </a:lnTo>
                  <a:close/>
                  <a:moveTo>
                    <a:pt x="41780" y="434253"/>
                  </a:moveTo>
                  <a:lnTo>
                    <a:pt x="32918" y="430455"/>
                  </a:lnTo>
                  <a:lnTo>
                    <a:pt x="41780" y="407666"/>
                  </a:lnTo>
                  <a:lnTo>
                    <a:pt x="50642" y="411464"/>
                  </a:lnTo>
                  <a:lnTo>
                    <a:pt x="41780" y="434253"/>
                  </a:lnTo>
                  <a:close/>
                  <a:moveTo>
                    <a:pt x="69632" y="368419"/>
                  </a:moveTo>
                  <a:lnTo>
                    <a:pt x="60771" y="364620"/>
                  </a:lnTo>
                  <a:lnTo>
                    <a:pt x="62036" y="360822"/>
                  </a:lnTo>
                  <a:lnTo>
                    <a:pt x="67101" y="341832"/>
                  </a:lnTo>
                  <a:lnTo>
                    <a:pt x="77229" y="344364"/>
                  </a:lnTo>
                  <a:lnTo>
                    <a:pt x="75963" y="348162"/>
                  </a:lnTo>
                  <a:lnTo>
                    <a:pt x="70899" y="364620"/>
                  </a:lnTo>
                  <a:lnTo>
                    <a:pt x="69632" y="368419"/>
                  </a:lnTo>
                  <a:close/>
                  <a:moveTo>
                    <a:pt x="87357" y="297520"/>
                  </a:moveTo>
                  <a:lnTo>
                    <a:pt x="77229" y="296254"/>
                  </a:lnTo>
                  <a:lnTo>
                    <a:pt x="82293" y="272199"/>
                  </a:lnTo>
                  <a:lnTo>
                    <a:pt x="92422" y="273466"/>
                  </a:lnTo>
                  <a:lnTo>
                    <a:pt x="87357" y="297520"/>
                  </a:lnTo>
                  <a:close/>
                  <a:moveTo>
                    <a:pt x="103816" y="227888"/>
                  </a:moveTo>
                  <a:lnTo>
                    <a:pt x="94953" y="225356"/>
                  </a:lnTo>
                  <a:lnTo>
                    <a:pt x="100018" y="207631"/>
                  </a:lnTo>
                  <a:lnTo>
                    <a:pt x="101283" y="202567"/>
                  </a:lnTo>
                  <a:lnTo>
                    <a:pt x="111412" y="203833"/>
                  </a:lnTo>
                  <a:lnTo>
                    <a:pt x="110146" y="208897"/>
                  </a:lnTo>
                  <a:lnTo>
                    <a:pt x="103816" y="227888"/>
                  </a:lnTo>
                  <a:close/>
                  <a:moveTo>
                    <a:pt x="121541" y="158255"/>
                  </a:moveTo>
                  <a:lnTo>
                    <a:pt x="112678" y="155723"/>
                  </a:lnTo>
                  <a:lnTo>
                    <a:pt x="120274" y="132935"/>
                  </a:lnTo>
                  <a:lnTo>
                    <a:pt x="130403" y="134201"/>
                  </a:lnTo>
                  <a:lnTo>
                    <a:pt x="130403" y="135466"/>
                  </a:lnTo>
                  <a:lnTo>
                    <a:pt x="121541" y="158255"/>
                  </a:lnTo>
                  <a:close/>
                  <a:moveTo>
                    <a:pt x="122806" y="86091"/>
                  </a:moveTo>
                  <a:lnTo>
                    <a:pt x="119008" y="62036"/>
                  </a:lnTo>
                  <a:lnTo>
                    <a:pt x="129137" y="60770"/>
                  </a:lnTo>
                  <a:lnTo>
                    <a:pt x="132935" y="84825"/>
                  </a:lnTo>
                  <a:lnTo>
                    <a:pt x="122806" y="86091"/>
                  </a:lnTo>
                  <a:close/>
                  <a:moveTo>
                    <a:pt x="126604" y="13927"/>
                  </a:moveTo>
                  <a:lnTo>
                    <a:pt x="116476" y="13927"/>
                  </a:lnTo>
                  <a:lnTo>
                    <a:pt x="116476" y="3798"/>
                  </a:lnTo>
                  <a:lnTo>
                    <a:pt x="126604" y="0"/>
                  </a:lnTo>
                  <a:lnTo>
                    <a:pt x="129137" y="8862"/>
                  </a:lnTo>
                  <a:lnTo>
                    <a:pt x="125339" y="10128"/>
                  </a:lnTo>
                  <a:lnTo>
                    <a:pt x="125339" y="13927"/>
                  </a:lnTo>
                  <a:close/>
                </a:path>
              </a:pathLst>
            </a:custGeom>
            <a:solidFill>
              <a:srgbClr val="65C8D0"/>
            </a:solidFill>
            <a:ln w="12660"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39583B83-23C3-42DE-9AE7-3B9FC0134FC8}"/>
                </a:ext>
              </a:extLst>
            </p:cNvPr>
            <p:cNvSpPr/>
            <p:nvPr/>
          </p:nvSpPr>
          <p:spPr>
            <a:xfrm>
              <a:off x="9680169" y="4094226"/>
              <a:ext cx="134201" cy="559591"/>
            </a:xfrm>
            <a:custGeom>
              <a:avLst/>
              <a:gdLst>
                <a:gd name="connsiteX0" fmla="*/ 10129 w 134201"/>
                <a:gd name="connsiteY0" fmla="*/ 559591 h 559591"/>
                <a:gd name="connsiteX1" fmla="*/ 0 w 134201"/>
                <a:gd name="connsiteY1" fmla="*/ 559591 h 559591"/>
                <a:gd name="connsiteX2" fmla="*/ 0 w 134201"/>
                <a:gd name="connsiteY2" fmla="*/ 546931 h 559591"/>
                <a:gd name="connsiteX3" fmla="*/ 2532 w 134201"/>
                <a:gd name="connsiteY3" fmla="*/ 541867 h 559591"/>
                <a:gd name="connsiteX4" fmla="*/ 2532 w 134201"/>
                <a:gd name="connsiteY4" fmla="*/ 535536 h 559591"/>
                <a:gd name="connsiteX5" fmla="*/ 12660 w 134201"/>
                <a:gd name="connsiteY5" fmla="*/ 535536 h 559591"/>
                <a:gd name="connsiteX6" fmla="*/ 12660 w 134201"/>
                <a:gd name="connsiteY6" fmla="*/ 544399 h 559591"/>
                <a:gd name="connsiteX7" fmla="*/ 10129 w 134201"/>
                <a:gd name="connsiteY7" fmla="*/ 549463 h 559591"/>
                <a:gd name="connsiteX8" fmla="*/ 10129 w 134201"/>
                <a:gd name="connsiteY8" fmla="*/ 559591 h 559591"/>
                <a:gd name="connsiteX9" fmla="*/ 18991 w 134201"/>
                <a:gd name="connsiteY9" fmla="*/ 493757 h 559591"/>
                <a:gd name="connsiteX10" fmla="*/ 15193 w 134201"/>
                <a:gd name="connsiteY10" fmla="*/ 491225 h 559591"/>
                <a:gd name="connsiteX11" fmla="*/ 10129 w 134201"/>
                <a:gd name="connsiteY11" fmla="*/ 491225 h 559591"/>
                <a:gd name="connsiteX12" fmla="*/ 10129 w 134201"/>
                <a:gd name="connsiteY12" fmla="*/ 488693 h 559591"/>
                <a:gd name="connsiteX13" fmla="*/ 12660 w 134201"/>
                <a:gd name="connsiteY13" fmla="*/ 486161 h 559591"/>
                <a:gd name="connsiteX14" fmla="*/ 16459 w 134201"/>
                <a:gd name="connsiteY14" fmla="*/ 467170 h 559591"/>
                <a:gd name="connsiteX15" fmla="*/ 26587 w 134201"/>
                <a:gd name="connsiteY15" fmla="*/ 469702 h 559591"/>
                <a:gd name="connsiteX16" fmla="*/ 24055 w 134201"/>
                <a:gd name="connsiteY16" fmla="*/ 478564 h 559591"/>
                <a:gd name="connsiteX17" fmla="*/ 21523 w 134201"/>
                <a:gd name="connsiteY17" fmla="*/ 491225 h 559591"/>
                <a:gd name="connsiteX18" fmla="*/ 18991 w 134201"/>
                <a:gd name="connsiteY18" fmla="*/ 493757 h 559591"/>
                <a:gd name="connsiteX19" fmla="*/ 43046 w 134201"/>
                <a:gd name="connsiteY19" fmla="*/ 424125 h 559591"/>
                <a:gd name="connsiteX20" fmla="*/ 34183 w 134201"/>
                <a:gd name="connsiteY20" fmla="*/ 420326 h 559591"/>
                <a:gd name="connsiteX21" fmla="*/ 43046 w 134201"/>
                <a:gd name="connsiteY21" fmla="*/ 397538 h 559591"/>
                <a:gd name="connsiteX22" fmla="*/ 51908 w 134201"/>
                <a:gd name="connsiteY22" fmla="*/ 401336 h 559591"/>
                <a:gd name="connsiteX23" fmla="*/ 50642 w 134201"/>
                <a:gd name="connsiteY23" fmla="*/ 405134 h 559591"/>
                <a:gd name="connsiteX24" fmla="*/ 43046 w 134201"/>
                <a:gd name="connsiteY24" fmla="*/ 424125 h 559591"/>
                <a:gd name="connsiteX25" fmla="*/ 69632 w 134201"/>
                <a:gd name="connsiteY25" fmla="*/ 357024 h 559591"/>
                <a:gd name="connsiteX26" fmla="*/ 60771 w 134201"/>
                <a:gd name="connsiteY26" fmla="*/ 353226 h 559591"/>
                <a:gd name="connsiteX27" fmla="*/ 67101 w 134201"/>
                <a:gd name="connsiteY27" fmla="*/ 335502 h 559591"/>
                <a:gd name="connsiteX28" fmla="*/ 68367 w 134201"/>
                <a:gd name="connsiteY28" fmla="*/ 331703 h 559591"/>
                <a:gd name="connsiteX29" fmla="*/ 78495 w 134201"/>
                <a:gd name="connsiteY29" fmla="*/ 334235 h 559591"/>
                <a:gd name="connsiteX30" fmla="*/ 77229 w 134201"/>
                <a:gd name="connsiteY30" fmla="*/ 339300 h 559591"/>
                <a:gd name="connsiteX31" fmla="*/ 69632 w 134201"/>
                <a:gd name="connsiteY31" fmla="*/ 357024 h 559591"/>
                <a:gd name="connsiteX32" fmla="*/ 87357 w 134201"/>
                <a:gd name="connsiteY32" fmla="*/ 286126 h 559591"/>
                <a:gd name="connsiteX33" fmla="*/ 77229 w 134201"/>
                <a:gd name="connsiteY33" fmla="*/ 284860 h 559591"/>
                <a:gd name="connsiteX34" fmla="*/ 82293 w 134201"/>
                <a:gd name="connsiteY34" fmla="*/ 260805 h 559591"/>
                <a:gd name="connsiteX35" fmla="*/ 92422 w 134201"/>
                <a:gd name="connsiteY35" fmla="*/ 262071 h 559591"/>
                <a:gd name="connsiteX36" fmla="*/ 87357 w 134201"/>
                <a:gd name="connsiteY36" fmla="*/ 286126 h 559591"/>
                <a:gd name="connsiteX37" fmla="*/ 106348 w 134201"/>
                <a:gd name="connsiteY37" fmla="*/ 217759 h 559591"/>
                <a:gd name="connsiteX38" fmla="*/ 96220 w 134201"/>
                <a:gd name="connsiteY38" fmla="*/ 216493 h 559591"/>
                <a:gd name="connsiteX39" fmla="*/ 101283 w 134201"/>
                <a:gd name="connsiteY39" fmla="*/ 192438 h 559591"/>
                <a:gd name="connsiteX40" fmla="*/ 111412 w 134201"/>
                <a:gd name="connsiteY40" fmla="*/ 194971 h 559591"/>
                <a:gd name="connsiteX41" fmla="*/ 110146 w 134201"/>
                <a:gd name="connsiteY41" fmla="*/ 200035 h 559591"/>
                <a:gd name="connsiteX42" fmla="*/ 106348 w 134201"/>
                <a:gd name="connsiteY42" fmla="*/ 217759 h 559591"/>
                <a:gd name="connsiteX43" fmla="*/ 122806 w 134201"/>
                <a:gd name="connsiteY43" fmla="*/ 148127 h 559591"/>
                <a:gd name="connsiteX44" fmla="*/ 112678 w 134201"/>
                <a:gd name="connsiteY44" fmla="*/ 146861 h 559591"/>
                <a:gd name="connsiteX45" fmla="*/ 113944 w 134201"/>
                <a:gd name="connsiteY45" fmla="*/ 139265 h 559591"/>
                <a:gd name="connsiteX46" fmla="*/ 119008 w 134201"/>
                <a:gd name="connsiteY46" fmla="*/ 124072 h 559591"/>
                <a:gd name="connsiteX47" fmla="*/ 129137 w 134201"/>
                <a:gd name="connsiteY47" fmla="*/ 125338 h 559591"/>
                <a:gd name="connsiteX48" fmla="*/ 129137 w 134201"/>
                <a:gd name="connsiteY48" fmla="*/ 126604 h 559591"/>
                <a:gd name="connsiteX49" fmla="*/ 124073 w 134201"/>
                <a:gd name="connsiteY49" fmla="*/ 141797 h 559591"/>
                <a:gd name="connsiteX50" fmla="*/ 122806 w 134201"/>
                <a:gd name="connsiteY50" fmla="*/ 148127 h 559591"/>
                <a:gd name="connsiteX51" fmla="*/ 124073 w 134201"/>
                <a:gd name="connsiteY51" fmla="*/ 77228 h 559591"/>
                <a:gd name="connsiteX52" fmla="*/ 120274 w 134201"/>
                <a:gd name="connsiteY52" fmla="*/ 53174 h 559591"/>
                <a:gd name="connsiteX53" fmla="*/ 130403 w 134201"/>
                <a:gd name="connsiteY53" fmla="*/ 51907 h 559591"/>
                <a:gd name="connsiteX54" fmla="*/ 134201 w 134201"/>
                <a:gd name="connsiteY54" fmla="*/ 75963 h 559591"/>
                <a:gd name="connsiteX55" fmla="*/ 124073 w 134201"/>
                <a:gd name="connsiteY55" fmla="*/ 77228 h 559591"/>
                <a:gd name="connsiteX56" fmla="*/ 127871 w 134201"/>
                <a:gd name="connsiteY56" fmla="*/ 6330 h 559591"/>
                <a:gd name="connsiteX57" fmla="*/ 117743 w 134201"/>
                <a:gd name="connsiteY57" fmla="*/ 5064 h 559591"/>
                <a:gd name="connsiteX58" fmla="*/ 119008 w 134201"/>
                <a:gd name="connsiteY58" fmla="*/ 0 h 559591"/>
                <a:gd name="connsiteX59" fmla="*/ 129137 w 134201"/>
                <a:gd name="connsiteY59" fmla="*/ 1266 h 559591"/>
                <a:gd name="connsiteX60" fmla="*/ 127871 w 134201"/>
                <a:gd name="connsiteY60" fmla="*/ 6330 h 55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34201" h="559591">
                  <a:moveTo>
                    <a:pt x="10129" y="559591"/>
                  </a:moveTo>
                  <a:lnTo>
                    <a:pt x="0" y="559591"/>
                  </a:lnTo>
                  <a:lnTo>
                    <a:pt x="0" y="546931"/>
                  </a:lnTo>
                  <a:lnTo>
                    <a:pt x="2532" y="541867"/>
                  </a:lnTo>
                  <a:lnTo>
                    <a:pt x="2532" y="535536"/>
                  </a:lnTo>
                  <a:lnTo>
                    <a:pt x="12660" y="535536"/>
                  </a:lnTo>
                  <a:lnTo>
                    <a:pt x="12660" y="544399"/>
                  </a:lnTo>
                  <a:lnTo>
                    <a:pt x="10129" y="549463"/>
                  </a:lnTo>
                  <a:lnTo>
                    <a:pt x="10129" y="559591"/>
                  </a:lnTo>
                  <a:close/>
                  <a:moveTo>
                    <a:pt x="18991" y="493757"/>
                  </a:moveTo>
                  <a:lnTo>
                    <a:pt x="15193" y="491225"/>
                  </a:lnTo>
                  <a:lnTo>
                    <a:pt x="10129" y="491225"/>
                  </a:lnTo>
                  <a:lnTo>
                    <a:pt x="10129" y="488693"/>
                  </a:lnTo>
                  <a:lnTo>
                    <a:pt x="12660" y="486161"/>
                  </a:lnTo>
                  <a:lnTo>
                    <a:pt x="16459" y="467170"/>
                  </a:lnTo>
                  <a:lnTo>
                    <a:pt x="26587" y="469702"/>
                  </a:lnTo>
                  <a:lnTo>
                    <a:pt x="24055" y="478564"/>
                  </a:lnTo>
                  <a:lnTo>
                    <a:pt x="21523" y="491225"/>
                  </a:lnTo>
                  <a:lnTo>
                    <a:pt x="18991" y="493757"/>
                  </a:lnTo>
                  <a:close/>
                  <a:moveTo>
                    <a:pt x="43046" y="424125"/>
                  </a:moveTo>
                  <a:lnTo>
                    <a:pt x="34183" y="420326"/>
                  </a:lnTo>
                  <a:lnTo>
                    <a:pt x="43046" y="397538"/>
                  </a:lnTo>
                  <a:lnTo>
                    <a:pt x="51908" y="401336"/>
                  </a:lnTo>
                  <a:lnTo>
                    <a:pt x="50642" y="405134"/>
                  </a:lnTo>
                  <a:lnTo>
                    <a:pt x="43046" y="424125"/>
                  </a:lnTo>
                  <a:close/>
                  <a:moveTo>
                    <a:pt x="69632" y="357024"/>
                  </a:moveTo>
                  <a:lnTo>
                    <a:pt x="60771" y="353226"/>
                  </a:lnTo>
                  <a:lnTo>
                    <a:pt x="67101" y="335502"/>
                  </a:lnTo>
                  <a:lnTo>
                    <a:pt x="68367" y="331703"/>
                  </a:lnTo>
                  <a:lnTo>
                    <a:pt x="78495" y="334235"/>
                  </a:lnTo>
                  <a:lnTo>
                    <a:pt x="77229" y="339300"/>
                  </a:lnTo>
                  <a:lnTo>
                    <a:pt x="69632" y="357024"/>
                  </a:lnTo>
                  <a:close/>
                  <a:moveTo>
                    <a:pt x="87357" y="286126"/>
                  </a:moveTo>
                  <a:lnTo>
                    <a:pt x="77229" y="284860"/>
                  </a:lnTo>
                  <a:lnTo>
                    <a:pt x="82293" y="260805"/>
                  </a:lnTo>
                  <a:lnTo>
                    <a:pt x="92422" y="262071"/>
                  </a:lnTo>
                  <a:lnTo>
                    <a:pt x="87357" y="286126"/>
                  </a:lnTo>
                  <a:close/>
                  <a:moveTo>
                    <a:pt x="106348" y="217759"/>
                  </a:moveTo>
                  <a:lnTo>
                    <a:pt x="96220" y="216493"/>
                  </a:lnTo>
                  <a:lnTo>
                    <a:pt x="101283" y="192438"/>
                  </a:lnTo>
                  <a:lnTo>
                    <a:pt x="111412" y="194971"/>
                  </a:lnTo>
                  <a:lnTo>
                    <a:pt x="110146" y="200035"/>
                  </a:lnTo>
                  <a:lnTo>
                    <a:pt x="106348" y="217759"/>
                  </a:lnTo>
                  <a:close/>
                  <a:moveTo>
                    <a:pt x="122806" y="148127"/>
                  </a:moveTo>
                  <a:lnTo>
                    <a:pt x="112678" y="146861"/>
                  </a:lnTo>
                  <a:lnTo>
                    <a:pt x="113944" y="139265"/>
                  </a:lnTo>
                  <a:lnTo>
                    <a:pt x="119008" y="124072"/>
                  </a:lnTo>
                  <a:lnTo>
                    <a:pt x="129137" y="125338"/>
                  </a:lnTo>
                  <a:lnTo>
                    <a:pt x="129137" y="126604"/>
                  </a:lnTo>
                  <a:lnTo>
                    <a:pt x="124073" y="141797"/>
                  </a:lnTo>
                  <a:lnTo>
                    <a:pt x="122806" y="148127"/>
                  </a:lnTo>
                  <a:close/>
                  <a:moveTo>
                    <a:pt x="124073" y="77228"/>
                  </a:moveTo>
                  <a:lnTo>
                    <a:pt x="120274" y="53174"/>
                  </a:lnTo>
                  <a:lnTo>
                    <a:pt x="130403" y="51907"/>
                  </a:lnTo>
                  <a:lnTo>
                    <a:pt x="134201" y="75963"/>
                  </a:lnTo>
                  <a:lnTo>
                    <a:pt x="124073" y="77228"/>
                  </a:lnTo>
                  <a:close/>
                  <a:moveTo>
                    <a:pt x="127871" y="6330"/>
                  </a:moveTo>
                  <a:lnTo>
                    <a:pt x="117743" y="5064"/>
                  </a:lnTo>
                  <a:lnTo>
                    <a:pt x="119008" y="0"/>
                  </a:lnTo>
                  <a:lnTo>
                    <a:pt x="129137" y="1266"/>
                  </a:lnTo>
                  <a:lnTo>
                    <a:pt x="127871" y="6330"/>
                  </a:lnTo>
                  <a:close/>
                </a:path>
              </a:pathLst>
            </a:custGeom>
            <a:solidFill>
              <a:srgbClr val="DF3D3D"/>
            </a:solidFill>
            <a:ln w="12660"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717E5B59-DCB7-4BD4-8377-E039F443B580}"/>
                </a:ext>
              </a:extLst>
            </p:cNvPr>
            <p:cNvSpPr/>
            <p:nvPr/>
          </p:nvSpPr>
          <p:spPr>
            <a:xfrm>
              <a:off x="1583820" y="2555869"/>
              <a:ext cx="364620" cy="528054"/>
            </a:xfrm>
            <a:custGeom>
              <a:avLst/>
              <a:gdLst>
                <a:gd name="connsiteX0" fmla="*/ 296254 w 364620"/>
                <a:gd name="connsiteY0" fmla="*/ 528054 h 528054"/>
                <a:gd name="connsiteX1" fmla="*/ 291190 w 364620"/>
                <a:gd name="connsiteY1" fmla="*/ 524256 h 528054"/>
                <a:gd name="connsiteX2" fmla="*/ 294988 w 364620"/>
                <a:gd name="connsiteY2" fmla="*/ 517926 h 528054"/>
                <a:gd name="connsiteX3" fmla="*/ 303851 w 364620"/>
                <a:gd name="connsiteY3" fmla="*/ 515394 h 528054"/>
                <a:gd name="connsiteX4" fmla="*/ 305117 w 364620"/>
                <a:gd name="connsiteY4" fmla="*/ 515394 h 528054"/>
                <a:gd name="connsiteX5" fmla="*/ 311447 w 364620"/>
                <a:gd name="connsiteY5" fmla="*/ 515394 h 528054"/>
                <a:gd name="connsiteX6" fmla="*/ 319043 w 364620"/>
                <a:gd name="connsiteY6" fmla="*/ 512862 h 528054"/>
                <a:gd name="connsiteX7" fmla="*/ 325373 w 364620"/>
                <a:gd name="connsiteY7" fmla="*/ 515394 h 528054"/>
                <a:gd name="connsiteX8" fmla="*/ 322841 w 364620"/>
                <a:gd name="connsiteY8" fmla="*/ 521724 h 528054"/>
                <a:gd name="connsiteX9" fmla="*/ 321575 w 364620"/>
                <a:gd name="connsiteY9" fmla="*/ 522990 h 528054"/>
                <a:gd name="connsiteX10" fmla="*/ 313979 w 364620"/>
                <a:gd name="connsiteY10" fmla="*/ 525522 h 528054"/>
                <a:gd name="connsiteX11" fmla="*/ 312713 w 364620"/>
                <a:gd name="connsiteY11" fmla="*/ 525522 h 528054"/>
                <a:gd name="connsiteX12" fmla="*/ 306383 w 364620"/>
                <a:gd name="connsiteY12" fmla="*/ 525522 h 528054"/>
                <a:gd name="connsiteX13" fmla="*/ 296254 w 364620"/>
                <a:gd name="connsiteY13" fmla="*/ 528054 h 528054"/>
                <a:gd name="connsiteX14" fmla="*/ 296254 w 364620"/>
                <a:gd name="connsiteY14" fmla="*/ 528054 h 528054"/>
                <a:gd name="connsiteX15" fmla="*/ 248145 w 364620"/>
                <a:gd name="connsiteY15" fmla="*/ 519192 h 528054"/>
                <a:gd name="connsiteX16" fmla="*/ 246879 w 364620"/>
                <a:gd name="connsiteY16" fmla="*/ 519192 h 528054"/>
                <a:gd name="connsiteX17" fmla="*/ 235484 w 364620"/>
                <a:gd name="connsiteY17" fmla="*/ 516660 h 528054"/>
                <a:gd name="connsiteX18" fmla="*/ 229154 w 364620"/>
                <a:gd name="connsiteY18" fmla="*/ 516660 h 528054"/>
                <a:gd name="connsiteX19" fmla="*/ 225356 w 364620"/>
                <a:gd name="connsiteY19" fmla="*/ 515394 h 528054"/>
                <a:gd name="connsiteX20" fmla="*/ 221558 w 364620"/>
                <a:gd name="connsiteY20" fmla="*/ 511596 h 528054"/>
                <a:gd name="connsiteX21" fmla="*/ 221558 w 364620"/>
                <a:gd name="connsiteY21" fmla="*/ 505266 h 528054"/>
                <a:gd name="connsiteX22" fmla="*/ 229154 w 364620"/>
                <a:gd name="connsiteY22" fmla="*/ 505266 h 528054"/>
                <a:gd name="connsiteX23" fmla="*/ 231686 w 364620"/>
                <a:gd name="connsiteY23" fmla="*/ 507798 h 528054"/>
                <a:gd name="connsiteX24" fmla="*/ 236750 w 364620"/>
                <a:gd name="connsiteY24" fmla="*/ 507798 h 528054"/>
                <a:gd name="connsiteX25" fmla="*/ 238016 w 364620"/>
                <a:gd name="connsiteY25" fmla="*/ 507798 h 528054"/>
                <a:gd name="connsiteX26" fmla="*/ 250677 w 364620"/>
                <a:gd name="connsiteY26" fmla="*/ 510330 h 528054"/>
                <a:gd name="connsiteX27" fmla="*/ 254475 w 364620"/>
                <a:gd name="connsiteY27" fmla="*/ 516660 h 528054"/>
                <a:gd name="connsiteX28" fmla="*/ 248145 w 364620"/>
                <a:gd name="connsiteY28" fmla="*/ 519192 h 528054"/>
                <a:gd name="connsiteX29" fmla="*/ 359556 w 364620"/>
                <a:gd name="connsiteY29" fmla="*/ 502733 h 528054"/>
                <a:gd name="connsiteX30" fmla="*/ 354492 w 364620"/>
                <a:gd name="connsiteY30" fmla="*/ 497669 h 528054"/>
                <a:gd name="connsiteX31" fmla="*/ 354492 w 364620"/>
                <a:gd name="connsiteY31" fmla="*/ 488807 h 528054"/>
                <a:gd name="connsiteX32" fmla="*/ 353226 w 364620"/>
                <a:gd name="connsiteY32" fmla="*/ 487541 h 528054"/>
                <a:gd name="connsiteX33" fmla="*/ 351960 w 364620"/>
                <a:gd name="connsiteY33" fmla="*/ 483743 h 528054"/>
                <a:gd name="connsiteX34" fmla="*/ 351960 w 364620"/>
                <a:gd name="connsiteY34" fmla="*/ 481211 h 528054"/>
                <a:gd name="connsiteX35" fmla="*/ 349428 w 364620"/>
                <a:gd name="connsiteY35" fmla="*/ 478679 h 528054"/>
                <a:gd name="connsiteX36" fmla="*/ 349428 w 364620"/>
                <a:gd name="connsiteY36" fmla="*/ 472348 h 528054"/>
                <a:gd name="connsiteX37" fmla="*/ 357024 w 364620"/>
                <a:gd name="connsiteY37" fmla="*/ 472348 h 528054"/>
                <a:gd name="connsiteX38" fmla="*/ 360823 w 364620"/>
                <a:gd name="connsiteY38" fmla="*/ 476147 h 528054"/>
                <a:gd name="connsiteX39" fmla="*/ 362088 w 364620"/>
                <a:gd name="connsiteY39" fmla="*/ 479945 h 528054"/>
                <a:gd name="connsiteX40" fmla="*/ 362088 w 364620"/>
                <a:gd name="connsiteY40" fmla="*/ 482477 h 528054"/>
                <a:gd name="connsiteX41" fmla="*/ 363355 w 364620"/>
                <a:gd name="connsiteY41" fmla="*/ 483743 h 528054"/>
                <a:gd name="connsiteX42" fmla="*/ 364621 w 364620"/>
                <a:gd name="connsiteY42" fmla="*/ 487541 h 528054"/>
                <a:gd name="connsiteX43" fmla="*/ 364621 w 364620"/>
                <a:gd name="connsiteY43" fmla="*/ 498935 h 528054"/>
                <a:gd name="connsiteX44" fmla="*/ 359556 w 364620"/>
                <a:gd name="connsiteY44" fmla="*/ 502733 h 528054"/>
                <a:gd name="connsiteX45" fmla="*/ 198769 w 364620"/>
                <a:gd name="connsiteY45" fmla="*/ 473615 h 528054"/>
                <a:gd name="connsiteX46" fmla="*/ 193705 w 364620"/>
                <a:gd name="connsiteY46" fmla="*/ 469816 h 528054"/>
                <a:gd name="connsiteX47" fmla="*/ 192439 w 364620"/>
                <a:gd name="connsiteY47" fmla="*/ 467284 h 528054"/>
                <a:gd name="connsiteX48" fmla="*/ 189907 w 364620"/>
                <a:gd name="connsiteY48" fmla="*/ 450826 h 528054"/>
                <a:gd name="connsiteX49" fmla="*/ 188641 w 364620"/>
                <a:gd name="connsiteY49" fmla="*/ 447028 h 528054"/>
                <a:gd name="connsiteX50" fmla="*/ 191173 w 364620"/>
                <a:gd name="connsiteY50" fmla="*/ 440697 h 528054"/>
                <a:gd name="connsiteX51" fmla="*/ 197503 w 364620"/>
                <a:gd name="connsiteY51" fmla="*/ 443229 h 528054"/>
                <a:gd name="connsiteX52" fmla="*/ 198769 w 364620"/>
                <a:gd name="connsiteY52" fmla="*/ 448294 h 528054"/>
                <a:gd name="connsiteX53" fmla="*/ 202567 w 364620"/>
                <a:gd name="connsiteY53" fmla="*/ 467284 h 528054"/>
                <a:gd name="connsiteX54" fmla="*/ 200035 w 364620"/>
                <a:gd name="connsiteY54" fmla="*/ 473615 h 528054"/>
                <a:gd name="connsiteX55" fmla="*/ 198769 w 364620"/>
                <a:gd name="connsiteY55" fmla="*/ 473615 h 528054"/>
                <a:gd name="connsiteX56" fmla="*/ 317777 w 364620"/>
                <a:gd name="connsiteY56" fmla="*/ 448294 h 528054"/>
                <a:gd name="connsiteX57" fmla="*/ 313979 w 364620"/>
                <a:gd name="connsiteY57" fmla="*/ 447028 h 528054"/>
                <a:gd name="connsiteX58" fmla="*/ 307649 w 364620"/>
                <a:gd name="connsiteY58" fmla="*/ 441963 h 528054"/>
                <a:gd name="connsiteX59" fmla="*/ 306383 w 364620"/>
                <a:gd name="connsiteY59" fmla="*/ 440697 h 528054"/>
                <a:gd name="connsiteX60" fmla="*/ 301318 w 364620"/>
                <a:gd name="connsiteY60" fmla="*/ 431835 h 528054"/>
                <a:gd name="connsiteX61" fmla="*/ 298786 w 364620"/>
                <a:gd name="connsiteY61" fmla="*/ 428037 h 528054"/>
                <a:gd name="connsiteX62" fmla="*/ 300052 w 364620"/>
                <a:gd name="connsiteY62" fmla="*/ 421707 h 528054"/>
                <a:gd name="connsiteX63" fmla="*/ 306383 w 364620"/>
                <a:gd name="connsiteY63" fmla="*/ 422973 h 528054"/>
                <a:gd name="connsiteX64" fmla="*/ 310181 w 364620"/>
                <a:gd name="connsiteY64" fmla="*/ 428037 h 528054"/>
                <a:gd name="connsiteX65" fmla="*/ 315245 w 364620"/>
                <a:gd name="connsiteY65" fmla="*/ 436899 h 528054"/>
                <a:gd name="connsiteX66" fmla="*/ 320309 w 364620"/>
                <a:gd name="connsiteY66" fmla="*/ 441963 h 528054"/>
                <a:gd name="connsiteX67" fmla="*/ 320309 w 364620"/>
                <a:gd name="connsiteY67" fmla="*/ 448294 h 528054"/>
                <a:gd name="connsiteX68" fmla="*/ 317777 w 364620"/>
                <a:gd name="connsiteY68" fmla="*/ 448294 h 528054"/>
                <a:gd name="connsiteX69" fmla="*/ 183576 w 364620"/>
                <a:gd name="connsiteY69" fmla="*/ 402716 h 528054"/>
                <a:gd name="connsiteX70" fmla="*/ 178512 w 364620"/>
                <a:gd name="connsiteY70" fmla="*/ 398918 h 528054"/>
                <a:gd name="connsiteX71" fmla="*/ 172182 w 364620"/>
                <a:gd name="connsiteY71" fmla="*/ 376129 h 528054"/>
                <a:gd name="connsiteX72" fmla="*/ 175980 w 364620"/>
                <a:gd name="connsiteY72" fmla="*/ 369799 h 528054"/>
                <a:gd name="connsiteX73" fmla="*/ 182310 w 364620"/>
                <a:gd name="connsiteY73" fmla="*/ 373597 h 528054"/>
                <a:gd name="connsiteX74" fmla="*/ 188641 w 364620"/>
                <a:gd name="connsiteY74" fmla="*/ 397652 h 528054"/>
                <a:gd name="connsiteX75" fmla="*/ 183576 w 364620"/>
                <a:gd name="connsiteY75" fmla="*/ 402716 h 528054"/>
                <a:gd name="connsiteX76" fmla="*/ 183576 w 364620"/>
                <a:gd name="connsiteY76" fmla="*/ 402716 h 528054"/>
                <a:gd name="connsiteX77" fmla="*/ 283594 w 364620"/>
                <a:gd name="connsiteY77" fmla="*/ 387524 h 528054"/>
                <a:gd name="connsiteX78" fmla="*/ 278530 w 364620"/>
                <a:gd name="connsiteY78" fmla="*/ 382459 h 528054"/>
                <a:gd name="connsiteX79" fmla="*/ 278530 w 364620"/>
                <a:gd name="connsiteY79" fmla="*/ 378661 h 528054"/>
                <a:gd name="connsiteX80" fmla="*/ 278530 w 364620"/>
                <a:gd name="connsiteY80" fmla="*/ 376129 h 528054"/>
                <a:gd name="connsiteX81" fmla="*/ 283594 w 364620"/>
                <a:gd name="connsiteY81" fmla="*/ 367267 h 528054"/>
                <a:gd name="connsiteX82" fmla="*/ 287392 w 364620"/>
                <a:gd name="connsiteY82" fmla="*/ 364735 h 528054"/>
                <a:gd name="connsiteX83" fmla="*/ 289924 w 364620"/>
                <a:gd name="connsiteY83" fmla="*/ 364735 h 528054"/>
                <a:gd name="connsiteX84" fmla="*/ 291190 w 364620"/>
                <a:gd name="connsiteY84" fmla="*/ 364735 h 528054"/>
                <a:gd name="connsiteX85" fmla="*/ 298786 w 364620"/>
                <a:gd name="connsiteY85" fmla="*/ 367267 h 528054"/>
                <a:gd name="connsiteX86" fmla="*/ 301318 w 364620"/>
                <a:gd name="connsiteY86" fmla="*/ 373597 h 528054"/>
                <a:gd name="connsiteX87" fmla="*/ 294988 w 364620"/>
                <a:gd name="connsiteY87" fmla="*/ 376129 h 528054"/>
                <a:gd name="connsiteX88" fmla="*/ 289924 w 364620"/>
                <a:gd name="connsiteY88" fmla="*/ 374863 h 528054"/>
                <a:gd name="connsiteX89" fmla="*/ 287392 w 364620"/>
                <a:gd name="connsiteY89" fmla="*/ 379927 h 528054"/>
                <a:gd name="connsiteX90" fmla="*/ 287392 w 364620"/>
                <a:gd name="connsiteY90" fmla="*/ 382459 h 528054"/>
                <a:gd name="connsiteX91" fmla="*/ 283594 w 364620"/>
                <a:gd name="connsiteY91" fmla="*/ 387524 h 528054"/>
                <a:gd name="connsiteX92" fmla="*/ 158256 w 364620"/>
                <a:gd name="connsiteY92" fmla="*/ 335616 h 528054"/>
                <a:gd name="connsiteX93" fmla="*/ 154457 w 364620"/>
                <a:gd name="connsiteY93" fmla="*/ 333084 h 528054"/>
                <a:gd name="connsiteX94" fmla="*/ 146861 w 364620"/>
                <a:gd name="connsiteY94" fmla="*/ 321689 h 528054"/>
                <a:gd name="connsiteX95" fmla="*/ 140531 w 364620"/>
                <a:gd name="connsiteY95" fmla="*/ 312827 h 528054"/>
                <a:gd name="connsiteX96" fmla="*/ 141797 w 364620"/>
                <a:gd name="connsiteY96" fmla="*/ 306497 h 528054"/>
                <a:gd name="connsiteX97" fmla="*/ 148127 w 364620"/>
                <a:gd name="connsiteY97" fmla="*/ 307763 h 528054"/>
                <a:gd name="connsiteX98" fmla="*/ 155723 w 364620"/>
                <a:gd name="connsiteY98" fmla="*/ 316625 h 528054"/>
                <a:gd name="connsiteX99" fmla="*/ 163320 w 364620"/>
                <a:gd name="connsiteY99" fmla="*/ 328020 h 528054"/>
                <a:gd name="connsiteX100" fmla="*/ 162054 w 364620"/>
                <a:gd name="connsiteY100" fmla="*/ 334350 h 528054"/>
                <a:gd name="connsiteX101" fmla="*/ 158256 w 364620"/>
                <a:gd name="connsiteY101" fmla="*/ 335616 h 528054"/>
                <a:gd name="connsiteX102" fmla="*/ 112678 w 364620"/>
                <a:gd name="connsiteY102" fmla="*/ 278644 h 528054"/>
                <a:gd name="connsiteX103" fmla="*/ 108880 w 364620"/>
                <a:gd name="connsiteY103" fmla="*/ 277378 h 528054"/>
                <a:gd name="connsiteX104" fmla="*/ 93687 w 364620"/>
                <a:gd name="connsiteY104" fmla="*/ 258387 h 528054"/>
                <a:gd name="connsiteX105" fmla="*/ 94953 w 364620"/>
                <a:gd name="connsiteY105" fmla="*/ 252057 h 528054"/>
                <a:gd name="connsiteX106" fmla="*/ 101284 w 364620"/>
                <a:gd name="connsiteY106" fmla="*/ 253323 h 528054"/>
                <a:gd name="connsiteX107" fmla="*/ 116476 w 364620"/>
                <a:gd name="connsiteY107" fmla="*/ 272314 h 528054"/>
                <a:gd name="connsiteX108" fmla="*/ 115210 w 364620"/>
                <a:gd name="connsiteY108" fmla="*/ 278644 h 528054"/>
                <a:gd name="connsiteX109" fmla="*/ 112678 w 364620"/>
                <a:gd name="connsiteY109" fmla="*/ 278644 h 528054"/>
                <a:gd name="connsiteX110" fmla="*/ 68366 w 364620"/>
                <a:gd name="connsiteY110" fmla="*/ 221672 h 528054"/>
                <a:gd name="connsiteX111" fmla="*/ 64568 w 364620"/>
                <a:gd name="connsiteY111" fmla="*/ 219140 h 528054"/>
                <a:gd name="connsiteX112" fmla="*/ 60770 w 364620"/>
                <a:gd name="connsiteY112" fmla="*/ 215342 h 528054"/>
                <a:gd name="connsiteX113" fmla="*/ 50642 w 364620"/>
                <a:gd name="connsiteY113" fmla="*/ 200149 h 528054"/>
                <a:gd name="connsiteX114" fmla="*/ 51908 w 364620"/>
                <a:gd name="connsiteY114" fmla="*/ 193819 h 528054"/>
                <a:gd name="connsiteX115" fmla="*/ 58238 w 364620"/>
                <a:gd name="connsiteY115" fmla="*/ 195085 h 528054"/>
                <a:gd name="connsiteX116" fmla="*/ 72165 w 364620"/>
                <a:gd name="connsiteY116" fmla="*/ 215342 h 528054"/>
                <a:gd name="connsiteX117" fmla="*/ 70898 w 364620"/>
                <a:gd name="connsiteY117" fmla="*/ 221672 h 528054"/>
                <a:gd name="connsiteX118" fmla="*/ 68366 w 364620"/>
                <a:gd name="connsiteY118" fmla="*/ 221672 h 528054"/>
                <a:gd name="connsiteX119" fmla="*/ 32917 w 364620"/>
                <a:gd name="connsiteY119" fmla="*/ 158370 h 528054"/>
                <a:gd name="connsiteX120" fmla="*/ 27853 w 364620"/>
                <a:gd name="connsiteY120" fmla="*/ 155838 h 528054"/>
                <a:gd name="connsiteX121" fmla="*/ 22789 w 364620"/>
                <a:gd name="connsiteY121" fmla="*/ 144443 h 528054"/>
                <a:gd name="connsiteX122" fmla="*/ 18991 w 364620"/>
                <a:gd name="connsiteY122" fmla="*/ 131783 h 528054"/>
                <a:gd name="connsiteX123" fmla="*/ 22789 w 364620"/>
                <a:gd name="connsiteY123" fmla="*/ 125453 h 528054"/>
                <a:gd name="connsiteX124" fmla="*/ 29119 w 364620"/>
                <a:gd name="connsiteY124" fmla="*/ 129251 h 528054"/>
                <a:gd name="connsiteX125" fmla="*/ 31651 w 364620"/>
                <a:gd name="connsiteY125" fmla="*/ 140645 h 528054"/>
                <a:gd name="connsiteX126" fmla="*/ 36715 w 364620"/>
                <a:gd name="connsiteY126" fmla="*/ 150773 h 528054"/>
                <a:gd name="connsiteX127" fmla="*/ 34183 w 364620"/>
                <a:gd name="connsiteY127" fmla="*/ 157104 h 528054"/>
                <a:gd name="connsiteX128" fmla="*/ 32917 w 364620"/>
                <a:gd name="connsiteY128" fmla="*/ 158370 h 528054"/>
                <a:gd name="connsiteX129" fmla="*/ 8862 w 364620"/>
                <a:gd name="connsiteY129" fmla="*/ 90003 h 528054"/>
                <a:gd name="connsiteX130" fmla="*/ 3798 w 364620"/>
                <a:gd name="connsiteY130" fmla="*/ 86205 h 528054"/>
                <a:gd name="connsiteX131" fmla="*/ 0 w 364620"/>
                <a:gd name="connsiteY131" fmla="*/ 76077 h 528054"/>
                <a:gd name="connsiteX132" fmla="*/ 0 w 364620"/>
                <a:gd name="connsiteY132" fmla="*/ 73545 h 528054"/>
                <a:gd name="connsiteX133" fmla="*/ 2532 w 364620"/>
                <a:gd name="connsiteY133" fmla="*/ 67214 h 528054"/>
                <a:gd name="connsiteX134" fmla="*/ 2532 w 364620"/>
                <a:gd name="connsiteY134" fmla="*/ 60884 h 528054"/>
                <a:gd name="connsiteX135" fmla="*/ 7596 w 364620"/>
                <a:gd name="connsiteY135" fmla="*/ 55820 h 528054"/>
                <a:gd name="connsiteX136" fmla="*/ 12660 w 364620"/>
                <a:gd name="connsiteY136" fmla="*/ 60884 h 528054"/>
                <a:gd name="connsiteX137" fmla="*/ 12660 w 364620"/>
                <a:gd name="connsiteY137" fmla="*/ 67214 h 528054"/>
                <a:gd name="connsiteX138" fmla="*/ 12660 w 364620"/>
                <a:gd name="connsiteY138" fmla="*/ 68481 h 528054"/>
                <a:gd name="connsiteX139" fmla="*/ 11394 w 364620"/>
                <a:gd name="connsiteY139" fmla="*/ 73545 h 528054"/>
                <a:gd name="connsiteX140" fmla="*/ 13926 w 364620"/>
                <a:gd name="connsiteY140" fmla="*/ 81141 h 528054"/>
                <a:gd name="connsiteX141" fmla="*/ 11394 w 364620"/>
                <a:gd name="connsiteY141" fmla="*/ 87471 h 528054"/>
                <a:gd name="connsiteX142" fmla="*/ 8862 w 364620"/>
                <a:gd name="connsiteY142" fmla="*/ 90003 h 528054"/>
                <a:gd name="connsiteX143" fmla="*/ 27853 w 364620"/>
                <a:gd name="connsiteY143" fmla="*/ 24169 h 528054"/>
                <a:gd name="connsiteX144" fmla="*/ 25321 w 364620"/>
                <a:gd name="connsiteY144" fmla="*/ 24169 h 528054"/>
                <a:gd name="connsiteX145" fmla="*/ 22789 w 364620"/>
                <a:gd name="connsiteY145" fmla="*/ 17839 h 528054"/>
                <a:gd name="connsiteX146" fmla="*/ 31651 w 364620"/>
                <a:gd name="connsiteY146" fmla="*/ 2646 h 528054"/>
                <a:gd name="connsiteX147" fmla="*/ 37981 w 364620"/>
                <a:gd name="connsiteY147" fmla="*/ 1380 h 528054"/>
                <a:gd name="connsiteX148" fmla="*/ 40513 w 364620"/>
                <a:gd name="connsiteY148" fmla="*/ 7710 h 528054"/>
                <a:gd name="connsiteX149" fmla="*/ 31651 w 364620"/>
                <a:gd name="connsiteY149" fmla="*/ 22903 h 528054"/>
                <a:gd name="connsiteX150" fmla="*/ 27853 w 364620"/>
                <a:gd name="connsiteY150" fmla="*/ 24169 h 5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64620" h="528054">
                  <a:moveTo>
                    <a:pt x="296254" y="528054"/>
                  </a:moveTo>
                  <a:cubicBezTo>
                    <a:pt x="293722" y="528054"/>
                    <a:pt x="292456" y="526788"/>
                    <a:pt x="291190" y="524256"/>
                  </a:cubicBezTo>
                  <a:cubicBezTo>
                    <a:pt x="289924" y="521724"/>
                    <a:pt x="292456" y="519192"/>
                    <a:pt x="294988" y="517926"/>
                  </a:cubicBezTo>
                  <a:lnTo>
                    <a:pt x="303851" y="515394"/>
                  </a:lnTo>
                  <a:cubicBezTo>
                    <a:pt x="303851" y="515394"/>
                    <a:pt x="305117" y="515394"/>
                    <a:pt x="305117" y="515394"/>
                  </a:cubicBezTo>
                  <a:lnTo>
                    <a:pt x="311447" y="515394"/>
                  </a:lnTo>
                  <a:lnTo>
                    <a:pt x="319043" y="512862"/>
                  </a:lnTo>
                  <a:cubicBezTo>
                    <a:pt x="321575" y="511596"/>
                    <a:pt x="324107" y="512862"/>
                    <a:pt x="325373" y="515394"/>
                  </a:cubicBezTo>
                  <a:cubicBezTo>
                    <a:pt x="326639" y="517926"/>
                    <a:pt x="325373" y="520458"/>
                    <a:pt x="322841" y="521724"/>
                  </a:cubicBezTo>
                  <a:lnTo>
                    <a:pt x="321575" y="522990"/>
                  </a:lnTo>
                  <a:lnTo>
                    <a:pt x="313979" y="525522"/>
                  </a:lnTo>
                  <a:cubicBezTo>
                    <a:pt x="313979" y="525522"/>
                    <a:pt x="312713" y="525522"/>
                    <a:pt x="312713" y="525522"/>
                  </a:cubicBezTo>
                  <a:lnTo>
                    <a:pt x="306383" y="525522"/>
                  </a:lnTo>
                  <a:lnTo>
                    <a:pt x="296254" y="528054"/>
                  </a:lnTo>
                  <a:cubicBezTo>
                    <a:pt x="297520" y="528054"/>
                    <a:pt x="296254" y="528054"/>
                    <a:pt x="296254" y="528054"/>
                  </a:cubicBezTo>
                  <a:moveTo>
                    <a:pt x="248145" y="519192"/>
                  </a:moveTo>
                  <a:cubicBezTo>
                    <a:pt x="248145" y="519192"/>
                    <a:pt x="246879" y="519192"/>
                    <a:pt x="246879" y="519192"/>
                  </a:cubicBezTo>
                  <a:lnTo>
                    <a:pt x="235484" y="516660"/>
                  </a:lnTo>
                  <a:lnTo>
                    <a:pt x="229154" y="516660"/>
                  </a:lnTo>
                  <a:cubicBezTo>
                    <a:pt x="227888" y="516660"/>
                    <a:pt x="226622" y="516660"/>
                    <a:pt x="225356" y="515394"/>
                  </a:cubicBezTo>
                  <a:lnTo>
                    <a:pt x="221558" y="511596"/>
                  </a:lnTo>
                  <a:cubicBezTo>
                    <a:pt x="219025" y="510330"/>
                    <a:pt x="219025" y="506532"/>
                    <a:pt x="221558" y="505266"/>
                  </a:cubicBezTo>
                  <a:cubicBezTo>
                    <a:pt x="224090" y="504000"/>
                    <a:pt x="226622" y="504000"/>
                    <a:pt x="229154" y="505266"/>
                  </a:cubicBezTo>
                  <a:lnTo>
                    <a:pt x="231686" y="507798"/>
                  </a:lnTo>
                  <a:lnTo>
                    <a:pt x="236750" y="507798"/>
                  </a:lnTo>
                  <a:cubicBezTo>
                    <a:pt x="236750" y="507798"/>
                    <a:pt x="238016" y="507798"/>
                    <a:pt x="238016" y="507798"/>
                  </a:cubicBezTo>
                  <a:lnTo>
                    <a:pt x="250677" y="510330"/>
                  </a:lnTo>
                  <a:cubicBezTo>
                    <a:pt x="253209" y="511596"/>
                    <a:pt x="254475" y="514128"/>
                    <a:pt x="254475" y="516660"/>
                  </a:cubicBezTo>
                  <a:cubicBezTo>
                    <a:pt x="251943" y="517926"/>
                    <a:pt x="250677" y="519192"/>
                    <a:pt x="248145" y="519192"/>
                  </a:cubicBezTo>
                  <a:moveTo>
                    <a:pt x="359556" y="502733"/>
                  </a:moveTo>
                  <a:cubicBezTo>
                    <a:pt x="357024" y="502733"/>
                    <a:pt x="354492" y="500201"/>
                    <a:pt x="354492" y="497669"/>
                  </a:cubicBezTo>
                  <a:lnTo>
                    <a:pt x="354492" y="488807"/>
                  </a:lnTo>
                  <a:lnTo>
                    <a:pt x="353226" y="487541"/>
                  </a:lnTo>
                  <a:cubicBezTo>
                    <a:pt x="351960" y="486275"/>
                    <a:pt x="351960" y="485009"/>
                    <a:pt x="351960" y="483743"/>
                  </a:cubicBezTo>
                  <a:lnTo>
                    <a:pt x="351960" y="481211"/>
                  </a:lnTo>
                  <a:lnTo>
                    <a:pt x="349428" y="478679"/>
                  </a:lnTo>
                  <a:cubicBezTo>
                    <a:pt x="346896" y="477413"/>
                    <a:pt x="346896" y="473615"/>
                    <a:pt x="349428" y="472348"/>
                  </a:cubicBezTo>
                  <a:cubicBezTo>
                    <a:pt x="351960" y="471082"/>
                    <a:pt x="354492" y="471082"/>
                    <a:pt x="357024" y="472348"/>
                  </a:cubicBezTo>
                  <a:lnTo>
                    <a:pt x="360823" y="476147"/>
                  </a:lnTo>
                  <a:cubicBezTo>
                    <a:pt x="362088" y="477413"/>
                    <a:pt x="362088" y="478679"/>
                    <a:pt x="362088" y="479945"/>
                  </a:cubicBezTo>
                  <a:lnTo>
                    <a:pt x="362088" y="482477"/>
                  </a:lnTo>
                  <a:lnTo>
                    <a:pt x="363355" y="483743"/>
                  </a:lnTo>
                  <a:cubicBezTo>
                    <a:pt x="364621" y="485009"/>
                    <a:pt x="364621" y="486275"/>
                    <a:pt x="364621" y="487541"/>
                  </a:cubicBezTo>
                  <a:lnTo>
                    <a:pt x="364621" y="498935"/>
                  </a:lnTo>
                  <a:cubicBezTo>
                    <a:pt x="364621" y="500201"/>
                    <a:pt x="362088" y="502733"/>
                    <a:pt x="359556" y="502733"/>
                  </a:cubicBezTo>
                  <a:moveTo>
                    <a:pt x="198769" y="473615"/>
                  </a:moveTo>
                  <a:cubicBezTo>
                    <a:pt x="196237" y="473615"/>
                    <a:pt x="194971" y="472348"/>
                    <a:pt x="193705" y="469816"/>
                  </a:cubicBezTo>
                  <a:lnTo>
                    <a:pt x="192439" y="467284"/>
                  </a:lnTo>
                  <a:lnTo>
                    <a:pt x="189907" y="450826"/>
                  </a:lnTo>
                  <a:lnTo>
                    <a:pt x="188641" y="447028"/>
                  </a:lnTo>
                  <a:cubicBezTo>
                    <a:pt x="187374" y="444496"/>
                    <a:pt x="188641" y="441963"/>
                    <a:pt x="191173" y="440697"/>
                  </a:cubicBezTo>
                  <a:cubicBezTo>
                    <a:pt x="193705" y="439431"/>
                    <a:pt x="196237" y="440697"/>
                    <a:pt x="197503" y="443229"/>
                  </a:cubicBezTo>
                  <a:lnTo>
                    <a:pt x="198769" y="448294"/>
                  </a:lnTo>
                  <a:lnTo>
                    <a:pt x="202567" y="467284"/>
                  </a:lnTo>
                  <a:cubicBezTo>
                    <a:pt x="203833" y="469816"/>
                    <a:pt x="202567" y="472348"/>
                    <a:pt x="200035" y="473615"/>
                  </a:cubicBezTo>
                  <a:cubicBezTo>
                    <a:pt x="200035" y="473615"/>
                    <a:pt x="200035" y="473615"/>
                    <a:pt x="198769" y="473615"/>
                  </a:cubicBezTo>
                  <a:moveTo>
                    <a:pt x="317777" y="448294"/>
                  </a:moveTo>
                  <a:cubicBezTo>
                    <a:pt x="316511" y="448294"/>
                    <a:pt x="315245" y="448294"/>
                    <a:pt x="313979" y="447028"/>
                  </a:cubicBezTo>
                  <a:lnTo>
                    <a:pt x="307649" y="441963"/>
                  </a:lnTo>
                  <a:cubicBezTo>
                    <a:pt x="307649" y="441963"/>
                    <a:pt x="306383" y="440697"/>
                    <a:pt x="306383" y="440697"/>
                  </a:cubicBezTo>
                  <a:lnTo>
                    <a:pt x="301318" y="431835"/>
                  </a:lnTo>
                  <a:lnTo>
                    <a:pt x="298786" y="428037"/>
                  </a:lnTo>
                  <a:cubicBezTo>
                    <a:pt x="297520" y="425505"/>
                    <a:pt x="297520" y="422973"/>
                    <a:pt x="300052" y="421707"/>
                  </a:cubicBezTo>
                  <a:cubicBezTo>
                    <a:pt x="302584" y="420441"/>
                    <a:pt x="305117" y="420441"/>
                    <a:pt x="306383" y="422973"/>
                  </a:cubicBezTo>
                  <a:lnTo>
                    <a:pt x="310181" y="428037"/>
                  </a:lnTo>
                  <a:lnTo>
                    <a:pt x="315245" y="436899"/>
                  </a:lnTo>
                  <a:lnTo>
                    <a:pt x="320309" y="441963"/>
                  </a:lnTo>
                  <a:cubicBezTo>
                    <a:pt x="322841" y="443229"/>
                    <a:pt x="322841" y="447028"/>
                    <a:pt x="320309" y="448294"/>
                  </a:cubicBezTo>
                  <a:cubicBezTo>
                    <a:pt x="320309" y="448294"/>
                    <a:pt x="319043" y="448294"/>
                    <a:pt x="317777" y="448294"/>
                  </a:cubicBezTo>
                  <a:moveTo>
                    <a:pt x="183576" y="402716"/>
                  </a:moveTo>
                  <a:cubicBezTo>
                    <a:pt x="181044" y="402716"/>
                    <a:pt x="179778" y="401450"/>
                    <a:pt x="178512" y="398918"/>
                  </a:cubicBezTo>
                  <a:lnTo>
                    <a:pt x="172182" y="376129"/>
                  </a:lnTo>
                  <a:cubicBezTo>
                    <a:pt x="170916" y="373597"/>
                    <a:pt x="173448" y="371065"/>
                    <a:pt x="175980" y="369799"/>
                  </a:cubicBezTo>
                  <a:cubicBezTo>
                    <a:pt x="178512" y="368533"/>
                    <a:pt x="181044" y="371065"/>
                    <a:pt x="182310" y="373597"/>
                  </a:cubicBezTo>
                  <a:lnTo>
                    <a:pt x="188641" y="397652"/>
                  </a:lnTo>
                  <a:cubicBezTo>
                    <a:pt x="188641" y="400184"/>
                    <a:pt x="187374" y="402716"/>
                    <a:pt x="183576" y="402716"/>
                  </a:cubicBezTo>
                  <a:cubicBezTo>
                    <a:pt x="183576" y="402716"/>
                    <a:pt x="183576" y="402716"/>
                    <a:pt x="183576" y="402716"/>
                  </a:cubicBezTo>
                  <a:moveTo>
                    <a:pt x="283594" y="387524"/>
                  </a:moveTo>
                  <a:cubicBezTo>
                    <a:pt x="281062" y="387524"/>
                    <a:pt x="278530" y="384992"/>
                    <a:pt x="278530" y="382459"/>
                  </a:cubicBezTo>
                  <a:lnTo>
                    <a:pt x="278530" y="378661"/>
                  </a:lnTo>
                  <a:cubicBezTo>
                    <a:pt x="278530" y="377395"/>
                    <a:pt x="278530" y="377395"/>
                    <a:pt x="278530" y="376129"/>
                  </a:cubicBezTo>
                  <a:lnTo>
                    <a:pt x="283594" y="367267"/>
                  </a:lnTo>
                  <a:cubicBezTo>
                    <a:pt x="284860" y="366001"/>
                    <a:pt x="286126" y="364735"/>
                    <a:pt x="287392" y="364735"/>
                  </a:cubicBezTo>
                  <a:lnTo>
                    <a:pt x="289924" y="364735"/>
                  </a:lnTo>
                  <a:cubicBezTo>
                    <a:pt x="289924" y="364735"/>
                    <a:pt x="291190" y="364735"/>
                    <a:pt x="291190" y="364735"/>
                  </a:cubicBezTo>
                  <a:lnTo>
                    <a:pt x="298786" y="367267"/>
                  </a:lnTo>
                  <a:cubicBezTo>
                    <a:pt x="301318" y="368533"/>
                    <a:pt x="302584" y="371065"/>
                    <a:pt x="301318" y="373597"/>
                  </a:cubicBezTo>
                  <a:cubicBezTo>
                    <a:pt x="300052" y="376129"/>
                    <a:pt x="297520" y="377395"/>
                    <a:pt x="294988" y="376129"/>
                  </a:cubicBezTo>
                  <a:lnTo>
                    <a:pt x="289924" y="374863"/>
                  </a:lnTo>
                  <a:lnTo>
                    <a:pt x="287392" y="379927"/>
                  </a:lnTo>
                  <a:lnTo>
                    <a:pt x="287392" y="382459"/>
                  </a:lnTo>
                  <a:cubicBezTo>
                    <a:pt x="288658" y="384992"/>
                    <a:pt x="286126" y="387524"/>
                    <a:pt x="283594" y="387524"/>
                  </a:cubicBezTo>
                  <a:moveTo>
                    <a:pt x="158256" y="335616"/>
                  </a:moveTo>
                  <a:cubicBezTo>
                    <a:pt x="156989" y="335616"/>
                    <a:pt x="154457" y="334350"/>
                    <a:pt x="154457" y="333084"/>
                  </a:cubicBezTo>
                  <a:lnTo>
                    <a:pt x="146861" y="321689"/>
                  </a:lnTo>
                  <a:lnTo>
                    <a:pt x="140531" y="312827"/>
                  </a:lnTo>
                  <a:cubicBezTo>
                    <a:pt x="139265" y="310295"/>
                    <a:pt x="139265" y="307763"/>
                    <a:pt x="141797" y="306497"/>
                  </a:cubicBezTo>
                  <a:cubicBezTo>
                    <a:pt x="144329" y="305231"/>
                    <a:pt x="146861" y="305231"/>
                    <a:pt x="148127" y="307763"/>
                  </a:cubicBezTo>
                  <a:lnTo>
                    <a:pt x="155723" y="316625"/>
                  </a:lnTo>
                  <a:lnTo>
                    <a:pt x="163320" y="328020"/>
                  </a:lnTo>
                  <a:cubicBezTo>
                    <a:pt x="164586" y="330552"/>
                    <a:pt x="164586" y="333084"/>
                    <a:pt x="162054" y="334350"/>
                  </a:cubicBezTo>
                  <a:cubicBezTo>
                    <a:pt x="159521" y="335616"/>
                    <a:pt x="158256" y="335616"/>
                    <a:pt x="158256" y="335616"/>
                  </a:cubicBezTo>
                  <a:moveTo>
                    <a:pt x="112678" y="278644"/>
                  </a:moveTo>
                  <a:cubicBezTo>
                    <a:pt x="111412" y="278644"/>
                    <a:pt x="110146" y="278644"/>
                    <a:pt x="108880" y="277378"/>
                  </a:cubicBezTo>
                  <a:lnTo>
                    <a:pt x="93687" y="258387"/>
                  </a:lnTo>
                  <a:cubicBezTo>
                    <a:pt x="92421" y="255855"/>
                    <a:pt x="92421" y="253323"/>
                    <a:pt x="94953" y="252057"/>
                  </a:cubicBezTo>
                  <a:cubicBezTo>
                    <a:pt x="97485" y="250791"/>
                    <a:pt x="100017" y="250791"/>
                    <a:pt x="101284" y="253323"/>
                  </a:cubicBezTo>
                  <a:lnTo>
                    <a:pt x="116476" y="272314"/>
                  </a:lnTo>
                  <a:cubicBezTo>
                    <a:pt x="117742" y="274846"/>
                    <a:pt x="117742" y="277378"/>
                    <a:pt x="115210" y="278644"/>
                  </a:cubicBezTo>
                  <a:cubicBezTo>
                    <a:pt x="115210" y="278644"/>
                    <a:pt x="113944" y="278644"/>
                    <a:pt x="112678" y="278644"/>
                  </a:cubicBezTo>
                  <a:moveTo>
                    <a:pt x="68366" y="221672"/>
                  </a:moveTo>
                  <a:cubicBezTo>
                    <a:pt x="67100" y="221672"/>
                    <a:pt x="65834" y="220406"/>
                    <a:pt x="64568" y="219140"/>
                  </a:cubicBezTo>
                  <a:lnTo>
                    <a:pt x="60770" y="215342"/>
                  </a:lnTo>
                  <a:lnTo>
                    <a:pt x="50642" y="200149"/>
                  </a:lnTo>
                  <a:cubicBezTo>
                    <a:pt x="49376" y="197617"/>
                    <a:pt x="49376" y="195085"/>
                    <a:pt x="51908" y="193819"/>
                  </a:cubicBezTo>
                  <a:cubicBezTo>
                    <a:pt x="54440" y="192553"/>
                    <a:pt x="56972" y="192553"/>
                    <a:pt x="58238" y="195085"/>
                  </a:cubicBezTo>
                  <a:lnTo>
                    <a:pt x="72165" y="215342"/>
                  </a:lnTo>
                  <a:cubicBezTo>
                    <a:pt x="73430" y="217874"/>
                    <a:pt x="73430" y="220406"/>
                    <a:pt x="70898" y="221672"/>
                  </a:cubicBezTo>
                  <a:cubicBezTo>
                    <a:pt x="70898" y="220406"/>
                    <a:pt x="69632" y="221672"/>
                    <a:pt x="68366" y="221672"/>
                  </a:cubicBezTo>
                  <a:moveTo>
                    <a:pt x="32917" y="158370"/>
                  </a:moveTo>
                  <a:cubicBezTo>
                    <a:pt x="30385" y="158370"/>
                    <a:pt x="29119" y="157104"/>
                    <a:pt x="27853" y="155838"/>
                  </a:cubicBezTo>
                  <a:lnTo>
                    <a:pt x="22789" y="144443"/>
                  </a:lnTo>
                  <a:lnTo>
                    <a:pt x="18991" y="131783"/>
                  </a:lnTo>
                  <a:cubicBezTo>
                    <a:pt x="17725" y="129251"/>
                    <a:pt x="20257" y="126718"/>
                    <a:pt x="22789" y="125453"/>
                  </a:cubicBezTo>
                  <a:cubicBezTo>
                    <a:pt x="25321" y="124186"/>
                    <a:pt x="27853" y="126718"/>
                    <a:pt x="29119" y="129251"/>
                  </a:cubicBezTo>
                  <a:lnTo>
                    <a:pt x="31651" y="140645"/>
                  </a:lnTo>
                  <a:lnTo>
                    <a:pt x="36715" y="150773"/>
                  </a:lnTo>
                  <a:cubicBezTo>
                    <a:pt x="37981" y="153305"/>
                    <a:pt x="36715" y="155838"/>
                    <a:pt x="34183" y="157104"/>
                  </a:cubicBezTo>
                  <a:cubicBezTo>
                    <a:pt x="34183" y="158370"/>
                    <a:pt x="32917" y="158370"/>
                    <a:pt x="32917" y="158370"/>
                  </a:cubicBezTo>
                  <a:moveTo>
                    <a:pt x="8862" y="90003"/>
                  </a:moveTo>
                  <a:cubicBezTo>
                    <a:pt x="6330" y="90003"/>
                    <a:pt x="5064" y="88737"/>
                    <a:pt x="3798" y="86205"/>
                  </a:cubicBezTo>
                  <a:lnTo>
                    <a:pt x="0" y="76077"/>
                  </a:lnTo>
                  <a:cubicBezTo>
                    <a:pt x="0" y="74811"/>
                    <a:pt x="0" y="73545"/>
                    <a:pt x="0" y="73545"/>
                  </a:cubicBezTo>
                  <a:lnTo>
                    <a:pt x="2532" y="67214"/>
                  </a:lnTo>
                  <a:lnTo>
                    <a:pt x="2532" y="60884"/>
                  </a:lnTo>
                  <a:cubicBezTo>
                    <a:pt x="2532" y="58352"/>
                    <a:pt x="5064" y="55820"/>
                    <a:pt x="7596" y="55820"/>
                  </a:cubicBezTo>
                  <a:cubicBezTo>
                    <a:pt x="10128" y="55820"/>
                    <a:pt x="12660" y="58352"/>
                    <a:pt x="12660" y="60884"/>
                  </a:cubicBezTo>
                  <a:lnTo>
                    <a:pt x="12660" y="67214"/>
                  </a:lnTo>
                  <a:cubicBezTo>
                    <a:pt x="12660" y="67214"/>
                    <a:pt x="12660" y="68481"/>
                    <a:pt x="12660" y="68481"/>
                  </a:cubicBezTo>
                  <a:lnTo>
                    <a:pt x="11394" y="73545"/>
                  </a:lnTo>
                  <a:lnTo>
                    <a:pt x="13926" y="81141"/>
                  </a:lnTo>
                  <a:cubicBezTo>
                    <a:pt x="15193" y="83673"/>
                    <a:pt x="13926" y="86205"/>
                    <a:pt x="11394" y="87471"/>
                  </a:cubicBezTo>
                  <a:cubicBezTo>
                    <a:pt x="10128" y="90003"/>
                    <a:pt x="10128" y="90003"/>
                    <a:pt x="8862" y="90003"/>
                  </a:cubicBezTo>
                  <a:moveTo>
                    <a:pt x="27853" y="24169"/>
                  </a:moveTo>
                  <a:cubicBezTo>
                    <a:pt x="26587" y="24169"/>
                    <a:pt x="26587" y="24169"/>
                    <a:pt x="25321" y="24169"/>
                  </a:cubicBezTo>
                  <a:cubicBezTo>
                    <a:pt x="22789" y="22903"/>
                    <a:pt x="21523" y="20371"/>
                    <a:pt x="22789" y="17839"/>
                  </a:cubicBezTo>
                  <a:lnTo>
                    <a:pt x="31651" y="2646"/>
                  </a:lnTo>
                  <a:cubicBezTo>
                    <a:pt x="32917" y="114"/>
                    <a:pt x="35449" y="-1152"/>
                    <a:pt x="37981" y="1380"/>
                  </a:cubicBezTo>
                  <a:cubicBezTo>
                    <a:pt x="40513" y="2646"/>
                    <a:pt x="41779" y="5178"/>
                    <a:pt x="40513" y="7710"/>
                  </a:cubicBezTo>
                  <a:lnTo>
                    <a:pt x="31651" y="22903"/>
                  </a:lnTo>
                  <a:cubicBezTo>
                    <a:pt x="31651" y="22903"/>
                    <a:pt x="30385" y="24169"/>
                    <a:pt x="27853" y="24169"/>
                  </a:cubicBezTo>
                </a:path>
              </a:pathLst>
            </a:custGeom>
            <a:solidFill>
              <a:srgbClr val="2A5CAA"/>
            </a:solidFill>
            <a:ln w="12660"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653482F1-81DC-4C13-BBAE-19C2E64E1710}"/>
                </a:ext>
              </a:extLst>
            </p:cNvPr>
            <p:cNvSpPr/>
            <p:nvPr/>
          </p:nvSpPr>
          <p:spPr>
            <a:xfrm>
              <a:off x="11161440" y="5034897"/>
              <a:ext cx="388675" cy="151925"/>
            </a:xfrm>
            <a:custGeom>
              <a:avLst/>
              <a:gdLst>
                <a:gd name="connsiteX0" fmla="*/ 258273 w 388675"/>
                <a:gd name="connsiteY0" fmla="*/ 151925 h 151925"/>
                <a:gd name="connsiteX1" fmla="*/ 255741 w 388675"/>
                <a:gd name="connsiteY1" fmla="*/ 151925 h 151925"/>
                <a:gd name="connsiteX2" fmla="*/ 255741 w 388675"/>
                <a:gd name="connsiteY2" fmla="*/ 149393 h 151925"/>
                <a:gd name="connsiteX3" fmla="*/ 253209 w 388675"/>
                <a:gd name="connsiteY3" fmla="*/ 146861 h 151925"/>
                <a:gd name="connsiteX4" fmla="*/ 253209 w 388675"/>
                <a:gd name="connsiteY4" fmla="*/ 144329 h 151925"/>
                <a:gd name="connsiteX5" fmla="*/ 253209 w 388675"/>
                <a:gd name="connsiteY5" fmla="*/ 141797 h 151925"/>
                <a:gd name="connsiteX6" fmla="*/ 253209 w 388675"/>
                <a:gd name="connsiteY6" fmla="*/ 139265 h 151925"/>
                <a:gd name="connsiteX7" fmla="*/ 255741 w 388675"/>
                <a:gd name="connsiteY7" fmla="*/ 139265 h 151925"/>
                <a:gd name="connsiteX8" fmla="*/ 255741 w 388675"/>
                <a:gd name="connsiteY8" fmla="*/ 136733 h 151925"/>
                <a:gd name="connsiteX9" fmla="*/ 258273 w 388675"/>
                <a:gd name="connsiteY9" fmla="*/ 136733 h 151925"/>
                <a:gd name="connsiteX10" fmla="*/ 258273 w 388675"/>
                <a:gd name="connsiteY10" fmla="*/ 139265 h 151925"/>
                <a:gd name="connsiteX11" fmla="*/ 260805 w 388675"/>
                <a:gd name="connsiteY11" fmla="*/ 139265 h 151925"/>
                <a:gd name="connsiteX12" fmla="*/ 260805 w 388675"/>
                <a:gd name="connsiteY12" fmla="*/ 141797 h 151925"/>
                <a:gd name="connsiteX13" fmla="*/ 260805 w 388675"/>
                <a:gd name="connsiteY13" fmla="*/ 144329 h 151925"/>
                <a:gd name="connsiteX14" fmla="*/ 263338 w 388675"/>
                <a:gd name="connsiteY14" fmla="*/ 144329 h 151925"/>
                <a:gd name="connsiteX15" fmla="*/ 263338 w 388675"/>
                <a:gd name="connsiteY15" fmla="*/ 146861 h 151925"/>
                <a:gd name="connsiteX16" fmla="*/ 260805 w 388675"/>
                <a:gd name="connsiteY16" fmla="*/ 149393 h 151925"/>
                <a:gd name="connsiteX17" fmla="*/ 260805 w 388675"/>
                <a:gd name="connsiteY17" fmla="*/ 151925 h 151925"/>
                <a:gd name="connsiteX18" fmla="*/ 258273 w 388675"/>
                <a:gd name="connsiteY18" fmla="*/ 151925 h 151925"/>
                <a:gd name="connsiteX19" fmla="*/ 386143 w 388675"/>
                <a:gd name="connsiteY19" fmla="*/ 137999 h 151925"/>
                <a:gd name="connsiteX20" fmla="*/ 383612 w 388675"/>
                <a:gd name="connsiteY20" fmla="*/ 137999 h 151925"/>
                <a:gd name="connsiteX21" fmla="*/ 381080 w 388675"/>
                <a:gd name="connsiteY21" fmla="*/ 135467 h 151925"/>
                <a:gd name="connsiteX22" fmla="*/ 381080 w 388675"/>
                <a:gd name="connsiteY22" fmla="*/ 132935 h 151925"/>
                <a:gd name="connsiteX23" fmla="*/ 381080 w 388675"/>
                <a:gd name="connsiteY23" fmla="*/ 130402 h 151925"/>
                <a:gd name="connsiteX24" fmla="*/ 381080 w 388675"/>
                <a:gd name="connsiteY24" fmla="*/ 127870 h 151925"/>
                <a:gd name="connsiteX25" fmla="*/ 383612 w 388675"/>
                <a:gd name="connsiteY25" fmla="*/ 127870 h 151925"/>
                <a:gd name="connsiteX26" fmla="*/ 386143 w 388675"/>
                <a:gd name="connsiteY26" fmla="*/ 127870 h 151925"/>
                <a:gd name="connsiteX27" fmla="*/ 388676 w 388675"/>
                <a:gd name="connsiteY27" fmla="*/ 127870 h 151925"/>
                <a:gd name="connsiteX28" fmla="*/ 388676 w 388675"/>
                <a:gd name="connsiteY28" fmla="*/ 130402 h 151925"/>
                <a:gd name="connsiteX29" fmla="*/ 388676 w 388675"/>
                <a:gd name="connsiteY29" fmla="*/ 132935 h 151925"/>
                <a:gd name="connsiteX30" fmla="*/ 388676 w 388675"/>
                <a:gd name="connsiteY30" fmla="*/ 135467 h 151925"/>
                <a:gd name="connsiteX31" fmla="*/ 386143 w 388675"/>
                <a:gd name="connsiteY31" fmla="*/ 135467 h 151925"/>
                <a:gd name="connsiteX32" fmla="*/ 386143 w 388675"/>
                <a:gd name="connsiteY32" fmla="*/ 137999 h 151925"/>
                <a:gd name="connsiteX33" fmla="*/ 274732 w 388675"/>
                <a:gd name="connsiteY33" fmla="*/ 96219 h 151925"/>
                <a:gd name="connsiteX34" fmla="*/ 274732 w 388675"/>
                <a:gd name="connsiteY34" fmla="*/ 98751 h 151925"/>
                <a:gd name="connsiteX35" fmla="*/ 277264 w 388675"/>
                <a:gd name="connsiteY35" fmla="*/ 98751 h 151925"/>
                <a:gd name="connsiteX36" fmla="*/ 277264 w 388675"/>
                <a:gd name="connsiteY36" fmla="*/ 101284 h 151925"/>
                <a:gd name="connsiteX37" fmla="*/ 277264 w 388675"/>
                <a:gd name="connsiteY37" fmla="*/ 103816 h 151925"/>
                <a:gd name="connsiteX38" fmla="*/ 277264 w 388675"/>
                <a:gd name="connsiteY38" fmla="*/ 106348 h 151925"/>
                <a:gd name="connsiteX39" fmla="*/ 274732 w 388675"/>
                <a:gd name="connsiteY39" fmla="*/ 106348 h 151925"/>
                <a:gd name="connsiteX40" fmla="*/ 272199 w 388675"/>
                <a:gd name="connsiteY40" fmla="*/ 106348 h 151925"/>
                <a:gd name="connsiteX41" fmla="*/ 269668 w 388675"/>
                <a:gd name="connsiteY41" fmla="*/ 101284 h 151925"/>
                <a:gd name="connsiteX42" fmla="*/ 267136 w 388675"/>
                <a:gd name="connsiteY42" fmla="*/ 98751 h 151925"/>
                <a:gd name="connsiteX43" fmla="*/ 267136 w 388675"/>
                <a:gd name="connsiteY43" fmla="*/ 96219 h 151925"/>
                <a:gd name="connsiteX44" fmla="*/ 267136 w 388675"/>
                <a:gd name="connsiteY44" fmla="*/ 93687 h 151925"/>
                <a:gd name="connsiteX45" fmla="*/ 272199 w 388675"/>
                <a:gd name="connsiteY45" fmla="*/ 93687 h 151925"/>
                <a:gd name="connsiteX46" fmla="*/ 272199 w 388675"/>
                <a:gd name="connsiteY46" fmla="*/ 96219 h 151925"/>
                <a:gd name="connsiteX47" fmla="*/ 274732 w 388675"/>
                <a:gd name="connsiteY47" fmla="*/ 96219 h 151925"/>
                <a:gd name="connsiteX48" fmla="*/ 267136 w 388675"/>
                <a:gd name="connsiteY48" fmla="*/ 88623 h 151925"/>
                <a:gd name="connsiteX49" fmla="*/ 264603 w 388675"/>
                <a:gd name="connsiteY49" fmla="*/ 88623 h 151925"/>
                <a:gd name="connsiteX50" fmla="*/ 264603 w 388675"/>
                <a:gd name="connsiteY50" fmla="*/ 86091 h 151925"/>
                <a:gd name="connsiteX51" fmla="*/ 262071 w 388675"/>
                <a:gd name="connsiteY51" fmla="*/ 83559 h 151925"/>
                <a:gd name="connsiteX52" fmla="*/ 262071 w 388675"/>
                <a:gd name="connsiteY52" fmla="*/ 81027 h 151925"/>
                <a:gd name="connsiteX53" fmla="*/ 264603 w 388675"/>
                <a:gd name="connsiteY53" fmla="*/ 81027 h 151925"/>
                <a:gd name="connsiteX54" fmla="*/ 264603 w 388675"/>
                <a:gd name="connsiteY54" fmla="*/ 78495 h 151925"/>
                <a:gd name="connsiteX55" fmla="*/ 267136 w 388675"/>
                <a:gd name="connsiteY55" fmla="*/ 78495 h 151925"/>
                <a:gd name="connsiteX56" fmla="*/ 269668 w 388675"/>
                <a:gd name="connsiteY56" fmla="*/ 78495 h 151925"/>
                <a:gd name="connsiteX57" fmla="*/ 272199 w 388675"/>
                <a:gd name="connsiteY57" fmla="*/ 81027 h 151925"/>
                <a:gd name="connsiteX58" fmla="*/ 272199 w 388675"/>
                <a:gd name="connsiteY58" fmla="*/ 83559 h 151925"/>
                <a:gd name="connsiteX59" fmla="*/ 272199 w 388675"/>
                <a:gd name="connsiteY59" fmla="*/ 86091 h 151925"/>
                <a:gd name="connsiteX60" fmla="*/ 269668 w 388675"/>
                <a:gd name="connsiteY60" fmla="*/ 86091 h 151925"/>
                <a:gd name="connsiteX61" fmla="*/ 269668 w 388675"/>
                <a:gd name="connsiteY61" fmla="*/ 88623 h 151925"/>
                <a:gd name="connsiteX62" fmla="*/ 267136 w 388675"/>
                <a:gd name="connsiteY62" fmla="*/ 88623 h 151925"/>
                <a:gd name="connsiteX63" fmla="*/ 250677 w 388675"/>
                <a:gd name="connsiteY63" fmla="*/ 68366 h 151925"/>
                <a:gd name="connsiteX64" fmla="*/ 248145 w 388675"/>
                <a:gd name="connsiteY64" fmla="*/ 68366 h 151925"/>
                <a:gd name="connsiteX65" fmla="*/ 248145 w 388675"/>
                <a:gd name="connsiteY65" fmla="*/ 70899 h 151925"/>
                <a:gd name="connsiteX66" fmla="*/ 248145 w 388675"/>
                <a:gd name="connsiteY66" fmla="*/ 75963 h 151925"/>
                <a:gd name="connsiteX67" fmla="*/ 250677 w 388675"/>
                <a:gd name="connsiteY67" fmla="*/ 75963 h 151925"/>
                <a:gd name="connsiteX68" fmla="*/ 253209 w 388675"/>
                <a:gd name="connsiteY68" fmla="*/ 75963 h 151925"/>
                <a:gd name="connsiteX69" fmla="*/ 253209 w 388675"/>
                <a:gd name="connsiteY69" fmla="*/ 78495 h 151925"/>
                <a:gd name="connsiteX70" fmla="*/ 255741 w 388675"/>
                <a:gd name="connsiteY70" fmla="*/ 81027 h 151925"/>
                <a:gd name="connsiteX71" fmla="*/ 255741 w 388675"/>
                <a:gd name="connsiteY71" fmla="*/ 83559 h 151925"/>
                <a:gd name="connsiteX72" fmla="*/ 253209 w 388675"/>
                <a:gd name="connsiteY72" fmla="*/ 86091 h 151925"/>
                <a:gd name="connsiteX73" fmla="*/ 253209 w 388675"/>
                <a:gd name="connsiteY73" fmla="*/ 88623 h 151925"/>
                <a:gd name="connsiteX74" fmla="*/ 250677 w 388675"/>
                <a:gd name="connsiteY74" fmla="*/ 86091 h 151925"/>
                <a:gd name="connsiteX75" fmla="*/ 245613 w 388675"/>
                <a:gd name="connsiteY75" fmla="*/ 83559 h 151925"/>
                <a:gd name="connsiteX76" fmla="*/ 243081 w 388675"/>
                <a:gd name="connsiteY76" fmla="*/ 83559 h 151925"/>
                <a:gd name="connsiteX77" fmla="*/ 243081 w 388675"/>
                <a:gd name="connsiteY77" fmla="*/ 81027 h 151925"/>
                <a:gd name="connsiteX78" fmla="*/ 240548 w 388675"/>
                <a:gd name="connsiteY78" fmla="*/ 78495 h 151925"/>
                <a:gd name="connsiteX79" fmla="*/ 240548 w 388675"/>
                <a:gd name="connsiteY79" fmla="*/ 75963 h 151925"/>
                <a:gd name="connsiteX80" fmla="*/ 243081 w 388675"/>
                <a:gd name="connsiteY80" fmla="*/ 75963 h 151925"/>
                <a:gd name="connsiteX81" fmla="*/ 245613 w 388675"/>
                <a:gd name="connsiteY81" fmla="*/ 73430 h 151925"/>
                <a:gd name="connsiteX82" fmla="*/ 245613 w 388675"/>
                <a:gd name="connsiteY82" fmla="*/ 70899 h 151925"/>
                <a:gd name="connsiteX83" fmla="*/ 243081 w 388675"/>
                <a:gd name="connsiteY83" fmla="*/ 68366 h 151925"/>
                <a:gd name="connsiteX84" fmla="*/ 240548 w 388675"/>
                <a:gd name="connsiteY84" fmla="*/ 68366 h 151925"/>
                <a:gd name="connsiteX85" fmla="*/ 240548 w 388675"/>
                <a:gd name="connsiteY85" fmla="*/ 70899 h 151925"/>
                <a:gd name="connsiteX86" fmla="*/ 240548 w 388675"/>
                <a:gd name="connsiteY86" fmla="*/ 68366 h 151925"/>
                <a:gd name="connsiteX87" fmla="*/ 240548 w 388675"/>
                <a:gd name="connsiteY87" fmla="*/ 65834 h 151925"/>
                <a:gd name="connsiteX88" fmla="*/ 243081 w 388675"/>
                <a:gd name="connsiteY88" fmla="*/ 65834 h 151925"/>
                <a:gd name="connsiteX89" fmla="*/ 245613 w 388675"/>
                <a:gd name="connsiteY89" fmla="*/ 65834 h 151925"/>
                <a:gd name="connsiteX90" fmla="*/ 248145 w 388675"/>
                <a:gd name="connsiteY90" fmla="*/ 65834 h 151925"/>
                <a:gd name="connsiteX91" fmla="*/ 250677 w 388675"/>
                <a:gd name="connsiteY91" fmla="*/ 68366 h 151925"/>
                <a:gd name="connsiteX92" fmla="*/ 230420 w 388675"/>
                <a:gd name="connsiteY92" fmla="*/ 63302 h 151925"/>
                <a:gd name="connsiteX93" fmla="*/ 227888 w 388675"/>
                <a:gd name="connsiteY93" fmla="*/ 65834 h 151925"/>
                <a:gd name="connsiteX94" fmla="*/ 225356 w 388675"/>
                <a:gd name="connsiteY94" fmla="*/ 65834 h 151925"/>
                <a:gd name="connsiteX95" fmla="*/ 225356 w 388675"/>
                <a:gd name="connsiteY95" fmla="*/ 68366 h 151925"/>
                <a:gd name="connsiteX96" fmla="*/ 225356 w 388675"/>
                <a:gd name="connsiteY96" fmla="*/ 70899 h 151925"/>
                <a:gd name="connsiteX97" fmla="*/ 222824 w 388675"/>
                <a:gd name="connsiteY97" fmla="*/ 70899 h 151925"/>
                <a:gd name="connsiteX98" fmla="*/ 222824 w 388675"/>
                <a:gd name="connsiteY98" fmla="*/ 73430 h 151925"/>
                <a:gd name="connsiteX99" fmla="*/ 220292 w 388675"/>
                <a:gd name="connsiteY99" fmla="*/ 73430 h 151925"/>
                <a:gd name="connsiteX100" fmla="*/ 217760 w 388675"/>
                <a:gd name="connsiteY100" fmla="*/ 73430 h 151925"/>
                <a:gd name="connsiteX101" fmla="*/ 217760 w 388675"/>
                <a:gd name="connsiteY101" fmla="*/ 70899 h 151925"/>
                <a:gd name="connsiteX102" fmla="*/ 217760 w 388675"/>
                <a:gd name="connsiteY102" fmla="*/ 68366 h 151925"/>
                <a:gd name="connsiteX103" fmla="*/ 217760 w 388675"/>
                <a:gd name="connsiteY103" fmla="*/ 65834 h 151925"/>
                <a:gd name="connsiteX104" fmla="*/ 217760 w 388675"/>
                <a:gd name="connsiteY104" fmla="*/ 63302 h 151925"/>
                <a:gd name="connsiteX105" fmla="*/ 220292 w 388675"/>
                <a:gd name="connsiteY105" fmla="*/ 63302 h 151925"/>
                <a:gd name="connsiteX106" fmla="*/ 222824 w 388675"/>
                <a:gd name="connsiteY106" fmla="*/ 63302 h 151925"/>
                <a:gd name="connsiteX107" fmla="*/ 222824 w 388675"/>
                <a:gd name="connsiteY107" fmla="*/ 60770 h 151925"/>
                <a:gd name="connsiteX108" fmla="*/ 222824 w 388675"/>
                <a:gd name="connsiteY108" fmla="*/ 58238 h 151925"/>
                <a:gd name="connsiteX109" fmla="*/ 222824 w 388675"/>
                <a:gd name="connsiteY109" fmla="*/ 55706 h 151925"/>
                <a:gd name="connsiteX110" fmla="*/ 225356 w 388675"/>
                <a:gd name="connsiteY110" fmla="*/ 55706 h 151925"/>
                <a:gd name="connsiteX111" fmla="*/ 227888 w 388675"/>
                <a:gd name="connsiteY111" fmla="*/ 55706 h 151925"/>
                <a:gd name="connsiteX112" fmla="*/ 230420 w 388675"/>
                <a:gd name="connsiteY112" fmla="*/ 58238 h 151925"/>
                <a:gd name="connsiteX113" fmla="*/ 230420 w 388675"/>
                <a:gd name="connsiteY113" fmla="*/ 60770 h 151925"/>
                <a:gd name="connsiteX114" fmla="*/ 230420 w 388675"/>
                <a:gd name="connsiteY114" fmla="*/ 63302 h 151925"/>
                <a:gd name="connsiteX115" fmla="*/ 136733 w 388675"/>
                <a:gd name="connsiteY115" fmla="*/ 37981 h 151925"/>
                <a:gd name="connsiteX116" fmla="*/ 144329 w 388675"/>
                <a:gd name="connsiteY116" fmla="*/ 40514 h 151925"/>
                <a:gd name="connsiteX117" fmla="*/ 146862 w 388675"/>
                <a:gd name="connsiteY117" fmla="*/ 43045 h 151925"/>
                <a:gd name="connsiteX118" fmla="*/ 146862 w 388675"/>
                <a:gd name="connsiteY118" fmla="*/ 45578 h 151925"/>
                <a:gd name="connsiteX119" fmla="*/ 149394 w 388675"/>
                <a:gd name="connsiteY119" fmla="*/ 48110 h 151925"/>
                <a:gd name="connsiteX120" fmla="*/ 151925 w 388675"/>
                <a:gd name="connsiteY120" fmla="*/ 48110 h 151925"/>
                <a:gd name="connsiteX121" fmla="*/ 156990 w 388675"/>
                <a:gd name="connsiteY121" fmla="*/ 50642 h 151925"/>
                <a:gd name="connsiteX122" fmla="*/ 159522 w 388675"/>
                <a:gd name="connsiteY122" fmla="*/ 53174 h 151925"/>
                <a:gd name="connsiteX123" fmla="*/ 159522 w 388675"/>
                <a:gd name="connsiteY123" fmla="*/ 55706 h 151925"/>
                <a:gd name="connsiteX124" fmla="*/ 162054 w 388675"/>
                <a:gd name="connsiteY124" fmla="*/ 58238 h 151925"/>
                <a:gd name="connsiteX125" fmla="*/ 164586 w 388675"/>
                <a:gd name="connsiteY125" fmla="*/ 60770 h 151925"/>
                <a:gd name="connsiteX126" fmla="*/ 169650 w 388675"/>
                <a:gd name="connsiteY126" fmla="*/ 63302 h 151925"/>
                <a:gd name="connsiteX127" fmla="*/ 169650 w 388675"/>
                <a:gd name="connsiteY127" fmla="*/ 65834 h 151925"/>
                <a:gd name="connsiteX128" fmla="*/ 177246 w 388675"/>
                <a:gd name="connsiteY128" fmla="*/ 70899 h 151925"/>
                <a:gd name="connsiteX129" fmla="*/ 179778 w 388675"/>
                <a:gd name="connsiteY129" fmla="*/ 70899 h 151925"/>
                <a:gd name="connsiteX130" fmla="*/ 182311 w 388675"/>
                <a:gd name="connsiteY130" fmla="*/ 70899 h 151925"/>
                <a:gd name="connsiteX131" fmla="*/ 184843 w 388675"/>
                <a:gd name="connsiteY131" fmla="*/ 73430 h 151925"/>
                <a:gd name="connsiteX132" fmla="*/ 184843 w 388675"/>
                <a:gd name="connsiteY132" fmla="*/ 75963 h 151925"/>
                <a:gd name="connsiteX133" fmla="*/ 189907 w 388675"/>
                <a:gd name="connsiteY133" fmla="*/ 84825 h 151925"/>
                <a:gd name="connsiteX134" fmla="*/ 192439 w 388675"/>
                <a:gd name="connsiteY134" fmla="*/ 84825 h 151925"/>
                <a:gd name="connsiteX135" fmla="*/ 194971 w 388675"/>
                <a:gd name="connsiteY135" fmla="*/ 87357 h 151925"/>
                <a:gd name="connsiteX136" fmla="*/ 197503 w 388675"/>
                <a:gd name="connsiteY136" fmla="*/ 89889 h 151925"/>
                <a:gd name="connsiteX137" fmla="*/ 197503 w 388675"/>
                <a:gd name="connsiteY137" fmla="*/ 92421 h 151925"/>
                <a:gd name="connsiteX138" fmla="*/ 200036 w 388675"/>
                <a:gd name="connsiteY138" fmla="*/ 94953 h 151925"/>
                <a:gd name="connsiteX139" fmla="*/ 202567 w 388675"/>
                <a:gd name="connsiteY139" fmla="*/ 94953 h 151925"/>
                <a:gd name="connsiteX140" fmla="*/ 210164 w 388675"/>
                <a:gd name="connsiteY140" fmla="*/ 100017 h 151925"/>
                <a:gd name="connsiteX141" fmla="*/ 220292 w 388675"/>
                <a:gd name="connsiteY141" fmla="*/ 106348 h 151925"/>
                <a:gd name="connsiteX142" fmla="*/ 220292 w 388675"/>
                <a:gd name="connsiteY142" fmla="*/ 108880 h 151925"/>
                <a:gd name="connsiteX143" fmla="*/ 222824 w 388675"/>
                <a:gd name="connsiteY143" fmla="*/ 108880 h 151925"/>
                <a:gd name="connsiteX144" fmla="*/ 225356 w 388675"/>
                <a:gd name="connsiteY144" fmla="*/ 111412 h 151925"/>
                <a:gd name="connsiteX145" fmla="*/ 227888 w 388675"/>
                <a:gd name="connsiteY145" fmla="*/ 111412 h 151925"/>
                <a:gd name="connsiteX146" fmla="*/ 227888 w 388675"/>
                <a:gd name="connsiteY146" fmla="*/ 113944 h 151925"/>
                <a:gd name="connsiteX147" fmla="*/ 230420 w 388675"/>
                <a:gd name="connsiteY147" fmla="*/ 116476 h 151925"/>
                <a:gd name="connsiteX148" fmla="*/ 232952 w 388675"/>
                <a:gd name="connsiteY148" fmla="*/ 119008 h 151925"/>
                <a:gd name="connsiteX149" fmla="*/ 238017 w 388675"/>
                <a:gd name="connsiteY149" fmla="*/ 124072 h 151925"/>
                <a:gd name="connsiteX150" fmla="*/ 240548 w 388675"/>
                <a:gd name="connsiteY150" fmla="*/ 124072 h 151925"/>
                <a:gd name="connsiteX151" fmla="*/ 243081 w 388675"/>
                <a:gd name="connsiteY151" fmla="*/ 126604 h 151925"/>
                <a:gd name="connsiteX152" fmla="*/ 245613 w 388675"/>
                <a:gd name="connsiteY152" fmla="*/ 129137 h 151925"/>
                <a:gd name="connsiteX153" fmla="*/ 248145 w 388675"/>
                <a:gd name="connsiteY153" fmla="*/ 134201 h 151925"/>
                <a:gd name="connsiteX154" fmla="*/ 248145 w 388675"/>
                <a:gd name="connsiteY154" fmla="*/ 136733 h 151925"/>
                <a:gd name="connsiteX155" fmla="*/ 248145 w 388675"/>
                <a:gd name="connsiteY155" fmla="*/ 139265 h 151925"/>
                <a:gd name="connsiteX156" fmla="*/ 245613 w 388675"/>
                <a:gd name="connsiteY156" fmla="*/ 139265 h 151925"/>
                <a:gd name="connsiteX157" fmla="*/ 243081 w 388675"/>
                <a:gd name="connsiteY157" fmla="*/ 141797 h 151925"/>
                <a:gd name="connsiteX158" fmla="*/ 240548 w 388675"/>
                <a:gd name="connsiteY158" fmla="*/ 141797 h 151925"/>
                <a:gd name="connsiteX159" fmla="*/ 240548 w 388675"/>
                <a:gd name="connsiteY159" fmla="*/ 144329 h 151925"/>
                <a:gd name="connsiteX160" fmla="*/ 238017 w 388675"/>
                <a:gd name="connsiteY160" fmla="*/ 144329 h 151925"/>
                <a:gd name="connsiteX161" fmla="*/ 238017 w 388675"/>
                <a:gd name="connsiteY161" fmla="*/ 139265 h 151925"/>
                <a:gd name="connsiteX162" fmla="*/ 235485 w 388675"/>
                <a:gd name="connsiteY162" fmla="*/ 136733 h 151925"/>
                <a:gd name="connsiteX163" fmla="*/ 232952 w 388675"/>
                <a:gd name="connsiteY163" fmla="*/ 136733 h 151925"/>
                <a:gd name="connsiteX164" fmla="*/ 230420 w 388675"/>
                <a:gd name="connsiteY164" fmla="*/ 134201 h 151925"/>
                <a:gd name="connsiteX165" fmla="*/ 227888 w 388675"/>
                <a:gd name="connsiteY165" fmla="*/ 134201 h 151925"/>
                <a:gd name="connsiteX166" fmla="*/ 227888 w 388675"/>
                <a:gd name="connsiteY166" fmla="*/ 136733 h 151925"/>
                <a:gd name="connsiteX167" fmla="*/ 220292 w 388675"/>
                <a:gd name="connsiteY167" fmla="*/ 136733 h 151925"/>
                <a:gd name="connsiteX168" fmla="*/ 220292 w 388675"/>
                <a:gd name="connsiteY168" fmla="*/ 126604 h 151925"/>
                <a:gd name="connsiteX169" fmla="*/ 215227 w 388675"/>
                <a:gd name="connsiteY169" fmla="*/ 126604 h 151925"/>
                <a:gd name="connsiteX170" fmla="*/ 212696 w 388675"/>
                <a:gd name="connsiteY170" fmla="*/ 124072 h 151925"/>
                <a:gd name="connsiteX171" fmla="*/ 210164 w 388675"/>
                <a:gd name="connsiteY171" fmla="*/ 121540 h 151925"/>
                <a:gd name="connsiteX172" fmla="*/ 210164 w 388675"/>
                <a:gd name="connsiteY172" fmla="*/ 119008 h 151925"/>
                <a:gd name="connsiteX173" fmla="*/ 207631 w 388675"/>
                <a:gd name="connsiteY173" fmla="*/ 121540 h 151925"/>
                <a:gd name="connsiteX174" fmla="*/ 207631 w 388675"/>
                <a:gd name="connsiteY174" fmla="*/ 116476 h 151925"/>
                <a:gd name="connsiteX175" fmla="*/ 205099 w 388675"/>
                <a:gd name="connsiteY175" fmla="*/ 116476 h 151925"/>
                <a:gd name="connsiteX176" fmla="*/ 200036 w 388675"/>
                <a:gd name="connsiteY176" fmla="*/ 111412 h 151925"/>
                <a:gd name="connsiteX177" fmla="*/ 197503 w 388675"/>
                <a:gd name="connsiteY177" fmla="*/ 108880 h 151925"/>
                <a:gd name="connsiteX178" fmla="*/ 194971 w 388675"/>
                <a:gd name="connsiteY178" fmla="*/ 106348 h 151925"/>
                <a:gd name="connsiteX179" fmla="*/ 192439 w 388675"/>
                <a:gd name="connsiteY179" fmla="*/ 106348 h 151925"/>
                <a:gd name="connsiteX180" fmla="*/ 189907 w 388675"/>
                <a:gd name="connsiteY180" fmla="*/ 106348 h 151925"/>
                <a:gd name="connsiteX181" fmla="*/ 187375 w 388675"/>
                <a:gd name="connsiteY181" fmla="*/ 106348 h 151925"/>
                <a:gd name="connsiteX182" fmla="*/ 179778 w 388675"/>
                <a:gd name="connsiteY182" fmla="*/ 101284 h 151925"/>
                <a:gd name="connsiteX183" fmla="*/ 179778 w 388675"/>
                <a:gd name="connsiteY183" fmla="*/ 98751 h 151925"/>
                <a:gd name="connsiteX184" fmla="*/ 174715 w 388675"/>
                <a:gd name="connsiteY184" fmla="*/ 96219 h 151925"/>
                <a:gd name="connsiteX185" fmla="*/ 167118 w 388675"/>
                <a:gd name="connsiteY185" fmla="*/ 89889 h 151925"/>
                <a:gd name="connsiteX186" fmla="*/ 167118 w 388675"/>
                <a:gd name="connsiteY186" fmla="*/ 88623 h 151925"/>
                <a:gd name="connsiteX187" fmla="*/ 164586 w 388675"/>
                <a:gd name="connsiteY187" fmla="*/ 86091 h 151925"/>
                <a:gd name="connsiteX188" fmla="*/ 162054 w 388675"/>
                <a:gd name="connsiteY188" fmla="*/ 81027 h 151925"/>
                <a:gd name="connsiteX189" fmla="*/ 159522 w 388675"/>
                <a:gd name="connsiteY189" fmla="*/ 81027 h 151925"/>
                <a:gd name="connsiteX190" fmla="*/ 159522 w 388675"/>
                <a:gd name="connsiteY190" fmla="*/ 78495 h 151925"/>
                <a:gd name="connsiteX191" fmla="*/ 156990 w 388675"/>
                <a:gd name="connsiteY191" fmla="*/ 75963 h 151925"/>
                <a:gd name="connsiteX192" fmla="*/ 154457 w 388675"/>
                <a:gd name="connsiteY192" fmla="*/ 73430 h 151925"/>
                <a:gd name="connsiteX193" fmla="*/ 151925 w 388675"/>
                <a:gd name="connsiteY193" fmla="*/ 73430 h 151925"/>
                <a:gd name="connsiteX194" fmla="*/ 151925 w 388675"/>
                <a:gd name="connsiteY194" fmla="*/ 70899 h 151925"/>
                <a:gd name="connsiteX195" fmla="*/ 146862 w 388675"/>
                <a:gd name="connsiteY195" fmla="*/ 68366 h 151925"/>
                <a:gd name="connsiteX196" fmla="*/ 146862 w 388675"/>
                <a:gd name="connsiteY196" fmla="*/ 65834 h 151925"/>
                <a:gd name="connsiteX197" fmla="*/ 146862 w 388675"/>
                <a:gd name="connsiteY197" fmla="*/ 63302 h 151925"/>
                <a:gd name="connsiteX198" fmla="*/ 144329 w 388675"/>
                <a:gd name="connsiteY198" fmla="*/ 58238 h 151925"/>
                <a:gd name="connsiteX199" fmla="*/ 141797 w 388675"/>
                <a:gd name="connsiteY199" fmla="*/ 58238 h 151925"/>
                <a:gd name="connsiteX200" fmla="*/ 141797 w 388675"/>
                <a:gd name="connsiteY200" fmla="*/ 55706 h 151925"/>
                <a:gd name="connsiteX201" fmla="*/ 144329 w 388675"/>
                <a:gd name="connsiteY201" fmla="*/ 55706 h 151925"/>
                <a:gd name="connsiteX202" fmla="*/ 144329 w 388675"/>
                <a:gd name="connsiteY202" fmla="*/ 53174 h 151925"/>
                <a:gd name="connsiteX203" fmla="*/ 144329 w 388675"/>
                <a:gd name="connsiteY203" fmla="*/ 50642 h 151925"/>
                <a:gd name="connsiteX204" fmla="*/ 144329 w 388675"/>
                <a:gd name="connsiteY204" fmla="*/ 48110 h 151925"/>
                <a:gd name="connsiteX205" fmla="*/ 141797 w 388675"/>
                <a:gd name="connsiteY205" fmla="*/ 43045 h 151925"/>
                <a:gd name="connsiteX206" fmla="*/ 139265 w 388675"/>
                <a:gd name="connsiteY206" fmla="*/ 40514 h 151925"/>
                <a:gd name="connsiteX207" fmla="*/ 136733 w 388675"/>
                <a:gd name="connsiteY207" fmla="*/ 40514 h 151925"/>
                <a:gd name="connsiteX208" fmla="*/ 136733 w 388675"/>
                <a:gd name="connsiteY208" fmla="*/ 37981 h 151925"/>
                <a:gd name="connsiteX209" fmla="*/ 134201 w 388675"/>
                <a:gd name="connsiteY209" fmla="*/ 40514 h 151925"/>
                <a:gd name="connsiteX210" fmla="*/ 131669 w 388675"/>
                <a:gd name="connsiteY210" fmla="*/ 40514 h 151925"/>
                <a:gd name="connsiteX211" fmla="*/ 129137 w 388675"/>
                <a:gd name="connsiteY211" fmla="*/ 40514 h 151925"/>
                <a:gd name="connsiteX212" fmla="*/ 129137 w 388675"/>
                <a:gd name="connsiteY212" fmla="*/ 37981 h 151925"/>
                <a:gd name="connsiteX213" fmla="*/ 129137 w 388675"/>
                <a:gd name="connsiteY213" fmla="*/ 35449 h 151925"/>
                <a:gd name="connsiteX214" fmla="*/ 129137 w 388675"/>
                <a:gd name="connsiteY214" fmla="*/ 37981 h 151925"/>
                <a:gd name="connsiteX215" fmla="*/ 129137 w 388675"/>
                <a:gd name="connsiteY215" fmla="*/ 35449 h 151925"/>
                <a:gd name="connsiteX216" fmla="*/ 131669 w 388675"/>
                <a:gd name="connsiteY216" fmla="*/ 35449 h 151925"/>
                <a:gd name="connsiteX217" fmla="*/ 134201 w 388675"/>
                <a:gd name="connsiteY217" fmla="*/ 35449 h 151925"/>
                <a:gd name="connsiteX218" fmla="*/ 136733 w 388675"/>
                <a:gd name="connsiteY218" fmla="*/ 37981 h 151925"/>
                <a:gd name="connsiteX219" fmla="*/ 127871 w 388675"/>
                <a:gd name="connsiteY219" fmla="*/ 31651 h 151925"/>
                <a:gd name="connsiteX220" fmla="*/ 125339 w 388675"/>
                <a:gd name="connsiteY220" fmla="*/ 31651 h 151925"/>
                <a:gd name="connsiteX221" fmla="*/ 125339 w 388675"/>
                <a:gd name="connsiteY221" fmla="*/ 29119 h 151925"/>
                <a:gd name="connsiteX222" fmla="*/ 122806 w 388675"/>
                <a:gd name="connsiteY222" fmla="*/ 26587 h 151925"/>
                <a:gd name="connsiteX223" fmla="*/ 122806 w 388675"/>
                <a:gd name="connsiteY223" fmla="*/ 24055 h 151925"/>
                <a:gd name="connsiteX224" fmla="*/ 122806 w 388675"/>
                <a:gd name="connsiteY224" fmla="*/ 21523 h 151925"/>
                <a:gd name="connsiteX225" fmla="*/ 120274 w 388675"/>
                <a:gd name="connsiteY225" fmla="*/ 21523 h 151925"/>
                <a:gd name="connsiteX226" fmla="*/ 120274 w 388675"/>
                <a:gd name="connsiteY226" fmla="*/ 18991 h 151925"/>
                <a:gd name="connsiteX227" fmla="*/ 122806 w 388675"/>
                <a:gd name="connsiteY227" fmla="*/ 18991 h 151925"/>
                <a:gd name="connsiteX228" fmla="*/ 122806 w 388675"/>
                <a:gd name="connsiteY228" fmla="*/ 16458 h 151925"/>
                <a:gd name="connsiteX229" fmla="*/ 125339 w 388675"/>
                <a:gd name="connsiteY229" fmla="*/ 16458 h 151925"/>
                <a:gd name="connsiteX230" fmla="*/ 125339 w 388675"/>
                <a:gd name="connsiteY230" fmla="*/ 13927 h 151925"/>
                <a:gd name="connsiteX231" fmla="*/ 125339 w 388675"/>
                <a:gd name="connsiteY231" fmla="*/ 16458 h 151925"/>
                <a:gd name="connsiteX232" fmla="*/ 127871 w 388675"/>
                <a:gd name="connsiteY232" fmla="*/ 16458 h 151925"/>
                <a:gd name="connsiteX233" fmla="*/ 130403 w 388675"/>
                <a:gd name="connsiteY233" fmla="*/ 18991 h 151925"/>
                <a:gd name="connsiteX234" fmla="*/ 130403 w 388675"/>
                <a:gd name="connsiteY234" fmla="*/ 21523 h 151925"/>
                <a:gd name="connsiteX235" fmla="*/ 130403 w 388675"/>
                <a:gd name="connsiteY235" fmla="*/ 24055 h 151925"/>
                <a:gd name="connsiteX236" fmla="*/ 132935 w 388675"/>
                <a:gd name="connsiteY236" fmla="*/ 24055 h 151925"/>
                <a:gd name="connsiteX237" fmla="*/ 132935 w 388675"/>
                <a:gd name="connsiteY237" fmla="*/ 26587 h 151925"/>
                <a:gd name="connsiteX238" fmla="*/ 132935 w 388675"/>
                <a:gd name="connsiteY238" fmla="*/ 29119 h 151925"/>
                <a:gd name="connsiteX239" fmla="*/ 130403 w 388675"/>
                <a:gd name="connsiteY239" fmla="*/ 29119 h 151925"/>
                <a:gd name="connsiteX240" fmla="*/ 130403 w 388675"/>
                <a:gd name="connsiteY240" fmla="*/ 31651 h 151925"/>
                <a:gd name="connsiteX241" fmla="*/ 127871 w 388675"/>
                <a:gd name="connsiteY241" fmla="*/ 31651 h 151925"/>
                <a:gd name="connsiteX242" fmla="*/ 5064 w 388675"/>
                <a:gd name="connsiteY242" fmla="*/ 10128 h 151925"/>
                <a:gd name="connsiteX243" fmla="*/ 5064 w 388675"/>
                <a:gd name="connsiteY243" fmla="*/ 12660 h 151925"/>
                <a:gd name="connsiteX244" fmla="*/ 2532 w 388675"/>
                <a:gd name="connsiteY244" fmla="*/ 10128 h 151925"/>
                <a:gd name="connsiteX245" fmla="*/ 0 w 388675"/>
                <a:gd name="connsiteY245" fmla="*/ 10128 h 151925"/>
                <a:gd name="connsiteX246" fmla="*/ 0 w 388675"/>
                <a:gd name="connsiteY246" fmla="*/ 7596 h 151925"/>
                <a:gd name="connsiteX247" fmla="*/ 0 w 388675"/>
                <a:gd name="connsiteY247" fmla="*/ 5064 h 151925"/>
                <a:gd name="connsiteX248" fmla="*/ 0 w 388675"/>
                <a:gd name="connsiteY248" fmla="*/ 2532 h 151925"/>
                <a:gd name="connsiteX249" fmla="*/ 2532 w 388675"/>
                <a:gd name="connsiteY249" fmla="*/ 2532 h 151925"/>
                <a:gd name="connsiteX250" fmla="*/ 2532 w 388675"/>
                <a:gd name="connsiteY250" fmla="*/ 0 h 151925"/>
                <a:gd name="connsiteX251" fmla="*/ 5064 w 388675"/>
                <a:gd name="connsiteY251" fmla="*/ 0 h 151925"/>
                <a:gd name="connsiteX252" fmla="*/ 7597 w 388675"/>
                <a:gd name="connsiteY252" fmla="*/ 2532 h 151925"/>
                <a:gd name="connsiteX253" fmla="*/ 7597 w 388675"/>
                <a:gd name="connsiteY253" fmla="*/ 5064 h 151925"/>
                <a:gd name="connsiteX254" fmla="*/ 7597 w 388675"/>
                <a:gd name="connsiteY254" fmla="*/ 7596 h 151925"/>
                <a:gd name="connsiteX255" fmla="*/ 7597 w 388675"/>
                <a:gd name="connsiteY255" fmla="*/ 10128 h 151925"/>
                <a:gd name="connsiteX256" fmla="*/ 5064 w 388675"/>
                <a:gd name="connsiteY256" fmla="*/ 10128 h 15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388675" h="151925">
                  <a:moveTo>
                    <a:pt x="258273" y="151925"/>
                  </a:moveTo>
                  <a:lnTo>
                    <a:pt x="255741" y="151925"/>
                  </a:lnTo>
                  <a:lnTo>
                    <a:pt x="255741" y="149393"/>
                  </a:lnTo>
                  <a:lnTo>
                    <a:pt x="253209" y="146861"/>
                  </a:lnTo>
                  <a:lnTo>
                    <a:pt x="253209" y="144329"/>
                  </a:lnTo>
                  <a:lnTo>
                    <a:pt x="253209" y="141797"/>
                  </a:lnTo>
                  <a:lnTo>
                    <a:pt x="253209" y="139265"/>
                  </a:lnTo>
                  <a:lnTo>
                    <a:pt x="255741" y="139265"/>
                  </a:lnTo>
                  <a:lnTo>
                    <a:pt x="255741" y="136733"/>
                  </a:lnTo>
                  <a:lnTo>
                    <a:pt x="258273" y="136733"/>
                  </a:lnTo>
                  <a:lnTo>
                    <a:pt x="258273" y="139265"/>
                  </a:lnTo>
                  <a:lnTo>
                    <a:pt x="260805" y="139265"/>
                  </a:lnTo>
                  <a:lnTo>
                    <a:pt x="260805" y="141797"/>
                  </a:lnTo>
                  <a:lnTo>
                    <a:pt x="260805" y="144329"/>
                  </a:lnTo>
                  <a:lnTo>
                    <a:pt x="263338" y="144329"/>
                  </a:lnTo>
                  <a:lnTo>
                    <a:pt x="263338" y="146861"/>
                  </a:lnTo>
                  <a:lnTo>
                    <a:pt x="260805" y="149393"/>
                  </a:lnTo>
                  <a:lnTo>
                    <a:pt x="260805" y="151925"/>
                  </a:lnTo>
                  <a:lnTo>
                    <a:pt x="258273" y="151925"/>
                  </a:lnTo>
                  <a:close/>
                  <a:moveTo>
                    <a:pt x="386143" y="137999"/>
                  </a:moveTo>
                  <a:lnTo>
                    <a:pt x="383612" y="137999"/>
                  </a:lnTo>
                  <a:lnTo>
                    <a:pt x="381080" y="135467"/>
                  </a:lnTo>
                  <a:lnTo>
                    <a:pt x="381080" y="132935"/>
                  </a:lnTo>
                  <a:lnTo>
                    <a:pt x="381080" y="130402"/>
                  </a:lnTo>
                  <a:lnTo>
                    <a:pt x="381080" y="127870"/>
                  </a:lnTo>
                  <a:lnTo>
                    <a:pt x="383612" y="127870"/>
                  </a:lnTo>
                  <a:lnTo>
                    <a:pt x="386143" y="127870"/>
                  </a:lnTo>
                  <a:lnTo>
                    <a:pt x="388676" y="127870"/>
                  </a:lnTo>
                  <a:lnTo>
                    <a:pt x="388676" y="130402"/>
                  </a:lnTo>
                  <a:lnTo>
                    <a:pt x="388676" y="132935"/>
                  </a:lnTo>
                  <a:lnTo>
                    <a:pt x="388676" y="135467"/>
                  </a:lnTo>
                  <a:lnTo>
                    <a:pt x="386143" y="135467"/>
                  </a:lnTo>
                  <a:lnTo>
                    <a:pt x="386143" y="137999"/>
                  </a:lnTo>
                  <a:close/>
                  <a:moveTo>
                    <a:pt x="274732" y="96219"/>
                  </a:moveTo>
                  <a:lnTo>
                    <a:pt x="274732" y="98751"/>
                  </a:lnTo>
                  <a:lnTo>
                    <a:pt x="277264" y="98751"/>
                  </a:lnTo>
                  <a:lnTo>
                    <a:pt x="277264" y="101284"/>
                  </a:lnTo>
                  <a:lnTo>
                    <a:pt x="277264" y="103816"/>
                  </a:lnTo>
                  <a:lnTo>
                    <a:pt x="277264" y="106348"/>
                  </a:lnTo>
                  <a:lnTo>
                    <a:pt x="274732" y="106348"/>
                  </a:lnTo>
                  <a:lnTo>
                    <a:pt x="272199" y="106348"/>
                  </a:lnTo>
                  <a:lnTo>
                    <a:pt x="269668" y="101284"/>
                  </a:lnTo>
                  <a:lnTo>
                    <a:pt x="267136" y="98751"/>
                  </a:lnTo>
                  <a:lnTo>
                    <a:pt x="267136" y="96219"/>
                  </a:lnTo>
                  <a:lnTo>
                    <a:pt x="267136" y="93687"/>
                  </a:lnTo>
                  <a:lnTo>
                    <a:pt x="272199" y="93687"/>
                  </a:lnTo>
                  <a:lnTo>
                    <a:pt x="272199" y="96219"/>
                  </a:lnTo>
                  <a:lnTo>
                    <a:pt x="274732" y="96219"/>
                  </a:lnTo>
                  <a:close/>
                  <a:moveTo>
                    <a:pt x="267136" y="88623"/>
                  </a:moveTo>
                  <a:lnTo>
                    <a:pt x="264603" y="88623"/>
                  </a:lnTo>
                  <a:lnTo>
                    <a:pt x="264603" y="86091"/>
                  </a:lnTo>
                  <a:lnTo>
                    <a:pt x="262071" y="83559"/>
                  </a:lnTo>
                  <a:lnTo>
                    <a:pt x="262071" y="81027"/>
                  </a:lnTo>
                  <a:lnTo>
                    <a:pt x="264603" y="81027"/>
                  </a:lnTo>
                  <a:lnTo>
                    <a:pt x="264603" y="78495"/>
                  </a:lnTo>
                  <a:lnTo>
                    <a:pt x="267136" y="78495"/>
                  </a:lnTo>
                  <a:lnTo>
                    <a:pt x="269668" y="78495"/>
                  </a:lnTo>
                  <a:lnTo>
                    <a:pt x="272199" y="81027"/>
                  </a:lnTo>
                  <a:lnTo>
                    <a:pt x="272199" y="83559"/>
                  </a:lnTo>
                  <a:lnTo>
                    <a:pt x="272199" y="86091"/>
                  </a:lnTo>
                  <a:lnTo>
                    <a:pt x="269668" y="86091"/>
                  </a:lnTo>
                  <a:lnTo>
                    <a:pt x="269668" y="88623"/>
                  </a:lnTo>
                  <a:lnTo>
                    <a:pt x="267136" y="88623"/>
                  </a:lnTo>
                  <a:close/>
                  <a:moveTo>
                    <a:pt x="250677" y="68366"/>
                  </a:moveTo>
                  <a:lnTo>
                    <a:pt x="248145" y="68366"/>
                  </a:lnTo>
                  <a:lnTo>
                    <a:pt x="248145" y="70899"/>
                  </a:lnTo>
                  <a:lnTo>
                    <a:pt x="248145" y="75963"/>
                  </a:lnTo>
                  <a:lnTo>
                    <a:pt x="250677" y="75963"/>
                  </a:lnTo>
                  <a:lnTo>
                    <a:pt x="253209" y="75963"/>
                  </a:lnTo>
                  <a:lnTo>
                    <a:pt x="253209" y="78495"/>
                  </a:lnTo>
                  <a:lnTo>
                    <a:pt x="255741" y="81027"/>
                  </a:lnTo>
                  <a:lnTo>
                    <a:pt x="255741" y="83559"/>
                  </a:lnTo>
                  <a:lnTo>
                    <a:pt x="253209" y="86091"/>
                  </a:lnTo>
                  <a:lnTo>
                    <a:pt x="253209" y="88623"/>
                  </a:lnTo>
                  <a:lnTo>
                    <a:pt x="250677" y="86091"/>
                  </a:lnTo>
                  <a:lnTo>
                    <a:pt x="245613" y="83559"/>
                  </a:lnTo>
                  <a:lnTo>
                    <a:pt x="243081" y="83559"/>
                  </a:lnTo>
                  <a:lnTo>
                    <a:pt x="243081" y="81027"/>
                  </a:lnTo>
                  <a:lnTo>
                    <a:pt x="240548" y="78495"/>
                  </a:lnTo>
                  <a:lnTo>
                    <a:pt x="240548" y="75963"/>
                  </a:lnTo>
                  <a:lnTo>
                    <a:pt x="243081" y="75963"/>
                  </a:lnTo>
                  <a:lnTo>
                    <a:pt x="245613" y="73430"/>
                  </a:lnTo>
                  <a:lnTo>
                    <a:pt x="245613" y="70899"/>
                  </a:lnTo>
                  <a:lnTo>
                    <a:pt x="243081" y="68366"/>
                  </a:lnTo>
                  <a:lnTo>
                    <a:pt x="240548" y="68366"/>
                  </a:lnTo>
                  <a:lnTo>
                    <a:pt x="240548" y="70899"/>
                  </a:lnTo>
                  <a:lnTo>
                    <a:pt x="240548" y="68366"/>
                  </a:lnTo>
                  <a:lnTo>
                    <a:pt x="240548" y="65834"/>
                  </a:lnTo>
                  <a:lnTo>
                    <a:pt x="243081" y="65834"/>
                  </a:lnTo>
                  <a:lnTo>
                    <a:pt x="245613" y="65834"/>
                  </a:lnTo>
                  <a:lnTo>
                    <a:pt x="248145" y="65834"/>
                  </a:lnTo>
                  <a:lnTo>
                    <a:pt x="250677" y="68366"/>
                  </a:lnTo>
                  <a:close/>
                  <a:moveTo>
                    <a:pt x="230420" y="63302"/>
                  </a:moveTo>
                  <a:lnTo>
                    <a:pt x="227888" y="65834"/>
                  </a:lnTo>
                  <a:lnTo>
                    <a:pt x="225356" y="65834"/>
                  </a:lnTo>
                  <a:lnTo>
                    <a:pt x="225356" y="68366"/>
                  </a:lnTo>
                  <a:lnTo>
                    <a:pt x="225356" y="70899"/>
                  </a:lnTo>
                  <a:lnTo>
                    <a:pt x="222824" y="70899"/>
                  </a:lnTo>
                  <a:lnTo>
                    <a:pt x="222824" y="73430"/>
                  </a:lnTo>
                  <a:lnTo>
                    <a:pt x="220292" y="73430"/>
                  </a:lnTo>
                  <a:lnTo>
                    <a:pt x="217760" y="73430"/>
                  </a:lnTo>
                  <a:lnTo>
                    <a:pt x="217760" y="70899"/>
                  </a:lnTo>
                  <a:lnTo>
                    <a:pt x="217760" y="68366"/>
                  </a:lnTo>
                  <a:lnTo>
                    <a:pt x="217760" y="65834"/>
                  </a:lnTo>
                  <a:lnTo>
                    <a:pt x="217760" y="63302"/>
                  </a:lnTo>
                  <a:lnTo>
                    <a:pt x="220292" y="63302"/>
                  </a:lnTo>
                  <a:lnTo>
                    <a:pt x="222824" y="63302"/>
                  </a:lnTo>
                  <a:lnTo>
                    <a:pt x="222824" y="60770"/>
                  </a:lnTo>
                  <a:lnTo>
                    <a:pt x="222824" y="58238"/>
                  </a:lnTo>
                  <a:lnTo>
                    <a:pt x="222824" y="55706"/>
                  </a:lnTo>
                  <a:lnTo>
                    <a:pt x="225356" y="55706"/>
                  </a:lnTo>
                  <a:lnTo>
                    <a:pt x="227888" y="55706"/>
                  </a:lnTo>
                  <a:lnTo>
                    <a:pt x="230420" y="58238"/>
                  </a:lnTo>
                  <a:lnTo>
                    <a:pt x="230420" y="60770"/>
                  </a:lnTo>
                  <a:lnTo>
                    <a:pt x="230420" y="63302"/>
                  </a:lnTo>
                  <a:close/>
                  <a:moveTo>
                    <a:pt x="136733" y="37981"/>
                  </a:moveTo>
                  <a:lnTo>
                    <a:pt x="144329" y="40514"/>
                  </a:lnTo>
                  <a:lnTo>
                    <a:pt x="146862" y="43045"/>
                  </a:lnTo>
                  <a:lnTo>
                    <a:pt x="146862" y="45578"/>
                  </a:lnTo>
                  <a:lnTo>
                    <a:pt x="149394" y="48110"/>
                  </a:lnTo>
                  <a:lnTo>
                    <a:pt x="151925" y="48110"/>
                  </a:lnTo>
                  <a:lnTo>
                    <a:pt x="156990" y="50642"/>
                  </a:lnTo>
                  <a:lnTo>
                    <a:pt x="159522" y="53174"/>
                  </a:lnTo>
                  <a:lnTo>
                    <a:pt x="159522" y="55706"/>
                  </a:lnTo>
                  <a:lnTo>
                    <a:pt x="162054" y="58238"/>
                  </a:lnTo>
                  <a:lnTo>
                    <a:pt x="164586" y="60770"/>
                  </a:lnTo>
                  <a:lnTo>
                    <a:pt x="169650" y="63302"/>
                  </a:lnTo>
                  <a:lnTo>
                    <a:pt x="169650" y="65834"/>
                  </a:lnTo>
                  <a:lnTo>
                    <a:pt x="177246" y="70899"/>
                  </a:lnTo>
                  <a:lnTo>
                    <a:pt x="179778" y="70899"/>
                  </a:lnTo>
                  <a:lnTo>
                    <a:pt x="182311" y="70899"/>
                  </a:lnTo>
                  <a:lnTo>
                    <a:pt x="184843" y="73430"/>
                  </a:lnTo>
                  <a:lnTo>
                    <a:pt x="184843" y="75963"/>
                  </a:lnTo>
                  <a:lnTo>
                    <a:pt x="189907" y="84825"/>
                  </a:lnTo>
                  <a:lnTo>
                    <a:pt x="192439" y="84825"/>
                  </a:lnTo>
                  <a:lnTo>
                    <a:pt x="194971" y="87357"/>
                  </a:lnTo>
                  <a:lnTo>
                    <a:pt x="197503" y="89889"/>
                  </a:lnTo>
                  <a:lnTo>
                    <a:pt x="197503" y="92421"/>
                  </a:lnTo>
                  <a:lnTo>
                    <a:pt x="200036" y="94953"/>
                  </a:lnTo>
                  <a:lnTo>
                    <a:pt x="202567" y="94953"/>
                  </a:lnTo>
                  <a:lnTo>
                    <a:pt x="210164" y="100017"/>
                  </a:lnTo>
                  <a:lnTo>
                    <a:pt x="220292" y="106348"/>
                  </a:lnTo>
                  <a:lnTo>
                    <a:pt x="220292" y="108880"/>
                  </a:lnTo>
                  <a:lnTo>
                    <a:pt x="222824" y="108880"/>
                  </a:lnTo>
                  <a:lnTo>
                    <a:pt x="225356" y="111412"/>
                  </a:lnTo>
                  <a:lnTo>
                    <a:pt x="227888" y="111412"/>
                  </a:lnTo>
                  <a:lnTo>
                    <a:pt x="227888" y="113944"/>
                  </a:lnTo>
                  <a:lnTo>
                    <a:pt x="230420" y="116476"/>
                  </a:lnTo>
                  <a:lnTo>
                    <a:pt x="232952" y="119008"/>
                  </a:lnTo>
                  <a:lnTo>
                    <a:pt x="238017" y="124072"/>
                  </a:lnTo>
                  <a:lnTo>
                    <a:pt x="240548" y="124072"/>
                  </a:lnTo>
                  <a:lnTo>
                    <a:pt x="243081" y="126604"/>
                  </a:lnTo>
                  <a:lnTo>
                    <a:pt x="245613" y="129137"/>
                  </a:lnTo>
                  <a:lnTo>
                    <a:pt x="248145" y="134201"/>
                  </a:lnTo>
                  <a:lnTo>
                    <a:pt x="248145" y="136733"/>
                  </a:lnTo>
                  <a:lnTo>
                    <a:pt x="248145" y="139265"/>
                  </a:lnTo>
                  <a:lnTo>
                    <a:pt x="245613" y="139265"/>
                  </a:lnTo>
                  <a:lnTo>
                    <a:pt x="243081" y="141797"/>
                  </a:lnTo>
                  <a:lnTo>
                    <a:pt x="240548" y="141797"/>
                  </a:lnTo>
                  <a:lnTo>
                    <a:pt x="240548" y="144329"/>
                  </a:lnTo>
                  <a:lnTo>
                    <a:pt x="238017" y="144329"/>
                  </a:lnTo>
                  <a:lnTo>
                    <a:pt x="238017" y="139265"/>
                  </a:lnTo>
                  <a:lnTo>
                    <a:pt x="235485" y="136733"/>
                  </a:lnTo>
                  <a:lnTo>
                    <a:pt x="232952" y="136733"/>
                  </a:lnTo>
                  <a:lnTo>
                    <a:pt x="230420" y="134201"/>
                  </a:lnTo>
                  <a:lnTo>
                    <a:pt x="227888" y="134201"/>
                  </a:lnTo>
                  <a:lnTo>
                    <a:pt x="227888" y="136733"/>
                  </a:lnTo>
                  <a:lnTo>
                    <a:pt x="220292" y="136733"/>
                  </a:lnTo>
                  <a:lnTo>
                    <a:pt x="220292" y="126604"/>
                  </a:lnTo>
                  <a:lnTo>
                    <a:pt x="215227" y="126604"/>
                  </a:lnTo>
                  <a:lnTo>
                    <a:pt x="212696" y="124072"/>
                  </a:lnTo>
                  <a:lnTo>
                    <a:pt x="210164" y="121540"/>
                  </a:lnTo>
                  <a:lnTo>
                    <a:pt x="210164" y="119008"/>
                  </a:lnTo>
                  <a:lnTo>
                    <a:pt x="207631" y="121540"/>
                  </a:lnTo>
                  <a:lnTo>
                    <a:pt x="207631" y="116476"/>
                  </a:lnTo>
                  <a:lnTo>
                    <a:pt x="205099" y="116476"/>
                  </a:lnTo>
                  <a:lnTo>
                    <a:pt x="200036" y="111412"/>
                  </a:lnTo>
                  <a:lnTo>
                    <a:pt x="197503" y="108880"/>
                  </a:lnTo>
                  <a:lnTo>
                    <a:pt x="194971" y="106348"/>
                  </a:lnTo>
                  <a:lnTo>
                    <a:pt x="192439" y="106348"/>
                  </a:lnTo>
                  <a:lnTo>
                    <a:pt x="189907" y="106348"/>
                  </a:lnTo>
                  <a:lnTo>
                    <a:pt x="187375" y="106348"/>
                  </a:lnTo>
                  <a:lnTo>
                    <a:pt x="179778" y="101284"/>
                  </a:lnTo>
                  <a:lnTo>
                    <a:pt x="179778" y="98751"/>
                  </a:lnTo>
                  <a:lnTo>
                    <a:pt x="174715" y="96219"/>
                  </a:lnTo>
                  <a:lnTo>
                    <a:pt x="167118" y="89889"/>
                  </a:lnTo>
                  <a:lnTo>
                    <a:pt x="167118" y="88623"/>
                  </a:lnTo>
                  <a:lnTo>
                    <a:pt x="164586" y="86091"/>
                  </a:lnTo>
                  <a:lnTo>
                    <a:pt x="162054" y="81027"/>
                  </a:lnTo>
                  <a:lnTo>
                    <a:pt x="159522" y="81027"/>
                  </a:lnTo>
                  <a:lnTo>
                    <a:pt x="159522" y="78495"/>
                  </a:lnTo>
                  <a:lnTo>
                    <a:pt x="156990" y="75963"/>
                  </a:lnTo>
                  <a:lnTo>
                    <a:pt x="154457" y="73430"/>
                  </a:lnTo>
                  <a:lnTo>
                    <a:pt x="151925" y="73430"/>
                  </a:lnTo>
                  <a:lnTo>
                    <a:pt x="151925" y="70899"/>
                  </a:lnTo>
                  <a:lnTo>
                    <a:pt x="146862" y="68366"/>
                  </a:lnTo>
                  <a:lnTo>
                    <a:pt x="146862" y="65834"/>
                  </a:lnTo>
                  <a:lnTo>
                    <a:pt x="146862" y="63302"/>
                  </a:lnTo>
                  <a:lnTo>
                    <a:pt x="144329" y="58238"/>
                  </a:lnTo>
                  <a:lnTo>
                    <a:pt x="141797" y="58238"/>
                  </a:lnTo>
                  <a:lnTo>
                    <a:pt x="141797" y="55706"/>
                  </a:lnTo>
                  <a:lnTo>
                    <a:pt x="144329" y="55706"/>
                  </a:lnTo>
                  <a:lnTo>
                    <a:pt x="144329" y="53174"/>
                  </a:lnTo>
                  <a:lnTo>
                    <a:pt x="144329" y="50642"/>
                  </a:lnTo>
                  <a:lnTo>
                    <a:pt x="144329" y="48110"/>
                  </a:lnTo>
                  <a:lnTo>
                    <a:pt x="141797" y="43045"/>
                  </a:lnTo>
                  <a:lnTo>
                    <a:pt x="139265" y="40514"/>
                  </a:lnTo>
                  <a:lnTo>
                    <a:pt x="136733" y="40514"/>
                  </a:lnTo>
                  <a:lnTo>
                    <a:pt x="136733" y="37981"/>
                  </a:lnTo>
                  <a:lnTo>
                    <a:pt x="134201" y="40514"/>
                  </a:lnTo>
                  <a:lnTo>
                    <a:pt x="131669" y="40514"/>
                  </a:lnTo>
                  <a:lnTo>
                    <a:pt x="129137" y="40514"/>
                  </a:lnTo>
                  <a:lnTo>
                    <a:pt x="129137" y="37981"/>
                  </a:lnTo>
                  <a:lnTo>
                    <a:pt x="129137" y="35449"/>
                  </a:lnTo>
                  <a:lnTo>
                    <a:pt x="129137" y="37981"/>
                  </a:lnTo>
                  <a:lnTo>
                    <a:pt x="129137" y="35449"/>
                  </a:lnTo>
                  <a:lnTo>
                    <a:pt x="131669" y="35449"/>
                  </a:lnTo>
                  <a:lnTo>
                    <a:pt x="134201" y="35449"/>
                  </a:lnTo>
                  <a:lnTo>
                    <a:pt x="136733" y="37981"/>
                  </a:lnTo>
                  <a:close/>
                  <a:moveTo>
                    <a:pt x="127871" y="31651"/>
                  </a:moveTo>
                  <a:lnTo>
                    <a:pt x="125339" y="31651"/>
                  </a:lnTo>
                  <a:lnTo>
                    <a:pt x="125339" y="29119"/>
                  </a:lnTo>
                  <a:lnTo>
                    <a:pt x="122806" y="26587"/>
                  </a:lnTo>
                  <a:lnTo>
                    <a:pt x="122806" y="24055"/>
                  </a:lnTo>
                  <a:lnTo>
                    <a:pt x="122806" y="21523"/>
                  </a:lnTo>
                  <a:lnTo>
                    <a:pt x="120274" y="21523"/>
                  </a:lnTo>
                  <a:lnTo>
                    <a:pt x="120274" y="18991"/>
                  </a:lnTo>
                  <a:lnTo>
                    <a:pt x="122806" y="18991"/>
                  </a:lnTo>
                  <a:lnTo>
                    <a:pt x="122806" y="16458"/>
                  </a:lnTo>
                  <a:lnTo>
                    <a:pt x="125339" y="16458"/>
                  </a:lnTo>
                  <a:lnTo>
                    <a:pt x="125339" y="13927"/>
                  </a:lnTo>
                  <a:lnTo>
                    <a:pt x="125339" y="16458"/>
                  </a:lnTo>
                  <a:lnTo>
                    <a:pt x="127871" y="16458"/>
                  </a:lnTo>
                  <a:lnTo>
                    <a:pt x="130403" y="18991"/>
                  </a:lnTo>
                  <a:lnTo>
                    <a:pt x="130403" y="21523"/>
                  </a:lnTo>
                  <a:lnTo>
                    <a:pt x="130403" y="24055"/>
                  </a:lnTo>
                  <a:lnTo>
                    <a:pt x="132935" y="24055"/>
                  </a:lnTo>
                  <a:lnTo>
                    <a:pt x="132935" y="26587"/>
                  </a:lnTo>
                  <a:lnTo>
                    <a:pt x="132935" y="29119"/>
                  </a:lnTo>
                  <a:lnTo>
                    <a:pt x="130403" y="29119"/>
                  </a:lnTo>
                  <a:lnTo>
                    <a:pt x="130403" y="31651"/>
                  </a:lnTo>
                  <a:lnTo>
                    <a:pt x="127871" y="31651"/>
                  </a:lnTo>
                  <a:close/>
                  <a:moveTo>
                    <a:pt x="5064" y="10128"/>
                  </a:moveTo>
                  <a:lnTo>
                    <a:pt x="5064" y="12660"/>
                  </a:lnTo>
                  <a:lnTo>
                    <a:pt x="2532" y="10128"/>
                  </a:lnTo>
                  <a:lnTo>
                    <a:pt x="0" y="10128"/>
                  </a:lnTo>
                  <a:lnTo>
                    <a:pt x="0" y="7596"/>
                  </a:lnTo>
                  <a:lnTo>
                    <a:pt x="0" y="5064"/>
                  </a:lnTo>
                  <a:lnTo>
                    <a:pt x="0" y="2532"/>
                  </a:lnTo>
                  <a:lnTo>
                    <a:pt x="2532" y="2532"/>
                  </a:lnTo>
                  <a:lnTo>
                    <a:pt x="2532" y="0"/>
                  </a:lnTo>
                  <a:lnTo>
                    <a:pt x="5064" y="0"/>
                  </a:lnTo>
                  <a:lnTo>
                    <a:pt x="7597" y="2532"/>
                  </a:lnTo>
                  <a:lnTo>
                    <a:pt x="7597" y="5064"/>
                  </a:lnTo>
                  <a:lnTo>
                    <a:pt x="7597" y="7596"/>
                  </a:lnTo>
                  <a:lnTo>
                    <a:pt x="7597" y="10128"/>
                  </a:lnTo>
                  <a:lnTo>
                    <a:pt x="5064" y="10128"/>
                  </a:lnTo>
                  <a:close/>
                </a:path>
              </a:pathLst>
            </a:custGeom>
            <a:solidFill>
              <a:srgbClr val="2A5CAA"/>
            </a:solidFill>
            <a:ln w="12660"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56DF2570-568E-42AA-B3B0-2DFEFDC9EFF5}"/>
                </a:ext>
              </a:extLst>
            </p:cNvPr>
            <p:cNvSpPr/>
            <p:nvPr/>
          </p:nvSpPr>
          <p:spPr>
            <a:xfrm>
              <a:off x="9586482" y="5291903"/>
              <a:ext cx="453243" cy="360822"/>
            </a:xfrm>
            <a:custGeom>
              <a:avLst/>
              <a:gdLst>
                <a:gd name="connsiteX0" fmla="*/ 32917 w 453243"/>
                <a:gd name="connsiteY0" fmla="*/ 37981 h 360822"/>
                <a:gd name="connsiteX1" fmla="*/ 35449 w 453243"/>
                <a:gd name="connsiteY1" fmla="*/ 39247 h 360822"/>
                <a:gd name="connsiteX2" fmla="*/ 40514 w 453243"/>
                <a:gd name="connsiteY2" fmla="*/ 44312 h 360822"/>
                <a:gd name="connsiteX3" fmla="*/ 44312 w 453243"/>
                <a:gd name="connsiteY3" fmla="*/ 49376 h 360822"/>
                <a:gd name="connsiteX4" fmla="*/ 49375 w 453243"/>
                <a:gd name="connsiteY4" fmla="*/ 53174 h 360822"/>
                <a:gd name="connsiteX5" fmla="*/ 56972 w 453243"/>
                <a:gd name="connsiteY5" fmla="*/ 58238 h 360822"/>
                <a:gd name="connsiteX6" fmla="*/ 60770 w 453243"/>
                <a:gd name="connsiteY6" fmla="*/ 63302 h 360822"/>
                <a:gd name="connsiteX7" fmla="*/ 65834 w 453243"/>
                <a:gd name="connsiteY7" fmla="*/ 67101 h 360822"/>
                <a:gd name="connsiteX8" fmla="*/ 73430 w 453243"/>
                <a:gd name="connsiteY8" fmla="*/ 72165 h 360822"/>
                <a:gd name="connsiteX9" fmla="*/ 78495 w 453243"/>
                <a:gd name="connsiteY9" fmla="*/ 74697 h 360822"/>
                <a:gd name="connsiteX10" fmla="*/ 84825 w 453243"/>
                <a:gd name="connsiteY10" fmla="*/ 78495 h 360822"/>
                <a:gd name="connsiteX11" fmla="*/ 89889 w 453243"/>
                <a:gd name="connsiteY11" fmla="*/ 81027 h 360822"/>
                <a:gd name="connsiteX12" fmla="*/ 96219 w 453243"/>
                <a:gd name="connsiteY12" fmla="*/ 86091 h 360822"/>
                <a:gd name="connsiteX13" fmla="*/ 101283 w 453243"/>
                <a:gd name="connsiteY13" fmla="*/ 88623 h 360822"/>
                <a:gd name="connsiteX14" fmla="*/ 108879 w 453243"/>
                <a:gd name="connsiteY14" fmla="*/ 89889 h 360822"/>
                <a:gd name="connsiteX15" fmla="*/ 115210 w 453243"/>
                <a:gd name="connsiteY15" fmla="*/ 94953 h 360822"/>
                <a:gd name="connsiteX16" fmla="*/ 120274 w 453243"/>
                <a:gd name="connsiteY16" fmla="*/ 97486 h 360822"/>
                <a:gd name="connsiteX17" fmla="*/ 127870 w 453243"/>
                <a:gd name="connsiteY17" fmla="*/ 100018 h 360822"/>
                <a:gd name="connsiteX18" fmla="*/ 134200 w 453243"/>
                <a:gd name="connsiteY18" fmla="*/ 102550 h 360822"/>
                <a:gd name="connsiteX19" fmla="*/ 139265 w 453243"/>
                <a:gd name="connsiteY19" fmla="*/ 103816 h 360822"/>
                <a:gd name="connsiteX20" fmla="*/ 146861 w 453243"/>
                <a:gd name="connsiteY20" fmla="*/ 106348 h 360822"/>
                <a:gd name="connsiteX21" fmla="*/ 151925 w 453243"/>
                <a:gd name="connsiteY21" fmla="*/ 111412 h 360822"/>
                <a:gd name="connsiteX22" fmla="*/ 155723 w 453243"/>
                <a:gd name="connsiteY22" fmla="*/ 117742 h 360822"/>
                <a:gd name="connsiteX23" fmla="*/ 158255 w 453243"/>
                <a:gd name="connsiteY23" fmla="*/ 125339 h 360822"/>
                <a:gd name="connsiteX24" fmla="*/ 163319 w 453243"/>
                <a:gd name="connsiteY24" fmla="*/ 131669 h 360822"/>
                <a:gd name="connsiteX25" fmla="*/ 168384 w 453243"/>
                <a:gd name="connsiteY25" fmla="*/ 139265 h 360822"/>
                <a:gd name="connsiteX26" fmla="*/ 172182 w 453243"/>
                <a:gd name="connsiteY26" fmla="*/ 143063 h 360822"/>
                <a:gd name="connsiteX27" fmla="*/ 177246 w 453243"/>
                <a:gd name="connsiteY27" fmla="*/ 143063 h 360822"/>
                <a:gd name="connsiteX28" fmla="*/ 184842 w 453243"/>
                <a:gd name="connsiteY28" fmla="*/ 145595 h 360822"/>
                <a:gd name="connsiteX29" fmla="*/ 191172 w 453243"/>
                <a:gd name="connsiteY29" fmla="*/ 143063 h 360822"/>
                <a:gd name="connsiteX30" fmla="*/ 198769 w 453243"/>
                <a:gd name="connsiteY30" fmla="*/ 143063 h 360822"/>
                <a:gd name="connsiteX31" fmla="*/ 206365 w 453243"/>
                <a:gd name="connsiteY31" fmla="*/ 148127 h 360822"/>
                <a:gd name="connsiteX32" fmla="*/ 208897 w 453243"/>
                <a:gd name="connsiteY32" fmla="*/ 155724 h 360822"/>
                <a:gd name="connsiteX33" fmla="*/ 206365 w 453243"/>
                <a:gd name="connsiteY33" fmla="*/ 159522 h 360822"/>
                <a:gd name="connsiteX34" fmla="*/ 203833 w 453243"/>
                <a:gd name="connsiteY34" fmla="*/ 159522 h 360822"/>
                <a:gd name="connsiteX35" fmla="*/ 189907 w 453243"/>
                <a:gd name="connsiteY35" fmla="*/ 173448 h 360822"/>
                <a:gd name="connsiteX36" fmla="*/ 189907 w 453243"/>
                <a:gd name="connsiteY36" fmla="*/ 181044 h 360822"/>
                <a:gd name="connsiteX37" fmla="*/ 193705 w 453243"/>
                <a:gd name="connsiteY37" fmla="*/ 194971 h 360822"/>
                <a:gd name="connsiteX38" fmla="*/ 208897 w 453243"/>
                <a:gd name="connsiteY38" fmla="*/ 217760 h 360822"/>
                <a:gd name="connsiteX39" fmla="*/ 210163 w 453243"/>
                <a:gd name="connsiteY39" fmla="*/ 220292 h 360822"/>
                <a:gd name="connsiteX40" fmla="*/ 215227 w 453243"/>
                <a:gd name="connsiteY40" fmla="*/ 224090 h 360822"/>
                <a:gd name="connsiteX41" fmla="*/ 220291 w 453243"/>
                <a:gd name="connsiteY41" fmla="*/ 231686 h 360822"/>
                <a:gd name="connsiteX42" fmla="*/ 225356 w 453243"/>
                <a:gd name="connsiteY42" fmla="*/ 235484 h 360822"/>
                <a:gd name="connsiteX43" fmla="*/ 231686 w 453243"/>
                <a:gd name="connsiteY43" fmla="*/ 240548 h 360822"/>
                <a:gd name="connsiteX44" fmla="*/ 236750 w 453243"/>
                <a:gd name="connsiteY44" fmla="*/ 245613 h 360822"/>
                <a:gd name="connsiteX45" fmla="*/ 241814 w 453243"/>
                <a:gd name="connsiteY45" fmla="*/ 249411 h 360822"/>
                <a:gd name="connsiteX46" fmla="*/ 248144 w 453243"/>
                <a:gd name="connsiteY46" fmla="*/ 254475 h 360822"/>
                <a:gd name="connsiteX47" fmla="*/ 253209 w 453243"/>
                <a:gd name="connsiteY47" fmla="*/ 257007 h 360822"/>
                <a:gd name="connsiteX48" fmla="*/ 260805 w 453243"/>
                <a:gd name="connsiteY48" fmla="*/ 259539 h 360822"/>
                <a:gd name="connsiteX49" fmla="*/ 265869 w 453243"/>
                <a:gd name="connsiteY49" fmla="*/ 260805 h 360822"/>
                <a:gd name="connsiteX50" fmla="*/ 272199 w 453243"/>
                <a:gd name="connsiteY50" fmla="*/ 260805 h 360822"/>
                <a:gd name="connsiteX51" fmla="*/ 279795 w 453243"/>
                <a:gd name="connsiteY51" fmla="*/ 260805 h 360822"/>
                <a:gd name="connsiteX52" fmla="*/ 286126 w 453243"/>
                <a:gd name="connsiteY52" fmla="*/ 260805 h 360822"/>
                <a:gd name="connsiteX53" fmla="*/ 293722 w 453243"/>
                <a:gd name="connsiteY53" fmla="*/ 260805 h 360822"/>
                <a:gd name="connsiteX54" fmla="*/ 298786 w 453243"/>
                <a:gd name="connsiteY54" fmla="*/ 259539 h 360822"/>
                <a:gd name="connsiteX55" fmla="*/ 305116 w 453243"/>
                <a:gd name="connsiteY55" fmla="*/ 259539 h 360822"/>
                <a:gd name="connsiteX56" fmla="*/ 312713 w 453243"/>
                <a:gd name="connsiteY56" fmla="*/ 259539 h 360822"/>
                <a:gd name="connsiteX57" fmla="*/ 320309 w 453243"/>
                <a:gd name="connsiteY57" fmla="*/ 257007 h 360822"/>
                <a:gd name="connsiteX58" fmla="*/ 326639 w 453243"/>
                <a:gd name="connsiteY58" fmla="*/ 259539 h 360822"/>
                <a:gd name="connsiteX59" fmla="*/ 334235 w 453243"/>
                <a:gd name="connsiteY59" fmla="*/ 259539 h 360822"/>
                <a:gd name="connsiteX60" fmla="*/ 339300 w 453243"/>
                <a:gd name="connsiteY60" fmla="*/ 263337 h 360822"/>
                <a:gd name="connsiteX61" fmla="*/ 343098 w 453243"/>
                <a:gd name="connsiteY61" fmla="*/ 265869 h 360822"/>
                <a:gd name="connsiteX62" fmla="*/ 358290 w 453243"/>
                <a:gd name="connsiteY62" fmla="*/ 268401 h 360822"/>
                <a:gd name="connsiteX63" fmla="*/ 374749 w 453243"/>
                <a:gd name="connsiteY63" fmla="*/ 268401 h 360822"/>
                <a:gd name="connsiteX64" fmla="*/ 431721 w 453243"/>
                <a:gd name="connsiteY64" fmla="*/ 251943 h 360822"/>
                <a:gd name="connsiteX65" fmla="*/ 435519 w 453243"/>
                <a:gd name="connsiteY65" fmla="*/ 249411 h 360822"/>
                <a:gd name="connsiteX66" fmla="*/ 443115 w 453243"/>
                <a:gd name="connsiteY66" fmla="*/ 246879 h 360822"/>
                <a:gd name="connsiteX67" fmla="*/ 453243 w 453243"/>
                <a:gd name="connsiteY67" fmla="*/ 245613 h 360822"/>
                <a:gd name="connsiteX68" fmla="*/ 453243 w 453243"/>
                <a:gd name="connsiteY68" fmla="*/ 249411 h 360822"/>
                <a:gd name="connsiteX69" fmla="*/ 448179 w 453243"/>
                <a:gd name="connsiteY69" fmla="*/ 257007 h 360822"/>
                <a:gd name="connsiteX70" fmla="*/ 445648 w 453243"/>
                <a:gd name="connsiteY70" fmla="*/ 257007 h 360822"/>
                <a:gd name="connsiteX71" fmla="*/ 443115 w 453243"/>
                <a:gd name="connsiteY71" fmla="*/ 257007 h 360822"/>
                <a:gd name="connsiteX72" fmla="*/ 440583 w 453243"/>
                <a:gd name="connsiteY72" fmla="*/ 257007 h 360822"/>
                <a:gd name="connsiteX73" fmla="*/ 438051 w 453243"/>
                <a:gd name="connsiteY73" fmla="*/ 257007 h 360822"/>
                <a:gd name="connsiteX74" fmla="*/ 434253 w 453243"/>
                <a:gd name="connsiteY74" fmla="*/ 259539 h 360822"/>
                <a:gd name="connsiteX75" fmla="*/ 426657 w 453243"/>
                <a:gd name="connsiteY75" fmla="*/ 263337 h 360822"/>
                <a:gd name="connsiteX76" fmla="*/ 424125 w 453243"/>
                <a:gd name="connsiteY76" fmla="*/ 265869 h 360822"/>
                <a:gd name="connsiteX77" fmla="*/ 424125 w 453243"/>
                <a:gd name="connsiteY77" fmla="*/ 268401 h 360822"/>
                <a:gd name="connsiteX78" fmla="*/ 421592 w 453243"/>
                <a:gd name="connsiteY78" fmla="*/ 268401 h 360822"/>
                <a:gd name="connsiteX79" fmla="*/ 419060 w 453243"/>
                <a:gd name="connsiteY79" fmla="*/ 268401 h 360822"/>
                <a:gd name="connsiteX80" fmla="*/ 416528 w 453243"/>
                <a:gd name="connsiteY80" fmla="*/ 268401 h 360822"/>
                <a:gd name="connsiteX81" fmla="*/ 415262 w 453243"/>
                <a:gd name="connsiteY81" fmla="*/ 268401 h 360822"/>
                <a:gd name="connsiteX82" fmla="*/ 415262 w 453243"/>
                <a:gd name="connsiteY82" fmla="*/ 270934 h 360822"/>
                <a:gd name="connsiteX83" fmla="*/ 405134 w 453243"/>
                <a:gd name="connsiteY83" fmla="*/ 274732 h 360822"/>
                <a:gd name="connsiteX84" fmla="*/ 402602 w 453243"/>
                <a:gd name="connsiteY84" fmla="*/ 274732 h 360822"/>
                <a:gd name="connsiteX85" fmla="*/ 402602 w 453243"/>
                <a:gd name="connsiteY85" fmla="*/ 277264 h 360822"/>
                <a:gd name="connsiteX86" fmla="*/ 400069 w 453243"/>
                <a:gd name="connsiteY86" fmla="*/ 277264 h 360822"/>
                <a:gd name="connsiteX87" fmla="*/ 397537 w 453243"/>
                <a:gd name="connsiteY87" fmla="*/ 279796 h 360822"/>
                <a:gd name="connsiteX88" fmla="*/ 396272 w 453243"/>
                <a:gd name="connsiteY88" fmla="*/ 279796 h 360822"/>
                <a:gd name="connsiteX89" fmla="*/ 393739 w 453243"/>
                <a:gd name="connsiteY89" fmla="*/ 279796 h 360822"/>
                <a:gd name="connsiteX90" fmla="*/ 391207 w 453243"/>
                <a:gd name="connsiteY90" fmla="*/ 282328 h 360822"/>
                <a:gd name="connsiteX91" fmla="*/ 388676 w 453243"/>
                <a:gd name="connsiteY91" fmla="*/ 282328 h 360822"/>
                <a:gd name="connsiteX92" fmla="*/ 386143 w 453243"/>
                <a:gd name="connsiteY92" fmla="*/ 282328 h 360822"/>
                <a:gd name="connsiteX93" fmla="*/ 383611 w 453243"/>
                <a:gd name="connsiteY93" fmla="*/ 282328 h 360822"/>
                <a:gd name="connsiteX94" fmla="*/ 381079 w 453243"/>
                <a:gd name="connsiteY94" fmla="*/ 282328 h 360822"/>
                <a:gd name="connsiteX95" fmla="*/ 381079 w 453243"/>
                <a:gd name="connsiteY95" fmla="*/ 284860 h 360822"/>
                <a:gd name="connsiteX96" fmla="*/ 378547 w 453243"/>
                <a:gd name="connsiteY96" fmla="*/ 284860 h 360822"/>
                <a:gd name="connsiteX97" fmla="*/ 378547 w 453243"/>
                <a:gd name="connsiteY97" fmla="*/ 286126 h 360822"/>
                <a:gd name="connsiteX98" fmla="*/ 377281 w 453243"/>
                <a:gd name="connsiteY98" fmla="*/ 286126 h 360822"/>
                <a:gd name="connsiteX99" fmla="*/ 374749 w 453243"/>
                <a:gd name="connsiteY99" fmla="*/ 288658 h 360822"/>
                <a:gd name="connsiteX100" fmla="*/ 372216 w 453243"/>
                <a:gd name="connsiteY100" fmla="*/ 298786 h 360822"/>
                <a:gd name="connsiteX101" fmla="*/ 369685 w 453243"/>
                <a:gd name="connsiteY101" fmla="*/ 302585 h 360822"/>
                <a:gd name="connsiteX102" fmla="*/ 369685 w 453243"/>
                <a:gd name="connsiteY102" fmla="*/ 305117 h 360822"/>
                <a:gd name="connsiteX103" fmla="*/ 367153 w 453243"/>
                <a:gd name="connsiteY103" fmla="*/ 305117 h 360822"/>
                <a:gd name="connsiteX104" fmla="*/ 364620 w 453243"/>
                <a:gd name="connsiteY104" fmla="*/ 307649 h 360822"/>
                <a:gd name="connsiteX105" fmla="*/ 364620 w 453243"/>
                <a:gd name="connsiteY105" fmla="*/ 310181 h 360822"/>
                <a:gd name="connsiteX106" fmla="*/ 362088 w 453243"/>
                <a:gd name="connsiteY106" fmla="*/ 310181 h 360822"/>
                <a:gd name="connsiteX107" fmla="*/ 362088 w 453243"/>
                <a:gd name="connsiteY107" fmla="*/ 311447 h 360822"/>
                <a:gd name="connsiteX108" fmla="*/ 362088 w 453243"/>
                <a:gd name="connsiteY108" fmla="*/ 313979 h 360822"/>
                <a:gd name="connsiteX109" fmla="*/ 359556 w 453243"/>
                <a:gd name="connsiteY109" fmla="*/ 313979 h 360822"/>
                <a:gd name="connsiteX110" fmla="*/ 355758 w 453243"/>
                <a:gd name="connsiteY110" fmla="*/ 316511 h 360822"/>
                <a:gd name="connsiteX111" fmla="*/ 353226 w 453243"/>
                <a:gd name="connsiteY111" fmla="*/ 316511 h 360822"/>
                <a:gd name="connsiteX112" fmla="*/ 350694 w 453243"/>
                <a:gd name="connsiteY112" fmla="*/ 316511 h 360822"/>
                <a:gd name="connsiteX113" fmla="*/ 348162 w 453243"/>
                <a:gd name="connsiteY113" fmla="*/ 319043 h 360822"/>
                <a:gd name="connsiteX114" fmla="*/ 345630 w 453243"/>
                <a:gd name="connsiteY114" fmla="*/ 319043 h 360822"/>
                <a:gd name="connsiteX115" fmla="*/ 345630 w 453243"/>
                <a:gd name="connsiteY115" fmla="*/ 324107 h 360822"/>
                <a:gd name="connsiteX116" fmla="*/ 343098 w 453243"/>
                <a:gd name="connsiteY116" fmla="*/ 324107 h 360822"/>
                <a:gd name="connsiteX117" fmla="*/ 343098 w 453243"/>
                <a:gd name="connsiteY117" fmla="*/ 321575 h 360822"/>
                <a:gd name="connsiteX118" fmla="*/ 343098 w 453243"/>
                <a:gd name="connsiteY118" fmla="*/ 319043 h 360822"/>
                <a:gd name="connsiteX119" fmla="*/ 340565 w 453243"/>
                <a:gd name="connsiteY119" fmla="*/ 316511 h 360822"/>
                <a:gd name="connsiteX120" fmla="*/ 340565 w 453243"/>
                <a:gd name="connsiteY120" fmla="*/ 313979 h 360822"/>
                <a:gd name="connsiteX121" fmla="*/ 339300 w 453243"/>
                <a:gd name="connsiteY121" fmla="*/ 313979 h 360822"/>
                <a:gd name="connsiteX122" fmla="*/ 336767 w 453243"/>
                <a:gd name="connsiteY122" fmla="*/ 316511 h 360822"/>
                <a:gd name="connsiteX123" fmla="*/ 334235 w 453243"/>
                <a:gd name="connsiteY123" fmla="*/ 316511 h 360822"/>
                <a:gd name="connsiteX124" fmla="*/ 331704 w 453243"/>
                <a:gd name="connsiteY124" fmla="*/ 316511 h 360822"/>
                <a:gd name="connsiteX125" fmla="*/ 329171 w 453243"/>
                <a:gd name="connsiteY125" fmla="*/ 316511 h 360822"/>
                <a:gd name="connsiteX126" fmla="*/ 324107 w 453243"/>
                <a:gd name="connsiteY126" fmla="*/ 316511 h 360822"/>
                <a:gd name="connsiteX127" fmla="*/ 320309 w 453243"/>
                <a:gd name="connsiteY127" fmla="*/ 316511 h 360822"/>
                <a:gd name="connsiteX128" fmla="*/ 317777 w 453243"/>
                <a:gd name="connsiteY128" fmla="*/ 316511 h 360822"/>
                <a:gd name="connsiteX129" fmla="*/ 315244 w 453243"/>
                <a:gd name="connsiteY129" fmla="*/ 316511 h 360822"/>
                <a:gd name="connsiteX130" fmla="*/ 312713 w 453243"/>
                <a:gd name="connsiteY130" fmla="*/ 319043 h 360822"/>
                <a:gd name="connsiteX131" fmla="*/ 312713 w 453243"/>
                <a:gd name="connsiteY131" fmla="*/ 321575 h 360822"/>
                <a:gd name="connsiteX132" fmla="*/ 312713 w 453243"/>
                <a:gd name="connsiteY132" fmla="*/ 324107 h 360822"/>
                <a:gd name="connsiteX133" fmla="*/ 312713 w 453243"/>
                <a:gd name="connsiteY133" fmla="*/ 325373 h 360822"/>
                <a:gd name="connsiteX134" fmla="*/ 312713 w 453243"/>
                <a:gd name="connsiteY134" fmla="*/ 324107 h 360822"/>
                <a:gd name="connsiteX135" fmla="*/ 310181 w 453243"/>
                <a:gd name="connsiteY135" fmla="*/ 321575 h 360822"/>
                <a:gd name="connsiteX136" fmla="*/ 307648 w 453243"/>
                <a:gd name="connsiteY136" fmla="*/ 321575 h 360822"/>
                <a:gd name="connsiteX137" fmla="*/ 307648 w 453243"/>
                <a:gd name="connsiteY137" fmla="*/ 319043 h 360822"/>
                <a:gd name="connsiteX138" fmla="*/ 307648 w 453243"/>
                <a:gd name="connsiteY138" fmla="*/ 316511 h 360822"/>
                <a:gd name="connsiteX139" fmla="*/ 305116 w 453243"/>
                <a:gd name="connsiteY139" fmla="*/ 313979 h 360822"/>
                <a:gd name="connsiteX140" fmla="*/ 303850 w 453243"/>
                <a:gd name="connsiteY140" fmla="*/ 313979 h 360822"/>
                <a:gd name="connsiteX141" fmla="*/ 301318 w 453243"/>
                <a:gd name="connsiteY141" fmla="*/ 313979 h 360822"/>
                <a:gd name="connsiteX142" fmla="*/ 301318 w 453243"/>
                <a:gd name="connsiteY142" fmla="*/ 316511 h 360822"/>
                <a:gd name="connsiteX143" fmla="*/ 298786 w 453243"/>
                <a:gd name="connsiteY143" fmla="*/ 316511 h 360822"/>
                <a:gd name="connsiteX144" fmla="*/ 293722 w 453243"/>
                <a:gd name="connsiteY144" fmla="*/ 313979 h 360822"/>
                <a:gd name="connsiteX145" fmla="*/ 288658 w 453243"/>
                <a:gd name="connsiteY145" fmla="*/ 313979 h 360822"/>
                <a:gd name="connsiteX146" fmla="*/ 286126 w 453243"/>
                <a:gd name="connsiteY146" fmla="*/ 313979 h 360822"/>
                <a:gd name="connsiteX147" fmla="*/ 284860 w 453243"/>
                <a:gd name="connsiteY147" fmla="*/ 313979 h 360822"/>
                <a:gd name="connsiteX148" fmla="*/ 282328 w 453243"/>
                <a:gd name="connsiteY148" fmla="*/ 313979 h 360822"/>
                <a:gd name="connsiteX149" fmla="*/ 279795 w 453243"/>
                <a:gd name="connsiteY149" fmla="*/ 313979 h 360822"/>
                <a:gd name="connsiteX150" fmla="*/ 272199 w 453243"/>
                <a:gd name="connsiteY150" fmla="*/ 313979 h 360822"/>
                <a:gd name="connsiteX151" fmla="*/ 269667 w 453243"/>
                <a:gd name="connsiteY151" fmla="*/ 313979 h 360822"/>
                <a:gd name="connsiteX152" fmla="*/ 267135 w 453243"/>
                <a:gd name="connsiteY152" fmla="*/ 313979 h 360822"/>
                <a:gd name="connsiteX153" fmla="*/ 265869 w 453243"/>
                <a:gd name="connsiteY153" fmla="*/ 313979 h 360822"/>
                <a:gd name="connsiteX154" fmla="*/ 265869 w 453243"/>
                <a:gd name="connsiteY154" fmla="*/ 316511 h 360822"/>
                <a:gd name="connsiteX155" fmla="*/ 263337 w 453243"/>
                <a:gd name="connsiteY155" fmla="*/ 316511 h 360822"/>
                <a:gd name="connsiteX156" fmla="*/ 260805 w 453243"/>
                <a:gd name="connsiteY156" fmla="*/ 316511 h 360822"/>
                <a:gd name="connsiteX157" fmla="*/ 255741 w 453243"/>
                <a:gd name="connsiteY157" fmla="*/ 316511 h 360822"/>
                <a:gd name="connsiteX158" fmla="*/ 253209 w 453243"/>
                <a:gd name="connsiteY158" fmla="*/ 319043 h 360822"/>
                <a:gd name="connsiteX159" fmla="*/ 250676 w 453243"/>
                <a:gd name="connsiteY159" fmla="*/ 319043 h 360822"/>
                <a:gd name="connsiteX160" fmla="*/ 246879 w 453243"/>
                <a:gd name="connsiteY160" fmla="*/ 319043 h 360822"/>
                <a:gd name="connsiteX161" fmla="*/ 246879 w 453243"/>
                <a:gd name="connsiteY161" fmla="*/ 316511 h 360822"/>
                <a:gd name="connsiteX162" fmla="*/ 239282 w 453243"/>
                <a:gd name="connsiteY162" fmla="*/ 316511 h 360822"/>
                <a:gd name="connsiteX163" fmla="*/ 236750 w 453243"/>
                <a:gd name="connsiteY163" fmla="*/ 316511 h 360822"/>
                <a:gd name="connsiteX164" fmla="*/ 231686 w 453243"/>
                <a:gd name="connsiteY164" fmla="*/ 319043 h 360822"/>
                <a:gd name="connsiteX165" fmla="*/ 229154 w 453243"/>
                <a:gd name="connsiteY165" fmla="*/ 319043 h 360822"/>
                <a:gd name="connsiteX166" fmla="*/ 229154 w 453243"/>
                <a:gd name="connsiteY166" fmla="*/ 321575 h 360822"/>
                <a:gd name="connsiteX167" fmla="*/ 227888 w 453243"/>
                <a:gd name="connsiteY167" fmla="*/ 321575 h 360822"/>
                <a:gd name="connsiteX168" fmla="*/ 227888 w 453243"/>
                <a:gd name="connsiteY168" fmla="*/ 324107 h 360822"/>
                <a:gd name="connsiteX169" fmla="*/ 225356 w 453243"/>
                <a:gd name="connsiteY169" fmla="*/ 324107 h 360822"/>
                <a:gd name="connsiteX170" fmla="*/ 222823 w 453243"/>
                <a:gd name="connsiteY170" fmla="*/ 325373 h 360822"/>
                <a:gd name="connsiteX171" fmla="*/ 220291 w 453243"/>
                <a:gd name="connsiteY171" fmla="*/ 327906 h 360822"/>
                <a:gd name="connsiteX172" fmla="*/ 220291 w 453243"/>
                <a:gd name="connsiteY172" fmla="*/ 330437 h 360822"/>
                <a:gd name="connsiteX173" fmla="*/ 220291 w 453243"/>
                <a:gd name="connsiteY173" fmla="*/ 332970 h 360822"/>
                <a:gd name="connsiteX174" fmla="*/ 215227 w 453243"/>
                <a:gd name="connsiteY174" fmla="*/ 335502 h 360822"/>
                <a:gd name="connsiteX175" fmla="*/ 210163 w 453243"/>
                <a:gd name="connsiteY175" fmla="*/ 338034 h 360822"/>
                <a:gd name="connsiteX176" fmla="*/ 208897 w 453243"/>
                <a:gd name="connsiteY176" fmla="*/ 338034 h 360822"/>
                <a:gd name="connsiteX177" fmla="*/ 206365 w 453243"/>
                <a:gd name="connsiteY177" fmla="*/ 338034 h 360822"/>
                <a:gd name="connsiteX178" fmla="*/ 201300 w 453243"/>
                <a:gd name="connsiteY178" fmla="*/ 335502 h 360822"/>
                <a:gd name="connsiteX179" fmla="*/ 201300 w 453243"/>
                <a:gd name="connsiteY179" fmla="*/ 338034 h 360822"/>
                <a:gd name="connsiteX180" fmla="*/ 196237 w 453243"/>
                <a:gd name="connsiteY180" fmla="*/ 339300 h 360822"/>
                <a:gd name="connsiteX181" fmla="*/ 193705 w 453243"/>
                <a:gd name="connsiteY181" fmla="*/ 339300 h 360822"/>
                <a:gd name="connsiteX182" fmla="*/ 196237 w 453243"/>
                <a:gd name="connsiteY182" fmla="*/ 341832 h 360822"/>
                <a:gd name="connsiteX183" fmla="*/ 193705 w 453243"/>
                <a:gd name="connsiteY183" fmla="*/ 341832 h 360822"/>
                <a:gd name="connsiteX184" fmla="*/ 193705 w 453243"/>
                <a:gd name="connsiteY184" fmla="*/ 344364 h 360822"/>
                <a:gd name="connsiteX185" fmla="*/ 191172 w 453243"/>
                <a:gd name="connsiteY185" fmla="*/ 344364 h 360822"/>
                <a:gd name="connsiteX186" fmla="*/ 189907 w 453243"/>
                <a:gd name="connsiteY186" fmla="*/ 344364 h 360822"/>
                <a:gd name="connsiteX187" fmla="*/ 187374 w 453243"/>
                <a:gd name="connsiteY187" fmla="*/ 344364 h 360822"/>
                <a:gd name="connsiteX188" fmla="*/ 187374 w 453243"/>
                <a:gd name="connsiteY188" fmla="*/ 346896 h 360822"/>
                <a:gd name="connsiteX189" fmla="*/ 184842 w 453243"/>
                <a:gd name="connsiteY189" fmla="*/ 346896 h 360822"/>
                <a:gd name="connsiteX190" fmla="*/ 184842 w 453243"/>
                <a:gd name="connsiteY190" fmla="*/ 349428 h 360822"/>
                <a:gd name="connsiteX191" fmla="*/ 184842 w 453243"/>
                <a:gd name="connsiteY191" fmla="*/ 350694 h 360822"/>
                <a:gd name="connsiteX192" fmla="*/ 187374 w 453243"/>
                <a:gd name="connsiteY192" fmla="*/ 353227 h 360822"/>
                <a:gd name="connsiteX193" fmla="*/ 184842 w 453243"/>
                <a:gd name="connsiteY193" fmla="*/ 353227 h 360822"/>
                <a:gd name="connsiteX194" fmla="*/ 182310 w 453243"/>
                <a:gd name="connsiteY194" fmla="*/ 350694 h 360822"/>
                <a:gd name="connsiteX195" fmla="*/ 179778 w 453243"/>
                <a:gd name="connsiteY195" fmla="*/ 350694 h 360822"/>
                <a:gd name="connsiteX196" fmla="*/ 172182 w 453243"/>
                <a:gd name="connsiteY196" fmla="*/ 355758 h 360822"/>
                <a:gd name="connsiteX197" fmla="*/ 170916 w 453243"/>
                <a:gd name="connsiteY197" fmla="*/ 358291 h 360822"/>
                <a:gd name="connsiteX198" fmla="*/ 170916 w 453243"/>
                <a:gd name="connsiteY198" fmla="*/ 360822 h 360822"/>
                <a:gd name="connsiteX199" fmla="*/ 168384 w 453243"/>
                <a:gd name="connsiteY199" fmla="*/ 360822 h 360822"/>
                <a:gd name="connsiteX200" fmla="*/ 165851 w 453243"/>
                <a:gd name="connsiteY200" fmla="*/ 360822 h 360822"/>
                <a:gd name="connsiteX201" fmla="*/ 163319 w 453243"/>
                <a:gd name="connsiteY201" fmla="*/ 358291 h 360822"/>
                <a:gd name="connsiteX202" fmla="*/ 160788 w 453243"/>
                <a:gd name="connsiteY202" fmla="*/ 358291 h 360822"/>
                <a:gd name="connsiteX203" fmla="*/ 158255 w 453243"/>
                <a:gd name="connsiteY203" fmla="*/ 358291 h 360822"/>
                <a:gd name="connsiteX204" fmla="*/ 158255 w 453243"/>
                <a:gd name="connsiteY204" fmla="*/ 360822 h 360822"/>
                <a:gd name="connsiteX205" fmla="*/ 155723 w 453243"/>
                <a:gd name="connsiteY205" fmla="*/ 358291 h 360822"/>
                <a:gd name="connsiteX206" fmla="*/ 153191 w 453243"/>
                <a:gd name="connsiteY206" fmla="*/ 358291 h 360822"/>
                <a:gd name="connsiteX207" fmla="*/ 149393 w 453243"/>
                <a:gd name="connsiteY207" fmla="*/ 355758 h 360822"/>
                <a:gd name="connsiteX208" fmla="*/ 144329 w 453243"/>
                <a:gd name="connsiteY208" fmla="*/ 355758 h 360822"/>
                <a:gd name="connsiteX209" fmla="*/ 134200 w 453243"/>
                <a:gd name="connsiteY209" fmla="*/ 355758 h 360822"/>
                <a:gd name="connsiteX210" fmla="*/ 134200 w 453243"/>
                <a:gd name="connsiteY210" fmla="*/ 358291 h 360822"/>
                <a:gd name="connsiteX211" fmla="*/ 132935 w 453243"/>
                <a:gd name="connsiteY211" fmla="*/ 358291 h 360822"/>
                <a:gd name="connsiteX212" fmla="*/ 130402 w 453243"/>
                <a:gd name="connsiteY212" fmla="*/ 358291 h 360822"/>
                <a:gd name="connsiteX213" fmla="*/ 127870 w 453243"/>
                <a:gd name="connsiteY213" fmla="*/ 355758 h 360822"/>
                <a:gd name="connsiteX214" fmla="*/ 125338 w 453243"/>
                <a:gd name="connsiteY214" fmla="*/ 355758 h 360822"/>
                <a:gd name="connsiteX215" fmla="*/ 122806 w 453243"/>
                <a:gd name="connsiteY215" fmla="*/ 355758 h 360822"/>
                <a:gd name="connsiteX216" fmla="*/ 117742 w 453243"/>
                <a:gd name="connsiteY216" fmla="*/ 355758 h 360822"/>
                <a:gd name="connsiteX217" fmla="*/ 115210 w 453243"/>
                <a:gd name="connsiteY217" fmla="*/ 353227 h 360822"/>
                <a:gd name="connsiteX218" fmla="*/ 113944 w 453243"/>
                <a:gd name="connsiteY218" fmla="*/ 353227 h 360822"/>
                <a:gd name="connsiteX219" fmla="*/ 113944 w 453243"/>
                <a:gd name="connsiteY219" fmla="*/ 350694 h 360822"/>
                <a:gd name="connsiteX220" fmla="*/ 111412 w 453243"/>
                <a:gd name="connsiteY220" fmla="*/ 350694 h 360822"/>
                <a:gd name="connsiteX221" fmla="*/ 108879 w 453243"/>
                <a:gd name="connsiteY221" fmla="*/ 350694 h 360822"/>
                <a:gd name="connsiteX222" fmla="*/ 106347 w 453243"/>
                <a:gd name="connsiteY222" fmla="*/ 349428 h 360822"/>
                <a:gd name="connsiteX223" fmla="*/ 101283 w 453243"/>
                <a:gd name="connsiteY223" fmla="*/ 349428 h 360822"/>
                <a:gd name="connsiteX224" fmla="*/ 101283 w 453243"/>
                <a:gd name="connsiteY224" fmla="*/ 346896 h 360822"/>
                <a:gd name="connsiteX225" fmla="*/ 101283 w 453243"/>
                <a:gd name="connsiteY225" fmla="*/ 344364 h 360822"/>
                <a:gd name="connsiteX226" fmla="*/ 96219 w 453243"/>
                <a:gd name="connsiteY226" fmla="*/ 341832 h 360822"/>
                <a:gd name="connsiteX227" fmla="*/ 96219 w 453243"/>
                <a:gd name="connsiteY227" fmla="*/ 339300 h 360822"/>
                <a:gd name="connsiteX228" fmla="*/ 92421 w 453243"/>
                <a:gd name="connsiteY228" fmla="*/ 338034 h 360822"/>
                <a:gd name="connsiteX229" fmla="*/ 87357 w 453243"/>
                <a:gd name="connsiteY229" fmla="*/ 332970 h 360822"/>
                <a:gd name="connsiteX230" fmla="*/ 82293 w 453243"/>
                <a:gd name="connsiteY230" fmla="*/ 332970 h 360822"/>
                <a:gd name="connsiteX231" fmla="*/ 79761 w 453243"/>
                <a:gd name="connsiteY231" fmla="*/ 330437 h 360822"/>
                <a:gd name="connsiteX232" fmla="*/ 78495 w 453243"/>
                <a:gd name="connsiteY232" fmla="*/ 330437 h 360822"/>
                <a:gd name="connsiteX233" fmla="*/ 75963 w 453243"/>
                <a:gd name="connsiteY233" fmla="*/ 330437 h 360822"/>
                <a:gd name="connsiteX234" fmla="*/ 75963 w 453243"/>
                <a:gd name="connsiteY234" fmla="*/ 332970 h 360822"/>
                <a:gd name="connsiteX235" fmla="*/ 73430 w 453243"/>
                <a:gd name="connsiteY235" fmla="*/ 332970 h 360822"/>
                <a:gd name="connsiteX236" fmla="*/ 73430 w 453243"/>
                <a:gd name="connsiteY236" fmla="*/ 330437 h 360822"/>
                <a:gd name="connsiteX237" fmla="*/ 70898 w 453243"/>
                <a:gd name="connsiteY237" fmla="*/ 330437 h 360822"/>
                <a:gd name="connsiteX238" fmla="*/ 70898 w 453243"/>
                <a:gd name="connsiteY238" fmla="*/ 327906 h 360822"/>
                <a:gd name="connsiteX239" fmla="*/ 70898 w 453243"/>
                <a:gd name="connsiteY239" fmla="*/ 325373 h 360822"/>
                <a:gd name="connsiteX240" fmla="*/ 68366 w 453243"/>
                <a:gd name="connsiteY240" fmla="*/ 321575 h 360822"/>
                <a:gd name="connsiteX241" fmla="*/ 68366 w 453243"/>
                <a:gd name="connsiteY241" fmla="*/ 313979 h 360822"/>
                <a:gd name="connsiteX242" fmla="*/ 68366 w 453243"/>
                <a:gd name="connsiteY242" fmla="*/ 310181 h 360822"/>
                <a:gd name="connsiteX243" fmla="*/ 68366 w 453243"/>
                <a:gd name="connsiteY243" fmla="*/ 302585 h 360822"/>
                <a:gd name="connsiteX244" fmla="*/ 70898 w 453243"/>
                <a:gd name="connsiteY244" fmla="*/ 302585 h 360822"/>
                <a:gd name="connsiteX245" fmla="*/ 73430 w 453243"/>
                <a:gd name="connsiteY245" fmla="*/ 305117 h 360822"/>
                <a:gd name="connsiteX246" fmla="*/ 75963 w 453243"/>
                <a:gd name="connsiteY246" fmla="*/ 307649 h 360822"/>
                <a:gd name="connsiteX247" fmla="*/ 78495 w 453243"/>
                <a:gd name="connsiteY247" fmla="*/ 307649 h 360822"/>
                <a:gd name="connsiteX248" fmla="*/ 79761 w 453243"/>
                <a:gd name="connsiteY248" fmla="*/ 307649 h 360822"/>
                <a:gd name="connsiteX249" fmla="*/ 82293 w 453243"/>
                <a:gd name="connsiteY249" fmla="*/ 307649 h 360822"/>
                <a:gd name="connsiteX250" fmla="*/ 84825 w 453243"/>
                <a:gd name="connsiteY250" fmla="*/ 305117 h 360822"/>
                <a:gd name="connsiteX251" fmla="*/ 92421 w 453243"/>
                <a:gd name="connsiteY251" fmla="*/ 296255 h 360822"/>
                <a:gd name="connsiteX252" fmla="*/ 92421 w 453243"/>
                <a:gd name="connsiteY252" fmla="*/ 293722 h 360822"/>
                <a:gd name="connsiteX253" fmla="*/ 94953 w 453243"/>
                <a:gd name="connsiteY253" fmla="*/ 293722 h 360822"/>
                <a:gd name="connsiteX254" fmla="*/ 92421 w 453243"/>
                <a:gd name="connsiteY254" fmla="*/ 282328 h 360822"/>
                <a:gd name="connsiteX255" fmla="*/ 92421 w 453243"/>
                <a:gd name="connsiteY255" fmla="*/ 279796 h 360822"/>
                <a:gd name="connsiteX256" fmla="*/ 89889 w 453243"/>
                <a:gd name="connsiteY256" fmla="*/ 277264 h 360822"/>
                <a:gd name="connsiteX257" fmla="*/ 89889 w 453243"/>
                <a:gd name="connsiteY257" fmla="*/ 273466 h 360822"/>
                <a:gd name="connsiteX258" fmla="*/ 89889 w 453243"/>
                <a:gd name="connsiteY258" fmla="*/ 270934 h 360822"/>
                <a:gd name="connsiteX259" fmla="*/ 89889 w 453243"/>
                <a:gd name="connsiteY259" fmla="*/ 268401 h 360822"/>
                <a:gd name="connsiteX260" fmla="*/ 92421 w 453243"/>
                <a:gd name="connsiteY260" fmla="*/ 265869 h 360822"/>
                <a:gd name="connsiteX261" fmla="*/ 94953 w 453243"/>
                <a:gd name="connsiteY261" fmla="*/ 265869 h 360822"/>
                <a:gd name="connsiteX262" fmla="*/ 94953 w 453243"/>
                <a:gd name="connsiteY262" fmla="*/ 263337 h 360822"/>
                <a:gd name="connsiteX263" fmla="*/ 94953 w 453243"/>
                <a:gd name="connsiteY263" fmla="*/ 259539 h 360822"/>
                <a:gd name="connsiteX264" fmla="*/ 94953 w 453243"/>
                <a:gd name="connsiteY264" fmla="*/ 257007 h 360822"/>
                <a:gd name="connsiteX265" fmla="*/ 92421 w 453243"/>
                <a:gd name="connsiteY265" fmla="*/ 257007 h 360822"/>
                <a:gd name="connsiteX266" fmla="*/ 92421 w 453243"/>
                <a:gd name="connsiteY266" fmla="*/ 254475 h 360822"/>
                <a:gd name="connsiteX267" fmla="*/ 92421 w 453243"/>
                <a:gd name="connsiteY267" fmla="*/ 251943 h 360822"/>
                <a:gd name="connsiteX268" fmla="*/ 92421 w 453243"/>
                <a:gd name="connsiteY268" fmla="*/ 254475 h 360822"/>
                <a:gd name="connsiteX269" fmla="*/ 94953 w 453243"/>
                <a:gd name="connsiteY269" fmla="*/ 251943 h 360822"/>
                <a:gd name="connsiteX270" fmla="*/ 94953 w 453243"/>
                <a:gd name="connsiteY270" fmla="*/ 249411 h 360822"/>
                <a:gd name="connsiteX271" fmla="*/ 94953 w 453243"/>
                <a:gd name="connsiteY271" fmla="*/ 245613 h 360822"/>
                <a:gd name="connsiteX272" fmla="*/ 94953 w 453243"/>
                <a:gd name="connsiteY272" fmla="*/ 243081 h 360822"/>
                <a:gd name="connsiteX273" fmla="*/ 94953 w 453243"/>
                <a:gd name="connsiteY273" fmla="*/ 238016 h 360822"/>
                <a:gd name="connsiteX274" fmla="*/ 94953 w 453243"/>
                <a:gd name="connsiteY274" fmla="*/ 235484 h 360822"/>
                <a:gd name="connsiteX275" fmla="*/ 92421 w 453243"/>
                <a:gd name="connsiteY275" fmla="*/ 235484 h 360822"/>
                <a:gd name="connsiteX276" fmla="*/ 92421 w 453243"/>
                <a:gd name="connsiteY276" fmla="*/ 231686 h 360822"/>
                <a:gd name="connsiteX277" fmla="*/ 89889 w 453243"/>
                <a:gd name="connsiteY277" fmla="*/ 229154 h 360822"/>
                <a:gd name="connsiteX278" fmla="*/ 84825 w 453243"/>
                <a:gd name="connsiteY278" fmla="*/ 221558 h 360822"/>
                <a:gd name="connsiteX279" fmla="*/ 84825 w 453243"/>
                <a:gd name="connsiteY279" fmla="*/ 220292 h 360822"/>
                <a:gd name="connsiteX280" fmla="*/ 82293 w 453243"/>
                <a:gd name="connsiteY280" fmla="*/ 217760 h 360822"/>
                <a:gd name="connsiteX281" fmla="*/ 82293 w 453243"/>
                <a:gd name="connsiteY281" fmla="*/ 215227 h 360822"/>
                <a:gd name="connsiteX282" fmla="*/ 79761 w 453243"/>
                <a:gd name="connsiteY282" fmla="*/ 210163 h 360822"/>
                <a:gd name="connsiteX283" fmla="*/ 78495 w 453243"/>
                <a:gd name="connsiteY283" fmla="*/ 206365 h 360822"/>
                <a:gd name="connsiteX284" fmla="*/ 75963 w 453243"/>
                <a:gd name="connsiteY284" fmla="*/ 203833 h 360822"/>
                <a:gd name="connsiteX285" fmla="*/ 75963 w 453243"/>
                <a:gd name="connsiteY285" fmla="*/ 201301 h 360822"/>
                <a:gd name="connsiteX286" fmla="*/ 73430 w 453243"/>
                <a:gd name="connsiteY286" fmla="*/ 194971 h 360822"/>
                <a:gd name="connsiteX287" fmla="*/ 70898 w 453243"/>
                <a:gd name="connsiteY287" fmla="*/ 192439 h 360822"/>
                <a:gd name="connsiteX288" fmla="*/ 70898 w 453243"/>
                <a:gd name="connsiteY288" fmla="*/ 189907 h 360822"/>
                <a:gd name="connsiteX289" fmla="*/ 70898 w 453243"/>
                <a:gd name="connsiteY289" fmla="*/ 182311 h 360822"/>
                <a:gd name="connsiteX290" fmla="*/ 68366 w 453243"/>
                <a:gd name="connsiteY290" fmla="*/ 178512 h 360822"/>
                <a:gd name="connsiteX291" fmla="*/ 68366 w 453243"/>
                <a:gd name="connsiteY291" fmla="*/ 175980 h 360822"/>
                <a:gd name="connsiteX292" fmla="*/ 68366 w 453243"/>
                <a:gd name="connsiteY292" fmla="*/ 164586 h 360822"/>
                <a:gd name="connsiteX293" fmla="*/ 68366 w 453243"/>
                <a:gd name="connsiteY293" fmla="*/ 162054 h 360822"/>
                <a:gd name="connsiteX294" fmla="*/ 68366 w 453243"/>
                <a:gd name="connsiteY294" fmla="*/ 159522 h 360822"/>
                <a:gd name="connsiteX295" fmla="*/ 68366 w 453243"/>
                <a:gd name="connsiteY295" fmla="*/ 156990 h 360822"/>
                <a:gd name="connsiteX296" fmla="*/ 68366 w 453243"/>
                <a:gd name="connsiteY296" fmla="*/ 155724 h 360822"/>
                <a:gd name="connsiteX297" fmla="*/ 68366 w 453243"/>
                <a:gd name="connsiteY297" fmla="*/ 153191 h 360822"/>
                <a:gd name="connsiteX298" fmla="*/ 68366 w 453243"/>
                <a:gd name="connsiteY298" fmla="*/ 148127 h 360822"/>
                <a:gd name="connsiteX299" fmla="*/ 65834 w 453243"/>
                <a:gd name="connsiteY299" fmla="*/ 145595 h 360822"/>
                <a:gd name="connsiteX300" fmla="*/ 65834 w 453243"/>
                <a:gd name="connsiteY300" fmla="*/ 143063 h 360822"/>
                <a:gd name="connsiteX301" fmla="*/ 63302 w 453243"/>
                <a:gd name="connsiteY301" fmla="*/ 139265 h 360822"/>
                <a:gd name="connsiteX302" fmla="*/ 60770 w 453243"/>
                <a:gd name="connsiteY302" fmla="*/ 134201 h 360822"/>
                <a:gd name="connsiteX303" fmla="*/ 59504 w 453243"/>
                <a:gd name="connsiteY303" fmla="*/ 131669 h 360822"/>
                <a:gd name="connsiteX304" fmla="*/ 56972 w 453243"/>
                <a:gd name="connsiteY304" fmla="*/ 129137 h 360822"/>
                <a:gd name="connsiteX305" fmla="*/ 56972 w 453243"/>
                <a:gd name="connsiteY305" fmla="*/ 127870 h 360822"/>
                <a:gd name="connsiteX306" fmla="*/ 56972 w 453243"/>
                <a:gd name="connsiteY306" fmla="*/ 125339 h 360822"/>
                <a:gd name="connsiteX307" fmla="*/ 56972 w 453243"/>
                <a:gd name="connsiteY307" fmla="*/ 122806 h 360822"/>
                <a:gd name="connsiteX308" fmla="*/ 56972 w 453243"/>
                <a:gd name="connsiteY308" fmla="*/ 120274 h 360822"/>
                <a:gd name="connsiteX309" fmla="*/ 54440 w 453243"/>
                <a:gd name="connsiteY309" fmla="*/ 117742 h 360822"/>
                <a:gd name="connsiteX310" fmla="*/ 54440 w 453243"/>
                <a:gd name="connsiteY310" fmla="*/ 116476 h 360822"/>
                <a:gd name="connsiteX311" fmla="*/ 49375 w 453243"/>
                <a:gd name="connsiteY311" fmla="*/ 108880 h 360822"/>
                <a:gd name="connsiteX312" fmla="*/ 46844 w 453243"/>
                <a:gd name="connsiteY312" fmla="*/ 106348 h 360822"/>
                <a:gd name="connsiteX313" fmla="*/ 44312 w 453243"/>
                <a:gd name="connsiteY313" fmla="*/ 103816 h 360822"/>
                <a:gd name="connsiteX314" fmla="*/ 41779 w 453243"/>
                <a:gd name="connsiteY314" fmla="*/ 103816 h 360822"/>
                <a:gd name="connsiteX315" fmla="*/ 41779 w 453243"/>
                <a:gd name="connsiteY315" fmla="*/ 102550 h 360822"/>
                <a:gd name="connsiteX316" fmla="*/ 41779 w 453243"/>
                <a:gd name="connsiteY316" fmla="*/ 100018 h 360822"/>
                <a:gd name="connsiteX317" fmla="*/ 40514 w 453243"/>
                <a:gd name="connsiteY317" fmla="*/ 94953 h 360822"/>
                <a:gd name="connsiteX318" fmla="*/ 40514 w 453243"/>
                <a:gd name="connsiteY318" fmla="*/ 92421 h 360822"/>
                <a:gd name="connsiteX319" fmla="*/ 40514 w 453243"/>
                <a:gd name="connsiteY319" fmla="*/ 89889 h 360822"/>
                <a:gd name="connsiteX320" fmla="*/ 40514 w 453243"/>
                <a:gd name="connsiteY320" fmla="*/ 88623 h 360822"/>
                <a:gd name="connsiteX321" fmla="*/ 40514 w 453243"/>
                <a:gd name="connsiteY321" fmla="*/ 86091 h 360822"/>
                <a:gd name="connsiteX322" fmla="*/ 40514 w 453243"/>
                <a:gd name="connsiteY322" fmla="*/ 83559 h 360822"/>
                <a:gd name="connsiteX323" fmla="*/ 40514 w 453243"/>
                <a:gd name="connsiteY323" fmla="*/ 81027 h 360822"/>
                <a:gd name="connsiteX324" fmla="*/ 40514 w 453243"/>
                <a:gd name="connsiteY324" fmla="*/ 78495 h 360822"/>
                <a:gd name="connsiteX325" fmla="*/ 40514 w 453243"/>
                <a:gd name="connsiteY325" fmla="*/ 77229 h 360822"/>
                <a:gd name="connsiteX326" fmla="*/ 37981 w 453243"/>
                <a:gd name="connsiteY326" fmla="*/ 72165 h 360822"/>
                <a:gd name="connsiteX327" fmla="*/ 35449 w 453243"/>
                <a:gd name="connsiteY327" fmla="*/ 67101 h 360822"/>
                <a:gd name="connsiteX328" fmla="*/ 30385 w 453243"/>
                <a:gd name="connsiteY328" fmla="*/ 58238 h 360822"/>
                <a:gd name="connsiteX329" fmla="*/ 27853 w 453243"/>
                <a:gd name="connsiteY329" fmla="*/ 55706 h 360822"/>
                <a:gd name="connsiteX330" fmla="*/ 25321 w 453243"/>
                <a:gd name="connsiteY330" fmla="*/ 51908 h 360822"/>
                <a:gd name="connsiteX331" fmla="*/ 22789 w 453243"/>
                <a:gd name="connsiteY331" fmla="*/ 46844 h 360822"/>
                <a:gd name="connsiteX332" fmla="*/ 21523 w 453243"/>
                <a:gd name="connsiteY332" fmla="*/ 44312 h 360822"/>
                <a:gd name="connsiteX333" fmla="*/ 18991 w 453243"/>
                <a:gd name="connsiteY333" fmla="*/ 44312 h 360822"/>
                <a:gd name="connsiteX334" fmla="*/ 18991 w 453243"/>
                <a:gd name="connsiteY334" fmla="*/ 41780 h 360822"/>
                <a:gd name="connsiteX335" fmla="*/ 11394 w 453243"/>
                <a:gd name="connsiteY335" fmla="*/ 35449 h 360822"/>
                <a:gd name="connsiteX336" fmla="*/ 11394 w 453243"/>
                <a:gd name="connsiteY336" fmla="*/ 30385 h 360822"/>
                <a:gd name="connsiteX337" fmla="*/ 11394 w 453243"/>
                <a:gd name="connsiteY337" fmla="*/ 27853 h 360822"/>
                <a:gd name="connsiteX338" fmla="*/ 6330 w 453243"/>
                <a:gd name="connsiteY338" fmla="*/ 21523 h 360822"/>
                <a:gd name="connsiteX339" fmla="*/ 3798 w 453243"/>
                <a:gd name="connsiteY339" fmla="*/ 16459 h 360822"/>
                <a:gd name="connsiteX340" fmla="*/ 2532 w 453243"/>
                <a:gd name="connsiteY340" fmla="*/ 12660 h 360822"/>
                <a:gd name="connsiteX341" fmla="*/ 0 w 453243"/>
                <a:gd name="connsiteY341" fmla="*/ 5064 h 360822"/>
                <a:gd name="connsiteX342" fmla="*/ 0 w 453243"/>
                <a:gd name="connsiteY342" fmla="*/ 2532 h 360822"/>
                <a:gd name="connsiteX343" fmla="*/ 0 w 453243"/>
                <a:gd name="connsiteY343" fmla="*/ 0 h 360822"/>
                <a:gd name="connsiteX344" fmla="*/ 2532 w 453243"/>
                <a:gd name="connsiteY344" fmla="*/ 0 h 360822"/>
                <a:gd name="connsiteX345" fmla="*/ 11394 w 453243"/>
                <a:gd name="connsiteY345" fmla="*/ 21523 h 360822"/>
                <a:gd name="connsiteX346" fmla="*/ 16458 w 453243"/>
                <a:gd name="connsiteY346" fmla="*/ 24055 h 360822"/>
                <a:gd name="connsiteX347" fmla="*/ 18991 w 453243"/>
                <a:gd name="connsiteY347" fmla="*/ 27853 h 360822"/>
                <a:gd name="connsiteX348" fmla="*/ 32917 w 453243"/>
                <a:gd name="connsiteY348" fmla="*/ 39247 h 36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453243" h="360822">
                  <a:moveTo>
                    <a:pt x="32917" y="37981"/>
                  </a:moveTo>
                  <a:lnTo>
                    <a:pt x="35449" y="39247"/>
                  </a:lnTo>
                  <a:lnTo>
                    <a:pt x="40514" y="44312"/>
                  </a:lnTo>
                  <a:lnTo>
                    <a:pt x="44312" y="49376"/>
                  </a:lnTo>
                  <a:lnTo>
                    <a:pt x="49375" y="53174"/>
                  </a:lnTo>
                  <a:lnTo>
                    <a:pt x="56972" y="58238"/>
                  </a:lnTo>
                  <a:lnTo>
                    <a:pt x="60770" y="63302"/>
                  </a:lnTo>
                  <a:lnTo>
                    <a:pt x="65834" y="67101"/>
                  </a:lnTo>
                  <a:lnTo>
                    <a:pt x="73430" y="72165"/>
                  </a:lnTo>
                  <a:lnTo>
                    <a:pt x="78495" y="74697"/>
                  </a:lnTo>
                  <a:lnTo>
                    <a:pt x="84825" y="78495"/>
                  </a:lnTo>
                  <a:lnTo>
                    <a:pt x="89889" y="81027"/>
                  </a:lnTo>
                  <a:lnTo>
                    <a:pt x="96219" y="86091"/>
                  </a:lnTo>
                  <a:lnTo>
                    <a:pt x="101283" y="88623"/>
                  </a:lnTo>
                  <a:lnTo>
                    <a:pt x="108879" y="89889"/>
                  </a:lnTo>
                  <a:lnTo>
                    <a:pt x="115210" y="94953"/>
                  </a:lnTo>
                  <a:lnTo>
                    <a:pt x="120274" y="97486"/>
                  </a:lnTo>
                  <a:lnTo>
                    <a:pt x="127870" y="100018"/>
                  </a:lnTo>
                  <a:lnTo>
                    <a:pt x="134200" y="102550"/>
                  </a:lnTo>
                  <a:lnTo>
                    <a:pt x="139265" y="103816"/>
                  </a:lnTo>
                  <a:lnTo>
                    <a:pt x="146861" y="106348"/>
                  </a:lnTo>
                  <a:lnTo>
                    <a:pt x="151925" y="111412"/>
                  </a:lnTo>
                  <a:lnTo>
                    <a:pt x="155723" y="117742"/>
                  </a:lnTo>
                  <a:lnTo>
                    <a:pt x="158255" y="125339"/>
                  </a:lnTo>
                  <a:lnTo>
                    <a:pt x="163319" y="131669"/>
                  </a:lnTo>
                  <a:lnTo>
                    <a:pt x="168384" y="139265"/>
                  </a:lnTo>
                  <a:lnTo>
                    <a:pt x="172182" y="143063"/>
                  </a:lnTo>
                  <a:lnTo>
                    <a:pt x="177246" y="143063"/>
                  </a:lnTo>
                  <a:lnTo>
                    <a:pt x="184842" y="145595"/>
                  </a:lnTo>
                  <a:lnTo>
                    <a:pt x="191172" y="143063"/>
                  </a:lnTo>
                  <a:lnTo>
                    <a:pt x="198769" y="143063"/>
                  </a:lnTo>
                  <a:lnTo>
                    <a:pt x="206365" y="148127"/>
                  </a:lnTo>
                  <a:lnTo>
                    <a:pt x="208897" y="155724"/>
                  </a:lnTo>
                  <a:lnTo>
                    <a:pt x="206365" y="159522"/>
                  </a:lnTo>
                  <a:lnTo>
                    <a:pt x="203833" y="159522"/>
                  </a:lnTo>
                  <a:lnTo>
                    <a:pt x="189907" y="173448"/>
                  </a:lnTo>
                  <a:lnTo>
                    <a:pt x="189907" y="181044"/>
                  </a:lnTo>
                  <a:lnTo>
                    <a:pt x="193705" y="194971"/>
                  </a:lnTo>
                  <a:lnTo>
                    <a:pt x="208897" y="217760"/>
                  </a:lnTo>
                  <a:lnTo>
                    <a:pt x="210163" y="220292"/>
                  </a:lnTo>
                  <a:lnTo>
                    <a:pt x="215227" y="224090"/>
                  </a:lnTo>
                  <a:lnTo>
                    <a:pt x="220291" y="231686"/>
                  </a:lnTo>
                  <a:lnTo>
                    <a:pt x="225356" y="235484"/>
                  </a:lnTo>
                  <a:lnTo>
                    <a:pt x="231686" y="240548"/>
                  </a:lnTo>
                  <a:lnTo>
                    <a:pt x="236750" y="245613"/>
                  </a:lnTo>
                  <a:lnTo>
                    <a:pt x="241814" y="249411"/>
                  </a:lnTo>
                  <a:lnTo>
                    <a:pt x="248144" y="254475"/>
                  </a:lnTo>
                  <a:lnTo>
                    <a:pt x="253209" y="257007"/>
                  </a:lnTo>
                  <a:lnTo>
                    <a:pt x="260805" y="259539"/>
                  </a:lnTo>
                  <a:lnTo>
                    <a:pt x="265869" y="260805"/>
                  </a:lnTo>
                  <a:lnTo>
                    <a:pt x="272199" y="260805"/>
                  </a:lnTo>
                  <a:lnTo>
                    <a:pt x="279795" y="260805"/>
                  </a:lnTo>
                  <a:lnTo>
                    <a:pt x="286126" y="260805"/>
                  </a:lnTo>
                  <a:lnTo>
                    <a:pt x="293722" y="260805"/>
                  </a:lnTo>
                  <a:lnTo>
                    <a:pt x="298786" y="259539"/>
                  </a:lnTo>
                  <a:lnTo>
                    <a:pt x="305116" y="259539"/>
                  </a:lnTo>
                  <a:lnTo>
                    <a:pt x="312713" y="259539"/>
                  </a:lnTo>
                  <a:lnTo>
                    <a:pt x="320309" y="257007"/>
                  </a:lnTo>
                  <a:lnTo>
                    <a:pt x="326639" y="259539"/>
                  </a:lnTo>
                  <a:lnTo>
                    <a:pt x="334235" y="259539"/>
                  </a:lnTo>
                  <a:lnTo>
                    <a:pt x="339300" y="263337"/>
                  </a:lnTo>
                  <a:lnTo>
                    <a:pt x="343098" y="265869"/>
                  </a:lnTo>
                  <a:lnTo>
                    <a:pt x="358290" y="268401"/>
                  </a:lnTo>
                  <a:lnTo>
                    <a:pt x="374749" y="268401"/>
                  </a:lnTo>
                  <a:lnTo>
                    <a:pt x="431721" y="251943"/>
                  </a:lnTo>
                  <a:lnTo>
                    <a:pt x="435519" y="249411"/>
                  </a:lnTo>
                  <a:lnTo>
                    <a:pt x="443115" y="246879"/>
                  </a:lnTo>
                  <a:lnTo>
                    <a:pt x="453243" y="245613"/>
                  </a:lnTo>
                  <a:lnTo>
                    <a:pt x="453243" y="249411"/>
                  </a:lnTo>
                  <a:lnTo>
                    <a:pt x="448179" y="257007"/>
                  </a:lnTo>
                  <a:lnTo>
                    <a:pt x="445648" y="257007"/>
                  </a:lnTo>
                  <a:lnTo>
                    <a:pt x="443115" y="257007"/>
                  </a:lnTo>
                  <a:lnTo>
                    <a:pt x="440583" y="257007"/>
                  </a:lnTo>
                  <a:lnTo>
                    <a:pt x="438051" y="257007"/>
                  </a:lnTo>
                  <a:lnTo>
                    <a:pt x="434253" y="259539"/>
                  </a:lnTo>
                  <a:lnTo>
                    <a:pt x="426657" y="263337"/>
                  </a:lnTo>
                  <a:lnTo>
                    <a:pt x="424125" y="265869"/>
                  </a:lnTo>
                  <a:lnTo>
                    <a:pt x="424125" y="268401"/>
                  </a:lnTo>
                  <a:lnTo>
                    <a:pt x="421592" y="268401"/>
                  </a:lnTo>
                  <a:lnTo>
                    <a:pt x="419060" y="268401"/>
                  </a:lnTo>
                  <a:lnTo>
                    <a:pt x="416528" y="268401"/>
                  </a:lnTo>
                  <a:lnTo>
                    <a:pt x="415262" y="268401"/>
                  </a:lnTo>
                  <a:lnTo>
                    <a:pt x="415262" y="270934"/>
                  </a:lnTo>
                  <a:lnTo>
                    <a:pt x="405134" y="274732"/>
                  </a:lnTo>
                  <a:lnTo>
                    <a:pt x="402602" y="274732"/>
                  </a:lnTo>
                  <a:lnTo>
                    <a:pt x="402602" y="277264"/>
                  </a:lnTo>
                  <a:lnTo>
                    <a:pt x="400069" y="277264"/>
                  </a:lnTo>
                  <a:lnTo>
                    <a:pt x="397537" y="279796"/>
                  </a:lnTo>
                  <a:lnTo>
                    <a:pt x="396272" y="279796"/>
                  </a:lnTo>
                  <a:lnTo>
                    <a:pt x="393739" y="279796"/>
                  </a:lnTo>
                  <a:lnTo>
                    <a:pt x="391207" y="282328"/>
                  </a:lnTo>
                  <a:lnTo>
                    <a:pt x="388676" y="282328"/>
                  </a:lnTo>
                  <a:lnTo>
                    <a:pt x="386143" y="282328"/>
                  </a:lnTo>
                  <a:lnTo>
                    <a:pt x="383611" y="282328"/>
                  </a:lnTo>
                  <a:lnTo>
                    <a:pt x="381079" y="282328"/>
                  </a:lnTo>
                  <a:lnTo>
                    <a:pt x="381079" y="284860"/>
                  </a:lnTo>
                  <a:lnTo>
                    <a:pt x="378547" y="284860"/>
                  </a:lnTo>
                  <a:lnTo>
                    <a:pt x="378547" y="286126"/>
                  </a:lnTo>
                  <a:lnTo>
                    <a:pt x="377281" y="286126"/>
                  </a:lnTo>
                  <a:lnTo>
                    <a:pt x="374749" y="288658"/>
                  </a:lnTo>
                  <a:lnTo>
                    <a:pt x="372216" y="298786"/>
                  </a:lnTo>
                  <a:lnTo>
                    <a:pt x="369685" y="302585"/>
                  </a:lnTo>
                  <a:lnTo>
                    <a:pt x="369685" y="305117"/>
                  </a:lnTo>
                  <a:lnTo>
                    <a:pt x="367153" y="305117"/>
                  </a:lnTo>
                  <a:lnTo>
                    <a:pt x="364620" y="307649"/>
                  </a:lnTo>
                  <a:lnTo>
                    <a:pt x="364620" y="310181"/>
                  </a:lnTo>
                  <a:lnTo>
                    <a:pt x="362088" y="310181"/>
                  </a:lnTo>
                  <a:lnTo>
                    <a:pt x="362088" y="311447"/>
                  </a:lnTo>
                  <a:lnTo>
                    <a:pt x="362088" y="313979"/>
                  </a:lnTo>
                  <a:lnTo>
                    <a:pt x="359556" y="313979"/>
                  </a:lnTo>
                  <a:lnTo>
                    <a:pt x="355758" y="316511"/>
                  </a:lnTo>
                  <a:lnTo>
                    <a:pt x="353226" y="316511"/>
                  </a:lnTo>
                  <a:lnTo>
                    <a:pt x="350694" y="316511"/>
                  </a:lnTo>
                  <a:lnTo>
                    <a:pt x="348162" y="319043"/>
                  </a:lnTo>
                  <a:lnTo>
                    <a:pt x="345630" y="319043"/>
                  </a:lnTo>
                  <a:lnTo>
                    <a:pt x="345630" y="324107"/>
                  </a:lnTo>
                  <a:lnTo>
                    <a:pt x="343098" y="324107"/>
                  </a:lnTo>
                  <a:lnTo>
                    <a:pt x="343098" y="321575"/>
                  </a:lnTo>
                  <a:lnTo>
                    <a:pt x="343098" y="319043"/>
                  </a:lnTo>
                  <a:lnTo>
                    <a:pt x="340565" y="316511"/>
                  </a:lnTo>
                  <a:lnTo>
                    <a:pt x="340565" y="313979"/>
                  </a:lnTo>
                  <a:lnTo>
                    <a:pt x="339300" y="313979"/>
                  </a:lnTo>
                  <a:lnTo>
                    <a:pt x="336767" y="316511"/>
                  </a:lnTo>
                  <a:lnTo>
                    <a:pt x="334235" y="316511"/>
                  </a:lnTo>
                  <a:lnTo>
                    <a:pt x="331704" y="316511"/>
                  </a:lnTo>
                  <a:lnTo>
                    <a:pt x="329171" y="316511"/>
                  </a:lnTo>
                  <a:lnTo>
                    <a:pt x="324107" y="316511"/>
                  </a:lnTo>
                  <a:lnTo>
                    <a:pt x="320309" y="316511"/>
                  </a:lnTo>
                  <a:lnTo>
                    <a:pt x="317777" y="316511"/>
                  </a:lnTo>
                  <a:lnTo>
                    <a:pt x="315244" y="316511"/>
                  </a:lnTo>
                  <a:lnTo>
                    <a:pt x="312713" y="319043"/>
                  </a:lnTo>
                  <a:lnTo>
                    <a:pt x="312713" y="321575"/>
                  </a:lnTo>
                  <a:lnTo>
                    <a:pt x="312713" y="324107"/>
                  </a:lnTo>
                  <a:lnTo>
                    <a:pt x="312713" y="325373"/>
                  </a:lnTo>
                  <a:lnTo>
                    <a:pt x="312713" y="324107"/>
                  </a:lnTo>
                  <a:lnTo>
                    <a:pt x="310181" y="321575"/>
                  </a:lnTo>
                  <a:lnTo>
                    <a:pt x="307648" y="321575"/>
                  </a:lnTo>
                  <a:lnTo>
                    <a:pt x="307648" y="319043"/>
                  </a:lnTo>
                  <a:lnTo>
                    <a:pt x="307648" y="316511"/>
                  </a:lnTo>
                  <a:lnTo>
                    <a:pt x="305116" y="313979"/>
                  </a:lnTo>
                  <a:lnTo>
                    <a:pt x="303850" y="313979"/>
                  </a:lnTo>
                  <a:lnTo>
                    <a:pt x="301318" y="313979"/>
                  </a:lnTo>
                  <a:lnTo>
                    <a:pt x="301318" y="316511"/>
                  </a:lnTo>
                  <a:lnTo>
                    <a:pt x="298786" y="316511"/>
                  </a:lnTo>
                  <a:lnTo>
                    <a:pt x="293722" y="313979"/>
                  </a:lnTo>
                  <a:lnTo>
                    <a:pt x="288658" y="313979"/>
                  </a:lnTo>
                  <a:lnTo>
                    <a:pt x="286126" y="313979"/>
                  </a:lnTo>
                  <a:lnTo>
                    <a:pt x="284860" y="313979"/>
                  </a:lnTo>
                  <a:lnTo>
                    <a:pt x="282328" y="313979"/>
                  </a:lnTo>
                  <a:lnTo>
                    <a:pt x="279795" y="313979"/>
                  </a:lnTo>
                  <a:lnTo>
                    <a:pt x="272199" y="313979"/>
                  </a:lnTo>
                  <a:lnTo>
                    <a:pt x="269667" y="313979"/>
                  </a:lnTo>
                  <a:lnTo>
                    <a:pt x="267135" y="313979"/>
                  </a:lnTo>
                  <a:lnTo>
                    <a:pt x="265869" y="313979"/>
                  </a:lnTo>
                  <a:lnTo>
                    <a:pt x="265869" y="316511"/>
                  </a:lnTo>
                  <a:lnTo>
                    <a:pt x="263337" y="316511"/>
                  </a:lnTo>
                  <a:lnTo>
                    <a:pt x="260805" y="316511"/>
                  </a:lnTo>
                  <a:lnTo>
                    <a:pt x="255741" y="316511"/>
                  </a:lnTo>
                  <a:lnTo>
                    <a:pt x="253209" y="319043"/>
                  </a:lnTo>
                  <a:lnTo>
                    <a:pt x="250676" y="319043"/>
                  </a:lnTo>
                  <a:lnTo>
                    <a:pt x="246879" y="319043"/>
                  </a:lnTo>
                  <a:lnTo>
                    <a:pt x="246879" y="316511"/>
                  </a:lnTo>
                  <a:lnTo>
                    <a:pt x="239282" y="316511"/>
                  </a:lnTo>
                  <a:lnTo>
                    <a:pt x="236750" y="316511"/>
                  </a:lnTo>
                  <a:lnTo>
                    <a:pt x="231686" y="319043"/>
                  </a:lnTo>
                  <a:lnTo>
                    <a:pt x="229154" y="319043"/>
                  </a:lnTo>
                  <a:lnTo>
                    <a:pt x="229154" y="321575"/>
                  </a:lnTo>
                  <a:lnTo>
                    <a:pt x="227888" y="321575"/>
                  </a:lnTo>
                  <a:lnTo>
                    <a:pt x="227888" y="324107"/>
                  </a:lnTo>
                  <a:lnTo>
                    <a:pt x="225356" y="324107"/>
                  </a:lnTo>
                  <a:lnTo>
                    <a:pt x="222823" y="325373"/>
                  </a:lnTo>
                  <a:lnTo>
                    <a:pt x="220291" y="327906"/>
                  </a:lnTo>
                  <a:lnTo>
                    <a:pt x="220291" y="330437"/>
                  </a:lnTo>
                  <a:lnTo>
                    <a:pt x="220291" y="332970"/>
                  </a:lnTo>
                  <a:lnTo>
                    <a:pt x="215227" y="335502"/>
                  </a:lnTo>
                  <a:lnTo>
                    <a:pt x="210163" y="338034"/>
                  </a:lnTo>
                  <a:lnTo>
                    <a:pt x="208897" y="338034"/>
                  </a:lnTo>
                  <a:lnTo>
                    <a:pt x="206365" y="338034"/>
                  </a:lnTo>
                  <a:lnTo>
                    <a:pt x="201300" y="335502"/>
                  </a:lnTo>
                  <a:lnTo>
                    <a:pt x="201300" y="338034"/>
                  </a:lnTo>
                  <a:lnTo>
                    <a:pt x="196237" y="339300"/>
                  </a:lnTo>
                  <a:lnTo>
                    <a:pt x="193705" y="339300"/>
                  </a:lnTo>
                  <a:lnTo>
                    <a:pt x="196237" y="341832"/>
                  </a:lnTo>
                  <a:lnTo>
                    <a:pt x="193705" y="341832"/>
                  </a:lnTo>
                  <a:lnTo>
                    <a:pt x="193705" y="344364"/>
                  </a:lnTo>
                  <a:lnTo>
                    <a:pt x="191172" y="344364"/>
                  </a:lnTo>
                  <a:lnTo>
                    <a:pt x="189907" y="344364"/>
                  </a:lnTo>
                  <a:lnTo>
                    <a:pt x="187374" y="344364"/>
                  </a:lnTo>
                  <a:lnTo>
                    <a:pt x="187374" y="346896"/>
                  </a:lnTo>
                  <a:lnTo>
                    <a:pt x="184842" y="346896"/>
                  </a:lnTo>
                  <a:lnTo>
                    <a:pt x="184842" y="349428"/>
                  </a:lnTo>
                  <a:lnTo>
                    <a:pt x="184842" y="350694"/>
                  </a:lnTo>
                  <a:lnTo>
                    <a:pt x="187374" y="353227"/>
                  </a:lnTo>
                  <a:lnTo>
                    <a:pt x="184842" y="353227"/>
                  </a:lnTo>
                  <a:lnTo>
                    <a:pt x="182310" y="350694"/>
                  </a:lnTo>
                  <a:lnTo>
                    <a:pt x="179778" y="350694"/>
                  </a:lnTo>
                  <a:lnTo>
                    <a:pt x="172182" y="355758"/>
                  </a:lnTo>
                  <a:lnTo>
                    <a:pt x="170916" y="358291"/>
                  </a:lnTo>
                  <a:lnTo>
                    <a:pt x="170916" y="360822"/>
                  </a:lnTo>
                  <a:lnTo>
                    <a:pt x="168384" y="360822"/>
                  </a:lnTo>
                  <a:lnTo>
                    <a:pt x="165851" y="360822"/>
                  </a:lnTo>
                  <a:lnTo>
                    <a:pt x="163319" y="358291"/>
                  </a:lnTo>
                  <a:lnTo>
                    <a:pt x="160788" y="358291"/>
                  </a:lnTo>
                  <a:lnTo>
                    <a:pt x="158255" y="358291"/>
                  </a:lnTo>
                  <a:lnTo>
                    <a:pt x="158255" y="360822"/>
                  </a:lnTo>
                  <a:lnTo>
                    <a:pt x="155723" y="358291"/>
                  </a:lnTo>
                  <a:lnTo>
                    <a:pt x="153191" y="358291"/>
                  </a:lnTo>
                  <a:lnTo>
                    <a:pt x="149393" y="355758"/>
                  </a:lnTo>
                  <a:lnTo>
                    <a:pt x="144329" y="355758"/>
                  </a:lnTo>
                  <a:lnTo>
                    <a:pt x="134200" y="355758"/>
                  </a:lnTo>
                  <a:lnTo>
                    <a:pt x="134200" y="358291"/>
                  </a:lnTo>
                  <a:lnTo>
                    <a:pt x="132935" y="358291"/>
                  </a:lnTo>
                  <a:lnTo>
                    <a:pt x="130402" y="358291"/>
                  </a:lnTo>
                  <a:lnTo>
                    <a:pt x="127870" y="355758"/>
                  </a:lnTo>
                  <a:lnTo>
                    <a:pt x="125338" y="355758"/>
                  </a:lnTo>
                  <a:lnTo>
                    <a:pt x="122806" y="355758"/>
                  </a:lnTo>
                  <a:lnTo>
                    <a:pt x="117742" y="355758"/>
                  </a:lnTo>
                  <a:lnTo>
                    <a:pt x="115210" y="353227"/>
                  </a:lnTo>
                  <a:lnTo>
                    <a:pt x="113944" y="353227"/>
                  </a:lnTo>
                  <a:lnTo>
                    <a:pt x="113944" y="350694"/>
                  </a:lnTo>
                  <a:lnTo>
                    <a:pt x="111412" y="350694"/>
                  </a:lnTo>
                  <a:lnTo>
                    <a:pt x="108879" y="350694"/>
                  </a:lnTo>
                  <a:lnTo>
                    <a:pt x="106347" y="349428"/>
                  </a:lnTo>
                  <a:lnTo>
                    <a:pt x="101283" y="349428"/>
                  </a:lnTo>
                  <a:lnTo>
                    <a:pt x="101283" y="346896"/>
                  </a:lnTo>
                  <a:lnTo>
                    <a:pt x="101283" y="344364"/>
                  </a:lnTo>
                  <a:lnTo>
                    <a:pt x="96219" y="341832"/>
                  </a:lnTo>
                  <a:lnTo>
                    <a:pt x="96219" y="339300"/>
                  </a:lnTo>
                  <a:lnTo>
                    <a:pt x="92421" y="338034"/>
                  </a:lnTo>
                  <a:lnTo>
                    <a:pt x="87357" y="332970"/>
                  </a:lnTo>
                  <a:lnTo>
                    <a:pt x="82293" y="332970"/>
                  </a:lnTo>
                  <a:lnTo>
                    <a:pt x="79761" y="330437"/>
                  </a:lnTo>
                  <a:lnTo>
                    <a:pt x="78495" y="330437"/>
                  </a:lnTo>
                  <a:lnTo>
                    <a:pt x="75963" y="330437"/>
                  </a:lnTo>
                  <a:lnTo>
                    <a:pt x="75963" y="332970"/>
                  </a:lnTo>
                  <a:lnTo>
                    <a:pt x="73430" y="332970"/>
                  </a:lnTo>
                  <a:lnTo>
                    <a:pt x="73430" y="330437"/>
                  </a:lnTo>
                  <a:lnTo>
                    <a:pt x="70898" y="330437"/>
                  </a:lnTo>
                  <a:lnTo>
                    <a:pt x="70898" y="327906"/>
                  </a:lnTo>
                  <a:lnTo>
                    <a:pt x="70898" y="325373"/>
                  </a:lnTo>
                  <a:lnTo>
                    <a:pt x="68366" y="321575"/>
                  </a:lnTo>
                  <a:lnTo>
                    <a:pt x="68366" y="313979"/>
                  </a:lnTo>
                  <a:lnTo>
                    <a:pt x="68366" y="310181"/>
                  </a:lnTo>
                  <a:lnTo>
                    <a:pt x="68366" y="302585"/>
                  </a:lnTo>
                  <a:lnTo>
                    <a:pt x="70898" y="302585"/>
                  </a:lnTo>
                  <a:lnTo>
                    <a:pt x="73430" y="305117"/>
                  </a:lnTo>
                  <a:lnTo>
                    <a:pt x="75963" y="307649"/>
                  </a:lnTo>
                  <a:lnTo>
                    <a:pt x="78495" y="307649"/>
                  </a:lnTo>
                  <a:lnTo>
                    <a:pt x="79761" y="307649"/>
                  </a:lnTo>
                  <a:lnTo>
                    <a:pt x="82293" y="307649"/>
                  </a:lnTo>
                  <a:lnTo>
                    <a:pt x="84825" y="305117"/>
                  </a:lnTo>
                  <a:lnTo>
                    <a:pt x="92421" y="296255"/>
                  </a:lnTo>
                  <a:lnTo>
                    <a:pt x="92421" y="293722"/>
                  </a:lnTo>
                  <a:lnTo>
                    <a:pt x="94953" y="293722"/>
                  </a:lnTo>
                  <a:lnTo>
                    <a:pt x="92421" y="282328"/>
                  </a:lnTo>
                  <a:lnTo>
                    <a:pt x="92421" y="279796"/>
                  </a:lnTo>
                  <a:lnTo>
                    <a:pt x="89889" y="277264"/>
                  </a:lnTo>
                  <a:lnTo>
                    <a:pt x="89889" y="273466"/>
                  </a:lnTo>
                  <a:lnTo>
                    <a:pt x="89889" y="270934"/>
                  </a:lnTo>
                  <a:lnTo>
                    <a:pt x="89889" y="268401"/>
                  </a:lnTo>
                  <a:lnTo>
                    <a:pt x="92421" y="265869"/>
                  </a:lnTo>
                  <a:lnTo>
                    <a:pt x="94953" y="265869"/>
                  </a:lnTo>
                  <a:lnTo>
                    <a:pt x="94953" y="263337"/>
                  </a:lnTo>
                  <a:lnTo>
                    <a:pt x="94953" y="259539"/>
                  </a:lnTo>
                  <a:lnTo>
                    <a:pt x="94953" y="257007"/>
                  </a:lnTo>
                  <a:lnTo>
                    <a:pt x="92421" y="257007"/>
                  </a:lnTo>
                  <a:lnTo>
                    <a:pt x="92421" y="254475"/>
                  </a:lnTo>
                  <a:lnTo>
                    <a:pt x="92421" y="251943"/>
                  </a:lnTo>
                  <a:lnTo>
                    <a:pt x="92421" y="254475"/>
                  </a:lnTo>
                  <a:lnTo>
                    <a:pt x="94953" y="251943"/>
                  </a:lnTo>
                  <a:lnTo>
                    <a:pt x="94953" y="249411"/>
                  </a:lnTo>
                  <a:lnTo>
                    <a:pt x="94953" y="245613"/>
                  </a:lnTo>
                  <a:lnTo>
                    <a:pt x="94953" y="243081"/>
                  </a:lnTo>
                  <a:lnTo>
                    <a:pt x="94953" y="238016"/>
                  </a:lnTo>
                  <a:lnTo>
                    <a:pt x="94953" y="235484"/>
                  </a:lnTo>
                  <a:lnTo>
                    <a:pt x="92421" y="235484"/>
                  </a:lnTo>
                  <a:lnTo>
                    <a:pt x="92421" y="231686"/>
                  </a:lnTo>
                  <a:lnTo>
                    <a:pt x="89889" y="229154"/>
                  </a:lnTo>
                  <a:lnTo>
                    <a:pt x="84825" y="221558"/>
                  </a:lnTo>
                  <a:lnTo>
                    <a:pt x="84825" y="220292"/>
                  </a:lnTo>
                  <a:lnTo>
                    <a:pt x="82293" y="217760"/>
                  </a:lnTo>
                  <a:lnTo>
                    <a:pt x="82293" y="215227"/>
                  </a:lnTo>
                  <a:lnTo>
                    <a:pt x="79761" y="210163"/>
                  </a:lnTo>
                  <a:lnTo>
                    <a:pt x="78495" y="206365"/>
                  </a:lnTo>
                  <a:lnTo>
                    <a:pt x="75963" y="203833"/>
                  </a:lnTo>
                  <a:lnTo>
                    <a:pt x="75963" y="201301"/>
                  </a:lnTo>
                  <a:lnTo>
                    <a:pt x="73430" y="194971"/>
                  </a:lnTo>
                  <a:lnTo>
                    <a:pt x="70898" y="192439"/>
                  </a:lnTo>
                  <a:lnTo>
                    <a:pt x="70898" y="189907"/>
                  </a:lnTo>
                  <a:lnTo>
                    <a:pt x="70898" y="182311"/>
                  </a:lnTo>
                  <a:lnTo>
                    <a:pt x="68366" y="178512"/>
                  </a:lnTo>
                  <a:lnTo>
                    <a:pt x="68366" y="175980"/>
                  </a:lnTo>
                  <a:lnTo>
                    <a:pt x="68366" y="164586"/>
                  </a:lnTo>
                  <a:lnTo>
                    <a:pt x="68366" y="162054"/>
                  </a:lnTo>
                  <a:lnTo>
                    <a:pt x="68366" y="159522"/>
                  </a:lnTo>
                  <a:lnTo>
                    <a:pt x="68366" y="156990"/>
                  </a:lnTo>
                  <a:lnTo>
                    <a:pt x="68366" y="155724"/>
                  </a:lnTo>
                  <a:lnTo>
                    <a:pt x="68366" y="153191"/>
                  </a:lnTo>
                  <a:lnTo>
                    <a:pt x="68366" y="148127"/>
                  </a:lnTo>
                  <a:lnTo>
                    <a:pt x="65834" y="145595"/>
                  </a:lnTo>
                  <a:lnTo>
                    <a:pt x="65834" y="143063"/>
                  </a:lnTo>
                  <a:lnTo>
                    <a:pt x="63302" y="139265"/>
                  </a:lnTo>
                  <a:lnTo>
                    <a:pt x="60770" y="134201"/>
                  </a:lnTo>
                  <a:lnTo>
                    <a:pt x="59504" y="131669"/>
                  </a:lnTo>
                  <a:lnTo>
                    <a:pt x="56972" y="129137"/>
                  </a:lnTo>
                  <a:lnTo>
                    <a:pt x="56972" y="127870"/>
                  </a:lnTo>
                  <a:lnTo>
                    <a:pt x="56972" y="125339"/>
                  </a:lnTo>
                  <a:lnTo>
                    <a:pt x="56972" y="122806"/>
                  </a:lnTo>
                  <a:lnTo>
                    <a:pt x="56972" y="120274"/>
                  </a:lnTo>
                  <a:lnTo>
                    <a:pt x="54440" y="117742"/>
                  </a:lnTo>
                  <a:lnTo>
                    <a:pt x="54440" y="116476"/>
                  </a:lnTo>
                  <a:lnTo>
                    <a:pt x="49375" y="108880"/>
                  </a:lnTo>
                  <a:lnTo>
                    <a:pt x="46844" y="106348"/>
                  </a:lnTo>
                  <a:lnTo>
                    <a:pt x="44312" y="103816"/>
                  </a:lnTo>
                  <a:lnTo>
                    <a:pt x="41779" y="103816"/>
                  </a:lnTo>
                  <a:lnTo>
                    <a:pt x="41779" y="102550"/>
                  </a:lnTo>
                  <a:lnTo>
                    <a:pt x="41779" y="100018"/>
                  </a:lnTo>
                  <a:lnTo>
                    <a:pt x="40514" y="94953"/>
                  </a:lnTo>
                  <a:lnTo>
                    <a:pt x="40514" y="92421"/>
                  </a:lnTo>
                  <a:lnTo>
                    <a:pt x="40514" y="89889"/>
                  </a:lnTo>
                  <a:lnTo>
                    <a:pt x="40514" y="88623"/>
                  </a:lnTo>
                  <a:lnTo>
                    <a:pt x="40514" y="86091"/>
                  </a:lnTo>
                  <a:lnTo>
                    <a:pt x="40514" y="83559"/>
                  </a:lnTo>
                  <a:lnTo>
                    <a:pt x="40514" y="81027"/>
                  </a:lnTo>
                  <a:lnTo>
                    <a:pt x="40514" y="78495"/>
                  </a:lnTo>
                  <a:lnTo>
                    <a:pt x="40514" y="77229"/>
                  </a:lnTo>
                  <a:lnTo>
                    <a:pt x="37981" y="72165"/>
                  </a:lnTo>
                  <a:lnTo>
                    <a:pt x="35449" y="67101"/>
                  </a:lnTo>
                  <a:lnTo>
                    <a:pt x="30385" y="58238"/>
                  </a:lnTo>
                  <a:lnTo>
                    <a:pt x="27853" y="55706"/>
                  </a:lnTo>
                  <a:lnTo>
                    <a:pt x="25321" y="51908"/>
                  </a:lnTo>
                  <a:lnTo>
                    <a:pt x="22789" y="46844"/>
                  </a:lnTo>
                  <a:lnTo>
                    <a:pt x="21523" y="44312"/>
                  </a:lnTo>
                  <a:lnTo>
                    <a:pt x="18991" y="44312"/>
                  </a:lnTo>
                  <a:lnTo>
                    <a:pt x="18991" y="41780"/>
                  </a:lnTo>
                  <a:lnTo>
                    <a:pt x="11394" y="35449"/>
                  </a:lnTo>
                  <a:lnTo>
                    <a:pt x="11394" y="30385"/>
                  </a:lnTo>
                  <a:lnTo>
                    <a:pt x="11394" y="27853"/>
                  </a:lnTo>
                  <a:lnTo>
                    <a:pt x="6330" y="21523"/>
                  </a:lnTo>
                  <a:lnTo>
                    <a:pt x="3798" y="16459"/>
                  </a:lnTo>
                  <a:lnTo>
                    <a:pt x="2532" y="12660"/>
                  </a:lnTo>
                  <a:lnTo>
                    <a:pt x="0" y="5064"/>
                  </a:lnTo>
                  <a:lnTo>
                    <a:pt x="0" y="2532"/>
                  </a:lnTo>
                  <a:lnTo>
                    <a:pt x="0" y="0"/>
                  </a:lnTo>
                  <a:lnTo>
                    <a:pt x="2532" y="0"/>
                  </a:lnTo>
                  <a:lnTo>
                    <a:pt x="11394" y="21523"/>
                  </a:lnTo>
                  <a:lnTo>
                    <a:pt x="16458" y="24055"/>
                  </a:lnTo>
                  <a:lnTo>
                    <a:pt x="18991" y="27853"/>
                  </a:lnTo>
                  <a:lnTo>
                    <a:pt x="32917" y="39247"/>
                  </a:lnTo>
                  <a:close/>
                </a:path>
              </a:pathLst>
            </a:custGeom>
            <a:solidFill>
              <a:srgbClr val="2A5CAA"/>
            </a:solidFill>
            <a:ln w="12660"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0DA30E95-E2A1-4FC7-A058-B6D11B9533DB}"/>
                </a:ext>
              </a:extLst>
            </p:cNvPr>
            <p:cNvSpPr/>
            <p:nvPr/>
          </p:nvSpPr>
          <p:spPr>
            <a:xfrm>
              <a:off x="11125991" y="5423572"/>
              <a:ext cx="844451" cy="829258"/>
            </a:xfrm>
            <a:custGeom>
              <a:avLst/>
              <a:gdLst>
                <a:gd name="connsiteX0" fmla="*/ 841919 w 844451"/>
                <a:gd name="connsiteY0" fmla="*/ 538069 h 829258"/>
                <a:gd name="connsiteX1" fmla="*/ 839387 w 844451"/>
                <a:gd name="connsiteY1" fmla="*/ 538069 h 829258"/>
                <a:gd name="connsiteX2" fmla="*/ 836855 w 844451"/>
                <a:gd name="connsiteY2" fmla="*/ 535536 h 829258"/>
                <a:gd name="connsiteX3" fmla="*/ 836855 w 844451"/>
                <a:gd name="connsiteY3" fmla="*/ 533004 h 829258"/>
                <a:gd name="connsiteX4" fmla="*/ 836855 w 844451"/>
                <a:gd name="connsiteY4" fmla="*/ 530472 h 829258"/>
                <a:gd name="connsiteX5" fmla="*/ 839387 w 844451"/>
                <a:gd name="connsiteY5" fmla="*/ 530472 h 829258"/>
                <a:gd name="connsiteX6" fmla="*/ 841919 w 844451"/>
                <a:gd name="connsiteY6" fmla="*/ 530472 h 829258"/>
                <a:gd name="connsiteX7" fmla="*/ 844451 w 844451"/>
                <a:gd name="connsiteY7" fmla="*/ 530472 h 829258"/>
                <a:gd name="connsiteX8" fmla="*/ 844451 w 844451"/>
                <a:gd name="connsiteY8" fmla="*/ 533004 h 829258"/>
                <a:gd name="connsiteX9" fmla="*/ 844451 w 844451"/>
                <a:gd name="connsiteY9" fmla="*/ 535536 h 829258"/>
                <a:gd name="connsiteX10" fmla="*/ 841919 w 844451"/>
                <a:gd name="connsiteY10" fmla="*/ 538069 h 829258"/>
                <a:gd name="connsiteX11" fmla="*/ 831791 w 844451"/>
                <a:gd name="connsiteY11" fmla="*/ 517812 h 829258"/>
                <a:gd name="connsiteX12" fmla="*/ 834323 w 844451"/>
                <a:gd name="connsiteY12" fmla="*/ 517812 h 829258"/>
                <a:gd name="connsiteX13" fmla="*/ 836855 w 844451"/>
                <a:gd name="connsiteY13" fmla="*/ 517812 h 829258"/>
                <a:gd name="connsiteX14" fmla="*/ 836855 w 844451"/>
                <a:gd name="connsiteY14" fmla="*/ 520344 h 829258"/>
                <a:gd name="connsiteX15" fmla="*/ 834323 w 844451"/>
                <a:gd name="connsiteY15" fmla="*/ 526674 h 829258"/>
                <a:gd name="connsiteX16" fmla="*/ 829259 w 844451"/>
                <a:gd name="connsiteY16" fmla="*/ 529206 h 829258"/>
                <a:gd name="connsiteX17" fmla="*/ 826726 w 844451"/>
                <a:gd name="connsiteY17" fmla="*/ 529206 h 829258"/>
                <a:gd name="connsiteX18" fmla="*/ 825461 w 844451"/>
                <a:gd name="connsiteY18" fmla="*/ 529206 h 829258"/>
                <a:gd name="connsiteX19" fmla="*/ 825461 w 844451"/>
                <a:gd name="connsiteY19" fmla="*/ 526674 h 829258"/>
                <a:gd name="connsiteX20" fmla="*/ 820396 w 844451"/>
                <a:gd name="connsiteY20" fmla="*/ 520344 h 829258"/>
                <a:gd name="connsiteX21" fmla="*/ 817865 w 844451"/>
                <a:gd name="connsiteY21" fmla="*/ 520344 h 829258"/>
                <a:gd name="connsiteX22" fmla="*/ 820396 w 844451"/>
                <a:gd name="connsiteY22" fmla="*/ 517812 h 829258"/>
                <a:gd name="connsiteX23" fmla="*/ 825461 w 844451"/>
                <a:gd name="connsiteY23" fmla="*/ 517812 h 829258"/>
                <a:gd name="connsiteX24" fmla="*/ 827993 w 844451"/>
                <a:gd name="connsiteY24" fmla="*/ 517812 h 829258"/>
                <a:gd name="connsiteX25" fmla="*/ 830525 w 844451"/>
                <a:gd name="connsiteY25" fmla="*/ 517812 h 829258"/>
                <a:gd name="connsiteX26" fmla="*/ 831791 w 844451"/>
                <a:gd name="connsiteY26" fmla="*/ 517812 h 829258"/>
                <a:gd name="connsiteX27" fmla="*/ 760893 w 844451"/>
                <a:gd name="connsiteY27" fmla="*/ 67100 h 829258"/>
                <a:gd name="connsiteX28" fmla="*/ 758360 w 844451"/>
                <a:gd name="connsiteY28" fmla="*/ 67100 h 829258"/>
                <a:gd name="connsiteX29" fmla="*/ 755828 w 844451"/>
                <a:gd name="connsiteY29" fmla="*/ 67100 h 829258"/>
                <a:gd name="connsiteX30" fmla="*/ 755828 w 844451"/>
                <a:gd name="connsiteY30" fmla="*/ 64568 h 829258"/>
                <a:gd name="connsiteX31" fmla="*/ 753296 w 844451"/>
                <a:gd name="connsiteY31" fmla="*/ 62036 h 829258"/>
                <a:gd name="connsiteX32" fmla="*/ 755828 w 844451"/>
                <a:gd name="connsiteY32" fmla="*/ 59504 h 829258"/>
                <a:gd name="connsiteX33" fmla="*/ 758360 w 844451"/>
                <a:gd name="connsiteY33" fmla="*/ 56972 h 829258"/>
                <a:gd name="connsiteX34" fmla="*/ 760893 w 844451"/>
                <a:gd name="connsiteY34" fmla="*/ 56972 h 829258"/>
                <a:gd name="connsiteX35" fmla="*/ 760893 w 844451"/>
                <a:gd name="connsiteY35" fmla="*/ 59504 h 829258"/>
                <a:gd name="connsiteX36" fmla="*/ 763424 w 844451"/>
                <a:gd name="connsiteY36" fmla="*/ 59504 h 829258"/>
                <a:gd name="connsiteX37" fmla="*/ 763424 w 844451"/>
                <a:gd name="connsiteY37" fmla="*/ 62036 h 829258"/>
                <a:gd name="connsiteX38" fmla="*/ 763424 w 844451"/>
                <a:gd name="connsiteY38" fmla="*/ 64568 h 829258"/>
                <a:gd name="connsiteX39" fmla="*/ 760893 w 844451"/>
                <a:gd name="connsiteY39" fmla="*/ 67100 h 829258"/>
                <a:gd name="connsiteX40" fmla="*/ 784947 w 844451"/>
                <a:gd name="connsiteY40" fmla="*/ 16458 h 829258"/>
                <a:gd name="connsiteX41" fmla="*/ 782415 w 844451"/>
                <a:gd name="connsiteY41" fmla="*/ 18991 h 829258"/>
                <a:gd name="connsiteX42" fmla="*/ 782415 w 844451"/>
                <a:gd name="connsiteY42" fmla="*/ 16458 h 829258"/>
                <a:gd name="connsiteX43" fmla="*/ 779883 w 844451"/>
                <a:gd name="connsiteY43" fmla="*/ 16458 h 829258"/>
                <a:gd name="connsiteX44" fmla="*/ 777351 w 844451"/>
                <a:gd name="connsiteY44" fmla="*/ 13926 h 829258"/>
                <a:gd name="connsiteX45" fmla="*/ 777351 w 844451"/>
                <a:gd name="connsiteY45" fmla="*/ 11394 h 829258"/>
                <a:gd name="connsiteX46" fmla="*/ 779883 w 844451"/>
                <a:gd name="connsiteY46" fmla="*/ 11394 h 829258"/>
                <a:gd name="connsiteX47" fmla="*/ 779883 w 844451"/>
                <a:gd name="connsiteY47" fmla="*/ 8862 h 829258"/>
                <a:gd name="connsiteX48" fmla="*/ 782415 w 844451"/>
                <a:gd name="connsiteY48" fmla="*/ 8862 h 829258"/>
                <a:gd name="connsiteX49" fmla="*/ 784947 w 844451"/>
                <a:gd name="connsiteY49" fmla="*/ 8862 h 829258"/>
                <a:gd name="connsiteX50" fmla="*/ 787479 w 844451"/>
                <a:gd name="connsiteY50" fmla="*/ 11394 h 829258"/>
                <a:gd name="connsiteX51" fmla="*/ 787479 w 844451"/>
                <a:gd name="connsiteY51" fmla="*/ 13926 h 829258"/>
                <a:gd name="connsiteX52" fmla="*/ 787479 w 844451"/>
                <a:gd name="connsiteY52" fmla="*/ 16458 h 829258"/>
                <a:gd name="connsiteX53" fmla="*/ 784947 w 844451"/>
                <a:gd name="connsiteY53" fmla="*/ 16458 h 829258"/>
                <a:gd name="connsiteX54" fmla="*/ 3798 w 844451"/>
                <a:gd name="connsiteY54" fmla="*/ 829259 h 829258"/>
                <a:gd name="connsiteX55" fmla="*/ 2532 w 844451"/>
                <a:gd name="connsiteY55" fmla="*/ 829259 h 829258"/>
                <a:gd name="connsiteX56" fmla="*/ 0 w 844451"/>
                <a:gd name="connsiteY56" fmla="*/ 826726 h 829258"/>
                <a:gd name="connsiteX57" fmla="*/ 0 w 844451"/>
                <a:gd name="connsiteY57" fmla="*/ 824194 h 829258"/>
                <a:gd name="connsiteX58" fmla="*/ 2532 w 844451"/>
                <a:gd name="connsiteY58" fmla="*/ 824194 h 829258"/>
                <a:gd name="connsiteX59" fmla="*/ 2532 w 844451"/>
                <a:gd name="connsiteY59" fmla="*/ 821662 h 829258"/>
                <a:gd name="connsiteX60" fmla="*/ 5064 w 844451"/>
                <a:gd name="connsiteY60" fmla="*/ 821662 h 829258"/>
                <a:gd name="connsiteX61" fmla="*/ 7597 w 844451"/>
                <a:gd name="connsiteY61" fmla="*/ 824194 h 829258"/>
                <a:gd name="connsiteX62" fmla="*/ 7597 w 844451"/>
                <a:gd name="connsiteY62" fmla="*/ 826726 h 829258"/>
                <a:gd name="connsiteX63" fmla="*/ 7597 w 844451"/>
                <a:gd name="connsiteY63" fmla="*/ 829259 h 829258"/>
                <a:gd name="connsiteX64" fmla="*/ 3798 w 844451"/>
                <a:gd name="connsiteY64" fmla="*/ 829259 h 829258"/>
                <a:gd name="connsiteX65" fmla="*/ 348162 w 844451"/>
                <a:gd name="connsiteY65" fmla="*/ 776085 h 829258"/>
                <a:gd name="connsiteX66" fmla="*/ 345630 w 844451"/>
                <a:gd name="connsiteY66" fmla="*/ 776085 h 829258"/>
                <a:gd name="connsiteX67" fmla="*/ 343098 w 844451"/>
                <a:gd name="connsiteY67" fmla="*/ 773552 h 829258"/>
                <a:gd name="connsiteX68" fmla="*/ 343098 w 844451"/>
                <a:gd name="connsiteY68" fmla="*/ 771021 h 829258"/>
                <a:gd name="connsiteX69" fmla="*/ 343098 w 844451"/>
                <a:gd name="connsiteY69" fmla="*/ 768488 h 829258"/>
                <a:gd name="connsiteX70" fmla="*/ 345630 w 844451"/>
                <a:gd name="connsiteY70" fmla="*/ 768488 h 829258"/>
                <a:gd name="connsiteX71" fmla="*/ 348162 w 844451"/>
                <a:gd name="connsiteY71" fmla="*/ 768488 h 829258"/>
                <a:gd name="connsiteX72" fmla="*/ 350694 w 844451"/>
                <a:gd name="connsiteY72" fmla="*/ 768488 h 829258"/>
                <a:gd name="connsiteX73" fmla="*/ 350694 w 844451"/>
                <a:gd name="connsiteY73" fmla="*/ 771021 h 829258"/>
                <a:gd name="connsiteX74" fmla="*/ 350694 w 844451"/>
                <a:gd name="connsiteY74" fmla="*/ 773552 h 829258"/>
                <a:gd name="connsiteX75" fmla="*/ 348162 w 844451"/>
                <a:gd name="connsiteY75" fmla="*/ 776085 h 829258"/>
                <a:gd name="connsiteX76" fmla="*/ 246879 w 844451"/>
                <a:gd name="connsiteY76" fmla="*/ 729241 h 829258"/>
                <a:gd name="connsiteX77" fmla="*/ 244346 w 844451"/>
                <a:gd name="connsiteY77" fmla="*/ 729241 h 829258"/>
                <a:gd name="connsiteX78" fmla="*/ 241815 w 844451"/>
                <a:gd name="connsiteY78" fmla="*/ 729241 h 829258"/>
                <a:gd name="connsiteX79" fmla="*/ 241815 w 844451"/>
                <a:gd name="connsiteY79" fmla="*/ 726709 h 829258"/>
                <a:gd name="connsiteX80" fmla="*/ 239283 w 844451"/>
                <a:gd name="connsiteY80" fmla="*/ 726709 h 829258"/>
                <a:gd name="connsiteX81" fmla="*/ 236750 w 844451"/>
                <a:gd name="connsiteY81" fmla="*/ 726709 h 829258"/>
                <a:gd name="connsiteX82" fmla="*/ 236750 w 844451"/>
                <a:gd name="connsiteY82" fmla="*/ 725443 h 829258"/>
                <a:gd name="connsiteX83" fmla="*/ 241815 w 844451"/>
                <a:gd name="connsiteY83" fmla="*/ 720379 h 829258"/>
                <a:gd name="connsiteX84" fmla="*/ 241815 w 844451"/>
                <a:gd name="connsiteY84" fmla="*/ 717847 h 829258"/>
                <a:gd name="connsiteX85" fmla="*/ 244346 w 844451"/>
                <a:gd name="connsiteY85" fmla="*/ 717847 h 829258"/>
                <a:gd name="connsiteX86" fmla="*/ 246879 w 844451"/>
                <a:gd name="connsiteY86" fmla="*/ 717847 h 829258"/>
                <a:gd name="connsiteX87" fmla="*/ 254475 w 844451"/>
                <a:gd name="connsiteY87" fmla="*/ 715315 h 829258"/>
                <a:gd name="connsiteX88" fmla="*/ 254475 w 844451"/>
                <a:gd name="connsiteY88" fmla="*/ 717847 h 829258"/>
                <a:gd name="connsiteX89" fmla="*/ 254475 w 844451"/>
                <a:gd name="connsiteY89" fmla="*/ 720379 h 829258"/>
                <a:gd name="connsiteX90" fmla="*/ 251943 w 844451"/>
                <a:gd name="connsiteY90" fmla="*/ 720379 h 829258"/>
                <a:gd name="connsiteX91" fmla="*/ 251943 w 844451"/>
                <a:gd name="connsiteY91" fmla="*/ 722911 h 829258"/>
                <a:gd name="connsiteX92" fmla="*/ 251943 w 844451"/>
                <a:gd name="connsiteY92" fmla="*/ 725443 h 829258"/>
                <a:gd name="connsiteX93" fmla="*/ 251943 w 844451"/>
                <a:gd name="connsiteY93" fmla="*/ 727975 h 829258"/>
                <a:gd name="connsiteX94" fmla="*/ 249411 w 844451"/>
                <a:gd name="connsiteY94" fmla="*/ 727975 h 829258"/>
                <a:gd name="connsiteX95" fmla="*/ 249411 w 844451"/>
                <a:gd name="connsiteY95" fmla="*/ 730507 h 829258"/>
                <a:gd name="connsiteX96" fmla="*/ 246879 w 844451"/>
                <a:gd name="connsiteY96" fmla="*/ 730507 h 829258"/>
                <a:gd name="connsiteX97" fmla="*/ 673535 w 844451"/>
                <a:gd name="connsiteY97" fmla="*/ 697590 h 829258"/>
                <a:gd name="connsiteX98" fmla="*/ 671003 w 844451"/>
                <a:gd name="connsiteY98" fmla="*/ 697590 h 829258"/>
                <a:gd name="connsiteX99" fmla="*/ 668471 w 844451"/>
                <a:gd name="connsiteY99" fmla="*/ 697590 h 829258"/>
                <a:gd name="connsiteX100" fmla="*/ 668471 w 844451"/>
                <a:gd name="connsiteY100" fmla="*/ 695058 h 829258"/>
                <a:gd name="connsiteX101" fmla="*/ 665939 w 844451"/>
                <a:gd name="connsiteY101" fmla="*/ 695058 h 829258"/>
                <a:gd name="connsiteX102" fmla="*/ 665939 w 844451"/>
                <a:gd name="connsiteY102" fmla="*/ 692526 h 829258"/>
                <a:gd name="connsiteX103" fmla="*/ 668471 w 844451"/>
                <a:gd name="connsiteY103" fmla="*/ 692526 h 829258"/>
                <a:gd name="connsiteX104" fmla="*/ 668471 w 844451"/>
                <a:gd name="connsiteY104" fmla="*/ 689994 h 829258"/>
                <a:gd name="connsiteX105" fmla="*/ 671003 w 844451"/>
                <a:gd name="connsiteY105" fmla="*/ 689994 h 829258"/>
                <a:gd name="connsiteX106" fmla="*/ 673535 w 844451"/>
                <a:gd name="connsiteY106" fmla="*/ 689994 h 829258"/>
                <a:gd name="connsiteX107" fmla="*/ 676068 w 844451"/>
                <a:gd name="connsiteY107" fmla="*/ 692526 h 829258"/>
                <a:gd name="connsiteX108" fmla="*/ 676068 w 844451"/>
                <a:gd name="connsiteY108" fmla="*/ 695058 h 829258"/>
                <a:gd name="connsiteX109" fmla="*/ 673535 w 844451"/>
                <a:gd name="connsiteY109" fmla="*/ 697590 h 829258"/>
                <a:gd name="connsiteX110" fmla="*/ 263337 w 844451"/>
                <a:gd name="connsiteY110" fmla="*/ 650746 h 829258"/>
                <a:gd name="connsiteX111" fmla="*/ 260805 w 844451"/>
                <a:gd name="connsiteY111" fmla="*/ 650746 h 829258"/>
                <a:gd name="connsiteX112" fmla="*/ 260805 w 844451"/>
                <a:gd name="connsiteY112" fmla="*/ 649480 h 829258"/>
                <a:gd name="connsiteX113" fmla="*/ 258273 w 844451"/>
                <a:gd name="connsiteY113" fmla="*/ 649480 h 829258"/>
                <a:gd name="connsiteX114" fmla="*/ 258273 w 844451"/>
                <a:gd name="connsiteY114" fmla="*/ 646948 h 829258"/>
                <a:gd name="connsiteX115" fmla="*/ 258273 w 844451"/>
                <a:gd name="connsiteY115" fmla="*/ 644416 h 829258"/>
                <a:gd name="connsiteX116" fmla="*/ 260805 w 844451"/>
                <a:gd name="connsiteY116" fmla="*/ 644416 h 829258"/>
                <a:gd name="connsiteX117" fmla="*/ 263337 w 844451"/>
                <a:gd name="connsiteY117" fmla="*/ 644416 h 829258"/>
                <a:gd name="connsiteX118" fmla="*/ 265869 w 844451"/>
                <a:gd name="connsiteY118" fmla="*/ 644416 h 829258"/>
                <a:gd name="connsiteX119" fmla="*/ 265869 w 844451"/>
                <a:gd name="connsiteY119" fmla="*/ 646948 h 829258"/>
                <a:gd name="connsiteX120" fmla="*/ 265869 w 844451"/>
                <a:gd name="connsiteY120" fmla="*/ 649480 h 829258"/>
                <a:gd name="connsiteX121" fmla="*/ 263337 w 844451"/>
                <a:gd name="connsiteY121" fmla="*/ 650746 h 829258"/>
                <a:gd name="connsiteX122" fmla="*/ 682398 w 844451"/>
                <a:gd name="connsiteY122" fmla="*/ 639352 h 829258"/>
                <a:gd name="connsiteX123" fmla="*/ 679866 w 844451"/>
                <a:gd name="connsiteY123" fmla="*/ 639352 h 829258"/>
                <a:gd name="connsiteX124" fmla="*/ 677333 w 844451"/>
                <a:gd name="connsiteY124" fmla="*/ 639352 h 829258"/>
                <a:gd name="connsiteX125" fmla="*/ 677333 w 844451"/>
                <a:gd name="connsiteY125" fmla="*/ 636820 h 829258"/>
                <a:gd name="connsiteX126" fmla="*/ 677333 w 844451"/>
                <a:gd name="connsiteY126" fmla="*/ 634288 h 829258"/>
                <a:gd name="connsiteX127" fmla="*/ 677333 w 844451"/>
                <a:gd name="connsiteY127" fmla="*/ 631756 h 829258"/>
                <a:gd name="connsiteX128" fmla="*/ 679866 w 844451"/>
                <a:gd name="connsiteY128" fmla="*/ 631756 h 829258"/>
                <a:gd name="connsiteX129" fmla="*/ 682398 w 844451"/>
                <a:gd name="connsiteY129" fmla="*/ 631756 h 829258"/>
                <a:gd name="connsiteX130" fmla="*/ 684930 w 844451"/>
                <a:gd name="connsiteY130" fmla="*/ 634288 h 829258"/>
                <a:gd name="connsiteX131" fmla="*/ 684930 w 844451"/>
                <a:gd name="connsiteY131" fmla="*/ 636820 h 829258"/>
                <a:gd name="connsiteX132" fmla="*/ 682398 w 844451"/>
                <a:gd name="connsiteY132" fmla="*/ 639352 h 829258"/>
                <a:gd name="connsiteX133" fmla="*/ 472234 w 844451"/>
                <a:gd name="connsiteY133" fmla="*/ 413996 h 829258"/>
                <a:gd name="connsiteX134" fmla="*/ 477299 w 844451"/>
                <a:gd name="connsiteY134" fmla="*/ 413996 h 829258"/>
                <a:gd name="connsiteX135" fmla="*/ 474766 w 844451"/>
                <a:gd name="connsiteY135" fmla="*/ 413996 h 829258"/>
                <a:gd name="connsiteX136" fmla="*/ 477299 w 844451"/>
                <a:gd name="connsiteY136" fmla="*/ 422859 h 829258"/>
                <a:gd name="connsiteX137" fmla="*/ 479831 w 844451"/>
                <a:gd name="connsiteY137" fmla="*/ 422859 h 829258"/>
                <a:gd name="connsiteX138" fmla="*/ 479831 w 844451"/>
                <a:gd name="connsiteY138" fmla="*/ 425390 h 829258"/>
                <a:gd name="connsiteX139" fmla="*/ 479831 w 844451"/>
                <a:gd name="connsiteY139" fmla="*/ 427923 h 829258"/>
                <a:gd name="connsiteX140" fmla="*/ 479831 w 844451"/>
                <a:gd name="connsiteY140" fmla="*/ 430455 h 829258"/>
                <a:gd name="connsiteX141" fmla="*/ 479831 w 844451"/>
                <a:gd name="connsiteY141" fmla="*/ 439317 h 829258"/>
                <a:gd name="connsiteX142" fmla="*/ 482363 w 844451"/>
                <a:gd name="connsiteY142" fmla="*/ 439317 h 829258"/>
                <a:gd name="connsiteX143" fmla="*/ 484895 w 844451"/>
                <a:gd name="connsiteY143" fmla="*/ 439317 h 829258"/>
                <a:gd name="connsiteX144" fmla="*/ 487427 w 844451"/>
                <a:gd name="connsiteY144" fmla="*/ 439317 h 829258"/>
                <a:gd name="connsiteX145" fmla="*/ 489959 w 844451"/>
                <a:gd name="connsiteY145" fmla="*/ 436785 h 829258"/>
                <a:gd name="connsiteX146" fmla="*/ 492491 w 844451"/>
                <a:gd name="connsiteY146" fmla="*/ 434253 h 829258"/>
                <a:gd name="connsiteX147" fmla="*/ 500087 w 844451"/>
                <a:gd name="connsiteY147" fmla="*/ 431721 h 829258"/>
                <a:gd name="connsiteX148" fmla="*/ 507684 w 844451"/>
                <a:gd name="connsiteY148" fmla="*/ 420326 h 829258"/>
                <a:gd name="connsiteX149" fmla="*/ 512748 w 844451"/>
                <a:gd name="connsiteY149" fmla="*/ 420326 h 829258"/>
                <a:gd name="connsiteX150" fmla="*/ 515280 w 844451"/>
                <a:gd name="connsiteY150" fmla="*/ 426657 h 829258"/>
                <a:gd name="connsiteX151" fmla="*/ 524142 w 844451"/>
                <a:gd name="connsiteY151" fmla="*/ 429189 h 829258"/>
                <a:gd name="connsiteX152" fmla="*/ 526675 w 844451"/>
                <a:gd name="connsiteY152" fmla="*/ 434253 h 829258"/>
                <a:gd name="connsiteX153" fmla="*/ 526675 w 844451"/>
                <a:gd name="connsiteY153" fmla="*/ 436785 h 829258"/>
                <a:gd name="connsiteX154" fmla="*/ 515280 w 844451"/>
                <a:gd name="connsiteY154" fmla="*/ 445647 h 829258"/>
                <a:gd name="connsiteX155" fmla="*/ 517812 w 844451"/>
                <a:gd name="connsiteY155" fmla="*/ 445647 h 829258"/>
                <a:gd name="connsiteX156" fmla="*/ 520344 w 844451"/>
                <a:gd name="connsiteY156" fmla="*/ 448179 h 829258"/>
                <a:gd name="connsiteX157" fmla="*/ 520344 w 844451"/>
                <a:gd name="connsiteY157" fmla="*/ 450711 h 829258"/>
                <a:gd name="connsiteX158" fmla="*/ 525408 w 844451"/>
                <a:gd name="connsiteY158" fmla="*/ 453244 h 829258"/>
                <a:gd name="connsiteX159" fmla="*/ 525408 w 844451"/>
                <a:gd name="connsiteY159" fmla="*/ 455776 h 829258"/>
                <a:gd name="connsiteX160" fmla="*/ 522876 w 844451"/>
                <a:gd name="connsiteY160" fmla="*/ 458308 h 829258"/>
                <a:gd name="connsiteX161" fmla="*/ 520344 w 844451"/>
                <a:gd name="connsiteY161" fmla="*/ 458308 h 829258"/>
                <a:gd name="connsiteX162" fmla="*/ 520344 w 844451"/>
                <a:gd name="connsiteY162" fmla="*/ 460840 h 829258"/>
                <a:gd name="connsiteX163" fmla="*/ 517812 w 844451"/>
                <a:gd name="connsiteY163" fmla="*/ 460840 h 829258"/>
                <a:gd name="connsiteX164" fmla="*/ 515280 w 844451"/>
                <a:gd name="connsiteY164" fmla="*/ 463372 h 829258"/>
                <a:gd name="connsiteX165" fmla="*/ 512748 w 844451"/>
                <a:gd name="connsiteY165" fmla="*/ 465904 h 829258"/>
                <a:gd name="connsiteX166" fmla="*/ 512748 w 844451"/>
                <a:gd name="connsiteY166" fmla="*/ 468436 h 829258"/>
                <a:gd name="connsiteX167" fmla="*/ 512748 w 844451"/>
                <a:gd name="connsiteY167" fmla="*/ 470968 h 829258"/>
                <a:gd name="connsiteX168" fmla="*/ 510215 w 844451"/>
                <a:gd name="connsiteY168" fmla="*/ 470968 h 829258"/>
                <a:gd name="connsiteX169" fmla="*/ 507684 w 844451"/>
                <a:gd name="connsiteY169" fmla="*/ 473500 h 829258"/>
                <a:gd name="connsiteX170" fmla="*/ 497555 w 844451"/>
                <a:gd name="connsiteY170" fmla="*/ 479831 h 829258"/>
                <a:gd name="connsiteX171" fmla="*/ 495024 w 844451"/>
                <a:gd name="connsiteY171" fmla="*/ 482362 h 829258"/>
                <a:gd name="connsiteX172" fmla="*/ 495024 w 844451"/>
                <a:gd name="connsiteY172" fmla="*/ 484895 h 829258"/>
                <a:gd name="connsiteX173" fmla="*/ 492491 w 844451"/>
                <a:gd name="connsiteY173" fmla="*/ 489959 h 829258"/>
                <a:gd name="connsiteX174" fmla="*/ 489959 w 844451"/>
                <a:gd name="connsiteY174" fmla="*/ 492491 h 829258"/>
                <a:gd name="connsiteX175" fmla="*/ 489959 w 844451"/>
                <a:gd name="connsiteY175" fmla="*/ 495023 h 829258"/>
                <a:gd name="connsiteX176" fmla="*/ 487427 w 844451"/>
                <a:gd name="connsiteY176" fmla="*/ 495023 h 829258"/>
                <a:gd name="connsiteX177" fmla="*/ 482363 w 844451"/>
                <a:gd name="connsiteY177" fmla="*/ 500087 h 829258"/>
                <a:gd name="connsiteX178" fmla="*/ 479831 w 844451"/>
                <a:gd name="connsiteY178" fmla="*/ 500087 h 829258"/>
                <a:gd name="connsiteX179" fmla="*/ 477299 w 844451"/>
                <a:gd name="connsiteY179" fmla="*/ 500087 h 829258"/>
                <a:gd name="connsiteX180" fmla="*/ 474766 w 844451"/>
                <a:gd name="connsiteY180" fmla="*/ 500087 h 829258"/>
                <a:gd name="connsiteX181" fmla="*/ 472234 w 844451"/>
                <a:gd name="connsiteY181" fmla="*/ 502619 h 829258"/>
                <a:gd name="connsiteX182" fmla="*/ 469703 w 844451"/>
                <a:gd name="connsiteY182" fmla="*/ 502619 h 829258"/>
                <a:gd name="connsiteX183" fmla="*/ 469703 w 844451"/>
                <a:gd name="connsiteY183" fmla="*/ 505151 h 829258"/>
                <a:gd name="connsiteX184" fmla="*/ 467170 w 844451"/>
                <a:gd name="connsiteY184" fmla="*/ 510215 h 829258"/>
                <a:gd name="connsiteX185" fmla="*/ 467170 w 844451"/>
                <a:gd name="connsiteY185" fmla="*/ 512748 h 829258"/>
                <a:gd name="connsiteX186" fmla="*/ 469703 w 844451"/>
                <a:gd name="connsiteY186" fmla="*/ 517812 h 829258"/>
                <a:gd name="connsiteX187" fmla="*/ 474766 w 844451"/>
                <a:gd name="connsiteY187" fmla="*/ 517812 h 829258"/>
                <a:gd name="connsiteX188" fmla="*/ 479831 w 844451"/>
                <a:gd name="connsiteY188" fmla="*/ 520344 h 829258"/>
                <a:gd name="connsiteX189" fmla="*/ 482363 w 844451"/>
                <a:gd name="connsiteY189" fmla="*/ 520344 h 829258"/>
                <a:gd name="connsiteX190" fmla="*/ 482363 w 844451"/>
                <a:gd name="connsiteY190" fmla="*/ 522876 h 829258"/>
                <a:gd name="connsiteX191" fmla="*/ 482363 w 844451"/>
                <a:gd name="connsiteY191" fmla="*/ 525408 h 829258"/>
                <a:gd name="connsiteX192" fmla="*/ 479831 w 844451"/>
                <a:gd name="connsiteY192" fmla="*/ 527940 h 829258"/>
                <a:gd name="connsiteX193" fmla="*/ 477299 w 844451"/>
                <a:gd name="connsiteY193" fmla="*/ 527940 h 829258"/>
                <a:gd name="connsiteX194" fmla="*/ 477299 w 844451"/>
                <a:gd name="connsiteY194" fmla="*/ 525408 h 829258"/>
                <a:gd name="connsiteX195" fmla="*/ 474766 w 844451"/>
                <a:gd name="connsiteY195" fmla="*/ 527940 h 829258"/>
                <a:gd name="connsiteX196" fmla="*/ 472234 w 844451"/>
                <a:gd name="connsiteY196" fmla="*/ 527940 h 829258"/>
                <a:gd name="connsiteX197" fmla="*/ 469703 w 844451"/>
                <a:gd name="connsiteY197" fmla="*/ 525408 h 829258"/>
                <a:gd name="connsiteX198" fmla="*/ 467170 w 844451"/>
                <a:gd name="connsiteY198" fmla="*/ 525408 h 829258"/>
                <a:gd name="connsiteX199" fmla="*/ 464638 w 844451"/>
                <a:gd name="connsiteY199" fmla="*/ 522876 h 829258"/>
                <a:gd name="connsiteX200" fmla="*/ 459574 w 844451"/>
                <a:gd name="connsiteY200" fmla="*/ 522876 h 829258"/>
                <a:gd name="connsiteX201" fmla="*/ 457042 w 844451"/>
                <a:gd name="connsiteY201" fmla="*/ 522876 h 829258"/>
                <a:gd name="connsiteX202" fmla="*/ 457042 w 844451"/>
                <a:gd name="connsiteY202" fmla="*/ 525408 h 829258"/>
                <a:gd name="connsiteX203" fmla="*/ 457042 w 844451"/>
                <a:gd name="connsiteY203" fmla="*/ 527940 h 829258"/>
                <a:gd name="connsiteX204" fmla="*/ 454510 w 844451"/>
                <a:gd name="connsiteY204" fmla="*/ 527940 h 829258"/>
                <a:gd name="connsiteX205" fmla="*/ 451978 w 844451"/>
                <a:gd name="connsiteY205" fmla="*/ 527940 h 829258"/>
                <a:gd name="connsiteX206" fmla="*/ 449445 w 844451"/>
                <a:gd name="connsiteY206" fmla="*/ 527940 h 829258"/>
                <a:gd name="connsiteX207" fmla="*/ 444382 w 844451"/>
                <a:gd name="connsiteY207" fmla="*/ 530472 h 829258"/>
                <a:gd name="connsiteX208" fmla="*/ 441850 w 844451"/>
                <a:gd name="connsiteY208" fmla="*/ 530472 h 829258"/>
                <a:gd name="connsiteX209" fmla="*/ 441850 w 844451"/>
                <a:gd name="connsiteY209" fmla="*/ 533004 h 829258"/>
                <a:gd name="connsiteX210" fmla="*/ 439317 w 844451"/>
                <a:gd name="connsiteY210" fmla="*/ 533004 h 829258"/>
                <a:gd name="connsiteX211" fmla="*/ 434253 w 844451"/>
                <a:gd name="connsiteY211" fmla="*/ 533004 h 829258"/>
                <a:gd name="connsiteX212" fmla="*/ 429189 w 844451"/>
                <a:gd name="connsiteY212" fmla="*/ 535536 h 829258"/>
                <a:gd name="connsiteX213" fmla="*/ 426657 w 844451"/>
                <a:gd name="connsiteY213" fmla="*/ 538069 h 829258"/>
                <a:gd name="connsiteX214" fmla="*/ 419061 w 844451"/>
                <a:gd name="connsiteY214" fmla="*/ 540600 h 829258"/>
                <a:gd name="connsiteX215" fmla="*/ 419061 w 844451"/>
                <a:gd name="connsiteY215" fmla="*/ 543133 h 829258"/>
                <a:gd name="connsiteX216" fmla="*/ 416529 w 844451"/>
                <a:gd name="connsiteY216" fmla="*/ 543133 h 829258"/>
                <a:gd name="connsiteX217" fmla="*/ 416529 w 844451"/>
                <a:gd name="connsiteY217" fmla="*/ 545665 h 829258"/>
                <a:gd name="connsiteX218" fmla="*/ 416529 w 844451"/>
                <a:gd name="connsiteY218" fmla="*/ 548197 h 829258"/>
                <a:gd name="connsiteX219" fmla="*/ 413996 w 844451"/>
                <a:gd name="connsiteY219" fmla="*/ 550729 h 829258"/>
                <a:gd name="connsiteX220" fmla="*/ 413996 w 844451"/>
                <a:gd name="connsiteY220" fmla="*/ 553261 h 829258"/>
                <a:gd name="connsiteX221" fmla="*/ 413996 w 844451"/>
                <a:gd name="connsiteY221" fmla="*/ 555793 h 829258"/>
                <a:gd name="connsiteX222" fmla="*/ 413996 w 844451"/>
                <a:gd name="connsiteY222" fmla="*/ 560857 h 829258"/>
                <a:gd name="connsiteX223" fmla="*/ 413996 w 844451"/>
                <a:gd name="connsiteY223" fmla="*/ 563389 h 829258"/>
                <a:gd name="connsiteX224" fmla="*/ 411464 w 844451"/>
                <a:gd name="connsiteY224" fmla="*/ 563389 h 829258"/>
                <a:gd name="connsiteX225" fmla="*/ 411464 w 844451"/>
                <a:gd name="connsiteY225" fmla="*/ 565921 h 829258"/>
                <a:gd name="connsiteX226" fmla="*/ 408932 w 844451"/>
                <a:gd name="connsiteY226" fmla="*/ 568454 h 829258"/>
                <a:gd name="connsiteX227" fmla="*/ 406400 w 844451"/>
                <a:gd name="connsiteY227" fmla="*/ 568454 h 829258"/>
                <a:gd name="connsiteX228" fmla="*/ 406400 w 844451"/>
                <a:gd name="connsiteY228" fmla="*/ 570985 h 829258"/>
                <a:gd name="connsiteX229" fmla="*/ 403868 w 844451"/>
                <a:gd name="connsiteY229" fmla="*/ 573518 h 829258"/>
                <a:gd name="connsiteX230" fmla="*/ 401336 w 844451"/>
                <a:gd name="connsiteY230" fmla="*/ 578582 h 829258"/>
                <a:gd name="connsiteX231" fmla="*/ 401336 w 844451"/>
                <a:gd name="connsiteY231" fmla="*/ 581114 h 829258"/>
                <a:gd name="connsiteX232" fmla="*/ 398804 w 844451"/>
                <a:gd name="connsiteY232" fmla="*/ 586178 h 829258"/>
                <a:gd name="connsiteX233" fmla="*/ 398804 w 844451"/>
                <a:gd name="connsiteY233" fmla="*/ 591242 h 829258"/>
                <a:gd name="connsiteX234" fmla="*/ 398804 w 844451"/>
                <a:gd name="connsiteY234" fmla="*/ 593774 h 829258"/>
                <a:gd name="connsiteX235" fmla="*/ 398804 w 844451"/>
                <a:gd name="connsiteY235" fmla="*/ 596306 h 829258"/>
                <a:gd name="connsiteX236" fmla="*/ 396272 w 844451"/>
                <a:gd name="connsiteY236" fmla="*/ 596306 h 829258"/>
                <a:gd name="connsiteX237" fmla="*/ 393740 w 844451"/>
                <a:gd name="connsiteY237" fmla="*/ 596306 h 829258"/>
                <a:gd name="connsiteX238" fmla="*/ 391208 w 844451"/>
                <a:gd name="connsiteY238" fmla="*/ 596306 h 829258"/>
                <a:gd name="connsiteX239" fmla="*/ 388676 w 844451"/>
                <a:gd name="connsiteY239" fmla="*/ 596306 h 829258"/>
                <a:gd name="connsiteX240" fmla="*/ 386143 w 844451"/>
                <a:gd name="connsiteY240" fmla="*/ 596306 h 829258"/>
                <a:gd name="connsiteX241" fmla="*/ 383611 w 844451"/>
                <a:gd name="connsiteY241" fmla="*/ 596306 h 829258"/>
                <a:gd name="connsiteX242" fmla="*/ 383611 w 844451"/>
                <a:gd name="connsiteY242" fmla="*/ 598839 h 829258"/>
                <a:gd name="connsiteX243" fmla="*/ 381080 w 844451"/>
                <a:gd name="connsiteY243" fmla="*/ 598839 h 829258"/>
                <a:gd name="connsiteX244" fmla="*/ 381080 w 844451"/>
                <a:gd name="connsiteY244" fmla="*/ 601371 h 829258"/>
                <a:gd name="connsiteX245" fmla="*/ 378547 w 844451"/>
                <a:gd name="connsiteY245" fmla="*/ 601371 h 829258"/>
                <a:gd name="connsiteX246" fmla="*/ 378547 w 844451"/>
                <a:gd name="connsiteY246" fmla="*/ 603903 h 829258"/>
                <a:gd name="connsiteX247" fmla="*/ 378547 w 844451"/>
                <a:gd name="connsiteY247" fmla="*/ 606435 h 829258"/>
                <a:gd name="connsiteX248" fmla="*/ 376015 w 844451"/>
                <a:gd name="connsiteY248" fmla="*/ 606435 h 829258"/>
                <a:gd name="connsiteX249" fmla="*/ 373483 w 844451"/>
                <a:gd name="connsiteY249" fmla="*/ 606435 h 829258"/>
                <a:gd name="connsiteX250" fmla="*/ 368419 w 844451"/>
                <a:gd name="connsiteY250" fmla="*/ 611499 h 829258"/>
                <a:gd name="connsiteX251" fmla="*/ 365887 w 844451"/>
                <a:gd name="connsiteY251" fmla="*/ 611499 h 829258"/>
                <a:gd name="connsiteX252" fmla="*/ 365887 w 844451"/>
                <a:gd name="connsiteY252" fmla="*/ 614031 h 829258"/>
                <a:gd name="connsiteX253" fmla="*/ 360822 w 844451"/>
                <a:gd name="connsiteY253" fmla="*/ 616563 h 829258"/>
                <a:gd name="connsiteX254" fmla="*/ 358290 w 844451"/>
                <a:gd name="connsiteY254" fmla="*/ 619095 h 829258"/>
                <a:gd name="connsiteX255" fmla="*/ 350694 w 844451"/>
                <a:gd name="connsiteY255" fmla="*/ 619095 h 829258"/>
                <a:gd name="connsiteX256" fmla="*/ 345630 w 844451"/>
                <a:gd name="connsiteY256" fmla="*/ 621627 h 829258"/>
                <a:gd name="connsiteX257" fmla="*/ 340566 w 844451"/>
                <a:gd name="connsiteY257" fmla="*/ 621627 h 829258"/>
                <a:gd name="connsiteX258" fmla="*/ 338034 w 844451"/>
                <a:gd name="connsiteY258" fmla="*/ 621627 h 829258"/>
                <a:gd name="connsiteX259" fmla="*/ 338034 w 844451"/>
                <a:gd name="connsiteY259" fmla="*/ 619095 h 829258"/>
                <a:gd name="connsiteX260" fmla="*/ 338034 w 844451"/>
                <a:gd name="connsiteY260" fmla="*/ 621627 h 829258"/>
                <a:gd name="connsiteX261" fmla="*/ 335502 w 844451"/>
                <a:gd name="connsiteY261" fmla="*/ 621627 h 829258"/>
                <a:gd name="connsiteX262" fmla="*/ 330438 w 844451"/>
                <a:gd name="connsiteY262" fmla="*/ 621627 h 829258"/>
                <a:gd name="connsiteX263" fmla="*/ 330438 w 844451"/>
                <a:gd name="connsiteY263" fmla="*/ 619095 h 829258"/>
                <a:gd name="connsiteX264" fmla="*/ 330438 w 844451"/>
                <a:gd name="connsiteY264" fmla="*/ 616563 h 829258"/>
                <a:gd name="connsiteX265" fmla="*/ 327906 w 844451"/>
                <a:gd name="connsiteY265" fmla="*/ 616563 h 829258"/>
                <a:gd name="connsiteX266" fmla="*/ 325373 w 844451"/>
                <a:gd name="connsiteY266" fmla="*/ 619095 h 829258"/>
                <a:gd name="connsiteX267" fmla="*/ 331704 w 844451"/>
                <a:gd name="connsiteY267" fmla="*/ 619095 h 829258"/>
                <a:gd name="connsiteX268" fmla="*/ 329171 w 844451"/>
                <a:gd name="connsiteY268" fmla="*/ 619095 h 829258"/>
                <a:gd name="connsiteX269" fmla="*/ 326639 w 844451"/>
                <a:gd name="connsiteY269" fmla="*/ 619095 h 829258"/>
                <a:gd name="connsiteX270" fmla="*/ 324108 w 844451"/>
                <a:gd name="connsiteY270" fmla="*/ 619095 h 829258"/>
                <a:gd name="connsiteX271" fmla="*/ 315245 w 844451"/>
                <a:gd name="connsiteY271" fmla="*/ 621627 h 829258"/>
                <a:gd name="connsiteX272" fmla="*/ 315245 w 844451"/>
                <a:gd name="connsiteY272" fmla="*/ 624159 h 829258"/>
                <a:gd name="connsiteX273" fmla="*/ 317777 w 844451"/>
                <a:gd name="connsiteY273" fmla="*/ 626692 h 829258"/>
                <a:gd name="connsiteX274" fmla="*/ 317777 w 844451"/>
                <a:gd name="connsiteY274" fmla="*/ 631756 h 829258"/>
                <a:gd name="connsiteX275" fmla="*/ 317777 w 844451"/>
                <a:gd name="connsiteY275" fmla="*/ 634288 h 829258"/>
                <a:gd name="connsiteX276" fmla="*/ 315245 w 844451"/>
                <a:gd name="connsiteY276" fmla="*/ 636820 h 829258"/>
                <a:gd name="connsiteX277" fmla="*/ 315245 w 844451"/>
                <a:gd name="connsiteY277" fmla="*/ 634288 h 829258"/>
                <a:gd name="connsiteX278" fmla="*/ 312713 w 844451"/>
                <a:gd name="connsiteY278" fmla="*/ 634288 h 829258"/>
                <a:gd name="connsiteX279" fmla="*/ 310181 w 844451"/>
                <a:gd name="connsiteY279" fmla="*/ 634288 h 829258"/>
                <a:gd name="connsiteX280" fmla="*/ 310181 w 844451"/>
                <a:gd name="connsiteY280" fmla="*/ 636820 h 829258"/>
                <a:gd name="connsiteX281" fmla="*/ 307648 w 844451"/>
                <a:gd name="connsiteY281" fmla="*/ 636820 h 829258"/>
                <a:gd name="connsiteX282" fmla="*/ 305117 w 844451"/>
                <a:gd name="connsiteY282" fmla="*/ 636820 h 829258"/>
                <a:gd name="connsiteX283" fmla="*/ 300053 w 844451"/>
                <a:gd name="connsiteY283" fmla="*/ 639352 h 829258"/>
                <a:gd name="connsiteX284" fmla="*/ 297520 w 844451"/>
                <a:gd name="connsiteY284" fmla="*/ 639352 h 829258"/>
                <a:gd name="connsiteX285" fmla="*/ 294988 w 844451"/>
                <a:gd name="connsiteY285" fmla="*/ 641884 h 829258"/>
                <a:gd name="connsiteX286" fmla="*/ 293722 w 844451"/>
                <a:gd name="connsiteY286" fmla="*/ 641884 h 829258"/>
                <a:gd name="connsiteX287" fmla="*/ 293722 w 844451"/>
                <a:gd name="connsiteY287" fmla="*/ 639352 h 829258"/>
                <a:gd name="connsiteX288" fmla="*/ 291190 w 844451"/>
                <a:gd name="connsiteY288" fmla="*/ 639352 h 829258"/>
                <a:gd name="connsiteX289" fmla="*/ 288658 w 844451"/>
                <a:gd name="connsiteY289" fmla="*/ 639352 h 829258"/>
                <a:gd name="connsiteX290" fmla="*/ 291190 w 844451"/>
                <a:gd name="connsiteY290" fmla="*/ 639352 h 829258"/>
                <a:gd name="connsiteX291" fmla="*/ 296255 w 844451"/>
                <a:gd name="connsiteY291" fmla="*/ 634288 h 829258"/>
                <a:gd name="connsiteX292" fmla="*/ 301318 w 844451"/>
                <a:gd name="connsiteY292" fmla="*/ 631756 h 829258"/>
                <a:gd name="connsiteX293" fmla="*/ 303850 w 844451"/>
                <a:gd name="connsiteY293" fmla="*/ 629224 h 829258"/>
                <a:gd name="connsiteX294" fmla="*/ 303850 w 844451"/>
                <a:gd name="connsiteY294" fmla="*/ 611499 h 829258"/>
                <a:gd name="connsiteX295" fmla="*/ 298787 w 844451"/>
                <a:gd name="connsiteY295" fmla="*/ 608967 h 829258"/>
                <a:gd name="connsiteX296" fmla="*/ 301318 w 844451"/>
                <a:gd name="connsiteY296" fmla="*/ 606435 h 829258"/>
                <a:gd name="connsiteX297" fmla="*/ 303850 w 844451"/>
                <a:gd name="connsiteY297" fmla="*/ 606435 h 829258"/>
                <a:gd name="connsiteX298" fmla="*/ 306383 w 844451"/>
                <a:gd name="connsiteY298" fmla="*/ 606435 h 829258"/>
                <a:gd name="connsiteX299" fmla="*/ 306383 w 844451"/>
                <a:gd name="connsiteY299" fmla="*/ 597572 h 829258"/>
                <a:gd name="connsiteX300" fmla="*/ 303850 w 844451"/>
                <a:gd name="connsiteY300" fmla="*/ 597572 h 829258"/>
                <a:gd name="connsiteX301" fmla="*/ 301318 w 844451"/>
                <a:gd name="connsiteY301" fmla="*/ 595041 h 829258"/>
                <a:gd name="connsiteX302" fmla="*/ 303850 w 844451"/>
                <a:gd name="connsiteY302" fmla="*/ 595041 h 829258"/>
                <a:gd name="connsiteX303" fmla="*/ 301318 w 844451"/>
                <a:gd name="connsiteY303" fmla="*/ 595041 h 829258"/>
                <a:gd name="connsiteX304" fmla="*/ 298787 w 844451"/>
                <a:gd name="connsiteY304" fmla="*/ 592508 h 829258"/>
                <a:gd name="connsiteX305" fmla="*/ 296255 w 844451"/>
                <a:gd name="connsiteY305" fmla="*/ 589976 h 829258"/>
                <a:gd name="connsiteX306" fmla="*/ 293722 w 844451"/>
                <a:gd name="connsiteY306" fmla="*/ 589976 h 829258"/>
                <a:gd name="connsiteX307" fmla="*/ 291190 w 844451"/>
                <a:gd name="connsiteY307" fmla="*/ 589976 h 829258"/>
                <a:gd name="connsiteX308" fmla="*/ 288658 w 844451"/>
                <a:gd name="connsiteY308" fmla="*/ 592508 h 829258"/>
                <a:gd name="connsiteX309" fmla="*/ 286126 w 844451"/>
                <a:gd name="connsiteY309" fmla="*/ 592508 h 829258"/>
                <a:gd name="connsiteX310" fmla="*/ 283594 w 844451"/>
                <a:gd name="connsiteY310" fmla="*/ 595041 h 829258"/>
                <a:gd name="connsiteX311" fmla="*/ 278530 w 844451"/>
                <a:gd name="connsiteY311" fmla="*/ 592508 h 829258"/>
                <a:gd name="connsiteX312" fmla="*/ 273466 w 844451"/>
                <a:gd name="connsiteY312" fmla="*/ 592508 h 829258"/>
                <a:gd name="connsiteX313" fmla="*/ 270934 w 844451"/>
                <a:gd name="connsiteY313" fmla="*/ 592508 h 829258"/>
                <a:gd name="connsiteX314" fmla="*/ 268401 w 844451"/>
                <a:gd name="connsiteY314" fmla="*/ 592508 h 829258"/>
                <a:gd name="connsiteX315" fmla="*/ 265869 w 844451"/>
                <a:gd name="connsiteY315" fmla="*/ 592508 h 829258"/>
                <a:gd name="connsiteX316" fmla="*/ 263337 w 844451"/>
                <a:gd name="connsiteY316" fmla="*/ 592508 h 829258"/>
                <a:gd name="connsiteX317" fmla="*/ 263337 w 844451"/>
                <a:gd name="connsiteY317" fmla="*/ 589976 h 829258"/>
                <a:gd name="connsiteX318" fmla="*/ 263337 w 844451"/>
                <a:gd name="connsiteY318" fmla="*/ 587444 h 829258"/>
                <a:gd name="connsiteX319" fmla="*/ 260805 w 844451"/>
                <a:gd name="connsiteY319" fmla="*/ 587444 h 829258"/>
                <a:gd name="connsiteX320" fmla="*/ 260805 w 844451"/>
                <a:gd name="connsiteY320" fmla="*/ 586178 h 829258"/>
                <a:gd name="connsiteX321" fmla="*/ 263337 w 844451"/>
                <a:gd name="connsiteY321" fmla="*/ 586178 h 829258"/>
                <a:gd name="connsiteX322" fmla="*/ 260805 w 844451"/>
                <a:gd name="connsiteY322" fmla="*/ 586178 h 829258"/>
                <a:gd name="connsiteX323" fmla="*/ 255741 w 844451"/>
                <a:gd name="connsiteY323" fmla="*/ 586178 h 829258"/>
                <a:gd name="connsiteX324" fmla="*/ 255741 w 844451"/>
                <a:gd name="connsiteY324" fmla="*/ 581114 h 829258"/>
                <a:gd name="connsiteX325" fmla="*/ 258273 w 844451"/>
                <a:gd name="connsiteY325" fmla="*/ 578582 h 829258"/>
                <a:gd name="connsiteX326" fmla="*/ 255741 w 844451"/>
                <a:gd name="connsiteY326" fmla="*/ 576050 h 829258"/>
                <a:gd name="connsiteX327" fmla="*/ 258273 w 844451"/>
                <a:gd name="connsiteY327" fmla="*/ 576050 h 829258"/>
                <a:gd name="connsiteX328" fmla="*/ 258273 w 844451"/>
                <a:gd name="connsiteY328" fmla="*/ 573518 h 829258"/>
                <a:gd name="connsiteX329" fmla="*/ 260805 w 844451"/>
                <a:gd name="connsiteY329" fmla="*/ 573518 h 829258"/>
                <a:gd name="connsiteX330" fmla="*/ 263337 w 844451"/>
                <a:gd name="connsiteY330" fmla="*/ 570985 h 829258"/>
                <a:gd name="connsiteX331" fmla="*/ 265869 w 844451"/>
                <a:gd name="connsiteY331" fmla="*/ 568454 h 829258"/>
                <a:gd name="connsiteX332" fmla="*/ 268401 w 844451"/>
                <a:gd name="connsiteY332" fmla="*/ 565921 h 829258"/>
                <a:gd name="connsiteX333" fmla="*/ 268401 w 844451"/>
                <a:gd name="connsiteY333" fmla="*/ 563389 h 829258"/>
                <a:gd name="connsiteX334" fmla="*/ 270934 w 844451"/>
                <a:gd name="connsiteY334" fmla="*/ 560857 h 829258"/>
                <a:gd name="connsiteX335" fmla="*/ 273466 w 844451"/>
                <a:gd name="connsiteY335" fmla="*/ 558325 h 829258"/>
                <a:gd name="connsiteX336" fmla="*/ 275997 w 844451"/>
                <a:gd name="connsiteY336" fmla="*/ 558325 h 829258"/>
                <a:gd name="connsiteX337" fmla="*/ 281062 w 844451"/>
                <a:gd name="connsiteY337" fmla="*/ 553261 h 829258"/>
                <a:gd name="connsiteX338" fmla="*/ 281062 w 844451"/>
                <a:gd name="connsiteY338" fmla="*/ 550729 h 829258"/>
                <a:gd name="connsiteX339" fmla="*/ 283594 w 844451"/>
                <a:gd name="connsiteY339" fmla="*/ 550729 h 829258"/>
                <a:gd name="connsiteX340" fmla="*/ 286126 w 844451"/>
                <a:gd name="connsiteY340" fmla="*/ 548197 h 829258"/>
                <a:gd name="connsiteX341" fmla="*/ 291190 w 844451"/>
                <a:gd name="connsiteY341" fmla="*/ 545665 h 829258"/>
                <a:gd name="connsiteX342" fmla="*/ 296255 w 844451"/>
                <a:gd name="connsiteY342" fmla="*/ 543133 h 829258"/>
                <a:gd name="connsiteX343" fmla="*/ 301318 w 844451"/>
                <a:gd name="connsiteY343" fmla="*/ 540600 h 829258"/>
                <a:gd name="connsiteX344" fmla="*/ 303850 w 844451"/>
                <a:gd name="connsiteY344" fmla="*/ 535536 h 829258"/>
                <a:gd name="connsiteX345" fmla="*/ 308915 w 844451"/>
                <a:gd name="connsiteY345" fmla="*/ 533004 h 829258"/>
                <a:gd name="connsiteX346" fmla="*/ 311447 w 844451"/>
                <a:gd name="connsiteY346" fmla="*/ 530472 h 829258"/>
                <a:gd name="connsiteX347" fmla="*/ 313979 w 844451"/>
                <a:gd name="connsiteY347" fmla="*/ 530472 h 829258"/>
                <a:gd name="connsiteX348" fmla="*/ 316511 w 844451"/>
                <a:gd name="connsiteY348" fmla="*/ 530472 h 829258"/>
                <a:gd name="connsiteX349" fmla="*/ 316511 w 844451"/>
                <a:gd name="connsiteY349" fmla="*/ 527940 h 829258"/>
                <a:gd name="connsiteX350" fmla="*/ 313979 w 844451"/>
                <a:gd name="connsiteY350" fmla="*/ 527940 h 829258"/>
                <a:gd name="connsiteX351" fmla="*/ 316511 w 844451"/>
                <a:gd name="connsiteY351" fmla="*/ 527940 h 829258"/>
                <a:gd name="connsiteX352" fmla="*/ 321575 w 844451"/>
                <a:gd name="connsiteY352" fmla="*/ 525408 h 829258"/>
                <a:gd name="connsiteX353" fmla="*/ 321575 w 844451"/>
                <a:gd name="connsiteY353" fmla="*/ 522876 h 829258"/>
                <a:gd name="connsiteX354" fmla="*/ 324108 w 844451"/>
                <a:gd name="connsiteY354" fmla="*/ 520344 h 829258"/>
                <a:gd name="connsiteX355" fmla="*/ 332969 w 844451"/>
                <a:gd name="connsiteY355" fmla="*/ 517812 h 829258"/>
                <a:gd name="connsiteX356" fmla="*/ 335502 w 844451"/>
                <a:gd name="connsiteY356" fmla="*/ 520344 h 829258"/>
                <a:gd name="connsiteX357" fmla="*/ 338034 w 844451"/>
                <a:gd name="connsiteY357" fmla="*/ 517812 h 829258"/>
                <a:gd name="connsiteX358" fmla="*/ 340566 w 844451"/>
                <a:gd name="connsiteY358" fmla="*/ 517812 h 829258"/>
                <a:gd name="connsiteX359" fmla="*/ 343098 w 844451"/>
                <a:gd name="connsiteY359" fmla="*/ 515280 h 829258"/>
                <a:gd name="connsiteX360" fmla="*/ 348162 w 844451"/>
                <a:gd name="connsiteY360" fmla="*/ 512748 h 829258"/>
                <a:gd name="connsiteX361" fmla="*/ 350694 w 844451"/>
                <a:gd name="connsiteY361" fmla="*/ 512748 h 829258"/>
                <a:gd name="connsiteX362" fmla="*/ 353226 w 844451"/>
                <a:gd name="connsiteY362" fmla="*/ 510215 h 829258"/>
                <a:gd name="connsiteX363" fmla="*/ 355759 w 844451"/>
                <a:gd name="connsiteY363" fmla="*/ 510215 h 829258"/>
                <a:gd name="connsiteX364" fmla="*/ 358290 w 844451"/>
                <a:gd name="connsiteY364" fmla="*/ 507683 h 829258"/>
                <a:gd name="connsiteX365" fmla="*/ 363355 w 844451"/>
                <a:gd name="connsiteY365" fmla="*/ 507683 h 829258"/>
                <a:gd name="connsiteX366" fmla="*/ 363355 w 844451"/>
                <a:gd name="connsiteY366" fmla="*/ 505151 h 829258"/>
                <a:gd name="connsiteX367" fmla="*/ 368419 w 844451"/>
                <a:gd name="connsiteY367" fmla="*/ 505151 h 829258"/>
                <a:gd name="connsiteX368" fmla="*/ 370951 w 844451"/>
                <a:gd name="connsiteY368" fmla="*/ 505151 h 829258"/>
                <a:gd name="connsiteX369" fmla="*/ 370951 w 844451"/>
                <a:gd name="connsiteY369" fmla="*/ 510215 h 829258"/>
                <a:gd name="connsiteX370" fmla="*/ 373483 w 844451"/>
                <a:gd name="connsiteY370" fmla="*/ 510215 h 829258"/>
                <a:gd name="connsiteX371" fmla="*/ 376015 w 844451"/>
                <a:gd name="connsiteY371" fmla="*/ 505151 h 829258"/>
                <a:gd name="connsiteX372" fmla="*/ 378547 w 844451"/>
                <a:gd name="connsiteY372" fmla="*/ 505151 h 829258"/>
                <a:gd name="connsiteX373" fmla="*/ 381080 w 844451"/>
                <a:gd name="connsiteY373" fmla="*/ 505151 h 829258"/>
                <a:gd name="connsiteX374" fmla="*/ 381080 w 844451"/>
                <a:gd name="connsiteY374" fmla="*/ 502619 h 829258"/>
                <a:gd name="connsiteX375" fmla="*/ 383611 w 844451"/>
                <a:gd name="connsiteY375" fmla="*/ 502619 h 829258"/>
                <a:gd name="connsiteX376" fmla="*/ 383611 w 844451"/>
                <a:gd name="connsiteY376" fmla="*/ 500087 h 829258"/>
                <a:gd name="connsiteX377" fmla="*/ 391208 w 844451"/>
                <a:gd name="connsiteY377" fmla="*/ 495023 h 829258"/>
                <a:gd name="connsiteX378" fmla="*/ 396272 w 844451"/>
                <a:gd name="connsiteY378" fmla="*/ 492491 h 829258"/>
                <a:gd name="connsiteX379" fmla="*/ 398804 w 844451"/>
                <a:gd name="connsiteY379" fmla="*/ 492491 h 829258"/>
                <a:gd name="connsiteX380" fmla="*/ 401336 w 844451"/>
                <a:gd name="connsiteY380" fmla="*/ 492491 h 829258"/>
                <a:gd name="connsiteX381" fmla="*/ 403868 w 844451"/>
                <a:gd name="connsiteY381" fmla="*/ 489959 h 829258"/>
                <a:gd name="connsiteX382" fmla="*/ 406400 w 844451"/>
                <a:gd name="connsiteY382" fmla="*/ 489959 h 829258"/>
                <a:gd name="connsiteX383" fmla="*/ 408932 w 844451"/>
                <a:gd name="connsiteY383" fmla="*/ 489959 h 829258"/>
                <a:gd name="connsiteX384" fmla="*/ 408932 w 844451"/>
                <a:gd name="connsiteY384" fmla="*/ 487427 h 829258"/>
                <a:gd name="connsiteX385" fmla="*/ 419061 w 844451"/>
                <a:gd name="connsiteY385" fmla="*/ 481097 h 829258"/>
                <a:gd name="connsiteX386" fmla="*/ 421592 w 844451"/>
                <a:gd name="connsiteY386" fmla="*/ 478564 h 829258"/>
                <a:gd name="connsiteX387" fmla="*/ 424125 w 844451"/>
                <a:gd name="connsiteY387" fmla="*/ 476032 h 829258"/>
                <a:gd name="connsiteX388" fmla="*/ 424125 w 844451"/>
                <a:gd name="connsiteY388" fmla="*/ 473500 h 829258"/>
                <a:gd name="connsiteX389" fmla="*/ 424125 w 844451"/>
                <a:gd name="connsiteY389" fmla="*/ 470968 h 829258"/>
                <a:gd name="connsiteX390" fmla="*/ 426657 w 844451"/>
                <a:gd name="connsiteY390" fmla="*/ 470968 h 829258"/>
                <a:gd name="connsiteX391" fmla="*/ 426657 w 844451"/>
                <a:gd name="connsiteY391" fmla="*/ 468436 h 829258"/>
                <a:gd name="connsiteX392" fmla="*/ 429189 w 844451"/>
                <a:gd name="connsiteY392" fmla="*/ 465904 h 829258"/>
                <a:gd name="connsiteX393" fmla="*/ 429189 w 844451"/>
                <a:gd name="connsiteY393" fmla="*/ 463372 h 829258"/>
                <a:gd name="connsiteX394" fmla="*/ 429189 w 844451"/>
                <a:gd name="connsiteY394" fmla="*/ 460840 h 829258"/>
                <a:gd name="connsiteX395" fmla="*/ 434253 w 844451"/>
                <a:gd name="connsiteY395" fmla="*/ 454510 h 829258"/>
                <a:gd name="connsiteX396" fmla="*/ 434253 w 844451"/>
                <a:gd name="connsiteY396" fmla="*/ 451977 h 829258"/>
                <a:gd name="connsiteX397" fmla="*/ 436785 w 844451"/>
                <a:gd name="connsiteY397" fmla="*/ 451977 h 829258"/>
                <a:gd name="connsiteX398" fmla="*/ 439317 w 844451"/>
                <a:gd name="connsiteY398" fmla="*/ 451977 h 829258"/>
                <a:gd name="connsiteX399" fmla="*/ 439317 w 844451"/>
                <a:gd name="connsiteY399" fmla="*/ 449446 h 829258"/>
                <a:gd name="connsiteX400" fmla="*/ 441850 w 844451"/>
                <a:gd name="connsiteY400" fmla="*/ 449446 h 829258"/>
                <a:gd name="connsiteX401" fmla="*/ 444382 w 844451"/>
                <a:gd name="connsiteY401" fmla="*/ 449446 h 829258"/>
                <a:gd name="connsiteX402" fmla="*/ 446913 w 844451"/>
                <a:gd name="connsiteY402" fmla="*/ 446913 h 829258"/>
                <a:gd name="connsiteX403" fmla="*/ 449445 w 844451"/>
                <a:gd name="connsiteY403" fmla="*/ 446913 h 829258"/>
                <a:gd name="connsiteX404" fmla="*/ 449445 w 844451"/>
                <a:gd name="connsiteY404" fmla="*/ 444381 h 829258"/>
                <a:gd name="connsiteX405" fmla="*/ 454510 w 844451"/>
                <a:gd name="connsiteY405" fmla="*/ 439317 h 829258"/>
                <a:gd name="connsiteX406" fmla="*/ 457042 w 844451"/>
                <a:gd name="connsiteY406" fmla="*/ 434253 h 829258"/>
                <a:gd name="connsiteX407" fmla="*/ 457042 w 844451"/>
                <a:gd name="connsiteY407" fmla="*/ 431721 h 829258"/>
                <a:gd name="connsiteX408" fmla="*/ 457042 w 844451"/>
                <a:gd name="connsiteY408" fmla="*/ 434253 h 829258"/>
                <a:gd name="connsiteX409" fmla="*/ 457042 w 844451"/>
                <a:gd name="connsiteY409" fmla="*/ 427923 h 829258"/>
                <a:gd name="connsiteX410" fmla="*/ 457042 w 844451"/>
                <a:gd name="connsiteY410" fmla="*/ 425390 h 829258"/>
                <a:gd name="connsiteX411" fmla="*/ 459574 w 844451"/>
                <a:gd name="connsiteY411" fmla="*/ 422859 h 829258"/>
                <a:gd name="connsiteX412" fmla="*/ 462106 w 844451"/>
                <a:gd name="connsiteY412" fmla="*/ 422859 h 829258"/>
                <a:gd name="connsiteX413" fmla="*/ 462106 w 844451"/>
                <a:gd name="connsiteY413" fmla="*/ 420326 h 829258"/>
                <a:gd name="connsiteX414" fmla="*/ 464638 w 844451"/>
                <a:gd name="connsiteY414" fmla="*/ 420326 h 829258"/>
                <a:gd name="connsiteX415" fmla="*/ 467170 w 844451"/>
                <a:gd name="connsiteY415" fmla="*/ 417794 h 829258"/>
                <a:gd name="connsiteX416" fmla="*/ 469703 w 844451"/>
                <a:gd name="connsiteY416" fmla="*/ 415262 h 829258"/>
                <a:gd name="connsiteX417" fmla="*/ 472234 w 844451"/>
                <a:gd name="connsiteY417" fmla="*/ 415262 h 829258"/>
                <a:gd name="connsiteX418" fmla="*/ 472234 w 844451"/>
                <a:gd name="connsiteY418" fmla="*/ 417794 h 829258"/>
                <a:gd name="connsiteX419" fmla="*/ 472234 w 844451"/>
                <a:gd name="connsiteY419" fmla="*/ 415262 h 829258"/>
                <a:gd name="connsiteX420" fmla="*/ 474766 w 844451"/>
                <a:gd name="connsiteY420" fmla="*/ 415262 h 829258"/>
                <a:gd name="connsiteX421" fmla="*/ 474766 w 844451"/>
                <a:gd name="connsiteY421" fmla="*/ 412730 h 829258"/>
                <a:gd name="connsiteX422" fmla="*/ 474766 w 844451"/>
                <a:gd name="connsiteY422" fmla="*/ 415262 h 829258"/>
                <a:gd name="connsiteX423" fmla="*/ 474766 w 844451"/>
                <a:gd name="connsiteY423" fmla="*/ 412730 h 829258"/>
                <a:gd name="connsiteX424" fmla="*/ 474766 w 844451"/>
                <a:gd name="connsiteY424" fmla="*/ 415262 h 829258"/>
                <a:gd name="connsiteX425" fmla="*/ 472234 w 844451"/>
                <a:gd name="connsiteY425" fmla="*/ 415262 h 829258"/>
                <a:gd name="connsiteX426" fmla="*/ 472234 w 844451"/>
                <a:gd name="connsiteY426" fmla="*/ 412730 h 829258"/>
                <a:gd name="connsiteX427" fmla="*/ 474766 w 844451"/>
                <a:gd name="connsiteY427" fmla="*/ 412730 h 829258"/>
                <a:gd name="connsiteX428" fmla="*/ 477299 w 844451"/>
                <a:gd name="connsiteY428" fmla="*/ 412730 h 829258"/>
                <a:gd name="connsiteX429" fmla="*/ 472234 w 844451"/>
                <a:gd name="connsiteY429" fmla="*/ 412730 h 829258"/>
                <a:gd name="connsiteX430" fmla="*/ 562124 w 844451"/>
                <a:gd name="connsiteY430" fmla="*/ 270933 h 829258"/>
                <a:gd name="connsiteX431" fmla="*/ 559591 w 844451"/>
                <a:gd name="connsiteY431" fmla="*/ 270933 h 829258"/>
                <a:gd name="connsiteX432" fmla="*/ 557059 w 844451"/>
                <a:gd name="connsiteY432" fmla="*/ 270933 h 829258"/>
                <a:gd name="connsiteX433" fmla="*/ 557059 w 844451"/>
                <a:gd name="connsiteY433" fmla="*/ 268401 h 829258"/>
                <a:gd name="connsiteX434" fmla="*/ 554527 w 844451"/>
                <a:gd name="connsiteY434" fmla="*/ 268401 h 829258"/>
                <a:gd name="connsiteX435" fmla="*/ 554527 w 844451"/>
                <a:gd name="connsiteY435" fmla="*/ 265869 h 829258"/>
                <a:gd name="connsiteX436" fmla="*/ 557059 w 844451"/>
                <a:gd name="connsiteY436" fmla="*/ 263337 h 829258"/>
                <a:gd name="connsiteX437" fmla="*/ 559591 w 844451"/>
                <a:gd name="connsiteY437" fmla="*/ 263337 h 829258"/>
                <a:gd name="connsiteX438" fmla="*/ 562124 w 844451"/>
                <a:gd name="connsiteY438" fmla="*/ 263337 h 829258"/>
                <a:gd name="connsiteX439" fmla="*/ 564656 w 844451"/>
                <a:gd name="connsiteY439" fmla="*/ 265869 h 829258"/>
                <a:gd name="connsiteX440" fmla="*/ 564656 w 844451"/>
                <a:gd name="connsiteY440" fmla="*/ 268401 h 829258"/>
                <a:gd name="connsiteX441" fmla="*/ 562124 w 844451"/>
                <a:gd name="connsiteY441" fmla="*/ 268401 h 829258"/>
                <a:gd name="connsiteX442" fmla="*/ 562124 w 844451"/>
                <a:gd name="connsiteY442" fmla="*/ 270933 h 829258"/>
                <a:gd name="connsiteX443" fmla="*/ 549463 w 844451"/>
                <a:gd name="connsiteY443" fmla="*/ 270933 h 829258"/>
                <a:gd name="connsiteX444" fmla="*/ 546931 w 844451"/>
                <a:gd name="connsiteY444" fmla="*/ 270933 h 829258"/>
                <a:gd name="connsiteX445" fmla="*/ 544399 w 844451"/>
                <a:gd name="connsiteY445" fmla="*/ 270933 h 829258"/>
                <a:gd name="connsiteX446" fmla="*/ 544399 w 844451"/>
                <a:gd name="connsiteY446" fmla="*/ 268401 h 829258"/>
                <a:gd name="connsiteX447" fmla="*/ 544399 w 844451"/>
                <a:gd name="connsiteY447" fmla="*/ 265869 h 829258"/>
                <a:gd name="connsiteX448" fmla="*/ 544399 w 844451"/>
                <a:gd name="connsiteY448" fmla="*/ 263337 h 829258"/>
                <a:gd name="connsiteX449" fmla="*/ 546931 w 844451"/>
                <a:gd name="connsiteY449" fmla="*/ 263337 h 829258"/>
                <a:gd name="connsiteX450" fmla="*/ 546931 w 844451"/>
                <a:gd name="connsiteY450" fmla="*/ 260805 h 829258"/>
                <a:gd name="connsiteX451" fmla="*/ 549463 w 844451"/>
                <a:gd name="connsiteY451" fmla="*/ 263337 h 829258"/>
                <a:gd name="connsiteX452" fmla="*/ 551996 w 844451"/>
                <a:gd name="connsiteY452" fmla="*/ 263337 h 829258"/>
                <a:gd name="connsiteX453" fmla="*/ 551996 w 844451"/>
                <a:gd name="connsiteY453" fmla="*/ 265869 h 829258"/>
                <a:gd name="connsiteX454" fmla="*/ 551996 w 844451"/>
                <a:gd name="connsiteY454" fmla="*/ 268401 h 829258"/>
                <a:gd name="connsiteX455" fmla="*/ 549463 w 844451"/>
                <a:gd name="connsiteY455" fmla="*/ 270933 h 829258"/>
                <a:gd name="connsiteX456" fmla="*/ 478564 w 844451"/>
                <a:gd name="connsiteY456" fmla="*/ 206365 h 829258"/>
                <a:gd name="connsiteX457" fmla="*/ 489959 w 844451"/>
                <a:gd name="connsiteY457" fmla="*/ 217759 h 829258"/>
                <a:gd name="connsiteX458" fmla="*/ 492491 w 844451"/>
                <a:gd name="connsiteY458" fmla="*/ 217759 h 829258"/>
                <a:gd name="connsiteX459" fmla="*/ 492491 w 844451"/>
                <a:gd name="connsiteY459" fmla="*/ 220292 h 829258"/>
                <a:gd name="connsiteX460" fmla="*/ 495024 w 844451"/>
                <a:gd name="connsiteY460" fmla="*/ 222823 h 829258"/>
                <a:gd name="connsiteX461" fmla="*/ 497555 w 844451"/>
                <a:gd name="connsiteY461" fmla="*/ 222823 h 829258"/>
                <a:gd name="connsiteX462" fmla="*/ 505152 w 844451"/>
                <a:gd name="connsiteY462" fmla="*/ 225356 h 829258"/>
                <a:gd name="connsiteX463" fmla="*/ 514014 w 844451"/>
                <a:gd name="connsiteY463" fmla="*/ 230420 h 829258"/>
                <a:gd name="connsiteX464" fmla="*/ 519078 w 844451"/>
                <a:gd name="connsiteY464" fmla="*/ 235484 h 829258"/>
                <a:gd name="connsiteX465" fmla="*/ 521610 w 844451"/>
                <a:gd name="connsiteY465" fmla="*/ 235484 h 829258"/>
                <a:gd name="connsiteX466" fmla="*/ 524142 w 844451"/>
                <a:gd name="connsiteY466" fmla="*/ 238016 h 829258"/>
                <a:gd name="connsiteX467" fmla="*/ 526675 w 844451"/>
                <a:gd name="connsiteY467" fmla="*/ 243080 h 829258"/>
                <a:gd name="connsiteX468" fmla="*/ 531738 w 844451"/>
                <a:gd name="connsiteY468" fmla="*/ 248144 h 829258"/>
                <a:gd name="connsiteX469" fmla="*/ 531738 w 844451"/>
                <a:gd name="connsiteY469" fmla="*/ 250677 h 829258"/>
                <a:gd name="connsiteX470" fmla="*/ 529206 w 844451"/>
                <a:gd name="connsiteY470" fmla="*/ 250677 h 829258"/>
                <a:gd name="connsiteX471" fmla="*/ 531738 w 844451"/>
                <a:gd name="connsiteY471" fmla="*/ 255741 h 829258"/>
                <a:gd name="connsiteX472" fmla="*/ 531738 w 844451"/>
                <a:gd name="connsiteY472" fmla="*/ 258273 h 829258"/>
                <a:gd name="connsiteX473" fmla="*/ 540601 w 844451"/>
                <a:gd name="connsiteY473" fmla="*/ 277264 h 829258"/>
                <a:gd name="connsiteX474" fmla="*/ 540601 w 844451"/>
                <a:gd name="connsiteY474" fmla="*/ 279795 h 829258"/>
                <a:gd name="connsiteX475" fmla="*/ 535536 w 844451"/>
                <a:gd name="connsiteY475" fmla="*/ 286126 h 829258"/>
                <a:gd name="connsiteX476" fmla="*/ 535536 w 844451"/>
                <a:gd name="connsiteY476" fmla="*/ 288658 h 829258"/>
                <a:gd name="connsiteX477" fmla="*/ 538069 w 844451"/>
                <a:gd name="connsiteY477" fmla="*/ 291190 h 829258"/>
                <a:gd name="connsiteX478" fmla="*/ 540601 w 844451"/>
                <a:gd name="connsiteY478" fmla="*/ 293722 h 829258"/>
                <a:gd name="connsiteX479" fmla="*/ 540601 w 844451"/>
                <a:gd name="connsiteY479" fmla="*/ 296254 h 829258"/>
                <a:gd name="connsiteX480" fmla="*/ 540601 w 844451"/>
                <a:gd name="connsiteY480" fmla="*/ 293722 h 829258"/>
                <a:gd name="connsiteX481" fmla="*/ 545665 w 844451"/>
                <a:gd name="connsiteY481" fmla="*/ 291190 h 829258"/>
                <a:gd name="connsiteX482" fmla="*/ 550729 w 844451"/>
                <a:gd name="connsiteY482" fmla="*/ 288658 h 829258"/>
                <a:gd name="connsiteX483" fmla="*/ 553261 w 844451"/>
                <a:gd name="connsiteY483" fmla="*/ 291190 h 829258"/>
                <a:gd name="connsiteX484" fmla="*/ 550729 w 844451"/>
                <a:gd name="connsiteY484" fmla="*/ 293722 h 829258"/>
                <a:gd name="connsiteX485" fmla="*/ 550729 w 844451"/>
                <a:gd name="connsiteY485" fmla="*/ 298786 h 829258"/>
                <a:gd name="connsiteX486" fmla="*/ 553261 w 844451"/>
                <a:gd name="connsiteY486" fmla="*/ 296254 h 829258"/>
                <a:gd name="connsiteX487" fmla="*/ 555793 w 844451"/>
                <a:gd name="connsiteY487" fmla="*/ 298786 h 829258"/>
                <a:gd name="connsiteX488" fmla="*/ 555793 w 844451"/>
                <a:gd name="connsiteY488" fmla="*/ 301318 h 829258"/>
                <a:gd name="connsiteX489" fmla="*/ 555793 w 844451"/>
                <a:gd name="connsiteY489" fmla="*/ 303851 h 829258"/>
                <a:gd name="connsiteX490" fmla="*/ 555793 w 844451"/>
                <a:gd name="connsiteY490" fmla="*/ 306382 h 829258"/>
                <a:gd name="connsiteX491" fmla="*/ 558326 w 844451"/>
                <a:gd name="connsiteY491" fmla="*/ 308915 h 829258"/>
                <a:gd name="connsiteX492" fmla="*/ 565922 w 844451"/>
                <a:gd name="connsiteY492" fmla="*/ 308915 h 829258"/>
                <a:gd name="connsiteX493" fmla="*/ 565922 w 844451"/>
                <a:gd name="connsiteY493" fmla="*/ 306382 h 829258"/>
                <a:gd name="connsiteX494" fmla="*/ 563389 w 844451"/>
                <a:gd name="connsiteY494" fmla="*/ 301318 h 829258"/>
                <a:gd name="connsiteX495" fmla="*/ 563389 w 844451"/>
                <a:gd name="connsiteY495" fmla="*/ 298786 h 829258"/>
                <a:gd name="connsiteX496" fmla="*/ 563389 w 844451"/>
                <a:gd name="connsiteY496" fmla="*/ 296254 h 829258"/>
                <a:gd name="connsiteX497" fmla="*/ 559591 w 844451"/>
                <a:gd name="connsiteY497" fmla="*/ 296254 h 829258"/>
                <a:gd name="connsiteX498" fmla="*/ 559591 w 844451"/>
                <a:gd name="connsiteY498" fmla="*/ 293722 h 829258"/>
                <a:gd name="connsiteX499" fmla="*/ 557059 w 844451"/>
                <a:gd name="connsiteY499" fmla="*/ 284860 h 829258"/>
                <a:gd name="connsiteX500" fmla="*/ 557059 w 844451"/>
                <a:gd name="connsiteY500" fmla="*/ 282328 h 829258"/>
                <a:gd name="connsiteX501" fmla="*/ 557059 w 844451"/>
                <a:gd name="connsiteY501" fmla="*/ 279795 h 829258"/>
                <a:gd name="connsiteX502" fmla="*/ 562124 w 844451"/>
                <a:gd name="connsiteY502" fmla="*/ 282328 h 829258"/>
                <a:gd name="connsiteX503" fmla="*/ 564656 w 844451"/>
                <a:gd name="connsiteY503" fmla="*/ 287392 h 829258"/>
                <a:gd name="connsiteX504" fmla="*/ 567187 w 844451"/>
                <a:gd name="connsiteY504" fmla="*/ 289924 h 829258"/>
                <a:gd name="connsiteX505" fmla="*/ 572252 w 844451"/>
                <a:gd name="connsiteY505" fmla="*/ 284860 h 829258"/>
                <a:gd name="connsiteX506" fmla="*/ 572252 w 844451"/>
                <a:gd name="connsiteY506" fmla="*/ 287392 h 829258"/>
                <a:gd name="connsiteX507" fmla="*/ 574784 w 844451"/>
                <a:gd name="connsiteY507" fmla="*/ 287392 h 829258"/>
                <a:gd name="connsiteX508" fmla="*/ 572252 w 844451"/>
                <a:gd name="connsiteY508" fmla="*/ 287392 h 829258"/>
                <a:gd name="connsiteX509" fmla="*/ 574784 w 844451"/>
                <a:gd name="connsiteY509" fmla="*/ 292456 h 829258"/>
                <a:gd name="connsiteX510" fmla="*/ 574784 w 844451"/>
                <a:gd name="connsiteY510" fmla="*/ 294988 h 829258"/>
                <a:gd name="connsiteX511" fmla="*/ 574784 w 844451"/>
                <a:gd name="connsiteY511" fmla="*/ 297520 h 829258"/>
                <a:gd name="connsiteX512" fmla="*/ 577316 w 844451"/>
                <a:gd name="connsiteY512" fmla="*/ 302584 h 829258"/>
                <a:gd name="connsiteX513" fmla="*/ 577316 w 844451"/>
                <a:gd name="connsiteY513" fmla="*/ 305116 h 829258"/>
                <a:gd name="connsiteX514" fmla="*/ 574784 w 844451"/>
                <a:gd name="connsiteY514" fmla="*/ 305116 h 829258"/>
                <a:gd name="connsiteX515" fmla="*/ 574784 w 844451"/>
                <a:gd name="connsiteY515" fmla="*/ 307648 h 829258"/>
                <a:gd name="connsiteX516" fmla="*/ 574784 w 844451"/>
                <a:gd name="connsiteY516" fmla="*/ 310181 h 829258"/>
                <a:gd name="connsiteX517" fmla="*/ 577316 w 844451"/>
                <a:gd name="connsiteY517" fmla="*/ 310181 h 829258"/>
                <a:gd name="connsiteX518" fmla="*/ 577316 w 844451"/>
                <a:gd name="connsiteY518" fmla="*/ 312713 h 829258"/>
                <a:gd name="connsiteX519" fmla="*/ 577316 w 844451"/>
                <a:gd name="connsiteY519" fmla="*/ 317777 h 829258"/>
                <a:gd name="connsiteX520" fmla="*/ 579848 w 844451"/>
                <a:gd name="connsiteY520" fmla="*/ 320309 h 829258"/>
                <a:gd name="connsiteX521" fmla="*/ 582380 w 844451"/>
                <a:gd name="connsiteY521" fmla="*/ 320309 h 829258"/>
                <a:gd name="connsiteX522" fmla="*/ 584912 w 844451"/>
                <a:gd name="connsiteY522" fmla="*/ 322841 h 829258"/>
                <a:gd name="connsiteX523" fmla="*/ 589977 w 844451"/>
                <a:gd name="connsiteY523" fmla="*/ 325373 h 829258"/>
                <a:gd name="connsiteX524" fmla="*/ 589977 w 844451"/>
                <a:gd name="connsiteY524" fmla="*/ 327905 h 829258"/>
                <a:gd name="connsiteX525" fmla="*/ 595041 w 844451"/>
                <a:gd name="connsiteY525" fmla="*/ 322841 h 829258"/>
                <a:gd name="connsiteX526" fmla="*/ 595041 w 844451"/>
                <a:gd name="connsiteY526" fmla="*/ 325373 h 829258"/>
                <a:gd name="connsiteX527" fmla="*/ 595041 w 844451"/>
                <a:gd name="connsiteY527" fmla="*/ 327905 h 829258"/>
                <a:gd name="connsiteX528" fmla="*/ 597573 w 844451"/>
                <a:gd name="connsiteY528" fmla="*/ 330437 h 829258"/>
                <a:gd name="connsiteX529" fmla="*/ 600105 w 844451"/>
                <a:gd name="connsiteY529" fmla="*/ 330437 h 829258"/>
                <a:gd name="connsiteX530" fmla="*/ 602637 w 844451"/>
                <a:gd name="connsiteY530" fmla="*/ 332969 h 829258"/>
                <a:gd name="connsiteX531" fmla="*/ 605169 w 844451"/>
                <a:gd name="connsiteY531" fmla="*/ 332969 h 829258"/>
                <a:gd name="connsiteX532" fmla="*/ 607701 w 844451"/>
                <a:gd name="connsiteY532" fmla="*/ 335502 h 829258"/>
                <a:gd name="connsiteX533" fmla="*/ 610233 w 844451"/>
                <a:gd name="connsiteY533" fmla="*/ 335502 h 829258"/>
                <a:gd name="connsiteX534" fmla="*/ 612765 w 844451"/>
                <a:gd name="connsiteY534" fmla="*/ 332969 h 829258"/>
                <a:gd name="connsiteX535" fmla="*/ 615298 w 844451"/>
                <a:gd name="connsiteY535" fmla="*/ 332969 h 829258"/>
                <a:gd name="connsiteX536" fmla="*/ 615298 w 844451"/>
                <a:gd name="connsiteY536" fmla="*/ 338033 h 829258"/>
                <a:gd name="connsiteX537" fmla="*/ 617829 w 844451"/>
                <a:gd name="connsiteY537" fmla="*/ 338033 h 829258"/>
                <a:gd name="connsiteX538" fmla="*/ 620361 w 844451"/>
                <a:gd name="connsiteY538" fmla="*/ 338033 h 829258"/>
                <a:gd name="connsiteX539" fmla="*/ 629224 w 844451"/>
                <a:gd name="connsiteY539" fmla="*/ 338033 h 829258"/>
                <a:gd name="connsiteX540" fmla="*/ 631756 w 844451"/>
                <a:gd name="connsiteY540" fmla="*/ 338033 h 829258"/>
                <a:gd name="connsiteX541" fmla="*/ 634288 w 844451"/>
                <a:gd name="connsiteY541" fmla="*/ 335502 h 829258"/>
                <a:gd name="connsiteX542" fmla="*/ 634288 w 844451"/>
                <a:gd name="connsiteY542" fmla="*/ 332969 h 829258"/>
                <a:gd name="connsiteX543" fmla="*/ 636820 w 844451"/>
                <a:gd name="connsiteY543" fmla="*/ 330437 h 829258"/>
                <a:gd name="connsiteX544" fmla="*/ 639352 w 844451"/>
                <a:gd name="connsiteY544" fmla="*/ 327905 h 829258"/>
                <a:gd name="connsiteX545" fmla="*/ 639352 w 844451"/>
                <a:gd name="connsiteY545" fmla="*/ 325373 h 829258"/>
                <a:gd name="connsiteX546" fmla="*/ 641884 w 844451"/>
                <a:gd name="connsiteY546" fmla="*/ 325373 h 829258"/>
                <a:gd name="connsiteX547" fmla="*/ 644417 w 844451"/>
                <a:gd name="connsiteY547" fmla="*/ 325373 h 829258"/>
                <a:gd name="connsiteX548" fmla="*/ 649480 w 844451"/>
                <a:gd name="connsiteY548" fmla="*/ 322841 h 829258"/>
                <a:gd name="connsiteX549" fmla="*/ 652012 w 844451"/>
                <a:gd name="connsiteY549" fmla="*/ 320309 h 829258"/>
                <a:gd name="connsiteX550" fmla="*/ 657077 w 844451"/>
                <a:gd name="connsiteY550" fmla="*/ 322841 h 829258"/>
                <a:gd name="connsiteX551" fmla="*/ 659609 w 844451"/>
                <a:gd name="connsiteY551" fmla="*/ 322841 h 829258"/>
                <a:gd name="connsiteX552" fmla="*/ 662141 w 844451"/>
                <a:gd name="connsiteY552" fmla="*/ 322841 h 829258"/>
                <a:gd name="connsiteX553" fmla="*/ 659609 w 844451"/>
                <a:gd name="connsiteY553" fmla="*/ 322841 h 829258"/>
                <a:gd name="connsiteX554" fmla="*/ 662141 w 844451"/>
                <a:gd name="connsiteY554" fmla="*/ 322841 h 829258"/>
                <a:gd name="connsiteX555" fmla="*/ 662141 w 844451"/>
                <a:gd name="connsiteY555" fmla="*/ 325373 h 829258"/>
                <a:gd name="connsiteX556" fmla="*/ 664673 w 844451"/>
                <a:gd name="connsiteY556" fmla="*/ 325373 h 829258"/>
                <a:gd name="connsiteX557" fmla="*/ 667205 w 844451"/>
                <a:gd name="connsiteY557" fmla="*/ 325373 h 829258"/>
                <a:gd name="connsiteX558" fmla="*/ 669737 w 844451"/>
                <a:gd name="connsiteY558" fmla="*/ 327905 h 829258"/>
                <a:gd name="connsiteX559" fmla="*/ 667205 w 844451"/>
                <a:gd name="connsiteY559" fmla="*/ 332969 h 829258"/>
                <a:gd name="connsiteX560" fmla="*/ 664673 w 844451"/>
                <a:gd name="connsiteY560" fmla="*/ 332969 h 829258"/>
                <a:gd name="connsiteX561" fmla="*/ 664673 w 844451"/>
                <a:gd name="connsiteY561" fmla="*/ 335502 h 829258"/>
                <a:gd name="connsiteX562" fmla="*/ 662141 w 844451"/>
                <a:gd name="connsiteY562" fmla="*/ 338033 h 829258"/>
                <a:gd name="connsiteX563" fmla="*/ 662141 w 844451"/>
                <a:gd name="connsiteY563" fmla="*/ 340566 h 829258"/>
                <a:gd name="connsiteX564" fmla="*/ 662141 w 844451"/>
                <a:gd name="connsiteY564" fmla="*/ 343098 h 829258"/>
                <a:gd name="connsiteX565" fmla="*/ 662141 w 844451"/>
                <a:gd name="connsiteY565" fmla="*/ 345630 h 829258"/>
                <a:gd name="connsiteX566" fmla="*/ 662141 w 844451"/>
                <a:gd name="connsiteY566" fmla="*/ 348162 h 829258"/>
                <a:gd name="connsiteX567" fmla="*/ 662141 w 844451"/>
                <a:gd name="connsiteY567" fmla="*/ 353226 h 829258"/>
                <a:gd name="connsiteX568" fmla="*/ 659609 w 844451"/>
                <a:gd name="connsiteY568" fmla="*/ 358290 h 829258"/>
                <a:gd name="connsiteX569" fmla="*/ 654545 w 844451"/>
                <a:gd name="connsiteY569" fmla="*/ 363354 h 829258"/>
                <a:gd name="connsiteX570" fmla="*/ 652012 w 844451"/>
                <a:gd name="connsiteY570" fmla="*/ 365887 h 829258"/>
                <a:gd name="connsiteX571" fmla="*/ 646949 w 844451"/>
                <a:gd name="connsiteY571" fmla="*/ 365887 h 829258"/>
                <a:gd name="connsiteX572" fmla="*/ 646949 w 844451"/>
                <a:gd name="connsiteY572" fmla="*/ 368418 h 829258"/>
                <a:gd name="connsiteX573" fmla="*/ 646949 w 844451"/>
                <a:gd name="connsiteY573" fmla="*/ 373483 h 829258"/>
                <a:gd name="connsiteX574" fmla="*/ 646949 w 844451"/>
                <a:gd name="connsiteY574" fmla="*/ 376015 h 829258"/>
                <a:gd name="connsiteX575" fmla="*/ 646949 w 844451"/>
                <a:gd name="connsiteY575" fmla="*/ 378547 h 829258"/>
                <a:gd name="connsiteX576" fmla="*/ 649480 w 844451"/>
                <a:gd name="connsiteY576" fmla="*/ 378547 h 829258"/>
                <a:gd name="connsiteX577" fmla="*/ 649480 w 844451"/>
                <a:gd name="connsiteY577" fmla="*/ 381079 h 829258"/>
                <a:gd name="connsiteX578" fmla="*/ 646949 w 844451"/>
                <a:gd name="connsiteY578" fmla="*/ 386143 h 829258"/>
                <a:gd name="connsiteX579" fmla="*/ 644417 w 844451"/>
                <a:gd name="connsiteY579" fmla="*/ 386143 h 829258"/>
                <a:gd name="connsiteX580" fmla="*/ 644417 w 844451"/>
                <a:gd name="connsiteY580" fmla="*/ 383611 h 829258"/>
                <a:gd name="connsiteX581" fmla="*/ 644417 w 844451"/>
                <a:gd name="connsiteY581" fmla="*/ 381079 h 829258"/>
                <a:gd name="connsiteX582" fmla="*/ 644417 w 844451"/>
                <a:gd name="connsiteY582" fmla="*/ 378547 h 829258"/>
                <a:gd name="connsiteX583" fmla="*/ 635554 w 844451"/>
                <a:gd name="connsiteY583" fmla="*/ 378547 h 829258"/>
                <a:gd name="connsiteX584" fmla="*/ 633022 w 844451"/>
                <a:gd name="connsiteY584" fmla="*/ 378547 h 829258"/>
                <a:gd name="connsiteX585" fmla="*/ 625426 w 844451"/>
                <a:gd name="connsiteY585" fmla="*/ 378547 h 829258"/>
                <a:gd name="connsiteX586" fmla="*/ 622894 w 844451"/>
                <a:gd name="connsiteY586" fmla="*/ 378547 h 829258"/>
                <a:gd name="connsiteX587" fmla="*/ 617829 w 844451"/>
                <a:gd name="connsiteY587" fmla="*/ 381079 h 829258"/>
                <a:gd name="connsiteX588" fmla="*/ 615298 w 844451"/>
                <a:gd name="connsiteY588" fmla="*/ 381079 h 829258"/>
                <a:gd name="connsiteX589" fmla="*/ 612765 w 844451"/>
                <a:gd name="connsiteY589" fmla="*/ 383611 h 829258"/>
                <a:gd name="connsiteX590" fmla="*/ 607701 w 844451"/>
                <a:gd name="connsiteY590" fmla="*/ 388675 h 829258"/>
                <a:gd name="connsiteX591" fmla="*/ 607701 w 844451"/>
                <a:gd name="connsiteY591" fmla="*/ 391207 h 829258"/>
                <a:gd name="connsiteX592" fmla="*/ 607701 w 844451"/>
                <a:gd name="connsiteY592" fmla="*/ 400070 h 829258"/>
                <a:gd name="connsiteX593" fmla="*/ 610233 w 844451"/>
                <a:gd name="connsiteY593" fmla="*/ 400070 h 829258"/>
                <a:gd name="connsiteX594" fmla="*/ 612765 w 844451"/>
                <a:gd name="connsiteY594" fmla="*/ 400070 h 829258"/>
                <a:gd name="connsiteX595" fmla="*/ 615298 w 844451"/>
                <a:gd name="connsiteY595" fmla="*/ 400070 h 829258"/>
                <a:gd name="connsiteX596" fmla="*/ 612765 w 844451"/>
                <a:gd name="connsiteY596" fmla="*/ 402602 h 829258"/>
                <a:gd name="connsiteX597" fmla="*/ 610233 w 844451"/>
                <a:gd name="connsiteY597" fmla="*/ 402602 h 829258"/>
                <a:gd name="connsiteX598" fmla="*/ 605169 w 844451"/>
                <a:gd name="connsiteY598" fmla="*/ 411464 h 829258"/>
                <a:gd name="connsiteX599" fmla="*/ 605169 w 844451"/>
                <a:gd name="connsiteY599" fmla="*/ 413996 h 829258"/>
                <a:gd name="connsiteX600" fmla="*/ 605169 w 844451"/>
                <a:gd name="connsiteY600" fmla="*/ 416528 h 829258"/>
                <a:gd name="connsiteX601" fmla="*/ 602637 w 844451"/>
                <a:gd name="connsiteY601" fmla="*/ 419060 h 829258"/>
                <a:gd name="connsiteX602" fmla="*/ 600105 w 844451"/>
                <a:gd name="connsiteY602" fmla="*/ 421592 h 829258"/>
                <a:gd name="connsiteX603" fmla="*/ 597573 w 844451"/>
                <a:gd name="connsiteY603" fmla="*/ 424125 h 829258"/>
                <a:gd name="connsiteX604" fmla="*/ 597573 w 844451"/>
                <a:gd name="connsiteY604" fmla="*/ 426657 h 829258"/>
                <a:gd name="connsiteX605" fmla="*/ 592508 w 844451"/>
                <a:gd name="connsiteY605" fmla="*/ 429189 h 829258"/>
                <a:gd name="connsiteX606" fmla="*/ 589977 w 844451"/>
                <a:gd name="connsiteY606" fmla="*/ 431721 h 829258"/>
                <a:gd name="connsiteX607" fmla="*/ 589977 w 844451"/>
                <a:gd name="connsiteY607" fmla="*/ 434253 h 829258"/>
                <a:gd name="connsiteX608" fmla="*/ 587445 w 844451"/>
                <a:gd name="connsiteY608" fmla="*/ 434253 h 829258"/>
                <a:gd name="connsiteX609" fmla="*/ 584912 w 844451"/>
                <a:gd name="connsiteY609" fmla="*/ 439317 h 829258"/>
                <a:gd name="connsiteX610" fmla="*/ 582380 w 844451"/>
                <a:gd name="connsiteY610" fmla="*/ 441849 h 829258"/>
                <a:gd name="connsiteX611" fmla="*/ 582380 w 844451"/>
                <a:gd name="connsiteY611" fmla="*/ 444381 h 829258"/>
                <a:gd name="connsiteX612" fmla="*/ 579848 w 844451"/>
                <a:gd name="connsiteY612" fmla="*/ 444381 h 829258"/>
                <a:gd name="connsiteX613" fmla="*/ 579848 w 844451"/>
                <a:gd name="connsiteY613" fmla="*/ 446913 h 829258"/>
                <a:gd name="connsiteX614" fmla="*/ 577316 w 844451"/>
                <a:gd name="connsiteY614" fmla="*/ 446913 h 829258"/>
                <a:gd name="connsiteX615" fmla="*/ 577316 w 844451"/>
                <a:gd name="connsiteY615" fmla="*/ 449446 h 829258"/>
                <a:gd name="connsiteX616" fmla="*/ 577316 w 844451"/>
                <a:gd name="connsiteY616" fmla="*/ 451977 h 829258"/>
                <a:gd name="connsiteX617" fmla="*/ 574784 w 844451"/>
                <a:gd name="connsiteY617" fmla="*/ 454510 h 829258"/>
                <a:gd name="connsiteX618" fmla="*/ 572252 w 844451"/>
                <a:gd name="connsiteY618" fmla="*/ 454510 h 829258"/>
                <a:gd name="connsiteX619" fmla="*/ 567187 w 844451"/>
                <a:gd name="connsiteY619" fmla="*/ 459574 h 829258"/>
                <a:gd name="connsiteX620" fmla="*/ 564656 w 844451"/>
                <a:gd name="connsiteY620" fmla="*/ 459574 h 829258"/>
                <a:gd name="connsiteX621" fmla="*/ 559591 w 844451"/>
                <a:gd name="connsiteY621" fmla="*/ 464638 h 829258"/>
                <a:gd name="connsiteX622" fmla="*/ 559591 w 844451"/>
                <a:gd name="connsiteY622" fmla="*/ 464638 h 829258"/>
                <a:gd name="connsiteX623" fmla="*/ 559591 w 844451"/>
                <a:gd name="connsiteY623" fmla="*/ 467170 h 829258"/>
                <a:gd name="connsiteX624" fmla="*/ 554527 w 844451"/>
                <a:gd name="connsiteY624" fmla="*/ 467170 h 829258"/>
                <a:gd name="connsiteX625" fmla="*/ 554527 w 844451"/>
                <a:gd name="connsiteY625" fmla="*/ 469702 h 829258"/>
                <a:gd name="connsiteX626" fmla="*/ 551996 w 844451"/>
                <a:gd name="connsiteY626" fmla="*/ 469702 h 829258"/>
                <a:gd name="connsiteX627" fmla="*/ 551996 w 844451"/>
                <a:gd name="connsiteY627" fmla="*/ 467170 h 829258"/>
                <a:gd name="connsiteX628" fmla="*/ 549463 w 844451"/>
                <a:gd name="connsiteY628" fmla="*/ 464638 h 829258"/>
                <a:gd name="connsiteX629" fmla="*/ 549463 w 844451"/>
                <a:gd name="connsiteY629" fmla="*/ 462106 h 829258"/>
                <a:gd name="connsiteX630" fmla="*/ 546931 w 844451"/>
                <a:gd name="connsiteY630" fmla="*/ 459574 h 829258"/>
                <a:gd name="connsiteX631" fmla="*/ 544399 w 844451"/>
                <a:gd name="connsiteY631" fmla="*/ 459574 h 829258"/>
                <a:gd name="connsiteX632" fmla="*/ 541867 w 844451"/>
                <a:gd name="connsiteY632" fmla="*/ 459574 h 829258"/>
                <a:gd name="connsiteX633" fmla="*/ 541867 w 844451"/>
                <a:gd name="connsiteY633" fmla="*/ 462106 h 829258"/>
                <a:gd name="connsiteX634" fmla="*/ 539335 w 844451"/>
                <a:gd name="connsiteY634" fmla="*/ 462106 h 829258"/>
                <a:gd name="connsiteX635" fmla="*/ 534271 w 844451"/>
                <a:gd name="connsiteY635" fmla="*/ 459574 h 829258"/>
                <a:gd name="connsiteX636" fmla="*/ 531738 w 844451"/>
                <a:gd name="connsiteY636" fmla="*/ 459574 h 829258"/>
                <a:gd name="connsiteX637" fmla="*/ 531738 w 844451"/>
                <a:gd name="connsiteY637" fmla="*/ 457041 h 829258"/>
                <a:gd name="connsiteX638" fmla="*/ 529206 w 844451"/>
                <a:gd name="connsiteY638" fmla="*/ 457041 h 829258"/>
                <a:gd name="connsiteX639" fmla="*/ 529206 w 844451"/>
                <a:gd name="connsiteY639" fmla="*/ 454510 h 829258"/>
                <a:gd name="connsiteX640" fmla="*/ 531738 w 844451"/>
                <a:gd name="connsiteY640" fmla="*/ 454510 h 829258"/>
                <a:gd name="connsiteX641" fmla="*/ 534271 w 844451"/>
                <a:gd name="connsiteY641" fmla="*/ 454510 h 829258"/>
                <a:gd name="connsiteX642" fmla="*/ 536803 w 844451"/>
                <a:gd name="connsiteY642" fmla="*/ 449446 h 829258"/>
                <a:gd name="connsiteX643" fmla="*/ 536803 w 844451"/>
                <a:gd name="connsiteY643" fmla="*/ 446913 h 829258"/>
                <a:gd name="connsiteX644" fmla="*/ 539335 w 844451"/>
                <a:gd name="connsiteY644" fmla="*/ 446913 h 829258"/>
                <a:gd name="connsiteX645" fmla="*/ 541867 w 844451"/>
                <a:gd name="connsiteY645" fmla="*/ 446913 h 829258"/>
                <a:gd name="connsiteX646" fmla="*/ 541867 w 844451"/>
                <a:gd name="connsiteY646" fmla="*/ 444381 h 829258"/>
                <a:gd name="connsiteX647" fmla="*/ 544399 w 844451"/>
                <a:gd name="connsiteY647" fmla="*/ 441849 h 829258"/>
                <a:gd name="connsiteX648" fmla="*/ 546931 w 844451"/>
                <a:gd name="connsiteY648" fmla="*/ 436785 h 829258"/>
                <a:gd name="connsiteX649" fmla="*/ 549463 w 844451"/>
                <a:gd name="connsiteY649" fmla="*/ 434253 h 829258"/>
                <a:gd name="connsiteX650" fmla="*/ 549463 w 844451"/>
                <a:gd name="connsiteY650" fmla="*/ 431721 h 829258"/>
                <a:gd name="connsiteX651" fmla="*/ 549463 w 844451"/>
                <a:gd name="connsiteY651" fmla="*/ 429189 h 829258"/>
                <a:gd name="connsiteX652" fmla="*/ 551996 w 844451"/>
                <a:gd name="connsiteY652" fmla="*/ 422859 h 829258"/>
                <a:gd name="connsiteX653" fmla="*/ 551996 w 844451"/>
                <a:gd name="connsiteY653" fmla="*/ 417794 h 829258"/>
                <a:gd name="connsiteX654" fmla="*/ 549463 w 844451"/>
                <a:gd name="connsiteY654" fmla="*/ 417794 h 829258"/>
                <a:gd name="connsiteX655" fmla="*/ 549463 w 844451"/>
                <a:gd name="connsiteY655" fmla="*/ 415262 h 829258"/>
                <a:gd name="connsiteX656" fmla="*/ 546931 w 844451"/>
                <a:gd name="connsiteY656" fmla="*/ 412730 h 829258"/>
                <a:gd name="connsiteX657" fmla="*/ 544399 w 844451"/>
                <a:gd name="connsiteY657" fmla="*/ 410198 h 829258"/>
                <a:gd name="connsiteX658" fmla="*/ 541867 w 844451"/>
                <a:gd name="connsiteY658" fmla="*/ 407666 h 829258"/>
                <a:gd name="connsiteX659" fmla="*/ 536803 w 844451"/>
                <a:gd name="connsiteY659" fmla="*/ 407666 h 829258"/>
                <a:gd name="connsiteX660" fmla="*/ 536803 w 844451"/>
                <a:gd name="connsiteY660" fmla="*/ 405134 h 829258"/>
                <a:gd name="connsiteX661" fmla="*/ 534271 w 844451"/>
                <a:gd name="connsiteY661" fmla="*/ 407666 h 829258"/>
                <a:gd name="connsiteX662" fmla="*/ 529206 w 844451"/>
                <a:gd name="connsiteY662" fmla="*/ 405134 h 829258"/>
                <a:gd name="connsiteX663" fmla="*/ 526675 w 844451"/>
                <a:gd name="connsiteY663" fmla="*/ 405134 h 829258"/>
                <a:gd name="connsiteX664" fmla="*/ 521610 w 844451"/>
                <a:gd name="connsiteY664" fmla="*/ 402602 h 829258"/>
                <a:gd name="connsiteX665" fmla="*/ 521610 w 844451"/>
                <a:gd name="connsiteY665" fmla="*/ 400070 h 829258"/>
                <a:gd name="connsiteX666" fmla="*/ 521610 w 844451"/>
                <a:gd name="connsiteY666" fmla="*/ 383611 h 829258"/>
                <a:gd name="connsiteX667" fmla="*/ 521610 w 844451"/>
                <a:gd name="connsiteY667" fmla="*/ 383611 h 829258"/>
                <a:gd name="connsiteX668" fmla="*/ 519078 w 844451"/>
                <a:gd name="connsiteY668" fmla="*/ 381079 h 829258"/>
                <a:gd name="connsiteX669" fmla="*/ 516546 w 844451"/>
                <a:gd name="connsiteY669" fmla="*/ 381079 h 829258"/>
                <a:gd name="connsiteX670" fmla="*/ 511482 w 844451"/>
                <a:gd name="connsiteY670" fmla="*/ 381079 h 829258"/>
                <a:gd name="connsiteX671" fmla="*/ 508950 w 844451"/>
                <a:gd name="connsiteY671" fmla="*/ 381079 h 829258"/>
                <a:gd name="connsiteX672" fmla="*/ 506417 w 844451"/>
                <a:gd name="connsiteY672" fmla="*/ 378547 h 829258"/>
                <a:gd name="connsiteX673" fmla="*/ 503885 w 844451"/>
                <a:gd name="connsiteY673" fmla="*/ 378547 h 829258"/>
                <a:gd name="connsiteX674" fmla="*/ 503885 w 844451"/>
                <a:gd name="connsiteY674" fmla="*/ 376015 h 829258"/>
                <a:gd name="connsiteX675" fmla="*/ 501354 w 844451"/>
                <a:gd name="connsiteY675" fmla="*/ 376015 h 829258"/>
                <a:gd name="connsiteX676" fmla="*/ 501354 w 844451"/>
                <a:gd name="connsiteY676" fmla="*/ 373483 h 829258"/>
                <a:gd name="connsiteX677" fmla="*/ 501354 w 844451"/>
                <a:gd name="connsiteY677" fmla="*/ 370951 h 829258"/>
                <a:gd name="connsiteX678" fmla="*/ 501354 w 844451"/>
                <a:gd name="connsiteY678" fmla="*/ 368418 h 829258"/>
                <a:gd name="connsiteX679" fmla="*/ 503885 w 844451"/>
                <a:gd name="connsiteY679" fmla="*/ 365887 h 829258"/>
                <a:gd name="connsiteX680" fmla="*/ 506417 w 844451"/>
                <a:gd name="connsiteY680" fmla="*/ 365887 h 829258"/>
                <a:gd name="connsiteX681" fmla="*/ 511482 w 844451"/>
                <a:gd name="connsiteY681" fmla="*/ 363354 h 829258"/>
                <a:gd name="connsiteX682" fmla="*/ 514014 w 844451"/>
                <a:gd name="connsiteY682" fmla="*/ 360822 h 829258"/>
                <a:gd name="connsiteX683" fmla="*/ 516546 w 844451"/>
                <a:gd name="connsiteY683" fmla="*/ 360822 h 829258"/>
                <a:gd name="connsiteX684" fmla="*/ 519078 w 844451"/>
                <a:gd name="connsiteY684" fmla="*/ 360822 h 829258"/>
                <a:gd name="connsiteX685" fmla="*/ 521610 w 844451"/>
                <a:gd name="connsiteY685" fmla="*/ 360822 h 829258"/>
                <a:gd name="connsiteX686" fmla="*/ 524142 w 844451"/>
                <a:gd name="connsiteY686" fmla="*/ 360822 h 829258"/>
                <a:gd name="connsiteX687" fmla="*/ 526675 w 844451"/>
                <a:gd name="connsiteY687" fmla="*/ 358290 h 829258"/>
                <a:gd name="connsiteX688" fmla="*/ 529206 w 844451"/>
                <a:gd name="connsiteY688" fmla="*/ 355758 h 829258"/>
                <a:gd name="connsiteX689" fmla="*/ 531738 w 844451"/>
                <a:gd name="connsiteY689" fmla="*/ 355758 h 829258"/>
                <a:gd name="connsiteX690" fmla="*/ 531738 w 844451"/>
                <a:gd name="connsiteY690" fmla="*/ 353226 h 829258"/>
                <a:gd name="connsiteX691" fmla="*/ 531738 w 844451"/>
                <a:gd name="connsiteY691" fmla="*/ 348162 h 829258"/>
                <a:gd name="connsiteX692" fmla="*/ 534271 w 844451"/>
                <a:gd name="connsiteY692" fmla="*/ 345630 h 829258"/>
                <a:gd name="connsiteX693" fmla="*/ 534271 w 844451"/>
                <a:gd name="connsiteY693" fmla="*/ 339300 h 829258"/>
                <a:gd name="connsiteX694" fmla="*/ 536803 w 844451"/>
                <a:gd name="connsiteY694" fmla="*/ 332969 h 829258"/>
                <a:gd name="connsiteX695" fmla="*/ 539335 w 844451"/>
                <a:gd name="connsiteY695" fmla="*/ 326639 h 829258"/>
                <a:gd name="connsiteX696" fmla="*/ 539335 w 844451"/>
                <a:gd name="connsiteY696" fmla="*/ 321575 h 829258"/>
                <a:gd name="connsiteX697" fmla="*/ 539335 w 844451"/>
                <a:gd name="connsiteY697" fmla="*/ 316511 h 829258"/>
                <a:gd name="connsiteX698" fmla="*/ 536803 w 844451"/>
                <a:gd name="connsiteY698" fmla="*/ 310181 h 829258"/>
                <a:gd name="connsiteX699" fmla="*/ 536803 w 844451"/>
                <a:gd name="connsiteY699" fmla="*/ 307648 h 829258"/>
                <a:gd name="connsiteX700" fmla="*/ 529206 w 844451"/>
                <a:gd name="connsiteY700" fmla="*/ 293722 h 829258"/>
                <a:gd name="connsiteX701" fmla="*/ 526675 w 844451"/>
                <a:gd name="connsiteY701" fmla="*/ 293722 h 829258"/>
                <a:gd name="connsiteX702" fmla="*/ 526675 w 844451"/>
                <a:gd name="connsiteY702" fmla="*/ 291190 h 829258"/>
                <a:gd name="connsiteX703" fmla="*/ 526675 w 844451"/>
                <a:gd name="connsiteY703" fmla="*/ 288658 h 829258"/>
                <a:gd name="connsiteX704" fmla="*/ 526675 w 844451"/>
                <a:gd name="connsiteY704" fmla="*/ 286126 h 829258"/>
                <a:gd name="connsiteX705" fmla="*/ 524142 w 844451"/>
                <a:gd name="connsiteY705" fmla="*/ 283594 h 829258"/>
                <a:gd name="connsiteX706" fmla="*/ 524142 w 844451"/>
                <a:gd name="connsiteY706" fmla="*/ 281061 h 829258"/>
                <a:gd name="connsiteX707" fmla="*/ 521610 w 844451"/>
                <a:gd name="connsiteY707" fmla="*/ 281061 h 829258"/>
                <a:gd name="connsiteX708" fmla="*/ 521610 w 844451"/>
                <a:gd name="connsiteY708" fmla="*/ 282328 h 829258"/>
                <a:gd name="connsiteX709" fmla="*/ 519078 w 844451"/>
                <a:gd name="connsiteY709" fmla="*/ 279795 h 829258"/>
                <a:gd name="connsiteX710" fmla="*/ 516546 w 844451"/>
                <a:gd name="connsiteY710" fmla="*/ 277264 h 829258"/>
                <a:gd name="connsiteX711" fmla="*/ 514014 w 844451"/>
                <a:gd name="connsiteY711" fmla="*/ 272199 h 829258"/>
                <a:gd name="connsiteX712" fmla="*/ 511482 w 844451"/>
                <a:gd name="connsiteY712" fmla="*/ 272199 h 829258"/>
                <a:gd name="connsiteX713" fmla="*/ 511482 w 844451"/>
                <a:gd name="connsiteY713" fmla="*/ 269667 h 829258"/>
                <a:gd name="connsiteX714" fmla="*/ 511482 w 844451"/>
                <a:gd name="connsiteY714" fmla="*/ 267135 h 829258"/>
                <a:gd name="connsiteX715" fmla="*/ 503885 w 844451"/>
                <a:gd name="connsiteY715" fmla="*/ 260805 h 829258"/>
                <a:gd name="connsiteX716" fmla="*/ 501354 w 844451"/>
                <a:gd name="connsiteY716" fmla="*/ 255741 h 829258"/>
                <a:gd name="connsiteX717" fmla="*/ 496289 w 844451"/>
                <a:gd name="connsiteY717" fmla="*/ 250677 h 829258"/>
                <a:gd name="connsiteX718" fmla="*/ 488693 w 844451"/>
                <a:gd name="connsiteY718" fmla="*/ 244346 h 829258"/>
                <a:gd name="connsiteX719" fmla="*/ 486161 w 844451"/>
                <a:gd name="connsiteY719" fmla="*/ 241814 h 829258"/>
                <a:gd name="connsiteX720" fmla="*/ 486161 w 844451"/>
                <a:gd name="connsiteY720" fmla="*/ 239282 h 829258"/>
                <a:gd name="connsiteX721" fmla="*/ 483629 w 844451"/>
                <a:gd name="connsiteY721" fmla="*/ 236750 h 829258"/>
                <a:gd name="connsiteX722" fmla="*/ 481097 w 844451"/>
                <a:gd name="connsiteY722" fmla="*/ 231686 h 829258"/>
                <a:gd name="connsiteX723" fmla="*/ 478564 w 844451"/>
                <a:gd name="connsiteY723" fmla="*/ 229154 h 829258"/>
                <a:gd name="connsiteX724" fmla="*/ 476033 w 844451"/>
                <a:gd name="connsiteY724" fmla="*/ 215227 h 829258"/>
                <a:gd name="connsiteX725" fmla="*/ 473501 w 844451"/>
                <a:gd name="connsiteY725" fmla="*/ 212695 h 829258"/>
                <a:gd name="connsiteX726" fmla="*/ 468436 w 844451"/>
                <a:gd name="connsiteY726" fmla="*/ 207631 h 829258"/>
                <a:gd name="connsiteX727" fmla="*/ 468436 w 844451"/>
                <a:gd name="connsiteY727" fmla="*/ 205099 h 829258"/>
                <a:gd name="connsiteX728" fmla="*/ 463372 w 844451"/>
                <a:gd name="connsiteY728" fmla="*/ 202567 h 829258"/>
                <a:gd name="connsiteX729" fmla="*/ 465904 w 844451"/>
                <a:gd name="connsiteY729" fmla="*/ 200035 h 829258"/>
                <a:gd name="connsiteX730" fmla="*/ 470968 w 844451"/>
                <a:gd name="connsiteY730" fmla="*/ 200035 h 829258"/>
                <a:gd name="connsiteX731" fmla="*/ 476033 w 844451"/>
                <a:gd name="connsiteY731" fmla="*/ 200035 h 829258"/>
                <a:gd name="connsiteX732" fmla="*/ 476033 w 844451"/>
                <a:gd name="connsiteY732" fmla="*/ 206365 h 829258"/>
                <a:gd name="connsiteX733" fmla="*/ 450712 w 844451"/>
                <a:gd name="connsiteY733" fmla="*/ 198769 h 829258"/>
                <a:gd name="connsiteX734" fmla="*/ 448180 w 844451"/>
                <a:gd name="connsiteY734" fmla="*/ 198769 h 829258"/>
                <a:gd name="connsiteX735" fmla="*/ 445648 w 844451"/>
                <a:gd name="connsiteY735" fmla="*/ 196237 h 829258"/>
                <a:gd name="connsiteX736" fmla="*/ 445648 w 844451"/>
                <a:gd name="connsiteY736" fmla="*/ 193705 h 829258"/>
                <a:gd name="connsiteX737" fmla="*/ 445648 w 844451"/>
                <a:gd name="connsiteY737" fmla="*/ 191172 h 829258"/>
                <a:gd name="connsiteX738" fmla="*/ 445648 w 844451"/>
                <a:gd name="connsiteY738" fmla="*/ 188640 h 829258"/>
                <a:gd name="connsiteX739" fmla="*/ 448180 w 844451"/>
                <a:gd name="connsiteY739" fmla="*/ 188640 h 829258"/>
                <a:gd name="connsiteX740" fmla="*/ 450712 w 844451"/>
                <a:gd name="connsiteY740" fmla="*/ 188640 h 829258"/>
                <a:gd name="connsiteX741" fmla="*/ 453243 w 844451"/>
                <a:gd name="connsiteY741" fmla="*/ 191172 h 829258"/>
                <a:gd name="connsiteX742" fmla="*/ 453243 w 844451"/>
                <a:gd name="connsiteY742" fmla="*/ 193705 h 829258"/>
                <a:gd name="connsiteX743" fmla="*/ 453243 w 844451"/>
                <a:gd name="connsiteY743" fmla="*/ 196237 h 829258"/>
                <a:gd name="connsiteX744" fmla="*/ 450712 w 844451"/>
                <a:gd name="connsiteY744" fmla="*/ 196237 h 829258"/>
                <a:gd name="connsiteX745" fmla="*/ 450712 w 844451"/>
                <a:gd name="connsiteY745" fmla="*/ 198769 h 829258"/>
                <a:gd name="connsiteX746" fmla="*/ 11395 w 844451"/>
                <a:gd name="connsiteY746" fmla="*/ 103815 h 829258"/>
                <a:gd name="connsiteX747" fmla="*/ 8862 w 844451"/>
                <a:gd name="connsiteY747" fmla="*/ 103815 h 829258"/>
                <a:gd name="connsiteX748" fmla="*/ 6330 w 844451"/>
                <a:gd name="connsiteY748" fmla="*/ 101284 h 829258"/>
                <a:gd name="connsiteX749" fmla="*/ 6330 w 844451"/>
                <a:gd name="connsiteY749" fmla="*/ 98751 h 829258"/>
                <a:gd name="connsiteX750" fmla="*/ 6330 w 844451"/>
                <a:gd name="connsiteY750" fmla="*/ 96219 h 829258"/>
                <a:gd name="connsiteX751" fmla="*/ 6330 w 844451"/>
                <a:gd name="connsiteY751" fmla="*/ 93687 h 829258"/>
                <a:gd name="connsiteX752" fmla="*/ 8862 w 844451"/>
                <a:gd name="connsiteY752" fmla="*/ 93687 h 829258"/>
                <a:gd name="connsiteX753" fmla="*/ 11395 w 844451"/>
                <a:gd name="connsiteY753" fmla="*/ 93687 h 829258"/>
                <a:gd name="connsiteX754" fmla="*/ 13927 w 844451"/>
                <a:gd name="connsiteY754" fmla="*/ 93687 h 829258"/>
                <a:gd name="connsiteX755" fmla="*/ 13927 w 844451"/>
                <a:gd name="connsiteY755" fmla="*/ 96219 h 829258"/>
                <a:gd name="connsiteX756" fmla="*/ 13927 w 844451"/>
                <a:gd name="connsiteY756" fmla="*/ 98751 h 829258"/>
                <a:gd name="connsiteX757" fmla="*/ 13927 w 844451"/>
                <a:gd name="connsiteY757" fmla="*/ 101284 h 829258"/>
                <a:gd name="connsiteX758" fmla="*/ 11395 w 844451"/>
                <a:gd name="connsiteY758" fmla="*/ 103815 h 829258"/>
                <a:gd name="connsiteX759" fmla="*/ 310181 w 844451"/>
                <a:gd name="connsiteY759" fmla="*/ 10128 h 829258"/>
                <a:gd name="connsiteX760" fmla="*/ 307648 w 844451"/>
                <a:gd name="connsiteY760" fmla="*/ 10128 h 829258"/>
                <a:gd name="connsiteX761" fmla="*/ 305117 w 844451"/>
                <a:gd name="connsiteY761" fmla="*/ 10128 h 829258"/>
                <a:gd name="connsiteX762" fmla="*/ 305117 w 844451"/>
                <a:gd name="connsiteY762" fmla="*/ 7596 h 829258"/>
                <a:gd name="connsiteX763" fmla="*/ 302585 w 844451"/>
                <a:gd name="connsiteY763" fmla="*/ 5064 h 829258"/>
                <a:gd name="connsiteX764" fmla="*/ 305117 w 844451"/>
                <a:gd name="connsiteY764" fmla="*/ 2532 h 829258"/>
                <a:gd name="connsiteX765" fmla="*/ 305117 w 844451"/>
                <a:gd name="connsiteY765" fmla="*/ 0 h 829258"/>
                <a:gd name="connsiteX766" fmla="*/ 307648 w 844451"/>
                <a:gd name="connsiteY766" fmla="*/ 0 h 829258"/>
                <a:gd name="connsiteX767" fmla="*/ 310181 w 844451"/>
                <a:gd name="connsiteY767" fmla="*/ 0 h 829258"/>
                <a:gd name="connsiteX768" fmla="*/ 310181 w 844451"/>
                <a:gd name="connsiteY768" fmla="*/ 2532 h 829258"/>
                <a:gd name="connsiteX769" fmla="*/ 312713 w 844451"/>
                <a:gd name="connsiteY769" fmla="*/ 5064 h 829258"/>
                <a:gd name="connsiteX770" fmla="*/ 310181 w 844451"/>
                <a:gd name="connsiteY770" fmla="*/ 7596 h 829258"/>
                <a:gd name="connsiteX771" fmla="*/ 310181 w 844451"/>
                <a:gd name="connsiteY771" fmla="*/ 10128 h 82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844451" h="829258">
                  <a:moveTo>
                    <a:pt x="841919" y="538069"/>
                  </a:moveTo>
                  <a:lnTo>
                    <a:pt x="839387" y="538069"/>
                  </a:lnTo>
                  <a:lnTo>
                    <a:pt x="836855" y="535536"/>
                  </a:lnTo>
                  <a:lnTo>
                    <a:pt x="836855" y="533004"/>
                  </a:lnTo>
                  <a:lnTo>
                    <a:pt x="836855" y="530472"/>
                  </a:lnTo>
                  <a:lnTo>
                    <a:pt x="839387" y="530472"/>
                  </a:lnTo>
                  <a:lnTo>
                    <a:pt x="841919" y="530472"/>
                  </a:lnTo>
                  <a:lnTo>
                    <a:pt x="844451" y="530472"/>
                  </a:lnTo>
                  <a:lnTo>
                    <a:pt x="844451" y="533004"/>
                  </a:lnTo>
                  <a:lnTo>
                    <a:pt x="844451" y="535536"/>
                  </a:lnTo>
                  <a:lnTo>
                    <a:pt x="841919" y="538069"/>
                  </a:lnTo>
                  <a:close/>
                  <a:moveTo>
                    <a:pt x="831791" y="517812"/>
                  </a:moveTo>
                  <a:lnTo>
                    <a:pt x="834323" y="517812"/>
                  </a:lnTo>
                  <a:lnTo>
                    <a:pt x="836855" y="517812"/>
                  </a:lnTo>
                  <a:lnTo>
                    <a:pt x="836855" y="520344"/>
                  </a:lnTo>
                  <a:lnTo>
                    <a:pt x="834323" y="526674"/>
                  </a:lnTo>
                  <a:lnTo>
                    <a:pt x="829259" y="529206"/>
                  </a:lnTo>
                  <a:lnTo>
                    <a:pt x="826726" y="529206"/>
                  </a:lnTo>
                  <a:lnTo>
                    <a:pt x="825461" y="529206"/>
                  </a:lnTo>
                  <a:lnTo>
                    <a:pt x="825461" y="526674"/>
                  </a:lnTo>
                  <a:lnTo>
                    <a:pt x="820396" y="520344"/>
                  </a:lnTo>
                  <a:lnTo>
                    <a:pt x="817865" y="520344"/>
                  </a:lnTo>
                  <a:lnTo>
                    <a:pt x="820396" y="517812"/>
                  </a:lnTo>
                  <a:lnTo>
                    <a:pt x="825461" y="517812"/>
                  </a:lnTo>
                  <a:lnTo>
                    <a:pt x="827993" y="517812"/>
                  </a:lnTo>
                  <a:lnTo>
                    <a:pt x="830525" y="517812"/>
                  </a:lnTo>
                  <a:lnTo>
                    <a:pt x="831791" y="517812"/>
                  </a:lnTo>
                  <a:close/>
                  <a:moveTo>
                    <a:pt x="760893" y="67100"/>
                  </a:moveTo>
                  <a:lnTo>
                    <a:pt x="758360" y="67100"/>
                  </a:lnTo>
                  <a:lnTo>
                    <a:pt x="755828" y="67100"/>
                  </a:lnTo>
                  <a:lnTo>
                    <a:pt x="755828" y="64568"/>
                  </a:lnTo>
                  <a:lnTo>
                    <a:pt x="753296" y="62036"/>
                  </a:lnTo>
                  <a:lnTo>
                    <a:pt x="755828" y="59504"/>
                  </a:lnTo>
                  <a:lnTo>
                    <a:pt x="758360" y="56972"/>
                  </a:lnTo>
                  <a:lnTo>
                    <a:pt x="760893" y="56972"/>
                  </a:lnTo>
                  <a:lnTo>
                    <a:pt x="760893" y="59504"/>
                  </a:lnTo>
                  <a:lnTo>
                    <a:pt x="763424" y="59504"/>
                  </a:lnTo>
                  <a:lnTo>
                    <a:pt x="763424" y="62036"/>
                  </a:lnTo>
                  <a:lnTo>
                    <a:pt x="763424" y="64568"/>
                  </a:lnTo>
                  <a:lnTo>
                    <a:pt x="760893" y="67100"/>
                  </a:lnTo>
                  <a:close/>
                  <a:moveTo>
                    <a:pt x="784947" y="16458"/>
                  </a:moveTo>
                  <a:lnTo>
                    <a:pt x="782415" y="18991"/>
                  </a:lnTo>
                  <a:lnTo>
                    <a:pt x="782415" y="16458"/>
                  </a:lnTo>
                  <a:lnTo>
                    <a:pt x="779883" y="16458"/>
                  </a:lnTo>
                  <a:lnTo>
                    <a:pt x="777351" y="13926"/>
                  </a:lnTo>
                  <a:lnTo>
                    <a:pt x="777351" y="11394"/>
                  </a:lnTo>
                  <a:lnTo>
                    <a:pt x="779883" y="11394"/>
                  </a:lnTo>
                  <a:lnTo>
                    <a:pt x="779883" y="8862"/>
                  </a:lnTo>
                  <a:lnTo>
                    <a:pt x="782415" y="8862"/>
                  </a:lnTo>
                  <a:lnTo>
                    <a:pt x="784947" y="8862"/>
                  </a:lnTo>
                  <a:lnTo>
                    <a:pt x="787479" y="11394"/>
                  </a:lnTo>
                  <a:lnTo>
                    <a:pt x="787479" y="13926"/>
                  </a:lnTo>
                  <a:lnTo>
                    <a:pt x="787479" y="16458"/>
                  </a:lnTo>
                  <a:lnTo>
                    <a:pt x="784947" y="16458"/>
                  </a:lnTo>
                  <a:close/>
                  <a:moveTo>
                    <a:pt x="3798" y="829259"/>
                  </a:moveTo>
                  <a:lnTo>
                    <a:pt x="2532" y="829259"/>
                  </a:lnTo>
                  <a:lnTo>
                    <a:pt x="0" y="826726"/>
                  </a:lnTo>
                  <a:lnTo>
                    <a:pt x="0" y="824194"/>
                  </a:lnTo>
                  <a:lnTo>
                    <a:pt x="2532" y="824194"/>
                  </a:lnTo>
                  <a:lnTo>
                    <a:pt x="2532" y="821662"/>
                  </a:lnTo>
                  <a:lnTo>
                    <a:pt x="5064" y="821662"/>
                  </a:lnTo>
                  <a:lnTo>
                    <a:pt x="7597" y="824194"/>
                  </a:lnTo>
                  <a:lnTo>
                    <a:pt x="7597" y="826726"/>
                  </a:lnTo>
                  <a:lnTo>
                    <a:pt x="7597" y="829259"/>
                  </a:lnTo>
                  <a:lnTo>
                    <a:pt x="3798" y="829259"/>
                  </a:lnTo>
                  <a:close/>
                  <a:moveTo>
                    <a:pt x="348162" y="776085"/>
                  </a:moveTo>
                  <a:lnTo>
                    <a:pt x="345630" y="776085"/>
                  </a:lnTo>
                  <a:lnTo>
                    <a:pt x="343098" y="773552"/>
                  </a:lnTo>
                  <a:lnTo>
                    <a:pt x="343098" y="771021"/>
                  </a:lnTo>
                  <a:lnTo>
                    <a:pt x="343098" y="768488"/>
                  </a:lnTo>
                  <a:lnTo>
                    <a:pt x="345630" y="768488"/>
                  </a:lnTo>
                  <a:lnTo>
                    <a:pt x="348162" y="768488"/>
                  </a:lnTo>
                  <a:lnTo>
                    <a:pt x="350694" y="768488"/>
                  </a:lnTo>
                  <a:lnTo>
                    <a:pt x="350694" y="771021"/>
                  </a:lnTo>
                  <a:lnTo>
                    <a:pt x="350694" y="773552"/>
                  </a:lnTo>
                  <a:lnTo>
                    <a:pt x="348162" y="776085"/>
                  </a:lnTo>
                  <a:close/>
                  <a:moveTo>
                    <a:pt x="246879" y="729241"/>
                  </a:moveTo>
                  <a:lnTo>
                    <a:pt x="244346" y="729241"/>
                  </a:lnTo>
                  <a:lnTo>
                    <a:pt x="241815" y="729241"/>
                  </a:lnTo>
                  <a:lnTo>
                    <a:pt x="241815" y="726709"/>
                  </a:lnTo>
                  <a:lnTo>
                    <a:pt x="239283" y="726709"/>
                  </a:lnTo>
                  <a:lnTo>
                    <a:pt x="236750" y="726709"/>
                  </a:lnTo>
                  <a:lnTo>
                    <a:pt x="236750" y="725443"/>
                  </a:lnTo>
                  <a:lnTo>
                    <a:pt x="241815" y="720379"/>
                  </a:lnTo>
                  <a:lnTo>
                    <a:pt x="241815" y="717847"/>
                  </a:lnTo>
                  <a:lnTo>
                    <a:pt x="244346" y="717847"/>
                  </a:lnTo>
                  <a:lnTo>
                    <a:pt x="246879" y="717847"/>
                  </a:lnTo>
                  <a:lnTo>
                    <a:pt x="254475" y="715315"/>
                  </a:lnTo>
                  <a:lnTo>
                    <a:pt x="254475" y="717847"/>
                  </a:lnTo>
                  <a:lnTo>
                    <a:pt x="254475" y="720379"/>
                  </a:lnTo>
                  <a:lnTo>
                    <a:pt x="251943" y="720379"/>
                  </a:lnTo>
                  <a:lnTo>
                    <a:pt x="251943" y="722911"/>
                  </a:lnTo>
                  <a:lnTo>
                    <a:pt x="251943" y="725443"/>
                  </a:lnTo>
                  <a:lnTo>
                    <a:pt x="251943" y="727975"/>
                  </a:lnTo>
                  <a:lnTo>
                    <a:pt x="249411" y="727975"/>
                  </a:lnTo>
                  <a:lnTo>
                    <a:pt x="249411" y="730507"/>
                  </a:lnTo>
                  <a:lnTo>
                    <a:pt x="246879" y="730507"/>
                  </a:lnTo>
                  <a:close/>
                  <a:moveTo>
                    <a:pt x="673535" y="697590"/>
                  </a:moveTo>
                  <a:lnTo>
                    <a:pt x="671003" y="697590"/>
                  </a:lnTo>
                  <a:lnTo>
                    <a:pt x="668471" y="697590"/>
                  </a:lnTo>
                  <a:lnTo>
                    <a:pt x="668471" y="695058"/>
                  </a:lnTo>
                  <a:lnTo>
                    <a:pt x="665939" y="695058"/>
                  </a:lnTo>
                  <a:lnTo>
                    <a:pt x="665939" y="692526"/>
                  </a:lnTo>
                  <a:lnTo>
                    <a:pt x="668471" y="692526"/>
                  </a:lnTo>
                  <a:lnTo>
                    <a:pt x="668471" y="689994"/>
                  </a:lnTo>
                  <a:lnTo>
                    <a:pt x="671003" y="689994"/>
                  </a:lnTo>
                  <a:lnTo>
                    <a:pt x="673535" y="689994"/>
                  </a:lnTo>
                  <a:lnTo>
                    <a:pt x="676068" y="692526"/>
                  </a:lnTo>
                  <a:lnTo>
                    <a:pt x="676068" y="695058"/>
                  </a:lnTo>
                  <a:lnTo>
                    <a:pt x="673535" y="697590"/>
                  </a:lnTo>
                  <a:close/>
                  <a:moveTo>
                    <a:pt x="263337" y="650746"/>
                  </a:moveTo>
                  <a:lnTo>
                    <a:pt x="260805" y="650746"/>
                  </a:lnTo>
                  <a:lnTo>
                    <a:pt x="260805" y="649480"/>
                  </a:lnTo>
                  <a:lnTo>
                    <a:pt x="258273" y="649480"/>
                  </a:lnTo>
                  <a:lnTo>
                    <a:pt x="258273" y="646948"/>
                  </a:lnTo>
                  <a:lnTo>
                    <a:pt x="258273" y="644416"/>
                  </a:lnTo>
                  <a:lnTo>
                    <a:pt x="260805" y="644416"/>
                  </a:lnTo>
                  <a:lnTo>
                    <a:pt x="263337" y="644416"/>
                  </a:lnTo>
                  <a:lnTo>
                    <a:pt x="265869" y="644416"/>
                  </a:lnTo>
                  <a:lnTo>
                    <a:pt x="265869" y="646948"/>
                  </a:lnTo>
                  <a:lnTo>
                    <a:pt x="265869" y="649480"/>
                  </a:lnTo>
                  <a:lnTo>
                    <a:pt x="263337" y="650746"/>
                  </a:lnTo>
                  <a:close/>
                  <a:moveTo>
                    <a:pt x="682398" y="639352"/>
                  </a:moveTo>
                  <a:lnTo>
                    <a:pt x="679866" y="639352"/>
                  </a:lnTo>
                  <a:lnTo>
                    <a:pt x="677333" y="639352"/>
                  </a:lnTo>
                  <a:lnTo>
                    <a:pt x="677333" y="636820"/>
                  </a:lnTo>
                  <a:lnTo>
                    <a:pt x="677333" y="634288"/>
                  </a:lnTo>
                  <a:lnTo>
                    <a:pt x="677333" y="631756"/>
                  </a:lnTo>
                  <a:lnTo>
                    <a:pt x="679866" y="631756"/>
                  </a:lnTo>
                  <a:lnTo>
                    <a:pt x="682398" y="631756"/>
                  </a:lnTo>
                  <a:lnTo>
                    <a:pt x="684930" y="634288"/>
                  </a:lnTo>
                  <a:lnTo>
                    <a:pt x="684930" y="636820"/>
                  </a:lnTo>
                  <a:lnTo>
                    <a:pt x="682398" y="639352"/>
                  </a:lnTo>
                  <a:close/>
                  <a:moveTo>
                    <a:pt x="472234" y="413996"/>
                  </a:moveTo>
                  <a:lnTo>
                    <a:pt x="477299" y="413996"/>
                  </a:lnTo>
                  <a:lnTo>
                    <a:pt x="474766" y="413996"/>
                  </a:lnTo>
                  <a:lnTo>
                    <a:pt x="477299" y="422859"/>
                  </a:lnTo>
                  <a:lnTo>
                    <a:pt x="479831" y="422859"/>
                  </a:lnTo>
                  <a:lnTo>
                    <a:pt x="479831" y="425390"/>
                  </a:lnTo>
                  <a:lnTo>
                    <a:pt x="479831" y="427923"/>
                  </a:lnTo>
                  <a:lnTo>
                    <a:pt x="479831" y="430455"/>
                  </a:lnTo>
                  <a:lnTo>
                    <a:pt x="479831" y="439317"/>
                  </a:lnTo>
                  <a:lnTo>
                    <a:pt x="482363" y="439317"/>
                  </a:lnTo>
                  <a:lnTo>
                    <a:pt x="484895" y="439317"/>
                  </a:lnTo>
                  <a:lnTo>
                    <a:pt x="487427" y="439317"/>
                  </a:lnTo>
                  <a:lnTo>
                    <a:pt x="489959" y="436785"/>
                  </a:lnTo>
                  <a:lnTo>
                    <a:pt x="492491" y="434253"/>
                  </a:lnTo>
                  <a:lnTo>
                    <a:pt x="500087" y="431721"/>
                  </a:lnTo>
                  <a:lnTo>
                    <a:pt x="507684" y="420326"/>
                  </a:lnTo>
                  <a:lnTo>
                    <a:pt x="512748" y="420326"/>
                  </a:lnTo>
                  <a:lnTo>
                    <a:pt x="515280" y="426657"/>
                  </a:lnTo>
                  <a:lnTo>
                    <a:pt x="524142" y="429189"/>
                  </a:lnTo>
                  <a:lnTo>
                    <a:pt x="526675" y="434253"/>
                  </a:lnTo>
                  <a:lnTo>
                    <a:pt x="526675" y="436785"/>
                  </a:lnTo>
                  <a:lnTo>
                    <a:pt x="515280" y="445647"/>
                  </a:lnTo>
                  <a:lnTo>
                    <a:pt x="517812" y="445647"/>
                  </a:lnTo>
                  <a:lnTo>
                    <a:pt x="520344" y="448179"/>
                  </a:lnTo>
                  <a:lnTo>
                    <a:pt x="520344" y="450711"/>
                  </a:lnTo>
                  <a:lnTo>
                    <a:pt x="525408" y="453244"/>
                  </a:lnTo>
                  <a:lnTo>
                    <a:pt x="525408" y="455776"/>
                  </a:lnTo>
                  <a:lnTo>
                    <a:pt x="522876" y="458308"/>
                  </a:lnTo>
                  <a:lnTo>
                    <a:pt x="520344" y="458308"/>
                  </a:lnTo>
                  <a:lnTo>
                    <a:pt x="520344" y="460840"/>
                  </a:lnTo>
                  <a:lnTo>
                    <a:pt x="517812" y="460840"/>
                  </a:lnTo>
                  <a:lnTo>
                    <a:pt x="515280" y="463372"/>
                  </a:lnTo>
                  <a:lnTo>
                    <a:pt x="512748" y="465904"/>
                  </a:lnTo>
                  <a:lnTo>
                    <a:pt x="512748" y="468436"/>
                  </a:lnTo>
                  <a:lnTo>
                    <a:pt x="512748" y="470968"/>
                  </a:lnTo>
                  <a:lnTo>
                    <a:pt x="510215" y="470968"/>
                  </a:lnTo>
                  <a:lnTo>
                    <a:pt x="507684" y="473500"/>
                  </a:lnTo>
                  <a:lnTo>
                    <a:pt x="497555" y="479831"/>
                  </a:lnTo>
                  <a:lnTo>
                    <a:pt x="495024" y="482362"/>
                  </a:lnTo>
                  <a:lnTo>
                    <a:pt x="495024" y="484895"/>
                  </a:lnTo>
                  <a:lnTo>
                    <a:pt x="492491" y="489959"/>
                  </a:lnTo>
                  <a:lnTo>
                    <a:pt x="489959" y="492491"/>
                  </a:lnTo>
                  <a:lnTo>
                    <a:pt x="489959" y="495023"/>
                  </a:lnTo>
                  <a:lnTo>
                    <a:pt x="487427" y="495023"/>
                  </a:lnTo>
                  <a:lnTo>
                    <a:pt x="482363" y="500087"/>
                  </a:lnTo>
                  <a:lnTo>
                    <a:pt x="479831" y="500087"/>
                  </a:lnTo>
                  <a:lnTo>
                    <a:pt x="477299" y="500087"/>
                  </a:lnTo>
                  <a:lnTo>
                    <a:pt x="474766" y="500087"/>
                  </a:lnTo>
                  <a:lnTo>
                    <a:pt x="472234" y="502619"/>
                  </a:lnTo>
                  <a:lnTo>
                    <a:pt x="469703" y="502619"/>
                  </a:lnTo>
                  <a:lnTo>
                    <a:pt x="469703" y="505151"/>
                  </a:lnTo>
                  <a:lnTo>
                    <a:pt x="467170" y="510215"/>
                  </a:lnTo>
                  <a:lnTo>
                    <a:pt x="467170" y="512748"/>
                  </a:lnTo>
                  <a:lnTo>
                    <a:pt x="469703" y="517812"/>
                  </a:lnTo>
                  <a:lnTo>
                    <a:pt x="474766" y="517812"/>
                  </a:lnTo>
                  <a:lnTo>
                    <a:pt x="479831" y="520344"/>
                  </a:lnTo>
                  <a:lnTo>
                    <a:pt x="482363" y="520344"/>
                  </a:lnTo>
                  <a:lnTo>
                    <a:pt x="482363" y="522876"/>
                  </a:lnTo>
                  <a:lnTo>
                    <a:pt x="482363" y="525408"/>
                  </a:lnTo>
                  <a:lnTo>
                    <a:pt x="479831" y="527940"/>
                  </a:lnTo>
                  <a:lnTo>
                    <a:pt x="477299" y="527940"/>
                  </a:lnTo>
                  <a:lnTo>
                    <a:pt x="477299" y="525408"/>
                  </a:lnTo>
                  <a:lnTo>
                    <a:pt x="474766" y="527940"/>
                  </a:lnTo>
                  <a:lnTo>
                    <a:pt x="472234" y="527940"/>
                  </a:lnTo>
                  <a:lnTo>
                    <a:pt x="469703" y="525408"/>
                  </a:lnTo>
                  <a:lnTo>
                    <a:pt x="467170" y="525408"/>
                  </a:lnTo>
                  <a:lnTo>
                    <a:pt x="464638" y="522876"/>
                  </a:lnTo>
                  <a:lnTo>
                    <a:pt x="459574" y="522876"/>
                  </a:lnTo>
                  <a:lnTo>
                    <a:pt x="457042" y="522876"/>
                  </a:lnTo>
                  <a:lnTo>
                    <a:pt x="457042" y="525408"/>
                  </a:lnTo>
                  <a:lnTo>
                    <a:pt x="457042" y="527940"/>
                  </a:lnTo>
                  <a:lnTo>
                    <a:pt x="454510" y="527940"/>
                  </a:lnTo>
                  <a:lnTo>
                    <a:pt x="451978" y="527940"/>
                  </a:lnTo>
                  <a:lnTo>
                    <a:pt x="449445" y="527940"/>
                  </a:lnTo>
                  <a:lnTo>
                    <a:pt x="444382" y="530472"/>
                  </a:lnTo>
                  <a:lnTo>
                    <a:pt x="441850" y="530472"/>
                  </a:lnTo>
                  <a:lnTo>
                    <a:pt x="441850" y="533004"/>
                  </a:lnTo>
                  <a:lnTo>
                    <a:pt x="439317" y="533004"/>
                  </a:lnTo>
                  <a:lnTo>
                    <a:pt x="434253" y="533004"/>
                  </a:lnTo>
                  <a:lnTo>
                    <a:pt x="429189" y="535536"/>
                  </a:lnTo>
                  <a:lnTo>
                    <a:pt x="426657" y="538069"/>
                  </a:lnTo>
                  <a:lnTo>
                    <a:pt x="419061" y="540600"/>
                  </a:lnTo>
                  <a:lnTo>
                    <a:pt x="419061" y="543133"/>
                  </a:lnTo>
                  <a:lnTo>
                    <a:pt x="416529" y="543133"/>
                  </a:lnTo>
                  <a:lnTo>
                    <a:pt x="416529" y="545665"/>
                  </a:lnTo>
                  <a:lnTo>
                    <a:pt x="416529" y="548197"/>
                  </a:lnTo>
                  <a:lnTo>
                    <a:pt x="413996" y="550729"/>
                  </a:lnTo>
                  <a:lnTo>
                    <a:pt x="413996" y="553261"/>
                  </a:lnTo>
                  <a:lnTo>
                    <a:pt x="413996" y="555793"/>
                  </a:lnTo>
                  <a:lnTo>
                    <a:pt x="413996" y="560857"/>
                  </a:lnTo>
                  <a:lnTo>
                    <a:pt x="413996" y="563389"/>
                  </a:lnTo>
                  <a:lnTo>
                    <a:pt x="411464" y="563389"/>
                  </a:lnTo>
                  <a:lnTo>
                    <a:pt x="411464" y="565921"/>
                  </a:lnTo>
                  <a:lnTo>
                    <a:pt x="408932" y="568454"/>
                  </a:lnTo>
                  <a:lnTo>
                    <a:pt x="406400" y="568454"/>
                  </a:lnTo>
                  <a:lnTo>
                    <a:pt x="406400" y="570985"/>
                  </a:lnTo>
                  <a:lnTo>
                    <a:pt x="403868" y="573518"/>
                  </a:lnTo>
                  <a:lnTo>
                    <a:pt x="401336" y="578582"/>
                  </a:lnTo>
                  <a:lnTo>
                    <a:pt x="401336" y="581114"/>
                  </a:lnTo>
                  <a:lnTo>
                    <a:pt x="398804" y="586178"/>
                  </a:lnTo>
                  <a:lnTo>
                    <a:pt x="398804" y="591242"/>
                  </a:lnTo>
                  <a:lnTo>
                    <a:pt x="398804" y="593774"/>
                  </a:lnTo>
                  <a:lnTo>
                    <a:pt x="398804" y="596306"/>
                  </a:lnTo>
                  <a:lnTo>
                    <a:pt x="396272" y="596306"/>
                  </a:lnTo>
                  <a:lnTo>
                    <a:pt x="393740" y="596306"/>
                  </a:lnTo>
                  <a:lnTo>
                    <a:pt x="391208" y="596306"/>
                  </a:lnTo>
                  <a:lnTo>
                    <a:pt x="388676" y="596306"/>
                  </a:lnTo>
                  <a:lnTo>
                    <a:pt x="386143" y="596306"/>
                  </a:lnTo>
                  <a:lnTo>
                    <a:pt x="383611" y="596306"/>
                  </a:lnTo>
                  <a:lnTo>
                    <a:pt x="383611" y="598839"/>
                  </a:lnTo>
                  <a:lnTo>
                    <a:pt x="381080" y="598839"/>
                  </a:lnTo>
                  <a:lnTo>
                    <a:pt x="381080" y="601371"/>
                  </a:lnTo>
                  <a:lnTo>
                    <a:pt x="378547" y="601371"/>
                  </a:lnTo>
                  <a:lnTo>
                    <a:pt x="378547" y="603903"/>
                  </a:lnTo>
                  <a:lnTo>
                    <a:pt x="378547" y="606435"/>
                  </a:lnTo>
                  <a:lnTo>
                    <a:pt x="376015" y="606435"/>
                  </a:lnTo>
                  <a:lnTo>
                    <a:pt x="373483" y="606435"/>
                  </a:lnTo>
                  <a:lnTo>
                    <a:pt x="368419" y="611499"/>
                  </a:lnTo>
                  <a:lnTo>
                    <a:pt x="365887" y="611499"/>
                  </a:lnTo>
                  <a:lnTo>
                    <a:pt x="365887" y="614031"/>
                  </a:lnTo>
                  <a:lnTo>
                    <a:pt x="360822" y="616563"/>
                  </a:lnTo>
                  <a:lnTo>
                    <a:pt x="358290" y="619095"/>
                  </a:lnTo>
                  <a:lnTo>
                    <a:pt x="350694" y="619095"/>
                  </a:lnTo>
                  <a:lnTo>
                    <a:pt x="345630" y="621627"/>
                  </a:lnTo>
                  <a:lnTo>
                    <a:pt x="340566" y="621627"/>
                  </a:lnTo>
                  <a:lnTo>
                    <a:pt x="338034" y="621627"/>
                  </a:lnTo>
                  <a:lnTo>
                    <a:pt x="338034" y="619095"/>
                  </a:lnTo>
                  <a:lnTo>
                    <a:pt x="338034" y="621627"/>
                  </a:lnTo>
                  <a:lnTo>
                    <a:pt x="335502" y="621627"/>
                  </a:lnTo>
                  <a:lnTo>
                    <a:pt x="330438" y="621627"/>
                  </a:lnTo>
                  <a:lnTo>
                    <a:pt x="330438" y="619095"/>
                  </a:lnTo>
                  <a:lnTo>
                    <a:pt x="330438" y="616563"/>
                  </a:lnTo>
                  <a:lnTo>
                    <a:pt x="327906" y="616563"/>
                  </a:lnTo>
                  <a:lnTo>
                    <a:pt x="325373" y="619095"/>
                  </a:lnTo>
                  <a:lnTo>
                    <a:pt x="331704" y="619095"/>
                  </a:lnTo>
                  <a:lnTo>
                    <a:pt x="329171" y="619095"/>
                  </a:lnTo>
                  <a:lnTo>
                    <a:pt x="326639" y="619095"/>
                  </a:lnTo>
                  <a:lnTo>
                    <a:pt x="324108" y="619095"/>
                  </a:lnTo>
                  <a:lnTo>
                    <a:pt x="315245" y="621627"/>
                  </a:lnTo>
                  <a:lnTo>
                    <a:pt x="315245" y="624159"/>
                  </a:lnTo>
                  <a:lnTo>
                    <a:pt x="317777" y="626692"/>
                  </a:lnTo>
                  <a:lnTo>
                    <a:pt x="317777" y="631756"/>
                  </a:lnTo>
                  <a:lnTo>
                    <a:pt x="317777" y="634288"/>
                  </a:lnTo>
                  <a:lnTo>
                    <a:pt x="315245" y="636820"/>
                  </a:lnTo>
                  <a:lnTo>
                    <a:pt x="315245" y="634288"/>
                  </a:lnTo>
                  <a:lnTo>
                    <a:pt x="312713" y="634288"/>
                  </a:lnTo>
                  <a:lnTo>
                    <a:pt x="310181" y="634288"/>
                  </a:lnTo>
                  <a:lnTo>
                    <a:pt x="310181" y="636820"/>
                  </a:lnTo>
                  <a:lnTo>
                    <a:pt x="307648" y="636820"/>
                  </a:lnTo>
                  <a:lnTo>
                    <a:pt x="305117" y="636820"/>
                  </a:lnTo>
                  <a:lnTo>
                    <a:pt x="300053" y="639352"/>
                  </a:lnTo>
                  <a:lnTo>
                    <a:pt x="297520" y="639352"/>
                  </a:lnTo>
                  <a:lnTo>
                    <a:pt x="294988" y="641884"/>
                  </a:lnTo>
                  <a:lnTo>
                    <a:pt x="293722" y="641884"/>
                  </a:lnTo>
                  <a:lnTo>
                    <a:pt x="293722" y="639352"/>
                  </a:lnTo>
                  <a:lnTo>
                    <a:pt x="291190" y="639352"/>
                  </a:lnTo>
                  <a:lnTo>
                    <a:pt x="288658" y="639352"/>
                  </a:lnTo>
                  <a:lnTo>
                    <a:pt x="291190" y="639352"/>
                  </a:lnTo>
                  <a:lnTo>
                    <a:pt x="296255" y="634288"/>
                  </a:lnTo>
                  <a:lnTo>
                    <a:pt x="301318" y="631756"/>
                  </a:lnTo>
                  <a:lnTo>
                    <a:pt x="303850" y="629224"/>
                  </a:lnTo>
                  <a:lnTo>
                    <a:pt x="303850" y="611499"/>
                  </a:lnTo>
                  <a:lnTo>
                    <a:pt x="298787" y="608967"/>
                  </a:lnTo>
                  <a:lnTo>
                    <a:pt x="301318" y="606435"/>
                  </a:lnTo>
                  <a:lnTo>
                    <a:pt x="303850" y="606435"/>
                  </a:lnTo>
                  <a:lnTo>
                    <a:pt x="306383" y="606435"/>
                  </a:lnTo>
                  <a:lnTo>
                    <a:pt x="306383" y="597572"/>
                  </a:lnTo>
                  <a:lnTo>
                    <a:pt x="303850" y="597572"/>
                  </a:lnTo>
                  <a:lnTo>
                    <a:pt x="301318" y="595041"/>
                  </a:lnTo>
                  <a:lnTo>
                    <a:pt x="303850" y="595041"/>
                  </a:lnTo>
                  <a:lnTo>
                    <a:pt x="301318" y="595041"/>
                  </a:lnTo>
                  <a:lnTo>
                    <a:pt x="298787" y="592508"/>
                  </a:lnTo>
                  <a:lnTo>
                    <a:pt x="296255" y="589976"/>
                  </a:lnTo>
                  <a:lnTo>
                    <a:pt x="293722" y="589976"/>
                  </a:lnTo>
                  <a:lnTo>
                    <a:pt x="291190" y="589976"/>
                  </a:lnTo>
                  <a:lnTo>
                    <a:pt x="288658" y="592508"/>
                  </a:lnTo>
                  <a:lnTo>
                    <a:pt x="286126" y="592508"/>
                  </a:lnTo>
                  <a:lnTo>
                    <a:pt x="283594" y="595041"/>
                  </a:lnTo>
                  <a:lnTo>
                    <a:pt x="278530" y="592508"/>
                  </a:lnTo>
                  <a:lnTo>
                    <a:pt x="273466" y="592508"/>
                  </a:lnTo>
                  <a:lnTo>
                    <a:pt x="270934" y="592508"/>
                  </a:lnTo>
                  <a:lnTo>
                    <a:pt x="268401" y="592508"/>
                  </a:lnTo>
                  <a:lnTo>
                    <a:pt x="265869" y="592508"/>
                  </a:lnTo>
                  <a:lnTo>
                    <a:pt x="263337" y="592508"/>
                  </a:lnTo>
                  <a:lnTo>
                    <a:pt x="263337" y="589976"/>
                  </a:lnTo>
                  <a:lnTo>
                    <a:pt x="263337" y="587444"/>
                  </a:lnTo>
                  <a:lnTo>
                    <a:pt x="260805" y="587444"/>
                  </a:lnTo>
                  <a:lnTo>
                    <a:pt x="260805" y="586178"/>
                  </a:lnTo>
                  <a:lnTo>
                    <a:pt x="263337" y="586178"/>
                  </a:lnTo>
                  <a:lnTo>
                    <a:pt x="260805" y="586178"/>
                  </a:lnTo>
                  <a:lnTo>
                    <a:pt x="255741" y="586178"/>
                  </a:lnTo>
                  <a:lnTo>
                    <a:pt x="255741" y="581114"/>
                  </a:lnTo>
                  <a:lnTo>
                    <a:pt x="258273" y="578582"/>
                  </a:lnTo>
                  <a:lnTo>
                    <a:pt x="255741" y="576050"/>
                  </a:lnTo>
                  <a:lnTo>
                    <a:pt x="258273" y="576050"/>
                  </a:lnTo>
                  <a:lnTo>
                    <a:pt x="258273" y="573518"/>
                  </a:lnTo>
                  <a:lnTo>
                    <a:pt x="260805" y="573518"/>
                  </a:lnTo>
                  <a:lnTo>
                    <a:pt x="263337" y="570985"/>
                  </a:lnTo>
                  <a:lnTo>
                    <a:pt x="265869" y="568454"/>
                  </a:lnTo>
                  <a:lnTo>
                    <a:pt x="268401" y="565921"/>
                  </a:lnTo>
                  <a:lnTo>
                    <a:pt x="268401" y="563389"/>
                  </a:lnTo>
                  <a:lnTo>
                    <a:pt x="270934" y="560857"/>
                  </a:lnTo>
                  <a:lnTo>
                    <a:pt x="273466" y="558325"/>
                  </a:lnTo>
                  <a:lnTo>
                    <a:pt x="275997" y="558325"/>
                  </a:lnTo>
                  <a:lnTo>
                    <a:pt x="281062" y="553261"/>
                  </a:lnTo>
                  <a:lnTo>
                    <a:pt x="281062" y="550729"/>
                  </a:lnTo>
                  <a:lnTo>
                    <a:pt x="283594" y="550729"/>
                  </a:lnTo>
                  <a:lnTo>
                    <a:pt x="286126" y="548197"/>
                  </a:lnTo>
                  <a:lnTo>
                    <a:pt x="291190" y="545665"/>
                  </a:lnTo>
                  <a:lnTo>
                    <a:pt x="296255" y="543133"/>
                  </a:lnTo>
                  <a:lnTo>
                    <a:pt x="301318" y="540600"/>
                  </a:lnTo>
                  <a:lnTo>
                    <a:pt x="303850" y="535536"/>
                  </a:lnTo>
                  <a:lnTo>
                    <a:pt x="308915" y="533004"/>
                  </a:lnTo>
                  <a:lnTo>
                    <a:pt x="311447" y="530472"/>
                  </a:lnTo>
                  <a:lnTo>
                    <a:pt x="313979" y="530472"/>
                  </a:lnTo>
                  <a:lnTo>
                    <a:pt x="316511" y="530472"/>
                  </a:lnTo>
                  <a:lnTo>
                    <a:pt x="316511" y="527940"/>
                  </a:lnTo>
                  <a:lnTo>
                    <a:pt x="313979" y="527940"/>
                  </a:lnTo>
                  <a:lnTo>
                    <a:pt x="316511" y="527940"/>
                  </a:lnTo>
                  <a:lnTo>
                    <a:pt x="321575" y="525408"/>
                  </a:lnTo>
                  <a:lnTo>
                    <a:pt x="321575" y="522876"/>
                  </a:lnTo>
                  <a:lnTo>
                    <a:pt x="324108" y="520344"/>
                  </a:lnTo>
                  <a:lnTo>
                    <a:pt x="332969" y="517812"/>
                  </a:lnTo>
                  <a:lnTo>
                    <a:pt x="335502" y="520344"/>
                  </a:lnTo>
                  <a:lnTo>
                    <a:pt x="338034" y="517812"/>
                  </a:lnTo>
                  <a:lnTo>
                    <a:pt x="340566" y="517812"/>
                  </a:lnTo>
                  <a:lnTo>
                    <a:pt x="343098" y="515280"/>
                  </a:lnTo>
                  <a:lnTo>
                    <a:pt x="348162" y="512748"/>
                  </a:lnTo>
                  <a:lnTo>
                    <a:pt x="350694" y="512748"/>
                  </a:lnTo>
                  <a:lnTo>
                    <a:pt x="353226" y="510215"/>
                  </a:lnTo>
                  <a:lnTo>
                    <a:pt x="355759" y="510215"/>
                  </a:lnTo>
                  <a:lnTo>
                    <a:pt x="358290" y="507683"/>
                  </a:lnTo>
                  <a:lnTo>
                    <a:pt x="363355" y="507683"/>
                  </a:lnTo>
                  <a:lnTo>
                    <a:pt x="363355" y="505151"/>
                  </a:lnTo>
                  <a:lnTo>
                    <a:pt x="368419" y="505151"/>
                  </a:lnTo>
                  <a:lnTo>
                    <a:pt x="370951" y="505151"/>
                  </a:lnTo>
                  <a:lnTo>
                    <a:pt x="370951" y="510215"/>
                  </a:lnTo>
                  <a:lnTo>
                    <a:pt x="373483" y="510215"/>
                  </a:lnTo>
                  <a:lnTo>
                    <a:pt x="376015" y="505151"/>
                  </a:lnTo>
                  <a:lnTo>
                    <a:pt x="378547" y="505151"/>
                  </a:lnTo>
                  <a:lnTo>
                    <a:pt x="381080" y="505151"/>
                  </a:lnTo>
                  <a:lnTo>
                    <a:pt x="381080" y="502619"/>
                  </a:lnTo>
                  <a:lnTo>
                    <a:pt x="383611" y="502619"/>
                  </a:lnTo>
                  <a:lnTo>
                    <a:pt x="383611" y="500087"/>
                  </a:lnTo>
                  <a:lnTo>
                    <a:pt x="391208" y="495023"/>
                  </a:lnTo>
                  <a:lnTo>
                    <a:pt x="396272" y="492491"/>
                  </a:lnTo>
                  <a:lnTo>
                    <a:pt x="398804" y="492491"/>
                  </a:lnTo>
                  <a:lnTo>
                    <a:pt x="401336" y="492491"/>
                  </a:lnTo>
                  <a:lnTo>
                    <a:pt x="403868" y="489959"/>
                  </a:lnTo>
                  <a:lnTo>
                    <a:pt x="406400" y="489959"/>
                  </a:lnTo>
                  <a:lnTo>
                    <a:pt x="408932" y="489959"/>
                  </a:lnTo>
                  <a:lnTo>
                    <a:pt x="408932" y="487427"/>
                  </a:lnTo>
                  <a:lnTo>
                    <a:pt x="419061" y="481097"/>
                  </a:lnTo>
                  <a:lnTo>
                    <a:pt x="421592" y="478564"/>
                  </a:lnTo>
                  <a:lnTo>
                    <a:pt x="424125" y="476032"/>
                  </a:lnTo>
                  <a:lnTo>
                    <a:pt x="424125" y="473500"/>
                  </a:lnTo>
                  <a:lnTo>
                    <a:pt x="424125" y="470968"/>
                  </a:lnTo>
                  <a:lnTo>
                    <a:pt x="426657" y="470968"/>
                  </a:lnTo>
                  <a:lnTo>
                    <a:pt x="426657" y="468436"/>
                  </a:lnTo>
                  <a:lnTo>
                    <a:pt x="429189" y="465904"/>
                  </a:lnTo>
                  <a:lnTo>
                    <a:pt x="429189" y="463372"/>
                  </a:lnTo>
                  <a:lnTo>
                    <a:pt x="429189" y="460840"/>
                  </a:lnTo>
                  <a:lnTo>
                    <a:pt x="434253" y="454510"/>
                  </a:lnTo>
                  <a:lnTo>
                    <a:pt x="434253" y="451977"/>
                  </a:lnTo>
                  <a:lnTo>
                    <a:pt x="436785" y="451977"/>
                  </a:lnTo>
                  <a:lnTo>
                    <a:pt x="439317" y="451977"/>
                  </a:lnTo>
                  <a:lnTo>
                    <a:pt x="439317" y="449446"/>
                  </a:lnTo>
                  <a:lnTo>
                    <a:pt x="441850" y="449446"/>
                  </a:lnTo>
                  <a:lnTo>
                    <a:pt x="444382" y="449446"/>
                  </a:lnTo>
                  <a:lnTo>
                    <a:pt x="446913" y="446913"/>
                  </a:lnTo>
                  <a:lnTo>
                    <a:pt x="449445" y="446913"/>
                  </a:lnTo>
                  <a:lnTo>
                    <a:pt x="449445" y="444381"/>
                  </a:lnTo>
                  <a:lnTo>
                    <a:pt x="454510" y="439317"/>
                  </a:lnTo>
                  <a:lnTo>
                    <a:pt x="457042" y="434253"/>
                  </a:lnTo>
                  <a:lnTo>
                    <a:pt x="457042" y="431721"/>
                  </a:lnTo>
                  <a:lnTo>
                    <a:pt x="457042" y="434253"/>
                  </a:lnTo>
                  <a:lnTo>
                    <a:pt x="457042" y="427923"/>
                  </a:lnTo>
                  <a:lnTo>
                    <a:pt x="457042" y="425390"/>
                  </a:lnTo>
                  <a:lnTo>
                    <a:pt x="459574" y="422859"/>
                  </a:lnTo>
                  <a:lnTo>
                    <a:pt x="462106" y="422859"/>
                  </a:lnTo>
                  <a:lnTo>
                    <a:pt x="462106" y="420326"/>
                  </a:lnTo>
                  <a:lnTo>
                    <a:pt x="464638" y="420326"/>
                  </a:lnTo>
                  <a:lnTo>
                    <a:pt x="467170" y="417794"/>
                  </a:lnTo>
                  <a:lnTo>
                    <a:pt x="469703" y="415262"/>
                  </a:lnTo>
                  <a:lnTo>
                    <a:pt x="472234" y="415262"/>
                  </a:lnTo>
                  <a:lnTo>
                    <a:pt x="472234" y="417794"/>
                  </a:lnTo>
                  <a:lnTo>
                    <a:pt x="472234" y="415262"/>
                  </a:lnTo>
                  <a:lnTo>
                    <a:pt x="474766" y="415262"/>
                  </a:lnTo>
                  <a:lnTo>
                    <a:pt x="474766" y="412730"/>
                  </a:lnTo>
                  <a:lnTo>
                    <a:pt x="474766" y="415262"/>
                  </a:lnTo>
                  <a:lnTo>
                    <a:pt x="474766" y="412730"/>
                  </a:lnTo>
                  <a:lnTo>
                    <a:pt x="474766" y="415262"/>
                  </a:lnTo>
                  <a:lnTo>
                    <a:pt x="472234" y="415262"/>
                  </a:lnTo>
                  <a:lnTo>
                    <a:pt x="472234" y="412730"/>
                  </a:lnTo>
                  <a:lnTo>
                    <a:pt x="474766" y="412730"/>
                  </a:lnTo>
                  <a:lnTo>
                    <a:pt x="477299" y="412730"/>
                  </a:lnTo>
                  <a:lnTo>
                    <a:pt x="472234" y="412730"/>
                  </a:lnTo>
                  <a:close/>
                  <a:moveTo>
                    <a:pt x="562124" y="270933"/>
                  </a:moveTo>
                  <a:lnTo>
                    <a:pt x="559591" y="270933"/>
                  </a:lnTo>
                  <a:lnTo>
                    <a:pt x="557059" y="270933"/>
                  </a:lnTo>
                  <a:lnTo>
                    <a:pt x="557059" y="268401"/>
                  </a:lnTo>
                  <a:lnTo>
                    <a:pt x="554527" y="268401"/>
                  </a:lnTo>
                  <a:lnTo>
                    <a:pt x="554527" y="265869"/>
                  </a:lnTo>
                  <a:lnTo>
                    <a:pt x="557059" y="263337"/>
                  </a:lnTo>
                  <a:lnTo>
                    <a:pt x="559591" y="263337"/>
                  </a:lnTo>
                  <a:lnTo>
                    <a:pt x="562124" y="263337"/>
                  </a:lnTo>
                  <a:lnTo>
                    <a:pt x="564656" y="265869"/>
                  </a:lnTo>
                  <a:lnTo>
                    <a:pt x="564656" y="268401"/>
                  </a:lnTo>
                  <a:lnTo>
                    <a:pt x="562124" y="268401"/>
                  </a:lnTo>
                  <a:lnTo>
                    <a:pt x="562124" y="270933"/>
                  </a:lnTo>
                  <a:close/>
                  <a:moveTo>
                    <a:pt x="549463" y="270933"/>
                  </a:moveTo>
                  <a:lnTo>
                    <a:pt x="546931" y="270933"/>
                  </a:lnTo>
                  <a:lnTo>
                    <a:pt x="544399" y="270933"/>
                  </a:lnTo>
                  <a:lnTo>
                    <a:pt x="544399" y="268401"/>
                  </a:lnTo>
                  <a:lnTo>
                    <a:pt x="544399" y="265869"/>
                  </a:lnTo>
                  <a:lnTo>
                    <a:pt x="544399" y="263337"/>
                  </a:lnTo>
                  <a:lnTo>
                    <a:pt x="546931" y="263337"/>
                  </a:lnTo>
                  <a:lnTo>
                    <a:pt x="546931" y="260805"/>
                  </a:lnTo>
                  <a:lnTo>
                    <a:pt x="549463" y="263337"/>
                  </a:lnTo>
                  <a:lnTo>
                    <a:pt x="551996" y="263337"/>
                  </a:lnTo>
                  <a:lnTo>
                    <a:pt x="551996" y="265869"/>
                  </a:lnTo>
                  <a:lnTo>
                    <a:pt x="551996" y="268401"/>
                  </a:lnTo>
                  <a:lnTo>
                    <a:pt x="549463" y="270933"/>
                  </a:lnTo>
                  <a:close/>
                  <a:moveTo>
                    <a:pt x="478564" y="206365"/>
                  </a:moveTo>
                  <a:lnTo>
                    <a:pt x="489959" y="217759"/>
                  </a:lnTo>
                  <a:lnTo>
                    <a:pt x="492491" y="217759"/>
                  </a:lnTo>
                  <a:lnTo>
                    <a:pt x="492491" y="220292"/>
                  </a:lnTo>
                  <a:lnTo>
                    <a:pt x="495024" y="222823"/>
                  </a:lnTo>
                  <a:lnTo>
                    <a:pt x="497555" y="222823"/>
                  </a:lnTo>
                  <a:lnTo>
                    <a:pt x="505152" y="225356"/>
                  </a:lnTo>
                  <a:lnTo>
                    <a:pt x="514014" y="230420"/>
                  </a:lnTo>
                  <a:lnTo>
                    <a:pt x="519078" y="235484"/>
                  </a:lnTo>
                  <a:lnTo>
                    <a:pt x="521610" y="235484"/>
                  </a:lnTo>
                  <a:lnTo>
                    <a:pt x="524142" y="238016"/>
                  </a:lnTo>
                  <a:lnTo>
                    <a:pt x="526675" y="243080"/>
                  </a:lnTo>
                  <a:lnTo>
                    <a:pt x="531738" y="248144"/>
                  </a:lnTo>
                  <a:lnTo>
                    <a:pt x="531738" y="250677"/>
                  </a:lnTo>
                  <a:lnTo>
                    <a:pt x="529206" y="250677"/>
                  </a:lnTo>
                  <a:lnTo>
                    <a:pt x="531738" y="255741"/>
                  </a:lnTo>
                  <a:lnTo>
                    <a:pt x="531738" y="258273"/>
                  </a:lnTo>
                  <a:lnTo>
                    <a:pt x="540601" y="277264"/>
                  </a:lnTo>
                  <a:lnTo>
                    <a:pt x="540601" y="279795"/>
                  </a:lnTo>
                  <a:lnTo>
                    <a:pt x="535536" y="286126"/>
                  </a:lnTo>
                  <a:lnTo>
                    <a:pt x="535536" y="288658"/>
                  </a:lnTo>
                  <a:lnTo>
                    <a:pt x="538069" y="291190"/>
                  </a:lnTo>
                  <a:lnTo>
                    <a:pt x="540601" y="293722"/>
                  </a:lnTo>
                  <a:lnTo>
                    <a:pt x="540601" y="296254"/>
                  </a:lnTo>
                  <a:lnTo>
                    <a:pt x="540601" y="293722"/>
                  </a:lnTo>
                  <a:lnTo>
                    <a:pt x="545665" y="291190"/>
                  </a:lnTo>
                  <a:lnTo>
                    <a:pt x="550729" y="288658"/>
                  </a:lnTo>
                  <a:lnTo>
                    <a:pt x="553261" y="291190"/>
                  </a:lnTo>
                  <a:lnTo>
                    <a:pt x="550729" y="293722"/>
                  </a:lnTo>
                  <a:lnTo>
                    <a:pt x="550729" y="298786"/>
                  </a:lnTo>
                  <a:lnTo>
                    <a:pt x="553261" y="296254"/>
                  </a:lnTo>
                  <a:lnTo>
                    <a:pt x="555793" y="298786"/>
                  </a:lnTo>
                  <a:lnTo>
                    <a:pt x="555793" y="301318"/>
                  </a:lnTo>
                  <a:lnTo>
                    <a:pt x="555793" y="303851"/>
                  </a:lnTo>
                  <a:lnTo>
                    <a:pt x="555793" y="306382"/>
                  </a:lnTo>
                  <a:lnTo>
                    <a:pt x="558326" y="308915"/>
                  </a:lnTo>
                  <a:lnTo>
                    <a:pt x="565922" y="308915"/>
                  </a:lnTo>
                  <a:lnTo>
                    <a:pt x="565922" y="306382"/>
                  </a:lnTo>
                  <a:lnTo>
                    <a:pt x="563389" y="301318"/>
                  </a:lnTo>
                  <a:lnTo>
                    <a:pt x="563389" y="298786"/>
                  </a:lnTo>
                  <a:lnTo>
                    <a:pt x="563389" y="296254"/>
                  </a:lnTo>
                  <a:lnTo>
                    <a:pt x="559591" y="296254"/>
                  </a:lnTo>
                  <a:lnTo>
                    <a:pt x="559591" y="293722"/>
                  </a:lnTo>
                  <a:lnTo>
                    <a:pt x="557059" y="284860"/>
                  </a:lnTo>
                  <a:lnTo>
                    <a:pt x="557059" y="282328"/>
                  </a:lnTo>
                  <a:lnTo>
                    <a:pt x="557059" y="279795"/>
                  </a:lnTo>
                  <a:lnTo>
                    <a:pt x="562124" y="282328"/>
                  </a:lnTo>
                  <a:lnTo>
                    <a:pt x="564656" y="287392"/>
                  </a:lnTo>
                  <a:lnTo>
                    <a:pt x="567187" y="289924"/>
                  </a:lnTo>
                  <a:lnTo>
                    <a:pt x="572252" y="284860"/>
                  </a:lnTo>
                  <a:lnTo>
                    <a:pt x="572252" y="287392"/>
                  </a:lnTo>
                  <a:lnTo>
                    <a:pt x="574784" y="287392"/>
                  </a:lnTo>
                  <a:lnTo>
                    <a:pt x="572252" y="287392"/>
                  </a:lnTo>
                  <a:lnTo>
                    <a:pt x="574784" y="292456"/>
                  </a:lnTo>
                  <a:lnTo>
                    <a:pt x="574784" y="294988"/>
                  </a:lnTo>
                  <a:lnTo>
                    <a:pt x="574784" y="297520"/>
                  </a:lnTo>
                  <a:lnTo>
                    <a:pt x="577316" y="302584"/>
                  </a:lnTo>
                  <a:lnTo>
                    <a:pt x="577316" y="305116"/>
                  </a:lnTo>
                  <a:lnTo>
                    <a:pt x="574784" y="305116"/>
                  </a:lnTo>
                  <a:lnTo>
                    <a:pt x="574784" y="307648"/>
                  </a:lnTo>
                  <a:lnTo>
                    <a:pt x="574784" y="310181"/>
                  </a:lnTo>
                  <a:lnTo>
                    <a:pt x="577316" y="310181"/>
                  </a:lnTo>
                  <a:lnTo>
                    <a:pt x="577316" y="312713"/>
                  </a:lnTo>
                  <a:lnTo>
                    <a:pt x="577316" y="317777"/>
                  </a:lnTo>
                  <a:lnTo>
                    <a:pt x="579848" y="320309"/>
                  </a:lnTo>
                  <a:lnTo>
                    <a:pt x="582380" y="320309"/>
                  </a:lnTo>
                  <a:lnTo>
                    <a:pt x="584912" y="322841"/>
                  </a:lnTo>
                  <a:lnTo>
                    <a:pt x="589977" y="325373"/>
                  </a:lnTo>
                  <a:lnTo>
                    <a:pt x="589977" y="327905"/>
                  </a:lnTo>
                  <a:lnTo>
                    <a:pt x="595041" y="322841"/>
                  </a:lnTo>
                  <a:lnTo>
                    <a:pt x="595041" y="325373"/>
                  </a:lnTo>
                  <a:lnTo>
                    <a:pt x="595041" y="327905"/>
                  </a:lnTo>
                  <a:lnTo>
                    <a:pt x="597573" y="330437"/>
                  </a:lnTo>
                  <a:lnTo>
                    <a:pt x="600105" y="330437"/>
                  </a:lnTo>
                  <a:lnTo>
                    <a:pt x="602637" y="332969"/>
                  </a:lnTo>
                  <a:lnTo>
                    <a:pt x="605169" y="332969"/>
                  </a:lnTo>
                  <a:lnTo>
                    <a:pt x="607701" y="335502"/>
                  </a:lnTo>
                  <a:lnTo>
                    <a:pt x="610233" y="335502"/>
                  </a:lnTo>
                  <a:lnTo>
                    <a:pt x="612765" y="332969"/>
                  </a:lnTo>
                  <a:lnTo>
                    <a:pt x="615298" y="332969"/>
                  </a:lnTo>
                  <a:lnTo>
                    <a:pt x="615298" y="338033"/>
                  </a:lnTo>
                  <a:lnTo>
                    <a:pt x="617829" y="338033"/>
                  </a:lnTo>
                  <a:lnTo>
                    <a:pt x="620361" y="338033"/>
                  </a:lnTo>
                  <a:lnTo>
                    <a:pt x="629224" y="338033"/>
                  </a:lnTo>
                  <a:lnTo>
                    <a:pt x="631756" y="338033"/>
                  </a:lnTo>
                  <a:lnTo>
                    <a:pt x="634288" y="335502"/>
                  </a:lnTo>
                  <a:lnTo>
                    <a:pt x="634288" y="332969"/>
                  </a:lnTo>
                  <a:lnTo>
                    <a:pt x="636820" y="330437"/>
                  </a:lnTo>
                  <a:lnTo>
                    <a:pt x="639352" y="327905"/>
                  </a:lnTo>
                  <a:lnTo>
                    <a:pt x="639352" y="325373"/>
                  </a:lnTo>
                  <a:lnTo>
                    <a:pt x="641884" y="325373"/>
                  </a:lnTo>
                  <a:lnTo>
                    <a:pt x="644417" y="325373"/>
                  </a:lnTo>
                  <a:lnTo>
                    <a:pt x="649480" y="322841"/>
                  </a:lnTo>
                  <a:lnTo>
                    <a:pt x="652012" y="320309"/>
                  </a:lnTo>
                  <a:lnTo>
                    <a:pt x="657077" y="322841"/>
                  </a:lnTo>
                  <a:lnTo>
                    <a:pt x="659609" y="322841"/>
                  </a:lnTo>
                  <a:lnTo>
                    <a:pt x="662141" y="322841"/>
                  </a:lnTo>
                  <a:lnTo>
                    <a:pt x="659609" y="322841"/>
                  </a:lnTo>
                  <a:lnTo>
                    <a:pt x="662141" y="322841"/>
                  </a:lnTo>
                  <a:lnTo>
                    <a:pt x="662141" y="325373"/>
                  </a:lnTo>
                  <a:lnTo>
                    <a:pt x="664673" y="325373"/>
                  </a:lnTo>
                  <a:lnTo>
                    <a:pt x="667205" y="325373"/>
                  </a:lnTo>
                  <a:lnTo>
                    <a:pt x="669737" y="327905"/>
                  </a:lnTo>
                  <a:lnTo>
                    <a:pt x="667205" y="332969"/>
                  </a:lnTo>
                  <a:lnTo>
                    <a:pt x="664673" y="332969"/>
                  </a:lnTo>
                  <a:lnTo>
                    <a:pt x="664673" y="335502"/>
                  </a:lnTo>
                  <a:lnTo>
                    <a:pt x="662141" y="338033"/>
                  </a:lnTo>
                  <a:lnTo>
                    <a:pt x="662141" y="340566"/>
                  </a:lnTo>
                  <a:lnTo>
                    <a:pt x="662141" y="343098"/>
                  </a:lnTo>
                  <a:lnTo>
                    <a:pt x="662141" y="345630"/>
                  </a:lnTo>
                  <a:lnTo>
                    <a:pt x="662141" y="348162"/>
                  </a:lnTo>
                  <a:lnTo>
                    <a:pt x="662141" y="353226"/>
                  </a:lnTo>
                  <a:lnTo>
                    <a:pt x="659609" y="358290"/>
                  </a:lnTo>
                  <a:lnTo>
                    <a:pt x="654545" y="363354"/>
                  </a:lnTo>
                  <a:lnTo>
                    <a:pt x="652012" y="365887"/>
                  </a:lnTo>
                  <a:lnTo>
                    <a:pt x="646949" y="365887"/>
                  </a:lnTo>
                  <a:lnTo>
                    <a:pt x="646949" y="368418"/>
                  </a:lnTo>
                  <a:lnTo>
                    <a:pt x="646949" y="373483"/>
                  </a:lnTo>
                  <a:lnTo>
                    <a:pt x="646949" y="376015"/>
                  </a:lnTo>
                  <a:lnTo>
                    <a:pt x="646949" y="378547"/>
                  </a:lnTo>
                  <a:lnTo>
                    <a:pt x="649480" y="378547"/>
                  </a:lnTo>
                  <a:lnTo>
                    <a:pt x="649480" y="381079"/>
                  </a:lnTo>
                  <a:lnTo>
                    <a:pt x="646949" y="386143"/>
                  </a:lnTo>
                  <a:lnTo>
                    <a:pt x="644417" y="386143"/>
                  </a:lnTo>
                  <a:lnTo>
                    <a:pt x="644417" y="383611"/>
                  </a:lnTo>
                  <a:lnTo>
                    <a:pt x="644417" y="381079"/>
                  </a:lnTo>
                  <a:lnTo>
                    <a:pt x="644417" y="378547"/>
                  </a:lnTo>
                  <a:lnTo>
                    <a:pt x="635554" y="378547"/>
                  </a:lnTo>
                  <a:lnTo>
                    <a:pt x="633022" y="378547"/>
                  </a:lnTo>
                  <a:lnTo>
                    <a:pt x="625426" y="378547"/>
                  </a:lnTo>
                  <a:lnTo>
                    <a:pt x="622894" y="378547"/>
                  </a:lnTo>
                  <a:lnTo>
                    <a:pt x="617829" y="381079"/>
                  </a:lnTo>
                  <a:lnTo>
                    <a:pt x="615298" y="381079"/>
                  </a:lnTo>
                  <a:lnTo>
                    <a:pt x="612765" y="383611"/>
                  </a:lnTo>
                  <a:lnTo>
                    <a:pt x="607701" y="388675"/>
                  </a:lnTo>
                  <a:lnTo>
                    <a:pt x="607701" y="391207"/>
                  </a:lnTo>
                  <a:lnTo>
                    <a:pt x="607701" y="400070"/>
                  </a:lnTo>
                  <a:lnTo>
                    <a:pt x="610233" y="400070"/>
                  </a:lnTo>
                  <a:lnTo>
                    <a:pt x="612765" y="400070"/>
                  </a:lnTo>
                  <a:lnTo>
                    <a:pt x="615298" y="400070"/>
                  </a:lnTo>
                  <a:lnTo>
                    <a:pt x="612765" y="402602"/>
                  </a:lnTo>
                  <a:lnTo>
                    <a:pt x="610233" y="402602"/>
                  </a:lnTo>
                  <a:lnTo>
                    <a:pt x="605169" y="411464"/>
                  </a:lnTo>
                  <a:lnTo>
                    <a:pt x="605169" y="413996"/>
                  </a:lnTo>
                  <a:lnTo>
                    <a:pt x="605169" y="416528"/>
                  </a:lnTo>
                  <a:lnTo>
                    <a:pt x="602637" y="419060"/>
                  </a:lnTo>
                  <a:lnTo>
                    <a:pt x="600105" y="421592"/>
                  </a:lnTo>
                  <a:lnTo>
                    <a:pt x="597573" y="424125"/>
                  </a:lnTo>
                  <a:lnTo>
                    <a:pt x="597573" y="426657"/>
                  </a:lnTo>
                  <a:lnTo>
                    <a:pt x="592508" y="429189"/>
                  </a:lnTo>
                  <a:lnTo>
                    <a:pt x="589977" y="431721"/>
                  </a:lnTo>
                  <a:lnTo>
                    <a:pt x="589977" y="434253"/>
                  </a:lnTo>
                  <a:lnTo>
                    <a:pt x="587445" y="434253"/>
                  </a:lnTo>
                  <a:lnTo>
                    <a:pt x="584912" y="439317"/>
                  </a:lnTo>
                  <a:lnTo>
                    <a:pt x="582380" y="441849"/>
                  </a:lnTo>
                  <a:lnTo>
                    <a:pt x="582380" y="444381"/>
                  </a:lnTo>
                  <a:lnTo>
                    <a:pt x="579848" y="444381"/>
                  </a:lnTo>
                  <a:lnTo>
                    <a:pt x="579848" y="446913"/>
                  </a:lnTo>
                  <a:lnTo>
                    <a:pt x="577316" y="446913"/>
                  </a:lnTo>
                  <a:lnTo>
                    <a:pt x="577316" y="449446"/>
                  </a:lnTo>
                  <a:lnTo>
                    <a:pt x="577316" y="451977"/>
                  </a:lnTo>
                  <a:lnTo>
                    <a:pt x="574784" y="454510"/>
                  </a:lnTo>
                  <a:lnTo>
                    <a:pt x="572252" y="454510"/>
                  </a:lnTo>
                  <a:lnTo>
                    <a:pt x="567187" y="459574"/>
                  </a:lnTo>
                  <a:lnTo>
                    <a:pt x="564656" y="459574"/>
                  </a:lnTo>
                  <a:lnTo>
                    <a:pt x="559591" y="464638"/>
                  </a:lnTo>
                  <a:lnTo>
                    <a:pt x="559591" y="464638"/>
                  </a:lnTo>
                  <a:lnTo>
                    <a:pt x="559591" y="467170"/>
                  </a:lnTo>
                  <a:lnTo>
                    <a:pt x="554527" y="467170"/>
                  </a:lnTo>
                  <a:lnTo>
                    <a:pt x="554527" y="469702"/>
                  </a:lnTo>
                  <a:lnTo>
                    <a:pt x="551996" y="469702"/>
                  </a:lnTo>
                  <a:lnTo>
                    <a:pt x="551996" y="467170"/>
                  </a:lnTo>
                  <a:lnTo>
                    <a:pt x="549463" y="464638"/>
                  </a:lnTo>
                  <a:lnTo>
                    <a:pt x="549463" y="462106"/>
                  </a:lnTo>
                  <a:lnTo>
                    <a:pt x="546931" y="459574"/>
                  </a:lnTo>
                  <a:lnTo>
                    <a:pt x="544399" y="459574"/>
                  </a:lnTo>
                  <a:lnTo>
                    <a:pt x="541867" y="459574"/>
                  </a:lnTo>
                  <a:lnTo>
                    <a:pt x="541867" y="462106"/>
                  </a:lnTo>
                  <a:lnTo>
                    <a:pt x="539335" y="462106"/>
                  </a:lnTo>
                  <a:lnTo>
                    <a:pt x="534271" y="459574"/>
                  </a:lnTo>
                  <a:lnTo>
                    <a:pt x="531738" y="459574"/>
                  </a:lnTo>
                  <a:lnTo>
                    <a:pt x="531738" y="457041"/>
                  </a:lnTo>
                  <a:lnTo>
                    <a:pt x="529206" y="457041"/>
                  </a:lnTo>
                  <a:lnTo>
                    <a:pt x="529206" y="454510"/>
                  </a:lnTo>
                  <a:lnTo>
                    <a:pt x="531738" y="454510"/>
                  </a:lnTo>
                  <a:lnTo>
                    <a:pt x="534271" y="454510"/>
                  </a:lnTo>
                  <a:lnTo>
                    <a:pt x="536803" y="449446"/>
                  </a:lnTo>
                  <a:lnTo>
                    <a:pt x="536803" y="446913"/>
                  </a:lnTo>
                  <a:lnTo>
                    <a:pt x="539335" y="446913"/>
                  </a:lnTo>
                  <a:lnTo>
                    <a:pt x="541867" y="446913"/>
                  </a:lnTo>
                  <a:lnTo>
                    <a:pt x="541867" y="444381"/>
                  </a:lnTo>
                  <a:lnTo>
                    <a:pt x="544399" y="441849"/>
                  </a:lnTo>
                  <a:lnTo>
                    <a:pt x="546931" y="436785"/>
                  </a:lnTo>
                  <a:lnTo>
                    <a:pt x="549463" y="434253"/>
                  </a:lnTo>
                  <a:lnTo>
                    <a:pt x="549463" y="431721"/>
                  </a:lnTo>
                  <a:lnTo>
                    <a:pt x="549463" y="429189"/>
                  </a:lnTo>
                  <a:lnTo>
                    <a:pt x="551996" y="422859"/>
                  </a:lnTo>
                  <a:lnTo>
                    <a:pt x="551996" y="417794"/>
                  </a:lnTo>
                  <a:lnTo>
                    <a:pt x="549463" y="417794"/>
                  </a:lnTo>
                  <a:lnTo>
                    <a:pt x="549463" y="415262"/>
                  </a:lnTo>
                  <a:lnTo>
                    <a:pt x="546931" y="412730"/>
                  </a:lnTo>
                  <a:lnTo>
                    <a:pt x="544399" y="410198"/>
                  </a:lnTo>
                  <a:lnTo>
                    <a:pt x="541867" y="407666"/>
                  </a:lnTo>
                  <a:lnTo>
                    <a:pt x="536803" y="407666"/>
                  </a:lnTo>
                  <a:lnTo>
                    <a:pt x="536803" y="405134"/>
                  </a:lnTo>
                  <a:lnTo>
                    <a:pt x="534271" y="407666"/>
                  </a:lnTo>
                  <a:lnTo>
                    <a:pt x="529206" y="405134"/>
                  </a:lnTo>
                  <a:lnTo>
                    <a:pt x="526675" y="405134"/>
                  </a:lnTo>
                  <a:lnTo>
                    <a:pt x="521610" y="402602"/>
                  </a:lnTo>
                  <a:lnTo>
                    <a:pt x="521610" y="400070"/>
                  </a:lnTo>
                  <a:lnTo>
                    <a:pt x="521610" y="383611"/>
                  </a:lnTo>
                  <a:lnTo>
                    <a:pt x="521610" y="383611"/>
                  </a:lnTo>
                  <a:lnTo>
                    <a:pt x="519078" y="381079"/>
                  </a:lnTo>
                  <a:lnTo>
                    <a:pt x="516546" y="381079"/>
                  </a:lnTo>
                  <a:lnTo>
                    <a:pt x="511482" y="381079"/>
                  </a:lnTo>
                  <a:lnTo>
                    <a:pt x="508950" y="381079"/>
                  </a:lnTo>
                  <a:lnTo>
                    <a:pt x="506417" y="378547"/>
                  </a:lnTo>
                  <a:lnTo>
                    <a:pt x="503885" y="378547"/>
                  </a:lnTo>
                  <a:lnTo>
                    <a:pt x="503885" y="376015"/>
                  </a:lnTo>
                  <a:lnTo>
                    <a:pt x="501354" y="376015"/>
                  </a:lnTo>
                  <a:lnTo>
                    <a:pt x="501354" y="373483"/>
                  </a:lnTo>
                  <a:lnTo>
                    <a:pt x="501354" y="370951"/>
                  </a:lnTo>
                  <a:lnTo>
                    <a:pt x="501354" y="368418"/>
                  </a:lnTo>
                  <a:lnTo>
                    <a:pt x="503885" y="365887"/>
                  </a:lnTo>
                  <a:lnTo>
                    <a:pt x="506417" y="365887"/>
                  </a:lnTo>
                  <a:lnTo>
                    <a:pt x="511482" y="363354"/>
                  </a:lnTo>
                  <a:lnTo>
                    <a:pt x="514014" y="360822"/>
                  </a:lnTo>
                  <a:lnTo>
                    <a:pt x="516546" y="360822"/>
                  </a:lnTo>
                  <a:lnTo>
                    <a:pt x="519078" y="360822"/>
                  </a:lnTo>
                  <a:lnTo>
                    <a:pt x="521610" y="360822"/>
                  </a:lnTo>
                  <a:lnTo>
                    <a:pt x="524142" y="360822"/>
                  </a:lnTo>
                  <a:lnTo>
                    <a:pt x="526675" y="358290"/>
                  </a:lnTo>
                  <a:lnTo>
                    <a:pt x="529206" y="355758"/>
                  </a:lnTo>
                  <a:lnTo>
                    <a:pt x="531738" y="355758"/>
                  </a:lnTo>
                  <a:lnTo>
                    <a:pt x="531738" y="353226"/>
                  </a:lnTo>
                  <a:lnTo>
                    <a:pt x="531738" y="348162"/>
                  </a:lnTo>
                  <a:lnTo>
                    <a:pt x="534271" y="345630"/>
                  </a:lnTo>
                  <a:lnTo>
                    <a:pt x="534271" y="339300"/>
                  </a:lnTo>
                  <a:lnTo>
                    <a:pt x="536803" y="332969"/>
                  </a:lnTo>
                  <a:lnTo>
                    <a:pt x="539335" y="326639"/>
                  </a:lnTo>
                  <a:lnTo>
                    <a:pt x="539335" y="321575"/>
                  </a:lnTo>
                  <a:lnTo>
                    <a:pt x="539335" y="316511"/>
                  </a:lnTo>
                  <a:lnTo>
                    <a:pt x="536803" y="310181"/>
                  </a:lnTo>
                  <a:lnTo>
                    <a:pt x="536803" y="307648"/>
                  </a:lnTo>
                  <a:lnTo>
                    <a:pt x="529206" y="293722"/>
                  </a:lnTo>
                  <a:lnTo>
                    <a:pt x="526675" y="293722"/>
                  </a:lnTo>
                  <a:lnTo>
                    <a:pt x="526675" y="291190"/>
                  </a:lnTo>
                  <a:lnTo>
                    <a:pt x="526675" y="288658"/>
                  </a:lnTo>
                  <a:lnTo>
                    <a:pt x="526675" y="286126"/>
                  </a:lnTo>
                  <a:lnTo>
                    <a:pt x="524142" y="283594"/>
                  </a:lnTo>
                  <a:lnTo>
                    <a:pt x="524142" y="281061"/>
                  </a:lnTo>
                  <a:lnTo>
                    <a:pt x="521610" y="281061"/>
                  </a:lnTo>
                  <a:lnTo>
                    <a:pt x="521610" y="282328"/>
                  </a:lnTo>
                  <a:lnTo>
                    <a:pt x="519078" y="279795"/>
                  </a:lnTo>
                  <a:lnTo>
                    <a:pt x="516546" y="277264"/>
                  </a:lnTo>
                  <a:lnTo>
                    <a:pt x="514014" y="272199"/>
                  </a:lnTo>
                  <a:lnTo>
                    <a:pt x="511482" y="272199"/>
                  </a:lnTo>
                  <a:lnTo>
                    <a:pt x="511482" y="269667"/>
                  </a:lnTo>
                  <a:lnTo>
                    <a:pt x="511482" y="267135"/>
                  </a:lnTo>
                  <a:lnTo>
                    <a:pt x="503885" y="260805"/>
                  </a:lnTo>
                  <a:lnTo>
                    <a:pt x="501354" y="255741"/>
                  </a:lnTo>
                  <a:lnTo>
                    <a:pt x="496289" y="250677"/>
                  </a:lnTo>
                  <a:lnTo>
                    <a:pt x="488693" y="244346"/>
                  </a:lnTo>
                  <a:lnTo>
                    <a:pt x="486161" y="241814"/>
                  </a:lnTo>
                  <a:lnTo>
                    <a:pt x="486161" y="239282"/>
                  </a:lnTo>
                  <a:lnTo>
                    <a:pt x="483629" y="236750"/>
                  </a:lnTo>
                  <a:lnTo>
                    <a:pt x="481097" y="231686"/>
                  </a:lnTo>
                  <a:lnTo>
                    <a:pt x="478564" y="229154"/>
                  </a:lnTo>
                  <a:lnTo>
                    <a:pt x="476033" y="215227"/>
                  </a:lnTo>
                  <a:lnTo>
                    <a:pt x="473501" y="212695"/>
                  </a:lnTo>
                  <a:lnTo>
                    <a:pt x="468436" y="207631"/>
                  </a:lnTo>
                  <a:lnTo>
                    <a:pt x="468436" y="205099"/>
                  </a:lnTo>
                  <a:lnTo>
                    <a:pt x="463372" y="202567"/>
                  </a:lnTo>
                  <a:lnTo>
                    <a:pt x="465904" y="200035"/>
                  </a:lnTo>
                  <a:lnTo>
                    <a:pt x="470968" y="200035"/>
                  </a:lnTo>
                  <a:lnTo>
                    <a:pt x="476033" y="200035"/>
                  </a:lnTo>
                  <a:lnTo>
                    <a:pt x="476033" y="206365"/>
                  </a:lnTo>
                  <a:close/>
                  <a:moveTo>
                    <a:pt x="450712" y="198769"/>
                  </a:moveTo>
                  <a:lnTo>
                    <a:pt x="448180" y="198769"/>
                  </a:lnTo>
                  <a:lnTo>
                    <a:pt x="445648" y="196237"/>
                  </a:lnTo>
                  <a:lnTo>
                    <a:pt x="445648" y="193705"/>
                  </a:lnTo>
                  <a:lnTo>
                    <a:pt x="445648" y="191172"/>
                  </a:lnTo>
                  <a:lnTo>
                    <a:pt x="445648" y="188640"/>
                  </a:lnTo>
                  <a:lnTo>
                    <a:pt x="448180" y="188640"/>
                  </a:lnTo>
                  <a:lnTo>
                    <a:pt x="450712" y="188640"/>
                  </a:lnTo>
                  <a:lnTo>
                    <a:pt x="453243" y="191172"/>
                  </a:lnTo>
                  <a:lnTo>
                    <a:pt x="453243" y="193705"/>
                  </a:lnTo>
                  <a:lnTo>
                    <a:pt x="453243" y="196237"/>
                  </a:lnTo>
                  <a:lnTo>
                    <a:pt x="450712" y="196237"/>
                  </a:lnTo>
                  <a:lnTo>
                    <a:pt x="450712" y="198769"/>
                  </a:lnTo>
                  <a:close/>
                  <a:moveTo>
                    <a:pt x="11395" y="103815"/>
                  </a:moveTo>
                  <a:lnTo>
                    <a:pt x="8862" y="103815"/>
                  </a:lnTo>
                  <a:lnTo>
                    <a:pt x="6330" y="101284"/>
                  </a:lnTo>
                  <a:lnTo>
                    <a:pt x="6330" y="98751"/>
                  </a:lnTo>
                  <a:lnTo>
                    <a:pt x="6330" y="96219"/>
                  </a:lnTo>
                  <a:lnTo>
                    <a:pt x="6330" y="93687"/>
                  </a:lnTo>
                  <a:lnTo>
                    <a:pt x="8862" y="93687"/>
                  </a:lnTo>
                  <a:lnTo>
                    <a:pt x="11395" y="93687"/>
                  </a:lnTo>
                  <a:lnTo>
                    <a:pt x="13927" y="93687"/>
                  </a:lnTo>
                  <a:lnTo>
                    <a:pt x="13927" y="96219"/>
                  </a:lnTo>
                  <a:lnTo>
                    <a:pt x="13927" y="98751"/>
                  </a:lnTo>
                  <a:lnTo>
                    <a:pt x="13927" y="101284"/>
                  </a:lnTo>
                  <a:lnTo>
                    <a:pt x="11395" y="103815"/>
                  </a:lnTo>
                  <a:close/>
                  <a:moveTo>
                    <a:pt x="310181" y="10128"/>
                  </a:moveTo>
                  <a:lnTo>
                    <a:pt x="307648" y="10128"/>
                  </a:lnTo>
                  <a:lnTo>
                    <a:pt x="305117" y="10128"/>
                  </a:lnTo>
                  <a:lnTo>
                    <a:pt x="305117" y="7596"/>
                  </a:lnTo>
                  <a:lnTo>
                    <a:pt x="302585" y="5064"/>
                  </a:lnTo>
                  <a:lnTo>
                    <a:pt x="305117" y="2532"/>
                  </a:lnTo>
                  <a:lnTo>
                    <a:pt x="305117" y="0"/>
                  </a:lnTo>
                  <a:lnTo>
                    <a:pt x="307648" y="0"/>
                  </a:lnTo>
                  <a:lnTo>
                    <a:pt x="310181" y="0"/>
                  </a:lnTo>
                  <a:lnTo>
                    <a:pt x="310181" y="2532"/>
                  </a:lnTo>
                  <a:lnTo>
                    <a:pt x="312713" y="5064"/>
                  </a:lnTo>
                  <a:lnTo>
                    <a:pt x="310181" y="7596"/>
                  </a:lnTo>
                  <a:lnTo>
                    <a:pt x="310181" y="10128"/>
                  </a:lnTo>
                  <a:close/>
                </a:path>
              </a:pathLst>
            </a:custGeom>
            <a:solidFill>
              <a:srgbClr val="2A5CAA"/>
            </a:solidFill>
            <a:ln w="12660"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68E98C52-0210-4A05-BAC5-E590814228DB}"/>
                </a:ext>
              </a:extLst>
            </p:cNvPr>
            <p:cNvSpPr/>
            <p:nvPr/>
          </p:nvSpPr>
          <p:spPr>
            <a:xfrm>
              <a:off x="10657554" y="4888035"/>
              <a:ext cx="296254" cy="782415"/>
            </a:xfrm>
            <a:custGeom>
              <a:avLst/>
              <a:gdLst>
                <a:gd name="connsiteX0" fmla="*/ 289924 w 296254"/>
                <a:gd name="connsiteY0" fmla="*/ 478565 h 782415"/>
                <a:gd name="connsiteX1" fmla="*/ 292457 w 296254"/>
                <a:gd name="connsiteY1" fmla="*/ 478565 h 782415"/>
                <a:gd name="connsiteX2" fmla="*/ 292457 w 296254"/>
                <a:gd name="connsiteY2" fmla="*/ 481097 h 782415"/>
                <a:gd name="connsiteX3" fmla="*/ 292457 w 296254"/>
                <a:gd name="connsiteY3" fmla="*/ 483629 h 782415"/>
                <a:gd name="connsiteX4" fmla="*/ 289924 w 296254"/>
                <a:gd name="connsiteY4" fmla="*/ 483629 h 782415"/>
                <a:gd name="connsiteX5" fmla="*/ 289924 w 296254"/>
                <a:gd name="connsiteY5" fmla="*/ 486161 h 782415"/>
                <a:gd name="connsiteX6" fmla="*/ 289924 w 296254"/>
                <a:gd name="connsiteY6" fmla="*/ 488693 h 782415"/>
                <a:gd name="connsiteX7" fmla="*/ 289924 w 296254"/>
                <a:gd name="connsiteY7" fmla="*/ 491225 h 782415"/>
                <a:gd name="connsiteX8" fmla="*/ 289924 w 296254"/>
                <a:gd name="connsiteY8" fmla="*/ 493757 h 782415"/>
                <a:gd name="connsiteX9" fmla="*/ 287392 w 296254"/>
                <a:gd name="connsiteY9" fmla="*/ 491225 h 782415"/>
                <a:gd name="connsiteX10" fmla="*/ 289924 w 296254"/>
                <a:gd name="connsiteY10" fmla="*/ 491225 h 782415"/>
                <a:gd name="connsiteX11" fmla="*/ 287392 w 296254"/>
                <a:gd name="connsiteY11" fmla="*/ 491225 h 782415"/>
                <a:gd name="connsiteX12" fmla="*/ 287392 w 296254"/>
                <a:gd name="connsiteY12" fmla="*/ 493757 h 782415"/>
                <a:gd name="connsiteX13" fmla="*/ 287392 w 296254"/>
                <a:gd name="connsiteY13" fmla="*/ 491225 h 782415"/>
                <a:gd name="connsiteX14" fmla="*/ 287392 w 296254"/>
                <a:gd name="connsiteY14" fmla="*/ 493757 h 782415"/>
                <a:gd name="connsiteX15" fmla="*/ 287392 w 296254"/>
                <a:gd name="connsiteY15" fmla="*/ 491225 h 782415"/>
                <a:gd name="connsiteX16" fmla="*/ 287392 w 296254"/>
                <a:gd name="connsiteY16" fmla="*/ 493757 h 782415"/>
                <a:gd name="connsiteX17" fmla="*/ 287392 w 296254"/>
                <a:gd name="connsiteY17" fmla="*/ 491225 h 782415"/>
                <a:gd name="connsiteX18" fmla="*/ 287392 w 296254"/>
                <a:gd name="connsiteY18" fmla="*/ 488693 h 782415"/>
                <a:gd name="connsiteX19" fmla="*/ 287392 w 296254"/>
                <a:gd name="connsiteY19" fmla="*/ 486161 h 782415"/>
                <a:gd name="connsiteX20" fmla="*/ 287392 w 296254"/>
                <a:gd name="connsiteY20" fmla="*/ 483629 h 782415"/>
                <a:gd name="connsiteX21" fmla="*/ 287392 w 296254"/>
                <a:gd name="connsiteY21" fmla="*/ 481097 h 782415"/>
                <a:gd name="connsiteX22" fmla="*/ 287392 w 296254"/>
                <a:gd name="connsiteY22" fmla="*/ 478565 h 782415"/>
                <a:gd name="connsiteX23" fmla="*/ 289924 w 296254"/>
                <a:gd name="connsiteY23" fmla="*/ 478565 h 782415"/>
                <a:gd name="connsiteX24" fmla="*/ 287392 w 296254"/>
                <a:gd name="connsiteY24" fmla="*/ 478565 h 782415"/>
                <a:gd name="connsiteX25" fmla="*/ 289924 w 296254"/>
                <a:gd name="connsiteY25" fmla="*/ 478565 h 782415"/>
                <a:gd name="connsiteX26" fmla="*/ 289924 w 296254"/>
                <a:gd name="connsiteY26" fmla="*/ 464638 h 782415"/>
                <a:gd name="connsiteX27" fmla="*/ 289924 w 296254"/>
                <a:gd name="connsiteY27" fmla="*/ 467170 h 782415"/>
                <a:gd name="connsiteX28" fmla="*/ 287392 w 296254"/>
                <a:gd name="connsiteY28" fmla="*/ 467170 h 782415"/>
                <a:gd name="connsiteX29" fmla="*/ 287392 w 296254"/>
                <a:gd name="connsiteY29" fmla="*/ 469702 h 782415"/>
                <a:gd name="connsiteX30" fmla="*/ 287392 w 296254"/>
                <a:gd name="connsiteY30" fmla="*/ 472235 h 782415"/>
                <a:gd name="connsiteX31" fmla="*/ 287392 w 296254"/>
                <a:gd name="connsiteY31" fmla="*/ 474766 h 782415"/>
                <a:gd name="connsiteX32" fmla="*/ 287392 w 296254"/>
                <a:gd name="connsiteY32" fmla="*/ 477299 h 782415"/>
                <a:gd name="connsiteX33" fmla="*/ 289924 w 296254"/>
                <a:gd name="connsiteY33" fmla="*/ 477299 h 782415"/>
                <a:gd name="connsiteX34" fmla="*/ 287392 w 296254"/>
                <a:gd name="connsiteY34" fmla="*/ 477299 h 782415"/>
                <a:gd name="connsiteX35" fmla="*/ 287392 w 296254"/>
                <a:gd name="connsiteY35" fmla="*/ 474766 h 782415"/>
                <a:gd name="connsiteX36" fmla="*/ 287392 w 296254"/>
                <a:gd name="connsiteY36" fmla="*/ 472235 h 782415"/>
                <a:gd name="connsiteX37" fmla="*/ 284860 w 296254"/>
                <a:gd name="connsiteY37" fmla="*/ 472235 h 782415"/>
                <a:gd name="connsiteX38" fmla="*/ 287392 w 296254"/>
                <a:gd name="connsiteY38" fmla="*/ 472235 h 782415"/>
                <a:gd name="connsiteX39" fmla="*/ 287392 w 296254"/>
                <a:gd name="connsiteY39" fmla="*/ 469702 h 782415"/>
                <a:gd name="connsiteX40" fmla="*/ 284860 w 296254"/>
                <a:gd name="connsiteY40" fmla="*/ 469702 h 782415"/>
                <a:gd name="connsiteX41" fmla="*/ 284860 w 296254"/>
                <a:gd name="connsiteY41" fmla="*/ 467170 h 782415"/>
                <a:gd name="connsiteX42" fmla="*/ 287392 w 296254"/>
                <a:gd name="connsiteY42" fmla="*/ 467170 h 782415"/>
                <a:gd name="connsiteX43" fmla="*/ 284860 w 296254"/>
                <a:gd name="connsiteY43" fmla="*/ 464638 h 782415"/>
                <a:gd name="connsiteX44" fmla="*/ 287392 w 296254"/>
                <a:gd name="connsiteY44" fmla="*/ 464638 h 782415"/>
                <a:gd name="connsiteX45" fmla="*/ 289924 w 296254"/>
                <a:gd name="connsiteY45" fmla="*/ 464638 h 782415"/>
                <a:gd name="connsiteX46" fmla="*/ 278530 w 296254"/>
                <a:gd name="connsiteY46" fmla="*/ 455776 h 782415"/>
                <a:gd name="connsiteX47" fmla="*/ 278530 w 296254"/>
                <a:gd name="connsiteY47" fmla="*/ 458308 h 782415"/>
                <a:gd name="connsiteX48" fmla="*/ 278530 w 296254"/>
                <a:gd name="connsiteY48" fmla="*/ 460840 h 782415"/>
                <a:gd name="connsiteX49" fmla="*/ 278530 w 296254"/>
                <a:gd name="connsiteY49" fmla="*/ 463372 h 782415"/>
                <a:gd name="connsiteX50" fmla="*/ 281062 w 296254"/>
                <a:gd name="connsiteY50" fmla="*/ 463372 h 782415"/>
                <a:gd name="connsiteX51" fmla="*/ 281062 w 296254"/>
                <a:gd name="connsiteY51" fmla="*/ 465904 h 782415"/>
                <a:gd name="connsiteX52" fmla="*/ 281062 w 296254"/>
                <a:gd name="connsiteY52" fmla="*/ 468436 h 782415"/>
                <a:gd name="connsiteX53" fmla="*/ 281062 w 296254"/>
                <a:gd name="connsiteY53" fmla="*/ 465904 h 782415"/>
                <a:gd name="connsiteX54" fmla="*/ 278530 w 296254"/>
                <a:gd name="connsiteY54" fmla="*/ 465904 h 782415"/>
                <a:gd name="connsiteX55" fmla="*/ 278530 w 296254"/>
                <a:gd name="connsiteY55" fmla="*/ 463372 h 782415"/>
                <a:gd name="connsiteX56" fmla="*/ 275997 w 296254"/>
                <a:gd name="connsiteY56" fmla="*/ 463372 h 782415"/>
                <a:gd name="connsiteX57" fmla="*/ 278530 w 296254"/>
                <a:gd name="connsiteY57" fmla="*/ 463372 h 782415"/>
                <a:gd name="connsiteX58" fmla="*/ 278530 w 296254"/>
                <a:gd name="connsiteY58" fmla="*/ 460840 h 782415"/>
                <a:gd name="connsiteX59" fmla="*/ 275997 w 296254"/>
                <a:gd name="connsiteY59" fmla="*/ 460840 h 782415"/>
                <a:gd name="connsiteX60" fmla="*/ 278530 w 296254"/>
                <a:gd name="connsiteY60" fmla="*/ 460840 h 782415"/>
                <a:gd name="connsiteX61" fmla="*/ 275997 w 296254"/>
                <a:gd name="connsiteY61" fmla="*/ 460840 h 782415"/>
                <a:gd name="connsiteX62" fmla="*/ 278530 w 296254"/>
                <a:gd name="connsiteY62" fmla="*/ 460840 h 782415"/>
                <a:gd name="connsiteX63" fmla="*/ 278530 w 296254"/>
                <a:gd name="connsiteY63" fmla="*/ 458308 h 782415"/>
                <a:gd name="connsiteX64" fmla="*/ 278530 w 296254"/>
                <a:gd name="connsiteY64" fmla="*/ 455776 h 782415"/>
                <a:gd name="connsiteX65" fmla="*/ 283594 w 296254"/>
                <a:gd name="connsiteY65" fmla="*/ 372217 h 782415"/>
                <a:gd name="connsiteX66" fmla="*/ 283594 w 296254"/>
                <a:gd name="connsiteY66" fmla="*/ 374749 h 782415"/>
                <a:gd name="connsiteX67" fmla="*/ 283594 w 296254"/>
                <a:gd name="connsiteY67" fmla="*/ 377281 h 782415"/>
                <a:gd name="connsiteX68" fmla="*/ 283594 w 296254"/>
                <a:gd name="connsiteY68" fmla="*/ 379813 h 782415"/>
                <a:gd name="connsiteX69" fmla="*/ 283594 w 296254"/>
                <a:gd name="connsiteY69" fmla="*/ 382345 h 782415"/>
                <a:gd name="connsiteX70" fmla="*/ 283594 w 296254"/>
                <a:gd name="connsiteY70" fmla="*/ 384877 h 782415"/>
                <a:gd name="connsiteX71" fmla="*/ 286126 w 296254"/>
                <a:gd name="connsiteY71" fmla="*/ 384877 h 782415"/>
                <a:gd name="connsiteX72" fmla="*/ 286126 w 296254"/>
                <a:gd name="connsiteY72" fmla="*/ 387409 h 782415"/>
                <a:gd name="connsiteX73" fmla="*/ 286126 w 296254"/>
                <a:gd name="connsiteY73" fmla="*/ 389942 h 782415"/>
                <a:gd name="connsiteX74" fmla="*/ 286126 w 296254"/>
                <a:gd name="connsiteY74" fmla="*/ 392474 h 782415"/>
                <a:gd name="connsiteX75" fmla="*/ 283594 w 296254"/>
                <a:gd name="connsiteY75" fmla="*/ 392474 h 782415"/>
                <a:gd name="connsiteX76" fmla="*/ 283594 w 296254"/>
                <a:gd name="connsiteY76" fmla="*/ 395006 h 782415"/>
                <a:gd name="connsiteX77" fmla="*/ 283594 w 296254"/>
                <a:gd name="connsiteY77" fmla="*/ 397538 h 782415"/>
                <a:gd name="connsiteX78" fmla="*/ 281062 w 296254"/>
                <a:gd name="connsiteY78" fmla="*/ 400070 h 782415"/>
                <a:gd name="connsiteX79" fmla="*/ 281062 w 296254"/>
                <a:gd name="connsiteY79" fmla="*/ 402602 h 782415"/>
                <a:gd name="connsiteX80" fmla="*/ 281062 w 296254"/>
                <a:gd name="connsiteY80" fmla="*/ 405134 h 782415"/>
                <a:gd name="connsiteX81" fmla="*/ 278530 w 296254"/>
                <a:gd name="connsiteY81" fmla="*/ 405134 h 782415"/>
                <a:gd name="connsiteX82" fmla="*/ 278530 w 296254"/>
                <a:gd name="connsiteY82" fmla="*/ 407666 h 782415"/>
                <a:gd name="connsiteX83" fmla="*/ 278530 w 296254"/>
                <a:gd name="connsiteY83" fmla="*/ 410198 h 782415"/>
                <a:gd name="connsiteX84" fmla="*/ 278530 w 296254"/>
                <a:gd name="connsiteY84" fmla="*/ 412730 h 782415"/>
                <a:gd name="connsiteX85" fmla="*/ 275997 w 296254"/>
                <a:gd name="connsiteY85" fmla="*/ 415263 h 782415"/>
                <a:gd name="connsiteX86" fmla="*/ 275997 w 296254"/>
                <a:gd name="connsiteY86" fmla="*/ 417794 h 782415"/>
                <a:gd name="connsiteX87" fmla="*/ 278530 w 296254"/>
                <a:gd name="connsiteY87" fmla="*/ 417794 h 782415"/>
                <a:gd name="connsiteX88" fmla="*/ 278530 w 296254"/>
                <a:gd name="connsiteY88" fmla="*/ 420327 h 782415"/>
                <a:gd name="connsiteX89" fmla="*/ 275997 w 296254"/>
                <a:gd name="connsiteY89" fmla="*/ 420327 h 782415"/>
                <a:gd name="connsiteX90" fmla="*/ 275997 w 296254"/>
                <a:gd name="connsiteY90" fmla="*/ 417794 h 782415"/>
                <a:gd name="connsiteX91" fmla="*/ 273466 w 296254"/>
                <a:gd name="connsiteY91" fmla="*/ 417794 h 782415"/>
                <a:gd name="connsiteX92" fmla="*/ 273466 w 296254"/>
                <a:gd name="connsiteY92" fmla="*/ 415263 h 782415"/>
                <a:gd name="connsiteX93" fmla="*/ 273466 w 296254"/>
                <a:gd name="connsiteY93" fmla="*/ 412730 h 782415"/>
                <a:gd name="connsiteX94" fmla="*/ 273466 w 296254"/>
                <a:gd name="connsiteY94" fmla="*/ 410198 h 782415"/>
                <a:gd name="connsiteX95" fmla="*/ 273466 w 296254"/>
                <a:gd name="connsiteY95" fmla="*/ 407666 h 782415"/>
                <a:gd name="connsiteX96" fmla="*/ 273466 w 296254"/>
                <a:gd name="connsiteY96" fmla="*/ 405134 h 782415"/>
                <a:gd name="connsiteX97" fmla="*/ 275997 w 296254"/>
                <a:gd name="connsiteY97" fmla="*/ 402602 h 782415"/>
                <a:gd name="connsiteX98" fmla="*/ 275997 w 296254"/>
                <a:gd name="connsiteY98" fmla="*/ 400070 h 782415"/>
                <a:gd name="connsiteX99" fmla="*/ 275997 w 296254"/>
                <a:gd name="connsiteY99" fmla="*/ 397538 h 782415"/>
                <a:gd name="connsiteX100" fmla="*/ 275997 w 296254"/>
                <a:gd name="connsiteY100" fmla="*/ 395006 h 782415"/>
                <a:gd name="connsiteX101" fmla="*/ 275997 w 296254"/>
                <a:gd name="connsiteY101" fmla="*/ 397538 h 782415"/>
                <a:gd name="connsiteX102" fmla="*/ 273466 w 296254"/>
                <a:gd name="connsiteY102" fmla="*/ 397538 h 782415"/>
                <a:gd name="connsiteX103" fmla="*/ 273466 w 296254"/>
                <a:gd name="connsiteY103" fmla="*/ 395006 h 782415"/>
                <a:gd name="connsiteX104" fmla="*/ 273466 w 296254"/>
                <a:gd name="connsiteY104" fmla="*/ 397538 h 782415"/>
                <a:gd name="connsiteX105" fmla="*/ 273466 w 296254"/>
                <a:gd name="connsiteY105" fmla="*/ 395006 h 782415"/>
                <a:gd name="connsiteX106" fmla="*/ 275997 w 296254"/>
                <a:gd name="connsiteY106" fmla="*/ 395006 h 782415"/>
                <a:gd name="connsiteX107" fmla="*/ 275997 w 296254"/>
                <a:gd name="connsiteY107" fmla="*/ 392474 h 782415"/>
                <a:gd name="connsiteX108" fmla="*/ 278530 w 296254"/>
                <a:gd name="connsiteY108" fmla="*/ 392474 h 782415"/>
                <a:gd name="connsiteX109" fmla="*/ 278530 w 296254"/>
                <a:gd name="connsiteY109" fmla="*/ 389942 h 782415"/>
                <a:gd name="connsiteX110" fmla="*/ 281062 w 296254"/>
                <a:gd name="connsiteY110" fmla="*/ 389942 h 782415"/>
                <a:gd name="connsiteX111" fmla="*/ 281062 w 296254"/>
                <a:gd name="connsiteY111" fmla="*/ 387409 h 782415"/>
                <a:gd name="connsiteX112" fmla="*/ 281062 w 296254"/>
                <a:gd name="connsiteY112" fmla="*/ 384877 h 782415"/>
                <a:gd name="connsiteX113" fmla="*/ 283594 w 296254"/>
                <a:gd name="connsiteY113" fmla="*/ 384877 h 782415"/>
                <a:gd name="connsiteX114" fmla="*/ 283594 w 296254"/>
                <a:gd name="connsiteY114" fmla="*/ 382345 h 782415"/>
                <a:gd name="connsiteX115" fmla="*/ 281062 w 296254"/>
                <a:gd name="connsiteY115" fmla="*/ 382345 h 782415"/>
                <a:gd name="connsiteX116" fmla="*/ 281062 w 296254"/>
                <a:gd name="connsiteY116" fmla="*/ 379813 h 782415"/>
                <a:gd name="connsiteX117" fmla="*/ 278530 w 296254"/>
                <a:gd name="connsiteY117" fmla="*/ 377281 h 782415"/>
                <a:gd name="connsiteX118" fmla="*/ 281062 w 296254"/>
                <a:gd name="connsiteY118" fmla="*/ 377281 h 782415"/>
                <a:gd name="connsiteX119" fmla="*/ 281062 w 296254"/>
                <a:gd name="connsiteY119" fmla="*/ 374749 h 782415"/>
                <a:gd name="connsiteX120" fmla="*/ 283594 w 296254"/>
                <a:gd name="connsiteY120" fmla="*/ 374749 h 782415"/>
                <a:gd name="connsiteX121" fmla="*/ 283594 w 296254"/>
                <a:gd name="connsiteY121" fmla="*/ 372217 h 782415"/>
                <a:gd name="connsiteX122" fmla="*/ 200035 w 296254"/>
                <a:gd name="connsiteY122" fmla="*/ 350694 h 782415"/>
                <a:gd name="connsiteX123" fmla="*/ 205099 w 296254"/>
                <a:gd name="connsiteY123" fmla="*/ 353226 h 782415"/>
                <a:gd name="connsiteX124" fmla="*/ 207631 w 296254"/>
                <a:gd name="connsiteY124" fmla="*/ 353226 h 782415"/>
                <a:gd name="connsiteX125" fmla="*/ 210164 w 296254"/>
                <a:gd name="connsiteY125" fmla="*/ 350694 h 782415"/>
                <a:gd name="connsiteX126" fmla="*/ 212695 w 296254"/>
                <a:gd name="connsiteY126" fmla="*/ 350694 h 782415"/>
                <a:gd name="connsiteX127" fmla="*/ 215227 w 296254"/>
                <a:gd name="connsiteY127" fmla="*/ 348162 h 782415"/>
                <a:gd name="connsiteX128" fmla="*/ 217760 w 296254"/>
                <a:gd name="connsiteY128" fmla="*/ 348162 h 782415"/>
                <a:gd name="connsiteX129" fmla="*/ 220292 w 296254"/>
                <a:gd name="connsiteY129" fmla="*/ 348162 h 782415"/>
                <a:gd name="connsiteX130" fmla="*/ 220292 w 296254"/>
                <a:gd name="connsiteY130" fmla="*/ 345630 h 782415"/>
                <a:gd name="connsiteX131" fmla="*/ 220292 w 296254"/>
                <a:gd name="connsiteY131" fmla="*/ 343098 h 782415"/>
                <a:gd name="connsiteX132" fmla="*/ 222824 w 296254"/>
                <a:gd name="connsiteY132" fmla="*/ 343098 h 782415"/>
                <a:gd name="connsiteX133" fmla="*/ 222824 w 296254"/>
                <a:gd name="connsiteY133" fmla="*/ 345630 h 782415"/>
                <a:gd name="connsiteX134" fmla="*/ 222824 w 296254"/>
                <a:gd name="connsiteY134" fmla="*/ 348162 h 782415"/>
                <a:gd name="connsiteX135" fmla="*/ 222824 w 296254"/>
                <a:gd name="connsiteY135" fmla="*/ 345630 h 782415"/>
                <a:gd name="connsiteX136" fmla="*/ 222824 w 296254"/>
                <a:gd name="connsiteY136" fmla="*/ 348162 h 782415"/>
                <a:gd name="connsiteX137" fmla="*/ 222824 w 296254"/>
                <a:gd name="connsiteY137" fmla="*/ 345630 h 782415"/>
                <a:gd name="connsiteX138" fmla="*/ 225356 w 296254"/>
                <a:gd name="connsiteY138" fmla="*/ 345630 h 782415"/>
                <a:gd name="connsiteX139" fmla="*/ 222824 w 296254"/>
                <a:gd name="connsiteY139" fmla="*/ 345630 h 782415"/>
                <a:gd name="connsiteX140" fmla="*/ 222824 w 296254"/>
                <a:gd name="connsiteY140" fmla="*/ 348162 h 782415"/>
                <a:gd name="connsiteX141" fmla="*/ 222824 w 296254"/>
                <a:gd name="connsiteY141" fmla="*/ 345630 h 782415"/>
                <a:gd name="connsiteX142" fmla="*/ 222824 w 296254"/>
                <a:gd name="connsiteY142" fmla="*/ 348162 h 782415"/>
                <a:gd name="connsiteX143" fmla="*/ 222824 w 296254"/>
                <a:gd name="connsiteY143" fmla="*/ 345630 h 782415"/>
                <a:gd name="connsiteX144" fmla="*/ 225356 w 296254"/>
                <a:gd name="connsiteY144" fmla="*/ 345630 h 782415"/>
                <a:gd name="connsiteX145" fmla="*/ 225356 w 296254"/>
                <a:gd name="connsiteY145" fmla="*/ 348162 h 782415"/>
                <a:gd name="connsiteX146" fmla="*/ 222824 w 296254"/>
                <a:gd name="connsiteY146" fmla="*/ 348162 h 782415"/>
                <a:gd name="connsiteX147" fmla="*/ 225356 w 296254"/>
                <a:gd name="connsiteY147" fmla="*/ 348162 h 782415"/>
                <a:gd name="connsiteX148" fmla="*/ 225356 w 296254"/>
                <a:gd name="connsiteY148" fmla="*/ 345630 h 782415"/>
                <a:gd name="connsiteX149" fmla="*/ 225356 w 296254"/>
                <a:gd name="connsiteY149" fmla="*/ 348162 h 782415"/>
                <a:gd name="connsiteX150" fmla="*/ 225356 w 296254"/>
                <a:gd name="connsiteY150" fmla="*/ 345630 h 782415"/>
                <a:gd name="connsiteX151" fmla="*/ 225356 w 296254"/>
                <a:gd name="connsiteY151" fmla="*/ 348162 h 782415"/>
                <a:gd name="connsiteX152" fmla="*/ 227888 w 296254"/>
                <a:gd name="connsiteY152" fmla="*/ 348162 h 782415"/>
                <a:gd name="connsiteX153" fmla="*/ 225356 w 296254"/>
                <a:gd name="connsiteY153" fmla="*/ 348162 h 782415"/>
                <a:gd name="connsiteX154" fmla="*/ 227888 w 296254"/>
                <a:gd name="connsiteY154" fmla="*/ 348162 h 782415"/>
                <a:gd name="connsiteX155" fmla="*/ 225356 w 296254"/>
                <a:gd name="connsiteY155" fmla="*/ 348162 h 782415"/>
                <a:gd name="connsiteX156" fmla="*/ 227888 w 296254"/>
                <a:gd name="connsiteY156" fmla="*/ 348162 h 782415"/>
                <a:gd name="connsiteX157" fmla="*/ 227888 w 296254"/>
                <a:gd name="connsiteY157" fmla="*/ 345630 h 782415"/>
                <a:gd name="connsiteX158" fmla="*/ 230420 w 296254"/>
                <a:gd name="connsiteY158" fmla="*/ 345630 h 782415"/>
                <a:gd name="connsiteX159" fmla="*/ 230420 w 296254"/>
                <a:gd name="connsiteY159" fmla="*/ 348162 h 782415"/>
                <a:gd name="connsiteX160" fmla="*/ 232952 w 296254"/>
                <a:gd name="connsiteY160" fmla="*/ 348162 h 782415"/>
                <a:gd name="connsiteX161" fmla="*/ 230420 w 296254"/>
                <a:gd name="connsiteY161" fmla="*/ 348162 h 782415"/>
                <a:gd name="connsiteX162" fmla="*/ 232952 w 296254"/>
                <a:gd name="connsiteY162" fmla="*/ 348162 h 782415"/>
                <a:gd name="connsiteX163" fmla="*/ 232952 w 296254"/>
                <a:gd name="connsiteY163" fmla="*/ 345630 h 782415"/>
                <a:gd name="connsiteX164" fmla="*/ 230420 w 296254"/>
                <a:gd name="connsiteY164" fmla="*/ 345630 h 782415"/>
                <a:gd name="connsiteX165" fmla="*/ 230420 w 296254"/>
                <a:gd name="connsiteY165" fmla="*/ 343098 h 782415"/>
                <a:gd name="connsiteX166" fmla="*/ 232952 w 296254"/>
                <a:gd name="connsiteY166" fmla="*/ 343098 h 782415"/>
                <a:gd name="connsiteX167" fmla="*/ 232952 w 296254"/>
                <a:gd name="connsiteY167" fmla="*/ 345630 h 782415"/>
                <a:gd name="connsiteX168" fmla="*/ 232952 w 296254"/>
                <a:gd name="connsiteY168" fmla="*/ 348162 h 782415"/>
                <a:gd name="connsiteX169" fmla="*/ 232952 w 296254"/>
                <a:gd name="connsiteY169" fmla="*/ 345630 h 782415"/>
                <a:gd name="connsiteX170" fmla="*/ 235485 w 296254"/>
                <a:gd name="connsiteY170" fmla="*/ 345630 h 782415"/>
                <a:gd name="connsiteX171" fmla="*/ 230420 w 296254"/>
                <a:gd name="connsiteY171" fmla="*/ 345630 h 782415"/>
                <a:gd name="connsiteX172" fmla="*/ 232952 w 296254"/>
                <a:gd name="connsiteY172" fmla="*/ 345630 h 782415"/>
                <a:gd name="connsiteX173" fmla="*/ 230420 w 296254"/>
                <a:gd name="connsiteY173" fmla="*/ 345630 h 782415"/>
                <a:gd name="connsiteX174" fmla="*/ 232952 w 296254"/>
                <a:gd name="connsiteY174" fmla="*/ 345630 h 782415"/>
                <a:gd name="connsiteX175" fmla="*/ 230420 w 296254"/>
                <a:gd name="connsiteY175" fmla="*/ 345630 h 782415"/>
                <a:gd name="connsiteX176" fmla="*/ 232952 w 296254"/>
                <a:gd name="connsiteY176" fmla="*/ 345630 h 782415"/>
                <a:gd name="connsiteX177" fmla="*/ 232952 w 296254"/>
                <a:gd name="connsiteY177" fmla="*/ 348162 h 782415"/>
                <a:gd name="connsiteX178" fmla="*/ 232952 w 296254"/>
                <a:gd name="connsiteY178" fmla="*/ 350694 h 782415"/>
                <a:gd name="connsiteX179" fmla="*/ 235485 w 296254"/>
                <a:gd name="connsiteY179" fmla="*/ 350694 h 782415"/>
                <a:gd name="connsiteX180" fmla="*/ 235485 w 296254"/>
                <a:gd name="connsiteY180" fmla="*/ 353226 h 782415"/>
                <a:gd name="connsiteX181" fmla="*/ 238016 w 296254"/>
                <a:gd name="connsiteY181" fmla="*/ 353226 h 782415"/>
                <a:gd name="connsiteX182" fmla="*/ 238016 w 296254"/>
                <a:gd name="connsiteY182" fmla="*/ 350694 h 782415"/>
                <a:gd name="connsiteX183" fmla="*/ 235485 w 296254"/>
                <a:gd name="connsiteY183" fmla="*/ 350694 h 782415"/>
                <a:gd name="connsiteX184" fmla="*/ 238016 w 296254"/>
                <a:gd name="connsiteY184" fmla="*/ 350694 h 782415"/>
                <a:gd name="connsiteX185" fmla="*/ 238016 w 296254"/>
                <a:gd name="connsiteY185" fmla="*/ 353226 h 782415"/>
                <a:gd name="connsiteX186" fmla="*/ 238016 w 296254"/>
                <a:gd name="connsiteY186" fmla="*/ 355758 h 782415"/>
                <a:gd name="connsiteX187" fmla="*/ 240548 w 296254"/>
                <a:gd name="connsiteY187" fmla="*/ 355758 h 782415"/>
                <a:gd name="connsiteX188" fmla="*/ 240548 w 296254"/>
                <a:gd name="connsiteY188" fmla="*/ 358291 h 782415"/>
                <a:gd name="connsiteX189" fmla="*/ 240548 w 296254"/>
                <a:gd name="connsiteY189" fmla="*/ 360822 h 782415"/>
                <a:gd name="connsiteX190" fmla="*/ 240548 w 296254"/>
                <a:gd name="connsiteY190" fmla="*/ 363355 h 782415"/>
                <a:gd name="connsiteX191" fmla="*/ 243081 w 296254"/>
                <a:gd name="connsiteY191" fmla="*/ 365887 h 782415"/>
                <a:gd name="connsiteX192" fmla="*/ 243081 w 296254"/>
                <a:gd name="connsiteY192" fmla="*/ 368419 h 782415"/>
                <a:gd name="connsiteX193" fmla="*/ 243081 w 296254"/>
                <a:gd name="connsiteY193" fmla="*/ 365887 h 782415"/>
                <a:gd name="connsiteX194" fmla="*/ 240548 w 296254"/>
                <a:gd name="connsiteY194" fmla="*/ 365887 h 782415"/>
                <a:gd name="connsiteX195" fmla="*/ 240548 w 296254"/>
                <a:gd name="connsiteY195" fmla="*/ 368419 h 782415"/>
                <a:gd name="connsiteX196" fmla="*/ 243081 w 296254"/>
                <a:gd name="connsiteY196" fmla="*/ 368419 h 782415"/>
                <a:gd name="connsiteX197" fmla="*/ 243081 w 296254"/>
                <a:gd name="connsiteY197" fmla="*/ 365887 h 782415"/>
                <a:gd name="connsiteX198" fmla="*/ 243081 w 296254"/>
                <a:gd name="connsiteY198" fmla="*/ 368419 h 782415"/>
                <a:gd name="connsiteX199" fmla="*/ 245613 w 296254"/>
                <a:gd name="connsiteY199" fmla="*/ 368419 h 782415"/>
                <a:gd name="connsiteX200" fmla="*/ 245613 w 296254"/>
                <a:gd name="connsiteY200" fmla="*/ 370951 h 782415"/>
                <a:gd name="connsiteX201" fmla="*/ 248145 w 296254"/>
                <a:gd name="connsiteY201" fmla="*/ 373483 h 782415"/>
                <a:gd name="connsiteX202" fmla="*/ 248145 w 296254"/>
                <a:gd name="connsiteY202" fmla="*/ 370951 h 782415"/>
                <a:gd name="connsiteX203" fmla="*/ 248145 w 296254"/>
                <a:gd name="connsiteY203" fmla="*/ 373483 h 782415"/>
                <a:gd name="connsiteX204" fmla="*/ 250676 w 296254"/>
                <a:gd name="connsiteY204" fmla="*/ 373483 h 782415"/>
                <a:gd name="connsiteX205" fmla="*/ 250676 w 296254"/>
                <a:gd name="connsiteY205" fmla="*/ 376015 h 782415"/>
                <a:gd name="connsiteX206" fmla="*/ 253209 w 296254"/>
                <a:gd name="connsiteY206" fmla="*/ 376015 h 782415"/>
                <a:gd name="connsiteX207" fmla="*/ 255741 w 296254"/>
                <a:gd name="connsiteY207" fmla="*/ 376015 h 782415"/>
                <a:gd name="connsiteX208" fmla="*/ 255741 w 296254"/>
                <a:gd name="connsiteY208" fmla="*/ 378547 h 782415"/>
                <a:gd name="connsiteX209" fmla="*/ 255741 w 296254"/>
                <a:gd name="connsiteY209" fmla="*/ 374749 h 782415"/>
                <a:gd name="connsiteX210" fmla="*/ 255741 w 296254"/>
                <a:gd name="connsiteY210" fmla="*/ 377281 h 782415"/>
                <a:gd name="connsiteX211" fmla="*/ 258273 w 296254"/>
                <a:gd name="connsiteY211" fmla="*/ 377281 h 782415"/>
                <a:gd name="connsiteX212" fmla="*/ 258273 w 296254"/>
                <a:gd name="connsiteY212" fmla="*/ 379813 h 782415"/>
                <a:gd name="connsiteX213" fmla="*/ 258273 w 296254"/>
                <a:gd name="connsiteY213" fmla="*/ 377281 h 782415"/>
                <a:gd name="connsiteX214" fmla="*/ 258273 w 296254"/>
                <a:gd name="connsiteY214" fmla="*/ 379813 h 782415"/>
                <a:gd name="connsiteX215" fmla="*/ 258273 w 296254"/>
                <a:gd name="connsiteY215" fmla="*/ 382345 h 782415"/>
                <a:gd name="connsiteX216" fmla="*/ 258273 w 296254"/>
                <a:gd name="connsiteY216" fmla="*/ 384877 h 782415"/>
                <a:gd name="connsiteX217" fmla="*/ 258273 w 296254"/>
                <a:gd name="connsiteY217" fmla="*/ 387409 h 782415"/>
                <a:gd name="connsiteX218" fmla="*/ 260805 w 296254"/>
                <a:gd name="connsiteY218" fmla="*/ 387409 h 782415"/>
                <a:gd name="connsiteX219" fmla="*/ 260805 w 296254"/>
                <a:gd name="connsiteY219" fmla="*/ 389942 h 782415"/>
                <a:gd name="connsiteX220" fmla="*/ 260805 w 296254"/>
                <a:gd name="connsiteY220" fmla="*/ 392474 h 782415"/>
                <a:gd name="connsiteX221" fmla="*/ 263337 w 296254"/>
                <a:gd name="connsiteY221" fmla="*/ 392474 h 782415"/>
                <a:gd name="connsiteX222" fmla="*/ 263337 w 296254"/>
                <a:gd name="connsiteY222" fmla="*/ 395006 h 782415"/>
                <a:gd name="connsiteX223" fmla="*/ 263337 w 296254"/>
                <a:gd name="connsiteY223" fmla="*/ 392474 h 782415"/>
                <a:gd name="connsiteX224" fmla="*/ 260805 w 296254"/>
                <a:gd name="connsiteY224" fmla="*/ 392474 h 782415"/>
                <a:gd name="connsiteX225" fmla="*/ 260805 w 296254"/>
                <a:gd name="connsiteY225" fmla="*/ 395006 h 782415"/>
                <a:gd name="connsiteX226" fmla="*/ 260805 w 296254"/>
                <a:gd name="connsiteY226" fmla="*/ 392474 h 782415"/>
                <a:gd name="connsiteX227" fmla="*/ 260805 w 296254"/>
                <a:gd name="connsiteY227" fmla="*/ 395006 h 782415"/>
                <a:gd name="connsiteX228" fmla="*/ 263337 w 296254"/>
                <a:gd name="connsiteY228" fmla="*/ 395006 h 782415"/>
                <a:gd name="connsiteX229" fmla="*/ 263337 w 296254"/>
                <a:gd name="connsiteY229" fmla="*/ 397538 h 782415"/>
                <a:gd name="connsiteX230" fmla="*/ 265869 w 296254"/>
                <a:gd name="connsiteY230" fmla="*/ 397538 h 782415"/>
                <a:gd name="connsiteX231" fmla="*/ 268401 w 296254"/>
                <a:gd name="connsiteY231" fmla="*/ 397538 h 782415"/>
                <a:gd name="connsiteX232" fmla="*/ 270934 w 296254"/>
                <a:gd name="connsiteY232" fmla="*/ 397538 h 782415"/>
                <a:gd name="connsiteX233" fmla="*/ 273466 w 296254"/>
                <a:gd name="connsiteY233" fmla="*/ 397538 h 782415"/>
                <a:gd name="connsiteX234" fmla="*/ 273466 w 296254"/>
                <a:gd name="connsiteY234" fmla="*/ 400070 h 782415"/>
                <a:gd name="connsiteX235" fmla="*/ 273466 w 296254"/>
                <a:gd name="connsiteY235" fmla="*/ 402602 h 782415"/>
                <a:gd name="connsiteX236" fmla="*/ 273466 w 296254"/>
                <a:gd name="connsiteY236" fmla="*/ 405134 h 782415"/>
                <a:gd name="connsiteX237" fmla="*/ 268401 w 296254"/>
                <a:gd name="connsiteY237" fmla="*/ 405134 h 782415"/>
                <a:gd name="connsiteX238" fmla="*/ 268401 w 296254"/>
                <a:gd name="connsiteY238" fmla="*/ 407666 h 782415"/>
                <a:gd name="connsiteX239" fmla="*/ 270934 w 296254"/>
                <a:gd name="connsiteY239" fmla="*/ 407666 h 782415"/>
                <a:gd name="connsiteX240" fmla="*/ 270934 w 296254"/>
                <a:gd name="connsiteY240" fmla="*/ 405134 h 782415"/>
                <a:gd name="connsiteX241" fmla="*/ 273466 w 296254"/>
                <a:gd name="connsiteY241" fmla="*/ 405134 h 782415"/>
                <a:gd name="connsiteX242" fmla="*/ 270934 w 296254"/>
                <a:gd name="connsiteY242" fmla="*/ 405134 h 782415"/>
                <a:gd name="connsiteX243" fmla="*/ 270934 w 296254"/>
                <a:gd name="connsiteY243" fmla="*/ 407666 h 782415"/>
                <a:gd name="connsiteX244" fmla="*/ 270934 w 296254"/>
                <a:gd name="connsiteY244" fmla="*/ 410198 h 782415"/>
                <a:gd name="connsiteX245" fmla="*/ 270934 w 296254"/>
                <a:gd name="connsiteY245" fmla="*/ 412730 h 782415"/>
                <a:gd name="connsiteX246" fmla="*/ 270934 w 296254"/>
                <a:gd name="connsiteY246" fmla="*/ 415263 h 782415"/>
                <a:gd name="connsiteX247" fmla="*/ 270934 w 296254"/>
                <a:gd name="connsiteY247" fmla="*/ 417794 h 782415"/>
                <a:gd name="connsiteX248" fmla="*/ 273466 w 296254"/>
                <a:gd name="connsiteY248" fmla="*/ 417794 h 782415"/>
                <a:gd name="connsiteX249" fmla="*/ 273466 w 296254"/>
                <a:gd name="connsiteY249" fmla="*/ 420327 h 782415"/>
                <a:gd name="connsiteX250" fmla="*/ 273466 w 296254"/>
                <a:gd name="connsiteY250" fmla="*/ 417794 h 782415"/>
                <a:gd name="connsiteX251" fmla="*/ 273466 w 296254"/>
                <a:gd name="connsiteY251" fmla="*/ 420327 h 782415"/>
                <a:gd name="connsiteX252" fmla="*/ 273466 w 296254"/>
                <a:gd name="connsiteY252" fmla="*/ 417794 h 782415"/>
                <a:gd name="connsiteX253" fmla="*/ 273466 w 296254"/>
                <a:gd name="connsiteY253" fmla="*/ 420327 h 782415"/>
                <a:gd name="connsiteX254" fmla="*/ 270934 w 296254"/>
                <a:gd name="connsiteY254" fmla="*/ 420327 h 782415"/>
                <a:gd name="connsiteX255" fmla="*/ 273466 w 296254"/>
                <a:gd name="connsiteY255" fmla="*/ 420327 h 782415"/>
                <a:gd name="connsiteX256" fmla="*/ 270934 w 296254"/>
                <a:gd name="connsiteY256" fmla="*/ 420327 h 782415"/>
                <a:gd name="connsiteX257" fmla="*/ 273466 w 296254"/>
                <a:gd name="connsiteY257" fmla="*/ 420327 h 782415"/>
                <a:gd name="connsiteX258" fmla="*/ 275997 w 296254"/>
                <a:gd name="connsiteY258" fmla="*/ 422859 h 782415"/>
                <a:gd name="connsiteX259" fmla="*/ 273466 w 296254"/>
                <a:gd name="connsiteY259" fmla="*/ 422859 h 782415"/>
                <a:gd name="connsiteX260" fmla="*/ 275997 w 296254"/>
                <a:gd name="connsiteY260" fmla="*/ 422859 h 782415"/>
                <a:gd name="connsiteX261" fmla="*/ 275997 w 296254"/>
                <a:gd name="connsiteY261" fmla="*/ 425391 h 782415"/>
                <a:gd name="connsiteX262" fmla="*/ 273466 w 296254"/>
                <a:gd name="connsiteY262" fmla="*/ 425391 h 782415"/>
                <a:gd name="connsiteX263" fmla="*/ 275997 w 296254"/>
                <a:gd name="connsiteY263" fmla="*/ 425391 h 782415"/>
                <a:gd name="connsiteX264" fmla="*/ 273466 w 296254"/>
                <a:gd name="connsiteY264" fmla="*/ 425391 h 782415"/>
                <a:gd name="connsiteX265" fmla="*/ 275997 w 296254"/>
                <a:gd name="connsiteY265" fmla="*/ 425391 h 782415"/>
                <a:gd name="connsiteX266" fmla="*/ 275997 w 296254"/>
                <a:gd name="connsiteY266" fmla="*/ 427923 h 782415"/>
                <a:gd name="connsiteX267" fmla="*/ 273466 w 296254"/>
                <a:gd name="connsiteY267" fmla="*/ 427923 h 782415"/>
                <a:gd name="connsiteX268" fmla="*/ 275997 w 296254"/>
                <a:gd name="connsiteY268" fmla="*/ 427923 h 782415"/>
                <a:gd name="connsiteX269" fmla="*/ 275997 w 296254"/>
                <a:gd name="connsiteY269" fmla="*/ 425391 h 782415"/>
                <a:gd name="connsiteX270" fmla="*/ 275997 w 296254"/>
                <a:gd name="connsiteY270" fmla="*/ 427923 h 782415"/>
                <a:gd name="connsiteX271" fmla="*/ 275997 w 296254"/>
                <a:gd name="connsiteY271" fmla="*/ 425391 h 782415"/>
                <a:gd name="connsiteX272" fmla="*/ 275997 w 296254"/>
                <a:gd name="connsiteY272" fmla="*/ 427923 h 782415"/>
                <a:gd name="connsiteX273" fmla="*/ 275997 w 296254"/>
                <a:gd name="connsiteY273" fmla="*/ 425391 h 782415"/>
                <a:gd name="connsiteX274" fmla="*/ 275997 w 296254"/>
                <a:gd name="connsiteY274" fmla="*/ 422859 h 782415"/>
                <a:gd name="connsiteX275" fmla="*/ 275997 w 296254"/>
                <a:gd name="connsiteY275" fmla="*/ 420327 h 782415"/>
                <a:gd name="connsiteX276" fmla="*/ 275997 w 296254"/>
                <a:gd name="connsiteY276" fmla="*/ 422859 h 782415"/>
                <a:gd name="connsiteX277" fmla="*/ 278530 w 296254"/>
                <a:gd name="connsiteY277" fmla="*/ 422859 h 782415"/>
                <a:gd name="connsiteX278" fmla="*/ 278530 w 296254"/>
                <a:gd name="connsiteY278" fmla="*/ 425391 h 782415"/>
                <a:gd name="connsiteX279" fmla="*/ 278530 w 296254"/>
                <a:gd name="connsiteY279" fmla="*/ 427923 h 782415"/>
                <a:gd name="connsiteX280" fmla="*/ 281062 w 296254"/>
                <a:gd name="connsiteY280" fmla="*/ 427923 h 782415"/>
                <a:gd name="connsiteX281" fmla="*/ 281062 w 296254"/>
                <a:gd name="connsiteY281" fmla="*/ 425391 h 782415"/>
                <a:gd name="connsiteX282" fmla="*/ 281062 w 296254"/>
                <a:gd name="connsiteY282" fmla="*/ 427923 h 782415"/>
                <a:gd name="connsiteX283" fmla="*/ 281062 w 296254"/>
                <a:gd name="connsiteY283" fmla="*/ 430455 h 782415"/>
                <a:gd name="connsiteX284" fmla="*/ 278530 w 296254"/>
                <a:gd name="connsiteY284" fmla="*/ 430455 h 782415"/>
                <a:gd name="connsiteX285" fmla="*/ 278530 w 296254"/>
                <a:gd name="connsiteY285" fmla="*/ 432987 h 782415"/>
                <a:gd name="connsiteX286" fmla="*/ 278530 w 296254"/>
                <a:gd name="connsiteY286" fmla="*/ 435519 h 782415"/>
                <a:gd name="connsiteX287" fmla="*/ 278530 w 296254"/>
                <a:gd name="connsiteY287" fmla="*/ 438051 h 782415"/>
                <a:gd name="connsiteX288" fmla="*/ 275997 w 296254"/>
                <a:gd name="connsiteY288" fmla="*/ 438051 h 782415"/>
                <a:gd name="connsiteX289" fmla="*/ 275997 w 296254"/>
                <a:gd name="connsiteY289" fmla="*/ 440583 h 782415"/>
                <a:gd name="connsiteX290" fmla="*/ 275997 w 296254"/>
                <a:gd name="connsiteY290" fmla="*/ 443115 h 782415"/>
                <a:gd name="connsiteX291" fmla="*/ 275997 w 296254"/>
                <a:gd name="connsiteY291" fmla="*/ 445648 h 782415"/>
                <a:gd name="connsiteX292" fmla="*/ 278530 w 296254"/>
                <a:gd name="connsiteY292" fmla="*/ 445648 h 782415"/>
                <a:gd name="connsiteX293" fmla="*/ 278530 w 296254"/>
                <a:gd name="connsiteY293" fmla="*/ 448179 h 782415"/>
                <a:gd name="connsiteX294" fmla="*/ 278530 w 296254"/>
                <a:gd name="connsiteY294" fmla="*/ 450712 h 782415"/>
                <a:gd name="connsiteX295" fmla="*/ 278530 w 296254"/>
                <a:gd name="connsiteY295" fmla="*/ 453244 h 782415"/>
                <a:gd name="connsiteX296" fmla="*/ 278530 w 296254"/>
                <a:gd name="connsiteY296" fmla="*/ 455776 h 782415"/>
                <a:gd name="connsiteX297" fmla="*/ 275997 w 296254"/>
                <a:gd name="connsiteY297" fmla="*/ 455776 h 782415"/>
                <a:gd name="connsiteX298" fmla="*/ 278530 w 296254"/>
                <a:gd name="connsiteY298" fmla="*/ 455776 h 782415"/>
                <a:gd name="connsiteX299" fmla="*/ 278530 w 296254"/>
                <a:gd name="connsiteY299" fmla="*/ 458308 h 782415"/>
                <a:gd name="connsiteX300" fmla="*/ 278530 w 296254"/>
                <a:gd name="connsiteY300" fmla="*/ 455776 h 782415"/>
                <a:gd name="connsiteX301" fmla="*/ 278530 w 296254"/>
                <a:gd name="connsiteY301" fmla="*/ 458308 h 782415"/>
                <a:gd name="connsiteX302" fmla="*/ 278530 w 296254"/>
                <a:gd name="connsiteY302" fmla="*/ 460840 h 782415"/>
                <a:gd name="connsiteX303" fmla="*/ 278530 w 296254"/>
                <a:gd name="connsiteY303" fmla="*/ 463372 h 782415"/>
                <a:gd name="connsiteX304" fmla="*/ 278530 w 296254"/>
                <a:gd name="connsiteY304" fmla="*/ 465904 h 782415"/>
                <a:gd name="connsiteX305" fmla="*/ 278530 w 296254"/>
                <a:gd name="connsiteY305" fmla="*/ 468436 h 782415"/>
                <a:gd name="connsiteX306" fmla="*/ 275997 w 296254"/>
                <a:gd name="connsiteY306" fmla="*/ 468436 h 782415"/>
                <a:gd name="connsiteX307" fmla="*/ 275997 w 296254"/>
                <a:gd name="connsiteY307" fmla="*/ 470968 h 782415"/>
                <a:gd name="connsiteX308" fmla="*/ 275997 w 296254"/>
                <a:gd name="connsiteY308" fmla="*/ 473500 h 782415"/>
                <a:gd name="connsiteX309" fmla="*/ 278530 w 296254"/>
                <a:gd name="connsiteY309" fmla="*/ 473500 h 782415"/>
                <a:gd name="connsiteX310" fmla="*/ 275997 w 296254"/>
                <a:gd name="connsiteY310" fmla="*/ 473500 h 782415"/>
                <a:gd name="connsiteX311" fmla="*/ 278530 w 296254"/>
                <a:gd name="connsiteY311" fmla="*/ 473500 h 782415"/>
                <a:gd name="connsiteX312" fmla="*/ 278530 w 296254"/>
                <a:gd name="connsiteY312" fmla="*/ 476033 h 782415"/>
                <a:gd name="connsiteX313" fmla="*/ 275997 w 296254"/>
                <a:gd name="connsiteY313" fmla="*/ 476033 h 782415"/>
                <a:gd name="connsiteX314" fmla="*/ 275997 w 296254"/>
                <a:gd name="connsiteY314" fmla="*/ 478565 h 782415"/>
                <a:gd name="connsiteX315" fmla="*/ 275997 w 296254"/>
                <a:gd name="connsiteY315" fmla="*/ 481097 h 782415"/>
                <a:gd name="connsiteX316" fmla="*/ 278530 w 296254"/>
                <a:gd name="connsiteY316" fmla="*/ 481097 h 782415"/>
                <a:gd name="connsiteX317" fmla="*/ 278530 w 296254"/>
                <a:gd name="connsiteY317" fmla="*/ 478565 h 782415"/>
                <a:gd name="connsiteX318" fmla="*/ 278530 w 296254"/>
                <a:gd name="connsiteY318" fmla="*/ 481097 h 782415"/>
                <a:gd name="connsiteX319" fmla="*/ 278530 w 296254"/>
                <a:gd name="connsiteY319" fmla="*/ 483629 h 782415"/>
                <a:gd name="connsiteX320" fmla="*/ 275997 w 296254"/>
                <a:gd name="connsiteY320" fmla="*/ 483629 h 782415"/>
                <a:gd name="connsiteX321" fmla="*/ 275997 w 296254"/>
                <a:gd name="connsiteY321" fmla="*/ 481097 h 782415"/>
                <a:gd name="connsiteX322" fmla="*/ 275997 w 296254"/>
                <a:gd name="connsiteY322" fmla="*/ 483629 h 782415"/>
                <a:gd name="connsiteX323" fmla="*/ 275997 w 296254"/>
                <a:gd name="connsiteY323" fmla="*/ 486161 h 782415"/>
                <a:gd name="connsiteX324" fmla="*/ 278530 w 296254"/>
                <a:gd name="connsiteY324" fmla="*/ 486161 h 782415"/>
                <a:gd name="connsiteX325" fmla="*/ 275997 w 296254"/>
                <a:gd name="connsiteY325" fmla="*/ 486161 h 782415"/>
                <a:gd name="connsiteX326" fmla="*/ 278530 w 296254"/>
                <a:gd name="connsiteY326" fmla="*/ 486161 h 782415"/>
                <a:gd name="connsiteX327" fmla="*/ 281062 w 296254"/>
                <a:gd name="connsiteY327" fmla="*/ 486161 h 782415"/>
                <a:gd name="connsiteX328" fmla="*/ 281062 w 296254"/>
                <a:gd name="connsiteY328" fmla="*/ 488693 h 782415"/>
                <a:gd name="connsiteX329" fmla="*/ 278530 w 296254"/>
                <a:gd name="connsiteY329" fmla="*/ 488693 h 782415"/>
                <a:gd name="connsiteX330" fmla="*/ 281062 w 296254"/>
                <a:gd name="connsiteY330" fmla="*/ 488693 h 782415"/>
                <a:gd name="connsiteX331" fmla="*/ 281062 w 296254"/>
                <a:gd name="connsiteY331" fmla="*/ 491225 h 782415"/>
                <a:gd name="connsiteX332" fmla="*/ 283594 w 296254"/>
                <a:gd name="connsiteY332" fmla="*/ 491225 h 782415"/>
                <a:gd name="connsiteX333" fmla="*/ 283594 w 296254"/>
                <a:gd name="connsiteY333" fmla="*/ 493757 h 782415"/>
                <a:gd name="connsiteX334" fmla="*/ 283594 w 296254"/>
                <a:gd name="connsiteY334" fmla="*/ 491225 h 782415"/>
                <a:gd name="connsiteX335" fmla="*/ 283594 w 296254"/>
                <a:gd name="connsiteY335" fmla="*/ 493757 h 782415"/>
                <a:gd name="connsiteX336" fmla="*/ 283594 w 296254"/>
                <a:gd name="connsiteY336" fmla="*/ 496289 h 782415"/>
                <a:gd name="connsiteX337" fmla="*/ 286126 w 296254"/>
                <a:gd name="connsiteY337" fmla="*/ 496289 h 782415"/>
                <a:gd name="connsiteX338" fmla="*/ 286126 w 296254"/>
                <a:gd name="connsiteY338" fmla="*/ 498821 h 782415"/>
                <a:gd name="connsiteX339" fmla="*/ 286126 w 296254"/>
                <a:gd name="connsiteY339" fmla="*/ 501353 h 782415"/>
                <a:gd name="connsiteX340" fmla="*/ 286126 w 296254"/>
                <a:gd name="connsiteY340" fmla="*/ 503886 h 782415"/>
                <a:gd name="connsiteX341" fmla="*/ 288658 w 296254"/>
                <a:gd name="connsiteY341" fmla="*/ 503886 h 782415"/>
                <a:gd name="connsiteX342" fmla="*/ 288658 w 296254"/>
                <a:gd name="connsiteY342" fmla="*/ 506417 h 782415"/>
                <a:gd name="connsiteX343" fmla="*/ 288658 w 296254"/>
                <a:gd name="connsiteY343" fmla="*/ 508950 h 782415"/>
                <a:gd name="connsiteX344" fmla="*/ 288658 w 296254"/>
                <a:gd name="connsiteY344" fmla="*/ 511482 h 782415"/>
                <a:gd name="connsiteX345" fmla="*/ 288658 w 296254"/>
                <a:gd name="connsiteY345" fmla="*/ 514014 h 782415"/>
                <a:gd name="connsiteX346" fmla="*/ 288658 w 296254"/>
                <a:gd name="connsiteY346" fmla="*/ 511482 h 782415"/>
                <a:gd name="connsiteX347" fmla="*/ 288658 w 296254"/>
                <a:gd name="connsiteY347" fmla="*/ 514014 h 782415"/>
                <a:gd name="connsiteX348" fmla="*/ 291190 w 296254"/>
                <a:gd name="connsiteY348" fmla="*/ 516546 h 782415"/>
                <a:gd name="connsiteX349" fmla="*/ 291190 w 296254"/>
                <a:gd name="connsiteY349" fmla="*/ 519078 h 782415"/>
                <a:gd name="connsiteX350" fmla="*/ 293722 w 296254"/>
                <a:gd name="connsiteY350" fmla="*/ 521610 h 782415"/>
                <a:gd name="connsiteX351" fmla="*/ 293722 w 296254"/>
                <a:gd name="connsiteY351" fmla="*/ 524142 h 782415"/>
                <a:gd name="connsiteX352" fmla="*/ 296255 w 296254"/>
                <a:gd name="connsiteY352" fmla="*/ 524142 h 782415"/>
                <a:gd name="connsiteX353" fmla="*/ 296255 w 296254"/>
                <a:gd name="connsiteY353" fmla="*/ 526674 h 782415"/>
                <a:gd name="connsiteX354" fmla="*/ 293722 w 296254"/>
                <a:gd name="connsiteY354" fmla="*/ 526674 h 782415"/>
                <a:gd name="connsiteX355" fmla="*/ 293722 w 296254"/>
                <a:gd name="connsiteY355" fmla="*/ 529207 h 782415"/>
                <a:gd name="connsiteX356" fmla="*/ 296255 w 296254"/>
                <a:gd name="connsiteY356" fmla="*/ 526674 h 782415"/>
                <a:gd name="connsiteX357" fmla="*/ 296255 w 296254"/>
                <a:gd name="connsiteY357" fmla="*/ 529207 h 782415"/>
                <a:gd name="connsiteX358" fmla="*/ 293722 w 296254"/>
                <a:gd name="connsiteY358" fmla="*/ 529207 h 782415"/>
                <a:gd name="connsiteX359" fmla="*/ 296255 w 296254"/>
                <a:gd name="connsiteY359" fmla="*/ 529207 h 782415"/>
                <a:gd name="connsiteX360" fmla="*/ 293722 w 296254"/>
                <a:gd name="connsiteY360" fmla="*/ 529207 h 782415"/>
                <a:gd name="connsiteX361" fmla="*/ 293722 w 296254"/>
                <a:gd name="connsiteY361" fmla="*/ 531738 h 782415"/>
                <a:gd name="connsiteX362" fmla="*/ 293722 w 296254"/>
                <a:gd name="connsiteY362" fmla="*/ 534271 h 782415"/>
                <a:gd name="connsiteX363" fmla="*/ 293722 w 296254"/>
                <a:gd name="connsiteY363" fmla="*/ 536802 h 782415"/>
                <a:gd name="connsiteX364" fmla="*/ 293722 w 296254"/>
                <a:gd name="connsiteY364" fmla="*/ 539335 h 782415"/>
                <a:gd name="connsiteX365" fmla="*/ 296255 w 296254"/>
                <a:gd name="connsiteY365" fmla="*/ 539335 h 782415"/>
                <a:gd name="connsiteX366" fmla="*/ 296255 w 296254"/>
                <a:gd name="connsiteY366" fmla="*/ 541867 h 782415"/>
                <a:gd name="connsiteX367" fmla="*/ 296255 w 296254"/>
                <a:gd name="connsiteY367" fmla="*/ 539335 h 782415"/>
                <a:gd name="connsiteX368" fmla="*/ 296255 w 296254"/>
                <a:gd name="connsiteY368" fmla="*/ 541867 h 782415"/>
                <a:gd name="connsiteX369" fmla="*/ 296255 w 296254"/>
                <a:gd name="connsiteY369" fmla="*/ 544399 h 782415"/>
                <a:gd name="connsiteX370" fmla="*/ 296255 w 296254"/>
                <a:gd name="connsiteY370" fmla="*/ 546931 h 782415"/>
                <a:gd name="connsiteX371" fmla="*/ 296255 w 296254"/>
                <a:gd name="connsiteY371" fmla="*/ 549463 h 782415"/>
                <a:gd name="connsiteX372" fmla="*/ 293722 w 296254"/>
                <a:gd name="connsiteY372" fmla="*/ 551995 h 782415"/>
                <a:gd name="connsiteX373" fmla="*/ 293722 w 296254"/>
                <a:gd name="connsiteY373" fmla="*/ 554527 h 782415"/>
                <a:gd name="connsiteX374" fmla="*/ 291190 w 296254"/>
                <a:gd name="connsiteY374" fmla="*/ 554527 h 782415"/>
                <a:gd name="connsiteX375" fmla="*/ 291190 w 296254"/>
                <a:gd name="connsiteY375" fmla="*/ 557059 h 782415"/>
                <a:gd name="connsiteX376" fmla="*/ 291190 w 296254"/>
                <a:gd name="connsiteY376" fmla="*/ 559592 h 782415"/>
                <a:gd name="connsiteX377" fmla="*/ 288658 w 296254"/>
                <a:gd name="connsiteY377" fmla="*/ 559592 h 782415"/>
                <a:gd name="connsiteX378" fmla="*/ 291190 w 296254"/>
                <a:gd name="connsiteY378" fmla="*/ 559592 h 782415"/>
                <a:gd name="connsiteX379" fmla="*/ 291190 w 296254"/>
                <a:gd name="connsiteY379" fmla="*/ 562123 h 782415"/>
                <a:gd name="connsiteX380" fmla="*/ 288658 w 296254"/>
                <a:gd name="connsiteY380" fmla="*/ 562123 h 782415"/>
                <a:gd name="connsiteX381" fmla="*/ 288658 w 296254"/>
                <a:gd name="connsiteY381" fmla="*/ 564656 h 782415"/>
                <a:gd name="connsiteX382" fmla="*/ 288658 w 296254"/>
                <a:gd name="connsiteY382" fmla="*/ 567188 h 782415"/>
                <a:gd name="connsiteX383" fmla="*/ 286126 w 296254"/>
                <a:gd name="connsiteY383" fmla="*/ 567188 h 782415"/>
                <a:gd name="connsiteX384" fmla="*/ 286126 w 296254"/>
                <a:gd name="connsiteY384" fmla="*/ 569720 h 782415"/>
                <a:gd name="connsiteX385" fmla="*/ 288658 w 296254"/>
                <a:gd name="connsiteY385" fmla="*/ 569720 h 782415"/>
                <a:gd name="connsiteX386" fmla="*/ 288658 w 296254"/>
                <a:gd name="connsiteY386" fmla="*/ 572252 h 782415"/>
                <a:gd name="connsiteX387" fmla="*/ 286126 w 296254"/>
                <a:gd name="connsiteY387" fmla="*/ 572252 h 782415"/>
                <a:gd name="connsiteX388" fmla="*/ 288658 w 296254"/>
                <a:gd name="connsiteY388" fmla="*/ 574784 h 782415"/>
                <a:gd name="connsiteX389" fmla="*/ 286126 w 296254"/>
                <a:gd name="connsiteY389" fmla="*/ 574784 h 782415"/>
                <a:gd name="connsiteX390" fmla="*/ 288658 w 296254"/>
                <a:gd name="connsiteY390" fmla="*/ 574784 h 782415"/>
                <a:gd name="connsiteX391" fmla="*/ 286126 w 296254"/>
                <a:gd name="connsiteY391" fmla="*/ 574784 h 782415"/>
                <a:gd name="connsiteX392" fmla="*/ 288658 w 296254"/>
                <a:gd name="connsiteY392" fmla="*/ 574784 h 782415"/>
                <a:gd name="connsiteX393" fmla="*/ 286126 w 296254"/>
                <a:gd name="connsiteY393" fmla="*/ 574784 h 782415"/>
                <a:gd name="connsiteX394" fmla="*/ 286126 w 296254"/>
                <a:gd name="connsiteY394" fmla="*/ 577316 h 782415"/>
                <a:gd name="connsiteX395" fmla="*/ 286126 w 296254"/>
                <a:gd name="connsiteY395" fmla="*/ 579848 h 782415"/>
                <a:gd name="connsiteX396" fmla="*/ 286126 w 296254"/>
                <a:gd name="connsiteY396" fmla="*/ 582380 h 782415"/>
                <a:gd name="connsiteX397" fmla="*/ 286126 w 296254"/>
                <a:gd name="connsiteY397" fmla="*/ 584912 h 782415"/>
                <a:gd name="connsiteX398" fmla="*/ 283594 w 296254"/>
                <a:gd name="connsiteY398" fmla="*/ 587444 h 782415"/>
                <a:gd name="connsiteX399" fmla="*/ 286126 w 296254"/>
                <a:gd name="connsiteY399" fmla="*/ 587444 h 782415"/>
                <a:gd name="connsiteX400" fmla="*/ 283594 w 296254"/>
                <a:gd name="connsiteY400" fmla="*/ 587444 h 782415"/>
                <a:gd name="connsiteX401" fmla="*/ 283594 w 296254"/>
                <a:gd name="connsiteY401" fmla="*/ 589976 h 782415"/>
                <a:gd name="connsiteX402" fmla="*/ 283594 w 296254"/>
                <a:gd name="connsiteY402" fmla="*/ 592509 h 782415"/>
                <a:gd name="connsiteX403" fmla="*/ 283594 w 296254"/>
                <a:gd name="connsiteY403" fmla="*/ 595041 h 782415"/>
                <a:gd name="connsiteX404" fmla="*/ 283594 w 296254"/>
                <a:gd name="connsiteY404" fmla="*/ 597573 h 782415"/>
                <a:gd name="connsiteX405" fmla="*/ 281062 w 296254"/>
                <a:gd name="connsiteY405" fmla="*/ 597573 h 782415"/>
                <a:gd name="connsiteX406" fmla="*/ 281062 w 296254"/>
                <a:gd name="connsiteY406" fmla="*/ 600105 h 782415"/>
                <a:gd name="connsiteX407" fmla="*/ 281062 w 296254"/>
                <a:gd name="connsiteY407" fmla="*/ 602637 h 782415"/>
                <a:gd name="connsiteX408" fmla="*/ 281062 w 296254"/>
                <a:gd name="connsiteY408" fmla="*/ 605169 h 782415"/>
                <a:gd name="connsiteX409" fmla="*/ 278530 w 296254"/>
                <a:gd name="connsiteY409" fmla="*/ 607701 h 782415"/>
                <a:gd name="connsiteX410" fmla="*/ 281062 w 296254"/>
                <a:gd name="connsiteY410" fmla="*/ 607701 h 782415"/>
                <a:gd name="connsiteX411" fmla="*/ 278530 w 296254"/>
                <a:gd name="connsiteY411" fmla="*/ 607701 h 782415"/>
                <a:gd name="connsiteX412" fmla="*/ 278530 w 296254"/>
                <a:gd name="connsiteY412" fmla="*/ 610233 h 782415"/>
                <a:gd name="connsiteX413" fmla="*/ 281062 w 296254"/>
                <a:gd name="connsiteY413" fmla="*/ 610233 h 782415"/>
                <a:gd name="connsiteX414" fmla="*/ 278530 w 296254"/>
                <a:gd name="connsiteY414" fmla="*/ 610233 h 782415"/>
                <a:gd name="connsiteX415" fmla="*/ 278530 w 296254"/>
                <a:gd name="connsiteY415" fmla="*/ 612765 h 782415"/>
                <a:gd name="connsiteX416" fmla="*/ 275997 w 296254"/>
                <a:gd name="connsiteY416" fmla="*/ 612765 h 782415"/>
                <a:gd name="connsiteX417" fmla="*/ 275997 w 296254"/>
                <a:gd name="connsiteY417" fmla="*/ 615297 h 782415"/>
                <a:gd name="connsiteX418" fmla="*/ 275997 w 296254"/>
                <a:gd name="connsiteY418" fmla="*/ 617830 h 782415"/>
                <a:gd name="connsiteX419" fmla="*/ 275997 w 296254"/>
                <a:gd name="connsiteY419" fmla="*/ 620361 h 782415"/>
                <a:gd name="connsiteX420" fmla="*/ 273466 w 296254"/>
                <a:gd name="connsiteY420" fmla="*/ 620361 h 782415"/>
                <a:gd name="connsiteX421" fmla="*/ 275997 w 296254"/>
                <a:gd name="connsiteY421" fmla="*/ 620361 h 782415"/>
                <a:gd name="connsiteX422" fmla="*/ 273466 w 296254"/>
                <a:gd name="connsiteY422" fmla="*/ 620361 h 782415"/>
                <a:gd name="connsiteX423" fmla="*/ 273466 w 296254"/>
                <a:gd name="connsiteY423" fmla="*/ 622894 h 782415"/>
                <a:gd name="connsiteX424" fmla="*/ 275997 w 296254"/>
                <a:gd name="connsiteY424" fmla="*/ 622894 h 782415"/>
                <a:gd name="connsiteX425" fmla="*/ 273466 w 296254"/>
                <a:gd name="connsiteY425" fmla="*/ 622894 h 782415"/>
                <a:gd name="connsiteX426" fmla="*/ 273466 w 296254"/>
                <a:gd name="connsiteY426" fmla="*/ 625426 h 782415"/>
                <a:gd name="connsiteX427" fmla="*/ 273466 w 296254"/>
                <a:gd name="connsiteY427" fmla="*/ 627958 h 782415"/>
                <a:gd name="connsiteX428" fmla="*/ 273466 w 296254"/>
                <a:gd name="connsiteY428" fmla="*/ 630490 h 782415"/>
                <a:gd name="connsiteX429" fmla="*/ 273466 w 296254"/>
                <a:gd name="connsiteY429" fmla="*/ 633022 h 782415"/>
                <a:gd name="connsiteX430" fmla="*/ 275997 w 296254"/>
                <a:gd name="connsiteY430" fmla="*/ 633022 h 782415"/>
                <a:gd name="connsiteX431" fmla="*/ 278530 w 296254"/>
                <a:gd name="connsiteY431" fmla="*/ 633022 h 782415"/>
                <a:gd name="connsiteX432" fmla="*/ 275997 w 296254"/>
                <a:gd name="connsiteY432" fmla="*/ 633022 h 782415"/>
                <a:gd name="connsiteX433" fmla="*/ 278530 w 296254"/>
                <a:gd name="connsiteY433" fmla="*/ 633022 h 782415"/>
                <a:gd name="connsiteX434" fmla="*/ 275997 w 296254"/>
                <a:gd name="connsiteY434" fmla="*/ 633022 h 782415"/>
                <a:gd name="connsiteX435" fmla="*/ 278530 w 296254"/>
                <a:gd name="connsiteY435" fmla="*/ 633022 h 782415"/>
                <a:gd name="connsiteX436" fmla="*/ 278530 w 296254"/>
                <a:gd name="connsiteY436" fmla="*/ 635554 h 782415"/>
                <a:gd name="connsiteX437" fmla="*/ 275997 w 296254"/>
                <a:gd name="connsiteY437" fmla="*/ 635554 h 782415"/>
                <a:gd name="connsiteX438" fmla="*/ 275997 w 296254"/>
                <a:gd name="connsiteY438" fmla="*/ 638086 h 782415"/>
                <a:gd name="connsiteX439" fmla="*/ 275997 w 296254"/>
                <a:gd name="connsiteY439" fmla="*/ 640618 h 782415"/>
                <a:gd name="connsiteX440" fmla="*/ 275997 w 296254"/>
                <a:gd name="connsiteY440" fmla="*/ 643150 h 782415"/>
                <a:gd name="connsiteX441" fmla="*/ 273466 w 296254"/>
                <a:gd name="connsiteY441" fmla="*/ 643150 h 782415"/>
                <a:gd name="connsiteX442" fmla="*/ 273466 w 296254"/>
                <a:gd name="connsiteY442" fmla="*/ 645682 h 782415"/>
                <a:gd name="connsiteX443" fmla="*/ 273466 w 296254"/>
                <a:gd name="connsiteY443" fmla="*/ 648215 h 782415"/>
                <a:gd name="connsiteX444" fmla="*/ 273466 w 296254"/>
                <a:gd name="connsiteY444" fmla="*/ 650746 h 782415"/>
                <a:gd name="connsiteX445" fmla="*/ 273466 w 296254"/>
                <a:gd name="connsiteY445" fmla="*/ 653279 h 782415"/>
                <a:gd name="connsiteX446" fmla="*/ 270934 w 296254"/>
                <a:gd name="connsiteY446" fmla="*/ 653279 h 782415"/>
                <a:gd name="connsiteX447" fmla="*/ 270934 w 296254"/>
                <a:gd name="connsiteY447" fmla="*/ 655811 h 782415"/>
                <a:gd name="connsiteX448" fmla="*/ 270934 w 296254"/>
                <a:gd name="connsiteY448" fmla="*/ 658343 h 782415"/>
                <a:gd name="connsiteX449" fmla="*/ 270934 w 296254"/>
                <a:gd name="connsiteY449" fmla="*/ 660875 h 782415"/>
                <a:gd name="connsiteX450" fmla="*/ 268401 w 296254"/>
                <a:gd name="connsiteY450" fmla="*/ 660875 h 782415"/>
                <a:gd name="connsiteX451" fmla="*/ 268401 w 296254"/>
                <a:gd name="connsiteY451" fmla="*/ 663407 h 782415"/>
                <a:gd name="connsiteX452" fmla="*/ 268401 w 296254"/>
                <a:gd name="connsiteY452" fmla="*/ 665939 h 782415"/>
                <a:gd name="connsiteX453" fmla="*/ 265869 w 296254"/>
                <a:gd name="connsiteY453" fmla="*/ 665939 h 782415"/>
                <a:gd name="connsiteX454" fmla="*/ 268401 w 296254"/>
                <a:gd name="connsiteY454" fmla="*/ 665939 h 782415"/>
                <a:gd name="connsiteX455" fmla="*/ 265869 w 296254"/>
                <a:gd name="connsiteY455" fmla="*/ 665939 h 782415"/>
                <a:gd name="connsiteX456" fmla="*/ 268401 w 296254"/>
                <a:gd name="connsiteY456" fmla="*/ 665939 h 782415"/>
                <a:gd name="connsiteX457" fmla="*/ 268401 w 296254"/>
                <a:gd name="connsiteY457" fmla="*/ 668471 h 782415"/>
                <a:gd name="connsiteX458" fmla="*/ 265869 w 296254"/>
                <a:gd name="connsiteY458" fmla="*/ 668471 h 782415"/>
                <a:gd name="connsiteX459" fmla="*/ 265869 w 296254"/>
                <a:gd name="connsiteY459" fmla="*/ 671003 h 782415"/>
                <a:gd name="connsiteX460" fmla="*/ 265869 w 296254"/>
                <a:gd name="connsiteY460" fmla="*/ 673535 h 782415"/>
                <a:gd name="connsiteX461" fmla="*/ 265869 w 296254"/>
                <a:gd name="connsiteY461" fmla="*/ 671003 h 782415"/>
                <a:gd name="connsiteX462" fmla="*/ 265869 w 296254"/>
                <a:gd name="connsiteY462" fmla="*/ 673535 h 782415"/>
                <a:gd name="connsiteX463" fmla="*/ 263337 w 296254"/>
                <a:gd name="connsiteY463" fmla="*/ 673535 h 782415"/>
                <a:gd name="connsiteX464" fmla="*/ 260805 w 296254"/>
                <a:gd name="connsiteY464" fmla="*/ 673535 h 782415"/>
                <a:gd name="connsiteX465" fmla="*/ 260805 w 296254"/>
                <a:gd name="connsiteY465" fmla="*/ 676067 h 782415"/>
                <a:gd name="connsiteX466" fmla="*/ 260805 w 296254"/>
                <a:gd name="connsiteY466" fmla="*/ 678600 h 782415"/>
                <a:gd name="connsiteX467" fmla="*/ 258273 w 296254"/>
                <a:gd name="connsiteY467" fmla="*/ 678600 h 782415"/>
                <a:gd name="connsiteX468" fmla="*/ 258273 w 296254"/>
                <a:gd name="connsiteY468" fmla="*/ 681132 h 782415"/>
                <a:gd name="connsiteX469" fmla="*/ 255741 w 296254"/>
                <a:gd name="connsiteY469" fmla="*/ 683664 h 782415"/>
                <a:gd name="connsiteX470" fmla="*/ 255741 w 296254"/>
                <a:gd name="connsiteY470" fmla="*/ 686196 h 782415"/>
                <a:gd name="connsiteX471" fmla="*/ 258273 w 296254"/>
                <a:gd name="connsiteY471" fmla="*/ 686196 h 782415"/>
                <a:gd name="connsiteX472" fmla="*/ 258273 w 296254"/>
                <a:gd name="connsiteY472" fmla="*/ 688728 h 782415"/>
                <a:gd name="connsiteX473" fmla="*/ 258273 w 296254"/>
                <a:gd name="connsiteY473" fmla="*/ 691260 h 782415"/>
                <a:gd name="connsiteX474" fmla="*/ 258273 w 296254"/>
                <a:gd name="connsiteY474" fmla="*/ 693792 h 782415"/>
                <a:gd name="connsiteX475" fmla="*/ 255741 w 296254"/>
                <a:gd name="connsiteY475" fmla="*/ 693792 h 782415"/>
                <a:gd name="connsiteX476" fmla="*/ 255741 w 296254"/>
                <a:gd name="connsiteY476" fmla="*/ 696324 h 782415"/>
                <a:gd name="connsiteX477" fmla="*/ 258273 w 296254"/>
                <a:gd name="connsiteY477" fmla="*/ 696324 h 782415"/>
                <a:gd name="connsiteX478" fmla="*/ 255741 w 296254"/>
                <a:gd name="connsiteY478" fmla="*/ 696324 h 782415"/>
                <a:gd name="connsiteX479" fmla="*/ 253209 w 296254"/>
                <a:gd name="connsiteY479" fmla="*/ 696324 h 782415"/>
                <a:gd name="connsiteX480" fmla="*/ 253209 w 296254"/>
                <a:gd name="connsiteY480" fmla="*/ 698856 h 782415"/>
                <a:gd name="connsiteX481" fmla="*/ 250676 w 296254"/>
                <a:gd name="connsiteY481" fmla="*/ 698856 h 782415"/>
                <a:gd name="connsiteX482" fmla="*/ 250676 w 296254"/>
                <a:gd name="connsiteY482" fmla="*/ 701388 h 782415"/>
                <a:gd name="connsiteX483" fmla="*/ 248145 w 296254"/>
                <a:gd name="connsiteY483" fmla="*/ 701388 h 782415"/>
                <a:gd name="connsiteX484" fmla="*/ 248145 w 296254"/>
                <a:gd name="connsiteY484" fmla="*/ 703920 h 782415"/>
                <a:gd name="connsiteX485" fmla="*/ 245613 w 296254"/>
                <a:gd name="connsiteY485" fmla="*/ 703920 h 782415"/>
                <a:gd name="connsiteX486" fmla="*/ 245613 w 296254"/>
                <a:gd name="connsiteY486" fmla="*/ 706453 h 782415"/>
                <a:gd name="connsiteX487" fmla="*/ 243081 w 296254"/>
                <a:gd name="connsiteY487" fmla="*/ 706453 h 782415"/>
                <a:gd name="connsiteX488" fmla="*/ 243081 w 296254"/>
                <a:gd name="connsiteY488" fmla="*/ 703920 h 782415"/>
                <a:gd name="connsiteX489" fmla="*/ 243081 w 296254"/>
                <a:gd name="connsiteY489" fmla="*/ 706453 h 782415"/>
                <a:gd name="connsiteX490" fmla="*/ 243081 w 296254"/>
                <a:gd name="connsiteY490" fmla="*/ 706453 h 782415"/>
                <a:gd name="connsiteX491" fmla="*/ 243081 w 296254"/>
                <a:gd name="connsiteY491" fmla="*/ 703920 h 782415"/>
                <a:gd name="connsiteX492" fmla="*/ 243081 w 296254"/>
                <a:gd name="connsiteY492" fmla="*/ 706453 h 782415"/>
                <a:gd name="connsiteX493" fmla="*/ 243081 w 296254"/>
                <a:gd name="connsiteY493" fmla="*/ 703920 h 782415"/>
                <a:gd name="connsiteX494" fmla="*/ 243081 w 296254"/>
                <a:gd name="connsiteY494" fmla="*/ 706453 h 782415"/>
                <a:gd name="connsiteX495" fmla="*/ 240548 w 296254"/>
                <a:gd name="connsiteY495" fmla="*/ 706453 h 782415"/>
                <a:gd name="connsiteX496" fmla="*/ 240548 w 296254"/>
                <a:gd name="connsiteY496" fmla="*/ 703920 h 782415"/>
                <a:gd name="connsiteX497" fmla="*/ 240548 w 296254"/>
                <a:gd name="connsiteY497" fmla="*/ 706453 h 782415"/>
                <a:gd name="connsiteX498" fmla="*/ 240548 w 296254"/>
                <a:gd name="connsiteY498" fmla="*/ 703920 h 782415"/>
                <a:gd name="connsiteX499" fmla="*/ 240548 w 296254"/>
                <a:gd name="connsiteY499" fmla="*/ 706453 h 782415"/>
                <a:gd name="connsiteX500" fmla="*/ 238016 w 296254"/>
                <a:gd name="connsiteY500" fmla="*/ 706453 h 782415"/>
                <a:gd name="connsiteX501" fmla="*/ 238016 w 296254"/>
                <a:gd name="connsiteY501" fmla="*/ 708985 h 782415"/>
                <a:gd name="connsiteX502" fmla="*/ 240548 w 296254"/>
                <a:gd name="connsiteY502" fmla="*/ 708985 h 782415"/>
                <a:gd name="connsiteX503" fmla="*/ 240548 w 296254"/>
                <a:gd name="connsiteY503" fmla="*/ 706453 h 782415"/>
                <a:gd name="connsiteX504" fmla="*/ 240548 w 296254"/>
                <a:gd name="connsiteY504" fmla="*/ 708985 h 782415"/>
                <a:gd name="connsiteX505" fmla="*/ 240548 w 296254"/>
                <a:gd name="connsiteY505" fmla="*/ 706453 h 782415"/>
                <a:gd name="connsiteX506" fmla="*/ 240548 w 296254"/>
                <a:gd name="connsiteY506" fmla="*/ 708985 h 782415"/>
                <a:gd name="connsiteX507" fmla="*/ 240548 w 296254"/>
                <a:gd name="connsiteY507" fmla="*/ 706453 h 782415"/>
                <a:gd name="connsiteX508" fmla="*/ 243081 w 296254"/>
                <a:gd name="connsiteY508" fmla="*/ 706453 h 782415"/>
                <a:gd name="connsiteX509" fmla="*/ 243081 w 296254"/>
                <a:gd name="connsiteY509" fmla="*/ 708985 h 782415"/>
                <a:gd name="connsiteX510" fmla="*/ 240548 w 296254"/>
                <a:gd name="connsiteY510" fmla="*/ 708985 h 782415"/>
                <a:gd name="connsiteX511" fmla="*/ 243081 w 296254"/>
                <a:gd name="connsiteY511" fmla="*/ 708985 h 782415"/>
                <a:gd name="connsiteX512" fmla="*/ 243081 w 296254"/>
                <a:gd name="connsiteY512" fmla="*/ 706453 h 782415"/>
                <a:gd name="connsiteX513" fmla="*/ 243081 w 296254"/>
                <a:gd name="connsiteY513" fmla="*/ 708985 h 782415"/>
                <a:gd name="connsiteX514" fmla="*/ 243081 w 296254"/>
                <a:gd name="connsiteY514" fmla="*/ 706453 h 782415"/>
                <a:gd name="connsiteX515" fmla="*/ 243081 w 296254"/>
                <a:gd name="connsiteY515" fmla="*/ 708985 h 782415"/>
                <a:gd name="connsiteX516" fmla="*/ 245613 w 296254"/>
                <a:gd name="connsiteY516" fmla="*/ 708985 h 782415"/>
                <a:gd name="connsiteX517" fmla="*/ 245613 w 296254"/>
                <a:gd name="connsiteY517" fmla="*/ 706453 h 782415"/>
                <a:gd name="connsiteX518" fmla="*/ 248145 w 296254"/>
                <a:gd name="connsiteY518" fmla="*/ 706453 h 782415"/>
                <a:gd name="connsiteX519" fmla="*/ 248145 w 296254"/>
                <a:gd name="connsiteY519" fmla="*/ 708985 h 782415"/>
                <a:gd name="connsiteX520" fmla="*/ 245613 w 296254"/>
                <a:gd name="connsiteY520" fmla="*/ 708985 h 782415"/>
                <a:gd name="connsiteX521" fmla="*/ 245613 w 296254"/>
                <a:gd name="connsiteY521" fmla="*/ 711517 h 782415"/>
                <a:gd name="connsiteX522" fmla="*/ 245613 w 296254"/>
                <a:gd name="connsiteY522" fmla="*/ 678600 h 782415"/>
                <a:gd name="connsiteX523" fmla="*/ 245613 w 296254"/>
                <a:gd name="connsiteY523" fmla="*/ 681132 h 782415"/>
                <a:gd name="connsiteX524" fmla="*/ 245613 w 296254"/>
                <a:gd name="connsiteY524" fmla="*/ 678600 h 782415"/>
                <a:gd name="connsiteX525" fmla="*/ 243081 w 296254"/>
                <a:gd name="connsiteY525" fmla="*/ 678600 h 782415"/>
                <a:gd name="connsiteX526" fmla="*/ 243081 w 296254"/>
                <a:gd name="connsiteY526" fmla="*/ 681132 h 782415"/>
                <a:gd name="connsiteX527" fmla="*/ 243081 w 296254"/>
                <a:gd name="connsiteY527" fmla="*/ 678600 h 782415"/>
                <a:gd name="connsiteX528" fmla="*/ 243081 w 296254"/>
                <a:gd name="connsiteY528" fmla="*/ 681132 h 782415"/>
                <a:gd name="connsiteX529" fmla="*/ 240548 w 296254"/>
                <a:gd name="connsiteY529" fmla="*/ 681132 h 782415"/>
                <a:gd name="connsiteX530" fmla="*/ 238016 w 296254"/>
                <a:gd name="connsiteY530" fmla="*/ 681132 h 782415"/>
                <a:gd name="connsiteX531" fmla="*/ 235485 w 296254"/>
                <a:gd name="connsiteY531" fmla="*/ 681132 h 782415"/>
                <a:gd name="connsiteX532" fmla="*/ 235485 w 296254"/>
                <a:gd name="connsiteY532" fmla="*/ 683664 h 782415"/>
                <a:gd name="connsiteX533" fmla="*/ 232952 w 296254"/>
                <a:gd name="connsiteY533" fmla="*/ 683664 h 782415"/>
                <a:gd name="connsiteX534" fmla="*/ 232952 w 296254"/>
                <a:gd name="connsiteY534" fmla="*/ 686196 h 782415"/>
                <a:gd name="connsiteX535" fmla="*/ 232952 w 296254"/>
                <a:gd name="connsiteY535" fmla="*/ 683664 h 782415"/>
                <a:gd name="connsiteX536" fmla="*/ 232952 w 296254"/>
                <a:gd name="connsiteY536" fmla="*/ 686196 h 782415"/>
                <a:gd name="connsiteX537" fmla="*/ 230420 w 296254"/>
                <a:gd name="connsiteY537" fmla="*/ 686196 h 782415"/>
                <a:gd name="connsiteX538" fmla="*/ 230420 w 296254"/>
                <a:gd name="connsiteY538" fmla="*/ 688728 h 782415"/>
                <a:gd name="connsiteX539" fmla="*/ 230420 w 296254"/>
                <a:gd name="connsiteY539" fmla="*/ 691260 h 782415"/>
                <a:gd name="connsiteX540" fmla="*/ 227888 w 296254"/>
                <a:gd name="connsiteY540" fmla="*/ 691260 h 782415"/>
                <a:gd name="connsiteX541" fmla="*/ 227888 w 296254"/>
                <a:gd name="connsiteY541" fmla="*/ 693792 h 782415"/>
                <a:gd name="connsiteX542" fmla="*/ 227888 w 296254"/>
                <a:gd name="connsiteY542" fmla="*/ 696324 h 782415"/>
                <a:gd name="connsiteX543" fmla="*/ 225356 w 296254"/>
                <a:gd name="connsiteY543" fmla="*/ 696324 h 782415"/>
                <a:gd name="connsiteX544" fmla="*/ 225356 w 296254"/>
                <a:gd name="connsiteY544" fmla="*/ 698856 h 782415"/>
                <a:gd name="connsiteX545" fmla="*/ 225356 w 296254"/>
                <a:gd name="connsiteY545" fmla="*/ 701388 h 782415"/>
                <a:gd name="connsiteX546" fmla="*/ 222824 w 296254"/>
                <a:gd name="connsiteY546" fmla="*/ 701388 h 782415"/>
                <a:gd name="connsiteX547" fmla="*/ 222824 w 296254"/>
                <a:gd name="connsiteY547" fmla="*/ 703920 h 782415"/>
                <a:gd name="connsiteX548" fmla="*/ 220292 w 296254"/>
                <a:gd name="connsiteY548" fmla="*/ 703920 h 782415"/>
                <a:gd name="connsiteX549" fmla="*/ 220292 w 296254"/>
                <a:gd name="connsiteY549" fmla="*/ 706453 h 782415"/>
                <a:gd name="connsiteX550" fmla="*/ 220292 w 296254"/>
                <a:gd name="connsiteY550" fmla="*/ 708985 h 782415"/>
                <a:gd name="connsiteX551" fmla="*/ 217760 w 296254"/>
                <a:gd name="connsiteY551" fmla="*/ 708985 h 782415"/>
                <a:gd name="connsiteX552" fmla="*/ 215227 w 296254"/>
                <a:gd name="connsiteY552" fmla="*/ 708985 h 782415"/>
                <a:gd name="connsiteX553" fmla="*/ 215227 w 296254"/>
                <a:gd name="connsiteY553" fmla="*/ 711517 h 782415"/>
                <a:gd name="connsiteX554" fmla="*/ 215227 w 296254"/>
                <a:gd name="connsiteY554" fmla="*/ 708985 h 782415"/>
                <a:gd name="connsiteX555" fmla="*/ 215227 w 296254"/>
                <a:gd name="connsiteY555" fmla="*/ 711517 h 782415"/>
                <a:gd name="connsiteX556" fmla="*/ 212695 w 296254"/>
                <a:gd name="connsiteY556" fmla="*/ 711517 h 782415"/>
                <a:gd name="connsiteX557" fmla="*/ 215227 w 296254"/>
                <a:gd name="connsiteY557" fmla="*/ 711517 h 782415"/>
                <a:gd name="connsiteX558" fmla="*/ 215227 w 296254"/>
                <a:gd name="connsiteY558" fmla="*/ 708985 h 782415"/>
                <a:gd name="connsiteX559" fmla="*/ 212695 w 296254"/>
                <a:gd name="connsiteY559" fmla="*/ 708985 h 782415"/>
                <a:gd name="connsiteX560" fmla="*/ 210164 w 296254"/>
                <a:gd name="connsiteY560" fmla="*/ 708985 h 782415"/>
                <a:gd name="connsiteX561" fmla="*/ 212695 w 296254"/>
                <a:gd name="connsiteY561" fmla="*/ 708985 h 782415"/>
                <a:gd name="connsiteX562" fmla="*/ 212695 w 296254"/>
                <a:gd name="connsiteY562" fmla="*/ 711517 h 782415"/>
                <a:gd name="connsiteX563" fmla="*/ 215227 w 296254"/>
                <a:gd name="connsiteY563" fmla="*/ 711517 h 782415"/>
                <a:gd name="connsiteX564" fmla="*/ 212695 w 296254"/>
                <a:gd name="connsiteY564" fmla="*/ 711517 h 782415"/>
                <a:gd name="connsiteX565" fmla="*/ 215227 w 296254"/>
                <a:gd name="connsiteY565" fmla="*/ 711517 h 782415"/>
                <a:gd name="connsiteX566" fmla="*/ 215227 w 296254"/>
                <a:gd name="connsiteY566" fmla="*/ 714049 h 782415"/>
                <a:gd name="connsiteX567" fmla="*/ 217760 w 296254"/>
                <a:gd name="connsiteY567" fmla="*/ 714049 h 782415"/>
                <a:gd name="connsiteX568" fmla="*/ 215227 w 296254"/>
                <a:gd name="connsiteY568" fmla="*/ 714049 h 782415"/>
                <a:gd name="connsiteX569" fmla="*/ 215227 w 296254"/>
                <a:gd name="connsiteY569" fmla="*/ 711517 h 782415"/>
                <a:gd name="connsiteX570" fmla="*/ 217760 w 296254"/>
                <a:gd name="connsiteY570" fmla="*/ 711517 h 782415"/>
                <a:gd name="connsiteX571" fmla="*/ 217760 w 296254"/>
                <a:gd name="connsiteY571" fmla="*/ 714049 h 782415"/>
                <a:gd name="connsiteX572" fmla="*/ 217760 w 296254"/>
                <a:gd name="connsiteY572" fmla="*/ 711517 h 782415"/>
                <a:gd name="connsiteX573" fmla="*/ 215227 w 296254"/>
                <a:gd name="connsiteY573" fmla="*/ 711517 h 782415"/>
                <a:gd name="connsiteX574" fmla="*/ 217760 w 296254"/>
                <a:gd name="connsiteY574" fmla="*/ 711517 h 782415"/>
                <a:gd name="connsiteX575" fmla="*/ 217760 w 296254"/>
                <a:gd name="connsiteY575" fmla="*/ 714049 h 782415"/>
                <a:gd name="connsiteX576" fmla="*/ 215227 w 296254"/>
                <a:gd name="connsiteY576" fmla="*/ 714049 h 782415"/>
                <a:gd name="connsiteX577" fmla="*/ 217760 w 296254"/>
                <a:gd name="connsiteY577" fmla="*/ 714049 h 782415"/>
                <a:gd name="connsiteX578" fmla="*/ 215227 w 296254"/>
                <a:gd name="connsiteY578" fmla="*/ 714049 h 782415"/>
                <a:gd name="connsiteX579" fmla="*/ 215227 w 296254"/>
                <a:gd name="connsiteY579" fmla="*/ 716581 h 782415"/>
                <a:gd name="connsiteX580" fmla="*/ 217760 w 296254"/>
                <a:gd name="connsiteY580" fmla="*/ 716581 h 782415"/>
                <a:gd name="connsiteX581" fmla="*/ 215227 w 296254"/>
                <a:gd name="connsiteY581" fmla="*/ 716581 h 782415"/>
                <a:gd name="connsiteX582" fmla="*/ 215227 w 296254"/>
                <a:gd name="connsiteY582" fmla="*/ 719113 h 782415"/>
                <a:gd name="connsiteX583" fmla="*/ 215227 w 296254"/>
                <a:gd name="connsiteY583" fmla="*/ 721645 h 782415"/>
                <a:gd name="connsiteX584" fmla="*/ 215227 w 296254"/>
                <a:gd name="connsiteY584" fmla="*/ 719113 h 782415"/>
                <a:gd name="connsiteX585" fmla="*/ 215227 w 296254"/>
                <a:gd name="connsiteY585" fmla="*/ 721645 h 782415"/>
                <a:gd name="connsiteX586" fmla="*/ 215227 w 296254"/>
                <a:gd name="connsiteY586" fmla="*/ 719113 h 782415"/>
                <a:gd name="connsiteX587" fmla="*/ 215227 w 296254"/>
                <a:gd name="connsiteY587" fmla="*/ 721645 h 782415"/>
                <a:gd name="connsiteX588" fmla="*/ 212695 w 296254"/>
                <a:gd name="connsiteY588" fmla="*/ 721645 h 782415"/>
                <a:gd name="connsiteX589" fmla="*/ 212695 w 296254"/>
                <a:gd name="connsiteY589" fmla="*/ 724177 h 782415"/>
                <a:gd name="connsiteX590" fmla="*/ 212695 w 296254"/>
                <a:gd name="connsiteY590" fmla="*/ 721645 h 782415"/>
                <a:gd name="connsiteX591" fmla="*/ 212695 w 296254"/>
                <a:gd name="connsiteY591" fmla="*/ 724177 h 782415"/>
                <a:gd name="connsiteX592" fmla="*/ 212695 w 296254"/>
                <a:gd name="connsiteY592" fmla="*/ 721645 h 782415"/>
                <a:gd name="connsiteX593" fmla="*/ 215227 w 296254"/>
                <a:gd name="connsiteY593" fmla="*/ 721645 h 782415"/>
                <a:gd name="connsiteX594" fmla="*/ 215227 w 296254"/>
                <a:gd name="connsiteY594" fmla="*/ 724177 h 782415"/>
                <a:gd name="connsiteX595" fmla="*/ 215227 w 296254"/>
                <a:gd name="connsiteY595" fmla="*/ 726709 h 782415"/>
                <a:gd name="connsiteX596" fmla="*/ 212695 w 296254"/>
                <a:gd name="connsiteY596" fmla="*/ 726709 h 782415"/>
                <a:gd name="connsiteX597" fmla="*/ 210164 w 296254"/>
                <a:gd name="connsiteY597" fmla="*/ 726709 h 782415"/>
                <a:gd name="connsiteX598" fmla="*/ 210164 w 296254"/>
                <a:gd name="connsiteY598" fmla="*/ 729241 h 782415"/>
                <a:gd name="connsiteX599" fmla="*/ 210164 w 296254"/>
                <a:gd name="connsiteY599" fmla="*/ 726709 h 782415"/>
                <a:gd name="connsiteX600" fmla="*/ 210164 w 296254"/>
                <a:gd name="connsiteY600" fmla="*/ 729241 h 782415"/>
                <a:gd name="connsiteX601" fmla="*/ 212695 w 296254"/>
                <a:gd name="connsiteY601" fmla="*/ 729241 h 782415"/>
                <a:gd name="connsiteX602" fmla="*/ 210164 w 296254"/>
                <a:gd name="connsiteY602" fmla="*/ 729241 h 782415"/>
                <a:gd name="connsiteX603" fmla="*/ 212695 w 296254"/>
                <a:gd name="connsiteY603" fmla="*/ 729241 h 782415"/>
                <a:gd name="connsiteX604" fmla="*/ 210164 w 296254"/>
                <a:gd name="connsiteY604" fmla="*/ 729241 h 782415"/>
                <a:gd name="connsiteX605" fmla="*/ 212695 w 296254"/>
                <a:gd name="connsiteY605" fmla="*/ 729241 h 782415"/>
                <a:gd name="connsiteX606" fmla="*/ 212695 w 296254"/>
                <a:gd name="connsiteY606" fmla="*/ 726709 h 782415"/>
                <a:gd name="connsiteX607" fmla="*/ 212695 w 296254"/>
                <a:gd name="connsiteY607" fmla="*/ 729241 h 782415"/>
                <a:gd name="connsiteX608" fmla="*/ 210164 w 296254"/>
                <a:gd name="connsiteY608" fmla="*/ 729241 h 782415"/>
                <a:gd name="connsiteX609" fmla="*/ 210164 w 296254"/>
                <a:gd name="connsiteY609" fmla="*/ 731774 h 782415"/>
                <a:gd name="connsiteX610" fmla="*/ 210164 w 296254"/>
                <a:gd name="connsiteY610" fmla="*/ 729241 h 782415"/>
                <a:gd name="connsiteX611" fmla="*/ 210164 w 296254"/>
                <a:gd name="connsiteY611" fmla="*/ 731774 h 782415"/>
                <a:gd name="connsiteX612" fmla="*/ 210164 w 296254"/>
                <a:gd name="connsiteY612" fmla="*/ 734305 h 782415"/>
                <a:gd name="connsiteX613" fmla="*/ 207631 w 296254"/>
                <a:gd name="connsiteY613" fmla="*/ 734305 h 782415"/>
                <a:gd name="connsiteX614" fmla="*/ 207631 w 296254"/>
                <a:gd name="connsiteY614" fmla="*/ 736838 h 782415"/>
                <a:gd name="connsiteX615" fmla="*/ 205099 w 296254"/>
                <a:gd name="connsiteY615" fmla="*/ 736838 h 782415"/>
                <a:gd name="connsiteX616" fmla="*/ 205099 w 296254"/>
                <a:gd name="connsiteY616" fmla="*/ 739369 h 782415"/>
                <a:gd name="connsiteX617" fmla="*/ 205099 w 296254"/>
                <a:gd name="connsiteY617" fmla="*/ 739369 h 782415"/>
                <a:gd name="connsiteX618" fmla="*/ 205099 w 296254"/>
                <a:gd name="connsiteY618" fmla="*/ 741902 h 782415"/>
                <a:gd name="connsiteX619" fmla="*/ 205099 w 296254"/>
                <a:gd name="connsiteY619" fmla="*/ 744434 h 782415"/>
                <a:gd name="connsiteX620" fmla="*/ 205099 w 296254"/>
                <a:gd name="connsiteY620" fmla="*/ 746966 h 782415"/>
                <a:gd name="connsiteX621" fmla="*/ 202567 w 296254"/>
                <a:gd name="connsiteY621" fmla="*/ 746966 h 782415"/>
                <a:gd name="connsiteX622" fmla="*/ 202567 w 296254"/>
                <a:gd name="connsiteY622" fmla="*/ 749498 h 782415"/>
                <a:gd name="connsiteX623" fmla="*/ 202567 w 296254"/>
                <a:gd name="connsiteY623" fmla="*/ 752030 h 782415"/>
                <a:gd name="connsiteX624" fmla="*/ 205099 w 296254"/>
                <a:gd name="connsiteY624" fmla="*/ 752030 h 782415"/>
                <a:gd name="connsiteX625" fmla="*/ 202567 w 296254"/>
                <a:gd name="connsiteY625" fmla="*/ 752030 h 782415"/>
                <a:gd name="connsiteX626" fmla="*/ 202567 w 296254"/>
                <a:gd name="connsiteY626" fmla="*/ 754562 h 782415"/>
                <a:gd name="connsiteX627" fmla="*/ 202567 w 296254"/>
                <a:gd name="connsiteY627" fmla="*/ 757094 h 782415"/>
                <a:gd name="connsiteX628" fmla="*/ 202567 w 296254"/>
                <a:gd name="connsiteY628" fmla="*/ 759626 h 782415"/>
                <a:gd name="connsiteX629" fmla="*/ 200035 w 296254"/>
                <a:gd name="connsiteY629" fmla="*/ 759626 h 782415"/>
                <a:gd name="connsiteX630" fmla="*/ 200035 w 296254"/>
                <a:gd name="connsiteY630" fmla="*/ 757094 h 782415"/>
                <a:gd name="connsiteX631" fmla="*/ 200035 w 296254"/>
                <a:gd name="connsiteY631" fmla="*/ 759626 h 782415"/>
                <a:gd name="connsiteX632" fmla="*/ 200035 w 296254"/>
                <a:gd name="connsiteY632" fmla="*/ 762158 h 782415"/>
                <a:gd name="connsiteX633" fmla="*/ 197503 w 296254"/>
                <a:gd name="connsiteY633" fmla="*/ 762158 h 782415"/>
                <a:gd name="connsiteX634" fmla="*/ 200035 w 296254"/>
                <a:gd name="connsiteY634" fmla="*/ 762158 h 782415"/>
                <a:gd name="connsiteX635" fmla="*/ 197503 w 296254"/>
                <a:gd name="connsiteY635" fmla="*/ 762158 h 782415"/>
                <a:gd name="connsiteX636" fmla="*/ 197503 w 296254"/>
                <a:gd name="connsiteY636" fmla="*/ 764690 h 782415"/>
                <a:gd name="connsiteX637" fmla="*/ 200035 w 296254"/>
                <a:gd name="connsiteY637" fmla="*/ 764690 h 782415"/>
                <a:gd name="connsiteX638" fmla="*/ 200035 w 296254"/>
                <a:gd name="connsiteY638" fmla="*/ 754562 h 782415"/>
                <a:gd name="connsiteX639" fmla="*/ 200035 w 296254"/>
                <a:gd name="connsiteY639" fmla="*/ 757094 h 782415"/>
                <a:gd name="connsiteX640" fmla="*/ 200035 w 296254"/>
                <a:gd name="connsiteY640" fmla="*/ 759626 h 782415"/>
                <a:gd name="connsiteX641" fmla="*/ 202567 w 296254"/>
                <a:gd name="connsiteY641" fmla="*/ 759626 h 782415"/>
                <a:gd name="connsiteX642" fmla="*/ 202567 w 296254"/>
                <a:gd name="connsiteY642" fmla="*/ 762158 h 782415"/>
                <a:gd name="connsiteX643" fmla="*/ 200035 w 296254"/>
                <a:gd name="connsiteY643" fmla="*/ 762158 h 782415"/>
                <a:gd name="connsiteX644" fmla="*/ 200035 w 296254"/>
                <a:gd name="connsiteY644" fmla="*/ 759626 h 782415"/>
                <a:gd name="connsiteX645" fmla="*/ 197503 w 296254"/>
                <a:gd name="connsiteY645" fmla="*/ 759626 h 782415"/>
                <a:gd name="connsiteX646" fmla="*/ 194971 w 296254"/>
                <a:gd name="connsiteY646" fmla="*/ 759626 h 782415"/>
                <a:gd name="connsiteX647" fmla="*/ 194971 w 296254"/>
                <a:gd name="connsiteY647" fmla="*/ 762158 h 782415"/>
                <a:gd name="connsiteX648" fmla="*/ 197503 w 296254"/>
                <a:gd name="connsiteY648" fmla="*/ 762158 h 782415"/>
                <a:gd name="connsiteX649" fmla="*/ 197503 w 296254"/>
                <a:gd name="connsiteY649" fmla="*/ 764690 h 782415"/>
                <a:gd name="connsiteX650" fmla="*/ 200035 w 296254"/>
                <a:gd name="connsiteY650" fmla="*/ 764690 h 782415"/>
                <a:gd name="connsiteX651" fmla="*/ 200035 w 296254"/>
                <a:gd name="connsiteY651" fmla="*/ 767223 h 782415"/>
                <a:gd name="connsiteX652" fmla="*/ 197503 w 296254"/>
                <a:gd name="connsiteY652" fmla="*/ 767223 h 782415"/>
                <a:gd name="connsiteX653" fmla="*/ 197503 w 296254"/>
                <a:gd name="connsiteY653" fmla="*/ 764690 h 782415"/>
                <a:gd name="connsiteX654" fmla="*/ 197503 w 296254"/>
                <a:gd name="connsiteY654" fmla="*/ 767223 h 782415"/>
                <a:gd name="connsiteX655" fmla="*/ 194971 w 296254"/>
                <a:gd name="connsiteY655" fmla="*/ 767223 h 782415"/>
                <a:gd name="connsiteX656" fmla="*/ 194971 w 296254"/>
                <a:gd name="connsiteY656" fmla="*/ 764690 h 782415"/>
                <a:gd name="connsiteX657" fmla="*/ 194971 w 296254"/>
                <a:gd name="connsiteY657" fmla="*/ 767223 h 782415"/>
                <a:gd name="connsiteX658" fmla="*/ 192439 w 296254"/>
                <a:gd name="connsiteY658" fmla="*/ 767223 h 782415"/>
                <a:gd name="connsiteX659" fmla="*/ 189907 w 296254"/>
                <a:gd name="connsiteY659" fmla="*/ 767223 h 782415"/>
                <a:gd name="connsiteX660" fmla="*/ 189907 w 296254"/>
                <a:gd name="connsiteY660" fmla="*/ 769755 h 782415"/>
                <a:gd name="connsiteX661" fmla="*/ 192439 w 296254"/>
                <a:gd name="connsiteY661" fmla="*/ 769755 h 782415"/>
                <a:gd name="connsiteX662" fmla="*/ 189907 w 296254"/>
                <a:gd name="connsiteY662" fmla="*/ 769755 h 782415"/>
                <a:gd name="connsiteX663" fmla="*/ 189907 w 296254"/>
                <a:gd name="connsiteY663" fmla="*/ 772287 h 782415"/>
                <a:gd name="connsiteX664" fmla="*/ 189907 w 296254"/>
                <a:gd name="connsiteY664" fmla="*/ 774819 h 782415"/>
                <a:gd name="connsiteX665" fmla="*/ 187374 w 296254"/>
                <a:gd name="connsiteY665" fmla="*/ 774819 h 782415"/>
                <a:gd name="connsiteX666" fmla="*/ 187374 w 296254"/>
                <a:gd name="connsiteY666" fmla="*/ 777351 h 782415"/>
                <a:gd name="connsiteX667" fmla="*/ 184843 w 296254"/>
                <a:gd name="connsiteY667" fmla="*/ 777351 h 782415"/>
                <a:gd name="connsiteX668" fmla="*/ 184843 w 296254"/>
                <a:gd name="connsiteY668" fmla="*/ 779883 h 782415"/>
                <a:gd name="connsiteX669" fmla="*/ 187374 w 296254"/>
                <a:gd name="connsiteY669" fmla="*/ 779883 h 782415"/>
                <a:gd name="connsiteX670" fmla="*/ 184843 w 296254"/>
                <a:gd name="connsiteY670" fmla="*/ 779883 h 782415"/>
                <a:gd name="connsiteX671" fmla="*/ 184843 w 296254"/>
                <a:gd name="connsiteY671" fmla="*/ 782415 h 782415"/>
                <a:gd name="connsiteX672" fmla="*/ 182311 w 296254"/>
                <a:gd name="connsiteY672" fmla="*/ 782415 h 782415"/>
                <a:gd name="connsiteX673" fmla="*/ 182311 w 296254"/>
                <a:gd name="connsiteY673" fmla="*/ 779883 h 782415"/>
                <a:gd name="connsiteX674" fmla="*/ 182311 w 296254"/>
                <a:gd name="connsiteY674" fmla="*/ 777351 h 782415"/>
                <a:gd name="connsiteX675" fmla="*/ 182311 w 296254"/>
                <a:gd name="connsiteY675" fmla="*/ 774819 h 782415"/>
                <a:gd name="connsiteX676" fmla="*/ 182311 w 296254"/>
                <a:gd name="connsiteY676" fmla="*/ 772287 h 782415"/>
                <a:gd name="connsiteX677" fmla="*/ 179778 w 296254"/>
                <a:gd name="connsiteY677" fmla="*/ 769755 h 782415"/>
                <a:gd name="connsiteX678" fmla="*/ 177246 w 296254"/>
                <a:gd name="connsiteY678" fmla="*/ 767223 h 782415"/>
                <a:gd name="connsiteX679" fmla="*/ 174714 w 296254"/>
                <a:gd name="connsiteY679" fmla="*/ 764690 h 782415"/>
                <a:gd name="connsiteX680" fmla="*/ 177246 w 296254"/>
                <a:gd name="connsiteY680" fmla="*/ 764690 h 782415"/>
                <a:gd name="connsiteX681" fmla="*/ 177246 w 296254"/>
                <a:gd name="connsiteY681" fmla="*/ 762158 h 782415"/>
                <a:gd name="connsiteX682" fmla="*/ 177246 w 296254"/>
                <a:gd name="connsiteY682" fmla="*/ 759626 h 782415"/>
                <a:gd name="connsiteX683" fmla="*/ 177246 w 296254"/>
                <a:gd name="connsiteY683" fmla="*/ 757094 h 782415"/>
                <a:gd name="connsiteX684" fmla="*/ 177246 w 296254"/>
                <a:gd name="connsiteY684" fmla="*/ 754562 h 782415"/>
                <a:gd name="connsiteX685" fmla="*/ 177246 w 296254"/>
                <a:gd name="connsiteY685" fmla="*/ 752030 h 782415"/>
                <a:gd name="connsiteX686" fmla="*/ 177246 w 296254"/>
                <a:gd name="connsiteY686" fmla="*/ 749498 h 782415"/>
                <a:gd name="connsiteX687" fmla="*/ 174714 w 296254"/>
                <a:gd name="connsiteY687" fmla="*/ 746966 h 782415"/>
                <a:gd name="connsiteX688" fmla="*/ 174714 w 296254"/>
                <a:gd name="connsiteY688" fmla="*/ 744434 h 782415"/>
                <a:gd name="connsiteX689" fmla="*/ 177246 w 296254"/>
                <a:gd name="connsiteY689" fmla="*/ 744434 h 782415"/>
                <a:gd name="connsiteX690" fmla="*/ 177246 w 296254"/>
                <a:gd name="connsiteY690" fmla="*/ 741902 h 782415"/>
                <a:gd name="connsiteX691" fmla="*/ 177246 w 296254"/>
                <a:gd name="connsiteY691" fmla="*/ 741902 h 782415"/>
                <a:gd name="connsiteX692" fmla="*/ 177246 w 296254"/>
                <a:gd name="connsiteY692" fmla="*/ 739369 h 782415"/>
                <a:gd name="connsiteX693" fmla="*/ 177246 w 296254"/>
                <a:gd name="connsiteY693" fmla="*/ 736838 h 782415"/>
                <a:gd name="connsiteX694" fmla="*/ 177246 w 296254"/>
                <a:gd name="connsiteY694" fmla="*/ 734305 h 782415"/>
                <a:gd name="connsiteX695" fmla="*/ 174714 w 296254"/>
                <a:gd name="connsiteY695" fmla="*/ 734305 h 782415"/>
                <a:gd name="connsiteX696" fmla="*/ 174714 w 296254"/>
                <a:gd name="connsiteY696" fmla="*/ 731774 h 782415"/>
                <a:gd name="connsiteX697" fmla="*/ 177246 w 296254"/>
                <a:gd name="connsiteY697" fmla="*/ 731774 h 782415"/>
                <a:gd name="connsiteX698" fmla="*/ 179778 w 296254"/>
                <a:gd name="connsiteY698" fmla="*/ 731774 h 782415"/>
                <a:gd name="connsiteX699" fmla="*/ 182311 w 296254"/>
                <a:gd name="connsiteY699" fmla="*/ 729241 h 782415"/>
                <a:gd name="connsiteX700" fmla="*/ 182311 w 296254"/>
                <a:gd name="connsiteY700" fmla="*/ 726709 h 782415"/>
                <a:gd name="connsiteX701" fmla="*/ 179778 w 296254"/>
                <a:gd name="connsiteY701" fmla="*/ 726709 h 782415"/>
                <a:gd name="connsiteX702" fmla="*/ 177246 w 296254"/>
                <a:gd name="connsiteY702" fmla="*/ 726709 h 782415"/>
                <a:gd name="connsiteX703" fmla="*/ 177246 w 296254"/>
                <a:gd name="connsiteY703" fmla="*/ 729241 h 782415"/>
                <a:gd name="connsiteX704" fmla="*/ 177246 w 296254"/>
                <a:gd name="connsiteY704" fmla="*/ 726709 h 782415"/>
                <a:gd name="connsiteX705" fmla="*/ 177246 w 296254"/>
                <a:gd name="connsiteY705" fmla="*/ 724177 h 782415"/>
                <a:gd name="connsiteX706" fmla="*/ 179778 w 296254"/>
                <a:gd name="connsiteY706" fmla="*/ 724177 h 782415"/>
                <a:gd name="connsiteX707" fmla="*/ 182311 w 296254"/>
                <a:gd name="connsiteY707" fmla="*/ 721645 h 782415"/>
                <a:gd name="connsiteX708" fmla="*/ 182311 w 296254"/>
                <a:gd name="connsiteY708" fmla="*/ 719113 h 782415"/>
                <a:gd name="connsiteX709" fmla="*/ 182311 w 296254"/>
                <a:gd name="connsiteY709" fmla="*/ 716581 h 782415"/>
                <a:gd name="connsiteX710" fmla="*/ 179778 w 296254"/>
                <a:gd name="connsiteY710" fmla="*/ 714049 h 782415"/>
                <a:gd name="connsiteX711" fmla="*/ 182311 w 296254"/>
                <a:gd name="connsiteY711" fmla="*/ 714049 h 782415"/>
                <a:gd name="connsiteX712" fmla="*/ 182311 w 296254"/>
                <a:gd name="connsiteY712" fmla="*/ 711517 h 782415"/>
                <a:gd name="connsiteX713" fmla="*/ 182311 w 296254"/>
                <a:gd name="connsiteY713" fmla="*/ 708985 h 782415"/>
                <a:gd name="connsiteX714" fmla="*/ 179778 w 296254"/>
                <a:gd name="connsiteY714" fmla="*/ 706453 h 782415"/>
                <a:gd name="connsiteX715" fmla="*/ 179778 w 296254"/>
                <a:gd name="connsiteY715" fmla="*/ 703920 h 782415"/>
                <a:gd name="connsiteX716" fmla="*/ 179778 w 296254"/>
                <a:gd name="connsiteY716" fmla="*/ 703920 h 782415"/>
                <a:gd name="connsiteX717" fmla="*/ 177246 w 296254"/>
                <a:gd name="connsiteY717" fmla="*/ 701388 h 782415"/>
                <a:gd name="connsiteX718" fmla="*/ 177246 w 296254"/>
                <a:gd name="connsiteY718" fmla="*/ 698856 h 782415"/>
                <a:gd name="connsiteX719" fmla="*/ 174714 w 296254"/>
                <a:gd name="connsiteY719" fmla="*/ 696324 h 782415"/>
                <a:gd name="connsiteX720" fmla="*/ 174714 w 296254"/>
                <a:gd name="connsiteY720" fmla="*/ 693792 h 782415"/>
                <a:gd name="connsiteX721" fmla="*/ 174714 w 296254"/>
                <a:gd name="connsiteY721" fmla="*/ 691260 h 782415"/>
                <a:gd name="connsiteX722" fmla="*/ 177246 w 296254"/>
                <a:gd name="connsiteY722" fmla="*/ 691260 h 782415"/>
                <a:gd name="connsiteX723" fmla="*/ 177246 w 296254"/>
                <a:gd name="connsiteY723" fmla="*/ 688728 h 782415"/>
                <a:gd name="connsiteX724" fmla="*/ 177246 w 296254"/>
                <a:gd name="connsiteY724" fmla="*/ 686196 h 782415"/>
                <a:gd name="connsiteX725" fmla="*/ 174714 w 296254"/>
                <a:gd name="connsiteY725" fmla="*/ 683664 h 782415"/>
                <a:gd name="connsiteX726" fmla="*/ 172182 w 296254"/>
                <a:gd name="connsiteY726" fmla="*/ 683664 h 782415"/>
                <a:gd name="connsiteX727" fmla="*/ 169650 w 296254"/>
                <a:gd name="connsiteY727" fmla="*/ 683664 h 782415"/>
                <a:gd name="connsiteX728" fmla="*/ 169650 w 296254"/>
                <a:gd name="connsiteY728" fmla="*/ 681132 h 782415"/>
                <a:gd name="connsiteX729" fmla="*/ 169650 w 296254"/>
                <a:gd name="connsiteY729" fmla="*/ 678600 h 782415"/>
                <a:gd name="connsiteX730" fmla="*/ 172182 w 296254"/>
                <a:gd name="connsiteY730" fmla="*/ 678600 h 782415"/>
                <a:gd name="connsiteX731" fmla="*/ 172182 w 296254"/>
                <a:gd name="connsiteY731" fmla="*/ 678600 h 782415"/>
                <a:gd name="connsiteX732" fmla="*/ 172182 w 296254"/>
                <a:gd name="connsiteY732" fmla="*/ 676067 h 782415"/>
                <a:gd name="connsiteX733" fmla="*/ 169650 w 296254"/>
                <a:gd name="connsiteY733" fmla="*/ 676067 h 782415"/>
                <a:gd name="connsiteX734" fmla="*/ 169650 w 296254"/>
                <a:gd name="connsiteY734" fmla="*/ 673535 h 782415"/>
                <a:gd name="connsiteX735" fmla="*/ 167118 w 296254"/>
                <a:gd name="connsiteY735" fmla="*/ 673535 h 782415"/>
                <a:gd name="connsiteX736" fmla="*/ 167118 w 296254"/>
                <a:gd name="connsiteY736" fmla="*/ 671003 h 782415"/>
                <a:gd name="connsiteX737" fmla="*/ 167118 w 296254"/>
                <a:gd name="connsiteY737" fmla="*/ 671003 h 782415"/>
                <a:gd name="connsiteX738" fmla="*/ 167118 w 296254"/>
                <a:gd name="connsiteY738" fmla="*/ 668471 h 782415"/>
                <a:gd name="connsiteX739" fmla="*/ 167118 w 296254"/>
                <a:gd name="connsiteY739" fmla="*/ 665939 h 782415"/>
                <a:gd name="connsiteX740" fmla="*/ 164586 w 296254"/>
                <a:gd name="connsiteY740" fmla="*/ 665939 h 782415"/>
                <a:gd name="connsiteX741" fmla="*/ 164586 w 296254"/>
                <a:gd name="connsiteY741" fmla="*/ 663407 h 782415"/>
                <a:gd name="connsiteX742" fmla="*/ 167118 w 296254"/>
                <a:gd name="connsiteY742" fmla="*/ 663407 h 782415"/>
                <a:gd name="connsiteX743" fmla="*/ 164586 w 296254"/>
                <a:gd name="connsiteY743" fmla="*/ 663407 h 782415"/>
                <a:gd name="connsiteX744" fmla="*/ 164586 w 296254"/>
                <a:gd name="connsiteY744" fmla="*/ 660875 h 782415"/>
                <a:gd name="connsiteX745" fmla="*/ 164586 w 296254"/>
                <a:gd name="connsiteY745" fmla="*/ 658343 h 782415"/>
                <a:gd name="connsiteX746" fmla="*/ 162053 w 296254"/>
                <a:gd name="connsiteY746" fmla="*/ 658343 h 782415"/>
                <a:gd name="connsiteX747" fmla="*/ 162053 w 296254"/>
                <a:gd name="connsiteY747" fmla="*/ 655811 h 782415"/>
                <a:gd name="connsiteX748" fmla="*/ 159522 w 296254"/>
                <a:gd name="connsiteY748" fmla="*/ 655811 h 782415"/>
                <a:gd name="connsiteX749" fmla="*/ 159522 w 296254"/>
                <a:gd name="connsiteY749" fmla="*/ 653279 h 782415"/>
                <a:gd name="connsiteX750" fmla="*/ 159522 w 296254"/>
                <a:gd name="connsiteY750" fmla="*/ 653279 h 782415"/>
                <a:gd name="connsiteX751" fmla="*/ 159522 w 296254"/>
                <a:gd name="connsiteY751" fmla="*/ 650746 h 782415"/>
                <a:gd name="connsiteX752" fmla="*/ 162053 w 296254"/>
                <a:gd name="connsiteY752" fmla="*/ 650746 h 782415"/>
                <a:gd name="connsiteX753" fmla="*/ 162053 w 296254"/>
                <a:gd name="connsiteY753" fmla="*/ 648215 h 782415"/>
                <a:gd name="connsiteX754" fmla="*/ 162053 w 296254"/>
                <a:gd name="connsiteY754" fmla="*/ 650746 h 782415"/>
                <a:gd name="connsiteX755" fmla="*/ 164586 w 296254"/>
                <a:gd name="connsiteY755" fmla="*/ 650746 h 782415"/>
                <a:gd name="connsiteX756" fmla="*/ 164586 w 296254"/>
                <a:gd name="connsiteY756" fmla="*/ 653279 h 782415"/>
                <a:gd name="connsiteX757" fmla="*/ 167118 w 296254"/>
                <a:gd name="connsiteY757" fmla="*/ 653279 h 782415"/>
                <a:gd name="connsiteX758" fmla="*/ 164586 w 296254"/>
                <a:gd name="connsiteY758" fmla="*/ 653279 h 782415"/>
                <a:gd name="connsiteX759" fmla="*/ 164586 w 296254"/>
                <a:gd name="connsiteY759" fmla="*/ 655811 h 782415"/>
                <a:gd name="connsiteX760" fmla="*/ 167118 w 296254"/>
                <a:gd name="connsiteY760" fmla="*/ 655811 h 782415"/>
                <a:gd name="connsiteX761" fmla="*/ 167118 w 296254"/>
                <a:gd name="connsiteY761" fmla="*/ 658343 h 782415"/>
                <a:gd name="connsiteX762" fmla="*/ 167118 w 296254"/>
                <a:gd name="connsiteY762" fmla="*/ 655811 h 782415"/>
                <a:gd name="connsiteX763" fmla="*/ 169650 w 296254"/>
                <a:gd name="connsiteY763" fmla="*/ 655811 h 782415"/>
                <a:gd name="connsiteX764" fmla="*/ 172182 w 296254"/>
                <a:gd name="connsiteY764" fmla="*/ 655811 h 782415"/>
                <a:gd name="connsiteX765" fmla="*/ 172182 w 296254"/>
                <a:gd name="connsiteY765" fmla="*/ 658343 h 782415"/>
                <a:gd name="connsiteX766" fmla="*/ 172182 w 296254"/>
                <a:gd name="connsiteY766" fmla="*/ 660875 h 782415"/>
                <a:gd name="connsiteX767" fmla="*/ 174714 w 296254"/>
                <a:gd name="connsiteY767" fmla="*/ 660875 h 782415"/>
                <a:gd name="connsiteX768" fmla="*/ 174714 w 296254"/>
                <a:gd name="connsiteY768" fmla="*/ 658343 h 782415"/>
                <a:gd name="connsiteX769" fmla="*/ 177246 w 296254"/>
                <a:gd name="connsiteY769" fmla="*/ 658343 h 782415"/>
                <a:gd name="connsiteX770" fmla="*/ 179778 w 296254"/>
                <a:gd name="connsiteY770" fmla="*/ 658343 h 782415"/>
                <a:gd name="connsiteX771" fmla="*/ 182311 w 296254"/>
                <a:gd name="connsiteY771" fmla="*/ 660875 h 782415"/>
                <a:gd name="connsiteX772" fmla="*/ 184843 w 296254"/>
                <a:gd name="connsiteY772" fmla="*/ 660875 h 782415"/>
                <a:gd name="connsiteX773" fmla="*/ 184843 w 296254"/>
                <a:gd name="connsiteY773" fmla="*/ 658343 h 782415"/>
                <a:gd name="connsiteX774" fmla="*/ 187374 w 296254"/>
                <a:gd name="connsiteY774" fmla="*/ 658343 h 782415"/>
                <a:gd name="connsiteX775" fmla="*/ 187374 w 296254"/>
                <a:gd name="connsiteY775" fmla="*/ 660875 h 782415"/>
                <a:gd name="connsiteX776" fmla="*/ 189907 w 296254"/>
                <a:gd name="connsiteY776" fmla="*/ 660875 h 782415"/>
                <a:gd name="connsiteX777" fmla="*/ 189907 w 296254"/>
                <a:gd name="connsiteY777" fmla="*/ 658343 h 782415"/>
                <a:gd name="connsiteX778" fmla="*/ 192439 w 296254"/>
                <a:gd name="connsiteY778" fmla="*/ 655811 h 782415"/>
                <a:gd name="connsiteX779" fmla="*/ 192439 w 296254"/>
                <a:gd name="connsiteY779" fmla="*/ 658343 h 782415"/>
                <a:gd name="connsiteX780" fmla="*/ 194971 w 296254"/>
                <a:gd name="connsiteY780" fmla="*/ 658343 h 782415"/>
                <a:gd name="connsiteX781" fmla="*/ 194971 w 296254"/>
                <a:gd name="connsiteY781" fmla="*/ 655811 h 782415"/>
                <a:gd name="connsiteX782" fmla="*/ 197503 w 296254"/>
                <a:gd name="connsiteY782" fmla="*/ 655811 h 782415"/>
                <a:gd name="connsiteX783" fmla="*/ 197503 w 296254"/>
                <a:gd name="connsiteY783" fmla="*/ 653279 h 782415"/>
                <a:gd name="connsiteX784" fmla="*/ 200035 w 296254"/>
                <a:gd name="connsiteY784" fmla="*/ 655811 h 782415"/>
                <a:gd name="connsiteX785" fmla="*/ 200035 w 296254"/>
                <a:gd name="connsiteY785" fmla="*/ 658343 h 782415"/>
                <a:gd name="connsiteX786" fmla="*/ 202567 w 296254"/>
                <a:gd name="connsiteY786" fmla="*/ 658343 h 782415"/>
                <a:gd name="connsiteX787" fmla="*/ 202567 w 296254"/>
                <a:gd name="connsiteY787" fmla="*/ 655811 h 782415"/>
                <a:gd name="connsiteX788" fmla="*/ 202567 w 296254"/>
                <a:gd name="connsiteY788" fmla="*/ 653279 h 782415"/>
                <a:gd name="connsiteX789" fmla="*/ 202567 w 296254"/>
                <a:gd name="connsiteY789" fmla="*/ 650746 h 782415"/>
                <a:gd name="connsiteX790" fmla="*/ 200035 w 296254"/>
                <a:gd name="connsiteY790" fmla="*/ 650746 h 782415"/>
                <a:gd name="connsiteX791" fmla="*/ 200035 w 296254"/>
                <a:gd name="connsiteY791" fmla="*/ 648215 h 782415"/>
                <a:gd name="connsiteX792" fmla="*/ 200035 w 296254"/>
                <a:gd name="connsiteY792" fmla="*/ 645682 h 782415"/>
                <a:gd name="connsiteX793" fmla="*/ 202567 w 296254"/>
                <a:gd name="connsiteY793" fmla="*/ 645682 h 782415"/>
                <a:gd name="connsiteX794" fmla="*/ 205099 w 296254"/>
                <a:gd name="connsiteY794" fmla="*/ 643150 h 782415"/>
                <a:gd name="connsiteX795" fmla="*/ 205099 w 296254"/>
                <a:gd name="connsiteY795" fmla="*/ 640618 h 782415"/>
                <a:gd name="connsiteX796" fmla="*/ 202567 w 296254"/>
                <a:gd name="connsiteY796" fmla="*/ 640618 h 782415"/>
                <a:gd name="connsiteX797" fmla="*/ 202567 w 296254"/>
                <a:gd name="connsiteY797" fmla="*/ 638086 h 782415"/>
                <a:gd name="connsiteX798" fmla="*/ 200035 w 296254"/>
                <a:gd name="connsiteY798" fmla="*/ 635554 h 782415"/>
                <a:gd name="connsiteX799" fmla="*/ 200035 w 296254"/>
                <a:gd name="connsiteY799" fmla="*/ 633022 h 782415"/>
                <a:gd name="connsiteX800" fmla="*/ 197503 w 296254"/>
                <a:gd name="connsiteY800" fmla="*/ 633022 h 782415"/>
                <a:gd name="connsiteX801" fmla="*/ 197503 w 296254"/>
                <a:gd name="connsiteY801" fmla="*/ 630490 h 782415"/>
                <a:gd name="connsiteX802" fmla="*/ 197503 w 296254"/>
                <a:gd name="connsiteY802" fmla="*/ 627958 h 782415"/>
                <a:gd name="connsiteX803" fmla="*/ 192439 w 296254"/>
                <a:gd name="connsiteY803" fmla="*/ 627958 h 782415"/>
                <a:gd name="connsiteX804" fmla="*/ 192439 w 296254"/>
                <a:gd name="connsiteY804" fmla="*/ 627958 h 782415"/>
                <a:gd name="connsiteX805" fmla="*/ 192439 w 296254"/>
                <a:gd name="connsiteY805" fmla="*/ 625426 h 782415"/>
                <a:gd name="connsiteX806" fmla="*/ 192439 w 296254"/>
                <a:gd name="connsiteY806" fmla="*/ 622894 h 782415"/>
                <a:gd name="connsiteX807" fmla="*/ 189907 w 296254"/>
                <a:gd name="connsiteY807" fmla="*/ 622894 h 782415"/>
                <a:gd name="connsiteX808" fmla="*/ 192439 w 296254"/>
                <a:gd name="connsiteY808" fmla="*/ 622894 h 782415"/>
                <a:gd name="connsiteX809" fmla="*/ 192439 w 296254"/>
                <a:gd name="connsiteY809" fmla="*/ 620361 h 782415"/>
                <a:gd name="connsiteX810" fmla="*/ 192439 w 296254"/>
                <a:gd name="connsiteY810" fmla="*/ 617830 h 782415"/>
                <a:gd name="connsiteX811" fmla="*/ 189907 w 296254"/>
                <a:gd name="connsiteY811" fmla="*/ 617830 h 782415"/>
                <a:gd name="connsiteX812" fmla="*/ 189907 w 296254"/>
                <a:gd name="connsiteY812" fmla="*/ 615297 h 782415"/>
                <a:gd name="connsiteX813" fmla="*/ 189907 w 296254"/>
                <a:gd name="connsiteY813" fmla="*/ 612765 h 782415"/>
                <a:gd name="connsiteX814" fmla="*/ 189907 w 296254"/>
                <a:gd name="connsiteY814" fmla="*/ 610233 h 782415"/>
                <a:gd name="connsiteX815" fmla="*/ 189907 w 296254"/>
                <a:gd name="connsiteY815" fmla="*/ 607701 h 782415"/>
                <a:gd name="connsiteX816" fmla="*/ 187374 w 296254"/>
                <a:gd name="connsiteY816" fmla="*/ 607701 h 782415"/>
                <a:gd name="connsiteX817" fmla="*/ 187374 w 296254"/>
                <a:gd name="connsiteY817" fmla="*/ 605169 h 782415"/>
                <a:gd name="connsiteX818" fmla="*/ 187374 w 296254"/>
                <a:gd name="connsiteY818" fmla="*/ 602637 h 782415"/>
                <a:gd name="connsiteX819" fmla="*/ 184843 w 296254"/>
                <a:gd name="connsiteY819" fmla="*/ 602637 h 782415"/>
                <a:gd name="connsiteX820" fmla="*/ 184843 w 296254"/>
                <a:gd name="connsiteY820" fmla="*/ 602637 h 782415"/>
                <a:gd name="connsiteX821" fmla="*/ 184843 w 296254"/>
                <a:gd name="connsiteY821" fmla="*/ 600105 h 782415"/>
                <a:gd name="connsiteX822" fmla="*/ 184843 w 296254"/>
                <a:gd name="connsiteY822" fmla="*/ 602637 h 782415"/>
                <a:gd name="connsiteX823" fmla="*/ 184843 w 296254"/>
                <a:gd name="connsiteY823" fmla="*/ 605169 h 782415"/>
                <a:gd name="connsiteX824" fmla="*/ 184843 w 296254"/>
                <a:gd name="connsiteY824" fmla="*/ 607701 h 782415"/>
                <a:gd name="connsiteX825" fmla="*/ 182311 w 296254"/>
                <a:gd name="connsiteY825" fmla="*/ 607701 h 782415"/>
                <a:gd name="connsiteX826" fmla="*/ 182311 w 296254"/>
                <a:gd name="connsiteY826" fmla="*/ 605169 h 782415"/>
                <a:gd name="connsiteX827" fmla="*/ 182311 w 296254"/>
                <a:gd name="connsiteY827" fmla="*/ 602637 h 782415"/>
                <a:gd name="connsiteX828" fmla="*/ 182311 w 296254"/>
                <a:gd name="connsiteY828" fmla="*/ 600105 h 782415"/>
                <a:gd name="connsiteX829" fmla="*/ 182311 w 296254"/>
                <a:gd name="connsiteY829" fmla="*/ 597573 h 782415"/>
                <a:gd name="connsiteX830" fmla="*/ 179778 w 296254"/>
                <a:gd name="connsiteY830" fmla="*/ 597573 h 782415"/>
                <a:gd name="connsiteX831" fmla="*/ 179778 w 296254"/>
                <a:gd name="connsiteY831" fmla="*/ 595041 h 782415"/>
                <a:gd name="connsiteX832" fmla="*/ 182311 w 296254"/>
                <a:gd name="connsiteY832" fmla="*/ 595041 h 782415"/>
                <a:gd name="connsiteX833" fmla="*/ 182311 w 296254"/>
                <a:gd name="connsiteY833" fmla="*/ 592509 h 782415"/>
                <a:gd name="connsiteX834" fmla="*/ 179778 w 296254"/>
                <a:gd name="connsiteY834" fmla="*/ 592509 h 782415"/>
                <a:gd name="connsiteX835" fmla="*/ 179778 w 296254"/>
                <a:gd name="connsiteY835" fmla="*/ 589976 h 782415"/>
                <a:gd name="connsiteX836" fmla="*/ 177246 w 296254"/>
                <a:gd name="connsiteY836" fmla="*/ 589976 h 782415"/>
                <a:gd name="connsiteX837" fmla="*/ 177246 w 296254"/>
                <a:gd name="connsiteY837" fmla="*/ 587444 h 782415"/>
                <a:gd name="connsiteX838" fmla="*/ 174714 w 296254"/>
                <a:gd name="connsiteY838" fmla="*/ 587444 h 782415"/>
                <a:gd name="connsiteX839" fmla="*/ 174714 w 296254"/>
                <a:gd name="connsiteY839" fmla="*/ 589976 h 782415"/>
                <a:gd name="connsiteX840" fmla="*/ 174714 w 296254"/>
                <a:gd name="connsiteY840" fmla="*/ 587444 h 782415"/>
                <a:gd name="connsiteX841" fmla="*/ 172182 w 296254"/>
                <a:gd name="connsiteY841" fmla="*/ 587444 h 782415"/>
                <a:gd name="connsiteX842" fmla="*/ 174714 w 296254"/>
                <a:gd name="connsiteY842" fmla="*/ 587444 h 782415"/>
                <a:gd name="connsiteX843" fmla="*/ 174714 w 296254"/>
                <a:gd name="connsiteY843" fmla="*/ 584912 h 782415"/>
                <a:gd name="connsiteX844" fmla="*/ 174714 w 296254"/>
                <a:gd name="connsiteY844" fmla="*/ 582380 h 782415"/>
                <a:gd name="connsiteX845" fmla="*/ 172182 w 296254"/>
                <a:gd name="connsiteY845" fmla="*/ 582380 h 782415"/>
                <a:gd name="connsiteX846" fmla="*/ 172182 w 296254"/>
                <a:gd name="connsiteY846" fmla="*/ 584912 h 782415"/>
                <a:gd name="connsiteX847" fmla="*/ 169650 w 296254"/>
                <a:gd name="connsiteY847" fmla="*/ 584912 h 782415"/>
                <a:gd name="connsiteX848" fmla="*/ 172182 w 296254"/>
                <a:gd name="connsiteY848" fmla="*/ 584912 h 782415"/>
                <a:gd name="connsiteX849" fmla="*/ 169650 w 296254"/>
                <a:gd name="connsiteY849" fmla="*/ 584912 h 782415"/>
                <a:gd name="connsiteX850" fmla="*/ 169650 w 296254"/>
                <a:gd name="connsiteY850" fmla="*/ 582380 h 782415"/>
                <a:gd name="connsiteX851" fmla="*/ 172182 w 296254"/>
                <a:gd name="connsiteY851" fmla="*/ 582380 h 782415"/>
                <a:gd name="connsiteX852" fmla="*/ 172182 w 296254"/>
                <a:gd name="connsiteY852" fmla="*/ 579848 h 782415"/>
                <a:gd name="connsiteX853" fmla="*/ 169650 w 296254"/>
                <a:gd name="connsiteY853" fmla="*/ 579848 h 782415"/>
                <a:gd name="connsiteX854" fmla="*/ 169650 w 296254"/>
                <a:gd name="connsiteY854" fmla="*/ 577316 h 782415"/>
                <a:gd name="connsiteX855" fmla="*/ 172182 w 296254"/>
                <a:gd name="connsiteY855" fmla="*/ 577316 h 782415"/>
                <a:gd name="connsiteX856" fmla="*/ 172182 w 296254"/>
                <a:gd name="connsiteY856" fmla="*/ 577316 h 782415"/>
                <a:gd name="connsiteX857" fmla="*/ 174714 w 296254"/>
                <a:gd name="connsiteY857" fmla="*/ 577316 h 782415"/>
                <a:gd name="connsiteX858" fmla="*/ 174714 w 296254"/>
                <a:gd name="connsiteY858" fmla="*/ 579848 h 782415"/>
                <a:gd name="connsiteX859" fmla="*/ 174714 w 296254"/>
                <a:gd name="connsiteY859" fmla="*/ 577316 h 782415"/>
                <a:gd name="connsiteX860" fmla="*/ 177246 w 296254"/>
                <a:gd name="connsiteY860" fmla="*/ 577316 h 782415"/>
                <a:gd name="connsiteX861" fmla="*/ 177246 w 296254"/>
                <a:gd name="connsiteY861" fmla="*/ 579848 h 782415"/>
                <a:gd name="connsiteX862" fmla="*/ 177246 w 296254"/>
                <a:gd name="connsiteY862" fmla="*/ 577316 h 782415"/>
                <a:gd name="connsiteX863" fmla="*/ 177246 w 296254"/>
                <a:gd name="connsiteY863" fmla="*/ 574784 h 782415"/>
                <a:gd name="connsiteX864" fmla="*/ 177246 w 296254"/>
                <a:gd name="connsiteY864" fmla="*/ 572252 h 782415"/>
                <a:gd name="connsiteX865" fmla="*/ 177246 w 296254"/>
                <a:gd name="connsiteY865" fmla="*/ 569720 h 782415"/>
                <a:gd name="connsiteX866" fmla="*/ 179778 w 296254"/>
                <a:gd name="connsiteY866" fmla="*/ 569720 h 782415"/>
                <a:gd name="connsiteX867" fmla="*/ 179778 w 296254"/>
                <a:gd name="connsiteY867" fmla="*/ 567188 h 782415"/>
                <a:gd name="connsiteX868" fmla="*/ 179778 w 296254"/>
                <a:gd name="connsiteY868" fmla="*/ 564656 h 782415"/>
                <a:gd name="connsiteX869" fmla="*/ 182311 w 296254"/>
                <a:gd name="connsiteY869" fmla="*/ 562123 h 782415"/>
                <a:gd name="connsiteX870" fmla="*/ 179778 w 296254"/>
                <a:gd name="connsiteY870" fmla="*/ 562123 h 782415"/>
                <a:gd name="connsiteX871" fmla="*/ 179778 w 296254"/>
                <a:gd name="connsiteY871" fmla="*/ 559592 h 782415"/>
                <a:gd name="connsiteX872" fmla="*/ 182311 w 296254"/>
                <a:gd name="connsiteY872" fmla="*/ 559592 h 782415"/>
                <a:gd name="connsiteX873" fmla="*/ 179778 w 296254"/>
                <a:gd name="connsiteY873" fmla="*/ 559592 h 782415"/>
                <a:gd name="connsiteX874" fmla="*/ 179778 w 296254"/>
                <a:gd name="connsiteY874" fmla="*/ 557059 h 782415"/>
                <a:gd name="connsiteX875" fmla="*/ 182311 w 296254"/>
                <a:gd name="connsiteY875" fmla="*/ 557059 h 782415"/>
                <a:gd name="connsiteX876" fmla="*/ 182311 w 296254"/>
                <a:gd name="connsiteY876" fmla="*/ 554527 h 782415"/>
                <a:gd name="connsiteX877" fmla="*/ 184843 w 296254"/>
                <a:gd name="connsiteY877" fmla="*/ 554527 h 782415"/>
                <a:gd name="connsiteX878" fmla="*/ 187374 w 296254"/>
                <a:gd name="connsiteY878" fmla="*/ 554527 h 782415"/>
                <a:gd name="connsiteX879" fmla="*/ 187374 w 296254"/>
                <a:gd name="connsiteY879" fmla="*/ 557059 h 782415"/>
                <a:gd name="connsiteX880" fmla="*/ 189907 w 296254"/>
                <a:gd name="connsiteY880" fmla="*/ 557059 h 782415"/>
                <a:gd name="connsiteX881" fmla="*/ 192439 w 296254"/>
                <a:gd name="connsiteY881" fmla="*/ 557059 h 782415"/>
                <a:gd name="connsiteX882" fmla="*/ 192439 w 296254"/>
                <a:gd name="connsiteY882" fmla="*/ 559592 h 782415"/>
                <a:gd name="connsiteX883" fmla="*/ 192439 w 296254"/>
                <a:gd name="connsiteY883" fmla="*/ 562123 h 782415"/>
                <a:gd name="connsiteX884" fmla="*/ 194971 w 296254"/>
                <a:gd name="connsiteY884" fmla="*/ 562123 h 782415"/>
                <a:gd name="connsiteX885" fmla="*/ 194971 w 296254"/>
                <a:gd name="connsiteY885" fmla="*/ 559592 h 782415"/>
                <a:gd name="connsiteX886" fmla="*/ 197503 w 296254"/>
                <a:gd name="connsiteY886" fmla="*/ 559592 h 782415"/>
                <a:gd name="connsiteX887" fmla="*/ 197503 w 296254"/>
                <a:gd name="connsiteY887" fmla="*/ 557059 h 782415"/>
                <a:gd name="connsiteX888" fmla="*/ 194971 w 296254"/>
                <a:gd name="connsiteY888" fmla="*/ 557059 h 782415"/>
                <a:gd name="connsiteX889" fmla="*/ 194971 w 296254"/>
                <a:gd name="connsiteY889" fmla="*/ 554527 h 782415"/>
                <a:gd name="connsiteX890" fmla="*/ 194971 w 296254"/>
                <a:gd name="connsiteY890" fmla="*/ 551995 h 782415"/>
                <a:gd name="connsiteX891" fmla="*/ 197503 w 296254"/>
                <a:gd name="connsiteY891" fmla="*/ 551995 h 782415"/>
                <a:gd name="connsiteX892" fmla="*/ 197503 w 296254"/>
                <a:gd name="connsiteY892" fmla="*/ 551995 h 782415"/>
                <a:gd name="connsiteX893" fmla="*/ 194971 w 296254"/>
                <a:gd name="connsiteY893" fmla="*/ 551995 h 782415"/>
                <a:gd name="connsiteX894" fmla="*/ 197503 w 296254"/>
                <a:gd name="connsiteY894" fmla="*/ 551995 h 782415"/>
                <a:gd name="connsiteX895" fmla="*/ 200035 w 296254"/>
                <a:gd name="connsiteY895" fmla="*/ 551995 h 782415"/>
                <a:gd name="connsiteX896" fmla="*/ 200035 w 296254"/>
                <a:gd name="connsiteY896" fmla="*/ 549463 h 782415"/>
                <a:gd name="connsiteX897" fmla="*/ 200035 w 296254"/>
                <a:gd name="connsiteY897" fmla="*/ 551995 h 782415"/>
                <a:gd name="connsiteX898" fmla="*/ 200035 w 296254"/>
                <a:gd name="connsiteY898" fmla="*/ 549463 h 782415"/>
                <a:gd name="connsiteX899" fmla="*/ 202567 w 296254"/>
                <a:gd name="connsiteY899" fmla="*/ 549463 h 782415"/>
                <a:gd name="connsiteX900" fmla="*/ 200035 w 296254"/>
                <a:gd name="connsiteY900" fmla="*/ 549463 h 782415"/>
                <a:gd name="connsiteX901" fmla="*/ 200035 w 296254"/>
                <a:gd name="connsiteY901" fmla="*/ 546931 h 782415"/>
                <a:gd name="connsiteX902" fmla="*/ 202567 w 296254"/>
                <a:gd name="connsiteY902" fmla="*/ 546931 h 782415"/>
                <a:gd name="connsiteX903" fmla="*/ 202567 w 296254"/>
                <a:gd name="connsiteY903" fmla="*/ 544399 h 782415"/>
                <a:gd name="connsiteX904" fmla="*/ 200035 w 296254"/>
                <a:gd name="connsiteY904" fmla="*/ 544399 h 782415"/>
                <a:gd name="connsiteX905" fmla="*/ 202567 w 296254"/>
                <a:gd name="connsiteY905" fmla="*/ 544399 h 782415"/>
                <a:gd name="connsiteX906" fmla="*/ 200035 w 296254"/>
                <a:gd name="connsiteY906" fmla="*/ 544399 h 782415"/>
                <a:gd name="connsiteX907" fmla="*/ 200035 w 296254"/>
                <a:gd name="connsiteY907" fmla="*/ 541867 h 782415"/>
                <a:gd name="connsiteX908" fmla="*/ 202567 w 296254"/>
                <a:gd name="connsiteY908" fmla="*/ 541867 h 782415"/>
                <a:gd name="connsiteX909" fmla="*/ 202567 w 296254"/>
                <a:gd name="connsiteY909" fmla="*/ 544399 h 782415"/>
                <a:gd name="connsiteX910" fmla="*/ 205099 w 296254"/>
                <a:gd name="connsiteY910" fmla="*/ 544399 h 782415"/>
                <a:gd name="connsiteX911" fmla="*/ 202567 w 296254"/>
                <a:gd name="connsiteY911" fmla="*/ 541867 h 782415"/>
                <a:gd name="connsiteX912" fmla="*/ 202567 w 296254"/>
                <a:gd name="connsiteY912" fmla="*/ 539335 h 782415"/>
                <a:gd name="connsiteX913" fmla="*/ 200035 w 296254"/>
                <a:gd name="connsiteY913" fmla="*/ 539335 h 782415"/>
                <a:gd name="connsiteX914" fmla="*/ 200035 w 296254"/>
                <a:gd name="connsiteY914" fmla="*/ 536802 h 782415"/>
                <a:gd name="connsiteX915" fmla="*/ 202567 w 296254"/>
                <a:gd name="connsiteY915" fmla="*/ 536802 h 782415"/>
                <a:gd name="connsiteX916" fmla="*/ 202567 w 296254"/>
                <a:gd name="connsiteY916" fmla="*/ 534271 h 782415"/>
                <a:gd name="connsiteX917" fmla="*/ 200035 w 296254"/>
                <a:gd name="connsiteY917" fmla="*/ 534271 h 782415"/>
                <a:gd name="connsiteX918" fmla="*/ 202567 w 296254"/>
                <a:gd name="connsiteY918" fmla="*/ 534271 h 782415"/>
                <a:gd name="connsiteX919" fmla="*/ 205099 w 296254"/>
                <a:gd name="connsiteY919" fmla="*/ 534271 h 782415"/>
                <a:gd name="connsiteX920" fmla="*/ 205099 w 296254"/>
                <a:gd name="connsiteY920" fmla="*/ 531738 h 782415"/>
                <a:gd name="connsiteX921" fmla="*/ 202567 w 296254"/>
                <a:gd name="connsiteY921" fmla="*/ 531738 h 782415"/>
                <a:gd name="connsiteX922" fmla="*/ 202567 w 296254"/>
                <a:gd name="connsiteY922" fmla="*/ 529207 h 782415"/>
                <a:gd name="connsiteX923" fmla="*/ 202567 w 296254"/>
                <a:gd name="connsiteY923" fmla="*/ 526674 h 782415"/>
                <a:gd name="connsiteX924" fmla="*/ 202567 w 296254"/>
                <a:gd name="connsiteY924" fmla="*/ 526674 h 782415"/>
                <a:gd name="connsiteX925" fmla="*/ 205099 w 296254"/>
                <a:gd name="connsiteY925" fmla="*/ 526674 h 782415"/>
                <a:gd name="connsiteX926" fmla="*/ 205099 w 296254"/>
                <a:gd name="connsiteY926" fmla="*/ 529207 h 782415"/>
                <a:gd name="connsiteX927" fmla="*/ 207631 w 296254"/>
                <a:gd name="connsiteY927" fmla="*/ 529207 h 782415"/>
                <a:gd name="connsiteX928" fmla="*/ 210164 w 296254"/>
                <a:gd name="connsiteY928" fmla="*/ 529207 h 782415"/>
                <a:gd name="connsiteX929" fmla="*/ 210164 w 296254"/>
                <a:gd name="connsiteY929" fmla="*/ 526674 h 782415"/>
                <a:gd name="connsiteX930" fmla="*/ 210164 w 296254"/>
                <a:gd name="connsiteY930" fmla="*/ 524142 h 782415"/>
                <a:gd name="connsiteX931" fmla="*/ 212695 w 296254"/>
                <a:gd name="connsiteY931" fmla="*/ 524142 h 782415"/>
                <a:gd name="connsiteX932" fmla="*/ 212695 w 296254"/>
                <a:gd name="connsiteY932" fmla="*/ 521610 h 782415"/>
                <a:gd name="connsiteX933" fmla="*/ 210164 w 296254"/>
                <a:gd name="connsiteY933" fmla="*/ 521610 h 782415"/>
                <a:gd name="connsiteX934" fmla="*/ 210164 w 296254"/>
                <a:gd name="connsiteY934" fmla="*/ 519078 h 782415"/>
                <a:gd name="connsiteX935" fmla="*/ 210164 w 296254"/>
                <a:gd name="connsiteY935" fmla="*/ 521610 h 782415"/>
                <a:gd name="connsiteX936" fmla="*/ 212695 w 296254"/>
                <a:gd name="connsiteY936" fmla="*/ 521610 h 782415"/>
                <a:gd name="connsiteX937" fmla="*/ 215227 w 296254"/>
                <a:gd name="connsiteY937" fmla="*/ 521610 h 782415"/>
                <a:gd name="connsiteX938" fmla="*/ 215227 w 296254"/>
                <a:gd name="connsiteY938" fmla="*/ 519078 h 782415"/>
                <a:gd name="connsiteX939" fmla="*/ 215227 w 296254"/>
                <a:gd name="connsiteY939" fmla="*/ 516546 h 782415"/>
                <a:gd name="connsiteX940" fmla="*/ 217760 w 296254"/>
                <a:gd name="connsiteY940" fmla="*/ 516546 h 782415"/>
                <a:gd name="connsiteX941" fmla="*/ 217760 w 296254"/>
                <a:gd name="connsiteY941" fmla="*/ 514014 h 782415"/>
                <a:gd name="connsiteX942" fmla="*/ 220292 w 296254"/>
                <a:gd name="connsiteY942" fmla="*/ 514014 h 782415"/>
                <a:gd name="connsiteX943" fmla="*/ 220292 w 296254"/>
                <a:gd name="connsiteY943" fmla="*/ 511482 h 782415"/>
                <a:gd name="connsiteX944" fmla="*/ 222824 w 296254"/>
                <a:gd name="connsiteY944" fmla="*/ 511482 h 782415"/>
                <a:gd name="connsiteX945" fmla="*/ 220292 w 296254"/>
                <a:gd name="connsiteY945" fmla="*/ 511482 h 782415"/>
                <a:gd name="connsiteX946" fmla="*/ 217760 w 296254"/>
                <a:gd name="connsiteY946" fmla="*/ 511482 h 782415"/>
                <a:gd name="connsiteX947" fmla="*/ 220292 w 296254"/>
                <a:gd name="connsiteY947" fmla="*/ 511482 h 782415"/>
                <a:gd name="connsiteX948" fmla="*/ 220292 w 296254"/>
                <a:gd name="connsiteY948" fmla="*/ 508950 h 782415"/>
                <a:gd name="connsiteX949" fmla="*/ 217760 w 296254"/>
                <a:gd name="connsiteY949" fmla="*/ 508950 h 782415"/>
                <a:gd name="connsiteX950" fmla="*/ 220292 w 296254"/>
                <a:gd name="connsiteY950" fmla="*/ 508950 h 782415"/>
                <a:gd name="connsiteX951" fmla="*/ 220292 w 296254"/>
                <a:gd name="connsiteY951" fmla="*/ 506417 h 782415"/>
                <a:gd name="connsiteX952" fmla="*/ 222824 w 296254"/>
                <a:gd name="connsiteY952" fmla="*/ 506417 h 782415"/>
                <a:gd name="connsiteX953" fmla="*/ 225356 w 296254"/>
                <a:gd name="connsiteY953" fmla="*/ 506417 h 782415"/>
                <a:gd name="connsiteX954" fmla="*/ 225356 w 296254"/>
                <a:gd name="connsiteY954" fmla="*/ 503886 h 782415"/>
                <a:gd name="connsiteX955" fmla="*/ 225356 w 296254"/>
                <a:gd name="connsiteY955" fmla="*/ 506417 h 782415"/>
                <a:gd name="connsiteX956" fmla="*/ 225356 w 296254"/>
                <a:gd name="connsiteY956" fmla="*/ 503886 h 782415"/>
                <a:gd name="connsiteX957" fmla="*/ 227888 w 296254"/>
                <a:gd name="connsiteY957" fmla="*/ 503886 h 782415"/>
                <a:gd name="connsiteX958" fmla="*/ 227888 w 296254"/>
                <a:gd name="connsiteY958" fmla="*/ 506417 h 782415"/>
                <a:gd name="connsiteX959" fmla="*/ 227888 w 296254"/>
                <a:gd name="connsiteY959" fmla="*/ 503886 h 782415"/>
                <a:gd name="connsiteX960" fmla="*/ 230420 w 296254"/>
                <a:gd name="connsiteY960" fmla="*/ 503886 h 782415"/>
                <a:gd name="connsiteX961" fmla="*/ 230420 w 296254"/>
                <a:gd name="connsiteY961" fmla="*/ 501353 h 782415"/>
                <a:gd name="connsiteX962" fmla="*/ 227888 w 296254"/>
                <a:gd name="connsiteY962" fmla="*/ 501353 h 782415"/>
                <a:gd name="connsiteX963" fmla="*/ 227888 w 296254"/>
                <a:gd name="connsiteY963" fmla="*/ 501353 h 782415"/>
                <a:gd name="connsiteX964" fmla="*/ 225356 w 296254"/>
                <a:gd name="connsiteY964" fmla="*/ 501353 h 782415"/>
                <a:gd name="connsiteX965" fmla="*/ 227888 w 296254"/>
                <a:gd name="connsiteY965" fmla="*/ 498821 h 782415"/>
                <a:gd name="connsiteX966" fmla="*/ 227888 w 296254"/>
                <a:gd name="connsiteY966" fmla="*/ 501353 h 782415"/>
                <a:gd name="connsiteX967" fmla="*/ 230420 w 296254"/>
                <a:gd name="connsiteY967" fmla="*/ 501353 h 782415"/>
                <a:gd name="connsiteX968" fmla="*/ 232952 w 296254"/>
                <a:gd name="connsiteY968" fmla="*/ 501353 h 782415"/>
                <a:gd name="connsiteX969" fmla="*/ 235485 w 296254"/>
                <a:gd name="connsiteY969" fmla="*/ 501353 h 782415"/>
                <a:gd name="connsiteX970" fmla="*/ 235485 w 296254"/>
                <a:gd name="connsiteY970" fmla="*/ 503886 h 782415"/>
                <a:gd name="connsiteX971" fmla="*/ 235485 w 296254"/>
                <a:gd name="connsiteY971" fmla="*/ 506417 h 782415"/>
                <a:gd name="connsiteX972" fmla="*/ 238016 w 296254"/>
                <a:gd name="connsiteY972" fmla="*/ 506417 h 782415"/>
                <a:gd name="connsiteX973" fmla="*/ 238016 w 296254"/>
                <a:gd name="connsiteY973" fmla="*/ 508950 h 782415"/>
                <a:gd name="connsiteX974" fmla="*/ 240548 w 296254"/>
                <a:gd name="connsiteY974" fmla="*/ 508950 h 782415"/>
                <a:gd name="connsiteX975" fmla="*/ 240548 w 296254"/>
                <a:gd name="connsiteY975" fmla="*/ 511482 h 782415"/>
                <a:gd name="connsiteX976" fmla="*/ 243081 w 296254"/>
                <a:gd name="connsiteY976" fmla="*/ 511482 h 782415"/>
                <a:gd name="connsiteX977" fmla="*/ 243081 w 296254"/>
                <a:gd name="connsiteY977" fmla="*/ 514014 h 782415"/>
                <a:gd name="connsiteX978" fmla="*/ 240548 w 296254"/>
                <a:gd name="connsiteY978" fmla="*/ 514014 h 782415"/>
                <a:gd name="connsiteX979" fmla="*/ 243081 w 296254"/>
                <a:gd name="connsiteY979" fmla="*/ 514014 h 782415"/>
                <a:gd name="connsiteX980" fmla="*/ 245613 w 296254"/>
                <a:gd name="connsiteY980" fmla="*/ 514014 h 782415"/>
                <a:gd name="connsiteX981" fmla="*/ 245613 w 296254"/>
                <a:gd name="connsiteY981" fmla="*/ 516546 h 782415"/>
                <a:gd name="connsiteX982" fmla="*/ 248145 w 296254"/>
                <a:gd name="connsiteY982" fmla="*/ 516546 h 782415"/>
                <a:gd name="connsiteX983" fmla="*/ 248145 w 296254"/>
                <a:gd name="connsiteY983" fmla="*/ 519078 h 782415"/>
                <a:gd name="connsiteX984" fmla="*/ 250676 w 296254"/>
                <a:gd name="connsiteY984" fmla="*/ 519078 h 782415"/>
                <a:gd name="connsiteX985" fmla="*/ 250676 w 296254"/>
                <a:gd name="connsiteY985" fmla="*/ 516546 h 782415"/>
                <a:gd name="connsiteX986" fmla="*/ 250676 w 296254"/>
                <a:gd name="connsiteY986" fmla="*/ 514014 h 782415"/>
                <a:gd name="connsiteX987" fmla="*/ 250676 w 296254"/>
                <a:gd name="connsiteY987" fmla="*/ 511482 h 782415"/>
                <a:gd name="connsiteX988" fmla="*/ 250676 w 296254"/>
                <a:gd name="connsiteY988" fmla="*/ 508950 h 782415"/>
                <a:gd name="connsiteX989" fmla="*/ 248145 w 296254"/>
                <a:gd name="connsiteY989" fmla="*/ 508950 h 782415"/>
                <a:gd name="connsiteX990" fmla="*/ 248145 w 296254"/>
                <a:gd name="connsiteY990" fmla="*/ 506417 h 782415"/>
                <a:gd name="connsiteX991" fmla="*/ 250676 w 296254"/>
                <a:gd name="connsiteY991" fmla="*/ 506417 h 782415"/>
                <a:gd name="connsiteX992" fmla="*/ 250676 w 296254"/>
                <a:gd name="connsiteY992" fmla="*/ 503886 h 782415"/>
                <a:gd name="connsiteX993" fmla="*/ 248145 w 296254"/>
                <a:gd name="connsiteY993" fmla="*/ 503886 h 782415"/>
                <a:gd name="connsiteX994" fmla="*/ 248145 w 296254"/>
                <a:gd name="connsiteY994" fmla="*/ 501353 h 782415"/>
                <a:gd name="connsiteX995" fmla="*/ 243081 w 296254"/>
                <a:gd name="connsiteY995" fmla="*/ 501353 h 782415"/>
                <a:gd name="connsiteX996" fmla="*/ 243081 w 296254"/>
                <a:gd name="connsiteY996" fmla="*/ 498821 h 782415"/>
                <a:gd name="connsiteX997" fmla="*/ 240548 w 296254"/>
                <a:gd name="connsiteY997" fmla="*/ 498821 h 782415"/>
                <a:gd name="connsiteX998" fmla="*/ 240548 w 296254"/>
                <a:gd name="connsiteY998" fmla="*/ 496289 h 782415"/>
                <a:gd name="connsiteX999" fmla="*/ 240548 w 296254"/>
                <a:gd name="connsiteY999" fmla="*/ 493757 h 782415"/>
                <a:gd name="connsiteX1000" fmla="*/ 238016 w 296254"/>
                <a:gd name="connsiteY1000" fmla="*/ 493757 h 782415"/>
                <a:gd name="connsiteX1001" fmla="*/ 235485 w 296254"/>
                <a:gd name="connsiteY1001" fmla="*/ 493757 h 782415"/>
                <a:gd name="connsiteX1002" fmla="*/ 235485 w 296254"/>
                <a:gd name="connsiteY1002" fmla="*/ 491225 h 782415"/>
                <a:gd name="connsiteX1003" fmla="*/ 232952 w 296254"/>
                <a:gd name="connsiteY1003" fmla="*/ 491225 h 782415"/>
                <a:gd name="connsiteX1004" fmla="*/ 232952 w 296254"/>
                <a:gd name="connsiteY1004" fmla="*/ 488693 h 782415"/>
                <a:gd name="connsiteX1005" fmla="*/ 230420 w 296254"/>
                <a:gd name="connsiteY1005" fmla="*/ 488693 h 782415"/>
                <a:gd name="connsiteX1006" fmla="*/ 230420 w 296254"/>
                <a:gd name="connsiteY1006" fmla="*/ 486161 h 782415"/>
                <a:gd name="connsiteX1007" fmla="*/ 230420 w 296254"/>
                <a:gd name="connsiteY1007" fmla="*/ 483629 h 782415"/>
                <a:gd name="connsiteX1008" fmla="*/ 227888 w 296254"/>
                <a:gd name="connsiteY1008" fmla="*/ 483629 h 782415"/>
                <a:gd name="connsiteX1009" fmla="*/ 225356 w 296254"/>
                <a:gd name="connsiteY1009" fmla="*/ 483629 h 782415"/>
                <a:gd name="connsiteX1010" fmla="*/ 222824 w 296254"/>
                <a:gd name="connsiteY1010" fmla="*/ 483629 h 782415"/>
                <a:gd name="connsiteX1011" fmla="*/ 222824 w 296254"/>
                <a:gd name="connsiteY1011" fmla="*/ 481097 h 782415"/>
                <a:gd name="connsiteX1012" fmla="*/ 225356 w 296254"/>
                <a:gd name="connsiteY1012" fmla="*/ 481097 h 782415"/>
                <a:gd name="connsiteX1013" fmla="*/ 225356 w 296254"/>
                <a:gd name="connsiteY1013" fmla="*/ 478565 h 782415"/>
                <a:gd name="connsiteX1014" fmla="*/ 227888 w 296254"/>
                <a:gd name="connsiteY1014" fmla="*/ 478565 h 782415"/>
                <a:gd name="connsiteX1015" fmla="*/ 227888 w 296254"/>
                <a:gd name="connsiteY1015" fmla="*/ 476033 h 782415"/>
                <a:gd name="connsiteX1016" fmla="*/ 225356 w 296254"/>
                <a:gd name="connsiteY1016" fmla="*/ 476033 h 782415"/>
                <a:gd name="connsiteX1017" fmla="*/ 225356 w 296254"/>
                <a:gd name="connsiteY1017" fmla="*/ 476033 h 782415"/>
                <a:gd name="connsiteX1018" fmla="*/ 225356 w 296254"/>
                <a:gd name="connsiteY1018" fmla="*/ 473500 h 782415"/>
                <a:gd name="connsiteX1019" fmla="*/ 227888 w 296254"/>
                <a:gd name="connsiteY1019" fmla="*/ 473500 h 782415"/>
                <a:gd name="connsiteX1020" fmla="*/ 227888 w 296254"/>
                <a:gd name="connsiteY1020" fmla="*/ 470968 h 782415"/>
                <a:gd name="connsiteX1021" fmla="*/ 225356 w 296254"/>
                <a:gd name="connsiteY1021" fmla="*/ 470968 h 782415"/>
                <a:gd name="connsiteX1022" fmla="*/ 222824 w 296254"/>
                <a:gd name="connsiteY1022" fmla="*/ 470968 h 782415"/>
                <a:gd name="connsiteX1023" fmla="*/ 222824 w 296254"/>
                <a:gd name="connsiteY1023" fmla="*/ 468436 h 782415"/>
                <a:gd name="connsiteX1024" fmla="*/ 220292 w 296254"/>
                <a:gd name="connsiteY1024" fmla="*/ 468436 h 782415"/>
                <a:gd name="connsiteX1025" fmla="*/ 220292 w 296254"/>
                <a:gd name="connsiteY1025" fmla="*/ 465904 h 782415"/>
                <a:gd name="connsiteX1026" fmla="*/ 217760 w 296254"/>
                <a:gd name="connsiteY1026" fmla="*/ 465904 h 782415"/>
                <a:gd name="connsiteX1027" fmla="*/ 217760 w 296254"/>
                <a:gd name="connsiteY1027" fmla="*/ 463372 h 782415"/>
                <a:gd name="connsiteX1028" fmla="*/ 217760 w 296254"/>
                <a:gd name="connsiteY1028" fmla="*/ 460840 h 782415"/>
                <a:gd name="connsiteX1029" fmla="*/ 217760 w 296254"/>
                <a:gd name="connsiteY1029" fmla="*/ 458308 h 782415"/>
                <a:gd name="connsiteX1030" fmla="*/ 217760 w 296254"/>
                <a:gd name="connsiteY1030" fmla="*/ 455776 h 782415"/>
                <a:gd name="connsiteX1031" fmla="*/ 215227 w 296254"/>
                <a:gd name="connsiteY1031" fmla="*/ 455776 h 782415"/>
                <a:gd name="connsiteX1032" fmla="*/ 215227 w 296254"/>
                <a:gd name="connsiteY1032" fmla="*/ 453244 h 782415"/>
                <a:gd name="connsiteX1033" fmla="*/ 215227 w 296254"/>
                <a:gd name="connsiteY1033" fmla="*/ 450712 h 782415"/>
                <a:gd name="connsiteX1034" fmla="*/ 212695 w 296254"/>
                <a:gd name="connsiteY1034" fmla="*/ 450712 h 782415"/>
                <a:gd name="connsiteX1035" fmla="*/ 212695 w 296254"/>
                <a:gd name="connsiteY1035" fmla="*/ 450712 h 782415"/>
                <a:gd name="connsiteX1036" fmla="*/ 212695 w 296254"/>
                <a:gd name="connsiteY1036" fmla="*/ 448179 h 782415"/>
                <a:gd name="connsiteX1037" fmla="*/ 210164 w 296254"/>
                <a:gd name="connsiteY1037" fmla="*/ 448179 h 782415"/>
                <a:gd name="connsiteX1038" fmla="*/ 210164 w 296254"/>
                <a:gd name="connsiteY1038" fmla="*/ 445648 h 782415"/>
                <a:gd name="connsiteX1039" fmla="*/ 207631 w 296254"/>
                <a:gd name="connsiteY1039" fmla="*/ 445648 h 782415"/>
                <a:gd name="connsiteX1040" fmla="*/ 207631 w 296254"/>
                <a:gd name="connsiteY1040" fmla="*/ 443115 h 782415"/>
                <a:gd name="connsiteX1041" fmla="*/ 210164 w 296254"/>
                <a:gd name="connsiteY1041" fmla="*/ 443115 h 782415"/>
                <a:gd name="connsiteX1042" fmla="*/ 210164 w 296254"/>
                <a:gd name="connsiteY1042" fmla="*/ 440583 h 782415"/>
                <a:gd name="connsiteX1043" fmla="*/ 212695 w 296254"/>
                <a:gd name="connsiteY1043" fmla="*/ 440583 h 782415"/>
                <a:gd name="connsiteX1044" fmla="*/ 212695 w 296254"/>
                <a:gd name="connsiteY1044" fmla="*/ 438051 h 782415"/>
                <a:gd name="connsiteX1045" fmla="*/ 215227 w 296254"/>
                <a:gd name="connsiteY1045" fmla="*/ 438051 h 782415"/>
                <a:gd name="connsiteX1046" fmla="*/ 215227 w 296254"/>
                <a:gd name="connsiteY1046" fmla="*/ 440583 h 782415"/>
                <a:gd name="connsiteX1047" fmla="*/ 217760 w 296254"/>
                <a:gd name="connsiteY1047" fmla="*/ 440583 h 782415"/>
                <a:gd name="connsiteX1048" fmla="*/ 220292 w 296254"/>
                <a:gd name="connsiteY1048" fmla="*/ 440583 h 782415"/>
                <a:gd name="connsiteX1049" fmla="*/ 220292 w 296254"/>
                <a:gd name="connsiteY1049" fmla="*/ 438051 h 782415"/>
                <a:gd name="connsiteX1050" fmla="*/ 217760 w 296254"/>
                <a:gd name="connsiteY1050" fmla="*/ 438051 h 782415"/>
                <a:gd name="connsiteX1051" fmla="*/ 217760 w 296254"/>
                <a:gd name="connsiteY1051" fmla="*/ 435519 h 782415"/>
                <a:gd name="connsiteX1052" fmla="*/ 217760 w 296254"/>
                <a:gd name="connsiteY1052" fmla="*/ 432987 h 782415"/>
                <a:gd name="connsiteX1053" fmla="*/ 217760 w 296254"/>
                <a:gd name="connsiteY1053" fmla="*/ 430455 h 782415"/>
                <a:gd name="connsiteX1054" fmla="*/ 220292 w 296254"/>
                <a:gd name="connsiteY1054" fmla="*/ 430455 h 782415"/>
                <a:gd name="connsiteX1055" fmla="*/ 222824 w 296254"/>
                <a:gd name="connsiteY1055" fmla="*/ 430455 h 782415"/>
                <a:gd name="connsiteX1056" fmla="*/ 225356 w 296254"/>
                <a:gd name="connsiteY1056" fmla="*/ 430455 h 782415"/>
                <a:gd name="connsiteX1057" fmla="*/ 225356 w 296254"/>
                <a:gd name="connsiteY1057" fmla="*/ 427923 h 782415"/>
                <a:gd name="connsiteX1058" fmla="*/ 222824 w 296254"/>
                <a:gd name="connsiteY1058" fmla="*/ 425391 h 782415"/>
                <a:gd name="connsiteX1059" fmla="*/ 222824 w 296254"/>
                <a:gd name="connsiteY1059" fmla="*/ 425391 h 782415"/>
                <a:gd name="connsiteX1060" fmla="*/ 225356 w 296254"/>
                <a:gd name="connsiteY1060" fmla="*/ 425391 h 782415"/>
                <a:gd name="connsiteX1061" fmla="*/ 225356 w 296254"/>
                <a:gd name="connsiteY1061" fmla="*/ 422859 h 782415"/>
                <a:gd name="connsiteX1062" fmla="*/ 225356 w 296254"/>
                <a:gd name="connsiteY1062" fmla="*/ 420327 h 782415"/>
                <a:gd name="connsiteX1063" fmla="*/ 227888 w 296254"/>
                <a:gd name="connsiteY1063" fmla="*/ 420327 h 782415"/>
                <a:gd name="connsiteX1064" fmla="*/ 227888 w 296254"/>
                <a:gd name="connsiteY1064" fmla="*/ 417794 h 782415"/>
                <a:gd name="connsiteX1065" fmla="*/ 227888 w 296254"/>
                <a:gd name="connsiteY1065" fmla="*/ 415263 h 782415"/>
                <a:gd name="connsiteX1066" fmla="*/ 230420 w 296254"/>
                <a:gd name="connsiteY1066" fmla="*/ 415263 h 782415"/>
                <a:gd name="connsiteX1067" fmla="*/ 230420 w 296254"/>
                <a:gd name="connsiteY1067" fmla="*/ 417794 h 782415"/>
                <a:gd name="connsiteX1068" fmla="*/ 230420 w 296254"/>
                <a:gd name="connsiteY1068" fmla="*/ 420327 h 782415"/>
                <a:gd name="connsiteX1069" fmla="*/ 230420 w 296254"/>
                <a:gd name="connsiteY1069" fmla="*/ 422859 h 782415"/>
                <a:gd name="connsiteX1070" fmla="*/ 230420 w 296254"/>
                <a:gd name="connsiteY1070" fmla="*/ 425391 h 782415"/>
                <a:gd name="connsiteX1071" fmla="*/ 230420 w 296254"/>
                <a:gd name="connsiteY1071" fmla="*/ 427923 h 782415"/>
                <a:gd name="connsiteX1072" fmla="*/ 230420 w 296254"/>
                <a:gd name="connsiteY1072" fmla="*/ 430455 h 782415"/>
                <a:gd name="connsiteX1073" fmla="*/ 232952 w 296254"/>
                <a:gd name="connsiteY1073" fmla="*/ 432987 h 782415"/>
                <a:gd name="connsiteX1074" fmla="*/ 232952 w 296254"/>
                <a:gd name="connsiteY1074" fmla="*/ 435519 h 782415"/>
                <a:gd name="connsiteX1075" fmla="*/ 235485 w 296254"/>
                <a:gd name="connsiteY1075" fmla="*/ 435519 h 782415"/>
                <a:gd name="connsiteX1076" fmla="*/ 235485 w 296254"/>
                <a:gd name="connsiteY1076" fmla="*/ 432987 h 782415"/>
                <a:gd name="connsiteX1077" fmla="*/ 235485 w 296254"/>
                <a:gd name="connsiteY1077" fmla="*/ 430455 h 782415"/>
                <a:gd name="connsiteX1078" fmla="*/ 235485 w 296254"/>
                <a:gd name="connsiteY1078" fmla="*/ 427923 h 782415"/>
                <a:gd name="connsiteX1079" fmla="*/ 235485 w 296254"/>
                <a:gd name="connsiteY1079" fmla="*/ 425391 h 782415"/>
                <a:gd name="connsiteX1080" fmla="*/ 238016 w 296254"/>
                <a:gd name="connsiteY1080" fmla="*/ 422859 h 782415"/>
                <a:gd name="connsiteX1081" fmla="*/ 235485 w 296254"/>
                <a:gd name="connsiteY1081" fmla="*/ 422859 h 782415"/>
                <a:gd name="connsiteX1082" fmla="*/ 235485 w 296254"/>
                <a:gd name="connsiteY1082" fmla="*/ 420327 h 782415"/>
                <a:gd name="connsiteX1083" fmla="*/ 232952 w 296254"/>
                <a:gd name="connsiteY1083" fmla="*/ 420327 h 782415"/>
                <a:gd name="connsiteX1084" fmla="*/ 232952 w 296254"/>
                <a:gd name="connsiteY1084" fmla="*/ 417794 h 782415"/>
                <a:gd name="connsiteX1085" fmla="*/ 232952 w 296254"/>
                <a:gd name="connsiteY1085" fmla="*/ 415263 h 782415"/>
                <a:gd name="connsiteX1086" fmla="*/ 232952 w 296254"/>
                <a:gd name="connsiteY1086" fmla="*/ 412730 h 782415"/>
                <a:gd name="connsiteX1087" fmla="*/ 230420 w 296254"/>
                <a:gd name="connsiteY1087" fmla="*/ 412730 h 782415"/>
                <a:gd name="connsiteX1088" fmla="*/ 230420 w 296254"/>
                <a:gd name="connsiteY1088" fmla="*/ 410198 h 782415"/>
                <a:gd name="connsiteX1089" fmla="*/ 227888 w 296254"/>
                <a:gd name="connsiteY1089" fmla="*/ 410198 h 782415"/>
                <a:gd name="connsiteX1090" fmla="*/ 225356 w 296254"/>
                <a:gd name="connsiteY1090" fmla="*/ 410198 h 782415"/>
                <a:gd name="connsiteX1091" fmla="*/ 222824 w 296254"/>
                <a:gd name="connsiteY1091" fmla="*/ 410198 h 782415"/>
                <a:gd name="connsiteX1092" fmla="*/ 220292 w 296254"/>
                <a:gd name="connsiteY1092" fmla="*/ 410198 h 782415"/>
                <a:gd name="connsiteX1093" fmla="*/ 220292 w 296254"/>
                <a:gd name="connsiteY1093" fmla="*/ 407666 h 782415"/>
                <a:gd name="connsiteX1094" fmla="*/ 220292 w 296254"/>
                <a:gd name="connsiteY1094" fmla="*/ 405134 h 782415"/>
                <a:gd name="connsiteX1095" fmla="*/ 222824 w 296254"/>
                <a:gd name="connsiteY1095" fmla="*/ 405134 h 782415"/>
                <a:gd name="connsiteX1096" fmla="*/ 222824 w 296254"/>
                <a:gd name="connsiteY1096" fmla="*/ 407666 h 782415"/>
                <a:gd name="connsiteX1097" fmla="*/ 225356 w 296254"/>
                <a:gd name="connsiteY1097" fmla="*/ 407666 h 782415"/>
                <a:gd name="connsiteX1098" fmla="*/ 225356 w 296254"/>
                <a:gd name="connsiteY1098" fmla="*/ 405134 h 782415"/>
                <a:gd name="connsiteX1099" fmla="*/ 222824 w 296254"/>
                <a:gd name="connsiteY1099" fmla="*/ 402602 h 782415"/>
                <a:gd name="connsiteX1100" fmla="*/ 222824 w 296254"/>
                <a:gd name="connsiteY1100" fmla="*/ 400070 h 782415"/>
                <a:gd name="connsiteX1101" fmla="*/ 222824 w 296254"/>
                <a:gd name="connsiteY1101" fmla="*/ 400070 h 782415"/>
                <a:gd name="connsiteX1102" fmla="*/ 222824 w 296254"/>
                <a:gd name="connsiteY1102" fmla="*/ 397538 h 782415"/>
                <a:gd name="connsiteX1103" fmla="*/ 222824 w 296254"/>
                <a:gd name="connsiteY1103" fmla="*/ 395006 h 782415"/>
                <a:gd name="connsiteX1104" fmla="*/ 222824 w 296254"/>
                <a:gd name="connsiteY1104" fmla="*/ 392474 h 782415"/>
                <a:gd name="connsiteX1105" fmla="*/ 225356 w 296254"/>
                <a:gd name="connsiteY1105" fmla="*/ 389942 h 782415"/>
                <a:gd name="connsiteX1106" fmla="*/ 225356 w 296254"/>
                <a:gd name="connsiteY1106" fmla="*/ 387409 h 782415"/>
                <a:gd name="connsiteX1107" fmla="*/ 222824 w 296254"/>
                <a:gd name="connsiteY1107" fmla="*/ 387409 h 782415"/>
                <a:gd name="connsiteX1108" fmla="*/ 220292 w 296254"/>
                <a:gd name="connsiteY1108" fmla="*/ 387409 h 782415"/>
                <a:gd name="connsiteX1109" fmla="*/ 220292 w 296254"/>
                <a:gd name="connsiteY1109" fmla="*/ 384877 h 782415"/>
                <a:gd name="connsiteX1110" fmla="*/ 220292 w 296254"/>
                <a:gd name="connsiteY1110" fmla="*/ 382345 h 782415"/>
                <a:gd name="connsiteX1111" fmla="*/ 220292 w 296254"/>
                <a:gd name="connsiteY1111" fmla="*/ 379813 h 782415"/>
                <a:gd name="connsiteX1112" fmla="*/ 217760 w 296254"/>
                <a:gd name="connsiteY1112" fmla="*/ 379813 h 782415"/>
                <a:gd name="connsiteX1113" fmla="*/ 215227 w 296254"/>
                <a:gd name="connsiteY1113" fmla="*/ 379813 h 782415"/>
                <a:gd name="connsiteX1114" fmla="*/ 215227 w 296254"/>
                <a:gd name="connsiteY1114" fmla="*/ 377281 h 782415"/>
                <a:gd name="connsiteX1115" fmla="*/ 215227 w 296254"/>
                <a:gd name="connsiteY1115" fmla="*/ 374749 h 782415"/>
                <a:gd name="connsiteX1116" fmla="*/ 215227 w 296254"/>
                <a:gd name="connsiteY1116" fmla="*/ 374749 h 782415"/>
                <a:gd name="connsiteX1117" fmla="*/ 212695 w 296254"/>
                <a:gd name="connsiteY1117" fmla="*/ 374749 h 782415"/>
                <a:gd name="connsiteX1118" fmla="*/ 212695 w 296254"/>
                <a:gd name="connsiteY1118" fmla="*/ 372217 h 782415"/>
                <a:gd name="connsiteX1119" fmla="*/ 210164 w 296254"/>
                <a:gd name="connsiteY1119" fmla="*/ 372217 h 782415"/>
                <a:gd name="connsiteX1120" fmla="*/ 207631 w 296254"/>
                <a:gd name="connsiteY1120" fmla="*/ 372217 h 782415"/>
                <a:gd name="connsiteX1121" fmla="*/ 205099 w 296254"/>
                <a:gd name="connsiteY1121" fmla="*/ 372217 h 782415"/>
                <a:gd name="connsiteX1122" fmla="*/ 205099 w 296254"/>
                <a:gd name="connsiteY1122" fmla="*/ 374749 h 782415"/>
                <a:gd name="connsiteX1123" fmla="*/ 205099 w 296254"/>
                <a:gd name="connsiteY1123" fmla="*/ 377281 h 782415"/>
                <a:gd name="connsiteX1124" fmla="*/ 205099 w 296254"/>
                <a:gd name="connsiteY1124" fmla="*/ 379813 h 782415"/>
                <a:gd name="connsiteX1125" fmla="*/ 205099 w 296254"/>
                <a:gd name="connsiteY1125" fmla="*/ 382345 h 782415"/>
                <a:gd name="connsiteX1126" fmla="*/ 205099 w 296254"/>
                <a:gd name="connsiteY1126" fmla="*/ 384877 h 782415"/>
                <a:gd name="connsiteX1127" fmla="*/ 205099 w 296254"/>
                <a:gd name="connsiteY1127" fmla="*/ 384877 h 782415"/>
                <a:gd name="connsiteX1128" fmla="*/ 202567 w 296254"/>
                <a:gd name="connsiteY1128" fmla="*/ 384877 h 782415"/>
                <a:gd name="connsiteX1129" fmla="*/ 202567 w 296254"/>
                <a:gd name="connsiteY1129" fmla="*/ 382345 h 782415"/>
                <a:gd name="connsiteX1130" fmla="*/ 202567 w 296254"/>
                <a:gd name="connsiteY1130" fmla="*/ 379813 h 782415"/>
                <a:gd name="connsiteX1131" fmla="*/ 202567 w 296254"/>
                <a:gd name="connsiteY1131" fmla="*/ 377281 h 782415"/>
                <a:gd name="connsiteX1132" fmla="*/ 200035 w 296254"/>
                <a:gd name="connsiteY1132" fmla="*/ 377281 h 782415"/>
                <a:gd name="connsiteX1133" fmla="*/ 200035 w 296254"/>
                <a:gd name="connsiteY1133" fmla="*/ 374749 h 782415"/>
                <a:gd name="connsiteX1134" fmla="*/ 197503 w 296254"/>
                <a:gd name="connsiteY1134" fmla="*/ 374749 h 782415"/>
                <a:gd name="connsiteX1135" fmla="*/ 197503 w 296254"/>
                <a:gd name="connsiteY1135" fmla="*/ 372217 h 782415"/>
                <a:gd name="connsiteX1136" fmla="*/ 194971 w 296254"/>
                <a:gd name="connsiteY1136" fmla="*/ 372217 h 782415"/>
                <a:gd name="connsiteX1137" fmla="*/ 194971 w 296254"/>
                <a:gd name="connsiteY1137" fmla="*/ 374749 h 782415"/>
                <a:gd name="connsiteX1138" fmla="*/ 192439 w 296254"/>
                <a:gd name="connsiteY1138" fmla="*/ 374749 h 782415"/>
                <a:gd name="connsiteX1139" fmla="*/ 192439 w 296254"/>
                <a:gd name="connsiteY1139" fmla="*/ 372217 h 782415"/>
                <a:gd name="connsiteX1140" fmla="*/ 189907 w 296254"/>
                <a:gd name="connsiteY1140" fmla="*/ 372217 h 782415"/>
                <a:gd name="connsiteX1141" fmla="*/ 189907 w 296254"/>
                <a:gd name="connsiteY1141" fmla="*/ 369685 h 782415"/>
                <a:gd name="connsiteX1142" fmla="*/ 192439 w 296254"/>
                <a:gd name="connsiteY1142" fmla="*/ 369685 h 782415"/>
                <a:gd name="connsiteX1143" fmla="*/ 197503 w 296254"/>
                <a:gd name="connsiteY1143" fmla="*/ 367153 h 782415"/>
                <a:gd name="connsiteX1144" fmla="*/ 197503 w 296254"/>
                <a:gd name="connsiteY1144" fmla="*/ 364621 h 782415"/>
                <a:gd name="connsiteX1145" fmla="*/ 197503 w 296254"/>
                <a:gd name="connsiteY1145" fmla="*/ 362089 h 782415"/>
                <a:gd name="connsiteX1146" fmla="*/ 197503 w 296254"/>
                <a:gd name="connsiteY1146" fmla="*/ 359556 h 782415"/>
                <a:gd name="connsiteX1147" fmla="*/ 197503 w 296254"/>
                <a:gd name="connsiteY1147" fmla="*/ 357024 h 782415"/>
                <a:gd name="connsiteX1148" fmla="*/ 194971 w 296254"/>
                <a:gd name="connsiteY1148" fmla="*/ 357024 h 782415"/>
                <a:gd name="connsiteX1149" fmla="*/ 194971 w 296254"/>
                <a:gd name="connsiteY1149" fmla="*/ 354492 h 782415"/>
                <a:gd name="connsiteX1150" fmla="*/ 192439 w 296254"/>
                <a:gd name="connsiteY1150" fmla="*/ 349428 h 782415"/>
                <a:gd name="connsiteX1151" fmla="*/ 192439 w 296254"/>
                <a:gd name="connsiteY1151" fmla="*/ 349428 h 782415"/>
                <a:gd name="connsiteX1152" fmla="*/ 192439 w 296254"/>
                <a:gd name="connsiteY1152" fmla="*/ 346896 h 782415"/>
                <a:gd name="connsiteX1153" fmla="*/ 192439 w 296254"/>
                <a:gd name="connsiteY1153" fmla="*/ 344364 h 782415"/>
                <a:gd name="connsiteX1154" fmla="*/ 192439 w 296254"/>
                <a:gd name="connsiteY1154" fmla="*/ 341832 h 782415"/>
                <a:gd name="connsiteX1155" fmla="*/ 194971 w 296254"/>
                <a:gd name="connsiteY1155" fmla="*/ 341832 h 782415"/>
                <a:gd name="connsiteX1156" fmla="*/ 197503 w 296254"/>
                <a:gd name="connsiteY1156" fmla="*/ 341832 h 782415"/>
                <a:gd name="connsiteX1157" fmla="*/ 197503 w 296254"/>
                <a:gd name="connsiteY1157" fmla="*/ 344364 h 782415"/>
                <a:gd name="connsiteX1158" fmla="*/ 200035 w 296254"/>
                <a:gd name="connsiteY1158" fmla="*/ 349428 h 782415"/>
                <a:gd name="connsiteX1159" fmla="*/ 200035 w 296254"/>
                <a:gd name="connsiteY1159" fmla="*/ 350694 h 782415"/>
                <a:gd name="connsiteX1160" fmla="*/ 192439 w 296254"/>
                <a:gd name="connsiteY1160" fmla="*/ 279796 h 782415"/>
                <a:gd name="connsiteX1161" fmla="*/ 194971 w 296254"/>
                <a:gd name="connsiteY1161" fmla="*/ 279796 h 782415"/>
                <a:gd name="connsiteX1162" fmla="*/ 194971 w 296254"/>
                <a:gd name="connsiteY1162" fmla="*/ 282328 h 782415"/>
                <a:gd name="connsiteX1163" fmla="*/ 194971 w 296254"/>
                <a:gd name="connsiteY1163" fmla="*/ 284860 h 782415"/>
                <a:gd name="connsiteX1164" fmla="*/ 194971 w 296254"/>
                <a:gd name="connsiteY1164" fmla="*/ 282328 h 782415"/>
                <a:gd name="connsiteX1165" fmla="*/ 194971 w 296254"/>
                <a:gd name="connsiteY1165" fmla="*/ 279796 h 782415"/>
                <a:gd name="connsiteX1166" fmla="*/ 197503 w 296254"/>
                <a:gd name="connsiteY1166" fmla="*/ 279796 h 782415"/>
                <a:gd name="connsiteX1167" fmla="*/ 194971 w 296254"/>
                <a:gd name="connsiteY1167" fmla="*/ 279796 h 782415"/>
                <a:gd name="connsiteX1168" fmla="*/ 197503 w 296254"/>
                <a:gd name="connsiteY1168" fmla="*/ 279796 h 782415"/>
                <a:gd name="connsiteX1169" fmla="*/ 194971 w 296254"/>
                <a:gd name="connsiteY1169" fmla="*/ 279796 h 782415"/>
                <a:gd name="connsiteX1170" fmla="*/ 194971 w 296254"/>
                <a:gd name="connsiteY1170" fmla="*/ 282328 h 782415"/>
                <a:gd name="connsiteX1171" fmla="*/ 197503 w 296254"/>
                <a:gd name="connsiteY1171" fmla="*/ 282328 h 782415"/>
                <a:gd name="connsiteX1172" fmla="*/ 197503 w 296254"/>
                <a:gd name="connsiteY1172" fmla="*/ 284860 h 782415"/>
                <a:gd name="connsiteX1173" fmla="*/ 200035 w 296254"/>
                <a:gd name="connsiteY1173" fmla="*/ 284860 h 782415"/>
                <a:gd name="connsiteX1174" fmla="*/ 197503 w 296254"/>
                <a:gd name="connsiteY1174" fmla="*/ 284860 h 782415"/>
                <a:gd name="connsiteX1175" fmla="*/ 200035 w 296254"/>
                <a:gd name="connsiteY1175" fmla="*/ 284860 h 782415"/>
                <a:gd name="connsiteX1176" fmla="*/ 197503 w 296254"/>
                <a:gd name="connsiteY1176" fmla="*/ 284860 h 782415"/>
                <a:gd name="connsiteX1177" fmla="*/ 200035 w 296254"/>
                <a:gd name="connsiteY1177" fmla="*/ 284860 h 782415"/>
                <a:gd name="connsiteX1178" fmla="*/ 197503 w 296254"/>
                <a:gd name="connsiteY1178" fmla="*/ 284860 h 782415"/>
                <a:gd name="connsiteX1179" fmla="*/ 197503 w 296254"/>
                <a:gd name="connsiteY1179" fmla="*/ 287392 h 782415"/>
                <a:gd name="connsiteX1180" fmla="*/ 197503 w 296254"/>
                <a:gd name="connsiteY1180" fmla="*/ 284860 h 782415"/>
                <a:gd name="connsiteX1181" fmla="*/ 194971 w 296254"/>
                <a:gd name="connsiteY1181" fmla="*/ 284860 h 782415"/>
                <a:gd name="connsiteX1182" fmla="*/ 194971 w 296254"/>
                <a:gd name="connsiteY1182" fmla="*/ 287392 h 782415"/>
                <a:gd name="connsiteX1183" fmla="*/ 194971 w 296254"/>
                <a:gd name="connsiteY1183" fmla="*/ 284860 h 782415"/>
                <a:gd name="connsiteX1184" fmla="*/ 194971 w 296254"/>
                <a:gd name="connsiteY1184" fmla="*/ 287392 h 782415"/>
                <a:gd name="connsiteX1185" fmla="*/ 197503 w 296254"/>
                <a:gd name="connsiteY1185" fmla="*/ 287392 h 782415"/>
                <a:gd name="connsiteX1186" fmla="*/ 197503 w 296254"/>
                <a:gd name="connsiteY1186" fmla="*/ 289924 h 782415"/>
                <a:gd name="connsiteX1187" fmla="*/ 194971 w 296254"/>
                <a:gd name="connsiteY1187" fmla="*/ 289924 h 782415"/>
                <a:gd name="connsiteX1188" fmla="*/ 197503 w 296254"/>
                <a:gd name="connsiteY1188" fmla="*/ 289924 h 782415"/>
                <a:gd name="connsiteX1189" fmla="*/ 197503 w 296254"/>
                <a:gd name="connsiteY1189" fmla="*/ 292456 h 782415"/>
                <a:gd name="connsiteX1190" fmla="*/ 197503 w 296254"/>
                <a:gd name="connsiteY1190" fmla="*/ 289924 h 782415"/>
                <a:gd name="connsiteX1191" fmla="*/ 200035 w 296254"/>
                <a:gd name="connsiteY1191" fmla="*/ 289924 h 782415"/>
                <a:gd name="connsiteX1192" fmla="*/ 200035 w 296254"/>
                <a:gd name="connsiteY1192" fmla="*/ 286126 h 782415"/>
                <a:gd name="connsiteX1193" fmla="*/ 200035 w 296254"/>
                <a:gd name="connsiteY1193" fmla="*/ 288658 h 782415"/>
                <a:gd name="connsiteX1194" fmla="*/ 200035 w 296254"/>
                <a:gd name="connsiteY1194" fmla="*/ 286126 h 782415"/>
                <a:gd name="connsiteX1195" fmla="*/ 200035 w 296254"/>
                <a:gd name="connsiteY1195" fmla="*/ 288658 h 782415"/>
                <a:gd name="connsiteX1196" fmla="*/ 200035 w 296254"/>
                <a:gd name="connsiteY1196" fmla="*/ 291190 h 782415"/>
                <a:gd name="connsiteX1197" fmla="*/ 200035 w 296254"/>
                <a:gd name="connsiteY1197" fmla="*/ 293722 h 782415"/>
                <a:gd name="connsiteX1198" fmla="*/ 202567 w 296254"/>
                <a:gd name="connsiteY1198" fmla="*/ 293722 h 782415"/>
                <a:gd name="connsiteX1199" fmla="*/ 202567 w 296254"/>
                <a:gd name="connsiteY1199" fmla="*/ 296254 h 782415"/>
                <a:gd name="connsiteX1200" fmla="*/ 202567 w 296254"/>
                <a:gd name="connsiteY1200" fmla="*/ 293722 h 782415"/>
                <a:gd name="connsiteX1201" fmla="*/ 200035 w 296254"/>
                <a:gd name="connsiteY1201" fmla="*/ 296254 h 782415"/>
                <a:gd name="connsiteX1202" fmla="*/ 202567 w 296254"/>
                <a:gd name="connsiteY1202" fmla="*/ 296254 h 782415"/>
                <a:gd name="connsiteX1203" fmla="*/ 200035 w 296254"/>
                <a:gd name="connsiteY1203" fmla="*/ 296254 h 782415"/>
                <a:gd name="connsiteX1204" fmla="*/ 200035 w 296254"/>
                <a:gd name="connsiteY1204" fmla="*/ 298786 h 782415"/>
                <a:gd name="connsiteX1205" fmla="*/ 200035 w 296254"/>
                <a:gd name="connsiteY1205" fmla="*/ 301319 h 782415"/>
                <a:gd name="connsiteX1206" fmla="*/ 200035 w 296254"/>
                <a:gd name="connsiteY1206" fmla="*/ 303851 h 782415"/>
                <a:gd name="connsiteX1207" fmla="*/ 197503 w 296254"/>
                <a:gd name="connsiteY1207" fmla="*/ 303851 h 782415"/>
                <a:gd name="connsiteX1208" fmla="*/ 200035 w 296254"/>
                <a:gd name="connsiteY1208" fmla="*/ 303851 h 782415"/>
                <a:gd name="connsiteX1209" fmla="*/ 200035 w 296254"/>
                <a:gd name="connsiteY1209" fmla="*/ 306383 h 782415"/>
                <a:gd name="connsiteX1210" fmla="*/ 200035 w 296254"/>
                <a:gd name="connsiteY1210" fmla="*/ 308915 h 782415"/>
                <a:gd name="connsiteX1211" fmla="*/ 197503 w 296254"/>
                <a:gd name="connsiteY1211" fmla="*/ 308915 h 782415"/>
                <a:gd name="connsiteX1212" fmla="*/ 194971 w 296254"/>
                <a:gd name="connsiteY1212" fmla="*/ 308915 h 782415"/>
                <a:gd name="connsiteX1213" fmla="*/ 194971 w 296254"/>
                <a:gd name="connsiteY1213" fmla="*/ 306383 h 782415"/>
                <a:gd name="connsiteX1214" fmla="*/ 192439 w 296254"/>
                <a:gd name="connsiteY1214" fmla="*/ 306383 h 782415"/>
                <a:gd name="connsiteX1215" fmla="*/ 189907 w 296254"/>
                <a:gd name="connsiteY1215" fmla="*/ 303851 h 782415"/>
                <a:gd name="connsiteX1216" fmla="*/ 189907 w 296254"/>
                <a:gd name="connsiteY1216" fmla="*/ 301319 h 782415"/>
                <a:gd name="connsiteX1217" fmla="*/ 187374 w 296254"/>
                <a:gd name="connsiteY1217" fmla="*/ 301319 h 782415"/>
                <a:gd name="connsiteX1218" fmla="*/ 187374 w 296254"/>
                <a:gd name="connsiteY1218" fmla="*/ 298786 h 782415"/>
                <a:gd name="connsiteX1219" fmla="*/ 184843 w 296254"/>
                <a:gd name="connsiteY1219" fmla="*/ 296254 h 782415"/>
                <a:gd name="connsiteX1220" fmla="*/ 184843 w 296254"/>
                <a:gd name="connsiteY1220" fmla="*/ 293722 h 782415"/>
                <a:gd name="connsiteX1221" fmla="*/ 184843 w 296254"/>
                <a:gd name="connsiteY1221" fmla="*/ 291190 h 782415"/>
                <a:gd name="connsiteX1222" fmla="*/ 182311 w 296254"/>
                <a:gd name="connsiteY1222" fmla="*/ 291190 h 782415"/>
                <a:gd name="connsiteX1223" fmla="*/ 182311 w 296254"/>
                <a:gd name="connsiteY1223" fmla="*/ 288658 h 782415"/>
                <a:gd name="connsiteX1224" fmla="*/ 182311 w 296254"/>
                <a:gd name="connsiteY1224" fmla="*/ 286126 h 782415"/>
                <a:gd name="connsiteX1225" fmla="*/ 182311 w 296254"/>
                <a:gd name="connsiteY1225" fmla="*/ 283594 h 782415"/>
                <a:gd name="connsiteX1226" fmla="*/ 182311 w 296254"/>
                <a:gd name="connsiteY1226" fmla="*/ 281062 h 782415"/>
                <a:gd name="connsiteX1227" fmla="*/ 182311 w 296254"/>
                <a:gd name="connsiteY1227" fmla="*/ 283594 h 782415"/>
                <a:gd name="connsiteX1228" fmla="*/ 184843 w 296254"/>
                <a:gd name="connsiteY1228" fmla="*/ 283594 h 782415"/>
                <a:gd name="connsiteX1229" fmla="*/ 187374 w 296254"/>
                <a:gd name="connsiteY1229" fmla="*/ 283594 h 782415"/>
                <a:gd name="connsiteX1230" fmla="*/ 187374 w 296254"/>
                <a:gd name="connsiteY1230" fmla="*/ 286126 h 782415"/>
                <a:gd name="connsiteX1231" fmla="*/ 189907 w 296254"/>
                <a:gd name="connsiteY1231" fmla="*/ 286126 h 782415"/>
                <a:gd name="connsiteX1232" fmla="*/ 189907 w 296254"/>
                <a:gd name="connsiteY1232" fmla="*/ 288658 h 782415"/>
                <a:gd name="connsiteX1233" fmla="*/ 192439 w 296254"/>
                <a:gd name="connsiteY1233" fmla="*/ 288658 h 782415"/>
                <a:gd name="connsiteX1234" fmla="*/ 192439 w 296254"/>
                <a:gd name="connsiteY1234" fmla="*/ 291190 h 782415"/>
                <a:gd name="connsiteX1235" fmla="*/ 194971 w 296254"/>
                <a:gd name="connsiteY1235" fmla="*/ 291190 h 782415"/>
                <a:gd name="connsiteX1236" fmla="*/ 192439 w 296254"/>
                <a:gd name="connsiteY1236" fmla="*/ 291190 h 782415"/>
                <a:gd name="connsiteX1237" fmla="*/ 194971 w 296254"/>
                <a:gd name="connsiteY1237" fmla="*/ 291190 h 782415"/>
                <a:gd name="connsiteX1238" fmla="*/ 192439 w 296254"/>
                <a:gd name="connsiteY1238" fmla="*/ 291190 h 782415"/>
                <a:gd name="connsiteX1239" fmla="*/ 194971 w 296254"/>
                <a:gd name="connsiteY1239" fmla="*/ 291190 h 782415"/>
                <a:gd name="connsiteX1240" fmla="*/ 192439 w 296254"/>
                <a:gd name="connsiteY1240" fmla="*/ 291190 h 782415"/>
                <a:gd name="connsiteX1241" fmla="*/ 194971 w 296254"/>
                <a:gd name="connsiteY1241" fmla="*/ 291190 h 782415"/>
                <a:gd name="connsiteX1242" fmla="*/ 192439 w 296254"/>
                <a:gd name="connsiteY1242" fmla="*/ 291190 h 782415"/>
                <a:gd name="connsiteX1243" fmla="*/ 192439 w 296254"/>
                <a:gd name="connsiteY1243" fmla="*/ 288658 h 782415"/>
                <a:gd name="connsiteX1244" fmla="*/ 192439 w 296254"/>
                <a:gd name="connsiteY1244" fmla="*/ 291190 h 782415"/>
                <a:gd name="connsiteX1245" fmla="*/ 192439 w 296254"/>
                <a:gd name="connsiteY1245" fmla="*/ 288658 h 782415"/>
                <a:gd name="connsiteX1246" fmla="*/ 192439 w 296254"/>
                <a:gd name="connsiteY1246" fmla="*/ 286126 h 782415"/>
                <a:gd name="connsiteX1247" fmla="*/ 194971 w 296254"/>
                <a:gd name="connsiteY1247" fmla="*/ 286126 h 782415"/>
                <a:gd name="connsiteX1248" fmla="*/ 194971 w 296254"/>
                <a:gd name="connsiteY1248" fmla="*/ 288658 h 782415"/>
                <a:gd name="connsiteX1249" fmla="*/ 194971 w 296254"/>
                <a:gd name="connsiteY1249" fmla="*/ 286126 h 782415"/>
                <a:gd name="connsiteX1250" fmla="*/ 192439 w 296254"/>
                <a:gd name="connsiteY1250" fmla="*/ 286126 h 782415"/>
                <a:gd name="connsiteX1251" fmla="*/ 192439 w 296254"/>
                <a:gd name="connsiteY1251" fmla="*/ 283594 h 782415"/>
                <a:gd name="connsiteX1252" fmla="*/ 189907 w 296254"/>
                <a:gd name="connsiteY1252" fmla="*/ 283594 h 782415"/>
                <a:gd name="connsiteX1253" fmla="*/ 192439 w 296254"/>
                <a:gd name="connsiteY1253" fmla="*/ 283594 h 782415"/>
                <a:gd name="connsiteX1254" fmla="*/ 189907 w 296254"/>
                <a:gd name="connsiteY1254" fmla="*/ 283594 h 782415"/>
                <a:gd name="connsiteX1255" fmla="*/ 192439 w 296254"/>
                <a:gd name="connsiteY1255" fmla="*/ 281062 h 782415"/>
                <a:gd name="connsiteX1256" fmla="*/ 192439 w 296254"/>
                <a:gd name="connsiteY1256" fmla="*/ 283594 h 782415"/>
                <a:gd name="connsiteX1257" fmla="*/ 192439 w 296254"/>
                <a:gd name="connsiteY1257" fmla="*/ 281062 h 782415"/>
                <a:gd name="connsiteX1258" fmla="*/ 189907 w 296254"/>
                <a:gd name="connsiteY1258" fmla="*/ 281062 h 782415"/>
                <a:gd name="connsiteX1259" fmla="*/ 189907 w 296254"/>
                <a:gd name="connsiteY1259" fmla="*/ 278530 h 782415"/>
                <a:gd name="connsiteX1260" fmla="*/ 192439 w 296254"/>
                <a:gd name="connsiteY1260" fmla="*/ 278530 h 782415"/>
                <a:gd name="connsiteX1261" fmla="*/ 189907 w 296254"/>
                <a:gd name="connsiteY1261" fmla="*/ 278530 h 782415"/>
                <a:gd name="connsiteX1262" fmla="*/ 192439 w 296254"/>
                <a:gd name="connsiteY1262" fmla="*/ 278530 h 782415"/>
                <a:gd name="connsiteX1263" fmla="*/ 192439 w 296254"/>
                <a:gd name="connsiteY1263" fmla="*/ 275998 h 782415"/>
                <a:gd name="connsiteX1264" fmla="*/ 192439 w 296254"/>
                <a:gd name="connsiteY1264" fmla="*/ 279796 h 782415"/>
                <a:gd name="connsiteX1265" fmla="*/ 143063 w 296254"/>
                <a:gd name="connsiteY1265" fmla="*/ 203833 h 782415"/>
                <a:gd name="connsiteX1266" fmla="*/ 143063 w 296254"/>
                <a:gd name="connsiteY1266" fmla="*/ 206365 h 782415"/>
                <a:gd name="connsiteX1267" fmla="*/ 143063 w 296254"/>
                <a:gd name="connsiteY1267" fmla="*/ 203833 h 782415"/>
                <a:gd name="connsiteX1268" fmla="*/ 143063 w 296254"/>
                <a:gd name="connsiteY1268" fmla="*/ 206365 h 782415"/>
                <a:gd name="connsiteX1269" fmla="*/ 140531 w 296254"/>
                <a:gd name="connsiteY1269" fmla="*/ 206365 h 782415"/>
                <a:gd name="connsiteX1270" fmla="*/ 143063 w 296254"/>
                <a:gd name="connsiteY1270" fmla="*/ 206365 h 782415"/>
                <a:gd name="connsiteX1271" fmla="*/ 143063 w 296254"/>
                <a:gd name="connsiteY1271" fmla="*/ 203833 h 782415"/>
                <a:gd name="connsiteX1272" fmla="*/ 143063 w 296254"/>
                <a:gd name="connsiteY1272" fmla="*/ 201301 h 782415"/>
                <a:gd name="connsiteX1273" fmla="*/ 143063 w 296254"/>
                <a:gd name="connsiteY1273" fmla="*/ 203833 h 782415"/>
                <a:gd name="connsiteX1274" fmla="*/ 140531 w 296254"/>
                <a:gd name="connsiteY1274" fmla="*/ 196237 h 782415"/>
                <a:gd name="connsiteX1275" fmla="*/ 143063 w 296254"/>
                <a:gd name="connsiteY1275" fmla="*/ 196237 h 782415"/>
                <a:gd name="connsiteX1276" fmla="*/ 143063 w 296254"/>
                <a:gd name="connsiteY1276" fmla="*/ 198769 h 782415"/>
                <a:gd name="connsiteX1277" fmla="*/ 140531 w 296254"/>
                <a:gd name="connsiteY1277" fmla="*/ 196237 h 782415"/>
                <a:gd name="connsiteX1278" fmla="*/ 140531 w 296254"/>
                <a:gd name="connsiteY1278" fmla="*/ 198769 h 782415"/>
                <a:gd name="connsiteX1279" fmla="*/ 140531 w 296254"/>
                <a:gd name="connsiteY1279" fmla="*/ 196237 h 782415"/>
                <a:gd name="connsiteX1280" fmla="*/ 140531 w 296254"/>
                <a:gd name="connsiteY1280" fmla="*/ 198769 h 782415"/>
                <a:gd name="connsiteX1281" fmla="*/ 137999 w 296254"/>
                <a:gd name="connsiteY1281" fmla="*/ 198769 h 782415"/>
                <a:gd name="connsiteX1282" fmla="*/ 137999 w 296254"/>
                <a:gd name="connsiteY1282" fmla="*/ 196237 h 782415"/>
                <a:gd name="connsiteX1283" fmla="*/ 137999 w 296254"/>
                <a:gd name="connsiteY1283" fmla="*/ 193705 h 782415"/>
                <a:gd name="connsiteX1284" fmla="*/ 137999 w 296254"/>
                <a:gd name="connsiteY1284" fmla="*/ 191173 h 782415"/>
                <a:gd name="connsiteX1285" fmla="*/ 140531 w 296254"/>
                <a:gd name="connsiteY1285" fmla="*/ 191173 h 782415"/>
                <a:gd name="connsiteX1286" fmla="*/ 140531 w 296254"/>
                <a:gd name="connsiteY1286" fmla="*/ 193705 h 782415"/>
                <a:gd name="connsiteX1287" fmla="*/ 140531 w 296254"/>
                <a:gd name="connsiteY1287" fmla="*/ 196237 h 782415"/>
                <a:gd name="connsiteX1288" fmla="*/ 121541 w 296254"/>
                <a:gd name="connsiteY1288" fmla="*/ 187375 h 782415"/>
                <a:gd name="connsiteX1289" fmla="*/ 124072 w 296254"/>
                <a:gd name="connsiteY1289" fmla="*/ 187375 h 782415"/>
                <a:gd name="connsiteX1290" fmla="*/ 124072 w 296254"/>
                <a:gd name="connsiteY1290" fmla="*/ 189907 h 782415"/>
                <a:gd name="connsiteX1291" fmla="*/ 124072 w 296254"/>
                <a:gd name="connsiteY1291" fmla="*/ 187375 h 782415"/>
                <a:gd name="connsiteX1292" fmla="*/ 126604 w 296254"/>
                <a:gd name="connsiteY1292" fmla="*/ 187375 h 782415"/>
                <a:gd name="connsiteX1293" fmla="*/ 126604 w 296254"/>
                <a:gd name="connsiteY1293" fmla="*/ 189907 h 782415"/>
                <a:gd name="connsiteX1294" fmla="*/ 124072 w 296254"/>
                <a:gd name="connsiteY1294" fmla="*/ 189907 h 782415"/>
                <a:gd name="connsiteX1295" fmla="*/ 126604 w 296254"/>
                <a:gd name="connsiteY1295" fmla="*/ 189907 h 782415"/>
                <a:gd name="connsiteX1296" fmla="*/ 124072 w 296254"/>
                <a:gd name="connsiteY1296" fmla="*/ 189907 h 782415"/>
                <a:gd name="connsiteX1297" fmla="*/ 126604 w 296254"/>
                <a:gd name="connsiteY1297" fmla="*/ 189907 h 782415"/>
                <a:gd name="connsiteX1298" fmla="*/ 126604 w 296254"/>
                <a:gd name="connsiteY1298" fmla="*/ 192439 h 782415"/>
                <a:gd name="connsiteX1299" fmla="*/ 126604 w 296254"/>
                <a:gd name="connsiteY1299" fmla="*/ 194971 h 782415"/>
                <a:gd name="connsiteX1300" fmla="*/ 126604 w 296254"/>
                <a:gd name="connsiteY1300" fmla="*/ 192439 h 782415"/>
                <a:gd name="connsiteX1301" fmla="*/ 126604 w 296254"/>
                <a:gd name="connsiteY1301" fmla="*/ 194971 h 782415"/>
                <a:gd name="connsiteX1302" fmla="*/ 126604 w 296254"/>
                <a:gd name="connsiteY1302" fmla="*/ 192439 h 782415"/>
                <a:gd name="connsiteX1303" fmla="*/ 126604 w 296254"/>
                <a:gd name="connsiteY1303" fmla="*/ 194971 h 782415"/>
                <a:gd name="connsiteX1304" fmla="*/ 129137 w 296254"/>
                <a:gd name="connsiteY1304" fmla="*/ 194971 h 782415"/>
                <a:gd name="connsiteX1305" fmla="*/ 126604 w 296254"/>
                <a:gd name="connsiteY1305" fmla="*/ 194971 h 782415"/>
                <a:gd name="connsiteX1306" fmla="*/ 129137 w 296254"/>
                <a:gd name="connsiteY1306" fmla="*/ 194971 h 782415"/>
                <a:gd name="connsiteX1307" fmla="*/ 126604 w 296254"/>
                <a:gd name="connsiteY1307" fmla="*/ 194971 h 782415"/>
                <a:gd name="connsiteX1308" fmla="*/ 126604 w 296254"/>
                <a:gd name="connsiteY1308" fmla="*/ 192439 h 782415"/>
                <a:gd name="connsiteX1309" fmla="*/ 129137 w 296254"/>
                <a:gd name="connsiteY1309" fmla="*/ 192439 h 782415"/>
                <a:gd name="connsiteX1310" fmla="*/ 129137 w 296254"/>
                <a:gd name="connsiteY1310" fmla="*/ 194971 h 782415"/>
                <a:gd name="connsiteX1311" fmla="*/ 129137 w 296254"/>
                <a:gd name="connsiteY1311" fmla="*/ 192439 h 782415"/>
                <a:gd name="connsiteX1312" fmla="*/ 129137 w 296254"/>
                <a:gd name="connsiteY1312" fmla="*/ 194971 h 782415"/>
                <a:gd name="connsiteX1313" fmla="*/ 129137 w 296254"/>
                <a:gd name="connsiteY1313" fmla="*/ 197503 h 782415"/>
                <a:gd name="connsiteX1314" fmla="*/ 131669 w 296254"/>
                <a:gd name="connsiteY1314" fmla="*/ 197503 h 782415"/>
                <a:gd name="connsiteX1315" fmla="*/ 131669 w 296254"/>
                <a:gd name="connsiteY1315" fmla="*/ 194971 h 782415"/>
                <a:gd name="connsiteX1316" fmla="*/ 131669 w 296254"/>
                <a:gd name="connsiteY1316" fmla="*/ 197503 h 782415"/>
                <a:gd name="connsiteX1317" fmla="*/ 131669 w 296254"/>
                <a:gd name="connsiteY1317" fmla="*/ 194971 h 782415"/>
                <a:gd name="connsiteX1318" fmla="*/ 134201 w 296254"/>
                <a:gd name="connsiteY1318" fmla="*/ 194971 h 782415"/>
                <a:gd name="connsiteX1319" fmla="*/ 134201 w 296254"/>
                <a:gd name="connsiteY1319" fmla="*/ 197503 h 782415"/>
                <a:gd name="connsiteX1320" fmla="*/ 131669 w 296254"/>
                <a:gd name="connsiteY1320" fmla="*/ 197503 h 782415"/>
                <a:gd name="connsiteX1321" fmla="*/ 134201 w 296254"/>
                <a:gd name="connsiteY1321" fmla="*/ 197503 h 782415"/>
                <a:gd name="connsiteX1322" fmla="*/ 134201 w 296254"/>
                <a:gd name="connsiteY1322" fmla="*/ 200035 h 782415"/>
                <a:gd name="connsiteX1323" fmla="*/ 134201 w 296254"/>
                <a:gd name="connsiteY1323" fmla="*/ 202567 h 782415"/>
                <a:gd name="connsiteX1324" fmla="*/ 134201 w 296254"/>
                <a:gd name="connsiteY1324" fmla="*/ 205099 h 782415"/>
                <a:gd name="connsiteX1325" fmla="*/ 136733 w 296254"/>
                <a:gd name="connsiteY1325" fmla="*/ 205099 h 782415"/>
                <a:gd name="connsiteX1326" fmla="*/ 136733 w 296254"/>
                <a:gd name="connsiteY1326" fmla="*/ 207631 h 782415"/>
                <a:gd name="connsiteX1327" fmla="*/ 139265 w 296254"/>
                <a:gd name="connsiteY1327" fmla="*/ 207631 h 782415"/>
                <a:gd name="connsiteX1328" fmla="*/ 136733 w 296254"/>
                <a:gd name="connsiteY1328" fmla="*/ 207631 h 782415"/>
                <a:gd name="connsiteX1329" fmla="*/ 136733 w 296254"/>
                <a:gd name="connsiteY1329" fmla="*/ 210163 h 782415"/>
                <a:gd name="connsiteX1330" fmla="*/ 136733 w 296254"/>
                <a:gd name="connsiteY1330" fmla="*/ 207631 h 782415"/>
                <a:gd name="connsiteX1331" fmla="*/ 134201 w 296254"/>
                <a:gd name="connsiteY1331" fmla="*/ 207631 h 782415"/>
                <a:gd name="connsiteX1332" fmla="*/ 134201 w 296254"/>
                <a:gd name="connsiteY1332" fmla="*/ 205099 h 782415"/>
                <a:gd name="connsiteX1333" fmla="*/ 131669 w 296254"/>
                <a:gd name="connsiteY1333" fmla="*/ 205099 h 782415"/>
                <a:gd name="connsiteX1334" fmla="*/ 129137 w 296254"/>
                <a:gd name="connsiteY1334" fmla="*/ 205099 h 782415"/>
                <a:gd name="connsiteX1335" fmla="*/ 131669 w 296254"/>
                <a:gd name="connsiteY1335" fmla="*/ 205099 h 782415"/>
                <a:gd name="connsiteX1336" fmla="*/ 131669 w 296254"/>
                <a:gd name="connsiteY1336" fmla="*/ 207631 h 782415"/>
                <a:gd name="connsiteX1337" fmla="*/ 129137 w 296254"/>
                <a:gd name="connsiteY1337" fmla="*/ 207631 h 782415"/>
                <a:gd name="connsiteX1338" fmla="*/ 129137 w 296254"/>
                <a:gd name="connsiteY1338" fmla="*/ 210163 h 782415"/>
                <a:gd name="connsiteX1339" fmla="*/ 129137 w 296254"/>
                <a:gd name="connsiteY1339" fmla="*/ 212696 h 782415"/>
                <a:gd name="connsiteX1340" fmla="*/ 131669 w 296254"/>
                <a:gd name="connsiteY1340" fmla="*/ 212696 h 782415"/>
                <a:gd name="connsiteX1341" fmla="*/ 131669 w 296254"/>
                <a:gd name="connsiteY1341" fmla="*/ 215227 h 782415"/>
                <a:gd name="connsiteX1342" fmla="*/ 129137 w 296254"/>
                <a:gd name="connsiteY1342" fmla="*/ 215227 h 782415"/>
                <a:gd name="connsiteX1343" fmla="*/ 131669 w 296254"/>
                <a:gd name="connsiteY1343" fmla="*/ 215227 h 782415"/>
                <a:gd name="connsiteX1344" fmla="*/ 129137 w 296254"/>
                <a:gd name="connsiteY1344" fmla="*/ 215227 h 782415"/>
                <a:gd name="connsiteX1345" fmla="*/ 131669 w 296254"/>
                <a:gd name="connsiteY1345" fmla="*/ 215227 h 782415"/>
                <a:gd name="connsiteX1346" fmla="*/ 131669 w 296254"/>
                <a:gd name="connsiteY1346" fmla="*/ 217760 h 782415"/>
                <a:gd name="connsiteX1347" fmla="*/ 134201 w 296254"/>
                <a:gd name="connsiteY1347" fmla="*/ 217760 h 782415"/>
                <a:gd name="connsiteX1348" fmla="*/ 134201 w 296254"/>
                <a:gd name="connsiteY1348" fmla="*/ 220292 h 782415"/>
                <a:gd name="connsiteX1349" fmla="*/ 134201 w 296254"/>
                <a:gd name="connsiteY1349" fmla="*/ 217760 h 782415"/>
                <a:gd name="connsiteX1350" fmla="*/ 134201 w 296254"/>
                <a:gd name="connsiteY1350" fmla="*/ 220292 h 782415"/>
                <a:gd name="connsiteX1351" fmla="*/ 134201 w 296254"/>
                <a:gd name="connsiteY1351" fmla="*/ 222824 h 782415"/>
                <a:gd name="connsiteX1352" fmla="*/ 136733 w 296254"/>
                <a:gd name="connsiteY1352" fmla="*/ 222824 h 782415"/>
                <a:gd name="connsiteX1353" fmla="*/ 134201 w 296254"/>
                <a:gd name="connsiteY1353" fmla="*/ 222824 h 782415"/>
                <a:gd name="connsiteX1354" fmla="*/ 136733 w 296254"/>
                <a:gd name="connsiteY1354" fmla="*/ 222824 h 782415"/>
                <a:gd name="connsiteX1355" fmla="*/ 134201 w 296254"/>
                <a:gd name="connsiteY1355" fmla="*/ 222824 h 782415"/>
                <a:gd name="connsiteX1356" fmla="*/ 134201 w 296254"/>
                <a:gd name="connsiteY1356" fmla="*/ 225356 h 782415"/>
                <a:gd name="connsiteX1357" fmla="*/ 136733 w 296254"/>
                <a:gd name="connsiteY1357" fmla="*/ 225356 h 782415"/>
                <a:gd name="connsiteX1358" fmla="*/ 134201 w 296254"/>
                <a:gd name="connsiteY1358" fmla="*/ 225356 h 782415"/>
                <a:gd name="connsiteX1359" fmla="*/ 136733 w 296254"/>
                <a:gd name="connsiteY1359" fmla="*/ 225356 h 782415"/>
                <a:gd name="connsiteX1360" fmla="*/ 136733 w 296254"/>
                <a:gd name="connsiteY1360" fmla="*/ 222824 h 782415"/>
                <a:gd name="connsiteX1361" fmla="*/ 136733 w 296254"/>
                <a:gd name="connsiteY1361" fmla="*/ 225356 h 782415"/>
                <a:gd name="connsiteX1362" fmla="*/ 139265 w 296254"/>
                <a:gd name="connsiteY1362" fmla="*/ 225356 h 782415"/>
                <a:gd name="connsiteX1363" fmla="*/ 136733 w 296254"/>
                <a:gd name="connsiteY1363" fmla="*/ 225356 h 782415"/>
                <a:gd name="connsiteX1364" fmla="*/ 139265 w 296254"/>
                <a:gd name="connsiteY1364" fmla="*/ 225356 h 782415"/>
                <a:gd name="connsiteX1365" fmla="*/ 139265 w 296254"/>
                <a:gd name="connsiteY1365" fmla="*/ 222824 h 782415"/>
                <a:gd name="connsiteX1366" fmla="*/ 139265 w 296254"/>
                <a:gd name="connsiteY1366" fmla="*/ 225356 h 782415"/>
                <a:gd name="connsiteX1367" fmla="*/ 141797 w 296254"/>
                <a:gd name="connsiteY1367" fmla="*/ 225356 h 782415"/>
                <a:gd name="connsiteX1368" fmla="*/ 144329 w 296254"/>
                <a:gd name="connsiteY1368" fmla="*/ 225356 h 782415"/>
                <a:gd name="connsiteX1369" fmla="*/ 141797 w 296254"/>
                <a:gd name="connsiteY1369" fmla="*/ 225356 h 782415"/>
                <a:gd name="connsiteX1370" fmla="*/ 141797 w 296254"/>
                <a:gd name="connsiteY1370" fmla="*/ 227888 h 782415"/>
                <a:gd name="connsiteX1371" fmla="*/ 144329 w 296254"/>
                <a:gd name="connsiteY1371" fmla="*/ 227888 h 782415"/>
                <a:gd name="connsiteX1372" fmla="*/ 144329 w 296254"/>
                <a:gd name="connsiteY1372" fmla="*/ 230420 h 782415"/>
                <a:gd name="connsiteX1373" fmla="*/ 144329 w 296254"/>
                <a:gd name="connsiteY1373" fmla="*/ 227888 h 782415"/>
                <a:gd name="connsiteX1374" fmla="*/ 144329 w 296254"/>
                <a:gd name="connsiteY1374" fmla="*/ 230420 h 782415"/>
                <a:gd name="connsiteX1375" fmla="*/ 146862 w 296254"/>
                <a:gd name="connsiteY1375" fmla="*/ 230420 h 782415"/>
                <a:gd name="connsiteX1376" fmla="*/ 144329 w 296254"/>
                <a:gd name="connsiteY1376" fmla="*/ 230420 h 782415"/>
                <a:gd name="connsiteX1377" fmla="*/ 146862 w 296254"/>
                <a:gd name="connsiteY1377" fmla="*/ 230420 h 782415"/>
                <a:gd name="connsiteX1378" fmla="*/ 146862 w 296254"/>
                <a:gd name="connsiteY1378" fmla="*/ 232952 h 782415"/>
                <a:gd name="connsiteX1379" fmla="*/ 149393 w 296254"/>
                <a:gd name="connsiteY1379" fmla="*/ 232952 h 782415"/>
                <a:gd name="connsiteX1380" fmla="*/ 149393 w 296254"/>
                <a:gd name="connsiteY1380" fmla="*/ 235484 h 782415"/>
                <a:gd name="connsiteX1381" fmla="*/ 146862 w 296254"/>
                <a:gd name="connsiteY1381" fmla="*/ 238016 h 782415"/>
                <a:gd name="connsiteX1382" fmla="*/ 149393 w 296254"/>
                <a:gd name="connsiteY1382" fmla="*/ 238016 h 782415"/>
                <a:gd name="connsiteX1383" fmla="*/ 149393 w 296254"/>
                <a:gd name="connsiteY1383" fmla="*/ 240548 h 782415"/>
                <a:gd name="connsiteX1384" fmla="*/ 146862 w 296254"/>
                <a:gd name="connsiteY1384" fmla="*/ 240548 h 782415"/>
                <a:gd name="connsiteX1385" fmla="*/ 149393 w 296254"/>
                <a:gd name="connsiteY1385" fmla="*/ 240548 h 782415"/>
                <a:gd name="connsiteX1386" fmla="*/ 146862 w 296254"/>
                <a:gd name="connsiteY1386" fmla="*/ 240548 h 782415"/>
                <a:gd name="connsiteX1387" fmla="*/ 146862 w 296254"/>
                <a:gd name="connsiteY1387" fmla="*/ 243081 h 782415"/>
                <a:gd name="connsiteX1388" fmla="*/ 146862 w 296254"/>
                <a:gd name="connsiteY1388" fmla="*/ 235484 h 782415"/>
                <a:gd name="connsiteX1389" fmla="*/ 149393 w 296254"/>
                <a:gd name="connsiteY1389" fmla="*/ 235484 h 782415"/>
                <a:gd name="connsiteX1390" fmla="*/ 149393 w 296254"/>
                <a:gd name="connsiteY1390" fmla="*/ 238016 h 782415"/>
                <a:gd name="connsiteX1391" fmla="*/ 146862 w 296254"/>
                <a:gd name="connsiteY1391" fmla="*/ 238016 h 782415"/>
                <a:gd name="connsiteX1392" fmla="*/ 149393 w 296254"/>
                <a:gd name="connsiteY1392" fmla="*/ 238016 h 782415"/>
                <a:gd name="connsiteX1393" fmla="*/ 149393 w 296254"/>
                <a:gd name="connsiteY1393" fmla="*/ 235484 h 782415"/>
                <a:gd name="connsiteX1394" fmla="*/ 151925 w 296254"/>
                <a:gd name="connsiteY1394" fmla="*/ 235484 h 782415"/>
                <a:gd name="connsiteX1395" fmla="*/ 151925 w 296254"/>
                <a:gd name="connsiteY1395" fmla="*/ 238016 h 782415"/>
                <a:gd name="connsiteX1396" fmla="*/ 151925 w 296254"/>
                <a:gd name="connsiteY1396" fmla="*/ 240548 h 782415"/>
                <a:gd name="connsiteX1397" fmla="*/ 151925 w 296254"/>
                <a:gd name="connsiteY1397" fmla="*/ 243081 h 782415"/>
                <a:gd name="connsiteX1398" fmla="*/ 151925 w 296254"/>
                <a:gd name="connsiteY1398" fmla="*/ 240548 h 782415"/>
                <a:gd name="connsiteX1399" fmla="*/ 151925 w 296254"/>
                <a:gd name="connsiteY1399" fmla="*/ 243081 h 782415"/>
                <a:gd name="connsiteX1400" fmla="*/ 151925 w 296254"/>
                <a:gd name="connsiteY1400" fmla="*/ 245612 h 782415"/>
                <a:gd name="connsiteX1401" fmla="*/ 149393 w 296254"/>
                <a:gd name="connsiteY1401" fmla="*/ 245612 h 782415"/>
                <a:gd name="connsiteX1402" fmla="*/ 151925 w 296254"/>
                <a:gd name="connsiteY1402" fmla="*/ 245612 h 782415"/>
                <a:gd name="connsiteX1403" fmla="*/ 154457 w 296254"/>
                <a:gd name="connsiteY1403" fmla="*/ 245612 h 782415"/>
                <a:gd name="connsiteX1404" fmla="*/ 154457 w 296254"/>
                <a:gd name="connsiteY1404" fmla="*/ 248145 h 782415"/>
                <a:gd name="connsiteX1405" fmla="*/ 156990 w 296254"/>
                <a:gd name="connsiteY1405" fmla="*/ 248145 h 782415"/>
                <a:gd name="connsiteX1406" fmla="*/ 156990 w 296254"/>
                <a:gd name="connsiteY1406" fmla="*/ 250677 h 782415"/>
                <a:gd name="connsiteX1407" fmla="*/ 156990 w 296254"/>
                <a:gd name="connsiteY1407" fmla="*/ 248145 h 782415"/>
                <a:gd name="connsiteX1408" fmla="*/ 159522 w 296254"/>
                <a:gd name="connsiteY1408" fmla="*/ 248145 h 782415"/>
                <a:gd name="connsiteX1409" fmla="*/ 159522 w 296254"/>
                <a:gd name="connsiteY1409" fmla="*/ 250677 h 782415"/>
                <a:gd name="connsiteX1410" fmla="*/ 154457 w 296254"/>
                <a:gd name="connsiteY1410" fmla="*/ 250677 h 782415"/>
                <a:gd name="connsiteX1411" fmla="*/ 154457 w 296254"/>
                <a:gd name="connsiteY1411" fmla="*/ 253209 h 782415"/>
                <a:gd name="connsiteX1412" fmla="*/ 154457 w 296254"/>
                <a:gd name="connsiteY1412" fmla="*/ 255741 h 782415"/>
                <a:gd name="connsiteX1413" fmla="*/ 156990 w 296254"/>
                <a:gd name="connsiteY1413" fmla="*/ 255741 h 782415"/>
                <a:gd name="connsiteX1414" fmla="*/ 154457 w 296254"/>
                <a:gd name="connsiteY1414" fmla="*/ 255741 h 782415"/>
                <a:gd name="connsiteX1415" fmla="*/ 154457 w 296254"/>
                <a:gd name="connsiteY1415" fmla="*/ 258273 h 782415"/>
                <a:gd name="connsiteX1416" fmla="*/ 154457 w 296254"/>
                <a:gd name="connsiteY1416" fmla="*/ 255741 h 782415"/>
                <a:gd name="connsiteX1417" fmla="*/ 154457 w 296254"/>
                <a:gd name="connsiteY1417" fmla="*/ 258273 h 782415"/>
                <a:gd name="connsiteX1418" fmla="*/ 154457 w 296254"/>
                <a:gd name="connsiteY1418" fmla="*/ 260805 h 782415"/>
                <a:gd name="connsiteX1419" fmla="*/ 154457 w 296254"/>
                <a:gd name="connsiteY1419" fmla="*/ 263337 h 782415"/>
                <a:gd name="connsiteX1420" fmla="*/ 154457 w 296254"/>
                <a:gd name="connsiteY1420" fmla="*/ 265869 h 782415"/>
                <a:gd name="connsiteX1421" fmla="*/ 156990 w 296254"/>
                <a:gd name="connsiteY1421" fmla="*/ 265869 h 782415"/>
                <a:gd name="connsiteX1422" fmla="*/ 154457 w 296254"/>
                <a:gd name="connsiteY1422" fmla="*/ 265869 h 782415"/>
                <a:gd name="connsiteX1423" fmla="*/ 156990 w 296254"/>
                <a:gd name="connsiteY1423" fmla="*/ 265869 h 782415"/>
                <a:gd name="connsiteX1424" fmla="*/ 156990 w 296254"/>
                <a:gd name="connsiteY1424" fmla="*/ 268401 h 782415"/>
                <a:gd name="connsiteX1425" fmla="*/ 154457 w 296254"/>
                <a:gd name="connsiteY1425" fmla="*/ 268401 h 782415"/>
                <a:gd name="connsiteX1426" fmla="*/ 151925 w 296254"/>
                <a:gd name="connsiteY1426" fmla="*/ 268401 h 782415"/>
                <a:gd name="connsiteX1427" fmla="*/ 149393 w 296254"/>
                <a:gd name="connsiteY1427" fmla="*/ 268401 h 782415"/>
                <a:gd name="connsiteX1428" fmla="*/ 146862 w 296254"/>
                <a:gd name="connsiteY1428" fmla="*/ 265869 h 782415"/>
                <a:gd name="connsiteX1429" fmla="*/ 144329 w 296254"/>
                <a:gd name="connsiteY1429" fmla="*/ 265869 h 782415"/>
                <a:gd name="connsiteX1430" fmla="*/ 144329 w 296254"/>
                <a:gd name="connsiteY1430" fmla="*/ 260805 h 782415"/>
                <a:gd name="connsiteX1431" fmla="*/ 141797 w 296254"/>
                <a:gd name="connsiteY1431" fmla="*/ 258273 h 782415"/>
                <a:gd name="connsiteX1432" fmla="*/ 139265 w 296254"/>
                <a:gd name="connsiteY1432" fmla="*/ 255741 h 782415"/>
                <a:gd name="connsiteX1433" fmla="*/ 136733 w 296254"/>
                <a:gd name="connsiteY1433" fmla="*/ 253209 h 782415"/>
                <a:gd name="connsiteX1434" fmla="*/ 136733 w 296254"/>
                <a:gd name="connsiteY1434" fmla="*/ 250677 h 782415"/>
                <a:gd name="connsiteX1435" fmla="*/ 134201 w 296254"/>
                <a:gd name="connsiteY1435" fmla="*/ 250677 h 782415"/>
                <a:gd name="connsiteX1436" fmla="*/ 134201 w 296254"/>
                <a:gd name="connsiteY1436" fmla="*/ 248145 h 782415"/>
                <a:gd name="connsiteX1437" fmla="*/ 131669 w 296254"/>
                <a:gd name="connsiteY1437" fmla="*/ 245612 h 782415"/>
                <a:gd name="connsiteX1438" fmla="*/ 129137 w 296254"/>
                <a:gd name="connsiteY1438" fmla="*/ 243081 h 782415"/>
                <a:gd name="connsiteX1439" fmla="*/ 129137 w 296254"/>
                <a:gd name="connsiteY1439" fmla="*/ 243081 h 782415"/>
                <a:gd name="connsiteX1440" fmla="*/ 126604 w 296254"/>
                <a:gd name="connsiteY1440" fmla="*/ 243081 h 782415"/>
                <a:gd name="connsiteX1441" fmla="*/ 124072 w 296254"/>
                <a:gd name="connsiteY1441" fmla="*/ 243081 h 782415"/>
                <a:gd name="connsiteX1442" fmla="*/ 124072 w 296254"/>
                <a:gd name="connsiteY1442" fmla="*/ 240548 h 782415"/>
                <a:gd name="connsiteX1443" fmla="*/ 124072 w 296254"/>
                <a:gd name="connsiteY1443" fmla="*/ 238016 h 782415"/>
                <a:gd name="connsiteX1444" fmla="*/ 124072 w 296254"/>
                <a:gd name="connsiteY1444" fmla="*/ 235484 h 782415"/>
                <a:gd name="connsiteX1445" fmla="*/ 121541 w 296254"/>
                <a:gd name="connsiteY1445" fmla="*/ 235484 h 782415"/>
                <a:gd name="connsiteX1446" fmla="*/ 119008 w 296254"/>
                <a:gd name="connsiteY1446" fmla="*/ 232952 h 782415"/>
                <a:gd name="connsiteX1447" fmla="*/ 119008 w 296254"/>
                <a:gd name="connsiteY1447" fmla="*/ 230420 h 782415"/>
                <a:gd name="connsiteX1448" fmla="*/ 119008 w 296254"/>
                <a:gd name="connsiteY1448" fmla="*/ 227888 h 782415"/>
                <a:gd name="connsiteX1449" fmla="*/ 119008 w 296254"/>
                <a:gd name="connsiteY1449" fmla="*/ 225356 h 782415"/>
                <a:gd name="connsiteX1450" fmla="*/ 121541 w 296254"/>
                <a:gd name="connsiteY1450" fmla="*/ 225356 h 782415"/>
                <a:gd name="connsiteX1451" fmla="*/ 121541 w 296254"/>
                <a:gd name="connsiteY1451" fmla="*/ 222824 h 782415"/>
                <a:gd name="connsiteX1452" fmla="*/ 121541 w 296254"/>
                <a:gd name="connsiteY1452" fmla="*/ 220292 h 782415"/>
                <a:gd name="connsiteX1453" fmla="*/ 121541 w 296254"/>
                <a:gd name="connsiteY1453" fmla="*/ 217760 h 782415"/>
                <a:gd name="connsiteX1454" fmla="*/ 121541 w 296254"/>
                <a:gd name="connsiteY1454" fmla="*/ 215227 h 782415"/>
                <a:gd name="connsiteX1455" fmla="*/ 119008 w 296254"/>
                <a:gd name="connsiteY1455" fmla="*/ 212696 h 782415"/>
                <a:gd name="connsiteX1456" fmla="*/ 116476 w 296254"/>
                <a:gd name="connsiteY1456" fmla="*/ 210163 h 782415"/>
                <a:gd name="connsiteX1457" fmla="*/ 113944 w 296254"/>
                <a:gd name="connsiteY1457" fmla="*/ 207631 h 782415"/>
                <a:gd name="connsiteX1458" fmla="*/ 113944 w 296254"/>
                <a:gd name="connsiteY1458" fmla="*/ 210163 h 782415"/>
                <a:gd name="connsiteX1459" fmla="*/ 113944 w 296254"/>
                <a:gd name="connsiteY1459" fmla="*/ 205099 h 782415"/>
                <a:gd name="connsiteX1460" fmla="*/ 116476 w 296254"/>
                <a:gd name="connsiteY1460" fmla="*/ 205099 h 782415"/>
                <a:gd name="connsiteX1461" fmla="*/ 116476 w 296254"/>
                <a:gd name="connsiteY1461" fmla="*/ 202567 h 782415"/>
                <a:gd name="connsiteX1462" fmla="*/ 116476 w 296254"/>
                <a:gd name="connsiteY1462" fmla="*/ 200035 h 782415"/>
                <a:gd name="connsiteX1463" fmla="*/ 119008 w 296254"/>
                <a:gd name="connsiteY1463" fmla="*/ 197503 h 782415"/>
                <a:gd name="connsiteX1464" fmla="*/ 119008 w 296254"/>
                <a:gd name="connsiteY1464" fmla="*/ 194971 h 782415"/>
                <a:gd name="connsiteX1465" fmla="*/ 121541 w 296254"/>
                <a:gd name="connsiteY1465" fmla="*/ 194971 h 782415"/>
                <a:gd name="connsiteX1466" fmla="*/ 121541 w 296254"/>
                <a:gd name="connsiteY1466" fmla="*/ 192439 h 782415"/>
                <a:gd name="connsiteX1467" fmla="*/ 121541 w 296254"/>
                <a:gd name="connsiteY1467" fmla="*/ 189907 h 782415"/>
                <a:gd name="connsiteX1468" fmla="*/ 119008 w 296254"/>
                <a:gd name="connsiteY1468" fmla="*/ 189907 h 782415"/>
                <a:gd name="connsiteX1469" fmla="*/ 121541 w 296254"/>
                <a:gd name="connsiteY1469" fmla="*/ 189907 h 782415"/>
                <a:gd name="connsiteX1470" fmla="*/ 121541 w 296254"/>
                <a:gd name="connsiteY1470" fmla="*/ 187375 h 782415"/>
                <a:gd name="connsiteX1471" fmla="*/ 121541 w 296254"/>
                <a:gd name="connsiteY1471" fmla="*/ 187375 h 782415"/>
                <a:gd name="connsiteX1472" fmla="*/ 137999 w 296254"/>
                <a:gd name="connsiteY1472" fmla="*/ 187375 h 782415"/>
                <a:gd name="connsiteX1473" fmla="*/ 137999 w 296254"/>
                <a:gd name="connsiteY1473" fmla="*/ 189907 h 782415"/>
                <a:gd name="connsiteX1474" fmla="*/ 137999 w 296254"/>
                <a:gd name="connsiteY1474" fmla="*/ 192439 h 782415"/>
                <a:gd name="connsiteX1475" fmla="*/ 135467 w 296254"/>
                <a:gd name="connsiteY1475" fmla="*/ 192439 h 782415"/>
                <a:gd name="connsiteX1476" fmla="*/ 135467 w 296254"/>
                <a:gd name="connsiteY1476" fmla="*/ 189907 h 782415"/>
                <a:gd name="connsiteX1477" fmla="*/ 135467 w 296254"/>
                <a:gd name="connsiteY1477" fmla="*/ 187375 h 782415"/>
                <a:gd name="connsiteX1478" fmla="*/ 137999 w 296254"/>
                <a:gd name="connsiteY1478" fmla="*/ 187375 h 782415"/>
                <a:gd name="connsiteX1479" fmla="*/ 48110 w 296254"/>
                <a:gd name="connsiteY1479" fmla="*/ 113944 h 782415"/>
                <a:gd name="connsiteX1480" fmla="*/ 50642 w 296254"/>
                <a:gd name="connsiteY1480" fmla="*/ 113944 h 782415"/>
                <a:gd name="connsiteX1481" fmla="*/ 48110 w 296254"/>
                <a:gd name="connsiteY1481" fmla="*/ 113944 h 782415"/>
                <a:gd name="connsiteX1482" fmla="*/ 48110 w 296254"/>
                <a:gd name="connsiteY1482" fmla="*/ 116476 h 782415"/>
                <a:gd name="connsiteX1483" fmla="*/ 50642 w 296254"/>
                <a:gd name="connsiteY1483" fmla="*/ 119008 h 782415"/>
                <a:gd name="connsiteX1484" fmla="*/ 50642 w 296254"/>
                <a:gd name="connsiteY1484" fmla="*/ 121540 h 782415"/>
                <a:gd name="connsiteX1485" fmla="*/ 50642 w 296254"/>
                <a:gd name="connsiteY1485" fmla="*/ 124073 h 782415"/>
                <a:gd name="connsiteX1486" fmla="*/ 48110 w 296254"/>
                <a:gd name="connsiteY1486" fmla="*/ 124073 h 782415"/>
                <a:gd name="connsiteX1487" fmla="*/ 45578 w 296254"/>
                <a:gd name="connsiteY1487" fmla="*/ 124073 h 782415"/>
                <a:gd name="connsiteX1488" fmla="*/ 45578 w 296254"/>
                <a:gd name="connsiteY1488" fmla="*/ 121540 h 782415"/>
                <a:gd name="connsiteX1489" fmla="*/ 45578 w 296254"/>
                <a:gd name="connsiteY1489" fmla="*/ 119008 h 782415"/>
                <a:gd name="connsiteX1490" fmla="*/ 45578 w 296254"/>
                <a:gd name="connsiteY1490" fmla="*/ 116476 h 782415"/>
                <a:gd name="connsiteX1491" fmla="*/ 43046 w 296254"/>
                <a:gd name="connsiteY1491" fmla="*/ 116476 h 782415"/>
                <a:gd name="connsiteX1492" fmla="*/ 40514 w 296254"/>
                <a:gd name="connsiteY1492" fmla="*/ 113944 h 782415"/>
                <a:gd name="connsiteX1493" fmla="*/ 43046 w 296254"/>
                <a:gd name="connsiteY1493" fmla="*/ 113944 h 782415"/>
                <a:gd name="connsiteX1494" fmla="*/ 45578 w 296254"/>
                <a:gd name="connsiteY1494" fmla="*/ 113944 h 782415"/>
                <a:gd name="connsiteX1495" fmla="*/ 45578 w 296254"/>
                <a:gd name="connsiteY1495" fmla="*/ 116476 h 782415"/>
                <a:gd name="connsiteX1496" fmla="*/ 45578 w 296254"/>
                <a:gd name="connsiteY1496" fmla="*/ 113944 h 782415"/>
                <a:gd name="connsiteX1497" fmla="*/ 45578 w 296254"/>
                <a:gd name="connsiteY1497" fmla="*/ 111412 h 782415"/>
                <a:gd name="connsiteX1498" fmla="*/ 48110 w 296254"/>
                <a:gd name="connsiteY1498" fmla="*/ 111412 h 782415"/>
                <a:gd name="connsiteX1499" fmla="*/ 48110 w 296254"/>
                <a:gd name="connsiteY1499" fmla="*/ 113944 h 782415"/>
                <a:gd name="connsiteX1500" fmla="*/ 15193 w 296254"/>
                <a:gd name="connsiteY1500" fmla="*/ 0 h 782415"/>
                <a:gd name="connsiteX1501" fmla="*/ 15193 w 296254"/>
                <a:gd name="connsiteY1501" fmla="*/ 2532 h 782415"/>
                <a:gd name="connsiteX1502" fmla="*/ 17725 w 296254"/>
                <a:gd name="connsiteY1502" fmla="*/ 2532 h 782415"/>
                <a:gd name="connsiteX1503" fmla="*/ 17725 w 296254"/>
                <a:gd name="connsiteY1503" fmla="*/ 5064 h 782415"/>
                <a:gd name="connsiteX1504" fmla="*/ 17725 w 296254"/>
                <a:gd name="connsiteY1504" fmla="*/ 7596 h 782415"/>
                <a:gd name="connsiteX1505" fmla="*/ 17725 w 296254"/>
                <a:gd name="connsiteY1505" fmla="*/ 10129 h 782415"/>
                <a:gd name="connsiteX1506" fmla="*/ 17725 w 296254"/>
                <a:gd name="connsiteY1506" fmla="*/ 12660 h 782415"/>
                <a:gd name="connsiteX1507" fmla="*/ 17725 w 296254"/>
                <a:gd name="connsiteY1507" fmla="*/ 15193 h 782415"/>
                <a:gd name="connsiteX1508" fmla="*/ 17725 w 296254"/>
                <a:gd name="connsiteY1508" fmla="*/ 17725 h 782415"/>
                <a:gd name="connsiteX1509" fmla="*/ 20257 w 296254"/>
                <a:gd name="connsiteY1509" fmla="*/ 17725 h 782415"/>
                <a:gd name="connsiteX1510" fmla="*/ 20257 w 296254"/>
                <a:gd name="connsiteY1510" fmla="*/ 20257 h 782415"/>
                <a:gd name="connsiteX1511" fmla="*/ 20257 w 296254"/>
                <a:gd name="connsiteY1511" fmla="*/ 22789 h 782415"/>
                <a:gd name="connsiteX1512" fmla="*/ 22789 w 296254"/>
                <a:gd name="connsiteY1512" fmla="*/ 22789 h 782415"/>
                <a:gd name="connsiteX1513" fmla="*/ 22789 w 296254"/>
                <a:gd name="connsiteY1513" fmla="*/ 25321 h 782415"/>
                <a:gd name="connsiteX1514" fmla="*/ 22789 w 296254"/>
                <a:gd name="connsiteY1514" fmla="*/ 27853 h 782415"/>
                <a:gd name="connsiteX1515" fmla="*/ 20257 w 296254"/>
                <a:gd name="connsiteY1515" fmla="*/ 27853 h 782415"/>
                <a:gd name="connsiteX1516" fmla="*/ 20257 w 296254"/>
                <a:gd name="connsiteY1516" fmla="*/ 30385 h 782415"/>
                <a:gd name="connsiteX1517" fmla="*/ 22789 w 296254"/>
                <a:gd name="connsiteY1517" fmla="*/ 30385 h 782415"/>
                <a:gd name="connsiteX1518" fmla="*/ 22789 w 296254"/>
                <a:gd name="connsiteY1518" fmla="*/ 32917 h 782415"/>
                <a:gd name="connsiteX1519" fmla="*/ 22789 w 296254"/>
                <a:gd name="connsiteY1519" fmla="*/ 35449 h 782415"/>
                <a:gd name="connsiteX1520" fmla="*/ 20257 w 296254"/>
                <a:gd name="connsiteY1520" fmla="*/ 35449 h 782415"/>
                <a:gd name="connsiteX1521" fmla="*/ 20257 w 296254"/>
                <a:gd name="connsiteY1521" fmla="*/ 37981 h 782415"/>
                <a:gd name="connsiteX1522" fmla="*/ 20257 w 296254"/>
                <a:gd name="connsiteY1522" fmla="*/ 40514 h 782415"/>
                <a:gd name="connsiteX1523" fmla="*/ 20257 w 296254"/>
                <a:gd name="connsiteY1523" fmla="*/ 43045 h 782415"/>
                <a:gd name="connsiteX1524" fmla="*/ 22789 w 296254"/>
                <a:gd name="connsiteY1524" fmla="*/ 43045 h 782415"/>
                <a:gd name="connsiteX1525" fmla="*/ 22789 w 296254"/>
                <a:gd name="connsiteY1525" fmla="*/ 45578 h 782415"/>
                <a:gd name="connsiteX1526" fmla="*/ 22789 w 296254"/>
                <a:gd name="connsiteY1526" fmla="*/ 48110 h 782415"/>
                <a:gd name="connsiteX1527" fmla="*/ 22789 w 296254"/>
                <a:gd name="connsiteY1527" fmla="*/ 45578 h 782415"/>
                <a:gd name="connsiteX1528" fmla="*/ 22789 w 296254"/>
                <a:gd name="connsiteY1528" fmla="*/ 48110 h 782415"/>
                <a:gd name="connsiteX1529" fmla="*/ 25321 w 296254"/>
                <a:gd name="connsiteY1529" fmla="*/ 48110 h 782415"/>
                <a:gd name="connsiteX1530" fmla="*/ 25321 w 296254"/>
                <a:gd name="connsiteY1530" fmla="*/ 50642 h 782415"/>
                <a:gd name="connsiteX1531" fmla="*/ 25321 w 296254"/>
                <a:gd name="connsiteY1531" fmla="*/ 53174 h 782415"/>
                <a:gd name="connsiteX1532" fmla="*/ 27853 w 296254"/>
                <a:gd name="connsiteY1532" fmla="*/ 53174 h 782415"/>
                <a:gd name="connsiteX1533" fmla="*/ 27853 w 296254"/>
                <a:gd name="connsiteY1533" fmla="*/ 55706 h 782415"/>
                <a:gd name="connsiteX1534" fmla="*/ 30385 w 296254"/>
                <a:gd name="connsiteY1534" fmla="*/ 55706 h 782415"/>
                <a:gd name="connsiteX1535" fmla="*/ 30385 w 296254"/>
                <a:gd name="connsiteY1535" fmla="*/ 58238 h 782415"/>
                <a:gd name="connsiteX1536" fmla="*/ 32918 w 296254"/>
                <a:gd name="connsiteY1536" fmla="*/ 58238 h 782415"/>
                <a:gd name="connsiteX1537" fmla="*/ 32918 w 296254"/>
                <a:gd name="connsiteY1537" fmla="*/ 60770 h 782415"/>
                <a:gd name="connsiteX1538" fmla="*/ 32918 w 296254"/>
                <a:gd name="connsiteY1538" fmla="*/ 63302 h 782415"/>
                <a:gd name="connsiteX1539" fmla="*/ 32918 w 296254"/>
                <a:gd name="connsiteY1539" fmla="*/ 65834 h 782415"/>
                <a:gd name="connsiteX1540" fmla="*/ 32918 w 296254"/>
                <a:gd name="connsiteY1540" fmla="*/ 58238 h 782415"/>
                <a:gd name="connsiteX1541" fmla="*/ 35449 w 296254"/>
                <a:gd name="connsiteY1541" fmla="*/ 58238 h 782415"/>
                <a:gd name="connsiteX1542" fmla="*/ 35449 w 296254"/>
                <a:gd name="connsiteY1542" fmla="*/ 55706 h 782415"/>
                <a:gd name="connsiteX1543" fmla="*/ 35449 w 296254"/>
                <a:gd name="connsiteY1543" fmla="*/ 58238 h 782415"/>
                <a:gd name="connsiteX1544" fmla="*/ 37981 w 296254"/>
                <a:gd name="connsiteY1544" fmla="*/ 58238 h 782415"/>
                <a:gd name="connsiteX1545" fmla="*/ 37981 w 296254"/>
                <a:gd name="connsiteY1545" fmla="*/ 55706 h 782415"/>
                <a:gd name="connsiteX1546" fmla="*/ 37981 w 296254"/>
                <a:gd name="connsiteY1546" fmla="*/ 58238 h 782415"/>
                <a:gd name="connsiteX1547" fmla="*/ 40514 w 296254"/>
                <a:gd name="connsiteY1547" fmla="*/ 58238 h 782415"/>
                <a:gd name="connsiteX1548" fmla="*/ 37981 w 296254"/>
                <a:gd name="connsiteY1548" fmla="*/ 58238 h 782415"/>
                <a:gd name="connsiteX1549" fmla="*/ 37981 w 296254"/>
                <a:gd name="connsiteY1549" fmla="*/ 60770 h 782415"/>
                <a:gd name="connsiteX1550" fmla="*/ 37981 w 296254"/>
                <a:gd name="connsiteY1550" fmla="*/ 63302 h 782415"/>
                <a:gd name="connsiteX1551" fmla="*/ 37981 w 296254"/>
                <a:gd name="connsiteY1551" fmla="*/ 65834 h 782415"/>
                <a:gd name="connsiteX1552" fmla="*/ 37981 w 296254"/>
                <a:gd name="connsiteY1552" fmla="*/ 68366 h 782415"/>
                <a:gd name="connsiteX1553" fmla="*/ 40514 w 296254"/>
                <a:gd name="connsiteY1553" fmla="*/ 68366 h 782415"/>
                <a:gd name="connsiteX1554" fmla="*/ 40514 w 296254"/>
                <a:gd name="connsiteY1554" fmla="*/ 70899 h 782415"/>
                <a:gd name="connsiteX1555" fmla="*/ 40514 w 296254"/>
                <a:gd name="connsiteY1555" fmla="*/ 73431 h 782415"/>
                <a:gd name="connsiteX1556" fmla="*/ 40514 w 296254"/>
                <a:gd name="connsiteY1556" fmla="*/ 75963 h 782415"/>
                <a:gd name="connsiteX1557" fmla="*/ 40514 w 296254"/>
                <a:gd name="connsiteY1557" fmla="*/ 78495 h 782415"/>
                <a:gd name="connsiteX1558" fmla="*/ 43046 w 296254"/>
                <a:gd name="connsiteY1558" fmla="*/ 78495 h 782415"/>
                <a:gd name="connsiteX1559" fmla="*/ 43046 w 296254"/>
                <a:gd name="connsiteY1559" fmla="*/ 81027 h 782415"/>
                <a:gd name="connsiteX1560" fmla="*/ 43046 w 296254"/>
                <a:gd name="connsiteY1560" fmla="*/ 83559 h 782415"/>
                <a:gd name="connsiteX1561" fmla="*/ 43046 w 296254"/>
                <a:gd name="connsiteY1561" fmla="*/ 86091 h 782415"/>
                <a:gd name="connsiteX1562" fmla="*/ 45578 w 296254"/>
                <a:gd name="connsiteY1562" fmla="*/ 86091 h 782415"/>
                <a:gd name="connsiteX1563" fmla="*/ 45578 w 296254"/>
                <a:gd name="connsiteY1563" fmla="*/ 88623 h 782415"/>
                <a:gd name="connsiteX1564" fmla="*/ 45578 w 296254"/>
                <a:gd name="connsiteY1564" fmla="*/ 91155 h 782415"/>
                <a:gd name="connsiteX1565" fmla="*/ 45578 w 296254"/>
                <a:gd name="connsiteY1565" fmla="*/ 93687 h 782415"/>
                <a:gd name="connsiteX1566" fmla="*/ 45578 w 296254"/>
                <a:gd name="connsiteY1566" fmla="*/ 96219 h 782415"/>
                <a:gd name="connsiteX1567" fmla="*/ 45578 w 296254"/>
                <a:gd name="connsiteY1567" fmla="*/ 98752 h 782415"/>
                <a:gd name="connsiteX1568" fmla="*/ 45578 w 296254"/>
                <a:gd name="connsiteY1568" fmla="*/ 101284 h 782415"/>
                <a:gd name="connsiteX1569" fmla="*/ 45578 w 296254"/>
                <a:gd name="connsiteY1569" fmla="*/ 103816 h 782415"/>
                <a:gd name="connsiteX1570" fmla="*/ 45578 w 296254"/>
                <a:gd name="connsiteY1570" fmla="*/ 106348 h 782415"/>
                <a:gd name="connsiteX1571" fmla="*/ 40514 w 296254"/>
                <a:gd name="connsiteY1571" fmla="*/ 106348 h 782415"/>
                <a:gd name="connsiteX1572" fmla="*/ 40514 w 296254"/>
                <a:gd name="connsiteY1572" fmla="*/ 108880 h 782415"/>
                <a:gd name="connsiteX1573" fmla="*/ 40514 w 296254"/>
                <a:gd name="connsiteY1573" fmla="*/ 111412 h 782415"/>
                <a:gd name="connsiteX1574" fmla="*/ 37981 w 296254"/>
                <a:gd name="connsiteY1574" fmla="*/ 111412 h 782415"/>
                <a:gd name="connsiteX1575" fmla="*/ 40514 w 296254"/>
                <a:gd name="connsiteY1575" fmla="*/ 111412 h 782415"/>
                <a:gd name="connsiteX1576" fmla="*/ 37981 w 296254"/>
                <a:gd name="connsiteY1576" fmla="*/ 113944 h 782415"/>
                <a:gd name="connsiteX1577" fmla="*/ 37981 w 296254"/>
                <a:gd name="connsiteY1577" fmla="*/ 116476 h 782415"/>
                <a:gd name="connsiteX1578" fmla="*/ 40514 w 296254"/>
                <a:gd name="connsiteY1578" fmla="*/ 119008 h 782415"/>
                <a:gd name="connsiteX1579" fmla="*/ 37981 w 296254"/>
                <a:gd name="connsiteY1579" fmla="*/ 119008 h 782415"/>
                <a:gd name="connsiteX1580" fmla="*/ 40514 w 296254"/>
                <a:gd name="connsiteY1580" fmla="*/ 119008 h 782415"/>
                <a:gd name="connsiteX1581" fmla="*/ 40514 w 296254"/>
                <a:gd name="connsiteY1581" fmla="*/ 121540 h 782415"/>
                <a:gd name="connsiteX1582" fmla="*/ 43046 w 296254"/>
                <a:gd name="connsiteY1582" fmla="*/ 121540 h 782415"/>
                <a:gd name="connsiteX1583" fmla="*/ 43046 w 296254"/>
                <a:gd name="connsiteY1583" fmla="*/ 124073 h 782415"/>
                <a:gd name="connsiteX1584" fmla="*/ 43046 w 296254"/>
                <a:gd name="connsiteY1584" fmla="*/ 126604 h 782415"/>
                <a:gd name="connsiteX1585" fmla="*/ 43046 w 296254"/>
                <a:gd name="connsiteY1585" fmla="*/ 124073 h 782415"/>
                <a:gd name="connsiteX1586" fmla="*/ 43046 w 296254"/>
                <a:gd name="connsiteY1586" fmla="*/ 126604 h 782415"/>
                <a:gd name="connsiteX1587" fmla="*/ 45578 w 296254"/>
                <a:gd name="connsiteY1587" fmla="*/ 126604 h 782415"/>
                <a:gd name="connsiteX1588" fmla="*/ 45578 w 296254"/>
                <a:gd name="connsiteY1588" fmla="*/ 129137 h 782415"/>
                <a:gd name="connsiteX1589" fmla="*/ 45578 w 296254"/>
                <a:gd name="connsiteY1589" fmla="*/ 126604 h 782415"/>
                <a:gd name="connsiteX1590" fmla="*/ 45578 w 296254"/>
                <a:gd name="connsiteY1590" fmla="*/ 129137 h 782415"/>
                <a:gd name="connsiteX1591" fmla="*/ 45578 w 296254"/>
                <a:gd name="connsiteY1591" fmla="*/ 131668 h 782415"/>
                <a:gd name="connsiteX1592" fmla="*/ 45578 w 296254"/>
                <a:gd name="connsiteY1592" fmla="*/ 129137 h 782415"/>
                <a:gd name="connsiteX1593" fmla="*/ 45578 w 296254"/>
                <a:gd name="connsiteY1593" fmla="*/ 131668 h 782415"/>
                <a:gd name="connsiteX1594" fmla="*/ 45578 w 296254"/>
                <a:gd name="connsiteY1594" fmla="*/ 129137 h 782415"/>
                <a:gd name="connsiteX1595" fmla="*/ 48110 w 296254"/>
                <a:gd name="connsiteY1595" fmla="*/ 129137 h 782415"/>
                <a:gd name="connsiteX1596" fmla="*/ 48110 w 296254"/>
                <a:gd name="connsiteY1596" fmla="*/ 131668 h 782415"/>
                <a:gd name="connsiteX1597" fmla="*/ 50642 w 296254"/>
                <a:gd name="connsiteY1597" fmla="*/ 131668 h 782415"/>
                <a:gd name="connsiteX1598" fmla="*/ 50642 w 296254"/>
                <a:gd name="connsiteY1598" fmla="*/ 134201 h 782415"/>
                <a:gd name="connsiteX1599" fmla="*/ 50642 w 296254"/>
                <a:gd name="connsiteY1599" fmla="*/ 136733 h 782415"/>
                <a:gd name="connsiteX1600" fmla="*/ 50642 w 296254"/>
                <a:gd name="connsiteY1600" fmla="*/ 139265 h 782415"/>
                <a:gd name="connsiteX1601" fmla="*/ 48110 w 296254"/>
                <a:gd name="connsiteY1601" fmla="*/ 139265 h 782415"/>
                <a:gd name="connsiteX1602" fmla="*/ 48110 w 296254"/>
                <a:gd name="connsiteY1602" fmla="*/ 141797 h 782415"/>
                <a:gd name="connsiteX1603" fmla="*/ 48110 w 296254"/>
                <a:gd name="connsiteY1603" fmla="*/ 144329 h 782415"/>
                <a:gd name="connsiteX1604" fmla="*/ 48110 w 296254"/>
                <a:gd name="connsiteY1604" fmla="*/ 146861 h 782415"/>
                <a:gd name="connsiteX1605" fmla="*/ 48110 w 296254"/>
                <a:gd name="connsiteY1605" fmla="*/ 149393 h 782415"/>
                <a:gd name="connsiteX1606" fmla="*/ 50642 w 296254"/>
                <a:gd name="connsiteY1606" fmla="*/ 149393 h 782415"/>
                <a:gd name="connsiteX1607" fmla="*/ 50642 w 296254"/>
                <a:gd name="connsiteY1607" fmla="*/ 151925 h 782415"/>
                <a:gd name="connsiteX1608" fmla="*/ 53174 w 296254"/>
                <a:gd name="connsiteY1608" fmla="*/ 151925 h 782415"/>
                <a:gd name="connsiteX1609" fmla="*/ 53174 w 296254"/>
                <a:gd name="connsiteY1609" fmla="*/ 154457 h 782415"/>
                <a:gd name="connsiteX1610" fmla="*/ 55706 w 296254"/>
                <a:gd name="connsiteY1610" fmla="*/ 154457 h 782415"/>
                <a:gd name="connsiteX1611" fmla="*/ 55706 w 296254"/>
                <a:gd name="connsiteY1611" fmla="*/ 156989 h 782415"/>
                <a:gd name="connsiteX1612" fmla="*/ 55706 w 296254"/>
                <a:gd name="connsiteY1612" fmla="*/ 159522 h 782415"/>
                <a:gd name="connsiteX1613" fmla="*/ 55706 w 296254"/>
                <a:gd name="connsiteY1613" fmla="*/ 162054 h 782415"/>
                <a:gd name="connsiteX1614" fmla="*/ 55706 w 296254"/>
                <a:gd name="connsiteY1614" fmla="*/ 164586 h 782415"/>
                <a:gd name="connsiteX1615" fmla="*/ 58238 w 296254"/>
                <a:gd name="connsiteY1615" fmla="*/ 164586 h 782415"/>
                <a:gd name="connsiteX1616" fmla="*/ 58238 w 296254"/>
                <a:gd name="connsiteY1616" fmla="*/ 167118 h 782415"/>
                <a:gd name="connsiteX1617" fmla="*/ 55706 w 296254"/>
                <a:gd name="connsiteY1617" fmla="*/ 167118 h 782415"/>
                <a:gd name="connsiteX1618" fmla="*/ 55706 w 296254"/>
                <a:gd name="connsiteY1618" fmla="*/ 169650 h 782415"/>
                <a:gd name="connsiteX1619" fmla="*/ 58238 w 296254"/>
                <a:gd name="connsiteY1619" fmla="*/ 169650 h 782415"/>
                <a:gd name="connsiteX1620" fmla="*/ 60770 w 296254"/>
                <a:gd name="connsiteY1620" fmla="*/ 169650 h 782415"/>
                <a:gd name="connsiteX1621" fmla="*/ 58238 w 296254"/>
                <a:gd name="connsiteY1621" fmla="*/ 172182 h 782415"/>
                <a:gd name="connsiteX1622" fmla="*/ 55706 w 296254"/>
                <a:gd name="connsiteY1622" fmla="*/ 172182 h 782415"/>
                <a:gd name="connsiteX1623" fmla="*/ 53174 w 296254"/>
                <a:gd name="connsiteY1623" fmla="*/ 159522 h 782415"/>
                <a:gd name="connsiteX1624" fmla="*/ 53174 w 296254"/>
                <a:gd name="connsiteY1624" fmla="*/ 156989 h 782415"/>
                <a:gd name="connsiteX1625" fmla="*/ 50642 w 296254"/>
                <a:gd name="connsiteY1625" fmla="*/ 154457 h 782415"/>
                <a:gd name="connsiteX1626" fmla="*/ 50642 w 296254"/>
                <a:gd name="connsiteY1626" fmla="*/ 151925 h 782415"/>
                <a:gd name="connsiteX1627" fmla="*/ 48110 w 296254"/>
                <a:gd name="connsiteY1627" fmla="*/ 151925 h 782415"/>
                <a:gd name="connsiteX1628" fmla="*/ 45578 w 296254"/>
                <a:gd name="connsiteY1628" fmla="*/ 149393 h 782415"/>
                <a:gd name="connsiteX1629" fmla="*/ 45578 w 296254"/>
                <a:gd name="connsiteY1629" fmla="*/ 146861 h 782415"/>
                <a:gd name="connsiteX1630" fmla="*/ 43046 w 296254"/>
                <a:gd name="connsiteY1630" fmla="*/ 146861 h 782415"/>
                <a:gd name="connsiteX1631" fmla="*/ 40514 w 296254"/>
                <a:gd name="connsiteY1631" fmla="*/ 144329 h 782415"/>
                <a:gd name="connsiteX1632" fmla="*/ 37981 w 296254"/>
                <a:gd name="connsiteY1632" fmla="*/ 144329 h 782415"/>
                <a:gd name="connsiteX1633" fmla="*/ 37981 w 296254"/>
                <a:gd name="connsiteY1633" fmla="*/ 141797 h 782415"/>
                <a:gd name="connsiteX1634" fmla="*/ 35449 w 296254"/>
                <a:gd name="connsiteY1634" fmla="*/ 141797 h 782415"/>
                <a:gd name="connsiteX1635" fmla="*/ 35449 w 296254"/>
                <a:gd name="connsiteY1635" fmla="*/ 139265 h 782415"/>
                <a:gd name="connsiteX1636" fmla="*/ 32918 w 296254"/>
                <a:gd name="connsiteY1636" fmla="*/ 136733 h 782415"/>
                <a:gd name="connsiteX1637" fmla="*/ 32918 w 296254"/>
                <a:gd name="connsiteY1637" fmla="*/ 134201 h 782415"/>
                <a:gd name="connsiteX1638" fmla="*/ 32918 w 296254"/>
                <a:gd name="connsiteY1638" fmla="*/ 134201 h 782415"/>
                <a:gd name="connsiteX1639" fmla="*/ 32918 w 296254"/>
                <a:gd name="connsiteY1639" fmla="*/ 131668 h 782415"/>
                <a:gd name="connsiteX1640" fmla="*/ 30385 w 296254"/>
                <a:gd name="connsiteY1640" fmla="*/ 129137 h 782415"/>
                <a:gd name="connsiteX1641" fmla="*/ 30385 w 296254"/>
                <a:gd name="connsiteY1641" fmla="*/ 126604 h 782415"/>
                <a:gd name="connsiteX1642" fmla="*/ 30385 w 296254"/>
                <a:gd name="connsiteY1642" fmla="*/ 124073 h 782415"/>
                <a:gd name="connsiteX1643" fmla="*/ 27853 w 296254"/>
                <a:gd name="connsiteY1643" fmla="*/ 124073 h 782415"/>
                <a:gd name="connsiteX1644" fmla="*/ 27853 w 296254"/>
                <a:gd name="connsiteY1644" fmla="*/ 121540 h 782415"/>
                <a:gd name="connsiteX1645" fmla="*/ 27853 w 296254"/>
                <a:gd name="connsiteY1645" fmla="*/ 119008 h 782415"/>
                <a:gd name="connsiteX1646" fmla="*/ 27853 w 296254"/>
                <a:gd name="connsiteY1646" fmla="*/ 116476 h 782415"/>
                <a:gd name="connsiteX1647" fmla="*/ 27853 w 296254"/>
                <a:gd name="connsiteY1647" fmla="*/ 113944 h 782415"/>
                <a:gd name="connsiteX1648" fmla="*/ 27853 w 296254"/>
                <a:gd name="connsiteY1648" fmla="*/ 111412 h 782415"/>
                <a:gd name="connsiteX1649" fmla="*/ 25321 w 296254"/>
                <a:gd name="connsiteY1649" fmla="*/ 108880 h 782415"/>
                <a:gd name="connsiteX1650" fmla="*/ 25321 w 296254"/>
                <a:gd name="connsiteY1650" fmla="*/ 108880 h 782415"/>
                <a:gd name="connsiteX1651" fmla="*/ 25321 w 296254"/>
                <a:gd name="connsiteY1651" fmla="*/ 106348 h 782415"/>
                <a:gd name="connsiteX1652" fmla="*/ 25321 w 296254"/>
                <a:gd name="connsiteY1652" fmla="*/ 103816 h 782415"/>
                <a:gd name="connsiteX1653" fmla="*/ 22789 w 296254"/>
                <a:gd name="connsiteY1653" fmla="*/ 101284 h 782415"/>
                <a:gd name="connsiteX1654" fmla="*/ 22789 w 296254"/>
                <a:gd name="connsiteY1654" fmla="*/ 98752 h 782415"/>
                <a:gd name="connsiteX1655" fmla="*/ 22789 w 296254"/>
                <a:gd name="connsiteY1655" fmla="*/ 96219 h 782415"/>
                <a:gd name="connsiteX1656" fmla="*/ 20257 w 296254"/>
                <a:gd name="connsiteY1656" fmla="*/ 93687 h 782415"/>
                <a:gd name="connsiteX1657" fmla="*/ 20257 w 296254"/>
                <a:gd name="connsiteY1657" fmla="*/ 91155 h 782415"/>
                <a:gd name="connsiteX1658" fmla="*/ 20257 w 296254"/>
                <a:gd name="connsiteY1658" fmla="*/ 88623 h 782415"/>
                <a:gd name="connsiteX1659" fmla="*/ 20257 w 296254"/>
                <a:gd name="connsiteY1659" fmla="*/ 86091 h 782415"/>
                <a:gd name="connsiteX1660" fmla="*/ 20257 w 296254"/>
                <a:gd name="connsiteY1660" fmla="*/ 83559 h 782415"/>
                <a:gd name="connsiteX1661" fmla="*/ 20257 w 296254"/>
                <a:gd name="connsiteY1661" fmla="*/ 83559 h 782415"/>
                <a:gd name="connsiteX1662" fmla="*/ 20257 w 296254"/>
                <a:gd name="connsiteY1662" fmla="*/ 81027 h 782415"/>
                <a:gd name="connsiteX1663" fmla="*/ 17725 w 296254"/>
                <a:gd name="connsiteY1663" fmla="*/ 78495 h 782415"/>
                <a:gd name="connsiteX1664" fmla="*/ 17725 w 296254"/>
                <a:gd name="connsiteY1664" fmla="*/ 75963 h 782415"/>
                <a:gd name="connsiteX1665" fmla="*/ 20257 w 296254"/>
                <a:gd name="connsiteY1665" fmla="*/ 73431 h 782415"/>
                <a:gd name="connsiteX1666" fmla="*/ 22789 w 296254"/>
                <a:gd name="connsiteY1666" fmla="*/ 70899 h 782415"/>
                <a:gd name="connsiteX1667" fmla="*/ 22789 w 296254"/>
                <a:gd name="connsiteY1667" fmla="*/ 68366 h 782415"/>
                <a:gd name="connsiteX1668" fmla="*/ 22789 w 296254"/>
                <a:gd name="connsiteY1668" fmla="*/ 65834 h 782415"/>
                <a:gd name="connsiteX1669" fmla="*/ 22789 w 296254"/>
                <a:gd name="connsiteY1669" fmla="*/ 63302 h 782415"/>
                <a:gd name="connsiteX1670" fmla="*/ 25321 w 296254"/>
                <a:gd name="connsiteY1670" fmla="*/ 60770 h 782415"/>
                <a:gd name="connsiteX1671" fmla="*/ 25321 w 296254"/>
                <a:gd name="connsiteY1671" fmla="*/ 58238 h 782415"/>
                <a:gd name="connsiteX1672" fmla="*/ 22789 w 296254"/>
                <a:gd name="connsiteY1672" fmla="*/ 55706 h 782415"/>
                <a:gd name="connsiteX1673" fmla="*/ 22789 w 296254"/>
                <a:gd name="connsiteY1673" fmla="*/ 53174 h 782415"/>
                <a:gd name="connsiteX1674" fmla="*/ 20257 w 296254"/>
                <a:gd name="connsiteY1674" fmla="*/ 53174 h 782415"/>
                <a:gd name="connsiteX1675" fmla="*/ 20257 w 296254"/>
                <a:gd name="connsiteY1675" fmla="*/ 50642 h 782415"/>
                <a:gd name="connsiteX1676" fmla="*/ 17725 w 296254"/>
                <a:gd name="connsiteY1676" fmla="*/ 48110 h 782415"/>
                <a:gd name="connsiteX1677" fmla="*/ 15193 w 296254"/>
                <a:gd name="connsiteY1677" fmla="*/ 48110 h 782415"/>
                <a:gd name="connsiteX1678" fmla="*/ 12660 w 296254"/>
                <a:gd name="connsiteY1678" fmla="*/ 45578 h 782415"/>
                <a:gd name="connsiteX1679" fmla="*/ 10128 w 296254"/>
                <a:gd name="connsiteY1679" fmla="*/ 43045 h 782415"/>
                <a:gd name="connsiteX1680" fmla="*/ 7597 w 296254"/>
                <a:gd name="connsiteY1680" fmla="*/ 40514 h 782415"/>
                <a:gd name="connsiteX1681" fmla="*/ 5064 w 296254"/>
                <a:gd name="connsiteY1681" fmla="*/ 37981 h 782415"/>
                <a:gd name="connsiteX1682" fmla="*/ 5064 w 296254"/>
                <a:gd name="connsiteY1682" fmla="*/ 35449 h 782415"/>
                <a:gd name="connsiteX1683" fmla="*/ 2532 w 296254"/>
                <a:gd name="connsiteY1683" fmla="*/ 35449 h 782415"/>
                <a:gd name="connsiteX1684" fmla="*/ 2532 w 296254"/>
                <a:gd name="connsiteY1684" fmla="*/ 32917 h 782415"/>
                <a:gd name="connsiteX1685" fmla="*/ 2532 w 296254"/>
                <a:gd name="connsiteY1685" fmla="*/ 32917 h 782415"/>
                <a:gd name="connsiteX1686" fmla="*/ 0 w 296254"/>
                <a:gd name="connsiteY1686" fmla="*/ 32917 h 782415"/>
                <a:gd name="connsiteX1687" fmla="*/ 0 w 296254"/>
                <a:gd name="connsiteY1687" fmla="*/ 30385 h 782415"/>
                <a:gd name="connsiteX1688" fmla="*/ 0 w 296254"/>
                <a:gd name="connsiteY1688" fmla="*/ 32917 h 782415"/>
                <a:gd name="connsiteX1689" fmla="*/ 0 w 296254"/>
                <a:gd name="connsiteY1689" fmla="*/ 30385 h 782415"/>
                <a:gd name="connsiteX1690" fmla="*/ 2532 w 296254"/>
                <a:gd name="connsiteY1690" fmla="*/ 30385 h 782415"/>
                <a:gd name="connsiteX1691" fmla="*/ 2532 w 296254"/>
                <a:gd name="connsiteY1691" fmla="*/ 27853 h 782415"/>
                <a:gd name="connsiteX1692" fmla="*/ 5064 w 296254"/>
                <a:gd name="connsiteY1692" fmla="*/ 27853 h 782415"/>
                <a:gd name="connsiteX1693" fmla="*/ 7597 w 296254"/>
                <a:gd name="connsiteY1693" fmla="*/ 25321 h 782415"/>
                <a:gd name="connsiteX1694" fmla="*/ 10128 w 296254"/>
                <a:gd name="connsiteY1694" fmla="*/ 22789 h 782415"/>
                <a:gd name="connsiteX1695" fmla="*/ 10128 w 296254"/>
                <a:gd name="connsiteY1695" fmla="*/ 20257 h 782415"/>
                <a:gd name="connsiteX1696" fmla="*/ 10128 w 296254"/>
                <a:gd name="connsiteY1696" fmla="*/ 17725 h 782415"/>
                <a:gd name="connsiteX1697" fmla="*/ 10128 w 296254"/>
                <a:gd name="connsiteY1697" fmla="*/ 15193 h 782415"/>
                <a:gd name="connsiteX1698" fmla="*/ 12660 w 296254"/>
                <a:gd name="connsiteY1698" fmla="*/ 10129 h 782415"/>
                <a:gd name="connsiteX1699" fmla="*/ 12660 w 296254"/>
                <a:gd name="connsiteY1699" fmla="*/ 7596 h 782415"/>
                <a:gd name="connsiteX1700" fmla="*/ 12660 w 296254"/>
                <a:gd name="connsiteY1700" fmla="*/ 7596 h 782415"/>
                <a:gd name="connsiteX1701" fmla="*/ 12660 w 296254"/>
                <a:gd name="connsiteY1701" fmla="*/ 5064 h 782415"/>
                <a:gd name="connsiteX1702" fmla="*/ 12660 w 296254"/>
                <a:gd name="connsiteY1702" fmla="*/ 2532 h 782415"/>
                <a:gd name="connsiteX1703" fmla="*/ 12660 w 296254"/>
                <a:gd name="connsiteY1703" fmla="*/ 0 h 782415"/>
                <a:gd name="connsiteX1704" fmla="*/ 15193 w 296254"/>
                <a:gd name="connsiteY1704" fmla="*/ 0 h 78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Lst>
              <a:rect l="l" t="t" r="r" b="b"/>
              <a:pathLst>
                <a:path w="296254" h="782415">
                  <a:moveTo>
                    <a:pt x="289924" y="478565"/>
                  </a:moveTo>
                  <a:lnTo>
                    <a:pt x="292457" y="478565"/>
                  </a:lnTo>
                  <a:lnTo>
                    <a:pt x="292457" y="481097"/>
                  </a:lnTo>
                  <a:lnTo>
                    <a:pt x="292457" y="483629"/>
                  </a:lnTo>
                  <a:lnTo>
                    <a:pt x="289924" y="483629"/>
                  </a:lnTo>
                  <a:lnTo>
                    <a:pt x="289924" y="486161"/>
                  </a:lnTo>
                  <a:lnTo>
                    <a:pt x="289924" y="488693"/>
                  </a:lnTo>
                  <a:lnTo>
                    <a:pt x="289924" y="491225"/>
                  </a:lnTo>
                  <a:lnTo>
                    <a:pt x="289924" y="493757"/>
                  </a:lnTo>
                  <a:lnTo>
                    <a:pt x="287392" y="491225"/>
                  </a:lnTo>
                  <a:lnTo>
                    <a:pt x="289924" y="491225"/>
                  </a:lnTo>
                  <a:lnTo>
                    <a:pt x="287392" y="491225"/>
                  </a:lnTo>
                  <a:lnTo>
                    <a:pt x="287392" y="493757"/>
                  </a:lnTo>
                  <a:lnTo>
                    <a:pt x="287392" y="491225"/>
                  </a:lnTo>
                  <a:lnTo>
                    <a:pt x="287392" y="493757"/>
                  </a:lnTo>
                  <a:lnTo>
                    <a:pt x="287392" y="491225"/>
                  </a:lnTo>
                  <a:lnTo>
                    <a:pt x="287392" y="493757"/>
                  </a:lnTo>
                  <a:lnTo>
                    <a:pt x="287392" y="491225"/>
                  </a:lnTo>
                  <a:lnTo>
                    <a:pt x="287392" y="488693"/>
                  </a:lnTo>
                  <a:lnTo>
                    <a:pt x="287392" y="486161"/>
                  </a:lnTo>
                  <a:lnTo>
                    <a:pt x="287392" y="483629"/>
                  </a:lnTo>
                  <a:lnTo>
                    <a:pt x="287392" y="481097"/>
                  </a:lnTo>
                  <a:lnTo>
                    <a:pt x="287392" y="478565"/>
                  </a:lnTo>
                  <a:lnTo>
                    <a:pt x="289924" y="478565"/>
                  </a:lnTo>
                  <a:lnTo>
                    <a:pt x="287392" y="478565"/>
                  </a:lnTo>
                  <a:lnTo>
                    <a:pt x="289924" y="478565"/>
                  </a:lnTo>
                  <a:close/>
                  <a:moveTo>
                    <a:pt x="289924" y="464638"/>
                  </a:moveTo>
                  <a:lnTo>
                    <a:pt x="289924" y="467170"/>
                  </a:lnTo>
                  <a:lnTo>
                    <a:pt x="287392" y="467170"/>
                  </a:lnTo>
                  <a:lnTo>
                    <a:pt x="287392" y="469702"/>
                  </a:lnTo>
                  <a:lnTo>
                    <a:pt x="287392" y="472235"/>
                  </a:lnTo>
                  <a:lnTo>
                    <a:pt x="287392" y="474766"/>
                  </a:lnTo>
                  <a:lnTo>
                    <a:pt x="287392" y="477299"/>
                  </a:lnTo>
                  <a:lnTo>
                    <a:pt x="289924" y="477299"/>
                  </a:lnTo>
                  <a:lnTo>
                    <a:pt x="287392" y="477299"/>
                  </a:lnTo>
                  <a:lnTo>
                    <a:pt x="287392" y="474766"/>
                  </a:lnTo>
                  <a:lnTo>
                    <a:pt x="287392" y="472235"/>
                  </a:lnTo>
                  <a:lnTo>
                    <a:pt x="284860" y="472235"/>
                  </a:lnTo>
                  <a:lnTo>
                    <a:pt x="287392" y="472235"/>
                  </a:lnTo>
                  <a:lnTo>
                    <a:pt x="287392" y="469702"/>
                  </a:lnTo>
                  <a:lnTo>
                    <a:pt x="284860" y="469702"/>
                  </a:lnTo>
                  <a:lnTo>
                    <a:pt x="284860" y="467170"/>
                  </a:lnTo>
                  <a:lnTo>
                    <a:pt x="287392" y="467170"/>
                  </a:lnTo>
                  <a:lnTo>
                    <a:pt x="284860" y="464638"/>
                  </a:lnTo>
                  <a:lnTo>
                    <a:pt x="287392" y="464638"/>
                  </a:lnTo>
                  <a:lnTo>
                    <a:pt x="289924" y="464638"/>
                  </a:lnTo>
                  <a:close/>
                  <a:moveTo>
                    <a:pt x="278530" y="455776"/>
                  </a:moveTo>
                  <a:lnTo>
                    <a:pt x="278530" y="458308"/>
                  </a:lnTo>
                  <a:lnTo>
                    <a:pt x="278530" y="460840"/>
                  </a:lnTo>
                  <a:lnTo>
                    <a:pt x="278530" y="463372"/>
                  </a:lnTo>
                  <a:lnTo>
                    <a:pt x="281062" y="463372"/>
                  </a:lnTo>
                  <a:lnTo>
                    <a:pt x="281062" y="465904"/>
                  </a:lnTo>
                  <a:lnTo>
                    <a:pt x="281062" y="468436"/>
                  </a:lnTo>
                  <a:lnTo>
                    <a:pt x="281062" y="465904"/>
                  </a:lnTo>
                  <a:lnTo>
                    <a:pt x="278530" y="465904"/>
                  </a:lnTo>
                  <a:lnTo>
                    <a:pt x="278530" y="463372"/>
                  </a:lnTo>
                  <a:lnTo>
                    <a:pt x="275997" y="463372"/>
                  </a:lnTo>
                  <a:lnTo>
                    <a:pt x="278530" y="463372"/>
                  </a:lnTo>
                  <a:lnTo>
                    <a:pt x="278530" y="460840"/>
                  </a:lnTo>
                  <a:lnTo>
                    <a:pt x="275997" y="460840"/>
                  </a:lnTo>
                  <a:lnTo>
                    <a:pt x="278530" y="460840"/>
                  </a:lnTo>
                  <a:lnTo>
                    <a:pt x="275997" y="460840"/>
                  </a:lnTo>
                  <a:lnTo>
                    <a:pt x="278530" y="460840"/>
                  </a:lnTo>
                  <a:lnTo>
                    <a:pt x="278530" y="458308"/>
                  </a:lnTo>
                  <a:lnTo>
                    <a:pt x="278530" y="455776"/>
                  </a:lnTo>
                  <a:close/>
                  <a:moveTo>
                    <a:pt x="283594" y="372217"/>
                  </a:moveTo>
                  <a:lnTo>
                    <a:pt x="283594" y="374749"/>
                  </a:lnTo>
                  <a:lnTo>
                    <a:pt x="283594" y="377281"/>
                  </a:lnTo>
                  <a:lnTo>
                    <a:pt x="283594" y="379813"/>
                  </a:lnTo>
                  <a:lnTo>
                    <a:pt x="283594" y="382345"/>
                  </a:lnTo>
                  <a:lnTo>
                    <a:pt x="283594" y="384877"/>
                  </a:lnTo>
                  <a:lnTo>
                    <a:pt x="286126" y="384877"/>
                  </a:lnTo>
                  <a:lnTo>
                    <a:pt x="286126" y="387409"/>
                  </a:lnTo>
                  <a:lnTo>
                    <a:pt x="286126" y="389942"/>
                  </a:lnTo>
                  <a:lnTo>
                    <a:pt x="286126" y="392474"/>
                  </a:lnTo>
                  <a:lnTo>
                    <a:pt x="283594" y="392474"/>
                  </a:lnTo>
                  <a:lnTo>
                    <a:pt x="283594" y="395006"/>
                  </a:lnTo>
                  <a:lnTo>
                    <a:pt x="283594" y="397538"/>
                  </a:lnTo>
                  <a:lnTo>
                    <a:pt x="281062" y="400070"/>
                  </a:lnTo>
                  <a:lnTo>
                    <a:pt x="281062" y="402602"/>
                  </a:lnTo>
                  <a:lnTo>
                    <a:pt x="281062" y="405134"/>
                  </a:lnTo>
                  <a:lnTo>
                    <a:pt x="278530" y="405134"/>
                  </a:lnTo>
                  <a:lnTo>
                    <a:pt x="278530" y="407666"/>
                  </a:lnTo>
                  <a:lnTo>
                    <a:pt x="278530" y="410198"/>
                  </a:lnTo>
                  <a:lnTo>
                    <a:pt x="278530" y="412730"/>
                  </a:lnTo>
                  <a:lnTo>
                    <a:pt x="275997" y="415263"/>
                  </a:lnTo>
                  <a:lnTo>
                    <a:pt x="275997" y="417794"/>
                  </a:lnTo>
                  <a:lnTo>
                    <a:pt x="278530" y="417794"/>
                  </a:lnTo>
                  <a:lnTo>
                    <a:pt x="278530" y="420327"/>
                  </a:lnTo>
                  <a:lnTo>
                    <a:pt x="275997" y="420327"/>
                  </a:lnTo>
                  <a:lnTo>
                    <a:pt x="275997" y="417794"/>
                  </a:lnTo>
                  <a:lnTo>
                    <a:pt x="273466" y="417794"/>
                  </a:lnTo>
                  <a:lnTo>
                    <a:pt x="273466" y="415263"/>
                  </a:lnTo>
                  <a:lnTo>
                    <a:pt x="273466" y="412730"/>
                  </a:lnTo>
                  <a:lnTo>
                    <a:pt x="273466" y="410198"/>
                  </a:lnTo>
                  <a:lnTo>
                    <a:pt x="273466" y="407666"/>
                  </a:lnTo>
                  <a:lnTo>
                    <a:pt x="273466" y="405134"/>
                  </a:lnTo>
                  <a:lnTo>
                    <a:pt x="275997" y="402602"/>
                  </a:lnTo>
                  <a:lnTo>
                    <a:pt x="275997" y="400070"/>
                  </a:lnTo>
                  <a:lnTo>
                    <a:pt x="275997" y="397538"/>
                  </a:lnTo>
                  <a:lnTo>
                    <a:pt x="275997" y="395006"/>
                  </a:lnTo>
                  <a:lnTo>
                    <a:pt x="275997" y="397538"/>
                  </a:lnTo>
                  <a:lnTo>
                    <a:pt x="273466" y="397538"/>
                  </a:lnTo>
                  <a:lnTo>
                    <a:pt x="273466" y="395006"/>
                  </a:lnTo>
                  <a:lnTo>
                    <a:pt x="273466" y="397538"/>
                  </a:lnTo>
                  <a:lnTo>
                    <a:pt x="273466" y="395006"/>
                  </a:lnTo>
                  <a:lnTo>
                    <a:pt x="275997" y="395006"/>
                  </a:lnTo>
                  <a:lnTo>
                    <a:pt x="275997" y="392474"/>
                  </a:lnTo>
                  <a:lnTo>
                    <a:pt x="278530" y="392474"/>
                  </a:lnTo>
                  <a:lnTo>
                    <a:pt x="278530" y="389942"/>
                  </a:lnTo>
                  <a:lnTo>
                    <a:pt x="281062" y="389942"/>
                  </a:lnTo>
                  <a:lnTo>
                    <a:pt x="281062" y="387409"/>
                  </a:lnTo>
                  <a:lnTo>
                    <a:pt x="281062" y="384877"/>
                  </a:lnTo>
                  <a:lnTo>
                    <a:pt x="283594" y="384877"/>
                  </a:lnTo>
                  <a:lnTo>
                    <a:pt x="283594" y="382345"/>
                  </a:lnTo>
                  <a:lnTo>
                    <a:pt x="281062" y="382345"/>
                  </a:lnTo>
                  <a:lnTo>
                    <a:pt x="281062" y="379813"/>
                  </a:lnTo>
                  <a:lnTo>
                    <a:pt x="278530" y="377281"/>
                  </a:lnTo>
                  <a:lnTo>
                    <a:pt x="281062" y="377281"/>
                  </a:lnTo>
                  <a:lnTo>
                    <a:pt x="281062" y="374749"/>
                  </a:lnTo>
                  <a:lnTo>
                    <a:pt x="283594" y="374749"/>
                  </a:lnTo>
                  <a:lnTo>
                    <a:pt x="283594" y="372217"/>
                  </a:lnTo>
                  <a:close/>
                  <a:moveTo>
                    <a:pt x="200035" y="350694"/>
                  </a:moveTo>
                  <a:lnTo>
                    <a:pt x="205099" y="353226"/>
                  </a:lnTo>
                  <a:lnTo>
                    <a:pt x="207631" y="353226"/>
                  </a:lnTo>
                  <a:lnTo>
                    <a:pt x="210164" y="350694"/>
                  </a:lnTo>
                  <a:lnTo>
                    <a:pt x="212695" y="350694"/>
                  </a:lnTo>
                  <a:lnTo>
                    <a:pt x="215227" y="348162"/>
                  </a:lnTo>
                  <a:lnTo>
                    <a:pt x="217760" y="348162"/>
                  </a:lnTo>
                  <a:lnTo>
                    <a:pt x="220292" y="348162"/>
                  </a:lnTo>
                  <a:lnTo>
                    <a:pt x="220292" y="345630"/>
                  </a:lnTo>
                  <a:lnTo>
                    <a:pt x="220292" y="343098"/>
                  </a:lnTo>
                  <a:lnTo>
                    <a:pt x="222824" y="343098"/>
                  </a:lnTo>
                  <a:lnTo>
                    <a:pt x="222824" y="345630"/>
                  </a:lnTo>
                  <a:lnTo>
                    <a:pt x="222824" y="348162"/>
                  </a:lnTo>
                  <a:lnTo>
                    <a:pt x="222824" y="345630"/>
                  </a:lnTo>
                  <a:lnTo>
                    <a:pt x="222824" y="348162"/>
                  </a:lnTo>
                  <a:lnTo>
                    <a:pt x="222824" y="345630"/>
                  </a:lnTo>
                  <a:lnTo>
                    <a:pt x="225356" y="345630"/>
                  </a:lnTo>
                  <a:lnTo>
                    <a:pt x="222824" y="345630"/>
                  </a:lnTo>
                  <a:lnTo>
                    <a:pt x="222824" y="348162"/>
                  </a:lnTo>
                  <a:lnTo>
                    <a:pt x="222824" y="345630"/>
                  </a:lnTo>
                  <a:lnTo>
                    <a:pt x="222824" y="348162"/>
                  </a:lnTo>
                  <a:lnTo>
                    <a:pt x="222824" y="345630"/>
                  </a:lnTo>
                  <a:lnTo>
                    <a:pt x="225356" y="345630"/>
                  </a:lnTo>
                  <a:lnTo>
                    <a:pt x="225356" y="348162"/>
                  </a:lnTo>
                  <a:lnTo>
                    <a:pt x="222824" y="348162"/>
                  </a:lnTo>
                  <a:lnTo>
                    <a:pt x="225356" y="348162"/>
                  </a:lnTo>
                  <a:lnTo>
                    <a:pt x="225356" y="345630"/>
                  </a:lnTo>
                  <a:lnTo>
                    <a:pt x="225356" y="348162"/>
                  </a:lnTo>
                  <a:lnTo>
                    <a:pt x="225356" y="345630"/>
                  </a:lnTo>
                  <a:lnTo>
                    <a:pt x="225356" y="348162"/>
                  </a:lnTo>
                  <a:lnTo>
                    <a:pt x="227888" y="348162"/>
                  </a:lnTo>
                  <a:lnTo>
                    <a:pt x="225356" y="348162"/>
                  </a:lnTo>
                  <a:lnTo>
                    <a:pt x="227888" y="348162"/>
                  </a:lnTo>
                  <a:lnTo>
                    <a:pt x="225356" y="348162"/>
                  </a:lnTo>
                  <a:lnTo>
                    <a:pt x="227888" y="348162"/>
                  </a:lnTo>
                  <a:lnTo>
                    <a:pt x="227888" y="345630"/>
                  </a:lnTo>
                  <a:lnTo>
                    <a:pt x="230420" y="345630"/>
                  </a:lnTo>
                  <a:lnTo>
                    <a:pt x="230420" y="348162"/>
                  </a:lnTo>
                  <a:lnTo>
                    <a:pt x="232952" y="348162"/>
                  </a:lnTo>
                  <a:lnTo>
                    <a:pt x="230420" y="348162"/>
                  </a:lnTo>
                  <a:lnTo>
                    <a:pt x="232952" y="348162"/>
                  </a:lnTo>
                  <a:lnTo>
                    <a:pt x="232952" y="345630"/>
                  </a:lnTo>
                  <a:lnTo>
                    <a:pt x="230420" y="345630"/>
                  </a:lnTo>
                  <a:lnTo>
                    <a:pt x="230420" y="343098"/>
                  </a:lnTo>
                  <a:lnTo>
                    <a:pt x="232952" y="343098"/>
                  </a:lnTo>
                  <a:lnTo>
                    <a:pt x="232952" y="345630"/>
                  </a:lnTo>
                  <a:lnTo>
                    <a:pt x="232952" y="348162"/>
                  </a:lnTo>
                  <a:lnTo>
                    <a:pt x="232952" y="345630"/>
                  </a:lnTo>
                  <a:lnTo>
                    <a:pt x="235485" y="345630"/>
                  </a:lnTo>
                  <a:lnTo>
                    <a:pt x="230420" y="345630"/>
                  </a:lnTo>
                  <a:lnTo>
                    <a:pt x="232952" y="345630"/>
                  </a:lnTo>
                  <a:lnTo>
                    <a:pt x="230420" y="345630"/>
                  </a:lnTo>
                  <a:lnTo>
                    <a:pt x="232952" y="345630"/>
                  </a:lnTo>
                  <a:lnTo>
                    <a:pt x="230420" y="345630"/>
                  </a:lnTo>
                  <a:lnTo>
                    <a:pt x="232952" y="345630"/>
                  </a:lnTo>
                  <a:lnTo>
                    <a:pt x="232952" y="348162"/>
                  </a:lnTo>
                  <a:lnTo>
                    <a:pt x="232952" y="350694"/>
                  </a:lnTo>
                  <a:lnTo>
                    <a:pt x="235485" y="350694"/>
                  </a:lnTo>
                  <a:lnTo>
                    <a:pt x="235485" y="353226"/>
                  </a:lnTo>
                  <a:lnTo>
                    <a:pt x="238016" y="353226"/>
                  </a:lnTo>
                  <a:lnTo>
                    <a:pt x="238016" y="350694"/>
                  </a:lnTo>
                  <a:lnTo>
                    <a:pt x="235485" y="350694"/>
                  </a:lnTo>
                  <a:lnTo>
                    <a:pt x="238016" y="350694"/>
                  </a:lnTo>
                  <a:lnTo>
                    <a:pt x="238016" y="353226"/>
                  </a:lnTo>
                  <a:lnTo>
                    <a:pt x="238016" y="355758"/>
                  </a:lnTo>
                  <a:lnTo>
                    <a:pt x="240548" y="355758"/>
                  </a:lnTo>
                  <a:lnTo>
                    <a:pt x="240548" y="358291"/>
                  </a:lnTo>
                  <a:lnTo>
                    <a:pt x="240548" y="360822"/>
                  </a:lnTo>
                  <a:lnTo>
                    <a:pt x="240548" y="363355"/>
                  </a:lnTo>
                  <a:lnTo>
                    <a:pt x="243081" y="365887"/>
                  </a:lnTo>
                  <a:lnTo>
                    <a:pt x="243081" y="368419"/>
                  </a:lnTo>
                  <a:lnTo>
                    <a:pt x="243081" y="365887"/>
                  </a:lnTo>
                  <a:lnTo>
                    <a:pt x="240548" y="365887"/>
                  </a:lnTo>
                  <a:lnTo>
                    <a:pt x="240548" y="368419"/>
                  </a:lnTo>
                  <a:lnTo>
                    <a:pt x="243081" y="368419"/>
                  </a:lnTo>
                  <a:lnTo>
                    <a:pt x="243081" y="365887"/>
                  </a:lnTo>
                  <a:lnTo>
                    <a:pt x="243081" y="368419"/>
                  </a:lnTo>
                  <a:lnTo>
                    <a:pt x="245613" y="368419"/>
                  </a:lnTo>
                  <a:lnTo>
                    <a:pt x="245613" y="370951"/>
                  </a:lnTo>
                  <a:lnTo>
                    <a:pt x="248145" y="373483"/>
                  </a:lnTo>
                  <a:lnTo>
                    <a:pt x="248145" y="370951"/>
                  </a:lnTo>
                  <a:lnTo>
                    <a:pt x="248145" y="373483"/>
                  </a:lnTo>
                  <a:lnTo>
                    <a:pt x="250676" y="373483"/>
                  </a:lnTo>
                  <a:lnTo>
                    <a:pt x="250676" y="376015"/>
                  </a:lnTo>
                  <a:lnTo>
                    <a:pt x="253209" y="376015"/>
                  </a:lnTo>
                  <a:lnTo>
                    <a:pt x="255741" y="376015"/>
                  </a:lnTo>
                  <a:lnTo>
                    <a:pt x="255741" y="378547"/>
                  </a:lnTo>
                  <a:lnTo>
                    <a:pt x="255741" y="374749"/>
                  </a:lnTo>
                  <a:lnTo>
                    <a:pt x="255741" y="377281"/>
                  </a:lnTo>
                  <a:lnTo>
                    <a:pt x="258273" y="377281"/>
                  </a:lnTo>
                  <a:lnTo>
                    <a:pt x="258273" y="379813"/>
                  </a:lnTo>
                  <a:lnTo>
                    <a:pt x="258273" y="377281"/>
                  </a:lnTo>
                  <a:lnTo>
                    <a:pt x="258273" y="379813"/>
                  </a:lnTo>
                  <a:lnTo>
                    <a:pt x="258273" y="382345"/>
                  </a:lnTo>
                  <a:lnTo>
                    <a:pt x="258273" y="384877"/>
                  </a:lnTo>
                  <a:lnTo>
                    <a:pt x="258273" y="387409"/>
                  </a:lnTo>
                  <a:lnTo>
                    <a:pt x="260805" y="387409"/>
                  </a:lnTo>
                  <a:lnTo>
                    <a:pt x="260805" y="389942"/>
                  </a:lnTo>
                  <a:lnTo>
                    <a:pt x="260805" y="392474"/>
                  </a:lnTo>
                  <a:lnTo>
                    <a:pt x="263337" y="392474"/>
                  </a:lnTo>
                  <a:lnTo>
                    <a:pt x="263337" y="395006"/>
                  </a:lnTo>
                  <a:lnTo>
                    <a:pt x="263337" y="392474"/>
                  </a:lnTo>
                  <a:lnTo>
                    <a:pt x="260805" y="392474"/>
                  </a:lnTo>
                  <a:lnTo>
                    <a:pt x="260805" y="395006"/>
                  </a:lnTo>
                  <a:lnTo>
                    <a:pt x="260805" y="392474"/>
                  </a:lnTo>
                  <a:lnTo>
                    <a:pt x="260805" y="395006"/>
                  </a:lnTo>
                  <a:lnTo>
                    <a:pt x="263337" y="395006"/>
                  </a:lnTo>
                  <a:lnTo>
                    <a:pt x="263337" y="397538"/>
                  </a:lnTo>
                  <a:lnTo>
                    <a:pt x="265869" y="397538"/>
                  </a:lnTo>
                  <a:lnTo>
                    <a:pt x="268401" y="397538"/>
                  </a:lnTo>
                  <a:lnTo>
                    <a:pt x="270934" y="397538"/>
                  </a:lnTo>
                  <a:lnTo>
                    <a:pt x="273466" y="397538"/>
                  </a:lnTo>
                  <a:lnTo>
                    <a:pt x="273466" y="400070"/>
                  </a:lnTo>
                  <a:lnTo>
                    <a:pt x="273466" y="402602"/>
                  </a:lnTo>
                  <a:lnTo>
                    <a:pt x="273466" y="405134"/>
                  </a:lnTo>
                  <a:lnTo>
                    <a:pt x="268401" y="405134"/>
                  </a:lnTo>
                  <a:lnTo>
                    <a:pt x="268401" y="407666"/>
                  </a:lnTo>
                  <a:lnTo>
                    <a:pt x="270934" y="407666"/>
                  </a:lnTo>
                  <a:lnTo>
                    <a:pt x="270934" y="405134"/>
                  </a:lnTo>
                  <a:lnTo>
                    <a:pt x="273466" y="405134"/>
                  </a:lnTo>
                  <a:lnTo>
                    <a:pt x="270934" y="405134"/>
                  </a:lnTo>
                  <a:lnTo>
                    <a:pt x="270934" y="407666"/>
                  </a:lnTo>
                  <a:lnTo>
                    <a:pt x="270934" y="410198"/>
                  </a:lnTo>
                  <a:lnTo>
                    <a:pt x="270934" y="412730"/>
                  </a:lnTo>
                  <a:lnTo>
                    <a:pt x="270934" y="415263"/>
                  </a:lnTo>
                  <a:lnTo>
                    <a:pt x="270934" y="417794"/>
                  </a:lnTo>
                  <a:lnTo>
                    <a:pt x="273466" y="417794"/>
                  </a:lnTo>
                  <a:lnTo>
                    <a:pt x="273466" y="420327"/>
                  </a:lnTo>
                  <a:lnTo>
                    <a:pt x="273466" y="417794"/>
                  </a:lnTo>
                  <a:lnTo>
                    <a:pt x="273466" y="420327"/>
                  </a:lnTo>
                  <a:lnTo>
                    <a:pt x="273466" y="417794"/>
                  </a:lnTo>
                  <a:lnTo>
                    <a:pt x="273466" y="420327"/>
                  </a:lnTo>
                  <a:lnTo>
                    <a:pt x="270934" y="420327"/>
                  </a:lnTo>
                  <a:lnTo>
                    <a:pt x="273466" y="420327"/>
                  </a:lnTo>
                  <a:lnTo>
                    <a:pt x="270934" y="420327"/>
                  </a:lnTo>
                  <a:lnTo>
                    <a:pt x="273466" y="420327"/>
                  </a:lnTo>
                  <a:lnTo>
                    <a:pt x="275997" y="422859"/>
                  </a:lnTo>
                  <a:lnTo>
                    <a:pt x="273466" y="422859"/>
                  </a:lnTo>
                  <a:lnTo>
                    <a:pt x="275997" y="422859"/>
                  </a:lnTo>
                  <a:lnTo>
                    <a:pt x="275997" y="425391"/>
                  </a:lnTo>
                  <a:lnTo>
                    <a:pt x="273466" y="425391"/>
                  </a:lnTo>
                  <a:lnTo>
                    <a:pt x="275997" y="425391"/>
                  </a:lnTo>
                  <a:lnTo>
                    <a:pt x="273466" y="425391"/>
                  </a:lnTo>
                  <a:lnTo>
                    <a:pt x="275997" y="425391"/>
                  </a:lnTo>
                  <a:lnTo>
                    <a:pt x="275997" y="427923"/>
                  </a:lnTo>
                  <a:lnTo>
                    <a:pt x="273466" y="427923"/>
                  </a:lnTo>
                  <a:lnTo>
                    <a:pt x="275997" y="427923"/>
                  </a:lnTo>
                  <a:lnTo>
                    <a:pt x="275997" y="425391"/>
                  </a:lnTo>
                  <a:lnTo>
                    <a:pt x="275997" y="427923"/>
                  </a:lnTo>
                  <a:lnTo>
                    <a:pt x="275997" y="425391"/>
                  </a:lnTo>
                  <a:lnTo>
                    <a:pt x="275997" y="427923"/>
                  </a:lnTo>
                  <a:lnTo>
                    <a:pt x="275997" y="425391"/>
                  </a:lnTo>
                  <a:lnTo>
                    <a:pt x="275997" y="422859"/>
                  </a:lnTo>
                  <a:lnTo>
                    <a:pt x="275997" y="420327"/>
                  </a:lnTo>
                  <a:lnTo>
                    <a:pt x="275997" y="422859"/>
                  </a:lnTo>
                  <a:lnTo>
                    <a:pt x="278530" y="422859"/>
                  </a:lnTo>
                  <a:lnTo>
                    <a:pt x="278530" y="425391"/>
                  </a:lnTo>
                  <a:lnTo>
                    <a:pt x="278530" y="427923"/>
                  </a:lnTo>
                  <a:lnTo>
                    <a:pt x="281062" y="427923"/>
                  </a:lnTo>
                  <a:lnTo>
                    <a:pt x="281062" y="425391"/>
                  </a:lnTo>
                  <a:lnTo>
                    <a:pt x="281062" y="427923"/>
                  </a:lnTo>
                  <a:lnTo>
                    <a:pt x="281062" y="430455"/>
                  </a:lnTo>
                  <a:lnTo>
                    <a:pt x="278530" y="430455"/>
                  </a:lnTo>
                  <a:lnTo>
                    <a:pt x="278530" y="432987"/>
                  </a:lnTo>
                  <a:lnTo>
                    <a:pt x="278530" y="435519"/>
                  </a:lnTo>
                  <a:lnTo>
                    <a:pt x="278530" y="438051"/>
                  </a:lnTo>
                  <a:lnTo>
                    <a:pt x="275997" y="438051"/>
                  </a:lnTo>
                  <a:lnTo>
                    <a:pt x="275997" y="440583"/>
                  </a:lnTo>
                  <a:lnTo>
                    <a:pt x="275997" y="443115"/>
                  </a:lnTo>
                  <a:lnTo>
                    <a:pt x="275997" y="445648"/>
                  </a:lnTo>
                  <a:lnTo>
                    <a:pt x="278530" y="445648"/>
                  </a:lnTo>
                  <a:lnTo>
                    <a:pt x="278530" y="448179"/>
                  </a:lnTo>
                  <a:lnTo>
                    <a:pt x="278530" y="450712"/>
                  </a:lnTo>
                  <a:lnTo>
                    <a:pt x="278530" y="453244"/>
                  </a:lnTo>
                  <a:lnTo>
                    <a:pt x="278530" y="455776"/>
                  </a:lnTo>
                  <a:lnTo>
                    <a:pt x="275997" y="455776"/>
                  </a:lnTo>
                  <a:lnTo>
                    <a:pt x="278530" y="455776"/>
                  </a:lnTo>
                  <a:lnTo>
                    <a:pt x="278530" y="458308"/>
                  </a:lnTo>
                  <a:lnTo>
                    <a:pt x="278530" y="455776"/>
                  </a:lnTo>
                  <a:lnTo>
                    <a:pt x="278530" y="458308"/>
                  </a:lnTo>
                  <a:lnTo>
                    <a:pt x="278530" y="460840"/>
                  </a:lnTo>
                  <a:lnTo>
                    <a:pt x="278530" y="463372"/>
                  </a:lnTo>
                  <a:lnTo>
                    <a:pt x="278530" y="465904"/>
                  </a:lnTo>
                  <a:lnTo>
                    <a:pt x="278530" y="468436"/>
                  </a:lnTo>
                  <a:lnTo>
                    <a:pt x="275997" y="468436"/>
                  </a:lnTo>
                  <a:lnTo>
                    <a:pt x="275997" y="470968"/>
                  </a:lnTo>
                  <a:lnTo>
                    <a:pt x="275997" y="473500"/>
                  </a:lnTo>
                  <a:lnTo>
                    <a:pt x="278530" y="473500"/>
                  </a:lnTo>
                  <a:lnTo>
                    <a:pt x="275997" y="473500"/>
                  </a:lnTo>
                  <a:lnTo>
                    <a:pt x="278530" y="473500"/>
                  </a:lnTo>
                  <a:lnTo>
                    <a:pt x="278530" y="476033"/>
                  </a:lnTo>
                  <a:lnTo>
                    <a:pt x="275997" y="476033"/>
                  </a:lnTo>
                  <a:lnTo>
                    <a:pt x="275997" y="478565"/>
                  </a:lnTo>
                  <a:lnTo>
                    <a:pt x="275997" y="481097"/>
                  </a:lnTo>
                  <a:lnTo>
                    <a:pt x="278530" y="481097"/>
                  </a:lnTo>
                  <a:lnTo>
                    <a:pt x="278530" y="478565"/>
                  </a:lnTo>
                  <a:lnTo>
                    <a:pt x="278530" y="481097"/>
                  </a:lnTo>
                  <a:lnTo>
                    <a:pt x="278530" y="483629"/>
                  </a:lnTo>
                  <a:lnTo>
                    <a:pt x="275997" y="483629"/>
                  </a:lnTo>
                  <a:lnTo>
                    <a:pt x="275997" y="481097"/>
                  </a:lnTo>
                  <a:lnTo>
                    <a:pt x="275997" y="483629"/>
                  </a:lnTo>
                  <a:lnTo>
                    <a:pt x="275997" y="486161"/>
                  </a:lnTo>
                  <a:lnTo>
                    <a:pt x="278530" y="486161"/>
                  </a:lnTo>
                  <a:lnTo>
                    <a:pt x="275997" y="486161"/>
                  </a:lnTo>
                  <a:lnTo>
                    <a:pt x="278530" y="486161"/>
                  </a:lnTo>
                  <a:lnTo>
                    <a:pt x="281062" y="486161"/>
                  </a:lnTo>
                  <a:lnTo>
                    <a:pt x="281062" y="488693"/>
                  </a:lnTo>
                  <a:lnTo>
                    <a:pt x="278530" y="488693"/>
                  </a:lnTo>
                  <a:lnTo>
                    <a:pt x="281062" y="488693"/>
                  </a:lnTo>
                  <a:lnTo>
                    <a:pt x="281062" y="491225"/>
                  </a:lnTo>
                  <a:lnTo>
                    <a:pt x="283594" y="491225"/>
                  </a:lnTo>
                  <a:lnTo>
                    <a:pt x="283594" y="493757"/>
                  </a:lnTo>
                  <a:lnTo>
                    <a:pt x="283594" y="491225"/>
                  </a:lnTo>
                  <a:lnTo>
                    <a:pt x="283594" y="493757"/>
                  </a:lnTo>
                  <a:lnTo>
                    <a:pt x="283594" y="496289"/>
                  </a:lnTo>
                  <a:lnTo>
                    <a:pt x="286126" y="496289"/>
                  </a:lnTo>
                  <a:lnTo>
                    <a:pt x="286126" y="498821"/>
                  </a:lnTo>
                  <a:lnTo>
                    <a:pt x="286126" y="501353"/>
                  </a:lnTo>
                  <a:lnTo>
                    <a:pt x="286126" y="503886"/>
                  </a:lnTo>
                  <a:lnTo>
                    <a:pt x="288658" y="503886"/>
                  </a:lnTo>
                  <a:lnTo>
                    <a:pt x="288658" y="506417"/>
                  </a:lnTo>
                  <a:lnTo>
                    <a:pt x="288658" y="508950"/>
                  </a:lnTo>
                  <a:lnTo>
                    <a:pt x="288658" y="511482"/>
                  </a:lnTo>
                  <a:lnTo>
                    <a:pt x="288658" y="514014"/>
                  </a:lnTo>
                  <a:lnTo>
                    <a:pt x="288658" y="511482"/>
                  </a:lnTo>
                  <a:lnTo>
                    <a:pt x="288658" y="514014"/>
                  </a:lnTo>
                  <a:lnTo>
                    <a:pt x="291190" y="516546"/>
                  </a:lnTo>
                  <a:lnTo>
                    <a:pt x="291190" y="519078"/>
                  </a:lnTo>
                  <a:lnTo>
                    <a:pt x="293722" y="521610"/>
                  </a:lnTo>
                  <a:lnTo>
                    <a:pt x="293722" y="524142"/>
                  </a:lnTo>
                  <a:lnTo>
                    <a:pt x="296255" y="524142"/>
                  </a:lnTo>
                  <a:lnTo>
                    <a:pt x="296255" y="526674"/>
                  </a:lnTo>
                  <a:lnTo>
                    <a:pt x="293722" y="526674"/>
                  </a:lnTo>
                  <a:lnTo>
                    <a:pt x="293722" y="529207"/>
                  </a:lnTo>
                  <a:lnTo>
                    <a:pt x="296255" y="526674"/>
                  </a:lnTo>
                  <a:lnTo>
                    <a:pt x="296255" y="529207"/>
                  </a:lnTo>
                  <a:lnTo>
                    <a:pt x="293722" y="529207"/>
                  </a:lnTo>
                  <a:lnTo>
                    <a:pt x="296255" y="529207"/>
                  </a:lnTo>
                  <a:lnTo>
                    <a:pt x="293722" y="529207"/>
                  </a:lnTo>
                  <a:lnTo>
                    <a:pt x="293722" y="531738"/>
                  </a:lnTo>
                  <a:lnTo>
                    <a:pt x="293722" y="534271"/>
                  </a:lnTo>
                  <a:lnTo>
                    <a:pt x="293722" y="536802"/>
                  </a:lnTo>
                  <a:lnTo>
                    <a:pt x="293722" y="539335"/>
                  </a:lnTo>
                  <a:lnTo>
                    <a:pt x="296255" y="539335"/>
                  </a:lnTo>
                  <a:lnTo>
                    <a:pt x="296255" y="541867"/>
                  </a:lnTo>
                  <a:lnTo>
                    <a:pt x="296255" y="539335"/>
                  </a:lnTo>
                  <a:lnTo>
                    <a:pt x="296255" y="541867"/>
                  </a:lnTo>
                  <a:lnTo>
                    <a:pt x="296255" y="544399"/>
                  </a:lnTo>
                  <a:lnTo>
                    <a:pt x="296255" y="546931"/>
                  </a:lnTo>
                  <a:lnTo>
                    <a:pt x="296255" y="549463"/>
                  </a:lnTo>
                  <a:lnTo>
                    <a:pt x="293722" y="551995"/>
                  </a:lnTo>
                  <a:lnTo>
                    <a:pt x="293722" y="554527"/>
                  </a:lnTo>
                  <a:lnTo>
                    <a:pt x="291190" y="554527"/>
                  </a:lnTo>
                  <a:lnTo>
                    <a:pt x="291190" y="557059"/>
                  </a:lnTo>
                  <a:lnTo>
                    <a:pt x="291190" y="559592"/>
                  </a:lnTo>
                  <a:lnTo>
                    <a:pt x="288658" y="559592"/>
                  </a:lnTo>
                  <a:lnTo>
                    <a:pt x="291190" y="559592"/>
                  </a:lnTo>
                  <a:lnTo>
                    <a:pt x="291190" y="562123"/>
                  </a:lnTo>
                  <a:lnTo>
                    <a:pt x="288658" y="562123"/>
                  </a:lnTo>
                  <a:lnTo>
                    <a:pt x="288658" y="564656"/>
                  </a:lnTo>
                  <a:lnTo>
                    <a:pt x="288658" y="567188"/>
                  </a:lnTo>
                  <a:lnTo>
                    <a:pt x="286126" y="567188"/>
                  </a:lnTo>
                  <a:lnTo>
                    <a:pt x="286126" y="569720"/>
                  </a:lnTo>
                  <a:lnTo>
                    <a:pt x="288658" y="569720"/>
                  </a:lnTo>
                  <a:lnTo>
                    <a:pt x="288658" y="572252"/>
                  </a:lnTo>
                  <a:lnTo>
                    <a:pt x="286126" y="572252"/>
                  </a:lnTo>
                  <a:lnTo>
                    <a:pt x="288658" y="574784"/>
                  </a:lnTo>
                  <a:lnTo>
                    <a:pt x="286126" y="574784"/>
                  </a:lnTo>
                  <a:lnTo>
                    <a:pt x="288658" y="574784"/>
                  </a:lnTo>
                  <a:lnTo>
                    <a:pt x="286126" y="574784"/>
                  </a:lnTo>
                  <a:lnTo>
                    <a:pt x="288658" y="574784"/>
                  </a:lnTo>
                  <a:lnTo>
                    <a:pt x="286126" y="574784"/>
                  </a:lnTo>
                  <a:lnTo>
                    <a:pt x="286126" y="577316"/>
                  </a:lnTo>
                  <a:lnTo>
                    <a:pt x="286126" y="579848"/>
                  </a:lnTo>
                  <a:lnTo>
                    <a:pt x="286126" y="582380"/>
                  </a:lnTo>
                  <a:lnTo>
                    <a:pt x="286126" y="584912"/>
                  </a:lnTo>
                  <a:lnTo>
                    <a:pt x="283594" y="587444"/>
                  </a:lnTo>
                  <a:lnTo>
                    <a:pt x="286126" y="587444"/>
                  </a:lnTo>
                  <a:lnTo>
                    <a:pt x="283594" y="587444"/>
                  </a:lnTo>
                  <a:lnTo>
                    <a:pt x="283594" y="589976"/>
                  </a:lnTo>
                  <a:lnTo>
                    <a:pt x="283594" y="592509"/>
                  </a:lnTo>
                  <a:lnTo>
                    <a:pt x="283594" y="595041"/>
                  </a:lnTo>
                  <a:lnTo>
                    <a:pt x="283594" y="597573"/>
                  </a:lnTo>
                  <a:lnTo>
                    <a:pt x="281062" y="597573"/>
                  </a:lnTo>
                  <a:lnTo>
                    <a:pt x="281062" y="600105"/>
                  </a:lnTo>
                  <a:lnTo>
                    <a:pt x="281062" y="602637"/>
                  </a:lnTo>
                  <a:lnTo>
                    <a:pt x="281062" y="605169"/>
                  </a:lnTo>
                  <a:lnTo>
                    <a:pt x="278530" y="607701"/>
                  </a:lnTo>
                  <a:lnTo>
                    <a:pt x="281062" y="607701"/>
                  </a:lnTo>
                  <a:lnTo>
                    <a:pt x="278530" y="607701"/>
                  </a:lnTo>
                  <a:lnTo>
                    <a:pt x="278530" y="610233"/>
                  </a:lnTo>
                  <a:lnTo>
                    <a:pt x="281062" y="610233"/>
                  </a:lnTo>
                  <a:lnTo>
                    <a:pt x="278530" y="610233"/>
                  </a:lnTo>
                  <a:lnTo>
                    <a:pt x="278530" y="612765"/>
                  </a:lnTo>
                  <a:lnTo>
                    <a:pt x="275997" y="612765"/>
                  </a:lnTo>
                  <a:lnTo>
                    <a:pt x="275997" y="615297"/>
                  </a:lnTo>
                  <a:lnTo>
                    <a:pt x="275997" y="617830"/>
                  </a:lnTo>
                  <a:lnTo>
                    <a:pt x="275997" y="620361"/>
                  </a:lnTo>
                  <a:lnTo>
                    <a:pt x="273466" y="620361"/>
                  </a:lnTo>
                  <a:lnTo>
                    <a:pt x="275997" y="620361"/>
                  </a:lnTo>
                  <a:lnTo>
                    <a:pt x="273466" y="620361"/>
                  </a:lnTo>
                  <a:lnTo>
                    <a:pt x="273466" y="622894"/>
                  </a:lnTo>
                  <a:lnTo>
                    <a:pt x="275997" y="622894"/>
                  </a:lnTo>
                  <a:lnTo>
                    <a:pt x="273466" y="622894"/>
                  </a:lnTo>
                  <a:lnTo>
                    <a:pt x="273466" y="625426"/>
                  </a:lnTo>
                  <a:lnTo>
                    <a:pt x="273466" y="627958"/>
                  </a:lnTo>
                  <a:lnTo>
                    <a:pt x="273466" y="630490"/>
                  </a:lnTo>
                  <a:lnTo>
                    <a:pt x="273466" y="633022"/>
                  </a:lnTo>
                  <a:lnTo>
                    <a:pt x="275997" y="633022"/>
                  </a:lnTo>
                  <a:lnTo>
                    <a:pt x="278530" y="633022"/>
                  </a:lnTo>
                  <a:lnTo>
                    <a:pt x="275997" y="633022"/>
                  </a:lnTo>
                  <a:lnTo>
                    <a:pt x="278530" y="633022"/>
                  </a:lnTo>
                  <a:lnTo>
                    <a:pt x="275997" y="633022"/>
                  </a:lnTo>
                  <a:lnTo>
                    <a:pt x="278530" y="633022"/>
                  </a:lnTo>
                  <a:lnTo>
                    <a:pt x="278530" y="635554"/>
                  </a:lnTo>
                  <a:lnTo>
                    <a:pt x="275997" y="635554"/>
                  </a:lnTo>
                  <a:lnTo>
                    <a:pt x="275997" y="638086"/>
                  </a:lnTo>
                  <a:lnTo>
                    <a:pt x="275997" y="640618"/>
                  </a:lnTo>
                  <a:lnTo>
                    <a:pt x="275997" y="643150"/>
                  </a:lnTo>
                  <a:lnTo>
                    <a:pt x="273466" y="643150"/>
                  </a:lnTo>
                  <a:lnTo>
                    <a:pt x="273466" y="645682"/>
                  </a:lnTo>
                  <a:lnTo>
                    <a:pt x="273466" y="648215"/>
                  </a:lnTo>
                  <a:lnTo>
                    <a:pt x="273466" y="650746"/>
                  </a:lnTo>
                  <a:lnTo>
                    <a:pt x="273466" y="653279"/>
                  </a:lnTo>
                  <a:lnTo>
                    <a:pt x="270934" y="653279"/>
                  </a:lnTo>
                  <a:lnTo>
                    <a:pt x="270934" y="655811"/>
                  </a:lnTo>
                  <a:lnTo>
                    <a:pt x="270934" y="658343"/>
                  </a:lnTo>
                  <a:lnTo>
                    <a:pt x="270934" y="660875"/>
                  </a:lnTo>
                  <a:lnTo>
                    <a:pt x="268401" y="660875"/>
                  </a:lnTo>
                  <a:lnTo>
                    <a:pt x="268401" y="663407"/>
                  </a:lnTo>
                  <a:lnTo>
                    <a:pt x="268401" y="665939"/>
                  </a:lnTo>
                  <a:lnTo>
                    <a:pt x="265869" y="665939"/>
                  </a:lnTo>
                  <a:lnTo>
                    <a:pt x="268401" y="665939"/>
                  </a:lnTo>
                  <a:lnTo>
                    <a:pt x="265869" y="665939"/>
                  </a:lnTo>
                  <a:lnTo>
                    <a:pt x="268401" y="665939"/>
                  </a:lnTo>
                  <a:lnTo>
                    <a:pt x="268401" y="668471"/>
                  </a:lnTo>
                  <a:lnTo>
                    <a:pt x="265869" y="668471"/>
                  </a:lnTo>
                  <a:lnTo>
                    <a:pt x="265869" y="671003"/>
                  </a:lnTo>
                  <a:lnTo>
                    <a:pt x="265869" y="673535"/>
                  </a:lnTo>
                  <a:lnTo>
                    <a:pt x="265869" y="671003"/>
                  </a:lnTo>
                  <a:lnTo>
                    <a:pt x="265869" y="673535"/>
                  </a:lnTo>
                  <a:lnTo>
                    <a:pt x="263337" y="673535"/>
                  </a:lnTo>
                  <a:lnTo>
                    <a:pt x="260805" y="673535"/>
                  </a:lnTo>
                  <a:lnTo>
                    <a:pt x="260805" y="676067"/>
                  </a:lnTo>
                  <a:lnTo>
                    <a:pt x="260805" y="678600"/>
                  </a:lnTo>
                  <a:lnTo>
                    <a:pt x="258273" y="678600"/>
                  </a:lnTo>
                  <a:lnTo>
                    <a:pt x="258273" y="681132"/>
                  </a:lnTo>
                  <a:lnTo>
                    <a:pt x="255741" y="683664"/>
                  </a:lnTo>
                  <a:lnTo>
                    <a:pt x="255741" y="686196"/>
                  </a:lnTo>
                  <a:lnTo>
                    <a:pt x="258273" y="686196"/>
                  </a:lnTo>
                  <a:lnTo>
                    <a:pt x="258273" y="688728"/>
                  </a:lnTo>
                  <a:lnTo>
                    <a:pt x="258273" y="691260"/>
                  </a:lnTo>
                  <a:lnTo>
                    <a:pt x="258273" y="693792"/>
                  </a:lnTo>
                  <a:lnTo>
                    <a:pt x="255741" y="693792"/>
                  </a:lnTo>
                  <a:lnTo>
                    <a:pt x="255741" y="696324"/>
                  </a:lnTo>
                  <a:lnTo>
                    <a:pt x="258273" y="696324"/>
                  </a:lnTo>
                  <a:lnTo>
                    <a:pt x="255741" y="696324"/>
                  </a:lnTo>
                  <a:lnTo>
                    <a:pt x="253209" y="696324"/>
                  </a:lnTo>
                  <a:lnTo>
                    <a:pt x="253209" y="698856"/>
                  </a:lnTo>
                  <a:lnTo>
                    <a:pt x="250676" y="698856"/>
                  </a:lnTo>
                  <a:lnTo>
                    <a:pt x="250676" y="701388"/>
                  </a:lnTo>
                  <a:lnTo>
                    <a:pt x="248145" y="701388"/>
                  </a:lnTo>
                  <a:lnTo>
                    <a:pt x="248145" y="703920"/>
                  </a:lnTo>
                  <a:lnTo>
                    <a:pt x="245613" y="703920"/>
                  </a:lnTo>
                  <a:lnTo>
                    <a:pt x="245613" y="706453"/>
                  </a:lnTo>
                  <a:lnTo>
                    <a:pt x="243081" y="706453"/>
                  </a:lnTo>
                  <a:lnTo>
                    <a:pt x="243081" y="703920"/>
                  </a:lnTo>
                  <a:lnTo>
                    <a:pt x="243081" y="706453"/>
                  </a:lnTo>
                  <a:lnTo>
                    <a:pt x="243081" y="706453"/>
                  </a:lnTo>
                  <a:lnTo>
                    <a:pt x="243081" y="703920"/>
                  </a:lnTo>
                  <a:lnTo>
                    <a:pt x="243081" y="706453"/>
                  </a:lnTo>
                  <a:lnTo>
                    <a:pt x="243081" y="703920"/>
                  </a:lnTo>
                  <a:lnTo>
                    <a:pt x="243081" y="706453"/>
                  </a:lnTo>
                  <a:lnTo>
                    <a:pt x="240548" y="706453"/>
                  </a:lnTo>
                  <a:lnTo>
                    <a:pt x="240548" y="703920"/>
                  </a:lnTo>
                  <a:lnTo>
                    <a:pt x="240548" y="706453"/>
                  </a:lnTo>
                  <a:lnTo>
                    <a:pt x="240548" y="703920"/>
                  </a:lnTo>
                  <a:lnTo>
                    <a:pt x="240548" y="706453"/>
                  </a:lnTo>
                  <a:lnTo>
                    <a:pt x="238016" y="706453"/>
                  </a:lnTo>
                  <a:lnTo>
                    <a:pt x="238016" y="708985"/>
                  </a:lnTo>
                  <a:lnTo>
                    <a:pt x="240548" y="708985"/>
                  </a:lnTo>
                  <a:lnTo>
                    <a:pt x="240548" y="706453"/>
                  </a:lnTo>
                  <a:lnTo>
                    <a:pt x="240548" y="708985"/>
                  </a:lnTo>
                  <a:lnTo>
                    <a:pt x="240548" y="706453"/>
                  </a:lnTo>
                  <a:lnTo>
                    <a:pt x="240548" y="708985"/>
                  </a:lnTo>
                  <a:lnTo>
                    <a:pt x="240548" y="706453"/>
                  </a:lnTo>
                  <a:lnTo>
                    <a:pt x="243081" y="706453"/>
                  </a:lnTo>
                  <a:lnTo>
                    <a:pt x="243081" y="708985"/>
                  </a:lnTo>
                  <a:lnTo>
                    <a:pt x="240548" y="708985"/>
                  </a:lnTo>
                  <a:lnTo>
                    <a:pt x="243081" y="708985"/>
                  </a:lnTo>
                  <a:lnTo>
                    <a:pt x="243081" y="706453"/>
                  </a:lnTo>
                  <a:lnTo>
                    <a:pt x="243081" y="708985"/>
                  </a:lnTo>
                  <a:lnTo>
                    <a:pt x="243081" y="706453"/>
                  </a:lnTo>
                  <a:lnTo>
                    <a:pt x="243081" y="708985"/>
                  </a:lnTo>
                  <a:lnTo>
                    <a:pt x="245613" y="708985"/>
                  </a:lnTo>
                  <a:lnTo>
                    <a:pt x="245613" y="706453"/>
                  </a:lnTo>
                  <a:lnTo>
                    <a:pt x="248145" y="706453"/>
                  </a:lnTo>
                  <a:lnTo>
                    <a:pt x="248145" y="708985"/>
                  </a:lnTo>
                  <a:lnTo>
                    <a:pt x="245613" y="708985"/>
                  </a:lnTo>
                  <a:lnTo>
                    <a:pt x="245613" y="711517"/>
                  </a:lnTo>
                  <a:lnTo>
                    <a:pt x="245613" y="678600"/>
                  </a:lnTo>
                  <a:lnTo>
                    <a:pt x="245613" y="681132"/>
                  </a:lnTo>
                  <a:lnTo>
                    <a:pt x="245613" y="678600"/>
                  </a:lnTo>
                  <a:lnTo>
                    <a:pt x="243081" y="678600"/>
                  </a:lnTo>
                  <a:lnTo>
                    <a:pt x="243081" y="681132"/>
                  </a:lnTo>
                  <a:lnTo>
                    <a:pt x="243081" y="678600"/>
                  </a:lnTo>
                  <a:lnTo>
                    <a:pt x="243081" y="681132"/>
                  </a:lnTo>
                  <a:lnTo>
                    <a:pt x="240548" y="681132"/>
                  </a:lnTo>
                  <a:lnTo>
                    <a:pt x="238016" y="681132"/>
                  </a:lnTo>
                  <a:lnTo>
                    <a:pt x="235485" y="681132"/>
                  </a:lnTo>
                  <a:lnTo>
                    <a:pt x="235485" y="683664"/>
                  </a:lnTo>
                  <a:lnTo>
                    <a:pt x="232952" y="683664"/>
                  </a:lnTo>
                  <a:lnTo>
                    <a:pt x="232952" y="686196"/>
                  </a:lnTo>
                  <a:lnTo>
                    <a:pt x="232952" y="683664"/>
                  </a:lnTo>
                  <a:lnTo>
                    <a:pt x="232952" y="686196"/>
                  </a:lnTo>
                  <a:lnTo>
                    <a:pt x="230420" y="686196"/>
                  </a:lnTo>
                  <a:lnTo>
                    <a:pt x="230420" y="688728"/>
                  </a:lnTo>
                  <a:lnTo>
                    <a:pt x="230420" y="691260"/>
                  </a:lnTo>
                  <a:lnTo>
                    <a:pt x="227888" y="691260"/>
                  </a:lnTo>
                  <a:lnTo>
                    <a:pt x="227888" y="693792"/>
                  </a:lnTo>
                  <a:lnTo>
                    <a:pt x="227888" y="696324"/>
                  </a:lnTo>
                  <a:lnTo>
                    <a:pt x="225356" y="696324"/>
                  </a:lnTo>
                  <a:lnTo>
                    <a:pt x="225356" y="698856"/>
                  </a:lnTo>
                  <a:lnTo>
                    <a:pt x="225356" y="701388"/>
                  </a:lnTo>
                  <a:lnTo>
                    <a:pt x="222824" y="701388"/>
                  </a:lnTo>
                  <a:lnTo>
                    <a:pt x="222824" y="703920"/>
                  </a:lnTo>
                  <a:lnTo>
                    <a:pt x="220292" y="703920"/>
                  </a:lnTo>
                  <a:lnTo>
                    <a:pt x="220292" y="706453"/>
                  </a:lnTo>
                  <a:lnTo>
                    <a:pt x="220292" y="708985"/>
                  </a:lnTo>
                  <a:lnTo>
                    <a:pt x="217760" y="708985"/>
                  </a:lnTo>
                  <a:lnTo>
                    <a:pt x="215227" y="708985"/>
                  </a:lnTo>
                  <a:lnTo>
                    <a:pt x="215227" y="711517"/>
                  </a:lnTo>
                  <a:lnTo>
                    <a:pt x="215227" y="708985"/>
                  </a:lnTo>
                  <a:lnTo>
                    <a:pt x="215227" y="711517"/>
                  </a:lnTo>
                  <a:lnTo>
                    <a:pt x="212695" y="711517"/>
                  </a:lnTo>
                  <a:lnTo>
                    <a:pt x="215227" y="711517"/>
                  </a:lnTo>
                  <a:lnTo>
                    <a:pt x="215227" y="708985"/>
                  </a:lnTo>
                  <a:lnTo>
                    <a:pt x="212695" y="708985"/>
                  </a:lnTo>
                  <a:lnTo>
                    <a:pt x="210164" y="708985"/>
                  </a:lnTo>
                  <a:lnTo>
                    <a:pt x="212695" y="708985"/>
                  </a:lnTo>
                  <a:lnTo>
                    <a:pt x="212695" y="711517"/>
                  </a:lnTo>
                  <a:lnTo>
                    <a:pt x="215227" y="711517"/>
                  </a:lnTo>
                  <a:lnTo>
                    <a:pt x="212695" y="711517"/>
                  </a:lnTo>
                  <a:lnTo>
                    <a:pt x="215227" y="711517"/>
                  </a:lnTo>
                  <a:lnTo>
                    <a:pt x="215227" y="714049"/>
                  </a:lnTo>
                  <a:lnTo>
                    <a:pt x="217760" y="714049"/>
                  </a:lnTo>
                  <a:lnTo>
                    <a:pt x="215227" y="714049"/>
                  </a:lnTo>
                  <a:lnTo>
                    <a:pt x="215227" y="711517"/>
                  </a:lnTo>
                  <a:lnTo>
                    <a:pt x="217760" y="711517"/>
                  </a:lnTo>
                  <a:lnTo>
                    <a:pt x="217760" y="714049"/>
                  </a:lnTo>
                  <a:lnTo>
                    <a:pt x="217760" y="711517"/>
                  </a:lnTo>
                  <a:lnTo>
                    <a:pt x="215227" y="711517"/>
                  </a:lnTo>
                  <a:lnTo>
                    <a:pt x="217760" y="711517"/>
                  </a:lnTo>
                  <a:lnTo>
                    <a:pt x="217760" y="714049"/>
                  </a:lnTo>
                  <a:lnTo>
                    <a:pt x="215227" y="714049"/>
                  </a:lnTo>
                  <a:lnTo>
                    <a:pt x="217760" y="714049"/>
                  </a:lnTo>
                  <a:lnTo>
                    <a:pt x="215227" y="714049"/>
                  </a:lnTo>
                  <a:lnTo>
                    <a:pt x="215227" y="716581"/>
                  </a:lnTo>
                  <a:lnTo>
                    <a:pt x="217760" y="716581"/>
                  </a:lnTo>
                  <a:lnTo>
                    <a:pt x="215227" y="716581"/>
                  </a:lnTo>
                  <a:lnTo>
                    <a:pt x="215227" y="719113"/>
                  </a:lnTo>
                  <a:lnTo>
                    <a:pt x="215227" y="721645"/>
                  </a:lnTo>
                  <a:lnTo>
                    <a:pt x="215227" y="719113"/>
                  </a:lnTo>
                  <a:lnTo>
                    <a:pt x="215227" y="721645"/>
                  </a:lnTo>
                  <a:lnTo>
                    <a:pt x="215227" y="719113"/>
                  </a:lnTo>
                  <a:lnTo>
                    <a:pt x="215227" y="721645"/>
                  </a:lnTo>
                  <a:lnTo>
                    <a:pt x="212695" y="721645"/>
                  </a:lnTo>
                  <a:lnTo>
                    <a:pt x="212695" y="724177"/>
                  </a:lnTo>
                  <a:lnTo>
                    <a:pt x="212695" y="721645"/>
                  </a:lnTo>
                  <a:lnTo>
                    <a:pt x="212695" y="724177"/>
                  </a:lnTo>
                  <a:lnTo>
                    <a:pt x="212695" y="721645"/>
                  </a:lnTo>
                  <a:lnTo>
                    <a:pt x="215227" y="721645"/>
                  </a:lnTo>
                  <a:lnTo>
                    <a:pt x="215227" y="724177"/>
                  </a:lnTo>
                  <a:lnTo>
                    <a:pt x="215227" y="726709"/>
                  </a:lnTo>
                  <a:lnTo>
                    <a:pt x="212695" y="726709"/>
                  </a:lnTo>
                  <a:lnTo>
                    <a:pt x="210164" y="726709"/>
                  </a:lnTo>
                  <a:lnTo>
                    <a:pt x="210164" y="729241"/>
                  </a:lnTo>
                  <a:lnTo>
                    <a:pt x="210164" y="726709"/>
                  </a:lnTo>
                  <a:lnTo>
                    <a:pt x="210164" y="729241"/>
                  </a:lnTo>
                  <a:lnTo>
                    <a:pt x="212695" y="729241"/>
                  </a:lnTo>
                  <a:lnTo>
                    <a:pt x="210164" y="729241"/>
                  </a:lnTo>
                  <a:lnTo>
                    <a:pt x="212695" y="729241"/>
                  </a:lnTo>
                  <a:lnTo>
                    <a:pt x="210164" y="729241"/>
                  </a:lnTo>
                  <a:lnTo>
                    <a:pt x="212695" y="729241"/>
                  </a:lnTo>
                  <a:lnTo>
                    <a:pt x="212695" y="726709"/>
                  </a:lnTo>
                  <a:lnTo>
                    <a:pt x="212695" y="729241"/>
                  </a:lnTo>
                  <a:lnTo>
                    <a:pt x="210164" y="729241"/>
                  </a:lnTo>
                  <a:lnTo>
                    <a:pt x="210164" y="731774"/>
                  </a:lnTo>
                  <a:lnTo>
                    <a:pt x="210164" y="729241"/>
                  </a:lnTo>
                  <a:lnTo>
                    <a:pt x="210164" y="731774"/>
                  </a:lnTo>
                  <a:lnTo>
                    <a:pt x="210164" y="734305"/>
                  </a:lnTo>
                  <a:lnTo>
                    <a:pt x="207631" y="734305"/>
                  </a:lnTo>
                  <a:lnTo>
                    <a:pt x="207631" y="736838"/>
                  </a:lnTo>
                  <a:lnTo>
                    <a:pt x="205099" y="736838"/>
                  </a:lnTo>
                  <a:lnTo>
                    <a:pt x="205099" y="739369"/>
                  </a:lnTo>
                  <a:lnTo>
                    <a:pt x="205099" y="739369"/>
                  </a:lnTo>
                  <a:lnTo>
                    <a:pt x="205099" y="741902"/>
                  </a:lnTo>
                  <a:lnTo>
                    <a:pt x="205099" y="744434"/>
                  </a:lnTo>
                  <a:lnTo>
                    <a:pt x="205099" y="746966"/>
                  </a:lnTo>
                  <a:lnTo>
                    <a:pt x="202567" y="746966"/>
                  </a:lnTo>
                  <a:lnTo>
                    <a:pt x="202567" y="749498"/>
                  </a:lnTo>
                  <a:lnTo>
                    <a:pt x="202567" y="752030"/>
                  </a:lnTo>
                  <a:lnTo>
                    <a:pt x="205099" y="752030"/>
                  </a:lnTo>
                  <a:lnTo>
                    <a:pt x="202567" y="752030"/>
                  </a:lnTo>
                  <a:lnTo>
                    <a:pt x="202567" y="754562"/>
                  </a:lnTo>
                  <a:lnTo>
                    <a:pt x="202567" y="757094"/>
                  </a:lnTo>
                  <a:lnTo>
                    <a:pt x="202567" y="759626"/>
                  </a:lnTo>
                  <a:lnTo>
                    <a:pt x="200035" y="759626"/>
                  </a:lnTo>
                  <a:lnTo>
                    <a:pt x="200035" y="757094"/>
                  </a:lnTo>
                  <a:lnTo>
                    <a:pt x="200035" y="759626"/>
                  </a:lnTo>
                  <a:lnTo>
                    <a:pt x="200035" y="762158"/>
                  </a:lnTo>
                  <a:lnTo>
                    <a:pt x="197503" y="762158"/>
                  </a:lnTo>
                  <a:lnTo>
                    <a:pt x="200035" y="762158"/>
                  </a:lnTo>
                  <a:lnTo>
                    <a:pt x="197503" y="762158"/>
                  </a:lnTo>
                  <a:lnTo>
                    <a:pt x="197503" y="764690"/>
                  </a:lnTo>
                  <a:lnTo>
                    <a:pt x="200035" y="764690"/>
                  </a:lnTo>
                  <a:lnTo>
                    <a:pt x="200035" y="754562"/>
                  </a:lnTo>
                  <a:lnTo>
                    <a:pt x="200035" y="757094"/>
                  </a:lnTo>
                  <a:lnTo>
                    <a:pt x="200035" y="759626"/>
                  </a:lnTo>
                  <a:lnTo>
                    <a:pt x="202567" y="759626"/>
                  </a:lnTo>
                  <a:lnTo>
                    <a:pt x="202567" y="762158"/>
                  </a:lnTo>
                  <a:lnTo>
                    <a:pt x="200035" y="762158"/>
                  </a:lnTo>
                  <a:lnTo>
                    <a:pt x="200035" y="759626"/>
                  </a:lnTo>
                  <a:lnTo>
                    <a:pt x="197503" y="759626"/>
                  </a:lnTo>
                  <a:lnTo>
                    <a:pt x="194971" y="759626"/>
                  </a:lnTo>
                  <a:lnTo>
                    <a:pt x="194971" y="762158"/>
                  </a:lnTo>
                  <a:lnTo>
                    <a:pt x="197503" y="762158"/>
                  </a:lnTo>
                  <a:lnTo>
                    <a:pt x="197503" y="764690"/>
                  </a:lnTo>
                  <a:lnTo>
                    <a:pt x="200035" y="764690"/>
                  </a:lnTo>
                  <a:lnTo>
                    <a:pt x="200035" y="767223"/>
                  </a:lnTo>
                  <a:lnTo>
                    <a:pt x="197503" y="767223"/>
                  </a:lnTo>
                  <a:lnTo>
                    <a:pt x="197503" y="764690"/>
                  </a:lnTo>
                  <a:lnTo>
                    <a:pt x="197503" y="767223"/>
                  </a:lnTo>
                  <a:lnTo>
                    <a:pt x="194971" y="767223"/>
                  </a:lnTo>
                  <a:lnTo>
                    <a:pt x="194971" y="764690"/>
                  </a:lnTo>
                  <a:lnTo>
                    <a:pt x="194971" y="767223"/>
                  </a:lnTo>
                  <a:lnTo>
                    <a:pt x="192439" y="767223"/>
                  </a:lnTo>
                  <a:lnTo>
                    <a:pt x="189907" y="767223"/>
                  </a:lnTo>
                  <a:lnTo>
                    <a:pt x="189907" y="769755"/>
                  </a:lnTo>
                  <a:lnTo>
                    <a:pt x="192439" y="769755"/>
                  </a:lnTo>
                  <a:lnTo>
                    <a:pt x="189907" y="769755"/>
                  </a:lnTo>
                  <a:lnTo>
                    <a:pt x="189907" y="772287"/>
                  </a:lnTo>
                  <a:lnTo>
                    <a:pt x="189907" y="774819"/>
                  </a:lnTo>
                  <a:lnTo>
                    <a:pt x="187374" y="774819"/>
                  </a:lnTo>
                  <a:lnTo>
                    <a:pt x="187374" y="777351"/>
                  </a:lnTo>
                  <a:lnTo>
                    <a:pt x="184843" y="777351"/>
                  </a:lnTo>
                  <a:lnTo>
                    <a:pt x="184843" y="779883"/>
                  </a:lnTo>
                  <a:lnTo>
                    <a:pt x="187374" y="779883"/>
                  </a:lnTo>
                  <a:lnTo>
                    <a:pt x="184843" y="779883"/>
                  </a:lnTo>
                  <a:lnTo>
                    <a:pt x="184843" y="782415"/>
                  </a:lnTo>
                  <a:lnTo>
                    <a:pt x="182311" y="782415"/>
                  </a:lnTo>
                  <a:lnTo>
                    <a:pt x="182311" y="779883"/>
                  </a:lnTo>
                  <a:lnTo>
                    <a:pt x="182311" y="777351"/>
                  </a:lnTo>
                  <a:lnTo>
                    <a:pt x="182311" y="774819"/>
                  </a:lnTo>
                  <a:lnTo>
                    <a:pt x="182311" y="772287"/>
                  </a:lnTo>
                  <a:lnTo>
                    <a:pt x="179778" y="769755"/>
                  </a:lnTo>
                  <a:lnTo>
                    <a:pt x="177246" y="767223"/>
                  </a:lnTo>
                  <a:lnTo>
                    <a:pt x="174714" y="764690"/>
                  </a:lnTo>
                  <a:lnTo>
                    <a:pt x="177246" y="764690"/>
                  </a:lnTo>
                  <a:lnTo>
                    <a:pt x="177246" y="762158"/>
                  </a:lnTo>
                  <a:lnTo>
                    <a:pt x="177246" y="759626"/>
                  </a:lnTo>
                  <a:lnTo>
                    <a:pt x="177246" y="757094"/>
                  </a:lnTo>
                  <a:lnTo>
                    <a:pt x="177246" y="754562"/>
                  </a:lnTo>
                  <a:lnTo>
                    <a:pt x="177246" y="752030"/>
                  </a:lnTo>
                  <a:lnTo>
                    <a:pt x="177246" y="749498"/>
                  </a:lnTo>
                  <a:lnTo>
                    <a:pt x="174714" y="746966"/>
                  </a:lnTo>
                  <a:lnTo>
                    <a:pt x="174714" y="744434"/>
                  </a:lnTo>
                  <a:lnTo>
                    <a:pt x="177246" y="744434"/>
                  </a:lnTo>
                  <a:lnTo>
                    <a:pt x="177246" y="741902"/>
                  </a:lnTo>
                  <a:lnTo>
                    <a:pt x="177246" y="741902"/>
                  </a:lnTo>
                  <a:lnTo>
                    <a:pt x="177246" y="739369"/>
                  </a:lnTo>
                  <a:lnTo>
                    <a:pt x="177246" y="736838"/>
                  </a:lnTo>
                  <a:lnTo>
                    <a:pt x="177246" y="734305"/>
                  </a:lnTo>
                  <a:lnTo>
                    <a:pt x="174714" y="734305"/>
                  </a:lnTo>
                  <a:lnTo>
                    <a:pt x="174714" y="731774"/>
                  </a:lnTo>
                  <a:lnTo>
                    <a:pt x="177246" y="731774"/>
                  </a:lnTo>
                  <a:lnTo>
                    <a:pt x="179778" y="731774"/>
                  </a:lnTo>
                  <a:lnTo>
                    <a:pt x="182311" y="729241"/>
                  </a:lnTo>
                  <a:lnTo>
                    <a:pt x="182311" y="726709"/>
                  </a:lnTo>
                  <a:lnTo>
                    <a:pt x="179778" y="726709"/>
                  </a:lnTo>
                  <a:lnTo>
                    <a:pt x="177246" y="726709"/>
                  </a:lnTo>
                  <a:lnTo>
                    <a:pt x="177246" y="729241"/>
                  </a:lnTo>
                  <a:lnTo>
                    <a:pt x="177246" y="726709"/>
                  </a:lnTo>
                  <a:lnTo>
                    <a:pt x="177246" y="724177"/>
                  </a:lnTo>
                  <a:lnTo>
                    <a:pt x="179778" y="724177"/>
                  </a:lnTo>
                  <a:lnTo>
                    <a:pt x="182311" y="721645"/>
                  </a:lnTo>
                  <a:lnTo>
                    <a:pt x="182311" y="719113"/>
                  </a:lnTo>
                  <a:lnTo>
                    <a:pt x="182311" y="716581"/>
                  </a:lnTo>
                  <a:lnTo>
                    <a:pt x="179778" y="714049"/>
                  </a:lnTo>
                  <a:lnTo>
                    <a:pt x="182311" y="714049"/>
                  </a:lnTo>
                  <a:lnTo>
                    <a:pt x="182311" y="711517"/>
                  </a:lnTo>
                  <a:lnTo>
                    <a:pt x="182311" y="708985"/>
                  </a:lnTo>
                  <a:lnTo>
                    <a:pt x="179778" y="706453"/>
                  </a:lnTo>
                  <a:lnTo>
                    <a:pt x="179778" y="703920"/>
                  </a:lnTo>
                  <a:lnTo>
                    <a:pt x="179778" y="703920"/>
                  </a:lnTo>
                  <a:lnTo>
                    <a:pt x="177246" y="701388"/>
                  </a:lnTo>
                  <a:lnTo>
                    <a:pt x="177246" y="698856"/>
                  </a:lnTo>
                  <a:lnTo>
                    <a:pt x="174714" y="696324"/>
                  </a:lnTo>
                  <a:lnTo>
                    <a:pt x="174714" y="693792"/>
                  </a:lnTo>
                  <a:lnTo>
                    <a:pt x="174714" y="691260"/>
                  </a:lnTo>
                  <a:lnTo>
                    <a:pt x="177246" y="691260"/>
                  </a:lnTo>
                  <a:lnTo>
                    <a:pt x="177246" y="688728"/>
                  </a:lnTo>
                  <a:lnTo>
                    <a:pt x="177246" y="686196"/>
                  </a:lnTo>
                  <a:lnTo>
                    <a:pt x="174714" y="683664"/>
                  </a:lnTo>
                  <a:lnTo>
                    <a:pt x="172182" y="683664"/>
                  </a:lnTo>
                  <a:lnTo>
                    <a:pt x="169650" y="683664"/>
                  </a:lnTo>
                  <a:lnTo>
                    <a:pt x="169650" y="681132"/>
                  </a:lnTo>
                  <a:lnTo>
                    <a:pt x="169650" y="678600"/>
                  </a:lnTo>
                  <a:lnTo>
                    <a:pt x="172182" y="678600"/>
                  </a:lnTo>
                  <a:lnTo>
                    <a:pt x="172182" y="678600"/>
                  </a:lnTo>
                  <a:lnTo>
                    <a:pt x="172182" y="676067"/>
                  </a:lnTo>
                  <a:lnTo>
                    <a:pt x="169650" y="676067"/>
                  </a:lnTo>
                  <a:lnTo>
                    <a:pt x="169650" y="673535"/>
                  </a:lnTo>
                  <a:lnTo>
                    <a:pt x="167118" y="673535"/>
                  </a:lnTo>
                  <a:lnTo>
                    <a:pt x="167118" y="671003"/>
                  </a:lnTo>
                  <a:lnTo>
                    <a:pt x="167118" y="671003"/>
                  </a:lnTo>
                  <a:lnTo>
                    <a:pt x="167118" y="668471"/>
                  </a:lnTo>
                  <a:lnTo>
                    <a:pt x="167118" y="665939"/>
                  </a:lnTo>
                  <a:lnTo>
                    <a:pt x="164586" y="665939"/>
                  </a:lnTo>
                  <a:lnTo>
                    <a:pt x="164586" y="663407"/>
                  </a:lnTo>
                  <a:lnTo>
                    <a:pt x="167118" y="663407"/>
                  </a:lnTo>
                  <a:lnTo>
                    <a:pt x="164586" y="663407"/>
                  </a:lnTo>
                  <a:lnTo>
                    <a:pt x="164586" y="660875"/>
                  </a:lnTo>
                  <a:lnTo>
                    <a:pt x="164586" y="658343"/>
                  </a:lnTo>
                  <a:lnTo>
                    <a:pt x="162053" y="658343"/>
                  </a:lnTo>
                  <a:lnTo>
                    <a:pt x="162053" y="655811"/>
                  </a:lnTo>
                  <a:lnTo>
                    <a:pt x="159522" y="655811"/>
                  </a:lnTo>
                  <a:lnTo>
                    <a:pt x="159522" y="653279"/>
                  </a:lnTo>
                  <a:lnTo>
                    <a:pt x="159522" y="653279"/>
                  </a:lnTo>
                  <a:lnTo>
                    <a:pt x="159522" y="650746"/>
                  </a:lnTo>
                  <a:lnTo>
                    <a:pt x="162053" y="650746"/>
                  </a:lnTo>
                  <a:lnTo>
                    <a:pt x="162053" y="648215"/>
                  </a:lnTo>
                  <a:lnTo>
                    <a:pt x="162053" y="650746"/>
                  </a:lnTo>
                  <a:lnTo>
                    <a:pt x="164586" y="650746"/>
                  </a:lnTo>
                  <a:lnTo>
                    <a:pt x="164586" y="653279"/>
                  </a:lnTo>
                  <a:lnTo>
                    <a:pt x="167118" y="653279"/>
                  </a:lnTo>
                  <a:lnTo>
                    <a:pt x="164586" y="653279"/>
                  </a:lnTo>
                  <a:lnTo>
                    <a:pt x="164586" y="655811"/>
                  </a:lnTo>
                  <a:lnTo>
                    <a:pt x="167118" y="655811"/>
                  </a:lnTo>
                  <a:lnTo>
                    <a:pt x="167118" y="658343"/>
                  </a:lnTo>
                  <a:lnTo>
                    <a:pt x="167118" y="655811"/>
                  </a:lnTo>
                  <a:lnTo>
                    <a:pt x="169650" y="655811"/>
                  </a:lnTo>
                  <a:lnTo>
                    <a:pt x="172182" y="655811"/>
                  </a:lnTo>
                  <a:lnTo>
                    <a:pt x="172182" y="658343"/>
                  </a:lnTo>
                  <a:lnTo>
                    <a:pt x="172182" y="660875"/>
                  </a:lnTo>
                  <a:lnTo>
                    <a:pt x="174714" y="660875"/>
                  </a:lnTo>
                  <a:lnTo>
                    <a:pt x="174714" y="658343"/>
                  </a:lnTo>
                  <a:lnTo>
                    <a:pt x="177246" y="658343"/>
                  </a:lnTo>
                  <a:lnTo>
                    <a:pt x="179778" y="658343"/>
                  </a:lnTo>
                  <a:lnTo>
                    <a:pt x="182311" y="660875"/>
                  </a:lnTo>
                  <a:lnTo>
                    <a:pt x="184843" y="660875"/>
                  </a:lnTo>
                  <a:lnTo>
                    <a:pt x="184843" y="658343"/>
                  </a:lnTo>
                  <a:lnTo>
                    <a:pt x="187374" y="658343"/>
                  </a:lnTo>
                  <a:lnTo>
                    <a:pt x="187374" y="660875"/>
                  </a:lnTo>
                  <a:lnTo>
                    <a:pt x="189907" y="660875"/>
                  </a:lnTo>
                  <a:lnTo>
                    <a:pt x="189907" y="658343"/>
                  </a:lnTo>
                  <a:lnTo>
                    <a:pt x="192439" y="655811"/>
                  </a:lnTo>
                  <a:lnTo>
                    <a:pt x="192439" y="658343"/>
                  </a:lnTo>
                  <a:lnTo>
                    <a:pt x="194971" y="658343"/>
                  </a:lnTo>
                  <a:lnTo>
                    <a:pt x="194971" y="655811"/>
                  </a:lnTo>
                  <a:lnTo>
                    <a:pt x="197503" y="655811"/>
                  </a:lnTo>
                  <a:lnTo>
                    <a:pt x="197503" y="653279"/>
                  </a:lnTo>
                  <a:lnTo>
                    <a:pt x="200035" y="655811"/>
                  </a:lnTo>
                  <a:lnTo>
                    <a:pt x="200035" y="658343"/>
                  </a:lnTo>
                  <a:lnTo>
                    <a:pt x="202567" y="658343"/>
                  </a:lnTo>
                  <a:lnTo>
                    <a:pt x="202567" y="655811"/>
                  </a:lnTo>
                  <a:lnTo>
                    <a:pt x="202567" y="653279"/>
                  </a:lnTo>
                  <a:lnTo>
                    <a:pt x="202567" y="650746"/>
                  </a:lnTo>
                  <a:lnTo>
                    <a:pt x="200035" y="650746"/>
                  </a:lnTo>
                  <a:lnTo>
                    <a:pt x="200035" y="648215"/>
                  </a:lnTo>
                  <a:lnTo>
                    <a:pt x="200035" y="645682"/>
                  </a:lnTo>
                  <a:lnTo>
                    <a:pt x="202567" y="645682"/>
                  </a:lnTo>
                  <a:lnTo>
                    <a:pt x="205099" y="643150"/>
                  </a:lnTo>
                  <a:lnTo>
                    <a:pt x="205099" y="640618"/>
                  </a:lnTo>
                  <a:lnTo>
                    <a:pt x="202567" y="640618"/>
                  </a:lnTo>
                  <a:lnTo>
                    <a:pt x="202567" y="638086"/>
                  </a:lnTo>
                  <a:lnTo>
                    <a:pt x="200035" y="635554"/>
                  </a:lnTo>
                  <a:lnTo>
                    <a:pt x="200035" y="633022"/>
                  </a:lnTo>
                  <a:lnTo>
                    <a:pt x="197503" y="633022"/>
                  </a:lnTo>
                  <a:lnTo>
                    <a:pt x="197503" y="630490"/>
                  </a:lnTo>
                  <a:lnTo>
                    <a:pt x="197503" y="627958"/>
                  </a:lnTo>
                  <a:lnTo>
                    <a:pt x="192439" y="627958"/>
                  </a:lnTo>
                  <a:lnTo>
                    <a:pt x="192439" y="627958"/>
                  </a:lnTo>
                  <a:lnTo>
                    <a:pt x="192439" y="625426"/>
                  </a:lnTo>
                  <a:lnTo>
                    <a:pt x="192439" y="622894"/>
                  </a:lnTo>
                  <a:lnTo>
                    <a:pt x="189907" y="622894"/>
                  </a:lnTo>
                  <a:lnTo>
                    <a:pt x="192439" y="622894"/>
                  </a:lnTo>
                  <a:lnTo>
                    <a:pt x="192439" y="620361"/>
                  </a:lnTo>
                  <a:lnTo>
                    <a:pt x="192439" y="617830"/>
                  </a:lnTo>
                  <a:lnTo>
                    <a:pt x="189907" y="617830"/>
                  </a:lnTo>
                  <a:lnTo>
                    <a:pt x="189907" y="615297"/>
                  </a:lnTo>
                  <a:lnTo>
                    <a:pt x="189907" y="612765"/>
                  </a:lnTo>
                  <a:lnTo>
                    <a:pt x="189907" y="610233"/>
                  </a:lnTo>
                  <a:lnTo>
                    <a:pt x="189907" y="607701"/>
                  </a:lnTo>
                  <a:lnTo>
                    <a:pt x="187374" y="607701"/>
                  </a:lnTo>
                  <a:lnTo>
                    <a:pt x="187374" y="605169"/>
                  </a:lnTo>
                  <a:lnTo>
                    <a:pt x="187374" y="602637"/>
                  </a:lnTo>
                  <a:lnTo>
                    <a:pt x="184843" y="602637"/>
                  </a:lnTo>
                  <a:lnTo>
                    <a:pt x="184843" y="602637"/>
                  </a:lnTo>
                  <a:lnTo>
                    <a:pt x="184843" y="600105"/>
                  </a:lnTo>
                  <a:lnTo>
                    <a:pt x="184843" y="602637"/>
                  </a:lnTo>
                  <a:lnTo>
                    <a:pt x="184843" y="605169"/>
                  </a:lnTo>
                  <a:lnTo>
                    <a:pt x="184843" y="607701"/>
                  </a:lnTo>
                  <a:lnTo>
                    <a:pt x="182311" y="607701"/>
                  </a:lnTo>
                  <a:lnTo>
                    <a:pt x="182311" y="605169"/>
                  </a:lnTo>
                  <a:lnTo>
                    <a:pt x="182311" y="602637"/>
                  </a:lnTo>
                  <a:lnTo>
                    <a:pt x="182311" y="600105"/>
                  </a:lnTo>
                  <a:lnTo>
                    <a:pt x="182311" y="597573"/>
                  </a:lnTo>
                  <a:lnTo>
                    <a:pt x="179778" y="597573"/>
                  </a:lnTo>
                  <a:lnTo>
                    <a:pt x="179778" y="595041"/>
                  </a:lnTo>
                  <a:lnTo>
                    <a:pt x="182311" y="595041"/>
                  </a:lnTo>
                  <a:lnTo>
                    <a:pt x="182311" y="592509"/>
                  </a:lnTo>
                  <a:lnTo>
                    <a:pt x="179778" y="592509"/>
                  </a:lnTo>
                  <a:lnTo>
                    <a:pt x="179778" y="589976"/>
                  </a:lnTo>
                  <a:lnTo>
                    <a:pt x="177246" y="589976"/>
                  </a:lnTo>
                  <a:lnTo>
                    <a:pt x="177246" y="587444"/>
                  </a:lnTo>
                  <a:lnTo>
                    <a:pt x="174714" y="587444"/>
                  </a:lnTo>
                  <a:lnTo>
                    <a:pt x="174714" y="589976"/>
                  </a:lnTo>
                  <a:lnTo>
                    <a:pt x="174714" y="587444"/>
                  </a:lnTo>
                  <a:lnTo>
                    <a:pt x="172182" y="587444"/>
                  </a:lnTo>
                  <a:lnTo>
                    <a:pt x="174714" y="587444"/>
                  </a:lnTo>
                  <a:lnTo>
                    <a:pt x="174714" y="584912"/>
                  </a:lnTo>
                  <a:lnTo>
                    <a:pt x="174714" y="582380"/>
                  </a:lnTo>
                  <a:lnTo>
                    <a:pt x="172182" y="582380"/>
                  </a:lnTo>
                  <a:lnTo>
                    <a:pt x="172182" y="584912"/>
                  </a:lnTo>
                  <a:lnTo>
                    <a:pt x="169650" y="584912"/>
                  </a:lnTo>
                  <a:lnTo>
                    <a:pt x="172182" y="584912"/>
                  </a:lnTo>
                  <a:lnTo>
                    <a:pt x="169650" y="584912"/>
                  </a:lnTo>
                  <a:lnTo>
                    <a:pt x="169650" y="582380"/>
                  </a:lnTo>
                  <a:lnTo>
                    <a:pt x="172182" y="582380"/>
                  </a:lnTo>
                  <a:lnTo>
                    <a:pt x="172182" y="579848"/>
                  </a:lnTo>
                  <a:lnTo>
                    <a:pt x="169650" y="579848"/>
                  </a:lnTo>
                  <a:lnTo>
                    <a:pt x="169650" y="577316"/>
                  </a:lnTo>
                  <a:lnTo>
                    <a:pt x="172182" y="577316"/>
                  </a:lnTo>
                  <a:lnTo>
                    <a:pt x="172182" y="577316"/>
                  </a:lnTo>
                  <a:lnTo>
                    <a:pt x="174714" y="577316"/>
                  </a:lnTo>
                  <a:lnTo>
                    <a:pt x="174714" y="579848"/>
                  </a:lnTo>
                  <a:lnTo>
                    <a:pt x="174714" y="577316"/>
                  </a:lnTo>
                  <a:lnTo>
                    <a:pt x="177246" y="577316"/>
                  </a:lnTo>
                  <a:lnTo>
                    <a:pt x="177246" y="579848"/>
                  </a:lnTo>
                  <a:lnTo>
                    <a:pt x="177246" y="577316"/>
                  </a:lnTo>
                  <a:lnTo>
                    <a:pt x="177246" y="574784"/>
                  </a:lnTo>
                  <a:lnTo>
                    <a:pt x="177246" y="572252"/>
                  </a:lnTo>
                  <a:lnTo>
                    <a:pt x="177246" y="569720"/>
                  </a:lnTo>
                  <a:lnTo>
                    <a:pt x="179778" y="569720"/>
                  </a:lnTo>
                  <a:lnTo>
                    <a:pt x="179778" y="567188"/>
                  </a:lnTo>
                  <a:lnTo>
                    <a:pt x="179778" y="564656"/>
                  </a:lnTo>
                  <a:lnTo>
                    <a:pt x="182311" y="562123"/>
                  </a:lnTo>
                  <a:lnTo>
                    <a:pt x="179778" y="562123"/>
                  </a:lnTo>
                  <a:lnTo>
                    <a:pt x="179778" y="559592"/>
                  </a:lnTo>
                  <a:lnTo>
                    <a:pt x="182311" y="559592"/>
                  </a:lnTo>
                  <a:lnTo>
                    <a:pt x="179778" y="559592"/>
                  </a:lnTo>
                  <a:lnTo>
                    <a:pt x="179778" y="557059"/>
                  </a:lnTo>
                  <a:lnTo>
                    <a:pt x="182311" y="557059"/>
                  </a:lnTo>
                  <a:lnTo>
                    <a:pt x="182311" y="554527"/>
                  </a:lnTo>
                  <a:lnTo>
                    <a:pt x="184843" y="554527"/>
                  </a:lnTo>
                  <a:lnTo>
                    <a:pt x="187374" y="554527"/>
                  </a:lnTo>
                  <a:lnTo>
                    <a:pt x="187374" y="557059"/>
                  </a:lnTo>
                  <a:lnTo>
                    <a:pt x="189907" y="557059"/>
                  </a:lnTo>
                  <a:lnTo>
                    <a:pt x="192439" y="557059"/>
                  </a:lnTo>
                  <a:lnTo>
                    <a:pt x="192439" y="559592"/>
                  </a:lnTo>
                  <a:lnTo>
                    <a:pt x="192439" y="562123"/>
                  </a:lnTo>
                  <a:lnTo>
                    <a:pt x="194971" y="562123"/>
                  </a:lnTo>
                  <a:lnTo>
                    <a:pt x="194971" y="559592"/>
                  </a:lnTo>
                  <a:lnTo>
                    <a:pt x="197503" y="559592"/>
                  </a:lnTo>
                  <a:lnTo>
                    <a:pt x="197503" y="557059"/>
                  </a:lnTo>
                  <a:lnTo>
                    <a:pt x="194971" y="557059"/>
                  </a:lnTo>
                  <a:lnTo>
                    <a:pt x="194971" y="554527"/>
                  </a:lnTo>
                  <a:lnTo>
                    <a:pt x="194971" y="551995"/>
                  </a:lnTo>
                  <a:lnTo>
                    <a:pt x="197503" y="551995"/>
                  </a:lnTo>
                  <a:lnTo>
                    <a:pt x="197503" y="551995"/>
                  </a:lnTo>
                  <a:lnTo>
                    <a:pt x="194971" y="551995"/>
                  </a:lnTo>
                  <a:lnTo>
                    <a:pt x="197503" y="551995"/>
                  </a:lnTo>
                  <a:lnTo>
                    <a:pt x="200035" y="551995"/>
                  </a:lnTo>
                  <a:lnTo>
                    <a:pt x="200035" y="549463"/>
                  </a:lnTo>
                  <a:lnTo>
                    <a:pt x="200035" y="551995"/>
                  </a:lnTo>
                  <a:lnTo>
                    <a:pt x="200035" y="549463"/>
                  </a:lnTo>
                  <a:lnTo>
                    <a:pt x="202567" y="549463"/>
                  </a:lnTo>
                  <a:lnTo>
                    <a:pt x="200035" y="549463"/>
                  </a:lnTo>
                  <a:lnTo>
                    <a:pt x="200035" y="546931"/>
                  </a:lnTo>
                  <a:lnTo>
                    <a:pt x="202567" y="546931"/>
                  </a:lnTo>
                  <a:lnTo>
                    <a:pt x="202567" y="544399"/>
                  </a:lnTo>
                  <a:lnTo>
                    <a:pt x="200035" y="544399"/>
                  </a:lnTo>
                  <a:lnTo>
                    <a:pt x="202567" y="544399"/>
                  </a:lnTo>
                  <a:lnTo>
                    <a:pt x="200035" y="544399"/>
                  </a:lnTo>
                  <a:lnTo>
                    <a:pt x="200035" y="541867"/>
                  </a:lnTo>
                  <a:lnTo>
                    <a:pt x="202567" y="541867"/>
                  </a:lnTo>
                  <a:lnTo>
                    <a:pt x="202567" y="544399"/>
                  </a:lnTo>
                  <a:lnTo>
                    <a:pt x="205099" y="544399"/>
                  </a:lnTo>
                  <a:lnTo>
                    <a:pt x="202567" y="541867"/>
                  </a:lnTo>
                  <a:lnTo>
                    <a:pt x="202567" y="539335"/>
                  </a:lnTo>
                  <a:lnTo>
                    <a:pt x="200035" y="539335"/>
                  </a:lnTo>
                  <a:lnTo>
                    <a:pt x="200035" y="536802"/>
                  </a:lnTo>
                  <a:lnTo>
                    <a:pt x="202567" y="536802"/>
                  </a:lnTo>
                  <a:lnTo>
                    <a:pt x="202567" y="534271"/>
                  </a:lnTo>
                  <a:lnTo>
                    <a:pt x="200035" y="534271"/>
                  </a:lnTo>
                  <a:lnTo>
                    <a:pt x="202567" y="534271"/>
                  </a:lnTo>
                  <a:lnTo>
                    <a:pt x="205099" y="534271"/>
                  </a:lnTo>
                  <a:lnTo>
                    <a:pt x="205099" y="531738"/>
                  </a:lnTo>
                  <a:lnTo>
                    <a:pt x="202567" y="531738"/>
                  </a:lnTo>
                  <a:lnTo>
                    <a:pt x="202567" y="529207"/>
                  </a:lnTo>
                  <a:lnTo>
                    <a:pt x="202567" y="526674"/>
                  </a:lnTo>
                  <a:lnTo>
                    <a:pt x="202567" y="526674"/>
                  </a:lnTo>
                  <a:lnTo>
                    <a:pt x="205099" y="526674"/>
                  </a:lnTo>
                  <a:lnTo>
                    <a:pt x="205099" y="529207"/>
                  </a:lnTo>
                  <a:lnTo>
                    <a:pt x="207631" y="529207"/>
                  </a:lnTo>
                  <a:lnTo>
                    <a:pt x="210164" y="529207"/>
                  </a:lnTo>
                  <a:lnTo>
                    <a:pt x="210164" y="526674"/>
                  </a:lnTo>
                  <a:lnTo>
                    <a:pt x="210164" y="524142"/>
                  </a:lnTo>
                  <a:lnTo>
                    <a:pt x="212695" y="524142"/>
                  </a:lnTo>
                  <a:lnTo>
                    <a:pt x="212695" y="521610"/>
                  </a:lnTo>
                  <a:lnTo>
                    <a:pt x="210164" y="521610"/>
                  </a:lnTo>
                  <a:lnTo>
                    <a:pt x="210164" y="519078"/>
                  </a:lnTo>
                  <a:lnTo>
                    <a:pt x="210164" y="521610"/>
                  </a:lnTo>
                  <a:lnTo>
                    <a:pt x="212695" y="521610"/>
                  </a:lnTo>
                  <a:lnTo>
                    <a:pt x="215227" y="521610"/>
                  </a:lnTo>
                  <a:lnTo>
                    <a:pt x="215227" y="519078"/>
                  </a:lnTo>
                  <a:lnTo>
                    <a:pt x="215227" y="516546"/>
                  </a:lnTo>
                  <a:lnTo>
                    <a:pt x="217760" y="516546"/>
                  </a:lnTo>
                  <a:lnTo>
                    <a:pt x="217760" y="514014"/>
                  </a:lnTo>
                  <a:lnTo>
                    <a:pt x="220292" y="514014"/>
                  </a:lnTo>
                  <a:lnTo>
                    <a:pt x="220292" y="511482"/>
                  </a:lnTo>
                  <a:lnTo>
                    <a:pt x="222824" y="511482"/>
                  </a:lnTo>
                  <a:lnTo>
                    <a:pt x="220292" y="511482"/>
                  </a:lnTo>
                  <a:lnTo>
                    <a:pt x="217760" y="511482"/>
                  </a:lnTo>
                  <a:lnTo>
                    <a:pt x="220292" y="511482"/>
                  </a:lnTo>
                  <a:lnTo>
                    <a:pt x="220292" y="508950"/>
                  </a:lnTo>
                  <a:lnTo>
                    <a:pt x="217760" y="508950"/>
                  </a:lnTo>
                  <a:lnTo>
                    <a:pt x="220292" y="508950"/>
                  </a:lnTo>
                  <a:lnTo>
                    <a:pt x="220292" y="506417"/>
                  </a:lnTo>
                  <a:lnTo>
                    <a:pt x="222824" y="506417"/>
                  </a:lnTo>
                  <a:lnTo>
                    <a:pt x="225356" y="506417"/>
                  </a:lnTo>
                  <a:lnTo>
                    <a:pt x="225356" y="503886"/>
                  </a:lnTo>
                  <a:lnTo>
                    <a:pt x="225356" y="506417"/>
                  </a:lnTo>
                  <a:lnTo>
                    <a:pt x="225356" y="503886"/>
                  </a:lnTo>
                  <a:lnTo>
                    <a:pt x="227888" y="503886"/>
                  </a:lnTo>
                  <a:lnTo>
                    <a:pt x="227888" y="506417"/>
                  </a:lnTo>
                  <a:lnTo>
                    <a:pt x="227888" y="503886"/>
                  </a:lnTo>
                  <a:lnTo>
                    <a:pt x="230420" y="503886"/>
                  </a:lnTo>
                  <a:lnTo>
                    <a:pt x="230420" y="501353"/>
                  </a:lnTo>
                  <a:lnTo>
                    <a:pt x="227888" y="501353"/>
                  </a:lnTo>
                  <a:lnTo>
                    <a:pt x="227888" y="501353"/>
                  </a:lnTo>
                  <a:lnTo>
                    <a:pt x="225356" y="501353"/>
                  </a:lnTo>
                  <a:lnTo>
                    <a:pt x="227888" y="498821"/>
                  </a:lnTo>
                  <a:lnTo>
                    <a:pt x="227888" y="501353"/>
                  </a:lnTo>
                  <a:lnTo>
                    <a:pt x="230420" y="501353"/>
                  </a:lnTo>
                  <a:lnTo>
                    <a:pt x="232952" y="501353"/>
                  </a:lnTo>
                  <a:lnTo>
                    <a:pt x="235485" y="501353"/>
                  </a:lnTo>
                  <a:lnTo>
                    <a:pt x="235485" y="503886"/>
                  </a:lnTo>
                  <a:lnTo>
                    <a:pt x="235485" y="506417"/>
                  </a:lnTo>
                  <a:lnTo>
                    <a:pt x="238016" y="506417"/>
                  </a:lnTo>
                  <a:lnTo>
                    <a:pt x="238016" y="508950"/>
                  </a:lnTo>
                  <a:lnTo>
                    <a:pt x="240548" y="508950"/>
                  </a:lnTo>
                  <a:lnTo>
                    <a:pt x="240548" y="511482"/>
                  </a:lnTo>
                  <a:lnTo>
                    <a:pt x="243081" y="511482"/>
                  </a:lnTo>
                  <a:lnTo>
                    <a:pt x="243081" y="514014"/>
                  </a:lnTo>
                  <a:lnTo>
                    <a:pt x="240548" y="514014"/>
                  </a:lnTo>
                  <a:lnTo>
                    <a:pt x="243081" y="514014"/>
                  </a:lnTo>
                  <a:lnTo>
                    <a:pt x="245613" y="514014"/>
                  </a:lnTo>
                  <a:lnTo>
                    <a:pt x="245613" y="516546"/>
                  </a:lnTo>
                  <a:lnTo>
                    <a:pt x="248145" y="516546"/>
                  </a:lnTo>
                  <a:lnTo>
                    <a:pt x="248145" y="519078"/>
                  </a:lnTo>
                  <a:lnTo>
                    <a:pt x="250676" y="519078"/>
                  </a:lnTo>
                  <a:lnTo>
                    <a:pt x="250676" y="516546"/>
                  </a:lnTo>
                  <a:lnTo>
                    <a:pt x="250676" y="514014"/>
                  </a:lnTo>
                  <a:lnTo>
                    <a:pt x="250676" y="511482"/>
                  </a:lnTo>
                  <a:lnTo>
                    <a:pt x="250676" y="508950"/>
                  </a:lnTo>
                  <a:lnTo>
                    <a:pt x="248145" y="508950"/>
                  </a:lnTo>
                  <a:lnTo>
                    <a:pt x="248145" y="506417"/>
                  </a:lnTo>
                  <a:lnTo>
                    <a:pt x="250676" y="506417"/>
                  </a:lnTo>
                  <a:lnTo>
                    <a:pt x="250676" y="503886"/>
                  </a:lnTo>
                  <a:lnTo>
                    <a:pt x="248145" y="503886"/>
                  </a:lnTo>
                  <a:lnTo>
                    <a:pt x="248145" y="501353"/>
                  </a:lnTo>
                  <a:lnTo>
                    <a:pt x="243081" y="501353"/>
                  </a:lnTo>
                  <a:lnTo>
                    <a:pt x="243081" y="498821"/>
                  </a:lnTo>
                  <a:lnTo>
                    <a:pt x="240548" y="498821"/>
                  </a:lnTo>
                  <a:lnTo>
                    <a:pt x="240548" y="496289"/>
                  </a:lnTo>
                  <a:lnTo>
                    <a:pt x="240548" y="493757"/>
                  </a:lnTo>
                  <a:lnTo>
                    <a:pt x="238016" y="493757"/>
                  </a:lnTo>
                  <a:lnTo>
                    <a:pt x="235485" y="493757"/>
                  </a:lnTo>
                  <a:lnTo>
                    <a:pt x="235485" y="491225"/>
                  </a:lnTo>
                  <a:lnTo>
                    <a:pt x="232952" y="491225"/>
                  </a:lnTo>
                  <a:lnTo>
                    <a:pt x="232952" y="488693"/>
                  </a:lnTo>
                  <a:lnTo>
                    <a:pt x="230420" y="488693"/>
                  </a:lnTo>
                  <a:lnTo>
                    <a:pt x="230420" y="486161"/>
                  </a:lnTo>
                  <a:lnTo>
                    <a:pt x="230420" y="483629"/>
                  </a:lnTo>
                  <a:lnTo>
                    <a:pt x="227888" y="483629"/>
                  </a:lnTo>
                  <a:lnTo>
                    <a:pt x="225356" y="483629"/>
                  </a:lnTo>
                  <a:lnTo>
                    <a:pt x="222824" y="483629"/>
                  </a:lnTo>
                  <a:lnTo>
                    <a:pt x="222824" y="481097"/>
                  </a:lnTo>
                  <a:lnTo>
                    <a:pt x="225356" y="481097"/>
                  </a:lnTo>
                  <a:lnTo>
                    <a:pt x="225356" y="478565"/>
                  </a:lnTo>
                  <a:lnTo>
                    <a:pt x="227888" y="478565"/>
                  </a:lnTo>
                  <a:lnTo>
                    <a:pt x="227888" y="476033"/>
                  </a:lnTo>
                  <a:lnTo>
                    <a:pt x="225356" y="476033"/>
                  </a:lnTo>
                  <a:lnTo>
                    <a:pt x="225356" y="476033"/>
                  </a:lnTo>
                  <a:lnTo>
                    <a:pt x="225356" y="473500"/>
                  </a:lnTo>
                  <a:lnTo>
                    <a:pt x="227888" y="473500"/>
                  </a:lnTo>
                  <a:lnTo>
                    <a:pt x="227888" y="470968"/>
                  </a:lnTo>
                  <a:lnTo>
                    <a:pt x="225356" y="470968"/>
                  </a:lnTo>
                  <a:lnTo>
                    <a:pt x="222824" y="470968"/>
                  </a:lnTo>
                  <a:lnTo>
                    <a:pt x="222824" y="468436"/>
                  </a:lnTo>
                  <a:lnTo>
                    <a:pt x="220292" y="468436"/>
                  </a:lnTo>
                  <a:lnTo>
                    <a:pt x="220292" y="465904"/>
                  </a:lnTo>
                  <a:lnTo>
                    <a:pt x="217760" y="465904"/>
                  </a:lnTo>
                  <a:lnTo>
                    <a:pt x="217760" y="463372"/>
                  </a:lnTo>
                  <a:lnTo>
                    <a:pt x="217760" y="460840"/>
                  </a:lnTo>
                  <a:lnTo>
                    <a:pt x="217760" y="458308"/>
                  </a:lnTo>
                  <a:lnTo>
                    <a:pt x="217760" y="455776"/>
                  </a:lnTo>
                  <a:lnTo>
                    <a:pt x="215227" y="455776"/>
                  </a:lnTo>
                  <a:lnTo>
                    <a:pt x="215227" y="453244"/>
                  </a:lnTo>
                  <a:lnTo>
                    <a:pt x="215227" y="450712"/>
                  </a:lnTo>
                  <a:lnTo>
                    <a:pt x="212695" y="450712"/>
                  </a:lnTo>
                  <a:lnTo>
                    <a:pt x="212695" y="450712"/>
                  </a:lnTo>
                  <a:lnTo>
                    <a:pt x="212695" y="448179"/>
                  </a:lnTo>
                  <a:lnTo>
                    <a:pt x="210164" y="448179"/>
                  </a:lnTo>
                  <a:lnTo>
                    <a:pt x="210164" y="445648"/>
                  </a:lnTo>
                  <a:lnTo>
                    <a:pt x="207631" y="445648"/>
                  </a:lnTo>
                  <a:lnTo>
                    <a:pt x="207631" y="443115"/>
                  </a:lnTo>
                  <a:lnTo>
                    <a:pt x="210164" y="443115"/>
                  </a:lnTo>
                  <a:lnTo>
                    <a:pt x="210164" y="440583"/>
                  </a:lnTo>
                  <a:lnTo>
                    <a:pt x="212695" y="440583"/>
                  </a:lnTo>
                  <a:lnTo>
                    <a:pt x="212695" y="438051"/>
                  </a:lnTo>
                  <a:lnTo>
                    <a:pt x="215227" y="438051"/>
                  </a:lnTo>
                  <a:lnTo>
                    <a:pt x="215227" y="440583"/>
                  </a:lnTo>
                  <a:lnTo>
                    <a:pt x="217760" y="440583"/>
                  </a:lnTo>
                  <a:lnTo>
                    <a:pt x="220292" y="440583"/>
                  </a:lnTo>
                  <a:lnTo>
                    <a:pt x="220292" y="438051"/>
                  </a:lnTo>
                  <a:lnTo>
                    <a:pt x="217760" y="438051"/>
                  </a:lnTo>
                  <a:lnTo>
                    <a:pt x="217760" y="435519"/>
                  </a:lnTo>
                  <a:lnTo>
                    <a:pt x="217760" y="432987"/>
                  </a:lnTo>
                  <a:lnTo>
                    <a:pt x="217760" y="430455"/>
                  </a:lnTo>
                  <a:lnTo>
                    <a:pt x="220292" y="430455"/>
                  </a:lnTo>
                  <a:lnTo>
                    <a:pt x="222824" y="430455"/>
                  </a:lnTo>
                  <a:lnTo>
                    <a:pt x="225356" y="430455"/>
                  </a:lnTo>
                  <a:lnTo>
                    <a:pt x="225356" y="427923"/>
                  </a:lnTo>
                  <a:lnTo>
                    <a:pt x="222824" y="425391"/>
                  </a:lnTo>
                  <a:lnTo>
                    <a:pt x="222824" y="425391"/>
                  </a:lnTo>
                  <a:lnTo>
                    <a:pt x="225356" y="425391"/>
                  </a:lnTo>
                  <a:lnTo>
                    <a:pt x="225356" y="422859"/>
                  </a:lnTo>
                  <a:lnTo>
                    <a:pt x="225356" y="420327"/>
                  </a:lnTo>
                  <a:lnTo>
                    <a:pt x="227888" y="420327"/>
                  </a:lnTo>
                  <a:lnTo>
                    <a:pt x="227888" y="417794"/>
                  </a:lnTo>
                  <a:lnTo>
                    <a:pt x="227888" y="415263"/>
                  </a:lnTo>
                  <a:lnTo>
                    <a:pt x="230420" y="415263"/>
                  </a:lnTo>
                  <a:lnTo>
                    <a:pt x="230420" y="417794"/>
                  </a:lnTo>
                  <a:lnTo>
                    <a:pt x="230420" y="420327"/>
                  </a:lnTo>
                  <a:lnTo>
                    <a:pt x="230420" y="422859"/>
                  </a:lnTo>
                  <a:lnTo>
                    <a:pt x="230420" y="425391"/>
                  </a:lnTo>
                  <a:lnTo>
                    <a:pt x="230420" y="427923"/>
                  </a:lnTo>
                  <a:lnTo>
                    <a:pt x="230420" y="430455"/>
                  </a:lnTo>
                  <a:lnTo>
                    <a:pt x="232952" y="432987"/>
                  </a:lnTo>
                  <a:lnTo>
                    <a:pt x="232952" y="435519"/>
                  </a:lnTo>
                  <a:lnTo>
                    <a:pt x="235485" y="435519"/>
                  </a:lnTo>
                  <a:lnTo>
                    <a:pt x="235485" y="432987"/>
                  </a:lnTo>
                  <a:lnTo>
                    <a:pt x="235485" y="430455"/>
                  </a:lnTo>
                  <a:lnTo>
                    <a:pt x="235485" y="427923"/>
                  </a:lnTo>
                  <a:lnTo>
                    <a:pt x="235485" y="425391"/>
                  </a:lnTo>
                  <a:lnTo>
                    <a:pt x="238016" y="422859"/>
                  </a:lnTo>
                  <a:lnTo>
                    <a:pt x="235485" y="422859"/>
                  </a:lnTo>
                  <a:lnTo>
                    <a:pt x="235485" y="420327"/>
                  </a:lnTo>
                  <a:lnTo>
                    <a:pt x="232952" y="420327"/>
                  </a:lnTo>
                  <a:lnTo>
                    <a:pt x="232952" y="417794"/>
                  </a:lnTo>
                  <a:lnTo>
                    <a:pt x="232952" y="415263"/>
                  </a:lnTo>
                  <a:lnTo>
                    <a:pt x="232952" y="412730"/>
                  </a:lnTo>
                  <a:lnTo>
                    <a:pt x="230420" y="412730"/>
                  </a:lnTo>
                  <a:lnTo>
                    <a:pt x="230420" y="410198"/>
                  </a:lnTo>
                  <a:lnTo>
                    <a:pt x="227888" y="410198"/>
                  </a:lnTo>
                  <a:lnTo>
                    <a:pt x="225356" y="410198"/>
                  </a:lnTo>
                  <a:lnTo>
                    <a:pt x="222824" y="410198"/>
                  </a:lnTo>
                  <a:lnTo>
                    <a:pt x="220292" y="410198"/>
                  </a:lnTo>
                  <a:lnTo>
                    <a:pt x="220292" y="407666"/>
                  </a:lnTo>
                  <a:lnTo>
                    <a:pt x="220292" y="405134"/>
                  </a:lnTo>
                  <a:lnTo>
                    <a:pt x="222824" y="405134"/>
                  </a:lnTo>
                  <a:lnTo>
                    <a:pt x="222824" y="407666"/>
                  </a:lnTo>
                  <a:lnTo>
                    <a:pt x="225356" y="407666"/>
                  </a:lnTo>
                  <a:lnTo>
                    <a:pt x="225356" y="405134"/>
                  </a:lnTo>
                  <a:lnTo>
                    <a:pt x="222824" y="402602"/>
                  </a:lnTo>
                  <a:lnTo>
                    <a:pt x="222824" y="400070"/>
                  </a:lnTo>
                  <a:lnTo>
                    <a:pt x="222824" y="400070"/>
                  </a:lnTo>
                  <a:lnTo>
                    <a:pt x="222824" y="397538"/>
                  </a:lnTo>
                  <a:lnTo>
                    <a:pt x="222824" y="395006"/>
                  </a:lnTo>
                  <a:lnTo>
                    <a:pt x="222824" y="392474"/>
                  </a:lnTo>
                  <a:lnTo>
                    <a:pt x="225356" y="389942"/>
                  </a:lnTo>
                  <a:lnTo>
                    <a:pt x="225356" y="387409"/>
                  </a:lnTo>
                  <a:lnTo>
                    <a:pt x="222824" y="387409"/>
                  </a:lnTo>
                  <a:lnTo>
                    <a:pt x="220292" y="387409"/>
                  </a:lnTo>
                  <a:lnTo>
                    <a:pt x="220292" y="384877"/>
                  </a:lnTo>
                  <a:lnTo>
                    <a:pt x="220292" y="382345"/>
                  </a:lnTo>
                  <a:lnTo>
                    <a:pt x="220292" y="379813"/>
                  </a:lnTo>
                  <a:lnTo>
                    <a:pt x="217760" y="379813"/>
                  </a:lnTo>
                  <a:lnTo>
                    <a:pt x="215227" y="379813"/>
                  </a:lnTo>
                  <a:lnTo>
                    <a:pt x="215227" y="377281"/>
                  </a:lnTo>
                  <a:lnTo>
                    <a:pt x="215227" y="374749"/>
                  </a:lnTo>
                  <a:lnTo>
                    <a:pt x="215227" y="374749"/>
                  </a:lnTo>
                  <a:lnTo>
                    <a:pt x="212695" y="374749"/>
                  </a:lnTo>
                  <a:lnTo>
                    <a:pt x="212695" y="372217"/>
                  </a:lnTo>
                  <a:lnTo>
                    <a:pt x="210164" y="372217"/>
                  </a:lnTo>
                  <a:lnTo>
                    <a:pt x="207631" y="372217"/>
                  </a:lnTo>
                  <a:lnTo>
                    <a:pt x="205099" y="372217"/>
                  </a:lnTo>
                  <a:lnTo>
                    <a:pt x="205099" y="374749"/>
                  </a:lnTo>
                  <a:lnTo>
                    <a:pt x="205099" y="377281"/>
                  </a:lnTo>
                  <a:lnTo>
                    <a:pt x="205099" y="379813"/>
                  </a:lnTo>
                  <a:lnTo>
                    <a:pt x="205099" y="382345"/>
                  </a:lnTo>
                  <a:lnTo>
                    <a:pt x="205099" y="384877"/>
                  </a:lnTo>
                  <a:lnTo>
                    <a:pt x="205099" y="384877"/>
                  </a:lnTo>
                  <a:lnTo>
                    <a:pt x="202567" y="384877"/>
                  </a:lnTo>
                  <a:lnTo>
                    <a:pt x="202567" y="382345"/>
                  </a:lnTo>
                  <a:lnTo>
                    <a:pt x="202567" y="379813"/>
                  </a:lnTo>
                  <a:lnTo>
                    <a:pt x="202567" y="377281"/>
                  </a:lnTo>
                  <a:lnTo>
                    <a:pt x="200035" y="377281"/>
                  </a:lnTo>
                  <a:lnTo>
                    <a:pt x="200035" y="374749"/>
                  </a:lnTo>
                  <a:lnTo>
                    <a:pt x="197503" y="374749"/>
                  </a:lnTo>
                  <a:lnTo>
                    <a:pt x="197503" y="372217"/>
                  </a:lnTo>
                  <a:lnTo>
                    <a:pt x="194971" y="372217"/>
                  </a:lnTo>
                  <a:lnTo>
                    <a:pt x="194971" y="374749"/>
                  </a:lnTo>
                  <a:lnTo>
                    <a:pt x="192439" y="374749"/>
                  </a:lnTo>
                  <a:lnTo>
                    <a:pt x="192439" y="372217"/>
                  </a:lnTo>
                  <a:lnTo>
                    <a:pt x="189907" y="372217"/>
                  </a:lnTo>
                  <a:lnTo>
                    <a:pt x="189907" y="369685"/>
                  </a:lnTo>
                  <a:lnTo>
                    <a:pt x="192439" y="369685"/>
                  </a:lnTo>
                  <a:lnTo>
                    <a:pt x="197503" y="367153"/>
                  </a:lnTo>
                  <a:lnTo>
                    <a:pt x="197503" y="364621"/>
                  </a:lnTo>
                  <a:lnTo>
                    <a:pt x="197503" y="362089"/>
                  </a:lnTo>
                  <a:lnTo>
                    <a:pt x="197503" y="359556"/>
                  </a:lnTo>
                  <a:lnTo>
                    <a:pt x="197503" y="357024"/>
                  </a:lnTo>
                  <a:lnTo>
                    <a:pt x="194971" y="357024"/>
                  </a:lnTo>
                  <a:lnTo>
                    <a:pt x="194971" y="354492"/>
                  </a:lnTo>
                  <a:lnTo>
                    <a:pt x="192439" y="349428"/>
                  </a:lnTo>
                  <a:lnTo>
                    <a:pt x="192439" y="349428"/>
                  </a:lnTo>
                  <a:lnTo>
                    <a:pt x="192439" y="346896"/>
                  </a:lnTo>
                  <a:lnTo>
                    <a:pt x="192439" y="344364"/>
                  </a:lnTo>
                  <a:lnTo>
                    <a:pt x="192439" y="341832"/>
                  </a:lnTo>
                  <a:lnTo>
                    <a:pt x="194971" y="341832"/>
                  </a:lnTo>
                  <a:lnTo>
                    <a:pt x="197503" y="341832"/>
                  </a:lnTo>
                  <a:lnTo>
                    <a:pt x="197503" y="344364"/>
                  </a:lnTo>
                  <a:lnTo>
                    <a:pt x="200035" y="349428"/>
                  </a:lnTo>
                  <a:lnTo>
                    <a:pt x="200035" y="350694"/>
                  </a:lnTo>
                  <a:close/>
                  <a:moveTo>
                    <a:pt x="192439" y="279796"/>
                  </a:moveTo>
                  <a:lnTo>
                    <a:pt x="194971" y="279796"/>
                  </a:lnTo>
                  <a:lnTo>
                    <a:pt x="194971" y="282328"/>
                  </a:lnTo>
                  <a:lnTo>
                    <a:pt x="194971" y="284860"/>
                  </a:lnTo>
                  <a:lnTo>
                    <a:pt x="194971" y="282328"/>
                  </a:lnTo>
                  <a:lnTo>
                    <a:pt x="194971" y="279796"/>
                  </a:lnTo>
                  <a:lnTo>
                    <a:pt x="197503" y="279796"/>
                  </a:lnTo>
                  <a:lnTo>
                    <a:pt x="194971" y="279796"/>
                  </a:lnTo>
                  <a:lnTo>
                    <a:pt x="197503" y="279796"/>
                  </a:lnTo>
                  <a:lnTo>
                    <a:pt x="194971" y="279796"/>
                  </a:lnTo>
                  <a:lnTo>
                    <a:pt x="194971" y="282328"/>
                  </a:lnTo>
                  <a:lnTo>
                    <a:pt x="197503" y="282328"/>
                  </a:lnTo>
                  <a:lnTo>
                    <a:pt x="197503" y="284860"/>
                  </a:lnTo>
                  <a:lnTo>
                    <a:pt x="200035" y="284860"/>
                  </a:lnTo>
                  <a:lnTo>
                    <a:pt x="197503" y="284860"/>
                  </a:lnTo>
                  <a:lnTo>
                    <a:pt x="200035" y="284860"/>
                  </a:lnTo>
                  <a:lnTo>
                    <a:pt x="197503" y="284860"/>
                  </a:lnTo>
                  <a:lnTo>
                    <a:pt x="200035" y="284860"/>
                  </a:lnTo>
                  <a:lnTo>
                    <a:pt x="197503" y="284860"/>
                  </a:lnTo>
                  <a:lnTo>
                    <a:pt x="197503" y="287392"/>
                  </a:lnTo>
                  <a:lnTo>
                    <a:pt x="197503" y="284860"/>
                  </a:lnTo>
                  <a:lnTo>
                    <a:pt x="194971" y="284860"/>
                  </a:lnTo>
                  <a:lnTo>
                    <a:pt x="194971" y="287392"/>
                  </a:lnTo>
                  <a:lnTo>
                    <a:pt x="194971" y="284860"/>
                  </a:lnTo>
                  <a:lnTo>
                    <a:pt x="194971" y="287392"/>
                  </a:lnTo>
                  <a:lnTo>
                    <a:pt x="197503" y="287392"/>
                  </a:lnTo>
                  <a:lnTo>
                    <a:pt x="197503" y="289924"/>
                  </a:lnTo>
                  <a:lnTo>
                    <a:pt x="194971" y="289924"/>
                  </a:lnTo>
                  <a:lnTo>
                    <a:pt x="197503" y="289924"/>
                  </a:lnTo>
                  <a:lnTo>
                    <a:pt x="197503" y="292456"/>
                  </a:lnTo>
                  <a:lnTo>
                    <a:pt x="197503" y="289924"/>
                  </a:lnTo>
                  <a:lnTo>
                    <a:pt x="200035" y="289924"/>
                  </a:lnTo>
                  <a:lnTo>
                    <a:pt x="200035" y="286126"/>
                  </a:lnTo>
                  <a:lnTo>
                    <a:pt x="200035" y="288658"/>
                  </a:lnTo>
                  <a:lnTo>
                    <a:pt x="200035" y="286126"/>
                  </a:lnTo>
                  <a:lnTo>
                    <a:pt x="200035" y="288658"/>
                  </a:lnTo>
                  <a:lnTo>
                    <a:pt x="200035" y="291190"/>
                  </a:lnTo>
                  <a:lnTo>
                    <a:pt x="200035" y="293722"/>
                  </a:lnTo>
                  <a:lnTo>
                    <a:pt x="202567" y="293722"/>
                  </a:lnTo>
                  <a:lnTo>
                    <a:pt x="202567" y="296254"/>
                  </a:lnTo>
                  <a:lnTo>
                    <a:pt x="202567" y="293722"/>
                  </a:lnTo>
                  <a:lnTo>
                    <a:pt x="200035" y="296254"/>
                  </a:lnTo>
                  <a:lnTo>
                    <a:pt x="202567" y="296254"/>
                  </a:lnTo>
                  <a:lnTo>
                    <a:pt x="200035" y="296254"/>
                  </a:lnTo>
                  <a:lnTo>
                    <a:pt x="200035" y="298786"/>
                  </a:lnTo>
                  <a:lnTo>
                    <a:pt x="200035" y="301319"/>
                  </a:lnTo>
                  <a:lnTo>
                    <a:pt x="200035" y="303851"/>
                  </a:lnTo>
                  <a:lnTo>
                    <a:pt x="197503" y="303851"/>
                  </a:lnTo>
                  <a:lnTo>
                    <a:pt x="200035" y="303851"/>
                  </a:lnTo>
                  <a:lnTo>
                    <a:pt x="200035" y="306383"/>
                  </a:lnTo>
                  <a:lnTo>
                    <a:pt x="200035" y="308915"/>
                  </a:lnTo>
                  <a:lnTo>
                    <a:pt x="197503" y="308915"/>
                  </a:lnTo>
                  <a:lnTo>
                    <a:pt x="194971" y="308915"/>
                  </a:lnTo>
                  <a:lnTo>
                    <a:pt x="194971" y="306383"/>
                  </a:lnTo>
                  <a:lnTo>
                    <a:pt x="192439" y="306383"/>
                  </a:lnTo>
                  <a:lnTo>
                    <a:pt x="189907" y="303851"/>
                  </a:lnTo>
                  <a:lnTo>
                    <a:pt x="189907" y="301319"/>
                  </a:lnTo>
                  <a:lnTo>
                    <a:pt x="187374" y="301319"/>
                  </a:lnTo>
                  <a:lnTo>
                    <a:pt x="187374" y="298786"/>
                  </a:lnTo>
                  <a:lnTo>
                    <a:pt x="184843" y="296254"/>
                  </a:lnTo>
                  <a:lnTo>
                    <a:pt x="184843" y="293722"/>
                  </a:lnTo>
                  <a:lnTo>
                    <a:pt x="184843" y="291190"/>
                  </a:lnTo>
                  <a:lnTo>
                    <a:pt x="182311" y="291190"/>
                  </a:lnTo>
                  <a:lnTo>
                    <a:pt x="182311" y="288658"/>
                  </a:lnTo>
                  <a:lnTo>
                    <a:pt x="182311" y="286126"/>
                  </a:lnTo>
                  <a:lnTo>
                    <a:pt x="182311" y="283594"/>
                  </a:lnTo>
                  <a:lnTo>
                    <a:pt x="182311" y="281062"/>
                  </a:lnTo>
                  <a:lnTo>
                    <a:pt x="182311" y="283594"/>
                  </a:lnTo>
                  <a:lnTo>
                    <a:pt x="184843" y="283594"/>
                  </a:lnTo>
                  <a:lnTo>
                    <a:pt x="187374" y="283594"/>
                  </a:lnTo>
                  <a:lnTo>
                    <a:pt x="187374" y="286126"/>
                  </a:lnTo>
                  <a:lnTo>
                    <a:pt x="189907" y="286126"/>
                  </a:lnTo>
                  <a:lnTo>
                    <a:pt x="189907" y="288658"/>
                  </a:lnTo>
                  <a:lnTo>
                    <a:pt x="192439" y="288658"/>
                  </a:lnTo>
                  <a:lnTo>
                    <a:pt x="192439" y="291190"/>
                  </a:lnTo>
                  <a:lnTo>
                    <a:pt x="194971" y="291190"/>
                  </a:lnTo>
                  <a:lnTo>
                    <a:pt x="192439" y="291190"/>
                  </a:lnTo>
                  <a:lnTo>
                    <a:pt x="194971" y="291190"/>
                  </a:lnTo>
                  <a:lnTo>
                    <a:pt x="192439" y="291190"/>
                  </a:lnTo>
                  <a:lnTo>
                    <a:pt x="194971" y="291190"/>
                  </a:lnTo>
                  <a:lnTo>
                    <a:pt x="192439" y="291190"/>
                  </a:lnTo>
                  <a:lnTo>
                    <a:pt x="194971" y="291190"/>
                  </a:lnTo>
                  <a:lnTo>
                    <a:pt x="192439" y="291190"/>
                  </a:lnTo>
                  <a:lnTo>
                    <a:pt x="192439" y="288658"/>
                  </a:lnTo>
                  <a:lnTo>
                    <a:pt x="192439" y="291190"/>
                  </a:lnTo>
                  <a:lnTo>
                    <a:pt x="192439" y="288658"/>
                  </a:lnTo>
                  <a:lnTo>
                    <a:pt x="192439" y="286126"/>
                  </a:lnTo>
                  <a:lnTo>
                    <a:pt x="194971" y="286126"/>
                  </a:lnTo>
                  <a:lnTo>
                    <a:pt x="194971" y="288658"/>
                  </a:lnTo>
                  <a:lnTo>
                    <a:pt x="194971" y="286126"/>
                  </a:lnTo>
                  <a:lnTo>
                    <a:pt x="192439" y="286126"/>
                  </a:lnTo>
                  <a:lnTo>
                    <a:pt x="192439" y="283594"/>
                  </a:lnTo>
                  <a:lnTo>
                    <a:pt x="189907" y="283594"/>
                  </a:lnTo>
                  <a:lnTo>
                    <a:pt x="192439" y="283594"/>
                  </a:lnTo>
                  <a:lnTo>
                    <a:pt x="189907" y="283594"/>
                  </a:lnTo>
                  <a:lnTo>
                    <a:pt x="192439" y="281062"/>
                  </a:lnTo>
                  <a:lnTo>
                    <a:pt x="192439" y="283594"/>
                  </a:lnTo>
                  <a:lnTo>
                    <a:pt x="192439" y="281062"/>
                  </a:lnTo>
                  <a:lnTo>
                    <a:pt x="189907" y="281062"/>
                  </a:lnTo>
                  <a:lnTo>
                    <a:pt x="189907" y="278530"/>
                  </a:lnTo>
                  <a:lnTo>
                    <a:pt x="192439" y="278530"/>
                  </a:lnTo>
                  <a:lnTo>
                    <a:pt x="189907" y="278530"/>
                  </a:lnTo>
                  <a:lnTo>
                    <a:pt x="192439" y="278530"/>
                  </a:lnTo>
                  <a:lnTo>
                    <a:pt x="192439" y="275998"/>
                  </a:lnTo>
                  <a:lnTo>
                    <a:pt x="192439" y="279796"/>
                  </a:lnTo>
                  <a:close/>
                  <a:moveTo>
                    <a:pt x="143063" y="203833"/>
                  </a:moveTo>
                  <a:lnTo>
                    <a:pt x="143063" y="206365"/>
                  </a:lnTo>
                  <a:lnTo>
                    <a:pt x="143063" y="203833"/>
                  </a:lnTo>
                  <a:lnTo>
                    <a:pt x="143063" y="206365"/>
                  </a:lnTo>
                  <a:lnTo>
                    <a:pt x="140531" y="206365"/>
                  </a:lnTo>
                  <a:lnTo>
                    <a:pt x="143063" y="206365"/>
                  </a:lnTo>
                  <a:lnTo>
                    <a:pt x="143063" y="203833"/>
                  </a:lnTo>
                  <a:lnTo>
                    <a:pt x="143063" y="201301"/>
                  </a:lnTo>
                  <a:lnTo>
                    <a:pt x="143063" y="203833"/>
                  </a:lnTo>
                  <a:close/>
                  <a:moveTo>
                    <a:pt x="140531" y="196237"/>
                  </a:moveTo>
                  <a:lnTo>
                    <a:pt x="143063" y="196237"/>
                  </a:lnTo>
                  <a:lnTo>
                    <a:pt x="143063" y="198769"/>
                  </a:lnTo>
                  <a:lnTo>
                    <a:pt x="140531" y="196237"/>
                  </a:lnTo>
                  <a:lnTo>
                    <a:pt x="140531" y="198769"/>
                  </a:lnTo>
                  <a:lnTo>
                    <a:pt x="140531" y="196237"/>
                  </a:lnTo>
                  <a:lnTo>
                    <a:pt x="140531" y="198769"/>
                  </a:lnTo>
                  <a:lnTo>
                    <a:pt x="137999" y="198769"/>
                  </a:lnTo>
                  <a:lnTo>
                    <a:pt x="137999" y="196237"/>
                  </a:lnTo>
                  <a:lnTo>
                    <a:pt x="137999" y="193705"/>
                  </a:lnTo>
                  <a:lnTo>
                    <a:pt x="137999" y="191173"/>
                  </a:lnTo>
                  <a:lnTo>
                    <a:pt x="140531" y="191173"/>
                  </a:lnTo>
                  <a:lnTo>
                    <a:pt x="140531" y="193705"/>
                  </a:lnTo>
                  <a:lnTo>
                    <a:pt x="140531" y="196237"/>
                  </a:lnTo>
                  <a:close/>
                  <a:moveTo>
                    <a:pt x="121541" y="187375"/>
                  </a:moveTo>
                  <a:lnTo>
                    <a:pt x="124072" y="187375"/>
                  </a:lnTo>
                  <a:lnTo>
                    <a:pt x="124072" y="189907"/>
                  </a:lnTo>
                  <a:lnTo>
                    <a:pt x="124072" y="187375"/>
                  </a:lnTo>
                  <a:lnTo>
                    <a:pt x="126604" y="187375"/>
                  </a:lnTo>
                  <a:lnTo>
                    <a:pt x="126604" y="189907"/>
                  </a:lnTo>
                  <a:lnTo>
                    <a:pt x="124072" y="189907"/>
                  </a:lnTo>
                  <a:lnTo>
                    <a:pt x="126604" y="189907"/>
                  </a:lnTo>
                  <a:lnTo>
                    <a:pt x="124072" y="189907"/>
                  </a:lnTo>
                  <a:lnTo>
                    <a:pt x="126604" y="189907"/>
                  </a:lnTo>
                  <a:lnTo>
                    <a:pt x="126604" y="192439"/>
                  </a:lnTo>
                  <a:lnTo>
                    <a:pt x="126604" y="194971"/>
                  </a:lnTo>
                  <a:lnTo>
                    <a:pt x="126604" y="192439"/>
                  </a:lnTo>
                  <a:lnTo>
                    <a:pt x="126604" y="194971"/>
                  </a:lnTo>
                  <a:lnTo>
                    <a:pt x="126604" y="192439"/>
                  </a:lnTo>
                  <a:lnTo>
                    <a:pt x="126604" y="194971"/>
                  </a:lnTo>
                  <a:lnTo>
                    <a:pt x="129137" y="194971"/>
                  </a:lnTo>
                  <a:lnTo>
                    <a:pt x="126604" y="194971"/>
                  </a:lnTo>
                  <a:lnTo>
                    <a:pt x="129137" y="194971"/>
                  </a:lnTo>
                  <a:lnTo>
                    <a:pt x="126604" y="194971"/>
                  </a:lnTo>
                  <a:lnTo>
                    <a:pt x="126604" y="192439"/>
                  </a:lnTo>
                  <a:lnTo>
                    <a:pt x="129137" y="192439"/>
                  </a:lnTo>
                  <a:lnTo>
                    <a:pt x="129137" y="194971"/>
                  </a:lnTo>
                  <a:lnTo>
                    <a:pt x="129137" y="192439"/>
                  </a:lnTo>
                  <a:lnTo>
                    <a:pt x="129137" y="194971"/>
                  </a:lnTo>
                  <a:lnTo>
                    <a:pt x="129137" y="197503"/>
                  </a:lnTo>
                  <a:lnTo>
                    <a:pt x="131669" y="197503"/>
                  </a:lnTo>
                  <a:lnTo>
                    <a:pt x="131669" y="194971"/>
                  </a:lnTo>
                  <a:lnTo>
                    <a:pt x="131669" y="197503"/>
                  </a:lnTo>
                  <a:lnTo>
                    <a:pt x="131669" y="194971"/>
                  </a:lnTo>
                  <a:lnTo>
                    <a:pt x="134201" y="194971"/>
                  </a:lnTo>
                  <a:lnTo>
                    <a:pt x="134201" y="197503"/>
                  </a:lnTo>
                  <a:lnTo>
                    <a:pt x="131669" y="197503"/>
                  </a:lnTo>
                  <a:lnTo>
                    <a:pt x="134201" y="197503"/>
                  </a:lnTo>
                  <a:lnTo>
                    <a:pt x="134201" y="200035"/>
                  </a:lnTo>
                  <a:lnTo>
                    <a:pt x="134201" y="202567"/>
                  </a:lnTo>
                  <a:lnTo>
                    <a:pt x="134201" y="205099"/>
                  </a:lnTo>
                  <a:lnTo>
                    <a:pt x="136733" y="205099"/>
                  </a:lnTo>
                  <a:lnTo>
                    <a:pt x="136733" y="207631"/>
                  </a:lnTo>
                  <a:lnTo>
                    <a:pt x="139265" y="207631"/>
                  </a:lnTo>
                  <a:lnTo>
                    <a:pt x="136733" y="207631"/>
                  </a:lnTo>
                  <a:lnTo>
                    <a:pt x="136733" y="210163"/>
                  </a:lnTo>
                  <a:lnTo>
                    <a:pt x="136733" y="207631"/>
                  </a:lnTo>
                  <a:lnTo>
                    <a:pt x="134201" y="207631"/>
                  </a:lnTo>
                  <a:lnTo>
                    <a:pt x="134201" y="205099"/>
                  </a:lnTo>
                  <a:lnTo>
                    <a:pt x="131669" y="205099"/>
                  </a:lnTo>
                  <a:lnTo>
                    <a:pt x="129137" y="205099"/>
                  </a:lnTo>
                  <a:lnTo>
                    <a:pt x="131669" y="205099"/>
                  </a:lnTo>
                  <a:lnTo>
                    <a:pt x="131669" y="207631"/>
                  </a:lnTo>
                  <a:lnTo>
                    <a:pt x="129137" y="207631"/>
                  </a:lnTo>
                  <a:lnTo>
                    <a:pt x="129137" y="210163"/>
                  </a:lnTo>
                  <a:lnTo>
                    <a:pt x="129137" y="212696"/>
                  </a:lnTo>
                  <a:lnTo>
                    <a:pt x="131669" y="212696"/>
                  </a:lnTo>
                  <a:lnTo>
                    <a:pt x="131669" y="215227"/>
                  </a:lnTo>
                  <a:lnTo>
                    <a:pt x="129137" y="215227"/>
                  </a:lnTo>
                  <a:lnTo>
                    <a:pt x="131669" y="215227"/>
                  </a:lnTo>
                  <a:lnTo>
                    <a:pt x="129137" y="215227"/>
                  </a:lnTo>
                  <a:lnTo>
                    <a:pt x="131669" y="215227"/>
                  </a:lnTo>
                  <a:lnTo>
                    <a:pt x="131669" y="217760"/>
                  </a:lnTo>
                  <a:lnTo>
                    <a:pt x="134201" y="217760"/>
                  </a:lnTo>
                  <a:lnTo>
                    <a:pt x="134201" y="220292"/>
                  </a:lnTo>
                  <a:lnTo>
                    <a:pt x="134201" y="217760"/>
                  </a:lnTo>
                  <a:lnTo>
                    <a:pt x="134201" y="220292"/>
                  </a:lnTo>
                  <a:lnTo>
                    <a:pt x="134201" y="222824"/>
                  </a:lnTo>
                  <a:lnTo>
                    <a:pt x="136733" y="222824"/>
                  </a:lnTo>
                  <a:lnTo>
                    <a:pt x="134201" y="222824"/>
                  </a:lnTo>
                  <a:lnTo>
                    <a:pt x="136733" y="222824"/>
                  </a:lnTo>
                  <a:lnTo>
                    <a:pt x="134201" y="222824"/>
                  </a:lnTo>
                  <a:lnTo>
                    <a:pt x="134201" y="225356"/>
                  </a:lnTo>
                  <a:lnTo>
                    <a:pt x="136733" y="225356"/>
                  </a:lnTo>
                  <a:lnTo>
                    <a:pt x="134201" y="225356"/>
                  </a:lnTo>
                  <a:lnTo>
                    <a:pt x="136733" y="225356"/>
                  </a:lnTo>
                  <a:lnTo>
                    <a:pt x="136733" y="222824"/>
                  </a:lnTo>
                  <a:lnTo>
                    <a:pt x="136733" y="225356"/>
                  </a:lnTo>
                  <a:lnTo>
                    <a:pt x="139265" y="225356"/>
                  </a:lnTo>
                  <a:lnTo>
                    <a:pt x="136733" y="225356"/>
                  </a:lnTo>
                  <a:lnTo>
                    <a:pt x="139265" y="225356"/>
                  </a:lnTo>
                  <a:lnTo>
                    <a:pt x="139265" y="222824"/>
                  </a:lnTo>
                  <a:lnTo>
                    <a:pt x="139265" y="225356"/>
                  </a:lnTo>
                  <a:lnTo>
                    <a:pt x="141797" y="225356"/>
                  </a:lnTo>
                  <a:lnTo>
                    <a:pt x="144329" y="225356"/>
                  </a:lnTo>
                  <a:lnTo>
                    <a:pt x="141797" y="225356"/>
                  </a:lnTo>
                  <a:lnTo>
                    <a:pt x="141797" y="227888"/>
                  </a:lnTo>
                  <a:lnTo>
                    <a:pt x="144329" y="227888"/>
                  </a:lnTo>
                  <a:lnTo>
                    <a:pt x="144329" y="230420"/>
                  </a:lnTo>
                  <a:lnTo>
                    <a:pt x="144329" y="227888"/>
                  </a:lnTo>
                  <a:lnTo>
                    <a:pt x="144329" y="230420"/>
                  </a:lnTo>
                  <a:lnTo>
                    <a:pt x="146862" y="230420"/>
                  </a:lnTo>
                  <a:lnTo>
                    <a:pt x="144329" y="230420"/>
                  </a:lnTo>
                  <a:lnTo>
                    <a:pt x="146862" y="230420"/>
                  </a:lnTo>
                  <a:lnTo>
                    <a:pt x="146862" y="232952"/>
                  </a:lnTo>
                  <a:lnTo>
                    <a:pt x="149393" y="232952"/>
                  </a:lnTo>
                  <a:lnTo>
                    <a:pt x="149393" y="235484"/>
                  </a:lnTo>
                  <a:lnTo>
                    <a:pt x="146862" y="238016"/>
                  </a:lnTo>
                  <a:lnTo>
                    <a:pt x="149393" y="238016"/>
                  </a:lnTo>
                  <a:lnTo>
                    <a:pt x="149393" y="240548"/>
                  </a:lnTo>
                  <a:lnTo>
                    <a:pt x="146862" y="240548"/>
                  </a:lnTo>
                  <a:lnTo>
                    <a:pt x="149393" y="240548"/>
                  </a:lnTo>
                  <a:lnTo>
                    <a:pt x="146862" y="240548"/>
                  </a:lnTo>
                  <a:lnTo>
                    <a:pt x="146862" y="243081"/>
                  </a:lnTo>
                  <a:lnTo>
                    <a:pt x="146862" y="235484"/>
                  </a:lnTo>
                  <a:lnTo>
                    <a:pt x="149393" y="235484"/>
                  </a:lnTo>
                  <a:lnTo>
                    <a:pt x="149393" y="238016"/>
                  </a:lnTo>
                  <a:lnTo>
                    <a:pt x="146862" y="238016"/>
                  </a:lnTo>
                  <a:lnTo>
                    <a:pt x="149393" y="238016"/>
                  </a:lnTo>
                  <a:lnTo>
                    <a:pt x="149393" y="235484"/>
                  </a:lnTo>
                  <a:lnTo>
                    <a:pt x="151925" y="235484"/>
                  </a:lnTo>
                  <a:lnTo>
                    <a:pt x="151925" y="238016"/>
                  </a:lnTo>
                  <a:lnTo>
                    <a:pt x="151925" y="240548"/>
                  </a:lnTo>
                  <a:lnTo>
                    <a:pt x="151925" y="243081"/>
                  </a:lnTo>
                  <a:lnTo>
                    <a:pt x="151925" y="240548"/>
                  </a:lnTo>
                  <a:lnTo>
                    <a:pt x="151925" y="243081"/>
                  </a:lnTo>
                  <a:lnTo>
                    <a:pt x="151925" y="245612"/>
                  </a:lnTo>
                  <a:lnTo>
                    <a:pt x="149393" y="245612"/>
                  </a:lnTo>
                  <a:lnTo>
                    <a:pt x="151925" y="245612"/>
                  </a:lnTo>
                  <a:lnTo>
                    <a:pt x="154457" y="245612"/>
                  </a:lnTo>
                  <a:lnTo>
                    <a:pt x="154457" y="248145"/>
                  </a:lnTo>
                  <a:lnTo>
                    <a:pt x="156990" y="248145"/>
                  </a:lnTo>
                  <a:lnTo>
                    <a:pt x="156990" y="250677"/>
                  </a:lnTo>
                  <a:lnTo>
                    <a:pt x="156990" y="248145"/>
                  </a:lnTo>
                  <a:lnTo>
                    <a:pt x="159522" y="248145"/>
                  </a:lnTo>
                  <a:lnTo>
                    <a:pt x="159522" y="250677"/>
                  </a:lnTo>
                  <a:lnTo>
                    <a:pt x="154457" y="250677"/>
                  </a:lnTo>
                  <a:lnTo>
                    <a:pt x="154457" y="253209"/>
                  </a:lnTo>
                  <a:lnTo>
                    <a:pt x="154457" y="255741"/>
                  </a:lnTo>
                  <a:lnTo>
                    <a:pt x="156990" y="255741"/>
                  </a:lnTo>
                  <a:lnTo>
                    <a:pt x="154457" y="255741"/>
                  </a:lnTo>
                  <a:lnTo>
                    <a:pt x="154457" y="258273"/>
                  </a:lnTo>
                  <a:lnTo>
                    <a:pt x="154457" y="255741"/>
                  </a:lnTo>
                  <a:lnTo>
                    <a:pt x="154457" y="258273"/>
                  </a:lnTo>
                  <a:lnTo>
                    <a:pt x="154457" y="260805"/>
                  </a:lnTo>
                  <a:lnTo>
                    <a:pt x="154457" y="263337"/>
                  </a:lnTo>
                  <a:lnTo>
                    <a:pt x="154457" y="265869"/>
                  </a:lnTo>
                  <a:lnTo>
                    <a:pt x="156990" y="265869"/>
                  </a:lnTo>
                  <a:lnTo>
                    <a:pt x="154457" y="265869"/>
                  </a:lnTo>
                  <a:lnTo>
                    <a:pt x="156990" y="265869"/>
                  </a:lnTo>
                  <a:lnTo>
                    <a:pt x="156990" y="268401"/>
                  </a:lnTo>
                  <a:lnTo>
                    <a:pt x="154457" y="268401"/>
                  </a:lnTo>
                  <a:lnTo>
                    <a:pt x="151925" y="268401"/>
                  </a:lnTo>
                  <a:lnTo>
                    <a:pt x="149393" y="268401"/>
                  </a:lnTo>
                  <a:lnTo>
                    <a:pt x="146862" y="265869"/>
                  </a:lnTo>
                  <a:lnTo>
                    <a:pt x="144329" y="265869"/>
                  </a:lnTo>
                  <a:lnTo>
                    <a:pt x="144329" y="260805"/>
                  </a:lnTo>
                  <a:lnTo>
                    <a:pt x="141797" y="258273"/>
                  </a:lnTo>
                  <a:lnTo>
                    <a:pt x="139265" y="255741"/>
                  </a:lnTo>
                  <a:lnTo>
                    <a:pt x="136733" y="253209"/>
                  </a:lnTo>
                  <a:lnTo>
                    <a:pt x="136733" y="250677"/>
                  </a:lnTo>
                  <a:lnTo>
                    <a:pt x="134201" y="250677"/>
                  </a:lnTo>
                  <a:lnTo>
                    <a:pt x="134201" y="248145"/>
                  </a:lnTo>
                  <a:lnTo>
                    <a:pt x="131669" y="245612"/>
                  </a:lnTo>
                  <a:lnTo>
                    <a:pt x="129137" y="243081"/>
                  </a:lnTo>
                  <a:lnTo>
                    <a:pt x="129137" y="243081"/>
                  </a:lnTo>
                  <a:lnTo>
                    <a:pt x="126604" y="243081"/>
                  </a:lnTo>
                  <a:lnTo>
                    <a:pt x="124072" y="243081"/>
                  </a:lnTo>
                  <a:lnTo>
                    <a:pt x="124072" y="240548"/>
                  </a:lnTo>
                  <a:lnTo>
                    <a:pt x="124072" y="238016"/>
                  </a:lnTo>
                  <a:lnTo>
                    <a:pt x="124072" y="235484"/>
                  </a:lnTo>
                  <a:lnTo>
                    <a:pt x="121541" y="235484"/>
                  </a:lnTo>
                  <a:lnTo>
                    <a:pt x="119008" y="232952"/>
                  </a:lnTo>
                  <a:lnTo>
                    <a:pt x="119008" y="230420"/>
                  </a:lnTo>
                  <a:lnTo>
                    <a:pt x="119008" y="227888"/>
                  </a:lnTo>
                  <a:lnTo>
                    <a:pt x="119008" y="225356"/>
                  </a:lnTo>
                  <a:lnTo>
                    <a:pt x="121541" y="225356"/>
                  </a:lnTo>
                  <a:lnTo>
                    <a:pt x="121541" y="222824"/>
                  </a:lnTo>
                  <a:lnTo>
                    <a:pt x="121541" y="220292"/>
                  </a:lnTo>
                  <a:lnTo>
                    <a:pt x="121541" y="217760"/>
                  </a:lnTo>
                  <a:lnTo>
                    <a:pt x="121541" y="215227"/>
                  </a:lnTo>
                  <a:lnTo>
                    <a:pt x="119008" y="212696"/>
                  </a:lnTo>
                  <a:lnTo>
                    <a:pt x="116476" y="210163"/>
                  </a:lnTo>
                  <a:lnTo>
                    <a:pt x="113944" y="207631"/>
                  </a:lnTo>
                  <a:lnTo>
                    <a:pt x="113944" y="210163"/>
                  </a:lnTo>
                  <a:lnTo>
                    <a:pt x="113944" y="205099"/>
                  </a:lnTo>
                  <a:lnTo>
                    <a:pt x="116476" y="205099"/>
                  </a:lnTo>
                  <a:lnTo>
                    <a:pt x="116476" y="202567"/>
                  </a:lnTo>
                  <a:lnTo>
                    <a:pt x="116476" y="200035"/>
                  </a:lnTo>
                  <a:lnTo>
                    <a:pt x="119008" y="197503"/>
                  </a:lnTo>
                  <a:lnTo>
                    <a:pt x="119008" y="194971"/>
                  </a:lnTo>
                  <a:lnTo>
                    <a:pt x="121541" y="194971"/>
                  </a:lnTo>
                  <a:lnTo>
                    <a:pt x="121541" y="192439"/>
                  </a:lnTo>
                  <a:lnTo>
                    <a:pt x="121541" y="189907"/>
                  </a:lnTo>
                  <a:lnTo>
                    <a:pt x="119008" y="189907"/>
                  </a:lnTo>
                  <a:lnTo>
                    <a:pt x="121541" y="189907"/>
                  </a:lnTo>
                  <a:lnTo>
                    <a:pt x="121541" y="187375"/>
                  </a:lnTo>
                  <a:lnTo>
                    <a:pt x="121541" y="187375"/>
                  </a:lnTo>
                  <a:close/>
                  <a:moveTo>
                    <a:pt x="137999" y="187375"/>
                  </a:moveTo>
                  <a:lnTo>
                    <a:pt x="137999" y="189907"/>
                  </a:lnTo>
                  <a:lnTo>
                    <a:pt x="137999" y="192439"/>
                  </a:lnTo>
                  <a:lnTo>
                    <a:pt x="135467" y="192439"/>
                  </a:lnTo>
                  <a:lnTo>
                    <a:pt x="135467" y="189907"/>
                  </a:lnTo>
                  <a:lnTo>
                    <a:pt x="135467" y="187375"/>
                  </a:lnTo>
                  <a:lnTo>
                    <a:pt x="137999" y="187375"/>
                  </a:lnTo>
                  <a:close/>
                  <a:moveTo>
                    <a:pt x="48110" y="113944"/>
                  </a:moveTo>
                  <a:lnTo>
                    <a:pt x="50642" y="113944"/>
                  </a:lnTo>
                  <a:lnTo>
                    <a:pt x="48110" y="113944"/>
                  </a:lnTo>
                  <a:lnTo>
                    <a:pt x="48110" y="116476"/>
                  </a:lnTo>
                  <a:lnTo>
                    <a:pt x="50642" y="119008"/>
                  </a:lnTo>
                  <a:lnTo>
                    <a:pt x="50642" y="121540"/>
                  </a:lnTo>
                  <a:lnTo>
                    <a:pt x="50642" y="124073"/>
                  </a:lnTo>
                  <a:lnTo>
                    <a:pt x="48110" y="124073"/>
                  </a:lnTo>
                  <a:lnTo>
                    <a:pt x="45578" y="124073"/>
                  </a:lnTo>
                  <a:lnTo>
                    <a:pt x="45578" y="121540"/>
                  </a:lnTo>
                  <a:lnTo>
                    <a:pt x="45578" y="119008"/>
                  </a:lnTo>
                  <a:lnTo>
                    <a:pt x="45578" y="116476"/>
                  </a:lnTo>
                  <a:lnTo>
                    <a:pt x="43046" y="116476"/>
                  </a:lnTo>
                  <a:lnTo>
                    <a:pt x="40514" y="113944"/>
                  </a:lnTo>
                  <a:lnTo>
                    <a:pt x="43046" y="113944"/>
                  </a:lnTo>
                  <a:lnTo>
                    <a:pt x="45578" y="113944"/>
                  </a:lnTo>
                  <a:lnTo>
                    <a:pt x="45578" y="116476"/>
                  </a:lnTo>
                  <a:lnTo>
                    <a:pt x="45578" y="113944"/>
                  </a:lnTo>
                  <a:lnTo>
                    <a:pt x="45578" y="111412"/>
                  </a:lnTo>
                  <a:lnTo>
                    <a:pt x="48110" y="111412"/>
                  </a:lnTo>
                  <a:lnTo>
                    <a:pt x="48110" y="113944"/>
                  </a:lnTo>
                  <a:close/>
                  <a:moveTo>
                    <a:pt x="15193" y="0"/>
                  </a:moveTo>
                  <a:lnTo>
                    <a:pt x="15193" y="2532"/>
                  </a:lnTo>
                  <a:lnTo>
                    <a:pt x="17725" y="2532"/>
                  </a:lnTo>
                  <a:lnTo>
                    <a:pt x="17725" y="5064"/>
                  </a:lnTo>
                  <a:lnTo>
                    <a:pt x="17725" y="7596"/>
                  </a:lnTo>
                  <a:lnTo>
                    <a:pt x="17725" y="10129"/>
                  </a:lnTo>
                  <a:lnTo>
                    <a:pt x="17725" y="12660"/>
                  </a:lnTo>
                  <a:lnTo>
                    <a:pt x="17725" y="15193"/>
                  </a:lnTo>
                  <a:lnTo>
                    <a:pt x="17725" y="17725"/>
                  </a:lnTo>
                  <a:lnTo>
                    <a:pt x="20257" y="17725"/>
                  </a:lnTo>
                  <a:lnTo>
                    <a:pt x="20257" y="20257"/>
                  </a:lnTo>
                  <a:lnTo>
                    <a:pt x="20257" y="22789"/>
                  </a:lnTo>
                  <a:lnTo>
                    <a:pt x="22789" y="22789"/>
                  </a:lnTo>
                  <a:lnTo>
                    <a:pt x="22789" y="25321"/>
                  </a:lnTo>
                  <a:lnTo>
                    <a:pt x="22789" y="27853"/>
                  </a:lnTo>
                  <a:lnTo>
                    <a:pt x="20257" y="27853"/>
                  </a:lnTo>
                  <a:lnTo>
                    <a:pt x="20257" y="30385"/>
                  </a:lnTo>
                  <a:lnTo>
                    <a:pt x="22789" y="30385"/>
                  </a:lnTo>
                  <a:lnTo>
                    <a:pt x="22789" y="32917"/>
                  </a:lnTo>
                  <a:lnTo>
                    <a:pt x="22789" y="35449"/>
                  </a:lnTo>
                  <a:lnTo>
                    <a:pt x="20257" y="35449"/>
                  </a:lnTo>
                  <a:lnTo>
                    <a:pt x="20257" y="37981"/>
                  </a:lnTo>
                  <a:lnTo>
                    <a:pt x="20257" y="40514"/>
                  </a:lnTo>
                  <a:lnTo>
                    <a:pt x="20257" y="43045"/>
                  </a:lnTo>
                  <a:lnTo>
                    <a:pt x="22789" y="43045"/>
                  </a:lnTo>
                  <a:lnTo>
                    <a:pt x="22789" y="45578"/>
                  </a:lnTo>
                  <a:lnTo>
                    <a:pt x="22789" y="48110"/>
                  </a:lnTo>
                  <a:lnTo>
                    <a:pt x="22789" y="45578"/>
                  </a:lnTo>
                  <a:lnTo>
                    <a:pt x="22789" y="48110"/>
                  </a:lnTo>
                  <a:lnTo>
                    <a:pt x="25321" y="48110"/>
                  </a:lnTo>
                  <a:lnTo>
                    <a:pt x="25321" y="50642"/>
                  </a:lnTo>
                  <a:lnTo>
                    <a:pt x="25321" y="53174"/>
                  </a:lnTo>
                  <a:lnTo>
                    <a:pt x="27853" y="53174"/>
                  </a:lnTo>
                  <a:lnTo>
                    <a:pt x="27853" y="55706"/>
                  </a:lnTo>
                  <a:lnTo>
                    <a:pt x="30385" y="55706"/>
                  </a:lnTo>
                  <a:lnTo>
                    <a:pt x="30385" y="58238"/>
                  </a:lnTo>
                  <a:lnTo>
                    <a:pt x="32918" y="58238"/>
                  </a:lnTo>
                  <a:lnTo>
                    <a:pt x="32918" y="60770"/>
                  </a:lnTo>
                  <a:lnTo>
                    <a:pt x="32918" y="63302"/>
                  </a:lnTo>
                  <a:lnTo>
                    <a:pt x="32918" y="65834"/>
                  </a:lnTo>
                  <a:lnTo>
                    <a:pt x="32918" y="58238"/>
                  </a:lnTo>
                  <a:lnTo>
                    <a:pt x="35449" y="58238"/>
                  </a:lnTo>
                  <a:lnTo>
                    <a:pt x="35449" y="55706"/>
                  </a:lnTo>
                  <a:lnTo>
                    <a:pt x="35449" y="58238"/>
                  </a:lnTo>
                  <a:lnTo>
                    <a:pt x="37981" y="58238"/>
                  </a:lnTo>
                  <a:lnTo>
                    <a:pt x="37981" y="55706"/>
                  </a:lnTo>
                  <a:lnTo>
                    <a:pt x="37981" y="58238"/>
                  </a:lnTo>
                  <a:lnTo>
                    <a:pt x="40514" y="58238"/>
                  </a:lnTo>
                  <a:lnTo>
                    <a:pt x="37981" y="58238"/>
                  </a:lnTo>
                  <a:lnTo>
                    <a:pt x="37981" y="60770"/>
                  </a:lnTo>
                  <a:lnTo>
                    <a:pt x="37981" y="63302"/>
                  </a:lnTo>
                  <a:lnTo>
                    <a:pt x="37981" y="65834"/>
                  </a:lnTo>
                  <a:lnTo>
                    <a:pt x="37981" y="68366"/>
                  </a:lnTo>
                  <a:lnTo>
                    <a:pt x="40514" y="68366"/>
                  </a:lnTo>
                  <a:lnTo>
                    <a:pt x="40514" y="70899"/>
                  </a:lnTo>
                  <a:lnTo>
                    <a:pt x="40514" y="73431"/>
                  </a:lnTo>
                  <a:lnTo>
                    <a:pt x="40514" y="75963"/>
                  </a:lnTo>
                  <a:lnTo>
                    <a:pt x="40514" y="78495"/>
                  </a:lnTo>
                  <a:lnTo>
                    <a:pt x="43046" y="78495"/>
                  </a:lnTo>
                  <a:lnTo>
                    <a:pt x="43046" y="81027"/>
                  </a:lnTo>
                  <a:lnTo>
                    <a:pt x="43046" y="83559"/>
                  </a:lnTo>
                  <a:lnTo>
                    <a:pt x="43046" y="86091"/>
                  </a:lnTo>
                  <a:lnTo>
                    <a:pt x="45578" y="86091"/>
                  </a:lnTo>
                  <a:lnTo>
                    <a:pt x="45578" y="88623"/>
                  </a:lnTo>
                  <a:lnTo>
                    <a:pt x="45578" y="91155"/>
                  </a:lnTo>
                  <a:lnTo>
                    <a:pt x="45578" y="93687"/>
                  </a:lnTo>
                  <a:lnTo>
                    <a:pt x="45578" y="96219"/>
                  </a:lnTo>
                  <a:lnTo>
                    <a:pt x="45578" y="98752"/>
                  </a:lnTo>
                  <a:lnTo>
                    <a:pt x="45578" y="101284"/>
                  </a:lnTo>
                  <a:lnTo>
                    <a:pt x="45578" y="103816"/>
                  </a:lnTo>
                  <a:lnTo>
                    <a:pt x="45578" y="106348"/>
                  </a:lnTo>
                  <a:lnTo>
                    <a:pt x="40514" y="106348"/>
                  </a:lnTo>
                  <a:lnTo>
                    <a:pt x="40514" y="108880"/>
                  </a:lnTo>
                  <a:lnTo>
                    <a:pt x="40514" y="111412"/>
                  </a:lnTo>
                  <a:lnTo>
                    <a:pt x="37981" y="111412"/>
                  </a:lnTo>
                  <a:lnTo>
                    <a:pt x="40514" y="111412"/>
                  </a:lnTo>
                  <a:lnTo>
                    <a:pt x="37981" y="113944"/>
                  </a:lnTo>
                  <a:lnTo>
                    <a:pt x="37981" y="116476"/>
                  </a:lnTo>
                  <a:lnTo>
                    <a:pt x="40514" y="119008"/>
                  </a:lnTo>
                  <a:lnTo>
                    <a:pt x="37981" y="119008"/>
                  </a:lnTo>
                  <a:lnTo>
                    <a:pt x="40514" y="119008"/>
                  </a:lnTo>
                  <a:lnTo>
                    <a:pt x="40514" y="121540"/>
                  </a:lnTo>
                  <a:lnTo>
                    <a:pt x="43046" y="121540"/>
                  </a:lnTo>
                  <a:lnTo>
                    <a:pt x="43046" y="124073"/>
                  </a:lnTo>
                  <a:lnTo>
                    <a:pt x="43046" y="126604"/>
                  </a:lnTo>
                  <a:lnTo>
                    <a:pt x="43046" y="124073"/>
                  </a:lnTo>
                  <a:lnTo>
                    <a:pt x="43046" y="126604"/>
                  </a:lnTo>
                  <a:lnTo>
                    <a:pt x="45578" y="126604"/>
                  </a:lnTo>
                  <a:lnTo>
                    <a:pt x="45578" y="129137"/>
                  </a:lnTo>
                  <a:lnTo>
                    <a:pt x="45578" y="126604"/>
                  </a:lnTo>
                  <a:lnTo>
                    <a:pt x="45578" y="129137"/>
                  </a:lnTo>
                  <a:lnTo>
                    <a:pt x="45578" y="131668"/>
                  </a:lnTo>
                  <a:lnTo>
                    <a:pt x="45578" y="129137"/>
                  </a:lnTo>
                  <a:lnTo>
                    <a:pt x="45578" y="131668"/>
                  </a:lnTo>
                  <a:lnTo>
                    <a:pt x="45578" y="129137"/>
                  </a:lnTo>
                  <a:lnTo>
                    <a:pt x="48110" y="129137"/>
                  </a:lnTo>
                  <a:lnTo>
                    <a:pt x="48110" y="131668"/>
                  </a:lnTo>
                  <a:lnTo>
                    <a:pt x="50642" y="131668"/>
                  </a:lnTo>
                  <a:lnTo>
                    <a:pt x="50642" y="134201"/>
                  </a:lnTo>
                  <a:lnTo>
                    <a:pt x="50642" y="136733"/>
                  </a:lnTo>
                  <a:lnTo>
                    <a:pt x="50642" y="139265"/>
                  </a:lnTo>
                  <a:lnTo>
                    <a:pt x="48110" y="139265"/>
                  </a:lnTo>
                  <a:lnTo>
                    <a:pt x="48110" y="141797"/>
                  </a:lnTo>
                  <a:lnTo>
                    <a:pt x="48110" y="144329"/>
                  </a:lnTo>
                  <a:lnTo>
                    <a:pt x="48110" y="146861"/>
                  </a:lnTo>
                  <a:lnTo>
                    <a:pt x="48110" y="149393"/>
                  </a:lnTo>
                  <a:lnTo>
                    <a:pt x="50642" y="149393"/>
                  </a:lnTo>
                  <a:lnTo>
                    <a:pt x="50642" y="151925"/>
                  </a:lnTo>
                  <a:lnTo>
                    <a:pt x="53174" y="151925"/>
                  </a:lnTo>
                  <a:lnTo>
                    <a:pt x="53174" y="154457"/>
                  </a:lnTo>
                  <a:lnTo>
                    <a:pt x="55706" y="154457"/>
                  </a:lnTo>
                  <a:lnTo>
                    <a:pt x="55706" y="156989"/>
                  </a:lnTo>
                  <a:lnTo>
                    <a:pt x="55706" y="159522"/>
                  </a:lnTo>
                  <a:lnTo>
                    <a:pt x="55706" y="162054"/>
                  </a:lnTo>
                  <a:lnTo>
                    <a:pt x="55706" y="164586"/>
                  </a:lnTo>
                  <a:lnTo>
                    <a:pt x="58238" y="164586"/>
                  </a:lnTo>
                  <a:lnTo>
                    <a:pt x="58238" y="167118"/>
                  </a:lnTo>
                  <a:lnTo>
                    <a:pt x="55706" y="167118"/>
                  </a:lnTo>
                  <a:lnTo>
                    <a:pt x="55706" y="169650"/>
                  </a:lnTo>
                  <a:lnTo>
                    <a:pt x="58238" y="169650"/>
                  </a:lnTo>
                  <a:lnTo>
                    <a:pt x="60770" y="169650"/>
                  </a:lnTo>
                  <a:lnTo>
                    <a:pt x="58238" y="172182"/>
                  </a:lnTo>
                  <a:lnTo>
                    <a:pt x="55706" y="172182"/>
                  </a:lnTo>
                  <a:lnTo>
                    <a:pt x="53174" y="159522"/>
                  </a:lnTo>
                  <a:lnTo>
                    <a:pt x="53174" y="156989"/>
                  </a:lnTo>
                  <a:lnTo>
                    <a:pt x="50642" y="154457"/>
                  </a:lnTo>
                  <a:lnTo>
                    <a:pt x="50642" y="151925"/>
                  </a:lnTo>
                  <a:lnTo>
                    <a:pt x="48110" y="151925"/>
                  </a:lnTo>
                  <a:lnTo>
                    <a:pt x="45578" y="149393"/>
                  </a:lnTo>
                  <a:lnTo>
                    <a:pt x="45578" y="146861"/>
                  </a:lnTo>
                  <a:lnTo>
                    <a:pt x="43046" y="146861"/>
                  </a:lnTo>
                  <a:lnTo>
                    <a:pt x="40514" y="144329"/>
                  </a:lnTo>
                  <a:lnTo>
                    <a:pt x="37981" y="144329"/>
                  </a:lnTo>
                  <a:lnTo>
                    <a:pt x="37981" y="141797"/>
                  </a:lnTo>
                  <a:lnTo>
                    <a:pt x="35449" y="141797"/>
                  </a:lnTo>
                  <a:lnTo>
                    <a:pt x="35449" y="139265"/>
                  </a:lnTo>
                  <a:lnTo>
                    <a:pt x="32918" y="136733"/>
                  </a:lnTo>
                  <a:lnTo>
                    <a:pt x="32918" y="134201"/>
                  </a:lnTo>
                  <a:lnTo>
                    <a:pt x="32918" y="134201"/>
                  </a:lnTo>
                  <a:lnTo>
                    <a:pt x="32918" y="131668"/>
                  </a:lnTo>
                  <a:lnTo>
                    <a:pt x="30385" y="129137"/>
                  </a:lnTo>
                  <a:lnTo>
                    <a:pt x="30385" y="126604"/>
                  </a:lnTo>
                  <a:lnTo>
                    <a:pt x="30385" y="124073"/>
                  </a:lnTo>
                  <a:lnTo>
                    <a:pt x="27853" y="124073"/>
                  </a:lnTo>
                  <a:lnTo>
                    <a:pt x="27853" y="121540"/>
                  </a:lnTo>
                  <a:lnTo>
                    <a:pt x="27853" y="119008"/>
                  </a:lnTo>
                  <a:lnTo>
                    <a:pt x="27853" y="116476"/>
                  </a:lnTo>
                  <a:lnTo>
                    <a:pt x="27853" y="113944"/>
                  </a:lnTo>
                  <a:lnTo>
                    <a:pt x="27853" y="111412"/>
                  </a:lnTo>
                  <a:lnTo>
                    <a:pt x="25321" y="108880"/>
                  </a:lnTo>
                  <a:lnTo>
                    <a:pt x="25321" y="108880"/>
                  </a:lnTo>
                  <a:lnTo>
                    <a:pt x="25321" y="106348"/>
                  </a:lnTo>
                  <a:lnTo>
                    <a:pt x="25321" y="103816"/>
                  </a:lnTo>
                  <a:lnTo>
                    <a:pt x="22789" y="101284"/>
                  </a:lnTo>
                  <a:lnTo>
                    <a:pt x="22789" y="98752"/>
                  </a:lnTo>
                  <a:lnTo>
                    <a:pt x="22789" y="96219"/>
                  </a:lnTo>
                  <a:lnTo>
                    <a:pt x="20257" y="93687"/>
                  </a:lnTo>
                  <a:lnTo>
                    <a:pt x="20257" y="91155"/>
                  </a:lnTo>
                  <a:lnTo>
                    <a:pt x="20257" y="88623"/>
                  </a:lnTo>
                  <a:lnTo>
                    <a:pt x="20257" y="86091"/>
                  </a:lnTo>
                  <a:lnTo>
                    <a:pt x="20257" y="83559"/>
                  </a:lnTo>
                  <a:lnTo>
                    <a:pt x="20257" y="83559"/>
                  </a:lnTo>
                  <a:lnTo>
                    <a:pt x="20257" y="81027"/>
                  </a:lnTo>
                  <a:lnTo>
                    <a:pt x="17725" y="78495"/>
                  </a:lnTo>
                  <a:lnTo>
                    <a:pt x="17725" y="75963"/>
                  </a:lnTo>
                  <a:lnTo>
                    <a:pt x="20257" y="73431"/>
                  </a:lnTo>
                  <a:lnTo>
                    <a:pt x="22789" y="70899"/>
                  </a:lnTo>
                  <a:lnTo>
                    <a:pt x="22789" y="68366"/>
                  </a:lnTo>
                  <a:lnTo>
                    <a:pt x="22789" y="65834"/>
                  </a:lnTo>
                  <a:lnTo>
                    <a:pt x="22789" y="63302"/>
                  </a:lnTo>
                  <a:lnTo>
                    <a:pt x="25321" y="60770"/>
                  </a:lnTo>
                  <a:lnTo>
                    <a:pt x="25321" y="58238"/>
                  </a:lnTo>
                  <a:lnTo>
                    <a:pt x="22789" y="55706"/>
                  </a:lnTo>
                  <a:lnTo>
                    <a:pt x="22789" y="53174"/>
                  </a:lnTo>
                  <a:lnTo>
                    <a:pt x="20257" y="53174"/>
                  </a:lnTo>
                  <a:lnTo>
                    <a:pt x="20257" y="50642"/>
                  </a:lnTo>
                  <a:lnTo>
                    <a:pt x="17725" y="48110"/>
                  </a:lnTo>
                  <a:lnTo>
                    <a:pt x="15193" y="48110"/>
                  </a:lnTo>
                  <a:lnTo>
                    <a:pt x="12660" y="45578"/>
                  </a:lnTo>
                  <a:lnTo>
                    <a:pt x="10128" y="43045"/>
                  </a:lnTo>
                  <a:lnTo>
                    <a:pt x="7597" y="40514"/>
                  </a:lnTo>
                  <a:lnTo>
                    <a:pt x="5064" y="37981"/>
                  </a:lnTo>
                  <a:lnTo>
                    <a:pt x="5064" y="35449"/>
                  </a:lnTo>
                  <a:lnTo>
                    <a:pt x="2532" y="35449"/>
                  </a:lnTo>
                  <a:lnTo>
                    <a:pt x="2532" y="32917"/>
                  </a:lnTo>
                  <a:lnTo>
                    <a:pt x="2532" y="32917"/>
                  </a:lnTo>
                  <a:lnTo>
                    <a:pt x="0" y="32917"/>
                  </a:lnTo>
                  <a:lnTo>
                    <a:pt x="0" y="30385"/>
                  </a:lnTo>
                  <a:lnTo>
                    <a:pt x="0" y="32917"/>
                  </a:lnTo>
                  <a:lnTo>
                    <a:pt x="0" y="30385"/>
                  </a:lnTo>
                  <a:lnTo>
                    <a:pt x="2532" y="30385"/>
                  </a:lnTo>
                  <a:lnTo>
                    <a:pt x="2532" y="27853"/>
                  </a:lnTo>
                  <a:lnTo>
                    <a:pt x="5064" y="27853"/>
                  </a:lnTo>
                  <a:lnTo>
                    <a:pt x="7597" y="25321"/>
                  </a:lnTo>
                  <a:lnTo>
                    <a:pt x="10128" y="22789"/>
                  </a:lnTo>
                  <a:lnTo>
                    <a:pt x="10128" y="20257"/>
                  </a:lnTo>
                  <a:lnTo>
                    <a:pt x="10128" y="17725"/>
                  </a:lnTo>
                  <a:lnTo>
                    <a:pt x="10128" y="15193"/>
                  </a:lnTo>
                  <a:lnTo>
                    <a:pt x="12660" y="10129"/>
                  </a:lnTo>
                  <a:lnTo>
                    <a:pt x="12660" y="7596"/>
                  </a:lnTo>
                  <a:lnTo>
                    <a:pt x="12660" y="7596"/>
                  </a:lnTo>
                  <a:lnTo>
                    <a:pt x="12660" y="5064"/>
                  </a:lnTo>
                  <a:lnTo>
                    <a:pt x="12660" y="2532"/>
                  </a:lnTo>
                  <a:lnTo>
                    <a:pt x="12660" y="0"/>
                  </a:lnTo>
                  <a:lnTo>
                    <a:pt x="15193" y="0"/>
                  </a:lnTo>
                  <a:close/>
                </a:path>
              </a:pathLst>
            </a:custGeom>
            <a:solidFill>
              <a:srgbClr val="2A5CAA"/>
            </a:solidFill>
            <a:ln w="12660"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E44D9444-7FDD-4102-ACE8-C950616F5E5B}"/>
                </a:ext>
              </a:extLst>
            </p:cNvPr>
            <p:cNvSpPr/>
            <p:nvPr/>
          </p:nvSpPr>
          <p:spPr>
            <a:xfrm>
              <a:off x="2377629" y="2564845"/>
              <a:ext cx="1072338" cy="662140"/>
            </a:xfrm>
            <a:custGeom>
              <a:avLst/>
              <a:gdLst>
                <a:gd name="connsiteX0" fmla="*/ 673535 w 1072338"/>
                <a:gd name="connsiteY0" fmla="*/ 634288 h 662140"/>
                <a:gd name="connsiteX1" fmla="*/ 673535 w 1072338"/>
                <a:gd name="connsiteY1" fmla="*/ 631756 h 662140"/>
                <a:gd name="connsiteX2" fmla="*/ 676067 w 1072338"/>
                <a:gd name="connsiteY2" fmla="*/ 631756 h 662140"/>
                <a:gd name="connsiteX3" fmla="*/ 673535 w 1072338"/>
                <a:gd name="connsiteY3" fmla="*/ 634288 h 662140"/>
                <a:gd name="connsiteX4" fmla="*/ 679865 w 1072338"/>
                <a:gd name="connsiteY4" fmla="*/ 631756 h 662140"/>
                <a:gd name="connsiteX5" fmla="*/ 677333 w 1072338"/>
                <a:gd name="connsiteY5" fmla="*/ 631756 h 662140"/>
                <a:gd name="connsiteX6" fmla="*/ 679865 w 1072338"/>
                <a:gd name="connsiteY6" fmla="*/ 629224 h 662140"/>
                <a:gd name="connsiteX7" fmla="*/ 679865 w 1072338"/>
                <a:gd name="connsiteY7" fmla="*/ 626692 h 662140"/>
                <a:gd name="connsiteX8" fmla="*/ 682397 w 1072338"/>
                <a:gd name="connsiteY8" fmla="*/ 629224 h 662140"/>
                <a:gd name="connsiteX9" fmla="*/ 679865 w 1072338"/>
                <a:gd name="connsiteY9" fmla="*/ 631756 h 662140"/>
                <a:gd name="connsiteX10" fmla="*/ 687462 w 1072338"/>
                <a:gd name="connsiteY10" fmla="*/ 630490 h 662140"/>
                <a:gd name="connsiteX11" fmla="*/ 687462 w 1072338"/>
                <a:gd name="connsiteY11" fmla="*/ 627958 h 662140"/>
                <a:gd name="connsiteX12" fmla="*/ 684930 w 1072338"/>
                <a:gd name="connsiteY12" fmla="*/ 625426 h 662140"/>
                <a:gd name="connsiteX13" fmla="*/ 689994 w 1072338"/>
                <a:gd name="connsiteY13" fmla="*/ 627958 h 662140"/>
                <a:gd name="connsiteX14" fmla="*/ 687462 w 1072338"/>
                <a:gd name="connsiteY14" fmla="*/ 630490 h 662140"/>
                <a:gd name="connsiteX15" fmla="*/ 698856 w 1072338"/>
                <a:gd name="connsiteY15" fmla="*/ 627958 h 662140"/>
                <a:gd name="connsiteX16" fmla="*/ 696324 w 1072338"/>
                <a:gd name="connsiteY16" fmla="*/ 627958 h 662140"/>
                <a:gd name="connsiteX17" fmla="*/ 693792 w 1072338"/>
                <a:gd name="connsiteY17" fmla="*/ 627958 h 662140"/>
                <a:gd name="connsiteX18" fmla="*/ 696324 w 1072338"/>
                <a:gd name="connsiteY18" fmla="*/ 625426 h 662140"/>
                <a:gd name="connsiteX19" fmla="*/ 701388 w 1072338"/>
                <a:gd name="connsiteY19" fmla="*/ 625426 h 662140"/>
                <a:gd name="connsiteX20" fmla="*/ 698856 w 1072338"/>
                <a:gd name="connsiteY20" fmla="*/ 625426 h 662140"/>
                <a:gd name="connsiteX21" fmla="*/ 698856 w 1072338"/>
                <a:gd name="connsiteY21" fmla="*/ 627958 h 662140"/>
                <a:gd name="connsiteX22" fmla="*/ 706452 w 1072338"/>
                <a:gd name="connsiteY22" fmla="*/ 622894 h 662140"/>
                <a:gd name="connsiteX23" fmla="*/ 703920 w 1072338"/>
                <a:gd name="connsiteY23" fmla="*/ 622894 h 662140"/>
                <a:gd name="connsiteX24" fmla="*/ 706452 w 1072338"/>
                <a:gd name="connsiteY24" fmla="*/ 620361 h 662140"/>
                <a:gd name="connsiteX25" fmla="*/ 706452 w 1072338"/>
                <a:gd name="connsiteY25" fmla="*/ 622894 h 662140"/>
                <a:gd name="connsiteX26" fmla="*/ 711517 w 1072338"/>
                <a:gd name="connsiteY26" fmla="*/ 617829 h 662140"/>
                <a:gd name="connsiteX27" fmla="*/ 714049 w 1072338"/>
                <a:gd name="connsiteY27" fmla="*/ 617829 h 662140"/>
                <a:gd name="connsiteX28" fmla="*/ 711517 w 1072338"/>
                <a:gd name="connsiteY28" fmla="*/ 617829 h 662140"/>
                <a:gd name="connsiteX29" fmla="*/ 720379 w 1072338"/>
                <a:gd name="connsiteY29" fmla="*/ 608967 h 662140"/>
                <a:gd name="connsiteX30" fmla="*/ 712783 w 1072338"/>
                <a:gd name="connsiteY30" fmla="*/ 617829 h 662140"/>
                <a:gd name="connsiteX31" fmla="*/ 712783 w 1072338"/>
                <a:gd name="connsiteY31" fmla="*/ 615297 h 662140"/>
                <a:gd name="connsiteX32" fmla="*/ 715315 w 1072338"/>
                <a:gd name="connsiteY32" fmla="*/ 610233 h 662140"/>
                <a:gd name="connsiteX33" fmla="*/ 717847 w 1072338"/>
                <a:gd name="connsiteY33" fmla="*/ 607701 h 662140"/>
                <a:gd name="connsiteX34" fmla="*/ 720379 w 1072338"/>
                <a:gd name="connsiteY34" fmla="*/ 607701 h 662140"/>
                <a:gd name="connsiteX35" fmla="*/ 720379 w 1072338"/>
                <a:gd name="connsiteY35" fmla="*/ 605169 h 662140"/>
                <a:gd name="connsiteX36" fmla="*/ 720379 w 1072338"/>
                <a:gd name="connsiteY36" fmla="*/ 602637 h 662140"/>
                <a:gd name="connsiteX37" fmla="*/ 722911 w 1072338"/>
                <a:gd name="connsiteY37" fmla="*/ 600105 h 662140"/>
                <a:gd name="connsiteX38" fmla="*/ 725443 w 1072338"/>
                <a:gd name="connsiteY38" fmla="*/ 600105 h 662140"/>
                <a:gd name="connsiteX39" fmla="*/ 720379 w 1072338"/>
                <a:gd name="connsiteY39" fmla="*/ 608967 h 662140"/>
                <a:gd name="connsiteX40" fmla="*/ 663407 w 1072338"/>
                <a:gd name="connsiteY40" fmla="*/ 558325 h 662140"/>
                <a:gd name="connsiteX41" fmla="*/ 663407 w 1072338"/>
                <a:gd name="connsiteY41" fmla="*/ 560857 h 662140"/>
                <a:gd name="connsiteX42" fmla="*/ 660875 w 1072338"/>
                <a:gd name="connsiteY42" fmla="*/ 558325 h 662140"/>
                <a:gd name="connsiteX43" fmla="*/ 658343 w 1072338"/>
                <a:gd name="connsiteY43" fmla="*/ 558325 h 662140"/>
                <a:gd name="connsiteX44" fmla="*/ 658343 w 1072338"/>
                <a:gd name="connsiteY44" fmla="*/ 555793 h 662140"/>
                <a:gd name="connsiteX45" fmla="*/ 660875 w 1072338"/>
                <a:gd name="connsiteY45" fmla="*/ 558325 h 662140"/>
                <a:gd name="connsiteX46" fmla="*/ 663407 w 1072338"/>
                <a:gd name="connsiteY46" fmla="*/ 558325 h 662140"/>
                <a:gd name="connsiteX47" fmla="*/ 663407 w 1072338"/>
                <a:gd name="connsiteY47" fmla="*/ 555793 h 662140"/>
                <a:gd name="connsiteX48" fmla="*/ 663407 w 1072338"/>
                <a:gd name="connsiteY48" fmla="*/ 558325 h 662140"/>
                <a:gd name="connsiteX49" fmla="*/ 660875 w 1072338"/>
                <a:gd name="connsiteY49" fmla="*/ 553261 h 662140"/>
                <a:gd name="connsiteX50" fmla="*/ 660875 w 1072338"/>
                <a:gd name="connsiteY50" fmla="*/ 548197 h 662140"/>
                <a:gd name="connsiteX51" fmla="*/ 660875 w 1072338"/>
                <a:gd name="connsiteY51" fmla="*/ 550729 h 662140"/>
                <a:gd name="connsiteX52" fmla="*/ 663407 w 1072338"/>
                <a:gd name="connsiteY52" fmla="*/ 555793 h 662140"/>
                <a:gd name="connsiteX53" fmla="*/ 155723 w 1072338"/>
                <a:gd name="connsiteY53" fmla="*/ 569720 h 662140"/>
                <a:gd name="connsiteX54" fmla="*/ 155723 w 1072338"/>
                <a:gd name="connsiteY54" fmla="*/ 572252 h 662140"/>
                <a:gd name="connsiteX55" fmla="*/ 153191 w 1072338"/>
                <a:gd name="connsiteY55" fmla="*/ 563389 h 662140"/>
                <a:gd name="connsiteX56" fmla="*/ 148127 w 1072338"/>
                <a:gd name="connsiteY56" fmla="*/ 544399 h 662140"/>
                <a:gd name="connsiteX57" fmla="*/ 148127 w 1072338"/>
                <a:gd name="connsiteY57" fmla="*/ 533005 h 662140"/>
                <a:gd name="connsiteX58" fmla="*/ 148127 w 1072338"/>
                <a:gd name="connsiteY58" fmla="*/ 530472 h 662140"/>
                <a:gd name="connsiteX59" fmla="*/ 150659 w 1072338"/>
                <a:gd name="connsiteY59" fmla="*/ 544399 h 662140"/>
                <a:gd name="connsiteX60" fmla="*/ 155723 w 1072338"/>
                <a:gd name="connsiteY60" fmla="*/ 564656 h 662140"/>
                <a:gd name="connsiteX61" fmla="*/ 155723 w 1072338"/>
                <a:gd name="connsiteY61" fmla="*/ 569720 h 662140"/>
                <a:gd name="connsiteX62" fmla="*/ 151925 w 1072338"/>
                <a:gd name="connsiteY62" fmla="*/ 526674 h 662140"/>
                <a:gd name="connsiteX63" fmla="*/ 149393 w 1072338"/>
                <a:gd name="connsiteY63" fmla="*/ 529206 h 662140"/>
                <a:gd name="connsiteX64" fmla="*/ 149393 w 1072338"/>
                <a:gd name="connsiteY64" fmla="*/ 526674 h 662140"/>
                <a:gd name="connsiteX65" fmla="*/ 154457 w 1072338"/>
                <a:gd name="connsiteY65" fmla="*/ 517812 h 662140"/>
                <a:gd name="connsiteX66" fmla="*/ 159521 w 1072338"/>
                <a:gd name="connsiteY66" fmla="*/ 508950 h 662140"/>
                <a:gd name="connsiteX67" fmla="*/ 162054 w 1072338"/>
                <a:gd name="connsiteY67" fmla="*/ 506417 h 662140"/>
                <a:gd name="connsiteX68" fmla="*/ 154457 w 1072338"/>
                <a:gd name="connsiteY68" fmla="*/ 517812 h 662140"/>
                <a:gd name="connsiteX69" fmla="*/ 151925 w 1072338"/>
                <a:gd name="connsiteY69" fmla="*/ 526674 h 662140"/>
                <a:gd name="connsiteX70" fmla="*/ 727975 w 1072338"/>
                <a:gd name="connsiteY70" fmla="*/ 526674 h 662140"/>
                <a:gd name="connsiteX71" fmla="*/ 727975 w 1072338"/>
                <a:gd name="connsiteY71" fmla="*/ 531738 h 662140"/>
                <a:gd name="connsiteX72" fmla="*/ 725443 w 1072338"/>
                <a:gd name="connsiteY72" fmla="*/ 525408 h 662140"/>
                <a:gd name="connsiteX73" fmla="*/ 720379 w 1072338"/>
                <a:gd name="connsiteY73" fmla="*/ 514014 h 662140"/>
                <a:gd name="connsiteX74" fmla="*/ 717847 w 1072338"/>
                <a:gd name="connsiteY74" fmla="*/ 507684 h 662140"/>
                <a:gd name="connsiteX75" fmla="*/ 720379 w 1072338"/>
                <a:gd name="connsiteY75" fmla="*/ 510216 h 662140"/>
                <a:gd name="connsiteX76" fmla="*/ 720379 w 1072338"/>
                <a:gd name="connsiteY76" fmla="*/ 515280 h 662140"/>
                <a:gd name="connsiteX77" fmla="*/ 727975 w 1072338"/>
                <a:gd name="connsiteY77" fmla="*/ 526674 h 662140"/>
                <a:gd name="connsiteX78" fmla="*/ 163320 w 1072338"/>
                <a:gd name="connsiteY78" fmla="*/ 502620 h 662140"/>
                <a:gd name="connsiteX79" fmla="*/ 160788 w 1072338"/>
                <a:gd name="connsiteY79" fmla="*/ 502620 h 662140"/>
                <a:gd name="connsiteX80" fmla="*/ 163320 w 1072338"/>
                <a:gd name="connsiteY80" fmla="*/ 500087 h 662140"/>
                <a:gd name="connsiteX81" fmla="*/ 163320 w 1072338"/>
                <a:gd name="connsiteY81" fmla="*/ 497555 h 662140"/>
                <a:gd name="connsiteX82" fmla="*/ 165852 w 1072338"/>
                <a:gd name="connsiteY82" fmla="*/ 492491 h 662140"/>
                <a:gd name="connsiteX83" fmla="*/ 168384 w 1072338"/>
                <a:gd name="connsiteY83" fmla="*/ 492491 h 662140"/>
                <a:gd name="connsiteX84" fmla="*/ 168384 w 1072338"/>
                <a:gd name="connsiteY84" fmla="*/ 495023 h 662140"/>
                <a:gd name="connsiteX85" fmla="*/ 165852 w 1072338"/>
                <a:gd name="connsiteY85" fmla="*/ 497555 h 662140"/>
                <a:gd name="connsiteX86" fmla="*/ 163320 w 1072338"/>
                <a:gd name="connsiteY86" fmla="*/ 502620 h 662140"/>
                <a:gd name="connsiteX87" fmla="*/ 170916 w 1072338"/>
                <a:gd name="connsiteY87" fmla="*/ 493757 h 662140"/>
                <a:gd name="connsiteX88" fmla="*/ 170916 w 1072338"/>
                <a:gd name="connsiteY88" fmla="*/ 491225 h 662140"/>
                <a:gd name="connsiteX89" fmla="*/ 173448 w 1072338"/>
                <a:gd name="connsiteY89" fmla="*/ 491225 h 662140"/>
                <a:gd name="connsiteX90" fmla="*/ 181044 w 1072338"/>
                <a:gd name="connsiteY90" fmla="*/ 486161 h 662140"/>
                <a:gd name="connsiteX91" fmla="*/ 183576 w 1072338"/>
                <a:gd name="connsiteY91" fmla="*/ 483629 h 662140"/>
                <a:gd name="connsiteX92" fmla="*/ 183576 w 1072338"/>
                <a:gd name="connsiteY92" fmla="*/ 486161 h 662140"/>
                <a:gd name="connsiteX93" fmla="*/ 178512 w 1072338"/>
                <a:gd name="connsiteY93" fmla="*/ 488693 h 662140"/>
                <a:gd name="connsiteX94" fmla="*/ 170916 w 1072338"/>
                <a:gd name="connsiteY94" fmla="*/ 493757 h 662140"/>
                <a:gd name="connsiteX95" fmla="*/ 227888 w 1072338"/>
                <a:gd name="connsiteY95" fmla="*/ 457042 h 662140"/>
                <a:gd name="connsiteX96" fmla="*/ 235484 w 1072338"/>
                <a:gd name="connsiteY96" fmla="*/ 450712 h 662140"/>
                <a:gd name="connsiteX97" fmla="*/ 238016 w 1072338"/>
                <a:gd name="connsiteY97" fmla="*/ 448180 h 662140"/>
                <a:gd name="connsiteX98" fmla="*/ 235484 w 1072338"/>
                <a:gd name="connsiteY98" fmla="*/ 453244 h 662140"/>
                <a:gd name="connsiteX99" fmla="*/ 227888 w 1072338"/>
                <a:gd name="connsiteY99" fmla="*/ 457042 h 662140"/>
                <a:gd name="connsiteX100" fmla="*/ 336768 w 1072338"/>
                <a:gd name="connsiteY100" fmla="*/ 443115 h 662140"/>
                <a:gd name="connsiteX101" fmla="*/ 331703 w 1072338"/>
                <a:gd name="connsiteY101" fmla="*/ 440583 h 662140"/>
                <a:gd name="connsiteX102" fmla="*/ 329171 w 1072338"/>
                <a:gd name="connsiteY102" fmla="*/ 438051 h 662140"/>
                <a:gd name="connsiteX103" fmla="*/ 334235 w 1072338"/>
                <a:gd name="connsiteY103" fmla="*/ 435519 h 662140"/>
                <a:gd name="connsiteX104" fmla="*/ 336768 w 1072338"/>
                <a:gd name="connsiteY104" fmla="*/ 438051 h 662140"/>
                <a:gd name="connsiteX105" fmla="*/ 339300 w 1072338"/>
                <a:gd name="connsiteY105" fmla="*/ 438051 h 662140"/>
                <a:gd name="connsiteX106" fmla="*/ 339300 w 1072338"/>
                <a:gd name="connsiteY106" fmla="*/ 440583 h 662140"/>
                <a:gd name="connsiteX107" fmla="*/ 336768 w 1072338"/>
                <a:gd name="connsiteY107" fmla="*/ 443115 h 662140"/>
                <a:gd name="connsiteX108" fmla="*/ 568454 w 1072338"/>
                <a:gd name="connsiteY108" fmla="*/ 435519 h 662140"/>
                <a:gd name="connsiteX109" fmla="*/ 563389 w 1072338"/>
                <a:gd name="connsiteY109" fmla="*/ 438051 h 662140"/>
                <a:gd name="connsiteX110" fmla="*/ 560857 w 1072338"/>
                <a:gd name="connsiteY110" fmla="*/ 438051 h 662140"/>
                <a:gd name="connsiteX111" fmla="*/ 563389 w 1072338"/>
                <a:gd name="connsiteY111" fmla="*/ 435519 h 662140"/>
                <a:gd name="connsiteX112" fmla="*/ 565921 w 1072338"/>
                <a:gd name="connsiteY112" fmla="*/ 438051 h 662140"/>
                <a:gd name="connsiteX113" fmla="*/ 568454 w 1072338"/>
                <a:gd name="connsiteY113" fmla="*/ 435519 h 662140"/>
                <a:gd name="connsiteX114" fmla="*/ 570986 w 1072338"/>
                <a:gd name="connsiteY114" fmla="*/ 432987 h 662140"/>
                <a:gd name="connsiteX115" fmla="*/ 573518 w 1072338"/>
                <a:gd name="connsiteY115" fmla="*/ 432987 h 662140"/>
                <a:gd name="connsiteX116" fmla="*/ 568454 w 1072338"/>
                <a:gd name="connsiteY116" fmla="*/ 435519 h 662140"/>
                <a:gd name="connsiteX117" fmla="*/ 435519 w 1072338"/>
                <a:gd name="connsiteY117" fmla="*/ 434253 h 662140"/>
                <a:gd name="connsiteX118" fmla="*/ 432987 w 1072338"/>
                <a:gd name="connsiteY118" fmla="*/ 436785 h 662140"/>
                <a:gd name="connsiteX119" fmla="*/ 432987 w 1072338"/>
                <a:gd name="connsiteY119" fmla="*/ 434253 h 662140"/>
                <a:gd name="connsiteX120" fmla="*/ 435519 w 1072338"/>
                <a:gd name="connsiteY120" fmla="*/ 434253 h 662140"/>
                <a:gd name="connsiteX121" fmla="*/ 435519 w 1072338"/>
                <a:gd name="connsiteY121" fmla="*/ 431721 h 662140"/>
                <a:gd name="connsiteX122" fmla="*/ 435519 w 1072338"/>
                <a:gd name="connsiteY122" fmla="*/ 426657 h 662140"/>
                <a:gd name="connsiteX123" fmla="*/ 435519 w 1072338"/>
                <a:gd name="connsiteY123" fmla="*/ 421593 h 662140"/>
                <a:gd name="connsiteX124" fmla="*/ 435519 w 1072338"/>
                <a:gd name="connsiteY124" fmla="*/ 424125 h 662140"/>
                <a:gd name="connsiteX125" fmla="*/ 438051 w 1072338"/>
                <a:gd name="connsiteY125" fmla="*/ 426657 h 662140"/>
                <a:gd name="connsiteX126" fmla="*/ 435519 w 1072338"/>
                <a:gd name="connsiteY126" fmla="*/ 431721 h 662140"/>
                <a:gd name="connsiteX127" fmla="*/ 424125 w 1072338"/>
                <a:gd name="connsiteY127" fmla="*/ 420327 h 662140"/>
                <a:gd name="connsiteX128" fmla="*/ 424125 w 1072338"/>
                <a:gd name="connsiteY128" fmla="*/ 422859 h 662140"/>
                <a:gd name="connsiteX129" fmla="*/ 421593 w 1072338"/>
                <a:gd name="connsiteY129" fmla="*/ 422859 h 662140"/>
                <a:gd name="connsiteX130" fmla="*/ 419060 w 1072338"/>
                <a:gd name="connsiteY130" fmla="*/ 422859 h 662140"/>
                <a:gd name="connsiteX131" fmla="*/ 421593 w 1072338"/>
                <a:gd name="connsiteY131" fmla="*/ 420327 h 662140"/>
                <a:gd name="connsiteX132" fmla="*/ 424125 w 1072338"/>
                <a:gd name="connsiteY132" fmla="*/ 417794 h 662140"/>
                <a:gd name="connsiteX133" fmla="*/ 424125 w 1072338"/>
                <a:gd name="connsiteY133" fmla="*/ 420327 h 662140"/>
                <a:gd name="connsiteX134" fmla="*/ 445647 w 1072338"/>
                <a:gd name="connsiteY134" fmla="*/ 415262 h 662140"/>
                <a:gd name="connsiteX135" fmla="*/ 443115 w 1072338"/>
                <a:gd name="connsiteY135" fmla="*/ 415262 h 662140"/>
                <a:gd name="connsiteX136" fmla="*/ 440583 w 1072338"/>
                <a:gd name="connsiteY136" fmla="*/ 415262 h 662140"/>
                <a:gd name="connsiteX137" fmla="*/ 440583 w 1072338"/>
                <a:gd name="connsiteY137" fmla="*/ 412730 h 662140"/>
                <a:gd name="connsiteX138" fmla="*/ 445647 w 1072338"/>
                <a:gd name="connsiteY138" fmla="*/ 415262 h 662140"/>
                <a:gd name="connsiteX139" fmla="*/ 462106 w 1072338"/>
                <a:gd name="connsiteY139" fmla="*/ 412730 h 662140"/>
                <a:gd name="connsiteX140" fmla="*/ 459574 w 1072338"/>
                <a:gd name="connsiteY140" fmla="*/ 415262 h 662140"/>
                <a:gd name="connsiteX141" fmla="*/ 454510 w 1072338"/>
                <a:gd name="connsiteY141" fmla="*/ 415262 h 662140"/>
                <a:gd name="connsiteX142" fmla="*/ 454510 w 1072338"/>
                <a:gd name="connsiteY142" fmla="*/ 412730 h 662140"/>
                <a:gd name="connsiteX143" fmla="*/ 462106 w 1072338"/>
                <a:gd name="connsiteY143" fmla="*/ 412730 h 662140"/>
                <a:gd name="connsiteX144" fmla="*/ 684930 w 1072338"/>
                <a:gd name="connsiteY144" fmla="*/ 387409 h 662140"/>
                <a:gd name="connsiteX145" fmla="*/ 684930 w 1072338"/>
                <a:gd name="connsiteY145" fmla="*/ 396272 h 662140"/>
                <a:gd name="connsiteX146" fmla="*/ 682397 w 1072338"/>
                <a:gd name="connsiteY146" fmla="*/ 391208 h 662140"/>
                <a:gd name="connsiteX147" fmla="*/ 682397 w 1072338"/>
                <a:gd name="connsiteY147" fmla="*/ 388676 h 662140"/>
                <a:gd name="connsiteX148" fmla="*/ 684930 w 1072338"/>
                <a:gd name="connsiteY148" fmla="*/ 387409 h 662140"/>
                <a:gd name="connsiteX149" fmla="*/ 848249 w 1072338"/>
                <a:gd name="connsiteY149" fmla="*/ 253209 h 662140"/>
                <a:gd name="connsiteX150" fmla="*/ 845717 w 1072338"/>
                <a:gd name="connsiteY150" fmla="*/ 253209 h 662140"/>
                <a:gd name="connsiteX151" fmla="*/ 845717 w 1072338"/>
                <a:gd name="connsiteY151" fmla="*/ 250677 h 662140"/>
                <a:gd name="connsiteX152" fmla="*/ 843185 w 1072338"/>
                <a:gd name="connsiteY152" fmla="*/ 250677 h 662140"/>
                <a:gd name="connsiteX153" fmla="*/ 845717 w 1072338"/>
                <a:gd name="connsiteY153" fmla="*/ 250677 h 662140"/>
                <a:gd name="connsiteX154" fmla="*/ 848249 w 1072338"/>
                <a:gd name="connsiteY154" fmla="*/ 253209 h 662140"/>
                <a:gd name="connsiteX155" fmla="*/ 850781 w 1072338"/>
                <a:gd name="connsiteY155" fmla="*/ 253209 h 662140"/>
                <a:gd name="connsiteX156" fmla="*/ 848249 w 1072338"/>
                <a:gd name="connsiteY156" fmla="*/ 253209 h 662140"/>
                <a:gd name="connsiteX157" fmla="*/ 853313 w 1072338"/>
                <a:gd name="connsiteY157" fmla="*/ 248145 h 662140"/>
                <a:gd name="connsiteX158" fmla="*/ 858378 w 1072338"/>
                <a:gd name="connsiteY158" fmla="*/ 243081 h 662140"/>
                <a:gd name="connsiteX159" fmla="*/ 860910 w 1072338"/>
                <a:gd name="connsiteY159" fmla="*/ 240548 h 662140"/>
                <a:gd name="connsiteX160" fmla="*/ 855845 w 1072338"/>
                <a:gd name="connsiteY160" fmla="*/ 245613 h 662140"/>
                <a:gd name="connsiteX161" fmla="*/ 850781 w 1072338"/>
                <a:gd name="connsiteY161" fmla="*/ 253209 h 662140"/>
                <a:gd name="connsiteX162" fmla="*/ 874836 w 1072338"/>
                <a:gd name="connsiteY162" fmla="*/ 232952 h 662140"/>
                <a:gd name="connsiteX163" fmla="*/ 867240 w 1072338"/>
                <a:gd name="connsiteY163" fmla="*/ 238016 h 662140"/>
                <a:gd name="connsiteX164" fmla="*/ 872304 w 1072338"/>
                <a:gd name="connsiteY164" fmla="*/ 235484 h 662140"/>
                <a:gd name="connsiteX165" fmla="*/ 874836 w 1072338"/>
                <a:gd name="connsiteY165" fmla="*/ 232952 h 662140"/>
                <a:gd name="connsiteX166" fmla="*/ 882432 w 1072338"/>
                <a:gd name="connsiteY166" fmla="*/ 232952 h 662140"/>
                <a:gd name="connsiteX167" fmla="*/ 877368 w 1072338"/>
                <a:gd name="connsiteY167" fmla="*/ 232952 h 662140"/>
                <a:gd name="connsiteX168" fmla="*/ 882432 w 1072338"/>
                <a:gd name="connsiteY168" fmla="*/ 230420 h 662140"/>
                <a:gd name="connsiteX169" fmla="*/ 884965 w 1072338"/>
                <a:gd name="connsiteY169" fmla="*/ 224090 h 662140"/>
                <a:gd name="connsiteX170" fmla="*/ 884965 w 1072338"/>
                <a:gd name="connsiteY170" fmla="*/ 221558 h 662140"/>
                <a:gd name="connsiteX171" fmla="*/ 884965 w 1072338"/>
                <a:gd name="connsiteY171" fmla="*/ 215227 h 662140"/>
                <a:gd name="connsiteX172" fmla="*/ 887496 w 1072338"/>
                <a:gd name="connsiteY172" fmla="*/ 221558 h 662140"/>
                <a:gd name="connsiteX173" fmla="*/ 884965 w 1072338"/>
                <a:gd name="connsiteY173" fmla="*/ 226622 h 662140"/>
                <a:gd name="connsiteX174" fmla="*/ 884965 w 1072338"/>
                <a:gd name="connsiteY174" fmla="*/ 231686 h 662140"/>
                <a:gd name="connsiteX175" fmla="*/ 882432 w 1072338"/>
                <a:gd name="connsiteY175" fmla="*/ 232952 h 662140"/>
                <a:gd name="connsiteX176" fmla="*/ 879900 w 1072338"/>
                <a:gd name="connsiteY176" fmla="*/ 210163 h 662140"/>
                <a:gd name="connsiteX177" fmla="*/ 879900 w 1072338"/>
                <a:gd name="connsiteY177" fmla="*/ 212695 h 662140"/>
                <a:gd name="connsiteX178" fmla="*/ 877368 w 1072338"/>
                <a:gd name="connsiteY178" fmla="*/ 207631 h 662140"/>
                <a:gd name="connsiteX179" fmla="*/ 879900 w 1072338"/>
                <a:gd name="connsiteY179" fmla="*/ 207631 h 662140"/>
                <a:gd name="connsiteX180" fmla="*/ 879900 w 1072338"/>
                <a:gd name="connsiteY180" fmla="*/ 210163 h 662140"/>
                <a:gd name="connsiteX181" fmla="*/ 18991 w 1072338"/>
                <a:gd name="connsiteY181" fmla="*/ 457042 h 662140"/>
                <a:gd name="connsiteX182" fmla="*/ 21523 w 1072338"/>
                <a:gd name="connsiteY182" fmla="*/ 457042 h 662140"/>
                <a:gd name="connsiteX183" fmla="*/ 18991 w 1072338"/>
                <a:gd name="connsiteY183" fmla="*/ 457042 h 662140"/>
                <a:gd name="connsiteX184" fmla="*/ 18991 w 1072338"/>
                <a:gd name="connsiteY184" fmla="*/ 454510 h 662140"/>
                <a:gd name="connsiteX185" fmla="*/ 16459 w 1072338"/>
                <a:gd name="connsiteY185" fmla="*/ 454510 h 662140"/>
                <a:gd name="connsiteX186" fmla="*/ 13926 w 1072338"/>
                <a:gd name="connsiteY186" fmla="*/ 454510 h 662140"/>
                <a:gd name="connsiteX187" fmla="*/ 13926 w 1072338"/>
                <a:gd name="connsiteY187" fmla="*/ 451978 h 662140"/>
                <a:gd name="connsiteX188" fmla="*/ 11394 w 1072338"/>
                <a:gd name="connsiteY188" fmla="*/ 451978 h 662140"/>
                <a:gd name="connsiteX189" fmla="*/ 11394 w 1072338"/>
                <a:gd name="connsiteY189" fmla="*/ 449446 h 662140"/>
                <a:gd name="connsiteX190" fmla="*/ 13926 w 1072338"/>
                <a:gd name="connsiteY190" fmla="*/ 449446 h 662140"/>
                <a:gd name="connsiteX191" fmla="*/ 16459 w 1072338"/>
                <a:gd name="connsiteY191" fmla="*/ 449446 h 662140"/>
                <a:gd name="connsiteX192" fmla="*/ 16459 w 1072338"/>
                <a:gd name="connsiteY192" fmla="*/ 446913 h 662140"/>
                <a:gd name="connsiteX193" fmla="*/ 16459 w 1072338"/>
                <a:gd name="connsiteY193" fmla="*/ 444381 h 662140"/>
                <a:gd name="connsiteX194" fmla="*/ 18991 w 1072338"/>
                <a:gd name="connsiteY194" fmla="*/ 444381 h 662140"/>
                <a:gd name="connsiteX195" fmla="*/ 18991 w 1072338"/>
                <a:gd name="connsiteY195" fmla="*/ 441849 h 662140"/>
                <a:gd name="connsiteX196" fmla="*/ 21523 w 1072338"/>
                <a:gd name="connsiteY196" fmla="*/ 441849 h 662140"/>
                <a:gd name="connsiteX197" fmla="*/ 24055 w 1072338"/>
                <a:gd name="connsiteY197" fmla="*/ 441849 h 662140"/>
                <a:gd name="connsiteX198" fmla="*/ 24055 w 1072338"/>
                <a:gd name="connsiteY198" fmla="*/ 444381 h 662140"/>
                <a:gd name="connsiteX199" fmla="*/ 26587 w 1072338"/>
                <a:gd name="connsiteY199" fmla="*/ 444381 h 662140"/>
                <a:gd name="connsiteX200" fmla="*/ 26587 w 1072338"/>
                <a:gd name="connsiteY200" fmla="*/ 446913 h 662140"/>
                <a:gd name="connsiteX201" fmla="*/ 29119 w 1072338"/>
                <a:gd name="connsiteY201" fmla="*/ 446913 h 662140"/>
                <a:gd name="connsiteX202" fmla="*/ 31651 w 1072338"/>
                <a:gd name="connsiteY202" fmla="*/ 446913 h 662140"/>
                <a:gd name="connsiteX203" fmla="*/ 34183 w 1072338"/>
                <a:gd name="connsiteY203" fmla="*/ 446913 h 662140"/>
                <a:gd name="connsiteX204" fmla="*/ 34183 w 1072338"/>
                <a:gd name="connsiteY204" fmla="*/ 444381 h 662140"/>
                <a:gd name="connsiteX205" fmla="*/ 34183 w 1072338"/>
                <a:gd name="connsiteY205" fmla="*/ 441849 h 662140"/>
                <a:gd name="connsiteX206" fmla="*/ 36715 w 1072338"/>
                <a:gd name="connsiteY206" fmla="*/ 441849 h 662140"/>
                <a:gd name="connsiteX207" fmla="*/ 36715 w 1072338"/>
                <a:gd name="connsiteY207" fmla="*/ 439317 h 662140"/>
                <a:gd name="connsiteX208" fmla="*/ 39247 w 1072338"/>
                <a:gd name="connsiteY208" fmla="*/ 439317 h 662140"/>
                <a:gd name="connsiteX209" fmla="*/ 39247 w 1072338"/>
                <a:gd name="connsiteY209" fmla="*/ 436785 h 662140"/>
                <a:gd name="connsiteX210" fmla="*/ 41779 w 1072338"/>
                <a:gd name="connsiteY210" fmla="*/ 436785 h 662140"/>
                <a:gd name="connsiteX211" fmla="*/ 44312 w 1072338"/>
                <a:gd name="connsiteY211" fmla="*/ 436785 h 662140"/>
                <a:gd name="connsiteX212" fmla="*/ 44312 w 1072338"/>
                <a:gd name="connsiteY212" fmla="*/ 434253 h 662140"/>
                <a:gd name="connsiteX213" fmla="*/ 46844 w 1072338"/>
                <a:gd name="connsiteY213" fmla="*/ 434253 h 662140"/>
                <a:gd name="connsiteX214" fmla="*/ 49376 w 1072338"/>
                <a:gd name="connsiteY214" fmla="*/ 434253 h 662140"/>
                <a:gd name="connsiteX215" fmla="*/ 51908 w 1072338"/>
                <a:gd name="connsiteY215" fmla="*/ 434253 h 662140"/>
                <a:gd name="connsiteX216" fmla="*/ 51908 w 1072338"/>
                <a:gd name="connsiteY216" fmla="*/ 436785 h 662140"/>
                <a:gd name="connsiteX217" fmla="*/ 54440 w 1072338"/>
                <a:gd name="connsiteY217" fmla="*/ 436785 h 662140"/>
                <a:gd name="connsiteX218" fmla="*/ 56972 w 1072338"/>
                <a:gd name="connsiteY218" fmla="*/ 436785 h 662140"/>
                <a:gd name="connsiteX219" fmla="*/ 59504 w 1072338"/>
                <a:gd name="connsiteY219" fmla="*/ 436785 h 662140"/>
                <a:gd name="connsiteX220" fmla="*/ 59504 w 1072338"/>
                <a:gd name="connsiteY220" fmla="*/ 439317 h 662140"/>
                <a:gd name="connsiteX221" fmla="*/ 62036 w 1072338"/>
                <a:gd name="connsiteY221" fmla="*/ 439317 h 662140"/>
                <a:gd name="connsiteX222" fmla="*/ 62036 w 1072338"/>
                <a:gd name="connsiteY222" fmla="*/ 441849 h 662140"/>
                <a:gd name="connsiteX223" fmla="*/ 64568 w 1072338"/>
                <a:gd name="connsiteY223" fmla="*/ 441849 h 662140"/>
                <a:gd name="connsiteX224" fmla="*/ 64568 w 1072338"/>
                <a:gd name="connsiteY224" fmla="*/ 444381 h 662140"/>
                <a:gd name="connsiteX225" fmla="*/ 64568 w 1072338"/>
                <a:gd name="connsiteY225" fmla="*/ 446913 h 662140"/>
                <a:gd name="connsiteX226" fmla="*/ 67100 w 1072338"/>
                <a:gd name="connsiteY226" fmla="*/ 446913 h 662140"/>
                <a:gd name="connsiteX227" fmla="*/ 67100 w 1072338"/>
                <a:gd name="connsiteY227" fmla="*/ 449446 h 662140"/>
                <a:gd name="connsiteX228" fmla="*/ 69632 w 1072338"/>
                <a:gd name="connsiteY228" fmla="*/ 449446 h 662140"/>
                <a:gd name="connsiteX229" fmla="*/ 72164 w 1072338"/>
                <a:gd name="connsiteY229" fmla="*/ 449446 h 662140"/>
                <a:gd name="connsiteX230" fmla="*/ 74696 w 1072338"/>
                <a:gd name="connsiteY230" fmla="*/ 449446 h 662140"/>
                <a:gd name="connsiteX231" fmla="*/ 74696 w 1072338"/>
                <a:gd name="connsiteY231" fmla="*/ 446913 h 662140"/>
                <a:gd name="connsiteX232" fmla="*/ 77229 w 1072338"/>
                <a:gd name="connsiteY232" fmla="*/ 446913 h 662140"/>
                <a:gd name="connsiteX233" fmla="*/ 79761 w 1072338"/>
                <a:gd name="connsiteY233" fmla="*/ 446913 h 662140"/>
                <a:gd name="connsiteX234" fmla="*/ 79761 w 1072338"/>
                <a:gd name="connsiteY234" fmla="*/ 444381 h 662140"/>
                <a:gd name="connsiteX235" fmla="*/ 82293 w 1072338"/>
                <a:gd name="connsiteY235" fmla="*/ 444381 h 662140"/>
                <a:gd name="connsiteX236" fmla="*/ 82293 w 1072338"/>
                <a:gd name="connsiteY236" fmla="*/ 441849 h 662140"/>
                <a:gd name="connsiteX237" fmla="*/ 84825 w 1072338"/>
                <a:gd name="connsiteY237" fmla="*/ 441849 h 662140"/>
                <a:gd name="connsiteX238" fmla="*/ 87357 w 1072338"/>
                <a:gd name="connsiteY238" fmla="*/ 441849 h 662140"/>
                <a:gd name="connsiteX239" fmla="*/ 89889 w 1072338"/>
                <a:gd name="connsiteY239" fmla="*/ 441849 h 662140"/>
                <a:gd name="connsiteX240" fmla="*/ 92421 w 1072338"/>
                <a:gd name="connsiteY240" fmla="*/ 441849 h 662140"/>
                <a:gd name="connsiteX241" fmla="*/ 92421 w 1072338"/>
                <a:gd name="connsiteY241" fmla="*/ 439317 h 662140"/>
                <a:gd name="connsiteX242" fmla="*/ 94953 w 1072338"/>
                <a:gd name="connsiteY242" fmla="*/ 439317 h 662140"/>
                <a:gd name="connsiteX243" fmla="*/ 94953 w 1072338"/>
                <a:gd name="connsiteY243" fmla="*/ 441849 h 662140"/>
                <a:gd name="connsiteX244" fmla="*/ 97485 w 1072338"/>
                <a:gd name="connsiteY244" fmla="*/ 441849 h 662140"/>
                <a:gd name="connsiteX245" fmla="*/ 100017 w 1072338"/>
                <a:gd name="connsiteY245" fmla="*/ 441849 h 662140"/>
                <a:gd name="connsiteX246" fmla="*/ 102549 w 1072338"/>
                <a:gd name="connsiteY246" fmla="*/ 441849 h 662140"/>
                <a:gd name="connsiteX247" fmla="*/ 107614 w 1072338"/>
                <a:gd name="connsiteY247" fmla="*/ 439317 h 662140"/>
                <a:gd name="connsiteX248" fmla="*/ 110146 w 1072338"/>
                <a:gd name="connsiteY248" fmla="*/ 439317 h 662140"/>
                <a:gd name="connsiteX249" fmla="*/ 112678 w 1072338"/>
                <a:gd name="connsiteY249" fmla="*/ 439317 h 662140"/>
                <a:gd name="connsiteX250" fmla="*/ 117742 w 1072338"/>
                <a:gd name="connsiteY250" fmla="*/ 436785 h 662140"/>
                <a:gd name="connsiteX251" fmla="*/ 120274 w 1072338"/>
                <a:gd name="connsiteY251" fmla="*/ 436785 h 662140"/>
                <a:gd name="connsiteX252" fmla="*/ 125338 w 1072338"/>
                <a:gd name="connsiteY252" fmla="*/ 434253 h 662140"/>
                <a:gd name="connsiteX253" fmla="*/ 127870 w 1072338"/>
                <a:gd name="connsiteY253" fmla="*/ 434253 h 662140"/>
                <a:gd name="connsiteX254" fmla="*/ 130403 w 1072338"/>
                <a:gd name="connsiteY254" fmla="*/ 431721 h 662140"/>
                <a:gd name="connsiteX255" fmla="*/ 132935 w 1072338"/>
                <a:gd name="connsiteY255" fmla="*/ 431721 h 662140"/>
                <a:gd name="connsiteX256" fmla="*/ 132935 w 1072338"/>
                <a:gd name="connsiteY256" fmla="*/ 431721 h 662140"/>
                <a:gd name="connsiteX257" fmla="*/ 135467 w 1072338"/>
                <a:gd name="connsiteY257" fmla="*/ 429189 h 662140"/>
                <a:gd name="connsiteX258" fmla="*/ 137999 w 1072338"/>
                <a:gd name="connsiteY258" fmla="*/ 426657 h 662140"/>
                <a:gd name="connsiteX259" fmla="*/ 140531 w 1072338"/>
                <a:gd name="connsiteY259" fmla="*/ 424125 h 662140"/>
                <a:gd name="connsiteX260" fmla="*/ 143063 w 1072338"/>
                <a:gd name="connsiteY260" fmla="*/ 421593 h 662140"/>
                <a:gd name="connsiteX261" fmla="*/ 145595 w 1072338"/>
                <a:gd name="connsiteY261" fmla="*/ 416529 h 662140"/>
                <a:gd name="connsiteX262" fmla="*/ 145595 w 1072338"/>
                <a:gd name="connsiteY262" fmla="*/ 413996 h 662140"/>
                <a:gd name="connsiteX263" fmla="*/ 148127 w 1072338"/>
                <a:gd name="connsiteY263" fmla="*/ 411464 h 662140"/>
                <a:gd name="connsiteX264" fmla="*/ 150659 w 1072338"/>
                <a:gd name="connsiteY264" fmla="*/ 408932 h 662140"/>
                <a:gd name="connsiteX265" fmla="*/ 150659 w 1072338"/>
                <a:gd name="connsiteY265" fmla="*/ 406400 h 662140"/>
                <a:gd name="connsiteX266" fmla="*/ 150659 w 1072338"/>
                <a:gd name="connsiteY266" fmla="*/ 406400 h 662140"/>
                <a:gd name="connsiteX267" fmla="*/ 153191 w 1072338"/>
                <a:gd name="connsiteY267" fmla="*/ 403868 h 662140"/>
                <a:gd name="connsiteX268" fmla="*/ 155723 w 1072338"/>
                <a:gd name="connsiteY268" fmla="*/ 401336 h 662140"/>
                <a:gd name="connsiteX269" fmla="*/ 155723 w 1072338"/>
                <a:gd name="connsiteY269" fmla="*/ 398804 h 662140"/>
                <a:gd name="connsiteX270" fmla="*/ 155723 w 1072338"/>
                <a:gd name="connsiteY270" fmla="*/ 396272 h 662140"/>
                <a:gd name="connsiteX271" fmla="*/ 155723 w 1072338"/>
                <a:gd name="connsiteY271" fmla="*/ 393740 h 662140"/>
                <a:gd name="connsiteX272" fmla="*/ 158255 w 1072338"/>
                <a:gd name="connsiteY272" fmla="*/ 391208 h 662140"/>
                <a:gd name="connsiteX273" fmla="*/ 158255 w 1072338"/>
                <a:gd name="connsiteY273" fmla="*/ 386143 h 662140"/>
                <a:gd name="connsiteX274" fmla="*/ 158255 w 1072338"/>
                <a:gd name="connsiteY274" fmla="*/ 383611 h 662140"/>
                <a:gd name="connsiteX275" fmla="*/ 160788 w 1072338"/>
                <a:gd name="connsiteY275" fmla="*/ 378547 h 662140"/>
                <a:gd name="connsiteX276" fmla="*/ 160788 w 1072338"/>
                <a:gd name="connsiteY276" fmla="*/ 376015 h 662140"/>
                <a:gd name="connsiteX277" fmla="*/ 163320 w 1072338"/>
                <a:gd name="connsiteY277" fmla="*/ 373483 h 662140"/>
                <a:gd name="connsiteX278" fmla="*/ 165852 w 1072338"/>
                <a:gd name="connsiteY278" fmla="*/ 368419 h 662140"/>
                <a:gd name="connsiteX279" fmla="*/ 165852 w 1072338"/>
                <a:gd name="connsiteY279" fmla="*/ 365887 h 662140"/>
                <a:gd name="connsiteX280" fmla="*/ 168384 w 1072338"/>
                <a:gd name="connsiteY280" fmla="*/ 363355 h 662140"/>
                <a:gd name="connsiteX281" fmla="*/ 168384 w 1072338"/>
                <a:gd name="connsiteY281" fmla="*/ 358290 h 662140"/>
                <a:gd name="connsiteX282" fmla="*/ 168384 w 1072338"/>
                <a:gd name="connsiteY282" fmla="*/ 355758 h 662140"/>
                <a:gd name="connsiteX283" fmla="*/ 165852 w 1072338"/>
                <a:gd name="connsiteY283" fmla="*/ 350694 h 662140"/>
                <a:gd name="connsiteX284" fmla="*/ 165852 w 1072338"/>
                <a:gd name="connsiteY284" fmla="*/ 348162 h 662140"/>
                <a:gd name="connsiteX285" fmla="*/ 165852 w 1072338"/>
                <a:gd name="connsiteY285" fmla="*/ 345630 h 662140"/>
                <a:gd name="connsiteX286" fmla="*/ 163320 w 1072338"/>
                <a:gd name="connsiteY286" fmla="*/ 340566 h 662140"/>
                <a:gd name="connsiteX287" fmla="*/ 163320 w 1072338"/>
                <a:gd name="connsiteY287" fmla="*/ 338034 h 662140"/>
                <a:gd name="connsiteX288" fmla="*/ 163320 w 1072338"/>
                <a:gd name="connsiteY288" fmla="*/ 335502 h 662140"/>
                <a:gd name="connsiteX289" fmla="*/ 163320 w 1072338"/>
                <a:gd name="connsiteY289" fmla="*/ 332970 h 662140"/>
                <a:gd name="connsiteX290" fmla="*/ 163320 w 1072338"/>
                <a:gd name="connsiteY290" fmla="*/ 330437 h 662140"/>
                <a:gd name="connsiteX291" fmla="*/ 163320 w 1072338"/>
                <a:gd name="connsiteY291" fmla="*/ 327905 h 662140"/>
                <a:gd name="connsiteX292" fmla="*/ 165852 w 1072338"/>
                <a:gd name="connsiteY292" fmla="*/ 322841 h 662140"/>
                <a:gd name="connsiteX293" fmla="*/ 165852 w 1072338"/>
                <a:gd name="connsiteY293" fmla="*/ 320309 h 662140"/>
                <a:gd name="connsiteX294" fmla="*/ 165852 w 1072338"/>
                <a:gd name="connsiteY294" fmla="*/ 317777 h 662140"/>
                <a:gd name="connsiteX295" fmla="*/ 165852 w 1072338"/>
                <a:gd name="connsiteY295" fmla="*/ 315245 h 662140"/>
                <a:gd name="connsiteX296" fmla="*/ 168384 w 1072338"/>
                <a:gd name="connsiteY296" fmla="*/ 312713 h 662140"/>
                <a:gd name="connsiteX297" fmla="*/ 168384 w 1072338"/>
                <a:gd name="connsiteY297" fmla="*/ 317777 h 662140"/>
                <a:gd name="connsiteX298" fmla="*/ 168384 w 1072338"/>
                <a:gd name="connsiteY298" fmla="*/ 312713 h 662140"/>
                <a:gd name="connsiteX299" fmla="*/ 168384 w 1072338"/>
                <a:gd name="connsiteY299" fmla="*/ 310181 h 662140"/>
                <a:gd name="connsiteX300" fmla="*/ 168384 w 1072338"/>
                <a:gd name="connsiteY300" fmla="*/ 305117 h 662140"/>
                <a:gd name="connsiteX301" fmla="*/ 170916 w 1072338"/>
                <a:gd name="connsiteY301" fmla="*/ 302585 h 662140"/>
                <a:gd name="connsiteX302" fmla="*/ 170916 w 1072338"/>
                <a:gd name="connsiteY302" fmla="*/ 297520 h 662140"/>
                <a:gd name="connsiteX303" fmla="*/ 170916 w 1072338"/>
                <a:gd name="connsiteY303" fmla="*/ 294988 h 662140"/>
                <a:gd name="connsiteX304" fmla="*/ 170916 w 1072338"/>
                <a:gd name="connsiteY304" fmla="*/ 292456 h 662140"/>
                <a:gd name="connsiteX305" fmla="*/ 173448 w 1072338"/>
                <a:gd name="connsiteY305" fmla="*/ 287392 h 662140"/>
                <a:gd name="connsiteX306" fmla="*/ 173448 w 1072338"/>
                <a:gd name="connsiteY306" fmla="*/ 284860 h 662140"/>
                <a:gd name="connsiteX307" fmla="*/ 173448 w 1072338"/>
                <a:gd name="connsiteY307" fmla="*/ 282328 h 662140"/>
                <a:gd name="connsiteX308" fmla="*/ 175980 w 1072338"/>
                <a:gd name="connsiteY308" fmla="*/ 277264 h 662140"/>
                <a:gd name="connsiteX309" fmla="*/ 175980 w 1072338"/>
                <a:gd name="connsiteY309" fmla="*/ 274732 h 662140"/>
                <a:gd name="connsiteX310" fmla="*/ 178512 w 1072338"/>
                <a:gd name="connsiteY310" fmla="*/ 272199 h 662140"/>
                <a:gd name="connsiteX311" fmla="*/ 178512 w 1072338"/>
                <a:gd name="connsiteY311" fmla="*/ 267135 h 662140"/>
                <a:gd name="connsiteX312" fmla="*/ 181044 w 1072338"/>
                <a:gd name="connsiteY312" fmla="*/ 264603 h 662140"/>
                <a:gd name="connsiteX313" fmla="*/ 183576 w 1072338"/>
                <a:gd name="connsiteY313" fmla="*/ 262071 h 662140"/>
                <a:gd name="connsiteX314" fmla="*/ 186108 w 1072338"/>
                <a:gd name="connsiteY314" fmla="*/ 259539 h 662140"/>
                <a:gd name="connsiteX315" fmla="*/ 188640 w 1072338"/>
                <a:gd name="connsiteY315" fmla="*/ 257007 h 662140"/>
                <a:gd name="connsiteX316" fmla="*/ 193705 w 1072338"/>
                <a:gd name="connsiteY316" fmla="*/ 257007 h 662140"/>
                <a:gd name="connsiteX317" fmla="*/ 196237 w 1072338"/>
                <a:gd name="connsiteY317" fmla="*/ 254475 h 662140"/>
                <a:gd name="connsiteX318" fmla="*/ 201301 w 1072338"/>
                <a:gd name="connsiteY318" fmla="*/ 254475 h 662140"/>
                <a:gd name="connsiteX319" fmla="*/ 203833 w 1072338"/>
                <a:gd name="connsiteY319" fmla="*/ 254475 h 662140"/>
                <a:gd name="connsiteX320" fmla="*/ 206365 w 1072338"/>
                <a:gd name="connsiteY320" fmla="*/ 254475 h 662140"/>
                <a:gd name="connsiteX321" fmla="*/ 208897 w 1072338"/>
                <a:gd name="connsiteY321" fmla="*/ 254475 h 662140"/>
                <a:gd name="connsiteX322" fmla="*/ 211429 w 1072338"/>
                <a:gd name="connsiteY322" fmla="*/ 254475 h 662140"/>
                <a:gd name="connsiteX323" fmla="*/ 213961 w 1072338"/>
                <a:gd name="connsiteY323" fmla="*/ 254475 h 662140"/>
                <a:gd name="connsiteX324" fmla="*/ 216493 w 1072338"/>
                <a:gd name="connsiteY324" fmla="*/ 257007 h 662140"/>
                <a:gd name="connsiteX325" fmla="*/ 219026 w 1072338"/>
                <a:gd name="connsiteY325" fmla="*/ 259539 h 662140"/>
                <a:gd name="connsiteX326" fmla="*/ 221558 w 1072338"/>
                <a:gd name="connsiteY326" fmla="*/ 259539 h 662140"/>
                <a:gd name="connsiteX327" fmla="*/ 224090 w 1072338"/>
                <a:gd name="connsiteY327" fmla="*/ 259539 h 662140"/>
                <a:gd name="connsiteX328" fmla="*/ 226622 w 1072338"/>
                <a:gd name="connsiteY328" fmla="*/ 262071 h 662140"/>
                <a:gd name="connsiteX329" fmla="*/ 229154 w 1072338"/>
                <a:gd name="connsiteY329" fmla="*/ 262071 h 662140"/>
                <a:gd name="connsiteX330" fmla="*/ 231686 w 1072338"/>
                <a:gd name="connsiteY330" fmla="*/ 262071 h 662140"/>
                <a:gd name="connsiteX331" fmla="*/ 234218 w 1072338"/>
                <a:gd name="connsiteY331" fmla="*/ 264603 h 662140"/>
                <a:gd name="connsiteX332" fmla="*/ 239282 w 1072338"/>
                <a:gd name="connsiteY332" fmla="*/ 264603 h 662140"/>
                <a:gd name="connsiteX333" fmla="*/ 241814 w 1072338"/>
                <a:gd name="connsiteY333" fmla="*/ 264603 h 662140"/>
                <a:gd name="connsiteX334" fmla="*/ 244346 w 1072338"/>
                <a:gd name="connsiteY334" fmla="*/ 267135 h 662140"/>
                <a:gd name="connsiteX335" fmla="*/ 246879 w 1072338"/>
                <a:gd name="connsiteY335" fmla="*/ 267135 h 662140"/>
                <a:gd name="connsiteX336" fmla="*/ 249411 w 1072338"/>
                <a:gd name="connsiteY336" fmla="*/ 267135 h 662140"/>
                <a:gd name="connsiteX337" fmla="*/ 251943 w 1072338"/>
                <a:gd name="connsiteY337" fmla="*/ 267135 h 662140"/>
                <a:gd name="connsiteX338" fmla="*/ 257007 w 1072338"/>
                <a:gd name="connsiteY338" fmla="*/ 267135 h 662140"/>
                <a:gd name="connsiteX339" fmla="*/ 262071 w 1072338"/>
                <a:gd name="connsiteY339" fmla="*/ 267135 h 662140"/>
                <a:gd name="connsiteX340" fmla="*/ 264603 w 1072338"/>
                <a:gd name="connsiteY340" fmla="*/ 267135 h 662140"/>
                <a:gd name="connsiteX341" fmla="*/ 267135 w 1072338"/>
                <a:gd name="connsiteY341" fmla="*/ 267135 h 662140"/>
                <a:gd name="connsiteX342" fmla="*/ 269667 w 1072338"/>
                <a:gd name="connsiteY342" fmla="*/ 267135 h 662140"/>
                <a:gd name="connsiteX343" fmla="*/ 272199 w 1072338"/>
                <a:gd name="connsiteY343" fmla="*/ 267135 h 662140"/>
                <a:gd name="connsiteX344" fmla="*/ 274731 w 1072338"/>
                <a:gd name="connsiteY344" fmla="*/ 267135 h 662140"/>
                <a:gd name="connsiteX345" fmla="*/ 277263 w 1072338"/>
                <a:gd name="connsiteY345" fmla="*/ 267135 h 662140"/>
                <a:gd name="connsiteX346" fmla="*/ 279796 w 1072338"/>
                <a:gd name="connsiteY346" fmla="*/ 267135 h 662140"/>
                <a:gd name="connsiteX347" fmla="*/ 284860 w 1072338"/>
                <a:gd name="connsiteY347" fmla="*/ 267135 h 662140"/>
                <a:gd name="connsiteX348" fmla="*/ 287392 w 1072338"/>
                <a:gd name="connsiteY348" fmla="*/ 267135 h 662140"/>
                <a:gd name="connsiteX349" fmla="*/ 292456 w 1072338"/>
                <a:gd name="connsiteY349" fmla="*/ 267135 h 662140"/>
                <a:gd name="connsiteX350" fmla="*/ 294988 w 1072338"/>
                <a:gd name="connsiteY350" fmla="*/ 269667 h 662140"/>
                <a:gd name="connsiteX351" fmla="*/ 300052 w 1072338"/>
                <a:gd name="connsiteY351" fmla="*/ 267135 h 662140"/>
                <a:gd name="connsiteX352" fmla="*/ 302584 w 1072338"/>
                <a:gd name="connsiteY352" fmla="*/ 267135 h 662140"/>
                <a:gd name="connsiteX353" fmla="*/ 307649 w 1072338"/>
                <a:gd name="connsiteY353" fmla="*/ 267135 h 662140"/>
                <a:gd name="connsiteX354" fmla="*/ 310181 w 1072338"/>
                <a:gd name="connsiteY354" fmla="*/ 267135 h 662140"/>
                <a:gd name="connsiteX355" fmla="*/ 312713 w 1072338"/>
                <a:gd name="connsiteY355" fmla="*/ 264603 h 662140"/>
                <a:gd name="connsiteX356" fmla="*/ 317777 w 1072338"/>
                <a:gd name="connsiteY356" fmla="*/ 262071 h 662140"/>
                <a:gd name="connsiteX357" fmla="*/ 320309 w 1072338"/>
                <a:gd name="connsiteY357" fmla="*/ 262071 h 662140"/>
                <a:gd name="connsiteX358" fmla="*/ 320309 w 1072338"/>
                <a:gd name="connsiteY358" fmla="*/ 259539 h 662140"/>
                <a:gd name="connsiteX359" fmla="*/ 322841 w 1072338"/>
                <a:gd name="connsiteY359" fmla="*/ 259539 h 662140"/>
                <a:gd name="connsiteX360" fmla="*/ 325373 w 1072338"/>
                <a:gd name="connsiteY360" fmla="*/ 257007 h 662140"/>
                <a:gd name="connsiteX361" fmla="*/ 330437 w 1072338"/>
                <a:gd name="connsiteY361" fmla="*/ 254475 h 662140"/>
                <a:gd name="connsiteX362" fmla="*/ 332970 w 1072338"/>
                <a:gd name="connsiteY362" fmla="*/ 251943 h 662140"/>
                <a:gd name="connsiteX363" fmla="*/ 335502 w 1072338"/>
                <a:gd name="connsiteY363" fmla="*/ 249411 h 662140"/>
                <a:gd name="connsiteX364" fmla="*/ 338034 w 1072338"/>
                <a:gd name="connsiteY364" fmla="*/ 246879 h 662140"/>
                <a:gd name="connsiteX365" fmla="*/ 340566 w 1072338"/>
                <a:gd name="connsiteY365" fmla="*/ 244346 h 662140"/>
                <a:gd name="connsiteX366" fmla="*/ 343098 w 1072338"/>
                <a:gd name="connsiteY366" fmla="*/ 244346 h 662140"/>
                <a:gd name="connsiteX367" fmla="*/ 345630 w 1072338"/>
                <a:gd name="connsiteY367" fmla="*/ 244346 h 662140"/>
                <a:gd name="connsiteX368" fmla="*/ 345630 w 1072338"/>
                <a:gd name="connsiteY368" fmla="*/ 241814 h 662140"/>
                <a:gd name="connsiteX369" fmla="*/ 348162 w 1072338"/>
                <a:gd name="connsiteY369" fmla="*/ 241814 h 662140"/>
                <a:gd name="connsiteX370" fmla="*/ 350694 w 1072338"/>
                <a:gd name="connsiteY370" fmla="*/ 239282 h 662140"/>
                <a:gd name="connsiteX371" fmla="*/ 350694 w 1072338"/>
                <a:gd name="connsiteY371" fmla="*/ 236750 h 662140"/>
                <a:gd name="connsiteX372" fmla="*/ 350694 w 1072338"/>
                <a:gd name="connsiteY372" fmla="*/ 241814 h 662140"/>
                <a:gd name="connsiteX373" fmla="*/ 353226 w 1072338"/>
                <a:gd name="connsiteY373" fmla="*/ 239282 h 662140"/>
                <a:gd name="connsiteX374" fmla="*/ 355758 w 1072338"/>
                <a:gd name="connsiteY374" fmla="*/ 236750 h 662140"/>
                <a:gd name="connsiteX375" fmla="*/ 360822 w 1072338"/>
                <a:gd name="connsiteY375" fmla="*/ 234218 h 662140"/>
                <a:gd name="connsiteX376" fmla="*/ 363354 w 1072338"/>
                <a:gd name="connsiteY376" fmla="*/ 231686 h 662140"/>
                <a:gd name="connsiteX377" fmla="*/ 365887 w 1072338"/>
                <a:gd name="connsiteY377" fmla="*/ 229154 h 662140"/>
                <a:gd name="connsiteX378" fmla="*/ 368419 w 1072338"/>
                <a:gd name="connsiteY378" fmla="*/ 226622 h 662140"/>
                <a:gd name="connsiteX379" fmla="*/ 368419 w 1072338"/>
                <a:gd name="connsiteY379" fmla="*/ 224090 h 662140"/>
                <a:gd name="connsiteX380" fmla="*/ 370951 w 1072338"/>
                <a:gd name="connsiteY380" fmla="*/ 224090 h 662140"/>
                <a:gd name="connsiteX381" fmla="*/ 370951 w 1072338"/>
                <a:gd name="connsiteY381" fmla="*/ 221558 h 662140"/>
                <a:gd name="connsiteX382" fmla="*/ 373483 w 1072338"/>
                <a:gd name="connsiteY382" fmla="*/ 219026 h 662140"/>
                <a:gd name="connsiteX383" fmla="*/ 373483 w 1072338"/>
                <a:gd name="connsiteY383" fmla="*/ 216494 h 662140"/>
                <a:gd name="connsiteX384" fmla="*/ 376015 w 1072338"/>
                <a:gd name="connsiteY384" fmla="*/ 213962 h 662140"/>
                <a:gd name="connsiteX385" fmla="*/ 376015 w 1072338"/>
                <a:gd name="connsiteY385" fmla="*/ 211429 h 662140"/>
                <a:gd name="connsiteX386" fmla="*/ 378547 w 1072338"/>
                <a:gd name="connsiteY386" fmla="*/ 211429 h 662140"/>
                <a:gd name="connsiteX387" fmla="*/ 378547 w 1072338"/>
                <a:gd name="connsiteY387" fmla="*/ 208897 h 662140"/>
                <a:gd name="connsiteX388" fmla="*/ 381079 w 1072338"/>
                <a:gd name="connsiteY388" fmla="*/ 208897 h 662140"/>
                <a:gd name="connsiteX389" fmla="*/ 381079 w 1072338"/>
                <a:gd name="connsiteY389" fmla="*/ 203833 h 662140"/>
                <a:gd name="connsiteX390" fmla="*/ 383611 w 1072338"/>
                <a:gd name="connsiteY390" fmla="*/ 201301 h 662140"/>
                <a:gd name="connsiteX391" fmla="*/ 386143 w 1072338"/>
                <a:gd name="connsiteY391" fmla="*/ 198769 h 662140"/>
                <a:gd name="connsiteX392" fmla="*/ 388675 w 1072338"/>
                <a:gd name="connsiteY392" fmla="*/ 196237 h 662140"/>
                <a:gd name="connsiteX393" fmla="*/ 388675 w 1072338"/>
                <a:gd name="connsiteY393" fmla="*/ 193705 h 662140"/>
                <a:gd name="connsiteX394" fmla="*/ 391207 w 1072338"/>
                <a:gd name="connsiteY394" fmla="*/ 191173 h 662140"/>
                <a:gd name="connsiteX395" fmla="*/ 393739 w 1072338"/>
                <a:gd name="connsiteY395" fmla="*/ 186109 h 662140"/>
                <a:gd name="connsiteX396" fmla="*/ 396272 w 1072338"/>
                <a:gd name="connsiteY396" fmla="*/ 183576 h 662140"/>
                <a:gd name="connsiteX397" fmla="*/ 398804 w 1072338"/>
                <a:gd name="connsiteY397" fmla="*/ 181044 h 662140"/>
                <a:gd name="connsiteX398" fmla="*/ 398804 w 1072338"/>
                <a:gd name="connsiteY398" fmla="*/ 178512 h 662140"/>
                <a:gd name="connsiteX399" fmla="*/ 401336 w 1072338"/>
                <a:gd name="connsiteY399" fmla="*/ 178512 h 662140"/>
                <a:gd name="connsiteX400" fmla="*/ 403868 w 1072338"/>
                <a:gd name="connsiteY400" fmla="*/ 175980 h 662140"/>
                <a:gd name="connsiteX401" fmla="*/ 403868 w 1072338"/>
                <a:gd name="connsiteY401" fmla="*/ 173448 h 662140"/>
                <a:gd name="connsiteX402" fmla="*/ 406400 w 1072338"/>
                <a:gd name="connsiteY402" fmla="*/ 173448 h 662140"/>
                <a:gd name="connsiteX403" fmla="*/ 408932 w 1072338"/>
                <a:gd name="connsiteY403" fmla="*/ 170916 h 662140"/>
                <a:gd name="connsiteX404" fmla="*/ 411464 w 1072338"/>
                <a:gd name="connsiteY404" fmla="*/ 168384 h 662140"/>
                <a:gd name="connsiteX405" fmla="*/ 411464 w 1072338"/>
                <a:gd name="connsiteY405" fmla="*/ 165852 h 662140"/>
                <a:gd name="connsiteX406" fmla="*/ 413996 w 1072338"/>
                <a:gd name="connsiteY406" fmla="*/ 165852 h 662140"/>
                <a:gd name="connsiteX407" fmla="*/ 416528 w 1072338"/>
                <a:gd name="connsiteY407" fmla="*/ 163320 h 662140"/>
                <a:gd name="connsiteX408" fmla="*/ 416528 w 1072338"/>
                <a:gd name="connsiteY408" fmla="*/ 160788 h 662140"/>
                <a:gd name="connsiteX409" fmla="*/ 419060 w 1072338"/>
                <a:gd name="connsiteY409" fmla="*/ 160788 h 662140"/>
                <a:gd name="connsiteX410" fmla="*/ 421593 w 1072338"/>
                <a:gd name="connsiteY410" fmla="*/ 158255 h 662140"/>
                <a:gd name="connsiteX411" fmla="*/ 426657 w 1072338"/>
                <a:gd name="connsiteY411" fmla="*/ 155723 h 662140"/>
                <a:gd name="connsiteX412" fmla="*/ 429189 w 1072338"/>
                <a:gd name="connsiteY412" fmla="*/ 155723 h 662140"/>
                <a:gd name="connsiteX413" fmla="*/ 431721 w 1072338"/>
                <a:gd name="connsiteY413" fmla="*/ 153191 h 662140"/>
                <a:gd name="connsiteX414" fmla="*/ 434253 w 1072338"/>
                <a:gd name="connsiteY414" fmla="*/ 153191 h 662140"/>
                <a:gd name="connsiteX415" fmla="*/ 436785 w 1072338"/>
                <a:gd name="connsiteY415" fmla="*/ 150659 h 662140"/>
                <a:gd name="connsiteX416" fmla="*/ 439317 w 1072338"/>
                <a:gd name="connsiteY416" fmla="*/ 150659 h 662140"/>
                <a:gd name="connsiteX417" fmla="*/ 441849 w 1072338"/>
                <a:gd name="connsiteY417" fmla="*/ 150659 h 662140"/>
                <a:gd name="connsiteX418" fmla="*/ 441849 w 1072338"/>
                <a:gd name="connsiteY418" fmla="*/ 153191 h 662140"/>
                <a:gd name="connsiteX419" fmla="*/ 444381 w 1072338"/>
                <a:gd name="connsiteY419" fmla="*/ 155723 h 662140"/>
                <a:gd name="connsiteX420" fmla="*/ 446913 w 1072338"/>
                <a:gd name="connsiteY420" fmla="*/ 155723 h 662140"/>
                <a:gd name="connsiteX421" fmla="*/ 449445 w 1072338"/>
                <a:gd name="connsiteY421" fmla="*/ 155723 h 662140"/>
                <a:gd name="connsiteX422" fmla="*/ 451978 w 1072338"/>
                <a:gd name="connsiteY422" fmla="*/ 153191 h 662140"/>
                <a:gd name="connsiteX423" fmla="*/ 454510 w 1072338"/>
                <a:gd name="connsiteY423" fmla="*/ 153191 h 662140"/>
                <a:gd name="connsiteX424" fmla="*/ 457042 w 1072338"/>
                <a:gd name="connsiteY424" fmla="*/ 153191 h 662140"/>
                <a:gd name="connsiteX425" fmla="*/ 459574 w 1072338"/>
                <a:gd name="connsiteY425" fmla="*/ 153191 h 662140"/>
                <a:gd name="connsiteX426" fmla="*/ 464638 w 1072338"/>
                <a:gd name="connsiteY426" fmla="*/ 153191 h 662140"/>
                <a:gd name="connsiteX427" fmla="*/ 467170 w 1072338"/>
                <a:gd name="connsiteY427" fmla="*/ 153191 h 662140"/>
                <a:gd name="connsiteX428" fmla="*/ 469702 w 1072338"/>
                <a:gd name="connsiteY428" fmla="*/ 150659 h 662140"/>
                <a:gd name="connsiteX429" fmla="*/ 472234 w 1072338"/>
                <a:gd name="connsiteY429" fmla="*/ 153191 h 662140"/>
                <a:gd name="connsiteX430" fmla="*/ 474766 w 1072338"/>
                <a:gd name="connsiteY430" fmla="*/ 153191 h 662140"/>
                <a:gd name="connsiteX431" fmla="*/ 477298 w 1072338"/>
                <a:gd name="connsiteY431" fmla="*/ 155723 h 662140"/>
                <a:gd name="connsiteX432" fmla="*/ 479830 w 1072338"/>
                <a:gd name="connsiteY432" fmla="*/ 158255 h 662140"/>
                <a:gd name="connsiteX433" fmla="*/ 482363 w 1072338"/>
                <a:gd name="connsiteY433" fmla="*/ 160788 h 662140"/>
                <a:gd name="connsiteX434" fmla="*/ 484895 w 1072338"/>
                <a:gd name="connsiteY434" fmla="*/ 163320 h 662140"/>
                <a:gd name="connsiteX435" fmla="*/ 484895 w 1072338"/>
                <a:gd name="connsiteY435" fmla="*/ 165852 h 662140"/>
                <a:gd name="connsiteX436" fmla="*/ 487427 w 1072338"/>
                <a:gd name="connsiteY436" fmla="*/ 168384 h 662140"/>
                <a:gd name="connsiteX437" fmla="*/ 487427 w 1072338"/>
                <a:gd name="connsiteY437" fmla="*/ 170916 h 662140"/>
                <a:gd name="connsiteX438" fmla="*/ 489959 w 1072338"/>
                <a:gd name="connsiteY438" fmla="*/ 173448 h 662140"/>
                <a:gd name="connsiteX439" fmla="*/ 489959 w 1072338"/>
                <a:gd name="connsiteY439" fmla="*/ 175980 h 662140"/>
                <a:gd name="connsiteX440" fmla="*/ 492491 w 1072338"/>
                <a:gd name="connsiteY440" fmla="*/ 181044 h 662140"/>
                <a:gd name="connsiteX441" fmla="*/ 492491 w 1072338"/>
                <a:gd name="connsiteY441" fmla="*/ 183576 h 662140"/>
                <a:gd name="connsiteX442" fmla="*/ 492491 w 1072338"/>
                <a:gd name="connsiteY442" fmla="*/ 186109 h 662140"/>
                <a:gd name="connsiteX443" fmla="*/ 492491 w 1072338"/>
                <a:gd name="connsiteY443" fmla="*/ 191173 h 662140"/>
                <a:gd name="connsiteX444" fmla="*/ 492491 w 1072338"/>
                <a:gd name="connsiteY444" fmla="*/ 193705 h 662140"/>
                <a:gd name="connsiteX445" fmla="*/ 492491 w 1072338"/>
                <a:gd name="connsiteY445" fmla="*/ 196237 h 662140"/>
                <a:gd name="connsiteX446" fmla="*/ 492491 w 1072338"/>
                <a:gd name="connsiteY446" fmla="*/ 198769 h 662140"/>
                <a:gd name="connsiteX447" fmla="*/ 492491 w 1072338"/>
                <a:gd name="connsiteY447" fmla="*/ 201301 h 662140"/>
                <a:gd name="connsiteX448" fmla="*/ 492491 w 1072338"/>
                <a:gd name="connsiteY448" fmla="*/ 203833 h 662140"/>
                <a:gd name="connsiteX449" fmla="*/ 492491 w 1072338"/>
                <a:gd name="connsiteY449" fmla="*/ 206365 h 662140"/>
                <a:gd name="connsiteX450" fmla="*/ 492491 w 1072338"/>
                <a:gd name="connsiteY450" fmla="*/ 211429 h 662140"/>
                <a:gd name="connsiteX451" fmla="*/ 489959 w 1072338"/>
                <a:gd name="connsiteY451" fmla="*/ 211429 h 662140"/>
                <a:gd name="connsiteX452" fmla="*/ 492491 w 1072338"/>
                <a:gd name="connsiteY452" fmla="*/ 213962 h 662140"/>
                <a:gd name="connsiteX453" fmla="*/ 492491 w 1072338"/>
                <a:gd name="connsiteY453" fmla="*/ 216494 h 662140"/>
                <a:gd name="connsiteX454" fmla="*/ 492491 w 1072338"/>
                <a:gd name="connsiteY454" fmla="*/ 219026 h 662140"/>
                <a:gd name="connsiteX455" fmla="*/ 489959 w 1072338"/>
                <a:gd name="connsiteY455" fmla="*/ 219026 h 662140"/>
                <a:gd name="connsiteX456" fmla="*/ 489959 w 1072338"/>
                <a:gd name="connsiteY456" fmla="*/ 221558 h 662140"/>
                <a:gd name="connsiteX457" fmla="*/ 487427 w 1072338"/>
                <a:gd name="connsiteY457" fmla="*/ 221558 h 662140"/>
                <a:gd name="connsiteX458" fmla="*/ 487427 w 1072338"/>
                <a:gd name="connsiteY458" fmla="*/ 224090 h 662140"/>
                <a:gd name="connsiteX459" fmla="*/ 484895 w 1072338"/>
                <a:gd name="connsiteY459" fmla="*/ 226622 h 662140"/>
                <a:gd name="connsiteX460" fmla="*/ 482363 w 1072338"/>
                <a:gd name="connsiteY460" fmla="*/ 229154 h 662140"/>
                <a:gd name="connsiteX461" fmla="*/ 482363 w 1072338"/>
                <a:gd name="connsiteY461" fmla="*/ 231686 h 662140"/>
                <a:gd name="connsiteX462" fmla="*/ 484895 w 1072338"/>
                <a:gd name="connsiteY462" fmla="*/ 234218 h 662140"/>
                <a:gd name="connsiteX463" fmla="*/ 484895 w 1072338"/>
                <a:gd name="connsiteY463" fmla="*/ 236750 h 662140"/>
                <a:gd name="connsiteX464" fmla="*/ 487427 w 1072338"/>
                <a:gd name="connsiteY464" fmla="*/ 236750 h 662140"/>
                <a:gd name="connsiteX465" fmla="*/ 487427 w 1072338"/>
                <a:gd name="connsiteY465" fmla="*/ 239282 h 662140"/>
                <a:gd name="connsiteX466" fmla="*/ 489959 w 1072338"/>
                <a:gd name="connsiteY466" fmla="*/ 241814 h 662140"/>
                <a:gd name="connsiteX467" fmla="*/ 492491 w 1072338"/>
                <a:gd name="connsiteY467" fmla="*/ 244346 h 662140"/>
                <a:gd name="connsiteX468" fmla="*/ 495023 w 1072338"/>
                <a:gd name="connsiteY468" fmla="*/ 246879 h 662140"/>
                <a:gd name="connsiteX469" fmla="*/ 495023 w 1072338"/>
                <a:gd name="connsiteY469" fmla="*/ 249411 h 662140"/>
                <a:gd name="connsiteX470" fmla="*/ 497555 w 1072338"/>
                <a:gd name="connsiteY470" fmla="*/ 249411 h 662140"/>
                <a:gd name="connsiteX471" fmla="*/ 497555 w 1072338"/>
                <a:gd name="connsiteY471" fmla="*/ 251943 h 662140"/>
                <a:gd name="connsiteX472" fmla="*/ 500087 w 1072338"/>
                <a:gd name="connsiteY472" fmla="*/ 251943 h 662140"/>
                <a:gd name="connsiteX473" fmla="*/ 500087 w 1072338"/>
                <a:gd name="connsiteY473" fmla="*/ 254475 h 662140"/>
                <a:gd name="connsiteX474" fmla="*/ 500087 w 1072338"/>
                <a:gd name="connsiteY474" fmla="*/ 257007 h 662140"/>
                <a:gd name="connsiteX475" fmla="*/ 502619 w 1072338"/>
                <a:gd name="connsiteY475" fmla="*/ 259539 h 662140"/>
                <a:gd name="connsiteX476" fmla="*/ 505151 w 1072338"/>
                <a:gd name="connsiteY476" fmla="*/ 262071 h 662140"/>
                <a:gd name="connsiteX477" fmla="*/ 505151 w 1072338"/>
                <a:gd name="connsiteY477" fmla="*/ 264603 h 662140"/>
                <a:gd name="connsiteX478" fmla="*/ 505151 w 1072338"/>
                <a:gd name="connsiteY478" fmla="*/ 267135 h 662140"/>
                <a:gd name="connsiteX479" fmla="*/ 507683 w 1072338"/>
                <a:gd name="connsiteY479" fmla="*/ 269667 h 662140"/>
                <a:gd name="connsiteX480" fmla="*/ 507683 w 1072338"/>
                <a:gd name="connsiteY480" fmla="*/ 272199 h 662140"/>
                <a:gd name="connsiteX481" fmla="*/ 507683 w 1072338"/>
                <a:gd name="connsiteY481" fmla="*/ 274732 h 662140"/>
                <a:gd name="connsiteX482" fmla="*/ 507683 w 1072338"/>
                <a:gd name="connsiteY482" fmla="*/ 277264 h 662140"/>
                <a:gd name="connsiteX483" fmla="*/ 510216 w 1072338"/>
                <a:gd name="connsiteY483" fmla="*/ 279796 h 662140"/>
                <a:gd name="connsiteX484" fmla="*/ 510216 w 1072338"/>
                <a:gd name="connsiteY484" fmla="*/ 282328 h 662140"/>
                <a:gd name="connsiteX485" fmla="*/ 510216 w 1072338"/>
                <a:gd name="connsiteY485" fmla="*/ 284860 h 662140"/>
                <a:gd name="connsiteX486" fmla="*/ 510216 w 1072338"/>
                <a:gd name="connsiteY486" fmla="*/ 289924 h 662140"/>
                <a:gd name="connsiteX487" fmla="*/ 510216 w 1072338"/>
                <a:gd name="connsiteY487" fmla="*/ 292456 h 662140"/>
                <a:gd name="connsiteX488" fmla="*/ 512748 w 1072338"/>
                <a:gd name="connsiteY488" fmla="*/ 292456 h 662140"/>
                <a:gd name="connsiteX489" fmla="*/ 512748 w 1072338"/>
                <a:gd name="connsiteY489" fmla="*/ 294988 h 662140"/>
                <a:gd name="connsiteX490" fmla="*/ 512748 w 1072338"/>
                <a:gd name="connsiteY490" fmla="*/ 297520 h 662140"/>
                <a:gd name="connsiteX491" fmla="*/ 512748 w 1072338"/>
                <a:gd name="connsiteY491" fmla="*/ 300053 h 662140"/>
                <a:gd name="connsiteX492" fmla="*/ 512748 w 1072338"/>
                <a:gd name="connsiteY492" fmla="*/ 302585 h 662140"/>
                <a:gd name="connsiteX493" fmla="*/ 512748 w 1072338"/>
                <a:gd name="connsiteY493" fmla="*/ 305117 h 662140"/>
                <a:gd name="connsiteX494" fmla="*/ 515280 w 1072338"/>
                <a:gd name="connsiteY494" fmla="*/ 305117 h 662140"/>
                <a:gd name="connsiteX495" fmla="*/ 515280 w 1072338"/>
                <a:gd name="connsiteY495" fmla="*/ 307649 h 662140"/>
                <a:gd name="connsiteX496" fmla="*/ 517812 w 1072338"/>
                <a:gd name="connsiteY496" fmla="*/ 307649 h 662140"/>
                <a:gd name="connsiteX497" fmla="*/ 522876 w 1072338"/>
                <a:gd name="connsiteY497" fmla="*/ 310181 h 662140"/>
                <a:gd name="connsiteX498" fmla="*/ 525408 w 1072338"/>
                <a:gd name="connsiteY498" fmla="*/ 312713 h 662140"/>
                <a:gd name="connsiteX499" fmla="*/ 527940 w 1072338"/>
                <a:gd name="connsiteY499" fmla="*/ 312713 h 662140"/>
                <a:gd name="connsiteX500" fmla="*/ 527940 w 1072338"/>
                <a:gd name="connsiteY500" fmla="*/ 315245 h 662140"/>
                <a:gd name="connsiteX501" fmla="*/ 530472 w 1072338"/>
                <a:gd name="connsiteY501" fmla="*/ 315245 h 662140"/>
                <a:gd name="connsiteX502" fmla="*/ 533004 w 1072338"/>
                <a:gd name="connsiteY502" fmla="*/ 315245 h 662140"/>
                <a:gd name="connsiteX503" fmla="*/ 535537 w 1072338"/>
                <a:gd name="connsiteY503" fmla="*/ 317777 h 662140"/>
                <a:gd name="connsiteX504" fmla="*/ 538069 w 1072338"/>
                <a:gd name="connsiteY504" fmla="*/ 317777 h 662140"/>
                <a:gd name="connsiteX505" fmla="*/ 543133 w 1072338"/>
                <a:gd name="connsiteY505" fmla="*/ 320309 h 662140"/>
                <a:gd name="connsiteX506" fmla="*/ 545665 w 1072338"/>
                <a:gd name="connsiteY506" fmla="*/ 322841 h 662140"/>
                <a:gd name="connsiteX507" fmla="*/ 548197 w 1072338"/>
                <a:gd name="connsiteY507" fmla="*/ 325373 h 662140"/>
                <a:gd name="connsiteX508" fmla="*/ 550729 w 1072338"/>
                <a:gd name="connsiteY508" fmla="*/ 325373 h 662140"/>
                <a:gd name="connsiteX509" fmla="*/ 553261 w 1072338"/>
                <a:gd name="connsiteY509" fmla="*/ 327905 h 662140"/>
                <a:gd name="connsiteX510" fmla="*/ 555793 w 1072338"/>
                <a:gd name="connsiteY510" fmla="*/ 327905 h 662140"/>
                <a:gd name="connsiteX511" fmla="*/ 558325 w 1072338"/>
                <a:gd name="connsiteY511" fmla="*/ 330437 h 662140"/>
                <a:gd name="connsiteX512" fmla="*/ 560857 w 1072338"/>
                <a:gd name="connsiteY512" fmla="*/ 330437 h 662140"/>
                <a:gd name="connsiteX513" fmla="*/ 565921 w 1072338"/>
                <a:gd name="connsiteY513" fmla="*/ 332970 h 662140"/>
                <a:gd name="connsiteX514" fmla="*/ 568454 w 1072338"/>
                <a:gd name="connsiteY514" fmla="*/ 332970 h 662140"/>
                <a:gd name="connsiteX515" fmla="*/ 570986 w 1072338"/>
                <a:gd name="connsiteY515" fmla="*/ 332970 h 662140"/>
                <a:gd name="connsiteX516" fmla="*/ 573518 w 1072338"/>
                <a:gd name="connsiteY516" fmla="*/ 332970 h 662140"/>
                <a:gd name="connsiteX517" fmla="*/ 576050 w 1072338"/>
                <a:gd name="connsiteY517" fmla="*/ 335502 h 662140"/>
                <a:gd name="connsiteX518" fmla="*/ 581114 w 1072338"/>
                <a:gd name="connsiteY518" fmla="*/ 335502 h 662140"/>
                <a:gd name="connsiteX519" fmla="*/ 583646 w 1072338"/>
                <a:gd name="connsiteY519" fmla="*/ 335502 h 662140"/>
                <a:gd name="connsiteX520" fmla="*/ 588710 w 1072338"/>
                <a:gd name="connsiteY520" fmla="*/ 335502 h 662140"/>
                <a:gd name="connsiteX521" fmla="*/ 591242 w 1072338"/>
                <a:gd name="connsiteY521" fmla="*/ 335502 h 662140"/>
                <a:gd name="connsiteX522" fmla="*/ 596306 w 1072338"/>
                <a:gd name="connsiteY522" fmla="*/ 335502 h 662140"/>
                <a:gd name="connsiteX523" fmla="*/ 598839 w 1072338"/>
                <a:gd name="connsiteY523" fmla="*/ 338034 h 662140"/>
                <a:gd name="connsiteX524" fmla="*/ 603903 w 1072338"/>
                <a:gd name="connsiteY524" fmla="*/ 338034 h 662140"/>
                <a:gd name="connsiteX525" fmla="*/ 606435 w 1072338"/>
                <a:gd name="connsiteY525" fmla="*/ 338034 h 662140"/>
                <a:gd name="connsiteX526" fmla="*/ 611499 w 1072338"/>
                <a:gd name="connsiteY526" fmla="*/ 335502 h 662140"/>
                <a:gd name="connsiteX527" fmla="*/ 614031 w 1072338"/>
                <a:gd name="connsiteY527" fmla="*/ 335502 h 662140"/>
                <a:gd name="connsiteX528" fmla="*/ 619095 w 1072338"/>
                <a:gd name="connsiteY528" fmla="*/ 335502 h 662140"/>
                <a:gd name="connsiteX529" fmla="*/ 621627 w 1072338"/>
                <a:gd name="connsiteY529" fmla="*/ 335502 h 662140"/>
                <a:gd name="connsiteX530" fmla="*/ 626692 w 1072338"/>
                <a:gd name="connsiteY530" fmla="*/ 332970 h 662140"/>
                <a:gd name="connsiteX531" fmla="*/ 629224 w 1072338"/>
                <a:gd name="connsiteY531" fmla="*/ 332970 h 662140"/>
                <a:gd name="connsiteX532" fmla="*/ 631756 w 1072338"/>
                <a:gd name="connsiteY532" fmla="*/ 330437 h 662140"/>
                <a:gd name="connsiteX533" fmla="*/ 634288 w 1072338"/>
                <a:gd name="connsiteY533" fmla="*/ 330437 h 662140"/>
                <a:gd name="connsiteX534" fmla="*/ 636820 w 1072338"/>
                <a:gd name="connsiteY534" fmla="*/ 330437 h 662140"/>
                <a:gd name="connsiteX535" fmla="*/ 639352 w 1072338"/>
                <a:gd name="connsiteY535" fmla="*/ 327905 h 662140"/>
                <a:gd name="connsiteX536" fmla="*/ 641884 w 1072338"/>
                <a:gd name="connsiteY536" fmla="*/ 327905 h 662140"/>
                <a:gd name="connsiteX537" fmla="*/ 644416 w 1072338"/>
                <a:gd name="connsiteY537" fmla="*/ 327905 h 662140"/>
                <a:gd name="connsiteX538" fmla="*/ 646948 w 1072338"/>
                <a:gd name="connsiteY538" fmla="*/ 325373 h 662140"/>
                <a:gd name="connsiteX539" fmla="*/ 649480 w 1072338"/>
                <a:gd name="connsiteY539" fmla="*/ 325373 h 662140"/>
                <a:gd name="connsiteX540" fmla="*/ 649480 w 1072338"/>
                <a:gd name="connsiteY540" fmla="*/ 322841 h 662140"/>
                <a:gd name="connsiteX541" fmla="*/ 654545 w 1072338"/>
                <a:gd name="connsiteY541" fmla="*/ 322841 h 662140"/>
                <a:gd name="connsiteX542" fmla="*/ 657077 w 1072338"/>
                <a:gd name="connsiteY542" fmla="*/ 320309 h 662140"/>
                <a:gd name="connsiteX543" fmla="*/ 662141 w 1072338"/>
                <a:gd name="connsiteY543" fmla="*/ 320309 h 662140"/>
                <a:gd name="connsiteX544" fmla="*/ 664673 w 1072338"/>
                <a:gd name="connsiteY544" fmla="*/ 317777 h 662140"/>
                <a:gd name="connsiteX545" fmla="*/ 667205 w 1072338"/>
                <a:gd name="connsiteY545" fmla="*/ 315245 h 662140"/>
                <a:gd name="connsiteX546" fmla="*/ 669737 w 1072338"/>
                <a:gd name="connsiteY546" fmla="*/ 315245 h 662140"/>
                <a:gd name="connsiteX547" fmla="*/ 669737 w 1072338"/>
                <a:gd name="connsiteY547" fmla="*/ 312713 h 662140"/>
                <a:gd name="connsiteX548" fmla="*/ 674801 w 1072338"/>
                <a:gd name="connsiteY548" fmla="*/ 312713 h 662140"/>
                <a:gd name="connsiteX549" fmla="*/ 677333 w 1072338"/>
                <a:gd name="connsiteY549" fmla="*/ 310181 h 662140"/>
                <a:gd name="connsiteX550" fmla="*/ 679865 w 1072338"/>
                <a:gd name="connsiteY550" fmla="*/ 307649 h 662140"/>
                <a:gd name="connsiteX551" fmla="*/ 684930 w 1072338"/>
                <a:gd name="connsiteY551" fmla="*/ 307649 h 662140"/>
                <a:gd name="connsiteX552" fmla="*/ 684930 w 1072338"/>
                <a:gd name="connsiteY552" fmla="*/ 305117 h 662140"/>
                <a:gd name="connsiteX553" fmla="*/ 687462 w 1072338"/>
                <a:gd name="connsiteY553" fmla="*/ 305117 h 662140"/>
                <a:gd name="connsiteX554" fmla="*/ 689994 w 1072338"/>
                <a:gd name="connsiteY554" fmla="*/ 302585 h 662140"/>
                <a:gd name="connsiteX555" fmla="*/ 692526 w 1072338"/>
                <a:gd name="connsiteY555" fmla="*/ 302585 h 662140"/>
                <a:gd name="connsiteX556" fmla="*/ 692526 w 1072338"/>
                <a:gd name="connsiteY556" fmla="*/ 300053 h 662140"/>
                <a:gd name="connsiteX557" fmla="*/ 697590 w 1072338"/>
                <a:gd name="connsiteY557" fmla="*/ 300053 h 662140"/>
                <a:gd name="connsiteX558" fmla="*/ 697590 w 1072338"/>
                <a:gd name="connsiteY558" fmla="*/ 292456 h 662140"/>
                <a:gd name="connsiteX559" fmla="*/ 700122 w 1072338"/>
                <a:gd name="connsiteY559" fmla="*/ 292456 h 662140"/>
                <a:gd name="connsiteX560" fmla="*/ 702654 w 1072338"/>
                <a:gd name="connsiteY560" fmla="*/ 292456 h 662140"/>
                <a:gd name="connsiteX561" fmla="*/ 705186 w 1072338"/>
                <a:gd name="connsiteY561" fmla="*/ 292456 h 662140"/>
                <a:gd name="connsiteX562" fmla="*/ 707718 w 1072338"/>
                <a:gd name="connsiteY562" fmla="*/ 292456 h 662140"/>
                <a:gd name="connsiteX563" fmla="*/ 710250 w 1072338"/>
                <a:gd name="connsiteY563" fmla="*/ 292456 h 662140"/>
                <a:gd name="connsiteX564" fmla="*/ 712783 w 1072338"/>
                <a:gd name="connsiteY564" fmla="*/ 292456 h 662140"/>
                <a:gd name="connsiteX565" fmla="*/ 715315 w 1072338"/>
                <a:gd name="connsiteY565" fmla="*/ 289924 h 662140"/>
                <a:gd name="connsiteX566" fmla="*/ 717847 w 1072338"/>
                <a:gd name="connsiteY566" fmla="*/ 287392 h 662140"/>
                <a:gd name="connsiteX567" fmla="*/ 720379 w 1072338"/>
                <a:gd name="connsiteY567" fmla="*/ 284860 h 662140"/>
                <a:gd name="connsiteX568" fmla="*/ 722911 w 1072338"/>
                <a:gd name="connsiteY568" fmla="*/ 282328 h 662140"/>
                <a:gd name="connsiteX569" fmla="*/ 725443 w 1072338"/>
                <a:gd name="connsiteY569" fmla="*/ 279796 h 662140"/>
                <a:gd name="connsiteX570" fmla="*/ 727975 w 1072338"/>
                <a:gd name="connsiteY570" fmla="*/ 277264 h 662140"/>
                <a:gd name="connsiteX571" fmla="*/ 733039 w 1072338"/>
                <a:gd name="connsiteY571" fmla="*/ 277264 h 662140"/>
                <a:gd name="connsiteX572" fmla="*/ 735571 w 1072338"/>
                <a:gd name="connsiteY572" fmla="*/ 277264 h 662140"/>
                <a:gd name="connsiteX573" fmla="*/ 740636 w 1072338"/>
                <a:gd name="connsiteY573" fmla="*/ 274732 h 662140"/>
                <a:gd name="connsiteX574" fmla="*/ 743168 w 1072338"/>
                <a:gd name="connsiteY574" fmla="*/ 274732 h 662140"/>
                <a:gd name="connsiteX575" fmla="*/ 745700 w 1072338"/>
                <a:gd name="connsiteY575" fmla="*/ 272199 h 662140"/>
                <a:gd name="connsiteX576" fmla="*/ 748232 w 1072338"/>
                <a:gd name="connsiteY576" fmla="*/ 272199 h 662140"/>
                <a:gd name="connsiteX577" fmla="*/ 750764 w 1072338"/>
                <a:gd name="connsiteY577" fmla="*/ 269667 h 662140"/>
                <a:gd name="connsiteX578" fmla="*/ 753296 w 1072338"/>
                <a:gd name="connsiteY578" fmla="*/ 267135 h 662140"/>
                <a:gd name="connsiteX579" fmla="*/ 755828 w 1072338"/>
                <a:gd name="connsiteY579" fmla="*/ 264603 h 662140"/>
                <a:gd name="connsiteX580" fmla="*/ 758360 w 1072338"/>
                <a:gd name="connsiteY580" fmla="*/ 262071 h 662140"/>
                <a:gd name="connsiteX581" fmla="*/ 760892 w 1072338"/>
                <a:gd name="connsiteY581" fmla="*/ 259539 h 662140"/>
                <a:gd name="connsiteX582" fmla="*/ 763424 w 1072338"/>
                <a:gd name="connsiteY582" fmla="*/ 257007 h 662140"/>
                <a:gd name="connsiteX583" fmla="*/ 765956 w 1072338"/>
                <a:gd name="connsiteY583" fmla="*/ 254475 h 662140"/>
                <a:gd name="connsiteX584" fmla="*/ 768488 w 1072338"/>
                <a:gd name="connsiteY584" fmla="*/ 251943 h 662140"/>
                <a:gd name="connsiteX585" fmla="*/ 771021 w 1072338"/>
                <a:gd name="connsiteY585" fmla="*/ 251943 h 662140"/>
                <a:gd name="connsiteX586" fmla="*/ 771021 w 1072338"/>
                <a:gd name="connsiteY586" fmla="*/ 249411 h 662140"/>
                <a:gd name="connsiteX587" fmla="*/ 773553 w 1072338"/>
                <a:gd name="connsiteY587" fmla="*/ 246879 h 662140"/>
                <a:gd name="connsiteX588" fmla="*/ 778617 w 1072338"/>
                <a:gd name="connsiteY588" fmla="*/ 246879 h 662140"/>
                <a:gd name="connsiteX589" fmla="*/ 778617 w 1072338"/>
                <a:gd name="connsiteY589" fmla="*/ 244346 h 662140"/>
                <a:gd name="connsiteX590" fmla="*/ 781149 w 1072338"/>
                <a:gd name="connsiteY590" fmla="*/ 244346 h 662140"/>
                <a:gd name="connsiteX591" fmla="*/ 783681 w 1072338"/>
                <a:gd name="connsiteY591" fmla="*/ 241814 h 662140"/>
                <a:gd name="connsiteX592" fmla="*/ 788745 w 1072338"/>
                <a:gd name="connsiteY592" fmla="*/ 241814 h 662140"/>
                <a:gd name="connsiteX593" fmla="*/ 791277 w 1072338"/>
                <a:gd name="connsiteY593" fmla="*/ 239282 h 662140"/>
                <a:gd name="connsiteX594" fmla="*/ 793809 w 1072338"/>
                <a:gd name="connsiteY594" fmla="*/ 236750 h 662140"/>
                <a:gd name="connsiteX595" fmla="*/ 796341 w 1072338"/>
                <a:gd name="connsiteY595" fmla="*/ 236750 h 662140"/>
                <a:gd name="connsiteX596" fmla="*/ 796341 w 1072338"/>
                <a:gd name="connsiteY596" fmla="*/ 234218 h 662140"/>
                <a:gd name="connsiteX597" fmla="*/ 801406 w 1072338"/>
                <a:gd name="connsiteY597" fmla="*/ 231686 h 662140"/>
                <a:gd name="connsiteX598" fmla="*/ 803938 w 1072338"/>
                <a:gd name="connsiteY598" fmla="*/ 231686 h 662140"/>
                <a:gd name="connsiteX599" fmla="*/ 806470 w 1072338"/>
                <a:gd name="connsiteY599" fmla="*/ 229154 h 662140"/>
                <a:gd name="connsiteX600" fmla="*/ 809002 w 1072338"/>
                <a:gd name="connsiteY600" fmla="*/ 226622 h 662140"/>
                <a:gd name="connsiteX601" fmla="*/ 811534 w 1072338"/>
                <a:gd name="connsiteY601" fmla="*/ 224090 h 662140"/>
                <a:gd name="connsiteX602" fmla="*/ 811534 w 1072338"/>
                <a:gd name="connsiteY602" fmla="*/ 221558 h 662140"/>
                <a:gd name="connsiteX603" fmla="*/ 814066 w 1072338"/>
                <a:gd name="connsiteY603" fmla="*/ 221558 h 662140"/>
                <a:gd name="connsiteX604" fmla="*/ 816598 w 1072338"/>
                <a:gd name="connsiteY604" fmla="*/ 219026 h 662140"/>
                <a:gd name="connsiteX605" fmla="*/ 816598 w 1072338"/>
                <a:gd name="connsiteY605" fmla="*/ 216494 h 662140"/>
                <a:gd name="connsiteX606" fmla="*/ 819130 w 1072338"/>
                <a:gd name="connsiteY606" fmla="*/ 216494 h 662140"/>
                <a:gd name="connsiteX607" fmla="*/ 821662 w 1072338"/>
                <a:gd name="connsiteY607" fmla="*/ 213962 h 662140"/>
                <a:gd name="connsiteX608" fmla="*/ 824194 w 1072338"/>
                <a:gd name="connsiteY608" fmla="*/ 211429 h 662140"/>
                <a:gd name="connsiteX609" fmla="*/ 826727 w 1072338"/>
                <a:gd name="connsiteY609" fmla="*/ 211429 h 662140"/>
                <a:gd name="connsiteX610" fmla="*/ 829259 w 1072338"/>
                <a:gd name="connsiteY610" fmla="*/ 208897 h 662140"/>
                <a:gd name="connsiteX611" fmla="*/ 831791 w 1072338"/>
                <a:gd name="connsiteY611" fmla="*/ 208897 h 662140"/>
                <a:gd name="connsiteX612" fmla="*/ 836855 w 1072338"/>
                <a:gd name="connsiteY612" fmla="*/ 206365 h 662140"/>
                <a:gd name="connsiteX613" fmla="*/ 839387 w 1072338"/>
                <a:gd name="connsiteY613" fmla="*/ 206365 h 662140"/>
                <a:gd name="connsiteX614" fmla="*/ 841919 w 1072338"/>
                <a:gd name="connsiteY614" fmla="*/ 203833 h 662140"/>
                <a:gd name="connsiteX615" fmla="*/ 846983 w 1072338"/>
                <a:gd name="connsiteY615" fmla="*/ 201301 h 662140"/>
                <a:gd name="connsiteX616" fmla="*/ 849515 w 1072338"/>
                <a:gd name="connsiteY616" fmla="*/ 201301 h 662140"/>
                <a:gd name="connsiteX617" fmla="*/ 852047 w 1072338"/>
                <a:gd name="connsiteY617" fmla="*/ 198769 h 662140"/>
                <a:gd name="connsiteX618" fmla="*/ 854579 w 1072338"/>
                <a:gd name="connsiteY618" fmla="*/ 196237 h 662140"/>
                <a:gd name="connsiteX619" fmla="*/ 857112 w 1072338"/>
                <a:gd name="connsiteY619" fmla="*/ 193705 h 662140"/>
                <a:gd name="connsiteX620" fmla="*/ 859644 w 1072338"/>
                <a:gd name="connsiteY620" fmla="*/ 193705 h 662140"/>
                <a:gd name="connsiteX621" fmla="*/ 859644 w 1072338"/>
                <a:gd name="connsiteY621" fmla="*/ 191173 h 662140"/>
                <a:gd name="connsiteX622" fmla="*/ 862176 w 1072338"/>
                <a:gd name="connsiteY622" fmla="*/ 188641 h 662140"/>
                <a:gd name="connsiteX623" fmla="*/ 864708 w 1072338"/>
                <a:gd name="connsiteY623" fmla="*/ 186109 h 662140"/>
                <a:gd name="connsiteX624" fmla="*/ 864708 w 1072338"/>
                <a:gd name="connsiteY624" fmla="*/ 183576 h 662140"/>
                <a:gd name="connsiteX625" fmla="*/ 867240 w 1072338"/>
                <a:gd name="connsiteY625" fmla="*/ 181044 h 662140"/>
                <a:gd name="connsiteX626" fmla="*/ 869772 w 1072338"/>
                <a:gd name="connsiteY626" fmla="*/ 178512 h 662140"/>
                <a:gd name="connsiteX627" fmla="*/ 872304 w 1072338"/>
                <a:gd name="connsiteY627" fmla="*/ 175980 h 662140"/>
                <a:gd name="connsiteX628" fmla="*/ 874836 w 1072338"/>
                <a:gd name="connsiteY628" fmla="*/ 170916 h 662140"/>
                <a:gd name="connsiteX629" fmla="*/ 874836 w 1072338"/>
                <a:gd name="connsiteY629" fmla="*/ 168384 h 662140"/>
                <a:gd name="connsiteX630" fmla="*/ 874836 w 1072338"/>
                <a:gd name="connsiteY630" fmla="*/ 165852 h 662140"/>
                <a:gd name="connsiteX631" fmla="*/ 874836 w 1072338"/>
                <a:gd name="connsiteY631" fmla="*/ 163320 h 662140"/>
                <a:gd name="connsiteX632" fmla="*/ 877368 w 1072338"/>
                <a:gd name="connsiteY632" fmla="*/ 158255 h 662140"/>
                <a:gd name="connsiteX633" fmla="*/ 877368 w 1072338"/>
                <a:gd name="connsiteY633" fmla="*/ 165852 h 662140"/>
                <a:gd name="connsiteX634" fmla="*/ 877368 w 1072338"/>
                <a:gd name="connsiteY634" fmla="*/ 160788 h 662140"/>
                <a:gd name="connsiteX635" fmla="*/ 874836 w 1072338"/>
                <a:gd name="connsiteY635" fmla="*/ 158255 h 662140"/>
                <a:gd name="connsiteX636" fmla="*/ 874836 w 1072338"/>
                <a:gd name="connsiteY636" fmla="*/ 155723 h 662140"/>
                <a:gd name="connsiteX637" fmla="*/ 874836 w 1072338"/>
                <a:gd name="connsiteY637" fmla="*/ 153191 h 662140"/>
                <a:gd name="connsiteX638" fmla="*/ 874836 w 1072338"/>
                <a:gd name="connsiteY638" fmla="*/ 150659 h 662140"/>
                <a:gd name="connsiteX639" fmla="*/ 874836 w 1072338"/>
                <a:gd name="connsiteY639" fmla="*/ 148127 h 662140"/>
                <a:gd name="connsiteX640" fmla="*/ 874836 w 1072338"/>
                <a:gd name="connsiteY640" fmla="*/ 145595 h 662140"/>
                <a:gd name="connsiteX641" fmla="*/ 874836 w 1072338"/>
                <a:gd name="connsiteY641" fmla="*/ 143063 h 662140"/>
                <a:gd name="connsiteX642" fmla="*/ 874836 w 1072338"/>
                <a:gd name="connsiteY642" fmla="*/ 140531 h 662140"/>
                <a:gd name="connsiteX643" fmla="*/ 874836 w 1072338"/>
                <a:gd name="connsiteY643" fmla="*/ 137999 h 662140"/>
                <a:gd name="connsiteX644" fmla="*/ 874836 w 1072338"/>
                <a:gd name="connsiteY644" fmla="*/ 135467 h 662140"/>
                <a:gd name="connsiteX645" fmla="*/ 874836 w 1072338"/>
                <a:gd name="connsiteY645" fmla="*/ 130403 h 662140"/>
                <a:gd name="connsiteX646" fmla="*/ 874836 w 1072338"/>
                <a:gd name="connsiteY646" fmla="*/ 127870 h 662140"/>
                <a:gd name="connsiteX647" fmla="*/ 877368 w 1072338"/>
                <a:gd name="connsiteY647" fmla="*/ 125338 h 662140"/>
                <a:gd name="connsiteX648" fmla="*/ 877368 w 1072338"/>
                <a:gd name="connsiteY648" fmla="*/ 122806 h 662140"/>
                <a:gd name="connsiteX649" fmla="*/ 879900 w 1072338"/>
                <a:gd name="connsiteY649" fmla="*/ 122806 h 662140"/>
                <a:gd name="connsiteX650" fmla="*/ 884965 w 1072338"/>
                <a:gd name="connsiteY650" fmla="*/ 122806 h 662140"/>
                <a:gd name="connsiteX651" fmla="*/ 887496 w 1072338"/>
                <a:gd name="connsiteY651" fmla="*/ 122806 h 662140"/>
                <a:gd name="connsiteX652" fmla="*/ 892561 w 1072338"/>
                <a:gd name="connsiteY652" fmla="*/ 127870 h 662140"/>
                <a:gd name="connsiteX653" fmla="*/ 901423 w 1072338"/>
                <a:gd name="connsiteY653" fmla="*/ 130403 h 662140"/>
                <a:gd name="connsiteX654" fmla="*/ 903955 w 1072338"/>
                <a:gd name="connsiteY654" fmla="*/ 132935 h 662140"/>
                <a:gd name="connsiteX655" fmla="*/ 906487 w 1072338"/>
                <a:gd name="connsiteY655" fmla="*/ 135467 h 662140"/>
                <a:gd name="connsiteX656" fmla="*/ 911551 w 1072338"/>
                <a:gd name="connsiteY656" fmla="*/ 137999 h 662140"/>
                <a:gd name="connsiteX657" fmla="*/ 914083 w 1072338"/>
                <a:gd name="connsiteY657" fmla="*/ 140531 h 662140"/>
                <a:gd name="connsiteX658" fmla="*/ 914083 w 1072338"/>
                <a:gd name="connsiteY658" fmla="*/ 143063 h 662140"/>
                <a:gd name="connsiteX659" fmla="*/ 914083 w 1072338"/>
                <a:gd name="connsiteY659" fmla="*/ 145595 h 662140"/>
                <a:gd name="connsiteX660" fmla="*/ 911551 w 1072338"/>
                <a:gd name="connsiteY660" fmla="*/ 148127 h 662140"/>
                <a:gd name="connsiteX661" fmla="*/ 909019 w 1072338"/>
                <a:gd name="connsiteY661" fmla="*/ 148127 h 662140"/>
                <a:gd name="connsiteX662" fmla="*/ 850781 w 1072338"/>
                <a:gd name="connsiteY662" fmla="*/ 148127 h 662140"/>
                <a:gd name="connsiteX663" fmla="*/ 841919 w 1072338"/>
                <a:gd name="connsiteY663" fmla="*/ 139265 h 662140"/>
                <a:gd name="connsiteX664" fmla="*/ 839387 w 1072338"/>
                <a:gd name="connsiteY664" fmla="*/ 139265 h 662140"/>
                <a:gd name="connsiteX665" fmla="*/ 836855 w 1072338"/>
                <a:gd name="connsiteY665" fmla="*/ 134201 h 662140"/>
                <a:gd name="connsiteX666" fmla="*/ 831791 w 1072338"/>
                <a:gd name="connsiteY666" fmla="*/ 131669 h 662140"/>
                <a:gd name="connsiteX667" fmla="*/ 829259 w 1072338"/>
                <a:gd name="connsiteY667" fmla="*/ 131669 h 662140"/>
                <a:gd name="connsiteX668" fmla="*/ 836855 w 1072338"/>
                <a:gd name="connsiteY668" fmla="*/ 136733 h 662140"/>
                <a:gd name="connsiteX669" fmla="*/ 839387 w 1072338"/>
                <a:gd name="connsiteY669" fmla="*/ 139265 h 662140"/>
                <a:gd name="connsiteX670" fmla="*/ 844451 w 1072338"/>
                <a:gd name="connsiteY670" fmla="*/ 144329 h 662140"/>
                <a:gd name="connsiteX671" fmla="*/ 846983 w 1072338"/>
                <a:gd name="connsiteY671" fmla="*/ 146861 h 662140"/>
                <a:gd name="connsiteX672" fmla="*/ 849515 w 1072338"/>
                <a:gd name="connsiteY672" fmla="*/ 149393 h 662140"/>
                <a:gd name="connsiteX673" fmla="*/ 852047 w 1072338"/>
                <a:gd name="connsiteY673" fmla="*/ 151925 h 662140"/>
                <a:gd name="connsiteX674" fmla="*/ 859644 w 1072338"/>
                <a:gd name="connsiteY674" fmla="*/ 151925 h 662140"/>
                <a:gd name="connsiteX675" fmla="*/ 857112 w 1072338"/>
                <a:gd name="connsiteY675" fmla="*/ 154457 h 662140"/>
                <a:gd name="connsiteX676" fmla="*/ 859644 w 1072338"/>
                <a:gd name="connsiteY676" fmla="*/ 156990 h 662140"/>
                <a:gd name="connsiteX677" fmla="*/ 859644 w 1072338"/>
                <a:gd name="connsiteY677" fmla="*/ 159522 h 662140"/>
                <a:gd name="connsiteX678" fmla="*/ 859644 w 1072338"/>
                <a:gd name="connsiteY678" fmla="*/ 162054 h 662140"/>
                <a:gd name="connsiteX679" fmla="*/ 854579 w 1072338"/>
                <a:gd name="connsiteY679" fmla="*/ 159522 h 662140"/>
                <a:gd name="connsiteX680" fmla="*/ 854579 w 1072338"/>
                <a:gd name="connsiteY680" fmla="*/ 162054 h 662140"/>
                <a:gd name="connsiteX681" fmla="*/ 852047 w 1072338"/>
                <a:gd name="connsiteY681" fmla="*/ 164586 h 662140"/>
                <a:gd name="connsiteX682" fmla="*/ 849515 w 1072338"/>
                <a:gd name="connsiteY682" fmla="*/ 162054 h 662140"/>
                <a:gd name="connsiteX683" fmla="*/ 841919 w 1072338"/>
                <a:gd name="connsiteY683" fmla="*/ 155723 h 662140"/>
                <a:gd name="connsiteX684" fmla="*/ 841919 w 1072338"/>
                <a:gd name="connsiteY684" fmla="*/ 158255 h 662140"/>
                <a:gd name="connsiteX685" fmla="*/ 846983 w 1072338"/>
                <a:gd name="connsiteY685" fmla="*/ 163320 h 662140"/>
                <a:gd name="connsiteX686" fmla="*/ 852047 w 1072338"/>
                <a:gd name="connsiteY686" fmla="*/ 165852 h 662140"/>
                <a:gd name="connsiteX687" fmla="*/ 854579 w 1072338"/>
                <a:gd name="connsiteY687" fmla="*/ 168384 h 662140"/>
                <a:gd name="connsiteX688" fmla="*/ 857112 w 1072338"/>
                <a:gd name="connsiteY688" fmla="*/ 170916 h 662140"/>
                <a:gd name="connsiteX689" fmla="*/ 859644 w 1072338"/>
                <a:gd name="connsiteY689" fmla="*/ 170916 h 662140"/>
                <a:gd name="connsiteX690" fmla="*/ 859644 w 1072338"/>
                <a:gd name="connsiteY690" fmla="*/ 173448 h 662140"/>
                <a:gd name="connsiteX691" fmla="*/ 857112 w 1072338"/>
                <a:gd name="connsiteY691" fmla="*/ 175980 h 662140"/>
                <a:gd name="connsiteX692" fmla="*/ 854579 w 1072338"/>
                <a:gd name="connsiteY692" fmla="*/ 175980 h 662140"/>
                <a:gd name="connsiteX693" fmla="*/ 850781 w 1072338"/>
                <a:gd name="connsiteY693" fmla="*/ 175980 h 662140"/>
                <a:gd name="connsiteX694" fmla="*/ 850781 w 1072338"/>
                <a:gd name="connsiteY694" fmla="*/ 173448 h 662140"/>
                <a:gd name="connsiteX695" fmla="*/ 845717 w 1072338"/>
                <a:gd name="connsiteY695" fmla="*/ 170916 h 662140"/>
                <a:gd name="connsiteX696" fmla="*/ 845717 w 1072338"/>
                <a:gd name="connsiteY696" fmla="*/ 168384 h 662140"/>
                <a:gd name="connsiteX697" fmla="*/ 843185 w 1072338"/>
                <a:gd name="connsiteY697" fmla="*/ 168384 h 662140"/>
                <a:gd name="connsiteX698" fmla="*/ 834323 w 1072338"/>
                <a:gd name="connsiteY698" fmla="*/ 163320 h 662140"/>
                <a:gd name="connsiteX699" fmla="*/ 825460 w 1072338"/>
                <a:gd name="connsiteY699" fmla="*/ 163320 h 662140"/>
                <a:gd name="connsiteX700" fmla="*/ 827992 w 1072338"/>
                <a:gd name="connsiteY700" fmla="*/ 163320 h 662140"/>
                <a:gd name="connsiteX701" fmla="*/ 827992 w 1072338"/>
                <a:gd name="connsiteY701" fmla="*/ 165852 h 662140"/>
                <a:gd name="connsiteX702" fmla="*/ 835589 w 1072338"/>
                <a:gd name="connsiteY702" fmla="*/ 165852 h 662140"/>
                <a:gd name="connsiteX703" fmla="*/ 838121 w 1072338"/>
                <a:gd name="connsiteY703" fmla="*/ 168384 h 662140"/>
                <a:gd name="connsiteX704" fmla="*/ 843185 w 1072338"/>
                <a:gd name="connsiteY704" fmla="*/ 168384 h 662140"/>
                <a:gd name="connsiteX705" fmla="*/ 845717 w 1072338"/>
                <a:gd name="connsiteY705" fmla="*/ 168384 h 662140"/>
                <a:gd name="connsiteX706" fmla="*/ 848249 w 1072338"/>
                <a:gd name="connsiteY706" fmla="*/ 173448 h 662140"/>
                <a:gd name="connsiteX707" fmla="*/ 853313 w 1072338"/>
                <a:gd name="connsiteY707" fmla="*/ 178512 h 662140"/>
                <a:gd name="connsiteX708" fmla="*/ 853313 w 1072338"/>
                <a:gd name="connsiteY708" fmla="*/ 181044 h 662140"/>
                <a:gd name="connsiteX709" fmla="*/ 855845 w 1072338"/>
                <a:gd name="connsiteY709" fmla="*/ 181044 h 662140"/>
                <a:gd name="connsiteX710" fmla="*/ 860910 w 1072338"/>
                <a:gd name="connsiteY710" fmla="*/ 178512 h 662140"/>
                <a:gd name="connsiteX711" fmla="*/ 865974 w 1072338"/>
                <a:gd name="connsiteY711" fmla="*/ 178512 h 662140"/>
                <a:gd name="connsiteX712" fmla="*/ 868506 w 1072338"/>
                <a:gd name="connsiteY712" fmla="*/ 178512 h 662140"/>
                <a:gd name="connsiteX713" fmla="*/ 871038 w 1072338"/>
                <a:gd name="connsiteY713" fmla="*/ 178512 h 662140"/>
                <a:gd name="connsiteX714" fmla="*/ 871038 w 1072338"/>
                <a:gd name="connsiteY714" fmla="*/ 181044 h 662140"/>
                <a:gd name="connsiteX715" fmla="*/ 873570 w 1072338"/>
                <a:gd name="connsiteY715" fmla="*/ 186109 h 662140"/>
                <a:gd name="connsiteX716" fmla="*/ 873570 w 1072338"/>
                <a:gd name="connsiteY716" fmla="*/ 188641 h 662140"/>
                <a:gd name="connsiteX717" fmla="*/ 878634 w 1072338"/>
                <a:gd name="connsiteY717" fmla="*/ 205099 h 662140"/>
                <a:gd name="connsiteX718" fmla="*/ 886230 w 1072338"/>
                <a:gd name="connsiteY718" fmla="*/ 216494 h 662140"/>
                <a:gd name="connsiteX719" fmla="*/ 886230 w 1072338"/>
                <a:gd name="connsiteY719" fmla="*/ 219026 h 662140"/>
                <a:gd name="connsiteX720" fmla="*/ 886230 w 1072338"/>
                <a:gd name="connsiteY720" fmla="*/ 216494 h 662140"/>
                <a:gd name="connsiteX721" fmla="*/ 881166 w 1072338"/>
                <a:gd name="connsiteY721" fmla="*/ 210163 h 662140"/>
                <a:gd name="connsiteX722" fmla="*/ 878634 w 1072338"/>
                <a:gd name="connsiteY722" fmla="*/ 203833 h 662140"/>
                <a:gd name="connsiteX723" fmla="*/ 873570 w 1072338"/>
                <a:gd name="connsiteY723" fmla="*/ 194971 h 662140"/>
                <a:gd name="connsiteX724" fmla="*/ 873570 w 1072338"/>
                <a:gd name="connsiteY724" fmla="*/ 192439 h 662140"/>
                <a:gd name="connsiteX725" fmla="*/ 873570 w 1072338"/>
                <a:gd name="connsiteY725" fmla="*/ 189907 h 662140"/>
                <a:gd name="connsiteX726" fmla="*/ 871038 w 1072338"/>
                <a:gd name="connsiteY726" fmla="*/ 189907 h 662140"/>
                <a:gd name="connsiteX727" fmla="*/ 871038 w 1072338"/>
                <a:gd name="connsiteY727" fmla="*/ 192439 h 662140"/>
                <a:gd name="connsiteX728" fmla="*/ 871038 w 1072338"/>
                <a:gd name="connsiteY728" fmla="*/ 197503 h 662140"/>
                <a:gd name="connsiteX729" fmla="*/ 871038 w 1072338"/>
                <a:gd name="connsiteY729" fmla="*/ 200035 h 662140"/>
                <a:gd name="connsiteX730" fmla="*/ 873570 w 1072338"/>
                <a:gd name="connsiteY730" fmla="*/ 200035 h 662140"/>
                <a:gd name="connsiteX731" fmla="*/ 876102 w 1072338"/>
                <a:gd name="connsiteY731" fmla="*/ 205099 h 662140"/>
                <a:gd name="connsiteX732" fmla="*/ 876102 w 1072338"/>
                <a:gd name="connsiteY732" fmla="*/ 210163 h 662140"/>
                <a:gd name="connsiteX733" fmla="*/ 876102 w 1072338"/>
                <a:gd name="connsiteY733" fmla="*/ 207631 h 662140"/>
                <a:gd name="connsiteX734" fmla="*/ 873570 w 1072338"/>
                <a:gd name="connsiteY734" fmla="*/ 207631 h 662140"/>
                <a:gd name="connsiteX735" fmla="*/ 868506 w 1072338"/>
                <a:gd name="connsiteY735" fmla="*/ 207631 h 662140"/>
                <a:gd name="connsiteX736" fmla="*/ 865974 w 1072338"/>
                <a:gd name="connsiteY736" fmla="*/ 205099 h 662140"/>
                <a:gd name="connsiteX737" fmla="*/ 865974 w 1072338"/>
                <a:gd name="connsiteY737" fmla="*/ 207631 h 662140"/>
                <a:gd name="connsiteX738" fmla="*/ 865974 w 1072338"/>
                <a:gd name="connsiteY738" fmla="*/ 210163 h 662140"/>
                <a:gd name="connsiteX739" fmla="*/ 863442 w 1072338"/>
                <a:gd name="connsiteY739" fmla="*/ 210163 h 662140"/>
                <a:gd name="connsiteX740" fmla="*/ 860910 w 1072338"/>
                <a:gd name="connsiteY740" fmla="*/ 207631 h 662140"/>
                <a:gd name="connsiteX741" fmla="*/ 863442 w 1072338"/>
                <a:gd name="connsiteY741" fmla="*/ 210163 h 662140"/>
                <a:gd name="connsiteX742" fmla="*/ 858378 w 1072338"/>
                <a:gd name="connsiteY742" fmla="*/ 210163 h 662140"/>
                <a:gd name="connsiteX743" fmla="*/ 855845 w 1072338"/>
                <a:gd name="connsiteY743" fmla="*/ 210163 h 662140"/>
                <a:gd name="connsiteX744" fmla="*/ 855845 w 1072338"/>
                <a:gd name="connsiteY744" fmla="*/ 212695 h 662140"/>
                <a:gd name="connsiteX745" fmla="*/ 853313 w 1072338"/>
                <a:gd name="connsiteY745" fmla="*/ 215227 h 662140"/>
                <a:gd name="connsiteX746" fmla="*/ 850781 w 1072338"/>
                <a:gd name="connsiteY746" fmla="*/ 215227 h 662140"/>
                <a:gd name="connsiteX747" fmla="*/ 845717 w 1072338"/>
                <a:gd name="connsiteY747" fmla="*/ 212695 h 662140"/>
                <a:gd name="connsiteX748" fmla="*/ 845717 w 1072338"/>
                <a:gd name="connsiteY748" fmla="*/ 210163 h 662140"/>
                <a:gd name="connsiteX749" fmla="*/ 845717 w 1072338"/>
                <a:gd name="connsiteY749" fmla="*/ 207631 h 662140"/>
                <a:gd name="connsiteX750" fmla="*/ 843185 w 1072338"/>
                <a:gd name="connsiteY750" fmla="*/ 210163 h 662140"/>
                <a:gd name="connsiteX751" fmla="*/ 845717 w 1072338"/>
                <a:gd name="connsiteY751" fmla="*/ 215227 h 662140"/>
                <a:gd name="connsiteX752" fmla="*/ 845717 w 1072338"/>
                <a:gd name="connsiteY752" fmla="*/ 217760 h 662140"/>
                <a:gd name="connsiteX753" fmla="*/ 848249 w 1072338"/>
                <a:gd name="connsiteY753" fmla="*/ 217760 h 662140"/>
                <a:gd name="connsiteX754" fmla="*/ 853313 w 1072338"/>
                <a:gd name="connsiteY754" fmla="*/ 217760 h 662140"/>
                <a:gd name="connsiteX755" fmla="*/ 858378 w 1072338"/>
                <a:gd name="connsiteY755" fmla="*/ 217760 h 662140"/>
                <a:gd name="connsiteX756" fmla="*/ 860910 w 1072338"/>
                <a:gd name="connsiteY756" fmla="*/ 217760 h 662140"/>
                <a:gd name="connsiteX757" fmla="*/ 863442 w 1072338"/>
                <a:gd name="connsiteY757" fmla="*/ 215227 h 662140"/>
                <a:gd name="connsiteX758" fmla="*/ 868506 w 1072338"/>
                <a:gd name="connsiteY758" fmla="*/ 217760 h 662140"/>
                <a:gd name="connsiteX759" fmla="*/ 868506 w 1072338"/>
                <a:gd name="connsiteY759" fmla="*/ 220292 h 662140"/>
                <a:gd name="connsiteX760" fmla="*/ 868506 w 1072338"/>
                <a:gd name="connsiteY760" fmla="*/ 222824 h 662140"/>
                <a:gd name="connsiteX761" fmla="*/ 868506 w 1072338"/>
                <a:gd name="connsiteY761" fmla="*/ 227888 h 662140"/>
                <a:gd name="connsiteX762" fmla="*/ 871038 w 1072338"/>
                <a:gd name="connsiteY762" fmla="*/ 225356 h 662140"/>
                <a:gd name="connsiteX763" fmla="*/ 871038 w 1072338"/>
                <a:gd name="connsiteY763" fmla="*/ 220292 h 662140"/>
                <a:gd name="connsiteX764" fmla="*/ 876102 w 1072338"/>
                <a:gd name="connsiteY764" fmla="*/ 217760 h 662140"/>
                <a:gd name="connsiteX765" fmla="*/ 878634 w 1072338"/>
                <a:gd name="connsiteY765" fmla="*/ 217760 h 662140"/>
                <a:gd name="connsiteX766" fmla="*/ 878634 w 1072338"/>
                <a:gd name="connsiteY766" fmla="*/ 220292 h 662140"/>
                <a:gd name="connsiteX767" fmla="*/ 881166 w 1072338"/>
                <a:gd name="connsiteY767" fmla="*/ 225356 h 662140"/>
                <a:gd name="connsiteX768" fmla="*/ 878634 w 1072338"/>
                <a:gd name="connsiteY768" fmla="*/ 227888 h 662140"/>
                <a:gd name="connsiteX769" fmla="*/ 871038 w 1072338"/>
                <a:gd name="connsiteY769" fmla="*/ 234218 h 662140"/>
                <a:gd name="connsiteX770" fmla="*/ 865974 w 1072338"/>
                <a:gd name="connsiteY770" fmla="*/ 239282 h 662140"/>
                <a:gd name="connsiteX771" fmla="*/ 863442 w 1072338"/>
                <a:gd name="connsiteY771" fmla="*/ 239282 h 662140"/>
                <a:gd name="connsiteX772" fmla="*/ 860910 w 1072338"/>
                <a:gd name="connsiteY772" fmla="*/ 239282 h 662140"/>
                <a:gd name="connsiteX773" fmla="*/ 855845 w 1072338"/>
                <a:gd name="connsiteY773" fmla="*/ 236750 h 662140"/>
                <a:gd name="connsiteX774" fmla="*/ 850781 w 1072338"/>
                <a:gd name="connsiteY774" fmla="*/ 236750 h 662140"/>
                <a:gd name="connsiteX775" fmla="*/ 848249 w 1072338"/>
                <a:gd name="connsiteY775" fmla="*/ 234218 h 662140"/>
                <a:gd name="connsiteX776" fmla="*/ 848249 w 1072338"/>
                <a:gd name="connsiteY776" fmla="*/ 231686 h 662140"/>
                <a:gd name="connsiteX777" fmla="*/ 845717 w 1072338"/>
                <a:gd name="connsiteY777" fmla="*/ 231686 h 662140"/>
                <a:gd name="connsiteX778" fmla="*/ 845717 w 1072338"/>
                <a:gd name="connsiteY778" fmla="*/ 234218 h 662140"/>
                <a:gd name="connsiteX779" fmla="*/ 840653 w 1072338"/>
                <a:gd name="connsiteY779" fmla="*/ 236750 h 662140"/>
                <a:gd name="connsiteX780" fmla="*/ 835589 w 1072338"/>
                <a:gd name="connsiteY780" fmla="*/ 234218 h 662140"/>
                <a:gd name="connsiteX781" fmla="*/ 830525 w 1072338"/>
                <a:gd name="connsiteY781" fmla="*/ 231686 h 662140"/>
                <a:gd name="connsiteX782" fmla="*/ 833057 w 1072338"/>
                <a:gd name="connsiteY782" fmla="*/ 234218 h 662140"/>
                <a:gd name="connsiteX783" fmla="*/ 844451 w 1072338"/>
                <a:gd name="connsiteY783" fmla="*/ 239282 h 662140"/>
                <a:gd name="connsiteX784" fmla="*/ 846983 w 1072338"/>
                <a:gd name="connsiteY784" fmla="*/ 241814 h 662140"/>
                <a:gd name="connsiteX785" fmla="*/ 849515 w 1072338"/>
                <a:gd name="connsiteY785" fmla="*/ 241814 h 662140"/>
                <a:gd name="connsiteX786" fmla="*/ 846983 w 1072338"/>
                <a:gd name="connsiteY786" fmla="*/ 244346 h 662140"/>
                <a:gd name="connsiteX787" fmla="*/ 844451 w 1072338"/>
                <a:gd name="connsiteY787" fmla="*/ 246879 h 662140"/>
                <a:gd name="connsiteX788" fmla="*/ 844451 w 1072338"/>
                <a:gd name="connsiteY788" fmla="*/ 249411 h 662140"/>
                <a:gd name="connsiteX789" fmla="*/ 839387 w 1072338"/>
                <a:gd name="connsiteY789" fmla="*/ 254475 h 662140"/>
                <a:gd name="connsiteX790" fmla="*/ 836855 w 1072338"/>
                <a:gd name="connsiteY790" fmla="*/ 251943 h 662140"/>
                <a:gd name="connsiteX791" fmla="*/ 829259 w 1072338"/>
                <a:gd name="connsiteY791" fmla="*/ 246879 h 662140"/>
                <a:gd name="connsiteX792" fmla="*/ 831791 w 1072338"/>
                <a:gd name="connsiteY792" fmla="*/ 251943 h 662140"/>
                <a:gd name="connsiteX793" fmla="*/ 834323 w 1072338"/>
                <a:gd name="connsiteY793" fmla="*/ 254475 h 662140"/>
                <a:gd name="connsiteX794" fmla="*/ 839387 w 1072338"/>
                <a:gd name="connsiteY794" fmla="*/ 254475 h 662140"/>
                <a:gd name="connsiteX795" fmla="*/ 848249 w 1072338"/>
                <a:gd name="connsiteY795" fmla="*/ 254475 h 662140"/>
                <a:gd name="connsiteX796" fmla="*/ 853313 w 1072338"/>
                <a:gd name="connsiteY796" fmla="*/ 254475 h 662140"/>
                <a:gd name="connsiteX797" fmla="*/ 850781 w 1072338"/>
                <a:gd name="connsiteY797" fmla="*/ 259539 h 662140"/>
                <a:gd name="connsiteX798" fmla="*/ 848249 w 1072338"/>
                <a:gd name="connsiteY798" fmla="*/ 262071 h 662140"/>
                <a:gd name="connsiteX799" fmla="*/ 843185 w 1072338"/>
                <a:gd name="connsiteY799" fmla="*/ 262071 h 662140"/>
                <a:gd name="connsiteX800" fmla="*/ 840653 w 1072338"/>
                <a:gd name="connsiteY800" fmla="*/ 262071 h 662140"/>
                <a:gd name="connsiteX801" fmla="*/ 840653 w 1072338"/>
                <a:gd name="connsiteY801" fmla="*/ 264603 h 662140"/>
                <a:gd name="connsiteX802" fmla="*/ 838121 w 1072338"/>
                <a:gd name="connsiteY802" fmla="*/ 264603 h 662140"/>
                <a:gd name="connsiteX803" fmla="*/ 833057 w 1072338"/>
                <a:gd name="connsiteY803" fmla="*/ 264603 h 662140"/>
                <a:gd name="connsiteX804" fmla="*/ 827992 w 1072338"/>
                <a:gd name="connsiteY804" fmla="*/ 264603 h 662140"/>
                <a:gd name="connsiteX805" fmla="*/ 825460 w 1072338"/>
                <a:gd name="connsiteY805" fmla="*/ 264603 h 662140"/>
                <a:gd name="connsiteX806" fmla="*/ 820396 w 1072338"/>
                <a:gd name="connsiteY806" fmla="*/ 267135 h 662140"/>
                <a:gd name="connsiteX807" fmla="*/ 820396 w 1072338"/>
                <a:gd name="connsiteY807" fmla="*/ 269667 h 662140"/>
                <a:gd name="connsiteX808" fmla="*/ 817864 w 1072338"/>
                <a:gd name="connsiteY808" fmla="*/ 267135 h 662140"/>
                <a:gd name="connsiteX809" fmla="*/ 815332 w 1072338"/>
                <a:gd name="connsiteY809" fmla="*/ 264603 h 662140"/>
                <a:gd name="connsiteX810" fmla="*/ 815332 w 1072338"/>
                <a:gd name="connsiteY810" fmla="*/ 269667 h 662140"/>
                <a:gd name="connsiteX811" fmla="*/ 815332 w 1072338"/>
                <a:gd name="connsiteY811" fmla="*/ 272199 h 662140"/>
                <a:gd name="connsiteX812" fmla="*/ 810268 w 1072338"/>
                <a:gd name="connsiteY812" fmla="*/ 274732 h 662140"/>
                <a:gd name="connsiteX813" fmla="*/ 807736 w 1072338"/>
                <a:gd name="connsiteY813" fmla="*/ 277264 h 662140"/>
                <a:gd name="connsiteX814" fmla="*/ 805204 w 1072338"/>
                <a:gd name="connsiteY814" fmla="*/ 279796 h 662140"/>
                <a:gd name="connsiteX815" fmla="*/ 802672 w 1072338"/>
                <a:gd name="connsiteY815" fmla="*/ 279796 h 662140"/>
                <a:gd name="connsiteX816" fmla="*/ 800140 w 1072338"/>
                <a:gd name="connsiteY816" fmla="*/ 286126 h 662140"/>
                <a:gd name="connsiteX817" fmla="*/ 797608 w 1072338"/>
                <a:gd name="connsiteY817" fmla="*/ 288658 h 662140"/>
                <a:gd name="connsiteX818" fmla="*/ 797608 w 1072338"/>
                <a:gd name="connsiteY818" fmla="*/ 293722 h 662140"/>
                <a:gd name="connsiteX819" fmla="*/ 797608 w 1072338"/>
                <a:gd name="connsiteY819" fmla="*/ 291190 h 662140"/>
                <a:gd name="connsiteX820" fmla="*/ 797608 w 1072338"/>
                <a:gd name="connsiteY820" fmla="*/ 288658 h 662140"/>
                <a:gd name="connsiteX821" fmla="*/ 795075 w 1072338"/>
                <a:gd name="connsiteY821" fmla="*/ 283594 h 662140"/>
                <a:gd name="connsiteX822" fmla="*/ 795075 w 1072338"/>
                <a:gd name="connsiteY822" fmla="*/ 289924 h 662140"/>
                <a:gd name="connsiteX823" fmla="*/ 792543 w 1072338"/>
                <a:gd name="connsiteY823" fmla="*/ 292456 h 662140"/>
                <a:gd name="connsiteX824" fmla="*/ 787479 w 1072338"/>
                <a:gd name="connsiteY824" fmla="*/ 292456 h 662140"/>
                <a:gd name="connsiteX825" fmla="*/ 779883 w 1072338"/>
                <a:gd name="connsiteY825" fmla="*/ 294988 h 662140"/>
                <a:gd name="connsiteX826" fmla="*/ 772287 w 1072338"/>
                <a:gd name="connsiteY826" fmla="*/ 300053 h 662140"/>
                <a:gd name="connsiteX827" fmla="*/ 769755 w 1072338"/>
                <a:gd name="connsiteY827" fmla="*/ 302585 h 662140"/>
                <a:gd name="connsiteX828" fmla="*/ 762158 w 1072338"/>
                <a:gd name="connsiteY828" fmla="*/ 311447 h 662140"/>
                <a:gd name="connsiteX829" fmla="*/ 759626 w 1072338"/>
                <a:gd name="connsiteY829" fmla="*/ 317777 h 662140"/>
                <a:gd name="connsiteX830" fmla="*/ 757094 w 1072338"/>
                <a:gd name="connsiteY830" fmla="*/ 315245 h 662140"/>
                <a:gd name="connsiteX831" fmla="*/ 757094 w 1072338"/>
                <a:gd name="connsiteY831" fmla="*/ 312713 h 662140"/>
                <a:gd name="connsiteX832" fmla="*/ 757094 w 1072338"/>
                <a:gd name="connsiteY832" fmla="*/ 310181 h 662140"/>
                <a:gd name="connsiteX833" fmla="*/ 754562 w 1072338"/>
                <a:gd name="connsiteY833" fmla="*/ 315245 h 662140"/>
                <a:gd name="connsiteX834" fmla="*/ 757094 w 1072338"/>
                <a:gd name="connsiteY834" fmla="*/ 320309 h 662140"/>
                <a:gd name="connsiteX835" fmla="*/ 752030 w 1072338"/>
                <a:gd name="connsiteY835" fmla="*/ 325373 h 662140"/>
                <a:gd name="connsiteX836" fmla="*/ 749498 w 1072338"/>
                <a:gd name="connsiteY836" fmla="*/ 325373 h 662140"/>
                <a:gd name="connsiteX837" fmla="*/ 746966 w 1072338"/>
                <a:gd name="connsiteY837" fmla="*/ 327905 h 662140"/>
                <a:gd name="connsiteX838" fmla="*/ 746966 w 1072338"/>
                <a:gd name="connsiteY838" fmla="*/ 330437 h 662140"/>
                <a:gd name="connsiteX839" fmla="*/ 741901 w 1072338"/>
                <a:gd name="connsiteY839" fmla="*/ 332970 h 662140"/>
                <a:gd name="connsiteX840" fmla="*/ 739369 w 1072338"/>
                <a:gd name="connsiteY840" fmla="*/ 335502 h 662140"/>
                <a:gd name="connsiteX841" fmla="*/ 734305 w 1072338"/>
                <a:gd name="connsiteY841" fmla="*/ 335502 h 662140"/>
                <a:gd name="connsiteX842" fmla="*/ 736837 w 1072338"/>
                <a:gd name="connsiteY842" fmla="*/ 338034 h 662140"/>
                <a:gd name="connsiteX843" fmla="*/ 734305 w 1072338"/>
                <a:gd name="connsiteY843" fmla="*/ 340566 h 662140"/>
                <a:gd name="connsiteX844" fmla="*/ 731773 w 1072338"/>
                <a:gd name="connsiteY844" fmla="*/ 343098 h 662140"/>
                <a:gd name="connsiteX845" fmla="*/ 729241 w 1072338"/>
                <a:gd name="connsiteY845" fmla="*/ 343098 h 662140"/>
                <a:gd name="connsiteX846" fmla="*/ 726709 w 1072338"/>
                <a:gd name="connsiteY846" fmla="*/ 343098 h 662140"/>
                <a:gd name="connsiteX847" fmla="*/ 724177 w 1072338"/>
                <a:gd name="connsiteY847" fmla="*/ 343098 h 662140"/>
                <a:gd name="connsiteX848" fmla="*/ 724177 w 1072338"/>
                <a:gd name="connsiteY848" fmla="*/ 345630 h 662140"/>
                <a:gd name="connsiteX849" fmla="*/ 719113 w 1072338"/>
                <a:gd name="connsiteY849" fmla="*/ 345630 h 662140"/>
                <a:gd name="connsiteX850" fmla="*/ 716581 w 1072338"/>
                <a:gd name="connsiteY850" fmla="*/ 345630 h 662140"/>
                <a:gd name="connsiteX851" fmla="*/ 711517 w 1072338"/>
                <a:gd name="connsiteY851" fmla="*/ 345630 h 662140"/>
                <a:gd name="connsiteX852" fmla="*/ 711517 w 1072338"/>
                <a:gd name="connsiteY852" fmla="*/ 345630 h 662140"/>
                <a:gd name="connsiteX853" fmla="*/ 716581 w 1072338"/>
                <a:gd name="connsiteY853" fmla="*/ 348162 h 662140"/>
                <a:gd name="connsiteX854" fmla="*/ 719113 w 1072338"/>
                <a:gd name="connsiteY854" fmla="*/ 350694 h 662140"/>
                <a:gd name="connsiteX855" fmla="*/ 716581 w 1072338"/>
                <a:gd name="connsiteY855" fmla="*/ 353226 h 662140"/>
                <a:gd name="connsiteX856" fmla="*/ 714049 w 1072338"/>
                <a:gd name="connsiteY856" fmla="*/ 355758 h 662140"/>
                <a:gd name="connsiteX857" fmla="*/ 711517 w 1072338"/>
                <a:gd name="connsiteY857" fmla="*/ 353226 h 662140"/>
                <a:gd name="connsiteX858" fmla="*/ 711517 w 1072338"/>
                <a:gd name="connsiteY858" fmla="*/ 350694 h 662140"/>
                <a:gd name="connsiteX859" fmla="*/ 711517 w 1072338"/>
                <a:gd name="connsiteY859" fmla="*/ 353226 h 662140"/>
                <a:gd name="connsiteX860" fmla="*/ 708984 w 1072338"/>
                <a:gd name="connsiteY860" fmla="*/ 353226 h 662140"/>
                <a:gd name="connsiteX861" fmla="*/ 706452 w 1072338"/>
                <a:gd name="connsiteY861" fmla="*/ 348162 h 662140"/>
                <a:gd name="connsiteX862" fmla="*/ 706452 w 1072338"/>
                <a:gd name="connsiteY862" fmla="*/ 353226 h 662140"/>
                <a:gd name="connsiteX863" fmla="*/ 706452 w 1072338"/>
                <a:gd name="connsiteY863" fmla="*/ 355758 h 662140"/>
                <a:gd name="connsiteX864" fmla="*/ 708984 w 1072338"/>
                <a:gd name="connsiteY864" fmla="*/ 355758 h 662140"/>
                <a:gd name="connsiteX865" fmla="*/ 708984 w 1072338"/>
                <a:gd name="connsiteY865" fmla="*/ 358290 h 662140"/>
                <a:gd name="connsiteX866" fmla="*/ 708984 w 1072338"/>
                <a:gd name="connsiteY866" fmla="*/ 360822 h 662140"/>
                <a:gd name="connsiteX867" fmla="*/ 706452 w 1072338"/>
                <a:gd name="connsiteY867" fmla="*/ 360822 h 662140"/>
                <a:gd name="connsiteX868" fmla="*/ 703920 w 1072338"/>
                <a:gd name="connsiteY868" fmla="*/ 363355 h 662140"/>
                <a:gd name="connsiteX869" fmla="*/ 703920 w 1072338"/>
                <a:gd name="connsiteY869" fmla="*/ 365887 h 662140"/>
                <a:gd name="connsiteX870" fmla="*/ 701388 w 1072338"/>
                <a:gd name="connsiteY870" fmla="*/ 368419 h 662140"/>
                <a:gd name="connsiteX871" fmla="*/ 698856 w 1072338"/>
                <a:gd name="connsiteY871" fmla="*/ 370951 h 662140"/>
                <a:gd name="connsiteX872" fmla="*/ 696324 w 1072338"/>
                <a:gd name="connsiteY872" fmla="*/ 370951 h 662140"/>
                <a:gd name="connsiteX873" fmla="*/ 696324 w 1072338"/>
                <a:gd name="connsiteY873" fmla="*/ 373483 h 662140"/>
                <a:gd name="connsiteX874" fmla="*/ 696324 w 1072338"/>
                <a:gd name="connsiteY874" fmla="*/ 376015 h 662140"/>
                <a:gd name="connsiteX875" fmla="*/ 693792 w 1072338"/>
                <a:gd name="connsiteY875" fmla="*/ 376015 h 662140"/>
                <a:gd name="connsiteX876" fmla="*/ 691260 w 1072338"/>
                <a:gd name="connsiteY876" fmla="*/ 378547 h 662140"/>
                <a:gd name="connsiteX877" fmla="*/ 693792 w 1072338"/>
                <a:gd name="connsiteY877" fmla="*/ 381079 h 662140"/>
                <a:gd name="connsiteX878" fmla="*/ 693792 w 1072338"/>
                <a:gd name="connsiteY878" fmla="*/ 383611 h 662140"/>
                <a:gd name="connsiteX879" fmla="*/ 691260 w 1072338"/>
                <a:gd name="connsiteY879" fmla="*/ 383611 h 662140"/>
                <a:gd name="connsiteX880" fmla="*/ 688728 w 1072338"/>
                <a:gd name="connsiteY880" fmla="*/ 386143 h 662140"/>
                <a:gd name="connsiteX881" fmla="*/ 691260 w 1072338"/>
                <a:gd name="connsiteY881" fmla="*/ 386143 h 662140"/>
                <a:gd name="connsiteX882" fmla="*/ 693792 w 1072338"/>
                <a:gd name="connsiteY882" fmla="*/ 386143 h 662140"/>
                <a:gd name="connsiteX883" fmla="*/ 691260 w 1072338"/>
                <a:gd name="connsiteY883" fmla="*/ 388676 h 662140"/>
                <a:gd name="connsiteX884" fmla="*/ 688728 w 1072338"/>
                <a:gd name="connsiteY884" fmla="*/ 391208 h 662140"/>
                <a:gd name="connsiteX885" fmla="*/ 686196 w 1072338"/>
                <a:gd name="connsiteY885" fmla="*/ 393740 h 662140"/>
                <a:gd name="connsiteX886" fmla="*/ 688728 w 1072338"/>
                <a:gd name="connsiteY886" fmla="*/ 396272 h 662140"/>
                <a:gd name="connsiteX887" fmla="*/ 686196 w 1072338"/>
                <a:gd name="connsiteY887" fmla="*/ 401336 h 662140"/>
                <a:gd name="connsiteX888" fmla="*/ 683664 w 1072338"/>
                <a:gd name="connsiteY888" fmla="*/ 401336 h 662140"/>
                <a:gd name="connsiteX889" fmla="*/ 683664 w 1072338"/>
                <a:gd name="connsiteY889" fmla="*/ 398804 h 662140"/>
                <a:gd name="connsiteX890" fmla="*/ 683664 w 1072338"/>
                <a:gd name="connsiteY890" fmla="*/ 401336 h 662140"/>
                <a:gd name="connsiteX891" fmla="*/ 683664 w 1072338"/>
                <a:gd name="connsiteY891" fmla="*/ 403868 h 662140"/>
                <a:gd name="connsiteX892" fmla="*/ 681132 w 1072338"/>
                <a:gd name="connsiteY892" fmla="*/ 406400 h 662140"/>
                <a:gd name="connsiteX893" fmla="*/ 681132 w 1072338"/>
                <a:gd name="connsiteY893" fmla="*/ 411464 h 662140"/>
                <a:gd name="connsiteX894" fmla="*/ 681132 w 1072338"/>
                <a:gd name="connsiteY894" fmla="*/ 416529 h 662140"/>
                <a:gd name="connsiteX895" fmla="*/ 681132 w 1072338"/>
                <a:gd name="connsiteY895" fmla="*/ 419061 h 662140"/>
                <a:gd name="connsiteX896" fmla="*/ 683664 w 1072338"/>
                <a:gd name="connsiteY896" fmla="*/ 421593 h 662140"/>
                <a:gd name="connsiteX897" fmla="*/ 686196 w 1072338"/>
                <a:gd name="connsiteY897" fmla="*/ 435519 h 662140"/>
                <a:gd name="connsiteX898" fmla="*/ 686196 w 1072338"/>
                <a:gd name="connsiteY898" fmla="*/ 440583 h 662140"/>
                <a:gd name="connsiteX899" fmla="*/ 691260 w 1072338"/>
                <a:gd name="connsiteY899" fmla="*/ 454510 h 662140"/>
                <a:gd name="connsiteX900" fmla="*/ 696324 w 1072338"/>
                <a:gd name="connsiteY900" fmla="*/ 465904 h 662140"/>
                <a:gd name="connsiteX901" fmla="*/ 703920 w 1072338"/>
                <a:gd name="connsiteY901" fmla="*/ 482363 h 662140"/>
                <a:gd name="connsiteX902" fmla="*/ 712783 w 1072338"/>
                <a:gd name="connsiteY902" fmla="*/ 501353 h 662140"/>
                <a:gd name="connsiteX903" fmla="*/ 715315 w 1072338"/>
                <a:gd name="connsiteY903" fmla="*/ 503885 h 662140"/>
                <a:gd name="connsiteX904" fmla="*/ 712783 w 1072338"/>
                <a:gd name="connsiteY904" fmla="*/ 506417 h 662140"/>
                <a:gd name="connsiteX905" fmla="*/ 712783 w 1072338"/>
                <a:gd name="connsiteY905" fmla="*/ 508950 h 662140"/>
                <a:gd name="connsiteX906" fmla="*/ 712783 w 1072338"/>
                <a:gd name="connsiteY906" fmla="*/ 514014 h 662140"/>
                <a:gd name="connsiteX907" fmla="*/ 712783 w 1072338"/>
                <a:gd name="connsiteY907" fmla="*/ 516546 h 662140"/>
                <a:gd name="connsiteX908" fmla="*/ 715315 w 1072338"/>
                <a:gd name="connsiteY908" fmla="*/ 521610 h 662140"/>
                <a:gd name="connsiteX909" fmla="*/ 717847 w 1072338"/>
                <a:gd name="connsiteY909" fmla="*/ 527940 h 662140"/>
                <a:gd name="connsiteX910" fmla="*/ 715315 w 1072338"/>
                <a:gd name="connsiteY910" fmla="*/ 525408 h 662140"/>
                <a:gd name="connsiteX911" fmla="*/ 712783 w 1072338"/>
                <a:gd name="connsiteY911" fmla="*/ 516546 h 662140"/>
                <a:gd name="connsiteX912" fmla="*/ 710250 w 1072338"/>
                <a:gd name="connsiteY912" fmla="*/ 511482 h 662140"/>
                <a:gd name="connsiteX913" fmla="*/ 712783 w 1072338"/>
                <a:gd name="connsiteY913" fmla="*/ 505152 h 662140"/>
                <a:gd name="connsiteX914" fmla="*/ 711517 w 1072338"/>
                <a:gd name="connsiteY914" fmla="*/ 505152 h 662140"/>
                <a:gd name="connsiteX915" fmla="*/ 711517 w 1072338"/>
                <a:gd name="connsiteY915" fmla="*/ 507684 h 662140"/>
                <a:gd name="connsiteX916" fmla="*/ 711517 w 1072338"/>
                <a:gd name="connsiteY916" fmla="*/ 510216 h 662140"/>
                <a:gd name="connsiteX917" fmla="*/ 708984 w 1072338"/>
                <a:gd name="connsiteY917" fmla="*/ 512748 h 662140"/>
                <a:gd name="connsiteX918" fmla="*/ 708984 w 1072338"/>
                <a:gd name="connsiteY918" fmla="*/ 482363 h 662140"/>
                <a:gd name="connsiteX919" fmla="*/ 708984 w 1072338"/>
                <a:gd name="connsiteY919" fmla="*/ 479831 h 662140"/>
                <a:gd name="connsiteX920" fmla="*/ 711517 w 1072338"/>
                <a:gd name="connsiteY920" fmla="*/ 477299 h 662140"/>
                <a:gd name="connsiteX921" fmla="*/ 708984 w 1072338"/>
                <a:gd name="connsiteY921" fmla="*/ 474766 h 662140"/>
                <a:gd name="connsiteX922" fmla="*/ 706452 w 1072338"/>
                <a:gd name="connsiteY922" fmla="*/ 474766 h 662140"/>
                <a:gd name="connsiteX923" fmla="*/ 706452 w 1072338"/>
                <a:gd name="connsiteY923" fmla="*/ 472234 h 662140"/>
                <a:gd name="connsiteX924" fmla="*/ 706452 w 1072338"/>
                <a:gd name="connsiteY924" fmla="*/ 469702 h 662140"/>
                <a:gd name="connsiteX925" fmla="*/ 703920 w 1072338"/>
                <a:gd name="connsiteY925" fmla="*/ 469702 h 662140"/>
                <a:gd name="connsiteX926" fmla="*/ 706452 w 1072338"/>
                <a:gd name="connsiteY926" fmla="*/ 474766 h 662140"/>
                <a:gd name="connsiteX927" fmla="*/ 706452 w 1072338"/>
                <a:gd name="connsiteY927" fmla="*/ 477299 h 662140"/>
                <a:gd name="connsiteX928" fmla="*/ 708984 w 1072338"/>
                <a:gd name="connsiteY928" fmla="*/ 483629 h 662140"/>
                <a:gd name="connsiteX929" fmla="*/ 711517 w 1072338"/>
                <a:gd name="connsiteY929" fmla="*/ 488693 h 662140"/>
                <a:gd name="connsiteX930" fmla="*/ 711517 w 1072338"/>
                <a:gd name="connsiteY930" fmla="*/ 491225 h 662140"/>
                <a:gd name="connsiteX931" fmla="*/ 725443 w 1072338"/>
                <a:gd name="connsiteY931" fmla="*/ 530472 h 662140"/>
                <a:gd name="connsiteX932" fmla="*/ 730507 w 1072338"/>
                <a:gd name="connsiteY932" fmla="*/ 535537 h 662140"/>
                <a:gd name="connsiteX933" fmla="*/ 730507 w 1072338"/>
                <a:gd name="connsiteY933" fmla="*/ 538069 h 662140"/>
                <a:gd name="connsiteX934" fmla="*/ 733039 w 1072338"/>
                <a:gd name="connsiteY934" fmla="*/ 544399 h 662140"/>
                <a:gd name="connsiteX935" fmla="*/ 733039 w 1072338"/>
                <a:gd name="connsiteY935" fmla="*/ 553261 h 662140"/>
                <a:gd name="connsiteX936" fmla="*/ 730507 w 1072338"/>
                <a:gd name="connsiteY936" fmla="*/ 572252 h 662140"/>
                <a:gd name="connsiteX937" fmla="*/ 730507 w 1072338"/>
                <a:gd name="connsiteY937" fmla="*/ 583646 h 662140"/>
                <a:gd name="connsiteX938" fmla="*/ 727975 w 1072338"/>
                <a:gd name="connsiteY938" fmla="*/ 581114 h 662140"/>
                <a:gd name="connsiteX939" fmla="*/ 725443 w 1072338"/>
                <a:gd name="connsiteY939" fmla="*/ 586178 h 662140"/>
                <a:gd name="connsiteX940" fmla="*/ 722911 w 1072338"/>
                <a:gd name="connsiteY940" fmla="*/ 591243 h 662140"/>
                <a:gd name="connsiteX941" fmla="*/ 722911 w 1072338"/>
                <a:gd name="connsiteY941" fmla="*/ 600105 h 662140"/>
                <a:gd name="connsiteX942" fmla="*/ 720379 w 1072338"/>
                <a:gd name="connsiteY942" fmla="*/ 602637 h 662140"/>
                <a:gd name="connsiteX943" fmla="*/ 715315 w 1072338"/>
                <a:gd name="connsiteY943" fmla="*/ 607701 h 662140"/>
                <a:gd name="connsiteX944" fmla="*/ 712783 w 1072338"/>
                <a:gd name="connsiteY944" fmla="*/ 607701 h 662140"/>
                <a:gd name="connsiteX945" fmla="*/ 707718 w 1072338"/>
                <a:gd name="connsiteY945" fmla="*/ 610233 h 662140"/>
                <a:gd name="connsiteX946" fmla="*/ 702654 w 1072338"/>
                <a:gd name="connsiteY946" fmla="*/ 610233 h 662140"/>
                <a:gd name="connsiteX947" fmla="*/ 698856 w 1072338"/>
                <a:gd name="connsiteY947" fmla="*/ 610233 h 662140"/>
                <a:gd name="connsiteX948" fmla="*/ 696324 w 1072338"/>
                <a:gd name="connsiteY948" fmla="*/ 610233 h 662140"/>
                <a:gd name="connsiteX949" fmla="*/ 693792 w 1072338"/>
                <a:gd name="connsiteY949" fmla="*/ 607701 h 662140"/>
                <a:gd name="connsiteX950" fmla="*/ 693792 w 1072338"/>
                <a:gd name="connsiteY950" fmla="*/ 605169 h 662140"/>
                <a:gd name="connsiteX951" fmla="*/ 696324 w 1072338"/>
                <a:gd name="connsiteY951" fmla="*/ 602637 h 662140"/>
                <a:gd name="connsiteX952" fmla="*/ 701388 w 1072338"/>
                <a:gd name="connsiteY952" fmla="*/ 607701 h 662140"/>
                <a:gd name="connsiteX953" fmla="*/ 701388 w 1072338"/>
                <a:gd name="connsiteY953" fmla="*/ 605169 h 662140"/>
                <a:gd name="connsiteX954" fmla="*/ 698856 w 1072338"/>
                <a:gd name="connsiteY954" fmla="*/ 602637 h 662140"/>
                <a:gd name="connsiteX955" fmla="*/ 696324 w 1072338"/>
                <a:gd name="connsiteY955" fmla="*/ 602637 h 662140"/>
                <a:gd name="connsiteX956" fmla="*/ 691260 w 1072338"/>
                <a:gd name="connsiteY956" fmla="*/ 593775 h 662140"/>
                <a:gd name="connsiteX957" fmla="*/ 686196 w 1072338"/>
                <a:gd name="connsiteY957" fmla="*/ 587444 h 662140"/>
                <a:gd name="connsiteX958" fmla="*/ 686196 w 1072338"/>
                <a:gd name="connsiteY958" fmla="*/ 583646 h 662140"/>
                <a:gd name="connsiteX959" fmla="*/ 678599 w 1072338"/>
                <a:gd name="connsiteY959" fmla="*/ 581114 h 662140"/>
                <a:gd name="connsiteX960" fmla="*/ 673535 w 1072338"/>
                <a:gd name="connsiteY960" fmla="*/ 576050 h 662140"/>
                <a:gd name="connsiteX961" fmla="*/ 671003 w 1072338"/>
                <a:gd name="connsiteY961" fmla="*/ 569720 h 662140"/>
                <a:gd name="connsiteX962" fmla="*/ 668471 w 1072338"/>
                <a:gd name="connsiteY962" fmla="*/ 560857 h 662140"/>
                <a:gd name="connsiteX963" fmla="*/ 665939 w 1072338"/>
                <a:gd name="connsiteY963" fmla="*/ 558325 h 662140"/>
                <a:gd name="connsiteX964" fmla="*/ 665939 w 1072338"/>
                <a:gd name="connsiteY964" fmla="*/ 553261 h 662140"/>
                <a:gd name="connsiteX965" fmla="*/ 668471 w 1072338"/>
                <a:gd name="connsiteY965" fmla="*/ 548197 h 662140"/>
                <a:gd name="connsiteX966" fmla="*/ 668471 w 1072338"/>
                <a:gd name="connsiteY966" fmla="*/ 550729 h 662140"/>
                <a:gd name="connsiteX967" fmla="*/ 665939 w 1072338"/>
                <a:gd name="connsiteY967" fmla="*/ 550729 h 662140"/>
                <a:gd name="connsiteX968" fmla="*/ 663407 w 1072338"/>
                <a:gd name="connsiteY968" fmla="*/ 555793 h 662140"/>
                <a:gd name="connsiteX969" fmla="*/ 660875 w 1072338"/>
                <a:gd name="connsiteY969" fmla="*/ 555793 h 662140"/>
                <a:gd name="connsiteX970" fmla="*/ 660875 w 1072338"/>
                <a:gd name="connsiteY970" fmla="*/ 549463 h 662140"/>
                <a:gd name="connsiteX971" fmla="*/ 660875 w 1072338"/>
                <a:gd name="connsiteY971" fmla="*/ 543133 h 662140"/>
                <a:gd name="connsiteX972" fmla="*/ 663407 w 1072338"/>
                <a:gd name="connsiteY972" fmla="*/ 540601 h 662140"/>
                <a:gd name="connsiteX973" fmla="*/ 660875 w 1072338"/>
                <a:gd name="connsiteY973" fmla="*/ 540601 h 662140"/>
                <a:gd name="connsiteX974" fmla="*/ 655811 w 1072338"/>
                <a:gd name="connsiteY974" fmla="*/ 540601 h 662140"/>
                <a:gd name="connsiteX975" fmla="*/ 658343 w 1072338"/>
                <a:gd name="connsiteY975" fmla="*/ 543133 h 662140"/>
                <a:gd name="connsiteX976" fmla="*/ 655811 w 1072338"/>
                <a:gd name="connsiteY976" fmla="*/ 545665 h 662140"/>
                <a:gd name="connsiteX977" fmla="*/ 653278 w 1072338"/>
                <a:gd name="connsiteY977" fmla="*/ 543133 h 662140"/>
                <a:gd name="connsiteX978" fmla="*/ 650746 w 1072338"/>
                <a:gd name="connsiteY978" fmla="*/ 540601 h 662140"/>
                <a:gd name="connsiteX979" fmla="*/ 648214 w 1072338"/>
                <a:gd name="connsiteY979" fmla="*/ 535537 h 662140"/>
                <a:gd name="connsiteX980" fmla="*/ 640618 w 1072338"/>
                <a:gd name="connsiteY980" fmla="*/ 521610 h 662140"/>
                <a:gd name="connsiteX981" fmla="*/ 638086 w 1072338"/>
                <a:gd name="connsiteY981" fmla="*/ 519078 h 662140"/>
                <a:gd name="connsiteX982" fmla="*/ 638086 w 1072338"/>
                <a:gd name="connsiteY982" fmla="*/ 516546 h 662140"/>
                <a:gd name="connsiteX983" fmla="*/ 640618 w 1072338"/>
                <a:gd name="connsiteY983" fmla="*/ 516546 h 662140"/>
                <a:gd name="connsiteX984" fmla="*/ 645682 w 1072338"/>
                <a:gd name="connsiteY984" fmla="*/ 511482 h 662140"/>
                <a:gd name="connsiteX985" fmla="*/ 648214 w 1072338"/>
                <a:gd name="connsiteY985" fmla="*/ 506417 h 662140"/>
                <a:gd name="connsiteX986" fmla="*/ 648214 w 1072338"/>
                <a:gd name="connsiteY986" fmla="*/ 503885 h 662140"/>
                <a:gd name="connsiteX987" fmla="*/ 648214 w 1072338"/>
                <a:gd name="connsiteY987" fmla="*/ 501353 h 662140"/>
                <a:gd name="connsiteX988" fmla="*/ 645682 w 1072338"/>
                <a:gd name="connsiteY988" fmla="*/ 503885 h 662140"/>
                <a:gd name="connsiteX989" fmla="*/ 645682 w 1072338"/>
                <a:gd name="connsiteY989" fmla="*/ 501353 h 662140"/>
                <a:gd name="connsiteX990" fmla="*/ 643150 w 1072338"/>
                <a:gd name="connsiteY990" fmla="*/ 498821 h 662140"/>
                <a:gd name="connsiteX991" fmla="*/ 640618 w 1072338"/>
                <a:gd name="connsiteY991" fmla="*/ 498821 h 662140"/>
                <a:gd name="connsiteX992" fmla="*/ 638086 w 1072338"/>
                <a:gd name="connsiteY992" fmla="*/ 498821 h 662140"/>
                <a:gd name="connsiteX993" fmla="*/ 640618 w 1072338"/>
                <a:gd name="connsiteY993" fmla="*/ 501353 h 662140"/>
                <a:gd name="connsiteX994" fmla="*/ 643150 w 1072338"/>
                <a:gd name="connsiteY994" fmla="*/ 503885 h 662140"/>
                <a:gd name="connsiteX995" fmla="*/ 640618 w 1072338"/>
                <a:gd name="connsiteY995" fmla="*/ 506417 h 662140"/>
                <a:gd name="connsiteX996" fmla="*/ 640618 w 1072338"/>
                <a:gd name="connsiteY996" fmla="*/ 508950 h 662140"/>
                <a:gd name="connsiteX997" fmla="*/ 638086 w 1072338"/>
                <a:gd name="connsiteY997" fmla="*/ 508950 h 662140"/>
                <a:gd name="connsiteX998" fmla="*/ 635554 w 1072338"/>
                <a:gd name="connsiteY998" fmla="*/ 508950 h 662140"/>
                <a:gd name="connsiteX999" fmla="*/ 635554 w 1072338"/>
                <a:gd name="connsiteY999" fmla="*/ 507684 h 662140"/>
                <a:gd name="connsiteX1000" fmla="*/ 633022 w 1072338"/>
                <a:gd name="connsiteY1000" fmla="*/ 505152 h 662140"/>
                <a:gd name="connsiteX1001" fmla="*/ 635554 w 1072338"/>
                <a:gd name="connsiteY1001" fmla="*/ 488693 h 662140"/>
                <a:gd name="connsiteX1002" fmla="*/ 640618 w 1072338"/>
                <a:gd name="connsiteY1002" fmla="*/ 479831 h 662140"/>
                <a:gd name="connsiteX1003" fmla="*/ 640618 w 1072338"/>
                <a:gd name="connsiteY1003" fmla="*/ 470968 h 662140"/>
                <a:gd name="connsiteX1004" fmla="*/ 640618 w 1072338"/>
                <a:gd name="connsiteY1004" fmla="*/ 468436 h 662140"/>
                <a:gd name="connsiteX1005" fmla="*/ 640618 w 1072338"/>
                <a:gd name="connsiteY1005" fmla="*/ 465904 h 662140"/>
                <a:gd name="connsiteX1006" fmla="*/ 635554 w 1072338"/>
                <a:gd name="connsiteY1006" fmla="*/ 459574 h 662140"/>
                <a:gd name="connsiteX1007" fmla="*/ 619095 w 1072338"/>
                <a:gd name="connsiteY1007" fmla="*/ 445648 h 662140"/>
                <a:gd name="connsiteX1008" fmla="*/ 605169 w 1072338"/>
                <a:gd name="connsiteY1008" fmla="*/ 426657 h 662140"/>
                <a:gd name="connsiteX1009" fmla="*/ 593774 w 1072338"/>
                <a:gd name="connsiteY1009" fmla="*/ 420327 h 662140"/>
                <a:gd name="connsiteX1010" fmla="*/ 584912 w 1072338"/>
                <a:gd name="connsiteY1010" fmla="*/ 422859 h 662140"/>
                <a:gd name="connsiteX1011" fmla="*/ 582380 w 1072338"/>
                <a:gd name="connsiteY1011" fmla="*/ 425391 h 662140"/>
                <a:gd name="connsiteX1012" fmla="*/ 584912 w 1072338"/>
                <a:gd name="connsiteY1012" fmla="*/ 427923 h 662140"/>
                <a:gd name="connsiteX1013" fmla="*/ 584912 w 1072338"/>
                <a:gd name="connsiteY1013" fmla="*/ 427923 h 662140"/>
                <a:gd name="connsiteX1014" fmla="*/ 582380 w 1072338"/>
                <a:gd name="connsiteY1014" fmla="*/ 427923 h 662140"/>
                <a:gd name="connsiteX1015" fmla="*/ 579848 w 1072338"/>
                <a:gd name="connsiteY1015" fmla="*/ 427923 h 662140"/>
                <a:gd name="connsiteX1016" fmla="*/ 569720 w 1072338"/>
                <a:gd name="connsiteY1016" fmla="*/ 432987 h 662140"/>
                <a:gd name="connsiteX1017" fmla="*/ 567188 w 1072338"/>
                <a:gd name="connsiteY1017" fmla="*/ 432987 h 662140"/>
                <a:gd name="connsiteX1018" fmla="*/ 564655 w 1072338"/>
                <a:gd name="connsiteY1018" fmla="*/ 435519 h 662140"/>
                <a:gd name="connsiteX1019" fmla="*/ 562123 w 1072338"/>
                <a:gd name="connsiteY1019" fmla="*/ 435519 h 662140"/>
                <a:gd name="connsiteX1020" fmla="*/ 559591 w 1072338"/>
                <a:gd name="connsiteY1020" fmla="*/ 435519 h 662140"/>
                <a:gd name="connsiteX1021" fmla="*/ 554527 w 1072338"/>
                <a:gd name="connsiteY1021" fmla="*/ 438051 h 662140"/>
                <a:gd name="connsiteX1022" fmla="*/ 551995 w 1072338"/>
                <a:gd name="connsiteY1022" fmla="*/ 438051 h 662140"/>
                <a:gd name="connsiteX1023" fmla="*/ 551995 w 1072338"/>
                <a:gd name="connsiteY1023" fmla="*/ 431721 h 662140"/>
                <a:gd name="connsiteX1024" fmla="*/ 551995 w 1072338"/>
                <a:gd name="connsiteY1024" fmla="*/ 429189 h 662140"/>
                <a:gd name="connsiteX1025" fmla="*/ 551995 w 1072338"/>
                <a:gd name="connsiteY1025" fmla="*/ 431721 h 662140"/>
                <a:gd name="connsiteX1026" fmla="*/ 554527 w 1072338"/>
                <a:gd name="connsiteY1026" fmla="*/ 434253 h 662140"/>
                <a:gd name="connsiteX1027" fmla="*/ 554527 w 1072338"/>
                <a:gd name="connsiteY1027" fmla="*/ 431721 h 662140"/>
                <a:gd name="connsiteX1028" fmla="*/ 554527 w 1072338"/>
                <a:gd name="connsiteY1028" fmla="*/ 429189 h 662140"/>
                <a:gd name="connsiteX1029" fmla="*/ 546931 w 1072338"/>
                <a:gd name="connsiteY1029" fmla="*/ 424125 h 662140"/>
                <a:gd name="connsiteX1030" fmla="*/ 541867 w 1072338"/>
                <a:gd name="connsiteY1030" fmla="*/ 419061 h 662140"/>
                <a:gd name="connsiteX1031" fmla="*/ 544399 w 1072338"/>
                <a:gd name="connsiteY1031" fmla="*/ 419061 h 662140"/>
                <a:gd name="connsiteX1032" fmla="*/ 544399 w 1072338"/>
                <a:gd name="connsiteY1032" fmla="*/ 416529 h 662140"/>
                <a:gd name="connsiteX1033" fmla="*/ 541867 w 1072338"/>
                <a:gd name="connsiteY1033" fmla="*/ 413996 h 662140"/>
                <a:gd name="connsiteX1034" fmla="*/ 544399 w 1072338"/>
                <a:gd name="connsiteY1034" fmla="*/ 411464 h 662140"/>
                <a:gd name="connsiteX1035" fmla="*/ 541867 w 1072338"/>
                <a:gd name="connsiteY1035" fmla="*/ 411464 h 662140"/>
                <a:gd name="connsiteX1036" fmla="*/ 539334 w 1072338"/>
                <a:gd name="connsiteY1036" fmla="*/ 413996 h 662140"/>
                <a:gd name="connsiteX1037" fmla="*/ 539334 w 1072338"/>
                <a:gd name="connsiteY1037" fmla="*/ 416529 h 662140"/>
                <a:gd name="connsiteX1038" fmla="*/ 536802 w 1072338"/>
                <a:gd name="connsiteY1038" fmla="*/ 416529 h 662140"/>
                <a:gd name="connsiteX1039" fmla="*/ 534270 w 1072338"/>
                <a:gd name="connsiteY1039" fmla="*/ 413996 h 662140"/>
                <a:gd name="connsiteX1040" fmla="*/ 524142 w 1072338"/>
                <a:gd name="connsiteY1040" fmla="*/ 408932 h 662140"/>
                <a:gd name="connsiteX1041" fmla="*/ 515280 w 1072338"/>
                <a:gd name="connsiteY1041" fmla="*/ 406400 h 662140"/>
                <a:gd name="connsiteX1042" fmla="*/ 522876 w 1072338"/>
                <a:gd name="connsiteY1042" fmla="*/ 406400 h 662140"/>
                <a:gd name="connsiteX1043" fmla="*/ 527940 w 1072338"/>
                <a:gd name="connsiteY1043" fmla="*/ 406400 h 662140"/>
                <a:gd name="connsiteX1044" fmla="*/ 525408 w 1072338"/>
                <a:gd name="connsiteY1044" fmla="*/ 403868 h 662140"/>
                <a:gd name="connsiteX1045" fmla="*/ 522876 w 1072338"/>
                <a:gd name="connsiteY1045" fmla="*/ 403868 h 662140"/>
                <a:gd name="connsiteX1046" fmla="*/ 517812 w 1072338"/>
                <a:gd name="connsiteY1046" fmla="*/ 403868 h 662140"/>
                <a:gd name="connsiteX1047" fmla="*/ 515280 w 1072338"/>
                <a:gd name="connsiteY1047" fmla="*/ 403868 h 662140"/>
                <a:gd name="connsiteX1048" fmla="*/ 512748 w 1072338"/>
                <a:gd name="connsiteY1048" fmla="*/ 403868 h 662140"/>
                <a:gd name="connsiteX1049" fmla="*/ 510216 w 1072338"/>
                <a:gd name="connsiteY1049" fmla="*/ 406400 h 662140"/>
                <a:gd name="connsiteX1050" fmla="*/ 507683 w 1072338"/>
                <a:gd name="connsiteY1050" fmla="*/ 406400 h 662140"/>
                <a:gd name="connsiteX1051" fmla="*/ 497555 w 1072338"/>
                <a:gd name="connsiteY1051" fmla="*/ 408932 h 662140"/>
                <a:gd name="connsiteX1052" fmla="*/ 488693 w 1072338"/>
                <a:gd name="connsiteY1052" fmla="*/ 408932 h 662140"/>
                <a:gd name="connsiteX1053" fmla="*/ 491225 w 1072338"/>
                <a:gd name="connsiteY1053" fmla="*/ 408932 h 662140"/>
                <a:gd name="connsiteX1054" fmla="*/ 493757 w 1072338"/>
                <a:gd name="connsiteY1054" fmla="*/ 406400 h 662140"/>
                <a:gd name="connsiteX1055" fmla="*/ 496289 w 1072338"/>
                <a:gd name="connsiteY1055" fmla="*/ 406400 h 662140"/>
                <a:gd name="connsiteX1056" fmla="*/ 498821 w 1072338"/>
                <a:gd name="connsiteY1056" fmla="*/ 401336 h 662140"/>
                <a:gd name="connsiteX1057" fmla="*/ 496289 w 1072338"/>
                <a:gd name="connsiteY1057" fmla="*/ 398804 h 662140"/>
                <a:gd name="connsiteX1058" fmla="*/ 496289 w 1072338"/>
                <a:gd name="connsiteY1058" fmla="*/ 401336 h 662140"/>
                <a:gd name="connsiteX1059" fmla="*/ 493757 w 1072338"/>
                <a:gd name="connsiteY1059" fmla="*/ 401336 h 662140"/>
                <a:gd name="connsiteX1060" fmla="*/ 491225 w 1072338"/>
                <a:gd name="connsiteY1060" fmla="*/ 401336 h 662140"/>
                <a:gd name="connsiteX1061" fmla="*/ 491225 w 1072338"/>
                <a:gd name="connsiteY1061" fmla="*/ 403868 h 662140"/>
                <a:gd name="connsiteX1062" fmla="*/ 488693 w 1072338"/>
                <a:gd name="connsiteY1062" fmla="*/ 406400 h 662140"/>
                <a:gd name="connsiteX1063" fmla="*/ 486161 w 1072338"/>
                <a:gd name="connsiteY1063" fmla="*/ 408932 h 662140"/>
                <a:gd name="connsiteX1064" fmla="*/ 481097 w 1072338"/>
                <a:gd name="connsiteY1064" fmla="*/ 411464 h 662140"/>
                <a:gd name="connsiteX1065" fmla="*/ 478565 w 1072338"/>
                <a:gd name="connsiteY1065" fmla="*/ 411464 h 662140"/>
                <a:gd name="connsiteX1066" fmla="*/ 481097 w 1072338"/>
                <a:gd name="connsiteY1066" fmla="*/ 408932 h 662140"/>
                <a:gd name="connsiteX1067" fmla="*/ 481097 w 1072338"/>
                <a:gd name="connsiteY1067" fmla="*/ 406400 h 662140"/>
                <a:gd name="connsiteX1068" fmla="*/ 478565 w 1072338"/>
                <a:gd name="connsiteY1068" fmla="*/ 408932 h 662140"/>
                <a:gd name="connsiteX1069" fmla="*/ 473500 w 1072338"/>
                <a:gd name="connsiteY1069" fmla="*/ 411464 h 662140"/>
                <a:gd name="connsiteX1070" fmla="*/ 462106 w 1072338"/>
                <a:gd name="connsiteY1070" fmla="*/ 413996 h 662140"/>
                <a:gd name="connsiteX1071" fmla="*/ 462106 w 1072338"/>
                <a:gd name="connsiteY1071" fmla="*/ 411464 h 662140"/>
                <a:gd name="connsiteX1072" fmla="*/ 464638 w 1072338"/>
                <a:gd name="connsiteY1072" fmla="*/ 411464 h 662140"/>
                <a:gd name="connsiteX1073" fmla="*/ 469702 w 1072338"/>
                <a:gd name="connsiteY1073" fmla="*/ 411464 h 662140"/>
                <a:gd name="connsiteX1074" fmla="*/ 469702 w 1072338"/>
                <a:gd name="connsiteY1074" fmla="*/ 408932 h 662140"/>
                <a:gd name="connsiteX1075" fmla="*/ 467170 w 1072338"/>
                <a:gd name="connsiteY1075" fmla="*/ 406400 h 662140"/>
                <a:gd name="connsiteX1076" fmla="*/ 464638 w 1072338"/>
                <a:gd name="connsiteY1076" fmla="*/ 403868 h 662140"/>
                <a:gd name="connsiteX1077" fmla="*/ 464638 w 1072338"/>
                <a:gd name="connsiteY1077" fmla="*/ 398804 h 662140"/>
                <a:gd name="connsiteX1078" fmla="*/ 464638 w 1072338"/>
                <a:gd name="connsiteY1078" fmla="*/ 396272 h 662140"/>
                <a:gd name="connsiteX1079" fmla="*/ 462106 w 1072338"/>
                <a:gd name="connsiteY1079" fmla="*/ 393740 h 662140"/>
                <a:gd name="connsiteX1080" fmla="*/ 462106 w 1072338"/>
                <a:gd name="connsiteY1080" fmla="*/ 396272 h 662140"/>
                <a:gd name="connsiteX1081" fmla="*/ 459574 w 1072338"/>
                <a:gd name="connsiteY1081" fmla="*/ 398804 h 662140"/>
                <a:gd name="connsiteX1082" fmla="*/ 457042 w 1072338"/>
                <a:gd name="connsiteY1082" fmla="*/ 405134 h 662140"/>
                <a:gd name="connsiteX1083" fmla="*/ 457042 w 1072338"/>
                <a:gd name="connsiteY1083" fmla="*/ 407666 h 662140"/>
                <a:gd name="connsiteX1084" fmla="*/ 454510 w 1072338"/>
                <a:gd name="connsiteY1084" fmla="*/ 407666 h 662140"/>
                <a:gd name="connsiteX1085" fmla="*/ 449445 w 1072338"/>
                <a:gd name="connsiteY1085" fmla="*/ 407666 h 662140"/>
                <a:gd name="connsiteX1086" fmla="*/ 438051 w 1072338"/>
                <a:gd name="connsiteY1086" fmla="*/ 407666 h 662140"/>
                <a:gd name="connsiteX1087" fmla="*/ 435519 w 1072338"/>
                <a:gd name="connsiteY1087" fmla="*/ 405134 h 662140"/>
                <a:gd name="connsiteX1088" fmla="*/ 432987 w 1072338"/>
                <a:gd name="connsiteY1088" fmla="*/ 405134 h 662140"/>
                <a:gd name="connsiteX1089" fmla="*/ 430455 w 1072338"/>
                <a:gd name="connsiteY1089" fmla="*/ 405134 h 662140"/>
                <a:gd name="connsiteX1090" fmla="*/ 425391 w 1072338"/>
                <a:gd name="connsiteY1090" fmla="*/ 407666 h 662140"/>
                <a:gd name="connsiteX1091" fmla="*/ 420326 w 1072338"/>
                <a:gd name="connsiteY1091" fmla="*/ 407666 h 662140"/>
                <a:gd name="connsiteX1092" fmla="*/ 417794 w 1072338"/>
                <a:gd name="connsiteY1092" fmla="*/ 407666 h 662140"/>
                <a:gd name="connsiteX1093" fmla="*/ 415262 w 1072338"/>
                <a:gd name="connsiteY1093" fmla="*/ 407666 h 662140"/>
                <a:gd name="connsiteX1094" fmla="*/ 412730 w 1072338"/>
                <a:gd name="connsiteY1094" fmla="*/ 412730 h 662140"/>
                <a:gd name="connsiteX1095" fmla="*/ 407666 w 1072338"/>
                <a:gd name="connsiteY1095" fmla="*/ 415262 h 662140"/>
                <a:gd name="connsiteX1096" fmla="*/ 393739 w 1072338"/>
                <a:gd name="connsiteY1096" fmla="*/ 410198 h 662140"/>
                <a:gd name="connsiteX1097" fmla="*/ 391207 w 1072338"/>
                <a:gd name="connsiteY1097" fmla="*/ 407666 h 662140"/>
                <a:gd name="connsiteX1098" fmla="*/ 388675 w 1072338"/>
                <a:gd name="connsiteY1098" fmla="*/ 407666 h 662140"/>
                <a:gd name="connsiteX1099" fmla="*/ 386143 w 1072338"/>
                <a:gd name="connsiteY1099" fmla="*/ 405134 h 662140"/>
                <a:gd name="connsiteX1100" fmla="*/ 381079 w 1072338"/>
                <a:gd name="connsiteY1100" fmla="*/ 410198 h 662140"/>
                <a:gd name="connsiteX1101" fmla="*/ 378547 w 1072338"/>
                <a:gd name="connsiteY1101" fmla="*/ 415262 h 662140"/>
                <a:gd name="connsiteX1102" fmla="*/ 383611 w 1072338"/>
                <a:gd name="connsiteY1102" fmla="*/ 420327 h 662140"/>
                <a:gd name="connsiteX1103" fmla="*/ 386143 w 1072338"/>
                <a:gd name="connsiteY1103" fmla="*/ 420327 h 662140"/>
                <a:gd name="connsiteX1104" fmla="*/ 393739 w 1072338"/>
                <a:gd name="connsiteY1104" fmla="*/ 420327 h 662140"/>
                <a:gd name="connsiteX1105" fmla="*/ 396272 w 1072338"/>
                <a:gd name="connsiteY1105" fmla="*/ 417794 h 662140"/>
                <a:gd name="connsiteX1106" fmla="*/ 398804 w 1072338"/>
                <a:gd name="connsiteY1106" fmla="*/ 417794 h 662140"/>
                <a:gd name="connsiteX1107" fmla="*/ 401336 w 1072338"/>
                <a:gd name="connsiteY1107" fmla="*/ 415262 h 662140"/>
                <a:gd name="connsiteX1108" fmla="*/ 403868 w 1072338"/>
                <a:gd name="connsiteY1108" fmla="*/ 415262 h 662140"/>
                <a:gd name="connsiteX1109" fmla="*/ 406400 w 1072338"/>
                <a:gd name="connsiteY1109" fmla="*/ 415262 h 662140"/>
                <a:gd name="connsiteX1110" fmla="*/ 406400 w 1072338"/>
                <a:gd name="connsiteY1110" fmla="*/ 417794 h 662140"/>
                <a:gd name="connsiteX1111" fmla="*/ 407666 w 1072338"/>
                <a:gd name="connsiteY1111" fmla="*/ 417794 h 662140"/>
                <a:gd name="connsiteX1112" fmla="*/ 405134 w 1072338"/>
                <a:gd name="connsiteY1112" fmla="*/ 420327 h 662140"/>
                <a:gd name="connsiteX1113" fmla="*/ 402602 w 1072338"/>
                <a:gd name="connsiteY1113" fmla="*/ 420327 h 662140"/>
                <a:gd name="connsiteX1114" fmla="*/ 405134 w 1072338"/>
                <a:gd name="connsiteY1114" fmla="*/ 425391 h 662140"/>
                <a:gd name="connsiteX1115" fmla="*/ 410198 w 1072338"/>
                <a:gd name="connsiteY1115" fmla="*/ 425391 h 662140"/>
                <a:gd name="connsiteX1116" fmla="*/ 412730 w 1072338"/>
                <a:gd name="connsiteY1116" fmla="*/ 425391 h 662140"/>
                <a:gd name="connsiteX1117" fmla="*/ 412730 w 1072338"/>
                <a:gd name="connsiteY1117" fmla="*/ 422859 h 662140"/>
                <a:gd name="connsiteX1118" fmla="*/ 415262 w 1072338"/>
                <a:gd name="connsiteY1118" fmla="*/ 420327 h 662140"/>
                <a:gd name="connsiteX1119" fmla="*/ 417794 w 1072338"/>
                <a:gd name="connsiteY1119" fmla="*/ 420327 h 662140"/>
                <a:gd name="connsiteX1120" fmla="*/ 417794 w 1072338"/>
                <a:gd name="connsiteY1120" fmla="*/ 422859 h 662140"/>
                <a:gd name="connsiteX1121" fmla="*/ 420326 w 1072338"/>
                <a:gd name="connsiteY1121" fmla="*/ 425391 h 662140"/>
                <a:gd name="connsiteX1122" fmla="*/ 420326 w 1072338"/>
                <a:gd name="connsiteY1122" fmla="*/ 427923 h 662140"/>
                <a:gd name="connsiteX1123" fmla="*/ 417794 w 1072338"/>
                <a:gd name="connsiteY1123" fmla="*/ 430455 h 662140"/>
                <a:gd name="connsiteX1124" fmla="*/ 412730 w 1072338"/>
                <a:gd name="connsiteY1124" fmla="*/ 430455 h 662140"/>
                <a:gd name="connsiteX1125" fmla="*/ 412730 w 1072338"/>
                <a:gd name="connsiteY1125" fmla="*/ 432987 h 662140"/>
                <a:gd name="connsiteX1126" fmla="*/ 410198 w 1072338"/>
                <a:gd name="connsiteY1126" fmla="*/ 435519 h 662140"/>
                <a:gd name="connsiteX1127" fmla="*/ 407666 w 1072338"/>
                <a:gd name="connsiteY1127" fmla="*/ 435519 h 662140"/>
                <a:gd name="connsiteX1128" fmla="*/ 407666 w 1072338"/>
                <a:gd name="connsiteY1128" fmla="*/ 438051 h 662140"/>
                <a:gd name="connsiteX1129" fmla="*/ 407666 w 1072338"/>
                <a:gd name="connsiteY1129" fmla="*/ 440583 h 662140"/>
                <a:gd name="connsiteX1130" fmla="*/ 412730 w 1072338"/>
                <a:gd name="connsiteY1130" fmla="*/ 443115 h 662140"/>
                <a:gd name="connsiteX1131" fmla="*/ 415262 w 1072338"/>
                <a:gd name="connsiteY1131" fmla="*/ 445648 h 662140"/>
                <a:gd name="connsiteX1132" fmla="*/ 422859 w 1072338"/>
                <a:gd name="connsiteY1132" fmla="*/ 448180 h 662140"/>
                <a:gd name="connsiteX1133" fmla="*/ 425391 w 1072338"/>
                <a:gd name="connsiteY1133" fmla="*/ 448180 h 662140"/>
                <a:gd name="connsiteX1134" fmla="*/ 427923 w 1072338"/>
                <a:gd name="connsiteY1134" fmla="*/ 453244 h 662140"/>
                <a:gd name="connsiteX1135" fmla="*/ 430455 w 1072338"/>
                <a:gd name="connsiteY1135" fmla="*/ 453244 h 662140"/>
                <a:gd name="connsiteX1136" fmla="*/ 432987 w 1072338"/>
                <a:gd name="connsiteY1136" fmla="*/ 455776 h 662140"/>
                <a:gd name="connsiteX1137" fmla="*/ 432987 w 1072338"/>
                <a:gd name="connsiteY1137" fmla="*/ 458308 h 662140"/>
                <a:gd name="connsiteX1138" fmla="*/ 427923 w 1072338"/>
                <a:gd name="connsiteY1138" fmla="*/ 458308 h 662140"/>
                <a:gd name="connsiteX1139" fmla="*/ 427923 w 1072338"/>
                <a:gd name="connsiteY1139" fmla="*/ 460840 h 662140"/>
                <a:gd name="connsiteX1140" fmla="*/ 427923 w 1072338"/>
                <a:gd name="connsiteY1140" fmla="*/ 463372 h 662140"/>
                <a:gd name="connsiteX1141" fmla="*/ 425391 w 1072338"/>
                <a:gd name="connsiteY1141" fmla="*/ 460840 h 662140"/>
                <a:gd name="connsiteX1142" fmla="*/ 420326 w 1072338"/>
                <a:gd name="connsiteY1142" fmla="*/ 463372 h 662140"/>
                <a:gd name="connsiteX1143" fmla="*/ 420326 w 1072338"/>
                <a:gd name="connsiteY1143" fmla="*/ 460840 h 662140"/>
                <a:gd name="connsiteX1144" fmla="*/ 417794 w 1072338"/>
                <a:gd name="connsiteY1144" fmla="*/ 458308 h 662140"/>
                <a:gd name="connsiteX1145" fmla="*/ 417794 w 1072338"/>
                <a:gd name="connsiteY1145" fmla="*/ 455776 h 662140"/>
                <a:gd name="connsiteX1146" fmla="*/ 415262 w 1072338"/>
                <a:gd name="connsiteY1146" fmla="*/ 453244 h 662140"/>
                <a:gd name="connsiteX1147" fmla="*/ 412730 w 1072338"/>
                <a:gd name="connsiteY1147" fmla="*/ 453244 h 662140"/>
                <a:gd name="connsiteX1148" fmla="*/ 410198 w 1072338"/>
                <a:gd name="connsiteY1148" fmla="*/ 450712 h 662140"/>
                <a:gd name="connsiteX1149" fmla="*/ 407666 w 1072338"/>
                <a:gd name="connsiteY1149" fmla="*/ 450712 h 662140"/>
                <a:gd name="connsiteX1150" fmla="*/ 405134 w 1072338"/>
                <a:gd name="connsiteY1150" fmla="*/ 448180 h 662140"/>
                <a:gd name="connsiteX1151" fmla="*/ 402602 w 1072338"/>
                <a:gd name="connsiteY1151" fmla="*/ 445648 h 662140"/>
                <a:gd name="connsiteX1152" fmla="*/ 402602 w 1072338"/>
                <a:gd name="connsiteY1152" fmla="*/ 443115 h 662140"/>
                <a:gd name="connsiteX1153" fmla="*/ 393739 w 1072338"/>
                <a:gd name="connsiteY1153" fmla="*/ 440583 h 662140"/>
                <a:gd name="connsiteX1154" fmla="*/ 393739 w 1072338"/>
                <a:gd name="connsiteY1154" fmla="*/ 443115 h 662140"/>
                <a:gd name="connsiteX1155" fmla="*/ 396272 w 1072338"/>
                <a:gd name="connsiteY1155" fmla="*/ 445648 h 662140"/>
                <a:gd name="connsiteX1156" fmla="*/ 396272 w 1072338"/>
                <a:gd name="connsiteY1156" fmla="*/ 448180 h 662140"/>
                <a:gd name="connsiteX1157" fmla="*/ 396272 w 1072338"/>
                <a:gd name="connsiteY1157" fmla="*/ 450712 h 662140"/>
                <a:gd name="connsiteX1158" fmla="*/ 396272 w 1072338"/>
                <a:gd name="connsiteY1158" fmla="*/ 453244 h 662140"/>
                <a:gd name="connsiteX1159" fmla="*/ 393739 w 1072338"/>
                <a:gd name="connsiteY1159" fmla="*/ 455776 h 662140"/>
                <a:gd name="connsiteX1160" fmla="*/ 393739 w 1072338"/>
                <a:gd name="connsiteY1160" fmla="*/ 458308 h 662140"/>
                <a:gd name="connsiteX1161" fmla="*/ 391207 w 1072338"/>
                <a:gd name="connsiteY1161" fmla="*/ 458308 h 662140"/>
                <a:gd name="connsiteX1162" fmla="*/ 388675 w 1072338"/>
                <a:gd name="connsiteY1162" fmla="*/ 458308 h 662140"/>
                <a:gd name="connsiteX1163" fmla="*/ 388675 w 1072338"/>
                <a:gd name="connsiteY1163" fmla="*/ 453244 h 662140"/>
                <a:gd name="connsiteX1164" fmla="*/ 383611 w 1072338"/>
                <a:gd name="connsiteY1164" fmla="*/ 450712 h 662140"/>
                <a:gd name="connsiteX1165" fmla="*/ 381079 w 1072338"/>
                <a:gd name="connsiteY1165" fmla="*/ 450712 h 662140"/>
                <a:gd name="connsiteX1166" fmla="*/ 378547 w 1072338"/>
                <a:gd name="connsiteY1166" fmla="*/ 450712 h 662140"/>
                <a:gd name="connsiteX1167" fmla="*/ 373483 w 1072338"/>
                <a:gd name="connsiteY1167" fmla="*/ 455776 h 662140"/>
                <a:gd name="connsiteX1168" fmla="*/ 370951 w 1072338"/>
                <a:gd name="connsiteY1168" fmla="*/ 458308 h 662140"/>
                <a:gd name="connsiteX1169" fmla="*/ 363354 w 1072338"/>
                <a:gd name="connsiteY1169" fmla="*/ 455776 h 662140"/>
                <a:gd name="connsiteX1170" fmla="*/ 353226 w 1072338"/>
                <a:gd name="connsiteY1170" fmla="*/ 450712 h 662140"/>
                <a:gd name="connsiteX1171" fmla="*/ 353226 w 1072338"/>
                <a:gd name="connsiteY1171" fmla="*/ 448180 h 662140"/>
                <a:gd name="connsiteX1172" fmla="*/ 358290 w 1072338"/>
                <a:gd name="connsiteY1172" fmla="*/ 450712 h 662140"/>
                <a:gd name="connsiteX1173" fmla="*/ 355758 w 1072338"/>
                <a:gd name="connsiteY1173" fmla="*/ 448180 h 662140"/>
                <a:gd name="connsiteX1174" fmla="*/ 353226 w 1072338"/>
                <a:gd name="connsiteY1174" fmla="*/ 443115 h 662140"/>
                <a:gd name="connsiteX1175" fmla="*/ 353226 w 1072338"/>
                <a:gd name="connsiteY1175" fmla="*/ 440583 h 662140"/>
                <a:gd name="connsiteX1176" fmla="*/ 350694 w 1072338"/>
                <a:gd name="connsiteY1176" fmla="*/ 443115 h 662140"/>
                <a:gd name="connsiteX1177" fmla="*/ 343098 w 1072338"/>
                <a:gd name="connsiteY1177" fmla="*/ 440583 h 662140"/>
                <a:gd name="connsiteX1178" fmla="*/ 343098 w 1072338"/>
                <a:gd name="connsiteY1178" fmla="*/ 438051 h 662140"/>
                <a:gd name="connsiteX1179" fmla="*/ 338034 w 1072338"/>
                <a:gd name="connsiteY1179" fmla="*/ 432987 h 662140"/>
                <a:gd name="connsiteX1180" fmla="*/ 332970 w 1072338"/>
                <a:gd name="connsiteY1180" fmla="*/ 432987 h 662140"/>
                <a:gd name="connsiteX1181" fmla="*/ 330437 w 1072338"/>
                <a:gd name="connsiteY1181" fmla="*/ 427923 h 662140"/>
                <a:gd name="connsiteX1182" fmla="*/ 325373 w 1072338"/>
                <a:gd name="connsiteY1182" fmla="*/ 430455 h 662140"/>
                <a:gd name="connsiteX1183" fmla="*/ 322841 w 1072338"/>
                <a:gd name="connsiteY1183" fmla="*/ 430455 h 662140"/>
                <a:gd name="connsiteX1184" fmla="*/ 322841 w 1072338"/>
                <a:gd name="connsiteY1184" fmla="*/ 432987 h 662140"/>
                <a:gd name="connsiteX1185" fmla="*/ 322841 w 1072338"/>
                <a:gd name="connsiteY1185" fmla="*/ 435519 h 662140"/>
                <a:gd name="connsiteX1186" fmla="*/ 325373 w 1072338"/>
                <a:gd name="connsiteY1186" fmla="*/ 438051 h 662140"/>
                <a:gd name="connsiteX1187" fmla="*/ 322841 w 1072338"/>
                <a:gd name="connsiteY1187" fmla="*/ 438051 h 662140"/>
                <a:gd name="connsiteX1188" fmla="*/ 317777 w 1072338"/>
                <a:gd name="connsiteY1188" fmla="*/ 440583 h 662140"/>
                <a:gd name="connsiteX1189" fmla="*/ 303850 w 1072338"/>
                <a:gd name="connsiteY1189" fmla="*/ 438051 h 662140"/>
                <a:gd name="connsiteX1190" fmla="*/ 298786 w 1072338"/>
                <a:gd name="connsiteY1190" fmla="*/ 438051 h 662140"/>
                <a:gd name="connsiteX1191" fmla="*/ 293722 w 1072338"/>
                <a:gd name="connsiteY1191" fmla="*/ 432987 h 662140"/>
                <a:gd name="connsiteX1192" fmla="*/ 286126 w 1072338"/>
                <a:gd name="connsiteY1192" fmla="*/ 430455 h 662140"/>
                <a:gd name="connsiteX1193" fmla="*/ 281062 w 1072338"/>
                <a:gd name="connsiteY1193" fmla="*/ 430455 h 662140"/>
                <a:gd name="connsiteX1194" fmla="*/ 278530 w 1072338"/>
                <a:gd name="connsiteY1194" fmla="*/ 430455 h 662140"/>
                <a:gd name="connsiteX1195" fmla="*/ 269667 w 1072338"/>
                <a:gd name="connsiteY1195" fmla="*/ 430455 h 662140"/>
                <a:gd name="connsiteX1196" fmla="*/ 267135 w 1072338"/>
                <a:gd name="connsiteY1196" fmla="*/ 432987 h 662140"/>
                <a:gd name="connsiteX1197" fmla="*/ 264603 w 1072338"/>
                <a:gd name="connsiteY1197" fmla="*/ 432987 h 662140"/>
                <a:gd name="connsiteX1198" fmla="*/ 262071 w 1072338"/>
                <a:gd name="connsiteY1198" fmla="*/ 432987 h 662140"/>
                <a:gd name="connsiteX1199" fmla="*/ 262071 w 1072338"/>
                <a:gd name="connsiteY1199" fmla="*/ 431721 h 662140"/>
                <a:gd name="connsiteX1200" fmla="*/ 264603 w 1072338"/>
                <a:gd name="connsiteY1200" fmla="*/ 429189 h 662140"/>
                <a:gd name="connsiteX1201" fmla="*/ 264603 w 1072338"/>
                <a:gd name="connsiteY1201" fmla="*/ 426657 h 662140"/>
                <a:gd name="connsiteX1202" fmla="*/ 264603 w 1072338"/>
                <a:gd name="connsiteY1202" fmla="*/ 424125 h 662140"/>
                <a:gd name="connsiteX1203" fmla="*/ 262071 w 1072338"/>
                <a:gd name="connsiteY1203" fmla="*/ 424125 h 662140"/>
                <a:gd name="connsiteX1204" fmla="*/ 259539 w 1072338"/>
                <a:gd name="connsiteY1204" fmla="*/ 430455 h 662140"/>
                <a:gd name="connsiteX1205" fmla="*/ 262071 w 1072338"/>
                <a:gd name="connsiteY1205" fmla="*/ 432987 h 662140"/>
                <a:gd name="connsiteX1206" fmla="*/ 262071 w 1072338"/>
                <a:gd name="connsiteY1206" fmla="*/ 435519 h 662140"/>
                <a:gd name="connsiteX1207" fmla="*/ 254475 w 1072338"/>
                <a:gd name="connsiteY1207" fmla="*/ 435519 h 662140"/>
                <a:gd name="connsiteX1208" fmla="*/ 238016 w 1072338"/>
                <a:gd name="connsiteY1208" fmla="*/ 441849 h 662140"/>
                <a:gd name="connsiteX1209" fmla="*/ 230420 w 1072338"/>
                <a:gd name="connsiteY1209" fmla="*/ 446913 h 662140"/>
                <a:gd name="connsiteX1210" fmla="*/ 232952 w 1072338"/>
                <a:gd name="connsiteY1210" fmla="*/ 444381 h 662140"/>
                <a:gd name="connsiteX1211" fmla="*/ 240548 w 1072338"/>
                <a:gd name="connsiteY1211" fmla="*/ 439317 h 662140"/>
                <a:gd name="connsiteX1212" fmla="*/ 238016 w 1072338"/>
                <a:gd name="connsiteY1212" fmla="*/ 439317 h 662140"/>
                <a:gd name="connsiteX1213" fmla="*/ 232952 w 1072338"/>
                <a:gd name="connsiteY1213" fmla="*/ 439317 h 662140"/>
                <a:gd name="connsiteX1214" fmla="*/ 230420 w 1072338"/>
                <a:gd name="connsiteY1214" fmla="*/ 439317 h 662140"/>
                <a:gd name="connsiteX1215" fmla="*/ 232952 w 1072338"/>
                <a:gd name="connsiteY1215" fmla="*/ 434253 h 662140"/>
                <a:gd name="connsiteX1216" fmla="*/ 232952 w 1072338"/>
                <a:gd name="connsiteY1216" fmla="*/ 431721 h 662140"/>
                <a:gd name="connsiteX1217" fmla="*/ 227888 w 1072338"/>
                <a:gd name="connsiteY1217" fmla="*/ 431721 h 662140"/>
                <a:gd name="connsiteX1218" fmla="*/ 227888 w 1072338"/>
                <a:gd name="connsiteY1218" fmla="*/ 434253 h 662140"/>
                <a:gd name="connsiteX1219" fmla="*/ 225356 w 1072338"/>
                <a:gd name="connsiteY1219" fmla="*/ 434253 h 662140"/>
                <a:gd name="connsiteX1220" fmla="*/ 222824 w 1072338"/>
                <a:gd name="connsiteY1220" fmla="*/ 431721 h 662140"/>
                <a:gd name="connsiteX1221" fmla="*/ 222824 w 1072338"/>
                <a:gd name="connsiteY1221" fmla="*/ 438051 h 662140"/>
                <a:gd name="connsiteX1222" fmla="*/ 225356 w 1072338"/>
                <a:gd name="connsiteY1222" fmla="*/ 440583 h 662140"/>
                <a:gd name="connsiteX1223" fmla="*/ 227888 w 1072338"/>
                <a:gd name="connsiteY1223" fmla="*/ 445648 h 662140"/>
                <a:gd name="connsiteX1224" fmla="*/ 222824 w 1072338"/>
                <a:gd name="connsiteY1224" fmla="*/ 450712 h 662140"/>
                <a:gd name="connsiteX1225" fmla="*/ 217759 w 1072338"/>
                <a:gd name="connsiteY1225" fmla="*/ 453244 h 662140"/>
                <a:gd name="connsiteX1226" fmla="*/ 217759 w 1072338"/>
                <a:gd name="connsiteY1226" fmla="*/ 458308 h 662140"/>
                <a:gd name="connsiteX1227" fmla="*/ 212695 w 1072338"/>
                <a:gd name="connsiteY1227" fmla="*/ 463372 h 662140"/>
                <a:gd name="connsiteX1228" fmla="*/ 210163 w 1072338"/>
                <a:gd name="connsiteY1228" fmla="*/ 465904 h 662140"/>
                <a:gd name="connsiteX1229" fmla="*/ 201301 w 1072338"/>
                <a:gd name="connsiteY1229" fmla="*/ 470968 h 662140"/>
                <a:gd name="connsiteX1230" fmla="*/ 198769 w 1072338"/>
                <a:gd name="connsiteY1230" fmla="*/ 473500 h 662140"/>
                <a:gd name="connsiteX1231" fmla="*/ 193705 w 1072338"/>
                <a:gd name="connsiteY1231" fmla="*/ 476033 h 662140"/>
                <a:gd name="connsiteX1232" fmla="*/ 188640 w 1072338"/>
                <a:gd name="connsiteY1232" fmla="*/ 478565 h 662140"/>
                <a:gd name="connsiteX1233" fmla="*/ 181044 w 1072338"/>
                <a:gd name="connsiteY1233" fmla="*/ 481097 h 662140"/>
                <a:gd name="connsiteX1234" fmla="*/ 183576 w 1072338"/>
                <a:gd name="connsiteY1234" fmla="*/ 478565 h 662140"/>
                <a:gd name="connsiteX1235" fmla="*/ 188640 w 1072338"/>
                <a:gd name="connsiteY1235" fmla="*/ 476033 h 662140"/>
                <a:gd name="connsiteX1236" fmla="*/ 183576 w 1072338"/>
                <a:gd name="connsiteY1236" fmla="*/ 476033 h 662140"/>
                <a:gd name="connsiteX1237" fmla="*/ 178512 w 1072338"/>
                <a:gd name="connsiteY1237" fmla="*/ 476033 h 662140"/>
                <a:gd name="connsiteX1238" fmla="*/ 175980 w 1072338"/>
                <a:gd name="connsiteY1238" fmla="*/ 476033 h 662140"/>
                <a:gd name="connsiteX1239" fmla="*/ 173448 w 1072338"/>
                <a:gd name="connsiteY1239" fmla="*/ 478565 h 662140"/>
                <a:gd name="connsiteX1240" fmla="*/ 168384 w 1072338"/>
                <a:gd name="connsiteY1240" fmla="*/ 476033 h 662140"/>
                <a:gd name="connsiteX1241" fmla="*/ 168384 w 1072338"/>
                <a:gd name="connsiteY1241" fmla="*/ 473500 h 662140"/>
                <a:gd name="connsiteX1242" fmla="*/ 165852 w 1072338"/>
                <a:gd name="connsiteY1242" fmla="*/ 470968 h 662140"/>
                <a:gd name="connsiteX1243" fmla="*/ 165852 w 1072338"/>
                <a:gd name="connsiteY1243" fmla="*/ 473500 h 662140"/>
                <a:gd name="connsiteX1244" fmla="*/ 168384 w 1072338"/>
                <a:gd name="connsiteY1244" fmla="*/ 479831 h 662140"/>
                <a:gd name="connsiteX1245" fmla="*/ 170916 w 1072338"/>
                <a:gd name="connsiteY1245" fmla="*/ 479831 h 662140"/>
                <a:gd name="connsiteX1246" fmla="*/ 173448 w 1072338"/>
                <a:gd name="connsiteY1246" fmla="*/ 482363 h 662140"/>
                <a:gd name="connsiteX1247" fmla="*/ 170916 w 1072338"/>
                <a:gd name="connsiteY1247" fmla="*/ 484895 h 662140"/>
                <a:gd name="connsiteX1248" fmla="*/ 168384 w 1072338"/>
                <a:gd name="connsiteY1248" fmla="*/ 484895 h 662140"/>
                <a:gd name="connsiteX1249" fmla="*/ 163320 w 1072338"/>
                <a:gd name="connsiteY1249" fmla="*/ 487427 h 662140"/>
                <a:gd name="connsiteX1250" fmla="*/ 160788 w 1072338"/>
                <a:gd name="connsiteY1250" fmla="*/ 482363 h 662140"/>
                <a:gd name="connsiteX1251" fmla="*/ 160788 w 1072338"/>
                <a:gd name="connsiteY1251" fmla="*/ 487427 h 662140"/>
                <a:gd name="connsiteX1252" fmla="*/ 158255 w 1072338"/>
                <a:gd name="connsiteY1252" fmla="*/ 492491 h 662140"/>
                <a:gd name="connsiteX1253" fmla="*/ 155723 w 1072338"/>
                <a:gd name="connsiteY1253" fmla="*/ 495023 h 662140"/>
                <a:gd name="connsiteX1254" fmla="*/ 155723 w 1072338"/>
                <a:gd name="connsiteY1254" fmla="*/ 492491 h 662140"/>
                <a:gd name="connsiteX1255" fmla="*/ 153191 w 1072338"/>
                <a:gd name="connsiteY1255" fmla="*/ 492491 h 662140"/>
                <a:gd name="connsiteX1256" fmla="*/ 153191 w 1072338"/>
                <a:gd name="connsiteY1256" fmla="*/ 495023 h 662140"/>
                <a:gd name="connsiteX1257" fmla="*/ 148127 w 1072338"/>
                <a:gd name="connsiteY1257" fmla="*/ 495023 h 662140"/>
                <a:gd name="connsiteX1258" fmla="*/ 148127 w 1072338"/>
                <a:gd name="connsiteY1258" fmla="*/ 497555 h 662140"/>
                <a:gd name="connsiteX1259" fmla="*/ 150659 w 1072338"/>
                <a:gd name="connsiteY1259" fmla="*/ 497555 h 662140"/>
                <a:gd name="connsiteX1260" fmla="*/ 150659 w 1072338"/>
                <a:gd name="connsiteY1260" fmla="*/ 502620 h 662140"/>
                <a:gd name="connsiteX1261" fmla="*/ 145595 w 1072338"/>
                <a:gd name="connsiteY1261" fmla="*/ 505152 h 662140"/>
                <a:gd name="connsiteX1262" fmla="*/ 143063 w 1072338"/>
                <a:gd name="connsiteY1262" fmla="*/ 507684 h 662140"/>
                <a:gd name="connsiteX1263" fmla="*/ 137999 w 1072338"/>
                <a:gd name="connsiteY1263" fmla="*/ 507684 h 662140"/>
                <a:gd name="connsiteX1264" fmla="*/ 143063 w 1072338"/>
                <a:gd name="connsiteY1264" fmla="*/ 514014 h 662140"/>
                <a:gd name="connsiteX1265" fmla="*/ 137999 w 1072338"/>
                <a:gd name="connsiteY1265" fmla="*/ 522876 h 662140"/>
                <a:gd name="connsiteX1266" fmla="*/ 137999 w 1072338"/>
                <a:gd name="connsiteY1266" fmla="*/ 527940 h 662140"/>
                <a:gd name="connsiteX1267" fmla="*/ 135467 w 1072338"/>
                <a:gd name="connsiteY1267" fmla="*/ 527940 h 662140"/>
                <a:gd name="connsiteX1268" fmla="*/ 132935 w 1072338"/>
                <a:gd name="connsiteY1268" fmla="*/ 527940 h 662140"/>
                <a:gd name="connsiteX1269" fmla="*/ 127870 w 1072338"/>
                <a:gd name="connsiteY1269" fmla="*/ 522876 h 662140"/>
                <a:gd name="connsiteX1270" fmla="*/ 125338 w 1072338"/>
                <a:gd name="connsiteY1270" fmla="*/ 520344 h 662140"/>
                <a:gd name="connsiteX1271" fmla="*/ 127870 w 1072338"/>
                <a:gd name="connsiteY1271" fmla="*/ 526674 h 662140"/>
                <a:gd name="connsiteX1272" fmla="*/ 135467 w 1072338"/>
                <a:gd name="connsiteY1272" fmla="*/ 529206 h 662140"/>
                <a:gd name="connsiteX1273" fmla="*/ 135467 w 1072338"/>
                <a:gd name="connsiteY1273" fmla="*/ 531738 h 662140"/>
                <a:gd name="connsiteX1274" fmla="*/ 135467 w 1072338"/>
                <a:gd name="connsiteY1274" fmla="*/ 534271 h 662140"/>
                <a:gd name="connsiteX1275" fmla="*/ 132935 w 1072338"/>
                <a:gd name="connsiteY1275" fmla="*/ 536803 h 662140"/>
                <a:gd name="connsiteX1276" fmla="*/ 132935 w 1072338"/>
                <a:gd name="connsiteY1276" fmla="*/ 541867 h 662140"/>
                <a:gd name="connsiteX1277" fmla="*/ 132935 w 1072338"/>
                <a:gd name="connsiteY1277" fmla="*/ 544399 h 662140"/>
                <a:gd name="connsiteX1278" fmla="*/ 135467 w 1072338"/>
                <a:gd name="connsiteY1278" fmla="*/ 549463 h 662140"/>
                <a:gd name="connsiteX1279" fmla="*/ 135467 w 1072338"/>
                <a:gd name="connsiteY1279" fmla="*/ 551995 h 662140"/>
                <a:gd name="connsiteX1280" fmla="*/ 137999 w 1072338"/>
                <a:gd name="connsiteY1280" fmla="*/ 560857 h 662140"/>
                <a:gd name="connsiteX1281" fmla="*/ 137999 w 1072338"/>
                <a:gd name="connsiteY1281" fmla="*/ 563389 h 662140"/>
                <a:gd name="connsiteX1282" fmla="*/ 145595 w 1072338"/>
                <a:gd name="connsiteY1282" fmla="*/ 577316 h 662140"/>
                <a:gd name="connsiteX1283" fmla="*/ 148127 w 1072338"/>
                <a:gd name="connsiteY1283" fmla="*/ 577316 h 662140"/>
                <a:gd name="connsiteX1284" fmla="*/ 148127 w 1072338"/>
                <a:gd name="connsiteY1284" fmla="*/ 579848 h 662140"/>
                <a:gd name="connsiteX1285" fmla="*/ 145595 w 1072338"/>
                <a:gd name="connsiteY1285" fmla="*/ 588710 h 662140"/>
                <a:gd name="connsiteX1286" fmla="*/ 145595 w 1072338"/>
                <a:gd name="connsiteY1286" fmla="*/ 591243 h 662140"/>
                <a:gd name="connsiteX1287" fmla="*/ 145595 w 1072338"/>
                <a:gd name="connsiteY1287" fmla="*/ 593775 h 662140"/>
                <a:gd name="connsiteX1288" fmla="*/ 145595 w 1072338"/>
                <a:gd name="connsiteY1288" fmla="*/ 596307 h 662140"/>
                <a:gd name="connsiteX1289" fmla="*/ 145595 w 1072338"/>
                <a:gd name="connsiteY1289" fmla="*/ 598839 h 662140"/>
                <a:gd name="connsiteX1290" fmla="*/ 143063 w 1072338"/>
                <a:gd name="connsiteY1290" fmla="*/ 598839 h 662140"/>
                <a:gd name="connsiteX1291" fmla="*/ 143063 w 1072338"/>
                <a:gd name="connsiteY1291" fmla="*/ 601371 h 662140"/>
                <a:gd name="connsiteX1292" fmla="*/ 143063 w 1072338"/>
                <a:gd name="connsiteY1292" fmla="*/ 603903 h 662140"/>
                <a:gd name="connsiteX1293" fmla="*/ 143063 w 1072338"/>
                <a:gd name="connsiteY1293" fmla="*/ 606435 h 662140"/>
                <a:gd name="connsiteX1294" fmla="*/ 140531 w 1072338"/>
                <a:gd name="connsiteY1294" fmla="*/ 606435 h 662140"/>
                <a:gd name="connsiteX1295" fmla="*/ 140531 w 1072338"/>
                <a:gd name="connsiteY1295" fmla="*/ 608967 h 662140"/>
                <a:gd name="connsiteX1296" fmla="*/ 140531 w 1072338"/>
                <a:gd name="connsiteY1296" fmla="*/ 611499 h 662140"/>
                <a:gd name="connsiteX1297" fmla="*/ 137999 w 1072338"/>
                <a:gd name="connsiteY1297" fmla="*/ 611499 h 662140"/>
                <a:gd name="connsiteX1298" fmla="*/ 137999 w 1072338"/>
                <a:gd name="connsiteY1298" fmla="*/ 614031 h 662140"/>
                <a:gd name="connsiteX1299" fmla="*/ 137999 w 1072338"/>
                <a:gd name="connsiteY1299" fmla="*/ 616563 h 662140"/>
                <a:gd name="connsiteX1300" fmla="*/ 135467 w 1072338"/>
                <a:gd name="connsiteY1300" fmla="*/ 616563 h 662140"/>
                <a:gd name="connsiteX1301" fmla="*/ 135467 w 1072338"/>
                <a:gd name="connsiteY1301" fmla="*/ 619096 h 662140"/>
                <a:gd name="connsiteX1302" fmla="*/ 135467 w 1072338"/>
                <a:gd name="connsiteY1302" fmla="*/ 621628 h 662140"/>
                <a:gd name="connsiteX1303" fmla="*/ 132935 w 1072338"/>
                <a:gd name="connsiteY1303" fmla="*/ 621628 h 662140"/>
                <a:gd name="connsiteX1304" fmla="*/ 132935 w 1072338"/>
                <a:gd name="connsiteY1304" fmla="*/ 619096 h 662140"/>
                <a:gd name="connsiteX1305" fmla="*/ 135467 w 1072338"/>
                <a:gd name="connsiteY1305" fmla="*/ 619096 h 662140"/>
                <a:gd name="connsiteX1306" fmla="*/ 135467 w 1072338"/>
                <a:gd name="connsiteY1306" fmla="*/ 616563 h 662140"/>
                <a:gd name="connsiteX1307" fmla="*/ 135467 w 1072338"/>
                <a:gd name="connsiteY1307" fmla="*/ 608967 h 662140"/>
                <a:gd name="connsiteX1308" fmla="*/ 135467 w 1072338"/>
                <a:gd name="connsiteY1308" fmla="*/ 606435 h 662140"/>
                <a:gd name="connsiteX1309" fmla="*/ 137999 w 1072338"/>
                <a:gd name="connsiteY1309" fmla="*/ 606435 h 662140"/>
                <a:gd name="connsiteX1310" fmla="*/ 137999 w 1072338"/>
                <a:gd name="connsiteY1310" fmla="*/ 603903 h 662140"/>
                <a:gd name="connsiteX1311" fmla="*/ 137999 w 1072338"/>
                <a:gd name="connsiteY1311" fmla="*/ 601371 h 662140"/>
                <a:gd name="connsiteX1312" fmla="*/ 137999 w 1072338"/>
                <a:gd name="connsiteY1312" fmla="*/ 598839 h 662140"/>
                <a:gd name="connsiteX1313" fmla="*/ 135467 w 1072338"/>
                <a:gd name="connsiteY1313" fmla="*/ 598839 h 662140"/>
                <a:gd name="connsiteX1314" fmla="*/ 135467 w 1072338"/>
                <a:gd name="connsiteY1314" fmla="*/ 596307 h 662140"/>
                <a:gd name="connsiteX1315" fmla="*/ 132935 w 1072338"/>
                <a:gd name="connsiteY1315" fmla="*/ 596307 h 662140"/>
                <a:gd name="connsiteX1316" fmla="*/ 132935 w 1072338"/>
                <a:gd name="connsiteY1316" fmla="*/ 598839 h 662140"/>
                <a:gd name="connsiteX1317" fmla="*/ 132935 w 1072338"/>
                <a:gd name="connsiteY1317" fmla="*/ 601371 h 662140"/>
                <a:gd name="connsiteX1318" fmla="*/ 132935 w 1072338"/>
                <a:gd name="connsiteY1318" fmla="*/ 603903 h 662140"/>
                <a:gd name="connsiteX1319" fmla="*/ 141797 w 1072338"/>
                <a:gd name="connsiteY1319" fmla="*/ 603903 h 662140"/>
                <a:gd name="connsiteX1320" fmla="*/ 141797 w 1072338"/>
                <a:gd name="connsiteY1320" fmla="*/ 601371 h 662140"/>
                <a:gd name="connsiteX1321" fmla="*/ 139265 w 1072338"/>
                <a:gd name="connsiteY1321" fmla="*/ 601371 h 662140"/>
                <a:gd name="connsiteX1322" fmla="*/ 139265 w 1072338"/>
                <a:gd name="connsiteY1322" fmla="*/ 598839 h 662140"/>
                <a:gd name="connsiteX1323" fmla="*/ 136733 w 1072338"/>
                <a:gd name="connsiteY1323" fmla="*/ 598839 h 662140"/>
                <a:gd name="connsiteX1324" fmla="*/ 136733 w 1072338"/>
                <a:gd name="connsiteY1324" fmla="*/ 601371 h 662140"/>
                <a:gd name="connsiteX1325" fmla="*/ 136733 w 1072338"/>
                <a:gd name="connsiteY1325" fmla="*/ 603903 h 662140"/>
                <a:gd name="connsiteX1326" fmla="*/ 134201 w 1072338"/>
                <a:gd name="connsiteY1326" fmla="*/ 603903 h 662140"/>
                <a:gd name="connsiteX1327" fmla="*/ 134201 w 1072338"/>
                <a:gd name="connsiteY1327" fmla="*/ 606435 h 662140"/>
                <a:gd name="connsiteX1328" fmla="*/ 134201 w 1072338"/>
                <a:gd name="connsiteY1328" fmla="*/ 608967 h 662140"/>
                <a:gd name="connsiteX1329" fmla="*/ 134201 w 1072338"/>
                <a:gd name="connsiteY1329" fmla="*/ 611499 h 662140"/>
                <a:gd name="connsiteX1330" fmla="*/ 134201 w 1072338"/>
                <a:gd name="connsiteY1330" fmla="*/ 614031 h 662140"/>
                <a:gd name="connsiteX1331" fmla="*/ 136733 w 1072338"/>
                <a:gd name="connsiteY1331" fmla="*/ 614031 h 662140"/>
                <a:gd name="connsiteX1332" fmla="*/ 136733 w 1072338"/>
                <a:gd name="connsiteY1332" fmla="*/ 616563 h 662140"/>
                <a:gd name="connsiteX1333" fmla="*/ 136733 w 1072338"/>
                <a:gd name="connsiteY1333" fmla="*/ 619096 h 662140"/>
                <a:gd name="connsiteX1334" fmla="*/ 139265 w 1072338"/>
                <a:gd name="connsiteY1334" fmla="*/ 619096 h 662140"/>
                <a:gd name="connsiteX1335" fmla="*/ 139265 w 1072338"/>
                <a:gd name="connsiteY1335" fmla="*/ 621628 h 662140"/>
                <a:gd name="connsiteX1336" fmla="*/ 141797 w 1072338"/>
                <a:gd name="connsiteY1336" fmla="*/ 621628 h 662140"/>
                <a:gd name="connsiteX1337" fmla="*/ 141797 w 1072338"/>
                <a:gd name="connsiteY1337" fmla="*/ 624160 h 662140"/>
                <a:gd name="connsiteX1338" fmla="*/ 141797 w 1072338"/>
                <a:gd name="connsiteY1338" fmla="*/ 626692 h 662140"/>
                <a:gd name="connsiteX1339" fmla="*/ 141797 w 1072338"/>
                <a:gd name="connsiteY1339" fmla="*/ 629224 h 662140"/>
                <a:gd name="connsiteX1340" fmla="*/ 141797 w 1072338"/>
                <a:gd name="connsiteY1340" fmla="*/ 631756 h 662140"/>
                <a:gd name="connsiteX1341" fmla="*/ 141797 w 1072338"/>
                <a:gd name="connsiteY1341" fmla="*/ 634288 h 662140"/>
                <a:gd name="connsiteX1342" fmla="*/ 141797 w 1072338"/>
                <a:gd name="connsiteY1342" fmla="*/ 636820 h 662140"/>
                <a:gd name="connsiteX1343" fmla="*/ 139265 w 1072338"/>
                <a:gd name="connsiteY1343" fmla="*/ 636820 h 662140"/>
                <a:gd name="connsiteX1344" fmla="*/ 136733 w 1072338"/>
                <a:gd name="connsiteY1344" fmla="*/ 636820 h 662140"/>
                <a:gd name="connsiteX1345" fmla="*/ 134201 w 1072338"/>
                <a:gd name="connsiteY1345" fmla="*/ 636820 h 662140"/>
                <a:gd name="connsiteX1346" fmla="*/ 134201 w 1072338"/>
                <a:gd name="connsiteY1346" fmla="*/ 639352 h 662140"/>
                <a:gd name="connsiteX1347" fmla="*/ 136733 w 1072338"/>
                <a:gd name="connsiteY1347" fmla="*/ 639352 h 662140"/>
                <a:gd name="connsiteX1348" fmla="*/ 136733 w 1072338"/>
                <a:gd name="connsiteY1348" fmla="*/ 641884 h 662140"/>
                <a:gd name="connsiteX1349" fmla="*/ 139265 w 1072338"/>
                <a:gd name="connsiteY1349" fmla="*/ 641884 h 662140"/>
                <a:gd name="connsiteX1350" fmla="*/ 139265 w 1072338"/>
                <a:gd name="connsiteY1350" fmla="*/ 644416 h 662140"/>
                <a:gd name="connsiteX1351" fmla="*/ 139265 w 1072338"/>
                <a:gd name="connsiteY1351" fmla="*/ 646948 h 662140"/>
                <a:gd name="connsiteX1352" fmla="*/ 139265 w 1072338"/>
                <a:gd name="connsiteY1352" fmla="*/ 649480 h 662140"/>
                <a:gd name="connsiteX1353" fmla="*/ 139265 w 1072338"/>
                <a:gd name="connsiteY1353" fmla="*/ 652013 h 662140"/>
                <a:gd name="connsiteX1354" fmla="*/ 139265 w 1072338"/>
                <a:gd name="connsiteY1354" fmla="*/ 654545 h 662140"/>
                <a:gd name="connsiteX1355" fmla="*/ 139265 w 1072338"/>
                <a:gd name="connsiteY1355" fmla="*/ 657077 h 662140"/>
                <a:gd name="connsiteX1356" fmla="*/ 139265 w 1072338"/>
                <a:gd name="connsiteY1356" fmla="*/ 659609 h 662140"/>
                <a:gd name="connsiteX1357" fmla="*/ 136733 w 1072338"/>
                <a:gd name="connsiteY1357" fmla="*/ 659609 h 662140"/>
                <a:gd name="connsiteX1358" fmla="*/ 136733 w 1072338"/>
                <a:gd name="connsiteY1358" fmla="*/ 662141 h 662140"/>
                <a:gd name="connsiteX1359" fmla="*/ 134201 w 1072338"/>
                <a:gd name="connsiteY1359" fmla="*/ 662141 h 662140"/>
                <a:gd name="connsiteX1360" fmla="*/ 131668 w 1072338"/>
                <a:gd name="connsiteY1360" fmla="*/ 662141 h 662140"/>
                <a:gd name="connsiteX1361" fmla="*/ 129136 w 1072338"/>
                <a:gd name="connsiteY1361" fmla="*/ 662141 h 662140"/>
                <a:gd name="connsiteX1362" fmla="*/ 129136 w 1072338"/>
                <a:gd name="connsiteY1362" fmla="*/ 659609 h 662140"/>
                <a:gd name="connsiteX1363" fmla="*/ 126604 w 1072338"/>
                <a:gd name="connsiteY1363" fmla="*/ 659609 h 662140"/>
                <a:gd name="connsiteX1364" fmla="*/ 124072 w 1072338"/>
                <a:gd name="connsiteY1364" fmla="*/ 659609 h 662140"/>
                <a:gd name="connsiteX1365" fmla="*/ 124072 w 1072338"/>
                <a:gd name="connsiteY1365" fmla="*/ 657077 h 662140"/>
                <a:gd name="connsiteX1366" fmla="*/ 121540 w 1072338"/>
                <a:gd name="connsiteY1366" fmla="*/ 657077 h 662140"/>
                <a:gd name="connsiteX1367" fmla="*/ 121540 w 1072338"/>
                <a:gd name="connsiteY1367" fmla="*/ 654545 h 662140"/>
                <a:gd name="connsiteX1368" fmla="*/ 119008 w 1072338"/>
                <a:gd name="connsiteY1368" fmla="*/ 654545 h 662140"/>
                <a:gd name="connsiteX1369" fmla="*/ 119008 w 1072338"/>
                <a:gd name="connsiteY1369" fmla="*/ 652013 h 662140"/>
                <a:gd name="connsiteX1370" fmla="*/ 119008 w 1072338"/>
                <a:gd name="connsiteY1370" fmla="*/ 649480 h 662140"/>
                <a:gd name="connsiteX1371" fmla="*/ 116476 w 1072338"/>
                <a:gd name="connsiteY1371" fmla="*/ 649480 h 662140"/>
                <a:gd name="connsiteX1372" fmla="*/ 116476 w 1072338"/>
                <a:gd name="connsiteY1372" fmla="*/ 646948 h 662140"/>
                <a:gd name="connsiteX1373" fmla="*/ 116476 w 1072338"/>
                <a:gd name="connsiteY1373" fmla="*/ 644416 h 662140"/>
                <a:gd name="connsiteX1374" fmla="*/ 113944 w 1072338"/>
                <a:gd name="connsiteY1374" fmla="*/ 644416 h 662140"/>
                <a:gd name="connsiteX1375" fmla="*/ 113944 w 1072338"/>
                <a:gd name="connsiteY1375" fmla="*/ 641884 h 662140"/>
                <a:gd name="connsiteX1376" fmla="*/ 111412 w 1072338"/>
                <a:gd name="connsiteY1376" fmla="*/ 641884 h 662140"/>
                <a:gd name="connsiteX1377" fmla="*/ 111412 w 1072338"/>
                <a:gd name="connsiteY1377" fmla="*/ 639352 h 662140"/>
                <a:gd name="connsiteX1378" fmla="*/ 108880 w 1072338"/>
                <a:gd name="connsiteY1378" fmla="*/ 639352 h 662140"/>
                <a:gd name="connsiteX1379" fmla="*/ 106348 w 1072338"/>
                <a:gd name="connsiteY1379" fmla="*/ 639352 h 662140"/>
                <a:gd name="connsiteX1380" fmla="*/ 103816 w 1072338"/>
                <a:gd name="connsiteY1380" fmla="*/ 639352 h 662140"/>
                <a:gd name="connsiteX1381" fmla="*/ 103816 w 1072338"/>
                <a:gd name="connsiteY1381" fmla="*/ 634288 h 662140"/>
                <a:gd name="connsiteX1382" fmla="*/ 103816 w 1072338"/>
                <a:gd name="connsiteY1382" fmla="*/ 634288 h 662140"/>
                <a:gd name="connsiteX1383" fmla="*/ 103816 w 1072338"/>
                <a:gd name="connsiteY1383" fmla="*/ 636820 h 662140"/>
                <a:gd name="connsiteX1384" fmla="*/ 101283 w 1072338"/>
                <a:gd name="connsiteY1384" fmla="*/ 636820 h 662140"/>
                <a:gd name="connsiteX1385" fmla="*/ 98751 w 1072338"/>
                <a:gd name="connsiteY1385" fmla="*/ 636820 h 662140"/>
                <a:gd name="connsiteX1386" fmla="*/ 98751 w 1072338"/>
                <a:gd name="connsiteY1386" fmla="*/ 639352 h 662140"/>
                <a:gd name="connsiteX1387" fmla="*/ 98751 w 1072338"/>
                <a:gd name="connsiteY1387" fmla="*/ 641884 h 662140"/>
                <a:gd name="connsiteX1388" fmla="*/ 96219 w 1072338"/>
                <a:gd name="connsiteY1388" fmla="*/ 641884 h 662140"/>
                <a:gd name="connsiteX1389" fmla="*/ 96219 w 1072338"/>
                <a:gd name="connsiteY1389" fmla="*/ 644416 h 662140"/>
                <a:gd name="connsiteX1390" fmla="*/ 96219 w 1072338"/>
                <a:gd name="connsiteY1390" fmla="*/ 641884 h 662140"/>
                <a:gd name="connsiteX1391" fmla="*/ 93687 w 1072338"/>
                <a:gd name="connsiteY1391" fmla="*/ 641884 h 662140"/>
                <a:gd name="connsiteX1392" fmla="*/ 93687 w 1072338"/>
                <a:gd name="connsiteY1392" fmla="*/ 644416 h 662140"/>
                <a:gd name="connsiteX1393" fmla="*/ 96219 w 1072338"/>
                <a:gd name="connsiteY1393" fmla="*/ 644416 h 662140"/>
                <a:gd name="connsiteX1394" fmla="*/ 96219 w 1072338"/>
                <a:gd name="connsiteY1394" fmla="*/ 646948 h 662140"/>
                <a:gd name="connsiteX1395" fmla="*/ 96219 w 1072338"/>
                <a:gd name="connsiteY1395" fmla="*/ 649480 h 662140"/>
                <a:gd name="connsiteX1396" fmla="*/ 96219 w 1072338"/>
                <a:gd name="connsiteY1396" fmla="*/ 652013 h 662140"/>
                <a:gd name="connsiteX1397" fmla="*/ 93687 w 1072338"/>
                <a:gd name="connsiteY1397" fmla="*/ 652013 h 662140"/>
                <a:gd name="connsiteX1398" fmla="*/ 93687 w 1072338"/>
                <a:gd name="connsiteY1398" fmla="*/ 654545 h 662140"/>
                <a:gd name="connsiteX1399" fmla="*/ 91155 w 1072338"/>
                <a:gd name="connsiteY1399" fmla="*/ 654545 h 662140"/>
                <a:gd name="connsiteX1400" fmla="*/ 91155 w 1072338"/>
                <a:gd name="connsiteY1400" fmla="*/ 657077 h 662140"/>
                <a:gd name="connsiteX1401" fmla="*/ 88623 w 1072338"/>
                <a:gd name="connsiteY1401" fmla="*/ 657077 h 662140"/>
                <a:gd name="connsiteX1402" fmla="*/ 86091 w 1072338"/>
                <a:gd name="connsiteY1402" fmla="*/ 657077 h 662140"/>
                <a:gd name="connsiteX1403" fmla="*/ 83559 w 1072338"/>
                <a:gd name="connsiteY1403" fmla="*/ 657077 h 662140"/>
                <a:gd name="connsiteX1404" fmla="*/ 83559 w 1072338"/>
                <a:gd name="connsiteY1404" fmla="*/ 654545 h 662140"/>
                <a:gd name="connsiteX1405" fmla="*/ 83559 w 1072338"/>
                <a:gd name="connsiteY1405" fmla="*/ 652013 h 662140"/>
                <a:gd name="connsiteX1406" fmla="*/ 83559 w 1072338"/>
                <a:gd name="connsiteY1406" fmla="*/ 649480 h 662140"/>
                <a:gd name="connsiteX1407" fmla="*/ 83559 w 1072338"/>
                <a:gd name="connsiteY1407" fmla="*/ 646948 h 662140"/>
                <a:gd name="connsiteX1408" fmla="*/ 86091 w 1072338"/>
                <a:gd name="connsiteY1408" fmla="*/ 646948 h 662140"/>
                <a:gd name="connsiteX1409" fmla="*/ 86091 w 1072338"/>
                <a:gd name="connsiteY1409" fmla="*/ 644416 h 662140"/>
                <a:gd name="connsiteX1410" fmla="*/ 86091 w 1072338"/>
                <a:gd name="connsiteY1410" fmla="*/ 641884 h 662140"/>
                <a:gd name="connsiteX1411" fmla="*/ 86091 w 1072338"/>
                <a:gd name="connsiteY1411" fmla="*/ 639352 h 662140"/>
                <a:gd name="connsiteX1412" fmla="*/ 83559 w 1072338"/>
                <a:gd name="connsiteY1412" fmla="*/ 639352 h 662140"/>
                <a:gd name="connsiteX1413" fmla="*/ 83559 w 1072338"/>
                <a:gd name="connsiteY1413" fmla="*/ 636820 h 662140"/>
                <a:gd name="connsiteX1414" fmla="*/ 81027 w 1072338"/>
                <a:gd name="connsiteY1414" fmla="*/ 636820 h 662140"/>
                <a:gd name="connsiteX1415" fmla="*/ 78495 w 1072338"/>
                <a:gd name="connsiteY1415" fmla="*/ 636820 h 662140"/>
                <a:gd name="connsiteX1416" fmla="*/ 78495 w 1072338"/>
                <a:gd name="connsiteY1416" fmla="*/ 634288 h 662140"/>
                <a:gd name="connsiteX1417" fmla="*/ 78495 w 1072338"/>
                <a:gd name="connsiteY1417" fmla="*/ 634288 h 662140"/>
                <a:gd name="connsiteX1418" fmla="*/ 78495 w 1072338"/>
                <a:gd name="connsiteY1418" fmla="*/ 631756 h 662140"/>
                <a:gd name="connsiteX1419" fmla="*/ 75963 w 1072338"/>
                <a:gd name="connsiteY1419" fmla="*/ 631756 h 662140"/>
                <a:gd name="connsiteX1420" fmla="*/ 75963 w 1072338"/>
                <a:gd name="connsiteY1420" fmla="*/ 629224 h 662140"/>
                <a:gd name="connsiteX1421" fmla="*/ 75963 w 1072338"/>
                <a:gd name="connsiteY1421" fmla="*/ 626692 h 662140"/>
                <a:gd name="connsiteX1422" fmla="*/ 75963 w 1072338"/>
                <a:gd name="connsiteY1422" fmla="*/ 624160 h 662140"/>
                <a:gd name="connsiteX1423" fmla="*/ 75963 w 1072338"/>
                <a:gd name="connsiteY1423" fmla="*/ 621628 h 662140"/>
                <a:gd name="connsiteX1424" fmla="*/ 75963 w 1072338"/>
                <a:gd name="connsiteY1424" fmla="*/ 619096 h 662140"/>
                <a:gd name="connsiteX1425" fmla="*/ 73431 w 1072338"/>
                <a:gd name="connsiteY1425" fmla="*/ 619096 h 662140"/>
                <a:gd name="connsiteX1426" fmla="*/ 73431 w 1072338"/>
                <a:gd name="connsiteY1426" fmla="*/ 616563 h 662140"/>
                <a:gd name="connsiteX1427" fmla="*/ 73431 w 1072338"/>
                <a:gd name="connsiteY1427" fmla="*/ 614031 h 662140"/>
                <a:gd name="connsiteX1428" fmla="*/ 70898 w 1072338"/>
                <a:gd name="connsiteY1428" fmla="*/ 614031 h 662140"/>
                <a:gd name="connsiteX1429" fmla="*/ 70898 w 1072338"/>
                <a:gd name="connsiteY1429" fmla="*/ 611499 h 662140"/>
                <a:gd name="connsiteX1430" fmla="*/ 68366 w 1072338"/>
                <a:gd name="connsiteY1430" fmla="*/ 611499 h 662140"/>
                <a:gd name="connsiteX1431" fmla="*/ 68366 w 1072338"/>
                <a:gd name="connsiteY1431" fmla="*/ 608967 h 662140"/>
                <a:gd name="connsiteX1432" fmla="*/ 65834 w 1072338"/>
                <a:gd name="connsiteY1432" fmla="*/ 608967 h 662140"/>
                <a:gd name="connsiteX1433" fmla="*/ 65834 w 1072338"/>
                <a:gd name="connsiteY1433" fmla="*/ 608967 h 662140"/>
                <a:gd name="connsiteX1434" fmla="*/ 63302 w 1072338"/>
                <a:gd name="connsiteY1434" fmla="*/ 608967 h 662140"/>
                <a:gd name="connsiteX1435" fmla="*/ 63302 w 1072338"/>
                <a:gd name="connsiteY1435" fmla="*/ 606435 h 662140"/>
                <a:gd name="connsiteX1436" fmla="*/ 60770 w 1072338"/>
                <a:gd name="connsiteY1436" fmla="*/ 606435 h 662140"/>
                <a:gd name="connsiteX1437" fmla="*/ 60770 w 1072338"/>
                <a:gd name="connsiteY1437" fmla="*/ 603903 h 662140"/>
                <a:gd name="connsiteX1438" fmla="*/ 60770 w 1072338"/>
                <a:gd name="connsiteY1438" fmla="*/ 601371 h 662140"/>
                <a:gd name="connsiteX1439" fmla="*/ 58238 w 1072338"/>
                <a:gd name="connsiteY1439" fmla="*/ 601371 h 662140"/>
                <a:gd name="connsiteX1440" fmla="*/ 58238 w 1072338"/>
                <a:gd name="connsiteY1440" fmla="*/ 598839 h 662140"/>
                <a:gd name="connsiteX1441" fmla="*/ 58238 w 1072338"/>
                <a:gd name="connsiteY1441" fmla="*/ 596307 h 662140"/>
                <a:gd name="connsiteX1442" fmla="*/ 55706 w 1072338"/>
                <a:gd name="connsiteY1442" fmla="*/ 596307 h 662140"/>
                <a:gd name="connsiteX1443" fmla="*/ 55706 w 1072338"/>
                <a:gd name="connsiteY1443" fmla="*/ 593775 h 662140"/>
                <a:gd name="connsiteX1444" fmla="*/ 55706 w 1072338"/>
                <a:gd name="connsiteY1444" fmla="*/ 591243 h 662140"/>
                <a:gd name="connsiteX1445" fmla="*/ 55706 w 1072338"/>
                <a:gd name="connsiteY1445" fmla="*/ 588710 h 662140"/>
                <a:gd name="connsiteX1446" fmla="*/ 55706 w 1072338"/>
                <a:gd name="connsiteY1446" fmla="*/ 586178 h 662140"/>
                <a:gd name="connsiteX1447" fmla="*/ 55706 w 1072338"/>
                <a:gd name="connsiteY1447" fmla="*/ 583646 h 662140"/>
                <a:gd name="connsiteX1448" fmla="*/ 58238 w 1072338"/>
                <a:gd name="connsiteY1448" fmla="*/ 581114 h 662140"/>
                <a:gd name="connsiteX1449" fmla="*/ 58238 w 1072338"/>
                <a:gd name="connsiteY1449" fmla="*/ 578582 h 662140"/>
                <a:gd name="connsiteX1450" fmla="*/ 58238 w 1072338"/>
                <a:gd name="connsiteY1450" fmla="*/ 576050 h 662140"/>
                <a:gd name="connsiteX1451" fmla="*/ 60770 w 1072338"/>
                <a:gd name="connsiteY1451" fmla="*/ 576050 h 662140"/>
                <a:gd name="connsiteX1452" fmla="*/ 60770 w 1072338"/>
                <a:gd name="connsiteY1452" fmla="*/ 573518 h 662140"/>
                <a:gd name="connsiteX1453" fmla="*/ 63302 w 1072338"/>
                <a:gd name="connsiteY1453" fmla="*/ 573518 h 662140"/>
                <a:gd name="connsiteX1454" fmla="*/ 65834 w 1072338"/>
                <a:gd name="connsiteY1454" fmla="*/ 573518 h 662140"/>
                <a:gd name="connsiteX1455" fmla="*/ 65834 w 1072338"/>
                <a:gd name="connsiteY1455" fmla="*/ 576050 h 662140"/>
                <a:gd name="connsiteX1456" fmla="*/ 68366 w 1072338"/>
                <a:gd name="connsiteY1456" fmla="*/ 576050 h 662140"/>
                <a:gd name="connsiteX1457" fmla="*/ 68366 w 1072338"/>
                <a:gd name="connsiteY1457" fmla="*/ 573518 h 662140"/>
                <a:gd name="connsiteX1458" fmla="*/ 68366 w 1072338"/>
                <a:gd name="connsiteY1458" fmla="*/ 570986 h 662140"/>
                <a:gd name="connsiteX1459" fmla="*/ 68366 w 1072338"/>
                <a:gd name="connsiteY1459" fmla="*/ 568454 h 662140"/>
                <a:gd name="connsiteX1460" fmla="*/ 68366 w 1072338"/>
                <a:gd name="connsiteY1460" fmla="*/ 565922 h 662140"/>
                <a:gd name="connsiteX1461" fmla="*/ 65834 w 1072338"/>
                <a:gd name="connsiteY1461" fmla="*/ 565922 h 662140"/>
                <a:gd name="connsiteX1462" fmla="*/ 65834 w 1072338"/>
                <a:gd name="connsiteY1462" fmla="*/ 563389 h 662140"/>
                <a:gd name="connsiteX1463" fmla="*/ 63302 w 1072338"/>
                <a:gd name="connsiteY1463" fmla="*/ 563389 h 662140"/>
                <a:gd name="connsiteX1464" fmla="*/ 63302 w 1072338"/>
                <a:gd name="connsiteY1464" fmla="*/ 560857 h 662140"/>
                <a:gd name="connsiteX1465" fmla="*/ 60770 w 1072338"/>
                <a:gd name="connsiteY1465" fmla="*/ 560857 h 662140"/>
                <a:gd name="connsiteX1466" fmla="*/ 60770 w 1072338"/>
                <a:gd name="connsiteY1466" fmla="*/ 558325 h 662140"/>
                <a:gd name="connsiteX1467" fmla="*/ 58238 w 1072338"/>
                <a:gd name="connsiteY1467" fmla="*/ 558325 h 662140"/>
                <a:gd name="connsiteX1468" fmla="*/ 55706 w 1072338"/>
                <a:gd name="connsiteY1468" fmla="*/ 558325 h 662140"/>
                <a:gd name="connsiteX1469" fmla="*/ 55706 w 1072338"/>
                <a:gd name="connsiteY1469" fmla="*/ 555793 h 662140"/>
                <a:gd name="connsiteX1470" fmla="*/ 53174 w 1072338"/>
                <a:gd name="connsiteY1470" fmla="*/ 555793 h 662140"/>
                <a:gd name="connsiteX1471" fmla="*/ 53174 w 1072338"/>
                <a:gd name="connsiteY1471" fmla="*/ 558325 h 662140"/>
                <a:gd name="connsiteX1472" fmla="*/ 53174 w 1072338"/>
                <a:gd name="connsiteY1472" fmla="*/ 555793 h 662140"/>
                <a:gd name="connsiteX1473" fmla="*/ 50642 w 1072338"/>
                <a:gd name="connsiteY1473" fmla="*/ 555793 h 662140"/>
                <a:gd name="connsiteX1474" fmla="*/ 50642 w 1072338"/>
                <a:gd name="connsiteY1474" fmla="*/ 553261 h 662140"/>
                <a:gd name="connsiteX1475" fmla="*/ 50642 w 1072338"/>
                <a:gd name="connsiteY1475" fmla="*/ 550729 h 662140"/>
                <a:gd name="connsiteX1476" fmla="*/ 50642 w 1072338"/>
                <a:gd name="connsiteY1476" fmla="*/ 548197 h 662140"/>
                <a:gd name="connsiteX1477" fmla="*/ 50642 w 1072338"/>
                <a:gd name="connsiteY1477" fmla="*/ 545665 h 662140"/>
                <a:gd name="connsiteX1478" fmla="*/ 50642 w 1072338"/>
                <a:gd name="connsiteY1478" fmla="*/ 543133 h 662140"/>
                <a:gd name="connsiteX1479" fmla="*/ 48110 w 1072338"/>
                <a:gd name="connsiteY1479" fmla="*/ 543133 h 662140"/>
                <a:gd name="connsiteX1480" fmla="*/ 48110 w 1072338"/>
                <a:gd name="connsiteY1480" fmla="*/ 540601 h 662140"/>
                <a:gd name="connsiteX1481" fmla="*/ 48110 w 1072338"/>
                <a:gd name="connsiteY1481" fmla="*/ 538069 h 662140"/>
                <a:gd name="connsiteX1482" fmla="*/ 45577 w 1072338"/>
                <a:gd name="connsiteY1482" fmla="*/ 538069 h 662140"/>
                <a:gd name="connsiteX1483" fmla="*/ 45577 w 1072338"/>
                <a:gd name="connsiteY1483" fmla="*/ 535537 h 662140"/>
                <a:gd name="connsiteX1484" fmla="*/ 43045 w 1072338"/>
                <a:gd name="connsiteY1484" fmla="*/ 535537 h 662140"/>
                <a:gd name="connsiteX1485" fmla="*/ 43045 w 1072338"/>
                <a:gd name="connsiteY1485" fmla="*/ 533005 h 662140"/>
                <a:gd name="connsiteX1486" fmla="*/ 40513 w 1072338"/>
                <a:gd name="connsiteY1486" fmla="*/ 533005 h 662140"/>
                <a:gd name="connsiteX1487" fmla="*/ 40513 w 1072338"/>
                <a:gd name="connsiteY1487" fmla="*/ 533005 h 662140"/>
                <a:gd name="connsiteX1488" fmla="*/ 37981 w 1072338"/>
                <a:gd name="connsiteY1488" fmla="*/ 533005 h 662140"/>
                <a:gd name="connsiteX1489" fmla="*/ 35449 w 1072338"/>
                <a:gd name="connsiteY1489" fmla="*/ 533005 h 662140"/>
                <a:gd name="connsiteX1490" fmla="*/ 32917 w 1072338"/>
                <a:gd name="connsiteY1490" fmla="*/ 533005 h 662140"/>
                <a:gd name="connsiteX1491" fmla="*/ 32917 w 1072338"/>
                <a:gd name="connsiteY1491" fmla="*/ 533005 h 662140"/>
                <a:gd name="connsiteX1492" fmla="*/ 30385 w 1072338"/>
                <a:gd name="connsiteY1492" fmla="*/ 533005 h 662140"/>
                <a:gd name="connsiteX1493" fmla="*/ 30385 w 1072338"/>
                <a:gd name="connsiteY1493" fmla="*/ 530472 h 662140"/>
                <a:gd name="connsiteX1494" fmla="*/ 27853 w 1072338"/>
                <a:gd name="connsiteY1494" fmla="*/ 530472 h 662140"/>
                <a:gd name="connsiteX1495" fmla="*/ 27853 w 1072338"/>
                <a:gd name="connsiteY1495" fmla="*/ 527940 h 662140"/>
                <a:gd name="connsiteX1496" fmla="*/ 25321 w 1072338"/>
                <a:gd name="connsiteY1496" fmla="*/ 525408 h 662140"/>
                <a:gd name="connsiteX1497" fmla="*/ 25321 w 1072338"/>
                <a:gd name="connsiteY1497" fmla="*/ 522876 h 662140"/>
                <a:gd name="connsiteX1498" fmla="*/ 22789 w 1072338"/>
                <a:gd name="connsiteY1498" fmla="*/ 522876 h 662140"/>
                <a:gd name="connsiteX1499" fmla="*/ 22789 w 1072338"/>
                <a:gd name="connsiteY1499" fmla="*/ 520344 h 662140"/>
                <a:gd name="connsiteX1500" fmla="*/ 20257 w 1072338"/>
                <a:gd name="connsiteY1500" fmla="*/ 520344 h 662140"/>
                <a:gd name="connsiteX1501" fmla="*/ 20257 w 1072338"/>
                <a:gd name="connsiteY1501" fmla="*/ 517812 h 662140"/>
                <a:gd name="connsiteX1502" fmla="*/ 17725 w 1072338"/>
                <a:gd name="connsiteY1502" fmla="*/ 517812 h 662140"/>
                <a:gd name="connsiteX1503" fmla="*/ 15192 w 1072338"/>
                <a:gd name="connsiteY1503" fmla="*/ 517812 h 662140"/>
                <a:gd name="connsiteX1504" fmla="*/ 12660 w 1072338"/>
                <a:gd name="connsiteY1504" fmla="*/ 515280 h 662140"/>
                <a:gd name="connsiteX1505" fmla="*/ 10128 w 1072338"/>
                <a:gd name="connsiteY1505" fmla="*/ 515280 h 662140"/>
                <a:gd name="connsiteX1506" fmla="*/ 10128 w 1072338"/>
                <a:gd name="connsiteY1506" fmla="*/ 512748 h 662140"/>
                <a:gd name="connsiteX1507" fmla="*/ 10128 w 1072338"/>
                <a:gd name="connsiteY1507" fmla="*/ 510216 h 662140"/>
                <a:gd name="connsiteX1508" fmla="*/ 7596 w 1072338"/>
                <a:gd name="connsiteY1508" fmla="*/ 510216 h 662140"/>
                <a:gd name="connsiteX1509" fmla="*/ 10128 w 1072338"/>
                <a:gd name="connsiteY1509" fmla="*/ 510216 h 662140"/>
                <a:gd name="connsiteX1510" fmla="*/ 12660 w 1072338"/>
                <a:gd name="connsiteY1510" fmla="*/ 510216 h 662140"/>
                <a:gd name="connsiteX1511" fmla="*/ 12660 w 1072338"/>
                <a:gd name="connsiteY1511" fmla="*/ 512748 h 662140"/>
                <a:gd name="connsiteX1512" fmla="*/ 15192 w 1072338"/>
                <a:gd name="connsiteY1512" fmla="*/ 512748 h 662140"/>
                <a:gd name="connsiteX1513" fmla="*/ 15192 w 1072338"/>
                <a:gd name="connsiteY1513" fmla="*/ 510216 h 662140"/>
                <a:gd name="connsiteX1514" fmla="*/ 12660 w 1072338"/>
                <a:gd name="connsiteY1514" fmla="*/ 510216 h 662140"/>
                <a:gd name="connsiteX1515" fmla="*/ 12660 w 1072338"/>
                <a:gd name="connsiteY1515" fmla="*/ 507684 h 662140"/>
                <a:gd name="connsiteX1516" fmla="*/ 10128 w 1072338"/>
                <a:gd name="connsiteY1516" fmla="*/ 507684 h 662140"/>
                <a:gd name="connsiteX1517" fmla="*/ 10128 w 1072338"/>
                <a:gd name="connsiteY1517" fmla="*/ 507684 h 662140"/>
                <a:gd name="connsiteX1518" fmla="*/ 12660 w 1072338"/>
                <a:gd name="connsiteY1518" fmla="*/ 507684 h 662140"/>
                <a:gd name="connsiteX1519" fmla="*/ 12660 w 1072338"/>
                <a:gd name="connsiteY1519" fmla="*/ 505152 h 662140"/>
                <a:gd name="connsiteX1520" fmla="*/ 12660 w 1072338"/>
                <a:gd name="connsiteY1520" fmla="*/ 502620 h 662140"/>
                <a:gd name="connsiteX1521" fmla="*/ 10128 w 1072338"/>
                <a:gd name="connsiteY1521" fmla="*/ 502620 h 662140"/>
                <a:gd name="connsiteX1522" fmla="*/ 7596 w 1072338"/>
                <a:gd name="connsiteY1522" fmla="*/ 502620 h 662140"/>
                <a:gd name="connsiteX1523" fmla="*/ 7596 w 1072338"/>
                <a:gd name="connsiteY1523" fmla="*/ 505152 h 662140"/>
                <a:gd name="connsiteX1524" fmla="*/ 5064 w 1072338"/>
                <a:gd name="connsiteY1524" fmla="*/ 505152 h 662140"/>
                <a:gd name="connsiteX1525" fmla="*/ 2532 w 1072338"/>
                <a:gd name="connsiteY1525" fmla="*/ 505152 h 662140"/>
                <a:gd name="connsiteX1526" fmla="*/ 2532 w 1072338"/>
                <a:gd name="connsiteY1526" fmla="*/ 502620 h 662140"/>
                <a:gd name="connsiteX1527" fmla="*/ 2532 w 1072338"/>
                <a:gd name="connsiteY1527" fmla="*/ 502620 h 662140"/>
                <a:gd name="connsiteX1528" fmla="*/ 2532 w 1072338"/>
                <a:gd name="connsiteY1528" fmla="*/ 500087 h 662140"/>
                <a:gd name="connsiteX1529" fmla="*/ 0 w 1072338"/>
                <a:gd name="connsiteY1529" fmla="*/ 500087 h 662140"/>
                <a:gd name="connsiteX1530" fmla="*/ 0 w 1072338"/>
                <a:gd name="connsiteY1530" fmla="*/ 497555 h 662140"/>
                <a:gd name="connsiteX1531" fmla="*/ 0 w 1072338"/>
                <a:gd name="connsiteY1531" fmla="*/ 495023 h 662140"/>
                <a:gd name="connsiteX1532" fmla="*/ 0 w 1072338"/>
                <a:gd name="connsiteY1532" fmla="*/ 492491 h 662140"/>
                <a:gd name="connsiteX1533" fmla="*/ 2532 w 1072338"/>
                <a:gd name="connsiteY1533" fmla="*/ 492491 h 662140"/>
                <a:gd name="connsiteX1534" fmla="*/ 2532 w 1072338"/>
                <a:gd name="connsiteY1534" fmla="*/ 489959 h 662140"/>
                <a:gd name="connsiteX1535" fmla="*/ 5064 w 1072338"/>
                <a:gd name="connsiteY1535" fmla="*/ 489959 h 662140"/>
                <a:gd name="connsiteX1536" fmla="*/ 7596 w 1072338"/>
                <a:gd name="connsiteY1536" fmla="*/ 489959 h 662140"/>
                <a:gd name="connsiteX1537" fmla="*/ 7596 w 1072338"/>
                <a:gd name="connsiteY1537" fmla="*/ 487427 h 662140"/>
                <a:gd name="connsiteX1538" fmla="*/ 5064 w 1072338"/>
                <a:gd name="connsiteY1538" fmla="*/ 487427 h 662140"/>
                <a:gd name="connsiteX1539" fmla="*/ 5064 w 1072338"/>
                <a:gd name="connsiteY1539" fmla="*/ 484895 h 662140"/>
                <a:gd name="connsiteX1540" fmla="*/ 5064 w 1072338"/>
                <a:gd name="connsiteY1540" fmla="*/ 482363 h 662140"/>
                <a:gd name="connsiteX1541" fmla="*/ 5064 w 1072338"/>
                <a:gd name="connsiteY1541" fmla="*/ 482363 h 662140"/>
                <a:gd name="connsiteX1542" fmla="*/ 7596 w 1072338"/>
                <a:gd name="connsiteY1542" fmla="*/ 482363 h 662140"/>
                <a:gd name="connsiteX1543" fmla="*/ 10128 w 1072338"/>
                <a:gd name="connsiteY1543" fmla="*/ 482363 h 662140"/>
                <a:gd name="connsiteX1544" fmla="*/ 12660 w 1072338"/>
                <a:gd name="connsiteY1544" fmla="*/ 482363 h 662140"/>
                <a:gd name="connsiteX1545" fmla="*/ 15192 w 1072338"/>
                <a:gd name="connsiteY1545" fmla="*/ 482363 h 662140"/>
                <a:gd name="connsiteX1546" fmla="*/ 15192 w 1072338"/>
                <a:gd name="connsiteY1546" fmla="*/ 479831 h 662140"/>
                <a:gd name="connsiteX1547" fmla="*/ 15192 w 1072338"/>
                <a:gd name="connsiteY1547" fmla="*/ 477299 h 662140"/>
                <a:gd name="connsiteX1548" fmla="*/ 15192 w 1072338"/>
                <a:gd name="connsiteY1548" fmla="*/ 474766 h 662140"/>
                <a:gd name="connsiteX1549" fmla="*/ 17725 w 1072338"/>
                <a:gd name="connsiteY1549" fmla="*/ 474766 h 662140"/>
                <a:gd name="connsiteX1550" fmla="*/ 17725 w 1072338"/>
                <a:gd name="connsiteY1550" fmla="*/ 472234 h 662140"/>
                <a:gd name="connsiteX1551" fmla="*/ 17725 w 1072338"/>
                <a:gd name="connsiteY1551" fmla="*/ 469702 h 662140"/>
                <a:gd name="connsiteX1552" fmla="*/ 15192 w 1072338"/>
                <a:gd name="connsiteY1552" fmla="*/ 469702 h 662140"/>
                <a:gd name="connsiteX1553" fmla="*/ 15192 w 1072338"/>
                <a:gd name="connsiteY1553" fmla="*/ 467170 h 662140"/>
                <a:gd name="connsiteX1554" fmla="*/ 15192 w 1072338"/>
                <a:gd name="connsiteY1554" fmla="*/ 464638 h 662140"/>
                <a:gd name="connsiteX1555" fmla="*/ 12660 w 1072338"/>
                <a:gd name="connsiteY1555" fmla="*/ 464638 h 662140"/>
                <a:gd name="connsiteX1556" fmla="*/ 12660 w 1072338"/>
                <a:gd name="connsiteY1556" fmla="*/ 462106 h 662140"/>
                <a:gd name="connsiteX1557" fmla="*/ 12660 w 1072338"/>
                <a:gd name="connsiteY1557" fmla="*/ 459574 h 662140"/>
                <a:gd name="connsiteX1558" fmla="*/ 15192 w 1072338"/>
                <a:gd name="connsiteY1558" fmla="*/ 459574 h 662140"/>
                <a:gd name="connsiteX1559" fmla="*/ 17725 w 1072338"/>
                <a:gd name="connsiteY1559" fmla="*/ 459574 h 662140"/>
                <a:gd name="connsiteX1560" fmla="*/ 17725 w 1072338"/>
                <a:gd name="connsiteY1560" fmla="*/ 462106 h 662140"/>
                <a:gd name="connsiteX1561" fmla="*/ 20257 w 1072338"/>
                <a:gd name="connsiteY1561" fmla="*/ 462106 h 662140"/>
                <a:gd name="connsiteX1562" fmla="*/ 20257 w 1072338"/>
                <a:gd name="connsiteY1562" fmla="*/ 464638 h 662140"/>
                <a:gd name="connsiteX1563" fmla="*/ 20257 w 1072338"/>
                <a:gd name="connsiteY1563" fmla="*/ 462106 h 662140"/>
                <a:gd name="connsiteX1564" fmla="*/ 22789 w 1072338"/>
                <a:gd name="connsiteY1564" fmla="*/ 462106 h 662140"/>
                <a:gd name="connsiteX1565" fmla="*/ 22789 w 1072338"/>
                <a:gd name="connsiteY1565" fmla="*/ 459574 h 662140"/>
                <a:gd name="connsiteX1566" fmla="*/ 20257 w 1072338"/>
                <a:gd name="connsiteY1566" fmla="*/ 459574 h 662140"/>
                <a:gd name="connsiteX1567" fmla="*/ 22789 w 1072338"/>
                <a:gd name="connsiteY1567" fmla="*/ 459574 h 662140"/>
                <a:gd name="connsiteX1568" fmla="*/ 22789 w 1072338"/>
                <a:gd name="connsiteY1568" fmla="*/ 457042 h 662140"/>
                <a:gd name="connsiteX1569" fmla="*/ 20257 w 1072338"/>
                <a:gd name="connsiteY1569" fmla="*/ 457042 h 662140"/>
                <a:gd name="connsiteX1570" fmla="*/ 20257 w 1072338"/>
                <a:gd name="connsiteY1570" fmla="*/ 457042 h 662140"/>
                <a:gd name="connsiteX1571" fmla="*/ 108880 w 1072338"/>
                <a:gd name="connsiteY1571" fmla="*/ 627958 h 662140"/>
                <a:gd name="connsiteX1572" fmla="*/ 111412 w 1072338"/>
                <a:gd name="connsiteY1572" fmla="*/ 627958 h 662140"/>
                <a:gd name="connsiteX1573" fmla="*/ 111412 w 1072338"/>
                <a:gd name="connsiteY1573" fmla="*/ 625426 h 662140"/>
                <a:gd name="connsiteX1574" fmla="*/ 108880 w 1072338"/>
                <a:gd name="connsiteY1574" fmla="*/ 625426 h 662140"/>
                <a:gd name="connsiteX1575" fmla="*/ 108880 w 1072338"/>
                <a:gd name="connsiteY1575" fmla="*/ 627958 h 662140"/>
                <a:gd name="connsiteX1576" fmla="*/ 103816 w 1072338"/>
                <a:gd name="connsiteY1576" fmla="*/ 627958 h 662140"/>
                <a:gd name="connsiteX1577" fmla="*/ 103816 w 1072338"/>
                <a:gd name="connsiteY1577" fmla="*/ 630490 h 662140"/>
                <a:gd name="connsiteX1578" fmla="*/ 103816 w 1072338"/>
                <a:gd name="connsiteY1578" fmla="*/ 633022 h 662140"/>
                <a:gd name="connsiteX1579" fmla="*/ 106348 w 1072338"/>
                <a:gd name="connsiteY1579" fmla="*/ 633022 h 662140"/>
                <a:gd name="connsiteX1580" fmla="*/ 108880 w 1072338"/>
                <a:gd name="connsiteY1580" fmla="*/ 633022 h 662140"/>
                <a:gd name="connsiteX1581" fmla="*/ 108880 w 1072338"/>
                <a:gd name="connsiteY1581" fmla="*/ 630490 h 662140"/>
                <a:gd name="connsiteX1582" fmla="*/ 106348 w 1072338"/>
                <a:gd name="connsiteY1582" fmla="*/ 630490 h 662140"/>
                <a:gd name="connsiteX1583" fmla="*/ 106348 w 1072338"/>
                <a:gd name="connsiteY1583" fmla="*/ 627958 h 662140"/>
                <a:gd name="connsiteX1584" fmla="*/ 103816 w 1072338"/>
                <a:gd name="connsiteY1584" fmla="*/ 627958 h 662140"/>
                <a:gd name="connsiteX1585" fmla="*/ 92421 w 1072338"/>
                <a:gd name="connsiteY1585" fmla="*/ 625426 h 662140"/>
                <a:gd name="connsiteX1586" fmla="*/ 92421 w 1072338"/>
                <a:gd name="connsiteY1586" fmla="*/ 627958 h 662140"/>
                <a:gd name="connsiteX1587" fmla="*/ 89889 w 1072338"/>
                <a:gd name="connsiteY1587" fmla="*/ 627958 h 662140"/>
                <a:gd name="connsiteX1588" fmla="*/ 89889 w 1072338"/>
                <a:gd name="connsiteY1588" fmla="*/ 630490 h 662140"/>
                <a:gd name="connsiteX1589" fmla="*/ 89889 w 1072338"/>
                <a:gd name="connsiteY1589" fmla="*/ 633022 h 662140"/>
                <a:gd name="connsiteX1590" fmla="*/ 89889 w 1072338"/>
                <a:gd name="connsiteY1590" fmla="*/ 635554 h 662140"/>
                <a:gd name="connsiteX1591" fmla="*/ 92421 w 1072338"/>
                <a:gd name="connsiteY1591" fmla="*/ 635554 h 662140"/>
                <a:gd name="connsiteX1592" fmla="*/ 92421 w 1072338"/>
                <a:gd name="connsiteY1592" fmla="*/ 638086 h 662140"/>
                <a:gd name="connsiteX1593" fmla="*/ 94953 w 1072338"/>
                <a:gd name="connsiteY1593" fmla="*/ 638086 h 662140"/>
                <a:gd name="connsiteX1594" fmla="*/ 97485 w 1072338"/>
                <a:gd name="connsiteY1594" fmla="*/ 638086 h 662140"/>
                <a:gd name="connsiteX1595" fmla="*/ 97485 w 1072338"/>
                <a:gd name="connsiteY1595" fmla="*/ 634288 h 662140"/>
                <a:gd name="connsiteX1596" fmla="*/ 97485 w 1072338"/>
                <a:gd name="connsiteY1596" fmla="*/ 631756 h 662140"/>
                <a:gd name="connsiteX1597" fmla="*/ 97485 w 1072338"/>
                <a:gd name="connsiteY1597" fmla="*/ 629224 h 662140"/>
                <a:gd name="connsiteX1598" fmla="*/ 94953 w 1072338"/>
                <a:gd name="connsiteY1598" fmla="*/ 629224 h 662140"/>
                <a:gd name="connsiteX1599" fmla="*/ 94953 w 1072338"/>
                <a:gd name="connsiteY1599" fmla="*/ 626692 h 662140"/>
                <a:gd name="connsiteX1600" fmla="*/ 92421 w 1072338"/>
                <a:gd name="connsiteY1600" fmla="*/ 626692 h 662140"/>
                <a:gd name="connsiteX1601" fmla="*/ 92421 w 1072338"/>
                <a:gd name="connsiteY1601" fmla="*/ 625426 h 662140"/>
                <a:gd name="connsiteX1602" fmla="*/ 865974 w 1072338"/>
                <a:gd name="connsiteY1602" fmla="*/ 84825 h 662140"/>
                <a:gd name="connsiteX1603" fmla="*/ 865974 w 1072338"/>
                <a:gd name="connsiteY1603" fmla="*/ 87357 h 662140"/>
                <a:gd name="connsiteX1604" fmla="*/ 863442 w 1072338"/>
                <a:gd name="connsiteY1604" fmla="*/ 87357 h 662140"/>
                <a:gd name="connsiteX1605" fmla="*/ 860910 w 1072338"/>
                <a:gd name="connsiteY1605" fmla="*/ 89889 h 662140"/>
                <a:gd name="connsiteX1606" fmla="*/ 860910 w 1072338"/>
                <a:gd name="connsiteY1606" fmla="*/ 87357 h 662140"/>
                <a:gd name="connsiteX1607" fmla="*/ 858378 w 1072338"/>
                <a:gd name="connsiteY1607" fmla="*/ 87357 h 662140"/>
                <a:gd name="connsiteX1608" fmla="*/ 858378 w 1072338"/>
                <a:gd name="connsiteY1608" fmla="*/ 89889 h 662140"/>
                <a:gd name="connsiteX1609" fmla="*/ 858378 w 1072338"/>
                <a:gd name="connsiteY1609" fmla="*/ 92421 h 662140"/>
                <a:gd name="connsiteX1610" fmla="*/ 855845 w 1072338"/>
                <a:gd name="connsiteY1610" fmla="*/ 87357 h 662140"/>
                <a:gd name="connsiteX1611" fmla="*/ 855845 w 1072338"/>
                <a:gd name="connsiteY1611" fmla="*/ 89889 h 662140"/>
                <a:gd name="connsiteX1612" fmla="*/ 855845 w 1072338"/>
                <a:gd name="connsiteY1612" fmla="*/ 92421 h 662140"/>
                <a:gd name="connsiteX1613" fmla="*/ 853313 w 1072338"/>
                <a:gd name="connsiteY1613" fmla="*/ 92421 h 662140"/>
                <a:gd name="connsiteX1614" fmla="*/ 853313 w 1072338"/>
                <a:gd name="connsiteY1614" fmla="*/ 94953 h 662140"/>
                <a:gd name="connsiteX1615" fmla="*/ 848249 w 1072338"/>
                <a:gd name="connsiteY1615" fmla="*/ 92421 h 662140"/>
                <a:gd name="connsiteX1616" fmla="*/ 848249 w 1072338"/>
                <a:gd name="connsiteY1616" fmla="*/ 94953 h 662140"/>
                <a:gd name="connsiteX1617" fmla="*/ 850781 w 1072338"/>
                <a:gd name="connsiteY1617" fmla="*/ 97486 h 662140"/>
                <a:gd name="connsiteX1618" fmla="*/ 853313 w 1072338"/>
                <a:gd name="connsiteY1618" fmla="*/ 100018 h 662140"/>
                <a:gd name="connsiteX1619" fmla="*/ 850781 w 1072338"/>
                <a:gd name="connsiteY1619" fmla="*/ 102550 h 662140"/>
                <a:gd name="connsiteX1620" fmla="*/ 848249 w 1072338"/>
                <a:gd name="connsiteY1620" fmla="*/ 100018 h 662140"/>
                <a:gd name="connsiteX1621" fmla="*/ 850781 w 1072338"/>
                <a:gd name="connsiteY1621" fmla="*/ 102550 h 662140"/>
                <a:gd name="connsiteX1622" fmla="*/ 850781 w 1072338"/>
                <a:gd name="connsiteY1622" fmla="*/ 105082 h 662140"/>
                <a:gd name="connsiteX1623" fmla="*/ 850781 w 1072338"/>
                <a:gd name="connsiteY1623" fmla="*/ 107614 h 662140"/>
                <a:gd name="connsiteX1624" fmla="*/ 850781 w 1072338"/>
                <a:gd name="connsiteY1624" fmla="*/ 110146 h 662140"/>
                <a:gd name="connsiteX1625" fmla="*/ 848249 w 1072338"/>
                <a:gd name="connsiteY1625" fmla="*/ 112678 h 662140"/>
                <a:gd name="connsiteX1626" fmla="*/ 850781 w 1072338"/>
                <a:gd name="connsiteY1626" fmla="*/ 119008 h 662140"/>
                <a:gd name="connsiteX1627" fmla="*/ 850781 w 1072338"/>
                <a:gd name="connsiteY1627" fmla="*/ 121540 h 662140"/>
                <a:gd name="connsiteX1628" fmla="*/ 853313 w 1072338"/>
                <a:gd name="connsiteY1628" fmla="*/ 124072 h 662140"/>
                <a:gd name="connsiteX1629" fmla="*/ 853313 w 1072338"/>
                <a:gd name="connsiteY1629" fmla="*/ 126604 h 662140"/>
                <a:gd name="connsiteX1630" fmla="*/ 850781 w 1072338"/>
                <a:gd name="connsiteY1630" fmla="*/ 124072 h 662140"/>
                <a:gd name="connsiteX1631" fmla="*/ 848249 w 1072338"/>
                <a:gd name="connsiteY1631" fmla="*/ 124072 h 662140"/>
                <a:gd name="connsiteX1632" fmla="*/ 845717 w 1072338"/>
                <a:gd name="connsiteY1632" fmla="*/ 119008 h 662140"/>
                <a:gd name="connsiteX1633" fmla="*/ 843185 w 1072338"/>
                <a:gd name="connsiteY1633" fmla="*/ 116476 h 662140"/>
                <a:gd name="connsiteX1634" fmla="*/ 843185 w 1072338"/>
                <a:gd name="connsiteY1634" fmla="*/ 119008 h 662140"/>
                <a:gd name="connsiteX1635" fmla="*/ 845717 w 1072338"/>
                <a:gd name="connsiteY1635" fmla="*/ 121540 h 662140"/>
                <a:gd name="connsiteX1636" fmla="*/ 853313 w 1072338"/>
                <a:gd name="connsiteY1636" fmla="*/ 127870 h 662140"/>
                <a:gd name="connsiteX1637" fmla="*/ 855845 w 1072338"/>
                <a:gd name="connsiteY1637" fmla="*/ 130403 h 662140"/>
                <a:gd name="connsiteX1638" fmla="*/ 855845 w 1072338"/>
                <a:gd name="connsiteY1638" fmla="*/ 132935 h 662140"/>
                <a:gd name="connsiteX1639" fmla="*/ 855845 w 1072338"/>
                <a:gd name="connsiteY1639" fmla="*/ 135467 h 662140"/>
                <a:gd name="connsiteX1640" fmla="*/ 853313 w 1072338"/>
                <a:gd name="connsiteY1640" fmla="*/ 132935 h 662140"/>
                <a:gd name="connsiteX1641" fmla="*/ 850781 w 1072338"/>
                <a:gd name="connsiteY1641" fmla="*/ 130403 h 662140"/>
                <a:gd name="connsiteX1642" fmla="*/ 848249 w 1072338"/>
                <a:gd name="connsiteY1642" fmla="*/ 130403 h 662140"/>
                <a:gd name="connsiteX1643" fmla="*/ 840653 w 1072338"/>
                <a:gd name="connsiteY1643" fmla="*/ 127870 h 662140"/>
                <a:gd name="connsiteX1644" fmla="*/ 838121 w 1072338"/>
                <a:gd name="connsiteY1644" fmla="*/ 122806 h 662140"/>
                <a:gd name="connsiteX1645" fmla="*/ 838121 w 1072338"/>
                <a:gd name="connsiteY1645" fmla="*/ 125338 h 662140"/>
                <a:gd name="connsiteX1646" fmla="*/ 835589 w 1072338"/>
                <a:gd name="connsiteY1646" fmla="*/ 127870 h 662140"/>
                <a:gd name="connsiteX1647" fmla="*/ 833057 w 1072338"/>
                <a:gd name="connsiteY1647" fmla="*/ 125338 h 662140"/>
                <a:gd name="connsiteX1648" fmla="*/ 833057 w 1072338"/>
                <a:gd name="connsiteY1648" fmla="*/ 122806 h 662140"/>
                <a:gd name="connsiteX1649" fmla="*/ 833057 w 1072338"/>
                <a:gd name="connsiteY1649" fmla="*/ 120274 h 662140"/>
                <a:gd name="connsiteX1650" fmla="*/ 830525 w 1072338"/>
                <a:gd name="connsiteY1650" fmla="*/ 122806 h 662140"/>
                <a:gd name="connsiteX1651" fmla="*/ 827992 w 1072338"/>
                <a:gd name="connsiteY1651" fmla="*/ 122806 h 662140"/>
                <a:gd name="connsiteX1652" fmla="*/ 825460 w 1072338"/>
                <a:gd name="connsiteY1652" fmla="*/ 122806 h 662140"/>
                <a:gd name="connsiteX1653" fmla="*/ 825460 w 1072338"/>
                <a:gd name="connsiteY1653" fmla="*/ 120274 h 662140"/>
                <a:gd name="connsiteX1654" fmla="*/ 827992 w 1072338"/>
                <a:gd name="connsiteY1654" fmla="*/ 117742 h 662140"/>
                <a:gd name="connsiteX1655" fmla="*/ 830525 w 1072338"/>
                <a:gd name="connsiteY1655" fmla="*/ 112678 h 662140"/>
                <a:gd name="connsiteX1656" fmla="*/ 833057 w 1072338"/>
                <a:gd name="connsiteY1656" fmla="*/ 112678 h 662140"/>
                <a:gd name="connsiteX1657" fmla="*/ 835589 w 1072338"/>
                <a:gd name="connsiteY1657" fmla="*/ 110146 h 662140"/>
                <a:gd name="connsiteX1658" fmla="*/ 833057 w 1072338"/>
                <a:gd name="connsiteY1658" fmla="*/ 105082 h 662140"/>
                <a:gd name="connsiteX1659" fmla="*/ 833057 w 1072338"/>
                <a:gd name="connsiteY1659" fmla="*/ 110146 h 662140"/>
                <a:gd name="connsiteX1660" fmla="*/ 830525 w 1072338"/>
                <a:gd name="connsiteY1660" fmla="*/ 110146 h 662140"/>
                <a:gd name="connsiteX1661" fmla="*/ 827992 w 1072338"/>
                <a:gd name="connsiteY1661" fmla="*/ 112678 h 662140"/>
                <a:gd name="connsiteX1662" fmla="*/ 830525 w 1072338"/>
                <a:gd name="connsiteY1662" fmla="*/ 110146 h 662140"/>
                <a:gd name="connsiteX1663" fmla="*/ 833057 w 1072338"/>
                <a:gd name="connsiteY1663" fmla="*/ 107614 h 662140"/>
                <a:gd name="connsiteX1664" fmla="*/ 833057 w 1072338"/>
                <a:gd name="connsiteY1664" fmla="*/ 105082 h 662140"/>
                <a:gd name="connsiteX1665" fmla="*/ 835589 w 1072338"/>
                <a:gd name="connsiteY1665" fmla="*/ 102550 h 662140"/>
                <a:gd name="connsiteX1666" fmla="*/ 835589 w 1072338"/>
                <a:gd name="connsiteY1666" fmla="*/ 100018 h 662140"/>
                <a:gd name="connsiteX1667" fmla="*/ 838121 w 1072338"/>
                <a:gd name="connsiteY1667" fmla="*/ 97486 h 662140"/>
                <a:gd name="connsiteX1668" fmla="*/ 840653 w 1072338"/>
                <a:gd name="connsiteY1668" fmla="*/ 97486 h 662140"/>
                <a:gd name="connsiteX1669" fmla="*/ 840653 w 1072338"/>
                <a:gd name="connsiteY1669" fmla="*/ 94953 h 662140"/>
                <a:gd name="connsiteX1670" fmla="*/ 843185 w 1072338"/>
                <a:gd name="connsiteY1670" fmla="*/ 92421 h 662140"/>
                <a:gd name="connsiteX1671" fmla="*/ 845717 w 1072338"/>
                <a:gd name="connsiteY1671" fmla="*/ 89889 h 662140"/>
                <a:gd name="connsiteX1672" fmla="*/ 848249 w 1072338"/>
                <a:gd name="connsiteY1672" fmla="*/ 89889 h 662140"/>
                <a:gd name="connsiteX1673" fmla="*/ 853313 w 1072338"/>
                <a:gd name="connsiteY1673" fmla="*/ 87357 h 662140"/>
                <a:gd name="connsiteX1674" fmla="*/ 855845 w 1072338"/>
                <a:gd name="connsiteY1674" fmla="*/ 84825 h 662140"/>
                <a:gd name="connsiteX1675" fmla="*/ 858378 w 1072338"/>
                <a:gd name="connsiteY1675" fmla="*/ 84825 h 662140"/>
                <a:gd name="connsiteX1676" fmla="*/ 860910 w 1072338"/>
                <a:gd name="connsiteY1676" fmla="*/ 82293 h 662140"/>
                <a:gd name="connsiteX1677" fmla="*/ 863442 w 1072338"/>
                <a:gd name="connsiteY1677" fmla="*/ 82293 h 662140"/>
                <a:gd name="connsiteX1678" fmla="*/ 865974 w 1072338"/>
                <a:gd name="connsiteY1678" fmla="*/ 79761 h 662140"/>
                <a:gd name="connsiteX1679" fmla="*/ 868506 w 1072338"/>
                <a:gd name="connsiteY1679" fmla="*/ 79761 h 662140"/>
                <a:gd name="connsiteX1680" fmla="*/ 868506 w 1072338"/>
                <a:gd name="connsiteY1680" fmla="*/ 84825 h 662140"/>
                <a:gd name="connsiteX1681" fmla="*/ 926744 w 1072338"/>
                <a:gd name="connsiteY1681" fmla="*/ 53174 h 662140"/>
                <a:gd name="connsiteX1682" fmla="*/ 934340 w 1072338"/>
                <a:gd name="connsiteY1682" fmla="*/ 55706 h 662140"/>
                <a:gd name="connsiteX1683" fmla="*/ 934340 w 1072338"/>
                <a:gd name="connsiteY1683" fmla="*/ 53174 h 662140"/>
                <a:gd name="connsiteX1684" fmla="*/ 936872 w 1072338"/>
                <a:gd name="connsiteY1684" fmla="*/ 55706 h 662140"/>
                <a:gd name="connsiteX1685" fmla="*/ 936872 w 1072338"/>
                <a:gd name="connsiteY1685" fmla="*/ 58238 h 662140"/>
                <a:gd name="connsiteX1686" fmla="*/ 936872 w 1072338"/>
                <a:gd name="connsiteY1686" fmla="*/ 60770 h 662140"/>
                <a:gd name="connsiteX1687" fmla="*/ 934340 w 1072338"/>
                <a:gd name="connsiteY1687" fmla="*/ 63302 h 662140"/>
                <a:gd name="connsiteX1688" fmla="*/ 934340 w 1072338"/>
                <a:gd name="connsiteY1688" fmla="*/ 68366 h 662140"/>
                <a:gd name="connsiteX1689" fmla="*/ 934340 w 1072338"/>
                <a:gd name="connsiteY1689" fmla="*/ 73431 h 662140"/>
                <a:gd name="connsiteX1690" fmla="*/ 931808 w 1072338"/>
                <a:gd name="connsiteY1690" fmla="*/ 78495 h 662140"/>
                <a:gd name="connsiteX1691" fmla="*/ 931808 w 1072338"/>
                <a:gd name="connsiteY1691" fmla="*/ 75963 h 662140"/>
                <a:gd name="connsiteX1692" fmla="*/ 931808 w 1072338"/>
                <a:gd name="connsiteY1692" fmla="*/ 70899 h 662140"/>
                <a:gd name="connsiteX1693" fmla="*/ 931808 w 1072338"/>
                <a:gd name="connsiteY1693" fmla="*/ 73431 h 662140"/>
                <a:gd name="connsiteX1694" fmla="*/ 929276 w 1072338"/>
                <a:gd name="connsiteY1694" fmla="*/ 79761 h 662140"/>
                <a:gd name="connsiteX1695" fmla="*/ 926744 w 1072338"/>
                <a:gd name="connsiteY1695" fmla="*/ 82293 h 662140"/>
                <a:gd name="connsiteX1696" fmla="*/ 924212 w 1072338"/>
                <a:gd name="connsiteY1696" fmla="*/ 87357 h 662140"/>
                <a:gd name="connsiteX1697" fmla="*/ 919148 w 1072338"/>
                <a:gd name="connsiteY1697" fmla="*/ 84825 h 662140"/>
                <a:gd name="connsiteX1698" fmla="*/ 921680 w 1072338"/>
                <a:gd name="connsiteY1698" fmla="*/ 87357 h 662140"/>
                <a:gd name="connsiteX1699" fmla="*/ 919148 w 1072338"/>
                <a:gd name="connsiteY1699" fmla="*/ 89889 h 662140"/>
                <a:gd name="connsiteX1700" fmla="*/ 919148 w 1072338"/>
                <a:gd name="connsiteY1700" fmla="*/ 92421 h 662140"/>
                <a:gd name="connsiteX1701" fmla="*/ 916616 w 1072338"/>
                <a:gd name="connsiteY1701" fmla="*/ 92421 h 662140"/>
                <a:gd name="connsiteX1702" fmla="*/ 914083 w 1072338"/>
                <a:gd name="connsiteY1702" fmla="*/ 94953 h 662140"/>
                <a:gd name="connsiteX1703" fmla="*/ 914083 w 1072338"/>
                <a:gd name="connsiteY1703" fmla="*/ 97486 h 662140"/>
                <a:gd name="connsiteX1704" fmla="*/ 911551 w 1072338"/>
                <a:gd name="connsiteY1704" fmla="*/ 97486 h 662140"/>
                <a:gd name="connsiteX1705" fmla="*/ 906487 w 1072338"/>
                <a:gd name="connsiteY1705" fmla="*/ 103816 h 662140"/>
                <a:gd name="connsiteX1706" fmla="*/ 901423 w 1072338"/>
                <a:gd name="connsiteY1706" fmla="*/ 106348 h 662140"/>
                <a:gd name="connsiteX1707" fmla="*/ 901423 w 1072338"/>
                <a:gd name="connsiteY1707" fmla="*/ 103816 h 662140"/>
                <a:gd name="connsiteX1708" fmla="*/ 903955 w 1072338"/>
                <a:gd name="connsiteY1708" fmla="*/ 98751 h 662140"/>
                <a:gd name="connsiteX1709" fmla="*/ 901423 w 1072338"/>
                <a:gd name="connsiteY1709" fmla="*/ 98751 h 662140"/>
                <a:gd name="connsiteX1710" fmla="*/ 898891 w 1072338"/>
                <a:gd name="connsiteY1710" fmla="*/ 96219 h 662140"/>
                <a:gd name="connsiteX1711" fmla="*/ 896359 w 1072338"/>
                <a:gd name="connsiteY1711" fmla="*/ 96219 h 662140"/>
                <a:gd name="connsiteX1712" fmla="*/ 893827 w 1072338"/>
                <a:gd name="connsiteY1712" fmla="*/ 93687 h 662140"/>
                <a:gd name="connsiteX1713" fmla="*/ 888763 w 1072338"/>
                <a:gd name="connsiteY1713" fmla="*/ 89889 h 662140"/>
                <a:gd name="connsiteX1714" fmla="*/ 883699 w 1072338"/>
                <a:gd name="connsiteY1714" fmla="*/ 84825 h 662140"/>
                <a:gd name="connsiteX1715" fmla="*/ 883699 w 1072338"/>
                <a:gd name="connsiteY1715" fmla="*/ 82293 h 662140"/>
                <a:gd name="connsiteX1716" fmla="*/ 883699 w 1072338"/>
                <a:gd name="connsiteY1716" fmla="*/ 77229 h 662140"/>
                <a:gd name="connsiteX1717" fmla="*/ 886230 w 1072338"/>
                <a:gd name="connsiteY1717" fmla="*/ 74697 h 662140"/>
                <a:gd name="connsiteX1718" fmla="*/ 888763 w 1072338"/>
                <a:gd name="connsiteY1718" fmla="*/ 72165 h 662140"/>
                <a:gd name="connsiteX1719" fmla="*/ 896359 w 1072338"/>
                <a:gd name="connsiteY1719" fmla="*/ 72165 h 662140"/>
                <a:gd name="connsiteX1720" fmla="*/ 898891 w 1072338"/>
                <a:gd name="connsiteY1720" fmla="*/ 69632 h 662140"/>
                <a:gd name="connsiteX1721" fmla="*/ 898891 w 1072338"/>
                <a:gd name="connsiteY1721" fmla="*/ 67100 h 662140"/>
                <a:gd name="connsiteX1722" fmla="*/ 896359 w 1072338"/>
                <a:gd name="connsiteY1722" fmla="*/ 69632 h 662140"/>
                <a:gd name="connsiteX1723" fmla="*/ 891295 w 1072338"/>
                <a:gd name="connsiteY1723" fmla="*/ 72165 h 662140"/>
                <a:gd name="connsiteX1724" fmla="*/ 886230 w 1072338"/>
                <a:gd name="connsiteY1724" fmla="*/ 72165 h 662140"/>
                <a:gd name="connsiteX1725" fmla="*/ 883699 w 1072338"/>
                <a:gd name="connsiteY1725" fmla="*/ 74697 h 662140"/>
                <a:gd name="connsiteX1726" fmla="*/ 883699 w 1072338"/>
                <a:gd name="connsiteY1726" fmla="*/ 77229 h 662140"/>
                <a:gd name="connsiteX1727" fmla="*/ 881166 w 1072338"/>
                <a:gd name="connsiteY1727" fmla="*/ 79761 h 662140"/>
                <a:gd name="connsiteX1728" fmla="*/ 881166 w 1072338"/>
                <a:gd name="connsiteY1728" fmla="*/ 82293 h 662140"/>
                <a:gd name="connsiteX1729" fmla="*/ 881166 w 1072338"/>
                <a:gd name="connsiteY1729" fmla="*/ 84825 h 662140"/>
                <a:gd name="connsiteX1730" fmla="*/ 883699 w 1072338"/>
                <a:gd name="connsiteY1730" fmla="*/ 87357 h 662140"/>
                <a:gd name="connsiteX1731" fmla="*/ 886230 w 1072338"/>
                <a:gd name="connsiteY1731" fmla="*/ 92421 h 662140"/>
                <a:gd name="connsiteX1732" fmla="*/ 888763 w 1072338"/>
                <a:gd name="connsiteY1732" fmla="*/ 98751 h 662140"/>
                <a:gd name="connsiteX1733" fmla="*/ 891295 w 1072338"/>
                <a:gd name="connsiteY1733" fmla="*/ 103816 h 662140"/>
                <a:gd name="connsiteX1734" fmla="*/ 893827 w 1072338"/>
                <a:gd name="connsiteY1734" fmla="*/ 108880 h 662140"/>
                <a:gd name="connsiteX1735" fmla="*/ 898891 w 1072338"/>
                <a:gd name="connsiteY1735" fmla="*/ 111412 h 662140"/>
                <a:gd name="connsiteX1736" fmla="*/ 896359 w 1072338"/>
                <a:gd name="connsiteY1736" fmla="*/ 116476 h 662140"/>
                <a:gd name="connsiteX1737" fmla="*/ 893827 w 1072338"/>
                <a:gd name="connsiteY1737" fmla="*/ 116476 h 662140"/>
                <a:gd name="connsiteX1738" fmla="*/ 896359 w 1072338"/>
                <a:gd name="connsiteY1738" fmla="*/ 116476 h 662140"/>
                <a:gd name="connsiteX1739" fmla="*/ 898891 w 1072338"/>
                <a:gd name="connsiteY1739" fmla="*/ 119008 h 662140"/>
                <a:gd name="connsiteX1740" fmla="*/ 901423 w 1072338"/>
                <a:gd name="connsiteY1740" fmla="*/ 121540 h 662140"/>
                <a:gd name="connsiteX1741" fmla="*/ 901423 w 1072338"/>
                <a:gd name="connsiteY1741" fmla="*/ 124072 h 662140"/>
                <a:gd name="connsiteX1742" fmla="*/ 898891 w 1072338"/>
                <a:gd name="connsiteY1742" fmla="*/ 124072 h 662140"/>
                <a:gd name="connsiteX1743" fmla="*/ 898891 w 1072338"/>
                <a:gd name="connsiteY1743" fmla="*/ 126604 h 662140"/>
                <a:gd name="connsiteX1744" fmla="*/ 898891 w 1072338"/>
                <a:gd name="connsiteY1744" fmla="*/ 124072 h 662140"/>
                <a:gd name="connsiteX1745" fmla="*/ 896359 w 1072338"/>
                <a:gd name="connsiteY1745" fmla="*/ 124072 h 662140"/>
                <a:gd name="connsiteX1746" fmla="*/ 896359 w 1072338"/>
                <a:gd name="connsiteY1746" fmla="*/ 129137 h 662140"/>
                <a:gd name="connsiteX1747" fmla="*/ 893827 w 1072338"/>
                <a:gd name="connsiteY1747" fmla="*/ 129137 h 662140"/>
                <a:gd name="connsiteX1748" fmla="*/ 891295 w 1072338"/>
                <a:gd name="connsiteY1748" fmla="*/ 134201 h 662140"/>
                <a:gd name="connsiteX1749" fmla="*/ 888763 w 1072338"/>
                <a:gd name="connsiteY1749" fmla="*/ 136733 h 662140"/>
                <a:gd name="connsiteX1750" fmla="*/ 881166 w 1072338"/>
                <a:gd name="connsiteY1750" fmla="*/ 153191 h 662140"/>
                <a:gd name="connsiteX1751" fmla="*/ 881166 w 1072338"/>
                <a:gd name="connsiteY1751" fmla="*/ 155723 h 662140"/>
                <a:gd name="connsiteX1752" fmla="*/ 878634 w 1072338"/>
                <a:gd name="connsiteY1752" fmla="*/ 155723 h 662140"/>
                <a:gd name="connsiteX1753" fmla="*/ 876102 w 1072338"/>
                <a:gd name="connsiteY1753" fmla="*/ 155723 h 662140"/>
                <a:gd name="connsiteX1754" fmla="*/ 873570 w 1072338"/>
                <a:gd name="connsiteY1754" fmla="*/ 158255 h 662140"/>
                <a:gd name="connsiteX1755" fmla="*/ 873570 w 1072338"/>
                <a:gd name="connsiteY1755" fmla="*/ 160788 h 662140"/>
                <a:gd name="connsiteX1756" fmla="*/ 871038 w 1072338"/>
                <a:gd name="connsiteY1756" fmla="*/ 165852 h 662140"/>
                <a:gd name="connsiteX1757" fmla="*/ 868506 w 1072338"/>
                <a:gd name="connsiteY1757" fmla="*/ 170916 h 662140"/>
                <a:gd name="connsiteX1758" fmla="*/ 865974 w 1072338"/>
                <a:gd name="connsiteY1758" fmla="*/ 168384 h 662140"/>
                <a:gd name="connsiteX1759" fmla="*/ 865974 w 1072338"/>
                <a:gd name="connsiteY1759" fmla="*/ 165852 h 662140"/>
                <a:gd name="connsiteX1760" fmla="*/ 865974 w 1072338"/>
                <a:gd name="connsiteY1760" fmla="*/ 160788 h 662140"/>
                <a:gd name="connsiteX1761" fmla="*/ 868506 w 1072338"/>
                <a:gd name="connsiteY1761" fmla="*/ 154457 h 662140"/>
                <a:gd name="connsiteX1762" fmla="*/ 873570 w 1072338"/>
                <a:gd name="connsiteY1762" fmla="*/ 149393 h 662140"/>
                <a:gd name="connsiteX1763" fmla="*/ 876102 w 1072338"/>
                <a:gd name="connsiteY1763" fmla="*/ 146861 h 662140"/>
                <a:gd name="connsiteX1764" fmla="*/ 878634 w 1072338"/>
                <a:gd name="connsiteY1764" fmla="*/ 141797 h 662140"/>
                <a:gd name="connsiteX1765" fmla="*/ 876102 w 1072338"/>
                <a:gd name="connsiteY1765" fmla="*/ 139265 h 662140"/>
                <a:gd name="connsiteX1766" fmla="*/ 871038 w 1072338"/>
                <a:gd name="connsiteY1766" fmla="*/ 139265 h 662140"/>
                <a:gd name="connsiteX1767" fmla="*/ 873570 w 1072338"/>
                <a:gd name="connsiteY1767" fmla="*/ 136733 h 662140"/>
                <a:gd name="connsiteX1768" fmla="*/ 871038 w 1072338"/>
                <a:gd name="connsiteY1768" fmla="*/ 134201 h 662140"/>
                <a:gd name="connsiteX1769" fmla="*/ 868506 w 1072338"/>
                <a:gd name="connsiteY1769" fmla="*/ 134201 h 662140"/>
                <a:gd name="connsiteX1770" fmla="*/ 871038 w 1072338"/>
                <a:gd name="connsiteY1770" fmla="*/ 131669 h 662140"/>
                <a:gd name="connsiteX1771" fmla="*/ 871038 w 1072338"/>
                <a:gd name="connsiteY1771" fmla="*/ 129137 h 662140"/>
                <a:gd name="connsiteX1772" fmla="*/ 871038 w 1072338"/>
                <a:gd name="connsiteY1772" fmla="*/ 126604 h 662140"/>
                <a:gd name="connsiteX1773" fmla="*/ 868506 w 1072338"/>
                <a:gd name="connsiteY1773" fmla="*/ 126604 h 662140"/>
                <a:gd name="connsiteX1774" fmla="*/ 865974 w 1072338"/>
                <a:gd name="connsiteY1774" fmla="*/ 129137 h 662140"/>
                <a:gd name="connsiteX1775" fmla="*/ 865974 w 1072338"/>
                <a:gd name="connsiteY1775" fmla="*/ 126604 h 662140"/>
                <a:gd name="connsiteX1776" fmla="*/ 865974 w 1072338"/>
                <a:gd name="connsiteY1776" fmla="*/ 129137 h 662140"/>
                <a:gd name="connsiteX1777" fmla="*/ 863442 w 1072338"/>
                <a:gd name="connsiteY1777" fmla="*/ 129137 h 662140"/>
                <a:gd name="connsiteX1778" fmla="*/ 860910 w 1072338"/>
                <a:gd name="connsiteY1778" fmla="*/ 126604 h 662140"/>
                <a:gd name="connsiteX1779" fmla="*/ 858378 w 1072338"/>
                <a:gd name="connsiteY1779" fmla="*/ 126604 h 662140"/>
                <a:gd name="connsiteX1780" fmla="*/ 855845 w 1072338"/>
                <a:gd name="connsiteY1780" fmla="*/ 124072 h 662140"/>
                <a:gd name="connsiteX1781" fmla="*/ 855845 w 1072338"/>
                <a:gd name="connsiteY1781" fmla="*/ 121540 h 662140"/>
                <a:gd name="connsiteX1782" fmla="*/ 855845 w 1072338"/>
                <a:gd name="connsiteY1782" fmla="*/ 115210 h 662140"/>
                <a:gd name="connsiteX1783" fmla="*/ 858378 w 1072338"/>
                <a:gd name="connsiteY1783" fmla="*/ 115210 h 662140"/>
                <a:gd name="connsiteX1784" fmla="*/ 860910 w 1072338"/>
                <a:gd name="connsiteY1784" fmla="*/ 115210 h 662140"/>
                <a:gd name="connsiteX1785" fmla="*/ 865974 w 1072338"/>
                <a:gd name="connsiteY1785" fmla="*/ 115210 h 662140"/>
                <a:gd name="connsiteX1786" fmla="*/ 863442 w 1072338"/>
                <a:gd name="connsiteY1786" fmla="*/ 115210 h 662140"/>
                <a:gd name="connsiteX1787" fmla="*/ 858378 w 1072338"/>
                <a:gd name="connsiteY1787" fmla="*/ 112678 h 662140"/>
                <a:gd name="connsiteX1788" fmla="*/ 858378 w 1072338"/>
                <a:gd name="connsiteY1788" fmla="*/ 110146 h 662140"/>
                <a:gd name="connsiteX1789" fmla="*/ 855845 w 1072338"/>
                <a:gd name="connsiteY1789" fmla="*/ 110146 h 662140"/>
                <a:gd name="connsiteX1790" fmla="*/ 853313 w 1072338"/>
                <a:gd name="connsiteY1790" fmla="*/ 112678 h 662140"/>
                <a:gd name="connsiteX1791" fmla="*/ 855845 w 1072338"/>
                <a:gd name="connsiteY1791" fmla="*/ 107614 h 662140"/>
                <a:gd name="connsiteX1792" fmla="*/ 860910 w 1072338"/>
                <a:gd name="connsiteY1792" fmla="*/ 107614 h 662140"/>
                <a:gd name="connsiteX1793" fmla="*/ 858378 w 1072338"/>
                <a:gd name="connsiteY1793" fmla="*/ 105082 h 662140"/>
                <a:gd name="connsiteX1794" fmla="*/ 858378 w 1072338"/>
                <a:gd name="connsiteY1794" fmla="*/ 102550 h 662140"/>
                <a:gd name="connsiteX1795" fmla="*/ 853313 w 1072338"/>
                <a:gd name="connsiteY1795" fmla="*/ 105082 h 662140"/>
                <a:gd name="connsiteX1796" fmla="*/ 853313 w 1072338"/>
                <a:gd name="connsiteY1796" fmla="*/ 102550 h 662140"/>
                <a:gd name="connsiteX1797" fmla="*/ 853313 w 1072338"/>
                <a:gd name="connsiteY1797" fmla="*/ 100018 h 662140"/>
                <a:gd name="connsiteX1798" fmla="*/ 855845 w 1072338"/>
                <a:gd name="connsiteY1798" fmla="*/ 100018 h 662140"/>
                <a:gd name="connsiteX1799" fmla="*/ 858378 w 1072338"/>
                <a:gd name="connsiteY1799" fmla="*/ 100018 h 662140"/>
                <a:gd name="connsiteX1800" fmla="*/ 860910 w 1072338"/>
                <a:gd name="connsiteY1800" fmla="*/ 97486 h 662140"/>
                <a:gd name="connsiteX1801" fmla="*/ 858378 w 1072338"/>
                <a:gd name="connsiteY1801" fmla="*/ 97486 h 662140"/>
                <a:gd name="connsiteX1802" fmla="*/ 858378 w 1072338"/>
                <a:gd name="connsiteY1802" fmla="*/ 94953 h 662140"/>
                <a:gd name="connsiteX1803" fmla="*/ 860910 w 1072338"/>
                <a:gd name="connsiteY1803" fmla="*/ 89889 h 662140"/>
                <a:gd name="connsiteX1804" fmla="*/ 863442 w 1072338"/>
                <a:gd name="connsiteY1804" fmla="*/ 87357 h 662140"/>
                <a:gd name="connsiteX1805" fmla="*/ 865974 w 1072338"/>
                <a:gd name="connsiteY1805" fmla="*/ 87357 h 662140"/>
                <a:gd name="connsiteX1806" fmla="*/ 871038 w 1072338"/>
                <a:gd name="connsiteY1806" fmla="*/ 87357 h 662140"/>
                <a:gd name="connsiteX1807" fmla="*/ 868506 w 1072338"/>
                <a:gd name="connsiteY1807" fmla="*/ 87357 h 662140"/>
                <a:gd name="connsiteX1808" fmla="*/ 865974 w 1072338"/>
                <a:gd name="connsiteY1808" fmla="*/ 84825 h 662140"/>
                <a:gd name="connsiteX1809" fmla="*/ 868506 w 1072338"/>
                <a:gd name="connsiteY1809" fmla="*/ 84825 h 662140"/>
                <a:gd name="connsiteX1810" fmla="*/ 871038 w 1072338"/>
                <a:gd name="connsiteY1810" fmla="*/ 82293 h 662140"/>
                <a:gd name="connsiteX1811" fmla="*/ 865974 w 1072338"/>
                <a:gd name="connsiteY1811" fmla="*/ 82293 h 662140"/>
                <a:gd name="connsiteX1812" fmla="*/ 865974 w 1072338"/>
                <a:gd name="connsiteY1812" fmla="*/ 79761 h 662140"/>
                <a:gd name="connsiteX1813" fmla="*/ 868506 w 1072338"/>
                <a:gd name="connsiteY1813" fmla="*/ 79761 h 662140"/>
                <a:gd name="connsiteX1814" fmla="*/ 871038 w 1072338"/>
                <a:gd name="connsiteY1814" fmla="*/ 77229 h 662140"/>
                <a:gd name="connsiteX1815" fmla="*/ 873570 w 1072338"/>
                <a:gd name="connsiteY1815" fmla="*/ 77229 h 662140"/>
                <a:gd name="connsiteX1816" fmla="*/ 876102 w 1072338"/>
                <a:gd name="connsiteY1816" fmla="*/ 74697 h 662140"/>
                <a:gd name="connsiteX1817" fmla="*/ 878634 w 1072338"/>
                <a:gd name="connsiteY1817" fmla="*/ 72165 h 662140"/>
                <a:gd name="connsiteX1818" fmla="*/ 883699 w 1072338"/>
                <a:gd name="connsiteY1818" fmla="*/ 72165 h 662140"/>
                <a:gd name="connsiteX1819" fmla="*/ 886230 w 1072338"/>
                <a:gd name="connsiteY1819" fmla="*/ 69632 h 662140"/>
                <a:gd name="connsiteX1820" fmla="*/ 891295 w 1072338"/>
                <a:gd name="connsiteY1820" fmla="*/ 67100 h 662140"/>
                <a:gd name="connsiteX1821" fmla="*/ 893827 w 1072338"/>
                <a:gd name="connsiteY1821" fmla="*/ 64568 h 662140"/>
                <a:gd name="connsiteX1822" fmla="*/ 896359 w 1072338"/>
                <a:gd name="connsiteY1822" fmla="*/ 62036 h 662140"/>
                <a:gd name="connsiteX1823" fmla="*/ 898891 w 1072338"/>
                <a:gd name="connsiteY1823" fmla="*/ 62036 h 662140"/>
                <a:gd name="connsiteX1824" fmla="*/ 901423 w 1072338"/>
                <a:gd name="connsiteY1824" fmla="*/ 59504 h 662140"/>
                <a:gd name="connsiteX1825" fmla="*/ 906487 w 1072338"/>
                <a:gd name="connsiteY1825" fmla="*/ 56972 h 662140"/>
                <a:gd name="connsiteX1826" fmla="*/ 906487 w 1072338"/>
                <a:gd name="connsiteY1826" fmla="*/ 54440 h 662140"/>
                <a:gd name="connsiteX1827" fmla="*/ 909019 w 1072338"/>
                <a:gd name="connsiteY1827" fmla="*/ 54440 h 662140"/>
                <a:gd name="connsiteX1828" fmla="*/ 911551 w 1072338"/>
                <a:gd name="connsiteY1828" fmla="*/ 51908 h 662140"/>
                <a:gd name="connsiteX1829" fmla="*/ 914083 w 1072338"/>
                <a:gd name="connsiteY1829" fmla="*/ 49376 h 662140"/>
                <a:gd name="connsiteX1830" fmla="*/ 919148 w 1072338"/>
                <a:gd name="connsiteY1830" fmla="*/ 46844 h 662140"/>
                <a:gd name="connsiteX1831" fmla="*/ 921680 w 1072338"/>
                <a:gd name="connsiteY1831" fmla="*/ 46844 h 662140"/>
                <a:gd name="connsiteX1832" fmla="*/ 924212 w 1072338"/>
                <a:gd name="connsiteY1832" fmla="*/ 44312 h 662140"/>
                <a:gd name="connsiteX1833" fmla="*/ 926744 w 1072338"/>
                <a:gd name="connsiteY1833" fmla="*/ 44312 h 662140"/>
                <a:gd name="connsiteX1834" fmla="*/ 929276 w 1072338"/>
                <a:gd name="connsiteY1834" fmla="*/ 41779 h 662140"/>
                <a:gd name="connsiteX1835" fmla="*/ 926744 w 1072338"/>
                <a:gd name="connsiteY1835" fmla="*/ 44312 h 662140"/>
                <a:gd name="connsiteX1836" fmla="*/ 926744 w 1072338"/>
                <a:gd name="connsiteY1836" fmla="*/ 53174 h 662140"/>
                <a:gd name="connsiteX1837" fmla="*/ 983716 w 1072338"/>
                <a:gd name="connsiteY1837" fmla="*/ 36715 h 662140"/>
                <a:gd name="connsiteX1838" fmla="*/ 981184 w 1072338"/>
                <a:gd name="connsiteY1838" fmla="*/ 39247 h 662140"/>
                <a:gd name="connsiteX1839" fmla="*/ 983716 w 1072338"/>
                <a:gd name="connsiteY1839" fmla="*/ 39247 h 662140"/>
                <a:gd name="connsiteX1840" fmla="*/ 986248 w 1072338"/>
                <a:gd name="connsiteY1840" fmla="*/ 36715 h 662140"/>
                <a:gd name="connsiteX1841" fmla="*/ 988780 w 1072338"/>
                <a:gd name="connsiteY1841" fmla="*/ 36715 h 662140"/>
                <a:gd name="connsiteX1842" fmla="*/ 991312 w 1072338"/>
                <a:gd name="connsiteY1842" fmla="*/ 34183 h 662140"/>
                <a:gd name="connsiteX1843" fmla="*/ 996376 w 1072338"/>
                <a:gd name="connsiteY1843" fmla="*/ 34183 h 662140"/>
                <a:gd name="connsiteX1844" fmla="*/ 998909 w 1072338"/>
                <a:gd name="connsiteY1844" fmla="*/ 34183 h 662140"/>
                <a:gd name="connsiteX1845" fmla="*/ 1001440 w 1072338"/>
                <a:gd name="connsiteY1845" fmla="*/ 34183 h 662140"/>
                <a:gd name="connsiteX1846" fmla="*/ 1006505 w 1072338"/>
                <a:gd name="connsiteY1846" fmla="*/ 34183 h 662140"/>
                <a:gd name="connsiteX1847" fmla="*/ 992578 w 1072338"/>
                <a:gd name="connsiteY1847" fmla="*/ 39247 h 662140"/>
                <a:gd name="connsiteX1848" fmla="*/ 987514 w 1072338"/>
                <a:gd name="connsiteY1848" fmla="*/ 39247 h 662140"/>
                <a:gd name="connsiteX1849" fmla="*/ 984982 w 1072338"/>
                <a:gd name="connsiteY1849" fmla="*/ 41779 h 662140"/>
                <a:gd name="connsiteX1850" fmla="*/ 979918 w 1072338"/>
                <a:gd name="connsiteY1850" fmla="*/ 44312 h 662140"/>
                <a:gd name="connsiteX1851" fmla="*/ 977386 w 1072338"/>
                <a:gd name="connsiteY1851" fmla="*/ 44312 h 662140"/>
                <a:gd name="connsiteX1852" fmla="*/ 963459 w 1072338"/>
                <a:gd name="connsiteY1852" fmla="*/ 46844 h 662140"/>
                <a:gd name="connsiteX1853" fmla="*/ 960927 w 1072338"/>
                <a:gd name="connsiteY1853" fmla="*/ 46844 h 662140"/>
                <a:gd name="connsiteX1854" fmla="*/ 949533 w 1072338"/>
                <a:gd name="connsiteY1854" fmla="*/ 49376 h 662140"/>
                <a:gd name="connsiteX1855" fmla="*/ 944468 w 1072338"/>
                <a:gd name="connsiteY1855" fmla="*/ 49376 h 662140"/>
                <a:gd name="connsiteX1856" fmla="*/ 939404 w 1072338"/>
                <a:gd name="connsiteY1856" fmla="*/ 51908 h 662140"/>
                <a:gd name="connsiteX1857" fmla="*/ 941937 w 1072338"/>
                <a:gd name="connsiteY1857" fmla="*/ 49376 h 662140"/>
                <a:gd name="connsiteX1858" fmla="*/ 941937 w 1072338"/>
                <a:gd name="connsiteY1858" fmla="*/ 46844 h 662140"/>
                <a:gd name="connsiteX1859" fmla="*/ 939404 w 1072338"/>
                <a:gd name="connsiteY1859" fmla="*/ 46844 h 662140"/>
                <a:gd name="connsiteX1860" fmla="*/ 936872 w 1072338"/>
                <a:gd name="connsiteY1860" fmla="*/ 49376 h 662140"/>
                <a:gd name="connsiteX1861" fmla="*/ 934340 w 1072338"/>
                <a:gd name="connsiteY1861" fmla="*/ 49376 h 662140"/>
                <a:gd name="connsiteX1862" fmla="*/ 934340 w 1072338"/>
                <a:gd name="connsiteY1862" fmla="*/ 46844 h 662140"/>
                <a:gd name="connsiteX1863" fmla="*/ 936872 w 1072338"/>
                <a:gd name="connsiteY1863" fmla="*/ 44312 h 662140"/>
                <a:gd name="connsiteX1864" fmla="*/ 939404 w 1072338"/>
                <a:gd name="connsiteY1864" fmla="*/ 41779 h 662140"/>
                <a:gd name="connsiteX1865" fmla="*/ 944468 w 1072338"/>
                <a:gd name="connsiteY1865" fmla="*/ 41779 h 662140"/>
                <a:gd name="connsiteX1866" fmla="*/ 947001 w 1072338"/>
                <a:gd name="connsiteY1866" fmla="*/ 39247 h 662140"/>
                <a:gd name="connsiteX1867" fmla="*/ 947001 w 1072338"/>
                <a:gd name="connsiteY1867" fmla="*/ 41779 h 662140"/>
                <a:gd name="connsiteX1868" fmla="*/ 947001 w 1072338"/>
                <a:gd name="connsiteY1868" fmla="*/ 39247 h 662140"/>
                <a:gd name="connsiteX1869" fmla="*/ 949533 w 1072338"/>
                <a:gd name="connsiteY1869" fmla="*/ 39247 h 662140"/>
                <a:gd name="connsiteX1870" fmla="*/ 952065 w 1072338"/>
                <a:gd name="connsiteY1870" fmla="*/ 39247 h 662140"/>
                <a:gd name="connsiteX1871" fmla="*/ 954597 w 1072338"/>
                <a:gd name="connsiteY1871" fmla="*/ 39247 h 662140"/>
                <a:gd name="connsiteX1872" fmla="*/ 957129 w 1072338"/>
                <a:gd name="connsiteY1872" fmla="*/ 36715 h 662140"/>
                <a:gd name="connsiteX1873" fmla="*/ 959661 w 1072338"/>
                <a:gd name="connsiteY1873" fmla="*/ 39247 h 662140"/>
                <a:gd name="connsiteX1874" fmla="*/ 964725 w 1072338"/>
                <a:gd name="connsiteY1874" fmla="*/ 39247 h 662140"/>
                <a:gd name="connsiteX1875" fmla="*/ 967257 w 1072338"/>
                <a:gd name="connsiteY1875" fmla="*/ 36715 h 662140"/>
                <a:gd name="connsiteX1876" fmla="*/ 969789 w 1072338"/>
                <a:gd name="connsiteY1876" fmla="*/ 36715 h 662140"/>
                <a:gd name="connsiteX1877" fmla="*/ 977386 w 1072338"/>
                <a:gd name="connsiteY1877" fmla="*/ 36715 h 662140"/>
                <a:gd name="connsiteX1878" fmla="*/ 984982 w 1072338"/>
                <a:gd name="connsiteY1878" fmla="*/ 36715 h 662140"/>
                <a:gd name="connsiteX1879" fmla="*/ 987514 w 1072338"/>
                <a:gd name="connsiteY1879" fmla="*/ 34183 h 662140"/>
                <a:gd name="connsiteX1880" fmla="*/ 992578 w 1072338"/>
                <a:gd name="connsiteY1880" fmla="*/ 31651 h 662140"/>
                <a:gd name="connsiteX1881" fmla="*/ 997642 w 1072338"/>
                <a:gd name="connsiteY1881" fmla="*/ 29119 h 662140"/>
                <a:gd name="connsiteX1882" fmla="*/ 990046 w 1072338"/>
                <a:gd name="connsiteY1882" fmla="*/ 34183 h 662140"/>
                <a:gd name="connsiteX1883" fmla="*/ 983716 w 1072338"/>
                <a:gd name="connsiteY1883" fmla="*/ 36715 h 662140"/>
                <a:gd name="connsiteX1884" fmla="*/ 1069807 w 1072338"/>
                <a:gd name="connsiteY1884" fmla="*/ 27853 h 662140"/>
                <a:gd name="connsiteX1885" fmla="*/ 1067275 w 1072338"/>
                <a:gd name="connsiteY1885" fmla="*/ 27853 h 662140"/>
                <a:gd name="connsiteX1886" fmla="*/ 1062211 w 1072338"/>
                <a:gd name="connsiteY1886" fmla="*/ 25321 h 662140"/>
                <a:gd name="connsiteX1887" fmla="*/ 1067275 w 1072338"/>
                <a:gd name="connsiteY1887" fmla="*/ 25321 h 662140"/>
                <a:gd name="connsiteX1888" fmla="*/ 1067275 w 1072338"/>
                <a:gd name="connsiteY1888" fmla="*/ 22789 h 662140"/>
                <a:gd name="connsiteX1889" fmla="*/ 1069807 w 1072338"/>
                <a:gd name="connsiteY1889" fmla="*/ 25321 h 662140"/>
                <a:gd name="connsiteX1890" fmla="*/ 1069807 w 1072338"/>
                <a:gd name="connsiteY1890" fmla="*/ 27853 h 662140"/>
                <a:gd name="connsiteX1891" fmla="*/ 1053348 w 1072338"/>
                <a:gd name="connsiteY1891" fmla="*/ 22789 h 662140"/>
                <a:gd name="connsiteX1892" fmla="*/ 1044486 w 1072338"/>
                <a:gd name="connsiteY1892" fmla="*/ 25321 h 662140"/>
                <a:gd name="connsiteX1893" fmla="*/ 1041954 w 1072338"/>
                <a:gd name="connsiteY1893" fmla="*/ 22789 h 662140"/>
                <a:gd name="connsiteX1894" fmla="*/ 1044486 w 1072338"/>
                <a:gd name="connsiteY1894" fmla="*/ 22789 h 662140"/>
                <a:gd name="connsiteX1895" fmla="*/ 1047018 w 1072338"/>
                <a:gd name="connsiteY1895" fmla="*/ 20257 h 662140"/>
                <a:gd name="connsiteX1896" fmla="*/ 1049550 w 1072338"/>
                <a:gd name="connsiteY1896" fmla="*/ 20257 h 662140"/>
                <a:gd name="connsiteX1897" fmla="*/ 1052082 w 1072338"/>
                <a:gd name="connsiteY1897" fmla="*/ 22789 h 662140"/>
                <a:gd name="connsiteX1898" fmla="*/ 1053348 w 1072338"/>
                <a:gd name="connsiteY1898" fmla="*/ 22789 h 662140"/>
                <a:gd name="connsiteX1899" fmla="*/ 1064743 w 1072338"/>
                <a:gd name="connsiteY1899" fmla="*/ 0 h 662140"/>
                <a:gd name="connsiteX1900" fmla="*/ 1069807 w 1072338"/>
                <a:gd name="connsiteY1900" fmla="*/ 5064 h 662140"/>
                <a:gd name="connsiteX1901" fmla="*/ 1072339 w 1072338"/>
                <a:gd name="connsiteY1901" fmla="*/ 10128 h 662140"/>
                <a:gd name="connsiteX1902" fmla="*/ 1072339 w 1072338"/>
                <a:gd name="connsiteY1902" fmla="*/ 12660 h 662140"/>
                <a:gd name="connsiteX1903" fmla="*/ 1072339 w 1072338"/>
                <a:gd name="connsiteY1903" fmla="*/ 15193 h 662140"/>
                <a:gd name="connsiteX1904" fmla="*/ 1069807 w 1072338"/>
                <a:gd name="connsiteY1904" fmla="*/ 15193 h 662140"/>
                <a:gd name="connsiteX1905" fmla="*/ 1067275 w 1072338"/>
                <a:gd name="connsiteY1905" fmla="*/ 15193 h 662140"/>
                <a:gd name="connsiteX1906" fmla="*/ 1055881 w 1072338"/>
                <a:gd name="connsiteY1906" fmla="*/ 17725 h 662140"/>
                <a:gd name="connsiteX1907" fmla="*/ 1053348 w 1072338"/>
                <a:gd name="connsiteY1907" fmla="*/ 17725 h 662140"/>
                <a:gd name="connsiteX1908" fmla="*/ 1048284 w 1072338"/>
                <a:gd name="connsiteY1908" fmla="*/ 20257 h 662140"/>
                <a:gd name="connsiteX1909" fmla="*/ 1045752 w 1072338"/>
                <a:gd name="connsiteY1909" fmla="*/ 20257 h 662140"/>
                <a:gd name="connsiteX1910" fmla="*/ 1048284 w 1072338"/>
                <a:gd name="connsiteY1910" fmla="*/ 17725 h 662140"/>
                <a:gd name="connsiteX1911" fmla="*/ 1045752 w 1072338"/>
                <a:gd name="connsiteY1911" fmla="*/ 17725 h 662140"/>
                <a:gd name="connsiteX1912" fmla="*/ 1048284 w 1072338"/>
                <a:gd name="connsiteY1912" fmla="*/ 15193 h 662140"/>
                <a:gd name="connsiteX1913" fmla="*/ 1055881 w 1072338"/>
                <a:gd name="connsiteY1913" fmla="*/ 12660 h 662140"/>
                <a:gd name="connsiteX1914" fmla="*/ 1060945 w 1072338"/>
                <a:gd name="connsiteY1914" fmla="*/ 12660 h 662140"/>
                <a:gd name="connsiteX1915" fmla="*/ 1066009 w 1072338"/>
                <a:gd name="connsiteY1915" fmla="*/ 12660 h 662140"/>
                <a:gd name="connsiteX1916" fmla="*/ 1071073 w 1072338"/>
                <a:gd name="connsiteY1916" fmla="*/ 10128 h 662140"/>
                <a:gd name="connsiteX1917" fmla="*/ 1071073 w 1072338"/>
                <a:gd name="connsiteY1917" fmla="*/ 7596 h 662140"/>
                <a:gd name="connsiteX1918" fmla="*/ 1068541 w 1072338"/>
                <a:gd name="connsiteY1918" fmla="*/ 5064 h 662140"/>
                <a:gd name="connsiteX1919" fmla="*/ 1066009 w 1072338"/>
                <a:gd name="connsiteY1919" fmla="*/ 2532 h 662140"/>
                <a:gd name="connsiteX1920" fmla="*/ 1063477 w 1072338"/>
                <a:gd name="connsiteY1920" fmla="*/ 2532 h 662140"/>
                <a:gd name="connsiteX1921" fmla="*/ 1060945 w 1072338"/>
                <a:gd name="connsiteY1921" fmla="*/ 0 h 662140"/>
                <a:gd name="connsiteX1922" fmla="*/ 1063477 w 1072338"/>
                <a:gd name="connsiteY1922" fmla="*/ 0 h 662140"/>
                <a:gd name="connsiteX1923" fmla="*/ 1064743 w 1072338"/>
                <a:gd name="connsiteY1923" fmla="*/ 0 h 66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Lst>
              <a:rect l="l" t="t" r="r" b="b"/>
              <a:pathLst>
                <a:path w="1072338" h="662140">
                  <a:moveTo>
                    <a:pt x="673535" y="634288"/>
                  </a:moveTo>
                  <a:lnTo>
                    <a:pt x="673535" y="631756"/>
                  </a:lnTo>
                  <a:lnTo>
                    <a:pt x="676067" y="631756"/>
                  </a:lnTo>
                  <a:lnTo>
                    <a:pt x="673535" y="634288"/>
                  </a:lnTo>
                  <a:close/>
                  <a:moveTo>
                    <a:pt x="679865" y="631756"/>
                  </a:moveTo>
                  <a:lnTo>
                    <a:pt x="677333" y="631756"/>
                  </a:lnTo>
                  <a:lnTo>
                    <a:pt x="679865" y="629224"/>
                  </a:lnTo>
                  <a:lnTo>
                    <a:pt x="679865" y="626692"/>
                  </a:lnTo>
                  <a:lnTo>
                    <a:pt x="682397" y="629224"/>
                  </a:lnTo>
                  <a:lnTo>
                    <a:pt x="679865" y="631756"/>
                  </a:lnTo>
                  <a:close/>
                  <a:moveTo>
                    <a:pt x="687462" y="630490"/>
                  </a:moveTo>
                  <a:lnTo>
                    <a:pt x="687462" y="627958"/>
                  </a:lnTo>
                  <a:lnTo>
                    <a:pt x="684930" y="625426"/>
                  </a:lnTo>
                  <a:lnTo>
                    <a:pt x="689994" y="627958"/>
                  </a:lnTo>
                  <a:lnTo>
                    <a:pt x="687462" y="630490"/>
                  </a:lnTo>
                  <a:close/>
                  <a:moveTo>
                    <a:pt x="698856" y="627958"/>
                  </a:moveTo>
                  <a:lnTo>
                    <a:pt x="696324" y="627958"/>
                  </a:lnTo>
                  <a:lnTo>
                    <a:pt x="693792" y="627958"/>
                  </a:lnTo>
                  <a:lnTo>
                    <a:pt x="696324" y="625426"/>
                  </a:lnTo>
                  <a:lnTo>
                    <a:pt x="701388" y="625426"/>
                  </a:lnTo>
                  <a:lnTo>
                    <a:pt x="698856" y="625426"/>
                  </a:lnTo>
                  <a:lnTo>
                    <a:pt x="698856" y="627958"/>
                  </a:lnTo>
                  <a:close/>
                  <a:moveTo>
                    <a:pt x="706452" y="622894"/>
                  </a:moveTo>
                  <a:lnTo>
                    <a:pt x="703920" y="622894"/>
                  </a:lnTo>
                  <a:lnTo>
                    <a:pt x="706452" y="620361"/>
                  </a:lnTo>
                  <a:lnTo>
                    <a:pt x="706452" y="622894"/>
                  </a:lnTo>
                  <a:close/>
                  <a:moveTo>
                    <a:pt x="711517" y="617829"/>
                  </a:moveTo>
                  <a:lnTo>
                    <a:pt x="714049" y="617829"/>
                  </a:lnTo>
                  <a:lnTo>
                    <a:pt x="711517" y="617829"/>
                  </a:lnTo>
                  <a:close/>
                  <a:moveTo>
                    <a:pt x="720379" y="608967"/>
                  </a:moveTo>
                  <a:lnTo>
                    <a:pt x="712783" y="617829"/>
                  </a:lnTo>
                  <a:lnTo>
                    <a:pt x="712783" y="615297"/>
                  </a:lnTo>
                  <a:lnTo>
                    <a:pt x="715315" y="610233"/>
                  </a:lnTo>
                  <a:lnTo>
                    <a:pt x="717847" y="607701"/>
                  </a:lnTo>
                  <a:lnTo>
                    <a:pt x="720379" y="607701"/>
                  </a:lnTo>
                  <a:lnTo>
                    <a:pt x="720379" y="605169"/>
                  </a:lnTo>
                  <a:lnTo>
                    <a:pt x="720379" y="602637"/>
                  </a:lnTo>
                  <a:lnTo>
                    <a:pt x="722911" y="600105"/>
                  </a:lnTo>
                  <a:lnTo>
                    <a:pt x="725443" y="600105"/>
                  </a:lnTo>
                  <a:lnTo>
                    <a:pt x="720379" y="608967"/>
                  </a:lnTo>
                  <a:close/>
                  <a:moveTo>
                    <a:pt x="663407" y="558325"/>
                  </a:moveTo>
                  <a:lnTo>
                    <a:pt x="663407" y="560857"/>
                  </a:lnTo>
                  <a:lnTo>
                    <a:pt x="660875" y="558325"/>
                  </a:lnTo>
                  <a:lnTo>
                    <a:pt x="658343" y="558325"/>
                  </a:lnTo>
                  <a:lnTo>
                    <a:pt x="658343" y="555793"/>
                  </a:lnTo>
                  <a:lnTo>
                    <a:pt x="660875" y="558325"/>
                  </a:lnTo>
                  <a:lnTo>
                    <a:pt x="663407" y="558325"/>
                  </a:lnTo>
                  <a:close/>
                  <a:moveTo>
                    <a:pt x="663407" y="555793"/>
                  </a:moveTo>
                  <a:lnTo>
                    <a:pt x="663407" y="558325"/>
                  </a:lnTo>
                  <a:lnTo>
                    <a:pt x="660875" y="553261"/>
                  </a:lnTo>
                  <a:lnTo>
                    <a:pt x="660875" y="548197"/>
                  </a:lnTo>
                  <a:lnTo>
                    <a:pt x="660875" y="550729"/>
                  </a:lnTo>
                  <a:lnTo>
                    <a:pt x="663407" y="555793"/>
                  </a:lnTo>
                  <a:close/>
                  <a:moveTo>
                    <a:pt x="155723" y="569720"/>
                  </a:moveTo>
                  <a:lnTo>
                    <a:pt x="155723" y="572252"/>
                  </a:lnTo>
                  <a:lnTo>
                    <a:pt x="153191" y="563389"/>
                  </a:lnTo>
                  <a:lnTo>
                    <a:pt x="148127" y="544399"/>
                  </a:lnTo>
                  <a:lnTo>
                    <a:pt x="148127" y="533005"/>
                  </a:lnTo>
                  <a:lnTo>
                    <a:pt x="148127" y="530472"/>
                  </a:lnTo>
                  <a:lnTo>
                    <a:pt x="150659" y="544399"/>
                  </a:lnTo>
                  <a:lnTo>
                    <a:pt x="155723" y="564656"/>
                  </a:lnTo>
                  <a:lnTo>
                    <a:pt x="155723" y="569720"/>
                  </a:lnTo>
                  <a:close/>
                  <a:moveTo>
                    <a:pt x="151925" y="526674"/>
                  </a:moveTo>
                  <a:lnTo>
                    <a:pt x="149393" y="529206"/>
                  </a:lnTo>
                  <a:lnTo>
                    <a:pt x="149393" y="526674"/>
                  </a:lnTo>
                  <a:lnTo>
                    <a:pt x="154457" y="517812"/>
                  </a:lnTo>
                  <a:lnTo>
                    <a:pt x="159521" y="508950"/>
                  </a:lnTo>
                  <a:lnTo>
                    <a:pt x="162054" y="506417"/>
                  </a:lnTo>
                  <a:lnTo>
                    <a:pt x="154457" y="517812"/>
                  </a:lnTo>
                  <a:lnTo>
                    <a:pt x="151925" y="526674"/>
                  </a:lnTo>
                  <a:close/>
                  <a:moveTo>
                    <a:pt x="727975" y="526674"/>
                  </a:moveTo>
                  <a:lnTo>
                    <a:pt x="727975" y="531738"/>
                  </a:lnTo>
                  <a:lnTo>
                    <a:pt x="725443" y="525408"/>
                  </a:lnTo>
                  <a:lnTo>
                    <a:pt x="720379" y="514014"/>
                  </a:lnTo>
                  <a:lnTo>
                    <a:pt x="717847" y="507684"/>
                  </a:lnTo>
                  <a:lnTo>
                    <a:pt x="720379" y="510216"/>
                  </a:lnTo>
                  <a:lnTo>
                    <a:pt x="720379" y="515280"/>
                  </a:lnTo>
                  <a:lnTo>
                    <a:pt x="727975" y="526674"/>
                  </a:lnTo>
                  <a:close/>
                  <a:moveTo>
                    <a:pt x="163320" y="502620"/>
                  </a:moveTo>
                  <a:lnTo>
                    <a:pt x="160788" y="502620"/>
                  </a:lnTo>
                  <a:lnTo>
                    <a:pt x="163320" y="500087"/>
                  </a:lnTo>
                  <a:lnTo>
                    <a:pt x="163320" y="497555"/>
                  </a:lnTo>
                  <a:lnTo>
                    <a:pt x="165852" y="492491"/>
                  </a:lnTo>
                  <a:lnTo>
                    <a:pt x="168384" y="492491"/>
                  </a:lnTo>
                  <a:lnTo>
                    <a:pt x="168384" y="495023"/>
                  </a:lnTo>
                  <a:lnTo>
                    <a:pt x="165852" y="497555"/>
                  </a:lnTo>
                  <a:lnTo>
                    <a:pt x="163320" y="502620"/>
                  </a:lnTo>
                  <a:close/>
                  <a:moveTo>
                    <a:pt x="170916" y="493757"/>
                  </a:moveTo>
                  <a:lnTo>
                    <a:pt x="170916" y="491225"/>
                  </a:lnTo>
                  <a:lnTo>
                    <a:pt x="173448" y="491225"/>
                  </a:lnTo>
                  <a:lnTo>
                    <a:pt x="181044" y="486161"/>
                  </a:lnTo>
                  <a:lnTo>
                    <a:pt x="183576" y="483629"/>
                  </a:lnTo>
                  <a:lnTo>
                    <a:pt x="183576" y="486161"/>
                  </a:lnTo>
                  <a:lnTo>
                    <a:pt x="178512" y="488693"/>
                  </a:lnTo>
                  <a:lnTo>
                    <a:pt x="170916" y="493757"/>
                  </a:lnTo>
                  <a:close/>
                  <a:moveTo>
                    <a:pt x="227888" y="457042"/>
                  </a:moveTo>
                  <a:lnTo>
                    <a:pt x="235484" y="450712"/>
                  </a:lnTo>
                  <a:lnTo>
                    <a:pt x="238016" y="448180"/>
                  </a:lnTo>
                  <a:lnTo>
                    <a:pt x="235484" y="453244"/>
                  </a:lnTo>
                  <a:lnTo>
                    <a:pt x="227888" y="457042"/>
                  </a:lnTo>
                  <a:close/>
                  <a:moveTo>
                    <a:pt x="336768" y="443115"/>
                  </a:moveTo>
                  <a:lnTo>
                    <a:pt x="331703" y="440583"/>
                  </a:lnTo>
                  <a:lnTo>
                    <a:pt x="329171" y="438051"/>
                  </a:lnTo>
                  <a:lnTo>
                    <a:pt x="334235" y="435519"/>
                  </a:lnTo>
                  <a:lnTo>
                    <a:pt x="336768" y="438051"/>
                  </a:lnTo>
                  <a:lnTo>
                    <a:pt x="339300" y="438051"/>
                  </a:lnTo>
                  <a:lnTo>
                    <a:pt x="339300" y="440583"/>
                  </a:lnTo>
                  <a:lnTo>
                    <a:pt x="336768" y="443115"/>
                  </a:lnTo>
                  <a:close/>
                  <a:moveTo>
                    <a:pt x="568454" y="435519"/>
                  </a:moveTo>
                  <a:lnTo>
                    <a:pt x="563389" y="438051"/>
                  </a:lnTo>
                  <a:lnTo>
                    <a:pt x="560857" y="438051"/>
                  </a:lnTo>
                  <a:lnTo>
                    <a:pt x="563389" y="435519"/>
                  </a:lnTo>
                  <a:lnTo>
                    <a:pt x="565921" y="438051"/>
                  </a:lnTo>
                  <a:lnTo>
                    <a:pt x="568454" y="435519"/>
                  </a:lnTo>
                  <a:lnTo>
                    <a:pt x="570986" y="432987"/>
                  </a:lnTo>
                  <a:lnTo>
                    <a:pt x="573518" y="432987"/>
                  </a:lnTo>
                  <a:lnTo>
                    <a:pt x="568454" y="435519"/>
                  </a:lnTo>
                  <a:close/>
                  <a:moveTo>
                    <a:pt x="435519" y="434253"/>
                  </a:moveTo>
                  <a:lnTo>
                    <a:pt x="432987" y="436785"/>
                  </a:lnTo>
                  <a:lnTo>
                    <a:pt x="432987" y="434253"/>
                  </a:lnTo>
                  <a:lnTo>
                    <a:pt x="435519" y="434253"/>
                  </a:lnTo>
                  <a:close/>
                  <a:moveTo>
                    <a:pt x="435519" y="431721"/>
                  </a:moveTo>
                  <a:lnTo>
                    <a:pt x="435519" y="426657"/>
                  </a:lnTo>
                  <a:lnTo>
                    <a:pt x="435519" y="421593"/>
                  </a:lnTo>
                  <a:lnTo>
                    <a:pt x="435519" y="424125"/>
                  </a:lnTo>
                  <a:lnTo>
                    <a:pt x="438051" y="426657"/>
                  </a:lnTo>
                  <a:lnTo>
                    <a:pt x="435519" y="431721"/>
                  </a:lnTo>
                  <a:close/>
                  <a:moveTo>
                    <a:pt x="424125" y="420327"/>
                  </a:moveTo>
                  <a:lnTo>
                    <a:pt x="424125" y="422859"/>
                  </a:lnTo>
                  <a:lnTo>
                    <a:pt x="421593" y="422859"/>
                  </a:lnTo>
                  <a:lnTo>
                    <a:pt x="419060" y="422859"/>
                  </a:lnTo>
                  <a:lnTo>
                    <a:pt x="421593" y="420327"/>
                  </a:lnTo>
                  <a:lnTo>
                    <a:pt x="424125" y="417794"/>
                  </a:lnTo>
                  <a:lnTo>
                    <a:pt x="424125" y="420327"/>
                  </a:lnTo>
                  <a:close/>
                  <a:moveTo>
                    <a:pt x="445647" y="415262"/>
                  </a:moveTo>
                  <a:lnTo>
                    <a:pt x="443115" y="415262"/>
                  </a:lnTo>
                  <a:lnTo>
                    <a:pt x="440583" y="415262"/>
                  </a:lnTo>
                  <a:lnTo>
                    <a:pt x="440583" y="412730"/>
                  </a:lnTo>
                  <a:lnTo>
                    <a:pt x="445647" y="415262"/>
                  </a:lnTo>
                  <a:close/>
                  <a:moveTo>
                    <a:pt x="462106" y="412730"/>
                  </a:moveTo>
                  <a:lnTo>
                    <a:pt x="459574" y="415262"/>
                  </a:lnTo>
                  <a:lnTo>
                    <a:pt x="454510" y="415262"/>
                  </a:lnTo>
                  <a:lnTo>
                    <a:pt x="454510" y="412730"/>
                  </a:lnTo>
                  <a:lnTo>
                    <a:pt x="462106" y="412730"/>
                  </a:lnTo>
                  <a:close/>
                  <a:moveTo>
                    <a:pt x="684930" y="387409"/>
                  </a:moveTo>
                  <a:lnTo>
                    <a:pt x="684930" y="396272"/>
                  </a:lnTo>
                  <a:lnTo>
                    <a:pt x="682397" y="391208"/>
                  </a:lnTo>
                  <a:lnTo>
                    <a:pt x="682397" y="388676"/>
                  </a:lnTo>
                  <a:lnTo>
                    <a:pt x="684930" y="387409"/>
                  </a:lnTo>
                  <a:close/>
                  <a:moveTo>
                    <a:pt x="848249" y="253209"/>
                  </a:moveTo>
                  <a:lnTo>
                    <a:pt x="845717" y="253209"/>
                  </a:lnTo>
                  <a:lnTo>
                    <a:pt x="845717" y="250677"/>
                  </a:lnTo>
                  <a:lnTo>
                    <a:pt x="843185" y="250677"/>
                  </a:lnTo>
                  <a:lnTo>
                    <a:pt x="845717" y="250677"/>
                  </a:lnTo>
                  <a:lnTo>
                    <a:pt x="848249" y="253209"/>
                  </a:lnTo>
                  <a:close/>
                  <a:moveTo>
                    <a:pt x="850781" y="253209"/>
                  </a:moveTo>
                  <a:lnTo>
                    <a:pt x="848249" y="253209"/>
                  </a:lnTo>
                  <a:lnTo>
                    <a:pt x="853313" y="248145"/>
                  </a:lnTo>
                  <a:lnTo>
                    <a:pt x="858378" y="243081"/>
                  </a:lnTo>
                  <a:lnTo>
                    <a:pt x="860910" y="240548"/>
                  </a:lnTo>
                  <a:lnTo>
                    <a:pt x="855845" y="245613"/>
                  </a:lnTo>
                  <a:lnTo>
                    <a:pt x="850781" y="253209"/>
                  </a:lnTo>
                  <a:close/>
                  <a:moveTo>
                    <a:pt x="874836" y="232952"/>
                  </a:moveTo>
                  <a:lnTo>
                    <a:pt x="867240" y="238016"/>
                  </a:lnTo>
                  <a:lnTo>
                    <a:pt x="872304" y="235484"/>
                  </a:lnTo>
                  <a:lnTo>
                    <a:pt x="874836" y="232952"/>
                  </a:lnTo>
                  <a:close/>
                  <a:moveTo>
                    <a:pt x="882432" y="232952"/>
                  </a:moveTo>
                  <a:lnTo>
                    <a:pt x="877368" y="232952"/>
                  </a:lnTo>
                  <a:lnTo>
                    <a:pt x="882432" y="230420"/>
                  </a:lnTo>
                  <a:lnTo>
                    <a:pt x="884965" y="224090"/>
                  </a:lnTo>
                  <a:lnTo>
                    <a:pt x="884965" y="221558"/>
                  </a:lnTo>
                  <a:lnTo>
                    <a:pt x="884965" y="215227"/>
                  </a:lnTo>
                  <a:lnTo>
                    <a:pt x="887496" y="221558"/>
                  </a:lnTo>
                  <a:lnTo>
                    <a:pt x="884965" y="226622"/>
                  </a:lnTo>
                  <a:lnTo>
                    <a:pt x="884965" y="231686"/>
                  </a:lnTo>
                  <a:lnTo>
                    <a:pt x="882432" y="232952"/>
                  </a:lnTo>
                  <a:close/>
                  <a:moveTo>
                    <a:pt x="879900" y="210163"/>
                  </a:moveTo>
                  <a:lnTo>
                    <a:pt x="879900" y="212695"/>
                  </a:lnTo>
                  <a:lnTo>
                    <a:pt x="877368" y="207631"/>
                  </a:lnTo>
                  <a:lnTo>
                    <a:pt x="879900" y="207631"/>
                  </a:lnTo>
                  <a:lnTo>
                    <a:pt x="879900" y="210163"/>
                  </a:lnTo>
                  <a:close/>
                  <a:moveTo>
                    <a:pt x="18991" y="457042"/>
                  </a:moveTo>
                  <a:lnTo>
                    <a:pt x="21523" y="457042"/>
                  </a:lnTo>
                  <a:lnTo>
                    <a:pt x="18991" y="457042"/>
                  </a:lnTo>
                  <a:lnTo>
                    <a:pt x="18991" y="454510"/>
                  </a:lnTo>
                  <a:lnTo>
                    <a:pt x="16459" y="454510"/>
                  </a:lnTo>
                  <a:lnTo>
                    <a:pt x="13926" y="454510"/>
                  </a:lnTo>
                  <a:lnTo>
                    <a:pt x="13926" y="451978"/>
                  </a:lnTo>
                  <a:lnTo>
                    <a:pt x="11394" y="451978"/>
                  </a:lnTo>
                  <a:lnTo>
                    <a:pt x="11394" y="449446"/>
                  </a:lnTo>
                  <a:lnTo>
                    <a:pt x="13926" y="449446"/>
                  </a:lnTo>
                  <a:lnTo>
                    <a:pt x="16459" y="449446"/>
                  </a:lnTo>
                  <a:lnTo>
                    <a:pt x="16459" y="446913"/>
                  </a:lnTo>
                  <a:lnTo>
                    <a:pt x="16459" y="444381"/>
                  </a:lnTo>
                  <a:lnTo>
                    <a:pt x="18991" y="444381"/>
                  </a:lnTo>
                  <a:lnTo>
                    <a:pt x="18991" y="441849"/>
                  </a:lnTo>
                  <a:lnTo>
                    <a:pt x="21523" y="441849"/>
                  </a:lnTo>
                  <a:lnTo>
                    <a:pt x="24055" y="441849"/>
                  </a:lnTo>
                  <a:lnTo>
                    <a:pt x="24055" y="444381"/>
                  </a:lnTo>
                  <a:lnTo>
                    <a:pt x="26587" y="444381"/>
                  </a:lnTo>
                  <a:lnTo>
                    <a:pt x="26587" y="446913"/>
                  </a:lnTo>
                  <a:lnTo>
                    <a:pt x="29119" y="446913"/>
                  </a:lnTo>
                  <a:lnTo>
                    <a:pt x="31651" y="446913"/>
                  </a:lnTo>
                  <a:lnTo>
                    <a:pt x="34183" y="446913"/>
                  </a:lnTo>
                  <a:lnTo>
                    <a:pt x="34183" y="444381"/>
                  </a:lnTo>
                  <a:lnTo>
                    <a:pt x="34183" y="441849"/>
                  </a:lnTo>
                  <a:lnTo>
                    <a:pt x="36715" y="441849"/>
                  </a:lnTo>
                  <a:lnTo>
                    <a:pt x="36715" y="439317"/>
                  </a:lnTo>
                  <a:lnTo>
                    <a:pt x="39247" y="439317"/>
                  </a:lnTo>
                  <a:lnTo>
                    <a:pt x="39247" y="436785"/>
                  </a:lnTo>
                  <a:lnTo>
                    <a:pt x="41779" y="436785"/>
                  </a:lnTo>
                  <a:lnTo>
                    <a:pt x="44312" y="436785"/>
                  </a:lnTo>
                  <a:lnTo>
                    <a:pt x="44312" y="434253"/>
                  </a:lnTo>
                  <a:lnTo>
                    <a:pt x="46844" y="434253"/>
                  </a:lnTo>
                  <a:lnTo>
                    <a:pt x="49376" y="434253"/>
                  </a:lnTo>
                  <a:lnTo>
                    <a:pt x="51908" y="434253"/>
                  </a:lnTo>
                  <a:lnTo>
                    <a:pt x="51908" y="436785"/>
                  </a:lnTo>
                  <a:lnTo>
                    <a:pt x="54440" y="436785"/>
                  </a:lnTo>
                  <a:lnTo>
                    <a:pt x="56972" y="436785"/>
                  </a:lnTo>
                  <a:lnTo>
                    <a:pt x="59504" y="436785"/>
                  </a:lnTo>
                  <a:lnTo>
                    <a:pt x="59504" y="439317"/>
                  </a:lnTo>
                  <a:lnTo>
                    <a:pt x="62036" y="439317"/>
                  </a:lnTo>
                  <a:lnTo>
                    <a:pt x="62036" y="441849"/>
                  </a:lnTo>
                  <a:lnTo>
                    <a:pt x="64568" y="441849"/>
                  </a:lnTo>
                  <a:lnTo>
                    <a:pt x="64568" y="444381"/>
                  </a:lnTo>
                  <a:lnTo>
                    <a:pt x="64568" y="446913"/>
                  </a:lnTo>
                  <a:lnTo>
                    <a:pt x="67100" y="446913"/>
                  </a:lnTo>
                  <a:lnTo>
                    <a:pt x="67100" y="449446"/>
                  </a:lnTo>
                  <a:lnTo>
                    <a:pt x="69632" y="449446"/>
                  </a:lnTo>
                  <a:lnTo>
                    <a:pt x="72164" y="449446"/>
                  </a:lnTo>
                  <a:lnTo>
                    <a:pt x="74696" y="449446"/>
                  </a:lnTo>
                  <a:lnTo>
                    <a:pt x="74696" y="446913"/>
                  </a:lnTo>
                  <a:lnTo>
                    <a:pt x="77229" y="446913"/>
                  </a:lnTo>
                  <a:lnTo>
                    <a:pt x="79761" y="446913"/>
                  </a:lnTo>
                  <a:lnTo>
                    <a:pt x="79761" y="444381"/>
                  </a:lnTo>
                  <a:lnTo>
                    <a:pt x="82293" y="444381"/>
                  </a:lnTo>
                  <a:lnTo>
                    <a:pt x="82293" y="441849"/>
                  </a:lnTo>
                  <a:lnTo>
                    <a:pt x="84825" y="441849"/>
                  </a:lnTo>
                  <a:lnTo>
                    <a:pt x="87357" y="441849"/>
                  </a:lnTo>
                  <a:lnTo>
                    <a:pt x="89889" y="441849"/>
                  </a:lnTo>
                  <a:lnTo>
                    <a:pt x="92421" y="441849"/>
                  </a:lnTo>
                  <a:lnTo>
                    <a:pt x="92421" y="439317"/>
                  </a:lnTo>
                  <a:lnTo>
                    <a:pt x="94953" y="439317"/>
                  </a:lnTo>
                  <a:lnTo>
                    <a:pt x="94953" y="441849"/>
                  </a:lnTo>
                  <a:lnTo>
                    <a:pt x="97485" y="441849"/>
                  </a:lnTo>
                  <a:lnTo>
                    <a:pt x="100017" y="441849"/>
                  </a:lnTo>
                  <a:lnTo>
                    <a:pt x="102549" y="441849"/>
                  </a:lnTo>
                  <a:lnTo>
                    <a:pt x="107614" y="439317"/>
                  </a:lnTo>
                  <a:lnTo>
                    <a:pt x="110146" y="439317"/>
                  </a:lnTo>
                  <a:lnTo>
                    <a:pt x="112678" y="439317"/>
                  </a:lnTo>
                  <a:lnTo>
                    <a:pt x="117742" y="436785"/>
                  </a:lnTo>
                  <a:lnTo>
                    <a:pt x="120274" y="436785"/>
                  </a:lnTo>
                  <a:lnTo>
                    <a:pt x="125338" y="434253"/>
                  </a:lnTo>
                  <a:lnTo>
                    <a:pt x="127870" y="434253"/>
                  </a:lnTo>
                  <a:lnTo>
                    <a:pt x="130403" y="431721"/>
                  </a:lnTo>
                  <a:lnTo>
                    <a:pt x="132935" y="431721"/>
                  </a:lnTo>
                  <a:lnTo>
                    <a:pt x="132935" y="431721"/>
                  </a:lnTo>
                  <a:lnTo>
                    <a:pt x="135467" y="429189"/>
                  </a:lnTo>
                  <a:lnTo>
                    <a:pt x="137999" y="426657"/>
                  </a:lnTo>
                  <a:lnTo>
                    <a:pt x="140531" y="424125"/>
                  </a:lnTo>
                  <a:lnTo>
                    <a:pt x="143063" y="421593"/>
                  </a:lnTo>
                  <a:lnTo>
                    <a:pt x="145595" y="416529"/>
                  </a:lnTo>
                  <a:lnTo>
                    <a:pt x="145595" y="413996"/>
                  </a:lnTo>
                  <a:lnTo>
                    <a:pt x="148127" y="411464"/>
                  </a:lnTo>
                  <a:lnTo>
                    <a:pt x="150659" y="408932"/>
                  </a:lnTo>
                  <a:lnTo>
                    <a:pt x="150659" y="406400"/>
                  </a:lnTo>
                  <a:lnTo>
                    <a:pt x="150659" y="406400"/>
                  </a:lnTo>
                  <a:lnTo>
                    <a:pt x="153191" y="403868"/>
                  </a:lnTo>
                  <a:lnTo>
                    <a:pt x="155723" y="401336"/>
                  </a:lnTo>
                  <a:lnTo>
                    <a:pt x="155723" y="398804"/>
                  </a:lnTo>
                  <a:lnTo>
                    <a:pt x="155723" y="396272"/>
                  </a:lnTo>
                  <a:lnTo>
                    <a:pt x="155723" y="393740"/>
                  </a:lnTo>
                  <a:lnTo>
                    <a:pt x="158255" y="391208"/>
                  </a:lnTo>
                  <a:lnTo>
                    <a:pt x="158255" y="386143"/>
                  </a:lnTo>
                  <a:lnTo>
                    <a:pt x="158255" y="383611"/>
                  </a:lnTo>
                  <a:lnTo>
                    <a:pt x="160788" y="378547"/>
                  </a:lnTo>
                  <a:lnTo>
                    <a:pt x="160788" y="376015"/>
                  </a:lnTo>
                  <a:lnTo>
                    <a:pt x="163320" y="373483"/>
                  </a:lnTo>
                  <a:lnTo>
                    <a:pt x="165852" y="368419"/>
                  </a:lnTo>
                  <a:lnTo>
                    <a:pt x="165852" y="365887"/>
                  </a:lnTo>
                  <a:lnTo>
                    <a:pt x="168384" y="363355"/>
                  </a:lnTo>
                  <a:lnTo>
                    <a:pt x="168384" y="358290"/>
                  </a:lnTo>
                  <a:lnTo>
                    <a:pt x="168384" y="355758"/>
                  </a:lnTo>
                  <a:lnTo>
                    <a:pt x="165852" y="350694"/>
                  </a:lnTo>
                  <a:lnTo>
                    <a:pt x="165852" y="348162"/>
                  </a:lnTo>
                  <a:lnTo>
                    <a:pt x="165852" y="345630"/>
                  </a:lnTo>
                  <a:lnTo>
                    <a:pt x="163320" y="340566"/>
                  </a:lnTo>
                  <a:lnTo>
                    <a:pt x="163320" y="338034"/>
                  </a:lnTo>
                  <a:lnTo>
                    <a:pt x="163320" y="335502"/>
                  </a:lnTo>
                  <a:lnTo>
                    <a:pt x="163320" y="332970"/>
                  </a:lnTo>
                  <a:lnTo>
                    <a:pt x="163320" y="330437"/>
                  </a:lnTo>
                  <a:lnTo>
                    <a:pt x="163320" y="327905"/>
                  </a:lnTo>
                  <a:lnTo>
                    <a:pt x="165852" y="322841"/>
                  </a:lnTo>
                  <a:lnTo>
                    <a:pt x="165852" y="320309"/>
                  </a:lnTo>
                  <a:lnTo>
                    <a:pt x="165852" y="317777"/>
                  </a:lnTo>
                  <a:lnTo>
                    <a:pt x="165852" y="315245"/>
                  </a:lnTo>
                  <a:lnTo>
                    <a:pt x="168384" y="312713"/>
                  </a:lnTo>
                  <a:lnTo>
                    <a:pt x="168384" y="317777"/>
                  </a:lnTo>
                  <a:lnTo>
                    <a:pt x="168384" y="312713"/>
                  </a:lnTo>
                  <a:lnTo>
                    <a:pt x="168384" y="310181"/>
                  </a:lnTo>
                  <a:lnTo>
                    <a:pt x="168384" y="305117"/>
                  </a:lnTo>
                  <a:lnTo>
                    <a:pt x="170916" y="302585"/>
                  </a:lnTo>
                  <a:lnTo>
                    <a:pt x="170916" y="297520"/>
                  </a:lnTo>
                  <a:lnTo>
                    <a:pt x="170916" y="294988"/>
                  </a:lnTo>
                  <a:lnTo>
                    <a:pt x="170916" y="292456"/>
                  </a:lnTo>
                  <a:lnTo>
                    <a:pt x="173448" y="287392"/>
                  </a:lnTo>
                  <a:lnTo>
                    <a:pt x="173448" y="284860"/>
                  </a:lnTo>
                  <a:lnTo>
                    <a:pt x="173448" y="282328"/>
                  </a:lnTo>
                  <a:lnTo>
                    <a:pt x="175980" y="277264"/>
                  </a:lnTo>
                  <a:lnTo>
                    <a:pt x="175980" y="274732"/>
                  </a:lnTo>
                  <a:lnTo>
                    <a:pt x="178512" y="272199"/>
                  </a:lnTo>
                  <a:lnTo>
                    <a:pt x="178512" y="267135"/>
                  </a:lnTo>
                  <a:lnTo>
                    <a:pt x="181044" y="264603"/>
                  </a:lnTo>
                  <a:lnTo>
                    <a:pt x="183576" y="262071"/>
                  </a:lnTo>
                  <a:lnTo>
                    <a:pt x="186108" y="259539"/>
                  </a:lnTo>
                  <a:lnTo>
                    <a:pt x="188640" y="257007"/>
                  </a:lnTo>
                  <a:lnTo>
                    <a:pt x="193705" y="257007"/>
                  </a:lnTo>
                  <a:lnTo>
                    <a:pt x="196237" y="254475"/>
                  </a:lnTo>
                  <a:lnTo>
                    <a:pt x="201301" y="254475"/>
                  </a:lnTo>
                  <a:lnTo>
                    <a:pt x="203833" y="254475"/>
                  </a:lnTo>
                  <a:lnTo>
                    <a:pt x="206365" y="254475"/>
                  </a:lnTo>
                  <a:lnTo>
                    <a:pt x="208897" y="254475"/>
                  </a:lnTo>
                  <a:lnTo>
                    <a:pt x="211429" y="254475"/>
                  </a:lnTo>
                  <a:lnTo>
                    <a:pt x="213961" y="254475"/>
                  </a:lnTo>
                  <a:lnTo>
                    <a:pt x="216493" y="257007"/>
                  </a:lnTo>
                  <a:lnTo>
                    <a:pt x="219026" y="259539"/>
                  </a:lnTo>
                  <a:lnTo>
                    <a:pt x="221558" y="259539"/>
                  </a:lnTo>
                  <a:lnTo>
                    <a:pt x="224090" y="259539"/>
                  </a:lnTo>
                  <a:lnTo>
                    <a:pt x="226622" y="262071"/>
                  </a:lnTo>
                  <a:lnTo>
                    <a:pt x="229154" y="262071"/>
                  </a:lnTo>
                  <a:lnTo>
                    <a:pt x="231686" y="262071"/>
                  </a:lnTo>
                  <a:lnTo>
                    <a:pt x="234218" y="264603"/>
                  </a:lnTo>
                  <a:lnTo>
                    <a:pt x="239282" y="264603"/>
                  </a:lnTo>
                  <a:lnTo>
                    <a:pt x="241814" y="264603"/>
                  </a:lnTo>
                  <a:lnTo>
                    <a:pt x="244346" y="267135"/>
                  </a:lnTo>
                  <a:lnTo>
                    <a:pt x="246879" y="267135"/>
                  </a:lnTo>
                  <a:lnTo>
                    <a:pt x="249411" y="267135"/>
                  </a:lnTo>
                  <a:lnTo>
                    <a:pt x="251943" y="267135"/>
                  </a:lnTo>
                  <a:lnTo>
                    <a:pt x="257007" y="267135"/>
                  </a:lnTo>
                  <a:lnTo>
                    <a:pt x="262071" y="267135"/>
                  </a:lnTo>
                  <a:lnTo>
                    <a:pt x="264603" y="267135"/>
                  </a:lnTo>
                  <a:lnTo>
                    <a:pt x="267135" y="267135"/>
                  </a:lnTo>
                  <a:lnTo>
                    <a:pt x="269667" y="267135"/>
                  </a:lnTo>
                  <a:lnTo>
                    <a:pt x="272199" y="267135"/>
                  </a:lnTo>
                  <a:lnTo>
                    <a:pt x="274731" y="267135"/>
                  </a:lnTo>
                  <a:lnTo>
                    <a:pt x="277263" y="267135"/>
                  </a:lnTo>
                  <a:lnTo>
                    <a:pt x="279796" y="267135"/>
                  </a:lnTo>
                  <a:lnTo>
                    <a:pt x="284860" y="267135"/>
                  </a:lnTo>
                  <a:lnTo>
                    <a:pt x="287392" y="267135"/>
                  </a:lnTo>
                  <a:lnTo>
                    <a:pt x="292456" y="267135"/>
                  </a:lnTo>
                  <a:lnTo>
                    <a:pt x="294988" y="269667"/>
                  </a:lnTo>
                  <a:lnTo>
                    <a:pt x="300052" y="267135"/>
                  </a:lnTo>
                  <a:lnTo>
                    <a:pt x="302584" y="267135"/>
                  </a:lnTo>
                  <a:lnTo>
                    <a:pt x="307649" y="267135"/>
                  </a:lnTo>
                  <a:lnTo>
                    <a:pt x="310181" y="267135"/>
                  </a:lnTo>
                  <a:lnTo>
                    <a:pt x="312713" y="264603"/>
                  </a:lnTo>
                  <a:lnTo>
                    <a:pt x="317777" y="262071"/>
                  </a:lnTo>
                  <a:lnTo>
                    <a:pt x="320309" y="262071"/>
                  </a:lnTo>
                  <a:lnTo>
                    <a:pt x="320309" y="259539"/>
                  </a:lnTo>
                  <a:lnTo>
                    <a:pt x="322841" y="259539"/>
                  </a:lnTo>
                  <a:lnTo>
                    <a:pt x="325373" y="257007"/>
                  </a:lnTo>
                  <a:lnTo>
                    <a:pt x="330437" y="254475"/>
                  </a:lnTo>
                  <a:lnTo>
                    <a:pt x="332970" y="251943"/>
                  </a:lnTo>
                  <a:lnTo>
                    <a:pt x="335502" y="249411"/>
                  </a:lnTo>
                  <a:lnTo>
                    <a:pt x="338034" y="246879"/>
                  </a:lnTo>
                  <a:lnTo>
                    <a:pt x="340566" y="244346"/>
                  </a:lnTo>
                  <a:lnTo>
                    <a:pt x="343098" y="244346"/>
                  </a:lnTo>
                  <a:lnTo>
                    <a:pt x="345630" y="244346"/>
                  </a:lnTo>
                  <a:lnTo>
                    <a:pt x="345630" y="241814"/>
                  </a:lnTo>
                  <a:lnTo>
                    <a:pt x="348162" y="241814"/>
                  </a:lnTo>
                  <a:lnTo>
                    <a:pt x="350694" y="239282"/>
                  </a:lnTo>
                  <a:lnTo>
                    <a:pt x="350694" y="236750"/>
                  </a:lnTo>
                  <a:lnTo>
                    <a:pt x="350694" y="241814"/>
                  </a:lnTo>
                  <a:lnTo>
                    <a:pt x="353226" y="239282"/>
                  </a:lnTo>
                  <a:lnTo>
                    <a:pt x="355758" y="236750"/>
                  </a:lnTo>
                  <a:lnTo>
                    <a:pt x="360822" y="234218"/>
                  </a:lnTo>
                  <a:lnTo>
                    <a:pt x="363354" y="231686"/>
                  </a:lnTo>
                  <a:lnTo>
                    <a:pt x="365887" y="229154"/>
                  </a:lnTo>
                  <a:lnTo>
                    <a:pt x="368419" y="226622"/>
                  </a:lnTo>
                  <a:lnTo>
                    <a:pt x="368419" y="224090"/>
                  </a:lnTo>
                  <a:lnTo>
                    <a:pt x="370951" y="224090"/>
                  </a:lnTo>
                  <a:lnTo>
                    <a:pt x="370951" y="221558"/>
                  </a:lnTo>
                  <a:lnTo>
                    <a:pt x="373483" y="219026"/>
                  </a:lnTo>
                  <a:lnTo>
                    <a:pt x="373483" y="216494"/>
                  </a:lnTo>
                  <a:lnTo>
                    <a:pt x="376015" y="213962"/>
                  </a:lnTo>
                  <a:lnTo>
                    <a:pt x="376015" y="211429"/>
                  </a:lnTo>
                  <a:lnTo>
                    <a:pt x="378547" y="211429"/>
                  </a:lnTo>
                  <a:lnTo>
                    <a:pt x="378547" y="208897"/>
                  </a:lnTo>
                  <a:lnTo>
                    <a:pt x="381079" y="208897"/>
                  </a:lnTo>
                  <a:lnTo>
                    <a:pt x="381079" y="203833"/>
                  </a:lnTo>
                  <a:lnTo>
                    <a:pt x="383611" y="201301"/>
                  </a:lnTo>
                  <a:lnTo>
                    <a:pt x="386143" y="198769"/>
                  </a:lnTo>
                  <a:lnTo>
                    <a:pt x="388675" y="196237"/>
                  </a:lnTo>
                  <a:lnTo>
                    <a:pt x="388675" y="193705"/>
                  </a:lnTo>
                  <a:lnTo>
                    <a:pt x="391207" y="191173"/>
                  </a:lnTo>
                  <a:lnTo>
                    <a:pt x="393739" y="186109"/>
                  </a:lnTo>
                  <a:lnTo>
                    <a:pt x="396272" y="183576"/>
                  </a:lnTo>
                  <a:lnTo>
                    <a:pt x="398804" y="181044"/>
                  </a:lnTo>
                  <a:lnTo>
                    <a:pt x="398804" y="178512"/>
                  </a:lnTo>
                  <a:lnTo>
                    <a:pt x="401336" y="178512"/>
                  </a:lnTo>
                  <a:lnTo>
                    <a:pt x="403868" y="175980"/>
                  </a:lnTo>
                  <a:lnTo>
                    <a:pt x="403868" y="173448"/>
                  </a:lnTo>
                  <a:lnTo>
                    <a:pt x="406400" y="173448"/>
                  </a:lnTo>
                  <a:lnTo>
                    <a:pt x="408932" y="170916"/>
                  </a:lnTo>
                  <a:lnTo>
                    <a:pt x="411464" y="168384"/>
                  </a:lnTo>
                  <a:lnTo>
                    <a:pt x="411464" y="165852"/>
                  </a:lnTo>
                  <a:lnTo>
                    <a:pt x="413996" y="165852"/>
                  </a:lnTo>
                  <a:lnTo>
                    <a:pt x="416528" y="163320"/>
                  </a:lnTo>
                  <a:lnTo>
                    <a:pt x="416528" y="160788"/>
                  </a:lnTo>
                  <a:lnTo>
                    <a:pt x="419060" y="160788"/>
                  </a:lnTo>
                  <a:lnTo>
                    <a:pt x="421593" y="158255"/>
                  </a:lnTo>
                  <a:lnTo>
                    <a:pt x="426657" y="155723"/>
                  </a:lnTo>
                  <a:lnTo>
                    <a:pt x="429189" y="155723"/>
                  </a:lnTo>
                  <a:lnTo>
                    <a:pt x="431721" y="153191"/>
                  </a:lnTo>
                  <a:lnTo>
                    <a:pt x="434253" y="153191"/>
                  </a:lnTo>
                  <a:lnTo>
                    <a:pt x="436785" y="150659"/>
                  </a:lnTo>
                  <a:lnTo>
                    <a:pt x="439317" y="150659"/>
                  </a:lnTo>
                  <a:lnTo>
                    <a:pt x="441849" y="150659"/>
                  </a:lnTo>
                  <a:lnTo>
                    <a:pt x="441849" y="153191"/>
                  </a:lnTo>
                  <a:lnTo>
                    <a:pt x="444381" y="155723"/>
                  </a:lnTo>
                  <a:lnTo>
                    <a:pt x="446913" y="155723"/>
                  </a:lnTo>
                  <a:lnTo>
                    <a:pt x="449445" y="155723"/>
                  </a:lnTo>
                  <a:lnTo>
                    <a:pt x="451978" y="153191"/>
                  </a:lnTo>
                  <a:lnTo>
                    <a:pt x="454510" y="153191"/>
                  </a:lnTo>
                  <a:lnTo>
                    <a:pt x="457042" y="153191"/>
                  </a:lnTo>
                  <a:lnTo>
                    <a:pt x="459574" y="153191"/>
                  </a:lnTo>
                  <a:lnTo>
                    <a:pt x="464638" y="153191"/>
                  </a:lnTo>
                  <a:lnTo>
                    <a:pt x="467170" y="153191"/>
                  </a:lnTo>
                  <a:lnTo>
                    <a:pt x="469702" y="150659"/>
                  </a:lnTo>
                  <a:lnTo>
                    <a:pt x="472234" y="153191"/>
                  </a:lnTo>
                  <a:lnTo>
                    <a:pt x="474766" y="153191"/>
                  </a:lnTo>
                  <a:lnTo>
                    <a:pt x="477298" y="155723"/>
                  </a:lnTo>
                  <a:lnTo>
                    <a:pt x="479830" y="158255"/>
                  </a:lnTo>
                  <a:lnTo>
                    <a:pt x="482363" y="160788"/>
                  </a:lnTo>
                  <a:lnTo>
                    <a:pt x="484895" y="163320"/>
                  </a:lnTo>
                  <a:lnTo>
                    <a:pt x="484895" y="165852"/>
                  </a:lnTo>
                  <a:lnTo>
                    <a:pt x="487427" y="168384"/>
                  </a:lnTo>
                  <a:lnTo>
                    <a:pt x="487427" y="170916"/>
                  </a:lnTo>
                  <a:lnTo>
                    <a:pt x="489959" y="173448"/>
                  </a:lnTo>
                  <a:lnTo>
                    <a:pt x="489959" y="175980"/>
                  </a:lnTo>
                  <a:lnTo>
                    <a:pt x="492491" y="181044"/>
                  </a:lnTo>
                  <a:lnTo>
                    <a:pt x="492491" y="183576"/>
                  </a:lnTo>
                  <a:lnTo>
                    <a:pt x="492491" y="186109"/>
                  </a:lnTo>
                  <a:lnTo>
                    <a:pt x="492491" y="191173"/>
                  </a:lnTo>
                  <a:lnTo>
                    <a:pt x="492491" y="193705"/>
                  </a:lnTo>
                  <a:lnTo>
                    <a:pt x="492491" y="196237"/>
                  </a:lnTo>
                  <a:lnTo>
                    <a:pt x="492491" y="198769"/>
                  </a:lnTo>
                  <a:lnTo>
                    <a:pt x="492491" y="201301"/>
                  </a:lnTo>
                  <a:lnTo>
                    <a:pt x="492491" y="203833"/>
                  </a:lnTo>
                  <a:lnTo>
                    <a:pt x="492491" y="206365"/>
                  </a:lnTo>
                  <a:lnTo>
                    <a:pt x="492491" y="211429"/>
                  </a:lnTo>
                  <a:lnTo>
                    <a:pt x="489959" y="211429"/>
                  </a:lnTo>
                  <a:lnTo>
                    <a:pt x="492491" y="213962"/>
                  </a:lnTo>
                  <a:lnTo>
                    <a:pt x="492491" y="216494"/>
                  </a:lnTo>
                  <a:lnTo>
                    <a:pt x="492491" y="219026"/>
                  </a:lnTo>
                  <a:lnTo>
                    <a:pt x="489959" y="219026"/>
                  </a:lnTo>
                  <a:lnTo>
                    <a:pt x="489959" y="221558"/>
                  </a:lnTo>
                  <a:lnTo>
                    <a:pt x="487427" y="221558"/>
                  </a:lnTo>
                  <a:lnTo>
                    <a:pt x="487427" y="224090"/>
                  </a:lnTo>
                  <a:lnTo>
                    <a:pt x="484895" y="226622"/>
                  </a:lnTo>
                  <a:lnTo>
                    <a:pt x="482363" y="229154"/>
                  </a:lnTo>
                  <a:lnTo>
                    <a:pt x="482363" y="231686"/>
                  </a:lnTo>
                  <a:lnTo>
                    <a:pt x="484895" y="234218"/>
                  </a:lnTo>
                  <a:lnTo>
                    <a:pt x="484895" y="236750"/>
                  </a:lnTo>
                  <a:lnTo>
                    <a:pt x="487427" y="236750"/>
                  </a:lnTo>
                  <a:lnTo>
                    <a:pt x="487427" y="239282"/>
                  </a:lnTo>
                  <a:lnTo>
                    <a:pt x="489959" y="241814"/>
                  </a:lnTo>
                  <a:lnTo>
                    <a:pt x="492491" y="244346"/>
                  </a:lnTo>
                  <a:lnTo>
                    <a:pt x="495023" y="246879"/>
                  </a:lnTo>
                  <a:lnTo>
                    <a:pt x="495023" y="249411"/>
                  </a:lnTo>
                  <a:lnTo>
                    <a:pt x="497555" y="249411"/>
                  </a:lnTo>
                  <a:lnTo>
                    <a:pt x="497555" y="251943"/>
                  </a:lnTo>
                  <a:lnTo>
                    <a:pt x="500087" y="251943"/>
                  </a:lnTo>
                  <a:lnTo>
                    <a:pt x="500087" y="254475"/>
                  </a:lnTo>
                  <a:lnTo>
                    <a:pt x="500087" y="257007"/>
                  </a:lnTo>
                  <a:lnTo>
                    <a:pt x="502619" y="259539"/>
                  </a:lnTo>
                  <a:lnTo>
                    <a:pt x="505151" y="262071"/>
                  </a:lnTo>
                  <a:lnTo>
                    <a:pt x="505151" y="264603"/>
                  </a:lnTo>
                  <a:lnTo>
                    <a:pt x="505151" y="267135"/>
                  </a:lnTo>
                  <a:lnTo>
                    <a:pt x="507683" y="269667"/>
                  </a:lnTo>
                  <a:lnTo>
                    <a:pt x="507683" y="272199"/>
                  </a:lnTo>
                  <a:lnTo>
                    <a:pt x="507683" y="274732"/>
                  </a:lnTo>
                  <a:lnTo>
                    <a:pt x="507683" y="277264"/>
                  </a:lnTo>
                  <a:lnTo>
                    <a:pt x="510216" y="279796"/>
                  </a:lnTo>
                  <a:lnTo>
                    <a:pt x="510216" y="282328"/>
                  </a:lnTo>
                  <a:lnTo>
                    <a:pt x="510216" y="284860"/>
                  </a:lnTo>
                  <a:lnTo>
                    <a:pt x="510216" y="289924"/>
                  </a:lnTo>
                  <a:lnTo>
                    <a:pt x="510216" y="292456"/>
                  </a:lnTo>
                  <a:lnTo>
                    <a:pt x="512748" y="292456"/>
                  </a:lnTo>
                  <a:lnTo>
                    <a:pt x="512748" y="294988"/>
                  </a:lnTo>
                  <a:lnTo>
                    <a:pt x="512748" y="297520"/>
                  </a:lnTo>
                  <a:lnTo>
                    <a:pt x="512748" y="300053"/>
                  </a:lnTo>
                  <a:lnTo>
                    <a:pt x="512748" y="302585"/>
                  </a:lnTo>
                  <a:lnTo>
                    <a:pt x="512748" y="305117"/>
                  </a:lnTo>
                  <a:lnTo>
                    <a:pt x="515280" y="305117"/>
                  </a:lnTo>
                  <a:lnTo>
                    <a:pt x="515280" y="307649"/>
                  </a:lnTo>
                  <a:lnTo>
                    <a:pt x="517812" y="307649"/>
                  </a:lnTo>
                  <a:lnTo>
                    <a:pt x="522876" y="310181"/>
                  </a:lnTo>
                  <a:lnTo>
                    <a:pt x="525408" y="312713"/>
                  </a:lnTo>
                  <a:lnTo>
                    <a:pt x="527940" y="312713"/>
                  </a:lnTo>
                  <a:lnTo>
                    <a:pt x="527940" y="315245"/>
                  </a:lnTo>
                  <a:lnTo>
                    <a:pt x="530472" y="315245"/>
                  </a:lnTo>
                  <a:lnTo>
                    <a:pt x="533004" y="315245"/>
                  </a:lnTo>
                  <a:lnTo>
                    <a:pt x="535537" y="317777"/>
                  </a:lnTo>
                  <a:lnTo>
                    <a:pt x="538069" y="317777"/>
                  </a:lnTo>
                  <a:lnTo>
                    <a:pt x="543133" y="320309"/>
                  </a:lnTo>
                  <a:lnTo>
                    <a:pt x="545665" y="322841"/>
                  </a:lnTo>
                  <a:lnTo>
                    <a:pt x="548197" y="325373"/>
                  </a:lnTo>
                  <a:lnTo>
                    <a:pt x="550729" y="325373"/>
                  </a:lnTo>
                  <a:lnTo>
                    <a:pt x="553261" y="327905"/>
                  </a:lnTo>
                  <a:lnTo>
                    <a:pt x="555793" y="327905"/>
                  </a:lnTo>
                  <a:lnTo>
                    <a:pt x="558325" y="330437"/>
                  </a:lnTo>
                  <a:lnTo>
                    <a:pt x="560857" y="330437"/>
                  </a:lnTo>
                  <a:lnTo>
                    <a:pt x="565921" y="332970"/>
                  </a:lnTo>
                  <a:lnTo>
                    <a:pt x="568454" y="332970"/>
                  </a:lnTo>
                  <a:lnTo>
                    <a:pt x="570986" y="332970"/>
                  </a:lnTo>
                  <a:lnTo>
                    <a:pt x="573518" y="332970"/>
                  </a:lnTo>
                  <a:lnTo>
                    <a:pt x="576050" y="335502"/>
                  </a:lnTo>
                  <a:lnTo>
                    <a:pt x="581114" y="335502"/>
                  </a:lnTo>
                  <a:lnTo>
                    <a:pt x="583646" y="335502"/>
                  </a:lnTo>
                  <a:lnTo>
                    <a:pt x="588710" y="335502"/>
                  </a:lnTo>
                  <a:lnTo>
                    <a:pt x="591242" y="335502"/>
                  </a:lnTo>
                  <a:lnTo>
                    <a:pt x="596306" y="335502"/>
                  </a:lnTo>
                  <a:lnTo>
                    <a:pt x="598839" y="338034"/>
                  </a:lnTo>
                  <a:lnTo>
                    <a:pt x="603903" y="338034"/>
                  </a:lnTo>
                  <a:lnTo>
                    <a:pt x="606435" y="338034"/>
                  </a:lnTo>
                  <a:lnTo>
                    <a:pt x="611499" y="335502"/>
                  </a:lnTo>
                  <a:lnTo>
                    <a:pt x="614031" y="335502"/>
                  </a:lnTo>
                  <a:lnTo>
                    <a:pt x="619095" y="335502"/>
                  </a:lnTo>
                  <a:lnTo>
                    <a:pt x="621627" y="335502"/>
                  </a:lnTo>
                  <a:lnTo>
                    <a:pt x="626692" y="332970"/>
                  </a:lnTo>
                  <a:lnTo>
                    <a:pt x="629224" y="332970"/>
                  </a:lnTo>
                  <a:lnTo>
                    <a:pt x="631756" y="330437"/>
                  </a:lnTo>
                  <a:lnTo>
                    <a:pt x="634288" y="330437"/>
                  </a:lnTo>
                  <a:lnTo>
                    <a:pt x="636820" y="330437"/>
                  </a:lnTo>
                  <a:lnTo>
                    <a:pt x="639352" y="327905"/>
                  </a:lnTo>
                  <a:lnTo>
                    <a:pt x="641884" y="327905"/>
                  </a:lnTo>
                  <a:lnTo>
                    <a:pt x="644416" y="327905"/>
                  </a:lnTo>
                  <a:lnTo>
                    <a:pt x="646948" y="325373"/>
                  </a:lnTo>
                  <a:lnTo>
                    <a:pt x="649480" y="325373"/>
                  </a:lnTo>
                  <a:lnTo>
                    <a:pt x="649480" y="322841"/>
                  </a:lnTo>
                  <a:lnTo>
                    <a:pt x="654545" y="322841"/>
                  </a:lnTo>
                  <a:lnTo>
                    <a:pt x="657077" y="320309"/>
                  </a:lnTo>
                  <a:lnTo>
                    <a:pt x="662141" y="320309"/>
                  </a:lnTo>
                  <a:lnTo>
                    <a:pt x="664673" y="317777"/>
                  </a:lnTo>
                  <a:lnTo>
                    <a:pt x="667205" y="315245"/>
                  </a:lnTo>
                  <a:lnTo>
                    <a:pt x="669737" y="315245"/>
                  </a:lnTo>
                  <a:lnTo>
                    <a:pt x="669737" y="312713"/>
                  </a:lnTo>
                  <a:lnTo>
                    <a:pt x="674801" y="312713"/>
                  </a:lnTo>
                  <a:lnTo>
                    <a:pt x="677333" y="310181"/>
                  </a:lnTo>
                  <a:lnTo>
                    <a:pt x="679865" y="307649"/>
                  </a:lnTo>
                  <a:lnTo>
                    <a:pt x="684930" y="307649"/>
                  </a:lnTo>
                  <a:lnTo>
                    <a:pt x="684930" y="305117"/>
                  </a:lnTo>
                  <a:lnTo>
                    <a:pt x="687462" y="305117"/>
                  </a:lnTo>
                  <a:lnTo>
                    <a:pt x="689994" y="302585"/>
                  </a:lnTo>
                  <a:lnTo>
                    <a:pt x="692526" y="302585"/>
                  </a:lnTo>
                  <a:lnTo>
                    <a:pt x="692526" y="300053"/>
                  </a:lnTo>
                  <a:lnTo>
                    <a:pt x="697590" y="300053"/>
                  </a:lnTo>
                  <a:lnTo>
                    <a:pt x="697590" y="292456"/>
                  </a:lnTo>
                  <a:lnTo>
                    <a:pt x="700122" y="292456"/>
                  </a:lnTo>
                  <a:lnTo>
                    <a:pt x="702654" y="292456"/>
                  </a:lnTo>
                  <a:lnTo>
                    <a:pt x="705186" y="292456"/>
                  </a:lnTo>
                  <a:lnTo>
                    <a:pt x="707718" y="292456"/>
                  </a:lnTo>
                  <a:lnTo>
                    <a:pt x="710250" y="292456"/>
                  </a:lnTo>
                  <a:lnTo>
                    <a:pt x="712783" y="292456"/>
                  </a:lnTo>
                  <a:lnTo>
                    <a:pt x="715315" y="289924"/>
                  </a:lnTo>
                  <a:lnTo>
                    <a:pt x="717847" y="287392"/>
                  </a:lnTo>
                  <a:lnTo>
                    <a:pt x="720379" y="284860"/>
                  </a:lnTo>
                  <a:lnTo>
                    <a:pt x="722911" y="282328"/>
                  </a:lnTo>
                  <a:lnTo>
                    <a:pt x="725443" y="279796"/>
                  </a:lnTo>
                  <a:lnTo>
                    <a:pt x="727975" y="277264"/>
                  </a:lnTo>
                  <a:lnTo>
                    <a:pt x="733039" y="277264"/>
                  </a:lnTo>
                  <a:lnTo>
                    <a:pt x="735571" y="277264"/>
                  </a:lnTo>
                  <a:lnTo>
                    <a:pt x="740636" y="274732"/>
                  </a:lnTo>
                  <a:lnTo>
                    <a:pt x="743168" y="274732"/>
                  </a:lnTo>
                  <a:lnTo>
                    <a:pt x="745700" y="272199"/>
                  </a:lnTo>
                  <a:lnTo>
                    <a:pt x="748232" y="272199"/>
                  </a:lnTo>
                  <a:lnTo>
                    <a:pt x="750764" y="269667"/>
                  </a:lnTo>
                  <a:lnTo>
                    <a:pt x="753296" y="267135"/>
                  </a:lnTo>
                  <a:lnTo>
                    <a:pt x="755828" y="264603"/>
                  </a:lnTo>
                  <a:lnTo>
                    <a:pt x="758360" y="262071"/>
                  </a:lnTo>
                  <a:lnTo>
                    <a:pt x="760892" y="259539"/>
                  </a:lnTo>
                  <a:lnTo>
                    <a:pt x="763424" y="257007"/>
                  </a:lnTo>
                  <a:lnTo>
                    <a:pt x="765956" y="254475"/>
                  </a:lnTo>
                  <a:lnTo>
                    <a:pt x="768488" y="251943"/>
                  </a:lnTo>
                  <a:lnTo>
                    <a:pt x="771021" y="251943"/>
                  </a:lnTo>
                  <a:lnTo>
                    <a:pt x="771021" y="249411"/>
                  </a:lnTo>
                  <a:lnTo>
                    <a:pt x="773553" y="246879"/>
                  </a:lnTo>
                  <a:lnTo>
                    <a:pt x="778617" y="246879"/>
                  </a:lnTo>
                  <a:lnTo>
                    <a:pt x="778617" y="244346"/>
                  </a:lnTo>
                  <a:lnTo>
                    <a:pt x="781149" y="244346"/>
                  </a:lnTo>
                  <a:lnTo>
                    <a:pt x="783681" y="241814"/>
                  </a:lnTo>
                  <a:lnTo>
                    <a:pt x="788745" y="241814"/>
                  </a:lnTo>
                  <a:lnTo>
                    <a:pt x="791277" y="239282"/>
                  </a:lnTo>
                  <a:lnTo>
                    <a:pt x="793809" y="236750"/>
                  </a:lnTo>
                  <a:lnTo>
                    <a:pt x="796341" y="236750"/>
                  </a:lnTo>
                  <a:lnTo>
                    <a:pt x="796341" y="234218"/>
                  </a:lnTo>
                  <a:lnTo>
                    <a:pt x="801406" y="231686"/>
                  </a:lnTo>
                  <a:lnTo>
                    <a:pt x="803938" y="231686"/>
                  </a:lnTo>
                  <a:lnTo>
                    <a:pt x="806470" y="229154"/>
                  </a:lnTo>
                  <a:lnTo>
                    <a:pt x="809002" y="226622"/>
                  </a:lnTo>
                  <a:lnTo>
                    <a:pt x="811534" y="224090"/>
                  </a:lnTo>
                  <a:lnTo>
                    <a:pt x="811534" y="221558"/>
                  </a:lnTo>
                  <a:lnTo>
                    <a:pt x="814066" y="221558"/>
                  </a:lnTo>
                  <a:lnTo>
                    <a:pt x="816598" y="219026"/>
                  </a:lnTo>
                  <a:lnTo>
                    <a:pt x="816598" y="216494"/>
                  </a:lnTo>
                  <a:lnTo>
                    <a:pt x="819130" y="216494"/>
                  </a:lnTo>
                  <a:lnTo>
                    <a:pt x="821662" y="213962"/>
                  </a:lnTo>
                  <a:lnTo>
                    <a:pt x="824194" y="211429"/>
                  </a:lnTo>
                  <a:lnTo>
                    <a:pt x="826727" y="211429"/>
                  </a:lnTo>
                  <a:lnTo>
                    <a:pt x="829259" y="208897"/>
                  </a:lnTo>
                  <a:lnTo>
                    <a:pt x="831791" y="208897"/>
                  </a:lnTo>
                  <a:lnTo>
                    <a:pt x="836855" y="206365"/>
                  </a:lnTo>
                  <a:lnTo>
                    <a:pt x="839387" y="206365"/>
                  </a:lnTo>
                  <a:lnTo>
                    <a:pt x="841919" y="203833"/>
                  </a:lnTo>
                  <a:lnTo>
                    <a:pt x="846983" y="201301"/>
                  </a:lnTo>
                  <a:lnTo>
                    <a:pt x="849515" y="201301"/>
                  </a:lnTo>
                  <a:lnTo>
                    <a:pt x="852047" y="198769"/>
                  </a:lnTo>
                  <a:lnTo>
                    <a:pt x="854579" y="196237"/>
                  </a:lnTo>
                  <a:lnTo>
                    <a:pt x="857112" y="193705"/>
                  </a:lnTo>
                  <a:lnTo>
                    <a:pt x="859644" y="193705"/>
                  </a:lnTo>
                  <a:lnTo>
                    <a:pt x="859644" y="191173"/>
                  </a:lnTo>
                  <a:lnTo>
                    <a:pt x="862176" y="188641"/>
                  </a:lnTo>
                  <a:lnTo>
                    <a:pt x="864708" y="186109"/>
                  </a:lnTo>
                  <a:lnTo>
                    <a:pt x="864708" y="183576"/>
                  </a:lnTo>
                  <a:lnTo>
                    <a:pt x="867240" y="181044"/>
                  </a:lnTo>
                  <a:lnTo>
                    <a:pt x="869772" y="178512"/>
                  </a:lnTo>
                  <a:lnTo>
                    <a:pt x="872304" y="175980"/>
                  </a:lnTo>
                  <a:lnTo>
                    <a:pt x="874836" y="170916"/>
                  </a:lnTo>
                  <a:lnTo>
                    <a:pt x="874836" y="168384"/>
                  </a:lnTo>
                  <a:lnTo>
                    <a:pt x="874836" y="165852"/>
                  </a:lnTo>
                  <a:lnTo>
                    <a:pt x="874836" y="163320"/>
                  </a:lnTo>
                  <a:lnTo>
                    <a:pt x="877368" y="158255"/>
                  </a:lnTo>
                  <a:lnTo>
                    <a:pt x="877368" y="165852"/>
                  </a:lnTo>
                  <a:lnTo>
                    <a:pt x="877368" y="160788"/>
                  </a:lnTo>
                  <a:lnTo>
                    <a:pt x="874836" y="158255"/>
                  </a:lnTo>
                  <a:lnTo>
                    <a:pt x="874836" y="155723"/>
                  </a:lnTo>
                  <a:lnTo>
                    <a:pt x="874836" y="153191"/>
                  </a:lnTo>
                  <a:lnTo>
                    <a:pt x="874836" y="150659"/>
                  </a:lnTo>
                  <a:lnTo>
                    <a:pt x="874836" y="148127"/>
                  </a:lnTo>
                  <a:lnTo>
                    <a:pt x="874836" y="145595"/>
                  </a:lnTo>
                  <a:lnTo>
                    <a:pt x="874836" y="143063"/>
                  </a:lnTo>
                  <a:lnTo>
                    <a:pt x="874836" y="140531"/>
                  </a:lnTo>
                  <a:lnTo>
                    <a:pt x="874836" y="137999"/>
                  </a:lnTo>
                  <a:lnTo>
                    <a:pt x="874836" y="135467"/>
                  </a:lnTo>
                  <a:lnTo>
                    <a:pt x="874836" y="130403"/>
                  </a:lnTo>
                  <a:lnTo>
                    <a:pt x="874836" y="127870"/>
                  </a:lnTo>
                  <a:lnTo>
                    <a:pt x="877368" y="125338"/>
                  </a:lnTo>
                  <a:lnTo>
                    <a:pt x="877368" y="122806"/>
                  </a:lnTo>
                  <a:lnTo>
                    <a:pt x="879900" y="122806"/>
                  </a:lnTo>
                  <a:lnTo>
                    <a:pt x="884965" y="122806"/>
                  </a:lnTo>
                  <a:lnTo>
                    <a:pt x="887496" y="122806"/>
                  </a:lnTo>
                  <a:lnTo>
                    <a:pt x="892561" y="127870"/>
                  </a:lnTo>
                  <a:lnTo>
                    <a:pt x="901423" y="130403"/>
                  </a:lnTo>
                  <a:lnTo>
                    <a:pt x="903955" y="132935"/>
                  </a:lnTo>
                  <a:lnTo>
                    <a:pt x="906487" y="135467"/>
                  </a:lnTo>
                  <a:lnTo>
                    <a:pt x="911551" y="137999"/>
                  </a:lnTo>
                  <a:lnTo>
                    <a:pt x="914083" y="140531"/>
                  </a:lnTo>
                  <a:lnTo>
                    <a:pt x="914083" y="143063"/>
                  </a:lnTo>
                  <a:lnTo>
                    <a:pt x="914083" y="145595"/>
                  </a:lnTo>
                  <a:lnTo>
                    <a:pt x="911551" y="148127"/>
                  </a:lnTo>
                  <a:lnTo>
                    <a:pt x="909019" y="148127"/>
                  </a:lnTo>
                  <a:lnTo>
                    <a:pt x="850781" y="148127"/>
                  </a:lnTo>
                  <a:lnTo>
                    <a:pt x="841919" y="139265"/>
                  </a:lnTo>
                  <a:lnTo>
                    <a:pt x="839387" y="139265"/>
                  </a:lnTo>
                  <a:lnTo>
                    <a:pt x="836855" y="134201"/>
                  </a:lnTo>
                  <a:lnTo>
                    <a:pt x="831791" y="131669"/>
                  </a:lnTo>
                  <a:lnTo>
                    <a:pt x="829259" y="131669"/>
                  </a:lnTo>
                  <a:lnTo>
                    <a:pt x="836855" y="136733"/>
                  </a:lnTo>
                  <a:lnTo>
                    <a:pt x="839387" y="139265"/>
                  </a:lnTo>
                  <a:lnTo>
                    <a:pt x="844451" y="144329"/>
                  </a:lnTo>
                  <a:lnTo>
                    <a:pt x="846983" y="146861"/>
                  </a:lnTo>
                  <a:lnTo>
                    <a:pt x="849515" y="149393"/>
                  </a:lnTo>
                  <a:lnTo>
                    <a:pt x="852047" y="151925"/>
                  </a:lnTo>
                  <a:lnTo>
                    <a:pt x="859644" y="151925"/>
                  </a:lnTo>
                  <a:lnTo>
                    <a:pt x="857112" y="154457"/>
                  </a:lnTo>
                  <a:lnTo>
                    <a:pt x="859644" y="156990"/>
                  </a:lnTo>
                  <a:lnTo>
                    <a:pt x="859644" y="159522"/>
                  </a:lnTo>
                  <a:lnTo>
                    <a:pt x="859644" y="162054"/>
                  </a:lnTo>
                  <a:lnTo>
                    <a:pt x="854579" y="159522"/>
                  </a:lnTo>
                  <a:lnTo>
                    <a:pt x="854579" y="162054"/>
                  </a:lnTo>
                  <a:lnTo>
                    <a:pt x="852047" y="164586"/>
                  </a:lnTo>
                  <a:lnTo>
                    <a:pt x="849515" y="162054"/>
                  </a:lnTo>
                  <a:lnTo>
                    <a:pt x="841919" y="155723"/>
                  </a:lnTo>
                  <a:lnTo>
                    <a:pt x="841919" y="158255"/>
                  </a:lnTo>
                  <a:lnTo>
                    <a:pt x="846983" y="163320"/>
                  </a:lnTo>
                  <a:lnTo>
                    <a:pt x="852047" y="165852"/>
                  </a:lnTo>
                  <a:lnTo>
                    <a:pt x="854579" y="168384"/>
                  </a:lnTo>
                  <a:lnTo>
                    <a:pt x="857112" y="170916"/>
                  </a:lnTo>
                  <a:lnTo>
                    <a:pt x="859644" y="170916"/>
                  </a:lnTo>
                  <a:lnTo>
                    <a:pt x="859644" y="173448"/>
                  </a:lnTo>
                  <a:lnTo>
                    <a:pt x="857112" y="175980"/>
                  </a:lnTo>
                  <a:lnTo>
                    <a:pt x="854579" y="175980"/>
                  </a:lnTo>
                  <a:lnTo>
                    <a:pt x="850781" y="175980"/>
                  </a:lnTo>
                  <a:lnTo>
                    <a:pt x="850781" y="173448"/>
                  </a:lnTo>
                  <a:lnTo>
                    <a:pt x="845717" y="170916"/>
                  </a:lnTo>
                  <a:lnTo>
                    <a:pt x="845717" y="168384"/>
                  </a:lnTo>
                  <a:lnTo>
                    <a:pt x="843185" y="168384"/>
                  </a:lnTo>
                  <a:lnTo>
                    <a:pt x="834323" y="163320"/>
                  </a:lnTo>
                  <a:lnTo>
                    <a:pt x="825460" y="163320"/>
                  </a:lnTo>
                  <a:lnTo>
                    <a:pt x="827992" y="163320"/>
                  </a:lnTo>
                  <a:lnTo>
                    <a:pt x="827992" y="165852"/>
                  </a:lnTo>
                  <a:lnTo>
                    <a:pt x="835589" y="165852"/>
                  </a:lnTo>
                  <a:lnTo>
                    <a:pt x="838121" y="168384"/>
                  </a:lnTo>
                  <a:lnTo>
                    <a:pt x="843185" y="168384"/>
                  </a:lnTo>
                  <a:lnTo>
                    <a:pt x="845717" y="168384"/>
                  </a:lnTo>
                  <a:lnTo>
                    <a:pt x="848249" y="173448"/>
                  </a:lnTo>
                  <a:lnTo>
                    <a:pt x="853313" y="178512"/>
                  </a:lnTo>
                  <a:lnTo>
                    <a:pt x="853313" y="181044"/>
                  </a:lnTo>
                  <a:lnTo>
                    <a:pt x="855845" y="181044"/>
                  </a:lnTo>
                  <a:lnTo>
                    <a:pt x="860910" y="178512"/>
                  </a:lnTo>
                  <a:lnTo>
                    <a:pt x="865974" y="178512"/>
                  </a:lnTo>
                  <a:lnTo>
                    <a:pt x="868506" y="178512"/>
                  </a:lnTo>
                  <a:lnTo>
                    <a:pt x="871038" y="178512"/>
                  </a:lnTo>
                  <a:lnTo>
                    <a:pt x="871038" y="181044"/>
                  </a:lnTo>
                  <a:lnTo>
                    <a:pt x="873570" y="186109"/>
                  </a:lnTo>
                  <a:lnTo>
                    <a:pt x="873570" y="188641"/>
                  </a:lnTo>
                  <a:lnTo>
                    <a:pt x="878634" y="205099"/>
                  </a:lnTo>
                  <a:lnTo>
                    <a:pt x="886230" y="216494"/>
                  </a:lnTo>
                  <a:lnTo>
                    <a:pt x="886230" y="219026"/>
                  </a:lnTo>
                  <a:lnTo>
                    <a:pt x="886230" y="216494"/>
                  </a:lnTo>
                  <a:lnTo>
                    <a:pt x="881166" y="210163"/>
                  </a:lnTo>
                  <a:lnTo>
                    <a:pt x="878634" y="203833"/>
                  </a:lnTo>
                  <a:lnTo>
                    <a:pt x="873570" y="194971"/>
                  </a:lnTo>
                  <a:lnTo>
                    <a:pt x="873570" y="192439"/>
                  </a:lnTo>
                  <a:lnTo>
                    <a:pt x="873570" y="189907"/>
                  </a:lnTo>
                  <a:lnTo>
                    <a:pt x="871038" y="189907"/>
                  </a:lnTo>
                  <a:lnTo>
                    <a:pt x="871038" y="192439"/>
                  </a:lnTo>
                  <a:lnTo>
                    <a:pt x="871038" y="197503"/>
                  </a:lnTo>
                  <a:lnTo>
                    <a:pt x="871038" y="200035"/>
                  </a:lnTo>
                  <a:lnTo>
                    <a:pt x="873570" y="200035"/>
                  </a:lnTo>
                  <a:lnTo>
                    <a:pt x="876102" y="205099"/>
                  </a:lnTo>
                  <a:lnTo>
                    <a:pt x="876102" y="210163"/>
                  </a:lnTo>
                  <a:lnTo>
                    <a:pt x="876102" y="207631"/>
                  </a:lnTo>
                  <a:lnTo>
                    <a:pt x="873570" y="207631"/>
                  </a:lnTo>
                  <a:lnTo>
                    <a:pt x="868506" y="207631"/>
                  </a:lnTo>
                  <a:lnTo>
                    <a:pt x="865974" y="205099"/>
                  </a:lnTo>
                  <a:lnTo>
                    <a:pt x="865974" y="207631"/>
                  </a:lnTo>
                  <a:lnTo>
                    <a:pt x="865974" y="210163"/>
                  </a:lnTo>
                  <a:lnTo>
                    <a:pt x="863442" y="210163"/>
                  </a:lnTo>
                  <a:lnTo>
                    <a:pt x="860910" y="207631"/>
                  </a:lnTo>
                  <a:lnTo>
                    <a:pt x="863442" y="210163"/>
                  </a:lnTo>
                  <a:lnTo>
                    <a:pt x="858378" y="210163"/>
                  </a:lnTo>
                  <a:lnTo>
                    <a:pt x="855845" y="210163"/>
                  </a:lnTo>
                  <a:lnTo>
                    <a:pt x="855845" y="212695"/>
                  </a:lnTo>
                  <a:lnTo>
                    <a:pt x="853313" y="215227"/>
                  </a:lnTo>
                  <a:lnTo>
                    <a:pt x="850781" y="215227"/>
                  </a:lnTo>
                  <a:lnTo>
                    <a:pt x="845717" y="212695"/>
                  </a:lnTo>
                  <a:lnTo>
                    <a:pt x="845717" y="210163"/>
                  </a:lnTo>
                  <a:lnTo>
                    <a:pt x="845717" y="207631"/>
                  </a:lnTo>
                  <a:lnTo>
                    <a:pt x="843185" y="210163"/>
                  </a:lnTo>
                  <a:lnTo>
                    <a:pt x="845717" y="215227"/>
                  </a:lnTo>
                  <a:lnTo>
                    <a:pt x="845717" y="217760"/>
                  </a:lnTo>
                  <a:lnTo>
                    <a:pt x="848249" y="217760"/>
                  </a:lnTo>
                  <a:lnTo>
                    <a:pt x="853313" y="217760"/>
                  </a:lnTo>
                  <a:lnTo>
                    <a:pt x="858378" y="217760"/>
                  </a:lnTo>
                  <a:lnTo>
                    <a:pt x="860910" y="217760"/>
                  </a:lnTo>
                  <a:lnTo>
                    <a:pt x="863442" y="215227"/>
                  </a:lnTo>
                  <a:lnTo>
                    <a:pt x="868506" y="217760"/>
                  </a:lnTo>
                  <a:lnTo>
                    <a:pt x="868506" y="220292"/>
                  </a:lnTo>
                  <a:lnTo>
                    <a:pt x="868506" y="222824"/>
                  </a:lnTo>
                  <a:lnTo>
                    <a:pt x="868506" y="227888"/>
                  </a:lnTo>
                  <a:lnTo>
                    <a:pt x="871038" y="225356"/>
                  </a:lnTo>
                  <a:lnTo>
                    <a:pt x="871038" y="220292"/>
                  </a:lnTo>
                  <a:lnTo>
                    <a:pt x="876102" y="217760"/>
                  </a:lnTo>
                  <a:lnTo>
                    <a:pt x="878634" y="217760"/>
                  </a:lnTo>
                  <a:lnTo>
                    <a:pt x="878634" y="220292"/>
                  </a:lnTo>
                  <a:lnTo>
                    <a:pt x="881166" y="225356"/>
                  </a:lnTo>
                  <a:lnTo>
                    <a:pt x="878634" y="227888"/>
                  </a:lnTo>
                  <a:lnTo>
                    <a:pt x="871038" y="234218"/>
                  </a:lnTo>
                  <a:lnTo>
                    <a:pt x="865974" y="239282"/>
                  </a:lnTo>
                  <a:lnTo>
                    <a:pt x="863442" y="239282"/>
                  </a:lnTo>
                  <a:lnTo>
                    <a:pt x="860910" y="239282"/>
                  </a:lnTo>
                  <a:lnTo>
                    <a:pt x="855845" y="236750"/>
                  </a:lnTo>
                  <a:lnTo>
                    <a:pt x="850781" y="236750"/>
                  </a:lnTo>
                  <a:lnTo>
                    <a:pt x="848249" y="234218"/>
                  </a:lnTo>
                  <a:lnTo>
                    <a:pt x="848249" y="231686"/>
                  </a:lnTo>
                  <a:lnTo>
                    <a:pt x="845717" y="231686"/>
                  </a:lnTo>
                  <a:lnTo>
                    <a:pt x="845717" y="234218"/>
                  </a:lnTo>
                  <a:lnTo>
                    <a:pt x="840653" y="236750"/>
                  </a:lnTo>
                  <a:lnTo>
                    <a:pt x="835589" y="234218"/>
                  </a:lnTo>
                  <a:lnTo>
                    <a:pt x="830525" y="231686"/>
                  </a:lnTo>
                  <a:lnTo>
                    <a:pt x="833057" y="234218"/>
                  </a:lnTo>
                  <a:lnTo>
                    <a:pt x="844451" y="239282"/>
                  </a:lnTo>
                  <a:lnTo>
                    <a:pt x="846983" y="241814"/>
                  </a:lnTo>
                  <a:lnTo>
                    <a:pt x="849515" y="241814"/>
                  </a:lnTo>
                  <a:lnTo>
                    <a:pt x="846983" y="244346"/>
                  </a:lnTo>
                  <a:lnTo>
                    <a:pt x="844451" y="246879"/>
                  </a:lnTo>
                  <a:lnTo>
                    <a:pt x="844451" y="249411"/>
                  </a:lnTo>
                  <a:lnTo>
                    <a:pt x="839387" y="254475"/>
                  </a:lnTo>
                  <a:lnTo>
                    <a:pt x="836855" y="251943"/>
                  </a:lnTo>
                  <a:lnTo>
                    <a:pt x="829259" y="246879"/>
                  </a:lnTo>
                  <a:lnTo>
                    <a:pt x="831791" y="251943"/>
                  </a:lnTo>
                  <a:lnTo>
                    <a:pt x="834323" y="254475"/>
                  </a:lnTo>
                  <a:lnTo>
                    <a:pt x="839387" y="254475"/>
                  </a:lnTo>
                  <a:lnTo>
                    <a:pt x="848249" y="254475"/>
                  </a:lnTo>
                  <a:lnTo>
                    <a:pt x="853313" y="254475"/>
                  </a:lnTo>
                  <a:lnTo>
                    <a:pt x="850781" y="259539"/>
                  </a:lnTo>
                  <a:lnTo>
                    <a:pt x="848249" y="262071"/>
                  </a:lnTo>
                  <a:lnTo>
                    <a:pt x="843185" y="262071"/>
                  </a:lnTo>
                  <a:lnTo>
                    <a:pt x="840653" y="262071"/>
                  </a:lnTo>
                  <a:lnTo>
                    <a:pt x="840653" y="264603"/>
                  </a:lnTo>
                  <a:lnTo>
                    <a:pt x="838121" y="264603"/>
                  </a:lnTo>
                  <a:lnTo>
                    <a:pt x="833057" y="264603"/>
                  </a:lnTo>
                  <a:lnTo>
                    <a:pt x="827992" y="264603"/>
                  </a:lnTo>
                  <a:lnTo>
                    <a:pt x="825460" y="264603"/>
                  </a:lnTo>
                  <a:lnTo>
                    <a:pt x="820396" y="267135"/>
                  </a:lnTo>
                  <a:lnTo>
                    <a:pt x="820396" y="269667"/>
                  </a:lnTo>
                  <a:lnTo>
                    <a:pt x="817864" y="267135"/>
                  </a:lnTo>
                  <a:lnTo>
                    <a:pt x="815332" y="264603"/>
                  </a:lnTo>
                  <a:lnTo>
                    <a:pt x="815332" y="269667"/>
                  </a:lnTo>
                  <a:lnTo>
                    <a:pt x="815332" y="272199"/>
                  </a:lnTo>
                  <a:lnTo>
                    <a:pt x="810268" y="274732"/>
                  </a:lnTo>
                  <a:lnTo>
                    <a:pt x="807736" y="277264"/>
                  </a:lnTo>
                  <a:lnTo>
                    <a:pt x="805204" y="279796"/>
                  </a:lnTo>
                  <a:lnTo>
                    <a:pt x="802672" y="279796"/>
                  </a:lnTo>
                  <a:lnTo>
                    <a:pt x="800140" y="286126"/>
                  </a:lnTo>
                  <a:lnTo>
                    <a:pt x="797608" y="288658"/>
                  </a:lnTo>
                  <a:lnTo>
                    <a:pt x="797608" y="293722"/>
                  </a:lnTo>
                  <a:lnTo>
                    <a:pt x="797608" y="291190"/>
                  </a:lnTo>
                  <a:lnTo>
                    <a:pt x="797608" y="288658"/>
                  </a:lnTo>
                  <a:lnTo>
                    <a:pt x="795075" y="283594"/>
                  </a:lnTo>
                  <a:lnTo>
                    <a:pt x="795075" y="289924"/>
                  </a:lnTo>
                  <a:lnTo>
                    <a:pt x="792543" y="292456"/>
                  </a:lnTo>
                  <a:lnTo>
                    <a:pt x="787479" y="292456"/>
                  </a:lnTo>
                  <a:lnTo>
                    <a:pt x="779883" y="294988"/>
                  </a:lnTo>
                  <a:lnTo>
                    <a:pt x="772287" y="300053"/>
                  </a:lnTo>
                  <a:lnTo>
                    <a:pt x="769755" y="302585"/>
                  </a:lnTo>
                  <a:lnTo>
                    <a:pt x="762158" y="311447"/>
                  </a:lnTo>
                  <a:lnTo>
                    <a:pt x="759626" y="317777"/>
                  </a:lnTo>
                  <a:lnTo>
                    <a:pt x="757094" y="315245"/>
                  </a:lnTo>
                  <a:lnTo>
                    <a:pt x="757094" y="312713"/>
                  </a:lnTo>
                  <a:lnTo>
                    <a:pt x="757094" y="310181"/>
                  </a:lnTo>
                  <a:lnTo>
                    <a:pt x="754562" y="315245"/>
                  </a:lnTo>
                  <a:lnTo>
                    <a:pt x="757094" y="320309"/>
                  </a:lnTo>
                  <a:lnTo>
                    <a:pt x="752030" y="325373"/>
                  </a:lnTo>
                  <a:lnTo>
                    <a:pt x="749498" y="325373"/>
                  </a:lnTo>
                  <a:lnTo>
                    <a:pt x="746966" y="327905"/>
                  </a:lnTo>
                  <a:lnTo>
                    <a:pt x="746966" y="330437"/>
                  </a:lnTo>
                  <a:lnTo>
                    <a:pt x="741901" y="332970"/>
                  </a:lnTo>
                  <a:lnTo>
                    <a:pt x="739369" y="335502"/>
                  </a:lnTo>
                  <a:lnTo>
                    <a:pt x="734305" y="335502"/>
                  </a:lnTo>
                  <a:lnTo>
                    <a:pt x="736837" y="338034"/>
                  </a:lnTo>
                  <a:lnTo>
                    <a:pt x="734305" y="340566"/>
                  </a:lnTo>
                  <a:lnTo>
                    <a:pt x="731773" y="343098"/>
                  </a:lnTo>
                  <a:lnTo>
                    <a:pt x="729241" y="343098"/>
                  </a:lnTo>
                  <a:lnTo>
                    <a:pt x="726709" y="343098"/>
                  </a:lnTo>
                  <a:lnTo>
                    <a:pt x="724177" y="343098"/>
                  </a:lnTo>
                  <a:lnTo>
                    <a:pt x="724177" y="345630"/>
                  </a:lnTo>
                  <a:lnTo>
                    <a:pt x="719113" y="345630"/>
                  </a:lnTo>
                  <a:lnTo>
                    <a:pt x="716581" y="345630"/>
                  </a:lnTo>
                  <a:lnTo>
                    <a:pt x="711517" y="345630"/>
                  </a:lnTo>
                  <a:lnTo>
                    <a:pt x="711517" y="345630"/>
                  </a:lnTo>
                  <a:lnTo>
                    <a:pt x="716581" y="348162"/>
                  </a:lnTo>
                  <a:lnTo>
                    <a:pt x="719113" y="350694"/>
                  </a:lnTo>
                  <a:lnTo>
                    <a:pt x="716581" y="353226"/>
                  </a:lnTo>
                  <a:lnTo>
                    <a:pt x="714049" y="355758"/>
                  </a:lnTo>
                  <a:lnTo>
                    <a:pt x="711517" y="353226"/>
                  </a:lnTo>
                  <a:lnTo>
                    <a:pt x="711517" y="350694"/>
                  </a:lnTo>
                  <a:lnTo>
                    <a:pt x="711517" y="353226"/>
                  </a:lnTo>
                  <a:lnTo>
                    <a:pt x="708984" y="353226"/>
                  </a:lnTo>
                  <a:lnTo>
                    <a:pt x="706452" y="348162"/>
                  </a:lnTo>
                  <a:lnTo>
                    <a:pt x="706452" y="353226"/>
                  </a:lnTo>
                  <a:lnTo>
                    <a:pt x="706452" y="355758"/>
                  </a:lnTo>
                  <a:lnTo>
                    <a:pt x="708984" y="355758"/>
                  </a:lnTo>
                  <a:lnTo>
                    <a:pt x="708984" y="358290"/>
                  </a:lnTo>
                  <a:lnTo>
                    <a:pt x="708984" y="360822"/>
                  </a:lnTo>
                  <a:lnTo>
                    <a:pt x="706452" y="360822"/>
                  </a:lnTo>
                  <a:lnTo>
                    <a:pt x="703920" y="363355"/>
                  </a:lnTo>
                  <a:lnTo>
                    <a:pt x="703920" y="365887"/>
                  </a:lnTo>
                  <a:lnTo>
                    <a:pt x="701388" y="368419"/>
                  </a:lnTo>
                  <a:lnTo>
                    <a:pt x="698856" y="370951"/>
                  </a:lnTo>
                  <a:lnTo>
                    <a:pt x="696324" y="370951"/>
                  </a:lnTo>
                  <a:lnTo>
                    <a:pt x="696324" y="373483"/>
                  </a:lnTo>
                  <a:lnTo>
                    <a:pt x="696324" y="376015"/>
                  </a:lnTo>
                  <a:lnTo>
                    <a:pt x="693792" y="376015"/>
                  </a:lnTo>
                  <a:lnTo>
                    <a:pt x="691260" y="378547"/>
                  </a:lnTo>
                  <a:lnTo>
                    <a:pt x="693792" y="381079"/>
                  </a:lnTo>
                  <a:lnTo>
                    <a:pt x="693792" y="383611"/>
                  </a:lnTo>
                  <a:lnTo>
                    <a:pt x="691260" y="383611"/>
                  </a:lnTo>
                  <a:lnTo>
                    <a:pt x="688728" y="386143"/>
                  </a:lnTo>
                  <a:lnTo>
                    <a:pt x="691260" y="386143"/>
                  </a:lnTo>
                  <a:lnTo>
                    <a:pt x="693792" y="386143"/>
                  </a:lnTo>
                  <a:lnTo>
                    <a:pt x="691260" y="388676"/>
                  </a:lnTo>
                  <a:lnTo>
                    <a:pt x="688728" y="391208"/>
                  </a:lnTo>
                  <a:lnTo>
                    <a:pt x="686196" y="393740"/>
                  </a:lnTo>
                  <a:lnTo>
                    <a:pt x="688728" y="396272"/>
                  </a:lnTo>
                  <a:lnTo>
                    <a:pt x="686196" y="401336"/>
                  </a:lnTo>
                  <a:lnTo>
                    <a:pt x="683664" y="401336"/>
                  </a:lnTo>
                  <a:lnTo>
                    <a:pt x="683664" y="398804"/>
                  </a:lnTo>
                  <a:lnTo>
                    <a:pt x="683664" y="401336"/>
                  </a:lnTo>
                  <a:lnTo>
                    <a:pt x="683664" y="403868"/>
                  </a:lnTo>
                  <a:lnTo>
                    <a:pt x="681132" y="406400"/>
                  </a:lnTo>
                  <a:lnTo>
                    <a:pt x="681132" y="411464"/>
                  </a:lnTo>
                  <a:lnTo>
                    <a:pt x="681132" y="416529"/>
                  </a:lnTo>
                  <a:lnTo>
                    <a:pt x="681132" y="419061"/>
                  </a:lnTo>
                  <a:lnTo>
                    <a:pt x="683664" y="421593"/>
                  </a:lnTo>
                  <a:lnTo>
                    <a:pt x="686196" y="435519"/>
                  </a:lnTo>
                  <a:lnTo>
                    <a:pt x="686196" y="440583"/>
                  </a:lnTo>
                  <a:lnTo>
                    <a:pt x="691260" y="454510"/>
                  </a:lnTo>
                  <a:lnTo>
                    <a:pt x="696324" y="465904"/>
                  </a:lnTo>
                  <a:lnTo>
                    <a:pt x="703920" y="482363"/>
                  </a:lnTo>
                  <a:lnTo>
                    <a:pt x="712783" y="501353"/>
                  </a:lnTo>
                  <a:lnTo>
                    <a:pt x="715315" y="503885"/>
                  </a:lnTo>
                  <a:lnTo>
                    <a:pt x="712783" y="506417"/>
                  </a:lnTo>
                  <a:lnTo>
                    <a:pt x="712783" y="508950"/>
                  </a:lnTo>
                  <a:lnTo>
                    <a:pt x="712783" y="514014"/>
                  </a:lnTo>
                  <a:lnTo>
                    <a:pt x="712783" y="516546"/>
                  </a:lnTo>
                  <a:lnTo>
                    <a:pt x="715315" y="521610"/>
                  </a:lnTo>
                  <a:lnTo>
                    <a:pt x="717847" y="527940"/>
                  </a:lnTo>
                  <a:lnTo>
                    <a:pt x="715315" y="525408"/>
                  </a:lnTo>
                  <a:lnTo>
                    <a:pt x="712783" y="516546"/>
                  </a:lnTo>
                  <a:lnTo>
                    <a:pt x="710250" y="511482"/>
                  </a:lnTo>
                  <a:lnTo>
                    <a:pt x="712783" y="505152"/>
                  </a:lnTo>
                  <a:lnTo>
                    <a:pt x="711517" y="505152"/>
                  </a:lnTo>
                  <a:lnTo>
                    <a:pt x="711517" y="507684"/>
                  </a:lnTo>
                  <a:lnTo>
                    <a:pt x="711517" y="510216"/>
                  </a:lnTo>
                  <a:lnTo>
                    <a:pt x="708984" y="512748"/>
                  </a:lnTo>
                  <a:lnTo>
                    <a:pt x="708984" y="482363"/>
                  </a:lnTo>
                  <a:lnTo>
                    <a:pt x="708984" y="479831"/>
                  </a:lnTo>
                  <a:lnTo>
                    <a:pt x="711517" y="477299"/>
                  </a:lnTo>
                  <a:lnTo>
                    <a:pt x="708984" y="474766"/>
                  </a:lnTo>
                  <a:lnTo>
                    <a:pt x="706452" y="474766"/>
                  </a:lnTo>
                  <a:lnTo>
                    <a:pt x="706452" y="472234"/>
                  </a:lnTo>
                  <a:lnTo>
                    <a:pt x="706452" y="469702"/>
                  </a:lnTo>
                  <a:lnTo>
                    <a:pt x="703920" y="469702"/>
                  </a:lnTo>
                  <a:lnTo>
                    <a:pt x="706452" y="474766"/>
                  </a:lnTo>
                  <a:lnTo>
                    <a:pt x="706452" y="477299"/>
                  </a:lnTo>
                  <a:lnTo>
                    <a:pt x="708984" y="483629"/>
                  </a:lnTo>
                  <a:lnTo>
                    <a:pt x="711517" y="488693"/>
                  </a:lnTo>
                  <a:lnTo>
                    <a:pt x="711517" y="491225"/>
                  </a:lnTo>
                  <a:lnTo>
                    <a:pt x="725443" y="530472"/>
                  </a:lnTo>
                  <a:lnTo>
                    <a:pt x="730507" y="535537"/>
                  </a:lnTo>
                  <a:lnTo>
                    <a:pt x="730507" y="538069"/>
                  </a:lnTo>
                  <a:lnTo>
                    <a:pt x="733039" y="544399"/>
                  </a:lnTo>
                  <a:lnTo>
                    <a:pt x="733039" y="553261"/>
                  </a:lnTo>
                  <a:lnTo>
                    <a:pt x="730507" y="572252"/>
                  </a:lnTo>
                  <a:lnTo>
                    <a:pt x="730507" y="583646"/>
                  </a:lnTo>
                  <a:lnTo>
                    <a:pt x="727975" y="581114"/>
                  </a:lnTo>
                  <a:lnTo>
                    <a:pt x="725443" y="586178"/>
                  </a:lnTo>
                  <a:lnTo>
                    <a:pt x="722911" y="591243"/>
                  </a:lnTo>
                  <a:lnTo>
                    <a:pt x="722911" y="600105"/>
                  </a:lnTo>
                  <a:lnTo>
                    <a:pt x="720379" y="602637"/>
                  </a:lnTo>
                  <a:lnTo>
                    <a:pt x="715315" y="607701"/>
                  </a:lnTo>
                  <a:lnTo>
                    <a:pt x="712783" y="607701"/>
                  </a:lnTo>
                  <a:lnTo>
                    <a:pt x="707718" y="610233"/>
                  </a:lnTo>
                  <a:lnTo>
                    <a:pt x="702654" y="610233"/>
                  </a:lnTo>
                  <a:lnTo>
                    <a:pt x="698856" y="610233"/>
                  </a:lnTo>
                  <a:lnTo>
                    <a:pt x="696324" y="610233"/>
                  </a:lnTo>
                  <a:lnTo>
                    <a:pt x="693792" y="607701"/>
                  </a:lnTo>
                  <a:lnTo>
                    <a:pt x="693792" y="605169"/>
                  </a:lnTo>
                  <a:lnTo>
                    <a:pt x="696324" y="602637"/>
                  </a:lnTo>
                  <a:lnTo>
                    <a:pt x="701388" y="607701"/>
                  </a:lnTo>
                  <a:lnTo>
                    <a:pt x="701388" y="605169"/>
                  </a:lnTo>
                  <a:lnTo>
                    <a:pt x="698856" y="602637"/>
                  </a:lnTo>
                  <a:lnTo>
                    <a:pt x="696324" y="602637"/>
                  </a:lnTo>
                  <a:lnTo>
                    <a:pt x="691260" y="593775"/>
                  </a:lnTo>
                  <a:lnTo>
                    <a:pt x="686196" y="587444"/>
                  </a:lnTo>
                  <a:lnTo>
                    <a:pt x="686196" y="583646"/>
                  </a:lnTo>
                  <a:lnTo>
                    <a:pt x="678599" y="581114"/>
                  </a:lnTo>
                  <a:lnTo>
                    <a:pt x="673535" y="576050"/>
                  </a:lnTo>
                  <a:lnTo>
                    <a:pt x="671003" y="569720"/>
                  </a:lnTo>
                  <a:lnTo>
                    <a:pt x="668471" y="560857"/>
                  </a:lnTo>
                  <a:lnTo>
                    <a:pt x="665939" y="558325"/>
                  </a:lnTo>
                  <a:lnTo>
                    <a:pt x="665939" y="553261"/>
                  </a:lnTo>
                  <a:lnTo>
                    <a:pt x="668471" y="548197"/>
                  </a:lnTo>
                  <a:lnTo>
                    <a:pt x="668471" y="550729"/>
                  </a:lnTo>
                  <a:lnTo>
                    <a:pt x="665939" y="550729"/>
                  </a:lnTo>
                  <a:lnTo>
                    <a:pt x="663407" y="555793"/>
                  </a:lnTo>
                  <a:lnTo>
                    <a:pt x="660875" y="555793"/>
                  </a:lnTo>
                  <a:lnTo>
                    <a:pt x="660875" y="549463"/>
                  </a:lnTo>
                  <a:lnTo>
                    <a:pt x="660875" y="543133"/>
                  </a:lnTo>
                  <a:lnTo>
                    <a:pt x="663407" y="540601"/>
                  </a:lnTo>
                  <a:lnTo>
                    <a:pt x="660875" y="540601"/>
                  </a:lnTo>
                  <a:lnTo>
                    <a:pt x="655811" y="540601"/>
                  </a:lnTo>
                  <a:lnTo>
                    <a:pt x="658343" y="543133"/>
                  </a:lnTo>
                  <a:lnTo>
                    <a:pt x="655811" y="545665"/>
                  </a:lnTo>
                  <a:lnTo>
                    <a:pt x="653278" y="543133"/>
                  </a:lnTo>
                  <a:lnTo>
                    <a:pt x="650746" y="540601"/>
                  </a:lnTo>
                  <a:lnTo>
                    <a:pt x="648214" y="535537"/>
                  </a:lnTo>
                  <a:lnTo>
                    <a:pt x="640618" y="521610"/>
                  </a:lnTo>
                  <a:lnTo>
                    <a:pt x="638086" y="519078"/>
                  </a:lnTo>
                  <a:lnTo>
                    <a:pt x="638086" y="516546"/>
                  </a:lnTo>
                  <a:lnTo>
                    <a:pt x="640618" y="516546"/>
                  </a:lnTo>
                  <a:lnTo>
                    <a:pt x="645682" y="511482"/>
                  </a:lnTo>
                  <a:lnTo>
                    <a:pt x="648214" y="506417"/>
                  </a:lnTo>
                  <a:lnTo>
                    <a:pt x="648214" y="503885"/>
                  </a:lnTo>
                  <a:lnTo>
                    <a:pt x="648214" y="501353"/>
                  </a:lnTo>
                  <a:lnTo>
                    <a:pt x="645682" y="503885"/>
                  </a:lnTo>
                  <a:lnTo>
                    <a:pt x="645682" y="501353"/>
                  </a:lnTo>
                  <a:lnTo>
                    <a:pt x="643150" y="498821"/>
                  </a:lnTo>
                  <a:lnTo>
                    <a:pt x="640618" y="498821"/>
                  </a:lnTo>
                  <a:lnTo>
                    <a:pt x="638086" y="498821"/>
                  </a:lnTo>
                  <a:lnTo>
                    <a:pt x="640618" y="501353"/>
                  </a:lnTo>
                  <a:lnTo>
                    <a:pt x="643150" y="503885"/>
                  </a:lnTo>
                  <a:lnTo>
                    <a:pt x="640618" y="506417"/>
                  </a:lnTo>
                  <a:lnTo>
                    <a:pt x="640618" y="508950"/>
                  </a:lnTo>
                  <a:lnTo>
                    <a:pt x="638086" y="508950"/>
                  </a:lnTo>
                  <a:lnTo>
                    <a:pt x="635554" y="508950"/>
                  </a:lnTo>
                  <a:lnTo>
                    <a:pt x="635554" y="507684"/>
                  </a:lnTo>
                  <a:lnTo>
                    <a:pt x="633022" y="505152"/>
                  </a:lnTo>
                  <a:lnTo>
                    <a:pt x="635554" y="488693"/>
                  </a:lnTo>
                  <a:lnTo>
                    <a:pt x="640618" y="479831"/>
                  </a:lnTo>
                  <a:lnTo>
                    <a:pt x="640618" y="470968"/>
                  </a:lnTo>
                  <a:lnTo>
                    <a:pt x="640618" y="468436"/>
                  </a:lnTo>
                  <a:lnTo>
                    <a:pt x="640618" y="465904"/>
                  </a:lnTo>
                  <a:lnTo>
                    <a:pt x="635554" y="459574"/>
                  </a:lnTo>
                  <a:lnTo>
                    <a:pt x="619095" y="445648"/>
                  </a:lnTo>
                  <a:lnTo>
                    <a:pt x="605169" y="426657"/>
                  </a:lnTo>
                  <a:lnTo>
                    <a:pt x="593774" y="420327"/>
                  </a:lnTo>
                  <a:lnTo>
                    <a:pt x="584912" y="422859"/>
                  </a:lnTo>
                  <a:lnTo>
                    <a:pt x="582380" y="425391"/>
                  </a:lnTo>
                  <a:lnTo>
                    <a:pt x="584912" y="427923"/>
                  </a:lnTo>
                  <a:lnTo>
                    <a:pt x="584912" y="427923"/>
                  </a:lnTo>
                  <a:lnTo>
                    <a:pt x="582380" y="427923"/>
                  </a:lnTo>
                  <a:lnTo>
                    <a:pt x="579848" y="427923"/>
                  </a:lnTo>
                  <a:lnTo>
                    <a:pt x="569720" y="432987"/>
                  </a:lnTo>
                  <a:lnTo>
                    <a:pt x="567188" y="432987"/>
                  </a:lnTo>
                  <a:lnTo>
                    <a:pt x="564655" y="435519"/>
                  </a:lnTo>
                  <a:lnTo>
                    <a:pt x="562123" y="435519"/>
                  </a:lnTo>
                  <a:lnTo>
                    <a:pt x="559591" y="435519"/>
                  </a:lnTo>
                  <a:lnTo>
                    <a:pt x="554527" y="438051"/>
                  </a:lnTo>
                  <a:lnTo>
                    <a:pt x="551995" y="438051"/>
                  </a:lnTo>
                  <a:lnTo>
                    <a:pt x="551995" y="431721"/>
                  </a:lnTo>
                  <a:lnTo>
                    <a:pt x="551995" y="429189"/>
                  </a:lnTo>
                  <a:lnTo>
                    <a:pt x="551995" y="431721"/>
                  </a:lnTo>
                  <a:lnTo>
                    <a:pt x="554527" y="434253"/>
                  </a:lnTo>
                  <a:lnTo>
                    <a:pt x="554527" y="431721"/>
                  </a:lnTo>
                  <a:lnTo>
                    <a:pt x="554527" y="429189"/>
                  </a:lnTo>
                  <a:lnTo>
                    <a:pt x="546931" y="424125"/>
                  </a:lnTo>
                  <a:lnTo>
                    <a:pt x="541867" y="419061"/>
                  </a:lnTo>
                  <a:lnTo>
                    <a:pt x="544399" y="419061"/>
                  </a:lnTo>
                  <a:lnTo>
                    <a:pt x="544399" y="416529"/>
                  </a:lnTo>
                  <a:lnTo>
                    <a:pt x="541867" y="413996"/>
                  </a:lnTo>
                  <a:lnTo>
                    <a:pt x="544399" y="411464"/>
                  </a:lnTo>
                  <a:lnTo>
                    <a:pt x="541867" y="411464"/>
                  </a:lnTo>
                  <a:lnTo>
                    <a:pt x="539334" y="413996"/>
                  </a:lnTo>
                  <a:lnTo>
                    <a:pt x="539334" y="416529"/>
                  </a:lnTo>
                  <a:lnTo>
                    <a:pt x="536802" y="416529"/>
                  </a:lnTo>
                  <a:lnTo>
                    <a:pt x="534270" y="413996"/>
                  </a:lnTo>
                  <a:lnTo>
                    <a:pt x="524142" y="408932"/>
                  </a:lnTo>
                  <a:lnTo>
                    <a:pt x="515280" y="406400"/>
                  </a:lnTo>
                  <a:lnTo>
                    <a:pt x="522876" y="406400"/>
                  </a:lnTo>
                  <a:lnTo>
                    <a:pt x="527940" y="406400"/>
                  </a:lnTo>
                  <a:lnTo>
                    <a:pt x="525408" y="403868"/>
                  </a:lnTo>
                  <a:lnTo>
                    <a:pt x="522876" y="403868"/>
                  </a:lnTo>
                  <a:lnTo>
                    <a:pt x="517812" y="403868"/>
                  </a:lnTo>
                  <a:lnTo>
                    <a:pt x="515280" y="403868"/>
                  </a:lnTo>
                  <a:lnTo>
                    <a:pt x="512748" y="403868"/>
                  </a:lnTo>
                  <a:lnTo>
                    <a:pt x="510216" y="406400"/>
                  </a:lnTo>
                  <a:lnTo>
                    <a:pt x="507683" y="406400"/>
                  </a:lnTo>
                  <a:lnTo>
                    <a:pt x="497555" y="408932"/>
                  </a:lnTo>
                  <a:lnTo>
                    <a:pt x="488693" y="408932"/>
                  </a:lnTo>
                  <a:lnTo>
                    <a:pt x="491225" y="408932"/>
                  </a:lnTo>
                  <a:lnTo>
                    <a:pt x="493757" y="406400"/>
                  </a:lnTo>
                  <a:lnTo>
                    <a:pt x="496289" y="406400"/>
                  </a:lnTo>
                  <a:lnTo>
                    <a:pt x="498821" y="401336"/>
                  </a:lnTo>
                  <a:lnTo>
                    <a:pt x="496289" y="398804"/>
                  </a:lnTo>
                  <a:lnTo>
                    <a:pt x="496289" y="401336"/>
                  </a:lnTo>
                  <a:lnTo>
                    <a:pt x="493757" y="401336"/>
                  </a:lnTo>
                  <a:lnTo>
                    <a:pt x="491225" y="401336"/>
                  </a:lnTo>
                  <a:lnTo>
                    <a:pt x="491225" y="403868"/>
                  </a:lnTo>
                  <a:lnTo>
                    <a:pt x="488693" y="406400"/>
                  </a:lnTo>
                  <a:lnTo>
                    <a:pt x="486161" y="408932"/>
                  </a:lnTo>
                  <a:lnTo>
                    <a:pt x="481097" y="411464"/>
                  </a:lnTo>
                  <a:lnTo>
                    <a:pt x="478565" y="411464"/>
                  </a:lnTo>
                  <a:lnTo>
                    <a:pt x="481097" y="408932"/>
                  </a:lnTo>
                  <a:lnTo>
                    <a:pt x="481097" y="406400"/>
                  </a:lnTo>
                  <a:lnTo>
                    <a:pt x="478565" y="408932"/>
                  </a:lnTo>
                  <a:lnTo>
                    <a:pt x="473500" y="411464"/>
                  </a:lnTo>
                  <a:lnTo>
                    <a:pt x="462106" y="413996"/>
                  </a:lnTo>
                  <a:lnTo>
                    <a:pt x="462106" y="411464"/>
                  </a:lnTo>
                  <a:lnTo>
                    <a:pt x="464638" y="411464"/>
                  </a:lnTo>
                  <a:lnTo>
                    <a:pt x="469702" y="411464"/>
                  </a:lnTo>
                  <a:lnTo>
                    <a:pt x="469702" y="408932"/>
                  </a:lnTo>
                  <a:lnTo>
                    <a:pt x="467170" y="406400"/>
                  </a:lnTo>
                  <a:lnTo>
                    <a:pt x="464638" y="403868"/>
                  </a:lnTo>
                  <a:lnTo>
                    <a:pt x="464638" y="398804"/>
                  </a:lnTo>
                  <a:lnTo>
                    <a:pt x="464638" y="396272"/>
                  </a:lnTo>
                  <a:lnTo>
                    <a:pt x="462106" y="393740"/>
                  </a:lnTo>
                  <a:lnTo>
                    <a:pt x="462106" y="396272"/>
                  </a:lnTo>
                  <a:lnTo>
                    <a:pt x="459574" y="398804"/>
                  </a:lnTo>
                  <a:lnTo>
                    <a:pt x="457042" y="405134"/>
                  </a:lnTo>
                  <a:lnTo>
                    <a:pt x="457042" y="407666"/>
                  </a:lnTo>
                  <a:lnTo>
                    <a:pt x="454510" y="407666"/>
                  </a:lnTo>
                  <a:lnTo>
                    <a:pt x="449445" y="407666"/>
                  </a:lnTo>
                  <a:lnTo>
                    <a:pt x="438051" y="407666"/>
                  </a:lnTo>
                  <a:lnTo>
                    <a:pt x="435519" y="405134"/>
                  </a:lnTo>
                  <a:lnTo>
                    <a:pt x="432987" y="405134"/>
                  </a:lnTo>
                  <a:lnTo>
                    <a:pt x="430455" y="405134"/>
                  </a:lnTo>
                  <a:lnTo>
                    <a:pt x="425391" y="407666"/>
                  </a:lnTo>
                  <a:lnTo>
                    <a:pt x="420326" y="407666"/>
                  </a:lnTo>
                  <a:lnTo>
                    <a:pt x="417794" y="407666"/>
                  </a:lnTo>
                  <a:lnTo>
                    <a:pt x="415262" y="407666"/>
                  </a:lnTo>
                  <a:lnTo>
                    <a:pt x="412730" y="412730"/>
                  </a:lnTo>
                  <a:lnTo>
                    <a:pt x="407666" y="415262"/>
                  </a:lnTo>
                  <a:lnTo>
                    <a:pt x="393739" y="410198"/>
                  </a:lnTo>
                  <a:lnTo>
                    <a:pt x="391207" y="407666"/>
                  </a:lnTo>
                  <a:lnTo>
                    <a:pt x="388675" y="407666"/>
                  </a:lnTo>
                  <a:lnTo>
                    <a:pt x="386143" y="405134"/>
                  </a:lnTo>
                  <a:lnTo>
                    <a:pt x="381079" y="410198"/>
                  </a:lnTo>
                  <a:lnTo>
                    <a:pt x="378547" y="415262"/>
                  </a:lnTo>
                  <a:lnTo>
                    <a:pt x="383611" y="420327"/>
                  </a:lnTo>
                  <a:lnTo>
                    <a:pt x="386143" y="420327"/>
                  </a:lnTo>
                  <a:lnTo>
                    <a:pt x="393739" y="420327"/>
                  </a:lnTo>
                  <a:lnTo>
                    <a:pt x="396272" y="417794"/>
                  </a:lnTo>
                  <a:lnTo>
                    <a:pt x="398804" y="417794"/>
                  </a:lnTo>
                  <a:lnTo>
                    <a:pt x="401336" y="415262"/>
                  </a:lnTo>
                  <a:lnTo>
                    <a:pt x="403868" y="415262"/>
                  </a:lnTo>
                  <a:lnTo>
                    <a:pt x="406400" y="415262"/>
                  </a:lnTo>
                  <a:lnTo>
                    <a:pt x="406400" y="417794"/>
                  </a:lnTo>
                  <a:lnTo>
                    <a:pt x="407666" y="417794"/>
                  </a:lnTo>
                  <a:lnTo>
                    <a:pt x="405134" y="420327"/>
                  </a:lnTo>
                  <a:lnTo>
                    <a:pt x="402602" y="420327"/>
                  </a:lnTo>
                  <a:lnTo>
                    <a:pt x="405134" y="425391"/>
                  </a:lnTo>
                  <a:lnTo>
                    <a:pt x="410198" y="425391"/>
                  </a:lnTo>
                  <a:lnTo>
                    <a:pt x="412730" y="425391"/>
                  </a:lnTo>
                  <a:lnTo>
                    <a:pt x="412730" y="422859"/>
                  </a:lnTo>
                  <a:lnTo>
                    <a:pt x="415262" y="420327"/>
                  </a:lnTo>
                  <a:lnTo>
                    <a:pt x="417794" y="420327"/>
                  </a:lnTo>
                  <a:lnTo>
                    <a:pt x="417794" y="422859"/>
                  </a:lnTo>
                  <a:lnTo>
                    <a:pt x="420326" y="425391"/>
                  </a:lnTo>
                  <a:lnTo>
                    <a:pt x="420326" y="427923"/>
                  </a:lnTo>
                  <a:lnTo>
                    <a:pt x="417794" y="430455"/>
                  </a:lnTo>
                  <a:lnTo>
                    <a:pt x="412730" y="430455"/>
                  </a:lnTo>
                  <a:lnTo>
                    <a:pt x="412730" y="432987"/>
                  </a:lnTo>
                  <a:lnTo>
                    <a:pt x="410198" y="435519"/>
                  </a:lnTo>
                  <a:lnTo>
                    <a:pt x="407666" y="435519"/>
                  </a:lnTo>
                  <a:lnTo>
                    <a:pt x="407666" y="438051"/>
                  </a:lnTo>
                  <a:lnTo>
                    <a:pt x="407666" y="440583"/>
                  </a:lnTo>
                  <a:lnTo>
                    <a:pt x="412730" y="443115"/>
                  </a:lnTo>
                  <a:lnTo>
                    <a:pt x="415262" y="445648"/>
                  </a:lnTo>
                  <a:lnTo>
                    <a:pt x="422859" y="448180"/>
                  </a:lnTo>
                  <a:lnTo>
                    <a:pt x="425391" y="448180"/>
                  </a:lnTo>
                  <a:lnTo>
                    <a:pt x="427923" y="453244"/>
                  </a:lnTo>
                  <a:lnTo>
                    <a:pt x="430455" y="453244"/>
                  </a:lnTo>
                  <a:lnTo>
                    <a:pt x="432987" y="455776"/>
                  </a:lnTo>
                  <a:lnTo>
                    <a:pt x="432987" y="458308"/>
                  </a:lnTo>
                  <a:lnTo>
                    <a:pt x="427923" y="458308"/>
                  </a:lnTo>
                  <a:lnTo>
                    <a:pt x="427923" y="460840"/>
                  </a:lnTo>
                  <a:lnTo>
                    <a:pt x="427923" y="463372"/>
                  </a:lnTo>
                  <a:lnTo>
                    <a:pt x="425391" y="460840"/>
                  </a:lnTo>
                  <a:lnTo>
                    <a:pt x="420326" y="463372"/>
                  </a:lnTo>
                  <a:lnTo>
                    <a:pt x="420326" y="460840"/>
                  </a:lnTo>
                  <a:lnTo>
                    <a:pt x="417794" y="458308"/>
                  </a:lnTo>
                  <a:lnTo>
                    <a:pt x="417794" y="455776"/>
                  </a:lnTo>
                  <a:lnTo>
                    <a:pt x="415262" y="453244"/>
                  </a:lnTo>
                  <a:lnTo>
                    <a:pt x="412730" y="453244"/>
                  </a:lnTo>
                  <a:lnTo>
                    <a:pt x="410198" y="450712"/>
                  </a:lnTo>
                  <a:lnTo>
                    <a:pt x="407666" y="450712"/>
                  </a:lnTo>
                  <a:lnTo>
                    <a:pt x="405134" y="448180"/>
                  </a:lnTo>
                  <a:lnTo>
                    <a:pt x="402602" y="445648"/>
                  </a:lnTo>
                  <a:lnTo>
                    <a:pt x="402602" y="443115"/>
                  </a:lnTo>
                  <a:lnTo>
                    <a:pt x="393739" y="440583"/>
                  </a:lnTo>
                  <a:lnTo>
                    <a:pt x="393739" y="443115"/>
                  </a:lnTo>
                  <a:lnTo>
                    <a:pt x="396272" y="445648"/>
                  </a:lnTo>
                  <a:lnTo>
                    <a:pt x="396272" y="448180"/>
                  </a:lnTo>
                  <a:lnTo>
                    <a:pt x="396272" y="450712"/>
                  </a:lnTo>
                  <a:lnTo>
                    <a:pt x="396272" y="453244"/>
                  </a:lnTo>
                  <a:lnTo>
                    <a:pt x="393739" y="455776"/>
                  </a:lnTo>
                  <a:lnTo>
                    <a:pt x="393739" y="458308"/>
                  </a:lnTo>
                  <a:lnTo>
                    <a:pt x="391207" y="458308"/>
                  </a:lnTo>
                  <a:lnTo>
                    <a:pt x="388675" y="458308"/>
                  </a:lnTo>
                  <a:lnTo>
                    <a:pt x="388675" y="453244"/>
                  </a:lnTo>
                  <a:lnTo>
                    <a:pt x="383611" y="450712"/>
                  </a:lnTo>
                  <a:lnTo>
                    <a:pt x="381079" y="450712"/>
                  </a:lnTo>
                  <a:lnTo>
                    <a:pt x="378547" y="450712"/>
                  </a:lnTo>
                  <a:lnTo>
                    <a:pt x="373483" y="455776"/>
                  </a:lnTo>
                  <a:lnTo>
                    <a:pt x="370951" y="458308"/>
                  </a:lnTo>
                  <a:lnTo>
                    <a:pt x="363354" y="455776"/>
                  </a:lnTo>
                  <a:lnTo>
                    <a:pt x="353226" y="450712"/>
                  </a:lnTo>
                  <a:lnTo>
                    <a:pt x="353226" y="448180"/>
                  </a:lnTo>
                  <a:lnTo>
                    <a:pt x="358290" y="450712"/>
                  </a:lnTo>
                  <a:lnTo>
                    <a:pt x="355758" y="448180"/>
                  </a:lnTo>
                  <a:lnTo>
                    <a:pt x="353226" y="443115"/>
                  </a:lnTo>
                  <a:lnTo>
                    <a:pt x="353226" y="440583"/>
                  </a:lnTo>
                  <a:lnTo>
                    <a:pt x="350694" y="443115"/>
                  </a:lnTo>
                  <a:lnTo>
                    <a:pt x="343098" y="440583"/>
                  </a:lnTo>
                  <a:lnTo>
                    <a:pt x="343098" y="438051"/>
                  </a:lnTo>
                  <a:lnTo>
                    <a:pt x="338034" y="432987"/>
                  </a:lnTo>
                  <a:lnTo>
                    <a:pt x="332970" y="432987"/>
                  </a:lnTo>
                  <a:lnTo>
                    <a:pt x="330437" y="427923"/>
                  </a:lnTo>
                  <a:lnTo>
                    <a:pt x="325373" y="430455"/>
                  </a:lnTo>
                  <a:lnTo>
                    <a:pt x="322841" y="430455"/>
                  </a:lnTo>
                  <a:lnTo>
                    <a:pt x="322841" y="432987"/>
                  </a:lnTo>
                  <a:lnTo>
                    <a:pt x="322841" y="435519"/>
                  </a:lnTo>
                  <a:lnTo>
                    <a:pt x="325373" y="438051"/>
                  </a:lnTo>
                  <a:lnTo>
                    <a:pt x="322841" y="438051"/>
                  </a:lnTo>
                  <a:lnTo>
                    <a:pt x="317777" y="440583"/>
                  </a:lnTo>
                  <a:lnTo>
                    <a:pt x="303850" y="438051"/>
                  </a:lnTo>
                  <a:lnTo>
                    <a:pt x="298786" y="438051"/>
                  </a:lnTo>
                  <a:lnTo>
                    <a:pt x="293722" y="432987"/>
                  </a:lnTo>
                  <a:lnTo>
                    <a:pt x="286126" y="430455"/>
                  </a:lnTo>
                  <a:lnTo>
                    <a:pt x="281062" y="430455"/>
                  </a:lnTo>
                  <a:lnTo>
                    <a:pt x="278530" y="430455"/>
                  </a:lnTo>
                  <a:lnTo>
                    <a:pt x="269667" y="430455"/>
                  </a:lnTo>
                  <a:lnTo>
                    <a:pt x="267135" y="432987"/>
                  </a:lnTo>
                  <a:lnTo>
                    <a:pt x="264603" y="432987"/>
                  </a:lnTo>
                  <a:lnTo>
                    <a:pt x="262071" y="432987"/>
                  </a:lnTo>
                  <a:lnTo>
                    <a:pt x="262071" y="431721"/>
                  </a:lnTo>
                  <a:lnTo>
                    <a:pt x="264603" y="429189"/>
                  </a:lnTo>
                  <a:lnTo>
                    <a:pt x="264603" y="426657"/>
                  </a:lnTo>
                  <a:lnTo>
                    <a:pt x="264603" y="424125"/>
                  </a:lnTo>
                  <a:lnTo>
                    <a:pt x="262071" y="424125"/>
                  </a:lnTo>
                  <a:lnTo>
                    <a:pt x="259539" y="430455"/>
                  </a:lnTo>
                  <a:lnTo>
                    <a:pt x="262071" y="432987"/>
                  </a:lnTo>
                  <a:lnTo>
                    <a:pt x="262071" y="435519"/>
                  </a:lnTo>
                  <a:lnTo>
                    <a:pt x="254475" y="435519"/>
                  </a:lnTo>
                  <a:lnTo>
                    <a:pt x="238016" y="441849"/>
                  </a:lnTo>
                  <a:lnTo>
                    <a:pt x="230420" y="446913"/>
                  </a:lnTo>
                  <a:lnTo>
                    <a:pt x="232952" y="444381"/>
                  </a:lnTo>
                  <a:lnTo>
                    <a:pt x="240548" y="439317"/>
                  </a:lnTo>
                  <a:lnTo>
                    <a:pt x="238016" y="439317"/>
                  </a:lnTo>
                  <a:lnTo>
                    <a:pt x="232952" y="439317"/>
                  </a:lnTo>
                  <a:lnTo>
                    <a:pt x="230420" y="439317"/>
                  </a:lnTo>
                  <a:lnTo>
                    <a:pt x="232952" y="434253"/>
                  </a:lnTo>
                  <a:lnTo>
                    <a:pt x="232952" y="431721"/>
                  </a:lnTo>
                  <a:lnTo>
                    <a:pt x="227888" y="431721"/>
                  </a:lnTo>
                  <a:lnTo>
                    <a:pt x="227888" y="434253"/>
                  </a:lnTo>
                  <a:lnTo>
                    <a:pt x="225356" y="434253"/>
                  </a:lnTo>
                  <a:lnTo>
                    <a:pt x="222824" y="431721"/>
                  </a:lnTo>
                  <a:lnTo>
                    <a:pt x="222824" y="438051"/>
                  </a:lnTo>
                  <a:lnTo>
                    <a:pt x="225356" y="440583"/>
                  </a:lnTo>
                  <a:lnTo>
                    <a:pt x="227888" y="445648"/>
                  </a:lnTo>
                  <a:lnTo>
                    <a:pt x="222824" y="450712"/>
                  </a:lnTo>
                  <a:lnTo>
                    <a:pt x="217759" y="453244"/>
                  </a:lnTo>
                  <a:lnTo>
                    <a:pt x="217759" y="458308"/>
                  </a:lnTo>
                  <a:lnTo>
                    <a:pt x="212695" y="463372"/>
                  </a:lnTo>
                  <a:lnTo>
                    <a:pt x="210163" y="465904"/>
                  </a:lnTo>
                  <a:lnTo>
                    <a:pt x="201301" y="470968"/>
                  </a:lnTo>
                  <a:lnTo>
                    <a:pt x="198769" y="473500"/>
                  </a:lnTo>
                  <a:lnTo>
                    <a:pt x="193705" y="476033"/>
                  </a:lnTo>
                  <a:lnTo>
                    <a:pt x="188640" y="478565"/>
                  </a:lnTo>
                  <a:lnTo>
                    <a:pt x="181044" y="481097"/>
                  </a:lnTo>
                  <a:lnTo>
                    <a:pt x="183576" y="478565"/>
                  </a:lnTo>
                  <a:lnTo>
                    <a:pt x="188640" y="476033"/>
                  </a:lnTo>
                  <a:lnTo>
                    <a:pt x="183576" y="476033"/>
                  </a:lnTo>
                  <a:lnTo>
                    <a:pt x="178512" y="476033"/>
                  </a:lnTo>
                  <a:lnTo>
                    <a:pt x="175980" y="476033"/>
                  </a:lnTo>
                  <a:lnTo>
                    <a:pt x="173448" y="478565"/>
                  </a:lnTo>
                  <a:lnTo>
                    <a:pt x="168384" y="476033"/>
                  </a:lnTo>
                  <a:lnTo>
                    <a:pt x="168384" y="473500"/>
                  </a:lnTo>
                  <a:lnTo>
                    <a:pt x="165852" y="470968"/>
                  </a:lnTo>
                  <a:lnTo>
                    <a:pt x="165852" y="473500"/>
                  </a:lnTo>
                  <a:lnTo>
                    <a:pt x="168384" y="479831"/>
                  </a:lnTo>
                  <a:lnTo>
                    <a:pt x="170916" y="479831"/>
                  </a:lnTo>
                  <a:lnTo>
                    <a:pt x="173448" y="482363"/>
                  </a:lnTo>
                  <a:lnTo>
                    <a:pt x="170916" y="484895"/>
                  </a:lnTo>
                  <a:lnTo>
                    <a:pt x="168384" y="484895"/>
                  </a:lnTo>
                  <a:lnTo>
                    <a:pt x="163320" y="487427"/>
                  </a:lnTo>
                  <a:lnTo>
                    <a:pt x="160788" y="482363"/>
                  </a:lnTo>
                  <a:lnTo>
                    <a:pt x="160788" y="487427"/>
                  </a:lnTo>
                  <a:lnTo>
                    <a:pt x="158255" y="492491"/>
                  </a:lnTo>
                  <a:lnTo>
                    <a:pt x="155723" y="495023"/>
                  </a:lnTo>
                  <a:lnTo>
                    <a:pt x="155723" y="492491"/>
                  </a:lnTo>
                  <a:lnTo>
                    <a:pt x="153191" y="492491"/>
                  </a:lnTo>
                  <a:lnTo>
                    <a:pt x="153191" y="495023"/>
                  </a:lnTo>
                  <a:lnTo>
                    <a:pt x="148127" y="495023"/>
                  </a:lnTo>
                  <a:lnTo>
                    <a:pt x="148127" y="497555"/>
                  </a:lnTo>
                  <a:lnTo>
                    <a:pt x="150659" y="497555"/>
                  </a:lnTo>
                  <a:lnTo>
                    <a:pt x="150659" y="502620"/>
                  </a:lnTo>
                  <a:lnTo>
                    <a:pt x="145595" y="505152"/>
                  </a:lnTo>
                  <a:lnTo>
                    <a:pt x="143063" y="507684"/>
                  </a:lnTo>
                  <a:lnTo>
                    <a:pt x="137999" y="507684"/>
                  </a:lnTo>
                  <a:lnTo>
                    <a:pt x="143063" y="514014"/>
                  </a:lnTo>
                  <a:lnTo>
                    <a:pt x="137999" y="522876"/>
                  </a:lnTo>
                  <a:lnTo>
                    <a:pt x="137999" y="527940"/>
                  </a:lnTo>
                  <a:lnTo>
                    <a:pt x="135467" y="527940"/>
                  </a:lnTo>
                  <a:lnTo>
                    <a:pt x="132935" y="527940"/>
                  </a:lnTo>
                  <a:lnTo>
                    <a:pt x="127870" y="522876"/>
                  </a:lnTo>
                  <a:lnTo>
                    <a:pt x="125338" y="520344"/>
                  </a:lnTo>
                  <a:lnTo>
                    <a:pt x="127870" y="526674"/>
                  </a:lnTo>
                  <a:lnTo>
                    <a:pt x="135467" y="529206"/>
                  </a:lnTo>
                  <a:lnTo>
                    <a:pt x="135467" y="531738"/>
                  </a:lnTo>
                  <a:lnTo>
                    <a:pt x="135467" y="534271"/>
                  </a:lnTo>
                  <a:lnTo>
                    <a:pt x="132935" y="536803"/>
                  </a:lnTo>
                  <a:lnTo>
                    <a:pt x="132935" y="541867"/>
                  </a:lnTo>
                  <a:lnTo>
                    <a:pt x="132935" y="544399"/>
                  </a:lnTo>
                  <a:lnTo>
                    <a:pt x="135467" y="549463"/>
                  </a:lnTo>
                  <a:lnTo>
                    <a:pt x="135467" y="551995"/>
                  </a:lnTo>
                  <a:lnTo>
                    <a:pt x="137999" y="560857"/>
                  </a:lnTo>
                  <a:lnTo>
                    <a:pt x="137999" y="563389"/>
                  </a:lnTo>
                  <a:lnTo>
                    <a:pt x="145595" y="577316"/>
                  </a:lnTo>
                  <a:lnTo>
                    <a:pt x="148127" y="577316"/>
                  </a:lnTo>
                  <a:lnTo>
                    <a:pt x="148127" y="579848"/>
                  </a:lnTo>
                  <a:lnTo>
                    <a:pt x="145595" y="588710"/>
                  </a:lnTo>
                  <a:lnTo>
                    <a:pt x="145595" y="591243"/>
                  </a:lnTo>
                  <a:lnTo>
                    <a:pt x="145595" y="593775"/>
                  </a:lnTo>
                  <a:lnTo>
                    <a:pt x="145595" y="596307"/>
                  </a:lnTo>
                  <a:lnTo>
                    <a:pt x="145595" y="598839"/>
                  </a:lnTo>
                  <a:lnTo>
                    <a:pt x="143063" y="598839"/>
                  </a:lnTo>
                  <a:lnTo>
                    <a:pt x="143063" y="601371"/>
                  </a:lnTo>
                  <a:lnTo>
                    <a:pt x="143063" y="603903"/>
                  </a:lnTo>
                  <a:lnTo>
                    <a:pt x="143063" y="606435"/>
                  </a:lnTo>
                  <a:lnTo>
                    <a:pt x="140531" y="606435"/>
                  </a:lnTo>
                  <a:lnTo>
                    <a:pt x="140531" y="608967"/>
                  </a:lnTo>
                  <a:lnTo>
                    <a:pt x="140531" y="611499"/>
                  </a:lnTo>
                  <a:lnTo>
                    <a:pt x="137999" y="611499"/>
                  </a:lnTo>
                  <a:lnTo>
                    <a:pt x="137999" y="614031"/>
                  </a:lnTo>
                  <a:lnTo>
                    <a:pt x="137999" y="616563"/>
                  </a:lnTo>
                  <a:lnTo>
                    <a:pt x="135467" y="616563"/>
                  </a:lnTo>
                  <a:lnTo>
                    <a:pt x="135467" y="619096"/>
                  </a:lnTo>
                  <a:lnTo>
                    <a:pt x="135467" y="621628"/>
                  </a:lnTo>
                  <a:lnTo>
                    <a:pt x="132935" y="621628"/>
                  </a:lnTo>
                  <a:lnTo>
                    <a:pt x="132935" y="619096"/>
                  </a:lnTo>
                  <a:lnTo>
                    <a:pt x="135467" y="619096"/>
                  </a:lnTo>
                  <a:lnTo>
                    <a:pt x="135467" y="616563"/>
                  </a:lnTo>
                  <a:lnTo>
                    <a:pt x="135467" y="608967"/>
                  </a:lnTo>
                  <a:lnTo>
                    <a:pt x="135467" y="606435"/>
                  </a:lnTo>
                  <a:lnTo>
                    <a:pt x="137999" y="606435"/>
                  </a:lnTo>
                  <a:lnTo>
                    <a:pt x="137999" y="603903"/>
                  </a:lnTo>
                  <a:lnTo>
                    <a:pt x="137999" y="601371"/>
                  </a:lnTo>
                  <a:lnTo>
                    <a:pt x="137999" y="598839"/>
                  </a:lnTo>
                  <a:lnTo>
                    <a:pt x="135467" y="598839"/>
                  </a:lnTo>
                  <a:lnTo>
                    <a:pt x="135467" y="596307"/>
                  </a:lnTo>
                  <a:lnTo>
                    <a:pt x="132935" y="596307"/>
                  </a:lnTo>
                  <a:lnTo>
                    <a:pt x="132935" y="598839"/>
                  </a:lnTo>
                  <a:lnTo>
                    <a:pt x="132935" y="601371"/>
                  </a:lnTo>
                  <a:lnTo>
                    <a:pt x="132935" y="603903"/>
                  </a:lnTo>
                  <a:lnTo>
                    <a:pt x="141797" y="603903"/>
                  </a:lnTo>
                  <a:lnTo>
                    <a:pt x="141797" y="601371"/>
                  </a:lnTo>
                  <a:lnTo>
                    <a:pt x="139265" y="601371"/>
                  </a:lnTo>
                  <a:lnTo>
                    <a:pt x="139265" y="598839"/>
                  </a:lnTo>
                  <a:lnTo>
                    <a:pt x="136733" y="598839"/>
                  </a:lnTo>
                  <a:lnTo>
                    <a:pt x="136733" y="601371"/>
                  </a:lnTo>
                  <a:lnTo>
                    <a:pt x="136733" y="603903"/>
                  </a:lnTo>
                  <a:lnTo>
                    <a:pt x="134201" y="603903"/>
                  </a:lnTo>
                  <a:lnTo>
                    <a:pt x="134201" y="606435"/>
                  </a:lnTo>
                  <a:lnTo>
                    <a:pt x="134201" y="608967"/>
                  </a:lnTo>
                  <a:lnTo>
                    <a:pt x="134201" y="611499"/>
                  </a:lnTo>
                  <a:lnTo>
                    <a:pt x="134201" y="614031"/>
                  </a:lnTo>
                  <a:lnTo>
                    <a:pt x="136733" y="614031"/>
                  </a:lnTo>
                  <a:lnTo>
                    <a:pt x="136733" y="616563"/>
                  </a:lnTo>
                  <a:lnTo>
                    <a:pt x="136733" y="619096"/>
                  </a:lnTo>
                  <a:lnTo>
                    <a:pt x="139265" y="619096"/>
                  </a:lnTo>
                  <a:lnTo>
                    <a:pt x="139265" y="621628"/>
                  </a:lnTo>
                  <a:lnTo>
                    <a:pt x="141797" y="621628"/>
                  </a:lnTo>
                  <a:lnTo>
                    <a:pt x="141797" y="624160"/>
                  </a:lnTo>
                  <a:lnTo>
                    <a:pt x="141797" y="626692"/>
                  </a:lnTo>
                  <a:lnTo>
                    <a:pt x="141797" y="629224"/>
                  </a:lnTo>
                  <a:lnTo>
                    <a:pt x="141797" y="631756"/>
                  </a:lnTo>
                  <a:lnTo>
                    <a:pt x="141797" y="634288"/>
                  </a:lnTo>
                  <a:lnTo>
                    <a:pt x="141797" y="636820"/>
                  </a:lnTo>
                  <a:lnTo>
                    <a:pt x="139265" y="636820"/>
                  </a:lnTo>
                  <a:lnTo>
                    <a:pt x="136733" y="636820"/>
                  </a:lnTo>
                  <a:lnTo>
                    <a:pt x="134201" y="636820"/>
                  </a:lnTo>
                  <a:lnTo>
                    <a:pt x="134201" y="639352"/>
                  </a:lnTo>
                  <a:lnTo>
                    <a:pt x="136733" y="639352"/>
                  </a:lnTo>
                  <a:lnTo>
                    <a:pt x="136733" y="641884"/>
                  </a:lnTo>
                  <a:lnTo>
                    <a:pt x="139265" y="641884"/>
                  </a:lnTo>
                  <a:lnTo>
                    <a:pt x="139265" y="644416"/>
                  </a:lnTo>
                  <a:lnTo>
                    <a:pt x="139265" y="646948"/>
                  </a:lnTo>
                  <a:lnTo>
                    <a:pt x="139265" y="649480"/>
                  </a:lnTo>
                  <a:lnTo>
                    <a:pt x="139265" y="652013"/>
                  </a:lnTo>
                  <a:lnTo>
                    <a:pt x="139265" y="654545"/>
                  </a:lnTo>
                  <a:lnTo>
                    <a:pt x="139265" y="657077"/>
                  </a:lnTo>
                  <a:lnTo>
                    <a:pt x="139265" y="659609"/>
                  </a:lnTo>
                  <a:lnTo>
                    <a:pt x="136733" y="659609"/>
                  </a:lnTo>
                  <a:lnTo>
                    <a:pt x="136733" y="662141"/>
                  </a:lnTo>
                  <a:lnTo>
                    <a:pt x="134201" y="662141"/>
                  </a:lnTo>
                  <a:lnTo>
                    <a:pt x="131668" y="662141"/>
                  </a:lnTo>
                  <a:lnTo>
                    <a:pt x="129136" y="662141"/>
                  </a:lnTo>
                  <a:lnTo>
                    <a:pt x="129136" y="659609"/>
                  </a:lnTo>
                  <a:lnTo>
                    <a:pt x="126604" y="659609"/>
                  </a:lnTo>
                  <a:lnTo>
                    <a:pt x="124072" y="659609"/>
                  </a:lnTo>
                  <a:lnTo>
                    <a:pt x="124072" y="657077"/>
                  </a:lnTo>
                  <a:lnTo>
                    <a:pt x="121540" y="657077"/>
                  </a:lnTo>
                  <a:lnTo>
                    <a:pt x="121540" y="654545"/>
                  </a:lnTo>
                  <a:lnTo>
                    <a:pt x="119008" y="654545"/>
                  </a:lnTo>
                  <a:lnTo>
                    <a:pt x="119008" y="652013"/>
                  </a:lnTo>
                  <a:lnTo>
                    <a:pt x="119008" y="649480"/>
                  </a:lnTo>
                  <a:lnTo>
                    <a:pt x="116476" y="649480"/>
                  </a:lnTo>
                  <a:lnTo>
                    <a:pt x="116476" y="646948"/>
                  </a:lnTo>
                  <a:lnTo>
                    <a:pt x="116476" y="644416"/>
                  </a:lnTo>
                  <a:lnTo>
                    <a:pt x="113944" y="644416"/>
                  </a:lnTo>
                  <a:lnTo>
                    <a:pt x="113944" y="641884"/>
                  </a:lnTo>
                  <a:lnTo>
                    <a:pt x="111412" y="641884"/>
                  </a:lnTo>
                  <a:lnTo>
                    <a:pt x="111412" y="639352"/>
                  </a:lnTo>
                  <a:lnTo>
                    <a:pt x="108880" y="639352"/>
                  </a:lnTo>
                  <a:lnTo>
                    <a:pt x="106348" y="639352"/>
                  </a:lnTo>
                  <a:lnTo>
                    <a:pt x="103816" y="639352"/>
                  </a:lnTo>
                  <a:lnTo>
                    <a:pt x="103816" y="634288"/>
                  </a:lnTo>
                  <a:lnTo>
                    <a:pt x="103816" y="634288"/>
                  </a:lnTo>
                  <a:lnTo>
                    <a:pt x="103816" y="636820"/>
                  </a:lnTo>
                  <a:lnTo>
                    <a:pt x="101283" y="636820"/>
                  </a:lnTo>
                  <a:lnTo>
                    <a:pt x="98751" y="636820"/>
                  </a:lnTo>
                  <a:lnTo>
                    <a:pt x="98751" y="639352"/>
                  </a:lnTo>
                  <a:lnTo>
                    <a:pt x="98751" y="641884"/>
                  </a:lnTo>
                  <a:lnTo>
                    <a:pt x="96219" y="641884"/>
                  </a:lnTo>
                  <a:lnTo>
                    <a:pt x="96219" y="644416"/>
                  </a:lnTo>
                  <a:lnTo>
                    <a:pt x="96219" y="641884"/>
                  </a:lnTo>
                  <a:lnTo>
                    <a:pt x="93687" y="641884"/>
                  </a:lnTo>
                  <a:lnTo>
                    <a:pt x="93687" y="644416"/>
                  </a:lnTo>
                  <a:lnTo>
                    <a:pt x="96219" y="644416"/>
                  </a:lnTo>
                  <a:lnTo>
                    <a:pt x="96219" y="646948"/>
                  </a:lnTo>
                  <a:lnTo>
                    <a:pt x="96219" y="649480"/>
                  </a:lnTo>
                  <a:lnTo>
                    <a:pt x="96219" y="652013"/>
                  </a:lnTo>
                  <a:lnTo>
                    <a:pt x="93687" y="652013"/>
                  </a:lnTo>
                  <a:lnTo>
                    <a:pt x="93687" y="654545"/>
                  </a:lnTo>
                  <a:lnTo>
                    <a:pt x="91155" y="654545"/>
                  </a:lnTo>
                  <a:lnTo>
                    <a:pt x="91155" y="657077"/>
                  </a:lnTo>
                  <a:lnTo>
                    <a:pt x="88623" y="657077"/>
                  </a:lnTo>
                  <a:lnTo>
                    <a:pt x="86091" y="657077"/>
                  </a:lnTo>
                  <a:lnTo>
                    <a:pt x="83559" y="657077"/>
                  </a:lnTo>
                  <a:lnTo>
                    <a:pt x="83559" y="654545"/>
                  </a:lnTo>
                  <a:lnTo>
                    <a:pt x="83559" y="652013"/>
                  </a:lnTo>
                  <a:lnTo>
                    <a:pt x="83559" y="649480"/>
                  </a:lnTo>
                  <a:lnTo>
                    <a:pt x="83559" y="646948"/>
                  </a:lnTo>
                  <a:lnTo>
                    <a:pt x="86091" y="646948"/>
                  </a:lnTo>
                  <a:lnTo>
                    <a:pt x="86091" y="644416"/>
                  </a:lnTo>
                  <a:lnTo>
                    <a:pt x="86091" y="641884"/>
                  </a:lnTo>
                  <a:lnTo>
                    <a:pt x="86091" y="639352"/>
                  </a:lnTo>
                  <a:lnTo>
                    <a:pt x="83559" y="639352"/>
                  </a:lnTo>
                  <a:lnTo>
                    <a:pt x="83559" y="636820"/>
                  </a:lnTo>
                  <a:lnTo>
                    <a:pt x="81027" y="636820"/>
                  </a:lnTo>
                  <a:lnTo>
                    <a:pt x="78495" y="636820"/>
                  </a:lnTo>
                  <a:lnTo>
                    <a:pt x="78495" y="634288"/>
                  </a:lnTo>
                  <a:lnTo>
                    <a:pt x="78495" y="634288"/>
                  </a:lnTo>
                  <a:lnTo>
                    <a:pt x="78495" y="631756"/>
                  </a:lnTo>
                  <a:lnTo>
                    <a:pt x="75963" y="631756"/>
                  </a:lnTo>
                  <a:lnTo>
                    <a:pt x="75963" y="629224"/>
                  </a:lnTo>
                  <a:lnTo>
                    <a:pt x="75963" y="626692"/>
                  </a:lnTo>
                  <a:lnTo>
                    <a:pt x="75963" y="624160"/>
                  </a:lnTo>
                  <a:lnTo>
                    <a:pt x="75963" y="621628"/>
                  </a:lnTo>
                  <a:lnTo>
                    <a:pt x="75963" y="619096"/>
                  </a:lnTo>
                  <a:lnTo>
                    <a:pt x="73431" y="619096"/>
                  </a:lnTo>
                  <a:lnTo>
                    <a:pt x="73431" y="616563"/>
                  </a:lnTo>
                  <a:lnTo>
                    <a:pt x="73431" y="614031"/>
                  </a:lnTo>
                  <a:lnTo>
                    <a:pt x="70898" y="614031"/>
                  </a:lnTo>
                  <a:lnTo>
                    <a:pt x="70898" y="611499"/>
                  </a:lnTo>
                  <a:lnTo>
                    <a:pt x="68366" y="611499"/>
                  </a:lnTo>
                  <a:lnTo>
                    <a:pt x="68366" y="608967"/>
                  </a:lnTo>
                  <a:lnTo>
                    <a:pt x="65834" y="608967"/>
                  </a:lnTo>
                  <a:lnTo>
                    <a:pt x="65834" y="608967"/>
                  </a:lnTo>
                  <a:lnTo>
                    <a:pt x="63302" y="608967"/>
                  </a:lnTo>
                  <a:lnTo>
                    <a:pt x="63302" y="606435"/>
                  </a:lnTo>
                  <a:lnTo>
                    <a:pt x="60770" y="606435"/>
                  </a:lnTo>
                  <a:lnTo>
                    <a:pt x="60770" y="603903"/>
                  </a:lnTo>
                  <a:lnTo>
                    <a:pt x="60770" y="601371"/>
                  </a:lnTo>
                  <a:lnTo>
                    <a:pt x="58238" y="601371"/>
                  </a:lnTo>
                  <a:lnTo>
                    <a:pt x="58238" y="598839"/>
                  </a:lnTo>
                  <a:lnTo>
                    <a:pt x="58238" y="596307"/>
                  </a:lnTo>
                  <a:lnTo>
                    <a:pt x="55706" y="596307"/>
                  </a:lnTo>
                  <a:lnTo>
                    <a:pt x="55706" y="593775"/>
                  </a:lnTo>
                  <a:lnTo>
                    <a:pt x="55706" y="591243"/>
                  </a:lnTo>
                  <a:lnTo>
                    <a:pt x="55706" y="588710"/>
                  </a:lnTo>
                  <a:lnTo>
                    <a:pt x="55706" y="586178"/>
                  </a:lnTo>
                  <a:lnTo>
                    <a:pt x="55706" y="583646"/>
                  </a:lnTo>
                  <a:lnTo>
                    <a:pt x="58238" y="581114"/>
                  </a:lnTo>
                  <a:lnTo>
                    <a:pt x="58238" y="578582"/>
                  </a:lnTo>
                  <a:lnTo>
                    <a:pt x="58238" y="576050"/>
                  </a:lnTo>
                  <a:lnTo>
                    <a:pt x="60770" y="576050"/>
                  </a:lnTo>
                  <a:lnTo>
                    <a:pt x="60770" y="573518"/>
                  </a:lnTo>
                  <a:lnTo>
                    <a:pt x="63302" y="573518"/>
                  </a:lnTo>
                  <a:lnTo>
                    <a:pt x="65834" y="573518"/>
                  </a:lnTo>
                  <a:lnTo>
                    <a:pt x="65834" y="576050"/>
                  </a:lnTo>
                  <a:lnTo>
                    <a:pt x="68366" y="576050"/>
                  </a:lnTo>
                  <a:lnTo>
                    <a:pt x="68366" y="573518"/>
                  </a:lnTo>
                  <a:lnTo>
                    <a:pt x="68366" y="570986"/>
                  </a:lnTo>
                  <a:lnTo>
                    <a:pt x="68366" y="568454"/>
                  </a:lnTo>
                  <a:lnTo>
                    <a:pt x="68366" y="565922"/>
                  </a:lnTo>
                  <a:lnTo>
                    <a:pt x="65834" y="565922"/>
                  </a:lnTo>
                  <a:lnTo>
                    <a:pt x="65834" y="563389"/>
                  </a:lnTo>
                  <a:lnTo>
                    <a:pt x="63302" y="563389"/>
                  </a:lnTo>
                  <a:lnTo>
                    <a:pt x="63302" y="560857"/>
                  </a:lnTo>
                  <a:lnTo>
                    <a:pt x="60770" y="560857"/>
                  </a:lnTo>
                  <a:lnTo>
                    <a:pt x="60770" y="558325"/>
                  </a:lnTo>
                  <a:lnTo>
                    <a:pt x="58238" y="558325"/>
                  </a:lnTo>
                  <a:lnTo>
                    <a:pt x="55706" y="558325"/>
                  </a:lnTo>
                  <a:lnTo>
                    <a:pt x="55706" y="555793"/>
                  </a:lnTo>
                  <a:lnTo>
                    <a:pt x="53174" y="555793"/>
                  </a:lnTo>
                  <a:lnTo>
                    <a:pt x="53174" y="558325"/>
                  </a:lnTo>
                  <a:lnTo>
                    <a:pt x="53174" y="555793"/>
                  </a:lnTo>
                  <a:lnTo>
                    <a:pt x="50642" y="555793"/>
                  </a:lnTo>
                  <a:lnTo>
                    <a:pt x="50642" y="553261"/>
                  </a:lnTo>
                  <a:lnTo>
                    <a:pt x="50642" y="550729"/>
                  </a:lnTo>
                  <a:lnTo>
                    <a:pt x="50642" y="548197"/>
                  </a:lnTo>
                  <a:lnTo>
                    <a:pt x="50642" y="545665"/>
                  </a:lnTo>
                  <a:lnTo>
                    <a:pt x="50642" y="543133"/>
                  </a:lnTo>
                  <a:lnTo>
                    <a:pt x="48110" y="543133"/>
                  </a:lnTo>
                  <a:lnTo>
                    <a:pt x="48110" y="540601"/>
                  </a:lnTo>
                  <a:lnTo>
                    <a:pt x="48110" y="538069"/>
                  </a:lnTo>
                  <a:lnTo>
                    <a:pt x="45577" y="538069"/>
                  </a:lnTo>
                  <a:lnTo>
                    <a:pt x="45577" y="535537"/>
                  </a:lnTo>
                  <a:lnTo>
                    <a:pt x="43045" y="535537"/>
                  </a:lnTo>
                  <a:lnTo>
                    <a:pt x="43045" y="533005"/>
                  </a:lnTo>
                  <a:lnTo>
                    <a:pt x="40513" y="533005"/>
                  </a:lnTo>
                  <a:lnTo>
                    <a:pt x="40513" y="533005"/>
                  </a:lnTo>
                  <a:lnTo>
                    <a:pt x="37981" y="533005"/>
                  </a:lnTo>
                  <a:lnTo>
                    <a:pt x="35449" y="533005"/>
                  </a:lnTo>
                  <a:lnTo>
                    <a:pt x="32917" y="533005"/>
                  </a:lnTo>
                  <a:lnTo>
                    <a:pt x="32917" y="533005"/>
                  </a:lnTo>
                  <a:lnTo>
                    <a:pt x="30385" y="533005"/>
                  </a:lnTo>
                  <a:lnTo>
                    <a:pt x="30385" y="530472"/>
                  </a:lnTo>
                  <a:lnTo>
                    <a:pt x="27853" y="530472"/>
                  </a:lnTo>
                  <a:lnTo>
                    <a:pt x="27853" y="527940"/>
                  </a:lnTo>
                  <a:lnTo>
                    <a:pt x="25321" y="525408"/>
                  </a:lnTo>
                  <a:lnTo>
                    <a:pt x="25321" y="522876"/>
                  </a:lnTo>
                  <a:lnTo>
                    <a:pt x="22789" y="522876"/>
                  </a:lnTo>
                  <a:lnTo>
                    <a:pt x="22789" y="520344"/>
                  </a:lnTo>
                  <a:lnTo>
                    <a:pt x="20257" y="520344"/>
                  </a:lnTo>
                  <a:lnTo>
                    <a:pt x="20257" y="517812"/>
                  </a:lnTo>
                  <a:lnTo>
                    <a:pt x="17725" y="517812"/>
                  </a:lnTo>
                  <a:lnTo>
                    <a:pt x="15192" y="517812"/>
                  </a:lnTo>
                  <a:lnTo>
                    <a:pt x="12660" y="515280"/>
                  </a:lnTo>
                  <a:lnTo>
                    <a:pt x="10128" y="515280"/>
                  </a:lnTo>
                  <a:lnTo>
                    <a:pt x="10128" y="512748"/>
                  </a:lnTo>
                  <a:lnTo>
                    <a:pt x="10128" y="510216"/>
                  </a:lnTo>
                  <a:lnTo>
                    <a:pt x="7596" y="510216"/>
                  </a:lnTo>
                  <a:lnTo>
                    <a:pt x="10128" y="510216"/>
                  </a:lnTo>
                  <a:lnTo>
                    <a:pt x="12660" y="510216"/>
                  </a:lnTo>
                  <a:lnTo>
                    <a:pt x="12660" y="512748"/>
                  </a:lnTo>
                  <a:lnTo>
                    <a:pt x="15192" y="512748"/>
                  </a:lnTo>
                  <a:lnTo>
                    <a:pt x="15192" y="510216"/>
                  </a:lnTo>
                  <a:lnTo>
                    <a:pt x="12660" y="510216"/>
                  </a:lnTo>
                  <a:lnTo>
                    <a:pt x="12660" y="507684"/>
                  </a:lnTo>
                  <a:lnTo>
                    <a:pt x="10128" y="507684"/>
                  </a:lnTo>
                  <a:lnTo>
                    <a:pt x="10128" y="507684"/>
                  </a:lnTo>
                  <a:lnTo>
                    <a:pt x="12660" y="507684"/>
                  </a:lnTo>
                  <a:lnTo>
                    <a:pt x="12660" y="505152"/>
                  </a:lnTo>
                  <a:lnTo>
                    <a:pt x="12660" y="502620"/>
                  </a:lnTo>
                  <a:lnTo>
                    <a:pt x="10128" y="502620"/>
                  </a:lnTo>
                  <a:lnTo>
                    <a:pt x="7596" y="502620"/>
                  </a:lnTo>
                  <a:lnTo>
                    <a:pt x="7596" y="505152"/>
                  </a:lnTo>
                  <a:lnTo>
                    <a:pt x="5064" y="505152"/>
                  </a:lnTo>
                  <a:lnTo>
                    <a:pt x="2532" y="505152"/>
                  </a:lnTo>
                  <a:lnTo>
                    <a:pt x="2532" y="502620"/>
                  </a:lnTo>
                  <a:lnTo>
                    <a:pt x="2532" y="502620"/>
                  </a:lnTo>
                  <a:lnTo>
                    <a:pt x="2532" y="500087"/>
                  </a:lnTo>
                  <a:lnTo>
                    <a:pt x="0" y="500087"/>
                  </a:lnTo>
                  <a:lnTo>
                    <a:pt x="0" y="497555"/>
                  </a:lnTo>
                  <a:lnTo>
                    <a:pt x="0" y="495023"/>
                  </a:lnTo>
                  <a:lnTo>
                    <a:pt x="0" y="492491"/>
                  </a:lnTo>
                  <a:lnTo>
                    <a:pt x="2532" y="492491"/>
                  </a:lnTo>
                  <a:lnTo>
                    <a:pt x="2532" y="489959"/>
                  </a:lnTo>
                  <a:lnTo>
                    <a:pt x="5064" y="489959"/>
                  </a:lnTo>
                  <a:lnTo>
                    <a:pt x="7596" y="489959"/>
                  </a:lnTo>
                  <a:lnTo>
                    <a:pt x="7596" y="487427"/>
                  </a:lnTo>
                  <a:lnTo>
                    <a:pt x="5064" y="487427"/>
                  </a:lnTo>
                  <a:lnTo>
                    <a:pt x="5064" y="484895"/>
                  </a:lnTo>
                  <a:lnTo>
                    <a:pt x="5064" y="482363"/>
                  </a:lnTo>
                  <a:lnTo>
                    <a:pt x="5064" y="482363"/>
                  </a:lnTo>
                  <a:lnTo>
                    <a:pt x="7596" y="482363"/>
                  </a:lnTo>
                  <a:lnTo>
                    <a:pt x="10128" y="482363"/>
                  </a:lnTo>
                  <a:lnTo>
                    <a:pt x="12660" y="482363"/>
                  </a:lnTo>
                  <a:lnTo>
                    <a:pt x="15192" y="482363"/>
                  </a:lnTo>
                  <a:lnTo>
                    <a:pt x="15192" y="479831"/>
                  </a:lnTo>
                  <a:lnTo>
                    <a:pt x="15192" y="477299"/>
                  </a:lnTo>
                  <a:lnTo>
                    <a:pt x="15192" y="474766"/>
                  </a:lnTo>
                  <a:lnTo>
                    <a:pt x="17725" y="474766"/>
                  </a:lnTo>
                  <a:lnTo>
                    <a:pt x="17725" y="472234"/>
                  </a:lnTo>
                  <a:lnTo>
                    <a:pt x="17725" y="469702"/>
                  </a:lnTo>
                  <a:lnTo>
                    <a:pt x="15192" y="469702"/>
                  </a:lnTo>
                  <a:lnTo>
                    <a:pt x="15192" y="467170"/>
                  </a:lnTo>
                  <a:lnTo>
                    <a:pt x="15192" y="464638"/>
                  </a:lnTo>
                  <a:lnTo>
                    <a:pt x="12660" y="464638"/>
                  </a:lnTo>
                  <a:lnTo>
                    <a:pt x="12660" y="462106"/>
                  </a:lnTo>
                  <a:lnTo>
                    <a:pt x="12660" y="459574"/>
                  </a:lnTo>
                  <a:lnTo>
                    <a:pt x="15192" y="459574"/>
                  </a:lnTo>
                  <a:lnTo>
                    <a:pt x="17725" y="459574"/>
                  </a:lnTo>
                  <a:lnTo>
                    <a:pt x="17725" y="462106"/>
                  </a:lnTo>
                  <a:lnTo>
                    <a:pt x="20257" y="462106"/>
                  </a:lnTo>
                  <a:lnTo>
                    <a:pt x="20257" y="464638"/>
                  </a:lnTo>
                  <a:lnTo>
                    <a:pt x="20257" y="462106"/>
                  </a:lnTo>
                  <a:lnTo>
                    <a:pt x="22789" y="462106"/>
                  </a:lnTo>
                  <a:lnTo>
                    <a:pt x="22789" y="459574"/>
                  </a:lnTo>
                  <a:lnTo>
                    <a:pt x="20257" y="459574"/>
                  </a:lnTo>
                  <a:lnTo>
                    <a:pt x="22789" y="459574"/>
                  </a:lnTo>
                  <a:lnTo>
                    <a:pt x="22789" y="457042"/>
                  </a:lnTo>
                  <a:lnTo>
                    <a:pt x="20257" y="457042"/>
                  </a:lnTo>
                  <a:lnTo>
                    <a:pt x="20257" y="457042"/>
                  </a:lnTo>
                  <a:close/>
                  <a:moveTo>
                    <a:pt x="108880" y="627958"/>
                  </a:moveTo>
                  <a:lnTo>
                    <a:pt x="111412" y="627958"/>
                  </a:lnTo>
                  <a:lnTo>
                    <a:pt x="111412" y="625426"/>
                  </a:lnTo>
                  <a:lnTo>
                    <a:pt x="108880" y="625426"/>
                  </a:lnTo>
                  <a:lnTo>
                    <a:pt x="108880" y="627958"/>
                  </a:lnTo>
                  <a:close/>
                  <a:moveTo>
                    <a:pt x="103816" y="627958"/>
                  </a:moveTo>
                  <a:lnTo>
                    <a:pt x="103816" y="630490"/>
                  </a:lnTo>
                  <a:lnTo>
                    <a:pt x="103816" y="633022"/>
                  </a:lnTo>
                  <a:lnTo>
                    <a:pt x="106348" y="633022"/>
                  </a:lnTo>
                  <a:lnTo>
                    <a:pt x="108880" y="633022"/>
                  </a:lnTo>
                  <a:lnTo>
                    <a:pt x="108880" y="630490"/>
                  </a:lnTo>
                  <a:lnTo>
                    <a:pt x="106348" y="630490"/>
                  </a:lnTo>
                  <a:lnTo>
                    <a:pt x="106348" y="627958"/>
                  </a:lnTo>
                  <a:lnTo>
                    <a:pt x="103816" y="627958"/>
                  </a:lnTo>
                  <a:close/>
                  <a:moveTo>
                    <a:pt x="92421" y="625426"/>
                  </a:moveTo>
                  <a:lnTo>
                    <a:pt x="92421" y="627958"/>
                  </a:lnTo>
                  <a:lnTo>
                    <a:pt x="89889" y="627958"/>
                  </a:lnTo>
                  <a:lnTo>
                    <a:pt x="89889" y="630490"/>
                  </a:lnTo>
                  <a:lnTo>
                    <a:pt x="89889" y="633022"/>
                  </a:lnTo>
                  <a:lnTo>
                    <a:pt x="89889" y="635554"/>
                  </a:lnTo>
                  <a:lnTo>
                    <a:pt x="92421" y="635554"/>
                  </a:lnTo>
                  <a:lnTo>
                    <a:pt x="92421" y="638086"/>
                  </a:lnTo>
                  <a:lnTo>
                    <a:pt x="94953" y="638086"/>
                  </a:lnTo>
                  <a:lnTo>
                    <a:pt x="97485" y="638086"/>
                  </a:lnTo>
                  <a:lnTo>
                    <a:pt x="97485" y="634288"/>
                  </a:lnTo>
                  <a:lnTo>
                    <a:pt x="97485" y="631756"/>
                  </a:lnTo>
                  <a:lnTo>
                    <a:pt x="97485" y="629224"/>
                  </a:lnTo>
                  <a:lnTo>
                    <a:pt x="94953" y="629224"/>
                  </a:lnTo>
                  <a:lnTo>
                    <a:pt x="94953" y="626692"/>
                  </a:lnTo>
                  <a:lnTo>
                    <a:pt x="92421" y="626692"/>
                  </a:lnTo>
                  <a:lnTo>
                    <a:pt x="92421" y="625426"/>
                  </a:lnTo>
                  <a:close/>
                  <a:moveTo>
                    <a:pt x="865974" y="84825"/>
                  </a:moveTo>
                  <a:lnTo>
                    <a:pt x="865974" y="87357"/>
                  </a:lnTo>
                  <a:lnTo>
                    <a:pt x="863442" y="87357"/>
                  </a:lnTo>
                  <a:lnTo>
                    <a:pt x="860910" y="89889"/>
                  </a:lnTo>
                  <a:lnTo>
                    <a:pt x="860910" y="87357"/>
                  </a:lnTo>
                  <a:lnTo>
                    <a:pt x="858378" y="87357"/>
                  </a:lnTo>
                  <a:lnTo>
                    <a:pt x="858378" y="89889"/>
                  </a:lnTo>
                  <a:lnTo>
                    <a:pt x="858378" y="92421"/>
                  </a:lnTo>
                  <a:lnTo>
                    <a:pt x="855845" y="87357"/>
                  </a:lnTo>
                  <a:lnTo>
                    <a:pt x="855845" y="89889"/>
                  </a:lnTo>
                  <a:lnTo>
                    <a:pt x="855845" y="92421"/>
                  </a:lnTo>
                  <a:lnTo>
                    <a:pt x="853313" y="92421"/>
                  </a:lnTo>
                  <a:lnTo>
                    <a:pt x="853313" y="94953"/>
                  </a:lnTo>
                  <a:lnTo>
                    <a:pt x="848249" y="92421"/>
                  </a:lnTo>
                  <a:lnTo>
                    <a:pt x="848249" y="94953"/>
                  </a:lnTo>
                  <a:lnTo>
                    <a:pt x="850781" y="97486"/>
                  </a:lnTo>
                  <a:lnTo>
                    <a:pt x="853313" y="100018"/>
                  </a:lnTo>
                  <a:lnTo>
                    <a:pt x="850781" y="102550"/>
                  </a:lnTo>
                  <a:lnTo>
                    <a:pt x="848249" y="100018"/>
                  </a:lnTo>
                  <a:lnTo>
                    <a:pt x="850781" y="102550"/>
                  </a:lnTo>
                  <a:lnTo>
                    <a:pt x="850781" y="105082"/>
                  </a:lnTo>
                  <a:lnTo>
                    <a:pt x="850781" y="107614"/>
                  </a:lnTo>
                  <a:lnTo>
                    <a:pt x="850781" y="110146"/>
                  </a:lnTo>
                  <a:lnTo>
                    <a:pt x="848249" y="112678"/>
                  </a:lnTo>
                  <a:lnTo>
                    <a:pt x="850781" y="119008"/>
                  </a:lnTo>
                  <a:lnTo>
                    <a:pt x="850781" y="121540"/>
                  </a:lnTo>
                  <a:lnTo>
                    <a:pt x="853313" y="124072"/>
                  </a:lnTo>
                  <a:lnTo>
                    <a:pt x="853313" y="126604"/>
                  </a:lnTo>
                  <a:lnTo>
                    <a:pt x="850781" y="124072"/>
                  </a:lnTo>
                  <a:lnTo>
                    <a:pt x="848249" y="124072"/>
                  </a:lnTo>
                  <a:lnTo>
                    <a:pt x="845717" y="119008"/>
                  </a:lnTo>
                  <a:lnTo>
                    <a:pt x="843185" y="116476"/>
                  </a:lnTo>
                  <a:lnTo>
                    <a:pt x="843185" y="119008"/>
                  </a:lnTo>
                  <a:lnTo>
                    <a:pt x="845717" y="121540"/>
                  </a:lnTo>
                  <a:lnTo>
                    <a:pt x="853313" y="127870"/>
                  </a:lnTo>
                  <a:lnTo>
                    <a:pt x="855845" y="130403"/>
                  </a:lnTo>
                  <a:lnTo>
                    <a:pt x="855845" y="132935"/>
                  </a:lnTo>
                  <a:lnTo>
                    <a:pt x="855845" y="135467"/>
                  </a:lnTo>
                  <a:lnTo>
                    <a:pt x="853313" y="132935"/>
                  </a:lnTo>
                  <a:lnTo>
                    <a:pt x="850781" y="130403"/>
                  </a:lnTo>
                  <a:lnTo>
                    <a:pt x="848249" y="130403"/>
                  </a:lnTo>
                  <a:lnTo>
                    <a:pt x="840653" y="127870"/>
                  </a:lnTo>
                  <a:lnTo>
                    <a:pt x="838121" y="122806"/>
                  </a:lnTo>
                  <a:lnTo>
                    <a:pt x="838121" y="125338"/>
                  </a:lnTo>
                  <a:lnTo>
                    <a:pt x="835589" y="127870"/>
                  </a:lnTo>
                  <a:lnTo>
                    <a:pt x="833057" y="125338"/>
                  </a:lnTo>
                  <a:lnTo>
                    <a:pt x="833057" y="122806"/>
                  </a:lnTo>
                  <a:lnTo>
                    <a:pt x="833057" y="120274"/>
                  </a:lnTo>
                  <a:lnTo>
                    <a:pt x="830525" y="122806"/>
                  </a:lnTo>
                  <a:lnTo>
                    <a:pt x="827992" y="122806"/>
                  </a:lnTo>
                  <a:lnTo>
                    <a:pt x="825460" y="122806"/>
                  </a:lnTo>
                  <a:lnTo>
                    <a:pt x="825460" y="120274"/>
                  </a:lnTo>
                  <a:lnTo>
                    <a:pt x="827992" y="117742"/>
                  </a:lnTo>
                  <a:lnTo>
                    <a:pt x="830525" y="112678"/>
                  </a:lnTo>
                  <a:lnTo>
                    <a:pt x="833057" y="112678"/>
                  </a:lnTo>
                  <a:lnTo>
                    <a:pt x="835589" y="110146"/>
                  </a:lnTo>
                  <a:lnTo>
                    <a:pt x="833057" y="105082"/>
                  </a:lnTo>
                  <a:lnTo>
                    <a:pt x="833057" y="110146"/>
                  </a:lnTo>
                  <a:lnTo>
                    <a:pt x="830525" y="110146"/>
                  </a:lnTo>
                  <a:lnTo>
                    <a:pt x="827992" y="112678"/>
                  </a:lnTo>
                  <a:lnTo>
                    <a:pt x="830525" y="110146"/>
                  </a:lnTo>
                  <a:lnTo>
                    <a:pt x="833057" y="107614"/>
                  </a:lnTo>
                  <a:lnTo>
                    <a:pt x="833057" y="105082"/>
                  </a:lnTo>
                  <a:lnTo>
                    <a:pt x="835589" y="102550"/>
                  </a:lnTo>
                  <a:lnTo>
                    <a:pt x="835589" y="100018"/>
                  </a:lnTo>
                  <a:lnTo>
                    <a:pt x="838121" y="97486"/>
                  </a:lnTo>
                  <a:lnTo>
                    <a:pt x="840653" y="97486"/>
                  </a:lnTo>
                  <a:lnTo>
                    <a:pt x="840653" y="94953"/>
                  </a:lnTo>
                  <a:lnTo>
                    <a:pt x="843185" y="92421"/>
                  </a:lnTo>
                  <a:lnTo>
                    <a:pt x="845717" y="89889"/>
                  </a:lnTo>
                  <a:lnTo>
                    <a:pt x="848249" y="89889"/>
                  </a:lnTo>
                  <a:lnTo>
                    <a:pt x="853313" y="87357"/>
                  </a:lnTo>
                  <a:lnTo>
                    <a:pt x="855845" y="84825"/>
                  </a:lnTo>
                  <a:lnTo>
                    <a:pt x="858378" y="84825"/>
                  </a:lnTo>
                  <a:lnTo>
                    <a:pt x="860910" y="82293"/>
                  </a:lnTo>
                  <a:lnTo>
                    <a:pt x="863442" y="82293"/>
                  </a:lnTo>
                  <a:lnTo>
                    <a:pt x="865974" y="79761"/>
                  </a:lnTo>
                  <a:lnTo>
                    <a:pt x="868506" y="79761"/>
                  </a:lnTo>
                  <a:lnTo>
                    <a:pt x="868506" y="84825"/>
                  </a:lnTo>
                  <a:close/>
                  <a:moveTo>
                    <a:pt x="926744" y="53174"/>
                  </a:moveTo>
                  <a:lnTo>
                    <a:pt x="934340" y="55706"/>
                  </a:lnTo>
                  <a:lnTo>
                    <a:pt x="934340" y="53174"/>
                  </a:lnTo>
                  <a:lnTo>
                    <a:pt x="936872" y="55706"/>
                  </a:lnTo>
                  <a:lnTo>
                    <a:pt x="936872" y="58238"/>
                  </a:lnTo>
                  <a:lnTo>
                    <a:pt x="936872" y="60770"/>
                  </a:lnTo>
                  <a:lnTo>
                    <a:pt x="934340" y="63302"/>
                  </a:lnTo>
                  <a:lnTo>
                    <a:pt x="934340" y="68366"/>
                  </a:lnTo>
                  <a:lnTo>
                    <a:pt x="934340" y="73431"/>
                  </a:lnTo>
                  <a:lnTo>
                    <a:pt x="931808" y="78495"/>
                  </a:lnTo>
                  <a:lnTo>
                    <a:pt x="931808" y="75963"/>
                  </a:lnTo>
                  <a:lnTo>
                    <a:pt x="931808" y="70899"/>
                  </a:lnTo>
                  <a:lnTo>
                    <a:pt x="931808" y="73431"/>
                  </a:lnTo>
                  <a:lnTo>
                    <a:pt x="929276" y="79761"/>
                  </a:lnTo>
                  <a:lnTo>
                    <a:pt x="926744" y="82293"/>
                  </a:lnTo>
                  <a:lnTo>
                    <a:pt x="924212" y="87357"/>
                  </a:lnTo>
                  <a:lnTo>
                    <a:pt x="919148" y="84825"/>
                  </a:lnTo>
                  <a:lnTo>
                    <a:pt x="921680" y="87357"/>
                  </a:lnTo>
                  <a:lnTo>
                    <a:pt x="919148" y="89889"/>
                  </a:lnTo>
                  <a:lnTo>
                    <a:pt x="919148" y="92421"/>
                  </a:lnTo>
                  <a:lnTo>
                    <a:pt x="916616" y="92421"/>
                  </a:lnTo>
                  <a:lnTo>
                    <a:pt x="914083" y="94953"/>
                  </a:lnTo>
                  <a:lnTo>
                    <a:pt x="914083" y="97486"/>
                  </a:lnTo>
                  <a:lnTo>
                    <a:pt x="911551" y="97486"/>
                  </a:lnTo>
                  <a:lnTo>
                    <a:pt x="906487" y="103816"/>
                  </a:lnTo>
                  <a:lnTo>
                    <a:pt x="901423" y="106348"/>
                  </a:lnTo>
                  <a:lnTo>
                    <a:pt x="901423" y="103816"/>
                  </a:lnTo>
                  <a:lnTo>
                    <a:pt x="903955" y="98751"/>
                  </a:lnTo>
                  <a:lnTo>
                    <a:pt x="901423" y="98751"/>
                  </a:lnTo>
                  <a:lnTo>
                    <a:pt x="898891" y="96219"/>
                  </a:lnTo>
                  <a:lnTo>
                    <a:pt x="896359" y="96219"/>
                  </a:lnTo>
                  <a:lnTo>
                    <a:pt x="893827" y="93687"/>
                  </a:lnTo>
                  <a:lnTo>
                    <a:pt x="888763" y="89889"/>
                  </a:lnTo>
                  <a:lnTo>
                    <a:pt x="883699" y="84825"/>
                  </a:lnTo>
                  <a:lnTo>
                    <a:pt x="883699" y="82293"/>
                  </a:lnTo>
                  <a:lnTo>
                    <a:pt x="883699" y="77229"/>
                  </a:lnTo>
                  <a:lnTo>
                    <a:pt x="886230" y="74697"/>
                  </a:lnTo>
                  <a:lnTo>
                    <a:pt x="888763" y="72165"/>
                  </a:lnTo>
                  <a:lnTo>
                    <a:pt x="896359" y="72165"/>
                  </a:lnTo>
                  <a:lnTo>
                    <a:pt x="898891" y="69632"/>
                  </a:lnTo>
                  <a:lnTo>
                    <a:pt x="898891" y="67100"/>
                  </a:lnTo>
                  <a:lnTo>
                    <a:pt x="896359" y="69632"/>
                  </a:lnTo>
                  <a:lnTo>
                    <a:pt x="891295" y="72165"/>
                  </a:lnTo>
                  <a:lnTo>
                    <a:pt x="886230" y="72165"/>
                  </a:lnTo>
                  <a:lnTo>
                    <a:pt x="883699" y="74697"/>
                  </a:lnTo>
                  <a:lnTo>
                    <a:pt x="883699" y="77229"/>
                  </a:lnTo>
                  <a:lnTo>
                    <a:pt x="881166" y="79761"/>
                  </a:lnTo>
                  <a:lnTo>
                    <a:pt x="881166" y="82293"/>
                  </a:lnTo>
                  <a:lnTo>
                    <a:pt x="881166" y="84825"/>
                  </a:lnTo>
                  <a:lnTo>
                    <a:pt x="883699" y="87357"/>
                  </a:lnTo>
                  <a:lnTo>
                    <a:pt x="886230" y="92421"/>
                  </a:lnTo>
                  <a:lnTo>
                    <a:pt x="888763" y="98751"/>
                  </a:lnTo>
                  <a:lnTo>
                    <a:pt x="891295" y="103816"/>
                  </a:lnTo>
                  <a:lnTo>
                    <a:pt x="893827" y="108880"/>
                  </a:lnTo>
                  <a:lnTo>
                    <a:pt x="898891" y="111412"/>
                  </a:lnTo>
                  <a:lnTo>
                    <a:pt x="896359" y="116476"/>
                  </a:lnTo>
                  <a:lnTo>
                    <a:pt x="893827" y="116476"/>
                  </a:lnTo>
                  <a:lnTo>
                    <a:pt x="896359" y="116476"/>
                  </a:lnTo>
                  <a:lnTo>
                    <a:pt x="898891" y="119008"/>
                  </a:lnTo>
                  <a:lnTo>
                    <a:pt x="901423" y="121540"/>
                  </a:lnTo>
                  <a:lnTo>
                    <a:pt x="901423" y="124072"/>
                  </a:lnTo>
                  <a:lnTo>
                    <a:pt x="898891" y="124072"/>
                  </a:lnTo>
                  <a:lnTo>
                    <a:pt x="898891" y="126604"/>
                  </a:lnTo>
                  <a:lnTo>
                    <a:pt x="898891" y="124072"/>
                  </a:lnTo>
                  <a:lnTo>
                    <a:pt x="896359" y="124072"/>
                  </a:lnTo>
                  <a:lnTo>
                    <a:pt x="896359" y="129137"/>
                  </a:lnTo>
                  <a:lnTo>
                    <a:pt x="893827" y="129137"/>
                  </a:lnTo>
                  <a:lnTo>
                    <a:pt x="891295" y="134201"/>
                  </a:lnTo>
                  <a:lnTo>
                    <a:pt x="888763" y="136733"/>
                  </a:lnTo>
                  <a:lnTo>
                    <a:pt x="881166" y="153191"/>
                  </a:lnTo>
                  <a:lnTo>
                    <a:pt x="881166" y="155723"/>
                  </a:lnTo>
                  <a:lnTo>
                    <a:pt x="878634" y="155723"/>
                  </a:lnTo>
                  <a:lnTo>
                    <a:pt x="876102" y="155723"/>
                  </a:lnTo>
                  <a:lnTo>
                    <a:pt x="873570" y="158255"/>
                  </a:lnTo>
                  <a:lnTo>
                    <a:pt x="873570" y="160788"/>
                  </a:lnTo>
                  <a:lnTo>
                    <a:pt x="871038" y="165852"/>
                  </a:lnTo>
                  <a:lnTo>
                    <a:pt x="868506" y="170916"/>
                  </a:lnTo>
                  <a:lnTo>
                    <a:pt x="865974" y="168384"/>
                  </a:lnTo>
                  <a:lnTo>
                    <a:pt x="865974" y="165852"/>
                  </a:lnTo>
                  <a:lnTo>
                    <a:pt x="865974" y="160788"/>
                  </a:lnTo>
                  <a:lnTo>
                    <a:pt x="868506" y="154457"/>
                  </a:lnTo>
                  <a:lnTo>
                    <a:pt x="873570" y="149393"/>
                  </a:lnTo>
                  <a:lnTo>
                    <a:pt x="876102" y="146861"/>
                  </a:lnTo>
                  <a:lnTo>
                    <a:pt x="878634" y="141797"/>
                  </a:lnTo>
                  <a:lnTo>
                    <a:pt x="876102" y="139265"/>
                  </a:lnTo>
                  <a:lnTo>
                    <a:pt x="871038" y="139265"/>
                  </a:lnTo>
                  <a:lnTo>
                    <a:pt x="873570" y="136733"/>
                  </a:lnTo>
                  <a:lnTo>
                    <a:pt x="871038" y="134201"/>
                  </a:lnTo>
                  <a:lnTo>
                    <a:pt x="868506" y="134201"/>
                  </a:lnTo>
                  <a:lnTo>
                    <a:pt x="871038" y="131669"/>
                  </a:lnTo>
                  <a:lnTo>
                    <a:pt x="871038" y="129137"/>
                  </a:lnTo>
                  <a:lnTo>
                    <a:pt x="871038" y="126604"/>
                  </a:lnTo>
                  <a:lnTo>
                    <a:pt x="868506" y="126604"/>
                  </a:lnTo>
                  <a:lnTo>
                    <a:pt x="865974" y="129137"/>
                  </a:lnTo>
                  <a:lnTo>
                    <a:pt x="865974" y="126604"/>
                  </a:lnTo>
                  <a:lnTo>
                    <a:pt x="865974" y="129137"/>
                  </a:lnTo>
                  <a:lnTo>
                    <a:pt x="863442" y="129137"/>
                  </a:lnTo>
                  <a:lnTo>
                    <a:pt x="860910" y="126604"/>
                  </a:lnTo>
                  <a:lnTo>
                    <a:pt x="858378" y="126604"/>
                  </a:lnTo>
                  <a:lnTo>
                    <a:pt x="855845" y="124072"/>
                  </a:lnTo>
                  <a:lnTo>
                    <a:pt x="855845" y="121540"/>
                  </a:lnTo>
                  <a:lnTo>
                    <a:pt x="855845" y="115210"/>
                  </a:lnTo>
                  <a:lnTo>
                    <a:pt x="858378" y="115210"/>
                  </a:lnTo>
                  <a:lnTo>
                    <a:pt x="860910" y="115210"/>
                  </a:lnTo>
                  <a:lnTo>
                    <a:pt x="865974" y="115210"/>
                  </a:lnTo>
                  <a:lnTo>
                    <a:pt x="863442" y="115210"/>
                  </a:lnTo>
                  <a:lnTo>
                    <a:pt x="858378" y="112678"/>
                  </a:lnTo>
                  <a:lnTo>
                    <a:pt x="858378" y="110146"/>
                  </a:lnTo>
                  <a:lnTo>
                    <a:pt x="855845" y="110146"/>
                  </a:lnTo>
                  <a:lnTo>
                    <a:pt x="853313" y="112678"/>
                  </a:lnTo>
                  <a:lnTo>
                    <a:pt x="855845" y="107614"/>
                  </a:lnTo>
                  <a:lnTo>
                    <a:pt x="860910" y="107614"/>
                  </a:lnTo>
                  <a:lnTo>
                    <a:pt x="858378" y="105082"/>
                  </a:lnTo>
                  <a:lnTo>
                    <a:pt x="858378" y="102550"/>
                  </a:lnTo>
                  <a:lnTo>
                    <a:pt x="853313" y="105082"/>
                  </a:lnTo>
                  <a:lnTo>
                    <a:pt x="853313" y="102550"/>
                  </a:lnTo>
                  <a:lnTo>
                    <a:pt x="853313" y="100018"/>
                  </a:lnTo>
                  <a:lnTo>
                    <a:pt x="855845" y="100018"/>
                  </a:lnTo>
                  <a:lnTo>
                    <a:pt x="858378" y="100018"/>
                  </a:lnTo>
                  <a:lnTo>
                    <a:pt x="860910" y="97486"/>
                  </a:lnTo>
                  <a:lnTo>
                    <a:pt x="858378" y="97486"/>
                  </a:lnTo>
                  <a:lnTo>
                    <a:pt x="858378" y="94953"/>
                  </a:lnTo>
                  <a:lnTo>
                    <a:pt x="860910" y="89889"/>
                  </a:lnTo>
                  <a:lnTo>
                    <a:pt x="863442" y="87357"/>
                  </a:lnTo>
                  <a:lnTo>
                    <a:pt x="865974" y="87357"/>
                  </a:lnTo>
                  <a:lnTo>
                    <a:pt x="871038" y="87357"/>
                  </a:lnTo>
                  <a:lnTo>
                    <a:pt x="868506" y="87357"/>
                  </a:lnTo>
                  <a:lnTo>
                    <a:pt x="865974" y="84825"/>
                  </a:lnTo>
                  <a:lnTo>
                    <a:pt x="868506" y="84825"/>
                  </a:lnTo>
                  <a:lnTo>
                    <a:pt x="871038" y="82293"/>
                  </a:lnTo>
                  <a:lnTo>
                    <a:pt x="865974" y="82293"/>
                  </a:lnTo>
                  <a:lnTo>
                    <a:pt x="865974" y="79761"/>
                  </a:lnTo>
                  <a:lnTo>
                    <a:pt x="868506" y="79761"/>
                  </a:lnTo>
                  <a:lnTo>
                    <a:pt x="871038" y="77229"/>
                  </a:lnTo>
                  <a:lnTo>
                    <a:pt x="873570" y="77229"/>
                  </a:lnTo>
                  <a:lnTo>
                    <a:pt x="876102" y="74697"/>
                  </a:lnTo>
                  <a:lnTo>
                    <a:pt x="878634" y="72165"/>
                  </a:lnTo>
                  <a:lnTo>
                    <a:pt x="883699" y="72165"/>
                  </a:lnTo>
                  <a:lnTo>
                    <a:pt x="886230" y="69632"/>
                  </a:lnTo>
                  <a:lnTo>
                    <a:pt x="891295" y="67100"/>
                  </a:lnTo>
                  <a:lnTo>
                    <a:pt x="893827" y="64568"/>
                  </a:lnTo>
                  <a:lnTo>
                    <a:pt x="896359" y="62036"/>
                  </a:lnTo>
                  <a:lnTo>
                    <a:pt x="898891" y="62036"/>
                  </a:lnTo>
                  <a:lnTo>
                    <a:pt x="901423" y="59504"/>
                  </a:lnTo>
                  <a:lnTo>
                    <a:pt x="906487" y="56972"/>
                  </a:lnTo>
                  <a:lnTo>
                    <a:pt x="906487" y="54440"/>
                  </a:lnTo>
                  <a:lnTo>
                    <a:pt x="909019" y="54440"/>
                  </a:lnTo>
                  <a:lnTo>
                    <a:pt x="911551" y="51908"/>
                  </a:lnTo>
                  <a:lnTo>
                    <a:pt x="914083" y="49376"/>
                  </a:lnTo>
                  <a:lnTo>
                    <a:pt x="919148" y="46844"/>
                  </a:lnTo>
                  <a:lnTo>
                    <a:pt x="921680" y="46844"/>
                  </a:lnTo>
                  <a:lnTo>
                    <a:pt x="924212" y="44312"/>
                  </a:lnTo>
                  <a:lnTo>
                    <a:pt x="926744" y="44312"/>
                  </a:lnTo>
                  <a:lnTo>
                    <a:pt x="929276" y="41779"/>
                  </a:lnTo>
                  <a:lnTo>
                    <a:pt x="926744" y="44312"/>
                  </a:lnTo>
                  <a:lnTo>
                    <a:pt x="926744" y="53174"/>
                  </a:lnTo>
                  <a:close/>
                  <a:moveTo>
                    <a:pt x="983716" y="36715"/>
                  </a:moveTo>
                  <a:lnTo>
                    <a:pt x="981184" y="39247"/>
                  </a:lnTo>
                  <a:lnTo>
                    <a:pt x="983716" y="39247"/>
                  </a:lnTo>
                  <a:lnTo>
                    <a:pt x="986248" y="36715"/>
                  </a:lnTo>
                  <a:lnTo>
                    <a:pt x="988780" y="36715"/>
                  </a:lnTo>
                  <a:lnTo>
                    <a:pt x="991312" y="34183"/>
                  </a:lnTo>
                  <a:lnTo>
                    <a:pt x="996376" y="34183"/>
                  </a:lnTo>
                  <a:lnTo>
                    <a:pt x="998909" y="34183"/>
                  </a:lnTo>
                  <a:lnTo>
                    <a:pt x="1001440" y="34183"/>
                  </a:lnTo>
                  <a:lnTo>
                    <a:pt x="1006505" y="34183"/>
                  </a:lnTo>
                  <a:lnTo>
                    <a:pt x="992578" y="39247"/>
                  </a:lnTo>
                  <a:lnTo>
                    <a:pt x="987514" y="39247"/>
                  </a:lnTo>
                  <a:lnTo>
                    <a:pt x="984982" y="41779"/>
                  </a:lnTo>
                  <a:lnTo>
                    <a:pt x="979918" y="44312"/>
                  </a:lnTo>
                  <a:lnTo>
                    <a:pt x="977386" y="44312"/>
                  </a:lnTo>
                  <a:lnTo>
                    <a:pt x="963459" y="46844"/>
                  </a:lnTo>
                  <a:lnTo>
                    <a:pt x="960927" y="46844"/>
                  </a:lnTo>
                  <a:lnTo>
                    <a:pt x="949533" y="49376"/>
                  </a:lnTo>
                  <a:lnTo>
                    <a:pt x="944468" y="49376"/>
                  </a:lnTo>
                  <a:lnTo>
                    <a:pt x="939404" y="51908"/>
                  </a:lnTo>
                  <a:lnTo>
                    <a:pt x="941937" y="49376"/>
                  </a:lnTo>
                  <a:lnTo>
                    <a:pt x="941937" y="46844"/>
                  </a:lnTo>
                  <a:lnTo>
                    <a:pt x="939404" y="46844"/>
                  </a:lnTo>
                  <a:lnTo>
                    <a:pt x="936872" y="49376"/>
                  </a:lnTo>
                  <a:lnTo>
                    <a:pt x="934340" y="49376"/>
                  </a:lnTo>
                  <a:lnTo>
                    <a:pt x="934340" y="46844"/>
                  </a:lnTo>
                  <a:lnTo>
                    <a:pt x="936872" y="44312"/>
                  </a:lnTo>
                  <a:lnTo>
                    <a:pt x="939404" y="41779"/>
                  </a:lnTo>
                  <a:lnTo>
                    <a:pt x="944468" y="41779"/>
                  </a:lnTo>
                  <a:lnTo>
                    <a:pt x="947001" y="39247"/>
                  </a:lnTo>
                  <a:lnTo>
                    <a:pt x="947001" y="41779"/>
                  </a:lnTo>
                  <a:lnTo>
                    <a:pt x="947001" y="39247"/>
                  </a:lnTo>
                  <a:lnTo>
                    <a:pt x="949533" y="39247"/>
                  </a:lnTo>
                  <a:lnTo>
                    <a:pt x="952065" y="39247"/>
                  </a:lnTo>
                  <a:lnTo>
                    <a:pt x="954597" y="39247"/>
                  </a:lnTo>
                  <a:lnTo>
                    <a:pt x="957129" y="36715"/>
                  </a:lnTo>
                  <a:lnTo>
                    <a:pt x="959661" y="39247"/>
                  </a:lnTo>
                  <a:lnTo>
                    <a:pt x="964725" y="39247"/>
                  </a:lnTo>
                  <a:lnTo>
                    <a:pt x="967257" y="36715"/>
                  </a:lnTo>
                  <a:lnTo>
                    <a:pt x="969789" y="36715"/>
                  </a:lnTo>
                  <a:lnTo>
                    <a:pt x="977386" y="36715"/>
                  </a:lnTo>
                  <a:lnTo>
                    <a:pt x="984982" y="36715"/>
                  </a:lnTo>
                  <a:lnTo>
                    <a:pt x="987514" y="34183"/>
                  </a:lnTo>
                  <a:lnTo>
                    <a:pt x="992578" y="31651"/>
                  </a:lnTo>
                  <a:lnTo>
                    <a:pt x="997642" y="29119"/>
                  </a:lnTo>
                  <a:lnTo>
                    <a:pt x="990046" y="34183"/>
                  </a:lnTo>
                  <a:lnTo>
                    <a:pt x="983716" y="36715"/>
                  </a:lnTo>
                  <a:close/>
                  <a:moveTo>
                    <a:pt x="1069807" y="27853"/>
                  </a:moveTo>
                  <a:lnTo>
                    <a:pt x="1067275" y="27853"/>
                  </a:lnTo>
                  <a:lnTo>
                    <a:pt x="1062211" y="25321"/>
                  </a:lnTo>
                  <a:lnTo>
                    <a:pt x="1067275" y="25321"/>
                  </a:lnTo>
                  <a:lnTo>
                    <a:pt x="1067275" y="22789"/>
                  </a:lnTo>
                  <a:lnTo>
                    <a:pt x="1069807" y="25321"/>
                  </a:lnTo>
                  <a:lnTo>
                    <a:pt x="1069807" y="27853"/>
                  </a:lnTo>
                  <a:close/>
                  <a:moveTo>
                    <a:pt x="1053348" y="22789"/>
                  </a:moveTo>
                  <a:lnTo>
                    <a:pt x="1044486" y="25321"/>
                  </a:lnTo>
                  <a:lnTo>
                    <a:pt x="1041954" y="22789"/>
                  </a:lnTo>
                  <a:lnTo>
                    <a:pt x="1044486" y="22789"/>
                  </a:lnTo>
                  <a:lnTo>
                    <a:pt x="1047018" y="20257"/>
                  </a:lnTo>
                  <a:lnTo>
                    <a:pt x="1049550" y="20257"/>
                  </a:lnTo>
                  <a:lnTo>
                    <a:pt x="1052082" y="22789"/>
                  </a:lnTo>
                  <a:lnTo>
                    <a:pt x="1053348" y="22789"/>
                  </a:lnTo>
                  <a:close/>
                  <a:moveTo>
                    <a:pt x="1064743" y="0"/>
                  </a:moveTo>
                  <a:lnTo>
                    <a:pt x="1069807" y="5064"/>
                  </a:lnTo>
                  <a:lnTo>
                    <a:pt x="1072339" y="10128"/>
                  </a:lnTo>
                  <a:lnTo>
                    <a:pt x="1072339" y="12660"/>
                  </a:lnTo>
                  <a:lnTo>
                    <a:pt x="1072339" y="15193"/>
                  </a:lnTo>
                  <a:lnTo>
                    <a:pt x="1069807" y="15193"/>
                  </a:lnTo>
                  <a:lnTo>
                    <a:pt x="1067275" y="15193"/>
                  </a:lnTo>
                  <a:lnTo>
                    <a:pt x="1055881" y="17725"/>
                  </a:lnTo>
                  <a:lnTo>
                    <a:pt x="1053348" y="17725"/>
                  </a:lnTo>
                  <a:lnTo>
                    <a:pt x="1048284" y="20257"/>
                  </a:lnTo>
                  <a:lnTo>
                    <a:pt x="1045752" y="20257"/>
                  </a:lnTo>
                  <a:lnTo>
                    <a:pt x="1048284" y="17725"/>
                  </a:lnTo>
                  <a:lnTo>
                    <a:pt x="1045752" y="17725"/>
                  </a:lnTo>
                  <a:lnTo>
                    <a:pt x="1048284" y="15193"/>
                  </a:lnTo>
                  <a:lnTo>
                    <a:pt x="1055881" y="12660"/>
                  </a:lnTo>
                  <a:lnTo>
                    <a:pt x="1060945" y="12660"/>
                  </a:lnTo>
                  <a:lnTo>
                    <a:pt x="1066009" y="12660"/>
                  </a:lnTo>
                  <a:lnTo>
                    <a:pt x="1071073" y="10128"/>
                  </a:lnTo>
                  <a:lnTo>
                    <a:pt x="1071073" y="7596"/>
                  </a:lnTo>
                  <a:lnTo>
                    <a:pt x="1068541" y="5064"/>
                  </a:lnTo>
                  <a:lnTo>
                    <a:pt x="1066009" y="2532"/>
                  </a:lnTo>
                  <a:lnTo>
                    <a:pt x="1063477" y="2532"/>
                  </a:lnTo>
                  <a:lnTo>
                    <a:pt x="1060945" y="0"/>
                  </a:lnTo>
                  <a:lnTo>
                    <a:pt x="1063477" y="0"/>
                  </a:lnTo>
                  <a:lnTo>
                    <a:pt x="1064743" y="0"/>
                  </a:lnTo>
                  <a:close/>
                </a:path>
              </a:pathLst>
            </a:custGeom>
            <a:solidFill>
              <a:srgbClr val="2A5CAA"/>
            </a:solidFill>
            <a:ln w="12660"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133351A-47AE-45B3-B20B-FD8225E95F2D}"/>
                </a:ext>
              </a:extLst>
            </p:cNvPr>
            <p:cNvSpPr/>
            <p:nvPr/>
          </p:nvSpPr>
          <p:spPr>
            <a:xfrm>
              <a:off x="1612939" y="2512938"/>
              <a:ext cx="317776" cy="550729"/>
            </a:xfrm>
            <a:custGeom>
              <a:avLst/>
              <a:gdLst>
                <a:gd name="connsiteX0" fmla="*/ 317777 w 317776"/>
                <a:gd name="connsiteY0" fmla="*/ 550729 h 550729"/>
                <a:gd name="connsiteX1" fmla="*/ 312713 w 317776"/>
                <a:gd name="connsiteY1" fmla="*/ 548197 h 550729"/>
                <a:gd name="connsiteX2" fmla="*/ 310181 w 317776"/>
                <a:gd name="connsiteY2" fmla="*/ 545665 h 550729"/>
                <a:gd name="connsiteX3" fmla="*/ 310181 w 317776"/>
                <a:gd name="connsiteY3" fmla="*/ 543133 h 550729"/>
                <a:gd name="connsiteX4" fmla="*/ 310181 w 317776"/>
                <a:gd name="connsiteY4" fmla="*/ 540601 h 550729"/>
                <a:gd name="connsiteX5" fmla="*/ 310181 w 317776"/>
                <a:gd name="connsiteY5" fmla="*/ 538069 h 550729"/>
                <a:gd name="connsiteX6" fmla="*/ 312713 w 317776"/>
                <a:gd name="connsiteY6" fmla="*/ 538069 h 550729"/>
                <a:gd name="connsiteX7" fmla="*/ 312713 w 317776"/>
                <a:gd name="connsiteY7" fmla="*/ 535537 h 550729"/>
                <a:gd name="connsiteX8" fmla="*/ 315245 w 317776"/>
                <a:gd name="connsiteY8" fmla="*/ 535537 h 550729"/>
                <a:gd name="connsiteX9" fmla="*/ 315245 w 317776"/>
                <a:gd name="connsiteY9" fmla="*/ 538069 h 550729"/>
                <a:gd name="connsiteX10" fmla="*/ 317777 w 317776"/>
                <a:gd name="connsiteY10" fmla="*/ 538069 h 550729"/>
                <a:gd name="connsiteX11" fmla="*/ 317777 w 317776"/>
                <a:gd name="connsiteY11" fmla="*/ 543133 h 550729"/>
                <a:gd name="connsiteX12" fmla="*/ 317777 w 317776"/>
                <a:gd name="connsiteY12" fmla="*/ 545665 h 550729"/>
                <a:gd name="connsiteX13" fmla="*/ 317777 w 317776"/>
                <a:gd name="connsiteY13" fmla="*/ 550729 h 550729"/>
                <a:gd name="connsiteX14" fmla="*/ 213961 w 317776"/>
                <a:gd name="connsiteY14" fmla="*/ 517812 h 550729"/>
                <a:gd name="connsiteX15" fmla="*/ 211429 w 317776"/>
                <a:gd name="connsiteY15" fmla="*/ 517812 h 550729"/>
                <a:gd name="connsiteX16" fmla="*/ 211429 w 317776"/>
                <a:gd name="connsiteY16" fmla="*/ 515280 h 550729"/>
                <a:gd name="connsiteX17" fmla="*/ 208897 w 317776"/>
                <a:gd name="connsiteY17" fmla="*/ 515280 h 550729"/>
                <a:gd name="connsiteX18" fmla="*/ 206365 w 317776"/>
                <a:gd name="connsiteY18" fmla="*/ 512748 h 550729"/>
                <a:gd name="connsiteX19" fmla="*/ 206365 w 317776"/>
                <a:gd name="connsiteY19" fmla="*/ 510216 h 550729"/>
                <a:gd name="connsiteX20" fmla="*/ 206365 w 317776"/>
                <a:gd name="connsiteY20" fmla="*/ 508950 h 550729"/>
                <a:gd name="connsiteX21" fmla="*/ 208897 w 317776"/>
                <a:gd name="connsiteY21" fmla="*/ 506417 h 550729"/>
                <a:gd name="connsiteX22" fmla="*/ 211429 w 317776"/>
                <a:gd name="connsiteY22" fmla="*/ 506417 h 550729"/>
                <a:gd name="connsiteX23" fmla="*/ 213961 w 317776"/>
                <a:gd name="connsiteY23" fmla="*/ 511482 h 550729"/>
                <a:gd name="connsiteX24" fmla="*/ 213961 w 317776"/>
                <a:gd name="connsiteY24" fmla="*/ 516546 h 550729"/>
                <a:gd name="connsiteX25" fmla="*/ 213961 w 317776"/>
                <a:gd name="connsiteY25" fmla="*/ 517812 h 550729"/>
                <a:gd name="connsiteX26" fmla="*/ 203833 w 317776"/>
                <a:gd name="connsiteY26" fmla="*/ 363355 h 550729"/>
                <a:gd name="connsiteX27" fmla="*/ 206365 w 317776"/>
                <a:gd name="connsiteY27" fmla="*/ 363355 h 550729"/>
                <a:gd name="connsiteX28" fmla="*/ 208897 w 317776"/>
                <a:gd name="connsiteY28" fmla="*/ 363355 h 550729"/>
                <a:gd name="connsiteX29" fmla="*/ 208897 w 317776"/>
                <a:gd name="connsiteY29" fmla="*/ 365887 h 550729"/>
                <a:gd name="connsiteX30" fmla="*/ 211429 w 317776"/>
                <a:gd name="connsiteY30" fmla="*/ 365887 h 550729"/>
                <a:gd name="connsiteX31" fmla="*/ 211429 w 317776"/>
                <a:gd name="connsiteY31" fmla="*/ 368419 h 550729"/>
                <a:gd name="connsiteX32" fmla="*/ 208897 w 317776"/>
                <a:gd name="connsiteY32" fmla="*/ 368419 h 550729"/>
                <a:gd name="connsiteX33" fmla="*/ 208897 w 317776"/>
                <a:gd name="connsiteY33" fmla="*/ 370951 h 550729"/>
                <a:gd name="connsiteX34" fmla="*/ 206365 w 317776"/>
                <a:gd name="connsiteY34" fmla="*/ 370951 h 550729"/>
                <a:gd name="connsiteX35" fmla="*/ 203833 w 317776"/>
                <a:gd name="connsiteY35" fmla="*/ 370951 h 550729"/>
                <a:gd name="connsiteX36" fmla="*/ 203833 w 317776"/>
                <a:gd name="connsiteY36" fmla="*/ 368419 h 550729"/>
                <a:gd name="connsiteX37" fmla="*/ 203833 w 317776"/>
                <a:gd name="connsiteY37" fmla="*/ 365887 h 550729"/>
                <a:gd name="connsiteX38" fmla="*/ 201301 w 317776"/>
                <a:gd name="connsiteY38" fmla="*/ 365887 h 550729"/>
                <a:gd name="connsiteX39" fmla="*/ 201301 w 317776"/>
                <a:gd name="connsiteY39" fmla="*/ 363355 h 550729"/>
                <a:gd name="connsiteX40" fmla="*/ 203833 w 317776"/>
                <a:gd name="connsiteY40" fmla="*/ 363355 h 550729"/>
                <a:gd name="connsiteX41" fmla="*/ 111412 w 317776"/>
                <a:gd name="connsiteY41" fmla="*/ 96219 h 550729"/>
                <a:gd name="connsiteX42" fmla="*/ 113944 w 317776"/>
                <a:gd name="connsiteY42" fmla="*/ 96219 h 550729"/>
                <a:gd name="connsiteX43" fmla="*/ 116476 w 317776"/>
                <a:gd name="connsiteY43" fmla="*/ 96219 h 550729"/>
                <a:gd name="connsiteX44" fmla="*/ 119008 w 317776"/>
                <a:gd name="connsiteY44" fmla="*/ 96219 h 550729"/>
                <a:gd name="connsiteX45" fmla="*/ 121540 w 317776"/>
                <a:gd name="connsiteY45" fmla="*/ 96219 h 550729"/>
                <a:gd name="connsiteX46" fmla="*/ 124072 w 317776"/>
                <a:gd name="connsiteY46" fmla="*/ 96219 h 550729"/>
                <a:gd name="connsiteX47" fmla="*/ 126604 w 317776"/>
                <a:gd name="connsiteY47" fmla="*/ 96219 h 550729"/>
                <a:gd name="connsiteX48" fmla="*/ 129137 w 317776"/>
                <a:gd name="connsiteY48" fmla="*/ 96219 h 550729"/>
                <a:gd name="connsiteX49" fmla="*/ 129137 w 317776"/>
                <a:gd name="connsiteY49" fmla="*/ 98751 h 550729"/>
                <a:gd name="connsiteX50" fmla="*/ 131669 w 317776"/>
                <a:gd name="connsiteY50" fmla="*/ 98751 h 550729"/>
                <a:gd name="connsiteX51" fmla="*/ 136733 w 317776"/>
                <a:gd name="connsiteY51" fmla="*/ 103816 h 550729"/>
                <a:gd name="connsiteX52" fmla="*/ 139265 w 317776"/>
                <a:gd name="connsiteY52" fmla="*/ 106348 h 550729"/>
                <a:gd name="connsiteX53" fmla="*/ 139265 w 317776"/>
                <a:gd name="connsiteY53" fmla="*/ 108880 h 550729"/>
                <a:gd name="connsiteX54" fmla="*/ 139265 w 317776"/>
                <a:gd name="connsiteY54" fmla="*/ 111412 h 550729"/>
                <a:gd name="connsiteX55" fmla="*/ 141797 w 317776"/>
                <a:gd name="connsiteY55" fmla="*/ 113944 h 550729"/>
                <a:gd name="connsiteX56" fmla="*/ 141797 w 317776"/>
                <a:gd name="connsiteY56" fmla="*/ 116476 h 550729"/>
                <a:gd name="connsiteX57" fmla="*/ 144329 w 317776"/>
                <a:gd name="connsiteY57" fmla="*/ 116476 h 550729"/>
                <a:gd name="connsiteX58" fmla="*/ 146861 w 317776"/>
                <a:gd name="connsiteY58" fmla="*/ 119008 h 550729"/>
                <a:gd name="connsiteX59" fmla="*/ 149393 w 317776"/>
                <a:gd name="connsiteY59" fmla="*/ 121540 h 550729"/>
                <a:gd name="connsiteX60" fmla="*/ 151925 w 317776"/>
                <a:gd name="connsiteY60" fmla="*/ 121540 h 550729"/>
                <a:gd name="connsiteX61" fmla="*/ 151925 w 317776"/>
                <a:gd name="connsiteY61" fmla="*/ 124072 h 550729"/>
                <a:gd name="connsiteX62" fmla="*/ 154457 w 317776"/>
                <a:gd name="connsiteY62" fmla="*/ 124072 h 550729"/>
                <a:gd name="connsiteX63" fmla="*/ 154457 w 317776"/>
                <a:gd name="connsiteY63" fmla="*/ 126604 h 550729"/>
                <a:gd name="connsiteX64" fmla="*/ 154457 w 317776"/>
                <a:gd name="connsiteY64" fmla="*/ 129136 h 550729"/>
                <a:gd name="connsiteX65" fmla="*/ 159521 w 317776"/>
                <a:gd name="connsiteY65" fmla="*/ 137999 h 550729"/>
                <a:gd name="connsiteX66" fmla="*/ 159521 w 317776"/>
                <a:gd name="connsiteY66" fmla="*/ 140531 h 550729"/>
                <a:gd name="connsiteX67" fmla="*/ 162054 w 317776"/>
                <a:gd name="connsiteY67" fmla="*/ 145595 h 550729"/>
                <a:gd name="connsiteX68" fmla="*/ 164586 w 317776"/>
                <a:gd name="connsiteY68" fmla="*/ 148127 h 550729"/>
                <a:gd name="connsiteX69" fmla="*/ 164586 w 317776"/>
                <a:gd name="connsiteY69" fmla="*/ 150659 h 550729"/>
                <a:gd name="connsiteX70" fmla="*/ 164586 w 317776"/>
                <a:gd name="connsiteY70" fmla="*/ 153191 h 550729"/>
                <a:gd name="connsiteX71" fmla="*/ 164586 w 317776"/>
                <a:gd name="connsiteY71" fmla="*/ 155723 h 550729"/>
                <a:gd name="connsiteX72" fmla="*/ 164586 w 317776"/>
                <a:gd name="connsiteY72" fmla="*/ 158255 h 550729"/>
                <a:gd name="connsiteX73" fmla="*/ 164586 w 317776"/>
                <a:gd name="connsiteY73" fmla="*/ 160788 h 550729"/>
                <a:gd name="connsiteX74" fmla="*/ 167118 w 317776"/>
                <a:gd name="connsiteY74" fmla="*/ 163320 h 550729"/>
                <a:gd name="connsiteX75" fmla="*/ 172182 w 317776"/>
                <a:gd name="connsiteY75" fmla="*/ 172182 h 550729"/>
                <a:gd name="connsiteX76" fmla="*/ 172182 w 317776"/>
                <a:gd name="connsiteY76" fmla="*/ 174714 h 550729"/>
                <a:gd name="connsiteX77" fmla="*/ 174714 w 317776"/>
                <a:gd name="connsiteY77" fmla="*/ 177246 h 550729"/>
                <a:gd name="connsiteX78" fmla="*/ 174714 w 317776"/>
                <a:gd name="connsiteY78" fmla="*/ 179778 h 550729"/>
                <a:gd name="connsiteX79" fmla="*/ 182310 w 317776"/>
                <a:gd name="connsiteY79" fmla="*/ 188640 h 550729"/>
                <a:gd name="connsiteX80" fmla="*/ 182310 w 317776"/>
                <a:gd name="connsiteY80" fmla="*/ 191172 h 550729"/>
                <a:gd name="connsiteX81" fmla="*/ 182310 w 317776"/>
                <a:gd name="connsiteY81" fmla="*/ 193705 h 550729"/>
                <a:gd name="connsiteX82" fmla="*/ 184842 w 317776"/>
                <a:gd name="connsiteY82" fmla="*/ 193705 h 550729"/>
                <a:gd name="connsiteX83" fmla="*/ 184842 w 317776"/>
                <a:gd name="connsiteY83" fmla="*/ 196237 h 550729"/>
                <a:gd name="connsiteX84" fmla="*/ 187374 w 317776"/>
                <a:gd name="connsiteY84" fmla="*/ 196237 h 550729"/>
                <a:gd name="connsiteX85" fmla="*/ 187374 w 317776"/>
                <a:gd name="connsiteY85" fmla="*/ 198769 h 550729"/>
                <a:gd name="connsiteX86" fmla="*/ 189906 w 317776"/>
                <a:gd name="connsiteY86" fmla="*/ 198769 h 550729"/>
                <a:gd name="connsiteX87" fmla="*/ 192439 w 317776"/>
                <a:gd name="connsiteY87" fmla="*/ 198769 h 550729"/>
                <a:gd name="connsiteX88" fmla="*/ 194971 w 317776"/>
                <a:gd name="connsiteY88" fmla="*/ 198769 h 550729"/>
                <a:gd name="connsiteX89" fmla="*/ 194971 w 317776"/>
                <a:gd name="connsiteY89" fmla="*/ 201301 h 550729"/>
                <a:gd name="connsiteX90" fmla="*/ 197503 w 317776"/>
                <a:gd name="connsiteY90" fmla="*/ 201301 h 550729"/>
                <a:gd name="connsiteX91" fmla="*/ 200035 w 317776"/>
                <a:gd name="connsiteY91" fmla="*/ 203833 h 550729"/>
                <a:gd name="connsiteX92" fmla="*/ 202567 w 317776"/>
                <a:gd name="connsiteY92" fmla="*/ 206365 h 550729"/>
                <a:gd name="connsiteX93" fmla="*/ 202567 w 317776"/>
                <a:gd name="connsiteY93" fmla="*/ 208897 h 550729"/>
                <a:gd name="connsiteX94" fmla="*/ 202567 w 317776"/>
                <a:gd name="connsiteY94" fmla="*/ 211429 h 550729"/>
                <a:gd name="connsiteX95" fmla="*/ 202567 w 317776"/>
                <a:gd name="connsiteY95" fmla="*/ 213961 h 550729"/>
                <a:gd name="connsiteX96" fmla="*/ 207631 w 317776"/>
                <a:gd name="connsiteY96" fmla="*/ 219026 h 550729"/>
                <a:gd name="connsiteX97" fmla="*/ 207631 w 317776"/>
                <a:gd name="connsiteY97" fmla="*/ 221558 h 550729"/>
                <a:gd name="connsiteX98" fmla="*/ 210163 w 317776"/>
                <a:gd name="connsiteY98" fmla="*/ 221558 h 550729"/>
                <a:gd name="connsiteX99" fmla="*/ 210163 w 317776"/>
                <a:gd name="connsiteY99" fmla="*/ 224090 h 550729"/>
                <a:gd name="connsiteX100" fmla="*/ 212695 w 317776"/>
                <a:gd name="connsiteY100" fmla="*/ 224090 h 550729"/>
                <a:gd name="connsiteX101" fmla="*/ 212695 w 317776"/>
                <a:gd name="connsiteY101" fmla="*/ 226622 h 550729"/>
                <a:gd name="connsiteX102" fmla="*/ 215227 w 317776"/>
                <a:gd name="connsiteY102" fmla="*/ 232952 h 550729"/>
                <a:gd name="connsiteX103" fmla="*/ 217760 w 317776"/>
                <a:gd name="connsiteY103" fmla="*/ 235484 h 550729"/>
                <a:gd name="connsiteX104" fmla="*/ 220292 w 317776"/>
                <a:gd name="connsiteY104" fmla="*/ 241814 h 550729"/>
                <a:gd name="connsiteX105" fmla="*/ 222824 w 317776"/>
                <a:gd name="connsiteY105" fmla="*/ 248144 h 550729"/>
                <a:gd name="connsiteX106" fmla="*/ 225356 w 317776"/>
                <a:gd name="connsiteY106" fmla="*/ 248144 h 550729"/>
                <a:gd name="connsiteX107" fmla="*/ 225356 w 317776"/>
                <a:gd name="connsiteY107" fmla="*/ 250677 h 550729"/>
                <a:gd name="connsiteX108" fmla="*/ 225356 w 317776"/>
                <a:gd name="connsiteY108" fmla="*/ 253209 h 550729"/>
                <a:gd name="connsiteX109" fmla="*/ 227888 w 317776"/>
                <a:gd name="connsiteY109" fmla="*/ 255741 h 550729"/>
                <a:gd name="connsiteX110" fmla="*/ 230420 w 317776"/>
                <a:gd name="connsiteY110" fmla="*/ 262071 h 550729"/>
                <a:gd name="connsiteX111" fmla="*/ 230420 w 317776"/>
                <a:gd name="connsiteY111" fmla="*/ 264603 h 550729"/>
                <a:gd name="connsiteX112" fmla="*/ 230420 w 317776"/>
                <a:gd name="connsiteY112" fmla="*/ 267135 h 550729"/>
                <a:gd name="connsiteX113" fmla="*/ 230420 w 317776"/>
                <a:gd name="connsiteY113" fmla="*/ 269667 h 550729"/>
                <a:gd name="connsiteX114" fmla="*/ 230420 w 317776"/>
                <a:gd name="connsiteY114" fmla="*/ 272199 h 550729"/>
                <a:gd name="connsiteX115" fmla="*/ 227888 w 317776"/>
                <a:gd name="connsiteY115" fmla="*/ 274731 h 550729"/>
                <a:gd name="connsiteX116" fmla="*/ 225356 w 317776"/>
                <a:gd name="connsiteY116" fmla="*/ 277264 h 550729"/>
                <a:gd name="connsiteX117" fmla="*/ 222824 w 317776"/>
                <a:gd name="connsiteY117" fmla="*/ 277264 h 550729"/>
                <a:gd name="connsiteX118" fmla="*/ 222824 w 317776"/>
                <a:gd name="connsiteY118" fmla="*/ 279796 h 550729"/>
                <a:gd name="connsiteX119" fmla="*/ 220292 w 317776"/>
                <a:gd name="connsiteY119" fmla="*/ 282328 h 550729"/>
                <a:gd name="connsiteX120" fmla="*/ 220292 w 317776"/>
                <a:gd name="connsiteY120" fmla="*/ 284860 h 550729"/>
                <a:gd name="connsiteX121" fmla="*/ 220292 w 317776"/>
                <a:gd name="connsiteY121" fmla="*/ 287392 h 550729"/>
                <a:gd name="connsiteX122" fmla="*/ 220292 w 317776"/>
                <a:gd name="connsiteY122" fmla="*/ 289924 h 550729"/>
                <a:gd name="connsiteX123" fmla="*/ 220292 w 317776"/>
                <a:gd name="connsiteY123" fmla="*/ 292456 h 550729"/>
                <a:gd name="connsiteX124" fmla="*/ 217760 w 317776"/>
                <a:gd name="connsiteY124" fmla="*/ 294988 h 550729"/>
                <a:gd name="connsiteX125" fmla="*/ 217760 w 317776"/>
                <a:gd name="connsiteY125" fmla="*/ 297520 h 550729"/>
                <a:gd name="connsiteX126" fmla="*/ 215227 w 317776"/>
                <a:gd name="connsiteY126" fmla="*/ 300052 h 550729"/>
                <a:gd name="connsiteX127" fmla="*/ 212695 w 317776"/>
                <a:gd name="connsiteY127" fmla="*/ 305116 h 550729"/>
                <a:gd name="connsiteX128" fmla="*/ 212695 w 317776"/>
                <a:gd name="connsiteY128" fmla="*/ 307649 h 550729"/>
                <a:gd name="connsiteX129" fmla="*/ 212695 w 317776"/>
                <a:gd name="connsiteY129" fmla="*/ 310181 h 550729"/>
                <a:gd name="connsiteX130" fmla="*/ 212695 w 317776"/>
                <a:gd name="connsiteY130" fmla="*/ 312713 h 550729"/>
                <a:gd name="connsiteX131" fmla="*/ 215227 w 317776"/>
                <a:gd name="connsiteY131" fmla="*/ 315245 h 550729"/>
                <a:gd name="connsiteX132" fmla="*/ 217760 w 317776"/>
                <a:gd name="connsiteY132" fmla="*/ 317777 h 550729"/>
                <a:gd name="connsiteX133" fmla="*/ 227888 w 317776"/>
                <a:gd name="connsiteY133" fmla="*/ 322841 h 550729"/>
                <a:gd name="connsiteX134" fmla="*/ 227888 w 317776"/>
                <a:gd name="connsiteY134" fmla="*/ 325373 h 550729"/>
                <a:gd name="connsiteX135" fmla="*/ 230420 w 317776"/>
                <a:gd name="connsiteY135" fmla="*/ 325373 h 550729"/>
                <a:gd name="connsiteX136" fmla="*/ 232952 w 317776"/>
                <a:gd name="connsiteY136" fmla="*/ 325373 h 550729"/>
                <a:gd name="connsiteX137" fmla="*/ 235484 w 317776"/>
                <a:gd name="connsiteY137" fmla="*/ 325373 h 550729"/>
                <a:gd name="connsiteX138" fmla="*/ 238016 w 317776"/>
                <a:gd name="connsiteY138" fmla="*/ 325373 h 550729"/>
                <a:gd name="connsiteX139" fmla="*/ 248145 w 317776"/>
                <a:gd name="connsiteY139" fmla="*/ 327905 h 550729"/>
                <a:gd name="connsiteX140" fmla="*/ 255741 w 317776"/>
                <a:gd name="connsiteY140" fmla="*/ 327905 h 550729"/>
                <a:gd name="connsiteX141" fmla="*/ 258273 w 317776"/>
                <a:gd name="connsiteY141" fmla="*/ 327905 h 550729"/>
                <a:gd name="connsiteX142" fmla="*/ 263337 w 317776"/>
                <a:gd name="connsiteY142" fmla="*/ 330437 h 550729"/>
                <a:gd name="connsiteX143" fmla="*/ 265869 w 317776"/>
                <a:gd name="connsiteY143" fmla="*/ 330437 h 550729"/>
                <a:gd name="connsiteX144" fmla="*/ 268401 w 317776"/>
                <a:gd name="connsiteY144" fmla="*/ 330437 h 550729"/>
                <a:gd name="connsiteX145" fmla="*/ 270933 w 317776"/>
                <a:gd name="connsiteY145" fmla="*/ 330437 h 550729"/>
                <a:gd name="connsiteX146" fmla="*/ 273465 w 317776"/>
                <a:gd name="connsiteY146" fmla="*/ 332970 h 550729"/>
                <a:gd name="connsiteX147" fmla="*/ 275997 w 317776"/>
                <a:gd name="connsiteY147" fmla="*/ 332970 h 550729"/>
                <a:gd name="connsiteX148" fmla="*/ 275997 w 317776"/>
                <a:gd name="connsiteY148" fmla="*/ 335502 h 550729"/>
                <a:gd name="connsiteX149" fmla="*/ 278530 w 317776"/>
                <a:gd name="connsiteY149" fmla="*/ 335502 h 550729"/>
                <a:gd name="connsiteX150" fmla="*/ 278530 w 317776"/>
                <a:gd name="connsiteY150" fmla="*/ 338034 h 550729"/>
                <a:gd name="connsiteX151" fmla="*/ 278530 w 317776"/>
                <a:gd name="connsiteY151" fmla="*/ 340566 h 550729"/>
                <a:gd name="connsiteX152" fmla="*/ 278530 w 317776"/>
                <a:gd name="connsiteY152" fmla="*/ 343098 h 550729"/>
                <a:gd name="connsiteX153" fmla="*/ 278530 w 317776"/>
                <a:gd name="connsiteY153" fmla="*/ 345630 h 550729"/>
                <a:gd name="connsiteX154" fmla="*/ 278530 w 317776"/>
                <a:gd name="connsiteY154" fmla="*/ 348162 h 550729"/>
                <a:gd name="connsiteX155" fmla="*/ 278530 w 317776"/>
                <a:gd name="connsiteY155" fmla="*/ 350694 h 550729"/>
                <a:gd name="connsiteX156" fmla="*/ 281062 w 317776"/>
                <a:gd name="connsiteY156" fmla="*/ 353226 h 550729"/>
                <a:gd name="connsiteX157" fmla="*/ 281062 w 317776"/>
                <a:gd name="connsiteY157" fmla="*/ 355758 h 550729"/>
                <a:gd name="connsiteX158" fmla="*/ 283594 w 317776"/>
                <a:gd name="connsiteY158" fmla="*/ 355758 h 550729"/>
                <a:gd name="connsiteX159" fmla="*/ 283594 w 317776"/>
                <a:gd name="connsiteY159" fmla="*/ 358290 h 550729"/>
                <a:gd name="connsiteX160" fmla="*/ 286126 w 317776"/>
                <a:gd name="connsiteY160" fmla="*/ 358290 h 550729"/>
                <a:gd name="connsiteX161" fmla="*/ 286126 w 317776"/>
                <a:gd name="connsiteY161" fmla="*/ 360822 h 550729"/>
                <a:gd name="connsiteX162" fmla="*/ 286126 w 317776"/>
                <a:gd name="connsiteY162" fmla="*/ 363355 h 550729"/>
                <a:gd name="connsiteX163" fmla="*/ 286126 w 317776"/>
                <a:gd name="connsiteY163" fmla="*/ 365887 h 550729"/>
                <a:gd name="connsiteX164" fmla="*/ 286126 w 317776"/>
                <a:gd name="connsiteY164" fmla="*/ 368419 h 550729"/>
                <a:gd name="connsiteX165" fmla="*/ 286126 w 317776"/>
                <a:gd name="connsiteY165" fmla="*/ 370951 h 550729"/>
                <a:gd name="connsiteX166" fmla="*/ 273465 w 317776"/>
                <a:gd name="connsiteY166" fmla="*/ 370951 h 550729"/>
                <a:gd name="connsiteX167" fmla="*/ 273465 w 317776"/>
                <a:gd name="connsiteY167" fmla="*/ 373483 h 550729"/>
                <a:gd name="connsiteX168" fmla="*/ 273465 w 317776"/>
                <a:gd name="connsiteY168" fmla="*/ 376015 h 550729"/>
                <a:gd name="connsiteX169" fmla="*/ 273465 w 317776"/>
                <a:gd name="connsiteY169" fmla="*/ 378547 h 550729"/>
                <a:gd name="connsiteX170" fmla="*/ 275997 w 317776"/>
                <a:gd name="connsiteY170" fmla="*/ 378547 h 550729"/>
                <a:gd name="connsiteX171" fmla="*/ 275997 w 317776"/>
                <a:gd name="connsiteY171" fmla="*/ 381079 h 550729"/>
                <a:gd name="connsiteX172" fmla="*/ 281062 w 317776"/>
                <a:gd name="connsiteY172" fmla="*/ 387409 h 550729"/>
                <a:gd name="connsiteX173" fmla="*/ 283594 w 317776"/>
                <a:gd name="connsiteY173" fmla="*/ 392474 h 550729"/>
                <a:gd name="connsiteX174" fmla="*/ 286126 w 317776"/>
                <a:gd name="connsiteY174" fmla="*/ 395006 h 550729"/>
                <a:gd name="connsiteX175" fmla="*/ 286126 w 317776"/>
                <a:gd name="connsiteY175" fmla="*/ 397538 h 550729"/>
                <a:gd name="connsiteX176" fmla="*/ 286126 w 317776"/>
                <a:gd name="connsiteY176" fmla="*/ 400070 h 550729"/>
                <a:gd name="connsiteX177" fmla="*/ 286126 w 317776"/>
                <a:gd name="connsiteY177" fmla="*/ 405134 h 550729"/>
                <a:gd name="connsiteX178" fmla="*/ 286126 w 317776"/>
                <a:gd name="connsiteY178" fmla="*/ 407666 h 550729"/>
                <a:gd name="connsiteX179" fmla="*/ 283594 w 317776"/>
                <a:gd name="connsiteY179" fmla="*/ 410198 h 550729"/>
                <a:gd name="connsiteX180" fmla="*/ 281062 w 317776"/>
                <a:gd name="connsiteY180" fmla="*/ 410198 h 550729"/>
                <a:gd name="connsiteX181" fmla="*/ 281062 w 317776"/>
                <a:gd name="connsiteY181" fmla="*/ 412730 h 550729"/>
                <a:gd name="connsiteX182" fmla="*/ 281062 w 317776"/>
                <a:gd name="connsiteY182" fmla="*/ 415262 h 550729"/>
                <a:gd name="connsiteX183" fmla="*/ 286126 w 317776"/>
                <a:gd name="connsiteY183" fmla="*/ 417794 h 550729"/>
                <a:gd name="connsiteX184" fmla="*/ 286126 w 317776"/>
                <a:gd name="connsiteY184" fmla="*/ 420326 h 550729"/>
                <a:gd name="connsiteX185" fmla="*/ 288658 w 317776"/>
                <a:gd name="connsiteY185" fmla="*/ 420326 h 550729"/>
                <a:gd name="connsiteX186" fmla="*/ 291190 w 317776"/>
                <a:gd name="connsiteY186" fmla="*/ 420326 h 550729"/>
                <a:gd name="connsiteX187" fmla="*/ 291190 w 317776"/>
                <a:gd name="connsiteY187" fmla="*/ 426657 h 550729"/>
                <a:gd name="connsiteX188" fmla="*/ 293722 w 317776"/>
                <a:gd name="connsiteY188" fmla="*/ 426657 h 550729"/>
                <a:gd name="connsiteX189" fmla="*/ 296254 w 317776"/>
                <a:gd name="connsiteY189" fmla="*/ 426657 h 550729"/>
                <a:gd name="connsiteX190" fmla="*/ 298786 w 317776"/>
                <a:gd name="connsiteY190" fmla="*/ 426657 h 550729"/>
                <a:gd name="connsiteX191" fmla="*/ 301318 w 317776"/>
                <a:gd name="connsiteY191" fmla="*/ 426657 h 550729"/>
                <a:gd name="connsiteX192" fmla="*/ 301318 w 317776"/>
                <a:gd name="connsiteY192" fmla="*/ 429189 h 550729"/>
                <a:gd name="connsiteX193" fmla="*/ 308915 w 317776"/>
                <a:gd name="connsiteY193" fmla="*/ 438051 h 550729"/>
                <a:gd name="connsiteX194" fmla="*/ 306383 w 317776"/>
                <a:gd name="connsiteY194" fmla="*/ 440583 h 550729"/>
                <a:gd name="connsiteX195" fmla="*/ 306383 w 317776"/>
                <a:gd name="connsiteY195" fmla="*/ 445647 h 550729"/>
                <a:gd name="connsiteX196" fmla="*/ 306383 w 317776"/>
                <a:gd name="connsiteY196" fmla="*/ 450711 h 550729"/>
                <a:gd name="connsiteX197" fmla="*/ 306383 w 317776"/>
                <a:gd name="connsiteY197" fmla="*/ 455776 h 550729"/>
                <a:gd name="connsiteX198" fmla="*/ 306383 w 317776"/>
                <a:gd name="connsiteY198" fmla="*/ 460840 h 550729"/>
                <a:gd name="connsiteX199" fmla="*/ 306383 w 317776"/>
                <a:gd name="connsiteY199" fmla="*/ 463372 h 550729"/>
                <a:gd name="connsiteX200" fmla="*/ 306383 w 317776"/>
                <a:gd name="connsiteY200" fmla="*/ 465904 h 550729"/>
                <a:gd name="connsiteX201" fmla="*/ 303850 w 317776"/>
                <a:gd name="connsiteY201" fmla="*/ 465904 h 550729"/>
                <a:gd name="connsiteX202" fmla="*/ 303850 w 317776"/>
                <a:gd name="connsiteY202" fmla="*/ 463372 h 550729"/>
                <a:gd name="connsiteX203" fmla="*/ 301318 w 317776"/>
                <a:gd name="connsiteY203" fmla="*/ 460840 h 550729"/>
                <a:gd name="connsiteX204" fmla="*/ 291190 w 317776"/>
                <a:gd name="connsiteY204" fmla="*/ 449446 h 550729"/>
                <a:gd name="connsiteX205" fmla="*/ 288658 w 317776"/>
                <a:gd name="connsiteY205" fmla="*/ 444381 h 550729"/>
                <a:gd name="connsiteX206" fmla="*/ 286126 w 317776"/>
                <a:gd name="connsiteY206" fmla="*/ 441849 h 550729"/>
                <a:gd name="connsiteX207" fmla="*/ 281062 w 317776"/>
                <a:gd name="connsiteY207" fmla="*/ 439317 h 550729"/>
                <a:gd name="connsiteX208" fmla="*/ 273465 w 317776"/>
                <a:gd name="connsiteY208" fmla="*/ 436785 h 550729"/>
                <a:gd name="connsiteX209" fmla="*/ 268401 w 317776"/>
                <a:gd name="connsiteY209" fmla="*/ 434253 h 550729"/>
                <a:gd name="connsiteX210" fmla="*/ 268401 w 317776"/>
                <a:gd name="connsiteY210" fmla="*/ 429189 h 550729"/>
                <a:gd name="connsiteX211" fmla="*/ 268401 w 317776"/>
                <a:gd name="connsiteY211" fmla="*/ 407666 h 550729"/>
                <a:gd name="connsiteX212" fmla="*/ 265869 w 317776"/>
                <a:gd name="connsiteY212" fmla="*/ 405134 h 550729"/>
                <a:gd name="connsiteX213" fmla="*/ 260805 w 317776"/>
                <a:gd name="connsiteY213" fmla="*/ 402602 h 550729"/>
                <a:gd name="connsiteX214" fmla="*/ 260805 w 317776"/>
                <a:gd name="connsiteY214" fmla="*/ 400070 h 550729"/>
                <a:gd name="connsiteX215" fmla="*/ 260805 w 317776"/>
                <a:gd name="connsiteY215" fmla="*/ 397538 h 550729"/>
                <a:gd name="connsiteX216" fmla="*/ 258273 w 317776"/>
                <a:gd name="connsiteY216" fmla="*/ 395006 h 550729"/>
                <a:gd name="connsiteX217" fmla="*/ 258273 w 317776"/>
                <a:gd name="connsiteY217" fmla="*/ 392474 h 550729"/>
                <a:gd name="connsiteX218" fmla="*/ 258273 w 317776"/>
                <a:gd name="connsiteY218" fmla="*/ 389942 h 550729"/>
                <a:gd name="connsiteX219" fmla="*/ 255741 w 317776"/>
                <a:gd name="connsiteY219" fmla="*/ 389942 h 550729"/>
                <a:gd name="connsiteX220" fmla="*/ 253209 w 317776"/>
                <a:gd name="connsiteY220" fmla="*/ 389942 h 550729"/>
                <a:gd name="connsiteX221" fmla="*/ 253209 w 317776"/>
                <a:gd name="connsiteY221" fmla="*/ 387409 h 550729"/>
                <a:gd name="connsiteX222" fmla="*/ 250677 w 317776"/>
                <a:gd name="connsiteY222" fmla="*/ 382345 h 550729"/>
                <a:gd name="connsiteX223" fmla="*/ 250677 w 317776"/>
                <a:gd name="connsiteY223" fmla="*/ 382345 h 550729"/>
                <a:gd name="connsiteX224" fmla="*/ 250677 w 317776"/>
                <a:gd name="connsiteY224" fmla="*/ 379813 h 550729"/>
                <a:gd name="connsiteX225" fmla="*/ 248145 w 317776"/>
                <a:gd name="connsiteY225" fmla="*/ 377281 h 550729"/>
                <a:gd name="connsiteX226" fmla="*/ 245612 w 317776"/>
                <a:gd name="connsiteY226" fmla="*/ 374749 h 550729"/>
                <a:gd name="connsiteX227" fmla="*/ 245612 w 317776"/>
                <a:gd name="connsiteY227" fmla="*/ 377281 h 550729"/>
                <a:gd name="connsiteX228" fmla="*/ 245612 w 317776"/>
                <a:gd name="connsiteY228" fmla="*/ 374749 h 550729"/>
                <a:gd name="connsiteX229" fmla="*/ 245612 w 317776"/>
                <a:gd name="connsiteY229" fmla="*/ 372217 h 550729"/>
                <a:gd name="connsiteX230" fmla="*/ 245612 w 317776"/>
                <a:gd name="connsiteY230" fmla="*/ 369685 h 550729"/>
                <a:gd name="connsiteX231" fmla="*/ 245612 w 317776"/>
                <a:gd name="connsiteY231" fmla="*/ 367153 h 550729"/>
                <a:gd name="connsiteX232" fmla="*/ 245612 w 317776"/>
                <a:gd name="connsiteY232" fmla="*/ 364621 h 550729"/>
                <a:gd name="connsiteX233" fmla="*/ 243080 w 317776"/>
                <a:gd name="connsiteY233" fmla="*/ 359556 h 550729"/>
                <a:gd name="connsiteX234" fmla="*/ 243080 w 317776"/>
                <a:gd name="connsiteY234" fmla="*/ 357024 h 550729"/>
                <a:gd name="connsiteX235" fmla="*/ 240548 w 317776"/>
                <a:gd name="connsiteY235" fmla="*/ 354492 h 550729"/>
                <a:gd name="connsiteX236" fmla="*/ 238016 w 317776"/>
                <a:gd name="connsiteY236" fmla="*/ 349428 h 550729"/>
                <a:gd name="connsiteX237" fmla="*/ 232952 w 317776"/>
                <a:gd name="connsiteY237" fmla="*/ 346896 h 550729"/>
                <a:gd name="connsiteX238" fmla="*/ 230420 w 317776"/>
                <a:gd name="connsiteY238" fmla="*/ 344364 h 550729"/>
                <a:gd name="connsiteX239" fmla="*/ 227888 w 317776"/>
                <a:gd name="connsiteY239" fmla="*/ 341832 h 550729"/>
                <a:gd name="connsiteX240" fmla="*/ 225356 w 317776"/>
                <a:gd name="connsiteY240" fmla="*/ 339300 h 550729"/>
                <a:gd name="connsiteX241" fmla="*/ 222824 w 317776"/>
                <a:gd name="connsiteY241" fmla="*/ 339300 h 550729"/>
                <a:gd name="connsiteX242" fmla="*/ 222824 w 317776"/>
                <a:gd name="connsiteY242" fmla="*/ 339300 h 550729"/>
                <a:gd name="connsiteX243" fmla="*/ 222824 w 317776"/>
                <a:gd name="connsiteY243" fmla="*/ 336768 h 550729"/>
                <a:gd name="connsiteX244" fmla="*/ 220292 w 317776"/>
                <a:gd name="connsiteY244" fmla="*/ 336768 h 550729"/>
                <a:gd name="connsiteX245" fmla="*/ 220292 w 317776"/>
                <a:gd name="connsiteY245" fmla="*/ 334235 h 550729"/>
                <a:gd name="connsiteX246" fmla="*/ 217760 w 317776"/>
                <a:gd name="connsiteY246" fmla="*/ 334235 h 550729"/>
                <a:gd name="connsiteX247" fmla="*/ 212695 w 317776"/>
                <a:gd name="connsiteY247" fmla="*/ 331703 h 550729"/>
                <a:gd name="connsiteX248" fmla="*/ 212695 w 317776"/>
                <a:gd name="connsiteY248" fmla="*/ 334235 h 550729"/>
                <a:gd name="connsiteX249" fmla="*/ 210163 w 317776"/>
                <a:gd name="connsiteY249" fmla="*/ 334235 h 550729"/>
                <a:gd name="connsiteX250" fmla="*/ 207631 w 317776"/>
                <a:gd name="connsiteY250" fmla="*/ 334235 h 550729"/>
                <a:gd name="connsiteX251" fmla="*/ 207631 w 317776"/>
                <a:gd name="connsiteY251" fmla="*/ 331703 h 550729"/>
                <a:gd name="connsiteX252" fmla="*/ 207631 w 317776"/>
                <a:gd name="connsiteY252" fmla="*/ 329171 h 550729"/>
                <a:gd name="connsiteX253" fmla="*/ 207631 w 317776"/>
                <a:gd name="connsiteY253" fmla="*/ 326639 h 550729"/>
                <a:gd name="connsiteX254" fmla="*/ 205099 w 317776"/>
                <a:gd name="connsiteY254" fmla="*/ 326639 h 550729"/>
                <a:gd name="connsiteX255" fmla="*/ 205099 w 317776"/>
                <a:gd name="connsiteY255" fmla="*/ 324107 h 550729"/>
                <a:gd name="connsiteX256" fmla="*/ 202567 w 317776"/>
                <a:gd name="connsiteY256" fmla="*/ 321575 h 550729"/>
                <a:gd name="connsiteX257" fmla="*/ 197503 w 317776"/>
                <a:gd name="connsiteY257" fmla="*/ 321575 h 550729"/>
                <a:gd name="connsiteX258" fmla="*/ 197503 w 317776"/>
                <a:gd name="connsiteY258" fmla="*/ 321575 h 550729"/>
                <a:gd name="connsiteX259" fmla="*/ 194971 w 317776"/>
                <a:gd name="connsiteY259" fmla="*/ 321575 h 550729"/>
                <a:gd name="connsiteX260" fmla="*/ 189906 w 317776"/>
                <a:gd name="connsiteY260" fmla="*/ 321575 h 550729"/>
                <a:gd name="connsiteX261" fmla="*/ 184842 w 317776"/>
                <a:gd name="connsiteY261" fmla="*/ 319043 h 550729"/>
                <a:gd name="connsiteX262" fmla="*/ 182310 w 317776"/>
                <a:gd name="connsiteY262" fmla="*/ 319043 h 550729"/>
                <a:gd name="connsiteX263" fmla="*/ 179778 w 317776"/>
                <a:gd name="connsiteY263" fmla="*/ 316511 h 550729"/>
                <a:gd name="connsiteX264" fmla="*/ 179778 w 317776"/>
                <a:gd name="connsiteY264" fmla="*/ 319043 h 550729"/>
                <a:gd name="connsiteX265" fmla="*/ 177246 w 317776"/>
                <a:gd name="connsiteY265" fmla="*/ 316511 h 550729"/>
                <a:gd name="connsiteX266" fmla="*/ 174714 w 317776"/>
                <a:gd name="connsiteY266" fmla="*/ 313979 h 550729"/>
                <a:gd name="connsiteX267" fmla="*/ 172182 w 317776"/>
                <a:gd name="connsiteY267" fmla="*/ 313979 h 550729"/>
                <a:gd name="connsiteX268" fmla="*/ 169650 w 317776"/>
                <a:gd name="connsiteY268" fmla="*/ 311447 h 550729"/>
                <a:gd name="connsiteX269" fmla="*/ 167118 w 317776"/>
                <a:gd name="connsiteY269" fmla="*/ 311447 h 550729"/>
                <a:gd name="connsiteX270" fmla="*/ 159521 w 317776"/>
                <a:gd name="connsiteY270" fmla="*/ 311447 h 550729"/>
                <a:gd name="connsiteX271" fmla="*/ 151925 w 317776"/>
                <a:gd name="connsiteY271" fmla="*/ 311447 h 550729"/>
                <a:gd name="connsiteX272" fmla="*/ 149393 w 317776"/>
                <a:gd name="connsiteY272" fmla="*/ 308915 h 550729"/>
                <a:gd name="connsiteX273" fmla="*/ 146861 w 317776"/>
                <a:gd name="connsiteY273" fmla="*/ 308915 h 550729"/>
                <a:gd name="connsiteX274" fmla="*/ 144329 w 317776"/>
                <a:gd name="connsiteY274" fmla="*/ 311447 h 550729"/>
                <a:gd name="connsiteX275" fmla="*/ 139265 w 317776"/>
                <a:gd name="connsiteY275" fmla="*/ 311447 h 550729"/>
                <a:gd name="connsiteX276" fmla="*/ 136733 w 317776"/>
                <a:gd name="connsiteY276" fmla="*/ 311447 h 550729"/>
                <a:gd name="connsiteX277" fmla="*/ 136733 w 317776"/>
                <a:gd name="connsiteY277" fmla="*/ 308915 h 550729"/>
                <a:gd name="connsiteX278" fmla="*/ 134201 w 317776"/>
                <a:gd name="connsiteY278" fmla="*/ 308915 h 550729"/>
                <a:gd name="connsiteX279" fmla="*/ 134201 w 317776"/>
                <a:gd name="connsiteY279" fmla="*/ 306383 h 550729"/>
                <a:gd name="connsiteX280" fmla="*/ 131669 w 317776"/>
                <a:gd name="connsiteY280" fmla="*/ 306383 h 550729"/>
                <a:gd name="connsiteX281" fmla="*/ 129137 w 317776"/>
                <a:gd name="connsiteY281" fmla="*/ 306383 h 550729"/>
                <a:gd name="connsiteX282" fmla="*/ 129137 w 317776"/>
                <a:gd name="connsiteY282" fmla="*/ 303851 h 550729"/>
                <a:gd name="connsiteX283" fmla="*/ 131669 w 317776"/>
                <a:gd name="connsiteY283" fmla="*/ 303851 h 550729"/>
                <a:gd name="connsiteX284" fmla="*/ 131669 w 317776"/>
                <a:gd name="connsiteY284" fmla="*/ 301318 h 550729"/>
                <a:gd name="connsiteX285" fmla="*/ 131669 w 317776"/>
                <a:gd name="connsiteY285" fmla="*/ 296254 h 550729"/>
                <a:gd name="connsiteX286" fmla="*/ 131669 w 317776"/>
                <a:gd name="connsiteY286" fmla="*/ 293722 h 550729"/>
                <a:gd name="connsiteX287" fmla="*/ 129137 w 317776"/>
                <a:gd name="connsiteY287" fmla="*/ 293722 h 550729"/>
                <a:gd name="connsiteX288" fmla="*/ 131669 w 317776"/>
                <a:gd name="connsiteY288" fmla="*/ 288658 h 550729"/>
                <a:gd name="connsiteX289" fmla="*/ 131669 w 317776"/>
                <a:gd name="connsiteY289" fmla="*/ 286126 h 550729"/>
                <a:gd name="connsiteX290" fmla="*/ 131669 w 317776"/>
                <a:gd name="connsiteY290" fmla="*/ 283594 h 550729"/>
                <a:gd name="connsiteX291" fmla="*/ 129137 w 317776"/>
                <a:gd name="connsiteY291" fmla="*/ 283594 h 550729"/>
                <a:gd name="connsiteX292" fmla="*/ 126604 w 317776"/>
                <a:gd name="connsiteY292" fmla="*/ 283594 h 550729"/>
                <a:gd name="connsiteX293" fmla="*/ 124072 w 317776"/>
                <a:gd name="connsiteY293" fmla="*/ 281062 h 550729"/>
                <a:gd name="connsiteX294" fmla="*/ 121540 w 317776"/>
                <a:gd name="connsiteY294" fmla="*/ 281062 h 550729"/>
                <a:gd name="connsiteX295" fmla="*/ 121540 w 317776"/>
                <a:gd name="connsiteY295" fmla="*/ 278530 h 550729"/>
                <a:gd name="connsiteX296" fmla="*/ 121540 w 317776"/>
                <a:gd name="connsiteY296" fmla="*/ 275998 h 550729"/>
                <a:gd name="connsiteX297" fmla="*/ 119008 w 317776"/>
                <a:gd name="connsiteY297" fmla="*/ 273465 h 550729"/>
                <a:gd name="connsiteX298" fmla="*/ 119008 w 317776"/>
                <a:gd name="connsiteY298" fmla="*/ 270933 h 550729"/>
                <a:gd name="connsiteX299" fmla="*/ 121540 w 317776"/>
                <a:gd name="connsiteY299" fmla="*/ 270933 h 550729"/>
                <a:gd name="connsiteX300" fmla="*/ 121540 w 317776"/>
                <a:gd name="connsiteY300" fmla="*/ 268401 h 550729"/>
                <a:gd name="connsiteX301" fmla="*/ 119008 w 317776"/>
                <a:gd name="connsiteY301" fmla="*/ 268401 h 550729"/>
                <a:gd name="connsiteX302" fmla="*/ 116476 w 317776"/>
                <a:gd name="connsiteY302" fmla="*/ 263337 h 550729"/>
                <a:gd name="connsiteX303" fmla="*/ 111412 w 317776"/>
                <a:gd name="connsiteY303" fmla="*/ 263337 h 550729"/>
                <a:gd name="connsiteX304" fmla="*/ 111412 w 317776"/>
                <a:gd name="connsiteY304" fmla="*/ 260805 h 550729"/>
                <a:gd name="connsiteX305" fmla="*/ 111412 w 317776"/>
                <a:gd name="connsiteY305" fmla="*/ 258273 h 550729"/>
                <a:gd name="connsiteX306" fmla="*/ 108880 w 317776"/>
                <a:gd name="connsiteY306" fmla="*/ 258273 h 550729"/>
                <a:gd name="connsiteX307" fmla="*/ 106348 w 317776"/>
                <a:gd name="connsiteY307" fmla="*/ 255741 h 550729"/>
                <a:gd name="connsiteX308" fmla="*/ 106348 w 317776"/>
                <a:gd name="connsiteY308" fmla="*/ 253209 h 550729"/>
                <a:gd name="connsiteX309" fmla="*/ 106348 w 317776"/>
                <a:gd name="connsiteY309" fmla="*/ 250677 h 550729"/>
                <a:gd name="connsiteX310" fmla="*/ 103816 w 317776"/>
                <a:gd name="connsiteY310" fmla="*/ 250677 h 550729"/>
                <a:gd name="connsiteX311" fmla="*/ 98751 w 317776"/>
                <a:gd name="connsiteY311" fmla="*/ 244346 h 550729"/>
                <a:gd name="connsiteX312" fmla="*/ 93687 w 317776"/>
                <a:gd name="connsiteY312" fmla="*/ 244346 h 550729"/>
                <a:gd name="connsiteX313" fmla="*/ 93687 w 317776"/>
                <a:gd name="connsiteY313" fmla="*/ 241814 h 550729"/>
                <a:gd name="connsiteX314" fmla="*/ 91155 w 317776"/>
                <a:gd name="connsiteY314" fmla="*/ 239282 h 550729"/>
                <a:gd name="connsiteX315" fmla="*/ 91155 w 317776"/>
                <a:gd name="connsiteY315" fmla="*/ 243080 h 550729"/>
                <a:gd name="connsiteX316" fmla="*/ 88623 w 317776"/>
                <a:gd name="connsiteY316" fmla="*/ 240548 h 550729"/>
                <a:gd name="connsiteX317" fmla="*/ 88623 w 317776"/>
                <a:gd name="connsiteY317" fmla="*/ 238016 h 550729"/>
                <a:gd name="connsiteX318" fmla="*/ 88623 w 317776"/>
                <a:gd name="connsiteY318" fmla="*/ 235484 h 550729"/>
                <a:gd name="connsiteX319" fmla="*/ 88623 w 317776"/>
                <a:gd name="connsiteY319" fmla="*/ 232952 h 550729"/>
                <a:gd name="connsiteX320" fmla="*/ 91155 w 317776"/>
                <a:gd name="connsiteY320" fmla="*/ 232952 h 550729"/>
                <a:gd name="connsiteX321" fmla="*/ 91155 w 317776"/>
                <a:gd name="connsiteY321" fmla="*/ 235484 h 550729"/>
                <a:gd name="connsiteX322" fmla="*/ 93687 w 317776"/>
                <a:gd name="connsiteY322" fmla="*/ 235484 h 550729"/>
                <a:gd name="connsiteX323" fmla="*/ 93687 w 317776"/>
                <a:gd name="connsiteY323" fmla="*/ 232952 h 550729"/>
                <a:gd name="connsiteX324" fmla="*/ 93687 w 317776"/>
                <a:gd name="connsiteY324" fmla="*/ 230420 h 550729"/>
                <a:gd name="connsiteX325" fmla="*/ 93687 w 317776"/>
                <a:gd name="connsiteY325" fmla="*/ 227888 h 550729"/>
                <a:gd name="connsiteX326" fmla="*/ 93687 w 317776"/>
                <a:gd name="connsiteY326" fmla="*/ 225356 h 550729"/>
                <a:gd name="connsiteX327" fmla="*/ 91155 w 317776"/>
                <a:gd name="connsiteY327" fmla="*/ 222824 h 550729"/>
                <a:gd name="connsiteX328" fmla="*/ 91155 w 317776"/>
                <a:gd name="connsiteY328" fmla="*/ 220292 h 550729"/>
                <a:gd name="connsiteX329" fmla="*/ 88623 w 317776"/>
                <a:gd name="connsiteY329" fmla="*/ 220292 h 550729"/>
                <a:gd name="connsiteX330" fmla="*/ 86091 w 317776"/>
                <a:gd name="connsiteY330" fmla="*/ 220292 h 550729"/>
                <a:gd name="connsiteX331" fmla="*/ 86091 w 317776"/>
                <a:gd name="connsiteY331" fmla="*/ 222824 h 550729"/>
                <a:gd name="connsiteX332" fmla="*/ 83559 w 317776"/>
                <a:gd name="connsiteY332" fmla="*/ 222824 h 550729"/>
                <a:gd name="connsiteX333" fmla="*/ 81027 w 317776"/>
                <a:gd name="connsiteY333" fmla="*/ 220292 h 550729"/>
                <a:gd name="connsiteX334" fmla="*/ 78495 w 317776"/>
                <a:gd name="connsiteY334" fmla="*/ 220292 h 550729"/>
                <a:gd name="connsiteX335" fmla="*/ 73430 w 317776"/>
                <a:gd name="connsiteY335" fmla="*/ 213961 h 550729"/>
                <a:gd name="connsiteX336" fmla="*/ 70898 w 317776"/>
                <a:gd name="connsiteY336" fmla="*/ 213961 h 550729"/>
                <a:gd name="connsiteX337" fmla="*/ 70898 w 317776"/>
                <a:gd name="connsiteY337" fmla="*/ 211429 h 550729"/>
                <a:gd name="connsiteX338" fmla="*/ 73430 w 317776"/>
                <a:gd name="connsiteY338" fmla="*/ 211429 h 550729"/>
                <a:gd name="connsiteX339" fmla="*/ 73430 w 317776"/>
                <a:gd name="connsiteY339" fmla="*/ 208897 h 550729"/>
                <a:gd name="connsiteX340" fmla="*/ 73430 w 317776"/>
                <a:gd name="connsiteY340" fmla="*/ 206365 h 550729"/>
                <a:gd name="connsiteX341" fmla="*/ 70898 w 317776"/>
                <a:gd name="connsiteY341" fmla="*/ 203833 h 550729"/>
                <a:gd name="connsiteX342" fmla="*/ 70898 w 317776"/>
                <a:gd name="connsiteY342" fmla="*/ 201301 h 550729"/>
                <a:gd name="connsiteX343" fmla="*/ 68366 w 317776"/>
                <a:gd name="connsiteY343" fmla="*/ 201301 h 550729"/>
                <a:gd name="connsiteX344" fmla="*/ 68366 w 317776"/>
                <a:gd name="connsiteY344" fmla="*/ 198769 h 550729"/>
                <a:gd name="connsiteX345" fmla="*/ 68366 w 317776"/>
                <a:gd name="connsiteY345" fmla="*/ 192439 h 550729"/>
                <a:gd name="connsiteX346" fmla="*/ 63302 w 317776"/>
                <a:gd name="connsiteY346" fmla="*/ 187375 h 550729"/>
                <a:gd name="connsiteX347" fmla="*/ 58238 w 317776"/>
                <a:gd name="connsiteY347" fmla="*/ 184842 h 550729"/>
                <a:gd name="connsiteX348" fmla="*/ 55706 w 317776"/>
                <a:gd name="connsiteY348" fmla="*/ 184842 h 550729"/>
                <a:gd name="connsiteX349" fmla="*/ 53174 w 317776"/>
                <a:gd name="connsiteY349" fmla="*/ 182310 h 550729"/>
                <a:gd name="connsiteX350" fmla="*/ 53174 w 317776"/>
                <a:gd name="connsiteY350" fmla="*/ 184842 h 550729"/>
                <a:gd name="connsiteX351" fmla="*/ 50642 w 317776"/>
                <a:gd name="connsiteY351" fmla="*/ 184842 h 550729"/>
                <a:gd name="connsiteX352" fmla="*/ 50642 w 317776"/>
                <a:gd name="connsiteY352" fmla="*/ 182310 h 550729"/>
                <a:gd name="connsiteX353" fmla="*/ 53174 w 317776"/>
                <a:gd name="connsiteY353" fmla="*/ 179778 h 550729"/>
                <a:gd name="connsiteX354" fmla="*/ 50642 w 317776"/>
                <a:gd name="connsiteY354" fmla="*/ 173448 h 550729"/>
                <a:gd name="connsiteX355" fmla="*/ 48110 w 317776"/>
                <a:gd name="connsiteY355" fmla="*/ 173448 h 550729"/>
                <a:gd name="connsiteX356" fmla="*/ 45578 w 317776"/>
                <a:gd name="connsiteY356" fmla="*/ 168384 h 550729"/>
                <a:gd name="connsiteX357" fmla="*/ 43046 w 317776"/>
                <a:gd name="connsiteY357" fmla="*/ 168384 h 550729"/>
                <a:gd name="connsiteX358" fmla="*/ 40513 w 317776"/>
                <a:gd name="connsiteY358" fmla="*/ 165852 h 550729"/>
                <a:gd name="connsiteX359" fmla="*/ 37981 w 317776"/>
                <a:gd name="connsiteY359" fmla="*/ 165852 h 550729"/>
                <a:gd name="connsiteX360" fmla="*/ 37981 w 317776"/>
                <a:gd name="connsiteY360" fmla="*/ 167118 h 550729"/>
                <a:gd name="connsiteX361" fmla="*/ 35449 w 317776"/>
                <a:gd name="connsiteY361" fmla="*/ 162054 h 550729"/>
                <a:gd name="connsiteX362" fmla="*/ 32917 w 317776"/>
                <a:gd name="connsiteY362" fmla="*/ 162054 h 550729"/>
                <a:gd name="connsiteX363" fmla="*/ 30385 w 317776"/>
                <a:gd name="connsiteY363" fmla="*/ 159521 h 550729"/>
                <a:gd name="connsiteX364" fmla="*/ 27853 w 317776"/>
                <a:gd name="connsiteY364" fmla="*/ 156989 h 550729"/>
                <a:gd name="connsiteX365" fmla="*/ 25321 w 317776"/>
                <a:gd name="connsiteY365" fmla="*/ 154457 h 550729"/>
                <a:gd name="connsiteX366" fmla="*/ 25321 w 317776"/>
                <a:gd name="connsiteY366" fmla="*/ 151925 h 550729"/>
                <a:gd name="connsiteX367" fmla="*/ 25321 w 317776"/>
                <a:gd name="connsiteY367" fmla="*/ 149393 h 550729"/>
                <a:gd name="connsiteX368" fmla="*/ 25321 w 317776"/>
                <a:gd name="connsiteY368" fmla="*/ 146861 h 550729"/>
                <a:gd name="connsiteX369" fmla="*/ 22789 w 317776"/>
                <a:gd name="connsiteY369" fmla="*/ 144329 h 550729"/>
                <a:gd name="connsiteX370" fmla="*/ 22789 w 317776"/>
                <a:gd name="connsiteY370" fmla="*/ 141797 h 550729"/>
                <a:gd name="connsiteX371" fmla="*/ 22789 w 317776"/>
                <a:gd name="connsiteY371" fmla="*/ 136733 h 550729"/>
                <a:gd name="connsiteX372" fmla="*/ 22789 w 317776"/>
                <a:gd name="connsiteY372" fmla="*/ 134201 h 550729"/>
                <a:gd name="connsiteX373" fmla="*/ 22789 w 317776"/>
                <a:gd name="connsiteY373" fmla="*/ 129136 h 550729"/>
                <a:gd name="connsiteX374" fmla="*/ 20257 w 317776"/>
                <a:gd name="connsiteY374" fmla="*/ 126604 h 550729"/>
                <a:gd name="connsiteX375" fmla="*/ 20257 w 317776"/>
                <a:gd name="connsiteY375" fmla="*/ 124072 h 550729"/>
                <a:gd name="connsiteX376" fmla="*/ 17725 w 317776"/>
                <a:gd name="connsiteY376" fmla="*/ 121540 h 550729"/>
                <a:gd name="connsiteX377" fmla="*/ 12660 w 317776"/>
                <a:gd name="connsiteY377" fmla="*/ 116476 h 550729"/>
                <a:gd name="connsiteX378" fmla="*/ 12660 w 317776"/>
                <a:gd name="connsiteY378" fmla="*/ 116476 h 550729"/>
                <a:gd name="connsiteX379" fmla="*/ 10128 w 317776"/>
                <a:gd name="connsiteY379" fmla="*/ 116476 h 550729"/>
                <a:gd name="connsiteX380" fmla="*/ 7596 w 317776"/>
                <a:gd name="connsiteY380" fmla="*/ 116476 h 550729"/>
                <a:gd name="connsiteX381" fmla="*/ 7596 w 317776"/>
                <a:gd name="connsiteY381" fmla="*/ 113944 h 550729"/>
                <a:gd name="connsiteX382" fmla="*/ 2532 w 317776"/>
                <a:gd name="connsiteY382" fmla="*/ 111412 h 550729"/>
                <a:gd name="connsiteX383" fmla="*/ 2532 w 317776"/>
                <a:gd name="connsiteY383" fmla="*/ 108880 h 550729"/>
                <a:gd name="connsiteX384" fmla="*/ 2532 w 317776"/>
                <a:gd name="connsiteY384" fmla="*/ 106348 h 550729"/>
                <a:gd name="connsiteX385" fmla="*/ 0 w 317776"/>
                <a:gd name="connsiteY385" fmla="*/ 103816 h 550729"/>
                <a:gd name="connsiteX386" fmla="*/ 2532 w 317776"/>
                <a:gd name="connsiteY386" fmla="*/ 101284 h 550729"/>
                <a:gd name="connsiteX387" fmla="*/ 2532 w 317776"/>
                <a:gd name="connsiteY387" fmla="*/ 98751 h 550729"/>
                <a:gd name="connsiteX388" fmla="*/ 5064 w 317776"/>
                <a:gd name="connsiteY388" fmla="*/ 96219 h 550729"/>
                <a:gd name="connsiteX389" fmla="*/ 5064 w 317776"/>
                <a:gd name="connsiteY389" fmla="*/ 93687 h 550729"/>
                <a:gd name="connsiteX390" fmla="*/ 7596 w 317776"/>
                <a:gd name="connsiteY390" fmla="*/ 93687 h 550729"/>
                <a:gd name="connsiteX391" fmla="*/ 10128 w 317776"/>
                <a:gd name="connsiteY391" fmla="*/ 91155 h 550729"/>
                <a:gd name="connsiteX392" fmla="*/ 10128 w 317776"/>
                <a:gd name="connsiteY392" fmla="*/ 86091 h 550729"/>
                <a:gd name="connsiteX393" fmla="*/ 10128 w 317776"/>
                <a:gd name="connsiteY393" fmla="*/ 83559 h 550729"/>
                <a:gd name="connsiteX394" fmla="*/ 10128 w 317776"/>
                <a:gd name="connsiteY394" fmla="*/ 78495 h 550729"/>
                <a:gd name="connsiteX395" fmla="*/ 10128 w 317776"/>
                <a:gd name="connsiteY395" fmla="*/ 75963 h 550729"/>
                <a:gd name="connsiteX396" fmla="*/ 12660 w 317776"/>
                <a:gd name="connsiteY396" fmla="*/ 73431 h 550729"/>
                <a:gd name="connsiteX397" fmla="*/ 12660 w 317776"/>
                <a:gd name="connsiteY397" fmla="*/ 70898 h 550729"/>
                <a:gd name="connsiteX398" fmla="*/ 12660 w 317776"/>
                <a:gd name="connsiteY398" fmla="*/ 68366 h 550729"/>
                <a:gd name="connsiteX399" fmla="*/ 12660 w 317776"/>
                <a:gd name="connsiteY399" fmla="*/ 65834 h 550729"/>
                <a:gd name="connsiteX400" fmla="*/ 10128 w 317776"/>
                <a:gd name="connsiteY400" fmla="*/ 60770 h 550729"/>
                <a:gd name="connsiteX401" fmla="*/ 7596 w 317776"/>
                <a:gd name="connsiteY401" fmla="*/ 58238 h 550729"/>
                <a:gd name="connsiteX402" fmla="*/ 7596 w 317776"/>
                <a:gd name="connsiteY402" fmla="*/ 55706 h 550729"/>
                <a:gd name="connsiteX403" fmla="*/ 7596 w 317776"/>
                <a:gd name="connsiteY403" fmla="*/ 53174 h 550729"/>
                <a:gd name="connsiteX404" fmla="*/ 7596 w 317776"/>
                <a:gd name="connsiteY404" fmla="*/ 50642 h 550729"/>
                <a:gd name="connsiteX405" fmla="*/ 7596 w 317776"/>
                <a:gd name="connsiteY405" fmla="*/ 48110 h 550729"/>
                <a:gd name="connsiteX406" fmla="*/ 5064 w 317776"/>
                <a:gd name="connsiteY406" fmla="*/ 48110 h 550729"/>
                <a:gd name="connsiteX407" fmla="*/ 5064 w 317776"/>
                <a:gd name="connsiteY407" fmla="*/ 45577 h 550729"/>
                <a:gd name="connsiteX408" fmla="*/ 2532 w 317776"/>
                <a:gd name="connsiteY408" fmla="*/ 45577 h 550729"/>
                <a:gd name="connsiteX409" fmla="*/ 2532 w 317776"/>
                <a:gd name="connsiteY409" fmla="*/ 43045 h 550729"/>
                <a:gd name="connsiteX410" fmla="*/ 0 w 317776"/>
                <a:gd name="connsiteY410" fmla="*/ 40513 h 550729"/>
                <a:gd name="connsiteX411" fmla="*/ 5064 w 317776"/>
                <a:gd name="connsiteY411" fmla="*/ 37981 h 550729"/>
                <a:gd name="connsiteX412" fmla="*/ 7596 w 317776"/>
                <a:gd name="connsiteY412" fmla="*/ 32917 h 550729"/>
                <a:gd name="connsiteX413" fmla="*/ 7596 w 317776"/>
                <a:gd name="connsiteY413" fmla="*/ 30385 h 550729"/>
                <a:gd name="connsiteX414" fmla="*/ 7596 w 317776"/>
                <a:gd name="connsiteY414" fmla="*/ 27853 h 550729"/>
                <a:gd name="connsiteX415" fmla="*/ 10128 w 317776"/>
                <a:gd name="connsiteY415" fmla="*/ 27853 h 550729"/>
                <a:gd name="connsiteX416" fmla="*/ 10128 w 317776"/>
                <a:gd name="connsiteY416" fmla="*/ 25321 h 550729"/>
                <a:gd name="connsiteX417" fmla="*/ 12660 w 317776"/>
                <a:gd name="connsiteY417" fmla="*/ 25321 h 550729"/>
                <a:gd name="connsiteX418" fmla="*/ 15193 w 317776"/>
                <a:gd name="connsiteY418" fmla="*/ 22789 h 550729"/>
                <a:gd name="connsiteX419" fmla="*/ 20257 w 317776"/>
                <a:gd name="connsiteY419" fmla="*/ 20257 h 550729"/>
                <a:gd name="connsiteX420" fmla="*/ 20257 w 317776"/>
                <a:gd name="connsiteY420" fmla="*/ 17725 h 550729"/>
                <a:gd name="connsiteX421" fmla="*/ 22789 w 317776"/>
                <a:gd name="connsiteY421" fmla="*/ 15192 h 550729"/>
                <a:gd name="connsiteX422" fmla="*/ 22789 w 317776"/>
                <a:gd name="connsiteY422" fmla="*/ 12660 h 550729"/>
                <a:gd name="connsiteX423" fmla="*/ 25321 w 317776"/>
                <a:gd name="connsiteY423" fmla="*/ 10128 h 550729"/>
                <a:gd name="connsiteX424" fmla="*/ 25321 w 317776"/>
                <a:gd name="connsiteY424" fmla="*/ 7596 h 550729"/>
                <a:gd name="connsiteX425" fmla="*/ 27853 w 317776"/>
                <a:gd name="connsiteY425" fmla="*/ 7596 h 550729"/>
                <a:gd name="connsiteX426" fmla="*/ 30385 w 317776"/>
                <a:gd name="connsiteY426" fmla="*/ 7596 h 550729"/>
                <a:gd name="connsiteX427" fmla="*/ 30385 w 317776"/>
                <a:gd name="connsiteY427" fmla="*/ 15192 h 550729"/>
                <a:gd name="connsiteX428" fmla="*/ 32917 w 317776"/>
                <a:gd name="connsiteY428" fmla="*/ 15192 h 550729"/>
                <a:gd name="connsiteX429" fmla="*/ 32917 w 317776"/>
                <a:gd name="connsiteY429" fmla="*/ 12660 h 550729"/>
                <a:gd name="connsiteX430" fmla="*/ 32917 w 317776"/>
                <a:gd name="connsiteY430" fmla="*/ 10128 h 550729"/>
                <a:gd name="connsiteX431" fmla="*/ 32917 w 317776"/>
                <a:gd name="connsiteY431" fmla="*/ 7596 h 550729"/>
                <a:gd name="connsiteX432" fmla="*/ 32917 w 317776"/>
                <a:gd name="connsiteY432" fmla="*/ 5064 h 550729"/>
                <a:gd name="connsiteX433" fmla="*/ 32917 w 317776"/>
                <a:gd name="connsiteY433" fmla="*/ 2532 h 550729"/>
                <a:gd name="connsiteX434" fmla="*/ 35449 w 317776"/>
                <a:gd name="connsiteY434" fmla="*/ 0 h 550729"/>
                <a:gd name="connsiteX435" fmla="*/ 37981 w 317776"/>
                <a:gd name="connsiteY435" fmla="*/ 0 h 550729"/>
                <a:gd name="connsiteX436" fmla="*/ 40513 w 317776"/>
                <a:gd name="connsiteY436" fmla="*/ 0 h 550729"/>
                <a:gd name="connsiteX437" fmla="*/ 43046 w 317776"/>
                <a:gd name="connsiteY437" fmla="*/ 0 h 550729"/>
                <a:gd name="connsiteX438" fmla="*/ 43046 w 317776"/>
                <a:gd name="connsiteY438" fmla="*/ 2532 h 550729"/>
                <a:gd name="connsiteX439" fmla="*/ 45578 w 317776"/>
                <a:gd name="connsiteY439" fmla="*/ 2532 h 550729"/>
                <a:gd name="connsiteX440" fmla="*/ 45578 w 317776"/>
                <a:gd name="connsiteY440" fmla="*/ 5064 h 550729"/>
                <a:gd name="connsiteX441" fmla="*/ 48110 w 317776"/>
                <a:gd name="connsiteY441" fmla="*/ 7596 h 550729"/>
                <a:gd name="connsiteX442" fmla="*/ 48110 w 317776"/>
                <a:gd name="connsiteY442" fmla="*/ 10128 h 550729"/>
                <a:gd name="connsiteX443" fmla="*/ 48110 w 317776"/>
                <a:gd name="connsiteY443" fmla="*/ 12660 h 550729"/>
                <a:gd name="connsiteX444" fmla="*/ 50642 w 317776"/>
                <a:gd name="connsiteY444" fmla="*/ 15192 h 550729"/>
                <a:gd name="connsiteX445" fmla="*/ 48110 w 317776"/>
                <a:gd name="connsiteY445" fmla="*/ 15192 h 550729"/>
                <a:gd name="connsiteX446" fmla="*/ 48110 w 317776"/>
                <a:gd name="connsiteY446" fmla="*/ 17725 h 550729"/>
                <a:gd name="connsiteX447" fmla="*/ 48110 w 317776"/>
                <a:gd name="connsiteY447" fmla="*/ 20257 h 550729"/>
                <a:gd name="connsiteX448" fmla="*/ 50642 w 317776"/>
                <a:gd name="connsiteY448" fmla="*/ 22789 h 550729"/>
                <a:gd name="connsiteX449" fmla="*/ 53174 w 317776"/>
                <a:gd name="connsiteY449" fmla="*/ 25321 h 550729"/>
                <a:gd name="connsiteX450" fmla="*/ 53174 w 317776"/>
                <a:gd name="connsiteY450" fmla="*/ 27853 h 550729"/>
                <a:gd name="connsiteX451" fmla="*/ 55706 w 317776"/>
                <a:gd name="connsiteY451" fmla="*/ 27853 h 550729"/>
                <a:gd name="connsiteX452" fmla="*/ 55706 w 317776"/>
                <a:gd name="connsiteY452" fmla="*/ 30385 h 550729"/>
                <a:gd name="connsiteX453" fmla="*/ 58238 w 317776"/>
                <a:gd name="connsiteY453" fmla="*/ 30385 h 550729"/>
                <a:gd name="connsiteX454" fmla="*/ 60770 w 317776"/>
                <a:gd name="connsiteY454" fmla="*/ 32917 h 550729"/>
                <a:gd name="connsiteX455" fmla="*/ 63302 w 317776"/>
                <a:gd name="connsiteY455" fmla="*/ 32917 h 550729"/>
                <a:gd name="connsiteX456" fmla="*/ 63302 w 317776"/>
                <a:gd name="connsiteY456" fmla="*/ 35449 h 550729"/>
                <a:gd name="connsiteX457" fmla="*/ 65834 w 317776"/>
                <a:gd name="connsiteY457" fmla="*/ 35449 h 550729"/>
                <a:gd name="connsiteX458" fmla="*/ 70898 w 317776"/>
                <a:gd name="connsiteY458" fmla="*/ 44312 h 550729"/>
                <a:gd name="connsiteX459" fmla="*/ 70898 w 317776"/>
                <a:gd name="connsiteY459" fmla="*/ 46844 h 550729"/>
                <a:gd name="connsiteX460" fmla="*/ 73430 w 317776"/>
                <a:gd name="connsiteY460" fmla="*/ 53174 h 550729"/>
                <a:gd name="connsiteX461" fmla="*/ 73430 w 317776"/>
                <a:gd name="connsiteY461" fmla="*/ 55706 h 550729"/>
                <a:gd name="connsiteX462" fmla="*/ 73430 w 317776"/>
                <a:gd name="connsiteY462" fmla="*/ 58238 h 550729"/>
                <a:gd name="connsiteX463" fmla="*/ 70898 w 317776"/>
                <a:gd name="connsiteY463" fmla="*/ 58238 h 550729"/>
                <a:gd name="connsiteX464" fmla="*/ 70898 w 317776"/>
                <a:gd name="connsiteY464" fmla="*/ 60770 h 550729"/>
                <a:gd name="connsiteX465" fmla="*/ 70898 w 317776"/>
                <a:gd name="connsiteY465" fmla="*/ 63302 h 550729"/>
                <a:gd name="connsiteX466" fmla="*/ 73430 w 317776"/>
                <a:gd name="connsiteY466" fmla="*/ 63302 h 550729"/>
                <a:gd name="connsiteX467" fmla="*/ 73430 w 317776"/>
                <a:gd name="connsiteY467" fmla="*/ 65834 h 550729"/>
                <a:gd name="connsiteX468" fmla="*/ 75963 w 317776"/>
                <a:gd name="connsiteY468" fmla="*/ 68366 h 550729"/>
                <a:gd name="connsiteX469" fmla="*/ 78495 w 317776"/>
                <a:gd name="connsiteY469" fmla="*/ 68366 h 550729"/>
                <a:gd name="connsiteX470" fmla="*/ 78495 w 317776"/>
                <a:gd name="connsiteY470" fmla="*/ 70898 h 550729"/>
                <a:gd name="connsiteX471" fmla="*/ 81027 w 317776"/>
                <a:gd name="connsiteY471" fmla="*/ 70898 h 550729"/>
                <a:gd name="connsiteX472" fmla="*/ 83559 w 317776"/>
                <a:gd name="connsiteY472" fmla="*/ 73431 h 550729"/>
                <a:gd name="connsiteX473" fmla="*/ 86091 w 317776"/>
                <a:gd name="connsiteY473" fmla="*/ 75963 h 550729"/>
                <a:gd name="connsiteX474" fmla="*/ 93687 w 317776"/>
                <a:gd name="connsiteY474" fmla="*/ 82293 h 550729"/>
                <a:gd name="connsiteX475" fmla="*/ 96219 w 317776"/>
                <a:gd name="connsiteY475" fmla="*/ 84825 h 550729"/>
                <a:gd name="connsiteX476" fmla="*/ 96219 w 317776"/>
                <a:gd name="connsiteY476" fmla="*/ 87357 h 550729"/>
                <a:gd name="connsiteX477" fmla="*/ 98751 w 317776"/>
                <a:gd name="connsiteY477" fmla="*/ 87357 h 550729"/>
                <a:gd name="connsiteX478" fmla="*/ 98751 w 317776"/>
                <a:gd name="connsiteY478" fmla="*/ 89889 h 550729"/>
                <a:gd name="connsiteX479" fmla="*/ 98751 w 317776"/>
                <a:gd name="connsiteY479" fmla="*/ 92421 h 550729"/>
                <a:gd name="connsiteX480" fmla="*/ 98751 w 317776"/>
                <a:gd name="connsiteY480" fmla="*/ 94953 h 550729"/>
                <a:gd name="connsiteX481" fmla="*/ 101283 w 317776"/>
                <a:gd name="connsiteY481" fmla="*/ 94953 h 550729"/>
                <a:gd name="connsiteX482" fmla="*/ 101283 w 317776"/>
                <a:gd name="connsiteY482" fmla="*/ 97485 h 550729"/>
                <a:gd name="connsiteX483" fmla="*/ 103816 w 317776"/>
                <a:gd name="connsiteY483" fmla="*/ 97485 h 550729"/>
                <a:gd name="connsiteX484" fmla="*/ 106348 w 317776"/>
                <a:gd name="connsiteY484" fmla="*/ 100017 h 550729"/>
                <a:gd name="connsiteX485" fmla="*/ 108880 w 317776"/>
                <a:gd name="connsiteY485" fmla="*/ 100017 h 550729"/>
                <a:gd name="connsiteX486" fmla="*/ 111412 w 317776"/>
                <a:gd name="connsiteY486" fmla="*/ 100017 h 55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317776" h="550729">
                  <a:moveTo>
                    <a:pt x="317777" y="550729"/>
                  </a:moveTo>
                  <a:lnTo>
                    <a:pt x="312713" y="548197"/>
                  </a:lnTo>
                  <a:lnTo>
                    <a:pt x="310181" y="545665"/>
                  </a:lnTo>
                  <a:lnTo>
                    <a:pt x="310181" y="543133"/>
                  </a:lnTo>
                  <a:lnTo>
                    <a:pt x="310181" y="540601"/>
                  </a:lnTo>
                  <a:lnTo>
                    <a:pt x="310181" y="538069"/>
                  </a:lnTo>
                  <a:lnTo>
                    <a:pt x="312713" y="538069"/>
                  </a:lnTo>
                  <a:lnTo>
                    <a:pt x="312713" y="535537"/>
                  </a:lnTo>
                  <a:lnTo>
                    <a:pt x="315245" y="535537"/>
                  </a:lnTo>
                  <a:lnTo>
                    <a:pt x="315245" y="538069"/>
                  </a:lnTo>
                  <a:lnTo>
                    <a:pt x="317777" y="538069"/>
                  </a:lnTo>
                  <a:lnTo>
                    <a:pt x="317777" y="543133"/>
                  </a:lnTo>
                  <a:lnTo>
                    <a:pt x="317777" y="545665"/>
                  </a:lnTo>
                  <a:lnTo>
                    <a:pt x="317777" y="550729"/>
                  </a:lnTo>
                  <a:close/>
                  <a:moveTo>
                    <a:pt x="213961" y="517812"/>
                  </a:moveTo>
                  <a:lnTo>
                    <a:pt x="211429" y="517812"/>
                  </a:lnTo>
                  <a:lnTo>
                    <a:pt x="211429" y="515280"/>
                  </a:lnTo>
                  <a:lnTo>
                    <a:pt x="208897" y="515280"/>
                  </a:lnTo>
                  <a:lnTo>
                    <a:pt x="206365" y="512748"/>
                  </a:lnTo>
                  <a:lnTo>
                    <a:pt x="206365" y="510216"/>
                  </a:lnTo>
                  <a:lnTo>
                    <a:pt x="206365" y="508950"/>
                  </a:lnTo>
                  <a:lnTo>
                    <a:pt x="208897" y="506417"/>
                  </a:lnTo>
                  <a:lnTo>
                    <a:pt x="211429" y="506417"/>
                  </a:lnTo>
                  <a:lnTo>
                    <a:pt x="213961" y="511482"/>
                  </a:lnTo>
                  <a:lnTo>
                    <a:pt x="213961" y="516546"/>
                  </a:lnTo>
                  <a:lnTo>
                    <a:pt x="213961" y="517812"/>
                  </a:lnTo>
                  <a:close/>
                  <a:moveTo>
                    <a:pt x="203833" y="363355"/>
                  </a:moveTo>
                  <a:lnTo>
                    <a:pt x="206365" y="363355"/>
                  </a:lnTo>
                  <a:lnTo>
                    <a:pt x="208897" y="363355"/>
                  </a:lnTo>
                  <a:lnTo>
                    <a:pt x="208897" y="365887"/>
                  </a:lnTo>
                  <a:lnTo>
                    <a:pt x="211429" y="365887"/>
                  </a:lnTo>
                  <a:lnTo>
                    <a:pt x="211429" y="368419"/>
                  </a:lnTo>
                  <a:lnTo>
                    <a:pt x="208897" y="368419"/>
                  </a:lnTo>
                  <a:lnTo>
                    <a:pt x="208897" y="370951"/>
                  </a:lnTo>
                  <a:lnTo>
                    <a:pt x="206365" y="370951"/>
                  </a:lnTo>
                  <a:lnTo>
                    <a:pt x="203833" y="370951"/>
                  </a:lnTo>
                  <a:lnTo>
                    <a:pt x="203833" y="368419"/>
                  </a:lnTo>
                  <a:lnTo>
                    <a:pt x="203833" y="365887"/>
                  </a:lnTo>
                  <a:lnTo>
                    <a:pt x="201301" y="365887"/>
                  </a:lnTo>
                  <a:lnTo>
                    <a:pt x="201301" y="363355"/>
                  </a:lnTo>
                  <a:lnTo>
                    <a:pt x="203833" y="363355"/>
                  </a:lnTo>
                  <a:close/>
                  <a:moveTo>
                    <a:pt x="111412" y="96219"/>
                  </a:moveTo>
                  <a:lnTo>
                    <a:pt x="113944" y="96219"/>
                  </a:lnTo>
                  <a:lnTo>
                    <a:pt x="116476" y="96219"/>
                  </a:lnTo>
                  <a:lnTo>
                    <a:pt x="119008" y="96219"/>
                  </a:lnTo>
                  <a:lnTo>
                    <a:pt x="121540" y="96219"/>
                  </a:lnTo>
                  <a:lnTo>
                    <a:pt x="124072" y="96219"/>
                  </a:lnTo>
                  <a:lnTo>
                    <a:pt x="126604" y="96219"/>
                  </a:lnTo>
                  <a:lnTo>
                    <a:pt x="129137" y="96219"/>
                  </a:lnTo>
                  <a:lnTo>
                    <a:pt x="129137" y="98751"/>
                  </a:lnTo>
                  <a:lnTo>
                    <a:pt x="131669" y="98751"/>
                  </a:lnTo>
                  <a:lnTo>
                    <a:pt x="136733" y="103816"/>
                  </a:lnTo>
                  <a:lnTo>
                    <a:pt x="139265" y="106348"/>
                  </a:lnTo>
                  <a:lnTo>
                    <a:pt x="139265" y="108880"/>
                  </a:lnTo>
                  <a:lnTo>
                    <a:pt x="139265" y="111412"/>
                  </a:lnTo>
                  <a:lnTo>
                    <a:pt x="141797" y="113944"/>
                  </a:lnTo>
                  <a:lnTo>
                    <a:pt x="141797" y="116476"/>
                  </a:lnTo>
                  <a:lnTo>
                    <a:pt x="144329" y="116476"/>
                  </a:lnTo>
                  <a:lnTo>
                    <a:pt x="146861" y="119008"/>
                  </a:lnTo>
                  <a:lnTo>
                    <a:pt x="149393" y="121540"/>
                  </a:lnTo>
                  <a:lnTo>
                    <a:pt x="151925" y="121540"/>
                  </a:lnTo>
                  <a:lnTo>
                    <a:pt x="151925" y="124072"/>
                  </a:lnTo>
                  <a:lnTo>
                    <a:pt x="154457" y="124072"/>
                  </a:lnTo>
                  <a:lnTo>
                    <a:pt x="154457" y="126604"/>
                  </a:lnTo>
                  <a:lnTo>
                    <a:pt x="154457" y="129136"/>
                  </a:lnTo>
                  <a:lnTo>
                    <a:pt x="159521" y="137999"/>
                  </a:lnTo>
                  <a:lnTo>
                    <a:pt x="159521" y="140531"/>
                  </a:lnTo>
                  <a:lnTo>
                    <a:pt x="162054" y="145595"/>
                  </a:lnTo>
                  <a:lnTo>
                    <a:pt x="164586" y="148127"/>
                  </a:lnTo>
                  <a:lnTo>
                    <a:pt x="164586" y="150659"/>
                  </a:lnTo>
                  <a:lnTo>
                    <a:pt x="164586" y="153191"/>
                  </a:lnTo>
                  <a:lnTo>
                    <a:pt x="164586" y="155723"/>
                  </a:lnTo>
                  <a:lnTo>
                    <a:pt x="164586" y="158255"/>
                  </a:lnTo>
                  <a:lnTo>
                    <a:pt x="164586" y="160788"/>
                  </a:lnTo>
                  <a:lnTo>
                    <a:pt x="167118" y="163320"/>
                  </a:lnTo>
                  <a:lnTo>
                    <a:pt x="172182" y="172182"/>
                  </a:lnTo>
                  <a:lnTo>
                    <a:pt x="172182" y="174714"/>
                  </a:lnTo>
                  <a:lnTo>
                    <a:pt x="174714" y="177246"/>
                  </a:lnTo>
                  <a:lnTo>
                    <a:pt x="174714" y="179778"/>
                  </a:lnTo>
                  <a:lnTo>
                    <a:pt x="182310" y="188640"/>
                  </a:lnTo>
                  <a:lnTo>
                    <a:pt x="182310" y="191172"/>
                  </a:lnTo>
                  <a:lnTo>
                    <a:pt x="182310" y="193705"/>
                  </a:lnTo>
                  <a:lnTo>
                    <a:pt x="184842" y="193705"/>
                  </a:lnTo>
                  <a:lnTo>
                    <a:pt x="184842" y="196237"/>
                  </a:lnTo>
                  <a:lnTo>
                    <a:pt x="187374" y="196237"/>
                  </a:lnTo>
                  <a:lnTo>
                    <a:pt x="187374" y="198769"/>
                  </a:lnTo>
                  <a:lnTo>
                    <a:pt x="189906" y="198769"/>
                  </a:lnTo>
                  <a:lnTo>
                    <a:pt x="192439" y="198769"/>
                  </a:lnTo>
                  <a:lnTo>
                    <a:pt x="194971" y="198769"/>
                  </a:lnTo>
                  <a:lnTo>
                    <a:pt x="194971" y="201301"/>
                  </a:lnTo>
                  <a:lnTo>
                    <a:pt x="197503" y="201301"/>
                  </a:lnTo>
                  <a:lnTo>
                    <a:pt x="200035" y="203833"/>
                  </a:lnTo>
                  <a:lnTo>
                    <a:pt x="202567" y="206365"/>
                  </a:lnTo>
                  <a:lnTo>
                    <a:pt x="202567" y="208897"/>
                  </a:lnTo>
                  <a:lnTo>
                    <a:pt x="202567" y="211429"/>
                  </a:lnTo>
                  <a:lnTo>
                    <a:pt x="202567" y="213961"/>
                  </a:lnTo>
                  <a:lnTo>
                    <a:pt x="207631" y="219026"/>
                  </a:lnTo>
                  <a:lnTo>
                    <a:pt x="207631" y="221558"/>
                  </a:lnTo>
                  <a:lnTo>
                    <a:pt x="210163" y="221558"/>
                  </a:lnTo>
                  <a:lnTo>
                    <a:pt x="210163" y="224090"/>
                  </a:lnTo>
                  <a:lnTo>
                    <a:pt x="212695" y="224090"/>
                  </a:lnTo>
                  <a:lnTo>
                    <a:pt x="212695" y="226622"/>
                  </a:lnTo>
                  <a:lnTo>
                    <a:pt x="215227" y="232952"/>
                  </a:lnTo>
                  <a:lnTo>
                    <a:pt x="217760" y="235484"/>
                  </a:lnTo>
                  <a:lnTo>
                    <a:pt x="220292" y="241814"/>
                  </a:lnTo>
                  <a:lnTo>
                    <a:pt x="222824" y="248144"/>
                  </a:lnTo>
                  <a:lnTo>
                    <a:pt x="225356" y="248144"/>
                  </a:lnTo>
                  <a:lnTo>
                    <a:pt x="225356" y="250677"/>
                  </a:lnTo>
                  <a:lnTo>
                    <a:pt x="225356" y="253209"/>
                  </a:lnTo>
                  <a:lnTo>
                    <a:pt x="227888" y="255741"/>
                  </a:lnTo>
                  <a:lnTo>
                    <a:pt x="230420" y="262071"/>
                  </a:lnTo>
                  <a:lnTo>
                    <a:pt x="230420" y="264603"/>
                  </a:lnTo>
                  <a:lnTo>
                    <a:pt x="230420" y="267135"/>
                  </a:lnTo>
                  <a:lnTo>
                    <a:pt x="230420" y="269667"/>
                  </a:lnTo>
                  <a:lnTo>
                    <a:pt x="230420" y="272199"/>
                  </a:lnTo>
                  <a:lnTo>
                    <a:pt x="227888" y="274731"/>
                  </a:lnTo>
                  <a:lnTo>
                    <a:pt x="225356" y="277264"/>
                  </a:lnTo>
                  <a:lnTo>
                    <a:pt x="222824" y="277264"/>
                  </a:lnTo>
                  <a:lnTo>
                    <a:pt x="222824" y="279796"/>
                  </a:lnTo>
                  <a:lnTo>
                    <a:pt x="220292" y="282328"/>
                  </a:lnTo>
                  <a:lnTo>
                    <a:pt x="220292" y="284860"/>
                  </a:lnTo>
                  <a:lnTo>
                    <a:pt x="220292" y="287392"/>
                  </a:lnTo>
                  <a:lnTo>
                    <a:pt x="220292" y="289924"/>
                  </a:lnTo>
                  <a:lnTo>
                    <a:pt x="220292" y="292456"/>
                  </a:lnTo>
                  <a:lnTo>
                    <a:pt x="217760" y="294988"/>
                  </a:lnTo>
                  <a:lnTo>
                    <a:pt x="217760" y="297520"/>
                  </a:lnTo>
                  <a:lnTo>
                    <a:pt x="215227" y="300052"/>
                  </a:lnTo>
                  <a:lnTo>
                    <a:pt x="212695" y="305116"/>
                  </a:lnTo>
                  <a:lnTo>
                    <a:pt x="212695" y="307649"/>
                  </a:lnTo>
                  <a:lnTo>
                    <a:pt x="212695" y="310181"/>
                  </a:lnTo>
                  <a:lnTo>
                    <a:pt x="212695" y="312713"/>
                  </a:lnTo>
                  <a:lnTo>
                    <a:pt x="215227" y="315245"/>
                  </a:lnTo>
                  <a:lnTo>
                    <a:pt x="217760" y="317777"/>
                  </a:lnTo>
                  <a:lnTo>
                    <a:pt x="227888" y="322841"/>
                  </a:lnTo>
                  <a:lnTo>
                    <a:pt x="227888" y="325373"/>
                  </a:lnTo>
                  <a:lnTo>
                    <a:pt x="230420" y="325373"/>
                  </a:lnTo>
                  <a:lnTo>
                    <a:pt x="232952" y="325373"/>
                  </a:lnTo>
                  <a:lnTo>
                    <a:pt x="235484" y="325373"/>
                  </a:lnTo>
                  <a:lnTo>
                    <a:pt x="238016" y="325373"/>
                  </a:lnTo>
                  <a:lnTo>
                    <a:pt x="248145" y="327905"/>
                  </a:lnTo>
                  <a:lnTo>
                    <a:pt x="255741" y="327905"/>
                  </a:lnTo>
                  <a:lnTo>
                    <a:pt x="258273" y="327905"/>
                  </a:lnTo>
                  <a:lnTo>
                    <a:pt x="263337" y="330437"/>
                  </a:lnTo>
                  <a:lnTo>
                    <a:pt x="265869" y="330437"/>
                  </a:lnTo>
                  <a:lnTo>
                    <a:pt x="268401" y="330437"/>
                  </a:lnTo>
                  <a:lnTo>
                    <a:pt x="270933" y="330437"/>
                  </a:lnTo>
                  <a:lnTo>
                    <a:pt x="273465" y="332970"/>
                  </a:lnTo>
                  <a:lnTo>
                    <a:pt x="275997" y="332970"/>
                  </a:lnTo>
                  <a:lnTo>
                    <a:pt x="275997" y="335502"/>
                  </a:lnTo>
                  <a:lnTo>
                    <a:pt x="278530" y="335502"/>
                  </a:lnTo>
                  <a:lnTo>
                    <a:pt x="278530" y="338034"/>
                  </a:lnTo>
                  <a:lnTo>
                    <a:pt x="278530" y="340566"/>
                  </a:lnTo>
                  <a:lnTo>
                    <a:pt x="278530" y="343098"/>
                  </a:lnTo>
                  <a:lnTo>
                    <a:pt x="278530" y="345630"/>
                  </a:lnTo>
                  <a:lnTo>
                    <a:pt x="278530" y="348162"/>
                  </a:lnTo>
                  <a:lnTo>
                    <a:pt x="278530" y="350694"/>
                  </a:lnTo>
                  <a:lnTo>
                    <a:pt x="281062" y="353226"/>
                  </a:lnTo>
                  <a:lnTo>
                    <a:pt x="281062" y="355758"/>
                  </a:lnTo>
                  <a:lnTo>
                    <a:pt x="283594" y="355758"/>
                  </a:lnTo>
                  <a:lnTo>
                    <a:pt x="283594" y="358290"/>
                  </a:lnTo>
                  <a:lnTo>
                    <a:pt x="286126" y="358290"/>
                  </a:lnTo>
                  <a:lnTo>
                    <a:pt x="286126" y="360822"/>
                  </a:lnTo>
                  <a:lnTo>
                    <a:pt x="286126" y="363355"/>
                  </a:lnTo>
                  <a:lnTo>
                    <a:pt x="286126" y="365887"/>
                  </a:lnTo>
                  <a:lnTo>
                    <a:pt x="286126" y="368419"/>
                  </a:lnTo>
                  <a:lnTo>
                    <a:pt x="286126" y="370951"/>
                  </a:lnTo>
                  <a:lnTo>
                    <a:pt x="273465" y="370951"/>
                  </a:lnTo>
                  <a:lnTo>
                    <a:pt x="273465" y="373483"/>
                  </a:lnTo>
                  <a:lnTo>
                    <a:pt x="273465" y="376015"/>
                  </a:lnTo>
                  <a:lnTo>
                    <a:pt x="273465" y="378547"/>
                  </a:lnTo>
                  <a:lnTo>
                    <a:pt x="275997" y="378547"/>
                  </a:lnTo>
                  <a:lnTo>
                    <a:pt x="275997" y="381079"/>
                  </a:lnTo>
                  <a:lnTo>
                    <a:pt x="281062" y="387409"/>
                  </a:lnTo>
                  <a:lnTo>
                    <a:pt x="283594" y="392474"/>
                  </a:lnTo>
                  <a:lnTo>
                    <a:pt x="286126" y="395006"/>
                  </a:lnTo>
                  <a:lnTo>
                    <a:pt x="286126" y="397538"/>
                  </a:lnTo>
                  <a:lnTo>
                    <a:pt x="286126" y="400070"/>
                  </a:lnTo>
                  <a:lnTo>
                    <a:pt x="286126" y="405134"/>
                  </a:lnTo>
                  <a:lnTo>
                    <a:pt x="286126" y="407666"/>
                  </a:lnTo>
                  <a:lnTo>
                    <a:pt x="283594" y="410198"/>
                  </a:lnTo>
                  <a:lnTo>
                    <a:pt x="281062" y="410198"/>
                  </a:lnTo>
                  <a:lnTo>
                    <a:pt x="281062" y="412730"/>
                  </a:lnTo>
                  <a:lnTo>
                    <a:pt x="281062" y="415262"/>
                  </a:lnTo>
                  <a:lnTo>
                    <a:pt x="286126" y="417794"/>
                  </a:lnTo>
                  <a:lnTo>
                    <a:pt x="286126" y="420326"/>
                  </a:lnTo>
                  <a:lnTo>
                    <a:pt x="288658" y="420326"/>
                  </a:lnTo>
                  <a:lnTo>
                    <a:pt x="291190" y="420326"/>
                  </a:lnTo>
                  <a:lnTo>
                    <a:pt x="291190" y="426657"/>
                  </a:lnTo>
                  <a:lnTo>
                    <a:pt x="293722" y="426657"/>
                  </a:lnTo>
                  <a:lnTo>
                    <a:pt x="296254" y="426657"/>
                  </a:lnTo>
                  <a:lnTo>
                    <a:pt x="298786" y="426657"/>
                  </a:lnTo>
                  <a:lnTo>
                    <a:pt x="301318" y="426657"/>
                  </a:lnTo>
                  <a:lnTo>
                    <a:pt x="301318" y="429189"/>
                  </a:lnTo>
                  <a:lnTo>
                    <a:pt x="308915" y="438051"/>
                  </a:lnTo>
                  <a:lnTo>
                    <a:pt x="306383" y="440583"/>
                  </a:lnTo>
                  <a:lnTo>
                    <a:pt x="306383" y="445647"/>
                  </a:lnTo>
                  <a:lnTo>
                    <a:pt x="306383" y="450711"/>
                  </a:lnTo>
                  <a:lnTo>
                    <a:pt x="306383" y="455776"/>
                  </a:lnTo>
                  <a:lnTo>
                    <a:pt x="306383" y="460840"/>
                  </a:lnTo>
                  <a:lnTo>
                    <a:pt x="306383" y="463372"/>
                  </a:lnTo>
                  <a:lnTo>
                    <a:pt x="306383" y="465904"/>
                  </a:lnTo>
                  <a:lnTo>
                    <a:pt x="303850" y="465904"/>
                  </a:lnTo>
                  <a:lnTo>
                    <a:pt x="303850" y="463372"/>
                  </a:lnTo>
                  <a:lnTo>
                    <a:pt x="301318" y="460840"/>
                  </a:lnTo>
                  <a:lnTo>
                    <a:pt x="291190" y="449446"/>
                  </a:lnTo>
                  <a:lnTo>
                    <a:pt x="288658" y="444381"/>
                  </a:lnTo>
                  <a:lnTo>
                    <a:pt x="286126" y="441849"/>
                  </a:lnTo>
                  <a:lnTo>
                    <a:pt x="281062" y="439317"/>
                  </a:lnTo>
                  <a:lnTo>
                    <a:pt x="273465" y="436785"/>
                  </a:lnTo>
                  <a:lnTo>
                    <a:pt x="268401" y="434253"/>
                  </a:lnTo>
                  <a:lnTo>
                    <a:pt x="268401" y="429189"/>
                  </a:lnTo>
                  <a:lnTo>
                    <a:pt x="268401" y="407666"/>
                  </a:lnTo>
                  <a:lnTo>
                    <a:pt x="265869" y="405134"/>
                  </a:lnTo>
                  <a:lnTo>
                    <a:pt x="260805" y="402602"/>
                  </a:lnTo>
                  <a:lnTo>
                    <a:pt x="260805" y="400070"/>
                  </a:lnTo>
                  <a:lnTo>
                    <a:pt x="260805" y="397538"/>
                  </a:lnTo>
                  <a:lnTo>
                    <a:pt x="258273" y="395006"/>
                  </a:lnTo>
                  <a:lnTo>
                    <a:pt x="258273" y="392474"/>
                  </a:lnTo>
                  <a:lnTo>
                    <a:pt x="258273" y="389942"/>
                  </a:lnTo>
                  <a:lnTo>
                    <a:pt x="255741" y="389942"/>
                  </a:lnTo>
                  <a:lnTo>
                    <a:pt x="253209" y="389942"/>
                  </a:lnTo>
                  <a:lnTo>
                    <a:pt x="253209" y="387409"/>
                  </a:lnTo>
                  <a:lnTo>
                    <a:pt x="250677" y="382345"/>
                  </a:lnTo>
                  <a:lnTo>
                    <a:pt x="250677" y="382345"/>
                  </a:lnTo>
                  <a:lnTo>
                    <a:pt x="250677" y="379813"/>
                  </a:lnTo>
                  <a:lnTo>
                    <a:pt x="248145" y="377281"/>
                  </a:lnTo>
                  <a:lnTo>
                    <a:pt x="245612" y="374749"/>
                  </a:lnTo>
                  <a:lnTo>
                    <a:pt x="245612" y="377281"/>
                  </a:lnTo>
                  <a:lnTo>
                    <a:pt x="245612" y="374749"/>
                  </a:lnTo>
                  <a:lnTo>
                    <a:pt x="245612" y="372217"/>
                  </a:lnTo>
                  <a:lnTo>
                    <a:pt x="245612" y="369685"/>
                  </a:lnTo>
                  <a:lnTo>
                    <a:pt x="245612" y="367153"/>
                  </a:lnTo>
                  <a:lnTo>
                    <a:pt x="245612" y="364621"/>
                  </a:lnTo>
                  <a:lnTo>
                    <a:pt x="243080" y="359556"/>
                  </a:lnTo>
                  <a:lnTo>
                    <a:pt x="243080" y="357024"/>
                  </a:lnTo>
                  <a:lnTo>
                    <a:pt x="240548" y="354492"/>
                  </a:lnTo>
                  <a:lnTo>
                    <a:pt x="238016" y="349428"/>
                  </a:lnTo>
                  <a:lnTo>
                    <a:pt x="232952" y="346896"/>
                  </a:lnTo>
                  <a:lnTo>
                    <a:pt x="230420" y="344364"/>
                  </a:lnTo>
                  <a:lnTo>
                    <a:pt x="227888" y="341832"/>
                  </a:lnTo>
                  <a:lnTo>
                    <a:pt x="225356" y="339300"/>
                  </a:lnTo>
                  <a:lnTo>
                    <a:pt x="222824" y="339300"/>
                  </a:lnTo>
                  <a:lnTo>
                    <a:pt x="222824" y="339300"/>
                  </a:lnTo>
                  <a:lnTo>
                    <a:pt x="222824" y="336768"/>
                  </a:lnTo>
                  <a:lnTo>
                    <a:pt x="220292" y="336768"/>
                  </a:lnTo>
                  <a:lnTo>
                    <a:pt x="220292" y="334235"/>
                  </a:lnTo>
                  <a:lnTo>
                    <a:pt x="217760" y="334235"/>
                  </a:lnTo>
                  <a:lnTo>
                    <a:pt x="212695" y="331703"/>
                  </a:lnTo>
                  <a:lnTo>
                    <a:pt x="212695" y="334235"/>
                  </a:lnTo>
                  <a:lnTo>
                    <a:pt x="210163" y="334235"/>
                  </a:lnTo>
                  <a:lnTo>
                    <a:pt x="207631" y="334235"/>
                  </a:lnTo>
                  <a:lnTo>
                    <a:pt x="207631" y="331703"/>
                  </a:lnTo>
                  <a:lnTo>
                    <a:pt x="207631" y="329171"/>
                  </a:lnTo>
                  <a:lnTo>
                    <a:pt x="207631" y="326639"/>
                  </a:lnTo>
                  <a:lnTo>
                    <a:pt x="205099" y="326639"/>
                  </a:lnTo>
                  <a:lnTo>
                    <a:pt x="205099" y="324107"/>
                  </a:lnTo>
                  <a:lnTo>
                    <a:pt x="202567" y="321575"/>
                  </a:lnTo>
                  <a:lnTo>
                    <a:pt x="197503" y="321575"/>
                  </a:lnTo>
                  <a:lnTo>
                    <a:pt x="197503" y="321575"/>
                  </a:lnTo>
                  <a:lnTo>
                    <a:pt x="194971" y="321575"/>
                  </a:lnTo>
                  <a:lnTo>
                    <a:pt x="189906" y="321575"/>
                  </a:lnTo>
                  <a:lnTo>
                    <a:pt x="184842" y="319043"/>
                  </a:lnTo>
                  <a:lnTo>
                    <a:pt x="182310" y="319043"/>
                  </a:lnTo>
                  <a:lnTo>
                    <a:pt x="179778" y="316511"/>
                  </a:lnTo>
                  <a:lnTo>
                    <a:pt x="179778" y="319043"/>
                  </a:lnTo>
                  <a:lnTo>
                    <a:pt x="177246" y="316511"/>
                  </a:lnTo>
                  <a:lnTo>
                    <a:pt x="174714" y="313979"/>
                  </a:lnTo>
                  <a:lnTo>
                    <a:pt x="172182" y="313979"/>
                  </a:lnTo>
                  <a:lnTo>
                    <a:pt x="169650" y="311447"/>
                  </a:lnTo>
                  <a:lnTo>
                    <a:pt x="167118" y="311447"/>
                  </a:lnTo>
                  <a:lnTo>
                    <a:pt x="159521" y="311447"/>
                  </a:lnTo>
                  <a:lnTo>
                    <a:pt x="151925" y="311447"/>
                  </a:lnTo>
                  <a:lnTo>
                    <a:pt x="149393" y="308915"/>
                  </a:lnTo>
                  <a:lnTo>
                    <a:pt x="146861" y="308915"/>
                  </a:lnTo>
                  <a:lnTo>
                    <a:pt x="144329" y="311447"/>
                  </a:lnTo>
                  <a:lnTo>
                    <a:pt x="139265" y="311447"/>
                  </a:lnTo>
                  <a:lnTo>
                    <a:pt x="136733" y="311447"/>
                  </a:lnTo>
                  <a:lnTo>
                    <a:pt x="136733" y="308915"/>
                  </a:lnTo>
                  <a:lnTo>
                    <a:pt x="134201" y="308915"/>
                  </a:lnTo>
                  <a:lnTo>
                    <a:pt x="134201" y="306383"/>
                  </a:lnTo>
                  <a:lnTo>
                    <a:pt x="131669" y="306383"/>
                  </a:lnTo>
                  <a:lnTo>
                    <a:pt x="129137" y="306383"/>
                  </a:lnTo>
                  <a:lnTo>
                    <a:pt x="129137" y="303851"/>
                  </a:lnTo>
                  <a:lnTo>
                    <a:pt x="131669" y="303851"/>
                  </a:lnTo>
                  <a:lnTo>
                    <a:pt x="131669" y="301318"/>
                  </a:lnTo>
                  <a:lnTo>
                    <a:pt x="131669" y="296254"/>
                  </a:lnTo>
                  <a:lnTo>
                    <a:pt x="131669" y="293722"/>
                  </a:lnTo>
                  <a:lnTo>
                    <a:pt x="129137" y="293722"/>
                  </a:lnTo>
                  <a:lnTo>
                    <a:pt x="131669" y="288658"/>
                  </a:lnTo>
                  <a:lnTo>
                    <a:pt x="131669" y="286126"/>
                  </a:lnTo>
                  <a:lnTo>
                    <a:pt x="131669" y="283594"/>
                  </a:lnTo>
                  <a:lnTo>
                    <a:pt x="129137" y="283594"/>
                  </a:lnTo>
                  <a:lnTo>
                    <a:pt x="126604" y="283594"/>
                  </a:lnTo>
                  <a:lnTo>
                    <a:pt x="124072" y="281062"/>
                  </a:lnTo>
                  <a:lnTo>
                    <a:pt x="121540" y="281062"/>
                  </a:lnTo>
                  <a:lnTo>
                    <a:pt x="121540" y="278530"/>
                  </a:lnTo>
                  <a:lnTo>
                    <a:pt x="121540" y="275998"/>
                  </a:lnTo>
                  <a:lnTo>
                    <a:pt x="119008" y="273465"/>
                  </a:lnTo>
                  <a:lnTo>
                    <a:pt x="119008" y="270933"/>
                  </a:lnTo>
                  <a:lnTo>
                    <a:pt x="121540" y="270933"/>
                  </a:lnTo>
                  <a:lnTo>
                    <a:pt x="121540" y="268401"/>
                  </a:lnTo>
                  <a:lnTo>
                    <a:pt x="119008" y="268401"/>
                  </a:lnTo>
                  <a:lnTo>
                    <a:pt x="116476" y="263337"/>
                  </a:lnTo>
                  <a:lnTo>
                    <a:pt x="111412" y="263337"/>
                  </a:lnTo>
                  <a:lnTo>
                    <a:pt x="111412" y="260805"/>
                  </a:lnTo>
                  <a:lnTo>
                    <a:pt x="111412" y="258273"/>
                  </a:lnTo>
                  <a:lnTo>
                    <a:pt x="108880" y="258273"/>
                  </a:lnTo>
                  <a:lnTo>
                    <a:pt x="106348" y="255741"/>
                  </a:lnTo>
                  <a:lnTo>
                    <a:pt x="106348" y="253209"/>
                  </a:lnTo>
                  <a:lnTo>
                    <a:pt x="106348" y="250677"/>
                  </a:lnTo>
                  <a:lnTo>
                    <a:pt x="103816" y="250677"/>
                  </a:lnTo>
                  <a:lnTo>
                    <a:pt x="98751" y="244346"/>
                  </a:lnTo>
                  <a:lnTo>
                    <a:pt x="93687" y="244346"/>
                  </a:lnTo>
                  <a:lnTo>
                    <a:pt x="93687" y="241814"/>
                  </a:lnTo>
                  <a:lnTo>
                    <a:pt x="91155" y="239282"/>
                  </a:lnTo>
                  <a:lnTo>
                    <a:pt x="91155" y="243080"/>
                  </a:lnTo>
                  <a:lnTo>
                    <a:pt x="88623" y="240548"/>
                  </a:lnTo>
                  <a:lnTo>
                    <a:pt x="88623" y="238016"/>
                  </a:lnTo>
                  <a:lnTo>
                    <a:pt x="88623" y="235484"/>
                  </a:lnTo>
                  <a:lnTo>
                    <a:pt x="88623" y="232952"/>
                  </a:lnTo>
                  <a:lnTo>
                    <a:pt x="91155" y="232952"/>
                  </a:lnTo>
                  <a:lnTo>
                    <a:pt x="91155" y="235484"/>
                  </a:lnTo>
                  <a:lnTo>
                    <a:pt x="93687" y="235484"/>
                  </a:lnTo>
                  <a:lnTo>
                    <a:pt x="93687" y="232952"/>
                  </a:lnTo>
                  <a:lnTo>
                    <a:pt x="93687" y="230420"/>
                  </a:lnTo>
                  <a:lnTo>
                    <a:pt x="93687" y="227888"/>
                  </a:lnTo>
                  <a:lnTo>
                    <a:pt x="93687" y="225356"/>
                  </a:lnTo>
                  <a:lnTo>
                    <a:pt x="91155" y="222824"/>
                  </a:lnTo>
                  <a:lnTo>
                    <a:pt x="91155" y="220292"/>
                  </a:lnTo>
                  <a:lnTo>
                    <a:pt x="88623" y="220292"/>
                  </a:lnTo>
                  <a:lnTo>
                    <a:pt x="86091" y="220292"/>
                  </a:lnTo>
                  <a:lnTo>
                    <a:pt x="86091" y="222824"/>
                  </a:lnTo>
                  <a:lnTo>
                    <a:pt x="83559" y="222824"/>
                  </a:lnTo>
                  <a:lnTo>
                    <a:pt x="81027" y="220292"/>
                  </a:lnTo>
                  <a:lnTo>
                    <a:pt x="78495" y="220292"/>
                  </a:lnTo>
                  <a:lnTo>
                    <a:pt x="73430" y="213961"/>
                  </a:lnTo>
                  <a:lnTo>
                    <a:pt x="70898" y="213961"/>
                  </a:lnTo>
                  <a:lnTo>
                    <a:pt x="70898" y="211429"/>
                  </a:lnTo>
                  <a:lnTo>
                    <a:pt x="73430" y="211429"/>
                  </a:lnTo>
                  <a:lnTo>
                    <a:pt x="73430" y="208897"/>
                  </a:lnTo>
                  <a:lnTo>
                    <a:pt x="73430" y="206365"/>
                  </a:lnTo>
                  <a:lnTo>
                    <a:pt x="70898" y="203833"/>
                  </a:lnTo>
                  <a:lnTo>
                    <a:pt x="70898" y="201301"/>
                  </a:lnTo>
                  <a:lnTo>
                    <a:pt x="68366" y="201301"/>
                  </a:lnTo>
                  <a:lnTo>
                    <a:pt x="68366" y="198769"/>
                  </a:lnTo>
                  <a:lnTo>
                    <a:pt x="68366" y="192439"/>
                  </a:lnTo>
                  <a:lnTo>
                    <a:pt x="63302" y="187375"/>
                  </a:lnTo>
                  <a:lnTo>
                    <a:pt x="58238" y="184842"/>
                  </a:lnTo>
                  <a:lnTo>
                    <a:pt x="55706" y="184842"/>
                  </a:lnTo>
                  <a:lnTo>
                    <a:pt x="53174" y="182310"/>
                  </a:lnTo>
                  <a:lnTo>
                    <a:pt x="53174" y="184842"/>
                  </a:lnTo>
                  <a:lnTo>
                    <a:pt x="50642" y="184842"/>
                  </a:lnTo>
                  <a:lnTo>
                    <a:pt x="50642" y="182310"/>
                  </a:lnTo>
                  <a:lnTo>
                    <a:pt x="53174" y="179778"/>
                  </a:lnTo>
                  <a:lnTo>
                    <a:pt x="50642" y="173448"/>
                  </a:lnTo>
                  <a:lnTo>
                    <a:pt x="48110" y="173448"/>
                  </a:lnTo>
                  <a:lnTo>
                    <a:pt x="45578" y="168384"/>
                  </a:lnTo>
                  <a:lnTo>
                    <a:pt x="43046" y="168384"/>
                  </a:lnTo>
                  <a:lnTo>
                    <a:pt x="40513" y="165852"/>
                  </a:lnTo>
                  <a:lnTo>
                    <a:pt x="37981" y="165852"/>
                  </a:lnTo>
                  <a:lnTo>
                    <a:pt x="37981" y="167118"/>
                  </a:lnTo>
                  <a:lnTo>
                    <a:pt x="35449" y="162054"/>
                  </a:lnTo>
                  <a:lnTo>
                    <a:pt x="32917" y="162054"/>
                  </a:lnTo>
                  <a:lnTo>
                    <a:pt x="30385" y="159521"/>
                  </a:lnTo>
                  <a:lnTo>
                    <a:pt x="27853" y="156989"/>
                  </a:lnTo>
                  <a:lnTo>
                    <a:pt x="25321" y="154457"/>
                  </a:lnTo>
                  <a:lnTo>
                    <a:pt x="25321" y="151925"/>
                  </a:lnTo>
                  <a:lnTo>
                    <a:pt x="25321" y="149393"/>
                  </a:lnTo>
                  <a:lnTo>
                    <a:pt x="25321" y="146861"/>
                  </a:lnTo>
                  <a:lnTo>
                    <a:pt x="22789" y="144329"/>
                  </a:lnTo>
                  <a:lnTo>
                    <a:pt x="22789" y="141797"/>
                  </a:lnTo>
                  <a:lnTo>
                    <a:pt x="22789" y="136733"/>
                  </a:lnTo>
                  <a:lnTo>
                    <a:pt x="22789" y="134201"/>
                  </a:lnTo>
                  <a:lnTo>
                    <a:pt x="22789" y="129136"/>
                  </a:lnTo>
                  <a:lnTo>
                    <a:pt x="20257" y="126604"/>
                  </a:lnTo>
                  <a:lnTo>
                    <a:pt x="20257" y="124072"/>
                  </a:lnTo>
                  <a:lnTo>
                    <a:pt x="17725" y="121540"/>
                  </a:lnTo>
                  <a:lnTo>
                    <a:pt x="12660" y="116476"/>
                  </a:lnTo>
                  <a:lnTo>
                    <a:pt x="12660" y="116476"/>
                  </a:lnTo>
                  <a:lnTo>
                    <a:pt x="10128" y="116476"/>
                  </a:lnTo>
                  <a:lnTo>
                    <a:pt x="7596" y="116476"/>
                  </a:lnTo>
                  <a:lnTo>
                    <a:pt x="7596" y="113944"/>
                  </a:lnTo>
                  <a:lnTo>
                    <a:pt x="2532" y="111412"/>
                  </a:lnTo>
                  <a:lnTo>
                    <a:pt x="2532" y="108880"/>
                  </a:lnTo>
                  <a:lnTo>
                    <a:pt x="2532" y="106348"/>
                  </a:lnTo>
                  <a:lnTo>
                    <a:pt x="0" y="103816"/>
                  </a:lnTo>
                  <a:lnTo>
                    <a:pt x="2532" y="101284"/>
                  </a:lnTo>
                  <a:lnTo>
                    <a:pt x="2532" y="98751"/>
                  </a:lnTo>
                  <a:lnTo>
                    <a:pt x="5064" y="96219"/>
                  </a:lnTo>
                  <a:lnTo>
                    <a:pt x="5064" y="93687"/>
                  </a:lnTo>
                  <a:lnTo>
                    <a:pt x="7596" y="93687"/>
                  </a:lnTo>
                  <a:lnTo>
                    <a:pt x="10128" y="91155"/>
                  </a:lnTo>
                  <a:lnTo>
                    <a:pt x="10128" y="86091"/>
                  </a:lnTo>
                  <a:lnTo>
                    <a:pt x="10128" y="83559"/>
                  </a:lnTo>
                  <a:lnTo>
                    <a:pt x="10128" y="78495"/>
                  </a:lnTo>
                  <a:lnTo>
                    <a:pt x="10128" y="75963"/>
                  </a:lnTo>
                  <a:lnTo>
                    <a:pt x="12660" y="73431"/>
                  </a:lnTo>
                  <a:lnTo>
                    <a:pt x="12660" y="70898"/>
                  </a:lnTo>
                  <a:lnTo>
                    <a:pt x="12660" y="68366"/>
                  </a:lnTo>
                  <a:lnTo>
                    <a:pt x="12660" y="65834"/>
                  </a:lnTo>
                  <a:lnTo>
                    <a:pt x="10128" y="60770"/>
                  </a:lnTo>
                  <a:lnTo>
                    <a:pt x="7596" y="58238"/>
                  </a:lnTo>
                  <a:lnTo>
                    <a:pt x="7596" y="55706"/>
                  </a:lnTo>
                  <a:lnTo>
                    <a:pt x="7596" y="53174"/>
                  </a:lnTo>
                  <a:lnTo>
                    <a:pt x="7596" y="50642"/>
                  </a:lnTo>
                  <a:lnTo>
                    <a:pt x="7596" y="48110"/>
                  </a:lnTo>
                  <a:lnTo>
                    <a:pt x="5064" y="48110"/>
                  </a:lnTo>
                  <a:lnTo>
                    <a:pt x="5064" y="45577"/>
                  </a:lnTo>
                  <a:lnTo>
                    <a:pt x="2532" y="45577"/>
                  </a:lnTo>
                  <a:lnTo>
                    <a:pt x="2532" y="43045"/>
                  </a:lnTo>
                  <a:lnTo>
                    <a:pt x="0" y="40513"/>
                  </a:lnTo>
                  <a:lnTo>
                    <a:pt x="5064" y="37981"/>
                  </a:lnTo>
                  <a:lnTo>
                    <a:pt x="7596" y="32917"/>
                  </a:lnTo>
                  <a:lnTo>
                    <a:pt x="7596" y="30385"/>
                  </a:lnTo>
                  <a:lnTo>
                    <a:pt x="7596" y="27853"/>
                  </a:lnTo>
                  <a:lnTo>
                    <a:pt x="10128" y="27853"/>
                  </a:lnTo>
                  <a:lnTo>
                    <a:pt x="10128" y="25321"/>
                  </a:lnTo>
                  <a:lnTo>
                    <a:pt x="12660" y="25321"/>
                  </a:lnTo>
                  <a:lnTo>
                    <a:pt x="15193" y="22789"/>
                  </a:lnTo>
                  <a:lnTo>
                    <a:pt x="20257" y="20257"/>
                  </a:lnTo>
                  <a:lnTo>
                    <a:pt x="20257" y="17725"/>
                  </a:lnTo>
                  <a:lnTo>
                    <a:pt x="22789" y="15192"/>
                  </a:lnTo>
                  <a:lnTo>
                    <a:pt x="22789" y="12660"/>
                  </a:lnTo>
                  <a:lnTo>
                    <a:pt x="25321" y="10128"/>
                  </a:lnTo>
                  <a:lnTo>
                    <a:pt x="25321" y="7596"/>
                  </a:lnTo>
                  <a:lnTo>
                    <a:pt x="27853" y="7596"/>
                  </a:lnTo>
                  <a:lnTo>
                    <a:pt x="30385" y="7596"/>
                  </a:lnTo>
                  <a:lnTo>
                    <a:pt x="30385" y="15192"/>
                  </a:lnTo>
                  <a:lnTo>
                    <a:pt x="32917" y="15192"/>
                  </a:lnTo>
                  <a:lnTo>
                    <a:pt x="32917" y="12660"/>
                  </a:lnTo>
                  <a:lnTo>
                    <a:pt x="32917" y="10128"/>
                  </a:lnTo>
                  <a:lnTo>
                    <a:pt x="32917" y="7596"/>
                  </a:lnTo>
                  <a:lnTo>
                    <a:pt x="32917" y="5064"/>
                  </a:lnTo>
                  <a:lnTo>
                    <a:pt x="32917" y="2532"/>
                  </a:lnTo>
                  <a:lnTo>
                    <a:pt x="35449" y="0"/>
                  </a:lnTo>
                  <a:lnTo>
                    <a:pt x="37981" y="0"/>
                  </a:lnTo>
                  <a:lnTo>
                    <a:pt x="40513" y="0"/>
                  </a:lnTo>
                  <a:lnTo>
                    <a:pt x="43046" y="0"/>
                  </a:lnTo>
                  <a:lnTo>
                    <a:pt x="43046" y="2532"/>
                  </a:lnTo>
                  <a:lnTo>
                    <a:pt x="45578" y="2532"/>
                  </a:lnTo>
                  <a:lnTo>
                    <a:pt x="45578" y="5064"/>
                  </a:lnTo>
                  <a:lnTo>
                    <a:pt x="48110" y="7596"/>
                  </a:lnTo>
                  <a:lnTo>
                    <a:pt x="48110" y="10128"/>
                  </a:lnTo>
                  <a:lnTo>
                    <a:pt x="48110" y="12660"/>
                  </a:lnTo>
                  <a:lnTo>
                    <a:pt x="50642" y="15192"/>
                  </a:lnTo>
                  <a:lnTo>
                    <a:pt x="48110" y="15192"/>
                  </a:lnTo>
                  <a:lnTo>
                    <a:pt x="48110" y="17725"/>
                  </a:lnTo>
                  <a:lnTo>
                    <a:pt x="48110" y="20257"/>
                  </a:lnTo>
                  <a:lnTo>
                    <a:pt x="50642" y="22789"/>
                  </a:lnTo>
                  <a:lnTo>
                    <a:pt x="53174" y="25321"/>
                  </a:lnTo>
                  <a:lnTo>
                    <a:pt x="53174" y="27853"/>
                  </a:lnTo>
                  <a:lnTo>
                    <a:pt x="55706" y="27853"/>
                  </a:lnTo>
                  <a:lnTo>
                    <a:pt x="55706" y="30385"/>
                  </a:lnTo>
                  <a:lnTo>
                    <a:pt x="58238" y="30385"/>
                  </a:lnTo>
                  <a:lnTo>
                    <a:pt x="60770" y="32917"/>
                  </a:lnTo>
                  <a:lnTo>
                    <a:pt x="63302" y="32917"/>
                  </a:lnTo>
                  <a:lnTo>
                    <a:pt x="63302" y="35449"/>
                  </a:lnTo>
                  <a:lnTo>
                    <a:pt x="65834" y="35449"/>
                  </a:lnTo>
                  <a:lnTo>
                    <a:pt x="70898" y="44312"/>
                  </a:lnTo>
                  <a:lnTo>
                    <a:pt x="70898" y="46844"/>
                  </a:lnTo>
                  <a:lnTo>
                    <a:pt x="73430" y="53174"/>
                  </a:lnTo>
                  <a:lnTo>
                    <a:pt x="73430" y="55706"/>
                  </a:lnTo>
                  <a:lnTo>
                    <a:pt x="73430" y="58238"/>
                  </a:lnTo>
                  <a:lnTo>
                    <a:pt x="70898" y="58238"/>
                  </a:lnTo>
                  <a:lnTo>
                    <a:pt x="70898" y="60770"/>
                  </a:lnTo>
                  <a:lnTo>
                    <a:pt x="70898" y="63302"/>
                  </a:lnTo>
                  <a:lnTo>
                    <a:pt x="73430" y="63302"/>
                  </a:lnTo>
                  <a:lnTo>
                    <a:pt x="73430" y="65834"/>
                  </a:lnTo>
                  <a:lnTo>
                    <a:pt x="75963" y="68366"/>
                  </a:lnTo>
                  <a:lnTo>
                    <a:pt x="78495" y="68366"/>
                  </a:lnTo>
                  <a:lnTo>
                    <a:pt x="78495" y="70898"/>
                  </a:lnTo>
                  <a:lnTo>
                    <a:pt x="81027" y="70898"/>
                  </a:lnTo>
                  <a:lnTo>
                    <a:pt x="83559" y="73431"/>
                  </a:lnTo>
                  <a:lnTo>
                    <a:pt x="86091" y="75963"/>
                  </a:lnTo>
                  <a:lnTo>
                    <a:pt x="93687" y="82293"/>
                  </a:lnTo>
                  <a:lnTo>
                    <a:pt x="96219" y="84825"/>
                  </a:lnTo>
                  <a:lnTo>
                    <a:pt x="96219" y="87357"/>
                  </a:lnTo>
                  <a:lnTo>
                    <a:pt x="98751" y="87357"/>
                  </a:lnTo>
                  <a:lnTo>
                    <a:pt x="98751" y="89889"/>
                  </a:lnTo>
                  <a:lnTo>
                    <a:pt x="98751" y="92421"/>
                  </a:lnTo>
                  <a:lnTo>
                    <a:pt x="98751" y="94953"/>
                  </a:lnTo>
                  <a:lnTo>
                    <a:pt x="101283" y="94953"/>
                  </a:lnTo>
                  <a:lnTo>
                    <a:pt x="101283" y="97485"/>
                  </a:lnTo>
                  <a:lnTo>
                    <a:pt x="103816" y="97485"/>
                  </a:lnTo>
                  <a:lnTo>
                    <a:pt x="106348" y="100017"/>
                  </a:lnTo>
                  <a:lnTo>
                    <a:pt x="108880" y="100017"/>
                  </a:lnTo>
                  <a:lnTo>
                    <a:pt x="111412" y="100017"/>
                  </a:lnTo>
                  <a:close/>
                </a:path>
              </a:pathLst>
            </a:custGeom>
            <a:solidFill>
              <a:srgbClr val="2A5CAA"/>
            </a:solidFill>
            <a:ln w="12660"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5152F02-7723-4B54-BA3F-C0DE7AD16473}"/>
                </a:ext>
              </a:extLst>
            </p:cNvPr>
            <p:cNvSpPr/>
            <p:nvPr/>
          </p:nvSpPr>
          <p:spPr>
            <a:xfrm>
              <a:off x="9920717" y="2457232"/>
              <a:ext cx="772286" cy="753296"/>
            </a:xfrm>
            <a:custGeom>
              <a:avLst/>
              <a:gdLst>
                <a:gd name="connsiteX0" fmla="*/ 32918 w 772286"/>
                <a:gd name="connsiteY0" fmla="*/ 753296 h 753296"/>
                <a:gd name="connsiteX1" fmla="*/ 30385 w 772286"/>
                <a:gd name="connsiteY1" fmla="*/ 753296 h 753296"/>
                <a:gd name="connsiteX2" fmla="*/ 27853 w 772286"/>
                <a:gd name="connsiteY2" fmla="*/ 753296 h 753296"/>
                <a:gd name="connsiteX3" fmla="*/ 27853 w 772286"/>
                <a:gd name="connsiteY3" fmla="*/ 750764 h 753296"/>
                <a:gd name="connsiteX4" fmla="*/ 27853 w 772286"/>
                <a:gd name="connsiteY4" fmla="*/ 748232 h 753296"/>
                <a:gd name="connsiteX5" fmla="*/ 27853 w 772286"/>
                <a:gd name="connsiteY5" fmla="*/ 745700 h 753296"/>
                <a:gd name="connsiteX6" fmla="*/ 27853 w 772286"/>
                <a:gd name="connsiteY6" fmla="*/ 743168 h 753296"/>
                <a:gd name="connsiteX7" fmla="*/ 30385 w 772286"/>
                <a:gd name="connsiteY7" fmla="*/ 743168 h 753296"/>
                <a:gd name="connsiteX8" fmla="*/ 32918 w 772286"/>
                <a:gd name="connsiteY8" fmla="*/ 743168 h 753296"/>
                <a:gd name="connsiteX9" fmla="*/ 32918 w 772286"/>
                <a:gd name="connsiteY9" fmla="*/ 745700 h 753296"/>
                <a:gd name="connsiteX10" fmla="*/ 35450 w 772286"/>
                <a:gd name="connsiteY10" fmla="*/ 745700 h 753296"/>
                <a:gd name="connsiteX11" fmla="*/ 35450 w 772286"/>
                <a:gd name="connsiteY11" fmla="*/ 748232 h 753296"/>
                <a:gd name="connsiteX12" fmla="*/ 35450 w 772286"/>
                <a:gd name="connsiteY12" fmla="*/ 750764 h 753296"/>
                <a:gd name="connsiteX13" fmla="*/ 35450 w 772286"/>
                <a:gd name="connsiteY13" fmla="*/ 753296 h 753296"/>
                <a:gd name="connsiteX14" fmla="*/ 32918 w 772286"/>
                <a:gd name="connsiteY14" fmla="*/ 753296 h 753296"/>
                <a:gd name="connsiteX15" fmla="*/ 44312 w 772286"/>
                <a:gd name="connsiteY15" fmla="*/ 750764 h 753296"/>
                <a:gd name="connsiteX16" fmla="*/ 43046 w 772286"/>
                <a:gd name="connsiteY16" fmla="*/ 750764 h 753296"/>
                <a:gd name="connsiteX17" fmla="*/ 40514 w 772286"/>
                <a:gd name="connsiteY17" fmla="*/ 748232 h 753296"/>
                <a:gd name="connsiteX18" fmla="*/ 40514 w 772286"/>
                <a:gd name="connsiteY18" fmla="*/ 745700 h 753296"/>
                <a:gd name="connsiteX19" fmla="*/ 40514 w 772286"/>
                <a:gd name="connsiteY19" fmla="*/ 743168 h 753296"/>
                <a:gd name="connsiteX20" fmla="*/ 40514 w 772286"/>
                <a:gd name="connsiteY20" fmla="*/ 741902 h 753296"/>
                <a:gd name="connsiteX21" fmla="*/ 43046 w 772286"/>
                <a:gd name="connsiteY21" fmla="*/ 741902 h 753296"/>
                <a:gd name="connsiteX22" fmla="*/ 45578 w 772286"/>
                <a:gd name="connsiteY22" fmla="*/ 741902 h 753296"/>
                <a:gd name="connsiteX23" fmla="*/ 48110 w 772286"/>
                <a:gd name="connsiteY23" fmla="*/ 741902 h 753296"/>
                <a:gd name="connsiteX24" fmla="*/ 48110 w 772286"/>
                <a:gd name="connsiteY24" fmla="*/ 744434 h 753296"/>
                <a:gd name="connsiteX25" fmla="*/ 48110 w 772286"/>
                <a:gd name="connsiteY25" fmla="*/ 746966 h 753296"/>
                <a:gd name="connsiteX26" fmla="*/ 48110 w 772286"/>
                <a:gd name="connsiteY26" fmla="*/ 749498 h 753296"/>
                <a:gd name="connsiteX27" fmla="*/ 45578 w 772286"/>
                <a:gd name="connsiteY27" fmla="*/ 749498 h 753296"/>
                <a:gd name="connsiteX28" fmla="*/ 45578 w 772286"/>
                <a:gd name="connsiteY28" fmla="*/ 750764 h 753296"/>
                <a:gd name="connsiteX29" fmla="*/ 5064 w 772286"/>
                <a:gd name="connsiteY29" fmla="*/ 749498 h 753296"/>
                <a:gd name="connsiteX30" fmla="*/ 2532 w 772286"/>
                <a:gd name="connsiteY30" fmla="*/ 749498 h 753296"/>
                <a:gd name="connsiteX31" fmla="*/ 0 w 772286"/>
                <a:gd name="connsiteY31" fmla="*/ 749498 h 753296"/>
                <a:gd name="connsiteX32" fmla="*/ 0 w 772286"/>
                <a:gd name="connsiteY32" fmla="*/ 746966 h 753296"/>
                <a:gd name="connsiteX33" fmla="*/ 0 w 772286"/>
                <a:gd name="connsiteY33" fmla="*/ 744434 h 753296"/>
                <a:gd name="connsiteX34" fmla="*/ 0 w 772286"/>
                <a:gd name="connsiteY34" fmla="*/ 741902 h 753296"/>
                <a:gd name="connsiteX35" fmla="*/ 2532 w 772286"/>
                <a:gd name="connsiteY35" fmla="*/ 739370 h 753296"/>
                <a:gd name="connsiteX36" fmla="*/ 5064 w 772286"/>
                <a:gd name="connsiteY36" fmla="*/ 739370 h 753296"/>
                <a:gd name="connsiteX37" fmla="*/ 7597 w 772286"/>
                <a:gd name="connsiteY37" fmla="*/ 741902 h 753296"/>
                <a:gd name="connsiteX38" fmla="*/ 7597 w 772286"/>
                <a:gd name="connsiteY38" fmla="*/ 744434 h 753296"/>
                <a:gd name="connsiteX39" fmla="*/ 7597 w 772286"/>
                <a:gd name="connsiteY39" fmla="*/ 746966 h 753296"/>
                <a:gd name="connsiteX40" fmla="*/ 7597 w 772286"/>
                <a:gd name="connsiteY40" fmla="*/ 749498 h 753296"/>
                <a:gd name="connsiteX41" fmla="*/ 5064 w 772286"/>
                <a:gd name="connsiteY41" fmla="*/ 749498 h 753296"/>
                <a:gd name="connsiteX42" fmla="*/ 282328 w 772286"/>
                <a:gd name="connsiteY42" fmla="*/ 749498 h 753296"/>
                <a:gd name="connsiteX43" fmla="*/ 279796 w 772286"/>
                <a:gd name="connsiteY43" fmla="*/ 749498 h 753296"/>
                <a:gd name="connsiteX44" fmla="*/ 279796 w 772286"/>
                <a:gd name="connsiteY44" fmla="*/ 746966 h 753296"/>
                <a:gd name="connsiteX45" fmla="*/ 277264 w 772286"/>
                <a:gd name="connsiteY45" fmla="*/ 746966 h 753296"/>
                <a:gd name="connsiteX46" fmla="*/ 277264 w 772286"/>
                <a:gd name="connsiteY46" fmla="*/ 744434 h 753296"/>
                <a:gd name="connsiteX47" fmla="*/ 277264 w 772286"/>
                <a:gd name="connsiteY47" fmla="*/ 741902 h 753296"/>
                <a:gd name="connsiteX48" fmla="*/ 277264 w 772286"/>
                <a:gd name="connsiteY48" fmla="*/ 739370 h 753296"/>
                <a:gd name="connsiteX49" fmla="*/ 279796 w 772286"/>
                <a:gd name="connsiteY49" fmla="*/ 739370 h 753296"/>
                <a:gd name="connsiteX50" fmla="*/ 282328 w 772286"/>
                <a:gd name="connsiteY50" fmla="*/ 739370 h 753296"/>
                <a:gd name="connsiteX51" fmla="*/ 284860 w 772286"/>
                <a:gd name="connsiteY51" fmla="*/ 739370 h 753296"/>
                <a:gd name="connsiteX52" fmla="*/ 284860 w 772286"/>
                <a:gd name="connsiteY52" fmla="*/ 741902 h 753296"/>
                <a:gd name="connsiteX53" fmla="*/ 284860 w 772286"/>
                <a:gd name="connsiteY53" fmla="*/ 744434 h 753296"/>
                <a:gd name="connsiteX54" fmla="*/ 284860 w 772286"/>
                <a:gd name="connsiteY54" fmla="*/ 746966 h 753296"/>
                <a:gd name="connsiteX55" fmla="*/ 284860 w 772286"/>
                <a:gd name="connsiteY55" fmla="*/ 749498 h 753296"/>
                <a:gd name="connsiteX56" fmla="*/ 282328 w 772286"/>
                <a:gd name="connsiteY56" fmla="*/ 749498 h 753296"/>
                <a:gd name="connsiteX57" fmla="*/ 619096 w 772286"/>
                <a:gd name="connsiteY57" fmla="*/ 738104 h 753296"/>
                <a:gd name="connsiteX58" fmla="*/ 616563 w 772286"/>
                <a:gd name="connsiteY58" fmla="*/ 735572 h 753296"/>
                <a:gd name="connsiteX59" fmla="*/ 614031 w 772286"/>
                <a:gd name="connsiteY59" fmla="*/ 733039 h 753296"/>
                <a:gd name="connsiteX60" fmla="*/ 614031 w 772286"/>
                <a:gd name="connsiteY60" fmla="*/ 730507 h 753296"/>
                <a:gd name="connsiteX61" fmla="*/ 616563 w 772286"/>
                <a:gd name="connsiteY61" fmla="*/ 730507 h 753296"/>
                <a:gd name="connsiteX62" fmla="*/ 616563 w 772286"/>
                <a:gd name="connsiteY62" fmla="*/ 727975 h 753296"/>
                <a:gd name="connsiteX63" fmla="*/ 619096 w 772286"/>
                <a:gd name="connsiteY63" fmla="*/ 727975 h 753296"/>
                <a:gd name="connsiteX64" fmla="*/ 621628 w 772286"/>
                <a:gd name="connsiteY64" fmla="*/ 727975 h 753296"/>
                <a:gd name="connsiteX65" fmla="*/ 624160 w 772286"/>
                <a:gd name="connsiteY65" fmla="*/ 730507 h 753296"/>
                <a:gd name="connsiteX66" fmla="*/ 624160 w 772286"/>
                <a:gd name="connsiteY66" fmla="*/ 733039 h 753296"/>
                <a:gd name="connsiteX67" fmla="*/ 624160 w 772286"/>
                <a:gd name="connsiteY67" fmla="*/ 735572 h 753296"/>
                <a:gd name="connsiteX68" fmla="*/ 621628 w 772286"/>
                <a:gd name="connsiteY68" fmla="*/ 735572 h 753296"/>
                <a:gd name="connsiteX69" fmla="*/ 621628 w 772286"/>
                <a:gd name="connsiteY69" fmla="*/ 738104 h 753296"/>
                <a:gd name="connsiteX70" fmla="*/ 619096 w 772286"/>
                <a:gd name="connsiteY70" fmla="*/ 738104 h 753296"/>
                <a:gd name="connsiteX71" fmla="*/ 82293 w 772286"/>
                <a:gd name="connsiteY71" fmla="*/ 738104 h 753296"/>
                <a:gd name="connsiteX72" fmla="*/ 81027 w 772286"/>
                <a:gd name="connsiteY72" fmla="*/ 738104 h 753296"/>
                <a:gd name="connsiteX73" fmla="*/ 81027 w 772286"/>
                <a:gd name="connsiteY73" fmla="*/ 735572 h 753296"/>
                <a:gd name="connsiteX74" fmla="*/ 78495 w 772286"/>
                <a:gd name="connsiteY74" fmla="*/ 735572 h 753296"/>
                <a:gd name="connsiteX75" fmla="*/ 78495 w 772286"/>
                <a:gd name="connsiteY75" fmla="*/ 733039 h 753296"/>
                <a:gd name="connsiteX76" fmla="*/ 78495 w 772286"/>
                <a:gd name="connsiteY76" fmla="*/ 730507 h 753296"/>
                <a:gd name="connsiteX77" fmla="*/ 78495 w 772286"/>
                <a:gd name="connsiteY77" fmla="*/ 727975 h 753296"/>
                <a:gd name="connsiteX78" fmla="*/ 81027 w 772286"/>
                <a:gd name="connsiteY78" fmla="*/ 727975 h 753296"/>
                <a:gd name="connsiteX79" fmla="*/ 83559 w 772286"/>
                <a:gd name="connsiteY79" fmla="*/ 727975 h 753296"/>
                <a:gd name="connsiteX80" fmla="*/ 86092 w 772286"/>
                <a:gd name="connsiteY80" fmla="*/ 727975 h 753296"/>
                <a:gd name="connsiteX81" fmla="*/ 86092 w 772286"/>
                <a:gd name="connsiteY81" fmla="*/ 730507 h 753296"/>
                <a:gd name="connsiteX82" fmla="*/ 86092 w 772286"/>
                <a:gd name="connsiteY82" fmla="*/ 733039 h 753296"/>
                <a:gd name="connsiteX83" fmla="*/ 86092 w 772286"/>
                <a:gd name="connsiteY83" fmla="*/ 735572 h 753296"/>
                <a:gd name="connsiteX84" fmla="*/ 82293 w 772286"/>
                <a:gd name="connsiteY84" fmla="*/ 738104 h 753296"/>
                <a:gd name="connsiteX85" fmla="*/ 619096 w 772286"/>
                <a:gd name="connsiteY85" fmla="*/ 710251 h 753296"/>
                <a:gd name="connsiteX86" fmla="*/ 616563 w 772286"/>
                <a:gd name="connsiteY86" fmla="*/ 710251 h 753296"/>
                <a:gd name="connsiteX87" fmla="*/ 614031 w 772286"/>
                <a:gd name="connsiteY87" fmla="*/ 710251 h 753296"/>
                <a:gd name="connsiteX88" fmla="*/ 614031 w 772286"/>
                <a:gd name="connsiteY88" fmla="*/ 707719 h 753296"/>
                <a:gd name="connsiteX89" fmla="*/ 614031 w 772286"/>
                <a:gd name="connsiteY89" fmla="*/ 705187 h 753296"/>
                <a:gd name="connsiteX90" fmla="*/ 614031 w 772286"/>
                <a:gd name="connsiteY90" fmla="*/ 702654 h 753296"/>
                <a:gd name="connsiteX91" fmla="*/ 616563 w 772286"/>
                <a:gd name="connsiteY91" fmla="*/ 702654 h 753296"/>
                <a:gd name="connsiteX92" fmla="*/ 616563 w 772286"/>
                <a:gd name="connsiteY92" fmla="*/ 700122 h 753296"/>
                <a:gd name="connsiteX93" fmla="*/ 619096 w 772286"/>
                <a:gd name="connsiteY93" fmla="*/ 700122 h 753296"/>
                <a:gd name="connsiteX94" fmla="*/ 619096 w 772286"/>
                <a:gd name="connsiteY94" fmla="*/ 702654 h 753296"/>
                <a:gd name="connsiteX95" fmla="*/ 621628 w 772286"/>
                <a:gd name="connsiteY95" fmla="*/ 702654 h 753296"/>
                <a:gd name="connsiteX96" fmla="*/ 621628 w 772286"/>
                <a:gd name="connsiteY96" fmla="*/ 705187 h 753296"/>
                <a:gd name="connsiteX97" fmla="*/ 621628 w 772286"/>
                <a:gd name="connsiteY97" fmla="*/ 707719 h 753296"/>
                <a:gd name="connsiteX98" fmla="*/ 621628 w 772286"/>
                <a:gd name="connsiteY98" fmla="*/ 710251 h 753296"/>
                <a:gd name="connsiteX99" fmla="*/ 619096 w 772286"/>
                <a:gd name="connsiteY99" fmla="*/ 710251 h 753296"/>
                <a:gd name="connsiteX100" fmla="*/ 282328 w 772286"/>
                <a:gd name="connsiteY100" fmla="*/ 693792 h 753296"/>
                <a:gd name="connsiteX101" fmla="*/ 279796 w 772286"/>
                <a:gd name="connsiteY101" fmla="*/ 693792 h 753296"/>
                <a:gd name="connsiteX102" fmla="*/ 277264 w 772286"/>
                <a:gd name="connsiteY102" fmla="*/ 693792 h 753296"/>
                <a:gd name="connsiteX103" fmla="*/ 277264 w 772286"/>
                <a:gd name="connsiteY103" fmla="*/ 691260 h 753296"/>
                <a:gd name="connsiteX104" fmla="*/ 277264 w 772286"/>
                <a:gd name="connsiteY104" fmla="*/ 688728 h 753296"/>
                <a:gd name="connsiteX105" fmla="*/ 277264 w 772286"/>
                <a:gd name="connsiteY105" fmla="*/ 686196 h 753296"/>
                <a:gd name="connsiteX106" fmla="*/ 279796 w 772286"/>
                <a:gd name="connsiteY106" fmla="*/ 686196 h 753296"/>
                <a:gd name="connsiteX107" fmla="*/ 279796 w 772286"/>
                <a:gd name="connsiteY107" fmla="*/ 683664 h 753296"/>
                <a:gd name="connsiteX108" fmla="*/ 282328 w 772286"/>
                <a:gd name="connsiteY108" fmla="*/ 683664 h 753296"/>
                <a:gd name="connsiteX109" fmla="*/ 282328 w 772286"/>
                <a:gd name="connsiteY109" fmla="*/ 686196 h 753296"/>
                <a:gd name="connsiteX110" fmla="*/ 284860 w 772286"/>
                <a:gd name="connsiteY110" fmla="*/ 686196 h 753296"/>
                <a:gd name="connsiteX111" fmla="*/ 284860 w 772286"/>
                <a:gd name="connsiteY111" fmla="*/ 688728 h 753296"/>
                <a:gd name="connsiteX112" fmla="*/ 284860 w 772286"/>
                <a:gd name="connsiteY112" fmla="*/ 691260 h 753296"/>
                <a:gd name="connsiteX113" fmla="*/ 284860 w 772286"/>
                <a:gd name="connsiteY113" fmla="*/ 693792 h 753296"/>
                <a:gd name="connsiteX114" fmla="*/ 282328 w 772286"/>
                <a:gd name="connsiteY114" fmla="*/ 693792 h 753296"/>
                <a:gd name="connsiteX115" fmla="*/ 130403 w 772286"/>
                <a:gd name="connsiteY115" fmla="*/ 674801 h 753296"/>
                <a:gd name="connsiteX116" fmla="*/ 127871 w 772286"/>
                <a:gd name="connsiteY116" fmla="*/ 674801 h 753296"/>
                <a:gd name="connsiteX117" fmla="*/ 127871 w 772286"/>
                <a:gd name="connsiteY117" fmla="*/ 672269 h 753296"/>
                <a:gd name="connsiteX118" fmla="*/ 125339 w 772286"/>
                <a:gd name="connsiteY118" fmla="*/ 672269 h 753296"/>
                <a:gd name="connsiteX119" fmla="*/ 125339 w 772286"/>
                <a:gd name="connsiteY119" fmla="*/ 669737 h 753296"/>
                <a:gd name="connsiteX120" fmla="*/ 125339 w 772286"/>
                <a:gd name="connsiteY120" fmla="*/ 667205 h 753296"/>
                <a:gd name="connsiteX121" fmla="*/ 127871 w 772286"/>
                <a:gd name="connsiteY121" fmla="*/ 667205 h 753296"/>
                <a:gd name="connsiteX122" fmla="*/ 127871 w 772286"/>
                <a:gd name="connsiteY122" fmla="*/ 665939 h 753296"/>
                <a:gd name="connsiteX123" fmla="*/ 130403 w 772286"/>
                <a:gd name="connsiteY123" fmla="*/ 665939 h 753296"/>
                <a:gd name="connsiteX124" fmla="*/ 132935 w 772286"/>
                <a:gd name="connsiteY124" fmla="*/ 665939 h 753296"/>
                <a:gd name="connsiteX125" fmla="*/ 132935 w 772286"/>
                <a:gd name="connsiteY125" fmla="*/ 668471 h 753296"/>
                <a:gd name="connsiteX126" fmla="*/ 135467 w 772286"/>
                <a:gd name="connsiteY126" fmla="*/ 668471 h 753296"/>
                <a:gd name="connsiteX127" fmla="*/ 135467 w 772286"/>
                <a:gd name="connsiteY127" fmla="*/ 671003 h 753296"/>
                <a:gd name="connsiteX128" fmla="*/ 135467 w 772286"/>
                <a:gd name="connsiteY128" fmla="*/ 673535 h 753296"/>
                <a:gd name="connsiteX129" fmla="*/ 132935 w 772286"/>
                <a:gd name="connsiteY129" fmla="*/ 673535 h 753296"/>
                <a:gd name="connsiteX130" fmla="*/ 132935 w 772286"/>
                <a:gd name="connsiteY130" fmla="*/ 676067 h 753296"/>
                <a:gd name="connsiteX131" fmla="*/ 130403 w 772286"/>
                <a:gd name="connsiteY131" fmla="*/ 676067 h 753296"/>
                <a:gd name="connsiteX132" fmla="*/ 646949 w 772286"/>
                <a:gd name="connsiteY132" fmla="*/ 663407 h 753296"/>
                <a:gd name="connsiteX133" fmla="*/ 644417 w 772286"/>
                <a:gd name="connsiteY133" fmla="*/ 663407 h 753296"/>
                <a:gd name="connsiteX134" fmla="*/ 644417 w 772286"/>
                <a:gd name="connsiteY134" fmla="*/ 660875 h 753296"/>
                <a:gd name="connsiteX135" fmla="*/ 641884 w 772286"/>
                <a:gd name="connsiteY135" fmla="*/ 660875 h 753296"/>
                <a:gd name="connsiteX136" fmla="*/ 641884 w 772286"/>
                <a:gd name="connsiteY136" fmla="*/ 658343 h 753296"/>
                <a:gd name="connsiteX137" fmla="*/ 641884 w 772286"/>
                <a:gd name="connsiteY137" fmla="*/ 655811 h 753296"/>
                <a:gd name="connsiteX138" fmla="*/ 641884 w 772286"/>
                <a:gd name="connsiteY138" fmla="*/ 653279 h 753296"/>
                <a:gd name="connsiteX139" fmla="*/ 644417 w 772286"/>
                <a:gd name="connsiteY139" fmla="*/ 653279 h 753296"/>
                <a:gd name="connsiteX140" fmla="*/ 646949 w 772286"/>
                <a:gd name="connsiteY140" fmla="*/ 653279 h 753296"/>
                <a:gd name="connsiteX141" fmla="*/ 649481 w 772286"/>
                <a:gd name="connsiteY141" fmla="*/ 653279 h 753296"/>
                <a:gd name="connsiteX142" fmla="*/ 649481 w 772286"/>
                <a:gd name="connsiteY142" fmla="*/ 655811 h 753296"/>
                <a:gd name="connsiteX143" fmla="*/ 649481 w 772286"/>
                <a:gd name="connsiteY143" fmla="*/ 658343 h 753296"/>
                <a:gd name="connsiteX144" fmla="*/ 649481 w 772286"/>
                <a:gd name="connsiteY144" fmla="*/ 660875 h 753296"/>
                <a:gd name="connsiteX145" fmla="*/ 646949 w 772286"/>
                <a:gd name="connsiteY145" fmla="*/ 660875 h 753296"/>
                <a:gd name="connsiteX146" fmla="*/ 646949 w 772286"/>
                <a:gd name="connsiteY146" fmla="*/ 663407 h 753296"/>
                <a:gd name="connsiteX147" fmla="*/ 182311 w 772286"/>
                <a:gd name="connsiteY147" fmla="*/ 654545 h 753296"/>
                <a:gd name="connsiteX148" fmla="*/ 179778 w 772286"/>
                <a:gd name="connsiteY148" fmla="*/ 659609 h 753296"/>
                <a:gd name="connsiteX149" fmla="*/ 177246 w 772286"/>
                <a:gd name="connsiteY149" fmla="*/ 662141 h 753296"/>
                <a:gd name="connsiteX150" fmla="*/ 169650 w 772286"/>
                <a:gd name="connsiteY150" fmla="*/ 667205 h 753296"/>
                <a:gd name="connsiteX151" fmla="*/ 164586 w 772286"/>
                <a:gd name="connsiteY151" fmla="*/ 678600 h 753296"/>
                <a:gd name="connsiteX152" fmla="*/ 164586 w 772286"/>
                <a:gd name="connsiteY152" fmla="*/ 681132 h 753296"/>
                <a:gd name="connsiteX153" fmla="*/ 162054 w 772286"/>
                <a:gd name="connsiteY153" fmla="*/ 681132 h 753296"/>
                <a:gd name="connsiteX154" fmla="*/ 159522 w 772286"/>
                <a:gd name="connsiteY154" fmla="*/ 681132 h 753296"/>
                <a:gd name="connsiteX155" fmla="*/ 159522 w 772286"/>
                <a:gd name="connsiteY155" fmla="*/ 683664 h 753296"/>
                <a:gd name="connsiteX156" fmla="*/ 159522 w 772286"/>
                <a:gd name="connsiteY156" fmla="*/ 681132 h 753296"/>
                <a:gd name="connsiteX157" fmla="*/ 156990 w 772286"/>
                <a:gd name="connsiteY157" fmla="*/ 676067 h 753296"/>
                <a:gd name="connsiteX158" fmla="*/ 159522 w 772286"/>
                <a:gd name="connsiteY158" fmla="*/ 676067 h 753296"/>
                <a:gd name="connsiteX159" fmla="*/ 162054 w 772286"/>
                <a:gd name="connsiteY159" fmla="*/ 669737 h 753296"/>
                <a:gd name="connsiteX160" fmla="*/ 162054 w 772286"/>
                <a:gd name="connsiteY160" fmla="*/ 665939 h 753296"/>
                <a:gd name="connsiteX161" fmla="*/ 167118 w 772286"/>
                <a:gd name="connsiteY161" fmla="*/ 660875 h 753296"/>
                <a:gd name="connsiteX162" fmla="*/ 167118 w 772286"/>
                <a:gd name="connsiteY162" fmla="*/ 658343 h 753296"/>
                <a:gd name="connsiteX163" fmla="*/ 167118 w 772286"/>
                <a:gd name="connsiteY163" fmla="*/ 655811 h 753296"/>
                <a:gd name="connsiteX164" fmla="*/ 169650 w 772286"/>
                <a:gd name="connsiteY164" fmla="*/ 655811 h 753296"/>
                <a:gd name="connsiteX165" fmla="*/ 174715 w 772286"/>
                <a:gd name="connsiteY165" fmla="*/ 655811 h 753296"/>
                <a:gd name="connsiteX166" fmla="*/ 179778 w 772286"/>
                <a:gd name="connsiteY166" fmla="*/ 650747 h 753296"/>
                <a:gd name="connsiteX167" fmla="*/ 182311 w 772286"/>
                <a:gd name="connsiteY167" fmla="*/ 648215 h 753296"/>
                <a:gd name="connsiteX168" fmla="*/ 182311 w 772286"/>
                <a:gd name="connsiteY168" fmla="*/ 650747 h 753296"/>
                <a:gd name="connsiteX169" fmla="*/ 182311 w 772286"/>
                <a:gd name="connsiteY169" fmla="*/ 654545 h 753296"/>
                <a:gd name="connsiteX170" fmla="*/ 649481 w 772286"/>
                <a:gd name="connsiteY170" fmla="*/ 646948 h 753296"/>
                <a:gd name="connsiteX171" fmla="*/ 646949 w 772286"/>
                <a:gd name="connsiteY171" fmla="*/ 646948 h 753296"/>
                <a:gd name="connsiteX172" fmla="*/ 644417 w 772286"/>
                <a:gd name="connsiteY172" fmla="*/ 644416 h 753296"/>
                <a:gd name="connsiteX173" fmla="*/ 644417 w 772286"/>
                <a:gd name="connsiteY173" fmla="*/ 641884 h 753296"/>
                <a:gd name="connsiteX174" fmla="*/ 644417 w 772286"/>
                <a:gd name="connsiteY174" fmla="*/ 640618 h 753296"/>
                <a:gd name="connsiteX175" fmla="*/ 644417 w 772286"/>
                <a:gd name="connsiteY175" fmla="*/ 638086 h 753296"/>
                <a:gd name="connsiteX176" fmla="*/ 644417 w 772286"/>
                <a:gd name="connsiteY176" fmla="*/ 635554 h 753296"/>
                <a:gd name="connsiteX177" fmla="*/ 646949 w 772286"/>
                <a:gd name="connsiteY177" fmla="*/ 635554 h 753296"/>
                <a:gd name="connsiteX178" fmla="*/ 646949 w 772286"/>
                <a:gd name="connsiteY178" fmla="*/ 633022 h 753296"/>
                <a:gd name="connsiteX179" fmla="*/ 649481 w 772286"/>
                <a:gd name="connsiteY179" fmla="*/ 633022 h 753296"/>
                <a:gd name="connsiteX180" fmla="*/ 649481 w 772286"/>
                <a:gd name="connsiteY180" fmla="*/ 635554 h 753296"/>
                <a:gd name="connsiteX181" fmla="*/ 652012 w 772286"/>
                <a:gd name="connsiteY181" fmla="*/ 635554 h 753296"/>
                <a:gd name="connsiteX182" fmla="*/ 652012 w 772286"/>
                <a:gd name="connsiteY182" fmla="*/ 638086 h 753296"/>
                <a:gd name="connsiteX183" fmla="*/ 652012 w 772286"/>
                <a:gd name="connsiteY183" fmla="*/ 640618 h 753296"/>
                <a:gd name="connsiteX184" fmla="*/ 652012 w 772286"/>
                <a:gd name="connsiteY184" fmla="*/ 643150 h 753296"/>
                <a:gd name="connsiteX185" fmla="*/ 652012 w 772286"/>
                <a:gd name="connsiteY185" fmla="*/ 645682 h 753296"/>
                <a:gd name="connsiteX186" fmla="*/ 652012 w 772286"/>
                <a:gd name="connsiteY186" fmla="*/ 648215 h 753296"/>
                <a:gd name="connsiteX187" fmla="*/ 649481 w 772286"/>
                <a:gd name="connsiteY187" fmla="*/ 648215 h 753296"/>
                <a:gd name="connsiteX188" fmla="*/ 605169 w 772286"/>
                <a:gd name="connsiteY188" fmla="*/ 640618 h 753296"/>
                <a:gd name="connsiteX189" fmla="*/ 602637 w 772286"/>
                <a:gd name="connsiteY189" fmla="*/ 640618 h 753296"/>
                <a:gd name="connsiteX190" fmla="*/ 600105 w 772286"/>
                <a:gd name="connsiteY190" fmla="*/ 638086 h 753296"/>
                <a:gd name="connsiteX191" fmla="*/ 600105 w 772286"/>
                <a:gd name="connsiteY191" fmla="*/ 635554 h 753296"/>
                <a:gd name="connsiteX192" fmla="*/ 600105 w 772286"/>
                <a:gd name="connsiteY192" fmla="*/ 633022 h 753296"/>
                <a:gd name="connsiteX193" fmla="*/ 602637 w 772286"/>
                <a:gd name="connsiteY193" fmla="*/ 633022 h 753296"/>
                <a:gd name="connsiteX194" fmla="*/ 602637 w 772286"/>
                <a:gd name="connsiteY194" fmla="*/ 630490 h 753296"/>
                <a:gd name="connsiteX195" fmla="*/ 605169 w 772286"/>
                <a:gd name="connsiteY195" fmla="*/ 630490 h 753296"/>
                <a:gd name="connsiteX196" fmla="*/ 607701 w 772286"/>
                <a:gd name="connsiteY196" fmla="*/ 630490 h 753296"/>
                <a:gd name="connsiteX197" fmla="*/ 607701 w 772286"/>
                <a:gd name="connsiteY197" fmla="*/ 633022 h 753296"/>
                <a:gd name="connsiteX198" fmla="*/ 607701 w 772286"/>
                <a:gd name="connsiteY198" fmla="*/ 635554 h 753296"/>
                <a:gd name="connsiteX199" fmla="*/ 607701 w 772286"/>
                <a:gd name="connsiteY199" fmla="*/ 638086 h 753296"/>
                <a:gd name="connsiteX200" fmla="*/ 607701 w 772286"/>
                <a:gd name="connsiteY200" fmla="*/ 640618 h 753296"/>
                <a:gd name="connsiteX201" fmla="*/ 605169 w 772286"/>
                <a:gd name="connsiteY201" fmla="*/ 640618 h 753296"/>
                <a:gd name="connsiteX202" fmla="*/ 192439 w 772286"/>
                <a:gd name="connsiteY202" fmla="*/ 634288 h 753296"/>
                <a:gd name="connsiteX203" fmla="*/ 189907 w 772286"/>
                <a:gd name="connsiteY203" fmla="*/ 634288 h 753296"/>
                <a:gd name="connsiteX204" fmla="*/ 189907 w 772286"/>
                <a:gd name="connsiteY204" fmla="*/ 631756 h 753296"/>
                <a:gd name="connsiteX205" fmla="*/ 187375 w 772286"/>
                <a:gd name="connsiteY205" fmla="*/ 631756 h 753296"/>
                <a:gd name="connsiteX206" fmla="*/ 187375 w 772286"/>
                <a:gd name="connsiteY206" fmla="*/ 629224 h 753296"/>
                <a:gd name="connsiteX207" fmla="*/ 189907 w 772286"/>
                <a:gd name="connsiteY207" fmla="*/ 626692 h 753296"/>
                <a:gd name="connsiteX208" fmla="*/ 189907 w 772286"/>
                <a:gd name="connsiteY208" fmla="*/ 624160 h 753296"/>
                <a:gd name="connsiteX209" fmla="*/ 192439 w 772286"/>
                <a:gd name="connsiteY209" fmla="*/ 624160 h 753296"/>
                <a:gd name="connsiteX210" fmla="*/ 194971 w 772286"/>
                <a:gd name="connsiteY210" fmla="*/ 624160 h 753296"/>
                <a:gd name="connsiteX211" fmla="*/ 194971 w 772286"/>
                <a:gd name="connsiteY211" fmla="*/ 626692 h 753296"/>
                <a:gd name="connsiteX212" fmla="*/ 197503 w 772286"/>
                <a:gd name="connsiteY212" fmla="*/ 629224 h 753296"/>
                <a:gd name="connsiteX213" fmla="*/ 197503 w 772286"/>
                <a:gd name="connsiteY213" fmla="*/ 631756 h 753296"/>
                <a:gd name="connsiteX214" fmla="*/ 194971 w 772286"/>
                <a:gd name="connsiteY214" fmla="*/ 631756 h 753296"/>
                <a:gd name="connsiteX215" fmla="*/ 194971 w 772286"/>
                <a:gd name="connsiteY215" fmla="*/ 634288 h 753296"/>
                <a:gd name="connsiteX216" fmla="*/ 192439 w 772286"/>
                <a:gd name="connsiteY216" fmla="*/ 634288 h 753296"/>
                <a:gd name="connsiteX217" fmla="*/ 649481 w 772286"/>
                <a:gd name="connsiteY217" fmla="*/ 626692 h 753296"/>
                <a:gd name="connsiteX218" fmla="*/ 646949 w 772286"/>
                <a:gd name="connsiteY218" fmla="*/ 626692 h 753296"/>
                <a:gd name="connsiteX219" fmla="*/ 644417 w 772286"/>
                <a:gd name="connsiteY219" fmla="*/ 626692 h 753296"/>
                <a:gd name="connsiteX220" fmla="*/ 644417 w 772286"/>
                <a:gd name="connsiteY220" fmla="*/ 624160 h 753296"/>
                <a:gd name="connsiteX221" fmla="*/ 644417 w 772286"/>
                <a:gd name="connsiteY221" fmla="*/ 621628 h 753296"/>
                <a:gd name="connsiteX222" fmla="*/ 641884 w 772286"/>
                <a:gd name="connsiteY222" fmla="*/ 621628 h 753296"/>
                <a:gd name="connsiteX223" fmla="*/ 641884 w 772286"/>
                <a:gd name="connsiteY223" fmla="*/ 619096 h 753296"/>
                <a:gd name="connsiteX224" fmla="*/ 639352 w 772286"/>
                <a:gd name="connsiteY224" fmla="*/ 619096 h 753296"/>
                <a:gd name="connsiteX225" fmla="*/ 639352 w 772286"/>
                <a:gd name="connsiteY225" fmla="*/ 616563 h 753296"/>
                <a:gd name="connsiteX226" fmla="*/ 639352 w 772286"/>
                <a:gd name="connsiteY226" fmla="*/ 615297 h 753296"/>
                <a:gd name="connsiteX227" fmla="*/ 641884 w 772286"/>
                <a:gd name="connsiteY227" fmla="*/ 615297 h 753296"/>
                <a:gd name="connsiteX228" fmla="*/ 641884 w 772286"/>
                <a:gd name="connsiteY228" fmla="*/ 612765 h 753296"/>
                <a:gd name="connsiteX229" fmla="*/ 644417 w 772286"/>
                <a:gd name="connsiteY229" fmla="*/ 612765 h 753296"/>
                <a:gd name="connsiteX230" fmla="*/ 646949 w 772286"/>
                <a:gd name="connsiteY230" fmla="*/ 612765 h 753296"/>
                <a:gd name="connsiteX231" fmla="*/ 646949 w 772286"/>
                <a:gd name="connsiteY231" fmla="*/ 615297 h 753296"/>
                <a:gd name="connsiteX232" fmla="*/ 646949 w 772286"/>
                <a:gd name="connsiteY232" fmla="*/ 617829 h 753296"/>
                <a:gd name="connsiteX233" fmla="*/ 649481 w 772286"/>
                <a:gd name="connsiteY233" fmla="*/ 617829 h 753296"/>
                <a:gd name="connsiteX234" fmla="*/ 652012 w 772286"/>
                <a:gd name="connsiteY234" fmla="*/ 620361 h 753296"/>
                <a:gd name="connsiteX235" fmla="*/ 652012 w 772286"/>
                <a:gd name="connsiteY235" fmla="*/ 622894 h 753296"/>
                <a:gd name="connsiteX236" fmla="*/ 652012 w 772286"/>
                <a:gd name="connsiteY236" fmla="*/ 625426 h 753296"/>
                <a:gd name="connsiteX237" fmla="*/ 649481 w 772286"/>
                <a:gd name="connsiteY237" fmla="*/ 625426 h 753296"/>
                <a:gd name="connsiteX238" fmla="*/ 649481 w 772286"/>
                <a:gd name="connsiteY238" fmla="*/ 626692 h 753296"/>
                <a:gd name="connsiteX239" fmla="*/ 203833 w 772286"/>
                <a:gd name="connsiteY239" fmla="*/ 620361 h 753296"/>
                <a:gd name="connsiteX240" fmla="*/ 201301 w 772286"/>
                <a:gd name="connsiteY240" fmla="*/ 620361 h 753296"/>
                <a:gd name="connsiteX241" fmla="*/ 201301 w 772286"/>
                <a:gd name="connsiteY241" fmla="*/ 617829 h 753296"/>
                <a:gd name="connsiteX242" fmla="*/ 198769 w 772286"/>
                <a:gd name="connsiteY242" fmla="*/ 617829 h 753296"/>
                <a:gd name="connsiteX243" fmla="*/ 198769 w 772286"/>
                <a:gd name="connsiteY243" fmla="*/ 615297 h 753296"/>
                <a:gd name="connsiteX244" fmla="*/ 198769 w 772286"/>
                <a:gd name="connsiteY244" fmla="*/ 612765 h 753296"/>
                <a:gd name="connsiteX245" fmla="*/ 201301 w 772286"/>
                <a:gd name="connsiteY245" fmla="*/ 612765 h 753296"/>
                <a:gd name="connsiteX246" fmla="*/ 201301 w 772286"/>
                <a:gd name="connsiteY246" fmla="*/ 610233 h 753296"/>
                <a:gd name="connsiteX247" fmla="*/ 203833 w 772286"/>
                <a:gd name="connsiteY247" fmla="*/ 610233 h 753296"/>
                <a:gd name="connsiteX248" fmla="*/ 206366 w 772286"/>
                <a:gd name="connsiteY248" fmla="*/ 610233 h 753296"/>
                <a:gd name="connsiteX249" fmla="*/ 206366 w 772286"/>
                <a:gd name="connsiteY249" fmla="*/ 612765 h 753296"/>
                <a:gd name="connsiteX250" fmla="*/ 208897 w 772286"/>
                <a:gd name="connsiteY250" fmla="*/ 612765 h 753296"/>
                <a:gd name="connsiteX251" fmla="*/ 208897 w 772286"/>
                <a:gd name="connsiteY251" fmla="*/ 615297 h 753296"/>
                <a:gd name="connsiteX252" fmla="*/ 208897 w 772286"/>
                <a:gd name="connsiteY252" fmla="*/ 617829 h 753296"/>
                <a:gd name="connsiteX253" fmla="*/ 206366 w 772286"/>
                <a:gd name="connsiteY253" fmla="*/ 617829 h 753296"/>
                <a:gd name="connsiteX254" fmla="*/ 206366 w 772286"/>
                <a:gd name="connsiteY254" fmla="*/ 620361 h 753296"/>
                <a:gd name="connsiteX255" fmla="*/ 203833 w 772286"/>
                <a:gd name="connsiteY255" fmla="*/ 620361 h 753296"/>
                <a:gd name="connsiteX256" fmla="*/ 239283 w 772286"/>
                <a:gd name="connsiteY256" fmla="*/ 598839 h 753296"/>
                <a:gd name="connsiteX257" fmla="*/ 236750 w 772286"/>
                <a:gd name="connsiteY257" fmla="*/ 598839 h 753296"/>
                <a:gd name="connsiteX258" fmla="*/ 234218 w 772286"/>
                <a:gd name="connsiteY258" fmla="*/ 598839 h 753296"/>
                <a:gd name="connsiteX259" fmla="*/ 234218 w 772286"/>
                <a:gd name="connsiteY259" fmla="*/ 596307 h 753296"/>
                <a:gd name="connsiteX260" fmla="*/ 234218 w 772286"/>
                <a:gd name="connsiteY260" fmla="*/ 593775 h 753296"/>
                <a:gd name="connsiteX261" fmla="*/ 234218 w 772286"/>
                <a:gd name="connsiteY261" fmla="*/ 591243 h 753296"/>
                <a:gd name="connsiteX262" fmla="*/ 236750 w 772286"/>
                <a:gd name="connsiteY262" fmla="*/ 588710 h 753296"/>
                <a:gd name="connsiteX263" fmla="*/ 239283 w 772286"/>
                <a:gd name="connsiteY263" fmla="*/ 588710 h 753296"/>
                <a:gd name="connsiteX264" fmla="*/ 241815 w 772286"/>
                <a:gd name="connsiteY264" fmla="*/ 591243 h 753296"/>
                <a:gd name="connsiteX265" fmla="*/ 241815 w 772286"/>
                <a:gd name="connsiteY265" fmla="*/ 593775 h 753296"/>
                <a:gd name="connsiteX266" fmla="*/ 241815 w 772286"/>
                <a:gd name="connsiteY266" fmla="*/ 596307 h 753296"/>
                <a:gd name="connsiteX267" fmla="*/ 241815 w 772286"/>
                <a:gd name="connsiteY267" fmla="*/ 598839 h 753296"/>
                <a:gd name="connsiteX268" fmla="*/ 239283 w 772286"/>
                <a:gd name="connsiteY268" fmla="*/ 598839 h 753296"/>
                <a:gd name="connsiteX269" fmla="*/ 215227 w 772286"/>
                <a:gd name="connsiteY269" fmla="*/ 606435 h 753296"/>
                <a:gd name="connsiteX270" fmla="*/ 212696 w 772286"/>
                <a:gd name="connsiteY270" fmla="*/ 606435 h 753296"/>
                <a:gd name="connsiteX271" fmla="*/ 210164 w 772286"/>
                <a:gd name="connsiteY271" fmla="*/ 606435 h 753296"/>
                <a:gd name="connsiteX272" fmla="*/ 210164 w 772286"/>
                <a:gd name="connsiteY272" fmla="*/ 603903 h 753296"/>
                <a:gd name="connsiteX273" fmla="*/ 210164 w 772286"/>
                <a:gd name="connsiteY273" fmla="*/ 601371 h 753296"/>
                <a:gd name="connsiteX274" fmla="*/ 210164 w 772286"/>
                <a:gd name="connsiteY274" fmla="*/ 598839 h 753296"/>
                <a:gd name="connsiteX275" fmla="*/ 210164 w 772286"/>
                <a:gd name="connsiteY275" fmla="*/ 596307 h 753296"/>
                <a:gd name="connsiteX276" fmla="*/ 212696 w 772286"/>
                <a:gd name="connsiteY276" fmla="*/ 593775 h 753296"/>
                <a:gd name="connsiteX277" fmla="*/ 215227 w 772286"/>
                <a:gd name="connsiteY277" fmla="*/ 593775 h 753296"/>
                <a:gd name="connsiteX278" fmla="*/ 225356 w 772286"/>
                <a:gd name="connsiteY278" fmla="*/ 588710 h 753296"/>
                <a:gd name="connsiteX279" fmla="*/ 227888 w 772286"/>
                <a:gd name="connsiteY279" fmla="*/ 588710 h 753296"/>
                <a:gd name="connsiteX280" fmla="*/ 230420 w 772286"/>
                <a:gd name="connsiteY280" fmla="*/ 586178 h 753296"/>
                <a:gd name="connsiteX281" fmla="*/ 230420 w 772286"/>
                <a:gd name="connsiteY281" fmla="*/ 588710 h 753296"/>
                <a:gd name="connsiteX282" fmla="*/ 227888 w 772286"/>
                <a:gd name="connsiteY282" fmla="*/ 591243 h 753296"/>
                <a:gd name="connsiteX283" fmla="*/ 225356 w 772286"/>
                <a:gd name="connsiteY283" fmla="*/ 591243 h 753296"/>
                <a:gd name="connsiteX284" fmla="*/ 222824 w 772286"/>
                <a:gd name="connsiteY284" fmla="*/ 596307 h 753296"/>
                <a:gd name="connsiteX285" fmla="*/ 220292 w 772286"/>
                <a:gd name="connsiteY285" fmla="*/ 598839 h 753296"/>
                <a:gd name="connsiteX286" fmla="*/ 217760 w 772286"/>
                <a:gd name="connsiteY286" fmla="*/ 601371 h 753296"/>
                <a:gd name="connsiteX287" fmla="*/ 217760 w 772286"/>
                <a:gd name="connsiteY287" fmla="*/ 603903 h 753296"/>
                <a:gd name="connsiteX288" fmla="*/ 217760 w 772286"/>
                <a:gd name="connsiteY288" fmla="*/ 606435 h 753296"/>
                <a:gd name="connsiteX289" fmla="*/ 215227 w 772286"/>
                <a:gd name="connsiteY289" fmla="*/ 606435 h 753296"/>
                <a:gd name="connsiteX290" fmla="*/ 230420 w 772286"/>
                <a:gd name="connsiteY290" fmla="*/ 548197 h 753296"/>
                <a:gd name="connsiteX291" fmla="*/ 227888 w 772286"/>
                <a:gd name="connsiteY291" fmla="*/ 548197 h 753296"/>
                <a:gd name="connsiteX292" fmla="*/ 227888 w 772286"/>
                <a:gd name="connsiteY292" fmla="*/ 545665 h 753296"/>
                <a:gd name="connsiteX293" fmla="*/ 225356 w 772286"/>
                <a:gd name="connsiteY293" fmla="*/ 545665 h 753296"/>
                <a:gd name="connsiteX294" fmla="*/ 225356 w 772286"/>
                <a:gd name="connsiteY294" fmla="*/ 543133 h 753296"/>
                <a:gd name="connsiteX295" fmla="*/ 227888 w 772286"/>
                <a:gd name="connsiteY295" fmla="*/ 543133 h 753296"/>
                <a:gd name="connsiteX296" fmla="*/ 227888 w 772286"/>
                <a:gd name="connsiteY296" fmla="*/ 540601 h 753296"/>
                <a:gd name="connsiteX297" fmla="*/ 230420 w 772286"/>
                <a:gd name="connsiteY297" fmla="*/ 540601 h 753296"/>
                <a:gd name="connsiteX298" fmla="*/ 232952 w 772286"/>
                <a:gd name="connsiteY298" fmla="*/ 540601 h 753296"/>
                <a:gd name="connsiteX299" fmla="*/ 235485 w 772286"/>
                <a:gd name="connsiteY299" fmla="*/ 543133 h 753296"/>
                <a:gd name="connsiteX300" fmla="*/ 235485 w 772286"/>
                <a:gd name="connsiteY300" fmla="*/ 545665 h 753296"/>
                <a:gd name="connsiteX301" fmla="*/ 232952 w 772286"/>
                <a:gd name="connsiteY301" fmla="*/ 548197 h 753296"/>
                <a:gd name="connsiteX302" fmla="*/ 230420 w 772286"/>
                <a:gd name="connsiteY302" fmla="*/ 548197 h 753296"/>
                <a:gd name="connsiteX303" fmla="*/ 236750 w 772286"/>
                <a:gd name="connsiteY303" fmla="*/ 541867 h 753296"/>
                <a:gd name="connsiteX304" fmla="*/ 234218 w 772286"/>
                <a:gd name="connsiteY304" fmla="*/ 541867 h 753296"/>
                <a:gd name="connsiteX305" fmla="*/ 231687 w 772286"/>
                <a:gd name="connsiteY305" fmla="*/ 541867 h 753296"/>
                <a:gd name="connsiteX306" fmla="*/ 231687 w 772286"/>
                <a:gd name="connsiteY306" fmla="*/ 539335 h 753296"/>
                <a:gd name="connsiteX307" fmla="*/ 231687 w 772286"/>
                <a:gd name="connsiteY307" fmla="*/ 536803 h 753296"/>
                <a:gd name="connsiteX308" fmla="*/ 231687 w 772286"/>
                <a:gd name="connsiteY308" fmla="*/ 534271 h 753296"/>
                <a:gd name="connsiteX309" fmla="*/ 231687 w 772286"/>
                <a:gd name="connsiteY309" fmla="*/ 531738 h 753296"/>
                <a:gd name="connsiteX310" fmla="*/ 234218 w 772286"/>
                <a:gd name="connsiteY310" fmla="*/ 529206 h 753296"/>
                <a:gd name="connsiteX311" fmla="*/ 234218 w 772286"/>
                <a:gd name="connsiteY311" fmla="*/ 526674 h 753296"/>
                <a:gd name="connsiteX312" fmla="*/ 236750 w 772286"/>
                <a:gd name="connsiteY312" fmla="*/ 526674 h 753296"/>
                <a:gd name="connsiteX313" fmla="*/ 239283 w 772286"/>
                <a:gd name="connsiteY313" fmla="*/ 526674 h 753296"/>
                <a:gd name="connsiteX314" fmla="*/ 239283 w 772286"/>
                <a:gd name="connsiteY314" fmla="*/ 529206 h 753296"/>
                <a:gd name="connsiteX315" fmla="*/ 241815 w 772286"/>
                <a:gd name="connsiteY315" fmla="*/ 529206 h 753296"/>
                <a:gd name="connsiteX316" fmla="*/ 241815 w 772286"/>
                <a:gd name="connsiteY316" fmla="*/ 531738 h 753296"/>
                <a:gd name="connsiteX317" fmla="*/ 241815 w 772286"/>
                <a:gd name="connsiteY317" fmla="*/ 534271 h 753296"/>
                <a:gd name="connsiteX318" fmla="*/ 239283 w 772286"/>
                <a:gd name="connsiteY318" fmla="*/ 534271 h 753296"/>
                <a:gd name="connsiteX319" fmla="*/ 239283 w 772286"/>
                <a:gd name="connsiteY319" fmla="*/ 536803 h 753296"/>
                <a:gd name="connsiteX320" fmla="*/ 239283 w 772286"/>
                <a:gd name="connsiteY320" fmla="*/ 539335 h 753296"/>
                <a:gd name="connsiteX321" fmla="*/ 236750 w 772286"/>
                <a:gd name="connsiteY321" fmla="*/ 541867 h 753296"/>
                <a:gd name="connsiteX322" fmla="*/ 258273 w 772286"/>
                <a:gd name="connsiteY322" fmla="*/ 522876 h 753296"/>
                <a:gd name="connsiteX323" fmla="*/ 255741 w 772286"/>
                <a:gd name="connsiteY323" fmla="*/ 522876 h 753296"/>
                <a:gd name="connsiteX324" fmla="*/ 253209 w 772286"/>
                <a:gd name="connsiteY324" fmla="*/ 522876 h 753296"/>
                <a:gd name="connsiteX325" fmla="*/ 253209 w 772286"/>
                <a:gd name="connsiteY325" fmla="*/ 520344 h 753296"/>
                <a:gd name="connsiteX326" fmla="*/ 250677 w 772286"/>
                <a:gd name="connsiteY326" fmla="*/ 517812 h 753296"/>
                <a:gd name="connsiteX327" fmla="*/ 250677 w 772286"/>
                <a:gd name="connsiteY327" fmla="*/ 515280 h 753296"/>
                <a:gd name="connsiteX328" fmla="*/ 255741 w 772286"/>
                <a:gd name="connsiteY328" fmla="*/ 512748 h 753296"/>
                <a:gd name="connsiteX329" fmla="*/ 258273 w 772286"/>
                <a:gd name="connsiteY329" fmla="*/ 512748 h 753296"/>
                <a:gd name="connsiteX330" fmla="*/ 258273 w 772286"/>
                <a:gd name="connsiteY330" fmla="*/ 515280 h 753296"/>
                <a:gd name="connsiteX331" fmla="*/ 260805 w 772286"/>
                <a:gd name="connsiteY331" fmla="*/ 515280 h 753296"/>
                <a:gd name="connsiteX332" fmla="*/ 260805 w 772286"/>
                <a:gd name="connsiteY332" fmla="*/ 517812 h 753296"/>
                <a:gd name="connsiteX333" fmla="*/ 260805 w 772286"/>
                <a:gd name="connsiteY333" fmla="*/ 520344 h 753296"/>
                <a:gd name="connsiteX334" fmla="*/ 258273 w 772286"/>
                <a:gd name="connsiteY334" fmla="*/ 522876 h 753296"/>
                <a:gd name="connsiteX335" fmla="*/ 586179 w 772286"/>
                <a:gd name="connsiteY335" fmla="*/ 517812 h 753296"/>
                <a:gd name="connsiteX336" fmla="*/ 583647 w 772286"/>
                <a:gd name="connsiteY336" fmla="*/ 517812 h 753296"/>
                <a:gd name="connsiteX337" fmla="*/ 583647 w 772286"/>
                <a:gd name="connsiteY337" fmla="*/ 515280 h 753296"/>
                <a:gd name="connsiteX338" fmla="*/ 581114 w 772286"/>
                <a:gd name="connsiteY338" fmla="*/ 515280 h 753296"/>
                <a:gd name="connsiteX339" fmla="*/ 581114 w 772286"/>
                <a:gd name="connsiteY339" fmla="*/ 514014 h 753296"/>
                <a:gd name="connsiteX340" fmla="*/ 581114 w 772286"/>
                <a:gd name="connsiteY340" fmla="*/ 511482 h 753296"/>
                <a:gd name="connsiteX341" fmla="*/ 583647 w 772286"/>
                <a:gd name="connsiteY341" fmla="*/ 511482 h 753296"/>
                <a:gd name="connsiteX342" fmla="*/ 583647 w 772286"/>
                <a:gd name="connsiteY342" fmla="*/ 508950 h 753296"/>
                <a:gd name="connsiteX343" fmla="*/ 586179 w 772286"/>
                <a:gd name="connsiteY343" fmla="*/ 508950 h 753296"/>
                <a:gd name="connsiteX344" fmla="*/ 588710 w 772286"/>
                <a:gd name="connsiteY344" fmla="*/ 508950 h 753296"/>
                <a:gd name="connsiteX345" fmla="*/ 588710 w 772286"/>
                <a:gd name="connsiteY345" fmla="*/ 511482 h 753296"/>
                <a:gd name="connsiteX346" fmla="*/ 591243 w 772286"/>
                <a:gd name="connsiteY346" fmla="*/ 514014 h 753296"/>
                <a:gd name="connsiteX347" fmla="*/ 588710 w 772286"/>
                <a:gd name="connsiteY347" fmla="*/ 516546 h 753296"/>
                <a:gd name="connsiteX348" fmla="*/ 588710 w 772286"/>
                <a:gd name="connsiteY348" fmla="*/ 519078 h 753296"/>
                <a:gd name="connsiteX349" fmla="*/ 586179 w 772286"/>
                <a:gd name="connsiteY349" fmla="*/ 519078 h 753296"/>
                <a:gd name="connsiteX350" fmla="*/ 269668 w 772286"/>
                <a:gd name="connsiteY350" fmla="*/ 517812 h 753296"/>
                <a:gd name="connsiteX351" fmla="*/ 267136 w 772286"/>
                <a:gd name="connsiteY351" fmla="*/ 517812 h 753296"/>
                <a:gd name="connsiteX352" fmla="*/ 267136 w 772286"/>
                <a:gd name="connsiteY352" fmla="*/ 515280 h 753296"/>
                <a:gd name="connsiteX353" fmla="*/ 267136 w 772286"/>
                <a:gd name="connsiteY353" fmla="*/ 514014 h 753296"/>
                <a:gd name="connsiteX354" fmla="*/ 269668 w 772286"/>
                <a:gd name="connsiteY354" fmla="*/ 511482 h 753296"/>
                <a:gd name="connsiteX355" fmla="*/ 267136 w 772286"/>
                <a:gd name="connsiteY355" fmla="*/ 511482 h 753296"/>
                <a:gd name="connsiteX356" fmla="*/ 267136 w 772286"/>
                <a:gd name="connsiteY356" fmla="*/ 508950 h 753296"/>
                <a:gd name="connsiteX357" fmla="*/ 269668 w 772286"/>
                <a:gd name="connsiteY357" fmla="*/ 506417 h 753296"/>
                <a:gd name="connsiteX358" fmla="*/ 269668 w 772286"/>
                <a:gd name="connsiteY358" fmla="*/ 503885 h 753296"/>
                <a:gd name="connsiteX359" fmla="*/ 272199 w 772286"/>
                <a:gd name="connsiteY359" fmla="*/ 501353 h 753296"/>
                <a:gd name="connsiteX360" fmla="*/ 274732 w 772286"/>
                <a:gd name="connsiteY360" fmla="*/ 498821 h 753296"/>
                <a:gd name="connsiteX361" fmla="*/ 274732 w 772286"/>
                <a:gd name="connsiteY361" fmla="*/ 501353 h 753296"/>
                <a:gd name="connsiteX362" fmla="*/ 274732 w 772286"/>
                <a:gd name="connsiteY362" fmla="*/ 503885 h 753296"/>
                <a:gd name="connsiteX363" fmla="*/ 274732 w 772286"/>
                <a:gd name="connsiteY363" fmla="*/ 506417 h 753296"/>
                <a:gd name="connsiteX364" fmla="*/ 277264 w 772286"/>
                <a:gd name="connsiteY364" fmla="*/ 508950 h 753296"/>
                <a:gd name="connsiteX365" fmla="*/ 277264 w 772286"/>
                <a:gd name="connsiteY365" fmla="*/ 511482 h 753296"/>
                <a:gd name="connsiteX366" fmla="*/ 274732 w 772286"/>
                <a:gd name="connsiteY366" fmla="*/ 514014 h 753296"/>
                <a:gd name="connsiteX367" fmla="*/ 272199 w 772286"/>
                <a:gd name="connsiteY367" fmla="*/ 514014 h 753296"/>
                <a:gd name="connsiteX368" fmla="*/ 272199 w 772286"/>
                <a:gd name="connsiteY368" fmla="*/ 516546 h 753296"/>
                <a:gd name="connsiteX369" fmla="*/ 269668 w 772286"/>
                <a:gd name="connsiteY369" fmla="*/ 517812 h 753296"/>
                <a:gd name="connsiteX370" fmla="*/ 230420 w 772286"/>
                <a:gd name="connsiteY370" fmla="*/ 472234 h 753296"/>
                <a:gd name="connsiteX371" fmla="*/ 227888 w 772286"/>
                <a:gd name="connsiteY371" fmla="*/ 472234 h 753296"/>
                <a:gd name="connsiteX372" fmla="*/ 227888 w 772286"/>
                <a:gd name="connsiteY372" fmla="*/ 469702 h 753296"/>
                <a:gd name="connsiteX373" fmla="*/ 225356 w 772286"/>
                <a:gd name="connsiteY373" fmla="*/ 469702 h 753296"/>
                <a:gd name="connsiteX374" fmla="*/ 225356 w 772286"/>
                <a:gd name="connsiteY374" fmla="*/ 467170 h 753296"/>
                <a:gd name="connsiteX375" fmla="*/ 227888 w 772286"/>
                <a:gd name="connsiteY375" fmla="*/ 467170 h 753296"/>
                <a:gd name="connsiteX376" fmla="*/ 227888 w 772286"/>
                <a:gd name="connsiteY376" fmla="*/ 464638 h 753296"/>
                <a:gd name="connsiteX377" fmla="*/ 230420 w 772286"/>
                <a:gd name="connsiteY377" fmla="*/ 462106 h 753296"/>
                <a:gd name="connsiteX378" fmla="*/ 232952 w 772286"/>
                <a:gd name="connsiteY378" fmla="*/ 462106 h 753296"/>
                <a:gd name="connsiteX379" fmla="*/ 232952 w 772286"/>
                <a:gd name="connsiteY379" fmla="*/ 464638 h 753296"/>
                <a:gd name="connsiteX380" fmla="*/ 235485 w 772286"/>
                <a:gd name="connsiteY380" fmla="*/ 464638 h 753296"/>
                <a:gd name="connsiteX381" fmla="*/ 235485 w 772286"/>
                <a:gd name="connsiteY381" fmla="*/ 467170 h 753296"/>
                <a:gd name="connsiteX382" fmla="*/ 235485 w 772286"/>
                <a:gd name="connsiteY382" fmla="*/ 469702 h 753296"/>
                <a:gd name="connsiteX383" fmla="*/ 232952 w 772286"/>
                <a:gd name="connsiteY383" fmla="*/ 469702 h 753296"/>
                <a:gd name="connsiteX384" fmla="*/ 232952 w 772286"/>
                <a:gd name="connsiteY384" fmla="*/ 472234 h 753296"/>
                <a:gd name="connsiteX385" fmla="*/ 230420 w 772286"/>
                <a:gd name="connsiteY385" fmla="*/ 472234 h 753296"/>
                <a:gd name="connsiteX386" fmla="*/ 576050 w 772286"/>
                <a:gd name="connsiteY386" fmla="*/ 463372 h 753296"/>
                <a:gd name="connsiteX387" fmla="*/ 573518 w 772286"/>
                <a:gd name="connsiteY387" fmla="*/ 463372 h 753296"/>
                <a:gd name="connsiteX388" fmla="*/ 570986 w 772286"/>
                <a:gd name="connsiteY388" fmla="*/ 463372 h 753296"/>
                <a:gd name="connsiteX389" fmla="*/ 570986 w 772286"/>
                <a:gd name="connsiteY389" fmla="*/ 460840 h 753296"/>
                <a:gd name="connsiteX390" fmla="*/ 570986 w 772286"/>
                <a:gd name="connsiteY390" fmla="*/ 458308 h 753296"/>
                <a:gd name="connsiteX391" fmla="*/ 570986 w 772286"/>
                <a:gd name="connsiteY391" fmla="*/ 455776 h 753296"/>
                <a:gd name="connsiteX392" fmla="*/ 573518 w 772286"/>
                <a:gd name="connsiteY392" fmla="*/ 455776 h 753296"/>
                <a:gd name="connsiteX393" fmla="*/ 573518 w 772286"/>
                <a:gd name="connsiteY393" fmla="*/ 453244 h 753296"/>
                <a:gd name="connsiteX394" fmla="*/ 576050 w 772286"/>
                <a:gd name="connsiteY394" fmla="*/ 453244 h 753296"/>
                <a:gd name="connsiteX395" fmla="*/ 576050 w 772286"/>
                <a:gd name="connsiteY395" fmla="*/ 455776 h 753296"/>
                <a:gd name="connsiteX396" fmla="*/ 578582 w 772286"/>
                <a:gd name="connsiteY396" fmla="*/ 455776 h 753296"/>
                <a:gd name="connsiteX397" fmla="*/ 578582 w 772286"/>
                <a:gd name="connsiteY397" fmla="*/ 458308 h 753296"/>
                <a:gd name="connsiteX398" fmla="*/ 578582 w 772286"/>
                <a:gd name="connsiteY398" fmla="*/ 460840 h 753296"/>
                <a:gd name="connsiteX399" fmla="*/ 578582 w 772286"/>
                <a:gd name="connsiteY399" fmla="*/ 463372 h 753296"/>
                <a:gd name="connsiteX400" fmla="*/ 576050 w 772286"/>
                <a:gd name="connsiteY400" fmla="*/ 463372 h 753296"/>
                <a:gd name="connsiteX401" fmla="*/ 201301 w 772286"/>
                <a:gd name="connsiteY401" fmla="*/ 432987 h 753296"/>
                <a:gd name="connsiteX402" fmla="*/ 196237 w 772286"/>
                <a:gd name="connsiteY402" fmla="*/ 435519 h 753296"/>
                <a:gd name="connsiteX403" fmla="*/ 193705 w 772286"/>
                <a:gd name="connsiteY403" fmla="*/ 435519 h 753296"/>
                <a:gd name="connsiteX404" fmla="*/ 191173 w 772286"/>
                <a:gd name="connsiteY404" fmla="*/ 435519 h 753296"/>
                <a:gd name="connsiteX405" fmla="*/ 191173 w 772286"/>
                <a:gd name="connsiteY405" fmla="*/ 432987 h 753296"/>
                <a:gd name="connsiteX406" fmla="*/ 193705 w 772286"/>
                <a:gd name="connsiteY406" fmla="*/ 430455 h 753296"/>
                <a:gd name="connsiteX407" fmla="*/ 193705 w 772286"/>
                <a:gd name="connsiteY407" fmla="*/ 427923 h 753296"/>
                <a:gd name="connsiteX408" fmla="*/ 198769 w 772286"/>
                <a:gd name="connsiteY408" fmla="*/ 427923 h 753296"/>
                <a:gd name="connsiteX409" fmla="*/ 201301 w 772286"/>
                <a:gd name="connsiteY409" fmla="*/ 427923 h 753296"/>
                <a:gd name="connsiteX410" fmla="*/ 201301 w 772286"/>
                <a:gd name="connsiteY410" fmla="*/ 432987 h 753296"/>
                <a:gd name="connsiteX411" fmla="*/ 208897 w 772286"/>
                <a:gd name="connsiteY411" fmla="*/ 425391 h 753296"/>
                <a:gd name="connsiteX412" fmla="*/ 206366 w 772286"/>
                <a:gd name="connsiteY412" fmla="*/ 425391 h 753296"/>
                <a:gd name="connsiteX413" fmla="*/ 206366 w 772286"/>
                <a:gd name="connsiteY413" fmla="*/ 422859 h 753296"/>
                <a:gd name="connsiteX414" fmla="*/ 203833 w 772286"/>
                <a:gd name="connsiteY414" fmla="*/ 422859 h 753296"/>
                <a:gd name="connsiteX415" fmla="*/ 203833 w 772286"/>
                <a:gd name="connsiteY415" fmla="*/ 420327 h 753296"/>
                <a:gd name="connsiteX416" fmla="*/ 206366 w 772286"/>
                <a:gd name="connsiteY416" fmla="*/ 417794 h 753296"/>
                <a:gd name="connsiteX417" fmla="*/ 208897 w 772286"/>
                <a:gd name="connsiteY417" fmla="*/ 417794 h 753296"/>
                <a:gd name="connsiteX418" fmla="*/ 211429 w 772286"/>
                <a:gd name="connsiteY418" fmla="*/ 417794 h 753296"/>
                <a:gd name="connsiteX419" fmla="*/ 213962 w 772286"/>
                <a:gd name="connsiteY419" fmla="*/ 420327 h 753296"/>
                <a:gd name="connsiteX420" fmla="*/ 213962 w 772286"/>
                <a:gd name="connsiteY420" fmla="*/ 422859 h 753296"/>
                <a:gd name="connsiteX421" fmla="*/ 211429 w 772286"/>
                <a:gd name="connsiteY421" fmla="*/ 422859 h 753296"/>
                <a:gd name="connsiteX422" fmla="*/ 211429 w 772286"/>
                <a:gd name="connsiteY422" fmla="*/ 425391 h 753296"/>
                <a:gd name="connsiteX423" fmla="*/ 208897 w 772286"/>
                <a:gd name="connsiteY423" fmla="*/ 425391 h 753296"/>
                <a:gd name="connsiteX424" fmla="*/ 569720 w 772286"/>
                <a:gd name="connsiteY424" fmla="*/ 421593 h 753296"/>
                <a:gd name="connsiteX425" fmla="*/ 567188 w 772286"/>
                <a:gd name="connsiteY425" fmla="*/ 421593 h 753296"/>
                <a:gd name="connsiteX426" fmla="*/ 567188 w 772286"/>
                <a:gd name="connsiteY426" fmla="*/ 419061 h 753296"/>
                <a:gd name="connsiteX427" fmla="*/ 564656 w 772286"/>
                <a:gd name="connsiteY427" fmla="*/ 419061 h 753296"/>
                <a:gd name="connsiteX428" fmla="*/ 564656 w 772286"/>
                <a:gd name="connsiteY428" fmla="*/ 416529 h 753296"/>
                <a:gd name="connsiteX429" fmla="*/ 564656 w 772286"/>
                <a:gd name="connsiteY429" fmla="*/ 413996 h 753296"/>
                <a:gd name="connsiteX430" fmla="*/ 567188 w 772286"/>
                <a:gd name="connsiteY430" fmla="*/ 413996 h 753296"/>
                <a:gd name="connsiteX431" fmla="*/ 567188 w 772286"/>
                <a:gd name="connsiteY431" fmla="*/ 412730 h 753296"/>
                <a:gd name="connsiteX432" fmla="*/ 569720 w 772286"/>
                <a:gd name="connsiteY432" fmla="*/ 412730 h 753296"/>
                <a:gd name="connsiteX433" fmla="*/ 572252 w 772286"/>
                <a:gd name="connsiteY433" fmla="*/ 412730 h 753296"/>
                <a:gd name="connsiteX434" fmla="*/ 572252 w 772286"/>
                <a:gd name="connsiteY434" fmla="*/ 415262 h 753296"/>
                <a:gd name="connsiteX435" fmla="*/ 572252 w 772286"/>
                <a:gd name="connsiteY435" fmla="*/ 417794 h 753296"/>
                <a:gd name="connsiteX436" fmla="*/ 572252 w 772286"/>
                <a:gd name="connsiteY436" fmla="*/ 420327 h 753296"/>
                <a:gd name="connsiteX437" fmla="*/ 572252 w 772286"/>
                <a:gd name="connsiteY437" fmla="*/ 422859 h 753296"/>
                <a:gd name="connsiteX438" fmla="*/ 569720 w 772286"/>
                <a:gd name="connsiteY438" fmla="*/ 422859 h 753296"/>
                <a:gd name="connsiteX439" fmla="*/ 230420 w 772286"/>
                <a:gd name="connsiteY439" fmla="*/ 396272 h 753296"/>
                <a:gd name="connsiteX440" fmla="*/ 227888 w 772286"/>
                <a:gd name="connsiteY440" fmla="*/ 396272 h 753296"/>
                <a:gd name="connsiteX441" fmla="*/ 227888 w 772286"/>
                <a:gd name="connsiteY441" fmla="*/ 393740 h 753296"/>
                <a:gd name="connsiteX442" fmla="*/ 225356 w 772286"/>
                <a:gd name="connsiteY442" fmla="*/ 393740 h 753296"/>
                <a:gd name="connsiteX443" fmla="*/ 225356 w 772286"/>
                <a:gd name="connsiteY443" fmla="*/ 391208 h 753296"/>
                <a:gd name="connsiteX444" fmla="*/ 227888 w 772286"/>
                <a:gd name="connsiteY444" fmla="*/ 388676 h 753296"/>
                <a:gd name="connsiteX445" fmla="*/ 230420 w 772286"/>
                <a:gd name="connsiteY445" fmla="*/ 388676 h 753296"/>
                <a:gd name="connsiteX446" fmla="*/ 230420 w 772286"/>
                <a:gd name="connsiteY446" fmla="*/ 386143 h 753296"/>
                <a:gd name="connsiteX447" fmla="*/ 230420 w 772286"/>
                <a:gd name="connsiteY447" fmla="*/ 388676 h 753296"/>
                <a:gd name="connsiteX448" fmla="*/ 232952 w 772286"/>
                <a:gd name="connsiteY448" fmla="*/ 388676 h 753296"/>
                <a:gd name="connsiteX449" fmla="*/ 235485 w 772286"/>
                <a:gd name="connsiteY449" fmla="*/ 388676 h 753296"/>
                <a:gd name="connsiteX450" fmla="*/ 235485 w 772286"/>
                <a:gd name="connsiteY450" fmla="*/ 391208 h 753296"/>
                <a:gd name="connsiteX451" fmla="*/ 235485 w 772286"/>
                <a:gd name="connsiteY451" fmla="*/ 393740 h 753296"/>
                <a:gd name="connsiteX452" fmla="*/ 232952 w 772286"/>
                <a:gd name="connsiteY452" fmla="*/ 396272 h 753296"/>
                <a:gd name="connsiteX453" fmla="*/ 230420 w 772286"/>
                <a:gd name="connsiteY453" fmla="*/ 396272 h 753296"/>
                <a:gd name="connsiteX454" fmla="*/ 279796 w 772286"/>
                <a:gd name="connsiteY454" fmla="*/ 398804 h 753296"/>
                <a:gd name="connsiteX455" fmla="*/ 282328 w 772286"/>
                <a:gd name="connsiteY455" fmla="*/ 401336 h 753296"/>
                <a:gd name="connsiteX456" fmla="*/ 284860 w 772286"/>
                <a:gd name="connsiteY456" fmla="*/ 401336 h 753296"/>
                <a:gd name="connsiteX457" fmla="*/ 287392 w 772286"/>
                <a:gd name="connsiteY457" fmla="*/ 401336 h 753296"/>
                <a:gd name="connsiteX458" fmla="*/ 289924 w 772286"/>
                <a:gd name="connsiteY458" fmla="*/ 398804 h 753296"/>
                <a:gd name="connsiteX459" fmla="*/ 289924 w 772286"/>
                <a:gd name="connsiteY459" fmla="*/ 396272 h 753296"/>
                <a:gd name="connsiteX460" fmla="*/ 292457 w 772286"/>
                <a:gd name="connsiteY460" fmla="*/ 396272 h 753296"/>
                <a:gd name="connsiteX461" fmla="*/ 294989 w 772286"/>
                <a:gd name="connsiteY461" fmla="*/ 396272 h 753296"/>
                <a:gd name="connsiteX462" fmla="*/ 297520 w 772286"/>
                <a:gd name="connsiteY462" fmla="*/ 396272 h 753296"/>
                <a:gd name="connsiteX463" fmla="*/ 297520 w 772286"/>
                <a:gd name="connsiteY463" fmla="*/ 398804 h 753296"/>
                <a:gd name="connsiteX464" fmla="*/ 297520 w 772286"/>
                <a:gd name="connsiteY464" fmla="*/ 401336 h 753296"/>
                <a:gd name="connsiteX465" fmla="*/ 300053 w 772286"/>
                <a:gd name="connsiteY465" fmla="*/ 401336 h 753296"/>
                <a:gd name="connsiteX466" fmla="*/ 297520 w 772286"/>
                <a:gd name="connsiteY466" fmla="*/ 403868 h 753296"/>
                <a:gd name="connsiteX467" fmla="*/ 297520 w 772286"/>
                <a:gd name="connsiteY467" fmla="*/ 406400 h 753296"/>
                <a:gd name="connsiteX468" fmla="*/ 292457 w 772286"/>
                <a:gd name="connsiteY468" fmla="*/ 408932 h 753296"/>
                <a:gd name="connsiteX469" fmla="*/ 289924 w 772286"/>
                <a:gd name="connsiteY469" fmla="*/ 408932 h 753296"/>
                <a:gd name="connsiteX470" fmla="*/ 289924 w 772286"/>
                <a:gd name="connsiteY470" fmla="*/ 411464 h 753296"/>
                <a:gd name="connsiteX471" fmla="*/ 292457 w 772286"/>
                <a:gd name="connsiteY471" fmla="*/ 413996 h 753296"/>
                <a:gd name="connsiteX472" fmla="*/ 300053 w 772286"/>
                <a:gd name="connsiteY472" fmla="*/ 413996 h 753296"/>
                <a:gd name="connsiteX473" fmla="*/ 302585 w 772286"/>
                <a:gd name="connsiteY473" fmla="*/ 413996 h 753296"/>
                <a:gd name="connsiteX474" fmla="*/ 305117 w 772286"/>
                <a:gd name="connsiteY474" fmla="*/ 411464 h 753296"/>
                <a:gd name="connsiteX475" fmla="*/ 305117 w 772286"/>
                <a:gd name="connsiteY475" fmla="*/ 413996 h 753296"/>
                <a:gd name="connsiteX476" fmla="*/ 302585 w 772286"/>
                <a:gd name="connsiteY476" fmla="*/ 413996 h 753296"/>
                <a:gd name="connsiteX477" fmla="*/ 302585 w 772286"/>
                <a:gd name="connsiteY477" fmla="*/ 416529 h 753296"/>
                <a:gd name="connsiteX478" fmla="*/ 302585 w 772286"/>
                <a:gd name="connsiteY478" fmla="*/ 419061 h 753296"/>
                <a:gd name="connsiteX479" fmla="*/ 305117 w 772286"/>
                <a:gd name="connsiteY479" fmla="*/ 424125 h 753296"/>
                <a:gd name="connsiteX480" fmla="*/ 307649 w 772286"/>
                <a:gd name="connsiteY480" fmla="*/ 426657 h 753296"/>
                <a:gd name="connsiteX481" fmla="*/ 307649 w 772286"/>
                <a:gd name="connsiteY481" fmla="*/ 429189 h 753296"/>
                <a:gd name="connsiteX482" fmla="*/ 305117 w 772286"/>
                <a:gd name="connsiteY482" fmla="*/ 431721 h 753296"/>
                <a:gd name="connsiteX483" fmla="*/ 302585 w 772286"/>
                <a:gd name="connsiteY483" fmla="*/ 434253 h 753296"/>
                <a:gd name="connsiteX484" fmla="*/ 302585 w 772286"/>
                <a:gd name="connsiteY484" fmla="*/ 436785 h 753296"/>
                <a:gd name="connsiteX485" fmla="*/ 300053 w 772286"/>
                <a:gd name="connsiteY485" fmla="*/ 436785 h 753296"/>
                <a:gd name="connsiteX486" fmla="*/ 297520 w 772286"/>
                <a:gd name="connsiteY486" fmla="*/ 439317 h 753296"/>
                <a:gd name="connsiteX487" fmla="*/ 297520 w 772286"/>
                <a:gd name="connsiteY487" fmla="*/ 441849 h 753296"/>
                <a:gd name="connsiteX488" fmla="*/ 297520 w 772286"/>
                <a:gd name="connsiteY488" fmla="*/ 444381 h 753296"/>
                <a:gd name="connsiteX489" fmla="*/ 294989 w 772286"/>
                <a:gd name="connsiteY489" fmla="*/ 446913 h 753296"/>
                <a:gd name="connsiteX490" fmla="*/ 294989 w 772286"/>
                <a:gd name="connsiteY490" fmla="*/ 449446 h 753296"/>
                <a:gd name="connsiteX491" fmla="*/ 292457 w 772286"/>
                <a:gd name="connsiteY491" fmla="*/ 454510 h 753296"/>
                <a:gd name="connsiteX492" fmla="*/ 292457 w 772286"/>
                <a:gd name="connsiteY492" fmla="*/ 457042 h 753296"/>
                <a:gd name="connsiteX493" fmla="*/ 289924 w 772286"/>
                <a:gd name="connsiteY493" fmla="*/ 463372 h 753296"/>
                <a:gd name="connsiteX494" fmla="*/ 287392 w 772286"/>
                <a:gd name="connsiteY494" fmla="*/ 465904 h 753296"/>
                <a:gd name="connsiteX495" fmla="*/ 287392 w 772286"/>
                <a:gd name="connsiteY495" fmla="*/ 468436 h 753296"/>
                <a:gd name="connsiteX496" fmla="*/ 289924 w 772286"/>
                <a:gd name="connsiteY496" fmla="*/ 468436 h 753296"/>
                <a:gd name="connsiteX497" fmla="*/ 289924 w 772286"/>
                <a:gd name="connsiteY497" fmla="*/ 470968 h 753296"/>
                <a:gd name="connsiteX498" fmla="*/ 287392 w 772286"/>
                <a:gd name="connsiteY498" fmla="*/ 476033 h 753296"/>
                <a:gd name="connsiteX499" fmla="*/ 287392 w 772286"/>
                <a:gd name="connsiteY499" fmla="*/ 482363 h 753296"/>
                <a:gd name="connsiteX500" fmla="*/ 284860 w 772286"/>
                <a:gd name="connsiteY500" fmla="*/ 484895 h 753296"/>
                <a:gd name="connsiteX501" fmla="*/ 284860 w 772286"/>
                <a:gd name="connsiteY501" fmla="*/ 487427 h 753296"/>
                <a:gd name="connsiteX502" fmla="*/ 282328 w 772286"/>
                <a:gd name="connsiteY502" fmla="*/ 484895 h 753296"/>
                <a:gd name="connsiteX503" fmla="*/ 279796 w 772286"/>
                <a:gd name="connsiteY503" fmla="*/ 484895 h 753296"/>
                <a:gd name="connsiteX504" fmla="*/ 279796 w 772286"/>
                <a:gd name="connsiteY504" fmla="*/ 482363 h 753296"/>
                <a:gd name="connsiteX505" fmla="*/ 277264 w 772286"/>
                <a:gd name="connsiteY505" fmla="*/ 482363 h 753296"/>
                <a:gd name="connsiteX506" fmla="*/ 274732 w 772286"/>
                <a:gd name="connsiteY506" fmla="*/ 482363 h 753296"/>
                <a:gd name="connsiteX507" fmla="*/ 274732 w 772286"/>
                <a:gd name="connsiteY507" fmla="*/ 484895 h 753296"/>
                <a:gd name="connsiteX508" fmla="*/ 272199 w 772286"/>
                <a:gd name="connsiteY508" fmla="*/ 484895 h 753296"/>
                <a:gd name="connsiteX509" fmla="*/ 272199 w 772286"/>
                <a:gd name="connsiteY509" fmla="*/ 487427 h 753296"/>
                <a:gd name="connsiteX510" fmla="*/ 274732 w 772286"/>
                <a:gd name="connsiteY510" fmla="*/ 487427 h 753296"/>
                <a:gd name="connsiteX511" fmla="*/ 277264 w 772286"/>
                <a:gd name="connsiteY511" fmla="*/ 487427 h 753296"/>
                <a:gd name="connsiteX512" fmla="*/ 277264 w 772286"/>
                <a:gd name="connsiteY512" fmla="*/ 489959 h 753296"/>
                <a:gd name="connsiteX513" fmla="*/ 272199 w 772286"/>
                <a:gd name="connsiteY513" fmla="*/ 495023 h 753296"/>
                <a:gd name="connsiteX514" fmla="*/ 269668 w 772286"/>
                <a:gd name="connsiteY514" fmla="*/ 495023 h 753296"/>
                <a:gd name="connsiteX515" fmla="*/ 269668 w 772286"/>
                <a:gd name="connsiteY515" fmla="*/ 497555 h 753296"/>
                <a:gd name="connsiteX516" fmla="*/ 267136 w 772286"/>
                <a:gd name="connsiteY516" fmla="*/ 497555 h 753296"/>
                <a:gd name="connsiteX517" fmla="*/ 264603 w 772286"/>
                <a:gd name="connsiteY517" fmla="*/ 500087 h 753296"/>
                <a:gd name="connsiteX518" fmla="*/ 262071 w 772286"/>
                <a:gd name="connsiteY518" fmla="*/ 500087 h 753296"/>
                <a:gd name="connsiteX519" fmla="*/ 259539 w 772286"/>
                <a:gd name="connsiteY519" fmla="*/ 500087 h 753296"/>
                <a:gd name="connsiteX520" fmla="*/ 259539 w 772286"/>
                <a:gd name="connsiteY520" fmla="*/ 497555 h 753296"/>
                <a:gd name="connsiteX521" fmla="*/ 262071 w 772286"/>
                <a:gd name="connsiteY521" fmla="*/ 497555 h 753296"/>
                <a:gd name="connsiteX522" fmla="*/ 262071 w 772286"/>
                <a:gd name="connsiteY522" fmla="*/ 488693 h 753296"/>
                <a:gd name="connsiteX523" fmla="*/ 264603 w 772286"/>
                <a:gd name="connsiteY523" fmla="*/ 488693 h 753296"/>
                <a:gd name="connsiteX524" fmla="*/ 264603 w 772286"/>
                <a:gd name="connsiteY524" fmla="*/ 483629 h 753296"/>
                <a:gd name="connsiteX525" fmla="*/ 264603 w 772286"/>
                <a:gd name="connsiteY525" fmla="*/ 481097 h 753296"/>
                <a:gd name="connsiteX526" fmla="*/ 264603 w 772286"/>
                <a:gd name="connsiteY526" fmla="*/ 478565 h 753296"/>
                <a:gd name="connsiteX527" fmla="*/ 259539 w 772286"/>
                <a:gd name="connsiteY527" fmla="*/ 473500 h 753296"/>
                <a:gd name="connsiteX528" fmla="*/ 259539 w 772286"/>
                <a:gd name="connsiteY528" fmla="*/ 470968 h 753296"/>
                <a:gd name="connsiteX529" fmla="*/ 258273 w 772286"/>
                <a:gd name="connsiteY529" fmla="*/ 470968 h 753296"/>
                <a:gd name="connsiteX530" fmla="*/ 260805 w 772286"/>
                <a:gd name="connsiteY530" fmla="*/ 470968 h 753296"/>
                <a:gd name="connsiteX531" fmla="*/ 260805 w 772286"/>
                <a:gd name="connsiteY531" fmla="*/ 468436 h 753296"/>
                <a:gd name="connsiteX532" fmla="*/ 263338 w 772286"/>
                <a:gd name="connsiteY532" fmla="*/ 470968 h 753296"/>
                <a:gd name="connsiteX533" fmla="*/ 263338 w 772286"/>
                <a:gd name="connsiteY533" fmla="*/ 473500 h 753296"/>
                <a:gd name="connsiteX534" fmla="*/ 265869 w 772286"/>
                <a:gd name="connsiteY534" fmla="*/ 473500 h 753296"/>
                <a:gd name="connsiteX535" fmla="*/ 265869 w 772286"/>
                <a:gd name="connsiteY535" fmla="*/ 470968 h 753296"/>
                <a:gd name="connsiteX536" fmla="*/ 265869 w 772286"/>
                <a:gd name="connsiteY536" fmla="*/ 468436 h 753296"/>
                <a:gd name="connsiteX537" fmla="*/ 265869 w 772286"/>
                <a:gd name="connsiteY537" fmla="*/ 465904 h 753296"/>
                <a:gd name="connsiteX538" fmla="*/ 263338 w 772286"/>
                <a:gd name="connsiteY538" fmla="*/ 465904 h 753296"/>
                <a:gd name="connsiteX539" fmla="*/ 260805 w 772286"/>
                <a:gd name="connsiteY539" fmla="*/ 465904 h 753296"/>
                <a:gd name="connsiteX540" fmla="*/ 260805 w 772286"/>
                <a:gd name="connsiteY540" fmla="*/ 468436 h 753296"/>
                <a:gd name="connsiteX541" fmla="*/ 258273 w 772286"/>
                <a:gd name="connsiteY541" fmla="*/ 470968 h 753296"/>
                <a:gd name="connsiteX542" fmla="*/ 255741 w 772286"/>
                <a:gd name="connsiteY542" fmla="*/ 473500 h 753296"/>
                <a:gd name="connsiteX543" fmla="*/ 255741 w 772286"/>
                <a:gd name="connsiteY543" fmla="*/ 476033 h 753296"/>
                <a:gd name="connsiteX544" fmla="*/ 255741 w 772286"/>
                <a:gd name="connsiteY544" fmla="*/ 478565 h 753296"/>
                <a:gd name="connsiteX545" fmla="*/ 258273 w 772286"/>
                <a:gd name="connsiteY545" fmla="*/ 481097 h 753296"/>
                <a:gd name="connsiteX546" fmla="*/ 258273 w 772286"/>
                <a:gd name="connsiteY546" fmla="*/ 483629 h 753296"/>
                <a:gd name="connsiteX547" fmla="*/ 260805 w 772286"/>
                <a:gd name="connsiteY547" fmla="*/ 483629 h 753296"/>
                <a:gd name="connsiteX548" fmla="*/ 260805 w 772286"/>
                <a:gd name="connsiteY548" fmla="*/ 486161 h 753296"/>
                <a:gd name="connsiteX549" fmla="*/ 260805 w 772286"/>
                <a:gd name="connsiteY549" fmla="*/ 488693 h 753296"/>
                <a:gd name="connsiteX550" fmla="*/ 258273 w 772286"/>
                <a:gd name="connsiteY550" fmla="*/ 488693 h 753296"/>
                <a:gd name="connsiteX551" fmla="*/ 255741 w 772286"/>
                <a:gd name="connsiteY551" fmla="*/ 488693 h 753296"/>
                <a:gd name="connsiteX552" fmla="*/ 255741 w 772286"/>
                <a:gd name="connsiteY552" fmla="*/ 486161 h 753296"/>
                <a:gd name="connsiteX553" fmla="*/ 253209 w 772286"/>
                <a:gd name="connsiteY553" fmla="*/ 486161 h 753296"/>
                <a:gd name="connsiteX554" fmla="*/ 250677 w 772286"/>
                <a:gd name="connsiteY554" fmla="*/ 483629 h 753296"/>
                <a:gd name="connsiteX555" fmla="*/ 248145 w 772286"/>
                <a:gd name="connsiteY555" fmla="*/ 483629 h 753296"/>
                <a:gd name="connsiteX556" fmla="*/ 245613 w 772286"/>
                <a:gd name="connsiteY556" fmla="*/ 483629 h 753296"/>
                <a:gd name="connsiteX557" fmla="*/ 245613 w 772286"/>
                <a:gd name="connsiteY557" fmla="*/ 481097 h 753296"/>
                <a:gd name="connsiteX558" fmla="*/ 245613 w 772286"/>
                <a:gd name="connsiteY558" fmla="*/ 478565 h 753296"/>
                <a:gd name="connsiteX559" fmla="*/ 248145 w 772286"/>
                <a:gd name="connsiteY559" fmla="*/ 478565 h 753296"/>
                <a:gd name="connsiteX560" fmla="*/ 248145 w 772286"/>
                <a:gd name="connsiteY560" fmla="*/ 476033 h 753296"/>
                <a:gd name="connsiteX561" fmla="*/ 248145 w 772286"/>
                <a:gd name="connsiteY561" fmla="*/ 473500 h 753296"/>
                <a:gd name="connsiteX562" fmla="*/ 250677 w 772286"/>
                <a:gd name="connsiteY562" fmla="*/ 473500 h 753296"/>
                <a:gd name="connsiteX563" fmla="*/ 250677 w 772286"/>
                <a:gd name="connsiteY563" fmla="*/ 470968 h 753296"/>
                <a:gd name="connsiteX564" fmla="*/ 250677 w 772286"/>
                <a:gd name="connsiteY564" fmla="*/ 468436 h 753296"/>
                <a:gd name="connsiteX565" fmla="*/ 248145 w 772286"/>
                <a:gd name="connsiteY565" fmla="*/ 465904 h 753296"/>
                <a:gd name="connsiteX566" fmla="*/ 245613 w 772286"/>
                <a:gd name="connsiteY566" fmla="*/ 465904 h 753296"/>
                <a:gd name="connsiteX567" fmla="*/ 245613 w 772286"/>
                <a:gd name="connsiteY567" fmla="*/ 463372 h 753296"/>
                <a:gd name="connsiteX568" fmla="*/ 243081 w 772286"/>
                <a:gd name="connsiteY568" fmla="*/ 463372 h 753296"/>
                <a:gd name="connsiteX569" fmla="*/ 243081 w 772286"/>
                <a:gd name="connsiteY569" fmla="*/ 463372 h 753296"/>
                <a:gd name="connsiteX570" fmla="*/ 245613 w 772286"/>
                <a:gd name="connsiteY570" fmla="*/ 460840 h 753296"/>
                <a:gd name="connsiteX571" fmla="*/ 243081 w 772286"/>
                <a:gd name="connsiteY571" fmla="*/ 455776 h 753296"/>
                <a:gd name="connsiteX572" fmla="*/ 238017 w 772286"/>
                <a:gd name="connsiteY572" fmla="*/ 449446 h 753296"/>
                <a:gd name="connsiteX573" fmla="*/ 235485 w 772286"/>
                <a:gd name="connsiteY573" fmla="*/ 449446 h 753296"/>
                <a:gd name="connsiteX574" fmla="*/ 235485 w 772286"/>
                <a:gd name="connsiteY574" fmla="*/ 446913 h 753296"/>
                <a:gd name="connsiteX575" fmla="*/ 235485 w 772286"/>
                <a:gd name="connsiteY575" fmla="*/ 444381 h 753296"/>
                <a:gd name="connsiteX576" fmla="*/ 238017 w 772286"/>
                <a:gd name="connsiteY576" fmla="*/ 441849 h 753296"/>
                <a:gd name="connsiteX577" fmla="*/ 238017 w 772286"/>
                <a:gd name="connsiteY577" fmla="*/ 438051 h 753296"/>
                <a:gd name="connsiteX578" fmla="*/ 240548 w 772286"/>
                <a:gd name="connsiteY578" fmla="*/ 438051 h 753296"/>
                <a:gd name="connsiteX579" fmla="*/ 243081 w 772286"/>
                <a:gd name="connsiteY579" fmla="*/ 438051 h 753296"/>
                <a:gd name="connsiteX580" fmla="*/ 245613 w 772286"/>
                <a:gd name="connsiteY580" fmla="*/ 438051 h 753296"/>
                <a:gd name="connsiteX581" fmla="*/ 248145 w 772286"/>
                <a:gd name="connsiteY581" fmla="*/ 438051 h 753296"/>
                <a:gd name="connsiteX582" fmla="*/ 250677 w 772286"/>
                <a:gd name="connsiteY582" fmla="*/ 438051 h 753296"/>
                <a:gd name="connsiteX583" fmla="*/ 253209 w 772286"/>
                <a:gd name="connsiteY583" fmla="*/ 438051 h 753296"/>
                <a:gd name="connsiteX584" fmla="*/ 253209 w 772286"/>
                <a:gd name="connsiteY584" fmla="*/ 443115 h 753296"/>
                <a:gd name="connsiteX585" fmla="*/ 250677 w 772286"/>
                <a:gd name="connsiteY585" fmla="*/ 443115 h 753296"/>
                <a:gd name="connsiteX586" fmla="*/ 248145 w 772286"/>
                <a:gd name="connsiteY586" fmla="*/ 443115 h 753296"/>
                <a:gd name="connsiteX587" fmla="*/ 245613 w 772286"/>
                <a:gd name="connsiteY587" fmla="*/ 445648 h 753296"/>
                <a:gd name="connsiteX588" fmla="*/ 243081 w 772286"/>
                <a:gd name="connsiteY588" fmla="*/ 448180 h 753296"/>
                <a:gd name="connsiteX589" fmla="*/ 245613 w 772286"/>
                <a:gd name="connsiteY589" fmla="*/ 453244 h 753296"/>
                <a:gd name="connsiteX590" fmla="*/ 248145 w 772286"/>
                <a:gd name="connsiteY590" fmla="*/ 453244 h 753296"/>
                <a:gd name="connsiteX591" fmla="*/ 248145 w 772286"/>
                <a:gd name="connsiteY591" fmla="*/ 455776 h 753296"/>
                <a:gd name="connsiteX592" fmla="*/ 248145 w 772286"/>
                <a:gd name="connsiteY592" fmla="*/ 453244 h 753296"/>
                <a:gd name="connsiteX593" fmla="*/ 250677 w 772286"/>
                <a:gd name="connsiteY593" fmla="*/ 453244 h 753296"/>
                <a:gd name="connsiteX594" fmla="*/ 253209 w 772286"/>
                <a:gd name="connsiteY594" fmla="*/ 446913 h 753296"/>
                <a:gd name="connsiteX595" fmla="*/ 255741 w 772286"/>
                <a:gd name="connsiteY595" fmla="*/ 444381 h 753296"/>
                <a:gd name="connsiteX596" fmla="*/ 258273 w 772286"/>
                <a:gd name="connsiteY596" fmla="*/ 444381 h 753296"/>
                <a:gd name="connsiteX597" fmla="*/ 258273 w 772286"/>
                <a:gd name="connsiteY597" fmla="*/ 441849 h 753296"/>
                <a:gd name="connsiteX598" fmla="*/ 258273 w 772286"/>
                <a:gd name="connsiteY598" fmla="*/ 438051 h 753296"/>
                <a:gd name="connsiteX599" fmla="*/ 260805 w 772286"/>
                <a:gd name="connsiteY599" fmla="*/ 435519 h 753296"/>
                <a:gd name="connsiteX600" fmla="*/ 258273 w 772286"/>
                <a:gd name="connsiteY600" fmla="*/ 432987 h 753296"/>
                <a:gd name="connsiteX601" fmla="*/ 253209 w 772286"/>
                <a:gd name="connsiteY601" fmla="*/ 435519 h 753296"/>
                <a:gd name="connsiteX602" fmla="*/ 253209 w 772286"/>
                <a:gd name="connsiteY602" fmla="*/ 432987 h 753296"/>
                <a:gd name="connsiteX603" fmla="*/ 255741 w 772286"/>
                <a:gd name="connsiteY603" fmla="*/ 432987 h 753296"/>
                <a:gd name="connsiteX604" fmla="*/ 258273 w 772286"/>
                <a:gd name="connsiteY604" fmla="*/ 430455 h 753296"/>
                <a:gd name="connsiteX605" fmla="*/ 258273 w 772286"/>
                <a:gd name="connsiteY605" fmla="*/ 427923 h 753296"/>
                <a:gd name="connsiteX606" fmla="*/ 258273 w 772286"/>
                <a:gd name="connsiteY606" fmla="*/ 425391 h 753296"/>
                <a:gd name="connsiteX607" fmla="*/ 255741 w 772286"/>
                <a:gd name="connsiteY607" fmla="*/ 425391 h 753296"/>
                <a:gd name="connsiteX608" fmla="*/ 253209 w 772286"/>
                <a:gd name="connsiteY608" fmla="*/ 422859 h 753296"/>
                <a:gd name="connsiteX609" fmla="*/ 253209 w 772286"/>
                <a:gd name="connsiteY609" fmla="*/ 420327 h 753296"/>
                <a:gd name="connsiteX610" fmla="*/ 253209 w 772286"/>
                <a:gd name="connsiteY610" fmla="*/ 417794 h 753296"/>
                <a:gd name="connsiteX611" fmla="*/ 253209 w 772286"/>
                <a:gd name="connsiteY611" fmla="*/ 415262 h 753296"/>
                <a:gd name="connsiteX612" fmla="*/ 250677 w 772286"/>
                <a:gd name="connsiteY612" fmla="*/ 412730 h 753296"/>
                <a:gd name="connsiteX613" fmla="*/ 245613 w 772286"/>
                <a:gd name="connsiteY613" fmla="*/ 412730 h 753296"/>
                <a:gd name="connsiteX614" fmla="*/ 243081 w 772286"/>
                <a:gd name="connsiteY614" fmla="*/ 415262 h 753296"/>
                <a:gd name="connsiteX615" fmla="*/ 243081 w 772286"/>
                <a:gd name="connsiteY615" fmla="*/ 417794 h 753296"/>
                <a:gd name="connsiteX616" fmla="*/ 245613 w 772286"/>
                <a:gd name="connsiteY616" fmla="*/ 420327 h 753296"/>
                <a:gd name="connsiteX617" fmla="*/ 248145 w 772286"/>
                <a:gd name="connsiteY617" fmla="*/ 425391 h 753296"/>
                <a:gd name="connsiteX618" fmla="*/ 250677 w 772286"/>
                <a:gd name="connsiteY618" fmla="*/ 425391 h 753296"/>
                <a:gd name="connsiteX619" fmla="*/ 250677 w 772286"/>
                <a:gd name="connsiteY619" fmla="*/ 427923 h 753296"/>
                <a:gd name="connsiteX620" fmla="*/ 250677 w 772286"/>
                <a:gd name="connsiteY620" fmla="*/ 430455 h 753296"/>
                <a:gd name="connsiteX621" fmla="*/ 250677 w 772286"/>
                <a:gd name="connsiteY621" fmla="*/ 432987 h 753296"/>
                <a:gd name="connsiteX622" fmla="*/ 245613 w 772286"/>
                <a:gd name="connsiteY622" fmla="*/ 435519 h 753296"/>
                <a:gd name="connsiteX623" fmla="*/ 243081 w 772286"/>
                <a:gd name="connsiteY623" fmla="*/ 435519 h 753296"/>
                <a:gd name="connsiteX624" fmla="*/ 243081 w 772286"/>
                <a:gd name="connsiteY624" fmla="*/ 432987 h 753296"/>
                <a:gd name="connsiteX625" fmla="*/ 232952 w 772286"/>
                <a:gd name="connsiteY625" fmla="*/ 432987 h 753296"/>
                <a:gd name="connsiteX626" fmla="*/ 230420 w 772286"/>
                <a:gd name="connsiteY626" fmla="*/ 435519 h 753296"/>
                <a:gd name="connsiteX627" fmla="*/ 227888 w 772286"/>
                <a:gd name="connsiteY627" fmla="*/ 435519 h 753296"/>
                <a:gd name="connsiteX628" fmla="*/ 230420 w 772286"/>
                <a:gd name="connsiteY628" fmla="*/ 432987 h 753296"/>
                <a:gd name="connsiteX629" fmla="*/ 232952 w 772286"/>
                <a:gd name="connsiteY629" fmla="*/ 430455 h 753296"/>
                <a:gd name="connsiteX630" fmla="*/ 230420 w 772286"/>
                <a:gd name="connsiteY630" fmla="*/ 427923 h 753296"/>
                <a:gd name="connsiteX631" fmla="*/ 227888 w 772286"/>
                <a:gd name="connsiteY631" fmla="*/ 427923 h 753296"/>
                <a:gd name="connsiteX632" fmla="*/ 225356 w 772286"/>
                <a:gd name="connsiteY632" fmla="*/ 425391 h 753296"/>
                <a:gd name="connsiteX633" fmla="*/ 225356 w 772286"/>
                <a:gd name="connsiteY633" fmla="*/ 422859 h 753296"/>
                <a:gd name="connsiteX634" fmla="*/ 225356 w 772286"/>
                <a:gd name="connsiteY634" fmla="*/ 420327 h 753296"/>
                <a:gd name="connsiteX635" fmla="*/ 225356 w 772286"/>
                <a:gd name="connsiteY635" fmla="*/ 417794 h 753296"/>
                <a:gd name="connsiteX636" fmla="*/ 225356 w 772286"/>
                <a:gd name="connsiteY636" fmla="*/ 412730 h 753296"/>
                <a:gd name="connsiteX637" fmla="*/ 222824 w 772286"/>
                <a:gd name="connsiteY637" fmla="*/ 410198 h 753296"/>
                <a:gd name="connsiteX638" fmla="*/ 217760 w 772286"/>
                <a:gd name="connsiteY638" fmla="*/ 412730 h 753296"/>
                <a:gd name="connsiteX639" fmla="*/ 215227 w 772286"/>
                <a:gd name="connsiteY639" fmla="*/ 412730 h 753296"/>
                <a:gd name="connsiteX640" fmla="*/ 217760 w 772286"/>
                <a:gd name="connsiteY640" fmla="*/ 406400 h 753296"/>
                <a:gd name="connsiteX641" fmla="*/ 220292 w 772286"/>
                <a:gd name="connsiteY641" fmla="*/ 403868 h 753296"/>
                <a:gd name="connsiteX642" fmla="*/ 222824 w 772286"/>
                <a:gd name="connsiteY642" fmla="*/ 403868 h 753296"/>
                <a:gd name="connsiteX643" fmla="*/ 222824 w 772286"/>
                <a:gd name="connsiteY643" fmla="*/ 406400 h 753296"/>
                <a:gd name="connsiteX644" fmla="*/ 227888 w 772286"/>
                <a:gd name="connsiteY644" fmla="*/ 408932 h 753296"/>
                <a:gd name="connsiteX645" fmla="*/ 230420 w 772286"/>
                <a:gd name="connsiteY645" fmla="*/ 403868 h 753296"/>
                <a:gd name="connsiteX646" fmla="*/ 230420 w 772286"/>
                <a:gd name="connsiteY646" fmla="*/ 401336 h 753296"/>
                <a:gd name="connsiteX647" fmla="*/ 232952 w 772286"/>
                <a:gd name="connsiteY647" fmla="*/ 398804 h 753296"/>
                <a:gd name="connsiteX648" fmla="*/ 235485 w 772286"/>
                <a:gd name="connsiteY648" fmla="*/ 398804 h 753296"/>
                <a:gd name="connsiteX649" fmla="*/ 235485 w 772286"/>
                <a:gd name="connsiteY649" fmla="*/ 401336 h 753296"/>
                <a:gd name="connsiteX650" fmla="*/ 238017 w 772286"/>
                <a:gd name="connsiteY650" fmla="*/ 403868 h 753296"/>
                <a:gd name="connsiteX651" fmla="*/ 238017 w 772286"/>
                <a:gd name="connsiteY651" fmla="*/ 401336 h 753296"/>
                <a:gd name="connsiteX652" fmla="*/ 240548 w 772286"/>
                <a:gd name="connsiteY652" fmla="*/ 401336 h 753296"/>
                <a:gd name="connsiteX653" fmla="*/ 243081 w 772286"/>
                <a:gd name="connsiteY653" fmla="*/ 396272 h 753296"/>
                <a:gd name="connsiteX654" fmla="*/ 245613 w 772286"/>
                <a:gd name="connsiteY654" fmla="*/ 393740 h 753296"/>
                <a:gd name="connsiteX655" fmla="*/ 245613 w 772286"/>
                <a:gd name="connsiteY655" fmla="*/ 396272 h 753296"/>
                <a:gd name="connsiteX656" fmla="*/ 248145 w 772286"/>
                <a:gd name="connsiteY656" fmla="*/ 396272 h 753296"/>
                <a:gd name="connsiteX657" fmla="*/ 248145 w 772286"/>
                <a:gd name="connsiteY657" fmla="*/ 398804 h 753296"/>
                <a:gd name="connsiteX658" fmla="*/ 250677 w 772286"/>
                <a:gd name="connsiteY658" fmla="*/ 396272 h 753296"/>
                <a:gd name="connsiteX659" fmla="*/ 253209 w 772286"/>
                <a:gd name="connsiteY659" fmla="*/ 396272 h 753296"/>
                <a:gd name="connsiteX660" fmla="*/ 255741 w 772286"/>
                <a:gd name="connsiteY660" fmla="*/ 391208 h 753296"/>
                <a:gd name="connsiteX661" fmla="*/ 253209 w 772286"/>
                <a:gd name="connsiteY661" fmla="*/ 391208 h 753296"/>
                <a:gd name="connsiteX662" fmla="*/ 253209 w 772286"/>
                <a:gd name="connsiteY662" fmla="*/ 388676 h 753296"/>
                <a:gd name="connsiteX663" fmla="*/ 255741 w 772286"/>
                <a:gd name="connsiteY663" fmla="*/ 386143 h 753296"/>
                <a:gd name="connsiteX664" fmla="*/ 263338 w 772286"/>
                <a:gd name="connsiteY664" fmla="*/ 383611 h 753296"/>
                <a:gd name="connsiteX665" fmla="*/ 265869 w 772286"/>
                <a:gd name="connsiteY665" fmla="*/ 383611 h 753296"/>
                <a:gd name="connsiteX666" fmla="*/ 268401 w 772286"/>
                <a:gd name="connsiteY666" fmla="*/ 383611 h 753296"/>
                <a:gd name="connsiteX667" fmla="*/ 273466 w 772286"/>
                <a:gd name="connsiteY667" fmla="*/ 386143 h 753296"/>
                <a:gd name="connsiteX668" fmla="*/ 270934 w 772286"/>
                <a:gd name="connsiteY668" fmla="*/ 388676 h 753296"/>
                <a:gd name="connsiteX669" fmla="*/ 273466 w 772286"/>
                <a:gd name="connsiteY669" fmla="*/ 393740 h 753296"/>
                <a:gd name="connsiteX670" fmla="*/ 275998 w 772286"/>
                <a:gd name="connsiteY670" fmla="*/ 393740 h 753296"/>
                <a:gd name="connsiteX671" fmla="*/ 275998 w 772286"/>
                <a:gd name="connsiteY671" fmla="*/ 396272 h 753296"/>
                <a:gd name="connsiteX672" fmla="*/ 278530 w 772286"/>
                <a:gd name="connsiteY672" fmla="*/ 396272 h 753296"/>
                <a:gd name="connsiteX673" fmla="*/ 279796 w 772286"/>
                <a:gd name="connsiteY673" fmla="*/ 396272 h 753296"/>
                <a:gd name="connsiteX674" fmla="*/ 562124 w 772286"/>
                <a:gd name="connsiteY674" fmla="*/ 393740 h 753296"/>
                <a:gd name="connsiteX675" fmla="*/ 559591 w 772286"/>
                <a:gd name="connsiteY675" fmla="*/ 393740 h 753296"/>
                <a:gd name="connsiteX676" fmla="*/ 557059 w 772286"/>
                <a:gd name="connsiteY676" fmla="*/ 391208 h 753296"/>
                <a:gd name="connsiteX677" fmla="*/ 557059 w 772286"/>
                <a:gd name="connsiteY677" fmla="*/ 388676 h 753296"/>
                <a:gd name="connsiteX678" fmla="*/ 557059 w 772286"/>
                <a:gd name="connsiteY678" fmla="*/ 386143 h 753296"/>
                <a:gd name="connsiteX679" fmla="*/ 559591 w 772286"/>
                <a:gd name="connsiteY679" fmla="*/ 386143 h 753296"/>
                <a:gd name="connsiteX680" fmla="*/ 557059 w 772286"/>
                <a:gd name="connsiteY680" fmla="*/ 386143 h 753296"/>
                <a:gd name="connsiteX681" fmla="*/ 557059 w 772286"/>
                <a:gd name="connsiteY681" fmla="*/ 383611 h 753296"/>
                <a:gd name="connsiteX682" fmla="*/ 554528 w 772286"/>
                <a:gd name="connsiteY682" fmla="*/ 383611 h 753296"/>
                <a:gd name="connsiteX683" fmla="*/ 554528 w 772286"/>
                <a:gd name="connsiteY683" fmla="*/ 381079 h 753296"/>
                <a:gd name="connsiteX684" fmla="*/ 554528 w 772286"/>
                <a:gd name="connsiteY684" fmla="*/ 378547 h 753296"/>
                <a:gd name="connsiteX685" fmla="*/ 557059 w 772286"/>
                <a:gd name="connsiteY685" fmla="*/ 376015 h 753296"/>
                <a:gd name="connsiteX686" fmla="*/ 559591 w 772286"/>
                <a:gd name="connsiteY686" fmla="*/ 376015 h 753296"/>
                <a:gd name="connsiteX687" fmla="*/ 562124 w 772286"/>
                <a:gd name="connsiteY687" fmla="*/ 376015 h 753296"/>
                <a:gd name="connsiteX688" fmla="*/ 562124 w 772286"/>
                <a:gd name="connsiteY688" fmla="*/ 378547 h 753296"/>
                <a:gd name="connsiteX689" fmla="*/ 562124 w 772286"/>
                <a:gd name="connsiteY689" fmla="*/ 381079 h 753296"/>
                <a:gd name="connsiteX690" fmla="*/ 562124 w 772286"/>
                <a:gd name="connsiteY690" fmla="*/ 383611 h 753296"/>
                <a:gd name="connsiteX691" fmla="*/ 564656 w 772286"/>
                <a:gd name="connsiteY691" fmla="*/ 383611 h 753296"/>
                <a:gd name="connsiteX692" fmla="*/ 564656 w 772286"/>
                <a:gd name="connsiteY692" fmla="*/ 386143 h 753296"/>
                <a:gd name="connsiteX693" fmla="*/ 564656 w 772286"/>
                <a:gd name="connsiteY693" fmla="*/ 388676 h 753296"/>
                <a:gd name="connsiteX694" fmla="*/ 564656 w 772286"/>
                <a:gd name="connsiteY694" fmla="*/ 391208 h 753296"/>
                <a:gd name="connsiteX695" fmla="*/ 564656 w 772286"/>
                <a:gd name="connsiteY695" fmla="*/ 393740 h 753296"/>
                <a:gd name="connsiteX696" fmla="*/ 562124 w 772286"/>
                <a:gd name="connsiteY696" fmla="*/ 393740 h 753296"/>
                <a:gd name="connsiteX697" fmla="*/ 382345 w 772286"/>
                <a:gd name="connsiteY697" fmla="*/ 373483 h 753296"/>
                <a:gd name="connsiteX698" fmla="*/ 384878 w 772286"/>
                <a:gd name="connsiteY698" fmla="*/ 376015 h 753296"/>
                <a:gd name="connsiteX699" fmla="*/ 389942 w 772286"/>
                <a:gd name="connsiteY699" fmla="*/ 378547 h 753296"/>
                <a:gd name="connsiteX700" fmla="*/ 392474 w 772286"/>
                <a:gd name="connsiteY700" fmla="*/ 378547 h 753296"/>
                <a:gd name="connsiteX701" fmla="*/ 395006 w 772286"/>
                <a:gd name="connsiteY701" fmla="*/ 376015 h 753296"/>
                <a:gd name="connsiteX702" fmla="*/ 395006 w 772286"/>
                <a:gd name="connsiteY702" fmla="*/ 381079 h 753296"/>
                <a:gd name="connsiteX703" fmla="*/ 395006 w 772286"/>
                <a:gd name="connsiteY703" fmla="*/ 383611 h 753296"/>
                <a:gd name="connsiteX704" fmla="*/ 395006 w 772286"/>
                <a:gd name="connsiteY704" fmla="*/ 386143 h 753296"/>
                <a:gd name="connsiteX705" fmla="*/ 397538 w 772286"/>
                <a:gd name="connsiteY705" fmla="*/ 386143 h 753296"/>
                <a:gd name="connsiteX706" fmla="*/ 397538 w 772286"/>
                <a:gd name="connsiteY706" fmla="*/ 388676 h 753296"/>
                <a:gd name="connsiteX707" fmla="*/ 400070 w 772286"/>
                <a:gd name="connsiteY707" fmla="*/ 393740 h 753296"/>
                <a:gd name="connsiteX708" fmla="*/ 397538 w 772286"/>
                <a:gd name="connsiteY708" fmla="*/ 393740 h 753296"/>
                <a:gd name="connsiteX709" fmla="*/ 395006 w 772286"/>
                <a:gd name="connsiteY709" fmla="*/ 396272 h 753296"/>
                <a:gd name="connsiteX710" fmla="*/ 387410 w 772286"/>
                <a:gd name="connsiteY710" fmla="*/ 401336 h 753296"/>
                <a:gd name="connsiteX711" fmla="*/ 384878 w 772286"/>
                <a:gd name="connsiteY711" fmla="*/ 403868 h 753296"/>
                <a:gd name="connsiteX712" fmla="*/ 382345 w 772286"/>
                <a:gd name="connsiteY712" fmla="*/ 406400 h 753296"/>
                <a:gd name="connsiteX713" fmla="*/ 382345 w 772286"/>
                <a:gd name="connsiteY713" fmla="*/ 408932 h 753296"/>
                <a:gd name="connsiteX714" fmla="*/ 382345 w 772286"/>
                <a:gd name="connsiteY714" fmla="*/ 411464 h 753296"/>
                <a:gd name="connsiteX715" fmla="*/ 379813 w 772286"/>
                <a:gd name="connsiteY715" fmla="*/ 411464 h 753296"/>
                <a:gd name="connsiteX716" fmla="*/ 379813 w 772286"/>
                <a:gd name="connsiteY716" fmla="*/ 413996 h 753296"/>
                <a:gd name="connsiteX717" fmla="*/ 379813 w 772286"/>
                <a:gd name="connsiteY717" fmla="*/ 416529 h 753296"/>
                <a:gd name="connsiteX718" fmla="*/ 377282 w 772286"/>
                <a:gd name="connsiteY718" fmla="*/ 413996 h 753296"/>
                <a:gd name="connsiteX719" fmla="*/ 374749 w 772286"/>
                <a:gd name="connsiteY719" fmla="*/ 411464 h 753296"/>
                <a:gd name="connsiteX720" fmla="*/ 374749 w 772286"/>
                <a:gd name="connsiteY720" fmla="*/ 408932 h 753296"/>
                <a:gd name="connsiteX721" fmla="*/ 369685 w 772286"/>
                <a:gd name="connsiteY721" fmla="*/ 406400 h 753296"/>
                <a:gd name="connsiteX722" fmla="*/ 364621 w 772286"/>
                <a:gd name="connsiteY722" fmla="*/ 403868 h 753296"/>
                <a:gd name="connsiteX723" fmla="*/ 362089 w 772286"/>
                <a:gd name="connsiteY723" fmla="*/ 403868 h 753296"/>
                <a:gd name="connsiteX724" fmla="*/ 359557 w 772286"/>
                <a:gd name="connsiteY724" fmla="*/ 406400 h 753296"/>
                <a:gd name="connsiteX725" fmla="*/ 351961 w 772286"/>
                <a:gd name="connsiteY725" fmla="*/ 408932 h 753296"/>
                <a:gd name="connsiteX726" fmla="*/ 349429 w 772286"/>
                <a:gd name="connsiteY726" fmla="*/ 411464 h 753296"/>
                <a:gd name="connsiteX727" fmla="*/ 346896 w 772286"/>
                <a:gd name="connsiteY727" fmla="*/ 411464 h 753296"/>
                <a:gd name="connsiteX728" fmla="*/ 346896 w 772286"/>
                <a:gd name="connsiteY728" fmla="*/ 413996 h 753296"/>
                <a:gd name="connsiteX729" fmla="*/ 346896 w 772286"/>
                <a:gd name="connsiteY729" fmla="*/ 416529 h 753296"/>
                <a:gd name="connsiteX730" fmla="*/ 341832 w 772286"/>
                <a:gd name="connsiteY730" fmla="*/ 421593 h 753296"/>
                <a:gd name="connsiteX731" fmla="*/ 341832 w 772286"/>
                <a:gd name="connsiteY731" fmla="*/ 424125 h 753296"/>
                <a:gd name="connsiteX732" fmla="*/ 339300 w 772286"/>
                <a:gd name="connsiteY732" fmla="*/ 424125 h 753296"/>
                <a:gd name="connsiteX733" fmla="*/ 339300 w 772286"/>
                <a:gd name="connsiteY733" fmla="*/ 426657 h 753296"/>
                <a:gd name="connsiteX734" fmla="*/ 336768 w 772286"/>
                <a:gd name="connsiteY734" fmla="*/ 426657 h 753296"/>
                <a:gd name="connsiteX735" fmla="*/ 336768 w 772286"/>
                <a:gd name="connsiteY735" fmla="*/ 431721 h 753296"/>
                <a:gd name="connsiteX736" fmla="*/ 336768 w 772286"/>
                <a:gd name="connsiteY736" fmla="*/ 434253 h 753296"/>
                <a:gd name="connsiteX737" fmla="*/ 336768 w 772286"/>
                <a:gd name="connsiteY737" fmla="*/ 436785 h 753296"/>
                <a:gd name="connsiteX738" fmla="*/ 336768 w 772286"/>
                <a:gd name="connsiteY738" fmla="*/ 434253 h 753296"/>
                <a:gd name="connsiteX739" fmla="*/ 334236 w 772286"/>
                <a:gd name="connsiteY739" fmla="*/ 434253 h 753296"/>
                <a:gd name="connsiteX740" fmla="*/ 334236 w 772286"/>
                <a:gd name="connsiteY740" fmla="*/ 434253 h 753296"/>
                <a:gd name="connsiteX741" fmla="*/ 334236 w 772286"/>
                <a:gd name="connsiteY741" fmla="*/ 436785 h 753296"/>
                <a:gd name="connsiteX742" fmla="*/ 326640 w 772286"/>
                <a:gd name="connsiteY742" fmla="*/ 434253 h 753296"/>
                <a:gd name="connsiteX743" fmla="*/ 329171 w 772286"/>
                <a:gd name="connsiteY743" fmla="*/ 431721 h 753296"/>
                <a:gd name="connsiteX744" fmla="*/ 329171 w 772286"/>
                <a:gd name="connsiteY744" fmla="*/ 429189 h 753296"/>
                <a:gd name="connsiteX745" fmla="*/ 326640 w 772286"/>
                <a:gd name="connsiteY745" fmla="*/ 429189 h 753296"/>
                <a:gd name="connsiteX746" fmla="*/ 324108 w 772286"/>
                <a:gd name="connsiteY746" fmla="*/ 429189 h 753296"/>
                <a:gd name="connsiteX747" fmla="*/ 321575 w 772286"/>
                <a:gd name="connsiteY747" fmla="*/ 429189 h 753296"/>
                <a:gd name="connsiteX748" fmla="*/ 321575 w 772286"/>
                <a:gd name="connsiteY748" fmla="*/ 424125 h 753296"/>
                <a:gd name="connsiteX749" fmla="*/ 321575 w 772286"/>
                <a:gd name="connsiteY749" fmla="*/ 419061 h 753296"/>
                <a:gd name="connsiteX750" fmla="*/ 310181 w 772286"/>
                <a:gd name="connsiteY750" fmla="*/ 412730 h 753296"/>
                <a:gd name="connsiteX751" fmla="*/ 305117 w 772286"/>
                <a:gd name="connsiteY751" fmla="*/ 412730 h 753296"/>
                <a:gd name="connsiteX752" fmla="*/ 310181 w 772286"/>
                <a:gd name="connsiteY752" fmla="*/ 410198 h 753296"/>
                <a:gd name="connsiteX753" fmla="*/ 315245 w 772286"/>
                <a:gd name="connsiteY753" fmla="*/ 407666 h 753296"/>
                <a:gd name="connsiteX754" fmla="*/ 317777 w 772286"/>
                <a:gd name="connsiteY754" fmla="*/ 407666 h 753296"/>
                <a:gd name="connsiteX755" fmla="*/ 320310 w 772286"/>
                <a:gd name="connsiteY755" fmla="*/ 405134 h 753296"/>
                <a:gd name="connsiteX756" fmla="*/ 325373 w 772286"/>
                <a:gd name="connsiteY756" fmla="*/ 402602 h 753296"/>
                <a:gd name="connsiteX757" fmla="*/ 327906 w 772286"/>
                <a:gd name="connsiteY757" fmla="*/ 400070 h 753296"/>
                <a:gd name="connsiteX758" fmla="*/ 330438 w 772286"/>
                <a:gd name="connsiteY758" fmla="*/ 397538 h 753296"/>
                <a:gd name="connsiteX759" fmla="*/ 330438 w 772286"/>
                <a:gd name="connsiteY759" fmla="*/ 395006 h 753296"/>
                <a:gd name="connsiteX760" fmla="*/ 330438 w 772286"/>
                <a:gd name="connsiteY760" fmla="*/ 392474 h 753296"/>
                <a:gd name="connsiteX761" fmla="*/ 332970 w 772286"/>
                <a:gd name="connsiteY761" fmla="*/ 387409 h 753296"/>
                <a:gd name="connsiteX762" fmla="*/ 338034 w 772286"/>
                <a:gd name="connsiteY762" fmla="*/ 382345 h 753296"/>
                <a:gd name="connsiteX763" fmla="*/ 340566 w 772286"/>
                <a:gd name="connsiteY763" fmla="*/ 382345 h 753296"/>
                <a:gd name="connsiteX764" fmla="*/ 343098 w 772286"/>
                <a:gd name="connsiteY764" fmla="*/ 384877 h 753296"/>
                <a:gd name="connsiteX765" fmla="*/ 343098 w 772286"/>
                <a:gd name="connsiteY765" fmla="*/ 387409 h 753296"/>
                <a:gd name="connsiteX766" fmla="*/ 343098 w 772286"/>
                <a:gd name="connsiteY766" fmla="*/ 389942 h 753296"/>
                <a:gd name="connsiteX767" fmla="*/ 345631 w 772286"/>
                <a:gd name="connsiteY767" fmla="*/ 389942 h 753296"/>
                <a:gd name="connsiteX768" fmla="*/ 348162 w 772286"/>
                <a:gd name="connsiteY768" fmla="*/ 389942 h 753296"/>
                <a:gd name="connsiteX769" fmla="*/ 350694 w 772286"/>
                <a:gd name="connsiteY769" fmla="*/ 389942 h 753296"/>
                <a:gd name="connsiteX770" fmla="*/ 350694 w 772286"/>
                <a:gd name="connsiteY770" fmla="*/ 387409 h 753296"/>
                <a:gd name="connsiteX771" fmla="*/ 353226 w 772286"/>
                <a:gd name="connsiteY771" fmla="*/ 387409 h 753296"/>
                <a:gd name="connsiteX772" fmla="*/ 355759 w 772286"/>
                <a:gd name="connsiteY772" fmla="*/ 387409 h 753296"/>
                <a:gd name="connsiteX773" fmla="*/ 358291 w 772286"/>
                <a:gd name="connsiteY773" fmla="*/ 387409 h 753296"/>
                <a:gd name="connsiteX774" fmla="*/ 360822 w 772286"/>
                <a:gd name="connsiteY774" fmla="*/ 387409 h 753296"/>
                <a:gd name="connsiteX775" fmla="*/ 363355 w 772286"/>
                <a:gd name="connsiteY775" fmla="*/ 387409 h 753296"/>
                <a:gd name="connsiteX776" fmla="*/ 363355 w 772286"/>
                <a:gd name="connsiteY776" fmla="*/ 384877 h 753296"/>
                <a:gd name="connsiteX777" fmla="*/ 363355 w 772286"/>
                <a:gd name="connsiteY777" fmla="*/ 382345 h 753296"/>
                <a:gd name="connsiteX778" fmla="*/ 363355 w 772286"/>
                <a:gd name="connsiteY778" fmla="*/ 379813 h 753296"/>
                <a:gd name="connsiteX779" fmla="*/ 365887 w 772286"/>
                <a:gd name="connsiteY779" fmla="*/ 379813 h 753296"/>
                <a:gd name="connsiteX780" fmla="*/ 365887 w 772286"/>
                <a:gd name="connsiteY780" fmla="*/ 374749 h 753296"/>
                <a:gd name="connsiteX781" fmla="*/ 368419 w 772286"/>
                <a:gd name="connsiteY781" fmla="*/ 374749 h 753296"/>
                <a:gd name="connsiteX782" fmla="*/ 373483 w 772286"/>
                <a:gd name="connsiteY782" fmla="*/ 369685 h 753296"/>
                <a:gd name="connsiteX783" fmla="*/ 378547 w 772286"/>
                <a:gd name="connsiteY783" fmla="*/ 369685 h 753296"/>
                <a:gd name="connsiteX784" fmla="*/ 381080 w 772286"/>
                <a:gd name="connsiteY784" fmla="*/ 372217 h 753296"/>
                <a:gd name="connsiteX785" fmla="*/ 381080 w 772286"/>
                <a:gd name="connsiteY785" fmla="*/ 369685 h 753296"/>
                <a:gd name="connsiteX786" fmla="*/ 383612 w 772286"/>
                <a:gd name="connsiteY786" fmla="*/ 369685 h 753296"/>
                <a:gd name="connsiteX787" fmla="*/ 382345 w 772286"/>
                <a:gd name="connsiteY787" fmla="*/ 373483 h 753296"/>
                <a:gd name="connsiteX788" fmla="*/ 550729 w 772286"/>
                <a:gd name="connsiteY788" fmla="*/ 374749 h 753296"/>
                <a:gd name="connsiteX789" fmla="*/ 548198 w 772286"/>
                <a:gd name="connsiteY789" fmla="*/ 374749 h 753296"/>
                <a:gd name="connsiteX790" fmla="*/ 548198 w 772286"/>
                <a:gd name="connsiteY790" fmla="*/ 372217 h 753296"/>
                <a:gd name="connsiteX791" fmla="*/ 545665 w 772286"/>
                <a:gd name="connsiteY791" fmla="*/ 369685 h 753296"/>
                <a:gd name="connsiteX792" fmla="*/ 548198 w 772286"/>
                <a:gd name="connsiteY792" fmla="*/ 369685 h 753296"/>
                <a:gd name="connsiteX793" fmla="*/ 548198 w 772286"/>
                <a:gd name="connsiteY793" fmla="*/ 367153 h 753296"/>
                <a:gd name="connsiteX794" fmla="*/ 550729 w 772286"/>
                <a:gd name="connsiteY794" fmla="*/ 364621 h 753296"/>
                <a:gd name="connsiteX795" fmla="*/ 553261 w 772286"/>
                <a:gd name="connsiteY795" fmla="*/ 364621 h 753296"/>
                <a:gd name="connsiteX796" fmla="*/ 553261 w 772286"/>
                <a:gd name="connsiteY796" fmla="*/ 367153 h 753296"/>
                <a:gd name="connsiteX797" fmla="*/ 555793 w 772286"/>
                <a:gd name="connsiteY797" fmla="*/ 367153 h 753296"/>
                <a:gd name="connsiteX798" fmla="*/ 555793 w 772286"/>
                <a:gd name="connsiteY798" fmla="*/ 369685 h 753296"/>
                <a:gd name="connsiteX799" fmla="*/ 555793 w 772286"/>
                <a:gd name="connsiteY799" fmla="*/ 372217 h 753296"/>
                <a:gd name="connsiteX800" fmla="*/ 553261 w 772286"/>
                <a:gd name="connsiteY800" fmla="*/ 372217 h 753296"/>
                <a:gd name="connsiteX801" fmla="*/ 553261 w 772286"/>
                <a:gd name="connsiteY801" fmla="*/ 374749 h 753296"/>
                <a:gd name="connsiteX802" fmla="*/ 550729 w 772286"/>
                <a:gd name="connsiteY802" fmla="*/ 374749 h 753296"/>
                <a:gd name="connsiteX803" fmla="*/ 401336 w 772286"/>
                <a:gd name="connsiteY803" fmla="*/ 377281 h 753296"/>
                <a:gd name="connsiteX804" fmla="*/ 398804 w 772286"/>
                <a:gd name="connsiteY804" fmla="*/ 377281 h 753296"/>
                <a:gd name="connsiteX805" fmla="*/ 396272 w 772286"/>
                <a:gd name="connsiteY805" fmla="*/ 374749 h 753296"/>
                <a:gd name="connsiteX806" fmla="*/ 396272 w 772286"/>
                <a:gd name="connsiteY806" fmla="*/ 372217 h 753296"/>
                <a:gd name="connsiteX807" fmla="*/ 401336 w 772286"/>
                <a:gd name="connsiteY807" fmla="*/ 367153 h 753296"/>
                <a:gd name="connsiteX808" fmla="*/ 403868 w 772286"/>
                <a:gd name="connsiteY808" fmla="*/ 364621 h 753296"/>
                <a:gd name="connsiteX809" fmla="*/ 406400 w 772286"/>
                <a:gd name="connsiteY809" fmla="*/ 362089 h 753296"/>
                <a:gd name="connsiteX810" fmla="*/ 408933 w 772286"/>
                <a:gd name="connsiteY810" fmla="*/ 362089 h 753296"/>
                <a:gd name="connsiteX811" fmla="*/ 408933 w 772286"/>
                <a:gd name="connsiteY811" fmla="*/ 364621 h 753296"/>
                <a:gd name="connsiteX812" fmla="*/ 406400 w 772286"/>
                <a:gd name="connsiteY812" fmla="*/ 364621 h 753296"/>
                <a:gd name="connsiteX813" fmla="*/ 406400 w 772286"/>
                <a:gd name="connsiteY813" fmla="*/ 367153 h 753296"/>
                <a:gd name="connsiteX814" fmla="*/ 403868 w 772286"/>
                <a:gd name="connsiteY814" fmla="*/ 367153 h 753296"/>
                <a:gd name="connsiteX815" fmla="*/ 403868 w 772286"/>
                <a:gd name="connsiteY815" fmla="*/ 369685 h 753296"/>
                <a:gd name="connsiteX816" fmla="*/ 403868 w 772286"/>
                <a:gd name="connsiteY816" fmla="*/ 372217 h 753296"/>
                <a:gd name="connsiteX817" fmla="*/ 406400 w 772286"/>
                <a:gd name="connsiteY817" fmla="*/ 372217 h 753296"/>
                <a:gd name="connsiteX818" fmla="*/ 406400 w 772286"/>
                <a:gd name="connsiteY818" fmla="*/ 374749 h 753296"/>
                <a:gd name="connsiteX819" fmla="*/ 401336 w 772286"/>
                <a:gd name="connsiteY819" fmla="*/ 377281 h 753296"/>
                <a:gd name="connsiteX820" fmla="*/ 383612 w 772286"/>
                <a:gd name="connsiteY820" fmla="*/ 370951 h 753296"/>
                <a:gd name="connsiteX821" fmla="*/ 381080 w 772286"/>
                <a:gd name="connsiteY821" fmla="*/ 370951 h 753296"/>
                <a:gd name="connsiteX822" fmla="*/ 378547 w 772286"/>
                <a:gd name="connsiteY822" fmla="*/ 370951 h 753296"/>
                <a:gd name="connsiteX823" fmla="*/ 378547 w 772286"/>
                <a:gd name="connsiteY823" fmla="*/ 368419 h 753296"/>
                <a:gd name="connsiteX824" fmla="*/ 378547 w 772286"/>
                <a:gd name="connsiteY824" fmla="*/ 365887 h 753296"/>
                <a:gd name="connsiteX825" fmla="*/ 378547 w 772286"/>
                <a:gd name="connsiteY825" fmla="*/ 363355 h 753296"/>
                <a:gd name="connsiteX826" fmla="*/ 381080 w 772286"/>
                <a:gd name="connsiteY826" fmla="*/ 363355 h 753296"/>
                <a:gd name="connsiteX827" fmla="*/ 381080 w 772286"/>
                <a:gd name="connsiteY827" fmla="*/ 360822 h 753296"/>
                <a:gd name="connsiteX828" fmla="*/ 383612 w 772286"/>
                <a:gd name="connsiteY828" fmla="*/ 360822 h 753296"/>
                <a:gd name="connsiteX829" fmla="*/ 383612 w 772286"/>
                <a:gd name="connsiteY829" fmla="*/ 363355 h 753296"/>
                <a:gd name="connsiteX830" fmla="*/ 386143 w 772286"/>
                <a:gd name="connsiteY830" fmla="*/ 363355 h 753296"/>
                <a:gd name="connsiteX831" fmla="*/ 386143 w 772286"/>
                <a:gd name="connsiteY831" fmla="*/ 365887 h 753296"/>
                <a:gd name="connsiteX832" fmla="*/ 386143 w 772286"/>
                <a:gd name="connsiteY832" fmla="*/ 368419 h 753296"/>
                <a:gd name="connsiteX833" fmla="*/ 386143 w 772286"/>
                <a:gd name="connsiteY833" fmla="*/ 370951 h 753296"/>
                <a:gd name="connsiteX834" fmla="*/ 383612 w 772286"/>
                <a:gd name="connsiteY834" fmla="*/ 370951 h 753296"/>
                <a:gd name="connsiteX835" fmla="*/ 212696 w 772286"/>
                <a:gd name="connsiteY835" fmla="*/ 382345 h 753296"/>
                <a:gd name="connsiteX836" fmla="*/ 210164 w 772286"/>
                <a:gd name="connsiteY836" fmla="*/ 379813 h 753296"/>
                <a:gd name="connsiteX837" fmla="*/ 210164 w 772286"/>
                <a:gd name="connsiteY837" fmla="*/ 377281 h 753296"/>
                <a:gd name="connsiteX838" fmla="*/ 212696 w 772286"/>
                <a:gd name="connsiteY838" fmla="*/ 372217 h 753296"/>
                <a:gd name="connsiteX839" fmla="*/ 212696 w 772286"/>
                <a:gd name="connsiteY839" fmla="*/ 369685 h 753296"/>
                <a:gd name="connsiteX840" fmla="*/ 215227 w 772286"/>
                <a:gd name="connsiteY840" fmla="*/ 363355 h 753296"/>
                <a:gd name="connsiteX841" fmla="*/ 215227 w 772286"/>
                <a:gd name="connsiteY841" fmla="*/ 360822 h 753296"/>
                <a:gd name="connsiteX842" fmla="*/ 220292 w 772286"/>
                <a:gd name="connsiteY842" fmla="*/ 358290 h 753296"/>
                <a:gd name="connsiteX843" fmla="*/ 222824 w 772286"/>
                <a:gd name="connsiteY843" fmla="*/ 358290 h 753296"/>
                <a:gd name="connsiteX844" fmla="*/ 222824 w 772286"/>
                <a:gd name="connsiteY844" fmla="*/ 360822 h 753296"/>
                <a:gd name="connsiteX845" fmla="*/ 222824 w 772286"/>
                <a:gd name="connsiteY845" fmla="*/ 363355 h 753296"/>
                <a:gd name="connsiteX846" fmla="*/ 220292 w 772286"/>
                <a:gd name="connsiteY846" fmla="*/ 365887 h 753296"/>
                <a:gd name="connsiteX847" fmla="*/ 217760 w 772286"/>
                <a:gd name="connsiteY847" fmla="*/ 370951 h 753296"/>
                <a:gd name="connsiteX848" fmla="*/ 217760 w 772286"/>
                <a:gd name="connsiteY848" fmla="*/ 373483 h 753296"/>
                <a:gd name="connsiteX849" fmla="*/ 215227 w 772286"/>
                <a:gd name="connsiteY849" fmla="*/ 376015 h 753296"/>
                <a:gd name="connsiteX850" fmla="*/ 215227 w 772286"/>
                <a:gd name="connsiteY850" fmla="*/ 378547 h 753296"/>
                <a:gd name="connsiteX851" fmla="*/ 215227 w 772286"/>
                <a:gd name="connsiteY851" fmla="*/ 381079 h 753296"/>
                <a:gd name="connsiteX852" fmla="*/ 212696 w 772286"/>
                <a:gd name="connsiteY852" fmla="*/ 382345 h 753296"/>
                <a:gd name="connsiteX853" fmla="*/ 554528 w 772286"/>
                <a:gd name="connsiteY853" fmla="*/ 360822 h 753296"/>
                <a:gd name="connsiteX854" fmla="*/ 551996 w 772286"/>
                <a:gd name="connsiteY854" fmla="*/ 360822 h 753296"/>
                <a:gd name="connsiteX855" fmla="*/ 549463 w 772286"/>
                <a:gd name="connsiteY855" fmla="*/ 358290 h 753296"/>
                <a:gd name="connsiteX856" fmla="*/ 549463 w 772286"/>
                <a:gd name="connsiteY856" fmla="*/ 355758 h 753296"/>
                <a:gd name="connsiteX857" fmla="*/ 551996 w 772286"/>
                <a:gd name="connsiteY857" fmla="*/ 355758 h 753296"/>
                <a:gd name="connsiteX858" fmla="*/ 551996 w 772286"/>
                <a:gd name="connsiteY858" fmla="*/ 353226 h 753296"/>
                <a:gd name="connsiteX859" fmla="*/ 554528 w 772286"/>
                <a:gd name="connsiteY859" fmla="*/ 353226 h 753296"/>
                <a:gd name="connsiteX860" fmla="*/ 557059 w 772286"/>
                <a:gd name="connsiteY860" fmla="*/ 353226 h 753296"/>
                <a:gd name="connsiteX861" fmla="*/ 557059 w 772286"/>
                <a:gd name="connsiteY861" fmla="*/ 355758 h 753296"/>
                <a:gd name="connsiteX862" fmla="*/ 559591 w 772286"/>
                <a:gd name="connsiteY862" fmla="*/ 355758 h 753296"/>
                <a:gd name="connsiteX863" fmla="*/ 559591 w 772286"/>
                <a:gd name="connsiteY863" fmla="*/ 358290 h 753296"/>
                <a:gd name="connsiteX864" fmla="*/ 557059 w 772286"/>
                <a:gd name="connsiteY864" fmla="*/ 360822 h 753296"/>
                <a:gd name="connsiteX865" fmla="*/ 554528 w 772286"/>
                <a:gd name="connsiteY865" fmla="*/ 360822 h 753296"/>
                <a:gd name="connsiteX866" fmla="*/ 341832 w 772286"/>
                <a:gd name="connsiteY866" fmla="*/ 306383 h 753296"/>
                <a:gd name="connsiteX867" fmla="*/ 344364 w 772286"/>
                <a:gd name="connsiteY867" fmla="*/ 306383 h 753296"/>
                <a:gd name="connsiteX868" fmla="*/ 346896 w 772286"/>
                <a:gd name="connsiteY868" fmla="*/ 306383 h 753296"/>
                <a:gd name="connsiteX869" fmla="*/ 346896 w 772286"/>
                <a:gd name="connsiteY869" fmla="*/ 308915 h 753296"/>
                <a:gd name="connsiteX870" fmla="*/ 346896 w 772286"/>
                <a:gd name="connsiteY870" fmla="*/ 311447 h 753296"/>
                <a:gd name="connsiteX871" fmla="*/ 346896 w 772286"/>
                <a:gd name="connsiteY871" fmla="*/ 313979 h 753296"/>
                <a:gd name="connsiteX872" fmla="*/ 346896 w 772286"/>
                <a:gd name="connsiteY872" fmla="*/ 316511 h 753296"/>
                <a:gd name="connsiteX873" fmla="*/ 344364 w 772286"/>
                <a:gd name="connsiteY873" fmla="*/ 316511 h 753296"/>
                <a:gd name="connsiteX874" fmla="*/ 344364 w 772286"/>
                <a:gd name="connsiteY874" fmla="*/ 319043 h 753296"/>
                <a:gd name="connsiteX875" fmla="*/ 341832 w 772286"/>
                <a:gd name="connsiteY875" fmla="*/ 319043 h 753296"/>
                <a:gd name="connsiteX876" fmla="*/ 339300 w 772286"/>
                <a:gd name="connsiteY876" fmla="*/ 319043 h 753296"/>
                <a:gd name="connsiteX877" fmla="*/ 339300 w 772286"/>
                <a:gd name="connsiteY877" fmla="*/ 316511 h 753296"/>
                <a:gd name="connsiteX878" fmla="*/ 336768 w 772286"/>
                <a:gd name="connsiteY878" fmla="*/ 316511 h 753296"/>
                <a:gd name="connsiteX879" fmla="*/ 336768 w 772286"/>
                <a:gd name="connsiteY879" fmla="*/ 313979 h 753296"/>
                <a:gd name="connsiteX880" fmla="*/ 336768 w 772286"/>
                <a:gd name="connsiteY880" fmla="*/ 311447 h 753296"/>
                <a:gd name="connsiteX881" fmla="*/ 336768 w 772286"/>
                <a:gd name="connsiteY881" fmla="*/ 308915 h 753296"/>
                <a:gd name="connsiteX882" fmla="*/ 339300 w 772286"/>
                <a:gd name="connsiteY882" fmla="*/ 306383 h 753296"/>
                <a:gd name="connsiteX883" fmla="*/ 341832 w 772286"/>
                <a:gd name="connsiteY883" fmla="*/ 306383 h 753296"/>
                <a:gd name="connsiteX884" fmla="*/ 350694 w 772286"/>
                <a:gd name="connsiteY884" fmla="*/ 307649 h 753296"/>
                <a:gd name="connsiteX885" fmla="*/ 348162 w 772286"/>
                <a:gd name="connsiteY885" fmla="*/ 307649 h 753296"/>
                <a:gd name="connsiteX886" fmla="*/ 345631 w 772286"/>
                <a:gd name="connsiteY886" fmla="*/ 307649 h 753296"/>
                <a:gd name="connsiteX887" fmla="*/ 345631 w 772286"/>
                <a:gd name="connsiteY887" fmla="*/ 305117 h 753296"/>
                <a:gd name="connsiteX888" fmla="*/ 345631 w 772286"/>
                <a:gd name="connsiteY888" fmla="*/ 302585 h 753296"/>
                <a:gd name="connsiteX889" fmla="*/ 345631 w 772286"/>
                <a:gd name="connsiteY889" fmla="*/ 300053 h 753296"/>
                <a:gd name="connsiteX890" fmla="*/ 348162 w 772286"/>
                <a:gd name="connsiteY890" fmla="*/ 300053 h 753296"/>
                <a:gd name="connsiteX891" fmla="*/ 350694 w 772286"/>
                <a:gd name="connsiteY891" fmla="*/ 300053 h 753296"/>
                <a:gd name="connsiteX892" fmla="*/ 353226 w 772286"/>
                <a:gd name="connsiteY892" fmla="*/ 300053 h 753296"/>
                <a:gd name="connsiteX893" fmla="*/ 353226 w 772286"/>
                <a:gd name="connsiteY893" fmla="*/ 302585 h 753296"/>
                <a:gd name="connsiteX894" fmla="*/ 353226 w 772286"/>
                <a:gd name="connsiteY894" fmla="*/ 305117 h 753296"/>
                <a:gd name="connsiteX895" fmla="*/ 353226 w 772286"/>
                <a:gd name="connsiteY895" fmla="*/ 307649 h 753296"/>
                <a:gd name="connsiteX896" fmla="*/ 350694 w 772286"/>
                <a:gd name="connsiteY896" fmla="*/ 307649 h 753296"/>
                <a:gd name="connsiteX897" fmla="*/ 521610 w 772286"/>
                <a:gd name="connsiteY897" fmla="*/ 241814 h 753296"/>
                <a:gd name="connsiteX898" fmla="*/ 524142 w 772286"/>
                <a:gd name="connsiteY898" fmla="*/ 241814 h 753296"/>
                <a:gd name="connsiteX899" fmla="*/ 526675 w 772286"/>
                <a:gd name="connsiteY899" fmla="*/ 241814 h 753296"/>
                <a:gd name="connsiteX900" fmla="*/ 526675 w 772286"/>
                <a:gd name="connsiteY900" fmla="*/ 244346 h 753296"/>
                <a:gd name="connsiteX901" fmla="*/ 524142 w 772286"/>
                <a:gd name="connsiteY901" fmla="*/ 246879 h 753296"/>
                <a:gd name="connsiteX902" fmla="*/ 524142 w 772286"/>
                <a:gd name="connsiteY902" fmla="*/ 249411 h 753296"/>
                <a:gd name="connsiteX903" fmla="*/ 519078 w 772286"/>
                <a:gd name="connsiteY903" fmla="*/ 251943 h 753296"/>
                <a:gd name="connsiteX904" fmla="*/ 516546 w 772286"/>
                <a:gd name="connsiteY904" fmla="*/ 251943 h 753296"/>
                <a:gd name="connsiteX905" fmla="*/ 514014 w 772286"/>
                <a:gd name="connsiteY905" fmla="*/ 251943 h 753296"/>
                <a:gd name="connsiteX906" fmla="*/ 516546 w 772286"/>
                <a:gd name="connsiteY906" fmla="*/ 251943 h 753296"/>
                <a:gd name="connsiteX907" fmla="*/ 516546 w 772286"/>
                <a:gd name="connsiteY907" fmla="*/ 248145 h 753296"/>
                <a:gd name="connsiteX908" fmla="*/ 519078 w 772286"/>
                <a:gd name="connsiteY908" fmla="*/ 245613 h 753296"/>
                <a:gd name="connsiteX909" fmla="*/ 519078 w 772286"/>
                <a:gd name="connsiteY909" fmla="*/ 243081 h 753296"/>
                <a:gd name="connsiteX910" fmla="*/ 516546 w 772286"/>
                <a:gd name="connsiteY910" fmla="*/ 243081 h 753296"/>
                <a:gd name="connsiteX911" fmla="*/ 516546 w 772286"/>
                <a:gd name="connsiteY911" fmla="*/ 245613 h 753296"/>
                <a:gd name="connsiteX912" fmla="*/ 514014 w 772286"/>
                <a:gd name="connsiteY912" fmla="*/ 243081 h 753296"/>
                <a:gd name="connsiteX913" fmla="*/ 514014 w 772286"/>
                <a:gd name="connsiteY913" fmla="*/ 240548 h 753296"/>
                <a:gd name="connsiteX914" fmla="*/ 516546 w 772286"/>
                <a:gd name="connsiteY914" fmla="*/ 240548 h 753296"/>
                <a:gd name="connsiteX915" fmla="*/ 516546 w 772286"/>
                <a:gd name="connsiteY915" fmla="*/ 238016 h 753296"/>
                <a:gd name="connsiteX916" fmla="*/ 521610 w 772286"/>
                <a:gd name="connsiteY916" fmla="*/ 232952 h 753296"/>
                <a:gd name="connsiteX917" fmla="*/ 524142 w 772286"/>
                <a:gd name="connsiteY917" fmla="*/ 232952 h 753296"/>
                <a:gd name="connsiteX918" fmla="*/ 524142 w 772286"/>
                <a:gd name="connsiteY918" fmla="*/ 230420 h 753296"/>
                <a:gd name="connsiteX919" fmla="*/ 524142 w 772286"/>
                <a:gd name="connsiteY919" fmla="*/ 232952 h 753296"/>
                <a:gd name="connsiteX920" fmla="*/ 524142 w 772286"/>
                <a:gd name="connsiteY920" fmla="*/ 235484 h 753296"/>
                <a:gd name="connsiteX921" fmla="*/ 524142 w 772286"/>
                <a:gd name="connsiteY921" fmla="*/ 238016 h 753296"/>
                <a:gd name="connsiteX922" fmla="*/ 521610 w 772286"/>
                <a:gd name="connsiteY922" fmla="*/ 238016 h 753296"/>
                <a:gd name="connsiteX923" fmla="*/ 521610 w 772286"/>
                <a:gd name="connsiteY923" fmla="*/ 241814 h 753296"/>
                <a:gd name="connsiteX924" fmla="*/ 616563 w 772286"/>
                <a:gd name="connsiteY924" fmla="*/ 132935 h 753296"/>
                <a:gd name="connsiteX925" fmla="*/ 619096 w 772286"/>
                <a:gd name="connsiteY925" fmla="*/ 132935 h 753296"/>
                <a:gd name="connsiteX926" fmla="*/ 621628 w 772286"/>
                <a:gd name="connsiteY926" fmla="*/ 132935 h 753296"/>
                <a:gd name="connsiteX927" fmla="*/ 621628 w 772286"/>
                <a:gd name="connsiteY927" fmla="*/ 130403 h 753296"/>
                <a:gd name="connsiteX928" fmla="*/ 624160 w 772286"/>
                <a:gd name="connsiteY928" fmla="*/ 132935 h 753296"/>
                <a:gd name="connsiteX929" fmla="*/ 621628 w 772286"/>
                <a:gd name="connsiteY929" fmla="*/ 137999 h 753296"/>
                <a:gd name="connsiteX930" fmla="*/ 621628 w 772286"/>
                <a:gd name="connsiteY930" fmla="*/ 146861 h 753296"/>
                <a:gd name="connsiteX931" fmla="*/ 621628 w 772286"/>
                <a:gd name="connsiteY931" fmla="*/ 149393 h 753296"/>
                <a:gd name="connsiteX932" fmla="*/ 621628 w 772286"/>
                <a:gd name="connsiteY932" fmla="*/ 151925 h 753296"/>
                <a:gd name="connsiteX933" fmla="*/ 621628 w 772286"/>
                <a:gd name="connsiteY933" fmla="*/ 154457 h 753296"/>
                <a:gd name="connsiteX934" fmla="*/ 624160 w 772286"/>
                <a:gd name="connsiteY934" fmla="*/ 154457 h 753296"/>
                <a:gd name="connsiteX935" fmla="*/ 624160 w 772286"/>
                <a:gd name="connsiteY935" fmla="*/ 156990 h 753296"/>
                <a:gd name="connsiteX936" fmla="*/ 624160 w 772286"/>
                <a:gd name="connsiteY936" fmla="*/ 159522 h 753296"/>
                <a:gd name="connsiteX937" fmla="*/ 629224 w 772286"/>
                <a:gd name="connsiteY937" fmla="*/ 159522 h 753296"/>
                <a:gd name="connsiteX938" fmla="*/ 629224 w 772286"/>
                <a:gd name="connsiteY938" fmla="*/ 162054 h 753296"/>
                <a:gd name="connsiteX939" fmla="*/ 631756 w 772286"/>
                <a:gd name="connsiteY939" fmla="*/ 162054 h 753296"/>
                <a:gd name="connsiteX940" fmla="*/ 631756 w 772286"/>
                <a:gd name="connsiteY940" fmla="*/ 164586 h 753296"/>
                <a:gd name="connsiteX941" fmla="*/ 634288 w 772286"/>
                <a:gd name="connsiteY941" fmla="*/ 164586 h 753296"/>
                <a:gd name="connsiteX942" fmla="*/ 636821 w 772286"/>
                <a:gd name="connsiteY942" fmla="*/ 169650 h 753296"/>
                <a:gd name="connsiteX943" fmla="*/ 636821 w 772286"/>
                <a:gd name="connsiteY943" fmla="*/ 172182 h 753296"/>
                <a:gd name="connsiteX944" fmla="*/ 639352 w 772286"/>
                <a:gd name="connsiteY944" fmla="*/ 174714 h 753296"/>
                <a:gd name="connsiteX945" fmla="*/ 636821 w 772286"/>
                <a:gd name="connsiteY945" fmla="*/ 174714 h 753296"/>
                <a:gd name="connsiteX946" fmla="*/ 636821 w 772286"/>
                <a:gd name="connsiteY946" fmla="*/ 177246 h 753296"/>
                <a:gd name="connsiteX947" fmla="*/ 639352 w 772286"/>
                <a:gd name="connsiteY947" fmla="*/ 177246 h 753296"/>
                <a:gd name="connsiteX948" fmla="*/ 639352 w 772286"/>
                <a:gd name="connsiteY948" fmla="*/ 179778 h 753296"/>
                <a:gd name="connsiteX949" fmla="*/ 641884 w 772286"/>
                <a:gd name="connsiteY949" fmla="*/ 179778 h 753296"/>
                <a:gd name="connsiteX950" fmla="*/ 644417 w 772286"/>
                <a:gd name="connsiteY950" fmla="*/ 186109 h 753296"/>
                <a:gd name="connsiteX951" fmla="*/ 641884 w 772286"/>
                <a:gd name="connsiteY951" fmla="*/ 191173 h 753296"/>
                <a:gd name="connsiteX952" fmla="*/ 644417 w 772286"/>
                <a:gd name="connsiteY952" fmla="*/ 193705 h 753296"/>
                <a:gd name="connsiteX953" fmla="*/ 646949 w 772286"/>
                <a:gd name="connsiteY953" fmla="*/ 193705 h 753296"/>
                <a:gd name="connsiteX954" fmla="*/ 644417 w 772286"/>
                <a:gd name="connsiteY954" fmla="*/ 198769 h 753296"/>
                <a:gd name="connsiteX955" fmla="*/ 641884 w 772286"/>
                <a:gd name="connsiteY955" fmla="*/ 198769 h 753296"/>
                <a:gd name="connsiteX956" fmla="*/ 641884 w 772286"/>
                <a:gd name="connsiteY956" fmla="*/ 201301 h 753296"/>
                <a:gd name="connsiteX957" fmla="*/ 639352 w 772286"/>
                <a:gd name="connsiteY957" fmla="*/ 203833 h 753296"/>
                <a:gd name="connsiteX958" fmla="*/ 639352 w 772286"/>
                <a:gd name="connsiteY958" fmla="*/ 206365 h 753296"/>
                <a:gd name="connsiteX959" fmla="*/ 639352 w 772286"/>
                <a:gd name="connsiteY959" fmla="*/ 208897 h 753296"/>
                <a:gd name="connsiteX960" fmla="*/ 639352 w 772286"/>
                <a:gd name="connsiteY960" fmla="*/ 211429 h 753296"/>
                <a:gd name="connsiteX961" fmla="*/ 639352 w 772286"/>
                <a:gd name="connsiteY961" fmla="*/ 213962 h 753296"/>
                <a:gd name="connsiteX962" fmla="*/ 636821 w 772286"/>
                <a:gd name="connsiteY962" fmla="*/ 213962 h 753296"/>
                <a:gd name="connsiteX963" fmla="*/ 634288 w 772286"/>
                <a:gd name="connsiteY963" fmla="*/ 213962 h 753296"/>
                <a:gd name="connsiteX964" fmla="*/ 631756 w 772286"/>
                <a:gd name="connsiteY964" fmla="*/ 213962 h 753296"/>
                <a:gd name="connsiteX965" fmla="*/ 629224 w 772286"/>
                <a:gd name="connsiteY965" fmla="*/ 213962 h 753296"/>
                <a:gd name="connsiteX966" fmla="*/ 629224 w 772286"/>
                <a:gd name="connsiteY966" fmla="*/ 216494 h 753296"/>
                <a:gd name="connsiteX967" fmla="*/ 631756 w 772286"/>
                <a:gd name="connsiteY967" fmla="*/ 216494 h 753296"/>
                <a:gd name="connsiteX968" fmla="*/ 631756 w 772286"/>
                <a:gd name="connsiteY968" fmla="*/ 219026 h 753296"/>
                <a:gd name="connsiteX969" fmla="*/ 629224 w 772286"/>
                <a:gd name="connsiteY969" fmla="*/ 219026 h 753296"/>
                <a:gd name="connsiteX970" fmla="*/ 626692 w 772286"/>
                <a:gd name="connsiteY970" fmla="*/ 224090 h 753296"/>
                <a:gd name="connsiteX971" fmla="*/ 626692 w 772286"/>
                <a:gd name="connsiteY971" fmla="*/ 226622 h 753296"/>
                <a:gd name="connsiteX972" fmla="*/ 626692 w 772286"/>
                <a:gd name="connsiteY972" fmla="*/ 229154 h 753296"/>
                <a:gd name="connsiteX973" fmla="*/ 626692 w 772286"/>
                <a:gd name="connsiteY973" fmla="*/ 231686 h 753296"/>
                <a:gd name="connsiteX974" fmla="*/ 626692 w 772286"/>
                <a:gd name="connsiteY974" fmla="*/ 236750 h 753296"/>
                <a:gd name="connsiteX975" fmla="*/ 626692 w 772286"/>
                <a:gd name="connsiteY975" fmla="*/ 241814 h 753296"/>
                <a:gd name="connsiteX976" fmla="*/ 624160 w 772286"/>
                <a:gd name="connsiteY976" fmla="*/ 241814 h 753296"/>
                <a:gd name="connsiteX977" fmla="*/ 624160 w 772286"/>
                <a:gd name="connsiteY977" fmla="*/ 239282 h 753296"/>
                <a:gd name="connsiteX978" fmla="*/ 624160 w 772286"/>
                <a:gd name="connsiteY978" fmla="*/ 236750 h 753296"/>
                <a:gd name="connsiteX979" fmla="*/ 621628 w 772286"/>
                <a:gd name="connsiteY979" fmla="*/ 236750 h 753296"/>
                <a:gd name="connsiteX980" fmla="*/ 619096 w 772286"/>
                <a:gd name="connsiteY980" fmla="*/ 236750 h 753296"/>
                <a:gd name="connsiteX981" fmla="*/ 616563 w 772286"/>
                <a:gd name="connsiteY981" fmla="*/ 236750 h 753296"/>
                <a:gd name="connsiteX982" fmla="*/ 611500 w 772286"/>
                <a:gd name="connsiteY982" fmla="*/ 239282 h 753296"/>
                <a:gd name="connsiteX983" fmla="*/ 608967 w 772286"/>
                <a:gd name="connsiteY983" fmla="*/ 239282 h 753296"/>
                <a:gd name="connsiteX984" fmla="*/ 606435 w 772286"/>
                <a:gd name="connsiteY984" fmla="*/ 245613 h 753296"/>
                <a:gd name="connsiteX985" fmla="*/ 606435 w 772286"/>
                <a:gd name="connsiteY985" fmla="*/ 248145 h 753296"/>
                <a:gd name="connsiteX986" fmla="*/ 603903 w 772286"/>
                <a:gd name="connsiteY986" fmla="*/ 250677 h 753296"/>
                <a:gd name="connsiteX987" fmla="*/ 603903 w 772286"/>
                <a:gd name="connsiteY987" fmla="*/ 253209 h 753296"/>
                <a:gd name="connsiteX988" fmla="*/ 603903 w 772286"/>
                <a:gd name="connsiteY988" fmla="*/ 255741 h 753296"/>
                <a:gd name="connsiteX989" fmla="*/ 606435 w 772286"/>
                <a:gd name="connsiteY989" fmla="*/ 258273 h 753296"/>
                <a:gd name="connsiteX990" fmla="*/ 608967 w 772286"/>
                <a:gd name="connsiteY990" fmla="*/ 260805 h 753296"/>
                <a:gd name="connsiteX991" fmla="*/ 608967 w 772286"/>
                <a:gd name="connsiteY991" fmla="*/ 265869 h 753296"/>
                <a:gd name="connsiteX992" fmla="*/ 608967 w 772286"/>
                <a:gd name="connsiteY992" fmla="*/ 270933 h 753296"/>
                <a:gd name="connsiteX993" fmla="*/ 608967 w 772286"/>
                <a:gd name="connsiteY993" fmla="*/ 273466 h 753296"/>
                <a:gd name="connsiteX994" fmla="*/ 608967 w 772286"/>
                <a:gd name="connsiteY994" fmla="*/ 275998 h 753296"/>
                <a:gd name="connsiteX995" fmla="*/ 608967 w 772286"/>
                <a:gd name="connsiteY995" fmla="*/ 281062 h 753296"/>
                <a:gd name="connsiteX996" fmla="*/ 606435 w 772286"/>
                <a:gd name="connsiteY996" fmla="*/ 287392 h 753296"/>
                <a:gd name="connsiteX997" fmla="*/ 606435 w 772286"/>
                <a:gd name="connsiteY997" fmla="*/ 289924 h 753296"/>
                <a:gd name="connsiteX998" fmla="*/ 603903 w 772286"/>
                <a:gd name="connsiteY998" fmla="*/ 289924 h 753296"/>
                <a:gd name="connsiteX999" fmla="*/ 601371 w 772286"/>
                <a:gd name="connsiteY999" fmla="*/ 289924 h 753296"/>
                <a:gd name="connsiteX1000" fmla="*/ 601371 w 772286"/>
                <a:gd name="connsiteY1000" fmla="*/ 292456 h 753296"/>
                <a:gd name="connsiteX1001" fmla="*/ 598839 w 772286"/>
                <a:gd name="connsiteY1001" fmla="*/ 294988 h 753296"/>
                <a:gd name="connsiteX1002" fmla="*/ 593775 w 772286"/>
                <a:gd name="connsiteY1002" fmla="*/ 303851 h 753296"/>
                <a:gd name="connsiteX1003" fmla="*/ 593775 w 772286"/>
                <a:gd name="connsiteY1003" fmla="*/ 308915 h 753296"/>
                <a:gd name="connsiteX1004" fmla="*/ 591243 w 772286"/>
                <a:gd name="connsiteY1004" fmla="*/ 313979 h 753296"/>
                <a:gd name="connsiteX1005" fmla="*/ 591243 w 772286"/>
                <a:gd name="connsiteY1005" fmla="*/ 316511 h 753296"/>
                <a:gd name="connsiteX1006" fmla="*/ 593775 w 772286"/>
                <a:gd name="connsiteY1006" fmla="*/ 319043 h 753296"/>
                <a:gd name="connsiteX1007" fmla="*/ 593775 w 772286"/>
                <a:gd name="connsiteY1007" fmla="*/ 321575 h 753296"/>
                <a:gd name="connsiteX1008" fmla="*/ 593775 w 772286"/>
                <a:gd name="connsiteY1008" fmla="*/ 324107 h 753296"/>
                <a:gd name="connsiteX1009" fmla="*/ 598839 w 772286"/>
                <a:gd name="connsiteY1009" fmla="*/ 330437 h 753296"/>
                <a:gd name="connsiteX1010" fmla="*/ 601371 w 772286"/>
                <a:gd name="connsiteY1010" fmla="*/ 332970 h 753296"/>
                <a:gd name="connsiteX1011" fmla="*/ 601371 w 772286"/>
                <a:gd name="connsiteY1011" fmla="*/ 335502 h 753296"/>
                <a:gd name="connsiteX1012" fmla="*/ 596307 w 772286"/>
                <a:gd name="connsiteY1012" fmla="*/ 335502 h 753296"/>
                <a:gd name="connsiteX1013" fmla="*/ 593775 w 772286"/>
                <a:gd name="connsiteY1013" fmla="*/ 335502 h 753296"/>
                <a:gd name="connsiteX1014" fmla="*/ 593775 w 772286"/>
                <a:gd name="connsiteY1014" fmla="*/ 338034 h 753296"/>
                <a:gd name="connsiteX1015" fmla="*/ 591243 w 772286"/>
                <a:gd name="connsiteY1015" fmla="*/ 338034 h 753296"/>
                <a:gd name="connsiteX1016" fmla="*/ 588710 w 772286"/>
                <a:gd name="connsiteY1016" fmla="*/ 340566 h 753296"/>
                <a:gd name="connsiteX1017" fmla="*/ 588710 w 772286"/>
                <a:gd name="connsiteY1017" fmla="*/ 343098 h 753296"/>
                <a:gd name="connsiteX1018" fmla="*/ 586179 w 772286"/>
                <a:gd name="connsiteY1018" fmla="*/ 345630 h 753296"/>
                <a:gd name="connsiteX1019" fmla="*/ 586179 w 772286"/>
                <a:gd name="connsiteY1019" fmla="*/ 348162 h 753296"/>
                <a:gd name="connsiteX1020" fmla="*/ 586179 w 772286"/>
                <a:gd name="connsiteY1020" fmla="*/ 350694 h 753296"/>
                <a:gd name="connsiteX1021" fmla="*/ 586179 w 772286"/>
                <a:gd name="connsiteY1021" fmla="*/ 353226 h 753296"/>
                <a:gd name="connsiteX1022" fmla="*/ 586179 w 772286"/>
                <a:gd name="connsiteY1022" fmla="*/ 355758 h 753296"/>
                <a:gd name="connsiteX1023" fmla="*/ 583647 w 772286"/>
                <a:gd name="connsiteY1023" fmla="*/ 355758 h 753296"/>
                <a:gd name="connsiteX1024" fmla="*/ 581114 w 772286"/>
                <a:gd name="connsiteY1024" fmla="*/ 358290 h 753296"/>
                <a:gd name="connsiteX1025" fmla="*/ 576050 w 772286"/>
                <a:gd name="connsiteY1025" fmla="*/ 358290 h 753296"/>
                <a:gd name="connsiteX1026" fmla="*/ 570986 w 772286"/>
                <a:gd name="connsiteY1026" fmla="*/ 360822 h 753296"/>
                <a:gd name="connsiteX1027" fmla="*/ 570986 w 772286"/>
                <a:gd name="connsiteY1027" fmla="*/ 363355 h 753296"/>
                <a:gd name="connsiteX1028" fmla="*/ 570986 w 772286"/>
                <a:gd name="connsiteY1028" fmla="*/ 365887 h 753296"/>
                <a:gd name="connsiteX1029" fmla="*/ 568454 w 772286"/>
                <a:gd name="connsiteY1029" fmla="*/ 365887 h 753296"/>
                <a:gd name="connsiteX1030" fmla="*/ 565922 w 772286"/>
                <a:gd name="connsiteY1030" fmla="*/ 365887 h 753296"/>
                <a:gd name="connsiteX1031" fmla="*/ 563389 w 772286"/>
                <a:gd name="connsiteY1031" fmla="*/ 363355 h 753296"/>
                <a:gd name="connsiteX1032" fmla="*/ 565922 w 772286"/>
                <a:gd name="connsiteY1032" fmla="*/ 363355 h 753296"/>
                <a:gd name="connsiteX1033" fmla="*/ 568454 w 772286"/>
                <a:gd name="connsiteY1033" fmla="*/ 360822 h 753296"/>
                <a:gd name="connsiteX1034" fmla="*/ 565922 w 772286"/>
                <a:gd name="connsiteY1034" fmla="*/ 360822 h 753296"/>
                <a:gd name="connsiteX1035" fmla="*/ 565922 w 772286"/>
                <a:gd name="connsiteY1035" fmla="*/ 358290 h 753296"/>
                <a:gd name="connsiteX1036" fmla="*/ 565922 w 772286"/>
                <a:gd name="connsiteY1036" fmla="*/ 355758 h 753296"/>
                <a:gd name="connsiteX1037" fmla="*/ 565922 w 772286"/>
                <a:gd name="connsiteY1037" fmla="*/ 350694 h 753296"/>
                <a:gd name="connsiteX1038" fmla="*/ 568454 w 772286"/>
                <a:gd name="connsiteY1038" fmla="*/ 348162 h 753296"/>
                <a:gd name="connsiteX1039" fmla="*/ 570986 w 772286"/>
                <a:gd name="connsiteY1039" fmla="*/ 345630 h 753296"/>
                <a:gd name="connsiteX1040" fmla="*/ 573518 w 772286"/>
                <a:gd name="connsiteY1040" fmla="*/ 343098 h 753296"/>
                <a:gd name="connsiteX1041" fmla="*/ 576050 w 772286"/>
                <a:gd name="connsiteY1041" fmla="*/ 340566 h 753296"/>
                <a:gd name="connsiteX1042" fmla="*/ 573518 w 772286"/>
                <a:gd name="connsiteY1042" fmla="*/ 338034 h 753296"/>
                <a:gd name="connsiteX1043" fmla="*/ 570986 w 772286"/>
                <a:gd name="connsiteY1043" fmla="*/ 335502 h 753296"/>
                <a:gd name="connsiteX1044" fmla="*/ 563389 w 772286"/>
                <a:gd name="connsiteY1044" fmla="*/ 338034 h 753296"/>
                <a:gd name="connsiteX1045" fmla="*/ 563389 w 772286"/>
                <a:gd name="connsiteY1045" fmla="*/ 340566 h 753296"/>
                <a:gd name="connsiteX1046" fmla="*/ 563389 w 772286"/>
                <a:gd name="connsiteY1046" fmla="*/ 343098 h 753296"/>
                <a:gd name="connsiteX1047" fmla="*/ 560858 w 772286"/>
                <a:gd name="connsiteY1047" fmla="*/ 343098 h 753296"/>
                <a:gd name="connsiteX1048" fmla="*/ 562124 w 772286"/>
                <a:gd name="connsiteY1048" fmla="*/ 343098 h 753296"/>
                <a:gd name="connsiteX1049" fmla="*/ 562124 w 772286"/>
                <a:gd name="connsiteY1049" fmla="*/ 345630 h 753296"/>
                <a:gd name="connsiteX1050" fmla="*/ 562124 w 772286"/>
                <a:gd name="connsiteY1050" fmla="*/ 350694 h 753296"/>
                <a:gd name="connsiteX1051" fmla="*/ 564656 w 772286"/>
                <a:gd name="connsiteY1051" fmla="*/ 350694 h 753296"/>
                <a:gd name="connsiteX1052" fmla="*/ 567188 w 772286"/>
                <a:gd name="connsiteY1052" fmla="*/ 350694 h 753296"/>
                <a:gd name="connsiteX1053" fmla="*/ 567188 w 772286"/>
                <a:gd name="connsiteY1053" fmla="*/ 353226 h 753296"/>
                <a:gd name="connsiteX1054" fmla="*/ 564656 w 772286"/>
                <a:gd name="connsiteY1054" fmla="*/ 355758 h 753296"/>
                <a:gd name="connsiteX1055" fmla="*/ 562124 w 772286"/>
                <a:gd name="connsiteY1055" fmla="*/ 355758 h 753296"/>
                <a:gd name="connsiteX1056" fmla="*/ 562124 w 772286"/>
                <a:gd name="connsiteY1056" fmla="*/ 353226 h 753296"/>
                <a:gd name="connsiteX1057" fmla="*/ 559591 w 772286"/>
                <a:gd name="connsiteY1057" fmla="*/ 350694 h 753296"/>
                <a:gd name="connsiteX1058" fmla="*/ 557059 w 772286"/>
                <a:gd name="connsiteY1058" fmla="*/ 350694 h 753296"/>
                <a:gd name="connsiteX1059" fmla="*/ 554528 w 772286"/>
                <a:gd name="connsiteY1059" fmla="*/ 350694 h 753296"/>
                <a:gd name="connsiteX1060" fmla="*/ 551996 w 772286"/>
                <a:gd name="connsiteY1060" fmla="*/ 350694 h 753296"/>
                <a:gd name="connsiteX1061" fmla="*/ 549463 w 772286"/>
                <a:gd name="connsiteY1061" fmla="*/ 350694 h 753296"/>
                <a:gd name="connsiteX1062" fmla="*/ 546931 w 772286"/>
                <a:gd name="connsiteY1062" fmla="*/ 350694 h 753296"/>
                <a:gd name="connsiteX1063" fmla="*/ 546931 w 772286"/>
                <a:gd name="connsiteY1063" fmla="*/ 353226 h 753296"/>
                <a:gd name="connsiteX1064" fmla="*/ 544399 w 772286"/>
                <a:gd name="connsiteY1064" fmla="*/ 353226 h 753296"/>
                <a:gd name="connsiteX1065" fmla="*/ 544399 w 772286"/>
                <a:gd name="connsiteY1065" fmla="*/ 355758 h 753296"/>
                <a:gd name="connsiteX1066" fmla="*/ 544399 w 772286"/>
                <a:gd name="connsiteY1066" fmla="*/ 358290 h 753296"/>
                <a:gd name="connsiteX1067" fmla="*/ 541867 w 772286"/>
                <a:gd name="connsiteY1067" fmla="*/ 360822 h 753296"/>
                <a:gd name="connsiteX1068" fmla="*/ 544399 w 772286"/>
                <a:gd name="connsiteY1068" fmla="*/ 363355 h 753296"/>
                <a:gd name="connsiteX1069" fmla="*/ 544399 w 772286"/>
                <a:gd name="connsiteY1069" fmla="*/ 365887 h 753296"/>
                <a:gd name="connsiteX1070" fmla="*/ 541867 w 772286"/>
                <a:gd name="connsiteY1070" fmla="*/ 370951 h 753296"/>
                <a:gd name="connsiteX1071" fmla="*/ 539335 w 772286"/>
                <a:gd name="connsiteY1071" fmla="*/ 376015 h 753296"/>
                <a:gd name="connsiteX1072" fmla="*/ 536803 w 772286"/>
                <a:gd name="connsiteY1072" fmla="*/ 376015 h 753296"/>
                <a:gd name="connsiteX1073" fmla="*/ 534271 w 772286"/>
                <a:gd name="connsiteY1073" fmla="*/ 378547 h 753296"/>
                <a:gd name="connsiteX1074" fmla="*/ 531738 w 772286"/>
                <a:gd name="connsiteY1074" fmla="*/ 373483 h 753296"/>
                <a:gd name="connsiteX1075" fmla="*/ 531738 w 772286"/>
                <a:gd name="connsiteY1075" fmla="*/ 370951 h 753296"/>
                <a:gd name="connsiteX1076" fmla="*/ 531738 w 772286"/>
                <a:gd name="connsiteY1076" fmla="*/ 368419 h 753296"/>
                <a:gd name="connsiteX1077" fmla="*/ 531738 w 772286"/>
                <a:gd name="connsiteY1077" fmla="*/ 365887 h 753296"/>
                <a:gd name="connsiteX1078" fmla="*/ 531738 w 772286"/>
                <a:gd name="connsiteY1078" fmla="*/ 349428 h 753296"/>
                <a:gd name="connsiteX1079" fmla="*/ 531738 w 772286"/>
                <a:gd name="connsiteY1079" fmla="*/ 346896 h 753296"/>
                <a:gd name="connsiteX1080" fmla="*/ 534271 w 772286"/>
                <a:gd name="connsiteY1080" fmla="*/ 346896 h 753296"/>
                <a:gd name="connsiteX1081" fmla="*/ 536803 w 772286"/>
                <a:gd name="connsiteY1081" fmla="*/ 346896 h 753296"/>
                <a:gd name="connsiteX1082" fmla="*/ 534271 w 772286"/>
                <a:gd name="connsiteY1082" fmla="*/ 344364 h 753296"/>
                <a:gd name="connsiteX1083" fmla="*/ 531738 w 772286"/>
                <a:gd name="connsiteY1083" fmla="*/ 344364 h 753296"/>
                <a:gd name="connsiteX1084" fmla="*/ 531738 w 772286"/>
                <a:gd name="connsiteY1084" fmla="*/ 341832 h 753296"/>
                <a:gd name="connsiteX1085" fmla="*/ 529207 w 772286"/>
                <a:gd name="connsiteY1085" fmla="*/ 341832 h 753296"/>
                <a:gd name="connsiteX1086" fmla="*/ 529207 w 772286"/>
                <a:gd name="connsiteY1086" fmla="*/ 344364 h 753296"/>
                <a:gd name="connsiteX1087" fmla="*/ 524142 w 772286"/>
                <a:gd name="connsiteY1087" fmla="*/ 344364 h 753296"/>
                <a:gd name="connsiteX1088" fmla="*/ 516546 w 772286"/>
                <a:gd name="connsiteY1088" fmla="*/ 353226 h 753296"/>
                <a:gd name="connsiteX1089" fmla="*/ 511482 w 772286"/>
                <a:gd name="connsiteY1089" fmla="*/ 358290 h 753296"/>
                <a:gd name="connsiteX1090" fmla="*/ 511482 w 772286"/>
                <a:gd name="connsiteY1090" fmla="*/ 360822 h 753296"/>
                <a:gd name="connsiteX1091" fmla="*/ 511482 w 772286"/>
                <a:gd name="connsiteY1091" fmla="*/ 363355 h 753296"/>
                <a:gd name="connsiteX1092" fmla="*/ 508950 w 772286"/>
                <a:gd name="connsiteY1092" fmla="*/ 363355 h 753296"/>
                <a:gd name="connsiteX1093" fmla="*/ 506417 w 772286"/>
                <a:gd name="connsiteY1093" fmla="*/ 360822 h 753296"/>
                <a:gd name="connsiteX1094" fmla="*/ 503886 w 772286"/>
                <a:gd name="connsiteY1094" fmla="*/ 360822 h 753296"/>
                <a:gd name="connsiteX1095" fmla="*/ 501354 w 772286"/>
                <a:gd name="connsiteY1095" fmla="*/ 360822 h 753296"/>
                <a:gd name="connsiteX1096" fmla="*/ 498822 w 772286"/>
                <a:gd name="connsiteY1096" fmla="*/ 360822 h 753296"/>
                <a:gd name="connsiteX1097" fmla="*/ 496289 w 772286"/>
                <a:gd name="connsiteY1097" fmla="*/ 360822 h 753296"/>
                <a:gd name="connsiteX1098" fmla="*/ 491226 w 772286"/>
                <a:gd name="connsiteY1098" fmla="*/ 360822 h 753296"/>
                <a:gd name="connsiteX1099" fmla="*/ 488693 w 772286"/>
                <a:gd name="connsiteY1099" fmla="*/ 360822 h 753296"/>
                <a:gd name="connsiteX1100" fmla="*/ 486161 w 772286"/>
                <a:gd name="connsiteY1100" fmla="*/ 360822 h 753296"/>
                <a:gd name="connsiteX1101" fmla="*/ 483629 w 772286"/>
                <a:gd name="connsiteY1101" fmla="*/ 360822 h 753296"/>
                <a:gd name="connsiteX1102" fmla="*/ 486161 w 772286"/>
                <a:gd name="connsiteY1102" fmla="*/ 360822 h 753296"/>
                <a:gd name="connsiteX1103" fmla="*/ 483629 w 772286"/>
                <a:gd name="connsiteY1103" fmla="*/ 360822 h 753296"/>
                <a:gd name="connsiteX1104" fmla="*/ 481097 w 772286"/>
                <a:gd name="connsiteY1104" fmla="*/ 360822 h 753296"/>
                <a:gd name="connsiteX1105" fmla="*/ 478565 w 772286"/>
                <a:gd name="connsiteY1105" fmla="*/ 363355 h 753296"/>
                <a:gd name="connsiteX1106" fmla="*/ 473501 w 772286"/>
                <a:gd name="connsiteY1106" fmla="*/ 363355 h 753296"/>
                <a:gd name="connsiteX1107" fmla="*/ 476033 w 772286"/>
                <a:gd name="connsiteY1107" fmla="*/ 360822 h 753296"/>
                <a:gd name="connsiteX1108" fmla="*/ 478565 w 772286"/>
                <a:gd name="connsiteY1108" fmla="*/ 360822 h 753296"/>
                <a:gd name="connsiteX1109" fmla="*/ 481097 w 772286"/>
                <a:gd name="connsiteY1109" fmla="*/ 360822 h 753296"/>
                <a:gd name="connsiteX1110" fmla="*/ 486161 w 772286"/>
                <a:gd name="connsiteY1110" fmla="*/ 358290 h 753296"/>
                <a:gd name="connsiteX1111" fmla="*/ 486161 w 772286"/>
                <a:gd name="connsiteY1111" fmla="*/ 355758 h 753296"/>
                <a:gd name="connsiteX1112" fmla="*/ 483629 w 772286"/>
                <a:gd name="connsiteY1112" fmla="*/ 355758 h 753296"/>
                <a:gd name="connsiteX1113" fmla="*/ 483629 w 772286"/>
                <a:gd name="connsiteY1113" fmla="*/ 353226 h 753296"/>
                <a:gd name="connsiteX1114" fmla="*/ 481097 w 772286"/>
                <a:gd name="connsiteY1114" fmla="*/ 355758 h 753296"/>
                <a:gd name="connsiteX1115" fmla="*/ 478565 w 772286"/>
                <a:gd name="connsiteY1115" fmla="*/ 355758 h 753296"/>
                <a:gd name="connsiteX1116" fmla="*/ 476033 w 772286"/>
                <a:gd name="connsiteY1116" fmla="*/ 355758 h 753296"/>
                <a:gd name="connsiteX1117" fmla="*/ 473501 w 772286"/>
                <a:gd name="connsiteY1117" fmla="*/ 355758 h 753296"/>
                <a:gd name="connsiteX1118" fmla="*/ 473501 w 772286"/>
                <a:gd name="connsiteY1118" fmla="*/ 353226 h 753296"/>
                <a:gd name="connsiteX1119" fmla="*/ 473501 w 772286"/>
                <a:gd name="connsiteY1119" fmla="*/ 350694 h 753296"/>
                <a:gd name="connsiteX1120" fmla="*/ 470968 w 772286"/>
                <a:gd name="connsiteY1120" fmla="*/ 350694 h 753296"/>
                <a:gd name="connsiteX1121" fmla="*/ 470968 w 772286"/>
                <a:gd name="connsiteY1121" fmla="*/ 353226 h 753296"/>
                <a:gd name="connsiteX1122" fmla="*/ 470968 w 772286"/>
                <a:gd name="connsiteY1122" fmla="*/ 355758 h 753296"/>
                <a:gd name="connsiteX1123" fmla="*/ 470968 w 772286"/>
                <a:gd name="connsiteY1123" fmla="*/ 358290 h 753296"/>
                <a:gd name="connsiteX1124" fmla="*/ 473501 w 772286"/>
                <a:gd name="connsiteY1124" fmla="*/ 358290 h 753296"/>
                <a:gd name="connsiteX1125" fmla="*/ 470968 w 772286"/>
                <a:gd name="connsiteY1125" fmla="*/ 358290 h 753296"/>
                <a:gd name="connsiteX1126" fmla="*/ 468436 w 772286"/>
                <a:gd name="connsiteY1126" fmla="*/ 358290 h 753296"/>
                <a:gd name="connsiteX1127" fmla="*/ 468436 w 772286"/>
                <a:gd name="connsiteY1127" fmla="*/ 355758 h 753296"/>
                <a:gd name="connsiteX1128" fmla="*/ 465905 w 772286"/>
                <a:gd name="connsiteY1128" fmla="*/ 350694 h 753296"/>
                <a:gd name="connsiteX1129" fmla="*/ 465905 w 772286"/>
                <a:gd name="connsiteY1129" fmla="*/ 349428 h 753296"/>
                <a:gd name="connsiteX1130" fmla="*/ 468436 w 772286"/>
                <a:gd name="connsiteY1130" fmla="*/ 349428 h 753296"/>
                <a:gd name="connsiteX1131" fmla="*/ 468436 w 772286"/>
                <a:gd name="connsiteY1131" fmla="*/ 346896 h 753296"/>
                <a:gd name="connsiteX1132" fmla="*/ 470968 w 772286"/>
                <a:gd name="connsiteY1132" fmla="*/ 346896 h 753296"/>
                <a:gd name="connsiteX1133" fmla="*/ 468436 w 772286"/>
                <a:gd name="connsiteY1133" fmla="*/ 344364 h 753296"/>
                <a:gd name="connsiteX1134" fmla="*/ 465905 w 772286"/>
                <a:gd name="connsiteY1134" fmla="*/ 344364 h 753296"/>
                <a:gd name="connsiteX1135" fmla="*/ 463372 w 772286"/>
                <a:gd name="connsiteY1135" fmla="*/ 346896 h 753296"/>
                <a:gd name="connsiteX1136" fmla="*/ 460840 w 772286"/>
                <a:gd name="connsiteY1136" fmla="*/ 349428 h 753296"/>
                <a:gd name="connsiteX1137" fmla="*/ 460840 w 772286"/>
                <a:gd name="connsiteY1137" fmla="*/ 351960 h 753296"/>
                <a:gd name="connsiteX1138" fmla="*/ 460840 w 772286"/>
                <a:gd name="connsiteY1138" fmla="*/ 354492 h 753296"/>
                <a:gd name="connsiteX1139" fmla="*/ 458308 w 772286"/>
                <a:gd name="connsiteY1139" fmla="*/ 354492 h 753296"/>
                <a:gd name="connsiteX1140" fmla="*/ 458308 w 772286"/>
                <a:gd name="connsiteY1140" fmla="*/ 357024 h 753296"/>
                <a:gd name="connsiteX1141" fmla="*/ 455776 w 772286"/>
                <a:gd name="connsiteY1141" fmla="*/ 357024 h 753296"/>
                <a:gd name="connsiteX1142" fmla="*/ 455776 w 772286"/>
                <a:gd name="connsiteY1142" fmla="*/ 359557 h 753296"/>
                <a:gd name="connsiteX1143" fmla="*/ 455776 w 772286"/>
                <a:gd name="connsiteY1143" fmla="*/ 364621 h 753296"/>
                <a:gd name="connsiteX1144" fmla="*/ 458308 w 772286"/>
                <a:gd name="connsiteY1144" fmla="*/ 364621 h 753296"/>
                <a:gd name="connsiteX1145" fmla="*/ 460840 w 772286"/>
                <a:gd name="connsiteY1145" fmla="*/ 364621 h 753296"/>
                <a:gd name="connsiteX1146" fmla="*/ 463372 w 772286"/>
                <a:gd name="connsiteY1146" fmla="*/ 364621 h 753296"/>
                <a:gd name="connsiteX1147" fmla="*/ 465905 w 772286"/>
                <a:gd name="connsiteY1147" fmla="*/ 367153 h 753296"/>
                <a:gd name="connsiteX1148" fmla="*/ 468436 w 772286"/>
                <a:gd name="connsiteY1148" fmla="*/ 367153 h 753296"/>
                <a:gd name="connsiteX1149" fmla="*/ 468436 w 772286"/>
                <a:gd name="connsiteY1149" fmla="*/ 369685 h 753296"/>
                <a:gd name="connsiteX1150" fmla="*/ 470968 w 772286"/>
                <a:gd name="connsiteY1150" fmla="*/ 369685 h 753296"/>
                <a:gd name="connsiteX1151" fmla="*/ 470968 w 772286"/>
                <a:gd name="connsiteY1151" fmla="*/ 372217 h 753296"/>
                <a:gd name="connsiteX1152" fmla="*/ 470968 w 772286"/>
                <a:gd name="connsiteY1152" fmla="*/ 377281 h 753296"/>
                <a:gd name="connsiteX1153" fmla="*/ 468436 w 772286"/>
                <a:gd name="connsiteY1153" fmla="*/ 377281 h 753296"/>
                <a:gd name="connsiteX1154" fmla="*/ 465905 w 772286"/>
                <a:gd name="connsiteY1154" fmla="*/ 377281 h 753296"/>
                <a:gd name="connsiteX1155" fmla="*/ 465905 w 772286"/>
                <a:gd name="connsiteY1155" fmla="*/ 374749 h 753296"/>
                <a:gd name="connsiteX1156" fmla="*/ 460840 w 772286"/>
                <a:gd name="connsiteY1156" fmla="*/ 374749 h 753296"/>
                <a:gd name="connsiteX1157" fmla="*/ 458308 w 772286"/>
                <a:gd name="connsiteY1157" fmla="*/ 377281 h 753296"/>
                <a:gd name="connsiteX1158" fmla="*/ 455776 w 772286"/>
                <a:gd name="connsiteY1158" fmla="*/ 377281 h 753296"/>
                <a:gd name="connsiteX1159" fmla="*/ 450712 w 772286"/>
                <a:gd name="connsiteY1159" fmla="*/ 379813 h 753296"/>
                <a:gd name="connsiteX1160" fmla="*/ 448180 w 772286"/>
                <a:gd name="connsiteY1160" fmla="*/ 379813 h 753296"/>
                <a:gd name="connsiteX1161" fmla="*/ 448180 w 772286"/>
                <a:gd name="connsiteY1161" fmla="*/ 382345 h 753296"/>
                <a:gd name="connsiteX1162" fmla="*/ 448180 w 772286"/>
                <a:gd name="connsiteY1162" fmla="*/ 384877 h 753296"/>
                <a:gd name="connsiteX1163" fmla="*/ 448180 w 772286"/>
                <a:gd name="connsiteY1163" fmla="*/ 387409 h 753296"/>
                <a:gd name="connsiteX1164" fmla="*/ 445648 w 772286"/>
                <a:gd name="connsiteY1164" fmla="*/ 389942 h 753296"/>
                <a:gd name="connsiteX1165" fmla="*/ 443115 w 772286"/>
                <a:gd name="connsiteY1165" fmla="*/ 389942 h 753296"/>
                <a:gd name="connsiteX1166" fmla="*/ 443115 w 772286"/>
                <a:gd name="connsiteY1166" fmla="*/ 392474 h 753296"/>
                <a:gd name="connsiteX1167" fmla="*/ 440584 w 772286"/>
                <a:gd name="connsiteY1167" fmla="*/ 392474 h 753296"/>
                <a:gd name="connsiteX1168" fmla="*/ 440584 w 772286"/>
                <a:gd name="connsiteY1168" fmla="*/ 395006 h 753296"/>
                <a:gd name="connsiteX1169" fmla="*/ 438052 w 772286"/>
                <a:gd name="connsiteY1169" fmla="*/ 395006 h 753296"/>
                <a:gd name="connsiteX1170" fmla="*/ 438052 w 772286"/>
                <a:gd name="connsiteY1170" fmla="*/ 397538 h 753296"/>
                <a:gd name="connsiteX1171" fmla="*/ 438052 w 772286"/>
                <a:gd name="connsiteY1171" fmla="*/ 400070 h 753296"/>
                <a:gd name="connsiteX1172" fmla="*/ 435519 w 772286"/>
                <a:gd name="connsiteY1172" fmla="*/ 402602 h 753296"/>
                <a:gd name="connsiteX1173" fmla="*/ 435519 w 772286"/>
                <a:gd name="connsiteY1173" fmla="*/ 405134 h 753296"/>
                <a:gd name="connsiteX1174" fmla="*/ 432987 w 772286"/>
                <a:gd name="connsiteY1174" fmla="*/ 405134 h 753296"/>
                <a:gd name="connsiteX1175" fmla="*/ 430455 w 772286"/>
                <a:gd name="connsiteY1175" fmla="*/ 407666 h 753296"/>
                <a:gd name="connsiteX1176" fmla="*/ 422859 w 772286"/>
                <a:gd name="connsiteY1176" fmla="*/ 407666 h 753296"/>
                <a:gd name="connsiteX1177" fmla="*/ 420327 w 772286"/>
                <a:gd name="connsiteY1177" fmla="*/ 405134 h 753296"/>
                <a:gd name="connsiteX1178" fmla="*/ 417794 w 772286"/>
                <a:gd name="connsiteY1178" fmla="*/ 405134 h 753296"/>
                <a:gd name="connsiteX1179" fmla="*/ 415263 w 772286"/>
                <a:gd name="connsiteY1179" fmla="*/ 405134 h 753296"/>
                <a:gd name="connsiteX1180" fmla="*/ 415263 w 772286"/>
                <a:gd name="connsiteY1180" fmla="*/ 402602 h 753296"/>
                <a:gd name="connsiteX1181" fmla="*/ 412731 w 772286"/>
                <a:gd name="connsiteY1181" fmla="*/ 400070 h 753296"/>
                <a:gd name="connsiteX1182" fmla="*/ 415263 w 772286"/>
                <a:gd name="connsiteY1182" fmla="*/ 400070 h 753296"/>
                <a:gd name="connsiteX1183" fmla="*/ 415263 w 772286"/>
                <a:gd name="connsiteY1183" fmla="*/ 397538 h 753296"/>
                <a:gd name="connsiteX1184" fmla="*/ 412731 w 772286"/>
                <a:gd name="connsiteY1184" fmla="*/ 397538 h 753296"/>
                <a:gd name="connsiteX1185" fmla="*/ 407666 w 772286"/>
                <a:gd name="connsiteY1185" fmla="*/ 395006 h 753296"/>
                <a:gd name="connsiteX1186" fmla="*/ 405134 w 772286"/>
                <a:gd name="connsiteY1186" fmla="*/ 392474 h 753296"/>
                <a:gd name="connsiteX1187" fmla="*/ 405134 w 772286"/>
                <a:gd name="connsiteY1187" fmla="*/ 387409 h 753296"/>
                <a:gd name="connsiteX1188" fmla="*/ 405134 w 772286"/>
                <a:gd name="connsiteY1188" fmla="*/ 384877 h 753296"/>
                <a:gd name="connsiteX1189" fmla="*/ 407666 w 772286"/>
                <a:gd name="connsiteY1189" fmla="*/ 382345 h 753296"/>
                <a:gd name="connsiteX1190" fmla="*/ 407666 w 772286"/>
                <a:gd name="connsiteY1190" fmla="*/ 379813 h 753296"/>
                <a:gd name="connsiteX1191" fmla="*/ 410198 w 772286"/>
                <a:gd name="connsiteY1191" fmla="*/ 374749 h 753296"/>
                <a:gd name="connsiteX1192" fmla="*/ 412731 w 772286"/>
                <a:gd name="connsiteY1192" fmla="*/ 372217 h 753296"/>
                <a:gd name="connsiteX1193" fmla="*/ 415263 w 772286"/>
                <a:gd name="connsiteY1193" fmla="*/ 369685 h 753296"/>
                <a:gd name="connsiteX1194" fmla="*/ 417794 w 772286"/>
                <a:gd name="connsiteY1194" fmla="*/ 369685 h 753296"/>
                <a:gd name="connsiteX1195" fmla="*/ 420327 w 772286"/>
                <a:gd name="connsiteY1195" fmla="*/ 367153 h 753296"/>
                <a:gd name="connsiteX1196" fmla="*/ 422859 w 772286"/>
                <a:gd name="connsiteY1196" fmla="*/ 364621 h 753296"/>
                <a:gd name="connsiteX1197" fmla="*/ 422859 w 772286"/>
                <a:gd name="connsiteY1197" fmla="*/ 362089 h 753296"/>
                <a:gd name="connsiteX1198" fmla="*/ 422859 w 772286"/>
                <a:gd name="connsiteY1198" fmla="*/ 359557 h 753296"/>
                <a:gd name="connsiteX1199" fmla="*/ 422859 w 772286"/>
                <a:gd name="connsiteY1199" fmla="*/ 357024 h 753296"/>
                <a:gd name="connsiteX1200" fmla="*/ 417794 w 772286"/>
                <a:gd name="connsiteY1200" fmla="*/ 357024 h 753296"/>
                <a:gd name="connsiteX1201" fmla="*/ 415263 w 772286"/>
                <a:gd name="connsiteY1201" fmla="*/ 357024 h 753296"/>
                <a:gd name="connsiteX1202" fmla="*/ 412731 w 772286"/>
                <a:gd name="connsiteY1202" fmla="*/ 357024 h 753296"/>
                <a:gd name="connsiteX1203" fmla="*/ 412731 w 772286"/>
                <a:gd name="connsiteY1203" fmla="*/ 359557 h 753296"/>
                <a:gd name="connsiteX1204" fmla="*/ 410198 w 772286"/>
                <a:gd name="connsiteY1204" fmla="*/ 359557 h 753296"/>
                <a:gd name="connsiteX1205" fmla="*/ 407666 w 772286"/>
                <a:gd name="connsiteY1205" fmla="*/ 359557 h 753296"/>
                <a:gd name="connsiteX1206" fmla="*/ 405134 w 772286"/>
                <a:gd name="connsiteY1206" fmla="*/ 359557 h 753296"/>
                <a:gd name="connsiteX1207" fmla="*/ 402603 w 772286"/>
                <a:gd name="connsiteY1207" fmla="*/ 359557 h 753296"/>
                <a:gd name="connsiteX1208" fmla="*/ 402603 w 772286"/>
                <a:gd name="connsiteY1208" fmla="*/ 357024 h 753296"/>
                <a:gd name="connsiteX1209" fmla="*/ 397538 w 772286"/>
                <a:gd name="connsiteY1209" fmla="*/ 354492 h 753296"/>
                <a:gd name="connsiteX1210" fmla="*/ 395006 w 772286"/>
                <a:gd name="connsiteY1210" fmla="*/ 354492 h 753296"/>
                <a:gd name="connsiteX1211" fmla="*/ 389942 w 772286"/>
                <a:gd name="connsiteY1211" fmla="*/ 354492 h 753296"/>
                <a:gd name="connsiteX1212" fmla="*/ 384878 w 772286"/>
                <a:gd name="connsiteY1212" fmla="*/ 357024 h 753296"/>
                <a:gd name="connsiteX1213" fmla="*/ 382345 w 772286"/>
                <a:gd name="connsiteY1213" fmla="*/ 357024 h 753296"/>
                <a:gd name="connsiteX1214" fmla="*/ 379813 w 772286"/>
                <a:gd name="connsiteY1214" fmla="*/ 357024 h 753296"/>
                <a:gd name="connsiteX1215" fmla="*/ 377282 w 772286"/>
                <a:gd name="connsiteY1215" fmla="*/ 359557 h 753296"/>
                <a:gd name="connsiteX1216" fmla="*/ 374749 w 772286"/>
                <a:gd name="connsiteY1216" fmla="*/ 362089 h 753296"/>
                <a:gd name="connsiteX1217" fmla="*/ 372217 w 772286"/>
                <a:gd name="connsiteY1217" fmla="*/ 362089 h 753296"/>
                <a:gd name="connsiteX1218" fmla="*/ 372217 w 772286"/>
                <a:gd name="connsiteY1218" fmla="*/ 359557 h 753296"/>
                <a:gd name="connsiteX1219" fmla="*/ 372217 w 772286"/>
                <a:gd name="connsiteY1219" fmla="*/ 359557 h 753296"/>
                <a:gd name="connsiteX1220" fmla="*/ 372217 w 772286"/>
                <a:gd name="connsiteY1220" fmla="*/ 362089 h 753296"/>
                <a:gd name="connsiteX1221" fmla="*/ 369685 w 772286"/>
                <a:gd name="connsiteY1221" fmla="*/ 362089 h 753296"/>
                <a:gd name="connsiteX1222" fmla="*/ 372217 w 772286"/>
                <a:gd name="connsiteY1222" fmla="*/ 362089 h 753296"/>
                <a:gd name="connsiteX1223" fmla="*/ 374749 w 772286"/>
                <a:gd name="connsiteY1223" fmla="*/ 362089 h 753296"/>
                <a:gd name="connsiteX1224" fmla="*/ 374749 w 772286"/>
                <a:gd name="connsiteY1224" fmla="*/ 364621 h 753296"/>
                <a:gd name="connsiteX1225" fmla="*/ 372217 w 772286"/>
                <a:gd name="connsiteY1225" fmla="*/ 367153 h 753296"/>
                <a:gd name="connsiteX1226" fmla="*/ 369685 w 772286"/>
                <a:gd name="connsiteY1226" fmla="*/ 367153 h 753296"/>
                <a:gd name="connsiteX1227" fmla="*/ 367153 w 772286"/>
                <a:gd name="connsiteY1227" fmla="*/ 367153 h 753296"/>
                <a:gd name="connsiteX1228" fmla="*/ 364621 w 772286"/>
                <a:gd name="connsiteY1228" fmla="*/ 364621 h 753296"/>
                <a:gd name="connsiteX1229" fmla="*/ 362089 w 772286"/>
                <a:gd name="connsiteY1229" fmla="*/ 364621 h 753296"/>
                <a:gd name="connsiteX1230" fmla="*/ 354492 w 772286"/>
                <a:gd name="connsiteY1230" fmla="*/ 367153 h 753296"/>
                <a:gd name="connsiteX1231" fmla="*/ 349429 w 772286"/>
                <a:gd name="connsiteY1231" fmla="*/ 372217 h 753296"/>
                <a:gd name="connsiteX1232" fmla="*/ 349429 w 772286"/>
                <a:gd name="connsiteY1232" fmla="*/ 369685 h 753296"/>
                <a:gd name="connsiteX1233" fmla="*/ 346896 w 772286"/>
                <a:gd name="connsiteY1233" fmla="*/ 367153 h 753296"/>
                <a:gd name="connsiteX1234" fmla="*/ 346896 w 772286"/>
                <a:gd name="connsiteY1234" fmla="*/ 369685 h 753296"/>
                <a:gd name="connsiteX1235" fmla="*/ 344364 w 772286"/>
                <a:gd name="connsiteY1235" fmla="*/ 369685 h 753296"/>
                <a:gd name="connsiteX1236" fmla="*/ 344364 w 772286"/>
                <a:gd name="connsiteY1236" fmla="*/ 372217 h 753296"/>
                <a:gd name="connsiteX1237" fmla="*/ 344364 w 772286"/>
                <a:gd name="connsiteY1237" fmla="*/ 374749 h 753296"/>
                <a:gd name="connsiteX1238" fmla="*/ 341832 w 772286"/>
                <a:gd name="connsiteY1238" fmla="*/ 374749 h 753296"/>
                <a:gd name="connsiteX1239" fmla="*/ 341832 w 772286"/>
                <a:gd name="connsiteY1239" fmla="*/ 377281 h 753296"/>
                <a:gd name="connsiteX1240" fmla="*/ 339300 w 772286"/>
                <a:gd name="connsiteY1240" fmla="*/ 377281 h 753296"/>
                <a:gd name="connsiteX1241" fmla="*/ 336768 w 772286"/>
                <a:gd name="connsiteY1241" fmla="*/ 377281 h 753296"/>
                <a:gd name="connsiteX1242" fmla="*/ 334236 w 772286"/>
                <a:gd name="connsiteY1242" fmla="*/ 377281 h 753296"/>
                <a:gd name="connsiteX1243" fmla="*/ 334236 w 772286"/>
                <a:gd name="connsiteY1243" fmla="*/ 374749 h 753296"/>
                <a:gd name="connsiteX1244" fmla="*/ 334236 w 772286"/>
                <a:gd name="connsiteY1244" fmla="*/ 372217 h 753296"/>
                <a:gd name="connsiteX1245" fmla="*/ 334236 w 772286"/>
                <a:gd name="connsiteY1245" fmla="*/ 372217 h 753296"/>
                <a:gd name="connsiteX1246" fmla="*/ 331704 w 772286"/>
                <a:gd name="connsiteY1246" fmla="*/ 374749 h 753296"/>
                <a:gd name="connsiteX1247" fmla="*/ 329171 w 772286"/>
                <a:gd name="connsiteY1247" fmla="*/ 377281 h 753296"/>
                <a:gd name="connsiteX1248" fmla="*/ 326640 w 772286"/>
                <a:gd name="connsiteY1248" fmla="*/ 377281 h 753296"/>
                <a:gd name="connsiteX1249" fmla="*/ 326640 w 772286"/>
                <a:gd name="connsiteY1249" fmla="*/ 379813 h 753296"/>
                <a:gd name="connsiteX1250" fmla="*/ 326640 w 772286"/>
                <a:gd name="connsiteY1250" fmla="*/ 382345 h 753296"/>
                <a:gd name="connsiteX1251" fmla="*/ 324108 w 772286"/>
                <a:gd name="connsiteY1251" fmla="*/ 382345 h 753296"/>
                <a:gd name="connsiteX1252" fmla="*/ 321575 w 772286"/>
                <a:gd name="connsiteY1252" fmla="*/ 382345 h 753296"/>
                <a:gd name="connsiteX1253" fmla="*/ 319043 w 772286"/>
                <a:gd name="connsiteY1253" fmla="*/ 382345 h 753296"/>
                <a:gd name="connsiteX1254" fmla="*/ 319043 w 772286"/>
                <a:gd name="connsiteY1254" fmla="*/ 379813 h 753296"/>
                <a:gd name="connsiteX1255" fmla="*/ 316511 w 772286"/>
                <a:gd name="connsiteY1255" fmla="*/ 379813 h 753296"/>
                <a:gd name="connsiteX1256" fmla="*/ 316511 w 772286"/>
                <a:gd name="connsiteY1256" fmla="*/ 377281 h 753296"/>
                <a:gd name="connsiteX1257" fmla="*/ 313979 w 772286"/>
                <a:gd name="connsiteY1257" fmla="*/ 372217 h 753296"/>
                <a:gd name="connsiteX1258" fmla="*/ 311447 w 772286"/>
                <a:gd name="connsiteY1258" fmla="*/ 374749 h 753296"/>
                <a:gd name="connsiteX1259" fmla="*/ 311447 w 772286"/>
                <a:gd name="connsiteY1259" fmla="*/ 377281 h 753296"/>
                <a:gd name="connsiteX1260" fmla="*/ 313979 w 772286"/>
                <a:gd name="connsiteY1260" fmla="*/ 377281 h 753296"/>
                <a:gd name="connsiteX1261" fmla="*/ 313979 w 772286"/>
                <a:gd name="connsiteY1261" fmla="*/ 379813 h 753296"/>
                <a:gd name="connsiteX1262" fmla="*/ 311447 w 772286"/>
                <a:gd name="connsiteY1262" fmla="*/ 384877 h 753296"/>
                <a:gd name="connsiteX1263" fmla="*/ 316511 w 772286"/>
                <a:gd name="connsiteY1263" fmla="*/ 384877 h 753296"/>
                <a:gd name="connsiteX1264" fmla="*/ 319043 w 772286"/>
                <a:gd name="connsiteY1264" fmla="*/ 384877 h 753296"/>
                <a:gd name="connsiteX1265" fmla="*/ 319043 w 772286"/>
                <a:gd name="connsiteY1265" fmla="*/ 387409 h 753296"/>
                <a:gd name="connsiteX1266" fmla="*/ 319043 w 772286"/>
                <a:gd name="connsiteY1266" fmla="*/ 389942 h 753296"/>
                <a:gd name="connsiteX1267" fmla="*/ 319043 w 772286"/>
                <a:gd name="connsiteY1267" fmla="*/ 392474 h 753296"/>
                <a:gd name="connsiteX1268" fmla="*/ 316511 w 772286"/>
                <a:gd name="connsiteY1268" fmla="*/ 392474 h 753296"/>
                <a:gd name="connsiteX1269" fmla="*/ 316511 w 772286"/>
                <a:gd name="connsiteY1269" fmla="*/ 395006 h 753296"/>
                <a:gd name="connsiteX1270" fmla="*/ 316511 w 772286"/>
                <a:gd name="connsiteY1270" fmla="*/ 397538 h 753296"/>
                <a:gd name="connsiteX1271" fmla="*/ 313979 w 772286"/>
                <a:gd name="connsiteY1271" fmla="*/ 397538 h 753296"/>
                <a:gd name="connsiteX1272" fmla="*/ 311447 w 772286"/>
                <a:gd name="connsiteY1272" fmla="*/ 397538 h 753296"/>
                <a:gd name="connsiteX1273" fmla="*/ 308915 w 772286"/>
                <a:gd name="connsiteY1273" fmla="*/ 397538 h 753296"/>
                <a:gd name="connsiteX1274" fmla="*/ 308915 w 772286"/>
                <a:gd name="connsiteY1274" fmla="*/ 395006 h 753296"/>
                <a:gd name="connsiteX1275" fmla="*/ 308915 w 772286"/>
                <a:gd name="connsiteY1275" fmla="*/ 392474 h 753296"/>
                <a:gd name="connsiteX1276" fmla="*/ 306383 w 772286"/>
                <a:gd name="connsiteY1276" fmla="*/ 392474 h 753296"/>
                <a:gd name="connsiteX1277" fmla="*/ 306383 w 772286"/>
                <a:gd name="connsiteY1277" fmla="*/ 389942 h 753296"/>
                <a:gd name="connsiteX1278" fmla="*/ 298787 w 772286"/>
                <a:gd name="connsiteY1278" fmla="*/ 384877 h 753296"/>
                <a:gd name="connsiteX1279" fmla="*/ 296255 w 772286"/>
                <a:gd name="connsiteY1279" fmla="*/ 382345 h 753296"/>
                <a:gd name="connsiteX1280" fmla="*/ 291190 w 772286"/>
                <a:gd name="connsiteY1280" fmla="*/ 382345 h 753296"/>
                <a:gd name="connsiteX1281" fmla="*/ 283594 w 772286"/>
                <a:gd name="connsiteY1281" fmla="*/ 384877 h 753296"/>
                <a:gd name="connsiteX1282" fmla="*/ 281062 w 772286"/>
                <a:gd name="connsiteY1282" fmla="*/ 387409 h 753296"/>
                <a:gd name="connsiteX1283" fmla="*/ 278530 w 772286"/>
                <a:gd name="connsiteY1283" fmla="*/ 387409 h 753296"/>
                <a:gd name="connsiteX1284" fmla="*/ 275998 w 772286"/>
                <a:gd name="connsiteY1284" fmla="*/ 387409 h 753296"/>
                <a:gd name="connsiteX1285" fmla="*/ 273466 w 772286"/>
                <a:gd name="connsiteY1285" fmla="*/ 387409 h 753296"/>
                <a:gd name="connsiteX1286" fmla="*/ 273466 w 772286"/>
                <a:gd name="connsiteY1286" fmla="*/ 384877 h 753296"/>
                <a:gd name="connsiteX1287" fmla="*/ 270934 w 772286"/>
                <a:gd name="connsiteY1287" fmla="*/ 384877 h 753296"/>
                <a:gd name="connsiteX1288" fmla="*/ 270934 w 772286"/>
                <a:gd name="connsiteY1288" fmla="*/ 382345 h 753296"/>
                <a:gd name="connsiteX1289" fmla="*/ 268401 w 772286"/>
                <a:gd name="connsiteY1289" fmla="*/ 382345 h 753296"/>
                <a:gd name="connsiteX1290" fmla="*/ 268401 w 772286"/>
                <a:gd name="connsiteY1290" fmla="*/ 384877 h 753296"/>
                <a:gd name="connsiteX1291" fmla="*/ 265869 w 772286"/>
                <a:gd name="connsiteY1291" fmla="*/ 387409 h 753296"/>
                <a:gd name="connsiteX1292" fmla="*/ 263338 w 772286"/>
                <a:gd name="connsiteY1292" fmla="*/ 387409 h 753296"/>
                <a:gd name="connsiteX1293" fmla="*/ 263338 w 772286"/>
                <a:gd name="connsiteY1293" fmla="*/ 381079 h 753296"/>
                <a:gd name="connsiteX1294" fmla="*/ 265869 w 772286"/>
                <a:gd name="connsiteY1294" fmla="*/ 381079 h 753296"/>
                <a:gd name="connsiteX1295" fmla="*/ 265869 w 772286"/>
                <a:gd name="connsiteY1295" fmla="*/ 378547 h 753296"/>
                <a:gd name="connsiteX1296" fmla="*/ 265869 w 772286"/>
                <a:gd name="connsiteY1296" fmla="*/ 374749 h 753296"/>
                <a:gd name="connsiteX1297" fmla="*/ 263338 w 772286"/>
                <a:gd name="connsiteY1297" fmla="*/ 374749 h 753296"/>
                <a:gd name="connsiteX1298" fmla="*/ 263338 w 772286"/>
                <a:gd name="connsiteY1298" fmla="*/ 372217 h 753296"/>
                <a:gd name="connsiteX1299" fmla="*/ 265869 w 772286"/>
                <a:gd name="connsiteY1299" fmla="*/ 369685 h 753296"/>
                <a:gd name="connsiteX1300" fmla="*/ 265869 w 772286"/>
                <a:gd name="connsiteY1300" fmla="*/ 367153 h 753296"/>
                <a:gd name="connsiteX1301" fmla="*/ 268401 w 772286"/>
                <a:gd name="connsiteY1301" fmla="*/ 367153 h 753296"/>
                <a:gd name="connsiteX1302" fmla="*/ 273466 w 772286"/>
                <a:gd name="connsiteY1302" fmla="*/ 367153 h 753296"/>
                <a:gd name="connsiteX1303" fmla="*/ 275998 w 772286"/>
                <a:gd name="connsiteY1303" fmla="*/ 369685 h 753296"/>
                <a:gd name="connsiteX1304" fmla="*/ 278530 w 772286"/>
                <a:gd name="connsiteY1304" fmla="*/ 369685 h 753296"/>
                <a:gd name="connsiteX1305" fmla="*/ 281062 w 772286"/>
                <a:gd name="connsiteY1305" fmla="*/ 369685 h 753296"/>
                <a:gd name="connsiteX1306" fmla="*/ 283594 w 772286"/>
                <a:gd name="connsiteY1306" fmla="*/ 367153 h 753296"/>
                <a:gd name="connsiteX1307" fmla="*/ 288659 w 772286"/>
                <a:gd name="connsiteY1307" fmla="*/ 362089 h 753296"/>
                <a:gd name="connsiteX1308" fmla="*/ 288659 w 772286"/>
                <a:gd name="connsiteY1308" fmla="*/ 359557 h 753296"/>
                <a:gd name="connsiteX1309" fmla="*/ 291190 w 772286"/>
                <a:gd name="connsiteY1309" fmla="*/ 359557 h 753296"/>
                <a:gd name="connsiteX1310" fmla="*/ 293722 w 772286"/>
                <a:gd name="connsiteY1310" fmla="*/ 359557 h 753296"/>
                <a:gd name="connsiteX1311" fmla="*/ 296255 w 772286"/>
                <a:gd name="connsiteY1311" fmla="*/ 357024 h 753296"/>
                <a:gd name="connsiteX1312" fmla="*/ 298787 w 772286"/>
                <a:gd name="connsiteY1312" fmla="*/ 357024 h 753296"/>
                <a:gd name="connsiteX1313" fmla="*/ 306383 w 772286"/>
                <a:gd name="connsiteY1313" fmla="*/ 350694 h 753296"/>
                <a:gd name="connsiteX1314" fmla="*/ 308915 w 772286"/>
                <a:gd name="connsiteY1314" fmla="*/ 350694 h 753296"/>
                <a:gd name="connsiteX1315" fmla="*/ 308915 w 772286"/>
                <a:gd name="connsiteY1315" fmla="*/ 349428 h 753296"/>
                <a:gd name="connsiteX1316" fmla="*/ 311447 w 772286"/>
                <a:gd name="connsiteY1316" fmla="*/ 346896 h 753296"/>
                <a:gd name="connsiteX1317" fmla="*/ 313979 w 772286"/>
                <a:gd name="connsiteY1317" fmla="*/ 346896 h 753296"/>
                <a:gd name="connsiteX1318" fmla="*/ 316511 w 772286"/>
                <a:gd name="connsiteY1318" fmla="*/ 346896 h 753296"/>
                <a:gd name="connsiteX1319" fmla="*/ 316511 w 772286"/>
                <a:gd name="connsiteY1319" fmla="*/ 344364 h 753296"/>
                <a:gd name="connsiteX1320" fmla="*/ 319043 w 772286"/>
                <a:gd name="connsiteY1320" fmla="*/ 341832 h 753296"/>
                <a:gd name="connsiteX1321" fmla="*/ 324108 w 772286"/>
                <a:gd name="connsiteY1321" fmla="*/ 339300 h 753296"/>
                <a:gd name="connsiteX1322" fmla="*/ 324108 w 772286"/>
                <a:gd name="connsiteY1322" fmla="*/ 336768 h 753296"/>
                <a:gd name="connsiteX1323" fmla="*/ 326640 w 772286"/>
                <a:gd name="connsiteY1323" fmla="*/ 336768 h 753296"/>
                <a:gd name="connsiteX1324" fmla="*/ 329171 w 772286"/>
                <a:gd name="connsiteY1324" fmla="*/ 336768 h 753296"/>
                <a:gd name="connsiteX1325" fmla="*/ 329171 w 772286"/>
                <a:gd name="connsiteY1325" fmla="*/ 334236 h 753296"/>
                <a:gd name="connsiteX1326" fmla="*/ 329171 w 772286"/>
                <a:gd name="connsiteY1326" fmla="*/ 331704 h 753296"/>
                <a:gd name="connsiteX1327" fmla="*/ 326640 w 772286"/>
                <a:gd name="connsiteY1327" fmla="*/ 331704 h 753296"/>
                <a:gd name="connsiteX1328" fmla="*/ 329171 w 772286"/>
                <a:gd name="connsiteY1328" fmla="*/ 331704 h 753296"/>
                <a:gd name="connsiteX1329" fmla="*/ 334236 w 772286"/>
                <a:gd name="connsiteY1329" fmla="*/ 329171 h 753296"/>
                <a:gd name="connsiteX1330" fmla="*/ 336768 w 772286"/>
                <a:gd name="connsiteY1330" fmla="*/ 329171 h 753296"/>
                <a:gd name="connsiteX1331" fmla="*/ 339300 w 772286"/>
                <a:gd name="connsiteY1331" fmla="*/ 329171 h 753296"/>
                <a:gd name="connsiteX1332" fmla="*/ 341832 w 772286"/>
                <a:gd name="connsiteY1332" fmla="*/ 326639 h 753296"/>
                <a:gd name="connsiteX1333" fmla="*/ 344364 w 772286"/>
                <a:gd name="connsiteY1333" fmla="*/ 324107 h 753296"/>
                <a:gd name="connsiteX1334" fmla="*/ 349429 w 772286"/>
                <a:gd name="connsiteY1334" fmla="*/ 326639 h 753296"/>
                <a:gd name="connsiteX1335" fmla="*/ 349429 w 772286"/>
                <a:gd name="connsiteY1335" fmla="*/ 329171 h 753296"/>
                <a:gd name="connsiteX1336" fmla="*/ 351961 w 772286"/>
                <a:gd name="connsiteY1336" fmla="*/ 329171 h 753296"/>
                <a:gd name="connsiteX1337" fmla="*/ 351961 w 772286"/>
                <a:gd name="connsiteY1337" fmla="*/ 331704 h 753296"/>
                <a:gd name="connsiteX1338" fmla="*/ 354492 w 772286"/>
                <a:gd name="connsiteY1338" fmla="*/ 331704 h 753296"/>
                <a:gd name="connsiteX1339" fmla="*/ 354492 w 772286"/>
                <a:gd name="connsiteY1339" fmla="*/ 329171 h 753296"/>
                <a:gd name="connsiteX1340" fmla="*/ 357024 w 772286"/>
                <a:gd name="connsiteY1340" fmla="*/ 329171 h 753296"/>
                <a:gd name="connsiteX1341" fmla="*/ 359557 w 772286"/>
                <a:gd name="connsiteY1341" fmla="*/ 329171 h 753296"/>
                <a:gd name="connsiteX1342" fmla="*/ 359557 w 772286"/>
                <a:gd name="connsiteY1342" fmla="*/ 326639 h 753296"/>
                <a:gd name="connsiteX1343" fmla="*/ 362089 w 772286"/>
                <a:gd name="connsiteY1343" fmla="*/ 326639 h 753296"/>
                <a:gd name="connsiteX1344" fmla="*/ 362089 w 772286"/>
                <a:gd name="connsiteY1344" fmla="*/ 329171 h 753296"/>
                <a:gd name="connsiteX1345" fmla="*/ 364621 w 772286"/>
                <a:gd name="connsiteY1345" fmla="*/ 329171 h 753296"/>
                <a:gd name="connsiteX1346" fmla="*/ 367153 w 772286"/>
                <a:gd name="connsiteY1346" fmla="*/ 329171 h 753296"/>
                <a:gd name="connsiteX1347" fmla="*/ 369685 w 772286"/>
                <a:gd name="connsiteY1347" fmla="*/ 329171 h 753296"/>
                <a:gd name="connsiteX1348" fmla="*/ 378547 w 772286"/>
                <a:gd name="connsiteY1348" fmla="*/ 329171 h 753296"/>
                <a:gd name="connsiteX1349" fmla="*/ 383612 w 772286"/>
                <a:gd name="connsiteY1349" fmla="*/ 326639 h 753296"/>
                <a:gd name="connsiteX1350" fmla="*/ 386143 w 772286"/>
                <a:gd name="connsiteY1350" fmla="*/ 326639 h 753296"/>
                <a:gd name="connsiteX1351" fmla="*/ 386143 w 772286"/>
                <a:gd name="connsiteY1351" fmla="*/ 324107 h 753296"/>
                <a:gd name="connsiteX1352" fmla="*/ 388676 w 772286"/>
                <a:gd name="connsiteY1352" fmla="*/ 324107 h 753296"/>
                <a:gd name="connsiteX1353" fmla="*/ 393740 w 772286"/>
                <a:gd name="connsiteY1353" fmla="*/ 324107 h 753296"/>
                <a:gd name="connsiteX1354" fmla="*/ 393740 w 772286"/>
                <a:gd name="connsiteY1354" fmla="*/ 324107 h 753296"/>
                <a:gd name="connsiteX1355" fmla="*/ 401336 w 772286"/>
                <a:gd name="connsiteY1355" fmla="*/ 324107 h 753296"/>
                <a:gd name="connsiteX1356" fmla="*/ 403868 w 772286"/>
                <a:gd name="connsiteY1356" fmla="*/ 324107 h 753296"/>
                <a:gd name="connsiteX1357" fmla="*/ 403868 w 772286"/>
                <a:gd name="connsiteY1357" fmla="*/ 326639 h 753296"/>
                <a:gd name="connsiteX1358" fmla="*/ 406400 w 772286"/>
                <a:gd name="connsiteY1358" fmla="*/ 326639 h 753296"/>
                <a:gd name="connsiteX1359" fmla="*/ 411464 w 772286"/>
                <a:gd name="connsiteY1359" fmla="*/ 324107 h 753296"/>
                <a:gd name="connsiteX1360" fmla="*/ 413996 w 772286"/>
                <a:gd name="connsiteY1360" fmla="*/ 324107 h 753296"/>
                <a:gd name="connsiteX1361" fmla="*/ 413996 w 772286"/>
                <a:gd name="connsiteY1361" fmla="*/ 321575 h 753296"/>
                <a:gd name="connsiteX1362" fmla="*/ 416529 w 772286"/>
                <a:gd name="connsiteY1362" fmla="*/ 321575 h 753296"/>
                <a:gd name="connsiteX1363" fmla="*/ 419061 w 772286"/>
                <a:gd name="connsiteY1363" fmla="*/ 321575 h 753296"/>
                <a:gd name="connsiteX1364" fmla="*/ 421593 w 772286"/>
                <a:gd name="connsiteY1364" fmla="*/ 321575 h 753296"/>
                <a:gd name="connsiteX1365" fmla="*/ 421593 w 772286"/>
                <a:gd name="connsiteY1365" fmla="*/ 324107 h 753296"/>
                <a:gd name="connsiteX1366" fmla="*/ 419061 w 772286"/>
                <a:gd name="connsiteY1366" fmla="*/ 324107 h 753296"/>
                <a:gd name="connsiteX1367" fmla="*/ 419061 w 772286"/>
                <a:gd name="connsiteY1367" fmla="*/ 329171 h 753296"/>
                <a:gd name="connsiteX1368" fmla="*/ 416529 w 772286"/>
                <a:gd name="connsiteY1368" fmla="*/ 329171 h 753296"/>
                <a:gd name="connsiteX1369" fmla="*/ 421593 w 772286"/>
                <a:gd name="connsiteY1369" fmla="*/ 331704 h 753296"/>
                <a:gd name="connsiteX1370" fmla="*/ 424125 w 772286"/>
                <a:gd name="connsiteY1370" fmla="*/ 331704 h 753296"/>
                <a:gd name="connsiteX1371" fmla="*/ 424125 w 772286"/>
                <a:gd name="connsiteY1371" fmla="*/ 329171 h 753296"/>
                <a:gd name="connsiteX1372" fmla="*/ 426657 w 772286"/>
                <a:gd name="connsiteY1372" fmla="*/ 326639 h 753296"/>
                <a:gd name="connsiteX1373" fmla="*/ 426657 w 772286"/>
                <a:gd name="connsiteY1373" fmla="*/ 329171 h 753296"/>
                <a:gd name="connsiteX1374" fmla="*/ 429189 w 772286"/>
                <a:gd name="connsiteY1374" fmla="*/ 331704 h 753296"/>
                <a:gd name="connsiteX1375" fmla="*/ 434254 w 772286"/>
                <a:gd name="connsiteY1375" fmla="*/ 331704 h 753296"/>
                <a:gd name="connsiteX1376" fmla="*/ 436785 w 772286"/>
                <a:gd name="connsiteY1376" fmla="*/ 331704 h 753296"/>
                <a:gd name="connsiteX1377" fmla="*/ 439317 w 772286"/>
                <a:gd name="connsiteY1377" fmla="*/ 329171 h 753296"/>
                <a:gd name="connsiteX1378" fmla="*/ 444382 w 772286"/>
                <a:gd name="connsiteY1378" fmla="*/ 324107 h 753296"/>
                <a:gd name="connsiteX1379" fmla="*/ 444382 w 772286"/>
                <a:gd name="connsiteY1379" fmla="*/ 321575 h 753296"/>
                <a:gd name="connsiteX1380" fmla="*/ 446914 w 772286"/>
                <a:gd name="connsiteY1380" fmla="*/ 321575 h 753296"/>
                <a:gd name="connsiteX1381" fmla="*/ 446914 w 772286"/>
                <a:gd name="connsiteY1381" fmla="*/ 324107 h 753296"/>
                <a:gd name="connsiteX1382" fmla="*/ 449445 w 772286"/>
                <a:gd name="connsiteY1382" fmla="*/ 324107 h 753296"/>
                <a:gd name="connsiteX1383" fmla="*/ 449445 w 772286"/>
                <a:gd name="connsiteY1383" fmla="*/ 321575 h 753296"/>
                <a:gd name="connsiteX1384" fmla="*/ 449445 w 772286"/>
                <a:gd name="connsiteY1384" fmla="*/ 319043 h 753296"/>
                <a:gd name="connsiteX1385" fmla="*/ 446914 w 772286"/>
                <a:gd name="connsiteY1385" fmla="*/ 316511 h 753296"/>
                <a:gd name="connsiteX1386" fmla="*/ 444382 w 772286"/>
                <a:gd name="connsiteY1386" fmla="*/ 313979 h 753296"/>
                <a:gd name="connsiteX1387" fmla="*/ 444382 w 772286"/>
                <a:gd name="connsiteY1387" fmla="*/ 311447 h 753296"/>
                <a:gd name="connsiteX1388" fmla="*/ 449445 w 772286"/>
                <a:gd name="connsiteY1388" fmla="*/ 306383 h 753296"/>
                <a:gd name="connsiteX1389" fmla="*/ 451978 w 772286"/>
                <a:gd name="connsiteY1389" fmla="*/ 303851 h 753296"/>
                <a:gd name="connsiteX1390" fmla="*/ 451978 w 772286"/>
                <a:gd name="connsiteY1390" fmla="*/ 301318 h 753296"/>
                <a:gd name="connsiteX1391" fmla="*/ 454510 w 772286"/>
                <a:gd name="connsiteY1391" fmla="*/ 301318 h 753296"/>
                <a:gd name="connsiteX1392" fmla="*/ 459574 w 772286"/>
                <a:gd name="connsiteY1392" fmla="*/ 298786 h 753296"/>
                <a:gd name="connsiteX1393" fmla="*/ 462106 w 772286"/>
                <a:gd name="connsiteY1393" fmla="*/ 296254 h 753296"/>
                <a:gd name="connsiteX1394" fmla="*/ 464638 w 772286"/>
                <a:gd name="connsiteY1394" fmla="*/ 291190 h 753296"/>
                <a:gd name="connsiteX1395" fmla="*/ 467170 w 772286"/>
                <a:gd name="connsiteY1395" fmla="*/ 288658 h 753296"/>
                <a:gd name="connsiteX1396" fmla="*/ 469703 w 772286"/>
                <a:gd name="connsiteY1396" fmla="*/ 286126 h 753296"/>
                <a:gd name="connsiteX1397" fmla="*/ 472235 w 772286"/>
                <a:gd name="connsiteY1397" fmla="*/ 283594 h 753296"/>
                <a:gd name="connsiteX1398" fmla="*/ 472235 w 772286"/>
                <a:gd name="connsiteY1398" fmla="*/ 281062 h 753296"/>
                <a:gd name="connsiteX1399" fmla="*/ 474766 w 772286"/>
                <a:gd name="connsiteY1399" fmla="*/ 278530 h 753296"/>
                <a:gd name="connsiteX1400" fmla="*/ 474766 w 772286"/>
                <a:gd name="connsiteY1400" fmla="*/ 275998 h 753296"/>
                <a:gd name="connsiteX1401" fmla="*/ 474766 w 772286"/>
                <a:gd name="connsiteY1401" fmla="*/ 273466 h 753296"/>
                <a:gd name="connsiteX1402" fmla="*/ 472235 w 772286"/>
                <a:gd name="connsiteY1402" fmla="*/ 270933 h 753296"/>
                <a:gd name="connsiteX1403" fmla="*/ 472235 w 772286"/>
                <a:gd name="connsiteY1403" fmla="*/ 273466 h 753296"/>
                <a:gd name="connsiteX1404" fmla="*/ 469703 w 772286"/>
                <a:gd name="connsiteY1404" fmla="*/ 273466 h 753296"/>
                <a:gd name="connsiteX1405" fmla="*/ 469703 w 772286"/>
                <a:gd name="connsiteY1405" fmla="*/ 270933 h 753296"/>
                <a:gd name="connsiteX1406" fmla="*/ 472235 w 772286"/>
                <a:gd name="connsiteY1406" fmla="*/ 270933 h 753296"/>
                <a:gd name="connsiteX1407" fmla="*/ 472235 w 772286"/>
                <a:gd name="connsiteY1407" fmla="*/ 265869 h 753296"/>
                <a:gd name="connsiteX1408" fmla="*/ 474766 w 772286"/>
                <a:gd name="connsiteY1408" fmla="*/ 265869 h 753296"/>
                <a:gd name="connsiteX1409" fmla="*/ 477299 w 772286"/>
                <a:gd name="connsiteY1409" fmla="*/ 263337 h 753296"/>
                <a:gd name="connsiteX1410" fmla="*/ 479831 w 772286"/>
                <a:gd name="connsiteY1410" fmla="*/ 263337 h 753296"/>
                <a:gd name="connsiteX1411" fmla="*/ 482363 w 772286"/>
                <a:gd name="connsiteY1411" fmla="*/ 263337 h 753296"/>
                <a:gd name="connsiteX1412" fmla="*/ 484895 w 772286"/>
                <a:gd name="connsiteY1412" fmla="*/ 260805 h 753296"/>
                <a:gd name="connsiteX1413" fmla="*/ 487427 w 772286"/>
                <a:gd name="connsiteY1413" fmla="*/ 260805 h 753296"/>
                <a:gd name="connsiteX1414" fmla="*/ 489959 w 772286"/>
                <a:gd name="connsiteY1414" fmla="*/ 258273 h 753296"/>
                <a:gd name="connsiteX1415" fmla="*/ 492491 w 772286"/>
                <a:gd name="connsiteY1415" fmla="*/ 258273 h 753296"/>
                <a:gd name="connsiteX1416" fmla="*/ 495024 w 772286"/>
                <a:gd name="connsiteY1416" fmla="*/ 258273 h 753296"/>
                <a:gd name="connsiteX1417" fmla="*/ 495024 w 772286"/>
                <a:gd name="connsiteY1417" fmla="*/ 260805 h 753296"/>
                <a:gd name="connsiteX1418" fmla="*/ 495024 w 772286"/>
                <a:gd name="connsiteY1418" fmla="*/ 263337 h 753296"/>
                <a:gd name="connsiteX1419" fmla="*/ 489959 w 772286"/>
                <a:gd name="connsiteY1419" fmla="*/ 265869 h 753296"/>
                <a:gd name="connsiteX1420" fmla="*/ 487427 w 772286"/>
                <a:gd name="connsiteY1420" fmla="*/ 268401 h 753296"/>
                <a:gd name="connsiteX1421" fmla="*/ 484895 w 772286"/>
                <a:gd name="connsiteY1421" fmla="*/ 270933 h 753296"/>
                <a:gd name="connsiteX1422" fmla="*/ 484895 w 772286"/>
                <a:gd name="connsiteY1422" fmla="*/ 275998 h 753296"/>
                <a:gd name="connsiteX1423" fmla="*/ 484895 w 772286"/>
                <a:gd name="connsiteY1423" fmla="*/ 278530 h 753296"/>
                <a:gd name="connsiteX1424" fmla="*/ 484895 w 772286"/>
                <a:gd name="connsiteY1424" fmla="*/ 281062 h 753296"/>
                <a:gd name="connsiteX1425" fmla="*/ 482363 w 772286"/>
                <a:gd name="connsiteY1425" fmla="*/ 283594 h 753296"/>
                <a:gd name="connsiteX1426" fmla="*/ 482363 w 772286"/>
                <a:gd name="connsiteY1426" fmla="*/ 286126 h 753296"/>
                <a:gd name="connsiteX1427" fmla="*/ 484895 w 772286"/>
                <a:gd name="connsiteY1427" fmla="*/ 286126 h 753296"/>
                <a:gd name="connsiteX1428" fmla="*/ 487427 w 772286"/>
                <a:gd name="connsiteY1428" fmla="*/ 288658 h 753296"/>
                <a:gd name="connsiteX1429" fmla="*/ 489959 w 772286"/>
                <a:gd name="connsiteY1429" fmla="*/ 288658 h 753296"/>
                <a:gd name="connsiteX1430" fmla="*/ 492491 w 772286"/>
                <a:gd name="connsiteY1430" fmla="*/ 288658 h 753296"/>
                <a:gd name="connsiteX1431" fmla="*/ 495024 w 772286"/>
                <a:gd name="connsiteY1431" fmla="*/ 288658 h 753296"/>
                <a:gd name="connsiteX1432" fmla="*/ 495024 w 772286"/>
                <a:gd name="connsiteY1432" fmla="*/ 286126 h 753296"/>
                <a:gd name="connsiteX1433" fmla="*/ 497556 w 772286"/>
                <a:gd name="connsiteY1433" fmla="*/ 286126 h 753296"/>
                <a:gd name="connsiteX1434" fmla="*/ 497556 w 772286"/>
                <a:gd name="connsiteY1434" fmla="*/ 283594 h 753296"/>
                <a:gd name="connsiteX1435" fmla="*/ 497556 w 772286"/>
                <a:gd name="connsiteY1435" fmla="*/ 281062 h 753296"/>
                <a:gd name="connsiteX1436" fmla="*/ 500087 w 772286"/>
                <a:gd name="connsiteY1436" fmla="*/ 281062 h 753296"/>
                <a:gd name="connsiteX1437" fmla="*/ 502619 w 772286"/>
                <a:gd name="connsiteY1437" fmla="*/ 281062 h 753296"/>
                <a:gd name="connsiteX1438" fmla="*/ 505152 w 772286"/>
                <a:gd name="connsiteY1438" fmla="*/ 278530 h 753296"/>
                <a:gd name="connsiteX1439" fmla="*/ 510216 w 772286"/>
                <a:gd name="connsiteY1439" fmla="*/ 278530 h 753296"/>
                <a:gd name="connsiteX1440" fmla="*/ 512748 w 772286"/>
                <a:gd name="connsiteY1440" fmla="*/ 275998 h 753296"/>
                <a:gd name="connsiteX1441" fmla="*/ 515280 w 772286"/>
                <a:gd name="connsiteY1441" fmla="*/ 275998 h 753296"/>
                <a:gd name="connsiteX1442" fmla="*/ 517812 w 772286"/>
                <a:gd name="connsiteY1442" fmla="*/ 273466 h 753296"/>
                <a:gd name="connsiteX1443" fmla="*/ 525408 w 772286"/>
                <a:gd name="connsiteY1443" fmla="*/ 273466 h 753296"/>
                <a:gd name="connsiteX1444" fmla="*/ 527940 w 772286"/>
                <a:gd name="connsiteY1444" fmla="*/ 270933 h 753296"/>
                <a:gd name="connsiteX1445" fmla="*/ 536803 w 772286"/>
                <a:gd name="connsiteY1445" fmla="*/ 264603 h 753296"/>
                <a:gd name="connsiteX1446" fmla="*/ 541867 w 772286"/>
                <a:gd name="connsiteY1446" fmla="*/ 259539 h 753296"/>
                <a:gd name="connsiteX1447" fmla="*/ 544399 w 772286"/>
                <a:gd name="connsiteY1447" fmla="*/ 257007 h 753296"/>
                <a:gd name="connsiteX1448" fmla="*/ 544399 w 772286"/>
                <a:gd name="connsiteY1448" fmla="*/ 254475 h 753296"/>
                <a:gd name="connsiteX1449" fmla="*/ 544399 w 772286"/>
                <a:gd name="connsiteY1449" fmla="*/ 251943 h 753296"/>
                <a:gd name="connsiteX1450" fmla="*/ 546931 w 772286"/>
                <a:gd name="connsiteY1450" fmla="*/ 249411 h 753296"/>
                <a:gd name="connsiteX1451" fmla="*/ 546931 w 772286"/>
                <a:gd name="connsiteY1451" fmla="*/ 248145 h 753296"/>
                <a:gd name="connsiteX1452" fmla="*/ 549463 w 772286"/>
                <a:gd name="connsiteY1452" fmla="*/ 248145 h 753296"/>
                <a:gd name="connsiteX1453" fmla="*/ 551996 w 772286"/>
                <a:gd name="connsiteY1453" fmla="*/ 248145 h 753296"/>
                <a:gd name="connsiteX1454" fmla="*/ 554528 w 772286"/>
                <a:gd name="connsiteY1454" fmla="*/ 245613 h 753296"/>
                <a:gd name="connsiteX1455" fmla="*/ 557059 w 772286"/>
                <a:gd name="connsiteY1455" fmla="*/ 245613 h 753296"/>
                <a:gd name="connsiteX1456" fmla="*/ 562124 w 772286"/>
                <a:gd name="connsiteY1456" fmla="*/ 243081 h 753296"/>
                <a:gd name="connsiteX1457" fmla="*/ 564656 w 772286"/>
                <a:gd name="connsiteY1457" fmla="*/ 240548 h 753296"/>
                <a:gd name="connsiteX1458" fmla="*/ 567188 w 772286"/>
                <a:gd name="connsiteY1458" fmla="*/ 238016 h 753296"/>
                <a:gd name="connsiteX1459" fmla="*/ 569720 w 772286"/>
                <a:gd name="connsiteY1459" fmla="*/ 235484 h 753296"/>
                <a:gd name="connsiteX1460" fmla="*/ 569720 w 772286"/>
                <a:gd name="connsiteY1460" fmla="*/ 232952 h 753296"/>
                <a:gd name="connsiteX1461" fmla="*/ 569720 w 772286"/>
                <a:gd name="connsiteY1461" fmla="*/ 230420 h 753296"/>
                <a:gd name="connsiteX1462" fmla="*/ 569720 w 772286"/>
                <a:gd name="connsiteY1462" fmla="*/ 227888 h 753296"/>
                <a:gd name="connsiteX1463" fmla="*/ 572252 w 772286"/>
                <a:gd name="connsiteY1463" fmla="*/ 221558 h 753296"/>
                <a:gd name="connsiteX1464" fmla="*/ 574784 w 772286"/>
                <a:gd name="connsiteY1464" fmla="*/ 219026 h 753296"/>
                <a:gd name="connsiteX1465" fmla="*/ 577316 w 772286"/>
                <a:gd name="connsiteY1465" fmla="*/ 216494 h 753296"/>
                <a:gd name="connsiteX1466" fmla="*/ 579849 w 772286"/>
                <a:gd name="connsiteY1466" fmla="*/ 216494 h 753296"/>
                <a:gd name="connsiteX1467" fmla="*/ 579849 w 772286"/>
                <a:gd name="connsiteY1467" fmla="*/ 213962 h 753296"/>
                <a:gd name="connsiteX1468" fmla="*/ 582380 w 772286"/>
                <a:gd name="connsiteY1468" fmla="*/ 207631 h 753296"/>
                <a:gd name="connsiteX1469" fmla="*/ 584912 w 772286"/>
                <a:gd name="connsiteY1469" fmla="*/ 202567 h 753296"/>
                <a:gd name="connsiteX1470" fmla="*/ 587445 w 772286"/>
                <a:gd name="connsiteY1470" fmla="*/ 197503 h 753296"/>
                <a:gd name="connsiteX1471" fmla="*/ 589977 w 772286"/>
                <a:gd name="connsiteY1471" fmla="*/ 194971 h 753296"/>
                <a:gd name="connsiteX1472" fmla="*/ 589977 w 772286"/>
                <a:gd name="connsiteY1472" fmla="*/ 192439 h 753296"/>
                <a:gd name="connsiteX1473" fmla="*/ 589977 w 772286"/>
                <a:gd name="connsiteY1473" fmla="*/ 189907 h 753296"/>
                <a:gd name="connsiteX1474" fmla="*/ 589977 w 772286"/>
                <a:gd name="connsiteY1474" fmla="*/ 187375 h 753296"/>
                <a:gd name="connsiteX1475" fmla="*/ 589977 w 772286"/>
                <a:gd name="connsiteY1475" fmla="*/ 182310 h 753296"/>
                <a:gd name="connsiteX1476" fmla="*/ 589977 w 772286"/>
                <a:gd name="connsiteY1476" fmla="*/ 179778 h 753296"/>
                <a:gd name="connsiteX1477" fmla="*/ 589977 w 772286"/>
                <a:gd name="connsiteY1477" fmla="*/ 177246 h 753296"/>
                <a:gd name="connsiteX1478" fmla="*/ 587445 w 772286"/>
                <a:gd name="connsiteY1478" fmla="*/ 177246 h 753296"/>
                <a:gd name="connsiteX1479" fmla="*/ 587445 w 772286"/>
                <a:gd name="connsiteY1479" fmla="*/ 174714 h 753296"/>
                <a:gd name="connsiteX1480" fmla="*/ 584912 w 772286"/>
                <a:gd name="connsiteY1480" fmla="*/ 174714 h 753296"/>
                <a:gd name="connsiteX1481" fmla="*/ 582380 w 772286"/>
                <a:gd name="connsiteY1481" fmla="*/ 177246 h 753296"/>
                <a:gd name="connsiteX1482" fmla="*/ 579849 w 772286"/>
                <a:gd name="connsiteY1482" fmla="*/ 177246 h 753296"/>
                <a:gd name="connsiteX1483" fmla="*/ 577316 w 772286"/>
                <a:gd name="connsiteY1483" fmla="*/ 174714 h 753296"/>
                <a:gd name="connsiteX1484" fmla="*/ 577316 w 772286"/>
                <a:gd name="connsiteY1484" fmla="*/ 172182 h 753296"/>
                <a:gd name="connsiteX1485" fmla="*/ 579849 w 772286"/>
                <a:gd name="connsiteY1485" fmla="*/ 172182 h 753296"/>
                <a:gd name="connsiteX1486" fmla="*/ 582380 w 772286"/>
                <a:gd name="connsiteY1486" fmla="*/ 172182 h 753296"/>
                <a:gd name="connsiteX1487" fmla="*/ 584912 w 772286"/>
                <a:gd name="connsiteY1487" fmla="*/ 172182 h 753296"/>
                <a:gd name="connsiteX1488" fmla="*/ 587445 w 772286"/>
                <a:gd name="connsiteY1488" fmla="*/ 169650 h 753296"/>
                <a:gd name="connsiteX1489" fmla="*/ 587445 w 772286"/>
                <a:gd name="connsiteY1489" fmla="*/ 172182 h 753296"/>
                <a:gd name="connsiteX1490" fmla="*/ 589977 w 772286"/>
                <a:gd name="connsiteY1490" fmla="*/ 169650 h 753296"/>
                <a:gd name="connsiteX1491" fmla="*/ 589977 w 772286"/>
                <a:gd name="connsiteY1491" fmla="*/ 167118 h 753296"/>
                <a:gd name="connsiteX1492" fmla="*/ 589977 w 772286"/>
                <a:gd name="connsiteY1492" fmla="*/ 164586 h 753296"/>
                <a:gd name="connsiteX1493" fmla="*/ 587445 w 772286"/>
                <a:gd name="connsiteY1493" fmla="*/ 162054 h 753296"/>
                <a:gd name="connsiteX1494" fmla="*/ 587445 w 772286"/>
                <a:gd name="connsiteY1494" fmla="*/ 159522 h 753296"/>
                <a:gd name="connsiteX1495" fmla="*/ 584912 w 772286"/>
                <a:gd name="connsiteY1495" fmla="*/ 156990 h 753296"/>
                <a:gd name="connsiteX1496" fmla="*/ 582380 w 772286"/>
                <a:gd name="connsiteY1496" fmla="*/ 156990 h 753296"/>
                <a:gd name="connsiteX1497" fmla="*/ 582380 w 772286"/>
                <a:gd name="connsiteY1497" fmla="*/ 154457 h 753296"/>
                <a:gd name="connsiteX1498" fmla="*/ 587445 w 772286"/>
                <a:gd name="connsiteY1498" fmla="*/ 149393 h 753296"/>
                <a:gd name="connsiteX1499" fmla="*/ 589977 w 772286"/>
                <a:gd name="connsiteY1499" fmla="*/ 149393 h 753296"/>
                <a:gd name="connsiteX1500" fmla="*/ 592509 w 772286"/>
                <a:gd name="connsiteY1500" fmla="*/ 149393 h 753296"/>
                <a:gd name="connsiteX1501" fmla="*/ 595041 w 772286"/>
                <a:gd name="connsiteY1501" fmla="*/ 149393 h 753296"/>
                <a:gd name="connsiteX1502" fmla="*/ 597573 w 772286"/>
                <a:gd name="connsiteY1502" fmla="*/ 149393 h 753296"/>
                <a:gd name="connsiteX1503" fmla="*/ 597573 w 772286"/>
                <a:gd name="connsiteY1503" fmla="*/ 146861 h 753296"/>
                <a:gd name="connsiteX1504" fmla="*/ 600105 w 772286"/>
                <a:gd name="connsiteY1504" fmla="*/ 144329 h 753296"/>
                <a:gd name="connsiteX1505" fmla="*/ 600105 w 772286"/>
                <a:gd name="connsiteY1505" fmla="*/ 139265 h 753296"/>
                <a:gd name="connsiteX1506" fmla="*/ 600105 w 772286"/>
                <a:gd name="connsiteY1506" fmla="*/ 136733 h 753296"/>
                <a:gd name="connsiteX1507" fmla="*/ 600105 w 772286"/>
                <a:gd name="connsiteY1507" fmla="*/ 134201 h 753296"/>
                <a:gd name="connsiteX1508" fmla="*/ 600105 w 772286"/>
                <a:gd name="connsiteY1508" fmla="*/ 131669 h 753296"/>
                <a:gd name="connsiteX1509" fmla="*/ 602637 w 772286"/>
                <a:gd name="connsiteY1509" fmla="*/ 131669 h 753296"/>
                <a:gd name="connsiteX1510" fmla="*/ 602637 w 772286"/>
                <a:gd name="connsiteY1510" fmla="*/ 134201 h 753296"/>
                <a:gd name="connsiteX1511" fmla="*/ 605169 w 772286"/>
                <a:gd name="connsiteY1511" fmla="*/ 134201 h 753296"/>
                <a:gd name="connsiteX1512" fmla="*/ 607701 w 772286"/>
                <a:gd name="connsiteY1512" fmla="*/ 134201 h 753296"/>
                <a:gd name="connsiteX1513" fmla="*/ 607701 w 772286"/>
                <a:gd name="connsiteY1513" fmla="*/ 131669 h 753296"/>
                <a:gd name="connsiteX1514" fmla="*/ 610233 w 772286"/>
                <a:gd name="connsiteY1514" fmla="*/ 131669 h 753296"/>
                <a:gd name="connsiteX1515" fmla="*/ 610233 w 772286"/>
                <a:gd name="connsiteY1515" fmla="*/ 134201 h 753296"/>
                <a:gd name="connsiteX1516" fmla="*/ 612765 w 772286"/>
                <a:gd name="connsiteY1516" fmla="*/ 134201 h 753296"/>
                <a:gd name="connsiteX1517" fmla="*/ 612765 w 772286"/>
                <a:gd name="connsiteY1517" fmla="*/ 136733 h 753296"/>
                <a:gd name="connsiteX1518" fmla="*/ 610233 w 772286"/>
                <a:gd name="connsiteY1518" fmla="*/ 136733 h 753296"/>
                <a:gd name="connsiteX1519" fmla="*/ 612765 w 772286"/>
                <a:gd name="connsiteY1519" fmla="*/ 141797 h 753296"/>
                <a:gd name="connsiteX1520" fmla="*/ 612765 w 772286"/>
                <a:gd name="connsiteY1520" fmla="*/ 144329 h 753296"/>
                <a:gd name="connsiteX1521" fmla="*/ 612765 w 772286"/>
                <a:gd name="connsiteY1521" fmla="*/ 146861 h 753296"/>
                <a:gd name="connsiteX1522" fmla="*/ 615298 w 772286"/>
                <a:gd name="connsiteY1522" fmla="*/ 146861 h 753296"/>
                <a:gd name="connsiteX1523" fmla="*/ 617830 w 772286"/>
                <a:gd name="connsiteY1523" fmla="*/ 146861 h 753296"/>
                <a:gd name="connsiteX1524" fmla="*/ 620361 w 772286"/>
                <a:gd name="connsiteY1524" fmla="*/ 144329 h 753296"/>
                <a:gd name="connsiteX1525" fmla="*/ 620361 w 772286"/>
                <a:gd name="connsiteY1525" fmla="*/ 141797 h 753296"/>
                <a:gd name="connsiteX1526" fmla="*/ 622894 w 772286"/>
                <a:gd name="connsiteY1526" fmla="*/ 141797 h 753296"/>
                <a:gd name="connsiteX1527" fmla="*/ 625426 w 772286"/>
                <a:gd name="connsiteY1527" fmla="*/ 144329 h 753296"/>
                <a:gd name="connsiteX1528" fmla="*/ 627958 w 772286"/>
                <a:gd name="connsiteY1528" fmla="*/ 144329 h 753296"/>
                <a:gd name="connsiteX1529" fmla="*/ 627958 w 772286"/>
                <a:gd name="connsiteY1529" fmla="*/ 146861 h 753296"/>
                <a:gd name="connsiteX1530" fmla="*/ 630490 w 772286"/>
                <a:gd name="connsiteY1530" fmla="*/ 144329 h 753296"/>
                <a:gd name="connsiteX1531" fmla="*/ 630490 w 772286"/>
                <a:gd name="connsiteY1531" fmla="*/ 141797 h 753296"/>
                <a:gd name="connsiteX1532" fmla="*/ 633022 w 772286"/>
                <a:gd name="connsiteY1532" fmla="*/ 141797 h 753296"/>
                <a:gd name="connsiteX1533" fmla="*/ 633022 w 772286"/>
                <a:gd name="connsiteY1533" fmla="*/ 139265 h 753296"/>
                <a:gd name="connsiteX1534" fmla="*/ 633022 w 772286"/>
                <a:gd name="connsiteY1534" fmla="*/ 134201 h 753296"/>
                <a:gd name="connsiteX1535" fmla="*/ 633022 w 772286"/>
                <a:gd name="connsiteY1535" fmla="*/ 131669 h 753296"/>
                <a:gd name="connsiteX1536" fmla="*/ 630490 w 772286"/>
                <a:gd name="connsiteY1536" fmla="*/ 131669 h 753296"/>
                <a:gd name="connsiteX1537" fmla="*/ 627958 w 772286"/>
                <a:gd name="connsiteY1537" fmla="*/ 134201 h 753296"/>
                <a:gd name="connsiteX1538" fmla="*/ 625426 w 772286"/>
                <a:gd name="connsiteY1538" fmla="*/ 134201 h 753296"/>
                <a:gd name="connsiteX1539" fmla="*/ 622894 w 772286"/>
                <a:gd name="connsiteY1539" fmla="*/ 134201 h 753296"/>
                <a:gd name="connsiteX1540" fmla="*/ 620361 w 772286"/>
                <a:gd name="connsiteY1540" fmla="*/ 134201 h 753296"/>
                <a:gd name="connsiteX1541" fmla="*/ 617830 w 772286"/>
                <a:gd name="connsiteY1541" fmla="*/ 136733 h 753296"/>
                <a:gd name="connsiteX1542" fmla="*/ 600105 w 772286"/>
                <a:gd name="connsiteY1542" fmla="*/ 136733 h 753296"/>
                <a:gd name="connsiteX1543" fmla="*/ 600105 w 772286"/>
                <a:gd name="connsiteY1543" fmla="*/ 134201 h 753296"/>
                <a:gd name="connsiteX1544" fmla="*/ 602637 w 772286"/>
                <a:gd name="connsiteY1544" fmla="*/ 127870 h 753296"/>
                <a:gd name="connsiteX1545" fmla="*/ 605169 w 772286"/>
                <a:gd name="connsiteY1545" fmla="*/ 122806 h 753296"/>
                <a:gd name="connsiteX1546" fmla="*/ 607701 w 772286"/>
                <a:gd name="connsiteY1546" fmla="*/ 122806 h 753296"/>
                <a:gd name="connsiteX1547" fmla="*/ 612765 w 772286"/>
                <a:gd name="connsiteY1547" fmla="*/ 125338 h 753296"/>
                <a:gd name="connsiteX1548" fmla="*/ 615298 w 772286"/>
                <a:gd name="connsiteY1548" fmla="*/ 127870 h 753296"/>
                <a:gd name="connsiteX1549" fmla="*/ 617830 w 772286"/>
                <a:gd name="connsiteY1549" fmla="*/ 127870 h 753296"/>
                <a:gd name="connsiteX1550" fmla="*/ 617830 w 772286"/>
                <a:gd name="connsiteY1550" fmla="*/ 132935 h 753296"/>
                <a:gd name="connsiteX1551" fmla="*/ 557059 w 772286"/>
                <a:gd name="connsiteY1551" fmla="*/ 110146 h 753296"/>
                <a:gd name="connsiteX1552" fmla="*/ 554528 w 772286"/>
                <a:gd name="connsiteY1552" fmla="*/ 110146 h 753296"/>
                <a:gd name="connsiteX1553" fmla="*/ 554528 w 772286"/>
                <a:gd name="connsiteY1553" fmla="*/ 107614 h 753296"/>
                <a:gd name="connsiteX1554" fmla="*/ 551996 w 772286"/>
                <a:gd name="connsiteY1554" fmla="*/ 107614 h 753296"/>
                <a:gd name="connsiteX1555" fmla="*/ 551996 w 772286"/>
                <a:gd name="connsiteY1555" fmla="*/ 105082 h 753296"/>
                <a:gd name="connsiteX1556" fmla="*/ 551996 w 772286"/>
                <a:gd name="connsiteY1556" fmla="*/ 102550 h 753296"/>
                <a:gd name="connsiteX1557" fmla="*/ 554528 w 772286"/>
                <a:gd name="connsiteY1557" fmla="*/ 102550 h 753296"/>
                <a:gd name="connsiteX1558" fmla="*/ 557059 w 772286"/>
                <a:gd name="connsiteY1558" fmla="*/ 102550 h 753296"/>
                <a:gd name="connsiteX1559" fmla="*/ 559591 w 772286"/>
                <a:gd name="connsiteY1559" fmla="*/ 102550 h 753296"/>
                <a:gd name="connsiteX1560" fmla="*/ 559591 w 772286"/>
                <a:gd name="connsiteY1560" fmla="*/ 105082 h 753296"/>
                <a:gd name="connsiteX1561" fmla="*/ 562124 w 772286"/>
                <a:gd name="connsiteY1561" fmla="*/ 105082 h 753296"/>
                <a:gd name="connsiteX1562" fmla="*/ 562124 w 772286"/>
                <a:gd name="connsiteY1562" fmla="*/ 107614 h 753296"/>
                <a:gd name="connsiteX1563" fmla="*/ 559591 w 772286"/>
                <a:gd name="connsiteY1563" fmla="*/ 107614 h 753296"/>
                <a:gd name="connsiteX1564" fmla="*/ 559591 w 772286"/>
                <a:gd name="connsiteY1564" fmla="*/ 110146 h 753296"/>
                <a:gd name="connsiteX1565" fmla="*/ 557059 w 772286"/>
                <a:gd name="connsiteY1565" fmla="*/ 110146 h 753296"/>
                <a:gd name="connsiteX1566" fmla="*/ 616563 w 772286"/>
                <a:gd name="connsiteY1566" fmla="*/ 15193 h 753296"/>
                <a:gd name="connsiteX1567" fmla="*/ 614031 w 772286"/>
                <a:gd name="connsiteY1567" fmla="*/ 15193 h 753296"/>
                <a:gd name="connsiteX1568" fmla="*/ 614031 w 772286"/>
                <a:gd name="connsiteY1568" fmla="*/ 12660 h 753296"/>
                <a:gd name="connsiteX1569" fmla="*/ 611500 w 772286"/>
                <a:gd name="connsiteY1569" fmla="*/ 12660 h 753296"/>
                <a:gd name="connsiteX1570" fmla="*/ 611500 w 772286"/>
                <a:gd name="connsiteY1570" fmla="*/ 10128 h 753296"/>
                <a:gd name="connsiteX1571" fmla="*/ 611500 w 772286"/>
                <a:gd name="connsiteY1571" fmla="*/ 7596 h 753296"/>
                <a:gd name="connsiteX1572" fmla="*/ 614031 w 772286"/>
                <a:gd name="connsiteY1572" fmla="*/ 7596 h 753296"/>
                <a:gd name="connsiteX1573" fmla="*/ 616563 w 772286"/>
                <a:gd name="connsiteY1573" fmla="*/ 7596 h 753296"/>
                <a:gd name="connsiteX1574" fmla="*/ 619096 w 772286"/>
                <a:gd name="connsiteY1574" fmla="*/ 7596 h 753296"/>
                <a:gd name="connsiteX1575" fmla="*/ 619096 w 772286"/>
                <a:gd name="connsiteY1575" fmla="*/ 10128 h 753296"/>
                <a:gd name="connsiteX1576" fmla="*/ 619096 w 772286"/>
                <a:gd name="connsiteY1576" fmla="*/ 12660 h 753296"/>
                <a:gd name="connsiteX1577" fmla="*/ 619096 w 772286"/>
                <a:gd name="connsiteY1577" fmla="*/ 15193 h 753296"/>
                <a:gd name="connsiteX1578" fmla="*/ 616563 w 772286"/>
                <a:gd name="connsiteY1578" fmla="*/ 15193 h 753296"/>
                <a:gd name="connsiteX1579" fmla="*/ 643151 w 772286"/>
                <a:gd name="connsiteY1579" fmla="*/ 3798 h 753296"/>
                <a:gd name="connsiteX1580" fmla="*/ 645682 w 772286"/>
                <a:gd name="connsiteY1580" fmla="*/ 3798 h 753296"/>
                <a:gd name="connsiteX1581" fmla="*/ 645682 w 772286"/>
                <a:gd name="connsiteY1581" fmla="*/ 6330 h 753296"/>
                <a:gd name="connsiteX1582" fmla="*/ 648215 w 772286"/>
                <a:gd name="connsiteY1582" fmla="*/ 6330 h 753296"/>
                <a:gd name="connsiteX1583" fmla="*/ 650747 w 772286"/>
                <a:gd name="connsiteY1583" fmla="*/ 8862 h 753296"/>
                <a:gd name="connsiteX1584" fmla="*/ 653279 w 772286"/>
                <a:gd name="connsiteY1584" fmla="*/ 11395 h 753296"/>
                <a:gd name="connsiteX1585" fmla="*/ 655811 w 772286"/>
                <a:gd name="connsiteY1585" fmla="*/ 11395 h 753296"/>
                <a:gd name="connsiteX1586" fmla="*/ 655811 w 772286"/>
                <a:gd name="connsiteY1586" fmla="*/ 13927 h 753296"/>
                <a:gd name="connsiteX1587" fmla="*/ 658343 w 772286"/>
                <a:gd name="connsiteY1587" fmla="*/ 13927 h 753296"/>
                <a:gd name="connsiteX1588" fmla="*/ 660875 w 772286"/>
                <a:gd name="connsiteY1588" fmla="*/ 16459 h 753296"/>
                <a:gd name="connsiteX1589" fmla="*/ 663407 w 772286"/>
                <a:gd name="connsiteY1589" fmla="*/ 18991 h 753296"/>
                <a:gd name="connsiteX1590" fmla="*/ 663407 w 772286"/>
                <a:gd name="connsiteY1590" fmla="*/ 21523 h 753296"/>
                <a:gd name="connsiteX1591" fmla="*/ 665939 w 772286"/>
                <a:gd name="connsiteY1591" fmla="*/ 21523 h 753296"/>
                <a:gd name="connsiteX1592" fmla="*/ 668472 w 772286"/>
                <a:gd name="connsiteY1592" fmla="*/ 24055 h 753296"/>
                <a:gd name="connsiteX1593" fmla="*/ 668472 w 772286"/>
                <a:gd name="connsiteY1593" fmla="*/ 26587 h 753296"/>
                <a:gd name="connsiteX1594" fmla="*/ 671003 w 772286"/>
                <a:gd name="connsiteY1594" fmla="*/ 26587 h 753296"/>
                <a:gd name="connsiteX1595" fmla="*/ 678600 w 772286"/>
                <a:gd name="connsiteY1595" fmla="*/ 31651 h 753296"/>
                <a:gd name="connsiteX1596" fmla="*/ 683664 w 772286"/>
                <a:gd name="connsiteY1596" fmla="*/ 34183 h 753296"/>
                <a:gd name="connsiteX1597" fmla="*/ 691260 w 772286"/>
                <a:gd name="connsiteY1597" fmla="*/ 39247 h 753296"/>
                <a:gd name="connsiteX1598" fmla="*/ 693793 w 772286"/>
                <a:gd name="connsiteY1598" fmla="*/ 41779 h 753296"/>
                <a:gd name="connsiteX1599" fmla="*/ 696324 w 772286"/>
                <a:gd name="connsiteY1599" fmla="*/ 41779 h 753296"/>
                <a:gd name="connsiteX1600" fmla="*/ 701389 w 772286"/>
                <a:gd name="connsiteY1600" fmla="*/ 44312 h 753296"/>
                <a:gd name="connsiteX1601" fmla="*/ 703921 w 772286"/>
                <a:gd name="connsiteY1601" fmla="*/ 44312 h 753296"/>
                <a:gd name="connsiteX1602" fmla="*/ 712783 w 772286"/>
                <a:gd name="connsiteY1602" fmla="*/ 46844 h 753296"/>
                <a:gd name="connsiteX1603" fmla="*/ 717847 w 772286"/>
                <a:gd name="connsiteY1603" fmla="*/ 46844 h 753296"/>
                <a:gd name="connsiteX1604" fmla="*/ 725444 w 772286"/>
                <a:gd name="connsiteY1604" fmla="*/ 51908 h 753296"/>
                <a:gd name="connsiteX1605" fmla="*/ 725444 w 772286"/>
                <a:gd name="connsiteY1605" fmla="*/ 54440 h 753296"/>
                <a:gd name="connsiteX1606" fmla="*/ 727975 w 772286"/>
                <a:gd name="connsiteY1606" fmla="*/ 54440 h 753296"/>
                <a:gd name="connsiteX1607" fmla="*/ 730507 w 772286"/>
                <a:gd name="connsiteY1607" fmla="*/ 54440 h 753296"/>
                <a:gd name="connsiteX1608" fmla="*/ 733040 w 772286"/>
                <a:gd name="connsiteY1608" fmla="*/ 54440 h 753296"/>
                <a:gd name="connsiteX1609" fmla="*/ 735572 w 772286"/>
                <a:gd name="connsiteY1609" fmla="*/ 54440 h 753296"/>
                <a:gd name="connsiteX1610" fmla="*/ 738104 w 772286"/>
                <a:gd name="connsiteY1610" fmla="*/ 54440 h 753296"/>
                <a:gd name="connsiteX1611" fmla="*/ 740636 w 772286"/>
                <a:gd name="connsiteY1611" fmla="*/ 54440 h 753296"/>
                <a:gd name="connsiteX1612" fmla="*/ 743168 w 772286"/>
                <a:gd name="connsiteY1612" fmla="*/ 51908 h 753296"/>
                <a:gd name="connsiteX1613" fmla="*/ 745700 w 772286"/>
                <a:gd name="connsiteY1613" fmla="*/ 51908 h 753296"/>
                <a:gd name="connsiteX1614" fmla="*/ 745700 w 772286"/>
                <a:gd name="connsiteY1614" fmla="*/ 45578 h 753296"/>
                <a:gd name="connsiteX1615" fmla="*/ 748232 w 772286"/>
                <a:gd name="connsiteY1615" fmla="*/ 45578 h 753296"/>
                <a:gd name="connsiteX1616" fmla="*/ 750765 w 772286"/>
                <a:gd name="connsiteY1616" fmla="*/ 43046 h 753296"/>
                <a:gd name="connsiteX1617" fmla="*/ 753296 w 772286"/>
                <a:gd name="connsiteY1617" fmla="*/ 43046 h 753296"/>
                <a:gd name="connsiteX1618" fmla="*/ 755828 w 772286"/>
                <a:gd name="connsiteY1618" fmla="*/ 40514 h 753296"/>
                <a:gd name="connsiteX1619" fmla="*/ 758360 w 772286"/>
                <a:gd name="connsiteY1619" fmla="*/ 37981 h 753296"/>
                <a:gd name="connsiteX1620" fmla="*/ 760893 w 772286"/>
                <a:gd name="connsiteY1620" fmla="*/ 35449 h 753296"/>
                <a:gd name="connsiteX1621" fmla="*/ 760893 w 772286"/>
                <a:gd name="connsiteY1621" fmla="*/ 37981 h 753296"/>
                <a:gd name="connsiteX1622" fmla="*/ 760893 w 772286"/>
                <a:gd name="connsiteY1622" fmla="*/ 40514 h 753296"/>
                <a:gd name="connsiteX1623" fmla="*/ 752030 w 772286"/>
                <a:gd name="connsiteY1623" fmla="*/ 45578 h 753296"/>
                <a:gd name="connsiteX1624" fmla="*/ 749498 w 772286"/>
                <a:gd name="connsiteY1624" fmla="*/ 45578 h 753296"/>
                <a:gd name="connsiteX1625" fmla="*/ 749498 w 772286"/>
                <a:gd name="connsiteY1625" fmla="*/ 48110 h 753296"/>
                <a:gd name="connsiteX1626" fmla="*/ 746966 w 772286"/>
                <a:gd name="connsiteY1626" fmla="*/ 48110 h 753296"/>
                <a:gd name="connsiteX1627" fmla="*/ 746966 w 772286"/>
                <a:gd name="connsiteY1627" fmla="*/ 50642 h 753296"/>
                <a:gd name="connsiteX1628" fmla="*/ 744434 w 772286"/>
                <a:gd name="connsiteY1628" fmla="*/ 55706 h 753296"/>
                <a:gd name="connsiteX1629" fmla="*/ 746966 w 772286"/>
                <a:gd name="connsiteY1629" fmla="*/ 58238 h 753296"/>
                <a:gd name="connsiteX1630" fmla="*/ 746966 w 772286"/>
                <a:gd name="connsiteY1630" fmla="*/ 60770 h 753296"/>
                <a:gd name="connsiteX1631" fmla="*/ 749498 w 772286"/>
                <a:gd name="connsiteY1631" fmla="*/ 60770 h 753296"/>
                <a:gd name="connsiteX1632" fmla="*/ 752030 w 772286"/>
                <a:gd name="connsiteY1632" fmla="*/ 60770 h 753296"/>
                <a:gd name="connsiteX1633" fmla="*/ 754562 w 772286"/>
                <a:gd name="connsiteY1633" fmla="*/ 63302 h 753296"/>
                <a:gd name="connsiteX1634" fmla="*/ 752030 w 772286"/>
                <a:gd name="connsiteY1634" fmla="*/ 70899 h 753296"/>
                <a:gd name="connsiteX1635" fmla="*/ 754562 w 772286"/>
                <a:gd name="connsiteY1635" fmla="*/ 70899 h 753296"/>
                <a:gd name="connsiteX1636" fmla="*/ 757095 w 772286"/>
                <a:gd name="connsiteY1636" fmla="*/ 70899 h 753296"/>
                <a:gd name="connsiteX1637" fmla="*/ 759626 w 772286"/>
                <a:gd name="connsiteY1637" fmla="*/ 70899 h 753296"/>
                <a:gd name="connsiteX1638" fmla="*/ 764691 w 772286"/>
                <a:gd name="connsiteY1638" fmla="*/ 65834 h 753296"/>
                <a:gd name="connsiteX1639" fmla="*/ 769755 w 772286"/>
                <a:gd name="connsiteY1639" fmla="*/ 65834 h 753296"/>
                <a:gd name="connsiteX1640" fmla="*/ 772287 w 772286"/>
                <a:gd name="connsiteY1640" fmla="*/ 65834 h 753296"/>
                <a:gd name="connsiteX1641" fmla="*/ 772287 w 772286"/>
                <a:gd name="connsiteY1641" fmla="*/ 68366 h 753296"/>
                <a:gd name="connsiteX1642" fmla="*/ 769755 w 772286"/>
                <a:gd name="connsiteY1642" fmla="*/ 68366 h 753296"/>
                <a:gd name="connsiteX1643" fmla="*/ 767223 w 772286"/>
                <a:gd name="connsiteY1643" fmla="*/ 68366 h 753296"/>
                <a:gd name="connsiteX1644" fmla="*/ 764691 w 772286"/>
                <a:gd name="connsiteY1644" fmla="*/ 68366 h 753296"/>
                <a:gd name="connsiteX1645" fmla="*/ 762158 w 772286"/>
                <a:gd name="connsiteY1645" fmla="*/ 70899 h 753296"/>
                <a:gd name="connsiteX1646" fmla="*/ 762158 w 772286"/>
                <a:gd name="connsiteY1646" fmla="*/ 73431 h 753296"/>
                <a:gd name="connsiteX1647" fmla="*/ 759626 w 772286"/>
                <a:gd name="connsiteY1647" fmla="*/ 73431 h 753296"/>
                <a:gd name="connsiteX1648" fmla="*/ 757095 w 772286"/>
                <a:gd name="connsiteY1648" fmla="*/ 73431 h 753296"/>
                <a:gd name="connsiteX1649" fmla="*/ 754562 w 772286"/>
                <a:gd name="connsiteY1649" fmla="*/ 73431 h 753296"/>
                <a:gd name="connsiteX1650" fmla="*/ 752030 w 772286"/>
                <a:gd name="connsiteY1650" fmla="*/ 73431 h 753296"/>
                <a:gd name="connsiteX1651" fmla="*/ 746966 w 772286"/>
                <a:gd name="connsiteY1651" fmla="*/ 75963 h 753296"/>
                <a:gd name="connsiteX1652" fmla="*/ 746966 w 772286"/>
                <a:gd name="connsiteY1652" fmla="*/ 78495 h 753296"/>
                <a:gd name="connsiteX1653" fmla="*/ 741902 w 772286"/>
                <a:gd name="connsiteY1653" fmla="*/ 81027 h 753296"/>
                <a:gd name="connsiteX1654" fmla="*/ 739370 w 772286"/>
                <a:gd name="connsiteY1654" fmla="*/ 81027 h 753296"/>
                <a:gd name="connsiteX1655" fmla="*/ 736838 w 772286"/>
                <a:gd name="connsiteY1655" fmla="*/ 81027 h 753296"/>
                <a:gd name="connsiteX1656" fmla="*/ 736838 w 772286"/>
                <a:gd name="connsiteY1656" fmla="*/ 78495 h 753296"/>
                <a:gd name="connsiteX1657" fmla="*/ 734305 w 772286"/>
                <a:gd name="connsiteY1657" fmla="*/ 78495 h 753296"/>
                <a:gd name="connsiteX1658" fmla="*/ 731774 w 772286"/>
                <a:gd name="connsiteY1658" fmla="*/ 81027 h 753296"/>
                <a:gd name="connsiteX1659" fmla="*/ 729242 w 772286"/>
                <a:gd name="connsiteY1659" fmla="*/ 81027 h 753296"/>
                <a:gd name="connsiteX1660" fmla="*/ 724177 w 772286"/>
                <a:gd name="connsiteY1660" fmla="*/ 83559 h 753296"/>
                <a:gd name="connsiteX1661" fmla="*/ 721645 w 772286"/>
                <a:gd name="connsiteY1661" fmla="*/ 81027 h 753296"/>
                <a:gd name="connsiteX1662" fmla="*/ 719113 w 772286"/>
                <a:gd name="connsiteY1662" fmla="*/ 81027 h 753296"/>
                <a:gd name="connsiteX1663" fmla="*/ 716581 w 772286"/>
                <a:gd name="connsiteY1663" fmla="*/ 81027 h 753296"/>
                <a:gd name="connsiteX1664" fmla="*/ 714049 w 772286"/>
                <a:gd name="connsiteY1664" fmla="*/ 81027 h 753296"/>
                <a:gd name="connsiteX1665" fmla="*/ 714049 w 772286"/>
                <a:gd name="connsiteY1665" fmla="*/ 81027 h 753296"/>
                <a:gd name="connsiteX1666" fmla="*/ 708984 w 772286"/>
                <a:gd name="connsiteY1666" fmla="*/ 83559 h 753296"/>
                <a:gd name="connsiteX1667" fmla="*/ 703921 w 772286"/>
                <a:gd name="connsiteY1667" fmla="*/ 86091 h 753296"/>
                <a:gd name="connsiteX1668" fmla="*/ 701389 w 772286"/>
                <a:gd name="connsiteY1668" fmla="*/ 88623 h 753296"/>
                <a:gd name="connsiteX1669" fmla="*/ 696324 w 772286"/>
                <a:gd name="connsiteY1669" fmla="*/ 91155 h 753296"/>
                <a:gd name="connsiteX1670" fmla="*/ 696324 w 772286"/>
                <a:gd name="connsiteY1670" fmla="*/ 93687 h 753296"/>
                <a:gd name="connsiteX1671" fmla="*/ 693793 w 772286"/>
                <a:gd name="connsiteY1671" fmla="*/ 93687 h 753296"/>
                <a:gd name="connsiteX1672" fmla="*/ 691260 w 772286"/>
                <a:gd name="connsiteY1672" fmla="*/ 96219 h 753296"/>
                <a:gd name="connsiteX1673" fmla="*/ 688728 w 772286"/>
                <a:gd name="connsiteY1673" fmla="*/ 98751 h 753296"/>
                <a:gd name="connsiteX1674" fmla="*/ 686196 w 772286"/>
                <a:gd name="connsiteY1674" fmla="*/ 101284 h 753296"/>
                <a:gd name="connsiteX1675" fmla="*/ 686196 w 772286"/>
                <a:gd name="connsiteY1675" fmla="*/ 103816 h 753296"/>
                <a:gd name="connsiteX1676" fmla="*/ 686196 w 772286"/>
                <a:gd name="connsiteY1676" fmla="*/ 106348 h 753296"/>
                <a:gd name="connsiteX1677" fmla="*/ 683664 w 772286"/>
                <a:gd name="connsiteY1677" fmla="*/ 106348 h 753296"/>
                <a:gd name="connsiteX1678" fmla="*/ 686196 w 772286"/>
                <a:gd name="connsiteY1678" fmla="*/ 108880 h 753296"/>
                <a:gd name="connsiteX1679" fmla="*/ 683664 w 772286"/>
                <a:gd name="connsiteY1679" fmla="*/ 113944 h 753296"/>
                <a:gd name="connsiteX1680" fmla="*/ 681132 w 772286"/>
                <a:gd name="connsiteY1680" fmla="*/ 116476 h 753296"/>
                <a:gd name="connsiteX1681" fmla="*/ 678600 w 772286"/>
                <a:gd name="connsiteY1681" fmla="*/ 116476 h 753296"/>
                <a:gd name="connsiteX1682" fmla="*/ 678600 w 772286"/>
                <a:gd name="connsiteY1682" fmla="*/ 113944 h 753296"/>
                <a:gd name="connsiteX1683" fmla="*/ 676068 w 772286"/>
                <a:gd name="connsiteY1683" fmla="*/ 113944 h 753296"/>
                <a:gd name="connsiteX1684" fmla="*/ 671003 w 772286"/>
                <a:gd name="connsiteY1684" fmla="*/ 111412 h 753296"/>
                <a:gd name="connsiteX1685" fmla="*/ 668472 w 772286"/>
                <a:gd name="connsiteY1685" fmla="*/ 111412 h 753296"/>
                <a:gd name="connsiteX1686" fmla="*/ 665939 w 772286"/>
                <a:gd name="connsiteY1686" fmla="*/ 111412 h 753296"/>
                <a:gd name="connsiteX1687" fmla="*/ 665939 w 772286"/>
                <a:gd name="connsiteY1687" fmla="*/ 108880 h 753296"/>
                <a:gd name="connsiteX1688" fmla="*/ 663407 w 772286"/>
                <a:gd name="connsiteY1688" fmla="*/ 108880 h 753296"/>
                <a:gd name="connsiteX1689" fmla="*/ 663407 w 772286"/>
                <a:gd name="connsiteY1689" fmla="*/ 108880 h 753296"/>
                <a:gd name="connsiteX1690" fmla="*/ 658343 w 772286"/>
                <a:gd name="connsiteY1690" fmla="*/ 106348 h 753296"/>
                <a:gd name="connsiteX1691" fmla="*/ 650747 w 772286"/>
                <a:gd name="connsiteY1691" fmla="*/ 103816 h 753296"/>
                <a:gd name="connsiteX1692" fmla="*/ 650747 w 772286"/>
                <a:gd name="connsiteY1692" fmla="*/ 101284 h 753296"/>
                <a:gd name="connsiteX1693" fmla="*/ 648215 w 772286"/>
                <a:gd name="connsiteY1693" fmla="*/ 101284 h 753296"/>
                <a:gd name="connsiteX1694" fmla="*/ 643151 w 772286"/>
                <a:gd name="connsiteY1694" fmla="*/ 98751 h 753296"/>
                <a:gd name="connsiteX1695" fmla="*/ 640619 w 772286"/>
                <a:gd name="connsiteY1695" fmla="*/ 98751 h 753296"/>
                <a:gd name="connsiteX1696" fmla="*/ 638086 w 772286"/>
                <a:gd name="connsiteY1696" fmla="*/ 96219 h 753296"/>
                <a:gd name="connsiteX1697" fmla="*/ 633022 w 772286"/>
                <a:gd name="connsiteY1697" fmla="*/ 93687 h 753296"/>
                <a:gd name="connsiteX1698" fmla="*/ 630490 w 772286"/>
                <a:gd name="connsiteY1698" fmla="*/ 93687 h 753296"/>
                <a:gd name="connsiteX1699" fmla="*/ 627958 w 772286"/>
                <a:gd name="connsiteY1699" fmla="*/ 93687 h 753296"/>
                <a:gd name="connsiteX1700" fmla="*/ 625426 w 772286"/>
                <a:gd name="connsiteY1700" fmla="*/ 93687 h 753296"/>
                <a:gd name="connsiteX1701" fmla="*/ 625426 w 772286"/>
                <a:gd name="connsiteY1701" fmla="*/ 93687 h 753296"/>
                <a:gd name="connsiteX1702" fmla="*/ 622894 w 772286"/>
                <a:gd name="connsiteY1702" fmla="*/ 93687 h 753296"/>
                <a:gd name="connsiteX1703" fmla="*/ 622894 w 772286"/>
                <a:gd name="connsiteY1703" fmla="*/ 96219 h 753296"/>
                <a:gd name="connsiteX1704" fmla="*/ 620361 w 772286"/>
                <a:gd name="connsiteY1704" fmla="*/ 96219 h 753296"/>
                <a:gd name="connsiteX1705" fmla="*/ 612765 w 772286"/>
                <a:gd name="connsiteY1705" fmla="*/ 101284 h 753296"/>
                <a:gd name="connsiteX1706" fmla="*/ 610233 w 772286"/>
                <a:gd name="connsiteY1706" fmla="*/ 101284 h 753296"/>
                <a:gd name="connsiteX1707" fmla="*/ 607701 w 772286"/>
                <a:gd name="connsiteY1707" fmla="*/ 101284 h 753296"/>
                <a:gd name="connsiteX1708" fmla="*/ 607701 w 772286"/>
                <a:gd name="connsiteY1708" fmla="*/ 103816 h 753296"/>
                <a:gd name="connsiteX1709" fmla="*/ 605169 w 772286"/>
                <a:gd name="connsiteY1709" fmla="*/ 103816 h 753296"/>
                <a:gd name="connsiteX1710" fmla="*/ 602637 w 772286"/>
                <a:gd name="connsiteY1710" fmla="*/ 101284 h 753296"/>
                <a:gd name="connsiteX1711" fmla="*/ 602637 w 772286"/>
                <a:gd name="connsiteY1711" fmla="*/ 96219 h 753296"/>
                <a:gd name="connsiteX1712" fmla="*/ 597573 w 772286"/>
                <a:gd name="connsiteY1712" fmla="*/ 93687 h 753296"/>
                <a:gd name="connsiteX1713" fmla="*/ 595041 w 772286"/>
                <a:gd name="connsiteY1713" fmla="*/ 91155 h 753296"/>
                <a:gd name="connsiteX1714" fmla="*/ 589977 w 772286"/>
                <a:gd name="connsiteY1714" fmla="*/ 91155 h 753296"/>
                <a:gd name="connsiteX1715" fmla="*/ 587445 w 772286"/>
                <a:gd name="connsiteY1715" fmla="*/ 91155 h 753296"/>
                <a:gd name="connsiteX1716" fmla="*/ 587445 w 772286"/>
                <a:gd name="connsiteY1716" fmla="*/ 93687 h 753296"/>
                <a:gd name="connsiteX1717" fmla="*/ 584912 w 772286"/>
                <a:gd name="connsiteY1717" fmla="*/ 93687 h 753296"/>
                <a:gd name="connsiteX1718" fmla="*/ 582380 w 772286"/>
                <a:gd name="connsiteY1718" fmla="*/ 96219 h 753296"/>
                <a:gd name="connsiteX1719" fmla="*/ 582380 w 772286"/>
                <a:gd name="connsiteY1719" fmla="*/ 98751 h 753296"/>
                <a:gd name="connsiteX1720" fmla="*/ 579849 w 772286"/>
                <a:gd name="connsiteY1720" fmla="*/ 101284 h 753296"/>
                <a:gd name="connsiteX1721" fmla="*/ 579849 w 772286"/>
                <a:gd name="connsiteY1721" fmla="*/ 103816 h 753296"/>
                <a:gd name="connsiteX1722" fmla="*/ 582380 w 772286"/>
                <a:gd name="connsiteY1722" fmla="*/ 103816 h 753296"/>
                <a:gd name="connsiteX1723" fmla="*/ 584912 w 772286"/>
                <a:gd name="connsiteY1723" fmla="*/ 103816 h 753296"/>
                <a:gd name="connsiteX1724" fmla="*/ 584912 w 772286"/>
                <a:gd name="connsiteY1724" fmla="*/ 106348 h 753296"/>
                <a:gd name="connsiteX1725" fmla="*/ 587445 w 772286"/>
                <a:gd name="connsiteY1725" fmla="*/ 106348 h 753296"/>
                <a:gd name="connsiteX1726" fmla="*/ 587445 w 772286"/>
                <a:gd name="connsiteY1726" fmla="*/ 108880 h 753296"/>
                <a:gd name="connsiteX1727" fmla="*/ 589977 w 772286"/>
                <a:gd name="connsiteY1727" fmla="*/ 108880 h 753296"/>
                <a:gd name="connsiteX1728" fmla="*/ 592509 w 772286"/>
                <a:gd name="connsiteY1728" fmla="*/ 108880 h 753296"/>
                <a:gd name="connsiteX1729" fmla="*/ 595041 w 772286"/>
                <a:gd name="connsiteY1729" fmla="*/ 108880 h 753296"/>
                <a:gd name="connsiteX1730" fmla="*/ 597573 w 772286"/>
                <a:gd name="connsiteY1730" fmla="*/ 108880 h 753296"/>
                <a:gd name="connsiteX1731" fmla="*/ 600105 w 772286"/>
                <a:gd name="connsiteY1731" fmla="*/ 108880 h 753296"/>
                <a:gd name="connsiteX1732" fmla="*/ 600105 w 772286"/>
                <a:gd name="connsiteY1732" fmla="*/ 111412 h 753296"/>
                <a:gd name="connsiteX1733" fmla="*/ 605169 w 772286"/>
                <a:gd name="connsiteY1733" fmla="*/ 116476 h 753296"/>
                <a:gd name="connsiteX1734" fmla="*/ 607701 w 772286"/>
                <a:gd name="connsiteY1734" fmla="*/ 116476 h 753296"/>
                <a:gd name="connsiteX1735" fmla="*/ 610233 w 772286"/>
                <a:gd name="connsiteY1735" fmla="*/ 116476 h 753296"/>
                <a:gd name="connsiteX1736" fmla="*/ 610233 w 772286"/>
                <a:gd name="connsiteY1736" fmla="*/ 119008 h 753296"/>
                <a:gd name="connsiteX1737" fmla="*/ 612765 w 772286"/>
                <a:gd name="connsiteY1737" fmla="*/ 119008 h 753296"/>
                <a:gd name="connsiteX1738" fmla="*/ 607701 w 772286"/>
                <a:gd name="connsiteY1738" fmla="*/ 121540 h 753296"/>
                <a:gd name="connsiteX1739" fmla="*/ 607701 w 772286"/>
                <a:gd name="connsiteY1739" fmla="*/ 124072 h 753296"/>
                <a:gd name="connsiteX1740" fmla="*/ 605169 w 772286"/>
                <a:gd name="connsiteY1740" fmla="*/ 124072 h 753296"/>
                <a:gd name="connsiteX1741" fmla="*/ 597573 w 772286"/>
                <a:gd name="connsiteY1741" fmla="*/ 119008 h 753296"/>
                <a:gd name="connsiteX1742" fmla="*/ 595041 w 772286"/>
                <a:gd name="connsiteY1742" fmla="*/ 119008 h 753296"/>
                <a:gd name="connsiteX1743" fmla="*/ 592509 w 772286"/>
                <a:gd name="connsiteY1743" fmla="*/ 119008 h 753296"/>
                <a:gd name="connsiteX1744" fmla="*/ 592509 w 772286"/>
                <a:gd name="connsiteY1744" fmla="*/ 121540 h 753296"/>
                <a:gd name="connsiteX1745" fmla="*/ 589977 w 772286"/>
                <a:gd name="connsiteY1745" fmla="*/ 124072 h 753296"/>
                <a:gd name="connsiteX1746" fmla="*/ 587445 w 772286"/>
                <a:gd name="connsiteY1746" fmla="*/ 124072 h 753296"/>
                <a:gd name="connsiteX1747" fmla="*/ 587445 w 772286"/>
                <a:gd name="connsiteY1747" fmla="*/ 126604 h 753296"/>
                <a:gd name="connsiteX1748" fmla="*/ 587445 w 772286"/>
                <a:gd name="connsiteY1748" fmla="*/ 129137 h 753296"/>
                <a:gd name="connsiteX1749" fmla="*/ 584912 w 772286"/>
                <a:gd name="connsiteY1749" fmla="*/ 129137 h 753296"/>
                <a:gd name="connsiteX1750" fmla="*/ 579849 w 772286"/>
                <a:gd name="connsiteY1750" fmla="*/ 131669 h 753296"/>
                <a:gd name="connsiteX1751" fmla="*/ 579849 w 772286"/>
                <a:gd name="connsiteY1751" fmla="*/ 134201 h 753296"/>
                <a:gd name="connsiteX1752" fmla="*/ 577316 w 772286"/>
                <a:gd name="connsiteY1752" fmla="*/ 134201 h 753296"/>
                <a:gd name="connsiteX1753" fmla="*/ 572252 w 772286"/>
                <a:gd name="connsiteY1753" fmla="*/ 134201 h 753296"/>
                <a:gd name="connsiteX1754" fmla="*/ 572252 w 772286"/>
                <a:gd name="connsiteY1754" fmla="*/ 131669 h 753296"/>
                <a:gd name="connsiteX1755" fmla="*/ 569720 w 772286"/>
                <a:gd name="connsiteY1755" fmla="*/ 129137 h 753296"/>
                <a:gd name="connsiteX1756" fmla="*/ 569720 w 772286"/>
                <a:gd name="connsiteY1756" fmla="*/ 126604 h 753296"/>
                <a:gd name="connsiteX1757" fmla="*/ 572252 w 772286"/>
                <a:gd name="connsiteY1757" fmla="*/ 124072 h 753296"/>
                <a:gd name="connsiteX1758" fmla="*/ 572252 w 772286"/>
                <a:gd name="connsiteY1758" fmla="*/ 121540 h 753296"/>
                <a:gd name="connsiteX1759" fmla="*/ 574784 w 772286"/>
                <a:gd name="connsiteY1759" fmla="*/ 119008 h 753296"/>
                <a:gd name="connsiteX1760" fmla="*/ 574784 w 772286"/>
                <a:gd name="connsiteY1760" fmla="*/ 116476 h 753296"/>
                <a:gd name="connsiteX1761" fmla="*/ 574784 w 772286"/>
                <a:gd name="connsiteY1761" fmla="*/ 113944 h 753296"/>
                <a:gd name="connsiteX1762" fmla="*/ 572252 w 772286"/>
                <a:gd name="connsiteY1762" fmla="*/ 108880 h 753296"/>
                <a:gd name="connsiteX1763" fmla="*/ 569720 w 772286"/>
                <a:gd name="connsiteY1763" fmla="*/ 108880 h 753296"/>
                <a:gd name="connsiteX1764" fmla="*/ 567188 w 772286"/>
                <a:gd name="connsiteY1764" fmla="*/ 108880 h 753296"/>
                <a:gd name="connsiteX1765" fmla="*/ 567188 w 772286"/>
                <a:gd name="connsiteY1765" fmla="*/ 106348 h 753296"/>
                <a:gd name="connsiteX1766" fmla="*/ 564656 w 772286"/>
                <a:gd name="connsiteY1766" fmla="*/ 103816 h 753296"/>
                <a:gd name="connsiteX1767" fmla="*/ 562124 w 772286"/>
                <a:gd name="connsiteY1767" fmla="*/ 103816 h 753296"/>
                <a:gd name="connsiteX1768" fmla="*/ 562124 w 772286"/>
                <a:gd name="connsiteY1768" fmla="*/ 101284 h 753296"/>
                <a:gd name="connsiteX1769" fmla="*/ 564656 w 772286"/>
                <a:gd name="connsiteY1769" fmla="*/ 98751 h 753296"/>
                <a:gd name="connsiteX1770" fmla="*/ 564656 w 772286"/>
                <a:gd name="connsiteY1770" fmla="*/ 96219 h 753296"/>
                <a:gd name="connsiteX1771" fmla="*/ 564656 w 772286"/>
                <a:gd name="connsiteY1771" fmla="*/ 93687 h 753296"/>
                <a:gd name="connsiteX1772" fmla="*/ 564656 w 772286"/>
                <a:gd name="connsiteY1772" fmla="*/ 91155 h 753296"/>
                <a:gd name="connsiteX1773" fmla="*/ 564656 w 772286"/>
                <a:gd name="connsiteY1773" fmla="*/ 88623 h 753296"/>
                <a:gd name="connsiteX1774" fmla="*/ 567188 w 772286"/>
                <a:gd name="connsiteY1774" fmla="*/ 88623 h 753296"/>
                <a:gd name="connsiteX1775" fmla="*/ 569720 w 772286"/>
                <a:gd name="connsiteY1775" fmla="*/ 88623 h 753296"/>
                <a:gd name="connsiteX1776" fmla="*/ 572252 w 772286"/>
                <a:gd name="connsiteY1776" fmla="*/ 88623 h 753296"/>
                <a:gd name="connsiteX1777" fmla="*/ 574784 w 772286"/>
                <a:gd name="connsiteY1777" fmla="*/ 86091 h 753296"/>
                <a:gd name="connsiteX1778" fmla="*/ 579849 w 772286"/>
                <a:gd name="connsiteY1778" fmla="*/ 83559 h 753296"/>
                <a:gd name="connsiteX1779" fmla="*/ 582380 w 772286"/>
                <a:gd name="connsiteY1779" fmla="*/ 83559 h 753296"/>
                <a:gd name="connsiteX1780" fmla="*/ 584912 w 772286"/>
                <a:gd name="connsiteY1780" fmla="*/ 81027 h 753296"/>
                <a:gd name="connsiteX1781" fmla="*/ 587445 w 772286"/>
                <a:gd name="connsiteY1781" fmla="*/ 78495 h 753296"/>
                <a:gd name="connsiteX1782" fmla="*/ 589977 w 772286"/>
                <a:gd name="connsiteY1782" fmla="*/ 78495 h 753296"/>
                <a:gd name="connsiteX1783" fmla="*/ 589977 w 772286"/>
                <a:gd name="connsiteY1783" fmla="*/ 75963 h 753296"/>
                <a:gd name="connsiteX1784" fmla="*/ 587445 w 772286"/>
                <a:gd name="connsiteY1784" fmla="*/ 73431 h 753296"/>
                <a:gd name="connsiteX1785" fmla="*/ 584912 w 772286"/>
                <a:gd name="connsiteY1785" fmla="*/ 70899 h 753296"/>
                <a:gd name="connsiteX1786" fmla="*/ 582380 w 772286"/>
                <a:gd name="connsiteY1786" fmla="*/ 70899 h 753296"/>
                <a:gd name="connsiteX1787" fmla="*/ 582380 w 772286"/>
                <a:gd name="connsiteY1787" fmla="*/ 70899 h 753296"/>
                <a:gd name="connsiteX1788" fmla="*/ 582380 w 772286"/>
                <a:gd name="connsiteY1788" fmla="*/ 68366 h 753296"/>
                <a:gd name="connsiteX1789" fmla="*/ 587445 w 772286"/>
                <a:gd name="connsiteY1789" fmla="*/ 68366 h 753296"/>
                <a:gd name="connsiteX1790" fmla="*/ 589977 w 772286"/>
                <a:gd name="connsiteY1790" fmla="*/ 68366 h 753296"/>
                <a:gd name="connsiteX1791" fmla="*/ 595041 w 772286"/>
                <a:gd name="connsiteY1791" fmla="*/ 70899 h 753296"/>
                <a:gd name="connsiteX1792" fmla="*/ 597573 w 772286"/>
                <a:gd name="connsiteY1792" fmla="*/ 73431 h 753296"/>
                <a:gd name="connsiteX1793" fmla="*/ 600105 w 772286"/>
                <a:gd name="connsiteY1793" fmla="*/ 73431 h 753296"/>
                <a:gd name="connsiteX1794" fmla="*/ 607701 w 772286"/>
                <a:gd name="connsiteY1794" fmla="*/ 73431 h 753296"/>
                <a:gd name="connsiteX1795" fmla="*/ 612765 w 772286"/>
                <a:gd name="connsiteY1795" fmla="*/ 75963 h 753296"/>
                <a:gd name="connsiteX1796" fmla="*/ 615298 w 772286"/>
                <a:gd name="connsiteY1796" fmla="*/ 75963 h 753296"/>
                <a:gd name="connsiteX1797" fmla="*/ 615298 w 772286"/>
                <a:gd name="connsiteY1797" fmla="*/ 73431 h 753296"/>
                <a:gd name="connsiteX1798" fmla="*/ 617830 w 772286"/>
                <a:gd name="connsiteY1798" fmla="*/ 73431 h 753296"/>
                <a:gd name="connsiteX1799" fmla="*/ 617830 w 772286"/>
                <a:gd name="connsiteY1799" fmla="*/ 70899 h 753296"/>
                <a:gd name="connsiteX1800" fmla="*/ 620361 w 772286"/>
                <a:gd name="connsiteY1800" fmla="*/ 70899 h 753296"/>
                <a:gd name="connsiteX1801" fmla="*/ 620361 w 772286"/>
                <a:gd name="connsiteY1801" fmla="*/ 68366 h 753296"/>
                <a:gd name="connsiteX1802" fmla="*/ 622894 w 772286"/>
                <a:gd name="connsiteY1802" fmla="*/ 68366 h 753296"/>
                <a:gd name="connsiteX1803" fmla="*/ 622894 w 772286"/>
                <a:gd name="connsiteY1803" fmla="*/ 65834 h 753296"/>
                <a:gd name="connsiteX1804" fmla="*/ 620361 w 772286"/>
                <a:gd name="connsiteY1804" fmla="*/ 60770 h 753296"/>
                <a:gd name="connsiteX1805" fmla="*/ 617830 w 772286"/>
                <a:gd name="connsiteY1805" fmla="*/ 55706 h 753296"/>
                <a:gd name="connsiteX1806" fmla="*/ 620361 w 772286"/>
                <a:gd name="connsiteY1806" fmla="*/ 53174 h 753296"/>
                <a:gd name="connsiteX1807" fmla="*/ 622894 w 772286"/>
                <a:gd name="connsiteY1807" fmla="*/ 50642 h 753296"/>
                <a:gd name="connsiteX1808" fmla="*/ 625426 w 772286"/>
                <a:gd name="connsiteY1808" fmla="*/ 50642 h 753296"/>
                <a:gd name="connsiteX1809" fmla="*/ 627958 w 772286"/>
                <a:gd name="connsiteY1809" fmla="*/ 50642 h 753296"/>
                <a:gd name="connsiteX1810" fmla="*/ 627958 w 772286"/>
                <a:gd name="connsiteY1810" fmla="*/ 48110 h 753296"/>
                <a:gd name="connsiteX1811" fmla="*/ 630490 w 772286"/>
                <a:gd name="connsiteY1811" fmla="*/ 48110 h 753296"/>
                <a:gd name="connsiteX1812" fmla="*/ 630490 w 772286"/>
                <a:gd name="connsiteY1812" fmla="*/ 45578 h 753296"/>
                <a:gd name="connsiteX1813" fmla="*/ 630490 w 772286"/>
                <a:gd name="connsiteY1813" fmla="*/ 45578 h 753296"/>
                <a:gd name="connsiteX1814" fmla="*/ 630490 w 772286"/>
                <a:gd name="connsiteY1814" fmla="*/ 40514 h 753296"/>
                <a:gd name="connsiteX1815" fmla="*/ 630490 w 772286"/>
                <a:gd name="connsiteY1815" fmla="*/ 37981 h 753296"/>
                <a:gd name="connsiteX1816" fmla="*/ 633022 w 772286"/>
                <a:gd name="connsiteY1816" fmla="*/ 35449 h 753296"/>
                <a:gd name="connsiteX1817" fmla="*/ 633022 w 772286"/>
                <a:gd name="connsiteY1817" fmla="*/ 32917 h 753296"/>
                <a:gd name="connsiteX1818" fmla="*/ 635554 w 772286"/>
                <a:gd name="connsiteY1818" fmla="*/ 27853 h 753296"/>
                <a:gd name="connsiteX1819" fmla="*/ 635554 w 772286"/>
                <a:gd name="connsiteY1819" fmla="*/ 25321 h 753296"/>
                <a:gd name="connsiteX1820" fmla="*/ 635554 w 772286"/>
                <a:gd name="connsiteY1820" fmla="*/ 22789 h 753296"/>
                <a:gd name="connsiteX1821" fmla="*/ 633022 w 772286"/>
                <a:gd name="connsiteY1821" fmla="*/ 20257 h 753296"/>
                <a:gd name="connsiteX1822" fmla="*/ 633022 w 772286"/>
                <a:gd name="connsiteY1822" fmla="*/ 20257 h 753296"/>
                <a:gd name="connsiteX1823" fmla="*/ 633022 w 772286"/>
                <a:gd name="connsiteY1823" fmla="*/ 17725 h 753296"/>
                <a:gd name="connsiteX1824" fmla="*/ 630490 w 772286"/>
                <a:gd name="connsiteY1824" fmla="*/ 17725 h 753296"/>
                <a:gd name="connsiteX1825" fmla="*/ 630490 w 772286"/>
                <a:gd name="connsiteY1825" fmla="*/ 15193 h 753296"/>
                <a:gd name="connsiteX1826" fmla="*/ 627958 w 772286"/>
                <a:gd name="connsiteY1826" fmla="*/ 12660 h 753296"/>
                <a:gd name="connsiteX1827" fmla="*/ 627958 w 772286"/>
                <a:gd name="connsiteY1827" fmla="*/ 10128 h 753296"/>
                <a:gd name="connsiteX1828" fmla="*/ 627958 w 772286"/>
                <a:gd name="connsiteY1828" fmla="*/ 7596 h 753296"/>
                <a:gd name="connsiteX1829" fmla="*/ 630490 w 772286"/>
                <a:gd name="connsiteY1829" fmla="*/ 2532 h 753296"/>
                <a:gd name="connsiteX1830" fmla="*/ 635554 w 772286"/>
                <a:gd name="connsiteY1830" fmla="*/ 2532 h 753296"/>
                <a:gd name="connsiteX1831" fmla="*/ 638086 w 772286"/>
                <a:gd name="connsiteY1831" fmla="*/ 2532 h 753296"/>
                <a:gd name="connsiteX1832" fmla="*/ 638086 w 772286"/>
                <a:gd name="connsiteY1832" fmla="*/ 0 h 753296"/>
                <a:gd name="connsiteX1833" fmla="*/ 640619 w 772286"/>
                <a:gd name="connsiteY1833" fmla="*/ 0 h 753296"/>
                <a:gd name="connsiteX1834" fmla="*/ 643151 w 772286"/>
                <a:gd name="connsiteY1834" fmla="*/ 0 h 753296"/>
                <a:gd name="connsiteX1835" fmla="*/ 643151 w 772286"/>
                <a:gd name="connsiteY1835" fmla="*/ 3798 h 753296"/>
                <a:gd name="connsiteX1836" fmla="*/ 608967 w 772286"/>
                <a:gd name="connsiteY1836" fmla="*/ 8862 h 753296"/>
                <a:gd name="connsiteX1837" fmla="*/ 606435 w 772286"/>
                <a:gd name="connsiteY1837" fmla="*/ 8862 h 753296"/>
                <a:gd name="connsiteX1838" fmla="*/ 606435 w 772286"/>
                <a:gd name="connsiteY1838" fmla="*/ 6330 h 753296"/>
                <a:gd name="connsiteX1839" fmla="*/ 603903 w 772286"/>
                <a:gd name="connsiteY1839" fmla="*/ 6330 h 753296"/>
                <a:gd name="connsiteX1840" fmla="*/ 603903 w 772286"/>
                <a:gd name="connsiteY1840" fmla="*/ 3798 h 753296"/>
                <a:gd name="connsiteX1841" fmla="*/ 606435 w 772286"/>
                <a:gd name="connsiteY1841" fmla="*/ 1266 h 753296"/>
                <a:gd name="connsiteX1842" fmla="*/ 608967 w 772286"/>
                <a:gd name="connsiteY1842" fmla="*/ 1266 h 753296"/>
                <a:gd name="connsiteX1843" fmla="*/ 611500 w 772286"/>
                <a:gd name="connsiteY1843" fmla="*/ 1266 h 753296"/>
                <a:gd name="connsiteX1844" fmla="*/ 611500 w 772286"/>
                <a:gd name="connsiteY1844" fmla="*/ 3798 h 753296"/>
                <a:gd name="connsiteX1845" fmla="*/ 614031 w 772286"/>
                <a:gd name="connsiteY1845" fmla="*/ 3798 h 753296"/>
                <a:gd name="connsiteX1846" fmla="*/ 614031 w 772286"/>
                <a:gd name="connsiteY1846" fmla="*/ 6330 h 753296"/>
                <a:gd name="connsiteX1847" fmla="*/ 611500 w 772286"/>
                <a:gd name="connsiteY1847" fmla="*/ 6330 h 753296"/>
                <a:gd name="connsiteX1848" fmla="*/ 611500 w 772286"/>
                <a:gd name="connsiteY1848" fmla="*/ 8862 h 753296"/>
                <a:gd name="connsiteX1849" fmla="*/ 608967 w 772286"/>
                <a:gd name="connsiteY1849" fmla="*/ 8862 h 753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Lst>
              <a:rect l="l" t="t" r="r" b="b"/>
              <a:pathLst>
                <a:path w="772286" h="753296">
                  <a:moveTo>
                    <a:pt x="32918" y="753296"/>
                  </a:moveTo>
                  <a:lnTo>
                    <a:pt x="30385" y="753296"/>
                  </a:lnTo>
                  <a:lnTo>
                    <a:pt x="27853" y="753296"/>
                  </a:lnTo>
                  <a:lnTo>
                    <a:pt x="27853" y="750764"/>
                  </a:lnTo>
                  <a:lnTo>
                    <a:pt x="27853" y="748232"/>
                  </a:lnTo>
                  <a:lnTo>
                    <a:pt x="27853" y="745700"/>
                  </a:lnTo>
                  <a:lnTo>
                    <a:pt x="27853" y="743168"/>
                  </a:lnTo>
                  <a:lnTo>
                    <a:pt x="30385" y="743168"/>
                  </a:lnTo>
                  <a:lnTo>
                    <a:pt x="32918" y="743168"/>
                  </a:lnTo>
                  <a:lnTo>
                    <a:pt x="32918" y="745700"/>
                  </a:lnTo>
                  <a:lnTo>
                    <a:pt x="35450" y="745700"/>
                  </a:lnTo>
                  <a:lnTo>
                    <a:pt x="35450" y="748232"/>
                  </a:lnTo>
                  <a:lnTo>
                    <a:pt x="35450" y="750764"/>
                  </a:lnTo>
                  <a:lnTo>
                    <a:pt x="35450" y="753296"/>
                  </a:lnTo>
                  <a:lnTo>
                    <a:pt x="32918" y="753296"/>
                  </a:lnTo>
                  <a:close/>
                  <a:moveTo>
                    <a:pt x="44312" y="750764"/>
                  </a:moveTo>
                  <a:lnTo>
                    <a:pt x="43046" y="750764"/>
                  </a:lnTo>
                  <a:lnTo>
                    <a:pt x="40514" y="748232"/>
                  </a:lnTo>
                  <a:lnTo>
                    <a:pt x="40514" y="745700"/>
                  </a:lnTo>
                  <a:lnTo>
                    <a:pt x="40514" y="743168"/>
                  </a:lnTo>
                  <a:lnTo>
                    <a:pt x="40514" y="741902"/>
                  </a:lnTo>
                  <a:lnTo>
                    <a:pt x="43046" y="741902"/>
                  </a:lnTo>
                  <a:lnTo>
                    <a:pt x="45578" y="741902"/>
                  </a:lnTo>
                  <a:lnTo>
                    <a:pt x="48110" y="741902"/>
                  </a:lnTo>
                  <a:lnTo>
                    <a:pt x="48110" y="744434"/>
                  </a:lnTo>
                  <a:lnTo>
                    <a:pt x="48110" y="746966"/>
                  </a:lnTo>
                  <a:lnTo>
                    <a:pt x="48110" y="749498"/>
                  </a:lnTo>
                  <a:lnTo>
                    <a:pt x="45578" y="749498"/>
                  </a:lnTo>
                  <a:lnTo>
                    <a:pt x="45578" y="750764"/>
                  </a:lnTo>
                  <a:close/>
                  <a:moveTo>
                    <a:pt x="5064" y="749498"/>
                  </a:moveTo>
                  <a:lnTo>
                    <a:pt x="2532" y="749498"/>
                  </a:lnTo>
                  <a:lnTo>
                    <a:pt x="0" y="749498"/>
                  </a:lnTo>
                  <a:lnTo>
                    <a:pt x="0" y="746966"/>
                  </a:lnTo>
                  <a:lnTo>
                    <a:pt x="0" y="744434"/>
                  </a:lnTo>
                  <a:lnTo>
                    <a:pt x="0" y="741902"/>
                  </a:lnTo>
                  <a:lnTo>
                    <a:pt x="2532" y="739370"/>
                  </a:lnTo>
                  <a:lnTo>
                    <a:pt x="5064" y="739370"/>
                  </a:lnTo>
                  <a:lnTo>
                    <a:pt x="7597" y="741902"/>
                  </a:lnTo>
                  <a:lnTo>
                    <a:pt x="7597" y="744434"/>
                  </a:lnTo>
                  <a:lnTo>
                    <a:pt x="7597" y="746966"/>
                  </a:lnTo>
                  <a:lnTo>
                    <a:pt x="7597" y="749498"/>
                  </a:lnTo>
                  <a:lnTo>
                    <a:pt x="5064" y="749498"/>
                  </a:lnTo>
                  <a:close/>
                  <a:moveTo>
                    <a:pt x="282328" y="749498"/>
                  </a:moveTo>
                  <a:lnTo>
                    <a:pt x="279796" y="749498"/>
                  </a:lnTo>
                  <a:lnTo>
                    <a:pt x="279796" y="746966"/>
                  </a:lnTo>
                  <a:lnTo>
                    <a:pt x="277264" y="746966"/>
                  </a:lnTo>
                  <a:lnTo>
                    <a:pt x="277264" y="744434"/>
                  </a:lnTo>
                  <a:lnTo>
                    <a:pt x="277264" y="741902"/>
                  </a:lnTo>
                  <a:lnTo>
                    <a:pt x="277264" y="739370"/>
                  </a:lnTo>
                  <a:lnTo>
                    <a:pt x="279796" y="739370"/>
                  </a:lnTo>
                  <a:lnTo>
                    <a:pt x="282328" y="739370"/>
                  </a:lnTo>
                  <a:lnTo>
                    <a:pt x="284860" y="739370"/>
                  </a:lnTo>
                  <a:lnTo>
                    <a:pt x="284860" y="741902"/>
                  </a:lnTo>
                  <a:lnTo>
                    <a:pt x="284860" y="744434"/>
                  </a:lnTo>
                  <a:lnTo>
                    <a:pt x="284860" y="746966"/>
                  </a:lnTo>
                  <a:lnTo>
                    <a:pt x="284860" y="749498"/>
                  </a:lnTo>
                  <a:lnTo>
                    <a:pt x="282328" y="749498"/>
                  </a:lnTo>
                  <a:close/>
                  <a:moveTo>
                    <a:pt x="619096" y="738104"/>
                  </a:moveTo>
                  <a:lnTo>
                    <a:pt x="616563" y="735572"/>
                  </a:lnTo>
                  <a:lnTo>
                    <a:pt x="614031" y="733039"/>
                  </a:lnTo>
                  <a:lnTo>
                    <a:pt x="614031" y="730507"/>
                  </a:lnTo>
                  <a:lnTo>
                    <a:pt x="616563" y="730507"/>
                  </a:lnTo>
                  <a:lnTo>
                    <a:pt x="616563" y="727975"/>
                  </a:lnTo>
                  <a:lnTo>
                    <a:pt x="619096" y="727975"/>
                  </a:lnTo>
                  <a:lnTo>
                    <a:pt x="621628" y="727975"/>
                  </a:lnTo>
                  <a:lnTo>
                    <a:pt x="624160" y="730507"/>
                  </a:lnTo>
                  <a:lnTo>
                    <a:pt x="624160" y="733039"/>
                  </a:lnTo>
                  <a:lnTo>
                    <a:pt x="624160" y="735572"/>
                  </a:lnTo>
                  <a:lnTo>
                    <a:pt x="621628" y="735572"/>
                  </a:lnTo>
                  <a:lnTo>
                    <a:pt x="621628" y="738104"/>
                  </a:lnTo>
                  <a:lnTo>
                    <a:pt x="619096" y="738104"/>
                  </a:lnTo>
                  <a:close/>
                  <a:moveTo>
                    <a:pt x="82293" y="738104"/>
                  </a:moveTo>
                  <a:lnTo>
                    <a:pt x="81027" y="738104"/>
                  </a:lnTo>
                  <a:lnTo>
                    <a:pt x="81027" y="735572"/>
                  </a:lnTo>
                  <a:lnTo>
                    <a:pt x="78495" y="735572"/>
                  </a:lnTo>
                  <a:lnTo>
                    <a:pt x="78495" y="733039"/>
                  </a:lnTo>
                  <a:lnTo>
                    <a:pt x="78495" y="730507"/>
                  </a:lnTo>
                  <a:lnTo>
                    <a:pt x="78495" y="727975"/>
                  </a:lnTo>
                  <a:lnTo>
                    <a:pt x="81027" y="727975"/>
                  </a:lnTo>
                  <a:lnTo>
                    <a:pt x="83559" y="727975"/>
                  </a:lnTo>
                  <a:lnTo>
                    <a:pt x="86092" y="727975"/>
                  </a:lnTo>
                  <a:lnTo>
                    <a:pt x="86092" y="730507"/>
                  </a:lnTo>
                  <a:lnTo>
                    <a:pt x="86092" y="733039"/>
                  </a:lnTo>
                  <a:lnTo>
                    <a:pt x="86092" y="735572"/>
                  </a:lnTo>
                  <a:lnTo>
                    <a:pt x="82293" y="738104"/>
                  </a:lnTo>
                  <a:close/>
                  <a:moveTo>
                    <a:pt x="619096" y="710251"/>
                  </a:moveTo>
                  <a:lnTo>
                    <a:pt x="616563" y="710251"/>
                  </a:lnTo>
                  <a:lnTo>
                    <a:pt x="614031" y="710251"/>
                  </a:lnTo>
                  <a:lnTo>
                    <a:pt x="614031" y="707719"/>
                  </a:lnTo>
                  <a:lnTo>
                    <a:pt x="614031" y="705187"/>
                  </a:lnTo>
                  <a:lnTo>
                    <a:pt x="614031" y="702654"/>
                  </a:lnTo>
                  <a:lnTo>
                    <a:pt x="616563" y="702654"/>
                  </a:lnTo>
                  <a:lnTo>
                    <a:pt x="616563" y="700122"/>
                  </a:lnTo>
                  <a:lnTo>
                    <a:pt x="619096" y="700122"/>
                  </a:lnTo>
                  <a:lnTo>
                    <a:pt x="619096" y="702654"/>
                  </a:lnTo>
                  <a:lnTo>
                    <a:pt x="621628" y="702654"/>
                  </a:lnTo>
                  <a:lnTo>
                    <a:pt x="621628" y="705187"/>
                  </a:lnTo>
                  <a:lnTo>
                    <a:pt x="621628" y="707719"/>
                  </a:lnTo>
                  <a:lnTo>
                    <a:pt x="621628" y="710251"/>
                  </a:lnTo>
                  <a:lnTo>
                    <a:pt x="619096" y="710251"/>
                  </a:lnTo>
                  <a:close/>
                  <a:moveTo>
                    <a:pt x="282328" y="693792"/>
                  </a:moveTo>
                  <a:lnTo>
                    <a:pt x="279796" y="693792"/>
                  </a:lnTo>
                  <a:lnTo>
                    <a:pt x="277264" y="693792"/>
                  </a:lnTo>
                  <a:lnTo>
                    <a:pt x="277264" y="691260"/>
                  </a:lnTo>
                  <a:lnTo>
                    <a:pt x="277264" y="688728"/>
                  </a:lnTo>
                  <a:lnTo>
                    <a:pt x="277264" y="686196"/>
                  </a:lnTo>
                  <a:lnTo>
                    <a:pt x="279796" y="686196"/>
                  </a:lnTo>
                  <a:lnTo>
                    <a:pt x="279796" y="683664"/>
                  </a:lnTo>
                  <a:lnTo>
                    <a:pt x="282328" y="683664"/>
                  </a:lnTo>
                  <a:lnTo>
                    <a:pt x="282328" y="686196"/>
                  </a:lnTo>
                  <a:lnTo>
                    <a:pt x="284860" y="686196"/>
                  </a:lnTo>
                  <a:lnTo>
                    <a:pt x="284860" y="688728"/>
                  </a:lnTo>
                  <a:lnTo>
                    <a:pt x="284860" y="691260"/>
                  </a:lnTo>
                  <a:lnTo>
                    <a:pt x="284860" y="693792"/>
                  </a:lnTo>
                  <a:lnTo>
                    <a:pt x="282328" y="693792"/>
                  </a:lnTo>
                  <a:close/>
                  <a:moveTo>
                    <a:pt x="130403" y="674801"/>
                  </a:moveTo>
                  <a:lnTo>
                    <a:pt x="127871" y="674801"/>
                  </a:lnTo>
                  <a:lnTo>
                    <a:pt x="127871" y="672269"/>
                  </a:lnTo>
                  <a:lnTo>
                    <a:pt x="125339" y="672269"/>
                  </a:lnTo>
                  <a:lnTo>
                    <a:pt x="125339" y="669737"/>
                  </a:lnTo>
                  <a:lnTo>
                    <a:pt x="125339" y="667205"/>
                  </a:lnTo>
                  <a:lnTo>
                    <a:pt x="127871" y="667205"/>
                  </a:lnTo>
                  <a:lnTo>
                    <a:pt x="127871" y="665939"/>
                  </a:lnTo>
                  <a:lnTo>
                    <a:pt x="130403" y="665939"/>
                  </a:lnTo>
                  <a:lnTo>
                    <a:pt x="132935" y="665939"/>
                  </a:lnTo>
                  <a:lnTo>
                    <a:pt x="132935" y="668471"/>
                  </a:lnTo>
                  <a:lnTo>
                    <a:pt x="135467" y="668471"/>
                  </a:lnTo>
                  <a:lnTo>
                    <a:pt x="135467" y="671003"/>
                  </a:lnTo>
                  <a:lnTo>
                    <a:pt x="135467" y="673535"/>
                  </a:lnTo>
                  <a:lnTo>
                    <a:pt x="132935" y="673535"/>
                  </a:lnTo>
                  <a:lnTo>
                    <a:pt x="132935" y="676067"/>
                  </a:lnTo>
                  <a:lnTo>
                    <a:pt x="130403" y="676067"/>
                  </a:lnTo>
                  <a:close/>
                  <a:moveTo>
                    <a:pt x="646949" y="663407"/>
                  </a:moveTo>
                  <a:lnTo>
                    <a:pt x="644417" y="663407"/>
                  </a:lnTo>
                  <a:lnTo>
                    <a:pt x="644417" y="660875"/>
                  </a:lnTo>
                  <a:lnTo>
                    <a:pt x="641884" y="660875"/>
                  </a:lnTo>
                  <a:lnTo>
                    <a:pt x="641884" y="658343"/>
                  </a:lnTo>
                  <a:lnTo>
                    <a:pt x="641884" y="655811"/>
                  </a:lnTo>
                  <a:lnTo>
                    <a:pt x="641884" y="653279"/>
                  </a:lnTo>
                  <a:lnTo>
                    <a:pt x="644417" y="653279"/>
                  </a:lnTo>
                  <a:lnTo>
                    <a:pt x="646949" y="653279"/>
                  </a:lnTo>
                  <a:lnTo>
                    <a:pt x="649481" y="653279"/>
                  </a:lnTo>
                  <a:lnTo>
                    <a:pt x="649481" y="655811"/>
                  </a:lnTo>
                  <a:lnTo>
                    <a:pt x="649481" y="658343"/>
                  </a:lnTo>
                  <a:lnTo>
                    <a:pt x="649481" y="660875"/>
                  </a:lnTo>
                  <a:lnTo>
                    <a:pt x="646949" y="660875"/>
                  </a:lnTo>
                  <a:lnTo>
                    <a:pt x="646949" y="663407"/>
                  </a:lnTo>
                  <a:close/>
                  <a:moveTo>
                    <a:pt x="182311" y="654545"/>
                  </a:moveTo>
                  <a:lnTo>
                    <a:pt x="179778" y="659609"/>
                  </a:lnTo>
                  <a:lnTo>
                    <a:pt x="177246" y="662141"/>
                  </a:lnTo>
                  <a:lnTo>
                    <a:pt x="169650" y="667205"/>
                  </a:lnTo>
                  <a:lnTo>
                    <a:pt x="164586" y="678600"/>
                  </a:lnTo>
                  <a:lnTo>
                    <a:pt x="164586" y="681132"/>
                  </a:lnTo>
                  <a:lnTo>
                    <a:pt x="162054" y="681132"/>
                  </a:lnTo>
                  <a:lnTo>
                    <a:pt x="159522" y="681132"/>
                  </a:lnTo>
                  <a:lnTo>
                    <a:pt x="159522" y="683664"/>
                  </a:lnTo>
                  <a:lnTo>
                    <a:pt x="159522" y="681132"/>
                  </a:lnTo>
                  <a:lnTo>
                    <a:pt x="156990" y="676067"/>
                  </a:lnTo>
                  <a:lnTo>
                    <a:pt x="159522" y="676067"/>
                  </a:lnTo>
                  <a:lnTo>
                    <a:pt x="162054" y="669737"/>
                  </a:lnTo>
                  <a:lnTo>
                    <a:pt x="162054" y="665939"/>
                  </a:lnTo>
                  <a:lnTo>
                    <a:pt x="167118" y="660875"/>
                  </a:lnTo>
                  <a:lnTo>
                    <a:pt x="167118" y="658343"/>
                  </a:lnTo>
                  <a:lnTo>
                    <a:pt x="167118" y="655811"/>
                  </a:lnTo>
                  <a:lnTo>
                    <a:pt x="169650" y="655811"/>
                  </a:lnTo>
                  <a:lnTo>
                    <a:pt x="174715" y="655811"/>
                  </a:lnTo>
                  <a:lnTo>
                    <a:pt x="179778" y="650747"/>
                  </a:lnTo>
                  <a:lnTo>
                    <a:pt x="182311" y="648215"/>
                  </a:lnTo>
                  <a:lnTo>
                    <a:pt x="182311" y="650747"/>
                  </a:lnTo>
                  <a:lnTo>
                    <a:pt x="182311" y="654545"/>
                  </a:lnTo>
                  <a:close/>
                  <a:moveTo>
                    <a:pt x="649481" y="646948"/>
                  </a:moveTo>
                  <a:lnTo>
                    <a:pt x="646949" y="646948"/>
                  </a:lnTo>
                  <a:lnTo>
                    <a:pt x="644417" y="644416"/>
                  </a:lnTo>
                  <a:lnTo>
                    <a:pt x="644417" y="641884"/>
                  </a:lnTo>
                  <a:lnTo>
                    <a:pt x="644417" y="640618"/>
                  </a:lnTo>
                  <a:lnTo>
                    <a:pt x="644417" y="638086"/>
                  </a:lnTo>
                  <a:lnTo>
                    <a:pt x="644417" y="635554"/>
                  </a:lnTo>
                  <a:lnTo>
                    <a:pt x="646949" y="635554"/>
                  </a:lnTo>
                  <a:lnTo>
                    <a:pt x="646949" y="633022"/>
                  </a:lnTo>
                  <a:lnTo>
                    <a:pt x="649481" y="633022"/>
                  </a:lnTo>
                  <a:lnTo>
                    <a:pt x="649481" y="635554"/>
                  </a:lnTo>
                  <a:lnTo>
                    <a:pt x="652012" y="635554"/>
                  </a:lnTo>
                  <a:lnTo>
                    <a:pt x="652012" y="638086"/>
                  </a:lnTo>
                  <a:lnTo>
                    <a:pt x="652012" y="640618"/>
                  </a:lnTo>
                  <a:lnTo>
                    <a:pt x="652012" y="643150"/>
                  </a:lnTo>
                  <a:lnTo>
                    <a:pt x="652012" y="645682"/>
                  </a:lnTo>
                  <a:lnTo>
                    <a:pt x="652012" y="648215"/>
                  </a:lnTo>
                  <a:lnTo>
                    <a:pt x="649481" y="648215"/>
                  </a:lnTo>
                  <a:close/>
                  <a:moveTo>
                    <a:pt x="605169" y="640618"/>
                  </a:moveTo>
                  <a:lnTo>
                    <a:pt x="602637" y="640618"/>
                  </a:lnTo>
                  <a:lnTo>
                    <a:pt x="600105" y="638086"/>
                  </a:lnTo>
                  <a:lnTo>
                    <a:pt x="600105" y="635554"/>
                  </a:lnTo>
                  <a:lnTo>
                    <a:pt x="600105" y="633022"/>
                  </a:lnTo>
                  <a:lnTo>
                    <a:pt x="602637" y="633022"/>
                  </a:lnTo>
                  <a:lnTo>
                    <a:pt x="602637" y="630490"/>
                  </a:lnTo>
                  <a:lnTo>
                    <a:pt x="605169" y="630490"/>
                  </a:lnTo>
                  <a:lnTo>
                    <a:pt x="607701" y="630490"/>
                  </a:lnTo>
                  <a:lnTo>
                    <a:pt x="607701" y="633022"/>
                  </a:lnTo>
                  <a:lnTo>
                    <a:pt x="607701" y="635554"/>
                  </a:lnTo>
                  <a:lnTo>
                    <a:pt x="607701" y="638086"/>
                  </a:lnTo>
                  <a:lnTo>
                    <a:pt x="607701" y="640618"/>
                  </a:lnTo>
                  <a:lnTo>
                    <a:pt x="605169" y="640618"/>
                  </a:lnTo>
                  <a:close/>
                  <a:moveTo>
                    <a:pt x="192439" y="634288"/>
                  </a:moveTo>
                  <a:lnTo>
                    <a:pt x="189907" y="634288"/>
                  </a:lnTo>
                  <a:lnTo>
                    <a:pt x="189907" y="631756"/>
                  </a:lnTo>
                  <a:lnTo>
                    <a:pt x="187375" y="631756"/>
                  </a:lnTo>
                  <a:lnTo>
                    <a:pt x="187375" y="629224"/>
                  </a:lnTo>
                  <a:lnTo>
                    <a:pt x="189907" y="626692"/>
                  </a:lnTo>
                  <a:lnTo>
                    <a:pt x="189907" y="624160"/>
                  </a:lnTo>
                  <a:lnTo>
                    <a:pt x="192439" y="624160"/>
                  </a:lnTo>
                  <a:lnTo>
                    <a:pt x="194971" y="624160"/>
                  </a:lnTo>
                  <a:lnTo>
                    <a:pt x="194971" y="626692"/>
                  </a:lnTo>
                  <a:lnTo>
                    <a:pt x="197503" y="629224"/>
                  </a:lnTo>
                  <a:lnTo>
                    <a:pt x="197503" y="631756"/>
                  </a:lnTo>
                  <a:lnTo>
                    <a:pt x="194971" y="631756"/>
                  </a:lnTo>
                  <a:lnTo>
                    <a:pt x="194971" y="634288"/>
                  </a:lnTo>
                  <a:lnTo>
                    <a:pt x="192439" y="634288"/>
                  </a:lnTo>
                  <a:close/>
                  <a:moveTo>
                    <a:pt x="649481" y="626692"/>
                  </a:moveTo>
                  <a:lnTo>
                    <a:pt x="646949" y="626692"/>
                  </a:lnTo>
                  <a:lnTo>
                    <a:pt x="644417" y="626692"/>
                  </a:lnTo>
                  <a:lnTo>
                    <a:pt x="644417" y="624160"/>
                  </a:lnTo>
                  <a:lnTo>
                    <a:pt x="644417" y="621628"/>
                  </a:lnTo>
                  <a:lnTo>
                    <a:pt x="641884" y="621628"/>
                  </a:lnTo>
                  <a:lnTo>
                    <a:pt x="641884" y="619096"/>
                  </a:lnTo>
                  <a:lnTo>
                    <a:pt x="639352" y="619096"/>
                  </a:lnTo>
                  <a:lnTo>
                    <a:pt x="639352" y="616563"/>
                  </a:lnTo>
                  <a:lnTo>
                    <a:pt x="639352" y="615297"/>
                  </a:lnTo>
                  <a:lnTo>
                    <a:pt x="641884" y="615297"/>
                  </a:lnTo>
                  <a:lnTo>
                    <a:pt x="641884" y="612765"/>
                  </a:lnTo>
                  <a:lnTo>
                    <a:pt x="644417" y="612765"/>
                  </a:lnTo>
                  <a:lnTo>
                    <a:pt x="646949" y="612765"/>
                  </a:lnTo>
                  <a:lnTo>
                    <a:pt x="646949" y="615297"/>
                  </a:lnTo>
                  <a:lnTo>
                    <a:pt x="646949" y="617829"/>
                  </a:lnTo>
                  <a:lnTo>
                    <a:pt x="649481" y="617829"/>
                  </a:lnTo>
                  <a:lnTo>
                    <a:pt x="652012" y="620361"/>
                  </a:lnTo>
                  <a:lnTo>
                    <a:pt x="652012" y="622894"/>
                  </a:lnTo>
                  <a:lnTo>
                    <a:pt x="652012" y="625426"/>
                  </a:lnTo>
                  <a:lnTo>
                    <a:pt x="649481" y="625426"/>
                  </a:lnTo>
                  <a:lnTo>
                    <a:pt x="649481" y="626692"/>
                  </a:lnTo>
                  <a:close/>
                  <a:moveTo>
                    <a:pt x="203833" y="620361"/>
                  </a:moveTo>
                  <a:lnTo>
                    <a:pt x="201301" y="620361"/>
                  </a:lnTo>
                  <a:lnTo>
                    <a:pt x="201301" y="617829"/>
                  </a:lnTo>
                  <a:lnTo>
                    <a:pt x="198769" y="617829"/>
                  </a:lnTo>
                  <a:lnTo>
                    <a:pt x="198769" y="615297"/>
                  </a:lnTo>
                  <a:lnTo>
                    <a:pt x="198769" y="612765"/>
                  </a:lnTo>
                  <a:lnTo>
                    <a:pt x="201301" y="612765"/>
                  </a:lnTo>
                  <a:lnTo>
                    <a:pt x="201301" y="610233"/>
                  </a:lnTo>
                  <a:lnTo>
                    <a:pt x="203833" y="610233"/>
                  </a:lnTo>
                  <a:lnTo>
                    <a:pt x="206366" y="610233"/>
                  </a:lnTo>
                  <a:lnTo>
                    <a:pt x="206366" y="612765"/>
                  </a:lnTo>
                  <a:lnTo>
                    <a:pt x="208897" y="612765"/>
                  </a:lnTo>
                  <a:lnTo>
                    <a:pt x="208897" y="615297"/>
                  </a:lnTo>
                  <a:lnTo>
                    <a:pt x="208897" y="617829"/>
                  </a:lnTo>
                  <a:lnTo>
                    <a:pt x="206366" y="617829"/>
                  </a:lnTo>
                  <a:lnTo>
                    <a:pt x="206366" y="620361"/>
                  </a:lnTo>
                  <a:lnTo>
                    <a:pt x="203833" y="620361"/>
                  </a:lnTo>
                  <a:close/>
                  <a:moveTo>
                    <a:pt x="239283" y="598839"/>
                  </a:moveTo>
                  <a:lnTo>
                    <a:pt x="236750" y="598839"/>
                  </a:lnTo>
                  <a:lnTo>
                    <a:pt x="234218" y="598839"/>
                  </a:lnTo>
                  <a:lnTo>
                    <a:pt x="234218" y="596307"/>
                  </a:lnTo>
                  <a:lnTo>
                    <a:pt x="234218" y="593775"/>
                  </a:lnTo>
                  <a:lnTo>
                    <a:pt x="234218" y="591243"/>
                  </a:lnTo>
                  <a:lnTo>
                    <a:pt x="236750" y="588710"/>
                  </a:lnTo>
                  <a:lnTo>
                    <a:pt x="239283" y="588710"/>
                  </a:lnTo>
                  <a:lnTo>
                    <a:pt x="241815" y="591243"/>
                  </a:lnTo>
                  <a:lnTo>
                    <a:pt x="241815" y="593775"/>
                  </a:lnTo>
                  <a:lnTo>
                    <a:pt x="241815" y="596307"/>
                  </a:lnTo>
                  <a:lnTo>
                    <a:pt x="241815" y="598839"/>
                  </a:lnTo>
                  <a:lnTo>
                    <a:pt x="239283" y="598839"/>
                  </a:lnTo>
                  <a:close/>
                  <a:moveTo>
                    <a:pt x="215227" y="606435"/>
                  </a:moveTo>
                  <a:lnTo>
                    <a:pt x="212696" y="606435"/>
                  </a:lnTo>
                  <a:lnTo>
                    <a:pt x="210164" y="606435"/>
                  </a:lnTo>
                  <a:lnTo>
                    <a:pt x="210164" y="603903"/>
                  </a:lnTo>
                  <a:lnTo>
                    <a:pt x="210164" y="601371"/>
                  </a:lnTo>
                  <a:lnTo>
                    <a:pt x="210164" y="598839"/>
                  </a:lnTo>
                  <a:lnTo>
                    <a:pt x="210164" y="596307"/>
                  </a:lnTo>
                  <a:lnTo>
                    <a:pt x="212696" y="593775"/>
                  </a:lnTo>
                  <a:lnTo>
                    <a:pt x="215227" y="593775"/>
                  </a:lnTo>
                  <a:lnTo>
                    <a:pt x="225356" y="588710"/>
                  </a:lnTo>
                  <a:lnTo>
                    <a:pt x="227888" y="588710"/>
                  </a:lnTo>
                  <a:lnTo>
                    <a:pt x="230420" y="586178"/>
                  </a:lnTo>
                  <a:lnTo>
                    <a:pt x="230420" y="588710"/>
                  </a:lnTo>
                  <a:lnTo>
                    <a:pt x="227888" y="591243"/>
                  </a:lnTo>
                  <a:lnTo>
                    <a:pt x="225356" y="591243"/>
                  </a:lnTo>
                  <a:lnTo>
                    <a:pt x="222824" y="596307"/>
                  </a:lnTo>
                  <a:lnTo>
                    <a:pt x="220292" y="598839"/>
                  </a:lnTo>
                  <a:lnTo>
                    <a:pt x="217760" y="601371"/>
                  </a:lnTo>
                  <a:lnTo>
                    <a:pt x="217760" y="603903"/>
                  </a:lnTo>
                  <a:lnTo>
                    <a:pt x="217760" y="606435"/>
                  </a:lnTo>
                  <a:lnTo>
                    <a:pt x="215227" y="606435"/>
                  </a:lnTo>
                  <a:close/>
                  <a:moveTo>
                    <a:pt x="230420" y="548197"/>
                  </a:moveTo>
                  <a:lnTo>
                    <a:pt x="227888" y="548197"/>
                  </a:lnTo>
                  <a:lnTo>
                    <a:pt x="227888" y="545665"/>
                  </a:lnTo>
                  <a:lnTo>
                    <a:pt x="225356" y="545665"/>
                  </a:lnTo>
                  <a:lnTo>
                    <a:pt x="225356" y="543133"/>
                  </a:lnTo>
                  <a:lnTo>
                    <a:pt x="227888" y="543133"/>
                  </a:lnTo>
                  <a:lnTo>
                    <a:pt x="227888" y="540601"/>
                  </a:lnTo>
                  <a:lnTo>
                    <a:pt x="230420" y="540601"/>
                  </a:lnTo>
                  <a:lnTo>
                    <a:pt x="232952" y="540601"/>
                  </a:lnTo>
                  <a:lnTo>
                    <a:pt x="235485" y="543133"/>
                  </a:lnTo>
                  <a:lnTo>
                    <a:pt x="235485" y="545665"/>
                  </a:lnTo>
                  <a:lnTo>
                    <a:pt x="232952" y="548197"/>
                  </a:lnTo>
                  <a:lnTo>
                    <a:pt x="230420" y="548197"/>
                  </a:lnTo>
                  <a:close/>
                  <a:moveTo>
                    <a:pt x="236750" y="541867"/>
                  </a:moveTo>
                  <a:lnTo>
                    <a:pt x="234218" y="541867"/>
                  </a:lnTo>
                  <a:lnTo>
                    <a:pt x="231687" y="541867"/>
                  </a:lnTo>
                  <a:lnTo>
                    <a:pt x="231687" y="539335"/>
                  </a:lnTo>
                  <a:lnTo>
                    <a:pt x="231687" y="536803"/>
                  </a:lnTo>
                  <a:lnTo>
                    <a:pt x="231687" y="534271"/>
                  </a:lnTo>
                  <a:lnTo>
                    <a:pt x="231687" y="531738"/>
                  </a:lnTo>
                  <a:lnTo>
                    <a:pt x="234218" y="529206"/>
                  </a:lnTo>
                  <a:lnTo>
                    <a:pt x="234218" y="526674"/>
                  </a:lnTo>
                  <a:lnTo>
                    <a:pt x="236750" y="526674"/>
                  </a:lnTo>
                  <a:lnTo>
                    <a:pt x="239283" y="526674"/>
                  </a:lnTo>
                  <a:lnTo>
                    <a:pt x="239283" y="529206"/>
                  </a:lnTo>
                  <a:lnTo>
                    <a:pt x="241815" y="529206"/>
                  </a:lnTo>
                  <a:lnTo>
                    <a:pt x="241815" y="531738"/>
                  </a:lnTo>
                  <a:lnTo>
                    <a:pt x="241815" y="534271"/>
                  </a:lnTo>
                  <a:lnTo>
                    <a:pt x="239283" y="534271"/>
                  </a:lnTo>
                  <a:lnTo>
                    <a:pt x="239283" y="536803"/>
                  </a:lnTo>
                  <a:lnTo>
                    <a:pt x="239283" y="539335"/>
                  </a:lnTo>
                  <a:lnTo>
                    <a:pt x="236750" y="541867"/>
                  </a:lnTo>
                  <a:close/>
                  <a:moveTo>
                    <a:pt x="258273" y="522876"/>
                  </a:moveTo>
                  <a:lnTo>
                    <a:pt x="255741" y="522876"/>
                  </a:lnTo>
                  <a:lnTo>
                    <a:pt x="253209" y="522876"/>
                  </a:lnTo>
                  <a:lnTo>
                    <a:pt x="253209" y="520344"/>
                  </a:lnTo>
                  <a:lnTo>
                    <a:pt x="250677" y="517812"/>
                  </a:lnTo>
                  <a:lnTo>
                    <a:pt x="250677" y="515280"/>
                  </a:lnTo>
                  <a:lnTo>
                    <a:pt x="255741" y="512748"/>
                  </a:lnTo>
                  <a:lnTo>
                    <a:pt x="258273" y="512748"/>
                  </a:lnTo>
                  <a:lnTo>
                    <a:pt x="258273" y="515280"/>
                  </a:lnTo>
                  <a:lnTo>
                    <a:pt x="260805" y="515280"/>
                  </a:lnTo>
                  <a:lnTo>
                    <a:pt x="260805" y="517812"/>
                  </a:lnTo>
                  <a:lnTo>
                    <a:pt x="260805" y="520344"/>
                  </a:lnTo>
                  <a:lnTo>
                    <a:pt x="258273" y="522876"/>
                  </a:lnTo>
                  <a:close/>
                  <a:moveTo>
                    <a:pt x="586179" y="517812"/>
                  </a:moveTo>
                  <a:lnTo>
                    <a:pt x="583647" y="517812"/>
                  </a:lnTo>
                  <a:lnTo>
                    <a:pt x="583647" y="515280"/>
                  </a:lnTo>
                  <a:lnTo>
                    <a:pt x="581114" y="515280"/>
                  </a:lnTo>
                  <a:lnTo>
                    <a:pt x="581114" y="514014"/>
                  </a:lnTo>
                  <a:lnTo>
                    <a:pt x="581114" y="511482"/>
                  </a:lnTo>
                  <a:lnTo>
                    <a:pt x="583647" y="511482"/>
                  </a:lnTo>
                  <a:lnTo>
                    <a:pt x="583647" y="508950"/>
                  </a:lnTo>
                  <a:lnTo>
                    <a:pt x="586179" y="508950"/>
                  </a:lnTo>
                  <a:lnTo>
                    <a:pt x="588710" y="508950"/>
                  </a:lnTo>
                  <a:lnTo>
                    <a:pt x="588710" y="511482"/>
                  </a:lnTo>
                  <a:lnTo>
                    <a:pt x="591243" y="514014"/>
                  </a:lnTo>
                  <a:lnTo>
                    <a:pt x="588710" y="516546"/>
                  </a:lnTo>
                  <a:lnTo>
                    <a:pt x="588710" y="519078"/>
                  </a:lnTo>
                  <a:lnTo>
                    <a:pt x="586179" y="519078"/>
                  </a:lnTo>
                  <a:close/>
                  <a:moveTo>
                    <a:pt x="269668" y="517812"/>
                  </a:moveTo>
                  <a:lnTo>
                    <a:pt x="267136" y="517812"/>
                  </a:lnTo>
                  <a:lnTo>
                    <a:pt x="267136" y="515280"/>
                  </a:lnTo>
                  <a:lnTo>
                    <a:pt x="267136" y="514014"/>
                  </a:lnTo>
                  <a:lnTo>
                    <a:pt x="269668" y="511482"/>
                  </a:lnTo>
                  <a:lnTo>
                    <a:pt x="267136" y="511482"/>
                  </a:lnTo>
                  <a:lnTo>
                    <a:pt x="267136" y="508950"/>
                  </a:lnTo>
                  <a:lnTo>
                    <a:pt x="269668" y="506417"/>
                  </a:lnTo>
                  <a:lnTo>
                    <a:pt x="269668" y="503885"/>
                  </a:lnTo>
                  <a:lnTo>
                    <a:pt x="272199" y="501353"/>
                  </a:lnTo>
                  <a:lnTo>
                    <a:pt x="274732" y="498821"/>
                  </a:lnTo>
                  <a:lnTo>
                    <a:pt x="274732" y="501353"/>
                  </a:lnTo>
                  <a:lnTo>
                    <a:pt x="274732" y="503885"/>
                  </a:lnTo>
                  <a:lnTo>
                    <a:pt x="274732" y="506417"/>
                  </a:lnTo>
                  <a:lnTo>
                    <a:pt x="277264" y="508950"/>
                  </a:lnTo>
                  <a:lnTo>
                    <a:pt x="277264" y="511482"/>
                  </a:lnTo>
                  <a:lnTo>
                    <a:pt x="274732" y="514014"/>
                  </a:lnTo>
                  <a:lnTo>
                    <a:pt x="272199" y="514014"/>
                  </a:lnTo>
                  <a:lnTo>
                    <a:pt x="272199" y="516546"/>
                  </a:lnTo>
                  <a:lnTo>
                    <a:pt x="269668" y="517812"/>
                  </a:lnTo>
                  <a:close/>
                  <a:moveTo>
                    <a:pt x="230420" y="472234"/>
                  </a:moveTo>
                  <a:lnTo>
                    <a:pt x="227888" y="472234"/>
                  </a:lnTo>
                  <a:lnTo>
                    <a:pt x="227888" y="469702"/>
                  </a:lnTo>
                  <a:lnTo>
                    <a:pt x="225356" y="469702"/>
                  </a:lnTo>
                  <a:lnTo>
                    <a:pt x="225356" y="467170"/>
                  </a:lnTo>
                  <a:lnTo>
                    <a:pt x="227888" y="467170"/>
                  </a:lnTo>
                  <a:lnTo>
                    <a:pt x="227888" y="464638"/>
                  </a:lnTo>
                  <a:lnTo>
                    <a:pt x="230420" y="462106"/>
                  </a:lnTo>
                  <a:lnTo>
                    <a:pt x="232952" y="462106"/>
                  </a:lnTo>
                  <a:lnTo>
                    <a:pt x="232952" y="464638"/>
                  </a:lnTo>
                  <a:lnTo>
                    <a:pt x="235485" y="464638"/>
                  </a:lnTo>
                  <a:lnTo>
                    <a:pt x="235485" y="467170"/>
                  </a:lnTo>
                  <a:lnTo>
                    <a:pt x="235485" y="469702"/>
                  </a:lnTo>
                  <a:lnTo>
                    <a:pt x="232952" y="469702"/>
                  </a:lnTo>
                  <a:lnTo>
                    <a:pt x="232952" y="472234"/>
                  </a:lnTo>
                  <a:lnTo>
                    <a:pt x="230420" y="472234"/>
                  </a:lnTo>
                  <a:close/>
                  <a:moveTo>
                    <a:pt x="576050" y="463372"/>
                  </a:moveTo>
                  <a:lnTo>
                    <a:pt x="573518" y="463372"/>
                  </a:lnTo>
                  <a:lnTo>
                    <a:pt x="570986" y="463372"/>
                  </a:lnTo>
                  <a:lnTo>
                    <a:pt x="570986" y="460840"/>
                  </a:lnTo>
                  <a:lnTo>
                    <a:pt x="570986" y="458308"/>
                  </a:lnTo>
                  <a:lnTo>
                    <a:pt x="570986" y="455776"/>
                  </a:lnTo>
                  <a:lnTo>
                    <a:pt x="573518" y="455776"/>
                  </a:lnTo>
                  <a:lnTo>
                    <a:pt x="573518" y="453244"/>
                  </a:lnTo>
                  <a:lnTo>
                    <a:pt x="576050" y="453244"/>
                  </a:lnTo>
                  <a:lnTo>
                    <a:pt x="576050" y="455776"/>
                  </a:lnTo>
                  <a:lnTo>
                    <a:pt x="578582" y="455776"/>
                  </a:lnTo>
                  <a:lnTo>
                    <a:pt x="578582" y="458308"/>
                  </a:lnTo>
                  <a:lnTo>
                    <a:pt x="578582" y="460840"/>
                  </a:lnTo>
                  <a:lnTo>
                    <a:pt x="578582" y="463372"/>
                  </a:lnTo>
                  <a:lnTo>
                    <a:pt x="576050" y="463372"/>
                  </a:lnTo>
                  <a:close/>
                  <a:moveTo>
                    <a:pt x="201301" y="432987"/>
                  </a:moveTo>
                  <a:lnTo>
                    <a:pt x="196237" y="435519"/>
                  </a:lnTo>
                  <a:lnTo>
                    <a:pt x="193705" y="435519"/>
                  </a:lnTo>
                  <a:lnTo>
                    <a:pt x="191173" y="435519"/>
                  </a:lnTo>
                  <a:lnTo>
                    <a:pt x="191173" y="432987"/>
                  </a:lnTo>
                  <a:lnTo>
                    <a:pt x="193705" y="430455"/>
                  </a:lnTo>
                  <a:lnTo>
                    <a:pt x="193705" y="427923"/>
                  </a:lnTo>
                  <a:lnTo>
                    <a:pt x="198769" y="427923"/>
                  </a:lnTo>
                  <a:lnTo>
                    <a:pt x="201301" y="427923"/>
                  </a:lnTo>
                  <a:lnTo>
                    <a:pt x="201301" y="432987"/>
                  </a:lnTo>
                  <a:close/>
                  <a:moveTo>
                    <a:pt x="208897" y="425391"/>
                  </a:moveTo>
                  <a:lnTo>
                    <a:pt x="206366" y="425391"/>
                  </a:lnTo>
                  <a:lnTo>
                    <a:pt x="206366" y="422859"/>
                  </a:lnTo>
                  <a:lnTo>
                    <a:pt x="203833" y="422859"/>
                  </a:lnTo>
                  <a:lnTo>
                    <a:pt x="203833" y="420327"/>
                  </a:lnTo>
                  <a:lnTo>
                    <a:pt x="206366" y="417794"/>
                  </a:lnTo>
                  <a:lnTo>
                    <a:pt x="208897" y="417794"/>
                  </a:lnTo>
                  <a:lnTo>
                    <a:pt x="211429" y="417794"/>
                  </a:lnTo>
                  <a:lnTo>
                    <a:pt x="213962" y="420327"/>
                  </a:lnTo>
                  <a:lnTo>
                    <a:pt x="213962" y="422859"/>
                  </a:lnTo>
                  <a:lnTo>
                    <a:pt x="211429" y="422859"/>
                  </a:lnTo>
                  <a:lnTo>
                    <a:pt x="211429" y="425391"/>
                  </a:lnTo>
                  <a:lnTo>
                    <a:pt x="208897" y="425391"/>
                  </a:lnTo>
                  <a:close/>
                  <a:moveTo>
                    <a:pt x="569720" y="421593"/>
                  </a:moveTo>
                  <a:lnTo>
                    <a:pt x="567188" y="421593"/>
                  </a:lnTo>
                  <a:lnTo>
                    <a:pt x="567188" y="419061"/>
                  </a:lnTo>
                  <a:lnTo>
                    <a:pt x="564656" y="419061"/>
                  </a:lnTo>
                  <a:lnTo>
                    <a:pt x="564656" y="416529"/>
                  </a:lnTo>
                  <a:lnTo>
                    <a:pt x="564656" y="413996"/>
                  </a:lnTo>
                  <a:lnTo>
                    <a:pt x="567188" y="413996"/>
                  </a:lnTo>
                  <a:lnTo>
                    <a:pt x="567188" y="412730"/>
                  </a:lnTo>
                  <a:lnTo>
                    <a:pt x="569720" y="412730"/>
                  </a:lnTo>
                  <a:lnTo>
                    <a:pt x="572252" y="412730"/>
                  </a:lnTo>
                  <a:lnTo>
                    <a:pt x="572252" y="415262"/>
                  </a:lnTo>
                  <a:lnTo>
                    <a:pt x="572252" y="417794"/>
                  </a:lnTo>
                  <a:lnTo>
                    <a:pt x="572252" y="420327"/>
                  </a:lnTo>
                  <a:lnTo>
                    <a:pt x="572252" y="422859"/>
                  </a:lnTo>
                  <a:lnTo>
                    <a:pt x="569720" y="422859"/>
                  </a:lnTo>
                  <a:close/>
                  <a:moveTo>
                    <a:pt x="230420" y="396272"/>
                  </a:moveTo>
                  <a:lnTo>
                    <a:pt x="227888" y="396272"/>
                  </a:lnTo>
                  <a:lnTo>
                    <a:pt x="227888" y="393740"/>
                  </a:lnTo>
                  <a:lnTo>
                    <a:pt x="225356" y="393740"/>
                  </a:lnTo>
                  <a:lnTo>
                    <a:pt x="225356" y="391208"/>
                  </a:lnTo>
                  <a:lnTo>
                    <a:pt x="227888" y="388676"/>
                  </a:lnTo>
                  <a:lnTo>
                    <a:pt x="230420" y="388676"/>
                  </a:lnTo>
                  <a:lnTo>
                    <a:pt x="230420" y="386143"/>
                  </a:lnTo>
                  <a:lnTo>
                    <a:pt x="230420" y="388676"/>
                  </a:lnTo>
                  <a:lnTo>
                    <a:pt x="232952" y="388676"/>
                  </a:lnTo>
                  <a:lnTo>
                    <a:pt x="235485" y="388676"/>
                  </a:lnTo>
                  <a:lnTo>
                    <a:pt x="235485" y="391208"/>
                  </a:lnTo>
                  <a:lnTo>
                    <a:pt x="235485" y="393740"/>
                  </a:lnTo>
                  <a:lnTo>
                    <a:pt x="232952" y="396272"/>
                  </a:lnTo>
                  <a:lnTo>
                    <a:pt x="230420" y="396272"/>
                  </a:lnTo>
                  <a:close/>
                  <a:moveTo>
                    <a:pt x="279796" y="398804"/>
                  </a:moveTo>
                  <a:lnTo>
                    <a:pt x="282328" y="401336"/>
                  </a:lnTo>
                  <a:lnTo>
                    <a:pt x="284860" y="401336"/>
                  </a:lnTo>
                  <a:lnTo>
                    <a:pt x="287392" y="401336"/>
                  </a:lnTo>
                  <a:lnTo>
                    <a:pt x="289924" y="398804"/>
                  </a:lnTo>
                  <a:lnTo>
                    <a:pt x="289924" y="396272"/>
                  </a:lnTo>
                  <a:lnTo>
                    <a:pt x="292457" y="396272"/>
                  </a:lnTo>
                  <a:lnTo>
                    <a:pt x="294989" y="396272"/>
                  </a:lnTo>
                  <a:lnTo>
                    <a:pt x="297520" y="396272"/>
                  </a:lnTo>
                  <a:lnTo>
                    <a:pt x="297520" y="398804"/>
                  </a:lnTo>
                  <a:lnTo>
                    <a:pt x="297520" y="401336"/>
                  </a:lnTo>
                  <a:lnTo>
                    <a:pt x="300053" y="401336"/>
                  </a:lnTo>
                  <a:lnTo>
                    <a:pt x="297520" y="403868"/>
                  </a:lnTo>
                  <a:lnTo>
                    <a:pt x="297520" y="406400"/>
                  </a:lnTo>
                  <a:lnTo>
                    <a:pt x="292457" y="408932"/>
                  </a:lnTo>
                  <a:lnTo>
                    <a:pt x="289924" y="408932"/>
                  </a:lnTo>
                  <a:lnTo>
                    <a:pt x="289924" y="411464"/>
                  </a:lnTo>
                  <a:lnTo>
                    <a:pt x="292457" y="413996"/>
                  </a:lnTo>
                  <a:lnTo>
                    <a:pt x="300053" y="413996"/>
                  </a:lnTo>
                  <a:lnTo>
                    <a:pt x="302585" y="413996"/>
                  </a:lnTo>
                  <a:lnTo>
                    <a:pt x="305117" y="411464"/>
                  </a:lnTo>
                  <a:lnTo>
                    <a:pt x="305117" y="413996"/>
                  </a:lnTo>
                  <a:lnTo>
                    <a:pt x="302585" y="413996"/>
                  </a:lnTo>
                  <a:lnTo>
                    <a:pt x="302585" y="416529"/>
                  </a:lnTo>
                  <a:lnTo>
                    <a:pt x="302585" y="419061"/>
                  </a:lnTo>
                  <a:lnTo>
                    <a:pt x="305117" y="424125"/>
                  </a:lnTo>
                  <a:lnTo>
                    <a:pt x="307649" y="426657"/>
                  </a:lnTo>
                  <a:lnTo>
                    <a:pt x="307649" y="429189"/>
                  </a:lnTo>
                  <a:lnTo>
                    <a:pt x="305117" y="431721"/>
                  </a:lnTo>
                  <a:lnTo>
                    <a:pt x="302585" y="434253"/>
                  </a:lnTo>
                  <a:lnTo>
                    <a:pt x="302585" y="436785"/>
                  </a:lnTo>
                  <a:lnTo>
                    <a:pt x="300053" y="436785"/>
                  </a:lnTo>
                  <a:lnTo>
                    <a:pt x="297520" y="439317"/>
                  </a:lnTo>
                  <a:lnTo>
                    <a:pt x="297520" y="441849"/>
                  </a:lnTo>
                  <a:lnTo>
                    <a:pt x="297520" y="444381"/>
                  </a:lnTo>
                  <a:lnTo>
                    <a:pt x="294989" y="446913"/>
                  </a:lnTo>
                  <a:lnTo>
                    <a:pt x="294989" y="449446"/>
                  </a:lnTo>
                  <a:lnTo>
                    <a:pt x="292457" y="454510"/>
                  </a:lnTo>
                  <a:lnTo>
                    <a:pt x="292457" y="457042"/>
                  </a:lnTo>
                  <a:lnTo>
                    <a:pt x="289924" y="463372"/>
                  </a:lnTo>
                  <a:lnTo>
                    <a:pt x="287392" y="465904"/>
                  </a:lnTo>
                  <a:lnTo>
                    <a:pt x="287392" y="468436"/>
                  </a:lnTo>
                  <a:lnTo>
                    <a:pt x="289924" y="468436"/>
                  </a:lnTo>
                  <a:lnTo>
                    <a:pt x="289924" y="470968"/>
                  </a:lnTo>
                  <a:lnTo>
                    <a:pt x="287392" y="476033"/>
                  </a:lnTo>
                  <a:lnTo>
                    <a:pt x="287392" y="482363"/>
                  </a:lnTo>
                  <a:lnTo>
                    <a:pt x="284860" y="484895"/>
                  </a:lnTo>
                  <a:lnTo>
                    <a:pt x="284860" y="487427"/>
                  </a:lnTo>
                  <a:lnTo>
                    <a:pt x="282328" y="484895"/>
                  </a:lnTo>
                  <a:lnTo>
                    <a:pt x="279796" y="484895"/>
                  </a:lnTo>
                  <a:lnTo>
                    <a:pt x="279796" y="482363"/>
                  </a:lnTo>
                  <a:lnTo>
                    <a:pt x="277264" y="482363"/>
                  </a:lnTo>
                  <a:lnTo>
                    <a:pt x="274732" y="482363"/>
                  </a:lnTo>
                  <a:lnTo>
                    <a:pt x="274732" y="484895"/>
                  </a:lnTo>
                  <a:lnTo>
                    <a:pt x="272199" y="484895"/>
                  </a:lnTo>
                  <a:lnTo>
                    <a:pt x="272199" y="487427"/>
                  </a:lnTo>
                  <a:lnTo>
                    <a:pt x="274732" y="487427"/>
                  </a:lnTo>
                  <a:lnTo>
                    <a:pt x="277264" y="487427"/>
                  </a:lnTo>
                  <a:lnTo>
                    <a:pt x="277264" y="489959"/>
                  </a:lnTo>
                  <a:lnTo>
                    <a:pt x="272199" y="495023"/>
                  </a:lnTo>
                  <a:lnTo>
                    <a:pt x="269668" y="495023"/>
                  </a:lnTo>
                  <a:lnTo>
                    <a:pt x="269668" y="497555"/>
                  </a:lnTo>
                  <a:lnTo>
                    <a:pt x="267136" y="497555"/>
                  </a:lnTo>
                  <a:lnTo>
                    <a:pt x="264603" y="500087"/>
                  </a:lnTo>
                  <a:lnTo>
                    <a:pt x="262071" y="500087"/>
                  </a:lnTo>
                  <a:lnTo>
                    <a:pt x="259539" y="500087"/>
                  </a:lnTo>
                  <a:lnTo>
                    <a:pt x="259539" y="497555"/>
                  </a:lnTo>
                  <a:lnTo>
                    <a:pt x="262071" y="497555"/>
                  </a:lnTo>
                  <a:lnTo>
                    <a:pt x="262071" y="488693"/>
                  </a:lnTo>
                  <a:lnTo>
                    <a:pt x="264603" y="488693"/>
                  </a:lnTo>
                  <a:lnTo>
                    <a:pt x="264603" y="483629"/>
                  </a:lnTo>
                  <a:lnTo>
                    <a:pt x="264603" y="481097"/>
                  </a:lnTo>
                  <a:lnTo>
                    <a:pt x="264603" y="478565"/>
                  </a:lnTo>
                  <a:lnTo>
                    <a:pt x="259539" y="473500"/>
                  </a:lnTo>
                  <a:lnTo>
                    <a:pt x="259539" y="470968"/>
                  </a:lnTo>
                  <a:lnTo>
                    <a:pt x="258273" y="470968"/>
                  </a:lnTo>
                  <a:lnTo>
                    <a:pt x="260805" y="470968"/>
                  </a:lnTo>
                  <a:lnTo>
                    <a:pt x="260805" y="468436"/>
                  </a:lnTo>
                  <a:lnTo>
                    <a:pt x="263338" y="470968"/>
                  </a:lnTo>
                  <a:lnTo>
                    <a:pt x="263338" y="473500"/>
                  </a:lnTo>
                  <a:lnTo>
                    <a:pt x="265869" y="473500"/>
                  </a:lnTo>
                  <a:lnTo>
                    <a:pt x="265869" y="470968"/>
                  </a:lnTo>
                  <a:lnTo>
                    <a:pt x="265869" y="468436"/>
                  </a:lnTo>
                  <a:lnTo>
                    <a:pt x="265869" y="465904"/>
                  </a:lnTo>
                  <a:lnTo>
                    <a:pt x="263338" y="465904"/>
                  </a:lnTo>
                  <a:lnTo>
                    <a:pt x="260805" y="465904"/>
                  </a:lnTo>
                  <a:lnTo>
                    <a:pt x="260805" y="468436"/>
                  </a:lnTo>
                  <a:lnTo>
                    <a:pt x="258273" y="470968"/>
                  </a:lnTo>
                  <a:lnTo>
                    <a:pt x="255741" y="473500"/>
                  </a:lnTo>
                  <a:lnTo>
                    <a:pt x="255741" y="476033"/>
                  </a:lnTo>
                  <a:lnTo>
                    <a:pt x="255741" y="478565"/>
                  </a:lnTo>
                  <a:lnTo>
                    <a:pt x="258273" y="481097"/>
                  </a:lnTo>
                  <a:lnTo>
                    <a:pt x="258273" y="483629"/>
                  </a:lnTo>
                  <a:lnTo>
                    <a:pt x="260805" y="483629"/>
                  </a:lnTo>
                  <a:lnTo>
                    <a:pt x="260805" y="486161"/>
                  </a:lnTo>
                  <a:lnTo>
                    <a:pt x="260805" y="488693"/>
                  </a:lnTo>
                  <a:lnTo>
                    <a:pt x="258273" y="488693"/>
                  </a:lnTo>
                  <a:lnTo>
                    <a:pt x="255741" y="488693"/>
                  </a:lnTo>
                  <a:lnTo>
                    <a:pt x="255741" y="486161"/>
                  </a:lnTo>
                  <a:lnTo>
                    <a:pt x="253209" y="486161"/>
                  </a:lnTo>
                  <a:lnTo>
                    <a:pt x="250677" y="483629"/>
                  </a:lnTo>
                  <a:lnTo>
                    <a:pt x="248145" y="483629"/>
                  </a:lnTo>
                  <a:lnTo>
                    <a:pt x="245613" y="483629"/>
                  </a:lnTo>
                  <a:lnTo>
                    <a:pt x="245613" y="481097"/>
                  </a:lnTo>
                  <a:lnTo>
                    <a:pt x="245613" y="478565"/>
                  </a:lnTo>
                  <a:lnTo>
                    <a:pt x="248145" y="478565"/>
                  </a:lnTo>
                  <a:lnTo>
                    <a:pt x="248145" y="476033"/>
                  </a:lnTo>
                  <a:lnTo>
                    <a:pt x="248145" y="473500"/>
                  </a:lnTo>
                  <a:lnTo>
                    <a:pt x="250677" y="473500"/>
                  </a:lnTo>
                  <a:lnTo>
                    <a:pt x="250677" y="470968"/>
                  </a:lnTo>
                  <a:lnTo>
                    <a:pt x="250677" y="468436"/>
                  </a:lnTo>
                  <a:lnTo>
                    <a:pt x="248145" y="465904"/>
                  </a:lnTo>
                  <a:lnTo>
                    <a:pt x="245613" y="465904"/>
                  </a:lnTo>
                  <a:lnTo>
                    <a:pt x="245613" y="463372"/>
                  </a:lnTo>
                  <a:lnTo>
                    <a:pt x="243081" y="463372"/>
                  </a:lnTo>
                  <a:lnTo>
                    <a:pt x="243081" y="463372"/>
                  </a:lnTo>
                  <a:lnTo>
                    <a:pt x="245613" y="460840"/>
                  </a:lnTo>
                  <a:lnTo>
                    <a:pt x="243081" y="455776"/>
                  </a:lnTo>
                  <a:lnTo>
                    <a:pt x="238017" y="449446"/>
                  </a:lnTo>
                  <a:lnTo>
                    <a:pt x="235485" y="449446"/>
                  </a:lnTo>
                  <a:lnTo>
                    <a:pt x="235485" y="446913"/>
                  </a:lnTo>
                  <a:lnTo>
                    <a:pt x="235485" y="444381"/>
                  </a:lnTo>
                  <a:lnTo>
                    <a:pt x="238017" y="441849"/>
                  </a:lnTo>
                  <a:lnTo>
                    <a:pt x="238017" y="438051"/>
                  </a:lnTo>
                  <a:lnTo>
                    <a:pt x="240548" y="438051"/>
                  </a:lnTo>
                  <a:lnTo>
                    <a:pt x="243081" y="438051"/>
                  </a:lnTo>
                  <a:lnTo>
                    <a:pt x="245613" y="438051"/>
                  </a:lnTo>
                  <a:lnTo>
                    <a:pt x="248145" y="438051"/>
                  </a:lnTo>
                  <a:lnTo>
                    <a:pt x="250677" y="438051"/>
                  </a:lnTo>
                  <a:lnTo>
                    <a:pt x="253209" y="438051"/>
                  </a:lnTo>
                  <a:lnTo>
                    <a:pt x="253209" y="443115"/>
                  </a:lnTo>
                  <a:lnTo>
                    <a:pt x="250677" y="443115"/>
                  </a:lnTo>
                  <a:lnTo>
                    <a:pt x="248145" y="443115"/>
                  </a:lnTo>
                  <a:lnTo>
                    <a:pt x="245613" y="445648"/>
                  </a:lnTo>
                  <a:lnTo>
                    <a:pt x="243081" y="448180"/>
                  </a:lnTo>
                  <a:lnTo>
                    <a:pt x="245613" y="453244"/>
                  </a:lnTo>
                  <a:lnTo>
                    <a:pt x="248145" y="453244"/>
                  </a:lnTo>
                  <a:lnTo>
                    <a:pt x="248145" y="455776"/>
                  </a:lnTo>
                  <a:lnTo>
                    <a:pt x="248145" y="453244"/>
                  </a:lnTo>
                  <a:lnTo>
                    <a:pt x="250677" y="453244"/>
                  </a:lnTo>
                  <a:lnTo>
                    <a:pt x="253209" y="446913"/>
                  </a:lnTo>
                  <a:lnTo>
                    <a:pt x="255741" y="444381"/>
                  </a:lnTo>
                  <a:lnTo>
                    <a:pt x="258273" y="444381"/>
                  </a:lnTo>
                  <a:lnTo>
                    <a:pt x="258273" y="441849"/>
                  </a:lnTo>
                  <a:lnTo>
                    <a:pt x="258273" y="438051"/>
                  </a:lnTo>
                  <a:lnTo>
                    <a:pt x="260805" y="435519"/>
                  </a:lnTo>
                  <a:lnTo>
                    <a:pt x="258273" y="432987"/>
                  </a:lnTo>
                  <a:lnTo>
                    <a:pt x="253209" y="435519"/>
                  </a:lnTo>
                  <a:lnTo>
                    <a:pt x="253209" y="432987"/>
                  </a:lnTo>
                  <a:lnTo>
                    <a:pt x="255741" y="432987"/>
                  </a:lnTo>
                  <a:lnTo>
                    <a:pt x="258273" y="430455"/>
                  </a:lnTo>
                  <a:lnTo>
                    <a:pt x="258273" y="427923"/>
                  </a:lnTo>
                  <a:lnTo>
                    <a:pt x="258273" y="425391"/>
                  </a:lnTo>
                  <a:lnTo>
                    <a:pt x="255741" y="425391"/>
                  </a:lnTo>
                  <a:lnTo>
                    <a:pt x="253209" y="422859"/>
                  </a:lnTo>
                  <a:lnTo>
                    <a:pt x="253209" y="420327"/>
                  </a:lnTo>
                  <a:lnTo>
                    <a:pt x="253209" y="417794"/>
                  </a:lnTo>
                  <a:lnTo>
                    <a:pt x="253209" y="415262"/>
                  </a:lnTo>
                  <a:lnTo>
                    <a:pt x="250677" y="412730"/>
                  </a:lnTo>
                  <a:lnTo>
                    <a:pt x="245613" y="412730"/>
                  </a:lnTo>
                  <a:lnTo>
                    <a:pt x="243081" y="415262"/>
                  </a:lnTo>
                  <a:lnTo>
                    <a:pt x="243081" y="417794"/>
                  </a:lnTo>
                  <a:lnTo>
                    <a:pt x="245613" y="420327"/>
                  </a:lnTo>
                  <a:lnTo>
                    <a:pt x="248145" y="425391"/>
                  </a:lnTo>
                  <a:lnTo>
                    <a:pt x="250677" y="425391"/>
                  </a:lnTo>
                  <a:lnTo>
                    <a:pt x="250677" y="427923"/>
                  </a:lnTo>
                  <a:lnTo>
                    <a:pt x="250677" y="430455"/>
                  </a:lnTo>
                  <a:lnTo>
                    <a:pt x="250677" y="432987"/>
                  </a:lnTo>
                  <a:lnTo>
                    <a:pt x="245613" y="435519"/>
                  </a:lnTo>
                  <a:lnTo>
                    <a:pt x="243081" y="435519"/>
                  </a:lnTo>
                  <a:lnTo>
                    <a:pt x="243081" y="432987"/>
                  </a:lnTo>
                  <a:lnTo>
                    <a:pt x="232952" y="432987"/>
                  </a:lnTo>
                  <a:lnTo>
                    <a:pt x="230420" y="435519"/>
                  </a:lnTo>
                  <a:lnTo>
                    <a:pt x="227888" y="435519"/>
                  </a:lnTo>
                  <a:lnTo>
                    <a:pt x="230420" y="432987"/>
                  </a:lnTo>
                  <a:lnTo>
                    <a:pt x="232952" y="430455"/>
                  </a:lnTo>
                  <a:lnTo>
                    <a:pt x="230420" y="427923"/>
                  </a:lnTo>
                  <a:lnTo>
                    <a:pt x="227888" y="427923"/>
                  </a:lnTo>
                  <a:lnTo>
                    <a:pt x="225356" y="425391"/>
                  </a:lnTo>
                  <a:lnTo>
                    <a:pt x="225356" y="422859"/>
                  </a:lnTo>
                  <a:lnTo>
                    <a:pt x="225356" y="420327"/>
                  </a:lnTo>
                  <a:lnTo>
                    <a:pt x="225356" y="417794"/>
                  </a:lnTo>
                  <a:lnTo>
                    <a:pt x="225356" y="412730"/>
                  </a:lnTo>
                  <a:lnTo>
                    <a:pt x="222824" y="410198"/>
                  </a:lnTo>
                  <a:lnTo>
                    <a:pt x="217760" y="412730"/>
                  </a:lnTo>
                  <a:lnTo>
                    <a:pt x="215227" y="412730"/>
                  </a:lnTo>
                  <a:lnTo>
                    <a:pt x="217760" y="406400"/>
                  </a:lnTo>
                  <a:lnTo>
                    <a:pt x="220292" y="403868"/>
                  </a:lnTo>
                  <a:lnTo>
                    <a:pt x="222824" y="403868"/>
                  </a:lnTo>
                  <a:lnTo>
                    <a:pt x="222824" y="406400"/>
                  </a:lnTo>
                  <a:lnTo>
                    <a:pt x="227888" y="408932"/>
                  </a:lnTo>
                  <a:lnTo>
                    <a:pt x="230420" y="403868"/>
                  </a:lnTo>
                  <a:lnTo>
                    <a:pt x="230420" y="401336"/>
                  </a:lnTo>
                  <a:lnTo>
                    <a:pt x="232952" y="398804"/>
                  </a:lnTo>
                  <a:lnTo>
                    <a:pt x="235485" y="398804"/>
                  </a:lnTo>
                  <a:lnTo>
                    <a:pt x="235485" y="401336"/>
                  </a:lnTo>
                  <a:lnTo>
                    <a:pt x="238017" y="403868"/>
                  </a:lnTo>
                  <a:lnTo>
                    <a:pt x="238017" y="401336"/>
                  </a:lnTo>
                  <a:lnTo>
                    <a:pt x="240548" y="401336"/>
                  </a:lnTo>
                  <a:lnTo>
                    <a:pt x="243081" y="396272"/>
                  </a:lnTo>
                  <a:lnTo>
                    <a:pt x="245613" y="393740"/>
                  </a:lnTo>
                  <a:lnTo>
                    <a:pt x="245613" y="396272"/>
                  </a:lnTo>
                  <a:lnTo>
                    <a:pt x="248145" y="396272"/>
                  </a:lnTo>
                  <a:lnTo>
                    <a:pt x="248145" y="398804"/>
                  </a:lnTo>
                  <a:lnTo>
                    <a:pt x="250677" y="396272"/>
                  </a:lnTo>
                  <a:lnTo>
                    <a:pt x="253209" y="396272"/>
                  </a:lnTo>
                  <a:lnTo>
                    <a:pt x="255741" y="391208"/>
                  </a:lnTo>
                  <a:lnTo>
                    <a:pt x="253209" y="391208"/>
                  </a:lnTo>
                  <a:lnTo>
                    <a:pt x="253209" y="388676"/>
                  </a:lnTo>
                  <a:lnTo>
                    <a:pt x="255741" y="386143"/>
                  </a:lnTo>
                  <a:lnTo>
                    <a:pt x="263338" y="383611"/>
                  </a:lnTo>
                  <a:lnTo>
                    <a:pt x="265869" y="383611"/>
                  </a:lnTo>
                  <a:lnTo>
                    <a:pt x="268401" y="383611"/>
                  </a:lnTo>
                  <a:lnTo>
                    <a:pt x="273466" y="386143"/>
                  </a:lnTo>
                  <a:lnTo>
                    <a:pt x="270934" y="388676"/>
                  </a:lnTo>
                  <a:lnTo>
                    <a:pt x="273466" y="393740"/>
                  </a:lnTo>
                  <a:lnTo>
                    <a:pt x="275998" y="393740"/>
                  </a:lnTo>
                  <a:lnTo>
                    <a:pt x="275998" y="396272"/>
                  </a:lnTo>
                  <a:lnTo>
                    <a:pt x="278530" y="396272"/>
                  </a:lnTo>
                  <a:lnTo>
                    <a:pt x="279796" y="396272"/>
                  </a:lnTo>
                  <a:close/>
                  <a:moveTo>
                    <a:pt x="562124" y="393740"/>
                  </a:moveTo>
                  <a:lnTo>
                    <a:pt x="559591" y="393740"/>
                  </a:lnTo>
                  <a:lnTo>
                    <a:pt x="557059" y="391208"/>
                  </a:lnTo>
                  <a:lnTo>
                    <a:pt x="557059" y="388676"/>
                  </a:lnTo>
                  <a:lnTo>
                    <a:pt x="557059" y="386143"/>
                  </a:lnTo>
                  <a:lnTo>
                    <a:pt x="559591" y="386143"/>
                  </a:lnTo>
                  <a:lnTo>
                    <a:pt x="557059" y="386143"/>
                  </a:lnTo>
                  <a:lnTo>
                    <a:pt x="557059" y="383611"/>
                  </a:lnTo>
                  <a:lnTo>
                    <a:pt x="554528" y="383611"/>
                  </a:lnTo>
                  <a:lnTo>
                    <a:pt x="554528" y="381079"/>
                  </a:lnTo>
                  <a:lnTo>
                    <a:pt x="554528" y="378547"/>
                  </a:lnTo>
                  <a:lnTo>
                    <a:pt x="557059" y="376015"/>
                  </a:lnTo>
                  <a:lnTo>
                    <a:pt x="559591" y="376015"/>
                  </a:lnTo>
                  <a:lnTo>
                    <a:pt x="562124" y="376015"/>
                  </a:lnTo>
                  <a:lnTo>
                    <a:pt x="562124" y="378547"/>
                  </a:lnTo>
                  <a:lnTo>
                    <a:pt x="562124" y="381079"/>
                  </a:lnTo>
                  <a:lnTo>
                    <a:pt x="562124" y="383611"/>
                  </a:lnTo>
                  <a:lnTo>
                    <a:pt x="564656" y="383611"/>
                  </a:lnTo>
                  <a:lnTo>
                    <a:pt x="564656" y="386143"/>
                  </a:lnTo>
                  <a:lnTo>
                    <a:pt x="564656" y="388676"/>
                  </a:lnTo>
                  <a:lnTo>
                    <a:pt x="564656" y="391208"/>
                  </a:lnTo>
                  <a:lnTo>
                    <a:pt x="564656" y="393740"/>
                  </a:lnTo>
                  <a:lnTo>
                    <a:pt x="562124" y="393740"/>
                  </a:lnTo>
                  <a:close/>
                  <a:moveTo>
                    <a:pt x="382345" y="373483"/>
                  </a:moveTo>
                  <a:lnTo>
                    <a:pt x="384878" y="376015"/>
                  </a:lnTo>
                  <a:lnTo>
                    <a:pt x="389942" y="378547"/>
                  </a:lnTo>
                  <a:lnTo>
                    <a:pt x="392474" y="378547"/>
                  </a:lnTo>
                  <a:lnTo>
                    <a:pt x="395006" y="376015"/>
                  </a:lnTo>
                  <a:lnTo>
                    <a:pt x="395006" y="381079"/>
                  </a:lnTo>
                  <a:lnTo>
                    <a:pt x="395006" y="383611"/>
                  </a:lnTo>
                  <a:lnTo>
                    <a:pt x="395006" y="386143"/>
                  </a:lnTo>
                  <a:lnTo>
                    <a:pt x="397538" y="386143"/>
                  </a:lnTo>
                  <a:lnTo>
                    <a:pt x="397538" y="388676"/>
                  </a:lnTo>
                  <a:lnTo>
                    <a:pt x="400070" y="393740"/>
                  </a:lnTo>
                  <a:lnTo>
                    <a:pt x="397538" y="393740"/>
                  </a:lnTo>
                  <a:lnTo>
                    <a:pt x="395006" y="396272"/>
                  </a:lnTo>
                  <a:lnTo>
                    <a:pt x="387410" y="401336"/>
                  </a:lnTo>
                  <a:lnTo>
                    <a:pt x="384878" y="403868"/>
                  </a:lnTo>
                  <a:lnTo>
                    <a:pt x="382345" y="406400"/>
                  </a:lnTo>
                  <a:lnTo>
                    <a:pt x="382345" y="408932"/>
                  </a:lnTo>
                  <a:lnTo>
                    <a:pt x="382345" y="411464"/>
                  </a:lnTo>
                  <a:lnTo>
                    <a:pt x="379813" y="411464"/>
                  </a:lnTo>
                  <a:lnTo>
                    <a:pt x="379813" y="413996"/>
                  </a:lnTo>
                  <a:lnTo>
                    <a:pt x="379813" y="416529"/>
                  </a:lnTo>
                  <a:lnTo>
                    <a:pt x="377282" y="413996"/>
                  </a:lnTo>
                  <a:lnTo>
                    <a:pt x="374749" y="411464"/>
                  </a:lnTo>
                  <a:lnTo>
                    <a:pt x="374749" y="408932"/>
                  </a:lnTo>
                  <a:lnTo>
                    <a:pt x="369685" y="406400"/>
                  </a:lnTo>
                  <a:lnTo>
                    <a:pt x="364621" y="403868"/>
                  </a:lnTo>
                  <a:lnTo>
                    <a:pt x="362089" y="403868"/>
                  </a:lnTo>
                  <a:lnTo>
                    <a:pt x="359557" y="406400"/>
                  </a:lnTo>
                  <a:lnTo>
                    <a:pt x="351961" y="408932"/>
                  </a:lnTo>
                  <a:lnTo>
                    <a:pt x="349429" y="411464"/>
                  </a:lnTo>
                  <a:lnTo>
                    <a:pt x="346896" y="411464"/>
                  </a:lnTo>
                  <a:lnTo>
                    <a:pt x="346896" y="413996"/>
                  </a:lnTo>
                  <a:lnTo>
                    <a:pt x="346896" y="416529"/>
                  </a:lnTo>
                  <a:lnTo>
                    <a:pt x="341832" y="421593"/>
                  </a:lnTo>
                  <a:lnTo>
                    <a:pt x="341832" y="424125"/>
                  </a:lnTo>
                  <a:lnTo>
                    <a:pt x="339300" y="424125"/>
                  </a:lnTo>
                  <a:lnTo>
                    <a:pt x="339300" y="426657"/>
                  </a:lnTo>
                  <a:lnTo>
                    <a:pt x="336768" y="426657"/>
                  </a:lnTo>
                  <a:lnTo>
                    <a:pt x="336768" y="431721"/>
                  </a:lnTo>
                  <a:lnTo>
                    <a:pt x="336768" y="434253"/>
                  </a:lnTo>
                  <a:lnTo>
                    <a:pt x="336768" y="436785"/>
                  </a:lnTo>
                  <a:lnTo>
                    <a:pt x="336768" y="434253"/>
                  </a:lnTo>
                  <a:lnTo>
                    <a:pt x="334236" y="434253"/>
                  </a:lnTo>
                  <a:lnTo>
                    <a:pt x="334236" y="434253"/>
                  </a:lnTo>
                  <a:lnTo>
                    <a:pt x="334236" y="436785"/>
                  </a:lnTo>
                  <a:lnTo>
                    <a:pt x="326640" y="434253"/>
                  </a:lnTo>
                  <a:lnTo>
                    <a:pt x="329171" y="431721"/>
                  </a:lnTo>
                  <a:lnTo>
                    <a:pt x="329171" y="429189"/>
                  </a:lnTo>
                  <a:lnTo>
                    <a:pt x="326640" y="429189"/>
                  </a:lnTo>
                  <a:lnTo>
                    <a:pt x="324108" y="429189"/>
                  </a:lnTo>
                  <a:lnTo>
                    <a:pt x="321575" y="429189"/>
                  </a:lnTo>
                  <a:lnTo>
                    <a:pt x="321575" y="424125"/>
                  </a:lnTo>
                  <a:lnTo>
                    <a:pt x="321575" y="419061"/>
                  </a:lnTo>
                  <a:lnTo>
                    <a:pt x="310181" y="412730"/>
                  </a:lnTo>
                  <a:lnTo>
                    <a:pt x="305117" y="412730"/>
                  </a:lnTo>
                  <a:lnTo>
                    <a:pt x="310181" y="410198"/>
                  </a:lnTo>
                  <a:lnTo>
                    <a:pt x="315245" y="407666"/>
                  </a:lnTo>
                  <a:lnTo>
                    <a:pt x="317777" y="407666"/>
                  </a:lnTo>
                  <a:lnTo>
                    <a:pt x="320310" y="405134"/>
                  </a:lnTo>
                  <a:lnTo>
                    <a:pt x="325373" y="402602"/>
                  </a:lnTo>
                  <a:lnTo>
                    <a:pt x="327906" y="400070"/>
                  </a:lnTo>
                  <a:lnTo>
                    <a:pt x="330438" y="397538"/>
                  </a:lnTo>
                  <a:lnTo>
                    <a:pt x="330438" y="395006"/>
                  </a:lnTo>
                  <a:lnTo>
                    <a:pt x="330438" y="392474"/>
                  </a:lnTo>
                  <a:lnTo>
                    <a:pt x="332970" y="387409"/>
                  </a:lnTo>
                  <a:lnTo>
                    <a:pt x="338034" y="382345"/>
                  </a:lnTo>
                  <a:lnTo>
                    <a:pt x="340566" y="382345"/>
                  </a:lnTo>
                  <a:lnTo>
                    <a:pt x="343098" y="384877"/>
                  </a:lnTo>
                  <a:lnTo>
                    <a:pt x="343098" y="387409"/>
                  </a:lnTo>
                  <a:lnTo>
                    <a:pt x="343098" y="389942"/>
                  </a:lnTo>
                  <a:lnTo>
                    <a:pt x="345631" y="389942"/>
                  </a:lnTo>
                  <a:lnTo>
                    <a:pt x="348162" y="389942"/>
                  </a:lnTo>
                  <a:lnTo>
                    <a:pt x="350694" y="389942"/>
                  </a:lnTo>
                  <a:lnTo>
                    <a:pt x="350694" y="387409"/>
                  </a:lnTo>
                  <a:lnTo>
                    <a:pt x="353226" y="387409"/>
                  </a:lnTo>
                  <a:lnTo>
                    <a:pt x="355759" y="387409"/>
                  </a:lnTo>
                  <a:lnTo>
                    <a:pt x="358291" y="387409"/>
                  </a:lnTo>
                  <a:lnTo>
                    <a:pt x="360822" y="387409"/>
                  </a:lnTo>
                  <a:lnTo>
                    <a:pt x="363355" y="387409"/>
                  </a:lnTo>
                  <a:lnTo>
                    <a:pt x="363355" y="384877"/>
                  </a:lnTo>
                  <a:lnTo>
                    <a:pt x="363355" y="382345"/>
                  </a:lnTo>
                  <a:lnTo>
                    <a:pt x="363355" y="379813"/>
                  </a:lnTo>
                  <a:lnTo>
                    <a:pt x="365887" y="379813"/>
                  </a:lnTo>
                  <a:lnTo>
                    <a:pt x="365887" y="374749"/>
                  </a:lnTo>
                  <a:lnTo>
                    <a:pt x="368419" y="374749"/>
                  </a:lnTo>
                  <a:lnTo>
                    <a:pt x="373483" y="369685"/>
                  </a:lnTo>
                  <a:lnTo>
                    <a:pt x="378547" y="369685"/>
                  </a:lnTo>
                  <a:lnTo>
                    <a:pt x="381080" y="372217"/>
                  </a:lnTo>
                  <a:lnTo>
                    <a:pt x="381080" y="369685"/>
                  </a:lnTo>
                  <a:lnTo>
                    <a:pt x="383612" y="369685"/>
                  </a:lnTo>
                  <a:lnTo>
                    <a:pt x="382345" y="373483"/>
                  </a:lnTo>
                  <a:close/>
                  <a:moveTo>
                    <a:pt x="550729" y="374749"/>
                  </a:moveTo>
                  <a:lnTo>
                    <a:pt x="548198" y="374749"/>
                  </a:lnTo>
                  <a:lnTo>
                    <a:pt x="548198" y="372217"/>
                  </a:lnTo>
                  <a:lnTo>
                    <a:pt x="545665" y="369685"/>
                  </a:lnTo>
                  <a:lnTo>
                    <a:pt x="548198" y="369685"/>
                  </a:lnTo>
                  <a:lnTo>
                    <a:pt x="548198" y="367153"/>
                  </a:lnTo>
                  <a:lnTo>
                    <a:pt x="550729" y="364621"/>
                  </a:lnTo>
                  <a:lnTo>
                    <a:pt x="553261" y="364621"/>
                  </a:lnTo>
                  <a:lnTo>
                    <a:pt x="553261" y="367153"/>
                  </a:lnTo>
                  <a:lnTo>
                    <a:pt x="555793" y="367153"/>
                  </a:lnTo>
                  <a:lnTo>
                    <a:pt x="555793" y="369685"/>
                  </a:lnTo>
                  <a:lnTo>
                    <a:pt x="555793" y="372217"/>
                  </a:lnTo>
                  <a:lnTo>
                    <a:pt x="553261" y="372217"/>
                  </a:lnTo>
                  <a:lnTo>
                    <a:pt x="553261" y="374749"/>
                  </a:lnTo>
                  <a:lnTo>
                    <a:pt x="550729" y="374749"/>
                  </a:lnTo>
                  <a:close/>
                  <a:moveTo>
                    <a:pt x="401336" y="377281"/>
                  </a:moveTo>
                  <a:lnTo>
                    <a:pt x="398804" y="377281"/>
                  </a:lnTo>
                  <a:lnTo>
                    <a:pt x="396272" y="374749"/>
                  </a:lnTo>
                  <a:lnTo>
                    <a:pt x="396272" y="372217"/>
                  </a:lnTo>
                  <a:lnTo>
                    <a:pt x="401336" y="367153"/>
                  </a:lnTo>
                  <a:lnTo>
                    <a:pt x="403868" y="364621"/>
                  </a:lnTo>
                  <a:lnTo>
                    <a:pt x="406400" y="362089"/>
                  </a:lnTo>
                  <a:lnTo>
                    <a:pt x="408933" y="362089"/>
                  </a:lnTo>
                  <a:lnTo>
                    <a:pt x="408933" y="364621"/>
                  </a:lnTo>
                  <a:lnTo>
                    <a:pt x="406400" y="364621"/>
                  </a:lnTo>
                  <a:lnTo>
                    <a:pt x="406400" y="367153"/>
                  </a:lnTo>
                  <a:lnTo>
                    <a:pt x="403868" y="367153"/>
                  </a:lnTo>
                  <a:lnTo>
                    <a:pt x="403868" y="369685"/>
                  </a:lnTo>
                  <a:lnTo>
                    <a:pt x="403868" y="372217"/>
                  </a:lnTo>
                  <a:lnTo>
                    <a:pt x="406400" y="372217"/>
                  </a:lnTo>
                  <a:lnTo>
                    <a:pt x="406400" y="374749"/>
                  </a:lnTo>
                  <a:lnTo>
                    <a:pt x="401336" y="377281"/>
                  </a:lnTo>
                  <a:close/>
                  <a:moveTo>
                    <a:pt x="383612" y="370951"/>
                  </a:moveTo>
                  <a:lnTo>
                    <a:pt x="381080" y="370951"/>
                  </a:lnTo>
                  <a:lnTo>
                    <a:pt x="378547" y="370951"/>
                  </a:lnTo>
                  <a:lnTo>
                    <a:pt x="378547" y="368419"/>
                  </a:lnTo>
                  <a:lnTo>
                    <a:pt x="378547" y="365887"/>
                  </a:lnTo>
                  <a:lnTo>
                    <a:pt x="378547" y="363355"/>
                  </a:lnTo>
                  <a:lnTo>
                    <a:pt x="381080" y="363355"/>
                  </a:lnTo>
                  <a:lnTo>
                    <a:pt x="381080" y="360822"/>
                  </a:lnTo>
                  <a:lnTo>
                    <a:pt x="383612" y="360822"/>
                  </a:lnTo>
                  <a:lnTo>
                    <a:pt x="383612" y="363355"/>
                  </a:lnTo>
                  <a:lnTo>
                    <a:pt x="386143" y="363355"/>
                  </a:lnTo>
                  <a:lnTo>
                    <a:pt x="386143" y="365887"/>
                  </a:lnTo>
                  <a:lnTo>
                    <a:pt x="386143" y="368419"/>
                  </a:lnTo>
                  <a:lnTo>
                    <a:pt x="386143" y="370951"/>
                  </a:lnTo>
                  <a:lnTo>
                    <a:pt x="383612" y="370951"/>
                  </a:lnTo>
                  <a:close/>
                  <a:moveTo>
                    <a:pt x="212696" y="382345"/>
                  </a:moveTo>
                  <a:lnTo>
                    <a:pt x="210164" y="379813"/>
                  </a:lnTo>
                  <a:lnTo>
                    <a:pt x="210164" y="377281"/>
                  </a:lnTo>
                  <a:lnTo>
                    <a:pt x="212696" y="372217"/>
                  </a:lnTo>
                  <a:lnTo>
                    <a:pt x="212696" y="369685"/>
                  </a:lnTo>
                  <a:lnTo>
                    <a:pt x="215227" y="363355"/>
                  </a:lnTo>
                  <a:lnTo>
                    <a:pt x="215227" y="360822"/>
                  </a:lnTo>
                  <a:lnTo>
                    <a:pt x="220292" y="358290"/>
                  </a:lnTo>
                  <a:lnTo>
                    <a:pt x="222824" y="358290"/>
                  </a:lnTo>
                  <a:lnTo>
                    <a:pt x="222824" y="360822"/>
                  </a:lnTo>
                  <a:lnTo>
                    <a:pt x="222824" y="363355"/>
                  </a:lnTo>
                  <a:lnTo>
                    <a:pt x="220292" y="365887"/>
                  </a:lnTo>
                  <a:lnTo>
                    <a:pt x="217760" y="370951"/>
                  </a:lnTo>
                  <a:lnTo>
                    <a:pt x="217760" y="373483"/>
                  </a:lnTo>
                  <a:lnTo>
                    <a:pt x="215227" y="376015"/>
                  </a:lnTo>
                  <a:lnTo>
                    <a:pt x="215227" y="378547"/>
                  </a:lnTo>
                  <a:lnTo>
                    <a:pt x="215227" y="381079"/>
                  </a:lnTo>
                  <a:lnTo>
                    <a:pt x="212696" y="382345"/>
                  </a:lnTo>
                  <a:close/>
                  <a:moveTo>
                    <a:pt x="554528" y="360822"/>
                  </a:moveTo>
                  <a:lnTo>
                    <a:pt x="551996" y="360822"/>
                  </a:lnTo>
                  <a:lnTo>
                    <a:pt x="549463" y="358290"/>
                  </a:lnTo>
                  <a:lnTo>
                    <a:pt x="549463" y="355758"/>
                  </a:lnTo>
                  <a:lnTo>
                    <a:pt x="551996" y="355758"/>
                  </a:lnTo>
                  <a:lnTo>
                    <a:pt x="551996" y="353226"/>
                  </a:lnTo>
                  <a:lnTo>
                    <a:pt x="554528" y="353226"/>
                  </a:lnTo>
                  <a:lnTo>
                    <a:pt x="557059" y="353226"/>
                  </a:lnTo>
                  <a:lnTo>
                    <a:pt x="557059" y="355758"/>
                  </a:lnTo>
                  <a:lnTo>
                    <a:pt x="559591" y="355758"/>
                  </a:lnTo>
                  <a:lnTo>
                    <a:pt x="559591" y="358290"/>
                  </a:lnTo>
                  <a:lnTo>
                    <a:pt x="557059" y="360822"/>
                  </a:lnTo>
                  <a:lnTo>
                    <a:pt x="554528" y="360822"/>
                  </a:lnTo>
                  <a:close/>
                  <a:moveTo>
                    <a:pt x="341832" y="306383"/>
                  </a:moveTo>
                  <a:lnTo>
                    <a:pt x="344364" y="306383"/>
                  </a:lnTo>
                  <a:lnTo>
                    <a:pt x="346896" y="306383"/>
                  </a:lnTo>
                  <a:lnTo>
                    <a:pt x="346896" y="308915"/>
                  </a:lnTo>
                  <a:lnTo>
                    <a:pt x="346896" y="311447"/>
                  </a:lnTo>
                  <a:lnTo>
                    <a:pt x="346896" y="313979"/>
                  </a:lnTo>
                  <a:lnTo>
                    <a:pt x="346896" y="316511"/>
                  </a:lnTo>
                  <a:lnTo>
                    <a:pt x="344364" y="316511"/>
                  </a:lnTo>
                  <a:lnTo>
                    <a:pt x="344364" y="319043"/>
                  </a:lnTo>
                  <a:lnTo>
                    <a:pt x="341832" y="319043"/>
                  </a:lnTo>
                  <a:lnTo>
                    <a:pt x="339300" y="319043"/>
                  </a:lnTo>
                  <a:lnTo>
                    <a:pt x="339300" y="316511"/>
                  </a:lnTo>
                  <a:lnTo>
                    <a:pt x="336768" y="316511"/>
                  </a:lnTo>
                  <a:lnTo>
                    <a:pt x="336768" y="313979"/>
                  </a:lnTo>
                  <a:lnTo>
                    <a:pt x="336768" y="311447"/>
                  </a:lnTo>
                  <a:lnTo>
                    <a:pt x="336768" y="308915"/>
                  </a:lnTo>
                  <a:lnTo>
                    <a:pt x="339300" y="306383"/>
                  </a:lnTo>
                  <a:lnTo>
                    <a:pt x="341832" y="306383"/>
                  </a:lnTo>
                  <a:close/>
                  <a:moveTo>
                    <a:pt x="350694" y="307649"/>
                  </a:moveTo>
                  <a:lnTo>
                    <a:pt x="348162" y="307649"/>
                  </a:lnTo>
                  <a:lnTo>
                    <a:pt x="345631" y="307649"/>
                  </a:lnTo>
                  <a:lnTo>
                    <a:pt x="345631" y="305117"/>
                  </a:lnTo>
                  <a:lnTo>
                    <a:pt x="345631" y="302585"/>
                  </a:lnTo>
                  <a:lnTo>
                    <a:pt x="345631" y="300053"/>
                  </a:lnTo>
                  <a:lnTo>
                    <a:pt x="348162" y="300053"/>
                  </a:lnTo>
                  <a:lnTo>
                    <a:pt x="350694" y="300053"/>
                  </a:lnTo>
                  <a:lnTo>
                    <a:pt x="353226" y="300053"/>
                  </a:lnTo>
                  <a:lnTo>
                    <a:pt x="353226" y="302585"/>
                  </a:lnTo>
                  <a:lnTo>
                    <a:pt x="353226" y="305117"/>
                  </a:lnTo>
                  <a:lnTo>
                    <a:pt x="353226" y="307649"/>
                  </a:lnTo>
                  <a:lnTo>
                    <a:pt x="350694" y="307649"/>
                  </a:lnTo>
                  <a:close/>
                  <a:moveTo>
                    <a:pt x="521610" y="241814"/>
                  </a:moveTo>
                  <a:lnTo>
                    <a:pt x="524142" y="241814"/>
                  </a:lnTo>
                  <a:lnTo>
                    <a:pt x="526675" y="241814"/>
                  </a:lnTo>
                  <a:lnTo>
                    <a:pt x="526675" y="244346"/>
                  </a:lnTo>
                  <a:lnTo>
                    <a:pt x="524142" y="246879"/>
                  </a:lnTo>
                  <a:lnTo>
                    <a:pt x="524142" y="249411"/>
                  </a:lnTo>
                  <a:lnTo>
                    <a:pt x="519078" y="251943"/>
                  </a:lnTo>
                  <a:lnTo>
                    <a:pt x="516546" y="251943"/>
                  </a:lnTo>
                  <a:lnTo>
                    <a:pt x="514014" y="251943"/>
                  </a:lnTo>
                  <a:lnTo>
                    <a:pt x="516546" y="251943"/>
                  </a:lnTo>
                  <a:lnTo>
                    <a:pt x="516546" y="248145"/>
                  </a:lnTo>
                  <a:lnTo>
                    <a:pt x="519078" y="245613"/>
                  </a:lnTo>
                  <a:lnTo>
                    <a:pt x="519078" y="243081"/>
                  </a:lnTo>
                  <a:lnTo>
                    <a:pt x="516546" y="243081"/>
                  </a:lnTo>
                  <a:lnTo>
                    <a:pt x="516546" y="245613"/>
                  </a:lnTo>
                  <a:lnTo>
                    <a:pt x="514014" y="243081"/>
                  </a:lnTo>
                  <a:lnTo>
                    <a:pt x="514014" y="240548"/>
                  </a:lnTo>
                  <a:lnTo>
                    <a:pt x="516546" y="240548"/>
                  </a:lnTo>
                  <a:lnTo>
                    <a:pt x="516546" y="238016"/>
                  </a:lnTo>
                  <a:lnTo>
                    <a:pt x="521610" y="232952"/>
                  </a:lnTo>
                  <a:lnTo>
                    <a:pt x="524142" y="232952"/>
                  </a:lnTo>
                  <a:lnTo>
                    <a:pt x="524142" y="230420"/>
                  </a:lnTo>
                  <a:lnTo>
                    <a:pt x="524142" y="232952"/>
                  </a:lnTo>
                  <a:lnTo>
                    <a:pt x="524142" y="235484"/>
                  </a:lnTo>
                  <a:lnTo>
                    <a:pt x="524142" y="238016"/>
                  </a:lnTo>
                  <a:lnTo>
                    <a:pt x="521610" y="238016"/>
                  </a:lnTo>
                  <a:lnTo>
                    <a:pt x="521610" y="241814"/>
                  </a:lnTo>
                  <a:close/>
                  <a:moveTo>
                    <a:pt x="616563" y="132935"/>
                  </a:moveTo>
                  <a:lnTo>
                    <a:pt x="619096" y="132935"/>
                  </a:lnTo>
                  <a:lnTo>
                    <a:pt x="621628" y="132935"/>
                  </a:lnTo>
                  <a:lnTo>
                    <a:pt x="621628" y="130403"/>
                  </a:lnTo>
                  <a:lnTo>
                    <a:pt x="624160" y="132935"/>
                  </a:lnTo>
                  <a:lnTo>
                    <a:pt x="621628" y="137999"/>
                  </a:lnTo>
                  <a:lnTo>
                    <a:pt x="621628" y="146861"/>
                  </a:lnTo>
                  <a:lnTo>
                    <a:pt x="621628" y="149393"/>
                  </a:lnTo>
                  <a:lnTo>
                    <a:pt x="621628" y="151925"/>
                  </a:lnTo>
                  <a:lnTo>
                    <a:pt x="621628" y="154457"/>
                  </a:lnTo>
                  <a:lnTo>
                    <a:pt x="624160" y="154457"/>
                  </a:lnTo>
                  <a:lnTo>
                    <a:pt x="624160" y="156990"/>
                  </a:lnTo>
                  <a:lnTo>
                    <a:pt x="624160" y="159522"/>
                  </a:lnTo>
                  <a:lnTo>
                    <a:pt x="629224" y="159522"/>
                  </a:lnTo>
                  <a:lnTo>
                    <a:pt x="629224" y="162054"/>
                  </a:lnTo>
                  <a:lnTo>
                    <a:pt x="631756" y="162054"/>
                  </a:lnTo>
                  <a:lnTo>
                    <a:pt x="631756" y="164586"/>
                  </a:lnTo>
                  <a:lnTo>
                    <a:pt x="634288" y="164586"/>
                  </a:lnTo>
                  <a:lnTo>
                    <a:pt x="636821" y="169650"/>
                  </a:lnTo>
                  <a:lnTo>
                    <a:pt x="636821" y="172182"/>
                  </a:lnTo>
                  <a:lnTo>
                    <a:pt x="639352" y="174714"/>
                  </a:lnTo>
                  <a:lnTo>
                    <a:pt x="636821" y="174714"/>
                  </a:lnTo>
                  <a:lnTo>
                    <a:pt x="636821" y="177246"/>
                  </a:lnTo>
                  <a:lnTo>
                    <a:pt x="639352" y="177246"/>
                  </a:lnTo>
                  <a:lnTo>
                    <a:pt x="639352" y="179778"/>
                  </a:lnTo>
                  <a:lnTo>
                    <a:pt x="641884" y="179778"/>
                  </a:lnTo>
                  <a:lnTo>
                    <a:pt x="644417" y="186109"/>
                  </a:lnTo>
                  <a:lnTo>
                    <a:pt x="641884" y="191173"/>
                  </a:lnTo>
                  <a:lnTo>
                    <a:pt x="644417" y="193705"/>
                  </a:lnTo>
                  <a:lnTo>
                    <a:pt x="646949" y="193705"/>
                  </a:lnTo>
                  <a:lnTo>
                    <a:pt x="644417" y="198769"/>
                  </a:lnTo>
                  <a:lnTo>
                    <a:pt x="641884" y="198769"/>
                  </a:lnTo>
                  <a:lnTo>
                    <a:pt x="641884" y="201301"/>
                  </a:lnTo>
                  <a:lnTo>
                    <a:pt x="639352" y="203833"/>
                  </a:lnTo>
                  <a:lnTo>
                    <a:pt x="639352" y="206365"/>
                  </a:lnTo>
                  <a:lnTo>
                    <a:pt x="639352" y="208897"/>
                  </a:lnTo>
                  <a:lnTo>
                    <a:pt x="639352" y="211429"/>
                  </a:lnTo>
                  <a:lnTo>
                    <a:pt x="639352" y="213962"/>
                  </a:lnTo>
                  <a:lnTo>
                    <a:pt x="636821" y="213962"/>
                  </a:lnTo>
                  <a:lnTo>
                    <a:pt x="634288" y="213962"/>
                  </a:lnTo>
                  <a:lnTo>
                    <a:pt x="631756" y="213962"/>
                  </a:lnTo>
                  <a:lnTo>
                    <a:pt x="629224" y="213962"/>
                  </a:lnTo>
                  <a:lnTo>
                    <a:pt x="629224" y="216494"/>
                  </a:lnTo>
                  <a:lnTo>
                    <a:pt x="631756" y="216494"/>
                  </a:lnTo>
                  <a:lnTo>
                    <a:pt x="631756" y="219026"/>
                  </a:lnTo>
                  <a:lnTo>
                    <a:pt x="629224" y="219026"/>
                  </a:lnTo>
                  <a:lnTo>
                    <a:pt x="626692" y="224090"/>
                  </a:lnTo>
                  <a:lnTo>
                    <a:pt x="626692" y="226622"/>
                  </a:lnTo>
                  <a:lnTo>
                    <a:pt x="626692" y="229154"/>
                  </a:lnTo>
                  <a:lnTo>
                    <a:pt x="626692" y="231686"/>
                  </a:lnTo>
                  <a:lnTo>
                    <a:pt x="626692" y="236750"/>
                  </a:lnTo>
                  <a:lnTo>
                    <a:pt x="626692" y="241814"/>
                  </a:lnTo>
                  <a:lnTo>
                    <a:pt x="624160" y="241814"/>
                  </a:lnTo>
                  <a:lnTo>
                    <a:pt x="624160" y="239282"/>
                  </a:lnTo>
                  <a:lnTo>
                    <a:pt x="624160" y="236750"/>
                  </a:lnTo>
                  <a:lnTo>
                    <a:pt x="621628" y="236750"/>
                  </a:lnTo>
                  <a:lnTo>
                    <a:pt x="619096" y="236750"/>
                  </a:lnTo>
                  <a:lnTo>
                    <a:pt x="616563" y="236750"/>
                  </a:lnTo>
                  <a:lnTo>
                    <a:pt x="611500" y="239282"/>
                  </a:lnTo>
                  <a:lnTo>
                    <a:pt x="608967" y="239282"/>
                  </a:lnTo>
                  <a:lnTo>
                    <a:pt x="606435" y="245613"/>
                  </a:lnTo>
                  <a:lnTo>
                    <a:pt x="606435" y="248145"/>
                  </a:lnTo>
                  <a:lnTo>
                    <a:pt x="603903" y="250677"/>
                  </a:lnTo>
                  <a:lnTo>
                    <a:pt x="603903" y="253209"/>
                  </a:lnTo>
                  <a:lnTo>
                    <a:pt x="603903" y="255741"/>
                  </a:lnTo>
                  <a:lnTo>
                    <a:pt x="606435" y="258273"/>
                  </a:lnTo>
                  <a:lnTo>
                    <a:pt x="608967" y="260805"/>
                  </a:lnTo>
                  <a:lnTo>
                    <a:pt x="608967" y="265869"/>
                  </a:lnTo>
                  <a:lnTo>
                    <a:pt x="608967" y="270933"/>
                  </a:lnTo>
                  <a:lnTo>
                    <a:pt x="608967" y="273466"/>
                  </a:lnTo>
                  <a:lnTo>
                    <a:pt x="608967" y="275998"/>
                  </a:lnTo>
                  <a:lnTo>
                    <a:pt x="608967" y="281062"/>
                  </a:lnTo>
                  <a:lnTo>
                    <a:pt x="606435" y="287392"/>
                  </a:lnTo>
                  <a:lnTo>
                    <a:pt x="606435" y="289924"/>
                  </a:lnTo>
                  <a:lnTo>
                    <a:pt x="603903" y="289924"/>
                  </a:lnTo>
                  <a:lnTo>
                    <a:pt x="601371" y="289924"/>
                  </a:lnTo>
                  <a:lnTo>
                    <a:pt x="601371" y="292456"/>
                  </a:lnTo>
                  <a:lnTo>
                    <a:pt x="598839" y="294988"/>
                  </a:lnTo>
                  <a:lnTo>
                    <a:pt x="593775" y="303851"/>
                  </a:lnTo>
                  <a:lnTo>
                    <a:pt x="593775" y="308915"/>
                  </a:lnTo>
                  <a:lnTo>
                    <a:pt x="591243" y="313979"/>
                  </a:lnTo>
                  <a:lnTo>
                    <a:pt x="591243" y="316511"/>
                  </a:lnTo>
                  <a:lnTo>
                    <a:pt x="593775" y="319043"/>
                  </a:lnTo>
                  <a:lnTo>
                    <a:pt x="593775" y="321575"/>
                  </a:lnTo>
                  <a:lnTo>
                    <a:pt x="593775" y="324107"/>
                  </a:lnTo>
                  <a:lnTo>
                    <a:pt x="598839" y="330437"/>
                  </a:lnTo>
                  <a:lnTo>
                    <a:pt x="601371" y="332970"/>
                  </a:lnTo>
                  <a:lnTo>
                    <a:pt x="601371" y="335502"/>
                  </a:lnTo>
                  <a:lnTo>
                    <a:pt x="596307" y="335502"/>
                  </a:lnTo>
                  <a:lnTo>
                    <a:pt x="593775" y="335502"/>
                  </a:lnTo>
                  <a:lnTo>
                    <a:pt x="593775" y="338034"/>
                  </a:lnTo>
                  <a:lnTo>
                    <a:pt x="591243" y="338034"/>
                  </a:lnTo>
                  <a:lnTo>
                    <a:pt x="588710" y="340566"/>
                  </a:lnTo>
                  <a:lnTo>
                    <a:pt x="588710" y="343098"/>
                  </a:lnTo>
                  <a:lnTo>
                    <a:pt x="586179" y="345630"/>
                  </a:lnTo>
                  <a:lnTo>
                    <a:pt x="586179" y="348162"/>
                  </a:lnTo>
                  <a:lnTo>
                    <a:pt x="586179" y="350694"/>
                  </a:lnTo>
                  <a:lnTo>
                    <a:pt x="586179" y="353226"/>
                  </a:lnTo>
                  <a:lnTo>
                    <a:pt x="586179" y="355758"/>
                  </a:lnTo>
                  <a:lnTo>
                    <a:pt x="583647" y="355758"/>
                  </a:lnTo>
                  <a:lnTo>
                    <a:pt x="581114" y="358290"/>
                  </a:lnTo>
                  <a:lnTo>
                    <a:pt x="576050" y="358290"/>
                  </a:lnTo>
                  <a:lnTo>
                    <a:pt x="570986" y="360822"/>
                  </a:lnTo>
                  <a:lnTo>
                    <a:pt x="570986" y="363355"/>
                  </a:lnTo>
                  <a:lnTo>
                    <a:pt x="570986" y="365887"/>
                  </a:lnTo>
                  <a:lnTo>
                    <a:pt x="568454" y="365887"/>
                  </a:lnTo>
                  <a:lnTo>
                    <a:pt x="565922" y="365887"/>
                  </a:lnTo>
                  <a:lnTo>
                    <a:pt x="563389" y="363355"/>
                  </a:lnTo>
                  <a:lnTo>
                    <a:pt x="565922" y="363355"/>
                  </a:lnTo>
                  <a:lnTo>
                    <a:pt x="568454" y="360822"/>
                  </a:lnTo>
                  <a:lnTo>
                    <a:pt x="565922" y="360822"/>
                  </a:lnTo>
                  <a:lnTo>
                    <a:pt x="565922" y="358290"/>
                  </a:lnTo>
                  <a:lnTo>
                    <a:pt x="565922" y="355758"/>
                  </a:lnTo>
                  <a:lnTo>
                    <a:pt x="565922" y="350694"/>
                  </a:lnTo>
                  <a:lnTo>
                    <a:pt x="568454" y="348162"/>
                  </a:lnTo>
                  <a:lnTo>
                    <a:pt x="570986" y="345630"/>
                  </a:lnTo>
                  <a:lnTo>
                    <a:pt x="573518" y="343098"/>
                  </a:lnTo>
                  <a:lnTo>
                    <a:pt x="576050" y="340566"/>
                  </a:lnTo>
                  <a:lnTo>
                    <a:pt x="573518" y="338034"/>
                  </a:lnTo>
                  <a:lnTo>
                    <a:pt x="570986" y="335502"/>
                  </a:lnTo>
                  <a:lnTo>
                    <a:pt x="563389" y="338034"/>
                  </a:lnTo>
                  <a:lnTo>
                    <a:pt x="563389" y="340566"/>
                  </a:lnTo>
                  <a:lnTo>
                    <a:pt x="563389" y="343098"/>
                  </a:lnTo>
                  <a:lnTo>
                    <a:pt x="560858" y="343098"/>
                  </a:lnTo>
                  <a:lnTo>
                    <a:pt x="562124" y="343098"/>
                  </a:lnTo>
                  <a:lnTo>
                    <a:pt x="562124" y="345630"/>
                  </a:lnTo>
                  <a:lnTo>
                    <a:pt x="562124" y="350694"/>
                  </a:lnTo>
                  <a:lnTo>
                    <a:pt x="564656" y="350694"/>
                  </a:lnTo>
                  <a:lnTo>
                    <a:pt x="567188" y="350694"/>
                  </a:lnTo>
                  <a:lnTo>
                    <a:pt x="567188" y="353226"/>
                  </a:lnTo>
                  <a:lnTo>
                    <a:pt x="564656" y="355758"/>
                  </a:lnTo>
                  <a:lnTo>
                    <a:pt x="562124" y="355758"/>
                  </a:lnTo>
                  <a:lnTo>
                    <a:pt x="562124" y="353226"/>
                  </a:lnTo>
                  <a:lnTo>
                    <a:pt x="559591" y="350694"/>
                  </a:lnTo>
                  <a:lnTo>
                    <a:pt x="557059" y="350694"/>
                  </a:lnTo>
                  <a:lnTo>
                    <a:pt x="554528" y="350694"/>
                  </a:lnTo>
                  <a:lnTo>
                    <a:pt x="551996" y="350694"/>
                  </a:lnTo>
                  <a:lnTo>
                    <a:pt x="549463" y="350694"/>
                  </a:lnTo>
                  <a:lnTo>
                    <a:pt x="546931" y="350694"/>
                  </a:lnTo>
                  <a:lnTo>
                    <a:pt x="546931" y="353226"/>
                  </a:lnTo>
                  <a:lnTo>
                    <a:pt x="544399" y="353226"/>
                  </a:lnTo>
                  <a:lnTo>
                    <a:pt x="544399" y="355758"/>
                  </a:lnTo>
                  <a:lnTo>
                    <a:pt x="544399" y="358290"/>
                  </a:lnTo>
                  <a:lnTo>
                    <a:pt x="541867" y="360822"/>
                  </a:lnTo>
                  <a:lnTo>
                    <a:pt x="544399" y="363355"/>
                  </a:lnTo>
                  <a:lnTo>
                    <a:pt x="544399" y="365887"/>
                  </a:lnTo>
                  <a:lnTo>
                    <a:pt x="541867" y="370951"/>
                  </a:lnTo>
                  <a:lnTo>
                    <a:pt x="539335" y="376015"/>
                  </a:lnTo>
                  <a:lnTo>
                    <a:pt x="536803" y="376015"/>
                  </a:lnTo>
                  <a:lnTo>
                    <a:pt x="534271" y="378547"/>
                  </a:lnTo>
                  <a:lnTo>
                    <a:pt x="531738" y="373483"/>
                  </a:lnTo>
                  <a:lnTo>
                    <a:pt x="531738" y="370951"/>
                  </a:lnTo>
                  <a:lnTo>
                    <a:pt x="531738" y="368419"/>
                  </a:lnTo>
                  <a:lnTo>
                    <a:pt x="531738" y="365887"/>
                  </a:lnTo>
                  <a:lnTo>
                    <a:pt x="531738" y="349428"/>
                  </a:lnTo>
                  <a:lnTo>
                    <a:pt x="531738" y="346896"/>
                  </a:lnTo>
                  <a:lnTo>
                    <a:pt x="534271" y="346896"/>
                  </a:lnTo>
                  <a:lnTo>
                    <a:pt x="536803" y="346896"/>
                  </a:lnTo>
                  <a:lnTo>
                    <a:pt x="534271" y="344364"/>
                  </a:lnTo>
                  <a:lnTo>
                    <a:pt x="531738" y="344364"/>
                  </a:lnTo>
                  <a:lnTo>
                    <a:pt x="531738" y="341832"/>
                  </a:lnTo>
                  <a:lnTo>
                    <a:pt x="529207" y="341832"/>
                  </a:lnTo>
                  <a:lnTo>
                    <a:pt x="529207" y="344364"/>
                  </a:lnTo>
                  <a:lnTo>
                    <a:pt x="524142" y="344364"/>
                  </a:lnTo>
                  <a:lnTo>
                    <a:pt x="516546" y="353226"/>
                  </a:lnTo>
                  <a:lnTo>
                    <a:pt x="511482" y="358290"/>
                  </a:lnTo>
                  <a:lnTo>
                    <a:pt x="511482" y="360822"/>
                  </a:lnTo>
                  <a:lnTo>
                    <a:pt x="511482" y="363355"/>
                  </a:lnTo>
                  <a:lnTo>
                    <a:pt x="508950" y="363355"/>
                  </a:lnTo>
                  <a:lnTo>
                    <a:pt x="506417" y="360822"/>
                  </a:lnTo>
                  <a:lnTo>
                    <a:pt x="503886" y="360822"/>
                  </a:lnTo>
                  <a:lnTo>
                    <a:pt x="501354" y="360822"/>
                  </a:lnTo>
                  <a:lnTo>
                    <a:pt x="498822" y="360822"/>
                  </a:lnTo>
                  <a:lnTo>
                    <a:pt x="496289" y="360822"/>
                  </a:lnTo>
                  <a:lnTo>
                    <a:pt x="491226" y="360822"/>
                  </a:lnTo>
                  <a:lnTo>
                    <a:pt x="488693" y="360822"/>
                  </a:lnTo>
                  <a:lnTo>
                    <a:pt x="486161" y="360822"/>
                  </a:lnTo>
                  <a:lnTo>
                    <a:pt x="483629" y="360822"/>
                  </a:lnTo>
                  <a:lnTo>
                    <a:pt x="486161" y="360822"/>
                  </a:lnTo>
                  <a:lnTo>
                    <a:pt x="483629" y="360822"/>
                  </a:lnTo>
                  <a:lnTo>
                    <a:pt x="481097" y="360822"/>
                  </a:lnTo>
                  <a:lnTo>
                    <a:pt x="478565" y="363355"/>
                  </a:lnTo>
                  <a:lnTo>
                    <a:pt x="473501" y="363355"/>
                  </a:lnTo>
                  <a:lnTo>
                    <a:pt x="476033" y="360822"/>
                  </a:lnTo>
                  <a:lnTo>
                    <a:pt x="478565" y="360822"/>
                  </a:lnTo>
                  <a:lnTo>
                    <a:pt x="481097" y="360822"/>
                  </a:lnTo>
                  <a:lnTo>
                    <a:pt x="486161" y="358290"/>
                  </a:lnTo>
                  <a:lnTo>
                    <a:pt x="486161" y="355758"/>
                  </a:lnTo>
                  <a:lnTo>
                    <a:pt x="483629" y="355758"/>
                  </a:lnTo>
                  <a:lnTo>
                    <a:pt x="483629" y="353226"/>
                  </a:lnTo>
                  <a:lnTo>
                    <a:pt x="481097" y="355758"/>
                  </a:lnTo>
                  <a:lnTo>
                    <a:pt x="478565" y="355758"/>
                  </a:lnTo>
                  <a:lnTo>
                    <a:pt x="476033" y="355758"/>
                  </a:lnTo>
                  <a:lnTo>
                    <a:pt x="473501" y="355758"/>
                  </a:lnTo>
                  <a:lnTo>
                    <a:pt x="473501" y="353226"/>
                  </a:lnTo>
                  <a:lnTo>
                    <a:pt x="473501" y="350694"/>
                  </a:lnTo>
                  <a:lnTo>
                    <a:pt x="470968" y="350694"/>
                  </a:lnTo>
                  <a:lnTo>
                    <a:pt x="470968" y="353226"/>
                  </a:lnTo>
                  <a:lnTo>
                    <a:pt x="470968" y="355758"/>
                  </a:lnTo>
                  <a:lnTo>
                    <a:pt x="470968" y="358290"/>
                  </a:lnTo>
                  <a:lnTo>
                    <a:pt x="473501" y="358290"/>
                  </a:lnTo>
                  <a:lnTo>
                    <a:pt x="470968" y="358290"/>
                  </a:lnTo>
                  <a:lnTo>
                    <a:pt x="468436" y="358290"/>
                  </a:lnTo>
                  <a:lnTo>
                    <a:pt x="468436" y="355758"/>
                  </a:lnTo>
                  <a:lnTo>
                    <a:pt x="465905" y="350694"/>
                  </a:lnTo>
                  <a:lnTo>
                    <a:pt x="465905" y="349428"/>
                  </a:lnTo>
                  <a:lnTo>
                    <a:pt x="468436" y="349428"/>
                  </a:lnTo>
                  <a:lnTo>
                    <a:pt x="468436" y="346896"/>
                  </a:lnTo>
                  <a:lnTo>
                    <a:pt x="470968" y="346896"/>
                  </a:lnTo>
                  <a:lnTo>
                    <a:pt x="468436" y="344364"/>
                  </a:lnTo>
                  <a:lnTo>
                    <a:pt x="465905" y="344364"/>
                  </a:lnTo>
                  <a:lnTo>
                    <a:pt x="463372" y="346896"/>
                  </a:lnTo>
                  <a:lnTo>
                    <a:pt x="460840" y="349428"/>
                  </a:lnTo>
                  <a:lnTo>
                    <a:pt x="460840" y="351960"/>
                  </a:lnTo>
                  <a:lnTo>
                    <a:pt x="460840" y="354492"/>
                  </a:lnTo>
                  <a:lnTo>
                    <a:pt x="458308" y="354492"/>
                  </a:lnTo>
                  <a:lnTo>
                    <a:pt x="458308" y="357024"/>
                  </a:lnTo>
                  <a:lnTo>
                    <a:pt x="455776" y="357024"/>
                  </a:lnTo>
                  <a:lnTo>
                    <a:pt x="455776" y="359557"/>
                  </a:lnTo>
                  <a:lnTo>
                    <a:pt x="455776" y="364621"/>
                  </a:lnTo>
                  <a:lnTo>
                    <a:pt x="458308" y="364621"/>
                  </a:lnTo>
                  <a:lnTo>
                    <a:pt x="460840" y="364621"/>
                  </a:lnTo>
                  <a:lnTo>
                    <a:pt x="463372" y="364621"/>
                  </a:lnTo>
                  <a:lnTo>
                    <a:pt x="465905" y="367153"/>
                  </a:lnTo>
                  <a:lnTo>
                    <a:pt x="468436" y="367153"/>
                  </a:lnTo>
                  <a:lnTo>
                    <a:pt x="468436" y="369685"/>
                  </a:lnTo>
                  <a:lnTo>
                    <a:pt x="470968" y="369685"/>
                  </a:lnTo>
                  <a:lnTo>
                    <a:pt x="470968" y="372217"/>
                  </a:lnTo>
                  <a:lnTo>
                    <a:pt x="470968" y="377281"/>
                  </a:lnTo>
                  <a:lnTo>
                    <a:pt x="468436" y="377281"/>
                  </a:lnTo>
                  <a:lnTo>
                    <a:pt x="465905" y="377281"/>
                  </a:lnTo>
                  <a:lnTo>
                    <a:pt x="465905" y="374749"/>
                  </a:lnTo>
                  <a:lnTo>
                    <a:pt x="460840" y="374749"/>
                  </a:lnTo>
                  <a:lnTo>
                    <a:pt x="458308" y="377281"/>
                  </a:lnTo>
                  <a:lnTo>
                    <a:pt x="455776" y="377281"/>
                  </a:lnTo>
                  <a:lnTo>
                    <a:pt x="450712" y="379813"/>
                  </a:lnTo>
                  <a:lnTo>
                    <a:pt x="448180" y="379813"/>
                  </a:lnTo>
                  <a:lnTo>
                    <a:pt x="448180" y="382345"/>
                  </a:lnTo>
                  <a:lnTo>
                    <a:pt x="448180" y="384877"/>
                  </a:lnTo>
                  <a:lnTo>
                    <a:pt x="448180" y="387409"/>
                  </a:lnTo>
                  <a:lnTo>
                    <a:pt x="445648" y="389942"/>
                  </a:lnTo>
                  <a:lnTo>
                    <a:pt x="443115" y="389942"/>
                  </a:lnTo>
                  <a:lnTo>
                    <a:pt x="443115" y="392474"/>
                  </a:lnTo>
                  <a:lnTo>
                    <a:pt x="440584" y="392474"/>
                  </a:lnTo>
                  <a:lnTo>
                    <a:pt x="440584" y="395006"/>
                  </a:lnTo>
                  <a:lnTo>
                    <a:pt x="438052" y="395006"/>
                  </a:lnTo>
                  <a:lnTo>
                    <a:pt x="438052" y="397538"/>
                  </a:lnTo>
                  <a:lnTo>
                    <a:pt x="438052" y="400070"/>
                  </a:lnTo>
                  <a:lnTo>
                    <a:pt x="435519" y="402602"/>
                  </a:lnTo>
                  <a:lnTo>
                    <a:pt x="435519" y="405134"/>
                  </a:lnTo>
                  <a:lnTo>
                    <a:pt x="432987" y="405134"/>
                  </a:lnTo>
                  <a:lnTo>
                    <a:pt x="430455" y="407666"/>
                  </a:lnTo>
                  <a:lnTo>
                    <a:pt x="422859" y="407666"/>
                  </a:lnTo>
                  <a:lnTo>
                    <a:pt x="420327" y="405134"/>
                  </a:lnTo>
                  <a:lnTo>
                    <a:pt x="417794" y="405134"/>
                  </a:lnTo>
                  <a:lnTo>
                    <a:pt x="415263" y="405134"/>
                  </a:lnTo>
                  <a:lnTo>
                    <a:pt x="415263" y="402602"/>
                  </a:lnTo>
                  <a:lnTo>
                    <a:pt x="412731" y="400070"/>
                  </a:lnTo>
                  <a:lnTo>
                    <a:pt x="415263" y="400070"/>
                  </a:lnTo>
                  <a:lnTo>
                    <a:pt x="415263" y="397538"/>
                  </a:lnTo>
                  <a:lnTo>
                    <a:pt x="412731" y="397538"/>
                  </a:lnTo>
                  <a:lnTo>
                    <a:pt x="407666" y="395006"/>
                  </a:lnTo>
                  <a:lnTo>
                    <a:pt x="405134" y="392474"/>
                  </a:lnTo>
                  <a:lnTo>
                    <a:pt x="405134" y="387409"/>
                  </a:lnTo>
                  <a:lnTo>
                    <a:pt x="405134" y="384877"/>
                  </a:lnTo>
                  <a:lnTo>
                    <a:pt x="407666" y="382345"/>
                  </a:lnTo>
                  <a:lnTo>
                    <a:pt x="407666" y="379813"/>
                  </a:lnTo>
                  <a:lnTo>
                    <a:pt x="410198" y="374749"/>
                  </a:lnTo>
                  <a:lnTo>
                    <a:pt x="412731" y="372217"/>
                  </a:lnTo>
                  <a:lnTo>
                    <a:pt x="415263" y="369685"/>
                  </a:lnTo>
                  <a:lnTo>
                    <a:pt x="417794" y="369685"/>
                  </a:lnTo>
                  <a:lnTo>
                    <a:pt x="420327" y="367153"/>
                  </a:lnTo>
                  <a:lnTo>
                    <a:pt x="422859" y="364621"/>
                  </a:lnTo>
                  <a:lnTo>
                    <a:pt x="422859" y="362089"/>
                  </a:lnTo>
                  <a:lnTo>
                    <a:pt x="422859" y="359557"/>
                  </a:lnTo>
                  <a:lnTo>
                    <a:pt x="422859" y="357024"/>
                  </a:lnTo>
                  <a:lnTo>
                    <a:pt x="417794" y="357024"/>
                  </a:lnTo>
                  <a:lnTo>
                    <a:pt x="415263" y="357024"/>
                  </a:lnTo>
                  <a:lnTo>
                    <a:pt x="412731" y="357024"/>
                  </a:lnTo>
                  <a:lnTo>
                    <a:pt x="412731" y="359557"/>
                  </a:lnTo>
                  <a:lnTo>
                    <a:pt x="410198" y="359557"/>
                  </a:lnTo>
                  <a:lnTo>
                    <a:pt x="407666" y="359557"/>
                  </a:lnTo>
                  <a:lnTo>
                    <a:pt x="405134" y="359557"/>
                  </a:lnTo>
                  <a:lnTo>
                    <a:pt x="402603" y="359557"/>
                  </a:lnTo>
                  <a:lnTo>
                    <a:pt x="402603" y="357024"/>
                  </a:lnTo>
                  <a:lnTo>
                    <a:pt x="397538" y="354492"/>
                  </a:lnTo>
                  <a:lnTo>
                    <a:pt x="395006" y="354492"/>
                  </a:lnTo>
                  <a:lnTo>
                    <a:pt x="389942" y="354492"/>
                  </a:lnTo>
                  <a:lnTo>
                    <a:pt x="384878" y="357024"/>
                  </a:lnTo>
                  <a:lnTo>
                    <a:pt x="382345" y="357024"/>
                  </a:lnTo>
                  <a:lnTo>
                    <a:pt x="379813" y="357024"/>
                  </a:lnTo>
                  <a:lnTo>
                    <a:pt x="377282" y="359557"/>
                  </a:lnTo>
                  <a:lnTo>
                    <a:pt x="374749" y="362089"/>
                  </a:lnTo>
                  <a:lnTo>
                    <a:pt x="372217" y="362089"/>
                  </a:lnTo>
                  <a:lnTo>
                    <a:pt x="372217" y="359557"/>
                  </a:lnTo>
                  <a:lnTo>
                    <a:pt x="372217" y="359557"/>
                  </a:lnTo>
                  <a:lnTo>
                    <a:pt x="372217" y="362089"/>
                  </a:lnTo>
                  <a:lnTo>
                    <a:pt x="369685" y="362089"/>
                  </a:lnTo>
                  <a:lnTo>
                    <a:pt x="372217" y="362089"/>
                  </a:lnTo>
                  <a:lnTo>
                    <a:pt x="374749" y="362089"/>
                  </a:lnTo>
                  <a:lnTo>
                    <a:pt x="374749" y="364621"/>
                  </a:lnTo>
                  <a:lnTo>
                    <a:pt x="372217" y="367153"/>
                  </a:lnTo>
                  <a:lnTo>
                    <a:pt x="369685" y="367153"/>
                  </a:lnTo>
                  <a:lnTo>
                    <a:pt x="367153" y="367153"/>
                  </a:lnTo>
                  <a:lnTo>
                    <a:pt x="364621" y="364621"/>
                  </a:lnTo>
                  <a:lnTo>
                    <a:pt x="362089" y="364621"/>
                  </a:lnTo>
                  <a:lnTo>
                    <a:pt x="354492" y="367153"/>
                  </a:lnTo>
                  <a:lnTo>
                    <a:pt x="349429" y="372217"/>
                  </a:lnTo>
                  <a:lnTo>
                    <a:pt x="349429" y="369685"/>
                  </a:lnTo>
                  <a:lnTo>
                    <a:pt x="346896" y="367153"/>
                  </a:lnTo>
                  <a:lnTo>
                    <a:pt x="346896" y="369685"/>
                  </a:lnTo>
                  <a:lnTo>
                    <a:pt x="344364" y="369685"/>
                  </a:lnTo>
                  <a:lnTo>
                    <a:pt x="344364" y="372217"/>
                  </a:lnTo>
                  <a:lnTo>
                    <a:pt x="344364" y="374749"/>
                  </a:lnTo>
                  <a:lnTo>
                    <a:pt x="341832" y="374749"/>
                  </a:lnTo>
                  <a:lnTo>
                    <a:pt x="341832" y="377281"/>
                  </a:lnTo>
                  <a:lnTo>
                    <a:pt x="339300" y="377281"/>
                  </a:lnTo>
                  <a:lnTo>
                    <a:pt x="336768" y="377281"/>
                  </a:lnTo>
                  <a:lnTo>
                    <a:pt x="334236" y="377281"/>
                  </a:lnTo>
                  <a:lnTo>
                    <a:pt x="334236" y="374749"/>
                  </a:lnTo>
                  <a:lnTo>
                    <a:pt x="334236" y="372217"/>
                  </a:lnTo>
                  <a:lnTo>
                    <a:pt x="334236" y="372217"/>
                  </a:lnTo>
                  <a:lnTo>
                    <a:pt x="331704" y="374749"/>
                  </a:lnTo>
                  <a:lnTo>
                    <a:pt x="329171" y="377281"/>
                  </a:lnTo>
                  <a:lnTo>
                    <a:pt x="326640" y="377281"/>
                  </a:lnTo>
                  <a:lnTo>
                    <a:pt x="326640" y="379813"/>
                  </a:lnTo>
                  <a:lnTo>
                    <a:pt x="326640" y="382345"/>
                  </a:lnTo>
                  <a:lnTo>
                    <a:pt x="324108" y="382345"/>
                  </a:lnTo>
                  <a:lnTo>
                    <a:pt x="321575" y="382345"/>
                  </a:lnTo>
                  <a:lnTo>
                    <a:pt x="319043" y="382345"/>
                  </a:lnTo>
                  <a:lnTo>
                    <a:pt x="319043" y="379813"/>
                  </a:lnTo>
                  <a:lnTo>
                    <a:pt x="316511" y="379813"/>
                  </a:lnTo>
                  <a:lnTo>
                    <a:pt x="316511" y="377281"/>
                  </a:lnTo>
                  <a:lnTo>
                    <a:pt x="313979" y="372217"/>
                  </a:lnTo>
                  <a:lnTo>
                    <a:pt x="311447" y="374749"/>
                  </a:lnTo>
                  <a:lnTo>
                    <a:pt x="311447" y="377281"/>
                  </a:lnTo>
                  <a:lnTo>
                    <a:pt x="313979" y="377281"/>
                  </a:lnTo>
                  <a:lnTo>
                    <a:pt x="313979" y="379813"/>
                  </a:lnTo>
                  <a:lnTo>
                    <a:pt x="311447" y="384877"/>
                  </a:lnTo>
                  <a:lnTo>
                    <a:pt x="316511" y="384877"/>
                  </a:lnTo>
                  <a:lnTo>
                    <a:pt x="319043" y="384877"/>
                  </a:lnTo>
                  <a:lnTo>
                    <a:pt x="319043" y="387409"/>
                  </a:lnTo>
                  <a:lnTo>
                    <a:pt x="319043" y="389942"/>
                  </a:lnTo>
                  <a:lnTo>
                    <a:pt x="319043" y="392474"/>
                  </a:lnTo>
                  <a:lnTo>
                    <a:pt x="316511" y="392474"/>
                  </a:lnTo>
                  <a:lnTo>
                    <a:pt x="316511" y="395006"/>
                  </a:lnTo>
                  <a:lnTo>
                    <a:pt x="316511" y="397538"/>
                  </a:lnTo>
                  <a:lnTo>
                    <a:pt x="313979" y="397538"/>
                  </a:lnTo>
                  <a:lnTo>
                    <a:pt x="311447" y="397538"/>
                  </a:lnTo>
                  <a:lnTo>
                    <a:pt x="308915" y="397538"/>
                  </a:lnTo>
                  <a:lnTo>
                    <a:pt x="308915" y="395006"/>
                  </a:lnTo>
                  <a:lnTo>
                    <a:pt x="308915" y="392474"/>
                  </a:lnTo>
                  <a:lnTo>
                    <a:pt x="306383" y="392474"/>
                  </a:lnTo>
                  <a:lnTo>
                    <a:pt x="306383" y="389942"/>
                  </a:lnTo>
                  <a:lnTo>
                    <a:pt x="298787" y="384877"/>
                  </a:lnTo>
                  <a:lnTo>
                    <a:pt x="296255" y="382345"/>
                  </a:lnTo>
                  <a:lnTo>
                    <a:pt x="291190" y="382345"/>
                  </a:lnTo>
                  <a:lnTo>
                    <a:pt x="283594" y="384877"/>
                  </a:lnTo>
                  <a:lnTo>
                    <a:pt x="281062" y="387409"/>
                  </a:lnTo>
                  <a:lnTo>
                    <a:pt x="278530" y="387409"/>
                  </a:lnTo>
                  <a:lnTo>
                    <a:pt x="275998" y="387409"/>
                  </a:lnTo>
                  <a:lnTo>
                    <a:pt x="273466" y="387409"/>
                  </a:lnTo>
                  <a:lnTo>
                    <a:pt x="273466" y="384877"/>
                  </a:lnTo>
                  <a:lnTo>
                    <a:pt x="270934" y="384877"/>
                  </a:lnTo>
                  <a:lnTo>
                    <a:pt x="270934" y="382345"/>
                  </a:lnTo>
                  <a:lnTo>
                    <a:pt x="268401" y="382345"/>
                  </a:lnTo>
                  <a:lnTo>
                    <a:pt x="268401" y="384877"/>
                  </a:lnTo>
                  <a:lnTo>
                    <a:pt x="265869" y="387409"/>
                  </a:lnTo>
                  <a:lnTo>
                    <a:pt x="263338" y="387409"/>
                  </a:lnTo>
                  <a:lnTo>
                    <a:pt x="263338" y="381079"/>
                  </a:lnTo>
                  <a:lnTo>
                    <a:pt x="265869" y="381079"/>
                  </a:lnTo>
                  <a:lnTo>
                    <a:pt x="265869" y="378547"/>
                  </a:lnTo>
                  <a:lnTo>
                    <a:pt x="265869" y="374749"/>
                  </a:lnTo>
                  <a:lnTo>
                    <a:pt x="263338" y="374749"/>
                  </a:lnTo>
                  <a:lnTo>
                    <a:pt x="263338" y="372217"/>
                  </a:lnTo>
                  <a:lnTo>
                    <a:pt x="265869" y="369685"/>
                  </a:lnTo>
                  <a:lnTo>
                    <a:pt x="265869" y="367153"/>
                  </a:lnTo>
                  <a:lnTo>
                    <a:pt x="268401" y="367153"/>
                  </a:lnTo>
                  <a:lnTo>
                    <a:pt x="273466" y="367153"/>
                  </a:lnTo>
                  <a:lnTo>
                    <a:pt x="275998" y="369685"/>
                  </a:lnTo>
                  <a:lnTo>
                    <a:pt x="278530" y="369685"/>
                  </a:lnTo>
                  <a:lnTo>
                    <a:pt x="281062" y="369685"/>
                  </a:lnTo>
                  <a:lnTo>
                    <a:pt x="283594" y="367153"/>
                  </a:lnTo>
                  <a:lnTo>
                    <a:pt x="288659" y="362089"/>
                  </a:lnTo>
                  <a:lnTo>
                    <a:pt x="288659" y="359557"/>
                  </a:lnTo>
                  <a:lnTo>
                    <a:pt x="291190" y="359557"/>
                  </a:lnTo>
                  <a:lnTo>
                    <a:pt x="293722" y="359557"/>
                  </a:lnTo>
                  <a:lnTo>
                    <a:pt x="296255" y="357024"/>
                  </a:lnTo>
                  <a:lnTo>
                    <a:pt x="298787" y="357024"/>
                  </a:lnTo>
                  <a:lnTo>
                    <a:pt x="306383" y="350694"/>
                  </a:lnTo>
                  <a:lnTo>
                    <a:pt x="308915" y="350694"/>
                  </a:lnTo>
                  <a:lnTo>
                    <a:pt x="308915" y="349428"/>
                  </a:lnTo>
                  <a:lnTo>
                    <a:pt x="311447" y="346896"/>
                  </a:lnTo>
                  <a:lnTo>
                    <a:pt x="313979" y="346896"/>
                  </a:lnTo>
                  <a:lnTo>
                    <a:pt x="316511" y="346896"/>
                  </a:lnTo>
                  <a:lnTo>
                    <a:pt x="316511" y="344364"/>
                  </a:lnTo>
                  <a:lnTo>
                    <a:pt x="319043" y="341832"/>
                  </a:lnTo>
                  <a:lnTo>
                    <a:pt x="324108" y="339300"/>
                  </a:lnTo>
                  <a:lnTo>
                    <a:pt x="324108" y="336768"/>
                  </a:lnTo>
                  <a:lnTo>
                    <a:pt x="326640" y="336768"/>
                  </a:lnTo>
                  <a:lnTo>
                    <a:pt x="329171" y="336768"/>
                  </a:lnTo>
                  <a:lnTo>
                    <a:pt x="329171" y="334236"/>
                  </a:lnTo>
                  <a:lnTo>
                    <a:pt x="329171" y="331704"/>
                  </a:lnTo>
                  <a:lnTo>
                    <a:pt x="326640" y="331704"/>
                  </a:lnTo>
                  <a:lnTo>
                    <a:pt x="329171" y="331704"/>
                  </a:lnTo>
                  <a:lnTo>
                    <a:pt x="334236" y="329171"/>
                  </a:lnTo>
                  <a:lnTo>
                    <a:pt x="336768" y="329171"/>
                  </a:lnTo>
                  <a:lnTo>
                    <a:pt x="339300" y="329171"/>
                  </a:lnTo>
                  <a:lnTo>
                    <a:pt x="341832" y="326639"/>
                  </a:lnTo>
                  <a:lnTo>
                    <a:pt x="344364" y="324107"/>
                  </a:lnTo>
                  <a:lnTo>
                    <a:pt x="349429" y="326639"/>
                  </a:lnTo>
                  <a:lnTo>
                    <a:pt x="349429" y="329171"/>
                  </a:lnTo>
                  <a:lnTo>
                    <a:pt x="351961" y="329171"/>
                  </a:lnTo>
                  <a:lnTo>
                    <a:pt x="351961" y="331704"/>
                  </a:lnTo>
                  <a:lnTo>
                    <a:pt x="354492" y="331704"/>
                  </a:lnTo>
                  <a:lnTo>
                    <a:pt x="354492" y="329171"/>
                  </a:lnTo>
                  <a:lnTo>
                    <a:pt x="357024" y="329171"/>
                  </a:lnTo>
                  <a:lnTo>
                    <a:pt x="359557" y="329171"/>
                  </a:lnTo>
                  <a:lnTo>
                    <a:pt x="359557" y="326639"/>
                  </a:lnTo>
                  <a:lnTo>
                    <a:pt x="362089" y="326639"/>
                  </a:lnTo>
                  <a:lnTo>
                    <a:pt x="362089" y="329171"/>
                  </a:lnTo>
                  <a:lnTo>
                    <a:pt x="364621" y="329171"/>
                  </a:lnTo>
                  <a:lnTo>
                    <a:pt x="367153" y="329171"/>
                  </a:lnTo>
                  <a:lnTo>
                    <a:pt x="369685" y="329171"/>
                  </a:lnTo>
                  <a:lnTo>
                    <a:pt x="378547" y="329171"/>
                  </a:lnTo>
                  <a:lnTo>
                    <a:pt x="383612" y="326639"/>
                  </a:lnTo>
                  <a:lnTo>
                    <a:pt x="386143" y="326639"/>
                  </a:lnTo>
                  <a:lnTo>
                    <a:pt x="386143" y="324107"/>
                  </a:lnTo>
                  <a:lnTo>
                    <a:pt x="388676" y="324107"/>
                  </a:lnTo>
                  <a:lnTo>
                    <a:pt x="393740" y="324107"/>
                  </a:lnTo>
                  <a:lnTo>
                    <a:pt x="393740" y="324107"/>
                  </a:lnTo>
                  <a:lnTo>
                    <a:pt x="401336" y="324107"/>
                  </a:lnTo>
                  <a:lnTo>
                    <a:pt x="403868" y="324107"/>
                  </a:lnTo>
                  <a:lnTo>
                    <a:pt x="403868" y="326639"/>
                  </a:lnTo>
                  <a:lnTo>
                    <a:pt x="406400" y="326639"/>
                  </a:lnTo>
                  <a:lnTo>
                    <a:pt x="411464" y="324107"/>
                  </a:lnTo>
                  <a:lnTo>
                    <a:pt x="413996" y="324107"/>
                  </a:lnTo>
                  <a:lnTo>
                    <a:pt x="413996" y="321575"/>
                  </a:lnTo>
                  <a:lnTo>
                    <a:pt x="416529" y="321575"/>
                  </a:lnTo>
                  <a:lnTo>
                    <a:pt x="419061" y="321575"/>
                  </a:lnTo>
                  <a:lnTo>
                    <a:pt x="421593" y="321575"/>
                  </a:lnTo>
                  <a:lnTo>
                    <a:pt x="421593" y="324107"/>
                  </a:lnTo>
                  <a:lnTo>
                    <a:pt x="419061" y="324107"/>
                  </a:lnTo>
                  <a:lnTo>
                    <a:pt x="419061" y="329171"/>
                  </a:lnTo>
                  <a:lnTo>
                    <a:pt x="416529" y="329171"/>
                  </a:lnTo>
                  <a:lnTo>
                    <a:pt x="421593" y="331704"/>
                  </a:lnTo>
                  <a:lnTo>
                    <a:pt x="424125" y="331704"/>
                  </a:lnTo>
                  <a:lnTo>
                    <a:pt x="424125" y="329171"/>
                  </a:lnTo>
                  <a:lnTo>
                    <a:pt x="426657" y="326639"/>
                  </a:lnTo>
                  <a:lnTo>
                    <a:pt x="426657" y="329171"/>
                  </a:lnTo>
                  <a:lnTo>
                    <a:pt x="429189" y="331704"/>
                  </a:lnTo>
                  <a:lnTo>
                    <a:pt x="434254" y="331704"/>
                  </a:lnTo>
                  <a:lnTo>
                    <a:pt x="436785" y="331704"/>
                  </a:lnTo>
                  <a:lnTo>
                    <a:pt x="439317" y="329171"/>
                  </a:lnTo>
                  <a:lnTo>
                    <a:pt x="444382" y="324107"/>
                  </a:lnTo>
                  <a:lnTo>
                    <a:pt x="444382" y="321575"/>
                  </a:lnTo>
                  <a:lnTo>
                    <a:pt x="446914" y="321575"/>
                  </a:lnTo>
                  <a:lnTo>
                    <a:pt x="446914" y="324107"/>
                  </a:lnTo>
                  <a:lnTo>
                    <a:pt x="449445" y="324107"/>
                  </a:lnTo>
                  <a:lnTo>
                    <a:pt x="449445" y="321575"/>
                  </a:lnTo>
                  <a:lnTo>
                    <a:pt x="449445" y="319043"/>
                  </a:lnTo>
                  <a:lnTo>
                    <a:pt x="446914" y="316511"/>
                  </a:lnTo>
                  <a:lnTo>
                    <a:pt x="444382" y="313979"/>
                  </a:lnTo>
                  <a:lnTo>
                    <a:pt x="444382" y="311447"/>
                  </a:lnTo>
                  <a:lnTo>
                    <a:pt x="449445" y="306383"/>
                  </a:lnTo>
                  <a:lnTo>
                    <a:pt x="451978" y="303851"/>
                  </a:lnTo>
                  <a:lnTo>
                    <a:pt x="451978" y="301318"/>
                  </a:lnTo>
                  <a:lnTo>
                    <a:pt x="454510" y="301318"/>
                  </a:lnTo>
                  <a:lnTo>
                    <a:pt x="459574" y="298786"/>
                  </a:lnTo>
                  <a:lnTo>
                    <a:pt x="462106" y="296254"/>
                  </a:lnTo>
                  <a:lnTo>
                    <a:pt x="464638" y="291190"/>
                  </a:lnTo>
                  <a:lnTo>
                    <a:pt x="467170" y="288658"/>
                  </a:lnTo>
                  <a:lnTo>
                    <a:pt x="469703" y="286126"/>
                  </a:lnTo>
                  <a:lnTo>
                    <a:pt x="472235" y="283594"/>
                  </a:lnTo>
                  <a:lnTo>
                    <a:pt x="472235" y="281062"/>
                  </a:lnTo>
                  <a:lnTo>
                    <a:pt x="474766" y="278530"/>
                  </a:lnTo>
                  <a:lnTo>
                    <a:pt x="474766" y="275998"/>
                  </a:lnTo>
                  <a:lnTo>
                    <a:pt x="474766" y="273466"/>
                  </a:lnTo>
                  <a:lnTo>
                    <a:pt x="472235" y="270933"/>
                  </a:lnTo>
                  <a:lnTo>
                    <a:pt x="472235" y="273466"/>
                  </a:lnTo>
                  <a:lnTo>
                    <a:pt x="469703" y="273466"/>
                  </a:lnTo>
                  <a:lnTo>
                    <a:pt x="469703" y="270933"/>
                  </a:lnTo>
                  <a:lnTo>
                    <a:pt x="472235" y="270933"/>
                  </a:lnTo>
                  <a:lnTo>
                    <a:pt x="472235" y="265869"/>
                  </a:lnTo>
                  <a:lnTo>
                    <a:pt x="474766" y="265869"/>
                  </a:lnTo>
                  <a:lnTo>
                    <a:pt x="477299" y="263337"/>
                  </a:lnTo>
                  <a:lnTo>
                    <a:pt x="479831" y="263337"/>
                  </a:lnTo>
                  <a:lnTo>
                    <a:pt x="482363" y="263337"/>
                  </a:lnTo>
                  <a:lnTo>
                    <a:pt x="484895" y="260805"/>
                  </a:lnTo>
                  <a:lnTo>
                    <a:pt x="487427" y="260805"/>
                  </a:lnTo>
                  <a:lnTo>
                    <a:pt x="489959" y="258273"/>
                  </a:lnTo>
                  <a:lnTo>
                    <a:pt x="492491" y="258273"/>
                  </a:lnTo>
                  <a:lnTo>
                    <a:pt x="495024" y="258273"/>
                  </a:lnTo>
                  <a:lnTo>
                    <a:pt x="495024" y="260805"/>
                  </a:lnTo>
                  <a:lnTo>
                    <a:pt x="495024" y="263337"/>
                  </a:lnTo>
                  <a:lnTo>
                    <a:pt x="489959" y="265869"/>
                  </a:lnTo>
                  <a:lnTo>
                    <a:pt x="487427" y="268401"/>
                  </a:lnTo>
                  <a:lnTo>
                    <a:pt x="484895" y="270933"/>
                  </a:lnTo>
                  <a:lnTo>
                    <a:pt x="484895" y="275998"/>
                  </a:lnTo>
                  <a:lnTo>
                    <a:pt x="484895" y="278530"/>
                  </a:lnTo>
                  <a:lnTo>
                    <a:pt x="484895" y="281062"/>
                  </a:lnTo>
                  <a:lnTo>
                    <a:pt x="482363" y="283594"/>
                  </a:lnTo>
                  <a:lnTo>
                    <a:pt x="482363" y="286126"/>
                  </a:lnTo>
                  <a:lnTo>
                    <a:pt x="484895" y="286126"/>
                  </a:lnTo>
                  <a:lnTo>
                    <a:pt x="487427" y="288658"/>
                  </a:lnTo>
                  <a:lnTo>
                    <a:pt x="489959" y="288658"/>
                  </a:lnTo>
                  <a:lnTo>
                    <a:pt x="492491" y="288658"/>
                  </a:lnTo>
                  <a:lnTo>
                    <a:pt x="495024" y="288658"/>
                  </a:lnTo>
                  <a:lnTo>
                    <a:pt x="495024" y="286126"/>
                  </a:lnTo>
                  <a:lnTo>
                    <a:pt x="497556" y="286126"/>
                  </a:lnTo>
                  <a:lnTo>
                    <a:pt x="497556" y="283594"/>
                  </a:lnTo>
                  <a:lnTo>
                    <a:pt x="497556" y="281062"/>
                  </a:lnTo>
                  <a:lnTo>
                    <a:pt x="500087" y="281062"/>
                  </a:lnTo>
                  <a:lnTo>
                    <a:pt x="502619" y="281062"/>
                  </a:lnTo>
                  <a:lnTo>
                    <a:pt x="505152" y="278530"/>
                  </a:lnTo>
                  <a:lnTo>
                    <a:pt x="510216" y="278530"/>
                  </a:lnTo>
                  <a:lnTo>
                    <a:pt x="512748" y="275998"/>
                  </a:lnTo>
                  <a:lnTo>
                    <a:pt x="515280" y="275998"/>
                  </a:lnTo>
                  <a:lnTo>
                    <a:pt x="517812" y="273466"/>
                  </a:lnTo>
                  <a:lnTo>
                    <a:pt x="525408" y="273466"/>
                  </a:lnTo>
                  <a:lnTo>
                    <a:pt x="527940" y="270933"/>
                  </a:lnTo>
                  <a:lnTo>
                    <a:pt x="536803" y="264603"/>
                  </a:lnTo>
                  <a:lnTo>
                    <a:pt x="541867" y="259539"/>
                  </a:lnTo>
                  <a:lnTo>
                    <a:pt x="544399" y="257007"/>
                  </a:lnTo>
                  <a:lnTo>
                    <a:pt x="544399" y="254475"/>
                  </a:lnTo>
                  <a:lnTo>
                    <a:pt x="544399" y="251943"/>
                  </a:lnTo>
                  <a:lnTo>
                    <a:pt x="546931" y="249411"/>
                  </a:lnTo>
                  <a:lnTo>
                    <a:pt x="546931" y="248145"/>
                  </a:lnTo>
                  <a:lnTo>
                    <a:pt x="549463" y="248145"/>
                  </a:lnTo>
                  <a:lnTo>
                    <a:pt x="551996" y="248145"/>
                  </a:lnTo>
                  <a:lnTo>
                    <a:pt x="554528" y="245613"/>
                  </a:lnTo>
                  <a:lnTo>
                    <a:pt x="557059" y="245613"/>
                  </a:lnTo>
                  <a:lnTo>
                    <a:pt x="562124" y="243081"/>
                  </a:lnTo>
                  <a:lnTo>
                    <a:pt x="564656" y="240548"/>
                  </a:lnTo>
                  <a:lnTo>
                    <a:pt x="567188" y="238016"/>
                  </a:lnTo>
                  <a:lnTo>
                    <a:pt x="569720" y="235484"/>
                  </a:lnTo>
                  <a:lnTo>
                    <a:pt x="569720" y="232952"/>
                  </a:lnTo>
                  <a:lnTo>
                    <a:pt x="569720" y="230420"/>
                  </a:lnTo>
                  <a:lnTo>
                    <a:pt x="569720" y="227888"/>
                  </a:lnTo>
                  <a:lnTo>
                    <a:pt x="572252" y="221558"/>
                  </a:lnTo>
                  <a:lnTo>
                    <a:pt x="574784" y="219026"/>
                  </a:lnTo>
                  <a:lnTo>
                    <a:pt x="577316" y="216494"/>
                  </a:lnTo>
                  <a:lnTo>
                    <a:pt x="579849" y="216494"/>
                  </a:lnTo>
                  <a:lnTo>
                    <a:pt x="579849" y="213962"/>
                  </a:lnTo>
                  <a:lnTo>
                    <a:pt x="582380" y="207631"/>
                  </a:lnTo>
                  <a:lnTo>
                    <a:pt x="584912" y="202567"/>
                  </a:lnTo>
                  <a:lnTo>
                    <a:pt x="587445" y="197503"/>
                  </a:lnTo>
                  <a:lnTo>
                    <a:pt x="589977" y="194971"/>
                  </a:lnTo>
                  <a:lnTo>
                    <a:pt x="589977" y="192439"/>
                  </a:lnTo>
                  <a:lnTo>
                    <a:pt x="589977" y="189907"/>
                  </a:lnTo>
                  <a:lnTo>
                    <a:pt x="589977" y="187375"/>
                  </a:lnTo>
                  <a:lnTo>
                    <a:pt x="589977" y="182310"/>
                  </a:lnTo>
                  <a:lnTo>
                    <a:pt x="589977" y="179778"/>
                  </a:lnTo>
                  <a:lnTo>
                    <a:pt x="589977" y="177246"/>
                  </a:lnTo>
                  <a:lnTo>
                    <a:pt x="587445" y="177246"/>
                  </a:lnTo>
                  <a:lnTo>
                    <a:pt x="587445" y="174714"/>
                  </a:lnTo>
                  <a:lnTo>
                    <a:pt x="584912" y="174714"/>
                  </a:lnTo>
                  <a:lnTo>
                    <a:pt x="582380" y="177246"/>
                  </a:lnTo>
                  <a:lnTo>
                    <a:pt x="579849" y="177246"/>
                  </a:lnTo>
                  <a:lnTo>
                    <a:pt x="577316" y="174714"/>
                  </a:lnTo>
                  <a:lnTo>
                    <a:pt x="577316" y="172182"/>
                  </a:lnTo>
                  <a:lnTo>
                    <a:pt x="579849" y="172182"/>
                  </a:lnTo>
                  <a:lnTo>
                    <a:pt x="582380" y="172182"/>
                  </a:lnTo>
                  <a:lnTo>
                    <a:pt x="584912" y="172182"/>
                  </a:lnTo>
                  <a:lnTo>
                    <a:pt x="587445" y="169650"/>
                  </a:lnTo>
                  <a:lnTo>
                    <a:pt x="587445" y="172182"/>
                  </a:lnTo>
                  <a:lnTo>
                    <a:pt x="589977" y="169650"/>
                  </a:lnTo>
                  <a:lnTo>
                    <a:pt x="589977" y="167118"/>
                  </a:lnTo>
                  <a:lnTo>
                    <a:pt x="589977" y="164586"/>
                  </a:lnTo>
                  <a:lnTo>
                    <a:pt x="587445" y="162054"/>
                  </a:lnTo>
                  <a:lnTo>
                    <a:pt x="587445" y="159522"/>
                  </a:lnTo>
                  <a:lnTo>
                    <a:pt x="584912" y="156990"/>
                  </a:lnTo>
                  <a:lnTo>
                    <a:pt x="582380" y="156990"/>
                  </a:lnTo>
                  <a:lnTo>
                    <a:pt x="582380" y="154457"/>
                  </a:lnTo>
                  <a:lnTo>
                    <a:pt x="587445" y="149393"/>
                  </a:lnTo>
                  <a:lnTo>
                    <a:pt x="589977" y="149393"/>
                  </a:lnTo>
                  <a:lnTo>
                    <a:pt x="592509" y="149393"/>
                  </a:lnTo>
                  <a:lnTo>
                    <a:pt x="595041" y="149393"/>
                  </a:lnTo>
                  <a:lnTo>
                    <a:pt x="597573" y="149393"/>
                  </a:lnTo>
                  <a:lnTo>
                    <a:pt x="597573" y="146861"/>
                  </a:lnTo>
                  <a:lnTo>
                    <a:pt x="600105" y="144329"/>
                  </a:lnTo>
                  <a:lnTo>
                    <a:pt x="600105" y="139265"/>
                  </a:lnTo>
                  <a:lnTo>
                    <a:pt x="600105" y="136733"/>
                  </a:lnTo>
                  <a:lnTo>
                    <a:pt x="600105" y="134201"/>
                  </a:lnTo>
                  <a:lnTo>
                    <a:pt x="600105" y="131669"/>
                  </a:lnTo>
                  <a:lnTo>
                    <a:pt x="602637" y="131669"/>
                  </a:lnTo>
                  <a:lnTo>
                    <a:pt x="602637" y="134201"/>
                  </a:lnTo>
                  <a:lnTo>
                    <a:pt x="605169" y="134201"/>
                  </a:lnTo>
                  <a:lnTo>
                    <a:pt x="607701" y="134201"/>
                  </a:lnTo>
                  <a:lnTo>
                    <a:pt x="607701" y="131669"/>
                  </a:lnTo>
                  <a:lnTo>
                    <a:pt x="610233" y="131669"/>
                  </a:lnTo>
                  <a:lnTo>
                    <a:pt x="610233" y="134201"/>
                  </a:lnTo>
                  <a:lnTo>
                    <a:pt x="612765" y="134201"/>
                  </a:lnTo>
                  <a:lnTo>
                    <a:pt x="612765" y="136733"/>
                  </a:lnTo>
                  <a:lnTo>
                    <a:pt x="610233" y="136733"/>
                  </a:lnTo>
                  <a:lnTo>
                    <a:pt x="612765" y="141797"/>
                  </a:lnTo>
                  <a:lnTo>
                    <a:pt x="612765" y="144329"/>
                  </a:lnTo>
                  <a:lnTo>
                    <a:pt x="612765" y="146861"/>
                  </a:lnTo>
                  <a:lnTo>
                    <a:pt x="615298" y="146861"/>
                  </a:lnTo>
                  <a:lnTo>
                    <a:pt x="617830" y="146861"/>
                  </a:lnTo>
                  <a:lnTo>
                    <a:pt x="620361" y="144329"/>
                  </a:lnTo>
                  <a:lnTo>
                    <a:pt x="620361" y="141797"/>
                  </a:lnTo>
                  <a:lnTo>
                    <a:pt x="622894" y="141797"/>
                  </a:lnTo>
                  <a:lnTo>
                    <a:pt x="625426" y="144329"/>
                  </a:lnTo>
                  <a:lnTo>
                    <a:pt x="627958" y="144329"/>
                  </a:lnTo>
                  <a:lnTo>
                    <a:pt x="627958" y="146861"/>
                  </a:lnTo>
                  <a:lnTo>
                    <a:pt x="630490" y="144329"/>
                  </a:lnTo>
                  <a:lnTo>
                    <a:pt x="630490" y="141797"/>
                  </a:lnTo>
                  <a:lnTo>
                    <a:pt x="633022" y="141797"/>
                  </a:lnTo>
                  <a:lnTo>
                    <a:pt x="633022" y="139265"/>
                  </a:lnTo>
                  <a:lnTo>
                    <a:pt x="633022" y="134201"/>
                  </a:lnTo>
                  <a:lnTo>
                    <a:pt x="633022" y="131669"/>
                  </a:lnTo>
                  <a:lnTo>
                    <a:pt x="630490" y="131669"/>
                  </a:lnTo>
                  <a:lnTo>
                    <a:pt x="627958" y="134201"/>
                  </a:lnTo>
                  <a:lnTo>
                    <a:pt x="625426" y="134201"/>
                  </a:lnTo>
                  <a:lnTo>
                    <a:pt x="622894" y="134201"/>
                  </a:lnTo>
                  <a:lnTo>
                    <a:pt x="620361" y="134201"/>
                  </a:lnTo>
                  <a:lnTo>
                    <a:pt x="617830" y="136733"/>
                  </a:lnTo>
                  <a:lnTo>
                    <a:pt x="600105" y="136733"/>
                  </a:lnTo>
                  <a:lnTo>
                    <a:pt x="600105" y="134201"/>
                  </a:lnTo>
                  <a:lnTo>
                    <a:pt x="602637" y="127870"/>
                  </a:lnTo>
                  <a:lnTo>
                    <a:pt x="605169" y="122806"/>
                  </a:lnTo>
                  <a:lnTo>
                    <a:pt x="607701" y="122806"/>
                  </a:lnTo>
                  <a:lnTo>
                    <a:pt x="612765" y="125338"/>
                  </a:lnTo>
                  <a:lnTo>
                    <a:pt x="615298" y="127870"/>
                  </a:lnTo>
                  <a:lnTo>
                    <a:pt x="617830" y="127870"/>
                  </a:lnTo>
                  <a:lnTo>
                    <a:pt x="617830" y="132935"/>
                  </a:lnTo>
                  <a:close/>
                  <a:moveTo>
                    <a:pt x="557059" y="110146"/>
                  </a:moveTo>
                  <a:lnTo>
                    <a:pt x="554528" y="110146"/>
                  </a:lnTo>
                  <a:lnTo>
                    <a:pt x="554528" y="107614"/>
                  </a:lnTo>
                  <a:lnTo>
                    <a:pt x="551996" y="107614"/>
                  </a:lnTo>
                  <a:lnTo>
                    <a:pt x="551996" y="105082"/>
                  </a:lnTo>
                  <a:lnTo>
                    <a:pt x="551996" y="102550"/>
                  </a:lnTo>
                  <a:lnTo>
                    <a:pt x="554528" y="102550"/>
                  </a:lnTo>
                  <a:lnTo>
                    <a:pt x="557059" y="102550"/>
                  </a:lnTo>
                  <a:lnTo>
                    <a:pt x="559591" y="102550"/>
                  </a:lnTo>
                  <a:lnTo>
                    <a:pt x="559591" y="105082"/>
                  </a:lnTo>
                  <a:lnTo>
                    <a:pt x="562124" y="105082"/>
                  </a:lnTo>
                  <a:lnTo>
                    <a:pt x="562124" y="107614"/>
                  </a:lnTo>
                  <a:lnTo>
                    <a:pt x="559591" y="107614"/>
                  </a:lnTo>
                  <a:lnTo>
                    <a:pt x="559591" y="110146"/>
                  </a:lnTo>
                  <a:lnTo>
                    <a:pt x="557059" y="110146"/>
                  </a:lnTo>
                  <a:close/>
                  <a:moveTo>
                    <a:pt x="616563" y="15193"/>
                  </a:moveTo>
                  <a:lnTo>
                    <a:pt x="614031" y="15193"/>
                  </a:lnTo>
                  <a:lnTo>
                    <a:pt x="614031" y="12660"/>
                  </a:lnTo>
                  <a:lnTo>
                    <a:pt x="611500" y="12660"/>
                  </a:lnTo>
                  <a:lnTo>
                    <a:pt x="611500" y="10128"/>
                  </a:lnTo>
                  <a:lnTo>
                    <a:pt x="611500" y="7596"/>
                  </a:lnTo>
                  <a:lnTo>
                    <a:pt x="614031" y="7596"/>
                  </a:lnTo>
                  <a:lnTo>
                    <a:pt x="616563" y="7596"/>
                  </a:lnTo>
                  <a:lnTo>
                    <a:pt x="619096" y="7596"/>
                  </a:lnTo>
                  <a:lnTo>
                    <a:pt x="619096" y="10128"/>
                  </a:lnTo>
                  <a:lnTo>
                    <a:pt x="619096" y="12660"/>
                  </a:lnTo>
                  <a:lnTo>
                    <a:pt x="619096" y="15193"/>
                  </a:lnTo>
                  <a:lnTo>
                    <a:pt x="616563" y="15193"/>
                  </a:lnTo>
                  <a:close/>
                  <a:moveTo>
                    <a:pt x="643151" y="3798"/>
                  </a:moveTo>
                  <a:lnTo>
                    <a:pt x="645682" y="3798"/>
                  </a:lnTo>
                  <a:lnTo>
                    <a:pt x="645682" y="6330"/>
                  </a:lnTo>
                  <a:lnTo>
                    <a:pt x="648215" y="6330"/>
                  </a:lnTo>
                  <a:lnTo>
                    <a:pt x="650747" y="8862"/>
                  </a:lnTo>
                  <a:lnTo>
                    <a:pt x="653279" y="11395"/>
                  </a:lnTo>
                  <a:lnTo>
                    <a:pt x="655811" y="11395"/>
                  </a:lnTo>
                  <a:lnTo>
                    <a:pt x="655811" y="13927"/>
                  </a:lnTo>
                  <a:lnTo>
                    <a:pt x="658343" y="13927"/>
                  </a:lnTo>
                  <a:lnTo>
                    <a:pt x="660875" y="16459"/>
                  </a:lnTo>
                  <a:lnTo>
                    <a:pt x="663407" y="18991"/>
                  </a:lnTo>
                  <a:lnTo>
                    <a:pt x="663407" y="21523"/>
                  </a:lnTo>
                  <a:lnTo>
                    <a:pt x="665939" y="21523"/>
                  </a:lnTo>
                  <a:lnTo>
                    <a:pt x="668472" y="24055"/>
                  </a:lnTo>
                  <a:lnTo>
                    <a:pt x="668472" y="26587"/>
                  </a:lnTo>
                  <a:lnTo>
                    <a:pt x="671003" y="26587"/>
                  </a:lnTo>
                  <a:lnTo>
                    <a:pt x="678600" y="31651"/>
                  </a:lnTo>
                  <a:lnTo>
                    <a:pt x="683664" y="34183"/>
                  </a:lnTo>
                  <a:lnTo>
                    <a:pt x="691260" y="39247"/>
                  </a:lnTo>
                  <a:lnTo>
                    <a:pt x="693793" y="41779"/>
                  </a:lnTo>
                  <a:lnTo>
                    <a:pt x="696324" y="41779"/>
                  </a:lnTo>
                  <a:lnTo>
                    <a:pt x="701389" y="44312"/>
                  </a:lnTo>
                  <a:lnTo>
                    <a:pt x="703921" y="44312"/>
                  </a:lnTo>
                  <a:lnTo>
                    <a:pt x="712783" y="46844"/>
                  </a:lnTo>
                  <a:lnTo>
                    <a:pt x="717847" y="46844"/>
                  </a:lnTo>
                  <a:lnTo>
                    <a:pt x="725444" y="51908"/>
                  </a:lnTo>
                  <a:lnTo>
                    <a:pt x="725444" y="54440"/>
                  </a:lnTo>
                  <a:lnTo>
                    <a:pt x="727975" y="54440"/>
                  </a:lnTo>
                  <a:lnTo>
                    <a:pt x="730507" y="54440"/>
                  </a:lnTo>
                  <a:lnTo>
                    <a:pt x="733040" y="54440"/>
                  </a:lnTo>
                  <a:lnTo>
                    <a:pt x="735572" y="54440"/>
                  </a:lnTo>
                  <a:lnTo>
                    <a:pt x="738104" y="54440"/>
                  </a:lnTo>
                  <a:lnTo>
                    <a:pt x="740636" y="54440"/>
                  </a:lnTo>
                  <a:lnTo>
                    <a:pt x="743168" y="51908"/>
                  </a:lnTo>
                  <a:lnTo>
                    <a:pt x="745700" y="51908"/>
                  </a:lnTo>
                  <a:lnTo>
                    <a:pt x="745700" y="45578"/>
                  </a:lnTo>
                  <a:lnTo>
                    <a:pt x="748232" y="45578"/>
                  </a:lnTo>
                  <a:lnTo>
                    <a:pt x="750765" y="43046"/>
                  </a:lnTo>
                  <a:lnTo>
                    <a:pt x="753296" y="43046"/>
                  </a:lnTo>
                  <a:lnTo>
                    <a:pt x="755828" y="40514"/>
                  </a:lnTo>
                  <a:lnTo>
                    <a:pt x="758360" y="37981"/>
                  </a:lnTo>
                  <a:lnTo>
                    <a:pt x="760893" y="35449"/>
                  </a:lnTo>
                  <a:lnTo>
                    <a:pt x="760893" y="37981"/>
                  </a:lnTo>
                  <a:lnTo>
                    <a:pt x="760893" y="40514"/>
                  </a:lnTo>
                  <a:lnTo>
                    <a:pt x="752030" y="45578"/>
                  </a:lnTo>
                  <a:lnTo>
                    <a:pt x="749498" y="45578"/>
                  </a:lnTo>
                  <a:lnTo>
                    <a:pt x="749498" y="48110"/>
                  </a:lnTo>
                  <a:lnTo>
                    <a:pt x="746966" y="48110"/>
                  </a:lnTo>
                  <a:lnTo>
                    <a:pt x="746966" y="50642"/>
                  </a:lnTo>
                  <a:lnTo>
                    <a:pt x="744434" y="55706"/>
                  </a:lnTo>
                  <a:lnTo>
                    <a:pt x="746966" y="58238"/>
                  </a:lnTo>
                  <a:lnTo>
                    <a:pt x="746966" y="60770"/>
                  </a:lnTo>
                  <a:lnTo>
                    <a:pt x="749498" y="60770"/>
                  </a:lnTo>
                  <a:lnTo>
                    <a:pt x="752030" y="60770"/>
                  </a:lnTo>
                  <a:lnTo>
                    <a:pt x="754562" y="63302"/>
                  </a:lnTo>
                  <a:lnTo>
                    <a:pt x="752030" y="70899"/>
                  </a:lnTo>
                  <a:lnTo>
                    <a:pt x="754562" y="70899"/>
                  </a:lnTo>
                  <a:lnTo>
                    <a:pt x="757095" y="70899"/>
                  </a:lnTo>
                  <a:lnTo>
                    <a:pt x="759626" y="70899"/>
                  </a:lnTo>
                  <a:lnTo>
                    <a:pt x="764691" y="65834"/>
                  </a:lnTo>
                  <a:lnTo>
                    <a:pt x="769755" y="65834"/>
                  </a:lnTo>
                  <a:lnTo>
                    <a:pt x="772287" y="65834"/>
                  </a:lnTo>
                  <a:lnTo>
                    <a:pt x="772287" y="68366"/>
                  </a:lnTo>
                  <a:lnTo>
                    <a:pt x="769755" y="68366"/>
                  </a:lnTo>
                  <a:lnTo>
                    <a:pt x="767223" y="68366"/>
                  </a:lnTo>
                  <a:lnTo>
                    <a:pt x="764691" y="68366"/>
                  </a:lnTo>
                  <a:lnTo>
                    <a:pt x="762158" y="70899"/>
                  </a:lnTo>
                  <a:lnTo>
                    <a:pt x="762158" y="73431"/>
                  </a:lnTo>
                  <a:lnTo>
                    <a:pt x="759626" y="73431"/>
                  </a:lnTo>
                  <a:lnTo>
                    <a:pt x="757095" y="73431"/>
                  </a:lnTo>
                  <a:lnTo>
                    <a:pt x="754562" y="73431"/>
                  </a:lnTo>
                  <a:lnTo>
                    <a:pt x="752030" y="73431"/>
                  </a:lnTo>
                  <a:lnTo>
                    <a:pt x="746966" y="75963"/>
                  </a:lnTo>
                  <a:lnTo>
                    <a:pt x="746966" y="78495"/>
                  </a:lnTo>
                  <a:lnTo>
                    <a:pt x="741902" y="81027"/>
                  </a:lnTo>
                  <a:lnTo>
                    <a:pt x="739370" y="81027"/>
                  </a:lnTo>
                  <a:lnTo>
                    <a:pt x="736838" y="81027"/>
                  </a:lnTo>
                  <a:lnTo>
                    <a:pt x="736838" y="78495"/>
                  </a:lnTo>
                  <a:lnTo>
                    <a:pt x="734305" y="78495"/>
                  </a:lnTo>
                  <a:lnTo>
                    <a:pt x="731774" y="81027"/>
                  </a:lnTo>
                  <a:lnTo>
                    <a:pt x="729242" y="81027"/>
                  </a:lnTo>
                  <a:lnTo>
                    <a:pt x="724177" y="83559"/>
                  </a:lnTo>
                  <a:lnTo>
                    <a:pt x="721645" y="81027"/>
                  </a:lnTo>
                  <a:lnTo>
                    <a:pt x="719113" y="81027"/>
                  </a:lnTo>
                  <a:lnTo>
                    <a:pt x="716581" y="81027"/>
                  </a:lnTo>
                  <a:lnTo>
                    <a:pt x="714049" y="81027"/>
                  </a:lnTo>
                  <a:lnTo>
                    <a:pt x="714049" y="81027"/>
                  </a:lnTo>
                  <a:lnTo>
                    <a:pt x="708984" y="83559"/>
                  </a:lnTo>
                  <a:lnTo>
                    <a:pt x="703921" y="86091"/>
                  </a:lnTo>
                  <a:lnTo>
                    <a:pt x="701389" y="88623"/>
                  </a:lnTo>
                  <a:lnTo>
                    <a:pt x="696324" y="91155"/>
                  </a:lnTo>
                  <a:lnTo>
                    <a:pt x="696324" y="93687"/>
                  </a:lnTo>
                  <a:lnTo>
                    <a:pt x="693793" y="93687"/>
                  </a:lnTo>
                  <a:lnTo>
                    <a:pt x="691260" y="96219"/>
                  </a:lnTo>
                  <a:lnTo>
                    <a:pt x="688728" y="98751"/>
                  </a:lnTo>
                  <a:lnTo>
                    <a:pt x="686196" y="101284"/>
                  </a:lnTo>
                  <a:lnTo>
                    <a:pt x="686196" y="103816"/>
                  </a:lnTo>
                  <a:lnTo>
                    <a:pt x="686196" y="106348"/>
                  </a:lnTo>
                  <a:lnTo>
                    <a:pt x="683664" y="106348"/>
                  </a:lnTo>
                  <a:lnTo>
                    <a:pt x="686196" y="108880"/>
                  </a:lnTo>
                  <a:lnTo>
                    <a:pt x="683664" y="113944"/>
                  </a:lnTo>
                  <a:lnTo>
                    <a:pt x="681132" y="116476"/>
                  </a:lnTo>
                  <a:lnTo>
                    <a:pt x="678600" y="116476"/>
                  </a:lnTo>
                  <a:lnTo>
                    <a:pt x="678600" y="113944"/>
                  </a:lnTo>
                  <a:lnTo>
                    <a:pt x="676068" y="113944"/>
                  </a:lnTo>
                  <a:lnTo>
                    <a:pt x="671003" y="111412"/>
                  </a:lnTo>
                  <a:lnTo>
                    <a:pt x="668472" y="111412"/>
                  </a:lnTo>
                  <a:lnTo>
                    <a:pt x="665939" y="111412"/>
                  </a:lnTo>
                  <a:lnTo>
                    <a:pt x="665939" y="108880"/>
                  </a:lnTo>
                  <a:lnTo>
                    <a:pt x="663407" y="108880"/>
                  </a:lnTo>
                  <a:lnTo>
                    <a:pt x="663407" y="108880"/>
                  </a:lnTo>
                  <a:lnTo>
                    <a:pt x="658343" y="106348"/>
                  </a:lnTo>
                  <a:lnTo>
                    <a:pt x="650747" y="103816"/>
                  </a:lnTo>
                  <a:lnTo>
                    <a:pt x="650747" y="101284"/>
                  </a:lnTo>
                  <a:lnTo>
                    <a:pt x="648215" y="101284"/>
                  </a:lnTo>
                  <a:lnTo>
                    <a:pt x="643151" y="98751"/>
                  </a:lnTo>
                  <a:lnTo>
                    <a:pt x="640619" y="98751"/>
                  </a:lnTo>
                  <a:lnTo>
                    <a:pt x="638086" y="96219"/>
                  </a:lnTo>
                  <a:lnTo>
                    <a:pt x="633022" y="93687"/>
                  </a:lnTo>
                  <a:lnTo>
                    <a:pt x="630490" y="93687"/>
                  </a:lnTo>
                  <a:lnTo>
                    <a:pt x="627958" y="93687"/>
                  </a:lnTo>
                  <a:lnTo>
                    <a:pt x="625426" y="93687"/>
                  </a:lnTo>
                  <a:lnTo>
                    <a:pt x="625426" y="93687"/>
                  </a:lnTo>
                  <a:lnTo>
                    <a:pt x="622894" y="93687"/>
                  </a:lnTo>
                  <a:lnTo>
                    <a:pt x="622894" y="96219"/>
                  </a:lnTo>
                  <a:lnTo>
                    <a:pt x="620361" y="96219"/>
                  </a:lnTo>
                  <a:lnTo>
                    <a:pt x="612765" y="101284"/>
                  </a:lnTo>
                  <a:lnTo>
                    <a:pt x="610233" y="101284"/>
                  </a:lnTo>
                  <a:lnTo>
                    <a:pt x="607701" y="101284"/>
                  </a:lnTo>
                  <a:lnTo>
                    <a:pt x="607701" y="103816"/>
                  </a:lnTo>
                  <a:lnTo>
                    <a:pt x="605169" y="103816"/>
                  </a:lnTo>
                  <a:lnTo>
                    <a:pt x="602637" y="101284"/>
                  </a:lnTo>
                  <a:lnTo>
                    <a:pt x="602637" y="96219"/>
                  </a:lnTo>
                  <a:lnTo>
                    <a:pt x="597573" y="93687"/>
                  </a:lnTo>
                  <a:lnTo>
                    <a:pt x="595041" y="91155"/>
                  </a:lnTo>
                  <a:lnTo>
                    <a:pt x="589977" y="91155"/>
                  </a:lnTo>
                  <a:lnTo>
                    <a:pt x="587445" y="91155"/>
                  </a:lnTo>
                  <a:lnTo>
                    <a:pt x="587445" y="93687"/>
                  </a:lnTo>
                  <a:lnTo>
                    <a:pt x="584912" y="93687"/>
                  </a:lnTo>
                  <a:lnTo>
                    <a:pt x="582380" y="96219"/>
                  </a:lnTo>
                  <a:lnTo>
                    <a:pt x="582380" y="98751"/>
                  </a:lnTo>
                  <a:lnTo>
                    <a:pt x="579849" y="101284"/>
                  </a:lnTo>
                  <a:lnTo>
                    <a:pt x="579849" y="103816"/>
                  </a:lnTo>
                  <a:lnTo>
                    <a:pt x="582380" y="103816"/>
                  </a:lnTo>
                  <a:lnTo>
                    <a:pt x="584912" y="103816"/>
                  </a:lnTo>
                  <a:lnTo>
                    <a:pt x="584912" y="106348"/>
                  </a:lnTo>
                  <a:lnTo>
                    <a:pt x="587445" y="106348"/>
                  </a:lnTo>
                  <a:lnTo>
                    <a:pt x="587445" y="108880"/>
                  </a:lnTo>
                  <a:lnTo>
                    <a:pt x="589977" y="108880"/>
                  </a:lnTo>
                  <a:lnTo>
                    <a:pt x="592509" y="108880"/>
                  </a:lnTo>
                  <a:lnTo>
                    <a:pt x="595041" y="108880"/>
                  </a:lnTo>
                  <a:lnTo>
                    <a:pt x="597573" y="108880"/>
                  </a:lnTo>
                  <a:lnTo>
                    <a:pt x="600105" y="108880"/>
                  </a:lnTo>
                  <a:lnTo>
                    <a:pt x="600105" y="111412"/>
                  </a:lnTo>
                  <a:lnTo>
                    <a:pt x="605169" y="116476"/>
                  </a:lnTo>
                  <a:lnTo>
                    <a:pt x="607701" y="116476"/>
                  </a:lnTo>
                  <a:lnTo>
                    <a:pt x="610233" y="116476"/>
                  </a:lnTo>
                  <a:lnTo>
                    <a:pt x="610233" y="119008"/>
                  </a:lnTo>
                  <a:lnTo>
                    <a:pt x="612765" y="119008"/>
                  </a:lnTo>
                  <a:lnTo>
                    <a:pt x="607701" y="121540"/>
                  </a:lnTo>
                  <a:lnTo>
                    <a:pt x="607701" y="124072"/>
                  </a:lnTo>
                  <a:lnTo>
                    <a:pt x="605169" y="124072"/>
                  </a:lnTo>
                  <a:lnTo>
                    <a:pt x="597573" y="119008"/>
                  </a:lnTo>
                  <a:lnTo>
                    <a:pt x="595041" y="119008"/>
                  </a:lnTo>
                  <a:lnTo>
                    <a:pt x="592509" y="119008"/>
                  </a:lnTo>
                  <a:lnTo>
                    <a:pt x="592509" y="121540"/>
                  </a:lnTo>
                  <a:lnTo>
                    <a:pt x="589977" y="124072"/>
                  </a:lnTo>
                  <a:lnTo>
                    <a:pt x="587445" y="124072"/>
                  </a:lnTo>
                  <a:lnTo>
                    <a:pt x="587445" y="126604"/>
                  </a:lnTo>
                  <a:lnTo>
                    <a:pt x="587445" y="129137"/>
                  </a:lnTo>
                  <a:lnTo>
                    <a:pt x="584912" y="129137"/>
                  </a:lnTo>
                  <a:lnTo>
                    <a:pt x="579849" y="131669"/>
                  </a:lnTo>
                  <a:lnTo>
                    <a:pt x="579849" y="134201"/>
                  </a:lnTo>
                  <a:lnTo>
                    <a:pt x="577316" y="134201"/>
                  </a:lnTo>
                  <a:lnTo>
                    <a:pt x="572252" y="134201"/>
                  </a:lnTo>
                  <a:lnTo>
                    <a:pt x="572252" y="131669"/>
                  </a:lnTo>
                  <a:lnTo>
                    <a:pt x="569720" y="129137"/>
                  </a:lnTo>
                  <a:lnTo>
                    <a:pt x="569720" y="126604"/>
                  </a:lnTo>
                  <a:lnTo>
                    <a:pt x="572252" y="124072"/>
                  </a:lnTo>
                  <a:lnTo>
                    <a:pt x="572252" y="121540"/>
                  </a:lnTo>
                  <a:lnTo>
                    <a:pt x="574784" y="119008"/>
                  </a:lnTo>
                  <a:lnTo>
                    <a:pt x="574784" y="116476"/>
                  </a:lnTo>
                  <a:lnTo>
                    <a:pt x="574784" y="113944"/>
                  </a:lnTo>
                  <a:lnTo>
                    <a:pt x="572252" y="108880"/>
                  </a:lnTo>
                  <a:lnTo>
                    <a:pt x="569720" y="108880"/>
                  </a:lnTo>
                  <a:lnTo>
                    <a:pt x="567188" y="108880"/>
                  </a:lnTo>
                  <a:lnTo>
                    <a:pt x="567188" y="106348"/>
                  </a:lnTo>
                  <a:lnTo>
                    <a:pt x="564656" y="103816"/>
                  </a:lnTo>
                  <a:lnTo>
                    <a:pt x="562124" y="103816"/>
                  </a:lnTo>
                  <a:lnTo>
                    <a:pt x="562124" y="101284"/>
                  </a:lnTo>
                  <a:lnTo>
                    <a:pt x="564656" y="98751"/>
                  </a:lnTo>
                  <a:lnTo>
                    <a:pt x="564656" y="96219"/>
                  </a:lnTo>
                  <a:lnTo>
                    <a:pt x="564656" y="93687"/>
                  </a:lnTo>
                  <a:lnTo>
                    <a:pt x="564656" y="91155"/>
                  </a:lnTo>
                  <a:lnTo>
                    <a:pt x="564656" y="88623"/>
                  </a:lnTo>
                  <a:lnTo>
                    <a:pt x="567188" y="88623"/>
                  </a:lnTo>
                  <a:lnTo>
                    <a:pt x="569720" y="88623"/>
                  </a:lnTo>
                  <a:lnTo>
                    <a:pt x="572252" y="88623"/>
                  </a:lnTo>
                  <a:lnTo>
                    <a:pt x="574784" y="86091"/>
                  </a:lnTo>
                  <a:lnTo>
                    <a:pt x="579849" y="83559"/>
                  </a:lnTo>
                  <a:lnTo>
                    <a:pt x="582380" y="83559"/>
                  </a:lnTo>
                  <a:lnTo>
                    <a:pt x="584912" y="81027"/>
                  </a:lnTo>
                  <a:lnTo>
                    <a:pt x="587445" y="78495"/>
                  </a:lnTo>
                  <a:lnTo>
                    <a:pt x="589977" y="78495"/>
                  </a:lnTo>
                  <a:lnTo>
                    <a:pt x="589977" y="75963"/>
                  </a:lnTo>
                  <a:lnTo>
                    <a:pt x="587445" y="73431"/>
                  </a:lnTo>
                  <a:lnTo>
                    <a:pt x="584912" y="70899"/>
                  </a:lnTo>
                  <a:lnTo>
                    <a:pt x="582380" y="70899"/>
                  </a:lnTo>
                  <a:lnTo>
                    <a:pt x="582380" y="70899"/>
                  </a:lnTo>
                  <a:lnTo>
                    <a:pt x="582380" y="68366"/>
                  </a:lnTo>
                  <a:lnTo>
                    <a:pt x="587445" y="68366"/>
                  </a:lnTo>
                  <a:lnTo>
                    <a:pt x="589977" y="68366"/>
                  </a:lnTo>
                  <a:lnTo>
                    <a:pt x="595041" y="70899"/>
                  </a:lnTo>
                  <a:lnTo>
                    <a:pt x="597573" y="73431"/>
                  </a:lnTo>
                  <a:lnTo>
                    <a:pt x="600105" y="73431"/>
                  </a:lnTo>
                  <a:lnTo>
                    <a:pt x="607701" y="73431"/>
                  </a:lnTo>
                  <a:lnTo>
                    <a:pt x="612765" y="75963"/>
                  </a:lnTo>
                  <a:lnTo>
                    <a:pt x="615298" y="75963"/>
                  </a:lnTo>
                  <a:lnTo>
                    <a:pt x="615298" y="73431"/>
                  </a:lnTo>
                  <a:lnTo>
                    <a:pt x="617830" y="73431"/>
                  </a:lnTo>
                  <a:lnTo>
                    <a:pt x="617830" y="70899"/>
                  </a:lnTo>
                  <a:lnTo>
                    <a:pt x="620361" y="70899"/>
                  </a:lnTo>
                  <a:lnTo>
                    <a:pt x="620361" y="68366"/>
                  </a:lnTo>
                  <a:lnTo>
                    <a:pt x="622894" y="68366"/>
                  </a:lnTo>
                  <a:lnTo>
                    <a:pt x="622894" y="65834"/>
                  </a:lnTo>
                  <a:lnTo>
                    <a:pt x="620361" y="60770"/>
                  </a:lnTo>
                  <a:lnTo>
                    <a:pt x="617830" y="55706"/>
                  </a:lnTo>
                  <a:lnTo>
                    <a:pt x="620361" y="53174"/>
                  </a:lnTo>
                  <a:lnTo>
                    <a:pt x="622894" y="50642"/>
                  </a:lnTo>
                  <a:lnTo>
                    <a:pt x="625426" y="50642"/>
                  </a:lnTo>
                  <a:lnTo>
                    <a:pt x="627958" y="50642"/>
                  </a:lnTo>
                  <a:lnTo>
                    <a:pt x="627958" y="48110"/>
                  </a:lnTo>
                  <a:lnTo>
                    <a:pt x="630490" y="48110"/>
                  </a:lnTo>
                  <a:lnTo>
                    <a:pt x="630490" y="45578"/>
                  </a:lnTo>
                  <a:lnTo>
                    <a:pt x="630490" y="45578"/>
                  </a:lnTo>
                  <a:lnTo>
                    <a:pt x="630490" y="40514"/>
                  </a:lnTo>
                  <a:lnTo>
                    <a:pt x="630490" y="37981"/>
                  </a:lnTo>
                  <a:lnTo>
                    <a:pt x="633022" y="35449"/>
                  </a:lnTo>
                  <a:lnTo>
                    <a:pt x="633022" y="32917"/>
                  </a:lnTo>
                  <a:lnTo>
                    <a:pt x="635554" y="27853"/>
                  </a:lnTo>
                  <a:lnTo>
                    <a:pt x="635554" y="25321"/>
                  </a:lnTo>
                  <a:lnTo>
                    <a:pt x="635554" y="22789"/>
                  </a:lnTo>
                  <a:lnTo>
                    <a:pt x="633022" y="20257"/>
                  </a:lnTo>
                  <a:lnTo>
                    <a:pt x="633022" y="20257"/>
                  </a:lnTo>
                  <a:lnTo>
                    <a:pt x="633022" y="17725"/>
                  </a:lnTo>
                  <a:lnTo>
                    <a:pt x="630490" y="17725"/>
                  </a:lnTo>
                  <a:lnTo>
                    <a:pt x="630490" y="15193"/>
                  </a:lnTo>
                  <a:lnTo>
                    <a:pt x="627958" y="12660"/>
                  </a:lnTo>
                  <a:lnTo>
                    <a:pt x="627958" y="10128"/>
                  </a:lnTo>
                  <a:lnTo>
                    <a:pt x="627958" y="7596"/>
                  </a:lnTo>
                  <a:lnTo>
                    <a:pt x="630490" y="2532"/>
                  </a:lnTo>
                  <a:lnTo>
                    <a:pt x="635554" y="2532"/>
                  </a:lnTo>
                  <a:lnTo>
                    <a:pt x="638086" y="2532"/>
                  </a:lnTo>
                  <a:lnTo>
                    <a:pt x="638086" y="0"/>
                  </a:lnTo>
                  <a:lnTo>
                    <a:pt x="640619" y="0"/>
                  </a:lnTo>
                  <a:lnTo>
                    <a:pt x="643151" y="0"/>
                  </a:lnTo>
                  <a:lnTo>
                    <a:pt x="643151" y="3798"/>
                  </a:lnTo>
                  <a:close/>
                  <a:moveTo>
                    <a:pt x="608967" y="8862"/>
                  </a:moveTo>
                  <a:lnTo>
                    <a:pt x="606435" y="8862"/>
                  </a:lnTo>
                  <a:lnTo>
                    <a:pt x="606435" y="6330"/>
                  </a:lnTo>
                  <a:lnTo>
                    <a:pt x="603903" y="6330"/>
                  </a:lnTo>
                  <a:lnTo>
                    <a:pt x="603903" y="3798"/>
                  </a:lnTo>
                  <a:lnTo>
                    <a:pt x="606435" y="1266"/>
                  </a:lnTo>
                  <a:lnTo>
                    <a:pt x="608967" y="1266"/>
                  </a:lnTo>
                  <a:lnTo>
                    <a:pt x="611500" y="1266"/>
                  </a:lnTo>
                  <a:lnTo>
                    <a:pt x="611500" y="3798"/>
                  </a:lnTo>
                  <a:lnTo>
                    <a:pt x="614031" y="3798"/>
                  </a:lnTo>
                  <a:lnTo>
                    <a:pt x="614031" y="6330"/>
                  </a:lnTo>
                  <a:lnTo>
                    <a:pt x="611500" y="6330"/>
                  </a:lnTo>
                  <a:lnTo>
                    <a:pt x="611500" y="8862"/>
                  </a:lnTo>
                  <a:lnTo>
                    <a:pt x="608967" y="8862"/>
                  </a:lnTo>
                  <a:close/>
                </a:path>
              </a:pathLst>
            </a:custGeom>
            <a:solidFill>
              <a:srgbClr val="2A5CAA"/>
            </a:solidFill>
            <a:ln w="12660"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3A8D2205-E5EF-4A3F-8FE5-EF11A98DE6A6}"/>
                </a:ext>
              </a:extLst>
            </p:cNvPr>
            <p:cNvSpPr/>
            <p:nvPr/>
          </p:nvSpPr>
          <p:spPr>
            <a:xfrm>
              <a:off x="8188769" y="2767412"/>
              <a:ext cx="903955" cy="386143"/>
            </a:xfrm>
            <a:custGeom>
              <a:avLst/>
              <a:gdLst>
                <a:gd name="connsiteX0" fmla="*/ 744434 w 903955"/>
                <a:gd name="connsiteY0" fmla="*/ 193705 h 386143"/>
                <a:gd name="connsiteX1" fmla="*/ 752030 w 903955"/>
                <a:gd name="connsiteY1" fmla="*/ 192439 h 386143"/>
                <a:gd name="connsiteX2" fmla="*/ 759626 w 903955"/>
                <a:gd name="connsiteY2" fmla="*/ 189907 h 386143"/>
                <a:gd name="connsiteX3" fmla="*/ 773553 w 903955"/>
                <a:gd name="connsiteY3" fmla="*/ 189907 h 386143"/>
                <a:gd name="connsiteX4" fmla="*/ 776085 w 903955"/>
                <a:gd name="connsiteY4" fmla="*/ 189907 h 386143"/>
                <a:gd name="connsiteX5" fmla="*/ 778617 w 903955"/>
                <a:gd name="connsiteY5" fmla="*/ 192439 h 386143"/>
                <a:gd name="connsiteX6" fmla="*/ 781149 w 903955"/>
                <a:gd name="connsiteY6" fmla="*/ 192439 h 386143"/>
                <a:gd name="connsiteX7" fmla="*/ 782415 w 903955"/>
                <a:gd name="connsiteY7" fmla="*/ 193705 h 386143"/>
                <a:gd name="connsiteX8" fmla="*/ 782415 w 903955"/>
                <a:gd name="connsiteY8" fmla="*/ 196237 h 386143"/>
                <a:gd name="connsiteX9" fmla="*/ 784947 w 903955"/>
                <a:gd name="connsiteY9" fmla="*/ 196237 h 386143"/>
                <a:gd name="connsiteX10" fmla="*/ 784947 w 903955"/>
                <a:gd name="connsiteY10" fmla="*/ 198769 h 386143"/>
                <a:gd name="connsiteX11" fmla="*/ 787479 w 903955"/>
                <a:gd name="connsiteY11" fmla="*/ 198769 h 386143"/>
                <a:gd name="connsiteX12" fmla="*/ 787479 w 903955"/>
                <a:gd name="connsiteY12" fmla="*/ 201301 h 386143"/>
                <a:gd name="connsiteX13" fmla="*/ 790012 w 903955"/>
                <a:gd name="connsiteY13" fmla="*/ 201301 h 386143"/>
                <a:gd name="connsiteX14" fmla="*/ 792544 w 903955"/>
                <a:gd name="connsiteY14" fmla="*/ 203833 h 386143"/>
                <a:gd name="connsiteX15" fmla="*/ 795075 w 903955"/>
                <a:gd name="connsiteY15" fmla="*/ 203833 h 386143"/>
                <a:gd name="connsiteX16" fmla="*/ 797608 w 903955"/>
                <a:gd name="connsiteY16" fmla="*/ 203833 h 386143"/>
                <a:gd name="connsiteX17" fmla="*/ 800140 w 903955"/>
                <a:gd name="connsiteY17" fmla="*/ 203833 h 386143"/>
                <a:gd name="connsiteX18" fmla="*/ 801405 w 903955"/>
                <a:gd name="connsiteY18" fmla="*/ 201301 h 386143"/>
                <a:gd name="connsiteX19" fmla="*/ 803938 w 903955"/>
                <a:gd name="connsiteY19" fmla="*/ 201301 h 386143"/>
                <a:gd name="connsiteX20" fmla="*/ 806470 w 903955"/>
                <a:gd name="connsiteY20" fmla="*/ 201301 h 386143"/>
                <a:gd name="connsiteX21" fmla="*/ 809002 w 903955"/>
                <a:gd name="connsiteY21" fmla="*/ 198769 h 386143"/>
                <a:gd name="connsiteX22" fmla="*/ 811534 w 903955"/>
                <a:gd name="connsiteY22" fmla="*/ 198769 h 386143"/>
                <a:gd name="connsiteX23" fmla="*/ 814066 w 903955"/>
                <a:gd name="connsiteY23" fmla="*/ 201301 h 386143"/>
                <a:gd name="connsiteX24" fmla="*/ 816598 w 903955"/>
                <a:gd name="connsiteY24" fmla="*/ 201301 h 386143"/>
                <a:gd name="connsiteX25" fmla="*/ 817865 w 903955"/>
                <a:gd name="connsiteY25" fmla="*/ 203833 h 386143"/>
                <a:gd name="connsiteX26" fmla="*/ 827993 w 903955"/>
                <a:gd name="connsiteY26" fmla="*/ 215227 h 386143"/>
                <a:gd name="connsiteX27" fmla="*/ 833057 w 903955"/>
                <a:gd name="connsiteY27" fmla="*/ 219026 h 386143"/>
                <a:gd name="connsiteX28" fmla="*/ 833057 w 903955"/>
                <a:gd name="connsiteY28" fmla="*/ 221558 h 386143"/>
                <a:gd name="connsiteX29" fmla="*/ 835589 w 903955"/>
                <a:gd name="connsiteY29" fmla="*/ 224090 h 386143"/>
                <a:gd name="connsiteX30" fmla="*/ 836855 w 903955"/>
                <a:gd name="connsiteY30" fmla="*/ 224090 h 386143"/>
                <a:gd name="connsiteX31" fmla="*/ 836855 w 903955"/>
                <a:gd name="connsiteY31" fmla="*/ 226622 h 386143"/>
                <a:gd name="connsiteX32" fmla="*/ 839387 w 903955"/>
                <a:gd name="connsiteY32" fmla="*/ 226622 h 386143"/>
                <a:gd name="connsiteX33" fmla="*/ 841919 w 903955"/>
                <a:gd name="connsiteY33" fmla="*/ 226622 h 386143"/>
                <a:gd name="connsiteX34" fmla="*/ 844451 w 903955"/>
                <a:gd name="connsiteY34" fmla="*/ 226622 h 386143"/>
                <a:gd name="connsiteX35" fmla="*/ 846984 w 903955"/>
                <a:gd name="connsiteY35" fmla="*/ 226622 h 386143"/>
                <a:gd name="connsiteX36" fmla="*/ 849516 w 903955"/>
                <a:gd name="connsiteY36" fmla="*/ 226622 h 386143"/>
                <a:gd name="connsiteX37" fmla="*/ 852047 w 903955"/>
                <a:gd name="connsiteY37" fmla="*/ 224090 h 386143"/>
                <a:gd name="connsiteX38" fmla="*/ 854579 w 903955"/>
                <a:gd name="connsiteY38" fmla="*/ 221558 h 386143"/>
                <a:gd name="connsiteX39" fmla="*/ 855846 w 903955"/>
                <a:gd name="connsiteY39" fmla="*/ 221558 h 386143"/>
                <a:gd name="connsiteX40" fmla="*/ 858377 w 903955"/>
                <a:gd name="connsiteY40" fmla="*/ 221558 h 386143"/>
                <a:gd name="connsiteX41" fmla="*/ 860910 w 903955"/>
                <a:gd name="connsiteY41" fmla="*/ 221558 h 386143"/>
                <a:gd name="connsiteX42" fmla="*/ 863442 w 903955"/>
                <a:gd name="connsiteY42" fmla="*/ 221558 h 386143"/>
                <a:gd name="connsiteX43" fmla="*/ 865974 w 903955"/>
                <a:gd name="connsiteY43" fmla="*/ 224090 h 386143"/>
                <a:gd name="connsiteX44" fmla="*/ 868506 w 903955"/>
                <a:gd name="connsiteY44" fmla="*/ 224090 h 386143"/>
                <a:gd name="connsiteX45" fmla="*/ 873570 w 903955"/>
                <a:gd name="connsiteY45" fmla="*/ 231686 h 386143"/>
                <a:gd name="connsiteX46" fmla="*/ 874837 w 903955"/>
                <a:gd name="connsiteY46" fmla="*/ 231686 h 386143"/>
                <a:gd name="connsiteX47" fmla="*/ 887497 w 903955"/>
                <a:gd name="connsiteY47" fmla="*/ 246879 h 386143"/>
                <a:gd name="connsiteX48" fmla="*/ 887497 w 903955"/>
                <a:gd name="connsiteY48" fmla="*/ 249411 h 386143"/>
                <a:gd name="connsiteX49" fmla="*/ 890029 w 903955"/>
                <a:gd name="connsiteY49" fmla="*/ 251943 h 386143"/>
                <a:gd name="connsiteX50" fmla="*/ 901423 w 903955"/>
                <a:gd name="connsiteY50" fmla="*/ 293722 h 386143"/>
                <a:gd name="connsiteX51" fmla="*/ 903955 w 903955"/>
                <a:gd name="connsiteY51" fmla="*/ 302585 h 386143"/>
                <a:gd name="connsiteX52" fmla="*/ 903955 w 903955"/>
                <a:gd name="connsiteY52" fmla="*/ 305117 h 386143"/>
                <a:gd name="connsiteX53" fmla="*/ 903955 w 903955"/>
                <a:gd name="connsiteY53" fmla="*/ 307649 h 386143"/>
                <a:gd name="connsiteX54" fmla="*/ 898891 w 903955"/>
                <a:gd name="connsiteY54" fmla="*/ 324107 h 386143"/>
                <a:gd name="connsiteX55" fmla="*/ 877368 w 903955"/>
                <a:gd name="connsiteY55" fmla="*/ 313979 h 386143"/>
                <a:gd name="connsiteX56" fmla="*/ 874837 w 903955"/>
                <a:gd name="connsiteY56" fmla="*/ 313979 h 386143"/>
                <a:gd name="connsiteX57" fmla="*/ 873570 w 903955"/>
                <a:gd name="connsiteY57" fmla="*/ 313979 h 386143"/>
                <a:gd name="connsiteX58" fmla="*/ 871038 w 903955"/>
                <a:gd name="connsiteY58" fmla="*/ 313979 h 386143"/>
                <a:gd name="connsiteX59" fmla="*/ 868506 w 903955"/>
                <a:gd name="connsiteY59" fmla="*/ 316511 h 386143"/>
                <a:gd name="connsiteX60" fmla="*/ 865974 w 903955"/>
                <a:gd name="connsiteY60" fmla="*/ 319043 h 386143"/>
                <a:gd name="connsiteX61" fmla="*/ 863442 w 903955"/>
                <a:gd name="connsiteY61" fmla="*/ 319043 h 386143"/>
                <a:gd name="connsiteX62" fmla="*/ 825461 w 903955"/>
                <a:gd name="connsiteY62" fmla="*/ 344364 h 386143"/>
                <a:gd name="connsiteX63" fmla="*/ 822928 w 903955"/>
                <a:gd name="connsiteY63" fmla="*/ 344364 h 386143"/>
                <a:gd name="connsiteX64" fmla="*/ 820396 w 903955"/>
                <a:gd name="connsiteY64" fmla="*/ 346896 h 386143"/>
                <a:gd name="connsiteX65" fmla="*/ 817865 w 903955"/>
                <a:gd name="connsiteY65" fmla="*/ 346896 h 386143"/>
                <a:gd name="connsiteX66" fmla="*/ 816598 w 903955"/>
                <a:gd name="connsiteY66" fmla="*/ 346896 h 386143"/>
                <a:gd name="connsiteX67" fmla="*/ 816598 w 903955"/>
                <a:gd name="connsiteY67" fmla="*/ 344364 h 386143"/>
                <a:gd name="connsiteX68" fmla="*/ 814066 w 903955"/>
                <a:gd name="connsiteY68" fmla="*/ 344364 h 386143"/>
                <a:gd name="connsiteX69" fmla="*/ 811534 w 903955"/>
                <a:gd name="connsiteY69" fmla="*/ 344364 h 386143"/>
                <a:gd name="connsiteX70" fmla="*/ 809002 w 903955"/>
                <a:gd name="connsiteY70" fmla="*/ 341832 h 386143"/>
                <a:gd name="connsiteX71" fmla="*/ 806470 w 903955"/>
                <a:gd name="connsiteY71" fmla="*/ 341832 h 386143"/>
                <a:gd name="connsiteX72" fmla="*/ 803938 w 903955"/>
                <a:gd name="connsiteY72" fmla="*/ 341832 h 386143"/>
                <a:gd name="connsiteX73" fmla="*/ 792544 w 903955"/>
                <a:gd name="connsiteY73" fmla="*/ 341832 h 386143"/>
                <a:gd name="connsiteX74" fmla="*/ 790012 w 903955"/>
                <a:gd name="connsiteY74" fmla="*/ 344364 h 386143"/>
                <a:gd name="connsiteX75" fmla="*/ 782415 w 903955"/>
                <a:gd name="connsiteY75" fmla="*/ 346896 h 386143"/>
                <a:gd name="connsiteX76" fmla="*/ 781149 w 903955"/>
                <a:gd name="connsiteY76" fmla="*/ 346896 h 386143"/>
                <a:gd name="connsiteX77" fmla="*/ 781149 w 903955"/>
                <a:gd name="connsiteY77" fmla="*/ 349428 h 386143"/>
                <a:gd name="connsiteX78" fmla="*/ 778617 w 903955"/>
                <a:gd name="connsiteY78" fmla="*/ 350694 h 386143"/>
                <a:gd name="connsiteX79" fmla="*/ 776085 w 903955"/>
                <a:gd name="connsiteY79" fmla="*/ 353226 h 386143"/>
                <a:gd name="connsiteX80" fmla="*/ 776085 w 903955"/>
                <a:gd name="connsiteY80" fmla="*/ 355758 h 386143"/>
                <a:gd name="connsiteX81" fmla="*/ 773553 w 903955"/>
                <a:gd name="connsiteY81" fmla="*/ 355758 h 386143"/>
                <a:gd name="connsiteX82" fmla="*/ 773553 w 903955"/>
                <a:gd name="connsiteY82" fmla="*/ 358290 h 386143"/>
                <a:gd name="connsiteX83" fmla="*/ 771021 w 903955"/>
                <a:gd name="connsiteY83" fmla="*/ 358290 h 386143"/>
                <a:gd name="connsiteX84" fmla="*/ 771021 w 903955"/>
                <a:gd name="connsiteY84" fmla="*/ 360822 h 386143"/>
                <a:gd name="connsiteX85" fmla="*/ 768489 w 903955"/>
                <a:gd name="connsiteY85" fmla="*/ 360822 h 386143"/>
                <a:gd name="connsiteX86" fmla="*/ 765956 w 903955"/>
                <a:gd name="connsiteY86" fmla="*/ 360822 h 386143"/>
                <a:gd name="connsiteX87" fmla="*/ 763424 w 903955"/>
                <a:gd name="connsiteY87" fmla="*/ 360822 h 386143"/>
                <a:gd name="connsiteX88" fmla="*/ 762158 w 903955"/>
                <a:gd name="connsiteY88" fmla="*/ 360822 h 386143"/>
                <a:gd name="connsiteX89" fmla="*/ 759626 w 903955"/>
                <a:gd name="connsiteY89" fmla="*/ 360822 h 386143"/>
                <a:gd name="connsiteX90" fmla="*/ 759626 w 903955"/>
                <a:gd name="connsiteY90" fmla="*/ 358290 h 386143"/>
                <a:gd name="connsiteX91" fmla="*/ 757094 w 903955"/>
                <a:gd name="connsiteY91" fmla="*/ 358290 h 386143"/>
                <a:gd name="connsiteX92" fmla="*/ 757094 w 903955"/>
                <a:gd name="connsiteY92" fmla="*/ 355758 h 386143"/>
                <a:gd name="connsiteX93" fmla="*/ 754562 w 903955"/>
                <a:gd name="connsiteY93" fmla="*/ 355758 h 386143"/>
                <a:gd name="connsiteX94" fmla="*/ 754562 w 903955"/>
                <a:gd name="connsiteY94" fmla="*/ 353226 h 386143"/>
                <a:gd name="connsiteX95" fmla="*/ 752030 w 903955"/>
                <a:gd name="connsiteY95" fmla="*/ 350694 h 386143"/>
                <a:gd name="connsiteX96" fmla="*/ 749498 w 903955"/>
                <a:gd name="connsiteY96" fmla="*/ 350694 h 386143"/>
                <a:gd name="connsiteX97" fmla="*/ 746966 w 903955"/>
                <a:gd name="connsiteY97" fmla="*/ 349428 h 386143"/>
                <a:gd name="connsiteX98" fmla="*/ 743168 w 903955"/>
                <a:gd name="connsiteY98" fmla="*/ 349428 h 386143"/>
                <a:gd name="connsiteX99" fmla="*/ 738103 w 903955"/>
                <a:gd name="connsiteY99" fmla="*/ 350694 h 386143"/>
                <a:gd name="connsiteX100" fmla="*/ 735572 w 903955"/>
                <a:gd name="connsiteY100" fmla="*/ 350694 h 386143"/>
                <a:gd name="connsiteX101" fmla="*/ 733040 w 903955"/>
                <a:gd name="connsiteY101" fmla="*/ 350694 h 386143"/>
                <a:gd name="connsiteX102" fmla="*/ 730507 w 903955"/>
                <a:gd name="connsiteY102" fmla="*/ 350694 h 386143"/>
                <a:gd name="connsiteX103" fmla="*/ 730507 w 903955"/>
                <a:gd name="connsiteY103" fmla="*/ 353226 h 386143"/>
                <a:gd name="connsiteX104" fmla="*/ 727975 w 903955"/>
                <a:gd name="connsiteY104" fmla="*/ 353226 h 386143"/>
                <a:gd name="connsiteX105" fmla="*/ 725443 w 903955"/>
                <a:gd name="connsiteY105" fmla="*/ 358290 h 386143"/>
                <a:gd name="connsiteX106" fmla="*/ 721645 w 903955"/>
                <a:gd name="connsiteY106" fmla="*/ 362089 h 386143"/>
                <a:gd name="connsiteX107" fmla="*/ 719113 w 903955"/>
                <a:gd name="connsiteY107" fmla="*/ 364621 h 386143"/>
                <a:gd name="connsiteX108" fmla="*/ 716581 w 903955"/>
                <a:gd name="connsiteY108" fmla="*/ 364621 h 386143"/>
                <a:gd name="connsiteX109" fmla="*/ 697591 w 903955"/>
                <a:gd name="connsiteY109" fmla="*/ 369685 h 386143"/>
                <a:gd name="connsiteX110" fmla="*/ 692526 w 903955"/>
                <a:gd name="connsiteY110" fmla="*/ 369685 h 386143"/>
                <a:gd name="connsiteX111" fmla="*/ 662141 w 903955"/>
                <a:gd name="connsiteY111" fmla="*/ 372217 h 386143"/>
                <a:gd name="connsiteX112" fmla="*/ 649480 w 903955"/>
                <a:gd name="connsiteY112" fmla="*/ 372217 h 386143"/>
                <a:gd name="connsiteX113" fmla="*/ 648215 w 903955"/>
                <a:gd name="connsiteY113" fmla="*/ 372217 h 386143"/>
                <a:gd name="connsiteX114" fmla="*/ 645682 w 903955"/>
                <a:gd name="connsiteY114" fmla="*/ 372217 h 386143"/>
                <a:gd name="connsiteX115" fmla="*/ 633022 w 903955"/>
                <a:gd name="connsiteY115" fmla="*/ 374749 h 386143"/>
                <a:gd name="connsiteX116" fmla="*/ 630490 w 903955"/>
                <a:gd name="connsiteY116" fmla="*/ 376015 h 386143"/>
                <a:gd name="connsiteX117" fmla="*/ 629224 w 903955"/>
                <a:gd name="connsiteY117" fmla="*/ 376015 h 386143"/>
                <a:gd name="connsiteX118" fmla="*/ 629224 w 903955"/>
                <a:gd name="connsiteY118" fmla="*/ 378547 h 386143"/>
                <a:gd name="connsiteX119" fmla="*/ 626692 w 903955"/>
                <a:gd name="connsiteY119" fmla="*/ 381079 h 386143"/>
                <a:gd name="connsiteX120" fmla="*/ 624159 w 903955"/>
                <a:gd name="connsiteY120" fmla="*/ 386143 h 386143"/>
                <a:gd name="connsiteX121" fmla="*/ 624159 w 903955"/>
                <a:gd name="connsiteY121" fmla="*/ 367153 h 386143"/>
                <a:gd name="connsiteX122" fmla="*/ 624159 w 903955"/>
                <a:gd name="connsiteY122" fmla="*/ 362089 h 386143"/>
                <a:gd name="connsiteX123" fmla="*/ 624159 w 903955"/>
                <a:gd name="connsiteY123" fmla="*/ 358290 h 386143"/>
                <a:gd name="connsiteX124" fmla="*/ 624159 w 903955"/>
                <a:gd name="connsiteY124" fmla="*/ 355758 h 386143"/>
                <a:gd name="connsiteX125" fmla="*/ 621628 w 903955"/>
                <a:gd name="connsiteY125" fmla="*/ 353226 h 386143"/>
                <a:gd name="connsiteX126" fmla="*/ 621628 w 903955"/>
                <a:gd name="connsiteY126" fmla="*/ 350694 h 386143"/>
                <a:gd name="connsiteX127" fmla="*/ 619096 w 903955"/>
                <a:gd name="connsiteY127" fmla="*/ 350694 h 386143"/>
                <a:gd name="connsiteX128" fmla="*/ 616563 w 903955"/>
                <a:gd name="connsiteY128" fmla="*/ 349428 h 386143"/>
                <a:gd name="connsiteX129" fmla="*/ 614031 w 903955"/>
                <a:gd name="connsiteY129" fmla="*/ 349428 h 386143"/>
                <a:gd name="connsiteX130" fmla="*/ 605169 w 903955"/>
                <a:gd name="connsiteY130" fmla="*/ 349428 h 386143"/>
                <a:gd name="connsiteX131" fmla="*/ 602637 w 903955"/>
                <a:gd name="connsiteY131" fmla="*/ 346896 h 386143"/>
                <a:gd name="connsiteX132" fmla="*/ 593775 w 903955"/>
                <a:gd name="connsiteY132" fmla="*/ 346896 h 386143"/>
                <a:gd name="connsiteX133" fmla="*/ 593775 w 903955"/>
                <a:gd name="connsiteY133" fmla="*/ 349428 h 386143"/>
                <a:gd name="connsiteX134" fmla="*/ 591243 w 903955"/>
                <a:gd name="connsiteY134" fmla="*/ 349428 h 386143"/>
                <a:gd name="connsiteX135" fmla="*/ 586178 w 903955"/>
                <a:gd name="connsiteY135" fmla="*/ 349428 h 386143"/>
                <a:gd name="connsiteX136" fmla="*/ 583647 w 903955"/>
                <a:gd name="connsiteY136" fmla="*/ 349428 h 386143"/>
                <a:gd name="connsiteX137" fmla="*/ 581114 w 903955"/>
                <a:gd name="connsiteY137" fmla="*/ 350694 h 386143"/>
                <a:gd name="connsiteX138" fmla="*/ 576050 w 903955"/>
                <a:gd name="connsiteY138" fmla="*/ 353226 h 386143"/>
                <a:gd name="connsiteX139" fmla="*/ 576050 w 903955"/>
                <a:gd name="connsiteY139" fmla="*/ 355758 h 386143"/>
                <a:gd name="connsiteX140" fmla="*/ 569720 w 903955"/>
                <a:gd name="connsiteY140" fmla="*/ 358290 h 386143"/>
                <a:gd name="connsiteX141" fmla="*/ 569720 w 903955"/>
                <a:gd name="connsiteY141" fmla="*/ 360822 h 386143"/>
                <a:gd name="connsiteX142" fmla="*/ 567187 w 903955"/>
                <a:gd name="connsiteY142" fmla="*/ 360822 h 386143"/>
                <a:gd name="connsiteX143" fmla="*/ 559591 w 903955"/>
                <a:gd name="connsiteY143" fmla="*/ 360822 h 386143"/>
                <a:gd name="connsiteX144" fmla="*/ 543133 w 903955"/>
                <a:gd name="connsiteY144" fmla="*/ 360822 h 386143"/>
                <a:gd name="connsiteX145" fmla="*/ 538069 w 903955"/>
                <a:gd name="connsiteY145" fmla="*/ 360822 h 386143"/>
                <a:gd name="connsiteX146" fmla="*/ 536803 w 903955"/>
                <a:gd name="connsiteY146" fmla="*/ 358290 h 386143"/>
                <a:gd name="connsiteX147" fmla="*/ 534271 w 903955"/>
                <a:gd name="connsiteY147" fmla="*/ 358290 h 386143"/>
                <a:gd name="connsiteX148" fmla="*/ 531738 w 903955"/>
                <a:gd name="connsiteY148" fmla="*/ 358290 h 386143"/>
                <a:gd name="connsiteX149" fmla="*/ 519078 w 903955"/>
                <a:gd name="connsiteY149" fmla="*/ 355758 h 386143"/>
                <a:gd name="connsiteX150" fmla="*/ 517812 w 903955"/>
                <a:gd name="connsiteY150" fmla="*/ 355758 h 386143"/>
                <a:gd name="connsiteX151" fmla="*/ 491225 w 903955"/>
                <a:gd name="connsiteY151" fmla="*/ 350694 h 386143"/>
                <a:gd name="connsiteX152" fmla="*/ 486161 w 903955"/>
                <a:gd name="connsiteY152" fmla="*/ 349428 h 386143"/>
                <a:gd name="connsiteX153" fmla="*/ 479831 w 903955"/>
                <a:gd name="connsiteY153" fmla="*/ 346896 h 386143"/>
                <a:gd name="connsiteX154" fmla="*/ 453243 w 903955"/>
                <a:gd name="connsiteY154" fmla="*/ 335502 h 386143"/>
                <a:gd name="connsiteX155" fmla="*/ 450712 w 903955"/>
                <a:gd name="connsiteY155" fmla="*/ 332970 h 386143"/>
                <a:gd name="connsiteX156" fmla="*/ 448180 w 903955"/>
                <a:gd name="connsiteY156" fmla="*/ 332970 h 386143"/>
                <a:gd name="connsiteX157" fmla="*/ 443115 w 903955"/>
                <a:gd name="connsiteY157" fmla="*/ 330437 h 386143"/>
                <a:gd name="connsiteX158" fmla="*/ 443115 w 903955"/>
                <a:gd name="connsiteY158" fmla="*/ 327905 h 386143"/>
                <a:gd name="connsiteX159" fmla="*/ 441850 w 903955"/>
                <a:gd name="connsiteY159" fmla="*/ 327905 h 386143"/>
                <a:gd name="connsiteX160" fmla="*/ 426657 w 903955"/>
                <a:gd name="connsiteY160" fmla="*/ 324107 h 386143"/>
                <a:gd name="connsiteX161" fmla="*/ 424125 w 903955"/>
                <a:gd name="connsiteY161" fmla="*/ 324107 h 386143"/>
                <a:gd name="connsiteX162" fmla="*/ 420327 w 903955"/>
                <a:gd name="connsiteY162" fmla="*/ 324107 h 386143"/>
                <a:gd name="connsiteX163" fmla="*/ 417794 w 903955"/>
                <a:gd name="connsiteY163" fmla="*/ 324107 h 386143"/>
                <a:gd name="connsiteX164" fmla="*/ 407666 w 903955"/>
                <a:gd name="connsiteY164" fmla="*/ 324107 h 386143"/>
                <a:gd name="connsiteX165" fmla="*/ 403868 w 903955"/>
                <a:gd name="connsiteY165" fmla="*/ 324107 h 386143"/>
                <a:gd name="connsiteX166" fmla="*/ 401336 w 903955"/>
                <a:gd name="connsiteY166" fmla="*/ 324107 h 386143"/>
                <a:gd name="connsiteX167" fmla="*/ 398804 w 903955"/>
                <a:gd name="connsiteY167" fmla="*/ 324107 h 386143"/>
                <a:gd name="connsiteX168" fmla="*/ 372217 w 903955"/>
                <a:gd name="connsiteY168" fmla="*/ 316511 h 386143"/>
                <a:gd name="connsiteX169" fmla="*/ 369685 w 903955"/>
                <a:gd name="connsiteY169" fmla="*/ 313979 h 386143"/>
                <a:gd name="connsiteX170" fmla="*/ 365887 w 903955"/>
                <a:gd name="connsiteY170" fmla="*/ 310181 h 386143"/>
                <a:gd name="connsiteX171" fmla="*/ 360822 w 903955"/>
                <a:gd name="connsiteY171" fmla="*/ 305117 h 386143"/>
                <a:gd name="connsiteX172" fmla="*/ 334236 w 903955"/>
                <a:gd name="connsiteY172" fmla="*/ 291190 h 386143"/>
                <a:gd name="connsiteX173" fmla="*/ 317777 w 903955"/>
                <a:gd name="connsiteY173" fmla="*/ 282328 h 386143"/>
                <a:gd name="connsiteX174" fmla="*/ 296255 w 903955"/>
                <a:gd name="connsiteY174" fmla="*/ 268401 h 386143"/>
                <a:gd name="connsiteX175" fmla="*/ 265869 w 903955"/>
                <a:gd name="connsiteY175" fmla="*/ 257007 h 386143"/>
                <a:gd name="connsiteX176" fmla="*/ 258273 w 903955"/>
                <a:gd name="connsiteY176" fmla="*/ 254475 h 386143"/>
                <a:gd name="connsiteX177" fmla="*/ 258273 w 903955"/>
                <a:gd name="connsiteY177" fmla="*/ 251943 h 386143"/>
                <a:gd name="connsiteX178" fmla="*/ 254475 w 903955"/>
                <a:gd name="connsiteY178" fmla="*/ 249411 h 386143"/>
                <a:gd name="connsiteX179" fmla="*/ 251943 w 903955"/>
                <a:gd name="connsiteY179" fmla="*/ 249411 h 386143"/>
                <a:gd name="connsiteX180" fmla="*/ 251943 w 903955"/>
                <a:gd name="connsiteY180" fmla="*/ 246879 h 386143"/>
                <a:gd name="connsiteX181" fmla="*/ 249411 w 903955"/>
                <a:gd name="connsiteY181" fmla="*/ 245613 h 386143"/>
                <a:gd name="connsiteX182" fmla="*/ 249411 w 903955"/>
                <a:gd name="connsiteY182" fmla="*/ 243081 h 386143"/>
                <a:gd name="connsiteX183" fmla="*/ 249411 w 903955"/>
                <a:gd name="connsiteY183" fmla="*/ 240548 h 386143"/>
                <a:gd name="connsiteX184" fmla="*/ 249411 w 903955"/>
                <a:gd name="connsiteY184" fmla="*/ 238016 h 386143"/>
                <a:gd name="connsiteX185" fmla="*/ 249411 w 903955"/>
                <a:gd name="connsiteY185" fmla="*/ 235484 h 386143"/>
                <a:gd name="connsiteX186" fmla="*/ 239283 w 903955"/>
                <a:gd name="connsiteY186" fmla="*/ 217760 h 386143"/>
                <a:gd name="connsiteX187" fmla="*/ 232952 w 903955"/>
                <a:gd name="connsiteY187" fmla="*/ 206365 h 386143"/>
                <a:gd name="connsiteX188" fmla="*/ 232952 w 903955"/>
                <a:gd name="connsiteY188" fmla="*/ 203833 h 386143"/>
                <a:gd name="connsiteX189" fmla="*/ 230420 w 903955"/>
                <a:gd name="connsiteY189" fmla="*/ 203833 h 386143"/>
                <a:gd name="connsiteX190" fmla="*/ 230420 w 903955"/>
                <a:gd name="connsiteY190" fmla="*/ 201301 h 386143"/>
                <a:gd name="connsiteX191" fmla="*/ 227888 w 903955"/>
                <a:gd name="connsiteY191" fmla="*/ 201301 h 386143"/>
                <a:gd name="connsiteX192" fmla="*/ 211429 w 903955"/>
                <a:gd name="connsiteY192" fmla="*/ 193705 h 386143"/>
                <a:gd name="connsiteX193" fmla="*/ 208897 w 903955"/>
                <a:gd name="connsiteY193" fmla="*/ 193705 h 386143"/>
                <a:gd name="connsiteX194" fmla="*/ 206365 w 903955"/>
                <a:gd name="connsiteY194" fmla="*/ 193705 h 386143"/>
                <a:gd name="connsiteX195" fmla="*/ 203833 w 903955"/>
                <a:gd name="connsiteY195" fmla="*/ 193705 h 386143"/>
                <a:gd name="connsiteX196" fmla="*/ 201301 w 903955"/>
                <a:gd name="connsiteY196" fmla="*/ 193705 h 386143"/>
                <a:gd name="connsiteX197" fmla="*/ 198769 w 903955"/>
                <a:gd name="connsiteY197" fmla="*/ 193705 h 386143"/>
                <a:gd name="connsiteX198" fmla="*/ 197503 w 903955"/>
                <a:gd name="connsiteY198" fmla="*/ 193705 h 386143"/>
                <a:gd name="connsiteX199" fmla="*/ 197503 w 903955"/>
                <a:gd name="connsiteY199" fmla="*/ 192439 h 386143"/>
                <a:gd name="connsiteX200" fmla="*/ 194971 w 903955"/>
                <a:gd name="connsiteY200" fmla="*/ 192439 h 386143"/>
                <a:gd name="connsiteX201" fmla="*/ 192439 w 903955"/>
                <a:gd name="connsiteY201" fmla="*/ 192439 h 386143"/>
                <a:gd name="connsiteX202" fmla="*/ 189907 w 903955"/>
                <a:gd name="connsiteY202" fmla="*/ 189907 h 386143"/>
                <a:gd name="connsiteX203" fmla="*/ 187374 w 903955"/>
                <a:gd name="connsiteY203" fmla="*/ 189907 h 386143"/>
                <a:gd name="connsiteX204" fmla="*/ 173448 w 903955"/>
                <a:gd name="connsiteY204" fmla="*/ 173448 h 386143"/>
                <a:gd name="connsiteX205" fmla="*/ 170916 w 903955"/>
                <a:gd name="connsiteY205" fmla="*/ 170916 h 386143"/>
                <a:gd name="connsiteX206" fmla="*/ 168384 w 903955"/>
                <a:gd name="connsiteY206" fmla="*/ 168384 h 386143"/>
                <a:gd name="connsiteX207" fmla="*/ 168384 w 903955"/>
                <a:gd name="connsiteY207" fmla="*/ 167118 h 386143"/>
                <a:gd name="connsiteX208" fmla="*/ 168384 w 903955"/>
                <a:gd name="connsiteY208" fmla="*/ 164586 h 386143"/>
                <a:gd name="connsiteX209" fmla="*/ 168384 w 903955"/>
                <a:gd name="connsiteY209" fmla="*/ 162054 h 386143"/>
                <a:gd name="connsiteX210" fmla="*/ 165852 w 903955"/>
                <a:gd name="connsiteY210" fmla="*/ 162054 h 386143"/>
                <a:gd name="connsiteX211" fmla="*/ 156990 w 903955"/>
                <a:gd name="connsiteY211" fmla="*/ 150659 h 386143"/>
                <a:gd name="connsiteX212" fmla="*/ 156990 w 903955"/>
                <a:gd name="connsiteY212" fmla="*/ 148127 h 386143"/>
                <a:gd name="connsiteX213" fmla="*/ 154457 w 903955"/>
                <a:gd name="connsiteY213" fmla="*/ 148127 h 386143"/>
                <a:gd name="connsiteX214" fmla="*/ 143063 w 903955"/>
                <a:gd name="connsiteY214" fmla="*/ 143063 h 386143"/>
                <a:gd name="connsiteX215" fmla="*/ 140531 w 903955"/>
                <a:gd name="connsiteY215" fmla="*/ 143063 h 386143"/>
                <a:gd name="connsiteX216" fmla="*/ 140531 w 903955"/>
                <a:gd name="connsiteY216" fmla="*/ 141797 h 386143"/>
                <a:gd name="connsiteX217" fmla="*/ 137999 w 903955"/>
                <a:gd name="connsiteY217" fmla="*/ 141797 h 386143"/>
                <a:gd name="connsiteX218" fmla="*/ 135467 w 903955"/>
                <a:gd name="connsiteY218" fmla="*/ 143063 h 386143"/>
                <a:gd name="connsiteX219" fmla="*/ 132935 w 903955"/>
                <a:gd name="connsiteY219" fmla="*/ 143063 h 386143"/>
                <a:gd name="connsiteX220" fmla="*/ 125339 w 903955"/>
                <a:gd name="connsiteY220" fmla="*/ 145595 h 386143"/>
                <a:gd name="connsiteX221" fmla="*/ 124072 w 903955"/>
                <a:gd name="connsiteY221" fmla="*/ 145595 h 386143"/>
                <a:gd name="connsiteX222" fmla="*/ 121541 w 903955"/>
                <a:gd name="connsiteY222" fmla="*/ 145595 h 386143"/>
                <a:gd name="connsiteX223" fmla="*/ 119008 w 903955"/>
                <a:gd name="connsiteY223" fmla="*/ 143063 h 386143"/>
                <a:gd name="connsiteX224" fmla="*/ 100018 w 903955"/>
                <a:gd name="connsiteY224" fmla="*/ 131669 h 386143"/>
                <a:gd name="connsiteX225" fmla="*/ 97486 w 903955"/>
                <a:gd name="connsiteY225" fmla="*/ 129137 h 386143"/>
                <a:gd name="connsiteX226" fmla="*/ 97486 w 903955"/>
                <a:gd name="connsiteY226" fmla="*/ 127870 h 386143"/>
                <a:gd name="connsiteX227" fmla="*/ 94953 w 903955"/>
                <a:gd name="connsiteY227" fmla="*/ 127870 h 386143"/>
                <a:gd name="connsiteX228" fmla="*/ 94953 w 903955"/>
                <a:gd name="connsiteY228" fmla="*/ 125338 h 386143"/>
                <a:gd name="connsiteX229" fmla="*/ 94953 w 903955"/>
                <a:gd name="connsiteY229" fmla="*/ 122806 h 386143"/>
                <a:gd name="connsiteX230" fmla="*/ 94953 w 903955"/>
                <a:gd name="connsiteY230" fmla="*/ 120274 h 386143"/>
                <a:gd name="connsiteX231" fmla="*/ 92421 w 903955"/>
                <a:gd name="connsiteY231" fmla="*/ 120274 h 386143"/>
                <a:gd name="connsiteX232" fmla="*/ 92421 w 903955"/>
                <a:gd name="connsiteY232" fmla="*/ 117742 h 386143"/>
                <a:gd name="connsiteX233" fmla="*/ 89890 w 903955"/>
                <a:gd name="connsiteY233" fmla="*/ 117742 h 386143"/>
                <a:gd name="connsiteX234" fmla="*/ 89890 w 903955"/>
                <a:gd name="connsiteY234" fmla="*/ 115210 h 386143"/>
                <a:gd name="connsiteX235" fmla="*/ 87357 w 903955"/>
                <a:gd name="connsiteY235" fmla="*/ 115210 h 386143"/>
                <a:gd name="connsiteX236" fmla="*/ 87357 w 903955"/>
                <a:gd name="connsiteY236" fmla="*/ 113944 h 386143"/>
                <a:gd name="connsiteX237" fmla="*/ 86091 w 903955"/>
                <a:gd name="connsiteY237" fmla="*/ 113944 h 386143"/>
                <a:gd name="connsiteX238" fmla="*/ 83559 w 903955"/>
                <a:gd name="connsiteY238" fmla="*/ 111412 h 386143"/>
                <a:gd name="connsiteX239" fmla="*/ 81027 w 903955"/>
                <a:gd name="connsiteY239" fmla="*/ 111412 h 386143"/>
                <a:gd name="connsiteX240" fmla="*/ 78495 w 903955"/>
                <a:gd name="connsiteY240" fmla="*/ 108880 h 386143"/>
                <a:gd name="connsiteX241" fmla="*/ 73430 w 903955"/>
                <a:gd name="connsiteY241" fmla="*/ 106348 h 386143"/>
                <a:gd name="connsiteX242" fmla="*/ 70899 w 903955"/>
                <a:gd name="connsiteY242" fmla="*/ 106348 h 386143"/>
                <a:gd name="connsiteX243" fmla="*/ 68367 w 903955"/>
                <a:gd name="connsiteY243" fmla="*/ 103816 h 386143"/>
                <a:gd name="connsiteX244" fmla="*/ 68367 w 903955"/>
                <a:gd name="connsiteY244" fmla="*/ 102550 h 386143"/>
                <a:gd name="connsiteX245" fmla="*/ 64569 w 903955"/>
                <a:gd name="connsiteY245" fmla="*/ 100018 h 386143"/>
                <a:gd name="connsiteX246" fmla="*/ 62036 w 903955"/>
                <a:gd name="connsiteY246" fmla="*/ 97486 h 386143"/>
                <a:gd name="connsiteX247" fmla="*/ 59504 w 903955"/>
                <a:gd name="connsiteY247" fmla="*/ 94953 h 386143"/>
                <a:gd name="connsiteX248" fmla="*/ 56972 w 903955"/>
                <a:gd name="connsiteY248" fmla="*/ 92421 h 386143"/>
                <a:gd name="connsiteX249" fmla="*/ 56972 w 903955"/>
                <a:gd name="connsiteY249" fmla="*/ 89889 h 386143"/>
                <a:gd name="connsiteX250" fmla="*/ 54440 w 903955"/>
                <a:gd name="connsiteY250" fmla="*/ 89889 h 386143"/>
                <a:gd name="connsiteX251" fmla="*/ 54440 w 903955"/>
                <a:gd name="connsiteY251" fmla="*/ 88623 h 386143"/>
                <a:gd name="connsiteX252" fmla="*/ 54440 w 903955"/>
                <a:gd name="connsiteY252" fmla="*/ 86091 h 386143"/>
                <a:gd name="connsiteX253" fmla="*/ 51908 w 903955"/>
                <a:gd name="connsiteY253" fmla="*/ 86091 h 386143"/>
                <a:gd name="connsiteX254" fmla="*/ 51908 w 903955"/>
                <a:gd name="connsiteY254" fmla="*/ 83559 h 386143"/>
                <a:gd name="connsiteX255" fmla="*/ 51908 w 903955"/>
                <a:gd name="connsiteY255" fmla="*/ 81027 h 386143"/>
                <a:gd name="connsiteX256" fmla="*/ 51908 w 903955"/>
                <a:gd name="connsiteY256" fmla="*/ 78495 h 386143"/>
                <a:gd name="connsiteX257" fmla="*/ 51908 w 903955"/>
                <a:gd name="connsiteY257" fmla="*/ 75963 h 386143"/>
                <a:gd name="connsiteX258" fmla="*/ 51908 w 903955"/>
                <a:gd name="connsiteY258" fmla="*/ 74697 h 386143"/>
                <a:gd name="connsiteX259" fmla="*/ 51908 w 903955"/>
                <a:gd name="connsiteY259" fmla="*/ 72165 h 386143"/>
                <a:gd name="connsiteX260" fmla="*/ 49376 w 903955"/>
                <a:gd name="connsiteY260" fmla="*/ 72165 h 386143"/>
                <a:gd name="connsiteX261" fmla="*/ 49376 w 903955"/>
                <a:gd name="connsiteY261" fmla="*/ 69632 h 386143"/>
                <a:gd name="connsiteX262" fmla="*/ 48110 w 903955"/>
                <a:gd name="connsiteY262" fmla="*/ 69632 h 386143"/>
                <a:gd name="connsiteX263" fmla="*/ 26587 w 903955"/>
                <a:gd name="connsiteY263" fmla="*/ 50642 h 386143"/>
                <a:gd name="connsiteX264" fmla="*/ 10128 w 903955"/>
                <a:gd name="connsiteY264" fmla="*/ 36715 h 386143"/>
                <a:gd name="connsiteX265" fmla="*/ 10128 w 903955"/>
                <a:gd name="connsiteY265" fmla="*/ 35449 h 386143"/>
                <a:gd name="connsiteX266" fmla="*/ 7597 w 903955"/>
                <a:gd name="connsiteY266" fmla="*/ 32917 h 386143"/>
                <a:gd name="connsiteX267" fmla="*/ 0 w 903955"/>
                <a:gd name="connsiteY267" fmla="*/ 18991 h 386143"/>
                <a:gd name="connsiteX268" fmla="*/ 0 w 903955"/>
                <a:gd name="connsiteY268" fmla="*/ 16459 h 386143"/>
                <a:gd name="connsiteX269" fmla="*/ 0 w 903955"/>
                <a:gd name="connsiteY269" fmla="*/ 13927 h 386143"/>
                <a:gd name="connsiteX270" fmla="*/ 0 w 903955"/>
                <a:gd name="connsiteY270" fmla="*/ 10128 h 386143"/>
                <a:gd name="connsiteX271" fmla="*/ 0 w 903955"/>
                <a:gd name="connsiteY271" fmla="*/ 7596 h 386143"/>
                <a:gd name="connsiteX272" fmla="*/ 0 w 903955"/>
                <a:gd name="connsiteY272" fmla="*/ 5064 h 386143"/>
                <a:gd name="connsiteX273" fmla="*/ 2532 w 903955"/>
                <a:gd name="connsiteY273" fmla="*/ 5064 h 386143"/>
                <a:gd name="connsiteX274" fmla="*/ 2532 w 903955"/>
                <a:gd name="connsiteY274" fmla="*/ 2532 h 386143"/>
                <a:gd name="connsiteX275" fmla="*/ 5064 w 903955"/>
                <a:gd name="connsiteY275" fmla="*/ 2532 h 386143"/>
                <a:gd name="connsiteX276" fmla="*/ 7597 w 903955"/>
                <a:gd name="connsiteY276" fmla="*/ 2532 h 386143"/>
                <a:gd name="connsiteX277" fmla="*/ 10128 w 903955"/>
                <a:gd name="connsiteY277" fmla="*/ 0 h 386143"/>
                <a:gd name="connsiteX278" fmla="*/ 13927 w 903955"/>
                <a:gd name="connsiteY278" fmla="*/ 0 h 386143"/>
                <a:gd name="connsiteX279" fmla="*/ 16458 w 903955"/>
                <a:gd name="connsiteY279" fmla="*/ 0 h 386143"/>
                <a:gd name="connsiteX280" fmla="*/ 18991 w 903955"/>
                <a:gd name="connsiteY280" fmla="*/ 0 h 386143"/>
                <a:gd name="connsiteX281" fmla="*/ 21523 w 903955"/>
                <a:gd name="connsiteY281" fmla="*/ 0 h 386143"/>
                <a:gd name="connsiteX282" fmla="*/ 24055 w 903955"/>
                <a:gd name="connsiteY282" fmla="*/ 0 h 386143"/>
                <a:gd name="connsiteX283" fmla="*/ 24055 w 903955"/>
                <a:gd name="connsiteY283" fmla="*/ 2532 h 386143"/>
                <a:gd name="connsiteX284" fmla="*/ 26587 w 903955"/>
                <a:gd name="connsiteY284" fmla="*/ 2532 h 386143"/>
                <a:gd name="connsiteX285" fmla="*/ 29119 w 903955"/>
                <a:gd name="connsiteY285" fmla="*/ 5064 h 386143"/>
                <a:gd name="connsiteX286" fmla="*/ 30385 w 903955"/>
                <a:gd name="connsiteY286" fmla="*/ 5064 h 386143"/>
                <a:gd name="connsiteX287" fmla="*/ 30385 w 903955"/>
                <a:gd name="connsiteY287" fmla="*/ 7596 h 386143"/>
                <a:gd name="connsiteX288" fmla="*/ 32918 w 903955"/>
                <a:gd name="connsiteY288" fmla="*/ 7596 h 386143"/>
                <a:gd name="connsiteX289" fmla="*/ 35449 w 903955"/>
                <a:gd name="connsiteY289" fmla="*/ 10128 h 386143"/>
                <a:gd name="connsiteX290" fmla="*/ 37981 w 903955"/>
                <a:gd name="connsiteY290" fmla="*/ 10128 h 386143"/>
                <a:gd name="connsiteX291" fmla="*/ 40514 w 903955"/>
                <a:gd name="connsiteY291" fmla="*/ 10128 h 386143"/>
                <a:gd name="connsiteX292" fmla="*/ 62036 w 903955"/>
                <a:gd name="connsiteY292" fmla="*/ 10128 h 386143"/>
                <a:gd name="connsiteX293" fmla="*/ 68367 w 903955"/>
                <a:gd name="connsiteY293" fmla="*/ 10128 h 386143"/>
                <a:gd name="connsiteX294" fmla="*/ 70899 w 903955"/>
                <a:gd name="connsiteY294" fmla="*/ 10128 h 386143"/>
                <a:gd name="connsiteX295" fmla="*/ 73430 w 903955"/>
                <a:gd name="connsiteY295" fmla="*/ 10128 h 386143"/>
                <a:gd name="connsiteX296" fmla="*/ 75963 w 903955"/>
                <a:gd name="connsiteY296" fmla="*/ 10128 h 386143"/>
                <a:gd name="connsiteX297" fmla="*/ 78495 w 903955"/>
                <a:gd name="connsiteY297" fmla="*/ 10128 h 386143"/>
                <a:gd name="connsiteX298" fmla="*/ 81027 w 903955"/>
                <a:gd name="connsiteY298" fmla="*/ 10128 h 386143"/>
                <a:gd name="connsiteX299" fmla="*/ 83559 w 903955"/>
                <a:gd name="connsiteY299" fmla="*/ 10128 h 386143"/>
                <a:gd name="connsiteX300" fmla="*/ 86091 w 903955"/>
                <a:gd name="connsiteY300" fmla="*/ 10128 h 386143"/>
                <a:gd name="connsiteX301" fmla="*/ 87357 w 903955"/>
                <a:gd name="connsiteY301" fmla="*/ 10128 h 386143"/>
                <a:gd name="connsiteX302" fmla="*/ 89890 w 903955"/>
                <a:gd name="connsiteY302" fmla="*/ 10128 h 386143"/>
                <a:gd name="connsiteX303" fmla="*/ 92421 w 903955"/>
                <a:gd name="connsiteY303" fmla="*/ 10128 h 386143"/>
                <a:gd name="connsiteX304" fmla="*/ 105081 w 903955"/>
                <a:gd name="connsiteY304" fmla="*/ 13927 h 386143"/>
                <a:gd name="connsiteX305" fmla="*/ 105081 w 903955"/>
                <a:gd name="connsiteY305" fmla="*/ 16459 h 386143"/>
                <a:gd name="connsiteX306" fmla="*/ 106348 w 903955"/>
                <a:gd name="connsiteY306" fmla="*/ 16459 h 386143"/>
                <a:gd name="connsiteX307" fmla="*/ 106348 w 903955"/>
                <a:gd name="connsiteY307" fmla="*/ 18991 h 386143"/>
                <a:gd name="connsiteX308" fmla="*/ 108880 w 903955"/>
                <a:gd name="connsiteY308" fmla="*/ 18991 h 386143"/>
                <a:gd name="connsiteX309" fmla="*/ 108880 w 903955"/>
                <a:gd name="connsiteY309" fmla="*/ 21523 h 386143"/>
                <a:gd name="connsiteX310" fmla="*/ 108880 w 903955"/>
                <a:gd name="connsiteY310" fmla="*/ 24055 h 386143"/>
                <a:gd name="connsiteX311" fmla="*/ 108880 w 903955"/>
                <a:gd name="connsiteY311" fmla="*/ 25321 h 386143"/>
                <a:gd name="connsiteX312" fmla="*/ 121541 w 903955"/>
                <a:gd name="connsiteY312" fmla="*/ 41779 h 386143"/>
                <a:gd name="connsiteX313" fmla="*/ 143063 w 903955"/>
                <a:gd name="connsiteY313" fmla="*/ 63302 h 386143"/>
                <a:gd name="connsiteX314" fmla="*/ 144329 w 903955"/>
                <a:gd name="connsiteY314" fmla="*/ 64568 h 386143"/>
                <a:gd name="connsiteX315" fmla="*/ 151925 w 903955"/>
                <a:gd name="connsiteY315" fmla="*/ 69632 h 386143"/>
                <a:gd name="connsiteX316" fmla="*/ 154457 w 903955"/>
                <a:gd name="connsiteY316" fmla="*/ 69632 h 386143"/>
                <a:gd name="connsiteX317" fmla="*/ 156990 w 903955"/>
                <a:gd name="connsiteY317" fmla="*/ 72165 h 386143"/>
                <a:gd name="connsiteX318" fmla="*/ 159522 w 903955"/>
                <a:gd name="connsiteY318" fmla="*/ 72165 h 386143"/>
                <a:gd name="connsiteX319" fmla="*/ 160788 w 903955"/>
                <a:gd name="connsiteY319" fmla="*/ 72165 h 386143"/>
                <a:gd name="connsiteX320" fmla="*/ 163320 w 903955"/>
                <a:gd name="connsiteY320" fmla="*/ 72165 h 386143"/>
                <a:gd name="connsiteX321" fmla="*/ 165852 w 903955"/>
                <a:gd name="connsiteY321" fmla="*/ 74697 h 386143"/>
                <a:gd name="connsiteX322" fmla="*/ 168384 w 903955"/>
                <a:gd name="connsiteY322" fmla="*/ 74697 h 386143"/>
                <a:gd name="connsiteX323" fmla="*/ 168384 w 903955"/>
                <a:gd name="connsiteY323" fmla="*/ 75963 h 386143"/>
                <a:gd name="connsiteX324" fmla="*/ 170916 w 903955"/>
                <a:gd name="connsiteY324" fmla="*/ 78495 h 386143"/>
                <a:gd name="connsiteX325" fmla="*/ 192439 w 903955"/>
                <a:gd name="connsiteY325" fmla="*/ 102550 h 386143"/>
                <a:gd name="connsiteX326" fmla="*/ 198769 w 903955"/>
                <a:gd name="connsiteY326" fmla="*/ 108880 h 386143"/>
                <a:gd name="connsiteX327" fmla="*/ 201301 w 903955"/>
                <a:gd name="connsiteY327" fmla="*/ 108880 h 386143"/>
                <a:gd name="connsiteX328" fmla="*/ 203833 w 903955"/>
                <a:gd name="connsiteY328" fmla="*/ 111412 h 386143"/>
                <a:gd name="connsiteX329" fmla="*/ 206365 w 903955"/>
                <a:gd name="connsiteY329" fmla="*/ 111412 h 386143"/>
                <a:gd name="connsiteX330" fmla="*/ 208897 w 903955"/>
                <a:gd name="connsiteY330" fmla="*/ 111412 h 386143"/>
                <a:gd name="connsiteX331" fmla="*/ 211429 w 903955"/>
                <a:gd name="connsiteY331" fmla="*/ 111412 h 386143"/>
                <a:gd name="connsiteX332" fmla="*/ 213962 w 903955"/>
                <a:gd name="connsiteY332" fmla="*/ 111412 h 386143"/>
                <a:gd name="connsiteX333" fmla="*/ 216494 w 903955"/>
                <a:gd name="connsiteY333" fmla="*/ 111412 h 386143"/>
                <a:gd name="connsiteX334" fmla="*/ 217760 w 903955"/>
                <a:gd name="connsiteY334" fmla="*/ 111412 h 386143"/>
                <a:gd name="connsiteX335" fmla="*/ 235485 w 903955"/>
                <a:gd name="connsiteY335" fmla="*/ 120274 h 386143"/>
                <a:gd name="connsiteX336" fmla="*/ 239283 w 903955"/>
                <a:gd name="connsiteY336" fmla="*/ 125338 h 386143"/>
                <a:gd name="connsiteX337" fmla="*/ 249411 w 903955"/>
                <a:gd name="connsiteY337" fmla="*/ 134201 h 386143"/>
                <a:gd name="connsiteX338" fmla="*/ 251943 w 903955"/>
                <a:gd name="connsiteY338" fmla="*/ 134201 h 386143"/>
                <a:gd name="connsiteX339" fmla="*/ 251943 w 903955"/>
                <a:gd name="connsiteY339" fmla="*/ 136733 h 386143"/>
                <a:gd name="connsiteX340" fmla="*/ 254475 w 903955"/>
                <a:gd name="connsiteY340" fmla="*/ 136733 h 386143"/>
                <a:gd name="connsiteX341" fmla="*/ 255741 w 903955"/>
                <a:gd name="connsiteY341" fmla="*/ 136733 h 386143"/>
                <a:gd name="connsiteX342" fmla="*/ 258273 w 903955"/>
                <a:gd name="connsiteY342" fmla="*/ 136733 h 386143"/>
                <a:gd name="connsiteX343" fmla="*/ 260805 w 903955"/>
                <a:gd name="connsiteY343" fmla="*/ 136733 h 386143"/>
                <a:gd name="connsiteX344" fmla="*/ 263337 w 903955"/>
                <a:gd name="connsiteY344" fmla="*/ 136733 h 386143"/>
                <a:gd name="connsiteX345" fmla="*/ 265869 w 903955"/>
                <a:gd name="connsiteY345" fmla="*/ 134201 h 386143"/>
                <a:gd name="connsiteX346" fmla="*/ 268401 w 903955"/>
                <a:gd name="connsiteY346" fmla="*/ 134201 h 386143"/>
                <a:gd name="connsiteX347" fmla="*/ 270934 w 903955"/>
                <a:gd name="connsiteY347" fmla="*/ 134201 h 386143"/>
                <a:gd name="connsiteX348" fmla="*/ 270934 w 903955"/>
                <a:gd name="connsiteY348" fmla="*/ 131669 h 386143"/>
                <a:gd name="connsiteX349" fmla="*/ 273466 w 903955"/>
                <a:gd name="connsiteY349" fmla="*/ 134201 h 386143"/>
                <a:gd name="connsiteX350" fmla="*/ 274732 w 903955"/>
                <a:gd name="connsiteY350" fmla="*/ 134201 h 386143"/>
                <a:gd name="connsiteX351" fmla="*/ 277264 w 903955"/>
                <a:gd name="connsiteY351" fmla="*/ 134201 h 386143"/>
                <a:gd name="connsiteX352" fmla="*/ 279796 w 903955"/>
                <a:gd name="connsiteY352" fmla="*/ 136733 h 386143"/>
                <a:gd name="connsiteX353" fmla="*/ 282328 w 903955"/>
                <a:gd name="connsiteY353" fmla="*/ 139265 h 386143"/>
                <a:gd name="connsiteX354" fmla="*/ 284860 w 903955"/>
                <a:gd name="connsiteY354" fmla="*/ 141797 h 386143"/>
                <a:gd name="connsiteX355" fmla="*/ 289924 w 903955"/>
                <a:gd name="connsiteY355" fmla="*/ 148127 h 386143"/>
                <a:gd name="connsiteX356" fmla="*/ 292457 w 903955"/>
                <a:gd name="connsiteY356" fmla="*/ 154457 h 386143"/>
                <a:gd name="connsiteX357" fmla="*/ 292457 w 903955"/>
                <a:gd name="connsiteY357" fmla="*/ 156990 h 386143"/>
                <a:gd name="connsiteX358" fmla="*/ 293722 w 903955"/>
                <a:gd name="connsiteY358" fmla="*/ 159522 h 386143"/>
                <a:gd name="connsiteX359" fmla="*/ 296255 w 903955"/>
                <a:gd name="connsiteY359" fmla="*/ 162054 h 386143"/>
                <a:gd name="connsiteX360" fmla="*/ 298787 w 903955"/>
                <a:gd name="connsiteY360" fmla="*/ 162054 h 386143"/>
                <a:gd name="connsiteX361" fmla="*/ 301318 w 903955"/>
                <a:gd name="connsiteY361" fmla="*/ 162054 h 386143"/>
                <a:gd name="connsiteX362" fmla="*/ 308915 w 903955"/>
                <a:gd name="connsiteY362" fmla="*/ 164586 h 386143"/>
                <a:gd name="connsiteX363" fmla="*/ 312713 w 903955"/>
                <a:gd name="connsiteY363" fmla="*/ 168384 h 386143"/>
                <a:gd name="connsiteX364" fmla="*/ 320309 w 903955"/>
                <a:gd name="connsiteY364" fmla="*/ 173448 h 386143"/>
                <a:gd name="connsiteX365" fmla="*/ 334236 w 903955"/>
                <a:gd name="connsiteY365" fmla="*/ 182310 h 386143"/>
                <a:gd name="connsiteX366" fmla="*/ 336768 w 903955"/>
                <a:gd name="connsiteY366" fmla="*/ 182310 h 386143"/>
                <a:gd name="connsiteX367" fmla="*/ 339300 w 903955"/>
                <a:gd name="connsiteY367" fmla="*/ 182310 h 386143"/>
                <a:gd name="connsiteX368" fmla="*/ 346896 w 903955"/>
                <a:gd name="connsiteY368" fmla="*/ 184842 h 386143"/>
                <a:gd name="connsiteX369" fmla="*/ 349429 w 903955"/>
                <a:gd name="connsiteY369" fmla="*/ 187375 h 386143"/>
                <a:gd name="connsiteX370" fmla="*/ 350694 w 903955"/>
                <a:gd name="connsiteY370" fmla="*/ 187375 h 386143"/>
                <a:gd name="connsiteX371" fmla="*/ 353226 w 903955"/>
                <a:gd name="connsiteY371" fmla="*/ 187375 h 386143"/>
                <a:gd name="connsiteX372" fmla="*/ 355759 w 903955"/>
                <a:gd name="connsiteY372" fmla="*/ 187375 h 386143"/>
                <a:gd name="connsiteX373" fmla="*/ 374749 w 903955"/>
                <a:gd name="connsiteY373" fmla="*/ 198769 h 386143"/>
                <a:gd name="connsiteX374" fmla="*/ 377281 w 903955"/>
                <a:gd name="connsiteY374" fmla="*/ 198769 h 386143"/>
                <a:gd name="connsiteX375" fmla="*/ 377281 w 903955"/>
                <a:gd name="connsiteY375" fmla="*/ 201301 h 386143"/>
                <a:gd name="connsiteX376" fmla="*/ 379813 w 903955"/>
                <a:gd name="connsiteY376" fmla="*/ 203833 h 386143"/>
                <a:gd name="connsiteX377" fmla="*/ 379813 w 903955"/>
                <a:gd name="connsiteY377" fmla="*/ 206365 h 386143"/>
                <a:gd name="connsiteX378" fmla="*/ 382345 w 903955"/>
                <a:gd name="connsiteY378" fmla="*/ 207631 h 386143"/>
                <a:gd name="connsiteX379" fmla="*/ 379813 w 903955"/>
                <a:gd name="connsiteY379" fmla="*/ 210163 h 386143"/>
                <a:gd name="connsiteX380" fmla="*/ 379813 w 903955"/>
                <a:gd name="connsiteY380" fmla="*/ 212695 h 386143"/>
                <a:gd name="connsiteX381" fmla="*/ 382345 w 903955"/>
                <a:gd name="connsiteY381" fmla="*/ 215227 h 386143"/>
                <a:gd name="connsiteX382" fmla="*/ 382345 w 903955"/>
                <a:gd name="connsiteY382" fmla="*/ 217760 h 386143"/>
                <a:gd name="connsiteX383" fmla="*/ 384878 w 903955"/>
                <a:gd name="connsiteY383" fmla="*/ 217760 h 386143"/>
                <a:gd name="connsiteX384" fmla="*/ 384878 w 903955"/>
                <a:gd name="connsiteY384" fmla="*/ 219026 h 386143"/>
                <a:gd name="connsiteX385" fmla="*/ 396272 w 903955"/>
                <a:gd name="connsiteY385" fmla="*/ 226622 h 386143"/>
                <a:gd name="connsiteX386" fmla="*/ 398804 w 903955"/>
                <a:gd name="connsiteY386" fmla="*/ 226622 h 386143"/>
                <a:gd name="connsiteX387" fmla="*/ 401336 w 903955"/>
                <a:gd name="connsiteY387" fmla="*/ 229154 h 386143"/>
                <a:gd name="connsiteX388" fmla="*/ 403868 w 903955"/>
                <a:gd name="connsiteY388" fmla="*/ 229154 h 386143"/>
                <a:gd name="connsiteX389" fmla="*/ 405134 w 903955"/>
                <a:gd name="connsiteY389" fmla="*/ 229154 h 386143"/>
                <a:gd name="connsiteX390" fmla="*/ 405134 w 903955"/>
                <a:gd name="connsiteY390" fmla="*/ 226622 h 386143"/>
                <a:gd name="connsiteX391" fmla="*/ 407666 w 903955"/>
                <a:gd name="connsiteY391" fmla="*/ 226622 h 386143"/>
                <a:gd name="connsiteX392" fmla="*/ 410198 w 903955"/>
                <a:gd name="connsiteY392" fmla="*/ 226622 h 386143"/>
                <a:gd name="connsiteX393" fmla="*/ 410198 w 903955"/>
                <a:gd name="connsiteY393" fmla="*/ 224090 h 386143"/>
                <a:gd name="connsiteX394" fmla="*/ 412731 w 903955"/>
                <a:gd name="connsiteY394" fmla="*/ 224090 h 386143"/>
                <a:gd name="connsiteX395" fmla="*/ 415262 w 903955"/>
                <a:gd name="connsiteY395" fmla="*/ 224090 h 386143"/>
                <a:gd name="connsiteX396" fmla="*/ 417794 w 903955"/>
                <a:gd name="connsiteY396" fmla="*/ 226622 h 386143"/>
                <a:gd name="connsiteX397" fmla="*/ 420327 w 903955"/>
                <a:gd name="connsiteY397" fmla="*/ 226622 h 386143"/>
                <a:gd name="connsiteX398" fmla="*/ 420327 w 903955"/>
                <a:gd name="connsiteY398" fmla="*/ 229154 h 386143"/>
                <a:gd name="connsiteX399" fmla="*/ 422859 w 903955"/>
                <a:gd name="connsiteY399" fmla="*/ 229154 h 386143"/>
                <a:gd name="connsiteX400" fmla="*/ 422859 w 903955"/>
                <a:gd name="connsiteY400" fmla="*/ 231686 h 386143"/>
                <a:gd name="connsiteX401" fmla="*/ 424125 w 903955"/>
                <a:gd name="connsiteY401" fmla="*/ 231686 h 386143"/>
                <a:gd name="connsiteX402" fmla="*/ 424125 w 903955"/>
                <a:gd name="connsiteY402" fmla="*/ 232952 h 386143"/>
                <a:gd name="connsiteX403" fmla="*/ 424125 w 903955"/>
                <a:gd name="connsiteY403" fmla="*/ 235484 h 386143"/>
                <a:gd name="connsiteX404" fmla="*/ 426657 w 903955"/>
                <a:gd name="connsiteY404" fmla="*/ 238016 h 386143"/>
                <a:gd name="connsiteX405" fmla="*/ 426657 w 903955"/>
                <a:gd name="connsiteY405" fmla="*/ 240548 h 386143"/>
                <a:gd name="connsiteX406" fmla="*/ 429189 w 903955"/>
                <a:gd name="connsiteY406" fmla="*/ 240548 h 386143"/>
                <a:gd name="connsiteX407" fmla="*/ 429189 w 903955"/>
                <a:gd name="connsiteY407" fmla="*/ 243081 h 386143"/>
                <a:gd name="connsiteX408" fmla="*/ 439317 w 903955"/>
                <a:gd name="connsiteY408" fmla="*/ 249411 h 386143"/>
                <a:gd name="connsiteX409" fmla="*/ 441850 w 903955"/>
                <a:gd name="connsiteY409" fmla="*/ 249411 h 386143"/>
                <a:gd name="connsiteX410" fmla="*/ 441850 w 903955"/>
                <a:gd name="connsiteY410" fmla="*/ 251943 h 386143"/>
                <a:gd name="connsiteX411" fmla="*/ 443115 w 903955"/>
                <a:gd name="connsiteY411" fmla="*/ 251943 h 386143"/>
                <a:gd name="connsiteX412" fmla="*/ 448180 w 903955"/>
                <a:gd name="connsiteY412" fmla="*/ 251943 h 386143"/>
                <a:gd name="connsiteX413" fmla="*/ 450712 w 903955"/>
                <a:gd name="connsiteY413" fmla="*/ 251943 h 386143"/>
                <a:gd name="connsiteX414" fmla="*/ 453243 w 903955"/>
                <a:gd name="connsiteY414" fmla="*/ 251943 h 386143"/>
                <a:gd name="connsiteX415" fmla="*/ 455776 w 903955"/>
                <a:gd name="connsiteY415" fmla="*/ 251943 h 386143"/>
                <a:gd name="connsiteX416" fmla="*/ 458308 w 903955"/>
                <a:gd name="connsiteY416" fmla="*/ 251943 h 386143"/>
                <a:gd name="connsiteX417" fmla="*/ 460840 w 903955"/>
                <a:gd name="connsiteY417" fmla="*/ 251943 h 386143"/>
                <a:gd name="connsiteX418" fmla="*/ 462106 w 903955"/>
                <a:gd name="connsiteY418" fmla="*/ 249411 h 386143"/>
                <a:gd name="connsiteX419" fmla="*/ 464638 w 903955"/>
                <a:gd name="connsiteY419" fmla="*/ 249411 h 386143"/>
                <a:gd name="connsiteX420" fmla="*/ 467170 w 903955"/>
                <a:gd name="connsiteY420" fmla="*/ 249411 h 386143"/>
                <a:gd name="connsiteX421" fmla="*/ 467170 w 903955"/>
                <a:gd name="connsiteY421" fmla="*/ 246879 h 386143"/>
                <a:gd name="connsiteX422" fmla="*/ 469703 w 903955"/>
                <a:gd name="connsiteY422" fmla="*/ 249411 h 386143"/>
                <a:gd name="connsiteX423" fmla="*/ 477299 w 903955"/>
                <a:gd name="connsiteY423" fmla="*/ 249411 h 386143"/>
                <a:gd name="connsiteX424" fmla="*/ 479831 w 903955"/>
                <a:gd name="connsiteY424" fmla="*/ 251943 h 386143"/>
                <a:gd name="connsiteX425" fmla="*/ 502619 w 903955"/>
                <a:gd name="connsiteY425" fmla="*/ 251943 h 386143"/>
                <a:gd name="connsiteX426" fmla="*/ 505152 w 903955"/>
                <a:gd name="connsiteY426" fmla="*/ 249411 h 386143"/>
                <a:gd name="connsiteX427" fmla="*/ 510215 w 903955"/>
                <a:gd name="connsiteY427" fmla="*/ 249411 h 386143"/>
                <a:gd name="connsiteX428" fmla="*/ 512748 w 903955"/>
                <a:gd name="connsiteY428" fmla="*/ 249411 h 386143"/>
                <a:gd name="connsiteX429" fmla="*/ 534271 w 903955"/>
                <a:gd name="connsiteY429" fmla="*/ 251943 h 386143"/>
                <a:gd name="connsiteX430" fmla="*/ 543133 w 903955"/>
                <a:gd name="connsiteY430" fmla="*/ 251943 h 386143"/>
                <a:gd name="connsiteX431" fmla="*/ 543133 w 903955"/>
                <a:gd name="connsiteY431" fmla="*/ 254475 h 386143"/>
                <a:gd name="connsiteX432" fmla="*/ 555793 w 903955"/>
                <a:gd name="connsiteY432" fmla="*/ 257007 h 386143"/>
                <a:gd name="connsiteX433" fmla="*/ 564656 w 903955"/>
                <a:gd name="connsiteY433" fmla="*/ 254475 h 386143"/>
                <a:gd name="connsiteX434" fmla="*/ 583647 w 903955"/>
                <a:gd name="connsiteY434" fmla="*/ 251943 h 386143"/>
                <a:gd name="connsiteX435" fmla="*/ 602637 w 903955"/>
                <a:gd name="connsiteY435" fmla="*/ 249411 h 386143"/>
                <a:gd name="connsiteX436" fmla="*/ 602637 w 903955"/>
                <a:gd name="connsiteY436" fmla="*/ 246879 h 386143"/>
                <a:gd name="connsiteX437" fmla="*/ 605169 w 903955"/>
                <a:gd name="connsiteY437" fmla="*/ 246879 h 386143"/>
                <a:gd name="connsiteX438" fmla="*/ 607701 w 903955"/>
                <a:gd name="connsiteY438" fmla="*/ 246879 h 386143"/>
                <a:gd name="connsiteX439" fmla="*/ 616563 w 903955"/>
                <a:gd name="connsiteY439" fmla="*/ 245613 h 386143"/>
                <a:gd name="connsiteX440" fmla="*/ 630490 w 903955"/>
                <a:gd name="connsiteY440" fmla="*/ 246879 h 386143"/>
                <a:gd name="connsiteX441" fmla="*/ 633022 w 903955"/>
                <a:gd name="connsiteY441" fmla="*/ 246879 h 386143"/>
                <a:gd name="connsiteX442" fmla="*/ 635554 w 903955"/>
                <a:gd name="connsiteY442" fmla="*/ 246879 h 386143"/>
                <a:gd name="connsiteX443" fmla="*/ 652012 w 903955"/>
                <a:gd name="connsiteY443" fmla="*/ 249411 h 386143"/>
                <a:gd name="connsiteX444" fmla="*/ 657077 w 903955"/>
                <a:gd name="connsiteY444" fmla="*/ 251943 h 386143"/>
                <a:gd name="connsiteX445" fmla="*/ 667205 w 903955"/>
                <a:gd name="connsiteY445" fmla="*/ 257007 h 386143"/>
                <a:gd name="connsiteX446" fmla="*/ 681131 w 903955"/>
                <a:gd name="connsiteY446" fmla="*/ 258273 h 386143"/>
                <a:gd name="connsiteX447" fmla="*/ 695058 w 903955"/>
                <a:gd name="connsiteY447" fmla="*/ 258273 h 386143"/>
                <a:gd name="connsiteX448" fmla="*/ 719113 w 903955"/>
                <a:gd name="connsiteY448" fmla="*/ 258273 h 386143"/>
                <a:gd name="connsiteX449" fmla="*/ 721645 w 903955"/>
                <a:gd name="connsiteY449" fmla="*/ 258273 h 386143"/>
                <a:gd name="connsiteX450" fmla="*/ 721645 w 903955"/>
                <a:gd name="connsiteY450" fmla="*/ 257007 h 386143"/>
                <a:gd name="connsiteX451" fmla="*/ 733040 w 903955"/>
                <a:gd name="connsiteY451" fmla="*/ 251943 h 386143"/>
                <a:gd name="connsiteX452" fmla="*/ 735572 w 903955"/>
                <a:gd name="connsiteY452" fmla="*/ 251943 h 386143"/>
                <a:gd name="connsiteX453" fmla="*/ 735572 w 903955"/>
                <a:gd name="connsiteY453" fmla="*/ 249411 h 386143"/>
                <a:gd name="connsiteX454" fmla="*/ 738103 w 903955"/>
                <a:gd name="connsiteY454" fmla="*/ 249411 h 386143"/>
                <a:gd name="connsiteX455" fmla="*/ 738103 w 903955"/>
                <a:gd name="connsiteY455" fmla="*/ 246879 h 386143"/>
                <a:gd name="connsiteX456" fmla="*/ 738103 w 903955"/>
                <a:gd name="connsiteY456" fmla="*/ 245613 h 386143"/>
                <a:gd name="connsiteX457" fmla="*/ 740636 w 903955"/>
                <a:gd name="connsiteY457" fmla="*/ 243081 h 386143"/>
                <a:gd name="connsiteX458" fmla="*/ 740636 w 903955"/>
                <a:gd name="connsiteY458" fmla="*/ 240548 h 386143"/>
                <a:gd name="connsiteX459" fmla="*/ 738103 w 903955"/>
                <a:gd name="connsiteY459" fmla="*/ 240548 h 386143"/>
                <a:gd name="connsiteX460" fmla="*/ 738103 w 903955"/>
                <a:gd name="connsiteY460" fmla="*/ 238016 h 386143"/>
                <a:gd name="connsiteX461" fmla="*/ 738103 w 903955"/>
                <a:gd name="connsiteY461" fmla="*/ 235484 h 386143"/>
                <a:gd name="connsiteX462" fmla="*/ 735572 w 903955"/>
                <a:gd name="connsiteY462" fmla="*/ 235484 h 386143"/>
                <a:gd name="connsiteX463" fmla="*/ 735572 w 903955"/>
                <a:gd name="connsiteY463" fmla="*/ 232952 h 386143"/>
                <a:gd name="connsiteX464" fmla="*/ 733040 w 903955"/>
                <a:gd name="connsiteY464" fmla="*/ 232952 h 386143"/>
                <a:gd name="connsiteX465" fmla="*/ 730507 w 903955"/>
                <a:gd name="connsiteY465" fmla="*/ 231686 h 386143"/>
                <a:gd name="connsiteX466" fmla="*/ 727975 w 903955"/>
                <a:gd name="connsiteY466" fmla="*/ 231686 h 386143"/>
                <a:gd name="connsiteX467" fmla="*/ 724177 w 903955"/>
                <a:gd name="connsiteY467" fmla="*/ 229154 h 386143"/>
                <a:gd name="connsiteX468" fmla="*/ 721645 w 903955"/>
                <a:gd name="connsiteY468" fmla="*/ 229154 h 386143"/>
                <a:gd name="connsiteX469" fmla="*/ 719113 w 903955"/>
                <a:gd name="connsiteY469" fmla="*/ 226622 h 386143"/>
                <a:gd name="connsiteX470" fmla="*/ 719113 w 903955"/>
                <a:gd name="connsiteY470" fmla="*/ 224090 h 386143"/>
                <a:gd name="connsiteX471" fmla="*/ 716581 w 903955"/>
                <a:gd name="connsiteY471" fmla="*/ 221558 h 386143"/>
                <a:gd name="connsiteX472" fmla="*/ 716581 w 903955"/>
                <a:gd name="connsiteY472" fmla="*/ 219026 h 386143"/>
                <a:gd name="connsiteX473" fmla="*/ 716581 w 903955"/>
                <a:gd name="connsiteY473" fmla="*/ 217760 h 386143"/>
                <a:gd name="connsiteX474" fmla="*/ 719113 w 903955"/>
                <a:gd name="connsiteY474" fmla="*/ 217760 h 386143"/>
                <a:gd name="connsiteX475" fmla="*/ 719113 w 903955"/>
                <a:gd name="connsiteY475" fmla="*/ 215227 h 386143"/>
                <a:gd name="connsiteX476" fmla="*/ 719113 w 903955"/>
                <a:gd name="connsiteY476" fmla="*/ 212695 h 386143"/>
                <a:gd name="connsiteX477" fmla="*/ 725443 w 903955"/>
                <a:gd name="connsiteY477" fmla="*/ 203833 h 386143"/>
                <a:gd name="connsiteX478" fmla="*/ 727975 w 903955"/>
                <a:gd name="connsiteY478" fmla="*/ 201301 h 386143"/>
                <a:gd name="connsiteX479" fmla="*/ 730507 w 903955"/>
                <a:gd name="connsiteY479" fmla="*/ 198769 h 386143"/>
                <a:gd name="connsiteX480" fmla="*/ 733040 w 903955"/>
                <a:gd name="connsiteY480" fmla="*/ 198769 h 386143"/>
                <a:gd name="connsiteX481" fmla="*/ 733040 w 903955"/>
                <a:gd name="connsiteY481" fmla="*/ 196237 h 386143"/>
                <a:gd name="connsiteX482" fmla="*/ 735572 w 903955"/>
                <a:gd name="connsiteY482" fmla="*/ 196237 h 38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903955" h="386143">
                  <a:moveTo>
                    <a:pt x="744434" y="193705"/>
                  </a:moveTo>
                  <a:lnTo>
                    <a:pt x="752030" y="192439"/>
                  </a:lnTo>
                  <a:lnTo>
                    <a:pt x="759626" y="189907"/>
                  </a:lnTo>
                  <a:lnTo>
                    <a:pt x="773553" y="189907"/>
                  </a:lnTo>
                  <a:lnTo>
                    <a:pt x="776085" y="189907"/>
                  </a:lnTo>
                  <a:lnTo>
                    <a:pt x="778617" y="192439"/>
                  </a:lnTo>
                  <a:lnTo>
                    <a:pt x="781149" y="192439"/>
                  </a:lnTo>
                  <a:lnTo>
                    <a:pt x="782415" y="193705"/>
                  </a:lnTo>
                  <a:lnTo>
                    <a:pt x="782415" y="196237"/>
                  </a:lnTo>
                  <a:lnTo>
                    <a:pt x="784947" y="196237"/>
                  </a:lnTo>
                  <a:lnTo>
                    <a:pt x="784947" y="198769"/>
                  </a:lnTo>
                  <a:lnTo>
                    <a:pt x="787479" y="198769"/>
                  </a:lnTo>
                  <a:lnTo>
                    <a:pt x="787479" y="201301"/>
                  </a:lnTo>
                  <a:lnTo>
                    <a:pt x="790012" y="201301"/>
                  </a:lnTo>
                  <a:lnTo>
                    <a:pt x="792544" y="203833"/>
                  </a:lnTo>
                  <a:lnTo>
                    <a:pt x="795075" y="203833"/>
                  </a:lnTo>
                  <a:lnTo>
                    <a:pt x="797608" y="203833"/>
                  </a:lnTo>
                  <a:lnTo>
                    <a:pt x="800140" y="203833"/>
                  </a:lnTo>
                  <a:lnTo>
                    <a:pt x="801405" y="201301"/>
                  </a:lnTo>
                  <a:lnTo>
                    <a:pt x="803938" y="201301"/>
                  </a:lnTo>
                  <a:lnTo>
                    <a:pt x="806470" y="201301"/>
                  </a:lnTo>
                  <a:lnTo>
                    <a:pt x="809002" y="198769"/>
                  </a:lnTo>
                  <a:lnTo>
                    <a:pt x="811534" y="198769"/>
                  </a:lnTo>
                  <a:lnTo>
                    <a:pt x="814066" y="201301"/>
                  </a:lnTo>
                  <a:lnTo>
                    <a:pt x="816598" y="201301"/>
                  </a:lnTo>
                  <a:lnTo>
                    <a:pt x="817865" y="203833"/>
                  </a:lnTo>
                  <a:lnTo>
                    <a:pt x="827993" y="215227"/>
                  </a:lnTo>
                  <a:lnTo>
                    <a:pt x="833057" y="219026"/>
                  </a:lnTo>
                  <a:lnTo>
                    <a:pt x="833057" y="221558"/>
                  </a:lnTo>
                  <a:lnTo>
                    <a:pt x="835589" y="224090"/>
                  </a:lnTo>
                  <a:lnTo>
                    <a:pt x="836855" y="224090"/>
                  </a:lnTo>
                  <a:lnTo>
                    <a:pt x="836855" y="226622"/>
                  </a:lnTo>
                  <a:lnTo>
                    <a:pt x="839387" y="226622"/>
                  </a:lnTo>
                  <a:lnTo>
                    <a:pt x="841919" y="226622"/>
                  </a:lnTo>
                  <a:lnTo>
                    <a:pt x="844451" y="226622"/>
                  </a:lnTo>
                  <a:lnTo>
                    <a:pt x="846984" y="226622"/>
                  </a:lnTo>
                  <a:lnTo>
                    <a:pt x="849516" y="226622"/>
                  </a:lnTo>
                  <a:lnTo>
                    <a:pt x="852047" y="224090"/>
                  </a:lnTo>
                  <a:lnTo>
                    <a:pt x="854579" y="221558"/>
                  </a:lnTo>
                  <a:lnTo>
                    <a:pt x="855846" y="221558"/>
                  </a:lnTo>
                  <a:lnTo>
                    <a:pt x="858377" y="221558"/>
                  </a:lnTo>
                  <a:lnTo>
                    <a:pt x="860910" y="221558"/>
                  </a:lnTo>
                  <a:lnTo>
                    <a:pt x="863442" y="221558"/>
                  </a:lnTo>
                  <a:lnTo>
                    <a:pt x="865974" y="224090"/>
                  </a:lnTo>
                  <a:lnTo>
                    <a:pt x="868506" y="224090"/>
                  </a:lnTo>
                  <a:lnTo>
                    <a:pt x="873570" y="231686"/>
                  </a:lnTo>
                  <a:lnTo>
                    <a:pt x="874837" y="231686"/>
                  </a:lnTo>
                  <a:lnTo>
                    <a:pt x="887497" y="246879"/>
                  </a:lnTo>
                  <a:lnTo>
                    <a:pt x="887497" y="249411"/>
                  </a:lnTo>
                  <a:lnTo>
                    <a:pt x="890029" y="251943"/>
                  </a:lnTo>
                  <a:lnTo>
                    <a:pt x="901423" y="293722"/>
                  </a:lnTo>
                  <a:lnTo>
                    <a:pt x="903955" y="302585"/>
                  </a:lnTo>
                  <a:lnTo>
                    <a:pt x="903955" y="305117"/>
                  </a:lnTo>
                  <a:lnTo>
                    <a:pt x="903955" y="307649"/>
                  </a:lnTo>
                  <a:lnTo>
                    <a:pt x="898891" y="324107"/>
                  </a:lnTo>
                  <a:lnTo>
                    <a:pt x="877368" y="313979"/>
                  </a:lnTo>
                  <a:lnTo>
                    <a:pt x="874837" y="313979"/>
                  </a:lnTo>
                  <a:lnTo>
                    <a:pt x="873570" y="313979"/>
                  </a:lnTo>
                  <a:lnTo>
                    <a:pt x="871038" y="313979"/>
                  </a:lnTo>
                  <a:lnTo>
                    <a:pt x="868506" y="316511"/>
                  </a:lnTo>
                  <a:lnTo>
                    <a:pt x="865974" y="319043"/>
                  </a:lnTo>
                  <a:lnTo>
                    <a:pt x="863442" y="319043"/>
                  </a:lnTo>
                  <a:lnTo>
                    <a:pt x="825461" y="344364"/>
                  </a:lnTo>
                  <a:lnTo>
                    <a:pt x="822928" y="344364"/>
                  </a:lnTo>
                  <a:lnTo>
                    <a:pt x="820396" y="346896"/>
                  </a:lnTo>
                  <a:lnTo>
                    <a:pt x="817865" y="346896"/>
                  </a:lnTo>
                  <a:lnTo>
                    <a:pt x="816598" y="346896"/>
                  </a:lnTo>
                  <a:lnTo>
                    <a:pt x="816598" y="344364"/>
                  </a:lnTo>
                  <a:lnTo>
                    <a:pt x="814066" y="344364"/>
                  </a:lnTo>
                  <a:lnTo>
                    <a:pt x="811534" y="344364"/>
                  </a:lnTo>
                  <a:lnTo>
                    <a:pt x="809002" y="341832"/>
                  </a:lnTo>
                  <a:lnTo>
                    <a:pt x="806470" y="341832"/>
                  </a:lnTo>
                  <a:lnTo>
                    <a:pt x="803938" y="341832"/>
                  </a:lnTo>
                  <a:lnTo>
                    <a:pt x="792544" y="341832"/>
                  </a:lnTo>
                  <a:lnTo>
                    <a:pt x="790012" y="344364"/>
                  </a:lnTo>
                  <a:lnTo>
                    <a:pt x="782415" y="346896"/>
                  </a:lnTo>
                  <a:lnTo>
                    <a:pt x="781149" y="346896"/>
                  </a:lnTo>
                  <a:lnTo>
                    <a:pt x="781149" y="349428"/>
                  </a:lnTo>
                  <a:lnTo>
                    <a:pt x="778617" y="350694"/>
                  </a:lnTo>
                  <a:lnTo>
                    <a:pt x="776085" y="353226"/>
                  </a:lnTo>
                  <a:lnTo>
                    <a:pt x="776085" y="355758"/>
                  </a:lnTo>
                  <a:lnTo>
                    <a:pt x="773553" y="355758"/>
                  </a:lnTo>
                  <a:lnTo>
                    <a:pt x="773553" y="358290"/>
                  </a:lnTo>
                  <a:lnTo>
                    <a:pt x="771021" y="358290"/>
                  </a:lnTo>
                  <a:lnTo>
                    <a:pt x="771021" y="360822"/>
                  </a:lnTo>
                  <a:lnTo>
                    <a:pt x="768489" y="360822"/>
                  </a:lnTo>
                  <a:lnTo>
                    <a:pt x="765956" y="360822"/>
                  </a:lnTo>
                  <a:lnTo>
                    <a:pt x="763424" y="360822"/>
                  </a:lnTo>
                  <a:lnTo>
                    <a:pt x="762158" y="360822"/>
                  </a:lnTo>
                  <a:lnTo>
                    <a:pt x="759626" y="360822"/>
                  </a:lnTo>
                  <a:lnTo>
                    <a:pt x="759626" y="358290"/>
                  </a:lnTo>
                  <a:lnTo>
                    <a:pt x="757094" y="358290"/>
                  </a:lnTo>
                  <a:lnTo>
                    <a:pt x="757094" y="355758"/>
                  </a:lnTo>
                  <a:lnTo>
                    <a:pt x="754562" y="355758"/>
                  </a:lnTo>
                  <a:lnTo>
                    <a:pt x="754562" y="353226"/>
                  </a:lnTo>
                  <a:lnTo>
                    <a:pt x="752030" y="350694"/>
                  </a:lnTo>
                  <a:lnTo>
                    <a:pt x="749498" y="350694"/>
                  </a:lnTo>
                  <a:lnTo>
                    <a:pt x="746966" y="349428"/>
                  </a:lnTo>
                  <a:lnTo>
                    <a:pt x="743168" y="349428"/>
                  </a:lnTo>
                  <a:lnTo>
                    <a:pt x="738103" y="350694"/>
                  </a:lnTo>
                  <a:lnTo>
                    <a:pt x="735572" y="350694"/>
                  </a:lnTo>
                  <a:lnTo>
                    <a:pt x="733040" y="350694"/>
                  </a:lnTo>
                  <a:lnTo>
                    <a:pt x="730507" y="350694"/>
                  </a:lnTo>
                  <a:lnTo>
                    <a:pt x="730507" y="353226"/>
                  </a:lnTo>
                  <a:lnTo>
                    <a:pt x="727975" y="353226"/>
                  </a:lnTo>
                  <a:lnTo>
                    <a:pt x="725443" y="358290"/>
                  </a:lnTo>
                  <a:lnTo>
                    <a:pt x="721645" y="362089"/>
                  </a:lnTo>
                  <a:lnTo>
                    <a:pt x="719113" y="364621"/>
                  </a:lnTo>
                  <a:lnTo>
                    <a:pt x="716581" y="364621"/>
                  </a:lnTo>
                  <a:lnTo>
                    <a:pt x="697591" y="369685"/>
                  </a:lnTo>
                  <a:lnTo>
                    <a:pt x="692526" y="369685"/>
                  </a:lnTo>
                  <a:lnTo>
                    <a:pt x="662141" y="372217"/>
                  </a:lnTo>
                  <a:lnTo>
                    <a:pt x="649480" y="372217"/>
                  </a:lnTo>
                  <a:lnTo>
                    <a:pt x="648215" y="372217"/>
                  </a:lnTo>
                  <a:lnTo>
                    <a:pt x="645682" y="372217"/>
                  </a:lnTo>
                  <a:lnTo>
                    <a:pt x="633022" y="374749"/>
                  </a:lnTo>
                  <a:lnTo>
                    <a:pt x="630490" y="376015"/>
                  </a:lnTo>
                  <a:lnTo>
                    <a:pt x="629224" y="376015"/>
                  </a:lnTo>
                  <a:lnTo>
                    <a:pt x="629224" y="378547"/>
                  </a:lnTo>
                  <a:lnTo>
                    <a:pt x="626692" y="381079"/>
                  </a:lnTo>
                  <a:lnTo>
                    <a:pt x="624159" y="386143"/>
                  </a:lnTo>
                  <a:lnTo>
                    <a:pt x="624159" y="367153"/>
                  </a:lnTo>
                  <a:lnTo>
                    <a:pt x="624159" y="362089"/>
                  </a:lnTo>
                  <a:lnTo>
                    <a:pt x="624159" y="358290"/>
                  </a:lnTo>
                  <a:lnTo>
                    <a:pt x="624159" y="355758"/>
                  </a:lnTo>
                  <a:lnTo>
                    <a:pt x="621628" y="353226"/>
                  </a:lnTo>
                  <a:lnTo>
                    <a:pt x="621628" y="350694"/>
                  </a:lnTo>
                  <a:lnTo>
                    <a:pt x="619096" y="350694"/>
                  </a:lnTo>
                  <a:lnTo>
                    <a:pt x="616563" y="349428"/>
                  </a:lnTo>
                  <a:lnTo>
                    <a:pt x="614031" y="349428"/>
                  </a:lnTo>
                  <a:lnTo>
                    <a:pt x="605169" y="349428"/>
                  </a:lnTo>
                  <a:lnTo>
                    <a:pt x="602637" y="346896"/>
                  </a:lnTo>
                  <a:lnTo>
                    <a:pt x="593775" y="346896"/>
                  </a:lnTo>
                  <a:lnTo>
                    <a:pt x="593775" y="349428"/>
                  </a:lnTo>
                  <a:lnTo>
                    <a:pt x="591243" y="349428"/>
                  </a:lnTo>
                  <a:lnTo>
                    <a:pt x="586178" y="349428"/>
                  </a:lnTo>
                  <a:lnTo>
                    <a:pt x="583647" y="349428"/>
                  </a:lnTo>
                  <a:lnTo>
                    <a:pt x="581114" y="350694"/>
                  </a:lnTo>
                  <a:lnTo>
                    <a:pt x="576050" y="353226"/>
                  </a:lnTo>
                  <a:lnTo>
                    <a:pt x="576050" y="355758"/>
                  </a:lnTo>
                  <a:lnTo>
                    <a:pt x="569720" y="358290"/>
                  </a:lnTo>
                  <a:lnTo>
                    <a:pt x="569720" y="360822"/>
                  </a:lnTo>
                  <a:lnTo>
                    <a:pt x="567187" y="360822"/>
                  </a:lnTo>
                  <a:lnTo>
                    <a:pt x="559591" y="360822"/>
                  </a:lnTo>
                  <a:lnTo>
                    <a:pt x="543133" y="360822"/>
                  </a:lnTo>
                  <a:lnTo>
                    <a:pt x="538069" y="360822"/>
                  </a:lnTo>
                  <a:lnTo>
                    <a:pt x="536803" y="358290"/>
                  </a:lnTo>
                  <a:lnTo>
                    <a:pt x="534271" y="358290"/>
                  </a:lnTo>
                  <a:lnTo>
                    <a:pt x="531738" y="358290"/>
                  </a:lnTo>
                  <a:lnTo>
                    <a:pt x="519078" y="355758"/>
                  </a:lnTo>
                  <a:lnTo>
                    <a:pt x="517812" y="355758"/>
                  </a:lnTo>
                  <a:lnTo>
                    <a:pt x="491225" y="350694"/>
                  </a:lnTo>
                  <a:lnTo>
                    <a:pt x="486161" y="349428"/>
                  </a:lnTo>
                  <a:lnTo>
                    <a:pt x="479831" y="346896"/>
                  </a:lnTo>
                  <a:lnTo>
                    <a:pt x="453243" y="335502"/>
                  </a:lnTo>
                  <a:lnTo>
                    <a:pt x="450712" y="332970"/>
                  </a:lnTo>
                  <a:lnTo>
                    <a:pt x="448180" y="332970"/>
                  </a:lnTo>
                  <a:lnTo>
                    <a:pt x="443115" y="330437"/>
                  </a:lnTo>
                  <a:lnTo>
                    <a:pt x="443115" y="327905"/>
                  </a:lnTo>
                  <a:lnTo>
                    <a:pt x="441850" y="327905"/>
                  </a:lnTo>
                  <a:lnTo>
                    <a:pt x="426657" y="324107"/>
                  </a:lnTo>
                  <a:lnTo>
                    <a:pt x="424125" y="324107"/>
                  </a:lnTo>
                  <a:lnTo>
                    <a:pt x="420327" y="324107"/>
                  </a:lnTo>
                  <a:lnTo>
                    <a:pt x="417794" y="324107"/>
                  </a:lnTo>
                  <a:lnTo>
                    <a:pt x="407666" y="324107"/>
                  </a:lnTo>
                  <a:lnTo>
                    <a:pt x="403868" y="324107"/>
                  </a:lnTo>
                  <a:lnTo>
                    <a:pt x="401336" y="324107"/>
                  </a:lnTo>
                  <a:lnTo>
                    <a:pt x="398804" y="324107"/>
                  </a:lnTo>
                  <a:lnTo>
                    <a:pt x="372217" y="316511"/>
                  </a:lnTo>
                  <a:lnTo>
                    <a:pt x="369685" y="313979"/>
                  </a:lnTo>
                  <a:lnTo>
                    <a:pt x="365887" y="310181"/>
                  </a:lnTo>
                  <a:lnTo>
                    <a:pt x="360822" y="305117"/>
                  </a:lnTo>
                  <a:lnTo>
                    <a:pt x="334236" y="291190"/>
                  </a:lnTo>
                  <a:lnTo>
                    <a:pt x="317777" y="282328"/>
                  </a:lnTo>
                  <a:lnTo>
                    <a:pt x="296255" y="268401"/>
                  </a:lnTo>
                  <a:lnTo>
                    <a:pt x="265869" y="257007"/>
                  </a:lnTo>
                  <a:lnTo>
                    <a:pt x="258273" y="254475"/>
                  </a:lnTo>
                  <a:lnTo>
                    <a:pt x="258273" y="251943"/>
                  </a:lnTo>
                  <a:lnTo>
                    <a:pt x="254475" y="249411"/>
                  </a:lnTo>
                  <a:lnTo>
                    <a:pt x="251943" y="249411"/>
                  </a:lnTo>
                  <a:lnTo>
                    <a:pt x="251943" y="246879"/>
                  </a:lnTo>
                  <a:lnTo>
                    <a:pt x="249411" y="245613"/>
                  </a:lnTo>
                  <a:lnTo>
                    <a:pt x="249411" y="243081"/>
                  </a:lnTo>
                  <a:lnTo>
                    <a:pt x="249411" y="240548"/>
                  </a:lnTo>
                  <a:lnTo>
                    <a:pt x="249411" y="238016"/>
                  </a:lnTo>
                  <a:lnTo>
                    <a:pt x="249411" y="235484"/>
                  </a:lnTo>
                  <a:lnTo>
                    <a:pt x="239283" y="217760"/>
                  </a:lnTo>
                  <a:lnTo>
                    <a:pt x="232952" y="206365"/>
                  </a:lnTo>
                  <a:lnTo>
                    <a:pt x="232952" y="203833"/>
                  </a:lnTo>
                  <a:lnTo>
                    <a:pt x="230420" y="203833"/>
                  </a:lnTo>
                  <a:lnTo>
                    <a:pt x="230420" y="201301"/>
                  </a:lnTo>
                  <a:lnTo>
                    <a:pt x="227888" y="201301"/>
                  </a:lnTo>
                  <a:lnTo>
                    <a:pt x="211429" y="193705"/>
                  </a:lnTo>
                  <a:lnTo>
                    <a:pt x="208897" y="193705"/>
                  </a:lnTo>
                  <a:lnTo>
                    <a:pt x="206365" y="193705"/>
                  </a:lnTo>
                  <a:lnTo>
                    <a:pt x="203833" y="193705"/>
                  </a:lnTo>
                  <a:lnTo>
                    <a:pt x="201301" y="193705"/>
                  </a:lnTo>
                  <a:lnTo>
                    <a:pt x="198769" y="193705"/>
                  </a:lnTo>
                  <a:lnTo>
                    <a:pt x="197503" y="193705"/>
                  </a:lnTo>
                  <a:lnTo>
                    <a:pt x="197503" y="192439"/>
                  </a:lnTo>
                  <a:lnTo>
                    <a:pt x="194971" y="192439"/>
                  </a:lnTo>
                  <a:lnTo>
                    <a:pt x="192439" y="192439"/>
                  </a:lnTo>
                  <a:lnTo>
                    <a:pt x="189907" y="189907"/>
                  </a:lnTo>
                  <a:lnTo>
                    <a:pt x="187374" y="189907"/>
                  </a:lnTo>
                  <a:lnTo>
                    <a:pt x="173448" y="173448"/>
                  </a:lnTo>
                  <a:lnTo>
                    <a:pt x="170916" y="170916"/>
                  </a:lnTo>
                  <a:lnTo>
                    <a:pt x="168384" y="168384"/>
                  </a:lnTo>
                  <a:lnTo>
                    <a:pt x="168384" y="167118"/>
                  </a:lnTo>
                  <a:lnTo>
                    <a:pt x="168384" y="164586"/>
                  </a:lnTo>
                  <a:lnTo>
                    <a:pt x="168384" y="162054"/>
                  </a:lnTo>
                  <a:lnTo>
                    <a:pt x="165852" y="162054"/>
                  </a:lnTo>
                  <a:lnTo>
                    <a:pt x="156990" y="150659"/>
                  </a:lnTo>
                  <a:lnTo>
                    <a:pt x="156990" y="148127"/>
                  </a:lnTo>
                  <a:lnTo>
                    <a:pt x="154457" y="148127"/>
                  </a:lnTo>
                  <a:lnTo>
                    <a:pt x="143063" y="143063"/>
                  </a:lnTo>
                  <a:lnTo>
                    <a:pt x="140531" y="143063"/>
                  </a:lnTo>
                  <a:lnTo>
                    <a:pt x="140531" y="141797"/>
                  </a:lnTo>
                  <a:lnTo>
                    <a:pt x="137999" y="141797"/>
                  </a:lnTo>
                  <a:lnTo>
                    <a:pt x="135467" y="143063"/>
                  </a:lnTo>
                  <a:lnTo>
                    <a:pt x="132935" y="143063"/>
                  </a:lnTo>
                  <a:lnTo>
                    <a:pt x="125339" y="145595"/>
                  </a:lnTo>
                  <a:lnTo>
                    <a:pt x="124072" y="145595"/>
                  </a:lnTo>
                  <a:lnTo>
                    <a:pt x="121541" y="145595"/>
                  </a:lnTo>
                  <a:lnTo>
                    <a:pt x="119008" y="143063"/>
                  </a:lnTo>
                  <a:lnTo>
                    <a:pt x="100018" y="131669"/>
                  </a:lnTo>
                  <a:lnTo>
                    <a:pt x="97486" y="129137"/>
                  </a:lnTo>
                  <a:lnTo>
                    <a:pt x="97486" y="127870"/>
                  </a:lnTo>
                  <a:lnTo>
                    <a:pt x="94953" y="127870"/>
                  </a:lnTo>
                  <a:lnTo>
                    <a:pt x="94953" y="125338"/>
                  </a:lnTo>
                  <a:lnTo>
                    <a:pt x="94953" y="122806"/>
                  </a:lnTo>
                  <a:lnTo>
                    <a:pt x="94953" y="120274"/>
                  </a:lnTo>
                  <a:lnTo>
                    <a:pt x="92421" y="120274"/>
                  </a:lnTo>
                  <a:lnTo>
                    <a:pt x="92421" y="117742"/>
                  </a:lnTo>
                  <a:lnTo>
                    <a:pt x="89890" y="117742"/>
                  </a:lnTo>
                  <a:lnTo>
                    <a:pt x="89890" y="115210"/>
                  </a:lnTo>
                  <a:lnTo>
                    <a:pt x="87357" y="115210"/>
                  </a:lnTo>
                  <a:lnTo>
                    <a:pt x="87357" y="113944"/>
                  </a:lnTo>
                  <a:lnTo>
                    <a:pt x="86091" y="113944"/>
                  </a:lnTo>
                  <a:lnTo>
                    <a:pt x="83559" y="111412"/>
                  </a:lnTo>
                  <a:lnTo>
                    <a:pt x="81027" y="111412"/>
                  </a:lnTo>
                  <a:lnTo>
                    <a:pt x="78495" y="108880"/>
                  </a:lnTo>
                  <a:lnTo>
                    <a:pt x="73430" y="106348"/>
                  </a:lnTo>
                  <a:lnTo>
                    <a:pt x="70899" y="106348"/>
                  </a:lnTo>
                  <a:lnTo>
                    <a:pt x="68367" y="103816"/>
                  </a:lnTo>
                  <a:lnTo>
                    <a:pt x="68367" y="102550"/>
                  </a:lnTo>
                  <a:lnTo>
                    <a:pt x="64569" y="100018"/>
                  </a:lnTo>
                  <a:lnTo>
                    <a:pt x="62036" y="97486"/>
                  </a:lnTo>
                  <a:lnTo>
                    <a:pt x="59504" y="94953"/>
                  </a:lnTo>
                  <a:lnTo>
                    <a:pt x="56972" y="92421"/>
                  </a:lnTo>
                  <a:lnTo>
                    <a:pt x="56972" y="89889"/>
                  </a:lnTo>
                  <a:lnTo>
                    <a:pt x="54440" y="89889"/>
                  </a:lnTo>
                  <a:lnTo>
                    <a:pt x="54440" y="88623"/>
                  </a:lnTo>
                  <a:lnTo>
                    <a:pt x="54440" y="86091"/>
                  </a:lnTo>
                  <a:lnTo>
                    <a:pt x="51908" y="86091"/>
                  </a:lnTo>
                  <a:lnTo>
                    <a:pt x="51908" y="83559"/>
                  </a:lnTo>
                  <a:lnTo>
                    <a:pt x="51908" y="81027"/>
                  </a:lnTo>
                  <a:lnTo>
                    <a:pt x="51908" y="78495"/>
                  </a:lnTo>
                  <a:lnTo>
                    <a:pt x="51908" y="75963"/>
                  </a:lnTo>
                  <a:lnTo>
                    <a:pt x="51908" y="74697"/>
                  </a:lnTo>
                  <a:lnTo>
                    <a:pt x="51908" y="72165"/>
                  </a:lnTo>
                  <a:lnTo>
                    <a:pt x="49376" y="72165"/>
                  </a:lnTo>
                  <a:lnTo>
                    <a:pt x="49376" y="69632"/>
                  </a:lnTo>
                  <a:lnTo>
                    <a:pt x="48110" y="69632"/>
                  </a:lnTo>
                  <a:lnTo>
                    <a:pt x="26587" y="50642"/>
                  </a:lnTo>
                  <a:lnTo>
                    <a:pt x="10128" y="36715"/>
                  </a:lnTo>
                  <a:lnTo>
                    <a:pt x="10128" y="35449"/>
                  </a:lnTo>
                  <a:lnTo>
                    <a:pt x="7597" y="32917"/>
                  </a:lnTo>
                  <a:lnTo>
                    <a:pt x="0" y="18991"/>
                  </a:lnTo>
                  <a:lnTo>
                    <a:pt x="0" y="16459"/>
                  </a:lnTo>
                  <a:lnTo>
                    <a:pt x="0" y="13927"/>
                  </a:lnTo>
                  <a:lnTo>
                    <a:pt x="0" y="10128"/>
                  </a:lnTo>
                  <a:lnTo>
                    <a:pt x="0" y="7596"/>
                  </a:lnTo>
                  <a:lnTo>
                    <a:pt x="0" y="5064"/>
                  </a:lnTo>
                  <a:lnTo>
                    <a:pt x="2532" y="5064"/>
                  </a:lnTo>
                  <a:lnTo>
                    <a:pt x="2532" y="2532"/>
                  </a:lnTo>
                  <a:lnTo>
                    <a:pt x="5064" y="2532"/>
                  </a:lnTo>
                  <a:lnTo>
                    <a:pt x="7597" y="2532"/>
                  </a:lnTo>
                  <a:lnTo>
                    <a:pt x="10128" y="0"/>
                  </a:lnTo>
                  <a:lnTo>
                    <a:pt x="13927" y="0"/>
                  </a:lnTo>
                  <a:lnTo>
                    <a:pt x="16458" y="0"/>
                  </a:lnTo>
                  <a:lnTo>
                    <a:pt x="18991" y="0"/>
                  </a:lnTo>
                  <a:lnTo>
                    <a:pt x="21523" y="0"/>
                  </a:lnTo>
                  <a:lnTo>
                    <a:pt x="24055" y="0"/>
                  </a:lnTo>
                  <a:lnTo>
                    <a:pt x="24055" y="2532"/>
                  </a:lnTo>
                  <a:lnTo>
                    <a:pt x="26587" y="2532"/>
                  </a:lnTo>
                  <a:lnTo>
                    <a:pt x="29119" y="5064"/>
                  </a:lnTo>
                  <a:lnTo>
                    <a:pt x="30385" y="5064"/>
                  </a:lnTo>
                  <a:lnTo>
                    <a:pt x="30385" y="7596"/>
                  </a:lnTo>
                  <a:lnTo>
                    <a:pt x="32918" y="7596"/>
                  </a:lnTo>
                  <a:lnTo>
                    <a:pt x="35449" y="10128"/>
                  </a:lnTo>
                  <a:lnTo>
                    <a:pt x="37981" y="10128"/>
                  </a:lnTo>
                  <a:lnTo>
                    <a:pt x="40514" y="10128"/>
                  </a:lnTo>
                  <a:lnTo>
                    <a:pt x="62036" y="10128"/>
                  </a:lnTo>
                  <a:lnTo>
                    <a:pt x="68367" y="10128"/>
                  </a:lnTo>
                  <a:lnTo>
                    <a:pt x="70899" y="10128"/>
                  </a:lnTo>
                  <a:lnTo>
                    <a:pt x="73430" y="10128"/>
                  </a:lnTo>
                  <a:lnTo>
                    <a:pt x="75963" y="10128"/>
                  </a:lnTo>
                  <a:lnTo>
                    <a:pt x="78495" y="10128"/>
                  </a:lnTo>
                  <a:lnTo>
                    <a:pt x="81027" y="10128"/>
                  </a:lnTo>
                  <a:lnTo>
                    <a:pt x="83559" y="10128"/>
                  </a:lnTo>
                  <a:lnTo>
                    <a:pt x="86091" y="10128"/>
                  </a:lnTo>
                  <a:lnTo>
                    <a:pt x="87357" y="10128"/>
                  </a:lnTo>
                  <a:lnTo>
                    <a:pt x="89890" y="10128"/>
                  </a:lnTo>
                  <a:lnTo>
                    <a:pt x="92421" y="10128"/>
                  </a:lnTo>
                  <a:lnTo>
                    <a:pt x="105081" y="13927"/>
                  </a:lnTo>
                  <a:lnTo>
                    <a:pt x="105081" y="16459"/>
                  </a:lnTo>
                  <a:lnTo>
                    <a:pt x="106348" y="16459"/>
                  </a:lnTo>
                  <a:lnTo>
                    <a:pt x="106348" y="18991"/>
                  </a:lnTo>
                  <a:lnTo>
                    <a:pt x="108880" y="18991"/>
                  </a:lnTo>
                  <a:lnTo>
                    <a:pt x="108880" y="21523"/>
                  </a:lnTo>
                  <a:lnTo>
                    <a:pt x="108880" y="24055"/>
                  </a:lnTo>
                  <a:lnTo>
                    <a:pt x="108880" y="25321"/>
                  </a:lnTo>
                  <a:lnTo>
                    <a:pt x="121541" y="41779"/>
                  </a:lnTo>
                  <a:lnTo>
                    <a:pt x="143063" y="63302"/>
                  </a:lnTo>
                  <a:lnTo>
                    <a:pt x="144329" y="64568"/>
                  </a:lnTo>
                  <a:lnTo>
                    <a:pt x="151925" y="69632"/>
                  </a:lnTo>
                  <a:lnTo>
                    <a:pt x="154457" y="69632"/>
                  </a:lnTo>
                  <a:lnTo>
                    <a:pt x="156990" y="72165"/>
                  </a:lnTo>
                  <a:lnTo>
                    <a:pt x="159522" y="72165"/>
                  </a:lnTo>
                  <a:lnTo>
                    <a:pt x="160788" y="72165"/>
                  </a:lnTo>
                  <a:lnTo>
                    <a:pt x="163320" y="72165"/>
                  </a:lnTo>
                  <a:lnTo>
                    <a:pt x="165852" y="74697"/>
                  </a:lnTo>
                  <a:lnTo>
                    <a:pt x="168384" y="74697"/>
                  </a:lnTo>
                  <a:lnTo>
                    <a:pt x="168384" y="75963"/>
                  </a:lnTo>
                  <a:lnTo>
                    <a:pt x="170916" y="78495"/>
                  </a:lnTo>
                  <a:lnTo>
                    <a:pt x="192439" y="102550"/>
                  </a:lnTo>
                  <a:lnTo>
                    <a:pt x="198769" y="108880"/>
                  </a:lnTo>
                  <a:lnTo>
                    <a:pt x="201301" y="108880"/>
                  </a:lnTo>
                  <a:lnTo>
                    <a:pt x="203833" y="111412"/>
                  </a:lnTo>
                  <a:lnTo>
                    <a:pt x="206365" y="111412"/>
                  </a:lnTo>
                  <a:lnTo>
                    <a:pt x="208897" y="111412"/>
                  </a:lnTo>
                  <a:lnTo>
                    <a:pt x="211429" y="111412"/>
                  </a:lnTo>
                  <a:lnTo>
                    <a:pt x="213962" y="111412"/>
                  </a:lnTo>
                  <a:lnTo>
                    <a:pt x="216494" y="111412"/>
                  </a:lnTo>
                  <a:lnTo>
                    <a:pt x="217760" y="111412"/>
                  </a:lnTo>
                  <a:lnTo>
                    <a:pt x="235485" y="120274"/>
                  </a:lnTo>
                  <a:lnTo>
                    <a:pt x="239283" y="125338"/>
                  </a:lnTo>
                  <a:lnTo>
                    <a:pt x="249411" y="134201"/>
                  </a:lnTo>
                  <a:lnTo>
                    <a:pt x="251943" y="134201"/>
                  </a:lnTo>
                  <a:lnTo>
                    <a:pt x="251943" y="136733"/>
                  </a:lnTo>
                  <a:lnTo>
                    <a:pt x="254475" y="136733"/>
                  </a:lnTo>
                  <a:lnTo>
                    <a:pt x="255741" y="136733"/>
                  </a:lnTo>
                  <a:lnTo>
                    <a:pt x="258273" y="136733"/>
                  </a:lnTo>
                  <a:lnTo>
                    <a:pt x="260805" y="136733"/>
                  </a:lnTo>
                  <a:lnTo>
                    <a:pt x="263337" y="136733"/>
                  </a:lnTo>
                  <a:lnTo>
                    <a:pt x="265869" y="134201"/>
                  </a:lnTo>
                  <a:lnTo>
                    <a:pt x="268401" y="134201"/>
                  </a:lnTo>
                  <a:lnTo>
                    <a:pt x="270934" y="134201"/>
                  </a:lnTo>
                  <a:lnTo>
                    <a:pt x="270934" y="131669"/>
                  </a:lnTo>
                  <a:lnTo>
                    <a:pt x="273466" y="134201"/>
                  </a:lnTo>
                  <a:lnTo>
                    <a:pt x="274732" y="134201"/>
                  </a:lnTo>
                  <a:lnTo>
                    <a:pt x="277264" y="134201"/>
                  </a:lnTo>
                  <a:lnTo>
                    <a:pt x="279796" y="136733"/>
                  </a:lnTo>
                  <a:lnTo>
                    <a:pt x="282328" y="139265"/>
                  </a:lnTo>
                  <a:lnTo>
                    <a:pt x="284860" y="141797"/>
                  </a:lnTo>
                  <a:lnTo>
                    <a:pt x="289924" y="148127"/>
                  </a:lnTo>
                  <a:lnTo>
                    <a:pt x="292457" y="154457"/>
                  </a:lnTo>
                  <a:lnTo>
                    <a:pt x="292457" y="156990"/>
                  </a:lnTo>
                  <a:lnTo>
                    <a:pt x="293722" y="159522"/>
                  </a:lnTo>
                  <a:lnTo>
                    <a:pt x="296255" y="162054"/>
                  </a:lnTo>
                  <a:lnTo>
                    <a:pt x="298787" y="162054"/>
                  </a:lnTo>
                  <a:lnTo>
                    <a:pt x="301318" y="162054"/>
                  </a:lnTo>
                  <a:lnTo>
                    <a:pt x="308915" y="164586"/>
                  </a:lnTo>
                  <a:lnTo>
                    <a:pt x="312713" y="168384"/>
                  </a:lnTo>
                  <a:lnTo>
                    <a:pt x="320309" y="173448"/>
                  </a:lnTo>
                  <a:lnTo>
                    <a:pt x="334236" y="182310"/>
                  </a:lnTo>
                  <a:lnTo>
                    <a:pt x="336768" y="182310"/>
                  </a:lnTo>
                  <a:lnTo>
                    <a:pt x="339300" y="182310"/>
                  </a:lnTo>
                  <a:lnTo>
                    <a:pt x="346896" y="184842"/>
                  </a:lnTo>
                  <a:lnTo>
                    <a:pt x="349429" y="187375"/>
                  </a:lnTo>
                  <a:lnTo>
                    <a:pt x="350694" y="187375"/>
                  </a:lnTo>
                  <a:lnTo>
                    <a:pt x="353226" y="187375"/>
                  </a:lnTo>
                  <a:lnTo>
                    <a:pt x="355759" y="187375"/>
                  </a:lnTo>
                  <a:lnTo>
                    <a:pt x="374749" y="198769"/>
                  </a:lnTo>
                  <a:lnTo>
                    <a:pt x="377281" y="198769"/>
                  </a:lnTo>
                  <a:lnTo>
                    <a:pt x="377281" y="201301"/>
                  </a:lnTo>
                  <a:lnTo>
                    <a:pt x="379813" y="203833"/>
                  </a:lnTo>
                  <a:lnTo>
                    <a:pt x="379813" y="206365"/>
                  </a:lnTo>
                  <a:lnTo>
                    <a:pt x="382345" y="207631"/>
                  </a:lnTo>
                  <a:lnTo>
                    <a:pt x="379813" y="210163"/>
                  </a:lnTo>
                  <a:lnTo>
                    <a:pt x="379813" y="212695"/>
                  </a:lnTo>
                  <a:lnTo>
                    <a:pt x="382345" y="215227"/>
                  </a:lnTo>
                  <a:lnTo>
                    <a:pt x="382345" y="217760"/>
                  </a:lnTo>
                  <a:lnTo>
                    <a:pt x="384878" y="217760"/>
                  </a:lnTo>
                  <a:lnTo>
                    <a:pt x="384878" y="219026"/>
                  </a:lnTo>
                  <a:lnTo>
                    <a:pt x="396272" y="226622"/>
                  </a:lnTo>
                  <a:lnTo>
                    <a:pt x="398804" y="226622"/>
                  </a:lnTo>
                  <a:lnTo>
                    <a:pt x="401336" y="229154"/>
                  </a:lnTo>
                  <a:lnTo>
                    <a:pt x="403868" y="229154"/>
                  </a:lnTo>
                  <a:lnTo>
                    <a:pt x="405134" y="229154"/>
                  </a:lnTo>
                  <a:lnTo>
                    <a:pt x="405134" y="226622"/>
                  </a:lnTo>
                  <a:lnTo>
                    <a:pt x="407666" y="226622"/>
                  </a:lnTo>
                  <a:lnTo>
                    <a:pt x="410198" y="226622"/>
                  </a:lnTo>
                  <a:lnTo>
                    <a:pt x="410198" y="224090"/>
                  </a:lnTo>
                  <a:lnTo>
                    <a:pt x="412731" y="224090"/>
                  </a:lnTo>
                  <a:lnTo>
                    <a:pt x="415262" y="224090"/>
                  </a:lnTo>
                  <a:lnTo>
                    <a:pt x="417794" y="226622"/>
                  </a:lnTo>
                  <a:lnTo>
                    <a:pt x="420327" y="226622"/>
                  </a:lnTo>
                  <a:lnTo>
                    <a:pt x="420327" y="229154"/>
                  </a:lnTo>
                  <a:lnTo>
                    <a:pt x="422859" y="229154"/>
                  </a:lnTo>
                  <a:lnTo>
                    <a:pt x="422859" y="231686"/>
                  </a:lnTo>
                  <a:lnTo>
                    <a:pt x="424125" y="231686"/>
                  </a:lnTo>
                  <a:lnTo>
                    <a:pt x="424125" y="232952"/>
                  </a:lnTo>
                  <a:lnTo>
                    <a:pt x="424125" y="235484"/>
                  </a:lnTo>
                  <a:lnTo>
                    <a:pt x="426657" y="238016"/>
                  </a:lnTo>
                  <a:lnTo>
                    <a:pt x="426657" y="240548"/>
                  </a:lnTo>
                  <a:lnTo>
                    <a:pt x="429189" y="240548"/>
                  </a:lnTo>
                  <a:lnTo>
                    <a:pt x="429189" y="243081"/>
                  </a:lnTo>
                  <a:lnTo>
                    <a:pt x="439317" y="249411"/>
                  </a:lnTo>
                  <a:lnTo>
                    <a:pt x="441850" y="249411"/>
                  </a:lnTo>
                  <a:lnTo>
                    <a:pt x="441850" y="251943"/>
                  </a:lnTo>
                  <a:lnTo>
                    <a:pt x="443115" y="251943"/>
                  </a:lnTo>
                  <a:lnTo>
                    <a:pt x="448180" y="251943"/>
                  </a:lnTo>
                  <a:lnTo>
                    <a:pt x="450712" y="251943"/>
                  </a:lnTo>
                  <a:lnTo>
                    <a:pt x="453243" y="251943"/>
                  </a:lnTo>
                  <a:lnTo>
                    <a:pt x="455776" y="251943"/>
                  </a:lnTo>
                  <a:lnTo>
                    <a:pt x="458308" y="251943"/>
                  </a:lnTo>
                  <a:lnTo>
                    <a:pt x="460840" y="251943"/>
                  </a:lnTo>
                  <a:lnTo>
                    <a:pt x="462106" y="249411"/>
                  </a:lnTo>
                  <a:lnTo>
                    <a:pt x="464638" y="249411"/>
                  </a:lnTo>
                  <a:lnTo>
                    <a:pt x="467170" y="249411"/>
                  </a:lnTo>
                  <a:lnTo>
                    <a:pt x="467170" y="246879"/>
                  </a:lnTo>
                  <a:lnTo>
                    <a:pt x="469703" y="249411"/>
                  </a:lnTo>
                  <a:lnTo>
                    <a:pt x="477299" y="249411"/>
                  </a:lnTo>
                  <a:lnTo>
                    <a:pt x="479831" y="251943"/>
                  </a:lnTo>
                  <a:lnTo>
                    <a:pt x="502619" y="251943"/>
                  </a:lnTo>
                  <a:lnTo>
                    <a:pt x="505152" y="249411"/>
                  </a:lnTo>
                  <a:lnTo>
                    <a:pt x="510215" y="249411"/>
                  </a:lnTo>
                  <a:lnTo>
                    <a:pt x="512748" y="249411"/>
                  </a:lnTo>
                  <a:lnTo>
                    <a:pt x="534271" y="251943"/>
                  </a:lnTo>
                  <a:lnTo>
                    <a:pt x="543133" y="251943"/>
                  </a:lnTo>
                  <a:lnTo>
                    <a:pt x="543133" y="254475"/>
                  </a:lnTo>
                  <a:lnTo>
                    <a:pt x="555793" y="257007"/>
                  </a:lnTo>
                  <a:lnTo>
                    <a:pt x="564656" y="254475"/>
                  </a:lnTo>
                  <a:lnTo>
                    <a:pt x="583647" y="251943"/>
                  </a:lnTo>
                  <a:lnTo>
                    <a:pt x="602637" y="249411"/>
                  </a:lnTo>
                  <a:lnTo>
                    <a:pt x="602637" y="246879"/>
                  </a:lnTo>
                  <a:lnTo>
                    <a:pt x="605169" y="246879"/>
                  </a:lnTo>
                  <a:lnTo>
                    <a:pt x="607701" y="246879"/>
                  </a:lnTo>
                  <a:lnTo>
                    <a:pt x="616563" y="245613"/>
                  </a:lnTo>
                  <a:lnTo>
                    <a:pt x="630490" y="246879"/>
                  </a:lnTo>
                  <a:lnTo>
                    <a:pt x="633022" y="246879"/>
                  </a:lnTo>
                  <a:lnTo>
                    <a:pt x="635554" y="246879"/>
                  </a:lnTo>
                  <a:lnTo>
                    <a:pt x="652012" y="249411"/>
                  </a:lnTo>
                  <a:lnTo>
                    <a:pt x="657077" y="251943"/>
                  </a:lnTo>
                  <a:lnTo>
                    <a:pt x="667205" y="257007"/>
                  </a:lnTo>
                  <a:lnTo>
                    <a:pt x="681131" y="258273"/>
                  </a:lnTo>
                  <a:lnTo>
                    <a:pt x="695058" y="258273"/>
                  </a:lnTo>
                  <a:lnTo>
                    <a:pt x="719113" y="258273"/>
                  </a:lnTo>
                  <a:lnTo>
                    <a:pt x="721645" y="258273"/>
                  </a:lnTo>
                  <a:lnTo>
                    <a:pt x="721645" y="257007"/>
                  </a:lnTo>
                  <a:lnTo>
                    <a:pt x="733040" y="251943"/>
                  </a:lnTo>
                  <a:lnTo>
                    <a:pt x="735572" y="251943"/>
                  </a:lnTo>
                  <a:lnTo>
                    <a:pt x="735572" y="249411"/>
                  </a:lnTo>
                  <a:lnTo>
                    <a:pt x="738103" y="249411"/>
                  </a:lnTo>
                  <a:lnTo>
                    <a:pt x="738103" y="246879"/>
                  </a:lnTo>
                  <a:lnTo>
                    <a:pt x="738103" y="245613"/>
                  </a:lnTo>
                  <a:lnTo>
                    <a:pt x="740636" y="243081"/>
                  </a:lnTo>
                  <a:lnTo>
                    <a:pt x="740636" y="240548"/>
                  </a:lnTo>
                  <a:lnTo>
                    <a:pt x="738103" y="240548"/>
                  </a:lnTo>
                  <a:lnTo>
                    <a:pt x="738103" y="238016"/>
                  </a:lnTo>
                  <a:lnTo>
                    <a:pt x="738103" y="235484"/>
                  </a:lnTo>
                  <a:lnTo>
                    <a:pt x="735572" y="235484"/>
                  </a:lnTo>
                  <a:lnTo>
                    <a:pt x="735572" y="232952"/>
                  </a:lnTo>
                  <a:lnTo>
                    <a:pt x="733040" y="232952"/>
                  </a:lnTo>
                  <a:lnTo>
                    <a:pt x="730507" y="231686"/>
                  </a:lnTo>
                  <a:lnTo>
                    <a:pt x="727975" y="231686"/>
                  </a:lnTo>
                  <a:lnTo>
                    <a:pt x="724177" y="229154"/>
                  </a:lnTo>
                  <a:lnTo>
                    <a:pt x="721645" y="229154"/>
                  </a:lnTo>
                  <a:lnTo>
                    <a:pt x="719113" y="226622"/>
                  </a:lnTo>
                  <a:lnTo>
                    <a:pt x="719113" y="224090"/>
                  </a:lnTo>
                  <a:lnTo>
                    <a:pt x="716581" y="221558"/>
                  </a:lnTo>
                  <a:lnTo>
                    <a:pt x="716581" y="219026"/>
                  </a:lnTo>
                  <a:lnTo>
                    <a:pt x="716581" y="217760"/>
                  </a:lnTo>
                  <a:lnTo>
                    <a:pt x="719113" y="217760"/>
                  </a:lnTo>
                  <a:lnTo>
                    <a:pt x="719113" y="215227"/>
                  </a:lnTo>
                  <a:lnTo>
                    <a:pt x="719113" y="212695"/>
                  </a:lnTo>
                  <a:lnTo>
                    <a:pt x="725443" y="203833"/>
                  </a:lnTo>
                  <a:lnTo>
                    <a:pt x="727975" y="201301"/>
                  </a:lnTo>
                  <a:lnTo>
                    <a:pt x="730507" y="198769"/>
                  </a:lnTo>
                  <a:lnTo>
                    <a:pt x="733040" y="198769"/>
                  </a:lnTo>
                  <a:lnTo>
                    <a:pt x="733040" y="196237"/>
                  </a:lnTo>
                  <a:lnTo>
                    <a:pt x="735572" y="196237"/>
                  </a:lnTo>
                  <a:close/>
                </a:path>
              </a:pathLst>
            </a:custGeom>
            <a:solidFill>
              <a:srgbClr val="65C8D0"/>
            </a:solidFill>
            <a:ln w="12660"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D4F99242-E4F1-40DE-8C54-6C8A2E4B2A65}"/>
                </a:ext>
              </a:extLst>
            </p:cNvPr>
            <p:cNvSpPr/>
            <p:nvPr/>
          </p:nvSpPr>
          <p:spPr>
            <a:xfrm>
              <a:off x="8919277" y="2856035"/>
              <a:ext cx="387409" cy="275997"/>
            </a:xfrm>
            <a:custGeom>
              <a:avLst/>
              <a:gdLst>
                <a:gd name="connsiteX0" fmla="*/ 144329 w 387409"/>
                <a:gd name="connsiteY0" fmla="*/ 91155 h 275997"/>
                <a:gd name="connsiteX1" fmla="*/ 151925 w 387409"/>
                <a:gd name="connsiteY1" fmla="*/ 103816 h 275997"/>
                <a:gd name="connsiteX2" fmla="*/ 151925 w 387409"/>
                <a:gd name="connsiteY2" fmla="*/ 105082 h 275997"/>
                <a:gd name="connsiteX3" fmla="*/ 154457 w 387409"/>
                <a:gd name="connsiteY3" fmla="*/ 105082 h 275997"/>
                <a:gd name="connsiteX4" fmla="*/ 154457 w 387409"/>
                <a:gd name="connsiteY4" fmla="*/ 107614 h 275997"/>
                <a:gd name="connsiteX5" fmla="*/ 156990 w 387409"/>
                <a:gd name="connsiteY5" fmla="*/ 107614 h 275997"/>
                <a:gd name="connsiteX6" fmla="*/ 156990 w 387409"/>
                <a:gd name="connsiteY6" fmla="*/ 110146 h 275997"/>
                <a:gd name="connsiteX7" fmla="*/ 156990 w 387409"/>
                <a:gd name="connsiteY7" fmla="*/ 112678 h 275997"/>
                <a:gd name="connsiteX8" fmla="*/ 159521 w 387409"/>
                <a:gd name="connsiteY8" fmla="*/ 112678 h 275997"/>
                <a:gd name="connsiteX9" fmla="*/ 159521 w 387409"/>
                <a:gd name="connsiteY9" fmla="*/ 115210 h 275997"/>
                <a:gd name="connsiteX10" fmla="*/ 189907 w 387409"/>
                <a:gd name="connsiteY10" fmla="*/ 154457 h 275997"/>
                <a:gd name="connsiteX11" fmla="*/ 189907 w 387409"/>
                <a:gd name="connsiteY11" fmla="*/ 156990 h 275997"/>
                <a:gd name="connsiteX12" fmla="*/ 192439 w 387409"/>
                <a:gd name="connsiteY12" fmla="*/ 156990 h 275997"/>
                <a:gd name="connsiteX13" fmla="*/ 194971 w 387409"/>
                <a:gd name="connsiteY13" fmla="*/ 158255 h 275997"/>
                <a:gd name="connsiteX14" fmla="*/ 197503 w 387409"/>
                <a:gd name="connsiteY14" fmla="*/ 158255 h 275997"/>
                <a:gd name="connsiteX15" fmla="*/ 197503 w 387409"/>
                <a:gd name="connsiteY15" fmla="*/ 156990 h 275997"/>
                <a:gd name="connsiteX16" fmla="*/ 200035 w 387409"/>
                <a:gd name="connsiteY16" fmla="*/ 156990 h 275997"/>
                <a:gd name="connsiteX17" fmla="*/ 200035 w 387409"/>
                <a:gd name="connsiteY17" fmla="*/ 154457 h 275997"/>
                <a:gd name="connsiteX18" fmla="*/ 201301 w 387409"/>
                <a:gd name="connsiteY18" fmla="*/ 151925 h 275997"/>
                <a:gd name="connsiteX19" fmla="*/ 201301 w 387409"/>
                <a:gd name="connsiteY19" fmla="*/ 149393 h 275997"/>
                <a:gd name="connsiteX20" fmla="*/ 201301 w 387409"/>
                <a:gd name="connsiteY20" fmla="*/ 146861 h 275997"/>
                <a:gd name="connsiteX21" fmla="*/ 201301 w 387409"/>
                <a:gd name="connsiteY21" fmla="*/ 144329 h 275997"/>
                <a:gd name="connsiteX22" fmla="*/ 201301 w 387409"/>
                <a:gd name="connsiteY22" fmla="*/ 143063 h 275997"/>
                <a:gd name="connsiteX23" fmla="*/ 200035 w 387409"/>
                <a:gd name="connsiteY23" fmla="*/ 140531 h 275997"/>
                <a:gd name="connsiteX24" fmla="*/ 200035 w 387409"/>
                <a:gd name="connsiteY24" fmla="*/ 137999 h 275997"/>
                <a:gd name="connsiteX25" fmla="*/ 200035 w 387409"/>
                <a:gd name="connsiteY25" fmla="*/ 135467 h 275997"/>
                <a:gd name="connsiteX26" fmla="*/ 197503 w 387409"/>
                <a:gd name="connsiteY26" fmla="*/ 132935 h 275997"/>
                <a:gd name="connsiteX27" fmla="*/ 197503 w 387409"/>
                <a:gd name="connsiteY27" fmla="*/ 130403 h 275997"/>
                <a:gd name="connsiteX28" fmla="*/ 197503 w 387409"/>
                <a:gd name="connsiteY28" fmla="*/ 129137 h 275997"/>
                <a:gd name="connsiteX29" fmla="*/ 194971 w 387409"/>
                <a:gd name="connsiteY29" fmla="*/ 126604 h 275997"/>
                <a:gd name="connsiteX30" fmla="*/ 194971 w 387409"/>
                <a:gd name="connsiteY30" fmla="*/ 124072 h 275997"/>
                <a:gd name="connsiteX31" fmla="*/ 194971 w 387409"/>
                <a:gd name="connsiteY31" fmla="*/ 121540 h 275997"/>
                <a:gd name="connsiteX32" fmla="*/ 192439 w 387409"/>
                <a:gd name="connsiteY32" fmla="*/ 121540 h 275997"/>
                <a:gd name="connsiteX33" fmla="*/ 192439 w 387409"/>
                <a:gd name="connsiteY33" fmla="*/ 119008 h 275997"/>
                <a:gd name="connsiteX34" fmla="*/ 192439 w 387409"/>
                <a:gd name="connsiteY34" fmla="*/ 117742 h 275997"/>
                <a:gd name="connsiteX35" fmla="*/ 189907 w 387409"/>
                <a:gd name="connsiteY35" fmla="*/ 117742 h 275997"/>
                <a:gd name="connsiteX36" fmla="*/ 189907 w 387409"/>
                <a:gd name="connsiteY36" fmla="*/ 115210 h 275997"/>
                <a:gd name="connsiteX37" fmla="*/ 189907 w 387409"/>
                <a:gd name="connsiteY37" fmla="*/ 112678 h 275997"/>
                <a:gd name="connsiteX38" fmla="*/ 187374 w 387409"/>
                <a:gd name="connsiteY38" fmla="*/ 110146 h 275997"/>
                <a:gd name="connsiteX39" fmla="*/ 187374 w 387409"/>
                <a:gd name="connsiteY39" fmla="*/ 107614 h 275997"/>
                <a:gd name="connsiteX40" fmla="*/ 187374 w 387409"/>
                <a:gd name="connsiteY40" fmla="*/ 105082 h 275997"/>
                <a:gd name="connsiteX41" fmla="*/ 184842 w 387409"/>
                <a:gd name="connsiteY41" fmla="*/ 105082 h 275997"/>
                <a:gd name="connsiteX42" fmla="*/ 184842 w 387409"/>
                <a:gd name="connsiteY42" fmla="*/ 103816 h 275997"/>
                <a:gd name="connsiteX43" fmla="*/ 182311 w 387409"/>
                <a:gd name="connsiteY43" fmla="*/ 101284 h 275997"/>
                <a:gd name="connsiteX44" fmla="*/ 175980 w 387409"/>
                <a:gd name="connsiteY44" fmla="*/ 87357 h 275997"/>
                <a:gd name="connsiteX45" fmla="*/ 175980 w 387409"/>
                <a:gd name="connsiteY45" fmla="*/ 84825 h 275997"/>
                <a:gd name="connsiteX46" fmla="*/ 173448 w 387409"/>
                <a:gd name="connsiteY46" fmla="*/ 84825 h 275997"/>
                <a:gd name="connsiteX47" fmla="*/ 173448 w 387409"/>
                <a:gd name="connsiteY47" fmla="*/ 82293 h 275997"/>
                <a:gd name="connsiteX48" fmla="*/ 173448 w 387409"/>
                <a:gd name="connsiteY48" fmla="*/ 79761 h 275997"/>
                <a:gd name="connsiteX49" fmla="*/ 170916 w 387409"/>
                <a:gd name="connsiteY49" fmla="*/ 79761 h 275997"/>
                <a:gd name="connsiteX50" fmla="*/ 170916 w 387409"/>
                <a:gd name="connsiteY50" fmla="*/ 78495 h 275997"/>
                <a:gd name="connsiteX51" fmla="*/ 168384 w 387409"/>
                <a:gd name="connsiteY51" fmla="*/ 75963 h 275997"/>
                <a:gd name="connsiteX52" fmla="*/ 168384 w 387409"/>
                <a:gd name="connsiteY52" fmla="*/ 73431 h 275997"/>
                <a:gd name="connsiteX53" fmla="*/ 165851 w 387409"/>
                <a:gd name="connsiteY53" fmla="*/ 70899 h 275997"/>
                <a:gd name="connsiteX54" fmla="*/ 165851 w 387409"/>
                <a:gd name="connsiteY54" fmla="*/ 68366 h 275997"/>
                <a:gd name="connsiteX55" fmla="*/ 163320 w 387409"/>
                <a:gd name="connsiteY55" fmla="*/ 65834 h 275997"/>
                <a:gd name="connsiteX56" fmla="*/ 163320 w 387409"/>
                <a:gd name="connsiteY56" fmla="*/ 64568 h 275997"/>
                <a:gd name="connsiteX57" fmla="*/ 163320 w 387409"/>
                <a:gd name="connsiteY57" fmla="*/ 62036 h 275997"/>
                <a:gd name="connsiteX58" fmla="*/ 163320 w 387409"/>
                <a:gd name="connsiteY58" fmla="*/ 59504 h 275997"/>
                <a:gd name="connsiteX59" fmla="*/ 162053 w 387409"/>
                <a:gd name="connsiteY59" fmla="*/ 48110 h 275997"/>
                <a:gd name="connsiteX60" fmla="*/ 162053 w 387409"/>
                <a:gd name="connsiteY60" fmla="*/ 45578 h 275997"/>
                <a:gd name="connsiteX61" fmla="*/ 162053 w 387409"/>
                <a:gd name="connsiteY61" fmla="*/ 43046 h 275997"/>
                <a:gd name="connsiteX62" fmla="*/ 162053 w 387409"/>
                <a:gd name="connsiteY62" fmla="*/ 40514 h 275997"/>
                <a:gd name="connsiteX63" fmla="*/ 163320 w 387409"/>
                <a:gd name="connsiteY63" fmla="*/ 40514 h 275997"/>
                <a:gd name="connsiteX64" fmla="*/ 163320 w 387409"/>
                <a:gd name="connsiteY64" fmla="*/ 39247 h 275997"/>
                <a:gd name="connsiteX65" fmla="*/ 165851 w 387409"/>
                <a:gd name="connsiteY65" fmla="*/ 39247 h 275997"/>
                <a:gd name="connsiteX66" fmla="*/ 168384 w 387409"/>
                <a:gd name="connsiteY66" fmla="*/ 39247 h 275997"/>
                <a:gd name="connsiteX67" fmla="*/ 170916 w 387409"/>
                <a:gd name="connsiteY67" fmla="*/ 39247 h 275997"/>
                <a:gd name="connsiteX68" fmla="*/ 173448 w 387409"/>
                <a:gd name="connsiteY68" fmla="*/ 39247 h 275997"/>
                <a:gd name="connsiteX69" fmla="*/ 173448 w 387409"/>
                <a:gd name="connsiteY69" fmla="*/ 40514 h 275997"/>
                <a:gd name="connsiteX70" fmla="*/ 175980 w 387409"/>
                <a:gd name="connsiteY70" fmla="*/ 40514 h 275997"/>
                <a:gd name="connsiteX71" fmla="*/ 184842 w 387409"/>
                <a:gd name="connsiteY71" fmla="*/ 45578 h 275997"/>
                <a:gd name="connsiteX72" fmla="*/ 187374 w 387409"/>
                <a:gd name="connsiteY72" fmla="*/ 45578 h 275997"/>
                <a:gd name="connsiteX73" fmla="*/ 187374 w 387409"/>
                <a:gd name="connsiteY73" fmla="*/ 48110 h 275997"/>
                <a:gd name="connsiteX74" fmla="*/ 189907 w 387409"/>
                <a:gd name="connsiteY74" fmla="*/ 48110 h 275997"/>
                <a:gd name="connsiteX75" fmla="*/ 189907 w 387409"/>
                <a:gd name="connsiteY75" fmla="*/ 50642 h 275997"/>
                <a:gd name="connsiteX76" fmla="*/ 192439 w 387409"/>
                <a:gd name="connsiteY76" fmla="*/ 50642 h 275997"/>
                <a:gd name="connsiteX77" fmla="*/ 192439 w 387409"/>
                <a:gd name="connsiteY77" fmla="*/ 53174 h 275997"/>
                <a:gd name="connsiteX78" fmla="*/ 194971 w 387409"/>
                <a:gd name="connsiteY78" fmla="*/ 53174 h 275997"/>
                <a:gd name="connsiteX79" fmla="*/ 194971 w 387409"/>
                <a:gd name="connsiteY79" fmla="*/ 54440 h 275997"/>
                <a:gd name="connsiteX80" fmla="*/ 197503 w 387409"/>
                <a:gd name="connsiteY80" fmla="*/ 54440 h 275997"/>
                <a:gd name="connsiteX81" fmla="*/ 197503 w 387409"/>
                <a:gd name="connsiteY81" fmla="*/ 56972 h 275997"/>
                <a:gd name="connsiteX82" fmla="*/ 200035 w 387409"/>
                <a:gd name="connsiteY82" fmla="*/ 56972 h 275997"/>
                <a:gd name="connsiteX83" fmla="*/ 200035 w 387409"/>
                <a:gd name="connsiteY83" fmla="*/ 59504 h 275997"/>
                <a:gd name="connsiteX84" fmla="*/ 201301 w 387409"/>
                <a:gd name="connsiteY84" fmla="*/ 62036 h 275997"/>
                <a:gd name="connsiteX85" fmla="*/ 201301 w 387409"/>
                <a:gd name="connsiteY85" fmla="*/ 64568 h 275997"/>
                <a:gd name="connsiteX86" fmla="*/ 203833 w 387409"/>
                <a:gd name="connsiteY86" fmla="*/ 64568 h 275997"/>
                <a:gd name="connsiteX87" fmla="*/ 203833 w 387409"/>
                <a:gd name="connsiteY87" fmla="*/ 65834 h 275997"/>
                <a:gd name="connsiteX88" fmla="*/ 206365 w 387409"/>
                <a:gd name="connsiteY88" fmla="*/ 68366 h 275997"/>
                <a:gd name="connsiteX89" fmla="*/ 206365 w 387409"/>
                <a:gd name="connsiteY89" fmla="*/ 70899 h 275997"/>
                <a:gd name="connsiteX90" fmla="*/ 208897 w 387409"/>
                <a:gd name="connsiteY90" fmla="*/ 70899 h 275997"/>
                <a:gd name="connsiteX91" fmla="*/ 208897 w 387409"/>
                <a:gd name="connsiteY91" fmla="*/ 73431 h 275997"/>
                <a:gd name="connsiteX92" fmla="*/ 208897 w 387409"/>
                <a:gd name="connsiteY92" fmla="*/ 75963 h 275997"/>
                <a:gd name="connsiteX93" fmla="*/ 211429 w 387409"/>
                <a:gd name="connsiteY93" fmla="*/ 75963 h 275997"/>
                <a:gd name="connsiteX94" fmla="*/ 211429 w 387409"/>
                <a:gd name="connsiteY94" fmla="*/ 78495 h 275997"/>
                <a:gd name="connsiteX95" fmla="*/ 211429 w 387409"/>
                <a:gd name="connsiteY95" fmla="*/ 79761 h 275997"/>
                <a:gd name="connsiteX96" fmla="*/ 213962 w 387409"/>
                <a:gd name="connsiteY96" fmla="*/ 79761 h 275997"/>
                <a:gd name="connsiteX97" fmla="*/ 213962 w 387409"/>
                <a:gd name="connsiteY97" fmla="*/ 82293 h 275997"/>
                <a:gd name="connsiteX98" fmla="*/ 213962 w 387409"/>
                <a:gd name="connsiteY98" fmla="*/ 84825 h 275997"/>
                <a:gd name="connsiteX99" fmla="*/ 213962 w 387409"/>
                <a:gd name="connsiteY99" fmla="*/ 87357 h 275997"/>
                <a:gd name="connsiteX100" fmla="*/ 216493 w 387409"/>
                <a:gd name="connsiteY100" fmla="*/ 87357 h 275997"/>
                <a:gd name="connsiteX101" fmla="*/ 216493 w 387409"/>
                <a:gd name="connsiteY101" fmla="*/ 89889 h 275997"/>
                <a:gd name="connsiteX102" fmla="*/ 216493 w 387409"/>
                <a:gd name="connsiteY102" fmla="*/ 91155 h 275997"/>
                <a:gd name="connsiteX103" fmla="*/ 216493 w 387409"/>
                <a:gd name="connsiteY103" fmla="*/ 93687 h 275997"/>
                <a:gd name="connsiteX104" fmla="*/ 219025 w 387409"/>
                <a:gd name="connsiteY104" fmla="*/ 96219 h 275997"/>
                <a:gd name="connsiteX105" fmla="*/ 219025 w 387409"/>
                <a:gd name="connsiteY105" fmla="*/ 98751 h 275997"/>
                <a:gd name="connsiteX106" fmla="*/ 219025 w 387409"/>
                <a:gd name="connsiteY106" fmla="*/ 101284 h 275997"/>
                <a:gd name="connsiteX107" fmla="*/ 220292 w 387409"/>
                <a:gd name="connsiteY107" fmla="*/ 105082 h 275997"/>
                <a:gd name="connsiteX108" fmla="*/ 220292 w 387409"/>
                <a:gd name="connsiteY108" fmla="*/ 107614 h 275997"/>
                <a:gd name="connsiteX109" fmla="*/ 222823 w 387409"/>
                <a:gd name="connsiteY109" fmla="*/ 110146 h 275997"/>
                <a:gd name="connsiteX110" fmla="*/ 222823 w 387409"/>
                <a:gd name="connsiteY110" fmla="*/ 112678 h 275997"/>
                <a:gd name="connsiteX111" fmla="*/ 222823 w 387409"/>
                <a:gd name="connsiteY111" fmla="*/ 115210 h 275997"/>
                <a:gd name="connsiteX112" fmla="*/ 225356 w 387409"/>
                <a:gd name="connsiteY112" fmla="*/ 115210 h 275997"/>
                <a:gd name="connsiteX113" fmla="*/ 225356 w 387409"/>
                <a:gd name="connsiteY113" fmla="*/ 117742 h 275997"/>
                <a:gd name="connsiteX114" fmla="*/ 227888 w 387409"/>
                <a:gd name="connsiteY114" fmla="*/ 119008 h 275997"/>
                <a:gd name="connsiteX115" fmla="*/ 230420 w 387409"/>
                <a:gd name="connsiteY115" fmla="*/ 119008 h 275997"/>
                <a:gd name="connsiteX116" fmla="*/ 232952 w 387409"/>
                <a:gd name="connsiteY116" fmla="*/ 117742 h 275997"/>
                <a:gd name="connsiteX117" fmla="*/ 235484 w 387409"/>
                <a:gd name="connsiteY117" fmla="*/ 117742 h 275997"/>
                <a:gd name="connsiteX118" fmla="*/ 235484 w 387409"/>
                <a:gd name="connsiteY118" fmla="*/ 115210 h 275997"/>
                <a:gd name="connsiteX119" fmla="*/ 238016 w 387409"/>
                <a:gd name="connsiteY119" fmla="*/ 112678 h 275997"/>
                <a:gd name="connsiteX120" fmla="*/ 238016 w 387409"/>
                <a:gd name="connsiteY120" fmla="*/ 110146 h 275997"/>
                <a:gd name="connsiteX121" fmla="*/ 238016 w 387409"/>
                <a:gd name="connsiteY121" fmla="*/ 107614 h 275997"/>
                <a:gd name="connsiteX122" fmla="*/ 238016 w 387409"/>
                <a:gd name="connsiteY122" fmla="*/ 105082 h 275997"/>
                <a:gd name="connsiteX123" fmla="*/ 238016 w 387409"/>
                <a:gd name="connsiteY123" fmla="*/ 103816 h 275997"/>
                <a:gd name="connsiteX124" fmla="*/ 238016 w 387409"/>
                <a:gd name="connsiteY124" fmla="*/ 101284 h 275997"/>
                <a:gd name="connsiteX125" fmla="*/ 238016 w 387409"/>
                <a:gd name="connsiteY125" fmla="*/ 98751 h 275997"/>
                <a:gd name="connsiteX126" fmla="*/ 238016 w 387409"/>
                <a:gd name="connsiteY126" fmla="*/ 96219 h 275997"/>
                <a:gd name="connsiteX127" fmla="*/ 238016 w 387409"/>
                <a:gd name="connsiteY127" fmla="*/ 93687 h 275997"/>
                <a:gd name="connsiteX128" fmla="*/ 235484 w 387409"/>
                <a:gd name="connsiteY128" fmla="*/ 93687 h 275997"/>
                <a:gd name="connsiteX129" fmla="*/ 235484 w 387409"/>
                <a:gd name="connsiteY129" fmla="*/ 91155 h 275997"/>
                <a:gd name="connsiteX130" fmla="*/ 235484 w 387409"/>
                <a:gd name="connsiteY130" fmla="*/ 89889 h 275997"/>
                <a:gd name="connsiteX131" fmla="*/ 235484 w 387409"/>
                <a:gd name="connsiteY131" fmla="*/ 87357 h 275997"/>
                <a:gd name="connsiteX132" fmla="*/ 235484 w 387409"/>
                <a:gd name="connsiteY132" fmla="*/ 84825 h 275997"/>
                <a:gd name="connsiteX133" fmla="*/ 235484 w 387409"/>
                <a:gd name="connsiteY133" fmla="*/ 82293 h 275997"/>
                <a:gd name="connsiteX134" fmla="*/ 238016 w 387409"/>
                <a:gd name="connsiteY134" fmla="*/ 79761 h 275997"/>
                <a:gd name="connsiteX135" fmla="*/ 238016 w 387409"/>
                <a:gd name="connsiteY135" fmla="*/ 78495 h 275997"/>
                <a:gd name="connsiteX136" fmla="*/ 239283 w 387409"/>
                <a:gd name="connsiteY136" fmla="*/ 78495 h 275997"/>
                <a:gd name="connsiteX137" fmla="*/ 239283 w 387409"/>
                <a:gd name="connsiteY137" fmla="*/ 75963 h 275997"/>
                <a:gd name="connsiteX138" fmla="*/ 241814 w 387409"/>
                <a:gd name="connsiteY138" fmla="*/ 75963 h 275997"/>
                <a:gd name="connsiteX139" fmla="*/ 241814 w 387409"/>
                <a:gd name="connsiteY139" fmla="*/ 73431 h 275997"/>
                <a:gd name="connsiteX140" fmla="*/ 244346 w 387409"/>
                <a:gd name="connsiteY140" fmla="*/ 73431 h 275997"/>
                <a:gd name="connsiteX141" fmla="*/ 246879 w 387409"/>
                <a:gd name="connsiteY141" fmla="*/ 73431 h 275997"/>
                <a:gd name="connsiteX142" fmla="*/ 249411 w 387409"/>
                <a:gd name="connsiteY142" fmla="*/ 73431 h 275997"/>
                <a:gd name="connsiteX143" fmla="*/ 251943 w 387409"/>
                <a:gd name="connsiteY143" fmla="*/ 73431 h 275997"/>
                <a:gd name="connsiteX144" fmla="*/ 254474 w 387409"/>
                <a:gd name="connsiteY144" fmla="*/ 73431 h 275997"/>
                <a:gd name="connsiteX145" fmla="*/ 257007 w 387409"/>
                <a:gd name="connsiteY145" fmla="*/ 73431 h 275997"/>
                <a:gd name="connsiteX146" fmla="*/ 257007 w 387409"/>
                <a:gd name="connsiteY146" fmla="*/ 75963 h 275997"/>
                <a:gd name="connsiteX147" fmla="*/ 258273 w 387409"/>
                <a:gd name="connsiteY147" fmla="*/ 75963 h 275997"/>
                <a:gd name="connsiteX148" fmla="*/ 260805 w 387409"/>
                <a:gd name="connsiteY148" fmla="*/ 75963 h 275997"/>
                <a:gd name="connsiteX149" fmla="*/ 260805 w 387409"/>
                <a:gd name="connsiteY149" fmla="*/ 78495 h 275997"/>
                <a:gd name="connsiteX150" fmla="*/ 263337 w 387409"/>
                <a:gd name="connsiteY150" fmla="*/ 78495 h 275997"/>
                <a:gd name="connsiteX151" fmla="*/ 263337 w 387409"/>
                <a:gd name="connsiteY151" fmla="*/ 79761 h 275997"/>
                <a:gd name="connsiteX152" fmla="*/ 265869 w 387409"/>
                <a:gd name="connsiteY152" fmla="*/ 82293 h 275997"/>
                <a:gd name="connsiteX153" fmla="*/ 273465 w 387409"/>
                <a:gd name="connsiteY153" fmla="*/ 101284 h 275997"/>
                <a:gd name="connsiteX154" fmla="*/ 284860 w 387409"/>
                <a:gd name="connsiteY154" fmla="*/ 101284 h 275997"/>
                <a:gd name="connsiteX155" fmla="*/ 287392 w 387409"/>
                <a:gd name="connsiteY155" fmla="*/ 98751 h 275997"/>
                <a:gd name="connsiteX156" fmla="*/ 289924 w 387409"/>
                <a:gd name="connsiteY156" fmla="*/ 98751 h 275997"/>
                <a:gd name="connsiteX157" fmla="*/ 292456 w 387409"/>
                <a:gd name="connsiteY157" fmla="*/ 96219 h 275997"/>
                <a:gd name="connsiteX158" fmla="*/ 294988 w 387409"/>
                <a:gd name="connsiteY158" fmla="*/ 93687 h 275997"/>
                <a:gd name="connsiteX159" fmla="*/ 294988 w 387409"/>
                <a:gd name="connsiteY159" fmla="*/ 91155 h 275997"/>
                <a:gd name="connsiteX160" fmla="*/ 296255 w 387409"/>
                <a:gd name="connsiteY160" fmla="*/ 89889 h 275997"/>
                <a:gd name="connsiteX161" fmla="*/ 296255 w 387409"/>
                <a:gd name="connsiteY161" fmla="*/ 87357 h 275997"/>
                <a:gd name="connsiteX162" fmla="*/ 296255 w 387409"/>
                <a:gd name="connsiteY162" fmla="*/ 84825 h 275997"/>
                <a:gd name="connsiteX163" fmla="*/ 296255 w 387409"/>
                <a:gd name="connsiteY163" fmla="*/ 82293 h 275997"/>
                <a:gd name="connsiteX164" fmla="*/ 296255 w 387409"/>
                <a:gd name="connsiteY164" fmla="*/ 79761 h 275997"/>
                <a:gd name="connsiteX165" fmla="*/ 294988 w 387409"/>
                <a:gd name="connsiteY165" fmla="*/ 79761 h 275997"/>
                <a:gd name="connsiteX166" fmla="*/ 294988 w 387409"/>
                <a:gd name="connsiteY166" fmla="*/ 78495 h 275997"/>
                <a:gd name="connsiteX167" fmla="*/ 292456 w 387409"/>
                <a:gd name="connsiteY167" fmla="*/ 75963 h 275997"/>
                <a:gd name="connsiteX168" fmla="*/ 289924 w 387409"/>
                <a:gd name="connsiteY168" fmla="*/ 75963 h 275997"/>
                <a:gd name="connsiteX169" fmla="*/ 270934 w 387409"/>
                <a:gd name="connsiteY169" fmla="*/ 48110 h 275997"/>
                <a:gd name="connsiteX170" fmla="*/ 270934 w 387409"/>
                <a:gd name="connsiteY170" fmla="*/ 45578 h 275997"/>
                <a:gd name="connsiteX171" fmla="*/ 273465 w 387409"/>
                <a:gd name="connsiteY171" fmla="*/ 45578 h 275997"/>
                <a:gd name="connsiteX172" fmla="*/ 282328 w 387409"/>
                <a:gd name="connsiteY172" fmla="*/ 40514 h 275997"/>
                <a:gd name="connsiteX173" fmla="*/ 284860 w 387409"/>
                <a:gd name="connsiteY173" fmla="*/ 39247 h 275997"/>
                <a:gd name="connsiteX174" fmla="*/ 287392 w 387409"/>
                <a:gd name="connsiteY174" fmla="*/ 39247 h 275997"/>
                <a:gd name="connsiteX175" fmla="*/ 289924 w 387409"/>
                <a:gd name="connsiteY175" fmla="*/ 39247 h 275997"/>
                <a:gd name="connsiteX176" fmla="*/ 296255 w 387409"/>
                <a:gd name="connsiteY176" fmla="*/ 40514 h 275997"/>
                <a:gd name="connsiteX177" fmla="*/ 298786 w 387409"/>
                <a:gd name="connsiteY177" fmla="*/ 40514 h 275997"/>
                <a:gd name="connsiteX178" fmla="*/ 298786 w 387409"/>
                <a:gd name="connsiteY178" fmla="*/ 43046 h 275997"/>
                <a:gd name="connsiteX179" fmla="*/ 306383 w 387409"/>
                <a:gd name="connsiteY179" fmla="*/ 48110 h 275997"/>
                <a:gd name="connsiteX180" fmla="*/ 308915 w 387409"/>
                <a:gd name="connsiteY180" fmla="*/ 48110 h 275997"/>
                <a:gd name="connsiteX181" fmla="*/ 308915 w 387409"/>
                <a:gd name="connsiteY181" fmla="*/ 50642 h 275997"/>
                <a:gd name="connsiteX182" fmla="*/ 311446 w 387409"/>
                <a:gd name="connsiteY182" fmla="*/ 50642 h 275997"/>
                <a:gd name="connsiteX183" fmla="*/ 311446 w 387409"/>
                <a:gd name="connsiteY183" fmla="*/ 53174 h 275997"/>
                <a:gd name="connsiteX184" fmla="*/ 313979 w 387409"/>
                <a:gd name="connsiteY184" fmla="*/ 54440 h 275997"/>
                <a:gd name="connsiteX185" fmla="*/ 313979 w 387409"/>
                <a:gd name="connsiteY185" fmla="*/ 56972 h 275997"/>
                <a:gd name="connsiteX186" fmla="*/ 313979 w 387409"/>
                <a:gd name="connsiteY186" fmla="*/ 59504 h 275997"/>
                <a:gd name="connsiteX187" fmla="*/ 315245 w 387409"/>
                <a:gd name="connsiteY187" fmla="*/ 59504 h 275997"/>
                <a:gd name="connsiteX188" fmla="*/ 315245 w 387409"/>
                <a:gd name="connsiteY188" fmla="*/ 62036 h 275997"/>
                <a:gd name="connsiteX189" fmla="*/ 317777 w 387409"/>
                <a:gd name="connsiteY189" fmla="*/ 62036 h 275997"/>
                <a:gd name="connsiteX190" fmla="*/ 317777 w 387409"/>
                <a:gd name="connsiteY190" fmla="*/ 64568 h 275997"/>
                <a:gd name="connsiteX191" fmla="*/ 320309 w 387409"/>
                <a:gd name="connsiteY191" fmla="*/ 64568 h 275997"/>
                <a:gd name="connsiteX192" fmla="*/ 322841 w 387409"/>
                <a:gd name="connsiteY192" fmla="*/ 64568 h 275997"/>
                <a:gd name="connsiteX193" fmla="*/ 325373 w 387409"/>
                <a:gd name="connsiteY193" fmla="*/ 64568 h 275997"/>
                <a:gd name="connsiteX194" fmla="*/ 327906 w 387409"/>
                <a:gd name="connsiteY194" fmla="*/ 64568 h 275997"/>
                <a:gd name="connsiteX195" fmla="*/ 330437 w 387409"/>
                <a:gd name="connsiteY195" fmla="*/ 62036 h 275997"/>
                <a:gd name="connsiteX196" fmla="*/ 331704 w 387409"/>
                <a:gd name="connsiteY196" fmla="*/ 62036 h 275997"/>
                <a:gd name="connsiteX197" fmla="*/ 331704 w 387409"/>
                <a:gd name="connsiteY197" fmla="*/ 59504 h 275997"/>
                <a:gd name="connsiteX198" fmla="*/ 344364 w 387409"/>
                <a:gd name="connsiteY198" fmla="*/ 45578 h 275997"/>
                <a:gd name="connsiteX199" fmla="*/ 344364 w 387409"/>
                <a:gd name="connsiteY199" fmla="*/ 43046 h 275997"/>
                <a:gd name="connsiteX200" fmla="*/ 346896 w 387409"/>
                <a:gd name="connsiteY200" fmla="*/ 43046 h 275997"/>
                <a:gd name="connsiteX201" fmla="*/ 346896 w 387409"/>
                <a:gd name="connsiteY201" fmla="*/ 40514 h 275997"/>
                <a:gd name="connsiteX202" fmla="*/ 353226 w 387409"/>
                <a:gd name="connsiteY202" fmla="*/ 22789 h 275997"/>
                <a:gd name="connsiteX203" fmla="*/ 353226 w 387409"/>
                <a:gd name="connsiteY203" fmla="*/ 20257 h 275997"/>
                <a:gd name="connsiteX204" fmla="*/ 353226 w 387409"/>
                <a:gd name="connsiteY204" fmla="*/ 17725 h 275997"/>
                <a:gd name="connsiteX205" fmla="*/ 350694 w 387409"/>
                <a:gd name="connsiteY205" fmla="*/ 17725 h 275997"/>
                <a:gd name="connsiteX206" fmla="*/ 350694 w 387409"/>
                <a:gd name="connsiteY206" fmla="*/ 15193 h 275997"/>
                <a:gd name="connsiteX207" fmla="*/ 350694 w 387409"/>
                <a:gd name="connsiteY207" fmla="*/ 13927 h 275997"/>
                <a:gd name="connsiteX208" fmla="*/ 350694 w 387409"/>
                <a:gd name="connsiteY208" fmla="*/ 11395 h 275997"/>
                <a:gd name="connsiteX209" fmla="*/ 350694 w 387409"/>
                <a:gd name="connsiteY209" fmla="*/ 8862 h 275997"/>
                <a:gd name="connsiteX210" fmla="*/ 350694 w 387409"/>
                <a:gd name="connsiteY210" fmla="*/ 6330 h 275997"/>
                <a:gd name="connsiteX211" fmla="*/ 353226 w 387409"/>
                <a:gd name="connsiteY211" fmla="*/ 6330 h 275997"/>
                <a:gd name="connsiteX212" fmla="*/ 353226 w 387409"/>
                <a:gd name="connsiteY212" fmla="*/ 3798 h 275997"/>
                <a:gd name="connsiteX213" fmla="*/ 355758 w 387409"/>
                <a:gd name="connsiteY213" fmla="*/ 3798 h 275997"/>
                <a:gd name="connsiteX214" fmla="*/ 355758 w 387409"/>
                <a:gd name="connsiteY214" fmla="*/ 1266 h 275997"/>
                <a:gd name="connsiteX215" fmla="*/ 358290 w 387409"/>
                <a:gd name="connsiteY215" fmla="*/ 1266 h 275997"/>
                <a:gd name="connsiteX216" fmla="*/ 360822 w 387409"/>
                <a:gd name="connsiteY216" fmla="*/ 1266 h 275997"/>
                <a:gd name="connsiteX217" fmla="*/ 372217 w 387409"/>
                <a:gd name="connsiteY217" fmla="*/ 0 h 275997"/>
                <a:gd name="connsiteX218" fmla="*/ 374749 w 387409"/>
                <a:gd name="connsiteY218" fmla="*/ 0 h 275997"/>
                <a:gd name="connsiteX219" fmla="*/ 377281 w 387409"/>
                <a:gd name="connsiteY219" fmla="*/ 0 h 275997"/>
                <a:gd name="connsiteX220" fmla="*/ 379813 w 387409"/>
                <a:gd name="connsiteY220" fmla="*/ 0 h 275997"/>
                <a:gd name="connsiteX221" fmla="*/ 382345 w 387409"/>
                <a:gd name="connsiteY221" fmla="*/ 0 h 275997"/>
                <a:gd name="connsiteX222" fmla="*/ 382345 w 387409"/>
                <a:gd name="connsiteY222" fmla="*/ 1266 h 275997"/>
                <a:gd name="connsiteX223" fmla="*/ 384878 w 387409"/>
                <a:gd name="connsiteY223" fmla="*/ 1266 h 275997"/>
                <a:gd name="connsiteX224" fmla="*/ 384878 w 387409"/>
                <a:gd name="connsiteY224" fmla="*/ 3798 h 275997"/>
                <a:gd name="connsiteX225" fmla="*/ 387409 w 387409"/>
                <a:gd name="connsiteY225" fmla="*/ 3798 h 275997"/>
                <a:gd name="connsiteX226" fmla="*/ 387409 w 387409"/>
                <a:gd name="connsiteY226" fmla="*/ 6330 h 275997"/>
                <a:gd name="connsiteX227" fmla="*/ 387409 w 387409"/>
                <a:gd name="connsiteY227" fmla="*/ 8862 h 275997"/>
                <a:gd name="connsiteX228" fmla="*/ 387409 w 387409"/>
                <a:gd name="connsiteY228" fmla="*/ 11395 h 275997"/>
                <a:gd name="connsiteX229" fmla="*/ 387409 w 387409"/>
                <a:gd name="connsiteY229" fmla="*/ 13927 h 275997"/>
                <a:gd name="connsiteX230" fmla="*/ 387409 w 387409"/>
                <a:gd name="connsiteY230" fmla="*/ 15193 h 275997"/>
                <a:gd name="connsiteX231" fmla="*/ 384878 w 387409"/>
                <a:gd name="connsiteY231" fmla="*/ 17725 h 275997"/>
                <a:gd name="connsiteX232" fmla="*/ 384878 w 387409"/>
                <a:gd name="connsiteY232" fmla="*/ 20257 h 275997"/>
                <a:gd name="connsiteX233" fmla="*/ 379813 w 387409"/>
                <a:gd name="connsiteY233" fmla="*/ 26587 h 275997"/>
                <a:gd name="connsiteX234" fmla="*/ 377281 w 387409"/>
                <a:gd name="connsiteY234" fmla="*/ 29119 h 275997"/>
                <a:gd name="connsiteX235" fmla="*/ 377281 w 387409"/>
                <a:gd name="connsiteY235" fmla="*/ 31651 h 275997"/>
                <a:gd name="connsiteX236" fmla="*/ 379813 w 387409"/>
                <a:gd name="connsiteY236" fmla="*/ 43046 h 275997"/>
                <a:gd name="connsiteX237" fmla="*/ 379813 w 387409"/>
                <a:gd name="connsiteY237" fmla="*/ 45578 h 275997"/>
                <a:gd name="connsiteX238" fmla="*/ 379813 w 387409"/>
                <a:gd name="connsiteY238" fmla="*/ 48110 h 275997"/>
                <a:gd name="connsiteX239" fmla="*/ 382345 w 387409"/>
                <a:gd name="connsiteY239" fmla="*/ 50642 h 275997"/>
                <a:gd name="connsiteX240" fmla="*/ 382345 w 387409"/>
                <a:gd name="connsiteY240" fmla="*/ 53174 h 275997"/>
                <a:gd name="connsiteX241" fmla="*/ 382345 w 387409"/>
                <a:gd name="connsiteY241" fmla="*/ 54440 h 275997"/>
                <a:gd name="connsiteX242" fmla="*/ 379813 w 387409"/>
                <a:gd name="connsiteY242" fmla="*/ 56972 h 275997"/>
                <a:gd name="connsiteX243" fmla="*/ 372217 w 387409"/>
                <a:gd name="connsiteY243" fmla="*/ 75963 h 275997"/>
                <a:gd name="connsiteX244" fmla="*/ 372217 w 387409"/>
                <a:gd name="connsiteY244" fmla="*/ 78495 h 275997"/>
                <a:gd name="connsiteX245" fmla="*/ 368418 w 387409"/>
                <a:gd name="connsiteY245" fmla="*/ 82293 h 275997"/>
                <a:gd name="connsiteX246" fmla="*/ 368418 w 387409"/>
                <a:gd name="connsiteY246" fmla="*/ 84825 h 275997"/>
                <a:gd name="connsiteX247" fmla="*/ 365887 w 387409"/>
                <a:gd name="connsiteY247" fmla="*/ 84825 h 275997"/>
                <a:gd name="connsiteX248" fmla="*/ 365887 w 387409"/>
                <a:gd name="connsiteY248" fmla="*/ 87357 h 275997"/>
                <a:gd name="connsiteX249" fmla="*/ 363355 w 387409"/>
                <a:gd name="connsiteY249" fmla="*/ 87357 h 275997"/>
                <a:gd name="connsiteX250" fmla="*/ 363355 w 387409"/>
                <a:gd name="connsiteY250" fmla="*/ 89889 h 275997"/>
                <a:gd name="connsiteX251" fmla="*/ 360822 w 387409"/>
                <a:gd name="connsiteY251" fmla="*/ 89889 h 275997"/>
                <a:gd name="connsiteX252" fmla="*/ 360822 w 387409"/>
                <a:gd name="connsiteY252" fmla="*/ 91155 h 275997"/>
                <a:gd name="connsiteX253" fmla="*/ 353226 w 387409"/>
                <a:gd name="connsiteY253" fmla="*/ 101284 h 275997"/>
                <a:gd name="connsiteX254" fmla="*/ 344364 w 387409"/>
                <a:gd name="connsiteY254" fmla="*/ 119008 h 275997"/>
                <a:gd name="connsiteX255" fmla="*/ 344364 w 387409"/>
                <a:gd name="connsiteY255" fmla="*/ 121540 h 275997"/>
                <a:gd name="connsiteX256" fmla="*/ 341832 w 387409"/>
                <a:gd name="connsiteY256" fmla="*/ 121540 h 275997"/>
                <a:gd name="connsiteX257" fmla="*/ 341832 w 387409"/>
                <a:gd name="connsiteY257" fmla="*/ 124072 h 275997"/>
                <a:gd name="connsiteX258" fmla="*/ 341832 w 387409"/>
                <a:gd name="connsiteY258" fmla="*/ 126604 h 275997"/>
                <a:gd name="connsiteX259" fmla="*/ 341832 w 387409"/>
                <a:gd name="connsiteY259" fmla="*/ 129137 h 275997"/>
                <a:gd name="connsiteX260" fmla="*/ 341832 w 387409"/>
                <a:gd name="connsiteY260" fmla="*/ 130403 h 275997"/>
                <a:gd name="connsiteX261" fmla="*/ 339300 w 387409"/>
                <a:gd name="connsiteY261" fmla="*/ 135467 h 275997"/>
                <a:gd name="connsiteX262" fmla="*/ 339300 w 387409"/>
                <a:gd name="connsiteY262" fmla="*/ 137999 h 275997"/>
                <a:gd name="connsiteX263" fmla="*/ 341832 w 387409"/>
                <a:gd name="connsiteY263" fmla="*/ 140531 h 275997"/>
                <a:gd name="connsiteX264" fmla="*/ 341832 w 387409"/>
                <a:gd name="connsiteY264" fmla="*/ 143063 h 275997"/>
                <a:gd name="connsiteX265" fmla="*/ 350694 w 387409"/>
                <a:gd name="connsiteY265" fmla="*/ 156990 h 275997"/>
                <a:gd name="connsiteX266" fmla="*/ 353226 w 387409"/>
                <a:gd name="connsiteY266" fmla="*/ 156990 h 275997"/>
                <a:gd name="connsiteX267" fmla="*/ 363355 w 387409"/>
                <a:gd name="connsiteY267" fmla="*/ 168384 h 275997"/>
                <a:gd name="connsiteX268" fmla="*/ 363355 w 387409"/>
                <a:gd name="connsiteY268" fmla="*/ 169650 h 275997"/>
                <a:gd name="connsiteX269" fmla="*/ 365887 w 387409"/>
                <a:gd name="connsiteY269" fmla="*/ 169650 h 275997"/>
                <a:gd name="connsiteX270" fmla="*/ 365887 w 387409"/>
                <a:gd name="connsiteY270" fmla="*/ 172182 h 275997"/>
                <a:gd name="connsiteX271" fmla="*/ 368418 w 387409"/>
                <a:gd name="connsiteY271" fmla="*/ 172182 h 275997"/>
                <a:gd name="connsiteX272" fmla="*/ 368418 w 387409"/>
                <a:gd name="connsiteY272" fmla="*/ 174714 h 275997"/>
                <a:gd name="connsiteX273" fmla="*/ 368418 w 387409"/>
                <a:gd name="connsiteY273" fmla="*/ 177246 h 275997"/>
                <a:gd name="connsiteX274" fmla="*/ 369685 w 387409"/>
                <a:gd name="connsiteY274" fmla="*/ 177246 h 275997"/>
                <a:gd name="connsiteX275" fmla="*/ 369685 w 387409"/>
                <a:gd name="connsiteY275" fmla="*/ 179778 h 275997"/>
                <a:gd name="connsiteX276" fmla="*/ 369685 w 387409"/>
                <a:gd name="connsiteY276" fmla="*/ 182310 h 275997"/>
                <a:gd name="connsiteX277" fmla="*/ 368418 w 387409"/>
                <a:gd name="connsiteY277" fmla="*/ 182310 h 275997"/>
                <a:gd name="connsiteX278" fmla="*/ 368418 w 387409"/>
                <a:gd name="connsiteY278" fmla="*/ 183576 h 275997"/>
                <a:gd name="connsiteX279" fmla="*/ 346896 w 387409"/>
                <a:gd name="connsiteY279" fmla="*/ 219026 h 275997"/>
                <a:gd name="connsiteX280" fmla="*/ 346896 w 387409"/>
                <a:gd name="connsiteY280" fmla="*/ 221558 h 275997"/>
                <a:gd name="connsiteX281" fmla="*/ 344364 w 387409"/>
                <a:gd name="connsiteY281" fmla="*/ 221558 h 275997"/>
                <a:gd name="connsiteX282" fmla="*/ 344364 w 387409"/>
                <a:gd name="connsiteY282" fmla="*/ 222824 h 275997"/>
                <a:gd name="connsiteX283" fmla="*/ 341832 w 387409"/>
                <a:gd name="connsiteY283" fmla="*/ 222824 h 275997"/>
                <a:gd name="connsiteX284" fmla="*/ 339300 w 387409"/>
                <a:gd name="connsiteY284" fmla="*/ 222824 h 275997"/>
                <a:gd name="connsiteX285" fmla="*/ 339300 w 387409"/>
                <a:gd name="connsiteY285" fmla="*/ 225356 h 275997"/>
                <a:gd name="connsiteX286" fmla="*/ 336767 w 387409"/>
                <a:gd name="connsiteY286" fmla="*/ 225356 h 275997"/>
                <a:gd name="connsiteX287" fmla="*/ 334236 w 387409"/>
                <a:gd name="connsiteY287" fmla="*/ 222824 h 275997"/>
                <a:gd name="connsiteX288" fmla="*/ 331704 w 387409"/>
                <a:gd name="connsiteY288" fmla="*/ 222824 h 275997"/>
                <a:gd name="connsiteX289" fmla="*/ 331704 w 387409"/>
                <a:gd name="connsiteY289" fmla="*/ 221558 h 275997"/>
                <a:gd name="connsiteX290" fmla="*/ 330437 w 387409"/>
                <a:gd name="connsiteY290" fmla="*/ 221558 h 275997"/>
                <a:gd name="connsiteX291" fmla="*/ 330437 w 387409"/>
                <a:gd name="connsiteY291" fmla="*/ 219026 h 275997"/>
                <a:gd name="connsiteX292" fmla="*/ 327906 w 387409"/>
                <a:gd name="connsiteY292" fmla="*/ 219026 h 275997"/>
                <a:gd name="connsiteX293" fmla="*/ 327906 w 387409"/>
                <a:gd name="connsiteY293" fmla="*/ 216494 h 275997"/>
                <a:gd name="connsiteX294" fmla="*/ 325373 w 387409"/>
                <a:gd name="connsiteY294" fmla="*/ 216494 h 275997"/>
                <a:gd name="connsiteX295" fmla="*/ 322841 w 387409"/>
                <a:gd name="connsiteY295" fmla="*/ 213962 h 275997"/>
                <a:gd name="connsiteX296" fmla="*/ 320309 w 387409"/>
                <a:gd name="connsiteY296" fmla="*/ 213962 h 275997"/>
                <a:gd name="connsiteX297" fmla="*/ 317777 w 387409"/>
                <a:gd name="connsiteY297" fmla="*/ 213962 h 275997"/>
                <a:gd name="connsiteX298" fmla="*/ 289924 w 387409"/>
                <a:gd name="connsiteY298" fmla="*/ 222824 h 275997"/>
                <a:gd name="connsiteX299" fmla="*/ 287392 w 387409"/>
                <a:gd name="connsiteY299" fmla="*/ 222824 h 275997"/>
                <a:gd name="connsiteX300" fmla="*/ 284860 w 387409"/>
                <a:gd name="connsiteY300" fmla="*/ 222824 h 275997"/>
                <a:gd name="connsiteX301" fmla="*/ 282328 w 387409"/>
                <a:gd name="connsiteY301" fmla="*/ 225356 h 275997"/>
                <a:gd name="connsiteX302" fmla="*/ 279795 w 387409"/>
                <a:gd name="connsiteY302" fmla="*/ 227888 h 275997"/>
                <a:gd name="connsiteX303" fmla="*/ 275997 w 387409"/>
                <a:gd name="connsiteY303" fmla="*/ 236750 h 275997"/>
                <a:gd name="connsiteX304" fmla="*/ 273465 w 387409"/>
                <a:gd name="connsiteY304" fmla="*/ 239282 h 275997"/>
                <a:gd name="connsiteX305" fmla="*/ 273465 w 387409"/>
                <a:gd name="connsiteY305" fmla="*/ 241814 h 275997"/>
                <a:gd name="connsiteX306" fmla="*/ 273465 w 387409"/>
                <a:gd name="connsiteY306" fmla="*/ 244346 h 275997"/>
                <a:gd name="connsiteX307" fmla="*/ 275997 w 387409"/>
                <a:gd name="connsiteY307" fmla="*/ 246879 h 275997"/>
                <a:gd name="connsiteX308" fmla="*/ 275997 w 387409"/>
                <a:gd name="connsiteY308" fmla="*/ 248145 h 275997"/>
                <a:gd name="connsiteX309" fmla="*/ 275997 w 387409"/>
                <a:gd name="connsiteY309" fmla="*/ 250677 h 275997"/>
                <a:gd name="connsiteX310" fmla="*/ 275997 w 387409"/>
                <a:gd name="connsiteY310" fmla="*/ 253209 h 275997"/>
                <a:gd name="connsiteX311" fmla="*/ 275997 w 387409"/>
                <a:gd name="connsiteY311" fmla="*/ 255741 h 275997"/>
                <a:gd name="connsiteX312" fmla="*/ 273465 w 387409"/>
                <a:gd name="connsiteY312" fmla="*/ 255741 h 275997"/>
                <a:gd name="connsiteX313" fmla="*/ 273465 w 387409"/>
                <a:gd name="connsiteY313" fmla="*/ 258273 h 275997"/>
                <a:gd name="connsiteX314" fmla="*/ 270934 w 387409"/>
                <a:gd name="connsiteY314" fmla="*/ 258273 h 275997"/>
                <a:gd name="connsiteX315" fmla="*/ 270934 w 387409"/>
                <a:gd name="connsiteY315" fmla="*/ 260805 h 275997"/>
                <a:gd name="connsiteX316" fmla="*/ 268401 w 387409"/>
                <a:gd name="connsiteY316" fmla="*/ 260805 h 275997"/>
                <a:gd name="connsiteX317" fmla="*/ 265869 w 387409"/>
                <a:gd name="connsiteY317" fmla="*/ 260805 h 275997"/>
                <a:gd name="connsiteX318" fmla="*/ 225356 w 387409"/>
                <a:gd name="connsiteY318" fmla="*/ 272199 h 275997"/>
                <a:gd name="connsiteX319" fmla="*/ 203833 w 387409"/>
                <a:gd name="connsiteY319" fmla="*/ 275998 h 275997"/>
                <a:gd name="connsiteX320" fmla="*/ 206365 w 387409"/>
                <a:gd name="connsiteY320" fmla="*/ 272199 h 275997"/>
                <a:gd name="connsiteX321" fmla="*/ 206365 w 387409"/>
                <a:gd name="connsiteY321" fmla="*/ 269667 h 275997"/>
                <a:gd name="connsiteX322" fmla="*/ 206365 w 387409"/>
                <a:gd name="connsiteY322" fmla="*/ 267135 h 275997"/>
                <a:gd name="connsiteX323" fmla="*/ 206365 w 387409"/>
                <a:gd name="connsiteY323" fmla="*/ 262071 h 275997"/>
                <a:gd name="connsiteX324" fmla="*/ 208897 w 387409"/>
                <a:gd name="connsiteY324" fmla="*/ 258273 h 275997"/>
                <a:gd name="connsiteX325" fmla="*/ 208897 w 387409"/>
                <a:gd name="connsiteY325" fmla="*/ 255741 h 275997"/>
                <a:gd name="connsiteX326" fmla="*/ 208897 w 387409"/>
                <a:gd name="connsiteY326" fmla="*/ 253209 h 275997"/>
                <a:gd name="connsiteX327" fmla="*/ 206365 w 387409"/>
                <a:gd name="connsiteY327" fmla="*/ 250677 h 275997"/>
                <a:gd name="connsiteX328" fmla="*/ 206365 w 387409"/>
                <a:gd name="connsiteY328" fmla="*/ 248145 h 275997"/>
                <a:gd name="connsiteX329" fmla="*/ 203833 w 387409"/>
                <a:gd name="connsiteY329" fmla="*/ 246879 h 275997"/>
                <a:gd name="connsiteX330" fmla="*/ 201301 w 387409"/>
                <a:gd name="connsiteY330" fmla="*/ 246879 h 275997"/>
                <a:gd name="connsiteX331" fmla="*/ 200035 w 387409"/>
                <a:gd name="connsiteY331" fmla="*/ 244346 h 275997"/>
                <a:gd name="connsiteX332" fmla="*/ 168384 w 387409"/>
                <a:gd name="connsiteY332" fmla="*/ 235484 h 275997"/>
                <a:gd name="connsiteX333" fmla="*/ 173448 w 387409"/>
                <a:gd name="connsiteY333" fmla="*/ 219026 h 275997"/>
                <a:gd name="connsiteX334" fmla="*/ 173448 w 387409"/>
                <a:gd name="connsiteY334" fmla="*/ 216494 h 275997"/>
                <a:gd name="connsiteX335" fmla="*/ 173448 w 387409"/>
                <a:gd name="connsiteY335" fmla="*/ 213962 h 275997"/>
                <a:gd name="connsiteX336" fmla="*/ 170916 w 387409"/>
                <a:gd name="connsiteY336" fmla="*/ 205099 h 275997"/>
                <a:gd name="connsiteX337" fmla="*/ 159521 w 387409"/>
                <a:gd name="connsiteY337" fmla="*/ 163320 h 275997"/>
                <a:gd name="connsiteX338" fmla="*/ 156990 w 387409"/>
                <a:gd name="connsiteY338" fmla="*/ 160788 h 275997"/>
                <a:gd name="connsiteX339" fmla="*/ 156990 w 387409"/>
                <a:gd name="connsiteY339" fmla="*/ 158255 h 275997"/>
                <a:gd name="connsiteX340" fmla="*/ 144329 w 387409"/>
                <a:gd name="connsiteY340" fmla="*/ 143063 h 275997"/>
                <a:gd name="connsiteX341" fmla="*/ 143063 w 387409"/>
                <a:gd name="connsiteY341" fmla="*/ 143063 h 275997"/>
                <a:gd name="connsiteX342" fmla="*/ 137999 w 387409"/>
                <a:gd name="connsiteY342" fmla="*/ 135467 h 275997"/>
                <a:gd name="connsiteX343" fmla="*/ 135467 w 387409"/>
                <a:gd name="connsiteY343" fmla="*/ 135467 h 275997"/>
                <a:gd name="connsiteX344" fmla="*/ 132935 w 387409"/>
                <a:gd name="connsiteY344" fmla="*/ 132935 h 275997"/>
                <a:gd name="connsiteX345" fmla="*/ 130402 w 387409"/>
                <a:gd name="connsiteY345" fmla="*/ 132935 h 275997"/>
                <a:gd name="connsiteX346" fmla="*/ 127870 w 387409"/>
                <a:gd name="connsiteY346" fmla="*/ 132935 h 275997"/>
                <a:gd name="connsiteX347" fmla="*/ 125339 w 387409"/>
                <a:gd name="connsiteY347" fmla="*/ 132935 h 275997"/>
                <a:gd name="connsiteX348" fmla="*/ 124072 w 387409"/>
                <a:gd name="connsiteY348" fmla="*/ 132935 h 275997"/>
                <a:gd name="connsiteX349" fmla="*/ 121540 w 387409"/>
                <a:gd name="connsiteY349" fmla="*/ 135467 h 275997"/>
                <a:gd name="connsiteX350" fmla="*/ 119008 w 387409"/>
                <a:gd name="connsiteY350" fmla="*/ 137999 h 275997"/>
                <a:gd name="connsiteX351" fmla="*/ 116476 w 387409"/>
                <a:gd name="connsiteY351" fmla="*/ 137999 h 275997"/>
                <a:gd name="connsiteX352" fmla="*/ 113944 w 387409"/>
                <a:gd name="connsiteY352" fmla="*/ 137999 h 275997"/>
                <a:gd name="connsiteX353" fmla="*/ 111412 w 387409"/>
                <a:gd name="connsiteY353" fmla="*/ 137999 h 275997"/>
                <a:gd name="connsiteX354" fmla="*/ 108879 w 387409"/>
                <a:gd name="connsiteY354" fmla="*/ 137999 h 275997"/>
                <a:gd name="connsiteX355" fmla="*/ 106348 w 387409"/>
                <a:gd name="connsiteY355" fmla="*/ 137999 h 275997"/>
                <a:gd name="connsiteX356" fmla="*/ 106348 w 387409"/>
                <a:gd name="connsiteY356" fmla="*/ 135467 h 275997"/>
                <a:gd name="connsiteX357" fmla="*/ 105081 w 387409"/>
                <a:gd name="connsiteY357" fmla="*/ 135467 h 275997"/>
                <a:gd name="connsiteX358" fmla="*/ 102549 w 387409"/>
                <a:gd name="connsiteY358" fmla="*/ 132935 h 275997"/>
                <a:gd name="connsiteX359" fmla="*/ 102549 w 387409"/>
                <a:gd name="connsiteY359" fmla="*/ 130403 h 275997"/>
                <a:gd name="connsiteX360" fmla="*/ 97486 w 387409"/>
                <a:gd name="connsiteY360" fmla="*/ 126604 h 275997"/>
                <a:gd name="connsiteX361" fmla="*/ 88623 w 387409"/>
                <a:gd name="connsiteY361" fmla="*/ 115210 h 275997"/>
                <a:gd name="connsiteX362" fmla="*/ 86091 w 387409"/>
                <a:gd name="connsiteY362" fmla="*/ 112678 h 275997"/>
                <a:gd name="connsiteX363" fmla="*/ 83559 w 387409"/>
                <a:gd name="connsiteY363" fmla="*/ 112678 h 275997"/>
                <a:gd name="connsiteX364" fmla="*/ 81027 w 387409"/>
                <a:gd name="connsiteY364" fmla="*/ 110146 h 275997"/>
                <a:gd name="connsiteX365" fmla="*/ 78495 w 387409"/>
                <a:gd name="connsiteY365" fmla="*/ 110146 h 275997"/>
                <a:gd name="connsiteX366" fmla="*/ 75963 w 387409"/>
                <a:gd name="connsiteY366" fmla="*/ 112678 h 275997"/>
                <a:gd name="connsiteX367" fmla="*/ 73430 w 387409"/>
                <a:gd name="connsiteY367" fmla="*/ 112678 h 275997"/>
                <a:gd name="connsiteX368" fmla="*/ 70898 w 387409"/>
                <a:gd name="connsiteY368" fmla="*/ 112678 h 275997"/>
                <a:gd name="connsiteX369" fmla="*/ 69632 w 387409"/>
                <a:gd name="connsiteY369" fmla="*/ 115210 h 275997"/>
                <a:gd name="connsiteX370" fmla="*/ 67100 w 387409"/>
                <a:gd name="connsiteY370" fmla="*/ 115210 h 275997"/>
                <a:gd name="connsiteX371" fmla="*/ 64568 w 387409"/>
                <a:gd name="connsiteY371" fmla="*/ 115210 h 275997"/>
                <a:gd name="connsiteX372" fmla="*/ 62036 w 387409"/>
                <a:gd name="connsiteY372" fmla="*/ 115210 h 275997"/>
                <a:gd name="connsiteX373" fmla="*/ 59504 w 387409"/>
                <a:gd name="connsiteY373" fmla="*/ 112678 h 275997"/>
                <a:gd name="connsiteX374" fmla="*/ 56972 w 387409"/>
                <a:gd name="connsiteY374" fmla="*/ 112678 h 275997"/>
                <a:gd name="connsiteX375" fmla="*/ 56972 w 387409"/>
                <a:gd name="connsiteY375" fmla="*/ 110146 h 275997"/>
                <a:gd name="connsiteX376" fmla="*/ 54440 w 387409"/>
                <a:gd name="connsiteY376" fmla="*/ 110146 h 275997"/>
                <a:gd name="connsiteX377" fmla="*/ 54440 w 387409"/>
                <a:gd name="connsiteY377" fmla="*/ 107614 h 275997"/>
                <a:gd name="connsiteX378" fmla="*/ 51907 w 387409"/>
                <a:gd name="connsiteY378" fmla="*/ 107614 h 275997"/>
                <a:gd name="connsiteX379" fmla="*/ 51907 w 387409"/>
                <a:gd name="connsiteY379" fmla="*/ 105082 h 275997"/>
                <a:gd name="connsiteX380" fmla="*/ 50642 w 387409"/>
                <a:gd name="connsiteY380" fmla="*/ 103816 h 275997"/>
                <a:gd name="connsiteX381" fmla="*/ 48110 w 387409"/>
                <a:gd name="connsiteY381" fmla="*/ 103816 h 275997"/>
                <a:gd name="connsiteX382" fmla="*/ 45577 w 387409"/>
                <a:gd name="connsiteY382" fmla="*/ 101284 h 275997"/>
                <a:gd name="connsiteX383" fmla="*/ 43046 w 387409"/>
                <a:gd name="connsiteY383" fmla="*/ 101284 h 275997"/>
                <a:gd name="connsiteX384" fmla="*/ 29119 w 387409"/>
                <a:gd name="connsiteY384" fmla="*/ 101284 h 275997"/>
                <a:gd name="connsiteX385" fmla="*/ 21523 w 387409"/>
                <a:gd name="connsiteY385" fmla="*/ 103816 h 275997"/>
                <a:gd name="connsiteX386" fmla="*/ 13926 w 387409"/>
                <a:gd name="connsiteY386" fmla="*/ 105082 h 275997"/>
                <a:gd name="connsiteX387" fmla="*/ 13926 w 387409"/>
                <a:gd name="connsiteY387" fmla="*/ 103816 h 275997"/>
                <a:gd name="connsiteX388" fmla="*/ 2532 w 387409"/>
                <a:gd name="connsiteY388" fmla="*/ 82293 h 275997"/>
                <a:gd name="connsiteX389" fmla="*/ 0 w 387409"/>
                <a:gd name="connsiteY389" fmla="*/ 79761 h 275997"/>
                <a:gd name="connsiteX390" fmla="*/ 0 w 387409"/>
                <a:gd name="connsiteY390" fmla="*/ 78495 h 275997"/>
                <a:gd name="connsiteX391" fmla="*/ 0 w 387409"/>
                <a:gd name="connsiteY391" fmla="*/ 75963 h 275997"/>
                <a:gd name="connsiteX392" fmla="*/ 2532 w 387409"/>
                <a:gd name="connsiteY392" fmla="*/ 73431 h 275997"/>
                <a:gd name="connsiteX393" fmla="*/ 2532 w 387409"/>
                <a:gd name="connsiteY393" fmla="*/ 70899 h 275997"/>
                <a:gd name="connsiteX394" fmla="*/ 5064 w 387409"/>
                <a:gd name="connsiteY394" fmla="*/ 70899 h 275997"/>
                <a:gd name="connsiteX395" fmla="*/ 5064 w 387409"/>
                <a:gd name="connsiteY395" fmla="*/ 68366 h 275997"/>
                <a:gd name="connsiteX396" fmla="*/ 7596 w 387409"/>
                <a:gd name="connsiteY396" fmla="*/ 68366 h 275997"/>
                <a:gd name="connsiteX397" fmla="*/ 7596 w 387409"/>
                <a:gd name="connsiteY397" fmla="*/ 65834 h 275997"/>
                <a:gd name="connsiteX398" fmla="*/ 10128 w 387409"/>
                <a:gd name="connsiteY398" fmla="*/ 65834 h 275997"/>
                <a:gd name="connsiteX399" fmla="*/ 10128 w 387409"/>
                <a:gd name="connsiteY399" fmla="*/ 64568 h 275997"/>
                <a:gd name="connsiteX400" fmla="*/ 12660 w 387409"/>
                <a:gd name="connsiteY400" fmla="*/ 64568 h 275997"/>
                <a:gd name="connsiteX401" fmla="*/ 13926 w 387409"/>
                <a:gd name="connsiteY401" fmla="*/ 64568 h 275997"/>
                <a:gd name="connsiteX402" fmla="*/ 13926 w 387409"/>
                <a:gd name="connsiteY402" fmla="*/ 62036 h 275997"/>
                <a:gd name="connsiteX403" fmla="*/ 16458 w 387409"/>
                <a:gd name="connsiteY403" fmla="*/ 62036 h 275997"/>
                <a:gd name="connsiteX404" fmla="*/ 18991 w 387409"/>
                <a:gd name="connsiteY404" fmla="*/ 62036 h 275997"/>
                <a:gd name="connsiteX405" fmla="*/ 21523 w 387409"/>
                <a:gd name="connsiteY405" fmla="*/ 62036 h 275997"/>
                <a:gd name="connsiteX406" fmla="*/ 24055 w 387409"/>
                <a:gd name="connsiteY406" fmla="*/ 62036 h 275997"/>
                <a:gd name="connsiteX407" fmla="*/ 26587 w 387409"/>
                <a:gd name="connsiteY407" fmla="*/ 62036 h 275997"/>
                <a:gd name="connsiteX408" fmla="*/ 29119 w 387409"/>
                <a:gd name="connsiteY408" fmla="*/ 62036 h 275997"/>
                <a:gd name="connsiteX409" fmla="*/ 31651 w 387409"/>
                <a:gd name="connsiteY409" fmla="*/ 62036 h 275997"/>
                <a:gd name="connsiteX410" fmla="*/ 32917 w 387409"/>
                <a:gd name="connsiteY410" fmla="*/ 62036 h 275997"/>
                <a:gd name="connsiteX411" fmla="*/ 35449 w 387409"/>
                <a:gd name="connsiteY411" fmla="*/ 62036 h 275997"/>
                <a:gd name="connsiteX412" fmla="*/ 37981 w 387409"/>
                <a:gd name="connsiteY412" fmla="*/ 62036 h 275997"/>
                <a:gd name="connsiteX413" fmla="*/ 40514 w 387409"/>
                <a:gd name="connsiteY413" fmla="*/ 64568 h 275997"/>
                <a:gd name="connsiteX414" fmla="*/ 43046 w 387409"/>
                <a:gd name="connsiteY414" fmla="*/ 64568 h 275997"/>
                <a:gd name="connsiteX415" fmla="*/ 45577 w 387409"/>
                <a:gd name="connsiteY415" fmla="*/ 64568 h 275997"/>
                <a:gd name="connsiteX416" fmla="*/ 48110 w 387409"/>
                <a:gd name="connsiteY416" fmla="*/ 64568 h 275997"/>
                <a:gd name="connsiteX417" fmla="*/ 48110 w 387409"/>
                <a:gd name="connsiteY417" fmla="*/ 65834 h 275997"/>
                <a:gd name="connsiteX418" fmla="*/ 50642 w 387409"/>
                <a:gd name="connsiteY418" fmla="*/ 65834 h 275997"/>
                <a:gd name="connsiteX419" fmla="*/ 51907 w 387409"/>
                <a:gd name="connsiteY419" fmla="*/ 65834 h 275997"/>
                <a:gd name="connsiteX420" fmla="*/ 54440 w 387409"/>
                <a:gd name="connsiteY420" fmla="*/ 65834 h 275997"/>
                <a:gd name="connsiteX421" fmla="*/ 54440 w 387409"/>
                <a:gd name="connsiteY421" fmla="*/ 68366 h 275997"/>
                <a:gd name="connsiteX422" fmla="*/ 56972 w 387409"/>
                <a:gd name="connsiteY422" fmla="*/ 68366 h 275997"/>
                <a:gd name="connsiteX423" fmla="*/ 59504 w 387409"/>
                <a:gd name="connsiteY423" fmla="*/ 68366 h 275997"/>
                <a:gd name="connsiteX424" fmla="*/ 62036 w 387409"/>
                <a:gd name="connsiteY424" fmla="*/ 70899 h 275997"/>
                <a:gd name="connsiteX425" fmla="*/ 64568 w 387409"/>
                <a:gd name="connsiteY425" fmla="*/ 70899 h 275997"/>
                <a:gd name="connsiteX426" fmla="*/ 64568 w 387409"/>
                <a:gd name="connsiteY426" fmla="*/ 73431 h 275997"/>
                <a:gd name="connsiteX427" fmla="*/ 67100 w 387409"/>
                <a:gd name="connsiteY427" fmla="*/ 73431 h 275997"/>
                <a:gd name="connsiteX428" fmla="*/ 69632 w 387409"/>
                <a:gd name="connsiteY428" fmla="*/ 73431 h 275997"/>
                <a:gd name="connsiteX429" fmla="*/ 69632 w 387409"/>
                <a:gd name="connsiteY429" fmla="*/ 75963 h 275997"/>
                <a:gd name="connsiteX430" fmla="*/ 70898 w 387409"/>
                <a:gd name="connsiteY430" fmla="*/ 75963 h 275997"/>
                <a:gd name="connsiteX431" fmla="*/ 73430 w 387409"/>
                <a:gd name="connsiteY431" fmla="*/ 78495 h 275997"/>
                <a:gd name="connsiteX432" fmla="*/ 83559 w 387409"/>
                <a:gd name="connsiteY432" fmla="*/ 84825 h 275997"/>
                <a:gd name="connsiteX433" fmla="*/ 86091 w 387409"/>
                <a:gd name="connsiteY433" fmla="*/ 87357 h 275997"/>
                <a:gd name="connsiteX434" fmla="*/ 88623 w 387409"/>
                <a:gd name="connsiteY434" fmla="*/ 87357 h 275997"/>
                <a:gd name="connsiteX435" fmla="*/ 88623 w 387409"/>
                <a:gd name="connsiteY435" fmla="*/ 89889 h 275997"/>
                <a:gd name="connsiteX436" fmla="*/ 89889 w 387409"/>
                <a:gd name="connsiteY436" fmla="*/ 89889 h 275997"/>
                <a:gd name="connsiteX437" fmla="*/ 89889 w 387409"/>
                <a:gd name="connsiteY437" fmla="*/ 91155 h 275997"/>
                <a:gd name="connsiteX438" fmla="*/ 92421 w 387409"/>
                <a:gd name="connsiteY438" fmla="*/ 91155 h 275997"/>
                <a:gd name="connsiteX439" fmla="*/ 94953 w 387409"/>
                <a:gd name="connsiteY439" fmla="*/ 93687 h 275997"/>
                <a:gd name="connsiteX440" fmla="*/ 97486 w 387409"/>
                <a:gd name="connsiteY440" fmla="*/ 93687 h 275997"/>
                <a:gd name="connsiteX441" fmla="*/ 97486 w 387409"/>
                <a:gd name="connsiteY441" fmla="*/ 96219 h 275997"/>
                <a:gd name="connsiteX442" fmla="*/ 105081 w 387409"/>
                <a:gd name="connsiteY442" fmla="*/ 98751 h 275997"/>
                <a:gd name="connsiteX443" fmla="*/ 106348 w 387409"/>
                <a:gd name="connsiteY443" fmla="*/ 101284 h 275997"/>
                <a:gd name="connsiteX444" fmla="*/ 108879 w 387409"/>
                <a:gd name="connsiteY444" fmla="*/ 101284 h 275997"/>
                <a:gd name="connsiteX445" fmla="*/ 108879 w 387409"/>
                <a:gd name="connsiteY445" fmla="*/ 103816 h 275997"/>
                <a:gd name="connsiteX446" fmla="*/ 111412 w 387409"/>
                <a:gd name="connsiteY446" fmla="*/ 103816 h 275997"/>
                <a:gd name="connsiteX447" fmla="*/ 113944 w 387409"/>
                <a:gd name="connsiteY447" fmla="*/ 103816 h 275997"/>
                <a:gd name="connsiteX448" fmla="*/ 116476 w 387409"/>
                <a:gd name="connsiteY448" fmla="*/ 105082 h 275997"/>
                <a:gd name="connsiteX449" fmla="*/ 119008 w 387409"/>
                <a:gd name="connsiteY449" fmla="*/ 105082 h 275997"/>
                <a:gd name="connsiteX450" fmla="*/ 121540 w 387409"/>
                <a:gd name="connsiteY450" fmla="*/ 105082 h 275997"/>
                <a:gd name="connsiteX451" fmla="*/ 124072 w 387409"/>
                <a:gd name="connsiteY451" fmla="*/ 105082 h 275997"/>
                <a:gd name="connsiteX452" fmla="*/ 125339 w 387409"/>
                <a:gd name="connsiteY452" fmla="*/ 103816 h 275997"/>
                <a:gd name="connsiteX453" fmla="*/ 125339 w 387409"/>
                <a:gd name="connsiteY453" fmla="*/ 101284 h 275997"/>
                <a:gd name="connsiteX454" fmla="*/ 125339 w 387409"/>
                <a:gd name="connsiteY454" fmla="*/ 98751 h 275997"/>
                <a:gd name="connsiteX455" fmla="*/ 125339 w 387409"/>
                <a:gd name="connsiteY455" fmla="*/ 96219 h 275997"/>
                <a:gd name="connsiteX456" fmla="*/ 125339 w 387409"/>
                <a:gd name="connsiteY456" fmla="*/ 93687 h 275997"/>
                <a:gd name="connsiteX457" fmla="*/ 125339 w 387409"/>
                <a:gd name="connsiteY457" fmla="*/ 91155 h 275997"/>
                <a:gd name="connsiteX458" fmla="*/ 125339 w 387409"/>
                <a:gd name="connsiteY458" fmla="*/ 89889 h 275997"/>
                <a:gd name="connsiteX459" fmla="*/ 124072 w 387409"/>
                <a:gd name="connsiteY459" fmla="*/ 89889 h 275997"/>
                <a:gd name="connsiteX460" fmla="*/ 124072 w 387409"/>
                <a:gd name="connsiteY460" fmla="*/ 87357 h 275997"/>
                <a:gd name="connsiteX461" fmla="*/ 121540 w 387409"/>
                <a:gd name="connsiteY461" fmla="*/ 84825 h 275997"/>
                <a:gd name="connsiteX462" fmla="*/ 119008 w 387409"/>
                <a:gd name="connsiteY462" fmla="*/ 82293 h 275997"/>
                <a:gd name="connsiteX463" fmla="*/ 116476 w 387409"/>
                <a:gd name="connsiteY463" fmla="*/ 79761 h 275997"/>
                <a:gd name="connsiteX464" fmla="*/ 113944 w 387409"/>
                <a:gd name="connsiteY464" fmla="*/ 78495 h 275997"/>
                <a:gd name="connsiteX465" fmla="*/ 113944 w 387409"/>
                <a:gd name="connsiteY465" fmla="*/ 75963 h 275997"/>
                <a:gd name="connsiteX466" fmla="*/ 111412 w 387409"/>
                <a:gd name="connsiteY466" fmla="*/ 75963 h 275997"/>
                <a:gd name="connsiteX467" fmla="*/ 111412 w 387409"/>
                <a:gd name="connsiteY467" fmla="*/ 73431 h 275997"/>
                <a:gd name="connsiteX468" fmla="*/ 108879 w 387409"/>
                <a:gd name="connsiteY468" fmla="*/ 73431 h 275997"/>
                <a:gd name="connsiteX469" fmla="*/ 108879 w 387409"/>
                <a:gd name="connsiteY469" fmla="*/ 70899 h 275997"/>
                <a:gd name="connsiteX470" fmla="*/ 108879 w 387409"/>
                <a:gd name="connsiteY470" fmla="*/ 68366 h 275997"/>
                <a:gd name="connsiteX471" fmla="*/ 106348 w 387409"/>
                <a:gd name="connsiteY471" fmla="*/ 68366 h 275997"/>
                <a:gd name="connsiteX472" fmla="*/ 106348 w 387409"/>
                <a:gd name="connsiteY472" fmla="*/ 65834 h 275997"/>
                <a:gd name="connsiteX473" fmla="*/ 106348 w 387409"/>
                <a:gd name="connsiteY473" fmla="*/ 64568 h 275997"/>
                <a:gd name="connsiteX474" fmla="*/ 106348 w 387409"/>
                <a:gd name="connsiteY474" fmla="*/ 62036 h 275997"/>
                <a:gd name="connsiteX475" fmla="*/ 105081 w 387409"/>
                <a:gd name="connsiteY475" fmla="*/ 62036 h 275997"/>
                <a:gd name="connsiteX476" fmla="*/ 105081 w 387409"/>
                <a:gd name="connsiteY476" fmla="*/ 59504 h 275997"/>
                <a:gd name="connsiteX477" fmla="*/ 105081 w 387409"/>
                <a:gd name="connsiteY477" fmla="*/ 56972 h 275997"/>
                <a:gd name="connsiteX478" fmla="*/ 105081 w 387409"/>
                <a:gd name="connsiteY478" fmla="*/ 54440 h 275997"/>
                <a:gd name="connsiteX479" fmla="*/ 105081 w 387409"/>
                <a:gd name="connsiteY479" fmla="*/ 53174 h 275997"/>
                <a:gd name="connsiteX480" fmla="*/ 105081 w 387409"/>
                <a:gd name="connsiteY480" fmla="*/ 50642 h 275997"/>
                <a:gd name="connsiteX481" fmla="*/ 105081 w 387409"/>
                <a:gd name="connsiteY481" fmla="*/ 48110 h 275997"/>
                <a:gd name="connsiteX482" fmla="*/ 106348 w 387409"/>
                <a:gd name="connsiteY482" fmla="*/ 48110 h 275997"/>
                <a:gd name="connsiteX483" fmla="*/ 106348 w 387409"/>
                <a:gd name="connsiteY483" fmla="*/ 45578 h 275997"/>
                <a:gd name="connsiteX484" fmla="*/ 108879 w 387409"/>
                <a:gd name="connsiteY484" fmla="*/ 43046 h 275997"/>
                <a:gd name="connsiteX485" fmla="*/ 111412 w 387409"/>
                <a:gd name="connsiteY485" fmla="*/ 40514 h 275997"/>
                <a:gd name="connsiteX486" fmla="*/ 113944 w 387409"/>
                <a:gd name="connsiteY486" fmla="*/ 40514 h 275997"/>
                <a:gd name="connsiteX487" fmla="*/ 116476 w 387409"/>
                <a:gd name="connsiteY487" fmla="*/ 40514 h 275997"/>
                <a:gd name="connsiteX488" fmla="*/ 116476 w 387409"/>
                <a:gd name="connsiteY488" fmla="*/ 39247 h 275997"/>
                <a:gd name="connsiteX489" fmla="*/ 119008 w 387409"/>
                <a:gd name="connsiteY489" fmla="*/ 39247 h 275997"/>
                <a:gd name="connsiteX490" fmla="*/ 121540 w 387409"/>
                <a:gd name="connsiteY490" fmla="*/ 39247 h 275997"/>
                <a:gd name="connsiteX491" fmla="*/ 124072 w 387409"/>
                <a:gd name="connsiteY491" fmla="*/ 39247 h 275997"/>
                <a:gd name="connsiteX492" fmla="*/ 125339 w 387409"/>
                <a:gd name="connsiteY492" fmla="*/ 40514 h 275997"/>
                <a:gd name="connsiteX493" fmla="*/ 127870 w 387409"/>
                <a:gd name="connsiteY493" fmla="*/ 40514 h 275997"/>
                <a:gd name="connsiteX494" fmla="*/ 127870 w 387409"/>
                <a:gd name="connsiteY494" fmla="*/ 43046 h 275997"/>
                <a:gd name="connsiteX495" fmla="*/ 130402 w 387409"/>
                <a:gd name="connsiteY495" fmla="*/ 43046 h 275997"/>
                <a:gd name="connsiteX496" fmla="*/ 130402 w 387409"/>
                <a:gd name="connsiteY496" fmla="*/ 45578 h 275997"/>
                <a:gd name="connsiteX497" fmla="*/ 130402 w 387409"/>
                <a:gd name="connsiteY497" fmla="*/ 48110 h 275997"/>
                <a:gd name="connsiteX498" fmla="*/ 132935 w 387409"/>
                <a:gd name="connsiteY498" fmla="*/ 48110 h 275997"/>
                <a:gd name="connsiteX499" fmla="*/ 132935 w 387409"/>
                <a:gd name="connsiteY499" fmla="*/ 50642 h 275997"/>
                <a:gd name="connsiteX500" fmla="*/ 132935 w 387409"/>
                <a:gd name="connsiteY500" fmla="*/ 53174 h 275997"/>
                <a:gd name="connsiteX501" fmla="*/ 135467 w 387409"/>
                <a:gd name="connsiteY501" fmla="*/ 53174 h 275997"/>
                <a:gd name="connsiteX502" fmla="*/ 135467 w 387409"/>
                <a:gd name="connsiteY502" fmla="*/ 54440 h 275997"/>
                <a:gd name="connsiteX503" fmla="*/ 135467 w 387409"/>
                <a:gd name="connsiteY503" fmla="*/ 56972 h 275997"/>
                <a:gd name="connsiteX504" fmla="*/ 135467 w 387409"/>
                <a:gd name="connsiteY504" fmla="*/ 59504 h 275997"/>
                <a:gd name="connsiteX505" fmla="*/ 135467 w 387409"/>
                <a:gd name="connsiteY505" fmla="*/ 62036 h 275997"/>
                <a:gd name="connsiteX506" fmla="*/ 135467 w 387409"/>
                <a:gd name="connsiteY506" fmla="*/ 64568 h 275997"/>
                <a:gd name="connsiteX507" fmla="*/ 135467 w 387409"/>
                <a:gd name="connsiteY507" fmla="*/ 65834 h 275997"/>
                <a:gd name="connsiteX508" fmla="*/ 135467 w 387409"/>
                <a:gd name="connsiteY508" fmla="*/ 68366 h 275997"/>
                <a:gd name="connsiteX509" fmla="*/ 137999 w 387409"/>
                <a:gd name="connsiteY509" fmla="*/ 68366 h 275997"/>
                <a:gd name="connsiteX510" fmla="*/ 137999 w 387409"/>
                <a:gd name="connsiteY510" fmla="*/ 70899 h 275997"/>
                <a:gd name="connsiteX511" fmla="*/ 137999 w 387409"/>
                <a:gd name="connsiteY511" fmla="*/ 73431 h 275997"/>
                <a:gd name="connsiteX512" fmla="*/ 137999 w 387409"/>
                <a:gd name="connsiteY512" fmla="*/ 75963 h 275997"/>
                <a:gd name="connsiteX513" fmla="*/ 137999 w 387409"/>
                <a:gd name="connsiteY513" fmla="*/ 78495 h 275997"/>
                <a:gd name="connsiteX514" fmla="*/ 140531 w 387409"/>
                <a:gd name="connsiteY514" fmla="*/ 79761 h 275997"/>
                <a:gd name="connsiteX515" fmla="*/ 140531 w 387409"/>
                <a:gd name="connsiteY515" fmla="*/ 82293 h 275997"/>
                <a:gd name="connsiteX516" fmla="*/ 140531 w 387409"/>
                <a:gd name="connsiteY516" fmla="*/ 84825 h 275997"/>
                <a:gd name="connsiteX517" fmla="*/ 143063 w 387409"/>
                <a:gd name="connsiteY517" fmla="*/ 84825 h 275997"/>
                <a:gd name="connsiteX518" fmla="*/ 143063 w 387409"/>
                <a:gd name="connsiteY518" fmla="*/ 87357 h 275997"/>
                <a:gd name="connsiteX519" fmla="*/ 144329 w 387409"/>
                <a:gd name="connsiteY519" fmla="*/ 89889 h 27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387409" h="275997">
                  <a:moveTo>
                    <a:pt x="144329" y="91155"/>
                  </a:moveTo>
                  <a:lnTo>
                    <a:pt x="151925" y="103816"/>
                  </a:lnTo>
                  <a:lnTo>
                    <a:pt x="151925" y="105082"/>
                  </a:lnTo>
                  <a:lnTo>
                    <a:pt x="154457" y="105082"/>
                  </a:lnTo>
                  <a:lnTo>
                    <a:pt x="154457" y="107614"/>
                  </a:lnTo>
                  <a:lnTo>
                    <a:pt x="156990" y="107614"/>
                  </a:lnTo>
                  <a:lnTo>
                    <a:pt x="156990" y="110146"/>
                  </a:lnTo>
                  <a:lnTo>
                    <a:pt x="156990" y="112678"/>
                  </a:lnTo>
                  <a:lnTo>
                    <a:pt x="159521" y="112678"/>
                  </a:lnTo>
                  <a:lnTo>
                    <a:pt x="159521" y="115210"/>
                  </a:lnTo>
                  <a:lnTo>
                    <a:pt x="189907" y="154457"/>
                  </a:lnTo>
                  <a:lnTo>
                    <a:pt x="189907" y="156990"/>
                  </a:lnTo>
                  <a:lnTo>
                    <a:pt x="192439" y="156990"/>
                  </a:lnTo>
                  <a:lnTo>
                    <a:pt x="194971" y="158255"/>
                  </a:lnTo>
                  <a:lnTo>
                    <a:pt x="197503" y="158255"/>
                  </a:lnTo>
                  <a:lnTo>
                    <a:pt x="197503" y="156990"/>
                  </a:lnTo>
                  <a:lnTo>
                    <a:pt x="200035" y="156990"/>
                  </a:lnTo>
                  <a:lnTo>
                    <a:pt x="200035" y="154457"/>
                  </a:lnTo>
                  <a:lnTo>
                    <a:pt x="201301" y="151925"/>
                  </a:lnTo>
                  <a:lnTo>
                    <a:pt x="201301" y="149393"/>
                  </a:lnTo>
                  <a:lnTo>
                    <a:pt x="201301" y="146861"/>
                  </a:lnTo>
                  <a:lnTo>
                    <a:pt x="201301" y="144329"/>
                  </a:lnTo>
                  <a:lnTo>
                    <a:pt x="201301" y="143063"/>
                  </a:lnTo>
                  <a:lnTo>
                    <a:pt x="200035" y="140531"/>
                  </a:lnTo>
                  <a:lnTo>
                    <a:pt x="200035" y="137999"/>
                  </a:lnTo>
                  <a:lnTo>
                    <a:pt x="200035" y="135467"/>
                  </a:lnTo>
                  <a:lnTo>
                    <a:pt x="197503" y="132935"/>
                  </a:lnTo>
                  <a:lnTo>
                    <a:pt x="197503" y="130403"/>
                  </a:lnTo>
                  <a:lnTo>
                    <a:pt x="197503" y="129137"/>
                  </a:lnTo>
                  <a:lnTo>
                    <a:pt x="194971" y="126604"/>
                  </a:lnTo>
                  <a:lnTo>
                    <a:pt x="194971" y="124072"/>
                  </a:lnTo>
                  <a:lnTo>
                    <a:pt x="194971" y="121540"/>
                  </a:lnTo>
                  <a:lnTo>
                    <a:pt x="192439" y="121540"/>
                  </a:lnTo>
                  <a:lnTo>
                    <a:pt x="192439" y="119008"/>
                  </a:lnTo>
                  <a:lnTo>
                    <a:pt x="192439" y="117742"/>
                  </a:lnTo>
                  <a:lnTo>
                    <a:pt x="189907" y="117742"/>
                  </a:lnTo>
                  <a:lnTo>
                    <a:pt x="189907" y="115210"/>
                  </a:lnTo>
                  <a:lnTo>
                    <a:pt x="189907" y="112678"/>
                  </a:lnTo>
                  <a:lnTo>
                    <a:pt x="187374" y="110146"/>
                  </a:lnTo>
                  <a:lnTo>
                    <a:pt x="187374" y="107614"/>
                  </a:lnTo>
                  <a:lnTo>
                    <a:pt x="187374" y="105082"/>
                  </a:lnTo>
                  <a:lnTo>
                    <a:pt x="184842" y="105082"/>
                  </a:lnTo>
                  <a:lnTo>
                    <a:pt x="184842" y="103816"/>
                  </a:lnTo>
                  <a:lnTo>
                    <a:pt x="182311" y="101284"/>
                  </a:lnTo>
                  <a:lnTo>
                    <a:pt x="175980" y="87357"/>
                  </a:lnTo>
                  <a:lnTo>
                    <a:pt x="175980" y="84825"/>
                  </a:lnTo>
                  <a:lnTo>
                    <a:pt x="173448" y="84825"/>
                  </a:lnTo>
                  <a:lnTo>
                    <a:pt x="173448" y="82293"/>
                  </a:lnTo>
                  <a:lnTo>
                    <a:pt x="173448" y="79761"/>
                  </a:lnTo>
                  <a:lnTo>
                    <a:pt x="170916" y="79761"/>
                  </a:lnTo>
                  <a:lnTo>
                    <a:pt x="170916" y="78495"/>
                  </a:lnTo>
                  <a:lnTo>
                    <a:pt x="168384" y="75963"/>
                  </a:lnTo>
                  <a:lnTo>
                    <a:pt x="168384" y="73431"/>
                  </a:lnTo>
                  <a:lnTo>
                    <a:pt x="165851" y="70899"/>
                  </a:lnTo>
                  <a:lnTo>
                    <a:pt x="165851" y="68366"/>
                  </a:lnTo>
                  <a:lnTo>
                    <a:pt x="163320" y="65834"/>
                  </a:lnTo>
                  <a:lnTo>
                    <a:pt x="163320" y="64568"/>
                  </a:lnTo>
                  <a:lnTo>
                    <a:pt x="163320" y="62036"/>
                  </a:lnTo>
                  <a:lnTo>
                    <a:pt x="163320" y="59504"/>
                  </a:lnTo>
                  <a:lnTo>
                    <a:pt x="162053" y="48110"/>
                  </a:lnTo>
                  <a:lnTo>
                    <a:pt x="162053" y="45578"/>
                  </a:lnTo>
                  <a:lnTo>
                    <a:pt x="162053" y="43046"/>
                  </a:lnTo>
                  <a:lnTo>
                    <a:pt x="162053" y="40514"/>
                  </a:lnTo>
                  <a:lnTo>
                    <a:pt x="163320" y="40514"/>
                  </a:lnTo>
                  <a:lnTo>
                    <a:pt x="163320" y="39247"/>
                  </a:lnTo>
                  <a:lnTo>
                    <a:pt x="165851" y="39247"/>
                  </a:lnTo>
                  <a:lnTo>
                    <a:pt x="168384" y="39247"/>
                  </a:lnTo>
                  <a:lnTo>
                    <a:pt x="170916" y="39247"/>
                  </a:lnTo>
                  <a:lnTo>
                    <a:pt x="173448" y="39247"/>
                  </a:lnTo>
                  <a:lnTo>
                    <a:pt x="173448" y="40514"/>
                  </a:lnTo>
                  <a:lnTo>
                    <a:pt x="175980" y="40514"/>
                  </a:lnTo>
                  <a:lnTo>
                    <a:pt x="184842" y="45578"/>
                  </a:lnTo>
                  <a:lnTo>
                    <a:pt x="187374" y="45578"/>
                  </a:lnTo>
                  <a:lnTo>
                    <a:pt x="187374" y="48110"/>
                  </a:lnTo>
                  <a:lnTo>
                    <a:pt x="189907" y="48110"/>
                  </a:lnTo>
                  <a:lnTo>
                    <a:pt x="189907" y="50642"/>
                  </a:lnTo>
                  <a:lnTo>
                    <a:pt x="192439" y="50642"/>
                  </a:lnTo>
                  <a:lnTo>
                    <a:pt x="192439" y="53174"/>
                  </a:lnTo>
                  <a:lnTo>
                    <a:pt x="194971" y="53174"/>
                  </a:lnTo>
                  <a:lnTo>
                    <a:pt x="194971" y="54440"/>
                  </a:lnTo>
                  <a:lnTo>
                    <a:pt x="197503" y="54440"/>
                  </a:lnTo>
                  <a:lnTo>
                    <a:pt x="197503" y="56972"/>
                  </a:lnTo>
                  <a:lnTo>
                    <a:pt x="200035" y="56972"/>
                  </a:lnTo>
                  <a:lnTo>
                    <a:pt x="200035" y="59504"/>
                  </a:lnTo>
                  <a:lnTo>
                    <a:pt x="201301" y="62036"/>
                  </a:lnTo>
                  <a:lnTo>
                    <a:pt x="201301" y="64568"/>
                  </a:lnTo>
                  <a:lnTo>
                    <a:pt x="203833" y="64568"/>
                  </a:lnTo>
                  <a:lnTo>
                    <a:pt x="203833" y="65834"/>
                  </a:lnTo>
                  <a:lnTo>
                    <a:pt x="206365" y="68366"/>
                  </a:lnTo>
                  <a:lnTo>
                    <a:pt x="206365" y="70899"/>
                  </a:lnTo>
                  <a:lnTo>
                    <a:pt x="208897" y="70899"/>
                  </a:lnTo>
                  <a:lnTo>
                    <a:pt x="208897" y="73431"/>
                  </a:lnTo>
                  <a:lnTo>
                    <a:pt x="208897" y="75963"/>
                  </a:lnTo>
                  <a:lnTo>
                    <a:pt x="211429" y="75963"/>
                  </a:lnTo>
                  <a:lnTo>
                    <a:pt x="211429" y="78495"/>
                  </a:lnTo>
                  <a:lnTo>
                    <a:pt x="211429" y="79761"/>
                  </a:lnTo>
                  <a:lnTo>
                    <a:pt x="213962" y="79761"/>
                  </a:lnTo>
                  <a:lnTo>
                    <a:pt x="213962" y="82293"/>
                  </a:lnTo>
                  <a:lnTo>
                    <a:pt x="213962" y="84825"/>
                  </a:lnTo>
                  <a:lnTo>
                    <a:pt x="213962" y="87357"/>
                  </a:lnTo>
                  <a:lnTo>
                    <a:pt x="216493" y="87357"/>
                  </a:lnTo>
                  <a:lnTo>
                    <a:pt x="216493" y="89889"/>
                  </a:lnTo>
                  <a:lnTo>
                    <a:pt x="216493" y="91155"/>
                  </a:lnTo>
                  <a:lnTo>
                    <a:pt x="216493" y="93687"/>
                  </a:lnTo>
                  <a:lnTo>
                    <a:pt x="219025" y="96219"/>
                  </a:lnTo>
                  <a:lnTo>
                    <a:pt x="219025" y="98751"/>
                  </a:lnTo>
                  <a:lnTo>
                    <a:pt x="219025" y="101284"/>
                  </a:lnTo>
                  <a:lnTo>
                    <a:pt x="220292" y="105082"/>
                  </a:lnTo>
                  <a:lnTo>
                    <a:pt x="220292" y="107614"/>
                  </a:lnTo>
                  <a:lnTo>
                    <a:pt x="222823" y="110146"/>
                  </a:lnTo>
                  <a:lnTo>
                    <a:pt x="222823" y="112678"/>
                  </a:lnTo>
                  <a:lnTo>
                    <a:pt x="222823" y="115210"/>
                  </a:lnTo>
                  <a:lnTo>
                    <a:pt x="225356" y="115210"/>
                  </a:lnTo>
                  <a:lnTo>
                    <a:pt x="225356" y="117742"/>
                  </a:lnTo>
                  <a:lnTo>
                    <a:pt x="227888" y="119008"/>
                  </a:lnTo>
                  <a:lnTo>
                    <a:pt x="230420" y="119008"/>
                  </a:lnTo>
                  <a:lnTo>
                    <a:pt x="232952" y="117742"/>
                  </a:lnTo>
                  <a:lnTo>
                    <a:pt x="235484" y="117742"/>
                  </a:lnTo>
                  <a:lnTo>
                    <a:pt x="235484" y="115210"/>
                  </a:lnTo>
                  <a:lnTo>
                    <a:pt x="238016" y="112678"/>
                  </a:lnTo>
                  <a:lnTo>
                    <a:pt x="238016" y="110146"/>
                  </a:lnTo>
                  <a:lnTo>
                    <a:pt x="238016" y="107614"/>
                  </a:lnTo>
                  <a:lnTo>
                    <a:pt x="238016" y="105082"/>
                  </a:lnTo>
                  <a:lnTo>
                    <a:pt x="238016" y="103816"/>
                  </a:lnTo>
                  <a:lnTo>
                    <a:pt x="238016" y="101284"/>
                  </a:lnTo>
                  <a:lnTo>
                    <a:pt x="238016" y="98751"/>
                  </a:lnTo>
                  <a:lnTo>
                    <a:pt x="238016" y="96219"/>
                  </a:lnTo>
                  <a:lnTo>
                    <a:pt x="238016" y="93687"/>
                  </a:lnTo>
                  <a:lnTo>
                    <a:pt x="235484" y="93687"/>
                  </a:lnTo>
                  <a:lnTo>
                    <a:pt x="235484" y="91155"/>
                  </a:lnTo>
                  <a:lnTo>
                    <a:pt x="235484" y="89889"/>
                  </a:lnTo>
                  <a:lnTo>
                    <a:pt x="235484" y="87357"/>
                  </a:lnTo>
                  <a:lnTo>
                    <a:pt x="235484" y="84825"/>
                  </a:lnTo>
                  <a:lnTo>
                    <a:pt x="235484" y="82293"/>
                  </a:lnTo>
                  <a:lnTo>
                    <a:pt x="238016" y="79761"/>
                  </a:lnTo>
                  <a:lnTo>
                    <a:pt x="238016" y="78495"/>
                  </a:lnTo>
                  <a:lnTo>
                    <a:pt x="239283" y="78495"/>
                  </a:lnTo>
                  <a:lnTo>
                    <a:pt x="239283" y="75963"/>
                  </a:lnTo>
                  <a:lnTo>
                    <a:pt x="241814" y="75963"/>
                  </a:lnTo>
                  <a:lnTo>
                    <a:pt x="241814" y="73431"/>
                  </a:lnTo>
                  <a:lnTo>
                    <a:pt x="244346" y="73431"/>
                  </a:lnTo>
                  <a:lnTo>
                    <a:pt x="246879" y="73431"/>
                  </a:lnTo>
                  <a:lnTo>
                    <a:pt x="249411" y="73431"/>
                  </a:lnTo>
                  <a:lnTo>
                    <a:pt x="251943" y="73431"/>
                  </a:lnTo>
                  <a:lnTo>
                    <a:pt x="254474" y="73431"/>
                  </a:lnTo>
                  <a:lnTo>
                    <a:pt x="257007" y="73431"/>
                  </a:lnTo>
                  <a:lnTo>
                    <a:pt x="257007" y="75963"/>
                  </a:lnTo>
                  <a:lnTo>
                    <a:pt x="258273" y="75963"/>
                  </a:lnTo>
                  <a:lnTo>
                    <a:pt x="260805" y="75963"/>
                  </a:lnTo>
                  <a:lnTo>
                    <a:pt x="260805" y="78495"/>
                  </a:lnTo>
                  <a:lnTo>
                    <a:pt x="263337" y="78495"/>
                  </a:lnTo>
                  <a:lnTo>
                    <a:pt x="263337" y="79761"/>
                  </a:lnTo>
                  <a:lnTo>
                    <a:pt x="265869" y="82293"/>
                  </a:lnTo>
                  <a:lnTo>
                    <a:pt x="273465" y="101284"/>
                  </a:lnTo>
                  <a:lnTo>
                    <a:pt x="284860" y="101284"/>
                  </a:lnTo>
                  <a:lnTo>
                    <a:pt x="287392" y="98751"/>
                  </a:lnTo>
                  <a:lnTo>
                    <a:pt x="289924" y="98751"/>
                  </a:lnTo>
                  <a:lnTo>
                    <a:pt x="292456" y="96219"/>
                  </a:lnTo>
                  <a:lnTo>
                    <a:pt x="294988" y="93687"/>
                  </a:lnTo>
                  <a:lnTo>
                    <a:pt x="294988" y="91155"/>
                  </a:lnTo>
                  <a:lnTo>
                    <a:pt x="296255" y="89889"/>
                  </a:lnTo>
                  <a:lnTo>
                    <a:pt x="296255" y="87357"/>
                  </a:lnTo>
                  <a:lnTo>
                    <a:pt x="296255" y="84825"/>
                  </a:lnTo>
                  <a:lnTo>
                    <a:pt x="296255" y="82293"/>
                  </a:lnTo>
                  <a:lnTo>
                    <a:pt x="296255" y="79761"/>
                  </a:lnTo>
                  <a:lnTo>
                    <a:pt x="294988" y="79761"/>
                  </a:lnTo>
                  <a:lnTo>
                    <a:pt x="294988" y="78495"/>
                  </a:lnTo>
                  <a:lnTo>
                    <a:pt x="292456" y="75963"/>
                  </a:lnTo>
                  <a:lnTo>
                    <a:pt x="289924" y="75963"/>
                  </a:lnTo>
                  <a:lnTo>
                    <a:pt x="270934" y="48110"/>
                  </a:lnTo>
                  <a:lnTo>
                    <a:pt x="270934" y="45578"/>
                  </a:lnTo>
                  <a:lnTo>
                    <a:pt x="273465" y="45578"/>
                  </a:lnTo>
                  <a:lnTo>
                    <a:pt x="282328" y="40514"/>
                  </a:lnTo>
                  <a:lnTo>
                    <a:pt x="284860" y="39247"/>
                  </a:lnTo>
                  <a:lnTo>
                    <a:pt x="287392" y="39247"/>
                  </a:lnTo>
                  <a:lnTo>
                    <a:pt x="289924" y="39247"/>
                  </a:lnTo>
                  <a:lnTo>
                    <a:pt x="296255" y="40514"/>
                  </a:lnTo>
                  <a:lnTo>
                    <a:pt x="298786" y="40514"/>
                  </a:lnTo>
                  <a:lnTo>
                    <a:pt x="298786" y="43046"/>
                  </a:lnTo>
                  <a:lnTo>
                    <a:pt x="306383" y="48110"/>
                  </a:lnTo>
                  <a:lnTo>
                    <a:pt x="308915" y="48110"/>
                  </a:lnTo>
                  <a:lnTo>
                    <a:pt x="308915" y="50642"/>
                  </a:lnTo>
                  <a:lnTo>
                    <a:pt x="311446" y="50642"/>
                  </a:lnTo>
                  <a:lnTo>
                    <a:pt x="311446" y="53174"/>
                  </a:lnTo>
                  <a:lnTo>
                    <a:pt x="313979" y="54440"/>
                  </a:lnTo>
                  <a:lnTo>
                    <a:pt x="313979" y="56972"/>
                  </a:lnTo>
                  <a:lnTo>
                    <a:pt x="313979" y="59504"/>
                  </a:lnTo>
                  <a:lnTo>
                    <a:pt x="315245" y="59504"/>
                  </a:lnTo>
                  <a:lnTo>
                    <a:pt x="315245" y="62036"/>
                  </a:lnTo>
                  <a:lnTo>
                    <a:pt x="317777" y="62036"/>
                  </a:lnTo>
                  <a:lnTo>
                    <a:pt x="317777" y="64568"/>
                  </a:lnTo>
                  <a:lnTo>
                    <a:pt x="320309" y="64568"/>
                  </a:lnTo>
                  <a:lnTo>
                    <a:pt x="322841" y="64568"/>
                  </a:lnTo>
                  <a:lnTo>
                    <a:pt x="325373" y="64568"/>
                  </a:lnTo>
                  <a:lnTo>
                    <a:pt x="327906" y="64568"/>
                  </a:lnTo>
                  <a:lnTo>
                    <a:pt x="330437" y="62036"/>
                  </a:lnTo>
                  <a:lnTo>
                    <a:pt x="331704" y="62036"/>
                  </a:lnTo>
                  <a:lnTo>
                    <a:pt x="331704" y="59504"/>
                  </a:lnTo>
                  <a:lnTo>
                    <a:pt x="344364" y="45578"/>
                  </a:lnTo>
                  <a:lnTo>
                    <a:pt x="344364" y="43046"/>
                  </a:lnTo>
                  <a:lnTo>
                    <a:pt x="346896" y="43046"/>
                  </a:lnTo>
                  <a:lnTo>
                    <a:pt x="346896" y="40514"/>
                  </a:lnTo>
                  <a:lnTo>
                    <a:pt x="353226" y="22789"/>
                  </a:lnTo>
                  <a:lnTo>
                    <a:pt x="353226" y="20257"/>
                  </a:lnTo>
                  <a:lnTo>
                    <a:pt x="353226" y="17725"/>
                  </a:lnTo>
                  <a:lnTo>
                    <a:pt x="350694" y="17725"/>
                  </a:lnTo>
                  <a:lnTo>
                    <a:pt x="350694" y="15193"/>
                  </a:lnTo>
                  <a:lnTo>
                    <a:pt x="350694" y="13927"/>
                  </a:lnTo>
                  <a:lnTo>
                    <a:pt x="350694" y="11395"/>
                  </a:lnTo>
                  <a:lnTo>
                    <a:pt x="350694" y="8862"/>
                  </a:lnTo>
                  <a:lnTo>
                    <a:pt x="350694" y="6330"/>
                  </a:lnTo>
                  <a:lnTo>
                    <a:pt x="353226" y="6330"/>
                  </a:lnTo>
                  <a:lnTo>
                    <a:pt x="353226" y="3798"/>
                  </a:lnTo>
                  <a:lnTo>
                    <a:pt x="355758" y="3798"/>
                  </a:lnTo>
                  <a:lnTo>
                    <a:pt x="355758" y="1266"/>
                  </a:lnTo>
                  <a:lnTo>
                    <a:pt x="358290" y="1266"/>
                  </a:lnTo>
                  <a:lnTo>
                    <a:pt x="360822" y="1266"/>
                  </a:lnTo>
                  <a:lnTo>
                    <a:pt x="372217" y="0"/>
                  </a:lnTo>
                  <a:lnTo>
                    <a:pt x="374749" y="0"/>
                  </a:lnTo>
                  <a:lnTo>
                    <a:pt x="377281" y="0"/>
                  </a:lnTo>
                  <a:lnTo>
                    <a:pt x="379813" y="0"/>
                  </a:lnTo>
                  <a:lnTo>
                    <a:pt x="382345" y="0"/>
                  </a:lnTo>
                  <a:lnTo>
                    <a:pt x="382345" y="1266"/>
                  </a:lnTo>
                  <a:lnTo>
                    <a:pt x="384878" y="1266"/>
                  </a:lnTo>
                  <a:lnTo>
                    <a:pt x="384878" y="3798"/>
                  </a:lnTo>
                  <a:lnTo>
                    <a:pt x="387409" y="3798"/>
                  </a:lnTo>
                  <a:lnTo>
                    <a:pt x="387409" y="6330"/>
                  </a:lnTo>
                  <a:lnTo>
                    <a:pt x="387409" y="8862"/>
                  </a:lnTo>
                  <a:lnTo>
                    <a:pt x="387409" y="11395"/>
                  </a:lnTo>
                  <a:lnTo>
                    <a:pt x="387409" y="13927"/>
                  </a:lnTo>
                  <a:lnTo>
                    <a:pt x="387409" y="15193"/>
                  </a:lnTo>
                  <a:lnTo>
                    <a:pt x="384878" y="17725"/>
                  </a:lnTo>
                  <a:lnTo>
                    <a:pt x="384878" y="20257"/>
                  </a:lnTo>
                  <a:lnTo>
                    <a:pt x="379813" y="26587"/>
                  </a:lnTo>
                  <a:lnTo>
                    <a:pt x="377281" y="29119"/>
                  </a:lnTo>
                  <a:lnTo>
                    <a:pt x="377281" y="31651"/>
                  </a:lnTo>
                  <a:lnTo>
                    <a:pt x="379813" y="43046"/>
                  </a:lnTo>
                  <a:lnTo>
                    <a:pt x="379813" y="45578"/>
                  </a:lnTo>
                  <a:lnTo>
                    <a:pt x="379813" y="48110"/>
                  </a:lnTo>
                  <a:lnTo>
                    <a:pt x="382345" y="50642"/>
                  </a:lnTo>
                  <a:lnTo>
                    <a:pt x="382345" y="53174"/>
                  </a:lnTo>
                  <a:lnTo>
                    <a:pt x="382345" y="54440"/>
                  </a:lnTo>
                  <a:lnTo>
                    <a:pt x="379813" y="56972"/>
                  </a:lnTo>
                  <a:lnTo>
                    <a:pt x="372217" y="75963"/>
                  </a:lnTo>
                  <a:lnTo>
                    <a:pt x="372217" y="78495"/>
                  </a:lnTo>
                  <a:lnTo>
                    <a:pt x="368418" y="82293"/>
                  </a:lnTo>
                  <a:lnTo>
                    <a:pt x="368418" y="84825"/>
                  </a:lnTo>
                  <a:lnTo>
                    <a:pt x="365887" y="84825"/>
                  </a:lnTo>
                  <a:lnTo>
                    <a:pt x="365887" y="87357"/>
                  </a:lnTo>
                  <a:lnTo>
                    <a:pt x="363355" y="87357"/>
                  </a:lnTo>
                  <a:lnTo>
                    <a:pt x="363355" y="89889"/>
                  </a:lnTo>
                  <a:lnTo>
                    <a:pt x="360822" y="89889"/>
                  </a:lnTo>
                  <a:lnTo>
                    <a:pt x="360822" y="91155"/>
                  </a:lnTo>
                  <a:lnTo>
                    <a:pt x="353226" y="101284"/>
                  </a:lnTo>
                  <a:lnTo>
                    <a:pt x="344364" y="119008"/>
                  </a:lnTo>
                  <a:lnTo>
                    <a:pt x="344364" y="121540"/>
                  </a:lnTo>
                  <a:lnTo>
                    <a:pt x="341832" y="121540"/>
                  </a:lnTo>
                  <a:lnTo>
                    <a:pt x="341832" y="124072"/>
                  </a:lnTo>
                  <a:lnTo>
                    <a:pt x="341832" y="126604"/>
                  </a:lnTo>
                  <a:lnTo>
                    <a:pt x="341832" y="129137"/>
                  </a:lnTo>
                  <a:lnTo>
                    <a:pt x="341832" y="130403"/>
                  </a:lnTo>
                  <a:lnTo>
                    <a:pt x="339300" y="135467"/>
                  </a:lnTo>
                  <a:lnTo>
                    <a:pt x="339300" y="137999"/>
                  </a:lnTo>
                  <a:lnTo>
                    <a:pt x="341832" y="140531"/>
                  </a:lnTo>
                  <a:lnTo>
                    <a:pt x="341832" y="143063"/>
                  </a:lnTo>
                  <a:lnTo>
                    <a:pt x="350694" y="156990"/>
                  </a:lnTo>
                  <a:lnTo>
                    <a:pt x="353226" y="156990"/>
                  </a:lnTo>
                  <a:lnTo>
                    <a:pt x="363355" y="168384"/>
                  </a:lnTo>
                  <a:lnTo>
                    <a:pt x="363355" y="169650"/>
                  </a:lnTo>
                  <a:lnTo>
                    <a:pt x="365887" y="169650"/>
                  </a:lnTo>
                  <a:lnTo>
                    <a:pt x="365887" y="172182"/>
                  </a:lnTo>
                  <a:lnTo>
                    <a:pt x="368418" y="172182"/>
                  </a:lnTo>
                  <a:lnTo>
                    <a:pt x="368418" y="174714"/>
                  </a:lnTo>
                  <a:lnTo>
                    <a:pt x="368418" y="177246"/>
                  </a:lnTo>
                  <a:lnTo>
                    <a:pt x="369685" y="177246"/>
                  </a:lnTo>
                  <a:lnTo>
                    <a:pt x="369685" y="179778"/>
                  </a:lnTo>
                  <a:lnTo>
                    <a:pt x="369685" y="182310"/>
                  </a:lnTo>
                  <a:lnTo>
                    <a:pt x="368418" y="182310"/>
                  </a:lnTo>
                  <a:lnTo>
                    <a:pt x="368418" y="183576"/>
                  </a:lnTo>
                  <a:lnTo>
                    <a:pt x="346896" y="219026"/>
                  </a:lnTo>
                  <a:lnTo>
                    <a:pt x="346896" y="221558"/>
                  </a:lnTo>
                  <a:lnTo>
                    <a:pt x="344364" y="221558"/>
                  </a:lnTo>
                  <a:lnTo>
                    <a:pt x="344364" y="222824"/>
                  </a:lnTo>
                  <a:lnTo>
                    <a:pt x="341832" y="222824"/>
                  </a:lnTo>
                  <a:lnTo>
                    <a:pt x="339300" y="222824"/>
                  </a:lnTo>
                  <a:lnTo>
                    <a:pt x="339300" y="225356"/>
                  </a:lnTo>
                  <a:lnTo>
                    <a:pt x="336767" y="225356"/>
                  </a:lnTo>
                  <a:lnTo>
                    <a:pt x="334236" y="222824"/>
                  </a:lnTo>
                  <a:lnTo>
                    <a:pt x="331704" y="222824"/>
                  </a:lnTo>
                  <a:lnTo>
                    <a:pt x="331704" y="221558"/>
                  </a:lnTo>
                  <a:lnTo>
                    <a:pt x="330437" y="221558"/>
                  </a:lnTo>
                  <a:lnTo>
                    <a:pt x="330437" y="219026"/>
                  </a:lnTo>
                  <a:lnTo>
                    <a:pt x="327906" y="219026"/>
                  </a:lnTo>
                  <a:lnTo>
                    <a:pt x="327906" y="216494"/>
                  </a:lnTo>
                  <a:lnTo>
                    <a:pt x="325373" y="216494"/>
                  </a:lnTo>
                  <a:lnTo>
                    <a:pt x="322841" y="213962"/>
                  </a:lnTo>
                  <a:lnTo>
                    <a:pt x="320309" y="213962"/>
                  </a:lnTo>
                  <a:lnTo>
                    <a:pt x="317777" y="213962"/>
                  </a:lnTo>
                  <a:lnTo>
                    <a:pt x="289924" y="222824"/>
                  </a:lnTo>
                  <a:lnTo>
                    <a:pt x="287392" y="222824"/>
                  </a:lnTo>
                  <a:lnTo>
                    <a:pt x="284860" y="222824"/>
                  </a:lnTo>
                  <a:lnTo>
                    <a:pt x="282328" y="225356"/>
                  </a:lnTo>
                  <a:lnTo>
                    <a:pt x="279795" y="227888"/>
                  </a:lnTo>
                  <a:lnTo>
                    <a:pt x="275997" y="236750"/>
                  </a:lnTo>
                  <a:lnTo>
                    <a:pt x="273465" y="239282"/>
                  </a:lnTo>
                  <a:lnTo>
                    <a:pt x="273465" y="241814"/>
                  </a:lnTo>
                  <a:lnTo>
                    <a:pt x="273465" y="244346"/>
                  </a:lnTo>
                  <a:lnTo>
                    <a:pt x="275997" y="246879"/>
                  </a:lnTo>
                  <a:lnTo>
                    <a:pt x="275997" y="248145"/>
                  </a:lnTo>
                  <a:lnTo>
                    <a:pt x="275997" y="250677"/>
                  </a:lnTo>
                  <a:lnTo>
                    <a:pt x="275997" y="253209"/>
                  </a:lnTo>
                  <a:lnTo>
                    <a:pt x="275997" y="255741"/>
                  </a:lnTo>
                  <a:lnTo>
                    <a:pt x="273465" y="255741"/>
                  </a:lnTo>
                  <a:lnTo>
                    <a:pt x="273465" y="258273"/>
                  </a:lnTo>
                  <a:lnTo>
                    <a:pt x="270934" y="258273"/>
                  </a:lnTo>
                  <a:lnTo>
                    <a:pt x="270934" y="260805"/>
                  </a:lnTo>
                  <a:lnTo>
                    <a:pt x="268401" y="260805"/>
                  </a:lnTo>
                  <a:lnTo>
                    <a:pt x="265869" y="260805"/>
                  </a:lnTo>
                  <a:lnTo>
                    <a:pt x="225356" y="272199"/>
                  </a:lnTo>
                  <a:lnTo>
                    <a:pt x="203833" y="275998"/>
                  </a:lnTo>
                  <a:lnTo>
                    <a:pt x="206365" y="272199"/>
                  </a:lnTo>
                  <a:lnTo>
                    <a:pt x="206365" y="269667"/>
                  </a:lnTo>
                  <a:lnTo>
                    <a:pt x="206365" y="267135"/>
                  </a:lnTo>
                  <a:lnTo>
                    <a:pt x="206365" y="262071"/>
                  </a:lnTo>
                  <a:lnTo>
                    <a:pt x="208897" y="258273"/>
                  </a:lnTo>
                  <a:lnTo>
                    <a:pt x="208897" y="255741"/>
                  </a:lnTo>
                  <a:lnTo>
                    <a:pt x="208897" y="253209"/>
                  </a:lnTo>
                  <a:lnTo>
                    <a:pt x="206365" y="250677"/>
                  </a:lnTo>
                  <a:lnTo>
                    <a:pt x="206365" y="248145"/>
                  </a:lnTo>
                  <a:lnTo>
                    <a:pt x="203833" y="246879"/>
                  </a:lnTo>
                  <a:lnTo>
                    <a:pt x="201301" y="246879"/>
                  </a:lnTo>
                  <a:lnTo>
                    <a:pt x="200035" y="244346"/>
                  </a:lnTo>
                  <a:lnTo>
                    <a:pt x="168384" y="235484"/>
                  </a:lnTo>
                  <a:lnTo>
                    <a:pt x="173448" y="219026"/>
                  </a:lnTo>
                  <a:lnTo>
                    <a:pt x="173448" y="216494"/>
                  </a:lnTo>
                  <a:lnTo>
                    <a:pt x="173448" y="213962"/>
                  </a:lnTo>
                  <a:lnTo>
                    <a:pt x="170916" y="205099"/>
                  </a:lnTo>
                  <a:lnTo>
                    <a:pt x="159521" y="163320"/>
                  </a:lnTo>
                  <a:lnTo>
                    <a:pt x="156990" y="160788"/>
                  </a:lnTo>
                  <a:lnTo>
                    <a:pt x="156990" y="158255"/>
                  </a:lnTo>
                  <a:lnTo>
                    <a:pt x="144329" y="143063"/>
                  </a:lnTo>
                  <a:lnTo>
                    <a:pt x="143063" y="143063"/>
                  </a:lnTo>
                  <a:lnTo>
                    <a:pt x="137999" y="135467"/>
                  </a:lnTo>
                  <a:lnTo>
                    <a:pt x="135467" y="135467"/>
                  </a:lnTo>
                  <a:lnTo>
                    <a:pt x="132935" y="132935"/>
                  </a:lnTo>
                  <a:lnTo>
                    <a:pt x="130402" y="132935"/>
                  </a:lnTo>
                  <a:lnTo>
                    <a:pt x="127870" y="132935"/>
                  </a:lnTo>
                  <a:lnTo>
                    <a:pt x="125339" y="132935"/>
                  </a:lnTo>
                  <a:lnTo>
                    <a:pt x="124072" y="132935"/>
                  </a:lnTo>
                  <a:lnTo>
                    <a:pt x="121540" y="135467"/>
                  </a:lnTo>
                  <a:lnTo>
                    <a:pt x="119008" y="137999"/>
                  </a:lnTo>
                  <a:lnTo>
                    <a:pt x="116476" y="137999"/>
                  </a:lnTo>
                  <a:lnTo>
                    <a:pt x="113944" y="137999"/>
                  </a:lnTo>
                  <a:lnTo>
                    <a:pt x="111412" y="137999"/>
                  </a:lnTo>
                  <a:lnTo>
                    <a:pt x="108879" y="137999"/>
                  </a:lnTo>
                  <a:lnTo>
                    <a:pt x="106348" y="137999"/>
                  </a:lnTo>
                  <a:lnTo>
                    <a:pt x="106348" y="135467"/>
                  </a:lnTo>
                  <a:lnTo>
                    <a:pt x="105081" y="135467"/>
                  </a:lnTo>
                  <a:lnTo>
                    <a:pt x="102549" y="132935"/>
                  </a:lnTo>
                  <a:lnTo>
                    <a:pt x="102549" y="130403"/>
                  </a:lnTo>
                  <a:lnTo>
                    <a:pt x="97486" y="126604"/>
                  </a:lnTo>
                  <a:lnTo>
                    <a:pt x="88623" y="115210"/>
                  </a:lnTo>
                  <a:lnTo>
                    <a:pt x="86091" y="112678"/>
                  </a:lnTo>
                  <a:lnTo>
                    <a:pt x="83559" y="112678"/>
                  </a:lnTo>
                  <a:lnTo>
                    <a:pt x="81027" y="110146"/>
                  </a:lnTo>
                  <a:lnTo>
                    <a:pt x="78495" y="110146"/>
                  </a:lnTo>
                  <a:lnTo>
                    <a:pt x="75963" y="112678"/>
                  </a:lnTo>
                  <a:lnTo>
                    <a:pt x="73430" y="112678"/>
                  </a:lnTo>
                  <a:lnTo>
                    <a:pt x="70898" y="112678"/>
                  </a:lnTo>
                  <a:lnTo>
                    <a:pt x="69632" y="115210"/>
                  </a:lnTo>
                  <a:lnTo>
                    <a:pt x="67100" y="115210"/>
                  </a:lnTo>
                  <a:lnTo>
                    <a:pt x="64568" y="115210"/>
                  </a:lnTo>
                  <a:lnTo>
                    <a:pt x="62036" y="115210"/>
                  </a:lnTo>
                  <a:lnTo>
                    <a:pt x="59504" y="112678"/>
                  </a:lnTo>
                  <a:lnTo>
                    <a:pt x="56972" y="112678"/>
                  </a:lnTo>
                  <a:lnTo>
                    <a:pt x="56972" y="110146"/>
                  </a:lnTo>
                  <a:lnTo>
                    <a:pt x="54440" y="110146"/>
                  </a:lnTo>
                  <a:lnTo>
                    <a:pt x="54440" y="107614"/>
                  </a:lnTo>
                  <a:lnTo>
                    <a:pt x="51907" y="107614"/>
                  </a:lnTo>
                  <a:lnTo>
                    <a:pt x="51907" y="105082"/>
                  </a:lnTo>
                  <a:lnTo>
                    <a:pt x="50642" y="103816"/>
                  </a:lnTo>
                  <a:lnTo>
                    <a:pt x="48110" y="103816"/>
                  </a:lnTo>
                  <a:lnTo>
                    <a:pt x="45577" y="101284"/>
                  </a:lnTo>
                  <a:lnTo>
                    <a:pt x="43046" y="101284"/>
                  </a:lnTo>
                  <a:lnTo>
                    <a:pt x="29119" y="101284"/>
                  </a:lnTo>
                  <a:lnTo>
                    <a:pt x="21523" y="103816"/>
                  </a:lnTo>
                  <a:lnTo>
                    <a:pt x="13926" y="105082"/>
                  </a:lnTo>
                  <a:lnTo>
                    <a:pt x="13926" y="103816"/>
                  </a:lnTo>
                  <a:lnTo>
                    <a:pt x="2532" y="82293"/>
                  </a:lnTo>
                  <a:lnTo>
                    <a:pt x="0" y="79761"/>
                  </a:lnTo>
                  <a:lnTo>
                    <a:pt x="0" y="78495"/>
                  </a:lnTo>
                  <a:lnTo>
                    <a:pt x="0" y="75963"/>
                  </a:lnTo>
                  <a:lnTo>
                    <a:pt x="2532" y="73431"/>
                  </a:lnTo>
                  <a:lnTo>
                    <a:pt x="2532" y="70899"/>
                  </a:lnTo>
                  <a:lnTo>
                    <a:pt x="5064" y="70899"/>
                  </a:lnTo>
                  <a:lnTo>
                    <a:pt x="5064" y="68366"/>
                  </a:lnTo>
                  <a:lnTo>
                    <a:pt x="7596" y="68366"/>
                  </a:lnTo>
                  <a:lnTo>
                    <a:pt x="7596" y="65834"/>
                  </a:lnTo>
                  <a:lnTo>
                    <a:pt x="10128" y="65834"/>
                  </a:lnTo>
                  <a:lnTo>
                    <a:pt x="10128" y="64568"/>
                  </a:lnTo>
                  <a:lnTo>
                    <a:pt x="12660" y="64568"/>
                  </a:lnTo>
                  <a:lnTo>
                    <a:pt x="13926" y="64568"/>
                  </a:lnTo>
                  <a:lnTo>
                    <a:pt x="13926" y="62036"/>
                  </a:lnTo>
                  <a:lnTo>
                    <a:pt x="16458" y="62036"/>
                  </a:lnTo>
                  <a:lnTo>
                    <a:pt x="18991" y="62036"/>
                  </a:lnTo>
                  <a:lnTo>
                    <a:pt x="21523" y="62036"/>
                  </a:lnTo>
                  <a:lnTo>
                    <a:pt x="24055" y="62036"/>
                  </a:lnTo>
                  <a:lnTo>
                    <a:pt x="26587" y="62036"/>
                  </a:lnTo>
                  <a:lnTo>
                    <a:pt x="29119" y="62036"/>
                  </a:lnTo>
                  <a:lnTo>
                    <a:pt x="31651" y="62036"/>
                  </a:lnTo>
                  <a:lnTo>
                    <a:pt x="32917" y="62036"/>
                  </a:lnTo>
                  <a:lnTo>
                    <a:pt x="35449" y="62036"/>
                  </a:lnTo>
                  <a:lnTo>
                    <a:pt x="37981" y="62036"/>
                  </a:lnTo>
                  <a:lnTo>
                    <a:pt x="40514" y="64568"/>
                  </a:lnTo>
                  <a:lnTo>
                    <a:pt x="43046" y="64568"/>
                  </a:lnTo>
                  <a:lnTo>
                    <a:pt x="45577" y="64568"/>
                  </a:lnTo>
                  <a:lnTo>
                    <a:pt x="48110" y="64568"/>
                  </a:lnTo>
                  <a:lnTo>
                    <a:pt x="48110" y="65834"/>
                  </a:lnTo>
                  <a:lnTo>
                    <a:pt x="50642" y="65834"/>
                  </a:lnTo>
                  <a:lnTo>
                    <a:pt x="51907" y="65834"/>
                  </a:lnTo>
                  <a:lnTo>
                    <a:pt x="54440" y="65834"/>
                  </a:lnTo>
                  <a:lnTo>
                    <a:pt x="54440" y="68366"/>
                  </a:lnTo>
                  <a:lnTo>
                    <a:pt x="56972" y="68366"/>
                  </a:lnTo>
                  <a:lnTo>
                    <a:pt x="59504" y="68366"/>
                  </a:lnTo>
                  <a:lnTo>
                    <a:pt x="62036" y="70899"/>
                  </a:lnTo>
                  <a:lnTo>
                    <a:pt x="64568" y="70899"/>
                  </a:lnTo>
                  <a:lnTo>
                    <a:pt x="64568" y="73431"/>
                  </a:lnTo>
                  <a:lnTo>
                    <a:pt x="67100" y="73431"/>
                  </a:lnTo>
                  <a:lnTo>
                    <a:pt x="69632" y="73431"/>
                  </a:lnTo>
                  <a:lnTo>
                    <a:pt x="69632" y="75963"/>
                  </a:lnTo>
                  <a:lnTo>
                    <a:pt x="70898" y="75963"/>
                  </a:lnTo>
                  <a:lnTo>
                    <a:pt x="73430" y="78495"/>
                  </a:lnTo>
                  <a:lnTo>
                    <a:pt x="83559" y="84825"/>
                  </a:lnTo>
                  <a:lnTo>
                    <a:pt x="86091" y="87357"/>
                  </a:lnTo>
                  <a:lnTo>
                    <a:pt x="88623" y="87357"/>
                  </a:lnTo>
                  <a:lnTo>
                    <a:pt x="88623" y="89889"/>
                  </a:lnTo>
                  <a:lnTo>
                    <a:pt x="89889" y="89889"/>
                  </a:lnTo>
                  <a:lnTo>
                    <a:pt x="89889" y="91155"/>
                  </a:lnTo>
                  <a:lnTo>
                    <a:pt x="92421" y="91155"/>
                  </a:lnTo>
                  <a:lnTo>
                    <a:pt x="94953" y="93687"/>
                  </a:lnTo>
                  <a:lnTo>
                    <a:pt x="97486" y="93687"/>
                  </a:lnTo>
                  <a:lnTo>
                    <a:pt x="97486" y="96219"/>
                  </a:lnTo>
                  <a:lnTo>
                    <a:pt x="105081" y="98751"/>
                  </a:lnTo>
                  <a:lnTo>
                    <a:pt x="106348" y="101284"/>
                  </a:lnTo>
                  <a:lnTo>
                    <a:pt x="108879" y="101284"/>
                  </a:lnTo>
                  <a:lnTo>
                    <a:pt x="108879" y="103816"/>
                  </a:lnTo>
                  <a:lnTo>
                    <a:pt x="111412" y="103816"/>
                  </a:lnTo>
                  <a:lnTo>
                    <a:pt x="113944" y="103816"/>
                  </a:lnTo>
                  <a:lnTo>
                    <a:pt x="116476" y="105082"/>
                  </a:lnTo>
                  <a:lnTo>
                    <a:pt x="119008" y="105082"/>
                  </a:lnTo>
                  <a:lnTo>
                    <a:pt x="121540" y="105082"/>
                  </a:lnTo>
                  <a:lnTo>
                    <a:pt x="124072" y="105082"/>
                  </a:lnTo>
                  <a:lnTo>
                    <a:pt x="125339" y="103816"/>
                  </a:lnTo>
                  <a:lnTo>
                    <a:pt x="125339" y="101284"/>
                  </a:lnTo>
                  <a:lnTo>
                    <a:pt x="125339" y="98751"/>
                  </a:lnTo>
                  <a:lnTo>
                    <a:pt x="125339" y="96219"/>
                  </a:lnTo>
                  <a:lnTo>
                    <a:pt x="125339" y="93687"/>
                  </a:lnTo>
                  <a:lnTo>
                    <a:pt x="125339" y="91155"/>
                  </a:lnTo>
                  <a:lnTo>
                    <a:pt x="125339" y="89889"/>
                  </a:lnTo>
                  <a:lnTo>
                    <a:pt x="124072" y="89889"/>
                  </a:lnTo>
                  <a:lnTo>
                    <a:pt x="124072" y="87357"/>
                  </a:lnTo>
                  <a:lnTo>
                    <a:pt x="121540" y="84825"/>
                  </a:lnTo>
                  <a:lnTo>
                    <a:pt x="119008" y="82293"/>
                  </a:lnTo>
                  <a:lnTo>
                    <a:pt x="116476" y="79761"/>
                  </a:lnTo>
                  <a:lnTo>
                    <a:pt x="113944" y="78495"/>
                  </a:lnTo>
                  <a:lnTo>
                    <a:pt x="113944" y="75963"/>
                  </a:lnTo>
                  <a:lnTo>
                    <a:pt x="111412" y="75963"/>
                  </a:lnTo>
                  <a:lnTo>
                    <a:pt x="111412" y="73431"/>
                  </a:lnTo>
                  <a:lnTo>
                    <a:pt x="108879" y="73431"/>
                  </a:lnTo>
                  <a:lnTo>
                    <a:pt x="108879" y="70899"/>
                  </a:lnTo>
                  <a:lnTo>
                    <a:pt x="108879" y="68366"/>
                  </a:lnTo>
                  <a:lnTo>
                    <a:pt x="106348" y="68366"/>
                  </a:lnTo>
                  <a:lnTo>
                    <a:pt x="106348" y="65834"/>
                  </a:lnTo>
                  <a:lnTo>
                    <a:pt x="106348" y="64568"/>
                  </a:lnTo>
                  <a:lnTo>
                    <a:pt x="106348" y="62036"/>
                  </a:lnTo>
                  <a:lnTo>
                    <a:pt x="105081" y="62036"/>
                  </a:lnTo>
                  <a:lnTo>
                    <a:pt x="105081" y="59504"/>
                  </a:lnTo>
                  <a:lnTo>
                    <a:pt x="105081" y="56972"/>
                  </a:lnTo>
                  <a:lnTo>
                    <a:pt x="105081" y="54440"/>
                  </a:lnTo>
                  <a:lnTo>
                    <a:pt x="105081" y="53174"/>
                  </a:lnTo>
                  <a:lnTo>
                    <a:pt x="105081" y="50642"/>
                  </a:lnTo>
                  <a:lnTo>
                    <a:pt x="105081" y="48110"/>
                  </a:lnTo>
                  <a:lnTo>
                    <a:pt x="106348" y="48110"/>
                  </a:lnTo>
                  <a:lnTo>
                    <a:pt x="106348" y="45578"/>
                  </a:lnTo>
                  <a:lnTo>
                    <a:pt x="108879" y="43046"/>
                  </a:lnTo>
                  <a:lnTo>
                    <a:pt x="111412" y="40514"/>
                  </a:lnTo>
                  <a:lnTo>
                    <a:pt x="113944" y="40514"/>
                  </a:lnTo>
                  <a:lnTo>
                    <a:pt x="116476" y="40514"/>
                  </a:lnTo>
                  <a:lnTo>
                    <a:pt x="116476" y="39247"/>
                  </a:lnTo>
                  <a:lnTo>
                    <a:pt x="119008" y="39247"/>
                  </a:lnTo>
                  <a:lnTo>
                    <a:pt x="121540" y="39247"/>
                  </a:lnTo>
                  <a:lnTo>
                    <a:pt x="124072" y="39247"/>
                  </a:lnTo>
                  <a:lnTo>
                    <a:pt x="125339" y="40514"/>
                  </a:lnTo>
                  <a:lnTo>
                    <a:pt x="127870" y="40514"/>
                  </a:lnTo>
                  <a:lnTo>
                    <a:pt x="127870" y="43046"/>
                  </a:lnTo>
                  <a:lnTo>
                    <a:pt x="130402" y="43046"/>
                  </a:lnTo>
                  <a:lnTo>
                    <a:pt x="130402" y="45578"/>
                  </a:lnTo>
                  <a:lnTo>
                    <a:pt x="130402" y="48110"/>
                  </a:lnTo>
                  <a:lnTo>
                    <a:pt x="132935" y="48110"/>
                  </a:lnTo>
                  <a:lnTo>
                    <a:pt x="132935" y="50642"/>
                  </a:lnTo>
                  <a:lnTo>
                    <a:pt x="132935" y="53174"/>
                  </a:lnTo>
                  <a:lnTo>
                    <a:pt x="135467" y="53174"/>
                  </a:lnTo>
                  <a:lnTo>
                    <a:pt x="135467" y="54440"/>
                  </a:lnTo>
                  <a:lnTo>
                    <a:pt x="135467" y="56972"/>
                  </a:lnTo>
                  <a:lnTo>
                    <a:pt x="135467" y="59504"/>
                  </a:lnTo>
                  <a:lnTo>
                    <a:pt x="135467" y="62036"/>
                  </a:lnTo>
                  <a:lnTo>
                    <a:pt x="135467" y="64568"/>
                  </a:lnTo>
                  <a:lnTo>
                    <a:pt x="135467" y="65834"/>
                  </a:lnTo>
                  <a:lnTo>
                    <a:pt x="135467" y="68366"/>
                  </a:lnTo>
                  <a:lnTo>
                    <a:pt x="137999" y="68366"/>
                  </a:lnTo>
                  <a:lnTo>
                    <a:pt x="137999" y="70899"/>
                  </a:lnTo>
                  <a:lnTo>
                    <a:pt x="137999" y="73431"/>
                  </a:lnTo>
                  <a:lnTo>
                    <a:pt x="137999" y="75963"/>
                  </a:lnTo>
                  <a:lnTo>
                    <a:pt x="137999" y="78495"/>
                  </a:lnTo>
                  <a:lnTo>
                    <a:pt x="140531" y="79761"/>
                  </a:lnTo>
                  <a:lnTo>
                    <a:pt x="140531" y="82293"/>
                  </a:lnTo>
                  <a:lnTo>
                    <a:pt x="140531" y="84825"/>
                  </a:lnTo>
                  <a:lnTo>
                    <a:pt x="143063" y="84825"/>
                  </a:lnTo>
                  <a:lnTo>
                    <a:pt x="143063" y="87357"/>
                  </a:lnTo>
                  <a:lnTo>
                    <a:pt x="144329" y="89889"/>
                  </a:lnTo>
                  <a:close/>
                </a:path>
              </a:pathLst>
            </a:custGeom>
            <a:solidFill>
              <a:srgbClr val="65C8D0"/>
            </a:solidFill>
            <a:ln w="12660"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F339B236-63CD-4DFB-92A3-802A2C8E144B}"/>
                </a:ext>
              </a:extLst>
            </p:cNvPr>
            <p:cNvSpPr/>
            <p:nvPr/>
          </p:nvSpPr>
          <p:spPr>
            <a:xfrm>
              <a:off x="89889" y="3051006"/>
              <a:ext cx="12070459" cy="2338382"/>
            </a:xfrm>
            <a:custGeom>
              <a:avLst/>
              <a:gdLst>
                <a:gd name="connsiteX0" fmla="*/ 11840040 w 12070459"/>
                <a:gd name="connsiteY0" fmla="*/ 2532 h 2338382"/>
                <a:gd name="connsiteX1" fmla="*/ 11842572 w 12070459"/>
                <a:gd name="connsiteY1" fmla="*/ 2532 h 2338382"/>
                <a:gd name="connsiteX2" fmla="*/ 11842572 w 12070459"/>
                <a:gd name="connsiteY2" fmla="*/ 5064 h 2338382"/>
                <a:gd name="connsiteX3" fmla="*/ 11842572 w 12070459"/>
                <a:gd name="connsiteY3" fmla="*/ 7596 h 2338382"/>
                <a:gd name="connsiteX4" fmla="*/ 11840040 w 12070459"/>
                <a:gd name="connsiteY4" fmla="*/ 7596 h 2338382"/>
                <a:gd name="connsiteX5" fmla="*/ 11840040 w 12070459"/>
                <a:gd name="connsiteY5" fmla="*/ 10128 h 2338382"/>
                <a:gd name="connsiteX6" fmla="*/ 11837507 w 12070459"/>
                <a:gd name="connsiteY6" fmla="*/ 10128 h 2338382"/>
                <a:gd name="connsiteX7" fmla="*/ 11834976 w 12070459"/>
                <a:gd name="connsiteY7" fmla="*/ 7596 h 2338382"/>
                <a:gd name="connsiteX8" fmla="*/ 11832444 w 12070459"/>
                <a:gd name="connsiteY8" fmla="*/ 7596 h 2338382"/>
                <a:gd name="connsiteX9" fmla="*/ 11832444 w 12070459"/>
                <a:gd name="connsiteY9" fmla="*/ 5064 h 2338382"/>
                <a:gd name="connsiteX10" fmla="*/ 11832444 w 12070459"/>
                <a:gd name="connsiteY10" fmla="*/ 2532 h 2338382"/>
                <a:gd name="connsiteX11" fmla="*/ 11834976 w 12070459"/>
                <a:gd name="connsiteY11" fmla="*/ 2532 h 2338382"/>
                <a:gd name="connsiteX12" fmla="*/ 11837507 w 12070459"/>
                <a:gd name="connsiteY12" fmla="*/ 0 h 2338382"/>
                <a:gd name="connsiteX13" fmla="*/ 11840040 w 12070459"/>
                <a:gd name="connsiteY13" fmla="*/ 2532 h 2338382"/>
                <a:gd name="connsiteX14" fmla="*/ 11953984 w 12070459"/>
                <a:gd name="connsiteY14" fmla="*/ 92421 h 2338382"/>
                <a:gd name="connsiteX15" fmla="*/ 11951451 w 12070459"/>
                <a:gd name="connsiteY15" fmla="*/ 92421 h 2338382"/>
                <a:gd name="connsiteX16" fmla="*/ 11948920 w 12070459"/>
                <a:gd name="connsiteY16" fmla="*/ 92421 h 2338382"/>
                <a:gd name="connsiteX17" fmla="*/ 11948920 w 12070459"/>
                <a:gd name="connsiteY17" fmla="*/ 89889 h 2338382"/>
                <a:gd name="connsiteX18" fmla="*/ 11946388 w 12070459"/>
                <a:gd name="connsiteY18" fmla="*/ 89889 h 2338382"/>
                <a:gd name="connsiteX19" fmla="*/ 11946388 w 12070459"/>
                <a:gd name="connsiteY19" fmla="*/ 87357 h 2338382"/>
                <a:gd name="connsiteX20" fmla="*/ 11946388 w 12070459"/>
                <a:gd name="connsiteY20" fmla="*/ 84825 h 2338382"/>
                <a:gd name="connsiteX21" fmla="*/ 11948920 w 12070459"/>
                <a:gd name="connsiteY21" fmla="*/ 82293 h 2338382"/>
                <a:gd name="connsiteX22" fmla="*/ 11951451 w 12070459"/>
                <a:gd name="connsiteY22" fmla="*/ 82293 h 2338382"/>
                <a:gd name="connsiteX23" fmla="*/ 11953984 w 12070459"/>
                <a:gd name="connsiteY23" fmla="*/ 82293 h 2338382"/>
                <a:gd name="connsiteX24" fmla="*/ 11953984 w 12070459"/>
                <a:gd name="connsiteY24" fmla="*/ 84825 h 2338382"/>
                <a:gd name="connsiteX25" fmla="*/ 11956516 w 12070459"/>
                <a:gd name="connsiteY25" fmla="*/ 84825 h 2338382"/>
                <a:gd name="connsiteX26" fmla="*/ 11956516 w 12070459"/>
                <a:gd name="connsiteY26" fmla="*/ 87357 h 2338382"/>
                <a:gd name="connsiteX27" fmla="*/ 11953984 w 12070459"/>
                <a:gd name="connsiteY27" fmla="*/ 89889 h 2338382"/>
                <a:gd name="connsiteX28" fmla="*/ 11953984 w 12070459"/>
                <a:gd name="connsiteY28" fmla="*/ 92421 h 2338382"/>
                <a:gd name="connsiteX29" fmla="*/ 12027414 w 12070459"/>
                <a:gd name="connsiteY29" fmla="*/ 105082 h 2338382"/>
                <a:gd name="connsiteX30" fmla="*/ 12024883 w 12070459"/>
                <a:gd name="connsiteY30" fmla="*/ 105082 h 2338382"/>
                <a:gd name="connsiteX31" fmla="*/ 12022350 w 12070459"/>
                <a:gd name="connsiteY31" fmla="*/ 102549 h 2338382"/>
                <a:gd name="connsiteX32" fmla="*/ 12022350 w 12070459"/>
                <a:gd name="connsiteY32" fmla="*/ 100017 h 2338382"/>
                <a:gd name="connsiteX33" fmla="*/ 12022350 w 12070459"/>
                <a:gd name="connsiteY33" fmla="*/ 97485 h 2338382"/>
                <a:gd name="connsiteX34" fmla="*/ 12022350 w 12070459"/>
                <a:gd name="connsiteY34" fmla="*/ 94953 h 2338382"/>
                <a:gd name="connsiteX35" fmla="*/ 12024883 w 12070459"/>
                <a:gd name="connsiteY35" fmla="*/ 94953 h 2338382"/>
                <a:gd name="connsiteX36" fmla="*/ 12027414 w 12070459"/>
                <a:gd name="connsiteY36" fmla="*/ 94953 h 2338382"/>
                <a:gd name="connsiteX37" fmla="*/ 12029946 w 12070459"/>
                <a:gd name="connsiteY37" fmla="*/ 94953 h 2338382"/>
                <a:gd name="connsiteX38" fmla="*/ 12029946 w 12070459"/>
                <a:gd name="connsiteY38" fmla="*/ 97485 h 2338382"/>
                <a:gd name="connsiteX39" fmla="*/ 12029946 w 12070459"/>
                <a:gd name="connsiteY39" fmla="*/ 100017 h 2338382"/>
                <a:gd name="connsiteX40" fmla="*/ 12029946 w 12070459"/>
                <a:gd name="connsiteY40" fmla="*/ 102549 h 2338382"/>
                <a:gd name="connsiteX41" fmla="*/ 12027414 w 12070459"/>
                <a:gd name="connsiteY41" fmla="*/ 105082 h 2338382"/>
                <a:gd name="connsiteX42" fmla="*/ 11864095 w 12070459"/>
                <a:gd name="connsiteY42" fmla="*/ 1145769 h 2338382"/>
                <a:gd name="connsiteX43" fmla="*/ 11861563 w 12070459"/>
                <a:gd name="connsiteY43" fmla="*/ 1145769 h 2338382"/>
                <a:gd name="connsiteX44" fmla="*/ 11859030 w 12070459"/>
                <a:gd name="connsiteY44" fmla="*/ 1145769 h 2338382"/>
                <a:gd name="connsiteX45" fmla="*/ 11856498 w 12070459"/>
                <a:gd name="connsiteY45" fmla="*/ 1143238 h 2338382"/>
                <a:gd name="connsiteX46" fmla="*/ 11856498 w 12070459"/>
                <a:gd name="connsiteY46" fmla="*/ 1140705 h 2338382"/>
                <a:gd name="connsiteX47" fmla="*/ 11859030 w 12070459"/>
                <a:gd name="connsiteY47" fmla="*/ 1138173 h 2338382"/>
                <a:gd name="connsiteX48" fmla="*/ 11859030 w 12070459"/>
                <a:gd name="connsiteY48" fmla="*/ 1135641 h 2338382"/>
                <a:gd name="connsiteX49" fmla="*/ 11861563 w 12070459"/>
                <a:gd name="connsiteY49" fmla="*/ 1135641 h 2338382"/>
                <a:gd name="connsiteX50" fmla="*/ 11864095 w 12070459"/>
                <a:gd name="connsiteY50" fmla="*/ 1135641 h 2338382"/>
                <a:gd name="connsiteX51" fmla="*/ 11864095 w 12070459"/>
                <a:gd name="connsiteY51" fmla="*/ 1138173 h 2338382"/>
                <a:gd name="connsiteX52" fmla="*/ 11866627 w 12070459"/>
                <a:gd name="connsiteY52" fmla="*/ 1140705 h 2338382"/>
                <a:gd name="connsiteX53" fmla="*/ 11866627 w 12070459"/>
                <a:gd name="connsiteY53" fmla="*/ 1143238 h 2338382"/>
                <a:gd name="connsiteX54" fmla="*/ 11864095 w 12070459"/>
                <a:gd name="connsiteY54" fmla="*/ 1143238 h 2338382"/>
                <a:gd name="connsiteX55" fmla="*/ 11864095 w 12070459"/>
                <a:gd name="connsiteY55" fmla="*/ 1145769 h 2338382"/>
                <a:gd name="connsiteX56" fmla="*/ 11867893 w 12070459"/>
                <a:gd name="connsiteY56" fmla="*/ 1171090 h 2338382"/>
                <a:gd name="connsiteX57" fmla="*/ 11865361 w 12070459"/>
                <a:gd name="connsiteY57" fmla="*/ 1171090 h 2338382"/>
                <a:gd name="connsiteX58" fmla="*/ 11862828 w 12070459"/>
                <a:gd name="connsiteY58" fmla="*/ 1171090 h 2338382"/>
                <a:gd name="connsiteX59" fmla="*/ 11862828 w 12070459"/>
                <a:gd name="connsiteY59" fmla="*/ 1168558 h 2338382"/>
                <a:gd name="connsiteX60" fmla="*/ 11862828 w 12070459"/>
                <a:gd name="connsiteY60" fmla="*/ 1166026 h 2338382"/>
                <a:gd name="connsiteX61" fmla="*/ 11862828 w 12070459"/>
                <a:gd name="connsiteY61" fmla="*/ 1163494 h 2338382"/>
                <a:gd name="connsiteX62" fmla="*/ 11862828 w 12070459"/>
                <a:gd name="connsiteY62" fmla="*/ 1160962 h 2338382"/>
                <a:gd name="connsiteX63" fmla="*/ 11865361 w 12070459"/>
                <a:gd name="connsiteY63" fmla="*/ 1160962 h 2338382"/>
                <a:gd name="connsiteX64" fmla="*/ 11867893 w 12070459"/>
                <a:gd name="connsiteY64" fmla="*/ 1160962 h 2338382"/>
                <a:gd name="connsiteX65" fmla="*/ 11870425 w 12070459"/>
                <a:gd name="connsiteY65" fmla="*/ 1160962 h 2338382"/>
                <a:gd name="connsiteX66" fmla="*/ 11870425 w 12070459"/>
                <a:gd name="connsiteY66" fmla="*/ 1163494 h 2338382"/>
                <a:gd name="connsiteX67" fmla="*/ 11870425 w 12070459"/>
                <a:gd name="connsiteY67" fmla="*/ 1166026 h 2338382"/>
                <a:gd name="connsiteX68" fmla="*/ 11870425 w 12070459"/>
                <a:gd name="connsiteY68" fmla="*/ 1168558 h 2338382"/>
                <a:gd name="connsiteX69" fmla="*/ 11870425 w 12070459"/>
                <a:gd name="connsiteY69" fmla="*/ 1171090 h 2338382"/>
                <a:gd name="connsiteX70" fmla="*/ 11867893 w 12070459"/>
                <a:gd name="connsiteY70" fmla="*/ 1171090 h 2338382"/>
                <a:gd name="connsiteX71" fmla="*/ 12029946 w 12070459"/>
                <a:gd name="connsiteY71" fmla="*/ 1302759 h 2338382"/>
                <a:gd name="connsiteX72" fmla="*/ 12027414 w 12070459"/>
                <a:gd name="connsiteY72" fmla="*/ 1302759 h 2338382"/>
                <a:gd name="connsiteX73" fmla="*/ 12024883 w 12070459"/>
                <a:gd name="connsiteY73" fmla="*/ 1300227 h 2338382"/>
                <a:gd name="connsiteX74" fmla="*/ 12024883 w 12070459"/>
                <a:gd name="connsiteY74" fmla="*/ 1297695 h 2338382"/>
                <a:gd name="connsiteX75" fmla="*/ 12024883 w 12070459"/>
                <a:gd name="connsiteY75" fmla="*/ 1295163 h 2338382"/>
                <a:gd name="connsiteX76" fmla="*/ 12024883 w 12070459"/>
                <a:gd name="connsiteY76" fmla="*/ 1292631 h 2338382"/>
                <a:gd name="connsiteX77" fmla="*/ 12027414 w 12070459"/>
                <a:gd name="connsiteY77" fmla="*/ 1292631 h 2338382"/>
                <a:gd name="connsiteX78" fmla="*/ 12027414 w 12070459"/>
                <a:gd name="connsiteY78" fmla="*/ 1290099 h 2338382"/>
                <a:gd name="connsiteX79" fmla="*/ 12029946 w 12070459"/>
                <a:gd name="connsiteY79" fmla="*/ 1292631 h 2338382"/>
                <a:gd name="connsiteX80" fmla="*/ 12032479 w 12070459"/>
                <a:gd name="connsiteY80" fmla="*/ 1295163 h 2338382"/>
                <a:gd name="connsiteX81" fmla="*/ 12032479 w 12070459"/>
                <a:gd name="connsiteY81" fmla="*/ 1297695 h 2338382"/>
                <a:gd name="connsiteX82" fmla="*/ 12032479 w 12070459"/>
                <a:gd name="connsiteY82" fmla="*/ 1300227 h 2338382"/>
                <a:gd name="connsiteX83" fmla="*/ 12029946 w 12070459"/>
                <a:gd name="connsiteY83" fmla="*/ 1300227 h 2338382"/>
                <a:gd name="connsiteX84" fmla="*/ 12029946 w 12070459"/>
                <a:gd name="connsiteY84" fmla="*/ 1302759 h 2338382"/>
                <a:gd name="connsiteX85" fmla="*/ 12048937 w 12070459"/>
                <a:gd name="connsiteY85" fmla="*/ 1315420 h 2338382"/>
                <a:gd name="connsiteX86" fmla="*/ 12046405 w 12070459"/>
                <a:gd name="connsiteY86" fmla="*/ 1315420 h 2338382"/>
                <a:gd name="connsiteX87" fmla="*/ 12043873 w 12070459"/>
                <a:gd name="connsiteY87" fmla="*/ 1312887 h 2338382"/>
                <a:gd name="connsiteX88" fmla="*/ 12043873 w 12070459"/>
                <a:gd name="connsiteY88" fmla="*/ 1310355 h 2338382"/>
                <a:gd name="connsiteX89" fmla="*/ 12043873 w 12070459"/>
                <a:gd name="connsiteY89" fmla="*/ 1307823 h 2338382"/>
                <a:gd name="connsiteX90" fmla="*/ 12043873 w 12070459"/>
                <a:gd name="connsiteY90" fmla="*/ 1305291 h 2338382"/>
                <a:gd name="connsiteX91" fmla="*/ 12046405 w 12070459"/>
                <a:gd name="connsiteY91" fmla="*/ 1305291 h 2338382"/>
                <a:gd name="connsiteX92" fmla="*/ 12048937 w 12070459"/>
                <a:gd name="connsiteY92" fmla="*/ 1302759 h 2338382"/>
                <a:gd name="connsiteX93" fmla="*/ 12048937 w 12070459"/>
                <a:gd name="connsiteY93" fmla="*/ 1305291 h 2338382"/>
                <a:gd name="connsiteX94" fmla="*/ 12051469 w 12070459"/>
                <a:gd name="connsiteY94" fmla="*/ 1305291 h 2338382"/>
                <a:gd name="connsiteX95" fmla="*/ 12051469 w 12070459"/>
                <a:gd name="connsiteY95" fmla="*/ 1307823 h 2338382"/>
                <a:gd name="connsiteX96" fmla="*/ 12051469 w 12070459"/>
                <a:gd name="connsiteY96" fmla="*/ 1310355 h 2338382"/>
                <a:gd name="connsiteX97" fmla="*/ 12051469 w 12070459"/>
                <a:gd name="connsiteY97" fmla="*/ 1312887 h 2338382"/>
                <a:gd name="connsiteX98" fmla="*/ 12048937 w 12070459"/>
                <a:gd name="connsiteY98" fmla="*/ 1315420 h 2338382"/>
                <a:gd name="connsiteX99" fmla="*/ 12043873 w 12070459"/>
                <a:gd name="connsiteY99" fmla="*/ 1371125 h 2338382"/>
                <a:gd name="connsiteX100" fmla="*/ 12041341 w 12070459"/>
                <a:gd name="connsiteY100" fmla="*/ 1373657 h 2338382"/>
                <a:gd name="connsiteX101" fmla="*/ 12041341 w 12070459"/>
                <a:gd name="connsiteY101" fmla="*/ 1371125 h 2338382"/>
                <a:gd name="connsiteX102" fmla="*/ 12038809 w 12070459"/>
                <a:gd name="connsiteY102" fmla="*/ 1371125 h 2338382"/>
                <a:gd name="connsiteX103" fmla="*/ 12038809 w 12070459"/>
                <a:gd name="connsiteY103" fmla="*/ 1368593 h 2338382"/>
                <a:gd name="connsiteX104" fmla="*/ 12038809 w 12070459"/>
                <a:gd name="connsiteY104" fmla="*/ 1366061 h 2338382"/>
                <a:gd name="connsiteX105" fmla="*/ 12038809 w 12070459"/>
                <a:gd name="connsiteY105" fmla="*/ 1363529 h 2338382"/>
                <a:gd name="connsiteX106" fmla="*/ 12041341 w 12070459"/>
                <a:gd name="connsiteY106" fmla="*/ 1360997 h 2338382"/>
                <a:gd name="connsiteX107" fmla="*/ 12043873 w 12070459"/>
                <a:gd name="connsiteY107" fmla="*/ 1360997 h 2338382"/>
                <a:gd name="connsiteX108" fmla="*/ 12043873 w 12070459"/>
                <a:gd name="connsiteY108" fmla="*/ 1363529 h 2338382"/>
                <a:gd name="connsiteX109" fmla="*/ 12046405 w 12070459"/>
                <a:gd name="connsiteY109" fmla="*/ 1363529 h 2338382"/>
                <a:gd name="connsiteX110" fmla="*/ 12046405 w 12070459"/>
                <a:gd name="connsiteY110" fmla="*/ 1366061 h 2338382"/>
                <a:gd name="connsiteX111" fmla="*/ 12046405 w 12070459"/>
                <a:gd name="connsiteY111" fmla="*/ 1368593 h 2338382"/>
                <a:gd name="connsiteX112" fmla="*/ 12043873 w 12070459"/>
                <a:gd name="connsiteY112" fmla="*/ 1371125 h 2338382"/>
                <a:gd name="connsiteX113" fmla="*/ 12010956 w 12070459"/>
                <a:gd name="connsiteY113" fmla="*/ 1376190 h 2338382"/>
                <a:gd name="connsiteX114" fmla="*/ 12008423 w 12070459"/>
                <a:gd name="connsiteY114" fmla="*/ 1376190 h 2338382"/>
                <a:gd name="connsiteX115" fmla="*/ 12008423 w 12070459"/>
                <a:gd name="connsiteY115" fmla="*/ 1373657 h 2338382"/>
                <a:gd name="connsiteX116" fmla="*/ 12005892 w 12070459"/>
                <a:gd name="connsiteY116" fmla="*/ 1373657 h 2338382"/>
                <a:gd name="connsiteX117" fmla="*/ 12005892 w 12070459"/>
                <a:gd name="connsiteY117" fmla="*/ 1371125 h 2338382"/>
                <a:gd name="connsiteX118" fmla="*/ 12005892 w 12070459"/>
                <a:gd name="connsiteY118" fmla="*/ 1368593 h 2338382"/>
                <a:gd name="connsiteX119" fmla="*/ 12005892 w 12070459"/>
                <a:gd name="connsiteY119" fmla="*/ 1366061 h 2338382"/>
                <a:gd name="connsiteX120" fmla="*/ 12008423 w 12070459"/>
                <a:gd name="connsiteY120" fmla="*/ 1366061 h 2338382"/>
                <a:gd name="connsiteX121" fmla="*/ 12008423 w 12070459"/>
                <a:gd name="connsiteY121" fmla="*/ 1363529 h 2338382"/>
                <a:gd name="connsiteX122" fmla="*/ 12010956 w 12070459"/>
                <a:gd name="connsiteY122" fmla="*/ 1363529 h 2338382"/>
                <a:gd name="connsiteX123" fmla="*/ 12013488 w 12070459"/>
                <a:gd name="connsiteY123" fmla="*/ 1366061 h 2338382"/>
                <a:gd name="connsiteX124" fmla="*/ 12013488 w 12070459"/>
                <a:gd name="connsiteY124" fmla="*/ 1368593 h 2338382"/>
                <a:gd name="connsiteX125" fmla="*/ 12013488 w 12070459"/>
                <a:gd name="connsiteY125" fmla="*/ 1371125 h 2338382"/>
                <a:gd name="connsiteX126" fmla="*/ 12013488 w 12070459"/>
                <a:gd name="connsiteY126" fmla="*/ 1373657 h 2338382"/>
                <a:gd name="connsiteX127" fmla="*/ 12010956 w 12070459"/>
                <a:gd name="connsiteY127" fmla="*/ 1376190 h 2338382"/>
                <a:gd name="connsiteX128" fmla="*/ 12000827 w 12070459"/>
                <a:gd name="connsiteY128" fmla="*/ 1549638 h 2338382"/>
                <a:gd name="connsiteX129" fmla="*/ 11998295 w 12070459"/>
                <a:gd name="connsiteY129" fmla="*/ 1549638 h 2338382"/>
                <a:gd name="connsiteX130" fmla="*/ 11995763 w 12070459"/>
                <a:gd name="connsiteY130" fmla="*/ 1547105 h 2338382"/>
                <a:gd name="connsiteX131" fmla="*/ 11995763 w 12070459"/>
                <a:gd name="connsiteY131" fmla="*/ 1544573 h 2338382"/>
                <a:gd name="connsiteX132" fmla="*/ 11995763 w 12070459"/>
                <a:gd name="connsiteY132" fmla="*/ 1542041 h 2338382"/>
                <a:gd name="connsiteX133" fmla="*/ 11998295 w 12070459"/>
                <a:gd name="connsiteY133" fmla="*/ 1539509 h 2338382"/>
                <a:gd name="connsiteX134" fmla="*/ 12000827 w 12070459"/>
                <a:gd name="connsiteY134" fmla="*/ 1539509 h 2338382"/>
                <a:gd name="connsiteX135" fmla="*/ 12003360 w 12070459"/>
                <a:gd name="connsiteY135" fmla="*/ 1539509 h 2338382"/>
                <a:gd name="connsiteX136" fmla="*/ 12003360 w 12070459"/>
                <a:gd name="connsiteY136" fmla="*/ 1542041 h 2338382"/>
                <a:gd name="connsiteX137" fmla="*/ 12003360 w 12070459"/>
                <a:gd name="connsiteY137" fmla="*/ 1544573 h 2338382"/>
                <a:gd name="connsiteX138" fmla="*/ 12003360 w 12070459"/>
                <a:gd name="connsiteY138" fmla="*/ 1547105 h 2338382"/>
                <a:gd name="connsiteX139" fmla="*/ 12003360 w 12070459"/>
                <a:gd name="connsiteY139" fmla="*/ 1549638 h 2338382"/>
                <a:gd name="connsiteX140" fmla="*/ 12000827 w 12070459"/>
                <a:gd name="connsiteY140" fmla="*/ 1549638 h 2338382"/>
                <a:gd name="connsiteX141" fmla="*/ 12022350 w 12070459"/>
                <a:gd name="connsiteY141" fmla="*/ 1576224 h 2338382"/>
                <a:gd name="connsiteX142" fmla="*/ 12019818 w 12070459"/>
                <a:gd name="connsiteY142" fmla="*/ 1576224 h 2338382"/>
                <a:gd name="connsiteX143" fmla="*/ 12019818 w 12070459"/>
                <a:gd name="connsiteY143" fmla="*/ 1573692 h 2338382"/>
                <a:gd name="connsiteX144" fmla="*/ 12017286 w 12070459"/>
                <a:gd name="connsiteY144" fmla="*/ 1573692 h 2338382"/>
                <a:gd name="connsiteX145" fmla="*/ 12017286 w 12070459"/>
                <a:gd name="connsiteY145" fmla="*/ 1571160 h 2338382"/>
                <a:gd name="connsiteX146" fmla="*/ 12017286 w 12070459"/>
                <a:gd name="connsiteY146" fmla="*/ 1568628 h 2338382"/>
                <a:gd name="connsiteX147" fmla="*/ 12017286 w 12070459"/>
                <a:gd name="connsiteY147" fmla="*/ 1566096 h 2338382"/>
                <a:gd name="connsiteX148" fmla="*/ 12019818 w 12070459"/>
                <a:gd name="connsiteY148" fmla="*/ 1566096 h 2338382"/>
                <a:gd name="connsiteX149" fmla="*/ 12019818 w 12070459"/>
                <a:gd name="connsiteY149" fmla="*/ 1563564 h 2338382"/>
                <a:gd name="connsiteX150" fmla="*/ 12022350 w 12070459"/>
                <a:gd name="connsiteY150" fmla="*/ 1563564 h 2338382"/>
                <a:gd name="connsiteX151" fmla="*/ 12024883 w 12070459"/>
                <a:gd name="connsiteY151" fmla="*/ 1566096 h 2338382"/>
                <a:gd name="connsiteX152" fmla="*/ 12024883 w 12070459"/>
                <a:gd name="connsiteY152" fmla="*/ 1568628 h 2338382"/>
                <a:gd name="connsiteX153" fmla="*/ 12024883 w 12070459"/>
                <a:gd name="connsiteY153" fmla="*/ 1571160 h 2338382"/>
                <a:gd name="connsiteX154" fmla="*/ 12024883 w 12070459"/>
                <a:gd name="connsiteY154" fmla="*/ 1573692 h 2338382"/>
                <a:gd name="connsiteX155" fmla="*/ 12022350 w 12070459"/>
                <a:gd name="connsiteY155" fmla="*/ 1576224 h 2338382"/>
                <a:gd name="connsiteX156" fmla="*/ 12043873 w 12070459"/>
                <a:gd name="connsiteY156" fmla="*/ 1583821 h 2338382"/>
                <a:gd name="connsiteX157" fmla="*/ 12041341 w 12070459"/>
                <a:gd name="connsiteY157" fmla="*/ 1583821 h 2338382"/>
                <a:gd name="connsiteX158" fmla="*/ 12041341 w 12070459"/>
                <a:gd name="connsiteY158" fmla="*/ 1581289 h 2338382"/>
                <a:gd name="connsiteX159" fmla="*/ 12038809 w 12070459"/>
                <a:gd name="connsiteY159" fmla="*/ 1581289 h 2338382"/>
                <a:gd name="connsiteX160" fmla="*/ 12038809 w 12070459"/>
                <a:gd name="connsiteY160" fmla="*/ 1578757 h 2338382"/>
                <a:gd name="connsiteX161" fmla="*/ 12038809 w 12070459"/>
                <a:gd name="connsiteY161" fmla="*/ 1576224 h 2338382"/>
                <a:gd name="connsiteX162" fmla="*/ 12038809 w 12070459"/>
                <a:gd name="connsiteY162" fmla="*/ 1573692 h 2338382"/>
                <a:gd name="connsiteX163" fmla="*/ 12041341 w 12070459"/>
                <a:gd name="connsiteY163" fmla="*/ 1573692 h 2338382"/>
                <a:gd name="connsiteX164" fmla="*/ 12041341 w 12070459"/>
                <a:gd name="connsiteY164" fmla="*/ 1571160 h 2338382"/>
                <a:gd name="connsiteX165" fmla="*/ 12043873 w 12070459"/>
                <a:gd name="connsiteY165" fmla="*/ 1571160 h 2338382"/>
                <a:gd name="connsiteX166" fmla="*/ 12046405 w 12070459"/>
                <a:gd name="connsiteY166" fmla="*/ 1573692 h 2338382"/>
                <a:gd name="connsiteX167" fmla="*/ 12046405 w 12070459"/>
                <a:gd name="connsiteY167" fmla="*/ 1576224 h 2338382"/>
                <a:gd name="connsiteX168" fmla="*/ 12046405 w 12070459"/>
                <a:gd name="connsiteY168" fmla="*/ 1578757 h 2338382"/>
                <a:gd name="connsiteX169" fmla="*/ 12046405 w 12070459"/>
                <a:gd name="connsiteY169" fmla="*/ 1581289 h 2338382"/>
                <a:gd name="connsiteX170" fmla="*/ 12043873 w 12070459"/>
                <a:gd name="connsiteY170" fmla="*/ 1583821 h 2338382"/>
                <a:gd name="connsiteX171" fmla="*/ 11878021 w 12070459"/>
                <a:gd name="connsiteY171" fmla="*/ 1749672 h 2338382"/>
                <a:gd name="connsiteX172" fmla="*/ 11875489 w 12070459"/>
                <a:gd name="connsiteY172" fmla="*/ 1749672 h 2338382"/>
                <a:gd name="connsiteX173" fmla="*/ 11875489 w 12070459"/>
                <a:gd name="connsiteY173" fmla="*/ 1747140 h 2338382"/>
                <a:gd name="connsiteX174" fmla="*/ 11872957 w 12070459"/>
                <a:gd name="connsiteY174" fmla="*/ 1747140 h 2338382"/>
                <a:gd name="connsiteX175" fmla="*/ 11872957 w 12070459"/>
                <a:gd name="connsiteY175" fmla="*/ 1744608 h 2338382"/>
                <a:gd name="connsiteX176" fmla="*/ 11872957 w 12070459"/>
                <a:gd name="connsiteY176" fmla="*/ 1743342 h 2338382"/>
                <a:gd name="connsiteX177" fmla="*/ 11872957 w 12070459"/>
                <a:gd name="connsiteY177" fmla="*/ 1740810 h 2338382"/>
                <a:gd name="connsiteX178" fmla="*/ 11875489 w 12070459"/>
                <a:gd name="connsiteY178" fmla="*/ 1740810 h 2338382"/>
                <a:gd name="connsiteX179" fmla="*/ 11875489 w 12070459"/>
                <a:gd name="connsiteY179" fmla="*/ 1738278 h 2338382"/>
                <a:gd name="connsiteX180" fmla="*/ 11878021 w 12070459"/>
                <a:gd name="connsiteY180" fmla="*/ 1738278 h 2338382"/>
                <a:gd name="connsiteX181" fmla="*/ 11880553 w 12070459"/>
                <a:gd name="connsiteY181" fmla="*/ 1740810 h 2338382"/>
                <a:gd name="connsiteX182" fmla="*/ 11880553 w 12070459"/>
                <a:gd name="connsiteY182" fmla="*/ 1743342 h 2338382"/>
                <a:gd name="connsiteX183" fmla="*/ 11880553 w 12070459"/>
                <a:gd name="connsiteY183" fmla="*/ 1745874 h 2338382"/>
                <a:gd name="connsiteX184" fmla="*/ 11880553 w 12070459"/>
                <a:gd name="connsiteY184" fmla="*/ 1748406 h 2338382"/>
                <a:gd name="connsiteX185" fmla="*/ 11878021 w 12070459"/>
                <a:gd name="connsiteY185" fmla="*/ 1749672 h 2338382"/>
                <a:gd name="connsiteX186" fmla="*/ 12008423 w 12070459"/>
                <a:gd name="connsiteY186" fmla="*/ 1752205 h 2338382"/>
                <a:gd name="connsiteX187" fmla="*/ 12008423 w 12070459"/>
                <a:gd name="connsiteY187" fmla="*/ 1757269 h 2338382"/>
                <a:gd name="connsiteX188" fmla="*/ 12010956 w 12070459"/>
                <a:gd name="connsiteY188" fmla="*/ 1757269 h 2338382"/>
                <a:gd name="connsiteX189" fmla="*/ 12010956 w 12070459"/>
                <a:gd name="connsiteY189" fmla="*/ 1759801 h 2338382"/>
                <a:gd name="connsiteX190" fmla="*/ 12010956 w 12070459"/>
                <a:gd name="connsiteY190" fmla="*/ 1762333 h 2338382"/>
                <a:gd name="connsiteX191" fmla="*/ 12010956 w 12070459"/>
                <a:gd name="connsiteY191" fmla="*/ 1767397 h 2338382"/>
                <a:gd name="connsiteX192" fmla="*/ 12008423 w 12070459"/>
                <a:gd name="connsiteY192" fmla="*/ 1767397 h 2338382"/>
                <a:gd name="connsiteX193" fmla="*/ 12003360 w 12070459"/>
                <a:gd name="connsiteY193" fmla="*/ 1767397 h 2338382"/>
                <a:gd name="connsiteX194" fmla="*/ 12000827 w 12070459"/>
                <a:gd name="connsiteY194" fmla="*/ 1767397 h 2338382"/>
                <a:gd name="connsiteX195" fmla="*/ 11998295 w 12070459"/>
                <a:gd name="connsiteY195" fmla="*/ 1767397 h 2338382"/>
                <a:gd name="connsiteX196" fmla="*/ 11995763 w 12070459"/>
                <a:gd name="connsiteY196" fmla="*/ 1764865 h 2338382"/>
                <a:gd name="connsiteX197" fmla="*/ 11993231 w 12070459"/>
                <a:gd name="connsiteY197" fmla="*/ 1759801 h 2338382"/>
                <a:gd name="connsiteX198" fmla="*/ 11990699 w 12070459"/>
                <a:gd name="connsiteY198" fmla="*/ 1757269 h 2338382"/>
                <a:gd name="connsiteX199" fmla="*/ 11990699 w 12070459"/>
                <a:gd name="connsiteY199" fmla="*/ 1754737 h 2338382"/>
                <a:gd name="connsiteX200" fmla="*/ 11993231 w 12070459"/>
                <a:gd name="connsiteY200" fmla="*/ 1754737 h 2338382"/>
                <a:gd name="connsiteX201" fmla="*/ 11995763 w 12070459"/>
                <a:gd name="connsiteY201" fmla="*/ 1754737 h 2338382"/>
                <a:gd name="connsiteX202" fmla="*/ 11998295 w 12070459"/>
                <a:gd name="connsiteY202" fmla="*/ 1752205 h 2338382"/>
                <a:gd name="connsiteX203" fmla="*/ 12000827 w 12070459"/>
                <a:gd name="connsiteY203" fmla="*/ 1752205 h 2338382"/>
                <a:gd name="connsiteX204" fmla="*/ 12003360 w 12070459"/>
                <a:gd name="connsiteY204" fmla="*/ 1752205 h 2338382"/>
                <a:gd name="connsiteX205" fmla="*/ 12005892 w 12070459"/>
                <a:gd name="connsiteY205" fmla="*/ 1752205 h 2338382"/>
                <a:gd name="connsiteX206" fmla="*/ 12008423 w 12070459"/>
                <a:gd name="connsiteY206" fmla="*/ 1752205 h 2338382"/>
                <a:gd name="connsiteX207" fmla="*/ 12036276 w 12070459"/>
                <a:gd name="connsiteY207" fmla="*/ 1774993 h 2338382"/>
                <a:gd name="connsiteX208" fmla="*/ 12036276 w 12070459"/>
                <a:gd name="connsiteY208" fmla="*/ 1777526 h 2338382"/>
                <a:gd name="connsiteX209" fmla="*/ 12033744 w 12070459"/>
                <a:gd name="connsiteY209" fmla="*/ 1777526 h 2338382"/>
                <a:gd name="connsiteX210" fmla="*/ 12033744 w 12070459"/>
                <a:gd name="connsiteY210" fmla="*/ 1774993 h 2338382"/>
                <a:gd name="connsiteX211" fmla="*/ 12031213 w 12070459"/>
                <a:gd name="connsiteY211" fmla="*/ 1774993 h 2338382"/>
                <a:gd name="connsiteX212" fmla="*/ 12028681 w 12070459"/>
                <a:gd name="connsiteY212" fmla="*/ 1777526 h 2338382"/>
                <a:gd name="connsiteX213" fmla="*/ 12028681 w 12070459"/>
                <a:gd name="connsiteY213" fmla="*/ 1774993 h 2338382"/>
                <a:gd name="connsiteX214" fmla="*/ 12023616 w 12070459"/>
                <a:gd name="connsiteY214" fmla="*/ 1774993 h 2338382"/>
                <a:gd name="connsiteX215" fmla="*/ 12018552 w 12070459"/>
                <a:gd name="connsiteY215" fmla="*/ 1774993 h 2338382"/>
                <a:gd name="connsiteX216" fmla="*/ 12013488 w 12070459"/>
                <a:gd name="connsiteY216" fmla="*/ 1769929 h 2338382"/>
                <a:gd name="connsiteX217" fmla="*/ 12013488 w 12070459"/>
                <a:gd name="connsiteY217" fmla="*/ 1768663 h 2338382"/>
                <a:gd name="connsiteX218" fmla="*/ 12018552 w 12070459"/>
                <a:gd name="connsiteY218" fmla="*/ 1766131 h 2338382"/>
                <a:gd name="connsiteX219" fmla="*/ 12021084 w 12070459"/>
                <a:gd name="connsiteY219" fmla="*/ 1766131 h 2338382"/>
                <a:gd name="connsiteX220" fmla="*/ 12023616 w 12070459"/>
                <a:gd name="connsiteY220" fmla="*/ 1768663 h 2338382"/>
                <a:gd name="connsiteX221" fmla="*/ 12028681 w 12070459"/>
                <a:gd name="connsiteY221" fmla="*/ 1768663 h 2338382"/>
                <a:gd name="connsiteX222" fmla="*/ 12033744 w 12070459"/>
                <a:gd name="connsiteY222" fmla="*/ 1773727 h 2338382"/>
                <a:gd name="connsiteX223" fmla="*/ 12036276 w 12070459"/>
                <a:gd name="connsiteY223" fmla="*/ 1774993 h 2338382"/>
                <a:gd name="connsiteX224" fmla="*/ 11810921 w 12070459"/>
                <a:gd name="connsiteY224" fmla="*/ 1791452 h 2338382"/>
                <a:gd name="connsiteX225" fmla="*/ 11808389 w 12070459"/>
                <a:gd name="connsiteY225" fmla="*/ 1791452 h 2338382"/>
                <a:gd name="connsiteX226" fmla="*/ 11808389 w 12070459"/>
                <a:gd name="connsiteY226" fmla="*/ 1788920 h 2338382"/>
                <a:gd name="connsiteX227" fmla="*/ 11805856 w 12070459"/>
                <a:gd name="connsiteY227" fmla="*/ 1788920 h 2338382"/>
                <a:gd name="connsiteX228" fmla="*/ 11805856 w 12070459"/>
                <a:gd name="connsiteY228" fmla="*/ 1786388 h 2338382"/>
                <a:gd name="connsiteX229" fmla="*/ 11805856 w 12070459"/>
                <a:gd name="connsiteY229" fmla="*/ 1783856 h 2338382"/>
                <a:gd name="connsiteX230" fmla="*/ 11808389 w 12070459"/>
                <a:gd name="connsiteY230" fmla="*/ 1781324 h 2338382"/>
                <a:gd name="connsiteX231" fmla="*/ 11810921 w 12070459"/>
                <a:gd name="connsiteY231" fmla="*/ 1781324 h 2338382"/>
                <a:gd name="connsiteX232" fmla="*/ 11813453 w 12070459"/>
                <a:gd name="connsiteY232" fmla="*/ 1781324 h 2338382"/>
                <a:gd name="connsiteX233" fmla="*/ 11813453 w 12070459"/>
                <a:gd name="connsiteY233" fmla="*/ 1783856 h 2338382"/>
                <a:gd name="connsiteX234" fmla="*/ 11815985 w 12070459"/>
                <a:gd name="connsiteY234" fmla="*/ 1783856 h 2338382"/>
                <a:gd name="connsiteX235" fmla="*/ 11815985 w 12070459"/>
                <a:gd name="connsiteY235" fmla="*/ 1786388 h 2338382"/>
                <a:gd name="connsiteX236" fmla="*/ 11813453 w 12070459"/>
                <a:gd name="connsiteY236" fmla="*/ 1788920 h 2338382"/>
                <a:gd name="connsiteX237" fmla="*/ 11810921 w 12070459"/>
                <a:gd name="connsiteY237" fmla="*/ 1791452 h 2338382"/>
                <a:gd name="connsiteX238" fmla="*/ 12067928 w 12070459"/>
                <a:gd name="connsiteY238" fmla="*/ 1782590 h 2338382"/>
                <a:gd name="connsiteX239" fmla="*/ 12070460 w 12070459"/>
                <a:gd name="connsiteY239" fmla="*/ 1785121 h 2338382"/>
                <a:gd name="connsiteX240" fmla="*/ 12070460 w 12070459"/>
                <a:gd name="connsiteY240" fmla="*/ 1787654 h 2338382"/>
                <a:gd name="connsiteX241" fmla="*/ 12070460 w 12070459"/>
                <a:gd name="connsiteY241" fmla="*/ 1790186 h 2338382"/>
                <a:gd name="connsiteX242" fmla="*/ 12067928 w 12070459"/>
                <a:gd name="connsiteY242" fmla="*/ 1792718 h 2338382"/>
                <a:gd name="connsiteX243" fmla="*/ 12065395 w 12070459"/>
                <a:gd name="connsiteY243" fmla="*/ 1792718 h 2338382"/>
                <a:gd name="connsiteX244" fmla="*/ 12062864 w 12070459"/>
                <a:gd name="connsiteY244" fmla="*/ 1790186 h 2338382"/>
                <a:gd name="connsiteX245" fmla="*/ 12060332 w 12070459"/>
                <a:gd name="connsiteY245" fmla="*/ 1792718 h 2338382"/>
                <a:gd name="connsiteX246" fmla="*/ 12057799 w 12070459"/>
                <a:gd name="connsiteY246" fmla="*/ 1792718 h 2338382"/>
                <a:gd name="connsiteX247" fmla="*/ 12055267 w 12070459"/>
                <a:gd name="connsiteY247" fmla="*/ 1790186 h 2338382"/>
                <a:gd name="connsiteX248" fmla="*/ 12055267 w 12070459"/>
                <a:gd name="connsiteY248" fmla="*/ 1787654 h 2338382"/>
                <a:gd name="connsiteX249" fmla="*/ 12055267 w 12070459"/>
                <a:gd name="connsiteY249" fmla="*/ 1785121 h 2338382"/>
                <a:gd name="connsiteX250" fmla="*/ 12057799 w 12070459"/>
                <a:gd name="connsiteY250" fmla="*/ 1782590 h 2338382"/>
                <a:gd name="connsiteX251" fmla="*/ 12060332 w 12070459"/>
                <a:gd name="connsiteY251" fmla="*/ 1782590 h 2338382"/>
                <a:gd name="connsiteX252" fmla="*/ 12062864 w 12070459"/>
                <a:gd name="connsiteY252" fmla="*/ 1785121 h 2338382"/>
                <a:gd name="connsiteX253" fmla="*/ 12065395 w 12070459"/>
                <a:gd name="connsiteY253" fmla="*/ 1782590 h 2338382"/>
                <a:gd name="connsiteX254" fmla="*/ 12067928 w 12070459"/>
                <a:gd name="connsiteY254" fmla="*/ 1782590 h 2338382"/>
                <a:gd name="connsiteX255" fmla="*/ 11897012 w 12070459"/>
                <a:gd name="connsiteY255" fmla="*/ 1844626 h 2338382"/>
                <a:gd name="connsiteX256" fmla="*/ 11894479 w 12070459"/>
                <a:gd name="connsiteY256" fmla="*/ 1847158 h 2338382"/>
                <a:gd name="connsiteX257" fmla="*/ 11891948 w 12070459"/>
                <a:gd name="connsiteY257" fmla="*/ 1844626 h 2338382"/>
                <a:gd name="connsiteX258" fmla="*/ 11891948 w 12070459"/>
                <a:gd name="connsiteY258" fmla="*/ 1842093 h 2338382"/>
                <a:gd name="connsiteX259" fmla="*/ 11889416 w 12070459"/>
                <a:gd name="connsiteY259" fmla="*/ 1842093 h 2338382"/>
                <a:gd name="connsiteX260" fmla="*/ 11889416 w 12070459"/>
                <a:gd name="connsiteY260" fmla="*/ 1839562 h 2338382"/>
                <a:gd name="connsiteX261" fmla="*/ 11891948 w 12070459"/>
                <a:gd name="connsiteY261" fmla="*/ 1837029 h 2338382"/>
                <a:gd name="connsiteX262" fmla="*/ 11891948 w 12070459"/>
                <a:gd name="connsiteY262" fmla="*/ 1834498 h 2338382"/>
                <a:gd name="connsiteX263" fmla="*/ 11894479 w 12070459"/>
                <a:gd name="connsiteY263" fmla="*/ 1834498 h 2338382"/>
                <a:gd name="connsiteX264" fmla="*/ 11897012 w 12070459"/>
                <a:gd name="connsiteY264" fmla="*/ 1834498 h 2338382"/>
                <a:gd name="connsiteX265" fmla="*/ 11897012 w 12070459"/>
                <a:gd name="connsiteY265" fmla="*/ 1837029 h 2338382"/>
                <a:gd name="connsiteX266" fmla="*/ 11899544 w 12070459"/>
                <a:gd name="connsiteY266" fmla="*/ 1839562 h 2338382"/>
                <a:gd name="connsiteX267" fmla="*/ 11899544 w 12070459"/>
                <a:gd name="connsiteY267" fmla="*/ 1842093 h 2338382"/>
                <a:gd name="connsiteX268" fmla="*/ 11897012 w 12070459"/>
                <a:gd name="connsiteY268" fmla="*/ 1842093 h 2338382"/>
                <a:gd name="connsiteX269" fmla="*/ 11897012 w 12070459"/>
                <a:gd name="connsiteY269" fmla="*/ 1844626 h 2338382"/>
                <a:gd name="connsiteX270" fmla="*/ 11750151 w 12070459"/>
                <a:gd name="connsiteY270" fmla="*/ 1867414 h 2338382"/>
                <a:gd name="connsiteX271" fmla="*/ 11750151 w 12070459"/>
                <a:gd name="connsiteY271" fmla="*/ 1869947 h 2338382"/>
                <a:gd name="connsiteX272" fmla="*/ 11747619 w 12070459"/>
                <a:gd name="connsiteY272" fmla="*/ 1867414 h 2338382"/>
                <a:gd name="connsiteX273" fmla="*/ 11747619 w 12070459"/>
                <a:gd name="connsiteY273" fmla="*/ 1864882 h 2338382"/>
                <a:gd name="connsiteX274" fmla="*/ 11747619 w 12070459"/>
                <a:gd name="connsiteY274" fmla="*/ 1858552 h 2338382"/>
                <a:gd name="connsiteX275" fmla="*/ 11750151 w 12070459"/>
                <a:gd name="connsiteY275" fmla="*/ 1858552 h 2338382"/>
                <a:gd name="connsiteX276" fmla="*/ 11752683 w 12070459"/>
                <a:gd name="connsiteY276" fmla="*/ 1861084 h 2338382"/>
                <a:gd name="connsiteX277" fmla="*/ 11752683 w 12070459"/>
                <a:gd name="connsiteY277" fmla="*/ 1863616 h 2338382"/>
                <a:gd name="connsiteX278" fmla="*/ 11752683 w 12070459"/>
                <a:gd name="connsiteY278" fmla="*/ 1866149 h 2338382"/>
                <a:gd name="connsiteX279" fmla="*/ 11752683 w 12070459"/>
                <a:gd name="connsiteY279" fmla="*/ 1868680 h 2338382"/>
                <a:gd name="connsiteX280" fmla="*/ 11750151 w 12070459"/>
                <a:gd name="connsiteY280" fmla="*/ 1868680 h 2338382"/>
                <a:gd name="connsiteX281" fmla="*/ 11752683 w 12070459"/>
                <a:gd name="connsiteY281" fmla="*/ 1881341 h 2338382"/>
                <a:gd name="connsiteX282" fmla="*/ 11750151 w 12070459"/>
                <a:gd name="connsiteY282" fmla="*/ 1883873 h 2338382"/>
                <a:gd name="connsiteX283" fmla="*/ 11750151 w 12070459"/>
                <a:gd name="connsiteY283" fmla="*/ 1886405 h 2338382"/>
                <a:gd name="connsiteX284" fmla="*/ 11752683 w 12070459"/>
                <a:gd name="connsiteY284" fmla="*/ 1886405 h 2338382"/>
                <a:gd name="connsiteX285" fmla="*/ 11755215 w 12070459"/>
                <a:gd name="connsiteY285" fmla="*/ 1886405 h 2338382"/>
                <a:gd name="connsiteX286" fmla="*/ 11755215 w 12070459"/>
                <a:gd name="connsiteY286" fmla="*/ 1888937 h 2338382"/>
                <a:gd name="connsiteX287" fmla="*/ 11755215 w 12070459"/>
                <a:gd name="connsiteY287" fmla="*/ 1891469 h 2338382"/>
                <a:gd name="connsiteX288" fmla="*/ 11755215 w 12070459"/>
                <a:gd name="connsiteY288" fmla="*/ 1894001 h 2338382"/>
                <a:gd name="connsiteX289" fmla="*/ 11755215 w 12070459"/>
                <a:gd name="connsiteY289" fmla="*/ 1896534 h 2338382"/>
                <a:gd name="connsiteX290" fmla="*/ 11752683 w 12070459"/>
                <a:gd name="connsiteY290" fmla="*/ 1896534 h 2338382"/>
                <a:gd name="connsiteX291" fmla="*/ 11750151 w 12070459"/>
                <a:gd name="connsiteY291" fmla="*/ 1896534 h 2338382"/>
                <a:gd name="connsiteX292" fmla="*/ 11750151 w 12070459"/>
                <a:gd name="connsiteY292" fmla="*/ 1899065 h 2338382"/>
                <a:gd name="connsiteX293" fmla="*/ 11750151 w 12070459"/>
                <a:gd name="connsiteY293" fmla="*/ 1901598 h 2338382"/>
                <a:gd name="connsiteX294" fmla="*/ 11747619 w 12070459"/>
                <a:gd name="connsiteY294" fmla="*/ 1901598 h 2338382"/>
                <a:gd name="connsiteX295" fmla="*/ 11747619 w 12070459"/>
                <a:gd name="connsiteY295" fmla="*/ 1890203 h 2338382"/>
                <a:gd name="connsiteX296" fmla="*/ 11747619 w 12070459"/>
                <a:gd name="connsiteY296" fmla="*/ 1887671 h 2338382"/>
                <a:gd name="connsiteX297" fmla="*/ 11747619 w 12070459"/>
                <a:gd name="connsiteY297" fmla="*/ 1876277 h 2338382"/>
                <a:gd name="connsiteX298" fmla="*/ 11747619 w 12070459"/>
                <a:gd name="connsiteY298" fmla="*/ 1873745 h 2338382"/>
                <a:gd name="connsiteX299" fmla="*/ 11750151 w 12070459"/>
                <a:gd name="connsiteY299" fmla="*/ 1873745 h 2338382"/>
                <a:gd name="connsiteX300" fmla="*/ 11752683 w 12070459"/>
                <a:gd name="connsiteY300" fmla="*/ 1873745 h 2338382"/>
                <a:gd name="connsiteX301" fmla="*/ 11752683 w 12070459"/>
                <a:gd name="connsiteY301" fmla="*/ 1876277 h 2338382"/>
                <a:gd name="connsiteX302" fmla="*/ 11755215 w 12070459"/>
                <a:gd name="connsiteY302" fmla="*/ 1876277 h 2338382"/>
                <a:gd name="connsiteX303" fmla="*/ 11755215 w 12070459"/>
                <a:gd name="connsiteY303" fmla="*/ 1878809 h 2338382"/>
                <a:gd name="connsiteX304" fmla="*/ 11755215 w 12070459"/>
                <a:gd name="connsiteY304" fmla="*/ 1881341 h 2338382"/>
                <a:gd name="connsiteX305" fmla="*/ 11755215 w 12070459"/>
                <a:gd name="connsiteY305" fmla="*/ 1883873 h 2338382"/>
                <a:gd name="connsiteX306" fmla="*/ 11752683 w 12070459"/>
                <a:gd name="connsiteY306" fmla="*/ 1883873 h 2338382"/>
                <a:gd name="connsiteX307" fmla="*/ 11788132 w 12070459"/>
                <a:gd name="connsiteY307" fmla="*/ 1906662 h 2338382"/>
                <a:gd name="connsiteX308" fmla="*/ 11788132 w 12070459"/>
                <a:gd name="connsiteY308" fmla="*/ 1909194 h 2338382"/>
                <a:gd name="connsiteX309" fmla="*/ 11788132 w 12070459"/>
                <a:gd name="connsiteY309" fmla="*/ 1911726 h 2338382"/>
                <a:gd name="connsiteX310" fmla="*/ 11785600 w 12070459"/>
                <a:gd name="connsiteY310" fmla="*/ 1911726 h 2338382"/>
                <a:gd name="connsiteX311" fmla="*/ 11785600 w 12070459"/>
                <a:gd name="connsiteY311" fmla="*/ 1914258 h 2338382"/>
                <a:gd name="connsiteX312" fmla="*/ 11783068 w 12070459"/>
                <a:gd name="connsiteY312" fmla="*/ 1914258 h 2338382"/>
                <a:gd name="connsiteX313" fmla="*/ 11778004 w 12070459"/>
                <a:gd name="connsiteY313" fmla="*/ 1914258 h 2338382"/>
                <a:gd name="connsiteX314" fmla="*/ 11780536 w 12070459"/>
                <a:gd name="connsiteY314" fmla="*/ 1916790 h 2338382"/>
                <a:gd name="connsiteX315" fmla="*/ 11780536 w 12070459"/>
                <a:gd name="connsiteY315" fmla="*/ 1919322 h 2338382"/>
                <a:gd name="connsiteX316" fmla="*/ 11780536 w 12070459"/>
                <a:gd name="connsiteY316" fmla="*/ 1921854 h 2338382"/>
                <a:gd name="connsiteX317" fmla="*/ 11778004 w 12070459"/>
                <a:gd name="connsiteY317" fmla="*/ 1921854 h 2338382"/>
                <a:gd name="connsiteX318" fmla="*/ 11778004 w 12070459"/>
                <a:gd name="connsiteY318" fmla="*/ 1924386 h 2338382"/>
                <a:gd name="connsiteX319" fmla="*/ 11775472 w 12070459"/>
                <a:gd name="connsiteY319" fmla="*/ 1924386 h 2338382"/>
                <a:gd name="connsiteX320" fmla="*/ 11772940 w 12070459"/>
                <a:gd name="connsiteY320" fmla="*/ 1920588 h 2338382"/>
                <a:gd name="connsiteX321" fmla="*/ 11772940 w 12070459"/>
                <a:gd name="connsiteY321" fmla="*/ 1918056 h 2338382"/>
                <a:gd name="connsiteX322" fmla="*/ 11772940 w 12070459"/>
                <a:gd name="connsiteY322" fmla="*/ 1915524 h 2338382"/>
                <a:gd name="connsiteX323" fmla="*/ 11772940 w 12070459"/>
                <a:gd name="connsiteY323" fmla="*/ 1912992 h 2338382"/>
                <a:gd name="connsiteX324" fmla="*/ 11772940 w 12070459"/>
                <a:gd name="connsiteY324" fmla="*/ 1910460 h 2338382"/>
                <a:gd name="connsiteX325" fmla="*/ 11772940 w 12070459"/>
                <a:gd name="connsiteY325" fmla="*/ 1907928 h 2338382"/>
                <a:gd name="connsiteX326" fmla="*/ 11772940 w 12070459"/>
                <a:gd name="connsiteY326" fmla="*/ 1905396 h 2338382"/>
                <a:gd name="connsiteX327" fmla="*/ 11775472 w 12070459"/>
                <a:gd name="connsiteY327" fmla="*/ 1902864 h 2338382"/>
                <a:gd name="connsiteX328" fmla="*/ 11778004 w 12070459"/>
                <a:gd name="connsiteY328" fmla="*/ 1902864 h 2338382"/>
                <a:gd name="connsiteX329" fmla="*/ 11780536 w 12070459"/>
                <a:gd name="connsiteY329" fmla="*/ 1905396 h 2338382"/>
                <a:gd name="connsiteX330" fmla="*/ 11780536 w 12070459"/>
                <a:gd name="connsiteY330" fmla="*/ 1902864 h 2338382"/>
                <a:gd name="connsiteX331" fmla="*/ 11783068 w 12070459"/>
                <a:gd name="connsiteY331" fmla="*/ 1902864 h 2338382"/>
                <a:gd name="connsiteX332" fmla="*/ 11785600 w 12070459"/>
                <a:gd name="connsiteY332" fmla="*/ 1902864 h 2338382"/>
                <a:gd name="connsiteX333" fmla="*/ 11788132 w 12070459"/>
                <a:gd name="connsiteY333" fmla="*/ 1906662 h 2338382"/>
                <a:gd name="connsiteX334" fmla="*/ 11772940 w 12070459"/>
                <a:gd name="connsiteY334" fmla="*/ 1934515 h 2338382"/>
                <a:gd name="connsiteX335" fmla="*/ 11770407 w 12070459"/>
                <a:gd name="connsiteY335" fmla="*/ 1934515 h 2338382"/>
                <a:gd name="connsiteX336" fmla="*/ 11767875 w 12070459"/>
                <a:gd name="connsiteY336" fmla="*/ 1934515 h 2338382"/>
                <a:gd name="connsiteX337" fmla="*/ 11767875 w 12070459"/>
                <a:gd name="connsiteY337" fmla="*/ 1931983 h 2338382"/>
                <a:gd name="connsiteX338" fmla="*/ 11767875 w 12070459"/>
                <a:gd name="connsiteY338" fmla="*/ 1929451 h 2338382"/>
                <a:gd name="connsiteX339" fmla="*/ 11767875 w 12070459"/>
                <a:gd name="connsiteY339" fmla="*/ 1926919 h 2338382"/>
                <a:gd name="connsiteX340" fmla="*/ 11770407 w 12070459"/>
                <a:gd name="connsiteY340" fmla="*/ 1924386 h 2338382"/>
                <a:gd name="connsiteX341" fmla="*/ 11772940 w 12070459"/>
                <a:gd name="connsiteY341" fmla="*/ 1924386 h 2338382"/>
                <a:gd name="connsiteX342" fmla="*/ 11772940 w 12070459"/>
                <a:gd name="connsiteY342" fmla="*/ 1926919 h 2338382"/>
                <a:gd name="connsiteX343" fmla="*/ 11775472 w 12070459"/>
                <a:gd name="connsiteY343" fmla="*/ 1926919 h 2338382"/>
                <a:gd name="connsiteX344" fmla="*/ 11775472 w 12070459"/>
                <a:gd name="connsiteY344" fmla="*/ 1929451 h 2338382"/>
                <a:gd name="connsiteX345" fmla="*/ 11775472 w 12070459"/>
                <a:gd name="connsiteY345" fmla="*/ 1931983 h 2338382"/>
                <a:gd name="connsiteX346" fmla="*/ 11772940 w 12070459"/>
                <a:gd name="connsiteY346" fmla="*/ 1934515 h 2338382"/>
                <a:gd name="connsiteX347" fmla="*/ 11807123 w 12070459"/>
                <a:gd name="connsiteY347" fmla="*/ 1940845 h 2338382"/>
                <a:gd name="connsiteX348" fmla="*/ 11804591 w 12070459"/>
                <a:gd name="connsiteY348" fmla="*/ 1940845 h 2338382"/>
                <a:gd name="connsiteX349" fmla="*/ 11802058 w 12070459"/>
                <a:gd name="connsiteY349" fmla="*/ 1940845 h 2338382"/>
                <a:gd name="connsiteX350" fmla="*/ 11802058 w 12070459"/>
                <a:gd name="connsiteY350" fmla="*/ 1938313 h 2338382"/>
                <a:gd name="connsiteX351" fmla="*/ 11802058 w 12070459"/>
                <a:gd name="connsiteY351" fmla="*/ 1935781 h 2338382"/>
                <a:gd name="connsiteX352" fmla="*/ 11802058 w 12070459"/>
                <a:gd name="connsiteY352" fmla="*/ 1933249 h 2338382"/>
                <a:gd name="connsiteX353" fmla="*/ 11804591 w 12070459"/>
                <a:gd name="connsiteY353" fmla="*/ 1930717 h 2338382"/>
                <a:gd name="connsiteX354" fmla="*/ 11807123 w 12070459"/>
                <a:gd name="connsiteY354" fmla="*/ 1930717 h 2338382"/>
                <a:gd name="connsiteX355" fmla="*/ 11809655 w 12070459"/>
                <a:gd name="connsiteY355" fmla="*/ 1933249 h 2338382"/>
                <a:gd name="connsiteX356" fmla="*/ 11809655 w 12070459"/>
                <a:gd name="connsiteY356" fmla="*/ 1935781 h 2338382"/>
                <a:gd name="connsiteX357" fmla="*/ 11809655 w 12070459"/>
                <a:gd name="connsiteY357" fmla="*/ 1938313 h 2338382"/>
                <a:gd name="connsiteX358" fmla="*/ 11809655 w 12070459"/>
                <a:gd name="connsiteY358" fmla="*/ 1940845 h 2338382"/>
                <a:gd name="connsiteX359" fmla="*/ 11807123 w 12070459"/>
                <a:gd name="connsiteY359" fmla="*/ 1940845 h 2338382"/>
                <a:gd name="connsiteX360" fmla="*/ 11783068 w 12070459"/>
                <a:gd name="connsiteY360" fmla="*/ 1943377 h 2338382"/>
                <a:gd name="connsiteX361" fmla="*/ 11780536 w 12070459"/>
                <a:gd name="connsiteY361" fmla="*/ 1943377 h 2338382"/>
                <a:gd name="connsiteX362" fmla="*/ 11778004 w 12070459"/>
                <a:gd name="connsiteY362" fmla="*/ 1940845 h 2338382"/>
                <a:gd name="connsiteX363" fmla="*/ 11775472 w 12070459"/>
                <a:gd name="connsiteY363" fmla="*/ 1938313 h 2338382"/>
                <a:gd name="connsiteX364" fmla="*/ 11775472 w 12070459"/>
                <a:gd name="connsiteY364" fmla="*/ 1935781 h 2338382"/>
                <a:gd name="connsiteX365" fmla="*/ 11778004 w 12070459"/>
                <a:gd name="connsiteY365" fmla="*/ 1935781 h 2338382"/>
                <a:gd name="connsiteX366" fmla="*/ 11778004 w 12070459"/>
                <a:gd name="connsiteY366" fmla="*/ 1933249 h 2338382"/>
                <a:gd name="connsiteX367" fmla="*/ 11780536 w 12070459"/>
                <a:gd name="connsiteY367" fmla="*/ 1933249 h 2338382"/>
                <a:gd name="connsiteX368" fmla="*/ 11783068 w 12070459"/>
                <a:gd name="connsiteY368" fmla="*/ 1933249 h 2338382"/>
                <a:gd name="connsiteX369" fmla="*/ 11785600 w 12070459"/>
                <a:gd name="connsiteY369" fmla="*/ 1935781 h 2338382"/>
                <a:gd name="connsiteX370" fmla="*/ 11785600 w 12070459"/>
                <a:gd name="connsiteY370" fmla="*/ 1938313 h 2338382"/>
                <a:gd name="connsiteX371" fmla="*/ 11785600 w 12070459"/>
                <a:gd name="connsiteY371" fmla="*/ 1940845 h 2338382"/>
                <a:gd name="connsiteX372" fmla="*/ 11783068 w 12070459"/>
                <a:gd name="connsiteY372" fmla="*/ 1940845 h 2338382"/>
                <a:gd name="connsiteX373" fmla="*/ 11783068 w 12070459"/>
                <a:gd name="connsiteY373" fmla="*/ 1943377 h 2338382"/>
                <a:gd name="connsiteX374" fmla="*/ 11789398 w 12070459"/>
                <a:gd name="connsiteY374" fmla="*/ 1953506 h 2338382"/>
                <a:gd name="connsiteX375" fmla="*/ 11786866 w 12070459"/>
                <a:gd name="connsiteY375" fmla="*/ 1956037 h 2338382"/>
                <a:gd name="connsiteX376" fmla="*/ 11786866 w 12070459"/>
                <a:gd name="connsiteY376" fmla="*/ 1953506 h 2338382"/>
                <a:gd name="connsiteX377" fmla="*/ 11785600 w 12070459"/>
                <a:gd name="connsiteY377" fmla="*/ 1953506 h 2338382"/>
                <a:gd name="connsiteX378" fmla="*/ 11785600 w 12070459"/>
                <a:gd name="connsiteY378" fmla="*/ 1950973 h 2338382"/>
                <a:gd name="connsiteX379" fmla="*/ 11785600 w 12070459"/>
                <a:gd name="connsiteY379" fmla="*/ 1948441 h 2338382"/>
                <a:gd name="connsiteX380" fmla="*/ 11785600 w 12070459"/>
                <a:gd name="connsiteY380" fmla="*/ 1945909 h 2338382"/>
                <a:gd name="connsiteX381" fmla="*/ 11788132 w 12070459"/>
                <a:gd name="connsiteY381" fmla="*/ 1943377 h 2338382"/>
                <a:gd name="connsiteX382" fmla="*/ 11790664 w 12070459"/>
                <a:gd name="connsiteY382" fmla="*/ 1943377 h 2338382"/>
                <a:gd name="connsiteX383" fmla="*/ 11793196 w 12070459"/>
                <a:gd name="connsiteY383" fmla="*/ 1945909 h 2338382"/>
                <a:gd name="connsiteX384" fmla="*/ 11793196 w 12070459"/>
                <a:gd name="connsiteY384" fmla="*/ 1948441 h 2338382"/>
                <a:gd name="connsiteX385" fmla="*/ 11793196 w 12070459"/>
                <a:gd name="connsiteY385" fmla="*/ 1950973 h 2338382"/>
                <a:gd name="connsiteX386" fmla="*/ 11793196 w 12070459"/>
                <a:gd name="connsiteY386" fmla="*/ 1953506 h 2338382"/>
                <a:gd name="connsiteX387" fmla="*/ 11789398 w 12070459"/>
                <a:gd name="connsiteY387" fmla="*/ 1953506 h 2338382"/>
                <a:gd name="connsiteX388" fmla="*/ 11953984 w 12070459"/>
                <a:gd name="connsiteY388" fmla="*/ 1968698 h 2338382"/>
                <a:gd name="connsiteX389" fmla="*/ 11948920 w 12070459"/>
                <a:gd name="connsiteY389" fmla="*/ 1971230 h 2338382"/>
                <a:gd name="connsiteX390" fmla="*/ 11948920 w 12070459"/>
                <a:gd name="connsiteY390" fmla="*/ 1973762 h 2338382"/>
                <a:gd name="connsiteX391" fmla="*/ 11946388 w 12070459"/>
                <a:gd name="connsiteY391" fmla="*/ 1973762 h 2338382"/>
                <a:gd name="connsiteX392" fmla="*/ 11943855 w 12070459"/>
                <a:gd name="connsiteY392" fmla="*/ 1968698 h 2338382"/>
                <a:gd name="connsiteX393" fmla="*/ 11941323 w 12070459"/>
                <a:gd name="connsiteY393" fmla="*/ 1971230 h 2338382"/>
                <a:gd name="connsiteX394" fmla="*/ 11941323 w 12070459"/>
                <a:gd name="connsiteY394" fmla="*/ 1968698 h 2338382"/>
                <a:gd name="connsiteX395" fmla="*/ 11941323 w 12070459"/>
                <a:gd name="connsiteY395" fmla="*/ 1966166 h 2338382"/>
                <a:gd name="connsiteX396" fmla="*/ 11943855 w 12070459"/>
                <a:gd name="connsiteY396" fmla="*/ 1963634 h 2338382"/>
                <a:gd name="connsiteX397" fmla="*/ 11946388 w 12070459"/>
                <a:gd name="connsiteY397" fmla="*/ 1963634 h 2338382"/>
                <a:gd name="connsiteX398" fmla="*/ 11946388 w 12070459"/>
                <a:gd name="connsiteY398" fmla="*/ 1961102 h 2338382"/>
                <a:gd name="connsiteX399" fmla="*/ 11948920 w 12070459"/>
                <a:gd name="connsiteY399" fmla="*/ 1961102 h 2338382"/>
                <a:gd name="connsiteX400" fmla="*/ 11951451 w 12070459"/>
                <a:gd name="connsiteY400" fmla="*/ 1961102 h 2338382"/>
                <a:gd name="connsiteX401" fmla="*/ 11953984 w 12070459"/>
                <a:gd name="connsiteY401" fmla="*/ 1961102 h 2338382"/>
                <a:gd name="connsiteX402" fmla="*/ 11953984 w 12070459"/>
                <a:gd name="connsiteY402" fmla="*/ 1963634 h 2338382"/>
                <a:gd name="connsiteX403" fmla="*/ 11953984 w 12070459"/>
                <a:gd name="connsiteY403" fmla="*/ 1966166 h 2338382"/>
                <a:gd name="connsiteX404" fmla="*/ 11953984 w 12070459"/>
                <a:gd name="connsiteY404" fmla="*/ 1968698 h 2338382"/>
                <a:gd name="connsiteX405" fmla="*/ 11750151 w 12070459"/>
                <a:gd name="connsiteY405" fmla="*/ 1964900 h 2338382"/>
                <a:gd name="connsiteX406" fmla="*/ 11747619 w 12070459"/>
                <a:gd name="connsiteY406" fmla="*/ 1967432 h 2338382"/>
                <a:gd name="connsiteX407" fmla="*/ 11747619 w 12070459"/>
                <a:gd name="connsiteY407" fmla="*/ 1962368 h 2338382"/>
                <a:gd name="connsiteX408" fmla="*/ 11750151 w 12070459"/>
                <a:gd name="connsiteY408" fmla="*/ 1964900 h 2338382"/>
                <a:gd name="connsiteX409" fmla="*/ 11799526 w 12070459"/>
                <a:gd name="connsiteY409" fmla="*/ 1971230 h 2338382"/>
                <a:gd name="connsiteX410" fmla="*/ 11796995 w 12070459"/>
                <a:gd name="connsiteY410" fmla="*/ 1971230 h 2338382"/>
                <a:gd name="connsiteX411" fmla="*/ 11794462 w 12070459"/>
                <a:gd name="connsiteY411" fmla="*/ 1968698 h 2338382"/>
                <a:gd name="connsiteX412" fmla="*/ 11794462 w 12070459"/>
                <a:gd name="connsiteY412" fmla="*/ 1966166 h 2338382"/>
                <a:gd name="connsiteX413" fmla="*/ 11794462 w 12070459"/>
                <a:gd name="connsiteY413" fmla="*/ 1963634 h 2338382"/>
                <a:gd name="connsiteX414" fmla="*/ 11796995 w 12070459"/>
                <a:gd name="connsiteY414" fmla="*/ 1963634 h 2338382"/>
                <a:gd name="connsiteX415" fmla="*/ 11796995 w 12070459"/>
                <a:gd name="connsiteY415" fmla="*/ 1961102 h 2338382"/>
                <a:gd name="connsiteX416" fmla="*/ 11799526 w 12070459"/>
                <a:gd name="connsiteY416" fmla="*/ 1961102 h 2338382"/>
                <a:gd name="connsiteX417" fmla="*/ 11802058 w 12070459"/>
                <a:gd name="connsiteY417" fmla="*/ 1963634 h 2338382"/>
                <a:gd name="connsiteX418" fmla="*/ 11802058 w 12070459"/>
                <a:gd name="connsiteY418" fmla="*/ 1966166 h 2338382"/>
                <a:gd name="connsiteX419" fmla="*/ 11802058 w 12070459"/>
                <a:gd name="connsiteY419" fmla="*/ 1968698 h 2338382"/>
                <a:gd name="connsiteX420" fmla="*/ 11802058 w 12070459"/>
                <a:gd name="connsiteY420" fmla="*/ 1971230 h 2338382"/>
                <a:gd name="connsiteX421" fmla="*/ 11799526 w 12070459"/>
                <a:gd name="connsiteY421" fmla="*/ 1971230 h 2338382"/>
                <a:gd name="connsiteX422" fmla="*/ 11929929 w 12070459"/>
                <a:gd name="connsiteY422" fmla="*/ 1978826 h 2338382"/>
                <a:gd name="connsiteX423" fmla="*/ 11927397 w 12070459"/>
                <a:gd name="connsiteY423" fmla="*/ 1978826 h 2338382"/>
                <a:gd name="connsiteX424" fmla="*/ 11924865 w 12070459"/>
                <a:gd name="connsiteY424" fmla="*/ 1978826 h 2338382"/>
                <a:gd name="connsiteX425" fmla="*/ 11924865 w 12070459"/>
                <a:gd name="connsiteY425" fmla="*/ 1976294 h 2338382"/>
                <a:gd name="connsiteX426" fmla="*/ 11922333 w 12070459"/>
                <a:gd name="connsiteY426" fmla="*/ 1973762 h 2338382"/>
                <a:gd name="connsiteX427" fmla="*/ 11924865 w 12070459"/>
                <a:gd name="connsiteY427" fmla="*/ 1971230 h 2338382"/>
                <a:gd name="connsiteX428" fmla="*/ 11924865 w 12070459"/>
                <a:gd name="connsiteY428" fmla="*/ 1968698 h 2338382"/>
                <a:gd name="connsiteX429" fmla="*/ 11927397 w 12070459"/>
                <a:gd name="connsiteY429" fmla="*/ 1968698 h 2338382"/>
                <a:gd name="connsiteX430" fmla="*/ 11929929 w 12070459"/>
                <a:gd name="connsiteY430" fmla="*/ 1968698 h 2338382"/>
                <a:gd name="connsiteX431" fmla="*/ 11932461 w 12070459"/>
                <a:gd name="connsiteY431" fmla="*/ 1971230 h 2338382"/>
                <a:gd name="connsiteX432" fmla="*/ 11932461 w 12070459"/>
                <a:gd name="connsiteY432" fmla="*/ 1973762 h 2338382"/>
                <a:gd name="connsiteX433" fmla="*/ 11932461 w 12070459"/>
                <a:gd name="connsiteY433" fmla="*/ 1976294 h 2338382"/>
                <a:gd name="connsiteX434" fmla="*/ 11929929 w 12070459"/>
                <a:gd name="connsiteY434" fmla="*/ 1978826 h 2338382"/>
                <a:gd name="connsiteX435" fmla="*/ 11756481 w 12070459"/>
                <a:gd name="connsiteY435" fmla="*/ 1982624 h 2338382"/>
                <a:gd name="connsiteX436" fmla="*/ 11753949 w 12070459"/>
                <a:gd name="connsiteY436" fmla="*/ 1985157 h 2338382"/>
                <a:gd name="connsiteX437" fmla="*/ 11751417 w 12070459"/>
                <a:gd name="connsiteY437" fmla="*/ 1982624 h 2338382"/>
                <a:gd name="connsiteX438" fmla="*/ 11748884 w 12070459"/>
                <a:gd name="connsiteY438" fmla="*/ 1980093 h 2338382"/>
                <a:gd name="connsiteX439" fmla="*/ 11748884 w 12070459"/>
                <a:gd name="connsiteY439" fmla="*/ 1977560 h 2338382"/>
                <a:gd name="connsiteX440" fmla="*/ 11748884 w 12070459"/>
                <a:gd name="connsiteY440" fmla="*/ 1975028 h 2338382"/>
                <a:gd name="connsiteX441" fmla="*/ 11751417 w 12070459"/>
                <a:gd name="connsiteY441" fmla="*/ 1975028 h 2338382"/>
                <a:gd name="connsiteX442" fmla="*/ 11751417 w 12070459"/>
                <a:gd name="connsiteY442" fmla="*/ 1972496 h 2338382"/>
                <a:gd name="connsiteX443" fmla="*/ 11753949 w 12070459"/>
                <a:gd name="connsiteY443" fmla="*/ 1972496 h 2338382"/>
                <a:gd name="connsiteX444" fmla="*/ 11756481 w 12070459"/>
                <a:gd name="connsiteY444" fmla="*/ 1972496 h 2338382"/>
                <a:gd name="connsiteX445" fmla="*/ 11756481 w 12070459"/>
                <a:gd name="connsiteY445" fmla="*/ 1975028 h 2338382"/>
                <a:gd name="connsiteX446" fmla="*/ 11759013 w 12070459"/>
                <a:gd name="connsiteY446" fmla="*/ 1977560 h 2338382"/>
                <a:gd name="connsiteX447" fmla="*/ 11759013 w 12070459"/>
                <a:gd name="connsiteY447" fmla="*/ 1980093 h 2338382"/>
                <a:gd name="connsiteX448" fmla="*/ 11756481 w 12070459"/>
                <a:gd name="connsiteY448" fmla="*/ 1980093 h 2338382"/>
                <a:gd name="connsiteX449" fmla="*/ 11756481 w 12070459"/>
                <a:gd name="connsiteY449" fmla="*/ 1982624 h 2338382"/>
                <a:gd name="connsiteX450" fmla="*/ 11785600 w 12070459"/>
                <a:gd name="connsiteY450" fmla="*/ 1985157 h 2338382"/>
                <a:gd name="connsiteX451" fmla="*/ 11783068 w 12070459"/>
                <a:gd name="connsiteY451" fmla="*/ 1985157 h 2338382"/>
                <a:gd name="connsiteX452" fmla="*/ 11780536 w 12070459"/>
                <a:gd name="connsiteY452" fmla="*/ 1982624 h 2338382"/>
                <a:gd name="connsiteX453" fmla="*/ 11780536 w 12070459"/>
                <a:gd name="connsiteY453" fmla="*/ 1980093 h 2338382"/>
                <a:gd name="connsiteX454" fmla="*/ 11780536 w 12070459"/>
                <a:gd name="connsiteY454" fmla="*/ 1977560 h 2338382"/>
                <a:gd name="connsiteX455" fmla="*/ 11780536 w 12070459"/>
                <a:gd name="connsiteY455" fmla="*/ 1975028 h 2338382"/>
                <a:gd name="connsiteX456" fmla="*/ 11783068 w 12070459"/>
                <a:gd name="connsiteY456" fmla="*/ 1975028 h 2338382"/>
                <a:gd name="connsiteX457" fmla="*/ 11783068 w 12070459"/>
                <a:gd name="connsiteY457" fmla="*/ 1972496 h 2338382"/>
                <a:gd name="connsiteX458" fmla="*/ 11785600 w 12070459"/>
                <a:gd name="connsiteY458" fmla="*/ 1975028 h 2338382"/>
                <a:gd name="connsiteX459" fmla="*/ 11788132 w 12070459"/>
                <a:gd name="connsiteY459" fmla="*/ 1977560 h 2338382"/>
                <a:gd name="connsiteX460" fmla="*/ 11788132 w 12070459"/>
                <a:gd name="connsiteY460" fmla="*/ 1980093 h 2338382"/>
                <a:gd name="connsiteX461" fmla="*/ 11788132 w 12070459"/>
                <a:gd name="connsiteY461" fmla="*/ 1982624 h 2338382"/>
                <a:gd name="connsiteX462" fmla="*/ 11785600 w 12070459"/>
                <a:gd name="connsiteY462" fmla="*/ 1982624 h 2338382"/>
                <a:gd name="connsiteX463" fmla="*/ 11785600 w 12070459"/>
                <a:gd name="connsiteY463" fmla="*/ 1985157 h 2338382"/>
                <a:gd name="connsiteX464" fmla="*/ 11796995 w 12070459"/>
                <a:gd name="connsiteY464" fmla="*/ 1982624 h 2338382"/>
                <a:gd name="connsiteX465" fmla="*/ 11799526 w 12070459"/>
                <a:gd name="connsiteY465" fmla="*/ 1982624 h 2338382"/>
                <a:gd name="connsiteX466" fmla="*/ 11802058 w 12070459"/>
                <a:gd name="connsiteY466" fmla="*/ 1982624 h 2338382"/>
                <a:gd name="connsiteX467" fmla="*/ 11804591 w 12070459"/>
                <a:gd name="connsiteY467" fmla="*/ 1982624 h 2338382"/>
                <a:gd name="connsiteX468" fmla="*/ 11804591 w 12070459"/>
                <a:gd name="connsiteY468" fmla="*/ 1985157 h 2338382"/>
                <a:gd name="connsiteX469" fmla="*/ 11807123 w 12070459"/>
                <a:gd name="connsiteY469" fmla="*/ 1987688 h 2338382"/>
                <a:gd name="connsiteX470" fmla="*/ 11807123 w 12070459"/>
                <a:gd name="connsiteY470" fmla="*/ 1990221 h 2338382"/>
                <a:gd name="connsiteX471" fmla="*/ 11804591 w 12070459"/>
                <a:gd name="connsiteY471" fmla="*/ 1990221 h 2338382"/>
                <a:gd name="connsiteX472" fmla="*/ 11804591 w 12070459"/>
                <a:gd name="connsiteY472" fmla="*/ 1992753 h 2338382"/>
                <a:gd name="connsiteX473" fmla="*/ 11802058 w 12070459"/>
                <a:gd name="connsiteY473" fmla="*/ 1992753 h 2338382"/>
                <a:gd name="connsiteX474" fmla="*/ 11799526 w 12070459"/>
                <a:gd name="connsiteY474" fmla="*/ 1992753 h 2338382"/>
                <a:gd name="connsiteX475" fmla="*/ 11799526 w 12070459"/>
                <a:gd name="connsiteY475" fmla="*/ 1990221 h 2338382"/>
                <a:gd name="connsiteX476" fmla="*/ 11796995 w 12070459"/>
                <a:gd name="connsiteY476" fmla="*/ 1992753 h 2338382"/>
                <a:gd name="connsiteX477" fmla="*/ 11794462 w 12070459"/>
                <a:gd name="connsiteY477" fmla="*/ 1992753 h 2338382"/>
                <a:gd name="connsiteX478" fmla="*/ 11791930 w 12070459"/>
                <a:gd name="connsiteY478" fmla="*/ 1992753 h 2338382"/>
                <a:gd name="connsiteX479" fmla="*/ 11791930 w 12070459"/>
                <a:gd name="connsiteY479" fmla="*/ 1990221 h 2338382"/>
                <a:gd name="connsiteX480" fmla="*/ 11791930 w 12070459"/>
                <a:gd name="connsiteY480" fmla="*/ 1987688 h 2338382"/>
                <a:gd name="connsiteX481" fmla="*/ 11791930 w 12070459"/>
                <a:gd name="connsiteY481" fmla="*/ 1985157 h 2338382"/>
                <a:gd name="connsiteX482" fmla="*/ 11791930 w 12070459"/>
                <a:gd name="connsiteY482" fmla="*/ 1982624 h 2338382"/>
                <a:gd name="connsiteX483" fmla="*/ 11794462 w 12070459"/>
                <a:gd name="connsiteY483" fmla="*/ 1982624 h 2338382"/>
                <a:gd name="connsiteX484" fmla="*/ 11796995 w 12070459"/>
                <a:gd name="connsiteY484" fmla="*/ 1982624 h 2338382"/>
                <a:gd name="connsiteX485" fmla="*/ 11943855 w 12070459"/>
                <a:gd name="connsiteY485" fmla="*/ 2013009 h 2338382"/>
                <a:gd name="connsiteX486" fmla="*/ 11941323 w 12070459"/>
                <a:gd name="connsiteY486" fmla="*/ 2013009 h 2338382"/>
                <a:gd name="connsiteX487" fmla="*/ 11941323 w 12070459"/>
                <a:gd name="connsiteY487" fmla="*/ 2015542 h 2338382"/>
                <a:gd name="connsiteX488" fmla="*/ 11938791 w 12070459"/>
                <a:gd name="connsiteY488" fmla="*/ 2020606 h 2338382"/>
                <a:gd name="connsiteX489" fmla="*/ 11938791 w 12070459"/>
                <a:gd name="connsiteY489" fmla="*/ 2023138 h 2338382"/>
                <a:gd name="connsiteX490" fmla="*/ 11937525 w 12070459"/>
                <a:gd name="connsiteY490" fmla="*/ 2023138 h 2338382"/>
                <a:gd name="connsiteX491" fmla="*/ 11934993 w 12070459"/>
                <a:gd name="connsiteY491" fmla="*/ 2023138 h 2338382"/>
                <a:gd name="connsiteX492" fmla="*/ 11932461 w 12070459"/>
                <a:gd name="connsiteY492" fmla="*/ 2023138 h 2338382"/>
                <a:gd name="connsiteX493" fmla="*/ 11932461 w 12070459"/>
                <a:gd name="connsiteY493" fmla="*/ 2020606 h 2338382"/>
                <a:gd name="connsiteX494" fmla="*/ 11932461 w 12070459"/>
                <a:gd name="connsiteY494" fmla="*/ 2018074 h 2338382"/>
                <a:gd name="connsiteX495" fmla="*/ 11932461 w 12070459"/>
                <a:gd name="connsiteY495" fmla="*/ 2015542 h 2338382"/>
                <a:gd name="connsiteX496" fmla="*/ 11934993 w 12070459"/>
                <a:gd name="connsiteY496" fmla="*/ 2015542 h 2338382"/>
                <a:gd name="connsiteX497" fmla="*/ 11937525 w 12070459"/>
                <a:gd name="connsiteY497" fmla="*/ 2013009 h 2338382"/>
                <a:gd name="connsiteX498" fmla="*/ 11937525 w 12070459"/>
                <a:gd name="connsiteY498" fmla="*/ 2010478 h 2338382"/>
                <a:gd name="connsiteX499" fmla="*/ 11937525 w 12070459"/>
                <a:gd name="connsiteY499" fmla="*/ 2005413 h 2338382"/>
                <a:gd name="connsiteX500" fmla="*/ 11937525 w 12070459"/>
                <a:gd name="connsiteY500" fmla="*/ 2002881 h 2338382"/>
                <a:gd name="connsiteX501" fmla="*/ 11940057 w 12070459"/>
                <a:gd name="connsiteY501" fmla="*/ 2000349 h 2338382"/>
                <a:gd name="connsiteX502" fmla="*/ 11942590 w 12070459"/>
                <a:gd name="connsiteY502" fmla="*/ 2000349 h 2338382"/>
                <a:gd name="connsiteX503" fmla="*/ 11945121 w 12070459"/>
                <a:gd name="connsiteY503" fmla="*/ 2002881 h 2338382"/>
                <a:gd name="connsiteX504" fmla="*/ 11945121 w 12070459"/>
                <a:gd name="connsiteY504" fmla="*/ 2005413 h 2338382"/>
                <a:gd name="connsiteX505" fmla="*/ 11945121 w 12070459"/>
                <a:gd name="connsiteY505" fmla="*/ 2007945 h 2338382"/>
                <a:gd name="connsiteX506" fmla="*/ 11945121 w 12070459"/>
                <a:gd name="connsiteY506" fmla="*/ 2013009 h 2338382"/>
                <a:gd name="connsiteX507" fmla="*/ 11916002 w 12070459"/>
                <a:gd name="connsiteY507" fmla="*/ 2018074 h 2338382"/>
                <a:gd name="connsiteX508" fmla="*/ 11913470 w 12070459"/>
                <a:gd name="connsiteY508" fmla="*/ 2018074 h 2338382"/>
                <a:gd name="connsiteX509" fmla="*/ 11910939 w 12070459"/>
                <a:gd name="connsiteY509" fmla="*/ 2015542 h 2338382"/>
                <a:gd name="connsiteX510" fmla="*/ 11908406 w 12070459"/>
                <a:gd name="connsiteY510" fmla="*/ 2013009 h 2338382"/>
                <a:gd name="connsiteX511" fmla="*/ 11908406 w 12070459"/>
                <a:gd name="connsiteY511" fmla="*/ 2010478 h 2338382"/>
                <a:gd name="connsiteX512" fmla="*/ 11910939 w 12070459"/>
                <a:gd name="connsiteY512" fmla="*/ 2010478 h 2338382"/>
                <a:gd name="connsiteX513" fmla="*/ 11910939 w 12070459"/>
                <a:gd name="connsiteY513" fmla="*/ 2005413 h 2338382"/>
                <a:gd name="connsiteX514" fmla="*/ 11913470 w 12070459"/>
                <a:gd name="connsiteY514" fmla="*/ 2005413 h 2338382"/>
                <a:gd name="connsiteX515" fmla="*/ 11913470 w 12070459"/>
                <a:gd name="connsiteY515" fmla="*/ 2002881 h 2338382"/>
                <a:gd name="connsiteX516" fmla="*/ 11916002 w 12070459"/>
                <a:gd name="connsiteY516" fmla="*/ 2002881 h 2338382"/>
                <a:gd name="connsiteX517" fmla="*/ 11918535 w 12070459"/>
                <a:gd name="connsiteY517" fmla="*/ 2005413 h 2338382"/>
                <a:gd name="connsiteX518" fmla="*/ 11921067 w 12070459"/>
                <a:gd name="connsiteY518" fmla="*/ 2007945 h 2338382"/>
                <a:gd name="connsiteX519" fmla="*/ 11921067 w 12070459"/>
                <a:gd name="connsiteY519" fmla="*/ 2010478 h 2338382"/>
                <a:gd name="connsiteX520" fmla="*/ 11918535 w 12070459"/>
                <a:gd name="connsiteY520" fmla="*/ 2010478 h 2338382"/>
                <a:gd name="connsiteX521" fmla="*/ 11916002 w 12070459"/>
                <a:gd name="connsiteY521" fmla="*/ 2013009 h 2338382"/>
                <a:gd name="connsiteX522" fmla="*/ 11916002 w 12070459"/>
                <a:gd name="connsiteY522" fmla="*/ 2015542 h 2338382"/>
                <a:gd name="connsiteX523" fmla="*/ 11916002 w 12070459"/>
                <a:gd name="connsiteY523" fmla="*/ 2018074 h 2338382"/>
                <a:gd name="connsiteX524" fmla="*/ 11808389 w 12070459"/>
                <a:gd name="connsiteY524" fmla="*/ 2019340 h 2338382"/>
                <a:gd name="connsiteX525" fmla="*/ 11805856 w 12070459"/>
                <a:gd name="connsiteY525" fmla="*/ 2019340 h 2338382"/>
                <a:gd name="connsiteX526" fmla="*/ 11803325 w 12070459"/>
                <a:gd name="connsiteY526" fmla="*/ 2016808 h 2338382"/>
                <a:gd name="connsiteX527" fmla="*/ 11803325 w 12070459"/>
                <a:gd name="connsiteY527" fmla="*/ 2014275 h 2338382"/>
                <a:gd name="connsiteX528" fmla="*/ 11803325 w 12070459"/>
                <a:gd name="connsiteY528" fmla="*/ 2011744 h 2338382"/>
                <a:gd name="connsiteX529" fmla="*/ 11805856 w 12070459"/>
                <a:gd name="connsiteY529" fmla="*/ 2011744 h 2338382"/>
                <a:gd name="connsiteX530" fmla="*/ 11805856 w 12070459"/>
                <a:gd name="connsiteY530" fmla="*/ 2009211 h 2338382"/>
                <a:gd name="connsiteX531" fmla="*/ 11808389 w 12070459"/>
                <a:gd name="connsiteY531" fmla="*/ 2009211 h 2338382"/>
                <a:gd name="connsiteX532" fmla="*/ 11810921 w 12070459"/>
                <a:gd name="connsiteY532" fmla="*/ 2011744 h 2338382"/>
                <a:gd name="connsiteX533" fmla="*/ 11810921 w 12070459"/>
                <a:gd name="connsiteY533" fmla="*/ 2014275 h 2338382"/>
                <a:gd name="connsiteX534" fmla="*/ 11810921 w 12070459"/>
                <a:gd name="connsiteY534" fmla="*/ 2016808 h 2338382"/>
                <a:gd name="connsiteX535" fmla="*/ 11810921 w 12070459"/>
                <a:gd name="connsiteY535" fmla="*/ 2019340 h 2338382"/>
                <a:gd name="connsiteX536" fmla="*/ 11808389 w 12070459"/>
                <a:gd name="connsiteY536" fmla="*/ 2019340 h 2338382"/>
                <a:gd name="connsiteX537" fmla="*/ 11924865 w 12070459"/>
                <a:gd name="connsiteY537" fmla="*/ 2035798 h 2338382"/>
                <a:gd name="connsiteX538" fmla="*/ 11922333 w 12070459"/>
                <a:gd name="connsiteY538" fmla="*/ 2038330 h 2338382"/>
                <a:gd name="connsiteX539" fmla="*/ 11922333 w 12070459"/>
                <a:gd name="connsiteY539" fmla="*/ 2035798 h 2338382"/>
                <a:gd name="connsiteX540" fmla="*/ 11919800 w 12070459"/>
                <a:gd name="connsiteY540" fmla="*/ 2035798 h 2338382"/>
                <a:gd name="connsiteX541" fmla="*/ 11919800 w 12070459"/>
                <a:gd name="connsiteY541" fmla="*/ 2033266 h 2338382"/>
                <a:gd name="connsiteX542" fmla="*/ 11919800 w 12070459"/>
                <a:gd name="connsiteY542" fmla="*/ 2030734 h 2338382"/>
                <a:gd name="connsiteX543" fmla="*/ 11919800 w 12070459"/>
                <a:gd name="connsiteY543" fmla="*/ 2028202 h 2338382"/>
                <a:gd name="connsiteX544" fmla="*/ 11922333 w 12070459"/>
                <a:gd name="connsiteY544" fmla="*/ 2025670 h 2338382"/>
                <a:gd name="connsiteX545" fmla="*/ 11924865 w 12070459"/>
                <a:gd name="connsiteY545" fmla="*/ 2025670 h 2338382"/>
                <a:gd name="connsiteX546" fmla="*/ 11924865 w 12070459"/>
                <a:gd name="connsiteY546" fmla="*/ 2028202 h 2338382"/>
                <a:gd name="connsiteX547" fmla="*/ 11927397 w 12070459"/>
                <a:gd name="connsiteY547" fmla="*/ 2028202 h 2338382"/>
                <a:gd name="connsiteX548" fmla="*/ 11927397 w 12070459"/>
                <a:gd name="connsiteY548" fmla="*/ 2030734 h 2338382"/>
                <a:gd name="connsiteX549" fmla="*/ 11927397 w 12070459"/>
                <a:gd name="connsiteY549" fmla="*/ 2033266 h 2338382"/>
                <a:gd name="connsiteX550" fmla="*/ 11927397 w 12070459"/>
                <a:gd name="connsiteY550" fmla="*/ 2035798 h 2338382"/>
                <a:gd name="connsiteX551" fmla="*/ 11924865 w 12070459"/>
                <a:gd name="connsiteY551" fmla="*/ 2035798 h 2338382"/>
                <a:gd name="connsiteX552" fmla="*/ 11791930 w 12070459"/>
                <a:gd name="connsiteY552" fmla="*/ 2054789 h 2338382"/>
                <a:gd name="connsiteX553" fmla="*/ 11789398 w 12070459"/>
                <a:gd name="connsiteY553" fmla="*/ 2054789 h 2338382"/>
                <a:gd name="connsiteX554" fmla="*/ 11786866 w 12070459"/>
                <a:gd name="connsiteY554" fmla="*/ 2052257 h 2338382"/>
                <a:gd name="connsiteX555" fmla="*/ 11786866 w 12070459"/>
                <a:gd name="connsiteY555" fmla="*/ 2049725 h 2338382"/>
                <a:gd name="connsiteX556" fmla="*/ 11786866 w 12070459"/>
                <a:gd name="connsiteY556" fmla="*/ 2047193 h 2338382"/>
                <a:gd name="connsiteX557" fmla="*/ 11786866 w 12070459"/>
                <a:gd name="connsiteY557" fmla="*/ 2044660 h 2338382"/>
                <a:gd name="connsiteX558" fmla="*/ 11789398 w 12070459"/>
                <a:gd name="connsiteY558" fmla="*/ 2044660 h 2338382"/>
                <a:gd name="connsiteX559" fmla="*/ 11791930 w 12070459"/>
                <a:gd name="connsiteY559" fmla="*/ 2044660 h 2338382"/>
                <a:gd name="connsiteX560" fmla="*/ 11794462 w 12070459"/>
                <a:gd name="connsiteY560" fmla="*/ 2044660 h 2338382"/>
                <a:gd name="connsiteX561" fmla="*/ 11794462 w 12070459"/>
                <a:gd name="connsiteY561" fmla="*/ 2047193 h 2338382"/>
                <a:gd name="connsiteX562" fmla="*/ 11794462 w 12070459"/>
                <a:gd name="connsiteY562" fmla="*/ 2049725 h 2338382"/>
                <a:gd name="connsiteX563" fmla="*/ 11794462 w 12070459"/>
                <a:gd name="connsiteY563" fmla="*/ 2052257 h 2338382"/>
                <a:gd name="connsiteX564" fmla="*/ 11791930 w 12070459"/>
                <a:gd name="connsiteY564" fmla="*/ 2054789 h 2338382"/>
                <a:gd name="connsiteX565" fmla="*/ 11910939 w 12070459"/>
                <a:gd name="connsiteY565" fmla="*/ 2075046 h 2338382"/>
                <a:gd name="connsiteX566" fmla="*/ 11908406 w 12070459"/>
                <a:gd name="connsiteY566" fmla="*/ 2075046 h 2338382"/>
                <a:gd name="connsiteX567" fmla="*/ 11905874 w 12070459"/>
                <a:gd name="connsiteY567" fmla="*/ 2072514 h 2338382"/>
                <a:gd name="connsiteX568" fmla="*/ 11905874 w 12070459"/>
                <a:gd name="connsiteY568" fmla="*/ 2069981 h 2338382"/>
                <a:gd name="connsiteX569" fmla="*/ 11905874 w 12070459"/>
                <a:gd name="connsiteY569" fmla="*/ 2067449 h 2338382"/>
                <a:gd name="connsiteX570" fmla="*/ 11905874 w 12070459"/>
                <a:gd name="connsiteY570" fmla="*/ 2064917 h 2338382"/>
                <a:gd name="connsiteX571" fmla="*/ 11908406 w 12070459"/>
                <a:gd name="connsiteY571" fmla="*/ 2064917 h 2338382"/>
                <a:gd name="connsiteX572" fmla="*/ 11910939 w 12070459"/>
                <a:gd name="connsiteY572" fmla="*/ 2064917 h 2338382"/>
                <a:gd name="connsiteX573" fmla="*/ 11913470 w 12070459"/>
                <a:gd name="connsiteY573" fmla="*/ 2064917 h 2338382"/>
                <a:gd name="connsiteX574" fmla="*/ 11913470 w 12070459"/>
                <a:gd name="connsiteY574" fmla="*/ 2067449 h 2338382"/>
                <a:gd name="connsiteX575" fmla="*/ 11913470 w 12070459"/>
                <a:gd name="connsiteY575" fmla="*/ 2069981 h 2338382"/>
                <a:gd name="connsiteX576" fmla="*/ 11913470 w 12070459"/>
                <a:gd name="connsiteY576" fmla="*/ 2072514 h 2338382"/>
                <a:gd name="connsiteX577" fmla="*/ 11910939 w 12070459"/>
                <a:gd name="connsiteY577" fmla="*/ 2075046 h 2338382"/>
                <a:gd name="connsiteX578" fmla="*/ 11921067 w 12070459"/>
                <a:gd name="connsiteY578" fmla="*/ 2082642 h 2338382"/>
                <a:gd name="connsiteX579" fmla="*/ 11918535 w 12070459"/>
                <a:gd name="connsiteY579" fmla="*/ 2082642 h 2338382"/>
                <a:gd name="connsiteX580" fmla="*/ 11916002 w 12070459"/>
                <a:gd name="connsiteY580" fmla="*/ 2082642 h 2338382"/>
                <a:gd name="connsiteX581" fmla="*/ 11913470 w 12070459"/>
                <a:gd name="connsiteY581" fmla="*/ 2080110 h 2338382"/>
                <a:gd name="connsiteX582" fmla="*/ 11913470 w 12070459"/>
                <a:gd name="connsiteY582" fmla="*/ 2077578 h 2338382"/>
                <a:gd name="connsiteX583" fmla="*/ 11913470 w 12070459"/>
                <a:gd name="connsiteY583" fmla="*/ 2075046 h 2338382"/>
                <a:gd name="connsiteX584" fmla="*/ 11916002 w 12070459"/>
                <a:gd name="connsiteY584" fmla="*/ 2075046 h 2338382"/>
                <a:gd name="connsiteX585" fmla="*/ 11916002 w 12070459"/>
                <a:gd name="connsiteY585" fmla="*/ 2072514 h 2338382"/>
                <a:gd name="connsiteX586" fmla="*/ 11918535 w 12070459"/>
                <a:gd name="connsiteY586" fmla="*/ 2072514 h 2338382"/>
                <a:gd name="connsiteX587" fmla="*/ 11921067 w 12070459"/>
                <a:gd name="connsiteY587" fmla="*/ 2072514 h 2338382"/>
                <a:gd name="connsiteX588" fmla="*/ 11921067 w 12070459"/>
                <a:gd name="connsiteY588" fmla="*/ 2075046 h 2338382"/>
                <a:gd name="connsiteX589" fmla="*/ 11923599 w 12070459"/>
                <a:gd name="connsiteY589" fmla="*/ 2077578 h 2338382"/>
                <a:gd name="connsiteX590" fmla="*/ 11923599 w 12070459"/>
                <a:gd name="connsiteY590" fmla="*/ 2080110 h 2338382"/>
                <a:gd name="connsiteX591" fmla="*/ 11921067 w 12070459"/>
                <a:gd name="connsiteY591" fmla="*/ 2080110 h 2338382"/>
                <a:gd name="connsiteX592" fmla="*/ 11921067 w 12070459"/>
                <a:gd name="connsiteY592" fmla="*/ 2082642 h 2338382"/>
                <a:gd name="connsiteX593" fmla="*/ 69632 w 12070459"/>
                <a:gd name="connsiteY593" fmla="*/ 134201 h 2338382"/>
                <a:gd name="connsiteX594" fmla="*/ 67100 w 12070459"/>
                <a:gd name="connsiteY594" fmla="*/ 134201 h 2338382"/>
                <a:gd name="connsiteX595" fmla="*/ 64568 w 12070459"/>
                <a:gd name="connsiteY595" fmla="*/ 131668 h 2338382"/>
                <a:gd name="connsiteX596" fmla="*/ 62036 w 12070459"/>
                <a:gd name="connsiteY596" fmla="*/ 129136 h 2338382"/>
                <a:gd name="connsiteX597" fmla="*/ 62036 w 12070459"/>
                <a:gd name="connsiteY597" fmla="*/ 126604 h 2338382"/>
                <a:gd name="connsiteX598" fmla="*/ 64568 w 12070459"/>
                <a:gd name="connsiteY598" fmla="*/ 126604 h 2338382"/>
                <a:gd name="connsiteX599" fmla="*/ 64568 w 12070459"/>
                <a:gd name="connsiteY599" fmla="*/ 124072 h 2338382"/>
                <a:gd name="connsiteX600" fmla="*/ 67100 w 12070459"/>
                <a:gd name="connsiteY600" fmla="*/ 124072 h 2338382"/>
                <a:gd name="connsiteX601" fmla="*/ 69632 w 12070459"/>
                <a:gd name="connsiteY601" fmla="*/ 124072 h 2338382"/>
                <a:gd name="connsiteX602" fmla="*/ 72164 w 12070459"/>
                <a:gd name="connsiteY602" fmla="*/ 126604 h 2338382"/>
                <a:gd name="connsiteX603" fmla="*/ 72164 w 12070459"/>
                <a:gd name="connsiteY603" fmla="*/ 129136 h 2338382"/>
                <a:gd name="connsiteX604" fmla="*/ 72164 w 12070459"/>
                <a:gd name="connsiteY604" fmla="*/ 131668 h 2338382"/>
                <a:gd name="connsiteX605" fmla="*/ 69632 w 12070459"/>
                <a:gd name="connsiteY605" fmla="*/ 131668 h 2338382"/>
                <a:gd name="connsiteX606" fmla="*/ 69632 w 12070459"/>
                <a:gd name="connsiteY606" fmla="*/ 134201 h 2338382"/>
                <a:gd name="connsiteX607" fmla="*/ 178512 w 12070459"/>
                <a:gd name="connsiteY607" fmla="*/ 189907 h 2338382"/>
                <a:gd name="connsiteX608" fmla="*/ 175980 w 12070459"/>
                <a:gd name="connsiteY608" fmla="*/ 189907 h 2338382"/>
                <a:gd name="connsiteX609" fmla="*/ 173448 w 12070459"/>
                <a:gd name="connsiteY609" fmla="*/ 187375 h 2338382"/>
                <a:gd name="connsiteX610" fmla="*/ 173448 w 12070459"/>
                <a:gd name="connsiteY610" fmla="*/ 184842 h 2338382"/>
                <a:gd name="connsiteX611" fmla="*/ 173448 w 12070459"/>
                <a:gd name="connsiteY611" fmla="*/ 182310 h 2338382"/>
                <a:gd name="connsiteX612" fmla="*/ 175980 w 12070459"/>
                <a:gd name="connsiteY612" fmla="*/ 182310 h 2338382"/>
                <a:gd name="connsiteX613" fmla="*/ 175980 w 12070459"/>
                <a:gd name="connsiteY613" fmla="*/ 179778 h 2338382"/>
                <a:gd name="connsiteX614" fmla="*/ 178512 w 12070459"/>
                <a:gd name="connsiteY614" fmla="*/ 179778 h 2338382"/>
                <a:gd name="connsiteX615" fmla="*/ 181044 w 12070459"/>
                <a:gd name="connsiteY615" fmla="*/ 182310 h 2338382"/>
                <a:gd name="connsiteX616" fmla="*/ 181044 w 12070459"/>
                <a:gd name="connsiteY616" fmla="*/ 184842 h 2338382"/>
                <a:gd name="connsiteX617" fmla="*/ 181044 w 12070459"/>
                <a:gd name="connsiteY617" fmla="*/ 187375 h 2338382"/>
                <a:gd name="connsiteX618" fmla="*/ 181044 w 12070459"/>
                <a:gd name="connsiteY618" fmla="*/ 189907 h 2338382"/>
                <a:gd name="connsiteX619" fmla="*/ 178512 w 12070459"/>
                <a:gd name="connsiteY619" fmla="*/ 189907 h 2338382"/>
                <a:gd name="connsiteX620" fmla="*/ 270933 w 12070459"/>
                <a:gd name="connsiteY620" fmla="*/ 210163 h 2338382"/>
                <a:gd name="connsiteX621" fmla="*/ 268401 w 12070459"/>
                <a:gd name="connsiteY621" fmla="*/ 210163 h 2338382"/>
                <a:gd name="connsiteX622" fmla="*/ 265869 w 12070459"/>
                <a:gd name="connsiteY622" fmla="*/ 207631 h 2338382"/>
                <a:gd name="connsiteX623" fmla="*/ 265869 w 12070459"/>
                <a:gd name="connsiteY623" fmla="*/ 205099 h 2338382"/>
                <a:gd name="connsiteX624" fmla="*/ 265869 w 12070459"/>
                <a:gd name="connsiteY624" fmla="*/ 202567 h 2338382"/>
                <a:gd name="connsiteX625" fmla="*/ 268401 w 12070459"/>
                <a:gd name="connsiteY625" fmla="*/ 202567 h 2338382"/>
                <a:gd name="connsiteX626" fmla="*/ 268401 w 12070459"/>
                <a:gd name="connsiteY626" fmla="*/ 200035 h 2338382"/>
                <a:gd name="connsiteX627" fmla="*/ 270933 w 12070459"/>
                <a:gd name="connsiteY627" fmla="*/ 200035 h 2338382"/>
                <a:gd name="connsiteX628" fmla="*/ 273465 w 12070459"/>
                <a:gd name="connsiteY628" fmla="*/ 202567 h 2338382"/>
                <a:gd name="connsiteX629" fmla="*/ 273465 w 12070459"/>
                <a:gd name="connsiteY629" fmla="*/ 205099 h 2338382"/>
                <a:gd name="connsiteX630" fmla="*/ 273465 w 12070459"/>
                <a:gd name="connsiteY630" fmla="*/ 207631 h 2338382"/>
                <a:gd name="connsiteX631" fmla="*/ 273465 w 12070459"/>
                <a:gd name="connsiteY631" fmla="*/ 210163 h 2338382"/>
                <a:gd name="connsiteX632" fmla="*/ 270933 w 12070459"/>
                <a:gd name="connsiteY632" fmla="*/ 210163 h 2338382"/>
                <a:gd name="connsiteX633" fmla="*/ 354492 w 12070459"/>
                <a:gd name="connsiteY633" fmla="*/ 251943 h 2338382"/>
                <a:gd name="connsiteX634" fmla="*/ 354492 w 12070459"/>
                <a:gd name="connsiteY634" fmla="*/ 254475 h 2338382"/>
                <a:gd name="connsiteX635" fmla="*/ 354492 w 12070459"/>
                <a:gd name="connsiteY635" fmla="*/ 251943 h 2338382"/>
                <a:gd name="connsiteX636" fmla="*/ 351960 w 12070459"/>
                <a:gd name="connsiteY636" fmla="*/ 251943 h 2338382"/>
                <a:gd name="connsiteX637" fmla="*/ 349428 w 12070459"/>
                <a:gd name="connsiteY637" fmla="*/ 251943 h 2338382"/>
                <a:gd name="connsiteX638" fmla="*/ 344364 w 12070459"/>
                <a:gd name="connsiteY638" fmla="*/ 249411 h 2338382"/>
                <a:gd name="connsiteX639" fmla="*/ 341832 w 12070459"/>
                <a:gd name="connsiteY639" fmla="*/ 246878 h 2338382"/>
                <a:gd name="connsiteX640" fmla="*/ 341832 w 12070459"/>
                <a:gd name="connsiteY640" fmla="*/ 244346 h 2338382"/>
                <a:gd name="connsiteX641" fmla="*/ 344364 w 12070459"/>
                <a:gd name="connsiteY641" fmla="*/ 241814 h 2338382"/>
                <a:gd name="connsiteX642" fmla="*/ 349428 w 12070459"/>
                <a:gd name="connsiteY642" fmla="*/ 236750 h 2338382"/>
                <a:gd name="connsiteX643" fmla="*/ 351960 w 12070459"/>
                <a:gd name="connsiteY643" fmla="*/ 236750 h 2338382"/>
                <a:gd name="connsiteX644" fmla="*/ 357024 w 12070459"/>
                <a:gd name="connsiteY644" fmla="*/ 236750 h 2338382"/>
                <a:gd name="connsiteX645" fmla="*/ 359556 w 12070459"/>
                <a:gd name="connsiteY645" fmla="*/ 239282 h 2338382"/>
                <a:gd name="connsiteX646" fmla="*/ 359556 w 12070459"/>
                <a:gd name="connsiteY646" fmla="*/ 241814 h 2338382"/>
                <a:gd name="connsiteX647" fmla="*/ 359556 w 12070459"/>
                <a:gd name="connsiteY647" fmla="*/ 248144 h 2338382"/>
                <a:gd name="connsiteX648" fmla="*/ 357024 w 12070459"/>
                <a:gd name="connsiteY648" fmla="*/ 250677 h 2338382"/>
                <a:gd name="connsiteX649" fmla="*/ 354492 w 12070459"/>
                <a:gd name="connsiteY649" fmla="*/ 250677 h 2338382"/>
                <a:gd name="connsiteX650" fmla="*/ 332970 w 12070459"/>
                <a:gd name="connsiteY650" fmla="*/ 257007 h 2338382"/>
                <a:gd name="connsiteX651" fmla="*/ 330437 w 12070459"/>
                <a:gd name="connsiteY651" fmla="*/ 257007 h 2338382"/>
                <a:gd name="connsiteX652" fmla="*/ 327905 w 12070459"/>
                <a:gd name="connsiteY652" fmla="*/ 257007 h 2338382"/>
                <a:gd name="connsiteX653" fmla="*/ 327905 w 12070459"/>
                <a:gd name="connsiteY653" fmla="*/ 254475 h 2338382"/>
                <a:gd name="connsiteX654" fmla="*/ 325373 w 12070459"/>
                <a:gd name="connsiteY654" fmla="*/ 251943 h 2338382"/>
                <a:gd name="connsiteX655" fmla="*/ 327905 w 12070459"/>
                <a:gd name="connsiteY655" fmla="*/ 249411 h 2338382"/>
                <a:gd name="connsiteX656" fmla="*/ 327905 w 12070459"/>
                <a:gd name="connsiteY656" fmla="*/ 246878 h 2338382"/>
                <a:gd name="connsiteX657" fmla="*/ 330437 w 12070459"/>
                <a:gd name="connsiteY657" fmla="*/ 246878 h 2338382"/>
                <a:gd name="connsiteX658" fmla="*/ 332970 w 12070459"/>
                <a:gd name="connsiteY658" fmla="*/ 246878 h 2338382"/>
                <a:gd name="connsiteX659" fmla="*/ 335502 w 12070459"/>
                <a:gd name="connsiteY659" fmla="*/ 249411 h 2338382"/>
                <a:gd name="connsiteX660" fmla="*/ 335502 w 12070459"/>
                <a:gd name="connsiteY660" fmla="*/ 251943 h 2338382"/>
                <a:gd name="connsiteX661" fmla="*/ 335502 w 12070459"/>
                <a:gd name="connsiteY661" fmla="*/ 254475 h 2338382"/>
                <a:gd name="connsiteX662" fmla="*/ 332970 w 12070459"/>
                <a:gd name="connsiteY662" fmla="*/ 257007 h 2338382"/>
                <a:gd name="connsiteX663" fmla="*/ 319043 w 12070459"/>
                <a:gd name="connsiteY663" fmla="*/ 268401 h 2338382"/>
                <a:gd name="connsiteX664" fmla="*/ 316511 w 12070459"/>
                <a:gd name="connsiteY664" fmla="*/ 268401 h 2338382"/>
                <a:gd name="connsiteX665" fmla="*/ 316511 w 12070459"/>
                <a:gd name="connsiteY665" fmla="*/ 265869 h 2338382"/>
                <a:gd name="connsiteX666" fmla="*/ 313979 w 12070459"/>
                <a:gd name="connsiteY666" fmla="*/ 265869 h 2338382"/>
                <a:gd name="connsiteX667" fmla="*/ 313979 w 12070459"/>
                <a:gd name="connsiteY667" fmla="*/ 263337 h 2338382"/>
                <a:gd name="connsiteX668" fmla="*/ 313979 w 12070459"/>
                <a:gd name="connsiteY668" fmla="*/ 260805 h 2338382"/>
                <a:gd name="connsiteX669" fmla="*/ 316511 w 12070459"/>
                <a:gd name="connsiteY669" fmla="*/ 258273 h 2338382"/>
                <a:gd name="connsiteX670" fmla="*/ 319043 w 12070459"/>
                <a:gd name="connsiteY670" fmla="*/ 255741 h 2338382"/>
                <a:gd name="connsiteX671" fmla="*/ 319043 w 12070459"/>
                <a:gd name="connsiteY671" fmla="*/ 258273 h 2338382"/>
                <a:gd name="connsiteX672" fmla="*/ 321575 w 12070459"/>
                <a:gd name="connsiteY672" fmla="*/ 258273 h 2338382"/>
                <a:gd name="connsiteX673" fmla="*/ 321575 w 12070459"/>
                <a:gd name="connsiteY673" fmla="*/ 260805 h 2338382"/>
                <a:gd name="connsiteX674" fmla="*/ 321575 w 12070459"/>
                <a:gd name="connsiteY674" fmla="*/ 263337 h 2338382"/>
                <a:gd name="connsiteX675" fmla="*/ 321575 w 12070459"/>
                <a:gd name="connsiteY675" fmla="*/ 265869 h 2338382"/>
                <a:gd name="connsiteX676" fmla="*/ 319043 w 12070459"/>
                <a:gd name="connsiteY676" fmla="*/ 268401 h 2338382"/>
                <a:gd name="connsiteX677" fmla="*/ 411464 w 12070459"/>
                <a:gd name="connsiteY677" fmla="*/ 273465 h 2338382"/>
                <a:gd name="connsiteX678" fmla="*/ 413996 w 12070459"/>
                <a:gd name="connsiteY678" fmla="*/ 275998 h 2338382"/>
                <a:gd name="connsiteX679" fmla="*/ 413996 w 12070459"/>
                <a:gd name="connsiteY679" fmla="*/ 278529 h 2338382"/>
                <a:gd name="connsiteX680" fmla="*/ 411464 w 12070459"/>
                <a:gd name="connsiteY680" fmla="*/ 278529 h 2338382"/>
                <a:gd name="connsiteX681" fmla="*/ 408932 w 12070459"/>
                <a:gd name="connsiteY681" fmla="*/ 278529 h 2338382"/>
                <a:gd name="connsiteX682" fmla="*/ 406400 w 12070459"/>
                <a:gd name="connsiteY682" fmla="*/ 275998 h 2338382"/>
                <a:gd name="connsiteX683" fmla="*/ 403868 w 12070459"/>
                <a:gd name="connsiteY683" fmla="*/ 275998 h 2338382"/>
                <a:gd name="connsiteX684" fmla="*/ 398804 w 12070459"/>
                <a:gd name="connsiteY684" fmla="*/ 278529 h 2338382"/>
                <a:gd name="connsiteX685" fmla="*/ 398804 w 12070459"/>
                <a:gd name="connsiteY685" fmla="*/ 274731 h 2338382"/>
                <a:gd name="connsiteX686" fmla="*/ 398804 w 12070459"/>
                <a:gd name="connsiteY686" fmla="*/ 272199 h 2338382"/>
                <a:gd name="connsiteX687" fmla="*/ 396272 w 12070459"/>
                <a:gd name="connsiteY687" fmla="*/ 269667 h 2338382"/>
                <a:gd name="connsiteX688" fmla="*/ 393740 w 12070459"/>
                <a:gd name="connsiteY688" fmla="*/ 269667 h 2338382"/>
                <a:gd name="connsiteX689" fmla="*/ 393740 w 12070459"/>
                <a:gd name="connsiteY689" fmla="*/ 267135 h 2338382"/>
                <a:gd name="connsiteX690" fmla="*/ 393740 w 12070459"/>
                <a:gd name="connsiteY690" fmla="*/ 264603 h 2338382"/>
                <a:gd name="connsiteX691" fmla="*/ 398804 w 12070459"/>
                <a:gd name="connsiteY691" fmla="*/ 262071 h 2338382"/>
                <a:gd name="connsiteX692" fmla="*/ 401336 w 12070459"/>
                <a:gd name="connsiteY692" fmla="*/ 259539 h 2338382"/>
                <a:gd name="connsiteX693" fmla="*/ 403868 w 12070459"/>
                <a:gd name="connsiteY693" fmla="*/ 259539 h 2338382"/>
                <a:gd name="connsiteX694" fmla="*/ 406400 w 12070459"/>
                <a:gd name="connsiteY694" fmla="*/ 259539 h 2338382"/>
                <a:gd name="connsiteX695" fmla="*/ 406400 w 12070459"/>
                <a:gd name="connsiteY695" fmla="*/ 264603 h 2338382"/>
                <a:gd name="connsiteX696" fmla="*/ 408932 w 12070459"/>
                <a:gd name="connsiteY696" fmla="*/ 267135 h 2338382"/>
                <a:gd name="connsiteX697" fmla="*/ 408932 w 12070459"/>
                <a:gd name="connsiteY697" fmla="*/ 269667 h 2338382"/>
                <a:gd name="connsiteX698" fmla="*/ 411464 w 12070459"/>
                <a:gd name="connsiteY698" fmla="*/ 269667 h 2338382"/>
                <a:gd name="connsiteX699" fmla="*/ 411464 w 12070459"/>
                <a:gd name="connsiteY699" fmla="*/ 273465 h 2338382"/>
                <a:gd name="connsiteX700" fmla="*/ 439317 w 12070459"/>
                <a:gd name="connsiteY700" fmla="*/ 282328 h 2338382"/>
                <a:gd name="connsiteX701" fmla="*/ 441849 w 12070459"/>
                <a:gd name="connsiteY701" fmla="*/ 282328 h 2338382"/>
                <a:gd name="connsiteX702" fmla="*/ 444381 w 12070459"/>
                <a:gd name="connsiteY702" fmla="*/ 282328 h 2338382"/>
                <a:gd name="connsiteX703" fmla="*/ 446913 w 12070459"/>
                <a:gd name="connsiteY703" fmla="*/ 282328 h 2338382"/>
                <a:gd name="connsiteX704" fmla="*/ 444381 w 12070459"/>
                <a:gd name="connsiteY704" fmla="*/ 284860 h 2338382"/>
                <a:gd name="connsiteX705" fmla="*/ 441849 w 12070459"/>
                <a:gd name="connsiteY705" fmla="*/ 287392 h 2338382"/>
                <a:gd name="connsiteX706" fmla="*/ 439317 w 12070459"/>
                <a:gd name="connsiteY706" fmla="*/ 287392 h 2338382"/>
                <a:gd name="connsiteX707" fmla="*/ 436785 w 12070459"/>
                <a:gd name="connsiteY707" fmla="*/ 287392 h 2338382"/>
                <a:gd name="connsiteX708" fmla="*/ 434253 w 12070459"/>
                <a:gd name="connsiteY708" fmla="*/ 284860 h 2338382"/>
                <a:gd name="connsiteX709" fmla="*/ 431721 w 12070459"/>
                <a:gd name="connsiteY709" fmla="*/ 284860 h 2338382"/>
                <a:gd name="connsiteX710" fmla="*/ 429189 w 12070459"/>
                <a:gd name="connsiteY710" fmla="*/ 284860 h 2338382"/>
                <a:gd name="connsiteX711" fmla="*/ 426657 w 12070459"/>
                <a:gd name="connsiteY711" fmla="*/ 284860 h 2338382"/>
                <a:gd name="connsiteX712" fmla="*/ 424125 w 12070459"/>
                <a:gd name="connsiteY712" fmla="*/ 284860 h 2338382"/>
                <a:gd name="connsiteX713" fmla="*/ 426657 w 12070459"/>
                <a:gd name="connsiteY713" fmla="*/ 282328 h 2338382"/>
                <a:gd name="connsiteX714" fmla="*/ 426657 w 12070459"/>
                <a:gd name="connsiteY714" fmla="*/ 279796 h 2338382"/>
                <a:gd name="connsiteX715" fmla="*/ 429189 w 12070459"/>
                <a:gd name="connsiteY715" fmla="*/ 279796 h 2338382"/>
                <a:gd name="connsiteX716" fmla="*/ 434253 w 12070459"/>
                <a:gd name="connsiteY716" fmla="*/ 279796 h 2338382"/>
                <a:gd name="connsiteX717" fmla="*/ 436785 w 12070459"/>
                <a:gd name="connsiteY717" fmla="*/ 282328 h 2338382"/>
                <a:gd name="connsiteX718" fmla="*/ 439317 w 12070459"/>
                <a:gd name="connsiteY718" fmla="*/ 282328 h 2338382"/>
                <a:gd name="connsiteX719" fmla="*/ 453244 w 12070459"/>
                <a:gd name="connsiteY719" fmla="*/ 293722 h 2338382"/>
                <a:gd name="connsiteX720" fmla="*/ 455776 w 12070459"/>
                <a:gd name="connsiteY720" fmla="*/ 291190 h 2338382"/>
                <a:gd name="connsiteX721" fmla="*/ 458308 w 12070459"/>
                <a:gd name="connsiteY721" fmla="*/ 291190 h 2338382"/>
                <a:gd name="connsiteX722" fmla="*/ 460840 w 12070459"/>
                <a:gd name="connsiteY722" fmla="*/ 291190 h 2338382"/>
                <a:gd name="connsiteX723" fmla="*/ 463372 w 12070459"/>
                <a:gd name="connsiteY723" fmla="*/ 291190 h 2338382"/>
                <a:gd name="connsiteX724" fmla="*/ 463372 w 12070459"/>
                <a:gd name="connsiteY724" fmla="*/ 293722 h 2338382"/>
                <a:gd name="connsiteX725" fmla="*/ 465904 w 12070459"/>
                <a:gd name="connsiteY725" fmla="*/ 296254 h 2338382"/>
                <a:gd name="connsiteX726" fmla="*/ 468436 w 12070459"/>
                <a:gd name="connsiteY726" fmla="*/ 296254 h 2338382"/>
                <a:gd name="connsiteX727" fmla="*/ 470968 w 12070459"/>
                <a:gd name="connsiteY727" fmla="*/ 296254 h 2338382"/>
                <a:gd name="connsiteX728" fmla="*/ 470968 w 12070459"/>
                <a:gd name="connsiteY728" fmla="*/ 298786 h 2338382"/>
                <a:gd name="connsiteX729" fmla="*/ 470968 w 12070459"/>
                <a:gd name="connsiteY729" fmla="*/ 301318 h 2338382"/>
                <a:gd name="connsiteX730" fmla="*/ 468436 w 12070459"/>
                <a:gd name="connsiteY730" fmla="*/ 301318 h 2338382"/>
                <a:gd name="connsiteX731" fmla="*/ 468436 w 12070459"/>
                <a:gd name="connsiteY731" fmla="*/ 303850 h 2338382"/>
                <a:gd name="connsiteX732" fmla="*/ 465904 w 12070459"/>
                <a:gd name="connsiteY732" fmla="*/ 303850 h 2338382"/>
                <a:gd name="connsiteX733" fmla="*/ 463372 w 12070459"/>
                <a:gd name="connsiteY733" fmla="*/ 303850 h 2338382"/>
                <a:gd name="connsiteX734" fmla="*/ 458308 w 12070459"/>
                <a:gd name="connsiteY734" fmla="*/ 306383 h 2338382"/>
                <a:gd name="connsiteX735" fmla="*/ 455776 w 12070459"/>
                <a:gd name="connsiteY735" fmla="*/ 306383 h 2338382"/>
                <a:gd name="connsiteX736" fmla="*/ 455776 w 12070459"/>
                <a:gd name="connsiteY736" fmla="*/ 303850 h 2338382"/>
                <a:gd name="connsiteX737" fmla="*/ 455776 w 12070459"/>
                <a:gd name="connsiteY737" fmla="*/ 300052 h 2338382"/>
                <a:gd name="connsiteX738" fmla="*/ 453244 w 12070459"/>
                <a:gd name="connsiteY738" fmla="*/ 297520 h 2338382"/>
                <a:gd name="connsiteX739" fmla="*/ 453244 w 12070459"/>
                <a:gd name="connsiteY739" fmla="*/ 294988 h 2338382"/>
                <a:gd name="connsiteX740" fmla="*/ 450712 w 12070459"/>
                <a:gd name="connsiteY740" fmla="*/ 297520 h 2338382"/>
                <a:gd name="connsiteX741" fmla="*/ 450712 w 12070459"/>
                <a:gd name="connsiteY741" fmla="*/ 294988 h 2338382"/>
                <a:gd name="connsiteX742" fmla="*/ 448179 w 12070459"/>
                <a:gd name="connsiteY742" fmla="*/ 294988 h 2338382"/>
                <a:gd name="connsiteX743" fmla="*/ 445647 w 12070459"/>
                <a:gd name="connsiteY743" fmla="*/ 292456 h 2338382"/>
                <a:gd name="connsiteX744" fmla="*/ 445647 w 12070459"/>
                <a:gd name="connsiteY744" fmla="*/ 289924 h 2338382"/>
                <a:gd name="connsiteX745" fmla="*/ 448179 w 12070459"/>
                <a:gd name="connsiteY745" fmla="*/ 287392 h 2338382"/>
                <a:gd name="connsiteX746" fmla="*/ 448179 w 12070459"/>
                <a:gd name="connsiteY746" fmla="*/ 287392 h 2338382"/>
                <a:gd name="connsiteX747" fmla="*/ 450712 w 12070459"/>
                <a:gd name="connsiteY747" fmla="*/ 289924 h 2338382"/>
                <a:gd name="connsiteX748" fmla="*/ 453244 w 12070459"/>
                <a:gd name="connsiteY748" fmla="*/ 289924 h 2338382"/>
                <a:gd name="connsiteX749" fmla="*/ 453244 w 12070459"/>
                <a:gd name="connsiteY749" fmla="*/ 292456 h 2338382"/>
                <a:gd name="connsiteX750" fmla="*/ 453244 w 12070459"/>
                <a:gd name="connsiteY750" fmla="*/ 293722 h 2338382"/>
                <a:gd name="connsiteX751" fmla="*/ 439317 w 12070459"/>
                <a:gd name="connsiteY751" fmla="*/ 298786 h 2338382"/>
                <a:gd name="connsiteX752" fmla="*/ 439317 w 12070459"/>
                <a:gd name="connsiteY752" fmla="*/ 301318 h 2338382"/>
                <a:gd name="connsiteX753" fmla="*/ 436785 w 12070459"/>
                <a:gd name="connsiteY753" fmla="*/ 298786 h 2338382"/>
                <a:gd name="connsiteX754" fmla="*/ 434253 w 12070459"/>
                <a:gd name="connsiteY754" fmla="*/ 296254 h 2338382"/>
                <a:gd name="connsiteX755" fmla="*/ 434253 w 12070459"/>
                <a:gd name="connsiteY755" fmla="*/ 293722 h 2338382"/>
                <a:gd name="connsiteX756" fmla="*/ 434253 w 12070459"/>
                <a:gd name="connsiteY756" fmla="*/ 291190 h 2338382"/>
                <a:gd name="connsiteX757" fmla="*/ 436785 w 12070459"/>
                <a:gd name="connsiteY757" fmla="*/ 291190 h 2338382"/>
                <a:gd name="connsiteX758" fmla="*/ 436785 w 12070459"/>
                <a:gd name="connsiteY758" fmla="*/ 288658 h 2338382"/>
                <a:gd name="connsiteX759" fmla="*/ 439317 w 12070459"/>
                <a:gd name="connsiteY759" fmla="*/ 288658 h 2338382"/>
                <a:gd name="connsiteX760" fmla="*/ 441849 w 12070459"/>
                <a:gd name="connsiteY760" fmla="*/ 291190 h 2338382"/>
                <a:gd name="connsiteX761" fmla="*/ 441849 w 12070459"/>
                <a:gd name="connsiteY761" fmla="*/ 293722 h 2338382"/>
                <a:gd name="connsiteX762" fmla="*/ 441849 w 12070459"/>
                <a:gd name="connsiteY762" fmla="*/ 296254 h 2338382"/>
                <a:gd name="connsiteX763" fmla="*/ 441849 w 12070459"/>
                <a:gd name="connsiteY763" fmla="*/ 298786 h 2338382"/>
                <a:gd name="connsiteX764" fmla="*/ 439317 w 12070459"/>
                <a:gd name="connsiteY764" fmla="*/ 298786 h 2338382"/>
                <a:gd name="connsiteX765" fmla="*/ 450712 w 12070459"/>
                <a:gd name="connsiteY765" fmla="*/ 312713 h 2338382"/>
                <a:gd name="connsiteX766" fmla="*/ 448179 w 12070459"/>
                <a:gd name="connsiteY766" fmla="*/ 312713 h 2338382"/>
                <a:gd name="connsiteX767" fmla="*/ 445647 w 12070459"/>
                <a:gd name="connsiteY767" fmla="*/ 310181 h 2338382"/>
                <a:gd name="connsiteX768" fmla="*/ 445647 w 12070459"/>
                <a:gd name="connsiteY768" fmla="*/ 307649 h 2338382"/>
                <a:gd name="connsiteX769" fmla="*/ 445647 w 12070459"/>
                <a:gd name="connsiteY769" fmla="*/ 305116 h 2338382"/>
                <a:gd name="connsiteX770" fmla="*/ 445647 w 12070459"/>
                <a:gd name="connsiteY770" fmla="*/ 302585 h 2338382"/>
                <a:gd name="connsiteX771" fmla="*/ 448179 w 12070459"/>
                <a:gd name="connsiteY771" fmla="*/ 302585 h 2338382"/>
                <a:gd name="connsiteX772" fmla="*/ 448179 w 12070459"/>
                <a:gd name="connsiteY772" fmla="*/ 300052 h 2338382"/>
                <a:gd name="connsiteX773" fmla="*/ 450712 w 12070459"/>
                <a:gd name="connsiteY773" fmla="*/ 302585 h 2338382"/>
                <a:gd name="connsiteX774" fmla="*/ 453244 w 12070459"/>
                <a:gd name="connsiteY774" fmla="*/ 305116 h 2338382"/>
                <a:gd name="connsiteX775" fmla="*/ 453244 w 12070459"/>
                <a:gd name="connsiteY775" fmla="*/ 307649 h 2338382"/>
                <a:gd name="connsiteX776" fmla="*/ 453244 w 12070459"/>
                <a:gd name="connsiteY776" fmla="*/ 310181 h 2338382"/>
                <a:gd name="connsiteX777" fmla="*/ 450712 w 12070459"/>
                <a:gd name="connsiteY777" fmla="*/ 310181 h 2338382"/>
                <a:gd name="connsiteX778" fmla="*/ 450712 w 12070459"/>
                <a:gd name="connsiteY778" fmla="*/ 312713 h 2338382"/>
                <a:gd name="connsiteX779" fmla="*/ 10572730 w 12070459"/>
                <a:gd name="connsiteY779" fmla="*/ 312713 h 2338382"/>
                <a:gd name="connsiteX780" fmla="*/ 10570198 w 12070459"/>
                <a:gd name="connsiteY780" fmla="*/ 312713 h 2338382"/>
                <a:gd name="connsiteX781" fmla="*/ 10567666 w 12070459"/>
                <a:gd name="connsiteY781" fmla="*/ 312713 h 2338382"/>
                <a:gd name="connsiteX782" fmla="*/ 10565134 w 12070459"/>
                <a:gd name="connsiteY782" fmla="*/ 310181 h 2338382"/>
                <a:gd name="connsiteX783" fmla="*/ 10565134 w 12070459"/>
                <a:gd name="connsiteY783" fmla="*/ 307649 h 2338382"/>
                <a:gd name="connsiteX784" fmla="*/ 10565134 w 12070459"/>
                <a:gd name="connsiteY784" fmla="*/ 305116 h 2338382"/>
                <a:gd name="connsiteX785" fmla="*/ 10567666 w 12070459"/>
                <a:gd name="connsiteY785" fmla="*/ 302585 h 2338382"/>
                <a:gd name="connsiteX786" fmla="*/ 10570198 w 12070459"/>
                <a:gd name="connsiteY786" fmla="*/ 302585 h 2338382"/>
                <a:gd name="connsiteX787" fmla="*/ 10572730 w 12070459"/>
                <a:gd name="connsiteY787" fmla="*/ 302585 h 2338382"/>
                <a:gd name="connsiteX788" fmla="*/ 10572730 w 12070459"/>
                <a:gd name="connsiteY788" fmla="*/ 305116 h 2338382"/>
                <a:gd name="connsiteX789" fmla="*/ 10575263 w 12070459"/>
                <a:gd name="connsiteY789" fmla="*/ 307649 h 2338382"/>
                <a:gd name="connsiteX790" fmla="*/ 10572730 w 12070459"/>
                <a:gd name="connsiteY790" fmla="*/ 310181 h 2338382"/>
                <a:gd name="connsiteX791" fmla="*/ 10572730 w 12070459"/>
                <a:gd name="connsiteY791" fmla="*/ 312713 h 2338382"/>
                <a:gd name="connsiteX792" fmla="*/ 491225 w 12070459"/>
                <a:gd name="connsiteY792" fmla="*/ 326639 h 2338382"/>
                <a:gd name="connsiteX793" fmla="*/ 496289 w 12070459"/>
                <a:gd name="connsiteY793" fmla="*/ 329171 h 2338382"/>
                <a:gd name="connsiteX794" fmla="*/ 496289 w 12070459"/>
                <a:gd name="connsiteY794" fmla="*/ 331703 h 2338382"/>
                <a:gd name="connsiteX795" fmla="*/ 498821 w 12070459"/>
                <a:gd name="connsiteY795" fmla="*/ 331703 h 2338382"/>
                <a:gd name="connsiteX796" fmla="*/ 501353 w 12070459"/>
                <a:gd name="connsiteY796" fmla="*/ 334236 h 2338382"/>
                <a:gd name="connsiteX797" fmla="*/ 501353 w 12070459"/>
                <a:gd name="connsiteY797" fmla="*/ 336768 h 2338382"/>
                <a:gd name="connsiteX798" fmla="*/ 503885 w 12070459"/>
                <a:gd name="connsiteY798" fmla="*/ 341832 h 2338382"/>
                <a:gd name="connsiteX799" fmla="*/ 506417 w 12070459"/>
                <a:gd name="connsiteY799" fmla="*/ 344364 h 2338382"/>
                <a:gd name="connsiteX800" fmla="*/ 506417 w 12070459"/>
                <a:gd name="connsiteY800" fmla="*/ 346896 h 2338382"/>
                <a:gd name="connsiteX801" fmla="*/ 508950 w 12070459"/>
                <a:gd name="connsiteY801" fmla="*/ 349428 h 2338382"/>
                <a:gd name="connsiteX802" fmla="*/ 511482 w 12070459"/>
                <a:gd name="connsiteY802" fmla="*/ 349428 h 2338382"/>
                <a:gd name="connsiteX803" fmla="*/ 511482 w 12070459"/>
                <a:gd name="connsiteY803" fmla="*/ 351960 h 2338382"/>
                <a:gd name="connsiteX804" fmla="*/ 511482 w 12070459"/>
                <a:gd name="connsiteY804" fmla="*/ 354492 h 2338382"/>
                <a:gd name="connsiteX805" fmla="*/ 508950 w 12070459"/>
                <a:gd name="connsiteY805" fmla="*/ 354492 h 2338382"/>
                <a:gd name="connsiteX806" fmla="*/ 503885 w 12070459"/>
                <a:gd name="connsiteY806" fmla="*/ 359557 h 2338382"/>
                <a:gd name="connsiteX807" fmla="*/ 498821 w 12070459"/>
                <a:gd name="connsiteY807" fmla="*/ 362088 h 2338382"/>
                <a:gd name="connsiteX808" fmla="*/ 496289 w 12070459"/>
                <a:gd name="connsiteY808" fmla="*/ 362088 h 2338382"/>
                <a:gd name="connsiteX809" fmla="*/ 493757 w 12070459"/>
                <a:gd name="connsiteY809" fmla="*/ 362088 h 2338382"/>
                <a:gd name="connsiteX810" fmla="*/ 486161 w 12070459"/>
                <a:gd name="connsiteY810" fmla="*/ 368419 h 2338382"/>
                <a:gd name="connsiteX811" fmla="*/ 483629 w 12070459"/>
                <a:gd name="connsiteY811" fmla="*/ 368419 h 2338382"/>
                <a:gd name="connsiteX812" fmla="*/ 483629 w 12070459"/>
                <a:gd name="connsiteY812" fmla="*/ 370951 h 2338382"/>
                <a:gd name="connsiteX813" fmla="*/ 483629 w 12070459"/>
                <a:gd name="connsiteY813" fmla="*/ 373483 h 2338382"/>
                <a:gd name="connsiteX814" fmla="*/ 481097 w 12070459"/>
                <a:gd name="connsiteY814" fmla="*/ 376015 h 2338382"/>
                <a:gd name="connsiteX815" fmla="*/ 479831 w 12070459"/>
                <a:gd name="connsiteY815" fmla="*/ 376015 h 2338382"/>
                <a:gd name="connsiteX816" fmla="*/ 479831 w 12070459"/>
                <a:gd name="connsiteY816" fmla="*/ 373483 h 2338382"/>
                <a:gd name="connsiteX817" fmla="*/ 477298 w 12070459"/>
                <a:gd name="connsiteY817" fmla="*/ 370951 h 2338382"/>
                <a:gd name="connsiteX818" fmla="*/ 474766 w 12070459"/>
                <a:gd name="connsiteY818" fmla="*/ 370951 h 2338382"/>
                <a:gd name="connsiteX819" fmla="*/ 472234 w 12070459"/>
                <a:gd name="connsiteY819" fmla="*/ 370951 h 2338382"/>
                <a:gd name="connsiteX820" fmla="*/ 472234 w 12070459"/>
                <a:gd name="connsiteY820" fmla="*/ 368419 h 2338382"/>
                <a:gd name="connsiteX821" fmla="*/ 472234 w 12070459"/>
                <a:gd name="connsiteY821" fmla="*/ 363355 h 2338382"/>
                <a:gd name="connsiteX822" fmla="*/ 472234 w 12070459"/>
                <a:gd name="connsiteY822" fmla="*/ 360822 h 2338382"/>
                <a:gd name="connsiteX823" fmla="*/ 472234 w 12070459"/>
                <a:gd name="connsiteY823" fmla="*/ 358290 h 2338382"/>
                <a:gd name="connsiteX824" fmla="*/ 474766 w 12070459"/>
                <a:gd name="connsiteY824" fmla="*/ 355758 h 2338382"/>
                <a:gd name="connsiteX825" fmla="*/ 474766 w 12070459"/>
                <a:gd name="connsiteY825" fmla="*/ 353226 h 2338382"/>
                <a:gd name="connsiteX826" fmla="*/ 469702 w 12070459"/>
                <a:gd name="connsiteY826" fmla="*/ 341832 h 2338382"/>
                <a:gd name="connsiteX827" fmla="*/ 467170 w 12070459"/>
                <a:gd name="connsiteY827" fmla="*/ 341832 h 2338382"/>
                <a:gd name="connsiteX828" fmla="*/ 467170 w 12070459"/>
                <a:gd name="connsiteY828" fmla="*/ 339300 h 2338382"/>
                <a:gd name="connsiteX829" fmla="*/ 467170 w 12070459"/>
                <a:gd name="connsiteY829" fmla="*/ 338034 h 2338382"/>
                <a:gd name="connsiteX830" fmla="*/ 469702 w 12070459"/>
                <a:gd name="connsiteY830" fmla="*/ 338034 h 2338382"/>
                <a:gd name="connsiteX831" fmla="*/ 469702 w 12070459"/>
                <a:gd name="connsiteY831" fmla="*/ 335501 h 2338382"/>
                <a:gd name="connsiteX832" fmla="*/ 472234 w 12070459"/>
                <a:gd name="connsiteY832" fmla="*/ 335501 h 2338382"/>
                <a:gd name="connsiteX833" fmla="*/ 474766 w 12070459"/>
                <a:gd name="connsiteY833" fmla="*/ 330437 h 2338382"/>
                <a:gd name="connsiteX834" fmla="*/ 477298 w 12070459"/>
                <a:gd name="connsiteY834" fmla="*/ 327905 h 2338382"/>
                <a:gd name="connsiteX835" fmla="*/ 474766 w 12070459"/>
                <a:gd name="connsiteY835" fmla="*/ 327905 h 2338382"/>
                <a:gd name="connsiteX836" fmla="*/ 474766 w 12070459"/>
                <a:gd name="connsiteY836" fmla="*/ 325373 h 2338382"/>
                <a:gd name="connsiteX837" fmla="*/ 474766 w 12070459"/>
                <a:gd name="connsiteY837" fmla="*/ 322841 h 2338382"/>
                <a:gd name="connsiteX838" fmla="*/ 472234 w 12070459"/>
                <a:gd name="connsiteY838" fmla="*/ 322841 h 2338382"/>
                <a:gd name="connsiteX839" fmla="*/ 472234 w 12070459"/>
                <a:gd name="connsiteY839" fmla="*/ 320309 h 2338382"/>
                <a:gd name="connsiteX840" fmla="*/ 472234 w 12070459"/>
                <a:gd name="connsiteY840" fmla="*/ 317777 h 2338382"/>
                <a:gd name="connsiteX841" fmla="*/ 474766 w 12070459"/>
                <a:gd name="connsiteY841" fmla="*/ 317777 h 2338382"/>
                <a:gd name="connsiteX842" fmla="*/ 474766 w 12070459"/>
                <a:gd name="connsiteY842" fmla="*/ 315245 h 2338382"/>
                <a:gd name="connsiteX843" fmla="*/ 474766 w 12070459"/>
                <a:gd name="connsiteY843" fmla="*/ 317777 h 2338382"/>
                <a:gd name="connsiteX844" fmla="*/ 477298 w 12070459"/>
                <a:gd name="connsiteY844" fmla="*/ 317777 h 2338382"/>
                <a:gd name="connsiteX845" fmla="*/ 479831 w 12070459"/>
                <a:gd name="connsiteY845" fmla="*/ 317777 h 2338382"/>
                <a:gd name="connsiteX846" fmla="*/ 479831 w 12070459"/>
                <a:gd name="connsiteY846" fmla="*/ 320309 h 2338382"/>
                <a:gd name="connsiteX847" fmla="*/ 484895 w 12070459"/>
                <a:gd name="connsiteY847" fmla="*/ 322841 h 2338382"/>
                <a:gd name="connsiteX848" fmla="*/ 487427 w 12070459"/>
                <a:gd name="connsiteY848" fmla="*/ 322841 h 2338382"/>
                <a:gd name="connsiteX849" fmla="*/ 489959 w 12070459"/>
                <a:gd name="connsiteY849" fmla="*/ 325373 h 2338382"/>
                <a:gd name="connsiteX850" fmla="*/ 491225 w 12070459"/>
                <a:gd name="connsiteY850" fmla="*/ 325373 h 2338382"/>
                <a:gd name="connsiteX851" fmla="*/ 10582859 w 12070459"/>
                <a:gd name="connsiteY851" fmla="*/ 332970 h 2338382"/>
                <a:gd name="connsiteX852" fmla="*/ 10580326 w 12070459"/>
                <a:gd name="connsiteY852" fmla="*/ 332970 h 2338382"/>
                <a:gd name="connsiteX853" fmla="*/ 10580326 w 12070459"/>
                <a:gd name="connsiteY853" fmla="*/ 330437 h 2338382"/>
                <a:gd name="connsiteX854" fmla="*/ 10577794 w 12070459"/>
                <a:gd name="connsiteY854" fmla="*/ 330437 h 2338382"/>
                <a:gd name="connsiteX855" fmla="*/ 10577794 w 12070459"/>
                <a:gd name="connsiteY855" fmla="*/ 327905 h 2338382"/>
                <a:gd name="connsiteX856" fmla="*/ 10577794 w 12070459"/>
                <a:gd name="connsiteY856" fmla="*/ 325373 h 2338382"/>
                <a:gd name="connsiteX857" fmla="*/ 10580326 w 12070459"/>
                <a:gd name="connsiteY857" fmla="*/ 322841 h 2338382"/>
                <a:gd name="connsiteX858" fmla="*/ 10582859 w 12070459"/>
                <a:gd name="connsiteY858" fmla="*/ 322841 h 2338382"/>
                <a:gd name="connsiteX859" fmla="*/ 10585391 w 12070459"/>
                <a:gd name="connsiteY859" fmla="*/ 322841 h 2338382"/>
                <a:gd name="connsiteX860" fmla="*/ 10585391 w 12070459"/>
                <a:gd name="connsiteY860" fmla="*/ 325373 h 2338382"/>
                <a:gd name="connsiteX861" fmla="*/ 10585391 w 12070459"/>
                <a:gd name="connsiteY861" fmla="*/ 327905 h 2338382"/>
                <a:gd name="connsiteX862" fmla="*/ 10585391 w 12070459"/>
                <a:gd name="connsiteY862" fmla="*/ 330437 h 2338382"/>
                <a:gd name="connsiteX863" fmla="*/ 10582859 w 12070459"/>
                <a:gd name="connsiteY863" fmla="*/ 332970 h 2338382"/>
                <a:gd name="connsiteX864" fmla="*/ 10587923 w 12070459"/>
                <a:gd name="connsiteY864" fmla="*/ 346896 h 2338382"/>
                <a:gd name="connsiteX865" fmla="*/ 10585391 w 12070459"/>
                <a:gd name="connsiteY865" fmla="*/ 346896 h 2338382"/>
                <a:gd name="connsiteX866" fmla="*/ 10582859 w 12070459"/>
                <a:gd name="connsiteY866" fmla="*/ 344364 h 2338382"/>
                <a:gd name="connsiteX867" fmla="*/ 10582859 w 12070459"/>
                <a:gd name="connsiteY867" fmla="*/ 341832 h 2338382"/>
                <a:gd name="connsiteX868" fmla="*/ 10582859 w 12070459"/>
                <a:gd name="connsiteY868" fmla="*/ 339300 h 2338382"/>
                <a:gd name="connsiteX869" fmla="*/ 10585391 w 12070459"/>
                <a:gd name="connsiteY869" fmla="*/ 336768 h 2338382"/>
                <a:gd name="connsiteX870" fmla="*/ 10587923 w 12070459"/>
                <a:gd name="connsiteY870" fmla="*/ 336768 h 2338382"/>
                <a:gd name="connsiteX871" fmla="*/ 10590455 w 12070459"/>
                <a:gd name="connsiteY871" fmla="*/ 336768 h 2338382"/>
                <a:gd name="connsiteX872" fmla="*/ 10590455 w 12070459"/>
                <a:gd name="connsiteY872" fmla="*/ 339300 h 2338382"/>
                <a:gd name="connsiteX873" fmla="*/ 10590455 w 12070459"/>
                <a:gd name="connsiteY873" fmla="*/ 341832 h 2338382"/>
                <a:gd name="connsiteX874" fmla="*/ 10590455 w 12070459"/>
                <a:gd name="connsiteY874" fmla="*/ 344364 h 2338382"/>
                <a:gd name="connsiteX875" fmla="*/ 10590455 w 12070459"/>
                <a:gd name="connsiteY875" fmla="*/ 346896 h 2338382"/>
                <a:gd name="connsiteX876" fmla="*/ 10587923 w 12070459"/>
                <a:gd name="connsiteY876" fmla="*/ 346896 h 2338382"/>
                <a:gd name="connsiteX877" fmla="*/ 11301971 w 12070459"/>
                <a:gd name="connsiteY877" fmla="*/ 363355 h 2338382"/>
                <a:gd name="connsiteX878" fmla="*/ 11299439 w 12070459"/>
                <a:gd name="connsiteY878" fmla="*/ 363355 h 2338382"/>
                <a:gd name="connsiteX879" fmla="*/ 11296907 w 12070459"/>
                <a:gd name="connsiteY879" fmla="*/ 360822 h 2338382"/>
                <a:gd name="connsiteX880" fmla="*/ 11296907 w 12070459"/>
                <a:gd name="connsiteY880" fmla="*/ 358290 h 2338382"/>
                <a:gd name="connsiteX881" fmla="*/ 11296907 w 12070459"/>
                <a:gd name="connsiteY881" fmla="*/ 355758 h 2338382"/>
                <a:gd name="connsiteX882" fmla="*/ 11296907 w 12070459"/>
                <a:gd name="connsiteY882" fmla="*/ 353226 h 2338382"/>
                <a:gd name="connsiteX883" fmla="*/ 11299439 w 12070459"/>
                <a:gd name="connsiteY883" fmla="*/ 353226 h 2338382"/>
                <a:gd name="connsiteX884" fmla="*/ 11301971 w 12070459"/>
                <a:gd name="connsiteY884" fmla="*/ 353226 h 2338382"/>
                <a:gd name="connsiteX885" fmla="*/ 11304503 w 12070459"/>
                <a:gd name="connsiteY885" fmla="*/ 355758 h 2338382"/>
                <a:gd name="connsiteX886" fmla="*/ 11304503 w 12070459"/>
                <a:gd name="connsiteY886" fmla="*/ 358290 h 2338382"/>
                <a:gd name="connsiteX887" fmla="*/ 11304503 w 12070459"/>
                <a:gd name="connsiteY887" fmla="*/ 360822 h 2338382"/>
                <a:gd name="connsiteX888" fmla="*/ 11301971 w 12070459"/>
                <a:gd name="connsiteY888" fmla="*/ 360822 h 2338382"/>
                <a:gd name="connsiteX889" fmla="*/ 11301971 w 12070459"/>
                <a:gd name="connsiteY889" fmla="*/ 363355 h 2338382"/>
                <a:gd name="connsiteX890" fmla="*/ 10596785 w 12070459"/>
                <a:gd name="connsiteY890" fmla="*/ 383611 h 2338382"/>
                <a:gd name="connsiteX891" fmla="*/ 10594253 w 12070459"/>
                <a:gd name="connsiteY891" fmla="*/ 383611 h 2338382"/>
                <a:gd name="connsiteX892" fmla="*/ 10591721 w 12070459"/>
                <a:gd name="connsiteY892" fmla="*/ 381079 h 2338382"/>
                <a:gd name="connsiteX893" fmla="*/ 10591721 w 12070459"/>
                <a:gd name="connsiteY893" fmla="*/ 378547 h 2338382"/>
                <a:gd name="connsiteX894" fmla="*/ 10591721 w 12070459"/>
                <a:gd name="connsiteY894" fmla="*/ 376015 h 2338382"/>
                <a:gd name="connsiteX895" fmla="*/ 10594253 w 12070459"/>
                <a:gd name="connsiteY895" fmla="*/ 376015 h 2338382"/>
                <a:gd name="connsiteX896" fmla="*/ 10594253 w 12070459"/>
                <a:gd name="connsiteY896" fmla="*/ 373483 h 2338382"/>
                <a:gd name="connsiteX897" fmla="*/ 10596785 w 12070459"/>
                <a:gd name="connsiteY897" fmla="*/ 373483 h 2338382"/>
                <a:gd name="connsiteX898" fmla="*/ 10599317 w 12070459"/>
                <a:gd name="connsiteY898" fmla="*/ 376015 h 2338382"/>
                <a:gd name="connsiteX899" fmla="*/ 10599317 w 12070459"/>
                <a:gd name="connsiteY899" fmla="*/ 378547 h 2338382"/>
                <a:gd name="connsiteX900" fmla="*/ 10599317 w 12070459"/>
                <a:gd name="connsiteY900" fmla="*/ 381079 h 2338382"/>
                <a:gd name="connsiteX901" fmla="*/ 10599317 w 12070459"/>
                <a:gd name="connsiteY901" fmla="*/ 383611 h 2338382"/>
                <a:gd name="connsiteX902" fmla="*/ 10596785 w 12070459"/>
                <a:gd name="connsiteY902" fmla="*/ 383611 h 2338382"/>
                <a:gd name="connsiteX903" fmla="*/ 10601849 w 12070459"/>
                <a:gd name="connsiteY903" fmla="*/ 411464 h 2338382"/>
                <a:gd name="connsiteX904" fmla="*/ 10599317 w 12070459"/>
                <a:gd name="connsiteY904" fmla="*/ 411464 h 2338382"/>
                <a:gd name="connsiteX905" fmla="*/ 10596785 w 12070459"/>
                <a:gd name="connsiteY905" fmla="*/ 408932 h 2338382"/>
                <a:gd name="connsiteX906" fmla="*/ 10596785 w 12070459"/>
                <a:gd name="connsiteY906" fmla="*/ 406400 h 2338382"/>
                <a:gd name="connsiteX907" fmla="*/ 10596785 w 12070459"/>
                <a:gd name="connsiteY907" fmla="*/ 403868 h 2338382"/>
                <a:gd name="connsiteX908" fmla="*/ 10596785 w 12070459"/>
                <a:gd name="connsiteY908" fmla="*/ 401336 h 2338382"/>
                <a:gd name="connsiteX909" fmla="*/ 10599317 w 12070459"/>
                <a:gd name="connsiteY909" fmla="*/ 401336 h 2338382"/>
                <a:gd name="connsiteX910" fmla="*/ 10601849 w 12070459"/>
                <a:gd name="connsiteY910" fmla="*/ 401336 h 2338382"/>
                <a:gd name="connsiteX911" fmla="*/ 10604381 w 12070459"/>
                <a:gd name="connsiteY911" fmla="*/ 403868 h 2338382"/>
                <a:gd name="connsiteX912" fmla="*/ 10604381 w 12070459"/>
                <a:gd name="connsiteY912" fmla="*/ 406400 h 2338382"/>
                <a:gd name="connsiteX913" fmla="*/ 10604381 w 12070459"/>
                <a:gd name="connsiteY913" fmla="*/ 408932 h 2338382"/>
                <a:gd name="connsiteX914" fmla="*/ 10601849 w 12070459"/>
                <a:gd name="connsiteY914" fmla="*/ 408932 h 2338382"/>
                <a:gd name="connsiteX915" fmla="*/ 10601849 w 12070459"/>
                <a:gd name="connsiteY915" fmla="*/ 411464 h 2338382"/>
                <a:gd name="connsiteX916" fmla="*/ 10604381 w 12070459"/>
                <a:gd name="connsiteY916" fmla="*/ 431721 h 2338382"/>
                <a:gd name="connsiteX917" fmla="*/ 10601849 w 12070459"/>
                <a:gd name="connsiteY917" fmla="*/ 431721 h 2338382"/>
                <a:gd name="connsiteX918" fmla="*/ 10599317 w 12070459"/>
                <a:gd name="connsiteY918" fmla="*/ 431721 h 2338382"/>
                <a:gd name="connsiteX919" fmla="*/ 10599317 w 12070459"/>
                <a:gd name="connsiteY919" fmla="*/ 429189 h 2338382"/>
                <a:gd name="connsiteX920" fmla="*/ 10596785 w 12070459"/>
                <a:gd name="connsiteY920" fmla="*/ 429189 h 2338382"/>
                <a:gd name="connsiteX921" fmla="*/ 10596785 w 12070459"/>
                <a:gd name="connsiteY921" fmla="*/ 426657 h 2338382"/>
                <a:gd name="connsiteX922" fmla="*/ 10599317 w 12070459"/>
                <a:gd name="connsiteY922" fmla="*/ 424124 h 2338382"/>
                <a:gd name="connsiteX923" fmla="*/ 10599317 w 12070459"/>
                <a:gd name="connsiteY923" fmla="*/ 421593 h 2338382"/>
                <a:gd name="connsiteX924" fmla="*/ 10601849 w 12070459"/>
                <a:gd name="connsiteY924" fmla="*/ 421593 h 2338382"/>
                <a:gd name="connsiteX925" fmla="*/ 10604381 w 12070459"/>
                <a:gd name="connsiteY925" fmla="*/ 421593 h 2338382"/>
                <a:gd name="connsiteX926" fmla="*/ 10606914 w 12070459"/>
                <a:gd name="connsiteY926" fmla="*/ 424124 h 2338382"/>
                <a:gd name="connsiteX927" fmla="*/ 10606914 w 12070459"/>
                <a:gd name="connsiteY927" fmla="*/ 426657 h 2338382"/>
                <a:gd name="connsiteX928" fmla="*/ 10606914 w 12070459"/>
                <a:gd name="connsiteY928" fmla="*/ 429189 h 2338382"/>
                <a:gd name="connsiteX929" fmla="*/ 10604381 w 12070459"/>
                <a:gd name="connsiteY929" fmla="*/ 431721 h 2338382"/>
                <a:gd name="connsiteX930" fmla="*/ 10604381 w 12070459"/>
                <a:gd name="connsiteY930" fmla="*/ 443115 h 2338382"/>
                <a:gd name="connsiteX931" fmla="*/ 10601849 w 12070459"/>
                <a:gd name="connsiteY931" fmla="*/ 443115 h 2338382"/>
                <a:gd name="connsiteX932" fmla="*/ 10599317 w 12070459"/>
                <a:gd name="connsiteY932" fmla="*/ 443115 h 2338382"/>
                <a:gd name="connsiteX933" fmla="*/ 10599317 w 12070459"/>
                <a:gd name="connsiteY933" fmla="*/ 440583 h 2338382"/>
                <a:gd name="connsiteX934" fmla="*/ 10599317 w 12070459"/>
                <a:gd name="connsiteY934" fmla="*/ 439317 h 2338382"/>
                <a:gd name="connsiteX935" fmla="*/ 10599317 w 12070459"/>
                <a:gd name="connsiteY935" fmla="*/ 436785 h 2338382"/>
                <a:gd name="connsiteX936" fmla="*/ 10601849 w 12070459"/>
                <a:gd name="connsiteY936" fmla="*/ 434253 h 2338382"/>
                <a:gd name="connsiteX937" fmla="*/ 10604381 w 12070459"/>
                <a:gd name="connsiteY937" fmla="*/ 434253 h 2338382"/>
                <a:gd name="connsiteX938" fmla="*/ 10604381 w 12070459"/>
                <a:gd name="connsiteY938" fmla="*/ 436785 h 2338382"/>
                <a:gd name="connsiteX939" fmla="*/ 10606914 w 12070459"/>
                <a:gd name="connsiteY939" fmla="*/ 436785 h 2338382"/>
                <a:gd name="connsiteX940" fmla="*/ 10606914 w 12070459"/>
                <a:gd name="connsiteY940" fmla="*/ 439317 h 2338382"/>
                <a:gd name="connsiteX941" fmla="*/ 10606914 w 12070459"/>
                <a:gd name="connsiteY941" fmla="*/ 441849 h 2338382"/>
                <a:gd name="connsiteX942" fmla="*/ 10604381 w 12070459"/>
                <a:gd name="connsiteY942" fmla="*/ 443115 h 2338382"/>
                <a:gd name="connsiteX943" fmla="*/ 17725 w 12070459"/>
                <a:gd name="connsiteY943" fmla="*/ 469702 h 2338382"/>
                <a:gd name="connsiteX944" fmla="*/ 15193 w 12070459"/>
                <a:gd name="connsiteY944" fmla="*/ 469702 h 2338382"/>
                <a:gd name="connsiteX945" fmla="*/ 12660 w 12070459"/>
                <a:gd name="connsiteY945" fmla="*/ 467170 h 2338382"/>
                <a:gd name="connsiteX946" fmla="*/ 12660 w 12070459"/>
                <a:gd name="connsiteY946" fmla="*/ 464638 h 2338382"/>
                <a:gd name="connsiteX947" fmla="*/ 12660 w 12070459"/>
                <a:gd name="connsiteY947" fmla="*/ 462106 h 2338382"/>
                <a:gd name="connsiteX948" fmla="*/ 12660 w 12070459"/>
                <a:gd name="connsiteY948" fmla="*/ 459574 h 2338382"/>
                <a:gd name="connsiteX949" fmla="*/ 15193 w 12070459"/>
                <a:gd name="connsiteY949" fmla="*/ 457042 h 2338382"/>
                <a:gd name="connsiteX950" fmla="*/ 17725 w 12070459"/>
                <a:gd name="connsiteY950" fmla="*/ 457042 h 2338382"/>
                <a:gd name="connsiteX951" fmla="*/ 17725 w 12070459"/>
                <a:gd name="connsiteY951" fmla="*/ 459574 h 2338382"/>
                <a:gd name="connsiteX952" fmla="*/ 20257 w 12070459"/>
                <a:gd name="connsiteY952" fmla="*/ 459574 h 2338382"/>
                <a:gd name="connsiteX953" fmla="*/ 20257 w 12070459"/>
                <a:gd name="connsiteY953" fmla="*/ 462106 h 2338382"/>
                <a:gd name="connsiteX954" fmla="*/ 20257 w 12070459"/>
                <a:gd name="connsiteY954" fmla="*/ 464638 h 2338382"/>
                <a:gd name="connsiteX955" fmla="*/ 20257 w 12070459"/>
                <a:gd name="connsiteY955" fmla="*/ 467170 h 2338382"/>
                <a:gd name="connsiteX956" fmla="*/ 17725 w 12070459"/>
                <a:gd name="connsiteY956" fmla="*/ 467170 h 2338382"/>
                <a:gd name="connsiteX957" fmla="*/ 17725 w 12070459"/>
                <a:gd name="connsiteY957" fmla="*/ 469702 h 2338382"/>
                <a:gd name="connsiteX958" fmla="*/ 10601849 w 12070459"/>
                <a:gd name="connsiteY958" fmla="*/ 469702 h 2338382"/>
                <a:gd name="connsiteX959" fmla="*/ 10599317 w 12070459"/>
                <a:gd name="connsiteY959" fmla="*/ 469702 h 2338382"/>
                <a:gd name="connsiteX960" fmla="*/ 10596785 w 12070459"/>
                <a:gd name="connsiteY960" fmla="*/ 469702 h 2338382"/>
                <a:gd name="connsiteX961" fmla="*/ 10596785 w 12070459"/>
                <a:gd name="connsiteY961" fmla="*/ 467170 h 2338382"/>
                <a:gd name="connsiteX962" fmla="*/ 10596785 w 12070459"/>
                <a:gd name="connsiteY962" fmla="*/ 464638 h 2338382"/>
                <a:gd name="connsiteX963" fmla="*/ 10596785 w 12070459"/>
                <a:gd name="connsiteY963" fmla="*/ 462106 h 2338382"/>
                <a:gd name="connsiteX964" fmla="*/ 10596785 w 12070459"/>
                <a:gd name="connsiteY964" fmla="*/ 459574 h 2338382"/>
                <a:gd name="connsiteX965" fmla="*/ 10599317 w 12070459"/>
                <a:gd name="connsiteY965" fmla="*/ 459574 h 2338382"/>
                <a:gd name="connsiteX966" fmla="*/ 10601849 w 12070459"/>
                <a:gd name="connsiteY966" fmla="*/ 459574 h 2338382"/>
                <a:gd name="connsiteX967" fmla="*/ 10604381 w 12070459"/>
                <a:gd name="connsiteY967" fmla="*/ 462106 h 2338382"/>
                <a:gd name="connsiteX968" fmla="*/ 10604381 w 12070459"/>
                <a:gd name="connsiteY968" fmla="*/ 464638 h 2338382"/>
                <a:gd name="connsiteX969" fmla="*/ 10604381 w 12070459"/>
                <a:gd name="connsiteY969" fmla="*/ 467170 h 2338382"/>
                <a:gd name="connsiteX970" fmla="*/ 10601849 w 12070459"/>
                <a:gd name="connsiteY970" fmla="*/ 469702 h 2338382"/>
                <a:gd name="connsiteX971" fmla="*/ 10596785 w 12070459"/>
                <a:gd name="connsiteY971" fmla="*/ 482363 h 2338382"/>
                <a:gd name="connsiteX972" fmla="*/ 10594253 w 12070459"/>
                <a:gd name="connsiteY972" fmla="*/ 482363 h 2338382"/>
                <a:gd name="connsiteX973" fmla="*/ 10591721 w 12070459"/>
                <a:gd name="connsiteY973" fmla="*/ 479831 h 2338382"/>
                <a:gd name="connsiteX974" fmla="*/ 10591721 w 12070459"/>
                <a:gd name="connsiteY974" fmla="*/ 477298 h 2338382"/>
                <a:gd name="connsiteX975" fmla="*/ 10591721 w 12070459"/>
                <a:gd name="connsiteY975" fmla="*/ 474766 h 2338382"/>
                <a:gd name="connsiteX976" fmla="*/ 10594253 w 12070459"/>
                <a:gd name="connsiteY976" fmla="*/ 474766 h 2338382"/>
                <a:gd name="connsiteX977" fmla="*/ 10594253 w 12070459"/>
                <a:gd name="connsiteY977" fmla="*/ 472234 h 2338382"/>
                <a:gd name="connsiteX978" fmla="*/ 10596785 w 12070459"/>
                <a:gd name="connsiteY978" fmla="*/ 472234 h 2338382"/>
                <a:gd name="connsiteX979" fmla="*/ 10599317 w 12070459"/>
                <a:gd name="connsiteY979" fmla="*/ 474766 h 2338382"/>
                <a:gd name="connsiteX980" fmla="*/ 10599317 w 12070459"/>
                <a:gd name="connsiteY980" fmla="*/ 477298 h 2338382"/>
                <a:gd name="connsiteX981" fmla="*/ 10599317 w 12070459"/>
                <a:gd name="connsiteY981" fmla="*/ 479831 h 2338382"/>
                <a:gd name="connsiteX982" fmla="*/ 10599317 w 12070459"/>
                <a:gd name="connsiteY982" fmla="*/ 482363 h 2338382"/>
                <a:gd name="connsiteX983" fmla="*/ 10596785 w 12070459"/>
                <a:gd name="connsiteY983" fmla="*/ 482363 h 2338382"/>
                <a:gd name="connsiteX984" fmla="*/ 10591721 w 12070459"/>
                <a:gd name="connsiteY984" fmla="*/ 548197 h 2338382"/>
                <a:gd name="connsiteX985" fmla="*/ 10589189 w 12070459"/>
                <a:gd name="connsiteY985" fmla="*/ 548197 h 2338382"/>
                <a:gd name="connsiteX986" fmla="*/ 10589189 w 12070459"/>
                <a:gd name="connsiteY986" fmla="*/ 545665 h 2338382"/>
                <a:gd name="connsiteX987" fmla="*/ 10586657 w 12070459"/>
                <a:gd name="connsiteY987" fmla="*/ 545665 h 2338382"/>
                <a:gd name="connsiteX988" fmla="*/ 10586657 w 12070459"/>
                <a:gd name="connsiteY988" fmla="*/ 543133 h 2338382"/>
                <a:gd name="connsiteX989" fmla="*/ 10586657 w 12070459"/>
                <a:gd name="connsiteY989" fmla="*/ 540601 h 2338382"/>
                <a:gd name="connsiteX990" fmla="*/ 10586657 w 12070459"/>
                <a:gd name="connsiteY990" fmla="*/ 538068 h 2338382"/>
                <a:gd name="connsiteX991" fmla="*/ 10589189 w 12070459"/>
                <a:gd name="connsiteY991" fmla="*/ 538068 h 2338382"/>
                <a:gd name="connsiteX992" fmla="*/ 10591721 w 12070459"/>
                <a:gd name="connsiteY992" fmla="*/ 535537 h 2338382"/>
                <a:gd name="connsiteX993" fmla="*/ 10589189 w 12070459"/>
                <a:gd name="connsiteY993" fmla="*/ 533004 h 2338382"/>
                <a:gd name="connsiteX994" fmla="*/ 10591721 w 12070459"/>
                <a:gd name="connsiteY994" fmla="*/ 530472 h 2338382"/>
                <a:gd name="connsiteX995" fmla="*/ 10594253 w 12070459"/>
                <a:gd name="connsiteY995" fmla="*/ 530472 h 2338382"/>
                <a:gd name="connsiteX996" fmla="*/ 10594253 w 12070459"/>
                <a:gd name="connsiteY996" fmla="*/ 527940 h 2338382"/>
                <a:gd name="connsiteX997" fmla="*/ 10594253 w 12070459"/>
                <a:gd name="connsiteY997" fmla="*/ 525408 h 2338382"/>
                <a:gd name="connsiteX998" fmla="*/ 10594253 w 12070459"/>
                <a:gd name="connsiteY998" fmla="*/ 522876 h 2338382"/>
                <a:gd name="connsiteX999" fmla="*/ 10596785 w 12070459"/>
                <a:gd name="connsiteY999" fmla="*/ 520344 h 2338382"/>
                <a:gd name="connsiteX1000" fmla="*/ 10599317 w 12070459"/>
                <a:gd name="connsiteY1000" fmla="*/ 520344 h 2338382"/>
                <a:gd name="connsiteX1001" fmla="*/ 10601849 w 12070459"/>
                <a:gd name="connsiteY1001" fmla="*/ 522876 h 2338382"/>
                <a:gd name="connsiteX1002" fmla="*/ 10601849 w 12070459"/>
                <a:gd name="connsiteY1002" fmla="*/ 525408 h 2338382"/>
                <a:gd name="connsiteX1003" fmla="*/ 10601849 w 12070459"/>
                <a:gd name="connsiteY1003" fmla="*/ 527940 h 2338382"/>
                <a:gd name="connsiteX1004" fmla="*/ 10601849 w 12070459"/>
                <a:gd name="connsiteY1004" fmla="*/ 530472 h 2338382"/>
                <a:gd name="connsiteX1005" fmla="*/ 10599317 w 12070459"/>
                <a:gd name="connsiteY1005" fmla="*/ 530472 h 2338382"/>
                <a:gd name="connsiteX1006" fmla="*/ 10596785 w 12070459"/>
                <a:gd name="connsiteY1006" fmla="*/ 533004 h 2338382"/>
                <a:gd name="connsiteX1007" fmla="*/ 10599317 w 12070459"/>
                <a:gd name="connsiteY1007" fmla="*/ 533004 h 2338382"/>
                <a:gd name="connsiteX1008" fmla="*/ 10599317 w 12070459"/>
                <a:gd name="connsiteY1008" fmla="*/ 535537 h 2338382"/>
                <a:gd name="connsiteX1009" fmla="*/ 10596785 w 12070459"/>
                <a:gd name="connsiteY1009" fmla="*/ 538068 h 2338382"/>
                <a:gd name="connsiteX1010" fmla="*/ 10594253 w 12070459"/>
                <a:gd name="connsiteY1010" fmla="*/ 538068 h 2338382"/>
                <a:gd name="connsiteX1011" fmla="*/ 10596785 w 12070459"/>
                <a:gd name="connsiteY1011" fmla="*/ 540601 h 2338382"/>
                <a:gd name="connsiteX1012" fmla="*/ 10596785 w 12070459"/>
                <a:gd name="connsiteY1012" fmla="*/ 543133 h 2338382"/>
                <a:gd name="connsiteX1013" fmla="*/ 10594253 w 12070459"/>
                <a:gd name="connsiteY1013" fmla="*/ 545665 h 2338382"/>
                <a:gd name="connsiteX1014" fmla="*/ 10591721 w 12070459"/>
                <a:gd name="connsiteY1014" fmla="*/ 548197 h 2338382"/>
                <a:gd name="connsiteX1015" fmla="*/ 11379200 w 12070459"/>
                <a:gd name="connsiteY1015" fmla="*/ 557059 h 2338382"/>
                <a:gd name="connsiteX1016" fmla="*/ 11376668 w 12070459"/>
                <a:gd name="connsiteY1016" fmla="*/ 557059 h 2338382"/>
                <a:gd name="connsiteX1017" fmla="*/ 11374136 w 12070459"/>
                <a:gd name="connsiteY1017" fmla="*/ 554527 h 2338382"/>
                <a:gd name="connsiteX1018" fmla="*/ 11374136 w 12070459"/>
                <a:gd name="connsiteY1018" fmla="*/ 551995 h 2338382"/>
                <a:gd name="connsiteX1019" fmla="*/ 11374136 w 12070459"/>
                <a:gd name="connsiteY1019" fmla="*/ 549463 h 2338382"/>
                <a:gd name="connsiteX1020" fmla="*/ 11376668 w 12070459"/>
                <a:gd name="connsiteY1020" fmla="*/ 546931 h 2338382"/>
                <a:gd name="connsiteX1021" fmla="*/ 11379200 w 12070459"/>
                <a:gd name="connsiteY1021" fmla="*/ 546931 h 2338382"/>
                <a:gd name="connsiteX1022" fmla="*/ 11381732 w 12070459"/>
                <a:gd name="connsiteY1022" fmla="*/ 546931 h 2338382"/>
                <a:gd name="connsiteX1023" fmla="*/ 11381732 w 12070459"/>
                <a:gd name="connsiteY1023" fmla="*/ 549463 h 2338382"/>
                <a:gd name="connsiteX1024" fmla="*/ 11381732 w 12070459"/>
                <a:gd name="connsiteY1024" fmla="*/ 551995 h 2338382"/>
                <a:gd name="connsiteX1025" fmla="*/ 11381732 w 12070459"/>
                <a:gd name="connsiteY1025" fmla="*/ 554527 h 2338382"/>
                <a:gd name="connsiteX1026" fmla="*/ 11381732 w 12070459"/>
                <a:gd name="connsiteY1026" fmla="*/ 557059 h 2338382"/>
                <a:gd name="connsiteX1027" fmla="*/ 11379200 w 12070459"/>
                <a:gd name="connsiteY1027" fmla="*/ 557059 h 2338382"/>
                <a:gd name="connsiteX1028" fmla="*/ 10582859 w 12070459"/>
                <a:gd name="connsiteY1028" fmla="*/ 574784 h 2338382"/>
                <a:gd name="connsiteX1029" fmla="*/ 10580326 w 12070459"/>
                <a:gd name="connsiteY1029" fmla="*/ 574784 h 2338382"/>
                <a:gd name="connsiteX1030" fmla="*/ 10577794 w 12070459"/>
                <a:gd name="connsiteY1030" fmla="*/ 574784 h 2338382"/>
                <a:gd name="connsiteX1031" fmla="*/ 10577794 w 12070459"/>
                <a:gd name="connsiteY1031" fmla="*/ 572252 h 2338382"/>
                <a:gd name="connsiteX1032" fmla="*/ 10575263 w 12070459"/>
                <a:gd name="connsiteY1032" fmla="*/ 569720 h 2338382"/>
                <a:gd name="connsiteX1033" fmla="*/ 10577794 w 12070459"/>
                <a:gd name="connsiteY1033" fmla="*/ 567188 h 2338382"/>
                <a:gd name="connsiteX1034" fmla="*/ 10577794 w 12070459"/>
                <a:gd name="connsiteY1034" fmla="*/ 565922 h 2338382"/>
                <a:gd name="connsiteX1035" fmla="*/ 10580326 w 12070459"/>
                <a:gd name="connsiteY1035" fmla="*/ 565922 h 2338382"/>
                <a:gd name="connsiteX1036" fmla="*/ 10582859 w 12070459"/>
                <a:gd name="connsiteY1036" fmla="*/ 565922 h 2338382"/>
                <a:gd name="connsiteX1037" fmla="*/ 10585391 w 12070459"/>
                <a:gd name="connsiteY1037" fmla="*/ 568454 h 2338382"/>
                <a:gd name="connsiteX1038" fmla="*/ 10585391 w 12070459"/>
                <a:gd name="connsiteY1038" fmla="*/ 570986 h 2338382"/>
                <a:gd name="connsiteX1039" fmla="*/ 10585391 w 12070459"/>
                <a:gd name="connsiteY1039" fmla="*/ 573518 h 2338382"/>
                <a:gd name="connsiteX1040" fmla="*/ 10582859 w 12070459"/>
                <a:gd name="connsiteY1040" fmla="*/ 574784 h 2338382"/>
                <a:gd name="connsiteX1041" fmla="*/ 10570198 w 12070459"/>
                <a:gd name="connsiteY1041" fmla="*/ 593775 h 2338382"/>
                <a:gd name="connsiteX1042" fmla="*/ 10570198 w 12070459"/>
                <a:gd name="connsiteY1042" fmla="*/ 596306 h 2338382"/>
                <a:gd name="connsiteX1043" fmla="*/ 10570198 w 12070459"/>
                <a:gd name="connsiteY1043" fmla="*/ 598839 h 2338382"/>
                <a:gd name="connsiteX1044" fmla="*/ 10567666 w 12070459"/>
                <a:gd name="connsiteY1044" fmla="*/ 598839 h 2338382"/>
                <a:gd name="connsiteX1045" fmla="*/ 10570198 w 12070459"/>
                <a:gd name="connsiteY1045" fmla="*/ 598839 h 2338382"/>
                <a:gd name="connsiteX1046" fmla="*/ 10570198 w 12070459"/>
                <a:gd name="connsiteY1046" fmla="*/ 601371 h 2338382"/>
                <a:gd name="connsiteX1047" fmla="*/ 10567666 w 12070459"/>
                <a:gd name="connsiteY1047" fmla="*/ 603903 h 2338382"/>
                <a:gd name="connsiteX1048" fmla="*/ 10565134 w 12070459"/>
                <a:gd name="connsiteY1048" fmla="*/ 606435 h 2338382"/>
                <a:gd name="connsiteX1049" fmla="*/ 10565134 w 12070459"/>
                <a:gd name="connsiteY1049" fmla="*/ 608967 h 2338382"/>
                <a:gd name="connsiteX1050" fmla="*/ 10562602 w 12070459"/>
                <a:gd name="connsiteY1050" fmla="*/ 608967 h 2338382"/>
                <a:gd name="connsiteX1051" fmla="*/ 10562602 w 12070459"/>
                <a:gd name="connsiteY1051" fmla="*/ 611499 h 2338382"/>
                <a:gd name="connsiteX1052" fmla="*/ 10562602 w 12070459"/>
                <a:gd name="connsiteY1052" fmla="*/ 608967 h 2338382"/>
                <a:gd name="connsiteX1053" fmla="*/ 10560070 w 12070459"/>
                <a:gd name="connsiteY1053" fmla="*/ 608967 h 2338382"/>
                <a:gd name="connsiteX1054" fmla="*/ 10560070 w 12070459"/>
                <a:gd name="connsiteY1054" fmla="*/ 606435 h 2338382"/>
                <a:gd name="connsiteX1055" fmla="*/ 10560070 w 12070459"/>
                <a:gd name="connsiteY1055" fmla="*/ 601371 h 2338382"/>
                <a:gd name="connsiteX1056" fmla="*/ 10560070 w 12070459"/>
                <a:gd name="connsiteY1056" fmla="*/ 598839 h 2338382"/>
                <a:gd name="connsiteX1057" fmla="*/ 10560070 w 12070459"/>
                <a:gd name="connsiteY1057" fmla="*/ 596306 h 2338382"/>
                <a:gd name="connsiteX1058" fmla="*/ 10562602 w 12070459"/>
                <a:gd name="connsiteY1058" fmla="*/ 596306 h 2338382"/>
                <a:gd name="connsiteX1059" fmla="*/ 10565134 w 12070459"/>
                <a:gd name="connsiteY1059" fmla="*/ 593775 h 2338382"/>
                <a:gd name="connsiteX1060" fmla="*/ 10565134 w 12070459"/>
                <a:gd name="connsiteY1060" fmla="*/ 596306 h 2338382"/>
                <a:gd name="connsiteX1061" fmla="*/ 10567666 w 12070459"/>
                <a:gd name="connsiteY1061" fmla="*/ 593775 h 2338382"/>
                <a:gd name="connsiteX1062" fmla="*/ 10567666 w 12070459"/>
                <a:gd name="connsiteY1062" fmla="*/ 591242 h 2338382"/>
                <a:gd name="connsiteX1063" fmla="*/ 10570198 w 12070459"/>
                <a:gd name="connsiteY1063" fmla="*/ 593775 h 2338382"/>
                <a:gd name="connsiteX1064" fmla="*/ 11258926 w 12070459"/>
                <a:gd name="connsiteY1064" fmla="*/ 672269 h 2338382"/>
                <a:gd name="connsiteX1065" fmla="*/ 11261458 w 12070459"/>
                <a:gd name="connsiteY1065" fmla="*/ 672269 h 2338382"/>
                <a:gd name="connsiteX1066" fmla="*/ 11263990 w 12070459"/>
                <a:gd name="connsiteY1066" fmla="*/ 672269 h 2338382"/>
                <a:gd name="connsiteX1067" fmla="*/ 11266522 w 12070459"/>
                <a:gd name="connsiteY1067" fmla="*/ 672269 h 2338382"/>
                <a:gd name="connsiteX1068" fmla="*/ 11266522 w 12070459"/>
                <a:gd name="connsiteY1068" fmla="*/ 674801 h 2338382"/>
                <a:gd name="connsiteX1069" fmla="*/ 11266522 w 12070459"/>
                <a:gd name="connsiteY1069" fmla="*/ 677333 h 2338382"/>
                <a:gd name="connsiteX1070" fmla="*/ 11266522 w 12070459"/>
                <a:gd name="connsiteY1070" fmla="*/ 679865 h 2338382"/>
                <a:gd name="connsiteX1071" fmla="*/ 11266522 w 12070459"/>
                <a:gd name="connsiteY1071" fmla="*/ 682398 h 2338382"/>
                <a:gd name="connsiteX1072" fmla="*/ 11263990 w 12070459"/>
                <a:gd name="connsiteY1072" fmla="*/ 682398 h 2338382"/>
                <a:gd name="connsiteX1073" fmla="*/ 11261458 w 12070459"/>
                <a:gd name="connsiteY1073" fmla="*/ 682398 h 2338382"/>
                <a:gd name="connsiteX1074" fmla="*/ 11258926 w 12070459"/>
                <a:gd name="connsiteY1074" fmla="*/ 679865 h 2338382"/>
                <a:gd name="connsiteX1075" fmla="*/ 11258926 w 12070459"/>
                <a:gd name="connsiteY1075" fmla="*/ 677333 h 2338382"/>
                <a:gd name="connsiteX1076" fmla="*/ 11256394 w 12070459"/>
                <a:gd name="connsiteY1076" fmla="*/ 677333 h 2338382"/>
                <a:gd name="connsiteX1077" fmla="*/ 11256394 w 12070459"/>
                <a:gd name="connsiteY1077" fmla="*/ 679865 h 2338382"/>
                <a:gd name="connsiteX1078" fmla="*/ 11253862 w 12070459"/>
                <a:gd name="connsiteY1078" fmla="*/ 679865 h 2338382"/>
                <a:gd name="connsiteX1079" fmla="*/ 11251329 w 12070459"/>
                <a:gd name="connsiteY1079" fmla="*/ 677333 h 2338382"/>
                <a:gd name="connsiteX1080" fmla="*/ 11248797 w 12070459"/>
                <a:gd name="connsiteY1080" fmla="*/ 674801 h 2338382"/>
                <a:gd name="connsiteX1081" fmla="*/ 11248797 w 12070459"/>
                <a:gd name="connsiteY1081" fmla="*/ 672269 h 2338382"/>
                <a:gd name="connsiteX1082" fmla="*/ 11251329 w 12070459"/>
                <a:gd name="connsiteY1082" fmla="*/ 672269 h 2338382"/>
                <a:gd name="connsiteX1083" fmla="*/ 11251329 w 12070459"/>
                <a:gd name="connsiteY1083" fmla="*/ 669737 h 2338382"/>
                <a:gd name="connsiteX1084" fmla="*/ 11253862 w 12070459"/>
                <a:gd name="connsiteY1084" fmla="*/ 669737 h 2338382"/>
                <a:gd name="connsiteX1085" fmla="*/ 11253862 w 12070459"/>
                <a:gd name="connsiteY1085" fmla="*/ 667205 h 2338382"/>
                <a:gd name="connsiteX1086" fmla="*/ 11256394 w 12070459"/>
                <a:gd name="connsiteY1086" fmla="*/ 669737 h 2338382"/>
                <a:gd name="connsiteX1087" fmla="*/ 11258926 w 12070459"/>
                <a:gd name="connsiteY1087" fmla="*/ 672269 h 2338382"/>
                <a:gd name="connsiteX1088" fmla="*/ 11329824 w 12070459"/>
                <a:gd name="connsiteY1088" fmla="*/ 692526 h 2338382"/>
                <a:gd name="connsiteX1089" fmla="*/ 11327292 w 12070459"/>
                <a:gd name="connsiteY1089" fmla="*/ 692526 h 2338382"/>
                <a:gd name="connsiteX1090" fmla="*/ 11327292 w 12070459"/>
                <a:gd name="connsiteY1090" fmla="*/ 689994 h 2338382"/>
                <a:gd name="connsiteX1091" fmla="*/ 11324760 w 12070459"/>
                <a:gd name="connsiteY1091" fmla="*/ 689994 h 2338382"/>
                <a:gd name="connsiteX1092" fmla="*/ 11324760 w 12070459"/>
                <a:gd name="connsiteY1092" fmla="*/ 687462 h 2338382"/>
                <a:gd name="connsiteX1093" fmla="*/ 11324760 w 12070459"/>
                <a:gd name="connsiteY1093" fmla="*/ 684930 h 2338382"/>
                <a:gd name="connsiteX1094" fmla="*/ 11324760 w 12070459"/>
                <a:gd name="connsiteY1094" fmla="*/ 682398 h 2338382"/>
                <a:gd name="connsiteX1095" fmla="*/ 11327292 w 12070459"/>
                <a:gd name="connsiteY1095" fmla="*/ 682398 h 2338382"/>
                <a:gd name="connsiteX1096" fmla="*/ 11327292 w 12070459"/>
                <a:gd name="connsiteY1096" fmla="*/ 679865 h 2338382"/>
                <a:gd name="connsiteX1097" fmla="*/ 11329824 w 12070459"/>
                <a:gd name="connsiteY1097" fmla="*/ 679865 h 2338382"/>
                <a:gd name="connsiteX1098" fmla="*/ 11332357 w 12070459"/>
                <a:gd name="connsiteY1098" fmla="*/ 682398 h 2338382"/>
                <a:gd name="connsiteX1099" fmla="*/ 11332357 w 12070459"/>
                <a:gd name="connsiteY1099" fmla="*/ 684930 h 2338382"/>
                <a:gd name="connsiteX1100" fmla="*/ 11332357 w 12070459"/>
                <a:gd name="connsiteY1100" fmla="*/ 687462 h 2338382"/>
                <a:gd name="connsiteX1101" fmla="*/ 11332357 w 12070459"/>
                <a:gd name="connsiteY1101" fmla="*/ 689994 h 2338382"/>
                <a:gd name="connsiteX1102" fmla="*/ 11329824 w 12070459"/>
                <a:gd name="connsiteY1102" fmla="*/ 692526 h 2338382"/>
                <a:gd name="connsiteX1103" fmla="*/ 11156376 w 12070459"/>
                <a:gd name="connsiteY1103" fmla="*/ 692526 h 2338382"/>
                <a:gd name="connsiteX1104" fmla="*/ 11153844 w 12070459"/>
                <a:gd name="connsiteY1104" fmla="*/ 692526 h 2338382"/>
                <a:gd name="connsiteX1105" fmla="*/ 11151312 w 12070459"/>
                <a:gd name="connsiteY1105" fmla="*/ 692526 h 2338382"/>
                <a:gd name="connsiteX1106" fmla="*/ 11151312 w 12070459"/>
                <a:gd name="connsiteY1106" fmla="*/ 689994 h 2338382"/>
                <a:gd name="connsiteX1107" fmla="*/ 11151312 w 12070459"/>
                <a:gd name="connsiteY1107" fmla="*/ 687462 h 2338382"/>
                <a:gd name="connsiteX1108" fmla="*/ 11151312 w 12070459"/>
                <a:gd name="connsiteY1108" fmla="*/ 684930 h 2338382"/>
                <a:gd name="connsiteX1109" fmla="*/ 11151312 w 12070459"/>
                <a:gd name="connsiteY1109" fmla="*/ 682398 h 2338382"/>
                <a:gd name="connsiteX1110" fmla="*/ 11153844 w 12070459"/>
                <a:gd name="connsiteY1110" fmla="*/ 682398 h 2338382"/>
                <a:gd name="connsiteX1111" fmla="*/ 11156376 w 12070459"/>
                <a:gd name="connsiteY1111" fmla="*/ 682398 h 2338382"/>
                <a:gd name="connsiteX1112" fmla="*/ 11158908 w 12070459"/>
                <a:gd name="connsiteY1112" fmla="*/ 682398 h 2338382"/>
                <a:gd name="connsiteX1113" fmla="*/ 11158908 w 12070459"/>
                <a:gd name="connsiteY1113" fmla="*/ 684930 h 2338382"/>
                <a:gd name="connsiteX1114" fmla="*/ 11158908 w 12070459"/>
                <a:gd name="connsiteY1114" fmla="*/ 687462 h 2338382"/>
                <a:gd name="connsiteX1115" fmla="*/ 11158908 w 12070459"/>
                <a:gd name="connsiteY1115" fmla="*/ 689994 h 2338382"/>
                <a:gd name="connsiteX1116" fmla="*/ 11158908 w 12070459"/>
                <a:gd name="connsiteY1116" fmla="*/ 692526 h 2338382"/>
                <a:gd name="connsiteX1117" fmla="*/ 11156376 w 12070459"/>
                <a:gd name="connsiteY1117" fmla="*/ 692526 h 2338382"/>
                <a:gd name="connsiteX1118" fmla="*/ 11410851 w 12070459"/>
                <a:gd name="connsiteY1118" fmla="*/ 697590 h 2338382"/>
                <a:gd name="connsiteX1119" fmla="*/ 11408319 w 12070459"/>
                <a:gd name="connsiteY1119" fmla="*/ 697590 h 2338382"/>
                <a:gd name="connsiteX1120" fmla="*/ 11405787 w 12070459"/>
                <a:gd name="connsiteY1120" fmla="*/ 697590 h 2338382"/>
                <a:gd name="connsiteX1121" fmla="*/ 11403255 w 12070459"/>
                <a:gd name="connsiteY1121" fmla="*/ 695058 h 2338382"/>
                <a:gd name="connsiteX1122" fmla="*/ 11403255 w 12070459"/>
                <a:gd name="connsiteY1122" fmla="*/ 692526 h 2338382"/>
                <a:gd name="connsiteX1123" fmla="*/ 11403255 w 12070459"/>
                <a:gd name="connsiteY1123" fmla="*/ 689994 h 2338382"/>
                <a:gd name="connsiteX1124" fmla="*/ 11405787 w 12070459"/>
                <a:gd name="connsiteY1124" fmla="*/ 689994 h 2338382"/>
                <a:gd name="connsiteX1125" fmla="*/ 11405787 w 12070459"/>
                <a:gd name="connsiteY1125" fmla="*/ 687462 h 2338382"/>
                <a:gd name="connsiteX1126" fmla="*/ 11408319 w 12070459"/>
                <a:gd name="connsiteY1126" fmla="*/ 687462 h 2338382"/>
                <a:gd name="connsiteX1127" fmla="*/ 11410851 w 12070459"/>
                <a:gd name="connsiteY1127" fmla="*/ 687462 h 2338382"/>
                <a:gd name="connsiteX1128" fmla="*/ 11410851 w 12070459"/>
                <a:gd name="connsiteY1128" fmla="*/ 689994 h 2338382"/>
                <a:gd name="connsiteX1129" fmla="*/ 11413383 w 12070459"/>
                <a:gd name="connsiteY1129" fmla="*/ 692526 h 2338382"/>
                <a:gd name="connsiteX1130" fmla="*/ 11413383 w 12070459"/>
                <a:gd name="connsiteY1130" fmla="*/ 695058 h 2338382"/>
                <a:gd name="connsiteX1131" fmla="*/ 11410851 w 12070459"/>
                <a:gd name="connsiteY1131" fmla="*/ 695058 h 2338382"/>
                <a:gd name="connsiteX1132" fmla="*/ 11410851 w 12070459"/>
                <a:gd name="connsiteY1132" fmla="*/ 697590 h 2338382"/>
                <a:gd name="connsiteX1133" fmla="*/ 11308301 w 12070459"/>
                <a:gd name="connsiteY1133" fmla="*/ 702654 h 2338382"/>
                <a:gd name="connsiteX1134" fmla="*/ 11305769 w 12070459"/>
                <a:gd name="connsiteY1134" fmla="*/ 702654 h 2338382"/>
                <a:gd name="connsiteX1135" fmla="*/ 11305769 w 12070459"/>
                <a:gd name="connsiteY1135" fmla="*/ 700122 h 2338382"/>
                <a:gd name="connsiteX1136" fmla="*/ 11303238 w 12070459"/>
                <a:gd name="connsiteY1136" fmla="*/ 700122 h 2338382"/>
                <a:gd name="connsiteX1137" fmla="*/ 11303238 w 12070459"/>
                <a:gd name="connsiteY1137" fmla="*/ 697590 h 2338382"/>
                <a:gd name="connsiteX1138" fmla="*/ 11303238 w 12070459"/>
                <a:gd name="connsiteY1138" fmla="*/ 695058 h 2338382"/>
                <a:gd name="connsiteX1139" fmla="*/ 11305769 w 12070459"/>
                <a:gd name="connsiteY1139" fmla="*/ 692526 h 2338382"/>
                <a:gd name="connsiteX1140" fmla="*/ 11308301 w 12070459"/>
                <a:gd name="connsiteY1140" fmla="*/ 689994 h 2338382"/>
                <a:gd name="connsiteX1141" fmla="*/ 11308301 w 12070459"/>
                <a:gd name="connsiteY1141" fmla="*/ 692526 h 2338382"/>
                <a:gd name="connsiteX1142" fmla="*/ 11310834 w 12070459"/>
                <a:gd name="connsiteY1142" fmla="*/ 692526 h 2338382"/>
                <a:gd name="connsiteX1143" fmla="*/ 11310834 w 12070459"/>
                <a:gd name="connsiteY1143" fmla="*/ 695058 h 2338382"/>
                <a:gd name="connsiteX1144" fmla="*/ 11310834 w 12070459"/>
                <a:gd name="connsiteY1144" fmla="*/ 697590 h 2338382"/>
                <a:gd name="connsiteX1145" fmla="*/ 11310834 w 12070459"/>
                <a:gd name="connsiteY1145" fmla="*/ 700122 h 2338382"/>
                <a:gd name="connsiteX1146" fmla="*/ 11308301 w 12070459"/>
                <a:gd name="connsiteY1146" fmla="*/ 702654 h 2338382"/>
                <a:gd name="connsiteX1147" fmla="*/ 11413383 w 12070459"/>
                <a:gd name="connsiteY1147" fmla="*/ 731773 h 2338382"/>
                <a:gd name="connsiteX1148" fmla="*/ 11410851 w 12070459"/>
                <a:gd name="connsiteY1148" fmla="*/ 731773 h 2338382"/>
                <a:gd name="connsiteX1149" fmla="*/ 11408319 w 12070459"/>
                <a:gd name="connsiteY1149" fmla="*/ 731773 h 2338382"/>
                <a:gd name="connsiteX1150" fmla="*/ 11408319 w 12070459"/>
                <a:gd name="connsiteY1150" fmla="*/ 730507 h 2338382"/>
                <a:gd name="connsiteX1151" fmla="*/ 11408319 w 12070459"/>
                <a:gd name="connsiteY1151" fmla="*/ 727975 h 2338382"/>
                <a:gd name="connsiteX1152" fmla="*/ 11408319 w 12070459"/>
                <a:gd name="connsiteY1152" fmla="*/ 725443 h 2338382"/>
                <a:gd name="connsiteX1153" fmla="*/ 11408319 w 12070459"/>
                <a:gd name="connsiteY1153" fmla="*/ 722911 h 2338382"/>
                <a:gd name="connsiteX1154" fmla="*/ 11410851 w 12070459"/>
                <a:gd name="connsiteY1154" fmla="*/ 722911 h 2338382"/>
                <a:gd name="connsiteX1155" fmla="*/ 11413383 w 12070459"/>
                <a:gd name="connsiteY1155" fmla="*/ 722911 h 2338382"/>
                <a:gd name="connsiteX1156" fmla="*/ 11415915 w 12070459"/>
                <a:gd name="connsiteY1156" fmla="*/ 725443 h 2338382"/>
                <a:gd name="connsiteX1157" fmla="*/ 11415915 w 12070459"/>
                <a:gd name="connsiteY1157" fmla="*/ 727975 h 2338382"/>
                <a:gd name="connsiteX1158" fmla="*/ 11415915 w 12070459"/>
                <a:gd name="connsiteY1158" fmla="*/ 730507 h 2338382"/>
                <a:gd name="connsiteX1159" fmla="*/ 11413383 w 12070459"/>
                <a:gd name="connsiteY1159" fmla="*/ 731773 h 2338382"/>
                <a:gd name="connsiteX1160" fmla="*/ 11422245 w 12070459"/>
                <a:gd name="connsiteY1160" fmla="*/ 768489 h 2338382"/>
                <a:gd name="connsiteX1161" fmla="*/ 11419713 w 12070459"/>
                <a:gd name="connsiteY1161" fmla="*/ 771021 h 2338382"/>
                <a:gd name="connsiteX1162" fmla="*/ 11419713 w 12070459"/>
                <a:gd name="connsiteY1162" fmla="*/ 768489 h 2338382"/>
                <a:gd name="connsiteX1163" fmla="*/ 11417182 w 12070459"/>
                <a:gd name="connsiteY1163" fmla="*/ 768489 h 2338382"/>
                <a:gd name="connsiteX1164" fmla="*/ 11417182 w 12070459"/>
                <a:gd name="connsiteY1164" fmla="*/ 765956 h 2338382"/>
                <a:gd name="connsiteX1165" fmla="*/ 11414649 w 12070459"/>
                <a:gd name="connsiteY1165" fmla="*/ 763424 h 2338382"/>
                <a:gd name="connsiteX1166" fmla="*/ 11412117 w 12070459"/>
                <a:gd name="connsiteY1166" fmla="*/ 760892 h 2338382"/>
                <a:gd name="connsiteX1167" fmla="*/ 11412117 w 12070459"/>
                <a:gd name="connsiteY1167" fmla="*/ 758360 h 2338382"/>
                <a:gd name="connsiteX1168" fmla="*/ 11414649 w 12070459"/>
                <a:gd name="connsiteY1168" fmla="*/ 758360 h 2338382"/>
                <a:gd name="connsiteX1169" fmla="*/ 11414649 w 12070459"/>
                <a:gd name="connsiteY1169" fmla="*/ 755828 h 2338382"/>
                <a:gd name="connsiteX1170" fmla="*/ 11417182 w 12070459"/>
                <a:gd name="connsiteY1170" fmla="*/ 753296 h 2338382"/>
                <a:gd name="connsiteX1171" fmla="*/ 11419713 w 12070459"/>
                <a:gd name="connsiteY1171" fmla="*/ 755828 h 2338382"/>
                <a:gd name="connsiteX1172" fmla="*/ 11419713 w 12070459"/>
                <a:gd name="connsiteY1172" fmla="*/ 758360 h 2338382"/>
                <a:gd name="connsiteX1173" fmla="*/ 11422245 w 12070459"/>
                <a:gd name="connsiteY1173" fmla="*/ 758360 h 2338382"/>
                <a:gd name="connsiteX1174" fmla="*/ 11422245 w 12070459"/>
                <a:gd name="connsiteY1174" fmla="*/ 760892 h 2338382"/>
                <a:gd name="connsiteX1175" fmla="*/ 11424778 w 12070459"/>
                <a:gd name="connsiteY1175" fmla="*/ 760892 h 2338382"/>
                <a:gd name="connsiteX1176" fmla="*/ 11424778 w 12070459"/>
                <a:gd name="connsiteY1176" fmla="*/ 763424 h 2338382"/>
                <a:gd name="connsiteX1177" fmla="*/ 11424778 w 12070459"/>
                <a:gd name="connsiteY1177" fmla="*/ 765956 h 2338382"/>
                <a:gd name="connsiteX1178" fmla="*/ 11422245 w 12070459"/>
                <a:gd name="connsiteY1178" fmla="*/ 768489 h 2338382"/>
                <a:gd name="connsiteX1179" fmla="*/ 10344843 w 12070459"/>
                <a:gd name="connsiteY1179" fmla="*/ 771021 h 2338382"/>
                <a:gd name="connsiteX1180" fmla="*/ 10342310 w 12070459"/>
                <a:gd name="connsiteY1180" fmla="*/ 771021 h 2338382"/>
                <a:gd name="connsiteX1181" fmla="*/ 10339778 w 12070459"/>
                <a:gd name="connsiteY1181" fmla="*/ 771021 h 2338382"/>
                <a:gd name="connsiteX1182" fmla="*/ 10339778 w 12070459"/>
                <a:gd name="connsiteY1182" fmla="*/ 768489 h 2338382"/>
                <a:gd name="connsiteX1183" fmla="*/ 10339778 w 12070459"/>
                <a:gd name="connsiteY1183" fmla="*/ 765956 h 2338382"/>
                <a:gd name="connsiteX1184" fmla="*/ 10339778 w 12070459"/>
                <a:gd name="connsiteY1184" fmla="*/ 763424 h 2338382"/>
                <a:gd name="connsiteX1185" fmla="*/ 10339778 w 12070459"/>
                <a:gd name="connsiteY1185" fmla="*/ 760892 h 2338382"/>
                <a:gd name="connsiteX1186" fmla="*/ 10342310 w 12070459"/>
                <a:gd name="connsiteY1186" fmla="*/ 760892 h 2338382"/>
                <a:gd name="connsiteX1187" fmla="*/ 10344843 w 12070459"/>
                <a:gd name="connsiteY1187" fmla="*/ 760892 h 2338382"/>
                <a:gd name="connsiteX1188" fmla="*/ 10347375 w 12070459"/>
                <a:gd name="connsiteY1188" fmla="*/ 763424 h 2338382"/>
                <a:gd name="connsiteX1189" fmla="*/ 10347375 w 12070459"/>
                <a:gd name="connsiteY1189" fmla="*/ 765956 h 2338382"/>
                <a:gd name="connsiteX1190" fmla="*/ 10347375 w 12070459"/>
                <a:gd name="connsiteY1190" fmla="*/ 768489 h 2338382"/>
                <a:gd name="connsiteX1191" fmla="*/ 10344843 w 12070459"/>
                <a:gd name="connsiteY1191" fmla="*/ 771021 h 2338382"/>
                <a:gd name="connsiteX1192" fmla="*/ 11308301 w 12070459"/>
                <a:gd name="connsiteY1192" fmla="*/ 778617 h 2338382"/>
                <a:gd name="connsiteX1193" fmla="*/ 11305769 w 12070459"/>
                <a:gd name="connsiteY1193" fmla="*/ 781149 h 2338382"/>
                <a:gd name="connsiteX1194" fmla="*/ 11303238 w 12070459"/>
                <a:gd name="connsiteY1194" fmla="*/ 778617 h 2338382"/>
                <a:gd name="connsiteX1195" fmla="*/ 11300705 w 12070459"/>
                <a:gd name="connsiteY1195" fmla="*/ 776085 h 2338382"/>
                <a:gd name="connsiteX1196" fmla="*/ 11300705 w 12070459"/>
                <a:gd name="connsiteY1196" fmla="*/ 773553 h 2338382"/>
                <a:gd name="connsiteX1197" fmla="*/ 11300705 w 12070459"/>
                <a:gd name="connsiteY1197" fmla="*/ 771021 h 2338382"/>
                <a:gd name="connsiteX1198" fmla="*/ 11303238 w 12070459"/>
                <a:gd name="connsiteY1198" fmla="*/ 771021 h 2338382"/>
                <a:gd name="connsiteX1199" fmla="*/ 11303238 w 12070459"/>
                <a:gd name="connsiteY1199" fmla="*/ 768489 h 2338382"/>
                <a:gd name="connsiteX1200" fmla="*/ 11305769 w 12070459"/>
                <a:gd name="connsiteY1200" fmla="*/ 768489 h 2338382"/>
                <a:gd name="connsiteX1201" fmla="*/ 11308301 w 12070459"/>
                <a:gd name="connsiteY1201" fmla="*/ 768489 h 2338382"/>
                <a:gd name="connsiteX1202" fmla="*/ 11308301 w 12070459"/>
                <a:gd name="connsiteY1202" fmla="*/ 771021 h 2338382"/>
                <a:gd name="connsiteX1203" fmla="*/ 11310834 w 12070459"/>
                <a:gd name="connsiteY1203" fmla="*/ 773553 h 2338382"/>
                <a:gd name="connsiteX1204" fmla="*/ 11310834 w 12070459"/>
                <a:gd name="connsiteY1204" fmla="*/ 776085 h 2338382"/>
                <a:gd name="connsiteX1205" fmla="*/ 11308301 w 12070459"/>
                <a:gd name="connsiteY1205" fmla="*/ 776085 h 2338382"/>
                <a:gd name="connsiteX1206" fmla="*/ 11308301 w 12070459"/>
                <a:gd name="connsiteY1206" fmla="*/ 778617 h 2338382"/>
                <a:gd name="connsiteX1207" fmla="*/ 11263990 w 12070459"/>
                <a:gd name="connsiteY1207" fmla="*/ 784947 h 2338382"/>
                <a:gd name="connsiteX1208" fmla="*/ 11261458 w 12070459"/>
                <a:gd name="connsiteY1208" fmla="*/ 784947 h 2338382"/>
                <a:gd name="connsiteX1209" fmla="*/ 11261458 w 12070459"/>
                <a:gd name="connsiteY1209" fmla="*/ 782415 h 2338382"/>
                <a:gd name="connsiteX1210" fmla="*/ 11258926 w 12070459"/>
                <a:gd name="connsiteY1210" fmla="*/ 782415 h 2338382"/>
                <a:gd name="connsiteX1211" fmla="*/ 11258926 w 12070459"/>
                <a:gd name="connsiteY1211" fmla="*/ 781149 h 2338382"/>
                <a:gd name="connsiteX1212" fmla="*/ 11258926 w 12070459"/>
                <a:gd name="connsiteY1212" fmla="*/ 778617 h 2338382"/>
                <a:gd name="connsiteX1213" fmla="*/ 11261458 w 12070459"/>
                <a:gd name="connsiteY1213" fmla="*/ 776085 h 2338382"/>
                <a:gd name="connsiteX1214" fmla="*/ 11263990 w 12070459"/>
                <a:gd name="connsiteY1214" fmla="*/ 773553 h 2338382"/>
                <a:gd name="connsiteX1215" fmla="*/ 11263990 w 12070459"/>
                <a:gd name="connsiteY1215" fmla="*/ 776085 h 2338382"/>
                <a:gd name="connsiteX1216" fmla="*/ 11266522 w 12070459"/>
                <a:gd name="connsiteY1216" fmla="*/ 776085 h 2338382"/>
                <a:gd name="connsiteX1217" fmla="*/ 11266522 w 12070459"/>
                <a:gd name="connsiteY1217" fmla="*/ 778617 h 2338382"/>
                <a:gd name="connsiteX1218" fmla="*/ 11266522 w 12070459"/>
                <a:gd name="connsiteY1218" fmla="*/ 781149 h 2338382"/>
                <a:gd name="connsiteX1219" fmla="*/ 11266522 w 12070459"/>
                <a:gd name="connsiteY1219" fmla="*/ 783681 h 2338382"/>
                <a:gd name="connsiteX1220" fmla="*/ 11263990 w 12070459"/>
                <a:gd name="connsiteY1220" fmla="*/ 784947 h 2338382"/>
                <a:gd name="connsiteX1221" fmla="*/ 10746179 w 12070459"/>
                <a:gd name="connsiteY1221" fmla="*/ 795076 h 2338382"/>
                <a:gd name="connsiteX1222" fmla="*/ 10743646 w 12070459"/>
                <a:gd name="connsiteY1222" fmla="*/ 795076 h 2338382"/>
                <a:gd name="connsiteX1223" fmla="*/ 10743646 w 12070459"/>
                <a:gd name="connsiteY1223" fmla="*/ 792543 h 2338382"/>
                <a:gd name="connsiteX1224" fmla="*/ 10741114 w 12070459"/>
                <a:gd name="connsiteY1224" fmla="*/ 792543 h 2338382"/>
                <a:gd name="connsiteX1225" fmla="*/ 10741114 w 12070459"/>
                <a:gd name="connsiteY1225" fmla="*/ 790011 h 2338382"/>
                <a:gd name="connsiteX1226" fmla="*/ 10741114 w 12070459"/>
                <a:gd name="connsiteY1226" fmla="*/ 787479 h 2338382"/>
                <a:gd name="connsiteX1227" fmla="*/ 10743646 w 12070459"/>
                <a:gd name="connsiteY1227" fmla="*/ 784947 h 2338382"/>
                <a:gd name="connsiteX1228" fmla="*/ 10746179 w 12070459"/>
                <a:gd name="connsiteY1228" fmla="*/ 784947 h 2338382"/>
                <a:gd name="connsiteX1229" fmla="*/ 10748710 w 12070459"/>
                <a:gd name="connsiteY1229" fmla="*/ 784947 h 2338382"/>
                <a:gd name="connsiteX1230" fmla="*/ 10748710 w 12070459"/>
                <a:gd name="connsiteY1230" fmla="*/ 787479 h 2338382"/>
                <a:gd name="connsiteX1231" fmla="*/ 10748710 w 12070459"/>
                <a:gd name="connsiteY1231" fmla="*/ 790011 h 2338382"/>
                <a:gd name="connsiteX1232" fmla="*/ 10748710 w 12070459"/>
                <a:gd name="connsiteY1232" fmla="*/ 792543 h 2338382"/>
                <a:gd name="connsiteX1233" fmla="*/ 10746179 w 12070459"/>
                <a:gd name="connsiteY1233" fmla="*/ 795076 h 2338382"/>
                <a:gd name="connsiteX1234" fmla="*/ 11441236 w 12070459"/>
                <a:gd name="connsiteY1234" fmla="*/ 796342 h 2338382"/>
                <a:gd name="connsiteX1235" fmla="*/ 11441236 w 12070459"/>
                <a:gd name="connsiteY1235" fmla="*/ 798873 h 2338382"/>
                <a:gd name="connsiteX1236" fmla="*/ 11438704 w 12070459"/>
                <a:gd name="connsiteY1236" fmla="*/ 796342 h 2338382"/>
                <a:gd name="connsiteX1237" fmla="*/ 11436172 w 12070459"/>
                <a:gd name="connsiteY1237" fmla="*/ 793809 h 2338382"/>
                <a:gd name="connsiteX1238" fmla="*/ 11436172 w 12070459"/>
                <a:gd name="connsiteY1238" fmla="*/ 791277 h 2338382"/>
                <a:gd name="connsiteX1239" fmla="*/ 11436172 w 12070459"/>
                <a:gd name="connsiteY1239" fmla="*/ 788745 h 2338382"/>
                <a:gd name="connsiteX1240" fmla="*/ 11438704 w 12070459"/>
                <a:gd name="connsiteY1240" fmla="*/ 788745 h 2338382"/>
                <a:gd name="connsiteX1241" fmla="*/ 11438704 w 12070459"/>
                <a:gd name="connsiteY1241" fmla="*/ 786213 h 2338382"/>
                <a:gd name="connsiteX1242" fmla="*/ 11441236 w 12070459"/>
                <a:gd name="connsiteY1242" fmla="*/ 786213 h 2338382"/>
                <a:gd name="connsiteX1243" fmla="*/ 11443768 w 12070459"/>
                <a:gd name="connsiteY1243" fmla="*/ 788745 h 2338382"/>
                <a:gd name="connsiteX1244" fmla="*/ 11446300 w 12070459"/>
                <a:gd name="connsiteY1244" fmla="*/ 791277 h 2338382"/>
                <a:gd name="connsiteX1245" fmla="*/ 11446300 w 12070459"/>
                <a:gd name="connsiteY1245" fmla="*/ 793809 h 2338382"/>
                <a:gd name="connsiteX1246" fmla="*/ 11443768 w 12070459"/>
                <a:gd name="connsiteY1246" fmla="*/ 793809 h 2338382"/>
                <a:gd name="connsiteX1247" fmla="*/ 11443768 w 12070459"/>
                <a:gd name="connsiteY1247" fmla="*/ 796342 h 2338382"/>
                <a:gd name="connsiteX1248" fmla="*/ 11441236 w 12070459"/>
                <a:gd name="connsiteY1248" fmla="*/ 796342 h 2338382"/>
                <a:gd name="connsiteX1249" fmla="*/ 11337420 w 12070459"/>
                <a:gd name="connsiteY1249" fmla="*/ 803938 h 2338382"/>
                <a:gd name="connsiteX1250" fmla="*/ 11337420 w 12070459"/>
                <a:gd name="connsiteY1250" fmla="*/ 806470 h 2338382"/>
                <a:gd name="connsiteX1251" fmla="*/ 11334889 w 12070459"/>
                <a:gd name="connsiteY1251" fmla="*/ 803938 h 2338382"/>
                <a:gd name="connsiteX1252" fmla="*/ 11332357 w 12070459"/>
                <a:gd name="connsiteY1252" fmla="*/ 801406 h 2338382"/>
                <a:gd name="connsiteX1253" fmla="*/ 11332357 w 12070459"/>
                <a:gd name="connsiteY1253" fmla="*/ 798873 h 2338382"/>
                <a:gd name="connsiteX1254" fmla="*/ 11332357 w 12070459"/>
                <a:gd name="connsiteY1254" fmla="*/ 796342 h 2338382"/>
                <a:gd name="connsiteX1255" fmla="*/ 11334889 w 12070459"/>
                <a:gd name="connsiteY1255" fmla="*/ 796342 h 2338382"/>
                <a:gd name="connsiteX1256" fmla="*/ 11334889 w 12070459"/>
                <a:gd name="connsiteY1256" fmla="*/ 793809 h 2338382"/>
                <a:gd name="connsiteX1257" fmla="*/ 11337420 w 12070459"/>
                <a:gd name="connsiteY1257" fmla="*/ 793809 h 2338382"/>
                <a:gd name="connsiteX1258" fmla="*/ 11339952 w 12070459"/>
                <a:gd name="connsiteY1258" fmla="*/ 796342 h 2338382"/>
                <a:gd name="connsiteX1259" fmla="*/ 11342485 w 12070459"/>
                <a:gd name="connsiteY1259" fmla="*/ 798873 h 2338382"/>
                <a:gd name="connsiteX1260" fmla="*/ 11342485 w 12070459"/>
                <a:gd name="connsiteY1260" fmla="*/ 801406 h 2338382"/>
                <a:gd name="connsiteX1261" fmla="*/ 11339952 w 12070459"/>
                <a:gd name="connsiteY1261" fmla="*/ 801406 h 2338382"/>
                <a:gd name="connsiteX1262" fmla="*/ 11339952 w 12070459"/>
                <a:gd name="connsiteY1262" fmla="*/ 803938 h 2338382"/>
                <a:gd name="connsiteX1263" fmla="*/ 11337420 w 12070459"/>
                <a:gd name="connsiteY1263" fmla="*/ 803938 h 2338382"/>
                <a:gd name="connsiteX1264" fmla="*/ 10756307 w 12070459"/>
                <a:gd name="connsiteY1264" fmla="*/ 810268 h 2338382"/>
                <a:gd name="connsiteX1265" fmla="*/ 10753774 w 12070459"/>
                <a:gd name="connsiteY1265" fmla="*/ 810268 h 2338382"/>
                <a:gd name="connsiteX1266" fmla="*/ 10751242 w 12070459"/>
                <a:gd name="connsiteY1266" fmla="*/ 807736 h 2338382"/>
                <a:gd name="connsiteX1267" fmla="*/ 10748710 w 12070459"/>
                <a:gd name="connsiteY1267" fmla="*/ 805204 h 2338382"/>
                <a:gd name="connsiteX1268" fmla="*/ 10748710 w 12070459"/>
                <a:gd name="connsiteY1268" fmla="*/ 802672 h 2338382"/>
                <a:gd name="connsiteX1269" fmla="*/ 10751242 w 12070459"/>
                <a:gd name="connsiteY1269" fmla="*/ 800140 h 2338382"/>
                <a:gd name="connsiteX1270" fmla="*/ 10753774 w 12070459"/>
                <a:gd name="connsiteY1270" fmla="*/ 797607 h 2338382"/>
                <a:gd name="connsiteX1271" fmla="*/ 10756307 w 12070459"/>
                <a:gd name="connsiteY1271" fmla="*/ 797607 h 2338382"/>
                <a:gd name="connsiteX1272" fmla="*/ 10756307 w 12070459"/>
                <a:gd name="connsiteY1272" fmla="*/ 800140 h 2338382"/>
                <a:gd name="connsiteX1273" fmla="*/ 10758839 w 12070459"/>
                <a:gd name="connsiteY1273" fmla="*/ 800140 h 2338382"/>
                <a:gd name="connsiteX1274" fmla="*/ 10758839 w 12070459"/>
                <a:gd name="connsiteY1274" fmla="*/ 802672 h 2338382"/>
                <a:gd name="connsiteX1275" fmla="*/ 10758839 w 12070459"/>
                <a:gd name="connsiteY1275" fmla="*/ 805204 h 2338382"/>
                <a:gd name="connsiteX1276" fmla="*/ 10758839 w 12070459"/>
                <a:gd name="connsiteY1276" fmla="*/ 807736 h 2338382"/>
                <a:gd name="connsiteX1277" fmla="*/ 10756307 w 12070459"/>
                <a:gd name="connsiteY1277" fmla="*/ 807736 h 2338382"/>
                <a:gd name="connsiteX1278" fmla="*/ 10756307 w 12070459"/>
                <a:gd name="connsiteY1278" fmla="*/ 810268 h 2338382"/>
                <a:gd name="connsiteX1279" fmla="*/ 10732252 w 12070459"/>
                <a:gd name="connsiteY1279" fmla="*/ 810268 h 2338382"/>
                <a:gd name="connsiteX1280" fmla="*/ 10729719 w 12070459"/>
                <a:gd name="connsiteY1280" fmla="*/ 810268 h 2338382"/>
                <a:gd name="connsiteX1281" fmla="*/ 10727188 w 12070459"/>
                <a:gd name="connsiteY1281" fmla="*/ 810268 h 2338382"/>
                <a:gd name="connsiteX1282" fmla="*/ 10727188 w 12070459"/>
                <a:gd name="connsiteY1282" fmla="*/ 807736 h 2338382"/>
                <a:gd name="connsiteX1283" fmla="*/ 10727188 w 12070459"/>
                <a:gd name="connsiteY1283" fmla="*/ 806470 h 2338382"/>
                <a:gd name="connsiteX1284" fmla="*/ 10727188 w 12070459"/>
                <a:gd name="connsiteY1284" fmla="*/ 803938 h 2338382"/>
                <a:gd name="connsiteX1285" fmla="*/ 10727188 w 12070459"/>
                <a:gd name="connsiteY1285" fmla="*/ 801406 h 2338382"/>
                <a:gd name="connsiteX1286" fmla="*/ 10729719 w 12070459"/>
                <a:gd name="connsiteY1286" fmla="*/ 801406 h 2338382"/>
                <a:gd name="connsiteX1287" fmla="*/ 10732252 w 12070459"/>
                <a:gd name="connsiteY1287" fmla="*/ 801406 h 2338382"/>
                <a:gd name="connsiteX1288" fmla="*/ 10734784 w 12070459"/>
                <a:gd name="connsiteY1288" fmla="*/ 803938 h 2338382"/>
                <a:gd name="connsiteX1289" fmla="*/ 10734784 w 12070459"/>
                <a:gd name="connsiteY1289" fmla="*/ 806470 h 2338382"/>
                <a:gd name="connsiteX1290" fmla="*/ 10734784 w 12070459"/>
                <a:gd name="connsiteY1290" fmla="*/ 809002 h 2338382"/>
                <a:gd name="connsiteX1291" fmla="*/ 10732252 w 12070459"/>
                <a:gd name="connsiteY1291" fmla="*/ 810268 h 2338382"/>
                <a:gd name="connsiteX1292" fmla="*/ 11356411 w 12070459"/>
                <a:gd name="connsiteY1292" fmla="*/ 846983 h 2338382"/>
                <a:gd name="connsiteX1293" fmla="*/ 11353879 w 12070459"/>
                <a:gd name="connsiteY1293" fmla="*/ 846983 h 2338382"/>
                <a:gd name="connsiteX1294" fmla="*/ 11351347 w 12070459"/>
                <a:gd name="connsiteY1294" fmla="*/ 846983 h 2338382"/>
                <a:gd name="connsiteX1295" fmla="*/ 11351347 w 12070459"/>
                <a:gd name="connsiteY1295" fmla="*/ 844451 h 2338382"/>
                <a:gd name="connsiteX1296" fmla="*/ 11348815 w 12070459"/>
                <a:gd name="connsiteY1296" fmla="*/ 844451 h 2338382"/>
                <a:gd name="connsiteX1297" fmla="*/ 11348815 w 12070459"/>
                <a:gd name="connsiteY1297" fmla="*/ 841919 h 2338382"/>
                <a:gd name="connsiteX1298" fmla="*/ 11348815 w 12070459"/>
                <a:gd name="connsiteY1298" fmla="*/ 839387 h 2338382"/>
                <a:gd name="connsiteX1299" fmla="*/ 11348815 w 12070459"/>
                <a:gd name="connsiteY1299" fmla="*/ 836855 h 2338382"/>
                <a:gd name="connsiteX1300" fmla="*/ 11351347 w 12070459"/>
                <a:gd name="connsiteY1300" fmla="*/ 836855 h 2338382"/>
                <a:gd name="connsiteX1301" fmla="*/ 11351347 w 12070459"/>
                <a:gd name="connsiteY1301" fmla="*/ 834323 h 2338382"/>
                <a:gd name="connsiteX1302" fmla="*/ 11353879 w 12070459"/>
                <a:gd name="connsiteY1302" fmla="*/ 834323 h 2338382"/>
                <a:gd name="connsiteX1303" fmla="*/ 11356411 w 12070459"/>
                <a:gd name="connsiteY1303" fmla="*/ 834323 h 2338382"/>
                <a:gd name="connsiteX1304" fmla="*/ 11356411 w 12070459"/>
                <a:gd name="connsiteY1304" fmla="*/ 836855 h 2338382"/>
                <a:gd name="connsiteX1305" fmla="*/ 11358943 w 12070459"/>
                <a:gd name="connsiteY1305" fmla="*/ 839387 h 2338382"/>
                <a:gd name="connsiteX1306" fmla="*/ 11358943 w 12070459"/>
                <a:gd name="connsiteY1306" fmla="*/ 841919 h 2338382"/>
                <a:gd name="connsiteX1307" fmla="*/ 11356411 w 12070459"/>
                <a:gd name="connsiteY1307" fmla="*/ 844451 h 2338382"/>
                <a:gd name="connsiteX1308" fmla="*/ 11356411 w 12070459"/>
                <a:gd name="connsiteY1308" fmla="*/ 846983 h 2338382"/>
                <a:gd name="connsiteX1309" fmla="*/ 11379200 w 12070459"/>
                <a:gd name="connsiteY1309" fmla="*/ 854579 h 2338382"/>
                <a:gd name="connsiteX1310" fmla="*/ 11376668 w 12070459"/>
                <a:gd name="connsiteY1310" fmla="*/ 854579 h 2338382"/>
                <a:gd name="connsiteX1311" fmla="*/ 11374136 w 12070459"/>
                <a:gd name="connsiteY1311" fmla="*/ 852047 h 2338382"/>
                <a:gd name="connsiteX1312" fmla="*/ 11374136 w 12070459"/>
                <a:gd name="connsiteY1312" fmla="*/ 849515 h 2338382"/>
                <a:gd name="connsiteX1313" fmla="*/ 11374136 w 12070459"/>
                <a:gd name="connsiteY1313" fmla="*/ 846983 h 2338382"/>
                <a:gd name="connsiteX1314" fmla="*/ 11374136 w 12070459"/>
                <a:gd name="connsiteY1314" fmla="*/ 844451 h 2338382"/>
                <a:gd name="connsiteX1315" fmla="*/ 11376668 w 12070459"/>
                <a:gd name="connsiteY1315" fmla="*/ 841919 h 2338382"/>
                <a:gd name="connsiteX1316" fmla="*/ 11379200 w 12070459"/>
                <a:gd name="connsiteY1316" fmla="*/ 841919 h 2338382"/>
                <a:gd name="connsiteX1317" fmla="*/ 11379200 w 12070459"/>
                <a:gd name="connsiteY1317" fmla="*/ 844451 h 2338382"/>
                <a:gd name="connsiteX1318" fmla="*/ 11381732 w 12070459"/>
                <a:gd name="connsiteY1318" fmla="*/ 844451 h 2338382"/>
                <a:gd name="connsiteX1319" fmla="*/ 11381732 w 12070459"/>
                <a:gd name="connsiteY1319" fmla="*/ 846983 h 2338382"/>
                <a:gd name="connsiteX1320" fmla="*/ 11381732 w 12070459"/>
                <a:gd name="connsiteY1320" fmla="*/ 849515 h 2338382"/>
                <a:gd name="connsiteX1321" fmla="*/ 11381732 w 12070459"/>
                <a:gd name="connsiteY1321" fmla="*/ 852047 h 2338382"/>
                <a:gd name="connsiteX1322" fmla="*/ 11379200 w 12070459"/>
                <a:gd name="connsiteY1322" fmla="*/ 852047 h 2338382"/>
                <a:gd name="connsiteX1323" fmla="*/ 11379200 w 12070459"/>
                <a:gd name="connsiteY1323" fmla="*/ 854579 h 2338382"/>
                <a:gd name="connsiteX1324" fmla="*/ 10227101 w 12070459"/>
                <a:gd name="connsiteY1324" fmla="*/ 854579 h 2338382"/>
                <a:gd name="connsiteX1325" fmla="*/ 10227101 w 12070459"/>
                <a:gd name="connsiteY1325" fmla="*/ 857112 h 2338382"/>
                <a:gd name="connsiteX1326" fmla="*/ 10224568 w 12070459"/>
                <a:gd name="connsiteY1326" fmla="*/ 854579 h 2338382"/>
                <a:gd name="connsiteX1327" fmla="*/ 10224568 w 12070459"/>
                <a:gd name="connsiteY1327" fmla="*/ 859644 h 2338382"/>
                <a:gd name="connsiteX1328" fmla="*/ 10224568 w 12070459"/>
                <a:gd name="connsiteY1328" fmla="*/ 862176 h 2338382"/>
                <a:gd name="connsiteX1329" fmla="*/ 10224568 w 12070459"/>
                <a:gd name="connsiteY1329" fmla="*/ 864708 h 2338382"/>
                <a:gd name="connsiteX1330" fmla="*/ 10222036 w 12070459"/>
                <a:gd name="connsiteY1330" fmla="*/ 864708 h 2338382"/>
                <a:gd name="connsiteX1331" fmla="*/ 10222036 w 12070459"/>
                <a:gd name="connsiteY1331" fmla="*/ 867240 h 2338382"/>
                <a:gd name="connsiteX1332" fmla="*/ 10219504 w 12070459"/>
                <a:gd name="connsiteY1332" fmla="*/ 869772 h 2338382"/>
                <a:gd name="connsiteX1333" fmla="*/ 10219504 w 12070459"/>
                <a:gd name="connsiteY1333" fmla="*/ 872304 h 2338382"/>
                <a:gd name="connsiteX1334" fmla="*/ 10216972 w 12070459"/>
                <a:gd name="connsiteY1334" fmla="*/ 874836 h 2338382"/>
                <a:gd name="connsiteX1335" fmla="*/ 10216972 w 12070459"/>
                <a:gd name="connsiteY1335" fmla="*/ 877368 h 2338382"/>
                <a:gd name="connsiteX1336" fmla="*/ 10214440 w 12070459"/>
                <a:gd name="connsiteY1336" fmla="*/ 879900 h 2338382"/>
                <a:gd name="connsiteX1337" fmla="*/ 10211908 w 12070459"/>
                <a:gd name="connsiteY1337" fmla="*/ 879900 h 2338382"/>
                <a:gd name="connsiteX1338" fmla="*/ 10211908 w 12070459"/>
                <a:gd name="connsiteY1338" fmla="*/ 882432 h 2338382"/>
                <a:gd name="connsiteX1339" fmla="*/ 10211908 w 12070459"/>
                <a:gd name="connsiteY1339" fmla="*/ 884965 h 2338382"/>
                <a:gd name="connsiteX1340" fmla="*/ 10209376 w 12070459"/>
                <a:gd name="connsiteY1340" fmla="*/ 884965 h 2338382"/>
                <a:gd name="connsiteX1341" fmla="*/ 10206843 w 12070459"/>
                <a:gd name="connsiteY1341" fmla="*/ 884965 h 2338382"/>
                <a:gd name="connsiteX1342" fmla="*/ 10204311 w 12070459"/>
                <a:gd name="connsiteY1342" fmla="*/ 882432 h 2338382"/>
                <a:gd name="connsiteX1343" fmla="*/ 10204311 w 12070459"/>
                <a:gd name="connsiteY1343" fmla="*/ 879900 h 2338382"/>
                <a:gd name="connsiteX1344" fmla="*/ 10204311 w 12070459"/>
                <a:gd name="connsiteY1344" fmla="*/ 877368 h 2338382"/>
                <a:gd name="connsiteX1345" fmla="*/ 10206843 w 12070459"/>
                <a:gd name="connsiteY1345" fmla="*/ 874836 h 2338382"/>
                <a:gd name="connsiteX1346" fmla="*/ 10209376 w 12070459"/>
                <a:gd name="connsiteY1346" fmla="*/ 874836 h 2338382"/>
                <a:gd name="connsiteX1347" fmla="*/ 10209376 w 12070459"/>
                <a:gd name="connsiteY1347" fmla="*/ 872304 h 2338382"/>
                <a:gd name="connsiteX1348" fmla="*/ 10209376 w 12070459"/>
                <a:gd name="connsiteY1348" fmla="*/ 869772 h 2338382"/>
                <a:gd name="connsiteX1349" fmla="*/ 10211908 w 12070459"/>
                <a:gd name="connsiteY1349" fmla="*/ 869772 h 2338382"/>
                <a:gd name="connsiteX1350" fmla="*/ 10214440 w 12070459"/>
                <a:gd name="connsiteY1350" fmla="*/ 867240 h 2338382"/>
                <a:gd name="connsiteX1351" fmla="*/ 10211908 w 12070459"/>
                <a:gd name="connsiteY1351" fmla="*/ 864708 h 2338382"/>
                <a:gd name="connsiteX1352" fmla="*/ 10211908 w 12070459"/>
                <a:gd name="connsiteY1352" fmla="*/ 862176 h 2338382"/>
                <a:gd name="connsiteX1353" fmla="*/ 10214440 w 12070459"/>
                <a:gd name="connsiteY1353" fmla="*/ 862176 h 2338382"/>
                <a:gd name="connsiteX1354" fmla="*/ 10214440 w 12070459"/>
                <a:gd name="connsiteY1354" fmla="*/ 859644 h 2338382"/>
                <a:gd name="connsiteX1355" fmla="*/ 10216972 w 12070459"/>
                <a:gd name="connsiteY1355" fmla="*/ 859644 h 2338382"/>
                <a:gd name="connsiteX1356" fmla="*/ 10216972 w 12070459"/>
                <a:gd name="connsiteY1356" fmla="*/ 857112 h 2338382"/>
                <a:gd name="connsiteX1357" fmla="*/ 10216972 w 12070459"/>
                <a:gd name="connsiteY1357" fmla="*/ 854579 h 2338382"/>
                <a:gd name="connsiteX1358" fmla="*/ 10222036 w 12070459"/>
                <a:gd name="connsiteY1358" fmla="*/ 854579 h 2338382"/>
                <a:gd name="connsiteX1359" fmla="*/ 10219504 w 12070459"/>
                <a:gd name="connsiteY1359" fmla="*/ 852047 h 2338382"/>
                <a:gd name="connsiteX1360" fmla="*/ 10219504 w 12070459"/>
                <a:gd name="connsiteY1360" fmla="*/ 849515 h 2338382"/>
                <a:gd name="connsiteX1361" fmla="*/ 10222036 w 12070459"/>
                <a:gd name="connsiteY1361" fmla="*/ 846983 h 2338382"/>
                <a:gd name="connsiteX1362" fmla="*/ 10224568 w 12070459"/>
                <a:gd name="connsiteY1362" fmla="*/ 846983 h 2338382"/>
                <a:gd name="connsiteX1363" fmla="*/ 10227101 w 12070459"/>
                <a:gd name="connsiteY1363" fmla="*/ 846983 h 2338382"/>
                <a:gd name="connsiteX1364" fmla="*/ 10227101 w 12070459"/>
                <a:gd name="connsiteY1364" fmla="*/ 849515 h 2338382"/>
                <a:gd name="connsiteX1365" fmla="*/ 10227101 w 12070459"/>
                <a:gd name="connsiteY1365" fmla="*/ 852047 h 2338382"/>
                <a:gd name="connsiteX1366" fmla="*/ 10227101 w 12070459"/>
                <a:gd name="connsiteY1366" fmla="*/ 854579 h 2338382"/>
                <a:gd name="connsiteX1367" fmla="*/ 10615775 w 12070459"/>
                <a:gd name="connsiteY1367" fmla="*/ 857112 h 2338382"/>
                <a:gd name="connsiteX1368" fmla="*/ 10613244 w 12070459"/>
                <a:gd name="connsiteY1368" fmla="*/ 857112 h 2338382"/>
                <a:gd name="connsiteX1369" fmla="*/ 10610712 w 12070459"/>
                <a:gd name="connsiteY1369" fmla="*/ 857112 h 2338382"/>
                <a:gd name="connsiteX1370" fmla="*/ 10608179 w 12070459"/>
                <a:gd name="connsiteY1370" fmla="*/ 854579 h 2338382"/>
                <a:gd name="connsiteX1371" fmla="*/ 10608179 w 12070459"/>
                <a:gd name="connsiteY1371" fmla="*/ 852047 h 2338382"/>
                <a:gd name="connsiteX1372" fmla="*/ 10608179 w 12070459"/>
                <a:gd name="connsiteY1372" fmla="*/ 849515 h 2338382"/>
                <a:gd name="connsiteX1373" fmla="*/ 10610712 w 12070459"/>
                <a:gd name="connsiteY1373" fmla="*/ 846983 h 2338382"/>
                <a:gd name="connsiteX1374" fmla="*/ 10613244 w 12070459"/>
                <a:gd name="connsiteY1374" fmla="*/ 846983 h 2338382"/>
                <a:gd name="connsiteX1375" fmla="*/ 10615775 w 12070459"/>
                <a:gd name="connsiteY1375" fmla="*/ 846983 h 2338382"/>
                <a:gd name="connsiteX1376" fmla="*/ 10615775 w 12070459"/>
                <a:gd name="connsiteY1376" fmla="*/ 849515 h 2338382"/>
                <a:gd name="connsiteX1377" fmla="*/ 10618308 w 12070459"/>
                <a:gd name="connsiteY1377" fmla="*/ 852047 h 2338382"/>
                <a:gd name="connsiteX1378" fmla="*/ 10615775 w 12070459"/>
                <a:gd name="connsiteY1378" fmla="*/ 854579 h 2338382"/>
                <a:gd name="connsiteX1379" fmla="*/ 10615775 w 12070459"/>
                <a:gd name="connsiteY1379" fmla="*/ 857112 h 2338382"/>
                <a:gd name="connsiteX1380" fmla="*/ 10808214 w 12070459"/>
                <a:gd name="connsiteY1380" fmla="*/ 857112 h 2338382"/>
                <a:gd name="connsiteX1381" fmla="*/ 10808214 w 12070459"/>
                <a:gd name="connsiteY1381" fmla="*/ 859644 h 2338382"/>
                <a:gd name="connsiteX1382" fmla="*/ 10808214 w 12070459"/>
                <a:gd name="connsiteY1382" fmla="*/ 862176 h 2338382"/>
                <a:gd name="connsiteX1383" fmla="*/ 10805682 w 12070459"/>
                <a:gd name="connsiteY1383" fmla="*/ 864708 h 2338382"/>
                <a:gd name="connsiteX1384" fmla="*/ 10803150 w 12070459"/>
                <a:gd name="connsiteY1384" fmla="*/ 864708 h 2338382"/>
                <a:gd name="connsiteX1385" fmla="*/ 10800618 w 12070459"/>
                <a:gd name="connsiteY1385" fmla="*/ 864708 h 2338382"/>
                <a:gd name="connsiteX1386" fmla="*/ 10800618 w 12070459"/>
                <a:gd name="connsiteY1386" fmla="*/ 862176 h 2338382"/>
                <a:gd name="connsiteX1387" fmla="*/ 10798086 w 12070459"/>
                <a:gd name="connsiteY1387" fmla="*/ 864708 h 2338382"/>
                <a:gd name="connsiteX1388" fmla="*/ 10795554 w 12070459"/>
                <a:gd name="connsiteY1388" fmla="*/ 864708 h 2338382"/>
                <a:gd name="connsiteX1389" fmla="*/ 10793021 w 12070459"/>
                <a:gd name="connsiteY1389" fmla="*/ 864708 h 2338382"/>
                <a:gd name="connsiteX1390" fmla="*/ 10790490 w 12070459"/>
                <a:gd name="connsiteY1390" fmla="*/ 862176 h 2338382"/>
                <a:gd name="connsiteX1391" fmla="*/ 10790490 w 12070459"/>
                <a:gd name="connsiteY1391" fmla="*/ 859644 h 2338382"/>
                <a:gd name="connsiteX1392" fmla="*/ 10790490 w 12070459"/>
                <a:gd name="connsiteY1392" fmla="*/ 857112 h 2338382"/>
                <a:gd name="connsiteX1393" fmla="*/ 10793021 w 12070459"/>
                <a:gd name="connsiteY1393" fmla="*/ 854579 h 2338382"/>
                <a:gd name="connsiteX1394" fmla="*/ 10795554 w 12070459"/>
                <a:gd name="connsiteY1394" fmla="*/ 854579 h 2338382"/>
                <a:gd name="connsiteX1395" fmla="*/ 10798086 w 12070459"/>
                <a:gd name="connsiteY1395" fmla="*/ 854579 h 2338382"/>
                <a:gd name="connsiteX1396" fmla="*/ 10800618 w 12070459"/>
                <a:gd name="connsiteY1396" fmla="*/ 857112 h 2338382"/>
                <a:gd name="connsiteX1397" fmla="*/ 10800618 w 12070459"/>
                <a:gd name="connsiteY1397" fmla="*/ 854579 h 2338382"/>
                <a:gd name="connsiteX1398" fmla="*/ 10800618 w 12070459"/>
                <a:gd name="connsiteY1398" fmla="*/ 852047 h 2338382"/>
                <a:gd name="connsiteX1399" fmla="*/ 10803150 w 12070459"/>
                <a:gd name="connsiteY1399" fmla="*/ 849515 h 2338382"/>
                <a:gd name="connsiteX1400" fmla="*/ 10805682 w 12070459"/>
                <a:gd name="connsiteY1400" fmla="*/ 849515 h 2338382"/>
                <a:gd name="connsiteX1401" fmla="*/ 10808214 w 12070459"/>
                <a:gd name="connsiteY1401" fmla="*/ 852047 h 2338382"/>
                <a:gd name="connsiteX1402" fmla="*/ 10808214 w 12070459"/>
                <a:gd name="connsiteY1402" fmla="*/ 854579 h 2338382"/>
                <a:gd name="connsiteX1403" fmla="*/ 10808214 w 12070459"/>
                <a:gd name="connsiteY1403" fmla="*/ 857112 h 2338382"/>
                <a:gd name="connsiteX1404" fmla="*/ 11372870 w 12070459"/>
                <a:gd name="connsiteY1404" fmla="*/ 859644 h 2338382"/>
                <a:gd name="connsiteX1405" fmla="*/ 11372870 w 12070459"/>
                <a:gd name="connsiteY1405" fmla="*/ 862176 h 2338382"/>
                <a:gd name="connsiteX1406" fmla="*/ 11372870 w 12070459"/>
                <a:gd name="connsiteY1406" fmla="*/ 864708 h 2338382"/>
                <a:gd name="connsiteX1407" fmla="*/ 11372870 w 12070459"/>
                <a:gd name="connsiteY1407" fmla="*/ 867240 h 2338382"/>
                <a:gd name="connsiteX1408" fmla="*/ 11370338 w 12070459"/>
                <a:gd name="connsiteY1408" fmla="*/ 867240 h 2338382"/>
                <a:gd name="connsiteX1409" fmla="*/ 11367806 w 12070459"/>
                <a:gd name="connsiteY1409" fmla="*/ 867240 h 2338382"/>
                <a:gd name="connsiteX1410" fmla="*/ 11365273 w 12070459"/>
                <a:gd name="connsiteY1410" fmla="*/ 864708 h 2338382"/>
                <a:gd name="connsiteX1411" fmla="*/ 11365273 w 12070459"/>
                <a:gd name="connsiteY1411" fmla="*/ 862176 h 2338382"/>
                <a:gd name="connsiteX1412" fmla="*/ 11365273 w 12070459"/>
                <a:gd name="connsiteY1412" fmla="*/ 859644 h 2338382"/>
                <a:gd name="connsiteX1413" fmla="*/ 11365273 w 12070459"/>
                <a:gd name="connsiteY1413" fmla="*/ 862176 h 2338382"/>
                <a:gd name="connsiteX1414" fmla="*/ 11362741 w 12070459"/>
                <a:gd name="connsiteY1414" fmla="*/ 862176 h 2338382"/>
                <a:gd name="connsiteX1415" fmla="*/ 11360210 w 12070459"/>
                <a:gd name="connsiteY1415" fmla="*/ 859644 h 2338382"/>
                <a:gd name="connsiteX1416" fmla="*/ 11360210 w 12070459"/>
                <a:gd name="connsiteY1416" fmla="*/ 857112 h 2338382"/>
                <a:gd name="connsiteX1417" fmla="*/ 11360210 w 12070459"/>
                <a:gd name="connsiteY1417" fmla="*/ 854579 h 2338382"/>
                <a:gd name="connsiteX1418" fmla="*/ 11360210 w 12070459"/>
                <a:gd name="connsiteY1418" fmla="*/ 852047 h 2338382"/>
                <a:gd name="connsiteX1419" fmla="*/ 11362741 w 12070459"/>
                <a:gd name="connsiteY1419" fmla="*/ 849515 h 2338382"/>
                <a:gd name="connsiteX1420" fmla="*/ 11365273 w 12070459"/>
                <a:gd name="connsiteY1420" fmla="*/ 849515 h 2338382"/>
                <a:gd name="connsiteX1421" fmla="*/ 11367806 w 12070459"/>
                <a:gd name="connsiteY1421" fmla="*/ 852047 h 2338382"/>
                <a:gd name="connsiteX1422" fmla="*/ 11370338 w 12070459"/>
                <a:gd name="connsiteY1422" fmla="*/ 857112 h 2338382"/>
                <a:gd name="connsiteX1423" fmla="*/ 11372870 w 12070459"/>
                <a:gd name="connsiteY1423" fmla="*/ 857112 h 2338382"/>
                <a:gd name="connsiteX1424" fmla="*/ 11372870 w 12070459"/>
                <a:gd name="connsiteY1424" fmla="*/ 859644 h 2338382"/>
                <a:gd name="connsiteX1425" fmla="*/ 10537281 w 12070459"/>
                <a:gd name="connsiteY1425" fmla="*/ 860910 h 2338382"/>
                <a:gd name="connsiteX1426" fmla="*/ 10537281 w 12070459"/>
                <a:gd name="connsiteY1426" fmla="*/ 863442 h 2338382"/>
                <a:gd name="connsiteX1427" fmla="*/ 10534749 w 12070459"/>
                <a:gd name="connsiteY1427" fmla="*/ 860910 h 2338382"/>
                <a:gd name="connsiteX1428" fmla="*/ 10532217 w 12070459"/>
                <a:gd name="connsiteY1428" fmla="*/ 858378 h 2338382"/>
                <a:gd name="connsiteX1429" fmla="*/ 10532217 w 12070459"/>
                <a:gd name="connsiteY1429" fmla="*/ 857112 h 2338382"/>
                <a:gd name="connsiteX1430" fmla="*/ 10532217 w 12070459"/>
                <a:gd name="connsiteY1430" fmla="*/ 854579 h 2338382"/>
                <a:gd name="connsiteX1431" fmla="*/ 10534749 w 12070459"/>
                <a:gd name="connsiteY1431" fmla="*/ 854579 h 2338382"/>
                <a:gd name="connsiteX1432" fmla="*/ 10534749 w 12070459"/>
                <a:gd name="connsiteY1432" fmla="*/ 852047 h 2338382"/>
                <a:gd name="connsiteX1433" fmla="*/ 10537281 w 12070459"/>
                <a:gd name="connsiteY1433" fmla="*/ 852047 h 2338382"/>
                <a:gd name="connsiteX1434" fmla="*/ 10539813 w 12070459"/>
                <a:gd name="connsiteY1434" fmla="*/ 854579 h 2338382"/>
                <a:gd name="connsiteX1435" fmla="*/ 10539813 w 12070459"/>
                <a:gd name="connsiteY1435" fmla="*/ 857112 h 2338382"/>
                <a:gd name="connsiteX1436" fmla="*/ 10539813 w 12070459"/>
                <a:gd name="connsiteY1436" fmla="*/ 859644 h 2338382"/>
                <a:gd name="connsiteX1437" fmla="*/ 10539813 w 12070459"/>
                <a:gd name="connsiteY1437" fmla="*/ 862176 h 2338382"/>
                <a:gd name="connsiteX1438" fmla="*/ 10537281 w 12070459"/>
                <a:gd name="connsiteY1438" fmla="*/ 862176 h 2338382"/>
                <a:gd name="connsiteX1439" fmla="*/ 10715793 w 12070459"/>
                <a:gd name="connsiteY1439" fmla="*/ 860910 h 2338382"/>
                <a:gd name="connsiteX1440" fmla="*/ 10715793 w 12070459"/>
                <a:gd name="connsiteY1440" fmla="*/ 863442 h 2338382"/>
                <a:gd name="connsiteX1441" fmla="*/ 10713261 w 12070459"/>
                <a:gd name="connsiteY1441" fmla="*/ 863442 h 2338382"/>
                <a:gd name="connsiteX1442" fmla="*/ 10710729 w 12070459"/>
                <a:gd name="connsiteY1442" fmla="*/ 860910 h 2338382"/>
                <a:gd name="connsiteX1443" fmla="*/ 10710729 w 12070459"/>
                <a:gd name="connsiteY1443" fmla="*/ 858378 h 2338382"/>
                <a:gd name="connsiteX1444" fmla="*/ 10710729 w 12070459"/>
                <a:gd name="connsiteY1444" fmla="*/ 857112 h 2338382"/>
                <a:gd name="connsiteX1445" fmla="*/ 10710729 w 12070459"/>
                <a:gd name="connsiteY1445" fmla="*/ 854579 h 2338382"/>
                <a:gd name="connsiteX1446" fmla="*/ 10713261 w 12070459"/>
                <a:gd name="connsiteY1446" fmla="*/ 854579 h 2338382"/>
                <a:gd name="connsiteX1447" fmla="*/ 10715793 w 12070459"/>
                <a:gd name="connsiteY1447" fmla="*/ 852047 h 2338382"/>
                <a:gd name="connsiteX1448" fmla="*/ 10715793 w 12070459"/>
                <a:gd name="connsiteY1448" fmla="*/ 854579 h 2338382"/>
                <a:gd name="connsiteX1449" fmla="*/ 10718325 w 12070459"/>
                <a:gd name="connsiteY1449" fmla="*/ 854579 h 2338382"/>
                <a:gd name="connsiteX1450" fmla="*/ 10718325 w 12070459"/>
                <a:gd name="connsiteY1450" fmla="*/ 857112 h 2338382"/>
                <a:gd name="connsiteX1451" fmla="*/ 10718325 w 12070459"/>
                <a:gd name="connsiteY1451" fmla="*/ 859644 h 2338382"/>
                <a:gd name="connsiteX1452" fmla="*/ 10718325 w 12070459"/>
                <a:gd name="connsiteY1452" fmla="*/ 862176 h 2338382"/>
                <a:gd name="connsiteX1453" fmla="*/ 10715793 w 12070459"/>
                <a:gd name="connsiteY1453" fmla="*/ 862176 h 2338382"/>
                <a:gd name="connsiteX1454" fmla="*/ 11479217 w 12070459"/>
                <a:gd name="connsiteY1454" fmla="*/ 874836 h 2338382"/>
                <a:gd name="connsiteX1455" fmla="*/ 11476685 w 12070459"/>
                <a:gd name="connsiteY1455" fmla="*/ 874836 h 2338382"/>
                <a:gd name="connsiteX1456" fmla="*/ 11474154 w 12070459"/>
                <a:gd name="connsiteY1456" fmla="*/ 874836 h 2338382"/>
                <a:gd name="connsiteX1457" fmla="*/ 11474154 w 12070459"/>
                <a:gd name="connsiteY1457" fmla="*/ 872304 h 2338382"/>
                <a:gd name="connsiteX1458" fmla="*/ 11471621 w 12070459"/>
                <a:gd name="connsiteY1458" fmla="*/ 869772 h 2338382"/>
                <a:gd name="connsiteX1459" fmla="*/ 11471621 w 12070459"/>
                <a:gd name="connsiteY1459" fmla="*/ 867240 h 2338382"/>
                <a:gd name="connsiteX1460" fmla="*/ 11474154 w 12070459"/>
                <a:gd name="connsiteY1460" fmla="*/ 864708 h 2338382"/>
                <a:gd name="connsiteX1461" fmla="*/ 11474154 w 12070459"/>
                <a:gd name="connsiteY1461" fmla="*/ 862176 h 2338382"/>
                <a:gd name="connsiteX1462" fmla="*/ 11476685 w 12070459"/>
                <a:gd name="connsiteY1462" fmla="*/ 862176 h 2338382"/>
                <a:gd name="connsiteX1463" fmla="*/ 11479217 w 12070459"/>
                <a:gd name="connsiteY1463" fmla="*/ 862176 h 2338382"/>
                <a:gd name="connsiteX1464" fmla="*/ 11479217 w 12070459"/>
                <a:gd name="connsiteY1464" fmla="*/ 864708 h 2338382"/>
                <a:gd name="connsiteX1465" fmla="*/ 11481750 w 12070459"/>
                <a:gd name="connsiteY1465" fmla="*/ 867240 h 2338382"/>
                <a:gd name="connsiteX1466" fmla="*/ 11481750 w 12070459"/>
                <a:gd name="connsiteY1466" fmla="*/ 869772 h 2338382"/>
                <a:gd name="connsiteX1467" fmla="*/ 11479217 w 12070459"/>
                <a:gd name="connsiteY1467" fmla="*/ 872304 h 2338382"/>
                <a:gd name="connsiteX1468" fmla="*/ 11479217 w 12070459"/>
                <a:gd name="connsiteY1468" fmla="*/ 874836 h 2338382"/>
                <a:gd name="connsiteX1469" fmla="*/ 11019644 w 12070459"/>
                <a:gd name="connsiteY1469" fmla="*/ 884965 h 2338382"/>
                <a:gd name="connsiteX1470" fmla="*/ 11017111 w 12070459"/>
                <a:gd name="connsiteY1470" fmla="*/ 884965 h 2338382"/>
                <a:gd name="connsiteX1471" fmla="*/ 11014579 w 12070459"/>
                <a:gd name="connsiteY1471" fmla="*/ 882432 h 2338382"/>
                <a:gd name="connsiteX1472" fmla="*/ 11014579 w 12070459"/>
                <a:gd name="connsiteY1472" fmla="*/ 879900 h 2338382"/>
                <a:gd name="connsiteX1473" fmla="*/ 11014579 w 12070459"/>
                <a:gd name="connsiteY1473" fmla="*/ 877368 h 2338382"/>
                <a:gd name="connsiteX1474" fmla="*/ 11014579 w 12070459"/>
                <a:gd name="connsiteY1474" fmla="*/ 872304 h 2338382"/>
                <a:gd name="connsiteX1475" fmla="*/ 11017111 w 12070459"/>
                <a:gd name="connsiteY1475" fmla="*/ 869772 h 2338382"/>
                <a:gd name="connsiteX1476" fmla="*/ 11019644 w 12070459"/>
                <a:gd name="connsiteY1476" fmla="*/ 867240 h 2338382"/>
                <a:gd name="connsiteX1477" fmla="*/ 11019644 w 12070459"/>
                <a:gd name="connsiteY1477" fmla="*/ 869772 h 2338382"/>
                <a:gd name="connsiteX1478" fmla="*/ 11022176 w 12070459"/>
                <a:gd name="connsiteY1478" fmla="*/ 869772 h 2338382"/>
                <a:gd name="connsiteX1479" fmla="*/ 11022176 w 12070459"/>
                <a:gd name="connsiteY1479" fmla="*/ 872304 h 2338382"/>
                <a:gd name="connsiteX1480" fmla="*/ 11022176 w 12070459"/>
                <a:gd name="connsiteY1480" fmla="*/ 874836 h 2338382"/>
                <a:gd name="connsiteX1481" fmla="*/ 11022176 w 12070459"/>
                <a:gd name="connsiteY1481" fmla="*/ 877368 h 2338382"/>
                <a:gd name="connsiteX1482" fmla="*/ 11022176 w 12070459"/>
                <a:gd name="connsiteY1482" fmla="*/ 879900 h 2338382"/>
                <a:gd name="connsiteX1483" fmla="*/ 11022176 w 12070459"/>
                <a:gd name="connsiteY1483" fmla="*/ 882432 h 2338382"/>
                <a:gd name="connsiteX1484" fmla="*/ 11019644 w 12070459"/>
                <a:gd name="connsiteY1484" fmla="*/ 882432 h 2338382"/>
                <a:gd name="connsiteX1485" fmla="*/ 11019644 w 12070459"/>
                <a:gd name="connsiteY1485" fmla="*/ 884965 h 2338382"/>
                <a:gd name="connsiteX1486" fmla="*/ 11009515 w 12070459"/>
                <a:gd name="connsiteY1486" fmla="*/ 891295 h 2338382"/>
                <a:gd name="connsiteX1487" fmla="*/ 11006983 w 12070459"/>
                <a:gd name="connsiteY1487" fmla="*/ 891295 h 2338382"/>
                <a:gd name="connsiteX1488" fmla="*/ 11004451 w 12070459"/>
                <a:gd name="connsiteY1488" fmla="*/ 888763 h 2338382"/>
                <a:gd name="connsiteX1489" fmla="*/ 11004451 w 12070459"/>
                <a:gd name="connsiteY1489" fmla="*/ 886230 h 2338382"/>
                <a:gd name="connsiteX1490" fmla="*/ 11004451 w 12070459"/>
                <a:gd name="connsiteY1490" fmla="*/ 882432 h 2338382"/>
                <a:gd name="connsiteX1491" fmla="*/ 11006983 w 12070459"/>
                <a:gd name="connsiteY1491" fmla="*/ 882432 h 2338382"/>
                <a:gd name="connsiteX1492" fmla="*/ 11006983 w 12070459"/>
                <a:gd name="connsiteY1492" fmla="*/ 879900 h 2338382"/>
                <a:gd name="connsiteX1493" fmla="*/ 11009515 w 12070459"/>
                <a:gd name="connsiteY1493" fmla="*/ 879900 h 2338382"/>
                <a:gd name="connsiteX1494" fmla="*/ 11012048 w 12070459"/>
                <a:gd name="connsiteY1494" fmla="*/ 886230 h 2338382"/>
                <a:gd name="connsiteX1495" fmla="*/ 11012048 w 12070459"/>
                <a:gd name="connsiteY1495" fmla="*/ 888763 h 2338382"/>
                <a:gd name="connsiteX1496" fmla="*/ 11009515 w 12070459"/>
                <a:gd name="connsiteY1496" fmla="*/ 888763 h 2338382"/>
                <a:gd name="connsiteX1497" fmla="*/ 11009515 w 12070459"/>
                <a:gd name="connsiteY1497" fmla="*/ 891295 h 2338382"/>
                <a:gd name="connsiteX1498" fmla="*/ 10509428 w 12070459"/>
                <a:gd name="connsiteY1498" fmla="*/ 891295 h 2338382"/>
                <a:gd name="connsiteX1499" fmla="*/ 10506896 w 12070459"/>
                <a:gd name="connsiteY1499" fmla="*/ 891295 h 2338382"/>
                <a:gd name="connsiteX1500" fmla="*/ 10504364 w 12070459"/>
                <a:gd name="connsiteY1500" fmla="*/ 888763 h 2338382"/>
                <a:gd name="connsiteX1501" fmla="*/ 10504364 w 12070459"/>
                <a:gd name="connsiteY1501" fmla="*/ 886230 h 2338382"/>
                <a:gd name="connsiteX1502" fmla="*/ 10504364 w 12070459"/>
                <a:gd name="connsiteY1502" fmla="*/ 883699 h 2338382"/>
                <a:gd name="connsiteX1503" fmla="*/ 10506896 w 12070459"/>
                <a:gd name="connsiteY1503" fmla="*/ 881166 h 2338382"/>
                <a:gd name="connsiteX1504" fmla="*/ 10509428 w 12070459"/>
                <a:gd name="connsiteY1504" fmla="*/ 881166 h 2338382"/>
                <a:gd name="connsiteX1505" fmla="*/ 10511960 w 12070459"/>
                <a:gd name="connsiteY1505" fmla="*/ 881166 h 2338382"/>
                <a:gd name="connsiteX1506" fmla="*/ 10511960 w 12070459"/>
                <a:gd name="connsiteY1506" fmla="*/ 883699 h 2338382"/>
                <a:gd name="connsiteX1507" fmla="*/ 10511960 w 12070459"/>
                <a:gd name="connsiteY1507" fmla="*/ 886230 h 2338382"/>
                <a:gd name="connsiteX1508" fmla="*/ 10511960 w 12070459"/>
                <a:gd name="connsiteY1508" fmla="*/ 888763 h 2338382"/>
                <a:gd name="connsiteX1509" fmla="*/ 10511960 w 12070459"/>
                <a:gd name="connsiteY1509" fmla="*/ 891295 h 2338382"/>
                <a:gd name="connsiteX1510" fmla="*/ 10509428 w 12070459"/>
                <a:gd name="connsiteY1510" fmla="*/ 891295 h 2338382"/>
                <a:gd name="connsiteX1511" fmla="*/ 10719591 w 12070459"/>
                <a:gd name="connsiteY1511" fmla="*/ 891295 h 2338382"/>
                <a:gd name="connsiteX1512" fmla="*/ 10717059 w 12070459"/>
                <a:gd name="connsiteY1512" fmla="*/ 891295 h 2338382"/>
                <a:gd name="connsiteX1513" fmla="*/ 10714527 w 12070459"/>
                <a:gd name="connsiteY1513" fmla="*/ 891295 h 2338382"/>
                <a:gd name="connsiteX1514" fmla="*/ 10714527 w 12070459"/>
                <a:gd name="connsiteY1514" fmla="*/ 888763 h 2338382"/>
                <a:gd name="connsiteX1515" fmla="*/ 10714527 w 12070459"/>
                <a:gd name="connsiteY1515" fmla="*/ 886230 h 2338382"/>
                <a:gd name="connsiteX1516" fmla="*/ 10714527 w 12070459"/>
                <a:gd name="connsiteY1516" fmla="*/ 883699 h 2338382"/>
                <a:gd name="connsiteX1517" fmla="*/ 10714527 w 12070459"/>
                <a:gd name="connsiteY1517" fmla="*/ 882432 h 2338382"/>
                <a:gd name="connsiteX1518" fmla="*/ 10717059 w 12070459"/>
                <a:gd name="connsiteY1518" fmla="*/ 882432 h 2338382"/>
                <a:gd name="connsiteX1519" fmla="*/ 10719591 w 12070459"/>
                <a:gd name="connsiteY1519" fmla="*/ 882432 h 2338382"/>
                <a:gd name="connsiteX1520" fmla="*/ 10722123 w 12070459"/>
                <a:gd name="connsiteY1520" fmla="*/ 884965 h 2338382"/>
                <a:gd name="connsiteX1521" fmla="*/ 10722123 w 12070459"/>
                <a:gd name="connsiteY1521" fmla="*/ 887497 h 2338382"/>
                <a:gd name="connsiteX1522" fmla="*/ 10722123 w 12070459"/>
                <a:gd name="connsiteY1522" fmla="*/ 890029 h 2338382"/>
                <a:gd name="connsiteX1523" fmla="*/ 10719591 w 12070459"/>
                <a:gd name="connsiteY1523" fmla="*/ 891295 h 2338382"/>
                <a:gd name="connsiteX1524" fmla="*/ 11484282 w 12070459"/>
                <a:gd name="connsiteY1524" fmla="*/ 912817 h 2338382"/>
                <a:gd name="connsiteX1525" fmla="*/ 11481750 w 12070459"/>
                <a:gd name="connsiteY1525" fmla="*/ 912817 h 2338382"/>
                <a:gd name="connsiteX1526" fmla="*/ 11479217 w 12070459"/>
                <a:gd name="connsiteY1526" fmla="*/ 912817 h 2338382"/>
                <a:gd name="connsiteX1527" fmla="*/ 11479217 w 12070459"/>
                <a:gd name="connsiteY1527" fmla="*/ 910286 h 2338382"/>
                <a:gd name="connsiteX1528" fmla="*/ 11479217 w 12070459"/>
                <a:gd name="connsiteY1528" fmla="*/ 907753 h 2338382"/>
                <a:gd name="connsiteX1529" fmla="*/ 11479217 w 12070459"/>
                <a:gd name="connsiteY1529" fmla="*/ 905221 h 2338382"/>
                <a:gd name="connsiteX1530" fmla="*/ 11479217 w 12070459"/>
                <a:gd name="connsiteY1530" fmla="*/ 902689 h 2338382"/>
                <a:gd name="connsiteX1531" fmla="*/ 11481750 w 12070459"/>
                <a:gd name="connsiteY1531" fmla="*/ 902689 h 2338382"/>
                <a:gd name="connsiteX1532" fmla="*/ 11484282 w 12070459"/>
                <a:gd name="connsiteY1532" fmla="*/ 902689 h 2338382"/>
                <a:gd name="connsiteX1533" fmla="*/ 11486814 w 12070459"/>
                <a:gd name="connsiteY1533" fmla="*/ 905221 h 2338382"/>
                <a:gd name="connsiteX1534" fmla="*/ 11486814 w 12070459"/>
                <a:gd name="connsiteY1534" fmla="*/ 907753 h 2338382"/>
                <a:gd name="connsiteX1535" fmla="*/ 11486814 w 12070459"/>
                <a:gd name="connsiteY1535" fmla="*/ 910286 h 2338382"/>
                <a:gd name="connsiteX1536" fmla="*/ 11484282 w 12070459"/>
                <a:gd name="connsiteY1536" fmla="*/ 912817 h 2338382"/>
                <a:gd name="connsiteX1537" fmla="*/ 11471621 w 12070459"/>
                <a:gd name="connsiteY1537" fmla="*/ 919148 h 2338382"/>
                <a:gd name="connsiteX1538" fmla="*/ 11469089 w 12070459"/>
                <a:gd name="connsiteY1538" fmla="*/ 919148 h 2338382"/>
                <a:gd name="connsiteX1539" fmla="*/ 11466557 w 12070459"/>
                <a:gd name="connsiteY1539" fmla="*/ 916616 h 2338382"/>
                <a:gd name="connsiteX1540" fmla="*/ 11466557 w 12070459"/>
                <a:gd name="connsiteY1540" fmla="*/ 914084 h 2338382"/>
                <a:gd name="connsiteX1541" fmla="*/ 11466557 w 12070459"/>
                <a:gd name="connsiteY1541" fmla="*/ 911551 h 2338382"/>
                <a:gd name="connsiteX1542" fmla="*/ 11466557 w 12070459"/>
                <a:gd name="connsiteY1542" fmla="*/ 909019 h 2338382"/>
                <a:gd name="connsiteX1543" fmla="*/ 11469089 w 12070459"/>
                <a:gd name="connsiteY1543" fmla="*/ 906487 h 2338382"/>
                <a:gd name="connsiteX1544" fmla="*/ 11471621 w 12070459"/>
                <a:gd name="connsiteY1544" fmla="*/ 906487 h 2338382"/>
                <a:gd name="connsiteX1545" fmla="*/ 11474154 w 12070459"/>
                <a:gd name="connsiteY1545" fmla="*/ 909019 h 2338382"/>
                <a:gd name="connsiteX1546" fmla="*/ 11474154 w 12070459"/>
                <a:gd name="connsiteY1546" fmla="*/ 911551 h 2338382"/>
                <a:gd name="connsiteX1547" fmla="*/ 11474154 w 12070459"/>
                <a:gd name="connsiteY1547" fmla="*/ 914084 h 2338382"/>
                <a:gd name="connsiteX1548" fmla="*/ 11474154 w 12070459"/>
                <a:gd name="connsiteY1548" fmla="*/ 916616 h 2338382"/>
                <a:gd name="connsiteX1549" fmla="*/ 11471621 w 12070459"/>
                <a:gd name="connsiteY1549" fmla="*/ 919148 h 2338382"/>
                <a:gd name="connsiteX1550" fmla="*/ 11353879 w 12070459"/>
                <a:gd name="connsiteY1550" fmla="*/ 935606 h 2338382"/>
                <a:gd name="connsiteX1551" fmla="*/ 11351347 w 12070459"/>
                <a:gd name="connsiteY1551" fmla="*/ 938138 h 2338382"/>
                <a:gd name="connsiteX1552" fmla="*/ 11348815 w 12070459"/>
                <a:gd name="connsiteY1552" fmla="*/ 938138 h 2338382"/>
                <a:gd name="connsiteX1553" fmla="*/ 11346283 w 12070459"/>
                <a:gd name="connsiteY1553" fmla="*/ 938138 h 2338382"/>
                <a:gd name="connsiteX1554" fmla="*/ 11346283 w 12070459"/>
                <a:gd name="connsiteY1554" fmla="*/ 935606 h 2338382"/>
                <a:gd name="connsiteX1555" fmla="*/ 11343750 w 12070459"/>
                <a:gd name="connsiteY1555" fmla="*/ 935606 h 2338382"/>
                <a:gd name="connsiteX1556" fmla="*/ 11343750 w 12070459"/>
                <a:gd name="connsiteY1556" fmla="*/ 930542 h 2338382"/>
                <a:gd name="connsiteX1557" fmla="*/ 11348815 w 12070459"/>
                <a:gd name="connsiteY1557" fmla="*/ 928010 h 2338382"/>
                <a:gd name="connsiteX1558" fmla="*/ 11351347 w 12070459"/>
                <a:gd name="connsiteY1558" fmla="*/ 928010 h 2338382"/>
                <a:gd name="connsiteX1559" fmla="*/ 11351347 w 12070459"/>
                <a:gd name="connsiteY1559" fmla="*/ 933074 h 2338382"/>
                <a:gd name="connsiteX1560" fmla="*/ 11353879 w 12070459"/>
                <a:gd name="connsiteY1560" fmla="*/ 935606 h 2338382"/>
                <a:gd name="connsiteX1561" fmla="*/ 11177899 w 12070459"/>
                <a:gd name="connsiteY1561" fmla="*/ 950799 h 2338382"/>
                <a:gd name="connsiteX1562" fmla="*/ 11175367 w 12070459"/>
                <a:gd name="connsiteY1562" fmla="*/ 950799 h 2338382"/>
                <a:gd name="connsiteX1563" fmla="*/ 11172835 w 12070459"/>
                <a:gd name="connsiteY1563" fmla="*/ 950799 h 2338382"/>
                <a:gd name="connsiteX1564" fmla="*/ 11172835 w 12070459"/>
                <a:gd name="connsiteY1564" fmla="*/ 948267 h 2338382"/>
                <a:gd name="connsiteX1565" fmla="*/ 11172835 w 12070459"/>
                <a:gd name="connsiteY1565" fmla="*/ 945735 h 2338382"/>
                <a:gd name="connsiteX1566" fmla="*/ 11172835 w 12070459"/>
                <a:gd name="connsiteY1566" fmla="*/ 943202 h 2338382"/>
                <a:gd name="connsiteX1567" fmla="*/ 11172835 w 12070459"/>
                <a:gd name="connsiteY1567" fmla="*/ 940671 h 2338382"/>
                <a:gd name="connsiteX1568" fmla="*/ 11175367 w 12070459"/>
                <a:gd name="connsiteY1568" fmla="*/ 940671 h 2338382"/>
                <a:gd name="connsiteX1569" fmla="*/ 11177899 w 12070459"/>
                <a:gd name="connsiteY1569" fmla="*/ 940671 h 2338382"/>
                <a:gd name="connsiteX1570" fmla="*/ 11180431 w 12070459"/>
                <a:gd name="connsiteY1570" fmla="*/ 940671 h 2338382"/>
                <a:gd name="connsiteX1571" fmla="*/ 11180431 w 12070459"/>
                <a:gd name="connsiteY1571" fmla="*/ 943202 h 2338382"/>
                <a:gd name="connsiteX1572" fmla="*/ 11180431 w 12070459"/>
                <a:gd name="connsiteY1572" fmla="*/ 945735 h 2338382"/>
                <a:gd name="connsiteX1573" fmla="*/ 11180431 w 12070459"/>
                <a:gd name="connsiteY1573" fmla="*/ 948267 h 2338382"/>
                <a:gd name="connsiteX1574" fmla="*/ 11180431 w 12070459"/>
                <a:gd name="connsiteY1574" fmla="*/ 950799 h 2338382"/>
                <a:gd name="connsiteX1575" fmla="*/ 11177899 w 12070459"/>
                <a:gd name="connsiteY1575" fmla="*/ 950799 h 2338382"/>
                <a:gd name="connsiteX1576" fmla="*/ 10146074 w 12070459"/>
                <a:gd name="connsiteY1576" fmla="*/ 950799 h 2338382"/>
                <a:gd name="connsiteX1577" fmla="*/ 10143541 w 12070459"/>
                <a:gd name="connsiteY1577" fmla="*/ 950799 h 2338382"/>
                <a:gd name="connsiteX1578" fmla="*/ 10141009 w 12070459"/>
                <a:gd name="connsiteY1578" fmla="*/ 950799 h 2338382"/>
                <a:gd name="connsiteX1579" fmla="*/ 10141009 w 12070459"/>
                <a:gd name="connsiteY1579" fmla="*/ 948267 h 2338382"/>
                <a:gd name="connsiteX1580" fmla="*/ 10141009 w 12070459"/>
                <a:gd name="connsiteY1580" fmla="*/ 945735 h 2338382"/>
                <a:gd name="connsiteX1581" fmla="*/ 10141009 w 12070459"/>
                <a:gd name="connsiteY1581" fmla="*/ 943202 h 2338382"/>
                <a:gd name="connsiteX1582" fmla="*/ 10141009 w 12070459"/>
                <a:gd name="connsiteY1582" fmla="*/ 940671 h 2338382"/>
                <a:gd name="connsiteX1583" fmla="*/ 10143541 w 12070459"/>
                <a:gd name="connsiteY1583" fmla="*/ 940671 h 2338382"/>
                <a:gd name="connsiteX1584" fmla="*/ 10146074 w 12070459"/>
                <a:gd name="connsiteY1584" fmla="*/ 940671 h 2338382"/>
                <a:gd name="connsiteX1585" fmla="*/ 10148606 w 12070459"/>
                <a:gd name="connsiteY1585" fmla="*/ 943202 h 2338382"/>
                <a:gd name="connsiteX1586" fmla="*/ 10148606 w 12070459"/>
                <a:gd name="connsiteY1586" fmla="*/ 945735 h 2338382"/>
                <a:gd name="connsiteX1587" fmla="*/ 10148606 w 12070459"/>
                <a:gd name="connsiteY1587" fmla="*/ 948267 h 2338382"/>
                <a:gd name="connsiteX1588" fmla="*/ 10146074 w 12070459"/>
                <a:gd name="connsiteY1588" fmla="*/ 950799 h 2338382"/>
                <a:gd name="connsiteX1589" fmla="*/ 10867718 w 12070459"/>
                <a:gd name="connsiteY1589" fmla="*/ 950799 h 2338382"/>
                <a:gd name="connsiteX1590" fmla="*/ 10865186 w 12070459"/>
                <a:gd name="connsiteY1590" fmla="*/ 950799 h 2338382"/>
                <a:gd name="connsiteX1591" fmla="*/ 10862654 w 12070459"/>
                <a:gd name="connsiteY1591" fmla="*/ 950799 h 2338382"/>
                <a:gd name="connsiteX1592" fmla="*/ 10862654 w 12070459"/>
                <a:gd name="connsiteY1592" fmla="*/ 948267 h 2338382"/>
                <a:gd name="connsiteX1593" fmla="*/ 10860122 w 12070459"/>
                <a:gd name="connsiteY1593" fmla="*/ 945735 h 2338382"/>
                <a:gd name="connsiteX1594" fmla="*/ 10862654 w 12070459"/>
                <a:gd name="connsiteY1594" fmla="*/ 943202 h 2338382"/>
                <a:gd name="connsiteX1595" fmla="*/ 10862654 w 12070459"/>
                <a:gd name="connsiteY1595" fmla="*/ 940671 h 2338382"/>
                <a:gd name="connsiteX1596" fmla="*/ 10865186 w 12070459"/>
                <a:gd name="connsiteY1596" fmla="*/ 940671 h 2338382"/>
                <a:gd name="connsiteX1597" fmla="*/ 10867718 w 12070459"/>
                <a:gd name="connsiteY1597" fmla="*/ 940671 h 2338382"/>
                <a:gd name="connsiteX1598" fmla="*/ 10870251 w 12070459"/>
                <a:gd name="connsiteY1598" fmla="*/ 943202 h 2338382"/>
                <a:gd name="connsiteX1599" fmla="*/ 10870251 w 12070459"/>
                <a:gd name="connsiteY1599" fmla="*/ 945735 h 2338382"/>
                <a:gd name="connsiteX1600" fmla="*/ 10870251 w 12070459"/>
                <a:gd name="connsiteY1600" fmla="*/ 948267 h 2338382"/>
                <a:gd name="connsiteX1601" fmla="*/ 10867718 w 12070459"/>
                <a:gd name="connsiteY1601" fmla="*/ 950799 h 2338382"/>
                <a:gd name="connsiteX1602" fmla="*/ 322841 w 12070459"/>
                <a:gd name="connsiteY1602" fmla="*/ 977386 h 2338382"/>
                <a:gd name="connsiteX1603" fmla="*/ 320309 w 12070459"/>
                <a:gd name="connsiteY1603" fmla="*/ 977386 h 2338382"/>
                <a:gd name="connsiteX1604" fmla="*/ 317777 w 12070459"/>
                <a:gd name="connsiteY1604" fmla="*/ 974853 h 2338382"/>
                <a:gd name="connsiteX1605" fmla="*/ 317777 w 12070459"/>
                <a:gd name="connsiteY1605" fmla="*/ 972322 h 2338382"/>
                <a:gd name="connsiteX1606" fmla="*/ 317777 w 12070459"/>
                <a:gd name="connsiteY1606" fmla="*/ 969789 h 2338382"/>
                <a:gd name="connsiteX1607" fmla="*/ 320309 w 12070459"/>
                <a:gd name="connsiteY1607" fmla="*/ 967258 h 2338382"/>
                <a:gd name="connsiteX1608" fmla="*/ 322841 w 12070459"/>
                <a:gd name="connsiteY1608" fmla="*/ 967258 h 2338382"/>
                <a:gd name="connsiteX1609" fmla="*/ 325373 w 12070459"/>
                <a:gd name="connsiteY1609" fmla="*/ 967258 h 2338382"/>
                <a:gd name="connsiteX1610" fmla="*/ 325373 w 12070459"/>
                <a:gd name="connsiteY1610" fmla="*/ 969789 h 2338382"/>
                <a:gd name="connsiteX1611" fmla="*/ 325373 w 12070459"/>
                <a:gd name="connsiteY1611" fmla="*/ 972322 h 2338382"/>
                <a:gd name="connsiteX1612" fmla="*/ 325373 w 12070459"/>
                <a:gd name="connsiteY1612" fmla="*/ 974853 h 2338382"/>
                <a:gd name="connsiteX1613" fmla="*/ 325373 w 12070459"/>
                <a:gd name="connsiteY1613" fmla="*/ 977386 h 2338382"/>
                <a:gd name="connsiteX1614" fmla="*/ 322841 w 12070459"/>
                <a:gd name="connsiteY1614" fmla="*/ 977386 h 2338382"/>
                <a:gd name="connsiteX1615" fmla="*/ 360822 w 12070459"/>
                <a:gd name="connsiteY1615" fmla="*/ 1014101 h 2338382"/>
                <a:gd name="connsiteX1616" fmla="*/ 358290 w 12070459"/>
                <a:gd name="connsiteY1616" fmla="*/ 1014101 h 2338382"/>
                <a:gd name="connsiteX1617" fmla="*/ 355758 w 12070459"/>
                <a:gd name="connsiteY1617" fmla="*/ 1014101 h 2338382"/>
                <a:gd name="connsiteX1618" fmla="*/ 355758 w 12070459"/>
                <a:gd name="connsiteY1618" fmla="*/ 1011569 h 2338382"/>
                <a:gd name="connsiteX1619" fmla="*/ 353226 w 12070459"/>
                <a:gd name="connsiteY1619" fmla="*/ 1009037 h 2338382"/>
                <a:gd name="connsiteX1620" fmla="*/ 353226 w 12070459"/>
                <a:gd name="connsiteY1620" fmla="*/ 1006505 h 2338382"/>
                <a:gd name="connsiteX1621" fmla="*/ 355758 w 12070459"/>
                <a:gd name="connsiteY1621" fmla="*/ 1006505 h 2338382"/>
                <a:gd name="connsiteX1622" fmla="*/ 355758 w 12070459"/>
                <a:gd name="connsiteY1622" fmla="*/ 1003973 h 2338382"/>
                <a:gd name="connsiteX1623" fmla="*/ 358290 w 12070459"/>
                <a:gd name="connsiteY1623" fmla="*/ 1001440 h 2338382"/>
                <a:gd name="connsiteX1624" fmla="*/ 360822 w 12070459"/>
                <a:gd name="connsiteY1624" fmla="*/ 1003973 h 2338382"/>
                <a:gd name="connsiteX1625" fmla="*/ 363355 w 12070459"/>
                <a:gd name="connsiteY1625" fmla="*/ 1006505 h 2338382"/>
                <a:gd name="connsiteX1626" fmla="*/ 363355 w 12070459"/>
                <a:gd name="connsiteY1626" fmla="*/ 1009037 h 2338382"/>
                <a:gd name="connsiteX1627" fmla="*/ 363355 w 12070459"/>
                <a:gd name="connsiteY1627" fmla="*/ 1011569 h 2338382"/>
                <a:gd name="connsiteX1628" fmla="*/ 360822 w 12070459"/>
                <a:gd name="connsiteY1628" fmla="*/ 1011569 h 2338382"/>
                <a:gd name="connsiteX1629" fmla="*/ 360822 w 12070459"/>
                <a:gd name="connsiteY1629" fmla="*/ 1014101 h 2338382"/>
                <a:gd name="connsiteX1630" fmla="*/ 11512135 w 12070459"/>
                <a:gd name="connsiteY1630" fmla="*/ 1039422 h 2338382"/>
                <a:gd name="connsiteX1631" fmla="*/ 11509603 w 12070459"/>
                <a:gd name="connsiteY1631" fmla="*/ 1039422 h 2338382"/>
                <a:gd name="connsiteX1632" fmla="*/ 11507070 w 12070459"/>
                <a:gd name="connsiteY1632" fmla="*/ 1036890 h 2338382"/>
                <a:gd name="connsiteX1633" fmla="*/ 11507070 w 12070459"/>
                <a:gd name="connsiteY1633" fmla="*/ 1034358 h 2338382"/>
                <a:gd name="connsiteX1634" fmla="*/ 11507070 w 12070459"/>
                <a:gd name="connsiteY1634" fmla="*/ 1031825 h 2338382"/>
                <a:gd name="connsiteX1635" fmla="*/ 11509603 w 12070459"/>
                <a:gd name="connsiteY1635" fmla="*/ 1029294 h 2338382"/>
                <a:gd name="connsiteX1636" fmla="*/ 11512135 w 12070459"/>
                <a:gd name="connsiteY1636" fmla="*/ 1029294 h 2338382"/>
                <a:gd name="connsiteX1637" fmla="*/ 11514666 w 12070459"/>
                <a:gd name="connsiteY1637" fmla="*/ 1029294 h 2338382"/>
                <a:gd name="connsiteX1638" fmla="*/ 11514666 w 12070459"/>
                <a:gd name="connsiteY1638" fmla="*/ 1031825 h 2338382"/>
                <a:gd name="connsiteX1639" fmla="*/ 11517199 w 12070459"/>
                <a:gd name="connsiteY1639" fmla="*/ 1034358 h 2338382"/>
                <a:gd name="connsiteX1640" fmla="*/ 11514666 w 12070459"/>
                <a:gd name="connsiteY1640" fmla="*/ 1036890 h 2338382"/>
                <a:gd name="connsiteX1641" fmla="*/ 11514666 w 12070459"/>
                <a:gd name="connsiteY1641" fmla="*/ 1039422 h 2338382"/>
                <a:gd name="connsiteX1642" fmla="*/ 11512135 w 12070459"/>
                <a:gd name="connsiteY1642" fmla="*/ 1039422 h 2338382"/>
                <a:gd name="connsiteX1643" fmla="*/ 11508336 w 12070459"/>
                <a:gd name="connsiteY1643" fmla="*/ 1048284 h 2338382"/>
                <a:gd name="connsiteX1644" fmla="*/ 11505805 w 12070459"/>
                <a:gd name="connsiteY1644" fmla="*/ 1050816 h 2338382"/>
                <a:gd name="connsiteX1645" fmla="*/ 11505805 w 12070459"/>
                <a:gd name="connsiteY1645" fmla="*/ 1048284 h 2338382"/>
                <a:gd name="connsiteX1646" fmla="*/ 11503272 w 12070459"/>
                <a:gd name="connsiteY1646" fmla="*/ 1048284 h 2338382"/>
                <a:gd name="connsiteX1647" fmla="*/ 11503272 w 12070459"/>
                <a:gd name="connsiteY1647" fmla="*/ 1045752 h 2338382"/>
                <a:gd name="connsiteX1648" fmla="*/ 11503272 w 12070459"/>
                <a:gd name="connsiteY1648" fmla="*/ 1043220 h 2338382"/>
                <a:gd name="connsiteX1649" fmla="*/ 11503272 w 12070459"/>
                <a:gd name="connsiteY1649" fmla="*/ 1040688 h 2338382"/>
                <a:gd name="connsiteX1650" fmla="*/ 11505805 w 12070459"/>
                <a:gd name="connsiteY1650" fmla="*/ 1038156 h 2338382"/>
                <a:gd name="connsiteX1651" fmla="*/ 11508336 w 12070459"/>
                <a:gd name="connsiteY1651" fmla="*/ 1038156 h 2338382"/>
                <a:gd name="connsiteX1652" fmla="*/ 11510868 w 12070459"/>
                <a:gd name="connsiteY1652" fmla="*/ 1040688 h 2338382"/>
                <a:gd name="connsiteX1653" fmla="*/ 11510868 w 12070459"/>
                <a:gd name="connsiteY1653" fmla="*/ 1043220 h 2338382"/>
                <a:gd name="connsiteX1654" fmla="*/ 11510868 w 12070459"/>
                <a:gd name="connsiteY1654" fmla="*/ 1045752 h 2338382"/>
                <a:gd name="connsiteX1655" fmla="*/ 11510868 w 12070459"/>
                <a:gd name="connsiteY1655" fmla="*/ 1048284 h 2338382"/>
                <a:gd name="connsiteX1656" fmla="*/ 11508336 w 12070459"/>
                <a:gd name="connsiteY1656" fmla="*/ 1048284 h 2338382"/>
                <a:gd name="connsiteX1657" fmla="*/ 11527327 w 12070459"/>
                <a:gd name="connsiteY1657" fmla="*/ 1096394 h 2338382"/>
                <a:gd name="connsiteX1658" fmla="*/ 11524795 w 12070459"/>
                <a:gd name="connsiteY1658" fmla="*/ 1096394 h 2338382"/>
                <a:gd name="connsiteX1659" fmla="*/ 11522263 w 12070459"/>
                <a:gd name="connsiteY1659" fmla="*/ 1096394 h 2338382"/>
                <a:gd name="connsiteX1660" fmla="*/ 11522263 w 12070459"/>
                <a:gd name="connsiteY1660" fmla="*/ 1093862 h 2338382"/>
                <a:gd name="connsiteX1661" fmla="*/ 11519731 w 12070459"/>
                <a:gd name="connsiteY1661" fmla="*/ 1091330 h 2338382"/>
                <a:gd name="connsiteX1662" fmla="*/ 11519731 w 12070459"/>
                <a:gd name="connsiteY1662" fmla="*/ 1088797 h 2338382"/>
                <a:gd name="connsiteX1663" fmla="*/ 11519731 w 12070459"/>
                <a:gd name="connsiteY1663" fmla="*/ 1086266 h 2338382"/>
                <a:gd name="connsiteX1664" fmla="*/ 11522263 w 12070459"/>
                <a:gd name="connsiteY1664" fmla="*/ 1083733 h 2338382"/>
                <a:gd name="connsiteX1665" fmla="*/ 11524795 w 12070459"/>
                <a:gd name="connsiteY1665" fmla="*/ 1083733 h 2338382"/>
                <a:gd name="connsiteX1666" fmla="*/ 11527327 w 12070459"/>
                <a:gd name="connsiteY1666" fmla="*/ 1083733 h 2338382"/>
                <a:gd name="connsiteX1667" fmla="*/ 11529859 w 12070459"/>
                <a:gd name="connsiteY1667" fmla="*/ 1086266 h 2338382"/>
                <a:gd name="connsiteX1668" fmla="*/ 11529859 w 12070459"/>
                <a:gd name="connsiteY1668" fmla="*/ 1088797 h 2338382"/>
                <a:gd name="connsiteX1669" fmla="*/ 11527327 w 12070459"/>
                <a:gd name="connsiteY1669" fmla="*/ 1091330 h 2338382"/>
                <a:gd name="connsiteX1670" fmla="*/ 11527327 w 12070459"/>
                <a:gd name="connsiteY1670" fmla="*/ 1093862 h 2338382"/>
                <a:gd name="connsiteX1671" fmla="*/ 11527327 w 12070459"/>
                <a:gd name="connsiteY1671" fmla="*/ 1096394 h 2338382"/>
                <a:gd name="connsiteX1672" fmla="*/ 11517199 w 12070459"/>
                <a:gd name="connsiteY1672" fmla="*/ 1098926 h 2338382"/>
                <a:gd name="connsiteX1673" fmla="*/ 11514666 w 12070459"/>
                <a:gd name="connsiteY1673" fmla="*/ 1098926 h 2338382"/>
                <a:gd name="connsiteX1674" fmla="*/ 11514666 w 12070459"/>
                <a:gd name="connsiteY1674" fmla="*/ 1101458 h 2338382"/>
                <a:gd name="connsiteX1675" fmla="*/ 11512135 w 12070459"/>
                <a:gd name="connsiteY1675" fmla="*/ 1101458 h 2338382"/>
                <a:gd name="connsiteX1676" fmla="*/ 11509603 w 12070459"/>
                <a:gd name="connsiteY1676" fmla="*/ 1098926 h 2338382"/>
                <a:gd name="connsiteX1677" fmla="*/ 11509603 w 12070459"/>
                <a:gd name="connsiteY1677" fmla="*/ 1101458 h 2338382"/>
                <a:gd name="connsiteX1678" fmla="*/ 11507070 w 12070459"/>
                <a:gd name="connsiteY1678" fmla="*/ 1101458 h 2338382"/>
                <a:gd name="connsiteX1679" fmla="*/ 11504538 w 12070459"/>
                <a:gd name="connsiteY1679" fmla="*/ 1098926 h 2338382"/>
                <a:gd name="connsiteX1680" fmla="*/ 11504538 w 12070459"/>
                <a:gd name="connsiteY1680" fmla="*/ 1096394 h 2338382"/>
                <a:gd name="connsiteX1681" fmla="*/ 11504538 w 12070459"/>
                <a:gd name="connsiteY1681" fmla="*/ 1093862 h 2338382"/>
                <a:gd name="connsiteX1682" fmla="*/ 11504538 w 12070459"/>
                <a:gd name="connsiteY1682" fmla="*/ 1091330 h 2338382"/>
                <a:gd name="connsiteX1683" fmla="*/ 11504538 w 12070459"/>
                <a:gd name="connsiteY1683" fmla="*/ 1088797 h 2338382"/>
                <a:gd name="connsiteX1684" fmla="*/ 11507070 w 12070459"/>
                <a:gd name="connsiteY1684" fmla="*/ 1086266 h 2338382"/>
                <a:gd name="connsiteX1685" fmla="*/ 11509603 w 12070459"/>
                <a:gd name="connsiteY1685" fmla="*/ 1086266 h 2338382"/>
                <a:gd name="connsiteX1686" fmla="*/ 11512135 w 12070459"/>
                <a:gd name="connsiteY1686" fmla="*/ 1086266 h 2338382"/>
                <a:gd name="connsiteX1687" fmla="*/ 11512135 w 12070459"/>
                <a:gd name="connsiteY1687" fmla="*/ 1088797 h 2338382"/>
                <a:gd name="connsiteX1688" fmla="*/ 11512135 w 12070459"/>
                <a:gd name="connsiteY1688" fmla="*/ 1091330 h 2338382"/>
                <a:gd name="connsiteX1689" fmla="*/ 11514666 w 12070459"/>
                <a:gd name="connsiteY1689" fmla="*/ 1091330 h 2338382"/>
                <a:gd name="connsiteX1690" fmla="*/ 11517199 w 12070459"/>
                <a:gd name="connsiteY1690" fmla="*/ 1091330 h 2338382"/>
                <a:gd name="connsiteX1691" fmla="*/ 11517199 w 12070459"/>
                <a:gd name="connsiteY1691" fmla="*/ 1093862 h 2338382"/>
                <a:gd name="connsiteX1692" fmla="*/ 11517199 w 12070459"/>
                <a:gd name="connsiteY1692" fmla="*/ 1096394 h 2338382"/>
                <a:gd name="connsiteX1693" fmla="*/ 11517199 w 12070459"/>
                <a:gd name="connsiteY1693" fmla="*/ 1098926 h 2338382"/>
                <a:gd name="connsiteX1694" fmla="*/ 425391 w 12070459"/>
                <a:gd name="connsiteY1694" fmla="*/ 1101458 h 2338382"/>
                <a:gd name="connsiteX1695" fmla="*/ 422859 w 12070459"/>
                <a:gd name="connsiteY1695" fmla="*/ 1103990 h 2338382"/>
                <a:gd name="connsiteX1696" fmla="*/ 422859 w 12070459"/>
                <a:gd name="connsiteY1696" fmla="*/ 1101458 h 2338382"/>
                <a:gd name="connsiteX1697" fmla="*/ 420326 w 12070459"/>
                <a:gd name="connsiteY1697" fmla="*/ 1101458 h 2338382"/>
                <a:gd name="connsiteX1698" fmla="*/ 420326 w 12070459"/>
                <a:gd name="connsiteY1698" fmla="*/ 1098926 h 2338382"/>
                <a:gd name="connsiteX1699" fmla="*/ 420326 w 12070459"/>
                <a:gd name="connsiteY1699" fmla="*/ 1096394 h 2338382"/>
                <a:gd name="connsiteX1700" fmla="*/ 420326 w 12070459"/>
                <a:gd name="connsiteY1700" fmla="*/ 1093862 h 2338382"/>
                <a:gd name="connsiteX1701" fmla="*/ 422859 w 12070459"/>
                <a:gd name="connsiteY1701" fmla="*/ 1091330 h 2338382"/>
                <a:gd name="connsiteX1702" fmla="*/ 425391 w 12070459"/>
                <a:gd name="connsiteY1702" fmla="*/ 1091330 h 2338382"/>
                <a:gd name="connsiteX1703" fmla="*/ 427923 w 12070459"/>
                <a:gd name="connsiteY1703" fmla="*/ 1093862 h 2338382"/>
                <a:gd name="connsiteX1704" fmla="*/ 427923 w 12070459"/>
                <a:gd name="connsiteY1704" fmla="*/ 1096394 h 2338382"/>
                <a:gd name="connsiteX1705" fmla="*/ 427923 w 12070459"/>
                <a:gd name="connsiteY1705" fmla="*/ 1098926 h 2338382"/>
                <a:gd name="connsiteX1706" fmla="*/ 427923 w 12070459"/>
                <a:gd name="connsiteY1706" fmla="*/ 1101458 h 2338382"/>
                <a:gd name="connsiteX1707" fmla="*/ 425391 w 12070459"/>
                <a:gd name="connsiteY1707" fmla="*/ 1101458 h 2338382"/>
                <a:gd name="connsiteX1708" fmla="*/ 11519731 w 12070459"/>
                <a:gd name="connsiteY1708" fmla="*/ 1120449 h 2338382"/>
                <a:gd name="connsiteX1709" fmla="*/ 11519731 w 12070459"/>
                <a:gd name="connsiteY1709" fmla="*/ 1122981 h 2338382"/>
                <a:gd name="connsiteX1710" fmla="*/ 11517199 w 12070459"/>
                <a:gd name="connsiteY1710" fmla="*/ 1122981 h 2338382"/>
                <a:gd name="connsiteX1711" fmla="*/ 11514666 w 12070459"/>
                <a:gd name="connsiteY1711" fmla="*/ 1122981 h 2338382"/>
                <a:gd name="connsiteX1712" fmla="*/ 11512135 w 12070459"/>
                <a:gd name="connsiteY1712" fmla="*/ 1122981 h 2338382"/>
                <a:gd name="connsiteX1713" fmla="*/ 11509603 w 12070459"/>
                <a:gd name="connsiteY1713" fmla="*/ 1122981 h 2338382"/>
                <a:gd name="connsiteX1714" fmla="*/ 11507070 w 12070459"/>
                <a:gd name="connsiteY1714" fmla="*/ 1122981 h 2338382"/>
                <a:gd name="connsiteX1715" fmla="*/ 11507070 w 12070459"/>
                <a:gd name="connsiteY1715" fmla="*/ 1120449 h 2338382"/>
                <a:gd name="connsiteX1716" fmla="*/ 11507070 w 12070459"/>
                <a:gd name="connsiteY1716" fmla="*/ 1117917 h 2338382"/>
                <a:gd name="connsiteX1717" fmla="*/ 11507070 w 12070459"/>
                <a:gd name="connsiteY1717" fmla="*/ 1115384 h 2338382"/>
                <a:gd name="connsiteX1718" fmla="*/ 11507070 w 12070459"/>
                <a:gd name="connsiteY1718" fmla="*/ 1112853 h 2338382"/>
                <a:gd name="connsiteX1719" fmla="*/ 11509603 w 12070459"/>
                <a:gd name="connsiteY1719" fmla="*/ 1112853 h 2338382"/>
                <a:gd name="connsiteX1720" fmla="*/ 11507070 w 12070459"/>
                <a:gd name="connsiteY1720" fmla="*/ 1110320 h 2338382"/>
                <a:gd name="connsiteX1721" fmla="*/ 11507070 w 12070459"/>
                <a:gd name="connsiteY1721" fmla="*/ 1107788 h 2338382"/>
                <a:gd name="connsiteX1722" fmla="*/ 11507070 w 12070459"/>
                <a:gd name="connsiteY1722" fmla="*/ 1105256 h 2338382"/>
                <a:gd name="connsiteX1723" fmla="*/ 11509603 w 12070459"/>
                <a:gd name="connsiteY1723" fmla="*/ 1102724 h 2338382"/>
                <a:gd name="connsiteX1724" fmla="*/ 11512135 w 12070459"/>
                <a:gd name="connsiteY1724" fmla="*/ 1102724 h 2338382"/>
                <a:gd name="connsiteX1725" fmla="*/ 11514666 w 12070459"/>
                <a:gd name="connsiteY1725" fmla="*/ 1102724 h 2338382"/>
                <a:gd name="connsiteX1726" fmla="*/ 11514666 w 12070459"/>
                <a:gd name="connsiteY1726" fmla="*/ 1105256 h 2338382"/>
                <a:gd name="connsiteX1727" fmla="*/ 11517199 w 12070459"/>
                <a:gd name="connsiteY1727" fmla="*/ 1107788 h 2338382"/>
                <a:gd name="connsiteX1728" fmla="*/ 11517199 w 12070459"/>
                <a:gd name="connsiteY1728" fmla="*/ 1110320 h 2338382"/>
                <a:gd name="connsiteX1729" fmla="*/ 11519731 w 12070459"/>
                <a:gd name="connsiteY1729" fmla="*/ 1112853 h 2338382"/>
                <a:gd name="connsiteX1730" fmla="*/ 11519731 w 12070459"/>
                <a:gd name="connsiteY1730" fmla="*/ 1115384 h 2338382"/>
                <a:gd name="connsiteX1731" fmla="*/ 11522263 w 12070459"/>
                <a:gd name="connsiteY1731" fmla="*/ 1115384 h 2338382"/>
                <a:gd name="connsiteX1732" fmla="*/ 11522263 w 12070459"/>
                <a:gd name="connsiteY1732" fmla="*/ 1117917 h 2338382"/>
                <a:gd name="connsiteX1733" fmla="*/ 11519731 w 12070459"/>
                <a:gd name="connsiteY1733" fmla="*/ 1120449 h 2338382"/>
                <a:gd name="connsiteX1734" fmla="*/ 11514666 w 12070459"/>
                <a:gd name="connsiteY1734" fmla="*/ 1135641 h 2338382"/>
                <a:gd name="connsiteX1735" fmla="*/ 11512135 w 12070459"/>
                <a:gd name="connsiteY1735" fmla="*/ 1138173 h 2338382"/>
                <a:gd name="connsiteX1736" fmla="*/ 11512135 w 12070459"/>
                <a:gd name="connsiteY1736" fmla="*/ 1135641 h 2338382"/>
                <a:gd name="connsiteX1737" fmla="*/ 11509603 w 12070459"/>
                <a:gd name="connsiteY1737" fmla="*/ 1135641 h 2338382"/>
                <a:gd name="connsiteX1738" fmla="*/ 11509603 w 12070459"/>
                <a:gd name="connsiteY1738" fmla="*/ 1133109 h 2338382"/>
                <a:gd name="connsiteX1739" fmla="*/ 11509603 w 12070459"/>
                <a:gd name="connsiteY1739" fmla="*/ 1130577 h 2338382"/>
                <a:gd name="connsiteX1740" fmla="*/ 11509603 w 12070459"/>
                <a:gd name="connsiteY1740" fmla="*/ 1128045 h 2338382"/>
                <a:gd name="connsiteX1741" fmla="*/ 11512135 w 12070459"/>
                <a:gd name="connsiteY1741" fmla="*/ 1125513 h 2338382"/>
                <a:gd name="connsiteX1742" fmla="*/ 11514666 w 12070459"/>
                <a:gd name="connsiteY1742" fmla="*/ 1125513 h 2338382"/>
                <a:gd name="connsiteX1743" fmla="*/ 11517199 w 12070459"/>
                <a:gd name="connsiteY1743" fmla="*/ 1128045 h 2338382"/>
                <a:gd name="connsiteX1744" fmla="*/ 11517199 w 12070459"/>
                <a:gd name="connsiteY1744" fmla="*/ 1130577 h 2338382"/>
                <a:gd name="connsiteX1745" fmla="*/ 11517199 w 12070459"/>
                <a:gd name="connsiteY1745" fmla="*/ 1133109 h 2338382"/>
                <a:gd name="connsiteX1746" fmla="*/ 11517199 w 12070459"/>
                <a:gd name="connsiteY1746" fmla="*/ 1135641 h 2338382"/>
                <a:gd name="connsiteX1747" fmla="*/ 11514666 w 12070459"/>
                <a:gd name="connsiteY1747" fmla="*/ 1135641 h 2338382"/>
                <a:gd name="connsiteX1748" fmla="*/ 11545052 w 12070459"/>
                <a:gd name="connsiteY1748" fmla="*/ 1168558 h 2338382"/>
                <a:gd name="connsiteX1749" fmla="*/ 11542519 w 12070459"/>
                <a:gd name="connsiteY1749" fmla="*/ 1168558 h 2338382"/>
                <a:gd name="connsiteX1750" fmla="*/ 11539987 w 12070459"/>
                <a:gd name="connsiteY1750" fmla="*/ 1166026 h 2338382"/>
                <a:gd name="connsiteX1751" fmla="*/ 11539987 w 12070459"/>
                <a:gd name="connsiteY1751" fmla="*/ 1163494 h 2338382"/>
                <a:gd name="connsiteX1752" fmla="*/ 11537456 w 12070459"/>
                <a:gd name="connsiteY1752" fmla="*/ 1158430 h 2338382"/>
                <a:gd name="connsiteX1753" fmla="*/ 11537456 w 12070459"/>
                <a:gd name="connsiteY1753" fmla="*/ 1155898 h 2338382"/>
                <a:gd name="connsiteX1754" fmla="*/ 11537456 w 12070459"/>
                <a:gd name="connsiteY1754" fmla="*/ 1153366 h 2338382"/>
                <a:gd name="connsiteX1755" fmla="*/ 11539987 w 12070459"/>
                <a:gd name="connsiteY1755" fmla="*/ 1150834 h 2338382"/>
                <a:gd name="connsiteX1756" fmla="*/ 11542519 w 12070459"/>
                <a:gd name="connsiteY1756" fmla="*/ 1150834 h 2338382"/>
                <a:gd name="connsiteX1757" fmla="*/ 11545052 w 12070459"/>
                <a:gd name="connsiteY1757" fmla="*/ 1153366 h 2338382"/>
                <a:gd name="connsiteX1758" fmla="*/ 11545052 w 12070459"/>
                <a:gd name="connsiteY1758" fmla="*/ 1155898 h 2338382"/>
                <a:gd name="connsiteX1759" fmla="*/ 11545052 w 12070459"/>
                <a:gd name="connsiteY1759" fmla="*/ 1158430 h 2338382"/>
                <a:gd name="connsiteX1760" fmla="*/ 11547584 w 12070459"/>
                <a:gd name="connsiteY1760" fmla="*/ 1158430 h 2338382"/>
                <a:gd name="connsiteX1761" fmla="*/ 11547584 w 12070459"/>
                <a:gd name="connsiteY1761" fmla="*/ 1160962 h 2338382"/>
                <a:gd name="connsiteX1762" fmla="*/ 11547584 w 12070459"/>
                <a:gd name="connsiteY1762" fmla="*/ 1163494 h 2338382"/>
                <a:gd name="connsiteX1763" fmla="*/ 11547584 w 12070459"/>
                <a:gd name="connsiteY1763" fmla="*/ 1166026 h 2338382"/>
                <a:gd name="connsiteX1764" fmla="*/ 11545052 w 12070459"/>
                <a:gd name="connsiteY1764" fmla="*/ 1168558 h 2338382"/>
                <a:gd name="connsiteX1765" fmla="*/ 11528593 w 12070459"/>
                <a:gd name="connsiteY1765" fmla="*/ 1163494 h 2338382"/>
                <a:gd name="connsiteX1766" fmla="*/ 11531126 w 12070459"/>
                <a:gd name="connsiteY1766" fmla="*/ 1163494 h 2338382"/>
                <a:gd name="connsiteX1767" fmla="*/ 11533657 w 12070459"/>
                <a:gd name="connsiteY1767" fmla="*/ 1163494 h 2338382"/>
                <a:gd name="connsiteX1768" fmla="*/ 11536189 w 12070459"/>
                <a:gd name="connsiteY1768" fmla="*/ 1163494 h 2338382"/>
                <a:gd name="connsiteX1769" fmla="*/ 11538721 w 12070459"/>
                <a:gd name="connsiteY1769" fmla="*/ 1166026 h 2338382"/>
                <a:gd name="connsiteX1770" fmla="*/ 11538721 w 12070459"/>
                <a:gd name="connsiteY1770" fmla="*/ 1168558 h 2338382"/>
                <a:gd name="connsiteX1771" fmla="*/ 11538721 w 12070459"/>
                <a:gd name="connsiteY1771" fmla="*/ 1171090 h 2338382"/>
                <a:gd name="connsiteX1772" fmla="*/ 11536189 w 12070459"/>
                <a:gd name="connsiteY1772" fmla="*/ 1173623 h 2338382"/>
                <a:gd name="connsiteX1773" fmla="*/ 11533657 w 12070459"/>
                <a:gd name="connsiteY1773" fmla="*/ 1173623 h 2338382"/>
                <a:gd name="connsiteX1774" fmla="*/ 11531126 w 12070459"/>
                <a:gd name="connsiteY1774" fmla="*/ 1173623 h 2338382"/>
                <a:gd name="connsiteX1775" fmla="*/ 11531126 w 12070459"/>
                <a:gd name="connsiteY1775" fmla="*/ 1171090 h 2338382"/>
                <a:gd name="connsiteX1776" fmla="*/ 11528593 w 12070459"/>
                <a:gd name="connsiteY1776" fmla="*/ 1171090 h 2338382"/>
                <a:gd name="connsiteX1777" fmla="*/ 11523529 w 12070459"/>
                <a:gd name="connsiteY1777" fmla="*/ 1171090 h 2338382"/>
                <a:gd name="connsiteX1778" fmla="*/ 11523529 w 12070459"/>
                <a:gd name="connsiteY1778" fmla="*/ 1166026 h 2338382"/>
                <a:gd name="connsiteX1779" fmla="*/ 11520997 w 12070459"/>
                <a:gd name="connsiteY1779" fmla="*/ 1163494 h 2338382"/>
                <a:gd name="connsiteX1780" fmla="*/ 11520997 w 12070459"/>
                <a:gd name="connsiteY1780" fmla="*/ 1160962 h 2338382"/>
                <a:gd name="connsiteX1781" fmla="*/ 11523529 w 12070459"/>
                <a:gd name="connsiteY1781" fmla="*/ 1160962 h 2338382"/>
                <a:gd name="connsiteX1782" fmla="*/ 11526061 w 12070459"/>
                <a:gd name="connsiteY1782" fmla="*/ 1158430 h 2338382"/>
                <a:gd name="connsiteX1783" fmla="*/ 11528593 w 12070459"/>
                <a:gd name="connsiteY1783" fmla="*/ 1160962 h 2338382"/>
                <a:gd name="connsiteX1784" fmla="*/ 11528593 w 12070459"/>
                <a:gd name="connsiteY1784" fmla="*/ 1163494 h 2338382"/>
                <a:gd name="connsiteX1785" fmla="*/ 335502 w 12070459"/>
                <a:gd name="connsiteY1785" fmla="*/ 1196411 h 2338382"/>
                <a:gd name="connsiteX1786" fmla="*/ 335502 w 12070459"/>
                <a:gd name="connsiteY1786" fmla="*/ 1198943 h 2338382"/>
                <a:gd name="connsiteX1787" fmla="*/ 332970 w 12070459"/>
                <a:gd name="connsiteY1787" fmla="*/ 1196411 h 2338382"/>
                <a:gd name="connsiteX1788" fmla="*/ 330437 w 12070459"/>
                <a:gd name="connsiteY1788" fmla="*/ 1196411 h 2338382"/>
                <a:gd name="connsiteX1789" fmla="*/ 330437 w 12070459"/>
                <a:gd name="connsiteY1789" fmla="*/ 1193879 h 2338382"/>
                <a:gd name="connsiteX1790" fmla="*/ 330437 w 12070459"/>
                <a:gd name="connsiteY1790" fmla="*/ 1191347 h 2338382"/>
                <a:gd name="connsiteX1791" fmla="*/ 330437 w 12070459"/>
                <a:gd name="connsiteY1791" fmla="*/ 1188815 h 2338382"/>
                <a:gd name="connsiteX1792" fmla="*/ 332970 w 12070459"/>
                <a:gd name="connsiteY1792" fmla="*/ 1188815 h 2338382"/>
                <a:gd name="connsiteX1793" fmla="*/ 332970 w 12070459"/>
                <a:gd name="connsiteY1793" fmla="*/ 1186283 h 2338382"/>
                <a:gd name="connsiteX1794" fmla="*/ 335502 w 12070459"/>
                <a:gd name="connsiteY1794" fmla="*/ 1186283 h 2338382"/>
                <a:gd name="connsiteX1795" fmla="*/ 338034 w 12070459"/>
                <a:gd name="connsiteY1795" fmla="*/ 1188815 h 2338382"/>
                <a:gd name="connsiteX1796" fmla="*/ 340566 w 12070459"/>
                <a:gd name="connsiteY1796" fmla="*/ 1191347 h 2338382"/>
                <a:gd name="connsiteX1797" fmla="*/ 340566 w 12070459"/>
                <a:gd name="connsiteY1797" fmla="*/ 1193879 h 2338382"/>
                <a:gd name="connsiteX1798" fmla="*/ 338034 w 12070459"/>
                <a:gd name="connsiteY1798" fmla="*/ 1196411 h 2338382"/>
                <a:gd name="connsiteX1799" fmla="*/ 335502 w 12070459"/>
                <a:gd name="connsiteY1799" fmla="*/ 1196411 h 2338382"/>
                <a:gd name="connsiteX1800" fmla="*/ 11310834 w 12070459"/>
                <a:gd name="connsiteY1800" fmla="*/ 1202741 h 2338382"/>
                <a:gd name="connsiteX1801" fmla="*/ 11308301 w 12070459"/>
                <a:gd name="connsiteY1801" fmla="*/ 1202741 h 2338382"/>
                <a:gd name="connsiteX1802" fmla="*/ 11305769 w 12070459"/>
                <a:gd name="connsiteY1802" fmla="*/ 1202741 h 2338382"/>
                <a:gd name="connsiteX1803" fmla="*/ 11305769 w 12070459"/>
                <a:gd name="connsiteY1803" fmla="*/ 1200210 h 2338382"/>
                <a:gd name="connsiteX1804" fmla="*/ 11305769 w 12070459"/>
                <a:gd name="connsiteY1804" fmla="*/ 1198943 h 2338382"/>
                <a:gd name="connsiteX1805" fmla="*/ 11305769 w 12070459"/>
                <a:gd name="connsiteY1805" fmla="*/ 1196411 h 2338382"/>
                <a:gd name="connsiteX1806" fmla="*/ 11305769 w 12070459"/>
                <a:gd name="connsiteY1806" fmla="*/ 1193879 h 2338382"/>
                <a:gd name="connsiteX1807" fmla="*/ 11308301 w 12070459"/>
                <a:gd name="connsiteY1807" fmla="*/ 1193879 h 2338382"/>
                <a:gd name="connsiteX1808" fmla="*/ 11310834 w 12070459"/>
                <a:gd name="connsiteY1808" fmla="*/ 1193879 h 2338382"/>
                <a:gd name="connsiteX1809" fmla="*/ 11313366 w 12070459"/>
                <a:gd name="connsiteY1809" fmla="*/ 1193879 h 2338382"/>
                <a:gd name="connsiteX1810" fmla="*/ 11313366 w 12070459"/>
                <a:gd name="connsiteY1810" fmla="*/ 1196411 h 2338382"/>
                <a:gd name="connsiteX1811" fmla="*/ 11313366 w 12070459"/>
                <a:gd name="connsiteY1811" fmla="*/ 1198943 h 2338382"/>
                <a:gd name="connsiteX1812" fmla="*/ 11313366 w 12070459"/>
                <a:gd name="connsiteY1812" fmla="*/ 1201476 h 2338382"/>
                <a:gd name="connsiteX1813" fmla="*/ 11313366 w 12070459"/>
                <a:gd name="connsiteY1813" fmla="*/ 1204008 h 2338382"/>
                <a:gd name="connsiteX1814" fmla="*/ 11310834 w 12070459"/>
                <a:gd name="connsiteY1814" fmla="*/ 1204008 h 2338382"/>
                <a:gd name="connsiteX1815" fmla="*/ 11564042 w 12070459"/>
                <a:gd name="connsiteY1815" fmla="*/ 1211604 h 2338382"/>
                <a:gd name="connsiteX1816" fmla="*/ 11561510 w 12070459"/>
                <a:gd name="connsiteY1816" fmla="*/ 1211604 h 2338382"/>
                <a:gd name="connsiteX1817" fmla="*/ 11558978 w 12070459"/>
                <a:gd name="connsiteY1817" fmla="*/ 1209072 h 2338382"/>
                <a:gd name="connsiteX1818" fmla="*/ 11558978 w 12070459"/>
                <a:gd name="connsiteY1818" fmla="*/ 1206540 h 2338382"/>
                <a:gd name="connsiteX1819" fmla="*/ 11558978 w 12070459"/>
                <a:gd name="connsiteY1819" fmla="*/ 1204008 h 2338382"/>
                <a:gd name="connsiteX1820" fmla="*/ 11557712 w 12070459"/>
                <a:gd name="connsiteY1820" fmla="*/ 1204008 h 2338382"/>
                <a:gd name="connsiteX1821" fmla="*/ 11557712 w 12070459"/>
                <a:gd name="connsiteY1821" fmla="*/ 1201476 h 2338382"/>
                <a:gd name="connsiteX1822" fmla="*/ 11557712 w 12070459"/>
                <a:gd name="connsiteY1822" fmla="*/ 1198943 h 2338382"/>
                <a:gd name="connsiteX1823" fmla="*/ 11557712 w 12070459"/>
                <a:gd name="connsiteY1823" fmla="*/ 1198943 h 2338382"/>
                <a:gd name="connsiteX1824" fmla="*/ 11560244 w 12070459"/>
                <a:gd name="connsiteY1824" fmla="*/ 1198943 h 2338382"/>
                <a:gd name="connsiteX1825" fmla="*/ 11562777 w 12070459"/>
                <a:gd name="connsiteY1825" fmla="*/ 1198943 h 2338382"/>
                <a:gd name="connsiteX1826" fmla="*/ 11565308 w 12070459"/>
                <a:gd name="connsiteY1826" fmla="*/ 1198943 h 2338382"/>
                <a:gd name="connsiteX1827" fmla="*/ 11565308 w 12070459"/>
                <a:gd name="connsiteY1827" fmla="*/ 1201476 h 2338382"/>
                <a:gd name="connsiteX1828" fmla="*/ 11565308 w 12070459"/>
                <a:gd name="connsiteY1828" fmla="*/ 1204008 h 2338382"/>
                <a:gd name="connsiteX1829" fmla="*/ 11567840 w 12070459"/>
                <a:gd name="connsiteY1829" fmla="*/ 1206540 h 2338382"/>
                <a:gd name="connsiteX1830" fmla="*/ 11567840 w 12070459"/>
                <a:gd name="connsiteY1830" fmla="*/ 1209072 h 2338382"/>
                <a:gd name="connsiteX1831" fmla="*/ 11567840 w 12070459"/>
                <a:gd name="connsiteY1831" fmla="*/ 1211604 h 2338382"/>
                <a:gd name="connsiteX1832" fmla="*/ 11565308 w 12070459"/>
                <a:gd name="connsiteY1832" fmla="*/ 1211604 h 2338382"/>
                <a:gd name="connsiteX1833" fmla="*/ 11565308 w 12070459"/>
                <a:gd name="connsiteY1833" fmla="*/ 1211604 h 2338382"/>
                <a:gd name="connsiteX1834" fmla="*/ 11579235 w 12070459"/>
                <a:gd name="connsiteY1834" fmla="*/ 1233127 h 2338382"/>
                <a:gd name="connsiteX1835" fmla="*/ 11579235 w 12070459"/>
                <a:gd name="connsiteY1835" fmla="*/ 1238191 h 2338382"/>
                <a:gd name="connsiteX1836" fmla="*/ 11581767 w 12070459"/>
                <a:gd name="connsiteY1836" fmla="*/ 1235659 h 2338382"/>
                <a:gd name="connsiteX1837" fmla="*/ 11584299 w 12070459"/>
                <a:gd name="connsiteY1837" fmla="*/ 1235659 h 2338382"/>
                <a:gd name="connsiteX1838" fmla="*/ 11586831 w 12070459"/>
                <a:gd name="connsiteY1838" fmla="*/ 1238191 h 2338382"/>
                <a:gd name="connsiteX1839" fmla="*/ 11586831 w 12070459"/>
                <a:gd name="connsiteY1839" fmla="*/ 1240723 h 2338382"/>
                <a:gd name="connsiteX1840" fmla="*/ 11586831 w 12070459"/>
                <a:gd name="connsiteY1840" fmla="*/ 1243255 h 2338382"/>
                <a:gd name="connsiteX1841" fmla="*/ 11584299 w 12070459"/>
                <a:gd name="connsiteY1841" fmla="*/ 1245787 h 2338382"/>
                <a:gd name="connsiteX1842" fmla="*/ 11581767 w 12070459"/>
                <a:gd name="connsiteY1842" fmla="*/ 1245787 h 2338382"/>
                <a:gd name="connsiteX1843" fmla="*/ 11579235 w 12070459"/>
                <a:gd name="connsiteY1843" fmla="*/ 1245787 h 2338382"/>
                <a:gd name="connsiteX1844" fmla="*/ 11579235 w 12070459"/>
                <a:gd name="connsiteY1844" fmla="*/ 1243255 h 2338382"/>
                <a:gd name="connsiteX1845" fmla="*/ 11576703 w 12070459"/>
                <a:gd name="connsiteY1845" fmla="*/ 1243255 h 2338382"/>
                <a:gd name="connsiteX1846" fmla="*/ 11574171 w 12070459"/>
                <a:gd name="connsiteY1846" fmla="*/ 1243255 h 2338382"/>
                <a:gd name="connsiteX1847" fmla="*/ 11574171 w 12070459"/>
                <a:gd name="connsiteY1847" fmla="*/ 1240723 h 2338382"/>
                <a:gd name="connsiteX1848" fmla="*/ 11571638 w 12070459"/>
                <a:gd name="connsiteY1848" fmla="*/ 1240723 h 2338382"/>
                <a:gd name="connsiteX1849" fmla="*/ 11571638 w 12070459"/>
                <a:gd name="connsiteY1849" fmla="*/ 1238191 h 2338382"/>
                <a:gd name="connsiteX1850" fmla="*/ 11571638 w 12070459"/>
                <a:gd name="connsiteY1850" fmla="*/ 1235659 h 2338382"/>
                <a:gd name="connsiteX1851" fmla="*/ 11571638 w 12070459"/>
                <a:gd name="connsiteY1851" fmla="*/ 1233127 h 2338382"/>
                <a:gd name="connsiteX1852" fmla="*/ 11569107 w 12070459"/>
                <a:gd name="connsiteY1852" fmla="*/ 1230595 h 2338382"/>
                <a:gd name="connsiteX1853" fmla="*/ 11566575 w 12070459"/>
                <a:gd name="connsiteY1853" fmla="*/ 1228062 h 2338382"/>
                <a:gd name="connsiteX1854" fmla="*/ 11566575 w 12070459"/>
                <a:gd name="connsiteY1854" fmla="*/ 1225530 h 2338382"/>
                <a:gd name="connsiteX1855" fmla="*/ 11569107 w 12070459"/>
                <a:gd name="connsiteY1855" fmla="*/ 1225530 h 2338382"/>
                <a:gd name="connsiteX1856" fmla="*/ 11569107 w 12070459"/>
                <a:gd name="connsiteY1856" fmla="*/ 1224264 h 2338382"/>
                <a:gd name="connsiteX1857" fmla="*/ 11571638 w 12070459"/>
                <a:gd name="connsiteY1857" fmla="*/ 1224264 h 2338382"/>
                <a:gd name="connsiteX1858" fmla="*/ 11571638 w 12070459"/>
                <a:gd name="connsiteY1858" fmla="*/ 1221732 h 2338382"/>
                <a:gd name="connsiteX1859" fmla="*/ 11574171 w 12070459"/>
                <a:gd name="connsiteY1859" fmla="*/ 1224264 h 2338382"/>
                <a:gd name="connsiteX1860" fmla="*/ 11576703 w 12070459"/>
                <a:gd name="connsiteY1860" fmla="*/ 1226797 h 2338382"/>
                <a:gd name="connsiteX1861" fmla="*/ 11576703 w 12070459"/>
                <a:gd name="connsiteY1861" fmla="*/ 1229328 h 2338382"/>
                <a:gd name="connsiteX1862" fmla="*/ 11576703 w 12070459"/>
                <a:gd name="connsiteY1862" fmla="*/ 1231861 h 2338382"/>
                <a:gd name="connsiteX1863" fmla="*/ 11579235 w 12070459"/>
                <a:gd name="connsiteY1863" fmla="*/ 1233127 h 2338382"/>
                <a:gd name="connsiteX1864" fmla="*/ 11614684 w 12070459"/>
                <a:gd name="connsiteY1864" fmla="*/ 1238191 h 2338382"/>
                <a:gd name="connsiteX1865" fmla="*/ 11612152 w 12070459"/>
                <a:gd name="connsiteY1865" fmla="*/ 1238191 h 2338382"/>
                <a:gd name="connsiteX1866" fmla="*/ 11609620 w 12070459"/>
                <a:gd name="connsiteY1866" fmla="*/ 1235659 h 2338382"/>
                <a:gd name="connsiteX1867" fmla="*/ 11609620 w 12070459"/>
                <a:gd name="connsiteY1867" fmla="*/ 1233127 h 2338382"/>
                <a:gd name="connsiteX1868" fmla="*/ 11609620 w 12070459"/>
                <a:gd name="connsiteY1868" fmla="*/ 1230595 h 2338382"/>
                <a:gd name="connsiteX1869" fmla="*/ 11609620 w 12070459"/>
                <a:gd name="connsiteY1869" fmla="*/ 1228062 h 2338382"/>
                <a:gd name="connsiteX1870" fmla="*/ 11612152 w 12070459"/>
                <a:gd name="connsiteY1870" fmla="*/ 1228062 h 2338382"/>
                <a:gd name="connsiteX1871" fmla="*/ 11614684 w 12070459"/>
                <a:gd name="connsiteY1871" fmla="*/ 1225530 h 2338382"/>
                <a:gd name="connsiteX1872" fmla="*/ 11614684 w 12070459"/>
                <a:gd name="connsiteY1872" fmla="*/ 1228062 h 2338382"/>
                <a:gd name="connsiteX1873" fmla="*/ 11617216 w 12070459"/>
                <a:gd name="connsiteY1873" fmla="*/ 1228062 h 2338382"/>
                <a:gd name="connsiteX1874" fmla="*/ 11617216 w 12070459"/>
                <a:gd name="connsiteY1874" fmla="*/ 1230595 h 2338382"/>
                <a:gd name="connsiteX1875" fmla="*/ 11617216 w 12070459"/>
                <a:gd name="connsiteY1875" fmla="*/ 1233127 h 2338382"/>
                <a:gd name="connsiteX1876" fmla="*/ 11617216 w 12070459"/>
                <a:gd name="connsiteY1876" fmla="*/ 1235659 h 2338382"/>
                <a:gd name="connsiteX1877" fmla="*/ 11614684 w 12070459"/>
                <a:gd name="connsiteY1877" fmla="*/ 1238191 h 2338382"/>
                <a:gd name="connsiteX1878" fmla="*/ 11628610 w 12070459"/>
                <a:gd name="connsiteY1878" fmla="*/ 1239457 h 2338382"/>
                <a:gd name="connsiteX1879" fmla="*/ 11626079 w 12070459"/>
                <a:gd name="connsiteY1879" fmla="*/ 1239457 h 2338382"/>
                <a:gd name="connsiteX1880" fmla="*/ 11623547 w 12070459"/>
                <a:gd name="connsiteY1880" fmla="*/ 1236925 h 2338382"/>
                <a:gd name="connsiteX1881" fmla="*/ 11623547 w 12070459"/>
                <a:gd name="connsiteY1881" fmla="*/ 1234392 h 2338382"/>
                <a:gd name="connsiteX1882" fmla="*/ 11623547 w 12070459"/>
                <a:gd name="connsiteY1882" fmla="*/ 1231861 h 2338382"/>
                <a:gd name="connsiteX1883" fmla="*/ 11626079 w 12070459"/>
                <a:gd name="connsiteY1883" fmla="*/ 1229328 h 2338382"/>
                <a:gd name="connsiteX1884" fmla="*/ 11628610 w 12070459"/>
                <a:gd name="connsiteY1884" fmla="*/ 1229328 h 2338382"/>
                <a:gd name="connsiteX1885" fmla="*/ 11631143 w 12070459"/>
                <a:gd name="connsiteY1885" fmla="*/ 1229328 h 2338382"/>
                <a:gd name="connsiteX1886" fmla="*/ 11631143 w 12070459"/>
                <a:gd name="connsiteY1886" fmla="*/ 1231861 h 2338382"/>
                <a:gd name="connsiteX1887" fmla="*/ 11633675 w 12070459"/>
                <a:gd name="connsiteY1887" fmla="*/ 1234392 h 2338382"/>
                <a:gd name="connsiteX1888" fmla="*/ 11631143 w 12070459"/>
                <a:gd name="connsiteY1888" fmla="*/ 1236925 h 2338382"/>
                <a:gd name="connsiteX1889" fmla="*/ 11631143 w 12070459"/>
                <a:gd name="connsiteY1889" fmla="*/ 1239457 h 2338382"/>
                <a:gd name="connsiteX1890" fmla="*/ 11628610 w 12070459"/>
                <a:gd name="connsiteY1890" fmla="*/ 1239457 h 2338382"/>
                <a:gd name="connsiteX1891" fmla="*/ 11600758 w 12070459"/>
                <a:gd name="connsiteY1891" fmla="*/ 1260979 h 2338382"/>
                <a:gd name="connsiteX1892" fmla="*/ 11598226 w 12070459"/>
                <a:gd name="connsiteY1892" fmla="*/ 1260979 h 2338382"/>
                <a:gd name="connsiteX1893" fmla="*/ 11598226 w 12070459"/>
                <a:gd name="connsiteY1893" fmla="*/ 1258448 h 2338382"/>
                <a:gd name="connsiteX1894" fmla="*/ 11595693 w 12070459"/>
                <a:gd name="connsiteY1894" fmla="*/ 1255915 h 2338382"/>
                <a:gd name="connsiteX1895" fmla="*/ 11593161 w 12070459"/>
                <a:gd name="connsiteY1895" fmla="*/ 1255915 h 2338382"/>
                <a:gd name="connsiteX1896" fmla="*/ 11593161 w 12070459"/>
                <a:gd name="connsiteY1896" fmla="*/ 1253383 h 2338382"/>
                <a:gd name="connsiteX1897" fmla="*/ 11593161 w 12070459"/>
                <a:gd name="connsiteY1897" fmla="*/ 1250851 h 2338382"/>
                <a:gd name="connsiteX1898" fmla="*/ 11593161 w 12070459"/>
                <a:gd name="connsiteY1898" fmla="*/ 1249585 h 2338382"/>
                <a:gd name="connsiteX1899" fmla="*/ 11595693 w 12070459"/>
                <a:gd name="connsiteY1899" fmla="*/ 1249585 h 2338382"/>
                <a:gd name="connsiteX1900" fmla="*/ 11595693 w 12070459"/>
                <a:gd name="connsiteY1900" fmla="*/ 1247053 h 2338382"/>
                <a:gd name="connsiteX1901" fmla="*/ 11598226 w 12070459"/>
                <a:gd name="connsiteY1901" fmla="*/ 1247053 h 2338382"/>
                <a:gd name="connsiteX1902" fmla="*/ 11600758 w 12070459"/>
                <a:gd name="connsiteY1902" fmla="*/ 1247053 h 2338382"/>
                <a:gd name="connsiteX1903" fmla="*/ 11600758 w 12070459"/>
                <a:gd name="connsiteY1903" fmla="*/ 1249585 h 2338382"/>
                <a:gd name="connsiteX1904" fmla="*/ 11603289 w 12070459"/>
                <a:gd name="connsiteY1904" fmla="*/ 1254649 h 2338382"/>
                <a:gd name="connsiteX1905" fmla="*/ 11603289 w 12070459"/>
                <a:gd name="connsiteY1905" fmla="*/ 1257181 h 2338382"/>
                <a:gd name="connsiteX1906" fmla="*/ 11603289 w 12070459"/>
                <a:gd name="connsiteY1906" fmla="*/ 1259713 h 2338382"/>
                <a:gd name="connsiteX1907" fmla="*/ 11603289 w 12070459"/>
                <a:gd name="connsiteY1907" fmla="*/ 1262246 h 2338382"/>
                <a:gd name="connsiteX1908" fmla="*/ 11600758 w 12070459"/>
                <a:gd name="connsiteY1908" fmla="*/ 1262246 h 2338382"/>
                <a:gd name="connsiteX1909" fmla="*/ 11614684 w 12070459"/>
                <a:gd name="connsiteY1909" fmla="*/ 1288833 h 2338382"/>
                <a:gd name="connsiteX1910" fmla="*/ 11612152 w 12070459"/>
                <a:gd name="connsiteY1910" fmla="*/ 1288833 h 2338382"/>
                <a:gd name="connsiteX1911" fmla="*/ 11609620 w 12070459"/>
                <a:gd name="connsiteY1911" fmla="*/ 1288833 h 2338382"/>
                <a:gd name="connsiteX1912" fmla="*/ 11609620 w 12070459"/>
                <a:gd name="connsiteY1912" fmla="*/ 1286300 h 2338382"/>
                <a:gd name="connsiteX1913" fmla="*/ 11609620 w 12070459"/>
                <a:gd name="connsiteY1913" fmla="*/ 1283768 h 2338382"/>
                <a:gd name="connsiteX1914" fmla="*/ 11609620 w 12070459"/>
                <a:gd name="connsiteY1914" fmla="*/ 1281236 h 2338382"/>
                <a:gd name="connsiteX1915" fmla="*/ 11609620 w 12070459"/>
                <a:gd name="connsiteY1915" fmla="*/ 1278704 h 2338382"/>
                <a:gd name="connsiteX1916" fmla="*/ 11612152 w 12070459"/>
                <a:gd name="connsiteY1916" fmla="*/ 1278704 h 2338382"/>
                <a:gd name="connsiteX1917" fmla="*/ 11614684 w 12070459"/>
                <a:gd name="connsiteY1917" fmla="*/ 1278704 h 2338382"/>
                <a:gd name="connsiteX1918" fmla="*/ 11617216 w 12070459"/>
                <a:gd name="connsiteY1918" fmla="*/ 1281236 h 2338382"/>
                <a:gd name="connsiteX1919" fmla="*/ 11617216 w 12070459"/>
                <a:gd name="connsiteY1919" fmla="*/ 1283768 h 2338382"/>
                <a:gd name="connsiteX1920" fmla="*/ 11617216 w 12070459"/>
                <a:gd name="connsiteY1920" fmla="*/ 1286300 h 2338382"/>
                <a:gd name="connsiteX1921" fmla="*/ 11614684 w 12070459"/>
                <a:gd name="connsiteY1921" fmla="*/ 1288833 h 2338382"/>
                <a:gd name="connsiteX1922" fmla="*/ 11642537 w 12070459"/>
                <a:gd name="connsiteY1922" fmla="*/ 1295163 h 2338382"/>
                <a:gd name="connsiteX1923" fmla="*/ 11640005 w 12070459"/>
                <a:gd name="connsiteY1923" fmla="*/ 1295163 h 2338382"/>
                <a:gd name="connsiteX1924" fmla="*/ 11637473 w 12070459"/>
                <a:gd name="connsiteY1924" fmla="*/ 1292631 h 2338382"/>
                <a:gd name="connsiteX1925" fmla="*/ 11637473 w 12070459"/>
                <a:gd name="connsiteY1925" fmla="*/ 1290099 h 2338382"/>
                <a:gd name="connsiteX1926" fmla="*/ 11637473 w 12070459"/>
                <a:gd name="connsiteY1926" fmla="*/ 1287566 h 2338382"/>
                <a:gd name="connsiteX1927" fmla="*/ 11637473 w 12070459"/>
                <a:gd name="connsiteY1927" fmla="*/ 1285034 h 2338382"/>
                <a:gd name="connsiteX1928" fmla="*/ 11640005 w 12070459"/>
                <a:gd name="connsiteY1928" fmla="*/ 1282502 h 2338382"/>
                <a:gd name="connsiteX1929" fmla="*/ 11642537 w 12070459"/>
                <a:gd name="connsiteY1929" fmla="*/ 1282502 h 2338382"/>
                <a:gd name="connsiteX1930" fmla="*/ 11642537 w 12070459"/>
                <a:gd name="connsiteY1930" fmla="*/ 1285034 h 2338382"/>
                <a:gd name="connsiteX1931" fmla="*/ 11645069 w 12070459"/>
                <a:gd name="connsiteY1931" fmla="*/ 1285034 h 2338382"/>
                <a:gd name="connsiteX1932" fmla="*/ 11645069 w 12070459"/>
                <a:gd name="connsiteY1932" fmla="*/ 1287566 h 2338382"/>
                <a:gd name="connsiteX1933" fmla="*/ 11645069 w 12070459"/>
                <a:gd name="connsiteY1933" fmla="*/ 1290099 h 2338382"/>
                <a:gd name="connsiteX1934" fmla="*/ 11645069 w 12070459"/>
                <a:gd name="connsiteY1934" fmla="*/ 1292631 h 2338382"/>
                <a:gd name="connsiteX1935" fmla="*/ 11642537 w 12070459"/>
                <a:gd name="connsiteY1935" fmla="*/ 1292631 h 2338382"/>
                <a:gd name="connsiteX1936" fmla="*/ 11642537 w 12070459"/>
                <a:gd name="connsiteY1936" fmla="*/ 1295163 h 2338382"/>
                <a:gd name="connsiteX1937" fmla="*/ 506417 w 12070459"/>
                <a:gd name="connsiteY1937" fmla="*/ 1354667 h 2338382"/>
                <a:gd name="connsiteX1938" fmla="*/ 503885 w 12070459"/>
                <a:gd name="connsiteY1938" fmla="*/ 1354667 h 2338382"/>
                <a:gd name="connsiteX1939" fmla="*/ 501353 w 12070459"/>
                <a:gd name="connsiteY1939" fmla="*/ 1354667 h 2338382"/>
                <a:gd name="connsiteX1940" fmla="*/ 501353 w 12070459"/>
                <a:gd name="connsiteY1940" fmla="*/ 1352135 h 2338382"/>
                <a:gd name="connsiteX1941" fmla="*/ 501353 w 12070459"/>
                <a:gd name="connsiteY1941" fmla="*/ 1350869 h 2338382"/>
                <a:gd name="connsiteX1942" fmla="*/ 501353 w 12070459"/>
                <a:gd name="connsiteY1942" fmla="*/ 1348336 h 2338382"/>
                <a:gd name="connsiteX1943" fmla="*/ 501353 w 12070459"/>
                <a:gd name="connsiteY1943" fmla="*/ 1345805 h 2338382"/>
                <a:gd name="connsiteX1944" fmla="*/ 503885 w 12070459"/>
                <a:gd name="connsiteY1944" fmla="*/ 1345805 h 2338382"/>
                <a:gd name="connsiteX1945" fmla="*/ 506417 w 12070459"/>
                <a:gd name="connsiteY1945" fmla="*/ 1345805 h 2338382"/>
                <a:gd name="connsiteX1946" fmla="*/ 508950 w 12070459"/>
                <a:gd name="connsiteY1946" fmla="*/ 1348336 h 2338382"/>
                <a:gd name="connsiteX1947" fmla="*/ 508950 w 12070459"/>
                <a:gd name="connsiteY1947" fmla="*/ 1350869 h 2338382"/>
                <a:gd name="connsiteX1948" fmla="*/ 508950 w 12070459"/>
                <a:gd name="connsiteY1948" fmla="*/ 1353401 h 2338382"/>
                <a:gd name="connsiteX1949" fmla="*/ 506417 w 12070459"/>
                <a:gd name="connsiteY1949" fmla="*/ 1354667 h 2338382"/>
                <a:gd name="connsiteX1950" fmla="*/ 474766 w 12070459"/>
                <a:gd name="connsiteY1950" fmla="*/ 1421767 h 2338382"/>
                <a:gd name="connsiteX1951" fmla="*/ 472234 w 12070459"/>
                <a:gd name="connsiteY1951" fmla="*/ 1421767 h 2338382"/>
                <a:gd name="connsiteX1952" fmla="*/ 469702 w 12070459"/>
                <a:gd name="connsiteY1952" fmla="*/ 1421767 h 2338382"/>
                <a:gd name="connsiteX1953" fmla="*/ 469702 w 12070459"/>
                <a:gd name="connsiteY1953" fmla="*/ 1419235 h 2338382"/>
                <a:gd name="connsiteX1954" fmla="*/ 469702 w 12070459"/>
                <a:gd name="connsiteY1954" fmla="*/ 1416703 h 2338382"/>
                <a:gd name="connsiteX1955" fmla="*/ 469702 w 12070459"/>
                <a:gd name="connsiteY1955" fmla="*/ 1414171 h 2338382"/>
                <a:gd name="connsiteX1956" fmla="*/ 472234 w 12070459"/>
                <a:gd name="connsiteY1956" fmla="*/ 1411639 h 2338382"/>
                <a:gd name="connsiteX1957" fmla="*/ 474766 w 12070459"/>
                <a:gd name="connsiteY1957" fmla="*/ 1411639 h 2338382"/>
                <a:gd name="connsiteX1958" fmla="*/ 477298 w 12070459"/>
                <a:gd name="connsiteY1958" fmla="*/ 1414171 h 2338382"/>
                <a:gd name="connsiteX1959" fmla="*/ 477298 w 12070459"/>
                <a:gd name="connsiteY1959" fmla="*/ 1416703 h 2338382"/>
                <a:gd name="connsiteX1960" fmla="*/ 477298 w 12070459"/>
                <a:gd name="connsiteY1960" fmla="*/ 1419235 h 2338382"/>
                <a:gd name="connsiteX1961" fmla="*/ 477298 w 12070459"/>
                <a:gd name="connsiteY1961" fmla="*/ 1421767 h 2338382"/>
                <a:gd name="connsiteX1962" fmla="*/ 474766 w 12070459"/>
                <a:gd name="connsiteY1962" fmla="*/ 1421767 h 2338382"/>
                <a:gd name="connsiteX1963" fmla="*/ 11619749 w 12070459"/>
                <a:gd name="connsiteY1963" fmla="*/ 1415437 h 2338382"/>
                <a:gd name="connsiteX1964" fmla="*/ 11622280 w 12070459"/>
                <a:gd name="connsiteY1964" fmla="*/ 1420501 h 2338382"/>
                <a:gd name="connsiteX1965" fmla="*/ 11622280 w 12070459"/>
                <a:gd name="connsiteY1965" fmla="*/ 1423033 h 2338382"/>
                <a:gd name="connsiteX1966" fmla="*/ 11622280 w 12070459"/>
                <a:gd name="connsiteY1966" fmla="*/ 1425565 h 2338382"/>
                <a:gd name="connsiteX1967" fmla="*/ 11619749 w 12070459"/>
                <a:gd name="connsiteY1967" fmla="*/ 1425565 h 2338382"/>
                <a:gd name="connsiteX1968" fmla="*/ 11614684 w 12070459"/>
                <a:gd name="connsiteY1968" fmla="*/ 1423033 h 2338382"/>
                <a:gd name="connsiteX1969" fmla="*/ 11612152 w 12070459"/>
                <a:gd name="connsiteY1969" fmla="*/ 1423033 h 2338382"/>
                <a:gd name="connsiteX1970" fmla="*/ 11612152 w 12070459"/>
                <a:gd name="connsiteY1970" fmla="*/ 1420501 h 2338382"/>
                <a:gd name="connsiteX1971" fmla="*/ 11612152 w 12070459"/>
                <a:gd name="connsiteY1971" fmla="*/ 1417969 h 2338382"/>
                <a:gd name="connsiteX1972" fmla="*/ 11614684 w 12070459"/>
                <a:gd name="connsiteY1972" fmla="*/ 1415437 h 2338382"/>
                <a:gd name="connsiteX1973" fmla="*/ 11617216 w 12070459"/>
                <a:gd name="connsiteY1973" fmla="*/ 1417969 h 2338382"/>
                <a:gd name="connsiteX1974" fmla="*/ 11617216 w 12070459"/>
                <a:gd name="connsiteY1974" fmla="*/ 1415437 h 2338382"/>
                <a:gd name="connsiteX1975" fmla="*/ 11619749 w 12070459"/>
                <a:gd name="connsiteY1975" fmla="*/ 1415437 h 2338382"/>
                <a:gd name="connsiteX1976" fmla="*/ 11658996 w 12070459"/>
                <a:gd name="connsiteY1976" fmla="*/ 1443290 h 2338382"/>
                <a:gd name="connsiteX1977" fmla="*/ 11656463 w 12070459"/>
                <a:gd name="connsiteY1977" fmla="*/ 1443290 h 2338382"/>
                <a:gd name="connsiteX1978" fmla="*/ 11653931 w 12070459"/>
                <a:gd name="connsiteY1978" fmla="*/ 1443290 h 2338382"/>
                <a:gd name="connsiteX1979" fmla="*/ 11653931 w 12070459"/>
                <a:gd name="connsiteY1979" fmla="*/ 1440758 h 2338382"/>
                <a:gd name="connsiteX1980" fmla="*/ 11651400 w 12070459"/>
                <a:gd name="connsiteY1980" fmla="*/ 1440758 h 2338382"/>
                <a:gd name="connsiteX1981" fmla="*/ 11651400 w 12070459"/>
                <a:gd name="connsiteY1981" fmla="*/ 1438226 h 2338382"/>
                <a:gd name="connsiteX1982" fmla="*/ 11653931 w 12070459"/>
                <a:gd name="connsiteY1982" fmla="*/ 1435694 h 2338382"/>
                <a:gd name="connsiteX1983" fmla="*/ 11653931 w 12070459"/>
                <a:gd name="connsiteY1983" fmla="*/ 1433161 h 2338382"/>
                <a:gd name="connsiteX1984" fmla="*/ 11656463 w 12070459"/>
                <a:gd name="connsiteY1984" fmla="*/ 1433161 h 2338382"/>
                <a:gd name="connsiteX1985" fmla="*/ 11658996 w 12070459"/>
                <a:gd name="connsiteY1985" fmla="*/ 1433161 h 2338382"/>
                <a:gd name="connsiteX1986" fmla="*/ 11661528 w 12070459"/>
                <a:gd name="connsiteY1986" fmla="*/ 1435694 h 2338382"/>
                <a:gd name="connsiteX1987" fmla="*/ 11661528 w 12070459"/>
                <a:gd name="connsiteY1987" fmla="*/ 1438226 h 2338382"/>
                <a:gd name="connsiteX1988" fmla="*/ 11661528 w 12070459"/>
                <a:gd name="connsiteY1988" fmla="*/ 1440758 h 2338382"/>
                <a:gd name="connsiteX1989" fmla="*/ 11658996 w 12070459"/>
                <a:gd name="connsiteY1989" fmla="*/ 1443290 h 2338382"/>
                <a:gd name="connsiteX1990" fmla="*/ 11626079 w 12070459"/>
                <a:gd name="connsiteY1990" fmla="*/ 1449620 h 2338382"/>
                <a:gd name="connsiteX1991" fmla="*/ 11623547 w 12070459"/>
                <a:gd name="connsiteY1991" fmla="*/ 1452152 h 2338382"/>
                <a:gd name="connsiteX1992" fmla="*/ 11623547 w 12070459"/>
                <a:gd name="connsiteY1992" fmla="*/ 1449620 h 2338382"/>
                <a:gd name="connsiteX1993" fmla="*/ 11621014 w 12070459"/>
                <a:gd name="connsiteY1993" fmla="*/ 1449620 h 2338382"/>
                <a:gd name="connsiteX1994" fmla="*/ 11621014 w 12070459"/>
                <a:gd name="connsiteY1994" fmla="*/ 1447088 h 2338382"/>
                <a:gd name="connsiteX1995" fmla="*/ 11618482 w 12070459"/>
                <a:gd name="connsiteY1995" fmla="*/ 1447088 h 2338382"/>
                <a:gd name="connsiteX1996" fmla="*/ 11618482 w 12070459"/>
                <a:gd name="connsiteY1996" fmla="*/ 1444556 h 2338382"/>
                <a:gd name="connsiteX1997" fmla="*/ 11621014 w 12070459"/>
                <a:gd name="connsiteY1997" fmla="*/ 1442024 h 2338382"/>
                <a:gd name="connsiteX1998" fmla="*/ 11623547 w 12070459"/>
                <a:gd name="connsiteY1998" fmla="*/ 1439492 h 2338382"/>
                <a:gd name="connsiteX1999" fmla="*/ 11626079 w 12070459"/>
                <a:gd name="connsiteY1999" fmla="*/ 1439492 h 2338382"/>
                <a:gd name="connsiteX2000" fmla="*/ 11626079 w 12070459"/>
                <a:gd name="connsiteY2000" fmla="*/ 1442024 h 2338382"/>
                <a:gd name="connsiteX2001" fmla="*/ 11628610 w 12070459"/>
                <a:gd name="connsiteY2001" fmla="*/ 1442024 h 2338382"/>
                <a:gd name="connsiteX2002" fmla="*/ 11628610 w 12070459"/>
                <a:gd name="connsiteY2002" fmla="*/ 1444556 h 2338382"/>
                <a:gd name="connsiteX2003" fmla="*/ 11628610 w 12070459"/>
                <a:gd name="connsiteY2003" fmla="*/ 1447088 h 2338382"/>
                <a:gd name="connsiteX2004" fmla="*/ 11626079 w 12070459"/>
                <a:gd name="connsiteY2004" fmla="*/ 1449620 h 2338382"/>
                <a:gd name="connsiteX2005" fmla="*/ 11655198 w 12070459"/>
                <a:gd name="connsiteY2005" fmla="*/ 1488867 h 2338382"/>
                <a:gd name="connsiteX2006" fmla="*/ 11652665 w 12070459"/>
                <a:gd name="connsiteY2006" fmla="*/ 1488867 h 2338382"/>
                <a:gd name="connsiteX2007" fmla="*/ 11650133 w 12070459"/>
                <a:gd name="connsiteY2007" fmla="*/ 1488867 h 2338382"/>
                <a:gd name="connsiteX2008" fmla="*/ 11650133 w 12070459"/>
                <a:gd name="connsiteY2008" fmla="*/ 1486335 h 2338382"/>
                <a:gd name="connsiteX2009" fmla="*/ 11647601 w 12070459"/>
                <a:gd name="connsiteY2009" fmla="*/ 1486335 h 2338382"/>
                <a:gd name="connsiteX2010" fmla="*/ 11647601 w 12070459"/>
                <a:gd name="connsiteY2010" fmla="*/ 1483803 h 2338382"/>
                <a:gd name="connsiteX2011" fmla="*/ 11650133 w 12070459"/>
                <a:gd name="connsiteY2011" fmla="*/ 1481271 h 2338382"/>
                <a:gd name="connsiteX2012" fmla="*/ 11650133 w 12070459"/>
                <a:gd name="connsiteY2012" fmla="*/ 1478739 h 2338382"/>
                <a:gd name="connsiteX2013" fmla="*/ 11652665 w 12070459"/>
                <a:gd name="connsiteY2013" fmla="*/ 1478739 h 2338382"/>
                <a:gd name="connsiteX2014" fmla="*/ 11655198 w 12070459"/>
                <a:gd name="connsiteY2014" fmla="*/ 1478739 h 2338382"/>
                <a:gd name="connsiteX2015" fmla="*/ 11655198 w 12070459"/>
                <a:gd name="connsiteY2015" fmla="*/ 1481271 h 2338382"/>
                <a:gd name="connsiteX2016" fmla="*/ 11657730 w 12070459"/>
                <a:gd name="connsiteY2016" fmla="*/ 1481271 h 2338382"/>
                <a:gd name="connsiteX2017" fmla="*/ 11657730 w 12070459"/>
                <a:gd name="connsiteY2017" fmla="*/ 1483803 h 2338382"/>
                <a:gd name="connsiteX2018" fmla="*/ 11657730 w 12070459"/>
                <a:gd name="connsiteY2018" fmla="*/ 1486335 h 2338382"/>
                <a:gd name="connsiteX2019" fmla="*/ 11655198 w 12070459"/>
                <a:gd name="connsiteY2019" fmla="*/ 1488867 h 2338382"/>
                <a:gd name="connsiteX2020" fmla="*/ 11707105 w 12070459"/>
                <a:gd name="connsiteY2020" fmla="*/ 1502794 h 2338382"/>
                <a:gd name="connsiteX2021" fmla="*/ 11704573 w 12070459"/>
                <a:gd name="connsiteY2021" fmla="*/ 1502794 h 2338382"/>
                <a:gd name="connsiteX2022" fmla="*/ 11702041 w 12070459"/>
                <a:gd name="connsiteY2022" fmla="*/ 1502794 h 2338382"/>
                <a:gd name="connsiteX2023" fmla="*/ 11702041 w 12070459"/>
                <a:gd name="connsiteY2023" fmla="*/ 1500262 h 2338382"/>
                <a:gd name="connsiteX2024" fmla="*/ 11699509 w 12070459"/>
                <a:gd name="connsiteY2024" fmla="*/ 1500262 h 2338382"/>
                <a:gd name="connsiteX2025" fmla="*/ 11699509 w 12070459"/>
                <a:gd name="connsiteY2025" fmla="*/ 1497730 h 2338382"/>
                <a:gd name="connsiteX2026" fmla="*/ 11699509 w 12070459"/>
                <a:gd name="connsiteY2026" fmla="*/ 1495198 h 2338382"/>
                <a:gd name="connsiteX2027" fmla="*/ 11702041 w 12070459"/>
                <a:gd name="connsiteY2027" fmla="*/ 1492666 h 2338382"/>
                <a:gd name="connsiteX2028" fmla="*/ 11704573 w 12070459"/>
                <a:gd name="connsiteY2028" fmla="*/ 1490133 h 2338382"/>
                <a:gd name="connsiteX2029" fmla="*/ 11707105 w 12070459"/>
                <a:gd name="connsiteY2029" fmla="*/ 1492666 h 2338382"/>
                <a:gd name="connsiteX2030" fmla="*/ 11707105 w 12070459"/>
                <a:gd name="connsiteY2030" fmla="*/ 1495198 h 2338382"/>
                <a:gd name="connsiteX2031" fmla="*/ 11709637 w 12070459"/>
                <a:gd name="connsiteY2031" fmla="*/ 1495198 h 2338382"/>
                <a:gd name="connsiteX2032" fmla="*/ 11709637 w 12070459"/>
                <a:gd name="connsiteY2032" fmla="*/ 1497730 h 2338382"/>
                <a:gd name="connsiteX2033" fmla="*/ 11707105 w 12070459"/>
                <a:gd name="connsiteY2033" fmla="*/ 1500262 h 2338382"/>
                <a:gd name="connsiteX2034" fmla="*/ 11707105 w 12070459"/>
                <a:gd name="connsiteY2034" fmla="*/ 1502794 h 2338382"/>
                <a:gd name="connsiteX2035" fmla="*/ 990046 w 12070459"/>
                <a:gd name="connsiteY2035" fmla="*/ 1519252 h 2338382"/>
                <a:gd name="connsiteX2036" fmla="*/ 990046 w 12070459"/>
                <a:gd name="connsiteY2036" fmla="*/ 1521785 h 2338382"/>
                <a:gd name="connsiteX2037" fmla="*/ 984982 w 12070459"/>
                <a:gd name="connsiteY2037" fmla="*/ 1521785 h 2338382"/>
                <a:gd name="connsiteX2038" fmla="*/ 987514 w 12070459"/>
                <a:gd name="connsiteY2038" fmla="*/ 1524317 h 2338382"/>
                <a:gd name="connsiteX2039" fmla="*/ 984982 w 12070459"/>
                <a:gd name="connsiteY2039" fmla="*/ 1524317 h 2338382"/>
                <a:gd name="connsiteX2040" fmla="*/ 982450 w 12070459"/>
                <a:gd name="connsiteY2040" fmla="*/ 1524317 h 2338382"/>
                <a:gd name="connsiteX2041" fmla="*/ 979918 w 12070459"/>
                <a:gd name="connsiteY2041" fmla="*/ 1524317 h 2338382"/>
                <a:gd name="connsiteX2042" fmla="*/ 979918 w 12070459"/>
                <a:gd name="connsiteY2042" fmla="*/ 1521785 h 2338382"/>
                <a:gd name="connsiteX2043" fmla="*/ 979918 w 12070459"/>
                <a:gd name="connsiteY2043" fmla="*/ 1519252 h 2338382"/>
                <a:gd name="connsiteX2044" fmla="*/ 979918 w 12070459"/>
                <a:gd name="connsiteY2044" fmla="*/ 1516720 h 2338382"/>
                <a:gd name="connsiteX2045" fmla="*/ 979918 w 12070459"/>
                <a:gd name="connsiteY2045" fmla="*/ 1514188 h 2338382"/>
                <a:gd name="connsiteX2046" fmla="*/ 982450 w 12070459"/>
                <a:gd name="connsiteY2046" fmla="*/ 1514188 h 2338382"/>
                <a:gd name="connsiteX2047" fmla="*/ 984982 w 12070459"/>
                <a:gd name="connsiteY2047" fmla="*/ 1511656 h 2338382"/>
                <a:gd name="connsiteX2048" fmla="*/ 987514 w 12070459"/>
                <a:gd name="connsiteY2048" fmla="*/ 1509124 h 2338382"/>
                <a:gd name="connsiteX2049" fmla="*/ 990046 w 12070459"/>
                <a:gd name="connsiteY2049" fmla="*/ 1511656 h 2338382"/>
                <a:gd name="connsiteX2050" fmla="*/ 992578 w 12070459"/>
                <a:gd name="connsiteY2050" fmla="*/ 1514188 h 2338382"/>
                <a:gd name="connsiteX2051" fmla="*/ 992578 w 12070459"/>
                <a:gd name="connsiteY2051" fmla="*/ 1516720 h 2338382"/>
                <a:gd name="connsiteX2052" fmla="*/ 992578 w 12070459"/>
                <a:gd name="connsiteY2052" fmla="*/ 1519252 h 2338382"/>
                <a:gd name="connsiteX2053" fmla="*/ 990046 w 12070459"/>
                <a:gd name="connsiteY2053" fmla="*/ 1519252 h 2338382"/>
                <a:gd name="connsiteX2054" fmla="*/ 11695711 w 12070459"/>
                <a:gd name="connsiteY2054" fmla="*/ 1525583 h 2338382"/>
                <a:gd name="connsiteX2055" fmla="*/ 11693179 w 12070459"/>
                <a:gd name="connsiteY2055" fmla="*/ 1525583 h 2338382"/>
                <a:gd name="connsiteX2056" fmla="*/ 11690647 w 12070459"/>
                <a:gd name="connsiteY2056" fmla="*/ 1525583 h 2338382"/>
                <a:gd name="connsiteX2057" fmla="*/ 11690647 w 12070459"/>
                <a:gd name="connsiteY2057" fmla="*/ 1523051 h 2338382"/>
                <a:gd name="connsiteX2058" fmla="*/ 11690647 w 12070459"/>
                <a:gd name="connsiteY2058" fmla="*/ 1517987 h 2338382"/>
                <a:gd name="connsiteX2059" fmla="*/ 11695711 w 12070459"/>
                <a:gd name="connsiteY2059" fmla="*/ 1515454 h 2338382"/>
                <a:gd name="connsiteX2060" fmla="*/ 11695711 w 12070459"/>
                <a:gd name="connsiteY2060" fmla="*/ 1512922 h 2338382"/>
                <a:gd name="connsiteX2061" fmla="*/ 11698243 w 12070459"/>
                <a:gd name="connsiteY2061" fmla="*/ 1515454 h 2338382"/>
                <a:gd name="connsiteX2062" fmla="*/ 11698243 w 12070459"/>
                <a:gd name="connsiteY2062" fmla="*/ 1517987 h 2338382"/>
                <a:gd name="connsiteX2063" fmla="*/ 11698243 w 12070459"/>
                <a:gd name="connsiteY2063" fmla="*/ 1523051 h 2338382"/>
                <a:gd name="connsiteX2064" fmla="*/ 11695711 w 12070459"/>
                <a:gd name="connsiteY2064" fmla="*/ 1525583 h 2338382"/>
                <a:gd name="connsiteX2065" fmla="*/ 11723564 w 12070459"/>
                <a:gd name="connsiteY2065" fmla="*/ 1547105 h 2338382"/>
                <a:gd name="connsiteX2066" fmla="*/ 11721032 w 12070459"/>
                <a:gd name="connsiteY2066" fmla="*/ 1547105 h 2338382"/>
                <a:gd name="connsiteX2067" fmla="*/ 11718500 w 12070459"/>
                <a:gd name="connsiteY2067" fmla="*/ 1547105 h 2338382"/>
                <a:gd name="connsiteX2068" fmla="*/ 11718500 w 12070459"/>
                <a:gd name="connsiteY2068" fmla="*/ 1544573 h 2338382"/>
                <a:gd name="connsiteX2069" fmla="*/ 11718500 w 12070459"/>
                <a:gd name="connsiteY2069" fmla="*/ 1542041 h 2338382"/>
                <a:gd name="connsiteX2070" fmla="*/ 11718500 w 12070459"/>
                <a:gd name="connsiteY2070" fmla="*/ 1539509 h 2338382"/>
                <a:gd name="connsiteX2071" fmla="*/ 11718500 w 12070459"/>
                <a:gd name="connsiteY2071" fmla="*/ 1536977 h 2338382"/>
                <a:gd name="connsiteX2072" fmla="*/ 11721032 w 12070459"/>
                <a:gd name="connsiteY2072" fmla="*/ 1536977 h 2338382"/>
                <a:gd name="connsiteX2073" fmla="*/ 11723564 w 12070459"/>
                <a:gd name="connsiteY2073" fmla="*/ 1536977 h 2338382"/>
                <a:gd name="connsiteX2074" fmla="*/ 11726096 w 12070459"/>
                <a:gd name="connsiteY2074" fmla="*/ 1539509 h 2338382"/>
                <a:gd name="connsiteX2075" fmla="*/ 11726096 w 12070459"/>
                <a:gd name="connsiteY2075" fmla="*/ 1542041 h 2338382"/>
                <a:gd name="connsiteX2076" fmla="*/ 11726096 w 12070459"/>
                <a:gd name="connsiteY2076" fmla="*/ 1544573 h 2338382"/>
                <a:gd name="connsiteX2077" fmla="*/ 11723564 w 12070459"/>
                <a:gd name="connsiteY2077" fmla="*/ 1547105 h 2338382"/>
                <a:gd name="connsiteX2078" fmla="*/ 1003973 w 12070459"/>
                <a:gd name="connsiteY2078" fmla="*/ 1561032 h 2338382"/>
                <a:gd name="connsiteX2079" fmla="*/ 1001440 w 12070459"/>
                <a:gd name="connsiteY2079" fmla="*/ 1561032 h 2338382"/>
                <a:gd name="connsiteX2080" fmla="*/ 998908 w 12070459"/>
                <a:gd name="connsiteY2080" fmla="*/ 1561032 h 2338382"/>
                <a:gd name="connsiteX2081" fmla="*/ 998908 w 12070459"/>
                <a:gd name="connsiteY2081" fmla="*/ 1558500 h 2338382"/>
                <a:gd name="connsiteX2082" fmla="*/ 998908 w 12070459"/>
                <a:gd name="connsiteY2082" fmla="*/ 1555968 h 2338382"/>
                <a:gd name="connsiteX2083" fmla="*/ 998908 w 12070459"/>
                <a:gd name="connsiteY2083" fmla="*/ 1553436 h 2338382"/>
                <a:gd name="connsiteX2084" fmla="*/ 1001440 w 12070459"/>
                <a:gd name="connsiteY2084" fmla="*/ 1550903 h 2338382"/>
                <a:gd name="connsiteX2085" fmla="*/ 1003973 w 12070459"/>
                <a:gd name="connsiteY2085" fmla="*/ 1550903 h 2338382"/>
                <a:gd name="connsiteX2086" fmla="*/ 1006505 w 12070459"/>
                <a:gd name="connsiteY2086" fmla="*/ 1553436 h 2338382"/>
                <a:gd name="connsiteX2087" fmla="*/ 1006505 w 12070459"/>
                <a:gd name="connsiteY2087" fmla="*/ 1555968 h 2338382"/>
                <a:gd name="connsiteX2088" fmla="*/ 1006505 w 12070459"/>
                <a:gd name="connsiteY2088" fmla="*/ 1558500 h 2338382"/>
                <a:gd name="connsiteX2089" fmla="*/ 1006505 w 12070459"/>
                <a:gd name="connsiteY2089" fmla="*/ 1561032 h 2338382"/>
                <a:gd name="connsiteX2090" fmla="*/ 1003973 w 12070459"/>
                <a:gd name="connsiteY2090" fmla="*/ 1561032 h 2338382"/>
                <a:gd name="connsiteX2091" fmla="*/ 1022963 w 12070459"/>
                <a:gd name="connsiteY2091" fmla="*/ 1563564 h 2338382"/>
                <a:gd name="connsiteX2092" fmla="*/ 1020431 w 12070459"/>
                <a:gd name="connsiteY2092" fmla="*/ 1563564 h 2338382"/>
                <a:gd name="connsiteX2093" fmla="*/ 1017899 w 12070459"/>
                <a:gd name="connsiteY2093" fmla="*/ 1563564 h 2338382"/>
                <a:gd name="connsiteX2094" fmla="*/ 1017899 w 12070459"/>
                <a:gd name="connsiteY2094" fmla="*/ 1561032 h 2338382"/>
                <a:gd name="connsiteX2095" fmla="*/ 1017899 w 12070459"/>
                <a:gd name="connsiteY2095" fmla="*/ 1558500 h 2338382"/>
                <a:gd name="connsiteX2096" fmla="*/ 1017899 w 12070459"/>
                <a:gd name="connsiteY2096" fmla="*/ 1555968 h 2338382"/>
                <a:gd name="connsiteX2097" fmla="*/ 1017899 w 12070459"/>
                <a:gd name="connsiteY2097" fmla="*/ 1553436 h 2338382"/>
                <a:gd name="connsiteX2098" fmla="*/ 1020431 w 12070459"/>
                <a:gd name="connsiteY2098" fmla="*/ 1553436 h 2338382"/>
                <a:gd name="connsiteX2099" fmla="*/ 1022963 w 12070459"/>
                <a:gd name="connsiteY2099" fmla="*/ 1553436 h 2338382"/>
                <a:gd name="connsiteX2100" fmla="*/ 1025495 w 12070459"/>
                <a:gd name="connsiteY2100" fmla="*/ 1553436 h 2338382"/>
                <a:gd name="connsiteX2101" fmla="*/ 1025495 w 12070459"/>
                <a:gd name="connsiteY2101" fmla="*/ 1555968 h 2338382"/>
                <a:gd name="connsiteX2102" fmla="*/ 1025495 w 12070459"/>
                <a:gd name="connsiteY2102" fmla="*/ 1558500 h 2338382"/>
                <a:gd name="connsiteX2103" fmla="*/ 1025495 w 12070459"/>
                <a:gd name="connsiteY2103" fmla="*/ 1561032 h 2338382"/>
                <a:gd name="connsiteX2104" fmla="*/ 1025495 w 12070459"/>
                <a:gd name="connsiteY2104" fmla="*/ 1563564 h 2338382"/>
                <a:gd name="connsiteX2105" fmla="*/ 1022963 w 12070459"/>
                <a:gd name="connsiteY2105" fmla="*/ 1563564 h 2338382"/>
                <a:gd name="connsiteX2106" fmla="*/ 406400 w 12070459"/>
                <a:gd name="connsiteY2106" fmla="*/ 1564830 h 2338382"/>
                <a:gd name="connsiteX2107" fmla="*/ 403868 w 12070459"/>
                <a:gd name="connsiteY2107" fmla="*/ 1567362 h 2338382"/>
                <a:gd name="connsiteX2108" fmla="*/ 401336 w 12070459"/>
                <a:gd name="connsiteY2108" fmla="*/ 1564830 h 2338382"/>
                <a:gd name="connsiteX2109" fmla="*/ 398804 w 12070459"/>
                <a:gd name="connsiteY2109" fmla="*/ 1562298 h 2338382"/>
                <a:gd name="connsiteX2110" fmla="*/ 398804 w 12070459"/>
                <a:gd name="connsiteY2110" fmla="*/ 1559766 h 2338382"/>
                <a:gd name="connsiteX2111" fmla="*/ 398804 w 12070459"/>
                <a:gd name="connsiteY2111" fmla="*/ 1557234 h 2338382"/>
                <a:gd name="connsiteX2112" fmla="*/ 401336 w 12070459"/>
                <a:gd name="connsiteY2112" fmla="*/ 1557234 h 2338382"/>
                <a:gd name="connsiteX2113" fmla="*/ 401336 w 12070459"/>
                <a:gd name="connsiteY2113" fmla="*/ 1554702 h 2338382"/>
                <a:gd name="connsiteX2114" fmla="*/ 403868 w 12070459"/>
                <a:gd name="connsiteY2114" fmla="*/ 1554702 h 2338382"/>
                <a:gd name="connsiteX2115" fmla="*/ 406400 w 12070459"/>
                <a:gd name="connsiteY2115" fmla="*/ 1554702 h 2338382"/>
                <a:gd name="connsiteX2116" fmla="*/ 406400 w 12070459"/>
                <a:gd name="connsiteY2116" fmla="*/ 1557234 h 2338382"/>
                <a:gd name="connsiteX2117" fmla="*/ 408932 w 12070459"/>
                <a:gd name="connsiteY2117" fmla="*/ 1559766 h 2338382"/>
                <a:gd name="connsiteX2118" fmla="*/ 408932 w 12070459"/>
                <a:gd name="connsiteY2118" fmla="*/ 1562298 h 2338382"/>
                <a:gd name="connsiteX2119" fmla="*/ 406400 w 12070459"/>
                <a:gd name="connsiteY2119" fmla="*/ 1562298 h 2338382"/>
                <a:gd name="connsiteX2120" fmla="*/ 406400 w 12070459"/>
                <a:gd name="connsiteY2120" fmla="*/ 1564830 h 2338382"/>
                <a:gd name="connsiteX2121" fmla="*/ 1006505 w 12070459"/>
                <a:gd name="connsiteY2121" fmla="*/ 1583821 h 2338382"/>
                <a:gd name="connsiteX2122" fmla="*/ 1003973 w 12070459"/>
                <a:gd name="connsiteY2122" fmla="*/ 1583821 h 2338382"/>
                <a:gd name="connsiteX2123" fmla="*/ 1001440 w 12070459"/>
                <a:gd name="connsiteY2123" fmla="*/ 1583821 h 2338382"/>
                <a:gd name="connsiteX2124" fmla="*/ 1001440 w 12070459"/>
                <a:gd name="connsiteY2124" fmla="*/ 1581289 h 2338382"/>
                <a:gd name="connsiteX2125" fmla="*/ 998908 w 12070459"/>
                <a:gd name="connsiteY2125" fmla="*/ 1578757 h 2338382"/>
                <a:gd name="connsiteX2126" fmla="*/ 1001440 w 12070459"/>
                <a:gd name="connsiteY2126" fmla="*/ 1576224 h 2338382"/>
                <a:gd name="connsiteX2127" fmla="*/ 1001440 w 12070459"/>
                <a:gd name="connsiteY2127" fmla="*/ 1573692 h 2338382"/>
                <a:gd name="connsiteX2128" fmla="*/ 1003973 w 12070459"/>
                <a:gd name="connsiteY2128" fmla="*/ 1573692 h 2338382"/>
                <a:gd name="connsiteX2129" fmla="*/ 1006505 w 12070459"/>
                <a:gd name="connsiteY2129" fmla="*/ 1573692 h 2338382"/>
                <a:gd name="connsiteX2130" fmla="*/ 1006505 w 12070459"/>
                <a:gd name="connsiteY2130" fmla="*/ 1576224 h 2338382"/>
                <a:gd name="connsiteX2131" fmla="*/ 1009037 w 12070459"/>
                <a:gd name="connsiteY2131" fmla="*/ 1578757 h 2338382"/>
                <a:gd name="connsiteX2132" fmla="*/ 1006505 w 12070459"/>
                <a:gd name="connsiteY2132" fmla="*/ 1581289 h 2338382"/>
                <a:gd name="connsiteX2133" fmla="*/ 1006505 w 12070459"/>
                <a:gd name="connsiteY2133" fmla="*/ 1583821 h 2338382"/>
                <a:gd name="connsiteX2134" fmla="*/ 1039422 w 12070459"/>
                <a:gd name="connsiteY2134" fmla="*/ 1606610 h 2338382"/>
                <a:gd name="connsiteX2135" fmla="*/ 1036890 w 12070459"/>
                <a:gd name="connsiteY2135" fmla="*/ 1609141 h 2338382"/>
                <a:gd name="connsiteX2136" fmla="*/ 1034358 w 12070459"/>
                <a:gd name="connsiteY2136" fmla="*/ 1606610 h 2338382"/>
                <a:gd name="connsiteX2137" fmla="*/ 1034358 w 12070459"/>
                <a:gd name="connsiteY2137" fmla="*/ 1604077 h 2338382"/>
                <a:gd name="connsiteX2138" fmla="*/ 1031826 w 12070459"/>
                <a:gd name="connsiteY2138" fmla="*/ 1604077 h 2338382"/>
                <a:gd name="connsiteX2139" fmla="*/ 1031826 w 12070459"/>
                <a:gd name="connsiteY2139" fmla="*/ 1601545 h 2338382"/>
                <a:gd name="connsiteX2140" fmla="*/ 1034358 w 12070459"/>
                <a:gd name="connsiteY2140" fmla="*/ 1599013 h 2338382"/>
                <a:gd name="connsiteX2141" fmla="*/ 1036890 w 12070459"/>
                <a:gd name="connsiteY2141" fmla="*/ 1596481 h 2338382"/>
                <a:gd name="connsiteX2142" fmla="*/ 1036890 w 12070459"/>
                <a:gd name="connsiteY2142" fmla="*/ 1593949 h 2338382"/>
                <a:gd name="connsiteX2143" fmla="*/ 1036890 w 12070459"/>
                <a:gd name="connsiteY2143" fmla="*/ 1591417 h 2338382"/>
                <a:gd name="connsiteX2144" fmla="*/ 1039422 w 12070459"/>
                <a:gd name="connsiteY2144" fmla="*/ 1588885 h 2338382"/>
                <a:gd name="connsiteX2145" fmla="*/ 1041954 w 12070459"/>
                <a:gd name="connsiteY2145" fmla="*/ 1588885 h 2338382"/>
                <a:gd name="connsiteX2146" fmla="*/ 1041954 w 12070459"/>
                <a:gd name="connsiteY2146" fmla="*/ 1591417 h 2338382"/>
                <a:gd name="connsiteX2147" fmla="*/ 1044486 w 12070459"/>
                <a:gd name="connsiteY2147" fmla="*/ 1591417 h 2338382"/>
                <a:gd name="connsiteX2148" fmla="*/ 1044486 w 12070459"/>
                <a:gd name="connsiteY2148" fmla="*/ 1593949 h 2338382"/>
                <a:gd name="connsiteX2149" fmla="*/ 1044486 w 12070459"/>
                <a:gd name="connsiteY2149" fmla="*/ 1596481 h 2338382"/>
                <a:gd name="connsiteX2150" fmla="*/ 1041954 w 12070459"/>
                <a:gd name="connsiteY2150" fmla="*/ 1599013 h 2338382"/>
                <a:gd name="connsiteX2151" fmla="*/ 1041954 w 12070459"/>
                <a:gd name="connsiteY2151" fmla="*/ 1601545 h 2338382"/>
                <a:gd name="connsiteX2152" fmla="*/ 1041954 w 12070459"/>
                <a:gd name="connsiteY2152" fmla="*/ 1604077 h 2338382"/>
                <a:gd name="connsiteX2153" fmla="*/ 1039422 w 12070459"/>
                <a:gd name="connsiteY2153" fmla="*/ 1606610 h 2338382"/>
                <a:gd name="connsiteX2154" fmla="*/ 664673 w 12070459"/>
                <a:gd name="connsiteY2154" fmla="*/ 1606610 h 2338382"/>
                <a:gd name="connsiteX2155" fmla="*/ 662141 w 12070459"/>
                <a:gd name="connsiteY2155" fmla="*/ 1606610 h 2338382"/>
                <a:gd name="connsiteX2156" fmla="*/ 659609 w 12070459"/>
                <a:gd name="connsiteY2156" fmla="*/ 1604077 h 2338382"/>
                <a:gd name="connsiteX2157" fmla="*/ 659609 w 12070459"/>
                <a:gd name="connsiteY2157" fmla="*/ 1601545 h 2338382"/>
                <a:gd name="connsiteX2158" fmla="*/ 659609 w 12070459"/>
                <a:gd name="connsiteY2158" fmla="*/ 1599013 h 2338382"/>
                <a:gd name="connsiteX2159" fmla="*/ 659609 w 12070459"/>
                <a:gd name="connsiteY2159" fmla="*/ 1596481 h 2338382"/>
                <a:gd name="connsiteX2160" fmla="*/ 662141 w 12070459"/>
                <a:gd name="connsiteY2160" fmla="*/ 1593949 h 2338382"/>
                <a:gd name="connsiteX2161" fmla="*/ 664673 w 12070459"/>
                <a:gd name="connsiteY2161" fmla="*/ 1593949 h 2338382"/>
                <a:gd name="connsiteX2162" fmla="*/ 667205 w 12070459"/>
                <a:gd name="connsiteY2162" fmla="*/ 1596481 h 2338382"/>
                <a:gd name="connsiteX2163" fmla="*/ 667205 w 12070459"/>
                <a:gd name="connsiteY2163" fmla="*/ 1599013 h 2338382"/>
                <a:gd name="connsiteX2164" fmla="*/ 667205 w 12070459"/>
                <a:gd name="connsiteY2164" fmla="*/ 1601545 h 2338382"/>
                <a:gd name="connsiteX2165" fmla="*/ 667205 w 12070459"/>
                <a:gd name="connsiteY2165" fmla="*/ 1604077 h 2338382"/>
                <a:gd name="connsiteX2166" fmla="*/ 664673 w 12070459"/>
                <a:gd name="connsiteY2166" fmla="*/ 1606610 h 2338382"/>
                <a:gd name="connsiteX2167" fmla="*/ 301318 w 12070459"/>
                <a:gd name="connsiteY2167" fmla="*/ 1611674 h 2338382"/>
                <a:gd name="connsiteX2168" fmla="*/ 298786 w 12070459"/>
                <a:gd name="connsiteY2168" fmla="*/ 1611674 h 2338382"/>
                <a:gd name="connsiteX2169" fmla="*/ 296254 w 12070459"/>
                <a:gd name="connsiteY2169" fmla="*/ 1611674 h 2338382"/>
                <a:gd name="connsiteX2170" fmla="*/ 296254 w 12070459"/>
                <a:gd name="connsiteY2170" fmla="*/ 1609141 h 2338382"/>
                <a:gd name="connsiteX2171" fmla="*/ 293722 w 12070459"/>
                <a:gd name="connsiteY2171" fmla="*/ 1609141 h 2338382"/>
                <a:gd name="connsiteX2172" fmla="*/ 293722 w 12070459"/>
                <a:gd name="connsiteY2172" fmla="*/ 1606610 h 2338382"/>
                <a:gd name="connsiteX2173" fmla="*/ 293722 w 12070459"/>
                <a:gd name="connsiteY2173" fmla="*/ 1604077 h 2338382"/>
                <a:gd name="connsiteX2174" fmla="*/ 296254 w 12070459"/>
                <a:gd name="connsiteY2174" fmla="*/ 1601545 h 2338382"/>
                <a:gd name="connsiteX2175" fmla="*/ 298786 w 12070459"/>
                <a:gd name="connsiteY2175" fmla="*/ 1601545 h 2338382"/>
                <a:gd name="connsiteX2176" fmla="*/ 301318 w 12070459"/>
                <a:gd name="connsiteY2176" fmla="*/ 1601545 h 2338382"/>
                <a:gd name="connsiteX2177" fmla="*/ 301318 w 12070459"/>
                <a:gd name="connsiteY2177" fmla="*/ 1604077 h 2338382"/>
                <a:gd name="connsiteX2178" fmla="*/ 303850 w 12070459"/>
                <a:gd name="connsiteY2178" fmla="*/ 1604077 h 2338382"/>
                <a:gd name="connsiteX2179" fmla="*/ 303850 w 12070459"/>
                <a:gd name="connsiteY2179" fmla="*/ 1606610 h 2338382"/>
                <a:gd name="connsiteX2180" fmla="*/ 301318 w 12070459"/>
                <a:gd name="connsiteY2180" fmla="*/ 1609141 h 2338382"/>
                <a:gd name="connsiteX2181" fmla="*/ 301318 w 12070459"/>
                <a:gd name="connsiteY2181" fmla="*/ 1611674 h 2338382"/>
                <a:gd name="connsiteX2182" fmla="*/ 591242 w 12070459"/>
                <a:gd name="connsiteY2182" fmla="*/ 1614206 h 2338382"/>
                <a:gd name="connsiteX2183" fmla="*/ 588710 w 12070459"/>
                <a:gd name="connsiteY2183" fmla="*/ 1614206 h 2338382"/>
                <a:gd name="connsiteX2184" fmla="*/ 586178 w 12070459"/>
                <a:gd name="connsiteY2184" fmla="*/ 1611674 h 2338382"/>
                <a:gd name="connsiteX2185" fmla="*/ 586178 w 12070459"/>
                <a:gd name="connsiteY2185" fmla="*/ 1609141 h 2338382"/>
                <a:gd name="connsiteX2186" fmla="*/ 586178 w 12070459"/>
                <a:gd name="connsiteY2186" fmla="*/ 1606610 h 2338382"/>
                <a:gd name="connsiteX2187" fmla="*/ 588710 w 12070459"/>
                <a:gd name="connsiteY2187" fmla="*/ 1604077 h 2338382"/>
                <a:gd name="connsiteX2188" fmla="*/ 591242 w 12070459"/>
                <a:gd name="connsiteY2188" fmla="*/ 1604077 h 2338382"/>
                <a:gd name="connsiteX2189" fmla="*/ 593774 w 12070459"/>
                <a:gd name="connsiteY2189" fmla="*/ 1604077 h 2338382"/>
                <a:gd name="connsiteX2190" fmla="*/ 593774 w 12070459"/>
                <a:gd name="connsiteY2190" fmla="*/ 1606610 h 2338382"/>
                <a:gd name="connsiteX2191" fmla="*/ 596307 w 12070459"/>
                <a:gd name="connsiteY2191" fmla="*/ 1609141 h 2338382"/>
                <a:gd name="connsiteX2192" fmla="*/ 596307 w 12070459"/>
                <a:gd name="connsiteY2192" fmla="*/ 1611674 h 2338382"/>
                <a:gd name="connsiteX2193" fmla="*/ 593774 w 12070459"/>
                <a:gd name="connsiteY2193" fmla="*/ 1611674 h 2338382"/>
                <a:gd name="connsiteX2194" fmla="*/ 593774 w 12070459"/>
                <a:gd name="connsiteY2194" fmla="*/ 1614206 h 2338382"/>
                <a:gd name="connsiteX2195" fmla="*/ 591242 w 12070459"/>
                <a:gd name="connsiteY2195" fmla="*/ 1614206 h 2338382"/>
                <a:gd name="connsiteX2196" fmla="*/ 306383 w 12070459"/>
                <a:gd name="connsiteY2196" fmla="*/ 1620536 h 2338382"/>
                <a:gd name="connsiteX2197" fmla="*/ 306383 w 12070459"/>
                <a:gd name="connsiteY2197" fmla="*/ 1623068 h 2338382"/>
                <a:gd name="connsiteX2198" fmla="*/ 303850 w 12070459"/>
                <a:gd name="connsiteY2198" fmla="*/ 1623068 h 2338382"/>
                <a:gd name="connsiteX2199" fmla="*/ 303850 w 12070459"/>
                <a:gd name="connsiteY2199" fmla="*/ 1625600 h 2338382"/>
                <a:gd name="connsiteX2200" fmla="*/ 301318 w 12070459"/>
                <a:gd name="connsiteY2200" fmla="*/ 1625600 h 2338382"/>
                <a:gd name="connsiteX2201" fmla="*/ 298786 w 12070459"/>
                <a:gd name="connsiteY2201" fmla="*/ 1628132 h 2338382"/>
                <a:gd name="connsiteX2202" fmla="*/ 296254 w 12070459"/>
                <a:gd name="connsiteY2202" fmla="*/ 1628132 h 2338382"/>
                <a:gd name="connsiteX2203" fmla="*/ 296254 w 12070459"/>
                <a:gd name="connsiteY2203" fmla="*/ 1625600 h 2338382"/>
                <a:gd name="connsiteX2204" fmla="*/ 296254 w 12070459"/>
                <a:gd name="connsiteY2204" fmla="*/ 1623068 h 2338382"/>
                <a:gd name="connsiteX2205" fmla="*/ 296254 w 12070459"/>
                <a:gd name="connsiteY2205" fmla="*/ 1620536 h 2338382"/>
                <a:gd name="connsiteX2206" fmla="*/ 298786 w 12070459"/>
                <a:gd name="connsiteY2206" fmla="*/ 1618004 h 2338382"/>
                <a:gd name="connsiteX2207" fmla="*/ 301318 w 12070459"/>
                <a:gd name="connsiteY2207" fmla="*/ 1615472 h 2338382"/>
                <a:gd name="connsiteX2208" fmla="*/ 303850 w 12070459"/>
                <a:gd name="connsiteY2208" fmla="*/ 1615472 h 2338382"/>
                <a:gd name="connsiteX2209" fmla="*/ 303850 w 12070459"/>
                <a:gd name="connsiteY2209" fmla="*/ 1618004 h 2338382"/>
                <a:gd name="connsiteX2210" fmla="*/ 306383 w 12070459"/>
                <a:gd name="connsiteY2210" fmla="*/ 1618004 h 2338382"/>
                <a:gd name="connsiteX2211" fmla="*/ 306383 w 12070459"/>
                <a:gd name="connsiteY2211" fmla="*/ 1620536 h 2338382"/>
                <a:gd name="connsiteX2212" fmla="*/ 1053348 w 12070459"/>
                <a:gd name="connsiteY2212" fmla="*/ 1629398 h 2338382"/>
                <a:gd name="connsiteX2213" fmla="*/ 1050816 w 12070459"/>
                <a:gd name="connsiteY2213" fmla="*/ 1631931 h 2338382"/>
                <a:gd name="connsiteX2214" fmla="*/ 1050816 w 12070459"/>
                <a:gd name="connsiteY2214" fmla="*/ 1629398 h 2338382"/>
                <a:gd name="connsiteX2215" fmla="*/ 1049550 w 12070459"/>
                <a:gd name="connsiteY2215" fmla="*/ 1629398 h 2338382"/>
                <a:gd name="connsiteX2216" fmla="*/ 1049550 w 12070459"/>
                <a:gd name="connsiteY2216" fmla="*/ 1626866 h 2338382"/>
                <a:gd name="connsiteX2217" fmla="*/ 1049550 w 12070459"/>
                <a:gd name="connsiteY2217" fmla="*/ 1624334 h 2338382"/>
                <a:gd name="connsiteX2218" fmla="*/ 1049550 w 12070459"/>
                <a:gd name="connsiteY2218" fmla="*/ 1621802 h 2338382"/>
                <a:gd name="connsiteX2219" fmla="*/ 1052082 w 12070459"/>
                <a:gd name="connsiteY2219" fmla="*/ 1619270 h 2338382"/>
                <a:gd name="connsiteX2220" fmla="*/ 1054614 w 12070459"/>
                <a:gd name="connsiteY2220" fmla="*/ 1619270 h 2338382"/>
                <a:gd name="connsiteX2221" fmla="*/ 1054614 w 12070459"/>
                <a:gd name="connsiteY2221" fmla="*/ 1621802 h 2338382"/>
                <a:gd name="connsiteX2222" fmla="*/ 1057146 w 12070459"/>
                <a:gd name="connsiteY2222" fmla="*/ 1621802 h 2338382"/>
                <a:gd name="connsiteX2223" fmla="*/ 1057146 w 12070459"/>
                <a:gd name="connsiteY2223" fmla="*/ 1624334 h 2338382"/>
                <a:gd name="connsiteX2224" fmla="*/ 1057146 w 12070459"/>
                <a:gd name="connsiteY2224" fmla="*/ 1626866 h 2338382"/>
                <a:gd name="connsiteX2225" fmla="*/ 1053348 w 12070459"/>
                <a:gd name="connsiteY2225" fmla="*/ 1629398 h 2338382"/>
                <a:gd name="connsiteX2226" fmla="*/ 140531 w 12070459"/>
                <a:gd name="connsiteY2226" fmla="*/ 1648389 h 2338382"/>
                <a:gd name="connsiteX2227" fmla="*/ 137999 w 12070459"/>
                <a:gd name="connsiteY2227" fmla="*/ 1648389 h 2338382"/>
                <a:gd name="connsiteX2228" fmla="*/ 137999 w 12070459"/>
                <a:gd name="connsiteY2228" fmla="*/ 1645857 h 2338382"/>
                <a:gd name="connsiteX2229" fmla="*/ 135467 w 12070459"/>
                <a:gd name="connsiteY2229" fmla="*/ 1645857 h 2338382"/>
                <a:gd name="connsiteX2230" fmla="*/ 135467 w 12070459"/>
                <a:gd name="connsiteY2230" fmla="*/ 1643325 h 2338382"/>
                <a:gd name="connsiteX2231" fmla="*/ 135467 w 12070459"/>
                <a:gd name="connsiteY2231" fmla="*/ 1640793 h 2338382"/>
                <a:gd name="connsiteX2232" fmla="*/ 137999 w 12070459"/>
                <a:gd name="connsiteY2232" fmla="*/ 1638261 h 2338382"/>
                <a:gd name="connsiteX2233" fmla="*/ 140531 w 12070459"/>
                <a:gd name="connsiteY2233" fmla="*/ 1635728 h 2338382"/>
                <a:gd name="connsiteX2234" fmla="*/ 140531 w 12070459"/>
                <a:gd name="connsiteY2234" fmla="*/ 1638261 h 2338382"/>
                <a:gd name="connsiteX2235" fmla="*/ 143063 w 12070459"/>
                <a:gd name="connsiteY2235" fmla="*/ 1638261 h 2338382"/>
                <a:gd name="connsiteX2236" fmla="*/ 143063 w 12070459"/>
                <a:gd name="connsiteY2236" fmla="*/ 1640793 h 2338382"/>
                <a:gd name="connsiteX2237" fmla="*/ 143063 w 12070459"/>
                <a:gd name="connsiteY2237" fmla="*/ 1643325 h 2338382"/>
                <a:gd name="connsiteX2238" fmla="*/ 143063 w 12070459"/>
                <a:gd name="connsiteY2238" fmla="*/ 1645857 h 2338382"/>
                <a:gd name="connsiteX2239" fmla="*/ 140531 w 12070459"/>
                <a:gd name="connsiteY2239" fmla="*/ 1648389 h 2338382"/>
                <a:gd name="connsiteX2240" fmla="*/ 612765 w 12070459"/>
                <a:gd name="connsiteY2240" fmla="*/ 1671178 h 2338382"/>
                <a:gd name="connsiteX2241" fmla="*/ 610233 w 12070459"/>
                <a:gd name="connsiteY2241" fmla="*/ 1671178 h 2338382"/>
                <a:gd name="connsiteX2242" fmla="*/ 607701 w 12070459"/>
                <a:gd name="connsiteY2242" fmla="*/ 1668646 h 2338382"/>
                <a:gd name="connsiteX2243" fmla="*/ 607701 w 12070459"/>
                <a:gd name="connsiteY2243" fmla="*/ 1667380 h 2338382"/>
                <a:gd name="connsiteX2244" fmla="*/ 607701 w 12070459"/>
                <a:gd name="connsiteY2244" fmla="*/ 1664847 h 2338382"/>
                <a:gd name="connsiteX2245" fmla="*/ 607701 w 12070459"/>
                <a:gd name="connsiteY2245" fmla="*/ 1662315 h 2338382"/>
                <a:gd name="connsiteX2246" fmla="*/ 610233 w 12070459"/>
                <a:gd name="connsiteY2246" fmla="*/ 1662315 h 2338382"/>
                <a:gd name="connsiteX2247" fmla="*/ 610233 w 12070459"/>
                <a:gd name="connsiteY2247" fmla="*/ 1659783 h 2338382"/>
                <a:gd name="connsiteX2248" fmla="*/ 612765 w 12070459"/>
                <a:gd name="connsiteY2248" fmla="*/ 1662315 h 2338382"/>
                <a:gd name="connsiteX2249" fmla="*/ 615297 w 12070459"/>
                <a:gd name="connsiteY2249" fmla="*/ 1664847 h 2338382"/>
                <a:gd name="connsiteX2250" fmla="*/ 615297 w 12070459"/>
                <a:gd name="connsiteY2250" fmla="*/ 1667380 h 2338382"/>
                <a:gd name="connsiteX2251" fmla="*/ 615297 w 12070459"/>
                <a:gd name="connsiteY2251" fmla="*/ 1669912 h 2338382"/>
                <a:gd name="connsiteX2252" fmla="*/ 612765 w 12070459"/>
                <a:gd name="connsiteY2252" fmla="*/ 1669912 h 2338382"/>
                <a:gd name="connsiteX2253" fmla="*/ 612765 w 12070459"/>
                <a:gd name="connsiteY2253" fmla="*/ 1671178 h 2338382"/>
                <a:gd name="connsiteX2254" fmla="*/ 154457 w 12070459"/>
                <a:gd name="connsiteY2254" fmla="*/ 1676242 h 2338382"/>
                <a:gd name="connsiteX2255" fmla="*/ 151925 w 12070459"/>
                <a:gd name="connsiteY2255" fmla="*/ 1676242 h 2338382"/>
                <a:gd name="connsiteX2256" fmla="*/ 149393 w 12070459"/>
                <a:gd name="connsiteY2256" fmla="*/ 1673710 h 2338382"/>
                <a:gd name="connsiteX2257" fmla="*/ 149393 w 12070459"/>
                <a:gd name="connsiteY2257" fmla="*/ 1671178 h 2338382"/>
                <a:gd name="connsiteX2258" fmla="*/ 149393 w 12070459"/>
                <a:gd name="connsiteY2258" fmla="*/ 1668646 h 2338382"/>
                <a:gd name="connsiteX2259" fmla="*/ 149393 w 12070459"/>
                <a:gd name="connsiteY2259" fmla="*/ 1667380 h 2338382"/>
                <a:gd name="connsiteX2260" fmla="*/ 151925 w 12070459"/>
                <a:gd name="connsiteY2260" fmla="*/ 1667380 h 2338382"/>
                <a:gd name="connsiteX2261" fmla="*/ 151925 w 12070459"/>
                <a:gd name="connsiteY2261" fmla="*/ 1664847 h 2338382"/>
                <a:gd name="connsiteX2262" fmla="*/ 154457 w 12070459"/>
                <a:gd name="connsiteY2262" fmla="*/ 1667380 h 2338382"/>
                <a:gd name="connsiteX2263" fmla="*/ 156989 w 12070459"/>
                <a:gd name="connsiteY2263" fmla="*/ 1667380 h 2338382"/>
                <a:gd name="connsiteX2264" fmla="*/ 156989 w 12070459"/>
                <a:gd name="connsiteY2264" fmla="*/ 1669912 h 2338382"/>
                <a:gd name="connsiteX2265" fmla="*/ 156989 w 12070459"/>
                <a:gd name="connsiteY2265" fmla="*/ 1672444 h 2338382"/>
                <a:gd name="connsiteX2266" fmla="*/ 156989 w 12070459"/>
                <a:gd name="connsiteY2266" fmla="*/ 1674976 h 2338382"/>
                <a:gd name="connsiteX2267" fmla="*/ 154457 w 12070459"/>
                <a:gd name="connsiteY2267" fmla="*/ 1676242 h 2338382"/>
                <a:gd name="connsiteX2268" fmla="*/ 11652665 w 12070459"/>
                <a:gd name="connsiteY2268" fmla="*/ 1715489 h 2338382"/>
                <a:gd name="connsiteX2269" fmla="*/ 11650133 w 12070459"/>
                <a:gd name="connsiteY2269" fmla="*/ 1715489 h 2338382"/>
                <a:gd name="connsiteX2270" fmla="*/ 11647601 w 12070459"/>
                <a:gd name="connsiteY2270" fmla="*/ 1715489 h 2338382"/>
                <a:gd name="connsiteX2271" fmla="*/ 11647601 w 12070459"/>
                <a:gd name="connsiteY2271" fmla="*/ 1712957 h 2338382"/>
                <a:gd name="connsiteX2272" fmla="*/ 11645069 w 12070459"/>
                <a:gd name="connsiteY2272" fmla="*/ 1712957 h 2338382"/>
                <a:gd name="connsiteX2273" fmla="*/ 11645069 w 12070459"/>
                <a:gd name="connsiteY2273" fmla="*/ 1710425 h 2338382"/>
                <a:gd name="connsiteX2274" fmla="*/ 11647601 w 12070459"/>
                <a:gd name="connsiteY2274" fmla="*/ 1707893 h 2338382"/>
                <a:gd name="connsiteX2275" fmla="*/ 11647601 w 12070459"/>
                <a:gd name="connsiteY2275" fmla="*/ 1705361 h 2338382"/>
                <a:gd name="connsiteX2276" fmla="*/ 11650133 w 12070459"/>
                <a:gd name="connsiteY2276" fmla="*/ 1705361 h 2338382"/>
                <a:gd name="connsiteX2277" fmla="*/ 11652665 w 12070459"/>
                <a:gd name="connsiteY2277" fmla="*/ 1705361 h 2338382"/>
                <a:gd name="connsiteX2278" fmla="*/ 11652665 w 12070459"/>
                <a:gd name="connsiteY2278" fmla="*/ 1707893 h 2338382"/>
                <a:gd name="connsiteX2279" fmla="*/ 11655198 w 12070459"/>
                <a:gd name="connsiteY2279" fmla="*/ 1707893 h 2338382"/>
                <a:gd name="connsiteX2280" fmla="*/ 11655198 w 12070459"/>
                <a:gd name="connsiteY2280" fmla="*/ 1710425 h 2338382"/>
                <a:gd name="connsiteX2281" fmla="*/ 11655198 w 12070459"/>
                <a:gd name="connsiteY2281" fmla="*/ 1712957 h 2338382"/>
                <a:gd name="connsiteX2282" fmla="*/ 11652665 w 12070459"/>
                <a:gd name="connsiteY2282" fmla="*/ 1715489 h 2338382"/>
                <a:gd name="connsiteX2283" fmla="*/ 15193 w 12070459"/>
                <a:gd name="connsiteY2283" fmla="*/ 1777526 h 2338382"/>
                <a:gd name="connsiteX2284" fmla="*/ 15193 w 12070459"/>
                <a:gd name="connsiteY2284" fmla="*/ 1780057 h 2338382"/>
                <a:gd name="connsiteX2285" fmla="*/ 17725 w 12070459"/>
                <a:gd name="connsiteY2285" fmla="*/ 1780057 h 2338382"/>
                <a:gd name="connsiteX2286" fmla="*/ 20257 w 12070459"/>
                <a:gd name="connsiteY2286" fmla="*/ 1780057 h 2338382"/>
                <a:gd name="connsiteX2287" fmla="*/ 22789 w 12070459"/>
                <a:gd name="connsiteY2287" fmla="*/ 1782590 h 2338382"/>
                <a:gd name="connsiteX2288" fmla="*/ 22789 w 12070459"/>
                <a:gd name="connsiteY2288" fmla="*/ 1785121 h 2338382"/>
                <a:gd name="connsiteX2289" fmla="*/ 22789 w 12070459"/>
                <a:gd name="connsiteY2289" fmla="*/ 1787654 h 2338382"/>
                <a:gd name="connsiteX2290" fmla="*/ 20257 w 12070459"/>
                <a:gd name="connsiteY2290" fmla="*/ 1790186 h 2338382"/>
                <a:gd name="connsiteX2291" fmla="*/ 17725 w 12070459"/>
                <a:gd name="connsiteY2291" fmla="*/ 1790186 h 2338382"/>
                <a:gd name="connsiteX2292" fmla="*/ 15193 w 12070459"/>
                <a:gd name="connsiteY2292" fmla="*/ 1790186 h 2338382"/>
                <a:gd name="connsiteX2293" fmla="*/ 15193 w 12070459"/>
                <a:gd name="connsiteY2293" fmla="*/ 1787654 h 2338382"/>
                <a:gd name="connsiteX2294" fmla="*/ 12660 w 12070459"/>
                <a:gd name="connsiteY2294" fmla="*/ 1785121 h 2338382"/>
                <a:gd name="connsiteX2295" fmla="*/ 12660 w 12070459"/>
                <a:gd name="connsiteY2295" fmla="*/ 1787654 h 2338382"/>
                <a:gd name="connsiteX2296" fmla="*/ 10128 w 12070459"/>
                <a:gd name="connsiteY2296" fmla="*/ 1787654 h 2338382"/>
                <a:gd name="connsiteX2297" fmla="*/ 10128 w 12070459"/>
                <a:gd name="connsiteY2297" fmla="*/ 1785121 h 2338382"/>
                <a:gd name="connsiteX2298" fmla="*/ 7596 w 12070459"/>
                <a:gd name="connsiteY2298" fmla="*/ 1785121 h 2338382"/>
                <a:gd name="connsiteX2299" fmla="*/ 7596 w 12070459"/>
                <a:gd name="connsiteY2299" fmla="*/ 1782590 h 2338382"/>
                <a:gd name="connsiteX2300" fmla="*/ 7596 w 12070459"/>
                <a:gd name="connsiteY2300" fmla="*/ 1780057 h 2338382"/>
                <a:gd name="connsiteX2301" fmla="*/ 10128 w 12070459"/>
                <a:gd name="connsiteY2301" fmla="*/ 1777526 h 2338382"/>
                <a:gd name="connsiteX2302" fmla="*/ 12660 w 12070459"/>
                <a:gd name="connsiteY2302" fmla="*/ 1777526 h 2338382"/>
                <a:gd name="connsiteX2303" fmla="*/ 15193 w 12070459"/>
                <a:gd name="connsiteY2303" fmla="*/ 1777526 h 2338382"/>
                <a:gd name="connsiteX2304" fmla="*/ 852047 w 12070459"/>
                <a:gd name="connsiteY2304" fmla="*/ 1850956 h 2338382"/>
                <a:gd name="connsiteX2305" fmla="*/ 849515 w 12070459"/>
                <a:gd name="connsiteY2305" fmla="*/ 1850956 h 2338382"/>
                <a:gd name="connsiteX2306" fmla="*/ 846983 w 12070459"/>
                <a:gd name="connsiteY2306" fmla="*/ 1848424 h 2338382"/>
                <a:gd name="connsiteX2307" fmla="*/ 846983 w 12070459"/>
                <a:gd name="connsiteY2307" fmla="*/ 1845892 h 2338382"/>
                <a:gd name="connsiteX2308" fmla="*/ 846983 w 12070459"/>
                <a:gd name="connsiteY2308" fmla="*/ 1844626 h 2338382"/>
                <a:gd name="connsiteX2309" fmla="*/ 849515 w 12070459"/>
                <a:gd name="connsiteY2309" fmla="*/ 1842093 h 2338382"/>
                <a:gd name="connsiteX2310" fmla="*/ 852047 w 12070459"/>
                <a:gd name="connsiteY2310" fmla="*/ 1842093 h 2338382"/>
                <a:gd name="connsiteX2311" fmla="*/ 854579 w 12070459"/>
                <a:gd name="connsiteY2311" fmla="*/ 1842093 h 2338382"/>
                <a:gd name="connsiteX2312" fmla="*/ 854579 w 12070459"/>
                <a:gd name="connsiteY2312" fmla="*/ 1844626 h 2338382"/>
                <a:gd name="connsiteX2313" fmla="*/ 854579 w 12070459"/>
                <a:gd name="connsiteY2313" fmla="*/ 1847158 h 2338382"/>
                <a:gd name="connsiteX2314" fmla="*/ 854579 w 12070459"/>
                <a:gd name="connsiteY2314" fmla="*/ 1849690 h 2338382"/>
                <a:gd name="connsiteX2315" fmla="*/ 854579 w 12070459"/>
                <a:gd name="connsiteY2315" fmla="*/ 1852222 h 2338382"/>
                <a:gd name="connsiteX2316" fmla="*/ 852047 w 12070459"/>
                <a:gd name="connsiteY2316" fmla="*/ 1852222 h 2338382"/>
                <a:gd name="connsiteX2317" fmla="*/ 731773 w 12070459"/>
                <a:gd name="connsiteY2317" fmla="*/ 1856020 h 2338382"/>
                <a:gd name="connsiteX2318" fmla="*/ 729241 w 12070459"/>
                <a:gd name="connsiteY2318" fmla="*/ 1856020 h 2338382"/>
                <a:gd name="connsiteX2319" fmla="*/ 726709 w 12070459"/>
                <a:gd name="connsiteY2319" fmla="*/ 1853488 h 2338382"/>
                <a:gd name="connsiteX2320" fmla="*/ 726709 w 12070459"/>
                <a:gd name="connsiteY2320" fmla="*/ 1850956 h 2338382"/>
                <a:gd name="connsiteX2321" fmla="*/ 726709 w 12070459"/>
                <a:gd name="connsiteY2321" fmla="*/ 1848424 h 2338382"/>
                <a:gd name="connsiteX2322" fmla="*/ 726709 w 12070459"/>
                <a:gd name="connsiteY2322" fmla="*/ 1845892 h 2338382"/>
                <a:gd name="connsiteX2323" fmla="*/ 729241 w 12070459"/>
                <a:gd name="connsiteY2323" fmla="*/ 1845892 h 2338382"/>
                <a:gd name="connsiteX2324" fmla="*/ 729241 w 12070459"/>
                <a:gd name="connsiteY2324" fmla="*/ 1844626 h 2338382"/>
                <a:gd name="connsiteX2325" fmla="*/ 731773 w 12070459"/>
                <a:gd name="connsiteY2325" fmla="*/ 1847158 h 2338382"/>
                <a:gd name="connsiteX2326" fmla="*/ 734305 w 12070459"/>
                <a:gd name="connsiteY2326" fmla="*/ 1849690 h 2338382"/>
                <a:gd name="connsiteX2327" fmla="*/ 734305 w 12070459"/>
                <a:gd name="connsiteY2327" fmla="*/ 1852222 h 2338382"/>
                <a:gd name="connsiteX2328" fmla="*/ 734305 w 12070459"/>
                <a:gd name="connsiteY2328" fmla="*/ 1854754 h 2338382"/>
                <a:gd name="connsiteX2329" fmla="*/ 731773 w 12070459"/>
                <a:gd name="connsiteY2329" fmla="*/ 1854754 h 2338382"/>
                <a:gd name="connsiteX2330" fmla="*/ 731773 w 12070459"/>
                <a:gd name="connsiteY2330" fmla="*/ 1856020 h 2338382"/>
                <a:gd name="connsiteX2331" fmla="*/ 795075 w 12070459"/>
                <a:gd name="connsiteY2331" fmla="*/ 1867414 h 2338382"/>
                <a:gd name="connsiteX2332" fmla="*/ 792543 w 12070459"/>
                <a:gd name="connsiteY2332" fmla="*/ 1867414 h 2338382"/>
                <a:gd name="connsiteX2333" fmla="*/ 790011 w 12070459"/>
                <a:gd name="connsiteY2333" fmla="*/ 1867414 h 2338382"/>
                <a:gd name="connsiteX2334" fmla="*/ 790011 w 12070459"/>
                <a:gd name="connsiteY2334" fmla="*/ 1864882 h 2338382"/>
                <a:gd name="connsiteX2335" fmla="*/ 790011 w 12070459"/>
                <a:gd name="connsiteY2335" fmla="*/ 1862350 h 2338382"/>
                <a:gd name="connsiteX2336" fmla="*/ 790011 w 12070459"/>
                <a:gd name="connsiteY2336" fmla="*/ 1859818 h 2338382"/>
                <a:gd name="connsiteX2337" fmla="*/ 792543 w 12070459"/>
                <a:gd name="connsiteY2337" fmla="*/ 1857286 h 2338382"/>
                <a:gd name="connsiteX2338" fmla="*/ 795075 w 12070459"/>
                <a:gd name="connsiteY2338" fmla="*/ 1857286 h 2338382"/>
                <a:gd name="connsiteX2339" fmla="*/ 795075 w 12070459"/>
                <a:gd name="connsiteY2339" fmla="*/ 1859818 h 2338382"/>
                <a:gd name="connsiteX2340" fmla="*/ 797607 w 12070459"/>
                <a:gd name="connsiteY2340" fmla="*/ 1859818 h 2338382"/>
                <a:gd name="connsiteX2341" fmla="*/ 797607 w 12070459"/>
                <a:gd name="connsiteY2341" fmla="*/ 1862350 h 2338382"/>
                <a:gd name="connsiteX2342" fmla="*/ 797607 w 12070459"/>
                <a:gd name="connsiteY2342" fmla="*/ 1864882 h 2338382"/>
                <a:gd name="connsiteX2343" fmla="*/ 795075 w 12070459"/>
                <a:gd name="connsiteY2343" fmla="*/ 1867414 h 2338382"/>
                <a:gd name="connsiteX2344" fmla="*/ 11747619 w 12070459"/>
                <a:gd name="connsiteY2344" fmla="*/ 1864882 h 2338382"/>
                <a:gd name="connsiteX2345" fmla="*/ 11747619 w 12070459"/>
                <a:gd name="connsiteY2345" fmla="*/ 1867414 h 2338382"/>
                <a:gd name="connsiteX2346" fmla="*/ 11745086 w 12070459"/>
                <a:gd name="connsiteY2346" fmla="*/ 1867414 h 2338382"/>
                <a:gd name="connsiteX2347" fmla="*/ 11742554 w 12070459"/>
                <a:gd name="connsiteY2347" fmla="*/ 1869947 h 2338382"/>
                <a:gd name="connsiteX2348" fmla="*/ 11742554 w 12070459"/>
                <a:gd name="connsiteY2348" fmla="*/ 1872479 h 2338382"/>
                <a:gd name="connsiteX2349" fmla="*/ 11740023 w 12070459"/>
                <a:gd name="connsiteY2349" fmla="*/ 1877543 h 2338382"/>
                <a:gd name="connsiteX2350" fmla="*/ 11737490 w 12070459"/>
                <a:gd name="connsiteY2350" fmla="*/ 1880075 h 2338382"/>
                <a:gd name="connsiteX2351" fmla="*/ 11734958 w 12070459"/>
                <a:gd name="connsiteY2351" fmla="*/ 1880075 h 2338382"/>
                <a:gd name="connsiteX2352" fmla="*/ 11729894 w 12070459"/>
                <a:gd name="connsiteY2352" fmla="*/ 1886405 h 2338382"/>
                <a:gd name="connsiteX2353" fmla="*/ 11729894 w 12070459"/>
                <a:gd name="connsiteY2353" fmla="*/ 1888937 h 2338382"/>
                <a:gd name="connsiteX2354" fmla="*/ 11732426 w 12070459"/>
                <a:gd name="connsiteY2354" fmla="*/ 1888937 h 2338382"/>
                <a:gd name="connsiteX2355" fmla="*/ 11734958 w 12070459"/>
                <a:gd name="connsiteY2355" fmla="*/ 1888937 h 2338382"/>
                <a:gd name="connsiteX2356" fmla="*/ 11734958 w 12070459"/>
                <a:gd name="connsiteY2356" fmla="*/ 1886405 h 2338382"/>
                <a:gd name="connsiteX2357" fmla="*/ 11737490 w 12070459"/>
                <a:gd name="connsiteY2357" fmla="*/ 1883873 h 2338382"/>
                <a:gd name="connsiteX2358" fmla="*/ 11740023 w 12070459"/>
                <a:gd name="connsiteY2358" fmla="*/ 1881341 h 2338382"/>
                <a:gd name="connsiteX2359" fmla="*/ 11742554 w 12070459"/>
                <a:gd name="connsiteY2359" fmla="*/ 1878809 h 2338382"/>
                <a:gd name="connsiteX2360" fmla="*/ 11745086 w 12070459"/>
                <a:gd name="connsiteY2360" fmla="*/ 1876277 h 2338382"/>
                <a:gd name="connsiteX2361" fmla="*/ 11747619 w 12070459"/>
                <a:gd name="connsiteY2361" fmla="*/ 1873745 h 2338382"/>
                <a:gd name="connsiteX2362" fmla="*/ 11747619 w 12070459"/>
                <a:gd name="connsiteY2362" fmla="*/ 1871213 h 2338382"/>
                <a:gd name="connsiteX2363" fmla="*/ 11747619 w 12070459"/>
                <a:gd name="connsiteY2363" fmla="*/ 1873745 h 2338382"/>
                <a:gd name="connsiteX2364" fmla="*/ 11747619 w 12070459"/>
                <a:gd name="connsiteY2364" fmla="*/ 1885139 h 2338382"/>
                <a:gd name="connsiteX2365" fmla="*/ 11747619 w 12070459"/>
                <a:gd name="connsiteY2365" fmla="*/ 1887671 h 2338382"/>
                <a:gd name="connsiteX2366" fmla="*/ 11747619 w 12070459"/>
                <a:gd name="connsiteY2366" fmla="*/ 1899065 h 2338382"/>
                <a:gd name="connsiteX2367" fmla="*/ 11747619 w 12070459"/>
                <a:gd name="connsiteY2367" fmla="*/ 1901598 h 2338382"/>
                <a:gd name="connsiteX2368" fmla="*/ 11745086 w 12070459"/>
                <a:gd name="connsiteY2368" fmla="*/ 1899065 h 2338382"/>
                <a:gd name="connsiteX2369" fmla="*/ 11742554 w 12070459"/>
                <a:gd name="connsiteY2369" fmla="*/ 1899065 h 2338382"/>
                <a:gd name="connsiteX2370" fmla="*/ 11742554 w 12070459"/>
                <a:gd name="connsiteY2370" fmla="*/ 1896534 h 2338382"/>
                <a:gd name="connsiteX2371" fmla="*/ 11742554 w 12070459"/>
                <a:gd name="connsiteY2371" fmla="*/ 1895267 h 2338382"/>
                <a:gd name="connsiteX2372" fmla="*/ 11742554 w 12070459"/>
                <a:gd name="connsiteY2372" fmla="*/ 1892735 h 2338382"/>
                <a:gd name="connsiteX2373" fmla="*/ 11745086 w 12070459"/>
                <a:gd name="connsiteY2373" fmla="*/ 1892735 h 2338382"/>
                <a:gd name="connsiteX2374" fmla="*/ 11745086 w 12070459"/>
                <a:gd name="connsiteY2374" fmla="*/ 1890203 h 2338382"/>
                <a:gd name="connsiteX2375" fmla="*/ 11747619 w 12070459"/>
                <a:gd name="connsiteY2375" fmla="*/ 1890203 h 2338382"/>
                <a:gd name="connsiteX2376" fmla="*/ 11747619 w 12070459"/>
                <a:gd name="connsiteY2376" fmla="*/ 1887671 h 2338382"/>
                <a:gd name="connsiteX2377" fmla="*/ 11745086 w 12070459"/>
                <a:gd name="connsiteY2377" fmla="*/ 1887671 h 2338382"/>
                <a:gd name="connsiteX2378" fmla="*/ 11742554 w 12070459"/>
                <a:gd name="connsiteY2378" fmla="*/ 1887671 h 2338382"/>
                <a:gd name="connsiteX2379" fmla="*/ 11740023 w 12070459"/>
                <a:gd name="connsiteY2379" fmla="*/ 1887671 h 2338382"/>
                <a:gd name="connsiteX2380" fmla="*/ 11737490 w 12070459"/>
                <a:gd name="connsiteY2380" fmla="*/ 1887671 h 2338382"/>
                <a:gd name="connsiteX2381" fmla="*/ 11732426 w 12070459"/>
                <a:gd name="connsiteY2381" fmla="*/ 1890203 h 2338382"/>
                <a:gd name="connsiteX2382" fmla="*/ 11727362 w 12070459"/>
                <a:gd name="connsiteY2382" fmla="*/ 1890203 h 2338382"/>
                <a:gd name="connsiteX2383" fmla="*/ 11724830 w 12070459"/>
                <a:gd name="connsiteY2383" fmla="*/ 1890203 h 2338382"/>
                <a:gd name="connsiteX2384" fmla="*/ 11724830 w 12070459"/>
                <a:gd name="connsiteY2384" fmla="*/ 1887671 h 2338382"/>
                <a:gd name="connsiteX2385" fmla="*/ 11722298 w 12070459"/>
                <a:gd name="connsiteY2385" fmla="*/ 1885139 h 2338382"/>
                <a:gd name="connsiteX2386" fmla="*/ 11719766 w 12070459"/>
                <a:gd name="connsiteY2386" fmla="*/ 1885139 h 2338382"/>
                <a:gd name="connsiteX2387" fmla="*/ 11719766 w 12070459"/>
                <a:gd name="connsiteY2387" fmla="*/ 1887671 h 2338382"/>
                <a:gd name="connsiteX2388" fmla="*/ 11714702 w 12070459"/>
                <a:gd name="connsiteY2388" fmla="*/ 1890203 h 2338382"/>
                <a:gd name="connsiteX2389" fmla="*/ 11712170 w 12070459"/>
                <a:gd name="connsiteY2389" fmla="*/ 1895267 h 2338382"/>
                <a:gd name="connsiteX2390" fmla="*/ 11714702 w 12070459"/>
                <a:gd name="connsiteY2390" fmla="*/ 1895267 h 2338382"/>
                <a:gd name="connsiteX2391" fmla="*/ 11714702 w 12070459"/>
                <a:gd name="connsiteY2391" fmla="*/ 1892735 h 2338382"/>
                <a:gd name="connsiteX2392" fmla="*/ 11714702 w 12070459"/>
                <a:gd name="connsiteY2392" fmla="*/ 1895267 h 2338382"/>
                <a:gd name="connsiteX2393" fmla="*/ 11712170 w 12070459"/>
                <a:gd name="connsiteY2393" fmla="*/ 1895267 h 2338382"/>
                <a:gd name="connsiteX2394" fmla="*/ 11709637 w 12070459"/>
                <a:gd name="connsiteY2394" fmla="*/ 1895267 h 2338382"/>
                <a:gd name="connsiteX2395" fmla="*/ 11709637 w 12070459"/>
                <a:gd name="connsiteY2395" fmla="*/ 1892735 h 2338382"/>
                <a:gd name="connsiteX2396" fmla="*/ 11709637 w 12070459"/>
                <a:gd name="connsiteY2396" fmla="*/ 1892735 h 2338382"/>
                <a:gd name="connsiteX2397" fmla="*/ 11709637 w 12070459"/>
                <a:gd name="connsiteY2397" fmla="*/ 1895267 h 2338382"/>
                <a:gd name="connsiteX2398" fmla="*/ 11709637 w 12070459"/>
                <a:gd name="connsiteY2398" fmla="*/ 1897800 h 2338382"/>
                <a:gd name="connsiteX2399" fmla="*/ 11707105 w 12070459"/>
                <a:gd name="connsiteY2399" fmla="*/ 1897800 h 2338382"/>
                <a:gd name="connsiteX2400" fmla="*/ 11707105 w 12070459"/>
                <a:gd name="connsiteY2400" fmla="*/ 1900332 h 2338382"/>
                <a:gd name="connsiteX2401" fmla="*/ 11704573 w 12070459"/>
                <a:gd name="connsiteY2401" fmla="*/ 1900332 h 2338382"/>
                <a:gd name="connsiteX2402" fmla="*/ 11704573 w 12070459"/>
                <a:gd name="connsiteY2402" fmla="*/ 1897800 h 2338382"/>
                <a:gd name="connsiteX2403" fmla="*/ 11704573 w 12070459"/>
                <a:gd name="connsiteY2403" fmla="*/ 1895267 h 2338382"/>
                <a:gd name="connsiteX2404" fmla="*/ 11702041 w 12070459"/>
                <a:gd name="connsiteY2404" fmla="*/ 1892735 h 2338382"/>
                <a:gd name="connsiteX2405" fmla="*/ 11699509 w 12070459"/>
                <a:gd name="connsiteY2405" fmla="*/ 1890203 h 2338382"/>
                <a:gd name="connsiteX2406" fmla="*/ 11696977 w 12070459"/>
                <a:gd name="connsiteY2406" fmla="*/ 1890203 h 2338382"/>
                <a:gd name="connsiteX2407" fmla="*/ 11696977 w 12070459"/>
                <a:gd name="connsiteY2407" fmla="*/ 1887671 h 2338382"/>
                <a:gd name="connsiteX2408" fmla="*/ 11699509 w 12070459"/>
                <a:gd name="connsiteY2408" fmla="*/ 1885139 h 2338382"/>
                <a:gd name="connsiteX2409" fmla="*/ 11702041 w 12070459"/>
                <a:gd name="connsiteY2409" fmla="*/ 1882607 h 2338382"/>
                <a:gd name="connsiteX2410" fmla="*/ 11704573 w 12070459"/>
                <a:gd name="connsiteY2410" fmla="*/ 1885139 h 2338382"/>
                <a:gd name="connsiteX2411" fmla="*/ 11704573 w 12070459"/>
                <a:gd name="connsiteY2411" fmla="*/ 1882607 h 2338382"/>
                <a:gd name="connsiteX2412" fmla="*/ 11707105 w 12070459"/>
                <a:gd name="connsiteY2412" fmla="*/ 1882607 h 2338382"/>
                <a:gd name="connsiteX2413" fmla="*/ 11709637 w 12070459"/>
                <a:gd name="connsiteY2413" fmla="*/ 1880075 h 2338382"/>
                <a:gd name="connsiteX2414" fmla="*/ 11712170 w 12070459"/>
                <a:gd name="connsiteY2414" fmla="*/ 1880075 h 2338382"/>
                <a:gd name="connsiteX2415" fmla="*/ 11712170 w 12070459"/>
                <a:gd name="connsiteY2415" fmla="*/ 1877543 h 2338382"/>
                <a:gd name="connsiteX2416" fmla="*/ 11714702 w 12070459"/>
                <a:gd name="connsiteY2416" fmla="*/ 1875011 h 2338382"/>
                <a:gd name="connsiteX2417" fmla="*/ 11722298 w 12070459"/>
                <a:gd name="connsiteY2417" fmla="*/ 1872479 h 2338382"/>
                <a:gd name="connsiteX2418" fmla="*/ 11724830 w 12070459"/>
                <a:gd name="connsiteY2418" fmla="*/ 1872479 h 2338382"/>
                <a:gd name="connsiteX2419" fmla="*/ 11727362 w 12070459"/>
                <a:gd name="connsiteY2419" fmla="*/ 1872479 h 2338382"/>
                <a:gd name="connsiteX2420" fmla="*/ 11729894 w 12070459"/>
                <a:gd name="connsiteY2420" fmla="*/ 1872479 h 2338382"/>
                <a:gd name="connsiteX2421" fmla="*/ 11729894 w 12070459"/>
                <a:gd name="connsiteY2421" fmla="*/ 1869947 h 2338382"/>
                <a:gd name="connsiteX2422" fmla="*/ 11732426 w 12070459"/>
                <a:gd name="connsiteY2422" fmla="*/ 1867414 h 2338382"/>
                <a:gd name="connsiteX2423" fmla="*/ 11740023 w 12070459"/>
                <a:gd name="connsiteY2423" fmla="*/ 1864882 h 2338382"/>
                <a:gd name="connsiteX2424" fmla="*/ 11742554 w 12070459"/>
                <a:gd name="connsiteY2424" fmla="*/ 1862350 h 2338382"/>
                <a:gd name="connsiteX2425" fmla="*/ 11745086 w 12070459"/>
                <a:gd name="connsiteY2425" fmla="*/ 1862350 h 2338382"/>
                <a:gd name="connsiteX2426" fmla="*/ 11747619 w 12070459"/>
                <a:gd name="connsiteY2426" fmla="*/ 1862350 h 2338382"/>
                <a:gd name="connsiteX2427" fmla="*/ 11747619 w 12070459"/>
                <a:gd name="connsiteY2427" fmla="*/ 1859818 h 2338382"/>
                <a:gd name="connsiteX2428" fmla="*/ 11747619 w 12070459"/>
                <a:gd name="connsiteY2428" fmla="*/ 1857286 h 2338382"/>
                <a:gd name="connsiteX2429" fmla="*/ 11750151 w 12070459"/>
                <a:gd name="connsiteY2429" fmla="*/ 1857286 h 2338382"/>
                <a:gd name="connsiteX2430" fmla="*/ 11750151 w 12070459"/>
                <a:gd name="connsiteY2430" fmla="*/ 1854754 h 2338382"/>
                <a:gd name="connsiteX2431" fmla="*/ 11750151 w 12070459"/>
                <a:gd name="connsiteY2431" fmla="*/ 1864882 h 2338382"/>
                <a:gd name="connsiteX2432" fmla="*/ 612765 w 12070459"/>
                <a:gd name="connsiteY2432" fmla="*/ 1883873 h 2338382"/>
                <a:gd name="connsiteX2433" fmla="*/ 610233 w 12070459"/>
                <a:gd name="connsiteY2433" fmla="*/ 1883873 h 2338382"/>
                <a:gd name="connsiteX2434" fmla="*/ 610233 w 12070459"/>
                <a:gd name="connsiteY2434" fmla="*/ 1881341 h 2338382"/>
                <a:gd name="connsiteX2435" fmla="*/ 607701 w 12070459"/>
                <a:gd name="connsiteY2435" fmla="*/ 1881341 h 2338382"/>
                <a:gd name="connsiteX2436" fmla="*/ 607701 w 12070459"/>
                <a:gd name="connsiteY2436" fmla="*/ 1878809 h 2338382"/>
                <a:gd name="connsiteX2437" fmla="*/ 607701 w 12070459"/>
                <a:gd name="connsiteY2437" fmla="*/ 1876277 h 2338382"/>
                <a:gd name="connsiteX2438" fmla="*/ 610233 w 12070459"/>
                <a:gd name="connsiteY2438" fmla="*/ 1873745 h 2338382"/>
                <a:gd name="connsiteX2439" fmla="*/ 612765 w 12070459"/>
                <a:gd name="connsiteY2439" fmla="*/ 1873745 h 2338382"/>
                <a:gd name="connsiteX2440" fmla="*/ 615297 w 12070459"/>
                <a:gd name="connsiteY2440" fmla="*/ 1873745 h 2338382"/>
                <a:gd name="connsiteX2441" fmla="*/ 615297 w 12070459"/>
                <a:gd name="connsiteY2441" fmla="*/ 1876277 h 2338382"/>
                <a:gd name="connsiteX2442" fmla="*/ 617829 w 12070459"/>
                <a:gd name="connsiteY2442" fmla="*/ 1876277 h 2338382"/>
                <a:gd name="connsiteX2443" fmla="*/ 617829 w 12070459"/>
                <a:gd name="connsiteY2443" fmla="*/ 1878809 h 2338382"/>
                <a:gd name="connsiteX2444" fmla="*/ 615297 w 12070459"/>
                <a:gd name="connsiteY2444" fmla="*/ 1881341 h 2338382"/>
                <a:gd name="connsiteX2445" fmla="*/ 612765 w 12070459"/>
                <a:gd name="connsiteY2445" fmla="*/ 1883873 h 2338382"/>
                <a:gd name="connsiteX2446" fmla="*/ 624160 w 12070459"/>
                <a:gd name="connsiteY2446" fmla="*/ 1897800 h 2338382"/>
                <a:gd name="connsiteX2447" fmla="*/ 621627 w 12070459"/>
                <a:gd name="connsiteY2447" fmla="*/ 1897800 h 2338382"/>
                <a:gd name="connsiteX2448" fmla="*/ 619095 w 12070459"/>
                <a:gd name="connsiteY2448" fmla="*/ 1895267 h 2338382"/>
                <a:gd name="connsiteX2449" fmla="*/ 619095 w 12070459"/>
                <a:gd name="connsiteY2449" fmla="*/ 1892735 h 2338382"/>
                <a:gd name="connsiteX2450" fmla="*/ 619095 w 12070459"/>
                <a:gd name="connsiteY2450" fmla="*/ 1890203 h 2338382"/>
                <a:gd name="connsiteX2451" fmla="*/ 619095 w 12070459"/>
                <a:gd name="connsiteY2451" fmla="*/ 1887671 h 2338382"/>
                <a:gd name="connsiteX2452" fmla="*/ 616563 w 12070459"/>
                <a:gd name="connsiteY2452" fmla="*/ 1885139 h 2338382"/>
                <a:gd name="connsiteX2453" fmla="*/ 616563 w 12070459"/>
                <a:gd name="connsiteY2453" fmla="*/ 1882607 h 2338382"/>
                <a:gd name="connsiteX2454" fmla="*/ 616563 w 12070459"/>
                <a:gd name="connsiteY2454" fmla="*/ 1880075 h 2338382"/>
                <a:gd name="connsiteX2455" fmla="*/ 619095 w 12070459"/>
                <a:gd name="connsiteY2455" fmla="*/ 1877543 h 2338382"/>
                <a:gd name="connsiteX2456" fmla="*/ 621627 w 12070459"/>
                <a:gd name="connsiteY2456" fmla="*/ 1877543 h 2338382"/>
                <a:gd name="connsiteX2457" fmla="*/ 624160 w 12070459"/>
                <a:gd name="connsiteY2457" fmla="*/ 1877543 h 2338382"/>
                <a:gd name="connsiteX2458" fmla="*/ 624160 w 12070459"/>
                <a:gd name="connsiteY2458" fmla="*/ 1880075 h 2338382"/>
                <a:gd name="connsiteX2459" fmla="*/ 624160 w 12070459"/>
                <a:gd name="connsiteY2459" fmla="*/ 1882607 h 2338382"/>
                <a:gd name="connsiteX2460" fmla="*/ 621627 w 12070459"/>
                <a:gd name="connsiteY2460" fmla="*/ 1885139 h 2338382"/>
                <a:gd name="connsiteX2461" fmla="*/ 626692 w 12070459"/>
                <a:gd name="connsiteY2461" fmla="*/ 1887671 h 2338382"/>
                <a:gd name="connsiteX2462" fmla="*/ 626692 w 12070459"/>
                <a:gd name="connsiteY2462" fmla="*/ 1890203 h 2338382"/>
                <a:gd name="connsiteX2463" fmla="*/ 626692 w 12070459"/>
                <a:gd name="connsiteY2463" fmla="*/ 1892735 h 2338382"/>
                <a:gd name="connsiteX2464" fmla="*/ 626692 w 12070459"/>
                <a:gd name="connsiteY2464" fmla="*/ 1895267 h 2338382"/>
                <a:gd name="connsiteX2465" fmla="*/ 624160 w 12070459"/>
                <a:gd name="connsiteY2465" fmla="*/ 1897800 h 2338382"/>
                <a:gd name="connsiteX2466" fmla="*/ 638086 w 12070459"/>
                <a:gd name="connsiteY2466" fmla="*/ 1895267 h 2338382"/>
                <a:gd name="connsiteX2467" fmla="*/ 635554 w 12070459"/>
                <a:gd name="connsiteY2467" fmla="*/ 1895267 h 2338382"/>
                <a:gd name="connsiteX2468" fmla="*/ 635554 w 12070459"/>
                <a:gd name="connsiteY2468" fmla="*/ 1892735 h 2338382"/>
                <a:gd name="connsiteX2469" fmla="*/ 633022 w 12070459"/>
                <a:gd name="connsiteY2469" fmla="*/ 1892735 h 2338382"/>
                <a:gd name="connsiteX2470" fmla="*/ 633022 w 12070459"/>
                <a:gd name="connsiteY2470" fmla="*/ 1890203 h 2338382"/>
                <a:gd name="connsiteX2471" fmla="*/ 633022 w 12070459"/>
                <a:gd name="connsiteY2471" fmla="*/ 1887671 h 2338382"/>
                <a:gd name="connsiteX2472" fmla="*/ 633022 w 12070459"/>
                <a:gd name="connsiteY2472" fmla="*/ 1885139 h 2338382"/>
                <a:gd name="connsiteX2473" fmla="*/ 633022 w 12070459"/>
                <a:gd name="connsiteY2473" fmla="*/ 1882607 h 2338382"/>
                <a:gd name="connsiteX2474" fmla="*/ 635554 w 12070459"/>
                <a:gd name="connsiteY2474" fmla="*/ 1882607 h 2338382"/>
                <a:gd name="connsiteX2475" fmla="*/ 638086 w 12070459"/>
                <a:gd name="connsiteY2475" fmla="*/ 1882607 h 2338382"/>
                <a:gd name="connsiteX2476" fmla="*/ 640618 w 12070459"/>
                <a:gd name="connsiteY2476" fmla="*/ 1888937 h 2338382"/>
                <a:gd name="connsiteX2477" fmla="*/ 640618 w 12070459"/>
                <a:gd name="connsiteY2477" fmla="*/ 1891469 h 2338382"/>
                <a:gd name="connsiteX2478" fmla="*/ 640618 w 12070459"/>
                <a:gd name="connsiteY2478" fmla="*/ 1894001 h 2338382"/>
                <a:gd name="connsiteX2479" fmla="*/ 638086 w 12070459"/>
                <a:gd name="connsiteY2479" fmla="*/ 1894001 h 2338382"/>
                <a:gd name="connsiteX2480" fmla="*/ 11666592 w 12070459"/>
                <a:gd name="connsiteY2480" fmla="*/ 1892735 h 2338382"/>
                <a:gd name="connsiteX2481" fmla="*/ 11664060 w 12070459"/>
                <a:gd name="connsiteY2481" fmla="*/ 1895267 h 2338382"/>
                <a:gd name="connsiteX2482" fmla="*/ 11664060 w 12070459"/>
                <a:gd name="connsiteY2482" fmla="*/ 1892735 h 2338382"/>
                <a:gd name="connsiteX2483" fmla="*/ 11661528 w 12070459"/>
                <a:gd name="connsiteY2483" fmla="*/ 1892735 h 2338382"/>
                <a:gd name="connsiteX2484" fmla="*/ 11661528 w 12070459"/>
                <a:gd name="connsiteY2484" fmla="*/ 1890203 h 2338382"/>
                <a:gd name="connsiteX2485" fmla="*/ 11661528 w 12070459"/>
                <a:gd name="connsiteY2485" fmla="*/ 1887671 h 2338382"/>
                <a:gd name="connsiteX2486" fmla="*/ 11661528 w 12070459"/>
                <a:gd name="connsiteY2486" fmla="*/ 1885139 h 2338382"/>
                <a:gd name="connsiteX2487" fmla="*/ 11664060 w 12070459"/>
                <a:gd name="connsiteY2487" fmla="*/ 1882607 h 2338382"/>
                <a:gd name="connsiteX2488" fmla="*/ 11666592 w 12070459"/>
                <a:gd name="connsiteY2488" fmla="*/ 1882607 h 2338382"/>
                <a:gd name="connsiteX2489" fmla="*/ 11669124 w 12070459"/>
                <a:gd name="connsiteY2489" fmla="*/ 1885139 h 2338382"/>
                <a:gd name="connsiteX2490" fmla="*/ 11669124 w 12070459"/>
                <a:gd name="connsiteY2490" fmla="*/ 1887671 h 2338382"/>
                <a:gd name="connsiteX2491" fmla="*/ 11669124 w 12070459"/>
                <a:gd name="connsiteY2491" fmla="*/ 1890203 h 2338382"/>
                <a:gd name="connsiteX2492" fmla="*/ 11669124 w 12070459"/>
                <a:gd name="connsiteY2492" fmla="*/ 1892735 h 2338382"/>
                <a:gd name="connsiteX2493" fmla="*/ 11666592 w 12070459"/>
                <a:gd name="connsiteY2493" fmla="*/ 1892735 h 2338382"/>
                <a:gd name="connsiteX2494" fmla="*/ 11693179 w 12070459"/>
                <a:gd name="connsiteY2494" fmla="*/ 1895267 h 2338382"/>
                <a:gd name="connsiteX2495" fmla="*/ 11690647 w 12070459"/>
                <a:gd name="connsiteY2495" fmla="*/ 1897800 h 2338382"/>
                <a:gd name="connsiteX2496" fmla="*/ 11690647 w 12070459"/>
                <a:gd name="connsiteY2496" fmla="*/ 1895267 h 2338382"/>
                <a:gd name="connsiteX2497" fmla="*/ 11688114 w 12070459"/>
                <a:gd name="connsiteY2497" fmla="*/ 1895267 h 2338382"/>
                <a:gd name="connsiteX2498" fmla="*/ 11688114 w 12070459"/>
                <a:gd name="connsiteY2498" fmla="*/ 1892735 h 2338382"/>
                <a:gd name="connsiteX2499" fmla="*/ 11688114 w 12070459"/>
                <a:gd name="connsiteY2499" fmla="*/ 1890203 h 2338382"/>
                <a:gd name="connsiteX2500" fmla="*/ 11688114 w 12070459"/>
                <a:gd name="connsiteY2500" fmla="*/ 1887671 h 2338382"/>
                <a:gd name="connsiteX2501" fmla="*/ 11690647 w 12070459"/>
                <a:gd name="connsiteY2501" fmla="*/ 1885139 h 2338382"/>
                <a:gd name="connsiteX2502" fmla="*/ 11693179 w 12070459"/>
                <a:gd name="connsiteY2502" fmla="*/ 1885139 h 2338382"/>
                <a:gd name="connsiteX2503" fmla="*/ 11695711 w 12070459"/>
                <a:gd name="connsiteY2503" fmla="*/ 1887671 h 2338382"/>
                <a:gd name="connsiteX2504" fmla="*/ 11695711 w 12070459"/>
                <a:gd name="connsiteY2504" fmla="*/ 1890203 h 2338382"/>
                <a:gd name="connsiteX2505" fmla="*/ 11695711 w 12070459"/>
                <a:gd name="connsiteY2505" fmla="*/ 1892735 h 2338382"/>
                <a:gd name="connsiteX2506" fmla="*/ 11695711 w 12070459"/>
                <a:gd name="connsiteY2506" fmla="*/ 1895267 h 2338382"/>
                <a:gd name="connsiteX2507" fmla="*/ 11693179 w 12070459"/>
                <a:gd name="connsiteY2507" fmla="*/ 1895267 h 2338382"/>
                <a:gd name="connsiteX2508" fmla="*/ 688728 w 12070459"/>
                <a:gd name="connsiteY2508" fmla="*/ 1892735 h 2338382"/>
                <a:gd name="connsiteX2509" fmla="*/ 691260 w 12070459"/>
                <a:gd name="connsiteY2509" fmla="*/ 1899065 h 2338382"/>
                <a:gd name="connsiteX2510" fmla="*/ 688728 w 12070459"/>
                <a:gd name="connsiteY2510" fmla="*/ 1899065 h 2338382"/>
                <a:gd name="connsiteX2511" fmla="*/ 688728 w 12070459"/>
                <a:gd name="connsiteY2511" fmla="*/ 1901598 h 2338382"/>
                <a:gd name="connsiteX2512" fmla="*/ 686196 w 12070459"/>
                <a:gd name="connsiteY2512" fmla="*/ 1901598 h 2338382"/>
                <a:gd name="connsiteX2513" fmla="*/ 683664 w 12070459"/>
                <a:gd name="connsiteY2513" fmla="*/ 1901598 h 2338382"/>
                <a:gd name="connsiteX2514" fmla="*/ 683664 w 12070459"/>
                <a:gd name="connsiteY2514" fmla="*/ 1899065 h 2338382"/>
                <a:gd name="connsiteX2515" fmla="*/ 681132 w 12070459"/>
                <a:gd name="connsiteY2515" fmla="*/ 1899065 h 2338382"/>
                <a:gd name="connsiteX2516" fmla="*/ 681132 w 12070459"/>
                <a:gd name="connsiteY2516" fmla="*/ 1896534 h 2338382"/>
                <a:gd name="connsiteX2517" fmla="*/ 681132 w 12070459"/>
                <a:gd name="connsiteY2517" fmla="*/ 1895267 h 2338382"/>
                <a:gd name="connsiteX2518" fmla="*/ 683664 w 12070459"/>
                <a:gd name="connsiteY2518" fmla="*/ 1895267 h 2338382"/>
                <a:gd name="connsiteX2519" fmla="*/ 686196 w 12070459"/>
                <a:gd name="connsiteY2519" fmla="*/ 1892735 h 2338382"/>
                <a:gd name="connsiteX2520" fmla="*/ 688728 w 12070459"/>
                <a:gd name="connsiteY2520" fmla="*/ 1892735 h 2338382"/>
                <a:gd name="connsiteX2521" fmla="*/ 11652665 w 12070459"/>
                <a:gd name="connsiteY2521" fmla="*/ 1915524 h 2338382"/>
                <a:gd name="connsiteX2522" fmla="*/ 11650133 w 12070459"/>
                <a:gd name="connsiteY2522" fmla="*/ 1915524 h 2338382"/>
                <a:gd name="connsiteX2523" fmla="*/ 11650133 w 12070459"/>
                <a:gd name="connsiteY2523" fmla="*/ 1912992 h 2338382"/>
                <a:gd name="connsiteX2524" fmla="*/ 11647601 w 12070459"/>
                <a:gd name="connsiteY2524" fmla="*/ 1912992 h 2338382"/>
                <a:gd name="connsiteX2525" fmla="*/ 11647601 w 12070459"/>
                <a:gd name="connsiteY2525" fmla="*/ 1910460 h 2338382"/>
                <a:gd name="connsiteX2526" fmla="*/ 11647601 w 12070459"/>
                <a:gd name="connsiteY2526" fmla="*/ 1907928 h 2338382"/>
                <a:gd name="connsiteX2527" fmla="*/ 11650133 w 12070459"/>
                <a:gd name="connsiteY2527" fmla="*/ 1905396 h 2338382"/>
                <a:gd name="connsiteX2528" fmla="*/ 11652665 w 12070459"/>
                <a:gd name="connsiteY2528" fmla="*/ 1900332 h 2338382"/>
                <a:gd name="connsiteX2529" fmla="*/ 11652665 w 12070459"/>
                <a:gd name="connsiteY2529" fmla="*/ 1897800 h 2338382"/>
                <a:gd name="connsiteX2530" fmla="*/ 11655198 w 12070459"/>
                <a:gd name="connsiteY2530" fmla="*/ 1897800 h 2338382"/>
                <a:gd name="connsiteX2531" fmla="*/ 11655198 w 12070459"/>
                <a:gd name="connsiteY2531" fmla="*/ 1895267 h 2338382"/>
                <a:gd name="connsiteX2532" fmla="*/ 11657730 w 12070459"/>
                <a:gd name="connsiteY2532" fmla="*/ 1897800 h 2338382"/>
                <a:gd name="connsiteX2533" fmla="*/ 11660261 w 12070459"/>
                <a:gd name="connsiteY2533" fmla="*/ 1900332 h 2338382"/>
                <a:gd name="connsiteX2534" fmla="*/ 11660261 w 12070459"/>
                <a:gd name="connsiteY2534" fmla="*/ 1902864 h 2338382"/>
                <a:gd name="connsiteX2535" fmla="*/ 11660261 w 12070459"/>
                <a:gd name="connsiteY2535" fmla="*/ 1905396 h 2338382"/>
                <a:gd name="connsiteX2536" fmla="*/ 11657730 w 12070459"/>
                <a:gd name="connsiteY2536" fmla="*/ 1905396 h 2338382"/>
                <a:gd name="connsiteX2537" fmla="*/ 11657730 w 12070459"/>
                <a:gd name="connsiteY2537" fmla="*/ 1907928 h 2338382"/>
                <a:gd name="connsiteX2538" fmla="*/ 11655198 w 12070459"/>
                <a:gd name="connsiteY2538" fmla="*/ 1907928 h 2338382"/>
                <a:gd name="connsiteX2539" fmla="*/ 11655198 w 12070459"/>
                <a:gd name="connsiteY2539" fmla="*/ 1910460 h 2338382"/>
                <a:gd name="connsiteX2540" fmla="*/ 11655198 w 12070459"/>
                <a:gd name="connsiteY2540" fmla="*/ 1912992 h 2338382"/>
                <a:gd name="connsiteX2541" fmla="*/ 11652665 w 12070459"/>
                <a:gd name="connsiteY2541" fmla="*/ 1915524 h 2338382"/>
                <a:gd name="connsiteX2542" fmla="*/ 11731160 w 12070459"/>
                <a:gd name="connsiteY2542" fmla="*/ 1915524 h 2338382"/>
                <a:gd name="connsiteX2543" fmla="*/ 11728628 w 12070459"/>
                <a:gd name="connsiteY2543" fmla="*/ 1915524 h 2338382"/>
                <a:gd name="connsiteX2544" fmla="*/ 11726096 w 12070459"/>
                <a:gd name="connsiteY2544" fmla="*/ 1915524 h 2338382"/>
                <a:gd name="connsiteX2545" fmla="*/ 11726096 w 12070459"/>
                <a:gd name="connsiteY2545" fmla="*/ 1912992 h 2338382"/>
                <a:gd name="connsiteX2546" fmla="*/ 11723564 w 12070459"/>
                <a:gd name="connsiteY2546" fmla="*/ 1912992 h 2338382"/>
                <a:gd name="connsiteX2547" fmla="*/ 11723564 w 12070459"/>
                <a:gd name="connsiteY2547" fmla="*/ 1910460 h 2338382"/>
                <a:gd name="connsiteX2548" fmla="*/ 11726096 w 12070459"/>
                <a:gd name="connsiteY2548" fmla="*/ 1907928 h 2338382"/>
                <a:gd name="connsiteX2549" fmla="*/ 11728628 w 12070459"/>
                <a:gd name="connsiteY2549" fmla="*/ 1905396 h 2338382"/>
                <a:gd name="connsiteX2550" fmla="*/ 11731160 w 12070459"/>
                <a:gd name="connsiteY2550" fmla="*/ 1905396 h 2338382"/>
                <a:gd name="connsiteX2551" fmla="*/ 11731160 w 12070459"/>
                <a:gd name="connsiteY2551" fmla="*/ 1907928 h 2338382"/>
                <a:gd name="connsiteX2552" fmla="*/ 11733693 w 12070459"/>
                <a:gd name="connsiteY2552" fmla="*/ 1907928 h 2338382"/>
                <a:gd name="connsiteX2553" fmla="*/ 11733693 w 12070459"/>
                <a:gd name="connsiteY2553" fmla="*/ 1910460 h 2338382"/>
                <a:gd name="connsiteX2554" fmla="*/ 11733693 w 12070459"/>
                <a:gd name="connsiteY2554" fmla="*/ 1912992 h 2338382"/>
                <a:gd name="connsiteX2555" fmla="*/ 11731160 w 12070459"/>
                <a:gd name="connsiteY2555" fmla="*/ 1915524 h 2338382"/>
                <a:gd name="connsiteX2556" fmla="*/ 11690647 w 12070459"/>
                <a:gd name="connsiteY2556" fmla="*/ 1915524 h 2338382"/>
                <a:gd name="connsiteX2557" fmla="*/ 11693179 w 12070459"/>
                <a:gd name="connsiteY2557" fmla="*/ 1918056 h 2338382"/>
                <a:gd name="connsiteX2558" fmla="*/ 11700775 w 12070459"/>
                <a:gd name="connsiteY2558" fmla="*/ 1924386 h 2338382"/>
                <a:gd name="connsiteX2559" fmla="*/ 11703307 w 12070459"/>
                <a:gd name="connsiteY2559" fmla="*/ 1924386 h 2338382"/>
                <a:gd name="connsiteX2560" fmla="*/ 11703307 w 12070459"/>
                <a:gd name="connsiteY2560" fmla="*/ 1926919 h 2338382"/>
                <a:gd name="connsiteX2561" fmla="*/ 11703307 w 12070459"/>
                <a:gd name="connsiteY2561" fmla="*/ 1931983 h 2338382"/>
                <a:gd name="connsiteX2562" fmla="*/ 11703307 w 12070459"/>
                <a:gd name="connsiteY2562" fmla="*/ 1937047 h 2338382"/>
                <a:gd name="connsiteX2563" fmla="*/ 11705839 w 12070459"/>
                <a:gd name="connsiteY2563" fmla="*/ 1942111 h 2338382"/>
                <a:gd name="connsiteX2564" fmla="*/ 11705839 w 12070459"/>
                <a:gd name="connsiteY2564" fmla="*/ 1944643 h 2338382"/>
                <a:gd name="connsiteX2565" fmla="*/ 11703307 w 12070459"/>
                <a:gd name="connsiteY2565" fmla="*/ 1944643 h 2338382"/>
                <a:gd name="connsiteX2566" fmla="*/ 11700775 w 12070459"/>
                <a:gd name="connsiteY2566" fmla="*/ 1947175 h 2338382"/>
                <a:gd name="connsiteX2567" fmla="*/ 11700775 w 12070459"/>
                <a:gd name="connsiteY2567" fmla="*/ 1944643 h 2338382"/>
                <a:gd name="connsiteX2568" fmla="*/ 11695711 w 12070459"/>
                <a:gd name="connsiteY2568" fmla="*/ 1944643 h 2338382"/>
                <a:gd name="connsiteX2569" fmla="*/ 11693179 w 12070459"/>
                <a:gd name="connsiteY2569" fmla="*/ 1947175 h 2338382"/>
                <a:gd name="connsiteX2570" fmla="*/ 11690647 w 12070459"/>
                <a:gd name="connsiteY2570" fmla="*/ 1947175 h 2338382"/>
                <a:gd name="connsiteX2571" fmla="*/ 11690647 w 12070459"/>
                <a:gd name="connsiteY2571" fmla="*/ 1949707 h 2338382"/>
                <a:gd name="connsiteX2572" fmla="*/ 11688114 w 12070459"/>
                <a:gd name="connsiteY2572" fmla="*/ 1949707 h 2338382"/>
                <a:gd name="connsiteX2573" fmla="*/ 11688114 w 12070459"/>
                <a:gd name="connsiteY2573" fmla="*/ 1952239 h 2338382"/>
                <a:gd name="connsiteX2574" fmla="*/ 11685582 w 12070459"/>
                <a:gd name="connsiteY2574" fmla="*/ 1952239 h 2338382"/>
                <a:gd name="connsiteX2575" fmla="*/ 11680519 w 12070459"/>
                <a:gd name="connsiteY2575" fmla="*/ 1952239 h 2338382"/>
                <a:gd name="connsiteX2576" fmla="*/ 11675454 w 12070459"/>
                <a:gd name="connsiteY2576" fmla="*/ 1952239 h 2338382"/>
                <a:gd name="connsiteX2577" fmla="*/ 11667858 w 12070459"/>
                <a:gd name="connsiteY2577" fmla="*/ 1949707 h 2338382"/>
                <a:gd name="connsiteX2578" fmla="*/ 11662794 w 12070459"/>
                <a:gd name="connsiteY2578" fmla="*/ 1947175 h 2338382"/>
                <a:gd name="connsiteX2579" fmla="*/ 11658996 w 12070459"/>
                <a:gd name="connsiteY2579" fmla="*/ 1947175 h 2338382"/>
                <a:gd name="connsiteX2580" fmla="*/ 11656463 w 12070459"/>
                <a:gd name="connsiteY2580" fmla="*/ 1944643 h 2338382"/>
                <a:gd name="connsiteX2581" fmla="*/ 11656463 w 12070459"/>
                <a:gd name="connsiteY2581" fmla="*/ 1942111 h 2338382"/>
                <a:gd name="connsiteX2582" fmla="*/ 11653931 w 12070459"/>
                <a:gd name="connsiteY2582" fmla="*/ 1939579 h 2338382"/>
                <a:gd name="connsiteX2583" fmla="*/ 11656463 w 12070459"/>
                <a:gd name="connsiteY2583" fmla="*/ 1934515 h 2338382"/>
                <a:gd name="connsiteX2584" fmla="*/ 11658996 w 12070459"/>
                <a:gd name="connsiteY2584" fmla="*/ 1931983 h 2338382"/>
                <a:gd name="connsiteX2585" fmla="*/ 11661528 w 12070459"/>
                <a:gd name="connsiteY2585" fmla="*/ 1929451 h 2338382"/>
                <a:gd name="connsiteX2586" fmla="*/ 11661528 w 12070459"/>
                <a:gd name="connsiteY2586" fmla="*/ 1926919 h 2338382"/>
                <a:gd name="connsiteX2587" fmla="*/ 11658996 w 12070459"/>
                <a:gd name="connsiteY2587" fmla="*/ 1926919 h 2338382"/>
                <a:gd name="connsiteX2588" fmla="*/ 11658996 w 12070459"/>
                <a:gd name="connsiteY2588" fmla="*/ 1924386 h 2338382"/>
                <a:gd name="connsiteX2589" fmla="*/ 11664060 w 12070459"/>
                <a:gd name="connsiteY2589" fmla="*/ 1919322 h 2338382"/>
                <a:gd name="connsiteX2590" fmla="*/ 11669124 w 12070459"/>
                <a:gd name="connsiteY2590" fmla="*/ 1916790 h 2338382"/>
                <a:gd name="connsiteX2591" fmla="*/ 11676721 w 12070459"/>
                <a:gd name="connsiteY2591" fmla="*/ 1911726 h 2338382"/>
                <a:gd name="connsiteX2592" fmla="*/ 11676721 w 12070459"/>
                <a:gd name="connsiteY2592" fmla="*/ 1914258 h 2338382"/>
                <a:gd name="connsiteX2593" fmla="*/ 11679252 w 12070459"/>
                <a:gd name="connsiteY2593" fmla="*/ 1914258 h 2338382"/>
                <a:gd name="connsiteX2594" fmla="*/ 11681784 w 12070459"/>
                <a:gd name="connsiteY2594" fmla="*/ 1914258 h 2338382"/>
                <a:gd name="connsiteX2595" fmla="*/ 11686849 w 12070459"/>
                <a:gd name="connsiteY2595" fmla="*/ 1911726 h 2338382"/>
                <a:gd name="connsiteX2596" fmla="*/ 11689381 w 12070459"/>
                <a:gd name="connsiteY2596" fmla="*/ 1911726 h 2338382"/>
                <a:gd name="connsiteX2597" fmla="*/ 11689381 w 12070459"/>
                <a:gd name="connsiteY2597" fmla="*/ 1909194 h 2338382"/>
                <a:gd name="connsiteX2598" fmla="*/ 11691912 w 12070459"/>
                <a:gd name="connsiteY2598" fmla="*/ 1911726 h 2338382"/>
                <a:gd name="connsiteX2599" fmla="*/ 11691912 w 12070459"/>
                <a:gd name="connsiteY2599" fmla="*/ 1915524 h 2338382"/>
                <a:gd name="connsiteX2600" fmla="*/ 676067 w 12070459"/>
                <a:gd name="connsiteY2600" fmla="*/ 1925652 h 2338382"/>
                <a:gd name="connsiteX2601" fmla="*/ 673535 w 12070459"/>
                <a:gd name="connsiteY2601" fmla="*/ 1925652 h 2338382"/>
                <a:gd name="connsiteX2602" fmla="*/ 673535 w 12070459"/>
                <a:gd name="connsiteY2602" fmla="*/ 1923121 h 2338382"/>
                <a:gd name="connsiteX2603" fmla="*/ 671003 w 12070459"/>
                <a:gd name="connsiteY2603" fmla="*/ 1923121 h 2338382"/>
                <a:gd name="connsiteX2604" fmla="*/ 671003 w 12070459"/>
                <a:gd name="connsiteY2604" fmla="*/ 1920588 h 2338382"/>
                <a:gd name="connsiteX2605" fmla="*/ 671003 w 12070459"/>
                <a:gd name="connsiteY2605" fmla="*/ 1918056 h 2338382"/>
                <a:gd name="connsiteX2606" fmla="*/ 673535 w 12070459"/>
                <a:gd name="connsiteY2606" fmla="*/ 1915524 h 2338382"/>
                <a:gd name="connsiteX2607" fmla="*/ 676067 w 12070459"/>
                <a:gd name="connsiteY2607" fmla="*/ 1915524 h 2338382"/>
                <a:gd name="connsiteX2608" fmla="*/ 678599 w 12070459"/>
                <a:gd name="connsiteY2608" fmla="*/ 1915524 h 2338382"/>
                <a:gd name="connsiteX2609" fmla="*/ 678599 w 12070459"/>
                <a:gd name="connsiteY2609" fmla="*/ 1918056 h 2338382"/>
                <a:gd name="connsiteX2610" fmla="*/ 678599 w 12070459"/>
                <a:gd name="connsiteY2610" fmla="*/ 1920588 h 2338382"/>
                <a:gd name="connsiteX2611" fmla="*/ 678599 w 12070459"/>
                <a:gd name="connsiteY2611" fmla="*/ 1923121 h 2338382"/>
                <a:gd name="connsiteX2612" fmla="*/ 676067 w 12070459"/>
                <a:gd name="connsiteY2612" fmla="*/ 1925652 h 2338382"/>
                <a:gd name="connsiteX2613" fmla="*/ 697590 w 12070459"/>
                <a:gd name="connsiteY2613" fmla="*/ 1929451 h 2338382"/>
                <a:gd name="connsiteX2614" fmla="*/ 700122 w 12070459"/>
                <a:gd name="connsiteY2614" fmla="*/ 1929451 h 2338382"/>
                <a:gd name="connsiteX2615" fmla="*/ 700122 w 12070459"/>
                <a:gd name="connsiteY2615" fmla="*/ 1931983 h 2338382"/>
                <a:gd name="connsiteX2616" fmla="*/ 700122 w 12070459"/>
                <a:gd name="connsiteY2616" fmla="*/ 1934515 h 2338382"/>
                <a:gd name="connsiteX2617" fmla="*/ 697590 w 12070459"/>
                <a:gd name="connsiteY2617" fmla="*/ 1934515 h 2338382"/>
                <a:gd name="connsiteX2618" fmla="*/ 695058 w 12070459"/>
                <a:gd name="connsiteY2618" fmla="*/ 1934515 h 2338382"/>
                <a:gd name="connsiteX2619" fmla="*/ 695058 w 12070459"/>
                <a:gd name="connsiteY2619" fmla="*/ 1931983 h 2338382"/>
                <a:gd name="connsiteX2620" fmla="*/ 692526 w 12070459"/>
                <a:gd name="connsiteY2620" fmla="*/ 1929451 h 2338382"/>
                <a:gd name="connsiteX2621" fmla="*/ 689994 w 12070459"/>
                <a:gd name="connsiteY2621" fmla="*/ 1929451 h 2338382"/>
                <a:gd name="connsiteX2622" fmla="*/ 687462 w 12070459"/>
                <a:gd name="connsiteY2622" fmla="*/ 1929451 h 2338382"/>
                <a:gd name="connsiteX2623" fmla="*/ 684930 w 12070459"/>
                <a:gd name="connsiteY2623" fmla="*/ 1926919 h 2338382"/>
                <a:gd name="connsiteX2624" fmla="*/ 682398 w 12070459"/>
                <a:gd name="connsiteY2624" fmla="*/ 1924386 h 2338382"/>
                <a:gd name="connsiteX2625" fmla="*/ 682398 w 12070459"/>
                <a:gd name="connsiteY2625" fmla="*/ 1921854 h 2338382"/>
                <a:gd name="connsiteX2626" fmla="*/ 682398 w 12070459"/>
                <a:gd name="connsiteY2626" fmla="*/ 1920588 h 2338382"/>
                <a:gd name="connsiteX2627" fmla="*/ 684930 w 12070459"/>
                <a:gd name="connsiteY2627" fmla="*/ 1920588 h 2338382"/>
                <a:gd name="connsiteX2628" fmla="*/ 687462 w 12070459"/>
                <a:gd name="connsiteY2628" fmla="*/ 1920588 h 2338382"/>
                <a:gd name="connsiteX2629" fmla="*/ 689994 w 12070459"/>
                <a:gd name="connsiteY2629" fmla="*/ 1920588 h 2338382"/>
                <a:gd name="connsiteX2630" fmla="*/ 692526 w 12070459"/>
                <a:gd name="connsiteY2630" fmla="*/ 1920588 h 2338382"/>
                <a:gd name="connsiteX2631" fmla="*/ 692526 w 12070459"/>
                <a:gd name="connsiteY2631" fmla="*/ 1923121 h 2338382"/>
                <a:gd name="connsiteX2632" fmla="*/ 692526 w 12070459"/>
                <a:gd name="connsiteY2632" fmla="*/ 1925652 h 2338382"/>
                <a:gd name="connsiteX2633" fmla="*/ 692526 w 12070459"/>
                <a:gd name="connsiteY2633" fmla="*/ 1928185 h 2338382"/>
                <a:gd name="connsiteX2634" fmla="*/ 695058 w 12070459"/>
                <a:gd name="connsiteY2634" fmla="*/ 1928185 h 2338382"/>
                <a:gd name="connsiteX2635" fmla="*/ 695058 w 12070459"/>
                <a:gd name="connsiteY2635" fmla="*/ 1930717 h 2338382"/>
                <a:gd name="connsiteX2636" fmla="*/ 697590 w 12070459"/>
                <a:gd name="connsiteY2636" fmla="*/ 1930717 h 2338382"/>
                <a:gd name="connsiteX2637" fmla="*/ 650746 w 12070459"/>
                <a:gd name="connsiteY2637" fmla="*/ 1929451 h 2338382"/>
                <a:gd name="connsiteX2638" fmla="*/ 648214 w 12070459"/>
                <a:gd name="connsiteY2638" fmla="*/ 1929451 h 2338382"/>
                <a:gd name="connsiteX2639" fmla="*/ 645682 w 12070459"/>
                <a:gd name="connsiteY2639" fmla="*/ 1929451 h 2338382"/>
                <a:gd name="connsiteX2640" fmla="*/ 645682 w 12070459"/>
                <a:gd name="connsiteY2640" fmla="*/ 1926919 h 2338382"/>
                <a:gd name="connsiteX2641" fmla="*/ 645682 w 12070459"/>
                <a:gd name="connsiteY2641" fmla="*/ 1924386 h 2338382"/>
                <a:gd name="connsiteX2642" fmla="*/ 645682 w 12070459"/>
                <a:gd name="connsiteY2642" fmla="*/ 1921854 h 2338382"/>
                <a:gd name="connsiteX2643" fmla="*/ 648214 w 12070459"/>
                <a:gd name="connsiteY2643" fmla="*/ 1919322 h 2338382"/>
                <a:gd name="connsiteX2644" fmla="*/ 650746 w 12070459"/>
                <a:gd name="connsiteY2644" fmla="*/ 1919322 h 2338382"/>
                <a:gd name="connsiteX2645" fmla="*/ 653279 w 12070459"/>
                <a:gd name="connsiteY2645" fmla="*/ 1921854 h 2338382"/>
                <a:gd name="connsiteX2646" fmla="*/ 653279 w 12070459"/>
                <a:gd name="connsiteY2646" fmla="*/ 1924386 h 2338382"/>
                <a:gd name="connsiteX2647" fmla="*/ 653279 w 12070459"/>
                <a:gd name="connsiteY2647" fmla="*/ 1926919 h 2338382"/>
                <a:gd name="connsiteX2648" fmla="*/ 653279 w 12070459"/>
                <a:gd name="connsiteY2648" fmla="*/ 1929451 h 2338382"/>
                <a:gd name="connsiteX2649" fmla="*/ 650746 w 12070459"/>
                <a:gd name="connsiteY2649" fmla="*/ 1929451 h 2338382"/>
                <a:gd name="connsiteX2650" fmla="*/ 11709637 w 12070459"/>
                <a:gd name="connsiteY2650" fmla="*/ 1931983 h 2338382"/>
                <a:gd name="connsiteX2651" fmla="*/ 11707105 w 12070459"/>
                <a:gd name="connsiteY2651" fmla="*/ 1931983 h 2338382"/>
                <a:gd name="connsiteX2652" fmla="*/ 11704573 w 12070459"/>
                <a:gd name="connsiteY2652" fmla="*/ 1931983 h 2338382"/>
                <a:gd name="connsiteX2653" fmla="*/ 11704573 w 12070459"/>
                <a:gd name="connsiteY2653" fmla="*/ 1929451 h 2338382"/>
                <a:gd name="connsiteX2654" fmla="*/ 11704573 w 12070459"/>
                <a:gd name="connsiteY2654" fmla="*/ 1926919 h 2338382"/>
                <a:gd name="connsiteX2655" fmla="*/ 11704573 w 12070459"/>
                <a:gd name="connsiteY2655" fmla="*/ 1924386 h 2338382"/>
                <a:gd name="connsiteX2656" fmla="*/ 11704573 w 12070459"/>
                <a:gd name="connsiteY2656" fmla="*/ 1921854 h 2338382"/>
                <a:gd name="connsiteX2657" fmla="*/ 11707105 w 12070459"/>
                <a:gd name="connsiteY2657" fmla="*/ 1921854 h 2338382"/>
                <a:gd name="connsiteX2658" fmla="*/ 11709637 w 12070459"/>
                <a:gd name="connsiteY2658" fmla="*/ 1921854 h 2338382"/>
                <a:gd name="connsiteX2659" fmla="*/ 11712170 w 12070459"/>
                <a:gd name="connsiteY2659" fmla="*/ 1921854 h 2338382"/>
                <a:gd name="connsiteX2660" fmla="*/ 11712170 w 12070459"/>
                <a:gd name="connsiteY2660" fmla="*/ 1924386 h 2338382"/>
                <a:gd name="connsiteX2661" fmla="*/ 11712170 w 12070459"/>
                <a:gd name="connsiteY2661" fmla="*/ 1926919 h 2338382"/>
                <a:gd name="connsiteX2662" fmla="*/ 11712170 w 12070459"/>
                <a:gd name="connsiteY2662" fmla="*/ 1929451 h 2338382"/>
                <a:gd name="connsiteX2663" fmla="*/ 11712170 w 12070459"/>
                <a:gd name="connsiteY2663" fmla="*/ 1931983 h 2338382"/>
                <a:gd name="connsiteX2664" fmla="*/ 11709637 w 12070459"/>
                <a:gd name="connsiteY2664" fmla="*/ 1931983 h 2338382"/>
                <a:gd name="connsiteX2665" fmla="*/ 11726096 w 12070459"/>
                <a:gd name="connsiteY2665" fmla="*/ 1945909 h 2338382"/>
                <a:gd name="connsiteX2666" fmla="*/ 11723564 w 12070459"/>
                <a:gd name="connsiteY2666" fmla="*/ 1945909 h 2338382"/>
                <a:gd name="connsiteX2667" fmla="*/ 11721032 w 12070459"/>
                <a:gd name="connsiteY2667" fmla="*/ 1945909 h 2338382"/>
                <a:gd name="connsiteX2668" fmla="*/ 11721032 w 12070459"/>
                <a:gd name="connsiteY2668" fmla="*/ 1943377 h 2338382"/>
                <a:gd name="connsiteX2669" fmla="*/ 11721032 w 12070459"/>
                <a:gd name="connsiteY2669" fmla="*/ 1940845 h 2338382"/>
                <a:gd name="connsiteX2670" fmla="*/ 11721032 w 12070459"/>
                <a:gd name="connsiteY2670" fmla="*/ 1938313 h 2338382"/>
                <a:gd name="connsiteX2671" fmla="*/ 11721032 w 12070459"/>
                <a:gd name="connsiteY2671" fmla="*/ 1935781 h 2338382"/>
                <a:gd name="connsiteX2672" fmla="*/ 11723564 w 12070459"/>
                <a:gd name="connsiteY2672" fmla="*/ 1935781 h 2338382"/>
                <a:gd name="connsiteX2673" fmla="*/ 11726096 w 12070459"/>
                <a:gd name="connsiteY2673" fmla="*/ 1933249 h 2338382"/>
                <a:gd name="connsiteX2674" fmla="*/ 11723564 w 12070459"/>
                <a:gd name="connsiteY2674" fmla="*/ 1933249 h 2338382"/>
                <a:gd name="connsiteX2675" fmla="*/ 11723564 w 12070459"/>
                <a:gd name="connsiteY2675" fmla="*/ 1930717 h 2338382"/>
                <a:gd name="connsiteX2676" fmla="*/ 11726096 w 12070459"/>
                <a:gd name="connsiteY2676" fmla="*/ 1928185 h 2338382"/>
                <a:gd name="connsiteX2677" fmla="*/ 11726096 w 12070459"/>
                <a:gd name="connsiteY2677" fmla="*/ 1925652 h 2338382"/>
                <a:gd name="connsiteX2678" fmla="*/ 11728628 w 12070459"/>
                <a:gd name="connsiteY2678" fmla="*/ 1925652 h 2338382"/>
                <a:gd name="connsiteX2679" fmla="*/ 11731160 w 12070459"/>
                <a:gd name="connsiteY2679" fmla="*/ 1925652 h 2338382"/>
                <a:gd name="connsiteX2680" fmla="*/ 11731160 w 12070459"/>
                <a:gd name="connsiteY2680" fmla="*/ 1928185 h 2338382"/>
                <a:gd name="connsiteX2681" fmla="*/ 11733693 w 12070459"/>
                <a:gd name="connsiteY2681" fmla="*/ 1928185 h 2338382"/>
                <a:gd name="connsiteX2682" fmla="*/ 11733693 w 12070459"/>
                <a:gd name="connsiteY2682" fmla="*/ 1930717 h 2338382"/>
                <a:gd name="connsiteX2683" fmla="*/ 11733693 w 12070459"/>
                <a:gd name="connsiteY2683" fmla="*/ 1933249 h 2338382"/>
                <a:gd name="connsiteX2684" fmla="*/ 11731160 w 12070459"/>
                <a:gd name="connsiteY2684" fmla="*/ 1935781 h 2338382"/>
                <a:gd name="connsiteX2685" fmla="*/ 11728628 w 12070459"/>
                <a:gd name="connsiteY2685" fmla="*/ 1935781 h 2338382"/>
                <a:gd name="connsiteX2686" fmla="*/ 11728628 w 12070459"/>
                <a:gd name="connsiteY2686" fmla="*/ 1940845 h 2338382"/>
                <a:gd name="connsiteX2687" fmla="*/ 11728628 w 12070459"/>
                <a:gd name="connsiteY2687" fmla="*/ 1943377 h 2338382"/>
                <a:gd name="connsiteX2688" fmla="*/ 11728628 w 12070459"/>
                <a:gd name="connsiteY2688" fmla="*/ 1945909 h 2338382"/>
                <a:gd name="connsiteX2689" fmla="*/ 11726096 w 12070459"/>
                <a:gd name="connsiteY2689" fmla="*/ 1945909 h 2338382"/>
                <a:gd name="connsiteX2690" fmla="*/ 230420 w 12070459"/>
                <a:gd name="connsiteY2690" fmla="*/ 1948441 h 2338382"/>
                <a:gd name="connsiteX2691" fmla="*/ 227888 w 12070459"/>
                <a:gd name="connsiteY2691" fmla="*/ 1948441 h 2338382"/>
                <a:gd name="connsiteX2692" fmla="*/ 225356 w 12070459"/>
                <a:gd name="connsiteY2692" fmla="*/ 1948441 h 2338382"/>
                <a:gd name="connsiteX2693" fmla="*/ 225356 w 12070459"/>
                <a:gd name="connsiteY2693" fmla="*/ 1945909 h 2338382"/>
                <a:gd name="connsiteX2694" fmla="*/ 225356 w 12070459"/>
                <a:gd name="connsiteY2694" fmla="*/ 1943377 h 2338382"/>
                <a:gd name="connsiteX2695" fmla="*/ 225356 w 12070459"/>
                <a:gd name="connsiteY2695" fmla="*/ 1940845 h 2338382"/>
                <a:gd name="connsiteX2696" fmla="*/ 225356 w 12070459"/>
                <a:gd name="connsiteY2696" fmla="*/ 1938313 h 2338382"/>
                <a:gd name="connsiteX2697" fmla="*/ 227888 w 12070459"/>
                <a:gd name="connsiteY2697" fmla="*/ 1938313 h 2338382"/>
                <a:gd name="connsiteX2698" fmla="*/ 230420 w 12070459"/>
                <a:gd name="connsiteY2698" fmla="*/ 1938313 h 2338382"/>
                <a:gd name="connsiteX2699" fmla="*/ 232952 w 12070459"/>
                <a:gd name="connsiteY2699" fmla="*/ 1938313 h 2338382"/>
                <a:gd name="connsiteX2700" fmla="*/ 232952 w 12070459"/>
                <a:gd name="connsiteY2700" fmla="*/ 1940845 h 2338382"/>
                <a:gd name="connsiteX2701" fmla="*/ 232952 w 12070459"/>
                <a:gd name="connsiteY2701" fmla="*/ 1943377 h 2338382"/>
                <a:gd name="connsiteX2702" fmla="*/ 232952 w 12070459"/>
                <a:gd name="connsiteY2702" fmla="*/ 1945909 h 2338382"/>
                <a:gd name="connsiteX2703" fmla="*/ 232952 w 12070459"/>
                <a:gd name="connsiteY2703" fmla="*/ 1948441 h 2338382"/>
                <a:gd name="connsiteX2704" fmla="*/ 230420 w 12070459"/>
                <a:gd name="connsiteY2704" fmla="*/ 1948441 h 2338382"/>
                <a:gd name="connsiteX2705" fmla="*/ 11688114 w 12070459"/>
                <a:gd name="connsiteY2705" fmla="*/ 1959836 h 2338382"/>
                <a:gd name="connsiteX2706" fmla="*/ 11685582 w 12070459"/>
                <a:gd name="connsiteY2706" fmla="*/ 1962368 h 2338382"/>
                <a:gd name="connsiteX2707" fmla="*/ 11683051 w 12070459"/>
                <a:gd name="connsiteY2707" fmla="*/ 1959836 h 2338382"/>
                <a:gd name="connsiteX2708" fmla="*/ 11683051 w 12070459"/>
                <a:gd name="connsiteY2708" fmla="*/ 1957304 h 2338382"/>
                <a:gd name="connsiteX2709" fmla="*/ 11680519 w 12070459"/>
                <a:gd name="connsiteY2709" fmla="*/ 1957304 h 2338382"/>
                <a:gd name="connsiteX2710" fmla="*/ 11680519 w 12070459"/>
                <a:gd name="connsiteY2710" fmla="*/ 1954772 h 2338382"/>
                <a:gd name="connsiteX2711" fmla="*/ 11683051 w 12070459"/>
                <a:gd name="connsiteY2711" fmla="*/ 1952239 h 2338382"/>
                <a:gd name="connsiteX2712" fmla="*/ 11683051 w 12070459"/>
                <a:gd name="connsiteY2712" fmla="*/ 1949707 h 2338382"/>
                <a:gd name="connsiteX2713" fmla="*/ 11685582 w 12070459"/>
                <a:gd name="connsiteY2713" fmla="*/ 1949707 h 2338382"/>
                <a:gd name="connsiteX2714" fmla="*/ 11688114 w 12070459"/>
                <a:gd name="connsiteY2714" fmla="*/ 1949707 h 2338382"/>
                <a:gd name="connsiteX2715" fmla="*/ 11688114 w 12070459"/>
                <a:gd name="connsiteY2715" fmla="*/ 1952239 h 2338382"/>
                <a:gd name="connsiteX2716" fmla="*/ 11690647 w 12070459"/>
                <a:gd name="connsiteY2716" fmla="*/ 1954772 h 2338382"/>
                <a:gd name="connsiteX2717" fmla="*/ 11690647 w 12070459"/>
                <a:gd name="connsiteY2717" fmla="*/ 1957304 h 2338382"/>
                <a:gd name="connsiteX2718" fmla="*/ 11688114 w 12070459"/>
                <a:gd name="connsiteY2718" fmla="*/ 1957304 h 2338382"/>
                <a:gd name="connsiteX2719" fmla="*/ 11688114 w 12070459"/>
                <a:gd name="connsiteY2719" fmla="*/ 1959836 h 2338382"/>
                <a:gd name="connsiteX2720" fmla="*/ 11671656 w 12070459"/>
                <a:gd name="connsiteY2720" fmla="*/ 1967432 h 2338382"/>
                <a:gd name="connsiteX2721" fmla="*/ 11669124 w 12070459"/>
                <a:gd name="connsiteY2721" fmla="*/ 1967432 h 2338382"/>
                <a:gd name="connsiteX2722" fmla="*/ 11666592 w 12070459"/>
                <a:gd name="connsiteY2722" fmla="*/ 1967432 h 2338382"/>
                <a:gd name="connsiteX2723" fmla="*/ 11666592 w 12070459"/>
                <a:gd name="connsiteY2723" fmla="*/ 1964900 h 2338382"/>
                <a:gd name="connsiteX2724" fmla="*/ 11664060 w 12070459"/>
                <a:gd name="connsiteY2724" fmla="*/ 1964900 h 2338382"/>
                <a:gd name="connsiteX2725" fmla="*/ 11664060 w 12070459"/>
                <a:gd name="connsiteY2725" fmla="*/ 1962368 h 2338382"/>
                <a:gd name="connsiteX2726" fmla="*/ 11666592 w 12070459"/>
                <a:gd name="connsiteY2726" fmla="*/ 1959836 h 2338382"/>
                <a:gd name="connsiteX2727" fmla="*/ 11666592 w 12070459"/>
                <a:gd name="connsiteY2727" fmla="*/ 1957304 h 2338382"/>
                <a:gd name="connsiteX2728" fmla="*/ 11669124 w 12070459"/>
                <a:gd name="connsiteY2728" fmla="*/ 1957304 h 2338382"/>
                <a:gd name="connsiteX2729" fmla="*/ 11671656 w 12070459"/>
                <a:gd name="connsiteY2729" fmla="*/ 1957304 h 2338382"/>
                <a:gd name="connsiteX2730" fmla="*/ 11671656 w 12070459"/>
                <a:gd name="connsiteY2730" fmla="*/ 1959836 h 2338382"/>
                <a:gd name="connsiteX2731" fmla="*/ 11674188 w 12070459"/>
                <a:gd name="connsiteY2731" fmla="*/ 1962368 h 2338382"/>
                <a:gd name="connsiteX2732" fmla="*/ 11674188 w 12070459"/>
                <a:gd name="connsiteY2732" fmla="*/ 1964900 h 2338382"/>
                <a:gd name="connsiteX2733" fmla="*/ 11671656 w 12070459"/>
                <a:gd name="connsiteY2733" fmla="*/ 1964900 h 2338382"/>
                <a:gd name="connsiteX2734" fmla="*/ 11671656 w 12070459"/>
                <a:gd name="connsiteY2734" fmla="*/ 1967432 h 2338382"/>
                <a:gd name="connsiteX2735" fmla="*/ 11745086 w 12070459"/>
                <a:gd name="connsiteY2735" fmla="*/ 1968698 h 2338382"/>
                <a:gd name="connsiteX2736" fmla="*/ 11742554 w 12070459"/>
                <a:gd name="connsiteY2736" fmla="*/ 1968698 h 2338382"/>
                <a:gd name="connsiteX2737" fmla="*/ 11740023 w 12070459"/>
                <a:gd name="connsiteY2737" fmla="*/ 1966166 h 2338382"/>
                <a:gd name="connsiteX2738" fmla="*/ 11740023 w 12070459"/>
                <a:gd name="connsiteY2738" fmla="*/ 1963634 h 2338382"/>
                <a:gd name="connsiteX2739" fmla="*/ 11740023 w 12070459"/>
                <a:gd name="connsiteY2739" fmla="*/ 1961102 h 2338382"/>
                <a:gd name="connsiteX2740" fmla="*/ 11742554 w 12070459"/>
                <a:gd name="connsiteY2740" fmla="*/ 1958570 h 2338382"/>
                <a:gd name="connsiteX2741" fmla="*/ 11745086 w 12070459"/>
                <a:gd name="connsiteY2741" fmla="*/ 1958570 h 2338382"/>
                <a:gd name="connsiteX2742" fmla="*/ 11747619 w 12070459"/>
                <a:gd name="connsiteY2742" fmla="*/ 1958570 h 2338382"/>
                <a:gd name="connsiteX2743" fmla="*/ 11747619 w 12070459"/>
                <a:gd name="connsiteY2743" fmla="*/ 1961102 h 2338382"/>
                <a:gd name="connsiteX2744" fmla="*/ 11747619 w 12070459"/>
                <a:gd name="connsiteY2744" fmla="*/ 1966166 h 2338382"/>
                <a:gd name="connsiteX2745" fmla="*/ 11747619 w 12070459"/>
                <a:gd name="connsiteY2745" fmla="*/ 1968698 h 2338382"/>
                <a:gd name="connsiteX2746" fmla="*/ 11745086 w 12070459"/>
                <a:gd name="connsiteY2746" fmla="*/ 1968698 h 2338382"/>
                <a:gd name="connsiteX2747" fmla="*/ 344364 w 12070459"/>
                <a:gd name="connsiteY2747" fmla="*/ 1980093 h 2338382"/>
                <a:gd name="connsiteX2748" fmla="*/ 341832 w 12070459"/>
                <a:gd name="connsiteY2748" fmla="*/ 1980093 h 2338382"/>
                <a:gd name="connsiteX2749" fmla="*/ 339300 w 12070459"/>
                <a:gd name="connsiteY2749" fmla="*/ 1980093 h 2338382"/>
                <a:gd name="connsiteX2750" fmla="*/ 339300 w 12070459"/>
                <a:gd name="connsiteY2750" fmla="*/ 1977560 h 2338382"/>
                <a:gd name="connsiteX2751" fmla="*/ 339300 w 12070459"/>
                <a:gd name="connsiteY2751" fmla="*/ 1975028 h 2338382"/>
                <a:gd name="connsiteX2752" fmla="*/ 339300 w 12070459"/>
                <a:gd name="connsiteY2752" fmla="*/ 1972496 h 2338382"/>
                <a:gd name="connsiteX2753" fmla="*/ 339300 w 12070459"/>
                <a:gd name="connsiteY2753" fmla="*/ 1971230 h 2338382"/>
                <a:gd name="connsiteX2754" fmla="*/ 341832 w 12070459"/>
                <a:gd name="connsiteY2754" fmla="*/ 1971230 h 2338382"/>
                <a:gd name="connsiteX2755" fmla="*/ 344364 w 12070459"/>
                <a:gd name="connsiteY2755" fmla="*/ 1971230 h 2338382"/>
                <a:gd name="connsiteX2756" fmla="*/ 346896 w 12070459"/>
                <a:gd name="connsiteY2756" fmla="*/ 1973762 h 2338382"/>
                <a:gd name="connsiteX2757" fmla="*/ 346896 w 12070459"/>
                <a:gd name="connsiteY2757" fmla="*/ 1976294 h 2338382"/>
                <a:gd name="connsiteX2758" fmla="*/ 346896 w 12070459"/>
                <a:gd name="connsiteY2758" fmla="*/ 1978826 h 2338382"/>
                <a:gd name="connsiteX2759" fmla="*/ 344364 w 12070459"/>
                <a:gd name="connsiteY2759" fmla="*/ 1980093 h 2338382"/>
                <a:gd name="connsiteX2760" fmla="*/ 11699509 w 12070459"/>
                <a:gd name="connsiteY2760" fmla="*/ 1980093 h 2338382"/>
                <a:gd name="connsiteX2761" fmla="*/ 11696977 w 12070459"/>
                <a:gd name="connsiteY2761" fmla="*/ 1982624 h 2338382"/>
                <a:gd name="connsiteX2762" fmla="*/ 11696977 w 12070459"/>
                <a:gd name="connsiteY2762" fmla="*/ 1980093 h 2338382"/>
                <a:gd name="connsiteX2763" fmla="*/ 11694445 w 12070459"/>
                <a:gd name="connsiteY2763" fmla="*/ 1980093 h 2338382"/>
                <a:gd name="connsiteX2764" fmla="*/ 11694445 w 12070459"/>
                <a:gd name="connsiteY2764" fmla="*/ 1977560 h 2338382"/>
                <a:gd name="connsiteX2765" fmla="*/ 11694445 w 12070459"/>
                <a:gd name="connsiteY2765" fmla="*/ 1975028 h 2338382"/>
                <a:gd name="connsiteX2766" fmla="*/ 11694445 w 12070459"/>
                <a:gd name="connsiteY2766" fmla="*/ 1972496 h 2338382"/>
                <a:gd name="connsiteX2767" fmla="*/ 11696977 w 12070459"/>
                <a:gd name="connsiteY2767" fmla="*/ 1969964 h 2338382"/>
                <a:gd name="connsiteX2768" fmla="*/ 11699509 w 12070459"/>
                <a:gd name="connsiteY2768" fmla="*/ 1969964 h 2338382"/>
                <a:gd name="connsiteX2769" fmla="*/ 11699509 w 12070459"/>
                <a:gd name="connsiteY2769" fmla="*/ 1972496 h 2338382"/>
                <a:gd name="connsiteX2770" fmla="*/ 11702041 w 12070459"/>
                <a:gd name="connsiteY2770" fmla="*/ 1972496 h 2338382"/>
                <a:gd name="connsiteX2771" fmla="*/ 11702041 w 12070459"/>
                <a:gd name="connsiteY2771" fmla="*/ 1975028 h 2338382"/>
                <a:gd name="connsiteX2772" fmla="*/ 11702041 w 12070459"/>
                <a:gd name="connsiteY2772" fmla="*/ 1977560 h 2338382"/>
                <a:gd name="connsiteX2773" fmla="*/ 11702041 w 12070459"/>
                <a:gd name="connsiteY2773" fmla="*/ 1980093 h 2338382"/>
                <a:gd name="connsiteX2774" fmla="*/ 11699509 w 12070459"/>
                <a:gd name="connsiteY2774" fmla="*/ 1980093 h 2338382"/>
                <a:gd name="connsiteX2775" fmla="*/ 11690647 w 12070459"/>
                <a:gd name="connsiteY2775" fmla="*/ 1985157 h 2338382"/>
                <a:gd name="connsiteX2776" fmla="*/ 11688114 w 12070459"/>
                <a:gd name="connsiteY2776" fmla="*/ 1987688 h 2338382"/>
                <a:gd name="connsiteX2777" fmla="*/ 11688114 w 12070459"/>
                <a:gd name="connsiteY2777" fmla="*/ 1985157 h 2338382"/>
                <a:gd name="connsiteX2778" fmla="*/ 11685582 w 12070459"/>
                <a:gd name="connsiteY2778" fmla="*/ 1985157 h 2338382"/>
                <a:gd name="connsiteX2779" fmla="*/ 11685582 w 12070459"/>
                <a:gd name="connsiteY2779" fmla="*/ 1982624 h 2338382"/>
                <a:gd name="connsiteX2780" fmla="*/ 11685582 w 12070459"/>
                <a:gd name="connsiteY2780" fmla="*/ 1980093 h 2338382"/>
                <a:gd name="connsiteX2781" fmla="*/ 11685582 w 12070459"/>
                <a:gd name="connsiteY2781" fmla="*/ 1977560 h 2338382"/>
                <a:gd name="connsiteX2782" fmla="*/ 11688114 w 12070459"/>
                <a:gd name="connsiteY2782" fmla="*/ 1975028 h 2338382"/>
                <a:gd name="connsiteX2783" fmla="*/ 11690647 w 12070459"/>
                <a:gd name="connsiteY2783" fmla="*/ 1975028 h 2338382"/>
                <a:gd name="connsiteX2784" fmla="*/ 11690647 w 12070459"/>
                <a:gd name="connsiteY2784" fmla="*/ 1977560 h 2338382"/>
                <a:gd name="connsiteX2785" fmla="*/ 11693179 w 12070459"/>
                <a:gd name="connsiteY2785" fmla="*/ 1977560 h 2338382"/>
                <a:gd name="connsiteX2786" fmla="*/ 11693179 w 12070459"/>
                <a:gd name="connsiteY2786" fmla="*/ 1980093 h 2338382"/>
                <a:gd name="connsiteX2787" fmla="*/ 11693179 w 12070459"/>
                <a:gd name="connsiteY2787" fmla="*/ 1982624 h 2338382"/>
                <a:gd name="connsiteX2788" fmla="*/ 11693179 w 12070459"/>
                <a:gd name="connsiteY2788" fmla="*/ 1985157 h 2338382"/>
                <a:gd name="connsiteX2789" fmla="*/ 11690647 w 12070459"/>
                <a:gd name="connsiteY2789" fmla="*/ 1985157 h 2338382"/>
                <a:gd name="connsiteX2790" fmla="*/ 5064 w 12070459"/>
                <a:gd name="connsiteY2790" fmla="*/ 1987688 h 2338382"/>
                <a:gd name="connsiteX2791" fmla="*/ 2532 w 12070459"/>
                <a:gd name="connsiteY2791" fmla="*/ 1987688 h 2338382"/>
                <a:gd name="connsiteX2792" fmla="*/ 0 w 12070459"/>
                <a:gd name="connsiteY2792" fmla="*/ 1985157 h 2338382"/>
                <a:gd name="connsiteX2793" fmla="*/ 0 w 12070459"/>
                <a:gd name="connsiteY2793" fmla="*/ 1982624 h 2338382"/>
                <a:gd name="connsiteX2794" fmla="*/ 0 w 12070459"/>
                <a:gd name="connsiteY2794" fmla="*/ 1980093 h 2338382"/>
                <a:gd name="connsiteX2795" fmla="*/ 2532 w 12070459"/>
                <a:gd name="connsiteY2795" fmla="*/ 1980093 h 2338382"/>
                <a:gd name="connsiteX2796" fmla="*/ 2532 w 12070459"/>
                <a:gd name="connsiteY2796" fmla="*/ 1977560 h 2338382"/>
                <a:gd name="connsiteX2797" fmla="*/ 5064 w 12070459"/>
                <a:gd name="connsiteY2797" fmla="*/ 1977560 h 2338382"/>
                <a:gd name="connsiteX2798" fmla="*/ 7596 w 12070459"/>
                <a:gd name="connsiteY2798" fmla="*/ 1980093 h 2338382"/>
                <a:gd name="connsiteX2799" fmla="*/ 7596 w 12070459"/>
                <a:gd name="connsiteY2799" fmla="*/ 1982624 h 2338382"/>
                <a:gd name="connsiteX2800" fmla="*/ 7596 w 12070459"/>
                <a:gd name="connsiteY2800" fmla="*/ 1985157 h 2338382"/>
                <a:gd name="connsiteX2801" fmla="*/ 7596 w 12070459"/>
                <a:gd name="connsiteY2801" fmla="*/ 1987688 h 2338382"/>
                <a:gd name="connsiteX2802" fmla="*/ 5064 w 12070459"/>
                <a:gd name="connsiteY2802" fmla="*/ 1987688 h 2338382"/>
                <a:gd name="connsiteX2803" fmla="*/ 11742554 w 12070459"/>
                <a:gd name="connsiteY2803" fmla="*/ 1992753 h 2338382"/>
                <a:gd name="connsiteX2804" fmla="*/ 11740023 w 12070459"/>
                <a:gd name="connsiteY2804" fmla="*/ 1992753 h 2338382"/>
                <a:gd name="connsiteX2805" fmla="*/ 11737490 w 12070459"/>
                <a:gd name="connsiteY2805" fmla="*/ 1992753 h 2338382"/>
                <a:gd name="connsiteX2806" fmla="*/ 11737490 w 12070459"/>
                <a:gd name="connsiteY2806" fmla="*/ 1990221 h 2338382"/>
                <a:gd name="connsiteX2807" fmla="*/ 11734958 w 12070459"/>
                <a:gd name="connsiteY2807" fmla="*/ 1990221 h 2338382"/>
                <a:gd name="connsiteX2808" fmla="*/ 11734958 w 12070459"/>
                <a:gd name="connsiteY2808" fmla="*/ 1987688 h 2338382"/>
                <a:gd name="connsiteX2809" fmla="*/ 11737490 w 12070459"/>
                <a:gd name="connsiteY2809" fmla="*/ 1985157 h 2338382"/>
                <a:gd name="connsiteX2810" fmla="*/ 11740023 w 12070459"/>
                <a:gd name="connsiteY2810" fmla="*/ 1982624 h 2338382"/>
                <a:gd name="connsiteX2811" fmla="*/ 11742554 w 12070459"/>
                <a:gd name="connsiteY2811" fmla="*/ 1982624 h 2338382"/>
                <a:gd name="connsiteX2812" fmla="*/ 11742554 w 12070459"/>
                <a:gd name="connsiteY2812" fmla="*/ 1985157 h 2338382"/>
                <a:gd name="connsiteX2813" fmla="*/ 11745086 w 12070459"/>
                <a:gd name="connsiteY2813" fmla="*/ 1985157 h 2338382"/>
                <a:gd name="connsiteX2814" fmla="*/ 11745086 w 12070459"/>
                <a:gd name="connsiteY2814" fmla="*/ 1987688 h 2338382"/>
                <a:gd name="connsiteX2815" fmla="*/ 11745086 w 12070459"/>
                <a:gd name="connsiteY2815" fmla="*/ 1990221 h 2338382"/>
                <a:gd name="connsiteX2816" fmla="*/ 11742554 w 12070459"/>
                <a:gd name="connsiteY2816" fmla="*/ 1992753 h 2338382"/>
                <a:gd name="connsiteX2817" fmla="*/ 373483 w 12070459"/>
                <a:gd name="connsiteY2817" fmla="*/ 1996551 h 2338382"/>
                <a:gd name="connsiteX2818" fmla="*/ 370951 w 12070459"/>
                <a:gd name="connsiteY2818" fmla="*/ 1996551 h 2338382"/>
                <a:gd name="connsiteX2819" fmla="*/ 368419 w 12070459"/>
                <a:gd name="connsiteY2819" fmla="*/ 1996551 h 2338382"/>
                <a:gd name="connsiteX2820" fmla="*/ 368419 w 12070459"/>
                <a:gd name="connsiteY2820" fmla="*/ 1994019 h 2338382"/>
                <a:gd name="connsiteX2821" fmla="*/ 368419 w 12070459"/>
                <a:gd name="connsiteY2821" fmla="*/ 1991487 h 2338382"/>
                <a:gd name="connsiteX2822" fmla="*/ 368419 w 12070459"/>
                <a:gd name="connsiteY2822" fmla="*/ 1988955 h 2338382"/>
                <a:gd name="connsiteX2823" fmla="*/ 368419 w 12070459"/>
                <a:gd name="connsiteY2823" fmla="*/ 1986423 h 2338382"/>
                <a:gd name="connsiteX2824" fmla="*/ 370951 w 12070459"/>
                <a:gd name="connsiteY2824" fmla="*/ 1986423 h 2338382"/>
                <a:gd name="connsiteX2825" fmla="*/ 373483 w 12070459"/>
                <a:gd name="connsiteY2825" fmla="*/ 1986423 h 2338382"/>
                <a:gd name="connsiteX2826" fmla="*/ 376015 w 12070459"/>
                <a:gd name="connsiteY2826" fmla="*/ 1988955 h 2338382"/>
                <a:gd name="connsiteX2827" fmla="*/ 376015 w 12070459"/>
                <a:gd name="connsiteY2827" fmla="*/ 1991487 h 2338382"/>
                <a:gd name="connsiteX2828" fmla="*/ 376015 w 12070459"/>
                <a:gd name="connsiteY2828" fmla="*/ 1994019 h 2338382"/>
                <a:gd name="connsiteX2829" fmla="*/ 373483 w 12070459"/>
                <a:gd name="connsiteY2829" fmla="*/ 1996551 h 2338382"/>
                <a:gd name="connsiteX2830" fmla="*/ 413996 w 12070459"/>
                <a:gd name="connsiteY2830" fmla="*/ 2019340 h 2338382"/>
                <a:gd name="connsiteX2831" fmla="*/ 411464 w 12070459"/>
                <a:gd name="connsiteY2831" fmla="*/ 2019340 h 2338382"/>
                <a:gd name="connsiteX2832" fmla="*/ 408932 w 12070459"/>
                <a:gd name="connsiteY2832" fmla="*/ 2016808 h 2338382"/>
                <a:gd name="connsiteX2833" fmla="*/ 408932 w 12070459"/>
                <a:gd name="connsiteY2833" fmla="*/ 2014275 h 2338382"/>
                <a:gd name="connsiteX2834" fmla="*/ 408932 w 12070459"/>
                <a:gd name="connsiteY2834" fmla="*/ 2011744 h 2338382"/>
                <a:gd name="connsiteX2835" fmla="*/ 408932 w 12070459"/>
                <a:gd name="connsiteY2835" fmla="*/ 2009211 h 2338382"/>
                <a:gd name="connsiteX2836" fmla="*/ 411464 w 12070459"/>
                <a:gd name="connsiteY2836" fmla="*/ 2009211 h 2338382"/>
                <a:gd name="connsiteX2837" fmla="*/ 413996 w 12070459"/>
                <a:gd name="connsiteY2837" fmla="*/ 2009211 h 2338382"/>
                <a:gd name="connsiteX2838" fmla="*/ 416528 w 12070459"/>
                <a:gd name="connsiteY2838" fmla="*/ 2009211 h 2338382"/>
                <a:gd name="connsiteX2839" fmla="*/ 416528 w 12070459"/>
                <a:gd name="connsiteY2839" fmla="*/ 2011744 h 2338382"/>
                <a:gd name="connsiteX2840" fmla="*/ 416528 w 12070459"/>
                <a:gd name="connsiteY2840" fmla="*/ 2014275 h 2338382"/>
                <a:gd name="connsiteX2841" fmla="*/ 416528 w 12070459"/>
                <a:gd name="connsiteY2841" fmla="*/ 2016808 h 2338382"/>
                <a:gd name="connsiteX2842" fmla="*/ 413996 w 12070459"/>
                <a:gd name="connsiteY2842" fmla="*/ 2019340 h 2338382"/>
                <a:gd name="connsiteX2843" fmla="*/ 403868 w 12070459"/>
                <a:gd name="connsiteY2843" fmla="*/ 2019340 h 2338382"/>
                <a:gd name="connsiteX2844" fmla="*/ 403868 w 12070459"/>
                <a:gd name="connsiteY2844" fmla="*/ 2021872 h 2338382"/>
                <a:gd name="connsiteX2845" fmla="*/ 403868 w 12070459"/>
                <a:gd name="connsiteY2845" fmla="*/ 2024404 h 2338382"/>
                <a:gd name="connsiteX2846" fmla="*/ 401336 w 12070459"/>
                <a:gd name="connsiteY2846" fmla="*/ 2026936 h 2338382"/>
                <a:gd name="connsiteX2847" fmla="*/ 398804 w 12070459"/>
                <a:gd name="connsiteY2847" fmla="*/ 2026936 h 2338382"/>
                <a:gd name="connsiteX2848" fmla="*/ 396272 w 12070459"/>
                <a:gd name="connsiteY2848" fmla="*/ 2026936 h 2338382"/>
                <a:gd name="connsiteX2849" fmla="*/ 396272 w 12070459"/>
                <a:gd name="connsiteY2849" fmla="*/ 2024404 h 2338382"/>
                <a:gd name="connsiteX2850" fmla="*/ 393740 w 12070459"/>
                <a:gd name="connsiteY2850" fmla="*/ 2021872 h 2338382"/>
                <a:gd name="connsiteX2851" fmla="*/ 393740 w 12070459"/>
                <a:gd name="connsiteY2851" fmla="*/ 2019340 h 2338382"/>
                <a:gd name="connsiteX2852" fmla="*/ 391207 w 12070459"/>
                <a:gd name="connsiteY2852" fmla="*/ 2019340 h 2338382"/>
                <a:gd name="connsiteX2853" fmla="*/ 388675 w 12070459"/>
                <a:gd name="connsiteY2853" fmla="*/ 2016808 h 2338382"/>
                <a:gd name="connsiteX2854" fmla="*/ 388675 w 12070459"/>
                <a:gd name="connsiteY2854" fmla="*/ 2014275 h 2338382"/>
                <a:gd name="connsiteX2855" fmla="*/ 388675 w 12070459"/>
                <a:gd name="connsiteY2855" fmla="*/ 2011744 h 2338382"/>
                <a:gd name="connsiteX2856" fmla="*/ 391207 w 12070459"/>
                <a:gd name="connsiteY2856" fmla="*/ 2009211 h 2338382"/>
                <a:gd name="connsiteX2857" fmla="*/ 393740 w 12070459"/>
                <a:gd name="connsiteY2857" fmla="*/ 2009211 h 2338382"/>
                <a:gd name="connsiteX2858" fmla="*/ 396272 w 12070459"/>
                <a:gd name="connsiteY2858" fmla="*/ 2009211 h 2338382"/>
                <a:gd name="connsiteX2859" fmla="*/ 396272 w 12070459"/>
                <a:gd name="connsiteY2859" fmla="*/ 2011744 h 2338382"/>
                <a:gd name="connsiteX2860" fmla="*/ 396272 w 12070459"/>
                <a:gd name="connsiteY2860" fmla="*/ 2014275 h 2338382"/>
                <a:gd name="connsiteX2861" fmla="*/ 398804 w 12070459"/>
                <a:gd name="connsiteY2861" fmla="*/ 2016808 h 2338382"/>
                <a:gd name="connsiteX2862" fmla="*/ 401336 w 12070459"/>
                <a:gd name="connsiteY2862" fmla="*/ 2016808 h 2338382"/>
                <a:gd name="connsiteX2863" fmla="*/ 403868 w 12070459"/>
                <a:gd name="connsiteY2863" fmla="*/ 2019340 h 2338382"/>
                <a:gd name="connsiteX2864" fmla="*/ 843185 w 12070459"/>
                <a:gd name="connsiteY2864" fmla="*/ 2021872 h 2338382"/>
                <a:gd name="connsiteX2865" fmla="*/ 840653 w 12070459"/>
                <a:gd name="connsiteY2865" fmla="*/ 2024404 h 2338382"/>
                <a:gd name="connsiteX2866" fmla="*/ 840653 w 12070459"/>
                <a:gd name="connsiteY2866" fmla="*/ 2021872 h 2338382"/>
                <a:gd name="connsiteX2867" fmla="*/ 838121 w 12070459"/>
                <a:gd name="connsiteY2867" fmla="*/ 2021872 h 2338382"/>
                <a:gd name="connsiteX2868" fmla="*/ 838121 w 12070459"/>
                <a:gd name="connsiteY2868" fmla="*/ 2019340 h 2338382"/>
                <a:gd name="connsiteX2869" fmla="*/ 835589 w 12070459"/>
                <a:gd name="connsiteY2869" fmla="*/ 2019340 h 2338382"/>
                <a:gd name="connsiteX2870" fmla="*/ 835589 w 12070459"/>
                <a:gd name="connsiteY2870" fmla="*/ 2016808 h 2338382"/>
                <a:gd name="connsiteX2871" fmla="*/ 838121 w 12070459"/>
                <a:gd name="connsiteY2871" fmla="*/ 2014275 h 2338382"/>
                <a:gd name="connsiteX2872" fmla="*/ 840653 w 12070459"/>
                <a:gd name="connsiteY2872" fmla="*/ 2011744 h 2338382"/>
                <a:gd name="connsiteX2873" fmla="*/ 843185 w 12070459"/>
                <a:gd name="connsiteY2873" fmla="*/ 2011744 h 2338382"/>
                <a:gd name="connsiteX2874" fmla="*/ 843185 w 12070459"/>
                <a:gd name="connsiteY2874" fmla="*/ 2014275 h 2338382"/>
                <a:gd name="connsiteX2875" fmla="*/ 845717 w 12070459"/>
                <a:gd name="connsiteY2875" fmla="*/ 2014275 h 2338382"/>
                <a:gd name="connsiteX2876" fmla="*/ 845717 w 12070459"/>
                <a:gd name="connsiteY2876" fmla="*/ 2016808 h 2338382"/>
                <a:gd name="connsiteX2877" fmla="*/ 845717 w 12070459"/>
                <a:gd name="connsiteY2877" fmla="*/ 2019340 h 2338382"/>
                <a:gd name="connsiteX2878" fmla="*/ 843185 w 12070459"/>
                <a:gd name="connsiteY2878" fmla="*/ 2021872 h 2338382"/>
                <a:gd name="connsiteX2879" fmla="*/ 427923 w 12070459"/>
                <a:gd name="connsiteY2879" fmla="*/ 2033266 h 2338382"/>
                <a:gd name="connsiteX2880" fmla="*/ 425391 w 12070459"/>
                <a:gd name="connsiteY2880" fmla="*/ 2033266 h 2338382"/>
                <a:gd name="connsiteX2881" fmla="*/ 422859 w 12070459"/>
                <a:gd name="connsiteY2881" fmla="*/ 2030734 h 2338382"/>
                <a:gd name="connsiteX2882" fmla="*/ 420326 w 12070459"/>
                <a:gd name="connsiteY2882" fmla="*/ 2028202 h 2338382"/>
                <a:gd name="connsiteX2883" fmla="*/ 420326 w 12070459"/>
                <a:gd name="connsiteY2883" fmla="*/ 2025670 h 2338382"/>
                <a:gd name="connsiteX2884" fmla="*/ 422859 w 12070459"/>
                <a:gd name="connsiteY2884" fmla="*/ 2025670 h 2338382"/>
                <a:gd name="connsiteX2885" fmla="*/ 422859 w 12070459"/>
                <a:gd name="connsiteY2885" fmla="*/ 2023138 h 2338382"/>
                <a:gd name="connsiteX2886" fmla="*/ 425391 w 12070459"/>
                <a:gd name="connsiteY2886" fmla="*/ 2023138 h 2338382"/>
                <a:gd name="connsiteX2887" fmla="*/ 427923 w 12070459"/>
                <a:gd name="connsiteY2887" fmla="*/ 2023138 h 2338382"/>
                <a:gd name="connsiteX2888" fmla="*/ 430455 w 12070459"/>
                <a:gd name="connsiteY2888" fmla="*/ 2025670 h 2338382"/>
                <a:gd name="connsiteX2889" fmla="*/ 430455 w 12070459"/>
                <a:gd name="connsiteY2889" fmla="*/ 2028202 h 2338382"/>
                <a:gd name="connsiteX2890" fmla="*/ 430455 w 12070459"/>
                <a:gd name="connsiteY2890" fmla="*/ 2030734 h 2338382"/>
                <a:gd name="connsiteX2891" fmla="*/ 427923 w 12070459"/>
                <a:gd name="connsiteY2891" fmla="*/ 2030734 h 2338382"/>
                <a:gd name="connsiteX2892" fmla="*/ 427923 w 12070459"/>
                <a:gd name="connsiteY2892" fmla="*/ 2033266 h 2338382"/>
                <a:gd name="connsiteX2893" fmla="*/ 344364 w 12070459"/>
                <a:gd name="connsiteY2893" fmla="*/ 2075046 h 2338382"/>
                <a:gd name="connsiteX2894" fmla="*/ 341832 w 12070459"/>
                <a:gd name="connsiteY2894" fmla="*/ 2077578 h 2338382"/>
                <a:gd name="connsiteX2895" fmla="*/ 341832 w 12070459"/>
                <a:gd name="connsiteY2895" fmla="*/ 2075046 h 2338382"/>
                <a:gd name="connsiteX2896" fmla="*/ 339300 w 12070459"/>
                <a:gd name="connsiteY2896" fmla="*/ 2075046 h 2338382"/>
                <a:gd name="connsiteX2897" fmla="*/ 339300 w 12070459"/>
                <a:gd name="connsiteY2897" fmla="*/ 2072514 h 2338382"/>
                <a:gd name="connsiteX2898" fmla="*/ 339300 w 12070459"/>
                <a:gd name="connsiteY2898" fmla="*/ 2069981 h 2338382"/>
                <a:gd name="connsiteX2899" fmla="*/ 339300 w 12070459"/>
                <a:gd name="connsiteY2899" fmla="*/ 2067449 h 2338382"/>
                <a:gd name="connsiteX2900" fmla="*/ 341832 w 12070459"/>
                <a:gd name="connsiteY2900" fmla="*/ 2064917 h 2338382"/>
                <a:gd name="connsiteX2901" fmla="*/ 344364 w 12070459"/>
                <a:gd name="connsiteY2901" fmla="*/ 2064917 h 2338382"/>
                <a:gd name="connsiteX2902" fmla="*/ 344364 w 12070459"/>
                <a:gd name="connsiteY2902" fmla="*/ 2067449 h 2338382"/>
                <a:gd name="connsiteX2903" fmla="*/ 346896 w 12070459"/>
                <a:gd name="connsiteY2903" fmla="*/ 2067449 h 2338382"/>
                <a:gd name="connsiteX2904" fmla="*/ 346896 w 12070459"/>
                <a:gd name="connsiteY2904" fmla="*/ 2069981 h 2338382"/>
                <a:gd name="connsiteX2905" fmla="*/ 346896 w 12070459"/>
                <a:gd name="connsiteY2905" fmla="*/ 2072514 h 2338382"/>
                <a:gd name="connsiteX2906" fmla="*/ 344364 w 12070459"/>
                <a:gd name="connsiteY2906" fmla="*/ 2075046 h 2338382"/>
                <a:gd name="connsiteX2907" fmla="*/ 987514 w 12070459"/>
                <a:gd name="connsiteY2907" fmla="*/ 2096568 h 2338382"/>
                <a:gd name="connsiteX2908" fmla="*/ 984982 w 12070459"/>
                <a:gd name="connsiteY2908" fmla="*/ 2096568 h 2338382"/>
                <a:gd name="connsiteX2909" fmla="*/ 982450 w 12070459"/>
                <a:gd name="connsiteY2909" fmla="*/ 2094036 h 2338382"/>
                <a:gd name="connsiteX2910" fmla="*/ 979918 w 12070459"/>
                <a:gd name="connsiteY2910" fmla="*/ 2091504 h 2338382"/>
                <a:gd name="connsiteX2911" fmla="*/ 979918 w 12070459"/>
                <a:gd name="connsiteY2911" fmla="*/ 2088972 h 2338382"/>
                <a:gd name="connsiteX2912" fmla="*/ 982450 w 12070459"/>
                <a:gd name="connsiteY2912" fmla="*/ 2088972 h 2338382"/>
                <a:gd name="connsiteX2913" fmla="*/ 982450 w 12070459"/>
                <a:gd name="connsiteY2913" fmla="*/ 2086440 h 2338382"/>
                <a:gd name="connsiteX2914" fmla="*/ 984982 w 12070459"/>
                <a:gd name="connsiteY2914" fmla="*/ 2086440 h 2338382"/>
                <a:gd name="connsiteX2915" fmla="*/ 987514 w 12070459"/>
                <a:gd name="connsiteY2915" fmla="*/ 2086440 h 2338382"/>
                <a:gd name="connsiteX2916" fmla="*/ 990046 w 12070459"/>
                <a:gd name="connsiteY2916" fmla="*/ 2088972 h 2338382"/>
                <a:gd name="connsiteX2917" fmla="*/ 990046 w 12070459"/>
                <a:gd name="connsiteY2917" fmla="*/ 2091504 h 2338382"/>
                <a:gd name="connsiteX2918" fmla="*/ 990046 w 12070459"/>
                <a:gd name="connsiteY2918" fmla="*/ 2094036 h 2338382"/>
                <a:gd name="connsiteX2919" fmla="*/ 987514 w 12070459"/>
                <a:gd name="connsiteY2919" fmla="*/ 2094036 h 2338382"/>
                <a:gd name="connsiteX2920" fmla="*/ 987514 w 12070459"/>
                <a:gd name="connsiteY2920" fmla="*/ 2096568 h 2338382"/>
                <a:gd name="connsiteX2921" fmla="*/ 406400 w 12070459"/>
                <a:gd name="connsiteY2921" fmla="*/ 2102899 h 2338382"/>
                <a:gd name="connsiteX2922" fmla="*/ 406400 w 12070459"/>
                <a:gd name="connsiteY2922" fmla="*/ 2105431 h 2338382"/>
                <a:gd name="connsiteX2923" fmla="*/ 403868 w 12070459"/>
                <a:gd name="connsiteY2923" fmla="*/ 2102899 h 2338382"/>
                <a:gd name="connsiteX2924" fmla="*/ 401336 w 12070459"/>
                <a:gd name="connsiteY2924" fmla="*/ 2102899 h 2338382"/>
                <a:gd name="connsiteX2925" fmla="*/ 401336 w 12070459"/>
                <a:gd name="connsiteY2925" fmla="*/ 2100367 h 2338382"/>
                <a:gd name="connsiteX2926" fmla="*/ 401336 w 12070459"/>
                <a:gd name="connsiteY2926" fmla="*/ 2097835 h 2338382"/>
                <a:gd name="connsiteX2927" fmla="*/ 401336 w 12070459"/>
                <a:gd name="connsiteY2927" fmla="*/ 2095302 h 2338382"/>
                <a:gd name="connsiteX2928" fmla="*/ 403868 w 12070459"/>
                <a:gd name="connsiteY2928" fmla="*/ 2095302 h 2338382"/>
                <a:gd name="connsiteX2929" fmla="*/ 406400 w 12070459"/>
                <a:gd name="connsiteY2929" fmla="*/ 2092770 h 2338382"/>
                <a:gd name="connsiteX2930" fmla="*/ 406400 w 12070459"/>
                <a:gd name="connsiteY2930" fmla="*/ 2095302 h 2338382"/>
                <a:gd name="connsiteX2931" fmla="*/ 408932 w 12070459"/>
                <a:gd name="connsiteY2931" fmla="*/ 2095302 h 2338382"/>
                <a:gd name="connsiteX2932" fmla="*/ 408932 w 12070459"/>
                <a:gd name="connsiteY2932" fmla="*/ 2097835 h 2338382"/>
                <a:gd name="connsiteX2933" fmla="*/ 408932 w 12070459"/>
                <a:gd name="connsiteY2933" fmla="*/ 2100367 h 2338382"/>
                <a:gd name="connsiteX2934" fmla="*/ 408932 w 12070459"/>
                <a:gd name="connsiteY2934" fmla="*/ 2102899 h 2338382"/>
                <a:gd name="connsiteX2935" fmla="*/ 406400 w 12070459"/>
                <a:gd name="connsiteY2935" fmla="*/ 2102899 h 2338382"/>
                <a:gd name="connsiteX2936" fmla="*/ 1052082 w 12070459"/>
                <a:gd name="connsiteY2936" fmla="*/ 2116825 h 2338382"/>
                <a:gd name="connsiteX2937" fmla="*/ 1049550 w 12070459"/>
                <a:gd name="connsiteY2937" fmla="*/ 2116825 h 2338382"/>
                <a:gd name="connsiteX2938" fmla="*/ 1047018 w 12070459"/>
                <a:gd name="connsiteY2938" fmla="*/ 2116825 h 2338382"/>
                <a:gd name="connsiteX2939" fmla="*/ 1044486 w 12070459"/>
                <a:gd name="connsiteY2939" fmla="*/ 2114293 h 2338382"/>
                <a:gd name="connsiteX2940" fmla="*/ 1044486 w 12070459"/>
                <a:gd name="connsiteY2940" fmla="*/ 2111761 h 2338382"/>
                <a:gd name="connsiteX2941" fmla="*/ 1044486 w 12070459"/>
                <a:gd name="connsiteY2941" fmla="*/ 2110495 h 2338382"/>
                <a:gd name="connsiteX2942" fmla="*/ 1047018 w 12070459"/>
                <a:gd name="connsiteY2942" fmla="*/ 2110495 h 2338382"/>
                <a:gd name="connsiteX2943" fmla="*/ 1047018 w 12070459"/>
                <a:gd name="connsiteY2943" fmla="*/ 2107963 h 2338382"/>
                <a:gd name="connsiteX2944" fmla="*/ 1049550 w 12070459"/>
                <a:gd name="connsiteY2944" fmla="*/ 2107963 h 2338382"/>
                <a:gd name="connsiteX2945" fmla="*/ 1052082 w 12070459"/>
                <a:gd name="connsiteY2945" fmla="*/ 2107963 h 2338382"/>
                <a:gd name="connsiteX2946" fmla="*/ 1052082 w 12070459"/>
                <a:gd name="connsiteY2946" fmla="*/ 2110495 h 2338382"/>
                <a:gd name="connsiteX2947" fmla="*/ 1054614 w 12070459"/>
                <a:gd name="connsiteY2947" fmla="*/ 2113027 h 2338382"/>
                <a:gd name="connsiteX2948" fmla="*/ 1054614 w 12070459"/>
                <a:gd name="connsiteY2948" fmla="*/ 2115559 h 2338382"/>
                <a:gd name="connsiteX2949" fmla="*/ 1052082 w 12070459"/>
                <a:gd name="connsiteY2949" fmla="*/ 2115559 h 2338382"/>
                <a:gd name="connsiteX2950" fmla="*/ 1052082 w 12070459"/>
                <a:gd name="connsiteY2950" fmla="*/ 2116825 h 2338382"/>
                <a:gd name="connsiteX2951" fmla="*/ 626692 w 12070459"/>
                <a:gd name="connsiteY2951" fmla="*/ 2125688 h 2338382"/>
                <a:gd name="connsiteX2952" fmla="*/ 624160 w 12070459"/>
                <a:gd name="connsiteY2952" fmla="*/ 2125688 h 2338382"/>
                <a:gd name="connsiteX2953" fmla="*/ 621627 w 12070459"/>
                <a:gd name="connsiteY2953" fmla="*/ 2125688 h 2338382"/>
                <a:gd name="connsiteX2954" fmla="*/ 621627 w 12070459"/>
                <a:gd name="connsiteY2954" fmla="*/ 2123155 h 2338382"/>
                <a:gd name="connsiteX2955" fmla="*/ 621627 w 12070459"/>
                <a:gd name="connsiteY2955" fmla="*/ 2120623 h 2338382"/>
                <a:gd name="connsiteX2956" fmla="*/ 621627 w 12070459"/>
                <a:gd name="connsiteY2956" fmla="*/ 2118091 h 2338382"/>
                <a:gd name="connsiteX2957" fmla="*/ 624160 w 12070459"/>
                <a:gd name="connsiteY2957" fmla="*/ 2115559 h 2338382"/>
                <a:gd name="connsiteX2958" fmla="*/ 626692 w 12070459"/>
                <a:gd name="connsiteY2958" fmla="*/ 2115559 h 2338382"/>
                <a:gd name="connsiteX2959" fmla="*/ 626692 w 12070459"/>
                <a:gd name="connsiteY2959" fmla="*/ 2118091 h 2338382"/>
                <a:gd name="connsiteX2960" fmla="*/ 629224 w 12070459"/>
                <a:gd name="connsiteY2960" fmla="*/ 2118091 h 2338382"/>
                <a:gd name="connsiteX2961" fmla="*/ 629224 w 12070459"/>
                <a:gd name="connsiteY2961" fmla="*/ 2120623 h 2338382"/>
                <a:gd name="connsiteX2962" fmla="*/ 629224 w 12070459"/>
                <a:gd name="connsiteY2962" fmla="*/ 2123155 h 2338382"/>
                <a:gd name="connsiteX2963" fmla="*/ 626692 w 12070459"/>
                <a:gd name="connsiteY2963" fmla="*/ 2125688 h 2338382"/>
                <a:gd name="connsiteX2964" fmla="*/ 577316 w 12070459"/>
                <a:gd name="connsiteY2964" fmla="*/ 2133284 h 2338382"/>
                <a:gd name="connsiteX2965" fmla="*/ 574784 w 12070459"/>
                <a:gd name="connsiteY2965" fmla="*/ 2133284 h 2338382"/>
                <a:gd name="connsiteX2966" fmla="*/ 572252 w 12070459"/>
                <a:gd name="connsiteY2966" fmla="*/ 2133284 h 2338382"/>
                <a:gd name="connsiteX2967" fmla="*/ 572252 w 12070459"/>
                <a:gd name="connsiteY2967" fmla="*/ 2130752 h 2338382"/>
                <a:gd name="connsiteX2968" fmla="*/ 572252 w 12070459"/>
                <a:gd name="connsiteY2968" fmla="*/ 2128219 h 2338382"/>
                <a:gd name="connsiteX2969" fmla="*/ 572252 w 12070459"/>
                <a:gd name="connsiteY2969" fmla="*/ 2125688 h 2338382"/>
                <a:gd name="connsiteX2970" fmla="*/ 572252 w 12070459"/>
                <a:gd name="connsiteY2970" fmla="*/ 2123155 h 2338382"/>
                <a:gd name="connsiteX2971" fmla="*/ 574784 w 12070459"/>
                <a:gd name="connsiteY2971" fmla="*/ 2123155 h 2338382"/>
                <a:gd name="connsiteX2972" fmla="*/ 577316 w 12070459"/>
                <a:gd name="connsiteY2972" fmla="*/ 2123155 h 2338382"/>
                <a:gd name="connsiteX2973" fmla="*/ 579848 w 12070459"/>
                <a:gd name="connsiteY2973" fmla="*/ 2123155 h 2338382"/>
                <a:gd name="connsiteX2974" fmla="*/ 579848 w 12070459"/>
                <a:gd name="connsiteY2974" fmla="*/ 2125688 h 2338382"/>
                <a:gd name="connsiteX2975" fmla="*/ 579848 w 12070459"/>
                <a:gd name="connsiteY2975" fmla="*/ 2128219 h 2338382"/>
                <a:gd name="connsiteX2976" fmla="*/ 579848 w 12070459"/>
                <a:gd name="connsiteY2976" fmla="*/ 2130752 h 2338382"/>
                <a:gd name="connsiteX2977" fmla="*/ 579848 w 12070459"/>
                <a:gd name="connsiteY2977" fmla="*/ 2133284 h 2338382"/>
                <a:gd name="connsiteX2978" fmla="*/ 577316 w 12070459"/>
                <a:gd name="connsiteY2978" fmla="*/ 2133284 h 2338382"/>
                <a:gd name="connsiteX2979" fmla="*/ 1174889 w 12070459"/>
                <a:gd name="connsiteY2979" fmla="*/ 2151008 h 2338382"/>
                <a:gd name="connsiteX2980" fmla="*/ 1172356 w 12070459"/>
                <a:gd name="connsiteY2980" fmla="*/ 2153540 h 2338382"/>
                <a:gd name="connsiteX2981" fmla="*/ 1169824 w 12070459"/>
                <a:gd name="connsiteY2981" fmla="*/ 2153540 h 2338382"/>
                <a:gd name="connsiteX2982" fmla="*/ 1169824 w 12070459"/>
                <a:gd name="connsiteY2982" fmla="*/ 2151008 h 2338382"/>
                <a:gd name="connsiteX2983" fmla="*/ 1169824 w 12070459"/>
                <a:gd name="connsiteY2983" fmla="*/ 2148476 h 2338382"/>
                <a:gd name="connsiteX2984" fmla="*/ 1169824 w 12070459"/>
                <a:gd name="connsiteY2984" fmla="*/ 2145944 h 2338382"/>
                <a:gd name="connsiteX2985" fmla="*/ 1172356 w 12070459"/>
                <a:gd name="connsiteY2985" fmla="*/ 2145944 h 2338382"/>
                <a:gd name="connsiteX2986" fmla="*/ 1172356 w 12070459"/>
                <a:gd name="connsiteY2986" fmla="*/ 2143412 h 2338382"/>
                <a:gd name="connsiteX2987" fmla="*/ 1174889 w 12070459"/>
                <a:gd name="connsiteY2987" fmla="*/ 2140880 h 2338382"/>
                <a:gd name="connsiteX2988" fmla="*/ 1177421 w 12070459"/>
                <a:gd name="connsiteY2988" fmla="*/ 2140880 h 2338382"/>
                <a:gd name="connsiteX2989" fmla="*/ 1177421 w 12070459"/>
                <a:gd name="connsiteY2989" fmla="*/ 2143412 h 2338382"/>
                <a:gd name="connsiteX2990" fmla="*/ 1179953 w 12070459"/>
                <a:gd name="connsiteY2990" fmla="*/ 2143412 h 2338382"/>
                <a:gd name="connsiteX2991" fmla="*/ 1179953 w 12070459"/>
                <a:gd name="connsiteY2991" fmla="*/ 2145944 h 2338382"/>
                <a:gd name="connsiteX2992" fmla="*/ 1179953 w 12070459"/>
                <a:gd name="connsiteY2992" fmla="*/ 2148476 h 2338382"/>
                <a:gd name="connsiteX2993" fmla="*/ 1177421 w 12070459"/>
                <a:gd name="connsiteY2993" fmla="*/ 2151008 h 2338382"/>
                <a:gd name="connsiteX2994" fmla="*/ 1174889 w 12070459"/>
                <a:gd name="connsiteY2994" fmla="*/ 2151008 h 2338382"/>
                <a:gd name="connsiteX2995" fmla="*/ 691260 w 12070459"/>
                <a:gd name="connsiteY2995" fmla="*/ 2162403 h 2338382"/>
                <a:gd name="connsiteX2996" fmla="*/ 688728 w 12070459"/>
                <a:gd name="connsiteY2996" fmla="*/ 2162403 h 2338382"/>
                <a:gd name="connsiteX2997" fmla="*/ 686196 w 12070459"/>
                <a:gd name="connsiteY2997" fmla="*/ 2162403 h 2338382"/>
                <a:gd name="connsiteX2998" fmla="*/ 686196 w 12070459"/>
                <a:gd name="connsiteY2998" fmla="*/ 2161137 h 2338382"/>
                <a:gd name="connsiteX2999" fmla="*/ 683664 w 12070459"/>
                <a:gd name="connsiteY2999" fmla="*/ 2158604 h 2338382"/>
                <a:gd name="connsiteX3000" fmla="*/ 686196 w 12070459"/>
                <a:gd name="connsiteY3000" fmla="*/ 2156073 h 2338382"/>
                <a:gd name="connsiteX3001" fmla="*/ 686196 w 12070459"/>
                <a:gd name="connsiteY3001" fmla="*/ 2153540 h 2338382"/>
                <a:gd name="connsiteX3002" fmla="*/ 688728 w 12070459"/>
                <a:gd name="connsiteY3002" fmla="*/ 2153540 h 2338382"/>
                <a:gd name="connsiteX3003" fmla="*/ 691260 w 12070459"/>
                <a:gd name="connsiteY3003" fmla="*/ 2153540 h 2338382"/>
                <a:gd name="connsiteX3004" fmla="*/ 693792 w 12070459"/>
                <a:gd name="connsiteY3004" fmla="*/ 2156073 h 2338382"/>
                <a:gd name="connsiteX3005" fmla="*/ 693792 w 12070459"/>
                <a:gd name="connsiteY3005" fmla="*/ 2158604 h 2338382"/>
                <a:gd name="connsiteX3006" fmla="*/ 693792 w 12070459"/>
                <a:gd name="connsiteY3006" fmla="*/ 2161137 h 2338382"/>
                <a:gd name="connsiteX3007" fmla="*/ 691260 w 12070459"/>
                <a:gd name="connsiteY3007" fmla="*/ 2161137 h 2338382"/>
                <a:gd name="connsiteX3008" fmla="*/ 691260 w 12070459"/>
                <a:gd name="connsiteY3008" fmla="*/ 2162403 h 2338382"/>
                <a:gd name="connsiteX3009" fmla="*/ 750764 w 12070459"/>
                <a:gd name="connsiteY3009" fmla="*/ 2181393 h 2338382"/>
                <a:gd name="connsiteX3010" fmla="*/ 748232 w 12070459"/>
                <a:gd name="connsiteY3010" fmla="*/ 2181393 h 2338382"/>
                <a:gd name="connsiteX3011" fmla="*/ 745700 w 12070459"/>
                <a:gd name="connsiteY3011" fmla="*/ 2181393 h 2338382"/>
                <a:gd name="connsiteX3012" fmla="*/ 745700 w 12070459"/>
                <a:gd name="connsiteY3012" fmla="*/ 2178861 h 2338382"/>
                <a:gd name="connsiteX3013" fmla="*/ 745700 w 12070459"/>
                <a:gd name="connsiteY3013" fmla="*/ 2176329 h 2338382"/>
                <a:gd name="connsiteX3014" fmla="*/ 745700 w 12070459"/>
                <a:gd name="connsiteY3014" fmla="*/ 2173797 h 2338382"/>
                <a:gd name="connsiteX3015" fmla="*/ 748232 w 12070459"/>
                <a:gd name="connsiteY3015" fmla="*/ 2171265 h 2338382"/>
                <a:gd name="connsiteX3016" fmla="*/ 750764 w 12070459"/>
                <a:gd name="connsiteY3016" fmla="*/ 2171265 h 2338382"/>
                <a:gd name="connsiteX3017" fmla="*/ 753296 w 12070459"/>
                <a:gd name="connsiteY3017" fmla="*/ 2173797 h 2338382"/>
                <a:gd name="connsiteX3018" fmla="*/ 753296 w 12070459"/>
                <a:gd name="connsiteY3018" fmla="*/ 2176329 h 2338382"/>
                <a:gd name="connsiteX3019" fmla="*/ 753296 w 12070459"/>
                <a:gd name="connsiteY3019" fmla="*/ 2178861 h 2338382"/>
                <a:gd name="connsiteX3020" fmla="*/ 753296 w 12070459"/>
                <a:gd name="connsiteY3020" fmla="*/ 2181393 h 2338382"/>
                <a:gd name="connsiteX3021" fmla="*/ 750764 w 12070459"/>
                <a:gd name="connsiteY3021" fmla="*/ 2181393 h 2338382"/>
                <a:gd name="connsiteX3022" fmla="*/ 1400244 w 12070459"/>
                <a:gd name="connsiteY3022" fmla="*/ 2201650 h 2338382"/>
                <a:gd name="connsiteX3023" fmla="*/ 1397712 w 12070459"/>
                <a:gd name="connsiteY3023" fmla="*/ 2201650 h 2338382"/>
                <a:gd name="connsiteX3024" fmla="*/ 1397712 w 12070459"/>
                <a:gd name="connsiteY3024" fmla="*/ 2199118 h 2338382"/>
                <a:gd name="connsiteX3025" fmla="*/ 1395180 w 12070459"/>
                <a:gd name="connsiteY3025" fmla="*/ 2199118 h 2338382"/>
                <a:gd name="connsiteX3026" fmla="*/ 1395180 w 12070459"/>
                <a:gd name="connsiteY3026" fmla="*/ 2196586 h 2338382"/>
                <a:gd name="connsiteX3027" fmla="*/ 1395180 w 12070459"/>
                <a:gd name="connsiteY3027" fmla="*/ 2194054 h 2338382"/>
                <a:gd name="connsiteX3028" fmla="*/ 1397712 w 12070459"/>
                <a:gd name="connsiteY3028" fmla="*/ 2191522 h 2338382"/>
                <a:gd name="connsiteX3029" fmla="*/ 1400244 w 12070459"/>
                <a:gd name="connsiteY3029" fmla="*/ 2191522 h 2338382"/>
                <a:gd name="connsiteX3030" fmla="*/ 1402776 w 12070459"/>
                <a:gd name="connsiteY3030" fmla="*/ 2191522 h 2338382"/>
                <a:gd name="connsiteX3031" fmla="*/ 1402776 w 12070459"/>
                <a:gd name="connsiteY3031" fmla="*/ 2194054 h 2338382"/>
                <a:gd name="connsiteX3032" fmla="*/ 1402776 w 12070459"/>
                <a:gd name="connsiteY3032" fmla="*/ 2196586 h 2338382"/>
                <a:gd name="connsiteX3033" fmla="*/ 1402776 w 12070459"/>
                <a:gd name="connsiteY3033" fmla="*/ 2199118 h 2338382"/>
                <a:gd name="connsiteX3034" fmla="*/ 1400244 w 12070459"/>
                <a:gd name="connsiteY3034" fmla="*/ 2201650 h 2338382"/>
                <a:gd name="connsiteX3035" fmla="*/ 1519252 w 12070459"/>
                <a:gd name="connsiteY3035" fmla="*/ 2214311 h 2338382"/>
                <a:gd name="connsiteX3036" fmla="*/ 1516720 w 12070459"/>
                <a:gd name="connsiteY3036" fmla="*/ 2214311 h 2338382"/>
                <a:gd name="connsiteX3037" fmla="*/ 1514188 w 12070459"/>
                <a:gd name="connsiteY3037" fmla="*/ 2211778 h 2338382"/>
                <a:gd name="connsiteX3038" fmla="*/ 1514188 w 12070459"/>
                <a:gd name="connsiteY3038" fmla="*/ 2209246 h 2338382"/>
                <a:gd name="connsiteX3039" fmla="*/ 1514188 w 12070459"/>
                <a:gd name="connsiteY3039" fmla="*/ 2206714 h 2338382"/>
                <a:gd name="connsiteX3040" fmla="*/ 1516720 w 12070459"/>
                <a:gd name="connsiteY3040" fmla="*/ 2204182 h 2338382"/>
                <a:gd name="connsiteX3041" fmla="*/ 1519252 w 12070459"/>
                <a:gd name="connsiteY3041" fmla="*/ 2204182 h 2338382"/>
                <a:gd name="connsiteX3042" fmla="*/ 1521785 w 12070459"/>
                <a:gd name="connsiteY3042" fmla="*/ 2204182 h 2338382"/>
                <a:gd name="connsiteX3043" fmla="*/ 1521785 w 12070459"/>
                <a:gd name="connsiteY3043" fmla="*/ 2206714 h 2338382"/>
                <a:gd name="connsiteX3044" fmla="*/ 1521785 w 12070459"/>
                <a:gd name="connsiteY3044" fmla="*/ 2209246 h 2338382"/>
                <a:gd name="connsiteX3045" fmla="*/ 1521785 w 12070459"/>
                <a:gd name="connsiteY3045" fmla="*/ 2211778 h 2338382"/>
                <a:gd name="connsiteX3046" fmla="*/ 1521785 w 12070459"/>
                <a:gd name="connsiteY3046" fmla="*/ 2214311 h 2338382"/>
                <a:gd name="connsiteX3047" fmla="*/ 1519252 w 12070459"/>
                <a:gd name="connsiteY3047" fmla="*/ 2214311 h 2338382"/>
                <a:gd name="connsiteX3048" fmla="*/ 1340740 w 12070459"/>
                <a:gd name="connsiteY3048" fmla="*/ 2229503 h 2338382"/>
                <a:gd name="connsiteX3049" fmla="*/ 1338208 w 12070459"/>
                <a:gd name="connsiteY3049" fmla="*/ 2229503 h 2338382"/>
                <a:gd name="connsiteX3050" fmla="*/ 1335676 w 12070459"/>
                <a:gd name="connsiteY3050" fmla="*/ 2226971 h 2338382"/>
                <a:gd name="connsiteX3051" fmla="*/ 1335676 w 12070459"/>
                <a:gd name="connsiteY3051" fmla="*/ 2224439 h 2338382"/>
                <a:gd name="connsiteX3052" fmla="*/ 1335676 w 12070459"/>
                <a:gd name="connsiteY3052" fmla="*/ 2221907 h 2338382"/>
                <a:gd name="connsiteX3053" fmla="*/ 1335676 w 12070459"/>
                <a:gd name="connsiteY3053" fmla="*/ 2219375 h 2338382"/>
                <a:gd name="connsiteX3054" fmla="*/ 1338208 w 12070459"/>
                <a:gd name="connsiteY3054" fmla="*/ 2219375 h 2338382"/>
                <a:gd name="connsiteX3055" fmla="*/ 1340740 w 12070459"/>
                <a:gd name="connsiteY3055" fmla="*/ 2219375 h 2338382"/>
                <a:gd name="connsiteX3056" fmla="*/ 1343272 w 12070459"/>
                <a:gd name="connsiteY3056" fmla="*/ 2219375 h 2338382"/>
                <a:gd name="connsiteX3057" fmla="*/ 1343272 w 12070459"/>
                <a:gd name="connsiteY3057" fmla="*/ 2221907 h 2338382"/>
                <a:gd name="connsiteX3058" fmla="*/ 1343272 w 12070459"/>
                <a:gd name="connsiteY3058" fmla="*/ 2224439 h 2338382"/>
                <a:gd name="connsiteX3059" fmla="*/ 1343272 w 12070459"/>
                <a:gd name="connsiteY3059" fmla="*/ 2226971 h 2338382"/>
                <a:gd name="connsiteX3060" fmla="*/ 1340740 w 12070459"/>
                <a:gd name="connsiteY3060" fmla="*/ 2229503 h 2338382"/>
                <a:gd name="connsiteX3061" fmla="*/ 2168733 w 12070459"/>
                <a:gd name="connsiteY3061" fmla="*/ 2282677 h 2338382"/>
                <a:gd name="connsiteX3062" fmla="*/ 2166201 w 12070459"/>
                <a:gd name="connsiteY3062" fmla="*/ 2282677 h 2338382"/>
                <a:gd name="connsiteX3063" fmla="*/ 2163669 w 12070459"/>
                <a:gd name="connsiteY3063" fmla="*/ 2282677 h 2338382"/>
                <a:gd name="connsiteX3064" fmla="*/ 2161137 w 12070459"/>
                <a:gd name="connsiteY3064" fmla="*/ 2280145 h 2338382"/>
                <a:gd name="connsiteX3065" fmla="*/ 2161137 w 12070459"/>
                <a:gd name="connsiteY3065" fmla="*/ 2277613 h 2338382"/>
                <a:gd name="connsiteX3066" fmla="*/ 2161137 w 12070459"/>
                <a:gd name="connsiteY3066" fmla="*/ 2275081 h 2338382"/>
                <a:gd name="connsiteX3067" fmla="*/ 2163669 w 12070459"/>
                <a:gd name="connsiteY3067" fmla="*/ 2275081 h 2338382"/>
                <a:gd name="connsiteX3068" fmla="*/ 2163669 w 12070459"/>
                <a:gd name="connsiteY3068" fmla="*/ 2272548 h 2338382"/>
                <a:gd name="connsiteX3069" fmla="*/ 2166201 w 12070459"/>
                <a:gd name="connsiteY3069" fmla="*/ 2272548 h 2338382"/>
                <a:gd name="connsiteX3070" fmla="*/ 2168733 w 12070459"/>
                <a:gd name="connsiteY3070" fmla="*/ 2272548 h 2338382"/>
                <a:gd name="connsiteX3071" fmla="*/ 2168733 w 12070459"/>
                <a:gd name="connsiteY3071" fmla="*/ 2275081 h 2338382"/>
                <a:gd name="connsiteX3072" fmla="*/ 2171265 w 12070459"/>
                <a:gd name="connsiteY3072" fmla="*/ 2277613 h 2338382"/>
                <a:gd name="connsiteX3073" fmla="*/ 2171265 w 12070459"/>
                <a:gd name="connsiteY3073" fmla="*/ 2280145 h 2338382"/>
                <a:gd name="connsiteX3074" fmla="*/ 2168733 w 12070459"/>
                <a:gd name="connsiteY3074" fmla="*/ 2280145 h 2338382"/>
                <a:gd name="connsiteX3075" fmla="*/ 2168733 w 12070459"/>
                <a:gd name="connsiteY3075" fmla="*/ 2282677 h 2338382"/>
                <a:gd name="connsiteX3076" fmla="*/ 2038330 w 12070459"/>
                <a:gd name="connsiteY3076" fmla="*/ 2307998 h 2338382"/>
                <a:gd name="connsiteX3077" fmla="*/ 2035798 w 12070459"/>
                <a:gd name="connsiteY3077" fmla="*/ 2307998 h 2338382"/>
                <a:gd name="connsiteX3078" fmla="*/ 2033266 w 12070459"/>
                <a:gd name="connsiteY3078" fmla="*/ 2307998 h 2338382"/>
                <a:gd name="connsiteX3079" fmla="*/ 2033266 w 12070459"/>
                <a:gd name="connsiteY3079" fmla="*/ 2305466 h 2338382"/>
                <a:gd name="connsiteX3080" fmla="*/ 2033266 w 12070459"/>
                <a:gd name="connsiteY3080" fmla="*/ 2302934 h 2338382"/>
                <a:gd name="connsiteX3081" fmla="*/ 2033266 w 12070459"/>
                <a:gd name="connsiteY3081" fmla="*/ 2300401 h 2338382"/>
                <a:gd name="connsiteX3082" fmla="*/ 2035798 w 12070459"/>
                <a:gd name="connsiteY3082" fmla="*/ 2300401 h 2338382"/>
                <a:gd name="connsiteX3083" fmla="*/ 2035798 w 12070459"/>
                <a:gd name="connsiteY3083" fmla="*/ 2297869 h 2338382"/>
                <a:gd name="connsiteX3084" fmla="*/ 2038330 w 12070459"/>
                <a:gd name="connsiteY3084" fmla="*/ 2300401 h 2338382"/>
                <a:gd name="connsiteX3085" fmla="*/ 2040862 w 12070459"/>
                <a:gd name="connsiteY3085" fmla="*/ 2300401 h 2338382"/>
                <a:gd name="connsiteX3086" fmla="*/ 2040862 w 12070459"/>
                <a:gd name="connsiteY3086" fmla="*/ 2302934 h 2338382"/>
                <a:gd name="connsiteX3087" fmla="*/ 2040862 w 12070459"/>
                <a:gd name="connsiteY3087" fmla="*/ 2305466 h 2338382"/>
                <a:gd name="connsiteX3088" fmla="*/ 2038330 w 12070459"/>
                <a:gd name="connsiteY3088" fmla="*/ 2307998 h 2338382"/>
                <a:gd name="connsiteX3089" fmla="*/ 863442 w 12070459"/>
                <a:gd name="connsiteY3089" fmla="*/ 2326988 h 2338382"/>
                <a:gd name="connsiteX3090" fmla="*/ 860910 w 12070459"/>
                <a:gd name="connsiteY3090" fmla="*/ 2326988 h 2338382"/>
                <a:gd name="connsiteX3091" fmla="*/ 859644 w 12070459"/>
                <a:gd name="connsiteY3091" fmla="*/ 2326988 h 2338382"/>
                <a:gd name="connsiteX3092" fmla="*/ 859644 w 12070459"/>
                <a:gd name="connsiteY3092" fmla="*/ 2324456 h 2338382"/>
                <a:gd name="connsiteX3093" fmla="*/ 859644 w 12070459"/>
                <a:gd name="connsiteY3093" fmla="*/ 2321924 h 2338382"/>
                <a:gd name="connsiteX3094" fmla="*/ 859644 w 12070459"/>
                <a:gd name="connsiteY3094" fmla="*/ 2319392 h 2338382"/>
                <a:gd name="connsiteX3095" fmla="*/ 862176 w 12070459"/>
                <a:gd name="connsiteY3095" fmla="*/ 2316860 h 2338382"/>
                <a:gd name="connsiteX3096" fmla="*/ 864708 w 12070459"/>
                <a:gd name="connsiteY3096" fmla="*/ 2316860 h 2338382"/>
                <a:gd name="connsiteX3097" fmla="*/ 864708 w 12070459"/>
                <a:gd name="connsiteY3097" fmla="*/ 2319392 h 2338382"/>
                <a:gd name="connsiteX3098" fmla="*/ 867240 w 12070459"/>
                <a:gd name="connsiteY3098" fmla="*/ 2319392 h 2338382"/>
                <a:gd name="connsiteX3099" fmla="*/ 867240 w 12070459"/>
                <a:gd name="connsiteY3099" fmla="*/ 2321924 h 2338382"/>
                <a:gd name="connsiteX3100" fmla="*/ 867240 w 12070459"/>
                <a:gd name="connsiteY3100" fmla="*/ 2324456 h 2338382"/>
                <a:gd name="connsiteX3101" fmla="*/ 863442 w 12070459"/>
                <a:gd name="connsiteY3101" fmla="*/ 2326988 h 2338382"/>
                <a:gd name="connsiteX3102" fmla="*/ 890029 w 12070459"/>
                <a:gd name="connsiteY3102" fmla="*/ 2338383 h 2338382"/>
                <a:gd name="connsiteX3103" fmla="*/ 887497 w 12070459"/>
                <a:gd name="connsiteY3103" fmla="*/ 2338383 h 2338382"/>
                <a:gd name="connsiteX3104" fmla="*/ 884965 w 12070459"/>
                <a:gd name="connsiteY3104" fmla="*/ 2335851 h 2338382"/>
                <a:gd name="connsiteX3105" fmla="*/ 884965 w 12070459"/>
                <a:gd name="connsiteY3105" fmla="*/ 2333319 h 2338382"/>
                <a:gd name="connsiteX3106" fmla="*/ 884965 w 12070459"/>
                <a:gd name="connsiteY3106" fmla="*/ 2330786 h 2338382"/>
                <a:gd name="connsiteX3107" fmla="*/ 887497 w 12070459"/>
                <a:gd name="connsiteY3107" fmla="*/ 2330786 h 2338382"/>
                <a:gd name="connsiteX3108" fmla="*/ 887497 w 12070459"/>
                <a:gd name="connsiteY3108" fmla="*/ 2328255 h 2338382"/>
                <a:gd name="connsiteX3109" fmla="*/ 890029 w 12070459"/>
                <a:gd name="connsiteY3109" fmla="*/ 2328255 h 2338382"/>
                <a:gd name="connsiteX3110" fmla="*/ 892561 w 12070459"/>
                <a:gd name="connsiteY3110" fmla="*/ 2330786 h 2338382"/>
                <a:gd name="connsiteX3111" fmla="*/ 895093 w 12070459"/>
                <a:gd name="connsiteY3111" fmla="*/ 2333319 h 2338382"/>
                <a:gd name="connsiteX3112" fmla="*/ 895093 w 12070459"/>
                <a:gd name="connsiteY3112" fmla="*/ 2335851 h 2338382"/>
                <a:gd name="connsiteX3113" fmla="*/ 892561 w 12070459"/>
                <a:gd name="connsiteY3113" fmla="*/ 2335851 h 2338382"/>
                <a:gd name="connsiteX3114" fmla="*/ 892561 w 12070459"/>
                <a:gd name="connsiteY3114" fmla="*/ 2338383 h 2338382"/>
                <a:gd name="connsiteX3115" fmla="*/ 890029 w 12070459"/>
                <a:gd name="connsiteY3115" fmla="*/ 2338383 h 233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Lst>
              <a:rect l="l" t="t" r="r" b="b"/>
              <a:pathLst>
                <a:path w="12070459" h="2338382">
                  <a:moveTo>
                    <a:pt x="11840040" y="2532"/>
                  </a:moveTo>
                  <a:lnTo>
                    <a:pt x="11842572" y="2532"/>
                  </a:lnTo>
                  <a:lnTo>
                    <a:pt x="11842572" y="5064"/>
                  </a:lnTo>
                  <a:lnTo>
                    <a:pt x="11842572" y="7596"/>
                  </a:lnTo>
                  <a:lnTo>
                    <a:pt x="11840040" y="7596"/>
                  </a:lnTo>
                  <a:lnTo>
                    <a:pt x="11840040" y="10128"/>
                  </a:lnTo>
                  <a:lnTo>
                    <a:pt x="11837507" y="10128"/>
                  </a:lnTo>
                  <a:lnTo>
                    <a:pt x="11834976" y="7596"/>
                  </a:lnTo>
                  <a:lnTo>
                    <a:pt x="11832444" y="7596"/>
                  </a:lnTo>
                  <a:lnTo>
                    <a:pt x="11832444" y="5064"/>
                  </a:lnTo>
                  <a:lnTo>
                    <a:pt x="11832444" y="2532"/>
                  </a:lnTo>
                  <a:lnTo>
                    <a:pt x="11834976" y="2532"/>
                  </a:lnTo>
                  <a:lnTo>
                    <a:pt x="11837507" y="0"/>
                  </a:lnTo>
                  <a:lnTo>
                    <a:pt x="11840040" y="2532"/>
                  </a:lnTo>
                  <a:close/>
                  <a:moveTo>
                    <a:pt x="11953984" y="92421"/>
                  </a:moveTo>
                  <a:lnTo>
                    <a:pt x="11951451" y="92421"/>
                  </a:lnTo>
                  <a:lnTo>
                    <a:pt x="11948920" y="92421"/>
                  </a:lnTo>
                  <a:lnTo>
                    <a:pt x="11948920" y="89889"/>
                  </a:lnTo>
                  <a:lnTo>
                    <a:pt x="11946388" y="89889"/>
                  </a:lnTo>
                  <a:lnTo>
                    <a:pt x="11946388" y="87357"/>
                  </a:lnTo>
                  <a:lnTo>
                    <a:pt x="11946388" y="84825"/>
                  </a:lnTo>
                  <a:lnTo>
                    <a:pt x="11948920" y="82293"/>
                  </a:lnTo>
                  <a:lnTo>
                    <a:pt x="11951451" y="82293"/>
                  </a:lnTo>
                  <a:lnTo>
                    <a:pt x="11953984" y="82293"/>
                  </a:lnTo>
                  <a:lnTo>
                    <a:pt x="11953984" y="84825"/>
                  </a:lnTo>
                  <a:lnTo>
                    <a:pt x="11956516" y="84825"/>
                  </a:lnTo>
                  <a:lnTo>
                    <a:pt x="11956516" y="87357"/>
                  </a:lnTo>
                  <a:lnTo>
                    <a:pt x="11953984" y="89889"/>
                  </a:lnTo>
                  <a:lnTo>
                    <a:pt x="11953984" y="92421"/>
                  </a:lnTo>
                  <a:close/>
                  <a:moveTo>
                    <a:pt x="12027414" y="105082"/>
                  </a:moveTo>
                  <a:lnTo>
                    <a:pt x="12024883" y="105082"/>
                  </a:lnTo>
                  <a:lnTo>
                    <a:pt x="12022350" y="102549"/>
                  </a:lnTo>
                  <a:lnTo>
                    <a:pt x="12022350" y="100017"/>
                  </a:lnTo>
                  <a:lnTo>
                    <a:pt x="12022350" y="97485"/>
                  </a:lnTo>
                  <a:lnTo>
                    <a:pt x="12022350" y="94953"/>
                  </a:lnTo>
                  <a:lnTo>
                    <a:pt x="12024883" y="94953"/>
                  </a:lnTo>
                  <a:lnTo>
                    <a:pt x="12027414" y="94953"/>
                  </a:lnTo>
                  <a:lnTo>
                    <a:pt x="12029946" y="94953"/>
                  </a:lnTo>
                  <a:lnTo>
                    <a:pt x="12029946" y="97485"/>
                  </a:lnTo>
                  <a:lnTo>
                    <a:pt x="12029946" y="100017"/>
                  </a:lnTo>
                  <a:lnTo>
                    <a:pt x="12029946" y="102549"/>
                  </a:lnTo>
                  <a:lnTo>
                    <a:pt x="12027414" y="105082"/>
                  </a:lnTo>
                  <a:close/>
                  <a:moveTo>
                    <a:pt x="11864095" y="1145769"/>
                  </a:moveTo>
                  <a:lnTo>
                    <a:pt x="11861563" y="1145769"/>
                  </a:lnTo>
                  <a:lnTo>
                    <a:pt x="11859030" y="1145769"/>
                  </a:lnTo>
                  <a:lnTo>
                    <a:pt x="11856498" y="1143238"/>
                  </a:lnTo>
                  <a:lnTo>
                    <a:pt x="11856498" y="1140705"/>
                  </a:lnTo>
                  <a:lnTo>
                    <a:pt x="11859030" y="1138173"/>
                  </a:lnTo>
                  <a:lnTo>
                    <a:pt x="11859030" y="1135641"/>
                  </a:lnTo>
                  <a:lnTo>
                    <a:pt x="11861563" y="1135641"/>
                  </a:lnTo>
                  <a:lnTo>
                    <a:pt x="11864095" y="1135641"/>
                  </a:lnTo>
                  <a:lnTo>
                    <a:pt x="11864095" y="1138173"/>
                  </a:lnTo>
                  <a:lnTo>
                    <a:pt x="11866627" y="1140705"/>
                  </a:lnTo>
                  <a:lnTo>
                    <a:pt x="11866627" y="1143238"/>
                  </a:lnTo>
                  <a:lnTo>
                    <a:pt x="11864095" y="1143238"/>
                  </a:lnTo>
                  <a:lnTo>
                    <a:pt x="11864095" y="1145769"/>
                  </a:lnTo>
                  <a:close/>
                  <a:moveTo>
                    <a:pt x="11867893" y="1171090"/>
                  </a:moveTo>
                  <a:lnTo>
                    <a:pt x="11865361" y="1171090"/>
                  </a:lnTo>
                  <a:lnTo>
                    <a:pt x="11862828" y="1171090"/>
                  </a:lnTo>
                  <a:lnTo>
                    <a:pt x="11862828" y="1168558"/>
                  </a:lnTo>
                  <a:lnTo>
                    <a:pt x="11862828" y="1166026"/>
                  </a:lnTo>
                  <a:lnTo>
                    <a:pt x="11862828" y="1163494"/>
                  </a:lnTo>
                  <a:lnTo>
                    <a:pt x="11862828" y="1160962"/>
                  </a:lnTo>
                  <a:lnTo>
                    <a:pt x="11865361" y="1160962"/>
                  </a:lnTo>
                  <a:lnTo>
                    <a:pt x="11867893" y="1160962"/>
                  </a:lnTo>
                  <a:lnTo>
                    <a:pt x="11870425" y="1160962"/>
                  </a:lnTo>
                  <a:lnTo>
                    <a:pt x="11870425" y="1163494"/>
                  </a:lnTo>
                  <a:lnTo>
                    <a:pt x="11870425" y="1166026"/>
                  </a:lnTo>
                  <a:lnTo>
                    <a:pt x="11870425" y="1168558"/>
                  </a:lnTo>
                  <a:lnTo>
                    <a:pt x="11870425" y="1171090"/>
                  </a:lnTo>
                  <a:lnTo>
                    <a:pt x="11867893" y="1171090"/>
                  </a:lnTo>
                  <a:close/>
                  <a:moveTo>
                    <a:pt x="12029946" y="1302759"/>
                  </a:moveTo>
                  <a:lnTo>
                    <a:pt x="12027414" y="1302759"/>
                  </a:lnTo>
                  <a:lnTo>
                    <a:pt x="12024883" y="1300227"/>
                  </a:lnTo>
                  <a:lnTo>
                    <a:pt x="12024883" y="1297695"/>
                  </a:lnTo>
                  <a:lnTo>
                    <a:pt x="12024883" y="1295163"/>
                  </a:lnTo>
                  <a:lnTo>
                    <a:pt x="12024883" y="1292631"/>
                  </a:lnTo>
                  <a:lnTo>
                    <a:pt x="12027414" y="1292631"/>
                  </a:lnTo>
                  <a:lnTo>
                    <a:pt x="12027414" y="1290099"/>
                  </a:lnTo>
                  <a:lnTo>
                    <a:pt x="12029946" y="1292631"/>
                  </a:lnTo>
                  <a:lnTo>
                    <a:pt x="12032479" y="1295163"/>
                  </a:lnTo>
                  <a:lnTo>
                    <a:pt x="12032479" y="1297695"/>
                  </a:lnTo>
                  <a:lnTo>
                    <a:pt x="12032479" y="1300227"/>
                  </a:lnTo>
                  <a:lnTo>
                    <a:pt x="12029946" y="1300227"/>
                  </a:lnTo>
                  <a:lnTo>
                    <a:pt x="12029946" y="1302759"/>
                  </a:lnTo>
                  <a:close/>
                  <a:moveTo>
                    <a:pt x="12048937" y="1315420"/>
                  </a:moveTo>
                  <a:lnTo>
                    <a:pt x="12046405" y="1315420"/>
                  </a:lnTo>
                  <a:lnTo>
                    <a:pt x="12043873" y="1312887"/>
                  </a:lnTo>
                  <a:lnTo>
                    <a:pt x="12043873" y="1310355"/>
                  </a:lnTo>
                  <a:lnTo>
                    <a:pt x="12043873" y="1307823"/>
                  </a:lnTo>
                  <a:lnTo>
                    <a:pt x="12043873" y="1305291"/>
                  </a:lnTo>
                  <a:lnTo>
                    <a:pt x="12046405" y="1305291"/>
                  </a:lnTo>
                  <a:lnTo>
                    <a:pt x="12048937" y="1302759"/>
                  </a:lnTo>
                  <a:lnTo>
                    <a:pt x="12048937" y="1305291"/>
                  </a:lnTo>
                  <a:lnTo>
                    <a:pt x="12051469" y="1305291"/>
                  </a:lnTo>
                  <a:lnTo>
                    <a:pt x="12051469" y="1307823"/>
                  </a:lnTo>
                  <a:lnTo>
                    <a:pt x="12051469" y="1310355"/>
                  </a:lnTo>
                  <a:lnTo>
                    <a:pt x="12051469" y="1312887"/>
                  </a:lnTo>
                  <a:lnTo>
                    <a:pt x="12048937" y="1315420"/>
                  </a:lnTo>
                  <a:close/>
                  <a:moveTo>
                    <a:pt x="12043873" y="1371125"/>
                  </a:moveTo>
                  <a:lnTo>
                    <a:pt x="12041341" y="1373657"/>
                  </a:lnTo>
                  <a:lnTo>
                    <a:pt x="12041341" y="1371125"/>
                  </a:lnTo>
                  <a:lnTo>
                    <a:pt x="12038809" y="1371125"/>
                  </a:lnTo>
                  <a:lnTo>
                    <a:pt x="12038809" y="1368593"/>
                  </a:lnTo>
                  <a:lnTo>
                    <a:pt x="12038809" y="1366061"/>
                  </a:lnTo>
                  <a:lnTo>
                    <a:pt x="12038809" y="1363529"/>
                  </a:lnTo>
                  <a:lnTo>
                    <a:pt x="12041341" y="1360997"/>
                  </a:lnTo>
                  <a:lnTo>
                    <a:pt x="12043873" y="1360997"/>
                  </a:lnTo>
                  <a:lnTo>
                    <a:pt x="12043873" y="1363529"/>
                  </a:lnTo>
                  <a:lnTo>
                    <a:pt x="12046405" y="1363529"/>
                  </a:lnTo>
                  <a:lnTo>
                    <a:pt x="12046405" y="1366061"/>
                  </a:lnTo>
                  <a:lnTo>
                    <a:pt x="12046405" y="1368593"/>
                  </a:lnTo>
                  <a:lnTo>
                    <a:pt x="12043873" y="1371125"/>
                  </a:lnTo>
                  <a:close/>
                  <a:moveTo>
                    <a:pt x="12010956" y="1376190"/>
                  </a:moveTo>
                  <a:lnTo>
                    <a:pt x="12008423" y="1376190"/>
                  </a:lnTo>
                  <a:lnTo>
                    <a:pt x="12008423" y="1373657"/>
                  </a:lnTo>
                  <a:lnTo>
                    <a:pt x="12005892" y="1373657"/>
                  </a:lnTo>
                  <a:lnTo>
                    <a:pt x="12005892" y="1371125"/>
                  </a:lnTo>
                  <a:lnTo>
                    <a:pt x="12005892" y="1368593"/>
                  </a:lnTo>
                  <a:lnTo>
                    <a:pt x="12005892" y="1366061"/>
                  </a:lnTo>
                  <a:lnTo>
                    <a:pt x="12008423" y="1366061"/>
                  </a:lnTo>
                  <a:lnTo>
                    <a:pt x="12008423" y="1363529"/>
                  </a:lnTo>
                  <a:lnTo>
                    <a:pt x="12010956" y="1363529"/>
                  </a:lnTo>
                  <a:lnTo>
                    <a:pt x="12013488" y="1366061"/>
                  </a:lnTo>
                  <a:lnTo>
                    <a:pt x="12013488" y="1368593"/>
                  </a:lnTo>
                  <a:lnTo>
                    <a:pt x="12013488" y="1371125"/>
                  </a:lnTo>
                  <a:lnTo>
                    <a:pt x="12013488" y="1373657"/>
                  </a:lnTo>
                  <a:lnTo>
                    <a:pt x="12010956" y="1376190"/>
                  </a:lnTo>
                  <a:close/>
                  <a:moveTo>
                    <a:pt x="12000827" y="1549638"/>
                  </a:moveTo>
                  <a:lnTo>
                    <a:pt x="11998295" y="1549638"/>
                  </a:lnTo>
                  <a:lnTo>
                    <a:pt x="11995763" y="1547105"/>
                  </a:lnTo>
                  <a:lnTo>
                    <a:pt x="11995763" y="1544573"/>
                  </a:lnTo>
                  <a:lnTo>
                    <a:pt x="11995763" y="1542041"/>
                  </a:lnTo>
                  <a:lnTo>
                    <a:pt x="11998295" y="1539509"/>
                  </a:lnTo>
                  <a:lnTo>
                    <a:pt x="12000827" y="1539509"/>
                  </a:lnTo>
                  <a:lnTo>
                    <a:pt x="12003360" y="1539509"/>
                  </a:lnTo>
                  <a:lnTo>
                    <a:pt x="12003360" y="1542041"/>
                  </a:lnTo>
                  <a:lnTo>
                    <a:pt x="12003360" y="1544573"/>
                  </a:lnTo>
                  <a:lnTo>
                    <a:pt x="12003360" y="1547105"/>
                  </a:lnTo>
                  <a:lnTo>
                    <a:pt x="12003360" y="1549638"/>
                  </a:lnTo>
                  <a:lnTo>
                    <a:pt x="12000827" y="1549638"/>
                  </a:lnTo>
                  <a:close/>
                  <a:moveTo>
                    <a:pt x="12022350" y="1576224"/>
                  </a:moveTo>
                  <a:lnTo>
                    <a:pt x="12019818" y="1576224"/>
                  </a:lnTo>
                  <a:lnTo>
                    <a:pt x="12019818" y="1573692"/>
                  </a:lnTo>
                  <a:lnTo>
                    <a:pt x="12017286" y="1573692"/>
                  </a:lnTo>
                  <a:lnTo>
                    <a:pt x="12017286" y="1571160"/>
                  </a:lnTo>
                  <a:lnTo>
                    <a:pt x="12017286" y="1568628"/>
                  </a:lnTo>
                  <a:lnTo>
                    <a:pt x="12017286" y="1566096"/>
                  </a:lnTo>
                  <a:lnTo>
                    <a:pt x="12019818" y="1566096"/>
                  </a:lnTo>
                  <a:lnTo>
                    <a:pt x="12019818" y="1563564"/>
                  </a:lnTo>
                  <a:lnTo>
                    <a:pt x="12022350" y="1563564"/>
                  </a:lnTo>
                  <a:lnTo>
                    <a:pt x="12024883" y="1566096"/>
                  </a:lnTo>
                  <a:lnTo>
                    <a:pt x="12024883" y="1568628"/>
                  </a:lnTo>
                  <a:lnTo>
                    <a:pt x="12024883" y="1571160"/>
                  </a:lnTo>
                  <a:lnTo>
                    <a:pt x="12024883" y="1573692"/>
                  </a:lnTo>
                  <a:lnTo>
                    <a:pt x="12022350" y="1576224"/>
                  </a:lnTo>
                  <a:close/>
                  <a:moveTo>
                    <a:pt x="12043873" y="1583821"/>
                  </a:moveTo>
                  <a:lnTo>
                    <a:pt x="12041341" y="1583821"/>
                  </a:lnTo>
                  <a:lnTo>
                    <a:pt x="12041341" y="1581289"/>
                  </a:lnTo>
                  <a:lnTo>
                    <a:pt x="12038809" y="1581289"/>
                  </a:lnTo>
                  <a:lnTo>
                    <a:pt x="12038809" y="1578757"/>
                  </a:lnTo>
                  <a:lnTo>
                    <a:pt x="12038809" y="1576224"/>
                  </a:lnTo>
                  <a:lnTo>
                    <a:pt x="12038809" y="1573692"/>
                  </a:lnTo>
                  <a:lnTo>
                    <a:pt x="12041341" y="1573692"/>
                  </a:lnTo>
                  <a:lnTo>
                    <a:pt x="12041341" y="1571160"/>
                  </a:lnTo>
                  <a:lnTo>
                    <a:pt x="12043873" y="1571160"/>
                  </a:lnTo>
                  <a:lnTo>
                    <a:pt x="12046405" y="1573692"/>
                  </a:lnTo>
                  <a:lnTo>
                    <a:pt x="12046405" y="1576224"/>
                  </a:lnTo>
                  <a:lnTo>
                    <a:pt x="12046405" y="1578757"/>
                  </a:lnTo>
                  <a:lnTo>
                    <a:pt x="12046405" y="1581289"/>
                  </a:lnTo>
                  <a:lnTo>
                    <a:pt x="12043873" y="1583821"/>
                  </a:lnTo>
                  <a:close/>
                  <a:moveTo>
                    <a:pt x="11878021" y="1749672"/>
                  </a:moveTo>
                  <a:lnTo>
                    <a:pt x="11875489" y="1749672"/>
                  </a:lnTo>
                  <a:lnTo>
                    <a:pt x="11875489" y="1747140"/>
                  </a:lnTo>
                  <a:lnTo>
                    <a:pt x="11872957" y="1747140"/>
                  </a:lnTo>
                  <a:lnTo>
                    <a:pt x="11872957" y="1744608"/>
                  </a:lnTo>
                  <a:lnTo>
                    <a:pt x="11872957" y="1743342"/>
                  </a:lnTo>
                  <a:lnTo>
                    <a:pt x="11872957" y="1740810"/>
                  </a:lnTo>
                  <a:lnTo>
                    <a:pt x="11875489" y="1740810"/>
                  </a:lnTo>
                  <a:lnTo>
                    <a:pt x="11875489" y="1738278"/>
                  </a:lnTo>
                  <a:lnTo>
                    <a:pt x="11878021" y="1738278"/>
                  </a:lnTo>
                  <a:lnTo>
                    <a:pt x="11880553" y="1740810"/>
                  </a:lnTo>
                  <a:lnTo>
                    <a:pt x="11880553" y="1743342"/>
                  </a:lnTo>
                  <a:lnTo>
                    <a:pt x="11880553" y="1745874"/>
                  </a:lnTo>
                  <a:lnTo>
                    <a:pt x="11880553" y="1748406"/>
                  </a:lnTo>
                  <a:lnTo>
                    <a:pt x="11878021" y="1749672"/>
                  </a:lnTo>
                  <a:close/>
                  <a:moveTo>
                    <a:pt x="12008423" y="1752205"/>
                  </a:moveTo>
                  <a:lnTo>
                    <a:pt x="12008423" y="1757269"/>
                  </a:lnTo>
                  <a:lnTo>
                    <a:pt x="12010956" y="1757269"/>
                  </a:lnTo>
                  <a:lnTo>
                    <a:pt x="12010956" y="1759801"/>
                  </a:lnTo>
                  <a:lnTo>
                    <a:pt x="12010956" y="1762333"/>
                  </a:lnTo>
                  <a:lnTo>
                    <a:pt x="12010956" y="1767397"/>
                  </a:lnTo>
                  <a:lnTo>
                    <a:pt x="12008423" y="1767397"/>
                  </a:lnTo>
                  <a:lnTo>
                    <a:pt x="12003360" y="1767397"/>
                  </a:lnTo>
                  <a:lnTo>
                    <a:pt x="12000827" y="1767397"/>
                  </a:lnTo>
                  <a:lnTo>
                    <a:pt x="11998295" y="1767397"/>
                  </a:lnTo>
                  <a:lnTo>
                    <a:pt x="11995763" y="1764865"/>
                  </a:lnTo>
                  <a:lnTo>
                    <a:pt x="11993231" y="1759801"/>
                  </a:lnTo>
                  <a:lnTo>
                    <a:pt x="11990699" y="1757269"/>
                  </a:lnTo>
                  <a:lnTo>
                    <a:pt x="11990699" y="1754737"/>
                  </a:lnTo>
                  <a:lnTo>
                    <a:pt x="11993231" y="1754737"/>
                  </a:lnTo>
                  <a:lnTo>
                    <a:pt x="11995763" y="1754737"/>
                  </a:lnTo>
                  <a:lnTo>
                    <a:pt x="11998295" y="1752205"/>
                  </a:lnTo>
                  <a:lnTo>
                    <a:pt x="12000827" y="1752205"/>
                  </a:lnTo>
                  <a:lnTo>
                    <a:pt x="12003360" y="1752205"/>
                  </a:lnTo>
                  <a:lnTo>
                    <a:pt x="12005892" y="1752205"/>
                  </a:lnTo>
                  <a:lnTo>
                    <a:pt x="12008423" y="1752205"/>
                  </a:lnTo>
                  <a:close/>
                  <a:moveTo>
                    <a:pt x="12036276" y="1774993"/>
                  </a:moveTo>
                  <a:lnTo>
                    <a:pt x="12036276" y="1777526"/>
                  </a:lnTo>
                  <a:lnTo>
                    <a:pt x="12033744" y="1777526"/>
                  </a:lnTo>
                  <a:lnTo>
                    <a:pt x="12033744" y="1774993"/>
                  </a:lnTo>
                  <a:lnTo>
                    <a:pt x="12031213" y="1774993"/>
                  </a:lnTo>
                  <a:lnTo>
                    <a:pt x="12028681" y="1777526"/>
                  </a:lnTo>
                  <a:lnTo>
                    <a:pt x="12028681" y="1774993"/>
                  </a:lnTo>
                  <a:lnTo>
                    <a:pt x="12023616" y="1774993"/>
                  </a:lnTo>
                  <a:lnTo>
                    <a:pt x="12018552" y="1774993"/>
                  </a:lnTo>
                  <a:lnTo>
                    <a:pt x="12013488" y="1769929"/>
                  </a:lnTo>
                  <a:lnTo>
                    <a:pt x="12013488" y="1768663"/>
                  </a:lnTo>
                  <a:lnTo>
                    <a:pt x="12018552" y="1766131"/>
                  </a:lnTo>
                  <a:lnTo>
                    <a:pt x="12021084" y="1766131"/>
                  </a:lnTo>
                  <a:lnTo>
                    <a:pt x="12023616" y="1768663"/>
                  </a:lnTo>
                  <a:lnTo>
                    <a:pt x="12028681" y="1768663"/>
                  </a:lnTo>
                  <a:lnTo>
                    <a:pt x="12033744" y="1773727"/>
                  </a:lnTo>
                  <a:lnTo>
                    <a:pt x="12036276" y="1774993"/>
                  </a:lnTo>
                  <a:close/>
                  <a:moveTo>
                    <a:pt x="11810921" y="1791452"/>
                  </a:moveTo>
                  <a:lnTo>
                    <a:pt x="11808389" y="1791452"/>
                  </a:lnTo>
                  <a:lnTo>
                    <a:pt x="11808389" y="1788920"/>
                  </a:lnTo>
                  <a:lnTo>
                    <a:pt x="11805856" y="1788920"/>
                  </a:lnTo>
                  <a:lnTo>
                    <a:pt x="11805856" y="1786388"/>
                  </a:lnTo>
                  <a:lnTo>
                    <a:pt x="11805856" y="1783856"/>
                  </a:lnTo>
                  <a:lnTo>
                    <a:pt x="11808389" y="1781324"/>
                  </a:lnTo>
                  <a:lnTo>
                    <a:pt x="11810921" y="1781324"/>
                  </a:lnTo>
                  <a:lnTo>
                    <a:pt x="11813453" y="1781324"/>
                  </a:lnTo>
                  <a:lnTo>
                    <a:pt x="11813453" y="1783856"/>
                  </a:lnTo>
                  <a:lnTo>
                    <a:pt x="11815985" y="1783856"/>
                  </a:lnTo>
                  <a:lnTo>
                    <a:pt x="11815985" y="1786388"/>
                  </a:lnTo>
                  <a:lnTo>
                    <a:pt x="11813453" y="1788920"/>
                  </a:lnTo>
                  <a:lnTo>
                    <a:pt x="11810921" y="1791452"/>
                  </a:lnTo>
                  <a:close/>
                  <a:moveTo>
                    <a:pt x="12067928" y="1782590"/>
                  </a:moveTo>
                  <a:lnTo>
                    <a:pt x="12070460" y="1785121"/>
                  </a:lnTo>
                  <a:lnTo>
                    <a:pt x="12070460" y="1787654"/>
                  </a:lnTo>
                  <a:lnTo>
                    <a:pt x="12070460" y="1790186"/>
                  </a:lnTo>
                  <a:lnTo>
                    <a:pt x="12067928" y="1792718"/>
                  </a:lnTo>
                  <a:lnTo>
                    <a:pt x="12065395" y="1792718"/>
                  </a:lnTo>
                  <a:lnTo>
                    <a:pt x="12062864" y="1790186"/>
                  </a:lnTo>
                  <a:lnTo>
                    <a:pt x="12060332" y="1792718"/>
                  </a:lnTo>
                  <a:lnTo>
                    <a:pt x="12057799" y="1792718"/>
                  </a:lnTo>
                  <a:lnTo>
                    <a:pt x="12055267" y="1790186"/>
                  </a:lnTo>
                  <a:lnTo>
                    <a:pt x="12055267" y="1787654"/>
                  </a:lnTo>
                  <a:lnTo>
                    <a:pt x="12055267" y="1785121"/>
                  </a:lnTo>
                  <a:lnTo>
                    <a:pt x="12057799" y="1782590"/>
                  </a:lnTo>
                  <a:lnTo>
                    <a:pt x="12060332" y="1782590"/>
                  </a:lnTo>
                  <a:lnTo>
                    <a:pt x="12062864" y="1785121"/>
                  </a:lnTo>
                  <a:lnTo>
                    <a:pt x="12065395" y="1782590"/>
                  </a:lnTo>
                  <a:lnTo>
                    <a:pt x="12067928" y="1782590"/>
                  </a:lnTo>
                  <a:close/>
                  <a:moveTo>
                    <a:pt x="11897012" y="1844626"/>
                  </a:moveTo>
                  <a:lnTo>
                    <a:pt x="11894479" y="1847158"/>
                  </a:lnTo>
                  <a:lnTo>
                    <a:pt x="11891948" y="1844626"/>
                  </a:lnTo>
                  <a:lnTo>
                    <a:pt x="11891948" y="1842093"/>
                  </a:lnTo>
                  <a:lnTo>
                    <a:pt x="11889416" y="1842093"/>
                  </a:lnTo>
                  <a:lnTo>
                    <a:pt x="11889416" y="1839562"/>
                  </a:lnTo>
                  <a:lnTo>
                    <a:pt x="11891948" y="1837029"/>
                  </a:lnTo>
                  <a:lnTo>
                    <a:pt x="11891948" y="1834498"/>
                  </a:lnTo>
                  <a:lnTo>
                    <a:pt x="11894479" y="1834498"/>
                  </a:lnTo>
                  <a:lnTo>
                    <a:pt x="11897012" y="1834498"/>
                  </a:lnTo>
                  <a:lnTo>
                    <a:pt x="11897012" y="1837029"/>
                  </a:lnTo>
                  <a:lnTo>
                    <a:pt x="11899544" y="1839562"/>
                  </a:lnTo>
                  <a:lnTo>
                    <a:pt x="11899544" y="1842093"/>
                  </a:lnTo>
                  <a:lnTo>
                    <a:pt x="11897012" y="1842093"/>
                  </a:lnTo>
                  <a:lnTo>
                    <a:pt x="11897012" y="1844626"/>
                  </a:lnTo>
                  <a:close/>
                  <a:moveTo>
                    <a:pt x="11750151" y="1867414"/>
                  </a:moveTo>
                  <a:lnTo>
                    <a:pt x="11750151" y="1869947"/>
                  </a:lnTo>
                  <a:lnTo>
                    <a:pt x="11747619" y="1867414"/>
                  </a:lnTo>
                  <a:lnTo>
                    <a:pt x="11747619" y="1864882"/>
                  </a:lnTo>
                  <a:lnTo>
                    <a:pt x="11747619" y="1858552"/>
                  </a:lnTo>
                  <a:lnTo>
                    <a:pt x="11750151" y="1858552"/>
                  </a:lnTo>
                  <a:lnTo>
                    <a:pt x="11752683" y="1861084"/>
                  </a:lnTo>
                  <a:lnTo>
                    <a:pt x="11752683" y="1863616"/>
                  </a:lnTo>
                  <a:lnTo>
                    <a:pt x="11752683" y="1866149"/>
                  </a:lnTo>
                  <a:lnTo>
                    <a:pt x="11752683" y="1868680"/>
                  </a:lnTo>
                  <a:lnTo>
                    <a:pt x="11750151" y="1868680"/>
                  </a:lnTo>
                  <a:close/>
                  <a:moveTo>
                    <a:pt x="11752683" y="1881341"/>
                  </a:moveTo>
                  <a:lnTo>
                    <a:pt x="11750151" y="1883873"/>
                  </a:lnTo>
                  <a:lnTo>
                    <a:pt x="11750151" y="1886405"/>
                  </a:lnTo>
                  <a:lnTo>
                    <a:pt x="11752683" y="1886405"/>
                  </a:lnTo>
                  <a:lnTo>
                    <a:pt x="11755215" y="1886405"/>
                  </a:lnTo>
                  <a:lnTo>
                    <a:pt x="11755215" y="1888937"/>
                  </a:lnTo>
                  <a:lnTo>
                    <a:pt x="11755215" y="1891469"/>
                  </a:lnTo>
                  <a:lnTo>
                    <a:pt x="11755215" y="1894001"/>
                  </a:lnTo>
                  <a:lnTo>
                    <a:pt x="11755215" y="1896534"/>
                  </a:lnTo>
                  <a:lnTo>
                    <a:pt x="11752683" y="1896534"/>
                  </a:lnTo>
                  <a:lnTo>
                    <a:pt x="11750151" y="1896534"/>
                  </a:lnTo>
                  <a:lnTo>
                    <a:pt x="11750151" y="1899065"/>
                  </a:lnTo>
                  <a:lnTo>
                    <a:pt x="11750151" y="1901598"/>
                  </a:lnTo>
                  <a:lnTo>
                    <a:pt x="11747619" y="1901598"/>
                  </a:lnTo>
                  <a:lnTo>
                    <a:pt x="11747619" y="1890203"/>
                  </a:lnTo>
                  <a:lnTo>
                    <a:pt x="11747619" y="1887671"/>
                  </a:lnTo>
                  <a:lnTo>
                    <a:pt x="11747619" y="1876277"/>
                  </a:lnTo>
                  <a:lnTo>
                    <a:pt x="11747619" y="1873745"/>
                  </a:lnTo>
                  <a:lnTo>
                    <a:pt x="11750151" y="1873745"/>
                  </a:lnTo>
                  <a:lnTo>
                    <a:pt x="11752683" y="1873745"/>
                  </a:lnTo>
                  <a:lnTo>
                    <a:pt x="11752683" y="1876277"/>
                  </a:lnTo>
                  <a:lnTo>
                    <a:pt x="11755215" y="1876277"/>
                  </a:lnTo>
                  <a:lnTo>
                    <a:pt x="11755215" y="1878809"/>
                  </a:lnTo>
                  <a:lnTo>
                    <a:pt x="11755215" y="1881341"/>
                  </a:lnTo>
                  <a:lnTo>
                    <a:pt x="11755215" y="1883873"/>
                  </a:lnTo>
                  <a:lnTo>
                    <a:pt x="11752683" y="1883873"/>
                  </a:lnTo>
                  <a:close/>
                  <a:moveTo>
                    <a:pt x="11788132" y="1906662"/>
                  </a:moveTo>
                  <a:lnTo>
                    <a:pt x="11788132" y="1909194"/>
                  </a:lnTo>
                  <a:lnTo>
                    <a:pt x="11788132" y="1911726"/>
                  </a:lnTo>
                  <a:lnTo>
                    <a:pt x="11785600" y="1911726"/>
                  </a:lnTo>
                  <a:lnTo>
                    <a:pt x="11785600" y="1914258"/>
                  </a:lnTo>
                  <a:lnTo>
                    <a:pt x="11783068" y="1914258"/>
                  </a:lnTo>
                  <a:lnTo>
                    <a:pt x="11778004" y="1914258"/>
                  </a:lnTo>
                  <a:lnTo>
                    <a:pt x="11780536" y="1916790"/>
                  </a:lnTo>
                  <a:lnTo>
                    <a:pt x="11780536" y="1919322"/>
                  </a:lnTo>
                  <a:lnTo>
                    <a:pt x="11780536" y="1921854"/>
                  </a:lnTo>
                  <a:lnTo>
                    <a:pt x="11778004" y="1921854"/>
                  </a:lnTo>
                  <a:lnTo>
                    <a:pt x="11778004" y="1924386"/>
                  </a:lnTo>
                  <a:lnTo>
                    <a:pt x="11775472" y="1924386"/>
                  </a:lnTo>
                  <a:lnTo>
                    <a:pt x="11772940" y="1920588"/>
                  </a:lnTo>
                  <a:lnTo>
                    <a:pt x="11772940" y="1918056"/>
                  </a:lnTo>
                  <a:lnTo>
                    <a:pt x="11772940" y="1915524"/>
                  </a:lnTo>
                  <a:lnTo>
                    <a:pt x="11772940" y="1912992"/>
                  </a:lnTo>
                  <a:lnTo>
                    <a:pt x="11772940" y="1910460"/>
                  </a:lnTo>
                  <a:lnTo>
                    <a:pt x="11772940" y="1907928"/>
                  </a:lnTo>
                  <a:lnTo>
                    <a:pt x="11772940" y="1905396"/>
                  </a:lnTo>
                  <a:lnTo>
                    <a:pt x="11775472" y="1902864"/>
                  </a:lnTo>
                  <a:lnTo>
                    <a:pt x="11778004" y="1902864"/>
                  </a:lnTo>
                  <a:lnTo>
                    <a:pt x="11780536" y="1905396"/>
                  </a:lnTo>
                  <a:lnTo>
                    <a:pt x="11780536" y="1902864"/>
                  </a:lnTo>
                  <a:lnTo>
                    <a:pt x="11783068" y="1902864"/>
                  </a:lnTo>
                  <a:lnTo>
                    <a:pt x="11785600" y="1902864"/>
                  </a:lnTo>
                  <a:lnTo>
                    <a:pt x="11788132" y="1906662"/>
                  </a:lnTo>
                  <a:close/>
                  <a:moveTo>
                    <a:pt x="11772940" y="1934515"/>
                  </a:moveTo>
                  <a:lnTo>
                    <a:pt x="11770407" y="1934515"/>
                  </a:lnTo>
                  <a:lnTo>
                    <a:pt x="11767875" y="1934515"/>
                  </a:lnTo>
                  <a:lnTo>
                    <a:pt x="11767875" y="1931983"/>
                  </a:lnTo>
                  <a:lnTo>
                    <a:pt x="11767875" y="1929451"/>
                  </a:lnTo>
                  <a:lnTo>
                    <a:pt x="11767875" y="1926919"/>
                  </a:lnTo>
                  <a:lnTo>
                    <a:pt x="11770407" y="1924386"/>
                  </a:lnTo>
                  <a:lnTo>
                    <a:pt x="11772940" y="1924386"/>
                  </a:lnTo>
                  <a:lnTo>
                    <a:pt x="11772940" y="1926919"/>
                  </a:lnTo>
                  <a:lnTo>
                    <a:pt x="11775472" y="1926919"/>
                  </a:lnTo>
                  <a:lnTo>
                    <a:pt x="11775472" y="1929451"/>
                  </a:lnTo>
                  <a:lnTo>
                    <a:pt x="11775472" y="1931983"/>
                  </a:lnTo>
                  <a:lnTo>
                    <a:pt x="11772940" y="1934515"/>
                  </a:lnTo>
                  <a:close/>
                  <a:moveTo>
                    <a:pt x="11807123" y="1940845"/>
                  </a:moveTo>
                  <a:lnTo>
                    <a:pt x="11804591" y="1940845"/>
                  </a:lnTo>
                  <a:lnTo>
                    <a:pt x="11802058" y="1940845"/>
                  </a:lnTo>
                  <a:lnTo>
                    <a:pt x="11802058" y="1938313"/>
                  </a:lnTo>
                  <a:lnTo>
                    <a:pt x="11802058" y="1935781"/>
                  </a:lnTo>
                  <a:lnTo>
                    <a:pt x="11802058" y="1933249"/>
                  </a:lnTo>
                  <a:lnTo>
                    <a:pt x="11804591" y="1930717"/>
                  </a:lnTo>
                  <a:lnTo>
                    <a:pt x="11807123" y="1930717"/>
                  </a:lnTo>
                  <a:lnTo>
                    <a:pt x="11809655" y="1933249"/>
                  </a:lnTo>
                  <a:lnTo>
                    <a:pt x="11809655" y="1935781"/>
                  </a:lnTo>
                  <a:lnTo>
                    <a:pt x="11809655" y="1938313"/>
                  </a:lnTo>
                  <a:lnTo>
                    <a:pt x="11809655" y="1940845"/>
                  </a:lnTo>
                  <a:lnTo>
                    <a:pt x="11807123" y="1940845"/>
                  </a:lnTo>
                  <a:close/>
                  <a:moveTo>
                    <a:pt x="11783068" y="1943377"/>
                  </a:moveTo>
                  <a:lnTo>
                    <a:pt x="11780536" y="1943377"/>
                  </a:lnTo>
                  <a:lnTo>
                    <a:pt x="11778004" y="1940845"/>
                  </a:lnTo>
                  <a:lnTo>
                    <a:pt x="11775472" y="1938313"/>
                  </a:lnTo>
                  <a:lnTo>
                    <a:pt x="11775472" y="1935781"/>
                  </a:lnTo>
                  <a:lnTo>
                    <a:pt x="11778004" y="1935781"/>
                  </a:lnTo>
                  <a:lnTo>
                    <a:pt x="11778004" y="1933249"/>
                  </a:lnTo>
                  <a:lnTo>
                    <a:pt x="11780536" y="1933249"/>
                  </a:lnTo>
                  <a:lnTo>
                    <a:pt x="11783068" y="1933249"/>
                  </a:lnTo>
                  <a:lnTo>
                    <a:pt x="11785600" y="1935781"/>
                  </a:lnTo>
                  <a:lnTo>
                    <a:pt x="11785600" y="1938313"/>
                  </a:lnTo>
                  <a:lnTo>
                    <a:pt x="11785600" y="1940845"/>
                  </a:lnTo>
                  <a:lnTo>
                    <a:pt x="11783068" y="1940845"/>
                  </a:lnTo>
                  <a:lnTo>
                    <a:pt x="11783068" y="1943377"/>
                  </a:lnTo>
                  <a:close/>
                  <a:moveTo>
                    <a:pt x="11789398" y="1953506"/>
                  </a:moveTo>
                  <a:lnTo>
                    <a:pt x="11786866" y="1956037"/>
                  </a:lnTo>
                  <a:lnTo>
                    <a:pt x="11786866" y="1953506"/>
                  </a:lnTo>
                  <a:lnTo>
                    <a:pt x="11785600" y="1953506"/>
                  </a:lnTo>
                  <a:lnTo>
                    <a:pt x="11785600" y="1950973"/>
                  </a:lnTo>
                  <a:lnTo>
                    <a:pt x="11785600" y="1948441"/>
                  </a:lnTo>
                  <a:lnTo>
                    <a:pt x="11785600" y="1945909"/>
                  </a:lnTo>
                  <a:lnTo>
                    <a:pt x="11788132" y="1943377"/>
                  </a:lnTo>
                  <a:lnTo>
                    <a:pt x="11790664" y="1943377"/>
                  </a:lnTo>
                  <a:lnTo>
                    <a:pt x="11793196" y="1945909"/>
                  </a:lnTo>
                  <a:lnTo>
                    <a:pt x="11793196" y="1948441"/>
                  </a:lnTo>
                  <a:lnTo>
                    <a:pt x="11793196" y="1950973"/>
                  </a:lnTo>
                  <a:lnTo>
                    <a:pt x="11793196" y="1953506"/>
                  </a:lnTo>
                  <a:lnTo>
                    <a:pt x="11789398" y="1953506"/>
                  </a:lnTo>
                  <a:close/>
                  <a:moveTo>
                    <a:pt x="11953984" y="1968698"/>
                  </a:moveTo>
                  <a:lnTo>
                    <a:pt x="11948920" y="1971230"/>
                  </a:lnTo>
                  <a:lnTo>
                    <a:pt x="11948920" y="1973762"/>
                  </a:lnTo>
                  <a:lnTo>
                    <a:pt x="11946388" y="1973762"/>
                  </a:lnTo>
                  <a:lnTo>
                    <a:pt x="11943855" y="1968698"/>
                  </a:lnTo>
                  <a:lnTo>
                    <a:pt x="11941323" y="1971230"/>
                  </a:lnTo>
                  <a:lnTo>
                    <a:pt x="11941323" y="1968698"/>
                  </a:lnTo>
                  <a:lnTo>
                    <a:pt x="11941323" y="1966166"/>
                  </a:lnTo>
                  <a:lnTo>
                    <a:pt x="11943855" y="1963634"/>
                  </a:lnTo>
                  <a:lnTo>
                    <a:pt x="11946388" y="1963634"/>
                  </a:lnTo>
                  <a:lnTo>
                    <a:pt x="11946388" y="1961102"/>
                  </a:lnTo>
                  <a:lnTo>
                    <a:pt x="11948920" y="1961102"/>
                  </a:lnTo>
                  <a:lnTo>
                    <a:pt x="11951451" y="1961102"/>
                  </a:lnTo>
                  <a:lnTo>
                    <a:pt x="11953984" y="1961102"/>
                  </a:lnTo>
                  <a:lnTo>
                    <a:pt x="11953984" y="1963634"/>
                  </a:lnTo>
                  <a:lnTo>
                    <a:pt x="11953984" y="1966166"/>
                  </a:lnTo>
                  <a:lnTo>
                    <a:pt x="11953984" y="1968698"/>
                  </a:lnTo>
                  <a:close/>
                  <a:moveTo>
                    <a:pt x="11750151" y="1964900"/>
                  </a:moveTo>
                  <a:lnTo>
                    <a:pt x="11747619" y="1967432"/>
                  </a:lnTo>
                  <a:lnTo>
                    <a:pt x="11747619" y="1962368"/>
                  </a:lnTo>
                  <a:lnTo>
                    <a:pt x="11750151" y="1964900"/>
                  </a:lnTo>
                  <a:close/>
                  <a:moveTo>
                    <a:pt x="11799526" y="1971230"/>
                  </a:moveTo>
                  <a:lnTo>
                    <a:pt x="11796995" y="1971230"/>
                  </a:lnTo>
                  <a:lnTo>
                    <a:pt x="11794462" y="1968698"/>
                  </a:lnTo>
                  <a:lnTo>
                    <a:pt x="11794462" y="1966166"/>
                  </a:lnTo>
                  <a:lnTo>
                    <a:pt x="11794462" y="1963634"/>
                  </a:lnTo>
                  <a:lnTo>
                    <a:pt x="11796995" y="1963634"/>
                  </a:lnTo>
                  <a:lnTo>
                    <a:pt x="11796995" y="1961102"/>
                  </a:lnTo>
                  <a:lnTo>
                    <a:pt x="11799526" y="1961102"/>
                  </a:lnTo>
                  <a:lnTo>
                    <a:pt x="11802058" y="1963634"/>
                  </a:lnTo>
                  <a:lnTo>
                    <a:pt x="11802058" y="1966166"/>
                  </a:lnTo>
                  <a:lnTo>
                    <a:pt x="11802058" y="1968698"/>
                  </a:lnTo>
                  <a:lnTo>
                    <a:pt x="11802058" y="1971230"/>
                  </a:lnTo>
                  <a:lnTo>
                    <a:pt x="11799526" y="1971230"/>
                  </a:lnTo>
                  <a:close/>
                  <a:moveTo>
                    <a:pt x="11929929" y="1978826"/>
                  </a:moveTo>
                  <a:lnTo>
                    <a:pt x="11927397" y="1978826"/>
                  </a:lnTo>
                  <a:lnTo>
                    <a:pt x="11924865" y="1978826"/>
                  </a:lnTo>
                  <a:lnTo>
                    <a:pt x="11924865" y="1976294"/>
                  </a:lnTo>
                  <a:lnTo>
                    <a:pt x="11922333" y="1973762"/>
                  </a:lnTo>
                  <a:lnTo>
                    <a:pt x="11924865" y="1971230"/>
                  </a:lnTo>
                  <a:lnTo>
                    <a:pt x="11924865" y="1968698"/>
                  </a:lnTo>
                  <a:lnTo>
                    <a:pt x="11927397" y="1968698"/>
                  </a:lnTo>
                  <a:lnTo>
                    <a:pt x="11929929" y="1968698"/>
                  </a:lnTo>
                  <a:lnTo>
                    <a:pt x="11932461" y="1971230"/>
                  </a:lnTo>
                  <a:lnTo>
                    <a:pt x="11932461" y="1973762"/>
                  </a:lnTo>
                  <a:lnTo>
                    <a:pt x="11932461" y="1976294"/>
                  </a:lnTo>
                  <a:lnTo>
                    <a:pt x="11929929" y="1978826"/>
                  </a:lnTo>
                  <a:close/>
                  <a:moveTo>
                    <a:pt x="11756481" y="1982624"/>
                  </a:moveTo>
                  <a:lnTo>
                    <a:pt x="11753949" y="1985157"/>
                  </a:lnTo>
                  <a:lnTo>
                    <a:pt x="11751417" y="1982624"/>
                  </a:lnTo>
                  <a:lnTo>
                    <a:pt x="11748884" y="1980093"/>
                  </a:lnTo>
                  <a:lnTo>
                    <a:pt x="11748884" y="1977560"/>
                  </a:lnTo>
                  <a:lnTo>
                    <a:pt x="11748884" y="1975028"/>
                  </a:lnTo>
                  <a:lnTo>
                    <a:pt x="11751417" y="1975028"/>
                  </a:lnTo>
                  <a:lnTo>
                    <a:pt x="11751417" y="1972496"/>
                  </a:lnTo>
                  <a:lnTo>
                    <a:pt x="11753949" y="1972496"/>
                  </a:lnTo>
                  <a:lnTo>
                    <a:pt x="11756481" y="1972496"/>
                  </a:lnTo>
                  <a:lnTo>
                    <a:pt x="11756481" y="1975028"/>
                  </a:lnTo>
                  <a:lnTo>
                    <a:pt x="11759013" y="1977560"/>
                  </a:lnTo>
                  <a:lnTo>
                    <a:pt x="11759013" y="1980093"/>
                  </a:lnTo>
                  <a:lnTo>
                    <a:pt x="11756481" y="1980093"/>
                  </a:lnTo>
                  <a:lnTo>
                    <a:pt x="11756481" y="1982624"/>
                  </a:lnTo>
                  <a:close/>
                  <a:moveTo>
                    <a:pt x="11785600" y="1985157"/>
                  </a:moveTo>
                  <a:lnTo>
                    <a:pt x="11783068" y="1985157"/>
                  </a:lnTo>
                  <a:lnTo>
                    <a:pt x="11780536" y="1982624"/>
                  </a:lnTo>
                  <a:lnTo>
                    <a:pt x="11780536" y="1980093"/>
                  </a:lnTo>
                  <a:lnTo>
                    <a:pt x="11780536" y="1977560"/>
                  </a:lnTo>
                  <a:lnTo>
                    <a:pt x="11780536" y="1975028"/>
                  </a:lnTo>
                  <a:lnTo>
                    <a:pt x="11783068" y="1975028"/>
                  </a:lnTo>
                  <a:lnTo>
                    <a:pt x="11783068" y="1972496"/>
                  </a:lnTo>
                  <a:lnTo>
                    <a:pt x="11785600" y="1975028"/>
                  </a:lnTo>
                  <a:lnTo>
                    <a:pt x="11788132" y="1977560"/>
                  </a:lnTo>
                  <a:lnTo>
                    <a:pt x="11788132" y="1980093"/>
                  </a:lnTo>
                  <a:lnTo>
                    <a:pt x="11788132" y="1982624"/>
                  </a:lnTo>
                  <a:lnTo>
                    <a:pt x="11785600" y="1982624"/>
                  </a:lnTo>
                  <a:lnTo>
                    <a:pt x="11785600" y="1985157"/>
                  </a:lnTo>
                  <a:close/>
                  <a:moveTo>
                    <a:pt x="11796995" y="1982624"/>
                  </a:moveTo>
                  <a:lnTo>
                    <a:pt x="11799526" y="1982624"/>
                  </a:lnTo>
                  <a:lnTo>
                    <a:pt x="11802058" y="1982624"/>
                  </a:lnTo>
                  <a:lnTo>
                    <a:pt x="11804591" y="1982624"/>
                  </a:lnTo>
                  <a:lnTo>
                    <a:pt x="11804591" y="1985157"/>
                  </a:lnTo>
                  <a:lnTo>
                    <a:pt x="11807123" y="1987688"/>
                  </a:lnTo>
                  <a:lnTo>
                    <a:pt x="11807123" y="1990221"/>
                  </a:lnTo>
                  <a:lnTo>
                    <a:pt x="11804591" y="1990221"/>
                  </a:lnTo>
                  <a:lnTo>
                    <a:pt x="11804591" y="1992753"/>
                  </a:lnTo>
                  <a:lnTo>
                    <a:pt x="11802058" y="1992753"/>
                  </a:lnTo>
                  <a:lnTo>
                    <a:pt x="11799526" y="1992753"/>
                  </a:lnTo>
                  <a:lnTo>
                    <a:pt x="11799526" y="1990221"/>
                  </a:lnTo>
                  <a:lnTo>
                    <a:pt x="11796995" y="1992753"/>
                  </a:lnTo>
                  <a:lnTo>
                    <a:pt x="11794462" y="1992753"/>
                  </a:lnTo>
                  <a:lnTo>
                    <a:pt x="11791930" y="1992753"/>
                  </a:lnTo>
                  <a:lnTo>
                    <a:pt x="11791930" y="1990221"/>
                  </a:lnTo>
                  <a:lnTo>
                    <a:pt x="11791930" y="1987688"/>
                  </a:lnTo>
                  <a:lnTo>
                    <a:pt x="11791930" y="1985157"/>
                  </a:lnTo>
                  <a:lnTo>
                    <a:pt x="11791930" y="1982624"/>
                  </a:lnTo>
                  <a:lnTo>
                    <a:pt x="11794462" y="1982624"/>
                  </a:lnTo>
                  <a:lnTo>
                    <a:pt x="11796995" y="1982624"/>
                  </a:lnTo>
                  <a:close/>
                  <a:moveTo>
                    <a:pt x="11943855" y="2013009"/>
                  </a:moveTo>
                  <a:lnTo>
                    <a:pt x="11941323" y="2013009"/>
                  </a:lnTo>
                  <a:lnTo>
                    <a:pt x="11941323" y="2015542"/>
                  </a:lnTo>
                  <a:lnTo>
                    <a:pt x="11938791" y="2020606"/>
                  </a:lnTo>
                  <a:lnTo>
                    <a:pt x="11938791" y="2023138"/>
                  </a:lnTo>
                  <a:lnTo>
                    <a:pt x="11937525" y="2023138"/>
                  </a:lnTo>
                  <a:lnTo>
                    <a:pt x="11934993" y="2023138"/>
                  </a:lnTo>
                  <a:lnTo>
                    <a:pt x="11932461" y="2023138"/>
                  </a:lnTo>
                  <a:lnTo>
                    <a:pt x="11932461" y="2020606"/>
                  </a:lnTo>
                  <a:lnTo>
                    <a:pt x="11932461" y="2018074"/>
                  </a:lnTo>
                  <a:lnTo>
                    <a:pt x="11932461" y="2015542"/>
                  </a:lnTo>
                  <a:lnTo>
                    <a:pt x="11934993" y="2015542"/>
                  </a:lnTo>
                  <a:lnTo>
                    <a:pt x="11937525" y="2013009"/>
                  </a:lnTo>
                  <a:lnTo>
                    <a:pt x="11937525" y="2010478"/>
                  </a:lnTo>
                  <a:lnTo>
                    <a:pt x="11937525" y="2005413"/>
                  </a:lnTo>
                  <a:lnTo>
                    <a:pt x="11937525" y="2002881"/>
                  </a:lnTo>
                  <a:lnTo>
                    <a:pt x="11940057" y="2000349"/>
                  </a:lnTo>
                  <a:lnTo>
                    <a:pt x="11942590" y="2000349"/>
                  </a:lnTo>
                  <a:lnTo>
                    <a:pt x="11945121" y="2002881"/>
                  </a:lnTo>
                  <a:lnTo>
                    <a:pt x="11945121" y="2005413"/>
                  </a:lnTo>
                  <a:lnTo>
                    <a:pt x="11945121" y="2007945"/>
                  </a:lnTo>
                  <a:lnTo>
                    <a:pt x="11945121" y="2013009"/>
                  </a:lnTo>
                  <a:close/>
                  <a:moveTo>
                    <a:pt x="11916002" y="2018074"/>
                  </a:moveTo>
                  <a:lnTo>
                    <a:pt x="11913470" y="2018074"/>
                  </a:lnTo>
                  <a:lnTo>
                    <a:pt x="11910939" y="2015542"/>
                  </a:lnTo>
                  <a:lnTo>
                    <a:pt x="11908406" y="2013009"/>
                  </a:lnTo>
                  <a:lnTo>
                    <a:pt x="11908406" y="2010478"/>
                  </a:lnTo>
                  <a:lnTo>
                    <a:pt x="11910939" y="2010478"/>
                  </a:lnTo>
                  <a:lnTo>
                    <a:pt x="11910939" y="2005413"/>
                  </a:lnTo>
                  <a:lnTo>
                    <a:pt x="11913470" y="2005413"/>
                  </a:lnTo>
                  <a:lnTo>
                    <a:pt x="11913470" y="2002881"/>
                  </a:lnTo>
                  <a:lnTo>
                    <a:pt x="11916002" y="2002881"/>
                  </a:lnTo>
                  <a:lnTo>
                    <a:pt x="11918535" y="2005413"/>
                  </a:lnTo>
                  <a:lnTo>
                    <a:pt x="11921067" y="2007945"/>
                  </a:lnTo>
                  <a:lnTo>
                    <a:pt x="11921067" y="2010478"/>
                  </a:lnTo>
                  <a:lnTo>
                    <a:pt x="11918535" y="2010478"/>
                  </a:lnTo>
                  <a:lnTo>
                    <a:pt x="11916002" y="2013009"/>
                  </a:lnTo>
                  <a:lnTo>
                    <a:pt x="11916002" y="2015542"/>
                  </a:lnTo>
                  <a:lnTo>
                    <a:pt x="11916002" y="2018074"/>
                  </a:lnTo>
                  <a:close/>
                  <a:moveTo>
                    <a:pt x="11808389" y="2019340"/>
                  </a:moveTo>
                  <a:lnTo>
                    <a:pt x="11805856" y="2019340"/>
                  </a:lnTo>
                  <a:lnTo>
                    <a:pt x="11803325" y="2016808"/>
                  </a:lnTo>
                  <a:lnTo>
                    <a:pt x="11803325" y="2014275"/>
                  </a:lnTo>
                  <a:lnTo>
                    <a:pt x="11803325" y="2011744"/>
                  </a:lnTo>
                  <a:lnTo>
                    <a:pt x="11805856" y="2011744"/>
                  </a:lnTo>
                  <a:lnTo>
                    <a:pt x="11805856" y="2009211"/>
                  </a:lnTo>
                  <a:lnTo>
                    <a:pt x="11808389" y="2009211"/>
                  </a:lnTo>
                  <a:lnTo>
                    <a:pt x="11810921" y="2011744"/>
                  </a:lnTo>
                  <a:lnTo>
                    <a:pt x="11810921" y="2014275"/>
                  </a:lnTo>
                  <a:lnTo>
                    <a:pt x="11810921" y="2016808"/>
                  </a:lnTo>
                  <a:lnTo>
                    <a:pt x="11810921" y="2019340"/>
                  </a:lnTo>
                  <a:lnTo>
                    <a:pt x="11808389" y="2019340"/>
                  </a:lnTo>
                  <a:close/>
                  <a:moveTo>
                    <a:pt x="11924865" y="2035798"/>
                  </a:moveTo>
                  <a:lnTo>
                    <a:pt x="11922333" y="2038330"/>
                  </a:lnTo>
                  <a:lnTo>
                    <a:pt x="11922333" y="2035798"/>
                  </a:lnTo>
                  <a:lnTo>
                    <a:pt x="11919800" y="2035798"/>
                  </a:lnTo>
                  <a:lnTo>
                    <a:pt x="11919800" y="2033266"/>
                  </a:lnTo>
                  <a:lnTo>
                    <a:pt x="11919800" y="2030734"/>
                  </a:lnTo>
                  <a:lnTo>
                    <a:pt x="11919800" y="2028202"/>
                  </a:lnTo>
                  <a:lnTo>
                    <a:pt x="11922333" y="2025670"/>
                  </a:lnTo>
                  <a:lnTo>
                    <a:pt x="11924865" y="2025670"/>
                  </a:lnTo>
                  <a:lnTo>
                    <a:pt x="11924865" y="2028202"/>
                  </a:lnTo>
                  <a:lnTo>
                    <a:pt x="11927397" y="2028202"/>
                  </a:lnTo>
                  <a:lnTo>
                    <a:pt x="11927397" y="2030734"/>
                  </a:lnTo>
                  <a:lnTo>
                    <a:pt x="11927397" y="2033266"/>
                  </a:lnTo>
                  <a:lnTo>
                    <a:pt x="11927397" y="2035798"/>
                  </a:lnTo>
                  <a:lnTo>
                    <a:pt x="11924865" y="2035798"/>
                  </a:lnTo>
                  <a:close/>
                  <a:moveTo>
                    <a:pt x="11791930" y="2054789"/>
                  </a:moveTo>
                  <a:lnTo>
                    <a:pt x="11789398" y="2054789"/>
                  </a:lnTo>
                  <a:lnTo>
                    <a:pt x="11786866" y="2052257"/>
                  </a:lnTo>
                  <a:lnTo>
                    <a:pt x="11786866" y="2049725"/>
                  </a:lnTo>
                  <a:lnTo>
                    <a:pt x="11786866" y="2047193"/>
                  </a:lnTo>
                  <a:lnTo>
                    <a:pt x="11786866" y="2044660"/>
                  </a:lnTo>
                  <a:lnTo>
                    <a:pt x="11789398" y="2044660"/>
                  </a:lnTo>
                  <a:lnTo>
                    <a:pt x="11791930" y="2044660"/>
                  </a:lnTo>
                  <a:lnTo>
                    <a:pt x="11794462" y="2044660"/>
                  </a:lnTo>
                  <a:lnTo>
                    <a:pt x="11794462" y="2047193"/>
                  </a:lnTo>
                  <a:lnTo>
                    <a:pt x="11794462" y="2049725"/>
                  </a:lnTo>
                  <a:lnTo>
                    <a:pt x="11794462" y="2052257"/>
                  </a:lnTo>
                  <a:lnTo>
                    <a:pt x="11791930" y="2054789"/>
                  </a:lnTo>
                  <a:close/>
                  <a:moveTo>
                    <a:pt x="11910939" y="2075046"/>
                  </a:moveTo>
                  <a:lnTo>
                    <a:pt x="11908406" y="2075046"/>
                  </a:lnTo>
                  <a:lnTo>
                    <a:pt x="11905874" y="2072514"/>
                  </a:lnTo>
                  <a:lnTo>
                    <a:pt x="11905874" y="2069981"/>
                  </a:lnTo>
                  <a:lnTo>
                    <a:pt x="11905874" y="2067449"/>
                  </a:lnTo>
                  <a:lnTo>
                    <a:pt x="11905874" y="2064917"/>
                  </a:lnTo>
                  <a:lnTo>
                    <a:pt x="11908406" y="2064917"/>
                  </a:lnTo>
                  <a:lnTo>
                    <a:pt x="11910939" y="2064917"/>
                  </a:lnTo>
                  <a:lnTo>
                    <a:pt x="11913470" y="2064917"/>
                  </a:lnTo>
                  <a:lnTo>
                    <a:pt x="11913470" y="2067449"/>
                  </a:lnTo>
                  <a:lnTo>
                    <a:pt x="11913470" y="2069981"/>
                  </a:lnTo>
                  <a:lnTo>
                    <a:pt x="11913470" y="2072514"/>
                  </a:lnTo>
                  <a:lnTo>
                    <a:pt x="11910939" y="2075046"/>
                  </a:lnTo>
                  <a:close/>
                  <a:moveTo>
                    <a:pt x="11921067" y="2082642"/>
                  </a:moveTo>
                  <a:lnTo>
                    <a:pt x="11918535" y="2082642"/>
                  </a:lnTo>
                  <a:lnTo>
                    <a:pt x="11916002" y="2082642"/>
                  </a:lnTo>
                  <a:lnTo>
                    <a:pt x="11913470" y="2080110"/>
                  </a:lnTo>
                  <a:lnTo>
                    <a:pt x="11913470" y="2077578"/>
                  </a:lnTo>
                  <a:lnTo>
                    <a:pt x="11913470" y="2075046"/>
                  </a:lnTo>
                  <a:lnTo>
                    <a:pt x="11916002" y="2075046"/>
                  </a:lnTo>
                  <a:lnTo>
                    <a:pt x="11916002" y="2072514"/>
                  </a:lnTo>
                  <a:lnTo>
                    <a:pt x="11918535" y="2072514"/>
                  </a:lnTo>
                  <a:lnTo>
                    <a:pt x="11921067" y="2072514"/>
                  </a:lnTo>
                  <a:lnTo>
                    <a:pt x="11921067" y="2075046"/>
                  </a:lnTo>
                  <a:lnTo>
                    <a:pt x="11923599" y="2077578"/>
                  </a:lnTo>
                  <a:lnTo>
                    <a:pt x="11923599" y="2080110"/>
                  </a:lnTo>
                  <a:lnTo>
                    <a:pt x="11921067" y="2080110"/>
                  </a:lnTo>
                  <a:lnTo>
                    <a:pt x="11921067" y="2082642"/>
                  </a:lnTo>
                  <a:close/>
                  <a:moveTo>
                    <a:pt x="69632" y="134201"/>
                  </a:moveTo>
                  <a:lnTo>
                    <a:pt x="67100" y="134201"/>
                  </a:lnTo>
                  <a:lnTo>
                    <a:pt x="64568" y="131668"/>
                  </a:lnTo>
                  <a:lnTo>
                    <a:pt x="62036" y="129136"/>
                  </a:lnTo>
                  <a:lnTo>
                    <a:pt x="62036" y="126604"/>
                  </a:lnTo>
                  <a:lnTo>
                    <a:pt x="64568" y="126604"/>
                  </a:lnTo>
                  <a:lnTo>
                    <a:pt x="64568" y="124072"/>
                  </a:lnTo>
                  <a:lnTo>
                    <a:pt x="67100" y="124072"/>
                  </a:lnTo>
                  <a:lnTo>
                    <a:pt x="69632" y="124072"/>
                  </a:lnTo>
                  <a:lnTo>
                    <a:pt x="72164" y="126604"/>
                  </a:lnTo>
                  <a:lnTo>
                    <a:pt x="72164" y="129136"/>
                  </a:lnTo>
                  <a:lnTo>
                    <a:pt x="72164" y="131668"/>
                  </a:lnTo>
                  <a:lnTo>
                    <a:pt x="69632" y="131668"/>
                  </a:lnTo>
                  <a:lnTo>
                    <a:pt x="69632" y="134201"/>
                  </a:lnTo>
                  <a:close/>
                  <a:moveTo>
                    <a:pt x="178512" y="189907"/>
                  </a:moveTo>
                  <a:lnTo>
                    <a:pt x="175980" y="189907"/>
                  </a:lnTo>
                  <a:lnTo>
                    <a:pt x="173448" y="187375"/>
                  </a:lnTo>
                  <a:lnTo>
                    <a:pt x="173448" y="184842"/>
                  </a:lnTo>
                  <a:lnTo>
                    <a:pt x="173448" y="182310"/>
                  </a:lnTo>
                  <a:lnTo>
                    <a:pt x="175980" y="182310"/>
                  </a:lnTo>
                  <a:lnTo>
                    <a:pt x="175980" y="179778"/>
                  </a:lnTo>
                  <a:lnTo>
                    <a:pt x="178512" y="179778"/>
                  </a:lnTo>
                  <a:lnTo>
                    <a:pt x="181044" y="182310"/>
                  </a:lnTo>
                  <a:lnTo>
                    <a:pt x="181044" y="184842"/>
                  </a:lnTo>
                  <a:lnTo>
                    <a:pt x="181044" y="187375"/>
                  </a:lnTo>
                  <a:lnTo>
                    <a:pt x="181044" y="189907"/>
                  </a:lnTo>
                  <a:lnTo>
                    <a:pt x="178512" y="189907"/>
                  </a:lnTo>
                  <a:close/>
                  <a:moveTo>
                    <a:pt x="270933" y="210163"/>
                  </a:moveTo>
                  <a:lnTo>
                    <a:pt x="268401" y="210163"/>
                  </a:lnTo>
                  <a:lnTo>
                    <a:pt x="265869" y="207631"/>
                  </a:lnTo>
                  <a:lnTo>
                    <a:pt x="265869" y="205099"/>
                  </a:lnTo>
                  <a:lnTo>
                    <a:pt x="265869" y="202567"/>
                  </a:lnTo>
                  <a:lnTo>
                    <a:pt x="268401" y="202567"/>
                  </a:lnTo>
                  <a:lnTo>
                    <a:pt x="268401" y="200035"/>
                  </a:lnTo>
                  <a:lnTo>
                    <a:pt x="270933" y="200035"/>
                  </a:lnTo>
                  <a:lnTo>
                    <a:pt x="273465" y="202567"/>
                  </a:lnTo>
                  <a:lnTo>
                    <a:pt x="273465" y="205099"/>
                  </a:lnTo>
                  <a:lnTo>
                    <a:pt x="273465" y="207631"/>
                  </a:lnTo>
                  <a:lnTo>
                    <a:pt x="273465" y="210163"/>
                  </a:lnTo>
                  <a:lnTo>
                    <a:pt x="270933" y="210163"/>
                  </a:lnTo>
                  <a:close/>
                  <a:moveTo>
                    <a:pt x="354492" y="251943"/>
                  </a:moveTo>
                  <a:lnTo>
                    <a:pt x="354492" y="254475"/>
                  </a:lnTo>
                  <a:lnTo>
                    <a:pt x="354492" y="251943"/>
                  </a:lnTo>
                  <a:lnTo>
                    <a:pt x="351960" y="251943"/>
                  </a:lnTo>
                  <a:lnTo>
                    <a:pt x="349428" y="251943"/>
                  </a:lnTo>
                  <a:lnTo>
                    <a:pt x="344364" y="249411"/>
                  </a:lnTo>
                  <a:lnTo>
                    <a:pt x="341832" y="246878"/>
                  </a:lnTo>
                  <a:lnTo>
                    <a:pt x="341832" y="244346"/>
                  </a:lnTo>
                  <a:lnTo>
                    <a:pt x="344364" y="241814"/>
                  </a:lnTo>
                  <a:lnTo>
                    <a:pt x="349428" y="236750"/>
                  </a:lnTo>
                  <a:lnTo>
                    <a:pt x="351960" y="236750"/>
                  </a:lnTo>
                  <a:lnTo>
                    <a:pt x="357024" y="236750"/>
                  </a:lnTo>
                  <a:lnTo>
                    <a:pt x="359556" y="239282"/>
                  </a:lnTo>
                  <a:lnTo>
                    <a:pt x="359556" y="241814"/>
                  </a:lnTo>
                  <a:lnTo>
                    <a:pt x="359556" y="248144"/>
                  </a:lnTo>
                  <a:lnTo>
                    <a:pt x="357024" y="250677"/>
                  </a:lnTo>
                  <a:lnTo>
                    <a:pt x="354492" y="250677"/>
                  </a:lnTo>
                  <a:close/>
                  <a:moveTo>
                    <a:pt x="332970" y="257007"/>
                  </a:moveTo>
                  <a:lnTo>
                    <a:pt x="330437" y="257007"/>
                  </a:lnTo>
                  <a:lnTo>
                    <a:pt x="327905" y="257007"/>
                  </a:lnTo>
                  <a:lnTo>
                    <a:pt x="327905" y="254475"/>
                  </a:lnTo>
                  <a:lnTo>
                    <a:pt x="325373" y="251943"/>
                  </a:lnTo>
                  <a:lnTo>
                    <a:pt x="327905" y="249411"/>
                  </a:lnTo>
                  <a:lnTo>
                    <a:pt x="327905" y="246878"/>
                  </a:lnTo>
                  <a:lnTo>
                    <a:pt x="330437" y="246878"/>
                  </a:lnTo>
                  <a:lnTo>
                    <a:pt x="332970" y="246878"/>
                  </a:lnTo>
                  <a:lnTo>
                    <a:pt x="335502" y="249411"/>
                  </a:lnTo>
                  <a:lnTo>
                    <a:pt x="335502" y="251943"/>
                  </a:lnTo>
                  <a:lnTo>
                    <a:pt x="335502" y="254475"/>
                  </a:lnTo>
                  <a:lnTo>
                    <a:pt x="332970" y="257007"/>
                  </a:lnTo>
                  <a:close/>
                  <a:moveTo>
                    <a:pt x="319043" y="268401"/>
                  </a:moveTo>
                  <a:lnTo>
                    <a:pt x="316511" y="268401"/>
                  </a:lnTo>
                  <a:lnTo>
                    <a:pt x="316511" y="265869"/>
                  </a:lnTo>
                  <a:lnTo>
                    <a:pt x="313979" y="265869"/>
                  </a:lnTo>
                  <a:lnTo>
                    <a:pt x="313979" y="263337"/>
                  </a:lnTo>
                  <a:lnTo>
                    <a:pt x="313979" y="260805"/>
                  </a:lnTo>
                  <a:lnTo>
                    <a:pt x="316511" y="258273"/>
                  </a:lnTo>
                  <a:lnTo>
                    <a:pt x="319043" y="255741"/>
                  </a:lnTo>
                  <a:lnTo>
                    <a:pt x="319043" y="258273"/>
                  </a:lnTo>
                  <a:lnTo>
                    <a:pt x="321575" y="258273"/>
                  </a:lnTo>
                  <a:lnTo>
                    <a:pt x="321575" y="260805"/>
                  </a:lnTo>
                  <a:lnTo>
                    <a:pt x="321575" y="263337"/>
                  </a:lnTo>
                  <a:lnTo>
                    <a:pt x="321575" y="265869"/>
                  </a:lnTo>
                  <a:lnTo>
                    <a:pt x="319043" y="268401"/>
                  </a:lnTo>
                  <a:close/>
                  <a:moveTo>
                    <a:pt x="411464" y="273465"/>
                  </a:moveTo>
                  <a:lnTo>
                    <a:pt x="413996" y="275998"/>
                  </a:lnTo>
                  <a:lnTo>
                    <a:pt x="413996" y="278529"/>
                  </a:lnTo>
                  <a:lnTo>
                    <a:pt x="411464" y="278529"/>
                  </a:lnTo>
                  <a:lnTo>
                    <a:pt x="408932" y="278529"/>
                  </a:lnTo>
                  <a:lnTo>
                    <a:pt x="406400" y="275998"/>
                  </a:lnTo>
                  <a:lnTo>
                    <a:pt x="403868" y="275998"/>
                  </a:lnTo>
                  <a:lnTo>
                    <a:pt x="398804" y="278529"/>
                  </a:lnTo>
                  <a:lnTo>
                    <a:pt x="398804" y="274731"/>
                  </a:lnTo>
                  <a:lnTo>
                    <a:pt x="398804" y="272199"/>
                  </a:lnTo>
                  <a:lnTo>
                    <a:pt x="396272" y="269667"/>
                  </a:lnTo>
                  <a:lnTo>
                    <a:pt x="393740" y="269667"/>
                  </a:lnTo>
                  <a:lnTo>
                    <a:pt x="393740" y="267135"/>
                  </a:lnTo>
                  <a:lnTo>
                    <a:pt x="393740" y="264603"/>
                  </a:lnTo>
                  <a:lnTo>
                    <a:pt x="398804" y="262071"/>
                  </a:lnTo>
                  <a:lnTo>
                    <a:pt x="401336" y="259539"/>
                  </a:lnTo>
                  <a:lnTo>
                    <a:pt x="403868" y="259539"/>
                  </a:lnTo>
                  <a:lnTo>
                    <a:pt x="406400" y="259539"/>
                  </a:lnTo>
                  <a:lnTo>
                    <a:pt x="406400" y="264603"/>
                  </a:lnTo>
                  <a:lnTo>
                    <a:pt x="408932" y="267135"/>
                  </a:lnTo>
                  <a:lnTo>
                    <a:pt x="408932" y="269667"/>
                  </a:lnTo>
                  <a:lnTo>
                    <a:pt x="411464" y="269667"/>
                  </a:lnTo>
                  <a:lnTo>
                    <a:pt x="411464" y="273465"/>
                  </a:lnTo>
                  <a:close/>
                  <a:moveTo>
                    <a:pt x="439317" y="282328"/>
                  </a:moveTo>
                  <a:lnTo>
                    <a:pt x="441849" y="282328"/>
                  </a:lnTo>
                  <a:lnTo>
                    <a:pt x="444381" y="282328"/>
                  </a:lnTo>
                  <a:lnTo>
                    <a:pt x="446913" y="282328"/>
                  </a:lnTo>
                  <a:lnTo>
                    <a:pt x="444381" y="284860"/>
                  </a:lnTo>
                  <a:lnTo>
                    <a:pt x="441849" y="287392"/>
                  </a:lnTo>
                  <a:lnTo>
                    <a:pt x="439317" y="287392"/>
                  </a:lnTo>
                  <a:lnTo>
                    <a:pt x="436785" y="287392"/>
                  </a:lnTo>
                  <a:lnTo>
                    <a:pt x="434253" y="284860"/>
                  </a:lnTo>
                  <a:lnTo>
                    <a:pt x="431721" y="284860"/>
                  </a:lnTo>
                  <a:lnTo>
                    <a:pt x="429189" y="284860"/>
                  </a:lnTo>
                  <a:lnTo>
                    <a:pt x="426657" y="284860"/>
                  </a:lnTo>
                  <a:lnTo>
                    <a:pt x="424125" y="284860"/>
                  </a:lnTo>
                  <a:lnTo>
                    <a:pt x="426657" y="282328"/>
                  </a:lnTo>
                  <a:lnTo>
                    <a:pt x="426657" y="279796"/>
                  </a:lnTo>
                  <a:lnTo>
                    <a:pt x="429189" y="279796"/>
                  </a:lnTo>
                  <a:lnTo>
                    <a:pt x="434253" y="279796"/>
                  </a:lnTo>
                  <a:lnTo>
                    <a:pt x="436785" y="282328"/>
                  </a:lnTo>
                  <a:lnTo>
                    <a:pt x="439317" y="282328"/>
                  </a:lnTo>
                  <a:close/>
                  <a:moveTo>
                    <a:pt x="453244" y="293722"/>
                  </a:moveTo>
                  <a:lnTo>
                    <a:pt x="455776" y="291190"/>
                  </a:lnTo>
                  <a:lnTo>
                    <a:pt x="458308" y="291190"/>
                  </a:lnTo>
                  <a:lnTo>
                    <a:pt x="460840" y="291190"/>
                  </a:lnTo>
                  <a:lnTo>
                    <a:pt x="463372" y="291190"/>
                  </a:lnTo>
                  <a:lnTo>
                    <a:pt x="463372" y="293722"/>
                  </a:lnTo>
                  <a:lnTo>
                    <a:pt x="465904" y="296254"/>
                  </a:lnTo>
                  <a:lnTo>
                    <a:pt x="468436" y="296254"/>
                  </a:lnTo>
                  <a:lnTo>
                    <a:pt x="470968" y="296254"/>
                  </a:lnTo>
                  <a:lnTo>
                    <a:pt x="470968" y="298786"/>
                  </a:lnTo>
                  <a:lnTo>
                    <a:pt x="470968" y="301318"/>
                  </a:lnTo>
                  <a:lnTo>
                    <a:pt x="468436" y="301318"/>
                  </a:lnTo>
                  <a:lnTo>
                    <a:pt x="468436" y="303850"/>
                  </a:lnTo>
                  <a:lnTo>
                    <a:pt x="465904" y="303850"/>
                  </a:lnTo>
                  <a:lnTo>
                    <a:pt x="463372" y="303850"/>
                  </a:lnTo>
                  <a:lnTo>
                    <a:pt x="458308" y="306383"/>
                  </a:lnTo>
                  <a:lnTo>
                    <a:pt x="455776" y="306383"/>
                  </a:lnTo>
                  <a:lnTo>
                    <a:pt x="455776" y="303850"/>
                  </a:lnTo>
                  <a:lnTo>
                    <a:pt x="455776" y="300052"/>
                  </a:lnTo>
                  <a:lnTo>
                    <a:pt x="453244" y="297520"/>
                  </a:lnTo>
                  <a:lnTo>
                    <a:pt x="453244" y="294988"/>
                  </a:lnTo>
                  <a:lnTo>
                    <a:pt x="450712" y="297520"/>
                  </a:lnTo>
                  <a:lnTo>
                    <a:pt x="450712" y="294988"/>
                  </a:lnTo>
                  <a:lnTo>
                    <a:pt x="448179" y="294988"/>
                  </a:lnTo>
                  <a:lnTo>
                    <a:pt x="445647" y="292456"/>
                  </a:lnTo>
                  <a:lnTo>
                    <a:pt x="445647" y="289924"/>
                  </a:lnTo>
                  <a:lnTo>
                    <a:pt x="448179" y="287392"/>
                  </a:lnTo>
                  <a:lnTo>
                    <a:pt x="448179" y="287392"/>
                  </a:lnTo>
                  <a:lnTo>
                    <a:pt x="450712" y="289924"/>
                  </a:lnTo>
                  <a:lnTo>
                    <a:pt x="453244" y="289924"/>
                  </a:lnTo>
                  <a:lnTo>
                    <a:pt x="453244" y="292456"/>
                  </a:lnTo>
                  <a:lnTo>
                    <a:pt x="453244" y="293722"/>
                  </a:lnTo>
                  <a:close/>
                  <a:moveTo>
                    <a:pt x="439317" y="298786"/>
                  </a:moveTo>
                  <a:lnTo>
                    <a:pt x="439317" y="301318"/>
                  </a:lnTo>
                  <a:lnTo>
                    <a:pt x="436785" y="298786"/>
                  </a:lnTo>
                  <a:lnTo>
                    <a:pt x="434253" y="296254"/>
                  </a:lnTo>
                  <a:lnTo>
                    <a:pt x="434253" y="293722"/>
                  </a:lnTo>
                  <a:lnTo>
                    <a:pt x="434253" y="291190"/>
                  </a:lnTo>
                  <a:lnTo>
                    <a:pt x="436785" y="291190"/>
                  </a:lnTo>
                  <a:lnTo>
                    <a:pt x="436785" y="288658"/>
                  </a:lnTo>
                  <a:lnTo>
                    <a:pt x="439317" y="288658"/>
                  </a:lnTo>
                  <a:lnTo>
                    <a:pt x="441849" y="291190"/>
                  </a:lnTo>
                  <a:lnTo>
                    <a:pt x="441849" y="293722"/>
                  </a:lnTo>
                  <a:lnTo>
                    <a:pt x="441849" y="296254"/>
                  </a:lnTo>
                  <a:lnTo>
                    <a:pt x="441849" y="298786"/>
                  </a:lnTo>
                  <a:lnTo>
                    <a:pt x="439317" y="298786"/>
                  </a:lnTo>
                  <a:close/>
                  <a:moveTo>
                    <a:pt x="450712" y="312713"/>
                  </a:moveTo>
                  <a:lnTo>
                    <a:pt x="448179" y="312713"/>
                  </a:lnTo>
                  <a:lnTo>
                    <a:pt x="445647" y="310181"/>
                  </a:lnTo>
                  <a:lnTo>
                    <a:pt x="445647" y="307649"/>
                  </a:lnTo>
                  <a:lnTo>
                    <a:pt x="445647" y="305116"/>
                  </a:lnTo>
                  <a:lnTo>
                    <a:pt x="445647" y="302585"/>
                  </a:lnTo>
                  <a:lnTo>
                    <a:pt x="448179" y="302585"/>
                  </a:lnTo>
                  <a:lnTo>
                    <a:pt x="448179" y="300052"/>
                  </a:lnTo>
                  <a:lnTo>
                    <a:pt x="450712" y="302585"/>
                  </a:lnTo>
                  <a:lnTo>
                    <a:pt x="453244" y="305116"/>
                  </a:lnTo>
                  <a:lnTo>
                    <a:pt x="453244" y="307649"/>
                  </a:lnTo>
                  <a:lnTo>
                    <a:pt x="453244" y="310181"/>
                  </a:lnTo>
                  <a:lnTo>
                    <a:pt x="450712" y="310181"/>
                  </a:lnTo>
                  <a:lnTo>
                    <a:pt x="450712" y="312713"/>
                  </a:lnTo>
                  <a:close/>
                  <a:moveTo>
                    <a:pt x="10572730" y="312713"/>
                  </a:moveTo>
                  <a:lnTo>
                    <a:pt x="10570198" y="312713"/>
                  </a:lnTo>
                  <a:lnTo>
                    <a:pt x="10567666" y="312713"/>
                  </a:lnTo>
                  <a:lnTo>
                    <a:pt x="10565134" y="310181"/>
                  </a:lnTo>
                  <a:lnTo>
                    <a:pt x="10565134" y="307649"/>
                  </a:lnTo>
                  <a:lnTo>
                    <a:pt x="10565134" y="305116"/>
                  </a:lnTo>
                  <a:lnTo>
                    <a:pt x="10567666" y="302585"/>
                  </a:lnTo>
                  <a:lnTo>
                    <a:pt x="10570198" y="302585"/>
                  </a:lnTo>
                  <a:lnTo>
                    <a:pt x="10572730" y="302585"/>
                  </a:lnTo>
                  <a:lnTo>
                    <a:pt x="10572730" y="305116"/>
                  </a:lnTo>
                  <a:lnTo>
                    <a:pt x="10575263" y="307649"/>
                  </a:lnTo>
                  <a:lnTo>
                    <a:pt x="10572730" y="310181"/>
                  </a:lnTo>
                  <a:lnTo>
                    <a:pt x="10572730" y="312713"/>
                  </a:lnTo>
                  <a:close/>
                  <a:moveTo>
                    <a:pt x="491225" y="326639"/>
                  </a:moveTo>
                  <a:lnTo>
                    <a:pt x="496289" y="329171"/>
                  </a:lnTo>
                  <a:lnTo>
                    <a:pt x="496289" y="331703"/>
                  </a:lnTo>
                  <a:lnTo>
                    <a:pt x="498821" y="331703"/>
                  </a:lnTo>
                  <a:lnTo>
                    <a:pt x="501353" y="334236"/>
                  </a:lnTo>
                  <a:lnTo>
                    <a:pt x="501353" y="336768"/>
                  </a:lnTo>
                  <a:lnTo>
                    <a:pt x="503885" y="341832"/>
                  </a:lnTo>
                  <a:lnTo>
                    <a:pt x="506417" y="344364"/>
                  </a:lnTo>
                  <a:lnTo>
                    <a:pt x="506417" y="346896"/>
                  </a:lnTo>
                  <a:lnTo>
                    <a:pt x="508950" y="349428"/>
                  </a:lnTo>
                  <a:lnTo>
                    <a:pt x="511482" y="349428"/>
                  </a:lnTo>
                  <a:lnTo>
                    <a:pt x="511482" y="351960"/>
                  </a:lnTo>
                  <a:lnTo>
                    <a:pt x="511482" y="354492"/>
                  </a:lnTo>
                  <a:lnTo>
                    <a:pt x="508950" y="354492"/>
                  </a:lnTo>
                  <a:lnTo>
                    <a:pt x="503885" y="359557"/>
                  </a:lnTo>
                  <a:lnTo>
                    <a:pt x="498821" y="362088"/>
                  </a:lnTo>
                  <a:lnTo>
                    <a:pt x="496289" y="362088"/>
                  </a:lnTo>
                  <a:lnTo>
                    <a:pt x="493757" y="362088"/>
                  </a:lnTo>
                  <a:lnTo>
                    <a:pt x="486161" y="368419"/>
                  </a:lnTo>
                  <a:lnTo>
                    <a:pt x="483629" y="368419"/>
                  </a:lnTo>
                  <a:lnTo>
                    <a:pt x="483629" y="370951"/>
                  </a:lnTo>
                  <a:lnTo>
                    <a:pt x="483629" y="373483"/>
                  </a:lnTo>
                  <a:lnTo>
                    <a:pt x="481097" y="376015"/>
                  </a:lnTo>
                  <a:lnTo>
                    <a:pt x="479831" y="376015"/>
                  </a:lnTo>
                  <a:lnTo>
                    <a:pt x="479831" y="373483"/>
                  </a:lnTo>
                  <a:lnTo>
                    <a:pt x="477298" y="370951"/>
                  </a:lnTo>
                  <a:lnTo>
                    <a:pt x="474766" y="370951"/>
                  </a:lnTo>
                  <a:lnTo>
                    <a:pt x="472234" y="370951"/>
                  </a:lnTo>
                  <a:lnTo>
                    <a:pt x="472234" y="368419"/>
                  </a:lnTo>
                  <a:lnTo>
                    <a:pt x="472234" y="363355"/>
                  </a:lnTo>
                  <a:lnTo>
                    <a:pt x="472234" y="360822"/>
                  </a:lnTo>
                  <a:lnTo>
                    <a:pt x="472234" y="358290"/>
                  </a:lnTo>
                  <a:lnTo>
                    <a:pt x="474766" y="355758"/>
                  </a:lnTo>
                  <a:lnTo>
                    <a:pt x="474766" y="353226"/>
                  </a:lnTo>
                  <a:lnTo>
                    <a:pt x="469702" y="341832"/>
                  </a:lnTo>
                  <a:lnTo>
                    <a:pt x="467170" y="341832"/>
                  </a:lnTo>
                  <a:lnTo>
                    <a:pt x="467170" y="339300"/>
                  </a:lnTo>
                  <a:lnTo>
                    <a:pt x="467170" y="338034"/>
                  </a:lnTo>
                  <a:lnTo>
                    <a:pt x="469702" y="338034"/>
                  </a:lnTo>
                  <a:lnTo>
                    <a:pt x="469702" y="335501"/>
                  </a:lnTo>
                  <a:lnTo>
                    <a:pt x="472234" y="335501"/>
                  </a:lnTo>
                  <a:lnTo>
                    <a:pt x="474766" y="330437"/>
                  </a:lnTo>
                  <a:lnTo>
                    <a:pt x="477298" y="327905"/>
                  </a:lnTo>
                  <a:lnTo>
                    <a:pt x="474766" y="327905"/>
                  </a:lnTo>
                  <a:lnTo>
                    <a:pt x="474766" y="325373"/>
                  </a:lnTo>
                  <a:lnTo>
                    <a:pt x="474766" y="322841"/>
                  </a:lnTo>
                  <a:lnTo>
                    <a:pt x="472234" y="322841"/>
                  </a:lnTo>
                  <a:lnTo>
                    <a:pt x="472234" y="320309"/>
                  </a:lnTo>
                  <a:lnTo>
                    <a:pt x="472234" y="317777"/>
                  </a:lnTo>
                  <a:lnTo>
                    <a:pt x="474766" y="317777"/>
                  </a:lnTo>
                  <a:lnTo>
                    <a:pt x="474766" y="315245"/>
                  </a:lnTo>
                  <a:lnTo>
                    <a:pt x="474766" y="317777"/>
                  </a:lnTo>
                  <a:lnTo>
                    <a:pt x="477298" y="317777"/>
                  </a:lnTo>
                  <a:lnTo>
                    <a:pt x="479831" y="317777"/>
                  </a:lnTo>
                  <a:lnTo>
                    <a:pt x="479831" y="320309"/>
                  </a:lnTo>
                  <a:lnTo>
                    <a:pt x="484895" y="322841"/>
                  </a:lnTo>
                  <a:lnTo>
                    <a:pt x="487427" y="322841"/>
                  </a:lnTo>
                  <a:lnTo>
                    <a:pt x="489959" y="325373"/>
                  </a:lnTo>
                  <a:lnTo>
                    <a:pt x="491225" y="325373"/>
                  </a:lnTo>
                  <a:close/>
                  <a:moveTo>
                    <a:pt x="10582859" y="332970"/>
                  </a:moveTo>
                  <a:lnTo>
                    <a:pt x="10580326" y="332970"/>
                  </a:lnTo>
                  <a:lnTo>
                    <a:pt x="10580326" y="330437"/>
                  </a:lnTo>
                  <a:lnTo>
                    <a:pt x="10577794" y="330437"/>
                  </a:lnTo>
                  <a:lnTo>
                    <a:pt x="10577794" y="327905"/>
                  </a:lnTo>
                  <a:lnTo>
                    <a:pt x="10577794" y="325373"/>
                  </a:lnTo>
                  <a:lnTo>
                    <a:pt x="10580326" y="322841"/>
                  </a:lnTo>
                  <a:lnTo>
                    <a:pt x="10582859" y="322841"/>
                  </a:lnTo>
                  <a:lnTo>
                    <a:pt x="10585391" y="322841"/>
                  </a:lnTo>
                  <a:lnTo>
                    <a:pt x="10585391" y="325373"/>
                  </a:lnTo>
                  <a:lnTo>
                    <a:pt x="10585391" y="327905"/>
                  </a:lnTo>
                  <a:lnTo>
                    <a:pt x="10585391" y="330437"/>
                  </a:lnTo>
                  <a:lnTo>
                    <a:pt x="10582859" y="332970"/>
                  </a:lnTo>
                  <a:close/>
                  <a:moveTo>
                    <a:pt x="10587923" y="346896"/>
                  </a:moveTo>
                  <a:lnTo>
                    <a:pt x="10585391" y="346896"/>
                  </a:lnTo>
                  <a:lnTo>
                    <a:pt x="10582859" y="344364"/>
                  </a:lnTo>
                  <a:lnTo>
                    <a:pt x="10582859" y="341832"/>
                  </a:lnTo>
                  <a:lnTo>
                    <a:pt x="10582859" y="339300"/>
                  </a:lnTo>
                  <a:lnTo>
                    <a:pt x="10585391" y="336768"/>
                  </a:lnTo>
                  <a:lnTo>
                    <a:pt x="10587923" y="336768"/>
                  </a:lnTo>
                  <a:lnTo>
                    <a:pt x="10590455" y="336768"/>
                  </a:lnTo>
                  <a:lnTo>
                    <a:pt x="10590455" y="339300"/>
                  </a:lnTo>
                  <a:lnTo>
                    <a:pt x="10590455" y="341832"/>
                  </a:lnTo>
                  <a:lnTo>
                    <a:pt x="10590455" y="344364"/>
                  </a:lnTo>
                  <a:lnTo>
                    <a:pt x="10590455" y="346896"/>
                  </a:lnTo>
                  <a:lnTo>
                    <a:pt x="10587923" y="346896"/>
                  </a:lnTo>
                  <a:close/>
                  <a:moveTo>
                    <a:pt x="11301971" y="363355"/>
                  </a:moveTo>
                  <a:lnTo>
                    <a:pt x="11299439" y="363355"/>
                  </a:lnTo>
                  <a:lnTo>
                    <a:pt x="11296907" y="360822"/>
                  </a:lnTo>
                  <a:lnTo>
                    <a:pt x="11296907" y="358290"/>
                  </a:lnTo>
                  <a:lnTo>
                    <a:pt x="11296907" y="355758"/>
                  </a:lnTo>
                  <a:lnTo>
                    <a:pt x="11296907" y="353226"/>
                  </a:lnTo>
                  <a:lnTo>
                    <a:pt x="11299439" y="353226"/>
                  </a:lnTo>
                  <a:lnTo>
                    <a:pt x="11301971" y="353226"/>
                  </a:lnTo>
                  <a:lnTo>
                    <a:pt x="11304503" y="355758"/>
                  </a:lnTo>
                  <a:lnTo>
                    <a:pt x="11304503" y="358290"/>
                  </a:lnTo>
                  <a:lnTo>
                    <a:pt x="11304503" y="360822"/>
                  </a:lnTo>
                  <a:lnTo>
                    <a:pt x="11301971" y="360822"/>
                  </a:lnTo>
                  <a:lnTo>
                    <a:pt x="11301971" y="363355"/>
                  </a:lnTo>
                  <a:close/>
                  <a:moveTo>
                    <a:pt x="10596785" y="383611"/>
                  </a:moveTo>
                  <a:lnTo>
                    <a:pt x="10594253" y="383611"/>
                  </a:lnTo>
                  <a:lnTo>
                    <a:pt x="10591721" y="381079"/>
                  </a:lnTo>
                  <a:lnTo>
                    <a:pt x="10591721" y="378547"/>
                  </a:lnTo>
                  <a:lnTo>
                    <a:pt x="10591721" y="376015"/>
                  </a:lnTo>
                  <a:lnTo>
                    <a:pt x="10594253" y="376015"/>
                  </a:lnTo>
                  <a:lnTo>
                    <a:pt x="10594253" y="373483"/>
                  </a:lnTo>
                  <a:lnTo>
                    <a:pt x="10596785" y="373483"/>
                  </a:lnTo>
                  <a:lnTo>
                    <a:pt x="10599317" y="376015"/>
                  </a:lnTo>
                  <a:lnTo>
                    <a:pt x="10599317" y="378547"/>
                  </a:lnTo>
                  <a:lnTo>
                    <a:pt x="10599317" y="381079"/>
                  </a:lnTo>
                  <a:lnTo>
                    <a:pt x="10599317" y="383611"/>
                  </a:lnTo>
                  <a:lnTo>
                    <a:pt x="10596785" y="383611"/>
                  </a:lnTo>
                  <a:close/>
                  <a:moveTo>
                    <a:pt x="10601849" y="411464"/>
                  </a:moveTo>
                  <a:lnTo>
                    <a:pt x="10599317" y="411464"/>
                  </a:lnTo>
                  <a:lnTo>
                    <a:pt x="10596785" y="408932"/>
                  </a:lnTo>
                  <a:lnTo>
                    <a:pt x="10596785" y="406400"/>
                  </a:lnTo>
                  <a:lnTo>
                    <a:pt x="10596785" y="403868"/>
                  </a:lnTo>
                  <a:lnTo>
                    <a:pt x="10596785" y="401336"/>
                  </a:lnTo>
                  <a:lnTo>
                    <a:pt x="10599317" y="401336"/>
                  </a:lnTo>
                  <a:lnTo>
                    <a:pt x="10601849" y="401336"/>
                  </a:lnTo>
                  <a:lnTo>
                    <a:pt x="10604381" y="403868"/>
                  </a:lnTo>
                  <a:lnTo>
                    <a:pt x="10604381" y="406400"/>
                  </a:lnTo>
                  <a:lnTo>
                    <a:pt x="10604381" y="408932"/>
                  </a:lnTo>
                  <a:lnTo>
                    <a:pt x="10601849" y="408932"/>
                  </a:lnTo>
                  <a:lnTo>
                    <a:pt x="10601849" y="411464"/>
                  </a:lnTo>
                  <a:close/>
                  <a:moveTo>
                    <a:pt x="10604381" y="431721"/>
                  </a:moveTo>
                  <a:lnTo>
                    <a:pt x="10601849" y="431721"/>
                  </a:lnTo>
                  <a:lnTo>
                    <a:pt x="10599317" y="431721"/>
                  </a:lnTo>
                  <a:lnTo>
                    <a:pt x="10599317" y="429189"/>
                  </a:lnTo>
                  <a:lnTo>
                    <a:pt x="10596785" y="429189"/>
                  </a:lnTo>
                  <a:lnTo>
                    <a:pt x="10596785" y="426657"/>
                  </a:lnTo>
                  <a:lnTo>
                    <a:pt x="10599317" y="424124"/>
                  </a:lnTo>
                  <a:lnTo>
                    <a:pt x="10599317" y="421593"/>
                  </a:lnTo>
                  <a:lnTo>
                    <a:pt x="10601849" y="421593"/>
                  </a:lnTo>
                  <a:lnTo>
                    <a:pt x="10604381" y="421593"/>
                  </a:lnTo>
                  <a:lnTo>
                    <a:pt x="10606914" y="424124"/>
                  </a:lnTo>
                  <a:lnTo>
                    <a:pt x="10606914" y="426657"/>
                  </a:lnTo>
                  <a:lnTo>
                    <a:pt x="10606914" y="429189"/>
                  </a:lnTo>
                  <a:lnTo>
                    <a:pt x="10604381" y="431721"/>
                  </a:lnTo>
                  <a:close/>
                  <a:moveTo>
                    <a:pt x="10604381" y="443115"/>
                  </a:moveTo>
                  <a:lnTo>
                    <a:pt x="10601849" y="443115"/>
                  </a:lnTo>
                  <a:lnTo>
                    <a:pt x="10599317" y="443115"/>
                  </a:lnTo>
                  <a:lnTo>
                    <a:pt x="10599317" y="440583"/>
                  </a:lnTo>
                  <a:lnTo>
                    <a:pt x="10599317" y="439317"/>
                  </a:lnTo>
                  <a:lnTo>
                    <a:pt x="10599317" y="436785"/>
                  </a:lnTo>
                  <a:lnTo>
                    <a:pt x="10601849" y="434253"/>
                  </a:lnTo>
                  <a:lnTo>
                    <a:pt x="10604381" y="434253"/>
                  </a:lnTo>
                  <a:lnTo>
                    <a:pt x="10604381" y="436785"/>
                  </a:lnTo>
                  <a:lnTo>
                    <a:pt x="10606914" y="436785"/>
                  </a:lnTo>
                  <a:lnTo>
                    <a:pt x="10606914" y="439317"/>
                  </a:lnTo>
                  <a:lnTo>
                    <a:pt x="10606914" y="441849"/>
                  </a:lnTo>
                  <a:lnTo>
                    <a:pt x="10604381" y="443115"/>
                  </a:lnTo>
                  <a:close/>
                  <a:moveTo>
                    <a:pt x="17725" y="469702"/>
                  </a:moveTo>
                  <a:lnTo>
                    <a:pt x="15193" y="469702"/>
                  </a:lnTo>
                  <a:lnTo>
                    <a:pt x="12660" y="467170"/>
                  </a:lnTo>
                  <a:lnTo>
                    <a:pt x="12660" y="464638"/>
                  </a:lnTo>
                  <a:lnTo>
                    <a:pt x="12660" y="462106"/>
                  </a:lnTo>
                  <a:lnTo>
                    <a:pt x="12660" y="459574"/>
                  </a:lnTo>
                  <a:lnTo>
                    <a:pt x="15193" y="457042"/>
                  </a:lnTo>
                  <a:lnTo>
                    <a:pt x="17725" y="457042"/>
                  </a:lnTo>
                  <a:lnTo>
                    <a:pt x="17725" y="459574"/>
                  </a:lnTo>
                  <a:lnTo>
                    <a:pt x="20257" y="459574"/>
                  </a:lnTo>
                  <a:lnTo>
                    <a:pt x="20257" y="462106"/>
                  </a:lnTo>
                  <a:lnTo>
                    <a:pt x="20257" y="464638"/>
                  </a:lnTo>
                  <a:lnTo>
                    <a:pt x="20257" y="467170"/>
                  </a:lnTo>
                  <a:lnTo>
                    <a:pt x="17725" y="467170"/>
                  </a:lnTo>
                  <a:lnTo>
                    <a:pt x="17725" y="469702"/>
                  </a:lnTo>
                  <a:close/>
                  <a:moveTo>
                    <a:pt x="10601849" y="469702"/>
                  </a:moveTo>
                  <a:lnTo>
                    <a:pt x="10599317" y="469702"/>
                  </a:lnTo>
                  <a:lnTo>
                    <a:pt x="10596785" y="469702"/>
                  </a:lnTo>
                  <a:lnTo>
                    <a:pt x="10596785" y="467170"/>
                  </a:lnTo>
                  <a:lnTo>
                    <a:pt x="10596785" y="464638"/>
                  </a:lnTo>
                  <a:lnTo>
                    <a:pt x="10596785" y="462106"/>
                  </a:lnTo>
                  <a:lnTo>
                    <a:pt x="10596785" y="459574"/>
                  </a:lnTo>
                  <a:lnTo>
                    <a:pt x="10599317" y="459574"/>
                  </a:lnTo>
                  <a:lnTo>
                    <a:pt x="10601849" y="459574"/>
                  </a:lnTo>
                  <a:lnTo>
                    <a:pt x="10604381" y="462106"/>
                  </a:lnTo>
                  <a:lnTo>
                    <a:pt x="10604381" y="464638"/>
                  </a:lnTo>
                  <a:lnTo>
                    <a:pt x="10604381" y="467170"/>
                  </a:lnTo>
                  <a:lnTo>
                    <a:pt x="10601849" y="469702"/>
                  </a:lnTo>
                  <a:close/>
                  <a:moveTo>
                    <a:pt x="10596785" y="482363"/>
                  </a:moveTo>
                  <a:lnTo>
                    <a:pt x="10594253" y="482363"/>
                  </a:lnTo>
                  <a:lnTo>
                    <a:pt x="10591721" y="479831"/>
                  </a:lnTo>
                  <a:lnTo>
                    <a:pt x="10591721" y="477298"/>
                  </a:lnTo>
                  <a:lnTo>
                    <a:pt x="10591721" y="474766"/>
                  </a:lnTo>
                  <a:lnTo>
                    <a:pt x="10594253" y="474766"/>
                  </a:lnTo>
                  <a:lnTo>
                    <a:pt x="10594253" y="472234"/>
                  </a:lnTo>
                  <a:lnTo>
                    <a:pt x="10596785" y="472234"/>
                  </a:lnTo>
                  <a:lnTo>
                    <a:pt x="10599317" y="474766"/>
                  </a:lnTo>
                  <a:lnTo>
                    <a:pt x="10599317" y="477298"/>
                  </a:lnTo>
                  <a:lnTo>
                    <a:pt x="10599317" y="479831"/>
                  </a:lnTo>
                  <a:lnTo>
                    <a:pt x="10599317" y="482363"/>
                  </a:lnTo>
                  <a:lnTo>
                    <a:pt x="10596785" y="482363"/>
                  </a:lnTo>
                  <a:close/>
                  <a:moveTo>
                    <a:pt x="10591721" y="548197"/>
                  </a:moveTo>
                  <a:lnTo>
                    <a:pt x="10589189" y="548197"/>
                  </a:lnTo>
                  <a:lnTo>
                    <a:pt x="10589189" y="545665"/>
                  </a:lnTo>
                  <a:lnTo>
                    <a:pt x="10586657" y="545665"/>
                  </a:lnTo>
                  <a:lnTo>
                    <a:pt x="10586657" y="543133"/>
                  </a:lnTo>
                  <a:lnTo>
                    <a:pt x="10586657" y="540601"/>
                  </a:lnTo>
                  <a:lnTo>
                    <a:pt x="10586657" y="538068"/>
                  </a:lnTo>
                  <a:lnTo>
                    <a:pt x="10589189" y="538068"/>
                  </a:lnTo>
                  <a:lnTo>
                    <a:pt x="10591721" y="535537"/>
                  </a:lnTo>
                  <a:lnTo>
                    <a:pt x="10589189" y="533004"/>
                  </a:lnTo>
                  <a:lnTo>
                    <a:pt x="10591721" y="530472"/>
                  </a:lnTo>
                  <a:lnTo>
                    <a:pt x="10594253" y="530472"/>
                  </a:lnTo>
                  <a:lnTo>
                    <a:pt x="10594253" y="527940"/>
                  </a:lnTo>
                  <a:lnTo>
                    <a:pt x="10594253" y="525408"/>
                  </a:lnTo>
                  <a:lnTo>
                    <a:pt x="10594253" y="522876"/>
                  </a:lnTo>
                  <a:lnTo>
                    <a:pt x="10596785" y="520344"/>
                  </a:lnTo>
                  <a:lnTo>
                    <a:pt x="10599317" y="520344"/>
                  </a:lnTo>
                  <a:lnTo>
                    <a:pt x="10601849" y="522876"/>
                  </a:lnTo>
                  <a:lnTo>
                    <a:pt x="10601849" y="525408"/>
                  </a:lnTo>
                  <a:lnTo>
                    <a:pt x="10601849" y="527940"/>
                  </a:lnTo>
                  <a:lnTo>
                    <a:pt x="10601849" y="530472"/>
                  </a:lnTo>
                  <a:lnTo>
                    <a:pt x="10599317" y="530472"/>
                  </a:lnTo>
                  <a:lnTo>
                    <a:pt x="10596785" y="533004"/>
                  </a:lnTo>
                  <a:lnTo>
                    <a:pt x="10599317" y="533004"/>
                  </a:lnTo>
                  <a:lnTo>
                    <a:pt x="10599317" y="535537"/>
                  </a:lnTo>
                  <a:lnTo>
                    <a:pt x="10596785" y="538068"/>
                  </a:lnTo>
                  <a:lnTo>
                    <a:pt x="10594253" y="538068"/>
                  </a:lnTo>
                  <a:lnTo>
                    <a:pt x="10596785" y="540601"/>
                  </a:lnTo>
                  <a:lnTo>
                    <a:pt x="10596785" y="543133"/>
                  </a:lnTo>
                  <a:lnTo>
                    <a:pt x="10594253" y="545665"/>
                  </a:lnTo>
                  <a:lnTo>
                    <a:pt x="10591721" y="548197"/>
                  </a:lnTo>
                  <a:close/>
                  <a:moveTo>
                    <a:pt x="11379200" y="557059"/>
                  </a:moveTo>
                  <a:lnTo>
                    <a:pt x="11376668" y="557059"/>
                  </a:lnTo>
                  <a:lnTo>
                    <a:pt x="11374136" y="554527"/>
                  </a:lnTo>
                  <a:lnTo>
                    <a:pt x="11374136" y="551995"/>
                  </a:lnTo>
                  <a:lnTo>
                    <a:pt x="11374136" y="549463"/>
                  </a:lnTo>
                  <a:lnTo>
                    <a:pt x="11376668" y="546931"/>
                  </a:lnTo>
                  <a:lnTo>
                    <a:pt x="11379200" y="546931"/>
                  </a:lnTo>
                  <a:lnTo>
                    <a:pt x="11381732" y="546931"/>
                  </a:lnTo>
                  <a:lnTo>
                    <a:pt x="11381732" y="549463"/>
                  </a:lnTo>
                  <a:lnTo>
                    <a:pt x="11381732" y="551995"/>
                  </a:lnTo>
                  <a:lnTo>
                    <a:pt x="11381732" y="554527"/>
                  </a:lnTo>
                  <a:lnTo>
                    <a:pt x="11381732" y="557059"/>
                  </a:lnTo>
                  <a:lnTo>
                    <a:pt x="11379200" y="557059"/>
                  </a:lnTo>
                  <a:close/>
                  <a:moveTo>
                    <a:pt x="10582859" y="574784"/>
                  </a:moveTo>
                  <a:lnTo>
                    <a:pt x="10580326" y="574784"/>
                  </a:lnTo>
                  <a:lnTo>
                    <a:pt x="10577794" y="574784"/>
                  </a:lnTo>
                  <a:lnTo>
                    <a:pt x="10577794" y="572252"/>
                  </a:lnTo>
                  <a:lnTo>
                    <a:pt x="10575263" y="569720"/>
                  </a:lnTo>
                  <a:lnTo>
                    <a:pt x="10577794" y="567188"/>
                  </a:lnTo>
                  <a:lnTo>
                    <a:pt x="10577794" y="565922"/>
                  </a:lnTo>
                  <a:lnTo>
                    <a:pt x="10580326" y="565922"/>
                  </a:lnTo>
                  <a:lnTo>
                    <a:pt x="10582859" y="565922"/>
                  </a:lnTo>
                  <a:lnTo>
                    <a:pt x="10585391" y="568454"/>
                  </a:lnTo>
                  <a:lnTo>
                    <a:pt x="10585391" y="570986"/>
                  </a:lnTo>
                  <a:lnTo>
                    <a:pt x="10585391" y="573518"/>
                  </a:lnTo>
                  <a:lnTo>
                    <a:pt x="10582859" y="574784"/>
                  </a:lnTo>
                  <a:close/>
                  <a:moveTo>
                    <a:pt x="10570198" y="593775"/>
                  </a:moveTo>
                  <a:lnTo>
                    <a:pt x="10570198" y="596306"/>
                  </a:lnTo>
                  <a:lnTo>
                    <a:pt x="10570198" y="598839"/>
                  </a:lnTo>
                  <a:lnTo>
                    <a:pt x="10567666" y="598839"/>
                  </a:lnTo>
                  <a:lnTo>
                    <a:pt x="10570198" y="598839"/>
                  </a:lnTo>
                  <a:lnTo>
                    <a:pt x="10570198" y="601371"/>
                  </a:lnTo>
                  <a:lnTo>
                    <a:pt x="10567666" y="603903"/>
                  </a:lnTo>
                  <a:lnTo>
                    <a:pt x="10565134" y="606435"/>
                  </a:lnTo>
                  <a:lnTo>
                    <a:pt x="10565134" y="608967"/>
                  </a:lnTo>
                  <a:lnTo>
                    <a:pt x="10562602" y="608967"/>
                  </a:lnTo>
                  <a:lnTo>
                    <a:pt x="10562602" y="611499"/>
                  </a:lnTo>
                  <a:lnTo>
                    <a:pt x="10562602" y="608967"/>
                  </a:lnTo>
                  <a:lnTo>
                    <a:pt x="10560070" y="608967"/>
                  </a:lnTo>
                  <a:lnTo>
                    <a:pt x="10560070" y="606435"/>
                  </a:lnTo>
                  <a:lnTo>
                    <a:pt x="10560070" y="601371"/>
                  </a:lnTo>
                  <a:lnTo>
                    <a:pt x="10560070" y="598839"/>
                  </a:lnTo>
                  <a:lnTo>
                    <a:pt x="10560070" y="596306"/>
                  </a:lnTo>
                  <a:lnTo>
                    <a:pt x="10562602" y="596306"/>
                  </a:lnTo>
                  <a:lnTo>
                    <a:pt x="10565134" y="593775"/>
                  </a:lnTo>
                  <a:lnTo>
                    <a:pt x="10565134" y="596306"/>
                  </a:lnTo>
                  <a:lnTo>
                    <a:pt x="10567666" y="593775"/>
                  </a:lnTo>
                  <a:lnTo>
                    <a:pt x="10567666" y="591242"/>
                  </a:lnTo>
                  <a:lnTo>
                    <a:pt x="10570198" y="593775"/>
                  </a:lnTo>
                  <a:close/>
                  <a:moveTo>
                    <a:pt x="11258926" y="672269"/>
                  </a:moveTo>
                  <a:lnTo>
                    <a:pt x="11261458" y="672269"/>
                  </a:lnTo>
                  <a:lnTo>
                    <a:pt x="11263990" y="672269"/>
                  </a:lnTo>
                  <a:lnTo>
                    <a:pt x="11266522" y="672269"/>
                  </a:lnTo>
                  <a:lnTo>
                    <a:pt x="11266522" y="674801"/>
                  </a:lnTo>
                  <a:lnTo>
                    <a:pt x="11266522" y="677333"/>
                  </a:lnTo>
                  <a:lnTo>
                    <a:pt x="11266522" y="679865"/>
                  </a:lnTo>
                  <a:lnTo>
                    <a:pt x="11266522" y="682398"/>
                  </a:lnTo>
                  <a:lnTo>
                    <a:pt x="11263990" y="682398"/>
                  </a:lnTo>
                  <a:lnTo>
                    <a:pt x="11261458" y="682398"/>
                  </a:lnTo>
                  <a:lnTo>
                    <a:pt x="11258926" y="679865"/>
                  </a:lnTo>
                  <a:lnTo>
                    <a:pt x="11258926" y="677333"/>
                  </a:lnTo>
                  <a:lnTo>
                    <a:pt x="11256394" y="677333"/>
                  </a:lnTo>
                  <a:lnTo>
                    <a:pt x="11256394" y="679865"/>
                  </a:lnTo>
                  <a:lnTo>
                    <a:pt x="11253862" y="679865"/>
                  </a:lnTo>
                  <a:lnTo>
                    <a:pt x="11251329" y="677333"/>
                  </a:lnTo>
                  <a:lnTo>
                    <a:pt x="11248797" y="674801"/>
                  </a:lnTo>
                  <a:lnTo>
                    <a:pt x="11248797" y="672269"/>
                  </a:lnTo>
                  <a:lnTo>
                    <a:pt x="11251329" y="672269"/>
                  </a:lnTo>
                  <a:lnTo>
                    <a:pt x="11251329" y="669737"/>
                  </a:lnTo>
                  <a:lnTo>
                    <a:pt x="11253862" y="669737"/>
                  </a:lnTo>
                  <a:lnTo>
                    <a:pt x="11253862" y="667205"/>
                  </a:lnTo>
                  <a:lnTo>
                    <a:pt x="11256394" y="669737"/>
                  </a:lnTo>
                  <a:lnTo>
                    <a:pt x="11258926" y="672269"/>
                  </a:lnTo>
                  <a:close/>
                  <a:moveTo>
                    <a:pt x="11329824" y="692526"/>
                  </a:moveTo>
                  <a:lnTo>
                    <a:pt x="11327292" y="692526"/>
                  </a:lnTo>
                  <a:lnTo>
                    <a:pt x="11327292" y="689994"/>
                  </a:lnTo>
                  <a:lnTo>
                    <a:pt x="11324760" y="689994"/>
                  </a:lnTo>
                  <a:lnTo>
                    <a:pt x="11324760" y="687462"/>
                  </a:lnTo>
                  <a:lnTo>
                    <a:pt x="11324760" y="684930"/>
                  </a:lnTo>
                  <a:lnTo>
                    <a:pt x="11324760" y="682398"/>
                  </a:lnTo>
                  <a:lnTo>
                    <a:pt x="11327292" y="682398"/>
                  </a:lnTo>
                  <a:lnTo>
                    <a:pt x="11327292" y="679865"/>
                  </a:lnTo>
                  <a:lnTo>
                    <a:pt x="11329824" y="679865"/>
                  </a:lnTo>
                  <a:lnTo>
                    <a:pt x="11332357" y="682398"/>
                  </a:lnTo>
                  <a:lnTo>
                    <a:pt x="11332357" y="684930"/>
                  </a:lnTo>
                  <a:lnTo>
                    <a:pt x="11332357" y="687462"/>
                  </a:lnTo>
                  <a:lnTo>
                    <a:pt x="11332357" y="689994"/>
                  </a:lnTo>
                  <a:lnTo>
                    <a:pt x="11329824" y="692526"/>
                  </a:lnTo>
                  <a:close/>
                  <a:moveTo>
                    <a:pt x="11156376" y="692526"/>
                  </a:moveTo>
                  <a:lnTo>
                    <a:pt x="11153844" y="692526"/>
                  </a:lnTo>
                  <a:lnTo>
                    <a:pt x="11151312" y="692526"/>
                  </a:lnTo>
                  <a:lnTo>
                    <a:pt x="11151312" y="689994"/>
                  </a:lnTo>
                  <a:lnTo>
                    <a:pt x="11151312" y="687462"/>
                  </a:lnTo>
                  <a:lnTo>
                    <a:pt x="11151312" y="684930"/>
                  </a:lnTo>
                  <a:lnTo>
                    <a:pt x="11151312" y="682398"/>
                  </a:lnTo>
                  <a:lnTo>
                    <a:pt x="11153844" y="682398"/>
                  </a:lnTo>
                  <a:lnTo>
                    <a:pt x="11156376" y="682398"/>
                  </a:lnTo>
                  <a:lnTo>
                    <a:pt x="11158908" y="682398"/>
                  </a:lnTo>
                  <a:lnTo>
                    <a:pt x="11158908" y="684930"/>
                  </a:lnTo>
                  <a:lnTo>
                    <a:pt x="11158908" y="687462"/>
                  </a:lnTo>
                  <a:lnTo>
                    <a:pt x="11158908" y="689994"/>
                  </a:lnTo>
                  <a:lnTo>
                    <a:pt x="11158908" y="692526"/>
                  </a:lnTo>
                  <a:lnTo>
                    <a:pt x="11156376" y="692526"/>
                  </a:lnTo>
                  <a:close/>
                  <a:moveTo>
                    <a:pt x="11410851" y="697590"/>
                  </a:moveTo>
                  <a:lnTo>
                    <a:pt x="11408319" y="697590"/>
                  </a:lnTo>
                  <a:lnTo>
                    <a:pt x="11405787" y="697590"/>
                  </a:lnTo>
                  <a:lnTo>
                    <a:pt x="11403255" y="695058"/>
                  </a:lnTo>
                  <a:lnTo>
                    <a:pt x="11403255" y="692526"/>
                  </a:lnTo>
                  <a:lnTo>
                    <a:pt x="11403255" y="689994"/>
                  </a:lnTo>
                  <a:lnTo>
                    <a:pt x="11405787" y="689994"/>
                  </a:lnTo>
                  <a:lnTo>
                    <a:pt x="11405787" y="687462"/>
                  </a:lnTo>
                  <a:lnTo>
                    <a:pt x="11408319" y="687462"/>
                  </a:lnTo>
                  <a:lnTo>
                    <a:pt x="11410851" y="687462"/>
                  </a:lnTo>
                  <a:lnTo>
                    <a:pt x="11410851" y="689994"/>
                  </a:lnTo>
                  <a:lnTo>
                    <a:pt x="11413383" y="692526"/>
                  </a:lnTo>
                  <a:lnTo>
                    <a:pt x="11413383" y="695058"/>
                  </a:lnTo>
                  <a:lnTo>
                    <a:pt x="11410851" y="695058"/>
                  </a:lnTo>
                  <a:lnTo>
                    <a:pt x="11410851" y="697590"/>
                  </a:lnTo>
                  <a:close/>
                  <a:moveTo>
                    <a:pt x="11308301" y="702654"/>
                  </a:moveTo>
                  <a:lnTo>
                    <a:pt x="11305769" y="702654"/>
                  </a:lnTo>
                  <a:lnTo>
                    <a:pt x="11305769" y="700122"/>
                  </a:lnTo>
                  <a:lnTo>
                    <a:pt x="11303238" y="700122"/>
                  </a:lnTo>
                  <a:lnTo>
                    <a:pt x="11303238" y="697590"/>
                  </a:lnTo>
                  <a:lnTo>
                    <a:pt x="11303238" y="695058"/>
                  </a:lnTo>
                  <a:lnTo>
                    <a:pt x="11305769" y="692526"/>
                  </a:lnTo>
                  <a:lnTo>
                    <a:pt x="11308301" y="689994"/>
                  </a:lnTo>
                  <a:lnTo>
                    <a:pt x="11308301" y="692526"/>
                  </a:lnTo>
                  <a:lnTo>
                    <a:pt x="11310834" y="692526"/>
                  </a:lnTo>
                  <a:lnTo>
                    <a:pt x="11310834" y="695058"/>
                  </a:lnTo>
                  <a:lnTo>
                    <a:pt x="11310834" y="697590"/>
                  </a:lnTo>
                  <a:lnTo>
                    <a:pt x="11310834" y="700122"/>
                  </a:lnTo>
                  <a:lnTo>
                    <a:pt x="11308301" y="702654"/>
                  </a:lnTo>
                  <a:close/>
                  <a:moveTo>
                    <a:pt x="11413383" y="731773"/>
                  </a:moveTo>
                  <a:lnTo>
                    <a:pt x="11410851" y="731773"/>
                  </a:lnTo>
                  <a:lnTo>
                    <a:pt x="11408319" y="731773"/>
                  </a:lnTo>
                  <a:lnTo>
                    <a:pt x="11408319" y="730507"/>
                  </a:lnTo>
                  <a:lnTo>
                    <a:pt x="11408319" y="727975"/>
                  </a:lnTo>
                  <a:lnTo>
                    <a:pt x="11408319" y="725443"/>
                  </a:lnTo>
                  <a:lnTo>
                    <a:pt x="11408319" y="722911"/>
                  </a:lnTo>
                  <a:lnTo>
                    <a:pt x="11410851" y="722911"/>
                  </a:lnTo>
                  <a:lnTo>
                    <a:pt x="11413383" y="722911"/>
                  </a:lnTo>
                  <a:lnTo>
                    <a:pt x="11415915" y="725443"/>
                  </a:lnTo>
                  <a:lnTo>
                    <a:pt x="11415915" y="727975"/>
                  </a:lnTo>
                  <a:lnTo>
                    <a:pt x="11415915" y="730507"/>
                  </a:lnTo>
                  <a:lnTo>
                    <a:pt x="11413383" y="731773"/>
                  </a:lnTo>
                  <a:close/>
                  <a:moveTo>
                    <a:pt x="11422245" y="768489"/>
                  </a:moveTo>
                  <a:lnTo>
                    <a:pt x="11419713" y="771021"/>
                  </a:lnTo>
                  <a:lnTo>
                    <a:pt x="11419713" y="768489"/>
                  </a:lnTo>
                  <a:lnTo>
                    <a:pt x="11417182" y="768489"/>
                  </a:lnTo>
                  <a:lnTo>
                    <a:pt x="11417182" y="765956"/>
                  </a:lnTo>
                  <a:lnTo>
                    <a:pt x="11414649" y="763424"/>
                  </a:lnTo>
                  <a:lnTo>
                    <a:pt x="11412117" y="760892"/>
                  </a:lnTo>
                  <a:lnTo>
                    <a:pt x="11412117" y="758360"/>
                  </a:lnTo>
                  <a:lnTo>
                    <a:pt x="11414649" y="758360"/>
                  </a:lnTo>
                  <a:lnTo>
                    <a:pt x="11414649" y="755828"/>
                  </a:lnTo>
                  <a:lnTo>
                    <a:pt x="11417182" y="753296"/>
                  </a:lnTo>
                  <a:lnTo>
                    <a:pt x="11419713" y="755828"/>
                  </a:lnTo>
                  <a:lnTo>
                    <a:pt x="11419713" y="758360"/>
                  </a:lnTo>
                  <a:lnTo>
                    <a:pt x="11422245" y="758360"/>
                  </a:lnTo>
                  <a:lnTo>
                    <a:pt x="11422245" y="760892"/>
                  </a:lnTo>
                  <a:lnTo>
                    <a:pt x="11424778" y="760892"/>
                  </a:lnTo>
                  <a:lnTo>
                    <a:pt x="11424778" y="763424"/>
                  </a:lnTo>
                  <a:lnTo>
                    <a:pt x="11424778" y="765956"/>
                  </a:lnTo>
                  <a:lnTo>
                    <a:pt x="11422245" y="768489"/>
                  </a:lnTo>
                  <a:close/>
                  <a:moveTo>
                    <a:pt x="10344843" y="771021"/>
                  </a:moveTo>
                  <a:lnTo>
                    <a:pt x="10342310" y="771021"/>
                  </a:lnTo>
                  <a:lnTo>
                    <a:pt x="10339778" y="771021"/>
                  </a:lnTo>
                  <a:lnTo>
                    <a:pt x="10339778" y="768489"/>
                  </a:lnTo>
                  <a:lnTo>
                    <a:pt x="10339778" y="765956"/>
                  </a:lnTo>
                  <a:lnTo>
                    <a:pt x="10339778" y="763424"/>
                  </a:lnTo>
                  <a:lnTo>
                    <a:pt x="10339778" y="760892"/>
                  </a:lnTo>
                  <a:lnTo>
                    <a:pt x="10342310" y="760892"/>
                  </a:lnTo>
                  <a:lnTo>
                    <a:pt x="10344843" y="760892"/>
                  </a:lnTo>
                  <a:lnTo>
                    <a:pt x="10347375" y="763424"/>
                  </a:lnTo>
                  <a:lnTo>
                    <a:pt x="10347375" y="765956"/>
                  </a:lnTo>
                  <a:lnTo>
                    <a:pt x="10347375" y="768489"/>
                  </a:lnTo>
                  <a:lnTo>
                    <a:pt x="10344843" y="771021"/>
                  </a:lnTo>
                  <a:close/>
                  <a:moveTo>
                    <a:pt x="11308301" y="778617"/>
                  </a:moveTo>
                  <a:lnTo>
                    <a:pt x="11305769" y="781149"/>
                  </a:lnTo>
                  <a:lnTo>
                    <a:pt x="11303238" y="778617"/>
                  </a:lnTo>
                  <a:lnTo>
                    <a:pt x="11300705" y="776085"/>
                  </a:lnTo>
                  <a:lnTo>
                    <a:pt x="11300705" y="773553"/>
                  </a:lnTo>
                  <a:lnTo>
                    <a:pt x="11300705" y="771021"/>
                  </a:lnTo>
                  <a:lnTo>
                    <a:pt x="11303238" y="771021"/>
                  </a:lnTo>
                  <a:lnTo>
                    <a:pt x="11303238" y="768489"/>
                  </a:lnTo>
                  <a:lnTo>
                    <a:pt x="11305769" y="768489"/>
                  </a:lnTo>
                  <a:lnTo>
                    <a:pt x="11308301" y="768489"/>
                  </a:lnTo>
                  <a:lnTo>
                    <a:pt x="11308301" y="771021"/>
                  </a:lnTo>
                  <a:lnTo>
                    <a:pt x="11310834" y="773553"/>
                  </a:lnTo>
                  <a:lnTo>
                    <a:pt x="11310834" y="776085"/>
                  </a:lnTo>
                  <a:lnTo>
                    <a:pt x="11308301" y="776085"/>
                  </a:lnTo>
                  <a:lnTo>
                    <a:pt x="11308301" y="778617"/>
                  </a:lnTo>
                  <a:close/>
                  <a:moveTo>
                    <a:pt x="11263990" y="784947"/>
                  </a:moveTo>
                  <a:lnTo>
                    <a:pt x="11261458" y="784947"/>
                  </a:lnTo>
                  <a:lnTo>
                    <a:pt x="11261458" y="782415"/>
                  </a:lnTo>
                  <a:lnTo>
                    <a:pt x="11258926" y="782415"/>
                  </a:lnTo>
                  <a:lnTo>
                    <a:pt x="11258926" y="781149"/>
                  </a:lnTo>
                  <a:lnTo>
                    <a:pt x="11258926" y="778617"/>
                  </a:lnTo>
                  <a:lnTo>
                    <a:pt x="11261458" y="776085"/>
                  </a:lnTo>
                  <a:lnTo>
                    <a:pt x="11263990" y="773553"/>
                  </a:lnTo>
                  <a:lnTo>
                    <a:pt x="11263990" y="776085"/>
                  </a:lnTo>
                  <a:lnTo>
                    <a:pt x="11266522" y="776085"/>
                  </a:lnTo>
                  <a:lnTo>
                    <a:pt x="11266522" y="778617"/>
                  </a:lnTo>
                  <a:lnTo>
                    <a:pt x="11266522" y="781149"/>
                  </a:lnTo>
                  <a:lnTo>
                    <a:pt x="11266522" y="783681"/>
                  </a:lnTo>
                  <a:lnTo>
                    <a:pt x="11263990" y="784947"/>
                  </a:lnTo>
                  <a:close/>
                  <a:moveTo>
                    <a:pt x="10746179" y="795076"/>
                  </a:moveTo>
                  <a:lnTo>
                    <a:pt x="10743646" y="795076"/>
                  </a:lnTo>
                  <a:lnTo>
                    <a:pt x="10743646" y="792543"/>
                  </a:lnTo>
                  <a:lnTo>
                    <a:pt x="10741114" y="792543"/>
                  </a:lnTo>
                  <a:lnTo>
                    <a:pt x="10741114" y="790011"/>
                  </a:lnTo>
                  <a:lnTo>
                    <a:pt x="10741114" y="787479"/>
                  </a:lnTo>
                  <a:lnTo>
                    <a:pt x="10743646" y="784947"/>
                  </a:lnTo>
                  <a:lnTo>
                    <a:pt x="10746179" y="784947"/>
                  </a:lnTo>
                  <a:lnTo>
                    <a:pt x="10748710" y="784947"/>
                  </a:lnTo>
                  <a:lnTo>
                    <a:pt x="10748710" y="787479"/>
                  </a:lnTo>
                  <a:lnTo>
                    <a:pt x="10748710" y="790011"/>
                  </a:lnTo>
                  <a:lnTo>
                    <a:pt x="10748710" y="792543"/>
                  </a:lnTo>
                  <a:lnTo>
                    <a:pt x="10746179" y="795076"/>
                  </a:lnTo>
                  <a:close/>
                  <a:moveTo>
                    <a:pt x="11441236" y="796342"/>
                  </a:moveTo>
                  <a:lnTo>
                    <a:pt x="11441236" y="798873"/>
                  </a:lnTo>
                  <a:lnTo>
                    <a:pt x="11438704" y="796342"/>
                  </a:lnTo>
                  <a:lnTo>
                    <a:pt x="11436172" y="793809"/>
                  </a:lnTo>
                  <a:lnTo>
                    <a:pt x="11436172" y="791277"/>
                  </a:lnTo>
                  <a:lnTo>
                    <a:pt x="11436172" y="788745"/>
                  </a:lnTo>
                  <a:lnTo>
                    <a:pt x="11438704" y="788745"/>
                  </a:lnTo>
                  <a:lnTo>
                    <a:pt x="11438704" y="786213"/>
                  </a:lnTo>
                  <a:lnTo>
                    <a:pt x="11441236" y="786213"/>
                  </a:lnTo>
                  <a:lnTo>
                    <a:pt x="11443768" y="788745"/>
                  </a:lnTo>
                  <a:lnTo>
                    <a:pt x="11446300" y="791277"/>
                  </a:lnTo>
                  <a:lnTo>
                    <a:pt x="11446300" y="793809"/>
                  </a:lnTo>
                  <a:lnTo>
                    <a:pt x="11443768" y="793809"/>
                  </a:lnTo>
                  <a:lnTo>
                    <a:pt x="11443768" y="796342"/>
                  </a:lnTo>
                  <a:lnTo>
                    <a:pt x="11441236" y="796342"/>
                  </a:lnTo>
                  <a:close/>
                  <a:moveTo>
                    <a:pt x="11337420" y="803938"/>
                  </a:moveTo>
                  <a:lnTo>
                    <a:pt x="11337420" y="806470"/>
                  </a:lnTo>
                  <a:lnTo>
                    <a:pt x="11334889" y="803938"/>
                  </a:lnTo>
                  <a:lnTo>
                    <a:pt x="11332357" y="801406"/>
                  </a:lnTo>
                  <a:lnTo>
                    <a:pt x="11332357" y="798873"/>
                  </a:lnTo>
                  <a:lnTo>
                    <a:pt x="11332357" y="796342"/>
                  </a:lnTo>
                  <a:lnTo>
                    <a:pt x="11334889" y="796342"/>
                  </a:lnTo>
                  <a:lnTo>
                    <a:pt x="11334889" y="793809"/>
                  </a:lnTo>
                  <a:lnTo>
                    <a:pt x="11337420" y="793809"/>
                  </a:lnTo>
                  <a:lnTo>
                    <a:pt x="11339952" y="796342"/>
                  </a:lnTo>
                  <a:lnTo>
                    <a:pt x="11342485" y="798873"/>
                  </a:lnTo>
                  <a:lnTo>
                    <a:pt x="11342485" y="801406"/>
                  </a:lnTo>
                  <a:lnTo>
                    <a:pt x="11339952" y="801406"/>
                  </a:lnTo>
                  <a:lnTo>
                    <a:pt x="11339952" y="803938"/>
                  </a:lnTo>
                  <a:lnTo>
                    <a:pt x="11337420" y="803938"/>
                  </a:lnTo>
                  <a:close/>
                  <a:moveTo>
                    <a:pt x="10756307" y="810268"/>
                  </a:moveTo>
                  <a:lnTo>
                    <a:pt x="10753774" y="810268"/>
                  </a:lnTo>
                  <a:lnTo>
                    <a:pt x="10751242" y="807736"/>
                  </a:lnTo>
                  <a:lnTo>
                    <a:pt x="10748710" y="805204"/>
                  </a:lnTo>
                  <a:lnTo>
                    <a:pt x="10748710" y="802672"/>
                  </a:lnTo>
                  <a:lnTo>
                    <a:pt x="10751242" y="800140"/>
                  </a:lnTo>
                  <a:lnTo>
                    <a:pt x="10753774" y="797607"/>
                  </a:lnTo>
                  <a:lnTo>
                    <a:pt x="10756307" y="797607"/>
                  </a:lnTo>
                  <a:lnTo>
                    <a:pt x="10756307" y="800140"/>
                  </a:lnTo>
                  <a:lnTo>
                    <a:pt x="10758839" y="800140"/>
                  </a:lnTo>
                  <a:lnTo>
                    <a:pt x="10758839" y="802672"/>
                  </a:lnTo>
                  <a:lnTo>
                    <a:pt x="10758839" y="805204"/>
                  </a:lnTo>
                  <a:lnTo>
                    <a:pt x="10758839" y="807736"/>
                  </a:lnTo>
                  <a:lnTo>
                    <a:pt x="10756307" y="807736"/>
                  </a:lnTo>
                  <a:lnTo>
                    <a:pt x="10756307" y="810268"/>
                  </a:lnTo>
                  <a:close/>
                  <a:moveTo>
                    <a:pt x="10732252" y="810268"/>
                  </a:moveTo>
                  <a:lnTo>
                    <a:pt x="10729719" y="810268"/>
                  </a:lnTo>
                  <a:lnTo>
                    <a:pt x="10727188" y="810268"/>
                  </a:lnTo>
                  <a:lnTo>
                    <a:pt x="10727188" y="807736"/>
                  </a:lnTo>
                  <a:lnTo>
                    <a:pt x="10727188" y="806470"/>
                  </a:lnTo>
                  <a:lnTo>
                    <a:pt x="10727188" y="803938"/>
                  </a:lnTo>
                  <a:lnTo>
                    <a:pt x="10727188" y="801406"/>
                  </a:lnTo>
                  <a:lnTo>
                    <a:pt x="10729719" y="801406"/>
                  </a:lnTo>
                  <a:lnTo>
                    <a:pt x="10732252" y="801406"/>
                  </a:lnTo>
                  <a:lnTo>
                    <a:pt x="10734784" y="803938"/>
                  </a:lnTo>
                  <a:lnTo>
                    <a:pt x="10734784" y="806470"/>
                  </a:lnTo>
                  <a:lnTo>
                    <a:pt x="10734784" y="809002"/>
                  </a:lnTo>
                  <a:lnTo>
                    <a:pt x="10732252" y="810268"/>
                  </a:lnTo>
                  <a:close/>
                  <a:moveTo>
                    <a:pt x="11356411" y="846983"/>
                  </a:moveTo>
                  <a:lnTo>
                    <a:pt x="11353879" y="846983"/>
                  </a:lnTo>
                  <a:lnTo>
                    <a:pt x="11351347" y="846983"/>
                  </a:lnTo>
                  <a:lnTo>
                    <a:pt x="11351347" y="844451"/>
                  </a:lnTo>
                  <a:lnTo>
                    <a:pt x="11348815" y="844451"/>
                  </a:lnTo>
                  <a:lnTo>
                    <a:pt x="11348815" y="841919"/>
                  </a:lnTo>
                  <a:lnTo>
                    <a:pt x="11348815" y="839387"/>
                  </a:lnTo>
                  <a:lnTo>
                    <a:pt x="11348815" y="836855"/>
                  </a:lnTo>
                  <a:lnTo>
                    <a:pt x="11351347" y="836855"/>
                  </a:lnTo>
                  <a:lnTo>
                    <a:pt x="11351347" y="834323"/>
                  </a:lnTo>
                  <a:lnTo>
                    <a:pt x="11353879" y="834323"/>
                  </a:lnTo>
                  <a:lnTo>
                    <a:pt x="11356411" y="834323"/>
                  </a:lnTo>
                  <a:lnTo>
                    <a:pt x="11356411" y="836855"/>
                  </a:lnTo>
                  <a:lnTo>
                    <a:pt x="11358943" y="839387"/>
                  </a:lnTo>
                  <a:lnTo>
                    <a:pt x="11358943" y="841919"/>
                  </a:lnTo>
                  <a:lnTo>
                    <a:pt x="11356411" y="844451"/>
                  </a:lnTo>
                  <a:lnTo>
                    <a:pt x="11356411" y="846983"/>
                  </a:lnTo>
                  <a:close/>
                  <a:moveTo>
                    <a:pt x="11379200" y="854579"/>
                  </a:moveTo>
                  <a:lnTo>
                    <a:pt x="11376668" y="854579"/>
                  </a:lnTo>
                  <a:lnTo>
                    <a:pt x="11374136" y="852047"/>
                  </a:lnTo>
                  <a:lnTo>
                    <a:pt x="11374136" y="849515"/>
                  </a:lnTo>
                  <a:lnTo>
                    <a:pt x="11374136" y="846983"/>
                  </a:lnTo>
                  <a:lnTo>
                    <a:pt x="11374136" y="844451"/>
                  </a:lnTo>
                  <a:lnTo>
                    <a:pt x="11376668" y="841919"/>
                  </a:lnTo>
                  <a:lnTo>
                    <a:pt x="11379200" y="841919"/>
                  </a:lnTo>
                  <a:lnTo>
                    <a:pt x="11379200" y="844451"/>
                  </a:lnTo>
                  <a:lnTo>
                    <a:pt x="11381732" y="844451"/>
                  </a:lnTo>
                  <a:lnTo>
                    <a:pt x="11381732" y="846983"/>
                  </a:lnTo>
                  <a:lnTo>
                    <a:pt x="11381732" y="849515"/>
                  </a:lnTo>
                  <a:lnTo>
                    <a:pt x="11381732" y="852047"/>
                  </a:lnTo>
                  <a:lnTo>
                    <a:pt x="11379200" y="852047"/>
                  </a:lnTo>
                  <a:lnTo>
                    <a:pt x="11379200" y="854579"/>
                  </a:lnTo>
                  <a:close/>
                  <a:moveTo>
                    <a:pt x="10227101" y="854579"/>
                  </a:moveTo>
                  <a:lnTo>
                    <a:pt x="10227101" y="857112"/>
                  </a:lnTo>
                  <a:lnTo>
                    <a:pt x="10224568" y="854579"/>
                  </a:lnTo>
                  <a:lnTo>
                    <a:pt x="10224568" y="859644"/>
                  </a:lnTo>
                  <a:lnTo>
                    <a:pt x="10224568" y="862176"/>
                  </a:lnTo>
                  <a:lnTo>
                    <a:pt x="10224568" y="864708"/>
                  </a:lnTo>
                  <a:lnTo>
                    <a:pt x="10222036" y="864708"/>
                  </a:lnTo>
                  <a:lnTo>
                    <a:pt x="10222036" y="867240"/>
                  </a:lnTo>
                  <a:lnTo>
                    <a:pt x="10219504" y="869772"/>
                  </a:lnTo>
                  <a:lnTo>
                    <a:pt x="10219504" y="872304"/>
                  </a:lnTo>
                  <a:lnTo>
                    <a:pt x="10216972" y="874836"/>
                  </a:lnTo>
                  <a:lnTo>
                    <a:pt x="10216972" y="877368"/>
                  </a:lnTo>
                  <a:lnTo>
                    <a:pt x="10214440" y="879900"/>
                  </a:lnTo>
                  <a:lnTo>
                    <a:pt x="10211908" y="879900"/>
                  </a:lnTo>
                  <a:lnTo>
                    <a:pt x="10211908" y="882432"/>
                  </a:lnTo>
                  <a:lnTo>
                    <a:pt x="10211908" y="884965"/>
                  </a:lnTo>
                  <a:lnTo>
                    <a:pt x="10209376" y="884965"/>
                  </a:lnTo>
                  <a:lnTo>
                    <a:pt x="10206843" y="884965"/>
                  </a:lnTo>
                  <a:lnTo>
                    <a:pt x="10204311" y="882432"/>
                  </a:lnTo>
                  <a:lnTo>
                    <a:pt x="10204311" y="879900"/>
                  </a:lnTo>
                  <a:lnTo>
                    <a:pt x="10204311" y="877368"/>
                  </a:lnTo>
                  <a:lnTo>
                    <a:pt x="10206843" y="874836"/>
                  </a:lnTo>
                  <a:lnTo>
                    <a:pt x="10209376" y="874836"/>
                  </a:lnTo>
                  <a:lnTo>
                    <a:pt x="10209376" y="872304"/>
                  </a:lnTo>
                  <a:lnTo>
                    <a:pt x="10209376" y="869772"/>
                  </a:lnTo>
                  <a:lnTo>
                    <a:pt x="10211908" y="869772"/>
                  </a:lnTo>
                  <a:lnTo>
                    <a:pt x="10214440" y="867240"/>
                  </a:lnTo>
                  <a:lnTo>
                    <a:pt x="10211908" y="864708"/>
                  </a:lnTo>
                  <a:lnTo>
                    <a:pt x="10211908" y="862176"/>
                  </a:lnTo>
                  <a:lnTo>
                    <a:pt x="10214440" y="862176"/>
                  </a:lnTo>
                  <a:lnTo>
                    <a:pt x="10214440" y="859644"/>
                  </a:lnTo>
                  <a:lnTo>
                    <a:pt x="10216972" y="859644"/>
                  </a:lnTo>
                  <a:lnTo>
                    <a:pt x="10216972" y="857112"/>
                  </a:lnTo>
                  <a:lnTo>
                    <a:pt x="10216972" y="854579"/>
                  </a:lnTo>
                  <a:lnTo>
                    <a:pt x="10222036" y="854579"/>
                  </a:lnTo>
                  <a:lnTo>
                    <a:pt x="10219504" y="852047"/>
                  </a:lnTo>
                  <a:lnTo>
                    <a:pt x="10219504" y="849515"/>
                  </a:lnTo>
                  <a:lnTo>
                    <a:pt x="10222036" y="846983"/>
                  </a:lnTo>
                  <a:lnTo>
                    <a:pt x="10224568" y="846983"/>
                  </a:lnTo>
                  <a:lnTo>
                    <a:pt x="10227101" y="846983"/>
                  </a:lnTo>
                  <a:lnTo>
                    <a:pt x="10227101" y="849515"/>
                  </a:lnTo>
                  <a:lnTo>
                    <a:pt x="10227101" y="852047"/>
                  </a:lnTo>
                  <a:lnTo>
                    <a:pt x="10227101" y="854579"/>
                  </a:lnTo>
                  <a:close/>
                  <a:moveTo>
                    <a:pt x="10615775" y="857112"/>
                  </a:moveTo>
                  <a:lnTo>
                    <a:pt x="10613244" y="857112"/>
                  </a:lnTo>
                  <a:lnTo>
                    <a:pt x="10610712" y="857112"/>
                  </a:lnTo>
                  <a:lnTo>
                    <a:pt x="10608179" y="854579"/>
                  </a:lnTo>
                  <a:lnTo>
                    <a:pt x="10608179" y="852047"/>
                  </a:lnTo>
                  <a:lnTo>
                    <a:pt x="10608179" y="849515"/>
                  </a:lnTo>
                  <a:lnTo>
                    <a:pt x="10610712" y="846983"/>
                  </a:lnTo>
                  <a:lnTo>
                    <a:pt x="10613244" y="846983"/>
                  </a:lnTo>
                  <a:lnTo>
                    <a:pt x="10615775" y="846983"/>
                  </a:lnTo>
                  <a:lnTo>
                    <a:pt x="10615775" y="849515"/>
                  </a:lnTo>
                  <a:lnTo>
                    <a:pt x="10618308" y="852047"/>
                  </a:lnTo>
                  <a:lnTo>
                    <a:pt x="10615775" y="854579"/>
                  </a:lnTo>
                  <a:lnTo>
                    <a:pt x="10615775" y="857112"/>
                  </a:lnTo>
                  <a:close/>
                  <a:moveTo>
                    <a:pt x="10808214" y="857112"/>
                  </a:moveTo>
                  <a:lnTo>
                    <a:pt x="10808214" y="859644"/>
                  </a:lnTo>
                  <a:lnTo>
                    <a:pt x="10808214" y="862176"/>
                  </a:lnTo>
                  <a:lnTo>
                    <a:pt x="10805682" y="864708"/>
                  </a:lnTo>
                  <a:lnTo>
                    <a:pt x="10803150" y="864708"/>
                  </a:lnTo>
                  <a:lnTo>
                    <a:pt x="10800618" y="864708"/>
                  </a:lnTo>
                  <a:lnTo>
                    <a:pt x="10800618" y="862176"/>
                  </a:lnTo>
                  <a:lnTo>
                    <a:pt x="10798086" y="864708"/>
                  </a:lnTo>
                  <a:lnTo>
                    <a:pt x="10795554" y="864708"/>
                  </a:lnTo>
                  <a:lnTo>
                    <a:pt x="10793021" y="864708"/>
                  </a:lnTo>
                  <a:lnTo>
                    <a:pt x="10790490" y="862176"/>
                  </a:lnTo>
                  <a:lnTo>
                    <a:pt x="10790490" y="859644"/>
                  </a:lnTo>
                  <a:lnTo>
                    <a:pt x="10790490" y="857112"/>
                  </a:lnTo>
                  <a:lnTo>
                    <a:pt x="10793021" y="854579"/>
                  </a:lnTo>
                  <a:lnTo>
                    <a:pt x="10795554" y="854579"/>
                  </a:lnTo>
                  <a:lnTo>
                    <a:pt x="10798086" y="854579"/>
                  </a:lnTo>
                  <a:lnTo>
                    <a:pt x="10800618" y="857112"/>
                  </a:lnTo>
                  <a:lnTo>
                    <a:pt x="10800618" y="854579"/>
                  </a:lnTo>
                  <a:lnTo>
                    <a:pt x="10800618" y="852047"/>
                  </a:lnTo>
                  <a:lnTo>
                    <a:pt x="10803150" y="849515"/>
                  </a:lnTo>
                  <a:lnTo>
                    <a:pt x="10805682" y="849515"/>
                  </a:lnTo>
                  <a:lnTo>
                    <a:pt x="10808214" y="852047"/>
                  </a:lnTo>
                  <a:lnTo>
                    <a:pt x="10808214" y="854579"/>
                  </a:lnTo>
                  <a:lnTo>
                    <a:pt x="10808214" y="857112"/>
                  </a:lnTo>
                  <a:close/>
                  <a:moveTo>
                    <a:pt x="11372870" y="859644"/>
                  </a:moveTo>
                  <a:lnTo>
                    <a:pt x="11372870" y="862176"/>
                  </a:lnTo>
                  <a:lnTo>
                    <a:pt x="11372870" y="864708"/>
                  </a:lnTo>
                  <a:lnTo>
                    <a:pt x="11372870" y="867240"/>
                  </a:lnTo>
                  <a:lnTo>
                    <a:pt x="11370338" y="867240"/>
                  </a:lnTo>
                  <a:lnTo>
                    <a:pt x="11367806" y="867240"/>
                  </a:lnTo>
                  <a:lnTo>
                    <a:pt x="11365273" y="864708"/>
                  </a:lnTo>
                  <a:lnTo>
                    <a:pt x="11365273" y="862176"/>
                  </a:lnTo>
                  <a:lnTo>
                    <a:pt x="11365273" y="859644"/>
                  </a:lnTo>
                  <a:lnTo>
                    <a:pt x="11365273" y="862176"/>
                  </a:lnTo>
                  <a:lnTo>
                    <a:pt x="11362741" y="862176"/>
                  </a:lnTo>
                  <a:lnTo>
                    <a:pt x="11360210" y="859644"/>
                  </a:lnTo>
                  <a:lnTo>
                    <a:pt x="11360210" y="857112"/>
                  </a:lnTo>
                  <a:lnTo>
                    <a:pt x="11360210" y="854579"/>
                  </a:lnTo>
                  <a:lnTo>
                    <a:pt x="11360210" y="852047"/>
                  </a:lnTo>
                  <a:lnTo>
                    <a:pt x="11362741" y="849515"/>
                  </a:lnTo>
                  <a:lnTo>
                    <a:pt x="11365273" y="849515"/>
                  </a:lnTo>
                  <a:lnTo>
                    <a:pt x="11367806" y="852047"/>
                  </a:lnTo>
                  <a:lnTo>
                    <a:pt x="11370338" y="857112"/>
                  </a:lnTo>
                  <a:lnTo>
                    <a:pt x="11372870" y="857112"/>
                  </a:lnTo>
                  <a:lnTo>
                    <a:pt x="11372870" y="859644"/>
                  </a:lnTo>
                  <a:close/>
                  <a:moveTo>
                    <a:pt x="10537281" y="860910"/>
                  </a:moveTo>
                  <a:lnTo>
                    <a:pt x="10537281" y="863442"/>
                  </a:lnTo>
                  <a:lnTo>
                    <a:pt x="10534749" y="860910"/>
                  </a:lnTo>
                  <a:lnTo>
                    <a:pt x="10532217" y="858378"/>
                  </a:lnTo>
                  <a:lnTo>
                    <a:pt x="10532217" y="857112"/>
                  </a:lnTo>
                  <a:lnTo>
                    <a:pt x="10532217" y="854579"/>
                  </a:lnTo>
                  <a:lnTo>
                    <a:pt x="10534749" y="854579"/>
                  </a:lnTo>
                  <a:lnTo>
                    <a:pt x="10534749" y="852047"/>
                  </a:lnTo>
                  <a:lnTo>
                    <a:pt x="10537281" y="852047"/>
                  </a:lnTo>
                  <a:lnTo>
                    <a:pt x="10539813" y="854579"/>
                  </a:lnTo>
                  <a:lnTo>
                    <a:pt x="10539813" y="857112"/>
                  </a:lnTo>
                  <a:lnTo>
                    <a:pt x="10539813" y="859644"/>
                  </a:lnTo>
                  <a:lnTo>
                    <a:pt x="10539813" y="862176"/>
                  </a:lnTo>
                  <a:lnTo>
                    <a:pt x="10537281" y="862176"/>
                  </a:lnTo>
                  <a:close/>
                  <a:moveTo>
                    <a:pt x="10715793" y="860910"/>
                  </a:moveTo>
                  <a:lnTo>
                    <a:pt x="10715793" y="863442"/>
                  </a:lnTo>
                  <a:lnTo>
                    <a:pt x="10713261" y="863442"/>
                  </a:lnTo>
                  <a:lnTo>
                    <a:pt x="10710729" y="860910"/>
                  </a:lnTo>
                  <a:lnTo>
                    <a:pt x="10710729" y="858378"/>
                  </a:lnTo>
                  <a:lnTo>
                    <a:pt x="10710729" y="857112"/>
                  </a:lnTo>
                  <a:lnTo>
                    <a:pt x="10710729" y="854579"/>
                  </a:lnTo>
                  <a:lnTo>
                    <a:pt x="10713261" y="854579"/>
                  </a:lnTo>
                  <a:lnTo>
                    <a:pt x="10715793" y="852047"/>
                  </a:lnTo>
                  <a:lnTo>
                    <a:pt x="10715793" y="854579"/>
                  </a:lnTo>
                  <a:lnTo>
                    <a:pt x="10718325" y="854579"/>
                  </a:lnTo>
                  <a:lnTo>
                    <a:pt x="10718325" y="857112"/>
                  </a:lnTo>
                  <a:lnTo>
                    <a:pt x="10718325" y="859644"/>
                  </a:lnTo>
                  <a:lnTo>
                    <a:pt x="10718325" y="862176"/>
                  </a:lnTo>
                  <a:lnTo>
                    <a:pt x="10715793" y="862176"/>
                  </a:lnTo>
                  <a:close/>
                  <a:moveTo>
                    <a:pt x="11479217" y="874836"/>
                  </a:moveTo>
                  <a:lnTo>
                    <a:pt x="11476685" y="874836"/>
                  </a:lnTo>
                  <a:lnTo>
                    <a:pt x="11474154" y="874836"/>
                  </a:lnTo>
                  <a:lnTo>
                    <a:pt x="11474154" y="872304"/>
                  </a:lnTo>
                  <a:lnTo>
                    <a:pt x="11471621" y="869772"/>
                  </a:lnTo>
                  <a:lnTo>
                    <a:pt x="11471621" y="867240"/>
                  </a:lnTo>
                  <a:lnTo>
                    <a:pt x="11474154" y="864708"/>
                  </a:lnTo>
                  <a:lnTo>
                    <a:pt x="11474154" y="862176"/>
                  </a:lnTo>
                  <a:lnTo>
                    <a:pt x="11476685" y="862176"/>
                  </a:lnTo>
                  <a:lnTo>
                    <a:pt x="11479217" y="862176"/>
                  </a:lnTo>
                  <a:lnTo>
                    <a:pt x="11479217" y="864708"/>
                  </a:lnTo>
                  <a:lnTo>
                    <a:pt x="11481750" y="867240"/>
                  </a:lnTo>
                  <a:lnTo>
                    <a:pt x="11481750" y="869772"/>
                  </a:lnTo>
                  <a:lnTo>
                    <a:pt x="11479217" y="872304"/>
                  </a:lnTo>
                  <a:lnTo>
                    <a:pt x="11479217" y="874836"/>
                  </a:lnTo>
                  <a:close/>
                  <a:moveTo>
                    <a:pt x="11019644" y="884965"/>
                  </a:moveTo>
                  <a:lnTo>
                    <a:pt x="11017111" y="884965"/>
                  </a:lnTo>
                  <a:lnTo>
                    <a:pt x="11014579" y="882432"/>
                  </a:lnTo>
                  <a:lnTo>
                    <a:pt x="11014579" y="879900"/>
                  </a:lnTo>
                  <a:lnTo>
                    <a:pt x="11014579" y="877368"/>
                  </a:lnTo>
                  <a:lnTo>
                    <a:pt x="11014579" y="872304"/>
                  </a:lnTo>
                  <a:lnTo>
                    <a:pt x="11017111" y="869772"/>
                  </a:lnTo>
                  <a:lnTo>
                    <a:pt x="11019644" y="867240"/>
                  </a:lnTo>
                  <a:lnTo>
                    <a:pt x="11019644" y="869772"/>
                  </a:lnTo>
                  <a:lnTo>
                    <a:pt x="11022176" y="869772"/>
                  </a:lnTo>
                  <a:lnTo>
                    <a:pt x="11022176" y="872304"/>
                  </a:lnTo>
                  <a:lnTo>
                    <a:pt x="11022176" y="874836"/>
                  </a:lnTo>
                  <a:lnTo>
                    <a:pt x="11022176" y="877368"/>
                  </a:lnTo>
                  <a:lnTo>
                    <a:pt x="11022176" y="879900"/>
                  </a:lnTo>
                  <a:lnTo>
                    <a:pt x="11022176" y="882432"/>
                  </a:lnTo>
                  <a:lnTo>
                    <a:pt x="11019644" y="882432"/>
                  </a:lnTo>
                  <a:lnTo>
                    <a:pt x="11019644" y="884965"/>
                  </a:lnTo>
                  <a:close/>
                  <a:moveTo>
                    <a:pt x="11009515" y="891295"/>
                  </a:moveTo>
                  <a:lnTo>
                    <a:pt x="11006983" y="891295"/>
                  </a:lnTo>
                  <a:lnTo>
                    <a:pt x="11004451" y="888763"/>
                  </a:lnTo>
                  <a:lnTo>
                    <a:pt x="11004451" y="886230"/>
                  </a:lnTo>
                  <a:lnTo>
                    <a:pt x="11004451" y="882432"/>
                  </a:lnTo>
                  <a:lnTo>
                    <a:pt x="11006983" y="882432"/>
                  </a:lnTo>
                  <a:lnTo>
                    <a:pt x="11006983" y="879900"/>
                  </a:lnTo>
                  <a:lnTo>
                    <a:pt x="11009515" y="879900"/>
                  </a:lnTo>
                  <a:lnTo>
                    <a:pt x="11012048" y="886230"/>
                  </a:lnTo>
                  <a:lnTo>
                    <a:pt x="11012048" y="888763"/>
                  </a:lnTo>
                  <a:lnTo>
                    <a:pt x="11009515" y="888763"/>
                  </a:lnTo>
                  <a:lnTo>
                    <a:pt x="11009515" y="891295"/>
                  </a:lnTo>
                  <a:close/>
                  <a:moveTo>
                    <a:pt x="10509428" y="891295"/>
                  </a:moveTo>
                  <a:lnTo>
                    <a:pt x="10506896" y="891295"/>
                  </a:lnTo>
                  <a:lnTo>
                    <a:pt x="10504364" y="888763"/>
                  </a:lnTo>
                  <a:lnTo>
                    <a:pt x="10504364" y="886230"/>
                  </a:lnTo>
                  <a:lnTo>
                    <a:pt x="10504364" y="883699"/>
                  </a:lnTo>
                  <a:lnTo>
                    <a:pt x="10506896" y="881166"/>
                  </a:lnTo>
                  <a:lnTo>
                    <a:pt x="10509428" y="881166"/>
                  </a:lnTo>
                  <a:lnTo>
                    <a:pt x="10511960" y="881166"/>
                  </a:lnTo>
                  <a:lnTo>
                    <a:pt x="10511960" y="883699"/>
                  </a:lnTo>
                  <a:lnTo>
                    <a:pt x="10511960" y="886230"/>
                  </a:lnTo>
                  <a:lnTo>
                    <a:pt x="10511960" y="888763"/>
                  </a:lnTo>
                  <a:lnTo>
                    <a:pt x="10511960" y="891295"/>
                  </a:lnTo>
                  <a:lnTo>
                    <a:pt x="10509428" y="891295"/>
                  </a:lnTo>
                  <a:close/>
                  <a:moveTo>
                    <a:pt x="10719591" y="891295"/>
                  </a:moveTo>
                  <a:lnTo>
                    <a:pt x="10717059" y="891295"/>
                  </a:lnTo>
                  <a:lnTo>
                    <a:pt x="10714527" y="891295"/>
                  </a:lnTo>
                  <a:lnTo>
                    <a:pt x="10714527" y="888763"/>
                  </a:lnTo>
                  <a:lnTo>
                    <a:pt x="10714527" y="886230"/>
                  </a:lnTo>
                  <a:lnTo>
                    <a:pt x="10714527" y="883699"/>
                  </a:lnTo>
                  <a:lnTo>
                    <a:pt x="10714527" y="882432"/>
                  </a:lnTo>
                  <a:lnTo>
                    <a:pt x="10717059" y="882432"/>
                  </a:lnTo>
                  <a:lnTo>
                    <a:pt x="10719591" y="882432"/>
                  </a:lnTo>
                  <a:lnTo>
                    <a:pt x="10722123" y="884965"/>
                  </a:lnTo>
                  <a:lnTo>
                    <a:pt x="10722123" y="887497"/>
                  </a:lnTo>
                  <a:lnTo>
                    <a:pt x="10722123" y="890029"/>
                  </a:lnTo>
                  <a:lnTo>
                    <a:pt x="10719591" y="891295"/>
                  </a:lnTo>
                  <a:close/>
                  <a:moveTo>
                    <a:pt x="11484282" y="912817"/>
                  </a:moveTo>
                  <a:lnTo>
                    <a:pt x="11481750" y="912817"/>
                  </a:lnTo>
                  <a:lnTo>
                    <a:pt x="11479217" y="912817"/>
                  </a:lnTo>
                  <a:lnTo>
                    <a:pt x="11479217" y="910286"/>
                  </a:lnTo>
                  <a:lnTo>
                    <a:pt x="11479217" y="907753"/>
                  </a:lnTo>
                  <a:lnTo>
                    <a:pt x="11479217" y="905221"/>
                  </a:lnTo>
                  <a:lnTo>
                    <a:pt x="11479217" y="902689"/>
                  </a:lnTo>
                  <a:lnTo>
                    <a:pt x="11481750" y="902689"/>
                  </a:lnTo>
                  <a:lnTo>
                    <a:pt x="11484282" y="902689"/>
                  </a:lnTo>
                  <a:lnTo>
                    <a:pt x="11486814" y="905221"/>
                  </a:lnTo>
                  <a:lnTo>
                    <a:pt x="11486814" y="907753"/>
                  </a:lnTo>
                  <a:lnTo>
                    <a:pt x="11486814" y="910286"/>
                  </a:lnTo>
                  <a:lnTo>
                    <a:pt x="11484282" y="912817"/>
                  </a:lnTo>
                  <a:close/>
                  <a:moveTo>
                    <a:pt x="11471621" y="919148"/>
                  </a:moveTo>
                  <a:lnTo>
                    <a:pt x="11469089" y="919148"/>
                  </a:lnTo>
                  <a:lnTo>
                    <a:pt x="11466557" y="916616"/>
                  </a:lnTo>
                  <a:lnTo>
                    <a:pt x="11466557" y="914084"/>
                  </a:lnTo>
                  <a:lnTo>
                    <a:pt x="11466557" y="911551"/>
                  </a:lnTo>
                  <a:lnTo>
                    <a:pt x="11466557" y="909019"/>
                  </a:lnTo>
                  <a:lnTo>
                    <a:pt x="11469089" y="906487"/>
                  </a:lnTo>
                  <a:lnTo>
                    <a:pt x="11471621" y="906487"/>
                  </a:lnTo>
                  <a:lnTo>
                    <a:pt x="11474154" y="909019"/>
                  </a:lnTo>
                  <a:lnTo>
                    <a:pt x="11474154" y="911551"/>
                  </a:lnTo>
                  <a:lnTo>
                    <a:pt x="11474154" y="914084"/>
                  </a:lnTo>
                  <a:lnTo>
                    <a:pt x="11474154" y="916616"/>
                  </a:lnTo>
                  <a:lnTo>
                    <a:pt x="11471621" y="919148"/>
                  </a:lnTo>
                  <a:close/>
                  <a:moveTo>
                    <a:pt x="11353879" y="935606"/>
                  </a:moveTo>
                  <a:lnTo>
                    <a:pt x="11351347" y="938138"/>
                  </a:lnTo>
                  <a:lnTo>
                    <a:pt x="11348815" y="938138"/>
                  </a:lnTo>
                  <a:lnTo>
                    <a:pt x="11346283" y="938138"/>
                  </a:lnTo>
                  <a:lnTo>
                    <a:pt x="11346283" y="935606"/>
                  </a:lnTo>
                  <a:lnTo>
                    <a:pt x="11343750" y="935606"/>
                  </a:lnTo>
                  <a:lnTo>
                    <a:pt x="11343750" y="930542"/>
                  </a:lnTo>
                  <a:lnTo>
                    <a:pt x="11348815" y="928010"/>
                  </a:lnTo>
                  <a:lnTo>
                    <a:pt x="11351347" y="928010"/>
                  </a:lnTo>
                  <a:lnTo>
                    <a:pt x="11351347" y="933074"/>
                  </a:lnTo>
                  <a:lnTo>
                    <a:pt x="11353879" y="935606"/>
                  </a:lnTo>
                  <a:close/>
                  <a:moveTo>
                    <a:pt x="11177899" y="950799"/>
                  </a:moveTo>
                  <a:lnTo>
                    <a:pt x="11175367" y="950799"/>
                  </a:lnTo>
                  <a:lnTo>
                    <a:pt x="11172835" y="950799"/>
                  </a:lnTo>
                  <a:lnTo>
                    <a:pt x="11172835" y="948267"/>
                  </a:lnTo>
                  <a:lnTo>
                    <a:pt x="11172835" y="945735"/>
                  </a:lnTo>
                  <a:lnTo>
                    <a:pt x="11172835" y="943202"/>
                  </a:lnTo>
                  <a:lnTo>
                    <a:pt x="11172835" y="940671"/>
                  </a:lnTo>
                  <a:lnTo>
                    <a:pt x="11175367" y="940671"/>
                  </a:lnTo>
                  <a:lnTo>
                    <a:pt x="11177899" y="940671"/>
                  </a:lnTo>
                  <a:lnTo>
                    <a:pt x="11180431" y="940671"/>
                  </a:lnTo>
                  <a:lnTo>
                    <a:pt x="11180431" y="943202"/>
                  </a:lnTo>
                  <a:lnTo>
                    <a:pt x="11180431" y="945735"/>
                  </a:lnTo>
                  <a:lnTo>
                    <a:pt x="11180431" y="948267"/>
                  </a:lnTo>
                  <a:lnTo>
                    <a:pt x="11180431" y="950799"/>
                  </a:lnTo>
                  <a:lnTo>
                    <a:pt x="11177899" y="950799"/>
                  </a:lnTo>
                  <a:close/>
                  <a:moveTo>
                    <a:pt x="10146074" y="950799"/>
                  </a:moveTo>
                  <a:lnTo>
                    <a:pt x="10143541" y="950799"/>
                  </a:lnTo>
                  <a:lnTo>
                    <a:pt x="10141009" y="950799"/>
                  </a:lnTo>
                  <a:lnTo>
                    <a:pt x="10141009" y="948267"/>
                  </a:lnTo>
                  <a:lnTo>
                    <a:pt x="10141009" y="945735"/>
                  </a:lnTo>
                  <a:lnTo>
                    <a:pt x="10141009" y="943202"/>
                  </a:lnTo>
                  <a:lnTo>
                    <a:pt x="10141009" y="940671"/>
                  </a:lnTo>
                  <a:lnTo>
                    <a:pt x="10143541" y="940671"/>
                  </a:lnTo>
                  <a:lnTo>
                    <a:pt x="10146074" y="940671"/>
                  </a:lnTo>
                  <a:lnTo>
                    <a:pt x="10148606" y="943202"/>
                  </a:lnTo>
                  <a:lnTo>
                    <a:pt x="10148606" y="945735"/>
                  </a:lnTo>
                  <a:lnTo>
                    <a:pt x="10148606" y="948267"/>
                  </a:lnTo>
                  <a:lnTo>
                    <a:pt x="10146074" y="950799"/>
                  </a:lnTo>
                  <a:close/>
                  <a:moveTo>
                    <a:pt x="10867718" y="950799"/>
                  </a:moveTo>
                  <a:lnTo>
                    <a:pt x="10865186" y="950799"/>
                  </a:lnTo>
                  <a:lnTo>
                    <a:pt x="10862654" y="950799"/>
                  </a:lnTo>
                  <a:lnTo>
                    <a:pt x="10862654" y="948267"/>
                  </a:lnTo>
                  <a:lnTo>
                    <a:pt x="10860122" y="945735"/>
                  </a:lnTo>
                  <a:lnTo>
                    <a:pt x="10862654" y="943202"/>
                  </a:lnTo>
                  <a:lnTo>
                    <a:pt x="10862654" y="940671"/>
                  </a:lnTo>
                  <a:lnTo>
                    <a:pt x="10865186" y="940671"/>
                  </a:lnTo>
                  <a:lnTo>
                    <a:pt x="10867718" y="940671"/>
                  </a:lnTo>
                  <a:lnTo>
                    <a:pt x="10870251" y="943202"/>
                  </a:lnTo>
                  <a:lnTo>
                    <a:pt x="10870251" y="945735"/>
                  </a:lnTo>
                  <a:lnTo>
                    <a:pt x="10870251" y="948267"/>
                  </a:lnTo>
                  <a:lnTo>
                    <a:pt x="10867718" y="950799"/>
                  </a:lnTo>
                  <a:close/>
                  <a:moveTo>
                    <a:pt x="322841" y="977386"/>
                  </a:moveTo>
                  <a:lnTo>
                    <a:pt x="320309" y="977386"/>
                  </a:lnTo>
                  <a:lnTo>
                    <a:pt x="317777" y="974853"/>
                  </a:lnTo>
                  <a:lnTo>
                    <a:pt x="317777" y="972322"/>
                  </a:lnTo>
                  <a:lnTo>
                    <a:pt x="317777" y="969789"/>
                  </a:lnTo>
                  <a:lnTo>
                    <a:pt x="320309" y="967258"/>
                  </a:lnTo>
                  <a:lnTo>
                    <a:pt x="322841" y="967258"/>
                  </a:lnTo>
                  <a:lnTo>
                    <a:pt x="325373" y="967258"/>
                  </a:lnTo>
                  <a:lnTo>
                    <a:pt x="325373" y="969789"/>
                  </a:lnTo>
                  <a:lnTo>
                    <a:pt x="325373" y="972322"/>
                  </a:lnTo>
                  <a:lnTo>
                    <a:pt x="325373" y="974853"/>
                  </a:lnTo>
                  <a:lnTo>
                    <a:pt x="325373" y="977386"/>
                  </a:lnTo>
                  <a:lnTo>
                    <a:pt x="322841" y="977386"/>
                  </a:lnTo>
                  <a:close/>
                  <a:moveTo>
                    <a:pt x="360822" y="1014101"/>
                  </a:moveTo>
                  <a:lnTo>
                    <a:pt x="358290" y="1014101"/>
                  </a:lnTo>
                  <a:lnTo>
                    <a:pt x="355758" y="1014101"/>
                  </a:lnTo>
                  <a:lnTo>
                    <a:pt x="355758" y="1011569"/>
                  </a:lnTo>
                  <a:lnTo>
                    <a:pt x="353226" y="1009037"/>
                  </a:lnTo>
                  <a:lnTo>
                    <a:pt x="353226" y="1006505"/>
                  </a:lnTo>
                  <a:lnTo>
                    <a:pt x="355758" y="1006505"/>
                  </a:lnTo>
                  <a:lnTo>
                    <a:pt x="355758" y="1003973"/>
                  </a:lnTo>
                  <a:lnTo>
                    <a:pt x="358290" y="1001440"/>
                  </a:lnTo>
                  <a:lnTo>
                    <a:pt x="360822" y="1003973"/>
                  </a:lnTo>
                  <a:lnTo>
                    <a:pt x="363355" y="1006505"/>
                  </a:lnTo>
                  <a:lnTo>
                    <a:pt x="363355" y="1009037"/>
                  </a:lnTo>
                  <a:lnTo>
                    <a:pt x="363355" y="1011569"/>
                  </a:lnTo>
                  <a:lnTo>
                    <a:pt x="360822" y="1011569"/>
                  </a:lnTo>
                  <a:lnTo>
                    <a:pt x="360822" y="1014101"/>
                  </a:lnTo>
                  <a:close/>
                  <a:moveTo>
                    <a:pt x="11512135" y="1039422"/>
                  </a:moveTo>
                  <a:lnTo>
                    <a:pt x="11509603" y="1039422"/>
                  </a:lnTo>
                  <a:lnTo>
                    <a:pt x="11507070" y="1036890"/>
                  </a:lnTo>
                  <a:lnTo>
                    <a:pt x="11507070" y="1034358"/>
                  </a:lnTo>
                  <a:lnTo>
                    <a:pt x="11507070" y="1031825"/>
                  </a:lnTo>
                  <a:lnTo>
                    <a:pt x="11509603" y="1029294"/>
                  </a:lnTo>
                  <a:lnTo>
                    <a:pt x="11512135" y="1029294"/>
                  </a:lnTo>
                  <a:lnTo>
                    <a:pt x="11514666" y="1029294"/>
                  </a:lnTo>
                  <a:lnTo>
                    <a:pt x="11514666" y="1031825"/>
                  </a:lnTo>
                  <a:lnTo>
                    <a:pt x="11517199" y="1034358"/>
                  </a:lnTo>
                  <a:lnTo>
                    <a:pt x="11514666" y="1036890"/>
                  </a:lnTo>
                  <a:lnTo>
                    <a:pt x="11514666" y="1039422"/>
                  </a:lnTo>
                  <a:lnTo>
                    <a:pt x="11512135" y="1039422"/>
                  </a:lnTo>
                  <a:close/>
                  <a:moveTo>
                    <a:pt x="11508336" y="1048284"/>
                  </a:moveTo>
                  <a:lnTo>
                    <a:pt x="11505805" y="1050816"/>
                  </a:lnTo>
                  <a:lnTo>
                    <a:pt x="11505805" y="1048284"/>
                  </a:lnTo>
                  <a:lnTo>
                    <a:pt x="11503272" y="1048284"/>
                  </a:lnTo>
                  <a:lnTo>
                    <a:pt x="11503272" y="1045752"/>
                  </a:lnTo>
                  <a:lnTo>
                    <a:pt x="11503272" y="1043220"/>
                  </a:lnTo>
                  <a:lnTo>
                    <a:pt x="11503272" y="1040688"/>
                  </a:lnTo>
                  <a:lnTo>
                    <a:pt x="11505805" y="1038156"/>
                  </a:lnTo>
                  <a:lnTo>
                    <a:pt x="11508336" y="1038156"/>
                  </a:lnTo>
                  <a:lnTo>
                    <a:pt x="11510868" y="1040688"/>
                  </a:lnTo>
                  <a:lnTo>
                    <a:pt x="11510868" y="1043220"/>
                  </a:lnTo>
                  <a:lnTo>
                    <a:pt x="11510868" y="1045752"/>
                  </a:lnTo>
                  <a:lnTo>
                    <a:pt x="11510868" y="1048284"/>
                  </a:lnTo>
                  <a:lnTo>
                    <a:pt x="11508336" y="1048284"/>
                  </a:lnTo>
                  <a:close/>
                  <a:moveTo>
                    <a:pt x="11527327" y="1096394"/>
                  </a:moveTo>
                  <a:lnTo>
                    <a:pt x="11524795" y="1096394"/>
                  </a:lnTo>
                  <a:lnTo>
                    <a:pt x="11522263" y="1096394"/>
                  </a:lnTo>
                  <a:lnTo>
                    <a:pt x="11522263" y="1093862"/>
                  </a:lnTo>
                  <a:lnTo>
                    <a:pt x="11519731" y="1091330"/>
                  </a:lnTo>
                  <a:lnTo>
                    <a:pt x="11519731" y="1088797"/>
                  </a:lnTo>
                  <a:lnTo>
                    <a:pt x="11519731" y="1086266"/>
                  </a:lnTo>
                  <a:lnTo>
                    <a:pt x="11522263" y="1083733"/>
                  </a:lnTo>
                  <a:lnTo>
                    <a:pt x="11524795" y="1083733"/>
                  </a:lnTo>
                  <a:lnTo>
                    <a:pt x="11527327" y="1083733"/>
                  </a:lnTo>
                  <a:lnTo>
                    <a:pt x="11529859" y="1086266"/>
                  </a:lnTo>
                  <a:lnTo>
                    <a:pt x="11529859" y="1088797"/>
                  </a:lnTo>
                  <a:lnTo>
                    <a:pt x="11527327" y="1091330"/>
                  </a:lnTo>
                  <a:lnTo>
                    <a:pt x="11527327" y="1093862"/>
                  </a:lnTo>
                  <a:lnTo>
                    <a:pt x="11527327" y="1096394"/>
                  </a:lnTo>
                  <a:close/>
                  <a:moveTo>
                    <a:pt x="11517199" y="1098926"/>
                  </a:moveTo>
                  <a:lnTo>
                    <a:pt x="11514666" y="1098926"/>
                  </a:lnTo>
                  <a:lnTo>
                    <a:pt x="11514666" y="1101458"/>
                  </a:lnTo>
                  <a:lnTo>
                    <a:pt x="11512135" y="1101458"/>
                  </a:lnTo>
                  <a:lnTo>
                    <a:pt x="11509603" y="1098926"/>
                  </a:lnTo>
                  <a:lnTo>
                    <a:pt x="11509603" y="1101458"/>
                  </a:lnTo>
                  <a:lnTo>
                    <a:pt x="11507070" y="1101458"/>
                  </a:lnTo>
                  <a:lnTo>
                    <a:pt x="11504538" y="1098926"/>
                  </a:lnTo>
                  <a:lnTo>
                    <a:pt x="11504538" y="1096394"/>
                  </a:lnTo>
                  <a:lnTo>
                    <a:pt x="11504538" y="1093862"/>
                  </a:lnTo>
                  <a:lnTo>
                    <a:pt x="11504538" y="1091330"/>
                  </a:lnTo>
                  <a:lnTo>
                    <a:pt x="11504538" y="1088797"/>
                  </a:lnTo>
                  <a:lnTo>
                    <a:pt x="11507070" y="1086266"/>
                  </a:lnTo>
                  <a:lnTo>
                    <a:pt x="11509603" y="1086266"/>
                  </a:lnTo>
                  <a:lnTo>
                    <a:pt x="11512135" y="1086266"/>
                  </a:lnTo>
                  <a:lnTo>
                    <a:pt x="11512135" y="1088797"/>
                  </a:lnTo>
                  <a:lnTo>
                    <a:pt x="11512135" y="1091330"/>
                  </a:lnTo>
                  <a:lnTo>
                    <a:pt x="11514666" y="1091330"/>
                  </a:lnTo>
                  <a:lnTo>
                    <a:pt x="11517199" y="1091330"/>
                  </a:lnTo>
                  <a:lnTo>
                    <a:pt x="11517199" y="1093862"/>
                  </a:lnTo>
                  <a:lnTo>
                    <a:pt x="11517199" y="1096394"/>
                  </a:lnTo>
                  <a:lnTo>
                    <a:pt x="11517199" y="1098926"/>
                  </a:lnTo>
                  <a:close/>
                  <a:moveTo>
                    <a:pt x="425391" y="1101458"/>
                  </a:moveTo>
                  <a:lnTo>
                    <a:pt x="422859" y="1103990"/>
                  </a:lnTo>
                  <a:lnTo>
                    <a:pt x="422859" y="1101458"/>
                  </a:lnTo>
                  <a:lnTo>
                    <a:pt x="420326" y="1101458"/>
                  </a:lnTo>
                  <a:lnTo>
                    <a:pt x="420326" y="1098926"/>
                  </a:lnTo>
                  <a:lnTo>
                    <a:pt x="420326" y="1096394"/>
                  </a:lnTo>
                  <a:lnTo>
                    <a:pt x="420326" y="1093862"/>
                  </a:lnTo>
                  <a:lnTo>
                    <a:pt x="422859" y="1091330"/>
                  </a:lnTo>
                  <a:lnTo>
                    <a:pt x="425391" y="1091330"/>
                  </a:lnTo>
                  <a:lnTo>
                    <a:pt x="427923" y="1093862"/>
                  </a:lnTo>
                  <a:lnTo>
                    <a:pt x="427923" y="1096394"/>
                  </a:lnTo>
                  <a:lnTo>
                    <a:pt x="427923" y="1098926"/>
                  </a:lnTo>
                  <a:lnTo>
                    <a:pt x="427923" y="1101458"/>
                  </a:lnTo>
                  <a:lnTo>
                    <a:pt x="425391" y="1101458"/>
                  </a:lnTo>
                  <a:close/>
                  <a:moveTo>
                    <a:pt x="11519731" y="1120449"/>
                  </a:moveTo>
                  <a:lnTo>
                    <a:pt x="11519731" y="1122981"/>
                  </a:lnTo>
                  <a:lnTo>
                    <a:pt x="11517199" y="1122981"/>
                  </a:lnTo>
                  <a:lnTo>
                    <a:pt x="11514666" y="1122981"/>
                  </a:lnTo>
                  <a:lnTo>
                    <a:pt x="11512135" y="1122981"/>
                  </a:lnTo>
                  <a:lnTo>
                    <a:pt x="11509603" y="1122981"/>
                  </a:lnTo>
                  <a:lnTo>
                    <a:pt x="11507070" y="1122981"/>
                  </a:lnTo>
                  <a:lnTo>
                    <a:pt x="11507070" y="1120449"/>
                  </a:lnTo>
                  <a:lnTo>
                    <a:pt x="11507070" y="1117917"/>
                  </a:lnTo>
                  <a:lnTo>
                    <a:pt x="11507070" y="1115384"/>
                  </a:lnTo>
                  <a:lnTo>
                    <a:pt x="11507070" y="1112853"/>
                  </a:lnTo>
                  <a:lnTo>
                    <a:pt x="11509603" y="1112853"/>
                  </a:lnTo>
                  <a:lnTo>
                    <a:pt x="11507070" y="1110320"/>
                  </a:lnTo>
                  <a:lnTo>
                    <a:pt x="11507070" y="1107788"/>
                  </a:lnTo>
                  <a:lnTo>
                    <a:pt x="11507070" y="1105256"/>
                  </a:lnTo>
                  <a:lnTo>
                    <a:pt x="11509603" y="1102724"/>
                  </a:lnTo>
                  <a:lnTo>
                    <a:pt x="11512135" y="1102724"/>
                  </a:lnTo>
                  <a:lnTo>
                    <a:pt x="11514666" y="1102724"/>
                  </a:lnTo>
                  <a:lnTo>
                    <a:pt x="11514666" y="1105256"/>
                  </a:lnTo>
                  <a:lnTo>
                    <a:pt x="11517199" y="1107788"/>
                  </a:lnTo>
                  <a:lnTo>
                    <a:pt x="11517199" y="1110320"/>
                  </a:lnTo>
                  <a:lnTo>
                    <a:pt x="11519731" y="1112853"/>
                  </a:lnTo>
                  <a:lnTo>
                    <a:pt x="11519731" y="1115384"/>
                  </a:lnTo>
                  <a:lnTo>
                    <a:pt x="11522263" y="1115384"/>
                  </a:lnTo>
                  <a:lnTo>
                    <a:pt x="11522263" y="1117917"/>
                  </a:lnTo>
                  <a:lnTo>
                    <a:pt x="11519731" y="1120449"/>
                  </a:lnTo>
                  <a:close/>
                  <a:moveTo>
                    <a:pt x="11514666" y="1135641"/>
                  </a:moveTo>
                  <a:lnTo>
                    <a:pt x="11512135" y="1138173"/>
                  </a:lnTo>
                  <a:lnTo>
                    <a:pt x="11512135" y="1135641"/>
                  </a:lnTo>
                  <a:lnTo>
                    <a:pt x="11509603" y="1135641"/>
                  </a:lnTo>
                  <a:lnTo>
                    <a:pt x="11509603" y="1133109"/>
                  </a:lnTo>
                  <a:lnTo>
                    <a:pt x="11509603" y="1130577"/>
                  </a:lnTo>
                  <a:lnTo>
                    <a:pt x="11509603" y="1128045"/>
                  </a:lnTo>
                  <a:lnTo>
                    <a:pt x="11512135" y="1125513"/>
                  </a:lnTo>
                  <a:lnTo>
                    <a:pt x="11514666" y="1125513"/>
                  </a:lnTo>
                  <a:lnTo>
                    <a:pt x="11517199" y="1128045"/>
                  </a:lnTo>
                  <a:lnTo>
                    <a:pt x="11517199" y="1130577"/>
                  </a:lnTo>
                  <a:lnTo>
                    <a:pt x="11517199" y="1133109"/>
                  </a:lnTo>
                  <a:lnTo>
                    <a:pt x="11517199" y="1135641"/>
                  </a:lnTo>
                  <a:lnTo>
                    <a:pt x="11514666" y="1135641"/>
                  </a:lnTo>
                  <a:close/>
                  <a:moveTo>
                    <a:pt x="11545052" y="1168558"/>
                  </a:moveTo>
                  <a:lnTo>
                    <a:pt x="11542519" y="1168558"/>
                  </a:lnTo>
                  <a:lnTo>
                    <a:pt x="11539987" y="1166026"/>
                  </a:lnTo>
                  <a:lnTo>
                    <a:pt x="11539987" y="1163494"/>
                  </a:lnTo>
                  <a:lnTo>
                    <a:pt x="11537456" y="1158430"/>
                  </a:lnTo>
                  <a:lnTo>
                    <a:pt x="11537456" y="1155898"/>
                  </a:lnTo>
                  <a:lnTo>
                    <a:pt x="11537456" y="1153366"/>
                  </a:lnTo>
                  <a:lnTo>
                    <a:pt x="11539987" y="1150834"/>
                  </a:lnTo>
                  <a:lnTo>
                    <a:pt x="11542519" y="1150834"/>
                  </a:lnTo>
                  <a:lnTo>
                    <a:pt x="11545052" y="1153366"/>
                  </a:lnTo>
                  <a:lnTo>
                    <a:pt x="11545052" y="1155898"/>
                  </a:lnTo>
                  <a:lnTo>
                    <a:pt x="11545052" y="1158430"/>
                  </a:lnTo>
                  <a:lnTo>
                    <a:pt x="11547584" y="1158430"/>
                  </a:lnTo>
                  <a:lnTo>
                    <a:pt x="11547584" y="1160962"/>
                  </a:lnTo>
                  <a:lnTo>
                    <a:pt x="11547584" y="1163494"/>
                  </a:lnTo>
                  <a:lnTo>
                    <a:pt x="11547584" y="1166026"/>
                  </a:lnTo>
                  <a:lnTo>
                    <a:pt x="11545052" y="1168558"/>
                  </a:lnTo>
                  <a:close/>
                  <a:moveTo>
                    <a:pt x="11528593" y="1163494"/>
                  </a:moveTo>
                  <a:lnTo>
                    <a:pt x="11531126" y="1163494"/>
                  </a:lnTo>
                  <a:lnTo>
                    <a:pt x="11533657" y="1163494"/>
                  </a:lnTo>
                  <a:lnTo>
                    <a:pt x="11536189" y="1163494"/>
                  </a:lnTo>
                  <a:lnTo>
                    <a:pt x="11538721" y="1166026"/>
                  </a:lnTo>
                  <a:lnTo>
                    <a:pt x="11538721" y="1168558"/>
                  </a:lnTo>
                  <a:lnTo>
                    <a:pt x="11538721" y="1171090"/>
                  </a:lnTo>
                  <a:lnTo>
                    <a:pt x="11536189" y="1173623"/>
                  </a:lnTo>
                  <a:lnTo>
                    <a:pt x="11533657" y="1173623"/>
                  </a:lnTo>
                  <a:lnTo>
                    <a:pt x="11531126" y="1173623"/>
                  </a:lnTo>
                  <a:lnTo>
                    <a:pt x="11531126" y="1171090"/>
                  </a:lnTo>
                  <a:lnTo>
                    <a:pt x="11528593" y="1171090"/>
                  </a:lnTo>
                  <a:lnTo>
                    <a:pt x="11523529" y="1171090"/>
                  </a:lnTo>
                  <a:lnTo>
                    <a:pt x="11523529" y="1166026"/>
                  </a:lnTo>
                  <a:lnTo>
                    <a:pt x="11520997" y="1163494"/>
                  </a:lnTo>
                  <a:lnTo>
                    <a:pt x="11520997" y="1160962"/>
                  </a:lnTo>
                  <a:lnTo>
                    <a:pt x="11523529" y="1160962"/>
                  </a:lnTo>
                  <a:lnTo>
                    <a:pt x="11526061" y="1158430"/>
                  </a:lnTo>
                  <a:lnTo>
                    <a:pt x="11528593" y="1160962"/>
                  </a:lnTo>
                  <a:lnTo>
                    <a:pt x="11528593" y="1163494"/>
                  </a:lnTo>
                  <a:close/>
                  <a:moveTo>
                    <a:pt x="335502" y="1196411"/>
                  </a:moveTo>
                  <a:lnTo>
                    <a:pt x="335502" y="1198943"/>
                  </a:lnTo>
                  <a:lnTo>
                    <a:pt x="332970" y="1196411"/>
                  </a:lnTo>
                  <a:lnTo>
                    <a:pt x="330437" y="1196411"/>
                  </a:lnTo>
                  <a:lnTo>
                    <a:pt x="330437" y="1193879"/>
                  </a:lnTo>
                  <a:lnTo>
                    <a:pt x="330437" y="1191347"/>
                  </a:lnTo>
                  <a:lnTo>
                    <a:pt x="330437" y="1188815"/>
                  </a:lnTo>
                  <a:lnTo>
                    <a:pt x="332970" y="1188815"/>
                  </a:lnTo>
                  <a:lnTo>
                    <a:pt x="332970" y="1186283"/>
                  </a:lnTo>
                  <a:lnTo>
                    <a:pt x="335502" y="1186283"/>
                  </a:lnTo>
                  <a:lnTo>
                    <a:pt x="338034" y="1188815"/>
                  </a:lnTo>
                  <a:lnTo>
                    <a:pt x="340566" y="1191347"/>
                  </a:lnTo>
                  <a:lnTo>
                    <a:pt x="340566" y="1193879"/>
                  </a:lnTo>
                  <a:lnTo>
                    <a:pt x="338034" y="1196411"/>
                  </a:lnTo>
                  <a:lnTo>
                    <a:pt x="335502" y="1196411"/>
                  </a:lnTo>
                  <a:close/>
                  <a:moveTo>
                    <a:pt x="11310834" y="1202741"/>
                  </a:moveTo>
                  <a:lnTo>
                    <a:pt x="11308301" y="1202741"/>
                  </a:lnTo>
                  <a:lnTo>
                    <a:pt x="11305769" y="1202741"/>
                  </a:lnTo>
                  <a:lnTo>
                    <a:pt x="11305769" y="1200210"/>
                  </a:lnTo>
                  <a:lnTo>
                    <a:pt x="11305769" y="1198943"/>
                  </a:lnTo>
                  <a:lnTo>
                    <a:pt x="11305769" y="1196411"/>
                  </a:lnTo>
                  <a:lnTo>
                    <a:pt x="11305769" y="1193879"/>
                  </a:lnTo>
                  <a:lnTo>
                    <a:pt x="11308301" y="1193879"/>
                  </a:lnTo>
                  <a:lnTo>
                    <a:pt x="11310834" y="1193879"/>
                  </a:lnTo>
                  <a:lnTo>
                    <a:pt x="11313366" y="1193879"/>
                  </a:lnTo>
                  <a:lnTo>
                    <a:pt x="11313366" y="1196411"/>
                  </a:lnTo>
                  <a:lnTo>
                    <a:pt x="11313366" y="1198943"/>
                  </a:lnTo>
                  <a:lnTo>
                    <a:pt x="11313366" y="1201476"/>
                  </a:lnTo>
                  <a:lnTo>
                    <a:pt x="11313366" y="1204008"/>
                  </a:lnTo>
                  <a:lnTo>
                    <a:pt x="11310834" y="1204008"/>
                  </a:lnTo>
                  <a:close/>
                  <a:moveTo>
                    <a:pt x="11564042" y="1211604"/>
                  </a:moveTo>
                  <a:lnTo>
                    <a:pt x="11561510" y="1211604"/>
                  </a:lnTo>
                  <a:lnTo>
                    <a:pt x="11558978" y="1209072"/>
                  </a:lnTo>
                  <a:lnTo>
                    <a:pt x="11558978" y="1206540"/>
                  </a:lnTo>
                  <a:lnTo>
                    <a:pt x="11558978" y="1204008"/>
                  </a:lnTo>
                  <a:lnTo>
                    <a:pt x="11557712" y="1204008"/>
                  </a:lnTo>
                  <a:lnTo>
                    <a:pt x="11557712" y="1201476"/>
                  </a:lnTo>
                  <a:lnTo>
                    <a:pt x="11557712" y="1198943"/>
                  </a:lnTo>
                  <a:lnTo>
                    <a:pt x="11557712" y="1198943"/>
                  </a:lnTo>
                  <a:lnTo>
                    <a:pt x="11560244" y="1198943"/>
                  </a:lnTo>
                  <a:lnTo>
                    <a:pt x="11562777" y="1198943"/>
                  </a:lnTo>
                  <a:lnTo>
                    <a:pt x="11565308" y="1198943"/>
                  </a:lnTo>
                  <a:lnTo>
                    <a:pt x="11565308" y="1201476"/>
                  </a:lnTo>
                  <a:lnTo>
                    <a:pt x="11565308" y="1204008"/>
                  </a:lnTo>
                  <a:lnTo>
                    <a:pt x="11567840" y="1206540"/>
                  </a:lnTo>
                  <a:lnTo>
                    <a:pt x="11567840" y="1209072"/>
                  </a:lnTo>
                  <a:lnTo>
                    <a:pt x="11567840" y="1211604"/>
                  </a:lnTo>
                  <a:lnTo>
                    <a:pt x="11565308" y="1211604"/>
                  </a:lnTo>
                  <a:lnTo>
                    <a:pt x="11565308" y="1211604"/>
                  </a:lnTo>
                  <a:close/>
                  <a:moveTo>
                    <a:pt x="11579235" y="1233127"/>
                  </a:moveTo>
                  <a:lnTo>
                    <a:pt x="11579235" y="1238191"/>
                  </a:lnTo>
                  <a:lnTo>
                    <a:pt x="11581767" y="1235659"/>
                  </a:lnTo>
                  <a:lnTo>
                    <a:pt x="11584299" y="1235659"/>
                  </a:lnTo>
                  <a:lnTo>
                    <a:pt x="11586831" y="1238191"/>
                  </a:lnTo>
                  <a:lnTo>
                    <a:pt x="11586831" y="1240723"/>
                  </a:lnTo>
                  <a:lnTo>
                    <a:pt x="11586831" y="1243255"/>
                  </a:lnTo>
                  <a:lnTo>
                    <a:pt x="11584299" y="1245787"/>
                  </a:lnTo>
                  <a:lnTo>
                    <a:pt x="11581767" y="1245787"/>
                  </a:lnTo>
                  <a:lnTo>
                    <a:pt x="11579235" y="1245787"/>
                  </a:lnTo>
                  <a:lnTo>
                    <a:pt x="11579235" y="1243255"/>
                  </a:lnTo>
                  <a:lnTo>
                    <a:pt x="11576703" y="1243255"/>
                  </a:lnTo>
                  <a:lnTo>
                    <a:pt x="11574171" y="1243255"/>
                  </a:lnTo>
                  <a:lnTo>
                    <a:pt x="11574171" y="1240723"/>
                  </a:lnTo>
                  <a:lnTo>
                    <a:pt x="11571638" y="1240723"/>
                  </a:lnTo>
                  <a:lnTo>
                    <a:pt x="11571638" y="1238191"/>
                  </a:lnTo>
                  <a:lnTo>
                    <a:pt x="11571638" y="1235659"/>
                  </a:lnTo>
                  <a:lnTo>
                    <a:pt x="11571638" y="1233127"/>
                  </a:lnTo>
                  <a:lnTo>
                    <a:pt x="11569107" y="1230595"/>
                  </a:lnTo>
                  <a:lnTo>
                    <a:pt x="11566575" y="1228062"/>
                  </a:lnTo>
                  <a:lnTo>
                    <a:pt x="11566575" y="1225530"/>
                  </a:lnTo>
                  <a:lnTo>
                    <a:pt x="11569107" y="1225530"/>
                  </a:lnTo>
                  <a:lnTo>
                    <a:pt x="11569107" y="1224264"/>
                  </a:lnTo>
                  <a:lnTo>
                    <a:pt x="11571638" y="1224264"/>
                  </a:lnTo>
                  <a:lnTo>
                    <a:pt x="11571638" y="1221732"/>
                  </a:lnTo>
                  <a:lnTo>
                    <a:pt x="11574171" y="1224264"/>
                  </a:lnTo>
                  <a:lnTo>
                    <a:pt x="11576703" y="1226797"/>
                  </a:lnTo>
                  <a:lnTo>
                    <a:pt x="11576703" y="1229328"/>
                  </a:lnTo>
                  <a:lnTo>
                    <a:pt x="11576703" y="1231861"/>
                  </a:lnTo>
                  <a:lnTo>
                    <a:pt x="11579235" y="1233127"/>
                  </a:lnTo>
                  <a:close/>
                  <a:moveTo>
                    <a:pt x="11614684" y="1238191"/>
                  </a:moveTo>
                  <a:lnTo>
                    <a:pt x="11612152" y="1238191"/>
                  </a:lnTo>
                  <a:lnTo>
                    <a:pt x="11609620" y="1235659"/>
                  </a:lnTo>
                  <a:lnTo>
                    <a:pt x="11609620" y="1233127"/>
                  </a:lnTo>
                  <a:lnTo>
                    <a:pt x="11609620" y="1230595"/>
                  </a:lnTo>
                  <a:lnTo>
                    <a:pt x="11609620" y="1228062"/>
                  </a:lnTo>
                  <a:lnTo>
                    <a:pt x="11612152" y="1228062"/>
                  </a:lnTo>
                  <a:lnTo>
                    <a:pt x="11614684" y="1225530"/>
                  </a:lnTo>
                  <a:lnTo>
                    <a:pt x="11614684" y="1228062"/>
                  </a:lnTo>
                  <a:lnTo>
                    <a:pt x="11617216" y="1228062"/>
                  </a:lnTo>
                  <a:lnTo>
                    <a:pt x="11617216" y="1230595"/>
                  </a:lnTo>
                  <a:lnTo>
                    <a:pt x="11617216" y="1233127"/>
                  </a:lnTo>
                  <a:lnTo>
                    <a:pt x="11617216" y="1235659"/>
                  </a:lnTo>
                  <a:lnTo>
                    <a:pt x="11614684" y="1238191"/>
                  </a:lnTo>
                  <a:close/>
                  <a:moveTo>
                    <a:pt x="11628610" y="1239457"/>
                  </a:moveTo>
                  <a:lnTo>
                    <a:pt x="11626079" y="1239457"/>
                  </a:lnTo>
                  <a:lnTo>
                    <a:pt x="11623547" y="1236925"/>
                  </a:lnTo>
                  <a:lnTo>
                    <a:pt x="11623547" y="1234392"/>
                  </a:lnTo>
                  <a:lnTo>
                    <a:pt x="11623547" y="1231861"/>
                  </a:lnTo>
                  <a:lnTo>
                    <a:pt x="11626079" y="1229328"/>
                  </a:lnTo>
                  <a:lnTo>
                    <a:pt x="11628610" y="1229328"/>
                  </a:lnTo>
                  <a:lnTo>
                    <a:pt x="11631143" y="1229328"/>
                  </a:lnTo>
                  <a:lnTo>
                    <a:pt x="11631143" y="1231861"/>
                  </a:lnTo>
                  <a:lnTo>
                    <a:pt x="11633675" y="1234392"/>
                  </a:lnTo>
                  <a:lnTo>
                    <a:pt x="11631143" y="1236925"/>
                  </a:lnTo>
                  <a:lnTo>
                    <a:pt x="11631143" y="1239457"/>
                  </a:lnTo>
                  <a:lnTo>
                    <a:pt x="11628610" y="1239457"/>
                  </a:lnTo>
                  <a:close/>
                  <a:moveTo>
                    <a:pt x="11600758" y="1260979"/>
                  </a:moveTo>
                  <a:lnTo>
                    <a:pt x="11598226" y="1260979"/>
                  </a:lnTo>
                  <a:lnTo>
                    <a:pt x="11598226" y="1258448"/>
                  </a:lnTo>
                  <a:lnTo>
                    <a:pt x="11595693" y="1255915"/>
                  </a:lnTo>
                  <a:lnTo>
                    <a:pt x="11593161" y="1255915"/>
                  </a:lnTo>
                  <a:lnTo>
                    <a:pt x="11593161" y="1253383"/>
                  </a:lnTo>
                  <a:lnTo>
                    <a:pt x="11593161" y="1250851"/>
                  </a:lnTo>
                  <a:lnTo>
                    <a:pt x="11593161" y="1249585"/>
                  </a:lnTo>
                  <a:lnTo>
                    <a:pt x="11595693" y="1249585"/>
                  </a:lnTo>
                  <a:lnTo>
                    <a:pt x="11595693" y="1247053"/>
                  </a:lnTo>
                  <a:lnTo>
                    <a:pt x="11598226" y="1247053"/>
                  </a:lnTo>
                  <a:lnTo>
                    <a:pt x="11600758" y="1247053"/>
                  </a:lnTo>
                  <a:lnTo>
                    <a:pt x="11600758" y="1249585"/>
                  </a:lnTo>
                  <a:lnTo>
                    <a:pt x="11603289" y="1254649"/>
                  </a:lnTo>
                  <a:lnTo>
                    <a:pt x="11603289" y="1257181"/>
                  </a:lnTo>
                  <a:lnTo>
                    <a:pt x="11603289" y="1259713"/>
                  </a:lnTo>
                  <a:lnTo>
                    <a:pt x="11603289" y="1262246"/>
                  </a:lnTo>
                  <a:lnTo>
                    <a:pt x="11600758" y="1262246"/>
                  </a:lnTo>
                  <a:close/>
                  <a:moveTo>
                    <a:pt x="11614684" y="1288833"/>
                  </a:moveTo>
                  <a:lnTo>
                    <a:pt x="11612152" y="1288833"/>
                  </a:lnTo>
                  <a:lnTo>
                    <a:pt x="11609620" y="1288833"/>
                  </a:lnTo>
                  <a:lnTo>
                    <a:pt x="11609620" y="1286300"/>
                  </a:lnTo>
                  <a:lnTo>
                    <a:pt x="11609620" y="1283768"/>
                  </a:lnTo>
                  <a:lnTo>
                    <a:pt x="11609620" y="1281236"/>
                  </a:lnTo>
                  <a:lnTo>
                    <a:pt x="11609620" y="1278704"/>
                  </a:lnTo>
                  <a:lnTo>
                    <a:pt x="11612152" y="1278704"/>
                  </a:lnTo>
                  <a:lnTo>
                    <a:pt x="11614684" y="1278704"/>
                  </a:lnTo>
                  <a:lnTo>
                    <a:pt x="11617216" y="1281236"/>
                  </a:lnTo>
                  <a:lnTo>
                    <a:pt x="11617216" y="1283768"/>
                  </a:lnTo>
                  <a:lnTo>
                    <a:pt x="11617216" y="1286300"/>
                  </a:lnTo>
                  <a:lnTo>
                    <a:pt x="11614684" y="1288833"/>
                  </a:lnTo>
                  <a:close/>
                  <a:moveTo>
                    <a:pt x="11642537" y="1295163"/>
                  </a:moveTo>
                  <a:lnTo>
                    <a:pt x="11640005" y="1295163"/>
                  </a:lnTo>
                  <a:lnTo>
                    <a:pt x="11637473" y="1292631"/>
                  </a:lnTo>
                  <a:lnTo>
                    <a:pt x="11637473" y="1290099"/>
                  </a:lnTo>
                  <a:lnTo>
                    <a:pt x="11637473" y="1287566"/>
                  </a:lnTo>
                  <a:lnTo>
                    <a:pt x="11637473" y="1285034"/>
                  </a:lnTo>
                  <a:lnTo>
                    <a:pt x="11640005" y="1282502"/>
                  </a:lnTo>
                  <a:lnTo>
                    <a:pt x="11642537" y="1282502"/>
                  </a:lnTo>
                  <a:lnTo>
                    <a:pt x="11642537" y="1285034"/>
                  </a:lnTo>
                  <a:lnTo>
                    <a:pt x="11645069" y="1285034"/>
                  </a:lnTo>
                  <a:lnTo>
                    <a:pt x="11645069" y="1287566"/>
                  </a:lnTo>
                  <a:lnTo>
                    <a:pt x="11645069" y="1290099"/>
                  </a:lnTo>
                  <a:lnTo>
                    <a:pt x="11645069" y="1292631"/>
                  </a:lnTo>
                  <a:lnTo>
                    <a:pt x="11642537" y="1292631"/>
                  </a:lnTo>
                  <a:lnTo>
                    <a:pt x="11642537" y="1295163"/>
                  </a:lnTo>
                  <a:close/>
                  <a:moveTo>
                    <a:pt x="506417" y="1354667"/>
                  </a:moveTo>
                  <a:lnTo>
                    <a:pt x="503885" y="1354667"/>
                  </a:lnTo>
                  <a:lnTo>
                    <a:pt x="501353" y="1354667"/>
                  </a:lnTo>
                  <a:lnTo>
                    <a:pt x="501353" y="1352135"/>
                  </a:lnTo>
                  <a:lnTo>
                    <a:pt x="501353" y="1350869"/>
                  </a:lnTo>
                  <a:lnTo>
                    <a:pt x="501353" y="1348336"/>
                  </a:lnTo>
                  <a:lnTo>
                    <a:pt x="501353" y="1345805"/>
                  </a:lnTo>
                  <a:lnTo>
                    <a:pt x="503885" y="1345805"/>
                  </a:lnTo>
                  <a:lnTo>
                    <a:pt x="506417" y="1345805"/>
                  </a:lnTo>
                  <a:lnTo>
                    <a:pt x="508950" y="1348336"/>
                  </a:lnTo>
                  <a:lnTo>
                    <a:pt x="508950" y="1350869"/>
                  </a:lnTo>
                  <a:lnTo>
                    <a:pt x="508950" y="1353401"/>
                  </a:lnTo>
                  <a:lnTo>
                    <a:pt x="506417" y="1354667"/>
                  </a:lnTo>
                  <a:close/>
                  <a:moveTo>
                    <a:pt x="474766" y="1421767"/>
                  </a:moveTo>
                  <a:lnTo>
                    <a:pt x="472234" y="1421767"/>
                  </a:lnTo>
                  <a:lnTo>
                    <a:pt x="469702" y="1421767"/>
                  </a:lnTo>
                  <a:lnTo>
                    <a:pt x="469702" y="1419235"/>
                  </a:lnTo>
                  <a:lnTo>
                    <a:pt x="469702" y="1416703"/>
                  </a:lnTo>
                  <a:lnTo>
                    <a:pt x="469702" y="1414171"/>
                  </a:lnTo>
                  <a:lnTo>
                    <a:pt x="472234" y="1411639"/>
                  </a:lnTo>
                  <a:lnTo>
                    <a:pt x="474766" y="1411639"/>
                  </a:lnTo>
                  <a:lnTo>
                    <a:pt x="477298" y="1414171"/>
                  </a:lnTo>
                  <a:lnTo>
                    <a:pt x="477298" y="1416703"/>
                  </a:lnTo>
                  <a:lnTo>
                    <a:pt x="477298" y="1419235"/>
                  </a:lnTo>
                  <a:lnTo>
                    <a:pt x="477298" y="1421767"/>
                  </a:lnTo>
                  <a:lnTo>
                    <a:pt x="474766" y="1421767"/>
                  </a:lnTo>
                  <a:close/>
                  <a:moveTo>
                    <a:pt x="11619749" y="1415437"/>
                  </a:moveTo>
                  <a:lnTo>
                    <a:pt x="11622280" y="1420501"/>
                  </a:lnTo>
                  <a:lnTo>
                    <a:pt x="11622280" y="1423033"/>
                  </a:lnTo>
                  <a:lnTo>
                    <a:pt x="11622280" y="1425565"/>
                  </a:lnTo>
                  <a:lnTo>
                    <a:pt x="11619749" y="1425565"/>
                  </a:lnTo>
                  <a:lnTo>
                    <a:pt x="11614684" y="1423033"/>
                  </a:lnTo>
                  <a:lnTo>
                    <a:pt x="11612152" y="1423033"/>
                  </a:lnTo>
                  <a:lnTo>
                    <a:pt x="11612152" y="1420501"/>
                  </a:lnTo>
                  <a:lnTo>
                    <a:pt x="11612152" y="1417969"/>
                  </a:lnTo>
                  <a:lnTo>
                    <a:pt x="11614684" y="1415437"/>
                  </a:lnTo>
                  <a:lnTo>
                    <a:pt x="11617216" y="1417969"/>
                  </a:lnTo>
                  <a:lnTo>
                    <a:pt x="11617216" y="1415437"/>
                  </a:lnTo>
                  <a:lnTo>
                    <a:pt x="11619749" y="1415437"/>
                  </a:lnTo>
                  <a:close/>
                  <a:moveTo>
                    <a:pt x="11658996" y="1443290"/>
                  </a:moveTo>
                  <a:lnTo>
                    <a:pt x="11656463" y="1443290"/>
                  </a:lnTo>
                  <a:lnTo>
                    <a:pt x="11653931" y="1443290"/>
                  </a:lnTo>
                  <a:lnTo>
                    <a:pt x="11653931" y="1440758"/>
                  </a:lnTo>
                  <a:lnTo>
                    <a:pt x="11651400" y="1440758"/>
                  </a:lnTo>
                  <a:lnTo>
                    <a:pt x="11651400" y="1438226"/>
                  </a:lnTo>
                  <a:lnTo>
                    <a:pt x="11653931" y="1435694"/>
                  </a:lnTo>
                  <a:lnTo>
                    <a:pt x="11653931" y="1433161"/>
                  </a:lnTo>
                  <a:lnTo>
                    <a:pt x="11656463" y="1433161"/>
                  </a:lnTo>
                  <a:lnTo>
                    <a:pt x="11658996" y="1433161"/>
                  </a:lnTo>
                  <a:lnTo>
                    <a:pt x="11661528" y="1435694"/>
                  </a:lnTo>
                  <a:lnTo>
                    <a:pt x="11661528" y="1438226"/>
                  </a:lnTo>
                  <a:lnTo>
                    <a:pt x="11661528" y="1440758"/>
                  </a:lnTo>
                  <a:lnTo>
                    <a:pt x="11658996" y="1443290"/>
                  </a:lnTo>
                  <a:close/>
                  <a:moveTo>
                    <a:pt x="11626079" y="1449620"/>
                  </a:moveTo>
                  <a:lnTo>
                    <a:pt x="11623547" y="1452152"/>
                  </a:lnTo>
                  <a:lnTo>
                    <a:pt x="11623547" y="1449620"/>
                  </a:lnTo>
                  <a:lnTo>
                    <a:pt x="11621014" y="1449620"/>
                  </a:lnTo>
                  <a:lnTo>
                    <a:pt x="11621014" y="1447088"/>
                  </a:lnTo>
                  <a:lnTo>
                    <a:pt x="11618482" y="1447088"/>
                  </a:lnTo>
                  <a:lnTo>
                    <a:pt x="11618482" y="1444556"/>
                  </a:lnTo>
                  <a:lnTo>
                    <a:pt x="11621014" y="1442024"/>
                  </a:lnTo>
                  <a:lnTo>
                    <a:pt x="11623547" y="1439492"/>
                  </a:lnTo>
                  <a:lnTo>
                    <a:pt x="11626079" y="1439492"/>
                  </a:lnTo>
                  <a:lnTo>
                    <a:pt x="11626079" y="1442024"/>
                  </a:lnTo>
                  <a:lnTo>
                    <a:pt x="11628610" y="1442024"/>
                  </a:lnTo>
                  <a:lnTo>
                    <a:pt x="11628610" y="1444556"/>
                  </a:lnTo>
                  <a:lnTo>
                    <a:pt x="11628610" y="1447088"/>
                  </a:lnTo>
                  <a:lnTo>
                    <a:pt x="11626079" y="1449620"/>
                  </a:lnTo>
                  <a:close/>
                  <a:moveTo>
                    <a:pt x="11655198" y="1488867"/>
                  </a:moveTo>
                  <a:lnTo>
                    <a:pt x="11652665" y="1488867"/>
                  </a:lnTo>
                  <a:lnTo>
                    <a:pt x="11650133" y="1488867"/>
                  </a:lnTo>
                  <a:lnTo>
                    <a:pt x="11650133" y="1486335"/>
                  </a:lnTo>
                  <a:lnTo>
                    <a:pt x="11647601" y="1486335"/>
                  </a:lnTo>
                  <a:lnTo>
                    <a:pt x="11647601" y="1483803"/>
                  </a:lnTo>
                  <a:lnTo>
                    <a:pt x="11650133" y="1481271"/>
                  </a:lnTo>
                  <a:lnTo>
                    <a:pt x="11650133" y="1478739"/>
                  </a:lnTo>
                  <a:lnTo>
                    <a:pt x="11652665" y="1478739"/>
                  </a:lnTo>
                  <a:lnTo>
                    <a:pt x="11655198" y="1478739"/>
                  </a:lnTo>
                  <a:lnTo>
                    <a:pt x="11655198" y="1481271"/>
                  </a:lnTo>
                  <a:lnTo>
                    <a:pt x="11657730" y="1481271"/>
                  </a:lnTo>
                  <a:lnTo>
                    <a:pt x="11657730" y="1483803"/>
                  </a:lnTo>
                  <a:lnTo>
                    <a:pt x="11657730" y="1486335"/>
                  </a:lnTo>
                  <a:lnTo>
                    <a:pt x="11655198" y="1488867"/>
                  </a:lnTo>
                  <a:close/>
                  <a:moveTo>
                    <a:pt x="11707105" y="1502794"/>
                  </a:moveTo>
                  <a:lnTo>
                    <a:pt x="11704573" y="1502794"/>
                  </a:lnTo>
                  <a:lnTo>
                    <a:pt x="11702041" y="1502794"/>
                  </a:lnTo>
                  <a:lnTo>
                    <a:pt x="11702041" y="1500262"/>
                  </a:lnTo>
                  <a:lnTo>
                    <a:pt x="11699509" y="1500262"/>
                  </a:lnTo>
                  <a:lnTo>
                    <a:pt x="11699509" y="1497730"/>
                  </a:lnTo>
                  <a:lnTo>
                    <a:pt x="11699509" y="1495198"/>
                  </a:lnTo>
                  <a:lnTo>
                    <a:pt x="11702041" y="1492666"/>
                  </a:lnTo>
                  <a:lnTo>
                    <a:pt x="11704573" y="1490133"/>
                  </a:lnTo>
                  <a:lnTo>
                    <a:pt x="11707105" y="1492666"/>
                  </a:lnTo>
                  <a:lnTo>
                    <a:pt x="11707105" y="1495198"/>
                  </a:lnTo>
                  <a:lnTo>
                    <a:pt x="11709637" y="1495198"/>
                  </a:lnTo>
                  <a:lnTo>
                    <a:pt x="11709637" y="1497730"/>
                  </a:lnTo>
                  <a:lnTo>
                    <a:pt x="11707105" y="1500262"/>
                  </a:lnTo>
                  <a:lnTo>
                    <a:pt x="11707105" y="1502794"/>
                  </a:lnTo>
                  <a:close/>
                  <a:moveTo>
                    <a:pt x="990046" y="1519252"/>
                  </a:moveTo>
                  <a:lnTo>
                    <a:pt x="990046" y="1521785"/>
                  </a:lnTo>
                  <a:lnTo>
                    <a:pt x="984982" y="1521785"/>
                  </a:lnTo>
                  <a:lnTo>
                    <a:pt x="987514" y="1524317"/>
                  </a:lnTo>
                  <a:lnTo>
                    <a:pt x="984982" y="1524317"/>
                  </a:lnTo>
                  <a:lnTo>
                    <a:pt x="982450" y="1524317"/>
                  </a:lnTo>
                  <a:lnTo>
                    <a:pt x="979918" y="1524317"/>
                  </a:lnTo>
                  <a:lnTo>
                    <a:pt x="979918" y="1521785"/>
                  </a:lnTo>
                  <a:lnTo>
                    <a:pt x="979918" y="1519252"/>
                  </a:lnTo>
                  <a:lnTo>
                    <a:pt x="979918" y="1516720"/>
                  </a:lnTo>
                  <a:lnTo>
                    <a:pt x="979918" y="1514188"/>
                  </a:lnTo>
                  <a:lnTo>
                    <a:pt x="982450" y="1514188"/>
                  </a:lnTo>
                  <a:lnTo>
                    <a:pt x="984982" y="1511656"/>
                  </a:lnTo>
                  <a:lnTo>
                    <a:pt x="987514" y="1509124"/>
                  </a:lnTo>
                  <a:lnTo>
                    <a:pt x="990046" y="1511656"/>
                  </a:lnTo>
                  <a:lnTo>
                    <a:pt x="992578" y="1514188"/>
                  </a:lnTo>
                  <a:lnTo>
                    <a:pt x="992578" y="1516720"/>
                  </a:lnTo>
                  <a:lnTo>
                    <a:pt x="992578" y="1519252"/>
                  </a:lnTo>
                  <a:lnTo>
                    <a:pt x="990046" y="1519252"/>
                  </a:lnTo>
                  <a:close/>
                  <a:moveTo>
                    <a:pt x="11695711" y="1525583"/>
                  </a:moveTo>
                  <a:lnTo>
                    <a:pt x="11693179" y="1525583"/>
                  </a:lnTo>
                  <a:lnTo>
                    <a:pt x="11690647" y="1525583"/>
                  </a:lnTo>
                  <a:lnTo>
                    <a:pt x="11690647" y="1523051"/>
                  </a:lnTo>
                  <a:lnTo>
                    <a:pt x="11690647" y="1517987"/>
                  </a:lnTo>
                  <a:lnTo>
                    <a:pt x="11695711" y="1515454"/>
                  </a:lnTo>
                  <a:lnTo>
                    <a:pt x="11695711" y="1512922"/>
                  </a:lnTo>
                  <a:lnTo>
                    <a:pt x="11698243" y="1515454"/>
                  </a:lnTo>
                  <a:lnTo>
                    <a:pt x="11698243" y="1517987"/>
                  </a:lnTo>
                  <a:lnTo>
                    <a:pt x="11698243" y="1523051"/>
                  </a:lnTo>
                  <a:lnTo>
                    <a:pt x="11695711" y="1525583"/>
                  </a:lnTo>
                  <a:close/>
                  <a:moveTo>
                    <a:pt x="11723564" y="1547105"/>
                  </a:moveTo>
                  <a:lnTo>
                    <a:pt x="11721032" y="1547105"/>
                  </a:lnTo>
                  <a:lnTo>
                    <a:pt x="11718500" y="1547105"/>
                  </a:lnTo>
                  <a:lnTo>
                    <a:pt x="11718500" y="1544573"/>
                  </a:lnTo>
                  <a:lnTo>
                    <a:pt x="11718500" y="1542041"/>
                  </a:lnTo>
                  <a:lnTo>
                    <a:pt x="11718500" y="1539509"/>
                  </a:lnTo>
                  <a:lnTo>
                    <a:pt x="11718500" y="1536977"/>
                  </a:lnTo>
                  <a:lnTo>
                    <a:pt x="11721032" y="1536977"/>
                  </a:lnTo>
                  <a:lnTo>
                    <a:pt x="11723564" y="1536977"/>
                  </a:lnTo>
                  <a:lnTo>
                    <a:pt x="11726096" y="1539509"/>
                  </a:lnTo>
                  <a:lnTo>
                    <a:pt x="11726096" y="1542041"/>
                  </a:lnTo>
                  <a:lnTo>
                    <a:pt x="11726096" y="1544573"/>
                  </a:lnTo>
                  <a:lnTo>
                    <a:pt x="11723564" y="1547105"/>
                  </a:lnTo>
                  <a:close/>
                  <a:moveTo>
                    <a:pt x="1003973" y="1561032"/>
                  </a:moveTo>
                  <a:lnTo>
                    <a:pt x="1001440" y="1561032"/>
                  </a:lnTo>
                  <a:lnTo>
                    <a:pt x="998908" y="1561032"/>
                  </a:lnTo>
                  <a:lnTo>
                    <a:pt x="998908" y="1558500"/>
                  </a:lnTo>
                  <a:lnTo>
                    <a:pt x="998908" y="1555968"/>
                  </a:lnTo>
                  <a:lnTo>
                    <a:pt x="998908" y="1553436"/>
                  </a:lnTo>
                  <a:lnTo>
                    <a:pt x="1001440" y="1550903"/>
                  </a:lnTo>
                  <a:lnTo>
                    <a:pt x="1003973" y="1550903"/>
                  </a:lnTo>
                  <a:lnTo>
                    <a:pt x="1006505" y="1553436"/>
                  </a:lnTo>
                  <a:lnTo>
                    <a:pt x="1006505" y="1555968"/>
                  </a:lnTo>
                  <a:lnTo>
                    <a:pt x="1006505" y="1558500"/>
                  </a:lnTo>
                  <a:lnTo>
                    <a:pt x="1006505" y="1561032"/>
                  </a:lnTo>
                  <a:lnTo>
                    <a:pt x="1003973" y="1561032"/>
                  </a:lnTo>
                  <a:close/>
                  <a:moveTo>
                    <a:pt x="1022963" y="1563564"/>
                  </a:moveTo>
                  <a:lnTo>
                    <a:pt x="1020431" y="1563564"/>
                  </a:lnTo>
                  <a:lnTo>
                    <a:pt x="1017899" y="1563564"/>
                  </a:lnTo>
                  <a:lnTo>
                    <a:pt x="1017899" y="1561032"/>
                  </a:lnTo>
                  <a:lnTo>
                    <a:pt x="1017899" y="1558500"/>
                  </a:lnTo>
                  <a:lnTo>
                    <a:pt x="1017899" y="1555968"/>
                  </a:lnTo>
                  <a:lnTo>
                    <a:pt x="1017899" y="1553436"/>
                  </a:lnTo>
                  <a:lnTo>
                    <a:pt x="1020431" y="1553436"/>
                  </a:lnTo>
                  <a:lnTo>
                    <a:pt x="1022963" y="1553436"/>
                  </a:lnTo>
                  <a:lnTo>
                    <a:pt x="1025495" y="1553436"/>
                  </a:lnTo>
                  <a:lnTo>
                    <a:pt x="1025495" y="1555968"/>
                  </a:lnTo>
                  <a:lnTo>
                    <a:pt x="1025495" y="1558500"/>
                  </a:lnTo>
                  <a:lnTo>
                    <a:pt x="1025495" y="1561032"/>
                  </a:lnTo>
                  <a:lnTo>
                    <a:pt x="1025495" y="1563564"/>
                  </a:lnTo>
                  <a:lnTo>
                    <a:pt x="1022963" y="1563564"/>
                  </a:lnTo>
                  <a:close/>
                  <a:moveTo>
                    <a:pt x="406400" y="1564830"/>
                  </a:moveTo>
                  <a:lnTo>
                    <a:pt x="403868" y="1567362"/>
                  </a:lnTo>
                  <a:lnTo>
                    <a:pt x="401336" y="1564830"/>
                  </a:lnTo>
                  <a:lnTo>
                    <a:pt x="398804" y="1562298"/>
                  </a:lnTo>
                  <a:lnTo>
                    <a:pt x="398804" y="1559766"/>
                  </a:lnTo>
                  <a:lnTo>
                    <a:pt x="398804" y="1557234"/>
                  </a:lnTo>
                  <a:lnTo>
                    <a:pt x="401336" y="1557234"/>
                  </a:lnTo>
                  <a:lnTo>
                    <a:pt x="401336" y="1554702"/>
                  </a:lnTo>
                  <a:lnTo>
                    <a:pt x="403868" y="1554702"/>
                  </a:lnTo>
                  <a:lnTo>
                    <a:pt x="406400" y="1554702"/>
                  </a:lnTo>
                  <a:lnTo>
                    <a:pt x="406400" y="1557234"/>
                  </a:lnTo>
                  <a:lnTo>
                    <a:pt x="408932" y="1559766"/>
                  </a:lnTo>
                  <a:lnTo>
                    <a:pt x="408932" y="1562298"/>
                  </a:lnTo>
                  <a:lnTo>
                    <a:pt x="406400" y="1562298"/>
                  </a:lnTo>
                  <a:lnTo>
                    <a:pt x="406400" y="1564830"/>
                  </a:lnTo>
                  <a:close/>
                  <a:moveTo>
                    <a:pt x="1006505" y="1583821"/>
                  </a:moveTo>
                  <a:lnTo>
                    <a:pt x="1003973" y="1583821"/>
                  </a:lnTo>
                  <a:lnTo>
                    <a:pt x="1001440" y="1583821"/>
                  </a:lnTo>
                  <a:lnTo>
                    <a:pt x="1001440" y="1581289"/>
                  </a:lnTo>
                  <a:lnTo>
                    <a:pt x="998908" y="1578757"/>
                  </a:lnTo>
                  <a:lnTo>
                    <a:pt x="1001440" y="1576224"/>
                  </a:lnTo>
                  <a:lnTo>
                    <a:pt x="1001440" y="1573692"/>
                  </a:lnTo>
                  <a:lnTo>
                    <a:pt x="1003973" y="1573692"/>
                  </a:lnTo>
                  <a:lnTo>
                    <a:pt x="1006505" y="1573692"/>
                  </a:lnTo>
                  <a:lnTo>
                    <a:pt x="1006505" y="1576224"/>
                  </a:lnTo>
                  <a:lnTo>
                    <a:pt x="1009037" y="1578757"/>
                  </a:lnTo>
                  <a:lnTo>
                    <a:pt x="1006505" y="1581289"/>
                  </a:lnTo>
                  <a:lnTo>
                    <a:pt x="1006505" y="1583821"/>
                  </a:lnTo>
                  <a:close/>
                  <a:moveTo>
                    <a:pt x="1039422" y="1606610"/>
                  </a:moveTo>
                  <a:lnTo>
                    <a:pt x="1036890" y="1609141"/>
                  </a:lnTo>
                  <a:lnTo>
                    <a:pt x="1034358" y="1606610"/>
                  </a:lnTo>
                  <a:lnTo>
                    <a:pt x="1034358" y="1604077"/>
                  </a:lnTo>
                  <a:lnTo>
                    <a:pt x="1031826" y="1604077"/>
                  </a:lnTo>
                  <a:lnTo>
                    <a:pt x="1031826" y="1601545"/>
                  </a:lnTo>
                  <a:lnTo>
                    <a:pt x="1034358" y="1599013"/>
                  </a:lnTo>
                  <a:lnTo>
                    <a:pt x="1036890" y="1596481"/>
                  </a:lnTo>
                  <a:lnTo>
                    <a:pt x="1036890" y="1593949"/>
                  </a:lnTo>
                  <a:lnTo>
                    <a:pt x="1036890" y="1591417"/>
                  </a:lnTo>
                  <a:lnTo>
                    <a:pt x="1039422" y="1588885"/>
                  </a:lnTo>
                  <a:lnTo>
                    <a:pt x="1041954" y="1588885"/>
                  </a:lnTo>
                  <a:lnTo>
                    <a:pt x="1041954" y="1591417"/>
                  </a:lnTo>
                  <a:lnTo>
                    <a:pt x="1044486" y="1591417"/>
                  </a:lnTo>
                  <a:lnTo>
                    <a:pt x="1044486" y="1593949"/>
                  </a:lnTo>
                  <a:lnTo>
                    <a:pt x="1044486" y="1596481"/>
                  </a:lnTo>
                  <a:lnTo>
                    <a:pt x="1041954" y="1599013"/>
                  </a:lnTo>
                  <a:lnTo>
                    <a:pt x="1041954" y="1601545"/>
                  </a:lnTo>
                  <a:lnTo>
                    <a:pt x="1041954" y="1604077"/>
                  </a:lnTo>
                  <a:lnTo>
                    <a:pt x="1039422" y="1606610"/>
                  </a:lnTo>
                  <a:close/>
                  <a:moveTo>
                    <a:pt x="664673" y="1606610"/>
                  </a:moveTo>
                  <a:lnTo>
                    <a:pt x="662141" y="1606610"/>
                  </a:lnTo>
                  <a:lnTo>
                    <a:pt x="659609" y="1604077"/>
                  </a:lnTo>
                  <a:lnTo>
                    <a:pt x="659609" y="1601545"/>
                  </a:lnTo>
                  <a:lnTo>
                    <a:pt x="659609" y="1599013"/>
                  </a:lnTo>
                  <a:lnTo>
                    <a:pt x="659609" y="1596481"/>
                  </a:lnTo>
                  <a:lnTo>
                    <a:pt x="662141" y="1593949"/>
                  </a:lnTo>
                  <a:lnTo>
                    <a:pt x="664673" y="1593949"/>
                  </a:lnTo>
                  <a:lnTo>
                    <a:pt x="667205" y="1596481"/>
                  </a:lnTo>
                  <a:lnTo>
                    <a:pt x="667205" y="1599013"/>
                  </a:lnTo>
                  <a:lnTo>
                    <a:pt x="667205" y="1601545"/>
                  </a:lnTo>
                  <a:lnTo>
                    <a:pt x="667205" y="1604077"/>
                  </a:lnTo>
                  <a:lnTo>
                    <a:pt x="664673" y="1606610"/>
                  </a:lnTo>
                  <a:close/>
                  <a:moveTo>
                    <a:pt x="301318" y="1611674"/>
                  </a:moveTo>
                  <a:lnTo>
                    <a:pt x="298786" y="1611674"/>
                  </a:lnTo>
                  <a:lnTo>
                    <a:pt x="296254" y="1611674"/>
                  </a:lnTo>
                  <a:lnTo>
                    <a:pt x="296254" y="1609141"/>
                  </a:lnTo>
                  <a:lnTo>
                    <a:pt x="293722" y="1609141"/>
                  </a:lnTo>
                  <a:lnTo>
                    <a:pt x="293722" y="1606610"/>
                  </a:lnTo>
                  <a:lnTo>
                    <a:pt x="293722" y="1604077"/>
                  </a:lnTo>
                  <a:lnTo>
                    <a:pt x="296254" y="1601545"/>
                  </a:lnTo>
                  <a:lnTo>
                    <a:pt x="298786" y="1601545"/>
                  </a:lnTo>
                  <a:lnTo>
                    <a:pt x="301318" y="1601545"/>
                  </a:lnTo>
                  <a:lnTo>
                    <a:pt x="301318" y="1604077"/>
                  </a:lnTo>
                  <a:lnTo>
                    <a:pt x="303850" y="1604077"/>
                  </a:lnTo>
                  <a:lnTo>
                    <a:pt x="303850" y="1606610"/>
                  </a:lnTo>
                  <a:lnTo>
                    <a:pt x="301318" y="1609141"/>
                  </a:lnTo>
                  <a:lnTo>
                    <a:pt x="301318" y="1611674"/>
                  </a:lnTo>
                  <a:close/>
                  <a:moveTo>
                    <a:pt x="591242" y="1614206"/>
                  </a:moveTo>
                  <a:lnTo>
                    <a:pt x="588710" y="1614206"/>
                  </a:lnTo>
                  <a:lnTo>
                    <a:pt x="586178" y="1611674"/>
                  </a:lnTo>
                  <a:lnTo>
                    <a:pt x="586178" y="1609141"/>
                  </a:lnTo>
                  <a:lnTo>
                    <a:pt x="586178" y="1606610"/>
                  </a:lnTo>
                  <a:lnTo>
                    <a:pt x="588710" y="1604077"/>
                  </a:lnTo>
                  <a:lnTo>
                    <a:pt x="591242" y="1604077"/>
                  </a:lnTo>
                  <a:lnTo>
                    <a:pt x="593774" y="1604077"/>
                  </a:lnTo>
                  <a:lnTo>
                    <a:pt x="593774" y="1606610"/>
                  </a:lnTo>
                  <a:lnTo>
                    <a:pt x="596307" y="1609141"/>
                  </a:lnTo>
                  <a:lnTo>
                    <a:pt x="596307" y="1611674"/>
                  </a:lnTo>
                  <a:lnTo>
                    <a:pt x="593774" y="1611674"/>
                  </a:lnTo>
                  <a:lnTo>
                    <a:pt x="593774" y="1614206"/>
                  </a:lnTo>
                  <a:lnTo>
                    <a:pt x="591242" y="1614206"/>
                  </a:lnTo>
                  <a:close/>
                  <a:moveTo>
                    <a:pt x="306383" y="1620536"/>
                  </a:moveTo>
                  <a:lnTo>
                    <a:pt x="306383" y="1623068"/>
                  </a:lnTo>
                  <a:lnTo>
                    <a:pt x="303850" y="1623068"/>
                  </a:lnTo>
                  <a:lnTo>
                    <a:pt x="303850" y="1625600"/>
                  </a:lnTo>
                  <a:lnTo>
                    <a:pt x="301318" y="1625600"/>
                  </a:lnTo>
                  <a:lnTo>
                    <a:pt x="298786" y="1628132"/>
                  </a:lnTo>
                  <a:lnTo>
                    <a:pt x="296254" y="1628132"/>
                  </a:lnTo>
                  <a:lnTo>
                    <a:pt x="296254" y="1625600"/>
                  </a:lnTo>
                  <a:lnTo>
                    <a:pt x="296254" y="1623068"/>
                  </a:lnTo>
                  <a:lnTo>
                    <a:pt x="296254" y="1620536"/>
                  </a:lnTo>
                  <a:lnTo>
                    <a:pt x="298786" y="1618004"/>
                  </a:lnTo>
                  <a:lnTo>
                    <a:pt x="301318" y="1615472"/>
                  </a:lnTo>
                  <a:lnTo>
                    <a:pt x="303850" y="1615472"/>
                  </a:lnTo>
                  <a:lnTo>
                    <a:pt x="303850" y="1618004"/>
                  </a:lnTo>
                  <a:lnTo>
                    <a:pt x="306383" y="1618004"/>
                  </a:lnTo>
                  <a:lnTo>
                    <a:pt x="306383" y="1620536"/>
                  </a:lnTo>
                  <a:close/>
                  <a:moveTo>
                    <a:pt x="1053348" y="1629398"/>
                  </a:moveTo>
                  <a:lnTo>
                    <a:pt x="1050816" y="1631931"/>
                  </a:lnTo>
                  <a:lnTo>
                    <a:pt x="1050816" y="1629398"/>
                  </a:lnTo>
                  <a:lnTo>
                    <a:pt x="1049550" y="1629398"/>
                  </a:lnTo>
                  <a:lnTo>
                    <a:pt x="1049550" y="1626866"/>
                  </a:lnTo>
                  <a:lnTo>
                    <a:pt x="1049550" y="1624334"/>
                  </a:lnTo>
                  <a:lnTo>
                    <a:pt x="1049550" y="1621802"/>
                  </a:lnTo>
                  <a:lnTo>
                    <a:pt x="1052082" y="1619270"/>
                  </a:lnTo>
                  <a:lnTo>
                    <a:pt x="1054614" y="1619270"/>
                  </a:lnTo>
                  <a:lnTo>
                    <a:pt x="1054614" y="1621802"/>
                  </a:lnTo>
                  <a:lnTo>
                    <a:pt x="1057146" y="1621802"/>
                  </a:lnTo>
                  <a:lnTo>
                    <a:pt x="1057146" y="1624334"/>
                  </a:lnTo>
                  <a:lnTo>
                    <a:pt x="1057146" y="1626866"/>
                  </a:lnTo>
                  <a:lnTo>
                    <a:pt x="1053348" y="1629398"/>
                  </a:lnTo>
                  <a:close/>
                  <a:moveTo>
                    <a:pt x="140531" y="1648389"/>
                  </a:moveTo>
                  <a:lnTo>
                    <a:pt x="137999" y="1648389"/>
                  </a:lnTo>
                  <a:lnTo>
                    <a:pt x="137999" y="1645857"/>
                  </a:lnTo>
                  <a:lnTo>
                    <a:pt x="135467" y="1645857"/>
                  </a:lnTo>
                  <a:lnTo>
                    <a:pt x="135467" y="1643325"/>
                  </a:lnTo>
                  <a:lnTo>
                    <a:pt x="135467" y="1640793"/>
                  </a:lnTo>
                  <a:lnTo>
                    <a:pt x="137999" y="1638261"/>
                  </a:lnTo>
                  <a:lnTo>
                    <a:pt x="140531" y="1635728"/>
                  </a:lnTo>
                  <a:lnTo>
                    <a:pt x="140531" y="1638261"/>
                  </a:lnTo>
                  <a:lnTo>
                    <a:pt x="143063" y="1638261"/>
                  </a:lnTo>
                  <a:lnTo>
                    <a:pt x="143063" y="1640793"/>
                  </a:lnTo>
                  <a:lnTo>
                    <a:pt x="143063" y="1643325"/>
                  </a:lnTo>
                  <a:lnTo>
                    <a:pt x="143063" y="1645857"/>
                  </a:lnTo>
                  <a:lnTo>
                    <a:pt x="140531" y="1648389"/>
                  </a:lnTo>
                  <a:close/>
                  <a:moveTo>
                    <a:pt x="612765" y="1671178"/>
                  </a:moveTo>
                  <a:lnTo>
                    <a:pt x="610233" y="1671178"/>
                  </a:lnTo>
                  <a:lnTo>
                    <a:pt x="607701" y="1668646"/>
                  </a:lnTo>
                  <a:lnTo>
                    <a:pt x="607701" y="1667380"/>
                  </a:lnTo>
                  <a:lnTo>
                    <a:pt x="607701" y="1664847"/>
                  </a:lnTo>
                  <a:lnTo>
                    <a:pt x="607701" y="1662315"/>
                  </a:lnTo>
                  <a:lnTo>
                    <a:pt x="610233" y="1662315"/>
                  </a:lnTo>
                  <a:lnTo>
                    <a:pt x="610233" y="1659783"/>
                  </a:lnTo>
                  <a:lnTo>
                    <a:pt x="612765" y="1662315"/>
                  </a:lnTo>
                  <a:lnTo>
                    <a:pt x="615297" y="1664847"/>
                  </a:lnTo>
                  <a:lnTo>
                    <a:pt x="615297" y="1667380"/>
                  </a:lnTo>
                  <a:lnTo>
                    <a:pt x="615297" y="1669912"/>
                  </a:lnTo>
                  <a:lnTo>
                    <a:pt x="612765" y="1669912"/>
                  </a:lnTo>
                  <a:lnTo>
                    <a:pt x="612765" y="1671178"/>
                  </a:lnTo>
                  <a:close/>
                  <a:moveTo>
                    <a:pt x="154457" y="1676242"/>
                  </a:moveTo>
                  <a:lnTo>
                    <a:pt x="151925" y="1676242"/>
                  </a:lnTo>
                  <a:lnTo>
                    <a:pt x="149393" y="1673710"/>
                  </a:lnTo>
                  <a:lnTo>
                    <a:pt x="149393" y="1671178"/>
                  </a:lnTo>
                  <a:lnTo>
                    <a:pt x="149393" y="1668646"/>
                  </a:lnTo>
                  <a:lnTo>
                    <a:pt x="149393" y="1667380"/>
                  </a:lnTo>
                  <a:lnTo>
                    <a:pt x="151925" y="1667380"/>
                  </a:lnTo>
                  <a:lnTo>
                    <a:pt x="151925" y="1664847"/>
                  </a:lnTo>
                  <a:lnTo>
                    <a:pt x="154457" y="1667380"/>
                  </a:lnTo>
                  <a:lnTo>
                    <a:pt x="156989" y="1667380"/>
                  </a:lnTo>
                  <a:lnTo>
                    <a:pt x="156989" y="1669912"/>
                  </a:lnTo>
                  <a:lnTo>
                    <a:pt x="156989" y="1672444"/>
                  </a:lnTo>
                  <a:lnTo>
                    <a:pt x="156989" y="1674976"/>
                  </a:lnTo>
                  <a:lnTo>
                    <a:pt x="154457" y="1676242"/>
                  </a:lnTo>
                  <a:close/>
                  <a:moveTo>
                    <a:pt x="11652665" y="1715489"/>
                  </a:moveTo>
                  <a:lnTo>
                    <a:pt x="11650133" y="1715489"/>
                  </a:lnTo>
                  <a:lnTo>
                    <a:pt x="11647601" y="1715489"/>
                  </a:lnTo>
                  <a:lnTo>
                    <a:pt x="11647601" y="1712957"/>
                  </a:lnTo>
                  <a:lnTo>
                    <a:pt x="11645069" y="1712957"/>
                  </a:lnTo>
                  <a:lnTo>
                    <a:pt x="11645069" y="1710425"/>
                  </a:lnTo>
                  <a:lnTo>
                    <a:pt x="11647601" y="1707893"/>
                  </a:lnTo>
                  <a:lnTo>
                    <a:pt x="11647601" y="1705361"/>
                  </a:lnTo>
                  <a:lnTo>
                    <a:pt x="11650133" y="1705361"/>
                  </a:lnTo>
                  <a:lnTo>
                    <a:pt x="11652665" y="1705361"/>
                  </a:lnTo>
                  <a:lnTo>
                    <a:pt x="11652665" y="1707893"/>
                  </a:lnTo>
                  <a:lnTo>
                    <a:pt x="11655198" y="1707893"/>
                  </a:lnTo>
                  <a:lnTo>
                    <a:pt x="11655198" y="1710425"/>
                  </a:lnTo>
                  <a:lnTo>
                    <a:pt x="11655198" y="1712957"/>
                  </a:lnTo>
                  <a:lnTo>
                    <a:pt x="11652665" y="1715489"/>
                  </a:lnTo>
                  <a:close/>
                  <a:moveTo>
                    <a:pt x="15193" y="1777526"/>
                  </a:moveTo>
                  <a:lnTo>
                    <a:pt x="15193" y="1780057"/>
                  </a:lnTo>
                  <a:lnTo>
                    <a:pt x="17725" y="1780057"/>
                  </a:lnTo>
                  <a:lnTo>
                    <a:pt x="20257" y="1780057"/>
                  </a:lnTo>
                  <a:lnTo>
                    <a:pt x="22789" y="1782590"/>
                  </a:lnTo>
                  <a:lnTo>
                    <a:pt x="22789" y="1785121"/>
                  </a:lnTo>
                  <a:lnTo>
                    <a:pt x="22789" y="1787654"/>
                  </a:lnTo>
                  <a:lnTo>
                    <a:pt x="20257" y="1790186"/>
                  </a:lnTo>
                  <a:lnTo>
                    <a:pt x="17725" y="1790186"/>
                  </a:lnTo>
                  <a:lnTo>
                    <a:pt x="15193" y="1790186"/>
                  </a:lnTo>
                  <a:lnTo>
                    <a:pt x="15193" y="1787654"/>
                  </a:lnTo>
                  <a:lnTo>
                    <a:pt x="12660" y="1785121"/>
                  </a:lnTo>
                  <a:lnTo>
                    <a:pt x="12660" y="1787654"/>
                  </a:lnTo>
                  <a:lnTo>
                    <a:pt x="10128" y="1787654"/>
                  </a:lnTo>
                  <a:lnTo>
                    <a:pt x="10128" y="1785121"/>
                  </a:lnTo>
                  <a:lnTo>
                    <a:pt x="7596" y="1785121"/>
                  </a:lnTo>
                  <a:lnTo>
                    <a:pt x="7596" y="1782590"/>
                  </a:lnTo>
                  <a:lnTo>
                    <a:pt x="7596" y="1780057"/>
                  </a:lnTo>
                  <a:lnTo>
                    <a:pt x="10128" y="1777526"/>
                  </a:lnTo>
                  <a:lnTo>
                    <a:pt x="12660" y="1777526"/>
                  </a:lnTo>
                  <a:lnTo>
                    <a:pt x="15193" y="1777526"/>
                  </a:lnTo>
                  <a:close/>
                  <a:moveTo>
                    <a:pt x="852047" y="1850956"/>
                  </a:moveTo>
                  <a:lnTo>
                    <a:pt x="849515" y="1850956"/>
                  </a:lnTo>
                  <a:lnTo>
                    <a:pt x="846983" y="1848424"/>
                  </a:lnTo>
                  <a:lnTo>
                    <a:pt x="846983" y="1845892"/>
                  </a:lnTo>
                  <a:lnTo>
                    <a:pt x="846983" y="1844626"/>
                  </a:lnTo>
                  <a:lnTo>
                    <a:pt x="849515" y="1842093"/>
                  </a:lnTo>
                  <a:lnTo>
                    <a:pt x="852047" y="1842093"/>
                  </a:lnTo>
                  <a:lnTo>
                    <a:pt x="854579" y="1842093"/>
                  </a:lnTo>
                  <a:lnTo>
                    <a:pt x="854579" y="1844626"/>
                  </a:lnTo>
                  <a:lnTo>
                    <a:pt x="854579" y="1847158"/>
                  </a:lnTo>
                  <a:lnTo>
                    <a:pt x="854579" y="1849690"/>
                  </a:lnTo>
                  <a:lnTo>
                    <a:pt x="854579" y="1852222"/>
                  </a:lnTo>
                  <a:lnTo>
                    <a:pt x="852047" y="1852222"/>
                  </a:lnTo>
                  <a:close/>
                  <a:moveTo>
                    <a:pt x="731773" y="1856020"/>
                  </a:moveTo>
                  <a:lnTo>
                    <a:pt x="729241" y="1856020"/>
                  </a:lnTo>
                  <a:lnTo>
                    <a:pt x="726709" y="1853488"/>
                  </a:lnTo>
                  <a:lnTo>
                    <a:pt x="726709" y="1850956"/>
                  </a:lnTo>
                  <a:lnTo>
                    <a:pt x="726709" y="1848424"/>
                  </a:lnTo>
                  <a:lnTo>
                    <a:pt x="726709" y="1845892"/>
                  </a:lnTo>
                  <a:lnTo>
                    <a:pt x="729241" y="1845892"/>
                  </a:lnTo>
                  <a:lnTo>
                    <a:pt x="729241" y="1844626"/>
                  </a:lnTo>
                  <a:lnTo>
                    <a:pt x="731773" y="1847158"/>
                  </a:lnTo>
                  <a:lnTo>
                    <a:pt x="734305" y="1849690"/>
                  </a:lnTo>
                  <a:lnTo>
                    <a:pt x="734305" y="1852222"/>
                  </a:lnTo>
                  <a:lnTo>
                    <a:pt x="734305" y="1854754"/>
                  </a:lnTo>
                  <a:lnTo>
                    <a:pt x="731773" y="1854754"/>
                  </a:lnTo>
                  <a:lnTo>
                    <a:pt x="731773" y="1856020"/>
                  </a:lnTo>
                  <a:close/>
                  <a:moveTo>
                    <a:pt x="795075" y="1867414"/>
                  </a:moveTo>
                  <a:lnTo>
                    <a:pt x="792543" y="1867414"/>
                  </a:lnTo>
                  <a:lnTo>
                    <a:pt x="790011" y="1867414"/>
                  </a:lnTo>
                  <a:lnTo>
                    <a:pt x="790011" y="1864882"/>
                  </a:lnTo>
                  <a:lnTo>
                    <a:pt x="790011" y="1862350"/>
                  </a:lnTo>
                  <a:lnTo>
                    <a:pt x="790011" y="1859818"/>
                  </a:lnTo>
                  <a:lnTo>
                    <a:pt x="792543" y="1857286"/>
                  </a:lnTo>
                  <a:lnTo>
                    <a:pt x="795075" y="1857286"/>
                  </a:lnTo>
                  <a:lnTo>
                    <a:pt x="795075" y="1859818"/>
                  </a:lnTo>
                  <a:lnTo>
                    <a:pt x="797607" y="1859818"/>
                  </a:lnTo>
                  <a:lnTo>
                    <a:pt x="797607" y="1862350"/>
                  </a:lnTo>
                  <a:lnTo>
                    <a:pt x="797607" y="1864882"/>
                  </a:lnTo>
                  <a:lnTo>
                    <a:pt x="795075" y="1867414"/>
                  </a:lnTo>
                  <a:close/>
                  <a:moveTo>
                    <a:pt x="11747619" y="1864882"/>
                  </a:moveTo>
                  <a:lnTo>
                    <a:pt x="11747619" y="1867414"/>
                  </a:lnTo>
                  <a:lnTo>
                    <a:pt x="11745086" y="1867414"/>
                  </a:lnTo>
                  <a:lnTo>
                    <a:pt x="11742554" y="1869947"/>
                  </a:lnTo>
                  <a:lnTo>
                    <a:pt x="11742554" y="1872479"/>
                  </a:lnTo>
                  <a:lnTo>
                    <a:pt x="11740023" y="1877543"/>
                  </a:lnTo>
                  <a:lnTo>
                    <a:pt x="11737490" y="1880075"/>
                  </a:lnTo>
                  <a:lnTo>
                    <a:pt x="11734958" y="1880075"/>
                  </a:lnTo>
                  <a:lnTo>
                    <a:pt x="11729894" y="1886405"/>
                  </a:lnTo>
                  <a:lnTo>
                    <a:pt x="11729894" y="1888937"/>
                  </a:lnTo>
                  <a:lnTo>
                    <a:pt x="11732426" y="1888937"/>
                  </a:lnTo>
                  <a:lnTo>
                    <a:pt x="11734958" y="1888937"/>
                  </a:lnTo>
                  <a:lnTo>
                    <a:pt x="11734958" y="1886405"/>
                  </a:lnTo>
                  <a:lnTo>
                    <a:pt x="11737490" y="1883873"/>
                  </a:lnTo>
                  <a:lnTo>
                    <a:pt x="11740023" y="1881341"/>
                  </a:lnTo>
                  <a:lnTo>
                    <a:pt x="11742554" y="1878809"/>
                  </a:lnTo>
                  <a:lnTo>
                    <a:pt x="11745086" y="1876277"/>
                  </a:lnTo>
                  <a:lnTo>
                    <a:pt x="11747619" y="1873745"/>
                  </a:lnTo>
                  <a:lnTo>
                    <a:pt x="11747619" y="1871213"/>
                  </a:lnTo>
                  <a:lnTo>
                    <a:pt x="11747619" y="1873745"/>
                  </a:lnTo>
                  <a:lnTo>
                    <a:pt x="11747619" y="1885139"/>
                  </a:lnTo>
                  <a:lnTo>
                    <a:pt x="11747619" y="1887671"/>
                  </a:lnTo>
                  <a:lnTo>
                    <a:pt x="11747619" y="1899065"/>
                  </a:lnTo>
                  <a:lnTo>
                    <a:pt x="11747619" y="1901598"/>
                  </a:lnTo>
                  <a:lnTo>
                    <a:pt x="11745086" y="1899065"/>
                  </a:lnTo>
                  <a:lnTo>
                    <a:pt x="11742554" y="1899065"/>
                  </a:lnTo>
                  <a:lnTo>
                    <a:pt x="11742554" y="1896534"/>
                  </a:lnTo>
                  <a:lnTo>
                    <a:pt x="11742554" y="1895267"/>
                  </a:lnTo>
                  <a:lnTo>
                    <a:pt x="11742554" y="1892735"/>
                  </a:lnTo>
                  <a:lnTo>
                    <a:pt x="11745086" y="1892735"/>
                  </a:lnTo>
                  <a:lnTo>
                    <a:pt x="11745086" y="1890203"/>
                  </a:lnTo>
                  <a:lnTo>
                    <a:pt x="11747619" y="1890203"/>
                  </a:lnTo>
                  <a:lnTo>
                    <a:pt x="11747619" y="1887671"/>
                  </a:lnTo>
                  <a:lnTo>
                    <a:pt x="11745086" y="1887671"/>
                  </a:lnTo>
                  <a:lnTo>
                    <a:pt x="11742554" y="1887671"/>
                  </a:lnTo>
                  <a:lnTo>
                    <a:pt x="11740023" y="1887671"/>
                  </a:lnTo>
                  <a:lnTo>
                    <a:pt x="11737490" y="1887671"/>
                  </a:lnTo>
                  <a:lnTo>
                    <a:pt x="11732426" y="1890203"/>
                  </a:lnTo>
                  <a:lnTo>
                    <a:pt x="11727362" y="1890203"/>
                  </a:lnTo>
                  <a:lnTo>
                    <a:pt x="11724830" y="1890203"/>
                  </a:lnTo>
                  <a:lnTo>
                    <a:pt x="11724830" y="1887671"/>
                  </a:lnTo>
                  <a:lnTo>
                    <a:pt x="11722298" y="1885139"/>
                  </a:lnTo>
                  <a:lnTo>
                    <a:pt x="11719766" y="1885139"/>
                  </a:lnTo>
                  <a:lnTo>
                    <a:pt x="11719766" y="1887671"/>
                  </a:lnTo>
                  <a:lnTo>
                    <a:pt x="11714702" y="1890203"/>
                  </a:lnTo>
                  <a:lnTo>
                    <a:pt x="11712170" y="1895267"/>
                  </a:lnTo>
                  <a:lnTo>
                    <a:pt x="11714702" y="1895267"/>
                  </a:lnTo>
                  <a:lnTo>
                    <a:pt x="11714702" y="1892735"/>
                  </a:lnTo>
                  <a:lnTo>
                    <a:pt x="11714702" y="1895267"/>
                  </a:lnTo>
                  <a:lnTo>
                    <a:pt x="11712170" y="1895267"/>
                  </a:lnTo>
                  <a:lnTo>
                    <a:pt x="11709637" y="1895267"/>
                  </a:lnTo>
                  <a:lnTo>
                    <a:pt x="11709637" y="1892735"/>
                  </a:lnTo>
                  <a:lnTo>
                    <a:pt x="11709637" y="1892735"/>
                  </a:lnTo>
                  <a:lnTo>
                    <a:pt x="11709637" y="1895267"/>
                  </a:lnTo>
                  <a:lnTo>
                    <a:pt x="11709637" y="1897800"/>
                  </a:lnTo>
                  <a:lnTo>
                    <a:pt x="11707105" y="1897800"/>
                  </a:lnTo>
                  <a:lnTo>
                    <a:pt x="11707105" y="1900332"/>
                  </a:lnTo>
                  <a:lnTo>
                    <a:pt x="11704573" y="1900332"/>
                  </a:lnTo>
                  <a:lnTo>
                    <a:pt x="11704573" y="1897800"/>
                  </a:lnTo>
                  <a:lnTo>
                    <a:pt x="11704573" y="1895267"/>
                  </a:lnTo>
                  <a:lnTo>
                    <a:pt x="11702041" y="1892735"/>
                  </a:lnTo>
                  <a:lnTo>
                    <a:pt x="11699509" y="1890203"/>
                  </a:lnTo>
                  <a:lnTo>
                    <a:pt x="11696977" y="1890203"/>
                  </a:lnTo>
                  <a:lnTo>
                    <a:pt x="11696977" y="1887671"/>
                  </a:lnTo>
                  <a:lnTo>
                    <a:pt x="11699509" y="1885139"/>
                  </a:lnTo>
                  <a:lnTo>
                    <a:pt x="11702041" y="1882607"/>
                  </a:lnTo>
                  <a:lnTo>
                    <a:pt x="11704573" y="1885139"/>
                  </a:lnTo>
                  <a:lnTo>
                    <a:pt x="11704573" y="1882607"/>
                  </a:lnTo>
                  <a:lnTo>
                    <a:pt x="11707105" y="1882607"/>
                  </a:lnTo>
                  <a:lnTo>
                    <a:pt x="11709637" y="1880075"/>
                  </a:lnTo>
                  <a:lnTo>
                    <a:pt x="11712170" y="1880075"/>
                  </a:lnTo>
                  <a:lnTo>
                    <a:pt x="11712170" y="1877543"/>
                  </a:lnTo>
                  <a:lnTo>
                    <a:pt x="11714702" y="1875011"/>
                  </a:lnTo>
                  <a:lnTo>
                    <a:pt x="11722298" y="1872479"/>
                  </a:lnTo>
                  <a:lnTo>
                    <a:pt x="11724830" y="1872479"/>
                  </a:lnTo>
                  <a:lnTo>
                    <a:pt x="11727362" y="1872479"/>
                  </a:lnTo>
                  <a:lnTo>
                    <a:pt x="11729894" y="1872479"/>
                  </a:lnTo>
                  <a:lnTo>
                    <a:pt x="11729894" y="1869947"/>
                  </a:lnTo>
                  <a:lnTo>
                    <a:pt x="11732426" y="1867414"/>
                  </a:lnTo>
                  <a:lnTo>
                    <a:pt x="11740023" y="1864882"/>
                  </a:lnTo>
                  <a:lnTo>
                    <a:pt x="11742554" y="1862350"/>
                  </a:lnTo>
                  <a:lnTo>
                    <a:pt x="11745086" y="1862350"/>
                  </a:lnTo>
                  <a:lnTo>
                    <a:pt x="11747619" y="1862350"/>
                  </a:lnTo>
                  <a:lnTo>
                    <a:pt x="11747619" y="1859818"/>
                  </a:lnTo>
                  <a:lnTo>
                    <a:pt x="11747619" y="1857286"/>
                  </a:lnTo>
                  <a:lnTo>
                    <a:pt x="11750151" y="1857286"/>
                  </a:lnTo>
                  <a:lnTo>
                    <a:pt x="11750151" y="1854754"/>
                  </a:lnTo>
                  <a:lnTo>
                    <a:pt x="11750151" y="1864882"/>
                  </a:lnTo>
                  <a:close/>
                  <a:moveTo>
                    <a:pt x="612765" y="1883873"/>
                  </a:moveTo>
                  <a:lnTo>
                    <a:pt x="610233" y="1883873"/>
                  </a:lnTo>
                  <a:lnTo>
                    <a:pt x="610233" y="1881341"/>
                  </a:lnTo>
                  <a:lnTo>
                    <a:pt x="607701" y="1881341"/>
                  </a:lnTo>
                  <a:lnTo>
                    <a:pt x="607701" y="1878809"/>
                  </a:lnTo>
                  <a:lnTo>
                    <a:pt x="607701" y="1876277"/>
                  </a:lnTo>
                  <a:lnTo>
                    <a:pt x="610233" y="1873745"/>
                  </a:lnTo>
                  <a:lnTo>
                    <a:pt x="612765" y="1873745"/>
                  </a:lnTo>
                  <a:lnTo>
                    <a:pt x="615297" y="1873745"/>
                  </a:lnTo>
                  <a:lnTo>
                    <a:pt x="615297" y="1876277"/>
                  </a:lnTo>
                  <a:lnTo>
                    <a:pt x="617829" y="1876277"/>
                  </a:lnTo>
                  <a:lnTo>
                    <a:pt x="617829" y="1878809"/>
                  </a:lnTo>
                  <a:lnTo>
                    <a:pt x="615297" y="1881341"/>
                  </a:lnTo>
                  <a:lnTo>
                    <a:pt x="612765" y="1883873"/>
                  </a:lnTo>
                  <a:close/>
                  <a:moveTo>
                    <a:pt x="624160" y="1897800"/>
                  </a:moveTo>
                  <a:lnTo>
                    <a:pt x="621627" y="1897800"/>
                  </a:lnTo>
                  <a:lnTo>
                    <a:pt x="619095" y="1895267"/>
                  </a:lnTo>
                  <a:lnTo>
                    <a:pt x="619095" y="1892735"/>
                  </a:lnTo>
                  <a:lnTo>
                    <a:pt x="619095" y="1890203"/>
                  </a:lnTo>
                  <a:lnTo>
                    <a:pt x="619095" y="1887671"/>
                  </a:lnTo>
                  <a:lnTo>
                    <a:pt x="616563" y="1885139"/>
                  </a:lnTo>
                  <a:lnTo>
                    <a:pt x="616563" y="1882607"/>
                  </a:lnTo>
                  <a:lnTo>
                    <a:pt x="616563" y="1880075"/>
                  </a:lnTo>
                  <a:lnTo>
                    <a:pt x="619095" y="1877543"/>
                  </a:lnTo>
                  <a:lnTo>
                    <a:pt x="621627" y="1877543"/>
                  </a:lnTo>
                  <a:lnTo>
                    <a:pt x="624160" y="1877543"/>
                  </a:lnTo>
                  <a:lnTo>
                    <a:pt x="624160" y="1880075"/>
                  </a:lnTo>
                  <a:lnTo>
                    <a:pt x="624160" y="1882607"/>
                  </a:lnTo>
                  <a:lnTo>
                    <a:pt x="621627" y="1885139"/>
                  </a:lnTo>
                  <a:lnTo>
                    <a:pt x="626692" y="1887671"/>
                  </a:lnTo>
                  <a:lnTo>
                    <a:pt x="626692" y="1890203"/>
                  </a:lnTo>
                  <a:lnTo>
                    <a:pt x="626692" y="1892735"/>
                  </a:lnTo>
                  <a:lnTo>
                    <a:pt x="626692" y="1895267"/>
                  </a:lnTo>
                  <a:lnTo>
                    <a:pt x="624160" y="1897800"/>
                  </a:lnTo>
                  <a:close/>
                  <a:moveTo>
                    <a:pt x="638086" y="1895267"/>
                  </a:moveTo>
                  <a:lnTo>
                    <a:pt x="635554" y="1895267"/>
                  </a:lnTo>
                  <a:lnTo>
                    <a:pt x="635554" y="1892735"/>
                  </a:lnTo>
                  <a:lnTo>
                    <a:pt x="633022" y="1892735"/>
                  </a:lnTo>
                  <a:lnTo>
                    <a:pt x="633022" y="1890203"/>
                  </a:lnTo>
                  <a:lnTo>
                    <a:pt x="633022" y="1887671"/>
                  </a:lnTo>
                  <a:lnTo>
                    <a:pt x="633022" y="1885139"/>
                  </a:lnTo>
                  <a:lnTo>
                    <a:pt x="633022" y="1882607"/>
                  </a:lnTo>
                  <a:lnTo>
                    <a:pt x="635554" y="1882607"/>
                  </a:lnTo>
                  <a:lnTo>
                    <a:pt x="638086" y="1882607"/>
                  </a:lnTo>
                  <a:lnTo>
                    <a:pt x="640618" y="1888937"/>
                  </a:lnTo>
                  <a:lnTo>
                    <a:pt x="640618" y="1891469"/>
                  </a:lnTo>
                  <a:lnTo>
                    <a:pt x="640618" y="1894001"/>
                  </a:lnTo>
                  <a:lnTo>
                    <a:pt x="638086" y="1894001"/>
                  </a:lnTo>
                  <a:close/>
                  <a:moveTo>
                    <a:pt x="11666592" y="1892735"/>
                  </a:moveTo>
                  <a:lnTo>
                    <a:pt x="11664060" y="1895267"/>
                  </a:lnTo>
                  <a:lnTo>
                    <a:pt x="11664060" y="1892735"/>
                  </a:lnTo>
                  <a:lnTo>
                    <a:pt x="11661528" y="1892735"/>
                  </a:lnTo>
                  <a:lnTo>
                    <a:pt x="11661528" y="1890203"/>
                  </a:lnTo>
                  <a:lnTo>
                    <a:pt x="11661528" y="1887671"/>
                  </a:lnTo>
                  <a:lnTo>
                    <a:pt x="11661528" y="1885139"/>
                  </a:lnTo>
                  <a:lnTo>
                    <a:pt x="11664060" y="1882607"/>
                  </a:lnTo>
                  <a:lnTo>
                    <a:pt x="11666592" y="1882607"/>
                  </a:lnTo>
                  <a:lnTo>
                    <a:pt x="11669124" y="1885139"/>
                  </a:lnTo>
                  <a:lnTo>
                    <a:pt x="11669124" y="1887671"/>
                  </a:lnTo>
                  <a:lnTo>
                    <a:pt x="11669124" y="1890203"/>
                  </a:lnTo>
                  <a:lnTo>
                    <a:pt x="11669124" y="1892735"/>
                  </a:lnTo>
                  <a:lnTo>
                    <a:pt x="11666592" y="1892735"/>
                  </a:lnTo>
                  <a:close/>
                  <a:moveTo>
                    <a:pt x="11693179" y="1895267"/>
                  </a:moveTo>
                  <a:lnTo>
                    <a:pt x="11690647" y="1897800"/>
                  </a:lnTo>
                  <a:lnTo>
                    <a:pt x="11690647" y="1895267"/>
                  </a:lnTo>
                  <a:lnTo>
                    <a:pt x="11688114" y="1895267"/>
                  </a:lnTo>
                  <a:lnTo>
                    <a:pt x="11688114" y="1892735"/>
                  </a:lnTo>
                  <a:lnTo>
                    <a:pt x="11688114" y="1890203"/>
                  </a:lnTo>
                  <a:lnTo>
                    <a:pt x="11688114" y="1887671"/>
                  </a:lnTo>
                  <a:lnTo>
                    <a:pt x="11690647" y="1885139"/>
                  </a:lnTo>
                  <a:lnTo>
                    <a:pt x="11693179" y="1885139"/>
                  </a:lnTo>
                  <a:lnTo>
                    <a:pt x="11695711" y="1887671"/>
                  </a:lnTo>
                  <a:lnTo>
                    <a:pt x="11695711" y="1890203"/>
                  </a:lnTo>
                  <a:lnTo>
                    <a:pt x="11695711" y="1892735"/>
                  </a:lnTo>
                  <a:lnTo>
                    <a:pt x="11695711" y="1895267"/>
                  </a:lnTo>
                  <a:lnTo>
                    <a:pt x="11693179" y="1895267"/>
                  </a:lnTo>
                  <a:close/>
                  <a:moveTo>
                    <a:pt x="688728" y="1892735"/>
                  </a:moveTo>
                  <a:lnTo>
                    <a:pt x="691260" y="1899065"/>
                  </a:lnTo>
                  <a:lnTo>
                    <a:pt x="688728" y="1899065"/>
                  </a:lnTo>
                  <a:lnTo>
                    <a:pt x="688728" y="1901598"/>
                  </a:lnTo>
                  <a:lnTo>
                    <a:pt x="686196" y="1901598"/>
                  </a:lnTo>
                  <a:lnTo>
                    <a:pt x="683664" y="1901598"/>
                  </a:lnTo>
                  <a:lnTo>
                    <a:pt x="683664" y="1899065"/>
                  </a:lnTo>
                  <a:lnTo>
                    <a:pt x="681132" y="1899065"/>
                  </a:lnTo>
                  <a:lnTo>
                    <a:pt x="681132" y="1896534"/>
                  </a:lnTo>
                  <a:lnTo>
                    <a:pt x="681132" y="1895267"/>
                  </a:lnTo>
                  <a:lnTo>
                    <a:pt x="683664" y="1895267"/>
                  </a:lnTo>
                  <a:lnTo>
                    <a:pt x="686196" y="1892735"/>
                  </a:lnTo>
                  <a:lnTo>
                    <a:pt x="688728" y="1892735"/>
                  </a:lnTo>
                  <a:close/>
                  <a:moveTo>
                    <a:pt x="11652665" y="1915524"/>
                  </a:moveTo>
                  <a:lnTo>
                    <a:pt x="11650133" y="1915524"/>
                  </a:lnTo>
                  <a:lnTo>
                    <a:pt x="11650133" y="1912992"/>
                  </a:lnTo>
                  <a:lnTo>
                    <a:pt x="11647601" y="1912992"/>
                  </a:lnTo>
                  <a:lnTo>
                    <a:pt x="11647601" y="1910460"/>
                  </a:lnTo>
                  <a:lnTo>
                    <a:pt x="11647601" y="1907928"/>
                  </a:lnTo>
                  <a:lnTo>
                    <a:pt x="11650133" y="1905396"/>
                  </a:lnTo>
                  <a:lnTo>
                    <a:pt x="11652665" y="1900332"/>
                  </a:lnTo>
                  <a:lnTo>
                    <a:pt x="11652665" y="1897800"/>
                  </a:lnTo>
                  <a:lnTo>
                    <a:pt x="11655198" y="1897800"/>
                  </a:lnTo>
                  <a:lnTo>
                    <a:pt x="11655198" y="1895267"/>
                  </a:lnTo>
                  <a:lnTo>
                    <a:pt x="11657730" y="1897800"/>
                  </a:lnTo>
                  <a:lnTo>
                    <a:pt x="11660261" y="1900332"/>
                  </a:lnTo>
                  <a:lnTo>
                    <a:pt x="11660261" y="1902864"/>
                  </a:lnTo>
                  <a:lnTo>
                    <a:pt x="11660261" y="1905396"/>
                  </a:lnTo>
                  <a:lnTo>
                    <a:pt x="11657730" y="1905396"/>
                  </a:lnTo>
                  <a:lnTo>
                    <a:pt x="11657730" y="1907928"/>
                  </a:lnTo>
                  <a:lnTo>
                    <a:pt x="11655198" y="1907928"/>
                  </a:lnTo>
                  <a:lnTo>
                    <a:pt x="11655198" y="1910460"/>
                  </a:lnTo>
                  <a:lnTo>
                    <a:pt x="11655198" y="1912992"/>
                  </a:lnTo>
                  <a:lnTo>
                    <a:pt x="11652665" y="1915524"/>
                  </a:lnTo>
                  <a:close/>
                  <a:moveTo>
                    <a:pt x="11731160" y="1915524"/>
                  </a:moveTo>
                  <a:lnTo>
                    <a:pt x="11728628" y="1915524"/>
                  </a:lnTo>
                  <a:lnTo>
                    <a:pt x="11726096" y="1915524"/>
                  </a:lnTo>
                  <a:lnTo>
                    <a:pt x="11726096" y="1912992"/>
                  </a:lnTo>
                  <a:lnTo>
                    <a:pt x="11723564" y="1912992"/>
                  </a:lnTo>
                  <a:lnTo>
                    <a:pt x="11723564" y="1910460"/>
                  </a:lnTo>
                  <a:lnTo>
                    <a:pt x="11726096" y="1907928"/>
                  </a:lnTo>
                  <a:lnTo>
                    <a:pt x="11728628" y="1905396"/>
                  </a:lnTo>
                  <a:lnTo>
                    <a:pt x="11731160" y="1905396"/>
                  </a:lnTo>
                  <a:lnTo>
                    <a:pt x="11731160" y="1907928"/>
                  </a:lnTo>
                  <a:lnTo>
                    <a:pt x="11733693" y="1907928"/>
                  </a:lnTo>
                  <a:lnTo>
                    <a:pt x="11733693" y="1910460"/>
                  </a:lnTo>
                  <a:lnTo>
                    <a:pt x="11733693" y="1912992"/>
                  </a:lnTo>
                  <a:lnTo>
                    <a:pt x="11731160" y="1915524"/>
                  </a:lnTo>
                  <a:close/>
                  <a:moveTo>
                    <a:pt x="11690647" y="1915524"/>
                  </a:moveTo>
                  <a:lnTo>
                    <a:pt x="11693179" y="1918056"/>
                  </a:lnTo>
                  <a:lnTo>
                    <a:pt x="11700775" y="1924386"/>
                  </a:lnTo>
                  <a:lnTo>
                    <a:pt x="11703307" y="1924386"/>
                  </a:lnTo>
                  <a:lnTo>
                    <a:pt x="11703307" y="1926919"/>
                  </a:lnTo>
                  <a:lnTo>
                    <a:pt x="11703307" y="1931983"/>
                  </a:lnTo>
                  <a:lnTo>
                    <a:pt x="11703307" y="1937047"/>
                  </a:lnTo>
                  <a:lnTo>
                    <a:pt x="11705839" y="1942111"/>
                  </a:lnTo>
                  <a:lnTo>
                    <a:pt x="11705839" y="1944643"/>
                  </a:lnTo>
                  <a:lnTo>
                    <a:pt x="11703307" y="1944643"/>
                  </a:lnTo>
                  <a:lnTo>
                    <a:pt x="11700775" y="1947175"/>
                  </a:lnTo>
                  <a:lnTo>
                    <a:pt x="11700775" y="1944643"/>
                  </a:lnTo>
                  <a:lnTo>
                    <a:pt x="11695711" y="1944643"/>
                  </a:lnTo>
                  <a:lnTo>
                    <a:pt x="11693179" y="1947175"/>
                  </a:lnTo>
                  <a:lnTo>
                    <a:pt x="11690647" y="1947175"/>
                  </a:lnTo>
                  <a:lnTo>
                    <a:pt x="11690647" y="1949707"/>
                  </a:lnTo>
                  <a:lnTo>
                    <a:pt x="11688114" y="1949707"/>
                  </a:lnTo>
                  <a:lnTo>
                    <a:pt x="11688114" y="1952239"/>
                  </a:lnTo>
                  <a:lnTo>
                    <a:pt x="11685582" y="1952239"/>
                  </a:lnTo>
                  <a:lnTo>
                    <a:pt x="11680519" y="1952239"/>
                  </a:lnTo>
                  <a:lnTo>
                    <a:pt x="11675454" y="1952239"/>
                  </a:lnTo>
                  <a:lnTo>
                    <a:pt x="11667858" y="1949707"/>
                  </a:lnTo>
                  <a:lnTo>
                    <a:pt x="11662794" y="1947175"/>
                  </a:lnTo>
                  <a:lnTo>
                    <a:pt x="11658996" y="1947175"/>
                  </a:lnTo>
                  <a:lnTo>
                    <a:pt x="11656463" y="1944643"/>
                  </a:lnTo>
                  <a:lnTo>
                    <a:pt x="11656463" y="1942111"/>
                  </a:lnTo>
                  <a:lnTo>
                    <a:pt x="11653931" y="1939579"/>
                  </a:lnTo>
                  <a:lnTo>
                    <a:pt x="11656463" y="1934515"/>
                  </a:lnTo>
                  <a:lnTo>
                    <a:pt x="11658996" y="1931983"/>
                  </a:lnTo>
                  <a:lnTo>
                    <a:pt x="11661528" y="1929451"/>
                  </a:lnTo>
                  <a:lnTo>
                    <a:pt x="11661528" y="1926919"/>
                  </a:lnTo>
                  <a:lnTo>
                    <a:pt x="11658996" y="1926919"/>
                  </a:lnTo>
                  <a:lnTo>
                    <a:pt x="11658996" y="1924386"/>
                  </a:lnTo>
                  <a:lnTo>
                    <a:pt x="11664060" y="1919322"/>
                  </a:lnTo>
                  <a:lnTo>
                    <a:pt x="11669124" y="1916790"/>
                  </a:lnTo>
                  <a:lnTo>
                    <a:pt x="11676721" y="1911726"/>
                  </a:lnTo>
                  <a:lnTo>
                    <a:pt x="11676721" y="1914258"/>
                  </a:lnTo>
                  <a:lnTo>
                    <a:pt x="11679252" y="1914258"/>
                  </a:lnTo>
                  <a:lnTo>
                    <a:pt x="11681784" y="1914258"/>
                  </a:lnTo>
                  <a:lnTo>
                    <a:pt x="11686849" y="1911726"/>
                  </a:lnTo>
                  <a:lnTo>
                    <a:pt x="11689381" y="1911726"/>
                  </a:lnTo>
                  <a:lnTo>
                    <a:pt x="11689381" y="1909194"/>
                  </a:lnTo>
                  <a:lnTo>
                    <a:pt x="11691912" y="1911726"/>
                  </a:lnTo>
                  <a:lnTo>
                    <a:pt x="11691912" y="1915524"/>
                  </a:lnTo>
                  <a:close/>
                  <a:moveTo>
                    <a:pt x="676067" y="1925652"/>
                  </a:moveTo>
                  <a:lnTo>
                    <a:pt x="673535" y="1925652"/>
                  </a:lnTo>
                  <a:lnTo>
                    <a:pt x="673535" y="1923121"/>
                  </a:lnTo>
                  <a:lnTo>
                    <a:pt x="671003" y="1923121"/>
                  </a:lnTo>
                  <a:lnTo>
                    <a:pt x="671003" y="1920588"/>
                  </a:lnTo>
                  <a:lnTo>
                    <a:pt x="671003" y="1918056"/>
                  </a:lnTo>
                  <a:lnTo>
                    <a:pt x="673535" y="1915524"/>
                  </a:lnTo>
                  <a:lnTo>
                    <a:pt x="676067" y="1915524"/>
                  </a:lnTo>
                  <a:lnTo>
                    <a:pt x="678599" y="1915524"/>
                  </a:lnTo>
                  <a:lnTo>
                    <a:pt x="678599" y="1918056"/>
                  </a:lnTo>
                  <a:lnTo>
                    <a:pt x="678599" y="1920588"/>
                  </a:lnTo>
                  <a:lnTo>
                    <a:pt x="678599" y="1923121"/>
                  </a:lnTo>
                  <a:lnTo>
                    <a:pt x="676067" y="1925652"/>
                  </a:lnTo>
                  <a:close/>
                  <a:moveTo>
                    <a:pt x="697590" y="1929451"/>
                  </a:moveTo>
                  <a:lnTo>
                    <a:pt x="700122" y="1929451"/>
                  </a:lnTo>
                  <a:lnTo>
                    <a:pt x="700122" y="1931983"/>
                  </a:lnTo>
                  <a:lnTo>
                    <a:pt x="700122" y="1934515"/>
                  </a:lnTo>
                  <a:lnTo>
                    <a:pt x="697590" y="1934515"/>
                  </a:lnTo>
                  <a:lnTo>
                    <a:pt x="695058" y="1934515"/>
                  </a:lnTo>
                  <a:lnTo>
                    <a:pt x="695058" y="1931983"/>
                  </a:lnTo>
                  <a:lnTo>
                    <a:pt x="692526" y="1929451"/>
                  </a:lnTo>
                  <a:lnTo>
                    <a:pt x="689994" y="1929451"/>
                  </a:lnTo>
                  <a:lnTo>
                    <a:pt x="687462" y="1929451"/>
                  </a:lnTo>
                  <a:lnTo>
                    <a:pt x="684930" y="1926919"/>
                  </a:lnTo>
                  <a:lnTo>
                    <a:pt x="682398" y="1924386"/>
                  </a:lnTo>
                  <a:lnTo>
                    <a:pt x="682398" y="1921854"/>
                  </a:lnTo>
                  <a:lnTo>
                    <a:pt x="682398" y="1920588"/>
                  </a:lnTo>
                  <a:lnTo>
                    <a:pt x="684930" y="1920588"/>
                  </a:lnTo>
                  <a:lnTo>
                    <a:pt x="687462" y="1920588"/>
                  </a:lnTo>
                  <a:lnTo>
                    <a:pt x="689994" y="1920588"/>
                  </a:lnTo>
                  <a:lnTo>
                    <a:pt x="692526" y="1920588"/>
                  </a:lnTo>
                  <a:lnTo>
                    <a:pt x="692526" y="1923121"/>
                  </a:lnTo>
                  <a:lnTo>
                    <a:pt x="692526" y="1925652"/>
                  </a:lnTo>
                  <a:lnTo>
                    <a:pt x="692526" y="1928185"/>
                  </a:lnTo>
                  <a:lnTo>
                    <a:pt x="695058" y="1928185"/>
                  </a:lnTo>
                  <a:lnTo>
                    <a:pt x="695058" y="1930717"/>
                  </a:lnTo>
                  <a:lnTo>
                    <a:pt x="697590" y="1930717"/>
                  </a:lnTo>
                  <a:close/>
                  <a:moveTo>
                    <a:pt x="650746" y="1929451"/>
                  </a:moveTo>
                  <a:lnTo>
                    <a:pt x="648214" y="1929451"/>
                  </a:lnTo>
                  <a:lnTo>
                    <a:pt x="645682" y="1929451"/>
                  </a:lnTo>
                  <a:lnTo>
                    <a:pt x="645682" y="1926919"/>
                  </a:lnTo>
                  <a:lnTo>
                    <a:pt x="645682" y="1924386"/>
                  </a:lnTo>
                  <a:lnTo>
                    <a:pt x="645682" y="1921854"/>
                  </a:lnTo>
                  <a:lnTo>
                    <a:pt x="648214" y="1919322"/>
                  </a:lnTo>
                  <a:lnTo>
                    <a:pt x="650746" y="1919322"/>
                  </a:lnTo>
                  <a:lnTo>
                    <a:pt x="653279" y="1921854"/>
                  </a:lnTo>
                  <a:lnTo>
                    <a:pt x="653279" y="1924386"/>
                  </a:lnTo>
                  <a:lnTo>
                    <a:pt x="653279" y="1926919"/>
                  </a:lnTo>
                  <a:lnTo>
                    <a:pt x="653279" y="1929451"/>
                  </a:lnTo>
                  <a:lnTo>
                    <a:pt x="650746" y="1929451"/>
                  </a:lnTo>
                  <a:close/>
                  <a:moveTo>
                    <a:pt x="11709637" y="1931983"/>
                  </a:moveTo>
                  <a:lnTo>
                    <a:pt x="11707105" y="1931983"/>
                  </a:lnTo>
                  <a:lnTo>
                    <a:pt x="11704573" y="1931983"/>
                  </a:lnTo>
                  <a:lnTo>
                    <a:pt x="11704573" y="1929451"/>
                  </a:lnTo>
                  <a:lnTo>
                    <a:pt x="11704573" y="1926919"/>
                  </a:lnTo>
                  <a:lnTo>
                    <a:pt x="11704573" y="1924386"/>
                  </a:lnTo>
                  <a:lnTo>
                    <a:pt x="11704573" y="1921854"/>
                  </a:lnTo>
                  <a:lnTo>
                    <a:pt x="11707105" y="1921854"/>
                  </a:lnTo>
                  <a:lnTo>
                    <a:pt x="11709637" y="1921854"/>
                  </a:lnTo>
                  <a:lnTo>
                    <a:pt x="11712170" y="1921854"/>
                  </a:lnTo>
                  <a:lnTo>
                    <a:pt x="11712170" y="1924386"/>
                  </a:lnTo>
                  <a:lnTo>
                    <a:pt x="11712170" y="1926919"/>
                  </a:lnTo>
                  <a:lnTo>
                    <a:pt x="11712170" y="1929451"/>
                  </a:lnTo>
                  <a:lnTo>
                    <a:pt x="11712170" y="1931983"/>
                  </a:lnTo>
                  <a:lnTo>
                    <a:pt x="11709637" y="1931983"/>
                  </a:lnTo>
                  <a:close/>
                  <a:moveTo>
                    <a:pt x="11726096" y="1945909"/>
                  </a:moveTo>
                  <a:lnTo>
                    <a:pt x="11723564" y="1945909"/>
                  </a:lnTo>
                  <a:lnTo>
                    <a:pt x="11721032" y="1945909"/>
                  </a:lnTo>
                  <a:lnTo>
                    <a:pt x="11721032" y="1943377"/>
                  </a:lnTo>
                  <a:lnTo>
                    <a:pt x="11721032" y="1940845"/>
                  </a:lnTo>
                  <a:lnTo>
                    <a:pt x="11721032" y="1938313"/>
                  </a:lnTo>
                  <a:lnTo>
                    <a:pt x="11721032" y="1935781"/>
                  </a:lnTo>
                  <a:lnTo>
                    <a:pt x="11723564" y="1935781"/>
                  </a:lnTo>
                  <a:lnTo>
                    <a:pt x="11726096" y="1933249"/>
                  </a:lnTo>
                  <a:lnTo>
                    <a:pt x="11723564" y="1933249"/>
                  </a:lnTo>
                  <a:lnTo>
                    <a:pt x="11723564" y="1930717"/>
                  </a:lnTo>
                  <a:lnTo>
                    <a:pt x="11726096" y="1928185"/>
                  </a:lnTo>
                  <a:lnTo>
                    <a:pt x="11726096" y="1925652"/>
                  </a:lnTo>
                  <a:lnTo>
                    <a:pt x="11728628" y="1925652"/>
                  </a:lnTo>
                  <a:lnTo>
                    <a:pt x="11731160" y="1925652"/>
                  </a:lnTo>
                  <a:lnTo>
                    <a:pt x="11731160" y="1928185"/>
                  </a:lnTo>
                  <a:lnTo>
                    <a:pt x="11733693" y="1928185"/>
                  </a:lnTo>
                  <a:lnTo>
                    <a:pt x="11733693" y="1930717"/>
                  </a:lnTo>
                  <a:lnTo>
                    <a:pt x="11733693" y="1933249"/>
                  </a:lnTo>
                  <a:lnTo>
                    <a:pt x="11731160" y="1935781"/>
                  </a:lnTo>
                  <a:lnTo>
                    <a:pt x="11728628" y="1935781"/>
                  </a:lnTo>
                  <a:lnTo>
                    <a:pt x="11728628" y="1940845"/>
                  </a:lnTo>
                  <a:lnTo>
                    <a:pt x="11728628" y="1943377"/>
                  </a:lnTo>
                  <a:lnTo>
                    <a:pt x="11728628" y="1945909"/>
                  </a:lnTo>
                  <a:lnTo>
                    <a:pt x="11726096" y="1945909"/>
                  </a:lnTo>
                  <a:close/>
                  <a:moveTo>
                    <a:pt x="230420" y="1948441"/>
                  </a:moveTo>
                  <a:lnTo>
                    <a:pt x="227888" y="1948441"/>
                  </a:lnTo>
                  <a:lnTo>
                    <a:pt x="225356" y="1948441"/>
                  </a:lnTo>
                  <a:lnTo>
                    <a:pt x="225356" y="1945909"/>
                  </a:lnTo>
                  <a:lnTo>
                    <a:pt x="225356" y="1943377"/>
                  </a:lnTo>
                  <a:lnTo>
                    <a:pt x="225356" y="1940845"/>
                  </a:lnTo>
                  <a:lnTo>
                    <a:pt x="225356" y="1938313"/>
                  </a:lnTo>
                  <a:lnTo>
                    <a:pt x="227888" y="1938313"/>
                  </a:lnTo>
                  <a:lnTo>
                    <a:pt x="230420" y="1938313"/>
                  </a:lnTo>
                  <a:lnTo>
                    <a:pt x="232952" y="1938313"/>
                  </a:lnTo>
                  <a:lnTo>
                    <a:pt x="232952" y="1940845"/>
                  </a:lnTo>
                  <a:lnTo>
                    <a:pt x="232952" y="1943377"/>
                  </a:lnTo>
                  <a:lnTo>
                    <a:pt x="232952" y="1945909"/>
                  </a:lnTo>
                  <a:lnTo>
                    <a:pt x="232952" y="1948441"/>
                  </a:lnTo>
                  <a:lnTo>
                    <a:pt x="230420" y="1948441"/>
                  </a:lnTo>
                  <a:close/>
                  <a:moveTo>
                    <a:pt x="11688114" y="1959836"/>
                  </a:moveTo>
                  <a:lnTo>
                    <a:pt x="11685582" y="1962368"/>
                  </a:lnTo>
                  <a:lnTo>
                    <a:pt x="11683051" y="1959836"/>
                  </a:lnTo>
                  <a:lnTo>
                    <a:pt x="11683051" y="1957304"/>
                  </a:lnTo>
                  <a:lnTo>
                    <a:pt x="11680519" y="1957304"/>
                  </a:lnTo>
                  <a:lnTo>
                    <a:pt x="11680519" y="1954772"/>
                  </a:lnTo>
                  <a:lnTo>
                    <a:pt x="11683051" y="1952239"/>
                  </a:lnTo>
                  <a:lnTo>
                    <a:pt x="11683051" y="1949707"/>
                  </a:lnTo>
                  <a:lnTo>
                    <a:pt x="11685582" y="1949707"/>
                  </a:lnTo>
                  <a:lnTo>
                    <a:pt x="11688114" y="1949707"/>
                  </a:lnTo>
                  <a:lnTo>
                    <a:pt x="11688114" y="1952239"/>
                  </a:lnTo>
                  <a:lnTo>
                    <a:pt x="11690647" y="1954772"/>
                  </a:lnTo>
                  <a:lnTo>
                    <a:pt x="11690647" y="1957304"/>
                  </a:lnTo>
                  <a:lnTo>
                    <a:pt x="11688114" y="1957304"/>
                  </a:lnTo>
                  <a:lnTo>
                    <a:pt x="11688114" y="1959836"/>
                  </a:lnTo>
                  <a:close/>
                  <a:moveTo>
                    <a:pt x="11671656" y="1967432"/>
                  </a:moveTo>
                  <a:lnTo>
                    <a:pt x="11669124" y="1967432"/>
                  </a:lnTo>
                  <a:lnTo>
                    <a:pt x="11666592" y="1967432"/>
                  </a:lnTo>
                  <a:lnTo>
                    <a:pt x="11666592" y="1964900"/>
                  </a:lnTo>
                  <a:lnTo>
                    <a:pt x="11664060" y="1964900"/>
                  </a:lnTo>
                  <a:lnTo>
                    <a:pt x="11664060" y="1962368"/>
                  </a:lnTo>
                  <a:lnTo>
                    <a:pt x="11666592" y="1959836"/>
                  </a:lnTo>
                  <a:lnTo>
                    <a:pt x="11666592" y="1957304"/>
                  </a:lnTo>
                  <a:lnTo>
                    <a:pt x="11669124" y="1957304"/>
                  </a:lnTo>
                  <a:lnTo>
                    <a:pt x="11671656" y="1957304"/>
                  </a:lnTo>
                  <a:lnTo>
                    <a:pt x="11671656" y="1959836"/>
                  </a:lnTo>
                  <a:lnTo>
                    <a:pt x="11674188" y="1962368"/>
                  </a:lnTo>
                  <a:lnTo>
                    <a:pt x="11674188" y="1964900"/>
                  </a:lnTo>
                  <a:lnTo>
                    <a:pt x="11671656" y="1964900"/>
                  </a:lnTo>
                  <a:lnTo>
                    <a:pt x="11671656" y="1967432"/>
                  </a:lnTo>
                  <a:close/>
                  <a:moveTo>
                    <a:pt x="11745086" y="1968698"/>
                  </a:moveTo>
                  <a:lnTo>
                    <a:pt x="11742554" y="1968698"/>
                  </a:lnTo>
                  <a:lnTo>
                    <a:pt x="11740023" y="1966166"/>
                  </a:lnTo>
                  <a:lnTo>
                    <a:pt x="11740023" y="1963634"/>
                  </a:lnTo>
                  <a:lnTo>
                    <a:pt x="11740023" y="1961102"/>
                  </a:lnTo>
                  <a:lnTo>
                    <a:pt x="11742554" y="1958570"/>
                  </a:lnTo>
                  <a:lnTo>
                    <a:pt x="11745086" y="1958570"/>
                  </a:lnTo>
                  <a:lnTo>
                    <a:pt x="11747619" y="1958570"/>
                  </a:lnTo>
                  <a:lnTo>
                    <a:pt x="11747619" y="1961102"/>
                  </a:lnTo>
                  <a:lnTo>
                    <a:pt x="11747619" y="1966166"/>
                  </a:lnTo>
                  <a:lnTo>
                    <a:pt x="11747619" y="1968698"/>
                  </a:lnTo>
                  <a:lnTo>
                    <a:pt x="11745086" y="1968698"/>
                  </a:lnTo>
                  <a:close/>
                  <a:moveTo>
                    <a:pt x="344364" y="1980093"/>
                  </a:moveTo>
                  <a:lnTo>
                    <a:pt x="341832" y="1980093"/>
                  </a:lnTo>
                  <a:lnTo>
                    <a:pt x="339300" y="1980093"/>
                  </a:lnTo>
                  <a:lnTo>
                    <a:pt x="339300" y="1977560"/>
                  </a:lnTo>
                  <a:lnTo>
                    <a:pt x="339300" y="1975028"/>
                  </a:lnTo>
                  <a:lnTo>
                    <a:pt x="339300" y="1972496"/>
                  </a:lnTo>
                  <a:lnTo>
                    <a:pt x="339300" y="1971230"/>
                  </a:lnTo>
                  <a:lnTo>
                    <a:pt x="341832" y="1971230"/>
                  </a:lnTo>
                  <a:lnTo>
                    <a:pt x="344364" y="1971230"/>
                  </a:lnTo>
                  <a:lnTo>
                    <a:pt x="346896" y="1973762"/>
                  </a:lnTo>
                  <a:lnTo>
                    <a:pt x="346896" y="1976294"/>
                  </a:lnTo>
                  <a:lnTo>
                    <a:pt x="346896" y="1978826"/>
                  </a:lnTo>
                  <a:lnTo>
                    <a:pt x="344364" y="1980093"/>
                  </a:lnTo>
                  <a:close/>
                  <a:moveTo>
                    <a:pt x="11699509" y="1980093"/>
                  </a:moveTo>
                  <a:lnTo>
                    <a:pt x="11696977" y="1982624"/>
                  </a:lnTo>
                  <a:lnTo>
                    <a:pt x="11696977" y="1980093"/>
                  </a:lnTo>
                  <a:lnTo>
                    <a:pt x="11694445" y="1980093"/>
                  </a:lnTo>
                  <a:lnTo>
                    <a:pt x="11694445" y="1977560"/>
                  </a:lnTo>
                  <a:lnTo>
                    <a:pt x="11694445" y="1975028"/>
                  </a:lnTo>
                  <a:lnTo>
                    <a:pt x="11694445" y="1972496"/>
                  </a:lnTo>
                  <a:lnTo>
                    <a:pt x="11696977" y="1969964"/>
                  </a:lnTo>
                  <a:lnTo>
                    <a:pt x="11699509" y="1969964"/>
                  </a:lnTo>
                  <a:lnTo>
                    <a:pt x="11699509" y="1972496"/>
                  </a:lnTo>
                  <a:lnTo>
                    <a:pt x="11702041" y="1972496"/>
                  </a:lnTo>
                  <a:lnTo>
                    <a:pt x="11702041" y="1975028"/>
                  </a:lnTo>
                  <a:lnTo>
                    <a:pt x="11702041" y="1977560"/>
                  </a:lnTo>
                  <a:lnTo>
                    <a:pt x="11702041" y="1980093"/>
                  </a:lnTo>
                  <a:lnTo>
                    <a:pt x="11699509" y="1980093"/>
                  </a:lnTo>
                  <a:close/>
                  <a:moveTo>
                    <a:pt x="11690647" y="1985157"/>
                  </a:moveTo>
                  <a:lnTo>
                    <a:pt x="11688114" y="1987688"/>
                  </a:lnTo>
                  <a:lnTo>
                    <a:pt x="11688114" y="1985157"/>
                  </a:lnTo>
                  <a:lnTo>
                    <a:pt x="11685582" y="1985157"/>
                  </a:lnTo>
                  <a:lnTo>
                    <a:pt x="11685582" y="1982624"/>
                  </a:lnTo>
                  <a:lnTo>
                    <a:pt x="11685582" y="1980093"/>
                  </a:lnTo>
                  <a:lnTo>
                    <a:pt x="11685582" y="1977560"/>
                  </a:lnTo>
                  <a:lnTo>
                    <a:pt x="11688114" y="1975028"/>
                  </a:lnTo>
                  <a:lnTo>
                    <a:pt x="11690647" y="1975028"/>
                  </a:lnTo>
                  <a:lnTo>
                    <a:pt x="11690647" y="1977560"/>
                  </a:lnTo>
                  <a:lnTo>
                    <a:pt x="11693179" y="1977560"/>
                  </a:lnTo>
                  <a:lnTo>
                    <a:pt x="11693179" y="1980093"/>
                  </a:lnTo>
                  <a:lnTo>
                    <a:pt x="11693179" y="1982624"/>
                  </a:lnTo>
                  <a:lnTo>
                    <a:pt x="11693179" y="1985157"/>
                  </a:lnTo>
                  <a:lnTo>
                    <a:pt x="11690647" y="1985157"/>
                  </a:lnTo>
                  <a:close/>
                  <a:moveTo>
                    <a:pt x="5064" y="1987688"/>
                  </a:moveTo>
                  <a:lnTo>
                    <a:pt x="2532" y="1987688"/>
                  </a:lnTo>
                  <a:lnTo>
                    <a:pt x="0" y="1985157"/>
                  </a:lnTo>
                  <a:lnTo>
                    <a:pt x="0" y="1982624"/>
                  </a:lnTo>
                  <a:lnTo>
                    <a:pt x="0" y="1980093"/>
                  </a:lnTo>
                  <a:lnTo>
                    <a:pt x="2532" y="1980093"/>
                  </a:lnTo>
                  <a:lnTo>
                    <a:pt x="2532" y="1977560"/>
                  </a:lnTo>
                  <a:lnTo>
                    <a:pt x="5064" y="1977560"/>
                  </a:lnTo>
                  <a:lnTo>
                    <a:pt x="7596" y="1980093"/>
                  </a:lnTo>
                  <a:lnTo>
                    <a:pt x="7596" y="1982624"/>
                  </a:lnTo>
                  <a:lnTo>
                    <a:pt x="7596" y="1985157"/>
                  </a:lnTo>
                  <a:lnTo>
                    <a:pt x="7596" y="1987688"/>
                  </a:lnTo>
                  <a:lnTo>
                    <a:pt x="5064" y="1987688"/>
                  </a:lnTo>
                  <a:close/>
                  <a:moveTo>
                    <a:pt x="11742554" y="1992753"/>
                  </a:moveTo>
                  <a:lnTo>
                    <a:pt x="11740023" y="1992753"/>
                  </a:lnTo>
                  <a:lnTo>
                    <a:pt x="11737490" y="1992753"/>
                  </a:lnTo>
                  <a:lnTo>
                    <a:pt x="11737490" y="1990221"/>
                  </a:lnTo>
                  <a:lnTo>
                    <a:pt x="11734958" y="1990221"/>
                  </a:lnTo>
                  <a:lnTo>
                    <a:pt x="11734958" y="1987688"/>
                  </a:lnTo>
                  <a:lnTo>
                    <a:pt x="11737490" y="1985157"/>
                  </a:lnTo>
                  <a:lnTo>
                    <a:pt x="11740023" y="1982624"/>
                  </a:lnTo>
                  <a:lnTo>
                    <a:pt x="11742554" y="1982624"/>
                  </a:lnTo>
                  <a:lnTo>
                    <a:pt x="11742554" y="1985157"/>
                  </a:lnTo>
                  <a:lnTo>
                    <a:pt x="11745086" y="1985157"/>
                  </a:lnTo>
                  <a:lnTo>
                    <a:pt x="11745086" y="1987688"/>
                  </a:lnTo>
                  <a:lnTo>
                    <a:pt x="11745086" y="1990221"/>
                  </a:lnTo>
                  <a:lnTo>
                    <a:pt x="11742554" y="1992753"/>
                  </a:lnTo>
                  <a:close/>
                  <a:moveTo>
                    <a:pt x="373483" y="1996551"/>
                  </a:moveTo>
                  <a:lnTo>
                    <a:pt x="370951" y="1996551"/>
                  </a:lnTo>
                  <a:lnTo>
                    <a:pt x="368419" y="1996551"/>
                  </a:lnTo>
                  <a:lnTo>
                    <a:pt x="368419" y="1994019"/>
                  </a:lnTo>
                  <a:lnTo>
                    <a:pt x="368419" y="1991487"/>
                  </a:lnTo>
                  <a:lnTo>
                    <a:pt x="368419" y="1988955"/>
                  </a:lnTo>
                  <a:lnTo>
                    <a:pt x="368419" y="1986423"/>
                  </a:lnTo>
                  <a:lnTo>
                    <a:pt x="370951" y="1986423"/>
                  </a:lnTo>
                  <a:lnTo>
                    <a:pt x="373483" y="1986423"/>
                  </a:lnTo>
                  <a:lnTo>
                    <a:pt x="376015" y="1988955"/>
                  </a:lnTo>
                  <a:lnTo>
                    <a:pt x="376015" y="1991487"/>
                  </a:lnTo>
                  <a:lnTo>
                    <a:pt x="376015" y="1994019"/>
                  </a:lnTo>
                  <a:lnTo>
                    <a:pt x="373483" y="1996551"/>
                  </a:lnTo>
                  <a:close/>
                  <a:moveTo>
                    <a:pt x="413996" y="2019340"/>
                  </a:moveTo>
                  <a:lnTo>
                    <a:pt x="411464" y="2019340"/>
                  </a:lnTo>
                  <a:lnTo>
                    <a:pt x="408932" y="2016808"/>
                  </a:lnTo>
                  <a:lnTo>
                    <a:pt x="408932" y="2014275"/>
                  </a:lnTo>
                  <a:lnTo>
                    <a:pt x="408932" y="2011744"/>
                  </a:lnTo>
                  <a:lnTo>
                    <a:pt x="408932" y="2009211"/>
                  </a:lnTo>
                  <a:lnTo>
                    <a:pt x="411464" y="2009211"/>
                  </a:lnTo>
                  <a:lnTo>
                    <a:pt x="413996" y="2009211"/>
                  </a:lnTo>
                  <a:lnTo>
                    <a:pt x="416528" y="2009211"/>
                  </a:lnTo>
                  <a:lnTo>
                    <a:pt x="416528" y="2011744"/>
                  </a:lnTo>
                  <a:lnTo>
                    <a:pt x="416528" y="2014275"/>
                  </a:lnTo>
                  <a:lnTo>
                    <a:pt x="416528" y="2016808"/>
                  </a:lnTo>
                  <a:lnTo>
                    <a:pt x="413996" y="2019340"/>
                  </a:lnTo>
                  <a:close/>
                  <a:moveTo>
                    <a:pt x="403868" y="2019340"/>
                  </a:moveTo>
                  <a:lnTo>
                    <a:pt x="403868" y="2021872"/>
                  </a:lnTo>
                  <a:lnTo>
                    <a:pt x="403868" y="2024404"/>
                  </a:lnTo>
                  <a:lnTo>
                    <a:pt x="401336" y="2026936"/>
                  </a:lnTo>
                  <a:lnTo>
                    <a:pt x="398804" y="2026936"/>
                  </a:lnTo>
                  <a:lnTo>
                    <a:pt x="396272" y="2026936"/>
                  </a:lnTo>
                  <a:lnTo>
                    <a:pt x="396272" y="2024404"/>
                  </a:lnTo>
                  <a:lnTo>
                    <a:pt x="393740" y="2021872"/>
                  </a:lnTo>
                  <a:lnTo>
                    <a:pt x="393740" y="2019340"/>
                  </a:lnTo>
                  <a:lnTo>
                    <a:pt x="391207" y="2019340"/>
                  </a:lnTo>
                  <a:lnTo>
                    <a:pt x="388675" y="2016808"/>
                  </a:lnTo>
                  <a:lnTo>
                    <a:pt x="388675" y="2014275"/>
                  </a:lnTo>
                  <a:lnTo>
                    <a:pt x="388675" y="2011744"/>
                  </a:lnTo>
                  <a:lnTo>
                    <a:pt x="391207" y="2009211"/>
                  </a:lnTo>
                  <a:lnTo>
                    <a:pt x="393740" y="2009211"/>
                  </a:lnTo>
                  <a:lnTo>
                    <a:pt x="396272" y="2009211"/>
                  </a:lnTo>
                  <a:lnTo>
                    <a:pt x="396272" y="2011744"/>
                  </a:lnTo>
                  <a:lnTo>
                    <a:pt x="396272" y="2014275"/>
                  </a:lnTo>
                  <a:lnTo>
                    <a:pt x="398804" y="2016808"/>
                  </a:lnTo>
                  <a:lnTo>
                    <a:pt x="401336" y="2016808"/>
                  </a:lnTo>
                  <a:lnTo>
                    <a:pt x="403868" y="2019340"/>
                  </a:lnTo>
                  <a:close/>
                  <a:moveTo>
                    <a:pt x="843185" y="2021872"/>
                  </a:moveTo>
                  <a:lnTo>
                    <a:pt x="840653" y="2024404"/>
                  </a:lnTo>
                  <a:lnTo>
                    <a:pt x="840653" y="2021872"/>
                  </a:lnTo>
                  <a:lnTo>
                    <a:pt x="838121" y="2021872"/>
                  </a:lnTo>
                  <a:lnTo>
                    <a:pt x="838121" y="2019340"/>
                  </a:lnTo>
                  <a:lnTo>
                    <a:pt x="835589" y="2019340"/>
                  </a:lnTo>
                  <a:lnTo>
                    <a:pt x="835589" y="2016808"/>
                  </a:lnTo>
                  <a:lnTo>
                    <a:pt x="838121" y="2014275"/>
                  </a:lnTo>
                  <a:lnTo>
                    <a:pt x="840653" y="2011744"/>
                  </a:lnTo>
                  <a:lnTo>
                    <a:pt x="843185" y="2011744"/>
                  </a:lnTo>
                  <a:lnTo>
                    <a:pt x="843185" y="2014275"/>
                  </a:lnTo>
                  <a:lnTo>
                    <a:pt x="845717" y="2014275"/>
                  </a:lnTo>
                  <a:lnTo>
                    <a:pt x="845717" y="2016808"/>
                  </a:lnTo>
                  <a:lnTo>
                    <a:pt x="845717" y="2019340"/>
                  </a:lnTo>
                  <a:lnTo>
                    <a:pt x="843185" y="2021872"/>
                  </a:lnTo>
                  <a:close/>
                  <a:moveTo>
                    <a:pt x="427923" y="2033266"/>
                  </a:moveTo>
                  <a:lnTo>
                    <a:pt x="425391" y="2033266"/>
                  </a:lnTo>
                  <a:lnTo>
                    <a:pt x="422859" y="2030734"/>
                  </a:lnTo>
                  <a:lnTo>
                    <a:pt x="420326" y="2028202"/>
                  </a:lnTo>
                  <a:lnTo>
                    <a:pt x="420326" y="2025670"/>
                  </a:lnTo>
                  <a:lnTo>
                    <a:pt x="422859" y="2025670"/>
                  </a:lnTo>
                  <a:lnTo>
                    <a:pt x="422859" y="2023138"/>
                  </a:lnTo>
                  <a:lnTo>
                    <a:pt x="425391" y="2023138"/>
                  </a:lnTo>
                  <a:lnTo>
                    <a:pt x="427923" y="2023138"/>
                  </a:lnTo>
                  <a:lnTo>
                    <a:pt x="430455" y="2025670"/>
                  </a:lnTo>
                  <a:lnTo>
                    <a:pt x="430455" y="2028202"/>
                  </a:lnTo>
                  <a:lnTo>
                    <a:pt x="430455" y="2030734"/>
                  </a:lnTo>
                  <a:lnTo>
                    <a:pt x="427923" y="2030734"/>
                  </a:lnTo>
                  <a:lnTo>
                    <a:pt x="427923" y="2033266"/>
                  </a:lnTo>
                  <a:close/>
                  <a:moveTo>
                    <a:pt x="344364" y="2075046"/>
                  </a:moveTo>
                  <a:lnTo>
                    <a:pt x="341832" y="2077578"/>
                  </a:lnTo>
                  <a:lnTo>
                    <a:pt x="341832" y="2075046"/>
                  </a:lnTo>
                  <a:lnTo>
                    <a:pt x="339300" y="2075046"/>
                  </a:lnTo>
                  <a:lnTo>
                    <a:pt x="339300" y="2072514"/>
                  </a:lnTo>
                  <a:lnTo>
                    <a:pt x="339300" y="2069981"/>
                  </a:lnTo>
                  <a:lnTo>
                    <a:pt x="339300" y="2067449"/>
                  </a:lnTo>
                  <a:lnTo>
                    <a:pt x="341832" y="2064917"/>
                  </a:lnTo>
                  <a:lnTo>
                    <a:pt x="344364" y="2064917"/>
                  </a:lnTo>
                  <a:lnTo>
                    <a:pt x="344364" y="2067449"/>
                  </a:lnTo>
                  <a:lnTo>
                    <a:pt x="346896" y="2067449"/>
                  </a:lnTo>
                  <a:lnTo>
                    <a:pt x="346896" y="2069981"/>
                  </a:lnTo>
                  <a:lnTo>
                    <a:pt x="346896" y="2072514"/>
                  </a:lnTo>
                  <a:lnTo>
                    <a:pt x="344364" y="2075046"/>
                  </a:lnTo>
                  <a:close/>
                  <a:moveTo>
                    <a:pt x="987514" y="2096568"/>
                  </a:moveTo>
                  <a:lnTo>
                    <a:pt x="984982" y="2096568"/>
                  </a:lnTo>
                  <a:lnTo>
                    <a:pt x="982450" y="2094036"/>
                  </a:lnTo>
                  <a:lnTo>
                    <a:pt x="979918" y="2091504"/>
                  </a:lnTo>
                  <a:lnTo>
                    <a:pt x="979918" y="2088972"/>
                  </a:lnTo>
                  <a:lnTo>
                    <a:pt x="982450" y="2088972"/>
                  </a:lnTo>
                  <a:lnTo>
                    <a:pt x="982450" y="2086440"/>
                  </a:lnTo>
                  <a:lnTo>
                    <a:pt x="984982" y="2086440"/>
                  </a:lnTo>
                  <a:lnTo>
                    <a:pt x="987514" y="2086440"/>
                  </a:lnTo>
                  <a:lnTo>
                    <a:pt x="990046" y="2088972"/>
                  </a:lnTo>
                  <a:lnTo>
                    <a:pt x="990046" y="2091504"/>
                  </a:lnTo>
                  <a:lnTo>
                    <a:pt x="990046" y="2094036"/>
                  </a:lnTo>
                  <a:lnTo>
                    <a:pt x="987514" y="2094036"/>
                  </a:lnTo>
                  <a:lnTo>
                    <a:pt x="987514" y="2096568"/>
                  </a:lnTo>
                  <a:close/>
                  <a:moveTo>
                    <a:pt x="406400" y="2102899"/>
                  </a:moveTo>
                  <a:lnTo>
                    <a:pt x="406400" y="2105431"/>
                  </a:lnTo>
                  <a:lnTo>
                    <a:pt x="403868" y="2102899"/>
                  </a:lnTo>
                  <a:lnTo>
                    <a:pt x="401336" y="2102899"/>
                  </a:lnTo>
                  <a:lnTo>
                    <a:pt x="401336" y="2100367"/>
                  </a:lnTo>
                  <a:lnTo>
                    <a:pt x="401336" y="2097835"/>
                  </a:lnTo>
                  <a:lnTo>
                    <a:pt x="401336" y="2095302"/>
                  </a:lnTo>
                  <a:lnTo>
                    <a:pt x="403868" y="2095302"/>
                  </a:lnTo>
                  <a:lnTo>
                    <a:pt x="406400" y="2092770"/>
                  </a:lnTo>
                  <a:lnTo>
                    <a:pt x="406400" y="2095302"/>
                  </a:lnTo>
                  <a:lnTo>
                    <a:pt x="408932" y="2095302"/>
                  </a:lnTo>
                  <a:lnTo>
                    <a:pt x="408932" y="2097835"/>
                  </a:lnTo>
                  <a:lnTo>
                    <a:pt x="408932" y="2100367"/>
                  </a:lnTo>
                  <a:lnTo>
                    <a:pt x="408932" y="2102899"/>
                  </a:lnTo>
                  <a:lnTo>
                    <a:pt x="406400" y="2102899"/>
                  </a:lnTo>
                  <a:close/>
                  <a:moveTo>
                    <a:pt x="1052082" y="2116825"/>
                  </a:moveTo>
                  <a:lnTo>
                    <a:pt x="1049550" y="2116825"/>
                  </a:lnTo>
                  <a:lnTo>
                    <a:pt x="1047018" y="2116825"/>
                  </a:lnTo>
                  <a:lnTo>
                    <a:pt x="1044486" y="2114293"/>
                  </a:lnTo>
                  <a:lnTo>
                    <a:pt x="1044486" y="2111761"/>
                  </a:lnTo>
                  <a:lnTo>
                    <a:pt x="1044486" y="2110495"/>
                  </a:lnTo>
                  <a:lnTo>
                    <a:pt x="1047018" y="2110495"/>
                  </a:lnTo>
                  <a:lnTo>
                    <a:pt x="1047018" y="2107963"/>
                  </a:lnTo>
                  <a:lnTo>
                    <a:pt x="1049550" y="2107963"/>
                  </a:lnTo>
                  <a:lnTo>
                    <a:pt x="1052082" y="2107963"/>
                  </a:lnTo>
                  <a:lnTo>
                    <a:pt x="1052082" y="2110495"/>
                  </a:lnTo>
                  <a:lnTo>
                    <a:pt x="1054614" y="2113027"/>
                  </a:lnTo>
                  <a:lnTo>
                    <a:pt x="1054614" y="2115559"/>
                  </a:lnTo>
                  <a:lnTo>
                    <a:pt x="1052082" y="2115559"/>
                  </a:lnTo>
                  <a:lnTo>
                    <a:pt x="1052082" y="2116825"/>
                  </a:lnTo>
                  <a:close/>
                  <a:moveTo>
                    <a:pt x="626692" y="2125688"/>
                  </a:moveTo>
                  <a:lnTo>
                    <a:pt x="624160" y="2125688"/>
                  </a:lnTo>
                  <a:lnTo>
                    <a:pt x="621627" y="2125688"/>
                  </a:lnTo>
                  <a:lnTo>
                    <a:pt x="621627" y="2123155"/>
                  </a:lnTo>
                  <a:lnTo>
                    <a:pt x="621627" y="2120623"/>
                  </a:lnTo>
                  <a:lnTo>
                    <a:pt x="621627" y="2118091"/>
                  </a:lnTo>
                  <a:lnTo>
                    <a:pt x="624160" y="2115559"/>
                  </a:lnTo>
                  <a:lnTo>
                    <a:pt x="626692" y="2115559"/>
                  </a:lnTo>
                  <a:lnTo>
                    <a:pt x="626692" y="2118091"/>
                  </a:lnTo>
                  <a:lnTo>
                    <a:pt x="629224" y="2118091"/>
                  </a:lnTo>
                  <a:lnTo>
                    <a:pt x="629224" y="2120623"/>
                  </a:lnTo>
                  <a:lnTo>
                    <a:pt x="629224" y="2123155"/>
                  </a:lnTo>
                  <a:lnTo>
                    <a:pt x="626692" y="2125688"/>
                  </a:lnTo>
                  <a:close/>
                  <a:moveTo>
                    <a:pt x="577316" y="2133284"/>
                  </a:moveTo>
                  <a:lnTo>
                    <a:pt x="574784" y="2133284"/>
                  </a:lnTo>
                  <a:lnTo>
                    <a:pt x="572252" y="2133284"/>
                  </a:lnTo>
                  <a:lnTo>
                    <a:pt x="572252" y="2130752"/>
                  </a:lnTo>
                  <a:lnTo>
                    <a:pt x="572252" y="2128219"/>
                  </a:lnTo>
                  <a:lnTo>
                    <a:pt x="572252" y="2125688"/>
                  </a:lnTo>
                  <a:lnTo>
                    <a:pt x="572252" y="2123155"/>
                  </a:lnTo>
                  <a:lnTo>
                    <a:pt x="574784" y="2123155"/>
                  </a:lnTo>
                  <a:lnTo>
                    <a:pt x="577316" y="2123155"/>
                  </a:lnTo>
                  <a:lnTo>
                    <a:pt x="579848" y="2123155"/>
                  </a:lnTo>
                  <a:lnTo>
                    <a:pt x="579848" y="2125688"/>
                  </a:lnTo>
                  <a:lnTo>
                    <a:pt x="579848" y="2128219"/>
                  </a:lnTo>
                  <a:lnTo>
                    <a:pt x="579848" y="2130752"/>
                  </a:lnTo>
                  <a:lnTo>
                    <a:pt x="579848" y="2133284"/>
                  </a:lnTo>
                  <a:lnTo>
                    <a:pt x="577316" y="2133284"/>
                  </a:lnTo>
                  <a:close/>
                  <a:moveTo>
                    <a:pt x="1174889" y="2151008"/>
                  </a:moveTo>
                  <a:lnTo>
                    <a:pt x="1172356" y="2153540"/>
                  </a:lnTo>
                  <a:lnTo>
                    <a:pt x="1169824" y="2153540"/>
                  </a:lnTo>
                  <a:lnTo>
                    <a:pt x="1169824" y="2151008"/>
                  </a:lnTo>
                  <a:lnTo>
                    <a:pt x="1169824" y="2148476"/>
                  </a:lnTo>
                  <a:lnTo>
                    <a:pt x="1169824" y="2145944"/>
                  </a:lnTo>
                  <a:lnTo>
                    <a:pt x="1172356" y="2145944"/>
                  </a:lnTo>
                  <a:lnTo>
                    <a:pt x="1172356" y="2143412"/>
                  </a:lnTo>
                  <a:lnTo>
                    <a:pt x="1174889" y="2140880"/>
                  </a:lnTo>
                  <a:lnTo>
                    <a:pt x="1177421" y="2140880"/>
                  </a:lnTo>
                  <a:lnTo>
                    <a:pt x="1177421" y="2143412"/>
                  </a:lnTo>
                  <a:lnTo>
                    <a:pt x="1179953" y="2143412"/>
                  </a:lnTo>
                  <a:lnTo>
                    <a:pt x="1179953" y="2145944"/>
                  </a:lnTo>
                  <a:lnTo>
                    <a:pt x="1179953" y="2148476"/>
                  </a:lnTo>
                  <a:lnTo>
                    <a:pt x="1177421" y="2151008"/>
                  </a:lnTo>
                  <a:lnTo>
                    <a:pt x="1174889" y="2151008"/>
                  </a:lnTo>
                  <a:close/>
                  <a:moveTo>
                    <a:pt x="691260" y="2162403"/>
                  </a:moveTo>
                  <a:lnTo>
                    <a:pt x="688728" y="2162403"/>
                  </a:lnTo>
                  <a:lnTo>
                    <a:pt x="686196" y="2162403"/>
                  </a:lnTo>
                  <a:lnTo>
                    <a:pt x="686196" y="2161137"/>
                  </a:lnTo>
                  <a:lnTo>
                    <a:pt x="683664" y="2158604"/>
                  </a:lnTo>
                  <a:lnTo>
                    <a:pt x="686196" y="2156073"/>
                  </a:lnTo>
                  <a:lnTo>
                    <a:pt x="686196" y="2153540"/>
                  </a:lnTo>
                  <a:lnTo>
                    <a:pt x="688728" y="2153540"/>
                  </a:lnTo>
                  <a:lnTo>
                    <a:pt x="691260" y="2153540"/>
                  </a:lnTo>
                  <a:lnTo>
                    <a:pt x="693792" y="2156073"/>
                  </a:lnTo>
                  <a:lnTo>
                    <a:pt x="693792" y="2158604"/>
                  </a:lnTo>
                  <a:lnTo>
                    <a:pt x="693792" y="2161137"/>
                  </a:lnTo>
                  <a:lnTo>
                    <a:pt x="691260" y="2161137"/>
                  </a:lnTo>
                  <a:lnTo>
                    <a:pt x="691260" y="2162403"/>
                  </a:lnTo>
                  <a:close/>
                  <a:moveTo>
                    <a:pt x="750764" y="2181393"/>
                  </a:moveTo>
                  <a:lnTo>
                    <a:pt x="748232" y="2181393"/>
                  </a:lnTo>
                  <a:lnTo>
                    <a:pt x="745700" y="2181393"/>
                  </a:lnTo>
                  <a:lnTo>
                    <a:pt x="745700" y="2178861"/>
                  </a:lnTo>
                  <a:lnTo>
                    <a:pt x="745700" y="2176329"/>
                  </a:lnTo>
                  <a:lnTo>
                    <a:pt x="745700" y="2173797"/>
                  </a:lnTo>
                  <a:lnTo>
                    <a:pt x="748232" y="2171265"/>
                  </a:lnTo>
                  <a:lnTo>
                    <a:pt x="750764" y="2171265"/>
                  </a:lnTo>
                  <a:lnTo>
                    <a:pt x="753296" y="2173797"/>
                  </a:lnTo>
                  <a:lnTo>
                    <a:pt x="753296" y="2176329"/>
                  </a:lnTo>
                  <a:lnTo>
                    <a:pt x="753296" y="2178861"/>
                  </a:lnTo>
                  <a:lnTo>
                    <a:pt x="753296" y="2181393"/>
                  </a:lnTo>
                  <a:lnTo>
                    <a:pt x="750764" y="2181393"/>
                  </a:lnTo>
                  <a:close/>
                  <a:moveTo>
                    <a:pt x="1400244" y="2201650"/>
                  </a:moveTo>
                  <a:lnTo>
                    <a:pt x="1397712" y="2201650"/>
                  </a:lnTo>
                  <a:lnTo>
                    <a:pt x="1397712" y="2199118"/>
                  </a:lnTo>
                  <a:lnTo>
                    <a:pt x="1395180" y="2199118"/>
                  </a:lnTo>
                  <a:lnTo>
                    <a:pt x="1395180" y="2196586"/>
                  </a:lnTo>
                  <a:lnTo>
                    <a:pt x="1395180" y="2194054"/>
                  </a:lnTo>
                  <a:lnTo>
                    <a:pt x="1397712" y="2191522"/>
                  </a:lnTo>
                  <a:lnTo>
                    <a:pt x="1400244" y="2191522"/>
                  </a:lnTo>
                  <a:lnTo>
                    <a:pt x="1402776" y="2191522"/>
                  </a:lnTo>
                  <a:lnTo>
                    <a:pt x="1402776" y="2194054"/>
                  </a:lnTo>
                  <a:lnTo>
                    <a:pt x="1402776" y="2196586"/>
                  </a:lnTo>
                  <a:lnTo>
                    <a:pt x="1402776" y="2199118"/>
                  </a:lnTo>
                  <a:lnTo>
                    <a:pt x="1400244" y="2201650"/>
                  </a:lnTo>
                  <a:close/>
                  <a:moveTo>
                    <a:pt x="1519252" y="2214311"/>
                  </a:moveTo>
                  <a:lnTo>
                    <a:pt x="1516720" y="2214311"/>
                  </a:lnTo>
                  <a:lnTo>
                    <a:pt x="1514188" y="2211778"/>
                  </a:lnTo>
                  <a:lnTo>
                    <a:pt x="1514188" y="2209246"/>
                  </a:lnTo>
                  <a:lnTo>
                    <a:pt x="1514188" y="2206714"/>
                  </a:lnTo>
                  <a:lnTo>
                    <a:pt x="1516720" y="2204182"/>
                  </a:lnTo>
                  <a:lnTo>
                    <a:pt x="1519252" y="2204182"/>
                  </a:lnTo>
                  <a:lnTo>
                    <a:pt x="1521785" y="2204182"/>
                  </a:lnTo>
                  <a:lnTo>
                    <a:pt x="1521785" y="2206714"/>
                  </a:lnTo>
                  <a:lnTo>
                    <a:pt x="1521785" y="2209246"/>
                  </a:lnTo>
                  <a:lnTo>
                    <a:pt x="1521785" y="2211778"/>
                  </a:lnTo>
                  <a:lnTo>
                    <a:pt x="1521785" y="2214311"/>
                  </a:lnTo>
                  <a:lnTo>
                    <a:pt x="1519252" y="2214311"/>
                  </a:lnTo>
                  <a:close/>
                  <a:moveTo>
                    <a:pt x="1340740" y="2229503"/>
                  </a:moveTo>
                  <a:lnTo>
                    <a:pt x="1338208" y="2229503"/>
                  </a:lnTo>
                  <a:lnTo>
                    <a:pt x="1335676" y="2226971"/>
                  </a:lnTo>
                  <a:lnTo>
                    <a:pt x="1335676" y="2224439"/>
                  </a:lnTo>
                  <a:lnTo>
                    <a:pt x="1335676" y="2221907"/>
                  </a:lnTo>
                  <a:lnTo>
                    <a:pt x="1335676" y="2219375"/>
                  </a:lnTo>
                  <a:lnTo>
                    <a:pt x="1338208" y="2219375"/>
                  </a:lnTo>
                  <a:lnTo>
                    <a:pt x="1340740" y="2219375"/>
                  </a:lnTo>
                  <a:lnTo>
                    <a:pt x="1343272" y="2219375"/>
                  </a:lnTo>
                  <a:lnTo>
                    <a:pt x="1343272" y="2221907"/>
                  </a:lnTo>
                  <a:lnTo>
                    <a:pt x="1343272" y="2224439"/>
                  </a:lnTo>
                  <a:lnTo>
                    <a:pt x="1343272" y="2226971"/>
                  </a:lnTo>
                  <a:lnTo>
                    <a:pt x="1340740" y="2229503"/>
                  </a:lnTo>
                  <a:close/>
                  <a:moveTo>
                    <a:pt x="2168733" y="2282677"/>
                  </a:moveTo>
                  <a:lnTo>
                    <a:pt x="2166201" y="2282677"/>
                  </a:lnTo>
                  <a:lnTo>
                    <a:pt x="2163669" y="2282677"/>
                  </a:lnTo>
                  <a:lnTo>
                    <a:pt x="2161137" y="2280145"/>
                  </a:lnTo>
                  <a:lnTo>
                    <a:pt x="2161137" y="2277613"/>
                  </a:lnTo>
                  <a:lnTo>
                    <a:pt x="2161137" y="2275081"/>
                  </a:lnTo>
                  <a:lnTo>
                    <a:pt x="2163669" y="2275081"/>
                  </a:lnTo>
                  <a:lnTo>
                    <a:pt x="2163669" y="2272548"/>
                  </a:lnTo>
                  <a:lnTo>
                    <a:pt x="2166201" y="2272548"/>
                  </a:lnTo>
                  <a:lnTo>
                    <a:pt x="2168733" y="2272548"/>
                  </a:lnTo>
                  <a:lnTo>
                    <a:pt x="2168733" y="2275081"/>
                  </a:lnTo>
                  <a:lnTo>
                    <a:pt x="2171265" y="2277613"/>
                  </a:lnTo>
                  <a:lnTo>
                    <a:pt x="2171265" y="2280145"/>
                  </a:lnTo>
                  <a:lnTo>
                    <a:pt x="2168733" y="2280145"/>
                  </a:lnTo>
                  <a:lnTo>
                    <a:pt x="2168733" y="2282677"/>
                  </a:lnTo>
                  <a:close/>
                  <a:moveTo>
                    <a:pt x="2038330" y="2307998"/>
                  </a:moveTo>
                  <a:lnTo>
                    <a:pt x="2035798" y="2307998"/>
                  </a:lnTo>
                  <a:lnTo>
                    <a:pt x="2033266" y="2307998"/>
                  </a:lnTo>
                  <a:lnTo>
                    <a:pt x="2033266" y="2305466"/>
                  </a:lnTo>
                  <a:lnTo>
                    <a:pt x="2033266" y="2302934"/>
                  </a:lnTo>
                  <a:lnTo>
                    <a:pt x="2033266" y="2300401"/>
                  </a:lnTo>
                  <a:lnTo>
                    <a:pt x="2035798" y="2300401"/>
                  </a:lnTo>
                  <a:lnTo>
                    <a:pt x="2035798" y="2297869"/>
                  </a:lnTo>
                  <a:lnTo>
                    <a:pt x="2038330" y="2300401"/>
                  </a:lnTo>
                  <a:lnTo>
                    <a:pt x="2040862" y="2300401"/>
                  </a:lnTo>
                  <a:lnTo>
                    <a:pt x="2040862" y="2302934"/>
                  </a:lnTo>
                  <a:lnTo>
                    <a:pt x="2040862" y="2305466"/>
                  </a:lnTo>
                  <a:lnTo>
                    <a:pt x="2038330" y="2307998"/>
                  </a:lnTo>
                  <a:close/>
                  <a:moveTo>
                    <a:pt x="863442" y="2326988"/>
                  </a:moveTo>
                  <a:lnTo>
                    <a:pt x="860910" y="2326988"/>
                  </a:lnTo>
                  <a:lnTo>
                    <a:pt x="859644" y="2326988"/>
                  </a:lnTo>
                  <a:lnTo>
                    <a:pt x="859644" y="2324456"/>
                  </a:lnTo>
                  <a:lnTo>
                    <a:pt x="859644" y="2321924"/>
                  </a:lnTo>
                  <a:lnTo>
                    <a:pt x="859644" y="2319392"/>
                  </a:lnTo>
                  <a:lnTo>
                    <a:pt x="862176" y="2316860"/>
                  </a:lnTo>
                  <a:lnTo>
                    <a:pt x="864708" y="2316860"/>
                  </a:lnTo>
                  <a:lnTo>
                    <a:pt x="864708" y="2319392"/>
                  </a:lnTo>
                  <a:lnTo>
                    <a:pt x="867240" y="2319392"/>
                  </a:lnTo>
                  <a:lnTo>
                    <a:pt x="867240" y="2321924"/>
                  </a:lnTo>
                  <a:lnTo>
                    <a:pt x="867240" y="2324456"/>
                  </a:lnTo>
                  <a:lnTo>
                    <a:pt x="863442" y="2326988"/>
                  </a:lnTo>
                  <a:close/>
                  <a:moveTo>
                    <a:pt x="890029" y="2338383"/>
                  </a:moveTo>
                  <a:lnTo>
                    <a:pt x="887497" y="2338383"/>
                  </a:lnTo>
                  <a:lnTo>
                    <a:pt x="884965" y="2335851"/>
                  </a:lnTo>
                  <a:lnTo>
                    <a:pt x="884965" y="2333319"/>
                  </a:lnTo>
                  <a:lnTo>
                    <a:pt x="884965" y="2330786"/>
                  </a:lnTo>
                  <a:lnTo>
                    <a:pt x="887497" y="2330786"/>
                  </a:lnTo>
                  <a:lnTo>
                    <a:pt x="887497" y="2328255"/>
                  </a:lnTo>
                  <a:lnTo>
                    <a:pt x="890029" y="2328255"/>
                  </a:lnTo>
                  <a:lnTo>
                    <a:pt x="892561" y="2330786"/>
                  </a:lnTo>
                  <a:lnTo>
                    <a:pt x="895093" y="2333319"/>
                  </a:lnTo>
                  <a:lnTo>
                    <a:pt x="895093" y="2335851"/>
                  </a:lnTo>
                  <a:lnTo>
                    <a:pt x="892561" y="2335851"/>
                  </a:lnTo>
                  <a:lnTo>
                    <a:pt x="892561" y="2338383"/>
                  </a:lnTo>
                  <a:lnTo>
                    <a:pt x="890029" y="2338383"/>
                  </a:lnTo>
                  <a:close/>
                </a:path>
              </a:pathLst>
            </a:custGeom>
            <a:solidFill>
              <a:srgbClr val="65C8D0"/>
            </a:solidFill>
            <a:ln w="12660"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F9E01523-9A38-425D-9136-923AF1A862DD}"/>
                </a:ext>
              </a:extLst>
            </p:cNvPr>
            <p:cNvSpPr/>
            <p:nvPr/>
          </p:nvSpPr>
          <p:spPr>
            <a:xfrm>
              <a:off x="1940844" y="3053538"/>
              <a:ext cx="1196411" cy="939404"/>
            </a:xfrm>
            <a:custGeom>
              <a:avLst/>
              <a:gdLst>
                <a:gd name="connsiteX0" fmla="*/ 934340 w 1196411"/>
                <a:gd name="connsiteY0" fmla="*/ 939405 h 939404"/>
                <a:gd name="connsiteX1" fmla="*/ 931808 w 1196411"/>
                <a:gd name="connsiteY1" fmla="*/ 939405 h 939404"/>
                <a:gd name="connsiteX2" fmla="*/ 929276 w 1196411"/>
                <a:gd name="connsiteY2" fmla="*/ 936872 h 939404"/>
                <a:gd name="connsiteX3" fmla="*/ 929276 w 1196411"/>
                <a:gd name="connsiteY3" fmla="*/ 934340 h 939404"/>
                <a:gd name="connsiteX4" fmla="*/ 929276 w 1196411"/>
                <a:gd name="connsiteY4" fmla="*/ 931808 h 939404"/>
                <a:gd name="connsiteX5" fmla="*/ 929276 w 1196411"/>
                <a:gd name="connsiteY5" fmla="*/ 930542 h 939404"/>
                <a:gd name="connsiteX6" fmla="*/ 931808 w 1196411"/>
                <a:gd name="connsiteY6" fmla="*/ 928010 h 939404"/>
                <a:gd name="connsiteX7" fmla="*/ 934340 w 1196411"/>
                <a:gd name="connsiteY7" fmla="*/ 928010 h 939404"/>
                <a:gd name="connsiteX8" fmla="*/ 934340 w 1196411"/>
                <a:gd name="connsiteY8" fmla="*/ 930542 h 939404"/>
                <a:gd name="connsiteX9" fmla="*/ 936872 w 1196411"/>
                <a:gd name="connsiteY9" fmla="*/ 930542 h 939404"/>
                <a:gd name="connsiteX10" fmla="*/ 936872 w 1196411"/>
                <a:gd name="connsiteY10" fmla="*/ 933074 h 939404"/>
                <a:gd name="connsiteX11" fmla="*/ 936872 w 1196411"/>
                <a:gd name="connsiteY11" fmla="*/ 935606 h 939404"/>
                <a:gd name="connsiteX12" fmla="*/ 936872 w 1196411"/>
                <a:gd name="connsiteY12" fmla="*/ 938138 h 939404"/>
                <a:gd name="connsiteX13" fmla="*/ 934340 w 1196411"/>
                <a:gd name="connsiteY13" fmla="*/ 938138 h 939404"/>
                <a:gd name="connsiteX14" fmla="*/ 934340 w 1196411"/>
                <a:gd name="connsiteY14" fmla="*/ 939405 h 939404"/>
                <a:gd name="connsiteX15" fmla="*/ 1110320 w 1196411"/>
                <a:gd name="connsiteY15" fmla="*/ 858378 h 939404"/>
                <a:gd name="connsiteX16" fmla="*/ 1110320 w 1196411"/>
                <a:gd name="connsiteY16" fmla="*/ 860910 h 939404"/>
                <a:gd name="connsiteX17" fmla="*/ 1110320 w 1196411"/>
                <a:gd name="connsiteY17" fmla="*/ 858378 h 939404"/>
                <a:gd name="connsiteX18" fmla="*/ 1129311 w 1196411"/>
                <a:gd name="connsiteY18" fmla="*/ 849515 h 939404"/>
                <a:gd name="connsiteX19" fmla="*/ 1129311 w 1196411"/>
                <a:gd name="connsiteY19" fmla="*/ 852047 h 939404"/>
                <a:gd name="connsiteX20" fmla="*/ 1129311 w 1196411"/>
                <a:gd name="connsiteY20" fmla="*/ 849515 h 939404"/>
                <a:gd name="connsiteX21" fmla="*/ 1131843 w 1196411"/>
                <a:gd name="connsiteY21" fmla="*/ 846983 h 939404"/>
                <a:gd name="connsiteX22" fmla="*/ 1134375 w 1196411"/>
                <a:gd name="connsiteY22" fmla="*/ 846983 h 939404"/>
                <a:gd name="connsiteX23" fmla="*/ 1136907 w 1196411"/>
                <a:gd name="connsiteY23" fmla="*/ 846983 h 939404"/>
                <a:gd name="connsiteX24" fmla="*/ 1134375 w 1196411"/>
                <a:gd name="connsiteY24" fmla="*/ 846983 h 939404"/>
                <a:gd name="connsiteX25" fmla="*/ 1134375 w 1196411"/>
                <a:gd name="connsiteY25" fmla="*/ 849515 h 939404"/>
                <a:gd name="connsiteX26" fmla="*/ 1129311 w 1196411"/>
                <a:gd name="connsiteY26" fmla="*/ 849515 h 939404"/>
                <a:gd name="connsiteX27" fmla="*/ 1115384 w 1196411"/>
                <a:gd name="connsiteY27" fmla="*/ 854580 h 939404"/>
                <a:gd name="connsiteX28" fmla="*/ 1117917 w 1196411"/>
                <a:gd name="connsiteY28" fmla="*/ 857112 h 939404"/>
                <a:gd name="connsiteX29" fmla="*/ 1115384 w 1196411"/>
                <a:gd name="connsiteY29" fmla="*/ 859644 h 939404"/>
                <a:gd name="connsiteX30" fmla="*/ 1112852 w 1196411"/>
                <a:gd name="connsiteY30" fmla="*/ 857112 h 939404"/>
                <a:gd name="connsiteX31" fmla="*/ 1110320 w 1196411"/>
                <a:gd name="connsiteY31" fmla="*/ 857112 h 939404"/>
                <a:gd name="connsiteX32" fmla="*/ 1107788 w 1196411"/>
                <a:gd name="connsiteY32" fmla="*/ 854580 h 939404"/>
                <a:gd name="connsiteX33" fmla="*/ 1107788 w 1196411"/>
                <a:gd name="connsiteY33" fmla="*/ 852047 h 939404"/>
                <a:gd name="connsiteX34" fmla="*/ 1107788 w 1196411"/>
                <a:gd name="connsiteY34" fmla="*/ 849515 h 939404"/>
                <a:gd name="connsiteX35" fmla="*/ 1110320 w 1196411"/>
                <a:gd name="connsiteY35" fmla="*/ 844451 h 939404"/>
                <a:gd name="connsiteX36" fmla="*/ 1112852 w 1196411"/>
                <a:gd name="connsiteY36" fmla="*/ 844451 h 939404"/>
                <a:gd name="connsiteX37" fmla="*/ 1112852 w 1196411"/>
                <a:gd name="connsiteY37" fmla="*/ 846983 h 939404"/>
                <a:gd name="connsiteX38" fmla="*/ 1112852 w 1196411"/>
                <a:gd name="connsiteY38" fmla="*/ 849515 h 939404"/>
                <a:gd name="connsiteX39" fmla="*/ 1112852 w 1196411"/>
                <a:gd name="connsiteY39" fmla="*/ 852047 h 939404"/>
                <a:gd name="connsiteX40" fmla="*/ 1115384 w 1196411"/>
                <a:gd name="connsiteY40" fmla="*/ 854580 h 939404"/>
                <a:gd name="connsiteX41" fmla="*/ 1091330 w 1196411"/>
                <a:gd name="connsiteY41" fmla="*/ 821662 h 939404"/>
                <a:gd name="connsiteX42" fmla="*/ 1093862 w 1196411"/>
                <a:gd name="connsiteY42" fmla="*/ 821662 h 939404"/>
                <a:gd name="connsiteX43" fmla="*/ 1093862 w 1196411"/>
                <a:gd name="connsiteY43" fmla="*/ 824195 h 939404"/>
                <a:gd name="connsiteX44" fmla="*/ 1091330 w 1196411"/>
                <a:gd name="connsiteY44" fmla="*/ 824195 h 939404"/>
                <a:gd name="connsiteX45" fmla="*/ 1091330 w 1196411"/>
                <a:gd name="connsiteY45" fmla="*/ 821662 h 939404"/>
                <a:gd name="connsiteX46" fmla="*/ 1102724 w 1196411"/>
                <a:gd name="connsiteY46" fmla="*/ 779883 h 939404"/>
                <a:gd name="connsiteX47" fmla="*/ 1100192 w 1196411"/>
                <a:gd name="connsiteY47" fmla="*/ 779883 h 939404"/>
                <a:gd name="connsiteX48" fmla="*/ 1100192 w 1196411"/>
                <a:gd name="connsiteY48" fmla="*/ 778617 h 939404"/>
                <a:gd name="connsiteX49" fmla="*/ 1102724 w 1196411"/>
                <a:gd name="connsiteY49" fmla="*/ 778617 h 939404"/>
                <a:gd name="connsiteX50" fmla="*/ 1102724 w 1196411"/>
                <a:gd name="connsiteY50" fmla="*/ 779883 h 939404"/>
                <a:gd name="connsiteX51" fmla="*/ 194971 w 1196411"/>
                <a:gd name="connsiteY51" fmla="*/ 736838 h 939404"/>
                <a:gd name="connsiteX52" fmla="*/ 192439 w 1196411"/>
                <a:gd name="connsiteY52" fmla="*/ 736838 h 939404"/>
                <a:gd name="connsiteX53" fmla="*/ 189907 w 1196411"/>
                <a:gd name="connsiteY53" fmla="*/ 736838 h 939404"/>
                <a:gd name="connsiteX54" fmla="*/ 189907 w 1196411"/>
                <a:gd name="connsiteY54" fmla="*/ 734305 h 939404"/>
                <a:gd name="connsiteX55" fmla="*/ 189907 w 1196411"/>
                <a:gd name="connsiteY55" fmla="*/ 731773 h 939404"/>
                <a:gd name="connsiteX56" fmla="*/ 189907 w 1196411"/>
                <a:gd name="connsiteY56" fmla="*/ 729241 h 939404"/>
                <a:gd name="connsiteX57" fmla="*/ 189907 w 1196411"/>
                <a:gd name="connsiteY57" fmla="*/ 727975 h 939404"/>
                <a:gd name="connsiteX58" fmla="*/ 192439 w 1196411"/>
                <a:gd name="connsiteY58" fmla="*/ 727975 h 939404"/>
                <a:gd name="connsiteX59" fmla="*/ 194971 w 1196411"/>
                <a:gd name="connsiteY59" fmla="*/ 727975 h 939404"/>
                <a:gd name="connsiteX60" fmla="*/ 197503 w 1196411"/>
                <a:gd name="connsiteY60" fmla="*/ 730507 h 939404"/>
                <a:gd name="connsiteX61" fmla="*/ 197503 w 1196411"/>
                <a:gd name="connsiteY61" fmla="*/ 733039 h 939404"/>
                <a:gd name="connsiteX62" fmla="*/ 197503 w 1196411"/>
                <a:gd name="connsiteY62" fmla="*/ 735572 h 939404"/>
                <a:gd name="connsiteX63" fmla="*/ 194971 w 1196411"/>
                <a:gd name="connsiteY63" fmla="*/ 736838 h 939404"/>
                <a:gd name="connsiteX64" fmla="*/ 1067275 w 1196411"/>
                <a:gd name="connsiteY64" fmla="*/ 653279 h 939404"/>
                <a:gd name="connsiteX65" fmla="*/ 1064743 w 1196411"/>
                <a:gd name="connsiteY65" fmla="*/ 653279 h 939404"/>
                <a:gd name="connsiteX66" fmla="*/ 1064743 w 1196411"/>
                <a:gd name="connsiteY66" fmla="*/ 650746 h 939404"/>
                <a:gd name="connsiteX67" fmla="*/ 1064743 w 1196411"/>
                <a:gd name="connsiteY67" fmla="*/ 648215 h 939404"/>
                <a:gd name="connsiteX68" fmla="*/ 1067275 w 1196411"/>
                <a:gd name="connsiteY68" fmla="*/ 648215 h 939404"/>
                <a:gd name="connsiteX69" fmla="*/ 1069807 w 1196411"/>
                <a:gd name="connsiteY69" fmla="*/ 648215 h 939404"/>
                <a:gd name="connsiteX70" fmla="*/ 1069807 w 1196411"/>
                <a:gd name="connsiteY70" fmla="*/ 650746 h 939404"/>
                <a:gd name="connsiteX71" fmla="*/ 1069807 w 1196411"/>
                <a:gd name="connsiteY71" fmla="*/ 653279 h 939404"/>
                <a:gd name="connsiteX72" fmla="*/ 1067275 w 1196411"/>
                <a:gd name="connsiteY72" fmla="*/ 653279 h 939404"/>
                <a:gd name="connsiteX73" fmla="*/ 1069807 w 1196411"/>
                <a:gd name="connsiteY73" fmla="*/ 649480 h 939404"/>
                <a:gd name="connsiteX74" fmla="*/ 1067275 w 1196411"/>
                <a:gd name="connsiteY74" fmla="*/ 646948 h 939404"/>
                <a:gd name="connsiteX75" fmla="*/ 1067275 w 1196411"/>
                <a:gd name="connsiteY75" fmla="*/ 644416 h 939404"/>
                <a:gd name="connsiteX76" fmla="*/ 1069807 w 1196411"/>
                <a:gd name="connsiteY76" fmla="*/ 644416 h 939404"/>
                <a:gd name="connsiteX77" fmla="*/ 1069807 w 1196411"/>
                <a:gd name="connsiteY77" fmla="*/ 641884 h 939404"/>
                <a:gd name="connsiteX78" fmla="*/ 1069807 w 1196411"/>
                <a:gd name="connsiteY78" fmla="*/ 644416 h 939404"/>
                <a:gd name="connsiteX79" fmla="*/ 1072339 w 1196411"/>
                <a:gd name="connsiteY79" fmla="*/ 644416 h 939404"/>
                <a:gd name="connsiteX80" fmla="*/ 1072339 w 1196411"/>
                <a:gd name="connsiteY80" fmla="*/ 646948 h 939404"/>
                <a:gd name="connsiteX81" fmla="*/ 1072339 w 1196411"/>
                <a:gd name="connsiteY81" fmla="*/ 649480 h 939404"/>
                <a:gd name="connsiteX82" fmla="*/ 1069807 w 1196411"/>
                <a:gd name="connsiteY82" fmla="*/ 649480 h 939404"/>
                <a:gd name="connsiteX83" fmla="*/ 1112852 w 1196411"/>
                <a:gd name="connsiteY83" fmla="*/ 636820 h 939404"/>
                <a:gd name="connsiteX84" fmla="*/ 1110320 w 1196411"/>
                <a:gd name="connsiteY84" fmla="*/ 636820 h 939404"/>
                <a:gd name="connsiteX85" fmla="*/ 1110320 w 1196411"/>
                <a:gd name="connsiteY85" fmla="*/ 634288 h 939404"/>
                <a:gd name="connsiteX86" fmla="*/ 1112852 w 1196411"/>
                <a:gd name="connsiteY86" fmla="*/ 631756 h 939404"/>
                <a:gd name="connsiteX87" fmla="*/ 1115384 w 1196411"/>
                <a:gd name="connsiteY87" fmla="*/ 631756 h 939404"/>
                <a:gd name="connsiteX88" fmla="*/ 1115384 w 1196411"/>
                <a:gd name="connsiteY88" fmla="*/ 634288 h 939404"/>
                <a:gd name="connsiteX89" fmla="*/ 1115384 w 1196411"/>
                <a:gd name="connsiteY89" fmla="*/ 636820 h 939404"/>
                <a:gd name="connsiteX90" fmla="*/ 1112852 w 1196411"/>
                <a:gd name="connsiteY90" fmla="*/ 636820 h 939404"/>
                <a:gd name="connsiteX91" fmla="*/ 1124247 w 1196411"/>
                <a:gd name="connsiteY91" fmla="*/ 605169 h 939404"/>
                <a:gd name="connsiteX92" fmla="*/ 1121715 w 1196411"/>
                <a:gd name="connsiteY92" fmla="*/ 605169 h 939404"/>
                <a:gd name="connsiteX93" fmla="*/ 1121715 w 1196411"/>
                <a:gd name="connsiteY93" fmla="*/ 602637 h 939404"/>
                <a:gd name="connsiteX94" fmla="*/ 1121715 w 1196411"/>
                <a:gd name="connsiteY94" fmla="*/ 600105 h 939404"/>
                <a:gd name="connsiteX95" fmla="*/ 1124247 w 1196411"/>
                <a:gd name="connsiteY95" fmla="*/ 600105 h 939404"/>
                <a:gd name="connsiteX96" fmla="*/ 1126779 w 1196411"/>
                <a:gd name="connsiteY96" fmla="*/ 600105 h 939404"/>
                <a:gd name="connsiteX97" fmla="*/ 1126779 w 1196411"/>
                <a:gd name="connsiteY97" fmla="*/ 602637 h 939404"/>
                <a:gd name="connsiteX98" fmla="*/ 1124247 w 1196411"/>
                <a:gd name="connsiteY98" fmla="*/ 605169 h 939404"/>
                <a:gd name="connsiteX99" fmla="*/ 1077403 w 1196411"/>
                <a:gd name="connsiteY99" fmla="*/ 560857 h 939404"/>
                <a:gd name="connsiteX100" fmla="*/ 1077403 w 1196411"/>
                <a:gd name="connsiteY100" fmla="*/ 558325 h 939404"/>
                <a:gd name="connsiteX101" fmla="*/ 1074871 w 1196411"/>
                <a:gd name="connsiteY101" fmla="*/ 558325 h 939404"/>
                <a:gd name="connsiteX102" fmla="*/ 1077403 w 1196411"/>
                <a:gd name="connsiteY102" fmla="*/ 555793 h 939404"/>
                <a:gd name="connsiteX103" fmla="*/ 1079935 w 1196411"/>
                <a:gd name="connsiteY103" fmla="*/ 555793 h 939404"/>
                <a:gd name="connsiteX104" fmla="*/ 1079935 w 1196411"/>
                <a:gd name="connsiteY104" fmla="*/ 558325 h 939404"/>
                <a:gd name="connsiteX105" fmla="*/ 1079935 w 1196411"/>
                <a:gd name="connsiteY105" fmla="*/ 560857 h 939404"/>
                <a:gd name="connsiteX106" fmla="*/ 1077403 w 1196411"/>
                <a:gd name="connsiteY106" fmla="*/ 560857 h 939404"/>
                <a:gd name="connsiteX107" fmla="*/ 939404 w 1196411"/>
                <a:gd name="connsiteY107" fmla="*/ 489959 h 939404"/>
                <a:gd name="connsiteX108" fmla="*/ 936872 w 1196411"/>
                <a:gd name="connsiteY108" fmla="*/ 489959 h 939404"/>
                <a:gd name="connsiteX109" fmla="*/ 936872 w 1196411"/>
                <a:gd name="connsiteY109" fmla="*/ 487427 h 939404"/>
                <a:gd name="connsiteX110" fmla="*/ 936872 w 1196411"/>
                <a:gd name="connsiteY110" fmla="*/ 484895 h 939404"/>
                <a:gd name="connsiteX111" fmla="*/ 939404 w 1196411"/>
                <a:gd name="connsiteY111" fmla="*/ 484895 h 939404"/>
                <a:gd name="connsiteX112" fmla="*/ 939404 w 1196411"/>
                <a:gd name="connsiteY112" fmla="*/ 487427 h 939404"/>
                <a:gd name="connsiteX113" fmla="*/ 939404 w 1196411"/>
                <a:gd name="connsiteY113" fmla="*/ 489959 h 939404"/>
                <a:gd name="connsiteX114" fmla="*/ 958395 w 1196411"/>
                <a:gd name="connsiteY114" fmla="*/ 473500 h 939404"/>
                <a:gd name="connsiteX115" fmla="*/ 960927 w 1196411"/>
                <a:gd name="connsiteY115" fmla="*/ 473500 h 939404"/>
                <a:gd name="connsiteX116" fmla="*/ 958395 w 1196411"/>
                <a:gd name="connsiteY116" fmla="*/ 473500 h 939404"/>
                <a:gd name="connsiteX117" fmla="*/ 958395 w 1196411"/>
                <a:gd name="connsiteY117" fmla="*/ 476033 h 939404"/>
                <a:gd name="connsiteX118" fmla="*/ 955863 w 1196411"/>
                <a:gd name="connsiteY118" fmla="*/ 476033 h 939404"/>
                <a:gd name="connsiteX119" fmla="*/ 950799 w 1196411"/>
                <a:gd name="connsiteY119" fmla="*/ 478564 h 939404"/>
                <a:gd name="connsiteX120" fmla="*/ 948267 w 1196411"/>
                <a:gd name="connsiteY120" fmla="*/ 481097 h 939404"/>
                <a:gd name="connsiteX121" fmla="*/ 945735 w 1196411"/>
                <a:gd name="connsiteY121" fmla="*/ 481097 h 939404"/>
                <a:gd name="connsiteX122" fmla="*/ 945735 w 1196411"/>
                <a:gd name="connsiteY122" fmla="*/ 478564 h 939404"/>
                <a:gd name="connsiteX123" fmla="*/ 948267 w 1196411"/>
                <a:gd name="connsiteY123" fmla="*/ 478564 h 939404"/>
                <a:gd name="connsiteX124" fmla="*/ 948267 w 1196411"/>
                <a:gd name="connsiteY124" fmla="*/ 476033 h 939404"/>
                <a:gd name="connsiteX125" fmla="*/ 950799 w 1196411"/>
                <a:gd name="connsiteY125" fmla="*/ 473500 h 939404"/>
                <a:gd name="connsiteX126" fmla="*/ 953331 w 1196411"/>
                <a:gd name="connsiteY126" fmla="*/ 473500 h 939404"/>
                <a:gd name="connsiteX127" fmla="*/ 955863 w 1196411"/>
                <a:gd name="connsiteY127" fmla="*/ 473500 h 939404"/>
                <a:gd name="connsiteX128" fmla="*/ 958395 w 1196411"/>
                <a:gd name="connsiteY128" fmla="*/ 473500 h 939404"/>
                <a:gd name="connsiteX129" fmla="*/ 972322 w 1196411"/>
                <a:gd name="connsiteY129" fmla="*/ 473500 h 939404"/>
                <a:gd name="connsiteX130" fmla="*/ 969789 w 1196411"/>
                <a:gd name="connsiteY130" fmla="*/ 473500 h 939404"/>
                <a:gd name="connsiteX131" fmla="*/ 969789 w 1196411"/>
                <a:gd name="connsiteY131" fmla="*/ 470968 h 939404"/>
                <a:gd name="connsiteX132" fmla="*/ 969789 w 1196411"/>
                <a:gd name="connsiteY132" fmla="*/ 468436 h 939404"/>
                <a:gd name="connsiteX133" fmla="*/ 972322 w 1196411"/>
                <a:gd name="connsiteY133" fmla="*/ 468436 h 939404"/>
                <a:gd name="connsiteX134" fmla="*/ 974854 w 1196411"/>
                <a:gd name="connsiteY134" fmla="*/ 468436 h 939404"/>
                <a:gd name="connsiteX135" fmla="*/ 974854 w 1196411"/>
                <a:gd name="connsiteY135" fmla="*/ 470968 h 939404"/>
                <a:gd name="connsiteX136" fmla="*/ 974854 w 1196411"/>
                <a:gd name="connsiteY136" fmla="*/ 473500 h 939404"/>
                <a:gd name="connsiteX137" fmla="*/ 972322 w 1196411"/>
                <a:gd name="connsiteY137" fmla="*/ 473500 h 939404"/>
                <a:gd name="connsiteX138" fmla="*/ 909019 w 1196411"/>
                <a:gd name="connsiteY138" fmla="*/ 436785 h 939404"/>
                <a:gd name="connsiteX139" fmla="*/ 906487 w 1196411"/>
                <a:gd name="connsiteY139" fmla="*/ 434253 h 939404"/>
                <a:gd name="connsiteX140" fmla="*/ 909019 w 1196411"/>
                <a:gd name="connsiteY140" fmla="*/ 431721 h 939404"/>
                <a:gd name="connsiteX141" fmla="*/ 909019 w 1196411"/>
                <a:gd name="connsiteY141" fmla="*/ 434253 h 939404"/>
                <a:gd name="connsiteX142" fmla="*/ 909019 w 1196411"/>
                <a:gd name="connsiteY142" fmla="*/ 436785 h 939404"/>
                <a:gd name="connsiteX143" fmla="*/ 909019 w 1196411"/>
                <a:gd name="connsiteY143" fmla="*/ 431721 h 939404"/>
                <a:gd name="connsiteX144" fmla="*/ 906487 w 1196411"/>
                <a:gd name="connsiteY144" fmla="*/ 431721 h 939404"/>
                <a:gd name="connsiteX145" fmla="*/ 903955 w 1196411"/>
                <a:gd name="connsiteY145" fmla="*/ 434253 h 939404"/>
                <a:gd name="connsiteX146" fmla="*/ 903955 w 1196411"/>
                <a:gd name="connsiteY146" fmla="*/ 436785 h 939404"/>
                <a:gd name="connsiteX147" fmla="*/ 903955 w 1196411"/>
                <a:gd name="connsiteY147" fmla="*/ 439317 h 939404"/>
                <a:gd name="connsiteX148" fmla="*/ 903955 w 1196411"/>
                <a:gd name="connsiteY148" fmla="*/ 436785 h 939404"/>
                <a:gd name="connsiteX149" fmla="*/ 903955 w 1196411"/>
                <a:gd name="connsiteY149" fmla="*/ 431721 h 939404"/>
                <a:gd name="connsiteX150" fmla="*/ 909019 w 1196411"/>
                <a:gd name="connsiteY150" fmla="*/ 426657 h 939404"/>
                <a:gd name="connsiteX151" fmla="*/ 909019 w 1196411"/>
                <a:gd name="connsiteY151" fmla="*/ 429189 h 939404"/>
                <a:gd name="connsiteX152" fmla="*/ 909019 w 1196411"/>
                <a:gd name="connsiteY152" fmla="*/ 431721 h 939404"/>
                <a:gd name="connsiteX153" fmla="*/ 898891 w 1196411"/>
                <a:gd name="connsiteY153" fmla="*/ 427923 h 939404"/>
                <a:gd name="connsiteX154" fmla="*/ 898891 w 1196411"/>
                <a:gd name="connsiteY154" fmla="*/ 425391 h 939404"/>
                <a:gd name="connsiteX155" fmla="*/ 898891 w 1196411"/>
                <a:gd name="connsiteY155" fmla="*/ 422859 h 939404"/>
                <a:gd name="connsiteX156" fmla="*/ 898891 w 1196411"/>
                <a:gd name="connsiteY156" fmla="*/ 425391 h 939404"/>
                <a:gd name="connsiteX157" fmla="*/ 898891 w 1196411"/>
                <a:gd name="connsiteY157" fmla="*/ 427923 h 939404"/>
                <a:gd name="connsiteX158" fmla="*/ 896359 w 1196411"/>
                <a:gd name="connsiteY158" fmla="*/ 422859 h 939404"/>
                <a:gd name="connsiteX159" fmla="*/ 896359 w 1196411"/>
                <a:gd name="connsiteY159" fmla="*/ 420327 h 939404"/>
                <a:gd name="connsiteX160" fmla="*/ 898891 w 1196411"/>
                <a:gd name="connsiteY160" fmla="*/ 420327 h 939404"/>
                <a:gd name="connsiteX161" fmla="*/ 898891 w 1196411"/>
                <a:gd name="connsiteY161" fmla="*/ 417794 h 939404"/>
                <a:gd name="connsiteX162" fmla="*/ 898891 w 1196411"/>
                <a:gd name="connsiteY162" fmla="*/ 420327 h 939404"/>
                <a:gd name="connsiteX163" fmla="*/ 896359 w 1196411"/>
                <a:gd name="connsiteY163" fmla="*/ 422859 h 939404"/>
                <a:gd name="connsiteX164" fmla="*/ 2532 w 1196411"/>
                <a:gd name="connsiteY164" fmla="*/ 400070 h 939404"/>
                <a:gd name="connsiteX165" fmla="*/ 2532 w 1196411"/>
                <a:gd name="connsiteY165" fmla="*/ 397538 h 939404"/>
                <a:gd name="connsiteX166" fmla="*/ 0 w 1196411"/>
                <a:gd name="connsiteY166" fmla="*/ 397538 h 939404"/>
                <a:gd name="connsiteX167" fmla="*/ 0 w 1196411"/>
                <a:gd name="connsiteY167" fmla="*/ 395006 h 939404"/>
                <a:gd name="connsiteX168" fmla="*/ 0 w 1196411"/>
                <a:gd name="connsiteY168" fmla="*/ 392474 h 939404"/>
                <a:gd name="connsiteX169" fmla="*/ 0 w 1196411"/>
                <a:gd name="connsiteY169" fmla="*/ 389941 h 939404"/>
                <a:gd name="connsiteX170" fmla="*/ 2532 w 1196411"/>
                <a:gd name="connsiteY170" fmla="*/ 389941 h 939404"/>
                <a:gd name="connsiteX171" fmla="*/ 5064 w 1196411"/>
                <a:gd name="connsiteY171" fmla="*/ 389941 h 939404"/>
                <a:gd name="connsiteX172" fmla="*/ 5064 w 1196411"/>
                <a:gd name="connsiteY172" fmla="*/ 392474 h 939404"/>
                <a:gd name="connsiteX173" fmla="*/ 7596 w 1196411"/>
                <a:gd name="connsiteY173" fmla="*/ 392474 h 939404"/>
                <a:gd name="connsiteX174" fmla="*/ 7596 w 1196411"/>
                <a:gd name="connsiteY174" fmla="*/ 395006 h 939404"/>
                <a:gd name="connsiteX175" fmla="*/ 7596 w 1196411"/>
                <a:gd name="connsiteY175" fmla="*/ 397538 h 939404"/>
                <a:gd name="connsiteX176" fmla="*/ 5064 w 1196411"/>
                <a:gd name="connsiteY176" fmla="*/ 397538 h 939404"/>
                <a:gd name="connsiteX177" fmla="*/ 5064 w 1196411"/>
                <a:gd name="connsiteY177" fmla="*/ 400070 h 939404"/>
                <a:gd name="connsiteX178" fmla="*/ 2532 w 1196411"/>
                <a:gd name="connsiteY178" fmla="*/ 400070 h 939404"/>
                <a:gd name="connsiteX179" fmla="*/ 925478 w 1196411"/>
                <a:gd name="connsiteY179" fmla="*/ 392474 h 939404"/>
                <a:gd name="connsiteX180" fmla="*/ 922946 w 1196411"/>
                <a:gd name="connsiteY180" fmla="*/ 392474 h 939404"/>
                <a:gd name="connsiteX181" fmla="*/ 922946 w 1196411"/>
                <a:gd name="connsiteY181" fmla="*/ 389941 h 939404"/>
                <a:gd name="connsiteX182" fmla="*/ 922946 w 1196411"/>
                <a:gd name="connsiteY182" fmla="*/ 387409 h 939404"/>
                <a:gd name="connsiteX183" fmla="*/ 925478 w 1196411"/>
                <a:gd name="connsiteY183" fmla="*/ 387409 h 939404"/>
                <a:gd name="connsiteX184" fmla="*/ 925478 w 1196411"/>
                <a:gd name="connsiteY184" fmla="*/ 389941 h 939404"/>
                <a:gd name="connsiteX185" fmla="*/ 925478 w 1196411"/>
                <a:gd name="connsiteY185" fmla="*/ 392474 h 939404"/>
                <a:gd name="connsiteX186" fmla="*/ 928010 w 1196411"/>
                <a:gd name="connsiteY186" fmla="*/ 383611 h 939404"/>
                <a:gd name="connsiteX187" fmla="*/ 925478 w 1196411"/>
                <a:gd name="connsiteY187" fmla="*/ 383611 h 939404"/>
                <a:gd name="connsiteX188" fmla="*/ 925478 w 1196411"/>
                <a:gd name="connsiteY188" fmla="*/ 381079 h 939404"/>
                <a:gd name="connsiteX189" fmla="*/ 925478 w 1196411"/>
                <a:gd name="connsiteY189" fmla="*/ 378547 h 939404"/>
                <a:gd name="connsiteX190" fmla="*/ 928010 w 1196411"/>
                <a:gd name="connsiteY190" fmla="*/ 378547 h 939404"/>
                <a:gd name="connsiteX191" fmla="*/ 928010 w 1196411"/>
                <a:gd name="connsiteY191" fmla="*/ 381079 h 939404"/>
                <a:gd name="connsiteX192" fmla="*/ 928010 w 1196411"/>
                <a:gd name="connsiteY192" fmla="*/ 383611 h 939404"/>
                <a:gd name="connsiteX193" fmla="*/ 130403 w 1196411"/>
                <a:gd name="connsiteY193" fmla="*/ 381079 h 939404"/>
                <a:gd name="connsiteX194" fmla="*/ 127870 w 1196411"/>
                <a:gd name="connsiteY194" fmla="*/ 381079 h 939404"/>
                <a:gd name="connsiteX195" fmla="*/ 127870 w 1196411"/>
                <a:gd name="connsiteY195" fmla="*/ 378547 h 939404"/>
                <a:gd name="connsiteX196" fmla="*/ 125338 w 1196411"/>
                <a:gd name="connsiteY196" fmla="*/ 378547 h 939404"/>
                <a:gd name="connsiteX197" fmla="*/ 125338 w 1196411"/>
                <a:gd name="connsiteY197" fmla="*/ 376015 h 939404"/>
                <a:gd name="connsiteX198" fmla="*/ 125338 w 1196411"/>
                <a:gd name="connsiteY198" fmla="*/ 373483 h 939404"/>
                <a:gd name="connsiteX199" fmla="*/ 127870 w 1196411"/>
                <a:gd name="connsiteY199" fmla="*/ 373483 h 939404"/>
                <a:gd name="connsiteX200" fmla="*/ 127870 w 1196411"/>
                <a:gd name="connsiteY200" fmla="*/ 370951 h 939404"/>
                <a:gd name="connsiteX201" fmla="*/ 130403 w 1196411"/>
                <a:gd name="connsiteY201" fmla="*/ 370951 h 939404"/>
                <a:gd name="connsiteX202" fmla="*/ 132935 w 1196411"/>
                <a:gd name="connsiteY202" fmla="*/ 370951 h 939404"/>
                <a:gd name="connsiteX203" fmla="*/ 132935 w 1196411"/>
                <a:gd name="connsiteY203" fmla="*/ 373483 h 939404"/>
                <a:gd name="connsiteX204" fmla="*/ 132935 w 1196411"/>
                <a:gd name="connsiteY204" fmla="*/ 376015 h 939404"/>
                <a:gd name="connsiteX205" fmla="*/ 132935 w 1196411"/>
                <a:gd name="connsiteY205" fmla="*/ 378547 h 939404"/>
                <a:gd name="connsiteX206" fmla="*/ 132935 w 1196411"/>
                <a:gd name="connsiteY206" fmla="*/ 381079 h 939404"/>
                <a:gd name="connsiteX207" fmla="*/ 130403 w 1196411"/>
                <a:gd name="connsiteY207" fmla="*/ 381079 h 939404"/>
                <a:gd name="connsiteX208" fmla="*/ 135467 w 1196411"/>
                <a:gd name="connsiteY208" fmla="*/ 360822 h 939404"/>
                <a:gd name="connsiteX209" fmla="*/ 135467 w 1196411"/>
                <a:gd name="connsiteY209" fmla="*/ 358290 h 939404"/>
                <a:gd name="connsiteX210" fmla="*/ 132935 w 1196411"/>
                <a:gd name="connsiteY210" fmla="*/ 358290 h 939404"/>
                <a:gd name="connsiteX211" fmla="*/ 132935 w 1196411"/>
                <a:gd name="connsiteY211" fmla="*/ 355758 h 939404"/>
                <a:gd name="connsiteX212" fmla="*/ 132935 w 1196411"/>
                <a:gd name="connsiteY212" fmla="*/ 353226 h 939404"/>
                <a:gd name="connsiteX213" fmla="*/ 132935 w 1196411"/>
                <a:gd name="connsiteY213" fmla="*/ 350694 h 939404"/>
                <a:gd name="connsiteX214" fmla="*/ 135467 w 1196411"/>
                <a:gd name="connsiteY214" fmla="*/ 350694 h 939404"/>
                <a:gd name="connsiteX215" fmla="*/ 137999 w 1196411"/>
                <a:gd name="connsiteY215" fmla="*/ 350694 h 939404"/>
                <a:gd name="connsiteX216" fmla="*/ 137999 w 1196411"/>
                <a:gd name="connsiteY216" fmla="*/ 353226 h 939404"/>
                <a:gd name="connsiteX217" fmla="*/ 140531 w 1196411"/>
                <a:gd name="connsiteY217" fmla="*/ 353226 h 939404"/>
                <a:gd name="connsiteX218" fmla="*/ 140531 w 1196411"/>
                <a:gd name="connsiteY218" fmla="*/ 355758 h 939404"/>
                <a:gd name="connsiteX219" fmla="*/ 140531 w 1196411"/>
                <a:gd name="connsiteY219" fmla="*/ 358290 h 939404"/>
                <a:gd name="connsiteX220" fmla="*/ 137999 w 1196411"/>
                <a:gd name="connsiteY220" fmla="*/ 358290 h 939404"/>
                <a:gd name="connsiteX221" fmla="*/ 137999 w 1196411"/>
                <a:gd name="connsiteY221" fmla="*/ 360822 h 939404"/>
                <a:gd name="connsiteX222" fmla="*/ 135467 w 1196411"/>
                <a:gd name="connsiteY222" fmla="*/ 360822 h 939404"/>
                <a:gd name="connsiteX223" fmla="*/ 944468 w 1196411"/>
                <a:gd name="connsiteY223" fmla="*/ 302584 h 939404"/>
                <a:gd name="connsiteX224" fmla="*/ 941936 w 1196411"/>
                <a:gd name="connsiteY224" fmla="*/ 307648 h 939404"/>
                <a:gd name="connsiteX225" fmla="*/ 939404 w 1196411"/>
                <a:gd name="connsiteY225" fmla="*/ 312713 h 939404"/>
                <a:gd name="connsiteX226" fmla="*/ 936872 w 1196411"/>
                <a:gd name="connsiteY226" fmla="*/ 315245 h 939404"/>
                <a:gd name="connsiteX227" fmla="*/ 936872 w 1196411"/>
                <a:gd name="connsiteY227" fmla="*/ 317777 h 939404"/>
                <a:gd name="connsiteX228" fmla="*/ 934340 w 1196411"/>
                <a:gd name="connsiteY228" fmla="*/ 317777 h 939404"/>
                <a:gd name="connsiteX229" fmla="*/ 934340 w 1196411"/>
                <a:gd name="connsiteY229" fmla="*/ 315245 h 939404"/>
                <a:gd name="connsiteX230" fmla="*/ 934340 w 1196411"/>
                <a:gd name="connsiteY230" fmla="*/ 312713 h 939404"/>
                <a:gd name="connsiteX231" fmla="*/ 934340 w 1196411"/>
                <a:gd name="connsiteY231" fmla="*/ 310181 h 939404"/>
                <a:gd name="connsiteX232" fmla="*/ 934340 w 1196411"/>
                <a:gd name="connsiteY232" fmla="*/ 307648 h 939404"/>
                <a:gd name="connsiteX233" fmla="*/ 936872 w 1196411"/>
                <a:gd name="connsiteY233" fmla="*/ 307648 h 939404"/>
                <a:gd name="connsiteX234" fmla="*/ 936872 w 1196411"/>
                <a:gd name="connsiteY234" fmla="*/ 305117 h 939404"/>
                <a:gd name="connsiteX235" fmla="*/ 936872 w 1196411"/>
                <a:gd name="connsiteY235" fmla="*/ 302584 h 939404"/>
                <a:gd name="connsiteX236" fmla="*/ 939404 w 1196411"/>
                <a:gd name="connsiteY236" fmla="*/ 302584 h 939404"/>
                <a:gd name="connsiteX237" fmla="*/ 939404 w 1196411"/>
                <a:gd name="connsiteY237" fmla="*/ 305117 h 939404"/>
                <a:gd name="connsiteX238" fmla="*/ 941936 w 1196411"/>
                <a:gd name="connsiteY238" fmla="*/ 305117 h 939404"/>
                <a:gd name="connsiteX239" fmla="*/ 941936 w 1196411"/>
                <a:gd name="connsiteY239" fmla="*/ 302584 h 939404"/>
                <a:gd name="connsiteX240" fmla="*/ 944468 w 1196411"/>
                <a:gd name="connsiteY240" fmla="*/ 302584 h 939404"/>
                <a:gd name="connsiteX241" fmla="*/ 291190 w 1196411"/>
                <a:gd name="connsiteY241" fmla="*/ 277264 h 939404"/>
                <a:gd name="connsiteX242" fmla="*/ 288658 w 1196411"/>
                <a:gd name="connsiteY242" fmla="*/ 277264 h 939404"/>
                <a:gd name="connsiteX243" fmla="*/ 288658 w 1196411"/>
                <a:gd name="connsiteY243" fmla="*/ 274732 h 939404"/>
                <a:gd name="connsiteX244" fmla="*/ 287392 w 1196411"/>
                <a:gd name="connsiteY244" fmla="*/ 274732 h 939404"/>
                <a:gd name="connsiteX245" fmla="*/ 287392 w 1196411"/>
                <a:gd name="connsiteY245" fmla="*/ 272199 h 939404"/>
                <a:gd name="connsiteX246" fmla="*/ 284860 w 1196411"/>
                <a:gd name="connsiteY246" fmla="*/ 272199 h 939404"/>
                <a:gd name="connsiteX247" fmla="*/ 282328 w 1196411"/>
                <a:gd name="connsiteY247" fmla="*/ 269667 h 939404"/>
                <a:gd name="connsiteX248" fmla="*/ 279796 w 1196411"/>
                <a:gd name="connsiteY248" fmla="*/ 269667 h 939404"/>
                <a:gd name="connsiteX249" fmla="*/ 279796 w 1196411"/>
                <a:gd name="connsiteY249" fmla="*/ 267135 h 939404"/>
                <a:gd name="connsiteX250" fmla="*/ 277263 w 1196411"/>
                <a:gd name="connsiteY250" fmla="*/ 267135 h 939404"/>
                <a:gd name="connsiteX251" fmla="*/ 277263 w 1196411"/>
                <a:gd name="connsiteY251" fmla="*/ 264603 h 939404"/>
                <a:gd name="connsiteX252" fmla="*/ 274731 w 1196411"/>
                <a:gd name="connsiteY252" fmla="*/ 264603 h 939404"/>
                <a:gd name="connsiteX253" fmla="*/ 274731 w 1196411"/>
                <a:gd name="connsiteY253" fmla="*/ 262071 h 939404"/>
                <a:gd name="connsiteX254" fmla="*/ 274731 w 1196411"/>
                <a:gd name="connsiteY254" fmla="*/ 259539 h 939404"/>
                <a:gd name="connsiteX255" fmla="*/ 274731 w 1196411"/>
                <a:gd name="connsiteY255" fmla="*/ 257007 h 939404"/>
                <a:gd name="connsiteX256" fmla="*/ 272199 w 1196411"/>
                <a:gd name="connsiteY256" fmla="*/ 257007 h 939404"/>
                <a:gd name="connsiteX257" fmla="*/ 272199 w 1196411"/>
                <a:gd name="connsiteY257" fmla="*/ 254475 h 939404"/>
                <a:gd name="connsiteX258" fmla="*/ 272199 w 1196411"/>
                <a:gd name="connsiteY258" fmla="*/ 251943 h 939404"/>
                <a:gd name="connsiteX259" fmla="*/ 274731 w 1196411"/>
                <a:gd name="connsiteY259" fmla="*/ 251943 h 939404"/>
                <a:gd name="connsiteX260" fmla="*/ 274731 w 1196411"/>
                <a:gd name="connsiteY260" fmla="*/ 249411 h 939404"/>
                <a:gd name="connsiteX261" fmla="*/ 274731 w 1196411"/>
                <a:gd name="connsiteY261" fmla="*/ 251943 h 939404"/>
                <a:gd name="connsiteX262" fmla="*/ 277263 w 1196411"/>
                <a:gd name="connsiteY262" fmla="*/ 251943 h 939404"/>
                <a:gd name="connsiteX263" fmla="*/ 277263 w 1196411"/>
                <a:gd name="connsiteY263" fmla="*/ 254475 h 939404"/>
                <a:gd name="connsiteX264" fmla="*/ 279796 w 1196411"/>
                <a:gd name="connsiteY264" fmla="*/ 254475 h 939404"/>
                <a:gd name="connsiteX265" fmla="*/ 279796 w 1196411"/>
                <a:gd name="connsiteY265" fmla="*/ 257007 h 939404"/>
                <a:gd name="connsiteX266" fmla="*/ 282328 w 1196411"/>
                <a:gd name="connsiteY266" fmla="*/ 257007 h 939404"/>
                <a:gd name="connsiteX267" fmla="*/ 282328 w 1196411"/>
                <a:gd name="connsiteY267" fmla="*/ 259539 h 939404"/>
                <a:gd name="connsiteX268" fmla="*/ 282328 w 1196411"/>
                <a:gd name="connsiteY268" fmla="*/ 262071 h 939404"/>
                <a:gd name="connsiteX269" fmla="*/ 284860 w 1196411"/>
                <a:gd name="connsiteY269" fmla="*/ 262071 h 939404"/>
                <a:gd name="connsiteX270" fmla="*/ 284860 w 1196411"/>
                <a:gd name="connsiteY270" fmla="*/ 264603 h 939404"/>
                <a:gd name="connsiteX271" fmla="*/ 287392 w 1196411"/>
                <a:gd name="connsiteY271" fmla="*/ 264603 h 939404"/>
                <a:gd name="connsiteX272" fmla="*/ 287392 w 1196411"/>
                <a:gd name="connsiteY272" fmla="*/ 267135 h 939404"/>
                <a:gd name="connsiteX273" fmla="*/ 289924 w 1196411"/>
                <a:gd name="connsiteY273" fmla="*/ 267135 h 939404"/>
                <a:gd name="connsiteX274" fmla="*/ 289924 w 1196411"/>
                <a:gd name="connsiteY274" fmla="*/ 269667 h 939404"/>
                <a:gd name="connsiteX275" fmla="*/ 292456 w 1196411"/>
                <a:gd name="connsiteY275" fmla="*/ 269667 h 939404"/>
                <a:gd name="connsiteX276" fmla="*/ 292456 w 1196411"/>
                <a:gd name="connsiteY276" fmla="*/ 272199 h 939404"/>
                <a:gd name="connsiteX277" fmla="*/ 292456 w 1196411"/>
                <a:gd name="connsiteY277" fmla="*/ 274732 h 939404"/>
                <a:gd name="connsiteX278" fmla="*/ 292456 w 1196411"/>
                <a:gd name="connsiteY278" fmla="*/ 277264 h 939404"/>
                <a:gd name="connsiteX279" fmla="*/ 277263 w 1196411"/>
                <a:gd name="connsiteY279" fmla="*/ 145595 h 939404"/>
                <a:gd name="connsiteX280" fmla="*/ 277263 w 1196411"/>
                <a:gd name="connsiteY280" fmla="*/ 148127 h 939404"/>
                <a:gd name="connsiteX281" fmla="*/ 279796 w 1196411"/>
                <a:gd name="connsiteY281" fmla="*/ 148127 h 939404"/>
                <a:gd name="connsiteX282" fmla="*/ 282328 w 1196411"/>
                <a:gd name="connsiteY282" fmla="*/ 150659 h 939404"/>
                <a:gd name="connsiteX283" fmla="*/ 284860 w 1196411"/>
                <a:gd name="connsiteY283" fmla="*/ 150659 h 939404"/>
                <a:gd name="connsiteX284" fmla="*/ 284860 w 1196411"/>
                <a:gd name="connsiteY284" fmla="*/ 153191 h 939404"/>
                <a:gd name="connsiteX285" fmla="*/ 287392 w 1196411"/>
                <a:gd name="connsiteY285" fmla="*/ 153191 h 939404"/>
                <a:gd name="connsiteX286" fmla="*/ 289924 w 1196411"/>
                <a:gd name="connsiteY286" fmla="*/ 153191 h 939404"/>
                <a:gd name="connsiteX287" fmla="*/ 289924 w 1196411"/>
                <a:gd name="connsiteY287" fmla="*/ 155723 h 939404"/>
                <a:gd name="connsiteX288" fmla="*/ 292456 w 1196411"/>
                <a:gd name="connsiteY288" fmla="*/ 155723 h 939404"/>
                <a:gd name="connsiteX289" fmla="*/ 294988 w 1196411"/>
                <a:gd name="connsiteY289" fmla="*/ 155723 h 939404"/>
                <a:gd name="connsiteX290" fmla="*/ 297520 w 1196411"/>
                <a:gd name="connsiteY290" fmla="*/ 155723 h 939404"/>
                <a:gd name="connsiteX291" fmla="*/ 297520 w 1196411"/>
                <a:gd name="connsiteY291" fmla="*/ 158255 h 939404"/>
                <a:gd name="connsiteX292" fmla="*/ 300052 w 1196411"/>
                <a:gd name="connsiteY292" fmla="*/ 158255 h 939404"/>
                <a:gd name="connsiteX293" fmla="*/ 302584 w 1196411"/>
                <a:gd name="connsiteY293" fmla="*/ 158255 h 939404"/>
                <a:gd name="connsiteX294" fmla="*/ 305116 w 1196411"/>
                <a:gd name="connsiteY294" fmla="*/ 158255 h 939404"/>
                <a:gd name="connsiteX295" fmla="*/ 307649 w 1196411"/>
                <a:gd name="connsiteY295" fmla="*/ 160788 h 939404"/>
                <a:gd name="connsiteX296" fmla="*/ 310181 w 1196411"/>
                <a:gd name="connsiteY296" fmla="*/ 160788 h 939404"/>
                <a:gd name="connsiteX297" fmla="*/ 312713 w 1196411"/>
                <a:gd name="connsiteY297" fmla="*/ 160788 h 939404"/>
                <a:gd name="connsiteX298" fmla="*/ 312713 w 1196411"/>
                <a:gd name="connsiteY298" fmla="*/ 163320 h 939404"/>
                <a:gd name="connsiteX299" fmla="*/ 315245 w 1196411"/>
                <a:gd name="connsiteY299" fmla="*/ 163320 h 939404"/>
                <a:gd name="connsiteX300" fmla="*/ 317777 w 1196411"/>
                <a:gd name="connsiteY300" fmla="*/ 163320 h 939404"/>
                <a:gd name="connsiteX301" fmla="*/ 317777 w 1196411"/>
                <a:gd name="connsiteY301" fmla="*/ 165852 h 939404"/>
                <a:gd name="connsiteX302" fmla="*/ 320309 w 1196411"/>
                <a:gd name="connsiteY302" fmla="*/ 165852 h 939404"/>
                <a:gd name="connsiteX303" fmla="*/ 322841 w 1196411"/>
                <a:gd name="connsiteY303" fmla="*/ 168384 h 939404"/>
                <a:gd name="connsiteX304" fmla="*/ 325373 w 1196411"/>
                <a:gd name="connsiteY304" fmla="*/ 170916 h 939404"/>
                <a:gd name="connsiteX305" fmla="*/ 325373 w 1196411"/>
                <a:gd name="connsiteY305" fmla="*/ 173448 h 939404"/>
                <a:gd name="connsiteX306" fmla="*/ 327905 w 1196411"/>
                <a:gd name="connsiteY306" fmla="*/ 173448 h 939404"/>
                <a:gd name="connsiteX307" fmla="*/ 327905 w 1196411"/>
                <a:gd name="connsiteY307" fmla="*/ 175980 h 939404"/>
                <a:gd name="connsiteX308" fmla="*/ 327905 w 1196411"/>
                <a:gd name="connsiteY308" fmla="*/ 178512 h 939404"/>
                <a:gd name="connsiteX309" fmla="*/ 327905 w 1196411"/>
                <a:gd name="connsiteY309" fmla="*/ 181044 h 939404"/>
                <a:gd name="connsiteX310" fmla="*/ 330437 w 1196411"/>
                <a:gd name="connsiteY310" fmla="*/ 181044 h 939404"/>
                <a:gd name="connsiteX311" fmla="*/ 330437 w 1196411"/>
                <a:gd name="connsiteY311" fmla="*/ 183576 h 939404"/>
                <a:gd name="connsiteX312" fmla="*/ 330437 w 1196411"/>
                <a:gd name="connsiteY312" fmla="*/ 186108 h 939404"/>
                <a:gd name="connsiteX313" fmla="*/ 330437 w 1196411"/>
                <a:gd name="connsiteY313" fmla="*/ 188640 h 939404"/>
                <a:gd name="connsiteX314" fmla="*/ 330437 w 1196411"/>
                <a:gd name="connsiteY314" fmla="*/ 191173 h 939404"/>
                <a:gd name="connsiteX315" fmla="*/ 330437 w 1196411"/>
                <a:gd name="connsiteY315" fmla="*/ 193705 h 939404"/>
                <a:gd name="connsiteX316" fmla="*/ 330437 w 1196411"/>
                <a:gd name="connsiteY316" fmla="*/ 196237 h 939404"/>
                <a:gd name="connsiteX317" fmla="*/ 332970 w 1196411"/>
                <a:gd name="connsiteY317" fmla="*/ 196237 h 939404"/>
                <a:gd name="connsiteX318" fmla="*/ 332970 w 1196411"/>
                <a:gd name="connsiteY318" fmla="*/ 198769 h 939404"/>
                <a:gd name="connsiteX319" fmla="*/ 332970 w 1196411"/>
                <a:gd name="connsiteY319" fmla="*/ 201301 h 939404"/>
                <a:gd name="connsiteX320" fmla="*/ 332970 w 1196411"/>
                <a:gd name="connsiteY320" fmla="*/ 203833 h 939404"/>
                <a:gd name="connsiteX321" fmla="*/ 332970 w 1196411"/>
                <a:gd name="connsiteY321" fmla="*/ 206365 h 939404"/>
                <a:gd name="connsiteX322" fmla="*/ 332970 w 1196411"/>
                <a:gd name="connsiteY322" fmla="*/ 208897 h 939404"/>
                <a:gd name="connsiteX323" fmla="*/ 332970 w 1196411"/>
                <a:gd name="connsiteY323" fmla="*/ 211429 h 939404"/>
                <a:gd name="connsiteX324" fmla="*/ 332970 w 1196411"/>
                <a:gd name="connsiteY324" fmla="*/ 213961 h 939404"/>
                <a:gd name="connsiteX325" fmla="*/ 332970 w 1196411"/>
                <a:gd name="connsiteY325" fmla="*/ 216494 h 939404"/>
                <a:gd name="connsiteX326" fmla="*/ 332970 w 1196411"/>
                <a:gd name="connsiteY326" fmla="*/ 219025 h 939404"/>
                <a:gd name="connsiteX327" fmla="*/ 332970 w 1196411"/>
                <a:gd name="connsiteY327" fmla="*/ 221558 h 939404"/>
                <a:gd name="connsiteX328" fmla="*/ 332970 w 1196411"/>
                <a:gd name="connsiteY328" fmla="*/ 224090 h 939404"/>
                <a:gd name="connsiteX329" fmla="*/ 332970 w 1196411"/>
                <a:gd name="connsiteY329" fmla="*/ 226622 h 939404"/>
                <a:gd name="connsiteX330" fmla="*/ 335502 w 1196411"/>
                <a:gd name="connsiteY330" fmla="*/ 226622 h 939404"/>
                <a:gd name="connsiteX331" fmla="*/ 335502 w 1196411"/>
                <a:gd name="connsiteY331" fmla="*/ 229154 h 939404"/>
                <a:gd name="connsiteX332" fmla="*/ 335502 w 1196411"/>
                <a:gd name="connsiteY332" fmla="*/ 231686 h 939404"/>
                <a:gd name="connsiteX333" fmla="*/ 335502 w 1196411"/>
                <a:gd name="connsiteY333" fmla="*/ 234218 h 939404"/>
                <a:gd name="connsiteX334" fmla="*/ 335502 w 1196411"/>
                <a:gd name="connsiteY334" fmla="*/ 236750 h 939404"/>
                <a:gd name="connsiteX335" fmla="*/ 338034 w 1196411"/>
                <a:gd name="connsiteY335" fmla="*/ 236750 h 939404"/>
                <a:gd name="connsiteX336" fmla="*/ 338034 w 1196411"/>
                <a:gd name="connsiteY336" fmla="*/ 239282 h 939404"/>
                <a:gd name="connsiteX337" fmla="*/ 340566 w 1196411"/>
                <a:gd name="connsiteY337" fmla="*/ 239282 h 939404"/>
                <a:gd name="connsiteX338" fmla="*/ 340566 w 1196411"/>
                <a:gd name="connsiteY338" fmla="*/ 241814 h 939404"/>
                <a:gd name="connsiteX339" fmla="*/ 343098 w 1196411"/>
                <a:gd name="connsiteY339" fmla="*/ 241814 h 939404"/>
                <a:gd name="connsiteX340" fmla="*/ 345630 w 1196411"/>
                <a:gd name="connsiteY340" fmla="*/ 241814 h 939404"/>
                <a:gd name="connsiteX341" fmla="*/ 348162 w 1196411"/>
                <a:gd name="connsiteY341" fmla="*/ 239282 h 939404"/>
                <a:gd name="connsiteX342" fmla="*/ 350694 w 1196411"/>
                <a:gd name="connsiteY342" fmla="*/ 239282 h 939404"/>
                <a:gd name="connsiteX343" fmla="*/ 353226 w 1196411"/>
                <a:gd name="connsiteY343" fmla="*/ 236750 h 939404"/>
                <a:gd name="connsiteX344" fmla="*/ 355758 w 1196411"/>
                <a:gd name="connsiteY344" fmla="*/ 236750 h 939404"/>
                <a:gd name="connsiteX345" fmla="*/ 355758 w 1196411"/>
                <a:gd name="connsiteY345" fmla="*/ 234218 h 939404"/>
                <a:gd name="connsiteX346" fmla="*/ 358290 w 1196411"/>
                <a:gd name="connsiteY346" fmla="*/ 234218 h 939404"/>
                <a:gd name="connsiteX347" fmla="*/ 360822 w 1196411"/>
                <a:gd name="connsiteY347" fmla="*/ 234218 h 939404"/>
                <a:gd name="connsiteX348" fmla="*/ 360822 w 1196411"/>
                <a:gd name="connsiteY348" fmla="*/ 231686 h 939404"/>
                <a:gd name="connsiteX349" fmla="*/ 363354 w 1196411"/>
                <a:gd name="connsiteY349" fmla="*/ 231686 h 939404"/>
                <a:gd name="connsiteX350" fmla="*/ 365887 w 1196411"/>
                <a:gd name="connsiteY350" fmla="*/ 229154 h 939404"/>
                <a:gd name="connsiteX351" fmla="*/ 368419 w 1196411"/>
                <a:gd name="connsiteY351" fmla="*/ 229154 h 939404"/>
                <a:gd name="connsiteX352" fmla="*/ 370951 w 1196411"/>
                <a:gd name="connsiteY352" fmla="*/ 229154 h 939404"/>
                <a:gd name="connsiteX353" fmla="*/ 373483 w 1196411"/>
                <a:gd name="connsiteY353" fmla="*/ 229154 h 939404"/>
                <a:gd name="connsiteX354" fmla="*/ 373483 w 1196411"/>
                <a:gd name="connsiteY354" fmla="*/ 231686 h 939404"/>
                <a:gd name="connsiteX355" fmla="*/ 376015 w 1196411"/>
                <a:gd name="connsiteY355" fmla="*/ 231686 h 939404"/>
                <a:gd name="connsiteX356" fmla="*/ 376015 w 1196411"/>
                <a:gd name="connsiteY356" fmla="*/ 234218 h 939404"/>
                <a:gd name="connsiteX357" fmla="*/ 376015 w 1196411"/>
                <a:gd name="connsiteY357" fmla="*/ 236750 h 939404"/>
                <a:gd name="connsiteX358" fmla="*/ 378547 w 1196411"/>
                <a:gd name="connsiteY358" fmla="*/ 236750 h 939404"/>
                <a:gd name="connsiteX359" fmla="*/ 378547 w 1196411"/>
                <a:gd name="connsiteY359" fmla="*/ 239282 h 939404"/>
                <a:gd name="connsiteX360" fmla="*/ 378547 w 1196411"/>
                <a:gd name="connsiteY360" fmla="*/ 241814 h 939404"/>
                <a:gd name="connsiteX361" fmla="*/ 378547 w 1196411"/>
                <a:gd name="connsiteY361" fmla="*/ 244346 h 939404"/>
                <a:gd name="connsiteX362" fmla="*/ 378547 w 1196411"/>
                <a:gd name="connsiteY362" fmla="*/ 246879 h 939404"/>
                <a:gd name="connsiteX363" fmla="*/ 378547 w 1196411"/>
                <a:gd name="connsiteY363" fmla="*/ 249411 h 939404"/>
                <a:gd name="connsiteX364" fmla="*/ 378547 w 1196411"/>
                <a:gd name="connsiteY364" fmla="*/ 251943 h 939404"/>
                <a:gd name="connsiteX365" fmla="*/ 378547 w 1196411"/>
                <a:gd name="connsiteY365" fmla="*/ 254475 h 939404"/>
                <a:gd name="connsiteX366" fmla="*/ 381079 w 1196411"/>
                <a:gd name="connsiteY366" fmla="*/ 257007 h 939404"/>
                <a:gd name="connsiteX367" fmla="*/ 381079 w 1196411"/>
                <a:gd name="connsiteY367" fmla="*/ 259539 h 939404"/>
                <a:gd name="connsiteX368" fmla="*/ 381079 w 1196411"/>
                <a:gd name="connsiteY368" fmla="*/ 262071 h 939404"/>
                <a:gd name="connsiteX369" fmla="*/ 381079 w 1196411"/>
                <a:gd name="connsiteY369" fmla="*/ 264603 h 939404"/>
                <a:gd name="connsiteX370" fmla="*/ 381079 w 1196411"/>
                <a:gd name="connsiteY370" fmla="*/ 267135 h 939404"/>
                <a:gd name="connsiteX371" fmla="*/ 381079 w 1196411"/>
                <a:gd name="connsiteY371" fmla="*/ 269667 h 939404"/>
                <a:gd name="connsiteX372" fmla="*/ 381079 w 1196411"/>
                <a:gd name="connsiteY372" fmla="*/ 272199 h 939404"/>
                <a:gd name="connsiteX373" fmla="*/ 381079 w 1196411"/>
                <a:gd name="connsiteY373" fmla="*/ 274732 h 939404"/>
                <a:gd name="connsiteX374" fmla="*/ 381079 w 1196411"/>
                <a:gd name="connsiteY374" fmla="*/ 277264 h 939404"/>
                <a:gd name="connsiteX375" fmla="*/ 383611 w 1196411"/>
                <a:gd name="connsiteY375" fmla="*/ 282328 h 939404"/>
                <a:gd name="connsiteX376" fmla="*/ 383611 w 1196411"/>
                <a:gd name="connsiteY376" fmla="*/ 284860 h 939404"/>
                <a:gd name="connsiteX377" fmla="*/ 388675 w 1196411"/>
                <a:gd name="connsiteY377" fmla="*/ 287392 h 939404"/>
                <a:gd name="connsiteX378" fmla="*/ 393739 w 1196411"/>
                <a:gd name="connsiteY378" fmla="*/ 287392 h 939404"/>
                <a:gd name="connsiteX379" fmla="*/ 396272 w 1196411"/>
                <a:gd name="connsiteY379" fmla="*/ 284860 h 939404"/>
                <a:gd name="connsiteX380" fmla="*/ 398804 w 1196411"/>
                <a:gd name="connsiteY380" fmla="*/ 282328 h 939404"/>
                <a:gd name="connsiteX381" fmla="*/ 403868 w 1196411"/>
                <a:gd name="connsiteY381" fmla="*/ 282328 h 939404"/>
                <a:gd name="connsiteX382" fmla="*/ 415262 w 1196411"/>
                <a:gd name="connsiteY382" fmla="*/ 282328 h 939404"/>
                <a:gd name="connsiteX383" fmla="*/ 424125 w 1196411"/>
                <a:gd name="connsiteY383" fmla="*/ 287392 h 939404"/>
                <a:gd name="connsiteX384" fmla="*/ 426657 w 1196411"/>
                <a:gd name="connsiteY384" fmla="*/ 287392 h 939404"/>
                <a:gd name="connsiteX385" fmla="*/ 431721 w 1196411"/>
                <a:gd name="connsiteY385" fmla="*/ 289924 h 939404"/>
                <a:gd name="connsiteX386" fmla="*/ 434253 w 1196411"/>
                <a:gd name="connsiteY386" fmla="*/ 292456 h 939404"/>
                <a:gd name="connsiteX387" fmla="*/ 436785 w 1196411"/>
                <a:gd name="connsiteY387" fmla="*/ 292456 h 939404"/>
                <a:gd name="connsiteX388" fmla="*/ 446913 w 1196411"/>
                <a:gd name="connsiteY388" fmla="*/ 292456 h 939404"/>
                <a:gd name="connsiteX389" fmla="*/ 449445 w 1196411"/>
                <a:gd name="connsiteY389" fmla="*/ 292456 h 939404"/>
                <a:gd name="connsiteX390" fmla="*/ 458308 w 1196411"/>
                <a:gd name="connsiteY390" fmla="*/ 294988 h 939404"/>
                <a:gd name="connsiteX391" fmla="*/ 463372 w 1196411"/>
                <a:gd name="connsiteY391" fmla="*/ 300053 h 939404"/>
                <a:gd name="connsiteX392" fmla="*/ 465904 w 1196411"/>
                <a:gd name="connsiteY392" fmla="*/ 302584 h 939404"/>
                <a:gd name="connsiteX393" fmla="*/ 468436 w 1196411"/>
                <a:gd name="connsiteY393" fmla="*/ 307648 h 939404"/>
                <a:gd name="connsiteX394" fmla="*/ 470968 w 1196411"/>
                <a:gd name="connsiteY394" fmla="*/ 310181 h 939404"/>
                <a:gd name="connsiteX395" fmla="*/ 476032 w 1196411"/>
                <a:gd name="connsiteY395" fmla="*/ 310181 h 939404"/>
                <a:gd name="connsiteX396" fmla="*/ 486161 w 1196411"/>
                <a:gd name="connsiteY396" fmla="*/ 310181 h 939404"/>
                <a:gd name="connsiteX397" fmla="*/ 488693 w 1196411"/>
                <a:gd name="connsiteY397" fmla="*/ 310181 h 939404"/>
                <a:gd name="connsiteX398" fmla="*/ 491225 w 1196411"/>
                <a:gd name="connsiteY398" fmla="*/ 312713 h 939404"/>
                <a:gd name="connsiteX399" fmla="*/ 493757 w 1196411"/>
                <a:gd name="connsiteY399" fmla="*/ 317777 h 939404"/>
                <a:gd name="connsiteX400" fmla="*/ 493757 w 1196411"/>
                <a:gd name="connsiteY400" fmla="*/ 320309 h 939404"/>
                <a:gd name="connsiteX401" fmla="*/ 493757 w 1196411"/>
                <a:gd name="connsiteY401" fmla="*/ 322841 h 939404"/>
                <a:gd name="connsiteX402" fmla="*/ 493757 w 1196411"/>
                <a:gd name="connsiteY402" fmla="*/ 327905 h 939404"/>
                <a:gd name="connsiteX403" fmla="*/ 493757 w 1196411"/>
                <a:gd name="connsiteY403" fmla="*/ 332969 h 939404"/>
                <a:gd name="connsiteX404" fmla="*/ 493757 w 1196411"/>
                <a:gd name="connsiteY404" fmla="*/ 338034 h 939404"/>
                <a:gd name="connsiteX405" fmla="*/ 493757 w 1196411"/>
                <a:gd name="connsiteY405" fmla="*/ 343098 h 939404"/>
                <a:gd name="connsiteX406" fmla="*/ 491225 w 1196411"/>
                <a:gd name="connsiteY406" fmla="*/ 348162 h 939404"/>
                <a:gd name="connsiteX407" fmla="*/ 472234 w 1196411"/>
                <a:gd name="connsiteY407" fmla="*/ 353226 h 939404"/>
                <a:gd name="connsiteX408" fmla="*/ 460840 w 1196411"/>
                <a:gd name="connsiteY408" fmla="*/ 350694 h 939404"/>
                <a:gd name="connsiteX409" fmla="*/ 460840 w 1196411"/>
                <a:gd name="connsiteY409" fmla="*/ 348162 h 939404"/>
                <a:gd name="connsiteX410" fmla="*/ 458308 w 1196411"/>
                <a:gd name="connsiteY410" fmla="*/ 348162 h 939404"/>
                <a:gd name="connsiteX411" fmla="*/ 455776 w 1196411"/>
                <a:gd name="connsiteY411" fmla="*/ 345630 h 939404"/>
                <a:gd name="connsiteX412" fmla="*/ 453244 w 1196411"/>
                <a:gd name="connsiteY412" fmla="*/ 345630 h 939404"/>
                <a:gd name="connsiteX413" fmla="*/ 450711 w 1196411"/>
                <a:gd name="connsiteY413" fmla="*/ 345630 h 939404"/>
                <a:gd name="connsiteX414" fmla="*/ 439317 w 1196411"/>
                <a:gd name="connsiteY414" fmla="*/ 345630 h 939404"/>
                <a:gd name="connsiteX415" fmla="*/ 436785 w 1196411"/>
                <a:gd name="connsiteY415" fmla="*/ 345630 h 939404"/>
                <a:gd name="connsiteX416" fmla="*/ 429189 w 1196411"/>
                <a:gd name="connsiteY416" fmla="*/ 350694 h 939404"/>
                <a:gd name="connsiteX417" fmla="*/ 412730 w 1196411"/>
                <a:gd name="connsiteY417" fmla="*/ 348162 h 939404"/>
                <a:gd name="connsiteX418" fmla="*/ 402602 w 1196411"/>
                <a:gd name="connsiteY418" fmla="*/ 345630 h 939404"/>
                <a:gd name="connsiteX419" fmla="*/ 386143 w 1196411"/>
                <a:gd name="connsiteY419" fmla="*/ 339300 h 939404"/>
                <a:gd name="connsiteX420" fmla="*/ 372217 w 1196411"/>
                <a:gd name="connsiteY420" fmla="*/ 325373 h 939404"/>
                <a:gd name="connsiteX421" fmla="*/ 360822 w 1196411"/>
                <a:gd name="connsiteY421" fmla="*/ 319043 h 939404"/>
                <a:gd name="connsiteX422" fmla="*/ 358290 w 1196411"/>
                <a:gd name="connsiteY422" fmla="*/ 316511 h 939404"/>
                <a:gd name="connsiteX423" fmla="*/ 355758 w 1196411"/>
                <a:gd name="connsiteY423" fmla="*/ 316511 h 939404"/>
                <a:gd name="connsiteX424" fmla="*/ 355758 w 1196411"/>
                <a:gd name="connsiteY424" fmla="*/ 319043 h 939404"/>
                <a:gd name="connsiteX425" fmla="*/ 353226 w 1196411"/>
                <a:gd name="connsiteY425" fmla="*/ 319043 h 939404"/>
                <a:gd name="connsiteX426" fmla="*/ 350694 w 1196411"/>
                <a:gd name="connsiteY426" fmla="*/ 321575 h 939404"/>
                <a:gd name="connsiteX427" fmla="*/ 348162 w 1196411"/>
                <a:gd name="connsiteY427" fmla="*/ 321575 h 939404"/>
                <a:gd name="connsiteX428" fmla="*/ 348162 w 1196411"/>
                <a:gd name="connsiteY428" fmla="*/ 324107 h 939404"/>
                <a:gd name="connsiteX429" fmla="*/ 345630 w 1196411"/>
                <a:gd name="connsiteY429" fmla="*/ 326639 h 939404"/>
                <a:gd name="connsiteX430" fmla="*/ 345630 w 1196411"/>
                <a:gd name="connsiteY430" fmla="*/ 329171 h 939404"/>
                <a:gd name="connsiteX431" fmla="*/ 343098 w 1196411"/>
                <a:gd name="connsiteY431" fmla="*/ 329171 h 939404"/>
                <a:gd name="connsiteX432" fmla="*/ 343098 w 1196411"/>
                <a:gd name="connsiteY432" fmla="*/ 331704 h 939404"/>
                <a:gd name="connsiteX433" fmla="*/ 343098 w 1196411"/>
                <a:gd name="connsiteY433" fmla="*/ 334235 h 939404"/>
                <a:gd name="connsiteX434" fmla="*/ 340566 w 1196411"/>
                <a:gd name="connsiteY434" fmla="*/ 336768 h 939404"/>
                <a:gd name="connsiteX435" fmla="*/ 340566 w 1196411"/>
                <a:gd name="connsiteY435" fmla="*/ 339300 h 939404"/>
                <a:gd name="connsiteX436" fmla="*/ 343098 w 1196411"/>
                <a:gd name="connsiteY436" fmla="*/ 341832 h 939404"/>
                <a:gd name="connsiteX437" fmla="*/ 343098 w 1196411"/>
                <a:gd name="connsiteY437" fmla="*/ 344364 h 939404"/>
                <a:gd name="connsiteX438" fmla="*/ 345630 w 1196411"/>
                <a:gd name="connsiteY438" fmla="*/ 344364 h 939404"/>
                <a:gd name="connsiteX439" fmla="*/ 345630 w 1196411"/>
                <a:gd name="connsiteY439" fmla="*/ 346896 h 939404"/>
                <a:gd name="connsiteX440" fmla="*/ 343098 w 1196411"/>
                <a:gd name="connsiteY440" fmla="*/ 349428 h 939404"/>
                <a:gd name="connsiteX441" fmla="*/ 343098 w 1196411"/>
                <a:gd name="connsiteY441" fmla="*/ 351960 h 939404"/>
                <a:gd name="connsiteX442" fmla="*/ 345630 w 1196411"/>
                <a:gd name="connsiteY442" fmla="*/ 351960 h 939404"/>
                <a:gd name="connsiteX443" fmla="*/ 345630 w 1196411"/>
                <a:gd name="connsiteY443" fmla="*/ 354492 h 939404"/>
                <a:gd name="connsiteX444" fmla="*/ 345630 w 1196411"/>
                <a:gd name="connsiteY444" fmla="*/ 357024 h 939404"/>
                <a:gd name="connsiteX445" fmla="*/ 348162 w 1196411"/>
                <a:gd name="connsiteY445" fmla="*/ 357024 h 939404"/>
                <a:gd name="connsiteX446" fmla="*/ 348162 w 1196411"/>
                <a:gd name="connsiteY446" fmla="*/ 359556 h 939404"/>
                <a:gd name="connsiteX447" fmla="*/ 350694 w 1196411"/>
                <a:gd name="connsiteY447" fmla="*/ 359556 h 939404"/>
                <a:gd name="connsiteX448" fmla="*/ 350694 w 1196411"/>
                <a:gd name="connsiteY448" fmla="*/ 362089 h 939404"/>
                <a:gd name="connsiteX449" fmla="*/ 353226 w 1196411"/>
                <a:gd name="connsiteY449" fmla="*/ 362089 h 939404"/>
                <a:gd name="connsiteX450" fmla="*/ 355758 w 1196411"/>
                <a:gd name="connsiteY450" fmla="*/ 362089 h 939404"/>
                <a:gd name="connsiteX451" fmla="*/ 355758 w 1196411"/>
                <a:gd name="connsiteY451" fmla="*/ 364620 h 939404"/>
                <a:gd name="connsiteX452" fmla="*/ 358290 w 1196411"/>
                <a:gd name="connsiteY452" fmla="*/ 364620 h 939404"/>
                <a:gd name="connsiteX453" fmla="*/ 360822 w 1196411"/>
                <a:gd name="connsiteY453" fmla="*/ 364620 h 939404"/>
                <a:gd name="connsiteX454" fmla="*/ 363354 w 1196411"/>
                <a:gd name="connsiteY454" fmla="*/ 364620 h 939404"/>
                <a:gd name="connsiteX455" fmla="*/ 365887 w 1196411"/>
                <a:gd name="connsiteY455" fmla="*/ 364620 h 939404"/>
                <a:gd name="connsiteX456" fmla="*/ 422859 w 1196411"/>
                <a:gd name="connsiteY456" fmla="*/ 378547 h 939404"/>
                <a:gd name="connsiteX457" fmla="*/ 425391 w 1196411"/>
                <a:gd name="connsiteY457" fmla="*/ 378547 h 939404"/>
                <a:gd name="connsiteX458" fmla="*/ 425391 w 1196411"/>
                <a:gd name="connsiteY458" fmla="*/ 381079 h 939404"/>
                <a:gd name="connsiteX459" fmla="*/ 427923 w 1196411"/>
                <a:gd name="connsiteY459" fmla="*/ 381079 h 939404"/>
                <a:gd name="connsiteX460" fmla="*/ 430455 w 1196411"/>
                <a:gd name="connsiteY460" fmla="*/ 381079 h 939404"/>
                <a:gd name="connsiteX461" fmla="*/ 430455 w 1196411"/>
                <a:gd name="connsiteY461" fmla="*/ 378547 h 939404"/>
                <a:gd name="connsiteX462" fmla="*/ 432987 w 1196411"/>
                <a:gd name="connsiteY462" fmla="*/ 378547 h 939404"/>
                <a:gd name="connsiteX463" fmla="*/ 435519 w 1196411"/>
                <a:gd name="connsiteY463" fmla="*/ 378547 h 939404"/>
                <a:gd name="connsiteX464" fmla="*/ 438051 w 1196411"/>
                <a:gd name="connsiteY464" fmla="*/ 378547 h 939404"/>
                <a:gd name="connsiteX465" fmla="*/ 438051 w 1196411"/>
                <a:gd name="connsiteY465" fmla="*/ 381079 h 939404"/>
                <a:gd name="connsiteX466" fmla="*/ 440583 w 1196411"/>
                <a:gd name="connsiteY466" fmla="*/ 381079 h 939404"/>
                <a:gd name="connsiteX467" fmla="*/ 443115 w 1196411"/>
                <a:gd name="connsiteY467" fmla="*/ 383611 h 939404"/>
                <a:gd name="connsiteX468" fmla="*/ 445647 w 1196411"/>
                <a:gd name="connsiteY468" fmla="*/ 383611 h 939404"/>
                <a:gd name="connsiteX469" fmla="*/ 448179 w 1196411"/>
                <a:gd name="connsiteY469" fmla="*/ 383611 h 939404"/>
                <a:gd name="connsiteX470" fmla="*/ 455776 w 1196411"/>
                <a:gd name="connsiteY470" fmla="*/ 381079 h 939404"/>
                <a:gd name="connsiteX471" fmla="*/ 467170 w 1196411"/>
                <a:gd name="connsiteY471" fmla="*/ 383611 h 939404"/>
                <a:gd name="connsiteX472" fmla="*/ 474766 w 1196411"/>
                <a:gd name="connsiteY472" fmla="*/ 378547 h 939404"/>
                <a:gd name="connsiteX473" fmla="*/ 486161 w 1196411"/>
                <a:gd name="connsiteY473" fmla="*/ 372217 h 939404"/>
                <a:gd name="connsiteX474" fmla="*/ 488693 w 1196411"/>
                <a:gd name="connsiteY474" fmla="*/ 377281 h 939404"/>
                <a:gd name="connsiteX475" fmla="*/ 491225 w 1196411"/>
                <a:gd name="connsiteY475" fmla="*/ 386143 h 939404"/>
                <a:gd name="connsiteX476" fmla="*/ 491225 w 1196411"/>
                <a:gd name="connsiteY476" fmla="*/ 391207 h 939404"/>
                <a:gd name="connsiteX477" fmla="*/ 496289 w 1196411"/>
                <a:gd name="connsiteY477" fmla="*/ 393740 h 939404"/>
                <a:gd name="connsiteX478" fmla="*/ 501353 w 1196411"/>
                <a:gd name="connsiteY478" fmla="*/ 400070 h 939404"/>
                <a:gd name="connsiteX479" fmla="*/ 506417 w 1196411"/>
                <a:gd name="connsiteY479" fmla="*/ 400070 h 939404"/>
                <a:gd name="connsiteX480" fmla="*/ 508950 w 1196411"/>
                <a:gd name="connsiteY480" fmla="*/ 400070 h 939404"/>
                <a:gd name="connsiteX481" fmla="*/ 517812 w 1196411"/>
                <a:gd name="connsiteY481" fmla="*/ 397538 h 939404"/>
                <a:gd name="connsiteX482" fmla="*/ 525408 w 1196411"/>
                <a:gd name="connsiteY482" fmla="*/ 392474 h 939404"/>
                <a:gd name="connsiteX483" fmla="*/ 555793 w 1196411"/>
                <a:gd name="connsiteY483" fmla="*/ 401336 h 939404"/>
                <a:gd name="connsiteX484" fmla="*/ 560857 w 1196411"/>
                <a:gd name="connsiteY484" fmla="*/ 403868 h 939404"/>
                <a:gd name="connsiteX485" fmla="*/ 560857 w 1196411"/>
                <a:gd name="connsiteY485" fmla="*/ 406400 h 939404"/>
                <a:gd name="connsiteX486" fmla="*/ 563389 w 1196411"/>
                <a:gd name="connsiteY486" fmla="*/ 411464 h 939404"/>
                <a:gd name="connsiteX487" fmla="*/ 565921 w 1196411"/>
                <a:gd name="connsiteY487" fmla="*/ 413996 h 939404"/>
                <a:gd name="connsiteX488" fmla="*/ 565921 w 1196411"/>
                <a:gd name="connsiteY488" fmla="*/ 432987 h 939404"/>
                <a:gd name="connsiteX489" fmla="*/ 563389 w 1196411"/>
                <a:gd name="connsiteY489" fmla="*/ 441849 h 939404"/>
                <a:gd name="connsiteX490" fmla="*/ 558325 w 1196411"/>
                <a:gd name="connsiteY490" fmla="*/ 444381 h 939404"/>
                <a:gd name="connsiteX491" fmla="*/ 511482 w 1196411"/>
                <a:gd name="connsiteY491" fmla="*/ 444381 h 939404"/>
                <a:gd name="connsiteX492" fmla="*/ 492491 w 1196411"/>
                <a:gd name="connsiteY492" fmla="*/ 441849 h 939404"/>
                <a:gd name="connsiteX493" fmla="*/ 473500 w 1196411"/>
                <a:gd name="connsiteY493" fmla="*/ 432987 h 939404"/>
                <a:gd name="connsiteX494" fmla="*/ 464638 w 1196411"/>
                <a:gd name="connsiteY494" fmla="*/ 432987 h 939404"/>
                <a:gd name="connsiteX495" fmla="*/ 462106 w 1196411"/>
                <a:gd name="connsiteY495" fmla="*/ 435519 h 939404"/>
                <a:gd name="connsiteX496" fmla="*/ 462106 w 1196411"/>
                <a:gd name="connsiteY496" fmla="*/ 440583 h 939404"/>
                <a:gd name="connsiteX497" fmla="*/ 464638 w 1196411"/>
                <a:gd name="connsiteY497" fmla="*/ 445648 h 939404"/>
                <a:gd name="connsiteX498" fmla="*/ 469702 w 1196411"/>
                <a:gd name="connsiteY498" fmla="*/ 448179 h 939404"/>
                <a:gd name="connsiteX499" fmla="*/ 477298 w 1196411"/>
                <a:gd name="connsiteY499" fmla="*/ 453244 h 939404"/>
                <a:gd name="connsiteX500" fmla="*/ 505151 w 1196411"/>
                <a:gd name="connsiteY500" fmla="*/ 467170 h 939404"/>
                <a:gd name="connsiteX501" fmla="*/ 526674 w 1196411"/>
                <a:gd name="connsiteY501" fmla="*/ 473500 h 939404"/>
                <a:gd name="connsiteX502" fmla="*/ 564655 w 1196411"/>
                <a:gd name="connsiteY502" fmla="*/ 482363 h 939404"/>
                <a:gd name="connsiteX503" fmla="*/ 573518 w 1196411"/>
                <a:gd name="connsiteY503" fmla="*/ 484895 h 939404"/>
                <a:gd name="connsiteX504" fmla="*/ 583646 w 1196411"/>
                <a:gd name="connsiteY504" fmla="*/ 493757 h 939404"/>
                <a:gd name="connsiteX505" fmla="*/ 595041 w 1196411"/>
                <a:gd name="connsiteY505" fmla="*/ 507684 h 939404"/>
                <a:gd name="connsiteX506" fmla="*/ 603903 w 1196411"/>
                <a:gd name="connsiteY506" fmla="*/ 512748 h 939404"/>
                <a:gd name="connsiteX507" fmla="*/ 620361 w 1196411"/>
                <a:gd name="connsiteY507" fmla="*/ 515280 h 939404"/>
                <a:gd name="connsiteX508" fmla="*/ 627958 w 1196411"/>
                <a:gd name="connsiteY508" fmla="*/ 512748 h 939404"/>
                <a:gd name="connsiteX509" fmla="*/ 633022 w 1196411"/>
                <a:gd name="connsiteY509" fmla="*/ 510215 h 939404"/>
                <a:gd name="connsiteX510" fmla="*/ 635554 w 1196411"/>
                <a:gd name="connsiteY510" fmla="*/ 501353 h 939404"/>
                <a:gd name="connsiteX511" fmla="*/ 630490 w 1196411"/>
                <a:gd name="connsiteY511" fmla="*/ 492491 h 939404"/>
                <a:gd name="connsiteX512" fmla="*/ 625425 w 1196411"/>
                <a:gd name="connsiteY512" fmla="*/ 492491 h 939404"/>
                <a:gd name="connsiteX513" fmla="*/ 611499 w 1196411"/>
                <a:gd name="connsiteY513" fmla="*/ 489959 h 939404"/>
                <a:gd name="connsiteX514" fmla="*/ 606435 w 1196411"/>
                <a:gd name="connsiteY514" fmla="*/ 489959 h 939404"/>
                <a:gd name="connsiteX515" fmla="*/ 603903 w 1196411"/>
                <a:gd name="connsiteY515" fmla="*/ 484895 h 939404"/>
                <a:gd name="connsiteX516" fmla="*/ 601371 w 1196411"/>
                <a:gd name="connsiteY516" fmla="*/ 476033 h 939404"/>
                <a:gd name="connsiteX517" fmla="*/ 603903 w 1196411"/>
                <a:gd name="connsiteY517" fmla="*/ 467170 h 939404"/>
                <a:gd name="connsiteX518" fmla="*/ 606435 w 1196411"/>
                <a:gd name="connsiteY518" fmla="*/ 467170 h 939404"/>
                <a:gd name="connsiteX519" fmla="*/ 617829 w 1196411"/>
                <a:gd name="connsiteY519" fmla="*/ 472234 h 939404"/>
                <a:gd name="connsiteX520" fmla="*/ 622893 w 1196411"/>
                <a:gd name="connsiteY520" fmla="*/ 472234 h 939404"/>
                <a:gd name="connsiteX521" fmla="*/ 627958 w 1196411"/>
                <a:gd name="connsiteY521" fmla="*/ 469702 h 939404"/>
                <a:gd name="connsiteX522" fmla="*/ 627958 w 1196411"/>
                <a:gd name="connsiteY522" fmla="*/ 464638 h 939404"/>
                <a:gd name="connsiteX523" fmla="*/ 622893 w 1196411"/>
                <a:gd name="connsiteY523" fmla="*/ 458308 h 939404"/>
                <a:gd name="connsiteX524" fmla="*/ 620361 w 1196411"/>
                <a:gd name="connsiteY524" fmla="*/ 453244 h 939404"/>
                <a:gd name="connsiteX525" fmla="*/ 593774 w 1196411"/>
                <a:gd name="connsiteY525" fmla="*/ 439317 h 939404"/>
                <a:gd name="connsiteX526" fmla="*/ 591242 w 1196411"/>
                <a:gd name="connsiteY526" fmla="*/ 434253 h 939404"/>
                <a:gd name="connsiteX527" fmla="*/ 588710 w 1196411"/>
                <a:gd name="connsiteY527" fmla="*/ 427923 h 939404"/>
                <a:gd name="connsiteX528" fmla="*/ 591242 w 1196411"/>
                <a:gd name="connsiteY528" fmla="*/ 408932 h 939404"/>
                <a:gd name="connsiteX529" fmla="*/ 591242 w 1196411"/>
                <a:gd name="connsiteY529" fmla="*/ 406400 h 939404"/>
                <a:gd name="connsiteX530" fmla="*/ 593774 w 1196411"/>
                <a:gd name="connsiteY530" fmla="*/ 401336 h 939404"/>
                <a:gd name="connsiteX531" fmla="*/ 593774 w 1196411"/>
                <a:gd name="connsiteY531" fmla="*/ 387409 h 939404"/>
                <a:gd name="connsiteX532" fmla="*/ 593774 w 1196411"/>
                <a:gd name="connsiteY532" fmla="*/ 382345 h 939404"/>
                <a:gd name="connsiteX533" fmla="*/ 593774 w 1196411"/>
                <a:gd name="connsiteY533" fmla="*/ 370951 h 939404"/>
                <a:gd name="connsiteX534" fmla="*/ 593774 w 1196411"/>
                <a:gd name="connsiteY534" fmla="*/ 365887 h 939404"/>
                <a:gd name="connsiteX535" fmla="*/ 591242 w 1196411"/>
                <a:gd name="connsiteY535" fmla="*/ 365887 h 939404"/>
                <a:gd name="connsiteX536" fmla="*/ 591242 w 1196411"/>
                <a:gd name="connsiteY536" fmla="*/ 363355 h 939404"/>
                <a:gd name="connsiteX537" fmla="*/ 586178 w 1196411"/>
                <a:gd name="connsiteY537" fmla="*/ 358290 h 939404"/>
                <a:gd name="connsiteX538" fmla="*/ 586178 w 1196411"/>
                <a:gd name="connsiteY538" fmla="*/ 355758 h 939404"/>
                <a:gd name="connsiteX539" fmla="*/ 583646 w 1196411"/>
                <a:gd name="connsiteY539" fmla="*/ 355758 h 939404"/>
                <a:gd name="connsiteX540" fmla="*/ 583646 w 1196411"/>
                <a:gd name="connsiteY540" fmla="*/ 353226 h 939404"/>
                <a:gd name="connsiteX541" fmla="*/ 581114 w 1196411"/>
                <a:gd name="connsiteY541" fmla="*/ 353226 h 939404"/>
                <a:gd name="connsiteX542" fmla="*/ 578582 w 1196411"/>
                <a:gd name="connsiteY542" fmla="*/ 353226 h 939404"/>
                <a:gd name="connsiteX543" fmla="*/ 578582 w 1196411"/>
                <a:gd name="connsiteY543" fmla="*/ 353226 h 939404"/>
                <a:gd name="connsiteX544" fmla="*/ 576050 w 1196411"/>
                <a:gd name="connsiteY544" fmla="*/ 353226 h 939404"/>
                <a:gd name="connsiteX545" fmla="*/ 570986 w 1196411"/>
                <a:gd name="connsiteY545" fmla="*/ 350694 h 939404"/>
                <a:gd name="connsiteX546" fmla="*/ 568454 w 1196411"/>
                <a:gd name="connsiteY546" fmla="*/ 350694 h 939404"/>
                <a:gd name="connsiteX547" fmla="*/ 565921 w 1196411"/>
                <a:gd name="connsiteY547" fmla="*/ 345630 h 939404"/>
                <a:gd name="connsiteX548" fmla="*/ 563389 w 1196411"/>
                <a:gd name="connsiteY548" fmla="*/ 345630 h 939404"/>
                <a:gd name="connsiteX549" fmla="*/ 551995 w 1196411"/>
                <a:gd name="connsiteY549" fmla="*/ 331704 h 939404"/>
                <a:gd name="connsiteX550" fmla="*/ 549463 w 1196411"/>
                <a:gd name="connsiteY550" fmla="*/ 331704 h 939404"/>
                <a:gd name="connsiteX551" fmla="*/ 549463 w 1196411"/>
                <a:gd name="connsiteY551" fmla="*/ 329171 h 939404"/>
                <a:gd name="connsiteX552" fmla="*/ 549463 w 1196411"/>
                <a:gd name="connsiteY552" fmla="*/ 326639 h 939404"/>
                <a:gd name="connsiteX553" fmla="*/ 546931 w 1196411"/>
                <a:gd name="connsiteY553" fmla="*/ 326639 h 939404"/>
                <a:gd name="connsiteX554" fmla="*/ 546931 w 1196411"/>
                <a:gd name="connsiteY554" fmla="*/ 324107 h 939404"/>
                <a:gd name="connsiteX555" fmla="*/ 533004 w 1196411"/>
                <a:gd name="connsiteY555" fmla="*/ 312713 h 939404"/>
                <a:gd name="connsiteX556" fmla="*/ 533004 w 1196411"/>
                <a:gd name="connsiteY556" fmla="*/ 310181 h 939404"/>
                <a:gd name="connsiteX557" fmla="*/ 530472 w 1196411"/>
                <a:gd name="connsiteY557" fmla="*/ 310181 h 939404"/>
                <a:gd name="connsiteX558" fmla="*/ 527940 w 1196411"/>
                <a:gd name="connsiteY558" fmla="*/ 307648 h 939404"/>
                <a:gd name="connsiteX559" fmla="*/ 525408 w 1196411"/>
                <a:gd name="connsiteY559" fmla="*/ 305117 h 939404"/>
                <a:gd name="connsiteX560" fmla="*/ 522876 w 1196411"/>
                <a:gd name="connsiteY560" fmla="*/ 305117 h 939404"/>
                <a:gd name="connsiteX561" fmla="*/ 520344 w 1196411"/>
                <a:gd name="connsiteY561" fmla="*/ 305117 h 939404"/>
                <a:gd name="connsiteX562" fmla="*/ 517812 w 1196411"/>
                <a:gd name="connsiteY562" fmla="*/ 305117 h 939404"/>
                <a:gd name="connsiteX563" fmla="*/ 515280 w 1196411"/>
                <a:gd name="connsiteY563" fmla="*/ 302584 h 939404"/>
                <a:gd name="connsiteX564" fmla="*/ 515280 w 1196411"/>
                <a:gd name="connsiteY564" fmla="*/ 302584 h 939404"/>
                <a:gd name="connsiteX565" fmla="*/ 512748 w 1196411"/>
                <a:gd name="connsiteY565" fmla="*/ 296254 h 939404"/>
                <a:gd name="connsiteX566" fmla="*/ 510216 w 1196411"/>
                <a:gd name="connsiteY566" fmla="*/ 296254 h 939404"/>
                <a:gd name="connsiteX567" fmla="*/ 510216 w 1196411"/>
                <a:gd name="connsiteY567" fmla="*/ 272199 h 939404"/>
                <a:gd name="connsiteX568" fmla="*/ 510216 w 1196411"/>
                <a:gd name="connsiteY568" fmla="*/ 269667 h 939404"/>
                <a:gd name="connsiteX569" fmla="*/ 510216 w 1196411"/>
                <a:gd name="connsiteY569" fmla="*/ 267135 h 939404"/>
                <a:gd name="connsiteX570" fmla="*/ 510216 w 1196411"/>
                <a:gd name="connsiteY570" fmla="*/ 264603 h 939404"/>
                <a:gd name="connsiteX571" fmla="*/ 510216 w 1196411"/>
                <a:gd name="connsiteY571" fmla="*/ 262071 h 939404"/>
                <a:gd name="connsiteX572" fmla="*/ 512748 w 1196411"/>
                <a:gd name="connsiteY572" fmla="*/ 257007 h 939404"/>
                <a:gd name="connsiteX573" fmla="*/ 517812 w 1196411"/>
                <a:gd name="connsiteY573" fmla="*/ 250677 h 939404"/>
                <a:gd name="connsiteX574" fmla="*/ 520344 w 1196411"/>
                <a:gd name="connsiteY574" fmla="*/ 245612 h 939404"/>
                <a:gd name="connsiteX575" fmla="*/ 520344 w 1196411"/>
                <a:gd name="connsiteY575" fmla="*/ 243081 h 939404"/>
                <a:gd name="connsiteX576" fmla="*/ 522876 w 1196411"/>
                <a:gd name="connsiteY576" fmla="*/ 240548 h 939404"/>
                <a:gd name="connsiteX577" fmla="*/ 522876 w 1196411"/>
                <a:gd name="connsiteY577" fmla="*/ 238016 h 939404"/>
                <a:gd name="connsiteX578" fmla="*/ 522876 w 1196411"/>
                <a:gd name="connsiteY578" fmla="*/ 235484 h 939404"/>
                <a:gd name="connsiteX579" fmla="*/ 522876 w 1196411"/>
                <a:gd name="connsiteY579" fmla="*/ 232952 h 939404"/>
                <a:gd name="connsiteX580" fmla="*/ 522876 w 1196411"/>
                <a:gd name="connsiteY580" fmla="*/ 230420 h 939404"/>
                <a:gd name="connsiteX581" fmla="*/ 520344 w 1196411"/>
                <a:gd name="connsiteY581" fmla="*/ 224090 h 939404"/>
                <a:gd name="connsiteX582" fmla="*/ 520344 w 1196411"/>
                <a:gd name="connsiteY582" fmla="*/ 221558 h 939404"/>
                <a:gd name="connsiteX583" fmla="*/ 520344 w 1196411"/>
                <a:gd name="connsiteY583" fmla="*/ 221558 h 939404"/>
                <a:gd name="connsiteX584" fmla="*/ 517812 w 1196411"/>
                <a:gd name="connsiteY584" fmla="*/ 216494 h 939404"/>
                <a:gd name="connsiteX585" fmla="*/ 517812 w 1196411"/>
                <a:gd name="connsiteY585" fmla="*/ 213961 h 939404"/>
                <a:gd name="connsiteX586" fmla="*/ 515280 w 1196411"/>
                <a:gd name="connsiteY586" fmla="*/ 211429 h 939404"/>
                <a:gd name="connsiteX587" fmla="*/ 515280 w 1196411"/>
                <a:gd name="connsiteY587" fmla="*/ 208897 h 939404"/>
                <a:gd name="connsiteX588" fmla="*/ 517812 w 1196411"/>
                <a:gd name="connsiteY588" fmla="*/ 206365 h 939404"/>
                <a:gd name="connsiteX589" fmla="*/ 517812 w 1196411"/>
                <a:gd name="connsiteY589" fmla="*/ 203833 h 939404"/>
                <a:gd name="connsiteX590" fmla="*/ 520344 w 1196411"/>
                <a:gd name="connsiteY590" fmla="*/ 198769 h 939404"/>
                <a:gd name="connsiteX591" fmla="*/ 520344 w 1196411"/>
                <a:gd name="connsiteY591" fmla="*/ 196237 h 939404"/>
                <a:gd name="connsiteX592" fmla="*/ 522876 w 1196411"/>
                <a:gd name="connsiteY592" fmla="*/ 196237 h 939404"/>
                <a:gd name="connsiteX593" fmla="*/ 522876 w 1196411"/>
                <a:gd name="connsiteY593" fmla="*/ 196237 h 939404"/>
                <a:gd name="connsiteX594" fmla="*/ 522876 w 1196411"/>
                <a:gd name="connsiteY594" fmla="*/ 193705 h 939404"/>
                <a:gd name="connsiteX595" fmla="*/ 525408 w 1196411"/>
                <a:gd name="connsiteY595" fmla="*/ 193705 h 939404"/>
                <a:gd name="connsiteX596" fmla="*/ 525408 w 1196411"/>
                <a:gd name="connsiteY596" fmla="*/ 191173 h 939404"/>
                <a:gd name="connsiteX597" fmla="*/ 525408 w 1196411"/>
                <a:gd name="connsiteY597" fmla="*/ 186108 h 939404"/>
                <a:gd name="connsiteX598" fmla="*/ 525408 w 1196411"/>
                <a:gd name="connsiteY598" fmla="*/ 183576 h 939404"/>
                <a:gd name="connsiteX599" fmla="*/ 525408 w 1196411"/>
                <a:gd name="connsiteY599" fmla="*/ 181044 h 939404"/>
                <a:gd name="connsiteX600" fmla="*/ 525408 w 1196411"/>
                <a:gd name="connsiteY600" fmla="*/ 175980 h 939404"/>
                <a:gd name="connsiteX601" fmla="*/ 525408 w 1196411"/>
                <a:gd name="connsiteY601" fmla="*/ 170916 h 939404"/>
                <a:gd name="connsiteX602" fmla="*/ 525408 w 1196411"/>
                <a:gd name="connsiteY602" fmla="*/ 170916 h 939404"/>
                <a:gd name="connsiteX603" fmla="*/ 527940 w 1196411"/>
                <a:gd name="connsiteY603" fmla="*/ 165852 h 939404"/>
                <a:gd name="connsiteX604" fmla="*/ 535537 w 1196411"/>
                <a:gd name="connsiteY604" fmla="*/ 151925 h 939404"/>
                <a:gd name="connsiteX605" fmla="*/ 538069 w 1196411"/>
                <a:gd name="connsiteY605" fmla="*/ 151925 h 939404"/>
                <a:gd name="connsiteX606" fmla="*/ 538069 w 1196411"/>
                <a:gd name="connsiteY606" fmla="*/ 149393 h 939404"/>
                <a:gd name="connsiteX607" fmla="*/ 540601 w 1196411"/>
                <a:gd name="connsiteY607" fmla="*/ 149393 h 939404"/>
                <a:gd name="connsiteX608" fmla="*/ 543133 w 1196411"/>
                <a:gd name="connsiteY608" fmla="*/ 149393 h 939404"/>
                <a:gd name="connsiteX609" fmla="*/ 545665 w 1196411"/>
                <a:gd name="connsiteY609" fmla="*/ 149393 h 939404"/>
                <a:gd name="connsiteX610" fmla="*/ 548197 w 1196411"/>
                <a:gd name="connsiteY610" fmla="*/ 149393 h 939404"/>
                <a:gd name="connsiteX611" fmla="*/ 550729 w 1196411"/>
                <a:gd name="connsiteY611" fmla="*/ 149393 h 939404"/>
                <a:gd name="connsiteX612" fmla="*/ 553261 w 1196411"/>
                <a:gd name="connsiteY612" fmla="*/ 149393 h 939404"/>
                <a:gd name="connsiteX613" fmla="*/ 553261 w 1196411"/>
                <a:gd name="connsiteY613" fmla="*/ 151925 h 939404"/>
                <a:gd name="connsiteX614" fmla="*/ 555793 w 1196411"/>
                <a:gd name="connsiteY614" fmla="*/ 151925 h 939404"/>
                <a:gd name="connsiteX615" fmla="*/ 555793 w 1196411"/>
                <a:gd name="connsiteY615" fmla="*/ 154457 h 939404"/>
                <a:gd name="connsiteX616" fmla="*/ 558325 w 1196411"/>
                <a:gd name="connsiteY616" fmla="*/ 156989 h 939404"/>
                <a:gd name="connsiteX617" fmla="*/ 558325 w 1196411"/>
                <a:gd name="connsiteY617" fmla="*/ 159522 h 939404"/>
                <a:gd name="connsiteX618" fmla="*/ 560857 w 1196411"/>
                <a:gd name="connsiteY618" fmla="*/ 159522 h 939404"/>
                <a:gd name="connsiteX619" fmla="*/ 560857 w 1196411"/>
                <a:gd name="connsiteY619" fmla="*/ 162054 h 939404"/>
                <a:gd name="connsiteX620" fmla="*/ 563389 w 1196411"/>
                <a:gd name="connsiteY620" fmla="*/ 162054 h 939404"/>
                <a:gd name="connsiteX621" fmla="*/ 563389 w 1196411"/>
                <a:gd name="connsiteY621" fmla="*/ 164586 h 939404"/>
                <a:gd name="connsiteX622" fmla="*/ 565921 w 1196411"/>
                <a:gd name="connsiteY622" fmla="*/ 164586 h 939404"/>
                <a:gd name="connsiteX623" fmla="*/ 568454 w 1196411"/>
                <a:gd name="connsiteY623" fmla="*/ 164586 h 939404"/>
                <a:gd name="connsiteX624" fmla="*/ 570986 w 1196411"/>
                <a:gd name="connsiteY624" fmla="*/ 164586 h 939404"/>
                <a:gd name="connsiteX625" fmla="*/ 573518 w 1196411"/>
                <a:gd name="connsiteY625" fmla="*/ 167118 h 939404"/>
                <a:gd name="connsiteX626" fmla="*/ 576050 w 1196411"/>
                <a:gd name="connsiteY626" fmla="*/ 167118 h 939404"/>
                <a:gd name="connsiteX627" fmla="*/ 576050 w 1196411"/>
                <a:gd name="connsiteY627" fmla="*/ 169650 h 939404"/>
                <a:gd name="connsiteX628" fmla="*/ 578582 w 1196411"/>
                <a:gd name="connsiteY628" fmla="*/ 169650 h 939404"/>
                <a:gd name="connsiteX629" fmla="*/ 578582 w 1196411"/>
                <a:gd name="connsiteY629" fmla="*/ 172182 h 939404"/>
                <a:gd name="connsiteX630" fmla="*/ 578582 w 1196411"/>
                <a:gd name="connsiteY630" fmla="*/ 174714 h 939404"/>
                <a:gd name="connsiteX631" fmla="*/ 578582 w 1196411"/>
                <a:gd name="connsiteY631" fmla="*/ 183576 h 939404"/>
                <a:gd name="connsiteX632" fmla="*/ 578582 w 1196411"/>
                <a:gd name="connsiteY632" fmla="*/ 188640 h 939404"/>
                <a:gd name="connsiteX633" fmla="*/ 578582 w 1196411"/>
                <a:gd name="connsiteY633" fmla="*/ 191173 h 939404"/>
                <a:gd name="connsiteX634" fmla="*/ 578582 w 1196411"/>
                <a:gd name="connsiteY634" fmla="*/ 193705 h 939404"/>
                <a:gd name="connsiteX635" fmla="*/ 578582 w 1196411"/>
                <a:gd name="connsiteY635" fmla="*/ 196237 h 939404"/>
                <a:gd name="connsiteX636" fmla="*/ 578582 w 1196411"/>
                <a:gd name="connsiteY636" fmla="*/ 201301 h 939404"/>
                <a:gd name="connsiteX637" fmla="*/ 578582 w 1196411"/>
                <a:gd name="connsiteY637" fmla="*/ 203833 h 939404"/>
                <a:gd name="connsiteX638" fmla="*/ 578582 w 1196411"/>
                <a:gd name="connsiteY638" fmla="*/ 206365 h 939404"/>
                <a:gd name="connsiteX639" fmla="*/ 578582 w 1196411"/>
                <a:gd name="connsiteY639" fmla="*/ 208897 h 939404"/>
                <a:gd name="connsiteX640" fmla="*/ 578582 w 1196411"/>
                <a:gd name="connsiteY640" fmla="*/ 213961 h 939404"/>
                <a:gd name="connsiteX641" fmla="*/ 578582 w 1196411"/>
                <a:gd name="connsiteY641" fmla="*/ 219025 h 939404"/>
                <a:gd name="connsiteX642" fmla="*/ 573518 w 1196411"/>
                <a:gd name="connsiteY642" fmla="*/ 225356 h 939404"/>
                <a:gd name="connsiteX643" fmla="*/ 576050 w 1196411"/>
                <a:gd name="connsiteY643" fmla="*/ 236750 h 939404"/>
                <a:gd name="connsiteX644" fmla="*/ 578582 w 1196411"/>
                <a:gd name="connsiteY644" fmla="*/ 236750 h 939404"/>
                <a:gd name="connsiteX645" fmla="*/ 578582 w 1196411"/>
                <a:gd name="connsiteY645" fmla="*/ 239282 h 939404"/>
                <a:gd name="connsiteX646" fmla="*/ 578582 w 1196411"/>
                <a:gd name="connsiteY646" fmla="*/ 241814 h 939404"/>
                <a:gd name="connsiteX647" fmla="*/ 578582 w 1196411"/>
                <a:gd name="connsiteY647" fmla="*/ 244346 h 939404"/>
                <a:gd name="connsiteX648" fmla="*/ 578582 w 1196411"/>
                <a:gd name="connsiteY648" fmla="*/ 246879 h 939404"/>
                <a:gd name="connsiteX649" fmla="*/ 578582 w 1196411"/>
                <a:gd name="connsiteY649" fmla="*/ 249411 h 939404"/>
                <a:gd name="connsiteX650" fmla="*/ 581114 w 1196411"/>
                <a:gd name="connsiteY650" fmla="*/ 251943 h 939404"/>
                <a:gd name="connsiteX651" fmla="*/ 583646 w 1196411"/>
                <a:gd name="connsiteY651" fmla="*/ 254475 h 939404"/>
                <a:gd name="connsiteX652" fmla="*/ 583646 w 1196411"/>
                <a:gd name="connsiteY652" fmla="*/ 257007 h 939404"/>
                <a:gd name="connsiteX653" fmla="*/ 586178 w 1196411"/>
                <a:gd name="connsiteY653" fmla="*/ 259539 h 939404"/>
                <a:gd name="connsiteX654" fmla="*/ 586178 w 1196411"/>
                <a:gd name="connsiteY654" fmla="*/ 262071 h 939404"/>
                <a:gd name="connsiteX655" fmla="*/ 591242 w 1196411"/>
                <a:gd name="connsiteY655" fmla="*/ 267135 h 939404"/>
                <a:gd name="connsiteX656" fmla="*/ 593774 w 1196411"/>
                <a:gd name="connsiteY656" fmla="*/ 267135 h 939404"/>
                <a:gd name="connsiteX657" fmla="*/ 593774 w 1196411"/>
                <a:gd name="connsiteY657" fmla="*/ 269667 h 939404"/>
                <a:gd name="connsiteX658" fmla="*/ 593774 w 1196411"/>
                <a:gd name="connsiteY658" fmla="*/ 272199 h 939404"/>
                <a:gd name="connsiteX659" fmla="*/ 593774 w 1196411"/>
                <a:gd name="connsiteY659" fmla="*/ 274732 h 939404"/>
                <a:gd name="connsiteX660" fmla="*/ 591242 w 1196411"/>
                <a:gd name="connsiteY660" fmla="*/ 283594 h 939404"/>
                <a:gd name="connsiteX661" fmla="*/ 591242 w 1196411"/>
                <a:gd name="connsiteY661" fmla="*/ 286126 h 939404"/>
                <a:gd name="connsiteX662" fmla="*/ 593774 w 1196411"/>
                <a:gd name="connsiteY662" fmla="*/ 288658 h 939404"/>
                <a:gd name="connsiteX663" fmla="*/ 593774 w 1196411"/>
                <a:gd name="connsiteY663" fmla="*/ 291190 h 939404"/>
                <a:gd name="connsiteX664" fmla="*/ 596306 w 1196411"/>
                <a:gd name="connsiteY664" fmla="*/ 293722 h 939404"/>
                <a:gd name="connsiteX665" fmla="*/ 596306 w 1196411"/>
                <a:gd name="connsiteY665" fmla="*/ 298786 h 939404"/>
                <a:gd name="connsiteX666" fmla="*/ 598839 w 1196411"/>
                <a:gd name="connsiteY666" fmla="*/ 298786 h 939404"/>
                <a:gd name="connsiteX667" fmla="*/ 598839 w 1196411"/>
                <a:gd name="connsiteY667" fmla="*/ 305117 h 939404"/>
                <a:gd name="connsiteX668" fmla="*/ 601371 w 1196411"/>
                <a:gd name="connsiteY668" fmla="*/ 307648 h 939404"/>
                <a:gd name="connsiteX669" fmla="*/ 603903 w 1196411"/>
                <a:gd name="connsiteY669" fmla="*/ 310181 h 939404"/>
                <a:gd name="connsiteX670" fmla="*/ 603903 w 1196411"/>
                <a:gd name="connsiteY670" fmla="*/ 312713 h 939404"/>
                <a:gd name="connsiteX671" fmla="*/ 614031 w 1196411"/>
                <a:gd name="connsiteY671" fmla="*/ 324107 h 939404"/>
                <a:gd name="connsiteX672" fmla="*/ 616563 w 1196411"/>
                <a:gd name="connsiteY672" fmla="*/ 329171 h 939404"/>
                <a:gd name="connsiteX673" fmla="*/ 621627 w 1196411"/>
                <a:gd name="connsiteY673" fmla="*/ 334235 h 939404"/>
                <a:gd name="connsiteX674" fmla="*/ 624160 w 1196411"/>
                <a:gd name="connsiteY674" fmla="*/ 339300 h 939404"/>
                <a:gd name="connsiteX675" fmla="*/ 626692 w 1196411"/>
                <a:gd name="connsiteY675" fmla="*/ 341832 h 939404"/>
                <a:gd name="connsiteX676" fmla="*/ 626692 w 1196411"/>
                <a:gd name="connsiteY676" fmla="*/ 346896 h 939404"/>
                <a:gd name="connsiteX677" fmla="*/ 626692 w 1196411"/>
                <a:gd name="connsiteY677" fmla="*/ 349428 h 939404"/>
                <a:gd name="connsiteX678" fmla="*/ 626692 w 1196411"/>
                <a:gd name="connsiteY678" fmla="*/ 351960 h 939404"/>
                <a:gd name="connsiteX679" fmla="*/ 629224 w 1196411"/>
                <a:gd name="connsiteY679" fmla="*/ 354492 h 939404"/>
                <a:gd name="connsiteX680" fmla="*/ 631756 w 1196411"/>
                <a:gd name="connsiteY680" fmla="*/ 363355 h 939404"/>
                <a:gd name="connsiteX681" fmla="*/ 631756 w 1196411"/>
                <a:gd name="connsiteY681" fmla="*/ 365887 h 939404"/>
                <a:gd name="connsiteX682" fmla="*/ 634288 w 1196411"/>
                <a:gd name="connsiteY682" fmla="*/ 365887 h 939404"/>
                <a:gd name="connsiteX683" fmla="*/ 634288 w 1196411"/>
                <a:gd name="connsiteY683" fmla="*/ 368419 h 939404"/>
                <a:gd name="connsiteX684" fmla="*/ 636820 w 1196411"/>
                <a:gd name="connsiteY684" fmla="*/ 368419 h 939404"/>
                <a:gd name="connsiteX685" fmla="*/ 639352 w 1196411"/>
                <a:gd name="connsiteY685" fmla="*/ 373483 h 939404"/>
                <a:gd name="connsiteX686" fmla="*/ 639352 w 1196411"/>
                <a:gd name="connsiteY686" fmla="*/ 376015 h 939404"/>
                <a:gd name="connsiteX687" fmla="*/ 641884 w 1196411"/>
                <a:gd name="connsiteY687" fmla="*/ 376015 h 939404"/>
                <a:gd name="connsiteX688" fmla="*/ 641884 w 1196411"/>
                <a:gd name="connsiteY688" fmla="*/ 378547 h 939404"/>
                <a:gd name="connsiteX689" fmla="*/ 644416 w 1196411"/>
                <a:gd name="connsiteY689" fmla="*/ 381079 h 939404"/>
                <a:gd name="connsiteX690" fmla="*/ 644416 w 1196411"/>
                <a:gd name="connsiteY690" fmla="*/ 383611 h 939404"/>
                <a:gd name="connsiteX691" fmla="*/ 644416 w 1196411"/>
                <a:gd name="connsiteY691" fmla="*/ 386143 h 939404"/>
                <a:gd name="connsiteX692" fmla="*/ 649480 w 1196411"/>
                <a:gd name="connsiteY692" fmla="*/ 388676 h 939404"/>
                <a:gd name="connsiteX693" fmla="*/ 649480 w 1196411"/>
                <a:gd name="connsiteY693" fmla="*/ 391207 h 939404"/>
                <a:gd name="connsiteX694" fmla="*/ 658343 w 1196411"/>
                <a:gd name="connsiteY694" fmla="*/ 391207 h 939404"/>
                <a:gd name="connsiteX695" fmla="*/ 660875 w 1196411"/>
                <a:gd name="connsiteY695" fmla="*/ 391207 h 939404"/>
                <a:gd name="connsiteX696" fmla="*/ 663407 w 1196411"/>
                <a:gd name="connsiteY696" fmla="*/ 391207 h 939404"/>
                <a:gd name="connsiteX697" fmla="*/ 665939 w 1196411"/>
                <a:gd name="connsiteY697" fmla="*/ 391207 h 939404"/>
                <a:gd name="connsiteX698" fmla="*/ 668471 w 1196411"/>
                <a:gd name="connsiteY698" fmla="*/ 391207 h 939404"/>
                <a:gd name="connsiteX699" fmla="*/ 671003 w 1196411"/>
                <a:gd name="connsiteY699" fmla="*/ 391207 h 939404"/>
                <a:gd name="connsiteX700" fmla="*/ 673535 w 1196411"/>
                <a:gd name="connsiteY700" fmla="*/ 396272 h 939404"/>
                <a:gd name="connsiteX701" fmla="*/ 676067 w 1196411"/>
                <a:gd name="connsiteY701" fmla="*/ 396272 h 939404"/>
                <a:gd name="connsiteX702" fmla="*/ 676067 w 1196411"/>
                <a:gd name="connsiteY702" fmla="*/ 398804 h 939404"/>
                <a:gd name="connsiteX703" fmla="*/ 678599 w 1196411"/>
                <a:gd name="connsiteY703" fmla="*/ 398804 h 939404"/>
                <a:gd name="connsiteX704" fmla="*/ 681132 w 1196411"/>
                <a:gd name="connsiteY704" fmla="*/ 398804 h 939404"/>
                <a:gd name="connsiteX705" fmla="*/ 683664 w 1196411"/>
                <a:gd name="connsiteY705" fmla="*/ 398804 h 939404"/>
                <a:gd name="connsiteX706" fmla="*/ 683664 w 1196411"/>
                <a:gd name="connsiteY706" fmla="*/ 401336 h 939404"/>
                <a:gd name="connsiteX707" fmla="*/ 683664 w 1196411"/>
                <a:gd name="connsiteY707" fmla="*/ 403868 h 939404"/>
                <a:gd name="connsiteX708" fmla="*/ 686196 w 1196411"/>
                <a:gd name="connsiteY708" fmla="*/ 403868 h 939404"/>
                <a:gd name="connsiteX709" fmla="*/ 686196 w 1196411"/>
                <a:gd name="connsiteY709" fmla="*/ 406400 h 939404"/>
                <a:gd name="connsiteX710" fmla="*/ 691260 w 1196411"/>
                <a:gd name="connsiteY710" fmla="*/ 412730 h 939404"/>
                <a:gd name="connsiteX711" fmla="*/ 691260 w 1196411"/>
                <a:gd name="connsiteY711" fmla="*/ 415262 h 939404"/>
                <a:gd name="connsiteX712" fmla="*/ 693792 w 1196411"/>
                <a:gd name="connsiteY712" fmla="*/ 415262 h 939404"/>
                <a:gd name="connsiteX713" fmla="*/ 696324 w 1196411"/>
                <a:gd name="connsiteY713" fmla="*/ 415262 h 939404"/>
                <a:gd name="connsiteX714" fmla="*/ 701388 w 1196411"/>
                <a:gd name="connsiteY714" fmla="*/ 415262 h 939404"/>
                <a:gd name="connsiteX715" fmla="*/ 703920 w 1196411"/>
                <a:gd name="connsiteY715" fmla="*/ 415262 h 939404"/>
                <a:gd name="connsiteX716" fmla="*/ 706452 w 1196411"/>
                <a:gd name="connsiteY716" fmla="*/ 412730 h 939404"/>
                <a:gd name="connsiteX717" fmla="*/ 711517 w 1196411"/>
                <a:gd name="connsiteY717" fmla="*/ 410198 h 939404"/>
                <a:gd name="connsiteX718" fmla="*/ 714049 w 1196411"/>
                <a:gd name="connsiteY718" fmla="*/ 410198 h 939404"/>
                <a:gd name="connsiteX719" fmla="*/ 716581 w 1196411"/>
                <a:gd name="connsiteY719" fmla="*/ 407666 h 939404"/>
                <a:gd name="connsiteX720" fmla="*/ 719113 w 1196411"/>
                <a:gd name="connsiteY720" fmla="*/ 407666 h 939404"/>
                <a:gd name="connsiteX721" fmla="*/ 726709 w 1196411"/>
                <a:gd name="connsiteY721" fmla="*/ 402602 h 939404"/>
                <a:gd name="connsiteX722" fmla="*/ 731773 w 1196411"/>
                <a:gd name="connsiteY722" fmla="*/ 402602 h 939404"/>
                <a:gd name="connsiteX723" fmla="*/ 740636 w 1196411"/>
                <a:gd name="connsiteY723" fmla="*/ 402602 h 939404"/>
                <a:gd name="connsiteX724" fmla="*/ 740636 w 1196411"/>
                <a:gd name="connsiteY724" fmla="*/ 405134 h 939404"/>
                <a:gd name="connsiteX725" fmla="*/ 740636 w 1196411"/>
                <a:gd name="connsiteY725" fmla="*/ 407666 h 939404"/>
                <a:gd name="connsiteX726" fmla="*/ 743168 w 1196411"/>
                <a:gd name="connsiteY726" fmla="*/ 407666 h 939404"/>
                <a:gd name="connsiteX727" fmla="*/ 743168 w 1196411"/>
                <a:gd name="connsiteY727" fmla="*/ 405134 h 939404"/>
                <a:gd name="connsiteX728" fmla="*/ 748232 w 1196411"/>
                <a:gd name="connsiteY728" fmla="*/ 402602 h 939404"/>
                <a:gd name="connsiteX729" fmla="*/ 750764 w 1196411"/>
                <a:gd name="connsiteY729" fmla="*/ 402602 h 939404"/>
                <a:gd name="connsiteX730" fmla="*/ 753296 w 1196411"/>
                <a:gd name="connsiteY730" fmla="*/ 400070 h 939404"/>
                <a:gd name="connsiteX731" fmla="*/ 755828 w 1196411"/>
                <a:gd name="connsiteY731" fmla="*/ 397538 h 939404"/>
                <a:gd name="connsiteX732" fmla="*/ 758360 w 1196411"/>
                <a:gd name="connsiteY732" fmla="*/ 400070 h 939404"/>
                <a:gd name="connsiteX733" fmla="*/ 760892 w 1196411"/>
                <a:gd name="connsiteY733" fmla="*/ 395006 h 939404"/>
                <a:gd name="connsiteX734" fmla="*/ 765956 w 1196411"/>
                <a:gd name="connsiteY734" fmla="*/ 392474 h 939404"/>
                <a:gd name="connsiteX735" fmla="*/ 768488 w 1196411"/>
                <a:gd name="connsiteY735" fmla="*/ 392474 h 939404"/>
                <a:gd name="connsiteX736" fmla="*/ 771021 w 1196411"/>
                <a:gd name="connsiteY736" fmla="*/ 392474 h 939404"/>
                <a:gd name="connsiteX737" fmla="*/ 776085 w 1196411"/>
                <a:gd name="connsiteY737" fmla="*/ 389941 h 939404"/>
                <a:gd name="connsiteX738" fmla="*/ 781149 w 1196411"/>
                <a:gd name="connsiteY738" fmla="*/ 389941 h 939404"/>
                <a:gd name="connsiteX739" fmla="*/ 783681 w 1196411"/>
                <a:gd name="connsiteY739" fmla="*/ 389941 h 939404"/>
                <a:gd name="connsiteX740" fmla="*/ 786213 w 1196411"/>
                <a:gd name="connsiteY740" fmla="*/ 392474 h 939404"/>
                <a:gd name="connsiteX741" fmla="*/ 802672 w 1196411"/>
                <a:gd name="connsiteY741" fmla="*/ 383611 h 939404"/>
                <a:gd name="connsiteX742" fmla="*/ 805204 w 1196411"/>
                <a:gd name="connsiteY742" fmla="*/ 381079 h 939404"/>
                <a:gd name="connsiteX743" fmla="*/ 807736 w 1196411"/>
                <a:gd name="connsiteY743" fmla="*/ 378547 h 939404"/>
                <a:gd name="connsiteX744" fmla="*/ 812800 w 1196411"/>
                <a:gd name="connsiteY744" fmla="*/ 376015 h 939404"/>
                <a:gd name="connsiteX745" fmla="*/ 815332 w 1196411"/>
                <a:gd name="connsiteY745" fmla="*/ 373483 h 939404"/>
                <a:gd name="connsiteX746" fmla="*/ 820396 w 1196411"/>
                <a:gd name="connsiteY746" fmla="*/ 370951 h 939404"/>
                <a:gd name="connsiteX747" fmla="*/ 825460 w 1196411"/>
                <a:gd name="connsiteY747" fmla="*/ 364620 h 939404"/>
                <a:gd name="connsiteX748" fmla="*/ 827992 w 1196411"/>
                <a:gd name="connsiteY748" fmla="*/ 359556 h 939404"/>
                <a:gd name="connsiteX749" fmla="*/ 827992 w 1196411"/>
                <a:gd name="connsiteY749" fmla="*/ 357024 h 939404"/>
                <a:gd name="connsiteX750" fmla="*/ 827992 w 1196411"/>
                <a:gd name="connsiteY750" fmla="*/ 351960 h 939404"/>
                <a:gd name="connsiteX751" fmla="*/ 827992 w 1196411"/>
                <a:gd name="connsiteY751" fmla="*/ 349428 h 939404"/>
                <a:gd name="connsiteX752" fmla="*/ 827992 w 1196411"/>
                <a:gd name="connsiteY752" fmla="*/ 346896 h 939404"/>
                <a:gd name="connsiteX753" fmla="*/ 827992 w 1196411"/>
                <a:gd name="connsiteY753" fmla="*/ 335502 h 939404"/>
                <a:gd name="connsiteX754" fmla="*/ 830525 w 1196411"/>
                <a:gd name="connsiteY754" fmla="*/ 335502 h 939404"/>
                <a:gd name="connsiteX755" fmla="*/ 830525 w 1196411"/>
                <a:gd name="connsiteY755" fmla="*/ 332969 h 939404"/>
                <a:gd name="connsiteX756" fmla="*/ 833057 w 1196411"/>
                <a:gd name="connsiteY756" fmla="*/ 332969 h 939404"/>
                <a:gd name="connsiteX757" fmla="*/ 833057 w 1196411"/>
                <a:gd name="connsiteY757" fmla="*/ 330437 h 939404"/>
                <a:gd name="connsiteX758" fmla="*/ 835589 w 1196411"/>
                <a:gd name="connsiteY758" fmla="*/ 330437 h 939404"/>
                <a:gd name="connsiteX759" fmla="*/ 835589 w 1196411"/>
                <a:gd name="connsiteY759" fmla="*/ 327905 h 939404"/>
                <a:gd name="connsiteX760" fmla="*/ 835589 w 1196411"/>
                <a:gd name="connsiteY760" fmla="*/ 325373 h 939404"/>
                <a:gd name="connsiteX761" fmla="*/ 835589 w 1196411"/>
                <a:gd name="connsiteY761" fmla="*/ 322841 h 939404"/>
                <a:gd name="connsiteX762" fmla="*/ 835589 w 1196411"/>
                <a:gd name="connsiteY762" fmla="*/ 317777 h 939404"/>
                <a:gd name="connsiteX763" fmla="*/ 835589 w 1196411"/>
                <a:gd name="connsiteY763" fmla="*/ 312713 h 939404"/>
                <a:gd name="connsiteX764" fmla="*/ 835589 w 1196411"/>
                <a:gd name="connsiteY764" fmla="*/ 303851 h 939404"/>
                <a:gd name="connsiteX765" fmla="*/ 835589 w 1196411"/>
                <a:gd name="connsiteY765" fmla="*/ 297520 h 939404"/>
                <a:gd name="connsiteX766" fmla="*/ 835589 w 1196411"/>
                <a:gd name="connsiteY766" fmla="*/ 294988 h 939404"/>
                <a:gd name="connsiteX767" fmla="*/ 838121 w 1196411"/>
                <a:gd name="connsiteY767" fmla="*/ 294988 h 939404"/>
                <a:gd name="connsiteX768" fmla="*/ 838121 w 1196411"/>
                <a:gd name="connsiteY768" fmla="*/ 292456 h 939404"/>
                <a:gd name="connsiteX769" fmla="*/ 838121 w 1196411"/>
                <a:gd name="connsiteY769" fmla="*/ 289924 h 939404"/>
                <a:gd name="connsiteX770" fmla="*/ 838121 w 1196411"/>
                <a:gd name="connsiteY770" fmla="*/ 287392 h 939404"/>
                <a:gd name="connsiteX771" fmla="*/ 840653 w 1196411"/>
                <a:gd name="connsiteY771" fmla="*/ 284860 h 939404"/>
                <a:gd name="connsiteX772" fmla="*/ 840653 w 1196411"/>
                <a:gd name="connsiteY772" fmla="*/ 284860 h 939404"/>
                <a:gd name="connsiteX773" fmla="*/ 843185 w 1196411"/>
                <a:gd name="connsiteY773" fmla="*/ 284860 h 939404"/>
                <a:gd name="connsiteX774" fmla="*/ 843185 w 1196411"/>
                <a:gd name="connsiteY774" fmla="*/ 282328 h 939404"/>
                <a:gd name="connsiteX775" fmla="*/ 848249 w 1196411"/>
                <a:gd name="connsiteY775" fmla="*/ 279796 h 939404"/>
                <a:gd name="connsiteX776" fmla="*/ 855845 w 1196411"/>
                <a:gd name="connsiteY776" fmla="*/ 277264 h 939404"/>
                <a:gd name="connsiteX777" fmla="*/ 858378 w 1196411"/>
                <a:gd name="connsiteY777" fmla="*/ 274732 h 939404"/>
                <a:gd name="connsiteX778" fmla="*/ 860910 w 1196411"/>
                <a:gd name="connsiteY778" fmla="*/ 274732 h 939404"/>
                <a:gd name="connsiteX779" fmla="*/ 863442 w 1196411"/>
                <a:gd name="connsiteY779" fmla="*/ 274732 h 939404"/>
                <a:gd name="connsiteX780" fmla="*/ 871038 w 1196411"/>
                <a:gd name="connsiteY780" fmla="*/ 272199 h 939404"/>
                <a:gd name="connsiteX781" fmla="*/ 876102 w 1196411"/>
                <a:gd name="connsiteY781" fmla="*/ 272199 h 939404"/>
                <a:gd name="connsiteX782" fmla="*/ 881166 w 1196411"/>
                <a:gd name="connsiteY782" fmla="*/ 272199 h 939404"/>
                <a:gd name="connsiteX783" fmla="*/ 883699 w 1196411"/>
                <a:gd name="connsiteY783" fmla="*/ 269667 h 939404"/>
                <a:gd name="connsiteX784" fmla="*/ 886231 w 1196411"/>
                <a:gd name="connsiteY784" fmla="*/ 269667 h 939404"/>
                <a:gd name="connsiteX785" fmla="*/ 893827 w 1196411"/>
                <a:gd name="connsiteY785" fmla="*/ 269667 h 939404"/>
                <a:gd name="connsiteX786" fmla="*/ 898891 w 1196411"/>
                <a:gd name="connsiteY786" fmla="*/ 267135 h 939404"/>
                <a:gd name="connsiteX787" fmla="*/ 901423 w 1196411"/>
                <a:gd name="connsiteY787" fmla="*/ 264603 h 939404"/>
                <a:gd name="connsiteX788" fmla="*/ 903955 w 1196411"/>
                <a:gd name="connsiteY788" fmla="*/ 262071 h 939404"/>
                <a:gd name="connsiteX789" fmla="*/ 909019 w 1196411"/>
                <a:gd name="connsiteY789" fmla="*/ 262071 h 939404"/>
                <a:gd name="connsiteX790" fmla="*/ 911551 w 1196411"/>
                <a:gd name="connsiteY790" fmla="*/ 262071 h 939404"/>
                <a:gd name="connsiteX791" fmla="*/ 916616 w 1196411"/>
                <a:gd name="connsiteY791" fmla="*/ 262071 h 939404"/>
                <a:gd name="connsiteX792" fmla="*/ 919148 w 1196411"/>
                <a:gd name="connsiteY792" fmla="*/ 259539 h 939404"/>
                <a:gd name="connsiteX793" fmla="*/ 924212 w 1196411"/>
                <a:gd name="connsiteY793" fmla="*/ 259539 h 939404"/>
                <a:gd name="connsiteX794" fmla="*/ 926744 w 1196411"/>
                <a:gd name="connsiteY794" fmla="*/ 259539 h 939404"/>
                <a:gd name="connsiteX795" fmla="*/ 934340 w 1196411"/>
                <a:gd name="connsiteY795" fmla="*/ 262071 h 939404"/>
                <a:gd name="connsiteX796" fmla="*/ 934340 w 1196411"/>
                <a:gd name="connsiteY796" fmla="*/ 264603 h 939404"/>
                <a:gd name="connsiteX797" fmla="*/ 941936 w 1196411"/>
                <a:gd name="connsiteY797" fmla="*/ 264603 h 939404"/>
                <a:gd name="connsiteX798" fmla="*/ 947001 w 1196411"/>
                <a:gd name="connsiteY798" fmla="*/ 262071 h 939404"/>
                <a:gd name="connsiteX799" fmla="*/ 949533 w 1196411"/>
                <a:gd name="connsiteY799" fmla="*/ 262071 h 939404"/>
                <a:gd name="connsiteX800" fmla="*/ 952065 w 1196411"/>
                <a:gd name="connsiteY800" fmla="*/ 262071 h 939404"/>
                <a:gd name="connsiteX801" fmla="*/ 954597 w 1196411"/>
                <a:gd name="connsiteY801" fmla="*/ 259539 h 939404"/>
                <a:gd name="connsiteX802" fmla="*/ 957129 w 1196411"/>
                <a:gd name="connsiteY802" fmla="*/ 259539 h 939404"/>
                <a:gd name="connsiteX803" fmla="*/ 959661 w 1196411"/>
                <a:gd name="connsiteY803" fmla="*/ 259539 h 939404"/>
                <a:gd name="connsiteX804" fmla="*/ 959661 w 1196411"/>
                <a:gd name="connsiteY804" fmla="*/ 262071 h 939404"/>
                <a:gd name="connsiteX805" fmla="*/ 964725 w 1196411"/>
                <a:gd name="connsiteY805" fmla="*/ 267135 h 939404"/>
                <a:gd name="connsiteX806" fmla="*/ 967257 w 1196411"/>
                <a:gd name="connsiteY806" fmla="*/ 267135 h 939404"/>
                <a:gd name="connsiteX807" fmla="*/ 967257 w 1196411"/>
                <a:gd name="connsiteY807" fmla="*/ 269667 h 939404"/>
                <a:gd name="connsiteX808" fmla="*/ 967257 w 1196411"/>
                <a:gd name="connsiteY808" fmla="*/ 272199 h 939404"/>
                <a:gd name="connsiteX809" fmla="*/ 969789 w 1196411"/>
                <a:gd name="connsiteY809" fmla="*/ 274732 h 939404"/>
                <a:gd name="connsiteX810" fmla="*/ 969789 w 1196411"/>
                <a:gd name="connsiteY810" fmla="*/ 277264 h 939404"/>
                <a:gd name="connsiteX811" fmla="*/ 967257 w 1196411"/>
                <a:gd name="connsiteY811" fmla="*/ 279796 h 939404"/>
                <a:gd name="connsiteX812" fmla="*/ 967257 w 1196411"/>
                <a:gd name="connsiteY812" fmla="*/ 286126 h 939404"/>
                <a:gd name="connsiteX813" fmla="*/ 964725 w 1196411"/>
                <a:gd name="connsiteY813" fmla="*/ 288658 h 939404"/>
                <a:gd name="connsiteX814" fmla="*/ 962193 w 1196411"/>
                <a:gd name="connsiteY814" fmla="*/ 293722 h 939404"/>
                <a:gd name="connsiteX815" fmla="*/ 957129 w 1196411"/>
                <a:gd name="connsiteY815" fmla="*/ 302584 h 939404"/>
                <a:gd name="connsiteX816" fmla="*/ 954597 w 1196411"/>
                <a:gd name="connsiteY816" fmla="*/ 302584 h 939404"/>
                <a:gd name="connsiteX817" fmla="*/ 952065 w 1196411"/>
                <a:gd name="connsiteY817" fmla="*/ 305117 h 939404"/>
                <a:gd name="connsiteX818" fmla="*/ 949533 w 1196411"/>
                <a:gd name="connsiteY818" fmla="*/ 310181 h 939404"/>
                <a:gd name="connsiteX819" fmla="*/ 944468 w 1196411"/>
                <a:gd name="connsiteY819" fmla="*/ 316511 h 939404"/>
                <a:gd name="connsiteX820" fmla="*/ 944468 w 1196411"/>
                <a:gd name="connsiteY820" fmla="*/ 319043 h 939404"/>
                <a:gd name="connsiteX821" fmla="*/ 944468 w 1196411"/>
                <a:gd name="connsiteY821" fmla="*/ 324107 h 939404"/>
                <a:gd name="connsiteX822" fmla="*/ 944468 w 1196411"/>
                <a:gd name="connsiteY822" fmla="*/ 326639 h 939404"/>
                <a:gd name="connsiteX823" fmla="*/ 944468 w 1196411"/>
                <a:gd name="connsiteY823" fmla="*/ 329171 h 939404"/>
                <a:gd name="connsiteX824" fmla="*/ 944468 w 1196411"/>
                <a:gd name="connsiteY824" fmla="*/ 331704 h 939404"/>
                <a:gd name="connsiteX825" fmla="*/ 944468 w 1196411"/>
                <a:gd name="connsiteY825" fmla="*/ 329171 h 939404"/>
                <a:gd name="connsiteX826" fmla="*/ 944468 w 1196411"/>
                <a:gd name="connsiteY826" fmla="*/ 331704 h 939404"/>
                <a:gd name="connsiteX827" fmla="*/ 944468 w 1196411"/>
                <a:gd name="connsiteY827" fmla="*/ 334235 h 939404"/>
                <a:gd name="connsiteX828" fmla="*/ 941936 w 1196411"/>
                <a:gd name="connsiteY828" fmla="*/ 336768 h 939404"/>
                <a:gd name="connsiteX829" fmla="*/ 941936 w 1196411"/>
                <a:gd name="connsiteY829" fmla="*/ 341832 h 939404"/>
                <a:gd name="connsiteX830" fmla="*/ 944468 w 1196411"/>
                <a:gd name="connsiteY830" fmla="*/ 344364 h 939404"/>
                <a:gd name="connsiteX831" fmla="*/ 944468 w 1196411"/>
                <a:gd name="connsiteY831" fmla="*/ 346896 h 939404"/>
                <a:gd name="connsiteX832" fmla="*/ 944468 w 1196411"/>
                <a:gd name="connsiteY832" fmla="*/ 349428 h 939404"/>
                <a:gd name="connsiteX833" fmla="*/ 944468 w 1196411"/>
                <a:gd name="connsiteY833" fmla="*/ 351960 h 939404"/>
                <a:gd name="connsiteX834" fmla="*/ 941936 w 1196411"/>
                <a:gd name="connsiteY834" fmla="*/ 351960 h 939404"/>
                <a:gd name="connsiteX835" fmla="*/ 941936 w 1196411"/>
                <a:gd name="connsiteY835" fmla="*/ 357024 h 939404"/>
                <a:gd name="connsiteX836" fmla="*/ 941936 w 1196411"/>
                <a:gd name="connsiteY836" fmla="*/ 359556 h 939404"/>
                <a:gd name="connsiteX837" fmla="*/ 939404 w 1196411"/>
                <a:gd name="connsiteY837" fmla="*/ 365887 h 939404"/>
                <a:gd name="connsiteX838" fmla="*/ 939404 w 1196411"/>
                <a:gd name="connsiteY838" fmla="*/ 368419 h 939404"/>
                <a:gd name="connsiteX839" fmla="*/ 939404 w 1196411"/>
                <a:gd name="connsiteY839" fmla="*/ 373483 h 939404"/>
                <a:gd name="connsiteX840" fmla="*/ 936872 w 1196411"/>
                <a:gd name="connsiteY840" fmla="*/ 373483 h 939404"/>
                <a:gd name="connsiteX841" fmla="*/ 936872 w 1196411"/>
                <a:gd name="connsiteY841" fmla="*/ 376015 h 939404"/>
                <a:gd name="connsiteX842" fmla="*/ 936872 w 1196411"/>
                <a:gd name="connsiteY842" fmla="*/ 381079 h 939404"/>
                <a:gd name="connsiteX843" fmla="*/ 936872 w 1196411"/>
                <a:gd name="connsiteY843" fmla="*/ 383611 h 939404"/>
                <a:gd name="connsiteX844" fmla="*/ 934340 w 1196411"/>
                <a:gd name="connsiteY844" fmla="*/ 383611 h 939404"/>
                <a:gd name="connsiteX845" fmla="*/ 934340 w 1196411"/>
                <a:gd name="connsiteY845" fmla="*/ 386143 h 939404"/>
                <a:gd name="connsiteX846" fmla="*/ 934340 w 1196411"/>
                <a:gd name="connsiteY846" fmla="*/ 388676 h 939404"/>
                <a:gd name="connsiteX847" fmla="*/ 934340 w 1196411"/>
                <a:gd name="connsiteY847" fmla="*/ 393740 h 939404"/>
                <a:gd name="connsiteX848" fmla="*/ 934340 w 1196411"/>
                <a:gd name="connsiteY848" fmla="*/ 396272 h 939404"/>
                <a:gd name="connsiteX849" fmla="*/ 931808 w 1196411"/>
                <a:gd name="connsiteY849" fmla="*/ 398804 h 939404"/>
                <a:gd name="connsiteX850" fmla="*/ 931808 w 1196411"/>
                <a:gd name="connsiteY850" fmla="*/ 401336 h 939404"/>
                <a:gd name="connsiteX851" fmla="*/ 929276 w 1196411"/>
                <a:gd name="connsiteY851" fmla="*/ 403868 h 939404"/>
                <a:gd name="connsiteX852" fmla="*/ 929276 w 1196411"/>
                <a:gd name="connsiteY852" fmla="*/ 408932 h 939404"/>
                <a:gd name="connsiteX853" fmla="*/ 929276 w 1196411"/>
                <a:gd name="connsiteY853" fmla="*/ 413996 h 939404"/>
                <a:gd name="connsiteX854" fmla="*/ 926744 w 1196411"/>
                <a:gd name="connsiteY854" fmla="*/ 413996 h 939404"/>
                <a:gd name="connsiteX855" fmla="*/ 926744 w 1196411"/>
                <a:gd name="connsiteY855" fmla="*/ 416528 h 939404"/>
                <a:gd name="connsiteX856" fmla="*/ 926744 w 1196411"/>
                <a:gd name="connsiteY856" fmla="*/ 419061 h 939404"/>
                <a:gd name="connsiteX857" fmla="*/ 924212 w 1196411"/>
                <a:gd name="connsiteY857" fmla="*/ 421592 h 939404"/>
                <a:gd name="connsiteX858" fmla="*/ 924212 w 1196411"/>
                <a:gd name="connsiteY858" fmla="*/ 411464 h 939404"/>
                <a:gd name="connsiteX859" fmla="*/ 919148 w 1196411"/>
                <a:gd name="connsiteY859" fmla="*/ 411464 h 939404"/>
                <a:gd name="connsiteX860" fmla="*/ 916616 w 1196411"/>
                <a:gd name="connsiteY860" fmla="*/ 411464 h 939404"/>
                <a:gd name="connsiteX861" fmla="*/ 916616 w 1196411"/>
                <a:gd name="connsiteY861" fmla="*/ 413996 h 939404"/>
                <a:gd name="connsiteX862" fmla="*/ 916616 w 1196411"/>
                <a:gd name="connsiteY862" fmla="*/ 416528 h 939404"/>
                <a:gd name="connsiteX863" fmla="*/ 916616 w 1196411"/>
                <a:gd name="connsiteY863" fmla="*/ 419061 h 939404"/>
                <a:gd name="connsiteX864" fmla="*/ 916616 w 1196411"/>
                <a:gd name="connsiteY864" fmla="*/ 421592 h 939404"/>
                <a:gd name="connsiteX865" fmla="*/ 916616 w 1196411"/>
                <a:gd name="connsiteY865" fmla="*/ 424125 h 939404"/>
                <a:gd name="connsiteX866" fmla="*/ 914083 w 1196411"/>
                <a:gd name="connsiteY866" fmla="*/ 424125 h 939404"/>
                <a:gd name="connsiteX867" fmla="*/ 914083 w 1196411"/>
                <a:gd name="connsiteY867" fmla="*/ 426657 h 939404"/>
                <a:gd name="connsiteX868" fmla="*/ 916616 w 1196411"/>
                <a:gd name="connsiteY868" fmla="*/ 431721 h 939404"/>
                <a:gd name="connsiteX869" fmla="*/ 914083 w 1196411"/>
                <a:gd name="connsiteY869" fmla="*/ 434253 h 939404"/>
                <a:gd name="connsiteX870" fmla="*/ 914083 w 1196411"/>
                <a:gd name="connsiteY870" fmla="*/ 439317 h 939404"/>
                <a:gd name="connsiteX871" fmla="*/ 914083 w 1196411"/>
                <a:gd name="connsiteY871" fmla="*/ 441849 h 939404"/>
                <a:gd name="connsiteX872" fmla="*/ 914083 w 1196411"/>
                <a:gd name="connsiteY872" fmla="*/ 444381 h 939404"/>
                <a:gd name="connsiteX873" fmla="*/ 914083 w 1196411"/>
                <a:gd name="connsiteY873" fmla="*/ 446913 h 939404"/>
                <a:gd name="connsiteX874" fmla="*/ 914083 w 1196411"/>
                <a:gd name="connsiteY874" fmla="*/ 449446 h 939404"/>
                <a:gd name="connsiteX875" fmla="*/ 916616 w 1196411"/>
                <a:gd name="connsiteY875" fmla="*/ 449446 h 939404"/>
                <a:gd name="connsiteX876" fmla="*/ 916616 w 1196411"/>
                <a:gd name="connsiteY876" fmla="*/ 451978 h 939404"/>
                <a:gd name="connsiteX877" fmla="*/ 916616 w 1196411"/>
                <a:gd name="connsiteY877" fmla="*/ 454510 h 939404"/>
                <a:gd name="connsiteX878" fmla="*/ 916616 w 1196411"/>
                <a:gd name="connsiteY878" fmla="*/ 457042 h 939404"/>
                <a:gd name="connsiteX879" fmla="*/ 914083 w 1196411"/>
                <a:gd name="connsiteY879" fmla="*/ 457042 h 939404"/>
                <a:gd name="connsiteX880" fmla="*/ 914083 w 1196411"/>
                <a:gd name="connsiteY880" fmla="*/ 459574 h 939404"/>
                <a:gd name="connsiteX881" fmla="*/ 914083 w 1196411"/>
                <a:gd name="connsiteY881" fmla="*/ 462106 h 939404"/>
                <a:gd name="connsiteX882" fmla="*/ 914083 w 1196411"/>
                <a:gd name="connsiteY882" fmla="*/ 468436 h 939404"/>
                <a:gd name="connsiteX883" fmla="*/ 911551 w 1196411"/>
                <a:gd name="connsiteY883" fmla="*/ 474766 h 939404"/>
                <a:gd name="connsiteX884" fmla="*/ 911551 w 1196411"/>
                <a:gd name="connsiteY884" fmla="*/ 472234 h 939404"/>
                <a:gd name="connsiteX885" fmla="*/ 906487 w 1196411"/>
                <a:gd name="connsiteY885" fmla="*/ 481097 h 939404"/>
                <a:gd name="connsiteX886" fmla="*/ 901423 w 1196411"/>
                <a:gd name="connsiteY886" fmla="*/ 483629 h 939404"/>
                <a:gd name="connsiteX887" fmla="*/ 898891 w 1196411"/>
                <a:gd name="connsiteY887" fmla="*/ 483629 h 939404"/>
                <a:gd name="connsiteX888" fmla="*/ 898891 w 1196411"/>
                <a:gd name="connsiteY888" fmla="*/ 486161 h 939404"/>
                <a:gd name="connsiteX889" fmla="*/ 896359 w 1196411"/>
                <a:gd name="connsiteY889" fmla="*/ 488693 h 939404"/>
                <a:gd name="connsiteX890" fmla="*/ 893827 w 1196411"/>
                <a:gd name="connsiteY890" fmla="*/ 493757 h 939404"/>
                <a:gd name="connsiteX891" fmla="*/ 891295 w 1196411"/>
                <a:gd name="connsiteY891" fmla="*/ 496289 h 939404"/>
                <a:gd name="connsiteX892" fmla="*/ 891295 w 1196411"/>
                <a:gd name="connsiteY892" fmla="*/ 498821 h 939404"/>
                <a:gd name="connsiteX893" fmla="*/ 893827 w 1196411"/>
                <a:gd name="connsiteY893" fmla="*/ 501353 h 939404"/>
                <a:gd name="connsiteX894" fmla="*/ 896359 w 1196411"/>
                <a:gd name="connsiteY894" fmla="*/ 501353 h 939404"/>
                <a:gd name="connsiteX895" fmla="*/ 898891 w 1196411"/>
                <a:gd name="connsiteY895" fmla="*/ 503885 h 939404"/>
                <a:gd name="connsiteX896" fmla="*/ 901423 w 1196411"/>
                <a:gd name="connsiteY896" fmla="*/ 506417 h 939404"/>
                <a:gd name="connsiteX897" fmla="*/ 901423 w 1196411"/>
                <a:gd name="connsiteY897" fmla="*/ 508950 h 939404"/>
                <a:gd name="connsiteX898" fmla="*/ 903955 w 1196411"/>
                <a:gd name="connsiteY898" fmla="*/ 508950 h 939404"/>
                <a:gd name="connsiteX899" fmla="*/ 906487 w 1196411"/>
                <a:gd name="connsiteY899" fmla="*/ 502620 h 939404"/>
                <a:gd name="connsiteX900" fmla="*/ 903955 w 1196411"/>
                <a:gd name="connsiteY900" fmla="*/ 500087 h 939404"/>
                <a:gd name="connsiteX901" fmla="*/ 909019 w 1196411"/>
                <a:gd name="connsiteY901" fmla="*/ 505151 h 939404"/>
                <a:gd name="connsiteX902" fmla="*/ 914083 w 1196411"/>
                <a:gd name="connsiteY902" fmla="*/ 507684 h 939404"/>
                <a:gd name="connsiteX903" fmla="*/ 916616 w 1196411"/>
                <a:gd name="connsiteY903" fmla="*/ 507684 h 939404"/>
                <a:gd name="connsiteX904" fmla="*/ 916616 w 1196411"/>
                <a:gd name="connsiteY904" fmla="*/ 510215 h 939404"/>
                <a:gd name="connsiteX905" fmla="*/ 919148 w 1196411"/>
                <a:gd name="connsiteY905" fmla="*/ 510215 h 939404"/>
                <a:gd name="connsiteX906" fmla="*/ 921680 w 1196411"/>
                <a:gd name="connsiteY906" fmla="*/ 510215 h 939404"/>
                <a:gd name="connsiteX907" fmla="*/ 924212 w 1196411"/>
                <a:gd name="connsiteY907" fmla="*/ 505151 h 939404"/>
                <a:gd name="connsiteX908" fmla="*/ 926744 w 1196411"/>
                <a:gd name="connsiteY908" fmla="*/ 502620 h 939404"/>
                <a:gd name="connsiteX909" fmla="*/ 929276 w 1196411"/>
                <a:gd name="connsiteY909" fmla="*/ 502620 h 939404"/>
                <a:gd name="connsiteX910" fmla="*/ 931808 w 1196411"/>
                <a:gd name="connsiteY910" fmla="*/ 500087 h 939404"/>
                <a:gd name="connsiteX911" fmla="*/ 934340 w 1196411"/>
                <a:gd name="connsiteY911" fmla="*/ 500087 h 939404"/>
                <a:gd name="connsiteX912" fmla="*/ 936872 w 1196411"/>
                <a:gd name="connsiteY912" fmla="*/ 502620 h 939404"/>
                <a:gd name="connsiteX913" fmla="*/ 939404 w 1196411"/>
                <a:gd name="connsiteY913" fmla="*/ 502620 h 939404"/>
                <a:gd name="connsiteX914" fmla="*/ 941936 w 1196411"/>
                <a:gd name="connsiteY914" fmla="*/ 505151 h 939404"/>
                <a:gd name="connsiteX915" fmla="*/ 944468 w 1196411"/>
                <a:gd name="connsiteY915" fmla="*/ 505151 h 939404"/>
                <a:gd name="connsiteX916" fmla="*/ 947001 w 1196411"/>
                <a:gd name="connsiteY916" fmla="*/ 505151 h 939404"/>
                <a:gd name="connsiteX917" fmla="*/ 949533 w 1196411"/>
                <a:gd name="connsiteY917" fmla="*/ 505151 h 939404"/>
                <a:gd name="connsiteX918" fmla="*/ 954597 w 1196411"/>
                <a:gd name="connsiteY918" fmla="*/ 505151 h 939404"/>
                <a:gd name="connsiteX919" fmla="*/ 962193 w 1196411"/>
                <a:gd name="connsiteY919" fmla="*/ 507684 h 939404"/>
                <a:gd name="connsiteX920" fmla="*/ 964725 w 1196411"/>
                <a:gd name="connsiteY920" fmla="*/ 507684 h 939404"/>
                <a:gd name="connsiteX921" fmla="*/ 967257 w 1196411"/>
                <a:gd name="connsiteY921" fmla="*/ 507684 h 939404"/>
                <a:gd name="connsiteX922" fmla="*/ 967257 w 1196411"/>
                <a:gd name="connsiteY922" fmla="*/ 505151 h 939404"/>
                <a:gd name="connsiteX923" fmla="*/ 969789 w 1196411"/>
                <a:gd name="connsiteY923" fmla="*/ 505151 h 939404"/>
                <a:gd name="connsiteX924" fmla="*/ 977386 w 1196411"/>
                <a:gd name="connsiteY924" fmla="*/ 505151 h 939404"/>
                <a:gd name="connsiteX925" fmla="*/ 979918 w 1196411"/>
                <a:gd name="connsiteY925" fmla="*/ 507684 h 939404"/>
                <a:gd name="connsiteX926" fmla="*/ 982450 w 1196411"/>
                <a:gd name="connsiteY926" fmla="*/ 507684 h 939404"/>
                <a:gd name="connsiteX927" fmla="*/ 984982 w 1196411"/>
                <a:gd name="connsiteY927" fmla="*/ 505151 h 939404"/>
                <a:gd name="connsiteX928" fmla="*/ 987514 w 1196411"/>
                <a:gd name="connsiteY928" fmla="*/ 505151 h 939404"/>
                <a:gd name="connsiteX929" fmla="*/ 987514 w 1196411"/>
                <a:gd name="connsiteY929" fmla="*/ 502620 h 939404"/>
                <a:gd name="connsiteX930" fmla="*/ 990046 w 1196411"/>
                <a:gd name="connsiteY930" fmla="*/ 502620 h 939404"/>
                <a:gd name="connsiteX931" fmla="*/ 992578 w 1196411"/>
                <a:gd name="connsiteY931" fmla="*/ 500087 h 939404"/>
                <a:gd name="connsiteX932" fmla="*/ 995110 w 1196411"/>
                <a:gd name="connsiteY932" fmla="*/ 500087 h 939404"/>
                <a:gd name="connsiteX933" fmla="*/ 997642 w 1196411"/>
                <a:gd name="connsiteY933" fmla="*/ 500087 h 939404"/>
                <a:gd name="connsiteX934" fmla="*/ 1000174 w 1196411"/>
                <a:gd name="connsiteY934" fmla="*/ 500087 h 939404"/>
                <a:gd name="connsiteX935" fmla="*/ 1000174 w 1196411"/>
                <a:gd name="connsiteY935" fmla="*/ 497555 h 939404"/>
                <a:gd name="connsiteX936" fmla="*/ 997642 w 1196411"/>
                <a:gd name="connsiteY936" fmla="*/ 497555 h 939404"/>
                <a:gd name="connsiteX937" fmla="*/ 995110 w 1196411"/>
                <a:gd name="connsiteY937" fmla="*/ 495023 h 939404"/>
                <a:gd name="connsiteX938" fmla="*/ 997642 w 1196411"/>
                <a:gd name="connsiteY938" fmla="*/ 495023 h 939404"/>
                <a:gd name="connsiteX939" fmla="*/ 1002707 w 1196411"/>
                <a:gd name="connsiteY939" fmla="*/ 495023 h 939404"/>
                <a:gd name="connsiteX940" fmla="*/ 1005239 w 1196411"/>
                <a:gd name="connsiteY940" fmla="*/ 497555 h 939404"/>
                <a:gd name="connsiteX941" fmla="*/ 1007771 w 1196411"/>
                <a:gd name="connsiteY941" fmla="*/ 497555 h 939404"/>
                <a:gd name="connsiteX942" fmla="*/ 1010303 w 1196411"/>
                <a:gd name="connsiteY942" fmla="*/ 500087 h 939404"/>
                <a:gd name="connsiteX943" fmla="*/ 1012835 w 1196411"/>
                <a:gd name="connsiteY943" fmla="*/ 500087 h 939404"/>
                <a:gd name="connsiteX944" fmla="*/ 1015367 w 1196411"/>
                <a:gd name="connsiteY944" fmla="*/ 502620 h 939404"/>
                <a:gd name="connsiteX945" fmla="*/ 1017899 w 1196411"/>
                <a:gd name="connsiteY945" fmla="*/ 502620 h 939404"/>
                <a:gd name="connsiteX946" fmla="*/ 1022963 w 1196411"/>
                <a:gd name="connsiteY946" fmla="*/ 500087 h 939404"/>
                <a:gd name="connsiteX947" fmla="*/ 1025495 w 1196411"/>
                <a:gd name="connsiteY947" fmla="*/ 500087 h 939404"/>
                <a:gd name="connsiteX948" fmla="*/ 1028027 w 1196411"/>
                <a:gd name="connsiteY948" fmla="*/ 500087 h 939404"/>
                <a:gd name="connsiteX949" fmla="*/ 1030559 w 1196411"/>
                <a:gd name="connsiteY949" fmla="*/ 497555 h 939404"/>
                <a:gd name="connsiteX950" fmla="*/ 1033092 w 1196411"/>
                <a:gd name="connsiteY950" fmla="*/ 497555 h 939404"/>
                <a:gd name="connsiteX951" fmla="*/ 1035624 w 1196411"/>
                <a:gd name="connsiteY951" fmla="*/ 497555 h 939404"/>
                <a:gd name="connsiteX952" fmla="*/ 1043220 w 1196411"/>
                <a:gd name="connsiteY952" fmla="*/ 502620 h 939404"/>
                <a:gd name="connsiteX953" fmla="*/ 1048284 w 1196411"/>
                <a:gd name="connsiteY953" fmla="*/ 502620 h 939404"/>
                <a:gd name="connsiteX954" fmla="*/ 1050816 w 1196411"/>
                <a:gd name="connsiteY954" fmla="*/ 502620 h 939404"/>
                <a:gd name="connsiteX955" fmla="*/ 1058412 w 1196411"/>
                <a:gd name="connsiteY955" fmla="*/ 505151 h 939404"/>
                <a:gd name="connsiteX956" fmla="*/ 1063477 w 1196411"/>
                <a:gd name="connsiteY956" fmla="*/ 510215 h 939404"/>
                <a:gd name="connsiteX957" fmla="*/ 1066009 w 1196411"/>
                <a:gd name="connsiteY957" fmla="*/ 512748 h 939404"/>
                <a:gd name="connsiteX958" fmla="*/ 1073605 w 1196411"/>
                <a:gd name="connsiteY958" fmla="*/ 519078 h 939404"/>
                <a:gd name="connsiteX959" fmla="*/ 1081201 w 1196411"/>
                <a:gd name="connsiteY959" fmla="*/ 524142 h 939404"/>
                <a:gd name="connsiteX960" fmla="*/ 1086266 w 1196411"/>
                <a:gd name="connsiteY960" fmla="*/ 526674 h 939404"/>
                <a:gd name="connsiteX961" fmla="*/ 1088798 w 1196411"/>
                <a:gd name="connsiteY961" fmla="*/ 529206 h 939404"/>
                <a:gd name="connsiteX962" fmla="*/ 1091330 w 1196411"/>
                <a:gd name="connsiteY962" fmla="*/ 531738 h 939404"/>
                <a:gd name="connsiteX963" fmla="*/ 1091330 w 1196411"/>
                <a:gd name="connsiteY963" fmla="*/ 534271 h 939404"/>
                <a:gd name="connsiteX964" fmla="*/ 1091330 w 1196411"/>
                <a:gd name="connsiteY964" fmla="*/ 536802 h 939404"/>
                <a:gd name="connsiteX965" fmla="*/ 1093862 w 1196411"/>
                <a:gd name="connsiteY965" fmla="*/ 536802 h 939404"/>
                <a:gd name="connsiteX966" fmla="*/ 1093862 w 1196411"/>
                <a:gd name="connsiteY966" fmla="*/ 539335 h 939404"/>
                <a:gd name="connsiteX967" fmla="*/ 1096394 w 1196411"/>
                <a:gd name="connsiteY967" fmla="*/ 539335 h 939404"/>
                <a:gd name="connsiteX968" fmla="*/ 1098926 w 1196411"/>
                <a:gd name="connsiteY968" fmla="*/ 541867 h 939404"/>
                <a:gd name="connsiteX969" fmla="*/ 1096394 w 1196411"/>
                <a:gd name="connsiteY969" fmla="*/ 541867 h 939404"/>
                <a:gd name="connsiteX970" fmla="*/ 1091330 w 1196411"/>
                <a:gd name="connsiteY970" fmla="*/ 544399 h 939404"/>
                <a:gd name="connsiteX971" fmla="*/ 1091330 w 1196411"/>
                <a:gd name="connsiteY971" fmla="*/ 546931 h 939404"/>
                <a:gd name="connsiteX972" fmla="*/ 1088798 w 1196411"/>
                <a:gd name="connsiteY972" fmla="*/ 546931 h 939404"/>
                <a:gd name="connsiteX973" fmla="*/ 1088798 w 1196411"/>
                <a:gd name="connsiteY973" fmla="*/ 549463 h 939404"/>
                <a:gd name="connsiteX974" fmla="*/ 1091330 w 1196411"/>
                <a:gd name="connsiteY974" fmla="*/ 551995 h 939404"/>
                <a:gd name="connsiteX975" fmla="*/ 1091330 w 1196411"/>
                <a:gd name="connsiteY975" fmla="*/ 554527 h 939404"/>
                <a:gd name="connsiteX976" fmla="*/ 1091330 w 1196411"/>
                <a:gd name="connsiteY976" fmla="*/ 551995 h 939404"/>
                <a:gd name="connsiteX977" fmla="*/ 1093862 w 1196411"/>
                <a:gd name="connsiteY977" fmla="*/ 557059 h 939404"/>
                <a:gd name="connsiteX978" fmla="*/ 1093862 w 1196411"/>
                <a:gd name="connsiteY978" fmla="*/ 562123 h 939404"/>
                <a:gd name="connsiteX979" fmla="*/ 1096394 w 1196411"/>
                <a:gd name="connsiteY979" fmla="*/ 567187 h 939404"/>
                <a:gd name="connsiteX980" fmla="*/ 1096394 w 1196411"/>
                <a:gd name="connsiteY980" fmla="*/ 569720 h 939404"/>
                <a:gd name="connsiteX981" fmla="*/ 1096394 w 1196411"/>
                <a:gd name="connsiteY981" fmla="*/ 572252 h 939404"/>
                <a:gd name="connsiteX982" fmla="*/ 1096394 w 1196411"/>
                <a:gd name="connsiteY982" fmla="*/ 574784 h 939404"/>
                <a:gd name="connsiteX983" fmla="*/ 1093862 w 1196411"/>
                <a:gd name="connsiteY983" fmla="*/ 579848 h 939404"/>
                <a:gd name="connsiteX984" fmla="*/ 1091330 w 1196411"/>
                <a:gd name="connsiteY984" fmla="*/ 584912 h 939404"/>
                <a:gd name="connsiteX985" fmla="*/ 1088798 w 1196411"/>
                <a:gd name="connsiteY985" fmla="*/ 587444 h 939404"/>
                <a:gd name="connsiteX986" fmla="*/ 1088798 w 1196411"/>
                <a:gd name="connsiteY986" fmla="*/ 589976 h 939404"/>
                <a:gd name="connsiteX987" fmla="*/ 1086266 w 1196411"/>
                <a:gd name="connsiteY987" fmla="*/ 595041 h 939404"/>
                <a:gd name="connsiteX988" fmla="*/ 1086266 w 1196411"/>
                <a:gd name="connsiteY988" fmla="*/ 600105 h 939404"/>
                <a:gd name="connsiteX989" fmla="*/ 1086266 w 1196411"/>
                <a:gd name="connsiteY989" fmla="*/ 602637 h 939404"/>
                <a:gd name="connsiteX990" fmla="*/ 1083733 w 1196411"/>
                <a:gd name="connsiteY990" fmla="*/ 611499 h 939404"/>
                <a:gd name="connsiteX991" fmla="*/ 1083733 w 1196411"/>
                <a:gd name="connsiteY991" fmla="*/ 614031 h 939404"/>
                <a:gd name="connsiteX992" fmla="*/ 1083733 w 1196411"/>
                <a:gd name="connsiteY992" fmla="*/ 616563 h 939404"/>
                <a:gd name="connsiteX993" fmla="*/ 1083733 w 1196411"/>
                <a:gd name="connsiteY993" fmla="*/ 619095 h 939404"/>
                <a:gd name="connsiteX994" fmla="*/ 1083733 w 1196411"/>
                <a:gd name="connsiteY994" fmla="*/ 621628 h 939404"/>
                <a:gd name="connsiteX995" fmla="*/ 1083733 w 1196411"/>
                <a:gd name="connsiteY995" fmla="*/ 624159 h 939404"/>
                <a:gd name="connsiteX996" fmla="*/ 1083733 w 1196411"/>
                <a:gd name="connsiteY996" fmla="*/ 629224 h 939404"/>
                <a:gd name="connsiteX997" fmla="*/ 1086266 w 1196411"/>
                <a:gd name="connsiteY997" fmla="*/ 635554 h 939404"/>
                <a:gd name="connsiteX998" fmla="*/ 1086266 w 1196411"/>
                <a:gd name="connsiteY998" fmla="*/ 638086 h 939404"/>
                <a:gd name="connsiteX999" fmla="*/ 1083733 w 1196411"/>
                <a:gd name="connsiteY999" fmla="*/ 638086 h 939404"/>
                <a:gd name="connsiteX1000" fmla="*/ 1083733 w 1196411"/>
                <a:gd name="connsiteY1000" fmla="*/ 644416 h 939404"/>
                <a:gd name="connsiteX1001" fmla="*/ 1083733 w 1196411"/>
                <a:gd name="connsiteY1001" fmla="*/ 646948 h 939404"/>
                <a:gd name="connsiteX1002" fmla="*/ 1083733 w 1196411"/>
                <a:gd name="connsiteY1002" fmla="*/ 649480 h 939404"/>
                <a:gd name="connsiteX1003" fmla="*/ 1083733 w 1196411"/>
                <a:gd name="connsiteY1003" fmla="*/ 652013 h 939404"/>
                <a:gd name="connsiteX1004" fmla="*/ 1086266 w 1196411"/>
                <a:gd name="connsiteY1004" fmla="*/ 652013 h 939404"/>
                <a:gd name="connsiteX1005" fmla="*/ 1086266 w 1196411"/>
                <a:gd name="connsiteY1005" fmla="*/ 654545 h 939404"/>
                <a:gd name="connsiteX1006" fmla="*/ 1086266 w 1196411"/>
                <a:gd name="connsiteY1006" fmla="*/ 657077 h 939404"/>
                <a:gd name="connsiteX1007" fmla="*/ 1083733 w 1196411"/>
                <a:gd name="connsiteY1007" fmla="*/ 657077 h 939404"/>
                <a:gd name="connsiteX1008" fmla="*/ 1081201 w 1196411"/>
                <a:gd name="connsiteY1008" fmla="*/ 662141 h 939404"/>
                <a:gd name="connsiteX1009" fmla="*/ 1078669 w 1196411"/>
                <a:gd name="connsiteY1009" fmla="*/ 673535 h 939404"/>
                <a:gd name="connsiteX1010" fmla="*/ 1078669 w 1196411"/>
                <a:gd name="connsiteY1010" fmla="*/ 679866 h 939404"/>
                <a:gd name="connsiteX1011" fmla="*/ 1078669 w 1196411"/>
                <a:gd name="connsiteY1011" fmla="*/ 684930 h 939404"/>
                <a:gd name="connsiteX1012" fmla="*/ 1081201 w 1196411"/>
                <a:gd name="connsiteY1012" fmla="*/ 687462 h 939404"/>
                <a:gd name="connsiteX1013" fmla="*/ 1081201 w 1196411"/>
                <a:gd name="connsiteY1013" fmla="*/ 689994 h 939404"/>
                <a:gd name="connsiteX1014" fmla="*/ 1081201 w 1196411"/>
                <a:gd name="connsiteY1014" fmla="*/ 692526 h 939404"/>
                <a:gd name="connsiteX1015" fmla="*/ 1078669 w 1196411"/>
                <a:gd name="connsiteY1015" fmla="*/ 692526 h 939404"/>
                <a:gd name="connsiteX1016" fmla="*/ 1076137 w 1196411"/>
                <a:gd name="connsiteY1016" fmla="*/ 692526 h 939404"/>
                <a:gd name="connsiteX1017" fmla="*/ 1073605 w 1196411"/>
                <a:gd name="connsiteY1017" fmla="*/ 698856 h 939404"/>
                <a:gd name="connsiteX1018" fmla="*/ 1073605 w 1196411"/>
                <a:gd name="connsiteY1018" fmla="*/ 701388 h 939404"/>
                <a:gd name="connsiteX1019" fmla="*/ 1073605 w 1196411"/>
                <a:gd name="connsiteY1019" fmla="*/ 703920 h 939404"/>
                <a:gd name="connsiteX1020" fmla="*/ 1073605 w 1196411"/>
                <a:gd name="connsiteY1020" fmla="*/ 708985 h 939404"/>
                <a:gd name="connsiteX1021" fmla="*/ 1073605 w 1196411"/>
                <a:gd name="connsiteY1021" fmla="*/ 711517 h 939404"/>
                <a:gd name="connsiteX1022" fmla="*/ 1073605 w 1196411"/>
                <a:gd name="connsiteY1022" fmla="*/ 714049 h 939404"/>
                <a:gd name="connsiteX1023" fmla="*/ 1076137 w 1196411"/>
                <a:gd name="connsiteY1023" fmla="*/ 716581 h 939404"/>
                <a:gd name="connsiteX1024" fmla="*/ 1076137 w 1196411"/>
                <a:gd name="connsiteY1024" fmla="*/ 719113 h 939404"/>
                <a:gd name="connsiteX1025" fmla="*/ 1078669 w 1196411"/>
                <a:gd name="connsiteY1025" fmla="*/ 721645 h 939404"/>
                <a:gd name="connsiteX1026" fmla="*/ 1081201 w 1196411"/>
                <a:gd name="connsiteY1026" fmla="*/ 721645 h 939404"/>
                <a:gd name="connsiteX1027" fmla="*/ 1081201 w 1196411"/>
                <a:gd name="connsiteY1027" fmla="*/ 724177 h 939404"/>
                <a:gd name="connsiteX1028" fmla="*/ 1081201 w 1196411"/>
                <a:gd name="connsiteY1028" fmla="*/ 726709 h 939404"/>
                <a:gd name="connsiteX1029" fmla="*/ 1083733 w 1196411"/>
                <a:gd name="connsiteY1029" fmla="*/ 729241 h 939404"/>
                <a:gd name="connsiteX1030" fmla="*/ 1083733 w 1196411"/>
                <a:gd name="connsiteY1030" fmla="*/ 731773 h 939404"/>
                <a:gd name="connsiteX1031" fmla="*/ 1086266 w 1196411"/>
                <a:gd name="connsiteY1031" fmla="*/ 736838 h 939404"/>
                <a:gd name="connsiteX1032" fmla="*/ 1086266 w 1196411"/>
                <a:gd name="connsiteY1032" fmla="*/ 739369 h 939404"/>
                <a:gd name="connsiteX1033" fmla="*/ 1086266 w 1196411"/>
                <a:gd name="connsiteY1033" fmla="*/ 741902 h 939404"/>
                <a:gd name="connsiteX1034" fmla="*/ 1088798 w 1196411"/>
                <a:gd name="connsiteY1034" fmla="*/ 746966 h 939404"/>
                <a:gd name="connsiteX1035" fmla="*/ 1091330 w 1196411"/>
                <a:gd name="connsiteY1035" fmla="*/ 749498 h 939404"/>
                <a:gd name="connsiteX1036" fmla="*/ 1098926 w 1196411"/>
                <a:gd name="connsiteY1036" fmla="*/ 763424 h 939404"/>
                <a:gd name="connsiteX1037" fmla="*/ 1101458 w 1196411"/>
                <a:gd name="connsiteY1037" fmla="*/ 763424 h 939404"/>
                <a:gd name="connsiteX1038" fmla="*/ 1103990 w 1196411"/>
                <a:gd name="connsiteY1038" fmla="*/ 765956 h 939404"/>
                <a:gd name="connsiteX1039" fmla="*/ 1103990 w 1196411"/>
                <a:gd name="connsiteY1039" fmla="*/ 768489 h 939404"/>
                <a:gd name="connsiteX1040" fmla="*/ 1106522 w 1196411"/>
                <a:gd name="connsiteY1040" fmla="*/ 771021 h 939404"/>
                <a:gd name="connsiteX1041" fmla="*/ 1109054 w 1196411"/>
                <a:gd name="connsiteY1041" fmla="*/ 776085 h 939404"/>
                <a:gd name="connsiteX1042" fmla="*/ 1111586 w 1196411"/>
                <a:gd name="connsiteY1042" fmla="*/ 778617 h 939404"/>
                <a:gd name="connsiteX1043" fmla="*/ 1114118 w 1196411"/>
                <a:gd name="connsiteY1043" fmla="*/ 781149 h 939404"/>
                <a:gd name="connsiteX1044" fmla="*/ 1116650 w 1196411"/>
                <a:gd name="connsiteY1044" fmla="*/ 781149 h 939404"/>
                <a:gd name="connsiteX1045" fmla="*/ 1119183 w 1196411"/>
                <a:gd name="connsiteY1045" fmla="*/ 783681 h 939404"/>
                <a:gd name="connsiteX1046" fmla="*/ 1121715 w 1196411"/>
                <a:gd name="connsiteY1046" fmla="*/ 783681 h 939404"/>
                <a:gd name="connsiteX1047" fmla="*/ 1126779 w 1196411"/>
                <a:gd name="connsiteY1047" fmla="*/ 790011 h 939404"/>
                <a:gd name="connsiteX1048" fmla="*/ 1129311 w 1196411"/>
                <a:gd name="connsiteY1048" fmla="*/ 790011 h 939404"/>
                <a:gd name="connsiteX1049" fmla="*/ 1129311 w 1196411"/>
                <a:gd name="connsiteY1049" fmla="*/ 765956 h 939404"/>
                <a:gd name="connsiteX1050" fmla="*/ 1129311 w 1196411"/>
                <a:gd name="connsiteY1050" fmla="*/ 768489 h 939404"/>
                <a:gd name="connsiteX1051" fmla="*/ 1131843 w 1196411"/>
                <a:gd name="connsiteY1051" fmla="*/ 768489 h 939404"/>
                <a:gd name="connsiteX1052" fmla="*/ 1131843 w 1196411"/>
                <a:gd name="connsiteY1052" fmla="*/ 771021 h 939404"/>
                <a:gd name="connsiteX1053" fmla="*/ 1134375 w 1196411"/>
                <a:gd name="connsiteY1053" fmla="*/ 771021 h 939404"/>
                <a:gd name="connsiteX1054" fmla="*/ 1136907 w 1196411"/>
                <a:gd name="connsiteY1054" fmla="*/ 773553 h 939404"/>
                <a:gd name="connsiteX1055" fmla="*/ 1097660 w 1196411"/>
                <a:gd name="connsiteY1055" fmla="*/ 773553 h 939404"/>
                <a:gd name="connsiteX1056" fmla="*/ 1095128 w 1196411"/>
                <a:gd name="connsiteY1056" fmla="*/ 771021 h 939404"/>
                <a:gd name="connsiteX1057" fmla="*/ 1092596 w 1196411"/>
                <a:gd name="connsiteY1057" fmla="*/ 771021 h 939404"/>
                <a:gd name="connsiteX1058" fmla="*/ 1092596 w 1196411"/>
                <a:gd name="connsiteY1058" fmla="*/ 768489 h 939404"/>
                <a:gd name="connsiteX1059" fmla="*/ 1090063 w 1196411"/>
                <a:gd name="connsiteY1059" fmla="*/ 768489 h 939404"/>
                <a:gd name="connsiteX1060" fmla="*/ 1090063 w 1196411"/>
                <a:gd name="connsiteY1060" fmla="*/ 773553 h 939404"/>
                <a:gd name="connsiteX1061" fmla="*/ 1090063 w 1196411"/>
                <a:gd name="connsiteY1061" fmla="*/ 778617 h 939404"/>
                <a:gd name="connsiteX1062" fmla="*/ 1092596 w 1196411"/>
                <a:gd name="connsiteY1062" fmla="*/ 783681 h 939404"/>
                <a:gd name="connsiteX1063" fmla="*/ 1092596 w 1196411"/>
                <a:gd name="connsiteY1063" fmla="*/ 786213 h 939404"/>
                <a:gd name="connsiteX1064" fmla="*/ 1095128 w 1196411"/>
                <a:gd name="connsiteY1064" fmla="*/ 786213 h 939404"/>
                <a:gd name="connsiteX1065" fmla="*/ 1100192 w 1196411"/>
                <a:gd name="connsiteY1065" fmla="*/ 791277 h 939404"/>
                <a:gd name="connsiteX1066" fmla="*/ 1102724 w 1196411"/>
                <a:gd name="connsiteY1066" fmla="*/ 788745 h 939404"/>
                <a:gd name="connsiteX1067" fmla="*/ 1110320 w 1196411"/>
                <a:gd name="connsiteY1067" fmla="*/ 788745 h 939404"/>
                <a:gd name="connsiteX1068" fmla="*/ 1110320 w 1196411"/>
                <a:gd name="connsiteY1068" fmla="*/ 786213 h 939404"/>
                <a:gd name="connsiteX1069" fmla="*/ 1107788 w 1196411"/>
                <a:gd name="connsiteY1069" fmla="*/ 783681 h 939404"/>
                <a:gd name="connsiteX1070" fmla="*/ 1105256 w 1196411"/>
                <a:gd name="connsiteY1070" fmla="*/ 781149 h 939404"/>
                <a:gd name="connsiteX1071" fmla="*/ 1105256 w 1196411"/>
                <a:gd name="connsiteY1071" fmla="*/ 778617 h 939404"/>
                <a:gd name="connsiteX1072" fmla="*/ 1107788 w 1196411"/>
                <a:gd name="connsiteY1072" fmla="*/ 778617 h 939404"/>
                <a:gd name="connsiteX1073" fmla="*/ 1112852 w 1196411"/>
                <a:gd name="connsiteY1073" fmla="*/ 784947 h 939404"/>
                <a:gd name="connsiteX1074" fmla="*/ 1115384 w 1196411"/>
                <a:gd name="connsiteY1074" fmla="*/ 787479 h 939404"/>
                <a:gd name="connsiteX1075" fmla="*/ 1115384 w 1196411"/>
                <a:gd name="connsiteY1075" fmla="*/ 790011 h 939404"/>
                <a:gd name="connsiteX1076" fmla="*/ 1115384 w 1196411"/>
                <a:gd name="connsiteY1076" fmla="*/ 792543 h 939404"/>
                <a:gd name="connsiteX1077" fmla="*/ 1117917 w 1196411"/>
                <a:gd name="connsiteY1077" fmla="*/ 792543 h 939404"/>
                <a:gd name="connsiteX1078" fmla="*/ 1117917 w 1196411"/>
                <a:gd name="connsiteY1078" fmla="*/ 795075 h 939404"/>
                <a:gd name="connsiteX1079" fmla="*/ 1120449 w 1196411"/>
                <a:gd name="connsiteY1079" fmla="*/ 795075 h 939404"/>
                <a:gd name="connsiteX1080" fmla="*/ 1128045 w 1196411"/>
                <a:gd name="connsiteY1080" fmla="*/ 795075 h 939404"/>
                <a:gd name="connsiteX1081" fmla="*/ 1130577 w 1196411"/>
                <a:gd name="connsiteY1081" fmla="*/ 795075 h 939404"/>
                <a:gd name="connsiteX1082" fmla="*/ 1130577 w 1196411"/>
                <a:gd name="connsiteY1082" fmla="*/ 797608 h 939404"/>
                <a:gd name="connsiteX1083" fmla="*/ 1133109 w 1196411"/>
                <a:gd name="connsiteY1083" fmla="*/ 795075 h 939404"/>
                <a:gd name="connsiteX1084" fmla="*/ 1135641 w 1196411"/>
                <a:gd name="connsiteY1084" fmla="*/ 795075 h 939404"/>
                <a:gd name="connsiteX1085" fmla="*/ 1140705 w 1196411"/>
                <a:gd name="connsiteY1085" fmla="*/ 795075 h 939404"/>
                <a:gd name="connsiteX1086" fmla="*/ 1140705 w 1196411"/>
                <a:gd name="connsiteY1086" fmla="*/ 792543 h 939404"/>
                <a:gd name="connsiteX1087" fmla="*/ 1143237 w 1196411"/>
                <a:gd name="connsiteY1087" fmla="*/ 792543 h 939404"/>
                <a:gd name="connsiteX1088" fmla="*/ 1145770 w 1196411"/>
                <a:gd name="connsiteY1088" fmla="*/ 792543 h 939404"/>
                <a:gd name="connsiteX1089" fmla="*/ 1145770 w 1196411"/>
                <a:gd name="connsiteY1089" fmla="*/ 790011 h 939404"/>
                <a:gd name="connsiteX1090" fmla="*/ 1148302 w 1196411"/>
                <a:gd name="connsiteY1090" fmla="*/ 787479 h 939404"/>
                <a:gd name="connsiteX1091" fmla="*/ 1150834 w 1196411"/>
                <a:gd name="connsiteY1091" fmla="*/ 784947 h 939404"/>
                <a:gd name="connsiteX1092" fmla="*/ 1153366 w 1196411"/>
                <a:gd name="connsiteY1092" fmla="*/ 782415 h 939404"/>
                <a:gd name="connsiteX1093" fmla="*/ 1155898 w 1196411"/>
                <a:gd name="connsiteY1093" fmla="*/ 782415 h 939404"/>
                <a:gd name="connsiteX1094" fmla="*/ 1160962 w 1196411"/>
                <a:gd name="connsiteY1094" fmla="*/ 779883 h 939404"/>
                <a:gd name="connsiteX1095" fmla="*/ 1163494 w 1196411"/>
                <a:gd name="connsiteY1095" fmla="*/ 779883 h 939404"/>
                <a:gd name="connsiteX1096" fmla="*/ 1166026 w 1196411"/>
                <a:gd name="connsiteY1096" fmla="*/ 779883 h 939404"/>
                <a:gd name="connsiteX1097" fmla="*/ 1166026 w 1196411"/>
                <a:gd name="connsiteY1097" fmla="*/ 778617 h 939404"/>
                <a:gd name="connsiteX1098" fmla="*/ 1168558 w 1196411"/>
                <a:gd name="connsiteY1098" fmla="*/ 778617 h 939404"/>
                <a:gd name="connsiteX1099" fmla="*/ 1171090 w 1196411"/>
                <a:gd name="connsiteY1099" fmla="*/ 778617 h 939404"/>
                <a:gd name="connsiteX1100" fmla="*/ 1171090 w 1196411"/>
                <a:gd name="connsiteY1100" fmla="*/ 776085 h 939404"/>
                <a:gd name="connsiteX1101" fmla="*/ 1173622 w 1196411"/>
                <a:gd name="connsiteY1101" fmla="*/ 776085 h 939404"/>
                <a:gd name="connsiteX1102" fmla="*/ 1173622 w 1196411"/>
                <a:gd name="connsiteY1102" fmla="*/ 773553 h 939404"/>
                <a:gd name="connsiteX1103" fmla="*/ 1173622 w 1196411"/>
                <a:gd name="connsiteY1103" fmla="*/ 771021 h 939404"/>
                <a:gd name="connsiteX1104" fmla="*/ 1176155 w 1196411"/>
                <a:gd name="connsiteY1104" fmla="*/ 771021 h 939404"/>
                <a:gd name="connsiteX1105" fmla="*/ 1181219 w 1196411"/>
                <a:gd name="connsiteY1105" fmla="*/ 768489 h 939404"/>
                <a:gd name="connsiteX1106" fmla="*/ 1183751 w 1196411"/>
                <a:gd name="connsiteY1106" fmla="*/ 765956 h 939404"/>
                <a:gd name="connsiteX1107" fmla="*/ 1186283 w 1196411"/>
                <a:gd name="connsiteY1107" fmla="*/ 763424 h 939404"/>
                <a:gd name="connsiteX1108" fmla="*/ 1186283 w 1196411"/>
                <a:gd name="connsiteY1108" fmla="*/ 760892 h 939404"/>
                <a:gd name="connsiteX1109" fmla="*/ 1188815 w 1196411"/>
                <a:gd name="connsiteY1109" fmla="*/ 758360 h 939404"/>
                <a:gd name="connsiteX1110" fmla="*/ 1191347 w 1196411"/>
                <a:gd name="connsiteY1110" fmla="*/ 758360 h 939404"/>
                <a:gd name="connsiteX1111" fmla="*/ 1193879 w 1196411"/>
                <a:gd name="connsiteY1111" fmla="*/ 760892 h 939404"/>
                <a:gd name="connsiteX1112" fmla="*/ 1196411 w 1196411"/>
                <a:gd name="connsiteY1112" fmla="*/ 760892 h 939404"/>
                <a:gd name="connsiteX1113" fmla="*/ 1196411 w 1196411"/>
                <a:gd name="connsiteY1113" fmla="*/ 783681 h 939404"/>
                <a:gd name="connsiteX1114" fmla="*/ 1193879 w 1196411"/>
                <a:gd name="connsiteY1114" fmla="*/ 783681 h 939404"/>
                <a:gd name="connsiteX1115" fmla="*/ 1193879 w 1196411"/>
                <a:gd name="connsiteY1115" fmla="*/ 786213 h 939404"/>
                <a:gd name="connsiteX1116" fmla="*/ 1186283 w 1196411"/>
                <a:gd name="connsiteY1116" fmla="*/ 786213 h 939404"/>
                <a:gd name="connsiteX1117" fmla="*/ 1186283 w 1196411"/>
                <a:gd name="connsiteY1117" fmla="*/ 788745 h 939404"/>
                <a:gd name="connsiteX1118" fmla="*/ 1183751 w 1196411"/>
                <a:gd name="connsiteY1118" fmla="*/ 791277 h 939404"/>
                <a:gd name="connsiteX1119" fmla="*/ 1181219 w 1196411"/>
                <a:gd name="connsiteY1119" fmla="*/ 791277 h 939404"/>
                <a:gd name="connsiteX1120" fmla="*/ 1178687 w 1196411"/>
                <a:gd name="connsiteY1120" fmla="*/ 791277 h 939404"/>
                <a:gd name="connsiteX1121" fmla="*/ 1178687 w 1196411"/>
                <a:gd name="connsiteY1121" fmla="*/ 793810 h 939404"/>
                <a:gd name="connsiteX1122" fmla="*/ 1178687 w 1196411"/>
                <a:gd name="connsiteY1122" fmla="*/ 796341 h 939404"/>
                <a:gd name="connsiteX1123" fmla="*/ 1178687 w 1196411"/>
                <a:gd name="connsiteY1123" fmla="*/ 798874 h 939404"/>
                <a:gd name="connsiteX1124" fmla="*/ 1176155 w 1196411"/>
                <a:gd name="connsiteY1124" fmla="*/ 803938 h 939404"/>
                <a:gd name="connsiteX1125" fmla="*/ 1171090 w 1196411"/>
                <a:gd name="connsiteY1125" fmla="*/ 810268 h 939404"/>
                <a:gd name="connsiteX1126" fmla="*/ 1168558 w 1196411"/>
                <a:gd name="connsiteY1126" fmla="*/ 810268 h 939404"/>
                <a:gd name="connsiteX1127" fmla="*/ 1168558 w 1196411"/>
                <a:gd name="connsiteY1127" fmla="*/ 812800 h 939404"/>
                <a:gd name="connsiteX1128" fmla="*/ 1166026 w 1196411"/>
                <a:gd name="connsiteY1128" fmla="*/ 812800 h 939404"/>
                <a:gd name="connsiteX1129" fmla="*/ 1163494 w 1196411"/>
                <a:gd name="connsiteY1129" fmla="*/ 815332 h 939404"/>
                <a:gd name="connsiteX1130" fmla="*/ 1160962 w 1196411"/>
                <a:gd name="connsiteY1130" fmla="*/ 815332 h 939404"/>
                <a:gd name="connsiteX1131" fmla="*/ 1158430 w 1196411"/>
                <a:gd name="connsiteY1131" fmla="*/ 817864 h 939404"/>
                <a:gd name="connsiteX1132" fmla="*/ 1155898 w 1196411"/>
                <a:gd name="connsiteY1132" fmla="*/ 817864 h 939404"/>
                <a:gd name="connsiteX1133" fmla="*/ 1153366 w 1196411"/>
                <a:gd name="connsiteY1133" fmla="*/ 817864 h 939404"/>
                <a:gd name="connsiteX1134" fmla="*/ 1153366 w 1196411"/>
                <a:gd name="connsiteY1134" fmla="*/ 820396 h 939404"/>
                <a:gd name="connsiteX1135" fmla="*/ 1150834 w 1196411"/>
                <a:gd name="connsiteY1135" fmla="*/ 822928 h 939404"/>
                <a:gd name="connsiteX1136" fmla="*/ 1153366 w 1196411"/>
                <a:gd name="connsiteY1136" fmla="*/ 825461 h 939404"/>
                <a:gd name="connsiteX1137" fmla="*/ 1150834 w 1196411"/>
                <a:gd name="connsiteY1137" fmla="*/ 825461 h 939404"/>
                <a:gd name="connsiteX1138" fmla="*/ 1153366 w 1196411"/>
                <a:gd name="connsiteY1138" fmla="*/ 827993 h 939404"/>
                <a:gd name="connsiteX1139" fmla="*/ 1153366 w 1196411"/>
                <a:gd name="connsiteY1139" fmla="*/ 830525 h 939404"/>
                <a:gd name="connsiteX1140" fmla="*/ 1155898 w 1196411"/>
                <a:gd name="connsiteY1140" fmla="*/ 830525 h 939404"/>
                <a:gd name="connsiteX1141" fmla="*/ 1158430 w 1196411"/>
                <a:gd name="connsiteY1141" fmla="*/ 833057 h 939404"/>
                <a:gd name="connsiteX1142" fmla="*/ 1158430 w 1196411"/>
                <a:gd name="connsiteY1142" fmla="*/ 835589 h 939404"/>
                <a:gd name="connsiteX1143" fmla="*/ 1163494 w 1196411"/>
                <a:gd name="connsiteY1143" fmla="*/ 840653 h 939404"/>
                <a:gd name="connsiteX1144" fmla="*/ 1166026 w 1196411"/>
                <a:gd name="connsiteY1144" fmla="*/ 846983 h 939404"/>
                <a:gd name="connsiteX1145" fmla="*/ 1168558 w 1196411"/>
                <a:gd name="connsiteY1145" fmla="*/ 852047 h 939404"/>
                <a:gd name="connsiteX1146" fmla="*/ 1168558 w 1196411"/>
                <a:gd name="connsiteY1146" fmla="*/ 854580 h 939404"/>
                <a:gd name="connsiteX1147" fmla="*/ 1166026 w 1196411"/>
                <a:gd name="connsiteY1147" fmla="*/ 857112 h 939404"/>
                <a:gd name="connsiteX1148" fmla="*/ 1163494 w 1196411"/>
                <a:gd name="connsiteY1148" fmla="*/ 857112 h 939404"/>
                <a:gd name="connsiteX1149" fmla="*/ 1160962 w 1196411"/>
                <a:gd name="connsiteY1149" fmla="*/ 857112 h 939404"/>
                <a:gd name="connsiteX1150" fmla="*/ 1160962 w 1196411"/>
                <a:gd name="connsiteY1150" fmla="*/ 854580 h 939404"/>
                <a:gd name="connsiteX1151" fmla="*/ 1158430 w 1196411"/>
                <a:gd name="connsiteY1151" fmla="*/ 857112 h 939404"/>
                <a:gd name="connsiteX1152" fmla="*/ 1155898 w 1196411"/>
                <a:gd name="connsiteY1152" fmla="*/ 857112 h 939404"/>
                <a:gd name="connsiteX1153" fmla="*/ 1155898 w 1196411"/>
                <a:gd name="connsiteY1153" fmla="*/ 859644 h 939404"/>
                <a:gd name="connsiteX1154" fmla="*/ 1155898 w 1196411"/>
                <a:gd name="connsiteY1154" fmla="*/ 862176 h 939404"/>
                <a:gd name="connsiteX1155" fmla="*/ 1153366 w 1196411"/>
                <a:gd name="connsiteY1155" fmla="*/ 864708 h 939404"/>
                <a:gd name="connsiteX1156" fmla="*/ 1148302 w 1196411"/>
                <a:gd name="connsiteY1156" fmla="*/ 864708 h 939404"/>
                <a:gd name="connsiteX1157" fmla="*/ 1148302 w 1196411"/>
                <a:gd name="connsiteY1157" fmla="*/ 864708 h 939404"/>
                <a:gd name="connsiteX1158" fmla="*/ 1145770 w 1196411"/>
                <a:gd name="connsiteY1158" fmla="*/ 867240 h 939404"/>
                <a:gd name="connsiteX1159" fmla="*/ 1143237 w 1196411"/>
                <a:gd name="connsiteY1159" fmla="*/ 867240 h 939404"/>
                <a:gd name="connsiteX1160" fmla="*/ 1140705 w 1196411"/>
                <a:gd name="connsiteY1160" fmla="*/ 867240 h 939404"/>
                <a:gd name="connsiteX1161" fmla="*/ 1140705 w 1196411"/>
                <a:gd name="connsiteY1161" fmla="*/ 864708 h 939404"/>
                <a:gd name="connsiteX1162" fmla="*/ 1138173 w 1196411"/>
                <a:gd name="connsiteY1162" fmla="*/ 864708 h 939404"/>
                <a:gd name="connsiteX1163" fmla="*/ 1138173 w 1196411"/>
                <a:gd name="connsiteY1163" fmla="*/ 862176 h 939404"/>
                <a:gd name="connsiteX1164" fmla="*/ 1140705 w 1196411"/>
                <a:gd name="connsiteY1164" fmla="*/ 859644 h 939404"/>
                <a:gd name="connsiteX1165" fmla="*/ 1138173 w 1196411"/>
                <a:gd name="connsiteY1165" fmla="*/ 854580 h 939404"/>
                <a:gd name="connsiteX1166" fmla="*/ 1138173 w 1196411"/>
                <a:gd name="connsiteY1166" fmla="*/ 849515 h 939404"/>
                <a:gd name="connsiteX1167" fmla="*/ 1135641 w 1196411"/>
                <a:gd name="connsiteY1167" fmla="*/ 846983 h 939404"/>
                <a:gd name="connsiteX1168" fmla="*/ 1135641 w 1196411"/>
                <a:gd name="connsiteY1168" fmla="*/ 844451 h 939404"/>
                <a:gd name="connsiteX1169" fmla="*/ 1135641 w 1196411"/>
                <a:gd name="connsiteY1169" fmla="*/ 841919 h 939404"/>
                <a:gd name="connsiteX1170" fmla="*/ 1128045 w 1196411"/>
                <a:gd name="connsiteY1170" fmla="*/ 844451 h 939404"/>
                <a:gd name="connsiteX1171" fmla="*/ 1128045 w 1196411"/>
                <a:gd name="connsiteY1171" fmla="*/ 846983 h 939404"/>
                <a:gd name="connsiteX1172" fmla="*/ 1125513 w 1196411"/>
                <a:gd name="connsiteY1172" fmla="*/ 846983 h 939404"/>
                <a:gd name="connsiteX1173" fmla="*/ 1125513 w 1196411"/>
                <a:gd name="connsiteY1173" fmla="*/ 844451 h 939404"/>
                <a:gd name="connsiteX1174" fmla="*/ 1122981 w 1196411"/>
                <a:gd name="connsiteY1174" fmla="*/ 844451 h 939404"/>
                <a:gd name="connsiteX1175" fmla="*/ 1120449 w 1196411"/>
                <a:gd name="connsiteY1175" fmla="*/ 844451 h 939404"/>
                <a:gd name="connsiteX1176" fmla="*/ 1117917 w 1196411"/>
                <a:gd name="connsiteY1176" fmla="*/ 844451 h 939404"/>
                <a:gd name="connsiteX1177" fmla="*/ 1115384 w 1196411"/>
                <a:gd name="connsiteY1177" fmla="*/ 839387 h 939404"/>
                <a:gd name="connsiteX1178" fmla="*/ 1115384 w 1196411"/>
                <a:gd name="connsiteY1178" fmla="*/ 834323 h 939404"/>
                <a:gd name="connsiteX1179" fmla="*/ 1115384 w 1196411"/>
                <a:gd name="connsiteY1179" fmla="*/ 831791 h 939404"/>
                <a:gd name="connsiteX1180" fmla="*/ 1112852 w 1196411"/>
                <a:gd name="connsiteY1180" fmla="*/ 831791 h 939404"/>
                <a:gd name="connsiteX1181" fmla="*/ 1112852 w 1196411"/>
                <a:gd name="connsiteY1181" fmla="*/ 829259 h 939404"/>
                <a:gd name="connsiteX1182" fmla="*/ 1112852 w 1196411"/>
                <a:gd name="connsiteY1182" fmla="*/ 831791 h 939404"/>
                <a:gd name="connsiteX1183" fmla="*/ 1112852 w 1196411"/>
                <a:gd name="connsiteY1183" fmla="*/ 829259 h 939404"/>
                <a:gd name="connsiteX1184" fmla="*/ 1110320 w 1196411"/>
                <a:gd name="connsiteY1184" fmla="*/ 826726 h 939404"/>
                <a:gd name="connsiteX1185" fmla="*/ 1112852 w 1196411"/>
                <a:gd name="connsiteY1185" fmla="*/ 826726 h 939404"/>
                <a:gd name="connsiteX1186" fmla="*/ 1110320 w 1196411"/>
                <a:gd name="connsiteY1186" fmla="*/ 824195 h 939404"/>
                <a:gd name="connsiteX1187" fmla="*/ 1110320 w 1196411"/>
                <a:gd name="connsiteY1187" fmla="*/ 821662 h 939404"/>
                <a:gd name="connsiteX1188" fmla="*/ 1102724 w 1196411"/>
                <a:gd name="connsiteY1188" fmla="*/ 819130 h 939404"/>
                <a:gd name="connsiteX1189" fmla="*/ 1097660 w 1196411"/>
                <a:gd name="connsiteY1189" fmla="*/ 819130 h 939404"/>
                <a:gd name="connsiteX1190" fmla="*/ 1095128 w 1196411"/>
                <a:gd name="connsiteY1190" fmla="*/ 821662 h 939404"/>
                <a:gd name="connsiteX1191" fmla="*/ 1092596 w 1196411"/>
                <a:gd name="connsiteY1191" fmla="*/ 819130 h 939404"/>
                <a:gd name="connsiteX1192" fmla="*/ 1090063 w 1196411"/>
                <a:gd name="connsiteY1192" fmla="*/ 819130 h 939404"/>
                <a:gd name="connsiteX1193" fmla="*/ 1087531 w 1196411"/>
                <a:gd name="connsiteY1193" fmla="*/ 819130 h 939404"/>
                <a:gd name="connsiteX1194" fmla="*/ 1084999 w 1196411"/>
                <a:gd name="connsiteY1194" fmla="*/ 819130 h 939404"/>
                <a:gd name="connsiteX1195" fmla="*/ 1084999 w 1196411"/>
                <a:gd name="connsiteY1195" fmla="*/ 816598 h 939404"/>
                <a:gd name="connsiteX1196" fmla="*/ 1082467 w 1196411"/>
                <a:gd name="connsiteY1196" fmla="*/ 816598 h 939404"/>
                <a:gd name="connsiteX1197" fmla="*/ 1079935 w 1196411"/>
                <a:gd name="connsiteY1197" fmla="*/ 816598 h 939404"/>
                <a:gd name="connsiteX1198" fmla="*/ 1077403 w 1196411"/>
                <a:gd name="connsiteY1198" fmla="*/ 814066 h 939404"/>
                <a:gd name="connsiteX1199" fmla="*/ 1074871 w 1196411"/>
                <a:gd name="connsiteY1199" fmla="*/ 814066 h 939404"/>
                <a:gd name="connsiteX1200" fmla="*/ 1072339 w 1196411"/>
                <a:gd name="connsiteY1200" fmla="*/ 814066 h 939404"/>
                <a:gd name="connsiteX1201" fmla="*/ 1072339 w 1196411"/>
                <a:gd name="connsiteY1201" fmla="*/ 816598 h 939404"/>
                <a:gd name="connsiteX1202" fmla="*/ 1069807 w 1196411"/>
                <a:gd name="connsiteY1202" fmla="*/ 816598 h 939404"/>
                <a:gd name="connsiteX1203" fmla="*/ 1069807 w 1196411"/>
                <a:gd name="connsiteY1203" fmla="*/ 819130 h 939404"/>
                <a:gd name="connsiteX1204" fmla="*/ 1069807 w 1196411"/>
                <a:gd name="connsiteY1204" fmla="*/ 821662 h 939404"/>
                <a:gd name="connsiteX1205" fmla="*/ 1069807 w 1196411"/>
                <a:gd name="connsiteY1205" fmla="*/ 824195 h 939404"/>
                <a:gd name="connsiteX1206" fmla="*/ 1069807 w 1196411"/>
                <a:gd name="connsiteY1206" fmla="*/ 826726 h 939404"/>
                <a:gd name="connsiteX1207" fmla="*/ 1069807 w 1196411"/>
                <a:gd name="connsiteY1207" fmla="*/ 829259 h 939404"/>
                <a:gd name="connsiteX1208" fmla="*/ 1067275 w 1196411"/>
                <a:gd name="connsiteY1208" fmla="*/ 826726 h 939404"/>
                <a:gd name="connsiteX1209" fmla="*/ 1067275 w 1196411"/>
                <a:gd name="connsiteY1209" fmla="*/ 824195 h 939404"/>
                <a:gd name="connsiteX1210" fmla="*/ 1067275 w 1196411"/>
                <a:gd name="connsiteY1210" fmla="*/ 821662 h 939404"/>
                <a:gd name="connsiteX1211" fmla="*/ 1067275 w 1196411"/>
                <a:gd name="connsiteY1211" fmla="*/ 819130 h 939404"/>
                <a:gd name="connsiteX1212" fmla="*/ 1064743 w 1196411"/>
                <a:gd name="connsiteY1212" fmla="*/ 819130 h 939404"/>
                <a:gd name="connsiteX1213" fmla="*/ 1064743 w 1196411"/>
                <a:gd name="connsiteY1213" fmla="*/ 816598 h 939404"/>
                <a:gd name="connsiteX1214" fmla="*/ 1062211 w 1196411"/>
                <a:gd name="connsiteY1214" fmla="*/ 816598 h 939404"/>
                <a:gd name="connsiteX1215" fmla="*/ 1062211 w 1196411"/>
                <a:gd name="connsiteY1215" fmla="*/ 814066 h 939404"/>
                <a:gd name="connsiteX1216" fmla="*/ 1059679 w 1196411"/>
                <a:gd name="connsiteY1216" fmla="*/ 814066 h 939404"/>
                <a:gd name="connsiteX1217" fmla="*/ 1059679 w 1196411"/>
                <a:gd name="connsiteY1217" fmla="*/ 811534 h 939404"/>
                <a:gd name="connsiteX1218" fmla="*/ 1059679 w 1196411"/>
                <a:gd name="connsiteY1218" fmla="*/ 809002 h 939404"/>
                <a:gd name="connsiteX1219" fmla="*/ 1062211 w 1196411"/>
                <a:gd name="connsiteY1219" fmla="*/ 809002 h 939404"/>
                <a:gd name="connsiteX1220" fmla="*/ 1057146 w 1196411"/>
                <a:gd name="connsiteY1220" fmla="*/ 802672 h 939404"/>
                <a:gd name="connsiteX1221" fmla="*/ 1054614 w 1196411"/>
                <a:gd name="connsiteY1221" fmla="*/ 805204 h 939404"/>
                <a:gd name="connsiteX1222" fmla="*/ 1054614 w 1196411"/>
                <a:gd name="connsiteY1222" fmla="*/ 807736 h 939404"/>
                <a:gd name="connsiteX1223" fmla="*/ 1054614 w 1196411"/>
                <a:gd name="connsiteY1223" fmla="*/ 810268 h 939404"/>
                <a:gd name="connsiteX1224" fmla="*/ 1054614 w 1196411"/>
                <a:gd name="connsiteY1224" fmla="*/ 812800 h 939404"/>
                <a:gd name="connsiteX1225" fmla="*/ 1052082 w 1196411"/>
                <a:gd name="connsiteY1225" fmla="*/ 812800 h 939404"/>
                <a:gd name="connsiteX1226" fmla="*/ 1049550 w 1196411"/>
                <a:gd name="connsiteY1226" fmla="*/ 810268 h 939404"/>
                <a:gd name="connsiteX1227" fmla="*/ 1047018 w 1196411"/>
                <a:gd name="connsiteY1227" fmla="*/ 810268 h 939404"/>
                <a:gd name="connsiteX1228" fmla="*/ 1041954 w 1196411"/>
                <a:gd name="connsiteY1228" fmla="*/ 807736 h 939404"/>
                <a:gd name="connsiteX1229" fmla="*/ 1039422 w 1196411"/>
                <a:gd name="connsiteY1229" fmla="*/ 802672 h 939404"/>
                <a:gd name="connsiteX1230" fmla="*/ 1036890 w 1196411"/>
                <a:gd name="connsiteY1230" fmla="*/ 802672 h 939404"/>
                <a:gd name="connsiteX1231" fmla="*/ 1039422 w 1196411"/>
                <a:gd name="connsiteY1231" fmla="*/ 800140 h 939404"/>
                <a:gd name="connsiteX1232" fmla="*/ 1039422 w 1196411"/>
                <a:gd name="connsiteY1232" fmla="*/ 797608 h 939404"/>
                <a:gd name="connsiteX1233" fmla="*/ 1041954 w 1196411"/>
                <a:gd name="connsiteY1233" fmla="*/ 792543 h 939404"/>
                <a:gd name="connsiteX1234" fmla="*/ 1044486 w 1196411"/>
                <a:gd name="connsiteY1234" fmla="*/ 790011 h 939404"/>
                <a:gd name="connsiteX1235" fmla="*/ 1041954 w 1196411"/>
                <a:gd name="connsiteY1235" fmla="*/ 784947 h 939404"/>
                <a:gd name="connsiteX1236" fmla="*/ 1041954 w 1196411"/>
                <a:gd name="connsiteY1236" fmla="*/ 782415 h 939404"/>
                <a:gd name="connsiteX1237" fmla="*/ 1039422 w 1196411"/>
                <a:gd name="connsiteY1237" fmla="*/ 777351 h 939404"/>
                <a:gd name="connsiteX1238" fmla="*/ 1036890 w 1196411"/>
                <a:gd name="connsiteY1238" fmla="*/ 774819 h 939404"/>
                <a:gd name="connsiteX1239" fmla="*/ 1031826 w 1196411"/>
                <a:gd name="connsiteY1239" fmla="*/ 769754 h 939404"/>
                <a:gd name="connsiteX1240" fmla="*/ 1029294 w 1196411"/>
                <a:gd name="connsiteY1240" fmla="*/ 769754 h 939404"/>
                <a:gd name="connsiteX1241" fmla="*/ 1029294 w 1196411"/>
                <a:gd name="connsiteY1241" fmla="*/ 767223 h 939404"/>
                <a:gd name="connsiteX1242" fmla="*/ 1034358 w 1196411"/>
                <a:gd name="connsiteY1242" fmla="*/ 767223 h 939404"/>
                <a:gd name="connsiteX1243" fmla="*/ 1031826 w 1196411"/>
                <a:gd name="connsiteY1243" fmla="*/ 767223 h 939404"/>
                <a:gd name="connsiteX1244" fmla="*/ 1031826 w 1196411"/>
                <a:gd name="connsiteY1244" fmla="*/ 764690 h 939404"/>
                <a:gd name="connsiteX1245" fmla="*/ 1029294 w 1196411"/>
                <a:gd name="connsiteY1245" fmla="*/ 764690 h 939404"/>
                <a:gd name="connsiteX1246" fmla="*/ 1026761 w 1196411"/>
                <a:gd name="connsiteY1246" fmla="*/ 762158 h 939404"/>
                <a:gd name="connsiteX1247" fmla="*/ 1021697 w 1196411"/>
                <a:gd name="connsiteY1247" fmla="*/ 759626 h 939404"/>
                <a:gd name="connsiteX1248" fmla="*/ 1019165 w 1196411"/>
                <a:gd name="connsiteY1248" fmla="*/ 759626 h 939404"/>
                <a:gd name="connsiteX1249" fmla="*/ 1016633 w 1196411"/>
                <a:gd name="connsiteY1249" fmla="*/ 759626 h 939404"/>
                <a:gd name="connsiteX1250" fmla="*/ 1014101 w 1196411"/>
                <a:gd name="connsiteY1250" fmla="*/ 757094 h 939404"/>
                <a:gd name="connsiteX1251" fmla="*/ 1011569 w 1196411"/>
                <a:gd name="connsiteY1251" fmla="*/ 754562 h 939404"/>
                <a:gd name="connsiteX1252" fmla="*/ 1011569 w 1196411"/>
                <a:gd name="connsiteY1252" fmla="*/ 752030 h 939404"/>
                <a:gd name="connsiteX1253" fmla="*/ 1011569 w 1196411"/>
                <a:gd name="connsiteY1253" fmla="*/ 749498 h 939404"/>
                <a:gd name="connsiteX1254" fmla="*/ 1014101 w 1196411"/>
                <a:gd name="connsiteY1254" fmla="*/ 749498 h 939404"/>
                <a:gd name="connsiteX1255" fmla="*/ 1014101 w 1196411"/>
                <a:gd name="connsiteY1255" fmla="*/ 753296 h 939404"/>
                <a:gd name="connsiteX1256" fmla="*/ 1011569 w 1196411"/>
                <a:gd name="connsiteY1256" fmla="*/ 746966 h 939404"/>
                <a:gd name="connsiteX1257" fmla="*/ 1009037 w 1196411"/>
                <a:gd name="connsiteY1257" fmla="*/ 746966 h 939404"/>
                <a:gd name="connsiteX1258" fmla="*/ 1006505 w 1196411"/>
                <a:gd name="connsiteY1258" fmla="*/ 746966 h 939404"/>
                <a:gd name="connsiteX1259" fmla="*/ 1003973 w 1196411"/>
                <a:gd name="connsiteY1259" fmla="*/ 744434 h 939404"/>
                <a:gd name="connsiteX1260" fmla="*/ 1003973 w 1196411"/>
                <a:gd name="connsiteY1260" fmla="*/ 740636 h 939404"/>
                <a:gd name="connsiteX1261" fmla="*/ 998908 w 1196411"/>
                <a:gd name="connsiteY1261" fmla="*/ 738103 h 939404"/>
                <a:gd name="connsiteX1262" fmla="*/ 996376 w 1196411"/>
                <a:gd name="connsiteY1262" fmla="*/ 740636 h 939404"/>
                <a:gd name="connsiteX1263" fmla="*/ 996376 w 1196411"/>
                <a:gd name="connsiteY1263" fmla="*/ 743168 h 939404"/>
                <a:gd name="connsiteX1264" fmla="*/ 998908 w 1196411"/>
                <a:gd name="connsiteY1264" fmla="*/ 743168 h 939404"/>
                <a:gd name="connsiteX1265" fmla="*/ 1001440 w 1196411"/>
                <a:gd name="connsiteY1265" fmla="*/ 745700 h 939404"/>
                <a:gd name="connsiteX1266" fmla="*/ 1006505 w 1196411"/>
                <a:gd name="connsiteY1266" fmla="*/ 748232 h 939404"/>
                <a:gd name="connsiteX1267" fmla="*/ 1006505 w 1196411"/>
                <a:gd name="connsiteY1267" fmla="*/ 753296 h 939404"/>
                <a:gd name="connsiteX1268" fmla="*/ 1003973 w 1196411"/>
                <a:gd name="connsiteY1268" fmla="*/ 755828 h 939404"/>
                <a:gd name="connsiteX1269" fmla="*/ 998908 w 1196411"/>
                <a:gd name="connsiteY1269" fmla="*/ 762158 h 939404"/>
                <a:gd name="connsiteX1270" fmla="*/ 993844 w 1196411"/>
                <a:gd name="connsiteY1270" fmla="*/ 755828 h 939404"/>
                <a:gd name="connsiteX1271" fmla="*/ 993844 w 1196411"/>
                <a:gd name="connsiteY1271" fmla="*/ 753296 h 939404"/>
                <a:gd name="connsiteX1272" fmla="*/ 991312 w 1196411"/>
                <a:gd name="connsiteY1272" fmla="*/ 750764 h 939404"/>
                <a:gd name="connsiteX1273" fmla="*/ 988780 w 1196411"/>
                <a:gd name="connsiteY1273" fmla="*/ 750764 h 939404"/>
                <a:gd name="connsiteX1274" fmla="*/ 986248 w 1196411"/>
                <a:gd name="connsiteY1274" fmla="*/ 750764 h 939404"/>
                <a:gd name="connsiteX1275" fmla="*/ 983716 w 1196411"/>
                <a:gd name="connsiteY1275" fmla="*/ 748232 h 939404"/>
                <a:gd name="connsiteX1276" fmla="*/ 981184 w 1196411"/>
                <a:gd name="connsiteY1276" fmla="*/ 748232 h 939404"/>
                <a:gd name="connsiteX1277" fmla="*/ 978652 w 1196411"/>
                <a:gd name="connsiteY1277" fmla="*/ 748232 h 939404"/>
                <a:gd name="connsiteX1278" fmla="*/ 976120 w 1196411"/>
                <a:gd name="connsiteY1278" fmla="*/ 743168 h 939404"/>
                <a:gd name="connsiteX1279" fmla="*/ 976120 w 1196411"/>
                <a:gd name="connsiteY1279" fmla="*/ 740636 h 939404"/>
                <a:gd name="connsiteX1280" fmla="*/ 973587 w 1196411"/>
                <a:gd name="connsiteY1280" fmla="*/ 738103 h 939404"/>
                <a:gd name="connsiteX1281" fmla="*/ 973587 w 1196411"/>
                <a:gd name="connsiteY1281" fmla="*/ 733039 h 939404"/>
                <a:gd name="connsiteX1282" fmla="*/ 971055 w 1196411"/>
                <a:gd name="connsiteY1282" fmla="*/ 730507 h 939404"/>
                <a:gd name="connsiteX1283" fmla="*/ 971055 w 1196411"/>
                <a:gd name="connsiteY1283" fmla="*/ 727975 h 939404"/>
                <a:gd name="connsiteX1284" fmla="*/ 973587 w 1196411"/>
                <a:gd name="connsiteY1284" fmla="*/ 725443 h 939404"/>
                <a:gd name="connsiteX1285" fmla="*/ 978652 w 1196411"/>
                <a:gd name="connsiteY1285" fmla="*/ 719113 h 939404"/>
                <a:gd name="connsiteX1286" fmla="*/ 981184 w 1196411"/>
                <a:gd name="connsiteY1286" fmla="*/ 719113 h 939404"/>
                <a:gd name="connsiteX1287" fmla="*/ 981184 w 1196411"/>
                <a:gd name="connsiteY1287" fmla="*/ 715315 h 939404"/>
                <a:gd name="connsiteX1288" fmla="*/ 978652 w 1196411"/>
                <a:gd name="connsiteY1288" fmla="*/ 708985 h 939404"/>
                <a:gd name="connsiteX1289" fmla="*/ 976120 w 1196411"/>
                <a:gd name="connsiteY1289" fmla="*/ 708985 h 939404"/>
                <a:gd name="connsiteX1290" fmla="*/ 973587 w 1196411"/>
                <a:gd name="connsiteY1290" fmla="*/ 706452 h 939404"/>
                <a:gd name="connsiteX1291" fmla="*/ 971055 w 1196411"/>
                <a:gd name="connsiteY1291" fmla="*/ 706452 h 939404"/>
                <a:gd name="connsiteX1292" fmla="*/ 971055 w 1196411"/>
                <a:gd name="connsiteY1292" fmla="*/ 703920 h 939404"/>
                <a:gd name="connsiteX1293" fmla="*/ 973587 w 1196411"/>
                <a:gd name="connsiteY1293" fmla="*/ 703920 h 939404"/>
                <a:gd name="connsiteX1294" fmla="*/ 976120 w 1196411"/>
                <a:gd name="connsiteY1294" fmla="*/ 703920 h 939404"/>
                <a:gd name="connsiteX1295" fmla="*/ 978652 w 1196411"/>
                <a:gd name="connsiteY1295" fmla="*/ 703920 h 939404"/>
                <a:gd name="connsiteX1296" fmla="*/ 978652 w 1196411"/>
                <a:gd name="connsiteY1296" fmla="*/ 701388 h 939404"/>
                <a:gd name="connsiteX1297" fmla="*/ 978652 w 1196411"/>
                <a:gd name="connsiteY1297" fmla="*/ 698856 h 939404"/>
                <a:gd name="connsiteX1298" fmla="*/ 978652 w 1196411"/>
                <a:gd name="connsiteY1298" fmla="*/ 696324 h 939404"/>
                <a:gd name="connsiteX1299" fmla="*/ 976120 w 1196411"/>
                <a:gd name="connsiteY1299" fmla="*/ 696324 h 939404"/>
                <a:gd name="connsiteX1300" fmla="*/ 973587 w 1196411"/>
                <a:gd name="connsiteY1300" fmla="*/ 696324 h 939404"/>
                <a:gd name="connsiteX1301" fmla="*/ 973587 w 1196411"/>
                <a:gd name="connsiteY1301" fmla="*/ 693792 h 939404"/>
                <a:gd name="connsiteX1302" fmla="*/ 973587 w 1196411"/>
                <a:gd name="connsiteY1302" fmla="*/ 691260 h 939404"/>
                <a:gd name="connsiteX1303" fmla="*/ 971055 w 1196411"/>
                <a:gd name="connsiteY1303" fmla="*/ 686196 h 939404"/>
                <a:gd name="connsiteX1304" fmla="*/ 968523 w 1196411"/>
                <a:gd name="connsiteY1304" fmla="*/ 686196 h 939404"/>
                <a:gd name="connsiteX1305" fmla="*/ 965991 w 1196411"/>
                <a:gd name="connsiteY1305" fmla="*/ 681131 h 939404"/>
                <a:gd name="connsiteX1306" fmla="*/ 960927 w 1196411"/>
                <a:gd name="connsiteY1306" fmla="*/ 678600 h 939404"/>
                <a:gd name="connsiteX1307" fmla="*/ 960927 w 1196411"/>
                <a:gd name="connsiteY1307" fmla="*/ 676067 h 939404"/>
                <a:gd name="connsiteX1308" fmla="*/ 958395 w 1196411"/>
                <a:gd name="connsiteY1308" fmla="*/ 673535 h 939404"/>
                <a:gd name="connsiteX1309" fmla="*/ 953331 w 1196411"/>
                <a:gd name="connsiteY1309" fmla="*/ 668471 h 939404"/>
                <a:gd name="connsiteX1310" fmla="*/ 948267 w 1196411"/>
                <a:gd name="connsiteY1310" fmla="*/ 665939 h 939404"/>
                <a:gd name="connsiteX1311" fmla="*/ 948267 w 1196411"/>
                <a:gd name="connsiteY1311" fmla="*/ 663407 h 939404"/>
                <a:gd name="connsiteX1312" fmla="*/ 948267 w 1196411"/>
                <a:gd name="connsiteY1312" fmla="*/ 664673 h 939404"/>
                <a:gd name="connsiteX1313" fmla="*/ 945735 w 1196411"/>
                <a:gd name="connsiteY1313" fmla="*/ 659609 h 939404"/>
                <a:gd name="connsiteX1314" fmla="*/ 943203 w 1196411"/>
                <a:gd name="connsiteY1314" fmla="*/ 659609 h 939404"/>
                <a:gd name="connsiteX1315" fmla="*/ 943203 w 1196411"/>
                <a:gd name="connsiteY1315" fmla="*/ 657077 h 939404"/>
                <a:gd name="connsiteX1316" fmla="*/ 940670 w 1196411"/>
                <a:gd name="connsiteY1316" fmla="*/ 654545 h 939404"/>
                <a:gd name="connsiteX1317" fmla="*/ 940670 w 1196411"/>
                <a:gd name="connsiteY1317" fmla="*/ 652013 h 939404"/>
                <a:gd name="connsiteX1318" fmla="*/ 940670 w 1196411"/>
                <a:gd name="connsiteY1318" fmla="*/ 649480 h 939404"/>
                <a:gd name="connsiteX1319" fmla="*/ 938138 w 1196411"/>
                <a:gd name="connsiteY1319" fmla="*/ 649480 h 939404"/>
                <a:gd name="connsiteX1320" fmla="*/ 938138 w 1196411"/>
                <a:gd name="connsiteY1320" fmla="*/ 646948 h 939404"/>
                <a:gd name="connsiteX1321" fmla="*/ 933074 w 1196411"/>
                <a:gd name="connsiteY1321" fmla="*/ 644416 h 939404"/>
                <a:gd name="connsiteX1322" fmla="*/ 933074 w 1196411"/>
                <a:gd name="connsiteY1322" fmla="*/ 641884 h 939404"/>
                <a:gd name="connsiteX1323" fmla="*/ 930542 w 1196411"/>
                <a:gd name="connsiteY1323" fmla="*/ 641884 h 939404"/>
                <a:gd name="connsiteX1324" fmla="*/ 928010 w 1196411"/>
                <a:gd name="connsiteY1324" fmla="*/ 639352 h 939404"/>
                <a:gd name="connsiteX1325" fmla="*/ 925478 w 1196411"/>
                <a:gd name="connsiteY1325" fmla="*/ 636820 h 939404"/>
                <a:gd name="connsiteX1326" fmla="*/ 922946 w 1196411"/>
                <a:gd name="connsiteY1326" fmla="*/ 634288 h 939404"/>
                <a:gd name="connsiteX1327" fmla="*/ 917882 w 1196411"/>
                <a:gd name="connsiteY1327" fmla="*/ 629224 h 939404"/>
                <a:gd name="connsiteX1328" fmla="*/ 915350 w 1196411"/>
                <a:gd name="connsiteY1328" fmla="*/ 624159 h 939404"/>
                <a:gd name="connsiteX1329" fmla="*/ 910285 w 1196411"/>
                <a:gd name="connsiteY1329" fmla="*/ 619095 h 939404"/>
                <a:gd name="connsiteX1330" fmla="*/ 907753 w 1196411"/>
                <a:gd name="connsiteY1330" fmla="*/ 616563 h 939404"/>
                <a:gd name="connsiteX1331" fmla="*/ 905221 w 1196411"/>
                <a:gd name="connsiteY1331" fmla="*/ 616563 h 939404"/>
                <a:gd name="connsiteX1332" fmla="*/ 905221 w 1196411"/>
                <a:gd name="connsiteY1332" fmla="*/ 614031 h 939404"/>
                <a:gd name="connsiteX1333" fmla="*/ 907753 w 1196411"/>
                <a:gd name="connsiteY1333" fmla="*/ 611499 h 939404"/>
                <a:gd name="connsiteX1334" fmla="*/ 910285 w 1196411"/>
                <a:gd name="connsiteY1334" fmla="*/ 608967 h 939404"/>
                <a:gd name="connsiteX1335" fmla="*/ 912817 w 1196411"/>
                <a:gd name="connsiteY1335" fmla="*/ 608967 h 939404"/>
                <a:gd name="connsiteX1336" fmla="*/ 912817 w 1196411"/>
                <a:gd name="connsiteY1336" fmla="*/ 611499 h 939404"/>
                <a:gd name="connsiteX1337" fmla="*/ 915350 w 1196411"/>
                <a:gd name="connsiteY1337" fmla="*/ 611499 h 939404"/>
                <a:gd name="connsiteX1338" fmla="*/ 915350 w 1196411"/>
                <a:gd name="connsiteY1338" fmla="*/ 614031 h 939404"/>
                <a:gd name="connsiteX1339" fmla="*/ 917882 w 1196411"/>
                <a:gd name="connsiteY1339" fmla="*/ 616563 h 939404"/>
                <a:gd name="connsiteX1340" fmla="*/ 920414 w 1196411"/>
                <a:gd name="connsiteY1340" fmla="*/ 616563 h 939404"/>
                <a:gd name="connsiteX1341" fmla="*/ 920414 w 1196411"/>
                <a:gd name="connsiteY1341" fmla="*/ 614031 h 939404"/>
                <a:gd name="connsiteX1342" fmla="*/ 920414 w 1196411"/>
                <a:gd name="connsiteY1342" fmla="*/ 611499 h 939404"/>
                <a:gd name="connsiteX1343" fmla="*/ 920414 w 1196411"/>
                <a:gd name="connsiteY1343" fmla="*/ 614031 h 939404"/>
                <a:gd name="connsiteX1344" fmla="*/ 917882 w 1196411"/>
                <a:gd name="connsiteY1344" fmla="*/ 611499 h 939404"/>
                <a:gd name="connsiteX1345" fmla="*/ 915350 w 1196411"/>
                <a:gd name="connsiteY1345" fmla="*/ 606435 h 939404"/>
                <a:gd name="connsiteX1346" fmla="*/ 912817 w 1196411"/>
                <a:gd name="connsiteY1346" fmla="*/ 603903 h 939404"/>
                <a:gd name="connsiteX1347" fmla="*/ 915350 w 1196411"/>
                <a:gd name="connsiteY1347" fmla="*/ 601371 h 939404"/>
                <a:gd name="connsiteX1348" fmla="*/ 917882 w 1196411"/>
                <a:gd name="connsiteY1348" fmla="*/ 598839 h 939404"/>
                <a:gd name="connsiteX1349" fmla="*/ 917882 w 1196411"/>
                <a:gd name="connsiteY1349" fmla="*/ 596307 h 939404"/>
                <a:gd name="connsiteX1350" fmla="*/ 920414 w 1196411"/>
                <a:gd name="connsiteY1350" fmla="*/ 596307 h 939404"/>
                <a:gd name="connsiteX1351" fmla="*/ 920414 w 1196411"/>
                <a:gd name="connsiteY1351" fmla="*/ 598839 h 939404"/>
                <a:gd name="connsiteX1352" fmla="*/ 917882 w 1196411"/>
                <a:gd name="connsiteY1352" fmla="*/ 601371 h 939404"/>
                <a:gd name="connsiteX1353" fmla="*/ 915350 w 1196411"/>
                <a:gd name="connsiteY1353" fmla="*/ 598839 h 939404"/>
                <a:gd name="connsiteX1354" fmla="*/ 915350 w 1196411"/>
                <a:gd name="connsiteY1354" fmla="*/ 603903 h 939404"/>
                <a:gd name="connsiteX1355" fmla="*/ 912817 w 1196411"/>
                <a:gd name="connsiteY1355" fmla="*/ 608967 h 939404"/>
                <a:gd name="connsiteX1356" fmla="*/ 910285 w 1196411"/>
                <a:gd name="connsiteY1356" fmla="*/ 608967 h 939404"/>
                <a:gd name="connsiteX1357" fmla="*/ 910285 w 1196411"/>
                <a:gd name="connsiteY1357" fmla="*/ 606435 h 939404"/>
                <a:gd name="connsiteX1358" fmla="*/ 910285 w 1196411"/>
                <a:gd name="connsiteY1358" fmla="*/ 603903 h 939404"/>
                <a:gd name="connsiteX1359" fmla="*/ 912817 w 1196411"/>
                <a:gd name="connsiteY1359" fmla="*/ 598839 h 939404"/>
                <a:gd name="connsiteX1360" fmla="*/ 910285 w 1196411"/>
                <a:gd name="connsiteY1360" fmla="*/ 601371 h 939404"/>
                <a:gd name="connsiteX1361" fmla="*/ 910285 w 1196411"/>
                <a:gd name="connsiteY1361" fmla="*/ 598839 h 939404"/>
                <a:gd name="connsiteX1362" fmla="*/ 907753 w 1196411"/>
                <a:gd name="connsiteY1362" fmla="*/ 598839 h 939404"/>
                <a:gd name="connsiteX1363" fmla="*/ 905221 w 1196411"/>
                <a:gd name="connsiteY1363" fmla="*/ 596307 h 939404"/>
                <a:gd name="connsiteX1364" fmla="*/ 905221 w 1196411"/>
                <a:gd name="connsiteY1364" fmla="*/ 598839 h 939404"/>
                <a:gd name="connsiteX1365" fmla="*/ 905221 w 1196411"/>
                <a:gd name="connsiteY1365" fmla="*/ 601371 h 939404"/>
                <a:gd name="connsiteX1366" fmla="*/ 907753 w 1196411"/>
                <a:gd name="connsiteY1366" fmla="*/ 601371 h 939404"/>
                <a:gd name="connsiteX1367" fmla="*/ 907753 w 1196411"/>
                <a:gd name="connsiteY1367" fmla="*/ 603903 h 939404"/>
                <a:gd name="connsiteX1368" fmla="*/ 905221 w 1196411"/>
                <a:gd name="connsiteY1368" fmla="*/ 606435 h 939404"/>
                <a:gd name="connsiteX1369" fmla="*/ 902689 w 1196411"/>
                <a:gd name="connsiteY1369" fmla="*/ 608967 h 939404"/>
                <a:gd name="connsiteX1370" fmla="*/ 900157 w 1196411"/>
                <a:gd name="connsiteY1370" fmla="*/ 608967 h 939404"/>
                <a:gd name="connsiteX1371" fmla="*/ 897625 w 1196411"/>
                <a:gd name="connsiteY1371" fmla="*/ 608967 h 939404"/>
                <a:gd name="connsiteX1372" fmla="*/ 895093 w 1196411"/>
                <a:gd name="connsiteY1372" fmla="*/ 608967 h 939404"/>
                <a:gd name="connsiteX1373" fmla="*/ 892561 w 1196411"/>
                <a:gd name="connsiteY1373" fmla="*/ 608967 h 939404"/>
                <a:gd name="connsiteX1374" fmla="*/ 884964 w 1196411"/>
                <a:gd name="connsiteY1374" fmla="*/ 608967 h 939404"/>
                <a:gd name="connsiteX1375" fmla="*/ 884964 w 1196411"/>
                <a:gd name="connsiteY1375" fmla="*/ 606435 h 939404"/>
                <a:gd name="connsiteX1376" fmla="*/ 882432 w 1196411"/>
                <a:gd name="connsiteY1376" fmla="*/ 606435 h 939404"/>
                <a:gd name="connsiteX1377" fmla="*/ 882432 w 1196411"/>
                <a:gd name="connsiteY1377" fmla="*/ 608967 h 939404"/>
                <a:gd name="connsiteX1378" fmla="*/ 882432 w 1196411"/>
                <a:gd name="connsiteY1378" fmla="*/ 606435 h 939404"/>
                <a:gd name="connsiteX1379" fmla="*/ 882432 w 1196411"/>
                <a:gd name="connsiteY1379" fmla="*/ 606435 h 939404"/>
                <a:gd name="connsiteX1380" fmla="*/ 879900 w 1196411"/>
                <a:gd name="connsiteY1380" fmla="*/ 606435 h 939404"/>
                <a:gd name="connsiteX1381" fmla="*/ 877368 w 1196411"/>
                <a:gd name="connsiteY1381" fmla="*/ 606435 h 939404"/>
                <a:gd name="connsiteX1382" fmla="*/ 874836 w 1196411"/>
                <a:gd name="connsiteY1382" fmla="*/ 606435 h 939404"/>
                <a:gd name="connsiteX1383" fmla="*/ 874836 w 1196411"/>
                <a:gd name="connsiteY1383" fmla="*/ 603903 h 939404"/>
                <a:gd name="connsiteX1384" fmla="*/ 872304 w 1196411"/>
                <a:gd name="connsiteY1384" fmla="*/ 603903 h 939404"/>
                <a:gd name="connsiteX1385" fmla="*/ 867240 w 1196411"/>
                <a:gd name="connsiteY1385" fmla="*/ 601371 h 939404"/>
                <a:gd name="connsiteX1386" fmla="*/ 862176 w 1196411"/>
                <a:gd name="connsiteY1386" fmla="*/ 598839 h 939404"/>
                <a:gd name="connsiteX1387" fmla="*/ 862176 w 1196411"/>
                <a:gd name="connsiteY1387" fmla="*/ 596307 h 939404"/>
                <a:gd name="connsiteX1388" fmla="*/ 859644 w 1196411"/>
                <a:gd name="connsiteY1388" fmla="*/ 596307 h 939404"/>
                <a:gd name="connsiteX1389" fmla="*/ 857112 w 1196411"/>
                <a:gd name="connsiteY1389" fmla="*/ 593774 h 939404"/>
                <a:gd name="connsiteX1390" fmla="*/ 854579 w 1196411"/>
                <a:gd name="connsiteY1390" fmla="*/ 593774 h 939404"/>
                <a:gd name="connsiteX1391" fmla="*/ 849515 w 1196411"/>
                <a:gd name="connsiteY1391" fmla="*/ 593774 h 939404"/>
                <a:gd name="connsiteX1392" fmla="*/ 844451 w 1196411"/>
                <a:gd name="connsiteY1392" fmla="*/ 593774 h 939404"/>
                <a:gd name="connsiteX1393" fmla="*/ 844451 w 1196411"/>
                <a:gd name="connsiteY1393" fmla="*/ 591243 h 939404"/>
                <a:gd name="connsiteX1394" fmla="*/ 844451 w 1196411"/>
                <a:gd name="connsiteY1394" fmla="*/ 591243 h 939404"/>
                <a:gd name="connsiteX1395" fmla="*/ 841919 w 1196411"/>
                <a:gd name="connsiteY1395" fmla="*/ 591243 h 939404"/>
                <a:gd name="connsiteX1396" fmla="*/ 839387 w 1196411"/>
                <a:gd name="connsiteY1396" fmla="*/ 591243 h 939404"/>
                <a:gd name="connsiteX1397" fmla="*/ 839387 w 1196411"/>
                <a:gd name="connsiteY1397" fmla="*/ 588710 h 939404"/>
                <a:gd name="connsiteX1398" fmla="*/ 839387 w 1196411"/>
                <a:gd name="connsiteY1398" fmla="*/ 588710 h 939404"/>
                <a:gd name="connsiteX1399" fmla="*/ 836855 w 1196411"/>
                <a:gd name="connsiteY1399" fmla="*/ 588710 h 939404"/>
                <a:gd name="connsiteX1400" fmla="*/ 834323 w 1196411"/>
                <a:gd name="connsiteY1400" fmla="*/ 588710 h 939404"/>
                <a:gd name="connsiteX1401" fmla="*/ 834323 w 1196411"/>
                <a:gd name="connsiteY1401" fmla="*/ 586178 h 939404"/>
                <a:gd name="connsiteX1402" fmla="*/ 829259 w 1196411"/>
                <a:gd name="connsiteY1402" fmla="*/ 583646 h 939404"/>
                <a:gd name="connsiteX1403" fmla="*/ 826727 w 1196411"/>
                <a:gd name="connsiteY1403" fmla="*/ 583646 h 939404"/>
                <a:gd name="connsiteX1404" fmla="*/ 824194 w 1196411"/>
                <a:gd name="connsiteY1404" fmla="*/ 581114 h 939404"/>
                <a:gd name="connsiteX1405" fmla="*/ 821662 w 1196411"/>
                <a:gd name="connsiteY1405" fmla="*/ 581114 h 939404"/>
                <a:gd name="connsiteX1406" fmla="*/ 819130 w 1196411"/>
                <a:gd name="connsiteY1406" fmla="*/ 578582 h 939404"/>
                <a:gd name="connsiteX1407" fmla="*/ 816598 w 1196411"/>
                <a:gd name="connsiteY1407" fmla="*/ 578582 h 939404"/>
                <a:gd name="connsiteX1408" fmla="*/ 811534 w 1196411"/>
                <a:gd name="connsiteY1408" fmla="*/ 576050 h 939404"/>
                <a:gd name="connsiteX1409" fmla="*/ 809002 w 1196411"/>
                <a:gd name="connsiteY1409" fmla="*/ 576050 h 939404"/>
                <a:gd name="connsiteX1410" fmla="*/ 806470 w 1196411"/>
                <a:gd name="connsiteY1410" fmla="*/ 576050 h 939404"/>
                <a:gd name="connsiteX1411" fmla="*/ 801406 w 1196411"/>
                <a:gd name="connsiteY1411" fmla="*/ 576050 h 939404"/>
                <a:gd name="connsiteX1412" fmla="*/ 798873 w 1196411"/>
                <a:gd name="connsiteY1412" fmla="*/ 576050 h 939404"/>
                <a:gd name="connsiteX1413" fmla="*/ 796341 w 1196411"/>
                <a:gd name="connsiteY1413" fmla="*/ 576050 h 939404"/>
                <a:gd name="connsiteX1414" fmla="*/ 793809 w 1196411"/>
                <a:gd name="connsiteY1414" fmla="*/ 576050 h 939404"/>
                <a:gd name="connsiteX1415" fmla="*/ 791277 w 1196411"/>
                <a:gd name="connsiteY1415" fmla="*/ 576050 h 939404"/>
                <a:gd name="connsiteX1416" fmla="*/ 786213 w 1196411"/>
                <a:gd name="connsiteY1416" fmla="*/ 576050 h 939404"/>
                <a:gd name="connsiteX1417" fmla="*/ 783681 w 1196411"/>
                <a:gd name="connsiteY1417" fmla="*/ 573518 h 939404"/>
                <a:gd name="connsiteX1418" fmla="*/ 781149 w 1196411"/>
                <a:gd name="connsiteY1418" fmla="*/ 570986 h 939404"/>
                <a:gd name="connsiteX1419" fmla="*/ 778617 w 1196411"/>
                <a:gd name="connsiteY1419" fmla="*/ 570986 h 939404"/>
                <a:gd name="connsiteX1420" fmla="*/ 776085 w 1196411"/>
                <a:gd name="connsiteY1420" fmla="*/ 568454 h 939404"/>
                <a:gd name="connsiteX1421" fmla="*/ 773553 w 1196411"/>
                <a:gd name="connsiteY1421" fmla="*/ 568454 h 939404"/>
                <a:gd name="connsiteX1422" fmla="*/ 773553 w 1196411"/>
                <a:gd name="connsiteY1422" fmla="*/ 565922 h 939404"/>
                <a:gd name="connsiteX1423" fmla="*/ 771021 w 1196411"/>
                <a:gd name="connsiteY1423" fmla="*/ 563389 h 939404"/>
                <a:gd name="connsiteX1424" fmla="*/ 768488 w 1196411"/>
                <a:gd name="connsiteY1424" fmla="*/ 563389 h 939404"/>
                <a:gd name="connsiteX1425" fmla="*/ 765956 w 1196411"/>
                <a:gd name="connsiteY1425" fmla="*/ 560857 h 939404"/>
                <a:gd name="connsiteX1426" fmla="*/ 763424 w 1196411"/>
                <a:gd name="connsiteY1426" fmla="*/ 558325 h 939404"/>
                <a:gd name="connsiteX1427" fmla="*/ 763424 w 1196411"/>
                <a:gd name="connsiteY1427" fmla="*/ 555793 h 939404"/>
                <a:gd name="connsiteX1428" fmla="*/ 758360 w 1196411"/>
                <a:gd name="connsiteY1428" fmla="*/ 553261 h 939404"/>
                <a:gd name="connsiteX1429" fmla="*/ 755828 w 1196411"/>
                <a:gd name="connsiteY1429" fmla="*/ 550729 h 939404"/>
                <a:gd name="connsiteX1430" fmla="*/ 753296 w 1196411"/>
                <a:gd name="connsiteY1430" fmla="*/ 548197 h 939404"/>
                <a:gd name="connsiteX1431" fmla="*/ 750764 w 1196411"/>
                <a:gd name="connsiteY1431" fmla="*/ 545665 h 939404"/>
                <a:gd name="connsiteX1432" fmla="*/ 748232 w 1196411"/>
                <a:gd name="connsiteY1432" fmla="*/ 540601 h 939404"/>
                <a:gd name="connsiteX1433" fmla="*/ 743168 w 1196411"/>
                <a:gd name="connsiteY1433" fmla="*/ 535536 h 939404"/>
                <a:gd name="connsiteX1434" fmla="*/ 743168 w 1196411"/>
                <a:gd name="connsiteY1434" fmla="*/ 538069 h 939404"/>
                <a:gd name="connsiteX1435" fmla="*/ 740636 w 1196411"/>
                <a:gd name="connsiteY1435" fmla="*/ 538069 h 939404"/>
                <a:gd name="connsiteX1436" fmla="*/ 740636 w 1196411"/>
                <a:gd name="connsiteY1436" fmla="*/ 535536 h 939404"/>
                <a:gd name="connsiteX1437" fmla="*/ 738103 w 1196411"/>
                <a:gd name="connsiteY1437" fmla="*/ 533005 h 939404"/>
                <a:gd name="connsiteX1438" fmla="*/ 735571 w 1196411"/>
                <a:gd name="connsiteY1438" fmla="*/ 530472 h 939404"/>
                <a:gd name="connsiteX1439" fmla="*/ 733039 w 1196411"/>
                <a:gd name="connsiteY1439" fmla="*/ 525408 h 939404"/>
                <a:gd name="connsiteX1440" fmla="*/ 730507 w 1196411"/>
                <a:gd name="connsiteY1440" fmla="*/ 522876 h 939404"/>
                <a:gd name="connsiteX1441" fmla="*/ 727975 w 1196411"/>
                <a:gd name="connsiteY1441" fmla="*/ 520344 h 939404"/>
                <a:gd name="connsiteX1442" fmla="*/ 722911 w 1196411"/>
                <a:gd name="connsiteY1442" fmla="*/ 515280 h 939404"/>
                <a:gd name="connsiteX1443" fmla="*/ 720379 w 1196411"/>
                <a:gd name="connsiteY1443" fmla="*/ 512748 h 939404"/>
                <a:gd name="connsiteX1444" fmla="*/ 720379 w 1196411"/>
                <a:gd name="connsiteY1444" fmla="*/ 512748 h 939404"/>
                <a:gd name="connsiteX1445" fmla="*/ 717847 w 1196411"/>
                <a:gd name="connsiteY1445" fmla="*/ 512748 h 939404"/>
                <a:gd name="connsiteX1446" fmla="*/ 715315 w 1196411"/>
                <a:gd name="connsiteY1446" fmla="*/ 510215 h 939404"/>
                <a:gd name="connsiteX1447" fmla="*/ 712783 w 1196411"/>
                <a:gd name="connsiteY1447" fmla="*/ 505151 h 939404"/>
                <a:gd name="connsiteX1448" fmla="*/ 710250 w 1196411"/>
                <a:gd name="connsiteY1448" fmla="*/ 502620 h 939404"/>
                <a:gd name="connsiteX1449" fmla="*/ 705186 w 1196411"/>
                <a:gd name="connsiteY1449" fmla="*/ 500087 h 939404"/>
                <a:gd name="connsiteX1450" fmla="*/ 702654 w 1196411"/>
                <a:gd name="connsiteY1450" fmla="*/ 497555 h 939404"/>
                <a:gd name="connsiteX1451" fmla="*/ 700122 w 1196411"/>
                <a:gd name="connsiteY1451" fmla="*/ 495023 h 939404"/>
                <a:gd name="connsiteX1452" fmla="*/ 697590 w 1196411"/>
                <a:gd name="connsiteY1452" fmla="*/ 492491 h 939404"/>
                <a:gd name="connsiteX1453" fmla="*/ 695058 w 1196411"/>
                <a:gd name="connsiteY1453" fmla="*/ 489959 h 939404"/>
                <a:gd name="connsiteX1454" fmla="*/ 692526 w 1196411"/>
                <a:gd name="connsiteY1454" fmla="*/ 484895 h 939404"/>
                <a:gd name="connsiteX1455" fmla="*/ 689994 w 1196411"/>
                <a:gd name="connsiteY1455" fmla="*/ 484895 h 939404"/>
                <a:gd name="connsiteX1456" fmla="*/ 689994 w 1196411"/>
                <a:gd name="connsiteY1456" fmla="*/ 487427 h 939404"/>
                <a:gd name="connsiteX1457" fmla="*/ 687462 w 1196411"/>
                <a:gd name="connsiteY1457" fmla="*/ 487427 h 939404"/>
                <a:gd name="connsiteX1458" fmla="*/ 692526 w 1196411"/>
                <a:gd name="connsiteY1458" fmla="*/ 487427 h 939404"/>
                <a:gd name="connsiteX1459" fmla="*/ 687462 w 1196411"/>
                <a:gd name="connsiteY1459" fmla="*/ 484895 h 939404"/>
                <a:gd name="connsiteX1460" fmla="*/ 684930 w 1196411"/>
                <a:gd name="connsiteY1460" fmla="*/ 482363 h 939404"/>
                <a:gd name="connsiteX1461" fmla="*/ 682397 w 1196411"/>
                <a:gd name="connsiteY1461" fmla="*/ 482363 h 939404"/>
                <a:gd name="connsiteX1462" fmla="*/ 679865 w 1196411"/>
                <a:gd name="connsiteY1462" fmla="*/ 482363 h 939404"/>
                <a:gd name="connsiteX1463" fmla="*/ 677333 w 1196411"/>
                <a:gd name="connsiteY1463" fmla="*/ 482363 h 939404"/>
                <a:gd name="connsiteX1464" fmla="*/ 674801 w 1196411"/>
                <a:gd name="connsiteY1464" fmla="*/ 482363 h 939404"/>
                <a:gd name="connsiteX1465" fmla="*/ 667205 w 1196411"/>
                <a:gd name="connsiteY1465" fmla="*/ 482363 h 939404"/>
                <a:gd name="connsiteX1466" fmla="*/ 662141 w 1196411"/>
                <a:gd name="connsiteY1466" fmla="*/ 482363 h 939404"/>
                <a:gd name="connsiteX1467" fmla="*/ 657077 w 1196411"/>
                <a:gd name="connsiteY1467" fmla="*/ 484895 h 939404"/>
                <a:gd name="connsiteX1468" fmla="*/ 654545 w 1196411"/>
                <a:gd name="connsiteY1468" fmla="*/ 484895 h 939404"/>
                <a:gd name="connsiteX1469" fmla="*/ 652012 w 1196411"/>
                <a:gd name="connsiteY1469" fmla="*/ 489959 h 939404"/>
                <a:gd name="connsiteX1470" fmla="*/ 652012 w 1196411"/>
                <a:gd name="connsiteY1470" fmla="*/ 492491 h 939404"/>
                <a:gd name="connsiteX1471" fmla="*/ 649480 w 1196411"/>
                <a:gd name="connsiteY1471" fmla="*/ 492491 h 939404"/>
                <a:gd name="connsiteX1472" fmla="*/ 646948 w 1196411"/>
                <a:gd name="connsiteY1472" fmla="*/ 492491 h 939404"/>
                <a:gd name="connsiteX1473" fmla="*/ 644416 w 1196411"/>
                <a:gd name="connsiteY1473" fmla="*/ 495023 h 939404"/>
                <a:gd name="connsiteX1474" fmla="*/ 641884 w 1196411"/>
                <a:gd name="connsiteY1474" fmla="*/ 495023 h 939404"/>
                <a:gd name="connsiteX1475" fmla="*/ 639352 w 1196411"/>
                <a:gd name="connsiteY1475" fmla="*/ 495023 h 939404"/>
                <a:gd name="connsiteX1476" fmla="*/ 636820 w 1196411"/>
                <a:gd name="connsiteY1476" fmla="*/ 497555 h 939404"/>
                <a:gd name="connsiteX1477" fmla="*/ 631756 w 1196411"/>
                <a:gd name="connsiteY1477" fmla="*/ 500087 h 939404"/>
                <a:gd name="connsiteX1478" fmla="*/ 629224 w 1196411"/>
                <a:gd name="connsiteY1478" fmla="*/ 500087 h 939404"/>
                <a:gd name="connsiteX1479" fmla="*/ 626692 w 1196411"/>
                <a:gd name="connsiteY1479" fmla="*/ 502620 h 939404"/>
                <a:gd name="connsiteX1480" fmla="*/ 621627 w 1196411"/>
                <a:gd name="connsiteY1480" fmla="*/ 505151 h 939404"/>
                <a:gd name="connsiteX1481" fmla="*/ 619095 w 1196411"/>
                <a:gd name="connsiteY1481" fmla="*/ 505151 h 939404"/>
                <a:gd name="connsiteX1482" fmla="*/ 616563 w 1196411"/>
                <a:gd name="connsiteY1482" fmla="*/ 505151 h 939404"/>
                <a:gd name="connsiteX1483" fmla="*/ 614031 w 1196411"/>
                <a:gd name="connsiteY1483" fmla="*/ 505151 h 939404"/>
                <a:gd name="connsiteX1484" fmla="*/ 611499 w 1196411"/>
                <a:gd name="connsiteY1484" fmla="*/ 507684 h 939404"/>
                <a:gd name="connsiteX1485" fmla="*/ 608967 w 1196411"/>
                <a:gd name="connsiteY1485" fmla="*/ 507684 h 939404"/>
                <a:gd name="connsiteX1486" fmla="*/ 598839 w 1196411"/>
                <a:gd name="connsiteY1486" fmla="*/ 505151 h 939404"/>
                <a:gd name="connsiteX1487" fmla="*/ 598839 w 1196411"/>
                <a:gd name="connsiteY1487" fmla="*/ 502620 h 939404"/>
                <a:gd name="connsiteX1488" fmla="*/ 591242 w 1196411"/>
                <a:gd name="connsiteY1488" fmla="*/ 497555 h 939404"/>
                <a:gd name="connsiteX1489" fmla="*/ 588710 w 1196411"/>
                <a:gd name="connsiteY1489" fmla="*/ 497555 h 939404"/>
                <a:gd name="connsiteX1490" fmla="*/ 588710 w 1196411"/>
                <a:gd name="connsiteY1490" fmla="*/ 495023 h 939404"/>
                <a:gd name="connsiteX1491" fmla="*/ 586178 w 1196411"/>
                <a:gd name="connsiteY1491" fmla="*/ 495023 h 939404"/>
                <a:gd name="connsiteX1492" fmla="*/ 583646 w 1196411"/>
                <a:gd name="connsiteY1492" fmla="*/ 495023 h 939404"/>
                <a:gd name="connsiteX1493" fmla="*/ 574784 w 1196411"/>
                <a:gd name="connsiteY1493" fmla="*/ 495023 h 939404"/>
                <a:gd name="connsiteX1494" fmla="*/ 572252 w 1196411"/>
                <a:gd name="connsiteY1494" fmla="*/ 492491 h 939404"/>
                <a:gd name="connsiteX1495" fmla="*/ 569720 w 1196411"/>
                <a:gd name="connsiteY1495" fmla="*/ 492491 h 939404"/>
                <a:gd name="connsiteX1496" fmla="*/ 569720 w 1196411"/>
                <a:gd name="connsiteY1496" fmla="*/ 495023 h 939404"/>
                <a:gd name="connsiteX1497" fmla="*/ 569720 w 1196411"/>
                <a:gd name="connsiteY1497" fmla="*/ 492491 h 939404"/>
                <a:gd name="connsiteX1498" fmla="*/ 567188 w 1196411"/>
                <a:gd name="connsiteY1498" fmla="*/ 492491 h 939404"/>
                <a:gd name="connsiteX1499" fmla="*/ 564655 w 1196411"/>
                <a:gd name="connsiteY1499" fmla="*/ 492491 h 939404"/>
                <a:gd name="connsiteX1500" fmla="*/ 564655 w 1196411"/>
                <a:gd name="connsiteY1500" fmla="*/ 489959 h 939404"/>
                <a:gd name="connsiteX1501" fmla="*/ 562123 w 1196411"/>
                <a:gd name="connsiteY1501" fmla="*/ 487427 h 939404"/>
                <a:gd name="connsiteX1502" fmla="*/ 554527 w 1196411"/>
                <a:gd name="connsiteY1502" fmla="*/ 482363 h 939404"/>
                <a:gd name="connsiteX1503" fmla="*/ 551995 w 1196411"/>
                <a:gd name="connsiteY1503" fmla="*/ 482363 h 939404"/>
                <a:gd name="connsiteX1504" fmla="*/ 544399 w 1196411"/>
                <a:gd name="connsiteY1504" fmla="*/ 479831 h 939404"/>
                <a:gd name="connsiteX1505" fmla="*/ 541867 w 1196411"/>
                <a:gd name="connsiteY1505" fmla="*/ 479831 h 939404"/>
                <a:gd name="connsiteX1506" fmla="*/ 539334 w 1196411"/>
                <a:gd name="connsiteY1506" fmla="*/ 477299 h 939404"/>
                <a:gd name="connsiteX1507" fmla="*/ 539334 w 1196411"/>
                <a:gd name="connsiteY1507" fmla="*/ 474766 h 939404"/>
                <a:gd name="connsiteX1508" fmla="*/ 536802 w 1196411"/>
                <a:gd name="connsiteY1508" fmla="*/ 474766 h 939404"/>
                <a:gd name="connsiteX1509" fmla="*/ 534270 w 1196411"/>
                <a:gd name="connsiteY1509" fmla="*/ 472234 h 939404"/>
                <a:gd name="connsiteX1510" fmla="*/ 534270 w 1196411"/>
                <a:gd name="connsiteY1510" fmla="*/ 469702 h 939404"/>
                <a:gd name="connsiteX1511" fmla="*/ 531738 w 1196411"/>
                <a:gd name="connsiteY1511" fmla="*/ 467170 h 939404"/>
                <a:gd name="connsiteX1512" fmla="*/ 522876 w 1196411"/>
                <a:gd name="connsiteY1512" fmla="*/ 464638 h 939404"/>
                <a:gd name="connsiteX1513" fmla="*/ 515280 w 1196411"/>
                <a:gd name="connsiteY1513" fmla="*/ 462106 h 939404"/>
                <a:gd name="connsiteX1514" fmla="*/ 507683 w 1196411"/>
                <a:gd name="connsiteY1514" fmla="*/ 462106 h 939404"/>
                <a:gd name="connsiteX1515" fmla="*/ 515280 w 1196411"/>
                <a:gd name="connsiteY1515" fmla="*/ 462106 h 939404"/>
                <a:gd name="connsiteX1516" fmla="*/ 510216 w 1196411"/>
                <a:gd name="connsiteY1516" fmla="*/ 462106 h 939404"/>
                <a:gd name="connsiteX1517" fmla="*/ 507683 w 1196411"/>
                <a:gd name="connsiteY1517" fmla="*/ 462106 h 939404"/>
                <a:gd name="connsiteX1518" fmla="*/ 507683 w 1196411"/>
                <a:gd name="connsiteY1518" fmla="*/ 459574 h 939404"/>
                <a:gd name="connsiteX1519" fmla="*/ 505151 w 1196411"/>
                <a:gd name="connsiteY1519" fmla="*/ 459574 h 939404"/>
                <a:gd name="connsiteX1520" fmla="*/ 502619 w 1196411"/>
                <a:gd name="connsiteY1520" fmla="*/ 457042 h 939404"/>
                <a:gd name="connsiteX1521" fmla="*/ 505151 w 1196411"/>
                <a:gd name="connsiteY1521" fmla="*/ 457042 h 939404"/>
                <a:gd name="connsiteX1522" fmla="*/ 502619 w 1196411"/>
                <a:gd name="connsiteY1522" fmla="*/ 454510 h 939404"/>
                <a:gd name="connsiteX1523" fmla="*/ 500087 w 1196411"/>
                <a:gd name="connsiteY1523" fmla="*/ 451978 h 939404"/>
                <a:gd name="connsiteX1524" fmla="*/ 491225 w 1196411"/>
                <a:gd name="connsiteY1524" fmla="*/ 449446 h 939404"/>
                <a:gd name="connsiteX1525" fmla="*/ 488693 w 1196411"/>
                <a:gd name="connsiteY1525" fmla="*/ 449446 h 939404"/>
                <a:gd name="connsiteX1526" fmla="*/ 488693 w 1196411"/>
                <a:gd name="connsiteY1526" fmla="*/ 446913 h 939404"/>
                <a:gd name="connsiteX1527" fmla="*/ 483629 w 1196411"/>
                <a:gd name="connsiteY1527" fmla="*/ 444381 h 939404"/>
                <a:gd name="connsiteX1528" fmla="*/ 481097 w 1196411"/>
                <a:gd name="connsiteY1528" fmla="*/ 444381 h 939404"/>
                <a:gd name="connsiteX1529" fmla="*/ 476032 w 1196411"/>
                <a:gd name="connsiteY1529" fmla="*/ 441849 h 939404"/>
                <a:gd name="connsiteX1530" fmla="*/ 470968 w 1196411"/>
                <a:gd name="connsiteY1530" fmla="*/ 439317 h 939404"/>
                <a:gd name="connsiteX1531" fmla="*/ 468436 w 1196411"/>
                <a:gd name="connsiteY1531" fmla="*/ 439317 h 939404"/>
                <a:gd name="connsiteX1532" fmla="*/ 465904 w 1196411"/>
                <a:gd name="connsiteY1532" fmla="*/ 439317 h 939404"/>
                <a:gd name="connsiteX1533" fmla="*/ 463372 w 1196411"/>
                <a:gd name="connsiteY1533" fmla="*/ 436785 h 939404"/>
                <a:gd name="connsiteX1534" fmla="*/ 460840 w 1196411"/>
                <a:gd name="connsiteY1534" fmla="*/ 434253 h 939404"/>
                <a:gd name="connsiteX1535" fmla="*/ 460840 w 1196411"/>
                <a:gd name="connsiteY1535" fmla="*/ 431721 h 939404"/>
                <a:gd name="connsiteX1536" fmla="*/ 458308 w 1196411"/>
                <a:gd name="connsiteY1536" fmla="*/ 431721 h 939404"/>
                <a:gd name="connsiteX1537" fmla="*/ 453244 w 1196411"/>
                <a:gd name="connsiteY1537" fmla="*/ 426657 h 939404"/>
                <a:gd name="connsiteX1538" fmla="*/ 450711 w 1196411"/>
                <a:gd name="connsiteY1538" fmla="*/ 426657 h 939404"/>
                <a:gd name="connsiteX1539" fmla="*/ 448179 w 1196411"/>
                <a:gd name="connsiteY1539" fmla="*/ 424125 h 939404"/>
                <a:gd name="connsiteX1540" fmla="*/ 443115 w 1196411"/>
                <a:gd name="connsiteY1540" fmla="*/ 419061 h 939404"/>
                <a:gd name="connsiteX1541" fmla="*/ 440583 w 1196411"/>
                <a:gd name="connsiteY1541" fmla="*/ 419061 h 939404"/>
                <a:gd name="connsiteX1542" fmla="*/ 440583 w 1196411"/>
                <a:gd name="connsiteY1542" fmla="*/ 416528 h 939404"/>
                <a:gd name="connsiteX1543" fmla="*/ 440583 w 1196411"/>
                <a:gd name="connsiteY1543" fmla="*/ 413996 h 939404"/>
                <a:gd name="connsiteX1544" fmla="*/ 435519 w 1196411"/>
                <a:gd name="connsiteY1544" fmla="*/ 408932 h 939404"/>
                <a:gd name="connsiteX1545" fmla="*/ 432987 w 1196411"/>
                <a:gd name="connsiteY1545" fmla="*/ 406400 h 939404"/>
                <a:gd name="connsiteX1546" fmla="*/ 430455 w 1196411"/>
                <a:gd name="connsiteY1546" fmla="*/ 406400 h 939404"/>
                <a:gd name="connsiteX1547" fmla="*/ 430455 w 1196411"/>
                <a:gd name="connsiteY1547" fmla="*/ 403868 h 939404"/>
                <a:gd name="connsiteX1548" fmla="*/ 427923 w 1196411"/>
                <a:gd name="connsiteY1548" fmla="*/ 403868 h 939404"/>
                <a:gd name="connsiteX1549" fmla="*/ 425391 w 1196411"/>
                <a:gd name="connsiteY1549" fmla="*/ 403868 h 939404"/>
                <a:gd name="connsiteX1550" fmla="*/ 425391 w 1196411"/>
                <a:gd name="connsiteY1550" fmla="*/ 406400 h 939404"/>
                <a:gd name="connsiteX1551" fmla="*/ 426657 w 1196411"/>
                <a:gd name="connsiteY1551" fmla="*/ 406400 h 939404"/>
                <a:gd name="connsiteX1552" fmla="*/ 424125 w 1196411"/>
                <a:gd name="connsiteY1552" fmla="*/ 406400 h 939404"/>
                <a:gd name="connsiteX1553" fmla="*/ 421593 w 1196411"/>
                <a:gd name="connsiteY1553" fmla="*/ 403868 h 939404"/>
                <a:gd name="connsiteX1554" fmla="*/ 416528 w 1196411"/>
                <a:gd name="connsiteY1554" fmla="*/ 403868 h 939404"/>
                <a:gd name="connsiteX1555" fmla="*/ 411464 w 1196411"/>
                <a:gd name="connsiteY1555" fmla="*/ 401336 h 939404"/>
                <a:gd name="connsiteX1556" fmla="*/ 408932 w 1196411"/>
                <a:gd name="connsiteY1556" fmla="*/ 401336 h 939404"/>
                <a:gd name="connsiteX1557" fmla="*/ 406400 w 1196411"/>
                <a:gd name="connsiteY1557" fmla="*/ 401336 h 939404"/>
                <a:gd name="connsiteX1558" fmla="*/ 403868 w 1196411"/>
                <a:gd name="connsiteY1558" fmla="*/ 401336 h 939404"/>
                <a:gd name="connsiteX1559" fmla="*/ 401336 w 1196411"/>
                <a:gd name="connsiteY1559" fmla="*/ 398804 h 939404"/>
                <a:gd name="connsiteX1560" fmla="*/ 398804 w 1196411"/>
                <a:gd name="connsiteY1560" fmla="*/ 396272 h 939404"/>
                <a:gd name="connsiteX1561" fmla="*/ 396272 w 1196411"/>
                <a:gd name="connsiteY1561" fmla="*/ 396272 h 939404"/>
                <a:gd name="connsiteX1562" fmla="*/ 393739 w 1196411"/>
                <a:gd name="connsiteY1562" fmla="*/ 393740 h 939404"/>
                <a:gd name="connsiteX1563" fmla="*/ 391207 w 1196411"/>
                <a:gd name="connsiteY1563" fmla="*/ 393740 h 939404"/>
                <a:gd name="connsiteX1564" fmla="*/ 383611 w 1196411"/>
                <a:gd name="connsiteY1564" fmla="*/ 391207 h 939404"/>
                <a:gd name="connsiteX1565" fmla="*/ 378547 w 1196411"/>
                <a:gd name="connsiteY1565" fmla="*/ 388676 h 939404"/>
                <a:gd name="connsiteX1566" fmla="*/ 378547 w 1196411"/>
                <a:gd name="connsiteY1566" fmla="*/ 386143 h 939404"/>
                <a:gd name="connsiteX1567" fmla="*/ 376015 w 1196411"/>
                <a:gd name="connsiteY1567" fmla="*/ 386143 h 939404"/>
                <a:gd name="connsiteX1568" fmla="*/ 376015 w 1196411"/>
                <a:gd name="connsiteY1568" fmla="*/ 383611 h 939404"/>
                <a:gd name="connsiteX1569" fmla="*/ 376015 w 1196411"/>
                <a:gd name="connsiteY1569" fmla="*/ 381079 h 939404"/>
                <a:gd name="connsiteX1570" fmla="*/ 370951 w 1196411"/>
                <a:gd name="connsiteY1570" fmla="*/ 374749 h 939404"/>
                <a:gd name="connsiteX1571" fmla="*/ 368419 w 1196411"/>
                <a:gd name="connsiteY1571" fmla="*/ 374749 h 939404"/>
                <a:gd name="connsiteX1572" fmla="*/ 368419 w 1196411"/>
                <a:gd name="connsiteY1572" fmla="*/ 372217 h 939404"/>
                <a:gd name="connsiteX1573" fmla="*/ 365887 w 1196411"/>
                <a:gd name="connsiteY1573" fmla="*/ 369685 h 939404"/>
                <a:gd name="connsiteX1574" fmla="*/ 360822 w 1196411"/>
                <a:gd name="connsiteY1574" fmla="*/ 367153 h 939404"/>
                <a:gd name="connsiteX1575" fmla="*/ 360822 w 1196411"/>
                <a:gd name="connsiteY1575" fmla="*/ 364620 h 939404"/>
                <a:gd name="connsiteX1576" fmla="*/ 363354 w 1196411"/>
                <a:gd name="connsiteY1576" fmla="*/ 364620 h 939404"/>
                <a:gd name="connsiteX1577" fmla="*/ 360822 w 1196411"/>
                <a:gd name="connsiteY1577" fmla="*/ 362089 h 939404"/>
                <a:gd name="connsiteX1578" fmla="*/ 358290 w 1196411"/>
                <a:gd name="connsiteY1578" fmla="*/ 362089 h 939404"/>
                <a:gd name="connsiteX1579" fmla="*/ 353226 w 1196411"/>
                <a:gd name="connsiteY1579" fmla="*/ 359556 h 939404"/>
                <a:gd name="connsiteX1580" fmla="*/ 353226 w 1196411"/>
                <a:gd name="connsiteY1580" fmla="*/ 357024 h 939404"/>
                <a:gd name="connsiteX1581" fmla="*/ 353226 w 1196411"/>
                <a:gd name="connsiteY1581" fmla="*/ 354492 h 939404"/>
                <a:gd name="connsiteX1582" fmla="*/ 350694 w 1196411"/>
                <a:gd name="connsiteY1582" fmla="*/ 354492 h 939404"/>
                <a:gd name="connsiteX1583" fmla="*/ 345630 w 1196411"/>
                <a:gd name="connsiteY1583" fmla="*/ 354492 h 939404"/>
                <a:gd name="connsiteX1584" fmla="*/ 343098 w 1196411"/>
                <a:gd name="connsiteY1584" fmla="*/ 351960 h 939404"/>
                <a:gd name="connsiteX1585" fmla="*/ 340566 w 1196411"/>
                <a:gd name="connsiteY1585" fmla="*/ 351960 h 939404"/>
                <a:gd name="connsiteX1586" fmla="*/ 335502 w 1196411"/>
                <a:gd name="connsiteY1586" fmla="*/ 349428 h 939404"/>
                <a:gd name="connsiteX1587" fmla="*/ 332970 w 1196411"/>
                <a:gd name="connsiteY1587" fmla="*/ 346896 h 939404"/>
                <a:gd name="connsiteX1588" fmla="*/ 330437 w 1196411"/>
                <a:gd name="connsiteY1588" fmla="*/ 344364 h 939404"/>
                <a:gd name="connsiteX1589" fmla="*/ 327905 w 1196411"/>
                <a:gd name="connsiteY1589" fmla="*/ 341832 h 939404"/>
                <a:gd name="connsiteX1590" fmla="*/ 325373 w 1196411"/>
                <a:gd name="connsiteY1590" fmla="*/ 336768 h 939404"/>
                <a:gd name="connsiteX1591" fmla="*/ 325373 w 1196411"/>
                <a:gd name="connsiteY1591" fmla="*/ 334235 h 939404"/>
                <a:gd name="connsiteX1592" fmla="*/ 322841 w 1196411"/>
                <a:gd name="connsiteY1592" fmla="*/ 331704 h 939404"/>
                <a:gd name="connsiteX1593" fmla="*/ 320309 w 1196411"/>
                <a:gd name="connsiteY1593" fmla="*/ 329171 h 939404"/>
                <a:gd name="connsiteX1594" fmla="*/ 317777 w 1196411"/>
                <a:gd name="connsiteY1594" fmla="*/ 326639 h 939404"/>
                <a:gd name="connsiteX1595" fmla="*/ 317777 w 1196411"/>
                <a:gd name="connsiteY1595" fmla="*/ 335502 h 939404"/>
                <a:gd name="connsiteX1596" fmla="*/ 315245 w 1196411"/>
                <a:gd name="connsiteY1596" fmla="*/ 332969 h 939404"/>
                <a:gd name="connsiteX1597" fmla="*/ 315245 w 1196411"/>
                <a:gd name="connsiteY1597" fmla="*/ 330437 h 939404"/>
                <a:gd name="connsiteX1598" fmla="*/ 312713 w 1196411"/>
                <a:gd name="connsiteY1598" fmla="*/ 330437 h 939404"/>
                <a:gd name="connsiteX1599" fmla="*/ 312713 w 1196411"/>
                <a:gd name="connsiteY1599" fmla="*/ 325373 h 939404"/>
                <a:gd name="connsiteX1600" fmla="*/ 312713 w 1196411"/>
                <a:gd name="connsiteY1600" fmla="*/ 325373 h 939404"/>
                <a:gd name="connsiteX1601" fmla="*/ 312713 w 1196411"/>
                <a:gd name="connsiteY1601" fmla="*/ 322841 h 939404"/>
                <a:gd name="connsiteX1602" fmla="*/ 310181 w 1196411"/>
                <a:gd name="connsiteY1602" fmla="*/ 316511 h 939404"/>
                <a:gd name="connsiteX1603" fmla="*/ 307649 w 1196411"/>
                <a:gd name="connsiteY1603" fmla="*/ 311447 h 939404"/>
                <a:gd name="connsiteX1604" fmla="*/ 307649 w 1196411"/>
                <a:gd name="connsiteY1604" fmla="*/ 310181 h 939404"/>
                <a:gd name="connsiteX1605" fmla="*/ 310181 w 1196411"/>
                <a:gd name="connsiteY1605" fmla="*/ 307648 h 939404"/>
                <a:gd name="connsiteX1606" fmla="*/ 312713 w 1196411"/>
                <a:gd name="connsiteY1606" fmla="*/ 307648 h 939404"/>
                <a:gd name="connsiteX1607" fmla="*/ 315245 w 1196411"/>
                <a:gd name="connsiteY1607" fmla="*/ 307648 h 939404"/>
                <a:gd name="connsiteX1608" fmla="*/ 320309 w 1196411"/>
                <a:gd name="connsiteY1608" fmla="*/ 305117 h 939404"/>
                <a:gd name="connsiteX1609" fmla="*/ 322841 w 1196411"/>
                <a:gd name="connsiteY1609" fmla="*/ 302584 h 939404"/>
                <a:gd name="connsiteX1610" fmla="*/ 322841 w 1196411"/>
                <a:gd name="connsiteY1610" fmla="*/ 300053 h 939404"/>
                <a:gd name="connsiteX1611" fmla="*/ 322841 w 1196411"/>
                <a:gd name="connsiteY1611" fmla="*/ 297520 h 939404"/>
                <a:gd name="connsiteX1612" fmla="*/ 320309 w 1196411"/>
                <a:gd name="connsiteY1612" fmla="*/ 294988 h 939404"/>
                <a:gd name="connsiteX1613" fmla="*/ 317777 w 1196411"/>
                <a:gd name="connsiteY1613" fmla="*/ 294988 h 939404"/>
                <a:gd name="connsiteX1614" fmla="*/ 312713 w 1196411"/>
                <a:gd name="connsiteY1614" fmla="*/ 294988 h 939404"/>
                <a:gd name="connsiteX1615" fmla="*/ 312713 w 1196411"/>
                <a:gd name="connsiteY1615" fmla="*/ 292456 h 939404"/>
                <a:gd name="connsiteX1616" fmla="*/ 320309 w 1196411"/>
                <a:gd name="connsiteY1616" fmla="*/ 283594 h 939404"/>
                <a:gd name="connsiteX1617" fmla="*/ 322841 w 1196411"/>
                <a:gd name="connsiteY1617" fmla="*/ 283594 h 939404"/>
                <a:gd name="connsiteX1618" fmla="*/ 322841 w 1196411"/>
                <a:gd name="connsiteY1618" fmla="*/ 281062 h 939404"/>
                <a:gd name="connsiteX1619" fmla="*/ 325373 w 1196411"/>
                <a:gd name="connsiteY1619" fmla="*/ 275997 h 939404"/>
                <a:gd name="connsiteX1620" fmla="*/ 322841 w 1196411"/>
                <a:gd name="connsiteY1620" fmla="*/ 270933 h 939404"/>
                <a:gd name="connsiteX1621" fmla="*/ 325373 w 1196411"/>
                <a:gd name="connsiteY1621" fmla="*/ 265869 h 939404"/>
                <a:gd name="connsiteX1622" fmla="*/ 322841 w 1196411"/>
                <a:gd name="connsiteY1622" fmla="*/ 263337 h 939404"/>
                <a:gd name="connsiteX1623" fmla="*/ 315245 w 1196411"/>
                <a:gd name="connsiteY1623" fmla="*/ 258273 h 939404"/>
                <a:gd name="connsiteX1624" fmla="*/ 315245 w 1196411"/>
                <a:gd name="connsiteY1624" fmla="*/ 255741 h 939404"/>
                <a:gd name="connsiteX1625" fmla="*/ 312713 w 1196411"/>
                <a:gd name="connsiteY1625" fmla="*/ 250677 h 939404"/>
                <a:gd name="connsiteX1626" fmla="*/ 312713 w 1196411"/>
                <a:gd name="connsiteY1626" fmla="*/ 248145 h 939404"/>
                <a:gd name="connsiteX1627" fmla="*/ 312713 w 1196411"/>
                <a:gd name="connsiteY1627" fmla="*/ 245612 h 939404"/>
                <a:gd name="connsiteX1628" fmla="*/ 310181 w 1196411"/>
                <a:gd name="connsiteY1628" fmla="*/ 245612 h 939404"/>
                <a:gd name="connsiteX1629" fmla="*/ 310181 w 1196411"/>
                <a:gd name="connsiteY1629" fmla="*/ 246879 h 939404"/>
                <a:gd name="connsiteX1630" fmla="*/ 307649 w 1196411"/>
                <a:gd name="connsiteY1630" fmla="*/ 246879 h 939404"/>
                <a:gd name="connsiteX1631" fmla="*/ 307649 w 1196411"/>
                <a:gd name="connsiteY1631" fmla="*/ 244346 h 939404"/>
                <a:gd name="connsiteX1632" fmla="*/ 307649 w 1196411"/>
                <a:gd name="connsiteY1632" fmla="*/ 241814 h 939404"/>
                <a:gd name="connsiteX1633" fmla="*/ 307649 w 1196411"/>
                <a:gd name="connsiteY1633" fmla="*/ 239282 h 939404"/>
                <a:gd name="connsiteX1634" fmla="*/ 310181 w 1196411"/>
                <a:gd name="connsiteY1634" fmla="*/ 236750 h 939404"/>
                <a:gd name="connsiteX1635" fmla="*/ 310181 w 1196411"/>
                <a:gd name="connsiteY1635" fmla="*/ 234218 h 939404"/>
                <a:gd name="connsiteX1636" fmla="*/ 307649 w 1196411"/>
                <a:gd name="connsiteY1636" fmla="*/ 231686 h 939404"/>
                <a:gd name="connsiteX1637" fmla="*/ 307649 w 1196411"/>
                <a:gd name="connsiteY1637" fmla="*/ 229154 h 939404"/>
                <a:gd name="connsiteX1638" fmla="*/ 307649 w 1196411"/>
                <a:gd name="connsiteY1638" fmla="*/ 226622 h 939404"/>
                <a:gd name="connsiteX1639" fmla="*/ 305116 w 1196411"/>
                <a:gd name="connsiteY1639" fmla="*/ 224090 h 939404"/>
                <a:gd name="connsiteX1640" fmla="*/ 305116 w 1196411"/>
                <a:gd name="connsiteY1640" fmla="*/ 221558 h 939404"/>
                <a:gd name="connsiteX1641" fmla="*/ 302584 w 1196411"/>
                <a:gd name="connsiteY1641" fmla="*/ 216494 h 939404"/>
                <a:gd name="connsiteX1642" fmla="*/ 300052 w 1196411"/>
                <a:gd name="connsiteY1642" fmla="*/ 211429 h 939404"/>
                <a:gd name="connsiteX1643" fmla="*/ 297520 w 1196411"/>
                <a:gd name="connsiteY1643" fmla="*/ 208897 h 939404"/>
                <a:gd name="connsiteX1644" fmla="*/ 294988 w 1196411"/>
                <a:gd name="connsiteY1644" fmla="*/ 208897 h 939404"/>
                <a:gd name="connsiteX1645" fmla="*/ 292456 w 1196411"/>
                <a:gd name="connsiteY1645" fmla="*/ 206365 h 939404"/>
                <a:gd name="connsiteX1646" fmla="*/ 292456 w 1196411"/>
                <a:gd name="connsiteY1646" fmla="*/ 203833 h 939404"/>
                <a:gd name="connsiteX1647" fmla="*/ 289924 w 1196411"/>
                <a:gd name="connsiteY1647" fmla="*/ 203833 h 939404"/>
                <a:gd name="connsiteX1648" fmla="*/ 287392 w 1196411"/>
                <a:gd name="connsiteY1648" fmla="*/ 198769 h 939404"/>
                <a:gd name="connsiteX1649" fmla="*/ 282328 w 1196411"/>
                <a:gd name="connsiteY1649" fmla="*/ 193705 h 939404"/>
                <a:gd name="connsiteX1650" fmla="*/ 279796 w 1196411"/>
                <a:gd name="connsiteY1650" fmla="*/ 187375 h 939404"/>
                <a:gd name="connsiteX1651" fmla="*/ 277263 w 1196411"/>
                <a:gd name="connsiteY1651" fmla="*/ 187375 h 939404"/>
                <a:gd name="connsiteX1652" fmla="*/ 277263 w 1196411"/>
                <a:gd name="connsiteY1652" fmla="*/ 184842 h 939404"/>
                <a:gd name="connsiteX1653" fmla="*/ 272199 w 1196411"/>
                <a:gd name="connsiteY1653" fmla="*/ 179778 h 939404"/>
                <a:gd name="connsiteX1654" fmla="*/ 267135 w 1196411"/>
                <a:gd name="connsiteY1654" fmla="*/ 174714 h 939404"/>
                <a:gd name="connsiteX1655" fmla="*/ 264603 w 1196411"/>
                <a:gd name="connsiteY1655" fmla="*/ 172182 h 939404"/>
                <a:gd name="connsiteX1656" fmla="*/ 264603 w 1196411"/>
                <a:gd name="connsiteY1656" fmla="*/ 169650 h 939404"/>
                <a:gd name="connsiteX1657" fmla="*/ 264603 w 1196411"/>
                <a:gd name="connsiteY1657" fmla="*/ 167118 h 939404"/>
                <a:gd name="connsiteX1658" fmla="*/ 264603 w 1196411"/>
                <a:gd name="connsiteY1658" fmla="*/ 170916 h 939404"/>
                <a:gd name="connsiteX1659" fmla="*/ 262071 w 1196411"/>
                <a:gd name="connsiteY1659" fmla="*/ 170916 h 939404"/>
                <a:gd name="connsiteX1660" fmla="*/ 259539 w 1196411"/>
                <a:gd name="connsiteY1660" fmla="*/ 168384 h 939404"/>
                <a:gd name="connsiteX1661" fmla="*/ 259539 w 1196411"/>
                <a:gd name="connsiteY1661" fmla="*/ 165852 h 939404"/>
                <a:gd name="connsiteX1662" fmla="*/ 257007 w 1196411"/>
                <a:gd name="connsiteY1662" fmla="*/ 165852 h 939404"/>
                <a:gd name="connsiteX1663" fmla="*/ 248144 w 1196411"/>
                <a:gd name="connsiteY1663" fmla="*/ 156989 h 939404"/>
                <a:gd name="connsiteX1664" fmla="*/ 249411 w 1196411"/>
                <a:gd name="connsiteY1664" fmla="*/ 156989 h 939404"/>
                <a:gd name="connsiteX1665" fmla="*/ 246879 w 1196411"/>
                <a:gd name="connsiteY1665" fmla="*/ 151925 h 939404"/>
                <a:gd name="connsiteX1666" fmla="*/ 244346 w 1196411"/>
                <a:gd name="connsiteY1666" fmla="*/ 151925 h 939404"/>
                <a:gd name="connsiteX1667" fmla="*/ 244346 w 1196411"/>
                <a:gd name="connsiteY1667" fmla="*/ 149393 h 939404"/>
                <a:gd name="connsiteX1668" fmla="*/ 241814 w 1196411"/>
                <a:gd name="connsiteY1668" fmla="*/ 149393 h 939404"/>
                <a:gd name="connsiteX1669" fmla="*/ 236750 w 1196411"/>
                <a:gd name="connsiteY1669" fmla="*/ 145595 h 939404"/>
                <a:gd name="connsiteX1670" fmla="*/ 231686 w 1196411"/>
                <a:gd name="connsiteY1670" fmla="*/ 143063 h 939404"/>
                <a:gd name="connsiteX1671" fmla="*/ 229154 w 1196411"/>
                <a:gd name="connsiteY1671" fmla="*/ 140531 h 939404"/>
                <a:gd name="connsiteX1672" fmla="*/ 229154 w 1196411"/>
                <a:gd name="connsiteY1672" fmla="*/ 137999 h 939404"/>
                <a:gd name="connsiteX1673" fmla="*/ 229154 w 1196411"/>
                <a:gd name="connsiteY1673" fmla="*/ 135467 h 939404"/>
                <a:gd name="connsiteX1674" fmla="*/ 229154 w 1196411"/>
                <a:gd name="connsiteY1674" fmla="*/ 130403 h 939404"/>
                <a:gd name="connsiteX1675" fmla="*/ 231686 w 1196411"/>
                <a:gd name="connsiteY1675" fmla="*/ 127870 h 939404"/>
                <a:gd name="connsiteX1676" fmla="*/ 229154 w 1196411"/>
                <a:gd name="connsiteY1676" fmla="*/ 119008 h 939404"/>
                <a:gd name="connsiteX1677" fmla="*/ 229154 w 1196411"/>
                <a:gd name="connsiteY1677" fmla="*/ 116476 h 939404"/>
                <a:gd name="connsiteX1678" fmla="*/ 226622 w 1196411"/>
                <a:gd name="connsiteY1678" fmla="*/ 113944 h 939404"/>
                <a:gd name="connsiteX1679" fmla="*/ 226622 w 1196411"/>
                <a:gd name="connsiteY1679" fmla="*/ 111412 h 939404"/>
                <a:gd name="connsiteX1680" fmla="*/ 224090 w 1196411"/>
                <a:gd name="connsiteY1680" fmla="*/ 108880 h 939404"/>
                <a:gd name="connsiteX1681" fmla="*/ 224090 w 1196411"/>
                <a:gd name="connsiteY1681" fmla="*/ 106348 h 939404"/>
                <a:gd name="connsiteX1682" fmla="*/ 221558 w 1196411"/>
                <a:gd name="connsiteY1682" fmla="*/ 103816 h 939404"/>
                <a:gd name="connsiteX1683" fmla="*/ 219026 w 1196411"/>
                <a:gd name="connsiteY1683" fmla="*/ 103816 h 939404"/>
                <a:gd name="connsiteX1684" fmla="*/ 219026 w 1196411"/>
                <a:gd name="connsiteY1684" fmla="*/ 101284 h 939404"/>
                <a:gd name="connsiteX1685" fmla="*/ 216493 w 1196411"/>
                <a:gd name="connsiteY1685" fmla="*/ 101284 h 939404"/>
                <a:gd name="connsiteX1686" fmla="*/ 216493 w 1196411"/>
                <a:gd name="connsiteY1686" fmla="*/ 98751 h 939404"/>
                <a:gd name="connsiteX1687" fmla="*/ 213961 w 1196411"/>
                <a:gd name="connsiteY1687" fmla="*/ 98751 h 939404"/>
                <a:gd name="connsiteX1688" fmla="*/ 211429 w 1196411"/>
                <a:gd name="connsiteY1688" fmla="*/ 96219 h 939404"/>
                <a:gd name="connsiteX1689" fmla="*/ 208897 w 1196411"/>
                <a:gd name="connsiteY1689" fmla="*/ 93687 h 939404"/>
                <a:gd name="connsiteX1690" fmla="*/ 206365 w 1196411"/>
                <a:gd name="connsiteY1690" fmla="*/ 93687 h 939404"/>
                <a:gd name="connsiteX1691" fmla="*/ 203833 w 1196411"/>
                <a:gd name="connsiteY1691" fmla="*/ 91155 h 939404"/>
                <a:gd name="connsiteX1692" fmla="*/ 201301 w 1196411"/>
                <a:gd name="connsiteY1692" fmla="*/ 88623 h 939404"/>
                <a:gd name="connsiteX1693" fmla="*/ 201301 w 1196411"/>
                <a:gd name="connsiteY1693" fmla="*/ 86091 h 939404"/>
                <a:gd name="connsiteX1694" fmla="*/ 201301 w 1196411"/>
                <a:gd name="connsiteY1694" fmla="*/ 83559 h 939404"/>
                <a:gd name="connsiteX1695" fmla="*/ 201301 w 1196411"/>
                <a:gd name="connsiteY1695" fmla="*/ 81027 h 939404"/>
                <a:gd name="connsiteX1696" fmla="*/ 201301 w 1196411"/>
                <a:gd name="connsiteY1696" fmla="*/ 78495 h 939404"/>
                <a:gd name="connsiteX1697" fmla="*/ 201301 w 1196411"/>
                <a:gd name="connsiteY1697" fmla="*/ 75963 h 939404"/>
                <a:gd name="connsiteX1698" fmla="*/ 198769 w 1196411"/>
                <a:gd name="connsiteY1698" fmla="*/ 73431 h 939404"/>
                <a:gd name="connsiteX1699" fmla="*/ 198769 w 1196411"/>
                <a:gd name="connsiteY1699" fmla="*/ 70899 h 939404"/>
                <a:gd name="connsiteX1700" fmla="*/ 198769 w 1196411"/>
                <a:gd name="connsiteY1700" fmla="*/ 68366 h 939404"/>
                <a:gd name="connsiteX1701" fmla="*/ 196237 w 1196411"/>
                <a:gd name="connsiteY1701" fmla="*/ 65834 h 939404"/>
                <a:gd name="connsiteX1702" fmla="*/ 196237 w 1196411"/>
                <a:gd name="connsiteY1702" fmla="*/ 69632 h 939404"/>
                <a:gd name="connsiteX1703" fmla="*/ 193705 w 1196411"/>
                <a:gd name="connsiteY1703" fmla="*/ 69632 h 939404"/>
                <a:gd name="connsiteX1704" fmla="*/ 193705 w 1196411"/>
                <a:gd name="connsiteY1704" fmla="*/ 67100 h 939404"/>
                <a:gd name="connsiteX1705" fmla="*/ 193705 w 1196411"/>
                <a:gd name="connsiteY1705" fmla="*/ 64568 h 939404"/>
                <a:gd name="connsiteX1706" fmla="*/ 191172 w 1196411"/>
                <a:gd name="connsiteY1706" fmla="*/ 62036 h 939404"/>
                <a:gd name="connsiteX1707" fmla="*/ 191172 w 1196411"/>
                <a:gd name="connsiteY1707" fmla="*/ 59504 h 939404"/>
                <a:gd name="connsiteX1708" fmla="*/ 188640 w 1196411"/>
                <a:gd name="connsiteY1708" fmla="*/ 56972 h 939404"/>
                <a:gd name="connsiteX1709" fmla="*/ 188640 w 1196411"/>
                <a:gd name="connsiteY1709" fmla="*/ 54440 h 939404"/>
                <a:gd name="connsiteX1710" fmla="*/ 188640 w 1196411"/>
                <a:gd name="connsiteY1710" fmla="*/ 51908 h 939404"/>
                <a:gd name="connsiteX1711" fmla="*/ 186108 w 1196411"/>
                <a:gd name="connsiteY1711" fmla="*/ 49376 h 939404"/>
                <a:gd name="connsiteX1712" fmla="*/ 186108 w 1196411"/>
                <a:gd name="connsiteY1712" fmla="*/ 46844 h 939404"/>
                <a:gd name="connsiteX1713" fmla="*/ 186108 w 1196411"/>
                <a:gd name="connsiteY1713" fmla="*/ 44312 h 939404"/>
                <a:gd name="connsiteX1714" fmla="*/ 186108 w 1196411"/>
                <a:gd name="connsiteY1714" fmla="*/ 44312 h 939404"/>
                <a:gd name="connsiteX1715" fmla="*/ 186108 w 1196411"/>
                <a:gd name="connsiteY1715" fmla="*/ 41779 h 939404"/>
                <a:gd name="connsiteX1716" fmla="*/ 188640 w 1196411"/>
                <a:gd name="connsiteY1716" fmla="*/ 39247 h 939404"/>
                <a:gd name="connsiteX1717" fmla="*/ 188640 w 1196411"/>
                <a:gd name="connsiteY1717" fmla="*/ 36715 h 939404"/>
                <a:gd name="connsiteX1718" fmla="*/ 191172 w 1196411"/>
                <a:gd name="connsiteY1718" fmla="*/ 36715 h 939404"/>
                <a:gd name="connsiteX1719" fmla="*/ 191172 w 1196411"/>
                <a:gd name="connsiteY1719" fmla="*/ 34183 h 939404"/>
                <a:gd name="connsiteX1720" fmla="*/ 191172 w 1196411"/>
                <a:gd name="connsiteY1720" fmla="*/ 31651 h 939404"/>
                <a:gd name="connsiteX1721" fmla="*/ 191172 w 1196411"/>
                <a:gd name="connsiteY1721" fmla="*/ 29119 h 939404"/>
                <a:gd name="connsiteX1722" fmla="*/ 191172 w 1196411"/>
                <a:gd name="connsiteY1722" fmla="*/ 26587 h 939404"/>
                <a:gd name="connsiteX1723" fmla="*/ 191172 w 1196411"/>
                <a:gd name="connsiteY1723" fmla="*/ 21523 h 939404"/>
                <a:gd name="connsiteX1724" fmla="*/ 191172 w 1196411"/>
                <a:gd name="connsiteY1724" fmla="*/ 18991 h 939404"/>
                <a:gd name="connsiteX1725" fmla="*/ 196237 w 1196411"/>
                <a:gd name="connsiteY1725" fmla="*/ 10128 h 939404"/>
                <a:gd name="connsiteX1726" fmla="*/ 201301 w 1196411"/>
                <a:gd name="connsiteY1726" fmla="*/ 5064 h 939404"/>
                <a:gd name="connsiteX1727" fmla="*/ 208897 w 1196411"/>
                <a:gd name="connsiteY1727" fmla="*/ 0 h 939404"/>
                <a:gd name="connsiteX1728" fmla="*/ 211429 w 1196411"/>
                <a:gd name="connsiteY1728" fmla="*/ 0 h 939404"/>
                <a:gd name="connsiteX1729" fmla="*/ 216493 w 1196411"/>
                <a:gd name="connsiteY1729" fmla="*/ 2532 h 939404"/>
                <a:gd name="connsiteX1730" fmla="*/ 219026 w 1196411"/>
                <a:gd name="connsiteY1730" fmla="*/ 7596 h 939404"/>
                <a:gd name="connsiteX1731" fmla="*/ 219026 w 1196411"/>
                <a:gd name="connsiteY1731" fmla="*/ 12660 h 939404"/>
                <a:gd name="connsiteX1732" fmla="*/ 219026 w 1196411"/>
                <a:gd name="connsiteY1732" fmla="*/ 15192 h 939404"/>
                <a:gd name="connsiteX1733" fmla="*/ 219026 w 1196411"/>
                <a:gd name="connsiteY1733" fmla="*/ 17725 h 939404"/>
                <a:gd name="connsiteX1734" fmla="*/ 216493 w 1196411"/>
                <a:gd name="connsiteY1734" fmla="*/ 17725 h 939404"/>
                <a:gd name="connsiteX1735" fmla="*/ 216493 w 1196411"/>
                <a:gd name="connsiteY1735" fmla="*/ 20257 h 939404"/>
                <a:gd name="connsiteX1736" fmla="*/ 216493 w 1196411"/>
                <a:gd name="connsiteY1736" fmla="*/ 22789 h 939404"/>
                <a:gd name="connsiteX1737" fmla="*/ 216493 w 1196411"/>
                <a:gd name="connsiteY1737" fmla="*/ 25321 h 939404"/>
                <a:gd name="connsiteX1738" fmla="*/ 216493 w 1196411"/>
                <a:gd name="connsiteY1738" fmla="*/ 27853 h 939404"/>
                <a:gd name="connsiteX1739" fmla="*/ 216493 w 1196411"/>
                <a:gd name="connsiteY1739" fmla="*/ 30385 h 939404"/>
                <a:gd name="connsiteX1740" fmla="*/ 216493 w 1196411"/>
                <a:gd name="connsiteY1740" fmla="*/ 32917 h 939404"/>
                <a:gd name="connsiteX1741" fmla="*/ 216493 w 1196411"/>
                <a:gd name="connsiteY1741" fmla="*/ 35449 h 939404"/>
                <a:gd name="connsiteX1742" fmla="*/ 213961 w 1196411"/>
                <a:gd name="connsiteY1742" fmla="*/ 35449 h 939404"/>
                <a:gd name="connsiteX1743" fmla="*/ 213961 w 1196411"/>
                <a:gd name="connsiteY1743" fmla="*/ 37981 h 939404"/>
                <a:gd name="connsiteX1744" fmla="*/ 213961 w 1196411"/>
                <a:gd name="connsiteY1744" fmla="*/ 40513 h 939404"/>
                <a:gd name="connsiteX1745" fmla="*/ 213961 w 1196411"/>
                <a:gd name="connsiteY1745" fmla="*/ 43045 h 939404"/>
                <a:gd name="connsiteX1746" fmla="*/ 213961 w 1196411"/>
                <a:gd name="connsiteY1746" fmla="*/ 45578 h 939404"/>
                <a:gd name="connsiteX1747" fmla="*/ 213961 w 1196411"/>
                <a:gd name="connsiteY1747" fmla="*/ 48110 h 939404"/>
                <a:gd name="connsiteX1748" fmla="*/ 213961 w 1196411"/>
                <a:gd name="connsiteY1748" fmla="*/ 50642 h 939404"/>
                <a:gd name="connsiteX1749" fmla="*/ 213961 w 1196411"/>
                <a:gd name="connsiteY1749" fmla="*/ 53174 h 939404"/>
                <a:gd name="connsiteX1750" fmla="*/ 213961 w 1196411"/>
                <a:gd name="connsiteY1750" fmla="*/ 55706 h 939404"/>
                <a:gd name="connsiteX1751" fmla="*/ 216493 w 1196411"/>
                <a:gd name="connsiteY1751" fmla="*/ 55706 h 939404"/>
                <a:gd name="connsiteX1752" fmla="*/ 216493 w 1196411"/>
                <a:gd name="connsiteY1752" fmla="*/ 58238 h 939404"/>
                <a:gd name="connsiteX1753" fmla="*/ 216493 w 1196411"/>
                <a:gd name="connsiteY1753" fmla="*/ 60770 h 939404"/>
                <a:gd name="connsiteX1754" fmla="*/ 219026 w 1196411"/>
                <a:gd name="connsiteY1754" fmla="*/ 60770 h 939404"/>
                <a:gd name="connsiteX1755" fmla="*/ 219026 w 1196411"/>
                <a:gd name="connsiteY1755" fmla="*/ 63302 h 939404"/>
                <a:gd name="connsiteX1756" fmla="*/ 221558 w 1196411"/>
                <a:gd name="connsiteY1756" fmla="*/ 63302 h 939404"/>
                <a:gd name="connsiteX1757" fmla="*/ 221558 w 1196411"/>
                <a:gd name="connsiteY1757" fmla="*/ 65834 h 939404"/>
                <a:gd name="connsiteX1758" fmla="*/ 224090 w 1196411"/>
                <a:gd name="connsiteY1758" fmla="*/ 65834 h 939404"/>
                <a:gd name="connsiteX1759" fmla="*/ 226622 w 1196411"/>
                <a:gd name="connsiteY1759" fmla="*/ 65834 h 939404"/>
                <a:gd name="connsiteX1760" fmla="*/ 226622 w 1196411"/>
                <a:gd name="connsiteY1760" fmla="*/ 68366 h 939404"/>
                <a:gd name="connsiteX1761" fmla="*/ 229154 w 1196411"/>
                <a:gd name="connsiteY1761" fmla="*/ 68366 h 939404"/>
                <a:gd name="connsiteX1762" fmla="*/ 231686 w 1196411"/>
                <a:gd name="connsiteY1762" fmla="*/ 68366 h 939404"/>
                <a:gd name="connsiteX1763" fmla="*/ 231686 w 1196411"/>
                <a:gd name="connsiteY1763" fmla="*/ 70899 h 939404"/>
                <a:gd name="connsiteX1764" fmla="*/ 234218 w 1196411"/>
                <a:gd name="connsiteY1764" fmla="*/ 70899 h 939404"/>
                <a:gd name="connsiteX1765" fmla="*/ 236750 w 1196411"/>
                <a:gd name="connsiteY1765" fmla="*/ 70899 h 939404"/>
                <a:gd name="connsiteX1766" fmla="*/ 239282 w 1196411"/>
                <a:gd name="connsiteY1766" fmla="*/ 70899 h 939404"/>
                <a:gd name="connsiteX1767" fmla="*/ 241814 w 1196411"/>
                <a:gd name="connsiteY1767" fmla="*/ 70899 h 939404"/>
                <a:gd name="connsiteX1768" fmla="*/ 241814 w 1196411"/>
                <a:gd name="connsiteY1768" fmla="*/ 73431 h 939404"/>
                <a:gd name="connsiteX1769" fmla="*/ 244346 w 1196411"/>
                <a:gd name="connsiteY1769" fmla="*/ 73431 h 939404"/>
                <a:gd name="connsiteX1770" fmla="*/ 246879 w 1196411"/>
                <a:gd name="connsiteY1770" fmla="*/ 73431 h 939404"/>
                <a:gd name="connsiteX1771" fmla="*/ 249411 w 1196411"/>
                <a:gd name="connsiteY1771" fmla="*/ 73431 h 939404"/>
                <a:gd name="connsiteX1772" fmla="*/ 251943 w 1196411"/>
                <a:gd name="connsiteY1772" fmla="*/ 73431 h 939404"/>
                <a:gd name="connsiteX1773" fmla="*/ 251943 w 1196411"/>
                <a:gd name="connsiteY1773" fmla="*/ 75963 h 939404"/>
                <a:gd name="connsiteX1774" fmla="*/ 254475 w 1196411"/>
                <a:gd name="connsiteY1774" fmla="*/ 75963 h 939404"/>
                <a:gd name="connsiteX1775" fmla="*/ 257007 w 1196411"/>
                <a:gd name="connsiteY1775" fmla="*/ 75963 h 939404"/>
                <a:gd name="connsiteX1776" fmla="*/ 259539 w 1196411"/>
                <a:gd name="connsiteY1776" fmla="*/ 75963 h 939404"/>
                <a:gd name="connsiteX1777" fmla="*/ 259539 w 1196411"/>
                <a:gd name="connsiteY1777" fmla="*/ 78495 h 939404"/>
                <a:gd name="connsiteX1778" fmla="*/ 262071 w 1196411"/>
                <a:gd name="connsiteY1778" fmla="*/ 78495 h 939404"/>
                <a:gd name="connsiteX1779" fmla="*/ 264603 w 1196411"/>
                <a:gd name="connsiteY1779" fmla="*/ 78495 h 939404"/>
                <a:gd name="connsiteX1780" fmla="*/ 264603 w 1196411"/>
                <a:gd name="connsiteY1780" fmla="*/ 81027 h 939404"/>
                <a:gd name="connsiteX1781" fmla="*/ 267135 w 1196411"/>
                <a:gd name="connsiteY1781" fmla="*/ 81027 h 939404"/>
                <a:gd name="connsiteX1782" fmla="*/ 269667 w 1196411"/>
                <a:gd name="connsiteY1782" fmla="*/ 81027 h 939404"/>
                <a:gd name="connsiteX1783" fmla="*/ 269667 w 1196411"/>
                <a:gd name="connsiteY1783" fmla="*/ 83559 h 939404"/>
                <a:gd name="connsiteX1784" fmla="*/ 272199 w 1196411"/>
                <a:gd name="connsiteY1784" fmla="*/ 83559 h 939404"/>
                <a:gd name="connsiteX1785" fmla="*/ 272199 w 1196411"/>
                <a:gd name="connsiteY1785" fmla="*/ 86091 h 939404"/>
                <a:gd name="connsiteX1786" fmla="*/ 274731 w 1196411"/>
                <a:gd name="connsiteY1786" fmla="*/ 86091 h 939404"/>
                <a:gd name="connsiteX1787" fmla="*/ 274731 w 1196411"/>
                <a:gd name="connsiteY1787" fmla="*/ 88623 h 939404"/>
                <a:gd name="connsiteX1788" fmla="*/ 274731 w 1196411"/>
                <a:gd name="connsiteY1788" fmla="*/ 91155 h 939404"/>
                <a:gd name="connsiteX1789" fmla="*/ 277263 w 1196411"/>
                <a:gd name="connsiteY1789" fmla="*/ 91155 h 939404"/>
                <a:gd name="connsiteX1790" fmla="*/ 277263 w 1196411"/>
                <a:gd name="connsiteY1790" fmla="*/ 93687 h 939404"/>
                <a:gd name="connsiteX1791" fmla="*/ 277263 w 1196411"/>
                <a:gd name="connsiteY1791" fmla="*/ 96219 h 939404"/>
                <a:gd name="connsiteX1792" fmla="*/ 277263 w 1196411"/>
                <a:gd name="connsiteY1792" fmla="*/ 98751 h 939404"/>
                <a:gd name="connsiteX1793" fmla="*/ 277263 w 1196411"/>
                <a:gd name="connsiteY1793" fmla="*/ 101284 h 939404"/>
                <a:gd name="connsiteX1794" fmla="*/ 277263 w 1196411"/>
                <a:gd name="connsiteY1794" fmla="*/ 103816 h 939404"/>
                <a:gd name="connsiteX1795" fmla="*/ 277263 w 1196411"/>
                <a:gd name="connsiteY1795" fmla="*/ 106348 h 939404"/>
                <a:gd name="connsiteX1796" fmla="*/ 277263 w 1196411"/>
                <a:gd name="connsiteY1796" fmla="*/ 108880 h 939404"/>
                <a:gd name="connsiteX1797" fmla="*/ 277263 w 1196411"/>
                <a:gd name="connsiteY1797" fmla="*/ 111412 h 939404"/>
                <a:gd name="connsiteX1798" fmla="*/ 277263 w 1196411"/>
                <a:gd name="connsiteY1798" fmla="*/ 113944 h 939404"/>
                <a:gd name="connsiteX1799" fmla="*/ 277263 w 1196411"/>
                <a:gd name="connsiteY1799" fmla="*/ 116476 h 939404"/>
                <a:gd name="connsiteX1800" fmla="*/ 277263 w 1196411"/>
                <a:gd name="connsiteY1800" fmla="*/ 119008 h 939404"/>
                <a:gd name="connsiteX1801" fmla="*/ 277263 w 1196411"/>
                <a:gd name="connsiteY1801" fmla="*/ 121540 h 939404"/>
                <a:gd name="connsiteX1802" fmla="*/ 277263 w 1196411"/>
                <a:gd name="connsiteY1802" fmla="*/ 124072 h 939404"/>
                <a:gd name="connsiteX1803" fmla="*/ 277263 w 1196411"/>
                <a:gd name="connsiteY1803" fmla="*/ 126604 h 939404"/>
                <a:gd name="connsiteX1804" fmla="*/ 274731 w 1196411"/>
                <a:gd name="connsiteY1804" fmla="*/ 126604 h 939404"/>
                <a:gd name="connsiteX1805" fmla="*/ 274731 w 1196411"/>
                <a:gd name="connsiteY1805" fmla="*/ 129136 h 939404"/>
                <a:gd name="connsiteX1806" fmla="*/ 274731 w 1196411"/>
                <a:gd name="connsiteY1806" fmla="*/ 131668 h 939404"/>
                <a:gd name="connsiteX1807" fmla="*/ 274731 w 1196411"/>
                <a:gd name="connsiteY1807" fmla="*/ 134201 h 939404"/>
                <a:gd name="connsiteX1808" fmla="*/ 274731 w 1196411"/>
                <a:gd name="connsiteY1808" fmla="*/ 136733 h 939404"/>
                <a:gd name="connsiteX1809" fmla="*/ 274731 w 1196411"/>
                <a:gd name="connsiteY1809" fmla="*/ 139265 h 939404"/>
                <a:gd name="connsiteX1810" fmla="*/ 274731 w 1196411"/>
                <a:gd name="connsiteY1810" fmla="*/ 141797 h 939404"/>
                <a:gd name="connsiteX1811" fmla="*/ 274731 w 1196411"/>
                <a:gd name="connsiteY1811" fmla="*/ 144329 h 939404"/>
                <a:gd name="connsiteX1812" fmla="*/ 274731 w 1196411"/>
                <a:gd name="connsiteY1812" fmla="*/ 146861 h 939404"/>
                <a:gd name="connsiteX1813" fmla="*/ 277263 w 1196411"/>
                <a:gd name="connsiteY1813" fmla="*/ 146861 h 939404"/>
                <a:gd name="connsiteX1814" fmla="*/ 277263 w 1196411"/>
                <a:gd name="connsiteY1814" fmla="*/ 149393 h 939404"/>
                <a:gd name="connsiteX1815" fmla="*/ 277263 w 1196411"/>
                <a:gd name="connsiteY1815" fmla="*/ 151925 h 939404"/>
                <a:gd name="connsiteX1816" fmla="*/ 277263 w 1196411"/>
                <a:gd name="connsiteY1816" fmla="*/ 154457 h 939404"/>
                <a:gd name="connsiteX1817" fmla="*/ 279796 w 1196411"/>
                <a:gd name="connsiteY1817" fmla="*/ 154457 h 939404"/>
                <a:gd name="connsiteX1818" fmla="*/ 279796 w 1196411"/>
                <a:gd name="connsiteY1818" fmla="*/ 145595 h 93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Lst>
              <a:rect l="l" t="t" r="r" b="b"/>
              <a:pathLst>
                <a:path w="1196411" h="939404">
                  <a:moveTo>
                    <a:pt x="934340" y="939405"/>
                  </a:moveTo>
                  <a:lnTo>
                    <a:pt x="931808" y="939405"/>
                  </a:lnTo>
                  <a:lnTo>
                    <a:pt x="929276" y="936872"/>
                  </a:lnTo>
                  <a:lnTo>
                    <a:pt x="929276" y="934340"/>
                  </a:lnTo>
                  <a:lnTo>
                    <a:pt x="929276" y="931808"/>
                  </a:lnTo>
                  <a:lnTo>
                    <a:pt x="929276" y="930542"/>
                  </a:lnTo>
                  <a:lnTo>
                    <a:pt x="931808" y="928010"/>
                  </a:lnTo>
                  <a:lnTo>
                    <a:pt x="934340" y="928010"/>
                  </a:lnTo>
                  <a:lnTo>
                    <a:pt x="934340" y="930542"/>
                  </a:lnTo>
                  <a:lnTo>
                    <a:pt x="936872" y="930542"/>
                  </a:lnTo>
                  <a:lnTo>
                    <a:pt x="936872" y="933074"/>
                  </a:lnTo>
                  <a:lnTo>
                    <a:pt x="936872" y="935606"/>
                  </a:lnTo>
                  <a:lnTo>
                    <a:pt x="936872" y="938138"/>
                  </a:lnTo>
                  <a:lnTo>
                    <a:pt x="934340" y="938138"/>
                  </a:lnTo>
                  <a:lnTo>
                    <a:pt x="934340" y="939405"/>
                  </a:lnTo>
                  <a:close/>
                  <a:moveTo>
                    <a:pt x="1110320" y="858378"/>
                  </a:moveTo>
                  <a:lnTo>
                    <a:pt x="1110320" y="860910"/>
                  </a:lnTo>
                  <a:lnTo>
                    <a:pt x="1110320" y="858378"/>
                  </a:lnTo>
                  <a:close/>
                  <a:moveTo>
                    <a:pt x="1129311" y="849515"/>
                  </a:moveTo>
                  <a:lnTo>
                    <a:pt x="1129311" y="852047"/>
                  </a:lnTo>
                  <a:lnTo>
                    <a:pt x="1129311" y="849515"/>
                  </a:lnTo>
                  <a:lnTo>
                    <a:pt x="1131843" y="846983"/>
                  </a:lnTo>
                  <a:lnTo>
                    <a:pt x="1134375" y="846983"/>
                  </a:lnTo>
                  <a:lnTo>
                    <a:pt x="1136907" y="846983"/>
                  </a:lnTo>
                  <a:lnTo>
                    <a:pt x="1134375" y="846983"/>
                  </a:lnTo>
                  <a:lnTo>
                    <a:pt x="1134375" y="849515"/>
                  </a:lnTo>
                  <a:lnTo>
                    <a:pt x="1129311" y="849515"/>
                  </a:lnTo>
                  <a:close/>
                  <a:moveTo>
                    <a:pt x="1115384" y="854580"/>
                  </a:moveTo>
                  <a:lnTo>
                    <a:pt x="1117917" y="857112"/>
                  </a:lnTo>
                  <a:lnTo>
                    <a:pt x="1115384" y="859644"/>
                  </a:lnTo>
                  <a:lnTo>
                    <a:pt x="1112852" y="857112"/>
                  </a:lnTo>
                  <a:lnTo>
                    <a:pt x="1110320" y="857112"/>
                  </a:lnTo>
                  <a:lnTo>
                    <a:pt x="1107788" y="854580"/>
                  </a:lnTo>
                  <a:lnTo>
                    <a:pt x="1107788" y="852047"/>
                  </a:lnTo>
                  <a:lnTo>
                    <a:pt x="1107788" y="849515"/>
                  </a:lnTo>
                  <a:lnTo>
                    <a:pt x="1110320" y="844451"/>
                  </a:lnTo>
                  <a:lnTo>
                    <a:pt x="1112852" y="844451"/>
                  </a:lnTo>
                  <a:lnTo>
                    <a:pt x="1112852" y="846983"/>
                  </a:lnTo>
                  <a:lnTo>
                    <a:pt x="1112852" y="849515"/>
                  </a:lnTo>
                  <a:lnTo>
                    <a:pt x="1112852" y="852047"/>
                  </a:lnTo>
                  <a:lnTo>
                    <a:pt x="1115384" y="854580"/>
                  </a:lnTo>
                  <a:close/>
                  <a:moveTo>
                    <a:pt x="1091330" y="821662"/>
                  </a:moveTo>
                  <a:lnTo>
                    <a:pt x="1093862" y="821662"/>
                  </a:lnTo>
                  <a:lnTo>
                    <a:pt x="1093862" y="824195"/>
                  </a:lnTo>
                  <a:lnTo>
                    <a:pt x="1091330" y="824195"/>
                  </a:lnTo>
                  <a:lnTo>
                    <a:pt x="1091330" y="821662"/>
                  </a:lnTo>
                  <a:close/>
                  <a:moveTo>
                    <a:pt x="1102724" y="779883"/>
                  </a:moveTo>
                  <a:lnTo>
                    <a:pt x="1100192" y="779883"/>
                  </a:lnTo>
                  <a:lnTo>
                    <a:pt x="1100192" y="778617"/>
                  </a:lnTo>
                  <a:lnTo>
                    <a:pt x="1102724" y="778617"/>
                  </a:lnTo>
                  <a:lnTo>
                    <a:pt x="1102724" y="779883"/>
                  </a:lnTo>
                  <a:close/>
                  <a:moveTo>
                    <a:pt x="194971" y="736838"/>
                  </a:moveTo>
                  <a:lnTo>
                    <a:pt x="192439" y="736838"/>
                  </a:lnTo>
                  <a:lnTo>
                    <a:pt x="189907" y="736838"/>
                  </a:lnTo>
                  <a:lnTo>
                    <a:pt x="189907" y="734305"/>
                  </a:lnTo>
                  <a:lnTo>
                    <a:pt x="189907" y="731773"/>
                  </a:lnTo>
                  <a:lnTo>
                    <a:pt x="189907" y="729241"/>
                  </a:lnTo>
                  <a:lnTo>
                    <a:pt x="189907" y="727975"/>
                  </a:lnTo>
                  <a:lnTo>
                    <a:pt x="192439" y="727975"/>
                  </a:lnTo>
                  <a:lnTo>
                    <a:pt x="194971" y="727975"/>
                  </a:lnTo>
                  <a:lnTo>
                    <a:pt x="197503" y="730507"/>
                  </a:lnTo>
                  <a:lnTo>
                    <a:pt x="197503" y="733039"/>
                  </a:lnTo>
                  <a:lnTo>
                    <a:pt x="197503" y="735572"/>
                  </a:lnTo>
                  <a:lnTo>
                    <a:pt x="194971" y="736838"/>
                  </a:lnTo>
                  <a:close/>
                  <a:moveTo>
                    <a:pt x="1067275" y="653279"/>
                  </a:moveTo>
                  <a:lnTo>
                    <a:pt x="1064743" y="653279"/>
                  </a:lnTo>
                  <a:lnTo>
                    <a:pt x="1064743" y="650746"/>
                  </a:lnTo>
                  <a:lnTo>
                    <a:pt x="1064743" y="648215"/>
                  </a:lnTo>
                  <a:lnTo>
                    <a:pt x="1067275" y="648215"/>
                  </a:lnTo>
                  <a:lnTo>
                    <a:pt x="1069807" y="648215"/>
                  </a:lnTo>
                  <a:lnTo>
                    <a:pt x="1069807" y="650746"/>
                  </a:lnTo>
                  <a:lnTo>
                    <a:pt x="1069807" y="653279"/>
                  </a:lnTo>
                  <a:lnTo>
                    <a:pt x="1067275" y="653279"/>
                  </a:lnTo>
                  <a:close/>
                  <a:moveTo>
                    <a:pt x="1069807" y="649480"/>
                  </a:moveTo>
                  <a:lnTo>
                    <a:pt x="1067275" y="646948"/>
                  </a:lnTo>
                  <a:lnTo>
                    <a:pt x="1067275" y="644416"/>
                  </a:lnTo>
                  <a:lnTo>
                    <a:pt x="1069807" y="644416"/>
                  </a:lnTo>
                  <a:lnTo>
                    <a:pt x="1069807" y="641884"/>
                  </a:lnTo>
                  <a:lnTo>
                    <a:pt x="1069807" y="644416"/>
                  </a:lnTo>
                  <a:lnTo>
                    <a:pt x="1072339" y="644416"/>
                  </a:lnTo>
                  <a:lnTo>
                    <a:pt x="1072339" y="646948"/>
                  </a:lnTo>
                  <a:lnTo>
                    <a:pt x="1072339" y="649480"/>
                  </a:lnTo>
                  <a:lnTo>
                    <a:pt x="1069807" y="649480"/>
                  </a:lnTo>
                  <a:close/>
                  <a:moveTo>
                    <a:pt x="1112852" y="636820"/>
                  </a:moveTo>
                  <a:lnTo>
                    <a:pt x="1110320" y="636820"/>
                  </a:lnTo>
                  <a:lnTo>
                    <a:pt x="1110320" y="634288"/>
                  </a:lnTo>
                  <a:lnTo>
                    <a:pt x="1112852" y="631756"/>
                  </a:lnTo>
                  <a:lnTo>
                    <a:pt x="1115384" y="631756"/>
                  </a:lnTo>
                  <a:lnTo>
                    <a:pt x="1115384" y="634288"/>
                  </a:lnTo>
                  <a:lnTo>
                    <a:pt x="1115384" y="636820"/>
                  </a:lnTo>
                  <a:lnTo>
                    <a:pt x="1112852" y="636820"/>
                  </a:lnTo>
                  <a:close/>
                  <a:moveTo>
                    <a:pt x="1124247" y="605169"/>
                  </a:moveTo>
                  <a:lnTo>
                    <a:pt x="1121715" y="605169"/>
                  </a:lnTo>
                  <a:lnTo>
                    <a:pt x="1121715" y="602637"/>
                  </a:lnTo>
                  <a:lnTo>
                    <a:pt x="1121715" y="600105"/>
                  </a:lnTo>
                  <a:lnTo>
                    <a:pt x="1124247" y="600105"/>
                  </a:lnTo>
                  <a:lnTo>
                    <a:pt x="1126779" y="600105"/>
                  </a:lnTo>
                  <a:lnTo>
                    <a:pt x="1126779" y="602637"/>
                  </a:lnTo>
                  <a:lnTo>
                    <a:pt x="1124247" y="605169"/>
                  </a:lnTo>
                  <a:close/>
                  <a:moveTo>
                    <a:pt x="1077403" y="560857"/>
                  </a:moveTo>
                  <a:lnTo>
                    <a:pt x="1077403" y="558325"/>
                  </a:lnTo>
                  <a:lnTo>
                    <a:pt x="1074871" y="558325"/>
                  </a:lnTo>
                  <a:lnTo>
                    <a:pt x="1077403" y="555793"/>
                  </a:lnTo>
                  <a:lnTo>
                    <a:pt x="1079935" y="555793"/>
                  </a:lnTo>
                  <a:lnTo>
                    <a:pt x="1079935" y="558325"/>
                  </a:lnTo>
                  <a:lnTo>
                    <a:pt x="1079935" y="560857"/>
                  </a:lnTo>
                  <a:lnTo>
                    <a:pt x="1077403" y="560857"/>
                  </a:lnTo>
                  <a:close/>
                  <a:moveTo>
                    <a:pt x="939404" y="489959"/>
                  </a:moveTo>
                  <a:lnTo>
                    <a:pt x="936872" y="489959"/>
                  </a:lnTo>
                  <a:lnTo>
                    <a:pt x="936872" y="487427"/>
                  </a:lnTo>
                  <a:lnTo>
                    <a:pt x="936872" y="484895"/>
                  </a:lnTo>
                  <a:lnTo>
                    <a:pt x="939404" y="484895"/>
                  </a:lnTo>
                  <a:lnTo>
                    <a:pt x="939404" y="487427"/>
                  </a:lnTo>
                  <a:lnTo>
                    <a:pt x="939404" y="489959"/>
                  </a:lnTo>
                  <a:close/>
                  <a:moveTo>
                    <a:pt x="958395" y="473500"/>
                  </a:moveTo>
                  <a:lnTo>
                    <a:pt x="960927" y="473500"/>
                  </a:lnTo>
                  <a:lnTo>
                    <a:pt x="958395" y="473500"/>
                  </a:lnTo>
                  <a:lnTo>
                    <a:pt x="958395" y="476033"/>
                  </a:lnTo>
                  <a:lnTo>
                    <a:pt x="955863" y="476033"/>
                  </a:lnTo>
                  <a:lnTo>
                    <a:pt x="950799" y="478564"/>
                  </a:lnTo>
                  <a:lnTo>
                    <a:pt x="948267" y="481097"/>
                  </a:lnTo>
                  <a:lnTo>
                    <a:pt x="945735" y="481097"/>
                  </a:lnTo>
                  <a:lnTo>
                    <a:pt x="945735" y="478564"/>
                  </a:lnTo>
                  <a:lnTo>
                    <a:pt x="948267" y="478564"/>
                  </a:lnTo>
                  <a:lnTo>
                    <a:pt x="948267" y="476033"/>
                  </a:lnTo>
                  <a:lnTo>
                    <a:pt x="950799" y="473500"/>
                  </a:lnTo>
                  <a:lnTo>
                    <a:pt x="953331" y="473500"/>
                  </a:lnTo>
                  <a:lnTo>
                    <a:pt x="955863" y="473500"/>
                  </a:lnTo>
                  <a:lnTo>
                    <a:pt x="958395" y="473500"/>
                  </a:lnTo>
                  <a:close/>
                  <a:moveTo>
                    <a:pt x="972322" y="473500"/>
                  </a:moveTo>
                  <a:lnTo>
                    <a:pt x="969789" y="473500"/>
                  </a:lnTo>
                  <a:lnTo>
                    <a:pt x="969789" y="470968"/>
                  </a:lnTo>
                  <a:lnTo>
                    <a:pt x="969789" y="468436"/>
                  </a:lnTo>
                  <a:lnTo>
                    <a:pt x="972322" y="468436"/>
                  </a:lnTo>
                  <a:lnTo>
                    <a:pt x="974854" y="468436"/>
                  </a:lnTo>
                  <a:lnTo>
                    <a:pt x="974854" y="470968"/>
                  </a:lnTo>
                  <a:lnTo>
                    <a:pt x="974854" y="473500"/>
                  </a:lnTo>
                  <a:lnTo>
                    <a:pt x="972322" y="473500"/>
                  </a:lnTo>
                  <a:close/>
                  <a:moveTo>
                    <a:pt x="909019" y="436785"/>
                  </a:moveTo>
                  <a:lnTo>
                    <a:pt x="906487" y="434253"/>
                  </a:lnTo>
                  <a:lnTo>
                    <a:pt x="909019" y="431721"/>
                  </a:lnTo>
                  <a:lnTo>
                    <a:pt x="909019" y="434253"/>
                  </a:lnTo>
                  <a:lnTo>
                    <a:pt x="909019" y="436785"/>
                  </a:lnTo>
                  <a:close/>
                  <a:moveTo>
                    <a:pt x="909019" y="431721"/>
                  </a:moveTo>
                  <a:lnTo>
                    <a:pt x="906487" y="431721"/>
                  </a:lnTo>
                  <a:lnTo>
                    <a:pt x="903955" y="434253"/>
                  </a:lnTo>
                  <a:lnTo>
                    <a:pt x="903955" y="436785"/>
                  </a:lnTo>
                  <a:lnTo>
                    <a:pt x="903955" y="439317"/>
                  </a:lnTo>
                  <a:lnTo>
                    <a:pt x="903955" y="436785"/>
                  </a:lnTo>
                  <a:lnTo>
                    <a:pt x="903955" y="431721"/>
                  </a:lnTo>
                  <a:lnTo>
                    <a:pt x="909019" y="426657"/>
                  </a:lnTo>
                  <a:lnTo>
                    <a:pt x="909019" y="429189"/>
                  </a:lnTo>
                  <a:lnTo>
                    <a:pt x="909019" y="431721"/>
                  </a:lnTo>
                  <a:close/>
                  <a:moveTo>
                    <a:pt x="898891" y="427923"/>
                  </a:moveTo>
                  <a:lnTo>
                    <a:pt x="898891" y="425391"/>
                  </a:lnTo>
                  <a:lnTo>
                    <a:pt x="898891" y="422859"/>
                  </a:lnTo>
                  <a:lnTo>
                    <a:pt x="898891" y="425391"/>
                  </a:lnTo>
                  <a:lnTo>
                    <a:pt x="898891" y="427923"/>
                  </a:lnTo>
                  <a:close/>
                  <a:moveTo>
                    <a:pt x="896359" y="422859"/>
                  </a:moveTo>
                  <a:lnTo>
                    <a:pt x="896359" y="420327"/>
                  </a:lnTo>
                  <a:lnTo>
                    <a:pt x="898891" y="420327"/>
                  </a:lnTo>
                  <a:lnTo>
                    <a:pt x="898891" y="417794"/>
                  </a:lnTo>
                  <a:lnTo>
                    <a:pt x="898891" y="420327"/>
                  </a:lnTo>
                  <a:lnTo>
                    <a:pt x="896359" y="422859"/>
                  </a:lnTo>
                  <a:close/>
                  <a:moveTo>
                    <a:pt x="2532" y="400070"/>
                  </a:moveTo>
                  <a:lnTo>
                    <a:pt x="2532" y="397538"/>
                  </a:lnTo>
                  <a:lnTo>
                    <a:pt x="0" y="397538"/>
                  </a:lnTo>
                  <a:lnTo>
                    <a:pt x="0" y="395006"/>
                  </a:lnTo>
                  <a:lnTo>
                    <a:pt x="0" y="392474"/>
                  </a:lnTo>
                  <a:lnTo>
                    <a:pt x="0" y="389941"/>
                  </a:lnTo>
                  <a:lnTo>
                    <a:pt x="2532" y="389941"/>
                  </a:lnTo>
                  <a:lnTo>
                    <a:pt x="5064" y="389941"/>
                  </a:lnTo>
                  <a:lnTo>
                    <a:pt x="5064" y="392474"/>
                  </a:lnTo>
                  <a:lnTo>
                    <a:pt x="7596" y="392474"/>
                  </a:lnTo>
                  <a:lnTo>
                    <a:pt x="7596" y="395006"/>
                  </a:lnTo>
                  <a:lnTo>
                    <a:pt x="7596" y="397538"/>
                  </a:lnTo>
                  <a:lnTo>
                    <a:pt x="5064" y="397538"/>
                  </a:lnTo>
                  <a:lnTo>
                    <a:pt x="5064" y="400070"/>
                  </a:lnTo>
                  <a:lnTo>
                    <a:pt x="2532" y="400070"/>
                  </a:lnTo>
                  <a:close/>
                  <a:moveTo>
                    <a:pt x="925478" y="392474"/>
                  </a:moveTo>
                  <a:lnTo>
                    <a:pt x="922946" y="392474"/>
                  </a:lnTo>
                  <a:lnTo>
                    <a:pt x="922946" y="389941"/>
                  </a:lnTo>
                  <a:lnTo>
                    <a:pt x="922946" y="387409"/>
                  </a:lnTo>
                  <a:lnTo>
                    <a:pt x="925478" y="387409"/>
                  </a:lnTo>
                  <a:lnTo>
                    <a:pt x="925478" y="389941"/>
                  </a:lnTo>
                  <a:lnTo>
                    <a:pt x="925478" y="392474"/>
                  </a:lnTo>
                  <a:close/>
                  <a:moveTo>
                    <a:pt x="928010" y="383611"/>
                  </a:moveTo>
                  <a:lnTo>
                    <a:pt x="925478" y="383611"/>
                  </a:lnTo>
                  <a:lnTo>
                    <a:pt x="925478" y="381079"/>
                  </a:lnTo>
                  <a:lnTo>
                    <a:pt x="925478" y="378547"/>
                  </a:lnTo>
                  <a:lnTo>
                    <a:pt x="928010" y="378547"/>
                  </a:lnTo>
                  <a:lnTo>
                    <a:pt x="928010" y="381079"/>
                  </a:lnTo>
                  <a:lnTo>
                    <a:pt x="928010" y="383611"/>
                  </a:lnTo>
                  <a:close/>
                  <a:moveTo>
                    <a:pt x="130403" y="381079"/>
                  </a:moveTo>
                  <a:lnTo>
                    <a:pt x="127870" y="381079"/>
                  </a:lnTo>
                  <a:lnTo>
                    <a:pt x="127870" y="378547"/>
                  </a:lnTo>
                  <a:lnTo>
                    <a:pt x="125338" y="378547"/>
                  </a:lnTo>
                  <a:lnTo>
                    <a:pt x="125338" y="376015"/>
                  </a:lnTo>
                  <a:lnTo>
                    <a:pt x="125338" y="373483"/>
                  </a:lnTo>
                  <a:lnTo>
                    <a:pt x="127870" y="373483"/>
                  </a:lnTo>
                  <a:lnTo>
                    <a:pt x="127870" y="370951"/>
                  </a:lnTo>
                  <a:lnTo>
                    <a:pt x="130403" y="370951"/>
                  </a:lnTo>
                  <a:lnTo>
                    <a:pt x="132935" y="370951"/>
                  </a:lnTo>
                  <a:lnTo>
                    <a:pt x="132935" y="373483"/>
                  </a:lnTo>
                  <a:lnTo>
                    <a:pt x="132935" y="376015"/>
                  </a:lnTo>
                  <a:lnTo>
                    <a:pt x="132935" y="378547"/>
                  </a:lnTo>
                  <a:lnTo>
                    <a:pt x="132935" y="381079"/>
                  </a:lnTo>
                  <a:lnTo>
                    <a:pt x="130403" y="381079"/>
                  </a:lnTo>
                  <a:close/>
                  <a:moveTo>
                    <a:pt x="135467" y="360822"/>
                  </a:moveTo>
                  <a:lnTo>
                    <a:pt x="135467" y="358290"/>
                  </a:lnTo>
                  <a:lnTo>
                    <a:pt x="132935" y="358290"/>
                  </a:lnTo>
                  <a:lnTo>
                    <a:pt x="132935" y="355758"/>
                  </a:lnTo>
                  <a:lnTo>
                    <a:pt x="132935" y="353226"/>
                  </a:lnTo>
                  <a:lnTo>
                    <a:pt x="132935" y="350694"/>
                  </a:lnTo>
                  <a:lnTo>
                    <a:pt x="135467" y="350694"/>
                  </a:lnTo>
                  <a:lnTo>
                    <a:pt x="137999" y="350694"/>
                  </a:lnTo>
                  <a:lnTo>
                    <a:pt x="137999" y="353226"/>
                  </a:lnTo>
                  <a:lnTo>
                    <a:pt x="140531" y="353226"/>
                  </a:lnTo>
                  <a:lnTo>
                    <a:pt x="140531" y="355758"/>
                  </a:lnTo>
                  <a:lnTo>
                    <a:pt x="140531" y="358290"/>
                  </a:lnTo>
                  <a:lnTo>
                    <a:pt x="137999" y="358290"/>
                  </a:lnTo>
                  <a:lnTo>
                    <a:pt x="137999" y="360822"/>
                  </a:lnTo>
                  <a:lnTo>
                    <a:pt x="135467" y="360822"/>
                  </a:lnTo>
                  <a:close/>
                  <a:moveTo>
                    <a:pt x="944468" y="302584"/>
                  </a:moveTo>
                  <a:lnTo>
                    <a:pt x="941936" y="307648"/>
                  </a:lnTo>
                  <a:lnTo>
                    <a:pt x="939404" y="312713"/>
                  </a:lnTo>
                  <a:lnTo>
                    <a:pt x="936872" y="315245"/>
                  </a:lnTo>
                  <a:lnTo>
                    <a:pt x="936872" y="317777"/>
                  </a:lnTo>
                  <a:lnTo>
                    <a:pt x="934340" y="317777"/>
                  </a:lnTo>
                  <a:lnTo>
                    <a:pt x="934340" y="315245"/>
                  </a:lnTo>
                  <a:lnTo>
                    <a:pt x="934340" y="312713"/>
                  </a:lnTo>
                  <a:lnTo>
                    <a:pt x="934340" y="310181"/>
                  </a:lnTo>
                  <a:lnTo>
                    <a:pt x="934340" y="307648"/>
                  </a:lnTo>
                  <a:lnTo>
                    <a:pt x="936872" y="307648"/>
                  </a:lnTo>
                  <a:lnTo>
                    <a:pt x="936872" y="305117"/>
                  </a:lnTo>
                  <a:lnTo>
                    <a:pt x="936872" y="302584"/>
                  </a:lnTo>
                  <a:lnTo>
                    <a:pt x="939404" y="302584"/>
                  </a:lnTo>
                  <a:lnTo>
                    <a:pt x="939404" y="305117"/>
                  </a:lnTo>
                  <a:lnTo>
                    <a:pt x="941936" y="305117"/>
                  </a:lnTo>
                  <a:lnTo>
                    <a:pt x="941936" y="302584"/>
                  </a:lnTo>
                  <a:lnTo>
                    <a:pt x="944468" y="302584"/>
                  </a:lnTo>
                  <a:close/>
                  <a:moveTo>
                    <a:pt x="291190" y="277264"/>
                  </a:moveTo>
                  <a:lnTo>
                    <a:pt x="288658" y="277264"/>
                  </a:lnTo>
                  <a:lnTo>
                    <a:pt x="288658" y="274732"/>
                  </a:lnTo>
                  <a:lnTo>
                    <a:pt x="287392" y="274732"/>
                  </a:lnTo>
                  <a:lnTo>
                    <a:pt x="287392" y="272199"/>
                  </a:lnTo>
                  <a:lnTo>
                    <a:pt x="284860" y="272199"/>
                  </a:lnTo>
                  <a:lnTo>
                    <a:pt x="282328" y="269667"/>
                  </a:lnTo>
                  <a:lnTo>
                    <a:pt x="279796" y="269667"/>
                  </a:lnTo>
                  <a:lnTo>
                    <a:pt x="279796" y="267135"/>
                  </a:lnTo>
                  <a:lnTo>
                    <a:pt x="277263" y="267135"/>
                  </a:lnTo>
                  <a:lnTo>
                    <a:pt x="277263" y="264603"/>
                  </a:lnTo>
                  <a:lnTo>
                    <a:pt x="274731" y="264603"/>
                  </a:lnTo>
                  <a:lnTo>
                    <a:pt x="274731" y="262071"/>
                  </a:lnTo>
                  <a:lnTo>
                    <a:pt x="274731" y="259539"/>
                  </a:lnTo>
                  <a:lnTo>
                    <a:pt x="274731" y="257007"/>
                  </a:lnTo>
                  <a:lnTo>
                    <a:pt x="272199" y="257007"/>
                  </a:lnTo>
                  <a:lnTo>
                    <a:pt x="272199" y="254475"/>
                  </a:lnTo>
                  <a:lnTo>
                    <a:pt x="272199" y="251943"/>
                  </a:lnTo>
                  <a:lnTo>
                    <a:pt x="274731" y="251943"/>
                  </a:lnTo>
                  <a:lnTo>
                    <a:pt x="274731" y="249411"/>
                  </a:lnTo>
                  <a:lnTo>
                    <a:pt x="274731" y="251943"/>
                  </a:lnTo>
                  <a:lnTo>
                    <a:pt x="277263" y="251943"/>
                  </a:lnTo>
                  <a:lnTo>
                    <a:pt x="277263" y="254475"/>
                  </a:lnTo>
                  <a:lnTo>
                    <a:pt x="279796" y="254475"/>
                  </a:lnTo>
                  <a:lnTo>
                    <a:pt x="279796" y="257007"/>
                  </a:lnTo>
                  <a:lnTo>
                    <a:pt x="282328" y="257007"/>
                  </a:lnTo>
                  <a:lnTo>
                    <a:pt x="282328" y="259539"/>
                  </a:lnTo>
                  <a:lnTo>
                    <a:pt x="282328" y="262071"/>
                  </a:lnTo>
                  <a:lnTo>
                    <a:pt x="284860" y="262071"/>
                  </a:lnTo>
                  <a:lnTo>
                    <a:pt x="284860" y="264603"/>
                  </a:lnTo>
                  <a:lnTo>
                    <a:pt x="287392" y="264603"/>
                  </a:lnTo>
                  <a:lnTo>
                    <a:pt x="287392" y="267135"/>
                  </a:lnTo>
                  <a:lnTo>
                    <a:pt x="289924" y="267135"/>
                  </a:lnTo>
                  <a:lnTo>
                    <a:pt x="289924" y="269667"/>
                  </a:lnTo>
                  <a:lnTo>
                    <a:pt x="292456" y="269667"/>
                  </a:lnTo>
                  <a:lnTo>
                    <a:pt x="292456" y="272199"/>
                  </a:lnTo>
                  <a:lnTo>
                    <a:pt x="292456" y="274732"/>
                  </a:lnTo>
                  <a:lnTo>
                    <a:pt x="292456" y="277264"/>
                  </a:lnTo>
                  <a:close/>
                  <a:moveTo>
                    <a:pt x="277263" y="145595"/>
                  </a:moveTo>
                  <a:lnTo>
                    <a:pt x="277263" y="148127"/>
                  </a:lnTo>
                  <a:lnTo>
                    <a:pt x="279796" y="148127"/>
                  </a:lnTo>
                  <a:lnTo>
                    <a:pt x="282328" y="150659"/>
                  </a:lnTo>
                  <a:lnTo>
                    <a:pt x="284860" y="150659"/>
                  </a:lnTo>
                  <a:lnTo>
                    <a:pt x="284860" y="153191"/>
                  </a:lnTo>
                  <a:lnTo>
                    <a:pt x="287392" y="153191"/>
                  </a:lnTo>
                  <a:lnTo>
                    <a:pt x="289924" y="153191"/>
                  </a:lnTo>
                  <a:lnTo>
                    <a:pt x="289924" y="155723"/>
                  </a:lnTo>
                  <a:lnTo>
                    <a:pt x="292456" y="155723"/>
                  </a:lnTo>
                  <a:lnTo>
                    <a:pt x="294988" y="155723"/>
                  </a:lnTo>
                  <a:lnTo>
                    <a:pt x="297520" y="155723"/>
                  </a:lnTo>
                  <a:lnTo>
                    <a:pt x="297520" y="158255"/>
                  </a:lnTo>
                  <a:lnTo>
                    <a:pt x="300052" y="158255"/>
                  </a:lnTo>
                  <a:lnTo>
                    <a:pt x="302584" y="158255"/>
                  </a:lnTo>
                  <a:lnTo>
                    <a:pt x="305116" y="158255"/>
                  </a:lnTo>
                  <a:lnTo>
                    <a:pt x="307649" y="160788"/>
                  </a:lnTo>
                  <a:lnTo>
                    <a:pt x="310181" y="160788"/>
                  </a:lnTo>
                  <a:lnTo>
                    <a:pt x="312713" y="160788"/>
                  </a:lnTo>
                  <a:lnTo>
                    <a:pt x="312713" y="163320"/>
                  </a:lnTo>
                  <a:lnTo>
                    <a:pt x="315245" y="163320"/>
                  </a:lnTo>
                  <a:lnTo>
                    <a:pt x="317777" y="163320"/>
                  </a:lnTo>
                  <a:lnTo>
                    <a:pt x="317777" y="165852"/>
                  </a:lnTo>
                  <a:lnTo>
                    <a:pt x="320309" y="165852"/>
                  </a:lnTo>
                  <a:lnTo>
                    <a:pt x="322841" y="168384"/>
                  </a:lnTo>
                  <a:lnTo>
                    <a:pt x="325373" y="170916"/>
                  </a:lnTo>
                  <a:lnTo>
                    <a:pt x="325373" y="173448"/>
                  </a:lnTo>
                  <a:lnTo>
                    <a:pt x="327905" y="173448"/>
                  </a:lnTo>
                  <a:lnTo>
                    <a:pt x="327905" y="175980"/>
                  </a:lnTo>
                  <a:lnTo>
                    <a:pt x="327905" y="178512"/>
                  </a:lnTo>
                  <a:lnTo>
                    <a:pt x="327905" y="181044"/>
                  </a:lnTo>
                  <a:lnTo>
                    <a:pt x="330437" y="181044"/>
                  </a:lnTo>
                  <a:lnTo>
                    <a:pt x="330437" y="183576"/>
                  </a:lnTo>
                  <a:lnTo>
                    <a:pt x="330437" y="186108"/>
                  </a:lnTo>
                  <a:lnTo>
                    <a:pt x="330437" y="188640"/>
                  </a:lnTo>
                  <a:lnTo>
                    <a:pt x="330437" y="191173"/>
                  </a:lnTo>
                  <a:lnTo>
                    <a:pt x="330437" y="193705"/>
                  </a:lnTo>
                  <a:lnTo>
                    <a:pt x="330437" y="196237"/>
                  </a:lnTo>
                  <a:lnTo>
                    <a:pt x="332970" y="196237"/>
                  </a:lnTo>
                  <a:lnTo>
                    <a:pt x="332970" y="198769"/>
                  </a:lnTo>
                  <a:lnTo>
                    <a:pt x="332970" y="201301"/>
                  </a:lnTo>
                  <a:lnTo>
                    <a:pt x="332970" y="203833"/>
                  </a:lnTo>
                  <a:lnTo>
                    <a:pt x="332970" y="206365"/>
                  </a:lnTo>
                  <a:lnTo>
                    <a:pt x="332970" y="208897"/>
                  </a:lnTo>
                  <a:lnTo>
                    <a:pt x="332970" y="211429"/>
                  </a:lnTo>
                  <a:lnTo>
                    <a:pt x="332970" y="213961"/>
                  </a:lnTo>
                  <a:lnTo>
                    <a:pt x="332970" y="216494"/>
                  </a:lnTo>
                  <a:lnTo>
                    <a:pt x="332970" y="219025"/>
                  </a:lnTo>
                  <a:lnTo>
                    <a:pt x="332970" y="221558"/>
                  </a:lnTo>
                  <a:lnTo>
                    <a:pt x="332970" y="224090"/>
                  </a:lnTo>
                  <a:lnTo>
                    <a:pt x="332970" y="226622"/>
                  </a:lnTo>
                  <a:lnTo>
                    <a:pt x="335502" y="226622"/>
                  </a:lnTo>
                  <a:lnTo>
                    <a:pt x="335502" y="229154"/>
                  </a:lnTo>
                  <a:lnTo>
                    <a:pt x="335502" y="231686"/>
                  </a:lnTo>
                  <a:lnTo>
                    <a:pt x="335502" y="234218"/>
                  </a:lnTo>
                  <a:lnTo>
                    <a:pt x="335502" y="236750"/>
                  </a:lnTo>
                  <a:lnTo>
                    <a:pt x="338034" y="236750"/>
                  </a:lnTo>
                  <a:lnTo>
                    <a:pt x="338034" y="239282"/>
                  </a:lnTo>
                  <a:lnTo>
                    <a:pt x="340566" y="239282"/>
                  </a:lnTo>
                  <a:lnTo>
                    <a:pt x="340566" y="241814"/>
                  </a:lnTo>
                  <a:lnTo>
                    <a:pt x="343098" y="241814"/>
                  </a:lnTo>
                  <a:lnTo>
                    <a:pt x="345630" y="241814"/>
                  </a:lnTo>
                  <a:lnTo>
                    <a:pt x="348162" y="239282"/>
                  </a:lnTo>
                  <a:lnTo>
                    <a:pt x="350694" y="239282"/>
                  </a:lnTo>
                  <a:lnTo>
                    <a:pt x="353226" y="236750"/>
                  </a:lnTo>
                  <a:lnTo>
                    <a:pt x="355758" y="236750"/>
                  </a:lnTo>
                  <a:lnTo>
                    <a:pt x="355758" y="234218"/>
                  </a:lnTo>
                  <a:lnTo>
                    <a:pt x="358290" y="234218"/>
                  </a:lnTo>
                  <a:lnTo>
                    <a:pt x="360822" y="234218"/>
                  </a:lnTo>
                  <a:lnTo>
                    <a:pt x="360822" y="231686"/>
                  </a:lnTo>
                  <a:lnTo>
                    <a:pt x="363354" y="231686"/>
                  </a:lnTo>
                  <a:lnTo>
                    <a:pt x="365887" y="229154"/>
                  </a:lnTo>
                  <a:lnTo>
                    <a:pt x="368419" y="229154"/>
                  </a:lnTo>
                  <a:lnTo>
                    <a:pt x="370951" y="229154"/>
                  </a:lnTo>
                  <a:lnTo>
                    <a:pt x="373483" y="229154"/>
                  </a:lnTo>
                  <a:lnTo>
                    <a:pt x="373483" y="231686"/>
                  </a:lnTo>
                  <a:lnTo>
                    <a:pt x="376015" y="231686"/>
                  </a:lnTo>
                  <a:lnTo>
                    <a:pt x="376015" y="234218"/>
                  </a:lnTo>
                  <a:lnTo>
                    <a:pt x="376015" y="236750"/>
                  </a:lnTo>
                  <a:lnTo>
                    <a:pt x="378547" y="236750"/>
                  </a:lnTo>
                  <a:lnTo>
                    <a:pt x="378547" y="239282"/>
                  </a:lnTo>
                  <a:lnTo>
                    <a:pt x="378547" y="241814"/>
                  </a:lnTo>
                  <a:lnTo>
                    <a:pt x="378547" y="244346"/>
                  </a:lnTo>
                  <a:lnTo>
                    <a:pt x="378547" y="246879"/>
                  </a:lnTo>
                  <a:lnTo>
                    <a:pt x="378547" y="249411"/>
                  </a:lnTo>
                  <a:lnTo>
                    <a:pt x="378547" y="251943"/>
                  </a:lnTo>
                  <a:lnTo>
                    <a:pt x="378547" y="254475"/>
                  </a:lnTo>
                  <a:lnTo>
                    <a:pt x="381079" y="257007"/>
                  </a:lnTo>
                  <a:lnTo>
                    <a:pt x="381079" y="259539"/>
                  </a:lnTo>
                  <a:lnTo>
                    <a:pt x="381079" y="262071"/>
                  </a:lnTo>
                  <a:lnTo>
                    <a:pt x="381079" y="264603"/>
                  </a:lnTo>
                  <a:lnTo>
                    <a:pt x="381079" y="267135"/>
                  </a:lnTo>
                  <a:lnTo>
                    <a:pt x="381079" y="269667"/>
                  </a:lnTo>
                  <a:lnTo>
                    <a:pt x="381079" y="272199"/>
                  </a:lnTo>
                  <a:lnTo>
                    <a:pt x="381079" y="274732"/>
                  </a:lnTo>
                  <a:lnTo>
                    <a:pt x="381079" y="277264"/>
                  </a:lnTo>
                  <a:lnTo>
                    <a:pt x="383611" y="282328"/>
                  </a:lnTo>
                  <a:lnTo>
                    <a:pt x="383611" y="284860"/>
                  </a:lnTo>
                  <a:lnTo>
                    <a:pt x="388675" y="287392"/>
                  </a:lnTo>
                  <a:lnTo>
                    <a:pt x="393739" y="287392"/>
                  </a:lnTo>
                  <a:lnTo>
                    <a:pt x="396272" y="284860"/>
                  </a:lnTo>
                  <a:lnTo>
                    <a:pt x="398804" y="282328"/>
                  </a:lnTo>
                  <a:lnTo>
                    <a:pt x="403868" y="282328"/>
                  </a:lnTo>
                  <a:lnTo>
                    <a:pt x="415262" y="282328"/>
                  </a:lnTo>
                  <a:lnTo>
                    <a:pt x="424125" y="287392"/>
                  </a:lnTo>
                  <a:lnTo>
                    <a:pt x="426657" y="287392"/>
                  </a:lnTo>
                  <a:lnTo>
                    <a:pt x="431721" y="289924"/>
                  </a:lnTo>
                  <a:lnTo>
                    <a:pt x="434253" y="292456"/>
                  </a:lnTo>
                  <a:lnTo>
                    <a:pt x="436785" y="292456"/>
                  </a:lnTo>
                  <a:lnTo>
                    <a:pt x="446913" y="292456"/>
                  </a:lnTo>
                  <a:lnTo>
                    <a:pt x="449445" y="292456"/>
                  </a:lnTo>
                  <a:lnTo>
                    <a:pt x="458308" y="294988"/>
                  </a:lnTo>
                  <a:lnTo>
                    <a:pt x="463372" y="300053"/>
                  </a:lnTo>
                  <a:lnTo>
                    <a:pt x="465904" y="302584"/>
                  </a:lnTo>
                  <a:lnTo>
                    <a:pt x="468436" y="307648"/>
                  </a:lnTo>
                  <a:lnTo>
                    <a:pt x="470968" y="310181"/>
                  </a:lnTo>
                  <a:lnTo>
                    <a:pt x="476032" y="310181"/>
                  </a:lnTo>
                  <a:lnTo>
                    <a:pt x="486161" y="310181"/>
                  </a:lnTo>
                  <a:lnTo>
                    <a:pt x="488693" y="310181"/>
                  </a:lnTo>
                  <a:lnTo>
                    <a:pt x="491225" y="312713"/>
                  </a:lnTo>
                  <a:lnTo>
                    <a:pt x="493757" y="317777"/>
                  </a:lnTo>
                  <a:lnTo>
                    <a:pt x="493757" y="320309"/>
                  </a:lnTo>
                  <a:lnTo>
                    <a:pt x="493757" y="322841"/>
                  </a:lnTo>
                  <a:lnTo>
                    <a:pt x="493757" y="327905"/>
                  </a:lnTo>
                  <a:lnTo>
                    <a:pt x="493757" y="332969"/>
                  </a:lnTo>
                  <a:lnTo>
                    <a:pt x="493757" y="338034"/>
                  </a:lnTo>
                  <a:lnTo>
                    <a:pt x="493757" y="343098"/>
                  </a:lnTo>
                  <a:lnTo>
                    <a:pt x="491225" y="348162"/>
                  </a:lnTo>
                  <a:lnTo>
                    <a:pt x="472234" y="353226"/>
                  </a:lnTo>
                  <a:lnTo>
                    <a:pt x="460840" y="350694"/>
                  </a:lnTo>
                  <a:lnTo>
                    <a:pt x="460840" y="348162"/>
                  </a:lnTo>
                  <a:lnTo>
                    <a:pt x="458308" y="348162"/>
                  </a:lnTo>
                  <a:lnTo>
                    <a:pt x="455776" y="345630"/>
                  </a:lnTo>
                  <a:lnTo>
                    <a:pt x="453244" y="345630"/>
                  </a:lnTo>
                  <a:lnTo>
                    <a:pt x="450711" y="345630"/>
                  </a:lnTo>
                  <a:lnTo>
                    <a:pt x="439317" y="345630"/>
                  </a:lnTo>
                  <a:lnTo>
                    <a:pt x="436785" y="345630"/>
                  </a:lnTo>
                  <a:lnTo>
                    <a:pt x="429189" y="350694"/>
                  </a:lnTo>
                  <a:lnTo>
                    <a:pt x="412730" y="348162"/>
                  </a:lnTo>
                  <a:lnTo>
                    <a:pt x="402602" y="345630"/>
                  </a:lnTo>
                  <a:lnTo>
                    <a:pt x="386143" y="339300"/>
                  </a:lnTo>
                  <a:lnTo>
                    <a:pt x="372217" y="325373"/>
                  </a:lnTo>
                  <a:lnTo>
                    <a:pt x="360822" y="319043"/>
                  </a:lnTo>
                  <a:lnTo>
                    <a:pt x="358290" y="316511"/>
                  </a:lnTo>
                  <a:lnTo>
                    <a:pt x="355758" y="316511"/>
                  </a:lnTo>
                  <a:lnTo>
                    <a:pt x="355758" y="319043"/>
                  </a:lnTo>
                  <a:lnTo>
                    <a:pt x="353226" y="319043"/>
                  </a:lnTo>
                  <a:lnTo>
                    <a:pt x="350694" y="321575"/>
                  </a:lnTo>
                  <a:lnTo>
                    <a:pt x="348162" y="321575"/>
                  </a:lnTo>
                  <a:lnTo>
                    <a:pt x="348162" y="324107"/>
                  </a:lnTo>
                  <a:lnTo>
                    <a:pt x="345630" y="326639"/>
                  </a:lnTo>
                  <a:lnTo>
                    <a:pt x="345630" y="329171"/>
                  </a:lnTo>
                  <a:lnTo>
                    <a:pt x="343098" y="329171"/>
                  </a:lnTo>
                  <a:lnTo>
                    <a:pt x="343098" y="331704"/>
                  </a:lnTo>
                  <a:lnTo>
                    <a:pt x="343098" y="334235"/>
                  </a:lnTo>
                  <a:lnTo>
                    <a:pt x="340566" y="336768"/>
                  </a:lnTo>
                  <a:lnTo>
                    <a:pt x="340566" y="339300"/>
                  </a:lnTo>
                  <a:lnTo>
                    <a:pt x="343098" y="341832"/>
                  </a:lnTo>
                  <a:lnTo>
                    <a:pt x="343098" y="344364"/>
                  </a:lnTo>
                  <a:lnTo>
                    <a:pt x="345630" y="344364"/>
                  </a:lnTo>
                  <a:lnTo>
                    <a:pt x="345630" y="346896"/>
                  </a:lnTo>
                  <a:lnTo>
                    <a:pt x="343098" y="349428"/>
                  </a:lnTo>
                  <a:lnTo>
                    <a:pt x="343098" y="351960"/>
                  </a:lnTo>
                  <a:lnTo>
                    <a:pt x="345630" y="351960"/>
                  </a:lnTo>
                  <a:lnTo>
                    <a:pt x="345630" y="354492"/>
                  </a:lnTo>
                  <a:lnTo>
                    <a:pt x="345630" y="357024"/>
                  </a:lnTo>
                  <a:lnTo>
                    <a:pt x="348162" y="357024"/>
                  </a:lnTo>
                  <a:lnTo>
                    <a:pt x="348162" y="359556"/>
                  </a:lnTo>
                  <a:lnTo>
                    <a:pt x="350694" y="359556"/>
                  </a:lnTo>
                  <a:lnTo>
                    <a:pt x="350694" y="362089"/>
                  </a:lnTo>
                  <a:lnTo>
                    <a:pt x="353226" y="362089"/>
                  </a:lnTo>
                  <a:lnTo>
                    <a:pt x="355758" y="362089"/>
                  </a:lnTo>
                  <a:lnTo>
                    <a:pt x="355758" y="364620"/>
                  </a:lnTo>
                  <a:lnTo>
                    <a:pt x="358290" y="364620"/>
                  </a:lnTo>
                  <a:lnTo>
                    <a:pt x="360822" y="364620"/>
                  </a:lnTo>
                  <a:lnTo>
                    <a:pt x="363354" y="364620"/>
                  </a:lnTo>
                  <a:lnTo>
                    <a:pt x="365887" y="364620"/>
                  </a:lnTo>
                  <a:lnTo>
                    <a:pt x="422859" y="378547"/>
                  </a:lnTo>
                  <a:lnTo>
                    <a:pt x="425391" y="378547"/>
                  </a:lnTo>
                  <a:lnTo>
                    <a:pt x="425391" y="381079"/>
                  </a:lnTo>
                  <a:lnTo>
                    <a:pt x="427923" y="381079"/>
                  </a:lnTo>
                  <a:lnTo>
                    <a:pt x="430455" y="381079"/>
                  </a:lnTo>
                  <a:lnTo>
                    <a:pt x="430455" y="378547"/>
                  </a:lnTo>
                  <a:lnTo>
                    <a:pt x="432987" y="378547"/>
                  </a:lnTo>
                  <a:lnTo>
                    <a:pt x="435519" y="378547"/>
                  </a:lnTo>
                  <a:lnTo>
                    <a:pt x="438051" y="378547"/>
                  </a:lnTo>
                  <a:lnTo>
                    <a:pt x="438051" y="381079"/>
                  </a:lnTo>
                  <a:lnTo>
                    <a:pt x="440583" y="381079"/>
                  </a:lnTo>
                  <a:lnTo>
                    <a:pt x="443115" y="383611"/>
                  </a:lnTo>
                  <a:lnTo>
                    <a:pt x="445647" y="383611"/>
                  </a:lnTo>
                  <a:lnTo>
                    <a:pt x="448179" y="383611"/>
                  </a:lnTo>
                  <a:lnTo>
                    <a:pt x="455776" y="381079"/>
                  </a:lnTo>
                  <a:lnTo>
                    <a:pt x="467170" y="383611"/>
                  </a:lnTo>
                  <a:lnTo>
                    <a:pt x="474766" y="378547"/>
                  </a:lnTo>
                  <a:lnTo>
                    <a:pt x="486161" y="372217"/>
                  </a:lnTo>
                  <a:lnTo>
                    <a:pt x="488693" y="377281"/>
                  </a:lnTo>
                  <a:lnTo>
                    <a:pt x="491225" y="386143"/>
                  </a:lnTo>
                  <a:lnTo>
                    <a:pt x="491225" y="391207"/>
                  </a:lnTo>
                  <a:lnTo>
                    <a:pt x="496289" y="393740"/>
                  </a:lnTo>
                  <a:lnTo>
                    <a:pt x="501353" y="400070"/>
                  </a:lnTo>
                  <a:lnTo>
                    <a:pt x="506417" y="400070"/>
                  </a:lnTo>
                  <a:lnTo>
                    <a:pt x="508950" y="400070"/>
                  </a:lnTo>
                  <a:lnTo>
                    <a:pt x="517812" y="397538"/>
                  </a:lnTo>
                  <a:lnTo>
                    <a:pt x="525408" y="392474"/>
                  </a:lnTo>
                  <a:lnTo>
                    <a:pt x="555793" y="401336"/>
                  </a:lnTo>
                  <a:lnTo>
                    <a:pt x="560857" y="403868"/>
                  </a:lnTo>
                  <a:lnTo>
                    <a:pt x="560857" y="406400"/>
                  </a:lnTo>
                  <a:lnTo>
                    <a:pt x="563389" y="411464"/>
                  </a:lnTo>
                  <a:lnTo>
                    <a:pt x="565921" y="413996"/>
                  </a:lnTo>
                  <a:lnTo>
                    <a:pt x="565921" y="432987"/>
                  </a:lnTo>
                  <a:lnTo>
                    <a:pt x="563389" y="441849"/>
                  </a:lnTo>
                  <a:lnTo>
                    <a:pt x="558325" y="444381"/>
                  </a:lnTo>
                  <a:lnTo>
                    <a:pt x="511482" y="444381"/>
                  </a:lnTo>
                  <a:lnTo>
                    <a:pt x="492491" y="441849"/>
                  </a:lnTo>
                  <a:lnTo>
                    <a:pt x="473500" y="432987"/>
                  </a:lnTo>
                  <a:lnTo>
                    <a:pt x="464638" y="432987"/>
                  </a:lnTo>
                  <a:lnTo>
                    <a:pt x="462106" y="435519"/>
                  </a:lnTo>
                  <a:lnTo>
                    <a:pt x="462106" y="440583"/>
                  </a:lnTo>
                  <a:lnTo>
                    <a:pt x="464638" y="445648"/>
                  </a:lnTo>
                  <a:lnTo>
                    <a:pt x="469702" y="448179"/>
                  </a:lnTo>
                  <a:lnTo>
                    <a:pt x="477298" y="453244"/>
                  </a:lnTo>
                  <a:lnTo>
                    <a:pt x="505151" y="467170"/>
                  </a:lnTo>
                  <a:lnTo>
                    <a:pt x="526674" y="473500"/>
                  </a:lnTo>
                  <a:lnTo>
                    <a:pt x="564655" y="482363"/>
                  </a:lnTo>
                  <a:lnTo>
                    <a:pt x="573518" y="484895"/>
                  </a:lnTo>
                  <a:lnTo>
                    <a:pt x="583646" y="493757"/>
                  </a:lnTo>
                  <a:lnTo>
                    <a:pt x="595041" y="507684"/>
                  </a:lnTo>
                  <a:lnTo>
                    <a:pt x="603903" y="512748"/>
                  </a:lnTo>
                  <a:lnTo>
                    <a:pt x="620361" y="515280"/>
                  </a:lnTo>
                  <a:lnTo>
                    <a:pt x="627958" y="512748"/>
                  </a:lnTo>
                  <a:lnTo>
                    <a:pt x="633022" y="510215"/>
                  </a:lnTo>
                  <a:lnTo>
                    <a:pt x="635554" y="501353"/>
                  </a:lnTo>
                  <a:lnTo>
                    <a:pt x="630490" y="492491"/>
                  </a:lnTo>
                  <a:lnTo>
                    <a:pt x="625425" y="492491"/>
                  </a:lnTo>
                  <a:lnTo>
                    <a:pt x="611499" y="489959"/>
                  </a:lnTo>
                  <a:lnTo>
                    <a:pt x="606435" y="489959"/>
                  </a:lnTo>
                  <a:lnTo>
                    <a:pt x="603903" y="484895"/>
                  </a:lnTo>
                  <a:lnTo>
                    <a:pt x="601371" y="476033"/>
                  </a:lnTo>
                  <a:lnTo>
                    <a:pt x="603903" y="467170"/>
                  </a:lnTo>
                  <a:lnTo>
                    <a:pt x="606435" y="467170"/>
                  </a:lnTo>
                  <a:lnTo>
                    <a:pt x="617829" y="472234"/>
                  </a:lnTo>
                  <a:lnTo>
                    <a:pt x="622893" y="472234"/>
                  </a:lnTo>
                  <a:lnTo>
                    <a:pt x="627958" y="469702"/>
                  </a:lnTo>
                  <a:lnTo>
                    <a:pt x="627958" y="464638"/>
                  </a:lnTo>
                  <a:lnTo>
                    <a:pt x="622893" y="458308"/>
                  </a:lnTo>
                  <a:lnTo>
                    <a:pt x="620361" y="453244"/>
                  </a:lnTo>
                  <a:lnTo>
                    <a:pt x="593774" y="439317"/>
                  </a:lnTo>
                  <a:lnTo>
                    <a:pt x="591242" y="434253"/>
                  </a:lnTo>
                  <a:lnTo>
                    <a:pt x="588710" y="427923"/>
                  </a:lnTo>
                  <a:lnTo>
                    <a:pt x="591242" y="408932"/>
                  </a:lnTo>
                  <a:lnTo>
                    <a:pt x="591242" y="406400"/>
                  </a:lnTo>
                  <a:lnTo>
                    <a:pt x="593774" y="401336"/>
                  </a:lnTo>
                  <a:lnTo>
                    <a:pt x="593774" y="387409"/>
                  </a:lnTo>
                  <a:lnTo>
                    <a:pt x="593774" y="382345"/>
                  </a:lnTo>
                  <a:lnTo>
                    <a:pt x="593774" y="370951"/>
                  </a:lnTo>
                  <a:lnTo>
                    <a:pt x="593774" y="365887"/>
                  </a:lnTo>
                  <a:lnTo>
                    <a:pt x="591242" y="365887"/>
                  </a:lnTo>
                  <a:lnTo>
                    <a:pt x="591242" y="363355"/>
                  </a:lnTo>
                  <a:lnTo>
                    <a:pt x="586178" y="358290"/>
                  </a:lnTo>
                  <a:lnTo>
                    <a:pt x="586178" y="355758"/>
                  </a:lnTo>
                  <a:lnTo>
                    <a:pt x="583646" y="355758"/>
                  </a:lnTo>
                  <a:lnTo>
                    <a:pt x="583646" y="353226"/>
                  </a:lnTo>
                  <a:lnTo>
                    <a:pt x="581114" y="353226"/>
                  </a:lnTo>
                  <a:lnTo>
                    <a:pt x="578582" y="353226"/>
                  </a:lnTo>
                  <a:lnTo>
                    <a:pt x="578582" y="353226"/>
                  </a:lnTo>
                  <a:lnTo>
                    <a:pt x="576050" y="353226"/>
                  </a:lnTo>
                  <a:lnTo>
                    <a:pt x="570986" y="350694"/>
                  </a:lnTo>
                  <a:lnTo>
                    <a:pt x="568454" y="350694"/>
                  </a:lnTo>
                  <a:lnTo>
                    <a:pt x="565921" y="345630"/>
                  </a:lnTo>
                  <a:lnTo>
                    <a:pt x="563389" y="345630"/>
                  </a:lnTo>
                  <a:lnTo>
                    <a:pt x="551995" y="331704"/>
                  </a:lnTo>
                  <a:lnTo>
                    <a:pt x="549463" y="331704"/>
                  </a:lnTo>
                  <a:lnTo>
                    <a:pt x="549463" y="329171"/>
                  </a:lnTo>
                  <a:lnTo>
                    <a:pt x="549463" y="326639"/>
                  </a:lnTo>
                  <a:lnTo>
                    <a:pt x="546931" y="326639"/>
                  </a:lnTo>
                  <a:lnTo>
                    <a:pt x="546931" y="324107"/>
                  </a:lnTo>
                  <a:lnTo>
                    <a:pt x="533004" y="312713"/>
                  </a:lnTo>
                  <a:lnTo>
                    <a:pt x="533004" y="310181"/>
                  </a:lnTo>
                  <a:lnTo>
                    <a:pt x="530472" y="310181"/>
                  </a:lnTo>
                  <a:lnTo>
                    <a:pt x="527940" y="307648"/>
                  </a:lnTo>
                  <a:lnTo>
                    <a:pt x="525408" y="305117"/>
                  </a:lnTo>
                  <a:lnTo>
                    <a:pt x="522876" y="305117"/>
                  </a:lnTo>
                  <a:lnTo>
                    <a:pt x="520344" y="305117"/>
                  </a:lnTo>
                  <a:lnTo>
                    <a:pt x="517812" y="305117"/>
                  </a:lnTo>
                  <a:lnTo>
                    <a:pt x="515280" y="302584"/>
                  </a:lnTo>
                  <a:lnTo>
                    <a:pt x="515280" y="302584"/>
                  </a:lnTo>
                  <a:lnTo>
                    <a:pt x="512748" y="296254"/>
                  </a:lnTo>
                  <a:lnTo>
                    <a:pt x="510216" y="296254"/>
                  </a:lnTo>
                  <a:lnTo>
                    <a:pt x="510216" y="272199"/>
                  </a:lnTo>
                  <a:lnTo>
                    <a:pt x="510216" y="269667"/>
                  </a:lnTo>
                  <a:lnTo>
                    <a:pt x="510216" y="267135"/>
                  </a:lnTo>
                  <a:lnTo>
                    <a:pt x="510216" y="264603"/>
                  </a:lnTo>
                  <a:lnTo>
                    <a:pt x="510216" y="262071"/>
                  </a:lnTo>
                  <a:lnTo>
                    <a:pt x="512748" y="257007"/>
                  </a:lnTo>
                  <a:lnTo>
                    <a:pt x="517812" y="250677"/>
                  </a:lnTo>
                  <a:lnTo>
                    <a:pt x="520344" y="245612"/>
                  </a:lnTo>
                  <a:lnTo>
                    <a:pt x="520344" y="243081"/>
                  </a:lnTo>
                  <a:lnTo>
                    <a:pt x="522876" y="240548"/>
                  </a:lnTo>
                  <a:lnTo>
                    <a:pt x="522876" y="238016"/>
                  </a:lnTo>
                  <a:lnTo>
                    <a:pt x="522876" y="235484"/>
                  </a:lnTo>
                  <a:lnTo>
                    <a:pt x="522876" y="232952"/>
                  </a:lnTo>
                  <a:lnTo>
                    <a:pt x="522876" y="230420"/>
                  </a:lnTo>
                  <a:lnTo>
                    <a:pt x="520344" y="224090"/>
                  </a:lnTo>
                  <a:lnTo>
                    <a:pt x="520344" y="221558"/>
                  </a:lnTo>
                  <a:lnTo>
                    <a:pt x="520344" y="221558"/>
                  </a:lnTo>
                  <a:lnTo>
                    <a:pt x="517812" y="216494"/>
                  </a:lnTo>
                  <a:lnTo>
                    <a:pt x="517812" y="213961"/>
                  </a:lnTo>
                  <a:lnTo>
                    <a:pt x="515280" y="211429"/>
                  </a:lnTo>
                  <a:lnTo>
                    <a:pt x="515280" y="208897"/>
                  </a:lnTo>
                  <a:lnTo>
                    <a:pt x="517812" y="206365"/>
                  </a:lnTo>
                  <a:lnTo>
                    <a:pt x="517812" y="203833"/>
                  </a:lnTo>
                  <a:lnTo>
                    <a:pt x="520344" y="198769"/>
                  </a:lnTo>
                  <a:lnTo>
                    <a:pt x="520344" y="196237"/>
                  </a:lnTo>
                  <a:lnTo>
                    <a:pt x="522876" y="196237"/>
                  </a:lnTo>
                  <a:lnTo>
                    <a:pt x="522876" y="196237"/>
                  </a:lnTo>
                  <a:lnTo>
                    <a:pt x="522876" y="193705"/>
                  </a:lnTo>
                  <a:lnTo>
                    <a:pt x="525408" y="193705"/>
                  </a:lnTo>
                  <a:lnTo>
                    <a:pt x="525408" y="191173"/>
                  </a:lnTo>
                  <a:lnTo>
                    <a:pt x="525408" y="186108"/>
                  </a:lnTo>
                  <a:lnTo>
                    <a:pt x="525408" y="183576"/>
                  </a:lnTo>
                  <a:lnTo>
                    <a:pt x="525408" y="181044"/>
                  </a:lnTo>
                  <a:lnTo>
                    <a:pt x="525408" y="175980"/>
                  </a:lnTo>
                  <a:lnTo>
                    <a:pt x="525408" y="170916"/>
                  </a:lnTo>
                  <a:lnTo>
                    <a:pt x="525408" y="170916"/>
                  </a:lnTo>
                  <a:lnTo>
                    <a:pt x="527940" y="165852"/>
                  </a:lnTo>
                  <a:lnTo>
                    <a:pt x="535537" y="151925"/>
                  </a:lnTo>
                  <a:lnTo>
                    <a:pt x="538069" y="151925"/>
                  </a:lnTo>
                  <a:lnTo>
                    <a:pt x="538069" y="149393"/>
                  </a:lnTo>
                  <a:lnTo>
                    <a:pt x="540601" y="149393"/>
                  </a:lnTo>
                  <a:lnTo>
                    <a:pt x="543133" y="149393"/>
                  </a:lnTo>
                  <a:lnTo>
                    <a:pt x="545665" y="149393"/>
                  </a:lnTo>
                  <a:lnTo>
                    <a:pt x="548197" y="149393"/>
                  </a:lnTo>
                  <a:lnTo>
                    <a:pt x="550729" y="149393"/>
                  </a:lnTo>
                  <a:lnTo>
                    <a:pt x="553261" y="149393"/>
                  </a:lnTo>
                  <a:lnTo>
                    <a:pt x="553261" y="151925"/>
                  </a:lnTo>
                  <a:lnTo>
                    <a:pt x="555793" y="151925"/>
                  </a:lnTo>
                  <a:lnTo>
                    <a:pt x="555793" y="154457"/>
                  </a:lnTo>
                  <a:lnTo>
                    <a:pt x="558325" y="156989"/>
                  </a:lnTo>
                  <a:lnTo>
                    <a:pt x="558325" y="159522"/>
                  </a:lnTo>
                  <a:lnTo>
                    <a:pt x="560857" y="159522"/>
                  </a:lnTo>
                  <a:lnTo>
                    <a:pt x="560857" y="162054"/>
                  </a:lnTo>
                  <a:lnTo>
                    <a:pt x="563389" y="162054"/>
                  </a:lnTo>
                  <a:lnTo>
                    <a:pt x="563389" y="164586"/>
                  </a:lnTo>
                  <a:lnTo>
                    <a:pt x="565921" y="164586"/>
                  </a:lnTo>
                  <a:lnTo>
                    <a:pt x="568454" y="164586"/>
                  </a:lnTo>
                  <a:lnTo>
                    <a:pt x="570986" y="164586"/>
                  </a:lnTo>
                  <a:lnTo>
                    <a:pt x="573518" y="167118"/>
                  </a:lnTo>
                  <a:lnTo>
                    <a:pt x="576050" y="167118"/>
                  </a:lnTo>
                  <a:lnTo>
                    <a:pt x="576050" y="169650"/>
                  </a:lnTo>
                  <a:lnTo>
                    <a:pt x="578582" y="169650"/>
                  </a:lnTo>
                  <a:lnTo>
                    <a:pt x="578582" y="172182"/>
                  </a:lnTo>
                  <a:lnTo>
                    <a:pt x="578582" y="174714"/>
                  </a:lnTo>
                  <a:lnTo>
                    <a:pt x="578582" y="183576"/>
                  </a:lnTo>
                  <a:lnTo>
                    <a:pt x="578582" y="188640"/>
                  </a:lnTo>
                  <a:lnTo>
                    <a:pt x="578582" y="191173"/>
                  </a:lnTo>
                  <a:lnTo>
                    <a:pt x="578582" y="193705"/>
                  </a:lnTo>
                  <a:lnTo>
                    <a:pt x="578582" y="196237"/>
                  </a:lnTo>
                  <a:lnTo>
                    <a:pt x="578582" y="201301"/>
                  </a:lnTo>
                  <a:lnTo>
                    <a:pt x="578582" y="203833"/>
                  </a:lnTo>
                  <a:lnTo>
                    <a:pt x="578582" y="206365"/>
                  </a:lnTo>
                  <a:lnTo>
                    <a:pt x="578582" y="208897"/>
                  </a:lnTo>
                  <a:lnTo>
                    <a:pt x="578582" y="213961"/>
                  </a:lnTo>
                  <a:lnTo>
                    <a:pt x="578582" y="219025"/>
                  </a:lnTo>
                  <a:lnTo>
                    <a:pt x="573518" y="225356"/>
                  </a:lnTo>
                  <a:lnTo>
                    <a:pt x="576050" y="236750"/>
                  </a:lnTo>
                  <a:lnTo>
                    <a:pt x="578582" y="236750"/>
                  </a:lnTo>
                  <a:lnTo>
                    <a:pt x="578582" y="239282"/>
                  </a:lnTo>
                  <a:lnTo>
                    <a:pt x="578582" y="241814"/>
                  </a:lnTo>
                  <a:lnTo>
                    <a:pt x="578582" y="244346"/>
                  </a:lnTo>
                  <a:lnTo>
                    <a:pt x="578582" y="246879"/>
                  </a:lnTo>
                  <a:lnTo>
                    <a:pt x="578582" y="249411"/>
                  </a:lnTo>
                  <a:lnTo>
                    <a:pt x="581114" y="251943"/>
                  </a:lnTo>
                  <a:lnTo>
                    <a:pt x="583646" y="254475"/>
                  </a:lnTo>
                  <a:lnTo>
                    <a:pt x="583646" y="257007"/>
                  </a:lnTo>
                  <a:lnTo>
                    <a:pt x="586178" y="259539"/>
                  </a:lnTo>
                  <a:lnTo>
                    <a:pt x="586178" y="262071"/>
                  </a:lnTo>
                  <a:lnTo>
                    <a:pt x="591242" y="267135"/>
                  </a:lnTo>
                  <a:lnTo>
                    <a:pt x="593774" y="267135"/>
                  </a:lnTo>
                  <a:lnTo>
                    <a:pt x="593774" y="269667"/>
                  </a:lnTo>
                  <a:lnTo>
                    <a:pt x="593774" y="272199"/>
                  </a:lnTo>
                  <a:lnTo>
                    <a:pt x="593774" y="274732"/>
                  </a:lnTo>
                  <a:lnTo>
                    <a:pt x="591242" y="283594"/>
                  </a:lnTo>
                  <a:lnTo>
                    <a:pt x="591242" y="286126"/>
                  </a:lnTo>
                  <a:lnTo>
                    <a:pt x="593774" y="288658"/>
                  </a:lnTo>
                  <a:lnTo>
                    <a:pt x="593774" y="291190"/>
                  </a:lnTo>
                  <a:lnTo>
                    <a:pt x="596306" y="293722"/>
                  </a:lnTo>
                  <a:lnTo>
                    <a:pt x="596306" y="298786"/>
                  </a:lnTo>
                  <a:lnTo>
                    <a:pt x="598839" y="298786"/>
                  </a:lnTo>
                  <a:lnTo>
                    <a:pt x="598839" y="305117"/>
                  </a:lnTo>
                  <a:lnTo>
                    <a:pt x="601371" y="307648"/>
                  </a:lnTo>
                  <a:lnTo>
                    <a:pt x="603903" y="310181"/>
                  </a:lnTo>
                  <a:lnTo>
                    <a:pt x="603903" y="312713"/>
                  </a:lnTo>
                  <a:lnTo>
                    <a:pt x="614031" y="324107"/>
                  </a:lnTo>
                  <a:lnTo>
                    <a:pt x="616563" y="329171"/>
                  </a:lnTo>
                  <a:lnTo>
                    <a:pt x="621627" y="334235"/>
                  </a:lnTo>
                  <a:lnTo>
                    <a:pt x="624160" y="339300"/>
                  </a:lnTo>
                  <a:lnTo>
                    <a:pt x="626692" y="341832"/>
                  </a:lnTo>
                  <a:lnTo>
                    <a:pt x="626692" y="346896"/>
                  </a:lnTo>
                  <a:lnTo>
                    <a:pt x="626692" y="349428"/>
                  </a:lnTo>
                  <a:lnTo>
                    <a:pt x="626692" y="351960"/>
                  </a:lnTo>
                  <a:lnTo>
                    <a:pt x="629224" y="354492"/>
                  </a:lnTo>
                  <a:lnTo>
                    <a:pt x="631756" y="363355"/>
                  </a:lnTo>
                  <a:lnTo>
                    <a:pt x="631756" y="365887"/>
                  </a:lnTo>
                  <a:lnTo>
                    <a:pt x="634288" y="365887"/>
                  </a:lnTo>
                  <a:lnTo>
                    <a:pt x="634288" y="368419"/>
                  </a:lnTo>
                  <a:lnTo>
                    <a:pt x="636820" y="368419"/>
                  </a:lnTo>
                  <a:lnTo>
                    <a:pt x="639352" y="373483"/>
                  </a:lnTo>
                  <a:lnTo>
                    <a:pt x="639352" y="376015"/>
                  </a:lnTo>
                  <a:lnTo>
                    <a:pt x="641884" y="376015"/>
                  </a:lnTo>
                  <a:lnTo>
                    <a:pt x="641884" y="378547"/>
                  </a:lnTo>
                  <a:lnTo>
                    <a:pt x="644416" y="381079"/>
                  </a:lnTo>
                  <a:lnTo>
                    <a:pt x="644416" y="383611"/>
                  </a:lnTo>
                  <a:lnTo>
                    <a:pt x="644416" y="386143"/>
                  </a:lnTo>
                  <a:lnTo>
                    <a:pt x="649480" y="388676"/>
                  </a:lnTo>
                  <a:lnTo>
                    <a:pt x="649480" y="391207"/>
                  </a:lnTo>
                  <a:lnTo>
                    <a:pt x="658343" y="391207"/>
                  </a:lnTo>
                  <a:lnTo>
                    <a:pt x="660875" y="391207"/>
                  </a:lnTo>
                  <a:lnTo>
                    <a:pt x="663407" y="391207"/>
                  </a:lnTo>
                  <a:lnTo>
                    <a:pt x="665939" y="391207"/>
                  </a:lnTo>
                  <a:lnTo>
                    <a:pt x="668471" y="391207"/>
                  </a:lnTo>
                  <a:lnTo>
                    <a:pt x="671003" y="391207"/>
                  </a:lnTo>
                  <a:lnTo>
                    <a:pt x="673535" y="396272"/>
                  </a:lnTo>
                  <a:lnTo>
                    <a:pt x="676067" y="396272"/>
                  </a:lnTo>
                  <a:lnTo>
                    <a:pt x="676067" y="398804"/>
                  </a:lnTo>
                  <a:lnTo>
                    <a:pt x="678599" y="398804"/>
                  </a:lnTo>
                  <a:lnTo>
                    <a:pt x="681132" y="398804"/>
                  </a:lnTo>
                  <a:lnTo>
                    <a:pt x="683664" y="398804"/>
                  </a:lnTo>
                  <a:lnTo>
                    <a:pt x="683664" y="401336"/>
                  </a:lnTo>
                  <a:lnTo>
                    <a:pt x="683664" y="403868"/>
                  </a:lnTo>
                  <a:lnTo>
                    <a:pt x="686196" y="403868"/>
                  </a:lnTo>
                  <a:lnTo>
                    <a:pt x="686196" y="406400"/>
                  </a:lnTo>
                  <a:lnTo>
                    <a:pt x="691260" y="412730"/>
                  </a:lnTo>
                  <a:lnTo>
                    <a:pt x="691260" y="415262"/>
                  </a:lnTo>
                  <a:lnTo>
                    <a:pt x="693792" y="415262"/>
                  </a:lnTo>
                  <a:lnTo>
                    <a:pt x="696324" y="415262"/>
                  </a:lnTo>
                  <a:lnTo>
                    <a:pt x="701388" y="415262"/>
                  </a:lnTo>
                  <a:lnTo>
                    <a:pt x="703920" y="415262"/>
                  </a:lnTo>
                  <a:lnTo>
                    <a:pt x="706452" y="412730"/>
                  </a:lnTo>
                  <a:lnTo>
                    <a:pt x="711517" y="410198"/>
                  </a:lnTo>
                  <a:lnTo>
                    <a:pt x="714049" y="410198"/>
                  </a:lnTo>
                  <a:lnTo>
                    <a:pt x="716581" y="407666"/>
                  </a:lnTo>
                  <a:lnTo>
                    <a:pt x="719113" y="407666"/>
                  </a:lnTo>
                  <a:lnTo>
                    <a:pt x="726709" y="402602"/>
                  </a:lnTo>
                  <a:lnTo>
                    <a:pt x="731773" y="402602"/>
                  </a:lnTo>
                  <a:lnTo>
                    <a:pt x="740636" y="402602"/>
                  </a:lnTo>
                  <a:lnTo>
                    <a:pt x="740636" y="405134"/>
                  </a:lnTo>
                  <a:lnTo>
                    <a:pt x="740636" y="407666"/>
                  </a:lnTo>
                  <a:lnTo>
                    <a:pt x="743168" y="407666"/>
                  </a:lnTo>
                  <a:lnTo>
                    <a:pt x="743168" y="405134"/>
                  </a:lnTo>
                  <a:lnTo>
                    <a:pt x="748232" y="402602"/>
                  </a:lnTo>
                  <a:lnTo>
                    <a:pt x="750764" y="402602"/>
                  </a:lnTo>
                  <a:lnTo>
                    <a:pt x="753296" y="400070"/>
                  </a:lnTo>
                  <a:lnTo>
                    <a:pt x="755828" y="397538"/>
                  </a:lnTo>
                  <a:lnTo>
                    <a:pt x="758360" y="400070"/>
                  </a:lnTo>
                  <a:lnTo>
                    <a:pt x="760892" y="395006"/>
                  </a:lnTo>
                  <a:lnTo>
                    <a:pt x="765956" y="392474"/>
                  </a:lnTo>
                  <a:lnTo>
                    <a:pt x="768488" y="392474"/>
                  </a:lnTo>
                  <a:lnTo>
                    <a:pt x="771021" y="392474"/>
                  </a:lnTo>
                  <a:lnTo>
                    <a:pt x="776085" y="389941"/>
                  </a:lnTo>
                  <a:lnTo>
                    <a:pt x="781149" y="389941"/>
                  </a:lnTo>
                  <a:lnTo>
                    <a:pt x="783681" y="389941"/>
                  </a:lnTo>
                  <a:lnTo>
                    <a:pt x="786213" y="392474"/>
                  </a:lnTo>
                  <a:lnTo>
                    <a:pt x="802672" y="383611"/>
                  </a:lnTo>
                  <a:lnTo>
                    <a:pt x="805204" y="381079"/>
                  </a:lnTo>
                  <a:lnTo>
                    <a:pt x="807736" y="378547"/>
                  </a:lnTo>
                  <a:lnTo>
                    <a:pt x="812800" y="376015"/>
                  </a:lnTo>
                  <a:lnTo>
                    <a:pt x="815332" y="373483"/>
                  </a:lnTo>
                  <a:lnTo>
                    <a:pt x="820396" y="370951"/>
                  </a:lnTo>
                  <a:lnTo>
                    <a:pt x="825460" y="364620"/>
                  </a:lnTo>
                  <a:lnTo>
                    <a:pt x="827992" y="359556"/>
                  </a:lnTo>
                  <a:lnTo>
                    <a:pt x="827992" y="357024"/>
                  </a:lnTo>
                  <a:lnTo>
                    <a:pt x="827992" y="351960"/>
                  </a:lnTo>
                  <a:lnTo>
                    <a:pt x="827992" y="349428"/>
                  </a:lnTo>
                  <a:lnTo>
                    <a:pt x="827992" y="346896"/>
                  </a:lnTo>
                  <a:lnTo>
                    <a:pt x="827992" y="335502"/>
                  </a:lnTo>
                  <a:lnTo>
                    <a:pt x="830525" y="335502"/>
                  </a:lnTo>
                  <a:lnTo>
                    <a:pt x="830525" y="332969"/>
                  </a:lnTo>
                  <a:lnTo>
                    <a:pt x="833057" y="332969"/>
                  </a:lnTo>
                  <a:lnTo>
                    <a:pt x="833057" y="330437"/>
                  </a:lnTo>
                  <a:lnTo>
                    <a:pt x="835589" y="330437"/>
                  </a:lnTo>
                  <a:lnTo>
                    <a:pt x="835589" y="327905"/>
                  </a:lnTo>
                  <a:lnTo>
                    <a:pt x="835589" y="325373"/>
                  </a:lnTo>
                  <a:lnTo>
                    <a:pt x="835589" y="322841"/>
                  </a:lnTo>
                  <a:lnTo>
                    <a:pt x="835589" y="317777"/>
                  </a:lnTo>
                  <a:lnTo>
                    <a:pt x="835589" y="312713"/>
                  </a:lnTo>
                  <a:lnTo>
                    <a:pt x="835589" y="303851"/>
                  </a:lnTo>
                  <a:lnTo>
                    <a:pt x="835589" y="297520"/>
                  </a:lnTo>
                  <a:lnTo>
                    <a:pt x="835589" y="294988"/>
                  </a:lnTo>
                  <a:lnTo>
                    <a:pt x="838121" y="294988"/>
                  </a:lnTo>
                  <a:lnTo>
                    <a:pt x="838121" y="292456"/>
                  </a:lnTo>
                  <a:lnTo>
                    <a:pt x="838121" y="289924"/>
                  </a:lnTo>
                  <a:lnTo>
                    <a:pt x="838121" y="287392"/>
                  </a:lnTo>
                  <a:lnTo>
                    <a:pt x="840653" y="284860"/>
                  </a:lnTo>
                  <a:lnTo>
                    <a:pt x="840653" y="284860"/>
                  </a:lnTo>
                  <a:lnTo>
                    <a:pt x="843185" y="284860"/>
                  </a:lnTo>
                  <a:lnTo>
                    <a:pt x="843185" y="282328"/>
                  </a:lnTo>
                  <a:lnTo>
                    <a:pt x="848249" y="279796"/>
                  </a:lnTo>
                  <a:lnTo>
                    <a:pt x="855845" y="277264"/>
                  </a:lnTo>
                  <a:lnTo>
                    <a:pt x="858378" y="274732"/>
                  </a:lnTo>
                  <a:lnTo>
                    <a:pt x="860910" y="274732"/>
                  </a:lnTo>
                  <a:lnTo>
                    <a:pt x="863442" y="274732"/>
                  </a:lnTo>
                  <a:lnTo>
                    <a:pt x="871038" y="272199"/>
                  </a:lnTo>
                  <a:lnTo>
                    <a:pt x="876102" y="272199"/>
                  </a:lnTo>
                  <a:lnTo>
                    <a:pt x="881166" y="272199"/>
                  </a:lnTo>
                  <a:lnTo>
                    <a:pt x="883699" y="269667"/>
                  </a:lnTo>
                  <a:lnTo>
                    <a:pt x="886231" y="269667"/>
                  </a:lnTo>
                  <a:lnTo>
                    <a:pt x="893827" y="269667"/>
                  </a:lnTo>
                  <a:lnTo>
                    <a:pt x="898891" y="267135"/>
                  </a:lnTo>
                  <a:lnTo>
                    <a:pt x="901423" y="264603"/>
                  </a:lnTo>
                  <a:lnTo>
                    <a:pt x="903955" y="262071"/>
                  </a:lnTo>
                  <a:lnTo>
                    <a:pt x="909019" y="262071"/>
                  </a:lnTo>
                  <a:lnTo>
                    <a:pt x="911551" y="262071"/>
                  </a:lnTo>
                  <a:lnTo>
                    <a:pt x="916616" y="262071"/>
                  </a:lnTo>
                  <a:lnTo>
                    <a:pt x="919148" y="259539"/>
                  </a:lnTo>
                  <a:lnTo>
                    <a:pt x="924212" y="259539"/>
                  </a:lnTo>
                  <a:lnTo>
                    <a:pt x="926744" y="259539"/>
                  </a:lnTo>
                  <a:lnTo>
                    <a:pt x="934340" y="262071"/>
                  </a:lnTo>
                  <a:lnTo>
                    <a:pt x="934340" y="264603"/>
                  </a:lnTo>
                  <a:lnTo>
                    <a:pt x="941936" y="264603"/>
                  </a:lnTo>
                  <a:lnTo>
                    <a:pt x="947001" y="262071"/>
                  </a:lnTo>
                  <a:lnTo>
                    <a:pt x="949533" y="262071"/>
                  </a:lnTo>
                  <a:lnTo>
                    <a:pt x="952065" y="262071"/>
                  </a:lnTo>
                  <a:lnTo>
                    <a:pt x="954597" y="259539"/>
                  </a:lnTo>
                  <a:lnTo>
                    <a:pt x="957129" y="259539"/>
                  </a:lnTo>
                  <a:lnTo>
                    <a:pt x="959661" y="259539"/>
                  </a:lnTo>
                  <a:lnTo>
                    <a:pt x="959661" y="262071"/>
                  </a:lnTo>
                  <a:lnTo>
                    <a:pt x="964725" y="267135"/>
                  </a:lnTo>
                  <a:lnTo>
                    <a:pt x="967257" y="267135"/>
                  </a:lnTo>
                  <a:lnTo>
                    <a:pt x="967257" y="269667"/>
                  </a:lnTo>
                  <a:lnTo>
                    <a:pt x="967257" y="272199"/>
                  </a:lnTo>
                  <a:lnTo>
                    <a:pt x="969789" y="274732"/>
                  </a:lnTo>
                  <a:lnTo>
                    <a:pt x="969789" y="277264"/>
                  </a:lnTo>
                  <a:lnTo>
                    <a:pt x="967257" y="279796"/>
                  </a:lnTo>
                  <a:lnTo>
                    <a:pt x="967257" y="286126"/>
                  </a:lnTo>
                  <a:lnTo>
                    <a:pt x="964725" y="288658"/>
                  </a:lnTo>
                  <a:lnTo>
                    <a:pt x="962193" y="293722"/>
                  </a:lnTo>
                  <a:lnTo>
                    <a:pt x="957129" y="302584"/>
                  </a:lnTo>
                  <a:lnTo>
                    <a:pt x="954597" y="302584"/>
                  </a:lnTo>
                  <a:lnTo>
                    <a:pt x="952065" y="305117"/>
                  </a:lnTo>
                  <a:lnTo>
                    <a:pt x="949533" y="310181"/>
                  </a:lnTo>
                  <a:lnTo>
                    <a:pt x="944468" y="316511"/>
                  </a:lnTo>
                  <a:lnTo>
                    <a:pt x="944468" y="319043"/>
                  </a:lnTo>
                  <a:lnTo>
                    <a:pt x="944468" y="324107"/>
                  </a:lnTo>
                  <a:lnTo>
                    <a:pt x="944468" y="326639"/>
                  </a:lnTo>
                  <a:lnTo>
                    <a:pt x="944468" y="329171"/>
                  </a:lnTo>
                  <a:lnTo>
                    <a:pt x="944468" y="331704"/>
                  </a:lnTo>
                  <a:lnTo>
                    <a:pt x="944468" y="329171"/>
                  </a:lnTo>
                  <a:lnTo>
                    <a:pt x="944468" y="331704"/>
                  </a:lnTo>
                  <a:lnTo>
                    <a:pt x="944468" y="334235"/>
                  </a:lnTo>
                  <a:lnTo>
                    <a:pt x="941936" y="336768"/>
                  </a:lnTo>
                  <a:lnTo>
                    <a:pt x="941936" y="341832"/>
                  </a:lnTo>
                  <a:lnTo>
                    <a:pt x="944468" y="344364"/>
                  </a:lnTo>
                  <a:lnTo>
                    <a:pt x="944468" y="346896"/>
                  </a:lnTo>
                  <a:lnTo>
                    <a:pt x="944468" y="349428"/>
                  </a:lnTo>
                  <a:lnTo>
                    <a:pt x="944468" y="351960"/>
                  </a:lnTo>
                  <a:lnTo>
                    <a:pt x="941936" y="351960"/>
                  </a:lnTo>
                  <a:lnTo>
                    <a:pt x="941936" y="357024"/>
                  </a:lnTo>
                  <a:lnTo>
                    <a:pt x="941936" y="359556"/>
                  </a:lnTo>
                  <a:lnTo>
                    <a:pt x="939404" y="365887"/>
                  </a:lnTo>
                  <a:lnTo>
                    <a:pt x="939404" y="368419"/>
                  </a:lnTo>
                  <a:lnTo>
                    <a:pt x="939404" y="373483"/>
                  </a:lnTo>
                  <a:lnTo>
                    <a:pt x="936872" y="373483"/>
                  </a:lnTo>
                  <a:lnTo>
                    <a:pt x="936872" y="376015"/>
                  </a:lnTo>
                  <a:lnTo>
                    <a:pt x="936872" y="381079"/>
                  </a:lnTo>
                  <a:lnTo>
                    <a:pt x="936872" y="383611"/>
                  </a:lnTo>
                  <a:lnTo>
                    <a:pt x="934340" y="383611"/>
                  </a:lnTo>
                  <a:lnTo>
                    <a:pt x="934340" y="386143"/>
                  </a:lnTo>
                  <a:lnTo>
                    <a:pt x="934340" y="388676"/>
                  </a:lnTo>
                  <a:lnTo>
                    <a:pt x="934340" y="393740"/>
                  </a:lnTo>
                  <a:lnTo>
                    <a:pt x="934340" y="396272"/>
                  </a:lnTo>
                  <a:lnTo>
                    <a:pt x="931808" y="398804"/>
                  </a:lnTo>
                  <a:lnTo>
                    <a:pt x="931808" y="401336"/>
                  </a:lnTo>
                  <a:lnTo>
                    <a:pt x="929276" y="403868"/>
                  </a:lnTo>
                  <a:lnTo>
                    <a:pt x="929276" y="408932"/>
                  </a:lnTo>
                  <a:lnTo>
                    <a:pt x="929276" y="413996"/>
                  </a:lnTo>
                  <a:lnTo>
                    <a:pt x="926744" y="413996"/>
                  </a:lnTo>
                  <a:lnTo>
                    <a:pt x="926744" y="416528"/>
                  </a:lnTo>
                  <a:lnTo>
                    <a:pt x="926744" y="419061"/>
                  </a:lnTo>
                  <a:lnTo>
                    <a:pt x="924212" y="421592"/>
                  </a:lnTo>
                  <a:lnTo>
                    <a:pt x="924212" y="411464"/>
                  </a:lnTo>
                  <a:lnTo>
                    <a:pt x="919148" y="411464"/>
                  </a:lnTo>
                  <a:lnTo>
                    <a:pt x="916616" y="411464"/>
                  </a:lnTo>
                  <a:lnTo>
                    <a:pt x="916616" y="413996"/>
                  </a:lnTo>
                  <a:lnTo>
                    <a:pt x="916616" y="416528"/>
                  </a:lnTo>
                  <a:lnTo>
                    <a:pt x="916616" y="419061"/>
                  </a:lnTo>
                  <a:lnTo>
                    <a:pt x="916616" y="421592"/>
                  </a:lnTo>
                  <a:lnTo>
                    <a:pt x="916616" y="424125"/>
                  </a:lnTo>
                  <a:lnTo>
                    <a:pt x="914083" y="424125"/>
                  </a:lnTo>
                  <a:lnTo>
                    <a:pt x="914083" y="426657"/>
                  </a:lnTo>
                  <a:lnTo>
                    <a:pt x="916616" y="431721"/>
                  </a:lnTo>
                  <a:lnTo>
                    <a:pt x="914083" y="434253"/>
                  </a:lnTo>
                  <a:lnTo>
                    <a:pt x="914083" y="439317"/>
                  </a:lnTo>
                  <a:lnTo>
                    <a:pt x="914083" y="441849"/>
                  </a:lnTo>
                  <a:lnTo>
                    <a:pt x="914083" y="444381"/>
                  </a:lnTo>
                  <a:lnTo>
                    <a:pt x="914083" y="446913"/>
                  </a:lnTo>
                  <a:lnTo>
                    <a:pt x="914083" y="449446"/>
                  </a:lnTo>
                  <a:lnTo>
                    <a:pt x="916616" y="449446"/>
                  </a:lnTo>
                  <a:lnTo>
                    <a:pt x="916616" y="451978"/>
                  </a:lnTo>
                  <a:lnTo>
                    <a:pt x="916616" y="454510"/>
                  </a:lnTo>
                  <a:lnTo>
                    <a:pt x="916616" y="457042"/>
                  </a:lnTo>
                  <a:lnTo>
                    <a:pt x="914083" y="457042"/>
                  </a:lnTo>
                  <a:lnTo>
                    <a:pt x="914083" y="459574"/>
                  </a:lnTo>
                  <a:lnTo>
                    <a:pt x="914083" y="462106"/>
                  </a:lnTo>
                  <a:lnTo>
                    <a:pt x="914083" y="468436"/>
                  </a:lnTo>
                  <a:lnTo>
                    <a:pt x="911551" y="474766"/>
                  </a:lnTo>
                  <a:lnTo>
                    <a:pt x="911551" y="472234"/>
                  </a:lnTo>
                  <a:lnTo>
                    <a:pt x="906487" y="481097"/>
                  </a:lnTo>
                  <a:lnTo>
                    <a:pt x="901423" y="483629"/>
                  </a:lnTo>
                  <a:lnTo>
                    <a:pt x="898891" y="483629"/>
                  </a:lnTo>
                  <a:lnTo>
                    <a:pt x="898891" y="486161"/>
                  </a:lnTo>
                  <a:lnTo>
                    <a:pt x="896359" y="488693"/>
                  </a:lnTo>
                  <a:lnTo>
                    <a:pt x="893827" y="493757"/>
                  </a:lnTo>
                  <a:lnTo>
                    <a:pt x="891295" y="496289"/>
                  </a:lnTo>
                  <a:lnTo>
                    <a:pt x="891295" y="498821"/>
                  </a:lnTo>
                  <a:lnTo>
                    <a:pt x="893827" y="501353"/>
                  </a:lnTo>
                  <a:lnTo>
                    <a:pt x="896359" y="501353"/>
                  </a:lnTo>
                  <a:lnTo>
                    <a:pt x="898891" y="503885"/>
                  </a:lnTo>
                  <a:lnTo>
                    <a:pt x="901423" y="506417"/>
                  </a:lnTo>
                  <a:lnTo>
                    <a:pt x="901423" y="508950"/>
                  </a:lnTo>
                  <a:lnTo>
                    <a:pt x="903955" y="508950"/>
                  </a:lnTo>
                  <a:lnTo>
                    <a:pt x="906487" y="502620"/>
                  </a:lnTo>
                  <a:lnTo>
                    <a:pt x="903955" y="500087"/>
                  </a:lnTo>
                  <a:lnTo>
                    <a:pt x="909019" y="505151"/>
                  </a:lnTo>
                  <a:lnTo>
                    <a:pt x="914083" y="507684"/>
                  </a:lnTo>
                  <a:lnTo>
                    <a:pt x="916616" y="507684"/>
                  </a:lnTo>
                  <a:lnTo>
                    <a:pt x="916616" y="510215"/>
                  </a:lnTo>
                  <a:lnTo>
                    <a:pt x="919148" y="510215"/>
                  </a:lnTo>
                  <a:lnTo>
                    <a:pt x="921680" y="510215"/>
                  </a:lnTo>
                  <a:lnTo>
                    <a:pt x="924212" y="505151"/>
                  </a:lnTo>
                  <a:lnTo>
                    <a:pt x="926744" y="502620"/>
                  </a:lnTo>
                  <a:lnTo>
                    <a:pt x="929276" y="502620"/>
                  </a:lnTo>
                  <a:lnTo>
                    <a:pt x="931808" y="500087"/>
                  </a:lnTo>
                  <a:lnTo>
                    <a:pt x="934340" y="500087"/>
                  </a:lnTo>
                  <a:lnTo>
                    <a:pt x="936872" y="502620"/>
                  </a:lnTo>
                  <a:lnTo>
                    <a:pt x="939404" y="502620"/>
                  </a:lnTo>
                  <a:lnTo>
                    <a:pt x="941936" y="505151"/>
                  </a:lnTo>
                  <a:lnTo>
                    <a:pt x="944468" y="505151"/>
                  </a:lnTo>
                  <a:lnTo>
                    <a:pt x="947001" y="505151"/>
                  </a:lnTo>
                  <a:lnTo>
                    <a:pt x="949533" y="505151"/>
                  </a:lnTo>
                  <a:lnTo>
                    <a:pt x="954597" y="505151"/>
                  </a:lnTo>
                  <a:lnTo>
                    <a:pt x="962193" y="507684"/>
                  </a:lnTo>
                  <a:lnTo>
                    <a:pt x="964725" y="507684"/>
                  </a:lnTo>
                  <a:lnTo>
                    <a:pt x="967257" y="507684"/>
                  </a:lnTo>
                  <a:lnTo>
                    <a:pt x="967257" y="505151"/>
                  </a:lnTo>
                  <a:lnTo>
                    <a:pt x="969789" y="505151"/>
                  </a:lnTo>
                  <a:lnTo>
                    <a:pt x="977386" y="505151"/>
                  </a:lnTo>
                  <a:lnTo>
                    <a:pt x="979918" y="507684"/>
                  </a:lnTo>
                  <a:lnTo>
                    <a:pt x="982450" y="507684"/>
                  </a:lnTo>
                  <a:lnTo>
                    <a:pt x="984982" y="505151"/>
                  </a:lnTo>
                  <a:lnTo>
                    <a:pt x="987514" y="505151"/>
                  </a:lnTo>
                  <a:lnTo>
                    <a:pt x="987514" y="502620"/>
                  </a:lnTo>
                  <a:lnTo>
                    <a:pt x="990046" y="502620"/>
                  </a:lnTo>
                  <a:lnTo>
                    <a:pt x="992578" y="500087"/>
                  </a:lnTo>
                  <a:lnTo>
                    <a:pt x="995110" y="500087"/>
                  </a:lnTo>
                  <a:lnTo>
                    <a:pt x="997642" y="500087"/>
                  </a:lnTo>
                  <a:lnTo>
                    <a:pt x="1000174" y="500087"/>
                  </a:lnTo>
                  <a:lnTo>
                    <a:pt x="1000174" y="497555"/>
                  </a:lnTo>
                  <a:lnTo>
                    <a:pt x="997642" y="497555"/>
                  </a:lnTo>
                  <a:lnTo>
                    <a:pt x="995110" y="495023"/>
                  </a:lnTo>
                  <a:lnTo>
                    <a:pt x="997642" y="495023"/>
                  </a:lnTo>
                  <a:lnTo>
                    <a:pt x="1002707" y="495023"/>
                  </a:lnTo>
                  <a:lnTo>
                    <a:pt x="1005239" y="497555"/>
                  </a:lnTo>
                  <a:lnTo>
                    <a:pt x="1007771" y="497555"/>
                  </a:lnTo>
                  <a:lnTo>
                    <a:pt x="1010303" y="500087"/>
                  </a:lnTo>
                  <a:lnTo>
                    <a:pt x="1012835" y="500087"/>
                  </a:lnTo>
                  <a:lnTo>
                    <a:pt x="1015367" y="502620"/>
                  </a:lnTo>
                  <a:lnTo>
                    <a:pt x="1017899" y="502620"/>
                  </a:lnTo>
                  <a:lnTo>
                    <a:pt x="1022963" y="500087"/>
                  </a:lnTo>
                  <a:lnTo>
                    <a:pt x="1025495" y="500087"/>
                  </a:lnTo>
                  <a:lnTo>
                    <a:pt x="1028027" y="500087"/>
                  </a:lnTo>
                  <a:lnTo>
                    <a:pt x="1030559" y="497555"/>
                  </a:lnTo>
                  <a:lnTo>
                    <a:pt x="1033092" y="497555"/>
                  </a:lnTo>
                  <a:lnTo>
                    <a:pt x="1035624" y="497555"/>
                  </a:lnTo>
                  <a:lnTo>
                    <a:pt x="1043220" y="502620"/>
                  </a:lnTo>
                  <a:lnTo>
                    <a:pt x="1048284" y="502620"/>
                  </a:lnTo>
                  <a:lnTo>
                    <a:pt x="1050816" y="502620"/>
                  </a:lnTo>
                  <a:lnTo>
                    <a:pt x="1058412" y="505151"/>
                  </a:lnTo>
                  <a:lnTo>
                    <a:pt x="1063477" y="510215"/>
                  </a:lnTo>
                  <a:lnTo>
                    <a:pt x="1066009" y="512748"/>
                  </a:lnTo>
                  <a:lnTo>
                    <a:pt x="1073605" y="519078"/>
                  </a:lnTo>
                  <a:lnTo>
                    <a:pt x="1081201" y="524142"/>
                  </a:lnTo>
                  <a:lnTo>
                    <a:pt x="1086266" y="526674"/>
                  </a:lnTo>
                  <a:lnTo>
                    <a:pt x="1088798" y="529206"/>
                  </a:lnTo>
                  <a:lnTo>
                    <a:pt x="1091330" y="531738"/>
                  </a:lnTo>
                  <a:lnTo>
                    <a:pt x="1091330" y="534271"/>
                  </a:lnTo>
                  <a:lnTo>
                    <a:pt x="1091330" y="536802"/>
                  </a:lnTo>
                  <a:lnTo>
                    <a:pt x="1093862" y="536802"/>
                  </a:lnTo>
                  <a:lnTo>
                    <a:pt x="1093862" y="539335"/>
                  </a:lnTo>
                  <a:lnTo>
                    <a:pt x="1096394" y="539335"/>
                  </a:lnTo>
                  <a:lnTo>
                    <a:pt x="1098926" y="541867"/>
                  </a:lnTo>
                  <a:lnTo>
                    <a:pt x="1096394" y="541867"/>
                  </a:lnTo>
                  <a:lnTo>
                    <a:pt x="1091330" y="544399"/>
                  </a:lnTo>
                  <a:lnTo>
                    <a:pt x="1091330" y="546931"/>
                  </a:lnTo>
                  <a:lnTo>
                    <a:pt x="1088798" y="546931"/>
                  </a:lnTo>
                  <a:lnTo>
                    <a:pt x="1088798" y="549463"/>
                  </a:lnTo>
                  <a:lnTo>
                    <a:pt x="1091330" y="551995"/>
                  </a:lnTo>
                  <a:lnTo>
                    <a:pt x="1091330" y="554527"/>
                  </a:lnTo>
                  <a:lnTo>
                    <a:pt x="1091330" y="551995"/>
                  </a:lnTo>
                  <a:lnTo>
                    <a:pt x="1093862" y="557059"/>
                  </a:lnTo>
                  <a:lnTo>
                    <a:pt x="1093862" y="562123"/>
                  </a:lnTo>
                  <a:lnTo>
                    <a:pt x="1096394" y="567187"/>
                  </a:lnTo>
                  <a:lnTo>
                    <a:pt x="1096394" y="569720"/>
                  </a:lnTo>
                  <a:lnTo>
                    <a:pt x="1096394" y="572252"/>
                  </a:lnTo>
                  <a:lnTo>
                    <a:pt x="1096394" y="574784"/>
                  </a:lnTo>
                  <a:lnTo>
                    <a:pt x="1093862" y="579848"/>
                  </a:lnTo>
                  <a:lnTo>
                    <a:pt x="1091330" y="584912"/>
                  </a:lnTo>
                  <a:lnTo>
                    <a:pt x="1088798" y="587444"/>
                  </a:lnTo>
                  <a:lnTo>
                    <a:pt x="1088798" y="589976"/>
                  </a:lnTo>
                  <a:lnTo>
                    <a:pt x="1086266" y="595041"/>
                  </a:lnTo>
                  <a:lnTo>
                    <a:pt x="1086266" y="600105"/>
                  </a:lnTo>
                  <a:lnTo>
                    <a:pt x="1086266" y="602637"/>
                  </a:lnTo>
                  <a:lnTo>
                    <a:pt x="1083733" y="611499"/>
                  </a:lnTo>
                  <a:lnTo>
                    <a:pt x="1083733" y="614031"/>
                  </a:lnTo>
                  <a:lnTo>
                    <a:pt x="1083733" y="616563"/>
                  </a:lnTo>
                  <a:lnTo>
                    <a:pt x="1083733" y="619095"/>
                  </a:lnTo>
                  <a:lnTo>
                    <a:pt x="1083733" y="621628"/>
                  </a:lnTo>
                  <a:lnTo>
                    <a:pt x="1083733" y="624159"/>
                  </a:lnTo>
                  <a:lnTo>
                    <a:pt x="1083733" y="629224"/>
                  </a:lnTo>
                  <a:lnTo>
                    <a:pt x="1086266" y="635554"/>
                  </a:lnTo>
                  <a:lnTo>
                    <a:pt x="1086266" y="638086"/>
                  </a:lnTo>
                  <a:lnTo>
                    <a:pt x="1083733" y="638086"/>
                  </a:lnTo>
                  <a:lnTo>
                    <a:pt x="1083733" y="644416"/>
                  </a:lnTo>
                  <a:lnTo>
                    <a:pt x="1083733" y="646948"/>
                  </a:lnTo>
                  <a:lnTo>
                    <a:pt x="1083733" y="649480"/>
                  </a:lnTo>
                  <a:lnTo>
                    <a:pt x="1083733" y="652013"/>
                  </a:lnTo>
                  <a:lnTo>
                    <a:pt x="1086266" y="652013"/>
                  </a:lnTo>
                  <a:lnTo>
                    <a:pt x="1086266" y="654545"/>
                  </a:lnTo>
                  <a:lnTo>
                    <a:pt x="1086266" y="657077"/>
                  </a:lnTo>
                  <a:lnTo>
                    <a:pt x="1083733" y="657077"/>
                  </a:lnTo>
                  <a:lnTo>
                    <a:pt x="1081201" y="662141"/>
                  </a:lnTo>
                  <a:lnTo>
                    <a:pt x="1078669" y="673535"/>
                  </a:lnTo>
                  <a:lnTo>
                    <a:pt x="1078669" y="679866"/>
                  </a:lnTo>
                  <a:lnTo>
                    <a:pt x="1078669" y="684930"/>
                  </a:lnTo>
                  <a:lnTo>
                    <a:pt x="1081201" y="687462"/>
                  </a:lnTo>
                  <a:lnTo>
                    <a:pt x="1081201" y="689994"/>
                  </a:lnTo>
                  <a:lnTo>
                    <a:pt x="1081201" y="692526"/>
                  </a:lnTo>
                  <a:lnTo>
                    <a:pt x="1078669" y="692526"/>
                  </a:lnTo>
                  <a:lnTo>
                    <a:pt x="1076137" y="692526"/>
                  </a:lnTo>
                  <a:lnTo>
                    <a:pt x="1073605" y="698856"/>
                  </a:lnTo>
                  <a:lnTo>
                    <a:pt x="1073605" y="701388"/>
                  </a:lnTo>
                  <a:lnTo>
                    <a:pt x="1073605" y="703920"/>
                  </a:lnTo>
                  <a:lnTo>
                    <a:pt x="1073605" y="708985"/>
                  </a:lnTo>
                  <a:lnTo>
                    <a:pt x="1073605" y="711517"/>
                  </a:lnTo>
                  <a:lnTo>
                    <a:pt x="1073605" y="714049"/>
                  </a:lnTo>
                  <a:lnTo>
                    <a:pt x="1076137" y="716581"/>
                  </a:lnTo>
                  <a:lnTo>
                    <a:pt x="1076137" y="719113"/>
                  </a:lnTo>
                  <a:lnTo>
                    <a:pt x="1078669" y="721645"/>
                  </a:lnTo>
                  <a:lnTo>
                    <a:pt x="1081201" y="721645"/>
                  </a:lnTo>
                  <a:lnTo>
                    <a:pt x="1081201" y="724177"/>
                  </a:lnTo>
                  <a:lnTo>
                    <a:pt x="1081201" y="726709"/>
                  </a:lnTo>
                  <a:lnTo>
                    <a:pt x="1083733" y="729241"/>
                  </a:lnTo>
                  <a:lnTo>
                    <a:pt x="1083733" y="731773"/>
                  </a:lnTo>
                  <a:lnTo>
                    <a:pt x="1086266" y="736838"/>
                  </a:lnTo>
                  <a:lnTo>
                    <a:pt x="1086266" y="739369"/>
                  </a:lnTo>
                  <a:lnTo>
                    <a:pt x="1086266" y="741902"/>
                  </a:lnTo>
                  <a:lnTo>
                    <a:pt x="1088798" y="746966"/>
                  </a:lnTo>
                  <a:lnTo>
                    <a:pt x="1091330" y="749498"/>
                  </a:lnTo>
                  <a:lnTo>
                    <a:pt x="1098926" y="763424"/>
                  </a:lnTo>
                  <a:lnTo>
                    <a:pt x="1101458" y="763424"/>
                  </a:lnTo>
                  <a:lnTo>
                    <a:pt x="1103990" y="765956"/>
                  </a:lnTo>
                  <a:lnTo>
                    <a:pt x="1103990" y="768489"/>
                  </a:lnTo>
                  <a:lnTo>
                    <a:pt x="1106522" y="771021"/>
                  </a:lnTo>
                  <a:lnTo>
                    <a:pt x="1109054" y="776085"/>
                  </a:lnTo>
                  <a:lnTo>
                    <a:pt x="1111586" y="778617"/>
                  </a:lnTo>
                  <a:lnTo>
                    <a:pt x="1114118" y="781149"/>
                  </a:lnTo>
                  <a:lnTo>
                    <a:pt x="1116650" y="781149"/>
                  </a:lnTo>
                  <a:lnTo>
                    <a:pt x="1119183" y="783681"/>
                  </a:lnTo>
                  <a:lnTo>
                    <a:pt x="1121715" y="783681"/>
                  </a:lnTo>
                  <a:lnTo>
                    <a:pt x="1126779" y="790011"/>
                  </a:lnTo>
                  <a:lnTo>
                    <a:pt x="1129311" y="790011"/>
                  </a:lnTo>
                  <a:lnTo>
                    <a:pt x="1129311" y="765956"/>
                  </a:lnTo>
                  <a:lnTo>
                    <a:pt x="1129311" y="768489"/>
                  </a:lnTo>
                  <a:lnTo>
                    <a:pt x="1131843" y="768489"/>
                  </a:lnTo>
                  <a:lnTo>
                    <a:pt x="1131843" y="771021"/>
                  </a:lnTo>
                  <a:lnTo>
                    <a:pt x="1134375" y="771021"/>
                  </a:lnTo>
                  <a:lnTo>
                    <a:pt x="1136907" y="773553"/>
                  </a:lnTo>
                  <a:lnTo>
                    <a:pt x="1097660" y="773553"/>
                  </a:lnTo>
                  <a:lnTo>
                    <a:pt x="1095128" y="771021"/>
                  </a:lnTo>
                  <a:lnTo>
                    <a:pt x="1092596" y="771021"/>
                  </a:lnTo>
                  <a:lnTo>
                    <a:pt x="1092596" y="768489"/>
                  </a:lnTo>
                  <a:lnTo>
                    <a:pt x="1090063" y="768489"/>
                  </a:lnTo>
                  <a:lnTo>
                    <a:pt x="1090063" y="773553"/>
                  </a:lnTo>
                  <a:lnTo>
                    <a:pt x="1090063" y="778617"/>
                  </a:lnTo>
                  <a:lnTo>
                    <a:pt x="1092596" y="783681"/>
                  </a:lnTo>
                  <a:lnTo>
                    <a:pt x="1092596" y="786213"/>
                  </a:lnTo>
                  <a:lnTo>
                    <a:pt x="1095128" y="786213"/>
                  </a:lnTo>
                  <a:lnTo>
                    <a:pt x="1100192" y="791277"/>
                  </a:lnTo>
                  <a:lnTo>
                    <a:pt x="1102724" y="788745"/>
                  </a:lnTo>
                  <a:lnTo>
                    <a:pt x="1110320" y="788745"/>
                  </a:lnTo>
                  <a:lnTo>
                    <a:pt x="1110320" y="786213"/>
                  </a:lnTo>
                  <a:lnTo>
                    <a:pt x="1107788" y="783681"/>
                  </a:lnTo>
                  <a:lnTo>
                    <a:pt x="1105256" y="781149"/>
                  </a:lnTo>
                  <a:lnTo>
                    <a:pt x="1105256" y="778617"/>
                  </a:lnTo>
                  <a:lnTo>
                    <a:pt x="1107788" y="778617"/>
                  </a:lnTo>
                  <a:lnTo>
                    <a:pt x="1112852" y="784947"/>
                  </a:lnTo>
                  <a:lnTo>
                    <a:pt x="1115384" y="787479"/>
                  </a:lnTo>
                  <a:lnTo>
                    <a:pt x="1115384" y="790011"/>
                  </a:lnTo>
                  <a:lnTo>
                    <a:pt x="1115384" y="792543"/>
                  </a:lnTo>
                  <a:lnTo>
                    <a:pt x="1117917" y="792543"/>
                  </a:lnTo>
                  <a:lnTo>
                    <a:pt x="1117917" y="795075"/>
                  </a:lnTo>
                  <a:lnTo>
                    <a:pt x="1120449" y="795075"/>
                  </a:lnTo>
                  <a:lnTo>
                    <a:pt x="1128045" y="795075"/>
                  </a:lnTo>
                  <a:lnTo>
                    <a:pt x="1130577" y="795075"/>
                  </a:lnTo>
                  <a:lnTo>
                    <a:pt x="1130577" y="797608"/>
                  </a:lnTo>
                  <a:lnTo>
                    <a:pt x="1133109" y="795075"/>
                  </a:lnTo>
                  <a:lnTo>
                    <a:pt x="1135641" y="795075"/>
                  </a:lnTo>
                  <a:lnTo>
                    <a:pt x="1140705" y="795075"/>
                  </a:lnTo>
                  <a:lnTo>
                    <a:pt x="1140705" y="792543"/>
                  </a:lnTo>
                  <a:lnTo>
                    <a:pt x="1143237" y="792543"/>
                  </a:lnTo>
                  <a:lnTo>
                    <a:pt x="1145770" y="792543"/>
                  </a:lnTo>
                  <a:lnTo>
                    <a:pt x="1145770" y="790011"/>
                  </a:lnTo>
                  <a:lnTo>
                    <a:pt x="1148302" y="787479"/>
                  </a:lnTo>
                  <a:lnTo>
                    <a:pt x="1150834" y="784947"/>
                  </a:lnTo>
                  <a:lnTo>
                    <a:pt x="1153366" y="782415"/>
                  </a:lnTo>
                  <a:lnTo>
                    <a:pt x="1155898" y="782415"/>
                  </a:lnTo>
                  <a:lnTo>
                    <a:pt x="1160962" y="779883"/>
                  </a:lnTo>
                  <a:lnTo>
                    <a:pt x="1163494" y="779883"/>
                  </a:lnTo>
                  <a:lnTo>
                    <a:pt x="1166026" y="779883"/>
                  </a:lnTo>
                  <a:lnTo>
                    <a:pt x="1166026" y="778617"/>
                  </a:lnTo>
                  <a:lnTo>
                    <a:pt x="1168558" y="778617"/>
                  </a:lnTo>
                  <a:lnTo>
                    <a:pt x="1171090" y="778617"/>
                  </a:lnTo>
                  <a:lnTo>
                    <a:pt x="1171090" y="776085"/>
                  </a:lnTo>
                  <a:lnTo>
                    <a:pt x="1173622" y="776085"/>
                  </a:lnTo>
                  <a:lnTo>
                    <a:pt x="1173622" y="773553"/>
                  </a:lnTo>
                  <a:lnTo>
                    <a:pt x="1173622" y="771021"/>
                  </a:lnTo>
                  <a:lnTo>
                    <a:pt x="1176155" y="771021"/>
                  </a:lnTo>
                  <a:lnTo>
                    <a:pt x="1181219" y="768489"/>
                  </a:lnTo>
                  <a:lnTo>
                    <a:pt x="1183751" y="765956"/>
                  </a:lnTo>
                  <a:lnTo>
                    <a:pt x="1186283" y="763424"/>
                  </a:lnTo>
                  <a:lnTo>
                    <a:pt x="1186283" y="760892"/>
                  </a:lnTo>
                  <a:lnTo>
                    <a:pt x="1188815" y="758360"/>
                  </a:lnTo>
                  <a:lnTo>
                    <a:pt x="1191347" y="758360"/>
                  </a:lnTo>
                  <a:lnTo>
                    <a:pt x="1193879" y="760892"/>
                  </a:lnTo>
                  <a:lnTo>
                    <a:pt x="1196411" y="760892"/>
                  </a:lnTo>
                  <a:lnTo>
                    <a:pt x="1196411" y="783681"/>
                  </a:lnTo>
                  <a:lnTo>
                    <a:pt x="1193879" y="783681"/>
                  </a:lnTo>
                  <a:lnTo>
                    <a:pt x="1193879" y="786213"/>
                  </a:lnTo>
                  <a:lnTo>
                    <a:pt x="1186283" y="786213"/>
                  </a:lnTo>
                  <a:lnTo>
                    <a:pt x="1186283" y="788745"/>
                  </a:lnTo>
                  <a:lnTo>
                    <a:pt x="1183751" y="791277"/>
                  </a:lnTo>
                  <a:lnTo>
                    <a:pt x="1181219" y="791277"/>
                  </a:lnTo>
                  <a:lnTo>
                    <a:pt x="1178687" y="791277"/>
                  </a:lnTo>
                  <a:lnTo>
                    <a:pt x="1178687" y="793810"/>
                  </a:lnTo>
                  <a:lnTo>
                    <a:pt x="1178687" y="796341"/>
                  </a:lnTo>
                  <a:lnTo>
                    <a:pt x="1178687" y="798874"/>
                  </a:lnTo>
                  <a:lnTo>
                    <a:pt x="1176155" y="803938"/>
                  </a:lnTo>
                  <a:lnTo>
                    <a:pt x="1171090" y="810268"/>
                  </a:lnTo>
                  <a:lnTo>
                    <a:pt x="1168558" y="810268"/>
                  </a:lnTo>
                  <a:lnTo>
                    <a:pt x="1168558" y="812800"/>
                  </a:lnTo>
                  <a:lnTo>
                    <a:pt x="1166026" y="812800"/>
                  </a:lnTo>
                  <a:lnTo>
                    <a:pt x="1163494" y="815332"/>
                  </a:lnTo>
                  <a:lnTo>
                    <a:pt x="1160962" y="815332"/>
                  </a:lnTo>
                  <a:lnTo>
                    <a:pt x="1158430" y="817864"/>
                  </a:lnTo>
                  <a:lnTo>
                    <a:pt x="1155898" y="817864"/>
                  </a:lnTo>
                  <a:lnTo>
                    <a:pt x="1153366" y="817864"/>
                  </a:lnTo>
                  <a:lnTo>
                    <a:pt x="1153366" y="820396"/>
                  </a:lnTo>
                  <a:lnTo>
                    <a:pt x="1150834" y="822928"/>
                  </a:lnTo>
                  <a:lnTo>
                    <a:pt x="1153366" y="825461"/>
                  </a:lnTo>
                  <a:lnTo>
                    <a:pt x="1150834" y="825461"/>
                  </a:lnTo>
                  <a:lnTo>
                    <a:pt x="1153366" y="827993"/>
                  </a:lnTo>
                  <a:lnTo>
                    <a:pt x="1153366" y="830525"/>
                  </a:lnTo>
                  <a:lnTo>
                    <a:pt x="1155898" y="830525"/>
                  </a:lnTo>
                  <a:lnTo>
                    <a:pt x="1158430" y="833057"/>
                  </a:lnTo>
                  <a:lnTo>
                    <a:pt x="1158430" y="835589"/>
                  </a:lnTo>
                  <a:lnTo>
                    <a:pt x="1163494" y="840653"/>
                  </a:lnTo>
                  <a:lnTo>
                    <a:pt x="1166026" y="846983"/>
                  </a:lnTo>
                  <a:lnTo>
                    <a:pt x="1168558" y="852047"/>
                  </a:lnTo>
                  <a:lnTo>
                    <a:pt x="1168558" y="854580"/>
                  </a:lnTo>
                  <a:lnTo>
                    <a:pt x="1166026" y="857112"/>
                  </a:lnTo>
                  <a:lnTo>
                    <a:pt x="1163494" y="857112"/>
                  </a:lnTo>
                  <a:lnTo>
                    <a:pt x="1160962" y="857112"/>
                  </a:lnTo>
                  <a:lnTo>
                    <a:pt x="1160962" y="854580"/>
                  </a:lnTo>
                  <a:lnTo>
                    <a:pt x="1158430" y="857112"/>
                  </a:lnTo>
                  <a:lnTo>
                    <a:pt x="1155898" y="857112"/>
                  </a:lnTo>
                  <a:lnTo>
                    <a:pt x="1155898" y="859644"/>
                  </a:lnTo>
                  <a:lnTo>
                    <a:pt x="1155898" y="862176"/>
                  </a:lnTo>
                  <a:lnTo>
                    <a:pt x="1153366" y="864708"/>
                  </a:lnTo>
                  <a:lnTo>
                    <a:pt x="1148302" y="864708"/>
                  </a:lnTo>
                  <a:lnTo>
                    <a:pt x="1148302" y="864708"/>
                  </a:lnTo>
                  <a:lnTo>
                    <a:pt x="1145770" y="867240"/>
                  </a:lnTo>
                  <a:lnTo>
                    <a:pt x="1143237" y="867240"/>
                  </a:lnTo>
                  <a:lnTo>
                    <a:pt x="1140705" y="867240"/>
                  </a:lnTo>
                  <a:lnTo>
                    <a:pt x="1140705" y="864708"/>
                  </a:lnTo>
                  <a:lnTo>
                    <a:pt x="1138173" y="864708"/>
                  </a:lnTo>
                  <a:lnTo>
                    <a:pt x="1138173" y="862176"/>
                  </a:lnTo>
                  <a:lnTo>
                    <a:pt x="1140705" y="859644"/>
                  </a:lnTo>
                  <a:lnTo>
                    <a:pt x="1138173" y="854580"/>
                  </a:lnTo>
                  <a:lnTo>
                    <a:pt x="1138173" y="849515"/>
                  </a:lnTo>
                  <a:lnTo>
                    <a:pt x="1135641" y="846983"/>
                  </a:lnTo>
                  <a:lnTo>
                    <a:pt x="1135641" y="844451"/>
                  </a:lnTo>
                  <a:lnTo>
                    <a:pt x="1135641" y="841919"/>
                  </a:lnTo>
                  <a:lnTo>
                    <a:pt x="1128045" y="844451"/>
                  </a:lnTo>
                  <a:lnTo>
                    <a:pt x="1128045" y="846983"/>
                  </a:lnTo>
                  <a:lnTo>
                    <a:pt x="1125513" y="846983"/>
                  </a:lnTo>
                  <a:lnTo>
                    <a:pt x="1125513" y="844451"/>
                  </a:lnTo>
                  <a:lnTo>
                    <a:pt x="1122981" y="844451"/>
                  </a:lnTo>
                  <a:lnTo>
                    <a:pt x="1120449" y="844451"/>
                  </a:lnTo>
                  <a:lnTo>
                    <a:pt x="1117917" y="844451"/>
                  </a:lnTo>
                  <a:lnTo>
                    <a:pt x="1115384" y="839387"/>
                  </a:lnTo>
                  <a:lnTo>
                    <a:pt x="1115384" y="834323"/>
                  </a:lnTo>
                  <a:lnTo>
                    <a:pt x="1115384" y="831791"/>
                  </a:lnTo>
                  <a:lnTo>
                    <a:pt x="1112852" y="831791"/>
                  </a:lnTo>
                  <a:lnTo>
                    <a:pt x="1112852" y="829259"/>
                  </a:lnTo>
                  <a:lnTo>
                    <a:pt x="1112852" y="831791"/>
                  </a:lnTo>
                  <a:lnTo>
                    <a:pt x="1112852" y="829259"/>
                  </a:lnTo>
                  <a:lnTo>
                    <a:pt x="1110320" y="826726"/>
                  </a:lnTo>
                  <a:lnTo>
                    <a:pt x="1112852" y="826726"/>
                  </a:lnTo>
                  <a:lnTo>
                    <a:pt x="1110320" y="824195"/>
                  </a:lnTo>
                  <a:lnTo>
                    <a:pt x="1110320" y="821662"/>
                  </a:lnTo>
                  <a:lnTo>
                    <a:pt x="1102724" y="819130"/>
                  </a:lnTo>
                  <a:lnTo>
                    <a:pt x="1097660" y="819130"/>
                  </a:lnTo>
                  <a:lnTo>
                    <a:pt x="1095128" y="821662"/>
                  </a:lnTo>
                  <a:lnTo>
                    <a:pt x="1092596" y="819130"/>
                  </a:lnTo>
                  <a:lnTo>
                    <a:pt x="1090063" y="819130"/>
                  </a:lnTo>
                  <a:lnTo>
                    <a:pt x="1087531" y="819130"/>
                  </a:lnTo>
                  <a:lnTo>
                    <a:pt x="1084999" y="819130"/>
                  </a:lnTo>
                  <a:lnTo>
                    <a:pt x="1084999" y="816598"/>
                  </a:lnTo>
                  <a:lnTo>
                    <a:pt x="1082467" y="816598"/>
                  </a:lnTo>
                  <a:lnTo>
                    <a:pt x="1079935" y="816598"/>
                  </a:lnTo>
                  <a:lnTo>
                    <a:pt x="1077403" y="814066"/>
                  </a:lnTo>
                  <a:lnTo>
                    <a:pt x="1074871" y="814066"/>
                  </a:lnTo>
                  <a:lnTo>
                    <a:pt x="1072339" y="814066"/>
                  </a:lnTo>
                  <a:lnTo>
                    <a:pt x="1072339" y="816598"/>
                  </a:lnTo>
                  <a:lnTo>
                    <a:pt x="1069807" y="816598"/>
                  </a:lnTo>
                  <a:lnTo>
                    <a:pt x="1069807" y="819130"/>
                  </a:lnTo>
                  <a:lnTo>
                    <a:pt x="1069807" y="821662"/>
                  </a:lnTo>
                  <a:lnTo>
                    <a:pt x="1069807" y="824195"/>
                  </a:lnTo>
                  <a:lnTo>
                    <a:pt x="1069807" y="826726"/>
                  </a:lnTo>
                  <a:lnTo>
                    <a:pt x="1069807" y="829259"/>
                  </a:lnTo>
                  <a:lnTo>
                    <a:pt x="1067275" y="826726"/>
                  </a:lnTo>
                  <a:lnTo>
                    <a:pt x="1067275" y="824195"/>
                  </a:lnTo>
                  <a:lnTo>
                    <a:pt x="1067275" y="821662"/>
                  </a:lnTo>
                  <a:lnTo>
                    <a:pt x="1067275" y="819130"/>
                  </a:lnTo>
                  <a:lnTo>
                    <a:pt x="1064743" y="819130"/>
                  </a:lnTo>
                  <a:lnTo>
                    <a:pt x="1064743" y="816598"/>
                  </a:lnTo>
                  <a:lnTo>
                    <a:pt x="1062211" y="816598"/>
                  </a:lnTo>
                  <a:lnTo>
                    <a:pt x="1062211" y="814066"/>
                  </a:lnTo>
                  <a:lnTo>
                    <a:pt x="1059679" y="814066"/>
                  </a:lnTo>
                  <a:lnTo>
                    <a:pt x="1059679" y="811534"/>
                  </a:lnTo>
                  <a:lnTo>
                    <a:pt x="1059679" y="809002"/>
                  </a:lnTo>
                  <a:lnTo>
                    <a:pt x="1062211" y="809002"/>
                  </a:lnTo>
                  <a:lnTo>
                    <a:pt x="1057146" y="802672"/>
                  </a:lnTo>
                  <a:lnTo>
                    <a:pt x="1054614" y="805204"/>
                  </a:lnTo>
                  <a:lnTo>
                    <a:pt x="1054614" y="807736"/>
                  </a:lnTo>
                  <a:lnTo>
                    <a:pt x="1054614" y="810268"/>
                  </a:lnTo>
                  <a:lnTo>
                    <a:pt x="1054614" y="812800"/>
                  </a:lnTo>
                  <a:lnTo>
                    <a:pt x="1052082" y="812800"/>
                  </a:lnTo>
                  <a:lnTo>
                    <a:pt x="1049550" y="810268"/>
                  </a:lnTo>
                  <a:lnTo>
                    <a:pt x="1047018" y="810268"/>
                  </a:lnTo>
                  <a:lnTo>
                    <a:pt x="1041954" y="807736"/>
                  </a:lnTo>
                  <a:lnTo>
                    <a:pt x="1039422" y="802672"/>
                  </a:lnTo>
                  <a:lnTo>
                    <a:pt x="1036890" y="802672"/>
                  </a:lnTo>
                  <a:lnTo>
                    <a:pt x="1039422" y="800140"/>
                  </a:lnTo>
                  <a:lnTo>
                    <a:pt x="1039422" y="797608"/>
                  </a:lnTo>
                  <a:lnTo>
                    <a:pt x="1041954" y="792543"/>
                  </a:lnTo>
                  <a:lnTo>
                    <a:pt x="1044486" y="790011"/>
                  </a:lnTo>
                  <a:lnTo>
                    <a:pt x="1041954" y="784947"/>
                  </a:lnTo>
                  <a:lnTo>
                    <a:pt x="1041954" y="782415"/>
                  </a:lnTo>
                  <a:lnTo>
                    <a:pt x="1039422" y="777351"/>
                  </a:lnTo>
                  <a:lnTo>
                    <a:pt x="1036890" y="774819"/>
                  </a:lnTo>
                  <a:lnTo>
                    <a:pt x="1031826" y="769754"/>
                  </a:lnTo>
                  <a:lnTo>
                    <a:pt x="1029294" y="769754"/>
                  </a:lnTo>
                  <a:lnTo>
                    <a:pt x="1029294" y="767223"/>
                  </a:lnTo>
                  <a:lnTo>
                    <a:pt x="1034358" y="767223"/>
                  </a:lnTo>
                  <a:lnTo>
                    <a:pt x="1031826" y="767223"/>
                  </a:lnTo>
                  <a:lnTo>
                    <a:pt x="1031826" y="764690"/>
                  </a:lnTo>
                  <a:lnTo>
                    <a:pt x="1029294" y="764690"/>
                  </a:lnTo>
                  <a:lnTo>
                    <a:pt x="1026761" y="762158"/>
                  </a:lnTo>
                  <a:lnTo>
                    <a:pt x="1021697" y="759626"/>
                  </a:lnTo>
                  <a:lnTo>
                    <a:pt x="1019165" y="759626"/>
                  </a:lnTo>
                  <a:lnTo>
                    <a:pt x="1016633" y="759626"/>
                  </a:lnTo>
                  <a:lnTo>
                    <a:pt x="1014101" y="757094"/>
                  </a:lnTo>
                  <a:lnTo>
                    <a:pt x="1011569" y="754562"/>
                  </a:lnTo>
                  <a:lnTo>
                    <a:pt x="1011569" y="752030"/>
                  </a:lnTo>
                  <a:lnTo>
                    <a:pt x="1011569" y="749498"/>
                  </a:lnTo>
                  <a:lnTo>
                    <a:pt x="1014101" y="749498"/>
                  </a:lnTo>
                  <a:lnTo>
                    <a:pt x="1014101" y="753296"/>
                  </a:lnTo>
                  <a:lnTo>
                    <a:pt x="1011569" y="746966"/>
                  </a:lnTo>
                  <a:lnTo>
                    <a:pt x="1009037" y="746966"/>
                  </a:lnTo>
                  <a:lnTo>
                    <a:pt x="1006505" y="746966"/>
                  </a:lnTo>
                  <a:lnTo>
                    <a:pt x="1003973" y="744434"/>
                  </a:lnTo>
                  <a:lnTo>
                    <a:pt x="1003973" y="740636"/>
                  </a:lnTo>
                  <a:lnTo>
                    <a:pt x="998908" y="738103"/>
                  </a:lnTo>
                  <a:lnTo>
                    <a:pt x="996376" y="740636"/>
                  </a:lnTo>
                  <a:lnTo>
                    <a:pt x="996376" y="743168"/>
                  </a:lnTo>
                  <a:lnTo>
                    <a:pt x="998908" y="743168"/>
                  </a:lnTo>
                  <a:lnTo>
                    <a:pt x="1001440" y="745700"/>
                  </a:lnTo>
                  <a:lnTo>
                    <a:pt x="1006505" y="748232"/>
                  </a:lnTo>
                  <a:lnTo>
                    <a:pt x="1006505" y="753296"/>
                  </a:lnTo>
                  <a:lnTo>
                    <a:pt x="1003973" y="755828"/>
                  </a:lnTo>
                  <a:lnTo>
                    <a:pt x="998908" y="762158"/>
                  </a:lnTo>
                  <a:lnTo>
                    <a:pt x="993844" y="755828"/>
                  </a:lnTo>
                  <a:lnTo>
                    <a:pt x="993844" y="753296"/>
                  </a:lnTo>
                  <a:lnTo>
                    <a:pt x="991312" y="750764"/>
                  </a:lnTo>
                  <a:lnTo>
                    <a:pt x="988780" y="750764"/>
                  </a:lnTo>
                  <a:lnTo>
                    <a:pt x="986248" y="750764"/>
                  </a:lnTo>
                  <a:lnTo>
                    <a:pt x="983716" y="748232"/>
                  </a:lnTo>
                  <a:lnTo>
                    <a:pt x="981184" y="748232"/>
                  </a:lnTo>
                  <a:lnTo>
                    <a:pt x="978652" y="748232"/>
                  </a:lnTo>
                  <a:lnTo>
                    <a:pt x="976120" y="743168"/>
                  </a:lnTo>
                  <a:lnTo>
                    <a:pt x="976120" y="740636"/>
                  </a:lnTo>
                  <a:lnTo>
                    <a:pt x="973587" y="738103"/>
                  </a:lnTo>
                  <a:lnTo>
                    <a:pt x="973587" y="733039"/>
                  </a:lnTo>
                  <a:lnTo>
                    <a:pt x="971055" y="730507"/>
                  </a:lnTo>
                  <a:lnTo>
                    <a:pt x="971055" y="727975"/>
                  </a:lnTo>
                  <a:lnTo>
                    <a:pt x="973587" y="725443"/>
                  </a:lnTo>
                  <a:lnTo>
                    <a:pt x="978652" y="719113"/>
                  </a:lnTo>
                  <a:lnTo>
                    <a:pt x="981184" y="719113"/>
                  </a:lnTo>
                  <a:lnTo>
                    <a:pt x="981184" y="715315"/>
                  </a:lnTo>
                  <a:lnTo>
                    <a:pt x="978652" y="708985"/>
                  </a:lnTo>
                  <a:lnTo>
                    <a:pt x="976120" y="708985"/>
                  </a:lnTo>
                  <a:lnTo>
                    <a:pt x="973587" y="706452"/>
                  </a:lnTo>
                  <a:lnTo>
                    <a:pt x="971055" y="706452"/>
                  </a:lnTo>
                  <a:lnTo>
                    <a:pt x="971055" y="703920"/>
                  </a:lnTo>
                  <a:lnTo>
                    <a:pt x="973587" y="703920"/>
                  </a:lnTo>
                  <a:lnTo>
                    <a:pt x="976120" y="703920"/>
                  </a:lnTo>
                  <a:lnTo>
                    <a:pt x="978652" y="703920"/>
                  </a:lnTo>
                  <a:lnTo>
                    <a:pt x="978652" y="701388"/>
                  </a:lnTo>
                  <a:lnTo>
                    <a:pt x="978652" y="698856"/>
                  </a:lnTo>
                  <a:lnTo>
                    <a:pt x="978652" y="696324"/>
                  </a:lnTo>
                  <a:lnTo>
                    <a:pt x="976120" y="696324"/>
                  </a:lnTo>
                  <a:lnTo>
                    <a:pt x="973587" y="696324"/>
                  </a:lnTo>
                  <a:lnTo>
                    <a:pt x="973587" y="693792"/>
                  </a:lnTo>
                  <a:lnTo>
                    <a:pt x="973587" y="691260"/>
                  </a:lnTo>
                  <a:lnTo>
                    <a:pt x="971055" y="686196"/>
                  </a:lnTo>
                  <a:lnTo>
                    <a:pt x="968523" y="686196"/>
                  </a:lnTo>
                  <a:lnTo>
                    <a:pt x="965991" y="681131"/>
                  </a:lnTo>
                  <a:lnTo>
                    <a:pt x="960927" y="678600"/>
                  </a:lnTo>
                  <a:lnTo>
                    <a:pt x="960927" y="676067"/>
                  </a:lnTo>
                  <a:lnTo>
                    <a:pt x="958395" y="673535"/>
                  </a:lnTo>
                  <a:lnTo>
                    <a:pt x="953331" y="668471"/>
                  </a:lnTo>
                  <a:lnTo>
                    <a:pt x="948267" y="665939"/>
                  </a:lnTo>
                  <a:lnTo>
                    <a:pt x="948267" y="663407"/>
                  </a:lnTo>
                  <a:lnTo>
                    <a:pt x="948267" y="664673"/>
                  </a:lnTo>
                  <a:lnTo>
                    <a:pt x="945735" y="659609"/>
                  </a:lnTo>
                  <a:lnTo>
                    <a:pt x="943203" y="659609"/>
                  </a:lnTo>
                  <a:lnTo>
                    <a:pt x="943203" y="657077"/>
                  </a:lnTo>
                  <a:lnTo>
                    <a:pt x="940670" y="654545"/>
                  </a:lnTo>
                  <a:lnTo>
                    <a:pt x="940670" y="652013"/>
                  </a:lnTo>
                  <a:lnTo>
                    <a:pt x="940670" y="649480"/>
                  </a:lnTo>
                  <a:lnTo>
                    <a:pt x="938138" y="649480"/>
                  </a:lnTo>
                  <a:lnTo>
                    <a:pt x="938138" y="646948"/>
                  </a:lnTo>
                  <a:lnTo>
                    <a:pt x="933074" y="644416"/>
                  </a:lnTo>
                  <a:lnTo>
                    <a:pt x="933074" y="641884"/>
                  </a:lnTo>
                  <a:lnTo>
                    <a:pt x="930542" y="641884"/>
                  </a:lnTo>
                  <a:lnTo>
                    <a:pt x="928010" y="639352"/>
                  </a:lnTo>
                  <a:lnTo>
                    <a:pt x="925478" y="636820"/>
                  </a:lnTo>
                  <a:lnTo>
                    <a:pt x="922946" y="634288"/>
                  </a:lnTo>
                  <a:lnTo>
                    <a:pt x="917882" y="629224"/>
                  </a:lnTo>
                  <a:lnTo>
                    <a:pt x="915350" y="624159"/>
                  </a:lnTo>
                  <a:lnTo>
                    <a:pt x="910285" y="619095"/>
                  </a:lnTo>
                  <a:lnTo>
                    <a:pt x="907753" y="616563"/>
                  </a:lnTo>
                  <a:lnTo>
                    <a:pt x="905221" y="616563"/>
                  </a:lnTo>
                  <a:lnTo>
                    <a:pt x="905221" y="614031"/>
                  </a:lnTo>
                  <a:lnTo>
                    <a:pt x="907753" y="611499"/>
                  </a:lnTo>
                  <a:lnTo>
                    <a:pt x="910285" y="608967"/>
                  </a:lnTo>
                  <a:lnTo>
                    <a:pt x="912817" y="608967"/>
                  </a:lnTo>
                  <a:lnTo>
                    <a:pt x="912817" y="611499"/>
                  </a:lnTo>
                  <a:lnTo>
                    <a:pt x="915350" y="611499"/>
                  </a:lnTo>
                  <a:lnTo>
                    <a:pt x="915350" y="614031"/>
                  </a:lnTo>
                  <a:lnTo>
                    <a:pt x="917882" y="616563"/>
                  </a:lnTo>
                  <a:lnTo>
                    <a:pt x="920414" y="616563"/>
                  </a:lnTo>
                  <a:lnTo>
                    <a:pt x="920414" y="614031"/>
                  </a:lnTo>
                  <a:lnTo>
                    <a:pt x="920414" y="611499"/>
                  </a:lnTo>
                  <a:lnTo>
                    <a:pt x="920414" y="614031"/>
                  </a:lnTo>
                  <a:lnTo>
                    <a:pt x="917882" y="611499"/>
                  </a:lnTo>
                  <a:lnTo>
                    <a:pt x="915350" y="606435"/>
                  </a:lnTo>
                  <a:lnTo>
                    <a:pt x="912817" y="603903"/>
                  </a:lnTo>
                  <a:lnTo>
                    <a:pt x="915350" y="601371"/>
                  </a:lnTo>
                  <a:lnTo>
                    <a:pt x="917882" y="598839"/>
                  </a:lnTo>
                  <a:lnTo>
                    <a:pt x="917882" y="596307"/>
                  </a:lnTo>
                  <a:lnTo>
                    <a:pt x="920414" y="596307"/>
                  </a:lnTo>
                  <a:lnTo>
                    <a:pt x="920414" y="598839"/>
                  </a:lnTo>
                  <a:lnTo>
                    <a:pt x="917882" y="601371"/>
                  </a:lnTo>
                  <a:lnTo>
                    <a:pt x="915350" y="598839"/>
                  </a:lnTo>
                  <a:lnTo>
                    <a:pt x="915350" y="603903"/>
                  </a:lnTo>
                  <a:lnTo>
                    <a:pt x="912817" y="608967"/>
                  </a:lnTo>
                  <a:lnTo>
                    <a:pt x="910285" y="608967"/>
                  </a:lnTo>
                  <a:lnTo>
                    <a:pt x="910285" y="606435"/>
                  </a:lnTo>
                  <a:lnTo>
                    <a:pt x="910285" y="603903"/>
                  </a:lnTo>
                  <a:lnTo>
                    <a:pt x="912817" y="598839"/>
                  </a:lnTo>
                  <a:lnTo>
                    <a:pt x="910285" y="601371"/>
                  </a:lnTo>
                  <a:lnTo>
                    <a:pt x="910285" y="598839"/>
                  </a:lnTo>
                  <a:lnTo>
                    <a:pt x="907753" y="598839"/>
                  </a:lnTo>
                  <a:lnTo>
                    <a:pt x="905221" y="596307"/>
                  </a:lnTo>
                  <a:lnTo>
                    <a:pt x="905221" y="598839"/>
                  </a:lnTo>
                  <a:lnTo>
                    <a:pt x="905221" y="601371"/>
                  </a:lnTo>
                  <a:lnTo>
                    <a:pt x="907753" y="601371"/>
                  </a:lnTo>
                  <a:lnTo>
                    <a:pt x="907753" y="603903"/>
                  </a:lnTo>
                  <a:lnTo>
                    <a:pt x="905221" y="606435"/>
                  </a:lnTo>
                  <a:lnTo>
                    <a:pt x="902689" y="608967"/>
                  </a:lnTo>
                  <a:lnTo>
                    <a:pt x="900157" y="608967"/>
                  </a:lnTo>
                  <a:lnTo>
                    <a:pt x="897625" y="608967"/>
                  </a:lnTo>
                  <a:lnTo>
                    <a:pt x="895093" y="608967"/>
                  </a:lnTo>
                  <a:lnTo>
                    <a:pt x="892561" y="608967"/>
                  </a:lnTo>
                  <a:lnTo>
                    <a:pt x="884964" y="608967"/>
                  </a:lnTo>
                  <a:lnTo>
                    <a:pt x="884964" y="606435"/>
                  </a:lnTo>
                  <a:lnTo>
                    <a:pt x="882432" y="606435"/>
                  </a:lnTo>
                  <a:lnTo>
                    <a:pt x="882432" y="608967"/>
                  </a:lnTo>
                  <a:lnTo>
                    <a:pt x="882432" y="606435"/>
                  </a:lnTo>
                  <a:lnTo>
                    <a:pt x="882432" y="606435"/>
                  </a:lnTo>
                  <a:lnTo>
                    <a:pt x="879900" y="606435"/>
                  </a:lnTo>
                  <a:lnTo>
                    <a:pt x="877368" y="606435"/>
                  </a:lnTo>
                  <a:lnTo>
                    <a:pt x="874836" y="606435"/>
                  </a:lnTo>
                  <a:lnTo>
                    <a:pt x="874836" y="603903"/>
                  </a:lnTo>
                  <a:lnTo>
                    <a:pt x="872304" y="603903"/>
                  </a:lnTo>
                  <a:lnTo>
                    <a:pt x="867240" y="601371"/>
                  </a:lnTo>
                  <a:lnTo>
                    <a:pt x="862176" y="598839"/>
                  </a:lnTo>
                  <a:lnTo>
                    <a:pt x="862176" y="596307"/>
                  </a:lnTo>
                  <a:lnTo>
                    <a:pt x="859644" y="596307"/>
                  </a:lnTo>
                  <a:lnTo>
                    <a:pt x="857112" y="593774"/>
                  </a:lnTo>
                  <a:lnTo>
                    <a:pt x="854579" y="593774"/>
                  </a:lnTo>
                  <a:lnTo>
                    <a:pt x="849515" y="593774"/>
                  </a:lnTo>
                  <a:lnTo>
                    <a:pt x="844451" y="593774"/>
                  </a:lnTo>
                  <a:lnTo>
                    <a:pt x="844451" y="591243"/>
                  </a:lnTo>
                  <a:lnTo>
                    <a:pt x="844451" y="591243"/>
                  </a:lnTo>
                  <a:lnTo>
                    <a:pt x="841919" y="591243"/>
                  </a:lnTo>
                  <a:lnTo>
                    <a:pt x="839387" y="591243"/>
                  </a:lnTo>
                  <a:lnTo>
                    <a:pt x="839387" y="588710"/>
                  </a:lnTo>
                  <a:lnTo>
                    <a:pt x="839387" y="588710"/>
                  </a:lnTo>
                  <a:lnTo>
                    <a:pt x="836855" y="588710"/>
                  </a:lnTo>
                  <a:lnTo>
                    <a:pt x="834323" y="588710"/>
                  </a:lnTo>
                  <a:lnTo>
                    <a:pt x="834323" y="586178"/>
                  </a:lnTo>
                  <a:lnTo>
                    <a:pt x="829259" y="583646"/>
                  </a:lnTo>
                  <a:lnTo>
                    <a:pt x="826727" y="583646"/>
                  </a:lnTo>
                  <a:lnTo>
                    <a:pt x="824194" y="581114"/>
                  </a:lnTo>
                  <a:lnTo>
                    <a:pt x="821662" y="581114"/>
                  </a:lnTo>
                  <a:lnTo>
                    <a:pt x="819130" y="578582"/>
                  </a:lnTo>
                  <a:lnTo>
                    <a:pt x="816598" y="578582"/>
                  </a:lnTo>
                  <a:lnTo>
                    <a:pt x="811534" y="576050"/>
                  </a:lnTo>
                  <a:lnTo>
                    <a:pt x="809002" y="576050"/>
                  </a:lnTo>
                  <a:lnTo>
                    <a:pt x="806470" y="576050"/>
                  </a:lnTo>
                  <a:lnTo>
                    <a:pt x="801406" y="576050"/>
                  </a:lnTo>
                  <a:lnTo>
                    <a:pt x="798873" y="576050"/>
                  </a:lnTo>
                  <a:lnTo>
                    <a:pt x="796341" y="576050"/>
                  </a:lnTo>
                  <a:lnTo>
                    <a:pt x="793809" y="576050"/>
                  </a:lnTo>
                  <a:lnTo>
                    <a:pt x="791277" y="576050"/>
                  </a:lnTo>
                  <a:lnTo>
                    <a:pt x="786213" y="576050"/>
                  </a:lnTo>
                  <a:lnTo>
                    <a:pt x="783681" y="573518"/>
                  </a:lnTo>
                  <a:lnTo>
                    <a:pt x="781149" y="570986"/>
                  </a:lnTo>
                  <a:lnTo>
                    <a:pt x="778617" y="570986"/>
                  </a:lnTo>
                  <a:lnTo>
                    <a:pt x="776085" y="568454"/>
                  </a:lnTo>
                  <a:lnTo>
                    <a:pt x="773553" y="568454"/>
                  </a:lnTo>
                  <a:lnTo>
                    <a:pt x="773553" y="565922"/>
                  </a:lnTo>
                  <a:lnTo>
                    <a:pt x="771021" y="563389"/>
                  </a:lnTo>
                  <a:lnTo>
                    <a:pt x="768488" y="563389"/>
                  </a:lnTo>
                  <a:lnTo>
                    <a:pt x="765956" y="560857"/>
                  </a:lnTo>
                  <a:lnTo>
                    <a:pt x="763424" y="558325"/>
                  </a:lnTo>
                  <a:lnTo>
                    <a:pt x="763424" y="555793"/>
                  </a:lnTo>
                  <a:lnTo>
                    <a:pt x="758360" y="553261"/>
                  </a:lnTo>
                  <a:lnTo>
                    <a:pt x="755828" y="550729"/>
                  </a:lnTo>
                  <a:lnTo>
                    <a:pt x="753296" y="548197"/>
                  </a:lnTo>
                  <a:lnTo>
                    <a:pt x="750764" y="545665"/>
                  </a:lnTo>
                  <a:lnTo>
                    <a:pt x="748232" y="540601"/>
                  </a:lnTo>
                  <a:lnTo>
                    <a:pt x="743168" y="535536"/>
                  </a:lnTo>
                  <a:lnTo>
                    <a:pt x="743168" y="538069"/>
                  </a:lnTo>
                  <a:lnTo>
                    <a:pt x="740636" y="538069"/>
                  </a:lnTo>
                  <a:lnTo>
                    <a:pt x="740636" y="535536"/>
                  </a:lnTo>
                  <a:lnTo>
                    <a:pt x="738103" y="533005"/>
                  </a:lnTo>
                  <a:lnTo>
                    <a:pt x="735571" y="530472"/>
                  </a:lnTo>
                  <a:lnTo>
                    <a:pt x="733039" y="525408"/>
                  </a:lnTo>
                  <a:lnTo>
                    <a:pt x="730507" y="522876"/>
                  </a:lnTo>
                  <a:lnTo>
                    <a:pt x="727975" y="520344"/>
                  </a:lnTo>
                  <a:lnTo>
                    <a:pt x="722911" y="515280"/>
                  </a:lnTo>
                  <a:lnTo>
                    <a:pt x="720379" y="512748"/>
                  </a:lnTo>
                  <a:lnTo>
                    <a:pt x="720379" y="512748"/>
                  </a:lnTo>
                  <a:lnTo>
                    <a:pt x="717847" y="512748"/>
                  </a:lnTo>
                  <a:lnTo>
                    <a:pt x="715315" y="510215"/>
                  </a:lnTo>
                  <a:lnTo>
                    <a:pt x="712783" y="505151"/>
                  </a:lnTo>
                  <a:lnTo>
                    <a:pt x="710250" y="502620"/>
                  </a:lnTo>
                  <a:lnTo>
                    <a:pt x="705186" y="500087"/>
                  </a:lnTo>
                  <a:lnTo>
                    <a:pt x="702654" y="497555"/>
                  </a:lnTo>
                  <a:lnTo>
                    <a:pt x="700122" y="495023"/>
                  </a:lnTo>
                  <a:lnTo>
                    <a:pt x="697590" y="492491"/>
                  </a:lnTo>
                  <a:lnTo>
                    <a:pt x="695058" y="489959"/>
                  </a:lnTo>
                  <a:lnTo>
                    <a:pt x="692526" y="484895"/>
                  </a:lnTo>
                  <a:lnTo>
                    <a:pt x="689994" y="484895"/>
                  </a:lnTo>
                  <a:lnTo>
                    <a:pt x="689994" y="487427"/>
                  </a:lnTo>
                  <a:lnTo>
                    <a:pt x="687462" y="487427"/>
                  </a:lnTo>
                  <a:lnTo>
                    <a:pt x="692526" y="487427"/>
                  </a:lnTo>
                  <a:lnTo>
                    <a:pt x="687462" y="484895"/>
                  </a:lnTo>
                  <a:lnTo>
                    <a:pt x="684930" y="482363"/>
                  </a:lnTo>
                  <a:lnTo>
                    <a:pt x="682397" y="482363"/>
                  </a:lnTo>
                  <a:lnTo>
                    <a:pt x="679865" y="482363"/>
                  </a:lnTo>
                  <a:lnTo>
                    <a:pt x="677333" y="482363"/>
                  </a:lnTo>
                  <a:lnTo>
                    <a:pt x="674801" y="482363"/>
                  </a:lnTo>
                  <a:lnTo>
                    <a:pt x="667205" y="482363"/>
                  </a:lnTo>
                  <a:lnTo>
                    <a:pt x="662141" y="482363"/>
                  </a:lnTo>
                  <a:lnTo>
                    <a:pt x="657077" y="484895"/>
                  </a:lnTo>
                  <a:lnTo>
                    <a:pt x="654545" y="484895"/>
                  </a:lnTo>
                  <a:lnTo>
                    <a:pt x="652012" y="489959"/>
                  </a:lnTo>
                  <a:lnTo>
                    <a:pt x="652012" y="492491"/>
                  </a:lnTo>
                  <a:lnTo>
                    <a:pt x="649480" y="492491"/>
                  </a:lnTo>
                  <a:lnTo>
                    <a:pt x="646948" y="492491"/>
                  </a:lnTo>
                  <a:lnTo>
                    <a:pt x="644416" y="495023"/>
                  </a:lnTo>
                  <a:lnTo>
                    <a:pt x="641884" y="495023"/>
                  </a:lnTo>
                  <a:lnTo>
                    <a:pt x="639352" y="495023"/>
                  </a:lnTo>
                  <a:lnTo>
                    <a:pt x="636820" y="497555"/>
                  </a:lnTo>
                  <a:lnTo>
                    <a:pt x="631756" y="500087"/>
                  </a:lnTo>
                  <a:lnTo>
                    <a:pt x="629224" y="500087"/>
                  </a:lnTo>
                  <a:lnTo>
                    <a:pt x="626692" y="502620"/>
                  </a:lnTo>
                  <a:lnTo>
                    <a:pt x="621627" y="505151"/>
                  </a:lnTo>
                  <a:lnTo>
                    <a:pt x="619095" y="505151"/>
                  </a:lnTo>
                  <a:lnTo>
                    <a:pt x="616563" y="505151"/>
                  </a:lnTo>
                  <a:lnTo>
                    <a:pt x="614031" y="505151"/>
                  </a:lnTo>
                  <a:lnTo>
                    <a:pt x="611499" y="507684"/>
                  </a:lnTo>
                  <a:lnTo>
                    <a:pt x="608967" y="507684"/>
                  </a:lnTo>
                  <a:lnTo>
                    <a:pt x="598839" y="505151"/>
                  </a:lnTo>
                  <a:lnTo>
                    <a:pt x="598839" y="502620"/>
                  </a:lnTo>
                  <a:lnTo>
                    <a:pt x="591242" y="497555"/>
                  </a:lnTo>
                  <a:lnTo>
                    <a:pt x="588710" y="497555"/>
                  </a:lnTo>
                  <a:lnTo>
                    <a:pt x="588710" y="495023"/>
                  </a:lnTo>
                  <a:lnTo>
                    <a:pt x="586178" y="495023"/>
                  </a:lnTo>
                  <a:lnTo>
                    <a:pt x="583646" y="495023"/>
                  </a:lnTo>
                  <a:lnTo>
                    <a:pt x="574784" y="495023"/>
                  </a:lnTo>
                  <a:lnTo>
                    <a:pt x="572252" y="492491"/>
                  </a:lnTo>
                  <a:lnTo>
                    <a:pt x="569720" y="492491"/>
                  </a:lnTo>
                  <a:lnTo>
                    <a:pt x="569720" y="495023"/>
                  </a:lnTo>
                  <a:lnTo>
                    <a:pt x="569720" y="492491"/>
                  </a:lnTo>
                  <a:lnTo>
                    <a:pt x="567188" y="492491"/>
                  </a:lnTo>
                  <a:lnTo>
                    <a:pt x="564655" y="492491"/>
                  </a:lnTo>
                  <a:lnTo>
                    <a:pt x="564655" y="489959"/>
                  </a:lnTo>
                  <a:lnTo>
                    <a:pt x="562123" y="487427"/>
                  </a:lnTo>
                  <a:lnTo>
                    <a:pt x="554527" y="482363"/>
                  </a:lnTo>
                  <a:lnTo>
                    <a:pt x="551995" y="482363"/>
                  </a:lnTo>
                  <a:lnTo>
                    <a:pt x="544399" y="479831"/>
                  </a:lnTo>
                  <a:lnTo>
                    <a:pt x="541867" y="479831"/>
                  </a:lnTo>
                  <a:lnTo>
                    <a:pt x="539334" y="477299"/>
                  </a:lnTo>
                  <a:lnTo>
                    <a:pt x="539334" y="474766"/>
                  </a:lnTo>
                  <a:lnTo>
                    <a:pt x="536802" y="474766"/>
                  </a:lnTo>
                  <a:lnTo>
                    <a:pt x="534270" y="472234"/>
                  </a:lnTo>
                  <a:lnTo>
                    <a:pt x="534270" y="469702"/>
                  </a:lnTo>
                  <a:lnTo>
                    <a:pt x="531738" y="467170"/>
                  </a:lnTo>
                  <a:lnTo>
                    <a:pt x="522876" y="464638"/>
                  </a:lnTo>
                  <a:lnTo>
                    <a:pt x="515280" y="462106"/>
                  </a:lnTo>
                  <a:lnTo>
                    <a:pt x="507683" y="462106"/>
                  </a:lnTo>
                  <a:lnTo>
                    <a:pt x="515280" y="462106"/>
                  </a:lnTo>
                  <a:lnTo>
                    <a:pt x="510216" y="462106"/>
                  </a:lnTo>
                  <a:lnTo>
                    <a:pt x="507683" y="462106"/>
                  </a:lnTo>
                  <a:lnTo>
                    <a:pt x="507683" y="459574"/>
                  </a:lnTo>
                  <a:lnTo>
                    <a:pt x="505151" y="459574"/>
                  </a:lnTo>
                  <a:lnTo>
                    <a:pt x="502619" y="457042"/>
                  </a:lnTo>
                  <a:lnTo>
                    <a:pt x="505151" y="457042"/>
                  </a:lnTo>
                  <a:lnTo>
                    <a:pt x="502619" y="454510"/>
                  </a:lnTo>
                  <a:lnTo>
                    <a:pt x="500087" y="451978"/>
                  </a:lnTo>
                  <a:lnTo>
                    <a:pt x="491225" y="449446"/>
                  </a:lnTo>
                  <a:lnTo>
                    <a:pt x="488693" y="449446"/>
                  </a:lnTo>
                  <a:lnTo>
                    <a:pt x="488693" y="446913"/>
                  </a:lnTo>
                  <a:lnTo>
                    <a:pt x="483629" y="444381"/>
                  </a:lnTo>
                  <a:lnTo>
                    <a:pt x="481097" y="444381"/>
                  </a:lnTo>
                  <a:lnTo>
                    <a:pt x="476032" y="441849"/>
                  </a:lnTo>
                  <a:lnTo>
                    <a:pt x="470968" y="439317"/>
                  </a:lnTo>
                  <a:lnTo>
                    <a:pt x="468436" y="439317"/>
                  </a:lnTo>
                  <a:lnTo>
                    <a:pt x="465904" y="439317"/>
                  </a:lnTo>
                  <a:lnTo>
                    <a:pt x="463372" y="436785"/>
                  </a:lnTo>
                  <a:lnTo>
                    <a:pt x="460840" y="434253"/>
                  </a:lnTo>
                  <a:lnTo>
                    <a:pt x="460840" y="431721"/>
                  </a:lnTo>
                  <a:lnTo>
                    <a:pt x="458308" y="431721"/>
                  </a:lnTo>
                  <a:lnTo>
                    <a:pt x="453244" y="426657"/>
                  </a:lnTo>
                  <a:lnTo>
                    <a:pt x="450711" y="426657"/>
                  </a:lnTo>
                  <a:lnTo>
                    <a:pt x="448179" y="424125"/>
                  </a:lnTo>
                  <a:lnTo>
                    <a:pt x="443115" y="419061"/>
                  </a:lnTo>
                  <a:lnTo>
                    <a:pt x="440583" y="419061"/>
                  </a:lnTo>
                  <a:lnTo>
                    <a:pt x="440583" y="416528"/>
                  </a:lnTo>
                  <a:lnTo>
                    <a:pt x="440583" y="413996"/>
                  </a:lnTo>
                  <a:lnTo>
                    <a:pt x="435519" y="408932"/>
                  </a:lnTo>
                  <a:lnTo>
                    <a:pt x="432987" y="406400"/>
                  </a:lnTo>
                  <a:lnTo>
                    <a:pt x="430455" y="406400"/>
                  </a:lnTo>
                  <a:lnTo>
                    <a:pt x="430455" y="403868"/>
                  </a:lnTo>
                  <a:lnTo>
                    <a:pt x="427923" y="403868"/>
                  </a:lnTo>
                  <a:lnTo>
                    <a:pt x="425391" y="403868"/>
                  </a:lnTo>
                  <a:lnTo>
                    <a:pt x="425391" y="406400"/>
                  </a:lnTo>
                  <a:lnTo>
                    <a:pt x="426657" y="406400"/>
                  </a:lnTo>
                  <a:lnTo>
                    <a:pt x="424125" y="406400"/>
                  </a:lnTo>
                  <a:lnTo>
                    <a:pt x="421593" y="403868"/>
                  </a:lnTo>
                  <a:lnTo>
                    <a:pt x="416528" y="403868"/>
                  </a:lnTo>
                  <a:lnTo>
                    <a:pt x="411464" y="401336"/>
                  </a:lnTo>
                  <a:lnTo>
                    <a:pt x="408932" y="401336"/>
                  </a:lnTo>
                  <a:lnTo>
                    <a:pt x="406400" y="401336"/>
                  </a:lnTo>
                  <a:lnTo>
                    <a:pt x="403868" y="401336"/>
                  </a:lnTo>
                  <a:lnTo>
                    <a:pt x="401336" y="398804"/>
                  </a:lnTo>
                  <a:lnTo>
                    <a:pt x="398804" y="396272"/>
                  </a:lnTo>
                  <a:lnTo>
                    <a:pt x="396272" y="396272"/>
                  </a:lnTo>
                  <a:lnTo>
                    <a:pt x="393739" y="393740"/>
                  </a:lnTo>
                  <a:lnTo>
                    <a:pt x="391207" y="393740"/>
                  </a:lnTo>
                  <a:lnTo>
                    <a:pt x="383611" y="391207"/>
                  </a:lnTo>
                  <a:lnTo>
                    <a:pt x="378547" y="388676"/>
                  </a:lnTo>
                  <a:lnTo>
                    <a:pt x="378547" y="386143"/>
                  </a:lnTo>
                  <a:lnTo>
                    <a:pt x="376015" y="386143"/>
                  </a:lnTo>
                  <a:lnTo>
                    <a:pt x="376015" y="383611"/>
                  </a:lnTo>
                  <a:lnTo>
                    <a:pt x="376015" y="381079"/>
                  </a:lnTo>
                  <a:lnTo>
                    <a:pt x="370951" y="374749"/>
                  </a:lnTo>
                  <a:lnTo>
                    <a:pt x="368419" y="374749"/>
                  </a:lnTo>
                  <a:lnTo>
                    <a:pt x="368419" y="372217"/>
                  </a:lnTo>
                  <a:lnTo>
                    <a:pt x="365887" y="369685"/>
                  </a:lnTo>
                  <a:lnTo>
                    <a:pt x="360822" y="367153"/>
                  </a:lnTo>
                  <a:lnTo>
                    <a:pt x="360822" y="364620"/>
                  </a:lnTo>
                  <a:lnTo>
                    <a:pt x="363354" y="364620"/>
                  </a:lnTo>
                  <a:lnTo>
                    <a:pt x="360822" y="362089"/>
                  </a:lnTo>
                  <a:lnTo>
                    <a:pt x="358290" y="362089"/>
                  </a:lnTo>
                  <a:lnTo>
                    <a:pt x="353226" y="359556"/>
                  </a:lnTo>
                  <a:lnTo>
                    <a:pt x="353226" y="357024"/>
                  </a:lnTo>
                  <a:lnTo>
                    <a:pt x="353226" y="354492"/>
                  </a:lnTo>
                  <a:lnTo>
                    <a:pt x="350694" y="354492"/>
                  </a:lnTo>
                  <a:lnTo>
                    <a:pt x="345630" y="354492"/>
                  </a:lnTo>
                  <a:lnTo>
                    <a:pt x="343098" y="351960"/>
                  </a:lnTo>
                  <a:lnTo>
                    <a:pt x="340566" y="351960"/>
                  </a:lnTo>
                  <a:lnTo>
                    <a:pt x="335502" y="349428"/>
                  </a:lnTo>
                  <a:lnTo>
                    <a:pt x="332970" y="346896"/>
                  </a:lnTo>
                  <a:lnTo>
                    <a:pt x="330437" y="344364"/>
                  </a:lnTo>
                  <a:lnTo>
                    <a:pt x="327905" y="341832"/>
                  </a:lnTo>
                  <a:lnTo>
                    <a:pt x="325373" y="336768"/>
                  </a:lnTo>
                  <a:lnTo>
                    <a:pt x="325373" y="334235"/>
                  </a:lnTo>
                  <a:lnTo>
                    <a:pt x="322841" y="331704"/>
                  </a:lnTo>
                  <a:lnTo>
                    <a:pt x="320309" y="329171"/>
                  </a:lnTo>
                  <a:lnTo>
                    <a:pt x="317777" y="326639"/>
                  </a:lnTo>
                  <a:lnTo>
                    <a:pt x="317777" y="335502"/>
                  </a:lnTo>
                  <a:lnTo>
                    <a:pt x="315245" y="332969"/>
                  </a:lnTo>
                  <a:lnTo>
                    <a:pt x="315245" y="330437"/>
                  </a:lnTo>
                  <a:lnTo>
                    <a:pt x="312713" y="330437"/>
                  </a:lnTo>
                  <a:lnTo>
                    <a:pt x="312713" y="325373"/>
                  </a:lnTo>
                  <a:lnTo>
                    <a:pt x="312713" y="325373"/>
                  </a:lnTo>
                  <a:lnTo>
                    <a:pt x="312713" y="322841"/>
                  </a:lnTo>
                  <a:lnTo>
                    <a:pt x="310181" y="316511"/>
                  </a:lnTo>
                  <a:lnTo>
                    <a:pt x="307649" y="311447"/>
                  </a:lnTo>
                  <a:lnTo>
                    <a:pt x="307649" y="310181"/>
                  </a:lnTo>
                  <a:lnTo>
                    <a:pt x="310181" y="307648"/>
                  </a:lnTo>
                  <a:lnTo>
                    <a:pt x="312713" y="307648"/>
                  </a:lnTo>
                  <a:lnTo>
                    <a:pt x="315245" y="307648"/>
                  </a:lnTo>
                  <a:lnTo>
                    <a:pt x="320309" y="305117"/>
                  </a:lnTo>
                  <a:lnTo>
                    <a:pt x="322841" y="302584"/>
                  </a:lnTo>
                  <a:lnTo>
                    <a:pt x="322841" y="300053"/>
                  </a:lnTo>
                  <a:lnTo>
                    <a:pt x="322841" y="297520"/>
                  </a:lnTo>
                  <a:lnTo>
                    <a:pt x="320309" y="294988"/>
                  </a:lnTo>
                  <a:lnTo>
                    <a:pt x="317777" y="294988"/>
                  </a:lnTo>
                  <a:lnTo>
                    <a:pt x="312713" y="294988"/>
                  </a:lnTo>
                  <a:lnTo>
                    <a:pt x="312713" y="292456"/>
                  </a:lnTo>
                  <a:lnTo>
                    <a:pt x="320309" y="283594"/>
                  </a:lnTo>
                  <a:lnTo>
                    <a:pt x="322841" y="283594"/>
                  </a:lnTo>
                  <a:lnTo>
                    <a:pt x="322841" y="281062"/>
                  </a:lnTo>
                  <a:lnTo>
                    <a:pt x="325373" y="275997"/>
                  </a:lnTo>
                  <a:lnTo>
                    <a:pt x="322841" y="270933"/>
                  </a:lnTo>
                  <a:lnTo>
                    <a:pt x="325373" y="265869"/>
                  </a:lnTo>
                  <a:lnTo>
                    <a:pt x="322841" y="263337"/>
                  </a:lnTo>
                  <a:lnTo>
                    <a:pt x="315245" y="258273"/>
                  </a:lnTo>
                  <a:lnTo>
                    <a:pt x="315245" y="255741"/>
                  </a:lnTo>
                  <a:lnTo>
                    <a:pt x="312713" y="250677"/>
                  </a:lnTo>
                  <a:lnTo>
                    <a:pt x="312713" y="248145"/>
                  </a:lnTo>
                  <a:lnTo>
                    <a:pt x="312713" y="245612"/>
                  </a:lnTo>
                  <a:lnTo>
                    <a:pt x="310181" y="245612"/>
                  </a:lnTo>
                  <a:lnTo>
                    <a:pt x="310181" y="246879"/>
                  </a:lnTo>
                  <a:lnTo>
                    <a:pt x="307649" y="246879"/>
                  </a:lnTo>
                  <a:lnTo>
                    <a:pt x="307649" y="244346"/>
                  </a:lnTo>
                  <a:lnTo>
                    <a:pt x="307649" y="241814"/>
                  </a:lnTo>
                  <a:lnTo>
                    <a:pt x="307649" y="239282"/>
                  </a:lnTo>
                  <a:lnTo>
                    <a:pt x="310181" y="236750"/>
                  </a:lnTo>
                  <a:lnTo>
                    <a:pt x="310181" y="234218"/>
                  </a:lnTo>
                  <a:lnTo>
                    <a:pt x="307649" y="231686"/>
                  </a:lnTo>
                  <a:lnTo>
                    <a:pt x="307649" y="229154"/>
                  </a:lnTo>
                  <a:lnTo>
                    <a:pt x="307649" y="226622"/>
                  </a:lnTo>
                  <a:lnTo>
                    <a:pt x="305116" y="224090"/>
                  </a:lnTo>
                  <a:lnTo>
                    <a:pt x="305116" y="221558"/>
                  </a:lnTo>
                  <a:lnTo>
                    <a:pt x="302584" y="216494"/>
                  </a:lnTo>
                  <a:lnTo>
                    <a:pt x="300052" y="211429"/>
                  </a:lnTo>
                  <a:lnTo>
                    <a:pt x="297520" y="208897"/>
                  </a:lnTo>
                  <a:lnTo>
                    <a:pt x="294988" y="208897"/>
                  </a:lnTo>
                  <a:lnTo>
                    <a:pt x="292456" y="206365"/>
                  </a:lnTo>
                  <a:lnTo>
                    <a:pt x="292456" y="203833"/>
                  </a:lnTo>
                  <a:lnTo>
                    <a:pt x="289924" y="203833"/>
                  </a:lnTo>
                  <a:lnTo>
                    <a:pt x="287392" y="198769"/>
                  </a:lnTo>
                  <a:lnTo>
                    <a:pt x="282328" y="193705"/>
                  </a:lnTo>
                  <a:lnTo>
                    <a:pt x="279796" y="187375"/>
                  </a:lnTo>
                  <a:lnTo>
                    <a:pt x="277263" y="187375"/>
                  </a:lnTo>
                  <a:lnTo>
                    <a:pt x="277263" y="184842"/>
                  </a:lnTo>
                  <a:lnTo>
                    <a:pt x="272199" y="179778"/>
                  </a:lnTo>
                  <a:lnTo>
                    <a:pt x="267135" y="174714"/>
                  </a:lnTo>
                  <a:lnTo>
                    <a:pt x="264603" y="172182"/>
                  </a:lnTo>
                  <a:lnTo>
                    <a:pt x="264603" y="169650"/>
                  </a:lnTo>
                  <a:lnTo>
                    <a:pt x="264603" y="167118"/>
                  </a:lnTo>
                  <a:lnTo>
                    <a:pt x="264603" y="170916"/>
                  </a:lnTo>
                  <a:lnTo>
                    <a:pt x="262071" y="170916"/>
                  </a:lnTo>
                  <a:lnTo>
                    <a:pt x="259539" y="168384"/>
                  </a:lnTo>
                  <a:lnTo>
                    <a:pt x="259539" y="165852"/>
                  </a:lnTo>
                  <a:lnTo>
                    <a:pt x="257007" y="165852"/>
                  </a:lnTo>
                  <a:lnTo>
                    <a:pt x="248144" y="156989"/>
                  </a:lnTo>
                  <a:lnTo>
                    <a:pt x="249411" y="156989"/>
                  </a:lnTo>
                  <a:lnTo>
                    <a:pt x="246879" y="151925"/>
                  </a:lnTo>
                  <a:lnTo>
                    <a:pt x="244346" y="151925"/>
                  </a:lnTo>
                  <a:lnTo>
                    <a:pt x="244346" y="149393"/>
                  </a:lnTo>
                  <a:lnTo>
                    <a:pt x="241814" y="149393"/>
                  </a:lnTo>
                  <a:lnTo>
                    <a:pt x="236750" y="145595"/>
                  </a:lnTo>
                  <a:lnTo>
                    <a:pt x="231686" y="143063"/>
                  </a:lnTo>
                  <a:lnTo>
                    <a:pt x="229154" y="140531"/>
                  </a:lnTo>
                  <a:lnTo>
                    <a:pt x="229154" y="137999"/>
                  </a:lnTo>
                  <a:lnTo>
                    <a:pt x="229154" y="135467"/>
                  </a:lnTo>
                  <a:lnTo>
                    <a:pt x="229154" y="130403"/>
                  </a:lnTo>
                  <a:lnTo>
                    <a:pt x="231686" y="127870"/>
                  </a:lnTo>
                  <a:lnTo>
                    <a:pt x="229154" y="119008"/>
                  </a:lnTo>
                  <a:lnTo>
                    <a:pt x="229154" y="116476"/>
                  </a:lnTo>
                  <a:lnTo>
                    <a:pt x="226622" y="113944"/>
                  </a:lnTo>
                  <a:lnTo>
                    <a:pt x="226622" y="111412"/>
                  </a:lnTo>
                  <a:lnTo>
                    <a:pt x="224090" y="108880"/>
                  </a:lnTo>
                  <a:lnTo>
                    <a:pt x="224090" y="106348"/>
                  </a:lnTo>
                  <a:lnTo>
                    <a:pt x="221558" y="103816"/>
                  </a:lnTo>
                  <a:lnTo>
                    <a:pt x="219026" y="103816"/>
                  </a:lnTo>
                  <a:lnTo>
                    <a:pt x="219026" y="101284"/>
                  </a:lnTo>
                  <a:lnTo>
                    <a:pt x="216493" y="101284"/>
                  </a:lnTo>
                  <a:lnTo>
                    <a:pt x="216493" y="98751"/>
                  </a:lnTo>
                  <a:lnTo>
                    <a:pt x="213961" y="98751"/>
                  </a:lnTo>
                  <a:lnTo>
                    <a:pt x="211429" y="96219"/>
                  </a:lnTo>
                  <a:lnTo>
                    <a:pt x="208897" y="93687"/>
                  </a:lnTo>
                  <a:lnTo>
                    <a:pt x="206365" y="93687"/>
                  </a:lnTo>
                  <a:lnTo>
                    <a:pt x="203833" y="91155"/>
                  </a:lnTo>
                  <a:lnTo>
                    <a:pt x="201301" y="88623"/>
                  </a:lnTo>
                  <a:lnTo>
                    <a:pt x="201301" y="86091"/>
                  </a:lnTo>
                  <a:lnTo>
                    <a:pt x="201301" y="83559"/>
                  </a:lnTo>
                  <a:lnTo>
                    <a:pt x="201301" y="81027"/>
                  </a:lnTo>
                  <a:lnTo>
                    <a:pt x="201301" y="78495"/>
                  </a:lnTo>
                  <a:lnTo>
                    <a:pt x="201301" y="75963"/>
                  </a:lnTo>
                  <a:lnTo>
                    <a:pt x="198769" y="73431"/>
                  </a:lnTo>
                  <a:lnTo>
                    <a:pt x="198769" y="70899"/>
                  </a:lnTo>
                  <a:lnTo>
                    <a:pt x="198769" y="68366"/>
                  </a:lnTo>
                  <a:lnTo>
                    <a:pt x="196237" y="65834"/>
                  </a:lnTo>
                  <a:lnTo>
                    <a:pt x="196237" y="69632"/>
                  </a:lnTo>
                  <a:lnTo>
                    <a:pt x="193705" y="69632"/>
                  </a:lnTo>
                  <a:lnTo>
                    <a:pt x="193705" y="67100"/>
                  </a:lnTo>
                  <a:lnTo>
                    <a:pt x="193705" y="64568"/>
                  </a:lnTo>
                  <a:lnTo>
                    <a:pt x="191172" y="62036"/>
                  </a:lnTo>
                  <a:lnTo>
                    <a:pt x="191172" y="59504"/>
                  </a:lnTo>
                  <a:lnTo>
                    <a:pt x="188640" y="56972"/>
                  </a:lnTo>
                  <a:lnTo>
                    <a:pt x="188640" y="54440"/>
                  </a:lnTo>
                  <a:lnTo>
                    <a:pt x="188640" y="51908"/>
                  </a:lnTo>
                  <a:lnTo>
                    <a:pt x="186108" y="49376"/>
                  </a:lnTo>
                  <a:lnTo>
                    <a:pt x="186108" y="46844"/>
                  </a:lnTo>
                  <a:lnTo>
                    <a:pt x="186108" y="44312"/>
                  </a:lnTo>
                  <a:lnTo>
                    <a:pt x="186108" y="44312"/>
                  </a:lnTo>
                  <a:lnTo>
                    <a:pt x="186108" y="41779"/>
                  </a:lnTo>
                  <a:lnTo>
                    <a:pt x="188640" y="39247"/>
                  </a:lnTo>
                  <a:lnTo>
                    <a:pt x="188640" y="36715"/>
                  </a:lnTo>
                  <a:lnTo>
                    <a:pt x="191172" y="36715"/>
                  </a:lnTo>
                  <a:lnTo>
                    <a:pt x="191172" y="34183"/>
                  </a:lnTo>
                  <a:lnTo>
                    <a:pt x="191172" y="31651"/>
                  </a:lnTo>
                  <a:lnTo>
                    <a:pt x="191172" y="29119"/>
                  </a:lnTo>
                  <a:lnTo>
                    <a:pt x="191172" y="26587"/>
                  </a:lnTo>
                  <a:lnTo>
                    <a:pt x="191172" y="21523"/>
                  </a:lnTo>
                  <a:lnTo>
                    <a:pt x="191172" y="18991"/>
                  </a:lnTo>
                  <a:lnTo>
                    <a:pt x="196237" y="10128"/>
                  </a:lnTo>
                  <a:lnTo>
                    <a:pt x="201301" y="5064"/>
                  </a:lnTo>
                  <a:lnTo>
                    <a:pt x="208897" y="0"/>
                  </a:lnTo>
                  <a:lnTo>
                    <a:pt x="211429" y="0"/>
                  </a:lnTo>
                  <a:lnTo>
                    <a:pt x="216493" y="2532"/>
                  </a:lnTo>
                  <a:lnTo>
                    <a:pt x="219026" y="7596"/>
                  </a:lnTo>
                  <a:lnTo>
                    <a:pt x="219026" y="12660"/>
                  </a:lnTo>
                  <a:lnTo>
                    <a:pt x="219026" y="15192"/>
                  </a:lnTo>
                  <a:lnTo>
                    <a:pt x="219026" y="17725"/>
                  </a:lnTo>
                  <a:lnTo>
                    <a:pt x="216493" y="17725"/>
                  </a:lnTo>
                  <a:lnTo>
                    <a:pt x="216493" y="20257"/>
                  </a:lnTo>
                  <a:lnTo>
                    <a:pt x="216493" y="22789"/>
                  </a:lnTo>
                  <a:lnTo>
                    <a:pt x="216493" y="25321"/>
                  </a:lnTo>
                  <a:lnTo>
                    <a:pt x="216493" y="27853"/>
                  </a:lnTo>
                  <a:lnTo>
                    <a:pt x="216493" y="30385"/>
                  </a:lnTo>
                  <a:lnTo>
                    <a:pt x="216493" y="32917"/>
                  </a:lnTo>
                  <a:lnTo>
                    <a:pt x="216493" y="35449"/>
                  </a:lnTo>
                  <a:lnTo>
                    <a:pt x="213961" y="35449"/>
                  </a:lnTo>
                  <a:lnTo>
                    <a:pt x="213961" y="37981"/>
                  </a:lnTo>
                  <a:lnTo>
                    <a:pt x="213961" y="40513"/>
                  </a:lnTo>
                  <a:lnTo>
                    <a:pt x="213961" y="43045"/>
                  </a:lnTo>
                  <a:lnTo>
                    <a:pt x="213961" y="45578"/>
                  </a:lnTo>
                  <a:lnTo>
                    <a:pt x="213961" y="48110"/>
                  </a:lnTo>
                  <a:lnTo>
                    <a:pt x="213961" y="50642"/>
                  </a:lnTo>
                  <a:lnTo>
                    <a:pt x="213961" y="53174"/>
                  </a:lnTo>
                  <a:lnTo>
                    <a:pt x="213961" y="55706"/>
                  </a:lnTo>
                  <a:lnTo>
                    <a:pt x="216493" y="55706"/>
                  </a:lnTo>
                  <a:lnTo>
                    <a:pt x="216493" y="58238"/>
                  </a:lnTo>
                  <a:lnTo>
                    <a:pt x="216493" y="60770"/>
                  </a:lnTo>
                  <a:lnTo>
                    <a:pt x="219026" y="60770"/>
                  </a:lnTo>
                  <a:lnTo>
                    <a:pt x="219026" y="63302"/>
                  </a:lnTo>
                  <a:lnTo>
                    <a:pt x="221558" y="63302"/>
                  </a:lnTo>
                  <a:lnTo>
                    <a:pt x="221558" y="65834"/>
                  </a:lnTo>
                  <a:lnTo>
                    <a:pt x="224090" y="65834"/>
                  </a:lnTo>
                  <a:lnTo>
                    <a:pt x="226622" y="65834"/>
                  </a:lnTo>
                  <a:lnTo>
                    <a:pt x="226622" y="68366"/>
                  </a:lnTo>
                  <a:lnTo>
                    <a:pt x="229154" y="68366"/>
                  </a:lnTo>
                  <a:lnTo>
                    <a:pt x="231686" y="68366"/>
                  </a:lnTo>
                  <a:lnTo>
                    <a:pt x="231686" y="70899"/>
                  </a:lnTo>
                  <a:lnTo>
                    <a:pt x="234218" y="70899"/>
                  </a:lnTo>
                  <a:lnTo>
                    <a:pt x="236750" y="70899"/>
                  </a:lnTo>
                  <a:lnTo>
                    <a:pt x="239282" y="70899"/>
                  </a:lnTo>
                  <a:lnTo>
                    <a:pt x="241814" y="70899"/>
                  </a:lnTo>
                  <a:lnTo>
                    <a:pt x="241814" y="73431"/>
                  </a:lnTo>
                  <a:lnTo>
                    <a:pt x="244346" y="73431"/>
                  </a:lnTo>
                  <a:lnTo>
                    <a:pt x="246879" y="73431"/>
                  </a:lnTo>
                  <a:lnTo>
                    <a:pt x="249411" y="73431"/>
                  </a:lnTo>
                  <a:lnTo>
                    <a:pt x="251943" y="73431"/>
                  </a:lnTo>
                  <a:lnTo>
                    <a:pt x="251943" y="75963"/>
                  </a:lnTo>
                  <a:lnTo>
                    <a:pt x="254475" y="75963"/>
                  </a:lnTo>
                  <a:lnTo>
                    <a:pt x="257007" y="75963"/>
                  </a:lnTo>
                  <a:lnTo>
                    <a:pt x="259539" y="75963"/>
                  </a:lnTo>
                  <a:lnTo>
                    <a:pt x="259539" y="78495"/>
                  </a:lnTo>
                  <a:lnTo>
                    <a:pt x="262071" y="78495"/>
                  </a:lnTo>
                  <a:lnTo>
                    <a:pt x="264603" y="78495"/>
                  </a:lnTo>
                  <a:lnTo>
                    <a:pt x="264603" y="81027"/>
                  </a:lnTo>
                  <a:lnTo>
                    <a:pt x="267135" y="81027"/>
                  </a:lnTo>
                  <a:lnTo>
                    <a:pt x="269667" y="81027"/>
                  </a:lnTo>
                  <a:lnTo>
                    <a:pt x="269667" y="83559"/>
                  </a:lnTo>
                  <a:lnTo>
                    <a:pt x="272199" y="83559"/>
                  </a:lnTo>
                  <a:lnTo>
                    <a:pt x="272199" y="86091"/>
                  </a:lnTo>
                  <a:lnTo>
                    <a:pt x="274731" y="86091"/>
                  </a:lnTo>
                  <a:lnTo>
                    <a:pt x="274731" y="88623"/>
                  </a:lnTo>
                  <a:lnTo>
                    <a:pt x="274731" y="91155"/>
                  </a:lnTo>
                  <a:lnTo>
                    <a:pt x="277263" y="91155"/>
                  </a:lnTo>
                  <a:lnTo>
                    <a:pt x="277263" y="93687"/>
                  </a:lnTo>
                  <a:lnTo>
                    <a:pt x="277263" y="96219"/>
                  </a:lnTo>
                  <a:lnTo>
                    <a:pt x="277263" y="98751"/>
                  </a:lnTo>
                  <a:lnTo>
                    <a:pt x="277263" y="101284"/>
                  </a:lnTo>
                  <a:lnTo>
                    <a:pt x="277263" y="103816"/>
                  </a:lnTo>
                  <a:lnTo>
                    <a:pt x="277263" y="106348"/>
                  </a:lnTo>
                  <a:lnTo>
                    <a:pt x="277263" y="108880"/>
                  </a:lnTo>
                  <a:lnTo>
                    <a:pt x="277263" y="111412"/>
                  </a:lnTo>
                  <a:lnTo>
                    <a:pt x="277263" y="113944"/>
                  </a:lnTo>
                  <a:lnTo>
                    <a:pt x="277263" y="116476"/>
                  </a:lnTo>
                  <a:lnTo>
                    <a:pt x="277263" y="119008"/>
                  </a:lnTo>
                  <a:lnTo>
                    <a:pt x="277263" y="121540"/>
                  </a:lnTo>
                  <a:lnTo>
                    <a:pt x="277263" y="124072"/>
                  </a:lnTo>
                  <a:lnTo>
                    <a:pt x="277263" y="126604"/>
                  </a:lnTo>
                  <a:lnTo>
                    <a:pt x="274731" y="126604"/>
                  </a:lnTo>
                  <a:lnTo>
                    <a:pt x="274731" y="129136"/>
                  </a:lnTo>
                  <a:lnTo>
                    <a:pt x="274731" y="131668"/>
                  </a:lnTo>
                  <a:lnTo>
                    <a:pt x="274731" y="134201"/>
                  </a:lnTo>
                  <a:lnTo>
                    <a:pt x="274731" y="136733"/>
                  </a:lnTo>
                  <a:lnTo>
                    <a:pt x="274731" y="139265"/>
                  </a:lnTo>
                  <a:lnTo>
                    <a:pt x="274731" y="141797"/>
                  </a:lnTo>
                  <a:lnTo>
                    <a:pt x="274731" y="144329"/>
                  </a:lnTo>
                  <a:lnTo>
                    <a:pt x="274731" y="146861"/>
                  </a:lnTo>
                  <a:lnTo>
                    <a:pt x="277263" y="146861"/>
                  </a:lnTo>
                  <a:lnTo>
                    <a:pt x="277263" y="149393"/>
                  </a:lnTo>
                  <a:lnTo>
                    <a:pt x="277263" y="151925"/>
                  </a:lnTo>
                  <a:lnTo>
                    <a:pt x="277263" y="154457"/>
                  </a:lnTo>
                  <a:lnTo>
                    <a:pt x="279796" y="154457"/>
                  </a:lnTo>
                  <a:lnTo>
                    <a:pt x="279796" y="145595"/>
                  </a:lnTo>
                  <a:close/>
                </a:path>
              </a:pathLst>
            </a:custGeom>
            <a:solidFill>
              <a:srgbClr val="65C8D0"/>
            </a:solidFill>
            <a:ln w="12660"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CF71EB4-4FBF-4A8D-A03A-3A5CB7F3E7B4}"/>
                </a:ext>
              </a:extLst>
            </p:cNvPr>
            <p:cNvSpPr/>
            <p:nvPr/>
          </p:nvSpPr>
          <p:spPr>
            <a:xfrm>
              <a:off x="2942285" y="3104180"/>
              <a:ext cx="858377" cy="619095"/>
            </a:xfrm>
            <a:custGeom>
              <a:avLst/>
              <a:gdLst>
                <a:gd name="connsiteX0" fmla="*/ 616563 w 858377"/>
                <a:gd name="connsiteY0" fmla="*/ 619095 h 619095"/>
                <a:gd name="connsiteX1" fmla="*/ 616563 w 858377"/>
                <a:gd name="connsiteY1" fmla="*/ 616563 h 619095"/>
                <a:gd name="connsiteX2" fmla="*/ 619095 w 858377"/>
                <a:gd name="connsiteY2" fmla="*/ 616563 h 619095"/>
                <a:gd name="connsiteX3" fmla="*/ 619095 w 858377"/>
                <a:gd name="connsiteY3" fmla="*/ 614031 h 619095"/>
                <a:gd name="connsiteX4" fmla="*/ 619095 w 858377"/>
                <a:gd name="connsiteY4" fmla="*/ 616563 h 619095"/>
                <a:gd name="connsiteX5" fmla="*/ 616563 w 858377"/>
                <a:gd name="connsiteY5" fmla="*/ 619095 h 619095"/>
                <a:gd name="connsiteX6" fmla="*/ 635554 w 858377"/>
                <a:gd name="connsiteY6" fmla="*/ 616563 h 619095"/>
                <a:gd name="connsiteX7" fmla="*/ 633022 w 858377"/>
                <a:gd name="connsiteY7" fmla="*/ 616563 h 619095"/>
                <a:gd name="connsiteX8" fmla="*/ 635554 w 858377"/>
                <a:gd name="connsiteY8" fmla="*/ 614031 h 619095"/>
                <a:gd name="connsiteX9" fmla="*/ 635554 w 858377"/>
                <a:gd name="connsiteY9" fmla="*/ 616563 h 619095"/>
                <a:gd name="connsiteX10" fmla="*/ 687462 w 858377"/>
                <a:gd name="connsiteY10" fmla="*/ 616563 h 619095"/>
                <a:gd name="connsiteX11" fmla="*/ 684930 w 858377"/>
                <a:gd name="connsiteY11" fmla="*/ 616563 h 619095"/>
                <a:gd name="connsiteX12" fmla="*/ 684930 w 858377"/>
                <a:gd name="connsiteY12" fmla="*/ 614031 h 619095"/>
                <a:gd name="connsiteX13" fmla="*/ 684930 w 858377"/>
                <a:gd name="connsiteY13" fmla="*/ 611499 h 619095"/>
                <a:gd name="connsiteX14" fmla="*/ 687462 w 858377"/>
                <a:gd name="connsiteY14" fmla="*/ 614031 h 619095"/>
                <a:gd name="connsiteX15" fmla="*/ 687462 w 858377"/>
                <a:gd name="connsiteY15" fmla="*/ 616563 h 619095"/>
                <a:gd name="connsiteX16" fmla="*/ 782415 w 858377"/>
                <a:gd name="connsiteY16" fmla="*/ 607701 h 619095"/>
                <a:gd name="connsiteX17" fmla="*/ 779883 w 858377"/>
                <a:gd name="connsiteY17" fmla="*/ 607701 h 619095"/>
                <a:gd name="connsiteX18" fmla="*/ 782415 w 858377"/>
                <a:gd name="connsiteY18" fmla="*/ 601371 h 619095"/>
                <a:gd name="connsiteX19" fmla="*/ 782415 w 858377"/>
                <a:gd name="connsiteY19" fmla="*/ 598839 h 619095"/>
                <a:gd name="connsiteX20" fmla="*/ 784947 w 858377"/>
                <a:gd name="connsiteY20" fmla="*/ 598839 h 619095"/>
                <a:gd name="connsiteX21" fmla="*/ 787479 w 858377"/>
                <a:gd name="connsiteY21" fmla="*/ 598839 h 619095"/>
                <a:gd name="connsiteX22" fmla="*/ 787479 w 858377"/>
                <a:gd name="connsiteY22" fmla="*/ 601371 h 619095"/>
                <a:gd name="connsiteX23" fmla="*/ 787479 w 858377"/>
                <a:gd name="connsiteY23" fmla="*/ 603903 h 619095"/>
                <a:gd name="connsiteX24" fmla="*/ 787479 w 858377"/>
                <a:gd name="connsiteY24" fmla="*/ 606435 h 619095"/>
                <a:gd name="connsiteX25" fmla="*/ 784947 w 858377"/>
                <a:gd name="connsiteY25" fmla="*/ 606435 h 619095"/>
                <a:gd name="connsiteX26" fmla="*/ 784947 w 858377"/>
                <a:gd name="connsiteY26" fmla="*/ 608967 h 619095"/>
                <a:gd name="connsiteX27" fmla="*/ 782415 w 858377"/>
                <a:gd name="connsiteY27" fmla="*/ 608967 h 619095"/>
                <a:gd name="connsiteX28" fmla="*/ 564656 w 858377"/>
                <a:gd name="connsiteY28" fmla="*/ 598839 h 619095"/>
                <a:gd name="connsiteX29" fmla="*/ 564656 w 858377"/>
                <a:gd name="connsiteY29" fmla="*/ 603903 h 619095"/>
                <a:gd name="connsiteX30" fmla="*/ 564656 w 858377"/>
                <a:gd name="connsiteY30" fmla="*/ 608967 h 619095"/>
                <a:gd name="connsiteX31" fmla="*/ 562123 w 858377"/>
                <a:gd name="connsiteY31" fmla="*/ 608967 h 619095"/>
                <a:gd name="connsiteX32" fmla="*/ 562123 w 858377"/>
                <a:gd name="connsiteY32" fmla="*/ 606435 h 619095"/>
                <a:gd name="connsiteX33" fmla="*/ 562123 w 858377"/>
                <a:gd name="connsiteY33" fmla="*/ 603903 h 619095"/>
                <a:gd name="connsiteX34" fmla="*/ 562123 w 858377"/>
                <a:gd name="connsiteY34" fmla="*/ 601371 h 619095"/>
                <a:gd name="connsiteX35" fmla="*/ 562123 w 858377"/>
                <a:gd name="connsiteY35" fmla="*/ 598839 h 619095"/>
                <a:gd name="connsiteX36" fmla="*/ 559591 w 858377"/>
                <a:gd name="connsiteY36" fmla="*/ 598839 h 619095"/>
                <a:gd name="connsiteX37" fmla="*/ 557059 w 858377"/>
                <a:gd name="connsiteY37" fmla="*/ 598839 h 619095"/>
                <a:gd name="connsiteX38" fmla="*/ 557059 w 858377"/>
                <a:gd name="connsiteY38" fmla="*/ 596307 h 619095"/>
                <a:gd name="connsiteX39" fmla="*/ 559591 w 858377"/>
                <a:gd name="connsiteY39" fmla="*/ 596307 h 619095"/>
                <a:gd name="connsiteX40" fmla="*/ 564656 w 858377"/>
                <a:gd name="connsiteY40" fmla="*/ 598839 h 619095"/>
                <a:gd name="connsiteX41" fmla="*/ 787479 w 858377"/>
                <a:gd name="connsiteY41" fmla="*/ 596307 h 619095"/>
                <a:gd name="connsiteX42" fmla="*/ 787479 w 858377"/>
                <a:gd name="connsiteY42" fmla="*/ 593774 h 619095"/>
                <a:gd name="connsiteX43" fmla="*/ 787479 w 858377"/>
                <a:gd name="connsiteY43" fmla="*/ 596307 h 619095"/>
                <a:gd name="connsiteX44" fmla="*/ 538069 w 858377"/>
                <a:gd name="connsiteY44" fmla="*/ 600105 h 619095"/>
                <a:gd name="connsiteX45" fmla="*/ 540601 w 858377"/>
                <a:gd name="connsiteY45" fmla="*/ 600105 h 619095"/>
                <a:gd name="connsiteX46" fmla="*/ 543133 w 858377"/>
                <a:gd name="connsiteY46" fmla="*/ 600105 h 619095"/>
                <a:gd name="connsiteX47" fmla="*/ 545665 w 858377"/>
                <a:gd name="connsiteY47" fmla="*/ 605169 h 619095"/>
                <a:gd name="connsiteX48" fmla="*/ 548197 w 858377"/>
                <a:gd name="connsiteY48" fmla="*/ 607701 h 619095"/>
                <a:gd name="connsiteX49" fmla="*/ 545665 w 858377"/>
                <a:gd name="connsiteY49" fmla="*/ 607701 h 619095"/>
                <a:gd name="connsiteX50" fmla="*/ 545665 w 858377"/>
                <a:gd name="connsiteY50" fmla="*/ 605169 h 619095"/>
                <a:gd name="connsiteX51" fmla="*/ 543133 w 858377"/>
                <a:gd name="connsiteY51" fmla="*/ 605169 h 619095"/>
                <a:gd name="connsiteX52" fmla="*/ 540601 w 858377"/>
                <a:gd name="connsiteY52" fmla="*/ 602637 h 619095"/>
                <a:gd name="connsiteX53" fmla="*/ 538069 w 858377"/>
                <a:gd name="connsiteY53" fmla="*/ 602637 h 619095"/>
                <a:gd name="connsiteX54" fmla="*/ 535537 w 858377"/>
                <a:gd name="connsiteY54" fmla="*/ 600105 h 619095"/>
                <a:gd name="connsiteX55" fmla="*/ 533004 w 858377"/>
                <a:gd name="connsiteY55" fmla="*/ 595041 h 619095"/>
                <a:gd name="connsiteX56" fmla="*/ 533004 w 858377"/>
                <a:gd name="connsiteY56" fmla="*/ 592508 h 619095"/>
                <a:gd name="connsiteX57" fmla="*/ 533004 w 858377"/>
                <a:gd name="connsiteY57" fmla="*/ 589976 h 619095"/>
                <a:gd name="connsiteX58" fmla="*/ 535537 w 858377"/>
                <a:gd name="connsiteY58" fmla="*/ 592508 h 619095"/>
                <a:gd name="connsiteX59" fmla="*/ 535537 w 858377"/>
                <a:gd name="connsiteY59" fmla="*/ 595041 h 619095"/>
                <a:gd name="connsiteX60" fmla="*/ 535537 w 858377"/>
                <a:gd name="connsiteY60" fmla="*/ 597573 h 619095"/>
                <a:gd name="connsiteX61" fmla="*/ 538069 w 858377"/>
                <a:gd name="connsiteY61" fmla="*/ 597573 h 619095"/>
                <a:gd name="connsiteX62" fmla="*/ 538069 w 858377"/>
                <a:gd name="connsiteY62" fmla="*/ 600105 h 619095"/>
                <a:gd name="connsiteX63" fmla="*/ 791277 w 858377"/>
                <a:gd name="connsiteY63" fmla="*/ 588710 h 619095"/>
                <a:gd name="connsiteX64" fmla="*/ 788745 w 858377"/>
                <a:gd name="connsiteY64" fmla="*/ 588710 h 619095"/>
                <a:gd name="connsiteX65" fmla="*/ 788745 w 858377"/>
                <a:gd name="connsiteY65" fmla="*/ 586178 h 619095"/>
                <a:gd name="connsiteX66" fmla="*/ 791277 w 858377"/>
                <a:gd name="connsiteY66" fmla="*/ 586178 h 619095"/>
                <a:gd name="connsiteX67" fmla="*/ 791277 w 858377"/>
                <a:gd name="connsiteY67" fmla="*/ 588710 h 619095"/>
                <a:gd name="connsiteX68" fmla="*/ 791277 w 858377"/>
                <a:gd name="connsiteY68" fmla="*/ 582380 h 619095"/>
                <a:gd name="connsiteX69" fmla="*/ 791277 w 858377"/>
                <a:gd name="connsiteY69" fmla="*/ 584912 h 619095"/>
                <a:gd name="connsiteX70" fmla="*/ 791277 w 858377"/>
                <a:gd name="connsiteY70" fmla="*/ 582380 h 619095"/>
                <a:gd name="connsiteX71" fmla="*/ 508950 w 858377"/>
                <a:gd name="connsiteY71" fmla="*/ 591243 h 619095"/>
                <a:gd name="connsiteX72" fmla="*/ 506417 w 858377"/>
                <a:gd name="connsiteY72" fmla="*/ 591243 h 619095"/>
                <a:gd name="connsiteX73" fmla="*/ 506417 w 858377"/>
                <a:gd name="connsiteY73" fmla="*/ 588710 h 619095"/>
                <a:gd name="connsiteX74" fmla="*/ 501353 w 858377"/>
                <a:gd name="connsiteY74" fmla="*/ 583646 h 619095"/>
                <a:gd name="connsiteX75" fmla="*/ 501353 w 858377"/>
                <a:gd name="connsiteY75" fmla="*/ 581114 h 619095"/>
                <a:gd name="connsiteX76" fmla="*/ 506417 w 858377"/>
                <a:gd name="connsiteY76" fmla="*/ 586178 h 619095"/>
                <a:gd name="connsiteX77" fmla="*/ 506417 w 858377"/>
                <a:gd name="connsiteY77" fmla="*/ 588710 h 619095"/>
                <a:gd name="connsiteX78" fmla="*/ 508950 w 858377"/>
                <a:gd name="connsiteY78" fmla="*/ 591243 h 619095"/>
                <a:gd name="connsiteX79" fmla="*/ 796341 w 858377"/>
                <a:gd name="connsiteY79" fmla="*/ 579848 h 619095"/>
                <a:gd name="connsiteX80" fmla="*/ 793810 w 858377"/>
                <a:gd name="connsiteY80" fmla="*/ 579848 h 619095"/>
                <a:gd name="connsiteX81" fmla="*/ 793810 w 858377"/>
                <a:gd name="connsiteY81" fmla="*/ 577316 h 619095"/>
                <a:gd name="connsiteX82" fmla="*/ 796341 w 858377"/>
                <a:gd name="connsiteY82" fmla="*/ 577316 h 619095"/>
                <a:gd name="connsiteX83" fmla="*/ 796341 w 858377"/>
                <a:gd name="connsiteY83" fmla="*/ 579848 h 619095"/>
                <a:gd name="connsiteX84" fmla="*/ 798874 w 858377"/>
                <a:gd name="connsiteY84" fmla="*/ 565922 h 619095"/>
                <a:gd name="connsiteX85" fmla="*/ 798874 w 858377"/>
                <a:gd name="connsiteY85" fmla="*/ 563389 h 619095"/>
                <a:gd name="connsiteX86" fmla="*/ 798874 w 858377"/>
                <a:gd name="connsiteY86" fmla="*/ 565922 h 619095"/>
                <a:gd name="connsiteX87" fmla="*/ 855846 w 858377"/>
                <a:gd name="connsiteY87" fmla="*/ 563389 h 619095"/>
                <a:gd name="connsiteX88" fmla="*/ 853313 w 858377"/>
                <a:gd name="connsiteY88" fmla="*/ 563389 h 619095"/>
                <a:gd name="connsiteX89" fmla="*/ 853313 w 858377"/>
                <a:gd name="connsiteY89" fmla="*/ 560857 h 619095"/>
                <a:gd name="connsiteX90" fmla="*/ 850781 w 858377"/>
                <a:gd name="connsiteY90" fmla="*/ 558325 h 619095"/>
                <a:gd name="connsiteX91" fmla="*/ 850781 w 858377"/>
                <a:gd name="connsiteY91" fmla="*/ 553261 h 619095"/>
                <a:gd name="connsiteX92" fmla="*/ 850781 w 858377"/>
                <a:gd name="connsiteY92" fmla="*/ 550729 h 619095"/>
                <a:gd name="connsiteX93" fmla="*/ 853313 w 858377"/>
                <a:gd name="connsiteY93" fmla="*/ 550729 h 619095"/>
                <a:gd name="connsiteX94" fmla="*/ 853313 w 858377"/>
                <a:gd name="connsiteY94" fmla="*/ 553261 h 619095"/>
                <a:gd name="connsiteX95" fmla="*/ 855846 w 858377"/>
                <a:gd name="connsiteY95" fmla="*/ 553261 h 619095"/>
                <a:gd name="connsiteX96" fmla="*/ 855846 w 858377"/>
                <a:gd name="connsiteY96" fmla="*/ 555793 h 619095"/>
                <a:gd name="connsiteX97" fmla="*/ 858378 w 858377"/>
                <a:gd name="connsiteY97" fmla="*/ 558325 h 619095"/>
                <a:gd name="connsiteX98" fmla="*/ 858378 w 858377"/>
                <a:gd name="connsiteY98" fmla="*/ 560857 h 619095"/>
                <a:gd name="connsiteX99" fmla="*/ 855846 w 858377"/>
                <a:gd name="connsiteY99" fmla="*/ 563389 h 619095"/>
                <a:gd name="connsiteX100" fmla="*/ 801406 w 858377"/>
                <a:gd name="connsiteY100" fmla="*/ 560857 h 619095"/>
                <a:gd name="connsiteX101" fmla="*/ 798874 w 858377"/>
                <a:gd name="connsiteY101" fmla="*/ 558325 h 619095"/>
                <a:gd name="connsiteX102" fmla="*/ 796341 w 858377"/>
                <a:gd name="connsiteY102" fmla="*/ 558325 h 619095"/>
                <a:gd name="connsiteX103" fmla="*/ 796341 w 858377"/>
                <a:gd name="connsiteY103" fmla="*/ 555793 h 619095"/>
                <a:gd name="connsiteX104" fmla="*/ 796341 w 858377"/>
                <a:gd name="connsiteY104" fmla="*/ 553261 h 619095"/>
                <a:gd name="connsiteX105" fmla="*/ 798874 w 858377"/>
                <a:gd name="connsiteY105" fmla="*/ 548197 h 619095"/>
                <a:gd name="connsiteX106" fmla="*/ 801406 w 858377"/>
                <a:gd name="connsiteY106" fmla="*/ 548197 h 619095"/>
                <a:gd name="connsiteX107" fmla="*/ 801406 w 858377"/>
                <a:gd name="connsiteY107" fmla="*/ 550729 h 619095"/>
                <a:gd name="connsiteX108" fmla="*/ 801406 w 858377"/>
                <a:gd name="connsiteY108" fmla="*/ 553261 h 619095"/>
                <a:gd name="connsiteX109" fmla="*/ 801406 w 858377"/>
                <a:gd name="connsiteY109" fmla="*/ 555793 h 619095"/>
                <a:gd name="connsiteX110" fmla="*/ 801406 w 858377"/>
                <a:gd name="connsiteY110" fmla="*/ 558325 h 619095"/>
                <a:gd name="connsiteX111" fmla="*/ 801406 w 858377"/>
                <a:gd name="connsiteY111" fmla="*/ 560857 h 619095"/>
                <a:gd name="connsiteX112" fmla="*/ 810268 w 858377"/>
                <a:gd name="connsiteY112" fmla="*/ 533005 h 619095"/>
                <a:gd name="connsiteX113" fmla="*/ 807736 w 858377"/>
                <a:gd name="connsiteY113" fmla="*/ 535536 h 619095"/>
                <a:gd name="connsiteX114" fmla="*/ 805204 w 858377"/>
                <a:gd name="connsiteY114" fmla="*/ 533005 h 619095"/>
                <a:gd name="connsiteX115" fmla="*/ 802672 w 858377"/>
                <a:gd name="connsiteY115" fmla="*/ 533005 h 619095"/>
                <a:gd name="connsiteX116" fmla="*/ 802672 w 858377"/>
                <a:gd name="connsiteY116" fmla="*/ 530472 h 619095"/>
                <a:gd name="connsiteX117" fmla="*/ 802672 w 858377"/>
                <a:gd name="connsiteY117" fmla="*/ 527940 h 619095"/>
                <a:gd name="connsiteX118" fmla="*/ 805204 w 858377"/>
                <a:gd name="connsiteY118" fmla="*/ 522876 h 619095"/>
                <a:gd name="connsiteX119" fmla="*/ 807736 w 858377"/>
                <a:gd name="connsiteY119" fmla="*/ 517812 h 619095"/>
                <a:gd name="connsiteX120" fmla="*/ 810268 w 858377"/>
                <a:gd name="connsiteY120" fmla="*/ 522876 h 619095"/>
                <a:gd name="connsiteX121" fmla="*/ 810268 w 858377"/>
                <a:gd name="connsiteY121" fmla="*/ 525408 h 619095"/>
                <a:gd name="connsiteX122" fmla="*/ 810268 w 858377"/>
                <a:gd name="connsiteY122" fmla="*/ 527940 h 619095"/>
                <a:gd name="connsiteX123" fmla="*/ 810268 w 858377"/>
                <a:gd name="connsiteY123" fmla="*/ 530472 h 619095"/>
                <a:gd name="connsiteX124" fmla="*/ 810268 w 858377"/>
                <a:gd name="connsiteY124" fmla="*/ 533005 h 619095"/>
                <a:gd name="connsiteX125" fmla="*/ 812800 w 858377"/>
                <a:gd name="connsiteY125" fmla="*/ 503885 h 619095"/>
                <a:gd name="connsiteX126" fmla="*/ 812800 w 858377"/>
                <a:gd name="connsiteY126" fmla="*/ 506417 h 619095"/>
                <a:gd name="connsiteX127" fmla="*/ 810268 w 858377"/>
                <a:gd name="connsiteY127" fmla="*/ 506417 h 619095"/>
                <a:gd name="connsiteX128" fmla="*/ 810268 w 858377"/>
                <a:gd name="connsiteY128" fmla="*/ 503885 h 619095"/>
                <a:gd name="connsiteX129" fmla="*/ 807736 w 858377"/>
                <a:gd name="connsiteY129" fmla="*/ 503885 h 619095"/>
                <a:gd name="connsiteX130" fmla="*/ 805204 w 858377"/>
                <a:gd name="connsiteY130" fmla="*/ 503885 h 619095"/>
                <a:gd name="connsiteX131" fmla="*/ 800140 w 858377"/>
                <a:gd name="connsiteY131" fmla="*/ 495023 h 619095"/>
                <a:gd name="connsiteX132" fmla="*/ 797608 w 858377"/>
                <a:gd name="connsiteY132" fmla="*/ 489959 h 619095"/>
                <a:gd name="connsiteX133" fmla="*/ 797608 w 858377"/>
                <a:gd name="connsiteY133" fmla="*/ 487427 h 619095"/>
                <a:gd name="connsiteX134" fmla="*/ 800140 w 858377"/>
                <a:gd name="connsiteY134" fmla="*/ 487427 h 619095"/>
                <a:gd name="connsiteX135" fmla="*/ 802672 w 858377"/>
                <a:gd name="connsiteY135" fmla="*/ 487427 h 619095"/>
                <a:gd name="connsiteX136" fmla="*/ 805204 w 858377"/>
                <a:gd name="connsiteY136" fmla="*/ 489959 h 619095"/>
                <a:gd name="connsiteX137" fmla="*/ 807736 w 858377"/>
                <a:gd name="connsiteY137" fmla="*/ 492491 h 619095"/>
                <a:gd name="connsiteX138" fmla="*/ 807736 w 858377"/>
                <a:gd name="connsiteY138" fmla="*/ 495023 h 619095"/>
                <a:gd name="connsiteX139" fmla="*/ 807736 w 858377"/>
                <a:gd name="connsiteY139" fmla="*/ 497555 h 619095"/>
                <a:gd name="connsiteX140" fmla="*/ 810268 w 858377"/>
                <a:gd name="connsiteY140" fmla="*/ 500087 h 619095"/>
                <a:gd name="connsiteX141" fmla="*/ 812800 w 858377"/>
                <a:gd name="connsiteY141" fmla="*/ 500087 h 619095"/>
                <a:gd name="connsiteX142" fmla="*/ 812800 w 858377"/>
                <a:gd name="connsiteY142" fmla="*/ 503885 h 619095"/>
                <a:gd name="connsiteX143" fmla="*/ 796341 w 858377"/>
                <a:gd name="connsiteY143" fmla="*/ 470968 h 619095"/>
                <a:gd name="connsiteX144" fmla="*/ 793810 w 858377"/>
                <a:gd name="connsiteY144" fmla="*/ 473500 h 619095"/>
                <a:gd name="connsiteX145" fmla="*/ 793810 w 858377"/>
                <a:gd name="connsiteY145" fmla="*/ 470968 h 619095"/>
                <a:gd name="connsiteX146" fmla="*/ 793810 w 858377"/>
                <a:gd name="connsiteY146" fmla="*/ 465904 h 619095"/>
                <a:gd name="connsiteX147" fmla="*/ 791277 w 858377"/>
                <a:gd name="connsiteY147" fmla="*/ 463372 h 619095"/>
                <a:gd name="connsiteX148" fmla="*/ 791277 w 858377"/>
                <a:gd name="connsiteY148" fmla="*/ 462106 h 619095"/>
                <a:gd name="connsiteX149" fmla="*/ 788745 w 858377"/>
                <a:gd name="connsiteY149" fmla="*/ 462106 h 619095"/>
                <a:gd name="connsiteX150" fmla="*/ 788745 w 858377"/>
                <a:gd name="connsiteY150" fmla="*/ 459574 h 619095"/>
                <a:gd name="connsiteX151" fmla="*/ 788745 w 858377"/>
                <a:gd name="connsiteY151" fmla="*/ 457042 h 619095"/>
                <a:gd name="connsiteX152" fmla="*/ 788745 w 858377"/>
                <a:gd name="connsiteY152" fmla="*/ 454510 h 619095"/>
                <a:gd name="connsiteX153" fmla="*/ 791277 w 858377"/>
                <a:gd name="connsiteY153" fmla="*/ 454510 h 619095"/>
                <a:gd name="connsiteX154" fmla="*/ 793810 w 858377"/>
                <a:gd name="connsiteY154" fmla="*/ 457042 h 619095"/>
                <a:gd name="connsiteX155" fmla="*/ 796341 w 858377"/>
                <a:gd name="connsiteY155" fmla="*/ 457042 h 619095"/>
                <a:gd name="connsiteX156" fmla="*/ 796341 w 858377"/>
                <a:gd name="connsiteY156" fmla="*/ 459574 h 619095"/>
                <a:gd name="connsiteX157" fmla="*/ 798874 w 858377"/>
                <a:gd name="connsiteY157" fmla="*/ 462106 h 619095"/>
                <a:gd name="connsiteX158" fmla="*/ 798874 w 858377"/>
                <a:gd name="connsiteY158" fmla="*/ 468436 h 619095"/>
                <a:gd name="connsiteX159" fmla="*/ 798874 w 858377"/>
                <a:gd name="connsiteY159" fmla="*/ 470968 h 619095"/>
                <a:gd name="connsiteX160" fmla="*/ 796341 w 858377"/>
                <a:gd name="connsiteY160" fmla="*/ 470968 h 619095"/>
                <a:gd name="connsiteX161" fmla="*/ 798874 w 858377"/>
                <a:gd name="connsiteY161" fmla="*/ 445648 h 619095"/>
                <a:gd name="connsiteX162" fmla="*/ 796341 w 858377"/>
                <a:gd name="connsiteY162" fmla="*/ 445648 h 619095"/>
                <a:gd name="connsiteX163" fmla="*/ 796341 w 858377"/>
                <a:gd name="connsiteY163" fmla="*/ 443115 h 619095"/>
                <a:gd name="connsiteX164" fmla="*/ 793810 w 858377"/>
                <a:gd name="connsiteY164" fmla="*/ 443115 h 619095"/>
                <a:gd name="connsiteX165" fmla="*/ 796341 w 858377"/>
                <a:gd name="connsiteY165" fmla="*/ 440583 h 619095"/>
                <a:gd name="connsiteX166" fmla="*/ 796341 w 858377"/>
                <a:gd name="connsiteY166" fmla="*/ 438051 h 619095"/>
                <a:gd name="connsiteX167" fmla="*/ 798874 w 858377"/>
                <a:gd name="connsiteY167" fmla="*/ 440583 h 619095"/>
                <a:gd name="connsiteX168" fmla="*/ 798874 w 858377"/>
                <a:gd name="connsiteY168" fmla="*/ 443115 h 619095"/>
                <a:gd name="connsiteX169" fmla="*/ 801406 w 858377"/>
                <a:gd name="connsiteY169" fmla="*/ 443115 h 619095"/>
                <a:gd name="connsiteX170" fmla="*/ 798874 w 858377"/>
                <a:gd name="connsiteY170" fmla="*/ 443115 h 619095"/>
                <a:gd name="connsiteX171" fmla="*/ 798874 w 858377"/>
                <a:gd name="connsiteY171" fmla="*/ 445648 h 619095"/>
                <a:gd name="connsiteX172" fmla="*/ 806470 w 858377"/>
                <a:gd name="connsiteY172" fmla="*/ 427923 h 619095"/>
                <a:gd name="connsiteX173" fmla="*/ 803938 w 858377"/>
                <a:gd name="connsiteY173" fmla="*/ 427923 h 619095"/>
                <a:gd name="connsiteX174" fmla="*/ 806470 w 858377"/>
                <a:gd name="connsiteY174" fmla="*/ 425391 h 619095"/>
                <a:gd name="connsiteX175" fmla="*/ 806470 w 858377"/>
                <a:gd name="connsiteY175" fmla="*/ 427923 h 619095"/>
                <a:gd name="connsiteX176" fmla="*/ 793810 w 858377"/>
                <a:gd name="connsiteY176" fmla="*/ 427923 h 619095"/>
                <a:gd name="connsiteX177" fmla="*/ 796341 w 858377"/>
                <a:gd name="connsiteY177" fmla="*/ 427923 h 619095"/>
                <a:gd name="connsiteX178" fmla="*/ 798874 w 858377"/>
                <a:gd name="connsiteY178" fmla="*/ 430455 h 619095"/>
                <a:gd name="connsiteX179" fmla="*/ 791277 w 858377"/>
                <a:gd name="connsiteY179" fmla="*/ 432987 h 619095"/>
                <a:gd name="connsiteX180" fmla="*/ 788745 w 858377"/>
                <a:gd name="connsiteY180" fmla="*/ 432987 h 619095"/>
                <a:gd name="connsiteX181" fmla="*/ 788745 w 858377"/>
                <a:gd name="connsiteY181" fmla="*/ 430455 h 619095"/>
                <a:gd name="connsiteX182" fmla="*/ 786213 w 858377"/>
                <a:gd name="connsiteY182" fmla="*/ 430455 h 619095"/>
                <a:gd name="connsiteX183" fmla="*/ 786213 w 858377"/>
                <a:gd name="connsiteY183" fmla="*/ 432987 h 619095"/>
                <a:gd name="connsiteX184" fmla="*/ 786213 w 858377"/>
                <a:gd name="connsiteY184" fmla="*/ 435519 h 619095"/>
                <a:gd name="connsiteX185" fmla="*/ 786213 w 858377"/>
                <a:gd name="connsiteY185" fmla="*/ 438051 h 619095"/>
                <a:gd name="connsiteX186" fmla="*/ 786213 w 858377"/>
                <a:gd name="connsiteY186" fmla="*/ 440583 h 619095"/>
                <a:gd name="connsiteX187" fmla="*/ 786213 w 858377"/>
                <a:gd name="connsiteY187" fmla="*/ 443115 h 619095"/>
                <a:gd name="connsiteX188" fmla="*/ 783681 w 858377"/>
                <a:gd name="connsiteY188" fmla="*/ 443115 h 619095"/>
                <a:gd name="connsiteX189" fmla="*/ 781149 w 858377"/>
                <a:gd name="connsiteY189" fmla="*/ 445648 h 619095"/>
                <a:gd name="connsiteX190" fmla="*/ 781149 w 858377"/>
                <a:gd name="connsiteY190" fmla="*/ 443115 h 619095"/>
                <a:gd name="connsiteX191" fmla="*/ 781149 w 858377"/>
                <a:gd name="connsiteY191" fmla="*/ 440583 h 619095"/>
                <a:gd name="connsiteX192" fmla="*/ 779883 w 858377"/>
                <a:gd name="connsiteY192" fmla="*/ 440583 h 619095"/>
                <a:gd name="connsiteX193" fmla="*/ 779883 w 858377"/>
                <a:gd name="connsiteY193" fmla="*/ 431721 h 619095"/>
                <a:gd name="connsiteX194" fmla="*/ 779883 w 858377"/>
                <a:gd name="connsiteY194" fmla="*/ 429189 h 619095"/>
                <a:gd name="connsiteX195" fmla="*/ 779883 w 858377"/>
                <a:gd name="connsiteY195" fmla="*/ 426657 h 619095"/>
                <a:gd name="connsiteX196" fmla="*/ 782415 w 858377"/>
                <a:gd name="connsiteY196" fmla="*/ 426657 h 619095"/>
                <a:gd name="connsiteX197" fmla="*/ 784947 w 858377"/>
                <a:gd name="connsiteY197" fmla="*/ 429189 h 619095"/>
                <a:gd name="connsiteX198" fmla="*/ 787479 w 858377"/>
                <a:gd name="connsiteY198" fmla="*/ 429189 h 619095"/>
                <a:gd name="connsiteX199" fmla="*/ 787479 w 858377"/>
                <a:gd name="connsiteY199" fmla="*/ 431721 h 619095"/>
                <a:gd name="connsiteX200" fmla="*/ 787479 w 858377"/>
                <a:gd name="connsiteY200" fmla="*/ 429189 h 619095"/>
                <a:gd name="connsiteX201" fmla="*/ 790011 w 858377"/>
                <a:gd name="connsiteY201" fmla="*/ 426657 h 619095"/>
                <a:gd name="connsiteX202" fmla="*/ 790011 w 858377"/>
                <a:gd name="connsiteY202" fmla="*/ 424125 h 619095"/>
                <a:gd name="connsiteX203" fmla="*/ 790011 w 858377"/>
                <a:gd name="connsiteY203" fmla="*/ 421592 h 619095"/>
                <a:gd name="connsiteX204" fmla="*/ 792543 w 858377"/>
                <a:gd name="connsiteY204" fmla="*/ 419061 h 619095"/>
                <a:gd name="connsiteX205" fmla="*/ 792543 w 858377"/>
                <a:gd name="connsiteY205" fmla="*/ 421592 h 619095"/>
                <a:gd name="connsiteX206" fmla="*/ 795076 w 858377"/>
                <a:gd name="connsiteY206" fmla="*/ 424125 h 619095"/>
                <a:gd name="connsiteX207" fmla="*/ 792543 w 858377"/>
                <a:gd name="connsiteY207" fmla="*/ 426657 h 619095"/>
                <a:gd name="connsiteX208" fmla="*/ 795076 w 858377"/>
                <a:gd name="connsiteY208" fmla="*/ 426657 h 619095"/>
                <a:gd name="connsiteX209" fmla="*/ 795076 w 858377"/>
                <a:gd name="connsiteY209" fmla="*/ 427923 h 619095"/>
                <a:gd name="connsiteX210" fmla="*/ 768489 w 858377"/>
                <a:gd name="connsiteY210" fmla="*/ 413996 h 619095"/>
                <a:gd name="connsiteX211" fmla="*/ 765956 w 858377"/>
                <a:gd name="connsiteY211" fmla="*/ 411464 h 619095"/>
                <a:gd name="connsiteX212" fmla="*/ 765956 w 858377"/>
                <a:gd name="connsiteY212" fmla="*/ 408932 h 619095"/>
                <a:gd name="connsiteX213" fmla="*/ 765956 w 858377"/>
                <a:gd name="connsiteY213" fmla="*/ 406400 h 619095"/>
                <a:gd name="connsiteX214" fmla="*/ 768489 w 858377"/>
                <a:gd name="connsiteY214" fmla="*/ 406400 h 619095"/>
                <a:gd name="connsiteX215" fmla="*/ 768489 w 858377"/>
                <a:gd name="connsiteY215" fmla="*/ 408932 h 619095"/>
                <a:gd name="connsiteX216" fmla="*/ 768489 w 858377"/>
                <a:gd name="connsiteY216" fmla="*/ 411464 h 619095"/>
                <a:gd name="connsiteX217" fmla="*/ 768489 w 858377"/>
                <a:gd name="connsiteY217" fmla="*/ 413996 h 619095"/>
                <a:gd name="connsiteX218" fmla="*/ 782415 w 858377"/>
                <a:gd name="connsiteY218" fmla="*/ 397538 h 619095"/>
                <a:gd name="connsiteX219" fmla="*/ 782415 w 858377"/>
                <a:gd name="connsiteY219" fmla="*/ 400070 h 619095"/>
                <a:gd name="connsiteX220" fmla="*/ 777351 w 858377"/>
                <a:gd name="connsiteY220" fmla="*/ 400070 h 619095"/>
                <a:gd name="connsiteX221" fmla="*/ 777351 w 858377"/>
                <a:gd name="connsiteY221" fmla="*/ 397538 h 619095"/>
                <a:gd name="connsiteX222" fmla="*/ 777351 w 858377"/>
                <a:gd name="connsiteY222" fmla="*/ 395006 h 619095"/>
                <a:gd name="connsiteX223" fmla="*/ 777351 w 858377"/>
                <a:gd name="connsiteY223" fmla="*/ 392474 h 619095"/>
                <a:gd name="connsiteX224" fmla="*/ 779883 w 858377"/>
                <a:gd name="connsiteY224" fmla="*/ 392474 h 619095"/>
                <a:gd name="connsiteX225" fmla="*/ 782415 w 858377"/>
                <a:gd name="connsiteY225" fmla="*/ 392474 h 619095"/>
                <a:gd name="connsiteX226" fmla="*/ 784947 w 858377"/>
                <a:gd name="connsiteY226" fmla="*/ 395006 h 619095"/>
                <a:gd name="connsiteX227" fmla="*/ 784947 w 858377"/>
                <a:gd name="connsiteY227" fmla="*/ 397538 h 619095"/>
                <a:gd name="connsiteX228" fmla="*/ 782415 w 858377"/>
                <a:gd name="connsiteY228" fmla="*/ 397538 h 619095"/>
                <a:gd name="connsiteX229" fmla="*/ 753296 w 858377"/>
                <a:gd name="connsiteY229" fmla="*/ 395006 h 619095"/>
                <a:gd name="connsiteX230" fmla="*/ 750764 w 858377"/>
                <a:gd name="connsiteY230" fmla="*/ 395006 h 619095"/>
                <a:gd name="connsiteX231" fmla="*/ 750764 w 858377"/>
                <a:gd name="connsiteY231" fmla="*/ 392474 h 619095"/>
                <a:gd name="connsiteX232" fmla="*/ 750764 w 858377"/>
                <a:gd name="connsiteY232" fmla="*/ 389941 h 619095"/>
                <a:gd name="connsiteX233" fmla="*/ 753296 w 858377"/>
                <a:gd name="connsiteY233" fmla="*/ 389941 h 619095"/>
                <a:gd name="connsiteX234" fmla="*/ 753296 w 858377"/>
                <a:gd name="connsiteY234" fmla="*/ 392474 h 619095"/>
                <a:gd name="connsiteX235" fmla="*/ 753296 w 858377"/>
                <a:gd name="connsiteY235" fmla="*/ 395006 h 619095"/>
                <a:gd name="connsiteX236" fmla="*/ 749498 w 858377"/>
                <a:gd name="connsiteY236" fmla="*/ 386143 h 619095"/>
                <a:gd name="connsiteX237" fmla="*/ 752030 w 858377"/>
                <a:gd name="connsiteY237" fmla="*/ 388676 h 619095"/>
                <a:gd name="connsiteX238" fmla="*/ 752030 w 858377"/>
                <a:gd name="connsiteY238" fmla="*/ 391207 h 619095"/>
                <a:gd name="connsiteX239" fmla="*/ 752030 w 858377"/>
                <a:gd name="connsiteY239" fmla="*/ 388676 h 619095"/>
                <a:gd name="connsiteX240" fmla="*/ 749498 w 858377"/>
                <a:gd name="connsiteY240" fmla="*/ 388676 h 619095"/>
                <a:gd name="connsiteX241" fmla="*/ 746966 w 858377"/>
                <a:gd name="connsiteY241" fmla="*/ 386143 h 619095"/>
                <a:gd name="connsiteX242" fmla="*/ 744434 w 858377"/>
                <a:gd name="connsiteY242" fmla="*/ 386143 h 619095"/>
                <a:gd name="connsiteX243" fmla="*/ 744434 w 858377"/>
                <a:gd name="connsiteY243" fmla="*/ 383611 h 619095"/>
                <a:gd name="connsiteX244" fmla="*/ 744434 w 858377"/>
                <a:gd name="connsiteY244" fmla="*/ 381079 h 619095"/>
                <a:gd name="connsiteX245" fmla="*/ 746966 w 858377"/>
                <a:gd name="connsiteY245" fmla="*/ 381079 h 619095"/>
                <a:gd name="connsiteX246" fmla="*/ 746966 w 858377"/>
                <a:gd name="connsiteY246" fmla="*/ 383611 h 619095"/>
                <a:gd name="connsiteX247" fmla="*/ 749498 w 858377"/>
                <a:gd name="connsiteY247" fmla="*/ 383611 h 619095"/>
                <a:gd name="connsiteX248" fmla="*/ 749498 w 858377"/>
                <a:gd name="connsiteY248" fmla="*/ 386143 h 619095"/>
                <a:gd name="connsiteX249" fmla="*/ 37981 w 858377"/>
                <a:gd name="connsiteY249" fmla="*/ 383611 h 619095"/>
                <a:gd name="connsiteX250" fmla="*/ 35449 w 858377"/>
                <a:gd name="connsiteY250" fmla="*/ 383611 h 619095"/>
                <a:gd name="connsiteX251" fmla="*/ 35449 w 858377"/>
                <a:gd name="connsiteY251" fmla="*/ 381079 h 619095"/>
                <a:gd name="connsiteX252" fmla="*/ 35449 w 858377"/>
                <a:gd name="connsiteY252" fmla="*/ 378547 h 619095"/>
                <a:gd name="connsiteX253" fmla="*/ 37981 w 858377"/>
                <a:gd name="connsiteY253" fmla="*/ 378547 h 619095"/>
                <a:gd name="connsiteX254" fmla="*/ 40514 w 858377"/>
                <a:gd name="connsiteY254" fmla="*/ 381079 h 619095"/>
                <a:gd name="connsiteX255" fmla="*/ 40514 w 858377"/>
                <a:gd name="connsiteY255" fmla="*/ 383611 h 619095"/>
                <a:gd name="connsiteX256" fmla="*/ 37981 w 858377"/>
                <a:gd name="connsiteY256" fmla="*/ 383611 h 619095"/>
                <a:gd name="connsiteX257" fmla="*/ 739369 w 858377"/>
                <a:gd name="connsiteY257" fmla="*/ 378547 h 619095"/>
                <a:gd name="connsiteX258" fmla="*/ 739369 w 858377"/>
                <a:gd name="connsiteY258" fmla="*/ 376015 h 619095"/>
                <a:gd name="connsiteX259" fmla="*/ 741902 w 858377"/>
                <a:gd name="connsiteY259" fmla="*/ 378547 h 619095"/>
                <a:gd name="connsiteX260" fmla="*/ 739369 w 858377"/>
                <a:gd name="connsiteY260" fmla="*/ 378547 h 619095"/>
                <a:gd name="connsiteX261" fmla="*/ 782415 w 858377"/>
                <a:gd name="connsiteY261" fmla="*/ 374749 h 619095"/>
                <a:gd name="connsiteX262" fmla="*/ 782415 w 858377"/>
                <a:gd name="connsiteY262" fmla="*/ 377281 h 619095"/>
                <a:gd name="connsiteX263" fmla="*/ 779883 w 858377"/>
                <a:gd name="connsiteY263" fmla="*/ 374749 h 619095"/>
                <a:gd name="connsiteX264" fmla="*/ 777351 w 858377"/>
                <a:gd name="connsiteY264" fmla="*/ 374749 h 619095"/>
                <a:gd name="connsiteX265" fmla="*/ 777351 w 858377"/>
                <a:gd name="connsiteY265" fmla="*/ 369685 h 619095"/>
                <a:gd name="connsiteX266" fmla="*/ 779883 w 858377"/>
                <a:gd name="connsiteY266" fmla="*/ 369685 h 619095"/>
                <a:gd name="connsiteX267" fmla="*/ 782415 w 858377"/>
                <a:gd name="connsiteY267" fmla="*/ 372217 h 619095"/>
                <a:gd name="connsiteX268" fmla="*/ 782415 w 858377"/>
                <a:gd name="connsiteY268" fmla="*/ 374749 h 619095"/>
                <a:gd name="connsiteX269" fmla="*/ 679866 w 858377"/>
                <a:gd name="connsiteY269" fmla="*/ 367153 h 619095"/>
                <a:gd name="connsiteX270" fmla="*/ 682397 w 858377"/>
                <a:gd name="connsiteY270" fmla="*/ 367153 h 619095"/>
                <a:gd name="connsiteX271" fmla="*/ 684930 w 858377"/>
                <a:gd name="connsiteY271" fmla="*/ 367153 h 619095"/>
                <a:gd name="connsiteX272" fmla="*/ 687462 w 858377"/>
                <a:gd name="connsiteY272" fmla="*/ 367153 h 619095"/>
                <a:gd name="connsiteX273" fmla="*/ 684930 w 858377"/>
                <a:gd name="connsiteY273" fmla="*/ 367153 h 619095"/>
                <a:gd name="connsiteX274" fmla="*/ 684930 w 858377"/>
                <a:gd name="connsiteY274" fmla="*/ 369685 h 619095"/>
                <a:gd name="connsiteX275" fmla="*/ 682397 w 858377"/>
                <a:gd name="connsiteY275" fmla="*/ 369685 h 619095"/>
                <a:gd name="connsiteX276" fmla="*/ 679866 w 858377"/>
                <a:gd name="connsiteY276" fmla="*/ 369685 h 619095"/>
                <a:gd name="connsiteX277" fmla="*/ 677333 w 858377"/>
                <a:gd name="connsiteY277" fmla="*/ 369685 h 619095"/>
                <a:gd name="connsiteX278" fmla="*/ 674802 w 858377"/>
                <a:gd name="connsiteY278" fmla="*/ 369685 h 619095"/>
                <a:gd name="connsiteX279" fmla="*/ 674802 w 858377"/>
                <a:gd name="connsiteY279" fmla="*/ 372217 h 619095"/>
                <a:gd name="connsiteX280" fmla="*/ 674802 w 858377"/>
                <a:gd name="connsiteY280" fmla="*/ 369685 h 619095"/>
                <a:gd name="connsiteX281" fmla="*/ 674802 w 858377"/>
                <a:gd name="connsiteY281" fmla="*/ 367153 h 619095"/>
                <a:gd name="connsiteX282" fmla="*/ 677333 w 858377"/>
                <a:gd name="connsiteY282" fmla="*/ 367153 h 619095"/>
                <a:gd name="connsiteX283" fmla="*/ 679866 w 858377"/>
                <a:gd name="connsiteY283" fmla="*/ 364620 h 619095"/>
                <a:gd name="connsiteX284" fmla="*/ 679866 w 858377"/>
                <a:gd name="connsiteY284" fmla="*/ 367153 h 619095"/>
                <a:gd name="connsiteX285" fmla="*/ 746966 w 858377"/>
                <a:gd name="connsiteY285" fmla="*/ 363355 h 619095"/>
                <a:gd name="connsiteX286" fmla="*/ 744434 w 858377"/>
                <a:gd name="connsiteY286" fmla="*/ 363355 h 619095"/>
                <a:gd name="connsiteX287" fmla="*/ 744434 w 858377"/>
                <a:gd name="connsiteY287" fmla="*/ 360822 h 619095"/>
                <a:gd name="connsiteX288" fmla="*/ 746966 w 858377"/>
                <a:gd name="connsiteY288" fmla="*/ 360822 h 619095"/>
                <a:gd name="connsiteX289" fmla="*/ 746966 w 858377"/>
                <a:gd name="connsiteY289" fmla="*/ 363355 h 619095"/>
                <a:gd name="connsiteX290" fmla="*/ 383611 w 858377"/>
                <a:gd name="connsiteY290" fmla="*/ 355758 h 619095"/>
                <a:gd name="connsiteX291" fmla="*/ 381079 w 858377"/>
                <a:gd name="connsiteY291" fmla="*/ 355758 h 619095"/>
                <a:gd name="connsiteX292" fmla="*/ 378547 w 858377"/>
                <a:gd name="connsiteY292" fmla="*/ 353226 h 619095"/>
                <a:gd name="connsiteX293" fmla="*/ 381079 w 858377"/>
                <a:gd name="connsiteY293" fmla="*/ 353226 h 619095"/>
                <a:gd name="connsiteX294" fmla="*/ 383611 w 858377"/>
                <a:gd name="connsiteY294" fmla="*/ 353226 h 619095"/>
                <a:gd name="connsiteX295" fmla="*/ 383611 w 858377"/>
                <a:gd name="connsiteY295" fmla="*/ 355758 h 619095"/>
                <a:gd name="connsiteX296" fmla="*/ 576050 w 858377"/>
                <a:gd name="connsiteY296" fmla="*/ 355758 h 619095"/>
                <a:gd name="connsiteX297" fmla="*/ 573518 w 858377"/>
                <a:gd name="connsiteY297" fmla="*/ 353226 h 619095"/>
                <a:gd name="connsiteX298" fmla="*/ 576050 w 858377"/>
                <a:gd name="connsiteY298" fmla="*/ 353226 h 619095"/>
                <a:gd name="connsiteX299" fmla="*/ 576050 w 858377"/>
                <a:gd name="connsiteY299" fmla="*/ 355758 h 619095"/>
                <a:gd name="connsiteX300" fmla="*/ 736838 w 858377"/>
                <a:gd name="connsiteY300" fmla="*/ 355758 h 619095"/>
                <a:gd name="connsiteX301" fmla="*/ 734305 w 858377"/>
                <a:gd name="connsiteY301" fmla="*/ 355758 h 619095"/>
                <a:gd name="connsiteX302" fmla="*/ 734305 w 858377"/>
                <a:gd name="connsiteY302" fmla="*/ 353226 h 619095"/>
                <a:gd name="connsiteX303" fmla="*/ 736838 w 858377"/>
                <a:gd name="connsiteY303" fmla="*/ 353226 h 619095"/>
                <a:gd name="connsiteX304" fmla="*/ 739369 w 858377"/>
                <a:gd name="connsiteY304" fmla="*/ 353226 h 619095"/>
                <a:gd name="connsiteX305" fmla="*/ 739369 w 858377"/>
                <a:gd name="connsiteY305" fmla="*/ 355758 h 619095"/>
                <a:gd name="connsiteX306" fmla="*/ 736838 w 858377"/>
                <a:gd name="connsiteY306" fmla="*/ 355758 h 619095"/>
                <a:gd name="connsiteX307" fmla="*/ 657077 w 858377"/>
                <a:gd name="connsiteY307" fmla="*/ 353226 h 619095"/>
                <a:gd name="connsiteX308" fmla="*/ 654545 w 858377"/>
                <a:gd name="connsiteY308" fmla="*/ 353226 h 619095"/>
                <a:gd name="connsiteX309" fmla="*/ 652012 w 858377"/>
                <a:gd name="connsiteY309" fmla="*/ 353226 h 619095"/>
                <a:gd name="connsiteX310" fmla="*/ 654545 w 858377"/>
                <a:gd name="connsiteY310" fmla="*/ 350694 h 619095"/>
                <a:gd name="connsiteX311" fmla="*/ 657077 w 858377"/>
                <a:gd name="connsiteY311" fmla="*/ 350694 h 619095"/>
                <a:gd name="connsiteX312" fmla="*/ 659609 w 858377"/>
                <a:gd name="connsiteY312" fmla="*/ 350694 h 619095"/>
                <a:gd name="connsiteX313" fmla="*/ 662141 w 858377"/>
                <a:gd name="connsiteY313" fmla="*/ 350694 h 619095"/>
                <a:gd name="connsiteX314" fmla="*/ 662141 w 858377"/>
                <a:gd name="connsiteY314" fmla="*/ 353226 h 619095"/>
                <a:gd name="connsiteX315" fmla="*/ 657077 w 858377"/>
                <a:gd name="connsiteY315" fmla="*/ 353226 h 619095"/>
                <a:gd name="connsiteX316" fmla="*/ 734305 w 858377"/>
                <a:gd name="connsiteY316" fmla="*/ 351960 h 619095"/>
                <a:gd name="connsiteX317" fmla="*/ 731773 w 858377"/>
                <a:gd name="connsiteY317" fmla="*/ 351960 h 619095"/>
                <a:gd name="connsiteX318" fmla="*/ 734305 w 858377"/>
                <a:gd name="connsiteY318" fmla="*/ 351960 h 619095"/>
                <a:gd name="connsiteX319" fmla="*/ 734305 w 858377"/>
                <a:gd name="connsiteY319" fmla="*/ 349428 h 619095"/>
                <a:gd name="connsiteX320" fmla="*/ 736838 w 858377"/>
                <a:gd name="connsiteY320" fmla="*/ 346896 h 619095"/>
                <a:gd name="connsiteX321" fmla="*/ 739369 w 858377"/>
                <a:gd name="connsiteY321" fmla="*/ 346896 h 619095"/>
                <a:gd name="connsiteX322" fmla="*/ 739369 w 858377"/>
                <a:gd name="connsiteY322" fmla="*/ 349428 h 619095"/>
                <a:gd name="connsiteX323" fmla="*/ 736838 w 858377"/>
                <a:gd name="connsiteY323" fmla="*/ 349428 h 619095"/>
                <a:gd name="connsiteX324" fmla="*/ 734305 w 858377"/>
                <a:gd name="connsiteY324" fmla="*/ 351960 h 619095"/>
                <a:gd name="connsiteX325" fmla="*/ 663407 w 858377"/>
                <a:gd name="connsiteY325" fmla="*/ 344364 h 619095"/>
                <a:gd name="connsiteX326" fmla="*/ 663407 w 858377"/>
                <a:gd name="connsiteY326" fmla="*/ 346896 h 619095"/>
                <a:gd name="connsiteX327" fmla="*/ 660875 w 858377"/>
                <a:gd name="connsiteY327" fmla="*/ 344364 h 619095"/>
                <a:gd name="connsiteX328" fmla="*/ 663407 w 858377"/>
                <a:gd name="connsiteY328" fmla="*/ 344364 h 619095"/>
                <a:gd name="connsiteX329" fmla="*/ 682397 w 858377"/>
                <a:gd name="connsiteY329" fmla="*/ 344364 h 619095"/>
                <a:gd name="connsiteX330" fmla="*/ 679866 w 858377"/>
                <a:gd name="connsiteY330" fmla="*/ 344364 h 619095"/>
                <a:gd name="connsiteX331" fmla="*/ 679866 w 858377"/>
                <a:gd name="connsiteY331" fmla="*/ 341832 h 619095"/>
                <a:gd name="connsiteX332" fmla="*/ 682397 w 858377"/>
                <a:gd name="connsiteY332" fmla="*/ 341832 h 619095"/>
                <a:gd name="connsiteX333" fmla="*/ 682397 w 858377"/>
                <a:gd name="connsiteY333" fmla="*/ 344364 h 619095"/>
                <a:gd name="connsiteX334" fmla="*/ 677333 w 858377"/>
                <a:gd name="connsiteY334" fmla="*/ 344364 h 619095"/>
                <a:gd name="connsiteX335" fmla="*/ 674802 w 858377"/>
                <a:gd name="connsiteY335" fmla="*/ 344364 h 619095"/>
                <a:gd name="connsiteX336" fmla="*/ 672269 w 858377"/>
                <a:gd name="connsiteY336" fmla="*/ 344364 h 619095"/>
                <a:gd name="connsiteX337" fmla="*/ 669737 w 858377"/>
                <a:gd name="connsiteY337" fmla="*/ 344364 h 619095"/>
                <a:gd name="connsiteX338" fmla="*/ 669737 w 858377"/>
                <a:gd name="connsiteY338" fmla="*/ 341832 h 619095"/>
                <a:gd name="connsiteX339" fmla="*/ 672269 w 858377"/>
                <a:gd name="connsiteY339" fmla="*/ 341832 h 619095"/>
                <a:gd name="connsiteX340" fmla="*/ 674802 w 858377"/>
                <a:gd name="connsiteY340" fmla="*/ 341832 h 619095"/>
                <a:gd name="connsiteX341" fmla="*/ 677333 w 858377"/>
                <a:gd name="connsiteY341" fmla="*/ 344364 h 619095"/>
                <a:gd name="connsiteX342" fmla="*/ 682397 w 858377"/>
                <a:gd name="connsiteY342" fmla="*/ 341832 h 619095"/>
                <a:gd name="connsiteX343" fmla="*/ 682397 w 858377"/>
                <a:gd name="connsiteY343" fmla="*/ 339300 h 619095"/>
                <a:gd name="connsiteX344" fmla="*/ 684930 w 858377"/>
                <a:gd name="connsiteY344" fmla="*/ 339300 h 619095"/>
                <a:gd name="connsiteX345" fmla="*/ 687462 w 858377"/>
                <a:gd name="connsiteY345" fmla="*/ 339300 h 619095"/>
                <a:gd name="connsiteX346" fmla="*/ 682397 w 858377"/>
                <a:gd name="connsiteY346" fmla="*/ 341832 h 619095"/>
                <a:gd name="connsiteX347" fmla="*/ 692526 w 858377"/>
                <a:gd name="connsiteY347" fmla="*/ 339300 h 619095"/>
                <a:gd name="connsiteX348" fmla="*/ 692526 w 858377"/>
                <a:gd name="connsiteY348" fmla="*/ 336768 h 619095"/>
                <a:gd name="connsiteX349" fmla="*/ 695058 w 858377"/>
                <a:gd name="connsiteY349" fmla="*/ 336768 h 619095"/>
                <a:gd name="connsiteX350" fmla="*/ 692526 w 858377"/>
                <a:gd name="connsiteY350" fmla="*/ 339300 h 619095"/>
                <a:gd name="connsiteX351" fmla="*/ 603903 w 858377"/>
                <a:gd name="connsiteY351" fmla="*/ 338034 h 619095"/>
                <a:gd name="connsiteX352" fmla="*/ 614031 w 858377"/>
                <a:gd name="connsiteY352" fmla="*/ 338034 h 619095"/>
                <a:gd name="connsiteX353" fmla="*/ 616563 w 858377"/>
                <a:gd name="connsiteY353" fmla="*/ 338034 h 619095"/>
                <a:gd name="connsiteX354" fmla="*/ 621628 w 858377"/>
                <a:gd name="connsiteY354" fmla="*/ 338034 h 619095"/>
                <a:gd name="connsiteX355" fmla="*/ 624160 w 858377"/>
                <a:gd name="connsiteY355" fmla="*/ 338034 h 619095"/>
                <a:gd name="connsiteX356" fmla="*/ 629224 w 858377"/>
                <a:gd name="connsiteY356" fmla="*/ 338034 h 619095"/>
                <a:gd name="connsiteX357" fmla="*/ 631756 w 858377"/>
                <a:gd name="connsiteY357" fmla="*/ 340566 h 619095"/>
                <a:gd name="connsiteX358" fmla="*/ 634288 w 858377"/>
                <a:gd name="connsiteY358" fmla="*/ 340566 h 619095"/>
                <a:gd name="connsiteX359" fmla="*/ 634288 w 858377"/>
                <a:gd name="connsiteY359" fmla="*/ 338034 h 619095"/>
                <a:gd name="connsiteX360" fmla="*/ 636820 w 858377"/>
                <a:gd name="connsiteY360" fmla="*/ 338034 h 619095"/>
                <a:gd name="connsiteX361" fmla="*/ 639352 w 858377"/>
                <a:gd name="connsiteY361" fmla="*/ 340566 h 619095"/>
                <a:gd name="connsiteX362" fmla="*/ 641884 w 858377"/>
                <a:gd name="connsiteY362" fmla="*/ 340566 h 619095"/>
                <a:gd name="connsiteX363" fmla="*/ 644416 w 858377"/>
                <a:gd name="connsiteY363" fmla="*/ 340566 h 619095"/>
                <a:gd name="connsiteX364" fmla="*/ 646948 w 858377"/>
                <a:gd name="connsiteY364" fmla="*/ 340566 h 619095"/>
                <a:gd name="connsiteX365" fmla="*/ 652012 w 858377"/>
                <a:gd name="connsiteY365" fmla="*/ 343098 h 619095"/>
                <a:gd name="connsiteX366" fmla="*/ 654545 w 858377"/>
                <a:gd name="connsiteY366" fmla="*/ 343098 h 619095"/>
                <a:gd name="connsiteX367" fmla="*/ 654545 w 858377"/>
                <a:gd name="connsiteY367" fmla="*/ 348162 h 619095"/>
                <a:gd name="connsiteX368" fmla="*/ 654545 w 858377"/>
                <a:gd name="connsiteY368" fmla="*/ 350694 h 619095"/>
                <a:gd name="connsiteX369" fmla="*/ 652012 w 858377"/>
                <a:gd name="connsiteY369" fmla="*/ 350694 h 619095"/>
                <a:gd name="connsiteX370" fmla="*/ 646948 w 858377"/>
                <a:gd name="connsiteY370" fmla="*/ 357024 h 619095"/>
                <a:gd name="connsiteX371" fmla="*/ 644416 w 858377"/>
                <a:gd name="connsiteY371" fmla="*/ 357024 h 619095"/>
                <a:gd name="connsiteX372" fmla="*/ 644416 w 858377"/>
                <a:gd name="connsiteY372" fmla="*/ 359556 h 619095"/>
                <a:gd name="connsiteX373" fmla="*/ 641884 w 858377"/>
                <a:gd name="connsiteY373" fmla="*/ 359556 h 619095"/>
                <a:gd name="connsiteX374" fmla="*/ 634288 w 858377"/>
                <a:gd name="connsiteY374" fmla="*/ 362089 h 619095"/>
                <a:gd name="connsiteX375" fmla="*/ 631756 w 858377"/>
                <a:gd name="connsiteY375" fmla="*/ 362089 h 619095"/>
                <a:gd name="connsiteX376" fmla="*/ 627958 w 858377"/>
                <a:gd name="connsiteY376" fmla="*/ 362089 h 619095"/>
                <a:gd name="connsiteX377" fmla="*/ 625425 w 858377"/>
                <a:gd name="connsiteY377" fmla="*/ 359556 h 619095"/>
                <a:gd name="connsiteX378" fmla="*/ 622894 w 858377"/>
                <a:gd name="connsiteY378" fmla="*/ 359556 h 619095"/>
                <a:gd name="connsiteX379" fmla="*/ 620361 w 858377"/>
                <a:gd name="connsiteY379" fmla="*/ 359556 h 619095"/>
                <a:gd name="connsiteX380" fmla="*/ 617830 w 858377"/>
                <a:gd name="connsiteY380" fmla="*/ 359556 h 619095"/>
                <a:gd name="connsiteX381" fmla="*/ 615297 w 858377"/>
                <a:gd name="connsiteY381" fmla="*/ 359556 h 619095"/>
                <a:gd name="connsiteX382" fmla="*/ 612765 w 858377"/>
                <a:gd name="connsiteY382" fmla="*/ 359556 h 619095"/>
                <a:gd name="connsiteX383" fmla="*/ 610233 w 858377"/>
                <a:gd name="connsiteY383" fmla="*/ 359556 h 619095"/>
                <a:gd name="connsiteX384" fmla="*/ 610233 w 858377"/>
                <a:gd name="connsiteY384" fmla="*/ 362089 h 619095"/>
                <a:gd name="connsiteX385" fmla="*/ 607701 w 858377"/>
                <a:gd name="connsiteY385" fmla="*/ 362089 h 619095"/>
                <a:gd name="connsiteX386" fmla="*/ 605169 w 858377"/>
                <a:gd name="connsiteY386" fmla="*/ 362089 h 619095"/>
                <a:gd name="connsiteX387" fmla="*/ 600105 w 858377"/>
                <a:gd name="connsiteY387" fmla="*/ 359556 h 619095"/>
                <a:gd name="connsiteX388" fmla="*/ 600105 w 858377"/>
                <a:gd name="connsiteY388" fmla="*/ 362089 h 619095"/>
                <a:gd name="connsiteX389" fmla="*/ 597573 w 858377"/>
                <a:gd name="connsiteY389" fmla="*/ 362089 h 619095"/>
                <a:gd name="connsiteX390" fmla="*/ 595041 w 858377"/>
                <a:gd name="connsiteY390" fmla="*/ 362089 h 619095"/>
                <a:gd name="connsiteX391" fmla="*/ 595041 w 858377"/>
                <a:gd name="connsiteY391" fmla="*/ 359556 h 619095"/>
                <a:gd name="connsiteX392" fmla="*/ 597573 w 858377"/>
                <a:gd name="connsiteY392" fmla="*/ 357024 h 619095"/>
                <a:gd name="connsiteX393" fmla="*/ 597573 w 858377"/>
                <a:gd name="connsiteY393" fmla="*/ 354492 h 619095"/>
                <a:gd name="connsiteX394" fmla="*/ 597573 w 858377"/>
                <a:gd name="connsiteY394" fmla="*/ 349428 h 619095"/>
                <a:gd name="connsiteX395" fmla="*/ 597573 w 858377"/>
                <a:gd name="connsiteY395" fmla="*/ 346896 h 619095"/>
                <a:gd name="connsiteX396" fmla="*/ 595041 w 858377"/>
                <a:gd name="connsiteY396" fmla="*/ 346896 h 619095"/>
                <a:gd name="connsiteX397" fmla="*/ 595041 w 858377"/>
                <a:gd name="connsiteY397" fmla="*/ 344364 h 619095"/>
                <a:gd name="connsiteX398" fmla="*/ 592509 w 858377"/>
                <a:gd name="connsiteY398" fmla="*/ 341832 h 619095"/>
                <a:gd name="connsiteX399" fmla="*/ 597573 w 858377"/>
                <a:gd name="connsiteY399" fmla="*/ 336768 h 619095"/>
                <a:gd name="connsiteX400" fmla="*/ 600105 w 858377"/>
                <a:gd name="connsiteY400" fmla="*/ 336768 h 619095"/>
                <a:gd name="connsiteX401" fmla="*/ 603903 w 858377"/>
                <a:gd name="connsiteY401" fmla="*/ 336768 h 619095"/>
                <a:gd name="connsiteX402" fmla="*/ 245613 w 858377"/>
                <a:gd name="connsiteY402" fmla="*/ 338034 h 619095"/>
                <a:gd name="connsiteX403" fmla="*/ 248145 w 858377"/>
                <a:gd name="connsiteY403" fmla="*/ 338034 h 619095"/>
                <a:gd name="connsiteX404" fmla="*/ 250677 w 858377"/>
                <a:gd name="connsiteY404" fmla="*/ 338034 h 619095"/>
                <a:gd name="connsiteX405" fmla="*/ 253209 w 858377"/>
                <a:gd name="connsiteY405" fmla="*/ 338034 h 619095"/>
                <a:gd name="connsiteX406" fmla="*/ 255741 w 858377"/>
                <a:gd name="connsiteY406" fmla="*/ 340566 h 619095"/>
                <a:gd name="connsiteX407" fmla="*/ 258273 w 858377"/>
                <a:gd name="connsiteY407" fmla="*/ 340566 h 619095"/>
                <a:gd name="connsiteX408" fmla="*/ 260805 w 858377"/>
                <a:gd name="connsiteY408" fmla="*/ 340566 h 619095"/>
                <a:gd name="connsiteX409" fmla="*/ 263337 w 858377"/>
                <a:gd name="connsiteY409" fmla="*/ 340566 h 619095"/>
                <a:gd name="connsiteX410" fmla="*/ 265869 w 858377"/>
                <a:gd name="connsiteY410" fmla="*/ 340566 h 619095"/>
                <a:gd name="connsiteX411" fmla="*/ 265869 w 858377"/>
                <a:gd name="connsiteY411" fmla="*/ 343098 h 619095"/>
                <a:gd name="connsiteX412" fmla="*/ 268401 w 858377"/>
                <a:gd name="connsiteY412" fmla="*/ 343098 h 619095"/>
                <a:gd name="connsiteX413" fmla="*/ 268401 w 858377"/>
                <a:gd name="connsiteY413" fmla="*/ 340566 h 619095"/>
                <a:gd name="connsiteX414" fmla="*/ 273466 w 858377"/>
                <a:gd name="connsiteY414" fmla="*/ 343098 h 619095"/>
                <a:gd name="connsiteX415" fmla="*/ 275998 w 858377"/>
                <a:gd name="connsiteY415" fmla="*/ 345630 h 619095"/>
                <a:gd name="connsiteX416" fmla="*/ 278530 w 858377"/>
                <a:gd name="connsiteY416" fmla="*/ 345630 h 619095"/>
                <a:gd name="connsiteX417" fmla="*/ 278530 w 858377"/>
                <a:gd name="connsiteY417" fmla="*/ 348162 h 619095"/>
                <a:gd name="connsiteX418" fmla="*/ 281062 w 858377"/>
                <a:gd name="connsiteY418" fmla="*/ 348162 h 619095"/>
                <a:gd name="connsiteX419" fmla="*/ 283594 w 858377"/>
                <a:gd name="connsiteY419" fmla="*/ 350694 h 619095"/>
                <a:gd name="connsiteX420" fmla="*/ 286126 w 858377"/>
                <a:gd name="connsiteY420" fmla="*/ 350694 h 619095"/>
                <a:gd name="connsiteX421" fmla="*/ 288658 w 858377"/>
                <a:gd name="connsiteY421" fmla="*/ 353226 h 619095"/>
                <a:gd name="connsiteX422" fmla="*/ 291190 w 858377"/>
                <a:gd name="connsiteY422" fmla="*/ 353226 h 619095"/>
                <a:gd name="connsiteX423" fmla="*/ 293722 w 858377"/>
                <a:gd name="connsiteY423" fmla="*/ 353226 h 619095"/>
                <a:gd name="connsiteX424" fmla="*/ 296254 w 858377"/>
                <a:gd name="connsiteY424" fmla="*/ 355758 h 619095"/>
                <a:gd name="connsiteX425" fmla="*/ 296254 w 858377"/>
                <a:gd name="connsiteY425" fmla="*/ 358290 h 619095"/>
                <a:gd name="connsiteX426" fmla="*/ 296254 w 858377"/>
                <a:gd name="connsiteY426" fmla="*/ 360822 h 619095"/>
                <a:gd name="connsiteX427" fmla="*/ 298786 w 858377"/>
                <a:gd name="connsiteY427" fmla="*/ 363355 h 619095"/>
                <a:gd name="connsiteX428" fmla="*/ 296254 w 858377"/>
                <a:gd name="connsiteY428" fmla="*/ 365887 h 619095"/>
                <a:gd name="connsiteX429" fmla="*/ 293722 w 858377"/>
                <a:gd name="connsiteY429" fmla="*/ 365887 h 619095"/>
                <a:gd name="connsiteX430" fmla="*/ 286126 w 858377"/>
                <a:gd name="connsiteY430" fmla="*/ 365887 h 619095"/>
                <a:gd name="connsiteX431" fmla="*/ 283594 w 858377"/>
                <a:gd name="connsiteY431" fmla="*/ 365887 h 619095"/>
                <a:gd name="connsiteX432" fmla="*/ 283594 w 858377"/>
                <a:gd name="connsiteY432" fmla="*/ 360822 h 619095"/>
                <a:gd name="connsiteX433" fmla="*/ 281062 w 858377"/>
                <a:gd name="connsiteY433" fmla="*/ 360822 h 619095"/>
                <a:gd name="connsiteX434" fmla="*/ 278530 w 858377"/>
                <a:gd name="connsiteY434" fmla="*/ 358290 h 619095"/>
                <a:gd name="connsiteX435" fmla="*/ 275998 w 858377"/>
                <a:gd name="connsiteY435" fmla="*/ 358290 h 619095"/>
                <a:gd name="connsiteX436" fmla="*/ 273466 w 858377"/>
                <a:gd name="connsiteY436" fmla="*/ 363355 h 619095"/>
                <a:gd name="connsiteX437" fmla="*/ 273466 w 858377"/>
                <a:gd name="connsiteY437" fmla="*/ 365887 h 619095"/>
                <a:gd name="connsiteX438" fmla="*/ 270933 w 858377"/>
                <a:gd name="connsiteY438" fmla="*/ 365887 h 619095"/>
                <a:gd name="connsiteX439" fmla="*/ 268401 w 858377"/>
                <a:gd name="connsiteY439" fmla="*/ 363355 h 619095"/>
                <a:gd name="connsiteX440" fmla="*/ 265869 w 858377"/>
                <a:gd name="connsiteY440" fmla="*/ 363355 h 619095"/>
                <a:gd name="connsiteX441" fmla="*/ 263337 w 858377"/>
                <a:gd name="connsiteY441" fmla="*/ 368419 h 619095"/>
                <a:gd name="connsiteX442" fmla="*/ 265869 w 858377"/>
                <a:gd name="connsiteY442" fmla="*/ 368419 h 619095"/>
                <a:gd name="connsiteX443" fmla="*/ 265869 w 858377"/>
                <a:gd name="connsiteY443" fmla="*/ 370951 h 619095"/>
                <a:gd name="connsiteX444" fmla="*/ 263337 w 858377"/>
                <a:gd name="connsiteY444" fmla="*/ 370951 h 619095"/>
                <a:gd name="connsiteX445" fmla="*/ 260805 w 858377"/>
                <a:gd name="connsiteY445" fmla="*/ 370951 h 619095"/>
                <a:gd name="connsiteX446" fmla="*/ 260805 w 858377"/>
                <a:gd name="connsiteY446" fmla="*/ 368419 h 619095"/>
                <a:gd name="connsiteX447" fmla="*/ 258273 w 858377"/>
                <a:gd name="connsiteY447" fmla="*/ 365887 h 619095"/>
                <a:gd name="connsiteX448" fmla="*/ 255741 w 858377"/>
                <a:gd name="connsiteY448" fmla="*/ 363355 h 619095"/>
                <a:gd name="connsiteX449" fmla="*/ 253209 w 858377"/>
                <a:gd name="connsiteY449" fmla="*/ 363355 h 619095"/>
                <a:gd name="connsiteX450" fmla="*/ 253209 w 858377"/>
                <a:gd name="connsiteY450" fmla="*/ 365887 h 619095"/>
                <a:gd name="connsiteX451" fmla="*/ 250677 w 858377"/>
                <a:gd name="connsiteY451" fmla="*/ 365887 h 619095"/>
                <a:gd name="connsiteX452" fmla="*/ 250677 w 858377"/>
                <a:gd name="connsiteY452" fmla="*/ 363355 h 619095"/>
                <a:gd name="connsiteX453" fmla="*/ 248145 w 858377"/>
                <a:gd name="connsiteY453" fmla="*/ 363355 h 619095"/>
                <a:gd name="connsiteX454" fmla="*/ 245613 w 858377"/>
                <a:gd name="connsiteY454" fmla="*/ 363355 h 619095"/>
                <a:gd name="connsiteX455" fmla="*/ 243081 w 858377"/>
                <a:gd name="connsiteY455" fmla="*/ 363355 h 619095"/>
                <a:gd name="connsiteX456" fmla="*/ 240548 w 858377"/>
                <a:gd name="connsiteY456" fmla="*/ 363355 h 619095"/>
                <a:gd name="connsiteX457" fmla="*/ 240548 w 858377"/>
                <a:gd name="connsiteY457" fmla="*/ 360822 h 619095"/>
                <a:gd name="connsiteX458" fmla="*/ 240548 w 858377"/>
                <a:gd name="connsiteY458" fmla="*/ 358290 h 619095"/>
                <a:gd name="connsiteX459" fmla="*/ 238016 w 858377"/>
                <a:gd name="connsiteY459" fmla="*/ 355758 h 619095"/>
                <a:gd name="connsiteX460" fmla="*/ 235484 w 858377"/>
                <a:gd name="connsiteY460" fmla="*/ 355758 h 619095"/>
                <a:gd name="connsiteX461" fmla="*/ 235484 w 858377"/>
                <a:gd name="connsiteY461" fmla="*/ 353226 h 619095"/>
                <a:gd name="connsiteX462" fmla="*/ 232952 w 858377"/>
                <a:gd name="connsiteY462" fmla="*/ 350694 h 619095"/>
                <a:gd name="connsiteX463" fmla="*/ 232952 w 858377"/>
                <a:gd name="connsiteY463" fmla="*/ 348162 h 619095"/>
                <a:gd name="connsiteX464" fmla="*/ 230420 w 858377"/>
                <a:gd name="connsiteY464" fmla="*/ 348162 h 619095"/>
                <a:gd name="connsiteX465" fmla="*/ 227888 w 858377"/>
                <a:gd name="connsiteY465" fmla="*/ 348162 h 619095"/>
                <a:gd name="connsiteX466" fmla="*/ 225356 w 858377"/>
                <a:gd name="connsiteY466" fmla="*/ 348162 h 619095"/>
                <a:gd name="connsiteX467" fmla="*/ 222824 w 858377"/>
                <a:gd name="connsiteY467" fmla="*/ 348162 h 619095"/>
                <a:gd name="connsiteX468" fmla="*/ 222824 w 858377"/>
                <a:gd name="connsiteY468" fmla="*/ 348162 h 619095"/>
                <a:gd name="connsiteX469" fmla="*/ 222824 w 858377"/>
                <a:gd name="connsiteY469" fmla="*/ 345630 h 619095"/>
                <a:gd name="connsiteX470" fmla="*/ 225356 w 858377"/>
                <a:gd name="connsiteY470" fmla="*/ 343098 h 619095"/>
                <a:gd name="connsiteX471" fmla="*/ 225356 w 858377"/>
                <a:gd name="connsiteY471" fmla="*/ 340566 h 619095"/>
                <a:gd name="connsiteX472" fmla="*/ 230420 w 858377"/>
                <a:gd name="connsiteY472" fmla="*/ 338034 h 619095"/>
                <a:gd name="connsiteX473" fmla="*/ 235484 w 858377"/>
                <a:gd name="connsiteY473" fmla="*/ 338034 h 619095"/>
                <a:gd name="connsiteX474" fmla="*/ 238016 w 858377"/>
                <a:gd name="connsiteY474" fmla="*/ 338034 h 619095"/>
                <a:gd name="connsiteX475" fmla="*/ 240548 w 858377"/>
                <a:gd name="connsiteY475" fmla="*/ 335502 h 619095"/>
                <a:gd name="connsiteX476" fmla="*/ 243081 w 858377"/>
                <a:gd name="connsiteY476" fmla="*/ 332969 h 619095"/>
                <a:gd name="connsiteX477" fmla="*/ 245613 w 858377"/>
                <a:gd name="connsiteY477" fmla="*/ 335502 h 619095"/>
                <a:gd name="connsiteX478" fmla="*/ 245613 w 858377"/>
                <a:gd name="connsiteY478" fmla="*/ 335502 h 619095"/>
                <a:gd name="connsiteX479" fmla="*/ 695058 w 858377"/>
                <a:gd name="connsiteY479" fmla="*/ 325373 h 619095"/>
                <a:gd name="connsiteX480" fmla="*/ 695058 w 858377"/>
                <a:gd name="connsiteY480" fmla="*/ 327905 h 619095"/>
                <a:gd name="connsiteX481" fmla="*/ 697590 w 858377"/>
                <a:gd name="connsiteY481" fmla="*/ 327905 h 619095"/>
                <a:gd name="connsiteX482" fmla="*/ 695058 w 858377"/>
                <a:gd name="connsiteY482" fmla="*/ 327905 h 619095"/>
                <a:gd name="connsiteX483" fmla="*/ 692526 w 858377"/>
                <a:gd name="connsiteY483" fmla="*/ 327905 h 619095"/>
                <a:gd name="connsiteX484" fmla="*/ 695058 w 858377"/>
                <a:gd name="connsiteY484" fmla="*/ 327905 h 619095"/>
                <a:gd name="connsiteX485" fmla="*/ 695058 w 858377"/>
                <a:gd name="connsiteY485" fmla="*/ 325373 h 619095"/>
                <a:gd name="connsiteX486" fmla="*/ 410198 w 858377"/>
                <a:gd name="connsiteY486" fmla="*/ 327905 h 619095"/>
                <a:gd name="connsiteX487" fmla="*/ 407666 w 858377"/>
                <a:gd name="connsiteY487" fmla="*/ 327905 h 619095"/>
                <a:gd name="connsiteX488" fmla="*/ 405134 w 858377"/>
                <a:gd name="connsiteY488" fmla="*/ 327905 h 619095"/>
                <a:gd name="connsiteX489" fmla="*/ 400070 w 858377"/>
                <a:gd name="connsiteY489" fmla="*/ 325373 h 619095"/>
                <a:gd name="connsiteX490" fmla="*/ 395006 w 858377"/>
                <a:gd name="connsiteY490" fmla="*/ 322841 h 619095"/>
                <a:gd name="connsiteX491" fmla="*/ 392474 w 858377"/>
                <a:gd name="connsiteY491" fmla="*/ 320309 h 619095"/>
                <a:gd name="connsiteX492" fmla="*/ 392474 w 858377"/>
                <a:gd name="connsiteY492" fmla="*/ 317777 h 619095"/>
                <a:gd name="connsiteX493" fmla="*/ 395006 w 858377"/>
                <a:gd name="connsiteY493" fmla="*/ 317777 h 619095"/>
                <a:gd name="connsiteX494" fmla="*/ 397538 w 858377"/>
                <a:gd name="connsiteY494" fmla="*/ 317777 h 619095"/>
                <a:gd name="connsiteX495" fmla="*/ 400070 w 858377"/>
                <a:gd name="connsiteY495" fmla="*/ 317777 h 619095"/>
                <a:gd name="connsiteX496" fmla="*/ 402602 w 858377"/>
                <a:gd name="connsiteY496" fmla="*/ 320309 h 619095"/>
                <a:gd name="connsiteX497" fmla="*/ 407666 w 858377"/>
                <a:gd name="connsiteY497" fmla="*/ 322841 h 619095"/>
                <a:gd name="connsiteX498" fmla="*/ 410198 w 858377"/>
                <a:gd name="connsiteY498" fmla="*/ 322841 h 619095"/>
                <a:gd name="connsiteX499" fmla="*/ 410198 w 858377"/>
                <a:gd name="connsiteY499" fmla="*/ 325373 h 619095"/>
                <a:gd name="connsiteX500" fmla="*/ 410198 w 858377"/>
                <a:gd name="connsiteY500" fmla="*/ 327905 h 619095"/>
                <a:gd name="connsiteX501" fmla="*/ 132935 w 858377"/>
                <a:gd name="connsiteY501" fmla="*/ 305117 h 619095"/>
                <a:gd name="connsiteX502" fmla="*/ 125338 w 858377"/>
                <a:gd name="connsiteY502" fmla="*/ 305117 h 619095"/>
                <a:gd name="connsiteX503" fmla="*/ 122806 w 858377"/>
                <a:gd name="connsiteY503" fmla="*/ 305117 h 619095"/>
                <a:gd name="connsiteX504" fmla="*/ 120274 w 858377"/>
                <a:gd name="connsiteY504" fmla="*/ 305117 h 619095"/>
                <a:gd name="connsiteX505" fmla="*/ 122806 w 858377"/>
                <a:gd name="connsiteY505" fmla="*/ 302584 h 619095"/>
                <a:gd name="connsiteX506" fmla="*/ 122806 w 858377"/>
                <a:gd name="connsiteY506" fmla="*/ 305117 h 619095"/>
                <a:gd name="connsiteX507" fmla="*/ 125338 w 858377"/>
                <a:gd name="connsiteY507" fmla="*/ 305117 h 619095"/>
                <a:gd name="connsiteX508" fmla="*/ 125338 w 858377"/>
                <a:gd name="connsiteY508" fmla="*/ 302584 h 619095"/>
                <a:gd name="connsiteX509" fmla="*/ 127870 w 858377"/>
                <a:gd name="connsiteY509" fmla="*/ 302584 h 619095"/>
                <a:gd name="connsiteX510" fmla="*/ 130403 w 858377"/>
                <a:gd name="connsiteY510" fmla="*/ 302584 h 619095"/>
                <a:gd name="connsiteX511" fmla="*/ 132935 w 858377"/>
                <a:gd name="connsiteY511" fmla="*/ 302584 h 619095"/>
                <a:gd name="connsiteX512" fmla="*/ 132935 w 858377"/>
                <a:gd name="connsiteY512" fmla="*/ 305117 h 619095"/>
                <a:gd name="connsiteX513" fmla="*/ 165852 w 858377"/>
                <a:gd name="connsiteY513" fmla="*/ 288658 h 619095"/>
                <a:gd name="connsiteX514" fmla="*/ 168384 w 858377"/>
                <a:gd name="connsiteY514" fmla="*/ 286126 h 619095"/>
                <a:gd name="connsiteX515" fmla="*/ 170916 w 858377"/>
                <a:gd name="connsiteY515" fmla="*/ 286126 h 619095"/>
                <a:gd name="connsiteX516" fmla="*/ 170916 w 858377"/>
                <a:gd name="connsiteY516" fmla="*/ 288658 h 619095"/>
                <a:gd name="connsiteX517" fmla="*/ 165852 w 858377"/>
                <a:gd name="connsiteY517" fmla="*/ 288658 h 619095"/>
                <a:gd name="connsiteX518" fmla="*/ 172182 w 858377"/>
                <a:gd name="connsiteY518" fmla="*/ 288658 h 619095"/>
                <a:gd name="connsiteX519" fmla="*/ 177246 w 858377"/>
                <a:gd name="connsiteY519" fmla="*/ 286126 h 619095"/>
                <a:gd name="connsiteX520" fmla="*/ 174714 w 858377"/>
                <a:gd name="connsiteY520" fmla="*/ 286126 h 619095"/>
                <a:gd name="connsiteX521" fmla="*/ 172182 w 858377"/>
                <a:gd name="connsiteY521" fmla="*/ 288658 h 619095"/>
                <a:gd name="connsiteX522" fmla="*/ 413996 w 858377"/>
                <a:gd name="connsiteY522" fmla="*/ 279796 h 619095"/>
                <a:gd name="connsiteX523" fmla="*/ 416528 w 858377"/>
                <a:gd name="connsiteY523" fmla="*/ 279796 h 619095"/>
                <a:gd name="connsiteX524" fmla="*/ 419061 w 858377"/>
                <a:gd name="connsiteY524" fmla="*/ 282328 h 619095"/>
                <a:gd name="connsiteX525" fmla="*/ 421593 w 858377"/>
                <a:gd name="connsiteY525" fmla="*/ 282328 h 619095"/>
                <a:gd name="connsiteX526" fmla="*/ 426657 w 858377"/>
                <a:gd name="connsiteY526" fmla="*/ 287392 h 619095"/>
                <a:gd name="connsiteX527" fmla="*/ 431721 w 858377"/>
                <a:gd name="connsiteY527" fmla="*/ 287392 h 619095"/>
                <a:gd name="connsiteX528" fmla="*/ 434253 w 858377"/>
                <a:gd name="connsiteY528" fmla="*/ 287392 h 619095"/>
                <a:gd name="connsiteX529" fmla="*/ 436785 w 858377"/>
                <a:gd name="connsiteY529" fmla="*/ 287392 h 619095"/>
                <a:gd name="connsiteX530" fmla="*/ 439317 w 858377"/>
                <a:gd name="connsiteY530" fmla="*/ 287392 h 619095"/>
                <a:gd name="connsiteX531" fmla="*/ 444381 w 858377"/>
                <a:gd name="connsiteY531" fmla="*/ 287392 h 619095"/>
                <a:gd name="connsiteX532" fmla="*/ 446914 w 858377"/>
                <a:gd name="connsiteY532" fmla="*/ 289924 h 619095"/>
                <a:gd name="connsiteX533" fmla="*/ 449445 w 858377"/>
                <a:gd name="connsiteY533" fmla="*/ 289924 h 619095"/>
                <a:gd name="connsiteX534" fmla="*/ 449445 w 858377"/>
                <a:gd name="connsiteY534" fmla="*/ 287392 h 619095"/>
                <a:gd name="connsiteX535" fmla="*/ 446914 w 858377"/>
                <a:gd name="connsiteY535" fmla="*/ 287392 h 619095"/>
                <a:gd name="connsiteX536" fmla="*/ 446914 w 858377"/>
                <a:gd name="connsiteY536" fmla="*/ 284860 h 619095"/>
                <a:gd name="connsiteX537" fmla="*/ 449445 w 858377"/>
                <a:gd name="connsiteY537" fmla="*/ 279796 h 619095"/>
                <a:gd name="connsiteX538" fmla="*/ 451978 w 858377"/>
                <a:gd name="connsiteY538" fmla="*/ 279796 h 619095"/>
                <a:gd name="connsiteX539" fmla="*/ 454510 w 858377"/>
                <a:gd name="connsiteY539" fmla="*/ 279796 h 619095"/>
                <a:gd name="connsiteX540" fmla="*/ 457042 w 858377"/>
                <a:gd name="connsiteY540" fmla="*/ 279796 h 619095"/>
                <a:gd name="connsiteX541" fmla="*/ 459574 w 858377"/>
                <a:gd name="connsiteY541" fmla="*/ 279796 h 619095"/>
                <a:gd name="connsiteX542" fmla="*/ 459574 w 858377"/>
                <a:gd name="connsiteY542" fmla="*/ 282328 h 619095"/>
                <a:gd name="connsiteX543" fmla="*/ 462106 w 858377"/>
                <a:gd name="connsiteY543" fmla="*/ 282328 h 619095"/>
                <a:gd name="connsiteX544" fmla="*/ 464638 w 858377"/>
                <a:gd name="connsiteY544" fmla="*/ 282328 h 619095"/>
                <a:gd name="connsiteX545" fmla="*/ 469702 w 858377"/>
                <a:gd name="connsiteY545" fmla="*/ 282328 h 619095"/>
                <a:gd name="connsiteX546" fmla="*/ 469702 w 858377"/>
                <a:gd name="connsiteY546" fmla="*/ 279796 h 619095"/>
                <a:gd name="connsiteX547" fmla="*/ 472235 w 858377"/>
                <a:gd name="connsiteY547" fmla="*/ 279796 h 619095"/>
                <a:gd name="connsiteX548" fmla="*/ 474766 w 858377"/>
                <a:gd name="connsiteY548" fmla="*/ 279796 h 619095"/>
                <a:gd name="connsiteX549" fmla="*/ 479830 w 858377"/>
                <a:gd name="connsiteY549" fmla="*/ 279796 h 619095"/>
                <a:gd name="connsiteX550" fmla="*/ 479830 w 858377"/>
                <a:gd name="connsiteY550" fmla="*/ 282328 h 619095"/>
                <a:gd name="connsiteX551" fmla="*/ 482363 w 858377"/>
                <a:gd name="connsiteY551" fmla="*/ 282328 h 619095"/>
                <a:gd name="connsiteX552" fmla="*/ 484895 w 858377"/>
                <a:gd name="connsiteY552" fmla="*/ 284860 h 619095"/>
                <a:gd name="connsiteX553" fmla="*/ 487427 w 858377"/>
                <a:gd name="connsiteY553" fmla="*/ 287392 h 619095"/>
                <a:gd name="connsiteX554" fmla="*/ 489959 w 858377"/>
                <a:gd name="connsiteY554" fmla="*/ 287392 h 619095"/>
                <a:gd name="connsiteX555" fmla="*/ 492491 w 858377"/>
                <a:gd name="connsiteY555" fmla="*/ 287392 h 619095"/>
                <a:gd name="connsiteX556" fmla="*/ 492491 w 858377"/>
                <a:gd name="connsiteY556" fmla="*/ 284860 h 619095"/>
                <a:gd name="connsiteX557" fmla="*/ 495023 w 858377"/>
                <a:gd name="connsiteY557" fmla="*/ 287392 h 619095"/>
                <a:gd name="connsiteX558" fmla="*/ 497555 w 858377"/>
                <a:gd name="connsiteY558" fmla="*/ 289924 h 619095"/>
                <a:gd name="connsiteX559" fmla="*/ 500087 w 858377"/>
                <a:gd name="connsiteY559" fmla="*/ 289924 h 619095"/>
                <a:gd name="connsiteX560" fmla="*/ 500087 w 858377"/>
                <a:gd name="connsiteY560" fmla="*/ 292456 h 619095"/>
                <a:gd name="connsiteX561" fmla="*/ 502619 w 858377"/>
                <a:gd name="connsiteY561" fmla="*/ 292456 h 619095"/>
                <a:gd name="connsiteX562" fmla="*/ 505151 w 858377"/>
                <a:gd name="connsiteY562" fmla="*/ 292456 h 619095"/>
                <a:gd name="connsiteX563" fmla="*/ 507684 w 858377"/>
                <a:gd name="connsiteY563" fmla="*/ 292456 h 619095"/>
                <a:gd name="connsiteX564" fmla="*/ 507684 w 858377"/>
                <a:gd name="connsiteY564" fmla="*/ 289924 h 619095"/>
                <a:gd name="connsiteX565" fmla="*/ 510216 w 858377"/>
                <a:gd name="connsiteY565" fmla="*/ 289924 h 619095"/>
                <a:gd name="connsiteX566" fmla="*/ 512748 w 858377"/>
                <a:gd name="connsiteY566" fmla="*/ 289924 h 619095"/>
                <a:gd name="connsiteX567" fmla="*/ 512748 w 858377"/>
                <a:gd name="connsiteY567" fmla="*/ 292456 h 619095"/>
                <a:gd name="connsiteX568" fmla="*/ 512748 w 858377"/>
                <a:gd name="connsiteY568" fmla="*/ 297520 h 619095"/>
                <a:gd name="connsiteX569" fmla="*/ 515280 w 858377"/>
                <a:gd name="connsiteY569" fmla="*/ 300053 h 619095"/>
                <a:gd name="connsiteX570" fmla="*/ 515280 w 858377"/>
                <a:gd name="connsiteY570" fmla="*/ 302584 h 619095"/>
                <a:gd name="connsiteX571" fmla="*/ 515280 w 858377"/>
                <a:gd name="connsiteY571" fmla="*/ 305117 h 619095"/>
                <a:gd name="connsiteX572" fmla="*/ 517812 w 858377"/>
                <a:gd name="connsiteY572" fmla="*/ 307648 h 619095"/>
                <a:gd name="connsiteX573" fmla="*/ 520344 w 858377"/>
                <a:gd name="connsiteY573" fmla="*/ 307648 h 619095"/>
                <a:gd name="connsiteX574" fmla="*/ 525408 w 858377"/>
                <a:gd name="connsiteY574" fmla="*/ 305117 h 619095"/>
                <a:gd name="connsiteX575" fmla="*/ 527940 w 858377"/>
                <a:gd name="connsiteY575" fmla="*/ 305117 h 619095"/>
                <a:gd name="connsiteX576" fmla="*/ 530472 w 858377"/>
                <a:gd name="connsiteY576" fmla="*/ 305117 h 619095"/>
                <a:gd name="connsiteX577" fmla="*/ 533004 w 858377"/>
                <a:gd name="connsiteY577" fmla="*/ 305117 h 619095"/>
                <a:gd name="connsiteX578" fmla="*/ 535537 w 858377"/>
                <a:gd name="connsiteY578" fmla="*/ 305117 h 619095"/>
                <a:gd name="connsiteX579" fmla="*/ 538069 w 858377"/>
                <a:gd name="connsiteY579" fmla="*/ 305117 h 619095"/>
                <a:gd name="connsiteX580" fmla="*/ 540601 w 858377"/>
                <a:gd name="connsiteY580" fmla="*/ 307648 h 619095"/>
                <a:gd name="connsiteX581" fmla="*/ 538069 w 858377"/>
                <a:gd name="connsiteY581" fmla="*/ 312713 h 619095"/>
                <a:gd name="connsiteX582" fmla="*/ 526674 w 858377"/>
                <a:gd name="connsiteY582" fmla="*/ 312713 h 619095"/>
                <a:gd name="connsiteX583" fmla="*/ 519078 w 858377"/>
                <a:gd name="connsiteY583" fmla="*/ 310181 h 619095"/>
                <a:gd name="connsiteX584" fmla="*/ 516546 w 858377"/>
                <a:gd name="connsiteY584" fmla="*/ 310181 h 619095"/>
                <a:gd name="connsiteX585" fmla="*/ 516546 w 858377"/>
                <a:gd name="connsiteY585" fmla="*/ 315245 h 619095"/>
                <a:gd name="connsiteX586" fmla="*/ 519078 w 858377"/>
                <a:gd name="connsiteY586" fmla="*/ 315245 h 619095"/>
                <a:gd name="connsiteX587" fmla="*/ 521610 w 858377"/>
                <a:gd name="connsiteY587" fmla="*/ 315245 h 619095"/>
                <a:gd name="connsiteX588" fmla="*/ 524142 w 858377"/>
                <a:gd name="connsiteY588" fmla="*/ 315245 h 619095"/>
                <a:gd name="connsiteX589" fmla="*/ 526674 w 858377"/>
                <a:gd name="connsiteY589" fmla="*/ 315245 h 619095"/>
                <a:gd name="connsiteX590" fmla="*/ 526674 w 858377"/>
                <a:gd name="connsiteY590" fmla="*/ 317777 h 619095"/>
                <a:gd name="connsiteX591" fmla="*/ 529206 w 858377"/>
                <a:gd name="connsiteY591" fmla="*/ 320309 h 619095"/>
                <a:gd name="connsiteX592" fmla="*/ 531738 w 858377"/>
                <a:gd name="connsiteY592" fmla="*/ 320309 h 619095"/>
                <a:gd name="connsiteX593" fmla="*/ 539335 w 858377"/>
                <a:gd name="connsiteY593" fmla="*/ 320309 h 619095"/>
                <a:gd name="connsiteX594" fmla="*/ 539335 w 858377"/>
                <a:gd name="connsiteY594" fmla="*/ 317777 h 619095"/>
                <a:gd name="connsiteX595" fmla="*/ 541867 w 858377"/>
                <a:gd name="connsiteY595" fmla="*/ 317777 h 619095"/>
                <a:gd name="connsiteX596" fmla="*/ 541867 w 858377"/>
                <a:gd name="connsiteY596" fmla="*/ 320309 h 619095"/>
                <a:gd name="connsiteX597" fmla="*/ 546931 w 858377"/>
                <a:gd name="connsiteY597" fmla="*/ 322841 h 619095"/>
                <a:gd name="connsiteX598" fmla="*/ 549463 w 858377"/>
                <a:gd name="connsiteY598" fmla="*/ 322841 h 619095"/>
                <a:gd name="connsiteX599" fmla="*/ 551995 w 858377"/>
                <a:gd name="connsiteY599" fmla="*/ 325373 h 619095"/>
                <a:gd name="connsiteX600" fmla="*/ 554527 w 858377"/>
                <a:gd name="connsiteY600" fmla="*/ 327905 h 619095"/>
                <a:gd name="connsiteX601" fmla="*/ 554527 w 858377"/>
                <a:gd name="connsiteY601" fmla="*/ 330437 h 619095"/>
                <a:gd name="connsiteX602" fmla="*/ 559591 w 858377"/>
                <a:gd name="connsiteY602" fmla="*/ 332969 h 619095"/>
                <a:gd name="connsiteX603" fmla="*/ 562123 w 858377"/>
                <a:gd name="connsiteY603" fmla="*/ 335502 h 619095"/>
                <a:gd name="connsiteX604" fmla="*/ 564656 w 858377"/>
                <a:gd name="connsiteY604" fmla="*/ 338034 h 619095"/>
                <a:gd name="connsiteX605" fmla="*/ 562123 w 858377"/>
                <a:gd name="connsiteY605" fmla="*/ 340566 h 619095"/>
                <a:gd name="connsiteX606" fmla="*/ 559591 w 858377"/>
                <a:gd name="connsiteY606" fmla="*/ 346896 h 619095"/>
                <a:gd name="connsiteX607" fmla="*/ 559591 w 858377"/>
                <a:gd name="connsiteY607" fmla="*/ 349428 h 619095"/>
                <a:gd name="connsiteX608" fmla="*/ 557059 w 858377"/>
                <a:gd name="connsiteY608" fmla="*/ 349428 h 619095"/>
                <a:gd name="connsiteX609" fmla="*/ 554527 w 858377"/>
                <a:gd name="connsiteY609" fmla="*/ 346896 h 619095"/>
                <a:gd name="connsiteX610" fmla="*/ 551995 w 858377"/>
                <a:gd name="connsiteY610" fmla="*/ 351960 h 619095"/>
                <a:gd name="connsiteX611" fmla="*/ 551995 w 858377"/>
                <a:gd name="connsiteY611" fmla="*/ 357024 h 619095"/>
                <a:gd name="connsiteX612" fmla="*/ 554527 w 858377"/>
                <a:gd name="connsiteY612" fmla="*/ 357024 h 619095"/>
                <a:gd name="connsiteX613" fmla="*/ 554527 w 858377"/>
                <a:gd name="connsiteY613" fmla="*/ 359556 h 619095"/>
                <a:gd name="connsiteX614" fmla="*/ 551995 w 858377"/>
                <a:gd name="connsiteY614" fmla="*/ 359556 h 619095"/>
                <a:gd name="connsiteX615" fmla="*/ 549463 w 858377"/>
                <a:gd name="connsiteY615" fmla="*/ 359556 h 619095"/>
                <a:gd name="connsiteX616" fmla="*/ 546931 w 858377"/>
                <a:gd name="connsiteY616" fmla="*/ 357024 h 619095"/>
                <a:gd name="connsiteX617" fmla="*/ 546931 w 858377"/>
                <a:gd name="connsiteY617" fmla="*/ 354492 h 619095"/>
                <a:gd name="connsiteX618" fmla="*/ 549463 w 858377"/>
                <a:gd name="connsiteY618" fmla="*/ 354492 h 619095"/>
                <a:gd name="connsiteX619" fmla="*/ 546931 w 858377"/>
                <a:gd name="connsiteY619" fmla="*/ 351960 h 619095"/>
                <a:gd name="connsiteX620" fmla="*/ 544399 w 858377"/>
                <a:gd name="connsiteY620" fmla="*/ 349428 h 619095"/>
                <a:gd name="connsiteX621" fmla="*/ 544399 w 858377"/>
                <a:gd name="connsiteY621" fmla="*/ 346896 h 619095"/>
                <a:gd name="connsiteX622" fmla="*/ 541867 w 858377"/>
                <a:gd name="connsiteY622" fmla="*/ 346896 h 619095"/>
                <a:gd name="connsiteX623" fmla="*/ 539335 w 858377"/>
                <a:gd name="connsiteY623" fmla="*/ 346896 h 619095"/>
                <a:gd name="connsiteX624" fmla="*/ 536802 w 858377"/>
                <a:gd name="connsiteY624" fmla="*/ 346896 h 619095"/>
                <a:gd name="connsiteX625" fmla="*/ 534271 w 858377"/>
                <a:gd name="connsiteY625" fmla="*/ 344364 h 619095"/>
                <a:gd name="connsiteX626" fmla="*/ 531738 w 858377"/>
                <a:gd name="connsiteY626" fmla="*/ 344364 h 619095"/>
                <a:gd name="connsiteX627" fmla="*/ 526674 w 858377"/>
                <a:gd name="connsiteY627" fmla="*/ 344364 h 619095"/>
                <a:gd name="connsiteX628" fmla="*/ 521610 w 858377"/>
                <a:gd name="connsiteY628" fmla="*/ 344364 h 619095"/>
                <a:gd name="connsiteX629" fmla="*/ 521610 w 858377"/>
                <a:gd name="connsiteY629" fmla="*/ 346896 h 619095"/>
                <a:gd name="connsiteX630" fmla="*/ 519078 w 858377"/>
                <a:gd name="connsiteY630" fmla="*/ 344364 h 619095"/>
                <a:gd name="connsiteX631" fmla="*/ 514014 w 858377"/>
                <a:gd name="connsiteY631" fmla="*/ 344364 h 619095"/>
                <a:gd name="connsiteX632" fmla="*/ 511482 w 858377"/>
                <a:gd name="connsiteY632" fmla="*/ 344364 h 619095"/>
                <a:gd name="connsiteX633" fmla="*/ 506417 w 858377"/>
                <a:gd name="connsiteY633" fmla="*/ 341832 h 619095"/>
                <a:gd name="connsiteX634" fmla="*/ 506417 w 858377"/>
                <a:gd name="connsiteY634" fmla="*/ 344364 h 619095"/>
                <a:gd name="connsiteX635" fmla="*/ 503886 w 858377"/>
                <a:gd name="connsiteY635" fmla="*/ 344364 h 619095"/>
                <a:gd name="connsiteX636" fmla="*/ 501353 w 858377"/>
                <a:gd name="connsiteY636" fmla="*/ 349428 h 619095"/>
                <a:gd name="connsiteX637" fmla="*/ 498821 w 858377"/>
                <a:gd name="connsiteY637" fmla="*/ 354492 h 619095"/>
                <a:gd name="connsiteX638" fmla="*/ 496289 w 858377"/>
                <a:gd name="connsiteY638" fmla="*/ 354492 h 619095"/>
                <a:gd name="connsiteX639" fmla="*/ 491225 w 858377"/>
                <a:gd name="connsiteY639" fmla="*/ 354492 h 619095"/>
                <a:gd name="connsiteX640" fmla="*/ 488693 w 858377"/>
                <a:gd name="connsiteY640" fmla="*/ 354492 h 619095"/>
                <a:gd name="connsiteX641" fmla="*/ 488693 w 858377"/>
                <a:gd name="connsiteY641" fmla="*/ 354492 h 619095"/>
                <a:gd name="connsiteX642" fmla="*/ 486161 w 858377"/>
                <a:gd name="connsiteY642" fmla="*/ 354492 h 619095"/>
                <a:gd name="connsiteX643" fmla="*/ 486161 w 858377"/>
                <a:gd name="connsiteY643" fmla="*/ 351960 h 619095"/>
                <a:gd name="connsiteX644" fmla="*/ 486161 w 858377"/>
                <a:gd name="connsiteY644" fmla="*/ 349428 h 619095"/>
                <a:gd name="connsiteX645" fmla="*/ 486161 w 858377"/>
                <a:gd name="connsiteY645" fmla="*/ 346896 h 619095"/>
                <a:gd name="connsiteX646" fmla="*/ 483629 w 858377"/>
                <a:gd name="connsiteY646" fmla="*/ 346896 h 619095"/>
                <a:gd name="connsiteX647" fmla="*/ 483629 w 858377"/>
                <a:gd name="connsiteY647" fmla="*/ 344364 h 619095"/>
                <a:gd name="connsiteX648" fmla="*/ 481097 w 858377"/>
                <a:gd name="connsiteY648" fmla="*/ 344364 h 619095"/>
                <a:gd name="connsiteX649" fmla="*/ 481097 w 858377"/>
                <a:gd name="connsiteY649" fmla="*/ 346896 h 619095"/>
                <a:gd name="connsiteX650" fmla="*/ 478565 w 858377"/>
                <a:gd name="connsiteY650" fmla="*/ 346896 h 619095"/>
                <a:gd name="connsiteX651" fmla="*/ 478565 w 858377"/>
                <a:gd name="connsiteY651" fmla="*/ 349428 h 619095"/>
                <a:gd name="connsiteX652" fmla="*/ 476032 w 858377"/>
                <a:gd name="connsiteY652" fmla="*/ 349428 h 619095"/>
                <a:gd name="connsiteX653" fmla="*/ 473500 w 858377"/>
                <a:gd name="connsiteY653" fmla="*/ 351960 h 619095"/>
                <a:gd name="connsiteX654" fmla="*/ 470968 w 858377"/>
                <a:gd name="connsiteY654" fmla="*/ 351960 h 619095"/>
                <a:gd name="connsiteX655" fmla="*/ 468436 w 858377"/>
                <a:gd name="connsiteY655" fmla="*/ 349428 h 619095"/>
                <a:gd name="connsiteX656" fmla="*/ 465904 w 858377"/>
                <a:gd name="connsiteY656" fmla="*/ 349428 h 619095"/>
                <a:gd name="connsiteX657" fmla="*/ 465904 w 858377"/>
                <a:gd name="connsiteY657" fmla="*/ 351960 h 619095"/>
                <a:gd name="connsiteX658" fmla="*/ 465904 w 858377"/>
                <a:gd name="connsiteY658" fmla="*/ 354492 h 619095"/>
                <a:gd name="connsiteX659" fmla="*/ 468436 w 858377"/>
                <a:gd name="connsiteY659" fmla="*/ 354492 h 619095"/>
                <a:gd name="connsiteX660" fmla="*/ 468436 w 858377"/>
                <a:gd name="connsiteY660" fmla="*/ 357024 h 619095"/>
                <a:gd name="connsiteX661" fmla="*/ 465904 w 858377"/>
                <a:gd name="connsiteY661" fmla="*/ 359556 h 619095"/>
                <a:gd name="connsiteX662" fmla="*/ 463372 w 858377"/>
                <a:gd name="connsiteY662" fmla="*/ 365887 h 619095"/>
                <a:gd name="connsiteX663" fmla="*/ 463372 w 858377"/>
                <a:gd name="connsiteY663" fmla="*/ 368419 h 619095"/>
                <a:gd name="connsiteX664" fmla="*/ 460840 w 858377"/>
                <a:gd name="connsiteY664" fmla="*/ 368419 h 619095"/>
                <a:gd name="connsiteX665" fmla="*/ 455776 w 858377"/>
                <a:gd name="connsiteY665" fmla="*/ 379813 h 619095"/>
                <a:gd name="connsiteX666" fmla="*/ 453244 w 858377"/>
                <a:gd name="connsiteY666" fmla="*/ 382345 h 619095"/>
                <a:gd name="connsiteX667" fmla="*/ 450712 w 858377"/>
                <a:gd name="connsiteY667" fmla="*/ 382345 h 619095"/>
                <a:gd name="connsiteX668" fmla="*/ 450712 w 858377"/>
                <a:gd name="connsiteY668" fmla="*/ 379813 h 619095"/>
                <a:gd name="connsiteX669" fmla="*/ 453244 w 858377"/>
                <a:gd name="connsiteY669" fmla="*/ 377281 h 619095"/>
                <a:gd name="connsiteX670" fmla="*/ 448179 w 858377"/>
                <a:gd name="connsiteY670" fmla="*/ 370951 h 619095"/>
                <a:gd name="connsiteX671" fmla="*/ 445648 w 858377"/>
                <a:gd name="connsiteY671" fmla="*/ 365887 h 619095"/>
                <a:gd name="connsiteX672" fmla="*/ 445648 w 858377"/>
                <a:gd name="connsiteY672" fmla="*/ 363355 h 619095"/>
                <a:gd name="connsiteX673" fmla="*/ 443115 w 858377"/>
                <a:gd name="connsiteY673" fmla="*/ 360822 h 619095"/>
                <a:gd name="connsiteX674" fmla="*/ 440583 w 858377"/>
                <a:gd name="connsiteY674" fmla="*/ 360822 h 619095"/>
                <a:gd name="connsiteX675" fmla="*/ 440583 w 858377"/>
                <a:gd name="connsiteY675" fmla="*/ 358290 h 619095"/>
                <a:gd name="connsiteX676" fmla="*/ 438051 w 858377"/>
                <a:gd name="connsiteY676" fmla="*/ 355758 h 619095"/>
                <a:gd name="connsiteX677" fmla="*/ 438051 w 858377"/>
                <a:gd name="connsiteY677" fmla="*/ 353226 h 619095"/>
                <a:gd name="connsiteX678" fmla="*/ 432987 w 858377"/>
                <a:gd name="connsiteY678" fmla="*/ 350694 h 619095"/>
                <a:gd name="connsiteX679" fmla="*/ 430455 w 858377"/>
                <a:gd name="connsiteY679" fmla="*/ 350694 h 619095"/>
                <a:gd name="connsiteX680" fmla="*/ 430455 w 858377"/>
                <a:gd name="connsiteY680" fmla="*/ 353226 h 619095"/>
                <a:gd name="connsiteX681" fmla="*/ 427923 w 858377"/>
                <a:gd name="connsiteY681" fmla="*/ 353226 h 619095"/>
                <a:gd name="connsiteX682" fmla="*/ 425391 w 858377"/>
                <a:gd name="connsiteY682" fmla="*/ 353226 h 619095"/>
                <a:gd name="connsiteX683" fmla="*/ 422859 w 858377"/>
                <a:gd name="connsiteY683" fmla="*/ 353226 h 619095"/>
                <a:gd name="connsiteX684" fmla="*/ 420327 w 858377"/>
                <a:gd name="connsiteY684" fmla="*/ 353226 h 619095"/>
                <a:gd name="connsiteX685" fmla="*/ 415263 w 858377"/>
                <a:gd name="connsiteY685" fmla="*/ 353226 h 619095"/>
                <a:gd name="connsiteX686" fmla="*/ 415263 w 858377"/>
                <a:gd name="connsiteY686" fmla="*/ 355758 h 619095"/>
                <a:gd name="connsiteX687" fmla="*/ 410198 w 858377"/>
                <a:gd name="connsiteY687" fmla="*/ 355758 h 619095"/>
                <a:gd name="connsiteX688" fmla="*/ 412730 w 858377"/>
                <a:gd name="connsiteY688" fmla="*/ 355758 h 619095"/>
                <a:gd name="connsiteX689" fmla="*/ 410198 w 858377"/>
                <a:gd name="connsiteY689" fmla="*/ 355758 h 619095"/>
                <a:gd name="connsiteX690" fmla="*/ 407666 w 858377"/>
                <a:gd name="connsiteY690" fmla="*/ 355758 h 619095"/>
                <a:gd name="connsiteX691" fmla="*/ 405134 w 858377"/>
                <a:gd name="connsiteY691" fmla="*/ 355758 h 619095"/>
                <a:gd name="connsiteX692" fmla="*/ 402602 w 858377"/>
                <a:gd name="connsiteY692" fmla="*/ 355758 h 619095"/>
                <a:gd name="connsiteX693" fmla="*/ 397538 w 858377"/>
                <a:gd name="connsiteY693" fmla="*/ 353226 h 619095"/>
                <a:gd name="connsiteX694" fmla="*/ 395006 w 858377"/>
                <a:gd name="connsiteY694" fmla="*/ 353226 h 619095"/>
                <a:gd name="connsiteX695" fmla="*/ 392474 w 858377"/>
                <a:gd name="connsiteY695" fmla="*/ 353226 h 619095"/>
                <a:gd name="connsiteX696" fmla="*/ 392474 w 858377"/>
                <a:gd name="connsiteY696" fmla="*/ 350694 h 619095"/>
                <a:gd name="connsiteX697" fmla="*/ 389942 w 858377"/>
                <a:gd name="connsiteY697" fmla="*/ 350694 h 619095"/>
                <a:gd name="connsiteX698" fmla="*/ 387409 w 858377"/>
                <a:gd name="connsiteY698" fmla="*/ 350694 h 619095"/>
                <a:gd name="connsiteX699" fmla="*/ 384877 w 858377"/>
                <a:gd name="connsiteY699" fmla="*/ 350694 h 619095"/>
                <a:gd name="connsiteX700" fmla="*/ 374749 w 858377"/>
                <a:gd name="connsiteY700" fmla="*/ 355758 h 619095"/>
                <a:gd name="connsiteX701" fmla="*/ 372217 w 858377"/>
                <a:gd name="connsiteY701" fmla="*/ 358290 h 619095"/>
                <a:gd name="connsiteX702" fmla="*/ 374749 w 858377"/>
                <a:gd name="connsiteY702" fmla="*/ 358290 h 619095"/>
                <a:gd name="connsiteX703" fmla="*/ 374749 w 858377"/>
                <a:gd name="connsiteY703" fmla="*/ 360822 h 619095"/>
                <a:gd name="connsiteX704" fmla="*/ 374749 w 858377"/>
                <a:gd name="connsiteY704" fmla="*/ 360822 h 619095"/>
                <a:gd name="connsiteX705" fmla="*/ 372217 w 858377"/>
                <a:gd name="connsiteY705" fmla="*/ 360822 h 619095"/>
                <a:gd name="connsiteX706" fmla="*/ 372217 w 858377"/>
                <a:gd name="connsiteY706" fmla="*/ 358290 h 619095"/>
                <a:gd name="connsiteX707" fmla="*/ 372217 w 858377"/>
                <a:gd name="connsiteY707" fmla="*/ 355758 h 619095"/>
                <a:gd name="connsiteX708" fmla="*/ 367153 w 858377"/>
                <a:gd name="connsiteY708" fmla="*/ 353226 h 619095"/>
                <a:gd name="connsiteX709" fmla="*/ 367153 w 858377"/>
                <a:gd name="connsiteY709" fmla="*/ 350694 h 619095"/>
                <a:gd name="connsiteX710" fmla="*/ 364621 w 858377"/>
                <a:gd name="connsiteY710" fmla="*/ 350694 h 619095"/>
                <a:gd name="connsiteX711" fmla="*/ 362089 w 858377"/>
                <a:gd name="connsiteY711" fmla="*/ 348162 h 619095"/>
                <a:gd name="connsiteX712" fmla="*/ 359556 w 858377"/>
                <a:gd name="connsiteY712" fmla="*/ 348162 h 619095"/>
                <a:gd name="connsiteX713" fmla="*/ 359556 w 858377"/>
                <a:gd name="connsiteY713" fmla="*/ 350694 h 619095"/>
                <a:gd name="connsiteX714" fmla="*/ 357024 w 858377"/>
                <a:gd name="connsiteY714" fmla="*/ 350694 h 619095"/>
                <a:gd name="connsiteX715" fmla="*/ 354492 w 858377"/>
                <a:gd name="connsiteY715" fmla="*/ 348162 h 619095"/>
                <a:gd name="connsiteX716" fmla="*/ 354492 w 858377"/>
                <a:gd name="connsiteY716" fmla="*/ 345630 h 619095"/>
                <a:gd name="connsiteX717" fmla="*/ 354492 w 858377"/>
                <a:gd name="connsiteY717" fmla="*/ 343098 h 619095"/>
                <a:gd name="connsiteX718" fmla="*/ 354492 w 858377"/>
                <a:gd name="connsiteY718" fmla="*/ 336768 h 619095"/>
                <a:gd name="connsiteX719" fmla="*/ 357024 w 858377"/>
                <a:gd name="connsiteY719" fmla="*/ 334235 h 619095"/>
                <a:gd name="connsiteX720" fmla="*/ 359556 w 858377"/>
                <a:gd name="connsiteY720" fmla="*/ 334235 h 619095"/>
                <a:gd name="connsiteX721" fmla="*/ 362089 w 858377"/>
                <a:gd name="connsiteY721" fmla="*/ 334235 h 619095"/>
                <a:gd name="connsiteX722" fmla="*/ 364621 w 858377"/>
                <a:gd name="connsiteY722" fmla="*/ 334235 h 619095"/>
                <a:gd name="connsiteX723" fmla="*/ 367153 w 858377"/>
                <a:gd name="connsiteY723" fmla="*/ 336768 h 619095"/>
                <a:gd name="connsiteX724" fmla="*/ 369685 w 858377"/>
                <a:gd name="connsiteY724" fmla="*/ 336768 h 619095"/>
                <a:gd name="connsiteX725" fmla="*/ 374749 w 858377"/>
                <a:gd name="connsiteY725" fmla="*/ 339300 h 619095"/>
                <a:gd name="connsiteX726" fmla="*/ 377281 w 858377"/>
                <a:gd name="connsiteY726" fmla="*/ 336768 h 619095"/>
                <a:gd name="connsiteX727" fmla="*/ 377281 w 858377"/>
                <a:gd name="connsiteY727" fmla="*/ 334235 h 619095"/>
                <a:gd name="connsiteX728" fmla="*/ 379813 w 858377"/>
                <a:gd name="connsiteY728" fmla="*/ 334235 h 619095"/>
                <a:gd name="connsiteX729" fmla="*/ 379813 w 858377"/>
                <a:gd name="connsiteY729" fmla="*/ 336768 h 619095"/>
                <a:gd name="connsiteX730" fmla="*/ 382345 w 858377"/>
                <a:gd name="connsiteY730" fmla="*/ 336768 h 619095"/>
                <a:gd name="connsiteX731" fmla="*/ 384877 w 858377"/>
                <a:gd name="connsiteY731" fmla="*/ 336768 h 619095"/>
                <a:gd name="connsiteX732" fmla="*/ 384877 w 858377"/>
                <a:gd name="connsiteY732" fmla="*/ 339300 h 619095"/>
                <a:gd name="connsiteX733" fmla="*/ 384877 w 858377"/>
                <a:gd name="connsiteY733" fmla="*/ 341832 h 619095"/>
                <a:gd name="connsiteX734" fmla="*/ 387409 w 858377"/>
                <a:gd name="connsiteY734" fmla="*/ 339300 h 619095"/>
                <a:gd name="connsiteX735" fmla="*/ 389942 w 858377"/>
                <a:gd name="connsiteY735" fmla="*/ 341832 h 619095"/>
                <a:gd name="connsiteX736" fmla="*/ 392474 w 858377"/>
                <a:gd name="connsiteY736" fmla="*/ 341832 h 619095"/>
                <a:gd name="connsiteX737" fmla="*/ 397538 w 858377"/>
                <a:gd name="connsiteY737" fmla="*/ 341832 h 619095"/>
                <a:gd name="connsiteX738" fmla="*/ 402602 w 858377"/>
                <a:gd name="connsiteY738" fmla="*/ 344364 h 619095"/>
                <a:gd name="connsiteX739" fmla="*/ 405134 w 858377"/>
                <a:gd name="connsiteY739" fmla="*/ 344364 h 619095"/>
                <a:gd name="connsiteX740" fmla="*/ 405134 w 858377"/>
                <a:gd name="connsiteY740" fmla="*/ 341832 h 619095"/>
                <a:gd name="connsiteX741" fmla="*/ 407666 w 858377"/>
                <a:gd name="connsiteY741" fmla="*/ 341832 h 619095"/>
                <a:gd name="connsiteX742" fmla="*/ 407666 w 858377"/>
                <a:gd name="connsiteY742" fmla="*/ 344364 h 619095"/>
                <a:gd name="connsiteX743" fmla="*/ 410198 w 858377"/>
                <a:gd name="connsiteY743" fmla="*/ 344364 h 619095"/>
                <a:gd name="connsiteX744" fmla="*/ 415263 w 858377"/>
                <a:gd name="connsiteY744" fmla="*/ 344364 h 619095"/>
                <a:gd name="connsiteX745" fmla="*/ 417794 w 858377"/>
                <a:gd name="connsiteY745" fmla="*/ 344364 h 619095"/>
                <a:gd name="connsiteX746" fmla="*/ 417794 w 858377"/>
                <a:gd name="connsiteY746" fmla="*/ 341832 h 619095"/>
                <a:gd name="connsiteX747" fmla="*/ 417794 w 858377"/>
                <a:gd name="connsiteY747" fmla="*/ 335502 h 619095"/>
                <a:gd name="connsiteX748" fmla="*/ 420327 w 858377"/>
                <a:gd name="connsiteY748" fmla="*/ 335502 h 619095"/>
                <a:gd name="connsiteX749" fmla="*/ 425391 w 858377"/>
                <a:gd name="connsiteY749" fmla="*/ 335502 h 619095"/>
                <a:gd name="connsiteX750" fmla="*/ 427923 w 858377"/>
                <a:gd name="connsiteY750" fmla="*/ 335502 h 619095"/>
                <a:gd name="connsiteX751" fmla="*/ 430455 w 858377"/>
                <a:gd name="connsiteY751" fmla="*/ 335502 h 619095"/>
                <a:gd name="connsiteX752" fmla="*/ 430455 w 858377"/>
                <a:gd name="connsiteY752" fmla="*/ 330437 h 619095"/>
                <a:gd name="connsiteX753" fmla="*/ 427923 w 858377"/>
                <a:gd name="connsiteY753" fmla="*/ 327905 h 619095"/>
                <a:gd name="connsiteX754" fmla="*/ 425391 w 858377"/>
                <a:gd name="connsiteY754" fmla="*/ 327905 h 619095"/>
                <a:gd name="connsiteX755" fmla="*/ 422859 w 858377"/>
                <a:gd name="connsiteY755" fmla="*/ 325373 h 619095"/>
                <a:gd name="connsiteX756" fmla="*/ 420327 w 858377"/>
                <a:gd name="connsiteY756" fmla="*/ 322841 h 619095"/>
                <a:gd name="connsiteX757" fmla="*/ 420327 w 858377"/>
                <a:gd name="connsiteY757" fmla="*/ 320309 h 619095"/>
                <a:gd name="connsiteX758" fmla="*/ 417794 w 858377"/>
                <a:gd name="connsiteY758" fmla="*/ 320309 h 619095"/>
                <a:gd name="connsiteX759" fmla="*/ 417794 w 858377"/>
                <a:gd name="connsiteY759" fmla="*/ 317777 h 619095"/>
                <a:gd name="connsiteX760" fmla="*/ 412730 w 858377"/>
                <a:gd name="connsiteY760" fmla="*/ 317777 h 619095"/>
                <a:gd name="connsiteX761" fmla="*/ 410198 w 858377"/>
                <a:gd name="connsiteY761" fmla="*/ 312713 h 619095"/>
                <a:gd name="connsiteX762" fmla="*/ 412730 w 858377"/>
                <a:gd name="connsiteY762" fmla="*/ 307648 h 619095"/>
                <a:gd name="connsiteX763" fmla="*/ 410198 w 858377"/>
                <a:gd name="connsiteY763" fmla="*/ 305117 h 619095"/>
                <a:gd name="connsiteX764" fmla="*/ 412730 w 858377"/>
                <a:gd name="connsiteY764" fmla="*/ 302584 h 619095"/>
                <a:gd name="connsiteX765" fmla="*/ 412730 w 858377"/>
                <a:gd name="connsiteY765" fmla="*/ 297520 h 619095"/>
                <a:gd name="connsiteX766" fmla="*/ 412730 w 858377"/>
                <a:gd name="connsiteY766" fmla="*/ 294988 h 619095"/>
                <a:gd name="connsiteX767" fmla="*/ 402602 w 858377"/>
                <a:gd name="connsiteY767" fmla="*/ 288658 h 619095"/>
                <a:gd name="connsiteX768" fmla="*/ 400070 w 858377"/>
                <a:gd name="connsiteY768" fmla="*/ 288658 h 619095"/>
                <a:gd name="connsiteX769" fmla="*/ 397538 w 858377"/>
                <a:gd name="connsiteY769" fmla="*/ 288658 h 619095"/>
                <a:gd name="connsiteX770" fmla="*/ 389942 w 858377"/>
                <a:gd name="connsiteY770" fmla="*/ 288658 h 619095"/>
                <a:gd name="connsiteX771" fmla="*/ 387409 w 858377"/>
                <a:gd name="connsiteY771" fmla="*/ 288658 h 619095"/>
                <a:gd name="connsiteX772" fmla="*/ 387409 w 858377"/>
                <a:gd name="connsiteY772" fmla="*/ 286126 h 619095"/>
                <a:gd name="connsiteX773" fmla="*/ 387409 w 858377"/>
                <a:gd name="connsiteY773" fmla="*/ 283594 h 619095"/>
                <a:gd name="connsiteX774" fmla="*/ 387409 w 858377"/>
                <a:gd name="connsiteY774" fmla="*/ 284860 h 619095"/>
                <a:gd name="connsiteX775" fmla="*/ 389942 w 858377"/>
                <a:gd name="connsiteY775" fmla="*/ 282328 h 619095"/>
                <a:gd name="connsiteX776" fmla="*/ 392474 w 858377"/>
                <a:gd name="connsiteY776" fmla="*/ 282328 h 619095"/>
                <a:gd name="connsiteX777" fmla="*/ 397538 w 858377"/>
                <a:gd name="connsiteY777" fmla="*/ 279796 h 619095"/>
                <a:gd name="connsiteX778" fmla="*/ 402602 w 858377"/>
                <a:gd name="connsiteY778" fmla="*/ 279796 h 619095"/>
                <a:gd name="connsiteX779" fmla="*/ 405134 w 858377"/>
                <a:gd name="connsiteY779" fmla="*/ 279796 h 619095"/>
                <a:gd name="connsiteX780" fmla="*/ 407666 w 858377"/>
                <a:gd name="connsiteY780" fmla="*/ 279796 h 619095"/>
                <a:gd name="connsiteX781" fmla="*/ 410198 w 858377"/>
                <a:gd name="connsiteY781" fmla="*/ 279796 h 619095"/>
                <a:gd name="connsiteX782" fmla="*/ 410198 w 858377"/>
                <a:gd name="connsiteY782" fmla="*/ 277264 h 619095"/>
                <a:gd name="connsiteX783" fmla="*/ 413996 w 858377"/>
                <a:gd name="connsiteY783" fmla="*/ 279796 h 619095"/>
                <a:gd name="connsiteX784" fmla="*/ 416528 w 858377"/>
                <a:gd name="connsiteY784" fmla="*/ 277264 h 619095"/>
                <a:gd name="connsiteX785" fmla="*/ 413996 w 858377"/>
                <a:gd name="connsiteY785" fmla="*/ 277264 h 619095"/>
                <a:gd name="connsiteX786" fmla="*/ 406400 w 858377"/>
                <a:gd name="connsiteY786" fmla="*/ 274732 h 619095"/>
                <a:gd name="connsiteX787" fmla="*/ 403868 w 858377"/>
                <a:gd name="connsiteY787" fmla="*/ 274732 h 619095"/>
                <a:gd name="connsiteX788" fmla="*/ 403868 w 858377"/>
                <a:gd name="connsiteY788" fmla="*/ 272199 h 619095"/>
                <a:gd name="connsiteX789" fmla="*/ 406400 w 858377"/>
                <a:gd name="connsiteY789" fmla="*/ 272199 h 619095"/>
                <a:gd name="connsiteX790" fmla="*/ 408932 w 858377"/>
                <a:gd name="connsiteY790" fmla="*/ 272199 h 619095"/>
                <a:gd name="connsiteX791" fmla="*/ 413996 w 858377"/>
                <a:gd name="connsiteY791" fmla="*/ 274732 h 619095"/>
                <a:gd name="connsiteX792" fmla="*/ 416528 w 858377"/>
                <a:gd name="connsiteY792" fmla="*/ 274732 h 619095"/>
                <a:gd name="connsiteX793" fmla="*/ 416528 w 858377"/>
                <a:gd name="connsiteY793" fmla="*/ 277264 h 619095"/>
                <a:gd name="connsiteX794" fmla="*/ 225356 w 858377"/>
                <a:gd name="connsiteY794" fmla="*/ 254475 h 619095"/>
                <a:gd name="connsiteX795" fmla="*/ 222824 w 858377"/>
                <a:gd name="connsiteY795" fmla="*/ 254475 h 619095"/>
                <a:gd name="connsiteX796" fmla="*/ 222824 w 858377"/>
                <a:gd name="connsiteY796" fmla="*/ 251943 h 619095"/>
                <a:gd name="connsiteX797" fmla="*/ 220292 w 858377"/>
                <a:gd name="connsiteY797" fmla="*/ 251943 h 619095"/>
                <a:gd name="connsiteX798" fmla="*/ 225356 w 858377"/>
                <a:gd name="connsiteY798" fmla="*/ 251943 h 619095"/>
                <a:gd name="connsiteX799" fmla="*/ 225356 w 858377"/>
                <a:gd name="connsiteY799" fmla="*/ 254475 h 619095"/>
                <a:gd name="connsiteX800" fmla="*/ 222824 w 858377"/>
                <a:gd name="connsiteY800" fmla="*/ 249411 h 619095"/>
                <a:gd name="connsiteX801" fmla="*/ 222824 w 858377"/>
                <a:gd name="connsiteY801" fmla="*/ 246879 h 619095"/>
                <a:gd name="connsiteX802" fmla="*/ 222824 w 858377"/>
                <a:gd name="connsiteY802" fmla="*/ 249411 h 619095"/>
                <a:gd name="connsiteX803" fmla="*/ 220292 w 858377"/>
                <a:gd name="connsiteY803" fmla="*/ 246879 h 619095"/>
                <a:gd name="connsiteX804" fmla="*/ 217760 w 858377"/>
                <a:gd name="connsiteY804" fmla="*/ 246879 h 619095"/>
                <a:gd name="connsiteX805" fmla="*/ 220292 w 858377"/>
                <a:gd name="connsiteY805" fmla="*/ 244346 h 619095"/>
                <a:gd name="connsiteX806" fmla="*/ 220292 w 858377"/>
                <a:gd name="connsiteY806" fmla="*/ 246879 h 619095"/>
                <a:gd name="connsiteX807" fmla="*/ 210163 w 858377"/>
                <a:gd name="connsiteY807" fmla="*/ 246879 h 619095"/>
                <a:gd name="connsiteX808" fmla="*/ 207631 w 858377"/>
                <a:gd name="connsiteY808" fmla="*/ 244346 h 619095"/>
                <a:gd name="connsiteX809" fmla="*/ 210163 w 858377"/>
                <a:gd name="connsiteY809" fmla="*/ 244346 h 619095"/>
                <a:gd name="connsiteX810" fmla="*/ 210163 w 858377"/>
                <a:gd name="connsiteY810" fmla="*/ 246879 h 619095"/>
                <a:gd name="connsiteX811" fmla="*/ 320309 w 858377"/>
                <a:gd name="connsiteY811" fmla="*/ 246879 h 619095"/>
                <a:gd name="connsiteX812" fmla="*/ 317777 w 858377"/>
                <a:gd name="connsiteY812" fmla="*/ 244346 h 619095"/>
                <a:gd name="connsiteX813" fmla="*/ 320309 w 858377"/>
                <a:gd name="connsiteY813" fmla="*/ 241814 h 619095"/>
                <a:gd name="connsiteX814" fmla="*/ 320309 w 858377"/>
                <a:gd name="connsiteY814" fmla="*/ 244346 h 619095"/>
                <a:gd name="connsiteX815" fmla="*/ 320309 w 858377"/>
                <a:gd name="connsiteY815" fmla="*/ 246879 h 619095"/>
                <a:gd name="connsiteX816" fmla="*/ 207631 w 858377"/>
                <a:gd name="connsiteY816" fmla="*/ 245612 h 619095"/>
                <a:gd name="connsiteX817" fmla="*/ 205099 w 858377"/>
                <a:gd name="connsiteY817" fmla="*/ 245612 h 619095"/>
                <a:gd name="connsiteX818" fmla="*/ 202567 w 858377"/>
                <a:gd name="connsiteY818" fmla="*/ 243081 h 619095"/>
                <a:gd name="connsiteX819" fmla="*/ 205099 w 858377"/>
                <a:gd name="connsiteY819" fmla="*/ 243081 h 619095"/>
                <a:gd name="connsiteX820" fmla="*/ 207631 w 858377"/>
                <a:gd name="connsiteY820" fmla="*/ 245612 h 619095"/>
                <a:gd name="connsiteX821" fmla="*/ 203833 w 858377"/>
                <a:gd name="connsiteY821" fmla="*/ 243081 h 619095"/>
                <a:gd name="connsiteX822" fmla="*/ 201301 w 858377"/>
                <a:gd name="connsiteY822" fmla="*/ 240548 h 619095"/>
                <a:gd name="connsiteX823" fmla="*/ 198769 w 858377"/>
                <a:gd name="connsiteY823" fmla="*/ 240548 h 619095"/>
                <a:gd name="connsiteX824" fmla="*/ 201301 w 858377"/>
                <a:gd name="connsiteY824" fmla="*/ 240548 h 619095"/>
                <a:gd name="connsiteX825" fmla="*/ 203833 w 858377"/>
                <a:gd name="connsiteY825" fmla="*/ 240548 h 619095"/>
                <a:gd name="connsiteX826" fmla="*/ 203833 w 858377"/>
                <a:gd name="connsiteY826" fmla="*/ 243081 h 619095"/>
                <a:gd name="connsiteX827" fmla="*/ 198769 w 858377"/>
                <a:gd name="connsiteY827" fmla="*/ 240548 h 619095"/>
                <a:gd name="connsiteX828" fmla="*/ 198769 w 858377"/>
                <a:gd name="connsiteY828" fmla="*/ 238016 h 619095"/>
                <a:gd name="connsiteX829" fmla="*/ 193705 w 858377"/>
                <a:gd name="connsiteY829" fmla="*/ 235484 h 619095"/>
                <a:gd name="connsiteX830" fmla="*/ 196237 w 858377"/>
                <a:gd name="connsiteY830" fmla="*/ 235484 h 619095"/>
                <a:gd name="connsiteX831" fmla="*/ 198769 w 858377"/>
                <a:gd name="connsiteY831" fmla="*/ 238016 h 619095"/>
                <a:gd name="connsiteX832" fmla="*/ 198769 w 858377"/>
                <a:gd name="connsiteY832" fmla="*/ 240548 h 619095"/>
                <a:gd name="connsiteX833" fmla="*/ 188641 w 858377"/>
                <a:gd name="connsiteY833" fmla="*/ 231686 h 619095"/>
                <a:gd name="connsiteX834" fmla="*/ 186109 w 858377"/>
                <a:gd name="connsiteY834" fmla="*/ 231686 h 619095"/>
                <a:gd name="connsiteX835" fmla="*/ 188641 w 858377"/>
                <a:gd name="connsiteY835" fmla="*/ 231686 h 619095"/>
                <a:gd name="connsiteX836" fmla="*/ 191173 w 858377"/>
                <a:gd name="connsiteY836" fmla="*/ 234218 h 619095"/>
                <a:gd name="connsiteX837" fmla="*/ 188641 w 858377"/>
                <a:gd name="connsiteY837" fmla="*/ 231686 h 619095"/>
                <a:gd name="connsiteX838" fmla="*/ 191173 w 858377"/>
                <a:gd name="connsiteY838" fmla="*/ 231686 h 619095"/>
                <a:gd name="connsiteX839" fmla="*/ 191173 w 858377"/>
                <a:gd name="connsiteY839" fmla="*/ 234218 h 619095"/>
                <a:gd name="connsiteX840" fmla="*/ 402602 w 858377"/>
                <a:gd name="connsiteY840" fmla="*/ 229154 h 619095"/>
                <a:gd name="connsiteX841" fmla="*/ 400070 w 858377"/>
                <a:gd name="connsiteY841" fmla="*/ 235484 h 619095"/>
                <a:gd name="connsiteX842" fmla="*/ 397538 w 858377"/>
                <a:gd name="connsiteY842" fmla="*/ 235484 h 619095"/>
                <a:gd name="connsiteX843" fmla="*/ 392474 w 858377"/>
                <a:gd name="connsiteY843" fmla="*/ 238016 h 619095"/>
                <a:gd name="connsiteX844" fmla="*/ 387409 w 858377"/>
                <a:gd name="connsiteY844" fmla="*/ 238016 h 619095"/>
                <a:gd name="connsiteX845" fmla="*/ 384877 w 858377"/>
                <a:gd name="connsiteY845" fmla="*/ 238016 h 619095"/>
                <a:gd name="connsiteX846" fmla="*/ 382345 w 858377"/>
                <a:gd name="connsiteY846" fmla="*/ 238016 h 619095"/>
                <a:gd name="connsiteX847" fmla="*/ 379813 w 858377"/>
                <a:gd name="connsiteY847" fmla="*/ 238016 h 619095"/>
                <a:gd name="connsiteX848" fmla="*/ 377281 w 858377"/>
                <a:gd name="connsiteY848" fmla="*/ 235484 h 619095"/>
                <a:gd name="connsiteX849" fmla="*/ 379813 w 858377"/>
                <a:gd name="connsiteY849" fmla="*/ 230420 h 619095"/>
                <a:gd name="connsiteX850" fmla="*/ 384877 w 858377"/>
                <a:gd name="connsiteY850" fmla="*/ 227888 h 619095"/>
                <a:gd name="connsiteX851" fmla="*/ 387409 w 858377"/>
                <a:gd name="connsiteY851" fmla="*/ 225356 h 619095"/>
                <a:gd name="connsiteX852" fmla="*/ 389942 w 858377"/>
                <a:gd name="connsiteY852" fmla="*/ 227888 h 619095"/>
                <a:gd name="connsiteX853" fmla="*/ 392474 w 858377"/>
                <a:gd name="connsiteY853" fmla="*/ 227888 h 619095"/>
                <a:gd name="connsiteX854" fmla="*/ 395006 w 858377"/>
                <a:gd name="connsiteY854" fmla="*/ 227888 h 619095"/>
                <a:gd name="connsiteX855" fmla="*/ 397538 w 858377"/>
                <a:gd name="connsiteY855" fmla="*/ 227888 h 619095"/>
                <a:gd name="connsiteX856" fmla="*/ 400070 w 858377"/>
                <a:gd name="connsiteY856" fmla="*/ 222824 h 619095"/>
                <a:gd name="connsiteX857" fmla="*/ 400070 w 858377"/>
                <a:gd name="connsiteY857" fmla="*/ 221558 h 619095"/>
                <a:gd name="connsiteX858" fmla="*/ 402602 w 858377"/>
                <a:gd name="connsiteY858" fmla="*/ 221558 h 619095"/>
                <a:gd name="connsiteX859" fmla="*/ 402602 w 858377"/>
                <a:gd name="connsiteY859" fmla="*/ 229154 h 619095"/>
                <a:gd name="connsiteX860" fmla="*/ 467170 w 858377"/>
                <a:gd name="connsiteY860" fmla="*/ 217760 h 619095"/>
                <a:gd name="connsiteX861" fmla="*/ 467170 w 858377"/>
                <a:gd name="connsiteY861" fmla="*/ 215227 h 619095"/>
                <a:gd name="connsiteX862" fmla="*/ 467170 w 858377"/>
                <a:gd name="connsiteY862" fmla="*/ 217760 h 619095"/>
                <a:gd name="connsiteX863" fmla="*/ 405134 w 858377"/>
                <a:gd name="connsiteY863" fmla="*/ 215227 h 619095"/>
                <a:gd name="connsiteX864" fmla="*/ 402602 w 858377"/>
                <a:gd name="connsiteY864" fmla="*/ 217760 h 619095"/>
                <a:gd name="connsiteX865" fmla="*/ 400070 w 858377"/>
                <a:gd name="connsiteY865" fmla="*/ 215227 h 619095"/>
                <a:gd name="connsiteX866" fmla="*/ 402602 w 858377"/>
                <a:gd name="connsiteY866" fmla="*/ 215227 h 619095"/>
                <a:gd name="connsiteX867" fmla="*/ 402602 w 858377"/>
                <a:gd name="connsiteY867" fmla="*/ 212695 h 619095"/>
                <a:gd name="connsiteX868" fmla="*/ 405134 w 858377"/>
                <a:gd name="connsiteY868" fmla="*/ 212695 h 619095"/>
                <a:gd name="connsiteX869" fmla="*/ 405134 w 858377"/>
                <a:gd name="connsiteY869" fmla="*/ 215227 h 619095"/>
                <a:gd name="connsiteX870" fmla="*/ 407666 w 858377"/>
                <a:gd name="connsiteY870" fmla="*/ 215227 h 619095"/>
                <a:gd name="connsiteX871" fmla="*/ 405134 w 858377"/>
                <a:gd name="connsiteY871" fmla="*/ 215227 h 619095"/>
                <a:gd name="connsiteX872" fmla="*/ 117742 w 858377"/>
                <a:gd name="connsiteY872" fmla="*/ 210163 h 619095"/>
                <a:gd name="connsiteX873" fmla="*/ 115210 w 858377"/>
                <a:gd name="connsiteY873" fmla="*/ 210163 h 619095"/>
                <a:gd name="connsiteX874" fmla="*/ 122806 w 858377"/>
                <a:gd name="connsiteY874" fmla="*/ 205099 h 619095"/>
                <a:gd name="connsiteX875" fmla="*/ 122806 w 858377"/>
                <a:gd name="connsiteY875" fmla="*/ 207631 h 619095"/>
                <a:gd name="connsiteX876" fmla="*/ 120274 w 858377"/>
                <a:gd name="connsiteY876" fmla="*/ 207631 h 619095"/>
                <a:gd name="connsiteX877" fmla="*/ 117742 w 858377"/>
                <a:gd name="connsiteY877" fmla="*/ 210163 h 619095"/>
                <a:gd name="connsiteX878" fmla="*/ 421593 w 858377"/>
                <a:gd name="connsiteY878" fmla="*/ 210163 h 619095"/>
                <a:gd name="connsiteX879" fmla="*/ 421593 w 858377"/>
                <a:gd name="connsiteY879" fmla="*/ 207631 h 619095"/>
                <a:gd name="connsiteX880" fmla="*/ 421593 w 858377"/>
                <a:gd name="connsiteY880" fmla="*/ 205099 h 619095"/>
                <a:gd name="connsiteX881" fmla="*/ 421593 w 858377"/>
                <a:gd name="connsiteY881" fmla="*/ 207631 h 619095"/>
                <a:gd name="connsiteX882" fmla="*/ 421593 w 858377"/>
                <a:gd name="connsiteY882" fmla="*/ 210163 h 619095"/>
                <a:gd name="connsiteX883" fmla="*/ 454510 w 858377"/>
                <a:gd name="connsiteY883" fmla="*/ 207631 h 619095"/>
                <a:gd name="connsiteX884" fmla="*/ 454510 w 858377"/>
                <a:gd name="connsiteY884" fmla="*/ 205099 h 619095"/>
                <a:gd name="connsiteX885" fmla="*/ 451978 w 858377"/>
                <a:gd name="connsiteY885" fmla="*/ 205099 h 619095"/>
                <a:gd name="connsiteX886" fmla="*/ 454510 w 858377"/>
                <a:gd name="connsiteY886" fmla="*/ 205099 h 619095"/>
                <a:gd name="connsiteX887" fmla="*/ 454510 w 858377"/>
                <a:gd name="connsiteY887" fmla="*/ 207631 h 619095"/>
                <a:gd name="connsiteX888" fmla="*/ 448179 w 858377"/>
                <a:gd name="connsiteY888" fmla="*/ 201301 h 619095"/>
                <a:gd name="connsiteX889" fmla="*/ 450712 w 858377"/>
                <a:gd name="connsiteY889" fmla="*/ 203833 h 619095"/>
                <a:gd name="connsiteX890" fmla="*/ 450712 w 858377"/>
                <a:gd name="connsiteY890" fmla="*/ 206365 h 619095"/>
                <a:gd name="connsiteX891" fmla="*/ 448179 w 858377"/>
                <a:gd name="connsiteY891" fmla="*/ 206365 h 619095"/>
                <a:gd name="connsiteX892" fmla="*/ 448179 w 858377"/>
                <a:gd name="connsiteY892" fmla="*/ 203833 h 619095"/>
                <a:gd name="connsiteX893" fmla="*/ 445648 w 858377"/>
                <a:gd name="connsiteY893" fmla="*/ 203833 h 619095"/>
                <a:gd name="connsiteX894" fmla="*/ 443115 w 858377"/>
                <a:gd name="connsiteY894" fmla="*/ 203833 h 619095"/>
                <a:gd name="connsiteX895" fmla="*/ 443115 w 858377"/>
                <a:gd name="connsiteY895" fmla="*/ 201301 h 619095"/>
                <a:gd name="connsiteX896" fmla="*/ 448179 w 858377"/>
                <a:gd name="connsiteY896" fmla="*/ 201301 h 619095"/>
                <a:gd name="connsiteX897" fmla="*/ 429189 w 858377"/>
                <a:gd name="connsiteY897" fmla="*/ 206365 h 619095"/>
                <a:gd name="connsiteX898" fmla="*/ 426657 w 858377"/>
                <a:gd name="connsiteY898" fmla="*/ 206365 h 619095"/>
                <a:gd name="connsiteX899" fmla="*/ 426657 w 858377"/>
                <a:gd name="connsiteY899" fmla="*/ 201301 h 619095"/>
                <a:gd name="connsiteX900" fmla="*/ 429189 w 858377"/>
                <a:gd name="connsiteY900" fmla="*/ 203833 h 619095"/>
                <a:gd name="connsiteX901" fmla="*/ 429189 w 858377"/>
                <a:gd name="connsiteY901" fmla="*/ 206365 h 619095"/>
                <a:gd name="connsiteX902" fmla="*/ 82293 w 858377"/>
                <a:gd name="connsiteY902" fmla="*/ 212695 h 619095"/>
                <a:gd name="connsiteX903" fmla="*/ 79761 w 858377"/>
                <a:gd name="connsiteY903" fmla="*/ 215227 h 619095"/>
                <a:gd name="connsiteX904" fmla="*/ 77229 w 858377"/>
                <a:gd name="connsiteY904" fmla="*/ 215227 h 619095"/>
                <a:gd name="connsiteX905" fmla="*/ 74697 w 858377"/>
                <a:gd name="connsiteY905" fmla="*/ 215227 h 619095"/>
                <a:gd name="connsiteX906" fmla="*/ 72165 w 858377"/>
                <a:gd name="connsiteY906" fmla="*/ 217760 h 619095"/>
                <a:gd name="connsiteX907" fmla="*/ 70899 w 858377"/>
                <a:gd name="connsiteY907" fmla="*/ 217760 h 619095"/>
                <a:gd name="connsiteX908" fmla="*/ 68366 w 858377"/>
                <a:gd name="connsiteY908" fmla="*/ 217760 h 619095"/>
                <a:gd name="connsiteX909" fmla="*/ 65834 w 858377"/>
                <a:gd name="connsiteY909" fmla="*/ 217760 h 619095"/>
                <a:gd name="connsiteX910" fmla="*/ 63302 w 858377"/>
                <a:gd name="connsiteY910" fmla="*/ 215227 h 619095"/>
                <a:gd name="connsiteX911" fmla="*/ 63302 w 858377"/>
                <a:gd name="connsiteY911" fmla="*/ 212695 h 619095"/>
                <a:gd name="connsiteX912" fmla="*/ 60770 w 858377"/>
                <a:gd name="connsiteY912" fmla="*/ 210163 h 619095"/>
                <a:gd name="connsiteX913" fmla="*/ 63302 w 858377"/>
                <a:gd name="connsiteY913" fmla="*/ 212695 h 619095"/>
                <a:gd name="connsiteX914" fmla="*/ 65834 w 858377"/>
                <a:gd name="connsiteY914" fmla="*/ 212695 h 619095"/>
                <a:gd name="connsiteX915" fmla="*/ 68366 w 858377"/>
                <a:gd name="connsiteY915" fmla="*/ 212695 h 619095"/>
                <a:gd name="connsiteX916" fmla="*/ 70899 w 858377"/>
                <a:gd name="connsiteY916" fmla="*/ 212695 h 619095"/>
                <a:gd name="connsiteX917" fmla="*/ 70899 w 858377"/>
                <a:gd name="connsiteY917" fmla="*/ 210163 h 619095"/>
                <a:gd name="connsiteX918" fmla="*/ 68366 w 858377"/>
                <a:gd name="connsiteY918" fmla="*/ 207631 h 619095"/>
                <a:gd name="connsiteX919" fmla="*/ 65834 w 858377"/>
                <a:gd name="connsiteY919" fmla="*/ 202567 h 619095"/>
                <a:gd name="connsiteX920" fmla="*/ 65834 w 858377"/>
                <a:gd name="connsiteY920" fmla="*/ 200035 h 619095"/>
                <a:gd name="connsiteX921" fmla="*/ 68366 w 858377"/>
                <a:gd name="connsiteY921" fmla="*/ 194971 h 619095"/>
                <a:gd name="connsiteX922" fmla="*/ 73431 w 858377"/>
                <a:gd name="connsiteY922" fmla="*/ 197503 h 619095"/>
                <a:gd name="connsiteX923" fmla="*/ 78495 w 858377"/>
                <a:gd name="connsiteY923" fmla="*/ 197503 h 619095"/>
                <a:gd name="connsiteX924" fmla="*/ 78495 w 858377"/>
                <a:gd name="connsiteY924" fmla="*/ 200035 h 619095"/>
                <a:gd name="connsiteX925" fmla="*/ 81027 w 858377"/>
                <a:gd name="connsiteY925" fmla="*/ 202567 h 619095"/>
                <a:gd name="connsiteX926" fmla="*/ 83559 w 858377"/>
                <a:gd name="connsiteY926" fmla="*/ 205099 h 619095"/>
                <a:gd name="connsiteX927" fmla="*/ 83559 w 858377"/>
                <a:gd name="connsiteY927" fmla="*/ 210163 h 619095"/>
                <a:gd name="connsiteX928" fmla="*/ 83559 w 858377"/>
                <a:gd name="connsiteY928" fmla="*/ 212695 h 619095"/>
                <a:gd name="connsiteX929" fmla="*/ 440583 w 858377"/>
                <a:gd name="connsiteY929" fmla="*/ 201301 h 619095"/>
                <a:gd name="connsiteX930" fmla="*/ 435519 w 858377"/>
                <a:gd name="connsiteY930" fmla="*/ 198769 h 619095"/>
                <a:gd name="connsiteX931" fmla="*/ 435519 w 858377"/>
                <a:gd name="connsiteY931" fmla="*/ 196237 h 619095"/>
                <a:gd name="connsiteX932" fmla="*/ 438051 w 858377"/>
                <a:gd name="connsiteY932" fmla="*/ 196237 h 619095"/>
                <a:gd name="connsiteX933" fmla="*/ 440583 w 858377"/>
                <a:gd name="connsiteY933" fmla="*/ 196237 h 619095"/>
                <a:gd name="connsiteX934" fmla="*/ 440583 w 858377"/>
                <a:gd name="connsiteY934" fmla="*/ 201301 h 619095"/>
                <a:gd name="connsiteX935" fmla="*/ 244346 w 858377"/>
                <a:gd name="connsiteY935" fmla="*/ 187374 h 619095"/>
                <a:gd name="connsiteX936" fmla="*/ 241814 w 858377"/>
                <a:gd name="connsiteY936" fmla="*/ 187374 h 619095"/>
                <a:gd name="connsiteX937" fmla="*/ 241814 w 858377"/>
                <a:gd name="connsiteY937" fmla="*/ 184842 h 619095"/>
                <a:gd name="connsiteX938" fmla="*/ 241814 w 858377"/>
                <a:gd name="connsiteY938" fmla="*/ 182310 h 619095"/>
                <a:gd name="connsiteX939" fmla="*/ 241814 w 858377"/>
                <a:gd name="connsiteY939" fmla="*/ 184842 h 619095"/>
                <a:gd name="connsiteX940" fmla="*/ 244346 w 858377"/>
                <a:gd name="connsiteY940" fmla="*/ 187374 h 619095"/>
                <a:gd name="connsiteX941" fmla="*/ 410198 w 858377"/>
                <a:gd name="connsiteY941" fmla="*/ 181044 h 619095"/>
                <a:gd name="connsiteX942" fmla="*/ 412730 w 858377"/>
                <a:gd name="connsiteY942" fmla="*/ 181044 h 619095"/>
                <a:gd name="connsiteX943" fmla="*/ 412730 w 858377"/>
                <a:gd name="connsiteY943" fmla="*/ 183576 h 619095"/>
                <a:gd name="connsiteX944" fmla="*/ 410198 w 858377"/>
                <a:gd name="connsiteY944" fmla="*/ 183576 h 619095"/>
                <a:gd name="connsiteX945" fmla="*/ 407666 w 858377"/>
                <a:gd name="connsiteY945" fmla="*/ 181044 h 619095"/>
                <a:gd name="connsiteX946" fmla="*/ 405134 w 858377"/>
                <a:gd name="connsiteY946" fmla="*/ 181044 h 619095"/>
                <a:gd name="connsiteX947" fmla="*/ 402602 w 858377"/>
                <a:gd name="connsiteY947" fmla="*/ 181044 h 619095"/>
                <a:gd name="connsiteX948" fmla="*/ 400070 w 858377"/>
                <a:gd name="connsiteY948" fmla="*/ 181044 h 619095"/>
                <a:gd name="connsiteX949" fmla="*/ 397538 w 858377"/>
                <a:gd name="connsiteY949" fmla="*/ 181044 h 619095"/>
                <a:gd name="connsiteX950" fmla="*/ 397538 w 858377"/>
                <a:gd name="connsiteY950" fmla="*/ 178512 h 619095"/>
                <a:gd name="connsiteX951" fmla="*/ 400070 w 858377"/>
                <a:gd name="connsiteY951" fmla="*/ 178512 h 619095"/>
                <a:gd name="connsiteX952" fmla="*/ 402602 w 858377"/>
                <a:gd name="connsiteY952" fmla="*/ 178512 h 619095"/>
                <a:gd name="connsiteX953" fmla="*/ 410198 w 858377"/>
                <a:gd name="connsiteY953" fmla="*/ 181044 h 619095"/>
                <a:gd name="connsiteX954" fmla="*/ 388676 w 858377"/>
                <a:gd name="connsiteY954" fmla="*/ 170916 h 619095"/>
                <a:gd name="connsiteX955" fmla="*/ 386143 w 858377"/>
                <a:gd name="connsiteY955" fmla="*/ 170916 h 619095"/>
                <a:gd name="connsiteX956" fmla="*/ 388676 w 858377"/>
                <a:gd name="connsiteY956" fmla="*/ 170916 h 619095"/>
                <a:gd name="connsiteX957" fmla="*/ 358291 w 858377"/>
                <a:gd name="connsiteY957" fmla="*/ 173448 h 619095"/>
                <a:gd name="connsiteX958" fmla="*/ 358291 w 858377"/>
                <a:gd name="connsiteY958" fmla="*/ 170916 h 619095"/>
                <a:gd name="connsiteX959" fmla="*/ 360822 w 858377"/>
                <a:gd name="connsiteY959" fmla="*/ 168384 h 619095"/>
                <a:gd name="connsiteX960" fmla="*/ 360822 w 858377"/>
                <a:gd name="connsiteY960" fmla="*/ 170916 h 619095"/>
                <a:gd name="connsiteX961" fmla="*/ 358291 w 858377"/>
                <a:gd name="connsiteY961" fmla="*/ 173448 h 619095"/>
                <a:gd name="connsiteX962" fmla="*/ 203833 w 858377"/>
                <a:gd name="connsiteY962" fmla="*/ 169650 h 619095"/>
                <a:gd name="connsiteX963" fmla="*/ 201301 w 858377"/>
                <a:gd name="connsiteY963" fmla="*/ 169650 h 619095"/>
                <a:gd name="connsiteX964" fmla="*/ 203833 w 858377"/>
                <a:gd name="connsiteY964" fmla="*/ 169650 h 619095"/>
                <a:gd name="connsiteX965" fmla="*/ 374749 w 858377"/>
                <a:gd name="connsiteY965" fmla="*/ 167118 h 619095"/>
                <a:gd name="connsiteX966" fmla="*/ 377281 w 858377"/>
                <a:gd name="connsiteY966" fmla="*/ 173448 h 619095"/>
                <a:gd name="connsiteX967" fmla="*/ 374749 w 858377"/>
                <a:gd name="connsiteY967" fmla="*/ 175980 h 619095"/>
                <a:gd name="connsiteX968" fmla="*/ 372217 w 858377"/>
                <a:gd name="connsiteY968" fmla="*/ 181044 h 619095"/>
                <a:gd name="connsiteX969" fmla="*/ 369685 w 858377"/>
                <a:gd name="connsiteY969" fmla="*/ 183576 h 619095"/>
                <a:gd name="connsiteX970" fmla="*/ 367153 w 858377"/>
                <a:gd name="connsiteY970" fmla="*/ 183576 h 619095"/>
                <a:gd name="connsiteX971" fmla="*/ 364621 w 858377"/>
                <a:gd name="connsiteY971" fmla="*/ 186109 h 619095"/>
                <a:gd name="connsiteX972" fmla="*/ 364621 w 858377"/>
                <a:gd name="connsiteY972" fmla="*/ 188640 h 619095"/>
                <a:gd name="connsiteX973" fmla="*/ 359556 w 858377"/>
                <a:gd name="connsiteY973" fmla="*/ 188640 h 619095"/>
                <a:gd name="connsiteX974" fmla="*/ 362089 w 858377"/>
                <a:gd name="connsiteY974" fmla="*/ 186109 h 619095"/>
                <a:gd name="connsiteX975" fmla="*/ 364621 w 858377"/>
                <a:gd name="connsiteY975" fmla="*/ 183576 h 619095"/>
                <a:gd name="connsiteX976" fmla="*/ 369685 w 858377"/>
                <a:gd name="connsiteY976" fmla="*/ 178512 h 619095"/>
                <a:gd name="connsiteX977" fmla="*/ 372217 w 858377"/>
                <a:gd name="connsiteY977" fmla="*/ 175980 h 619095"/>
                <a:gd name="connsiteX978" fmla="*/ 374749 w 858377"/>
                <a:gd name="connsiteY978" fmla="*/ 175980 h 619095"/>
                <a:gd name="connsiteX979" fmla="*/ 374749 w 858377"/>
                <a:gd name="connsiteY979" fmla="*/ 173448 h 619095"/>
                <a:gd name="connsiteX980" fmla="*/ 374749 w 858377"/>
                <a:gd name="connsiteY980" fmla="*/ 170916 h 619095"/>
                <a:gd name="connsiteX981" fmla="*/ 372217 w 858377"/>
                <a:gd name="connsiteY981" fmla="*/ 170916 h 619095"/>
                <a:gd name="connsiteX982" fmla="*/ 369685 w 858377"/>
                <a:gd name="connsiteY982" fmla="*/ 170916 h 619095"/>
                <a:gd name="connsiteX983" fmla="*/ 369685 w 858377"/>
                <a:gd name="connsiteY983" fmla="*/ 168384 h 619095"/>
                <a:gd name="connsiteX984" fmla="*/ 372217 w 858377"/>
                <a:gd name="connsiteY984" fmla="*/ 168384 h 619095"/>
                <a:gd name="connsiteX985" fmla="*/ 372217 w 858377"/>
                <a:gd name="connsiteY985" fmla="*/ 165852 h 619095"/>
                <a:gd name="connsiteX986" fmla="*/ 374749 w 858377"/>
                <a:gd name="connsiteY986" fmla="*/ 165852 h 619095"/>
                <a:gd name="connsiteX987" fmla="*/ 367153 w 858377"/>
                <a:gd name="connsiteY987" fmla="*/ 169650 h 619095"/>
                <a:gd name="connsiteX988" fmla="*/ 364621 w 858377"/>
                <a:gd name="connsiteY988" fmla="*/ 169650 h 619095"/>
                <a:gd name="connsiteX989" fmla="*/ 362089 w 858377"/>
                <a:gd name="connsiteY989" fmla="*/ 167118 h 619095"/>
                <a:gd name="connsiteX990" fmla="*/ 359556 w 858377"/>
                <a:gd name="connsiteY990" fmla="*/ 167118 h 619095"/>
                <a:gd name="connsiteX991" fmla="*/ 357024 w 858377"/>
                <a:gd name="connsiteY991" fmla="*/ 162053 h 619095"/>
                <a:gd name="connsiteX992" fmla="*/ 359556 w 858377"/>
                <a:gd name="connsiteY992" fmla="*/ 162053 h 619095"/>
                <a:gd name="connsiteX993" fmla="*/ 362089 w 858377"/>
                <a:gd name="connsiteY993" fmla="*/ 162053 h 619095"/>
                <a:gd name="connsiteX994" fmla="*/ 369685 w 858377"/>
                <a:gd name="connsiteY994" fmla="*/ 167118 h 619095"/>
                <a:gd name="connsiteX995" fmla="*/ 367153 w 858377"/>
                <a:gd name="connsiteY995" fmla="*/ 169650 h 619095"/>
                <a:gd name="connsiteX996" fmla="*/ 378547 w 858377"/>
                <a:gd name="connsiteY996" fmla="*/ 153191 h 619095"/>
                <a:gd name="connsiteX997" fmla="*/ 376015 w 858377"/>
                <a:gd name="connsiteY997" fmla="*/ 153191 h 619095"/>
                <a:gd name="connsiteX998" fmla="*/ 376015 w 858377"/>
                <a:gd name="connsiteY998" fmla="*/ 150659 h 619095"/>
                <a:gd name="connsiteX999" fmla="*/ 378547 w 858377"/>
                <a:gd name="connsiteY999" fmla="*/ 150659 h 619095"/>
                <a:gd name="connsiteX1000" fmla="*/ 381079 w 858377"/>
                <a:gd name="connsiteY1000" fmla="*/ 150659 h 619095"/>
                <a:gd name="connsiteX1001" fmla="*/ 378547 w 858377"/>
                <a:gd name="connsiteY1001" fmla="*/ 153191 h 619095"/>
                <a:gd name="connsiteX1002" fmla="*/ 101283 w 858377"/>
                <a:gd name="connsiteY1002" fmla="*/ 148127 h 619095"/>
                <a:gd name="connsiteX1003" fmla="*/ 103816 w 858377"/>
                <a:gd name="connsiteY1003" fmla="*/ 148127 h 619095"/>
                <a:gd name="connsiteX1004" fmla="*/ 106348 w 858377"/>
                <a:gd name="connsiteY1004" fmla="*/ 148127 h 619095"/>
                <a:gd name="connsiteX1005" fmla="*/ 108880 w 858377"/>
                <a:gd name="connsiteY1005" fmla="*/ 148127 h 619095"/>
                <a:gd name="connsiteX1006" fmla="*/ 111412 w 858377"/>
                <a:gd name="connsiteY1006" fmla="*/ 148127 h 619095"/>
                <a:gd name="connsiteX1007" fmla="*/ 113944 w 858377"/>
                <a:gd name="connsiteY1007" fmla="*/ 148127 h 619095"/>
                <a:gd name="connsiteX1008" fmla="*/ 116476 w 858377"/>
                <a:gd name="connsiteY1008" fmla="*/ 148127 h 619095"/>
                <a:gd name="connsiteX1009" fmla="*/ 116476 w 858377"/>
                <a:gd name="connsiteY1009" fmla="*/ 150659 h 619095"/>
                <a:gd name="connsiteX1010" fmla="*/ 119008 w 858377"/>
                <a:gd name="connsiteY1010" fmla="*/ 150659 h 619095"/>
                <a:gd name="connsiteX1011" fmla="*/ 119008 w 858377"/>
                <a:gd name="connsiteY1011" fmla="*/ 153191 h 619095"/>
                <a:gd name="connsiteX1012" fmla="*/ 124072 w 858377"/>
                <a:gd name="connsiteY1012" fmla="*/ 150659 h 619095"/>
                <a:gd name="connsiteX1013" fmla="*/ 126604 w 858377"/>
                <a:gd name="connsiteY1013" fmla="*/ 150659 h 619095"/>
                <a:gd name="connsiteX1014" fmla="*/ 129137 w 858377"/>
                <a:gd name="connsiteY1014" fmla="*/ 148127 h 619095"/>
                <a:gd name="connsiteX1015" fmla="*/ 126604 w 858377"/>
                <a:gd name="connsiteY1015" fmla="*/ 150659 h 619095"/>
                <a:gd name="connsiteX1016" fmla="*/ 131669 w 858377"/>
                <a:gd name="connsiteY1016" fmla="*/ 153191 h 619095"/>
                <a:gd name="connsiteX1017" fmla="*/ 131669 w 858377"/>
                <a:gd name="connsiteY1017" fmla="*/ 155723 h 619095"/>
                <a:gd name="connsiteX1018" fmla="*/ 134201 w 858377"/>
                <a:gd name="connsiteY1018" fmla="*/ 153191 h 619095"/>
                <a:gd name="connsiteX1019" fmla="*/ 136733 w 858377"/>
                <a:gd name="connsiteY1019" fmla="*/ 153191 h 619095"/>
                <a:gd name="connsiteX1020" fmla="*/ 139265 w 858377"/>
                <a:gd name="connsiteY1020" fmla="*/ 150659 h 619095"/>
                <a:gd name="connsiteX1021" fmla="*/ 139265 w 858377"/>
                <a:gd name="connsiteY1021" fmla="*/ 148127 h 619095"/>
                <a:gd name="connsiteX1022" fmla="*/ 141797 w 858377"/>
                <a:gd name="connsiteY1022" fmla="*/ 148127 h 619095"/>
                <a:gd name="connsiteX1023" fmla="*/ 144329 w 858377"/>
                <a:gd name="connsiteY1023" fmla="*/ 148127 h 619095"/>
                <a:gd name="connsiteX1024" fmla="*/ 144329 w 858377"/>
                <a:gd name="connsiteY1024" fmla="*/ 150659 h 619095"/>
                <a:gd name="connsiteX1025" fmla="*/ 146861 w 858377"/>
                <a:gd name="connsiteY1025" fmla="*/ 150659 h 619095"/>
                <a:gd name="connsiteX1026" fmla="*/ 149393 w 858377"/>
                <a:gd name="connsiteY1026" fmla="*/ 150659 h 619095"/>
                <a:gd name="connsiteX1027" fmla="*/ 151925 w 858377"/>
                <a:gd name="connsiteY1027" fmla="*/ 150659 h 619095"/>
                <a:gd name="connsiteX1028" fmla="*/ 151925 w 858377"/>
                <a:gd name="connsiteY1028" fmla="*/ 153191 h 619095"/>
                <a:gd name="connsiteX1029" fmla="*/ 154457 w 858377"/>
                <a:gd name="connsiteY1029" fmla="*/ 155723 h 619095"/>
                <a:gd name="connsiteX1030" fmla="*/ 156990 w 858377"/>
                <a:gd name="connsiteY1030" fmla="*/ 158255 h 619095"/>
                <a:gd name="connsiteX1031" fmla="*/ 159522 w 858377"/>
                <a:gd name="connsiteY1031" fmla="*/ 158255 h 619095"/>
                <a:gd name="connsiteX1032" fmla="*/ 159522 w 858377"/>
                <a:gd name="connsiteY1032" fmla="*/ 155723 h 619095"/>
                <a:gd name="connsiteX1033" fmla="*/ 162054 w 858377"/>
                <a:gd name="connsiteY1033" fmla="*/ 155723 h 619095"/>
                <a:gd name="connsiteX1034" fmla="*/ 164586 w 858377"/>
                <a:gd name="connsiteY1034" fmla="*/ 155723 h 619095"/>
                <a:gd name="connsiteX1035" fmla="*/ 164586 w 858377"/>
                <a:gd name="connsiteY1035" fmla="*/ 153191 h 619095"/>
                <a:gd name="connsiteX1036" fmla="*/ 164586 w 858377"/>
                <a:gd name="connsiteY1036" fmla="*/ 150659 h 619095"/>
                <a:gd name="connsiteX1037" fmla="*/ 167118 w 858377"/>
                <a:gd name="connsiteY1037" fmla="*/ 153191 h 619095"/>
                <a:gd name="connsiteX1038" fmla="*/ 169650 w 858377"/>
                <a:gd name="connsiteY1038" fmla="*/ 153191 h 619095"/>
                <a:gd name="connsiteX1039" fmla="*/ 172182 w 858377"/>
                <a:gd name="connsiteY1039" fmla="*/ 153191 h 619095"/>
                <a:gd name="connsiteX1040" fmla="*/ 172182 w 858377"/>
                <a:gd name="connsiteY1040" fmla="*/ 155723 h 619095"/>
                <a:gd name="connsiteX1041" fmla="*/ 172182 w 858377"/>
                <a:gd name="connsiteY1041" fmla="*/ 158255 h 619095"/>
                <a:gd name="connsiteX1042" fmla="*/ 174714 w 858377"/>
                <a:gd name="connsiteY1042" fmla="*/ 158255 h 619095"/>
                <a:gd name="connsiteX1043" fmla="*/ 177246 w 858377"/>
                <a:gd name="connsiteY1043" fmla="*/ 158255 h 619095"/>
                <a:gd name="connsiteX1044" fmla="*/ 174714 w 858377"/>
                <a:gd name="connsiteY1044" fmla="*/ 163320 h 619095"/>
                <a:gd name="connsiteX1045" fmla="*/ 177246 w 858377"/>
                <a:gd name="connsiteY1045" fmla="*/ 163320 h 619095"/>
                <a:gd name="connsiteX1046" fmla="*/ 182310 w 858377"/>
                <a:gd name="connsiteY1046" fmla="*/ 165852 h 619095"/>
                <a:gd name="connsiteX1047" fmla="*/ 187375 w 858377"/>
                <a:gd name="connsiteY1047" fmla="*/ 165852 h 619095"/>
                <a:gd name="connsiteX1048" fmla="*/ 187375 w 858377"/>
                <a:gd name="connsiteY1048" fmla="*/ 163320 h 619095"/>
                <a:gd name="connsiteX1049" fmla="*/ 189907 w 858377"/>
                <a:gd name="connsiteY1049" fmla="*/ 165852 h 619095"/>
                <a:gd name="connsiteX1050" fmla="*/ 189907 w 858377"/>
                <a:gd name="connsiteY1050" fmla="*/ 168384 h 619095"/>
                <a:gd name="connsiteX1051" fmla="*/ 192439 w 858377"/>
                <a:gd name="connsiteY1051" fmla="*/ 168384 h 619095"/>
                <a:gd name="connsiteX1052" fmla="*/ 194971 w 858377"/>
                <a:gd name="connsiteY1052" fmla="*/ 170916 h 619095"/>
                <a:gd name="connsiteX1053" fmla="*/ 197503 w 858377"/>
                <a:gd name="connsiteY1053" fmla="*/ 170916 h 619095"/>
                <a:gd name="connsiteX1054" fmla="*/ 197503 w 858377"/>
                <a:gd name="connsiteY1054" fmla="*/ 173448 h 619095"/>
                <a:gd name="connsiteX1055" fmla="*/ 194971 w 858377"/>
                <a:gd name="connsiteY1055" fmla="*/ 170916 h 619095"/>
                <a:gd name="connsiteX1056" fmla="*/ 192439 w 858377"/>
                <a:gd name="connsiteY1056" fmla="*/ 168384 h 619095"/>
                <a:gd name="connsiteX1057" fmla="*/ 187375 w 858377"/>
                <a:gd name="connsiteY1057" fmla="*/ 173448 h 619095"/>
                <a:gd name="connsiteX1058" fmla="*/ 189907 w 858377"/>
                <a:gd name="connsiteY1058" fmla="*/ 173448 h 619095"/>
                <a:gd name="connsiteX1059" fmla="*/ 189907 w 858377"/>
                <a:gd name="connsiteY1059" fmla="*/ 175980 h 619095"/>
                <a:gd name="connsiteX1060" fmla="*/ 192439 w 858377"/>
                <a:gd name="connsiteY1060" fmla="*/ 175980 h 619095"/>
                <a:gd name="connsiteX1061" fmla="*/ 192439 w 858377"/>
                <a:gd name="connsiteY1061" fmla="*/ 178512 h 619095"/>
                <a:gd name="connsiteX1062" fmla="*/ 194971 w 858377"/>
                <a:gd name="connsiteY1062" fmla="*/ 181044 h 619095"/>
                <a:gd name="connsiteX1063" fmla="*/ 197503 w 858377"/>
                <a:gd name="connsiteY1063" fmla="*/ 181044 h 619095"/>
                <a:gd name="connsiteX1064" fmla="*/ 200035 w 858377"/>
                <a:gd name="connsiteY1064" fmla="*/ 183576 h 619095"/>
                <a:gd name="connsiteX1065" fmla="*/ 202567 w 858377"/>
                <a:gd name="connsiteY1065" fmla="*/ 183576 h 619095"/>
                <a:gd name="connsiteX1066" fmla="*/ 205099 w 858377"/>
                <a:gd name="connsiteY1066" fmla="*/ 183576 h 619095"/>
                <a:gd name="connsiteX1067" fmla="*/ 207631 w 858377"/>
                <a:gd name="connsiteY1067" fmla="*/ 183576 h 619095"/>
                <a:gd name="connsiteX1068" fmla="*/ 207631 w 858377"/>
                <a:gd name="connsiteY1068" fmla="*/ 181044 h 619095"/>
                <a:gd name="connsiteX1069" fmla="*/ 210163 w 858377"/>
                <a:gd name="connsiteY1069" fmla="*/ 181044 h 619095"/>
                <a:gd name="connsiteX1070" fmla="*/ 210163 w 858377"/>
                <a:gd name="connsiteY1070" fmla="*/ 183576 h 619095"/>
                <a:gd name="connsiteX1071" fmla="*/ 212695 w 858377"/>
                <a:gd name="connsiteY1071" fmla="*/ 181044 h 619095"/>
                <a:gd name="connsiteX1072" fmla="*/ 215227 w 858377"/>
                <a:gd name="connsiteY1072" fmla="*/ 181044 h 619095"/>
                <a:gd name="connsiteX1073" fmla="*/ 222824 w 858377"/>
                <a:gd name="connsiteY1073" fmla="*/ 186109 h 619095"/>
                <a:gd name="connsiteX1074" fmla="*/ 230420 w 858377"/>
                <a:gd name="connsiteY1074" fmla="*/ 188640 h 619095"/>
                <a:gd name="connsiteX1075" fmla="*/ 232952 w 858377"/>
                <a:gd name="connsiteY1075" fmla="*/ 191173 h 619095"/>
                <a:gd name="connsiteX1076" fmla="*/ 240548 w 858377"/>
                <a:gd name="connsiteY1076" fmla="*/ 196237 h 619095"/>
                <a:gd name="connsiteX1077" fmla="*/ 243081 w 858377"/>
                <a:gd name="connsiteY1077" fmla="*/ 196237 h 619095"/>
                <a:gd name="connsiteX1078" fmla="*/ 243081 w 858377"/>
                <a:gd name="connsiteY1078" fmla="*/ 198769 h 619095"/>
                <a:gd name="connsiteX1079" fmla="*/ 245613 w 858377"/>
                <a:gd name="connsiteY1079" fmla="*/ 196237 h 619095"/>
                <a:gd name="connsiteX1080" fmla="*/ 245613 w 858377"/>
                <a:gd name="connsiteY1080" fmla="*/ 193705 h 619095"/>
                <a:gd name="connsiteX1081" fmla="*/ 243081 w 858377"/>
                <a:gd name="connsiteY1081" fmla="*/ 191173 h 619095"/>
                <a:gd name="connsiteX1082" fmla="*/ 243081 w 858377"/>
                <a:gd name="connsiteY1082" fmla="*/ 188640 h 619095"/>
                <a:gd name="connsiteX1083" fmla="*/ 238016 w 858377"/>
                <a:gd name="connsiteY1083" fmla="*/ 186109 h 619095"/>
                <a:gd name="connsiteX1084" fmla="*/ 232952 w 858377"/>
                <a:gd name="connsiteY1084" fmla="*/ 181044 h 619095"/>
                <a:gd name="connsiteX1085" fmla="*/ 222824 w 858377"/>
                <a:gd name="connsiteY1085" fmla="*/ 181044 h 619095"/>
                <a:gd name="connsiteX1086" fmla="*/ 220292 w 858377"/>
                <a:gd name="connsiteY1086" fmla="*/ 181044 h 619095"/>
                <a:gd name="connsiteX1087" fmla="*/ 217760 w 858377"/>
                <a:gd name="connsiteY1087" fmla="*/ 181044 h 619095"/>
                <a:gd name="connsiteX1088" fmla="*/ 212695 w 858377"/>
                <a:gd name="connsiteY1088" fmla="*/ 178512 h 619095"/>
                <a:gd name="connsiteX1089" fmla="*/ 212695 w 858377"/>
                <a:gd name="connsiteY1089" fmla="*/ 175980 h 619095"/>
                <a:gd name="connsiteX1090" fmla="*/ 215227 w 858377"/>
                <a:gd name="connsiteY1090" fmla="*/ 175980 h 619095"/>
                <a:gd name="connsiteX1091" fmla="*/ 217760 w 858377"/>
                <a:gd name="connsiteY1091" fmla="*/ 175980 h 619095"/>
                <a:gd name="connsiteX1092" fmla="*/ 220292 w 858377"/>
                <a:gd name="connsiteY1092" fmla="*/ 175980 h 619095"/>
                <a:gd name="connsiteX1093" fmla="*/ 222824 w 858377"/>
                <a:gd name="connsiteY1093" fmla="*/ 175980 h 619095"/>
                <a:gd name="connsiteX1094" fmla="*/ 225356 w 858377"/>
                <a:gd name="connsiteY1094" fmla="*/ 175980 h 619095"/>
                <a:gd name="connsiteX1095" fmla="*/ 225356 w 858377"/>
                <a:gd name="connsiteY1095" fmla="*/ 178512 h 619095"/>
                <a:gd name="connsiteX1096" fmla="*/ 227888 w 858377"/>
                <a:gd name="connsiteY1096" fmla="*/ 181044 h 619095"/>
                <a:gd name="connsiteX1097" fmla="*/ 230420 w 858377"/>
                <a:gd name="connsiteY1097" fmla="*/ 181044 h 619095"/>
                <a:gd name="connsiteX1098" fmla="*/ 232952 w 858377"/>
                <a:gd name="connsiteY1098" fmla="*/ 181044 h 619095"/>
                <a:gd name="connsiteX1099" fmla="*/ 232952 w 858377"/>
                <a:gd name="connsiteY1099" fmla="*/ 183576 h 619095"/>
                <a:gd name="connsiteX1100" fmla="*/ 235484 w 858377"/>
                <a:gd name="connsiteY1100" fmla="*/ 186109 h 619095"/>
                <a:gd name="connsiteX1101" fmla="*/ 238016 w 858377"/>
                <a:gd name="connsiteY1101" fmla="*/ 188640 h 619095"/>
                <a:gd name="connsiteX1102" fmla="*/ 238016 w 858377"/>
                <a:gd name="connsiteY1102" fmla="*/ 186109 h 619095"/>
                <a:gd name="connsiteX1103" fmla="*/ 240548 w 858377"/>
                <a:gd name="connsiteY1103" fmla="*/ 188640 h 619095"/>
                <a:gd name="connsiteX1104" fmla="*/ 243081 w 858377"/>
                <a:gd name="connsiteY1104" fmla="*/ 191173 h 619095"/>
                <a:gd name="connsiteX1105" fmla="*/ 243081 w 858377"/>
                <a:gd name="connsiteY1105" fmla="*/ 193705 h 619095"/>
                <a:gd name="connsiteX1106" fmla="*/ 243081 w 858377"/>
                <a:gd name="connsiteY1106" fmla="*/ 196237 h 619095"/>
                <a:gd name="connsiteX1107" fmla="*/ 245613 w 858377"/>
                <a:gd name="connsiteY1107" fmla="*/ 196237 h 619095"/>
                <a:gd name="connsiteX1108" fmla="*/ 248145 w 858377"/>
                <a:gd name="connsiteY1108" fmla="*/ 196237 h 619095"/>
                <a:gd name="connsiteX1109" fmla="*/ 250677 w 858377"/>
                <a:gd name="connsiteY1109" fmla="*/ 196237 h 619095"/>
                <a:gd name="connsiteX1110" fmla="*/ 250677 w 858377"/>
                <a:gd name="connsiteY1110" fmla="*/ 198769 h 619095"/>
                <a:gd name="connsiteX1111" fmla="*/ 250677 w 858377"/>
                <a:gd name="connsiteY1111" fmla="*/ 201301 h 619095"/>
                <a:gd name="connsiteX1112" fmla="*/ 253209 w 858377"/>
                <a:gd name="connsiteY1112" fmla="*/ 203833 h 619095"/>
                <a:gd name="connsiteX1113" fmla="*/ 255741 w 858377"/>
                <a:gd name="connsiteY1113" fmla="*/ 206365 h 619095"/>
                <a:gd name="connsiteX1114" fmla="*/ 264603 w 858377"/>
                <a:gd name="connsiteY1114" fmla="*/ 212695 h 619095"/>
                <a:gd name="connsiteX1115" fmla="*/ 267135 w 858377"/>
                <a:gd name="connsiteY1115" fmla="*/ 212695 h 619095"/>
                <a:gd name="connsiteX1116" fmla="*/ 267135 w 858377"/>
                <a:gd name="connsiteY1116" fmla="*/ 215227 h 619095"/>
                <a:gd name="connsiteX1117" fmla="*/ 269667 w 858377"/>
                <a:gd name="connsiteY1117" fmla="*/ 217760 h 619095"/>
                <a:gd name="connsiteX1118" fmla="*/ 272199 w 858377"/>
                <a:gd name="connsiteY1118" fmla="*/ 220292 h 619095"/>
                <a:gd name="connsiteX1119" fmla="*/ 274732 w 858377"/>
                <a:gd name="connsiteY1119" fmla="*/ 222824 h 619095"/>
                <a:gd name="connsiteX1120" fmla="*/ 274732 w 858377"/>
                <a:gd name="connsiteY1120" fmla="*/ 227888 h 619095"/>
                <a:gd name="connsiteX1121" fmla="*/ 274732 w 858377"/>
                <a:gd name="connsiteY1121" fmla="*/ 230420 h 619095"/>
                <a:gd name="connsiteX1122" fmla="*/ 277264 w 858377"/>
                <a:gd name="connsiteY1122" fmla="*/ 227888 h 619095"/>
                <a:gd name="connsiteX1123" fmla="*/ 279796 w 858377"/>
                <a:gd name="connsiteY1123" fmla="*/ 225356 h 619095"/>
                <a:gd name="connsiteX1124" fmla="*/ 284860 w 858377"/>
                <a:gd name="connsiteY1124" fmla="*/ 227888 h 619095"/>
                <a:gd name="connsiteX1125" fmla="*/ 287392 w 858377"/>
                <a:gd name="connsiteY1125" fmla="*/ 230420 h 619095"/>
                <a:gd name="connsiteX1126" fmla="*/ 287392 w 858377"/>
                <a:gd name="connsiteY1126" fmla="*/ 232952 h 619095"/>
                <a:gd name="connsiteX1127" fmla="*/ 284860 w 858377"/>
                <a:gd name="connsiteY1127" fmla="*/ 232952 h 619095"/>
                <a:gd name="connsiteX1128" fmla="*/ 287392 w 858377"/>
                <a:gd name="connsiteY1128" fmla="*/ 235484 h 619095"/>
                <a:gd name="connsiteX1129" fmla="*/ 289924 w 858377"/>
                <a:gd name="connsiteY1129" fmla="*/ 232952 h 619095"/>
                <a:gd name="connsiteX1130" fmla="*/ 289924 w 858377"/>
                <a:gd name="connsiteY1130" fmla="*/ 230420 h 619095"/>
                <a:gd name="connsiteX1131" fmla="*/ 294988 w 858377"/>
                <a:gd name="connsiteY1131" fmla="*/ 230420 h 619095"/>
                <a:gd name="connsiteX1132" fmla="*/ 297520 w 858377"/>
                <a:gd name="connsiteY1132" fmla="*/ 232952 h 619095"/>
                <a:gd name="connsiteX1133" fmla="*/ 300053 w 858377"/>
                <a:gd name="connsiteY1133" fmla="*/ 232952 h 619095"/>
                <a:gd name="connsiteX1134" fmla="*/ 302584 w 858377"/>
                <a:gd name="connsiteY1134" fmla="*/ 235484 h 619095"/>
                <a:gd name="connsiteX1135" fmla="*/ 305117 w 858377"/>
                <a:gd name="connsiteY1135" fmla="*/ 238016 h 619095"/>
                <a:gd name="connsiteX1136" fmla="*/ 307649 w 858377"/>
                <a:gd name="connsiteY1136" fmla="*/ 238016 h 619095"/>
                <a:gd name="connsiteX1137" fmla="*/ 312713 w 858377"/>
                <a:gd name="connsiteY1137" fmla="*/ 238016 h 619095"/>
                <a:gd name="connsiteX1138" fmla="*/ 312713 w 858377"/>
                <a:gd name="connsiteY1138" fmla="*/ 235484 h 619095"/>
                <a:gd name="connsiteX1139" fmla="*/ 315245 w 858377"/>
                <a:gd name="connsiteY1139" fmla="*/ 235484 h 619095"/>
                <a:gd name="connsiteX1140" fmla="*/ 317777 w 858377"/>
                <a:gd name="connsiteY1140" fmla="*/ 238016 h 619095"/>
                <a:gd name="connsiteX1141" fmla="*/ 320309 w 858377"/>
                <a:gd name="connsiteY1141" fmla="*/ 240548 h 619095"/>
                <a:gd name="connsiteX1142" fmla="*/ 322841 w 858377"/>
                <a:gd name="connsiteY1142" fmla="*/ 240548 h 619095"/>
                <a:gd name="connsiteX1143" fmla="*/ 322841 w 858377"/>
                <a:gd name="connsiteY1143" fmla="*/ 243081 h 619095"/>
                <a:gd name="connsiteX1144" fmla="*/ 320309 w 858377"/>
                <a:gd name="connsiteY1144" fmla="*/ 248145 h 619095"/>
                <a:gd name="connsiteX1145" fmla="*/ 317777 w 858377"/>
                <a:gd name="connsiteY1145" fmla="*/ 250677 h 619095"/>
                <a:gd name="connsiteX1146" fmla="*/ 315245 w 858377"/>
                <a:gd name="connsiteY1146" fmla="*/ 250677 h 619095"/>
                <a:gd name="connsiteX1147" fmla="*/ 315245 w 858377"/>
                <a:gd name="connsiteY1147" fmla="*/ 253209 h 619095"/>
                <a:gd name="connsiteX1148" fmla="*/ 315245 w 858377"/>
                <a:gd name="connsiteY1148" fmla="*/ 255741 h 619095"/>
                <a:gd name="connsiteX1149" fmla="*/ 317777 w 858377"/>
                <a:gd name="connsiteY1149" fmla="*/ 255741 h 619095"/>
                <a:gd name="connsiteX1150" fmla="*/ 322841 w 858377"/>
                <a:gd name="connsiteY1150" fmla="*/ 255741 h 619095"/>
                <a:gd name="connsiteX1151" fmla="*/ 327905 w 858377"/>
                <a:gd name="connsiteY1151" fmla="*/ 255741 h 619095"/>
                <a:gd name="connsiteX1152" fmla="*/ 325373 w 858377"/>
                <a:gd name="connsiteY1152" fmla="*/ 255741 h 619095"/>
                <a:gd name="connsiteX1153" fmla="*/ 325373 w 858377"/>
                <a:gd name="connsiteY1153" fmla="*/ 253209 h 619095"/>
                <a:gd name="connsiteX1154" fmla="*/ 327905 w 858377"/>
                <a:gd name="connsiteY1154" fmla="*/ 253209 h 619095"/>
                <a:gd name="connsiteX1155" fmla="*/ 335502 w 858377"/>
                <a:gd name="connsiteY1155" fmla="*/ 255741 h 619095"/>
                <a:gd name="connsiteX1156" fmla="*/ 343098 w 858377"/>
                <a:gd name="connsiteY1156" fmla="*/ 255741 h 619095"/>
                <a:gd name="connsiteX1157" fmla="*/ 345630 w 858377"/>
                <a:gd name="connsiteY1157" fmla="*/ 255741 h 619095"/>
                <a:gd name="connsiteX1158" fmla="*/ 353226 w 858377"/>
                <a:gd name="connsiteY1158" fmla="*/ 260805 h 619095"/>
                <a:gd name="connsiteX1159" fmla="*/ 353226 w 858377"/>
                <a:gd name="connsiteY1159" fmla="*/ 263337 h 619095"/>
                <a:gd name="connsiteX1160" fmla="*/ 355758 w 858377"/>
                <a:gd name="connsiteY1160" fmla="*/ 263337 h 619095"/>
                <a:gd name="connsiteX1161" fmla="*/ 358291 w 858377"/>
                <a:gd name="connsiteY1161" fmla="*/ 265869 h 619095"/>
                <a:gd name="connsiteX1162" fmla="*/ 358291 w 858377"/>
                <a:gd name="connsiteY1162" fmla="*/ 268401 h 619095"/>
                <a:gd name="connsiteX1163" fmla="*/ 360822 w 858377"/>
                <a:gd name="connsiteY1163" fmla="*/ 268401 h 619095"/>
                <a:gd name="connsiteX1164" fmla="*/ 360822 w 858377"/>
                <a:gd name="connsiteY1164" fmla="*/ 270933 h 619095"/>
                <a:gd name="connsiteX1165" fmla="*/ 365887 w 858377"/>
                <a:gd name="connsiteY1165" fmla="*/ 273466 h 619095"/>
                <a:gd name="connsiteX1166" fmla="*/ 368419 w 858377"/>
                <a:gd name="connsiteY1166" fmla="*/ 273466 h 619095"/>
                <a:gd name="connsiteX1167" fmla="*/ 370951 w 858377"/>
                <a:gd name="connsiteY1167" fmla="*/ 273466 h 619095"/>
                <a:gd name="connsiteX1168" fmla="*/ 373483 w 858377"/>
                <a:gd name="connsiteY1168" fmla="*/ 275997 h 619095"/>
                <a:gd name="connsiteX1169" fmla="*/ 373483 w 858377"/>
                <a:gd name="connsiteY1169" fmla="*/ 278530 h 619095"/>
                <a:gd name="connsiteX1170" fmla="*/ 370951 w 858377"/>
                <a:gd name="connsiteY1170" fmla="*/ 283594 h 619095"/>
                <a:gd name="connsiteX1171" fmla="*/ 368419 w 858377"/>
                <a:gd name="connsiteY1171" fmla="*/ 283594 h 619095"/>
                <a:gd name="connsiteX1172" fmla="*/ 365887 w 858377"/>
                <a:gd name="connsiteY1172" fmla="*/ 283594 h 619095"/>
                <a:gd name="connsiteX1173" fmla="*/ 360822 w 858377"/>
                <a:gd name="connsiteY1173" fmla="*/ 283594 h 619095"/>
                <a:gd name="connsiteX1174" fmla="*/ 358291 w 858377"/>
                <a:gd name="connsiteY1174" fmla="*/ 283594 h 619095"/>
                <a:gd name="connsiteX1175" fmla="*/ 355758 w 858377"/>
                <a:gd name="connsiteY1175" fmla="*/ 283594 h 619095"/>
                <a:gd name="connsiteX1176" fmla="*/ 353226 w 858377"/>
                <a:gd name="connsiteY1176" fmla="*/ 283594 h 619095"/>
                <a:gd name="connsiteX1177" fmla="*/ 350694 w 858377"/>
                <a:gd name="connsiteY1177" fmla="*/ 283594 h 619095"/>
                <a:gd name="connsiteX1178" fmla="*/ 350694 w 858377"/>
                <a:gd name="connsiteY1178" fmla="*/ 286126 h 619095"/>
                <a:gd name="connsiteX1179" fmla="*/ 348162 w 858377"/>
                <a:gd name="connsiteY1179" fmla="*/ 286126 h 619095"/>
                <a:gd name="connsiteX1180" fmla="*/ 345630 w 858377"/>
                <a:gd name="connsiteY1180" fmla="*/ 288658 h 619095"/>
                <a:gd name="connsiteX1181" fmla="*/ 343098 w 858377"/>
                <a:gd name="connsiteY1181" fmla="*/ 291190 h 619095"/>
                <a:gd name="connsiteX1182" fmla="*/ 340566 w 858377"/>
                <a:gd name="connsiteY1182" fmla="*/ 291190 h 619095"/>
                <a:gd name="connsiteX1183" fmla="*/ 338034 w 858377"/>
                <a:gd name="connsiteY1183" fmla="*/ 291190 h 619095"/>
                <a:gd name="connsiteX1184" fmla="*/ 338034 w 858377"/>
                <a:gd name="connsiteY1184" fmla="*/ 288658 h 619095"/>
                <a:gd name="connsiteX1185" fmla="*/ 340566 w 858377"/>
                <a:gd name="connsiteY1185" fmla="*/ 288658 h 619095"/>
                <a:gd name="connsiteX1186" fmla="*/ 340566 w 858377"/>
                <a:gd name="connsiteY1186" fmla="*/ 286126 h 619095"/>
                <a:gd name="connsiteX1187" fmla="*/ 340566 w 858377"/>
                <a:gd name="connsiteY1187" fmla="*/ 283594 h 619095"/>
                <a:gd name="connsiteX1188" fmla="*/ 338034 w 858377"/>
                <a:gd name="connsiteY1188" fmla="*/ 286126 h 619095"/>
                <a:gd name="connsiteX1189" fmla="*/ 338034 w 858377"/>
                <a:gd name="connsiteY1189" fmla="*/ 288658 h 619095"/>
                <a:gd name="connsiteX1190" fmla="*/ 338034 w 858377"/>
                <a:gd name="connsiteY1190" fmla="*/ 291190 h 619095"/>
                <a:gd name="connsiteX1191" fmla="*/ 335502 w 858377"/>
                <a:gd name="connsiteY1191" fmla="*/ 291190 h 619095"/>
                <a:gd name="connsiteX1192" fmla="*/ 332970 w 858377"/>
                <a:gd name="connsiteY1192" fmla="*/ 291190 h 619095"/>
                <a:gd name="connsiteX1193" fmla="*/ 330437 w 858377"/>
                <a:gd name="connsiteY1193" fmla="*/ 293722 h 619095"/>
                <a:gd name="connsiteX1194" fmla="*/ 325373 w 858377"/>
                <a:gd name="connsiteY1194" fmla="*/ 291190 h 619095"/>
                <a:gd name="connsiteX1195" fmla="*/ 322841 w 858377"/>
                <a:gd name="connsiteY1195" fmla="*/ 291190 h 619095"/>
                <a:gd name="connsiteX1196" fmla="*/ 320309 w 858377"/>
                <a:gd name="connsiteY1196" fmla="*/ 291190 h 619095"/>
                <a:gd name="connsiteX1197" fmla="*/ 317777 w 858377"/>
                <a:gd name="connsiteY1197" fmla="*/ 288658 h 619095"/>
                <a:gd name="connsiteX1198" fmla="*/ 310181 w 858377"/>
                <a:gd name="connsiteY1198" fmla="*/ 288658 h 619095"/>
                <a:gd name="connsiteX1199" fmla="*/ 298786 w 858377"/>
                <a:gd name="connsiteY1199" fmla="*/ 288658 h 619095"/>
                <a:gd name="connsiteX1200" fmla="*/ 296254 w 858377"/>
                <a:gd name="connsiteY1200" fmla="*/ 286126 h 619095"/>
                <a:gd name="connsiteX1201" fmla="*/ 293722 w 858377"/>
                <a:gd name="connsiteY1201" fmla="*/ 286126 h 619095"/>
                <a:gd name="connsiteX1202" fmla="*/ 288658 w 858377"/>
                <a:gd name="connsiteY1202" fmla="*/ 288658 h 619095"/>
                <a:gd name="connsiteX1203" fmla="*/ 286126 w 858377"/>
                <a:gd name="connsiteY1203" fmla="*/ 288658 h 619095"/>
                <a:gd name="connsiteX1204" fmla="*/ 283594 w 858377"/>
                <a:gd name="connsiteY1204" fmla="*/ 288658 h 619095"/>
                <a:gd name="connsiteX1205" fmla="*/ 281062 w 858377"/>
                <a:gd name="connsiteY1205" fmla="*/ 288658 h 619095"/>
                <a:gd name="connsiteX1206" fmla="*/ 275998 w 858377"/>
                <a:gd name="connsiteY1206" fmla="*/ 291190 h 619095"/>
                <a:gd name="connsiteX1207" fmla="*/ 270933 w 858377"/>
                <a:gd name="connsiteY1207" fmla="*/ 291190 h 619095"/>
                <a:gd name="connsiteX1208" fmla="*/ 268401 w 858377"/>
                <a:gd name="connsiteY1208" fmla="*/ 291190 h 619095"/>
                <a:gd name="connsiteX1209" fmla="*/ 268401 w 858377"/>
                <a:gd name="connsiteY1209" fmla="*/ 293722 h 619095"/>
                <a:gd name="connsiteX1210" fmla="*/ 268401 w 858377"/>
                <a:gd name="connsiteY1210" fmla="*/ 291190 h 619095"/>
                <a:gd name="connsiteX1211" fmla="*/ 265869 w 858377"/>
                <a:gd name="connsiteY1211" fmla="*/ 291190 h 619095"/>
                <a:gd name="connsiteX1212" fmla="*/ 263337 w 858377"/>
                <a:gd name="connsiteY1212" fmla="*/ 291190 h 619095"/>
                <a:gd name="connsiteX1213" fmla="*/ 260805 w 858377"/>
                <a:gd name="connsiteY1213" fmla="*/ 291190 h 619095"/>
                <a:gd name="connsiteX1214" fmla="*/ 260805 w 858377"/>
                <a:gd name="connsiteY1214" fmla="*/ 291190 h 619095"/>
                <a:gd name="connsiteX1215" fmla="*/ 258273 w 858377"/>
                <a:gd name="connsiteY1215" fmla="*/ 291190 h 619095"/>
                <a:gd name="connsiteX1216" fmla="*/ 258273 w 858377"/>
                <a:gd name="connsiteY1216" fmla="*/ 293722 h 619095"/>
                <a:gd name="connsiteX1217" fmla="*/ 248145 w 858377"/>
                <a:gd name="connsiteY1217" fmla="*/ 293722 h 619095"/>
                <a:gd name="connsiteX1218" fmla="*/ 245613 w 858377"/>
                <a:gd name="connsiteY1218" fmla="*/ 293722 h 619095"/>
                <a:gd name="connsiteX1219" fmla="*/ 243081 w 858377"/>
                <a:gd name="connsiteY1219" fmla="*/ 293722 h 619095"/>
                <a:gd name="connsiteX1220" fmla="*/ 245613 w 858377"/>
                <a:gd name="connsiteY1220" fmla="*/ 291190 h 619095"/>
                <a:gd name="connsiteX1221" fmla="*/ 248145 w 858377"/>
                <a:gd name="connsiteY1221" fmla="*/ 286126 h 619095"/>
                <a:gd name="connsiteX1222" fmla="*/ 248145 w 858377"/>
                <a:gd name="connsiteY1222" fmla="*/ 283594 h 619095"/>
                <a:gd name="connsiteX1223" fmla="*/ 255741 w 858377"/>
                <a:gd name="connsiteY1223" fmla="*/ 278530 h 619095"/>
                <a:gd name="connsiteX1224" fmla="*/ 258273 w 858377"/>
                <a:gd name="connsiteY1224" fmla="*/ 278530 h 619095"/>
                <a:gd name="connsiteX1225" fmla="*/ 258273 w 858377"/>
                <a:gd name="connsiteY1225" fmla="*/ 275997 h 619095"/>
                <a:gd name="connsiteX1226" fmla="*/ 260805 w 858377"/>
                <a:gd name="connsiteY1226" fmla="*/ 275997 h 619095"/>
                <a:gd name="connsiteX1227" fmla="*/ 263337 w 858377"/>
                <a:gd name="connsiteY1227" fmla="*/ 273466 h 619095"/>
                <a:gd name="connsiteX1228" fmla="*/ 265869 w 858377"/>
                <a:gd name="connsiteY1228" fmla="*/ 270933 h 619095"/>
                <a:gd name="connsiteX1229" fmla="*/ 268401 w 858377"/>
                <a:gd name="connsiteY1229" fmla="*/ 265869 h 619095"/>
                <a:gd name="connsiteX1230" fmla="*/ 263337 w 858377"/>
                <a:gd name="connsiteY1230" fmla="*/ 259539 h 619095"/>
                <a:gd name="connsiteX1231" fmla="*/ 260805 w 858377"/>
                <a:gd name="connsiteY1231" fmla="*/ 259539 h 619095"/>
                <a:gd name="connsiteX1232" fmla="*/ 258273 w 858377"/>
                <a:gd name="connsiteY1232" fmla="*/ 257007 h 619095"/>
                <a:gd name="connsiteX1233" fmla="*/ 253209 w 858377"/>
                <a:gd name="connsiteY1233" fmla="*/ 257007 h 619095"/>
                <a:gd name="connsiteX1234" fmla="*/ 250677 w 858377"/>
                <a:gd name="connsiteY1234" fmla="*/ 257007 h 619095"/>
                <a:gd name="connsiteX1235" fmla="*/ 245613 w 858377"/>
                <a:gd name="connsiteY1235" fmla="*/ 257007 h 619095"/>
                <a:gd name="connsiteX1236" fmla="*/ 243081 w 858377"/>
                <a:gd name="connsiteY1236" fmla="*/ 257007 h 619095"/>
                <a:gd name="connsiteX1237" fmla="*/ 240548 w 858377"/>
                <a:gd name="connsiteY1237" fmla="*/ 257007 h 619095"/>
                <a:gd name="connsiteX1238" fmla="*/ 238016 w 858377"/>
                <a:gd name="connsiteY1238" fmla="*/ 257007 h 619095"/>
                <a:gd name="connsiteX1239" fmla="*/ 232952 w 858377"/>
                <a:gd name="connsiteY1239" fmla="*/ 257007 h 619095"/>
                <a:gd name="connsiteX1240" fmla="*/ 227888 w 858377"/>
                <a:gd name="connsiteY1240" fmla="*/ 251943 h 619095"/>
                <a:gd name="connsiteX1241" fmla="*/ 225356 w 858377"/>
                <a:gd name="connsiteY1241" fmla="*/ 246879 h 619095"/>
                <a:gd name="connsiteX1242" fmla="*/ 222824 w 858377"/>
                <a:gd name="connsiteY1242" fmla="*/ 246879 h 619095"/>
                <a:gd name="connsiteX1243" fmla="*/ 217760 w 858377"/>
                <a:gd name="connsiteY1243" fmla="*/ 241814 h 619095"/>
                <a:gd name="connsiteX1244" fmla="*/ 215227 w 858377"/>
                <a:gd name="connsiteY1244" fmla="*/ 236750 h 619095"/>
                <a:gd name="connsiteX1245" fmla="*/ 215227 w 858377"/>
                <a:gd name="connsiteY1245" fmla="*/ 231686 h 619095"/>
                <a:gd name="connsiteX1246" fmla="*/ 215227 w 858377"/>
                <a:gd name="connsiteY1246" fmla="*/ 226622 h 619095"/>
                <a:gd name="connsiteX1247" fmla="*/ 212695 w 858377"/>
                <a:gd name="connsiteY1247" fmla="*/ 224090 h 619095"/>
                <a:gd name="connsiteX1248" fmla="*/ 212695 w 858377"/>
                <a:gd name="connsiteY1248" fmla="*/ 221558 h 619095"/>
                <a:gd name="connsiteX1249" fmla="*/ 210163 w 858377"/>
                <a:gd name="connsiteY1249" fmla="*/ 219025 h 619095"/>
                <a:gd name="connsiteX1250" fmla="*/ 210163 w 858377"/>
                <a:gd name="connsiteY1250" fmla="*/ 216494 h 619095"/>
                <a:gd name="connsiteX1251" fmla="*/ 210163 w 858377"/>
                <a:gd name="connsiteY1251" fmla="*/ 216494 h 619095"/>
                <a:gd name="connsiteX1252" fmla="*/ 207631 w 858377"/>
                <a:gd name="connsiteY1252" fmla="*/ 216494 h 619095"/>
                <a:gd name="connsiteX1253" fmla="*/ 205099 w 858377"/>
                <a:gd name="connsiteY1253" fmla="*/ 216494 h 619095"/>
                <a:gd name="connsiteX1254" fmla="*/ 202567 w 858377"/>
                <a:gd name="connsiteY1254" fmla="*/ 216494 h 619095"/>
                <a:gd name="connsiteX1255" fmla="*/ 200035 w 858377"/>
                <a:gd name="connsiteY1255" fmla="*/ 219025 h 619095"/>
                <a:gd name="connsiteX1256" fmla="*/ 197503 w 858377"/>
                <a:gd name="connsiteY1256" fmla="*/ 219025 h 619095"/>
                <a:gd name="connsiteX1257" fmla="*/ 194971 w 858377"/>
                <a:gd name="connsiteY1257" fmla="*/ 219025 h 619095"/>
                <a:gd name="connsiteX1258" fmla="*/ 192439 w 858377"/>
                <a:gd name="connsiteY1258" fmla="*/ 219025 h 619095"/>
                <a:gd name="connsiteX1259" fmla="*/ 184842 w 858377"/>
                <a:gd name="connsiteY1259" fmla="*/ 216494 h 619095"/>
                <a:gd name="connsiteX1260" fmla="*/ 177246 w 858377"/>
                <a:gd name="connsiteY1260" fmla="*/ 213961 h 619095"/>
                <a:gd name="connsiteX1261" fmla="*/ 172182 w 858377"/>
                <a:gd name="connsiteY1261" fmla="*/ 211429 h 619095"/>
                <a:gd name="connsiteX1262" fmla="*/ 172182 w 858377"/>
                <a:gd name="connsiteY1262" fmla="*/ 211429 h 619095"/>
                <a:gd name="connsiteX1263" fmla="*/ 167118 w 858377"/>
                <a:gd name="connsiteY1263" fmla="*/ 211429 h 619095"/>
                <a:gd name="connsiteX1264" fmla="*/ 167118 w 858377"/>
                <a:gd name="connsiteY1264" fmla="*/ 208897 h 619095"/>
                <a:gd name="connsiteX1265" fmla="*/ 164586 w 858377"/>
                <a:gd name="connsiteY1265" fmla="*/ 206365 h 619095"/>
                <a:gd name="connsiteX1266" fmla="*/ 162054 w 858377"/>
                <a:gd name="connsiteY1266" fmla="*/ 206365 h 619095"/>
                <a:gd name="connsiteX1267" fmla="*/ 159522 w 858377"/>
                <a:gd name="connsiteY1267" fmla="*/ 206365 h 619095"/>
                <a:gd name="connsiteX1268" fmla="*/ 156990 w 858377"/>
                <a:gd name="connsiteY1268" fmla="*/ 203833 h 619095"/>
                <a:gd name="connsiteX1269" fmla="*/ 154457 w 858377"/>
                <a:gd name="connsiteY1269" fmla="*/ 201301 h 619095"/>
                <a:gd name="connsiteX1270" fmla="*/ 154457 w 858377"/>
                <a:gd name="connsiteY1270" fmla="*/ 198769 h 619095"/>
                <a:gd name="connsiteX1271" fmla="*/ 151925 w 858377"/>
                <a:gd name="connsiteY1271" fmla="*/ 198769 h 619095"/>
                <a:gd name="connsiteX1272" fmla="*/ 146861 w 858377"/>
                <a:gd name="connsiteY1272" fmla="*/ 196237 h 619095"/>
                <a:gd name="connsiteX1273" fmla="*/ 146861 w 858377"/>
                <a:gd name="connsiteY1273" fmla="*/ 196237 h 619095"/>
                <a:gd name="connsiteX1274" fmla="*/ 144329 w 858377"/>
                <a:gd name="connsiteY1274" fmla="*/ 196237 h 619095"/>
                <a:gd name="connsiteX1275" fmla="*/ 141797 w 858377"/>
                <a:gd name="connsiteY1275" fmla="*/ 196237 h 619095"/>
                <a:gd name="connsiteX1276" fmla="*/ 139265 w 858377"/>
                <a:gd name="connsiteY1276" fmla="*/ 198769 h 619095"/>
                <a:gd name="connsiteX1277" fmla="*/ 136733 w 858377"/>
                <a:gd name="connsiteY1277" fmla="*/ 198769 h 619095"/>
                <a:gd name="connsiteX1278" fmla="*/ 134201 w 858377"/>
                <a:gd name="connsiteY1278" fmla="*/ 196237 h 619095"/>
                <a:gd name="connsiteX1279" fmla="*/ 131669 w 858377"/>
                <a:gd name="connsiteY1279" fmla="*/ 196237 h 619095"/>
                <a:gd name="connsiteX1280" fmla="*/ 129137 w 858377"/>
                <a:gd name="connsiteY1280" fmla="*/ 193705 h 619095"/>
                <a:gd name="connsiteX1281" fmla="*/ 126604 w 858377"/>
                <a:gd name="connsiteY1281" fmla="*/ 193705 h 619095"/>
                <a:gd name="connsiteX1282" fmla="*/ 126604 w 858377"/>
                <a:gd name="connsiteY1282" fmla="*/ 196237 h 619095"/>
                <a:gd name="connsiteX1283" fmla="*/ 124072 w 858377"/>
                <a:gd name="connsiteY1283" fmla="*/ 196237 h 619095"/>
                <a:gd name="connsiteX1284" fmla="*/ 121540 w 858377"/>
                <a:gd name="connsiteY1284" fmla="*/ 196237 h 619095"/>
                <a:gd name="connsiteX1285" fmla="*/ 121540 w 858377"/>
                <a:gd name="connsiteY1285" fmla="*/ 193705 h 619095"/>
                <a:gd name="connsiteX1286" fmla="*/ 121540 w 858377"/>
                <a:gd name="connsiteY1286" fmla="*/ 191173 h 619095"/>
                <a:gd name="connsiteX1287" fmla="*/ 119008 w 858377"/>
                <a:gd name="connsiteY1287" fmla="*/ 191173 h 619095"/>
                <a:gd name="connsiteX1288" fmla="*/ 111412 w 858377"/>
                <a:gd name="connsiteY1288" fmla="*/ 191173 h 619095"/>
                <a:gd name="connsiteX1289" fmla="*/ 108880 w 858377"/>
                <a:gd name="connsiteY1289" fmla="*/ 191173 h 619095"/>
                <a:gd name="connsiteX1290" fmla="*/ 106348 w 858377"/>
                <a:gd name="connsiteY1290" fmla="*/ 191173 h 619095"/>
                <a:gd name="connsiteX1291" fmla="*/ 101283 w 858377"/>
                <a:gd name="connsiteY1291" fmla="*/ 186109 h 619095"/>
                <a:gd name="connsiteX1292" fmla="*/ 98751 w 858377"/>
                <a:gd name="connsiteY1292" fmla="*/ 183576 h 619095"/>
                <a:gd name="connsiteX1293" fmla="*/ 96219 w 858377"/>
                <a:gd name="connsiteY1293" fmla="*/ 183576 h 619095"/>
                <a:gd name="connsiteX1294" fmla="*/ 96219 w 858377"/>
                <a:gd name="connsiteY1294" fmla="*/ 181044 h 619095"/>
                <a:gd name="connsiteX1295" fmla="*/ 98751 w 858377"/>
                <a:gd name="connsiteY1295" fmla="*/ 181044 h 619095"/>
                <a:gd name="connsiteX1296" fmla="*/ 101283 w 858377"/>
                <a:gd name="connsiteY1296" fmla="*/ 181044 h 619095"/>
                <a:gd name="connsiteX1297" fmla="*/ 106348 w 858377"/>
                <a:gd name="connsiteY1297" fmla="*/ 181044 h 619095"/>
                <a:gd name="connsiteX1298" fmla="*/ 108880 w 858377"/>
                <a:gd name="connsiteY1298" fmla="*/ 181044 h 619095"/>
                <a:gd name="connsiteX1299" fmla="*/ 111412 w 858377"/>
                <a:gd name="connsiteY1299" fmla="*/ 178512 h 619095"/>
                <a:gd name="connsiteX1300" fmla="*/ 113944 w 858377"/>
                <a:gd name="connsiteY1300" fmla="*/ 178512 h 619095"/>
                <a:gd name="connsiteX1301" fmla="*/ 113944 w 858377"/>
                <a:gd name="connsiteY1301" fmla="*/ 170916 h 619095"/>
                <a:gd name="connsiteX1302" fmla="*/ 111412 w 858377"/>
                <a:gd name="connsiteY1302" fmla="*/ 168384 h 619095"/>
                <a:gd name="connsiteX1303" fmla="*/ 108880 w 858377"/>
                <a:gd name="connsiteY1303" fmla="*/ 168384 h 619095"/>
                <a:gd name="connsiteX1304" fmla="*/ 106348 w 858377"/>
                <a:gd name="connsiteY1304" fmla="*/ 168384 h 619095"/>
                <a:gd name="connsiteX1305" fmla="*/ 103816 w 858377"/>
                <a:gd name="connsiteY1305" fmla="*/ 168384 h 619095"/>
                <a:gd name="connsiteX1306" fmla="*/ 96219 w 858377"/>
                <a:gd name="connsiteY1306" fmla="*/ 168384 h 619095"/>
                <a:gd name="connsiteX1307" fmla="*/ 87357 w 858377"/>
                <a:gd name="connsiteY1307" fmla="*/ 165852 h 619095"/>
                <a:gd name="connsiteX1308" fmla="*/ 79761 w 858377"/>
                <a:gd name="connsiteY1308" fmla="*/ 168384 h 619095"/>
                <a:gd name="connsiteX1309" fmla="*/ 77229 w 858377"/>
                <a:gd name="connsiteY1309" fmla="*/ 165852 h 619095"/>
                <a:gd name="connsiteX1310" fmla="*/ 74697 w 858377"/>
                <a:gd name="connsiteY1310" fmla="*/ 165852 h 619095"/>
                <a:gd name="connsiteX1311" fmla="*/ 74697 w 858377"/>
                <a:gd name="connsiteY1311" fmla="*/ 168384 h 619095"/>
                <a:gd name="connsiteX1312" fmla="*/ 74697 w 858377"/>
                <a:gd name="connsiteY1312" fmla="*/ 170916 h 619095"/>
                <a:gd name="connsiteX1313" fmla="*/ 72165 w 858377"/>
                <a:gd name="connsiteY1313" fmla="*/ 170916 h 619095"/>
                <a:gd name="connsiteX1314" fmla="*/ 64568 w 858377"/>
                <a:gd name="connsiteY1314" fmla="*/ 173448 h 619095"/>
                <a:gd name="connsiteX1315" fmla="*/ 64568 w 858377"/>
                <a:gd name="connsiteY1315" fmla="*/ 175980 h 619095"/>
                <a:gd name="connsiteX1316" fmla="*/ 62036 w 858377"/>
                <a:gd name="connsiteY1316" fmla="*/ 178512 h 619095"/>
                <a:gd name="connsiteX1317" fmla="*/ 62036 w 858377"/>
                <a:gd name="connsiteY1317" fmla="*/ 181044 h 619095"/>
                <a:gd name="connsiteX1318" fmla="*/ 59504 w 858377"/>
                <a:gd name="connsiteY1318" fmla="*/ 183576 h 619095"/>
                <a:gd name="connsiteX1319" fmla="*/ 56972 w 858377"/>
                <a:gd name="connsiteY1319" fmla="*/ 181044 h 619095"/>
                <a:gd name="connsiteX1320" fmla="*/ 54440 w 858377"/>
                <a:gd name="connsiteY1320" fmla="*/ 186109 h 619095"/>
                <a:gd name="connsiteX1321" fmla="*/ 54440 w 858377"/>
                <a:gd name="connsiteY1321" fmla="*/ 188640 h 619095"/>
                <a:gd name="connsiteX1322" fmla="*/ 51908 w 858377"/>
                <a:gd name="connsiteY1322" fmla="*/ 188640 h 619095"/>
                <a:gd name="connsiteX1323" fmla="*/ 49376 w 858377"/>
                <a:gd name="connsiteY1323" fmla="*/ 188640 h 619095"/>
                <a:gd name="connsiteX1324" fmla="*/ 46844 w 858377"/>
                <a:gd name="connsiteY1324" fmla="*/ 188640 h 619095"/>
                <a:gd name="connsiteX1325" fmla="*/ 41779 w 858377"/>
                <a:gd name="connsiteY1325" fmla="*/ 188640 h 619095"/>
                <a:gd name="connsiteX1326" fmla="*/ 39247 w 858377"/>
                <a:gd name="connsiteY1326" fmla="*/ 188640 h 619095"/>
                <a:gd name="connsiteX1327" fmla="*/ 36715 w 858377"/>
                <a:gd name="connsiteY1327" fmla="*/ 188640 h 619095"/>
                <a:gd name="connsiteX1328" fmla="*/ 34183 w 858377"/>
                <a:gd name="connsiteY1328" fmla="*/ 188640 h 619095"/>
                <a:gd name="connsiteX1329" fmla="*/ 34183 w 858377"/>
                <a:gd name="connsiteY1329" fmla="*/ 191173 h 619095"/>
                <a:gd name="connsiteX1330" fmla="*/ 31651 w 858377"/>
                <a:gd name="connsiteY1330" fmla="*/ 191173 h 619095"/>
                <a:gd name="connsiteX1331" fmla="*/ 31651 w 858377"/>
                <a:gd name="connsiteY1331" fmla="*/ 193705 h 619095"/>
                <a:gd name="connsiteX1332" fmla="*/ 31651 w 858377"/>
                <a:gd name="connsiteY1332" fmla="*/ 196237 h 619095"/>
                <a:gd name="connsiteX1333" fmla="*/ 31651 w 858377"/>
                <a:gd name="connsiteY1333" fmla="*/ 198769 h 619095"/>
                <a:gd name="connsiteX1334" fmla="*/ 29119 w 858377"/>
                <a:gd name="connsiteY1334" fmla="*/ 201301 h 619095"/>
                <a:gd name="connsiteX1335" fmla="*/ 29119 w 858377"/>
                <a:gd name="connsiteY1335" fmla="*/ 196237 h 619095"/>
                <a:gd name="connsiteX1336" fmla="*/ 26587 w 858377"/>
                <a:gd name="connsiteY1336" fmla="*/ 196237 h 619095"/>
                <a:gd name="connsiteX1337" fmla="*/ 21523 w 858377"/>
                <a:gd name="connsiteY1337" fmla="*/ 198769 h 619095"/>
                <a:gd name="connsiteX1338" fmla="*/ 18991 w 858377"/>
                <a:gd name="connsiteY1338" fmla="*/ 198769 h 619095"/>
                <a:gd name="connsiteX1339" fmla="*/ 18991 w 858377"/>
                <a:gd name="connsiteY1339" fmla="*/ 201301 h 619095"/>
                <a:gd name="connsiteX1340" fmla="*/ 20257 w 858377"/>
                <a:gd name="connsiteY1340" fmla="*/ 201301 h 619095"/>
                <a:gd name="connsiteX1341" fmla="*/ 20257 w 858377"/>
                <a:gd name="connsiteY1341" fmla="*/ 203833 h 619095"/>
                <a:gd name="connsiteX1342" fmla="*/ 17725 w 858377"/>
                <a:gd name="connsiteY1342" fmla="*/ 203833 h 619095"/>
                <a:gd name="connsiteX1343" fmla="*/ 15193 w 858377"/>
                <a:gd name="connsiteY1343" fmla="*/ 203833 h 619095"/>
                <a:gd name="connsiteX1344" fmla="*/ 17725 w 858377"/>
                <a:gd name="connsiteY1344" fmla="*/ 201301 h 619095"/>
                <a:gd name="connsiteX1345" fmla="*/ 17725 w 858377"/>
                <a:gd name="connsiteY1345" fmla="*/ 198769 h 619095"/>
                <a:gd name="connsiteX1346" fmla="*/ 17725 w 858377"/>
                <a:gd name="connsiteY1346" fmla="*/ 196237 h 619095"/>
                <a:gd name="connsiteX1347" fmla="*/ 15193 w 858377"/>
                <a:gd name="connsiteY1347" fmla="*/ 196237 h 619095"/>
                <a:gd name="connsiteX1348" fmla="*/ 12660 w 858377"/>
                <a:gd name="connsiteY1348" fmla="*/ 198769 h 619095"/>
                <a:gd name="connsiteX1349" fmla="*/ 10128 w 858377"/>
                <a:gd name="connsiteY1349" fmla="*/ 198769 h 619095"/>
                <a:gd name="connsiteX1350" fmla="*/ 7596 w 858377"/>
                <a:gd name="connsiteY1350" fmla="*/ 201301 h 619095"/>
                <a:gd name="connsiteX1351" fmla="*/ 5064 w 858377"/>
                <a:gd name="connsiteY1351" fmla="*/ 201301 h 619095"/>
                <a:gd name="connsiteX1352" fmla="*/ 5064 w 858377"/>
                <a:gd name="connsiteY1352" fmla="*/ 203833 h 619095"/>
                <a:gd name="connsiteX1353" fmla="*/ 5064 w 858377"/>
                <a:gd name="connsiteY1353" fmla="*/ 201301 h 619095"/>
                <a:gd name="connsiteX1354" fmla="*/ 2532 w 858377"/>
                <a:gd name="connsiteY1354" fmla="*/ 201301 h 619095"/>
                <a:gd name="connsiteX1355" fmla="*/ 0 w 858377"/>
                <a:gd name="connsiteY1355" fmla="*/ 201301 h 619095"/>
                <a:gd name="connsiteX1356" fmla="*/ 0 w 858377"/>
                <a:gd name="connsiteY1356" fmla="*/ 198769 h 619095"/>
                <a:gd name="connsiteX1357" fmla="*/ 2532 w 858377"/>
                <a:gd name="connsiteY1357" fmla="*/ 198769 h 619095"/>
                <a:gd name="connsiteX1358" fmla="*/ 5064 w 858377"/>
                <a:gd name="connsiteY1358" fmla="*/ 198769 h 619095"/>
                <a:gd name="connsiteX1359" fmla="*/ 13927 w 858377"/>
                <a:gd name="connsiteY1359" fmla="*/ 193705 h 619095"/>
                <a:gd name="connsiteX1360" fmla="*/ 16459 w 858377"/>
                <a:gd name="connsiteY1360" fmla="*/ 193705 h 619095"/>
                <a:gd name="connsiteX1361" fmla="*/ 18991 w 858377"/>
                <a:gd name="connsiteY1361" fmla="*/ 193705 h 619095"/>
                <a:gd name="connsiteX1362" fmla="*/ 21523 w 858377"/>
                <a:gd name="connsiteY1362" fmla="*/ 193705 h 619095"/>
                <a:gd name="connsiteX1363" fmla="*/ 21523 w 858377"/>
                <a:gd name="connsiteY1363" fmla="*/ 191173 h 619095"/>
                <a:gd name="connsiteX1364" fmla="*/ 18991 w 858377"/>
                <a:gd name="connsiteY1364" fmla="*/ 188640 h 619095"/>
                <a:gd name="connsiteX1365" fmla="*/ 16459 w 858377"/>
                <a:gd name="connsiteY1365" fmla="*/ 186109 h 619095"/>
                <a:gd name="connsiteX1366" fmla="*/ 18991 w 858377"/>
                <a:gd name="connsiteY1366" fmla="*/ 181044 h 619095"/>
                <a:gd name="connsiteX1367" fmla="*/ 18991 w 858377"/>
                <a:gd name="connsiteY1367" fmla="*/ 178512 h 619095"/>
                <a:gd name="connsiteX1368" fmla="*/ 21523 w 858377"/>
                <a:gd name="connsiteY1368" fmla="*/ 173448 h 619095"/>
                <a:gd name="connsiteX1369" fmla="*/ 26587 w 858377"/>
                <a:gd name="connsiteY1369" fmla="*/ 170916 h 619095"/>
                <a:gd name="connsiteX1370" fmla="*/ 31651 w 858377"/>
                <a:gd name="connsiteY1370" fmla="*/ 165852 h 619095"/>
                <a:gd name="connsiteX1371" fmla="*/ 39247 w 858377"/>
                <a:gd name="connsiteY1371" fmla="*/ 160788 h 619095"/>
                <a:gd name="connsiteX1372" fmla="*/ 44312 w 858377"/>
                <a:gd name="connsiteY1372" fmla="*/ 158255 h 619095"/>
                <a:gd name="connsiteX1373" fmla="*/ 54440 w 858377"/>
                <a:gd name="connsiteY1373" fmla="*/ 155723 h 619095"/>
                <a:gd name="connsiteX1374" fmla="*/ 62036 w 858377"/>
                <a:gd name="connsiteY1374" fmla="*/ 150659 h 619095"/>
                <a:gd name="connsiteX1375" fmla="*/ 67100 w 858377"/>
                <a:gd name="connsiteY1375" fmla="*/ 150659 h 619095"/>
                <a:gd name="connsiteX1376" fmla="*/ 69632 w 858377"/>
                <a:gd name="connsiteY1376" fmla="*/ 150659 h 619095"/>
                <a:gd name="connsiteX1377" fmla="*/ 69632 w 858377"/>
                <a:gd name="connsiteY1377" fmla="*/ 153191 h 619095"/>
                <a:gd name="connsiteX1378" fmla="*/ 72165 w 858377"/>
                <a:gd name="connsiteY1378" fmla="*/ 150659 h 619095"/>
                <a:gd name="connsiteX1379" fmla="*/ 74697 w 858377"/>
                <a:gd name="connsiteY1379" fmla="*/ 148127 h 619095"/>
                <a:gd name="connsiteX1380" fmla="*/ 77229 w 858377"/>
                <a:gd name="connsiteY1380" fmla="*/ 148127 h 619095"/>
                <a:gd name="connsiteX1381" fmla="*/ 77229 w 858377"/>
                <a:gd name="connsiteY1381" fmla="*/ 150659 h 619095"/>
                <a:gd name="connsiteX1382" fmla="*/ 79761 w 858377"/>
                <a:gd name="connsiteY1382" fmla="*/ 150659 h 619095"/>
                <a:gd name="connsiteX1383" fmla="*/ 79761 w 858377"/>
                <a:gd name="connsiteY1383" fmla="*/ 148127 h 619095"/>
                <a:gd name="connsiteX1384" fmla="*/ 84825 w 858377"/>
                <a:gd name="connsiteY1384" fmla="*/ 148127 h 619095"/>
                <a:gd name="connsiteX1385" fmla="*/ 87357 w 858377"/>
                <a:gd name="connsiteY1385" fmla="*/ 145595 h 619095"/>
                <a:gd name="connsiteX1386" fmla="*/ 89889 w 858377"/>
                <a:gd name="connsiteY1386" fmla="*/ 145595 h 619095"/>
                <a:gd name="connsiteX1387" fmla="*/ 92421 w 858377"/>
                <a:gd name="connsiteY1387" fmla="*/ 143063 h 619095"/>
                <a:gd name="connsiteX1388" fmla="*/ 94953 w 858377"/>
                <a:gd name="connsiteY1388" fmla="*/ 143063 h 619095"/>
                <a:gd name="connsiteX1389" fmla="*/ 97486 w 858377"/>
                <a:gd name="connsiteY1389" fmla="*/ 143063 h 619095"/>
                <a:gd name="connsiteX1390" fmla="*/ 100018 w 858377"/>
                <a:gd name="connsiteY1390" fmla="*/ 143063 h 619095"/>
                <a:gd name="connsiteX1391" fmla="*/ 102550 w 858377"/>
                <a:gd name="connsiteY1391" fmla="*/ 143063 h 619095"/>
                <a:gd name="connsiteX1392" fmla="*/ 101283 w 858377"/>
                <a:gd name="connsiteY1392" fmla="*/ 143063 h 619095"/>
                <a:gd name="connsiteX1393" fmla="*/ 151925 w 858377"/>
                <a:gd name="connsiteY1393" fmla="*/ 148127 h 619095"/>
                <a:gd name="connsiteX1394" fmla="*/ 149393 w 858377"/>
                <a:gd name="connsiteY1394" fmla="*/ 148127 h 619095"/>
                <a:gd name="connsiteX1395" fmla="*/ 151925 w 858377"/>
                <a:gd name="connsiteY1395" fmla="*/ 148127 h 619095"/>
                <a:gd name="connsiteX1396" fmla="*/ 317777 w 858377"/>
                <a:gd name="connsiteY1396" fmla="*/ 139265 h 619095"/>
                <a:gd name="connsiteX1397" fmla="*/ 320309 w 858377"/>
                <a:gd name="connsiteY1397" fmla="*/ 139265 h 619095"/>
                <a:gd name="connsiteX1398" fmla="*/ 317777 w 858377"/>
                <a:gd name="connsiteY1398" fmla="*/ 139265 h 619095"/>
                <a:gd name="connsiteX1399" fmla="*/ 315245 w 858377"/>
                <a:gd name="connsiteY1399" fmla="*/ 139265 h 619095"/>
                <a:gd name="connsiteX1400" fmla="*/ 315245 w 858377"/>
                <a:gd name="connsiteY1400" fmla="*/ 136733 h 619095"/>
                <a:gd name="connsiteX1401" fmla="*/ 317777 w 858377"/>
                <a:gd name="connsiteY1401" fmla="*/ 136733 h 619095"/>
                <a:gd name="connsiteX1402" fmla="*/ 317777 w 858377"/>
                <a:gd name="connsiteY1402" fmla="*/ 139265 h 619095"/>
                <a:gd name="connsiteX1403" fmla="*/ 336768 w 858377"/>
                <a:gd name="connsiteY1403" fmla="*/ 150659 h 619095"/>
                <a:gd name="connsiteX1404" fmla="*/ 339300 w 858377"/>
                <a:gd name="connsiteY1404" fmla="*/ 150659 h 619095"/>
                <a:gd name="connsiteX1405" fmla="*/ 339300 w 858377"/>
                <a:gd name="connsiteY1405" fmla="*/ 153191 h 619095"/>
                <a:gd name="connsiteX1406" fmla="*/ 341832 w 858377"/>
                <a:gd name="connsiteY1406" fmla="*/ 155723 h 619095"/>
                <a:gd name="connsiteX1407" fmla="*/ 341832 w 858377"/>
                <a:gd name="connsiteY1407" fmla="*/ 158255 h 619095"/>
                <a:gd name="connsiteX1408" fmla="*/ 341832 w 858377"/>
                <a:gd name="connsiteY1408" fmla="*/ 160788 h 619095"/>
                <a:gd name="connsiteX1409" fmla="*/ 341832 w 858377"/>
                <a:gd name="connsiteY1409" fmla="*/ 163320 h 619095"/>
                <a:gd name="connsiteX1410" fmla="*/ 341832 w 858377"/>
                <a:gd name="connsiteY1410" fmla="*/ 160788 h 619095"/>
                <a:gd name="connsiteX1411" fmla="*/ 339300 w 858377"/>
                <a:gd name="connsiteY1411" fmla="*/ 158255 h 619095"/>
                <a:gd name="connsiteX1412" fmla="*/ 339300 w 858377"/>
                <a:gd name="connsiteY1412" fmla="*/ 155723 h 619095"/>
                <a:gd name="connsiteX1413" fmla="*/ 339300 w 858377"/>
                <a:gd name="connsiteY1413" fmla="*/ 153191 h 619095"/>
                <a:gd name="connsiteX1414" fmla="*/ 336768 w 858377"/>
                <a:gd name="connsiteY1414" fmla="*/ 153191 h 619095"/>
                <a:gd name="connsiteX1415" fmla="*/ 334235 w 858377"/>
                <a:gd name="connsiteY1415" fmla="*/ 153191 h 619095"/>
                <a:gd name="connsiteX1416" fmla="*/ 334235 w 858377"/>
                <a:gd name="connsiteY1416" fmla="*/ 150659 h 619095"/>
                <a:gd name="connsiteX1417" fmla="*/ 331704 w 858377"/>
                <a:gd name="connsiteY1417" fmla="*/ 150659 h 619095"/>
                <a:gd name="connsiteX1418" fmla="*/ 331704 w 858377"/>
                <a:gd name="connsiteY1418" fmla="*/ 148127 h 619095"/>
                <a:gd name="connsiteX1419" fmla="*/ 331704 w 858377"/>
                <a:gd name="connsiteY1419" fmla="*/ 150659 h 619095"/>
                <a:gd name="connsiteX1420" fmla="*/ 334235 w 858377"/>
                <a:gd name="connsiteY1420" fmla="*/ 150659 h 619095"/>
                <a:gd name="connsiteX1421" fmla="*/ 334235 w 858377"/>
                <a:gd name="connsiteY1421" fmla="*/ 148127 h 619095"/>
                <a:gd name="connsiteX1422" fmla="*/ 334235 w 858377"/>
                <a:gd name="connsiteY1422" fmla="*/ 143063 h 619095"/>
                <a:gd name="connsiteX1423" fmla="*/ 331704 w 858377"/>
                <a:gd name="connsiteY1423" fmla="*/ 140531 h 619095"/>
                <a:gd name="connsiteX1424" fmla="*/ 331704 w 858377"/>
                <a:gd name="connsiteY1424" fmla="*/ 137999 h 619095"/>
                <a:gd name="connsiteX1425" fmla="*/ 326639 w 858377"/>
                <a:gd name="connsiteY1425" fmla="*/ 135467 h 619095"/>
                <a:gd name="connsiteX1426" fmla="*/ 326639 w 858377"/>
                <a:gd name="connsiteY1426" fmla="*/ 129136 h 619095"/>
                <a:gd name="connsiteX1427" fmla="*/ 329171 w 858377"/>
                <a:gd name="connsiteY1427" fmla="*/ 134201 h 619095"/>
                <a:gd name="connsiteX1428" fmla="*/ 334235 w 858377"/>
                <a:gd name="connsiteY1428" fmla="*/ 140531 h 619095"/>
                <a:gd name="connsiteX1429" fmla="*/ 334235 w 858377"/>
                <a:gd name="connsiteY1429" fmla="*/ 143063 h 619095"/>
                <a:gd name="connsiteX1430" fmla="*/ 334235 w 858377"/>
                <a:gd name="connsiteY1430" fmla="*/ 145595 h 619095"/>
                <a:gd name="connsiteX1431" fmla="*/ 334235 w 858377"/>
                <a:gd name="connsiteY1431" fmla="*/ 148127 h 619095"/>
                <a:gd name="connsiteX1432" fmla="*/ 334235 w 858377"/>
                <a:gd name="connsiteY1432" fmla="*/ 150659 h 619095"/>
                <a:gd name="connsiteX1433" fmla="*/ 336768 w 858377"/>
                <a:gd name="connsiteY1433" fmla="*/ 150659 h 619095"/>
                <a:gd name="connsiteX1434" fmla="*/ 310181 w 858377"/>
                <a:gd name="connsiteY1434" fmla="*/ 134201 h 619095"/>
                <a:gd name="connsiteX1435" fmla="*/ 305117 w 858377"/>
                <a:gd name="connsiteY1435" fmla="*/ 131668 h 619095"/>
                <a:gd name="connsiteX1436" fmla="*/ 302584 w 858377"/>
                <a:gd name="connsiteY1436" fmla="*/ 131668 h 619095"/>
                <a:gd name="connsiteX1437" fmla="*/ 300053 w 858377"/>
                <a:gd name="connsiteY1437" fmla="*/ 129136 h 619095"/>
                <a:gd name="connsiteX1438" fmla="*/ 302584 w 858377"/>
                <a:gd name="connsiteY1438" fmla="*/ 126604 h 619095"/>
                <a:gd name="connsiteX1439" fmla="*/ 305117 w 858377"/>
                <a:gd name="connsiteY1439" fmla="*/ 129136 h 619095"/>
                <a:gd name="connsiteX1440" fmla="*/ 310181 w 858377"/>
                <a:gd name="connsiteY1440" fmla="*/ 134201 h 619095"/>
                <a:gd name="connsiteX1441" fmla="*/ 343098 w 858377"/>
                <a:gd name="connsiteY1441" fmla="*/ 127870 h 619095"/>
                <a:gd name="connsiteX1442" fmla="*/ 343098 w 858377"/>
                <a:gd name="connsiteY1442" fmla="*/ 130403 h 619095"/>
                <a:gd name="connsiteX1443" fmla="*/ 340566 w 858377"/>
                <a:gd name="connsiteY1443" fmla="*/ 130403 h 619095"/>
                <a:gd name="connsiteX1444" fmla="*/ 338034 w 858377"/>
                <a:gd name="connsiteY1444" fmla="*/ 130403 h 619095"/>
                <a:gd name="connsiteX1445" fmla="*/ 338034 w 858377"/>
                <a:gd name="connsiteY1445" fmla="*/ 127870 h 619095"/>
                <a:gd name="connsiteX1446" fmla="*/ 340566 w 858377"/>
                <a:gd name="connsiteY1446" fmla="*/ 127870 h 619095"/>
                <a:gd name="connsiteX1447" fmla="*/ 343098 w 858377"/>
                <a:gd name="connsiteY1447" fmla="*/ 127870 h 619095"/>
                <a:gd name="connsiteX1448" fmla="*/ 291190 w 858377"/>
                <a:gd name="connsiteY1448" fmla="*/ 113944 h 619095"/>
                <a:gd name="connsiteX1449" fmla="*/ 291190 w 858377"/>
                <a:gd name="connsiteY1449" fmla="*/ 116476 h 619095"/>
                <a:gd name="connsiteX1450" fmla="*/ 288658 w 858377"/>
                <a:gd name="connsiteY1450" fmla="*/ 111412 h 619095"/>
                <a:gd name="connsiteX1451" fmla="*/ 291190 w 858377"/>
                <a:gd name="connsiteY1451" fmla="*/ 111412 h 619095"/>
                <a:gd name="connsiteX1452" fmla="*/ 291190 w 858377"/>
                <a:gd name="connsiteY1452" fmla="*/ 113944 h 619095"/>
                <a:gd name="connsiteX1453" fmla="*/ 353226 w 858377"/>
                <a:gd name="connsiteY1453" fmla="*/ 117742 h 619095"/>
                <a:gd name="connsiteX1454" fmla="*/ 353226 w 858377"/>
                <a:gd name="connsiteY1454" fmla="*/ 115210 h 619095"/>
                <a:gd name="connsiteX1455" fmla="*/ 353226 w 858377"/>
                <a:gd name="connsiteY1455" fmla="*/ 112678 h 619095"/>
                <a:gd name="connsiteX1456" fmla="*/ 353226 w 858377"/>
                <a:gd name="connsiteY1456" fmla="*/ 110146 h 619095"/>
                <a:gd name="connsiteX1457" fmla="*/ 355758 w 858377"/>
                <a:gd name="connsiteY1457" fmla="*/ 107614 h 619095"/>
                <a:gd name="connsiteX1458" fmla="*/ 355758 w 858377"/>
                <a:gd name="connsiteY1458" fmla="*/ 110146 h 619095"/>
                <a:gd name="connsiteX1459" fmla="*/ 355758 w 858377"/>
                <a:gd name="connsiteY1459" fmla="*/ 112678 h 619095"/>
                <a:gd name="connsiteX1460" fmla="*/ 353226 w 858377"/>
                <a:gd name="connsiteY1460" fmla="*/ 117742 h 619095"/>
                <a:gd name="connsiteX1461" fmla="*/ 286126 w 858377"/>
                <a:gd name="connsiteY1461" fmla="*/ 106348 h 619095"/>
                <a:gd name="connsiteX1462" fmla="*/ 283594 w 858377"/>
                <a:gd name="connsiteY1462" fmla="*/ 103816 h 619095"/>
                <a:gd name="connsiteX1463" fmla="*/ 286126 w 858377"/>
                <a:gd name="connsiteY1463" fmla="*/ 103816 h 619095"/>
                <a:gd name="connsiteX1464" fmla="*/ 286126 w 858377"/>
                <a:gd name="connsiteY1464" fmla="*/ 106348 h 619095"/>
                <a:gd name="connsiteX1465" fmla="*/ 326639 w 858377"/>
                <a:gd name="connsiteY1465" fmla="*/ 106348 h 619095"/>
                <a:gd name="connsiteX1466" fmla="*/ 326639 w 858377"/>
                <a:gd name="connsiteY1466" fmla="*/ 108880 h 619095"/>
                <a:gd name="connsiteX1467" fmla="*/ 324107 w 858377"/>
                <a:gd name="connsiteY1467" fmla="*/ 108880 h 619095"/>
                <a:gd name="connsiteX1468" fmla="*/ 321575 w 858377"/>
                <a:gd name="connsiteY1468" fmla="*/ 108880 h 619095"/>
                <a:gd name="connsiteX1469" fmla="*/ 321575 w 858377"/>
                <a:gd name="connsiteY1469" fmla="*/ 111412 h 619095"/>
                <a:gd name="connsiteX1470" fmla="*/ 319043 w 858377"/>
                <a:gd name="connsiteY1470" fmla="*/ 111412 h 619095"/>
                <a:gd name="connsiteX1471" fmla="*/ 319043 w 858377"/>
                <a:gd name="connsiteY1471" fmla="*/ 108880 h 619095"/>
                <a:gd name="connsiteX1472" fmla="*/ 321575 w 858377"/>
                <a:gd name="connsiteY1472" fmla="*/ 103816 h 619095"/>
                <a:gd name="connsiteX1473" fmla="*/ 319043 w 858377"/>
                <a:gd name="connsiteY1473" fmla="*/ 103816 h 619095"/>
                <a:gd name="connsiteX1474" fmla="*/ 319043 w 858377"/>
                <a:gd name="connsiteY1474" fmla="*/ 101284 h 619095"/>
                <a:gd name="connsiteX1475" fmla="*/ 319043 w 858377"/>
                <a:gd name="connsiteY1475" fmla="*/ 98751 h 619095"/>
                <a:gd name="connsiteX1476" fmla="*/ 316511 w 858377"/>
                <a:gd name="connsiteY1476" fmla="*/ 96219 h 619095"/>
                <a:gd name="connsiteX1477" fmla="*/ 316511 w 858377"/>
                <a:gd name="connsiteY1477" fmla="*/ 94953 h 619095"/>
                <a:gd name="connsiteX1478" fmla="*/ 313979 w 858377"/>
                <a:gd name="connsiteY1478" fmla="*/ 92421 h 619095"/>
                <a:gd name="connsiteX1479" fmla="*/ 311447 w 858377"/>
                <a:gd name="connsiteY1479" fmla="*/ 89889 h 619095"/>
                <a:gd name="connsiteX1480" fmla="*/ 308915 w 858377"/>
                <a:gd name="connsiteY1480" fmla="*/ 89889 h 619095"/>
                <a:gd name="connsiteX1481" fmla="*/ 308915 w 858377"/>
                <a:gd name="connsiteY1481" fmla="*/ 87357 h 619095"/>
                <a:gd name="connsiteX1482" fmla="*/ 311447 w 858377"/>
                <a:gd name="connsiteY1482" fmla="*/ 87357 h 619095"/>
                <a:gd name="connsiteX1483" fmla="*/ 313979 w 858377"/>
                <a:gd name="connsiteY1483" fmla="*/ 89889 h 619095"/>
                <a:gd name="connsiteX1484" fmla="*/ 316511 w 858377"/>
                <a:gd name="connsiteY1484" fmla="*/ 92421 h 619095"/>
                <a:gd name="connsiteX1485" fmla="*/ 316511 w 858377"/>
                <a:gd name="connsiteY1485" fmla="*/ 94953 h 619095"/>
                <a:gd name="connsiteX1486" fmla="*/ 319043 w 858377"/>
                <a:gd name="connsiteY1486" fmla="*/ 97485 h 619095"/>
                <a:gd name="connsiteX1487" fmla="*/ 319043 w 858377"/>
                <a:gd name="connsiteY1487" fmla="*/ 102550 h 619095"/>
                <a:gd name="connsiteX1488" fmla="*/ 321575 w 858377"/>
                <a:gd name="connsiteY1488" fmla="*/ 102550 h 619095"/>
                <a:gd name="connsiteX1489" fmla="*/ 326639 w 858377"/>
                <a:gd name="connsiteY1489" fmla="*/ 106348 h 619095"/>
                <a:gd name="connsiteX1490" fmla="*/ 255741 w 858377"/>
                <a:gd name="connsiteY1490" fmla="*/ 77229 h 619095"/>
                <a:gd name="connsiteX1491" fmla="*/ 253209 w 858377"/>
                <a:gd name="connsiteY1491" fmla="*/ 77229 h 619095"/>
                <a:gd name="connsiteX1492" fmla="*/ 250677 w 858377"/>
                <a:gd name="connsiteY1492" fmla="*/ 77229 h 619095"/>
                <a:gd name="connsiteX1493" fmla="*/ 250677 w 858377"/>
                <a:gd name="connsiteY1493" fmla="*/ 74697 h 619095"/>
                <a:gd name="connsiteX1494" fmla="*/ 253209 w 858377"/>
                <a:gd name="connsiteY1494" fmla="*/ 74697 h 619095"/>
                <a:gd name="connsiteX1495" fmla="*/ 253209 w 858377"/>
                <a:gd name="connsiteY1495" fmla="*/ 72164 h 619095"/>
                <a:gd name="connsiteX1496" fmla="*/ 255741 w 858377"/>
                <a:gd name="connsiteY1496" fmla="*/ 72164 h 619095"/>
                <a:gd name="connsiteX1497" fmla="*/ 258273 w 858377"/>
                <a:gd name="connsiteY1497" fmla="*/ 72164 h 619095"/>
                <a:gd name="connsiteX1498" fmla="*/ 260805 w 858377"/>
                <a:gd name="connsiteY1498" fmla="*/ 74697 h 619095"/>
                <a:gd name="connsiteX1499" fmla="*/ 258273 w 858377"/>
                <a:gd name="connsiteY1499" fmla="*/ 74697 h 619095"/>
                <a:gd name="connsiteX1500" fmla="*/ 255741 w 858377"/>
                <a:gd name="connsiteY1500" fmla="*/ 77229 h 619095"/>
                <a:gd name="connsiteX1501" fmla="*/ 229154 w 858377"/>
                <a:gd name="connsiteY1501" fmla="*/ 67100 h 619095"/>
                <a:gd name="connsiteX1502" fmla="*/ 234218 w 858377"/>
                <a:gd name="connsiteY1502" fmla="*/ 69632 h 619095"/>
                <a:gd name="connsiteX1503" fmla="*/ 236750 w 858377"/>
                <a:gd name="connsiteY1503" fmla="*/ 69632 h 619095"/>
                <a:gd name="connsiteX1504" fmla="*/ 236750 w 858377"/>
                <a:gd name="connsiteY1504" fmla="*/ 75963 h 619095"/>
                <a:gd name="connsiteX1505" fmla="*/ 239282 w 858377"/>
                <a:gd name="connsiteY1505" fmla="*/ 81027 h 619095"/>
                <a:gd name="connsiteX1506" fmla="*/ 239282 w 858377"/>
                <a:gd name="connsiteY1506" fmla="*/ 83559 h 619095"/>
                <a:gd name="connsiteX1507" fmla="*/ 241814 w 858377"/>
                <a:gd name="connsiteY1507" fmla="*/ 83559 h 619095"/>
                <a:gd name="connsiteX1508" fmla="*/ 241814 w 858377"/>
                <a:gd name="connsiteY1508" fmla="*/ 86091 h 619095"/>
                <a:gd name="connsiteX1509" fmla="*/ 244346 w 858377"/>
                <a:gd name="connsiteY1509" fmla="*/ 86091 h 619095"/>
                <a:gd name="connsiteX1510" fmla="*/ 244346 w 858377"/>
                <a:gd name="connsiteY1510" fmla="*/ 91155 h 619095"/>
                <a:gd name="connsiteX1511" fmla="*/ 246879 w 858377"/>
                <a:gd name="connsiteY1511" fmla="*/ 96219 h 619095"/>
                <a:gd name="connsiteX1512" fmla="*/ 246879 w 858377"/>
                <a:gd name="connsiteY1512" fmla="*/ 98751 h 619095"/>
                <a:gd name="connsiteX1513" fmla="*/ 249411 w 858377"/>
                <a:gd name="connsiteY1513" fmla="*/ 107614 h 619095"/>
                <a:gd name="connsiteX1514" fmla="*/ 251943 w 858377"/>
                <a:gd name="connsiteY1514" fmla="*/ 110146 h 619095"/>
                <a:gd name="connsiteX1515" fmla="*/ 251943 w 858377"/>
                <a:gd name="connsiteY1515" fmla="*/ 112678 h 619095"/>
                <a:gd name="connsiteX1516" fmla="*/ 251943 w 858377"/>
                <a:gd name="connsiteY1516" fmla="*/ 115210 h 619095"/>
                <a:gd name="connsiteX1517" fmla="*/ 251943 w 858377"/>
                <a:gd name="connsiteY1517" fmla="*/ 120274 h 619095"/>
                <a:gd name="connsiteX1518" fmla="*/ 251943 w 858377"/>
                <a:gd name="connsiteY1518" fmla="*/ 122806 h 619095"/>
                <a:gd name="connsiteX1519" fmla="*/ 251943 w 858377"/>
                <a:gd name="connsiteY1519" fmla="*/ 125338 h 619095"/>
                <a:gd name="connsiteX1520" fmla="*/ 251943 w 858377"/>
                <a:gd name="connsiteY1520" fmla="*/ 127870 h 619095"/>
                <a:gd name="connsiteX1521" fmla="*/ 249411 w 858377"/>
                <a:gd name="connsiteY1521" fmla="*/ 130403 h 619095"/>
                <a:gd name="connsiteX1522" fmla="*/ 249411 w 858377"/>
                <a:gd name="connsiteY1522" fmla="*/ 127870 h 619095"/>
                <a:gd name="connsiteX1523" fmla="*/ 244346 w 858377"/>
                <a:gd name="connsiteY1523" fmla="*/ 127870 h 619095"/>
                <a:gd name="connsiteX1524" fmla="*/ 241814 w 858377"/>
                <a:gd name="connsiteY1524" fmla="*/ 122806 h 619095"/>
                <a:gd name="connsiteX1525" fmla="*/ 239282 w 858377"/>
                <a:gd name="connsiteY1525" fmla="*/ 116476 h 619095"/>
                <a:gd name="connsiteX1526" fmla="*/ 239282 w 858377"/>
                <a:gd name="connsiteY1526" fmla="*/ 113944 h 619095"/>
                <a:gd name="connsiteX1527" fmla="*/ 234218 w 858377"/>
                <a:gd name="connsiteY1527" fmla="*/ 107614 h 619095"/>
                <a:gd name="connsiteX1528" fmla="*/ 234218 w 858377"/>
                <a:gd name="connsiteY1528" fmla="*/ 105082 h 619095"/>
                <a:gd name="connsiteX1529" fmla="*/ 231686 w 858377"/>
                <a:gd name="connsiteY1529" fmla="*/ 102550 h 619095"/>
                <a:gd name="connsiteX1530" fmla="*/ 229154 w 858377"/>
                <a:gd name="connsiteY1530" fmla="*/ 100017 h 619095"/>
                <a:gd name="connsiteX1531" fmla="*/ 226622 w 858377"/>
                <a:gd name="connsiteY1531" fmla="*/ 97485 h 619095"/>
                <a:gd name="connsiteX1532" fmla="*/ 224090 w 858377"/>
                <a:gd name="connsiteY1532" fmla="*/ 97485 h 619095"/>
                <a:gd name="connsiteX1533" fmla="*/ 221558 w 858377"/>
                <a:gd name="connsiteY1533" fmla="*/ 94953 h 619095"/>
                <a:gd name="connsiteX1534" fmla="*/ 219026 w 858377"/>
                <a:gd name="connsiteY1534" fmla="*/ 92421 h 619095"/>
                <a:gd name="connsiteX1535" fmla="*/ 224090 w 858377"/>
                <a:gd name="connsiteY1535" fmla="*/ 89889 h 619095"/>
                <a:gd name="connsiteX1536" fmla="*/ 224090 w 858377"/>
                <a:gd name="connsiteY1536" fmla="*/ 87357 h 619095"/>
                <a:gd name="connsiteX1537" fmla="*/ 226622 w 858377"/>
                <a:gd name="connsiteY1537" fmla="*/ 87357 h 619095"/>
                <a:gd name="connsiteX1538" fmla="*/ 226622 w 858377"/>
                <a:gd name="connsiteY1538" fmla="*/ 84825 h 619095"/>
                <a:gd name="connsiteX1539" fmla="*/ 229154 w 858377"/>
                <a:gd name="connsiteY1539" fmla="*/ 82293 h 619095"/>
                <a:gd name="connsiteX1540" fmla="*/ 229154 w 858377"/>
                <a:gd name="connsiteY1540" fmla="*/ 79761 h 619095"/>
                <a:gd name="connsiteX1541" fmla="*/ 229154 w 858377"/>
                <a:gd name="connsiteY1541" fmla="*/ 74697 h 619095"/>
                <a:gd name="connsiteX1542" fmla="*/ 229154 w 858377"/>
                <a:gd name="connsiteY1542" fmla="*/ 72164 h 619095"/>
                <a:gd name="connsiteX1543" fmla="*/ 229154 w 858377"/>
                <a:gd name="connsiteY1543" fmla="*/ 69632 h 619095"/>
                <a:gd name="connsiteX1544" fmla="*/ 229154 w 858377"/>
                <a:gd name="connsiteY1544" fmla="*/ 67100 h 619095"/>
                <a:gd name="connsiteX1545" fmla="*/ 283594 w 858377"/>
                <a:gd name="connsiteY1545" fmla="*/ 60770 h 619095"/>
                <a:gd name="connsiteX1546" fmla="*/ 288658 w 858377"/>
                <a:gd name="connsiteY1546" fmla="*/ 63302 h 619095"/>
                <a:gd name="connsiteX1547" fmla="*/ 291190 w 858377"/>
                <a:gd name="connsiteY1547" fmla="*/ 63302 h 619095"/>
                <a:gd name="connsiteX1548" fmla="*/ 291190 w 858377"/>
                <a:gd name="connsiteY1548" fmla="*/ 65834 h 619095"/>
                <a:gd name="connsiteX1549" fmla="*/ 298786 w 858377"/>
                <a:gd name="connsiteY1549" fmla="*/ 70899 h 619095"/>
                <a:gd name="connsiteX1550" fmla="*/ 298786 w 858377"/>
                <a:gd name="connsiteY1550" fmla="*/ 73431 h 619095"/>
                <a:gd name="connsiteX1551" fmla="*/ 298786 w 858377"/>
                <a:gd name="connsiteY1551" fmla="*/ 75963 h 619095"/>
                <a:gd name="connsiteX1552" fmla="*/ 298786 w 858377"/>
                <a:gd name="connsiteY1552" fmla="*/ 81027 h 619095"/>
                <a:gd name="connsiteX1553" fmla="*/ 298786 w 858377"/>
                <a:gd name="connsiteY1553" fmla="*/ 83559 h 619095"/>
                <a:gd name="connsiteX1554" fmla="*/ 298786 w 858377"/>
                <a:gd name="connsiteY1554" fmla="*/ 89889 h 619095"/>
                <a:gd name="connsiteX1555" fmla="*/ 296254 w 858377"/>
                <a:gd name="connsiteY1555" fmla="*/ 89889 h 619095"/>
                <a:gd name="connsiteX1556" fmla="*/ 291190 w 858377"/>
                <a:gd name="connsiteY1556" fmla="*/ 84825 h 619095"/>
                <a:gd name="connsiteX1557" fmla="*/ 296254 w 858377"/>
                <a:gd name="connsiteY1557" fmla="*/ 82293 h 619095"/>
                <a:gd name="connsiteX1558" fmla="*/ 298786 w 858377"/>
                <a:gd name="connsiteY1558" fmla="*/ 77229 h 619095"/>
                <a:gd name="connsiteX1559" fmla="*/ 298786 w 858377"/>
                <a:gd name="connsiteY1559" fmla="*/ 74697 h 619095"/>
                <a:gd name="connsiteX1560" fmla="*/ 298786 w 858377"/>
                <a:gd name="connsiteY1560" fmla="*/ 72164 h 619095"/>
                <a:gd name="connsiteX1561" fmla="*/ 296254 w 858377"/>
                <a:gd name="connsiteY1561" fmla="*/ 69632 h 619095"/>
                <a:gd name="connsiteX1562" fmla="*/ 293722 w 858377"/>
                <a:gd name="connsiteY1562" fmla="*/ 69632 h 619095"/>
                <a:gd name="connsiteX1563" fmla="*/ 291190 w 858377"/>
                <a:gd name="connsiteY1563" fmla="*/ 64568 h 619095"/>
                <a:gd name="connsiteX1564" fmla="*/ 291190 w 858377"/>
                <a:gd name="connsiteY1564" fmla="*/ 62036 h 619095"/>
                <a:gd name="connsiteX1565" fmla="*/ 288658 w 858377"/>
                <a:gd name="connsiteY1565" fmla="*/ 62036 h 619095"/>
                <a:gd name="connsiteX1566" fmla="*/ 286126 w 858377"/>
                <a:gd name="connsiteY1566" fmla="*/ 62036 h 619095"/>
                <a:gd name="connsiteX1567" fmla="*/ 283594 w 858377"/>
                <a:gd name="connsiteY1567" fmla="*/ 62036 h 619095"/>
                <a:gd name="connsiteX1568" fmla="*/ 283594 w 858377"/>
                <a:gd name="connsiteY1568" fmla="*/ 60770 h 619095"/>
                <a:gd name="connsiteX1569" fmla="*/ 281062 w 858377"/>
                <a:gd name="connsiteY1569" fmla="*/ 60770 h 619095"/>
                <a:gd name="connsiteX1570" fmla="*/ 281062 w 858377"/>
                <a:gd name="connsiteY1570" fmla="*/ 58238 h 619095"/>
                <a:gd name="connsiteX1571" fmla="*/ 278530 w 858377"/>
                <a:gd name="connsiteY1571" fmla="*/ 58238 h 619095"/>
                <a:gd name="connsiteX1572" fmla="*/ 278530 w 858377"/>
                <a:gd name="connsiteY1572" fmla="*/ 53174 h 619095"/>
                <a:gd name="connsiteX1573" fmla="*/ 278530 w 858377"/>
                <a:gd name="connsiteY1573" fmla="*/ 55706 h 619095"/>
                <a:gd name="connsiteX1574" fmla="*/ 283594 w 858377"/>
                <a:gd name="connsiteY1574" fmla="*/ 60770 h 619095"/>
                <a:gd name="connsiteX1575" fmla="*/ 241814 w 858377"/>
                <a:gd name="connsiteY1575" fmla="*/ 49376 h 619095"/>
                <a:gd name="connsiteX1576" fmla="*/ 239282 w 858377"/>
                <a:gd name="connsiteY1576" fmla="*/ 46844 h 619095"/>
                <a:gd name="connsiteX1577" fmla="*/ 239282 w 858377"/>
                <a:gd name="connsiteY1577" fmla="*/ 44312 h 619095"/>
                <a:gd name="connsiteX1578" fmla="*/ 241814 w 858377"/>
                <a:gd name="connsiteY1578" fmla="*/ 46844 h 619095"/>
                <a:gd name="connsiteX1579" fmla="*/ 241814 w 858377"/>
                <a:gd name="connsiteY1579" fmla="*/ 49376 h 619095"/>
                <a:gd name="connsiteX1580" fmla="*/ 250677 w 858377"/>
                <a:gd name="connsiteY1580" fmla="*/ 25321 h 619095"/>
                <a:gd name="connsiteX1581" fmla="*/ 250677 w 858377"/>
                <a:gd name="connsiteY1581" fmla="*/ 22789 h 619095"/>
                <a:gd name="connsiteX1582" fmla="*/ 250677 w 858377"/>
                <a:gd name="connsiteY1582" fmla="*/ 25321 h 619095"/>
                <a:gd name="connsiteX1583" fmla="*/ 239282 w 858377"/>
                <a:gd name="connsiteY1583" fmla="*/ 7596 h 619095"/>
                <a:gd name="connsiteX1584" fmla="*/ 239282 w 858377"/>
                <a:gd name="connsiteY1584" fmla="*/ 10128 h 619095"/>
                <a:gd name="connsiteX1585" fmla="*/ 236750 w 858377"/>
                <a:gd name="connsiteY1585" fmla="*/ 12660 h 619095"/>
                <a:gd name="connsiteX1586" fmla="*/ 234218 w 858377"/>
                <a:gd name="connsiteY1586" fmla="*/ 12660 h 619095"/>
                <a:gd name="connsiteX1587" fmla="*/ 226622 w 858377"/>
                <a:gd name="connsiteY1587" fmla="*/ 12660 h 619095"/>
                <a:gd name="connsiteX1588" fmla="*/ 224090 w 858377"/>
                <a:gd name="connsiteY1588" fmla="*/ 12660 h 619095"/>
                <a:gd name="connsiteX1589" fmla="*/ 221558 w 858377"/>
                <a:gd name="connsiteY1589" fmla="*/ 15192 h 619095"/>
                <a:gd name="connsiteX1590" fmla="*/ 216494 w 858377"/>
                <a:gd name="connsiteY1590" fmla="*/ 15192 h 619095"/>
                <a:gd name="connsiteX1591" fmla="*/ 213961 w 858377"/>
                <a:gd name="connsiteY1591" fmla="*/ 17725 h 619095"/>
                <a:gd name="connsiteX1592" fmla="*/ 211429 w 858377"/>
                <a:gd name="connsiteY1592" fmla="*/ 17725 h 619095"/>
                <a:gd name="connsiteX1593" fmla="*/ 211429 w 858377"/>
                <a:gd name="connsiteY1593" fmla="*/ 20257 h 619095"/>
                <a:gd name="connsiteX1594" fmla="*/ 210163 w 858377"/>
                <a:gd name="connsiteY1594" fmla="*/ 20257 h 619095"/>
                <a:gd name="connsiteX1595" fmla="*/ 210163 w 858377"/>
                <a:gd name="connsiteY1595" fmla="*/ 17725 h 619095"/>
                <a:gd name="connsiteX1596" fmla="*/ 207631 w 858377"/>
                <a:gd name="connsiteY1596" fmla="*/ 17725 h 619095"/>
                <a:gd name="connsiteX1597" fmla="*/ 202567 w 858377"/>
                <a:gd name="connsiteY1597" fmla="*/ 12660 h 619095"/>
                <a:gd name="connsiteX1598" fmla="*/ 202567 w 858377"/>
                <a:gd name="connsiteY1598" fmla="*/ 10128 h 619095"/>
                <a:gd name="connsiteX1599" fmla="*/ 205099 w 858377"/>
                <a:gd name="connsiteY1599" fmla="*/ 12660 h 619095"/>
                <a:gd name="connsiteX1600" fmla="*/ 207631 w 858377"/>
                <a:gd name="connsiteY1600" fmla="*/ 12660 h 619095"/>
                <a:gd name="connsiteX1601" fmla="*/ 207631 w 858377"/>
                <a:gd name="connsiteY1601" fmla="*/ 15192 h 619095"/>
                <a:gd name="connsiteX1602" fmla="*/ 210163 w 858377"/>
                <a:gd name="connsiteY1602" fmla="*/ 15192 h 619095"/>
                <a:gd name="connsiteX1603" fmla="*/ 212695 w 858377"/>
                <a:gd name="connsiteY1603" fmla="*/ 15192 h 619095"/>
                <a:gd name="connsiteX1604" fmla="*/ 215227 w 858377"/>
                <a:gd name="connsiteY1604" fmla="*/ 10128 h 619095"/>
                <a:gd name="connsiteX1605" fmla="*/ 217760 w 858377"/>
                <a:gd name="connsiteY1605" fmla="*/ 7596 h 619095"/>
                <a:gd name="connsiteX1606" fmla="*/ 222824 w 858377"/>
                <a:gd name="connsiteY1606" fmla="*/ 10128 h 619095"/>
                <a:gd name="connsiteX1607" fmla="*/ 225356 w 858377"/>
                <a:gd name="connsiteY1607" fmla="*/ 10128 h 619095"/>
                <a:gd name="connsiteX1608" fmla="*/ 227888 w 858377"/>
                <a:gd name="connsiteY1608" fmla="*/ 10128 h 619095"/>
                <a:gd name="connsiteX1609" fmla="*/ 230420 w 858377"/>
                <a:gd name="connsiteY1609" fmla="*/ 10128 h 619095"/>
                <a:gd name="connsiteX1610" fmla="*/ 232952 w 858377"/>
                <a:gd name="connsiteY1610" fmla="*/ 10128 h 619095"/>
                <a:gd name="connsiteX1611" fmla="*/ 238016 w 858377"/>
                <a:gd name="connsiteY1611" fmla="*/ 10128 h 619095"/>
                <a:gd name="connsiteX1612" fmla="*/ 238016 w 858377"/>
                <a:gd name="connsiteY1612" fmla="*/ 7596 h 619095"/>
                <a:gd name="connsiteX1613" fmla="*/ 239282 w 858377"/>
                <a:gd name="connsiteY1613" fmla="*/ 7596 h 619095"/>
                <a:gd name="connsiteX1614" fmla="*/ 244346 w 858377"/>
                <a:gd name="connsiteY1614" fmla="*/ 0 h 619095"/>
                <a:gd name="connsiteX1615" fmla="*/ 246879 w 858377"/>
                <a:gd name="connsiteY1615" fmla="*/ 2532 h 619095"/>
                <a:gd name="connsiteX1616" fmla="*/ 249411 w 858377"/>
                <a:gd name="connsiteY1616" fmla="*/ 2532 h 619095"/>
                <a:gd name="connsiteX1617" fmla="*/ 249411 w 858377"/>
                <a:gd name="connsiteY1617" fmla="*/ 0 h 619095"/>
                <a:gd name="connsiteX1618" fmla="*/ 251943 w 858377"/>
                <a:gd name="connsiteY1618" fmla="*/ 2532 h 619095"/>
                <a:gd name="connsiteX1619" fmla="*/ 254475 w 858377"/>
                <a:gd name="connsiteY1619" fmla="*/ 2532 h 619095"/>
                <a:gd name="connsiteX1620" fmla="*/ 254475 w 858377"/>
                <a:gd name="connsiteY1620" fmla="*/ 5064 h 619095"/>
                <a:gd name="connsiteX1621" fmla="*/ 257007 w 858377"/>
                <a:gd name="connsiteY1621" fmla="*/ 7596 h 619095"/>
                <a:gd name="connsiteX1622" fmla="*/ 259539 w 858377"/>
                <a:gd name="connsiteY1622" fmla="*/ 12660 h 619095"/>
                <a:gd name="connsiteX1623" fmla="*/ 262071 w 858377"/>
                <a:gd name="connsiteY1623" fmla="*/ 12660 h 619095"/>
                <a:gd name="connsiteX1624" fmla="*/ 264603 w 858377"/>
                <a:gd name="connsiteY1624" fmla="*/ 15192 h 619095"/>
                <a:gd name="connsiteX1625" fmla="*/ 267135 w 858377"/>
                <a:gd name="connsiteY1625" fmla="*/ 15192 h 619095"/>
                <a:gd name="connsiteX1626" fmla="*/ 267135 w 858377"/>
                <a:gd name="connsiteY1626" fmla="*/ 17725 h 619095"/>
                <a:gd name="connsiteX1627" fmla="*/ 269667 w 858377"/>
                <a:gd name="connsiteY1627" fmla="*/ 17725 h 619095"/>
                <a:gd name="connsiteX1628" fmla="*/ 269667 w 858377"/>
                <a:gd name="connsiteY1628" fmla="*/ 24055 h 619095"/>
                <a:gd name="connsiteX1629" fmla="*/ 269667 w 858377"/>
                <a:gd name="connsiteY1629" fmla="*/ 26587 h 619095"/>
                <a:gd name="connsiteX1630" fmla="*/ 267135 w 858377"/>
                <a:gd name="connsiteY1630" fmla="*/ 26587 h 619095"/>
                <a:gd name="connsiteX1631" fmla="*/ 267135 w 858377"/>
                <a:gd name="connsiteY1631" fmla="*/ 29119 h 619095"/>
                <a:gd name="connsiteX1632" fmla="*/ 264603 w 858377"/>
                <a:gd name="connsiteY1632" fmla="*/ 29119 h 619095"/>
                <a:gd name="connsiteX1633" fmla="*/ 264603 w 858377"/>
                <a:gd name="connsiteY1633" fmla="*/ 31651 h 619095"/>
                <a:gd name="connsiteX1634" fmla="*/ 264603 w 858377"/>
                <a:gd name="connsiteY1634" fmla="*/ 36715 h 619095"/>
                <a:gd name="connsiteX1635" fmla="*/ 264603 w 858377"/>
                <a:gd name="connsiteY1635" fmla="*/ 41779 h 619095"/>
                <a:gd name="connsiteX1636" fmla="*/ 264603 w 858377"/>
                <a:gd name="connsiteY1636" fmla="*/ 44312 h 619095"/>
                <a:gd name="connsiteX1637" fmla="*/ 260805 w 858377"/>
                <a:gd name="connsiteY1637" fmla="*/ 44312 h 619095"/>
                <a:gd name="connsiteX1638" fmla="*/ 260805 w 858377"/>
                <a:gd name="connsiteY1638" fmla="*/ 41779 h 619095"/>
                <a:gd name="connsiteX1639" fmla="*/ 260805 w 858377"/>
                <a:gd name="connsiteY1639" fmla="*/ 39247 h 619095"/>
                <a:gd name="connsiteX1640" fmla="*/ 258273 w 858377"/>
                <a:gd name="connsiteY1640" fmla="*/ 39247 h 619095"/>
                <a:gd name="connsiteX1641" fmla="*/ 255741 w 858377"/>
                <a:gd name="connsiteY1641" fmla="*/ 36715 h 619095"/>
                <a:gd name="connsiteX1642" fmla="*/ 258273 w 858377"/>
                <a:gd name="connsiteY1642" fmla="*/ 36715 h 619095"/>
                <a:gd name="connsiteX1643" fmla="*/ 263337 w 858377"/>
                <a:gd name="connsiteY1643" fmla="*/ 31651 h 619095"/>
                <a:gd name="connsiteX1644" fmla="*/ 263337 w 858377"/>
                <a:gd name="connsiteY1644" fmla="*/ 29119 h 619095"/>
                <a:gd name="connsiteX1645" fmla="*/ 260805 w 858377"/>
                <a:gd name="connsiteY1645" fmla="*/ 22789 h 619095"/>
                <a:gd name="connsiteX1646" fmla="*/ 263337 w 858377"/>
                <a:gd name="connsiteY1646" fmla="*/ 20257 h 619095"/>
                <a:gd name="connsiteX1647" fmla="*/ 265869 w 858377"/>
                <a:gd name="connsiteY1647" fmla="*/ 17725 h 619095"/>
                <a:gd name="connsiteX1648" fmla="*/ 265869 w 858377"/>
                <a:gd name="connsiteY1648" fmla="*/ 15192 h 619095"/>
                <a:gd name="connsiteX1649" fmla="*/ 263337 w 858377"/>
                <a:gd name="connsiteY1649" fmla="*/ 15192 h 619095"/>
                <a:gd name="connsiteX1650" fmla="*/ 260805 w 858377"/>
                <a:gd name="connsiteY1650" fmla="*/ 15192 h 619095"/>
                <a:gd name="connsiteX1651" fmla="*/ 258273 w 858377"/>
                <a:gd name="connsiteY1651" fmla="*/ 15192 h 619095"/>
                <a:gd name="connsiteX1652" fmla="*/ 258273 w 858377"/>
                <a:gd name="connsiteY1652" fmla="*/ 12660 h 619095"/>
                <a:gd name="connsiteX1653" fmla="*/ 253209 w 858377"/>
                <a:gd name="connsiteY1653" fmla="*/ 6330 h 619095"/>
                <a:gd name="connsiteX1654" fmla="*/ 250677 w 858377"/>
                <a:gd name="connsiteY1654" fmla="*/ 3798 h 619095"/>
                <a:gd name="connsiteX1655" fmla="*/ 248145 w 858377"/>
                <a:gd name="connsiteY1655" fmla="*/ 3798 h 619095"/>
                <a:gd name="connsiteX1656" fmla="*/ 245613 w 858377"/>
                <a:gd name="connsiteY1656" fmla="*/ 3798 h 619095"/>
                <a:gd name="connsiteX1657" fmla="*/ 243081 w 858377"/>
                <a:gd name="connsiteY1657" fmla="*/ 3798 h 619095"/>
                <a:gd name="connsiteX1658" fmla="*/ 240548 w 858377"/>
                <a:gd name="connsiteY1658" fmla="*/ 3798 h 619095"/>
                <a:gd name="connsiteX1659" fmla="*/ 238016 w 858377"/>
                <a:gd name="connsiteY1659" fmla="*/ 3798 h 619095"/>
                <a:gd name="connsiteX1660" fmla="*/ 235484 w 858377"/>
                <a:gd name="connsiteY1660" fmla="*/ 3798 h 619095"/>
                <a:gd name="connsiteX1661" fmla="*/ 238016 w 858377"/>
                <a:gd name="connsiteY1661" fmla="*/ 1266 h 619095"/>
                <a:gd name="connsiteX1662" fmla="*/ 240548 w 858377"/>
                <a:gd name="connsiteY1662" fmla="*/ 1266 h 619095"/>
                <a:gd name="connsiteX1663" fmla="*/ 244346 w 858377"/>
                <a:gd name="connsiteY1663" fmla="*/ 1266 h 61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Lst>
              <a:rect l="l" t="t" r="r" b="b"/>
              <a:pathLst>
                <a:path w="858377" h="619095">
                  <a:moveTo>
                    <a:pt x="616563" y="619095"/>
                  </a:moveTo>
                  <a:lnTo>
                    <a:pt x="616563" y="616563"/>
                  </a:lnTo>
                  <a:lnTo>
                    <a:pt x="619095" y="616563"/>
                  </a:lnTo>
                  <a:lnTo>
                    <a:pt x="619095" y="614031"/>
                  </a:lnTo>
                  <a:lnTo>
                    <a:pt x="619095" y="616563"/>
                  </a:lnTo>
                  <a:lnTo>
                    <a:pt x="616563" y="619095"/>
                  </a:lnTo>
                  <a:close/>
                  <a:moveTo>
                    <a:pt x="635554" y="616563"/>
                  </a:moveTo>
                  <a:lnTo>
                    <a:pt x="633022" y="616563"/>
                  </a:lnTo>
                  <a:lnTo>
                    <a:pt x="635554" y="614031"/>
                  </a:lnTo>
                  <a:lnTo>
                    <a:pt x="635554" y="616563"/>
                  </a:lnTo>
                  <a:close/>
                  <a:moveTo>
                    <a:pt x="687462" y="616563"/>
                  </a:moveTo>
                  <a:lnTo>
                    <a:pt x="684930" y="616563"/>
                  </a:lnTo>
                  <a:lnTo>
                    <a:pt x="684930" y="614031"/>
                  </a:lnTo>
                  <a:lnTo>
                    <a:pt x="684930" y="611499"/>
                  </a:lnTo>
                  <a:lnTo>
                    <a:pt x="687462" y="614031"/>
                  </a:lnTo>
                  <a:lnTo>
                    <a:pt x="687462" y="616563"/>
                  </a:lnTo>
                  <a:close/>
                  <a:moveTo>
                    <a:pt x="782415" y="607701"/>
                  </a:moveTo>
                  <a:lnTo>
                    <a:pt x="779883" y="607701"/>
                  </a:lnTo>
                  <a:lnTo>
                    <a:pt x="782415" y="601371"/>
                  </a:lnTo>
                  <a:lnTo>
                    <a:pt x="782415" y="598839"/>
                  </a:lnTo>
                  <a:lnTo>
                    <a:pt x="784947" y="598839"/>
                  </a:lnTo>
                  <a:lnTo>
                    <a:pt x="787479" y="598839"/>
                  </a:lnTo>
                  <a:lnTo>
                    <a:pt x="787479" y="601371"/>
                  </a:lnTo>
                  <a:lnTo>
                    <a:pt x="787479" y="603903"/>
                  </a:lnTo>
                  <a:lnTo>
                    <a:pt x="787479" y="606435"/>
                  </a:lnTo>
                  <a:lnTo>
                    <a:pt x="784947" y="606435"/>
                  </a:lnTo>
                  <a:lnTo>
                    <a:pt x="784947" y="608967"/>
                  </a:lnTo>
                  <a:lnTo>
                    <a:pt x="782415" y="608967"/>
                  </a:lnTo>
                  <a:close/>
                  <a:moveTo>
                    <a:pt x="564656" y="598839"/>
                  </a:moveTo>
                  <a:lnTo>
                    <a:pt x="564656" y="603903"/>
                  </a:lnTo>
                  <a:lnTo>
                    <a:pt x="564656" y="608967"/>
                  </a:lnTo>
                  <a:lnTo>
                    <a:pt x="562123" y="608967"/>
                  </a:lnTo>
                  <a:lnTo>
                    <a:pt x="562123" y="606435"/>
                  </a:lnTo>
                  <a:lnTo>
                    <a:pt x="562123" y="603903"/>
                  </a:lnTo>
                  <a:lnTo>
                    <a:pt x="562123" y="601371"/>
                  </a:lnTo>
                  <a:lnTo>
                    <a:pt x="562123" y="598839"/>
                  </a:lnTo>
                  <a:lnTo>
                    <a:pt x="559591" y="598839"/>
                  </a:lnTo>
                  <a:lnTo>
                    <a:pt x="557059" y="598839"/>
                  </a:lnTo>
                  <a:lnTo>
                    <a:pt x="557059" y="596307"/>
                  </a:lnTo>
                  <a:lnTo>
                    <a:pt x="559591" y="596307"/>
                  </a:lnTo>
                  <a:lnTo>
                    <a:pt x="564656" y="598839"/>
                  </a:lnTo>
                  <a:close/>
                  <a:moveTo>
                    <a:pt x="787479" y="596307"/>
                  </a:moveTo>
                  <a:lnTo>
                    <a:pt x="787479" y="593774"/>
                  </a:lnTo>
                  <a:lnTo>
                    <a:pt x="787479" y="596307"/>
                  </a:lnTo>
                  <a:close/>
                  <a:moveTo>
                    <a:pt x="538069" y="600105"/>
                  </a:moveTo>
                  <a:lnTo>
                    <a:pt x="540601" y="600105"/>
                  </a:lnTo>
                  <a:lnTo>
                    <a:pt x="543133" y="600105"/>
                  </a:lnTo>
                  <a:lnTo>
                    <a:pt x="545665" y="605169"/>
                  </a:lnTo>
                  <a:lnTo>
                    <a:pt x="548197" y="607701"/>
                  </a:lnTo>
                  <a:lnTo>
                    <a:pt x="545665" y="607701"/>
                  </a:lnTo>
                  <a:lnTo>
                    <a:pt x="545665" y="605169"/>
                  </a:lnTo>
                  <a:lnTo>
                    <a:pt x="543133" y="605169"/>
                  </a:lnTo>
                  <a:lnTo>
                    <a:pt x="540601" y="602637"/>
                  </a:lnTo>
                  <a:lnTo>
                    <a:pt x="538069" y="602637"/>
                  </a:lnTo>
                  <a:lnTo>
                    <a:pt x="535537" y="600105"/>
                  </a:lnTo>
                  <a:lnTo>
                    <a:pt x="533004" y="595041"/>
                  </a:lnTo>
                  <a:lnTo>
                    <a:pt x="533004" y="592508"/>
                  </a:lnTo>
                  <a:lnTo>
                    <a:pt x="533004" y="589976"/>
                  </a:lnTo>
                  <a:lnTo>
                    <a:pt x="535537" y="592508"/>
                  </a:lnTo>
                  <a:lnTo>
                    <a:pt x="535537" y="595041"/>
                  </a:lnTo>
                  <a:lnTo>
                    <a:pt x="535537" y="597573"/>
                  </a:lnTo>
                  <a:lnTo>
                    <a:pt x="538069" y="597573"/>
                  </a:lnTo>
                  <a:lnTo>
                    <a:pt x="538069" y="600105"/>
                  </a:lnTo>
                  <a:close/>
                  <a:moveTo>
                    <a:pt x="791277" y="588710"/>
                  </a:moveTo>
                  <a:lnTo>
                    <a:pt x="788745" y="588710"/>
                  </a:lnTo>
                  <a:lnTo>
                    <a:pt x="788745" y="586178"/>
                  </a:lnTo>
                  <a:lnTo>
                    <a:pt x="791277" y="586178"/>
                  </a:lnTo>
                  <a:lnTo>
                    <a:pt x="791277" y="588710"/>
                  </a:lnTo>
                  <a:close/>
                  <a:moveTo>
                    <a:pt x="791277" y="582380"/>
                  </a:moveTo>
                  <a:lnTo>
                    <a:pt x="791277" y="584912"/>
                  </a:lnTo>
                  <a:lnTo>
                    <a:pt x="791277" y="582380"/>
                  </a:lnTo>
                  <a:close/>
                  <a:moveTo>
                    <a:pt x="508950" y="591243"/>
                  </a:moveTo>
                  <a:lnTo>
                    <a:pt x="506417" y="591243"/>
                  </a:lnTo>
                  <a:lnTo>
                    <a:pt x="506417" y="588710"/>
                  </a:lnTo>
                  <a:lnTo>
                    <a:pt x="501353" y="583646"/>
                  </a:lnTo>
                  <a:lnTo>
                    <a:pt x="501353" y="581114"/>
                  </a:lnTo>
                  <a:lnTo>
                    <a:pt x="506417" y="586178"/>
                  </a:lnTo>
                  <a:lnTo>
                    <a:pt x="506417" y="588710"/>
                  </a:lnTo>
                  <a:lnTo>
                    <a:pt x="508950" y="591243"/>
                  </a:lnTo>
                  <a:close/>
                  <a:moveTo>
                    <a:pt x="796341" y="579848"/>
                  </a:moveTo>
                  <a:lnTo>
                    <a:pt x="793810" y="579848"/>
                  </a:lnTo>
                  <a:lnTo>
                    <a:pt x="793810" y="577316"/>
                  </a:lnTo>
                  <a:lnTo>
                    <a:pt x="796341" y="577316"/>
                  </a:lnTo>
                  <a:lnTo>
                    <a:pt x="796341" y="579848"/>
                  </a:lnTo>
                  <a:close/>
                  <a:moveTo>
                    <a:pt x="798874" y="565922"/>
                  </a:moveTo>
                  <a:lnTo>
                    <a:pt x="798874" y="563389"/>
                  </a:lnTo>
                  <a:lnTo>
                    <a:pt x="798874" y="565922"/>
                  </a:lnTo>
                  <a:close/>
                  <a:moveTo>
                    <a:pt x="855846" y="563389"/>
                  </a:moveTo>
                  <a:lnTo>
                    <a:pt x="853313" y="563389"/>
                  </a:lnTo>
                  <a:lnTo>
                    <a:pt x="853313" y="560857"/>
                  </a:lnTo>
                  <a:lnTo>
                    <a:pt x="850781" y="558325"/>
                  </a:lnTo>
                  <a:lnTo>
                    <a:pt x="850781" y="553261"/>
                  </a:lnTo>
                  <a:lnTo>
                    <a:pt x="850781" y="550729"/>
                  </a:lnTo>
                  <a:lnTo>
                    <a:pt x="853313" y="550729"/>
                  </a:lnTo>
                  <a:lnTo>
                    <a:pt x="853313" y="553261"/>
                  </a:lnTo>
                  <a:lnTo>
                    <a:pt x="855846" y="553261"/>
                  </a:lnTo>
                  <a:lnTo>
                    <a:pt x="855846" y="555793"/>
                  </a:lnTo>
                  <a:lnTo>
                    <a:pt x="858378" y="558325"/>
                  </a:lnTo>
                  <a:lnTo>
                    <a:pt x="858378" y="560857"/>
                  </a:lnTo>
                  <a:lnTo>
                    <a:pt x="855846" y="563389"/>
                  </a:lnTo>
                  <a:close/>
                  <a:moveTo>
                    <a:pt x="801406" y="560857"/>
                  </a:moveTo>
                  <a:lnTo>
                    <a:pt x="798874" y="558325"/>
                  </a:lnTo>
                  <a:lnTo>
                    <a:pt x="796341" y="558325"/>
                  </a:lnTo>
                  <a:lnTo>
                    <a:pt x="796341" y="555793"/>
                  </a:lnTo>
                  <a:lnTo>
                    <a:pt x="796341" y="553261"/>
                  </a:lnTo>
                  <a:lnTo>
                    <a:pt x="798874" y="548197"/>
                  </a:lnTo>
                  <a:lnTo>
                    <a:pt x="801406" y="548197"/>
                  </a:lnTo>
                  <a:lnTo>
                    <a:pt x="801406" y="550729"/>
                  </a:lnTo>
                  <a:lnTo>
                    <a:pt x="801406" y="553261"/>
                  </a:lnTo>
                  <a:lnTo>
                    <a:pt x="801406" y="555793"/>
                  </a:lnTo>
                  <a:lnTo>
                    <a:pt x="801406" y="558325"/>
                  </a:lnTo>
                  <a:lnTo>
                    <a:pt x="801406" y="560857"/>
                  </a:lnTo>
                  <a:close/>
                  <a:moveTo>
                    <a:pt x="810268" y="533005"/>
                  </a:moveTo>
                  <a:lnTo>
                    <a:pt x="807736" y="535536"/>
                  </a:lnTo>
                  <a:lnTo>
                    <a:pt x="805204" y="533005"/>
                  </a:lnTo>
                  <a:lnTo>
                    <a:pt x="802672" y="533005"/>
                  </a:lnTo>
                  <a:lnTo>
                    <a:pt x="802672" y="530472"/>
                  </a:lnTo>
                  <a:lnTo>
                    <a:pt x="802672" y="527940"/>
                  </a:lnTo>
                  <a:lnTo>
                    <a:pt x="805204" y="522876"/>
                  </a:lnTo>
                  <a:lnTo>
                    <a:pt x="807736" y="517812"/>
                  </a:lnTo>
                  <a:lnTo>
                    <a:pt x="810268" y="522876"/>
                  </a:lnTo>
                  <a:lnTo>
                    <a:pt x="810268" y="525408"/>
                  </a:lnTo>
                  <a:lnTo>
                    <a:pt x="810268" y="527940"/>
                  </a:lnTo>
                  <a:lnTo>
                    <a:pt x="810268" y="530472"/>
                  </a:lnTo>
                  <a:lnTo>
                    <a:pt x="810268" y="533005"/>
                  </a:lnTo>
                  <a:close/>
                  <a:moveTo>
                    <a:pt x="812800" y="503885"/>
                  </a:moveTo>
                  <a:lnTo>
                    <a:pt x="812800" y="506417"/>
                  </a:lnTo>
                  <a:lnTo>
                    <a:pt x="810268" y="506417"/>
                  </a:lnTo>
                  <a:lnTo>
                    <a:pt x="810268" y="503885"/>
                  </a:lnTo>
                  <a:lnTo>
                    <a:pt x="807736" y="503885"/>
                  </a:lnTo>
                  <a:lnTo>
                    <a:pt x="805204" y="503885"/>
                  </a:lnTo>
                  <a:lnTo>
                    <a:pt x="800140" y="495023"/>
                  </a:lnTo>
                  <a:lnTo>
                    <a:pt x="797608" y="489959"/>
                  </a:lnTo>
                  <a:lnTo>
                    <a:pt x="797608" y="487427"/>
                  </a:lnTo>
                  <a:lnTo>
                    <a:pt x="800140" y="487427"/>
                  </a:lnTo>
                  <a:lnTo>
                    <a:pt x="802672" y="487427"/>
                  </a:lnTo>
                  <a:lnTo>
                    <a:pt x="805204" y="489959"/>
                  </a:lnTo>
                  <a:lnTo>
                    <a:pt x="807736" y="492491"/>
                  </a:lnTo>
                  <a:lnTo>
                    <a:pt x="807736" y="495023"/>
                  </a:lnTo>
                  <a:lnTo>
                    <a:pt x="807736" y="497555"/>
                  </a:lnTo>
                  <a:lnTo>
                    <a:pt x="810268" y="500087"/>
                  </a:lnTo>
                  <a:lnTo>
                    <a:pt x="812800" y="500087"/>
                  </a:lnTo>
                  <a:lnTo>
                    <a:pt x="812800" y="503885"/>
                  </a:lnTo>
                  <a:close/>
                  <a:moveTo>
                    <a:pt x="796341" y="470968"/>
                  </a:moveTo>
                  <a:lnTo>
                    <a:pt x="793810" y="473500"/>
                  </a:lnTo>
                  <a:lnTo>
                    <a:pt x="793810" y="470968"/>
                  </a:lnTo>
                  <a:lnTo>
                    <a:pt x="793810" y="465904"/>
                  </a:lnTo>
                  <a:lnTo>
                    <a:pt x="791277" y="463372"/>
                  </a:lnTo>
                  <a:lnTo>
                    <a:pt x="791277" y="462106"/>
                  </a:lnTo>
                  <a:lnTo>
                    <a:pt x="788745" y="462106"/>
                  </a:lnTo>
                  <a:lnTo>
                    <a:pt x="788745" y="459574"/>
                  </a:lnTo>
                  <a:lnTo>
                    <a:pt x="788745" y="457042"/>
                  </a:lnTo>
                  <a:lnTo>
                    <a:pt x="788745" y="454510"/>
                  </a:lnTo>
                  <a:lnTo>
                    <a:pt x="791277" y="454510"/>
                  </a:lnTo>
                  <a:lnTo>
                    <a:pt x="793810" y="457042"/>
                  </a:lnTo>
                  <a:lnTo>
                    <a:pt x="796341" y="457042"/>
                  </a:lnTo>
                  <a:lnTo>
                    <a:pt x="796341" y="459574"/>
                  </a:lnTo>
                  <a:lnTo>
                    <a:pt x="798874" y="462106"/>
                  </a:lnTo>
                  <a:lnTo>
                    <a:pt x="798874" y="468436"/>
                  </a:lnTo>
                  <a:lnTo>
                    <a:pt x="798874" y="470968"/>
                  </a:lnTo>
                  <a:lnTo>
                    <a:pt x="796341" y="470968"/>
                  </a:lnTo>
                  <a:close/>
                  <a:moveTo>
                    <a:pt x="798874" y="445648"/>
                  </a:moveTo>
                  <a:lnTo>
                    <a:pt x="796341" y="445648"/>
                  </a:lnTo>
                  <a:lnTo>
                    <a:pt x="796341" y="443115"/>
                  </a:lnTo>
                  <a:lnTo>
                    <a:pt x="793810" y="443115"/>
                  </a:lnTo>
                  <a:lnTo>
                    <a:pt x="796341" y="440583"/>
                  </a:lnTo>
                  <a:lnTo>
                    <a:pt x="796341" y="438051"/>
                  </a:lnTo>
                  <a:lnTo>
                    <a:pt x="798874" y="440583"/>
                  </a:lnTo>
                  <a:lnTo>
                    <a:pt x="798874" y="443115"/>
                  </a:lnTo>
                  <a:lnTo>
                    <a:pt x="801406" y="443115"/>
                  </a:lnTo>
                  <a:lnTo>
                    <a:pt x="798874" y="443115"/>
                  </a:lnTo>
                  <a:lnTo>
                    <a:pt x="798874" y="445648"/>
                  </a:lnTo>
                  <a:close/>
                  <a:moveTo>
                    <a:pt x="806470" y="427923"/>
                  </a:moveTo>
                  <a:lnTo>
                    <a:pt x="803938" y="427923"/>
                  </a:lnTo>
                  <a:lnTo>
                    <a:pt x="806470" y="425391"/>
                  </a:lnTo>
                  <a:lnTo>
                    <a:pt x="806470" y="427923"/>
                  </a:lnTo>
                  <a:close/>
                  <a:moveTo>
                    <a:pt x="793810" y="427923"/>
                  </a:moveTo>
                  <a:lnTo>
                    <a:pt x="796341" y="427923"/>
                  </a:lnTo>
                  <a:lnTo>
                    <a:pt x="798874" y="430455"/>
                  </a:lnTo>
                  <a:lnTo>
                    <a:pt x="791277" y="432987"/>
                  </a:lnTo>
                  <a:lnTo>
                    <a:pt x="788745" y="432987"/>
                  </a:lnTo>
                  <a:lnTo>
                    <a:pt x="788745" y="430455"/>
                  </a:lnTo>
                  <a:lnTo>
                    <a:pt x="786213" y="430455"/>
                  </a:lnTo>
                  <a:lnTo>
                    <a:pt x="786213" y="432987"/>
                  </a:lnTo>
                  <a:lnTo>
                    <a:pt x="786213" y="435519"/>
                  </a:lnTo>
                  <a:lnTo>
                    <a:pt x="786213" y="438051"/>
                  </a:lnTo>
                  <a:lnTo>
                    <a:pt x="786213" y="440583"/>
                  </a:lnTo>
                  <a:lnTo>
                    <a:pt x="786213" y="443115"/>
                  </a:lnTo>
                  <a:lnTo>
                    <a:pt x="783681" y="443115"/>
                  </a:lnTo>
                  <a:lnTo>
                    <a:pt x="781149" y="445648"/>
                  </a:lnTo>
                  <a:lnTo>
                    <a:pt x="781149" y="443115"/>
                  </a:lnTo>
                  <a:lnTo>
                    <a:pt x="781149" y="440583"/>
                  </a:lnTo>
                  <a:lnTo>
                    <a:pt x="779883" y="440583"/>
                  </a:lnTo>
                  <a:lnTo>
                    <a:pt x="779883" y="431721"/>
                  </a:lnTo>
                  <a:lnTo>
                    <a:pt x="779883" y="429189"/>
                  </a:lnTo>
                  <a:lnTo>
                    <a:pt x="779883" y="426657"/>
                  </a:lnTo>
                  <a:lnTo>
                    <a:pt x="782415" y="426657"/>
                  </a:lnTo>
                  <a:lnTo>
                    <a:pt x="784947" y="429189"/>
                  </a:lnTo>
                  <a:lnTo>
                    <a:pt x="787479" y="429189"/>
                  </a:lnTo>
                  <a:lnTo>
                    <a:pt x="787479" y="431721"/>
                  </a:lnTo>
                  <a:lnTo>
                    <a:pt x="787479" y="429189"/>
                  </a:lnTo>
                  <a:lnTo>
                    <a:pt x="790011" y="426657"/>
                  </a:lnTo>
                  <a:lnTo>
                    <a:pt x="790011" y="424125"/>
                  </a:lnTo>
                  <a:lnTo>
                    <a:pt x="790011" y="421592"/>
                  </a:lnTo>
                  <a:lnTo>
                    <a:pt x="792543" y="419061"/>
                  </a:lnTo>
                  <a:lnTo>
                    <a:pt x="792543" y="421592"/>
                  </a:lnTo>
                  <a:lnTo>
                    <a:pt x="795076" y="424125"/>
                  </a:lnTo>
                  <a:lnTo>
                    <a:pt x="792543" y="426657"/>
                  </a:lnTo>
                  <a:lnTo>
                    <a:pt x="795076" y="426657"/>
                  </a:lnTo>
                  <a:lnTo>
                    <a:pt x="795076" y="427923"/>
                  </a:lnTo>
                  <a:close/>
                  <a:moveTo>
                    <a:pt x="768489" y="413996"/>
                  </a:moveTo>
                  <a:lnTo>
                    <a:pt x="765956" y="411464"/>
                  </a:lnTo>
                  <a:lnTo>
                    <a:pt x="765956" y="408932"/>
                  </a:lnTo>
                  <a:lnTo>
                    <a:pt x="765956" y="406400"/>
                  </a:lnTo>
                  <a:lnTo>
                    <a:pt x="768489" y="406400"/>
                  </a:lnTo>
                  <a:lnTo>
                    <a:pt x="768489" y="408932"/>
                  </a:lnTo>
                  <a:lnTo>
                    <a:pt x="768489" y="411464"/>
                  </a:lnTo>
                  <a:lnTo>
                    <a:pt x="768489" y="413996"/>
                  </a:lnTo>
                  <a:close/>
                  <a:moveTo>
                    <a:pt x="782415" y="397538"/>
                  </a:moveTo>
                  <a:lnTo>
                    <a:pt x="782415" y="400070"/>
                  </a:lnTo>
                  <a:lnTo>
                    <a:pt x="777351" y="400070"/>
                  </a:lnTo>
                  <a:lnTo>
                    <a:pt x="777351" y="397538"/>
                  </a:lnTo>
                  <a:lnTo>
                    <a:pt x="777351" y="395006"/>
                  </a:lnTo>
                  <a:lnTo>
                    <a:pt x="777351" y="392474"/>
                  </a:lnTo>
                  <a:lnTo>
                    <a:pt x="779883" y="392474"/>
                  </a:lnTo>
                  <a:lnTo>
                    <a:pt x="782415" y="392474"/>
                  </a:lnTo>
                  <a:lnTo>
                    <a:pt x="784947" y="395006"/>
                  </a:lnTo>
                  <a:lnTo>
                    <a:pt x="784947" y="397538"/>
                  </a:lnTo>
                  <a:lnTo>
                    <a:pt x="782415" y="397538"/>
                  </a:lnTo>
                  <a:close/>
                  <a:moveTo>
                    <a:pt x="753296" y="395006"/>
                  </a:moveTo>
                  <a:lnTo>
                    <a:pt x="750764" y="395006"/>
                  </a:lnTo>
                  <a:lnTo>
                    <a:pt x="750764" y="392474"/>
                  </a:lnTo>
                  <a:lnTo>
                    <a:pt x="750764" y="389941"/>
                  </a:lnTo>
                  <a:lnTo>
                    <a:pt x="753296" y="389941"/>
                  </a:lnTo>
                  <a:lnTo>
                    <a:pt x="753296" y="392474"/>
                  </a:lnTo>
                  <a:lnTo>
                    <a:pt x="753296" y="395006"/>
                  </a:lnTo>
                  <a:close/>
                  <a:moveTo>
                    <a:pt x="749498" y="386143"/>
                  </a:moveTo>
                  <a:lnTo>
                    <a:pt x="752030" y="388676"/>
                  </a:lnTo>
                  <a:lnTo>
                    <a:pt x="752030" y="391207"/>
                  </a:lnTo>
                  <a:lnTo>
                    <a:pt x="752030" y="388676"/>
                  </a:lnTo>
                  <a:lnTo>
                    <a:pt x="749498" y="388676"/>
                  </a:lnTo>
                  <a:lnTo>
                    <a:pt x="746966" y="386143"/>
                  </a:lnTo>
                  <a:lnTo>
                    <a:pt x="744434" y="386143"/>
                  </a:lnTo>
                  <a:lnTo>
                    <a:pt x="744434" y="383611"/>
                  </a:lnTo>
                  <a:lnTo>
                    <a:pt x="744434" y="381079"/>
                  </a:lnTo>
                  <a:lnTo>
                    <a:pt x="746966" y="381079"/>
                  </a:lnTo>
                  <a:lnTo>
                    <a:pt x="746966" y="383611"/>
                  </a:lnTo>
                  <a:lnTo>
                    <a:pt x="749498" y="383611"/>
                  </a:lnTo>
                  <a:lnTo>
                    <a:pt x="749498" y="386143"/>
                  </a:lnTo>
                  <a:close/>
                  <a:moveTo>
                    <a:pt x="37981" y="383611"/>
                  </a:moveTo>
                  <a:lnTo>
                    <a:pt x="35449" y="383611"/>
                  </a:lnTo>
                  <a:lnTo>
                    <a:pt x="35449" y="381079"/>
                  </a:lnTo>
                  <a:lnTo>
                    <a:pt x="35449" y="378547"/>
                  </a:lnTo>
                  <a:lnTo>
                    <a:pt x="37981" y="378547"/>
                  </a:lnTo>
                  <a:lnTo>
                    <a:pt x="40514" y="381079"/>
                  </a:lnTo>
                  <a:lnTo>
                    <a:pt x="40514" y="383611"/>
                  </a:lnTo>
                  <a:lnTo>
                    <a:pt x="37981" y="383611"/>
                  </a:lnTo>
                  <a:close/>
                  <a:moveTo>
                    <a:pt x="739369" y="378547"/>
                  </a:moveTo>
                  <a:lnTo>
                    <a:pt x="739369" y="376015"/>
                  </a:lnTo>
                  <a:lnTo>
                    <a:pt x="741902" y="378547"/>
                  </a:lnTo>
                  <a:lnTo>
                    <a:pt x="739369" y="378547"/>
                  </a:lnTo>
                  <a:close/>
                  <a:moveTo>
                    <a:pt x="782415" y="374749"/>
                  </a:moveTo>
                  <a:lnTo>
                    <a:pt x="782415" y="377281"/>
                  </a:lnTo>
                  <a:lnTo>
                    <a:pt x="779883" y="374749"/>
                  </a:lnTo>
                  <a:lnTo>
                    <a:pt x="777351" y="374749"/>
                  </a:lnTo>
                  <a:lnTo>
                    <a:pt x="777351" y="369685"/>
                  </a:lnTo>
                  <a:lnTo>
                    <a:pt x="779883" y="369685"/>
                  </a:lnTo>
                  <a:lnTo>
                    <a:pt x="782415" y="372217"/>
                  </a:lnTo>
                  <a:lnTo>
                    <a:pt x="782415" y="374749"/>
                  </a:lnTo>
                  <a:close/>
                  <a:moveTo>
                    <a:pt x="679866" y="367153"/>
                  </a:moveTo>
                  <a:lnTo>
                    <a:pt x="682397" y="367153"/>
                  </a:lnTo>
                  <a:lnTo>
                    <a:pt x="684930" y="367153"/>
                  </a:lnTo>
                  <a:lnTo>
                    <a:pt x="687462" y="367153"/>
                  </a:lnTo>
                  <a:lnTo>
                    <a:pt x="684930" y="367153"/>
                  </a:lnTo>
                  <a:lnTo>
                    <a:pt x="684930" y="369685"/>
                  </a:lnTo>
                  <a:lnTo>
                    <a:pt x="682397" y="369685"/>
                  </a:lnTo>
                  <a:lnTo>
                    <a:pt x="679866" y="369685"/>
                  </a:lnTo>
                  <a:lnTo>
                    <a:pt x="677333" y="369685"/>
                  </a:lnTo>
                  <a:lnTo>
                    <a:pt x="674802" y="369685"/>
                  </a:lnTo>
                  <a:lnTo>
                    <a:pt x="674802" y="372217"/>
                  </a:lnTo>
                  <a:lnTo>
                    <a:pt x="674802" y="369685"/>
                  </a:lnTo>
                  <a:lnTo>
                    <a:pt x="674802" y="367153"/>
                  </a:lnTo>
                  <a:lnTo>
                    <a:pt x="677333" y="367153"/>
                  </a:lnTo>
                  <a:lnTo>
                    <a:pt x="679866" y="364620"/>
                  </a:lnTo>
                  <a:lnTo>
                    <a:pt x="679866" y="367153"/>
                  </a:lnTo>
                  <a:close/>
                  <a:moveTo>
                    <a:pt x="746966" y="363355"/>
                  </a:moveTo>
                  <a:lnTo>
                    <a:pt x="744434" y="363355"/>
                  </a:lnTo>
                  <a:lnTo>
                    <a:pt x="744434" y="360822"/>
                  </a:lnTo>
                  <a:lnTo>
                    <a:pt x="746966" y="360822"/>
                  </a:lnTo>
                  <a:lnTo>
                    <a:pt x="746966" y="363355"/>
                  </a:lnTo>
                  <a:close/>
                  <a:moveTo>
                    <a:pt x="383611" y="355758"/>
                  </a:moveTo>
                  <a:lnTo>
                    <a:pt x="381079" y="355758"/>
                  </a:lnTo>
                  <a:lnTo>
                    <a:pt x="378547" y="353226"/>
                  </a:lnTo>
                  <a:lnTo>
                    <a:pt x="381079" y="353226"/>
                  </a:lnTo>
                  <a:lnTo>
                    <a:pt x="383611" y="353226"/>
                  </a:lnTo>
                  <a:lnTo>
                    <a:pt x="383611" y="355758"/>
                  </a:lnTo>
                  <a:close/>
                  <a:moveTo>
                    <a:pt x="576050" y="355758"/>
                  </a:moveTo>
                  <a:lnTo>
                    <a:pt x="573518" y="353226"/>
                  </a:lnTo>
                  <a:lnTo>
                    <a:pt x="576050" y="353226"/>
                  </a:lnTo>
                  <a:lnTo>
                    <a:pt x="576050" y="355758"/>
                  </a:lnTo>
                  <a:close/>
                  <a:moveTo>
                    <a:pt x="736838" y="355758"/>
                  </a:moveTo>
                  <a:lnTo>
                    <a:pt x="734305" y="355758"/>
                  </a:lnTo>
                  <a:lnTo>
                    <a:pt x="734305" y="353226"/>
                  </a:lnTo>
                  <a:lnTo>
                    <a:pt x="736838" y="353226"/>
                  </a:lnTo>
                  <a:lnTo>
                    <a:pt x="739369" y="353226"/>
                  </a:lnTo>
                  <a:lnTo>
                    <a:pt x="739369" y="355758"/>
                  </a:lnTo>
                  <a:lnTo>
                    <a:pt x="736838" y="355758"/>
                  </a:lnTo>
                  <a:close/>
                  <a:moveTo>
                    <a:pt x="657077" y="353226"/>
                  </a:moveTo>
                  <a:lnTo>
                    <a:pt x="654545" y="353226"/>
                  </a:lnTo>
                  <a:lnTo>
                    <a:pt x="652012" y="353226"/>
                  </a:lnTo>
                  <a:lnTo>
                    <a:pt x="654545" y="350694"/>
                  </a:lnTo>
                  <a:lnTo>
                    <a:pt x="657077" y="350694"/>
                  </a:lnTo>
                  <a:lnTo>
                    <a:pt x="659609" y="350694"/>
                  </a:lnTo>
                  <a:lnTo>
                    <a:pt x="662141" y="350694"/>
                  </a:lnTo>
                  <a:lnTo>
                    <a:pt x="662141" y="353226"/>
                  </a:lnTo>
                  <a:lnTo>
                    <a:pt x="657077" y="353226"/>
                  </a:lnTo>
                  <a:close/>
                  <a:moveTo>
                    <a:pt x="734305" y="351960"/>
                  </a:moveTo>
                  <a:lnTo>
                    <a:pt x="731773" y="351960"/>
                  </a:lnTo>
                  <a:lnTo>
                    <a:pt x="734305" y="351960"/>
                  </a:lnTo>
                  <a:lnTo>
                    <a:pt x="734305" y="349428"/>
                  </a:lnTo>
                  <a:lnTo>
                    <a:pt x="736838" y="346896"/>
                  </a:lnTo>
                  <a:lnTo>
                    <a:pt x="739369" y="346896"/>
                  </a:lnTo>
                  <a:lnTo>
                    <a:pt x="739369" y="349428"/>
                  </a:lnTo>
                  <a:lnTo>
                    <a:pt x="736838" y="349428"/>
                  </a:lnTo>
                  <a:lnTo>
                    <a:pt x="734305" y="351960"/>
                  </a:lnTo>
                  <a:close/>
                  <a:moveTo>
                    <a:pt x="663407" y="344364"/>
                  </a:moveTo>
                  <a:lnTo>
                    <a:pt x="663407" y="346896"/>
                  </a:lnTo>
                  <a:lnTo>
                    <a:pt x="660875" y="344364"/>
                  </a:lnTo>
                  <a:lnTo>
                    <a:pt x="663407" y="344364"/>
                  </a:lnTo>
                  <a:close/>
                  <a:moveTo>
                    <a:pt x="682397" y="344364"/>
                  </a:moveTo>
                  <a:lnTo>
                    <a:pt x="679866" y="344364"/>
                  </a:lnTo>
                  <a:lnTo>
                    <a:pt x="679866" y="341832"/>
                  </a:lnTo>
                  <a:lnTo>
                    <a:pt x="682397" y="341832"/>
                  </a:lnTo>
                  <a:lnTo>
                    <a:pt x="682397" y="344364"/>
                  </a:lnTo>
                  <a:close/>
                  <a:moveTo>
                    <a:pt x="677333" y="344364"/>
                  </a:moveTo>
                  <a:lnTo>
                    <a:pt x="674802" y="344364"/>
                  </a:lnTo>
                  <a:lnTo>
                    <a:pt x="672269" y="344364"/>
                  </a:lnTo>
                  <a:lnTo>
                    <a:pt x="669737" y="344364"/>
                  </a:lnTo>
                  <a:lnTo>
                    <a:pt x="669737" y="341832"/>
                  </a:lnTo>
                  <a:lnTo>
                    <a:pt x="672269" y="341832"/>
                  </a:lnTo>
                  <a:lnTo>
                    <a:pt x="674802" y="341832"/>
                  </a:lnTo>
                  <a:lnTo>
                    <a:pt x="677333" y="344364"/>
                  </a:lnTo>
                  <a:close/>
                  <a:moveTo>
                    <a:pt x="682397" y="341832"/>
                  </a:moveTo>
                  <a:lnTo>
                    <a:pt x="682397" y="339300"/>
                  </a:lnTo>
                  <a:lnTo>
                    <a:pt x="684930" y="339300"/>
                  </a:lnTo>
                  <a:lnTo>
                    <a:pt x="687462" y="339300"/>
                  </a:lnTo>
                  <a:lnTo>
                    <a:pt x="682397" y="341832"/>
                  </a:lnTo>
                  <a:close/>
                  <a:moveTo>
                    <a:pt x="692526" y="339300"/>
                  </a:moveTo>
                  <a:lnTo>
                    <a:pt x="692526" y="336768"/>
                  </a:lnTo>
                  <a:lnTo>
                    <a:pt x="695058" y="336768"/>
                  </a:lnTo>
                  <a:lnTo>
                    <a:pt x="692526" y="339300"/>
                  </a:lnTo>
                  <a:close/>
                  <a:moveTo>
                    <a:pt x="603903" y="338034"/>
                  </a:moveTo>
                  <a:lnTo>
                    <a:pt x="614031" y="338034"/>
                  </a:lnTo>
                  <a:lnTo>
                    <a:pt x="616563" y="338034"/>
                  </a:lnTo>
                  <a:lnTo>
                    <a:pt x="621628" y="338034"/>
                  </a:lnTo>
                  <a:lnTo>
                    <a:pt x="624160" y="338034"/>
                  </a:lnTo>
                  <a:lnTo>
                    <a:pt x="629224" y="338034"/>
                  </a:lnTo>
                  <a:lnTo>
                    <a:pt x="631756" y="340566"/>
                  </a:lnTo>
                  <a:lnTo>
                    <a:pt x="634288" y="340566"/>
                  </a:lnTo>
                  <a:lnTo>
                    <a:pt x="634288" y="338034"/>
                  </a:lnTo>
                  <a:lnTo>
                    <a:pt x="636820" y="338034"/>
                  </a:lnTo>
                  <a:lnTo>
                    <a:pt x="639352" y="340566"/>
                  </a:lnTo>
                  <a:lnTo>
                    <a:pt x="641884" y="340566"/>
                  </a:lnTo>
                  <a:lnTo>
                    <a:pt x="644416" y="340566"/>
                  </a:lnTo>
                  <a:lnTo>
                    <a:pt x="646948" y="340566"/>
                  </a:lnTo>
                  <a:lnTo>
                    <a:pt x="652012" y="343098"/>
                  </a:lnTo>
                  <a:lnTo>
                    <a:pt x="654545" y="343098"/>
                  </a:lnTo>
                  <a:lnTo>
                    <a:pt x="654545" y="348162"/>
                  </a:lnTo>
                  <a:lnTo>
                    <a:pt x="654545" y="350694"/>
                  </a:lnTo>
                  <a:lnTo>
                    <a:pt x="652012" y="350694"/>
                  </a:lnTo>
                  <a:lnTo>
                    <a:pt x="646948" y="357024"/>
                  </a:lnTo>
                  <a:lnTo>
                    <a:pt x="644416" y="357024"/>
                  </a:lnTo>
                  <a:lnTo>
                    <a:pt x="644416" y="359556"/>
                  </a:lnTo>
                  <a:lnTo>
                    <a:pt x="641884" y="359556"/>
                  </a:lnTo>
                  <a:lnTo>
                    <a:pt x="634288" y="362089"/>
                  </a:lnTo>
                  <a:lnTo>
                    <a:pt x="631756" y="362089"/>
                  </a:lnTo>
                  <a:lnTo>
                    <a:pt x="627958" y="362089"/>
                  </a:lnTo>
                  <a:lnTo>
                    <a:pt x="625425" y="359556"/>
                  </a:lnTo>
                  <a:lnTo>
                    <a:pt x="622894" y="359556"/>
                  </a:lnTo>
                  <a:lnTo>
                    <a:pt x="620361" y="359556"/>
                  </a:lnTo>
                  <a:lnTo>
                    <a:pt x="617830" y="359556"/>
                  </a:lnTo>
                  <a:lnTo>
                    <a:pt x="615297" y="359556"/>
                  </a:lnTo>
                  <a:lnTo>
                    <a:pt x="612765" y="359556"/>
                  </a:lnTo>
                  <a:lnTo>
                    <a:pt x="610233" y="359556"/>
                  </a:lnTo>
                  <a:lnTo>
                    <a:pt x="610233" y="362089"/>
                  </a:lnTo>
                  <a:lnTo>
                    <a:pt x="607701" y="362089"/>
                  </a:lnTo>
                  <a:lnTo>
                    <a:pt x="605169" y="362089"/>
                  </a:lnTo>
                  <a:lnTo>
                    <a:pt x="600105" y="359556"/>
                  </a:lnTo>
                  <a:lnTo>
                    <a:pt x="600105" y="362089"/>
                  </a:lnTo>
                  <a:lnTo>
                    <a:pt x="597573" y="362089"/>
                  </a:lnTo>
                  <a:lnTo>
                    <a:pt x="595041" y="362089"/>
                  </a:lnTo>
                  <a:lnTo>
                    <a:pt x="595041" y="359556"/>
                  </a:lnTo>
                  <a:lnTo>
                    <a:pt x="597573" y="357024"/>
                  </a:lnTo>
                  <a:lnTo>
                    <a:pt x="597573" y="354492"/>
                  </a:lnTo>
                  <a:lnTo>
                    <a:pt x="597573" y="349428"/>
                  </a:lnTo>
                  <a:lnTo>
                    <a:pt x="597573" y="346896"/>
                  </a:lnTo>
                  <a:lnTo>
                    <a:pt x="595041" y="346896"/>
                  </a:lnTo>
                  <a:lnTo>
                    <a:pt x="595041" y="344364"/>
                  </a:lnTo>
                  <a:lnTo>
                    <a:pt x="592509" y="341832"/>
                  </a:lnTo>
                  <a:lnTo>
                    <a:pt x="597573" y="336768"/>
                  </a:lnTo>
                  <a:lnTo>
                    <a:pt x="600105" y="336768"/>
                  </a:lnTo>
                  <a:lnTo>
                    <a:pt x="603903" y="336768"/>
                  </a:lnTo>
                  <a:close/>
                  <a:moveTo>
                    <a:pt x="245613" y="338034"/>
                  </a:moveTo>
                  <a:lnTo>
                    <a:pt x="248145" y="338034"/>
                  </a:lnTo>
                  <a:lnTo>
                    <a:pt x="250677" y="338034"/>
                  </a:lnTo>
                  <a:lnTo>
                    <a:pt x="253209" y="338034"/>
                  </a:lnTo>
                  <a:lnTo>
                    <a:pt x="255741" y="340566"/>
                  </a:lnTo>
                  <a:lnTo>
                    <a:pt x="258273" y="340566"/>
                  </a:lnTo>
                  <a:lnTo>
                    <a:pt x="260805" y="340566"/>
                  </a:lnTo>
                  <a:lnTo>
                    <a:pt x="263337" y="340566"/>
                  </a:lnTo>
                  <a:lnTo>
                    <a:pt x="265869" y="340566"/>
                  </a:lnTo>
                  <a:lnTo>
                    <a:pt x="265869" y="343098"/>
                  </a:lnTo>
                  <a:lnTo>
                    <a:pt x="268401" y="343098"/>
                  </a:lnTo>
                  <a:lnTo>
                    <a:pt x="268401" y="340566"/>
                  </a:lnTo>
                  <a:lnTo>
                    <a:pt x="273466" y="343098"/>
                  </a:lnTo>
                  <a:lnTo>
                    <a:pt x="275998" y="345630"/>
                  </a:lnTo>
                  <a:lnTo>
                    <a:pt x="278530" y="345630"/>
                  </a:lnTo>
                  <a:lnTo>
                    <a:pt x="278530" y="348162"/>
                  </a:lnTo>
                  <a:lnTo>
                    <a:pt x="281062" y="348162"/>
                  </a:lnTo>
                  <a:lnTo>
                    <a:pt x="283594" y="350694"/>
                  </a:lnTo>
                  <a:lnTo>
                    <a:pt x="286126" y="350694"/>
                  </a:lnTo>
                  <a:lnTo>
                    <a:pt x="288658" y="353226"/>
                  </a:lnTo>
                  <a:lnTo>
                    <a:pt x="291190" y="353226"/>
                  </a:lnTo>
                  <a:lnTo>
                    <a:pt x="293722" y="353226"/>
                  </a:lnTo>
                  <a:lnTo>
                    <a:pt x="296254" y="355758"/>
                  </a:lnTo>
                  <a:lnTo>
                    <a:pt x="296254" y="358290"/>
                  </a:lnTo>
                  <a:lnTo>
                    <a:pt x="296254" y="360822"/>
                  </a:lnTo>
                  <a:lnTo>
                    <a:pt x="298786" y="363355"/>
                  </a:lnTo>
                  <a:lnTo>
                    <a:pt x="296254" y="365887"/>
                  </a:lnTo>
                  <a:lnTo>
                    <a:pt x="293722" y="365887"/>
                  </a:lnTo>
                  <a:lnTo>
                    <a:pt x="286126" y="365887"/>
                  </a:lnTo>
                  <a:lnTo>
                    <a:pt x="283594" y="365887"/>
                  </a:lnTo>
                  <a:lnTo>
                    <a:pt x="283594" y="360822"/>
                  </a:lnTo>
                  <a:lnTo>
                    <a:pt x="281062" y="360822"/>
                  </a:lnTo>
                  <a:lnTo>
                    <a:pt x="278530" y="358290"/>
                  </a:lnTo>
                  <a:lnTo>
                    <a:pt x="275998" y="358290"/>
                  </a:lnTo>
                  <a:lnTo>
                    <a:pt x="273466" y="363355"/>
                  </a:lnTo>
                  <a:lnTo>
                    <a:pt x="273466" y="365887"/>
                  </a:lnTo>
                  <a:lnTo>
                    <a:pt x="270933" y="365887"/>
                  </a:lnTo>
                  <a:lnTo>
                    <a:pt x="268401" y="363355"/>
                  </a:lnTo>
                  <a:lnTo>
                    <a:pt x="265869" y="363355"/>
                  </a:lnTo>
                  <a:lnTo>
                    <a:pt x="263337" y="368419"/>
                  </a:lnTo>
                  <a:lnTo>
                    <a:pt x="265869" y="368419"/>
                  </a:lnTo>
                  <a:lnTo>
                    <a:pt x="265869" y="370951"/>
                  </a:lnTo>
                  <a:lnTo>
                    <a:pt x="263337" y="370951"/>
                  </a:lnTo>
                  <a:lnTo>
                    <a:pt x="260805" y="370951"/>
                  </a:lnTo>
                  <a:lnTo>
                    <a:pt x="260805" y="368419"/>
                  </a:lnTo>
                  <a:lnTo>
                    <a:pt x="258273" y="365887"/>
                  </a:lnTo>
                  <a:lnTo>
                    <a:pt x="255741" y="363355"/>
                  </a:lnTo>
                  <a:lnTo>
                    <a:pt x="253209" y="363355"/>
                  </a:lnTo>
                  <a:lnTo>
                    <a:pt x="253209" y="365887"/>
                  </a:lnTo>
                  <a:lnTo>
                    <a:pt x="250677" y="365887"/>
                  </a:lnTo>
                  <a:lnTo>
                    <a:pt x="250677" y="363355"/>
                  </a:lnTo>
                  <a:lnTo>
                    <a:pt x="248145" y="363355"/>
                  </a:lnTo>
                  <a:lnTo>
                    <a:pt x="245613" y="363355"/>
                  </a:lnTo>
                  <a:lnTo>
                    <a:pt x="243081" y="363355"/>
                  </a:lnTo>
                  <a:lnTo>
                    <a:pt x="240548" y="363355"/>
                  </a:lnTo>
                  <a:lnTo>
                    <a:pt x="240548" y="360822"/>
                  </a:lnTo>
                  <a:lnTo>
                    <a:pt x="240548" y="358290"/>
                  </a:lnTo>
                  <a:lnTo>
                    <a:pt x="238016" y="355758"/>
                  </a:lnTo>
                  <a:lnTo>
                    <a:pt x="235484" y="355758"/>
                  </a:lnTo>
                  <a:lnTo>
                    <a:pt x="235484" y="353226"/>
                  </a:lnTo>
                  <a:lnTo>
                    <a:pt x="232952" y="350694"/>
                  </a:lnTo>
                  <a:lnTo>
                    <a:pt x="232952" y="348162"/>
                  </a:lnTo>
                  <a:lnTo>
                    <a:pt x="230420" y="348162"/>
                  </a:lnTo>
                  <a:lnTo>
                    <a:pt x="227888" y="348162"/>
                  </a:lnTo>
                  <a:lnTo>
                    <a:pt x="225356" y="348162"/>
                  </a:lnTo>
                  <a:lnTo>
                    <a:pt x="222824" y="348162"/>
                  </a:lnTo>
                  <a:lnTo>
                    <a:pt x="222824" y="348162"/>
                  </a:lnTo>
                  <a:lnTo>
                    <a:pt x="222824" y="345630"/>
                  </a:lnTo>
                  <a:lnTo>
                    <a:pt x="225356" y="343098"/>
                  </a:lnTo>
                  <a:lnTo>
                    <a:pt x="225356" y="340566"/>
                  </a:lnTo>
                  <a:lnTo>
                    <a:pt x="230420" y="338034"/>
                  </a:lnTo>
                  <a:lnTo>
                    <a:pt x="235484" y="338034"/>
                  </a:lnTo>
                  <a:lnTo>
                    <a:pt x="238016" y="338034"/>
                  </a:lnTo>
                  <a:lnTo>
                    <a:pt x="240548" y="335502"/>
                  </a:lnTo>
                  <a:lnTo>
                    <a:pt x="243081" y="332969"/>
                  </a:lnTo>
                  <a:lnTo>
                    <a:pt x="245613" y="335502"/>
                  </a:lnTo>
                  <a:lnTo>
                    <a:pt x="245613" y="335502"/>
                  </a:lnTo>
                  <a:close/>
                  <a:moveTo>
                    <a:pt x="695058" y="325373"/>
                  </a:moveTo>
                  <a:lnTo>
                    <a:pt x="695058" y="327905"/>
                  </a:lnTo>
                  <a:lnTo>
                    <a:pt x="697590" y="327905"/>
                  </a:lnTo>
                  <a:lnTo>
                    <a:pt x="695058" y="327905"/>
                  </a:lnTo>
                  <a:lnTo>
                    <a:pt x="692526" y="327905"/>
                  </a:lnTo>
                  <a:lnTo>
                    <a:pt x="695058" y="327905"/>
                  </a:lnTo>
                  <a:lnTo>
                    <a:pt x="695058" y="325373"/>
                  </a:lnTo>
                  <a:close/>
                  <a:moveTo>
                    <a:pt x="410198" y="327905"/>
                  </a:moveTo>
                  <a:lnTo>
                    <a:pt x="407666" y="327905"/>
                  </a:lnTo>
                  <a:lnTo>
                    <a:pt x="405134" y="327905"/>
                  </a:lnTo>
                  <a:lnTo>
                    <a:pt x="400070" y="325373"/>
                  </a:lnTo>
                  <a:lnTo>
                    <a:pt x="395006" y="322841"/>
                  </a:lnTo>
                  <a:lnTo>
                    <a:pt x="392474" y="320309"/>
                  </a:lnTo>
                  <a:lnTo>
                    <a:pt x="392474" y="317777"/>
                  </a:lnTo>
                  <a:lnTo>
                    <a:pt x="395006" y="317777"/>
                  </a:lnTo>
                  <a:lnTo>
                    <a:pt x="397538" y="317777"/>
                  </a:lnTo>
                  <a:lnTo>
                    <a:pt x="400070" y="317777"/>
                  </a:lnTo>
                  <a:lnTo>
                    <a:pt x="402602" y="320309"/>
                  </a:lnTo>
                  <a:lnTo>
                    <a:pt x="407666" y="322841"/>
                  </a:lnTo>
                  <a:lnTo>
                    <a:pt x="410198" y="322841"/>
                  </a:lnTo>
                  <a:lnTo>
                    <a:pt x="410198" y="325373"/>
                  </a:lnTo>
                  <a:lnTo>
                    <a:pt x="410198" y="327905"/>
                  </a:lnTo>
                  <a:close/>
                  <a:moveTo>
                    <a:pt x="132935" y="305117"/>
                  </a:moveTo>
                  <a:lnTo>
                    <a:pt x="125338" y="305117"/>
                  </a:lnTo>
                  <a:lnTo>
                    <a:pt x="122806" y="305117"/>
                  </a:lnTo>
                  <a:lnTo>
                    <a:pt x="120274" y="305117"/>
                  </a:lnTo>
                  <a:lnTo>
                    <a:pt x="122806" y="302584"/>
                  </a:lnTo>
                  <a:lnTo>
                    <a:pt x="122806" y="305117"/>
                  </a:lnTo>
                  <a:lnTo>
                    <a:pt x="125338" y="305117"/>
                  </a:lnTo>
                  <a:lnTo>
                    <a:pt x="125338" y="302584"/>
                  </a:lnTo>
                  <a:lnTo>
                    <a:pt x="127870" y="302584"/>
                  </a:lnTo>
                  <a:lnTo>
                    <a:pt x="130403" y="302584"/>
                  </a:lnTo>
                  <a:lnTo>
                    <a:pt x="132935" y="302584"/>
                  </a:lnTo>
                  <a:lnTo>
                    <a:pt x="132935" y="305117"/>
                  </a:lnTo>
                  <a:close/>
                  <a:moveTo>
                    <a:pt x="165852" y="288658"/>
                  </a:moveTo>
                  <a:lnTo>
                    <a:pt x="168384" y="286126"/>
                  </a:lnTo>
                  <a:lnTo>
                    <a:pt x="170916" y="286126"/>
                  </a:lnTo>
                  <a:lnTo>
                    <a:pt x="170916" y="288658"/>
                  </a:lnTo>
                  <a:lnTo>
                    <a:pt x="165852" y="288658"/>
                  </a:lnTo>
                  <a:close/>
                  <a:moveTo>
                    <a:pt x="172182" y="288658"/>
                  </a:moveTo>
                  <a:lnTo>
                    <a:pt x="177246" y="286126"/>
                  </a:lnTo>
                  <a:lnTo>
                    <a:pt x="174714" y="286126"/>
                  </a:lnTo>
                  <a:lnTo>
                    <a:pt x="172182" y="288658"/>
                  </a:lnTo>
                  <a:close/>
                  <a:moveTo>
                    <a:pt x="413996" y="279796"/>
                  </a:moveTo>
                  <a:lnTo>
                    <a:pt x="416528" y="279796"/>
                  </a:lnTo>
                  <a:lnTo>
                    <a:pt x="419061" y="282328"/>
                  </a:lnTo>
                  <a:lnTo>
                    <a:pt x="421593" y="282328"/>
                  </a:lnTo>
                  <a:lnTo>
                    <a:pt x="426657" y="287392"/>
                  </a:lnTo>
                  <a:lnTo>
                    <a:pt x="431721" y="287392"/>
                  </a:lnTo>
                  <a:lnTo>
                    <a:pt x="434253" y="287392"/>
                  </a:lnTo>
                  <a:lnTo>
                    <a:pt x="436785" y="287392"/>
                  </a:lnTo>
                  <a:lnTo>
                    <a:pt x="439317" y="287392"/>
                  </a:lnTo>
                  <a:lnTo>
                    <a:pt x="444381" y="287392"/>
                  </a:lnTo>
                  <a:lnTo>
                    <a:pt x="446914" y="289924"/>
                  </a:lnTo>
                  <a:lnTo>
                    <a:pt x="449445" y="289924"/>
                  </a:lnTo>
                  <a:lnTo>
                    <a:pt x="449445" y="287392"/>
                  </a:lnTo>
                  <a:lnTo>
                    <a:pt x="446914" y="287392"/>
                  </a:lnTo>
                  <a:lnTo>
                    <a:pt x="446914" y="284860"/>
                  </a:lnTo>
                  <a:lnTo>
                    <a:pt x="449445" y="279796"/>
                  </a:lnTo>
                  <a:lnTo>
                    <a:pt x="451978" y="279796"/>
                  </a:lnTo>
                  <a:lnTo>
                    <a:pt x="454510" y="279796"/>
                  </a:lnTo>
                  <a:lnTo>
                    <a:pt x="457042" y="279796"/>
                  </a:lnTo>
                  <a:lnTo>
                    <a:pt x="459574" y="279796"/>
                  </a:lnTo>
                  <a:lnTo>
                    <a:pt x="459574" y="282328"/>
                  </a:lnTo>
                  <a:lnTo>
                    <a:pt x="462106" y="282328"/>
                  </a:lnTo>
                  <a:lnTo>
                    <a:pt x="464638" y="282328"/>
                  </a:lnTo>
                  <a:lnTo>
                    <a:pt x="469702" y="282328"/>
                  </a:lnTo>
                  <a:lnTo>
                    <a:pt x="469702" y="279796"/>
                  </a:lnTo>
                  <a:lnTo>
                    <a:pt x="472235" y="279796"/>
                  </a:lnTo>
                  <a:lnTo>
                    <a:pt x="474766" y="279796"/>
                  </a:lnTo>
                  <a:lnTo>
                    <a:pt x="479830" y="279796"/>
                  </a:lnTo>
                  <a:lnTo>
                    <a:pt x="479830" y="282328"/>
                  </a:lnTo>
                  <a:lnTo>
                    <a:pt x="482363" y="282328"/>
                  </a:lnTo>
                  <a:lnTo>
                    <a:pt x="484895" y="284860"/>
                  </a:lnTo>
                  <a:lnTo>
                    <a:pt x="487427" y="287392"/>
                  </a:lnTo>
                  <a:lnTo>
                    <a:pt x="489959" y="287392"/>
                  </a:lnTo>
                  <a:lnTo>
                    <a:pt x="492491" y="287392"/>
                  </a:lnTo>
                  <a:lnTo>
                    <a:pt x="492491" y="284860"/>
                  </a:lnTo>
                  <a:lnTo>
                    <a:pt x="495023" y="287392"/>
                  </a:lnTo>
                  <a:lnTo>
                    <a:pt x="497555" y="289924"/>
                  </a:lnTo>
                  <a:lnTo>
                    <a:pt x="500087" y="289924"/>
                  </a:lnTo>
                  <a:lnTo>
                    <a:pt x="500087" y="292456"/>
                  </a:lnTo>
                  <a:lnTo>
                    <a:pt x="502619" y="292456"/>
                  </a:lnTo>
                  <a:lnTo>
                    <a:pt x="505151" y="292456"/>
                  </a:lnTo>
                  <a:lnTo>
                    <a:pt x="507684" y="292456"/>
                  </a:lnTo>
                  <a:lnTo>
                    <a:pt x="507684" y="289924"/>
                  </a:lnTo>
                  <a:lnTo>
                    <a:pt x="510216" y="289924"/>
                  </a:lnTo>
                  <a:lnTo>
                    <a:pt x="512748" y="289924"/>
                  </a:lnTo>
                  <a:lnTo>
                    <a:pt x="512748" y="292456"/>
                  </a:lnTo>
                  <a:lnTo>
                    <a:pt x="512748" y="297520"/>
                  </a:lnTo>
                  <a:lnTo>
                    <a:pt x="515280" y="300053"/>
                  </a:lnTo>
                  <a:lnTo>
                    <a:pt x="515280" y="302584"/>
                  </a:lnTo>
                  <a:lnTo>
                    <a:pt x="515280" y="305117"/>
                  </a:lnTo>
                  <a:lnTo>
                    <a:pt x="517812" y="307648"/>
                  </a:lnTo>
                  <a:lnTo>
                    <a:pt x="520344" y="307648"/>
                  </a:lnTo>
                  <a:lnTo>
                    <a:pt x="525408" y="305117"/>
                  </a:lnTo>
                  <a:lnTo>
                    <a:pt x="527940" y="305117"/>
                  </a:lnTo>
                  <a:lnTo>
                    <a:pt x="530472" y="305117"/>
                  </a:lnTo>
                  <a:lnTo>
                    <a:pt x="533004" y="305117"/>
                  </a:lnTo>
                  <a:lnTo>
                    <a:pt x="535537" y="305117"/>
                  </a:lnTo>
                  <a:lnTo>
                    <a:pt x="538069" y="305117"/>
                  </a:lnTo>
                  <a:lnTo>
                    <a:pt x="540601" y="307648"/>
                  </a:lnTo>
                  <a:lnTo>
                    <a:pt x="538069" y="312713"/>
                  </a:lnTo>
                  <a:lnTo>
                    <a:pt x="526674" y="312713"/>
                  </a:lnTo>
                  <a:lnTo>
                    <a:pt x="519078" y="310181"/>
                  </a:lnTo>
                  <a:lnTo>
                    <a:pt x="516546" y="310181"/>
                  </a:lnTo>
                  <a:lnTo>
                    <a:pt x="516546" y="315245"/>
                  </a:lnTo>
                  <a:lnTo>
                    <a:pt x="519078" y="315245"/>
                  </a:lnTo>
                  <a:lnTo>
                    <a:pt x="521610" y="315245"/>
                  </a:lnTo>
                  <a:lnTo>
                    <a:pt x="524142" y="315245"/>
                  </a:lnTo>
                  <a:lnTo>
                    <a:pt x="526674" y="315245"/>
                  </a:lnTo>
                  <a:lnTo>
                    <a:pt x="526674" y="317777"/>
                  </a:lnTo>
                  <a:lnTo>
                    <a:pt x="529206" y="320309"/>
                  </a:lnTo>
                  <a:lnTo>
                    <a:pt x="531738" y="320309"/>
                  </a:lnTo>
                  <a:lnTo>
                    <a:pt x="539335" y="320309"/>
                  </a:lnTo>
                  <a:lnTo>
                    <a:pt x="539335" y="317777"/>
                  </a:lnTo>
                  <a:lnTo>
                    <a:pt x="541867" y="317777"/>
                  </a:lnTo>
                  <a:lnTo>
                    <a:pt x="541867" y="320309"/>
                  </a:lnTo>
                  <a:lnTo>
                    <a:pt x="546931" y="322841"/>
                  </a:lnTo>
                  <a:lnTo>
                    <a:pt x="549463" y="322841"/>
                  </a:lnTo>
                  <a:lnTo>
                    <a:pt x="551995" y="325373"/>
                  </a:lnTo>
                  <a:lnTo>
                    <a:pt x="554527" y="327905"/>
                  </a:lnTo>
                  <a:lnTo>
                    <a:pt x="554527" y="330437"/>
                  </a:lnTo>
                  <a:lnTo>
                    <a:pt x="559591" y="332969"/>
                  </a:lnTo>
                  <a:lnTo>
                    <a:pt x="562123" y="335502"/>
                  </a:lnTo>
                  <a:lnTo>
                    <a:pt x="564656" y="338034"/>
                  </a:lnTo>
                  <a:lnTo>
                    <a:pt x="562123" y="340566"/>
                  </a:lnTo>
                  <a:lnTo>
                    <a:pt x="559591" y="346896"/>
                  </a:lnTo>
                  <a:lnTo>
                    <a:pt x="559591" y="349428"/>
                  </a:lnTo>
                  <a:lnTo>
                    <a:pt x="557059" y="349428"/>
                  </a:lnTo>
                  <a:lnTo>
                    <a:pt x="554527" y="346896"/>
                  </a:lnTo>
                  <a:lnTo>
                    <a:pt x="551995" y="351960"/>
                  </a:lnTo>
                  <a:lnTo>
                    <a:pt x="551995" y="357024"/>
                  </a:lnTo>
                  <a:lnTo>
                    <a:pt x="554527" y="357024"/>
                  </a:lnTo>
                  <a:lnTo>
                    <a:pt x="554527" y="359556"/>
                  </a:lnTo>
                  <a:lnTo>
                    <a:pt x="551995" y="359556"/>
                  </a:lnTo>
                  <a:lnTo>
                    <a:pt x="549463" y="359556"/>
                  </a:lnTo>
                  <a:lnTo>
                    <a:pt x="546931" y="357024"/>
                  </a:lnTo>
                  <a:lnTo>
                    <a:pt x="546931" y="354492"/>
                  </a:lnTo>
                  <a:lnTo>
                    <a:pt x="549463" y="354492"/>
                  </a:lnTo>
                  <a:lnTo>
                    <a:pt x="546931" y="351960"/>
                  </a:lnTo>
                  <a:lnTo>
                    <a:pt x="544399" y="349428"/>
                  </a:lnTo>
                  <a:lnTo>
                    <a:pt x="544399" y="346896"/>
                  </a:lnTo>
                  <a:lnTo>
                    <a:pt x="541867" y="346896"/>
                  </a:lnTo>
                  <a:lnTo>
                    <a:pt x="539335" y="346896"/>
                  </a:lnTo>
                  <a:lnTo>
                    <a:pt x="536802" y="346896"/>
                  </a:lnTo>
                  <a:lnTo>
                    <a:pt x="534271" y="344364"/>
                  </a:lnTo>
                  <a:lnTo>
                    <a:pt x="531738" y="344364"/>
                  </a:lnTo>
                  <a:lnTo>
                    <a:pt x="526674" y="344364"/>
                  </a:lnTo>
                  <a:lnTo>
                    <a:pt x="521610" y="344364"/>
                  </a:lnTo>
                  <a:lnTo>
                    <a:pt x="521610" y="346896"/>
                  </a:lnTo>
                  <a:lnTo>
                    <a:pt x="519078" y="344364"/>
                  </a:lnTo>
                  <a:lnTo>
                    <a:pt x="514014" y="344364"/>
                  </a:lnTo>
                  <a:lnTo>
                    <a:pt x="511482" y="344364"/>
                  </a:lnTo>
                  <a:lnTo>
                    <a:pt x="506417" y="341832"/>
                  </a:lnTo>
                  <a:lnTo>
                    <a:pt x="506417" y="344364"/>
                  </a:lnTo>
                  <a:lnTo>
                    <a:pt x="503886" y="344364"/>
                  </a:lnTo>
                  <a:lnTo>
                    <a:pt x="501353" y="349428"/>
                  </a:lnTo>
                  <a:lnTo>
                    <a:pt x="498821" y="354492"/>
                  </a:lnTo>
                  <a:lnTo>
                    <a:pt x="496289" y="354492"/>
                  </a:lnTo>
                  <a:lnTo>
                    <a:pt x="491225" y="354492"/>
                  </a:lnTo>
                  <a:lnTo>
                    <a:pt x="488693" y="354492"/>
                  </a:lnTo>
                  <a:lnTo>
                    <a:pt x="488693" y="354492"/>
                  </a:lnTo>
                  <a:lnTo>
                    <a:pt x="486161" y="354492"/>
                  </a:lnTo>
                  <a:lnTo>
                    <a:pt x="486161" y="351960"/>
                  </a:lnTo>
                  <a:lnTo>
                    <a:pt x="486161" y="349428"/>
                  </a:lnTo>
                  <a:lnTo>
                    <a:pt x="486161" y="346896"/>
                  </a:lnTo>
                  <a:lnTo>
                    <a:pt x="483629" y="346896"/>
                  </a:lnTo>
                  <a:lnTo>
                    <a:pt x="483629" y="344364"/>
                  </a:lnTo>
                  <a:lnTo>
                    <a:pt x="481097" y="344364"/>
                  </a:lnTo>
                  <a:lnTo>
                    <a:pt x="481097" y="346896"/>
                  </a:lnTo>
                  <a:lnTo>
                    <a:pt x="478565" y="346896"/>
                  </a:lnTo>
                  <a:lnTo>
                    <a:pt x="478565" y="349428"/>
                  </a:lnTo>
                  <a:lnTo>
                    <a:pt x="476032" y="349428"/>
                  </a:lnTo>
                  <a:lnTo>
                    <a:pt x="473500" y="351960"/>
                  </a:lnTo>
                  <a:lnTo>
                    <a:pt x="470968" y="351960"/>
                  </a:lnTo>
                  <a:lnTo>
                    <a:pt x="468436" y="349428"/>
                  </a:lnTo>
                  <a:lnTo>
                    <a:pt x="465904" y="349428"/>
                  </a:lnTo>
                  <a:lnTo>
                    <a:pt x="465904" y="351960"/>
                  </a:lnTo>
                  <a:lnTo>
                    <a:pt x="465904" y="354492"/>
                  </a:lnTo>
                  <a:lnTo>
                    <a:pt x="468436" y="354492"/>
                  </a:lnTo>
                  <a:lnTo>
                    <a:pt x="468436" y="357024"/>
                  </a:lnTo>
                  <a:lnTo>
                    <a:pt x="465904" y="359556"/>
                  </a:lnTo>
                  <a:lnTo>
                    <a:pt x="463372" y="365887"/>
                  </a:lnTo>
                  <a:lnTo>
                    <a:pt x="463372" y="368419"/>
                  </a:lnTo>
                  <a:lnTo>
                    <a:pt x="460840" y="368419"/>
                  </a:lnTo>
                  <a:lnTo>
                    <a:pt x="455776" y="379813"/>
                  </a:lnTo>
                  <a:lnTo>
                    <a:pt x="453244" y="382345"/>
                  </a:lnTo>
                  <a:lnTo>
                    <a:pt x="450712" y="382345"/>
                  </a:lnTo>
                  <a:lnTo>
                    <a:pt x="450712" y="379813"/>
                  </a:lnTo>
                  <a:lnTo>
                    <a:pt x="453244" y="377281"/>
                  </a:lnTo>
                  <a:lnTo>
                    <a:pt x="448179" y="370951"/>
                  </a:lnTo>
                  <a:lnTo>
                    <a:pt x="445648" y="365887"/>
                  </a:lnTo>
                  <a:lnTo>
                    <a:pt x="445648" y="363355"/>
                  </a:lnTo>
                  <a:lnTo>
                    <a:pt x="443115" y="360822"/>
                  </a:lnTo>
                  <a:lnTo>
                    <a:pt x="440583" y="360822"/>
                  </a:lnTo>
                  <a:lnTo>
                    <a:pt x="440583" y="358290"/>
                  </a:lnTo>
                  <a:lnTo>
                    <a:pt x="438051" y="355758"/>
                  </a:lnTo>
                  <a:lnTo>
                    <a:pt x="438051" y="353226"/>
                  </a:lnTo>
                  <a:lnTo>
                    <a:pt x="432987" y="350694"/>
                  </a:lnTo>
                  <a:lnTo>
                    <a:pt x="430455" y="350694"/>
                  </a:lnTo>
                  <a:lnTo>
                    <a:pt x="430455" y="353226"/>
                  </a:lnTo>
                  <a:lnTo>
                    <a:pt x="427923" y="353226"/>
                  </a:lnTo>
                  <a:lnTo>
                    <a:pt x="425391" y="353226"/>
                  </a:lnTo>
                  <a:lnTo>
                    <a:pt x="422859" y="353226"/>
                  </a:lnTo>
                  <a:lnTo>
                    <a:pt x="420327" y="353226"/>
                  </a:lnTo>
                  <a:lnTo>
                    <a:pt x="415263" y="353226"/>
                  </a:lnTo>
                  <a:lnTo>
                    <a:pt x="415263" y="355758"/>
                  </a:lnTo>
                  <a:lnTo>
                    <a:pt x="410198" y="355758"/>
                  </a:lnTo>
                  <a:lnTo>
                    <a:pt x="412730" y="355758"/>
                  </a:lnTo>
                  <a:lnTo>
                    <a:pt x="410198" y="355758"/>
                  </a:lnTo>
                  <a:lnTo>
                    <a:pt x="407666" y="355758"/>
                  </a:lnTo>
                  <a:lnTo>
                    <a:pt x="405134" y="355758"/>
                  </a:lnTo>
                  <a:lnTo>
                    <a:pt x="402602" y="355758"/>
                  </a:lnTo>
                  <a:lnTo>
                    <a:pt x="397538" y="353226"/>
                  </a:lnTo>
                  <a:lnTo>
                    <a:pt x="395006" y="353226"/>
                  </a:lnTo>
                  <a:lnTo>
                    <a:pt x="392474" y="353226"/>
                  </a:lnTo>
                  <a:lnTo>
                    <a:pt x="392474" y="350694"/>
                  </a:lnTo>
                  <a:lnTo>
                    <a:pt x="389942" y="350694"/>
                  </a:lnTo>
                  <a:lnTo>
                    <a:pt x="387409" y="350694"/>
                  </a:lnTo>
                  <a:lnTo>
                    <a:pt x="384877" y="350694"/>
                  </a:lnTo>
                  <a:lnTo>
                    <a:pt x="374749" y="355758"/>
                  </a:lnTo>
                  <a:lnTo>
                    <a:pt x="372217" y="358290"/>
                  </a:lnTo>
                  <a:lnTo>
                    <a:pt x="374749" y="358290"/>
                  </a:lnTo>
                  <a:lnTo>
                    <a:pt x="374749" y="360822"/>
                  </a:lnTo>
                  <a:lnTo>
                    <a:pt x="374749" y="360822"/>
                  </a:lnTo>
                  <a:lnTo>
                    <a:pt x="372217" y="360822"/>
                  </a:lnTo>
                  <a:lnTo>
                    <a:pt x="372217" y="358290"/>
                  </a:lnTo>
                  <a:lnTo>
                    <a:pt x="372217" y="355758"/>
                  </a:lnTo>
                  <a:lnTo>
                    <a:pt x="367153" y="353226"/>
                  </a:lnTo>
                  <a:lnTo>
                    <a:pt x="367153" y="350694"/>
                  </a:lnTo>
                  <a:lnTo>
                    <a:pt x="364621" y="350694"/>
                  </a:lnTo>
                  <a:lnTo>
                    <a:pt x="362089" y="348162"/>
                  </a:lnTo>
                  <a:lnTo>
                    <a:pt x="359556" y="348162"/>
                  </a:lnTo>
                  <a:lnTo>
                    <a:pt x="359556" y="350694"/>
                  </a:lnTo>
                  <a:lnTo>
                    <a:pt x="357024" y="350694"/>
                  </a:lnTo>
                  <a:lnTo>
                    <a:pt x="354492" y="348162"/>
                  </a:lnTo>
                  <a:lnTo>
                    <a:pt x="354492" y="345630"/>
                  </a:lnTo>
                  <a:lnTo>
                    <a:pt x="354492" y="343098"/>
                  </a:lnTo>
                  <a:lnTo>
                    <a:pt x="354492" y="336768"/>
                  </a:lnTo>
                  <a:lnTo>
                    <a:pt x="357024" y="334235"/>
                  </a:lnTo>
                  <a:lnTo>
                    <a:pt x="359556" y="334235"/>
                  </a:lnTo>
                  <a:lnTo>
                    <a:pt x="362089" y="334235"/>
                  </a:lnTo>
                  <a:lnTo>
                    <a:pt x="364621" y="334235"/>
                  </a:lnTo>
                  <a:lnTo>
                    <a:pt x="367153" y="336768"/>
                  </a:lnTo>
                  <a:lnTo>
                    <a:pt x="369685" y="336768"/>
                  </a:lnTo>
                  <a:lnTo>
                    <a:pt x="374749" y="339300"/>
                  </a:lnTo>
                  <a:lnTo>
                    <a:pt x="377281" y="336768"/>
                  </a:lnTo>
                  <a:lnTo>
                    <a:pt x="377281" y="334235"/>
                  </a:lnTo>
                  <a:lnTo>
                    <a:pt x="379813" y="334235"/>
                  </a:lnTo>
                  <a:lnTo>
                    <a:pt x="379813" y="336768"/>
                  </a:lnTo>
                  <a:lnTo>
                    <a:pt x="382345" y="336768"/>
                  </a:lnTo>
                  <a:lnTo>
                    <a:pt x="384877" y="336768"/>
                  </a:lnTo>
                  <a:lnTo>
                    <a:pt x="384877" y="339300"/>
                  </a:lnTo>
                  <a:lnTo>
                    <a:pt x="384877" y="341832"/>
                  </a:lnTo>
                  <a:lnTo>
                    <a:pt x="387409" y="339300"/>
                  </a:lnTo>
                  <a:lnTo>
                    <a:pt x="389942" y="341832"/>
                  </a:lnTo>
                  <a:lnTo>
                    <a:pt x="392474" y="341832"/>
                  </a:lnTo>
                  <a:lnTo>
                    <a:pt x="397538" y="341832"/>
                  </a:lnTo>
                  <a:lnTo>
                    <a:pt x="402602" y="344364"/>
                  </a:lnTo>
                  <a:lnTo>
                    <a:pt x="405134" y="344364"/>
                  </a:lnTo>
                  <a:lnTo>
                    <a:pt x="405134" y="341832"/>
                  </a:lnTo>
                  <a:lnTo>
                    <a:pt x="407666" y="341832"/>
                  </a:lnTo>
                  <a:lnTo>
                    <a:pt x="407666" y="344364"/>
                  </a:lnTo>
                  <a:lnTo>
                    <a:pt x="410198" y="344364"/>
                  </a:lnTo>
                  <a:lnTo>
                    <a:pt x="415263" y="344364"/>
                  </a:lnTo>
                  <a:lnTo>
                    <a:pt x="417794" y="344364"/>
                  </a:lnTo>
                  <a:lnTo>
                    <a:pt x="417794" y="341832"/>
                  </a:lnTo>
                  <a:lnTo>
                    <a:pt x="417794" y="335502"/>
                  </a:lnTo>
                  <a:lnTo>
                    <a:pt x="420327" y="335502"/>
                  </a:lnTo>
                  <a:lnTo>
                    <a:pt x="425391" y="335502"/>
                  </a:lnTo>
                  <a:lnTo>
                    <a:pt x="427923" y="335502"/>
                  </a:lnTo>
                  <a:lnTo>
                    <a:pt x="430455" y="335502"/>
                  </a:lnTo>
                  <a:lnTo>
                    <a:pt x="430455" y="330437"/>
                  </a:lnTo>
                  <a:lnTo>
                    <a:pt x="427923" y="327905"/>
                  </a:lnTo>
                  <a:lnTo>
                    <a:pt x="425391" y="327905"/>
                  </a:lnTo>
                  <a:lnTo>
                    <a:pt x="422859" y="325373"/>
                  </a:lnTo>
                  <a:lnTo>
                    <a:pt x="420327" y="322841"/>
                  </a:lnTo>
                  <a:lnTo>
                    <a:pt x="420327" y="320309"/>
                  </a:lnTo>
                  <a:lnTo>
                    <a:pt x="417794" y="320309"/>
                  </a:lnTo>
                  <a:lnTo>
                    <a:pt x="417794" y="317777"/>
                  </a:lnTo>
                  <a:lnTo>
                    <a:pt x="412730" y="317777"/>
                  </a:lnTo>
                  <a:lnTo>
                    <a:pt x="410198" y="312713"/>
                  </a:lnTo>
                  <a:lnTo>
                    <a:pt x="412730" y="307648"/>
                  </a:lnTo>
                  <a:lnTo>
                    <a:pt x="410198" y="305117"/>
                  </a:lnTo>
                  <a:lnTo>
                    <a:pt x="412730" y="302584"/>
                  </a:lnTo>
                  <a:lnTo>
                    <a:pt x="412730" y="297520"/>
                  </a:lnTo>
                  <a:lnTo>
                    <a:pt x="412730" y="294988"/>
                  </a:lnTo>
                  <a:lnTo>
                    <a:pt x="402602" y="288658"/>
                  </a:lnTo>
                  <a:lnTo>
                    <a:pt x="400070" y="288658"/>
                  </a:lnTo>
                  <a:lnTo>
                    <a:pt x="397538" y="288658"/>
                  </a:lnTo>
                  <a:lnTo>
                    <a:pt x="389942" y="288658"/>
                  </a:lnTo>
                  <a:lnTo>
                    <a:pt x="387409" y="288658"/>
                  </a:lnTo>
                  <a:lnTo>
                    <a:pt x="387409" y="286126"/>
                  </a:lnTo>
                  <a:lnTo>
                    <a:pt x="387409" y="283594"/>
                  </a:lnTo>
                  <a:lnTo>
                    <a:pt x="387409" y="284860"/>
                  </a:lnTo>
                  <a:lnTo>
                    <a:pt x="389942" y="282328"/>
                  </a:lnTo>
                  <a:lnTo>
                    <a:pt x="392474" y="282328"/>
                  </a:lnTo>
                  <a:lnTo>
                    <a:pt x="397538" y="279796"/>
                  </a:lnTo>
                  <a:lnTo>
                    <a:pt x="402602" y="279796"/>
                  </a:lnTo>
                  <a:lnTo>
                    <a:pt x="405134" y="279796"/>
                  </a:lnTo>
                  <a:lnTo>
                    <a:pt x="407666" y="279796"/>
                  </a:lnTo>
                  <a:lnTo>
                    <a:pt x="410198" y="279796"/>
                  </a:lnTo>
                  <a:lnTo>
                    <a:pt x="410198" y="277264"/>
                  </a:lnTo>
                  <a:lnTo>
                    <a:pt x="413996" y="279796"/>
                  </a:lnTo>
                  <a:close/>
                  <a:moveTo>
                    <a:pt x="416528" y="277264"/>
                  </a:moveTo>
                  <a:lnTo>
                    <a:pt x="413996" y="277264"/>
                  </a:lnTo>
                  <a:lnTo>
                    <a:pt x="406400" y="274732"/>
                  </a:lnTo>
                  <a:lnTo>
                    <a:pt x="403868" y="274732"/>
                  </a:lnTo>
                  <a:lnTo>
                    <a:pt x="403868" y="272199"/>
                  </a:lnTo>
                  <a:lnTo>
                    <a:pt x="406400" y="272199"/>
                  </a:lnTo>
                  <a:lnTo>
                    <a:pt x="408932" y="272199"/>
                  </a:lnTo>
                  <a:lnTo>
                    <a:pt x="413996" y="274732"/>
                  </a:lnTo>
                  <a:lnTo>
                    <a:pt x="416528" y="274732"/>
                  </a:lnTo>
                  <a:lnTo>
                    <a:pt x="416528" y="277264"/>
                  </a:lnTo>
                  <a:close/>
                  <a:moveTo>
                    <a:pt x="225356" y="254475"/>
                  </a:moveTo>
                  <a:lnTo>
                    <a:pt x="222824" y="254475"/>
                  </a:lnTo>
                  <a:lnTo>
                    <a:pt x="222824" y="251943"/>
                  </a:lnTo>
                  <a:lnTo>
                    <a:pt x="220292" y="251943"/>
                  </a:lnTo>
                  <a:lnTo>
                    <a:pt x="225356" y="251943"/>
                  </a:lnTo>
                  <a:lnTo>
                    <a:pt x="225356" y="254475"/>
                  </a:lnTo>
                  <a:close/>
                  <a:moveTo>
                    <a:pt x="222824" y="249411"/>
                  </a:moveTo>
                  <a:lnTo>
                    <a:pt x="222824" y="246879"/>
                  </a:lnTo>
                  <a:lnTo>
                    <a:pt x="222824" y="249411"/>
                  </a:lnTo>
                  <a:close/>
                  <a:moveTo>
                    <a:pt x="220292" y="246879"/>
                  </a:moveTo>
                  <a:lnTo>
                    <a:pt x="217760" y="246879"/>
                  </a:lnTo>
                  <a:lnTo>
                    <a:pt x="220292" y="244346"/>
                  </a:lnTo>
                  <a:lnTo>
                    <a:pt x="220292" y="246879"/>
                  </a:lnTo>
                  <a:close/>
                  <a:moveTo>
                    <a:pt x="210163" y="246879"/>
                  </a:moveTo>
                  <a:lnTo>
                    <a:pt x="207631" y="244346"/>
                  </a:lnTo>
                  <a:lnTo>
                    <a:pt x="210163" y="244346"/>
                  </a:lnTo>
                  <a:lnTo>
                    <a:pt x="210163" y="246879"/>
                  </a:lnTo>
                  <a:close/>
                  <a:moveTo>
                    <a:pt x="320309" y="246879"/>
                  </a:moveTo>
                  <a:lnTo>
                    <a:pt x="317777" y="244346"/>
                  </a:lnTo>
                  <a:lnTo>
                    <a:pt x="320309" y="241814"/>
                  </a:lnTo>
                  <a:lnTo>
                    <a:pt x="320309" y="244346"/>
                  </a:lnTo>
                  <a:lnTo>
                    <a:pt x="320309" y="246879"/>
                  </a:lnTo>
                  <a:close/>
                  <a:moveTo>
                    <a:pt x="207631" y="245612"/>
                  </a:moveTo>
                  <a:lnTo>
                    <a:pt x="205099" y="245612"/>
                  </a:lnTo>
                  <a:lnTo>
                    <a:pt x="202567" y="243081"/>
                  </a:lnTo>
                  <a:lnTo>
                    <a:pt x="205099" y="243081"/>
                  </a:lnTo>
                  <a:lnTo>
                    <a:pt x="207631" y="245612"/>
                  </a:lnTo>
                  <a:close/>
                  <a:moveTo>
                    <a:pt x="203833" y="243081"/>
                  </a:moveTo>
                  <a:lnTo>
                    <a:pt x="201301" y="240548"/>
                  </a:lnTo>
                  <a:lnTo>
                    <a:pt x="198769" y="240548"/>
                  </a:lnTo>
                  <a:lnTo>
                    <a:pt x="201301" y="240548"/>
                  </a:lnTo>
                  <a:lnTo>
                    <a:pt x="203833" y="240548"/>
                  </a:lnTo>
                  <a:lnTo>
                    <a:pt x="203833" y="243081"/>
                  </a:lnTo>
                  <a:close/>
                  <a:moveTo>
                    <a:pt x="198769" y="240548"/>
                  </a:moveTo>
                  <a:lnTo>
                    <a:pt x="198769" y="238016"/>
                  </a:lnTo>
                  <a:lnTo>
                    <a:pt x="193705" y="235484"/>
                  </a:lnTo>
                  <a:lnTo>
                    <a:pt x="196237" y="235484"/>
                  </a:lnTo>
                  <a:lnTo>
                    <a:pt x="198769" y="238016"/>
                  </a:lnTo>
                  <a:lnTo>
                    <a:pt x="198769" y="240548"/>
                  </a:lnTo>
                  <a:close/>
                  <a:moveTo>
                    <a:pt x="188641" y="231686"/>
                  </a:moveTo>
                  <a:lnTo>
                    <a:pt x="186109" y="231686"/>
                  </a:lnTo>
                  <a:lnTo>
                    <a:pt x="188641" y="231686"/>
                  </a:lnTo>
                  <a:close/>
                  <a:moveTo>
                    <a:pt x="191173" y="234218"/>
                  </a:moveTo>
                  <a:lnTo>
                    <a:pt x="188641" y="231686"/>
                  </a:lnTo>
                  <a:lnTo>
                    <a:pt x="191173" y="231686"/>
                  </a:lnTo>
                  <a:lnTo>
                    <a:pt x="191173" y="234218"/>
                  </a:lnTo>
                  <a:close/>
                  <a:moveTo>
                    <a:pt x="402602" y="229154"/>
                  </a:moveTo>
                  <a:lnTo>
                    <a:pt x="400070" y="235484"/>
                  </a:lnTo>
                  <a:lnTo>
                    <a:pt x="397538" y="235484"/>
                  </a:lnTo>
                  <a:lnTo>
                    <a:pt x="392474" y="238016"/>
                  </a:lnTo>
                  <a:lnTo>
                    <a:pt x="387409" y="238016"/>
                  </a:lnTo>
                  <a:lnTo>
                    <a:pt x="384877" y="238016"/>
                  </a:lnTo>
                  <a:lnTo>
                    <a:pt x="382345" y="238016"/>
                  </a:lnTo>
                  <a:lnTo>
                    <a:pt x="379813" y="238016"/>
                  </a:lnTo>
                  <a:lnTo>
                    <a:pt x="377281" y="235484"/>
                  </a:lnTo>
                  <a:lnTo>
                    <a:pt x="379813" y="230420"/>
                  </a:lnTo>
                  <a:lnTo>
                    <a:pt x="384877" y="227888"/>
                  </a:lnTo>
                  <a:lnTo>
                    <a:pt x="387409" y="225356"/>
                  </a:lnTo>
                  <a:lnTo>
                    <a:pt x="389942" y="227888"/>
                  </a:lnTo>
                  <a:lnTo>
                    <a:pt x="392474" y="227888"/>
                  </a:lnTo>
                  <a:lnTo>
                    <a:pt x="395006" y="227888"/>
                  </a:lnTo>
                  <a:lnTo>
                    <a:pt x="397538" y="227888"/>
                  </a:lnTo>
                  <a:lnTo>
                    <a:pt x="400070" y="222824"/>
                  </a:lnTo>
                  <a:lnTo>
                    <a:pt x="400070" y="221558"/>
                  </a:lnTo>
                  <a:lnTo>
                    <a:pt x="402602" y="221558"/>
                  </a:lnTo>
                  <a:lnTo>
                    <a:pt x="402602" y="229154"/>
                  </a:lnTo>
                  <a:close/>
                  <a:moveTo>
                    <a:pt x="467170" y="217760"/>
                  </a:moveTo>
                  <a:lnTo>
                    <a:pt x="467170" y="215227"/>
                  </a:lnTo>
                  <a:lnTo>
                    <a:pt x="467170" y="217760"/>
                  </a:lnTo>
                  <a:close/>
                  <a:moveTo>
                    <a:pt x="405134" y="215227"/>
                  </a:moveTo>
                  <a:lnTo>
                    <a:pt x="402602" y="217760"/>
                  </a:lnTo>
                  <a:lnTo>
                    <a:pt x="400070" y="215227"/>
                  </a:lnTo>
                  <a:lnTo>
                    <a:pt x="402602" y="215227"/>
                  </a:lnTo>
                  <a:lnTo>
                    <a:pt x="402602" y="212695"/>
                  </a:lnTo>
                  <a:lnTo>
                    <a:pt x="405134" y="212695"/>
                  </a:lnTo>
                  <a:lnTo>
                    <a:pt x="405134" y="215227"/>
                  </a:lnTo>
                  <a:lnTo>
                    <a:pt x="407666" y="215227"/>
                  </a:lnTo>
                  <a:lnTo>
                    <a:pt x="405134" y="215227"/>
                  </a:lnTo>
                  <a:close/>
                  <a:moveTo>
                    <a:pt x="117742" y="210163"/>
                  </a:moveTo>
                  <a:lnTo>
                    <a:pt x="115210" y="210163"/>
                  </a:lnTo>
                  <a:lnTo>
                    <a:pt x="122806" y="205099"/>
                  </a:lnTo>
                  <a:lnTo>
                    <a:pt x="122806" y="207631"/>
                  </a:lnTo>
                  <a:lnTo>
                    <a:pt x="120274" y="207631"/>
                  </a:lnTo>
                  <a:lnTo>
                    <a:pt x="117742" y="210163"/>
                  </a:lnTo>
                  <a:close/>
                  <a:moveTo>
                    <a:pt x="421593" y="210163"/>
                  </a:moveTo>
                  <a:lnTo>
                    <a:pt x="421593" y="207631"/>
                  </a:lnTo>
                  <a:lnTo>
                    <a:pt x="421593" y="205099"/>
                  </a:lnTo>
                  <a:lnTo>
                    <a:pt x="421593" y="207631"/>
                  </a:lnTo>
                  <a:lnTo>
                    <a:pt x="421593" y="210163"/>
                  </a:lnTo>
                  <a:close/>
                  <a:moveTo>
                    <a:pt x="454510" y="207631"/>
                  </a:moveTo>
                  <a:lnTo>
                    <a:pt x="454510" y="205099"/>
                  </a:lnTo>
                  <a:lnTo>
                    <a:pt x="451978" y="205099"/>
                  </a:lnTo>
                  <a:lnTo>
                    <a:pt x="454510" y="205099"/>
                  </a:lnTo>
                  <a:lnTo>
                    <a:pt x="454510" y="207631"/>
                  </a:lnTo>
                  <a:close/>
                  <a:moveTo>
                    <a:pt x="448179" y="201301"/>
                  </a:moveTo>
                  <a:lnTo>
                    <a:pt x="450712" y="203833"/>
                  </a:lnTo>
                  <a:lnTo>
                    <a:pt x="450712" y="206365"/>
                  </a:lnTo>
                  <a:lnTo>
                    <a:pt x="448179" y="206365"/>
                  </a:lnTo>
                  <a:lnTo>
                    <a:pt x="448179" y="203833"/>
                  </a:lnTo>
                  <a:lnTo>
                    <a:pt x="445648" y="203833"/>
                  </a:lnTo>
                  <a:lnTo>
                    <a:pt x="443115" y="203833"/>
                  </a:lnTo>
                  <a:lnTo>
                    <a:pt x="443115" y="201301"/>
                  </a:lnTo>
                  <a:lnTo>
                    <a:pt x="448179" y="201301"/>
                  </a:lnTo>
                  <a:close/>
                  <a:moveTo>
                    <a:pt x="429189" y="206365"/>
                  </a:moveTo>
                  <a:lnTo>
                    <a:pt x="426657" y="206365"/>
                  </a:lnTo>
                  <a:lnTo>
                    <a:pt x="426657" y="201301"/>
                  </a:lnTo>
                  <a:lnTo>
                    <a:pt x="429189" y="203833"/>
                  </a:lnTo>
                  <a:lnTo>
                    <a:pt x="429189" y="206365"/>
                  </a:lnTo>
                  <a:close/>
                  <a:moveTo>
                    <a:pt x="82293" y="212695"/>
                  </a:moveTo>
                  <a:lnTo>
                    <a:pt x="79761" y="215227"/>
                  </a:lnTo>
                  <a:lnTo>
                    <a:pt x="77229" y="215227"/>
                  </a:lnTo>
                  <a:lnTo>
                    <a:pt x="74697" y="215227"/>
                  </a:lnTo>
                  <a:lnTo>
                    <a:pt x="72165" y="217760"/>
                  </a:lnTo>
                  <a:lnTo>
                    <a:pt x="70899" y="217760"/>
                  </a:lnTo>
                  <a:lnTo>
                    <a:pt x="68366" y="217760"/>
                  </a:lnTo>
                  <a:lnTo>
                    <a:pt x="65834" y="217760"/>
                  </a:lnTo>
                  <a:lnTo>
                    <a:pt x="63302" y="215227"/>
                  </a:lnTo>
                  <a:lnTo>
                    <a:pt x="63302" y="212695"/>
                  </a:lnTo>
                  <a:lnTo>
                    <a:pt x="60770" y="210163"/>
                  </a:lnTo>
                  <a:lnTo>
                    <a:pt x="63302" y="212695"/>
                  </a:lnTo>
                  <a:lnTo>
                    <a:pt x="65834" y="212695"/>
                  </a:lnTo>
                  <a:lnTo>
                    <a:pt x="68366" y="212695"/>
                  </a:lnTo>
                  <a:lnTo>
                    <a:pt x="70899" y="212695"/>
                  </a:lnTo>
                  <a:lnTo>
                    <a:pt x="70899" y="210163"/>
                  </a:lnTo>
                  <a:lnTo>
                    <a:pt x="68366" y="207631"/>
                  </a:lnTo>
                  <a:lnTo>
                    <a:pt x="65834" y="202567"/>
                  </a:lnTo>
                  <a:lnTo>
                    <a:pt x="65834" y="200035"/>
                  </a:lnTo>
                  <a:lnTo>
                    <a:pt x="68366" y="194971"/>
                  </a:lnTo>
                  <a:lnTo>
                    <a:pt x="73431" y="197503"/>
                  </a:lnTo>
                  <a:lnTo>
                    <a:pt x="78495" y="197503"/>
                  </a:lnTo>
                  <a:lnTo>
                    <a:pt x="78495" y="200035"/>
                  </a:lnTo>
                  <a:lnTo>
                    <a:pt x="81027" y="202567"/>
                  </a:lnTo>
                  <a:lnTo>
                    <a:pt x="83559" y="205099"/>
                  </a:lnTo>
                  <a:lnTo>
                    <a:pt x="83559" y="210163"/>
                  </a:lnTo>
                  <a:lnTo>
                    <a:pt x="83559" y="212695"/>
                  </a:lnTo>
                  <a:close/>
                  <a:moveTo>
                    <a:pt x="440583" y="201301"/>
                  </a:moveTo>
                  <a:lnTo>
                    <a:pt x="435519" y="198769"/>
                  </a:lnTo>
                  <a:lnTo>
                    <a:pt x="435519" y="196237"/>
                  </a:lnTo>
                  <a:lnTo>
                    <a:pt x="438051" y="196237"/>
                  </a:lnTo>
                  <a:lnTo>
                    <a:pt x="440583" y="196237"/>
                  </a:lnTo>
                  <a:lnTo>
                    <a:pt x="440583" y="201301"/>
                  </a:lnTo>
                  <a:close/>
                  <a:moveTo>
                    <a:pt x="244346" y="187374"/>
                  </a:moveTo>
                  <a:lnTo>
                    <a:pt x="241814" y="187374"/>
                  </a:lnTo>
                  <a:lnTo>
                    <a:pt x="241814" y="184842"/>
                  </a:lnTo>
                  <a:lnTo>
                    <a:pt x="241814" y="182310"/>
                  </a:lnTo>
                  <a:lnTo>
                    <a:pt x="241814" y="184842"/>
                  </a:lnTo>
                  <a:lnTo>
                    <a:pt x="244346" y="187374"/>
                  </a:lnTo>
                  <a:close/>
                  <a:moveTo>
                    <a:pt x="410198" y="181044"/>
                  </a:moveTo>
                  <a:lnTo>
                    <a:pt x="412730" y="181044"/>
                  </a:lnTo>
                  <a:lnTo>
                    <a:pt x="412730" y="183576"/>
                  </a:lnTo>
                  <a:lnTo>
                    <a:pt x="410198" y="183576"/>
                  </a:lnTo>
                  <a:lnTo>
                    <a:pt x="407666" y="181044"/>
                  </a:lnTo>
                  <a:lnTo>
                    <a:pt x="405134" y="181044"/>
                  </a:lnTo>
                  <a:lnTo>
                    <a:pt x="402602" y="181044"/>
                  </a:lnTo>
                  <a:lnTo>
                    <a:pt x="400070" y="181044"/>
                  </a:lnTo>
                  <a:lnTo>
                    <a:pt x="397538" y="181044"/>
                  </a:lnTo>
                  <a:lnTo>
                    <a:pt x="397538" y="178512"/>
                  </a:lnTo>
                  <a:lnTo>
                    <a:pt x="400070" y="178512"/>
                  </a:lnTo>
                  <a:lnTo>
                    <a:pt x="402602" y="178512"/>
                  </a:lnTo>
                  <a:lnTo>
                    <a:pt x="410198" y="181044"/>
                  </a:lnTo>
                  <a:close/>
                  <a:moveTo>
                    <a:pt x="388676" y="170916"/>
                  </a:moveTo>
                  <a:lnTo>
                    <a:pt x="386143" y="170916"/>
                  </a:lnTo>
                  <a:lnTo>
                    <a:pt x="388676" y="170916"/>
                  </a:lnTo>
                  <a:close/>
                  <a:moveTo>
                    <a:pt x="358291" y="173448"/>
                  </a:moveTo>
                  <a:lnTo>
                    <a:pt x="358291" y="170916"/>
                  </a:lnTo>
                  <a:lnTo>
                    <a:pt x="360822" y="168384"/>
                  </a:lnTo>
                  <a:lnTo>
                    <a:pt x="360822" y="170916"/>
                  </a:lnTo>
                  <a:lnTo>
                    <a:pt x="358291" y="173448"/>
                  </a:lnTo>
                  <a:close/>
                  <a:moveTo>
                    <a:pt x="203833" y="169650"/>
                  </a:moveTo>
                  <a:lnTo>
                    <a:pt x="201301" y="169650"/>
                  </a:lnTo>
                  <a:lnTo>
                    <a:pt x="203833" y="169650"/>
                  </a:lnTo>
                  <a:close/>
                  <a:moveTo>
                    <a:pt x="374749" y="167118"/>
                  </a:moveTo>
                  <a:lnTo>
                    <a:pt x="377281" y="173448"/>
                  </a:lnTo>
                  <a:lnTo>
                    <a:pt x="374749" y="175980"/>
                  </a:lnTo>
                  <a:lnTo>
                    <a:pt x="372217" y="181044"/>
                  </a:lnTo>
                  <a:lnTo>
                    <a:pt x="369685" y="183576"/>
                  </a:lnTo>
                  <a:lnTo>
                    <a:pt x="367153" y="183576"/>
                  </a:lnTo>
                  <a:lnTo>
                    <a:pt x="364621" y="186109"/>
                  </a:lnTo>
                  <a:lnTo>
                    <a:pt x="364621" y="188640"/>
                  </a:lnTo>
                  <a:lnTo>
                    <a:pt x="359556" y="188640"/>
                  </a:lnTo>
                  <a:lnTo>
                    <a:pt x="362089" y="186109"/>
                  </a:lnTo>
                  <a:lnTo>
                    <a:pt x="364621" y="183576"/>
                  </a:lnTo>
                  <a:lnTo>
                    <a:pt x="369685" y="178512"/>
                  </a:lnTo>
                  <a:lnTo>
                    <a:pt x="372217" y="175980"/>
                  </a:lnTo>
                  <a:lnTo>
                    <a:pt x="374749" y="175980"/>
                  </a:lnTo>
                  <a:lnTo>
                    <a:pt x="374749" y="173448"/>
                  </a:lnTo>
                  <a:lnTo>
                    <a:pt x="374749" y="170916"/>
                  </a:lnTo>
                  <a:lnTo>
                    <a:pt x="372217" y="170916"/>
                  </a:lnTo>
                  <a:lnTo>
                    <a:pt x="369685" y="170916"/>
                  </a:lnTo>
                  <a:lnTo>
                    <a:pt x="369685" y="168384"/>
                  </a:lnTo>
                  <a:lnTo>
                    <a:pt x="372217" y="168384"/>
                  </a:lnTo>
                  <a:lnTo>
                    <a:pt x="372217" y="165852"/>
                  </a:lnTo>
                  <a:lnTo>
                    <a:pt x="374749" y="165852"/>
                  </a:lnTo>
                  <a:close/>
                  <a:moveTo>
                    <a:pt x="367153" y="169650"/>
                  </a:moveTo>
                  <a:lnTo>
                    <a:pt x="364621" y="169650"/>
                  </a:lnTo>
                  <a:lnTo>
                    <a:pt x="362089" y="167118"/>
                  </a:lnTo>
                  <a:lnTo>
                    <a:pt x="359556" y="167118"/>
                  </a:lnTo>
                  <a:lnTo>
                    <a:pt x="357024" y="162053"/>
                  </a:lnTo>
                  <a:lnTo>
                    <a:pt x="359556" y="162053"/>
                  </a:lnTo>
                  <a:lnTo>
                    <a:pt x="362089" y="162053"/>
                  </a:lnTo>
                  <a:lnTo>
                    <a:pt x="369685" y="167118"/>
                  </a:lnTo>
                  <a:lnTo>
                    <a:pt x="367153" y="169650"/>
                  </a:lnTo>
                  <a:close/>
                  <a:moveTo>
                    <a:pt x="378547" y="153191"/>
                  </a:moveTo>
                  <a:lnTo>
                    <a:pt x="376015" y="153191"/>
                  </a:lnTo>
                  <a:lnTo>
                    <a:pt x="376015" y="150659"/>
                  </a:lnTo>
                  <a:lnTo>
                    <a:pt x="378547" y="150659"/>
                  </a:lnTo>
                  <a:lnTo>
                    <a:pt x="381079" y="150659"/>
                  </a:lnTo>
                  <a:lnTo>
                    <a:pt x="378547" y="153191"/>
                  </a:lnTo>
                  <a:close/>
                  <a:moveTo>
                    <a:pt x="101283" y="148127"/>
                  </a:moveTo>
                  <a:lnTo>
                    <a:pt x="103816" y="148127"/>
                  </a:lnTo>
                  <a:lnTo>
                    <a:pt x="106348" y="148127"/>
                  </a:lnTo>
                  <a:lnTo>
                    <a:pt x="108880" y="148127"/>
                  </a:lnTo>
                  <a:lnTo>
                    <a:pt x="111412" y="148127"/>
                  </a:lnTo>
                  <a:lnTo>
                    <a:pt x="113944" y="148127"/>
                  </a:lnTo>
                  <a:lnTo>
                    <a:pt x="116476" y="148127"/>
                  </a:lnTo>
                  <a:lnTo>
                    <a:pt x="116476" y="150659"/>
                  </a:lnTo>
                  <a:lnTo>
                    <a:pt x="119008" y="150659"/>
                  </a:lnTo>
                  <a:lnTo>
                    <a:pt x="119008" y="153191"/>
                  </a:lnTo>
                  <a:lnTo>
                    <a:pt x="124072" y="150659"/>
                  </a:lnTo>
                  <a:lnTo>
                    <a:pt x="126604" y="150659"/>
                  </a:lnTo>
                  <a:lnTo>
                    <a:pt x="129137" y="148127"/>
                  </a:lnTo>
                  <a:lnTo>
                    <a:pt x="126604" y="150659"/>
                  </a:lnTo>
                  <a:lnTo>
                    <a:pt x="131669" y="153191"/>
                  </a:lnTo>
                  <a:lnTo>
                    <a:pt x="131669" y="155723"/>
                  </a:lnTo>
                  <a:lnTo>
                    <a:pt x="134201" y="153191"/>
                  </a:lnTo>
                  <a:lnTo>
                    <a:pt x="136733" y="153191"/>
                  </a:lnTo>
                  <a:lnTo>
                    <a:pt x="139265" y="150659"/>
                  </a:lnTo>
                  <a:lnTo>
                    <a:pt x="139265" y="148127"/>
                  </a:lnTo>
                  <a:lnTo>
                    <a:pt x="141797" y="148127"/>
                  </a:lnTo>
                  <a:lnTo>
                    <a:pt x="144329" y="148127"/>
                  </a:lnTo>
                  <a:lnTo>
                    <a:pt x="144329" y="150659"/>
                  </a:lnTo>
                  <a:lnTo>
                    <a:pt x="146861" y="150659"/>
                  </a:lnTo>
                  <a:lnTo>
                    <a:pt x="149393" y="150659"/>
                  </a:lnTo>
                  <a:lnTo>
                    <a:pt x="151925" y="150659"/>
                  </a:lnTo>
                  <a:lnTo>
                    <a:pt x="151925" y="153191"/>
                  </a:lnTo>
                  <a:lnTo>
                    <a:pt x="154457" y="155723"/>
                  </a:lnTo>
                  <a:lnTo>
                    <a:pt x="156990" y="158255"/>
                  </a:lnTo>
                  <a:lnTo>
                    <a:pt x="159522" y="158255"/>
                  </a:lnTo>
                  <a:lnTo>
                    <a:pt x="159522" y="155723"/>
                  </a:lnTo>
                  <a:lnTo>
                    <a:pt x="162054" y="155723"/>
                  </a:lnTo>
                  <a:lnTo>
                    <a:pt x="164586" y="155723"/>
                  </a:lnTo>
                  <a:lnTo>
                    <a:pt x="164586" y="153191"/>
                  </a:lnTo>
                  <a:lnTo>
                    <a:pt x="164586" y="150659"/>
                  </a:lnTo>
                  <a:lnTo>
                    <a:pt x="167118" y="153191"/>
                  </a:lnTo>
                  <a:lnTo>
                    <a:pt x="169650" y="153191"/>
                  </a:lnTo>
                  <a:lnTo>
                    <a:pt x="172182" y="153191"/>
                  </a:lnTo>
                  <a:lnTo>
                    <a:pt x="172182" y="155723"/>
                  </a:lnTo>
                  <a:lnTo>
                    <a:pt x="172182" y="158255"/>
                  </a:lnTo>
                  <a:lnTo>
                    <a:pt x="174714" y="158255"/>
                  </a:lnTo>
                  <a:lnTo>
                    <a:pt x="177246" y="158255"/>
                  </a:lnTo>
                  <a:lnTo>
                    <a:pt x="174714" y="163320"/>
                  </a:lnTo>
                  <a:lnTo>
                    <a:pt x="177246" y="163320"/>
                  </a:lnTo>
                  <a:lnTo>
                    <a:pt x="182310" y="165852"/>
                  </a:lnTo>
                  <a:lnTo>
                    <a:pt x="187375" y="165852"/>
                  </a:lnTo>
                  <a:lnTo>
                    <a:pt x="187375" y="163320"/>
                  </a:lnTo>
                  <a:lnTo>
                    <a:pt x="189907" y="165852"/>
                  </a:lnTo>
                  <a:lnTo>
                    <a:pt x="189907" y="168384"/>
                  </a:lnTo>
                  <a:lnTo>
                    <a:pt x="192439" y="168384"/>
                  </a:lnTo>
                  <a:lnTo>
                    <a:pt x="194971" y="170916"/>
                  </a:lnTo>
                  <a:lnTo>
                    <a:pt x="197503" y="170916"/>
                  </a:lnTo>
                  <a:lnTo>
                    <a:pt x="197503" y="173448"/>
                  </a:lnTo>
                  <a:lnTo>
                    <a:pt x="194971" y="170916"/>
                  </a:lnTo>
                  <a:lnTo>
                    <a:pt x="192439" y="168384"/>
                  </a:lnTo>
                  <a:lnTo>
                    <a:pt x="187375" y="173448"/>
                  </a:lnTo>
                  <a:lnTo>
                    <a:pt x="189907" y="173448"/>
                  </a:lnTo>
                  <a:lnTo>
                    <a:pt x="189907" y="175980"/>
                  </a:lnTo>
                  <a:lnTo>
                    <a:pt x="192439" y="175980"/>
                  </a:lnTo>
                  <a:lnTo>
                    <a:pt x="192439" y="178512"/>
                  </a:lnTo>
                  <a:lnTo>
                    <a:pt x="194971" y="181044"/>
                  </a:lnTo>
                  <a:lnTo>
                    <a:pt x="197503" y="181044"/>
                  </a:lnTo>
                  <a:lnTo>
                    <a:pt x="200035" y="183576"/>
                  </a:lnTo>
                  <a:lnTo>
                    <a:pt x="202567" y="183576"/>
                  </a:lnTo>
                  <a:lnTo>
                    <a:pt x="205099" y="183576"/>
                  </a:lnTo>
                  <a:lnTo>
                    <a:pt x="207631" y="183576"/>
                  </a:lnTo>
                  <a:lnTo>
                    <a:pt x="207631" y="181044"/>
                  </a:lnTo>
                  <a:lnTo>
                    <a:pt x="210163" y="181044"/>
                  </a:lnTo>
                  <a:lnTo>
                    <a:pt x="210163" y="183576"/>
                  </a:lnTo>
                  <a:lnTo>
                    <a:pt x="212695" y="181044"/>
                  </a:lnTo>
                  <a:lnTo>
                    <a:pt x="215227" y="181044"/>
                  </a:lnTo>
                  <a:lnTo>
                    <a:pt x="222824" y="186109"/>
                  </a:lnTo>
                  <a:lnTo>
                    <a:pt x="230420" y="188640"/>
                  </a:lnTo>
                  <a:lnTo>
                    <a:pt x="232952" y="191173"/>
                  </a:lnTo>
                  <a:lnTo>
                    <a:pt x="240548" y="196237"/>
                  </a:lnTo>
                  <a:lnTo>
                    <a:pt x="243081" y="196237"/>
                  </a:lnTo>
                  <a:lnTo>
                    <a:pt x="243081" y="198769"/>
                  </a:lnTo>
                  <a:lnTo>
                    <a:pt x="245613" y="196237"/>
                  </a:lnTo>
                  <a:lnTo>
                    <a:pt x="245613" y="193705"/>
                  </a:lnTo>
                  <a:lnTo>
                    <a:pt x="243081" y="191173"/>
                  </a:lnTo>
                  <a:lnTo>
                    <a:pt x="243081" y="188640"/>
                  </a:lnTo>
                  <a:lnTo>
                    <a:pt x="238016" y="186109"/>
                  </a:lnTo>
                  <a:lnTo>
                    <a:pt x="232952" y="181044"/>
                  </a:lnTo>
                  <a:lnTo>
                    <a:pt x="222824" y="181044"/>
                  </a:lnTo>
                  <a:lnTo>
                    <a:pt x="220292" y="181044"/>
                  </a:lnTo>
                  <a:lnTo>
                    <a:pt x="217760" y="181044"/>
                  </a:lnTo>
                  <a:lnTo>
                    <a:pt x="212695" y="178512"/>
                  </a:lnTo>
                  <a:lnTo>
                    <a:pt x="212695" y="175980"/>
                  </a:lnTo>
                  <a:lnTo>
                    <a:pt x="215227" y="175980"/>
                  </a:lnTo>
                  <a:lnTo>
                    <a:pt x="217760" y="175980"/>
                  </a:lnTo>
                  <a:lnTo>
                    <a:pt x="220292" y="175980"/>
                  </a:lnTo>
                  <a:lnTo>
                    <a:pt x="222824" y="175980"/>
                  </a:lnTo>
                  <a:lnTo>
                    <a:pt x="225356" y="175980"/>
                  </a:lnTo>
                  <a:lnTo>
                    <a:pt x="225356" y="178512"/>
                  </a:lnTo>
                  <a:lnTo>
                    <a:pt x="227888" y="181044"/>
                  </a:lnTo>
                  <a:lnTo>
                    <a:pt x="230420" y="181044"/>
                  </a:lnTo>
                  <a:lnTo>
                    <a:pt x="232952" y="181044"/>
                  </a:lnTo>
                  <a:lnTo>
                    <a:pt x="232952" y="183576"/>
                  </a:lnTo>
                  <a:lnTo>
                    <a:pt x="235484" y="186109"/>
                  </a:lnTo>
                  <a:lnTo>
                    <a:pt x="238016" y="188640"/>
                  </a:lnTo>
                  <a:lnTo>
                    <a:pt x="238016" y="186109"/>
                  </a:lnTo>
                  <a:lnTo>
                    <a:pt x="240548" y="188640"/>
                  </a:lnTo>
                  <a:lnTo>
                    <a:pt x="243081" y="191173"/>
                  </a:lnTo>
                  <a:lnTo>
                    <a:pt x="243081" y="193705"/>
                  </a:lnTo>
                  <a:lnTo>
                    <a:pt x="243081" y="196237"/>
                  </a:lnTo>
                  <a:lnTo>
                    <a:pt x="245613" y="196237"/>
                  </a:lnTo>
                  <a:lnTo>
                    <a:pt x="248145" y="196237"/>
                  </a:lnTo>
                  <a:lnTo>
                    <a:pt x="250677" y="196237"/>
                  </a:lnTo>
                  <a:lnTo>
                    <a:pt x="250677" y="198769"/>
                  </a:lnTo>
                  <a:lnTo>
                    <a:pt x="250677" y="201301"/>
                  </a:lnTo>
                  <a:lnTo>
                    <a:pt x="253209" y="203833"/>
                  </a:lnTo>
                  <a:lnTo>
                    <a:pt x="255741" y="206365"/>
                  </a:lnTo>
                  <a:lnTo>
                    <a:pt x="264603" y="212695"/>
                  </a:lnTo>
                  <a:lnTo>
                    <a:pt x="267135" y="212695"/>
                  </a:lnTo>
                  <a:lnTo>
                    <a:pt x="267135" y="215227"/>
                  </a:lnTo>
                  <a:lnTo>
                    <a:pt x="269667" y="217760"/>
                  </a:lnTo>
                  <a:lnTo>
                    <a:pt x="272199" y="220292"/>
                  </a:lnTo>
                  <a:lnTo>
                    <a:pt x="274732" y="222824"/>
                  </a:lnTo>
                  <a:lnTo>
                    <a:pt x="274732" y="227888"/>
                  </a:lnTo>
                  <a:lnTo>
                    <a:pt x="274732" y="230420"/>
                  </a:lnTo>
                  <a:lnTo>
                    <a:pt x="277264" y="227888"/>
                  </a:lnTo>
                  <a:lnTo>
                    <a:pt x="279796" y="225356"/>
                  </a:lnTo>
                  <a:lnTo>
                    <a:pt x="284860" y="227888"/>
                  </a:lnTo>
                  <a:lnTo>
                    <a:pt x="287392" y="230420"/>
                  </a:lnTo>
                  <a:lnTo>
                    <a:pt x="287392" y="232952"/>
                  </a:lnTo>
                  <a:lnTo>
                    <a:pt x="284860" y="232952"/>
                  </a:lnTo>
                  <a:lnTo>
                    <a:pt x="287392" y="235484"/>
                  </a:lnTo>
                  <a:lnTo>
                    <a:pt x="289924" y="232952"/>
                  </a:lnTo>
                  <a:lnTo>
                    <a:pt x="289924" y="230420"/>
                  </a:lnTo>
                  <a:lnTo>
                    <a:pt x="294988" y="230420"/>
                  </a:lnTo>
                  <a:lnTo>
                    <a:pt x="297520" y="232952"/>
                  </a:lnTo>
                  <a:lnTo>
                    <a:pt x="300053" y="232952"/>
                  </a:lnTo>
                  <a:lnTo>
                    <a:pt x="302584" y="235484"/>
                  </a:lnTo>
                  <a:lnTo>
                    <a:pt x="305117" y="238016"/>
                  </a:lnTo>
                  <a:lnTo>
                    <a:pt x="307649" y="238016"/>
                  </a:lnTo>
                  <a:lnTo>
                    <a:pt x="312713" y="238016"/>
                  </a:lnTo>
                  <a:lnTo>
                    <a:pt x="312713" y="235484"/>
                  </a:lnTo>
                  <a:lnTo>
                    <a:pt x="315245" y="235484"/>
                  </a:lnTo>
                  <a:lnTo>
                    <a:pt x="317777" y="238016"/>
                  </a:lnTo>
                  <a:lnTo>
                    <a:pt x="320309" y="240548"/>
                  </a:lnTo>
                  <a:lnTo>
                    <a:pt x="322841" y="240548"/>
                  </a:lnTo>
                  <a:lnTo>
                    <a:pt x="322841" y="243081"/>
                  </a:lnTo>
                  <a:lnTo>
                    <a:pt x="320309" y="248145"/>
                  </a:lnTo>
                  <a:lnTo>
                    <a:pt x="317777" y="250677"/>
                  </a:lnTo>
                  <a:lnTo>
                    <a:pt x="315245" y="250677"/>
                  </a:lnTo>
                  <a:lnTo>
                    <a:pt x="315245" y="253209"/>
                  </a:lnTo>
                  <a:lnTo>
                    <a:pt x="315245" y="255741"/>
                  </a:lnTo>
                  <a:lnTo>
                    <a:pt x="317777" y="255741"/>
                  </a:lnTo>
                  <a:lnTo>
                    <a:pt x="322841" y="255741"/>
                  </a:lnTo>
                  <a:lnTo>
                    <a:pt x="327905" y="255741"/>
                  </a:lnTo>
                  <a:lnTo>
                    <a:pt x="325373" y="255741"/>
                  </a:lnTo>
                  <a:lnTo>
                    <a:pt x="325373" y="253209"/>
                  </a:lnTo>
                  <a:lnTo>
                    <a:pt x="327905" y="253209"/>
                  </a:lnTo>
                  <a:lnTo>
                    <a:pt x="335502" y="255741"/>
                  </a:lnTo>
                  <a:lnTo>
                    <a:pt x="343098" y="255741"/>
                  </a:lnTo>
                  <a:lnTo>
                    <a:pt x="345630" y="255741"/>
                  </a:lnTo>
                  <a:lnTo>
                    <a:pt x="353226" y="260805"/>
                  </a:lnTo>
                  <a:lnTo>
                    <a:pt x="353226" y="263337"/>
                  </a:lnTo>
                  <a:lnTo>
                    <a:pt x="355758" y="263337"/>
                  </a:lnTo>
                  <a:lnTo>
                    <a:pt x="358291" y="265869"/>
                  </a:lnTo>
                  <a:lnTo>
                    <a:pt x="358291" y="268401"/>
                  </a:lnTo>
                  <a:lnTo>
                    <a:pt x="360822" y="268401"/>
                  </a:lnTo>
                  <a:lnTo>
                    <a:pt x="360822" y="270933"/>
                  </a:lnTo>
                  <a:lnTo>
                    <a:pt x="365887" y="273466"/>
                  </a:lnTo>
                  <a:lnTo>
                    <a:pt x="368419" y="273466"/>
                  </a:lnTo>
                  <a:lnTo>
                    <a:pt x="370951" y="273466"/>
                  </a:lnTo>
                  <a:lnTo>
                    <a:pt x="373483" y="275997"/>
                  </a:lnTo>
                  <a:lnTo>
                    <a:pt x="373483" y="278530"/>
                  </a:lnTo>
                  <a:lnTo>
                    <a:pt x="370951" y="283594"/>
                  </a:lnTo>
                  <a:lnTo>
                    <a:pt x="368419" y="283594"/>
                  </a:lnTo>
                  <a:lnTo>
                    <a:pt x="365887" y="283594"/>
                  </a:lnTo>
                  <a:lnTo>
                    <a:pt x="360822" y="283594"/>
                  </a:lnTo>
                  <a:lnTo>
                    <a:pt x="358291" y="283594"/>
                  </a:lnTo>
                  <a:lnTo>
                    <a:pt x="355758" y="283594"/>
                  </a:lnTo>
                  <a:lnTo>
                    <a:pt x="353226" y="283594"/>
                  </a:lnTo>
                  <a:lnTo>
                    <a:pt x="350694" y="283594"/>
                  </a:lnTo>
                  <a:lnTo>
                    <a:pt x="350694" y="286126"/>
                  </a:lnTo>
                  <a:lnTo>
                    <a:pt x="348162" y="286126"/>
                  </a:lnTo>
                  <a:lnTo>
                    <a:pt x="345630" y="288658"/>
                  </a:lnTo>
                  <a:lnTo>
                    <a:pt x="343098" y="291190"/>
                  </a:lnTo>
                  <a:lnTo>
                    <a:pt x="340566" y="291190"/>
                  </a:lnTo>
                  <a:lnTo>
                    <a:pt x="338034" y="291190"/>
                  </a:lnTo>
                  <a:lnTo>
                    <a:pt x="338034" y="288658"/>
                  </a:lnTo>
                  <a:lnTo>
                    <a:pt x="340566" y="288658"/>
                  </a:lnTo>
                  <a:lnTo>
                    <a:pt x="340566" y="286126"/>
                  </a:lnTo>
                  <a:lnTo>
                    <a:pt x="340566" y="283594"/>
                  </a:lnTo>
                  <a:lnTo>
                    <a:pt x="338034" y="286126"/>
                  </a:lnTo>
                  <a:lnTo>
                    <a:pt x="338034" y="288658"/>
                  </a:lnTo>
                  <a:lnTo>
                    <a:pt x="338034" y="291190"/>
                  </a:lnTo>
                  <a:lnTo>
                    <a:pt x="335502" y="291190"/>
                  </a:lnTo>
                  <a:lnTo>
                    <a:pt x="332970" y="291190"/>
                  </a:lnTo>
                  <a:lnTo>
                    <a:pt x="330437" y="293722"/>
                  </a:lnTo>
                  <a:lnTo>
                    <a:pt x="325373" y="291190"/>
                  </a:lnTo>
                  <a:lnTo>
                    <a:pt x="322841" y="291190"/>
                  </a:lnTo>
                  <a:lnTo>
                    <a:pt x="320309" y="291190"/>
                  </a:lnTo>
                  <a:lnTo>
                    <a:pt x="317777" y="288658"/>
                  </a:lnTo>
                  <a:lnTo>
                    <a:pt x="310181" y="288658"/>
                  </a:lnTo>
                  <a:lnTo>
                    <a:pt x="298786" y="288658"/>
                  </a:lnTo>
                  <a:lnTo>
                    <a:pt x="296254" y="286126"/>
                  </a:lnTo>
                  <a:lnTo>
                    <a:pt x="293722" y="286126"/>
                  </a:lnTo>
                  <a:lnTo>
                    <a:pt x="288658" y="288658"/>
                  </a:lnTo>
                  <a:lnTo>
                    <a:pt x="286126" y="288658"/>
                  </a:lnTo>
                  <a:lnTo>
                    <a:pt x="283594" y="288658"/>
                  </a:lnTo>
                  <a:lnTo>
                    <a:pt x="281062" y="288658"/>
                  </a:lnTo>
                  <a:lnTo>
                    <a:pt x="275998" y="291190"/>
                  </a:lnTo>
                  <a:lnTo>
                    <a:pt x="270933" y="291190"/>
                  </a:lnTo>
                  <a:lnTo>
                    <a:pt x="268401" y="291190"/>
                  </a:lnTo>
                  <a:lnTo>
                    <a:pt x="268401" y="293722"/>
                  </a:lnTo>
                  <a:lnTo>
                    <a:pt x="268401" y="291190"/>
                  </a:lnTo>
                  <a:lnTo>
                    <a:pt x="265869" y="291190"/>
                  </a:lnTo>
                  <a:lnTo>
                    <a:pt x="263337" y="291190"/>
                  </a:lnTo>
                  <a:lnTo>
                    <a:pt x="260805" y="291190"/>
                  </a:lnTo>
                  <a:lnTo>
                    <a:pt x="260805" y="291190"/>
                  </a:lnTo>
                  <a:lnTo>
                    <a:pt x="258273" y="291190"/>
                  </a:lnTo>
                  <a:lnTo>
                    <a:pt x="258273" y="293722"/>
                  </a:lnTo>
                  <a:lnTo>
                    <a:pt x="248145" y="293722"/>
                  </a:lnTo>
                  <a:lnTo>
                    <a:pt x="245613" y="293722"/>
                  </a:lnTo>
                  <a:lnTo>
                    <a:pt x="243081" y="293722"/>
                  </a:lnTo>
                  <a:lnTo>
                    <a:pt x="245613" y="291190"/>
                  </a:lnTo>
                  <a:lnTo>
                    <a:pt x="248145" y="286126"/>
                  </a:lnTo>
                  <a:lnTo>
                    <a:pt x="248145" y="283594"/>
                  </a:lnTo>
                  <a:lnTo>
                    <a:pt x="255741" y="278530"/>
                  </a:lnTo>
                  <a:lnTo>
                    <a:pt x="258273" y="278530"/>
                  </a:lnTo>
                  <a:lnTo>
                    <a:pt x="258273" y="275997"/>
                  </a:lnTo>
                  <a:lnTo>
                    <a:pt x="260805" y="275997"/>
                  </a:lnTo>
                  <a:lnTo>
                    <a:pt x="263337" y="273466"/>
                  </a:lnTo>
                  <a:lnTo>
                    <a:pt x="265869" y="270933"/>
                  </a:lnTo>
                  <a:lnTo>
                    <a:pt x="268401" y="265869"/>
                  </a:lnTo>
                  <a:lnTo>
                    <a:pt x="263337" y="259539"/>
                  </a:lnTo>
                  <a:lnTo>
                    <a:pt x="260805" y="259539"/>
                  </a:lnTo>
                  <a:lnTo>
                    <a:pt x="258273" y="257007"/>
                  </a:lnTo>
                  <a:lnTo>
                    <a:pt x="253209" y="257007"/>
                  </a:lnTo>
                  <a:lnTo>
                    <a:pt x="250677" y="257007"/>
                  </a:lnTo>
                  <a:lnTo>
                    <a:pt x="245613" y="257007"/>
                  </a:lnTo>
                  <a:lnTo>
                    <a:pt x="243081" y="257007"/>
                  </a:lnTo>
                  <a:lnTo>
                    <a:pt x="240548" y="257007"/>
                  </a:lnTo>
                  <a:lnTo>
                    <a:pt x="238016" y="257007"/>
                  </a:lnTo>
                  <a:lnTo>
                    <a:pt x="232952" y="257007"/>
                  </a:lnTo>
                  <a:lnTo>
                    <a:pt x="227888" y="251943"/>
                  </a:lnTo>
                  <a:lnTo>
                    <a:pt x="225356" y="246879"/>
                  </a:lnTo>
                  <a:lnTo>
                    <a:pt x="222824" y="246879"/>
                  </a:lnTo>
                  <a:lnTo>
                    <a:pt x="217760" y="241814"/>
                  </a:lnTo>
                  <a:lnTo>
                    <a:pt x="215227" y="236750"/>
                  </a:lnTo>
                  <a:lnTo>
                    <a:pt x="215227" y="231686"/>
                  </a:lnTo>
                  <a:lnTo>
                    <a:pt x="215227" y="226622"/>
                  </a:lnTo>
                  <a:lnTo>
                    <a:pt x="212695" y="224090"/>
                  </a:lnTo>
                  <a:lnTo>
                    <a:pt x="212695" y="221558"/>
                  </a:lnTo>
                  <a:lnTo>
                    <a:pt x="210163" y="219025"/>
                  </a:lnTo>
                  <a:lnTo>
                    <a:pt x="210163" y="216494"/>
                  </a:lnTo>
                  <a:lnTo>
                    <a:pt x="210163" y="216494"/>
                  </a:lnTo>
                  <a:lnTo>
                    <a:pt x="207631" y="216494"/>
                  </a:lnTo>
                  <a:lnTo>
                    <a:pt x="205099" y="216494"/>
                  </a:lnTo>
                  <a:lnTo>
                    <a:pt x="202567" y="216494"/>
                  </a:lnTo>
                  <a:lnTo>
                    <a:pt x="200035" y="219025"/>
                  </a:lnTo>
                  <a:lnTo>
                    <a:pt x="197503" y="219025"/>
                  </a:lnTo>
                  <a:lnTo>
                    <a:pt x="194971" y="219025"/>
                  </a:lnTo>
                  <a:lnTo>
                    <a:pt x="192439" y="219025"/>
                  </a:lnTo>
                  <a:lnTo>
                    <a:pt x="184842" y="216494"/>
                  </a:lnTo>
                  <a:lnTo>
                    <a:pt x="177246" y="213961"/>
                  </a:lnTo>
                  <a:lnTo>
                    <a:pt x="172182" y="211429"/>
                  </a:lnTo>
                  <a:lnTo>
                    <a:pt x="172182" y="211429"/>
                  </a:lnTo>
                  <a:lnTo>
                    <a:pt x="167118" y="211429"/>
                  </a:lnTo>
                  <a:lnTo>
                    <a:pt x="167118" y="208897"/>
                  </a:lnTo>
                  <a:lnTo>
                    <a:pt x="164586" y="206365"/>
                  </a:lnTo>
                  <a:lnTo>
                    <a:pt x="162054" y="206365"/>
                  </a:lnTo>
                  <a:lnTo>
                    <a:pt x="159522" y="206365"/>
                  </a:lnTo>
                  <a:lnTo>
                    <a:pt x="156990" y="203833"/>
                  </a:lnTo>
                  <a:lnTo>
                    <a:pt x="154457" y="201301"/>
                  </a:lnTo>
                  <a:lnTo>
                    <a:pt x="154457" y="198769"/>
                  </a:lnTo>
                  <a:lnTo>
                    <a:pt x="151925" y="198769"/>
                  </a:lnTo>
                  <a:lnTo>
                    <a:pt x="146861" y="196237"/>
                  </a:lnTo>
                  <a:lnTo>
                    <a:pt x="146861" y="196237"/>
                  </a:lnTo>
                  <a:lnTo>
                    <a:pt x="144329" y="196237"/>
                  </a:lnTo>
                  <a:lnTo>
                    <a:pt x="141797" y="196237"/>
                  </a:lnTo>
                  <a:lnTo>
                    <a:pt x="139265" y="198769"/>
                  </a:lnTo>
                  <a:lnTo>
                    <a:pt x="136733" y="198769"/>
                  </a:lnTo>
                  <a:lnTo>
                    <a:pt x="134201" y="196237"/>
                  </a:lnTo>
                  <a:lnTo>
                    <a:pt x="131669" y="196237"/>
                  </a:lnTo>
                  <a:lnTo>
                    <a:pt x="129137" y="193705"/>
                  </a:lnTo>
                  <a:lnTo>
                    <a:pt x="126604" y="193705"/>
                  </a:lnTo>
                  <a:lnTo>
                    <a:pt x="126604" y="196237"/>
                  </a:lnTo>
                  <a:lnTo>
                    <a:pt x="124072" y="196237"/>
                  </a:lnTo>
                  <a:lnTo>
                    <a:pt x="121540" y="196237"/>
                  </a:lnTo>
                  <a:lnTo>
                    <a:pt x="121540" y="193705"/>
                  </a:lnTo>
                  <a:lnTo>
                    <a:pt x="121540" y="191173"/>
                  </a:lnTo>
                  <a:lnTo>
                    <a:pt x="119008" y="191173"/>
                  </a:lnTo>
                  <a:lnTo>
                    <a:pt x="111412" y="191173"/>
                  </a:lnTo>
                  <a:lnTo>
                    <a:pt x="108880" y="191173"/>
                  </a:lnTo>
                  <a:lnTo>
                    <a:pt x="106348" y="191173"/>
                  </a:lnTo>
                  <a:lnTo>
                    <a:pt x="101283" y="186109"/>
                  </a:lnTo>
                  <a:lnTo>
                    <a:pt x="98751" y="183576"/>
                  </a:lnTo>
                  <a:lnTo>
                    <a:pt x="96219" y="183576"/>
                  </a:lnTo>
                  <a:lnTo>
                    <a:pt x="96219" y="181044"/>
                  </a:lnTo>
                  <a:lnTo>
                    <a:pt x="98751" y="181044"/>
                  </a:lnTo>
                  <a:lnTo>
                    <a:pt x="101283" y="181044"/>
                  </a:lnTo>
                  <a:lnTo>
                    <a:pt x="106348" y="181044"/>
                  </a:lnTo>
                  <a:lnTo>
                    <a:pt x="108880" y="181044"/>
                  </a:lnTo>
                  <a:lnTo>
                    <a:pt x="111412" y="178512"/>
                  </a:lnTo>
                  <a:lnTo>
                    <a:pt x="113944" y="178512"/>
                  </a:lnTo>
                  <a:lnTo>
                    <a:pt x="113944" y="170916"/>
                  </a:lnTo>
                  <a:lnTo>
                    <a:pt x="111412" y="168384"/>
                  </a:lnTo>
                  <a:lnTo>
                    <a:pt x="108880" y="168384"/>
                  </a:lnTo>
                  <a:lnTo>
                    <a:pt x="106348" y="168384"/>
                  </a:lnTo>
                  <a:lnTo>
                    <a:pt x="103816" y="168384"/>
                  </a:lnTo>
                  <a:lnTo>
                    <a:pt x="96219" y="168384"/>
                  </a:lnTo>
                  <a:lnTo>
                    <a:pt x="87357" y="165852"/>
                  </a:lnTo>
                  <a:lnTo>
                    <a:pt x="79761" y="168384"/>
                  </a:lnTo>
                  <a:lnTo>
                    <a:pt x="77229" y="165852"/>
                  </a:lnTo>
                  <a:lnTo>
                    <a:pt x="74697" y="165852"/>
                  </a:lnTo>
                  <a:lnTo>
                    <a:pt x="74697" y="168384"/>
                  </a:lnTo>
                  <a:lnTo>
                    <a:pt x="74697" y="170916"/>
                  </a:lnTo>
                  <a:lnTo>
                    <a:pt x="72165" y="170916"/>
                  </a:lnTo>
                  <a:lnTo>
                    <a:pt x="64568" y="173448"/>
                  </a:lnTo>
                  <a:lnTo>
                    <a:pt x="64568" y="175980"/>
                  </a:lnTo>
                  <a:lnTo>
                    <a:pt x="62036" y="178512"/>
                  </a:lnTo>
                  <a:lnTo>
                    <a:pt x="62036" y="181044"/>
                  </a:lnTo>
                  <a:lnTo>
                    <a:pt x="59504" y="183576"/>
                  </a:lnTo>
                  <a:lnTo>
                    <a:pt x="56972" y="181044"/>
                  </a:lnTo>
                  <a:lnTo>
                    <a:pt x="54440" y="186109"/>
                  </a:lnTo>
                  <a:lnTo>
                    <a:pt x="54440" y="188640"/>
                  </a:lnTo>
                  <a:lnTo>
                    <a:pt x="51908" y="188640"/>
                  </a:lnTo>
                  <a:lnTo>
                    <a:pt x="49376" y="188640"/>
                  </a:lnTo>
                  <a:lnTo>
                    <a:pt x="46844" y="188640"/>
                  </a:lnTo>
                  <a:lnTo>
                    <a:pt x="41779" y="188640"/>
                  </a:lnTo>
                  <a:lnTo>
                    <a:pt x="39247" y="188640"/>
                  </a:lnTo>
                  <a:lnTo>
                    <a:pt x="36715" y="188640"/>
                  </a:lnTo>
                  <a:lnTo>
                    <a:pt x="34183" y="188640"/>
                  </a:lnTo>
                  <a:lnTo>
                    <a:pt x="34183" y="191173"/>
                  </a:lnTo>
                  <a:lnTo>
                    <a:pt x="31651" y="191173"/>
                  </a:lnTo>
                  <a:lnTo>
                    <a:pt x="31651" y="193705"/>
                  </a:lnTo>
                  <a:lnTo>
                    <a:pt x="31651" y="196237"/>
                  </a:lnTo>
                  <a:lnTo>
                    <a:pt x="31651" y="198769"/>
                  </a:lnTo>
                  <a:lnTo>
                    <a:pt x="29119" y="201301"/>
                  </a:lnTo>
                  <a:lnTo>
                    <a:pt x="29119" y="196237"/>
                  </a:lnTo>
                  <a:lnTo>
                    <a:pt x="26587" y="196237"/>
                  </a:lnTo>
                  <a:lnTo>
                    <a:pt x="21523" y="198769"/>
                  </a:lnTo>
                  <a:lnTo>
                    <a:pt x="18991" y="198769"/>
                  </a:lnTo>
                  <a:lnTo>
                    <a:pt x="18991" y="201301"/>
                  </a:lnTo>
                  <a:lnTo>
                    <a:pt x="20257" y="201301"/>
                  </a:lnTo>
                  <a:lnTo>
                    <a:pt x="20257" y="203833"/>
                  </a:lnTo>
                  <a:lnTo>
                    <a:pt x="17725" y="203833"/>
                  </a:lnTo>
                  <a:lnTo>
                    <a:pt x="15193" y="203833"/>
                  </a:lnTo>
                  <a:lnTo>
                    <a:pt x="17725" y="201301"/>
                  </a:lnTo>
                  <a:lnTo>
                    <a:pt x="17725" y="198769"/>
                  </a:lnTo>
                  <a:lnTo>
                    <a:pt x="17725" y="196237"/>
                  </a:lnTo>
                  <a:lnTo>
                    <a:pt x="15193" y="196237"/>
                  </a:lnTo>
                  <a:lnTo>
                    <a:pt x="12660" y="198769"/>
                  </a:lnTo>
                  <a:lnTo>
                    <a:pt x="10128" y="198769"/>
                  </a:lnTo>
                  <a:lnTo>
                    <a:pt x="7596" y="201301"/>
                  </a:lnTo>
                  <a:lnTo>
                    <a:pt x="5064" y="201301"/>
                  </a:lnTo>
                  <a:lnTo>
                    <a:pt x="5064" y="203833"/>
                  </a:lnTo>
                  <a:lnTo>
                    <a:pt x="5064" y="201301"/>
                  </a:lnTo>
                  <a:lnTo>
                    <a:pt x="2532" y="201301"/>
                  </a:lnTo>
                  <a:lnTo>
                    <a:pt x="0" y="201301"/>
                  </a:lnTo>
                  <a:lnTo>
                    <a:pt x="0" y="198769"/>
                  </a:lnTo>
                  <a:lnTo>
                    <a:pt x="2532" y="198769"/>
                  </a:lnTo>
                  <a:lnTo>
                    <a:pt x="5064" y="198769"/>
                  </a:lnTo>
                  <a:lnTo>
                    <a:pt x="13927" y="193705"/>
                  </a:lnTo>
                  <a:lnTo>
                    <a:pt x="16459" y="193705"/>
                  </a:lnTo>
                  <a:lnTo>
                    <a:pt x="18991" y="193705"/>
                  </a:lnTo>
                  <a:lnTo>
                    <a:pt x="21523" y="193705"/>
                  </a:lnTo>
                  <a:lnTo>
                    <a:pt x="21523" y="191173"/>
                  </a:lnTo>
                  <a:lnTo>
                    <a:pt x="18991" y="188640"/>
                  </a:lnTo>
                  <a:lnTo>
                    <a:pt x="16459" y="186109"/>
                  </a:lnTo>
                  <a:lnTo>
                    <a:pt x="18991" y="181044"/>
                  </a:lnTo>
                  <a:lnTo>
                    <a:pt x="18991" y="178512"/>
                  </a:lnTo>
                  <a:lnTo>
                    <a:pt x="21523" y="173448"/>
                  </a:lnTo>
                  <a:lnTo>
                    <a:pt x="26587" y="170916"/>
                  </a:lnTo>
                  <a:lnTo>
                    <a:pt x="31651" y="165852"/>
                  </a:lnTo>
                  <a:lnTo>
                    <a:pt x="39247" y="160788"/>
                  </a:lnTo>
                  <a:lnTo>
                    <a:pt x="44312" y="158255"/>
                  </a:lnTo>
                  <a:lnTo>
                    <a:pt x="54440" y="155723"/>
                  </a:lnTo>
                  <a:lnTo>
                    <a:pt x="62036" y="150659"/>
                  </a:lnTo>
                  <a:lnTo>
                    <a:pt x="67100" y="150659"/>
                  </a:lnTo>
                  <a:lnTo>
                    <a:pt x="69632" y="150659"/>
                  </a:lnTo>
                  <a:lnTo>
                    <a:pt x="69632" y="153191"/>
                  </a:lnTo>
                  <a:lnTo>
                    <a:pt x="72165" y="150659"/>
                  </a:lnTo>
                  <a:lnTo>
                    <a:pt x="74697" y="148127"/>
                  </a:lnTo>
                  <a:lnTo>
                    <a:pt x="77229" y="148127"/>
                  </a:lnTo>
                  <a:lnTo>
                    <a:pt x="77229" y="150659"/>
                  </a:lnTo>
                  <a:lnTo>
                    <a:pt x="79761" y="150659"/>
                  </a:lnTo>
                  <a:lnTo>
                    <a:pt x="79761" y="148127"/>
                  </a:lnTo>
                  <a:lnTo>
                    <a:pt x="84825" y="148127"/>
                  </a:lnTo>
                  <a:lnTo>
                    <a:pt x="87357" y="145595"/>
                  </a:lnTo>
                  <a:lnTo>
                    <a:pt x="89889" y="145595"/>
                  </a:lnTo>
                  <a:lnTo>
                    <a:pt x="92421" y="143063"/>
                  </a:lnTo>
                  <a:lnTo>
                    <a:pt x="94953" y="143063"/>
                  </a:lnTo>
                  <a:lnTo>
                    <a:pt x="97486" y="143063"/>
                  </a:lnTo>
                  <a:lnTo>
                    <a:pt x="100018" y="143063"/>
                  </a:lnTo>
                  <a:lnTo>
                    <a:pt x="102550" y="143063"/>
                  </a:lnTo>
                  <a:lnTo>
                    <a:pt x="101283" y="143063"/>
                  </a:lnTo>
                  <a:close/>
                  <a:moveTo>
                    <a:pt x="151925" y="148127"/>
                  </a:moveTo>
                  <a:lnTo>
                    <a:pt x="149393" y="148127"/>
                  </a:lnTo>
                  <a:lnTo>
                    <a:pt x="151925" y="148127"/>
                  </a:lnTo>
                  <a:close/>
                  <a:moveTo>
                    <a:pt x="317777" y="139265"/>
                  </a:moveTo>
                  <a:lnTo>
                    <a:pt x="320309" y="139265"/>
                  </a:lnTo>
                  <a:lnTo>
                    <a:pt x="317777" y="139265"/>
                  </a:lnTo>
                  <a:lnTo>
                    <a:pt x="315245" y="139265"/>
                  </a:lnTo>
                  <a:lnTo>
                    <a:pt x="315245" y="136733"/>
                  </a:lnTo>
                  <a:lnTo>
                    <a:pt x="317777" y="136733"/>
                  </a:lnTo>
                  <a:lnTo>
                    <a:pt x="317777" y="139265"/>
                  </a:lnTo>
                  <a:close/>
                  <a:moveTo>
                    <a:pt x="336768" y="150659"/>
                  </a:moveTo>
                  <a:lnTo>
                    <a:pt x="339300" y="150659"/>
                  </a:lnTo>
                  <a:lnTo>
                    <a:pt x="339300" y="153191"/>
                  </a:lnTo>
                  <a:lnTo>
                    <a:pt x="341832" y="155723"/>
                  </a:lnTo>
                  <a:lnTo>
                    <a:pt x="341832" y="158255"/>
                  </a:lnTo>
                  <a:lnTo>
                    <a:pt x="341832" y="160788"/>
                  </a:lnTo>
                  <a:lnTo>
                    <a:pt x="341832" y="163320"/>
                  </a:lnTo>
                  <a:lnTo>
                    <a:pt x="341832" y="160788"/>
                  </a:lnTo>
                  <a:lnTo>
                    <a:pt x="339300" y="158255"/>
                  </a:lnTo>
                  <a:lnTo>
                    <a:pt x="339300" y="155723"/>
                  </a:lnTo>
                  <a:lnTo>
                    <a:pt x="339300" y="153191"/>
                  </a:lnTo>
                  <a:lnTo>
                    <a:pt x="336768" y="153191"/>
                  </a:lnTo>
                  <a:lnTo>
                    <a:pt x="334235" y="153191"/>
                  </a:lnTo>
                  <a:lnTo>
                    <a:pt x="334235" y="150659"/>
                  </a:lnTo>
                  <a:lnTo>
                    <a:pt x="331704" y="150659"/>
                  </a:lnTo>
                  <a:lnTo>
                    <a:pt x="331704" y="148127"/>
                  </a:lnTo>
                  <a:lnTo>
                    <a:pt x="331704" y="150659"/>
                  </a:lnTo>
                  <a:lnTo>
                    <a:pt x="334235" y="150659"/>
                  </a:lnTo>
                  <a:lnTo>
                    <a:pt x="334235" y="148127"/>
                  </a:lnTo>
                  <a:lnTo>
                    <a:pt x="334235" y="143063"/>
                  </a:lnTo>
                  <a:lnTo>
                    <a:pt x="331704" y="140531"/>
                  </a:lnTo>
                  <a:lnTo>
                    <a:pt x="331704" y="137999"/>
                  </a:lnTo>
                  <a:lnTo>
                    <a:pt x="326639" y="135467"/>
                  </a:lnTo>
                  <a:lnTo>
                    <a:pt x="326639" y="129136"/>
                  </a:lnTo>
                  <a:lnTo>
                    <a:pt x="329171" y="134201"/>
                  </a:lnTo>
                  <a:lnTo>
                    <a:pt x="334235" y="140531"/>
                  </a:lnTo>
                  <a:lnTo>
                    <a:pt x="334235" y="143063"/>
                  </a:lnTo>
                  <a:lnTo>
                    <a:pt x="334235" y="145595"/>
                  </a:lnTo>
                  <a:lnTo>
                    <a:pt x="334235" y="148127"/>
                  </a:lnTo>
                  <a:lnTo>
                    <a:pt x="334235" y="150659"/>
                  </a:lnTo>
                  <a:lnTo>
                    <a:pt x="336768" y="150659"/>
                  </a:lnTo>
                  <a:close/>
                  <a:moveTo>
                    <a:pt x="310181" y="134201"/>
                  </a:moveTo>
                  <a:lnTo>
                    <a:pt x="305117" y="131668"/>
                  </a:lnTo>
                  <a:lnTo>
                    <a:pt x="302584" y="131668"/>
                  </a:lnTo>
                  <a:lnTo>
                    <a:pt x="300053" y="129136"/>
                  </a:lnTo>
                  <a:lnTo>
                    <a:pt x="302584" y="126604"/>
                  </a:lnTo>
                  <a:lnTo>
                    <a:pt x="305117" y="129136"/>
                  </a:lnTo>
                  <a:lnTo>
                    <a:pt x="310181" y="134201"/>
                  </a:lnTo>
                  <a:close/>
                  <a:moveTo>
                    <a:pt x="343098" y="127870"/>
                  </a:moveTo>
                  <a:lnTo>
                    <a:pt x="343098" y="130403"/>
                  </a:lnTo>
                  <a:lnTo>
                    <a:pt x="340566" y="130403"/>
                  </a:lnTo>
                  <a:lnTo>
                    <a:pt x="338034" y="130403"/>
                  </a:lnTo>
                  <a:lnTo>
                    <a:pt x="338034" y="127870"/>
                  </a:lnTo>
                  <a:lnTo>
                    <a:pt x="340566" y="127870"/>
                  </a:lnTo>
                  <a:lnTo>
                    <a:pt x="343098" y="127870"/>
                  </a:lnTo>
                  <a:close/>
                  <a:moveTo>
                    <a:pt x="291190" y="113944"/>
                  </a:moveTo>
                  <a:lnTo>
                    <a:pt x="291190" y="116476"/>
                  </a:lnTo>
                  <a:lnTo>
                    <a:pt x="288658" y="111412"/>
                  </a:lnTo>
                  <a:lnTo>
                    <a:pt x="291190" y="111412"/>
                  </a:lnTo>
                  <a:lnTo>
                    <a:pt x="291190" y="113944"/>
                  </a:lnTo>
                  <a:close/>
                  <a:moveTo>
                    <a:pt x="353226" y="117742"/>
                  </a:moveTo>
                  <a:lnTo>
                    <a:pt x="353226" y="115210"/>
                  </a:lnTo>
                  <a:lnTo>
                    <a:pt x="353226" y="112678"/>
                  </a:lnTo>
                  <a:lnTo>
                    <a:pt x="353226" y="110146"/>
                  </a:lnTo>
                  <a:lnTo>
                    <a:pt x="355758" y="107614"/>
                  </a:lnTo>
                  <a:lnTo>
                    <a:pt x="355758" y="110146"/>
                  </a:lnTo>
                  <a:lnTo>
                    <a:pt x="355758" y="112678"/>
                  </a:lnTo>
                  <a:lnTo>
                    <a:pt x="353226" y="117742"/>
                  </a:lnTo>
                  <a:close/>
                  <a:moveTo>
                    <a:pt x="286126" y="106348"/>
                  </a:moveTo>
                  <a:lnTo>
                    <a:pt x="283594" y="103816"/>
                  </a:lnTo>
                  <a:lnTo>
                    <a:pt x="286126" y="103816"/>
                  </a:lnTo>
                  <a:lnTo>
                    <a:pt x="286126" y="106348"/>
                  </a:lnTo>
                  <a:close/>
                  <a:moveTo>
                    <a:pt x="326639" y="106348"/>
                  </a:moveTo>
                  <a:lnTo>
                    <a:pt x="326639" y="108880"/>
                  </a:lnTo>
                  <a:lnTo>
                    <a:pt x="324107" y="108880"/>
                  </a:lnTo>
                  <a:lnTo>
                    <a:pt x="321575" y="108880"/>
                  </a:lnTo>
                  <a:lnTo>
                    <a:pt x="321575" y="111412"/>
                  </a:lnTo>
                  <a:lnTo>
                    <a:pt x="319043" y="111412"/>
                  </a:lnTo>
                  <a:lnTo>
                    <a:pt x="319043" y="108880"/>
                  </a:lnTo>
                  <a:lnTo>
                    <a:pt x="321575" y="103816"/>
                  </a:lnTo>
                  <a:lnTo>
                    <a:pt x="319043" y="103816"/>
                  </a:lnTo>
                  <a:lnTo>
                    <a:pt x="319043" y="101284"/>
                  </a:lnTo>
                  <a:lnTo>
                    <a:pt x="319043" y="98751"/>
                  </a:lnTo>
                  <a:lnTo>
                    <a:pt x="316511" y="96219"/>
                  </a:lnTo>
                  <a:lnTo>
                    <a:pt x="316511" y="94953"/>
                  </a:lnTo>
                  <a:lnTo>
                    <a:pt x="313979" y="92421"/>
                  </a:lnTo>
                  <a:lnTo>
                    <a:pt x="311447" y="89889"/>
                  </a:lnTo>
                  <a:lnTo>
                    <a:pt x="308915" y="89889"/>
                  </a:lnTo>
                  <a:lnTo>
                    <a:pt x="308915" y="87357"/>
                  </a:lnTo>
                  <a:lnTo>
                    <a:pt x="311447" y="87357"/>
                  </a:lnTo>
                  <a:lnTo>
                    <a:pt x="313979" y="89889"/>
                  </a:lnTo>
                  <a:lnTo>
                    <a:pt x="316511" y="92421"/>
                  </a:lnTo>
                  <a:lnTo>
                    <a:pt x="316511" y="94953"/>
                  </a:lnTo>
                  <a:lnTo>
                    <a:pt x="319043" y="97485"/>
                  </a:lnTo>
                  <a:lnTo>
                    <a:pt x="319043" y="102550"/>
                  </a:lnTo>
                  <a:lnTo>
                    <a:pt x="321575" y="102550"/>
                  </a:lnTo>
                  <a:lnTo>
                    <a:pt x="326639" y="106348"/>
                  </a:lnTo>
                  <a:close/>
                  <a:moveTo>
                    <a:pt x="255741" y="77229"/>
                  </a:moveTo>
                  <a:lnTo>
                    <a:pt x="253209" y="77229"/>
                  </a:lnTo>
                  <a:lnTo>
                    <a:pt x="250677" y="77229"/>
                  </a:lnTo>
                  <a:lnTo>
                    <a:pt x="250677" y="74697"/>
                  </a:lnTo>
                  <a:lnTo>
                    <a:pt x="253209" y="74697"/>
                  </a:lnTo>
                  <a:lnTo>
                    <a:pt x="253209" y="72164"/>
                  </a:lnTo>
                  <a:lnTo>
                    <a:pt x="255741" y="72164"/>
                  </a:lnTo>
                  <a:lnTo>
                    <a:pt x="258273" y="72164"/>
                  </a:lnTo>
                  <a:lnTo>
                    <a:pt x="260805" y="74697"/>
                  </a:lnTo>
                  <a:lnTo>
                    <a:pt x="258273" y="74697"/>
                  </a:lnTo>
                  <a:lnTo>
                    <a:pt x="255741" y="77229"/>
                  </a:lnTo>
                  <a:close/>
                  <a:moveTo>
                    <a:pt x="229154" y="67100"/>
                  </a:moveTo>
                  <a:lnTo>
                    <a:pt x="234218" y="69632"/>
                  </a:lnTo>
                  <a:lnTo>
                    <a:pt x="236750" y="69632"/>
                  </a:lnTo>
                  <a:lnTo>
                    <a:pt x="236750" y="75963"/>
                  </a:lnTo>
                  <a:lnTo>
                    <a:pt x="239282" y="81027"/>
                  </a:lnTo>
                  <a:lnTo>
                    <a:pt x="239282" y="83559"/>
                  </a:lnTo>
                  <a:lnTo>
                    <a:pt x="241814" y="83559"/>
                  </a:lnTo>
                  <a:lnTo>
                    <a:pt x="241814" y="86091"/>
                  </a:lnTo>
                  <a:lnTo>
                    <a:pt x="244346" y="86091"/>
                  </a:lnTo>
                  <a:lnTo>
                    <a:pt x="244346" y="91155"/>
                  </a:lnTo>
                  <a:lnTo>
                    <a:pt x="246879" y="96219"/>
                  </a:lnTo>
                  <a:lnTo>
                    <a:pt x="246879" y="98751"/>
                  </a:lnTo>
                  <a:lnTo>
                    <a:pt x="249411" y="107614"/>
                  </a:lnTo>
                  <a:lnTo>
                    <a:pt x="251943" y="110146"/>
                  </a:lnTo>
                  <a:lnTo>
                    <a:pt x="251943" y="112678"/>
                  </a:lnTo>
                  <a:lnTo>
                    <a:pt x="251943" y="115210"/>
                  </a:lnTo>
                  <a:lnTo>
                    <a:pt x="251943" y="120274"/>
                  </a:lnTo>
                  <a:lnTo>
                    <a:pt x="251943" y="122806"/>
                  </a:lnTo>
                  <a:lnTo>
                    <a:pt x="251943" y="125338"/>
                  </a:lnTo>
                  <a:lnTo>
                    <a:pt x="251943" y="127870"/>
                  </a:lnTo>
                  <a:lnTo>
                    <a:pt x="249411" y="130403"/>
                  </a:lnTo>
                  <a:lnTo>
                    <a:pt x="249411" y="127870"/>
                  </a:lnTo>
                  <a:lnTo>
                    <a:pt x="244346" y="127870"/>
                  </a:lnTo>
                  <a:lnTo>
                    <a:pt x="241814" y="122806"/>
                  </a:lnTo>
                  <a:lnTo>
                    <a:pt x="239282" y="116476"/>
                  </a:lnTo>
                  <a:lnTo>
                    <a:pt x="239282" y="113944"/>
                  </a:lnTo>
                  <a:lnTo>
                    <a:pt x="234218" y="107614"/>
                  </a:lnTo>
                  <a:lnTo>
                    <a:pt x="234218" y="105082"/>
                  </a:lnTo>
                  <a:lnTo>
                    <a:pt x="231686" y="102550"/>
                  </a:lnTo>
                  <a:lnTo>
                    <a:pt x="229154" y="100017"/>
                  </a:lnTo>
                  <a:lnTo>
                    <a:pt x="226622" y="97485"/>
                  </a:lnTo>
                  <a:lnTo>
                    <a:pt x="224090" y="97485"/>
                  </a:lnTo>
                  <a:lnTo>
                    <a:pt x="221558" y="94953"/>
                  </a:lnTo>
                  <a:lnTo>
                    <a:pt x="219026" y="92421"/>
                  </a:lnTo>
                  <a:lnTo>
                    <a:pt x="224090" y="89889"/>
                  </a:lnTo>
                  <a:lnTo>
                    <a:pt x="224090" y="87357"/>
                  </a:lnTo>
                  <a:lnTo>
                    <a:pt x="226622" y="87357"/>
                  </a:lnTo>
                  <a:lnTo>
                    <a:pt x="226622" y="84825"/>
                  </a:lnTo>
                  <a:lnTo>
                    <a:pt x="229154" y="82293"/>
                  </a:lnTo>
                  <a:lnTo>
                    <a:pt x="229154" y="79761"/>
                  </a:lnTo>
                  <a:lnTo>
                    <a:pt x="229154" y="74697"/>
                  </a:lnTo>
                  <a:lnTo>
                    <a:pt x="229154" y="72164"/>
                  </a:lnTo>
                  <a:lnTo>
                    <a:pt x="229154" y="69632"/>
                  </a:lnTo>
                  <a:lnTo>
                    <a:pt x="229154" y="67100"/>
                  </a:lnTo>
                  <a:close/>
                  <a:moveTo>
                    <a:pt x="283594" y="60770"/>
                  </a:moveTo>
                  <a:lnTo>
                    <a:pt x="288658" y="63302"/>
                  </a:lnTo>
                  <a:lnTo>
                    <a:pt x="291190" y="63302"/>
                  </a:lnTo>
                  <a:lnTo>
                    <a:pt x="291190" y="65834"/>
                  </a:lnTo>
                  <a:lnTo>
                    <a:pt x="298786" y="70899"/>
                  </a:lnTo>
                  <a:lnTo>
                    <a:pt x="298786" y="73431"/>
                  </a:lnTo>
                  <a:lnTo>
                    <a:pt x="298786" y="75963"/>
                  </a:lnTo>
                  <a:lnTo>
                    <a:pt x="298786" y="81027"/>
                  </a:lnTo>
                  <a:lnTo>
                    <a:pt x="298786" y="83559"/>
                  </a:lnTo>
                  <a:lnTo>
                    <a:pt x="298786" y="89889"/>
                  </a:lnTo>
                  <a:lnTo>
                    <a:pt x="296254" y="89889"/>
                  </a:lnTo>
                  <a:lnTo>
                    <a:pt x="291190" y="84825"/>
                  </a:lnTo>
                  <a:lnTo>
                    <a:pt x="296254" y="82293"/>
                  </a:lnTo>
                  <a:lnTo>
                    <a:pt x="298786" y="77229"/>
                  </a:lnTo>
                  <a:lnTo>
                    <a:pt x="298786" y="74697"/>
                  </a:lnTo>
                  <a:lnTo>
                    <a:pt x="298786" y="72164"/>
                  </a:lnTo>
                  <a:lnTo>
                    <a:pt x="296254" y="69632"/>
                  </a:lnTo>
                  <a:lnTo>
                    <a:pt x="293722" y="69632"/>
                  </a:lnTo>
                  <a:lnTo>
                    <a:pt x="291190" y="64568"/>
                  </a:lnTo>
                  <a:lnTo>
                    <a:pt x="291190" y="62036"/>
                  </a:lnTo>
                  <a:lnTo>
                    <a:pt x="288658" y="62036"/>
                  </a:lnTo>
                  <a:lnTo>
                    <a:pt x="286126" y="62036"/>
                  </a:lnTo>
                  <a:lnTo>
                    <a:pt x="283594" y="62036"/>
                  </a:lnTo>
                  <a:lnTo>
                    <a:pt x="283594" y="60770"/>
                  </a:lnTo>
                  <a:lnTo>
                    <a:pt x="281062" y="60770"/>
                  </a:lnTo>
                  <a:lnTo>
                    <a:pt x="281062" y="58238"/>
                  </a:lnTo>
                  <a:lnTo>
                    <a:pt x="278530" y="58238"/>
                  </a:lnTo>
                  <a:lnTo>
                    <a:pt x="278530" y="53174"/>
                  </a:lnTo>
                  <a:lnTo>
                    <a:pt x="278530" y="55706"/>
                  </a:lnTo>
                  <a:lnTo>
                    <a:pt x="283594" y="60770"/>
                  </a:lnTo>
                  <a:close/>
                  <a:moveTo>
                    <a:pt x="241814" y="49376"/>
                  </a:moveTo>
                  <a:lnTo>
                    <a:pt x="239282" y="46844"/>
                  </a:lnTo>
                  <a:lnTo>
                    <a:pt x="239282" y="44312"/>
                  </a:lnTo>
                  <a:lnTo>
                    <a:pt x="241814" y="46844"/>
                  </a:lnTo>
                  <a:lnTo>
                    <a:pt x="241814" y="49376"/>
                  </a:lnTo>
                  <a:close/>
                  <a:moveTo>
                    <a:pt x="250677" y="25321"/>
                  </a:moveTo>
                  <a:lnTo>
                    <a:pt x="250677" y="22789"/>
                  </a:lnTo>
                  <a:lnTo>
                    <a:pt x="250677" y="25321"/>
                  </a:lnTo>
                  <a:close/>
                  <a:moveTo>
                    <a:pt x="239282" y="7596"/>
                  </a:moveTo>
                  <a:lnTo>
                    <a:pt x="239282" y="10128"/>
                  </a:lnTo>
                  <a:lnTo>
                    <a:pt x="236750" y="12660"/>
                  </a:lnTo>
                  <a:lnTo>
                    <a:pt x="234218" y="12660"/>
                  </a:lnTo>
                  <a:lnTo>
                    <a:pt x="226622" y="12660"/>
                  </a:lnTo>
                  <a:lnTo>
                    <a:pt x="224090" y="12660"/>
                  </a:lnTo>
                  <a:lnTo>
                    <a:pt x="221558" y="15192"/>
                  </a:lnTo>
                  <a:lnTo>
                    <a:pt x="216494" y="15192"/>
                  </a:lnTo>
                  <a:lnTo>
                    <a:pt x="213961" y="17725"/>
                  </a:lnTo>
                  <a:lnTo>
                    <a:pt x="211429" y="17725"/>
                  </a:lnTo>
                  <a:lnTo>
                    <a:pt x="211429" y="20257"/>
                  </a:lnTo>
                  <a:lnTo>
                    <a:pt x="210163" y="20257"/>
                  </a:lnTo>
                  <a:lnTo>
                    <a:pt x="210163" y="17725"/>
                  </a:lnTo>
                  <a:lnTo>
                    <a:pt x="207631" y="17725"/>
                  </a:lnTo>
                  <a:lnTo>
                    <a:pt x="202567" y="12660"/>
                  </a:lnTo>
                  <a:lnTo>
                    <a:pt x="202567" y="10128"/>
                  </a:lnTo>
                  <a:lnTo>
                    <a:pt x="205099" y="12660"/>
                  </a:lnTo>
                  <a:lnTo>
                    <a:pt x="207631" y="12660"/>
                  </a:lnTo>
                  <a:lnTo>
                    <a:pt x="207631" y="15192"/>
                  </a:lnTo>
                  <a:lnTo>
                    <a:pt x="210163" y="15192"/>
                  </a:lnTo>
                  <a:lnTo>
                    <a:pt x="212695" y="15192"/>
                  </a:lnTo>
                  <a:lnTo>
                    <a:pt x="215227" y="10128"/>
                  </a:lnTo>
                  <a:lnTo>
                    <a:pt x="217760" y="7596"/>
                  </a:lnTo>
                  <a:lnTo>
                    <a:pt x="222824" y="10128"/>
                  </a:lnTo>
                  <a:lnTo>
                    <a:pt x="225356" y="10128"/>
                  </a:lnTo>
                  <a:lnTo>
                    <a:pt x="227888" y="10128"/>
                  </a:lnTo>
                  <a:lnTo>
                    <a:pt x="230420" y="10128"/>
                  </a:lnTo>
                  <a:lnTo>
                    <a:pt x="232952" y="10128"/>
                  </a:lnTo>
                  <a:lnTo>
                    <a:pt x="238016" y="10128"/>
                  </a:lnTo>
                  <a:lnTo>
                    <a:pt x="238016" y="7596"/>
                  </a:lnTo>
                  <a:lnTo>
                    <a:pt x="239282" y="7596"/>
                  </a:lnTo>
                  <a:close/>
                  <a:moveTo>
                    <a:pt x="244346" y="0"/>
                  </a:moveTo>
                  <a:lnTo>
                    <a:pt x="246879" y="2532"/>
                  </a:lnTo>
                  <a:lnTo>
                    <a:pt x="249411" y="2532"/>
                  </a:lnTo>
                  <a:lnTo>
                    <a:pt x="249411" y="0"/>
                  </a:lnTo>
                  <a:lnTo>
                    <a:pt x="251943" y="2532"/>
                  </a:lnTo>
                  <a:lnTo>
                    <a:pt x="254475" y="2532"/>
                  </a:lnTo>
                  <a:lnTo>
                    <a:pt x="254475" y="5064"/>
                  </a:lnTo>
                  <a:lnTo>
                    <a:pt x="257007" y="7596"/>
                  </a:lnTo>
                  <a:lnTo>
                    <a:pt x="259539" y="12660"/>
                  </a:lnTo>
                  <a:lnTo>
                    <a:pt x="262071" y="12660"/>
                  </a:lnTo>
                  <a:lnTo>
                    <a:pt x="264603" y="15192"/>
                  </a:lnTo>
                  <a:lnTo>
                    <a:pt x="267135" y="15192"/>
                  </a:lnTo>
                  <a:lnTo>
                    <a:pt x="267135" y="17725"/>
                  </a:lnTo>
                  <a:lnTo>
                    <a:pt x="269667" y="17725"/>
                  </a:lnTo>
                  <a:lnTo>
                    <a:pt x="269667" y="24055"/>
                  </a:lnTo>
                  <a:lnTo>
                    <a:pt x="269667" y="26587"/>
                  </a:lnTo>
                  <a:lnTo>
                    <a:pt x="267135" y="26587"/>
                  </a:lnTo>
                  <a:lnTo>
                    <a:pt x="267135" y="29119"/>
                  </a:lnTo>
                  <a:lnTo>
                    <a:pt x="264603" y="29119"/>
                  </a:lnTo>
                  <a:lnTo>
                    <a:pt x="264603" y="31651"/>
                  </a:lnTo>
                  <a:lnTo>
                    <a:pt x="264603" y="36715"/>
                  </a:lnTo>
                  <a:lnTo>
                    <a:pt x="264603" y="41779"/>
                  </a:lnTo>
                  <a:lnTo>
                    <a:pt x="264603" y="44312"/>
                  </a:lnTo>
                  <a:lnTo>
                    <a:pt x="260805" y="44312"/>
                  </a:lnTo>
                  <a:lnTo>
                    <a:pt x="260805" y="41779"/>
                  </a:lnTo>
                  <a:lnTo>
                    <a:pt x="260805" y="39247"/>
                  </a:lnTo>
                  <a:lnTo>
                    <a:pt x="258273" y="39247"/>
                  </a:lnTo>
                  <a:lnTo>
                    <a:pt x="255741" y="36715"/>
                  </a:lnTo>
                  <a:lnTo>
                    <a:pt x="258273" y="36715"/>
                  </a:lnTo>
                  <a:lnTo>
                    <a:pt x="263337" y="31651"/>
                  </a:lnTo>
                  <a:lnTo>
                    <a:pt x="263337" y="29119"/>
                  </a:lnTo>
                  <a:lnTo>
                    <a:pt x="260805" y="22789"/>
                  </a:lnTo>
                  <a:lnTo>
                    <a:pt x="263337" y="20257"/>
                  </a:lnTo>
                  <a:lnTo>
                    <a:pt x="265869" y="17725"/>
                  </a:lnTo>
                  <a:lnTo>
                    <a:pt x="265869" y="15192"/>
                  </a:lnTo>
                  <a:lnTo>
                    <a:pt x="263337" y="15192"/>
                  </a:lnTo>
                  <a:lnTo>
                    <a:pt x="260805" y="15192"/>
                  </a:lnTo>
                  <a:lnTo>
                    <a:pt x="258273" y="15192"/>
                  </a:lnTo>
                  <a:lnTo>
                    <a:pt x="258273" y="12660"/>
                  </a:lnTo>
                  <a:lnTo>
                    <a:pt x="253209" y="6330"/>
                  </a:lnTo>
                  <a:lnTo>
                    <a:pt x="250677" y="3798"/>
                  </a:lnTo>
                  <a:lnTo>
                    <a:pt x="248145" y="3798"/>
                  </a:lnTo>
                  <a:lnTo>
                    <a:pt x="245613" y="3798"/>
                  </a:lnTo>
                  <a:lnTo>
                    <a:pt x="243081" y="3798"/>
                  </a:lnTo>
                  <a:lnTo>
                    <a:pt x="240548" y="3798"/>
                  </a:lnTo>
                  <a:lnTo>
                    <a:pt x="238016" y="3798"/>
                  </a:lnTo>
                  <a:lnTo>
                    <a:pt x="235484" y="3798"/>
                  </a:lnTo>
                  <a:lnTo>
                    <a:pt x="238016" y="1266"/>
                  </a:lnTo>
                  <a:lnTo>
                    <a:pt x="240548" y="1266"/>
                  </a:lnTo>
                  <a:lnTo>
                    <a:pt x="244346" y="1266"/>
                  </a:lnTo>
                  <a:close/>
                </a:path>
              </a:pathLst>
            </a:custGeom>
            <a:solidFill>
              <a:srgbClr val="DF3D3D"/>
            </a:solidFill>
            <a:ln w="12660"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E62B0DF9-40D5-426F-BD20-15255917E2F1}"/>
                </a:ext>
              </a:extLst>
            </p:cNvPr>
            <p:cNvSpPr/>
            <p:nvPr/>
          </p:nvSpPr>
          <p:spPr>
            <a:xfrm>
              <a:off x="8235613" y="3295353"/>
              <a:ext cx="312712" cy="686195"/>
            </a:xfrm>
            <a:custGeom>
              <a:avLst/>
              <a:gdLst>
                <a:gd name="connsiteX0" fmla="*/ 254474 w 312712"/>
                <a:gd name="connsiteY0" fmla="*/ 508949 h 686195"/>
                <a:gd name="connsiteX1" fmla="*/ 254474 w 312712"/>
                <a:gd name="connsiteY1" fmla="*/ 511482 h 686195"/>
                <a:gd name="connsiteX2" fmla="*/ 257007 w 312712"/>
                <a:gd name="connsiteY2" fmla="*/ 516546 h 686195"/>
                <a:gd name="connsiteX3" fmla="*/ 259539 w 312712"/>
                <a:gd name="connsiteY3" fmla="*/ 519078 h 686195"/>
                <a:gd name="connsiteX4" fmla="*/ 264603 w 312712"/>
                <a:gd name="connsiteY4" fmla="*/ 524142 h 686195"/>
                <a:gd name="connsiteX5" fmla="*/ 267135 w 312712"/>
                <a:gd name="connsiteY5" fmla="*/ 526674 h 686195"/>
                <a:gd name="connsiteX6" fmla="*/ 269667 w 312712"/>
                <a:gd name="connsiteY6" fmla="*/ 526674 h 686195"/>
                <a:gd name="connsiteX7" fmla="*/ 269667 w 312712"/>
                <a:gd name="connsiteY7" fmla="*/ 529206 h 686195"/>
                <a:gd name="connsiteX8" fmla="*/ 272199 w 312712"/>
                <a:gd name="connsiteY8" fmla="*/ 531738 h 686195"/>
                <a:gd name="connsiteX9" fmla="*/ 274732 w 312712"/>
                <a:gd name="connsiteY9" fmla="*/ 534270 h 686195"/>
                <a:gd name="connsiteX10" fmla="*/ 274732 w 312712"/>
                <a:gd name="connsiteY10" fmla="*/ 536802 h 686195"/>
                <a:gd name="connsiteX11" fmla="*/ 279795 w 312712"/>
                <a:gd name="connsiteY11" fmla="*/ 545665 h 686195"/>
                <a:gd name="connsiteX12" fmla="*/ 279795 w 312712"/>
                <a:gd name="connsiteY12" fmla="*/ 548197 h 686195"/>
                <a:gd name="connsiteX13" fmla="*/ 277264 w 312712"/>
                <a:gd name="connsiteY13" fmla="*/ 548197 h 686195"/>
                <a:gd name="connsiteX14" fmla="*/ 277264 w 312712"/>
                <a:gd name="connsiteY14" fmla="*/ 550729 h 686195"/>
                <a:gd name="connsiteX15" fmla="*/ 279795 w 312712"/>
                <a:gd name="connsiteY15" fmla="*/ 550729 h 686195"/>
                <a:gd name="connsiteX16" fmla="*/ 279795 w 312712"/>
                <a:gd name="connsiteY16" fmla="*/ 548197 h 686195"/>
                <a:gd name="connsiteX17" fmla="*/ 282328 w 312712"/>
                <a:gd name="connsiteY17" fmla="*/ 550729 h 686195"/>
                <a:gd name="connsiteX18" fmla="*/ 287392 w 312712"/>
                <a:gd name="connsiteY18" fmla="*/ 557059 h 686195"/>
                <a:gd name="connsiteX19" fmla="*/ 289924 w 312712"/>
                <a:gd name="connsiteY19" fmla="*/ 562123 h 686195"/>
                <a:gd name="connsiteX20" fmla="*/ 289924 w 312712"/>
                <a:gd name="connsiteY20" fmla="*/ 564656 h 686195"/>
                <a:gd name="connsiteX21" fmla="*/ 292456 w 312712"/>
                <a:gd name="connsiteY21" fmla="*/ 569720 h 686195"/>
                <a:gd name="connsiteX22" fmla="*/ 292456 w 312712"/>
                <a:gd name="connsiteY22" fmla="*/ 567187 h 686195"/>
                <a:gd name="connsiteX23" fmla="*/ 294988 w 312712"/>
                <a:gd name="connsiteY23" fmla="*/ 569720 h 686195"/>
                <a:gd name="connsiteX24" fmla="*/ 294988 w 312712"/>
                <a:gd name="connsiteY24" fmla="*/ 574784 h 686195"/>
                <a:gd name="connsiteX25" fmla="*/ 297520 w 312712"/>
                <a:gd name="connsiteY25" fmla="*/ 581114 h 686195"/>
                <a:gd name="connsiteX26" fmla="*/ 294988 w 312712"/>
                <a:gd name="connsiteY26" fmla="*/ 583646 h 686195"/>
                <a:gd name="connsiteX27" fmla="*/ 294988 w 312712"/>
                <a:gd name="connsiteY27" fmla="*/ 581114 h 686195"/>
                <a:gd name="connsiteX28" fmla="*/ 294988 w 312712"/>
                <a:gd name="connsiteY28" fmla="*/ 583646 h 686195"/>
                <a:gd name="connsiteX29" fmla="*/ 294988 w 312712"/>
                <a:gd name="connsiteY29" fmla="*/ 586178 h 686195"/>
                <a:gd name="connsiteX30" fmla="*/ 297520 w 312712"/>
                <a:gd name="connsiteY30" fmla="*/ 586178 h 686195"/>
                <a:gd name="connsiteX31" fmla="*/ 300053 w 312712"/>
                <a:gd name="connsiteY31" fmla="*/ 591242 h 686195"/>
                <a:gd name="connsiteX32" fmla="*/ 302585 w 312712"/>
                <a:gd name="connsiteY32" fmla="*/ 597572 h 686195"/>
                <a:gd name="connsiteX33" fmla="*/ 307648 w 312712"/>
                <a:gd name="connsiteY33" fmla="*/ 602637 h 686195"/>
                <a:gd name="connsiteX34" fmla="*/ 307648 w 312712"/>
                <a:gd name="connsiteY34" fmla="*/ 605169 h 686195"/>
                <a:gd name="connsiteX35" fmla="*/ 310181 w 312712"/>
                <a:gd name="connsiteY35" fmla="*/ 607701 h 686195"/>
                <a:gd name="connsiteX36" fmla="*/ 310181 w 312712"/>
                <a:gd name="connsiteY36" fmla="*/ 610233 h 686195"/>
                <a:gd name="connsiteX37" fmla="*/ 310181 w 312712"/>
                <a:gd name="connsiteY37" fmla="*/ 615297 h 686195"/>
                <a:gd name="connsiteX38" fmla="*/ 312713 w 312712"/>
                <a:gd name="connsiteY38" fmla="*/ 617829 h 686195"/>
                <a:gd name="connsiteX39" fmla="*/ 312713 w 312712"/>
                <a:gd name="connsiteY39" fmla="*/ 620361 h 686195"/>
                <a:gd name="connsiteX40" fmla="*/ 312713 w 312712"/>
                <a:gd name="connsiteY40" fmla="*/ 622893 h 686195"/>
                <a:gd name="connsiteX41" fmla="*/ 312713 w 312712"/>
                <a:gd name="connsiteY41" fmla="*/ 627958 h 686195"/>
                <a:gd name="connsiteX42" fmla="*/ 312713 w 312712"/>
                <a:gd name="connsiteY42" fmla="*/ 634288 h 686195"/>
                <a:gd name="connsiteX43" fmla="*/ 312713 w 312712"/>
                <a:gd name="connsiteY43" fmla="*/ 636820 h 686195"/>
                <a:gd name="connsiteX44" fmla="*/ 312713 w 312712"/>
                <a:gd name="connsiteY44" fmla="*/ 643150 h 686195"/>
                <a:gd name="connsiteX45" fmla="*/ 310181 w 312712"/>
                <a:gd name="connsiteY45" fmla="*/ 645682 h 686195"/>
                <a:gd name="connsiteX46" fmla="*/ 310181 w 312712"/>
                <a:gd name="connsiteY46" fmla="*/ 648214 h 686195"/>
                <a:gd name="connsiteX47" fmla="*/ 310181 w 312712"/>
                <a:gd name="connsiteY47" fmla="*/ 650746 h 686195"/>
                <a:gd name="connsiteX48" fmla="*/ 310181 w 312712"/>
                <a:gd name="connsiteY48" fmla="*/ 653279 h 686195"/>
                <a:gd name="connsiteX49" fmla="*/ 307648 w 312712"/>
                <a:gd name="connsiteY49" fmla="*/ 653279 h 686195"/>
                <a:gd name="connsiteX50" fmla="*/ 307648 w 312712"/>
                <a:gd name="connsiteY50" fmla="*/ 658343 h 686195"/>
                <a:gd name="connsiteX51" fmla="*/ 305116 w 312712"/>
                <a:gd name="connsiteY51" fmla="*/ 658343 h 686195"/>
                <a:gd name="connsiteX52" fmla="*/ 305116 w 312712"/>
                <a:gd name="connsiteY52" fmla="*/ 660875 h 686195"/>
                <a:gd name="connsiteX53" fmla="*/ 302585 w 312712"/>
                <a:gd name="connsiteY53" fmla="*/ 663407 h 686195"/>
                <a:gd name="connsiteX54" fmla="*/ 294988 w 312712"/>
                <a:gd name="connsiteY54" fmla="*/ 668471 h 686195"/>
                <a:gd name="connsiteX55" fmla="*/ 292456 w 312712"/>
                <a:gd name="connsiteY55" fmla="*/ 671003 h 686195"/>
                <a:gd name="connsiteX56" fmla="*/ 282328 w 312712"/>
                <a:gd name="connsiteY56" fmla="*/ 676067 h 686195"/>
                <a:gd name="connsiteX57" fmla="*/ 279795 w 312712"/>
                <a:gd name="connsiteY57" fmla="*/ 676067 h 686195"/>
                <a:gd name="connsiteX58" fmla="*/ 277264 w 312712"/>
                <a:gd name="connsiteY58" fmla="*/ 678600 h 686195"/>
                <a:gd name="connsiteX59" fmla="*/ 274732 w 312712"/>
                <a:gd name="connsiteY59" fmla="*/ 678600 h 686195"/>
                <a:gd name="connsiteX60" fmla="*/ 274732 w 312712"/>
                <a:gd name="connsiteY60" fmla="*/ 681131 h 686195"/>
                <a:gd name="connsiteX61" fmla="*/ 272199 w 312712"/>
                <a:gd name="connsiteY61" fmla="*/ 681131 h 686195"/>
                <a:gd name="connsiteX62" fmla="*/ 272199 w 312712"/>
                <a:gd name="connsiteY62" fmla="*/ 683664 h 686195"/>
                <a:gd name="connsiteX63" fmla="*/ 269667 w 312712"/>
                <a:gd name="connsiteY63" fmla="*/ 683664 h 686195"/>
                <a:gd name="connsiteX64" fmla="*/ 267135 w 312712"/>
                <a:gd name="connsiteY64" fmla="*/ 686195 h 686195"/>
                <a:gd name="connsiteX65" fmla="*/ 262071 w 312712"/>
                <a:gd name="connsiteY65" fmla="*/ 683664 h 686195"/>
                <a:gd name="connsiteX66" fmla="*/ 254474 w 312712"/>
                <a:gd name="connsiteY66" fmla="*/ 681131 h 686195"/>
                <a:gd name="connsiteX67" fmla="*/ 251943 w 312712"/>
                <a:gd name="connsiteY67" fmla="*/ 681131 h 686195"/>
                <a:gd name="connsiteX68" fmla="*/ 251943 w 312712"/>
                <a:gd name="connsiteY68" fmla="*/ 678600 h 686195"/>
                <a:gd name="connsiteX69" fmla="*/ 249411 w 312712"/>
                <a:gd name="connsiteY69" fmla="*/ 676067 h 686195"/>
                <a:gd name="connsiteX70" fmla="*/ 249411 w 312712"/>
                <a:gd name="connsiteY70" fmla="*/ 673535 h 686195"/>
                <a:gd name="connsiteX71" fmla="*/ 246879 w 312712"/>
                <a:gd name="connsiteY71" fmla="*/ 663407 h 686195"/>
                <a:gd name="connsiteX72" fmla="*/ 246879 w 312712"/>
                <a:gd name="connsiteY72" fmla="*/ 658343 h 686195"/>
                <a:gd name="connsiteX73" fmla="*/ 244346 w 312712"/>
                <a:gd name="connsiteY73" fmla="*/ 653279 h 686195"/>
                <a:gd name="connsiteX74" fmla="*/ 244346 w 312712"/>
                <a:gd name="connsiteY74" fmla="*/ 648214 h 686195"/>
                <a:gd name="connsiteX75" fmla="*/ 244346 w 312712"/>
                <a:gd name="connsiteY75" fmla="*/ 645682 h 686195"/>
                <a:gd name="connsiteX76" fmla="*/ 241814 w 312712"/>
                <a:gd name="connsiteY76" fmla="*/ 643150 h 686195"/>
                <a:gd name="connsiteX77" fmla="*/ 241814 w 312712"/>
                <a:gd name="connsiteY77" fmla="*/ 640618 h 686195"/>
                <a:gd name="connsiteX78" fmla="*/ 241814 w 312712"/>
                <a:gd name="connsiteY78" fmla="*/ 638086 h 686195"/>
                <a:gd name="connsiteX79" fmla="*/ 239283 w 312712"/>
                <a:gd name="connsiteY79" fmla="*/ 635554 h 686195"/>
                <a:gd name="connsiteX80" fmla="*/ 239283 w 312712"/>
                <a:gd name="connsiteY80" fmla="*/ 630490 h 686195"/>
                <a:gd name="connsiteX81" fmla="*/ 239283 w 312712"/>
                <a:gd name="connsiteY81" fmla="*/ 627958 h 686195"/>
                <a:gd name="connsiteX82" fmla="*/ 239283 w 312712"/>
                <a:gd name="connsiteY82" fmla="*/ 621628 h 686195"/>
                <a:gd name="connsiteX83" fmla="*/ 239283 w 312712"/>
                <a:gd name="connsiteY83" fmla="*/ 619095 h 686195"/>
                <a:gd name="connsiteX84" fmla="*/ 239283 w 312712"/>
                <a:gd name="connsiteY84" fmla="*/ 616563 h 686195"/>
                <a:gd name="connsiteX85" fmla="*/ 239283 w 312712"/>
                <a:gd name="connsiteY85" fmla="*/ 614031 h 686195"/>
                <a:gd name="connsiteX86" fmla="*/ 239283 w 312712"/>
                <a:gd name="connsiteY86" fmla="*/ 612765 h 686195"/>
                <a:gd name="connsiteX87" fmla="*/ 236750 w 312712"/>
                <a:gd name="connsiteY87" fmla="*/ 603903 h 686195"/>
                <a:gd name="connsiteX88" fmla="*/ 236750 w 312712"/>
                <a:gd name="connsiteY88" fmla="*/ 601371 h 686195"/>
                <a:gd name="connsiteX89" fmla="*/ 236750 w 312712"/>
                <a:gd name="connsiteY89" fmla="*/ 598839 h 686195"/>
                <a:gd name="connsiteX90" fmla="*/ 236750 w 312712"/>
                <a:gd name="connsiteY90" fmla="*/ 592508 h 686195"/>
                <a:gd name="connsiteX91" fmla="*/ 236750 w 312712"/>
                <a:gd name="connsiteY91" fmla="*/ 589976 h 686195"/>
                <a:gd name="connsiteX92" fmla="*/ 234218 w 312712"/>
                <a:gd name="connsiteY92" fmla="*/ 589976 h 686195"/>
                <a:gd name="connsiteX93" fmla="*/ 234218 w 312712"/>
                <a:gd name="connsiteY93" fmla="*/ 587444 h 686195"/>
                <a:gd name="connsiteX94" fmla="*/ 234218 w 312712"/>
                <a:gd name="connsiteY94" fmla="*/ 584912 h 686195"/>
                <a:gd name="connsiteX95" fmla="*/ 234218 w 312712"/>
                <a:gd name="connsiteY95" fmla="*/ 582380 h 686195"/>
                <a:gd name="connsiteX96" fmla="*/ 234218 w 312712"/>
                <a:gd name="connsiteY96" fmla="*/ 577316 h 686195"/>
                <a:gd name="connsiteX97" fmla="*/ 234218 w 312712"/>
                <a:gd name="connsiteY97" fmla="*/ 574784 h 686195"/>
                <a:gd name="connsiteX98" fmla="*/ 236750 w 312712"/>
                <a:gd name="connsiteY98" fmla="*/ 574784 h 686195"/>
                <a:gd name="connsiteX99" fmla="*/ 239283 w 312712"/>
                <a:gd name="connsiteY99" fmla="*/ 565921 h 686195"/>
                <a:gd name="connsiteX100" fmla="*/ 239283 w 312712"/>
                <a:gd name="connsiteY100" fmla="*/ 563389 h 686195"/>
                <a:gd name="connsiteX101" fmla="*/ 241814 w 312712"/>
                <a:gd name="connsiteY101" fmla="*/ 563389 h 686195"/>
                <a:gd name="connsiteX102" fmla="*/ 244346 w 312712"/>
                <a:gd name="connsiteY102" fmla="*/ 558325 h 686195"/>
                <a:gd name="connsiteX103" fmla="*/ 244346 w 312712"/>
                <a:gd name="connsiteY103" fmla="*/ 555793 h 686195"/>
                <a:gd name="connsiteX104" fmla="*/ 244346 w 312712"/>
                <a:gd name="connsiteY104" fmla="*/ 553261 h 686195"/>
                <a:gd name="connsiteX105" fmla="*/ 241814 w 312712"/>
                <a:gd name="connsiteY105" fmla="*/ 548197 h 686195"/>
                <a:gd name="connsiteX106" fmla="*/ 241814 w 312712"/>
                <a:gd name="connsiteY106" fmla="*/ 545665 h 686195"/>
                <a:gd name="connsiteX107" fmla="*/ 244346 w 312712"/>
                <a:gd name="connsiteY107" fmla="*/ 543133 h 686195"/>
                <a:gd name="connsiteX108" fmla="*/ 246879 w 312712"/>
                <a:gd name="connsiteY108" fmla="*/ 540600 h 686195"/>
                <a:gd name="connsiteX109" fmla="*/ 246879 w 312712"/>
                <a:gd name="connsiteY109" fmla="*/ 538069 h 686195"/>
                <a:gd name="connsiteX110" fmla="*/ 249411 w 312712"/>
                <a:gd name="connsiteY110" fmla="*/ 533005 h 686195"/>
                <a:gd name="connsiteX111" fmla="*/ 249411 w 312712"/>
                <a:gd name="connsiteY111" fmla="*/ 530472 h 686195"/>
                <a:gd name="connsiteX112" fmla="*/ 249411 w 312712"/>
                <a:gd name="connsiteY112" fmla="*/ 527940 h 686195"/>
                <a:gd name="connsiteX113" fmla="*/ 249411 w 312712"/>
                <a:gd name="connsiteY113" fmla="*/ 522876 h 686195"/>
                <a:gd name="connsiteX114" fmla="*/ 251943 w 312712"/>
                <a:gd name="connsiteY114" fmla="*/ 520344 h 686195"/>
                <a:gd name="connsiteX115" fmla="*/ 251943 w 312712"/>
                <a:gd name="connsiteY115" fmla="*/ 517812 h 686195"/>
                <a:gd name="connsiteX116" fmla="*/ 249411 w 312712"/>
                <a:gd name="connsiteY116" fmla="*/ 517812 h 686195"/>
                <a:gd name="connsiteX117" fmla="*/ 249411 w 312712"/>
                <a:gd name="connsiteY117" fmla="*/ 515280 h 686195"/>
                <a:gd name="connsiteX118" fmla="*/ 246879 w 312712"/>
                <a:gd name="connsiteY118" fmla="*/ 515280 h 686195"/>
                <a:gd name="connsiteX119" fmla="*/ 246879 w 312712"/>
                <a:gd name="connsiteY119" fmla="*/ 512748 h 686195"/>
                <a:gd name="connsiteX120" fmla="*/ 246879 w 312712"/>
                <a:gd name="connsiteY120" fmla="*/ 510215 h 686195"/>
                <a:gd name="connsiteX121" fmla="*/ 244346 w 312712"/>
                <a:gd name="connsiteY121" fmla="*/ 510215 h 686195"/>
                <a:gd name="connsiteX122" fmla="*/ 244346 w 312712"/>
                <a:gd name="connsiteY122" fmla="*/ 507684 h 686195"/>
                <a:gd name="connsiteX123" fmla="*/ 241814 w 312712"/>
                <a:gd name="connsiteY123" fmla="*/ 507684 h 686195"/>
                <a:gd name="connsiteX124" fmla="*/ 241814 w 312712"/>
                <a:gd name="connsiteY124" fmla="*/ 511482 h 686195"/>
                <a:gd name="connsiteX125" fmla="*/ 244346 w 312712"/>
                <a:gd name="connsiteY125" fmla="*/ 508949 h 686195"/>
                <a:gd name="connsiteX126" fmla="*/ 246879 w 312712"/>
                <a:gd name="connsiteY126" fmla="*/ 508949 h 686195"/>
                <a:gd name="connsiteX127" fmla="*/ 251943 w 312712"/>
                <a:gd name="connsiteY127" fmla="*/ 508949 h 686195"/>
                <a:gd name="connsiteX128" fmla="*/ 254474 w 312712"/>
                <a:gd name="connsiteY128" fmla="*/ 508949 h 686195"/>
                <a:gd name="connsiteX129" fmla="*/ 135467 w 312712"/>
                <a:gd name="connsiteY129" fmla="*/ 411464 h 686195"/>
                <a:gd name="connsiteX130" fmla="*/ 137999 w 312712"/>
                <a:gd name="connsiteY130" fmla="*/ 416528 h 686195"/>
                <a:gd name="connsiteX131" fmla="*/ 149393 w 312712"/>
                <a:gd name="connsiteY131" fmla="*/ 411464 h 686195"/>
                <a:gd name="connsiteX132" fmla="*/ 151925 w 312712"/>
                <a:gd name="connsiteY132" fmla="*/ 411464 h 686195"/>
                <a:gd name="connsiteX133" fmla="*/ 156990 w 312712"/>
                <a:gd name="connsiteY133" fmla="*/ 411464 h 686195"/>
                <a:gd name="connsiteX134" fmla="*/ 162053 w 312712"/>
                <a:gd name="connsiteY134" fmla="*/ 416528 h 686195"/>
                <a:gd name="connsiteX135" fmla="*/ 164586 w 312712"/>
                <a:gd name="connsiteY135" fmla="*/ 416528 h 686195"/>
                <a:gd name="connsiteX136" fmla="*/ 167118 w 312712"/>
                <a:gd name="connsiteY136" fmla="*/ 421592 h 686195"/>
                <a:gd name="connsiteX137" fmla="*/ 169650 w 312712"/>
                <a:gd name="connsiteY137" fmla="*/ 426657 h 686195"/>
                <a:gd name="connsiteX138" fmla="*/ 169650 w 312712"/>
                <a:gd name="connsiteY138" fmla="*/ 429189 h 686195"/>
                <a:gd name="connsiteX139" fmla="*/ 167118 w 312712"/>
                <a:gd name="connsiteY139" fmla="*/ 435519 h 686195"/>
                <a:gd name="connsiteX140" fmla="*/ 164586 w 312712"/>
                <a:gd name="connsiteY140" fmla="*/ 440583 h 686195"/>
                <a:gd name="connsiteX141" fmla="*/ 159521 w 312712"/>
                <a:gd name="connsiteY141" fmla="*/ 446913 h 686195"/>
                <a:gd name="connsiteX142" fmla="*/ 156990 w 312712"/>
                <a:gd name="connsiteY142" fmla="*/ 449446 h 686195"/>
                <a:gd name="connsiteX143" fmla="*/ 154457 w 312712"/>
                <a:gd name="connsiteY143" fmla="*/ 455776 h 686195"/>
                <a:gd name="connsiteX144" fmla="*/ 154457 w 312712"/>
                <a:gd name="connsiteY144" fmla="*/ 464638 h 686195"/>
                <a:gd name="connsiteX145" fmla="*/ 156990 w 312712"/>
                <a:gd name="connsiteY145" fmla="*/ 469702 h 686195"/>
                <a:gd name="connsiteX146" fmla="*/ 159521 w 312712"/>
                <a:gd name="connsiteY146" fmla="*/ 474766 h 686195"/>
                <a:gd name="connsiteX147" fmla="*/ 162053 w 312712"/>
                <a:gd name="connsiteY147" fmla="*/ 474766 h 686195"/>
                <a:gd name="connsiteX148" fmla="*/ 167118 w 312712"/>
                <a:gd name="connsiteY148" fmla="*/ 479831 h 686195"/>
                <a:gd name="connsiteX149" fmla="*/ 172182 w 312712"/>
                <a:gd name="connsiteY149" fmla="*/ 482363 h 686195"/>
                <a:gd name="connsiteX150" fmla="*/ 172182 w 312712"/>
                <a:gd name="connsiteY150" fmla="*/ 487427 h 686195"/>
                <a:gd name="connsiteX151" fmla="*/ 174714 w 312712"/>
                <a:gd name="connsiteY151" fmla="*/ 493757 h 686195"/>
                <a:gd name="connsiteX152" fmla="*/ 174714 w 312712"/>
                <a:gd name="connsiteY152" fmla="*/ 500087 h 686195"/>
                <a:gd name="connsiteX153" fmla="*/ 174714 w 312712"/>
                <a:gd name="connsiteY153" fmla="*/ 511482 h 686195"/>
                <a:gd name="connsiteX154" fmla="*/ 169650 w 312712"/>
                <a:gd name="connsiteY154" fmla="*/ 531738 h 686195"/>
                <a:gd name="connsiteX155" fmla="*/ 167118 w 312712"/>
                <a:gd name="connsiteY155" fmla="*/ 543133 h 686195"/>
                <a:gd name="connsiteX156" fmla="*/ 167118 w 312712"/>
                <a:gd name="connsiteY156" fmla="*/ 548197 h 686195"/>
                <a:gd name="connsiteX157" fmla="*/ 169650 w 312712"/>
                <a:gd name="connsiteY157" fmla="*/ 553261 h 686195"/>
                <a:gd name="connsiteX158" fmla="*/ 172182 w 312712"/>
                <a:gd name="connsiteY158" fmla="*/ 555793 h 686195"/>
                <a:gd name="connsiteX159" fmla="*/ 174714 w 312712"/>
                <a:gd name="connsiteY159" fmla="*/ 558325 h 686195"/>
                <a:gd name="connsiteX160" fmla="*/ 174714 w 312712"/>
                <a:gd name="connsiteY160" fmla="*/ 560857 h 686195"/>
                <a:gd name="connsiteX161" fmla="*/ 177246 w 312712"/>
                <a:gd name="connsiteY161" fmla="*/ 565921 h 686195"/>
                <a:gd name="connsiteX162" fmla="*/ 168384 w 312712"/>
                <a:gd name="connsiteY162" fmla="*/ 572252 h 686195"/>
                <a:gd name="connsiteX163" fmla="*/ 165851 w 312712"/>
                <a:gd name="connsiteY163" fmla="*/ 572252 h 686195"/>
                <a:gd name="connsiteX164" fmla="*/ 154457 w 312712"/>
                <a:gd name="connsiteY164" fmla="*/ 567187 h 686195"/>
                <a:gd name="connsiteX165" fmla="*/ 151925 w 312712"/>
                <a:gd name="connsiteY165" fmla="*/ 567187 h 686195"/>
                <a:gd name="connsiteX166" fmla="*/ 149393 w 312712"/>
                <a:gd name="connsiteY166" fmla="*/ 567187 h 686195"/>
                <a:gd name="connsiteX167" fmla="*/ 144329 w 312712"/>
                <a:gd name="connsiteY167" fmla="*/ 555793 h 686195"/>
                <a:gd name="connsiteX168" fmla="*/ 144329 w 312712"/>
                <a:gd name="connsiteY168" fmla="*/ 553261 h 686195"/>
                <a:gd name="connsiteX169" fmla="*/ 141797 w 312712"/>
                <a:gd name="connsiteY169" fmla="*/ 550729 h 686195"/>
                <a:gd name="connsiteX170" fmla="*/ 139265 w 312712"/>
                <a:gd name="connsiteY170" fmla="*/ 534270 h 686195"/>
                <a:gd name="connsiteX171" fmla="*/ 130402 w 312712"/>
                <a:gd name="connsiteY171" fmla="*/ 486161 h 686195"/>
                <a:gd name="connsiteX172" fmla="*/ 130402 w 312712"/>
                <a:gd name="connsiteY172" fmla="*/ 481097 h 686195"/>
                <a:gd name="connsiteX173" fmla="*/ 130402 w 312712"/>
                <a:gd name="connsiteY173" fmla="*/ 476033 h 686195"/>
                <a:gd name="connsiteX174" fmla="*/ 127870 w 312712"/>
                <a:gd name="connsiteY174" fmla="*/ 469702 h 686195"/>
                <a:gd name="connsiteX175" fmla="*/ 127870 w 312712"/>
                <a:gd name="connsiteY175" fmla="*/ 467170 h 686195"/>
                <a:gd name="connsiteX176" fmla="*/ 127870 w 312712"/>
                <a:gd name="connsiteY176" fmla="*/ 464638 h 686195"/>
                <a:gd name="connsiteX177" fmla="*/ 125339 w 312712"/>
                <a:gd name="connsiteY177" fmla="*/ 462106 h 686195"/>
                <a:gd name="connsiteX178" fmla="*/ 122806 w 312712"/>
                <a:gd name="connsiteY178" fmla="*/ 459574 h 686195"/>
                <a:gd name="connsiteX179" fmla="*/ 117742 w 312712"/>
                <a:gd name="connsiteY179" fmla="*/ 454510 h 686195"/>
                <a:gd name="connsiteX180" fmla="*/ 112678 w 312712"/>
                <a:gd name="connsiteY180" fmla="*/ 449446 h 686195"/>
                <a:gd name="connsiteX181" fmla="*/ 112678 w 312712"/>
                <a:gd name="connsiteY181" fmla="*/ 448179 h 686195"/>
                <a:gd name="connsiteX182" fmla="*/ 110146 w 312712"/>
                <a:gd name="connsiteY182" fmla="*/ 445647 h 686195"/>
                <a:gd name="connsiteX183" fmla="*/ 101283 w 312712"/>
                <a:gd name="connsiteY183" fmla="*/ 426657 h 686195"/>
                <a:gd name="connsiteX184" fmla="*/ 91155 w 312712"/>
                <a:gd name="connsiteY184" fmla="*/ 407666 h 686195"/>
                <a:gd name="connsiteX185" fmla="*/ 83559 w 312712"/>
                <a:gd name="connsiteY185" fmla="*/ 370951 h 686195"/>
                <a:gd name="connsiteX186" fmla="*/ 72165 w 312712"/>
                <a:gd name="connsiteY186" fmla="*/ 345630 h 686195"/>
                <a:gd name="connsiteX187" fmla="*/ 60770 w 312712"/>
                <a:gd name="connsiteY187" fmla="*/ 315245 h 686195"/>
                <a:gd name="connsiteX188" fmla="*/ 55706 w 312712"/>
                <a:gd name="connsiteY188" fmla="*/ 301318 h 686195"/>
                <a:gd name="connsiteX189" fmla="*/ 48110 w 312712"/>
                <a:gd name="connsiteY189" fmla="*/ 278530 h 686195"/>
                <a:gd name="connsiteX190" fmla="*/ 48110 w 312712"/>
                <a:gd name="connsiteY190" fmla="*/ 275997 h 686195"/>
                <a:gd name="connsiteX191" fmla="*/ 43046 w 312712"/>
                <a:gd name="connsiteY191" fmla="*/ 255741 h 686195"/>
                <a:gd name="connsiteX192" fmla="*/ 40514 w 312712"/>
                <a:gd name="connsiteY192" fmla="*/ 255741 h 686195"/>
                <a:gd name="connsiteX193" fmla="*/ 40514 w 312712"/>
                <a:gd name="connsiteY193" fmla="*/ 250677 h 686195"/>
                <a:gd name="connsiteX194" fmla="*/ 37981 w 312712"/>
                <a:gd name="connsiteY194" fmla="*/ 250677 h 686195"/>
                <a:gd name="connsiteX195" fmla="*/ 35449 w 312712"/>
                <a:gd name="connsiteY195" fmla="*/ 248145 h 686195"/>
                <a:gd name="connsiteX196" fmla="*/ 32917 w 312712"/>
                <a:gd name="connsiteY196" fmla="*/ 248145 h 686195"/>
                <a:gd name="connsiteX197" fmla="*/ 32917 w 312712"/>
                <a:gd name="connsiteY197" fmla="*/ 245612 h 686195"/>
                <a:gd name="connsiteX198" fmla="*/ 25321 w 312712"/>
                <a:gd name="connsiteY198" fmla="*/ 222824 h 686195"/>
                <a:gd name="connsiteX199" fmla="*/ 25321 w 312712"/>
                <a:gd name="connsiteY199" fmla="*/ 220292 h 686195"/>
                <a:gd name="connsiteX200" fmla="*/ 25321 w 312712"/>
                <a:gd name="connsiteY200" fmla="*/ 220292 h 686195"/>
                <a:gd name="connsiteX201" fmla="*/ 25321 w 312712"/>
                <a:gd name="connsiteY201" fmla="*/ 215227 h 686195"/>
                <a:gd name="connsiteX202" fmla="*/ 25321 w 312712"/>
                <a:gd name="connsiteY202" fmla="*/ 212695 h 686195"/>
                <a:gd name="connsiteX203" fmla="*/ 25321 w 312712"/>
                <a:gd name="connsiteY203" fmla="*/ 207631 h 686195"/>
                <a:gd name="connsiteX204" fmla="*/ 25321 w 312712"/>
                <a:gd name="connsiteY204" fmla="*/ 202567 h 686195"/>
                <a:gd name="connsiteX205" fmla="*/ 22789 w 312712"/>
                <a:gd name="connsiteY205" fmla="*/ 191173 h 686195"/>
                <a:gd name="connsiteX206" fmla="*/ 17725 w 312712"/>
                <a:gd name="connsiteY206" fmla="*/ 177246 h 686195"/>
                <a:gd name="connsiteX207" fmla="*/ 15193 w 312712"/>
                <a:gd name="connsiteY207" fmla="*/ 174714 h 686195"/>
                <a:gd name="connsiteX208" fmla="*/ 15193 w 312712"/>
                <a:gd name="connsiteY208" fmla="*/ 172182 h 686195"/>
                <a:gd name="connsiteX209" fmla="*/ 15193 w 312712"/>
                <a:gd name="connsiteY209" fmla="*/ 169650 h 686195"/>
                <a:gd name="connsiteX210" fmla="*/ 12660 w 312712"/>
                <a:gd name="connsiteY210" fmla="*/ 167118 h 686195"/>
                <a:gd name="connsiteX211" fmla="*/ 12660 w 312712"/>
                <a:gd name="connsiteY211" fmla="*/ 164586 h 686195"/>
                <a:gd name="connsiteX212" fmla="*/ 7596 w 312712"/>
                <a:gd name="connsiteY212" fmla="*/ 144329 h 686195"/>
                <a:gd name="connsiteX213" fmla="*/ 7596 w 312712"/>
                <a:gd name="connsiteY213" fmla="*/ 144329 h 686195"/>
                <a:gd name="connsiteX214" fmla="*/ 7596 w 312712"/>
                <a:gd name="connsiteY214" fmla="*/ 141797 h 686195"/>
                <a:gd name="connsiteX215" fmla="*/ 7596 w 312712"/>
                <a:gd name="connsiteY215" fmla="*/ 139265 h 686195"/>
                <a:gd name="connsiteX216" fmla="*/ 10128 w 312712"/>
                <a:gd name="connsiteY216" fmla="*/ 136733 h 686195"/>
                <a:gd name="connsiteX217" fmla="*/ 10128 w 312712"/>
                <a:gd name="connsiteY217" fmla="*/ 134201 h 686195"/>
                <a:gd name="connsiteX218" fmla="*/ 12660 w 312712"/>
                <a:gd name="connsiteY218" fmla="*/ 131668 h 686195"/>
                <a:gd name="connsiteX219" fmla="*/ 12660 w 312712"/>
                <a:gd name="connsiteY219" fmla="*/ 129136 h 686195"/>
                <a:gd name="connsiteX220" fmla="*/ 12660 w 312712"/>
                <a:gd name="connsiteY220" fmla="*/ 101284 h 686195"/>
                <a:gd name="connsiteX221" fmla="*/ 12660 w 312712"/>
                <a:gd name="connsiteY221" fmla="*/ 98751 h 686195"/>
                <a:gd name="connsiteX222" fmla="*/ 12660 w 312712"/>
                <a:gd name="connsiteY222" fmla="*/ 96219 h 686195"/>
                <a:gd name="connsiteX223" fmla="*/ 2532 w 312712"/>
                <a:gd name="connsiteY223" fmla="*/ 87357 h 686195"/>
                <a:gd name="connsiteX224" fmla="*/ 0 w 312712"/>
                <a:gd name="connsiteY224" fmla="*/ 87357 h 686195"/>
                <a:gd name="connsiteX225" fmla="*/ 2532 w 312712"/>
                <a:gd name="connsiteY225" fmla="*/ 75963 h 686195"/>
                <a:gd name="connsiteX226" fmla="*/ 13926 w 312712"/>
                <a:gd name="connsiteY226" fmla="*/ 48110 h 686195"/>
                <a:gd name="connsiteX227" fmla="*/ 13926 w 312712"/>
                <a:gd name="connsiteY227" fmla="*/ 45578 h 686195"/>
                <a:gd name="connsiteX228" fmla="*/ 16458 w 312712"/>
                <a:gd name="connsiteY228" fmla="*/ 43045 h 686195"/>
                <a:gd name="connsiteX229" fmla="*/ 18991 w 312712"/>
                <a:gd name="connsiteY229" fmla="*/ 43045 h 686195"/>
                <a:gd name="connsiteX230" fmla="*/ 21523 w 312712"/>
                <a:gd name="connsiteY230" fmla="*/ 40513 h 686195"/>
                <a:gd name="connsiteX231" fmla="*/ 24055 w 312712"/>
                <a:gd name="connsiteY231" fmla="*/ 37981 h 686195"/>
                <a:gd name="connsiteX232" fmla="*/ 26587 w 312712"/>
                <a:gd name="connsiteY232" fmla="*/ 37981 h 686195"/>
                <a:gd name="connsiteX233" fmla="*/ 26587 w 312712"/>
                <a:gd name="connsiteY233" fmla="*/ 35449 h 686195"/>
                <a:gd name="connsiteX234" fmla="*/ 26587 w 312712"/>
                <a:gd name="connsiteY234" fmla="*/ 32917 h 686195"/>
                <a:gd name="connsiteX235" fmla="*/ 29119 w 312712"/>
                <a:gd name="connsiteY235" fmla="*/ 21523 h 686195"/>
                <a:gd name="connsiteX236" fmla="*/ 31651 w 312712"/>
                <a:gd name="connsiteY236" fmla="*/ 7596 h 686195"/>
                <a:gd name="connsiteX237" fmla="*/ 34183 w 312712"/>
                <a:gd name="connsiteY237" fmla="*/ 7596 h 686195"/>
                <a:gd name="connsiteX238" fmla="*/ 34183 w 312712"/>
                <a:gd name="connsiteY238" fmla="*/ 5064 h 686195"/>
                <a:gd name="connsiteX239" fmla="*/ 36716 w 312712"/>
                <a:gd name="connsiteY239" fmla="*/ 5064 h 686195"/>
                <a:gd name="connsiteX240" fmla="*/ 39247 w 312712"/>
                <a:gd name="connsiteY240" fmla="*/ 5064 h 686195"/>
                <a:gd name="connsiteX241" fmla="*/ 46844 w 312712"/>
                <a:gd name="connsiteY241" fmla="*/ 0 h 686195"/>
                <a:gd name="connsiteX242" fmla="*/ 46844 w 312712"/>
                <a:gd name="connsiteY242" fmla="*/ 2532 h 686195"/>
                <a:gd name="connsiteX243" fmla="*/ 49376 w 312712"/>
                <a:gd name="connsiteY243" fmla="*/ 7596 h 686195"/>
                <a:gd name="connsiteX244" fmla="*/ 51907 w 312712"/>
                <a:gd name="connsiteY244" fmla="*/ 13927 h 686195"/>
                <a:gd name="connsiteX245" fmla="*/ 51907 w 312712"/>
                <a:gd name="connsiteY245" fmla="*/ 18991 h 686195"/>
                <a:gd name="connsiteX246" fmla="*/ 46844 w 312712"/>
                <a:gd name="connsiteY246" fmla="*/ 46843 h 686195"/>
                <a:gd name="connsiteX247" fmla="*/ 39247 w 312712"/>
                <a:gd name="connsiteY247" fmla="*/ 69632 h 686195"/>
                <a:gd name="connsiteX248" fmla="*/ 36716 w 312712"/>
                <a:gd name="connsiteY248" fmla="*/ 94953 h 686195"/>
                <a:gd name="connsiteX249" fmla="*/ 36716 w 312712"/>
                <a:gd name="connsiteY249" fmla="*/ 108880 h 686195"/>
                <a:gd name="connsiteX250" fmla="*/ 36716 w 312712"/>
                <a:gd name="connsiteY250" fmla="*/ 120274 h 686195"/>
                <a:gd name="connsiteX251" fmla="*/ 36716 w 312712"/>
                <a:gd name="connsiteY251" fmla="*/ 122806 h 686195"/>
                <a:gd name="connsiteX252" fmla="*/ 41779 w 312712"/>
                <a:gd name="connsiteY252" fmla="*/ 148127 h 686195"/>
                <a:gd name="connsiteX253" fmla="*/ 49376 w 312712"/>
                <a:gd name="connsiteY253" fmla="*/ 184842 h 686195"/>
                <a:gd name="connsiteX254" fmla="*/ 56972 w 312712"/>
                <a:gd name="connsiteY254" fmla="*/ 224090 h 686195"/>
                <a:gd name="connsiteX255" fmla="*/ 62036 w 312712"/>
                <a:gd name="connsiteY255" fmla="*/ 246879 h 686195"/>
                <a:gd name="connsiteX256" fmla="*/ 64568 w 312712"/>
                <a:gd name="connsiteY256" fmla="*/ 246879 h 686195"/>
                <a:gd name="connsiteX257" fmla="*/ 83559 w 312712"/>
                <a:gd name="connsiteY257" fmla="*/ 265869 h 686195"/>
                <a:gd name="connsiteX258" fmla="*/ 92421 w 312712"/>
                <a:gd name="connsiteY258" fmla="*/ 277264 h 686195"/>
                <a:gd name="connsiteX259" fmla="*/ 92421 w 312712"/>
                <a:gd name="connsiteY259" fmla="*/ 282328 h 686195"/>
                <a:gd name="connsiteX260" fmla="*/ 97486 w 312712"/>
                <a:gd name="connsiteY260" fmla="*/ 293722 h 686195"/>
                <a:gd name="connsiteX261" fmla="*/ 100018 w 312712"/>
                <a:gd name="connsiteY261" fmla="*/ 298786 h 686195"/>
                <a:gd name="connsiteX262" fmla="*/ 105081 w 312712"/>
                <a:gd name="connsiteY262" fmla="*/ 305117 h 686195"/>
                <a:gd name="connsiteX263" fmla="*/ 110146 w 312712"/>
                <a:gd name="connsiteY263" fmla="*/ 313979 h 686195"/>
                <a:gd name="connsiteX264" fmla="*/ 112678 w 312712"/>
                <a:gd name="connsiteY264" fmla="*/ 327905 h 686195"/>
                <a:gd name="connsiteX265" fmla="*/ 112678 w 312712"/>
                <a:gd name="connsiteY265" fmla="*/ 334235 h 686195"/>
                <a:gd name="connsiteX266" fmla="*/ 122806 w 312712"/>
                <a:gd name="connsiteY266" fmla="*/ 353226 h 686195"/>
                <a:gd name="connsiteX267" fmla="*/ 130402 w 312712"/>
                <a:gd name="connsiteY267" fmla="*/ 364620 h 686195"/>
                <a:gd name="connsiteX268" fmla="*/ 132935 w 312712"/>
                <a:gd name="connsiteY268" fmla="*/ 369685 h 686195"/>
                <a:gd name="connsiteX269" fmla="*/ 135467 w 312712"/>
                <a:gd name="connsiteY269" fmla="*/ 374749 h 686195"/>
                <a:gd name="connsiteX270" fmla="*/ 135467 w 312712"/>
                <a:gd name="connsiteY270" fmla="*/ 383611 h 686195"/>
                <a:gd name="connsiteX271" fmla="*/ 132935 w 312712"/>
                <a:gd name="connsiteY271" fmla="*/ 402602 h 686195"/>
                <a:gd name="connsiteX272" fmla="*/ 135467 w 312712"/>
                <a:gd name="connsiteY272" fmla="*/ 407666 h 686195"/>
                <a:gd name="connsiteX273" fmla="*/ 135467 w 312712"/>
                <a:gd name="connsiteY273" fmla="*/ 411464 h 68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312712" h="686195">
                  <a:moveTo>
                    <a:pt x="254474" y="508949"/>
                  </a:moveTo>
                  <a:lnTo>
                    <a:pt x="254474" y="511482"/>
                  </a:lnTo>
                  <a:lnTo>
                    <a:pt x="257007" y="516546"/>
                  </a:lnTo>
                  <a:lnTo>
                    <a:pt x="259539" y="519078"/>
                  </a:lnTo>
                  <a:lnTo>
                    <a:pt x="264603" y="524142"/>
                  </a:lnTo>
                  <a:lnTo>
                    <a:pt x="267135" y="526674"/>
                  </a:lnTo>
                  <a:lnTo>
                    <a:pt x="269667" y="526674"/>
                  </a:lnTo>
                  <a:lnTo>
                    <a:pt x="269667" y="529206"/>
                  </a:lnTo>
                  <a:lnTo>
                    <a:pt x="272199" y="531738"/>
                  </a:lnTo>
                  <a:lnTo>
                    <a:pt x="274732" y="534270"/>
                  </a:lnTo>
                  <a:lnTo>
                    <a:pt x="274732" y="536802"/>
                  </a:lnTo>
                  <a:lnTo>
                    <a:pt x="279795" y="545665"/>
                  </a:lnTo>
                  <a:lnTo>
                    <a:pt x="279795" y="548197"/>
                  </a:lnTo>
                  <a:lnTo>
                    <a:pt x="277264" y="548197"/>
                  </a:lnTo>
                  <a:lnTo>
                    <a:pt x="277264" y="550729"/>
                  </a:lnTo>
                  <a:lnTo>
                    <a:pt x="279795" y="550729"/>
                  </a:lnTo>
                  <a:lnTo>
                    <a:pt x="279795" y="548197"/>
                  </a:lnTo>
                  <a:lnTo>
                    <a:pt x="282328" y="550729"/>
                  </a:lnTo>
                  <a:lnTo>
                    <a:pt x="287392" y="557059"/>
                  </a:lnTo>
                  <a:lnTo>
                    <a:pt x="289924" y="562123"/>
                  </a:lnTo>
                  <a:lnTo>
                    <a:pt x="289924" y="564656"/>
                  </a:lnTo>
                  <a:lnTo>
                    <a:pt x="292456" y="569720"/>
                  </a:lnTo>
                  <a:lnTo>
                    <a:pt x="292456" y="567187"/>
                  </a:lnTo>
                  <a:lnTo>
                    <a:pt x="294988" y="569720"/>
                  </a:lnTo>
                  <a:lnTo>
                    <a:pt x="294988" y="574784"/>
                  </a:lnTo>
                  <a:lnTo>
                    <a:pt x="297520" y="581114"/>
                  </a:lnTo>
                  <a:lnTo>
                    <a:pt x="294988" y="583646"/>
                  </a:lnTo>
                  <a:lnTo>
                    <a:pt x="294988" y="581114"/>
                  </a:lnTo>
                  <a:lnTo>
                    <a:pt x="294988" y="583646"/>
                  </a:lnTo>
                  <a:lnTo>
                    <a:pt x="294988" y="586178"/>
                  </a:lnTo>
                  <a:lnTo>
                    <a:pt x="297520" y="586178"/>
                  </a:lnTo>
                  <a:lnTo>
                    <a:pt x="300053" y="591242"/>
                  </a:lnTo>
                  <a:lnTo>
                    <a:pt x="302585" y="597572"/>
                  </a:lnTo>
                  <a:lnTo>
                    <a:pt x="307648" y="602637"/>
                  </a:lnTo>
                  <a:lnTo>
                    <a:pt x="307648" y="605169"/>
                  </a:lnTo>
                  <a:lnTo>
                    <a:pt x="310181" y="607701"/>
                  </a:lnTo>
                  <a:lnTo>
                    <a:pt x="310181" y="610233"/>
                  </a:lnTo>
                  <a:lnTo>
                    <a:pt x="310181" y="615297"/>
                  </a:lnTo>
                  <a:lnTo>
                    <a:pt x="312713" y="617829"/>
                  </a:lnTo>
                  <a:lnTo>
                    <a:pt x="312713" y="620361"/>
                  </a:lnTo>
                  <a:lnTo>
                    <a:pt x="312713" y="622893"/>
                  </a:lnTo>
                  <a:lnTo>
                    <a:pt x="312713" y="627958"/>
                  </a:lnTo>
                  <a:lnTo>
                    <a:pt x="312713" y="634288"/>
                  </a:lnTo>
                  <a:lnTo>
                    <a:pt x="312713" y="636820"/>
                  </a:lnTo>
                  <a:lnTo>
                    <a:pt x="312713" y="643150"/>
                  </a:lnTo>
                  <a:lnTo>
                    <a:pt x="310181" y="645682"/>
                  </a:lnTo>
                  <a:lnTo>
                    <a:pt x="310181" y="648214"/>
                  </a:lnTo>
                  <a:lnTo>
                    <a:pt x="310181" y="650746"/>
                  </a:lnTo>
                  <a:lnTo>
                    <a:pt x="310181" y="653279"/>
                  </a:lnTo>
                  <a:lnTo>
                    <a:pt x="307648" y="653279"/>
                  </a:lnTo>
                  <a:lnTo>
                    <a:pt x="307648" y="658343"/>
                  </a:lnTo>
                  <a:lnTo>
                    <a:pt x="305116" y="658343"/>
                  </a:lnTo>
                  <a:lnTo>
                    <a:pt x="305116" y="660875"/>
                  </a:lnTo>
                  <a:lnTo>
                    <a:pt x="302585" y="663407"/>
                  </a:lnTo>
                  <a:lnTo>
                    <a:pt x="294988" y="668471"/>
                  </a:lnTo>
                  <a:lnTo>
                    <a:pt x="292456" y="671003"/>
                  </a:lnTo>
                  <a:lnTo>
                    <a:pt x="282328" y="676067"/>
                  </a:lnTo>
                  <a:lnTo>
                    <a:pt x="279795" y="676067"/>
                  </a:lnTo>
                  <a:lnTo>
                    <a:pt x="277264" y="678600"/>
                  </a:lnTo>
                  <a:lnTo>
                    <a:pt x="274732" y="678600"/>
                  </a:lnTo>
                  <a:lnTo>
                    <a:pt x="274732" y="681131"/>
                  </a:lnTo>
                  <a:lnTo>
                    <a:pt x="272199" y="681131"/>
                  </a:lnTo>
                  <a:lnTo>
                    <a:pt x="272199" y="683664"/>
                  </a:lnTo>
                  <a:lnTo>
                    <a:pt x="269667" y="683664"/>
                  </a:lnTo>
                  <a:lnTo>
                    <a:pt x="267135" y="686195"/>
                  </a:lnTo>
                  <a:lnTo>
                    <a:pt x="262071" y="683664"/>
                  </a:lnTo>
                  <a:lnTo>
                    <a:pt x="254474" y="681131"/>
                  </a:lnTo>
                  <a:lnTo>
                    <a:pt x="251943" y="681131"/>
                  </a:lnTo>
                  <a:lnTo>
                    <a:pt x="251943" y="678600"/>
                  </a:lnTo>
                  <a:lnTo>
                    <a:pt x="249411" y="676067"/>
                  </a:lnTo>
                  <a:lnTo>
                    <a:pt x="249411" y="673535"/>
                  </a:lnTo>
                  <a:lnTo>
                    <a:pt x="246879" y="663407"/>
                  </a:lnTo>
                  <a:lnTo>
                    <a:pt x="246879" y="658343"/>
                  </a:lnTo>
                  <a:lnTo>
                    <a:pt x="244346" y="653279"/>
                  </a:lnTo>
                  <a:lnTo>
                    <a:pt x="244346" y="648214"/>
                  </a:lnTo>
                  <a:lnTo>
                    <a:pt x="244346" y="645682"/>
                  </a:lnTo>
                  <a:lnTo>
                    <a:pt x="241814" y="643150"/>
                  </a:lnTo>
                  <a:lnTo>
                    <a:pt x="241814" y="640618"/>
                  </a:lnTo>
                  <a:lnTo>
                    <a:pt x="241814" y="638086"/>
                  </a:lnTo>
                  <a:lnTo>
                    <a:pt x="239283" y="635554"/>
                  </a:lnTo>
                  <a:lnTo>
                    <a:pt x="239283" y="630490"/>
                  </a:lnTo>
                  <a:lnTo>
                    <a:pt x="239283" y="627958"/>
                  </a:lnTo>
                  <a:lnTo>
                    <a:pt x="239283" y="621628"/>
                  </a:lnTo>
                  <a:lnTo>
                    <a:pt x="239283" y="619095"/>
                  </a:lnTo>
                  <a:lnTo>
                    <a:pt x="239283" y="616563"/>
                  </a:lnTo>
                  <a:lnTo>
                    <a:pt x="239283" y="614031"/>
                  </a:lnTo>
                  <a:lnTo>
                    <a:pt x="239283" y="612765"/>
                  </a:lnTo>
                  <a:lnTo>
                    <a:pt x="236750" y="603903"/>
                  </a:lnTo>
                  <a:lnTo>
                    <a:pt x="236750" y="601371"/>
                  </a:lnTo>
                  <a:lnTo>
                    <a:pt x="236750" y="598839"/>
                  </a:lnTo>
                  <a:lnTo>
                    <a:pt x="236750" y="592508"/>
                  </a:lnTo>
                  <a:lnTo>
                    <a:pt x="236750" y="589976"/>
                  </a:lnTo>
                  <a:lnTo>
                    <a:pt x="234218" y="589976"/>
                  </a:lnTo>
                  <a:lnTo>
                    <a:pt x="234218" y="587444"/>
                  </a:lnTo>
                  <a:lnTo>
                    <a:pt x="234218" y="584912"/>
                  </a:lnTo>
                  <a:lnTo>
                    <a:pt x="234218" y="582380"/>
                  </a:lnTo>
                  <a:lnTo>
                    <a:pt x="234218" y="577316"/>
                  </a:lnTo>
                  <a:lnTo>
                    <a:pt x="234218" y="574784"/>
                  </a:lnTo>
                  <a:lnTo>
                    <a:pt x="236750" y="574784"/>
                  </a:lnTo>
                  <a:lnTo>
                    <a:pt x="239283" y="565921"/>
                  </a:lnTo>
                  <a:lnTo>
                    <a:pt x="239283" y="563389"/>
                  </a:lnTo>
                  <a:lnTo>
                    <a:pt x="241814" y="563389"/>
                  </a:lnTo>
                  <a:lnTo>
                    <a:pt x="244346" y="558325"/>
                  </a:lnTo>
                  <a:lnTo>
                    <a:pt x="244346" y="555793"/>
                  </a:lnTo>
                  <a:lnTo>
                    <a:pt x="244346" y="553261"/>
                  </a:lnTo>
                  <a:lnTo>
                    <a:pt x="241814" y="548197"/>
                  </a:lnTo>
                  <a:lnTo>
                    <a:pt x="241814" y="545665"/>
                  </a:lnTo>
                  <a:lnTo>
                    <a:pt x="244346" y="543133"/>
                  </a:lnTo>
                  <a:lnTo>
                    <a:pt x="246879" y="540600"/>
                  </a:lnTo>
                  <a:lnTo>
                    <a:pt x="246879" y="538069"/>
                  </a:lnTo>
                  <a:lnTo>
                    <a:pt x="249411" y="533005"/>
                  </a:lnTo>
                  <a:lnTo>
                    <a:pt x="249411" y="530472"/>
                  </a:lnTo>
                  <a:lnTo>
                    <a:pt x="249411" y="527940"/>
                  </a:lnTo>
                  <a:lnTo>
                    <a:pt x="249411" y="522876"/>
                  </a:lnTo>
                  <a:lnTo>
                    <a:pt x="251943" y="520344"/>
                  </a:lnTo>
                  <a:lnTo>
                    <a:pt x="251943" y="517812"/>
                  </a:lnTo>
                  <a:lnTo>
                    <a:pt x="249411" y="517812"/>
                  </a:lnTo>
                  <a:lnTo>
                    <a:pt x="249411" y="515280"/>
                  </a:lnTo>
                  <a:lnTo>
                    <a:pt x="246879" y="515280"/>
                  </a:lnTo>
                  <a:lnTo>
                    <a:pt x="246879" y="512748"/>
                  </a:lnTo>
                  <a:lnTo>
                    <a:pt x="246879" y="510215"/>
                  </a:lnTo>
                  <a:lnTo>
                    <a:pt x="244346" y="510215"/>
                  </a:lnTo>
                  <a:lnTo>
                    <a:pt x="244346" y="507684"/>
                  </a:lnTo>
                  <a:lnTo>
                    <a:pt x="241814" y="507684"/>
                  </a:lnTo>
                  <a:lnTo>
                    <a:pt x="241814" y="511482"/>
                  </a:lnTo>
                  <a:lnTo>
                    <a:pt x="244346" y="508949"/>
                  </a:lnTo>
                  <a:lnTo>
                    <a:pt x="246879" y="508949"/>
                  </a:lnTo>
                  <a:lnTo>
                    <a:pt x="251943" y="508949"/>
                  </a:lnTo>
                  <a:lnTo>
                    <a:pt x="254474" y="508949"/>
                  </a:lnTo>
                  <a:close/>
                  <a:moveTo>
                    <a:pt x="135467" y="411464"/>
                  </a:moveTo>
                  <a:lnTo>
                    <a:pt x="137999" y="416528"/>
                  </a:lnTo>
                  <a:lnTo>
                    <a:pt x="149393" y="411464"/>
                  </a:lnTo>
                  <a:lnTo>
                    <a:pt x="151925" y="411464"/>
                  </a:lnTo>
                  <a:lnTo>
                    <a:pt x="156990" y="411464"/>
                  </a:lnTo>
                  <a:lnTo>
                    <a:pt x="162053" y="416528"/>
                  </a:lnTo>
                  <a:lnTo>
                    <a:pt x="164586" y="416528"/>
                  </a:lnTo>
                  <a:lnTo>
                    <a:pt x="167118" y="421592"/>
                  </a:lnTo>
                  <a:lnTo>
                    <a:pt x="169650" y="426657"/>
                  </a:lnTo>
                  <a:lnTo>
                    <a:pt x="169650" y="429189"/>
                  </a:lnTo>
                  <a:lnTo>
                    <a:pt x="167118" y="435519"/>
                  </a:lnTo>
                  <a:lnTo>
                    <a:pt x="164586" y="440583"/>
                  </a:lnTo>
                  <a:lnTo>
                    <a:pt x="159521" y="446913"/>
                  </a:lnTo>
                  <a:lnTo>
                    <a:pt x="156990" y="449446"/>
                  </a:lnTo>
                  <a:lnTo>
                    <a:pt x="154457" y="455776"/>
                  </a:lnTo>
                  <a:lnTo>
                    <a:pt x="154457" y="464638"/>
                  </a:lnTo>
                  <a:lnTo>
                    <a:pt x="156990" y="469702"/>
                  </a:lnTo>
                  <a:lnTo>
                    <a:pt x="159521" y="474766"/>
                  </a:lnTo>
                  <a:lnTo>
                    <a:pt x="162053" y="474766"/>
                  </a:lnTo>
                  <a:lnTo>
                    <a:pt x="167118" y="479831"/>
                  </a:lnTo>
                  <a:lnTo>
                    <a:pt x="172182" y="482363"/>
                  </a:lnTo>
                  <a:lnTo>
                    <a:pt x="172182" y="487427"/>
                  </a:lnTo>
                  <a:lnTo>
                    <a:pt x="174714" y="493757"/>
                  </a:lnTo>
                  <a:lnTo>
                    <a:pt x="174714" y="500087"/>
                  </a:lnTo>
                  <a:lnTo>
                    <a:pt x="174714" y="511482"/>
                  </a:lnTo>
                  <a:lnTo>
                    <a:pt x="169650" y="531738"/>
                  </a:lnTo>
                  <a:lnTo>
                    <a:pt x="167118" y="543133"/>
                  </a:lnTo>
                  <a:lnTo>
                    <a:pt x="167118" y="548197"/>
                  </a:lnTo>
                  <a:lnTo>
                    <a:pt x="169650" y="553261"/>
                  </a:lnTo>
                  <a:lnTo>
                    <a:pt x="172182" y="555793"/>
                  </a:lnTo>
                  <a:lnTo>
                    <a:pt x="174714" y="558325"/>
                  </a:lnTo>
                  <a:lnTo>
                    <a:pt x="174714" y="560857"/>
                  </a:lnTo>
                  <a:lnTo>
                    <a:pt x="177246" y="565921"/>
                  </a:lnTo>
                  <a:lnTo>
                    <a:pt x="168384" y="572252"/>
                  </a:lnTo>
                  <a:lnTo>
                    <a:pt x="165851" y="572252"/>
                  </a:lnTo>
                  <a:lnTo>
                    <a:pt x="154457" y="567187"/>
                  </a:lnTo>
                  <a:lnTo>
                    <a:pt x="151925" y="567187"/>
                  </a:lnTo>
                  <a:lnTo>
                    <a:pt x="149393" y="567187"/>
                  </a:lnTo>
                  <a:lnTo>
                    <a:pt x="144329" y="555793"/>
                  </a:lnTo>
                  <a:lnTo>
                    <a:pt x="144329" y="553261"/>
                  </a:lnTo>
                  <a:lnTo>
                    <a:pt x="141797" y="550729"/>
                  </a:lnTo>
                  <a:lnTo>
                    <a:pt x="139265" y="534270"/>
                  </a:lnTo>
                  <a:lnTo>
                    <a:pt x="130402" y="486161"/>
                  </a:lnTo>
                  <a:lnTo>
                    <a:pt x="130402" y="481097"/>
                  </a:lnTo>
                  <a:lnTo>
                    <a:pt x="130402" y="476033"/>
                  </a:lnTo>
                  <a:lnTo>
                    <a:pt x="127870" y="469702"/>
                  </a:lnTo>
                  <a:lnTo>
                    <a:pt x="127870" y="467170"/>
                  </a:lnTo>
                  <a:lnTo>
                    <a:pt x="127870" y="464638"/>
                  </a:lnTo>
                  <a:lnTo>
                    <a:pt x="125339" y="462106"/>
                  </a:lnTo>
                  <a:lnTo>
                    <a:pt x="122806" y="459574"/>
                  </a:lnTo>
                  <a:lnTo>
                    <a:pt x="117742" y="454510"/>
                  </a:lnTo>
                  <a:lnTo>
                    <a:pt x="112678" y="449446"/>
                  </a:lnTo>
                  <a:lnTo>
                    <a:pt x="112678" y="448179"/>
                  </a:lnTo>
                  <a:lnTo>
                    <a:pt x="110146" y="445647"/>
                  </a:lnTo>
                  <a:lnTo>
                    <a:pt x="101283" y="426657"/>
                  </a:lnTo>
                  <a:lnTo>
                    <a:pt x="91155" y="407666"/>
                  </a:lnTo>
                  <a:lnTo>
                    <a:pt x="83559" y="370951"/>
                  </a:lnTo>
                  <a:lnTo>
                    <a:pt x="72165" y="345630"/>
                  </a:lnTo>
                  <a:lnTo>
                    <a:pt x="60770" y="315245"/>
                  </a:lnTo>
                  <a:lnTo>
                    <a:pt x="55706" y="301318"/>
                  </a:lnTo>
                  <a:lnTo>
                    <a:pt x="48110" y="278530"/>
                  </a:lnTo>
                  <a:lnTo>
                    <a:pt x="48110" y="275997"/>
                  </a:lnTo>
                  <a:lnTo>
                    <a:pt x="43046" y="255741"/>
                  </a:lnTo>
                  <a:lnTo>
                    <a:pt x="40514" y="255741"/>
                  </a:lnTo>
                  <a:lnTo>
                    <a:pt x="40514" y="250677"/>
                  </a:lnTo>
                  <a:lnTo>
                    <a:pt x="37981" y="250677"/>
                  </a:lnTo>
                  <a:lnTo>
                    <a:pt x="35449" y="248145"/>
                  </a:lnTo>
                  <a:lnTo>
                    <a:pt x="32917" y="248145"/>
                  </a:lnTo>
                  <a:lnTo>
                    <a:pt x="32917" y="245612"/>
                  </a:lnTo>
                  <a:lnTo>
                    <a:pt x="25321" y="222824"/>
                  </a:lnTo>
                  <a:lnTo>
                    <a:pt x="25321" y="220292"/>
                  </a:lnTo>
                  <a:lnTo>
                    <a:pt x="25321" y="220292"/>
                  </a:lnTo>
                  <a:lnTo>
                    <a:pt x="25321" y="215227"/>
                  </a:lnTo>
                  <a:lnTo>
                    <a:pt x="25321" y="212695"/>
                  </a:lnTo>
                  <a:lnTo>
                    <a:pt x="25321" y="207631"/>
                  </a:lnTo>
                  <a:lnTo>
                    <a:pt x="25321" y="202567"/>
                  </a:lnTo>
                  <a:lnTo>
                    <a:pt x="22789" y="191173"/>
                  </a:lnTo>
                  <a:lnTo>
                    <a:pt x="17725" y="177246"/>
                  </a:lnTo>
                  <a:lnTo>
                    <a:pt x="15193" y="174714"/>
                  </a:lnTo>
                  <a:lnTo>
                    <a:pt x="15193" y="172182"/>
                  </a:lnTo>
                  <a:lnTo>
                    <a:pt x="15193" y="169650"/>
                  </a:lnTo>
                  <a:lnTo>
                    <a:pt x="12660" y="167118"/>
                  </a:lnTo>
                  <a:lnTo>
                    <a:pt x="12660" y="164586"/>
                  </a:lnTo>
                  <a:lnTo>
                    <a:pt x="7596" y="144329"/>
                  </a:lnTo>
                  <a:lnTo>
                    <a:pt x="7596" y="144329"/>
                  </a:lnTo>
                  <a:lnTo>
                    <a:pt x="7596" y="141797"/>
                  </a:lnTo>
                  <a:lnTo>
                    <a:pt x="7596" y="139265"/>
                  </a:lnTo>
                  <a:lnTo>
                    <a:pt x="10128" y="136733"/>
                  </a:lnTo>
                  <a:lnTo>
                    <a:pt x="10128" y="134201"/>
                  </a:lnTo>
                  <a:lnTo>
                    <a:pt x="12660" y="131668"/>
                  </a:lnTo>
                  <a:lnTo>
                    <a:pt x="12660" y="129136"/>
                  </a:lnTo>
                  <a:lnTo>
                    <a:pt x="12660" y="101284"/>
                  </a:lnTo>
                  <a:lnTo>
                    <a:pt x="12660" y="98751"/>
                  </a:lnTo>
                  <a:lnTo>
                    <a:pt x="12660" y="96219"/>
                  </a:lnTo>
                  <a:lnTo>
                    <a:pt x="2532" y="87357"/>
                  </a:lnTo>
                  <a:lnTo>
                    <a:pt x="0" y="87357"/>
                  </a:lnTo>
                  <a:lnTo>
                    <a:pt x="2532" y="75963"/>
                  </a:lnTo>
                  <a:lnTo>
                    <a:pt x="13926" y="48110"/>
                  </a:lnTo>
                  <a:lnTo>
                    <a:pt x="13926" y="45578"/>
                  </a:lnTo>
                  <a:lnTo>
                    <a:pt x="16458" y="43045"/>
                  </a:lnTo>
                  <a:lnTo>
                    <a:pt x="18991" y="43045"/>
                  </a:lnTo>
                  <a:lnTo>
                    <a:pt x="21523" y="40513"/>
                  </a:lnTo>
                  <a:lnTo>
                    <a:pt x="24055" y="37981"/>
                  </a:lnTo>
                  <a:lnTo>
                    <a:pt x="26587" y="37981"/>
                  </a:lnTo>
                  <a:lnTo>
                    <a:pt x="26587" y="35449"/>
                  </a:lnTo>
                  <a:lnTo>
                    <a:pt x="26587" y="32917"/>
                  </a:lnTo>
                  <a:lnTo>
                    <a:pt x="29119" y="21523"/>
                  </a:lnTo>
                  <a:lnTo>
                    <a:pt x="31651" y="7596"/>
                  </a:lnTo>
                  <a:lnTo>
                    <a:pt x="34183" y="7596"/>
                  </a:lnTo>
                  <a:lnTo>
                    <a:pt x="34183" y="5064"/>
                  </a:lnTo>
                  <a:lnTo>
                    <a:pt x="36716" y="5064"/>
                  </a:lnTo>
                  <a:lnTo>
                    <a:pt x="39247" y="5064"/>
                  </a:lnTo>
                  <a:lnTo>
                    <a:pt x="46844" y="0"/>
                  </a:lnTo>
                  <a:lnTo>
                    <a:pt x="46844" y="2532"/>
                  </a:lnTo>
                  <a:lnTo>
                    <a:pt x="49376" y="7596"/>
                  </a:lnTo>
                  <a:lnTo>
                    <a:pt x="51907" y="13927"/>
                  </a:lnTo>
                  <a:lnTo>
                    <a:pt x="51907" y="18991"/>
                  </a:lnTo>
                  <a:lnTo>
                    <a:pt x="46844" y="46843"/>
                  </a:lnTo>
                  <a:lnTo>
                    <a:pt x="39247" y="69632"/>
                  </a:lnTo>
                  <a:lnTo>
                    <a:pt x="36716" y="94953"/>
                  </a:lnTo>
                  <a:lnTo>
                    <a:pt x="36716" y="108880"/>
                  </a:lnTo>
                  <a:lnTo>
                    <a:pt x="36716" y="120274"/>
                  </a:lnTo>
                  <a:lnTo>
                    <a:pt x="36716" y="122806"/>
                  </a:lnTo>
                  <a:lnTo>
                    <a:pt x="41779" y="148127"/>
                  </a:lnTo>
                  <a:lnTo>
                    <a:pt x="49376" y="184842"/>
                  </a:lnTo>
                  <a:lnTo>
                    <a:pt x="56972" y="224090"/>
                  </a:lnTo>
                  <a:lnTo>
                    <a:pt x="62036" y="246879"/>
                  </a:lnTo>
                  <a:lnTo>
                    <a:pt x="64568" y="246879"/>
                  </a:lnTo>
                  <a:lnTo>
                    <a:pt x="83559" y="265869"/>
                  </a:lnTo>
                  <a:lnTo>
                    <a:pt x="92421" y="277264"/>
                  </a:lnTo>
                  <a:lnTo>
                    <a:pt x="92421" y="282328"/>
                  </a:lnTo>
                  <a:lnTo>
                    <a:pt x="97486" y="293722"/>
                  </a:lnTo>
                  <a:lnTo>
                    <a:pt x="100018" y="298786"/>
                  </a:lnTo>
                  <a:lnTo>
                    <a:pt x="105081" y="305117"/>
                  </a:lnTo>
                  <a:lnTo>
                    <a:pt x="110146" y="313979"/>
                  </a:lnTo>
                  <a:lnTo>
                    <a:pt x="112678" y="327905"/>
                  </a:lnTo>
                  <a:lnTo>
                    <a:pt x="112678" y="334235"/>
                  </a:lnTo>
                  <a:lnTo>
                    <a:pt x="122806" y="353226"/>
                  </a:lnTo>
                  <a:lnTo>
                    <a:pt x="130402" y="364620"/>
                  </a:lnTo>
                  <a:lnTo>
                    <a:pt x="132935" y="369685"/>
                  </a:lnTo>
                  <a:lnTo>
                    <a:pt x="135467" y="374749"/>
                  </a:lnTo>
                  <a:lnTo>
                    <a:pt x="135467" y="383611"/>
                  </a:lnTo>
                  <a:lnTo>
                    <a:pt x="132935" y="402602"/>
                  </a:lnTo>
                  <a:lnTo>
                    <a:pt x="135467" y="407666"/>
                  </a:lnTo>
                  <a:lnTo>
                    <a:pt x="135467" y="411464"/>
                  </a:lnTo>
                  <a:close/>
                </a:path>
              </a:pathLst>
            </a:custGeom>
            <a:solidFill>
              <a:srgbClr val="65C8D0"/>
            </a:solidFill>
            <a:ln w="12660"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45030805-F8BE-453E-9DF1-E4ED80B58098}"/>
                </a:ext>
              </a:extLst>
            </p:cNvPr>
            <p:cNvSpPr/>
            <p:nvPr/>
          </p:nvSpPr>
          <p:spPr>
            <a:xfrm>
              <a:off x="9630793" y="3330802"/>
              <a:ext cx="416527" cy="695057"/>
            </a:xfrm>
            <a:custGeom>
              <a:avLst/>
              <a:gdLst>
                <a:gd name="connsiteX0" fmla="*/ 175980 w 416527"/>
                <a:gd name="connsiteY0" fmla="*/ 695058 h 695057"/>
                <a:gd name="connsiteX1" fmla="*/ 173448 w 416527"/>
                <a:gd name="connsiteY1" fmla="*/ 695058 h 695057"/>
                <a:gd name="connsiteX2" fmla="*/ 173448 w 416527"/>
                <a:gd name="connsiteY2" fmla="*/ 692526 h 695057"/>
                <a:gd name="connsiteX3" fmla="*/ 173448 w 416527"/>
                <a:gd name="connsiteY3" fmla="*/ 689994 h 695057"/>
                <a:gd name="connsiteX4" fmla="*/ 170916 w 416527"/>
                <a:gd name="connsiteY4" fmla="*/ 689994 h 695057"/>
                <a:gd name="connsiteX5" fmla="*/ 170916 w 416527"/>
                <a:gd name="connsiteY5" fmla="*/ 687462 h 695057"/>
                <a:gd name="connsiteX6" fmla="*/ 173448 w 416527"/>
                <a:gd name="connsiteY6" fmla="*/ 687462 h 695057"/>
                <a:gd name="connsiteX7" fmla="*/ 173448 w 416527"/>
                <a:gd name="connsiteY7" fmla="*/ 684930 h 695057"/>
                <a:gd name="connsiteX8" fmla="*/ 175980 w 416527"/>
                <a:gd name="connsiteY8" fmla="*/ 684930 h 695057"/>
                <a:gd name="connsiteX9" fmla="*/ 175980 w 416527"/>
                <a:gd name="connsiteY9" fmla="*/ 682398 h 695057"/>
                <a:gd name="connsiteX10" fmla="*/ 175980 w 416527"/>
                <a:gd name="connsiteY10" fmla="*/ 684930 h 695057"/>
                <a:gd name="connsiteX11" fmla="*/ 178512 w 416527"/>
                <a:gd name="connsiteY11" fmla="*/ 684930 h 695057"/>
                <a:gd name="connsiteX12" fmla="*/ 181044 w 416527"/>
                <a:gd name="connsiteY12" fmla="*/ 687462 h 695057"/>
                <a:gd name="connsiteX13" fmla="*/ 181044 w 416527"/>
                <a:gd name="connsiteY13" fmla="*/ 689994 h 695057"/>
                <a:gd name="connsiteX14" fmla="*/ 181044 w 416527"/>
                <a:gd name="connsiteY14" fmla="*/ 692526 h 695057"/>
                <a:gd name="connsiteX15" fmla="*/ 178512 w 416527"/>
                <a:gd name="connsiteY15" fmla="*/ 692526 h 695057"/>
                <a:gd name="connsiteX16" fmla="*/ 178512 w 416527"/>
                <a:gd name="connsiteY16" fmla="*/ 695058 h 695057"/>
                <a:gd name="connsiteX17" fmla="*/ 175980 w 416527"/>
                <a:gd name="connsiteY17" fmla="*/ 695058 h 695057"/>
                <a:gd name="connsiteX18" fmla="*/ 202567 w 416527"/>
                <a:gd name="connsiteY18" fmla="*/ 671003 h 695057"/>
                <a:gd name="connsiteX19" fmla="*/ 202567 w 416527"/>
                <a:gd name="connsiteY19" fmla="*/ 673535 h 695057"/>
                <a:gd name="connsiteX20" fmla="*/ 200035 w 416527"/>
                <a:gd name="connsiteY20" fmla="*/ 673535 h 695057"/>
                <a:gd name="connsiteX21" fmla="*/ 197503 w 416527"/>
                <a:gd name="connsiteY21" fmla="*/ 673535 h 695057"/>
                <a:gd name="connsiteX22" fmla="*/ 194970 w 416527"/>
                <a:gd name="connsiteY22" fmla="*/ 671003 h 695057"/>
                <a:gd name="connsiteX23" fmla="*/ 194970 w 416527"/>
                <a:gd name="connsiteY23" fmla="*/ 673535 h 695057"/>
                <a:gd name="connsiteX24" fmla="*/ 197503 w 416527"/>
                <a:gd name="connsiteY24" fmla="*/ 673535 h 695057"/>
                <a:gd name="connsiteX25" fmla="*/ 197503 w 416527"/>
                <a:gd name="connsiteY25" fmla="*/ 676067 h 695057"/>
                <a:gd name="connsiteX26" fmla="*/ 197503 w 416527"/>
                <a:gd name="connsiteY26" fmla="*/ 678600 h 695057"/>
                <a:gd name="connsiteX27" fmla="*/ 197503 w 416527"/>
                <a:gd name="connsiteY27" fmla="*/ 681132 h 695057"/>
                <a:gd name="connsiteX28" fmla="*/ 197503 w 416527"/>
                <a:gd name="connsiteY28" fmla="*/ 683664 h 695057"/>
                <a:gd name="connsiteX29" fmla="*/ 194970 w 416527"/>
                <a:gd name="connsiteY29" fmla="*/ 683664 h 695057"/>
                <a:gd name="connsiteX30" fmla="*/ 192439 w 416527"/>
                <a:gd name="connsiteY30" fmla="*/ 683664 h 695057"/>
                <a:gd name="connsiteX31" fmla="*/ 189907 w 416527"/>
                <a:gd name="connsiteY31" fmla="*/ 683664 h 695057"/>
                <a:gd name="connsiteX32" fmla="*/ 189907 w 416527"/>
                <a:gd name="connsiteY32" fmla="*/ 681132 h 695057"/>
                <a:gd name="connsiteX33" fmla="*/ 187374 w 416527"/>
                <a:gd name="connsiteY33" fmla="*/ 681132 h 695057"/>
                <a:gd name="connsiteX34" fmla="*/ 187374 w 416527"/>
                <a:gd name="connsiteY34" fmla="*/ 678600 h 695057"/>
                <a:gd name="connsiteX35" fmla="*/ 187374 w 416527"/>
                <a:gd name="connsiteY35" fmla="*/ 676067 h 695057"/>
                <a:gd name="connsiteX36" fmla="*/ 187374 w 416527"/>
                <a:gd name="connsiteY36" fmla="*/ 673535 h 695057"/>
                <a:gd name="connsiteX37" fmla="*/ 189907 w 416527"/>
                <a:gd name="connsiteY37" fmla="*/ 671003 h 695057"/>
                <a:gd name="connsiteX38" fmla="*/ 192439 w 416527"/>
                <a:gd name="connsiteY38" fmla="*/ 671003 h 695057"/>
                <a:gd name="connsiteX39" fmla="*/ 194970 w 416527"/>
                <a:gd name="connsiteY39" fmla="*/ 668471 h 695057"/>
                <a:gd name="connsiteX40" fmla="*/ 197503 w 416527"/>
                <a:gd name="connsiteY40" fmla="*/ 665939 h 695057"/>
                <a:gd name="connsiteX41" fmla="*/ 197503 w 416527"/>
                <a:gd name="connsiteY41" fmla="*/ 663407 h 695057"/>
                <a:gd name="connsiteX42" fmla="*/ 197503 w 416527"/>
                <a:gd name="connsiteY42" fmla="*/ 660875 h 695057"/>
                <a:gd name="connsiteX43" fmla="*/ 200035 w 416527"/>
                <a:gd name="connsiteY43" fmla="*/ 660875 h 695057"/>
                <a:gd name="connsiteX44" fmla="*/ 202567 w 416527"/>
                <a:gd name="connsiteY44" fmla="*/ 660875 h 695057"/>
                <a:gd name="connsiteX45" fmla="*/ 205099 w 416527"/>
                <a:gd name="connsiteY45" fmla="*/ 660875 h 695057"/>
                <a:gd name="connsiteX46" fmla="*/ 205099 w 416527"/>
                <a:gd name="connsiteY46" fmla="*/ 663407 h 695057"/>
                <a:gd name="connsiteX47" fmla="*/ 205099 w 416527"/>
                <a:gd name="connsiteY47" fmla="*/ 665939 h 695057"/>
                <a:gd name="connsiteX48" fmla="*/ 205099 w 416527"/>
                <a:gd name="connsiteY48" fmla="*/ 668471 h 695057"/>
                <a:gd name="connsiteX49" fmla="*/ 205099 w 416527"/>
                <a:gd name="connsiteY49" fmla="*/ 671003 h 695057"/>
                <a:gd name="connsiteX50" fmla="*/ 202567 w 416527"/>
                <a:gd name="connsiteY50" fmla="*/ 671003 h 695057"/>
                <a:gd name="connsiteX51" fmla="*/ 374749 w 416527"/>
                <a:gd name="connsiteY51" fmla="*/ 669737 h 695057"/>
                <a:gd name="connsiteX52" fmla="*/ 372216 w 416527"/>
                <a:gd name="connsiteY52" fmla="*/ 669737 h 695057"/>
                <a:gd name="connsiteX53" fmla="*/ 372216 w 416527"/>
                <a:gd name="connsiteY53" fmla="*/ 667205 h 695057"/>
                <a:gd name="connsiteX54" fmla="*/ 370951 w 416527"/>
                <a:gd name="connsiteY54" fmla="*/ 667205 h 695057"/>
                <a:gd name="connsiteX55" fmla="*/ 370951 w 416527"/>
                <a:gd name="connsiteY55" fmla="*/ 664673 h 695057"/>
                <a:gd name="connsiteX56" fmla="*/ 370951 w 416527"/>
                <a:gd name="connsiteY56" fmla="*/ 662141 h 695057"/>
                <a:gd name="connsiteX57" fmla="*/ 370951 w 416527"/>
                <a:gd name="connsiteY57" fmla="*/ 659609 h 695057"/>
                <a:gd name="connsiteX58" fmla="*/ 373483 w 416527"/>
                <a:gd name="connsiteY58" fmla="*/ 657077 h 695057"/>
                <a:gd name="connsiteX59" fmla="*/ 376015 w 416527"/>
                <a:gd name="connsiteY59" fmla="*/ 657077 h 695057"/>
                <a:gd name="connsiteX60" fmla="*/ 376015 w 416527"/>
                <a:gd name="connsiteY60" fmla="*/ 654545 h 695057"/>
                <a:gd name="connsiteX61" fmla="*/ 378547 w 416527"/>
                <a:gd name="connsiteY61" fmla="*/ 654545 h 695057"/>
                <a:gd name="connsiteX62" fmla="*/ 381079 w 416527"/>
                <a:gd name="connsiteY62" fmla="*/ 657077 h 695057"/>
                <a:gd name="connsiteX63" fmla="*/ 381079 w 416527"/>
                <a:gd name="connsiteY63" fmla="*/ 659609 h 695057"/>
                <a:gd name="connsiteX64" fmla="*/ 383611 w 416527"/>
                <a:gd name="connsiteY64" fmla="*/ 662141 h 695057"/>
                <a:gd name="connsiteX65" fmla="*/ 381079 w 416527"/>
                <a:gd name="connsiteY65" fmla="*/ 662141 h 695057"/>
                <a:gd name="connsiteX66" fmla="*/ 381079 w 416527"/>
                <a:gd name="connsiteY66" fmla="*/ 664673 h 695057"/>
                <a:gd name="connsiteX67" fmla="*/ 378547 w 416527"/>
                <a:gd name="connsiteY67" fmla="*/ 667205 h 695057"/>
                <a:gd name="connsiteX68" fmla="*/ 376015 w 416527"/>
                <a:gd name="connsiteY68" fmla="*/ 667205 h 695057"/>
                <a:gd name="connsiteX69" fmla="*/ 376015 w 416527"/>
                <a:gd name="connsiteY69" fmla="*/ 669737 h 695057"/>
                <a:gd name="connsiteX70" fmla="*/ 222823 w 416527"/>
                <a:gd name="connsiteY70" fmla="*/ 662141 h 695057"/>
                <a:gd name="connsiteX71" fmla="*/ 220291 w 416527"/>
                <a:gd name="connsiteY71" fmla="*/ 662141 h 695057"/>
                <a:gd name="connsiteX72" fmla="*/ 217760 w 416527"/>
                <a:gd name="connsiteY72" fmla="*/ 659609 h 695057"/>
                <a:gd name="connsiteX73" fmla="*/ 217760 w 416527"/>
                <a:gd name="connsiteY73" fmla="*/ 657077 h 695057"/>
                <a:gd name="connsiteX74" fmla="*/ 217760 w 416527"/>
                <a:gd name="connsiteY74" fmla="*/ 654545 h 695057"/>
                <a:gd name="connsiteX75" fmla="*/ 217760 w 416527"/>
                <a:gd name="connsiteY75" fmla="*/ 653279 h 695057"/>
                <a:gd name="connsiteX76" fmla="*/ 220291 w 416527"/>
                <a:gd name="connsiteY76" fmla="*/ 653279 h 695057"/>
                <a:gd name="connsiteX77" fmla="*/ 222823 w 416527"/>
                <a:gd name="connsiteY77" fmla="*/ 650746 h 695057"/>
                <a:gd name="connsiteX78" fmla="*/ 222823 w 416527"/>
                <a:gd name="connsiteY78" fmla="*/ 653279 h 695057"/>
                <a:gd name="connsiteX79" fmla="*/ 225356 w 416527"/>
                <a:gd name="connsiteY79" fmla="*/ 653279 h 695057"/>
                <a:gd name="connsiteX80" fmla="*/ 225356 w 416527"/>
                <a:gd name="connsiteY80" fmla="*/ 655811 h 695057"/>
                <a:gd name="connsiteX81" fmla="*/ 225356 w 416527"/>
                <a:gd name="connsiteY81" fmla="*/ 658343 h 695057"/>
                <a:gd name="connsiteX82" fmla="*/ 225356 w 416527"/>
                <a:gd name="connsiteY82" fmla="*/ 660875 h 695057"/>
                <a:gd name="connsiteX83" fmla="*/ 222823 w 416527"/>
                <a:gd name="connsiteY83" fmla="*/ 662141 h 695057"/>
                <a:gd name="connsiteX84" fmla="*/ 232952 w 416527"/>
                <a:gd name="connsiteY84" fmla="*/ 634288 h 695057"/>
                <a:gd name="connsiteX85" fmla="*/ 235484 w 416527"/>
                <a:gd name="connsiteY85" fmla="*/ 636820 h 695057"/>
                <a:gd name="connsiteX86" fmla="*/ 240548 w 416527"/>
                <a:gd name="connsiteY86" fmla="*/ 636820 h 695057"/>
                <a:gd name="connsiteX87" fmla="*/ 243081 w 416527"/>
                <a:gd name="connsiteY87" fmla="*/ 636820 h 695057"/>
                <a:gd name="connsiteX88" fmla="*/ 243081 w 416527"/>
                <a:gd name="connsiteY88" fmla="*/ 639352 h 695057"/>
                <a:gd name="connsiteX89" fmla="*/ 240548 w 416527"/>
                <a:gd name="connsiteY89" fmla="*/ 641884 h 695057"/>
                <a:gd name="connsiteX90" fmla="*/ 238016 w 416527"/>
                <a:gd name="connsiteY90" fmla="*/ 641884 h 695057"/>
                <a:gd name="connsiteX91" fmla="*/ 238016 w 416527"/>
                <a:gd name="connsiteY91" fmla="*/ 644416 h 695057"/>
                <a:gd name="connsiteX92" fmla="*/ 238016 w 416527"/>
                <a:gd name="connsiteY92" fmla="*/ 646948 h 695057"/>
                <a:gd name="connsiteX93" fmla="*/ 235484 w 416527"/>
                <a:gd name="connsiteY93" fmla="*/ 649481 h 695057"/>
                <a:gd name="connsiteX94" fmla="*/ 235484 w 416527"/>
                <a:gd name="connsiteY94" fmla="*/ 652013 h 695057"/>
                <a:gd name="connsiteX95" fmla="*/ 232952 w 416527"/>
                <a:gd name="connsiteY95" fmla="*/ 652013 h 695057"/>
                <a:gd name="connsiteX96" fmla="*/ 230420 w 416527"/>
                <a:gd name="connsiteY96" fmla="*/ 652013 h 695057"/>
                <a:gd name="connsiteX97" fmla="*/ 230420 w 416527"/>
                <a:gd name="connsiteY97" fmla="*/ 649481 h 695057"/>
                <a:gd name="connsiteX98" fmla="*/ 227888 w 416527"/>
                <a:gd name="connsiteY98" fmla="*/ 646948 h 695057"/>
                <a:gd name="connsiteX99" fmla="*/ 227888 w 416527"/>
                <a:gd name="connsiteY99" fmla="*/ 644416 h 695057"/>
                <a:gd name="connsiteX100" fmla="*/ 230420 w 416527"/>
                <a:gd name="connsiteY100" fmla="*/ 641884 h 695057"/>
                <a:gd name="connsiteX101" fmla="*/ 225356 w 416527"/>
                <a:gd name="connsiteY101" fmla="*/ 641884 h 695057"/>
                <a:gd name="connsiteX102" fmla="*/ 222823 w 416527"/>
                <a:gd name="connsiteY102" fmla="*/ 641884 h 695057"/>
                <a:gd name="connsiteX103" fmla="*/ 222823 w 416527"/>
                <a:gd name="connsiteY103" fmla="*/ 639352 h 695057"/>
                <a:gd name="connsiteX104" fmla="*/ 222823 w 416527"/>
                <a:gd name="connsiteY104" fmla="*/ 636820 h 695057"/>
                <a:gd name="connsiteX105" fmla="*/ 227888 w 416527"/>
                <a:gd name="connsiteY105" fmla="*/ 634288 h 695057"/>
                <a:gd name="connsiteX106" fmla="*/ 230420 w 416527"/>
                <a:gd name="connsiteY106" fmla="*/ 631756 h 695057"/>
                <a:gd name="connsiteX107" fmla="*/ 232952 w 416527"/>
                <a:gd name="connsiteY107" fmla="*/ 634288 h 695057"/>
                <a:gd name="connsiteX108" fmla="*/ 257007 w 416527"/>
                <a:gd name="connsiteY108" fmla="*/ 641884 h 695057"/>
                <a:gd name="connsiteX109" fmla="*/ 254474 w 416527"/>
                <a:gd name="connsiteY109" fmla="*/ 641884 h 695057"/>
                <a:gd name="connsiteX110" fmla="*/ 254474 w 416527"/>
                <a:gd name="connsiteY110" fmla="*/ 639352 h 695057"/>
                <a:gd name="connsiteX111" fmla="*/ 251942 w 416527"/>
                <a:gd name="connsiteY111" fmla="*/ 639352 h 695057"/>
                <a:gd name="connsiteX112" fmla="*/ 251942 w 416527"/>
                <a:gd name="connsiteY112" fmla="*/ 636820 h 695057"/>
                <a:gd name="connsiteX113" fmla="*/ 251942 w 416527"/>
                <a:gd name="connsiteY113" fmla="*/ 634288 h 695057"/>
                <a:gd name="connsiteX114" fmla="*/ 254474 w 416527"/>
                <a:gd name="connsiteY114" fmla="*/ 631756 h 695057"/>
                <a:gd name="connsiteX115" fmla="*/ 257007 w 416527"/>
                <a:gd name="connsiteY115" fmla="*/ 631756 h 695057"/>
                <a:gd name="connsiteX116" fmla="*/ 259539 w 416527"/>
                <a:gd name="connsiteY116" fmla="*/ 631756 h 695057"/>
                <a:gd name="connsiteX117" fmla="*/ 259539 w 416527"/>
                <a:gd name="connsiteY117" fmla="*/ 634288 h 695057"/>
                <a:gd name="connsiteX118" fmla="*/ 262071 w 416527"/>
                <a:gd name="connsiteY118" fmla="*/ 634288 h 695057"/>
                <a:gd name="connsiteX119" fmla="*/ 262071 w 416527"/>
                <a:gd name="connsiteY119" fmla="*/ 636820 h 695057"/>
                <a:gd name="connsiteX120" fmla="*/ 259539 w 416527"/>
                <a:gd name="connsiteY120" fmla="*/ 639352 h 695057"/>
                <a:gd name="connsiteX121" fmla="*/ 259539 w 416527"/>
                <a:gd name="connsiteY121" fmla="*/ 641884 h 695057"/>
                <a:gd name="connsiteX122" fmla="*/ 257007 w 416527"/>
                <a:gd name="connsiteY122" fmla="*/ 641884 h 695057"/>
                <a:gd name="connsiteX123" fmla="*/ 211429 w 416527"/>
                <a:gd name="connsiteY123" fmla="*/ 630490 h 695057"/>
                <a:gd name="connsiteX124" fmla="*/ 211429 w 416527"/>
                <a:gd name="connsiteY124" fmla="*/ 627958 h 695057"/>
                <a:gd name="connsiteX125" fmla="*/ 208897 w 416527"/>
                <a:gd name="connsiteY125" fmla="*/ 627958 h 695057"/>
                <a:gd name="connsiteX126" fmla="*/ 208897 w 416527"/>
                <a:gd name="connsiteY126" fmla="*/ 625426 h 695057"/>
                <a:gd name="connsiteX127" fmla="*/ 206365 w 416527"/>
                <a:gd name="connsiteY127" fmla="*/ 625426 h 695057"/>
                <a:gd name="connsiteX128" fmla="*/ 206365 w 416527"/>
                <a:gd name="connsiteY128" fmla="*/ 622894 h 695057"/>
                <a:gd name="connsiteX129" fmla="*/ 208897 w 416527"/>
                <a:gd name="connsiteY129" fmla="*/ 622894 h 695057"/>
                <a:gd name="connsiteX130" fmla="*/ 208897 w 416527"/>
                <a:gd name="connsiteY130" fmla="*/ 620361 h 695057"/>
                <a:gd name="connsiteX131" fmla="*/ 208897 w 416527"/>
                <a:gd name="connsiteY131" fmla="*/ 617830 h 695057"/>
                <a:gd name="connsiteX132" fmla="*/ 211429 w 416527"/>
                <a:gd name="connsiteY132" fmla="*/ 617830 h 695057"/>
                <a:gd name="connsiteX133" fmla="*/ 213961 w 416527"/>
                <a:gd name="connsiteY133" fmla="*/ 617830 h 695057"/>
                <a:gd name="connsiteX134" fmla="*/ 213961 w 416527"/>
                <a:gd name="connsiteY134" fmla="*/ 620361 h 695057"/>
                <a:gd name="connsiteX135" fmla="*/ 216493 w 416527"/>
                <a:gd name="connsiteY135" fmla="*/ 620361 h 695057"/>
                <a:gd name="connsiteX136" fmla="*/ 216493 w 416527"/>
                <a:gd name="connsiteY136" fmla="*/ 622894 h 695057"/>
                <a:gd name="connsiteX137" fmla="*/ 216493 w 416527"/>
                <a:gd name="connsiteY137" fmla="*/ 625426 h 695057"/>
                <a:gd name="connsiteX138" fmla="*/ 216493 w 416527"/>
                <a:gd name="connsiteY138" fmla="*/ 627958 h 695057"/>
                <a:gd name="connsiteX139" fmla="*/ 213961 w 416527"/>
                <a:gd name="connsiteY139" fmla="*/ 627958 h 695057"/>
                <a:gd name="connsiteX140" fmla="*/ 211429 w 416527"/>
                <a:gd name="connsiteY140" fmla="*/ 630490 h 695057"/>
                <a:gd name="connsiteX141" fmla="*/ 268401 w 416527"/>
                <a:gd name="connsiteY141" fmla="*/ 608967 h 695057"/>
                <a:gd name="connsiteX142" fmla="*/ 268401 w 416527"/>
                <a:gd name="connsiteY142" fmla="*/ 611499 h 695057"/>
                <a:gd name="connsiteX143" fmla="*/ 265869 w 416527"/>
                <a:gd name="connsiteY143" fmla="*/ 616563 h 695057"/>
                <a:gd name="connsiteX144" fmla="*/ 265869 w 416527"/>
                <a:gd name="connsiteY144" fmla="*/ 619095 h 695057"/>
                <a:gd name="connsiteX145" fmla="*/ 263337 w 416527"/>
                <a:gd name="connsiteY145" fmla="*/ 619095 h 695057"/>
                <a:gd name="connsiteX146" fmla="*/ 260805 w 416527"/>
                <a:gd name="connsiteY146" fmla="*/ 619095 h 695057"/>
                <a:gd name="connsiteX147" fmla="*/ 260805 w 416527"/>
                <a:gd name="connsiteY147" fmla="*/ 621628 h 695057"/>
                <a:gd name="connsiteX148" fmla="*/ 258272 w 416527"/>
                <a:gd name="connsiteY148" fmla="*/ 619095 h 695057"/>
                <a:gd name="connsiteX149" fmla="*/ 257007 w 416527"/>
                <a:gd name="connsiteY149" fmla="*/ 619095 h 695057"/>
                <a:gd name="connsiteX150" fmla="*/ 254474 w 416527"/>
                <a:gd name="connsiteY150" fmla="*/ 612765 h 695057"/>
                <a:gd name="connsiteX151" fmla="*/ 254474 w 416527"/>
                <a:gd name="connsiteY151" fmla="*/ 610233 h 695057"/>
                <a:gd name="connsiteX152" fmla="*/ 254474 w 416527"/>
                <a:gd name="connsiteY152" fmla="*/ 607701 h 695057"/>
                <a:gd name="connsiteX153" fmla="*/ 257007 w 416527"/>
                <a:gd name="connsiteY153" fmla="*/ 607701 h 695057"/>
                <a:gd name="connsiteX154" fmla="*/ 257007 w 416527"/>
                <a:gd name="connsiteY154" fmla="*/ 610233 h 695057"/>
                <a:gd name="connsiteX155" fmla="*/ 259539 w 416527"/>
                <a:gd name="connsiteY155" fmla="*/ 610233 h 695057"/>
                <a:gd name="connsiteX156" fmla="*/ 259539 w 416527"/>
                <a:gd name="connsiteY156" fmla="*/ 607701 h 695057"/>
                <a:gd name="connsiteX157" fmla="*/ 262071 w 416527"/>
                <a:gd name="connsiteY157" fmla="*/ 607701 h 695057"/>
                <a:gd name="connsiteX158" fmla="*/ 262071 w 416527"/>
                <a:gd name="connsiteY158" fmla="*/ 605169 h 695057"/>
                <a:gd name="connsiteX159" fmla="*/ 264603 w 416527"/>
                <a:gd name="connsiteY159" fmla="*/ 605169 h 695057"/>
                <a:gd name="connsiteX160" fmla="*/ 264603 w 416527"/>
                <a:gd name="connsiteY160" fmla="*/ 607701 h 695057"/>
                <a:gd name="connsiteX161" fmla="*/ 267135 w 416527"/>
                <a:gd name="connsiteY161" fmla="*/ 607701 h 695057"/>
                <a:gd name="connsiteX162" fmla="*/ 267135 w 416527"/>
                <a:gd name="connsiteY162" fmla="*/ 610233 h 695057"/>
                <a:gd name="connsiteX163" fmla="*/ 268401 w 416527"/>
                <a:gd name="connsiteY163" fmla="*/ 610233 h 695057"/>
                <a:gd name="connsiteX164" fmla="*/ 143063 w 416527"/>
                <a:gd name="connsiteY164" fmla="*/ 600105 h 695057"/>
                <a:gd name="connsiteX165" fmla="*/ 140531 w 416527"/>
                <a:gd name="connsiteY165" fmla="*/ 600105 h 695057"/>
                <a:gd name="connsiteX166" fmla="*/ 140531 w 416527"/>
                <a:gd name="connsiteY166" fmla="*/ 597573 h 695057"/>
                <a:gd name="connsiteX167" fmla="*/ 137998 w 416527"/>
                <a:gd name="connsiteY167" fmla="*/ 597573 h 695057"/>
                <a:gd name="connsiteX168" fmla="*/ 137998 w 416527"/>
                <a:gd name="connsiteY168" fmla="*/ 595041 h 695057"/>
                <a:gd name="connsiteX169" fmla="*/ 137998 w 416527"/>
                <a:gd name="connsiteY169" fmla="*/ 592509 h 695057"/>
                <a:gd name="connsiteX170" fmla="*/ 137998 w 416527"/>
                <a:gd name="connsiteY170" fmla="*/ 589976 h 695057"/>
                <a:gd name="connsiteX171" fmla="*/ 140531 w 416527"/>
                <a:gd name="connsiteY171" fmla="*/ 589976 h 695057"/>
                <a:gd name="connsiteX172" fmla="*/ 140531 w 416527"/>
                <a:gd name="connsiteY172" fmla="*/ 587444 h 695057"/>
                <a:gd name="connsiteX173" fmla="*/ 143063 w 416527"/>
                <a:gd name="connsiteY173" fmla="*/ 587444 h 695057"/>
                <a:gd name="connsiteX174" fmla="*/ 145595 w 416527"/>
                <a:gd name="connsiteY174" fmla="*/ 587444 h 695057"/>
                <a:gd name="connsiteX175" fmla="*/ 145595 w 416527"/>
                <a:gd name="connsiteY175" fmla="*/ 589976 h 695057"/>
                <a:gd name="connsiteX176" fmla="*/ 148127 w 416527"/>
                <a:gd name="connsiteY176" fmla="*/ 592509 h 695057"/>
                <a:gd name="connsiteX177" fmla="*/ 148127 w 416527"/>
                <a:gd name="connsiteY177" fmla="*/ 595041 h 695057"/>
                <a:gd name="connsiteX178" fmla="*/ 145595 w 416527"/>
                <a:gd name="connsiteY178" fmla="*/ 597573 h 695057"/>
                <a:gd name="connsiteX179" fmla="*/ 145595 w 416527"/>
                <a:gd name="connsiteY179" fmla="*/ 600105 h 695057"/>
                <a:gd name="connsiteX180" fmla="*/ 143063 w 416527"/>
                <a:gd name="connsiteY180" fmla="*/ 600105 h 695057"/>
                <a:gd name="connsiteX181" fmla="*/ 94953 w 416527"/>
                <a:gd name="connsiteY181" fmla="*/ 558325 h 695057"/>
                <a:gd name="connsiteX182" fmla="*/ 92421 w 416527"/>
                <a:gd name="connsiteY182" fmla="*/ 558325 h 695057"/>
                <a:gd name="connsiteX183" fmla="*/ 89889 w 416527"/>
                <a:gd name="connsiteY183" fmla="*/ 558325 h 695057"/>
                <a:gd name="connsiteX184" fmla="*/ 89889 w 416527"/>
                <a:gd name="connsiteY184" fmla="*/ 555793 h 695057"/>
                <a:gd name="connsiteX185" fmla="*/ 89889 w 416527"/>
                <a:gd name="connsiteY185" fmla="*/ 553261 h 695057"/>
                <a:gd name="connsiteX186" fmla="*/ 89889 w 416527"/>
                <a:gd name="connsiteY186" fmla="*/ 551995 h 695057"/>
                <a:gd name="connsiteX187" fmla="*/ 89889 w 416527"/>
                <a:gd name="connsiteY187" fmla="*/ 549463 h 695057"/>
                <a:gd name="connsiteX188" fmla="*/ 92421 w 416527"/>
                <a:gd name="connsiteY188" fmla="*/ 549463 h 695057"/>
                <a:gd name="connsiteX189" fmla="*/ 94953 w 416527"/>
                <a:gd name="connsiteY189" fmla="*/ 549463 h 695057"/>
                <a:gd name="connsiteX190" fmla="*/ 97486 w 416527"/>
                <a:gd name="connsiteY190" fmla="*/ 549463 h 695057"/>
                <a:gd name="connsiteX191" fmla="*/ 97486 w 416527"/>
                <a:gd name="connsiteY191" fmla="*/ 551995 h 695057"/>
                <a:gd name="connsiteX192" fmla="*/ 97486 w 416527"/>
                <a:gd name="connsiteY192" fmla="*/ 554527 h 695057"/>
                <a:gd name="connsiteX193" fmla="*/ 97486 w 416527"/>
                <a:gd name="connsiteY193" fmla="*/ 557059 h 695057"/>
                <a:gd name="connsiteX194" fmla="*/ 94953 w 416527"/>
                <a:gd name="connsiteY194" fmla="*/ 558325 h 695057"/>
                <a:gd name="connsiteX195" fmla="*/ 351960 w 416527"/>
                <a:gd name="connsiteY195" fmla="*/ 507684 h 695057"/>
                <a:gd name="connsiteX196" fmla="*/ 351960 w 416527"/>
                <a:gd name="connsiteY196" fmla="*/ 505151 h 695057"/>
                <a:gd name="connsiteX197" fmla="*/ 349428 w 416527"/>
                <a:gd name="connsiteY197" fmla="*/ 505151 h 695057"/>
                <a:gd name="connsiteX198" fmla="*/ 349428 w 416527"/>
                <a:gd name="connsiteY198" fmla="*/ 502620 h 695057"/>
                <a:gd name="connsiteX199" fmla="*/ 346896 w 416527"/>
                <a:gd name="connsiteY199" fmla="*/ 502620 h 695057"/>
                <a:gd name="connsiteX200" fmla="*/ 346896 w 416527"/>
                <a:gd name="connsiteY200" fmla="*/ 501353 h 695057"/>
                <a:gd name="connsiteX201" fmla="*/ 349428 w 416527"/>
                <a:gd name="connsiteY201" fmla="*/ 501353 h 695057"/>
                <a:gd name="connsiteX202" fmla="*/ 349428 w 416527"/>
                <a:gd name="connsiteY202" fmla="*/ 498821 h 695057"/>
                <a:gd name="connsiteX203" fmla="*/ 349428 w 416527"/>
                <a:gd name="connsiteY203" fmla="*/ 496289 h 695057"/>
                <a:gd name="connsiteX204" fmla="*/ 351960 w 416527"/>
                <a:gd name="connsiteY204" fmla="*/ 496289 h 695057"/>
                <a:gd name="connsiteX205" fmla="*/ 354492 w 416527"/>
                <a:gd name="connsiteY205" fmla="*/ 496289 h 695057"/>
                <a:gd name="connsiteX206" fmla="*/ 354492 w 416527"/>
                <a:gd name="connsiteY206" fmla="*/ 498821 h 695057"/>
                <a:gd name="connsiteX207" fmla="*/ 357024 w 416527"/>
                <a:gd name="connsiteY207" fmla="*/ 498821 h 695057"/>
                <a:gd name="connsiteX208" fmla="*/ 357024 w 416527"/>
                <a:gd name="connsiteY208" fmla="*/ 501353 h 695057"/>
                <a:gd name="connsiteX209" fmla="*/ 357024 w 416527"/>
                <a:gd name="connsiteY209" fmla="*/ 503886 h 695057"/>
                <a:gd name="connsiteX210" fmla="*/ 354492 w 416527"/>
                <a:gd name="connsiteY210" fmla="*/ 506417 h 695057"/>
                <a:gd name="connsiteX211" fmla="*/ 351960 w 416527"/>
                <a:gd name="connsiteY211" fmla="*/ 507684 h 695057"/>
                <a:gd name="connsiteX212" fmla="*/ 313979 w 416527"/>
                <a:gd name="connsiteY212" fmla="*/ 505151 h 695057"/>
                <a:gd name="connsiteX213" fmla="*/ 313979 w 416527"/>
                <a:gd name="connsiteY213" fmla="*/ 507684 h 695057"/>
                <a:gd name="connsiteX214" fmla="*/ 313979 w 416527"/>
                <a:gd name="connsiteY214" fmla="*/ 505151 h 695057"/>
                <a:gd name="connsiteX215" fmla="*/ 311446 w 416527"/>
                <a:gd name="connsiteY215" fmla="*/ 505151 h 695057"/>
                <a:gd name="connsiteX216" fmla="*/ 311446 w 416527"/>
                <a:gd name="connsiteY216" fmla="*/ 502620 h 695057"/>
                <a:gd name="connsiteX217" fmla="*/ 308914 w 416527"/>
                <a:gd name="connsiteY217" fmla="*/ 502620 h 695057"/>
                <a:gd name="connsiteX218" fmla="*/ 308914 w 416527"/>
                <a:gd name="connsiteY218" fmla="*/ 501353 h 695057"/>
                <a:gd name="connsiteX219" fmla="*/ 311446 w 416527"/>
                <a:gd name="connsiteY219" fmla="*/ 501353 h 695057"/>
                <a:gd name="connsiteX220" fmla="*/ 311446 w 416527"/>
                <a:gd name="connsiteY220" fmla="*/ 498821 h 695057"/>
                <a:gd name="connsiteX221" fmla="*/ 311446 w 416527"/>
                <a:gd name="connsiteY221" fmla="*/ 496289 h 695057"/>
                <a:gd name="connsiteX222" fmla="*/ 313979 w 416527"/>
                <a:gd name="connsiteY222" fmla="*/ 496289 h 695057"/>
                <a:gd name="connsiteX223" fmla="*/ 316511 w 416527"/>
                <a:gd name="connsiteY223" fmla="*/ 496289 h 695057"/>
                <a:gd name="connsiteX224" fmla="*/ 316511 w 416527"/>
                <a:gd name="connsiteY224" fmla="*/ 498821 h 695057"/>
                <a:gd name="connsiteX225" fmla="*/ 319043 w 416527"/>
                <a:gd name="connsiteY225" fmla="*/ 498821 h 695057"/>
                <a:gd name="connsiteX226" fmla="*/ 319043 w 416527"/>
                <a:gd name="connsiteY226" fmla="*/ 501353 h 695057"/>
                <a:gd name="connsiteX227" fmla="*/ 319043 w 416527"/>
                <a:gd name="connsiteY227" fmla="*/ 503886 h 695057"/>
                <a:gd name="connsiteX228" fmla="*/ 316511 w 416527"/>
                <a:gd name="connsiteY228" fmla="*/ 506417 h 695057"/>
                <a:gd name="connsiteX229" fmla="*/ 313979 w 416527"/>
                <a:gd name="connsiteY229" fmla="*/ 506417 h 695057"/>
                <a:gd name="connsiteX230" fmla="*/ 396272 w 416527"/>
                <a:gd name="connsiteY230" fmla="*/ 498821 h 695057"/>
                <a:gd name="connsiteX231" fmla="*/ 398804 w 416527"/>
                <a:gd name="connsiteY231" fmla="*/ 498821 h 695057"/>
                <a:gd name="connsiteX232" fmla="*/ 401336 w 416527"/>
                <a:gd name="connsiteY232" fmla="*/ 498821 h 695057"/>
                <a:gd name="connsiteX233" fmla="*/ 401336 w 416527"/>
                <a:gd name="connsiteY233" fmla="*/ 501353 h 695057"/>
                <a:gd name="connsiteX234" fmla="*/ 401336 w 416527"/>
                <a:gd name="connsiteY234" fmla="*/ 506417 h 695057"/>
                <a:gd name="connsiteX235" fmla="*/ 401336 w 416527"/>
                <a:gd name="connsiteY235" fmla="*/ 503886 h 695057"/>
                <a:gd name="connsiteX236" fmla="*/ 403867 w 416527"/>
                <a:gd name="connsiteY236" fmla="*/ 503886 h 695057"/>
                <a:gd name="connsiteX237" fmla="*/ 406400 w 416527"/>
                <a:gd name="connsiteY237" fmla="*/ 503886 h 695057"/>
                <a:gd name="connsiteX238" fmla="*/ 406400 w 416527"/>
                <a:gd name="connsiteY238" fmla="*/ 506417 h 695057"/>
                <a:gd name="connsiteX239" fmla="*/ 408932 w 416527"/>
                <a:gd name="connsiteY239" fmla="*/ 508950 h 695057"/>
                <a:gd name="connsiteX240" fmla="*/ 408932 w 416527"/>
                <a:gd name="connsiteY240" fmla="*/ 511482 h 695057"/>
                <a:gd name="connsiteX241" fmla="*/ 406400 w 416527"/>
                <a:gd name="connsiteY241" fmla="*/ 514014 h 695057"/>
                <a:gd name="connsiteX242" fmla="*/ 406400 w 416527"/>
                <a:gd name="connsiteY242" fmla="*/ 516546 h 695057"/>
                <a:gd name="connsiteX243" fmla="*/ 406400 w 416527"/>
                <a:gd name="connsiteY243" fmla="*/ 519078 h 695057"/>
                <a:gd name="connsiteX244" fmla="*/ 403867 w 416527"/>
                <a:gd name="connsiteY244" fmla="*/ 521610 h 695057"/>
                <a:gd name="connsiteX245" fmla="*/ 401336 w 416527"/>
                <a:gd name="connsiteY245" fmla="*/ 524142 h 695057"/>
                <a:gd name="connsiteX246" fmla="*/ 398804 w 416527"/>
                <a:gd name="connsiteY246" fmla="*/ 526674 h 695057"/>
                <a:gd name="connsiteX247" fmla="*/ 396272 w 416527"/>
                <a:gd name="connsiteY247" fmla="*/ 526674 h 695057"/>
                <a:gd name="connsiteX248" fmla="*/ 398804 w 416527"/>
                <a:gd name="connsiteY248" fmla="*/ 529207 h 695057"/>
                <a:gd name="connsiteX249" fmla="*/ 401336 w 416527"/>
                <a:gd name="connsiteY249" fmla="*/ 529207 h 695057"/>
                <a:gd name="connsiteX250" fmla="*/ 403867 w 416527"/>
                <a:gd name="connsiteY250" fmla="*/ 529207 h 695057"/>
                <a:gd name="connsiteX251" fmla="*/ 401336 w 416527"/>
                <a:gd name="connsiteY251" fmla="*/ 529207 h 695057"/>
                <a:gd name="connsiteX252" fmla="*/ 406400 w 416527"/>
                <a:gd name="connsiteY252" fmla="*/ 529207 h 695057"/>
                <a:gd name="connsiteX253" fmla="*/ 408932 w 416527"/>
                <a:gd name="connsiteY253" fmla="*/ 531738 h 695057"/>
                <a:gd name="connsiteX254" fmla="*/ 408932 w 416527"/>
                <a:gd name="connsiteY254" fmla="*/ 536802 h 695057"/>
                <a:gd name="connsiteX255" fmla="*/ 406400 w 416527"/>
                <a:gd name="connsiteY255" fmla="*/ 536802 h 695057"/>
                <a:gd name="connsiteX256" fmla="*/ 406400 w 416527"/>
                <a:gd name="connsiteY256" fmla="*/ 543133 h 695057"/>
                <a:gd name="connsiteX257" fmla="*/ 408932 w 416527"/>
                <a:gd name="connsiteY257" fmla="*/ 543133 h 695057"/>
                <a:gd name="connsiteX258" fmla="*/ 411464 w 416527"/>
                <a:gd name="connsiteY258" fmla="*/ 540601 h 695057"/>
                <a:gd name="connsiteX259" fmla="*/ 411464 w 416527"/>
                <a:gd name="connsiteY259" fmla="*/ 543133 h 695057"/>
                <a:gd name="connsiteX260" fmla="*/ 411464 w 416527"/>
                <a:gd name="connsiteY260" fmla="*/ 548197 h 695057"/>
                <a:gd name="connsiteX261" fmla="*/ 408932 w 416527"/>
                <a:gd name="connsiteY261" fmla="*/ 548197 h 695057"/>
                <a:gd name="connsiteX262" fmla="*/ 406400 w 416527"/>
                <a:gd name="connsiteY262" fmla="*/ 557059 h 695057"/>
                <a:gd name="connsiteX263" fmla="*/ 408932 w 416527"/>
                <a:gd name="connsiteY263" fmla="*/ 559592 h 695057"/>
                <a:gd name="connsiteX264" fmla="*/ 411464 w 416527"/>
                <a:gd name="connsiteY264" fmla="*/ 562123 h 695057"/>
                <a:gd name="connsiteX265" fmla="*/ 413996 w 416527"/>
                <a:gd name="connsiteY265" fmla="*/ 564656 h 695057"/>
                <a:gd name="connsiteX266" fmla="*/ 413996 w 416527"/>
                <a:gd name="connsiteY266" fmla="*/ 567188 h 695057"/>
                <a:gd name="connsiteX267" fmla="*/ 416528 w 416527"/>
                <a:gd name="connsiteY267" fmla="*/ 573518 h 695057"/>
                <a:gd name="connsiteX268" fmla="*/ 416528 w 416527"/>
                <a:gd name="connsiteY268" fmla="*/ 576050 h 695057"/>
                <a:gd name="connsiteX269" fmla="*/ 413996 w 416527"/>
                <a:gd name="connsiteY269" fmla="*/ 576050 h 695057"/>
                <a:gd name="connsiteX270" fmla="*/ 413996 w 416527"/>
                <a:gd name="connsiteY270" fmla="*/ 578582 h 695057"/>
                <a:gd name="connsiteX271" fmla="*/ 413996 w 416527"/>
                <a:gd name="connsiteY271" fmla="*/ 581114 h 695057"/>
                <a:gd name="connsiteX272" fmla="*/ 413996 w 416527"/>
                <a:gd name="connsiteY272" fmla="*/ 583646 h 695057"/>
                <a:gd name="connsiteX273" fmla="*/ 416528 w 416527"/>
                <a:gd name="connsiteY273" fmla="*/ 583646 h 695057"/>
                <a:gd name="connsiteX274" fmla="*/ 413996 w 416527"/>
                <a:gd name="connsiteY274" fmla="*/ 588710 h 695057"/>
                <a:gd name="connsiteX275" fmla="*/ 411464 w 416527"/>
                <a:gd name="connsiteY275" fmla="*/ 595041 h 695057"/>
                <a:gd name="connsiteX276" fmla="*/ 406400 w 416527"/>
                <a:gd name="connsiteY276" fmla="*/ 597573 h 695057"/>
                <a:gd name="connsiteX277" fmla="*/ 406400 w 416527"/>
                <a:gd name="connsiteY277" fmla="*/ 595041 h 695057"/>
                <a:gd name="connsiteX278" fmla="*/ 406400 w 416527"/>
                <a:gd name="connsiteY278" fmla="*/ 597573 h 695057"/>
                <a:gd name="connsiteX279" fmla="*/ 403867 w 416527"/>
                <a:gd name="connsiteY279" fmla="*/ 600105 h 695057"/>
                <a:gd name="connsiteX280" fmla="*/ 406400 w 416527"/>
                <a:gd name="connsiteY280" fmla="*/ 602637 h 695057"/>
                <a:gd name="connsiteX281" fmla="*/ 406400 w 416527"/>
                <a:gd name="connsiteY281" fmla="*/ 605169 h 695057"/>
                <a:gd name="connsiteX282" fmla="*/ 403867 w 416527"/>
                <a:gd name="connsiteY282" fmla="*/ 605169 h 695057"/>
                <a:gd name="connsiteX283" fmla="*/ 403867 w 416527"/>
                <a:gd name="connsiteY283" fmla="*/ 602637 h 695057"/>
                <a:gd name="connsiteX284" fmla="*/ 403867 w 416527"/>
                <a:gd name="connsiteY284" fmla="*/ 600105 h 695057"/>
                <a:gd name="connsiteX285" fmla="*/ 401336 w 416527"/>
                <a:gd name="connsiteY285" fmla="*/ 597573 h 695057"/>
                <a:gd name="connsiteX286" fmla="*/ 401336 w 416527"/>
                <a:gd name="connsiteY286" fmla="*/ 600105 h 695057"/>
                <a:gd name="connsiteX287" fmla="*/ 401336 w 416527"/>
                <a:gd name="connsiteY287" fmla="*/ 602637 h 695057"/>
                <a:gd name="connsiteX288" fmla="*/ 401336 w 416527"/>
                <a:gd name="connsiteY288" fmla="*/ 605169 h 695057"/>
                <a:gd name="connsiteX289" fmla="*/ 403867 w 416527"/>
                <a:gd name="connsiteY289" fmla="*/ 605169 h 695057"/>
                <a:gd name="connsiteX290" fmla="*/ 403867 w 416527"/>
                <a:gd name="connsiteY290" fmla="*/ 607701 h 695057"/>
                <a:gd name="connsiteX291" fmla="*/ 403867 w 416527"/>
                <a:gd name="connsiteY291" fmla="*/ 610233 h 695057"/>
                <a:gd name="connsiteX292" fmla="*/ 403867 w 416527"/>
                <a:gd name="connsiteY292" fmla="*/ 612765 h 695057"/>
                <a:gd name="connsiteX293" fmla="*/ 401336 w 416527"/>
                <a:gd name="connsiteY293" fmla="*/ 612765 h 695057"/>
                <a:gd name="connsiteX294" fmla="*/ 401336 w 416527"/>
                <a:gd name="connsiteY294" fmla="*/ 621628 h 695057"/>
                <a:gd name="connsiteX295" fmla="*/ 401336 w 416527"/>
                <a:gd name="connsiteY295" fmla="*/ 626692 h 695057"/>
                <a:gd name="connsiteX296" fmla="*/ 401336 w 416527"/>
                <a:gd name="connsiteY296" fmla="*/ 629224 h 695057"/>
                <a:gd name="connsiteX297" fmla="*/ 401336 w 416527"/>
                <a:gd name="connsiteY297" fmla="*/ 626692 h 695057"/>
                <a:gd name="connsiteX298" fmla="*/ 398804 w 416527"/>
                <a:gd name="connsiteY298" fmla="*/ 624160 h 695057"/>
                <a:gd name="connsiteX299" fmla="*/ 398804 w 416527"/>
                <a:gd name="connsiteY299" fmla="*/ 619095 h 695057"/>
                <a:gd name="connsiteX300" fmla="*/ 398804 w 416527"/>
                <a:gd name="connsiteY300" fmla="*/ 616563 h 695057"/>
                <a:gd name="connsiteX301" fmla="*/ 396272 w 416527"/>
                <a:gd name="connsiteY301" fmla="*/ 616563 h 695057"/>
                <a:gd name="connsiteX302" fmla="*/ 396272 w 416527"/>
                <a:gd name="connsiteY302" fmla="*/ 611499 h 695057"/>
                <a:gd name="connsiteX303" fmla="*/ 396272 w 416527"/>
                <a:gd name="connsiteY303" fmla="*/ 608967 h 695057"/>
                <a:gd name="connsiteX304" fmla="*/ 398804 w 416527"/>
                <a:gd name="connsiteY304" fmla="*/ 606435 h 695057"/>
                <a:gd name="connsiteX305" fmla="*/ 396272 w 416527"/>
                <a:gd name="connsiteY305" fmla="*/ 601371 h 695057"/>
                <a:gd name="connsiteX306" fmla="*/ 393739 w 416527"/>
                <a:gd name="connsiteY306" fmla="*/ 601371 h 695057"/>
                <a:gd name="connsiteX307" fmla="*/ 393739 w 416527"/>
                <a:gd name="connsiteY307" fmla="*/ 598839 h 695057"/>
                <a:gd name="connsiteX308" fmla="*/ 393739 w 416527"/>
                <a:gd name="connsiteY308" fmla="*/ 596307 h 695057"/>
                <a:gd name="connsiteX309" fmla="*/ 388676 w 416527"/>
                <a:gd name="connsiteY309" fmla="*/ 596307 h 695057"/>
                <a:gd name="connsiteX310" fmla="*/ 386143 w 416527"/>
                <a:gd name="connsiteY310" fmla="*/ 598839 h 695057"/>
                <a:gd name="connsiteX311" fmla="*/ 381079 w 416527"/>
                <a:gd name="connsiteY311" fmla="*/ 596307 h 695057"/>
                <a:gd name="connsiteX312" fmla="*/ 381079 w 416527"/>
                <a:gd name="connsiteY312" fmla="*/ 593774 h 695057"/>
                <a:gd name="connsiteX313" fmla="*/ 378547 w 416527"/>
                <a:gd name="connsiteY313" fmla="*/ 593774 h 695057"/>
                <a:gd name="connsiteX314" fmla="*/ 376015 w 416527"/>
                <a:gd name="connsiteY314" fmla="*/ 596307 h 695057"/>
                <a:gd name="connsiteX315" fmla="*/ 376015 w 416527"/>
                <a:gd name="connsiteY315" fmla="*/ 598839 h 695057"/>
                <a:gd name="connsiteX316" fmla="*/ 373483 w 416527"/>
                <a:gd name="connsiteY316" fmla="*/ 601371 h 695057"/>
                <a:gd name="connsiteX317" fmla="*/ 373483 w 416527"/>
                <a:gd name="connsiteY317" fmla="*/ 603903 h 695057"/>
                <a:gd name="connsiteX318" fmla="*/ 370951 w 416527"/>
                <a:gd name="connsiteY318" fmla="*/ 608967 h 695057"/>
                <a:gd name="connsiteX319" fmla="*/ 373483 w 416527"/>
                <a:gd name="connsiteY319" fmla="*/ 614031 h 695057"/>
                <a:gd name="connsiteX320" fmla="*/ 376015 w 416527"/>
                <a:gd name="connsiteY320" fmla="*/ 614031 h 695057"/>
                <a:gd name="connsiteX321" fmla="*/ 376015 w 416527"/>
                <a:gd name="connsiteY321" fmla="*/ 616563 h 695057"/>
                <a:gd name="connsiteX322" fmla="*/ 381079 w 416527"/>
                <a:gd name="connsiteY322" fmla="*/ 619095 h 695057"/>
                <a:gd name="connsiteX323" fmla="*/ 383611 w 416527"/>
                <a:gd name="connsiteY323" fmla="*/ 627958 h 695057"/>
                <a:gd name="connsiteX324" fmla="*/ 383611 w 416527"/>
                <a:gd name="connsiteY324" fmla="*/ 633022 h 695057"/>
                <a:gd name="connsiteX325" fmla="*/ 383611 w 416527"/>
                <a:gd name="connsiteY325" fmla="*/ 635554 h 695057"/>
                <a:gd name="connsiteX326" fmla="*/ 383611 w 416527"/>
                <a:gd name="connsiteY326" fmla="*/ 640618 h 695057"/>
                <a:gd name="connsiteX327" fmla="*/ 383611 w 416527"/>
                <a:gd name="connsiteY327" fmla="*/ 643150 h 695057"/>
                <a:gd name="connsiteX328" fmla="*/ 383611 w 416527"/>
                <a:gd name="connsiteY328" fmla="*/ 645682 h 695057"/>
                <a:gd name="connsiteX329" fmla="*/ 381079 w 416527"/>
                <a:gd name="connsiteY329" fmla="*/ 645682 h 695057"/>
                <a:gd name="connsiteX330" fmla="*/ 381079 w 416527"/>
                <a:gd name="connsiteY330" fmla="*/ 648215 h 695057"/>
                <a:gd name="connsiteX331" fmla="*/ 378547 w 416527"/>
                <a:gd name="connsiteY331" fmla="*/ 650746 h 695057"/>
                <a:gd name="connsiteX332" fmla="*/ 376015 w 416527"/>
                <a:gd name="connsiteY332" fmla="*/ 653279 h 695057"/>
                <a:gd name="connsiteX333" fmla="*/ 376015 w 416527"/>
                <a:gd name="connsiteY333" fmla="*/ 655811 h 695057"/>
                <a:gd name="connsiteX334" fmla="*/ 376015 w 416527"/>
                <a:gd name="connsiteY334" fmla="*/ 658343 h 695057"/>
                <a:gd name="connsiteX335" fmla="*/ 373483 w 416527"/>
                <a:gd name="connsiteY335" fmla="*/ 660875 h 695057"/>
                <a:gd name="connsiteX336" fmla="*/ 370951 w 416527"/>
                <a:gd name="connsiteY336" fmla="*/ 660875 h 695057"/>
                <a:gd name="connsiteX337" fmla="*/ 370951 w 416527"/>
                <a:gd name="connsiteY337" fmla="*/ 660875 h 695057"/>
                <a:gd name="connsiteX338" fmla="*/ 370951 w 416527"/>
                <a:gd name="connsiteY338" fmla="*/ 653279 h 695057"/>
                <a:gd name="connsiteX339" fmla="*/ 370951 w 416527"/>
                <a:gd name="connsiteY339" fmla="*/ 650746 h 695057"/>
                <a:gd name="connsiteX340" fmla="*/ 368418 w 416527"/>
                <a:gd name="connsiteY340" fmla="*/ 648215 h 695057"/>
                <a:gd name="connsiteX341" fmla="*/ 368418 w 416527"/>
                <a:gd name="connsiteY341" fmla="*/ 645682 h 695057"/>
                <a:gd name="connsiteX342" fmla="*/ 368418 w 416527"/>
                <a:gd name="connsiteY342" fmla="*/ 643150 h 695057"/>
                <a:gd name="connsiteX343" fmla="*/ 368418 w 416527"/>
                <a:gd name="connsiteY343" fmla="*/ 640618 h 695057"/>
                <a:gd name="connsiteX344" fmla="*/ 370951 w 416527"/>
                <a:gd name="connsiteY344" fmla="*/ 640618 h 695057"/>
                <a:gd name="connsiteX345" fmla="*/ 370951 w 416527"/>
                <a:gd name="connsiteY345" fmla="*/ 638086 h 695057"/>
                <a:gd name="connsiteX346" fmla="*/ 370951 w 416527"/>
                <a:gd name="connsiteY346" fmla="*/ 635554 h 695057"/>
                <a:gd name="connsiteX347" fmla="*/ 370951 w 416527"/>
                <a:gd name="connsiteY347" fmla="*/ 633022 h 695057"/>
                <a:gd name="connsiteX348" fmla="*/ 370951 w 416527"/>
                <a:gd name="connsiteY348" fmla="*/ 630490 h 695057"/>
                <a:gd name="connsiteX349" fmla="*/ 368418 w 416527"/>
                <a:gd name="connsiteY349" fmla="*/ 630490 h 695057"/>
                <a:gd name="connsiteX350" fmla="*/ 365886 w 416527"/>
                <a:gd name="connsiteY350" fmla="*/ 630490 h 695057"/>
                <a:gd name="connsiteX351" fmla="*/ 363355 w 416527"/>
                <a:gd name="connsiteY351" fmla="*/ 639352 h 695057"/>
                <a:gd name="connsiteX352" fmla="*/ 363355 w 416527"/>
                <a:gd name="connsiteY352" fmla="*/ 641884 h 695057"/>
                <a:gd name="connsiteX353" fmla="*/ 360822 w 416527"/>
                <a:gd name="connsiteY353" fmla="*/ 641884 h 695057"/>
                <a:gd name="connsiteX354" fmla="*/ 355758 w 416527"/>
                <a:gd name="connsiteY354" fmla="*/ 639352 h 695057"/>
                <a:gd name="connsiteX355" fmla="*/ 350694 w 416527"/>
                <a:gd name="connsiteY355" fmla="*/ 636820 h 695057"/>
                <a:gd name="connsiteX356" fmla="*/ 343098 w 416527"/>
                <a:gd name="connsiteY356" fmla="*/ 634288 h 695057"/>
                <a:gd name="connsiteX357" fmla="*/ 340565 w 416527"/>
                <a:gd name="connsiteY357" fmla="*/ 629224 h 695057"/>
                <a:gd name="connsiteX358" fmla="*/ 338034 w 416527"/>
                <a:gd name="connsiteY358" fmla="*/ 629224 h 695057"/>
                <a:gd name="connsiteX359" fmla="*/ 335502 w 416527"/>
                <a:gd name="connsiteY359" fmla="*/ 626692 h 695057"/>
                <a:gd name="connsiteX360" fmla="*/ 332969 w 416527"/>
                <a:gd name="connsiteY360" fmla="*/ 624160 h 695057"/>
                <a:gd name="connsiteX361" fmla="*/ 327905 w 416527"/>
                <a:gd name="connsiteY361" fmla="*/ 617830 h 695057"/>
                <a:gd name="connsiteX362" fmla="*/ 327905 w 416527"/>
                <a:gd name="connsiteY362" fmla="*/ 615297 h 695057"/>
                <a:gd name="connsiteX363" fmla="*/ 325373 w 416527"/>
                <a:gd name="connsiteY363" fmla="*/ 612765 h 695057"/>
                <a:gd name="connsiteX364" fmla="*/ 325373 w 416527"/>
                <a:gd name="connsiteY364" fmla="*/ 610233 h 695057"/>
                <a:gd name="connsiteX365" fmla="*/ 327905 w 416527"/>
                <a:gd name="connsiteY365" fmla="*/ 610233 h 695057"/>
                <a:gd name="connsiteX366" fmla="*/ 327905 w 416527"/>
                <a:gd name="connsiteY366" fmla="*/ 605169 h 695057"/>
                <a:gd name="connsiteX367" fmla="*/ 325373 w 416527"/>
                <a:gd name="connsiteY367" fmla="*/ 600105 h 695057"/>
                <a:gd name="connsiteX368" fmla="*/ 322841 w 416527"/>
                <a:gd name="connsiteY368" fmla="*/ 600105 h 695057"/>
                <a:gd name="connsiteX369" fmla="*/ 322841 w 416527"/>
                <a:gd name="connsiteY369" fmla="*/ 602637 h 695057"/>
                <a:gd name="connsiteX370" fmla="*/ 325373 w 416527"/>
                <a:gd name="connsiteY370" fmla="*/ 597573 h 695057"/>
                <a:gd name="connsiteX371" fmla="*/ 325373 w 416527"/>
                <a:gd name="connsiteY371" fmla="*/ 595041 h 695057"/>
                <a:gd name="connsiteX372" fmla="*/ 325373 w 416527"/>
                <a:gd name="connsiteY372" fmla="*/ 592509 h 695057"/>
                <a:gd name="connsiteX373" fmla="*/ 327905 w 416527"/>
                <a:gd name="connsiteY373" fmla="*/ 587444 h 695057"/>
                <a:gd name="connsiteX374" fmla="*/ 330437 w 416527"/>
                <a:gd name="connsiteY374" fmla="*/ 587444 h 695057"/>
                <a:gd name="connsiteX375" fmla="*/ 330437 w 416527"/>
                <a:gd name="connsiteY375" fmla="*/ 584912 h 695057"/>
                <a:gd name="connsiteX376" fmla="*/ 335502 w 416527"/>
                <a:gd name="connsiteY376" fmla="*/ 578582 h 695057"/>
                <a:gd name="connsiteX377" fmla="*/ 335502 w 416527"/>
                <a:gd name="connsiteY377" fmla="*/ 577316 h 695057"/>
                <a:gd name="connsiteX378" fmla="*/ 332969 w 416527"/>
                <a:gd name="connsiteY378" fmla="*/ 577316 h 695057"/>
                <a:gd name="connsiteX379" fmla="*/ 332969 w 416527"/>
                <a:gd name="connsiteY379" fmla="*/ 577316 h 695057"/>
                <a:gd name="connsiteX380" fmla="*/ 332969 w 416527"/>
                <a:gd name="connsiteY380" fmla="*/ 574784 h 695057"/>
                <a:gd name="connsiteX381" fmla="*/ 332969 w 416527"/>
                <a:gd name="connsiteY381" fmla="*/ 572252 h 695057"/>
                <a:gd name="connsiteX382" fmla="*/ 327905 w 416527"/>
                <a:gd name="connsiteY382" fmla="*/ 567188 h 695057"/>
                <a:gd name="connsiteX383" fmla="*/ 327905 w 416527"/>
                <a:gd name="connsiteY383" fmla="*/ 564656 h 695057"/>
                <a:gd name="connsiteX384" fmla="*/ 325373 w 416527"/>
                <a:gd name="connsiteY384" fmla="*/ 564656 h 695057"/>
                <a:gd name="connsiteX385" fmla="*/ 322841 w 416527"/>
                <a:gd name="connsiteY385" fmla="*/ 564656 h 695057"/>
                <a:gd name="connsiteX386" fmla="*/ 320309 w 416527"/>
                <a:gd name="connsiteY386" fmla="*/ 564656 h 695057"/>
                <a:gd name="connsiteX387" fmla="*/ 317777 w 416527"/>
                <a:gd name="connsiteY387" fmla="*/ 562123 h 695057"/>
                <a:gd name="connsiteX388" fmla="*/ 317777 w 416527"/>
                <a:gd name="connsiteY388" fmla="*/ 559592 h 695057"/>
                <a:gd name="connsiteX389" fmla="*/ 315244 w 416527"/>
                <a:gd name="connsiteY389" fmla="*/ 557059 h 695057"/>
                <a:gd name="connsiteX390" fmla="*/ 312713 w 416527"/>
                <a:gd name="connsiteY390" fmla="*/ 557059 h 695057"/>
                <a:gd name="connsiteX391" fmla="*/ 310181 w 416527"/>
                <a:gd name="connsiteY391" fmla="*/ 557059 h 695057"/>
                <a:gd name="connsiteX392" fmla="*/ 307648 w 416527"/>
                <a:gd name="connsiteY392" fmla="*/ 557059 h 695057"/>
                <a:gd name="connsiteX393" fmla="*/ 307648 w 416527"/>
                <a:gd name="connsiteY393" fmla="*/ 559592 h 695057"/>
                <a:gd name="connsiteX394" fmla="*/ 310181 w 416527"/>
                <a:gd name="connsiteY394" fmla="*/ 562123 h 695057"/>
                <a:gd name="connsiteX395" fmla="*/ 310181 w 416527"/>
                <a:gd name="connsiteY395" fmla="*/ 564656 h 695057"/>
                <a:gd name="connsiteX396" fmla="*/ 307648 w 416527"/>
                <a:gd name="connsiteY396" fmla="*/ 567188 h 695057"/>
                <a:gd name="connsiteX397" fmla="*/ 305116 w 416527"/>
                <a:gd name="connsiteY397" fmla="*/ 567188 h 695057"/>
                <a:gd name="connsiteX398" fmla="*/ 305116 w 416527"/>
                <a:gd name="connsiteY398" fmla="*/ 569720 h 695057"/>
                <a:gd name="connsiteX399" fmla="*/ 307648 w 416527"/>
                <a:gd name="connsiteY399" fmla="*/ 574784 h 695057"/>
                <a:gd name="connsiteX400" fmla="*/ 307648 w 416527"/>
                <a:gd name="connsiteY400" fmla="*/ 579848 h 695057"/>
                <a:gd name="connsiteX401" fmla="*/ 305116 w 416527"/>
                <a:gd name="connsiteY401" fmla="*/ 579848 h 695057"/>
                <a:gd name="connsiteX402" fmla="*/ 305116 w 416527"/>
                <a:gd name="connsiteY402" fmla="*/ 577316 h 695057"/>
                <a:gd name="connsiteX403" fmla="*/ 302584 w 416527"/>
                <a:gd name="connsiteY403" fmla="*/ 577316 h 695057"/>
                <a:gd name="connsiteX404" fmla="*/ 302584 w 416527"/>
                <a:gd name="connsiteY404" fmla="*/ 574784 h 695057"/>
                <a:gd name="connsiteX405" fmla="*/ 302584 w 416527"/>
                <a:gd name="connsiteY405" fmla="*/ 572252 h 695057"/>
                <a:gd name="connsiteX406" fmla="*/ 300053 w 416527"/>
                <a:gd name="connsiteY406" fmla="*/ 572252 h 695057"/>
                <a:gd name="connsiteX407" fmla="*/ 297520 w 416527"/>
                <a:gd name="connsiteY407" fmla="*/ 572252 h 695057"/>
                <a:gd name="connsiteX408" fmla="*/ 300053 w 416527"/>
                <a:gd name="connsiteY408" fmla="*/ 572252 h 695057"/>
                <a:gd name="connsiteX409" fmla="*/ 300053 w 416527"/>
                <a:gd name="connsiteY409" fmla="*/ 574784 h 695057"/>
                <a:gd name="connsiteX410" fmla="*/ 297520 w 416527"/>
                <a:gd name="connsiteY410" fmla="*/ 574784 h 695057"/>
                <a:gd name="connsiteX411" fmla="*/ 297520 w 416527"/>
                <a:gd name="connsiteY411" fmla="*/ 572252 h 695057"/>
                <a:gd name="connsiteX412" fmla="*/ 294988 w 416527"/>
                <a:gd name="connsiteY412" fmla="*/ 572252 h 695057"/>
                <a:gd name="connsiteX413" fmla="*/ 294988 w 416527"/>
                <a:gd name="connsiteY413" fmla="*/ 569720 h 695057"/>
                <a:gd name="connsiteX414" fmla="*/ 297520 w 416527"/>
                <a:gd name="connsiteY414" fmla="*/ 569720 h 695057"/>
                <a:gd name="connsiteX415" fmla="*/ 300053 w 416527"/>
                <a:gd name="connsiteY415" fmla="*/ 569720 h 695057"/>
                <a:gd name="connsiteX416" fmla="*/ 300053 w 416527"/>
                <a:gd name="connsiteY416" fmla="*/ 567188 h 695057"/>
                <a:gd name="connsiteX417" fmla="*/ 297520 w 416527"/>
                <a:gd name="connsiteY417" fmla="*/ 562123 h 695057"/>
                <a:gd name="connsiteX418" fmla="*/ 294988 w 416527"/>
                <a:gd name="connsiteY418" fmla="*/ 562123 h 695057"/>
                <a:gd name="connsiteX419" fmla="*/ 294988 w 416527"/>
                <a:gd name="connsiteY419" fmla="*/ 564656 h 695057"/>
                <a:gd name="connsiteX420" fmla="*/ 294988 w 416527"/>
                <a:gd name="connsiteY420" fmla="*/ 564656 h 695057"/>
                <a:gd name="connsiteX421" fmla="*/ 294988 w 416527"/>
                <a:gd name="connsiteY421" fmla="*/ 567188 h 695057"/>
                <a:gd name="connsiteX422" fmla="*/ 294988 w 416527"/>
                <a:gd name="connsiteY422" fmla="*/ 569720 h 695057"/>
                <a:gd name="connsiteX423" fmla="*/ 294988 w 416527"/>
                <a:gd name="connsiteY423" fmla="*/ 574784 h 695057"/>
                <a:gd name="connsiteX424" fmla="*/ 294988 w 416527"/>
                <a:gd name="connsiteY424" fmla="*/ 577316 h 695057"/>
                <a:gd name="connsiteX425" fmla="*/ 294988 w 416527"/>
                <a:gd name="connsiteY425" fmla="*/ 579848 h 695057"/>
                <a:gd name="connsiteX426" fmla="*/ 294988 w 416527"/>
                <a:gd name="connsiteY426" fmla="*/ 582380 h 695057"/>
                <a:gd name="connsiteX427" fmla="*/ 292456 w 416527"/>
                <a:gd name="connsiteY427" fmla="*/ 582380 h 695057"/>
                <a:gd name="connsiteX428" fmla="*/ 289924 w 416527"/>
                <a:gd name="connsiteY428" fmla="*/ 582380 h 695057"/>
                <a:gd name="connsiteX429" fmla="*/ 287392 w 416527"/>
                <a:gd name="connsiteY429" fmla="*/ 582380 h 695057"/>
                <a:gd name="connsiteX430" fmla="*/ 287392 w 416527"/>
                <a:gd name="connsiteY430" fmla="*/ 579848 h 695057"/>
                <a:gd name="connsiteX431" fmla="*/ 287392 w 416527"/>
                <a:gd name="connsiteY431" fmla="*/ 577316 h 695057"/>
                <a:gd name="connsiteX432" fmla="*/ 287392 w 416527"/>
                <a:gd name="connsiteY432" fmla="*/ 574784 h 695057"/>
                <a:gd name="connsiteX433" fmla="*/ 287392 w 416527"/>
                <a:gd name="connsiteY433" fmla="*/ 565922 h 695057"/>
                <a:gd name="connsiteX434" fmla="*/ 287392 w 416527"/>
                <a:gd name="connsiteY434" fmla="*/ 563389 h 695057"/>
                <a:gd name="connsiteX435" fmla="*/ 287392 w 416527"/>
                <a:gd name="connsiteY435" fmla="*/ 560858 h 695057"/>
                <a:gd name="connsiteX436" fmla="*/ 284860 w 416527"/>
                <a:gd name="connsiteY436" fmla="*/ 560858 h 695057"/>
                <a:gd name="connsiteX437" fmla="*/ 282328 w 416527"/>
                <a:gd name="connsiteY437" fmla="*/ 560858 h 695057"/>
                <a:gd name="connsiteX438" fmla="*/ 277263 w 416527"/>
                <a:gd name="connsiteY438" fmla="*/ 563389 h 695057"/>
                <a:gd name="connsiteX439" fmla="*/ 277263 w 416527"/>
                <a:gd name="connsiteY439" fmla="*/ 565922 h 695057"/>
                <a:gd name="connsiteX440" fmla="*/ 274732 w 416527"/>
                <a:gd name="connsiteY440" fmla="*/ 568454 h 695057"/>
                <a:gd name="connsiteX441" fmla="*/ 274732 w 416527"/>
                <a:gd name="connsiteY441" fmla="*/ 570986 h 695057"/>
                <a:gd name="connsiteX442" fmla="*/ 272199 w 416527"/>
                <a:gd name="connsiteY442" fmla="*/ 576050 h 695057"/>
                <a:gd name="connsiteX443" fmla="*/ 272199 w 416527"/>
                <a:gd name="connsiteY443" fmla="*/ 578582 h 695057"/>
                <a:gd name="connsiteX444" fmla="*/ 272199 w 416527"/>
                <a:gd name="connsiteY444" fmla="*/ 581114 h 695057"/>
                <a:gd name="connsiteX445" fmla="*/ 269667 w 416527"/>
                <a:gd name="connsiteY445" fmla="*/ 583646 h 695057"/>
                <a:gd name="connsiteX446" fmla="*/ 269667 w 416527"/>
                <a:gd name="connsiteY446" fmla="*/ 581114 h 695057"/>
                <a:gd name="connsiteX447" fmla="*/ 269667 w 416527"/>
                <a:gd name="connsiteY447" fmla="*/ 583646 h 695057"/>
                <a:gd name="connsiteX448" fmla="*/ 269667 w 416527"/>
                <a:gd name="connsiteY448" fmla="*/ 586178 h 695057"/>
                <a:gd name="connsiteX449" fmla="*/ 267135 w 416527"/>
                <a:gd name="connsiteY449" fmla="*/ 591243 h 695057"/>
                <a:gd name="connsiteX450" fmla="*/ 267135 w 416527"/>
                <a:gd name="connsiteY450" fmla="*/ 593774 h 695057"/>
                <a:gd name="connsiteX451" fmla="*/ 264603 w 416527"/>
                <a:gd name="connsiteY451" fmla="*/ 598839 h 695057"/>
                <a:gd name="connsiteX452" fmla="*/ 264603 w 416527"/>
                <a:gd name="connsiteY452" fmla="*/ 601371 h 695057"/>
                <a:gd name="connsiteX453" fmla="*/ 264603 w 416527"/>
                <a:gd name="connsiteY453" fmla="*/ 603903 h 695057"/>
                <a:gd name="connsiteX454" fmla="*/ 262071 w 416527"/>
                <a:gd name="connsiteY454" fmla="*/ 603903 h 695057"/>
                <a:gd name="connsiteX455" fmla="*/ 259539 w 416527"/>
                <a:gd name="connsiteY455" fmla="*/ 601371 h 695057"/>
                <a:gd name="connsiteX456" fmla="*/ 257007 w 416527"/>
                <a:gd name="connsiteY456" fmla="*/ 598839 h 695057"/>
                <a:gd name="connsiteX457" fmla="*/ 254474 w 416527"/>
                <a:gd name="connsiteY457" fmla="*/ 593774 h 695057"/>
                <a:gd name="connsiteX458" fmla="*/ 254474 w 416527"/>
                <a:gd name="connsiteY458" fmla="*/ 591243 h 695057"/>
                <a:gd name="connsiteX459" fmla="*/ 257007 w 416527"/>
                <a:gd name="connsiteY459" fmla="*/ 588710 h 695057"/>
                <a:gd name="connsiteX460" fmla="*/ 259539 w 416527"/>
                <a:gd name="connsiteY460" fmla="*/ 582380 h 695057"/>
                <a:gd name="connsiteX461" fmla="*/ 259539 w 416527"/>
                <a:gd name="connsiteY461" fmla="*/ 577316 h 695057"/>
                <a:gd name="connsiteX462" fmla="*/ 262071 w 416527"/>
                <a:gd name="connsiteY462" fmla="*/ 574784 h 695057"/>
                <a:gd name="connsiteX463" fmla="*/ 262071 w 416527"/>
                <a:gd name="connsiteY463" fmla="*/ 572252 h 695057"/>
                <a:gd name="connsiteX464" fmla="*/ 264603 w 416527"/>
                <a:gd name="connsiteY464" fmla="*/ 569720 h 695057"/>
                <a:gd name="connsiteX465" fmla="*/ 264603 w 416527"/>
                <a:gd name="connsiteY465" fmla="*/ 567188 h 695057"/>
                <a:gd name="connsiteX466" fmla="*/ 262071 w 416527"/>
                <a:gd name="connsiteY466" fmla="*/ 567188 h 695057"/>
                <a:gd name="connsiteX467" fmla="*/ 262071 w 416527"/>
                <a:gd name="connsiteY467" fmla="*/ 564656 h 695057"/>
                <a:gd name="connsiteX468" fmla="*/ 262071 w 416527"/>
                <a:gd name="connsiteY468" fmla="*/ 562123 h 695057"/>
                <a:gd name="connsiteX469" fmla="*/ 264603 w 416527"/>
                <a:gd name="connsiteY469" fmla="*/ 559592 h 695057"/>
                <a:gd name="connsiteX470" fmla="*/ 267135 w 416527"/>
                <a:gd name="connsiteY470" fmla="*/ 554527 h 695057"/>
                <a:gd name="connsiteX471" fmla="*/ 267135 w 416527"/>
                <a:gd name="connsiteY471" fmla="*/ 551995 h 695057"/>
                <a:gd name="connsiteX472" fmla="*/ 269667 w 416527"/>
                <a:gd name="connsiteY472" fmla="*/ 551995 h 695057"/>
                <a:gd name="connsiteX473" fmla="*/ 269667 w 416527"/>
                <a:gd name="connsiteY473" fmla="*/ 549463 h 695057"/>
                <a:gd name="connsiteX474" fmla="*/ 272199 w 416527"/>
                <a:gd name="connsiteY474" fmla="*/ 549463 h 695057"/>
                <a:gd name="connsiteX475" fmla="*/ 274732 w 416527"/>
                <a:gd name="connsiteY475" fmla="*/ 549463 h 695057"/>
                <a:gd name="connsiteX476" fmla="*/ 277263 w 416527"/>
                <a:gd name="connsiteY476" fmla="*/ 549463 h 695057"/>
                <a:gd name="connsiteX477" fmla="*/ 286126 w 416527"/>
                <a:gd name="connsiteY477" fmla="*/ 546931 h 695057"/>
                <a:gd name="connsiteX478" fmla="*/ 288658 w 416527"/>
                <a:gd name="connsiteY478" fmla="*/ 544399 h 695057"/>
                <a:gd name="connsiteX479" fmla="*/ 291190 w 416527"/>
                <a:gd name="connsiteY479" fmla="*/ 544399 h 695057"/>
                <a:gd name="connsiteX480" fmla="*/ 293722 w 416527"/>
                <a:gd name="connsiteY480" fmla="*/ 541867 h 695057"/>
                <a:gd name="connsiteX481" fmla="*/ 293722 w 416527"/>
                <a:gd name="connsiteY481" fmla="*/ 536802 h 695057"/>
                <a:gd name="connsiteX482" fmla="*/ 293722 w 416527"/>
                <a:gd name="connsiteY482" fmla="*/ 531738 h 695057"/>
                <a:gd name="connsiteX483" fmla="*/ 293722 w 416527"/>
                <a:gd name="connsiteY483" fmla="*/ 529207 h 695057"/>
                <a:gd name="connsiteX484" fmla="*/ 296254 w 416527"/>
                <a:gd name="connsiteY484" fmla="*/ 526674 h 695057"/>
                <a:gd name="connsiteX485" fmla="*/ 298786 w 416527"/>
                <a:gd name="connsiteY485" fmla="*/ 526674 h 695057"/>
                <a:gd name="connsiteX486" fmla="*/ 301318 w 416527"/>
                <a:gd name="connsiteY486" fmla="*/ 526674 h 695057"/>
                <a:gd name="connsiteX487" fmla="*/ 303850 w 416527"/>
                <a:gd name="connsiteY487" fmla="*/ 526674 h 695057"/>
                <a:gd name="connsiteX488" fmla="*/ 306383 w 416527"/>
                <a:gd name="connsiteY488" fmla="*/ 521610 h 695057"/>
                <a:gd name="connsiteX489" fmla="*/ 306383 w 416527"/>
                <a:gd name="connsiteY489" fmla="*/ 519078 h 695057"/>
                <a:gd name="connsiteX490" fmla="*/ 306383 w 416527"/>
                <a:gd name="connsiteY490" fmla="*/ 516546 h 695057"/>
                <a:gd name="connsiteX491" fmla="*/ 308914 w 416527"/>
                <a:gd name="connsiteY491" fmla="*/ 519078 h 695057"/>
                <a:gd name="connsiteX492" fmla="*/ 311446 w 416527"/>
                <a:gd name="connsiteY492" fmla="*/ 521610 h 695057"/>
                <a:gd name="connsiteX493" fmla="*/ 313979 w 416527"/>
                <a:gd name="connsiteY493" fmla="*/ 521610 h 695057"/>
                <a:gd name="connsiteX494" fmla="*/ 316511 w 416527"/>
                <a:gd name="connsiteY494" fmla="*/ 521610 h 695057"/>
                <a:gd name="connsiteX495" fmla="*/ 319043 w 416527"/>
                <a:gd name="connsiteY495" fmla="*/ 521610 h 695057"/>
                <a:gd name="connsiteX496" fmla="*/ 319043 w 416527"/>
                <a:gd name="connsiteY496" fmla="*/ 524142 h 695057"/>
                <a:gd name="connsiteX497" fmla="*/ 321575 w 416527"/>
                <a:gd name="connsiteY497" fmla="*/ 526674 h 695057"/>
                <a:gd name="connsiteX498" fmla="*/ 321575 w 416527"/>
                <a:gd name="connsiteY498" fmla="*/ 529207 h 695057"/>
                <a:gd name="connsiteX499" fmla="*/ 324107 w 416527"/>
                <a:gd name="connsiteY499" fmla="*/ 531738 h 695057"/>
                <a:gd name="connsiteX500" fmla="*/ 324107 w 416527"/>
                <a:gd name="connsiteY500" fmla="*/ 540601 h 695057"/>
                <a:gd name="connsiteX501" fmla="*/ 324107 w 416527"/>
                <a:gd name="connsiteY501" fmla="*/ 543133 h 695057"/>
                <a:gd name="connsiteX502" fmla="*/ 321575 w 416527"/>
                <a:gd name="connsiteY502" fmla="*/ 548197 h 695057"/>
                <a:gd name="connsiteX503" fmla="*/ 319043 w 416527"/>
                <a:gd name="connsiteY503" fmla="*/ 548197 h 695057"/>
                <a:gd name="connsiteX504" fmla="*/ 316511 w 416527"/>
                <a:gd name="connsiteY504" fmla="*/ 548197 h 695057"/>
                <a:gd name="connsiteX505" fmla="*/ 316511 w 416527"/>
                <a:gd name="connsiteY505" fmla="*/ 550729 h 695057"/>
                <a:gd name="connsiteX506" fmla="*/ 316511 w 416527"/>
                <a:gd name="connsiteY506" fmla="*/ 553261 h 695057"/>
                <a:gd name="connsiteX507" fmla="*/ 319043 w 416527"/>
                <a:gd name="connsiteY507" fmla="*/ 553261 h 695057"/>
                <a:gd name="connsiteX508" fmla="*/ 319043 w 416527"/>
                <a:gd name="connsiteY508" fmla="*/ 551995 h 695057"/>
                <a:gd name="connsiteX509" fmla="*/ 321575 w 416527"/>
                <a:gd name="connsiteY509" fmla="*/ 551995 h 695057"/>
                <a:gd name="connsiteX510" fmla="*/ 321575 w 416527"/>
                <a:gd name="connsiteY510" fmla="*/ 549463 h 695057"/>
                <a:gd name="connsiteX511" fmla="*/ 324107 w 416527"/>
                <a:gd name="connsiteY511" fmla="*/ 546931 h 695057"/>
                <a:gd name="connsiteX512" fmla="*/ 326639 w 416527"/>
                <a:gd name="connsiteY512" fmla="*/ 544399 h 695057"/>
                <a:gd name="connsiteX513" fmla="*/ 329171 w 416527"/>
                <a:gd name="connsiteY513" fmla="*/ 541867 h 695057"/>
                <a:gd name="connsiteX514" fmla="*/ 331704 w 416527"/>
                <a:gd name="connsiteY514" fmla="*/ 541867 h 695057"/>
                <a:gd name="connsiteX515" fmla="*/ 334235 w 416527"/>
                <a:gd name="connsiteY515" fmla="*/ 544399 h 695057"/>
                <a:gd name="connsiteX516" fmla="*/ 334235 w 416527"/>
                <a:gd name="connsiteY516" fmla="*/ 541867 h 695057"/>
                <a:gd name="connsiteX517" fmla="*/ 336767 w 416527"/>
                <a:gd name="connsiteY517" fmla="*/ 541867 h 695057"/>
                <a:gd name="connsiteX518" fmla="*/ 339300 w 416527"/>
                <a:gd name="connsiteY518" fmla="*/ 539335 h 695057"/>
                <a:gd name="connsiteX519" fmla="*/ 336767 w 416527"/>
                <a:gd name="connsiteY519" fmla="*/ 536802 h 695057"/>
                <a:gd name="connsiteX520" fmla="*/ 339300 w 416527"/>
                <a:gd name="connsiteY520" fmla="*/ 536802 h 695057"/>
                <a:gd name="connsiteX521" fmla="*/ 339300 w 416527"/>
                <a:gd name="connsiteY521" fmla="*/ 534271 h 695057"/>
                <a:gd name="connsiteX522" fmla="*/ 339300 w 416527"/>
                <a:gd name="connsiteY522" fmla="*/ 531738 h 695057"/>
                <a:gd name="connsiteX523" fmla="*/ 339300 w 416527"/>
                <a:gd name="connsiteY523" fmla="*/ 529207 h 695057"/>
                <a:gd name="connsiteX524" fmla="*/ 341832 w 416527"/>
                <a:gd name="connsiteY524" fmla="*/ 526674 h 695057"/>
                <a:gd name="connsiteX525" fmla="*/ 344364 w 416527"/>
                <a:gd name="connsiteY525" fmla="*/ 524142 h 695057"/>
                <a:gd name="connsiteX526" fmla="*/ 346896 w 416527"/>
                <a:gd name="connsiteY526" fmla="*/ 524142 h 695057"/>
                <a:gd name="connsiteX527" fmla="*/ 349428 w 416527"/>
                <a:gd name="connsiteY527" fmla="*/ 526674 h 695057"/>
                <a:gd name="connsiteX528" fmla="*/ 354492 w 416527"/>
                <a:gd name="connsiteY528" fmla="*/ 529207 h 695057"/>
                <a:gd name="connsiteX529" fmla="*/ 357024 w 416527"/>
                <a:gd name="connsiteY529" fmla="*/ 529207 h 695057"/>
                <a:gd name="connsiteX530" fmla="*/ 357024 w 416527"/>
                <a:gd name="connsiteY530" fmla="*/ 526674 h 695057"/>
                <a:gd name="connsiteX531" fmla="*/ 357024 w 416527"/>
                <a:gd name="connsiteY531" fmla="*/ 526674 h 695057"/>
                <a:gd name="connsiteX532" fmla="*/ 357024 w 416527"/>
                <a:gd name="connsiteY532" fmla="*/ 524142 h 695057"/>
                <a:gd name="connsiteX533" fmla="*/ 354492 w 416527"/>
                <a:gd name="connsiteY533" fmla="*/ 524142 h 695057"/>
                <a:gd name="connsiteX534" fmla="*/ 354492 w 416527"/>
                <a:gd name="connsiteY534" fmla="*/ 521610 h 695057"/>
                <a:gd name="connsiteX535" fmla="*/ 357024 w 416527"/>
                <a:gd name="connsiteY535" fmla="*/ 516546 h 695057"/>
                <a:gd name="connsiteX536" fmla="*/ 357024 w 416527"/>
                <a:gd name="connsiteY536" fmla="*/ 511482 h 695057"/>
                <a:gd name="connsiteX537" fmla="*/ 357024 w 416527"/>
                <a:gd name="connsiteY537" fmla="*/ 508950 h 695057"/>
                <a:gd name="connsiteX538" fmla="*/ 357024 w 416527"/>
                <a:gd name="connsiteY538" fmla="*/ 506417 h 695057"/>
                <a:gd name="connsiteX539" fmla="*/ 359556 w 416527"/>
                <a:gd name="connsiteY539" fmla="*/ 506417 h 695057"/>
                <a:gd name="connsiteX540" fmla="*/ 364620 w 416527"/>
                <a:gd name="connsiteY540" fmla="*/ 508950 h 695057"/>
                <a:gd name="connsiteX541" fmla="*/ 364620 w 416527"/>
                <a:gd name="connsiteY541" fmla="*/ 511482 h 695057"/>
                <a:gd name="connsiteX542" fmla="*/ 367153 w 416527"/>
                <a:gd name="connsiteY542" fmla="*/ 514014 h 695057"/>
                <a:gd name="connsiteX543" fmla="*/ 367153 w 416527"/>
                <a:gd name="connsiteY543" fmla="*/ 516546 h 695057"/>
                <a:gd name="connsiteX544" fmla="*/ 369685 w 416527"/>
                <a:gd name="connsiteY544" fmla="*/ 516546 h 695057"/>
                <a:gd name="connsiteX545" fmla="*/ 369685 w 416527"/>
                <a:gd name="connsiteY545" fmla="*/ 514014 h 695057"/>
                <a:gd name="connsiteX546" fmla="*/ 374749 w 416527"/>
                <a:gd name="connsiteY546" fmla="*/ 508950 h 695057"/>
                <a:gd name="connsiteX547" fmla="*/ 379813 w 416527"/>
                <a:gd name="connsiteY547" fmla="*/ 508950 h 695057"/>
                <a:gd name="connsiteX548" fmla="*/ 382345 w 416527"/>
                <a:gd name="connsiteY548" fmla="*/ 508950 h 695057"/>
                <a:gd name="connsiteX549" fmla="*/ 382345 w 416527"/>
                <a:gd name="connsiteY549" fmla="*/ 506417 h 695057"/>
                <a:gd name="connsiteX550" fmla="*/ 384877 w 416527"/>
                <a:gd name="connsiteY550" fmla="*/ 503886 h 695057"/>
                <a:gd name="connsiteX551" fmla="*/ 384877 w 416527"/>
                <a:gd name="connsiteY551" fmla="*/ 501353 h 695057"/>
                <a:gd name="connsiteX552" fmla="*/ 382345 w 416527"/>
                <a:gd name="connsiteY552" fmla="*/ 496289 h 695057"/>
                <a:gd name="connsiteX553" fmla="*/ 382345 w 416527"/>
                <a:gd name="connsiteY553" fmla="*/ 488693 h 695057"/>
                <a:gd name="connsiteX554" fmla="*/ 379813 w 416527"/>
                <a:gd name="connsiteY554" fmla="*/ 483629 h 695057"/>
                <a:gd name="connsiteX555" fmla="*/ 379813 w 416527"/>
                <a:gd name="connsiteY555" fmla="*/ 478565 h 695057"/>
                <a:gd name="connsiteX556" fmla="*/ 379813 w 416527"/>
                <a:gd name="connsiteY556" fmla="*/ 476033 h 695057"/>
                <a:gd name="connsiteX557" fmla="*/ 379813 w 416527"/>
                <a:gd name="connsiteY557" fmla="*/ 476033 h 695057"/>
                <a:gd name="connsiteX558" fmla="*/ 382345 w 416527"/>
                <a:gd name="connsiteY558" fmla="*/ 476033 h 695057"/>
                <a:gd name="connsiteX559" fmla="*/ 384877 w 416527"/>
                <a:gd name="connsiteY559" fmla="*/ 476033 h 695057"/>
                <a:gd name="connsiteX560" fmla="*/ 384877 w 416527"/>
                <a:gd name="connsiteY560" fmla="*/ 478565 h 695057"/>
                <a:gd name="connsiteX561" fmla="*/ 387409 w 416527"/>
                <a:gd name="connsiteY561" fmla="*/ 483629 h 695057"/>
                <a:gd name="connsiteX562" fmla="*/ 392474 w 416527"/>
                <a:gd name="connsiteY562" fmla="*/ 486161 h 695057"/>
                <a:gd name="connsiteX563" fmla="*/ 395006 w 416527"/>
                <a:gd name="connsiteY563" fmla="*/ 486161 h 695057"/>
                <a:gd name="connsiteX564" fmla="*/ 397537 w 416527"/>
                <a:gd name="connsiteY564" fmla="*/ 488693 h 695057"/>
                <a:gd name="connsiteX565" fmla="*/ 397537 w 416527"/>
                <a:gd name="connsiteY565" fmla="*/ 491225 h 695057"/>
                <a:gd name="connsiteX566" fmla="*/ 397537 w 416527"/>
                <a:gd name="connsiteY566" fmla="*/ 493757 h 695057"/>
                <a:gd name="connsiteX567" fmla="*/ 396272 w 416527"/>
                <a:gd name="connsiteY567" fmla="*/ 498821 h 695057"/>
                <a:gd name="connsiteX568" fmla="*/ 5064 w 416527"/>
                <a:gd name="connsiteY568" fmla="*/ 484895 h 695057"/>
                <a:gd name="connsiteX569" fmla="*/ 2532 w 416527"/>
                <a:gd name="connsiteY569" fmla="*/ 484895 h 695057"/>
                <a:gd name="connsiteX570" fmla="*/ 2532 w 416527"/>
                <a:gd name="connsiteY570" fmla="*/ 482363 h 695057"/>
                <a:gd name="connsiteX571" fmla="*/ 0 w 416527"/>
                <a:gd name="connsiteY571" fmla="*/ 482363 h 695057"/>
                <a:gd name="connsiteX572" fmla="*/ 0 w 416527"/>
                <a:gd name="connsiteY572" fmla="*/ 479831 h 695057"/>
                <a:gd name="connsiteX573" fmla="*/ 0 w 416527"/>
                <a:gd name="connsiteY573" fmla="*/ 477299 h 695057"/>
                <a:gd name="connsiteX574" fmla="*/ 0 w 416527"/>
                <a:gd name="connsiteY574" fmla="*/ 476033 h 695057"/>
                <a:gd name="connsiteX575" fmla="*/ 2532 w 416527"/>
                <a:gd name="connsiteY575" fmla="*/ 476033 h 695057"/>
                <a:gd name="connsiteX576" fmla="*/ 2532 w 416527"/>
                <a:gd name="connsiteY576" fmla="*/ 473500 h 695057"/>
                <a:gd name="connsiteX577" fmla="*/ 5064 w 416527"/>
                <a:gd name="connsiteY577" fmla="*/ 473500 h 695057"/>
                <a:gd name="connsiteX578" fmla="*/ 7596 w 416527"/>
                <a:gd name="connsiteY578" fmla="*/ 476033 h 695057"/>
                <a:gd name="connsiteX579" fmla="*/ 7596 w 416527"/>
                <a:gd name="connsiteY579" fmla="*/ 478565 h 695057"/>
                <a:gd name="connsiteX580" fmla="*/ 7596 w 416527"/>
                <a:gd name="connsiteY580" fmla="*/ 481097 h 695057"/>
                <a:gd name="connsiteX581" fmla="*/ 7596 w 416527"/>
                <a:gd name="connsiteY581" fmla="*/ 483629 h 695057"/>
                <a:gd name="connsiteX582" fmla="*/ 5064 w 416527"/>
                <a:gd name="connsiteY582" fmla="*/ 484895 h 695057"/>
                <a:gd name="connsiteX583" fmla="*/ 398804 w 416527"/>
                <a:gd name="connsiteY583" fmla="*/ 476033 h 695057"/>
                <a:gd name="connsiteX584" fmla="*/ 396272 w 416527"/>
                <a:gd name="connsiteY584" fmla="*/ 478565 h 695057"/>
                <a:gd name="connsiteX585" fmla="*/ 396272 w 416527"/>
                <a:gd name="connsiteY585" fmla="*/ 481097 h 695057"/>
                <a:gd name="connsiteX586" fmla="*/ 396272 w 416527"/>
                <a:gd name="connsiteY586" fmla="*/ 483629 h 695057"/>
                <a:gd name="connsiteX587" fmla="*/ 396272 w 416527"/>
                <a:gd name="connsiteY587" fmla="*/ 486161 h 695057"/>
                <a:gd name="connsiteX588" fmla="*/ 393739 w 416527"/>
                <a:gd name="connsiteY588" fmla="*/ 486161 h 695057"/>
                <a:gd name="connsiteX589" fmla="*/ 393739 w 416527"/>
                <a:gd name="connsiteY589" fmla="*/ 488693 h 695057"/>
                <a:gd name="connsiteX590" fmla="*/ 391207 w 416527"/>
                <a:gd name="connsiteY590" fmla="*/ 488693 h 695057"/>
                <a:gd name="connsiteX591" fmla="*/ 391207 w 416527"/>
                <a:gd name="connsiteY591" fmla="*/ 486161 h 695057"/>
                <a:gd name="connsiteX592" fmla="*/ 388676 w 416527"/>
                <a:gd name="connsiteY592" fmla="*/ 486161 h 695057"/>
                <a:gd name="connsiteX593" fmla="*/ 388676 w 416527"/>
                <a:gd name="connsiteY593" fmla="*/ 483629 h 695057"/>
                <a:gd name="connsiteX594" fmla="*/ 388676 w 416527"/>
                <a:gd name="connsiteY594" fmla="*/ 481097 h 695057"/>
                <a:gd name="connsiteX595" fmla="*/ 388676 w 416527"/>
                <a:gd name="connsiteY595" fmla="*/ 478565 h 695057"/>
                <a:gd name="connsiteX596" fmla="*/ 391207 w 416527"/>
                <a:gd name="connsiteY596" fmla="*/ 476033 h 695057"/>
                <a:gd name="connsiteX597" fmla="*/ 393739 w 416527"/>
                <a:gd name="connsiteY597" fmla="*/ 476033 h 695057"/>
                <a:gd name="connsiteX598" fmla="*/ 391207 w 416527"/>
                <a:gd name="connsiteY598" fmla="*/ 476033 h 695057"/>
                <a:gd name="connsiteX599" fmla="*/ 391207 w 416527"/>
                <a:gd name="connsiteY599" fmla="*/ 473500 h 695057"/>
                <a:gd name="connsiteX600" fmla="*/ 391207 w 416527"/>
                <a:gd name="connsiteY600" fmla="*/ 470968 h 695057"/>
                <a:gd name="connsiteX601" fmla="*/ 391207 w 416527"/>
                <a:gd name="connsiteY601" fmla="*/ 468436 h 695057"/>
                <a:gd name="connsiteX602" fmla="*/ 393739 w 416527"/>
                <a:gd name="connsiteY602" fmla="*/ 468436 h 695057"/>
                <a:gd name="connsiteX603" fmla="*/ 393739 w 416527"/>
                <a:gd name="connsiteY603" fmla="*/ 465904 h 695057"/>
                <a:gd name="connsiteX604" fmla="*/ 396272 w 416527"/>
                <a:gd name="connsiteY604" fmla="*/ 465904 h 695057"/>
                <a:gd name="connsiteX605" fmla="*/ 398804 w 416527"/>
                <a:gd name="connsiteY605" fmla="*/ 468436 h 695057"/>
                <a:gd name="connsiteX606" fmla="*/ 398804 w 416527"/>
                <a:gd name="connsiteY606" fmla="*/ 470968 h 695057"/>
                <a:gd name="connsiteX607" fmla="*/ 401336 w 416527"/>
                <a:gd name="connsiteY607" fmla="*/ 470968 h 695057"/>
                <a:gd name="connsiteX608" fmla="*/ 401336 w 416527"/>
                <a:gd name="connsiteY608" fmla="*/ 473500 h 695057"/>
                <a:gd name="connsiteX609" fmla="*/ 398804 w 416527"/>
                <a:gd name="connsiteY609" fmla="*/ 473500 h 695057"/>
                <a:gd name="connsiteX610" fmla="*/ 398804 w 416527"/>
                <a:gd name="connsiteY610" fmla="*/ 476033 h 695057"/>
                <a:gd name="connsiteX611" fmla="*/ 344364 w 416527"/>
                <a:gd name="connsiteY611" fmla="*/ 463372 h 695057"/>
                <a:gd name="connsiteX612" fmla="*/ 346896 w 416527"/>
                <a:gd name="connsiteY612" fmla="*/ 463372 h 695057"/>
                <a:gd name="connsiteX613" fmla="*/ 346896 w 416527"/>
                <a:gd name="connsiteY613" fmla="*/ 465904 h 695057"/>
                <a:gd name="connsiteX614" fmla="*/ 349428 w 416527"/>
                <a:gd name="connsiteY614" fmla="*/ 468436 h 695057"/>
                <a:gd name="connsiteX615" fmla="*/ 351960 w 416527"/>
                <a:gd name="connsiteY615" fmla="*/ 470968 h 695057"/>
                <a:gd name="connsiteX616" fmla="*/ 351960 w 416527"/>
                <a:gd name="connsiteY616" fmla="*/ 473500 h 695057"/>
                <a:gd name="connsiteX617" fmla="*/ 349428 w 416527"/>
                <a:gd name="connsiteY617" fmla="*/ 476033 h 695057"/>
                <a:gd name="connsiteX618" fmla="*/ 349428 w 416527"/>
                <a:gd name="connsiteY618" fmla="*/ 478565 h 695057"/>
                <a:gd name="connsiteX619" fmla="*/ 346896 w 416527"/>
                <a:gd name="connsiteY619" fmla="*/ 478565 h 695057"/>
                <a:gd name="connsiteX620" fmla="*/ 344364 w 416527"/>
                <a:gd name="connsiteY620" fmla="*/ 478565 h 695057"/>
                <a:gd name="connsiteX621" fmla="*/ 341832 w 416527"/>
                <a:gd name="connsiteY621" fmla="*/ 481097 h 695057"/>
                <a:gd name="connsiteX622" fmla="*/ 339300 w 416527"/>
                <a:gd name="connsiteY622" fmla="*/ 483629 h 695057"/>
                <a:gd name="connsiteX623" fmla="*/ 336767 w 416527"/>
                <a:gd name="connsiteY623" fmla="*/ 483629 h 695057"/>
                <a:gd name="connsiteX624" fmla="*/ 329171 w 416527"/>
                <a:gd name="connsiteY624" fmla="*/ 486161 h 695057"/>
                <a:gd name="connsiteX625" fmla="*/ 324107 w 416527"/>
                <a:gd name="connsiteY625" fmla="*/ 483629 h 695057"/>
                <a:gd name="connsiteX626" fmla="*/ 324107 w 416527"/>
                <a:gd name="connsiteY626" fmla="*/ 486161 h 695057"/>
                <a:gd name="connsiteX627" fmla="*/ 321575 w 416527"/>
                <a:gd name="connsiteY627" fmla="*/ 488693 h 695057"/>
                <a:gd name="connsiteX628" fmla="*/ 320309 w 416527"/>
                <a:gd name="connsiteY628" fmla="*/ 488693 h 695057"/>
                <a:gd name="connsiteX629" fmla="*/ 317777 w 416527"/>
                <a:gd name="connsiteY629" fmla="*/ 486161 h 695057"/>
                <a:gd name="connsiteX630" fmla="*/ 315244 w 416527"/>
                <a:gd name="connsiteY630" fmla="*/ 483629 h 695057"/>
                <a:gd name="connsiteX631" fmla="*/ 317777 w 416527"/>
                <a:gd name="connsiteY631" fmla="*/ 481097 h 695057"/>
                <a:gd name="connsiteX632" fmla="*/ 317777 w 416527"/>
                <a:gd name="connsiteY632" fmla="*/ 478565 h 695057"/>
                <a:gd name="connsiteX633" fmla="*/ 320309 w 416527"/>
                <a:gd name="connsiteY633" fmla="*/ 476033 h 695057"/>
                <a:gd name="connsiteX634" fmla="*/ 320309 w 416527"/>
                <a:gd name="connsiteY634" fmla="*/ 476033 h 695057"/>
                <a:gd name="connsiteX635" fmla="*/ 320309 w 416527"/>
                <a:gd name="connsiteY635" fmla="*/ 473500 h 695057"/>
                <a:gd name="connsiteX636" fmla="*/ 322841 w 416527"/>
                <a:gd name="connsiteY636" fmla="*/ 470968 h 695057"/>
                <a:gd name="connsiteX637" fmla="*/ 325373 w 416527"/>
                <a:gd name="connsiteY637" fmla="*/ 468436 h 695057"/>
                <a:gd name="connsiteX638" fmla="*/ 327905 w 416527"/>
                <a:gd name="connsiteY638" fmla="*/ 468436 h 695057"/>
                <a:gd name="connsiteX639" fmla="*/ 330437 w 416527"/>
                <a:gd name="connsiteY639" fmla="*/ 465904 h 695057"/>
                <a:gd name="connsiteX640" fmla="*/ 332969 w 416527"/>
                <a:gd name="connsiteY640" fmla="*/ 460840 h 695057"/>
                <a:gd name="connsiteX641" fmla="*/ 332969 w 416527"/>
                <a:gd name="connsiteY641" fmla="*/ 458308 h 695057"/>
                <a:gd name="connsiteX642" fmla="*/ 335502 w 416527"/>
                <a:gd name="connsiteY642" fmla="*/ 458308 h 695057"/>
                <a:gd name="connsiteX643" fmla="*/ 338034 w 416527"/>
                <a:gd name="connsiteY643" fmla="*/ 458308 h 695057"/>
                <a:gd name="connsiteX644" fmla="*/ 340565 w 416527"/>
                <a:gd name="connsiteY644" fmla="*/ 458308 h 695057"/>
                <a:gd name="connsiteX645" fmla="*/ 343098 w 416527"/>
                <a:gd name="connsiteY645" fmla="*/ 460840 h 695057"/>
                <a:gd name="connsiteX646" fmla="*/ 343098 w 416527"/>
                <a:gd name="connsiteY646" fmla="*/ 463372 h 695057"/>
                <a:gd name="connsiteX647" fmla="*/ 344364 w 416527"/>
                <a:gd name="connsiteY647" fmla="*/ 463372 h 695057"/>
                <a:gd name="connsiteX648" fmla="*/ 368418 w 416527"/>
                <a:gd name="connsiteY648" fmla="*/ 468436 h 695057"/>
                <a:gd name="connsiteX649" fmla="*/ 365886 w 416527"/>
                <a:gd name="connsiteY649" fmla="*/ 468436 h 695057"/>
                <a:gd name="connsiteX650" fmla="*/ 365886 w 416527"/>
                <a:gd name="connsiteY650" fmla="*/ 465904 h 695057"/>
                <a:gd name="connsiteX651" fmla="*/ 363355 w 416527"/>
                <a:gd name="connsiteY651" fmla="*/ 465904 h 695057"/>
                <a:gd name="connsiteX652" fmla="*/ 363355 w 416527"/>
                <a:gd name="connsiteY652" fmla="*/ 463372 h 695057"/>
                <a:gd name="connsiteX653" fmla="*/ 363355 w 416527"/>
                <a:gd name="connsiteY653" fmla="*/ 460840 h 695057"/>
                <a:gd name="connsiteX654" fmla="*/ 365886 w 416527"/>
                <a:gd name="connsiteY654" fmla="*/ 460840 h 695057"/>
                <a:gd name="connsiteX655" fmla="*/ 365886 w 416527"/>
                <a:gd name="connsiteY655" fmla="*/ 458308 h 695057"/>
                <a:gd name="connsiteX656" fmla="*/ 368418 w 416527"/>
                <a:gd name="connsiteY656" fmla="*/ 458308 h 695057"/>
                <a:gd name="connsiteX657" fmla="*/ 370951 w 416527"/>
                <a:gd name="connsiteY657" fmla="*/ 458308 h 695057"/>
                <a:gd name="connsiteX658" fmla="*/ 370951 w 416527"/>
                <a:gd name="connsiteY658" fmla="*/ 460840 h 695057"/>
                <a:gd name="connsiteX659" fmla="*/ 373483 w 416527"/>
                <a:gd name="connsiteY659" fmla="*/ 460840 h 695057"/>
                <a:gd name="connsiteX660" fmla="*/ 373483 w 416527"/>
                <a:gd name="connsiteY660" fmla="*/ 463372 h 695057"/>
                <a:gd name="connsiteX661" fmla="*/ 373483 w 416527"/>
                <a:gd name="connsiteY661" fmla="*/ 465904 h 695057"/>
                <a:gd name="connsiteX662" fmla="*/ 370951 w 416527"/>
                <a:gd name="connsiteY662" fmla="*/ 468436 h 695057"/>
                <a:gd name="connsiteX663" fmla="*/ 368418 w 416527"/>
                <a:gd name="connsiteY663" fmla="*/ 468436 h 695057"/>
                <a:gd name="connsiteX664" fmla="*/ 382345 w 416527"/>
                <a:gd name="connsiteY664" fmla="*/ 473500 h 695057"/>
                <a:gd name="connsiteX665" fmla="*/ 379813 w 416527"/>
                <a:gd name="connsiteY665" fmla="*/ 473500 h 695057"/>
                <a:gd name="connsiteX666" fmla="*/ 382345 w 416527"/>
                <a:gd name="connsiteY666" fmla="*/ 473500 h 695057"/>
                <a:gd name="connsiteX667" fmla="*/ 382345 w 416527"/>
                <a:gd name="connsiteY667" fmla="*/ 470968 h 695057"/>
                <a:gd name="connsiteX668" fmla="*/ 382345 w 416527"/>
                <a:gd name="connsiteY668" fmla="*/ 468436 h 695057"/>
                <a:gd name="connsiteX669" fmla="*/ 377281 w 416527"/>
                <a:gd name="connsiteY669" fmla="*/ 463372 h 695057"/>
                <a:gd name="connsiteX670" fmla="*/ 377281 w 416527"/>
                <a:gd name="connsiteY670" fmla="*/ 460840 h 695057"/>
                <a:gd name="connsiteX671" fmla="*/ 377281 w 416527"/>
                <a:gd name="connsiteY671" fmla="*/ 451978 h 695057"/>
                <a:gd name="connsiteX672" fmla="*/ 382345 w 416527"/>
                <a:gd name="connsiteY672" fmla="*/ 446914 h 695057"/>
                <a:gd name="connsiteX673" fmla="*/ 382345 w 416527"/>
                <a:gd name="connsiteY673" fmla="*/ 444381 h 695057"/>
                <a:gd name="connsiteX674" fmla="*/ 384877 w 416527"/>
                <a:gd name="connsiteY674" fmla="*/ 446914 h 695057"/>
                <a:gd name="connsiteX675" fmla="*/ 384877 w 416527"/>
                <a:gd name="connsiteY675" fmla="*/ 449446 h 695057"/>
                <a:gd name="connsiteX676" fmla="*/ 382345 w 416527"/>
                <a:gd name="connsiteY676" fmla="*/ 454510 h 695057"/>
                <a:gd name="connsiteX677" fmla="*/ 382345 w 416527"/>
                <a:gd name="connsiteY677" fmla="*/ 459574 h 695057"/>
                <a:gd name="connsiteX678" fmla="*/ 384877 w 416527"/>
                <a:gd name="connsiteY678" fmla="*/ 462106 h 695057"/>
                <a:gd name="connsiteX679" fmla="*/ 384877 w 416527"/>
                <a:gd name="connsiteY679" fmla="*/ 464638 h 695057"/>
                <a:gd name="connsiteX680" fmla="*/ 384877 w 416527"/>
                <a:gd name="connsiteY680" fmla="*/ 470968 h 695057"/>
                <a:gd name="connsiteX681" fmla="*/ 384877 w 416527"/>
                <a:gd name="connsiteY681" fmla="*/ 473500 h 695057"/>
                <a:gd name="connsiteX682" fmla="*/ 382345 w 416527"/>
                <a:gd name="connsiteY682" fmla="*/ 473500 h 695057"/>
                <a:gd name="connsiteX683" fmla="*/ 189907 w 416527"/>
                <a:gd name="connsiteY683" fmla="*/ 448179 h 695057"/>
                <a:gd name="connsiteX684" fmla="*/ 187374 w 416527"/>
                <a:gd name="connsiteY684" fmla="*/ 448179 h 695057"/>
                <a:gd name="connsiteX685" fmla="*/ 184842 w 416527"/>
                <a:gd name="connsiteY685" fmla="*/ 448179 h 695057"/>
                <a:gd name="connsiteX686" fmla="*/ 184842 w 416527"/>
                <a:gd name="connsiteY686" fmla="*/ 445648 h 695057"/>
                <a:gd name="connsiteX687" fmla="*/ 184842 w 416527"/>
                <a:gd name="connsiteY687" fmla="*/ 443115 h 695057"/>
                <a:gd name="connsiteX688" fmla="*/ 184842 w 416527"/>
                <a:gd name="connsiteY688" fmla="*/ 440583 h 695057"/>
                <a:gd name="connsiteX689" fmla="*/ 184842 w 416527"/>
                <a:gd name="connsiteY689" fmla="*/ 438051 h 695057"/>
                <a:gd name="connsiteX690" fmla="*/ 187374 w 416527"/>
                <a:gd name="connsiteY690" fmla="*/ 438051 h 695057"/>
                <a:gd name="connsiteX691" fmla="*/ 189907 w 416527"/>
                <a:gd name="connsiteY691" fmla="*/ 438051 h 695057"/>
                <a:gd name="connsiteX692" fmla="*/ 192439 w 416527"/>
                <a:gd name="connsiteY692" fmla="*/ 438051 h 695057"/>
                <a:gd name="connsiteX693" fmla="*/ 192439 w 416527"/>
                <a:gd name="connsiteY693" fmla="*/ 440583 h 695057"/>
                <a:gd name="connsiteX694" fmla="*/ 192439 w 416527"/>
                <a:gd name="connsiteY694" fmla="*/ 443115 h 695057"/>
                <a:gd name="connsiteX695" fmla="*/ 192439 w 416527"/>
                <a:gd name="connsiteY695" fmla="*/ 445648 h 695057"/>
                <a:gd name="connsiteX696" fmla="*/ 192439 w 416527"/>
                <a:gd name="connsiteY696" fmla="*/ 448179 h 695057"/>
                <a:gd name="connsiteX697" fmla="*/ 189907 w 416527"/>
                <a:gd name="connsiteY697" fmla="*/ 448179 h 695057"/>
                <a:gd name="connsiteX698" fmla="*/ 282328 w 416527"/>
                <a:gd name="connsiteY698" fmla="*/ 448179 h 695057"/>
                <a:gd name="connsiteX699" fmla="*/ 279795 w 416527"/>
                <a:gd name="connsiteY699" fmla="*/ 448179 h 695057"/>
                <a:gd name="connsiteX700" fmla="*/ 277263 w 416527"/>
                <a:gd name="connsiteY700" fmla="*/ 450712 h 695057"/>
                <a:gd name="connsiteX701" fmla="*/ 277263 w 416527"/>
                <a:gd name="connsiteY701" fmla="*/ 448179 h 695057"/>
                <a:gd name="connsiteX702" fmla="*/ 274732 w 416527"/>
                <a:gd name="connsiteY702" fmla="*/ 445648 h 695057"/>
                <a:gd name="connsiteX703" fmla="*/ 277263 w 416527"/>
                <a:gd name="connsiteY703" fmla="*/ 440583 h 695057"/>
                <a:gd name="connsiteX704" fmla="*/ 279795 w 416527"/>
                <a:gd name="connsiteY704" fmla="*/ 435519 h 695057"/>
                <a:gd name="connsiteX705" fmla="*/ 282328 w 416527"/>
                <a:gd name="connsiteY705" fmla="*/ 432987 h 695057"/>
                <a:gd name="connsiteX706" fmla="*/ 284860 w 416527"/>
                <a:gd name="connsiteY706" fmla="*/ 435519 h 695057"/>
                <a:gd name="connsiteX707" fmla="*/ 284860 w 416527"/>
                <a:gd name="connsiteY707" fmla="*/ 438051 h 695057"/>
                <a:gd name="connsiteX708" fmla="*/ 284860 w 416527"/>
                <a:gd name="connsiteY708" fmla="*/ 440583 h 695057"/>
                <a:gd name="connsiteX709" fmla="*/ 282328 w 416527"/>
                <a:gd name="connsiteY709" fmla="*/ 445648 h 695057"/>
                <a:gd name="connsiteX710" fmla="*/ 282328 w 416527"/>
                <a:gd name="connsiteY710" fmla="*/ 448179 h 695057"/>
                <a:gd name="connsiteX711" fmla="*/ 346896 w 416527"/>
                <a:gd name="connsiteY711" fmla="*/ 434253 h 695057"/>
                <a:gd name="connsiteX712" fmla="*/ 346896 w 416527"/>
                <a:gd name="connsiteY712" fmla="*/ 436785 h 695057"/>
                <a:gd name="connsiteX713" fmla="*/ 346896 w 416527"/>
                <a:gd name="connsiteY713" fmla="*/ 439317 h 695057"/>
                <a:gd name="connsiteX714" fmla="*/ 346896 w 416527"/>
                <a:gd name="connsiteY714" fmla="*/ 441849 h 695057"/>
                <a:gd name="connsiteX715" fmla="*/ 344364 w 416527"/>
                <a:gd name="connsiteY715" fmla="*/ 444381 h 695057"/>
                <a:gd name="connsiteX716" fmla="*/ 341832 w 416527"/>
                <a:gd name="connsiteY716" fmla="*/ 444381 h 695057"/>
                <a:gd name="connsiteX717" fmla="*/ 339300 w 416527"/>
                <a:gd name="connsiteY717" fmla="*/ 444381 h 695057"/>
                <a:gd name="connsiteX718" fmla="*/ 336767 w 416527"/>
                <a:gd name="connsiteY718" fmla="*/ 444381 h 695057"/>
                <a:gd name="connsiteX719" fmla="*/ 334235 w 416527"/>
                <a:gd name="connsiteY719" fmla="*/ 441849 h 695057"/>
                <a:gd name="connsiteX720" fmla="*/ 334235 w 416527"/>
                <a:gd name="connsiteY720" fmla="*/ 438051 h 695057"/>
                <a:gd name="connsiteX721" fmla="*/ 334235 w 416527"/>
                <a:gd name="connsiteY721" fmla="*/ 435519 h 695057"/>
                <a:gd name="connsiteX722" fmla="*/ 336767 w 416527"/>
                <a:gd name="connsiteY722" fmla="*/ 435519 h 695057"/>
                <a:gd name="connsiteX723" fmla="*/ 336767 w 416527"/>
                <a:gd name="connsiteY723" fmla="*/ 432987 h 695057"/>
                <a:gd name="connsiteX724" fmla="*/ 339300 w 416527"/>
                <a:gd name="connsiteY724" fmla="*/ 432987 h 695057"/>
                <a:gd name="connsiteX725" fmla="*/ 341832 w 416527"/>
                <a:gd name="connsiteY725" fmla="*/ 432987 h 695057"/>
                <a:gd name="connsiteX726" fmla="*/ 344364 w 416527"/>
                <a:gd name="connsiteY726" fmla="*/ 432987 h 695057"/>
                <a:gd name="connsiteX727" fmla="*/ 346896 w 416527"/>
                <a:gd name="connsiteY727" fmla="*/ 432987 h 695057"/>
                <a:gd name="connsiteX728" fmla="*/ 387409 w 416527"/>
                <a:gd name="connsiteY728" fmla="*/ 438051 h 695057"/>
                <a:gd name="connsiteX729" fmla="*/ 384877 w 416527"/>
                <a:gd name="connsiteY729" fmla="*/ 438051 h 695057"/>
                <a:gd name="connsiteX730" fmla="*/ 382345 w 416527"/>
                <a:gd name="connsiteY730" fmla="*/ 438051 h 695057"/>
                <a:gd name="connsiteX731" fmla="*/ 382345 w 416527"/>
                <a:gd name="connsiteY731" fmla="*/ 435519 h 695057"/>
                <a:gd name="connsiteX732" fmla="*/ 382345 w 416527"/>
                <a:gd name="connsiteY732" fmla="*/ 432987 h 695057"/>
                <a:gd name="connsiteX733" fmla="*/ 382345 w 416527"/>
                <a:gd name="connsiteY733" fmla="*/ 430455 h 695057"/>
                <a:gd name="connsiteX734" fmla="*/ 384877 w 416527"/>
                <a:gd name="connsiteY734" fmla="*/ 427923 h 695057"/>
                <a:gd name="connsiteX735" fmla="*/ 387409 w 416527"/>
                <a:gd name="connsiteY735" fmla="*/ 427923 h 695057"/>
                <a:gd name="connsiteX736" fmla="*/ 389941 w 416527"/>
                <a:gd name="connsiteY736" fmla="*/ 430455 h 695057"/>
                <a:gd name="connsiteX737" fmla="*/ 389941 w 416527"/>
                <a:gd name="connsiteY737" fmla="*/ 432987 h 695057"/>
                <a:gd name="connsiteX738" fmla="*/ 389941 w 416527"/>
                <a:gd name="connsiteY738" fmla="*/ 435519 h 695057"/>
                <a:gd name="connsiteX739" fmla="*/ 389941 w 416527"/>
                <a:gd name="connsiteY739" fmla="*/ 438051 h 695057"/>
                <a:gd name="connsiteX740" fmla="*/ 387409 w 416527"/>
                <a:gd name="connsiteY740" fmla="*/ 438051 h 695057"/>
                <a:gd name="connsiteX741" fmla="*/ 230420 w 416527"/>
                <a:gd name="connsiteY741" fmla="*/ 436785 h 695057"/>
                <a:gd name="connsiteX742" fmla="*/ 227888 w 416527"/>
                <a:gd name="connsiteY742" fmla="*/ 436785 h 695057"/>
                <a:gd name="connsiteX743" fmla="*/ 225356 w 416527"/>
                <a:gd name="connsiteY743" fmla="*/ 434253 h 695057"/>
                <a:gd name="connsiteX744" fmla="*/ 225356 w 416527"/>
                <a:gd name="connsiteY744" fmla="*/ 431721 h 695057"/>
                <a:gd name="connsiteX745" fmla="*/ 225356 w 416527"/>
                <a:gd name="connsiteY745" fmla="*/ 429189 h 695057"/>
                <a:gd name="connsiteX746" fmla="*/ 225356 w 416527"/>
                <a:gd name="connsiteY746" fmla="*/ 426657 h 695057"/>
                <a:gd name="connsiteX747" fmla="*/ 227888 w 416527"/>
                <a:gd name="connsiteY747" fmla="*/ 424125 h 695057"/>
                <a:gd name="connsiteX748" fmla="*/ 230420 w 416527"/>
                <a:gd name="connsiteY748" fmla="*/ 424125 h 695057"/>
                <a:gd name="connsiteX749" fmla="*/ 230420 w 416527"/>
                <a:gd name="connsiteY749" fmla="*/ 426657 h 695057"/>
                <a:gd name="connsiteX750" fmla="*/ 232952 w 416527"/>
                <a:gd name="connsiteY750" fmla="*/ 426657 h 695057"/>
                <a:gd name="connsiteX751" fmla="*/ 232952 w 416527"/>
                <a:gd name="connsiteY751" fmla="*/ 429189 h 695057"/>
                <a:gd name="connsiteX752" fmla="*/ 232952 w 416527"/>
                <a:gd name="connsiteY752" fmla="*/ 431721 h 695057"/>
                <a:gd name="connsiteX753" fmla="*/ 232952 w 416527"/>
                <a:gd name="connsiteY753" fmla="*/ 434253 h 695057"/>
                <a:gd name="connsiteX754" fmla="*/ 230420 w 416527"/>
                <a:gd name="connsiteY754" fmla="*/ 434253 h 695057"/>
                <a:gd name="connsiteX755" fmla="*/ 230420 w 416527"/>
                <a:gd name="connsiteY755" fmla="*/ 436785 h 695057"/>
                <a:gd name="connsiteX756" fmla="*/ 54440 w 416527"/>
                <a:gd name="connsiteY756" fmla="*/ 440583 h 695057"/>
                <a:gd name="connsiteX757" fmla="*/ 51907 w 416527"/>
                <a:gd name="connsiteY757" fmla="*/ 440583 h 695057"/>
                <a:gd name="connsiteX758" fmla="*/ 49375 w 416527"/>
                <a:gd name="connsiteY758" fmla="*/ 440583 h 695057"/>
                <a:gd name="connsiteX759" fmla="*/ 49375 w 416527"/>
                <a:gd name="connsiteY759" fmla="*/ 438051 h 695057"/>
                <a:gd name="connsiteX760" fmla="*/ 46844 w 416527"/>
                <a:gd name="connsiteY760" fmla="*/ 438051 h 695057"/>
                <a:gd name="connsiteX761" fmla="*/ 46844 w 416527"/>
                <a:gd name="connsiteY761" fmla="*/ 435519 h 695057"/>
                <a:gd name="connsiteX762" fmla="*/ 46844 w 416527"/>
                <a:gd name="connsiteY762" fmla="*/ 432987 h 695057"/>
                <a:gd name="connsiteX763" fmla="*/ 46844 w 416527"/>
                <a:gd name="connsiteY763" fmla="*/ 430455 h 695057"/>
                <a:gd name="connsiteX764" fmla="*/ 46844 w 416527"/>
                <a:gd name="connsiteY764" fmla="*/ 427923 h 695057"/>
                <a:gd name="connsiteX765" fmla="*/ 46844 w 416527"/>
                <a:gd name="connsiteY765" fmla="*/ 425391 h 695057"/>
                <a:gd name="connsiteX766" fmla="*/ 49375 w 416527"/>
                <a:gd name="connsiteY766" fmla="*/ 425391 h 695057"/>
                <a:gd name="connsiteX767" fmla="*/ 49375 w 416527"/>
                <a:gd name="connsiteY767" fmla="*/ 422859 h 695057"/>
                <a:gd name="connsiteX768" fmla="*/ 51907 w 416527"/>
                <a:gd name="connsiteY768" fmla="*/ 422859 h 695057"/>
                <a:gd name="connsiteX769" fmla="*/ 54440 w 416527"/>
                <a:gd name="connsiteY769" fmla="*/ 422859 h 695057"/>
                <a:gd name="connsiteX770" fmla="*/ 54440 w 416527"/>
                <a:gd name="connsiteY770" fmla="*/ 425391 h 695057"/>
                <a:gd name="connsiteX771" fmla="*/ 56972 w 416527"/>
                <a:gd name="connsiteY771" fmla="*/ 425391 h 695057"/>
                <a:gd name="connsiteX772" fmla="*/ 56972 w 416527"/>
                <a:gd name="connsiteY772" fmla="*/ 427923 h 695057"/>
                <a:gd name="connsiteX773" fmla="*/ 56972 w 416527"/>
                <a:gd name="connsiteY773" fmla="*/ 430455 h 695057"/>
                <a:gd name="connsiteX774" fmla="*/ 56972 w 416527"/>
                <a:gd name="connsiteY774" fmla="*/ 432987 h 695057"/>
                <a:gd name="connsiteX775" fmla="*/ 56972 w 416527"/>
                <a:gd name="connsiteY775" fmla="*/ 435519 h 695057"/>
                <a:gd name="connsiteX776" fmla="*/ 56972 w 416527"/>
                <a:gd name="connsiteY776" fmla="*/ 438051 h 695057"/>
                <a:gd name="connsiteX777" fmla="*/ 54440 w 416527"/>
                <a:gd name="connsiteY777" fmla="*/ 438051 h 695057"/>
                <a:gd name="connsiteX778" fmla="*/ 54440 w 416527"/>
                <a:gd name="connsiteY778" fmla="*/ 440583 h 695057"/>
                <a:gd name="connsiteX779" fmla="*/ 313979 w 416527"/>
                <a:gd name="connsiteY779" fmla="*/ 431721 h 695057"/>
                <a:gd name="connsiteX780" fmla="*/ 308914 w 416527"/>
                <a:gd name="connsiteY780" fmla="*/ 443115 h 695057"/>
                <a:gd name="connsiteX781" fmla="*/ 308914 w 416527"/>
                <a:gd name="connsiteY781" fmla="*/ 445648 h 695057"/>
                <a:gd name="connsiteX782" fmla="*/ 306383 w 416527"/>
                <a:gd name="connsiteY782" fmla="*/ 445648 h 695057"/>
                <a:gd name="connsiteX783" fmla="*/ 306383 w 416527"/>
                <a:gd name="connsiteY783" fmla="*/ 448179 h 695057"/>
                <a:gd name="connsiteX784" fmla="*/ 306383 w 416527"/>
                <a:gd name="connsiteY784" fmla="*/ 450712 h 695057"/>
                <a:gd name="connsiteX785" fmla="*/ 306383 w 416527"/>
                <a:gd name="connsiteY785" fmla="*/ 455776 h 695057"/>
                <a:gd name="connsiteX786" fmla="*/ 303850 w 416527"/>
                <a:gd name="connsiteY786" fmla="*/ 455776 h 695057"/>
                <a:gd name="connsiteX787" fmla="*/ 303850 w 416527"/>
                <a:gd name="connsiteY787" fmla="*/ 458308 h 695057"/>
                <a:gd name="connsiteX788" fmla="*/ 303850 w 416527"/>
                <a:gd name="connsiteY788" fmla="*/ 463372 h 695057"/>
                <a:gd name="connsiteX789" fmla="*/ 301318 w 416527"/>
                <a:gd name="connsiteY789" fmla="*/ 468436 h 695057"/>
                <a:gd name="connsiteX790" fmla="*/ 298786 w 416527"/>
                <a:gd name="connsiteY790" fmla="*/ 470968 h 695057"/>
                <a:gd name="connsiteX791" fmla="*/ 298786 w 416527"/>
                <a:gd name="connsiteY791" fmla="*/ 473500 h 695057"/>
                <a:gd name="connsiteX792" fmla="*/ 298786 w 416527"/>
                <a:gd name="connsiteY792" fmla="*/ 476033 h 695057"/>
                <a:gd name="connsiteX793" fmla="*/ 298786 w 416527"/>
                <a:gd name="connsiteY793" fmla="*/ 478565 h 695057"/>
                <a:gd name="connsiteX794" fmla="*/ 298786 w 416527"/>
                <a:gd name="connsiteY794" fmla="*/ 481097 h 695057"/>
                <a:gd name="connsiteX795" fmla="*/ 298786 w 416527"/>
                <a:gd name="connsiteY795" fmla="*/ 483629 h 695057"/>
                <a:gd name="connsiteX796" fmla="*/ 296254 w 416527"/>
                <a:gd name="connsiteY796" fmla="*/ 483629 h 695057"/>
                <a:gd name="connsiteX797" fmla="*/ 296254 w 416527"/>
                <a:gd name="connsiteY797" fmla="*/ 486161 h 695057"/>
                <a:gd name="connsiteX798" fmla="*/ 298786 w 416527"/>
                <a:gd name="connsiteY798" fmla="*/ 488693 h 695057"/>
                <a:gd name="connsiteX799" fmla="*/ 301318 w 416527"/>
                <a:gd name="connsiteY799" fmla="*/ 493757 h 695057"/>
                <a:gd name="connsiteX800" fmla="*/ 301318 w 416527"/>
                <a:gd name="connsiteY800" fmla="*/ 496289 h 695057"/>
                <a:gd name="connsiteX801" fmla="*/ 303850 w 416527"/>
                <a:gd name="connsiteY801" fmla="*/ 498821 h 695057"/>
                <a:gd name="connsiteX802" fmla="*/ 303850 w 416527"/>
                <a:gd name="connsiteY802" fmla="*/ 501353 h 695057"/>
                <a:gd name="connsiteX803" fmla="*/ 303850 w 416527"/>
                <a:gd name="connsiteY803" fmla="*/ 503886 h 695057"/>
                <a:gd name="connsiteX804" fmla="*/ 303850 w 416527"/>
                <a:gd name="connsiteY804" fmla="*/ 506417 h 695057"/>
                <a:gd name="connsiteX805" fmla="*/ 301318 w 416527"/>
                <a:gd name="connsiteY805" fmla="*/ 508950 h 695057"/>
                <a:gd name="connsiteX806" fmla="*/ 301318 w 416527"/>
                <a:gd name="connsiteY806" fmla="*/ 511482 h 695057"/>
                <a:gd name="connsiteX807" fmla="*/ 298786 w 416527"/>
                <a:gd name="connsiteY807" fmla="*/ 511482 h 695057"/>
                <a:gd name="connsiteX808" fmla="*/ 298786 w 416527"/>
                <a:gd name="connsiteY808" fmla="*/ 514014 h 695057"/>
                <a:gd name="connsiteX809" fmla="*/ 294988 w 416527"/>
                <a:gd name="connsiteY809" fmla="*/ 514014 h 695057"/>
                <a:gd name="connsiteX810" fmla="*/ 292456 w 416527"/>
                <a:gd name="connsiteY810" fmla="*/ 511482 h 695057"/>
                <a:gd name="connsiteX811" fmla="*/ 292456 w 416527"/>
                <a:gd name="connsiteY811" fmla="*/ 508950 h 695057"/>
                <a:gd name="connsiteX812" fmla="*/ 289924 w 416527"/>
                <a:gd name="connsiteY812" fmla="*/ 506417 h 695057"/>
                <a:gd name="connsiteX813" fmla="*/ 289924 w 416527"/>
                <a:gd name="connsiteY813" fmla="*/ 503886 h 695057"/>
                <a:gd name="connsiteX814" fmla="*/ 289924 w 416527"/>
                <a:gd name="connsiteY814" fmla="*/ 501353 h 695057"/>
                <a:gd name="connsiteX815" fmla="*/ 289924 w 416527"/>
                <a:gd name="connsiteY815" fmla="*/ 498821 h 695057"/>
                <a:gd name="connsiteX816" fmla="*/ 287392 w 416527"/>
                <a:gd name="connsiteY816" fmla="*/ 498821 h 695057"/>
                <a:gd name="connsiteX817" fmla="*/ 284860 w 416527"/>
                <a:gd name="connsiteY817" fmla="*/ 498821 h 695057"/>
                <a:gd name="connsiteX818" fmla="*/ 282328 w 416527"/>
                <a:gd name="connsiteY818" fmla="*/ 498821 h 695057"/>
                <a:gd name="connsiteX819" fmla="*/ 282328 w 416527"/>
                <a:gd name="connsiteY819" fmla="*/ 496289 h 695057"/>
                <a:gd name="connsiteX820" fmla="*/ 279795 w 416527"/>
                <a:gd name="connsiteY820" fmla="*/ 496289 h 695057"/>
                <a:gd name="connsiteX821" fmla="*/ 279795 w 416527"/>
                <a:gd name="connsiteY821" fmla="*/ 488693 h 695057"/>
                <a:gd name="connsiteX822" fmla="*/ 277263 w 416527"/>
                <a:gd name="connsiteY822" fmla="*/ 488693 h 695057"/>
                <a:gd name="connsiteX823" fmla="*/ 277263 w 416527"/>
                <a:gd name="connsiteY823" fmla="*/ 486161 h 695057"/>
                <a:gd name="connsiteX824" fmla="*/ 277263 w 416527"/>
                <a:gd name="connsiteY824" fmla="*/ 483629 h 695057"/>
                <a:gd name="connsiteX825" fmla="*/ 274732 w 416527"/>
                <a:gd name="connsiteY825" fmla="*/ 478565 h 695057"/>
                <a:gd name="connsiteX826" fmla="*/ 272199 w 416527"/>
                <a:gd name="connsiteY826" fmla="*/ 476033 h 695057"/>
                <a:gd name="connsiteX827" fmla="*/ 272199 w 416527"/>
                <a:gd name="connsiteY827" fmla="*/ 476033 h 695057"/>
                <a:gd name="connsiteX828" fmla="*/ 274732 w 416527"/>
                <a:gd name="connsiteY828" fmla="*/ 467170 h 695057"/>
                <a:gd name="connsiteX829" fmla="*/ 277263 w 416527"/>
                <a:gd name="connsiteY829" fmla="*/ 467170 h 695057"/>
                <a:gd name="connsiteX830" fmla="*/ 279795 w 416527"/>
                <a:gd name="connsiteY830" fmla="*/ 467170 h 695057"/>
                <a:gd name="connsiteX831" fmla="*/ 279795 w 416527"/>
                <a:gd name="connsiteY831" fmla="*/ 469702 h 695057"/>
                <a:gd name="connsiteX832" fmla="*/ 282328 w 416527"/>
                <a:gd name="connsiteY832" fmla="*/ 467170 h 695057"/>
                <a:gd name="connsiteX833" fmla="*/ 287392 w 416527"/>
                <a:gd name="connsiteY833" fmla="*/ 464638 h 695057"/>
                <a:gd name="connsiteX834" fmla="*/ 289924 w 416527"/>
                <a:gd name="connsiteY834" fmla="*/ 462106 h 695057"/>
                <a:gd name="connsiteX835" fmla="*/ 289924 w 416527"/>
                <a:gd name="connsiteY835" fmla="*/ 459574 h 695057"/>
                <a:gd name="connsiteX836" fmla="*/ 289924 w 416527"/>
                <a:gd name="connsiteY836" fmla="*/ 453244 h 695057"/>
                <a:gd name="connsiteX837" fmla="*/ 287392 w 416527"/>
                <a:gd name="connsiteY837" fmla="*/ 448179 h 695057"/>
                <a:gd name="connsiteX838" fmla="*/ 287392 w 416527"/>
                <a:gd name="connsiteY838" fmla="*/ 443115 h 695057"/>
                <a:gd name="connsiteX839" fmla="*/ 289924 w 416527"/>
                <a:gd name="connsiteY839" fmla="*/ 443115 h 695057"/>
                <a:gd name="connsiteX840" fmla="*/ 292456 w 416527"/>
                <a:gd name="connsiteY840" fmla="*/ 440583 h 695057"/>
                <a:gd name="connsiteX841" fmla="*/ 292456 w 416527"/>
                <a:gd name="connsiteY841" fmla="*/ 435519 h 695057"/>
                <a:gd name="connsiteX842" fmla="*/ 292456 w 416527"/>
                <a:gd name="connsiteY842" fmla="*/ 432987 h 695057"/>
                <a:gd name="connsiteX843" fmla="*/ 292456 w 416527"/>
                <a:gd name="connsiteY843" fmla="*/ 430455 h 695057"/>
                <a:gd name="connsiteX844" fmla="*/ 292456 w 416527"/>
                <a:gd name="connsiteY844" fmla="*/ 427923 h 695057"/>
                <a:gd name="connsiteX845" fmla="*/ 294988 w 416527"/>
                <a:gd name="connsiteY845" fmla="*/ 425391 h 695057"/>
                <a:gd name="connsiteX846" fmla="*/ 300053 w 416527"/>
                <a:gd name="connsiteY846" fmla="*/ 422859 h 695057"/>
                <a:gd name="connsiteX847" fmla="*/ 302584 w 416527"/>
                <a:gd name="connsiteY847" fmla="*/ 422859 h 695057"/>
                <a:gd name="connsiteX848" fmla="*/ 311446 w 416527"/>
                <a:gd name="connsiteY848" fmla="*/ 425391 h 695057"/>
                <a:gd name="connsiteX849" fmla="*/ 313979 w 416527"/>
                <a:gd name="connsiteY849" fmla="*/ 427923 h 695057"/>
                <a:gd name="connsiteX850" fmla="*/ 313979 w 416527"/>
                <a:gd name="connsiteY850" fmla="*/ 431721 h 695057"/>
                <a:gd name="connsiteX851" fmla="*/ 327905 w 416527"/>
                <a:gd name="connsiteY851" fmla="*/ 417794 h 695057"/>
                <a:gd name="connsiteX852" fmla="*/ 327905 w 416527"/>
                <a:gd name="connsiteY852" fmla="*/ 422859 h 695057"/>
                <a:gd name="connsiteX853" fmla="*/ 330437 w 416527"/>
                <a:gd name="connsiteY853" fmla="*/ 422859 h 695057"/>
                <a:gd name="connsiteX854" fmla="*/ 330437 w 416527"/>
                <a:gd name="connsiteY854" fmla="*/ 429189 h 695057"/>
                <a:gd name="connsiteX855" fmla="*/ 327905 w 416527"/>
                <a:gd name="connsiteY855" fmla="*/ 431721 h 695057"/>
                <a:gd name="connsiteX856" fmla="*/ 327905 w 416527"/>
                <a:gd name="connsiteY856" fmla="*/ 440583 h 695057"/>
                <a:gd name="connsiteX857" fmla="*/ 327905 w 416527"/>
                <a:gd name="connsiteY857" fmla="*/ 446914 h 695057"/>
                <a:gd name="connsiteX858" fmla="*/ 327905 w 416527"/>
                <a:gd name="connsiteY858" fmla="*/ 449446 h 695057"/>
                <a:gd name="connsiteX859" fmla="*/ 325373 w 416527"/>
                <a:gd name="connsiteY859" fmla="*/ 451978 h 695057"/>
                <a:gd name="connsiteX860" fmla="*/ 320309 w 416527"/>
                <a:gd name="connsiteY860" fmla="*/ 457042 h 695057"/>
                <a:gd name="connsiteX861" fmla="*/ 317777 w 416527"/>
                <a:gd name="connsiteY861" fmla="*/ 459574 h 695057"/>
                <a:gd name="connsiteX862" fmla="*/ 315244 w 416527"/>
                <a:gd name="connsiteY862" fmla="*/ 464638 h 695057"/>
                <a:gd name="connsiteX863" fmla="*/ 315244 w 416527"/>
                <a:gd name="connsiteY863" fmla="*/ 467170 h 695057"/>
                <a:gd name="connsiteX864" fmla="*/ 315244 w 416527"/>
                <a:gd name="connsiteY864" fmla="*/ 469702 h 695057"/>
                <a:gd name="connsiteX865" fmla="*/ 312713 w 416527"/>
                <a:gd name="connsiteY865" fmla="*/ 472235 h 695057"/>
                <a:gd name="connsiteX866" fmla="*/ 312713 w 416527"/>
                <a:gd name="connsiteY866" fmla="*/ 474766 h 695057"/>
                <a:gd name="connsiteX867" fmla="*/ 310181 w 416527"/>
                <a:gd name="connsiteY867" fmla="*/ 477299 h 695057"/>
                <a:gd name="connsiteX868" fmla="*/ 310181 w 416527"/>
                <a:gd name="connsiteY868" fmla="*/ 479831 h 695057"/>
                <a:gd name="connsiteX869" fmla="*/ 310181 w 416527"/>
                <a:gd name="connsiteY869" fmla="*/ 482363 h 695057"/>
                <a:gd name="connsiteX870" fmla="*/ 310181 w 416527"/>
                <a:gd name="connsiteY870" fmla="*/ 487427 h 695057"/>
                <a:gd name="connsiteX871" fmla="*/ 307648 w 416527"/>
                <a:gd name="connsiteY871" fmla="*/ 489959 h 695057"/>
                <a:gd name="connsiteX872" fmla="*/ 305116 w 416527"/>
                <a:gd name="connsiteY872" fmla="*/ 492491 h 695057"/>
                <a:gd name="connsiteX873" fmla="*/ 305116 w 416527"/>
                <a:gd name="connsiteY873" fmla="*/ 495023 h 695057"/>
                <a:gd name="connsiteX874" fmla="*/ 302584 w 416527"/>
                <a:gd name="connsiteY874" fmla="*/ 495023 h 695057"/>
                <a:gd name="connsiteX875" fmla="*/ 302584 w 416527"/>
                <a:gd name="connsiteY875" fmla="*/ 489959 h 695057"/>
                <a:gd name="connsiteX876" fmla="*/ 302584 w 416527"/>
                <a:gd name="connsiteY876" fmla="*/ 487427 h 695057"/>
                <a:gd name="connsiteX877" fmla="*/ 305116 w 416527"/>
                <a:gd name="connsiteY877" fmla="*/ 478565 h 695057"/>
                <a:gd name="connsiteX878" fmla="*/ 302584 w 416527"/>
                <a:gd name="connsiteY878" fmla="*/ 478565 h 695057"/>
                <a:gd name="connsiteX879" fmla="*/ 302584 w 416527"/>
                <a:gd name="connsiteY879" fmla="*/ 476033 h 695057"/>
                <a:gd name="connsiteX880" fmla="*/ 300053 w 416527"/>
                <a:gd name="connsiteY880" fmla="*/ 473500 h 695057"/>
                <a:gd name="connsiteX881" fmla="*/ 302584 w 416527"/>
                <a:gd name="connsiteY881" fmla="*/ 470968 h 695057"/>
                <a:gd name="connsiteX882" fmla="*/ 305116 w 416527"/>
                <a:gd name="connsiteY882" fmla="*/ 468436 h 695057"/>
                <a:gd name="connsiteX883" fmla="*/ 307648 w 416527"/>
                <a:gd name="connsiteY883" fmla="*/ 465904 h 695057"/>
                <a:gd name="connsiteX884" fmla="*/ 307648 w 416527"/>
                <a:gd name="connsiteY884" fmla="*/ 463372 h 695057"/>
                <a:gd name="connsiteX885" fmla="*/ 310181 w 416527"/>
                <a:gd name="connsiteY885" fmla="*/ 460840 h 695057"/>
                <a:gd name="connsiteX886" fmla="*/ 312713 w 416527"/>
                <a:gd name="connsiteY886" fmla="*/ 458308 h 695057"/>
                <a:gd name="connsiteX887" fmla="*/ 312713 w 416527"/>
                <a:gd name="connsiteY887" fmla="*/ 453244 h 695057"/>
                <a:gd name="connsiteX888" fmla="*/ 312713 w 416527"/>
                <a:gd name="connsiteY888" fmla="*/ 450712 h 695057"/>
                <a:gd name="connsiteX889" fmla="*/ 315244 w 416527"/>
                <a:gd name="connsiteY889" fmla="*/ 450712 h 695057"/>
                <a:gd name="connsiteX890" fmla="*/ 315244 w 416527"/>
                <a:gd name="connsiteY890" fmla="*/ 448179 h 695057"/>
                <a:gd name="connsiteX891" fmla="*/ 317777 w 416527"/>
                <a:gd name="connsiteY891" fmla="*/ 445648 h 695057"/>
                <a:gd name="connsiteX892" fmla="*/ 317777 w 416527"/>
                <a:gd name="connsiteY892" fmla="*/ 443115 h 695057"/>
                <a:gd name="connsiteX893" fmla="*/ 320309 w 416527"/>
                <a:gd name="connsiteY893" fmla="*/ 438051 h 695057"/>
                <a:gd name="connsiteX894" fmla="*/ 320309 w 416527"/>
                <a:gd name="connsiteY894" fmla="*/ 435519 h 695057"/>
                <a:gd name="connsiteX895" fmla="*/ 322841 w 416527"/>
                <a:gd name="connsiteY895" fmla="*/ 432987 h 695057"/>
                <a:gd name="connsiteX896" fmla="*/ 322841 w 416527"/>
                <a:gd name="connsiteY896" fmla="*/ 430455 h 695057"/>
                <a:gd name="connsiteX897" fmla="*/ 325373 w 416527"/>
                <a:gd name="connsiteY897" fmla="*/ 425391 h 695057"/>
                <a:gd name="connsiteX898" fmla="*/ 325373 w 416527"/>
                <a:gd name="connsiteY898" fmla="*/ 419061 h 695057"/>
                <a:gd name="connsiteX899" fmla="*/ 325373 w 416527"/>
                <a:gd name="connsiteY899" fmla="*/ 416528 h 695057"/>
                <a:gd name="connsiteX900" fmla="*/ 325373 w 416527"/>
                <a:gd name="connsiteY900" fmla="*/ 413996 h 695057"/>
                <a:gd name="connsiteX901" fmla="*/ 327905 w 416527"/>
                <a:gd name="connsiteY901" fmla="*/ 411464 h 695057"/>
                <a:gd name="connsiteX902" fmla="*/ 327905 w 416527"/>
                <a:gd name="connsiteY902" fmla="*/ 408932 h 695057"/>
                <a:gd name="connsiteX903" fmla="*/ 330437 w 416527"/>
                <a:gd name="connsiteY903" fmla="*/ 408932 h 695057"/>
                <a:gd name="connsiteX904" fmla="*/ 330437 w 416527"/>
                <a:gd name="connsiteY904" fmla="*/ 411464 h 695057"/>
                <a:gd name="connsiteX905" fmla="*/ 330437 w 416527"/>
                <a:gd name="connsiteY905" fmla="*/ 413996 h 695057"/>
                <a:gd name="connsiteX906" fmla="*/ 327905 w 416527"/>
                <a:gd name="connsiteY906" fmla="*/ 417794 h 695057"/>
                <a:gd name="connsiteX907" fmla="*/ 320309 w 416527"/>
                <a:gd name="connsiteY907" fmla="*/ 420327 h 695057"/>
                <a:gd name="connsiteX908" fmla="*/ 317777 w 416527"/>
                <a:gd name="connsiteY908" fmla="*/ 420327 h 695057"/>
                <a:gd name="connsiteX909" fmla="*/ 315244 w 416527"/>
                <a:gd name="connsiteY909" fmla="*/ 420327 h 695057"/>
                <a:gd name="connsiteX910" fmla="*/ 315244 w 416527"/>
                <a:gd name="connsiteY910" fmla="*/ 417794 h 695057"/>
                <a:gd name="connsiteX911" fmla="*/ 315244 w 416527"/>
                <a:gd name="connsiteY911" fmla="*/ 415263 h 695057"/>
                <a:gd name="connsiteX912" fmla="*/ 315244 w 416527"/>
                <a:gd name="connsiteY912" fmla="*/ 412730 h 695057"/>
                <a:gd name="connsiteX913" fmla="*/ 315244 w 416527"/>
                <a:gd name="connsiteY913" fmla="*/ 410198 h 695057"/>
                <a:gd name="connsiteX914" fmla="*/ 317777 w 416527"/>
                <a:gd name="connsiteY914" fmla="*/ 410198 h 695057"/>
                <a:gd name="connsiteX915" fmla="*/ 317777 w 416527"/>
                <a:gd name="connsiteY915" fmla="*/ 407666 h 695057"/>
                <a:gd name="connsiteX916" fmla="*/ 320309 w 416527"/>
                <a:gd name="connsiteY916" fmla="*/ 407666 h 695057"/>
                <a:gd name="connsiteX917" fmla="*/ 320309 w 416527"/>
                <a:gd name="connsiteY917" fmla="*/ 410198 h 695057"/>
                <a:gd name="connsiteX918" fmla="*/ 322841 w 416527"/>
                <a:gd name="connsiteY918" fmla="*/ 410198 h 695057"/>
                <a:gd name="connsiteX919" fmla="*/ 322841 w 416527"/>
                <a:gd name="connsiteY919" fmla="*/ 412730 h 695057"/>
                <a:gd name="connsiteX920" fmla="*/ 322841 w 416527"/>
                <a:gd name="connsiteY920" fmla="*/ 415263 h 695057"/>
                <a:gd name="connsiteX921" fmla="*/ 322841 w 416527"/>
                <a:gd name="connsiteY921" fmla="*/ 417794 h 695057"/>
                <a:gd name="connsiteX922" fmla="*/ 320309 w 416527"/>
                <a:gd name="connsiteY922" fmla="*/ 417794 h 695057"/>
                <a:gd name="connsiteX923" fmla="*/ 320309 w 416527"/>
                <a:gd name="connsiteY923" fmla="*/ 420327 h 695057"/>
                <a:gd name="connsiteX924" fmla="*/ 189907 w 416527"/>
                <a:gd name="connsiteY924" fmla="*/ 406400 h 695057"/>
                <a:gd name="connsiteX925" fmla="*/ 189907 w 416527"/>
                <a:gd name="connsiteY925" fmla="*/ 408932 h 695057"/>
                <a:gd name="connsiteX926" fmla="*/ 187374 w 416527"/>
                <a:gd name="connsiteY926" fmla="*/ 408932 h 695057"/>
                <a:gd name="connsiteX927" fmla="*/ 184842 w 416527"/>
                <a:gd name="connsiteY927" fmla="*/ 408932 h 695057"/>
                <a:gd name="connsiteX928" fmla="*/ 182310 w 416527"/>
                <a:gd name="connsiteY928" fmla="*/ 408932 h 695057"/>
                <a:gd name="connsiteX929" fmla="*/ 182310 w 416527"/>
                <a:gd name="connsiteY929" fmla="*/ 406400 h 695057"/>
                <a:gd name="connsiteX930" fmla="*/ 177246 w 416527"/>
                <a:gd name="connsiteY930" fmla="*/ 417794 h 695057"/>
                <a:gd name="connsiteX931" fmla="*/ 174714 w 416527"/>
                <a:gd name="connsiteY931" fmla="*/ 424125 h 695057"/>
                <a:gd name="connsiteX932" fmla="*/ 174714 w 416527"/>
                <a:gd name="connsiteY932" fmla="*/ 429189 h 695057"/>
                <a:gd name="connsiteX933" fmla="*/ 174714 w 416527"/>
                <a:gd name="connsiteY933" fmla="*/ 431721 h 695057"/>
                <a:gd name="connsiteX934" fmla="*/ 177246 w 416527"/>
                <a:gd name="connsiteY934" fmla="*/ 431721 h 695057"/>
                <a:gd name="connsiteX935" fmla="*/ 179778 w 416527"/>
                <a:gd name="connsiteY935" fmla="*/ 431721 h 695057"/>
                <a:gd name="connsiteX936" fmla="*/ 179778 w 416527"/>
                <a:gd name="connsiteY936" fmla="*/ 436785 h 695057"/>
                <a:gd name="connsiteX937" fmla="*/ 179778 w 416527"/>
                <a:gd name="connsiteY937" fmla="*/ 439317 h 695057"/>
                <a:gd name="connsiteX938" fmla="*/ 182310 w 416527"/>
                <a:gd name="connsiteY938" fmla="*/ 444381 h 695057"/>
                <a:gd name="connsiteX939" fmla="*/ 182310 w 416527"/>
                <a:gd name="connsiteY939" fmla="*/ 446914 h 695057"/>
                <a:gd name="connsiteX940" fmla="*/ 177246 w 416527"/>
                <a:gd name="connsiteY940" fmla="*/ 451978 h 695057"/>
                <a:gd name="connsiteX941" fmla="*/ 174714 w 416527"/>
                <a:gd name="connsiteY941" fmla="*/ 451978 h 695057"/>
                <a:gd name="connsiteX942" fmla="*/ 172182 w 416527"/>
                <a:gd name="connsiteY942" fmla="*/ 454510 h 695057"/>
                <a:gd name="connsiteX943" fmla="*/ 169649 w 416527"/>
                <a:gd name="connsiteY943" fmla="*/ 454510 h 695057"/>
                <a:gd name="connsiteX944" fmla="*/ 169649 w 416527"/>
                <a:gd name="connsiteY944" fmla="*/ 457042 h 695057"/>
                <a:gd name="connsiteX945" fmla="*/ 168384 w 416527"/>
                <a:gd name="connsiteY945" fmla="*/ 457042 h 695057"/>
                <a:gd name="connsiteX946" fmla="*/ 168384 w 416527"/>
                <a:gd name="connsiteY946" fmla="*/ 459574 h 695057"/>
                <a:gd name="connsiteX947" fmla="*/ 165851 w 416527"/>
                <a:gd name="connsiteY947" fmla="*/ 462106 h 695057"/>
                <a:gd name="connsiteX948" fmla="*/ 168384 w 416527"/>
                <a:gd name="connsiteY948" fmla="*/ 462106 h 695057"/>
                <a:gd name="connsiteX949" fmla="*/ 168384 w 416527"/>
                <a:gd name="connsiteY949" fmla="*/ 464638 h 695057"/>
                <a:gd name="connsiteX950" fmla="*/ 165851 w 416527"/>
                <a:gd name="connsiteY950" fmla="*/ 467170 h 695057"/>
                <a:gd name="connsiteX951" fmla="*/ 163319 w 416527"/>
                <a:gd name="connsiteY951" fmla="*/ 469702 h 695057"/>
                <a:gd name="connsiteX952" fmla="*/ 158255 w 416527"/>
                <a:gd name="connsiteY952" fmla="*/ 469702 h 695057"/>
                <a:gd name="connsiteX953" fmla="*/ 155723 w 416527"/>
                <a:gd name="connsiteY953" fmla="*/ 472235 h 695057"/>
                <a:gd name="connsiteX954" fmla="*/ 155723 w 416527"/>
                <a:gd name="connsiteY954" fmla="*/ 469702 h 695057"/>
                <a:gd name="connsiteX955" fmla="*/ 148127 w 416527"/>
                <a:gd name="connsiteY955" fmla="*/ 483629 h 695057"/>
                <a:gd name="connsiteX956" fmla="*/ 150659 w 416527"/>
                <a:gd name="connsiteY956" fmla="*/ 483629 h 695057"/>
                <a:gd name="connsiteX957" fmla="*/ 148127 w 416527"/>
                <a:gd name="connsiteY957" fmla="*/ 483629 h 695057"/>
                <a:gd name="connsiteX958" fmla="*/ 145595 w 416527"/>
                <a:gd name="connsiteY958" fmla="*/ 489959 h 695057"/>
                <a:gd name="connsiteX959" fmla="*/ 140531 w 416527"/>
                <a:gd name="connsiteY959" fmla="*/ 498821 h 695057"/>
                <a:gd name="connsiteX960" fmla="*/ 135467 w 416527"/>
                <a:gd name="connsiteY960" fmla="*/ 503886 h 695057"/>
                <a:gd name="connsiteX961" fmla="*/ 130402 w 416527"/>
                <a:gd name="connsiteY961" fmla="*/ 506417 h 695057"/>
                <a:gd name="connsiteX962" fmla="*/ 130402 w 416527"/>
                <a:gd name="connsiteY962" fmla="*/ 506417 h 695057"/>
                <a:gd name="connsiteX963" fmla="*/ 127870 w 416527"/>
                <a:gd name="connsiteY963" fmla="*/ 511482 h 695057"/>
                <a:gd name="connsiteX964" fmla="*/ 127870 w 416527"/>
                <a:gd name="connsiteY964" fmla="*/ 514014 h 695057"/>
                <a:gd name="connsiteX965" fmla="*/ 125338 w 416527"/>
                <a:gd name="connsiteY965" fmla="*/ 519078 h 695057"/>
                <a:gd name="connsiteX966" fmla="*/ 122806 w 416527"/>
                <a:gd name="connsiteY966" fmla="*/ 519078 h 695057"/>
                <a:gd name="connsiteX967" fmla="*/ 122806 w 416527"/>
                <a:gd name="connsiteY967" fmla="*/ 521610 h 695057"/>
                <a:gd name="connsiteX968" fmla="*/ 117742 w 416527"/>
                <a:gd name="connsiteY968" fmla="*/ 524142 h 695057"/>
                <a:gd name="connsiteX969" fmla="*/ 117742 w 416527"/>
                <a:gd name="connsiteY969" fmla="*/ 526674 h 695057"/>
                <a:gd name="connsiteX970" fmla="*/ 115210 w 416527"/>
                <a:gd name="connsiteY970" fmla="*/ 526674 h 695057"/>
                <a:gd name="connsiteX971" fmla="*/ 112677 w 416527"/>
                <a:gd name="connsiteY971" fmla="*/ 529207 h 695057"/>
                <a:gd name="connsiteX972" fmla="*/ 110146 w 416527"/>
                <a:gd name="connsiteY972" fmla="*/ 531738 h 695057"/>
                <a:gd name="connsiteX973" fmla="*/ 105081 w 416527"/>
                <a:gd name="connsiteY973" fmla="*/ 536802 h 695057"/>
                <a:gd name="connsiteX974" fmla="*/ 102549 w 416527"/>
                <a:gd name="connsiteY974" fmla="*/ 541867 h 695057"/>
                <a:gd name="connsiteX975" fmla="*/ 102549 w 416527"/>
                <a:gd name="connsiteY975" fmla="*/ 544399 h 695057"/>
                <a:gd name="connsiteX976" fmla="*/ 105081 w 416527"/>
                <a:gd name="connsiteY976" fmla="*/ 544399 h 695057"/>
                <a:gd name="connsiteX977" fmla="*/ 105081 w 416527"/>
                <a:gd name="connsiteY977" fmla="*/ 546931 h 695057"/>
                <a:gd name="connsiteX978" fmla="*/ 105081 w 416527"/>
                <a:gd name="connsiteY978" fmla="*/ 549463 h 695057"/>
                <a:gd name="connsiteX979" fmla="*/ 105081 w 416527"/>
                <a:gd name="connsiteY979" fmla="*/ 551995 h 695057"/>
                <a:gd name="connsiteX980" fmla="*/ 105081 w 416527"/>
                <a:gd name="connsiteY980" fmla="*/ 551995 h 695057"/>
                <a:gd name="connsiteX981" fmla="*/ 102549 w 416527"/>
                <a:gd name="connsiteY981" fmla="*/ 551995 h 695057"/>
                <a:gd name="connsiteX982" fmla="*/ 100017 w 416527"/>
                <a:gd name="connsiteY982" fmla="*/ 551995 h 695057"/>
                <a:gd name="connsiteX983" fmla="*/ 100017 w 416527"/>
                <a:gd name="connsiteY983" fmla="*/ 549463 h 695057"/>
                <a:gd name="connsiteX984" fmla="*/ 100017 w 416527"/>
                <a:gd name="connsiteY984" fmla="*/ 546931 h 695057"/>
                <a:gd name="connsiteX985" fmla="*/ 100017 w 416527"/>
                <a:gd name="connsiteY985" fmla="*/ 544399 h 695057"/>
                <a:gd name="connsiteX986" fmla="*/ 97486 w 416527"/>
                <a:gd name="connsiteY986" fmla="*/ 544399 h 695057"/>
                <a:gd name="connsiteX987" fmla="*/ 100017 w 416527"/>
                <a:gd name="connsiteY987" fmla="*/ 535537 h 695057"/>
                <a:gd name="connsiteX988" fmla="*/ 100017 w 416527"/>
                <a:gd name="connsiteY988" fmla="*/ 526674 h 695057"/>
                <a:gd name="connsiteX989" fmla="*/ 102549 w 416527"/>
                <a:gd name="connsiteY989" fmla="*/ 526674 h 695057"/>
                <a:gd name="connsiteX990" fmla="*/ 105081 w 416527"/>
                <a:gd name="connsiteY990" fmla="*/ 521610 h 695057"/>
                <a:gd name="connsiteX991" fmla="*/ 105081 w 416527"/>
                <a:gd name="connsiteY991" fmla="*/ 519078 h 695057"/>
                <a:gd name="connsiteX992" fmla="*/ 107614 w 416527"/>
                <a:gd name="connsiteY992" fmla="*/ 516546 h 695057"/>
                <a:gd name="connsiteX993" fmla="*/ 110146 w 416527"/>
                <a:gd name="connsiteY993" fmla="*/ 514014 h 695057"/>
                <a:gd name="connsiteX994" fmla="*/ 110146 w 416527"/>
                <a:gd name="connsiteY994" fmla="*/ 511482 h 695057"/>
                <a:gd name="connsiteX995" fmla="*/ 115210 w 416527"/>
                <a:gd name="connsiteY995" fmla="*/ 505151 h 695057"/>
                <a:gd name="connsiteX996" fmla="*/ 120274 w 416527"/>
                <a:gd name="connsiteY996" fmla="*/ 500087 h 695057"/>
                <a:gd name="connsiteX997" fmla="*/ 125338 w 416527"/>
                <a:gd name="connsiteY997" fmla="*/ 497555 h 695057"/>
                <a:gd name="connsiteX998" fmla="*/ 125338 w 416527"/>
                <a:gd name="connsiteY998" fmla="*/ 495023 h 695057"/>
                <a:gd name="connsiteX999" fmla="*/ 127870 w 416527"/>
                <a:gd name="connsiteY999" fmla="*/ 497555 h 695057"/>
                <a:gd name="connsiteX1000" fmla="*/ 132935 w 416527"/>
                <a:gd name="connsiteY1000" fmla="*/ 492491 h 695057"/>
                <a:gd name="connsiteX1001" fmla="*/ 140531 w 416527"/>
                <a:gd name="connsiteY1001" fmla="*/ 483629 h 695057"/>
                <a:gd name="connsiteX1002" fmla="*/ 140531 w 416527"/>
                <a:gd name="connsiteY1002" fmla="*/ 481097 h 695057"/>
                <a:gd name="connsiteX1003" fmla="*/ 143063 w 416527"/>
                <a:gd name="connsiteY1003" fmla="*/ 476033 h 695057"/>
                <a:gd name="connsiteX1004" fmla="*/ 145595 w 416527"/>
                <a:gd name="connsiteY1004" fmla="*/ 476033 h 695057"/>
                <a:gd name="connsiteX1005" fmla="*/ 145595 w 416527"/>
                <a:gd name="connsiteY1005" fmla="*/ 476033 h 695057"/>
                <a:gd name="connsiteX1006" fmla="*/ 150659 w 416527"/>
                <a:gd name="connsiteY1006" fmla="*/ 470968 h 695057"/>
                <a:gd name="connsiteX1007" fmla="*/ 150659 w 416527"/>
                <a:gd name="connsiteY1007" fmla="*/ 468436 h 695057"/>
                <a:gd name="connsiteX1008" fmla="*/ 150659 w 416527"/>
                <a:gd name="connsiteY1008" fmla="*/ 465904 h 695057"/>
                <a:gd name="connsiteX1009" fmla="*/ 155723 w 416527"/>
                <a:gd name="connsiteY1009" fmla="*/ 460840 h 695057"/>
                <a:gd name="connsiteX1010" fmla="*/ 155723 w 416527"/>
                <a:gd name="connsiteY1010" fmla="*/ 458308 h 695057"/>
                <a:gd name="connsiteX1011" fmla="*/ 155723 w 416527"/>
                <a:gd name="connsiteY1011" fmla="*/ 455776 h 695057"/>
                <a:gd name="connsiteX1012" fmla="*/ 158255 w 416527"/>
                <a:gd name="connsiteY1012" fmla="*/ 455776 h 695057"/>
                <a:gd name="connsiteX1013" fmla="*/ 160788 w 416527"/>
                <a:gd name="connsiteY1013" fmla="*/ 455776 h 695057"/>
                <a:gd name="connsiteX1014" fmla="*/ 163319 w 416527"/>
                <a:gd name="connsiteY1014" fmla="*/ 450712 h 695057"/>
                <a:gd name="connsiteX1015" fmla="*/ 163319 w 416527"/>
                <a:gd name="connsiteY1015" fmla="*/ 450712 h 695057"/>
                <a:gd name="connsiteX1016" fmla="*/ 163319 w 416527"/>
                <a:gd name="connsiteY1016" fmla="*/ 448179 h 695057"/>
                <a:gd name="connsiteX1017" fmla="*/ 165851 w 416527"/>
                <a:gd name="connsiteY1017" fmla="*/ 448179 h 695057"/>
                <a:gd name="connsiteX1018" fmla="*/ 168384 w 416527"/>
                <a:gd name="connsiteY1018" fmla="*/ 450712 h 695057"/>
                <a:gd name="connsiteX1019" fmla="*/ 170916 w 416527"/>
                <a:gd name="connsiteY1019" fmla="*/ 448179 h 695057"/>
                <a:gd name="connsiteX1020" fmla="*/ 175980 w 416527"/>
                <a:gd name="connsiteY1020" fmla="*/ 441849 h 695057"/>
                <a:gd name="connsiteX1021" fmla="*/ 175980 w 416527"/>
                <a:gd name="connsiteY1021" fmla="*/ 436785 h 695057"/>
                <a:gd name="connsiteX1022" fmla="*/ 175980 w 416527"/>
                <a:gd name="connsiteY1022" fmla="*/ 434253 h 695057"/>
                <a:gd name="connsiteX1023" fmla="*/ 168384 w 416527"/>
                <a:gd name="connsiteY1023" fmla="*/ 434253 h 695057"/>
                <a:gd name="connsiteX1024" fmla="*/ 165851 w 416527"/>
                <a:gd name="connsiteY1024" fmla="*/ 429189 h 695057"/>
                <a:gd name="connsiteX1025" fmla="*/ 165851 w 416527"/>
                <a:gd name="connsiteY1025" fmla="*/ 426657 h 695057"/>
                <a:gd name="connsiteX1026" fmla="*/ 165851 w 416527"/>
                <a:gd name="connsiteY1026" fmla="*/ 424125 h 695057"/>
                <a:gd name="connsiteX1027" fmla="*/ 168384 w 416527"/>
                <a:gd name="connsiteY1027" fmla="*/ 424125 h 695057"/>
                <a:gd name="connsiteX1028" fmla="*/ 170916 w 416527"/>
                <a:gd name="connsiteY1028" fmla="*/ 421593 h 695057"/>
                <a:gd name="connsiteX1029" fmla="*/ 170916 w 416527"/>
                <a:gd name="connsiteY1029" fmla="*/ 419061 h 695057"/>
                <a:gd name="connsiteX1030" fmla="*/ 173448 w 416527"/>
                <a:gd name="connsiteY1030" fmla="*/ 413996 h 695057"/>
                <a:gd name="connsiteX1031" fmla="*/ 173448 w 416527"/>
                <a:gd name="connsiteY1031" fmla="*/ 408932 h 695057"/>
                <a:gd name="connsiteX1032" fmla="*/ 175980 w 416527"/>
                <a:gd name="connsiteY1032" fmla="*/ 402602 h 695057"/>
                <a:gd name="connsiteX1033" fmla="*/ 183576 w 416527"/>
                <a:gd name="connsiteY1033" fmla="*/ 402602 h 695057"/>
                <a:gd name="connsiteX1034" fmla="*/ 183576 w 416527"/>
                <a:gd name="connsiteY1034" fmla="*/ 400070 h 695057"/>
                <a:gd name="connsiteX1035" fmla="*/ 186109 w 416527"/>
                <a:gd name="connsiteY1035" fmla="*/ 397538 h 695057"/>
                <a:gd name="connsiteX1036" fmla="*/ 188640 w 416527"/>
                <a:gd name="connsiteY1036" fmla="*/ 397538 h 695057"/>
                <a:gd name="connsiteX1037" fmla="*/ 191172 w 416527"/>
                <a:gd name="connsiteY1037" fmla="*/ 400070 h 695057"/>
                <a:gd name="connsiteX1038" fmla="*/ 191172 w 416527"/>
                <a:gd name="connsiteY1038" fmla="*/ 402602 h 695057"/>
                <a:gd name="connsiteX1039" fmla="*/ 191172 w 416527"/>
                <a:gd name="connsiteY1039" fmla="*/ 406400 h 695057"/>
                <a:gd name="connsiteX1040" fmla="*/ 349428 w 416527"/>
                <a:gd name="connsiteY1040" fmla="*/ 398804 h 695057"/>
                <a:gd name="connsiteX1041" fmla="*/ 346896 w 416527"/>
                <a:gd name="connsiteY1041" fmla="*/ 401336 h 695057"/>
                <a:gd name="connsiteX1042" fmla="*/ 346896 w 416527"/>
                <a:gd name="connsiteY1042" fmla="*/ 403868 h 695057"/>
                <a:gd name="connsiteX1043" fmla="*/ 344364 w 416527"/>
                <a:gd name="connsiteY1043" fmla="*/ 406400 h 695057"/>
                <a:gd name="connsiteX1044" fmla="*/ 346896 w 416527"/>
                <a:gd name="connsiteY1044" fmla="*/ 406400 h 695057"/>
                <a:gd name="connsiteX1045" fmla="*/ 346896 w 416527"/>
                <a:gd name="connsiteY1045" fmla="*/ 408932 h 695057"/>
                <a:gd name="connsiteX1046" fmla="*/ 346896 w 416527"/>
                <a:gd name="connsiteY1046" fmla="*/ 411464 h 695057"/>
                <a:gd name="connsiteX1047" fmla="*/ 349428 w 416527"/>
                <a:gd name="connsiteY1047" fmla="*/ 411464 h 695057"/>
                <a:gd name="connsiteX1048" fmla="*/ 351960 w 416527"/>
                <a:gd name="connsiteY1048" fmla="*/ 411464 h 695057"/>
                <a:gd name="connsiteX1049" fmla="*/ 354492 w 416527"/>
                <a:gd name="connsiteY1049" fmla="*/ 408932 h 695057"/>
                <a:gd name="connsiteX1050" fmla="*/ 354492 w 416527"/>
                <a:gd name="connsiteY1050" fmla="*/ 406400 h 695057"/>
                <a:gd name="connsiteX1051" fmla="*/ 357024 w 416527"/>
                <a:gd name="connsiteY1051" fmla="*/ 406400 h 695057"/>
                <a:gd name="connsiteX1052" fmla="*/ 359556 w 416527"/>
                <a:gd name="connsiteY1052" fmla="*/ 406400 h 695057"/>
                <a:gd name="connsiteX1053" fmla="*/ 362088 w 416527"/>
                <a:gd name="connsiteY1053" fmla="*/ 406400 h 695057"/>
                <a:gd name="connsiteX1054" fmla="*/ 362088 w 416527"/>
                <a:gd name="connsiteY1054" fmla="*/ 408932 h 695057"/>
                <a:gd name="connsiteX1055" fmla="*/ 362088 w 416527"/>
                <a:gd name="connsiteY1055" fmla="*/ 413996 h 695057"/>
                <a:gd name="connsiteX1056" fmla="*/ 364620 w 416527"/>
                <a:gd name="connsiteY1056" fmla="*/ 416528 h 695057"/>
                <a:gd name="connsiteX1057" fmla="*/ 364620 w 416527"/>
                <a:gd name="connsiteY1057" fmla="*/ 422859 h 695057"/>
                <a:gd name="connsiteX1058" fmla="*/ 364620 w 416527"/>
                <a:gd name="connsiteY1058" fmla="*/ 425391 h 695057"/>
                <a:gd name="connsiteX1059" fmla="*/ 364620 w 416527"/>
                <a:gd name="connsiteY1059" fmla="*/ 427923 h 695057"/>
                <a:gd name="connsiteX1060" fmla="*/ 362088 w 416527"/>
                <a:gd name="connsiteY1060" fmla="*/ 427923 h 695057"/>
                <a:gd name="connsiteX1061" fmla="*/ 362088 w 416527"/>
                <a:gd name="connsiteY1061" fmla="*/ 430455 h 695057"/>
                <a:gd name="connsiteX1062" fmla="*/ 362088 w 416527"/>
                <a:gd name="connsiteY1062" fmla="*/ 432987 h 695057"/>
                <a:gd name="connsiteX1063" fmla="*/ 362088 w 416527"/>
                <a:gd name="connsiteY1063" fmla="*/ 435519 h 695057"/>
                <a:gd name="connsiteX1064" fmla="*/ 362088 w 416527"/>
                <a:gd name="connsiteY1064" fmla="*/ 438051 h 695057"/>
                <a:gd name="connsiteX1065" fmla="*/ 364620 w 416527"/>
                <a:gd name="connsiteY1065" fmla="*/ 438051 h 695057"/>
                <a:gd name="connsiteX1066" fmla="*/ 367153 w 416527"/>
                <a:gd name="connsiteY1066" fmla="*/ 443115 h 695057"/>
                <a:gd name="connsiteX1067" fmla="*/ 369685 w 416527"/>
                <a:gd name="connsiteY1067" fmla="*/ 445648 h 695057"/>
                <a:gd name="connsiteX1068" fmla="*/ 367153 w 416527"/>
                <a:gd name="connsiteY1068" fmla="*/ 445648 h 695057"/>
                <a:gd name="connsiteX1069" fmla="*/ 369685 w 416527"/>
                <a:gd name="connsiteY1069" fmla="*/ 450712 h 695057"/>
                <a:gd name="connsiteX1070" fmla="*/ 369685 w 416527"/>
                <a:gd name="connsiteY1070" fmla="*/ 453244 h 695057"/>
                <a:gd name="connsiteX1071" fmla="*/ 372216 w 416527"/>
                <a:gd name="connsiteY1071" fmla="*/ 453244 h 695057"/>
                <a:gd name="connsiteX1072" fmla="*/ 372216 w 416527"/>
                <a:gd name="connsiteY1072" fmla="*/ 455776 h 695057"/>
                <a:gd name="connsiteX1073" fmla="*/ 372216 w 416527"/>
                <a:gd name="connsiteY1073" fmla="*/ 458308 h 695057"/>
                <a:gd name="connsiteX1074" fmla="*/ 367153 w 416527"/>
                <a:gd name="connsiteY1074" fmla="*/ 463372 h 695057"/>
                <a:gd name="connsiteX1075" fmla="*/ 364620 w 416527"/>
                <a:gd name="connsiteY1075" fmla="*/ 460840 h 695057"/>
                <a:gd name="connsiteX1076" fmla="*/ 364620 w 416527"/>
                <a:gd name="connsiteY1076" fmla="*/ 458308 h 695057"/>
                <a:gd name="connsiteX1077" fmla="*/ 364620 w 416527"/>
                <a:gd name="connsiteY1077" fmla="*/ 455776 h 695057"/>
                <a:gd name="connsiteX1078" fmla="*/ 364620 w 416527"/>
                <a:gd name="connsiteY1078" fmla="*/ 450712 h 695057"/>
                <a:gd name="connsiteX1079" fmla="*/ 362088 w 416527"/>
                <a:gd name="connsiteY1079" fmla="*/ 450712 h 695057"/>
                <a:gd name="connsiteX1080" fmla="*/ 362088 w 416527"/>
                <a:gd name="connsiteY1080" fmla="*/ 457042 h 695057"/>
                <a:gd name="connsiteX1081" fmla="*/ 362088 w 416527"/>
                <a:gd name="connsiteY1081" fmla="*/ 459574 h 695057"/>
                <a:gd name="connsiteX1082" fmla="*/ 364620 w 416527"/>
                <a:gd name="connsiteY1082" fmla="*/ 462106 h 695057"/>
                <a:gd name="connsiteX1083" fmla="*/ 364620 w 416527"/>
                <a:gd name="connsiteY1083" fmla="*/ 464638 h 695057"/>
                <a:gd name="connsiteX1084" fmla="*/ 362088 w 416527"/>
                <a:gd name="connsiteY1084" fmla="*/ 464638 h 695057"/>
                <a:gd name="connsiteX1085" fmla="*/ 357024 w 416527"/>
                <a:gd name="connsiteY1085" fmla="*/ 462106 h 695057"/>
                <a:gd name="connsiteX1086" fmla="*/ 354492 w 416527"/>
                <a:gd name="connsiteY1086" fmla="*/ 457042 h 695057"/>
                <a:gd name="connsiteX1087" fmla="*/ 354492 w 416527"/>
                <a:gd name="connsiteY1087" fmla="*/ 454510 h 695057"/>
                <a:gd name="connsiteX1088" fmla="*/ 354492 w 416527"/>
                <a:gd name="connsiteY1088" fmla="*/ 451978 h 695057"/>
                <a:gd name="connsiteX1089" fmla="*/ 354492 w 416527"/>
                <a:gd name="connsiteY1089" fmla="*/ 450712 h 695057"/>
                <a:gd name="connsiteX1090" fmla="*/ 351960 w 416527"/>
                <a:gd name="connsiteY1090" fmla="*/ 450712 h 695057"/>
                <a:gd name="connsiteX1091" fmla="*/ 351960 w 416527"/>
                <a:gd name="connsiteY1091" fmla="*/ 448179 h 695057"/>
                <a:gd name="connsiteX1092" fmla="*/ 351960 w 416527"/>
                <a:gd name="connsiteY1092" fmla="*/ 445648 h 695057"/>
                <a:gd name="connsiteX1093" fmla="*/ 354492 w 416527"/>
                <a:gd name="connsiteY1093" fmla="*/ 445648 h 695057"/>
                <a:gd name="connsiteX1094" fmla="*/ 354492 w 416527"/>
                <a:gd name="connsiteY1094" fmla="*/ 443115 h 695057"/>
                <a:gd name="connsiteX1095" fmla="*/ 354492 w 416527"/>
                <a:gd name="connsiteY1095" fmla="*/ 440583 h 695057"/>
                <a:gd name="connsiteX1096" fmla="*/ 354492 w 416527"/>
                <a:gd name="connsiteY1096" fmla="*/ 438051 h 695057"/>
                <a:gd name="connsiteX1097" fmla="*/ 354492 w 416527"/>
                <a:gd name="connsiteY1097" fmla="*/ 435519 h 695057"/>
                <a:gd name="connsiteX1098" fmla="*/ 354492 w 416527"/>
                <a:gd name="connsiteY1098" fmla="*/ 432987 h 695057"/>
                <a:gd name="connsiteX1099" fmla="*/ 354492 w 416527"/>
                <a:gd name="connsiteY1099" fmla="*/ 430455 h 695057"/>
                <a:gd name="connsiteX1100" fmla="*/ 351960 w 416527"/>
                <a:gd name="connsiteY1100" fmla="*/ 425391 h 695057"/>
                <a:gd name="connsiteX1101" fmla="*/ 349428 w 416527"/>
                <a:gd name="connsiteY1101" fmla="*/ 422859 h 695057"/>
                <a:gd name="connsiteX1102" fmla="*/ 346896 w 416527"/>
                <a:gd name="connsiteY1102" fmla="*/ 420327 h 695057"/>
                <a:gd name="connsiteX1103" fmla="*/ 346896 w 416527"/>
                <a:gd name="connsiteY1103" fmla="*/ 422859 h 695057"/>
                <a:gd name="connsiteX1104" fmla="*/ 346896 w 416527"/>
                <a:gd name="connsiteY1104" fmla="*/ 425391 h 695057"/>
                <a:gd name="connsiteX1105" fmla="*/ 346896 w 416527"/>
                <a:gd name="connsiteY1105" fmla="*/ 427923 h 695057"/>
                <a:gd name="connsiteX1106" fmla="*/ 344364 w 416527"/>
                <a:gd name="connsiteY1106" fmla="*/ 427923 h 695057"/>
                <a:gd name="connsiteX1107" fmla="*/ 341832 w 416527"/>
                <a:gd name="connsiteY1107" fmla="*/ 425391 h 695057"/>
                <a:gd name="connsiteX1108" fmla="*/ 341832 w 416527"/>
                <a:gd name="connsiteY1108" fmla="*/ 422859 h 695057"/>
                <a:gd name="connsiteX1109" fmla="*/ 341832 w 416527"/>
                <a:gd name="connsiteY1109" fmla="*/ 417794 h 695057"/>
                <a:gd name="connsiteX1110" fmla="*/ 341832 w 416527"/>
                <a:gd name="connsiteY1110" fmla="*/ 412730 h 695057"/>
                <a:gd name="connsiteX1111" fmla="*/ 339300 w 416527"/>
                <a:gd name="connsiteY1111" fmla="*/ 410198 h 695057"/>
                <a:gd name="connsiteX1112" fmla="*/ 336767 w 416527"/>
                <a:gd name="connsiteY1112" fmla="*/ 403868 h 695057"/>
                <a:gd name="connsiteX1113" fmla="*/ 336767 w 416527"/>
                <a:gd name="connsiteY1113" fmla="*/ 401336 h 695057"/>
                <a:gd name="connsiteX1114" fmla="*/ 336767 w 416527"/>
                <a:gd name="connsiteY1114" fmla="*/ 398804 h 695057"/>
                <a:gd name="connsiteX1115" fmla="*/ 339300 w 416527"/>
                <a:gd name="connsiteY1115" fmla="*/ 398804 h 695057"/>
                <a:gd name="connsiteX1116" fmla="*/ 339300 w 416527"/>
                <a:gd name="connsiteY1116" fmla="*/ 396272 h 695057"/>
                <a:gd name="connsiteX1117" fmla="*/ 341832 w 416527"/>
                <a:gd name="connsiteY1117" fmla="*/ 393740 h 695057"/>
                <a:gd name="connsiteX1118" fmla="*/ 344364 w 416527"/>
                <a:gd name="connsiteY1118" fmla="*/ 393740 h 695057"/>
                <a:gd name="connsiteX1119" fmla="*/ 346896 w 416527"/>
                <a:gd name="connsiteY1119" fmla="*/ 393740 h 695057"/>
                <a:gd name="connsiteX1120" fmla="*/ 346896 w 416527"/>
                <a:gd name="connsiteY1120" fmla="*/ 396272 h 695057"/>
                <a:gd name="connsiteX1121" fmla="*/ 349428 w 416527"/>
                <a:gd name="connsiteY1121" fmla="*/ 398804 h 695057"/>
                <a:gd name="connsiteX1122" fmla="*/ 268401 w 416527"/>
                <a:gd name="connsiteY1122" fmla="*/ 389942 h 695057"/>
                <a:gd name="connsiteX1123" fmla="*/ 273465 w 416527"/>
                <a:gd name="connsiteY1123" fmla="*/ 395006 h 695057"/>
                <a:gd name="connsiteX1124" fmla="*/ 278530 w 416527"/>
                <a:gd name="connsiteY1124" fmla="*/ 400070 h 695057"/>
                <a:gd name="connsiteX1125" fmla="*/ 281062 w 416527"/>
                <a:gd name="connsiteY1125" fmla="*/ 402602 h 695057"/>
                <a:gd name="connsiteX1126" fmla="*/ 286126 w 416527"/>
                <a:gd name="connsiteY1126" fmla="*/ 400070 h 695057"/>
                <a:gd name="connsiteX1127" fmla="*/ 288658 w 416527"/>
                <a:gd name="connsiteY1127" fmla="*/ 397538 h 695057"/>
                <a:gd name="connsiteX1128" fmla="*/ 291190 w 416527"/>
                <a:gd name="connsiteY1128" fmla="*/ 402602 h 695057"/>
                <a:gd name="connsiteX1129" fmla="*/ 291190 w 416527"/>
                <a:gd name="connsiteY1129" fmla="*/ 405134 h 695057"/>
                <a:gd name="connsiteX1130" fmla="*/ 291190 w 416527"/>
                <a:gd name="connsiteY1130" fmla="*/ 407666 h 695057"/>
                <a:gd name="connsiteX1131" fmla="*/ 293722 w 416527"/>
                <a:gd name="connsiteY1131" fmla="*/ 407666 h 695057"/>
                <a:gd name="connsiteX1132" fmla="*/ 296254 w 416527"/>
                <a:gd name="connsiteY1132" fmla="*/ 405134 h 695057"/>
                <a:gd name="connsiteX1133" fmla="*/ 298786 w 416527"/>
                <a:gd name="connsiteY1133" fmla="*/ 402602 h 695057"/>
                <a:gd name="connsiteX1134" fmla="*/ 298786 w 416527"/>
                <a:gd name="connsiteY1134" fmla="*/ 400070 h 695057"/>
                <a:gd name="connsiteX1135" fmla="*/ 301318 w 416527"/>
                <a:gd name="connsiteY1135" fmla="*/ 400070 h 695057"/>
                <a:gd name="connsiteX1136" fmla="*/ 301318 w 416527"/>
                <a:gd name="connsiteY1136" fmla="*/ 406400 h 695057"/>
                <a:gd name="connsiteX1137" fmla="*/ 301318 w 416527"/>
                <a:gd name="connsiteY1137" fmla="*/ 408932 h 695057"/>
                <a:gd name="connsiteX1138" fmla="*/ 298786 w 416527"/>
                <a:gd name="connsiteY1138" fmla="*/ 413996 h 695057"/>
                <a:gd name="connsiteX1139" fmla="*/ 301318 w 416527"/>
                <a:gd name="connsiteY1139" fmla="*/ 416528 h 695057"/>
                <a:gd name="connsiteX1140" fmla="*/ 301318 w 416527"/>
                <a:gd name="connsiteY1140" fmla="*/ 419061 h 695057"/>
                <a:gd name="connsiteX1141" fmla="*/ 298786 w 416527"/>
                <a:gd name="connsiteY1141" fmla="*/ 419061 h 695057"/>
                <a:gd name="connsiteX1142" fmla="*/ 293722 w 416527"/>
                <a:gd name="connsiteY1142" fmla="*/ 424125 h 695057"/>
                <a:gd name="connsiteX1143" fmla="*/ 291190 w 416527"/>
                <a:gd name="connsiteY1143" fmla="*/ 424125 h 695057"/>
                <a:gd name="connsiteX1144" fmla="*/ 288658 w 416527"/>
                <a:gd name="connsiteY1144" fmla="*/ 426657 h 695057"/>
                <a:gd name="connsiteX1145" fmla="*/ 286126 w 416527"/>
                <a:gd name="connsiteY1145" fmla="*/ 426657 h 695057"/>
                <a:gd name="connsiteX1146" fmla="*/ 286126 w 416527"/>
                <a:gd name="connsiteY1146" fmla="*/ 429189 h 695057"/>
                <a:gd name="connsiteX1147" fmla="*/ 288658 w 416527"/>
                <a:gd name="connsiteY1147" fmla="*/ 429189 h 695057"/>
                <a:gd name="connsiteX1148" fmla="*/ 288658 w 416527"/>
                <a:gd name="connsiteY1148" fmla="*/ 431721 h 695057"/>
                <a:gd name="connsiteX1149" fmla="*/ 286126 w 416527"/>
                <a:gd name="connsiteY1149" fmla="*/ 434253 h 695057"/>
                <a:gd name="connsiteX1150" fmla="*/ 282328 w 416527"/>
                <a:gd name="connsiteY1150" fmla="*/ 434253 h 695057"/>
                <a:gd name="connsiteX1151" fmla="*/ 279795 w 416527"/>
                <a:gd name="connsiteY1151" fmla="*/ 434253 h 695057"/>
                <a:gd name="connsiteX1152" fmla="*/ 279795 w 416527"/>
                <a:gd name="connsiteY1152" fmla="*/ 439317 h 695057"/>
                <a:gd name="connsiteX1153" fmla="*/ 277263 w 416527"/>
                <a:gd name="connsiteY1153" fmla="*/ 441849 h 695057"/>
                <a:gd name="connsiteX1154" fmla="*/ 272199 w 416527"/>
                <a:gd name="connsiteY1154" fmla="*/ 441849 h 695057"/>
                <a:gd name="connsiteX1155" fmla="*/ 267135 w 416527"/>
                <a:gd name="connsiteY1155" fmla="*/ 441849 h 695057"/>
                <a:gd name="connsiteX1156" fmla="*/ 262071 w 416527"/>
                <a:gd name="connsiteY1156" fmla="*/ 444381 h 695057"/>
                <a:gd name="connsiteX1157" fmla="*/ 262071 w 416527"/>
                <a:gd name="connsiteY1157" fmla="*/ 446914 h 695057"/>
                <a:gd name="connsiteX1158" fmla="*/ 259539 w 416527"/>
                <a:gd name="connsiteY1158" fmla="*/ 449446 h 695057"/>
                <a:gd name="connsiteX1159" fmla="*/ 259539 w 416527"/>
                <a:gd name="connsiteY1159" fmla="*/ 451978 h 695057"/>
                <a:gd name="connsiteX1160" fmla="*/ 257007 w 416527"/>
                <a:gd name="connsiteY1160" fmla="*/ 451978 h 695057"/>
                <a:gd name="connsiteX1161" fmla="*/ 257007 w 416527"/>
                <a:gd name="connsiteY1161" fmla="*/ 451978 h 695057"/>
                <a:gd name="connsiteX1162" fmla="*/ 257007 w 416527"/>
                <a:gd name="connsiteY1162" fmla="*/ 449446 h 695057"/>
                <a:gd name="connsiteX1163" fmla="*/ 259539 w 416527"/>
                <a:gd name="connsiteY1163" fmla="*/ 449446 h 695057"/>
                <a:gd name="connsiteX1164" fmla="*/ 259539 w 416527"/>
                <a:gd name="connsiteY1164" fmla="*/ 446914 h 695057"/>
                <a:gd name="connsiteX1165" fmla="*/ 259539 w 416527"/>
                <a:gd name="connsiteY1165" fmla="*/ 444381 h 695057"/>
                <a:gd name="connsiteX1166" fmla="*/ 259539 w 416527"/>
                <a:gd name="connsiteY1166" fmla="*/ 438051 h 695057"/>
                <a:gd name="connsiteX1167" fmla="*/ 259539 w 416527"/>
                <a:gd name="connsiteY1167" fmla="*/ 435519 h 695057"/>
                <a:gd name="connsiteX1168" fmla="*/ 259539 w 416527"/>
                <a:gd name="connsiteY1168" fmla="*/ 432987 h 695057"/>
                <a:gd name="connsiteX1169" fmla="*/ 259539 w 416527"/>
                <a:gd name="connsiteY1169" fmla="*/ 427923 h 695057"/>
                <a:gd name="connsiteX1170" fmla="*/ 259539 w 416527"/>
                <a:gd name="connsiteY1170" fmla="*/ 425391 h 695057"/>
                <a:gd name="connsiteX1171" fmla="*/ 262071 w 416527"/>
                <a:gd name="connsiteY1171" fmla="*/ 425391 h 695057"/>
                <a:gd name="connsiteX1172" fmla="*/ 262071 w 416527"/>
                <a:gd name="connsiteY1172" fmla="*/ 422859 h 695057"/>
                <a:gd name="connsiteX1173" fmla="*/ 262071 w 416527"/>
                <a:gd name="connsiteY1173" fmla="*/ 420327 h 695057"/>
                <a:gd name="connsiteX1174" fmla="*/ 262071 w 416527"/>
                <a:gd name="connsiteY1174" fmla="*/ 417794 h 695057"/>
                <a:gd name="connsiteX1175" fmla="*/ 262071 w 416527"/>
                <a:gd name="connsiteY1175" fmla="*/ 415263 h 695057"/>
                <a:gd name="connsiteX1176" fmla="*/ 262071 w 416527"/>
                <a:gd name="connsiteY1176" fmla="*/ 412730 h 695057"/>
                <a:gd name="connsiteX1177" fmla="*/ 262071 w 416527"/>
                <a:gd name="connsiteY1177" fmla="*/ 412730 h 695057"/>
                <a:gd name="connsiteX1178" fmla="*/ 262071 w 416527"/>
                <a:gd name="connsiteY1178" fmla="*/ 410198 h 695057"/>
                <a:gd name="connsiteX1179" fmla="*/ 262071 w 416527"/>
                <a:gd name="connsiteY1179" fmla="*/ 405134 h 695057"/>
                <a:gd name="connsiteX1180" fmla="*/ 264603 w 416527"/>
                <a:gd name="connsiteY1180" fmla="*/ 402602 h 695057"/>
                <a:gd name="connsiteX1181" fmla="*/ 264603 w 416527"/>
                <a:gd name="connsiteY1181" fmla="*/ 397538 h 695057"/>
                <a:gd name="connsiteX1182" fmla="*/ 264603 w 416527"/>
                <a:gd name="connsiteY1182" fmla="*/ 395006 h 695057"/>
                <a:gd name="connsiteX1183" fmla="*/ 264603 w 416527"/>
                <a:gd name="connsiteY1183" fmla="*/ 392474 h 695057"/>
                <a:gd name="connsiteX1184" fmla="*/ 264603 w 416527"/>
                <a:gd name="connsiteY1184" fmla="*/ 389942 h 695057"/>
                <a:gd name="connsiteX1185" fmla="*/ 262071 w 416527"/>
                <a:gd name="connsiteY1185" fmla="*/ 389942 h 695057"/>
                <a:gd name="connsiteX1186" fmla="*/ 259539 w 416527"/>
                <a:gd name="connsiteY1186" fmla="*/ 389942 h 695057"/>
                <a:gd name="connsiteX1187" fmla="*/ 257007 w 416527"/>
                <a:gd name="connsiteY1187" fmla="*/ 389942 h 695057"/>
                <a:gd name="connsiteX1188" fmla="*/ 257007 w 416527"/>
                <a:gd name="connsiteY1188" fmla="*/ 383611 h 695057"/>
                <a:gd name="connsiteX1189" fmla="*/ 259539 w 416527"/>
                <a:gd name="connsiteY1189" fmla="*/ 383611 h 695057"/>
                <a:gd name="connsiteX1190" fmla="*/ 262071 w 416527"/>
                <a:gd name="connsiteY1190" fmla="*/ 383611 h 695057"/>
                <a:gd name="connsiteX1191" fmla="*/ 262071 w 416527"/>
                <a:gd name="connsiteY1191" fmla="*/ 386143 h 695057"/>
                <a:gd name="connsiteX1192" fmla="*/ 264603 w 416527"/>
                <a:gd name="connsiteY1192" fmla="*/ 386143 h 695057"/>
                <a:gd name="connsiteX1193" fmla="*/ 267135 w 416527"/>
                <a:gd name="connsiteY1193" fmla="*/ 386143 h 695057"/>
                <a:gd name="connsiteX1194" fmla="*/ 268401 w 416527"/>
                <a:gd name="connsiteY1194" fmla="*/ 389942 h 695057"/>
                <a:gd name="connsiteX1195" fmla="*/ 200035 w 416527"/>
                <a:gd name="connsiteY1195" fmla="*/ 376015 h 695057"/>
                <a:gd name="connsiteX1196" fmla="*/ 202567 w 416527"/>
                <a:gd name="connsiteY1196" fmla="*/ 376015 h 695057"/>
                <a:gd name="connsiteX1197" fmla="*/ 202567 w 416527"/>
                <a:gd name="connsiteY1197" fmla="*/ 373483 h 695057"/>
                <a:gd name="connsiteX1198" fmla="*/ 205099 w 416527"/>
                <a:gd name="connsiteY1198" fmla="*/ 378547 h 695057"/>
                <a:gd name="connsiteX1199" fmla="*/ 205099 w 416527"/>
                <a:gd name="connsiteY1199" fmla="*/ 381079 h 695057"/>
                <a:gd name="connsiteX1200" fmla="*/ 205099 w 416527"/>
                <a:gd name="connsiteY1200" fmla="*/ 383611 h 695057"/>
                <a:gd name="connsiteX1201" fmla="*/ 207631 w 416527"/>
                <a:gd name="connsiteY1201" fmla="*/ 386143 h 695057"/>
                <a:gd name="connsiteX1202" fmla="*/ 205099 w 416527"/>
                <a:gd name="connsiteY1202" fmla="*/ 388676 h 695057"/>
                <a:gd name="connsiteX1203" fmla="*/ 205099 w 416527"/>
                <a:gd name="connsiteY1203" fmla="*/ 391207 h 695057"/>
                <a:gd name="connsiteX1204" fmla="*/ 202567 w 416527"/>
                <a:gd name="connsiteY1204" fmla="*/ 391207 h 695057"/>
                <a:gd name="connsiteX1205" fmla="*/ 200035 w 416527"/>
                <a:gd name="connsiteY1205" fmla="*/ 391207 h 695057"/>
                <a:gd name="connsiteX1206" fmla="*/ 197503 w 416527"/>
                <a:gd name="connsiteY1206" fmla="*/ 393740 h 695057"/>
                <a:gd name="connsiteX1207" fmla="*/ 197503 w 416527"/>
                <a:gd name="connsiteY1207" fmla="*/ 396272 h 695057"/>
                <a:gd name="connsiteX1208" fmla="*/ 194970 w 416527"/>
                <a:gd name="connsiteY1208" fmla="*/ 396272 h 695057"/>
                <a:gd name="connsiteX1209" fmla="*/ 189907 w 416527"/>
                <a:gd name="connsiteY1209" fmla="*/ 393740 h 695057"/>
                <a:gd name="connsiteX1210" fmla="*/ 187374 w 416527"/>
                <a:gd name="connsiteY1210" fmla="*/ 391207 h 695057"/>
                <a:gd name="connsiteX1211" fmla="*/ 187374 w 416527"/>
                <a:gd name="connsiteY1211" fmla="*/ 387409 h 695057"/>
                <a:gd name="connsiteX1212" fmla="*/ 189907 w 416527"/>
                <a:gd name="connsiteY1212" fmla="*/ 384877 h 695057"/>
                <a:gd name="connsiteX1213" fmla="*/ 187374 w 416527"/>
                <a:gd name="connsiteY1213" fmla="*/ 382345 h 695057"/>
                <a:gd name="connsiteX1214" fmla="*/ 187374 w 416527"/>
                <a:gd name="connsiteY1214" fmla="*/ 379813 h 695057"/>
                <a:gd name="connsiteX1215" fmla="*/ 187374 w 416527"/>
                <a:gd name="connsiteY1215" fmla="*/ 377281 h 695057"/>
                <a:gd name="connsiteX1216" fmla="*/ 187374 w 416527"/>
                <a:gd name="connsiteY1216" fmla="*/ 374749 h 695057"/>
                <a:gd name="connsiteX1217" fmla="*/ 189907 w 416527"/>
                <a:gd name="connsiteY1217" fmla="*/ 374749 h 695057"/>
                <a:gd name="connsiteX1218" fmla="*/ 187374 w 416527"/>
                <a:gd name="connsiteY1218" fmla="*/ 369685 h 695057"/>
                <a:gd name="connsiteX1219" fmla="*/ 189907 w 416527"/>
                <a:gd name="connsiteY1219" fmla="*/ 367153 h 695057"/>
                <a:gd name="connsiteX1220" fmla="*/ 189907 w 416527"/>
                <a:gd name="connsiteY1220" fmla="*/ 364621 h 695057"/>
                <a:gd name="connsiteX1221" fmla="*/ 197503 w 416527"/>
                <a:gd name="connsiteY1221" fmla="*/ 370951 h 695057"/>
                <a:gd name="connsiteX1222" fmla="*/ 200035 w 416527"/>
                <a:gd name="connsiteY1222" fmla="*/ 376015 h 695057"/>
                <a:gd name="connsiteX1223" fmla="*/ 279795 w 416527"/>
                <a:gd name="connsiteY1223" fmla="*/ 369685 h 695057"/>
                <a:gd name="connsiteX1224" fmla="*/ 277263 w 416527"/>
                <a:gd name="connsiteY1224" fmla="*/ 369685 h 695057"/>
                <a:gd name="connsiteX1225" fmla="*/ 277263 w 416527"/>
                <a:gd name="connsiteY1225" fmla="*/ 367153 h 695057"/>
                <a:gd name="connsiteX1226" fmla="*/ 274732 w 416527"/>
                <a:gd name="connsiteY1226" fmla="*/ 367153 h 695057"/>
                <a:gd name="connsiteX1227" fmla="*/ 274732 w 416527"/>
                <a:gd name="connsiteY1227" fmla="*/ 364621 h 695057"/>
                <a:gd name="connsiteX1228" fmla="*/ 274732 w 416527"/>
                <a:gd name="connsiteY1228" fmla="*/ 362089 h 695057"/>
                <a:gd name="connsiteX1229" fmla="*/ 277263 w 416527"/>
                <a:gd name="connsiteY1229" fmla="*/ 359556 h 695057"/>
                <a:gd name="connsiteX1230" fmla="*/ 279795 w 416527"/>
                <a:gd name="connsiteY1230" fmla="*/ 359556 h 695057"/>
                <a:gd name="connsiteX1231" fmla="*/ 282328 w 416527"/>
                <a:gd name="connsiteY1231" fmla="*/ 359556 h 695057"/>
                <a:gd name="connsiteX1232" fmla="*/ 282328 w 416527"/>
                <a:gd name="connsiteY1232" fmla="*/ 362089 h 695057"/>
                <a:gd name="connsiteX1233" fmla="*/ 284860 w 416527"/>
                <a:gd name="connsiteY1233" fmla="*/ 364621 h 695057"/>
                <a:gd name="connsiteX1234" fmla="*/ 282328 w 416527"/>
                <a:gd name="connsiteY1234" fmla="*/ 367153 h 695057"/>
                <a:gd name="connsiteX1235" fmla="*/ 282328 w 416527"/>
                <a:gd name="connsiteY1235" fmla="*/ 369685 h 695057"/>
                <a:gd name="connsiteX1236" fmla="*/ 279795 w 416527"/>
                <a:gd name="connsiteY1236" fmla="*/ 369685 h 695057"/>
                <a:gd name="connsiteX1237" fmla="*/ 344364 w 416527"/>
                <a:gd name="connsiteY1237" fmla="*/ 359556 h 695057"/>
                <a:gd name="connsiteX1238" fmla="*/ 349428 w 416527"/>
                <a:gd name="connsiteY1238" fmla="*/ 359556 h 695057"/>
                <a:gd name="connsiteX1239" fmla="*/ 351960 w 416527"/>
                <a:gd name="connsiteY1239" fmla="*/ 359556 h 695057"/>
                <a:gd name="connsiteX1240" fmla="*/ 354492 w 416527"/>
                <a:gd name="connsiteY1240" fmla="*/ 359556 h 695057"/>
                <a:gd name="connsiteX1241" fmla="*/ 357024 w 416527"/>
                <a:gd name="connsiteY1241" fmla="*/ 359556 h 695057"/>
                <a:gd name="connsiteX1242" fmla="*/ 357024 w 416527"/>
                <a:gd name="connsiteY1242" fmla="*/ 357024 h 695057"/>
                <a:gd name="connsiteX1243" fmla="*/ 359556 w 416527"/>
                <a:gd name="connsiteY1243" fmla="*/ 357024 h 695057"/>
                <a:gd name="connsiteX1244" fmla="*/ 364620 w 416527"/>
                <a:gd name="connsiteY1244" fmla="*/ 357024 h 695057"/>
                <a:gd name="connsiteX1245" fmla="*/ 367153 w 416527"/>
                <a:gd name="connsiteY1245" fmla="*/ 357024 h 695057"/>
                <a:gd name="connsiteX1246" fmla="*/ 369685 w 416527"/>
                <a:gd name="connsiteY1246" fmla="*/ 357024 h 695057"/>
                <a:gd name="connsiteX1247" fmla="*/ 369685 w 416527"/>
                <a:gd name="connsiteY1247" fmla="*/ 359556 h 695057"/>
                <a:gd name="connsiteX1248" fmla="*/ 372216 w 416527"/>
                <a:gd name="connsiteY1248" fmla="*/ 362089 h 695057"/>
                <a:gd name="connsiteX1249" fmla="*/ 374749 w 416527"/>
                <a:gd name="connsiteY1249" fmla="*/ 364621 h 695057"/>
                <a:gd name="connsiteX1250" fmla="*/ 370951 w 416527"/>
                <a:gd name="connsiteY1250" fmla="*/ 364621 h 695057"/>
                <a:gd name="connsiteX1251" fmla="*/ 370951 w 416527"/>
                <a:gd name="connsiteY1251" fmla="*/ 367153 h 695057"/>
                <a:gd name="connsiteX1252" fmla="*/ 370951 w 416527"/>
                <a:gd name="connsiteY1252" fmla="*/ 369685 h 695057"/>
                <a:gd name="connsiteX1253" fmla="*/ 373483 w 416527"/>
                <a:gd name="connsiteY1253" fmla="*/ 369685 h 695057"/>
                <a:gd name="connsiteX1254" fmla="*/ 376015 w 416527"/>
                <a:gd name="connsiteY1254" fmla="*/ 369685 h 695057"/>
                <a:gd name="connsiteX1255" fmla="*/ 378547 w 416527"/>
                <a:gd name="connsiteY1255" fmla="*/ 372217 h 695057"/>
                <a:gd name="connsiteX1256" fmla="*/ 378547 w 416527"/>
                <a:gd name="connsiteY1256" fmla="*/ 374749 h 695057"/>
                <a:gd name="connsiteX1257" fmla="*/ 376015 w 416527"/>
                <a:gd name="connsiteY1257" fmla="*/ 377281 h 695057"/>
                <a:gd name="connsiteX1258" fmla="*/ 381079 w 416527"/>
                <a:gd name="connsiteY1258" fmla="*/ 379813 h 695057"/>
                <a:gd name="connsiteX1259" fmla="*/ 378547 w 416527"/>
                <a:gd name="connsiteY1259" fmla="*/ 379813 h 695057"/>
                <a:gd name="connsiteX1260" fmla="*/ 378547 w 416527"/>
                <a:gd name="connsiteY1260" fmla="*/ 382345 h 695057"/>
                <a:gd name="connsiteX1261" fmla="*/ 376015 w 416527"/>
                <a:gd name="connsiteY1261" fmla="*/ 384877 h 695057"/>
                <a:gd name="connsiteX1262" fmla="*/ 376015 w 416527"/>
                <a:gd name="connsiteY1262" fmla="*/ 387409 h 695057"/>
                <a:gd name="connsiteX1263" fmla="*/ 376015 w 416527"/>
                <a:gd name="connsiteY1263" fmla="*/ 389942 h 695057"/>
                <a:gd name="connsiteX1264" fmla="*/ 378547 w 416527"/>
                <a:gd name="connsiteY1264" fmla="*/ 398804 h 695057"/>
                <a:gd name="connsiteX1265" fmla="*/ 376015 w 416527"/>
                <a:gd name="connsiteY1265" fmla="*/ 398804 h 695057"/>
                <a:gd name="connsiteX1266" fmla="*/ 378547 w 416527"/>
                <a:gd name="connsiteY1266" fmla="*/ 401336 h 695057"/>
                <a:gd name="connsiteX1267" fmla="*/ 381079 w 416527"/>
                <a:gd name="connsiteY1267" fmla="*/ 406400 h 695057"/>
                <a:gd name="connsiteX1268" fmla="*/ 381079 w 416527"/>
                <a:gd name="connsiteY1268" fmla="*/ 408932 h 695057"/>
                <a:gd name="connsiteX1269" fmla="*/ 383611 w 416527"/>
                <a:gd name="connsiteY1269" fmla="*/ 408932 h 695057"/>
                <a:gd name="connsiteX1270" fmla="*/ 383611 w 416527"/>
                <a:gd name="connsiteY1270" fmla="*/ 411464 h 695057"/>
                <a:gd name="connsiteX1271" fmla="*/ 383611 w 416527"/>
                <a:gd name="connsiteY1271" fmla="*/ 413996 h 695057"/>
                <a:gd name="connsiteX1272" fmla="*/ 383611 w 416527"/>
                <a:gd name="connsiteY1272" fmla="*/ 419061 h 695057"/>
                <a:gd name="connsiteX1273" fmla="*/ 386143 w 416527"/>
                <a:gd name="connsiteY1273" fmla="*/ 419061 h 695057"/>
                <a:gd name="connsiteX1274" fmla="*/ 386143 w 416527"/>
                <a:gd name="connsiteY1274" fmla="*/ 421593 h 695057"/>
                <a:gd name="connsiteX1275" fmla="*/ 388676 w 416527"/>
                <a:gd name="connsiteY1275" fmla="*/ 424125 h 695057"/>
                <a:gd name="connsiteX1276" fmla="*/ 388676 w 416527"/>
                <a:gd name="connsiteY1276" fmla="*/ 426657 h 695057"/>
                <a:gd name="connsiteX1277" fmla="*/ 386143 w 416527"/>
                <a:gd name="connsiteY1277" fmla="*/ 429189 h 695057"/>
                <a:gd name="connsiteX1278" fmla="*/ 383611 w 416527"/>
                <a:gd name="connsiteY1278" fmla="*/ 429189 h 695057"/>
                <a:gd name="connsiteX1279" fmla="*/ 381079 w 416527"/>
                <a:gd name="connsiteY1279" fmla="*/ 426657 h 695057"/>
                <a:gd name="connsiteX1280" fmla="*/ 378547 w 416527"/>
                <a:gd name="connsiteY1280" fmla="*/ 421593 h 695057"/>
                <a:gd name="connsiteX1281" fmla="*/ 378547 w 416527"/>
                <a:gd name="connsiteY1281" fmla="*/ 424125 h 695057"/>
                <a:gd name="connsiteX1282" fmla="*/ 370951 w 416527"/>
                <a:gd name="connsiteY1282" fmla="*/ 421593 h 695057"/>
                <a:gd name="connsiteX1283" fmla="*/ 368418 w 416527"/>
                <a:gd name="connsiteY1283" fmla="*/ 419061 h 695057"/>
                <a:gd name="connsiteX1284" fmla="*/ 368418 w 416527"/>
                <a:gd name="connsiteY1284" fmla="*/ 412730 h 695057"/>
                <a:gd name="connsiteX1285" fmla="*/ 365886 w 416527"/>
                <a:gd name="connsiteY1285" fmla="*/ 412730 h 695057"/>
                <a:gd name="connsiteX1286" fmla="*/ 365886 w 416527"/>
                <a:gd name="connsiteY1286" fmla="*/ 410198 h 695057"/>
                <a:gd name="connsiteX1287" fmla="*/ 363355 w 416527"/>
                <a:gd name="connsiteY1287" fmla="*/ 410198 h 695057"/>
                <a:gd name="connsiteX1288" fmla="*/ 360822 w 416527"/>
                <a:gd name="connsiteY1288" fmla="*/ 407666 h 695057"/>
                <a:gd name="connsiteX1289" fmla="*/ 360822 w 416527"/>
                <a:gd name="connsiteY1289" fmla="*/ 405134 h 695057"/>
                <a:gd name="connsiteX1290" fmla="*/ 360822 w 416527"/>
                <a:gd name="connsiteY1290" fmla="*/ 402602 h 695057"/>
                <a:gd name="connsiteX1291" fmla="*/ 358290 w 416527"/>
                <a:gd name="connsiteY1291" fmla="*/ 402602 h 695057"/>
                <a:gd name="connsiteX1292" fmla="*/ 355758 w 416527"/>
                <a:gd name="connsiteY1292" fmla="*/ 402602 h 695057"/>
                <a:gd name="connsiteX1293" fmla="*/ 353226 w 416527"/>
                <a:gd name="connsiteY1293" fmla="*/ 400070 h 695057"/>
                <a:gd name="connsiteX1294" fmla="*/ 350694 w 416527"/>
                <a:gd name="connsiteY1294" fmla="*/ 400070 h 695057"/>
                <a:gd name="connsiteX1295" fmla="*/ 350694 w 416527"/>
                <a:gd name="connsiteY1295" fmla="*/ 397538 h 695057"/>
                <a:gd name="connsiteX1296" fmla="*/ 348162 w 416527"/>
                <a:gd name="connsiteY1296" fmla="*/ 395006 h 695057"/>
                <a:gd name="connsiteX1297" fmla="*/ 348162 w 416527"/>
                <a:gd name="connsiteY1297" fmla="*/ 392474 h 695057"/>
                <a:gd name="connsiteX1298" fmla="*/ 350694 w 416527"/>
                <a:gd name="connsiteY1298" fmla="*/ 392474 h 695057"/>
                <a:gd name="connsiteX1299" fmla="*/ 350694 w 416527"/>
                <a:gd name="connsiteY1299" fmla="*/ 389942 h 695057"/>
                <a:gd name="connsiteX1300" fmla="*/ 353226 w 416527"/>
                <a:gd name="connsiteY1300" fmla="*/ 389942 h 695057"/>
                <a:gd name="connsiteX1301" fmla="*/ 355758 w 416527"/>
                <a:gd name="connsiteY1301" fmla="*/ 389942 h 695057"/>
                <a:gd name="connsiteX1302" fmla="*/ 355758 w 416527"/>
                <a:gd name="connsiteY1302" fmla="*/ 392474 h 695057"/>
                <a:gd name="connsiteX1303" fmla="*/ 358290 w 416527"/>
                <a:gd name="connsiteY1303" fmla="*/ 392474 h 695057"/>
                <a:gd name="connsiteX1304" fmla="*/ 358290 w 416527"/>
                <a:gd name="connsiteY1304" fmla="*/ 395006 h 695057"/>
                <a:gd name="connsiteX1305" fmla="*/ 358290 w 416527"/>
                <a:gd name="connsiteY1305" fmla="*/ 397538 h 695057"/>
                <a:gd name="connsiteX1306" fmla="*/ 360822 w 416527"/>
                <a:gd name="connsiteY1306" fmla="*/ 397538 h 695057"/>
                <a:gd name="connsiteX1307" fmla="*/ 360822 w 416527"/>
                <a:gd name="connsiteY1307" fmla="*/ 395006 h 695057"/>
                <a:gd name="connsiteX1308" fmla="*/ 363355 w 416527"/>
                <a:gd name="connsiteY1308" fmla="*/ 389942 h 695057"/>
                <a:gd name="connsiteX1309" fmla="*/ 360822 w 416527"/>
                <a:gd name="connsiteY1309" fmla="*/ 387409 h 695057"/>
                <a:gd name="connsiteX1310" fmla="*/ 355758 w 416527"/>
                <a:gd name="connsiteY1310" fmla="*/ 387409 h 695057"/>
                <a:gd name="connsiteX1311" fmla="*/ 353226 w 416527"/>
                <a:gd name="connsiteY1311" fmla="*/ 382345 h 695057"/>
                <a:gd name="connsiteX1312" fmla="*/ 350694 w 416527"/>
                <a:gd name="connsiteY1312" fmla="*/ 377281 h 695057"/>
                <a:gd name="connsiteX1313" fmla="*/ 348162 w 416527"/>
                <a:gd name="connsiteY1313" fmla="*/ 377281 h 695057"/>
                <a:gd name="connsiteX1314" fmla="*/ 348162 w 416527"/>
                <a:gd name="connsiteY1314" fmla="*/ 374749 h 695057"/>
                <a:gd name="connsiteX1315" fmla="*/ 345630 w 416527"/>
                <a:gd name="connsiteY1315" fmla="*/ 374749 h 695057"/>
                <a:gd name="connsiteX1316" fmla="*/ 343098 w 416527"/>
                <a:gd name="connsiteY1316" fmla="*/ 374749 h 695057"/>
                <a:gd name="connsiteX1317" fmla="*/ 343098 w 416527"/>
                <a:gd name="connsiteY1317" fmla="*/ 372217 h 695057"/>
                <a:gd name="connsiteX1318" fmla="*/ 340565 w 416527"/>
                <a:gd name="connsiteY1318" fmla="*/ 369685 h 695057"/>
                <a:gd name="connsiteX1319" fmla="*/ 338034 w 416527"/>
                <a:gd name="connsiteY1319" fmla="*/ 369685 h 695057"/>
                <a:gd name="connsiteX1320" fmla="*/ 338034 w 416527"/>
                <a:gd name="connsiteY1320" fmla="*/ 364621 h 695057"/>
                <a:gd name="connsiteX1321" fmla="*/ 335502 w 416527"/>
                <a:gd name="connsiteY1321" fmla="*/ 358291 h 695057"/>
                <a:gd name="connsiteX1322" fmla="*/ 335502 w 416527"/>
                <a:gd name="connsiteY1322" fmla="*/ 353226 h 695057"/>
                <a:gd name="connsiteX1323" fmla="*/ 338034 w 416527"/>
                <a:gd name="connsiteY1323" fmla="*/ 353226 h 695057"/>
                <a:gd name="connsiteX1324" fmla="*/ 344364 w 416527"/>
                <a:gd name="connsiteY1324" fmla="*/ 359556 h 695057"/>
                <a:gd name="connsiteX1325" fmla="*/ 315244 w 416527"/>
                <a:gd name="connsiteY1325" fmla="*/ 367153 h 695057"/>
                <a:gd name="connsiteX1326" fmla="*/ 320309 w 416527"/>
                <a:gd name="connsiteY1326" fmla="*/ 372217 h 695057"/>
                <a:gd name="connsiteX1327" fmla="*/ 322841 w 416527"/>
                <a:gd name="connsiteY1327" fmla="*/ 372217 h 695057"/>
                <a:gd name="connsiteX1328" fmla="*/ 325373 w 416527"/>
                <a:gd name="connsiteY1328" fmla="*/ 374749 h 695057"/>
                <a:gd name="connsiteX1329" fmla="*/ 330437 w 416527"/>
                <a:gd name="connsiteY1329" fmla="*/ 383611 h 695057"/>
                <a:gd name="connsiteX1330" fmla="*/ 330437 w 416527"/>
                <a:gd name="connsiteY1330" fmla="*/ 388676 h 695057"/>
                <a:gd name="connsiteX1331" fmla="*/ 330437 w 416527"/>
                <a:gd name="connsiteY1331" fmla="*/ 393740 h 695057"/>
                <a:gd name="connsiteX1332" fmla="*/ 327905 w 416527"/>
                <a:gd name="connsiteY1332" fmla="*/ 391207 h 695057"/>
                <a:gd name="connsiteX1333" fmla="*/ 327905 w 416527"/>
                <a:gd name="connsiteY1333" fmla="*/ 387409 h 695057"/>
                <a:gd name="connsiteX1334" fmla="*/ 325373 w 416527"/>
                <a:gd name="connsiteY1334" fmla="*/ 387409 h 695057"/>
                <a:gd name="connsiteX1335" fmla="*/ 322841 w 416527"/>
                <a:gd name="connsiteY1335" fmla="*/ 384877 h 695057"/>
                <a:gd name="connsiteX1336" fmla="*/ 320309 w 416527"/>
                <a:gd name="connsiteY1336" fmla="*/ 384877 h 695057"/>
                <a:gd name="connsiteX1337" fmla="*/ 315244 w 416527"/>
                <a:gd name="connsiteY1337" fmla="*/ 378547 h 695057"/>
                <a:gd name="connsiteX1338" fmla="*/ 312713 w 416527"/>
                <a:gd name="connsiteY1338" fmla="*/ 376015 h 695057"/>
                <a:gd name="connsiteX1339" fmla="*/ 312713 w 416527"/>
                <a:gd name="connsiteY1339" fmla="*/ 373483 h 695057"/>
                <a:gd name="connsiteX1340" fmla="*/ 310181 w 416527"/>
                <a:gd name="connsiteY1340" fmla="*/ 370951 h 695057"/>
                <a:gd name="connsiteX1341" fmla="*/ 307648 w 416527"/>
                <a:gd name="connsiteY1341" fmla="*/ 370951 h 695057"/>
                <a:gd name="connsiteX1342" fmla="*/ 307648 w 416527"/>
                <a:gd name="connsiteY1342" fmla="*/ 373483 h 695057"/>
                <a:gd name="connsiteX1343" fmla="*/ 305116 w 416527"/>
                <a:gd name="connsiteY1343" fmla="*/ 378547 h 695057"/>
                <a:gd name="connsiteX1344" fmla="*/ 300053 w 416527"/>
                <a:gd name="connsiteY1344" fmla="*/ 383611 h 695057"/>
                <a:gd name="connsiteX1345" fmla="*/ 297520 w 416527"/>
                <a:gd name="connsiteY1345" fmla="*/ 386143 h 695057"/>
                <a:gd name="connsiteX1346" fmla="*/ 297520 w 416527"/>
                <a:gd name="connsiteY1346" fmla="*/ 383611 h 695057"/>
                <a:gd name="connsiteX1347" fmla="*/ 300053 w 416527"/>
                <a:gd name="connsiteY1347" fmla="*/ 378547 h 695057"/>
                <a:gd name="connsiteX1348" fmla="*/ 300053 w 416527"/>
                <a:gd name="connsiteY1348" fmla="*/ 376015 h 695057"/>
                <a:gd name="connsiteX1349" fmla="*/ 302584 w 416527"/>
                <a:gd name="connsiteY1349" fmla="*/ 370951 h 695057"/>
                <a:gd name="connsiteX1350" fmla="*/ 302584 w 416527"/>
                <a:gd name="connsiteY1350" fmla="*/ 365887 h 695057"/>
                <a:gd name="connsiteX1351" fmla="*/ 300053 w 416527"/>
                <a:gd name="connsiteY1351" fmla="*/ 357024 h 695057"/>
                <a:gd name="connsiteX1352" fmla="*/ 300053 w 416527"/>
                <a:gd name="connsiteY1352" fmla="*/ 354492 h 695057"/>
                <a:gd name="connsiteX1353" fmla="*/ 302584 w 416527"/>
                <a:gd name="connsiteY1353" fmla="*/ 357024 h 695057"/>
                <a:gd name="connsiteX1354" fmla="*/ 307648 w 416527"/>
                <a:gd name="connsiteY1354" fmla="*/ 359556 h 695057"/>
                <a:gd name="connsiteX1355" fmla="*/ 312713 w 416527"/>
                <a:gd name="connsiteY1355" fmla="*/ 362089 h 695057"/>
                <a:gd name="connsiteX1356" fmla="*/ 315244 w 416527"/>
                <a:gd name="connsiteY1356" fmla="*/ 367153 h 695057"/>
                <a:gd name="connsiteX1357" fmla="*/ 317777 w 416527"/>
                <a:gd name="connsiteY1357" fmla="*/ 364621 h 695057"/>
                <a:gd name="connsiteX1358" fmla="*/ 315244 w 416527"/>
                <a:gd name="connsiteY1358" fmla="*/ 364621 h 695057"/>
                <a:gd name="connsiteX1359" fmla="*/ 315244 w 416527"/>
                <a:gd name="connsiteY1359" fmla="*/ 362089 h 695057"/>
                <a:gd name="connsiteX1360" fmla="*/ 312713 w 416527"/>
                <a:gd name="connsiteY1360" fmla="*/ 362089 h 695057"/>
                <a:gd name="connsiteX1361" fmla="*/ 312713 w 416527"/>
                <a:gd name="connsiteY1361" fmla="*/ 359556 h 695057"/>
                <a:gd name="connsiteX1362" fmla="*/ 312713 w 416527"/>
                <a:gd name="connsiteY1362" fmla="*/ 357024 h 695057"/>
                <a:gd name="connsiteX1363" fmla="*/ 312713 w 416527"/>
                <a:gd name="connsiteY1363" fmla="*/ 354492 h 695057"/>
                <a:gd name="connsiteX1364" fmla="*/ 315244 w 416527"/>
                <a:gd name="connsiteY1364" fmla="*/ 354492 h 695057"/>
                <a:gd name="connsiteX1365" fmla="*/ 315244 w 416527"/>
                <a:gd name="connsiteY1365" fmla="*/ 351960 h 695057"/>
                <a:gd name="connsiteX1366" fmla="*/ 317777 w 416527"/>
                <a:gd name="connsiteY1366" fmla="*/ 351960 h 695057"/>
                <a:gd name="connsiteX1367" fmla="*/ 320309 w 416527"/>
                <a:gd name="connsiteY1367" fmla="*/ 354492 h 695057"/>
                <a:gd name="connsiteX1368" fmla="*/ 320309 w 416527"/>
                <a:gd name="connsiteY1368" fmla="*/ 357024 h 695057"/>
                <a:gd name="connsiteX1369" fmla="*/ 320309 w 416527"/>
                <a:gd name="connsiteY1369" fmla="*/ 359556 h 695057"/>
                <a:gd name="connsiteX1370" fmla="*/ 320309 w 416527"/>
                <a:gd name="connsiteY1370" fmla="*/ 362089 h 695057"/>
                <a:gd name="connsiteX1371" fmla="*/ 317777 w 416527"/>
                <a:gd name="connsiteY1371" fmla="*/ 364621 h 695057"/>
                <a:gd name="connsiteX1372" fmla="*/ 270933 w 416527"/>
                <a:gd name="connsiteY1372" fmla="*/ 362089 h 695057"/>
                <a:gd name="connsiteX1373" fmla="*/ 268401 w 416527"/>
                <a:gd name="connsiteY1373" fmla="*/ 362089 h 695057"/>
                <a:gd name="connsiteX1374" fmla="*/ 265869 w 416527"/>
                <a:gd name="connsiteY1374" fmla="*/ 362089 h 695057"/>
                <a:gd name="connsiteX1375" fmla="*/ 265869 w 416527"/>
                <a:gd name="connsiteY1375" fmla="*/ 359556 h 695057"/>
                <a:gd name="connsiteX1376" fmla="*/ 265869 w 416527"/>
                <a:gd name="connsiteY1376" fmla="*/ 357024 h 695057"/>
                <a:gd name="connsiteX1377" fmla="*/ 265869 w 416527"/>
                <a:gd name="connsiteY1377" fmla="*/ 354492 h 695057"/>
                <a:gd name="connsiteX1378" fmla="*/ 268401 w 416527"/>
                <a:gd name="connsiteY1378" fmla="*/ 351960 h 695057"/>
                <a:gd name="connsiteX1379" fmla="*/ 270933 w 416527"/>
                <a:gd name="connsiteY1379" fmla="*/ 351960 h 695057"/>
                <a:gd name="connsiteX1380" fmla="*/ 273465 w 416527"/>
                <a:gd name="connsiteY1380" fmla="*/ 351960 h 695057"/>
                <a:gd name="connsiteX1381" fmla="*/ 273465 w 416527"/>
                <a:gd name="connsiteY1381" fmla="*/ 354492 h 695057"/>
                <a:gd name="connsiteX1382" fmla="*/ 273465 w 416527"/>
                <a:gd name="connsiteY1382" fmla="*/ 357024 h 695057"/>
                <a:gd name="connsiteX1383" fmla="*/ 273465 w 416527"/>
                <a:gd name="connsiteY1383" fmla="*/ 359556 h 695057"/>
                <a:gd name="connsiteX1384" fmla="*/ 273465 w 416527"/>
                <a:gd name="connsiteY1384" fmla="*/ 362089 h 695057"/>
                <a:gd name="connsiteX1385" fmla="*/ 270933 w 416527"/>
                <a:gd name="connsiteY1385" fmla="*/ 362089 h 695057"/>
                <a:gd name="connsiteX1386" fmla="*/ 260805 w 416527"/>
                <a:gd name="connsiteY1386" fmla="*/ 373483 h 695057"/>
                <a:gd name="connsiteX1387" fmla="*/ 260805 w 416527"/>
                <a:gd name="connsiteY1387" fmla="*/ 378547 h 695057"/>
                <a:gd name="connsiteX1388" fmla="*/ 258272 w 416527"/>
                <a:gd name="connsiteY1388" fmla="*/ 376015 h 695057"/>
                <a:gd name="connsiteX1389" fmla="*/ 258272 w 416527"/>
                <a:gd name="connsiteY1389" fmla="*/ 373483 h 695057"/>
                <a:gd name="connsiteX1390" fmla="*/ 258272 w 416527"/>
                <a:gd name="connsiteY1390" fmla="*/ 368419 h 695057"/>
                <a:gd name="connsiteX1391" fmla="*/ 258272 w 416527"/>
                <a:gd name="connsiteY1391" fmla="*/ 365887 h 695057"/>
                <a:gd name="connsiteX1392" fmla="*/ 258272 w 416527"/>
                <a:gd name="connsiteY1392" fmla="*/ 363355 h 695057"/>
                <a:gd name="connsiteX1393" fmla="*/ 260805 w 416527"/>
                <a:gd name="connsiteY1393" fmla="*/ 363355 h 695057"/>
                <a:gd name="connsiteX1394" fmla="*/ 260805 w 416527"/>
                <a:gd name="connsiteY1394" fmla="*/ 362089 h 695057"/>
                <a:gd name="connsiteX1395" fmla="*/ 260805 w 416527"/>
                <a:gd name="connsiteY1395" fmla="*/ 359556 h 695057"/>
                <a:gd name="connsiteX1396" fmla="*/ 260805 w 416527"/>
                <a:gd name="connsiteY1396" fmla="*/ 357024 h 695057"/>
                <a:gd name="connsiteX1397" fmla="*/ 260805 w 416527"/>
                <a:gd name="connsiteY1397" fmla="*/ 354492 h 695057"/>
                <a:gd name="connsiteX1398" fmla="*/ 263337 w 416527"/>
                <a:gd name="connsiteY1398" fmla="*/ 351960 h 695057"/>
                <a:gd name="connsiteX1399" fmla="*/ 265869 w 416527"/>
                <a:gd name="connsiteY1399" fmla="*/ 354492 h 695057"/>
                <a:gd name="connsiteX1400" fmla="*/ 265869 w 416527"/>
                <a:gd name="connsiteY1400" fmla="*/ 357024 h 695057"/>
                <a:gd name="connsiteX1401" fmla="*/ 263337 w 416527"/>
                <a:gd name="connsiteY1401" fmla="*/ 363355 h 695057"/>
                <a:gd name="connsiteX1402" fmla="*/ 260805 w 416527"/>
                <a:gd name="connsiteY1402" fmla="*/ 373483 h 695057"/>
                <a:gd name="connsiteX1403" fmla="*/ 298786 w 416527"/>
                <a:gd name="connsiteY1403" fmla="*/ 345630 h 695057"/>
                <a:gd name="connsiteX1404" fmla="*/ 296254 w 416527"/>
                <a:gd name="connsiteY1404" fmla="*/ 345630 h 695057"/>
                <a:gd name="connsiteX1405" fmla="*/ 296254 w 416527"/>
                <a:gd name="connsiteY1405" fmla="*/ 343098 h 695057"/>
                <a:gd name="connsiteX1406" fmla="*/ 294988 w 416527"/>
                <a:gd name="connsiteY1406" fmla="*/ 343098 h 695057"/>
                <a:gd name="connsiteX1407" fmla="*/ 294988 w 416527"/>
                <a:gd name="connsiteY1407" fmla="*/ 340566 h 695057"/>
                <a:gd name="connsiteX1408" fmla="*/ 294988 w 416527"/>
                <a:gd name="connsiteY1408" fmla="*/ 338034 h 695057"/>
                <a:gd name="connsiteX1409" fmla="*/ 294988 w 416527"/>
                <a:gd name="connsiteY1409" fmla="*/ 336768 h 695057"/>
                <a:gd name="connsiteX1410" fmla="*/ 297520 w 416527"/>
                <a:gd name="connsiteY1410" fmla="*/ 336768 h 695057"/>
                <a:gd name="connsiteX1411" fmla="*/ 297520 w 416527"/>
                <a:gd name="connsiteY1411" fmla="*/ 334235 h 695057"/>
                <a:gd name="connsiteX1412" fmla="*/ 300053 w 416527"/>
                <a:gd name="connsiteY1412" fmla="*/ 334235 h 695057"/>
                <a:gd name="connsiteX1413" fmla="*/ 300053 w 416527"/>
                <a:gd name="connsiteY1413" fmla="*/ 336768 h 695057"/>
                <a:gd name="connsiteX1414" fmla="*/ 302584 w 416527"/>
                <a:gd name="connsiteY1414" fmla="*/ 336768 h 695057"/>
                <a:gd name="connsiteX1415" fmla="*/ 302584 w 416527"/>
                <a:gd name="connsiteY1415" fmla="*/ 339300 h 695057"/>
                <a:gd name="connsiteX1416" fmla="*/ 302584 w 416527"/>
                <a:gd name="connsiteY1416" fmla="*/ 341832 h 695057"/>
                <a:gd name="connsiteX1417" fmla="*/ 302584 w 416527"/>
                <a:gd name="connsiteY1417" fmla="*/ 344364 h 695057"/>
                <a:gd name="connsiteX1418" fmla="*/ 300053 w 416527"/>
                <a:gd name="connsiteY1418" fmla="*/ 344364 h 695057"/>
                <a:gd name="connsiteX1419" fmla="*/ 300053 w 416527"/>
                <a:gd name="connsiteY1419" fmla="*/ 345630 h 695057"/>
                <a:gd name="connsiteX1420" fmla="*/ 219025 w 416527"/>
                <a:gd name="connsiteY1420" fmla="*/ 319043 h 695057"/>
                <a:gd name="connsiteX1421" fmla="*/ 224090 w 416527"/>
                <a:gd name="connsiteY1421" fmla="*/ 319043 h 695057"/>
                <a:gd name="connsiteX1422" fmla="*/ 226621 w 416527"/>
                <a:gd name="connsiteY1422" fmla="*/ 316511 h 695057"/>
                <a:gd name="connsiteX1423" fmla="*/ 226621 w 416527"/>
                <a:gd name="connsiteY1423" fmla="*/ 319043 h 695057"/>
                <a:gd name="connsiteX1424" fmla="*/ 229154 w 416527"/>
                <a:gd name="connsiteY1424" fmla="*/ 321575 h 695057"/>
                <a:gd name="connsiteX1425" fmla="*/ 229154 w 416527"/>
                <a:gd name="connsiteY1425" fmla="*/ 324107 h 695057"/>
                <a:gd name="connsiteX1426" fmla="*/ 231686 w 416527"/>
                <a:gd name="connsiteY1426" fmla="*/ 324107 h 695057"/>
                <a:gd name="connsiteX1427" fmla="*/ 234218 w 416527"/>
                <a:gd name="connsiteY1427" fmla="*/ 324107 h 695057"/>
                <a:gd name="connsiteX1428" fmla="*/ 234218 w 416527"/>
                <a:gd name="connsiteY1428" fmla="*/ 321575 h 695057"/>
                <a:gd name="connsiteX1429" fmla="*/ 236750 w 416527"/>
                <a:gd name="connsiteY1429" fmla="*/ 324107 h 695057"/>
                <a:gd name="connsiteX1430" fmla="*/ 239282 w 416527"/>
                <a:gd name="connsiteY1430" fmla="*/ 326640 h 695057"/>
                <a:gd name="connsiteX1431" fmla="*/ 246879 w 416527"/>
                <a:gd name="connsiteY1431" fmla="*/ 332970 h 695057"/>
                <a:gd name="connsiteX1432" fmla="*/ 246879 w 416527"/>
                <a:gd name="connsiteY1432" fmla="*/ 338034 h 695057"/>
                <a:gd name="connsiteX1433" fmla="*/ 244346 w 416527"/>
                <a:gd name="connsiteY1433" fmla="*/ 340566 h 695057"/>
                <a:gd name="connsiteX1434" fmla="*/ 244346 w 416527"/>
                <a:gd name="connsiteY1434" fmla="*/ 349428 h 695057"/>
                <a:gd name="connsiteX1435" fmla="*/ 244346 w 416527"/>
                <a:gd name="connsiteY1435" fmla="*/ 351960 h 695057"/>
                <a:gd name="connsiteX1436" fmla="*/ 246879 w 416527"/>
                <a:gd name="connsiteY1436" fmla="*/ 351960 h 695057"/>
                <a:gd name="connsiteX1437" fmla="*/ 246879 w 416527"/>
                <a:gd name="connsiteY1437" fmla="*/ 354492 h 695057"/>
                <a:gd name="connsiteX1438" fmla="*/ 246879 w 416527"/>
                <a:gd name="connsiteY1438" fmla="*/ 357024 h 695057"/>
                <a:gd name="connsiteX1439" fmla="*/ 246879 w 416527"/>
                <a:gd name="connsiteY1439" fmla="*/ 359556 h 695057"/>
                <a:gd name="connsiteX1440" fmla="*/ 244346 w 416527"/>
                <a:gd name="connsiteY1440" fmla="*/ 362089 h 695057"/>
                <a:gd name="connsiteX1441" fmla="*/ 241814 w 416527"/>
                <a:gd name="connsiteY1441" fmla="*/ 364621 h 695057"/>
                <a:gd name="connsiteX1442" fmla="*/ 241814 w 416527"/>
                <a:gd name="connsiteY1442" fmla="*/ 367153 h 695057"/>
                <a:gd name="connsiteX1443" fmla="*/ 244346 w 416527"/>
                <a:gd name="connsiteY1443" fmla="*/ 369685 h 695057"/>
                <a:gd name="connsiteX1444" fmla="*/ 241814 w 416527"/>
                <a:gd name="connsiteY1444" fmla="*/ 369685 h 695057"/>
                <a:gd name="connsiteX1445" fmla="*/ 239282 w 416527"/>
                <a:gd name="connsiteY1445" fmla="*/ 369685 h 695057"/>
                <a:gd name="connsiteX1446" fmla="*/ 236750 w 416527"/>
                <a:gd name="connsiteY1446" fmla="*/ 374749 h 695057"/>
                <a:gd name="connsiteX1447" fmla="*/ 234218 w 416527"/>
                <a:gd name="connsiteY1447" fmla="*/ 374749 h 695057"/>
                <a:gd name="connsiteX1448" fmla="*/ 234218 w 416527"/>
                <a:gd name="connsiteY1448" fmla="*/ 377281 h 695057"/>
                <a:gd name="connsiteX1449" fmla="*/ 234218 w 416527"/>
                <a:gd name="connsiteY1449" fmla="*/ 379813 h 695057"/>
                <a:gd name="connsiteX1450" fmla="*/ 231686 w 416527"/>
                <a:gd name="connsiteY1450" fmla="*/ 379813 h 695057"/>
                <a:gd name="connsiteX1451" fmla="*/ 229154 w 416527"/>
                <a:gd name="connsiteY1451" fmla="*/ 379813 h 695057"/>
                <a:gd name="connsiteX1452" fmla="*/ 226621 w 416527"/>
                <a:gd name="connsiteY1452" fmla="*/ 377281 h 695057"/>
                <a:gd name="connsiteX1453" fmla="*/ 226621 w 416527"/>
                <a:gd name="connsiteY1453" fmla="*/ 374749 h 695057"/>
                <a:gd name="connsiteX1454" fmla="*/ 226621 w 416527"/>
                <a:gd name="connsiteY1454" fmla="*/ 372217 h 695057"/>
                <a:gd name="connsiteX1455" fmla="*/ 229154 w 416527"/>
                <a:gd name="connsiteY1455" fmla="*/ 369685 h 695057"/>
                <a:gd name="connsiteX1456" fmla="*/ 226621 w 416527"/>
                <a:gd name="connsiteY1456" fmla="*/ 367153 h 695057"/>
                <a:gd name="connsiteX1457" fmla="*/ 226621 w 416527"/>
                <a:gd name="connsiteY1457" fmla="*/ 362089 h 695057"/>
                <a:gd name="connsiteX1458" fmla="*/ 224090 w 416527"/>
                <a:gd name="connsiteY1458" fmla="*/ 362089 h 695057"/>
                <a:gd name="connsiteX1459" fmla="*/ 226621 w 416527"/>
                <a:gd name="connsiteY1459" fmla="*/ 359556 h 695057"/>
                <a:gd name="connsiteX1460" fmla="*/ 226621 w 416527"/>
                <a:gd name="connsiteY1460" fmla="*/ 357024 h 695057"/>
                <a:gd name="connsiteX1461" fmla="*/ 224090 w 416527"/>
                <a:gd name="connsiteY1461" fmla="*/ 354492 h 695057"/>
                <a:gd name="connsiteX1462" fmla="*/ 224090 w 416527"/>
                <a:gd name="connsiteY1462" fmla="*/ 351960 h 695057"/>
                <a:gd name="connsiteX1463" fmla="*/ 221558 w 416527"/>
                <a:gd name="connsiteY1463" fmla="*/ 351960 h 695057"/>
                <a:gd name="connsiteX1464" fmla="*/ 221558 w 416527"/>
                <a:gd name="connsiteY1464" fmla="*/ 349428 h 695057"/>
                <a:gd name="connsiteX1465" fmla="*/ 219025 w 416527"/>
                <a:gd name="connsiteY1465" fmla="*/ 346896 h 695057"/>
                <a:gd name="connsiteX1466" fmla="*/ 219025 w 416527"/>
                <a:gd name="connsiteY1466" fmla="*/ 344364 h 695057"/>
                <a:gd name="connsiteX1467" fmla="*/ 219025 w 416527"/>
                <a:gd name="connsiteY1467" fmla="*/ 339300 h 695057"/>
                <a:gd name="connsiteX1468" fmla="*/ 219025 w 416527"/>
                <a:gd name="connsiteY1468" fmla="*/ 336768 h 695057"/>
                <a:gd name="connsiteX1469" fmla="*/ 216493 w 416527"/>
                <a:gd name="connsiteY1469" fmla="*/ 331704 h 695057"/>
                <a:gd name="connsiteX1470" fmla="*/ 213961 w 416527"/>
                <a:gd name="connsiteY1470" fmla="*/ 329171 h 695057"/>
                <a:gd name="connsiteX1471" fmla="*/ 211429 w 416527"/>
                <a:gd name="connsiteY1471" fmla="*/ 329171 h 695057"/>
                <a:gd name="connsiteX1472" fmla="*/ 206365 w 416527"/>
                <a:gd name="connsiteY1472" fmla="*/ 322841 h 695057"/>
                <a:gd name="connsiteX1473" fmla="*/ 203833 w 416527"/>
                <a:gd name="connsiteY1473" fmla="*/ 322841 h 695057"/>
                <a:gd name="connsiteX1474" fmla="*/ 203833 w 416527"/>
                <a:gd name="connsiteY1474" fmla="*/ 320309 h 695057"/>
                <a:gd name="connsiteX1475" fmla="*/ 203833 w 416527"/>
                <a:gd name="connsiteY1475" fmla="*/ 317777 h 695057"/>
                <a:gd name="connsiteX1476" fmla="*/ 206365 w 416527"/>
                <a:gd name="connsiteY1476" fmla="*/ 317777 h 695057"/>
                <a:gd name="connsiteX1477" fmla="*/ 206365 w 416527"/>
                <a:gd name="connsiteY1477" fmla="*/ 315245 h 695057"/>
                <a:gd name="connsiteX1478" fmla="*/ 215227 w 416527"/>
                <a:gd name="connsiteY1478" fmla="*/ 317777 h 695057"/>
                <a:gd name="connsiteX1479" fmla="*/ 219025 w 416527"/>
                <a:gd name="connsiteY1479" fmla="*/ 317777 h 695057"/>
                <a:gd name="connsiteX1480" fmla="*/ 260805 w 416527"/>
                <a:gd name="connsiteY1480" fmla="*/ 316511 h 695057"/>
                <a:gd name="connsiteX1481" fmla="*/ 263337 w 416527"/>
                <a:gd name="connsiteY1481" fmla="*/ 319043 h 695057"/>
                <a:gd name="connsiteX1482" fmla="*/ 263337 w 416527"/>
                <a:gd name="connsiteY1482" fmla="*/ 316511 h 695057"/>
                <a:gd name="connsiteX1483" fmla="*/ 265869 w 416527"/>
                <a:gd name="connsiteY1483" fmla="*/ 316511 h 695057"/>
                <a:gd name="connsiteX1484" fmla="*/ 268401 w 416527"/>
                <a:gd name="connsiteY1484" fmla="*/ 319043 h 695057"/>
                <a:gd name="connsiteX1485" fmla="*/ 268401 w 416527"/>
                <a:gd name="connsiteY1485" fmla="*/ 321575 h 695057"/>
                <a:gd name="connsiteX1486" fmla="*/ 268401 w 416527"/>
                <a:gd name="connsiteY1486" fmla="*/ 324107 h 695057"/>
                <a:gd name="connsiteX1487" fmla="*/ 268401 w 416527"/>
                <a:gd name="connsiteY1487" fmla="*/ 326640 h 695057"/>
                <a:gd name="connsiteX1488" fmla="*/ 265869 w 416527"/>
                <a:gd name="connsiteY1488" fmla="*/ 326640 h 695057"/>
                <a:gd name="connsiteX1489" fmla="*/ 265869 w 416527"/>
                <a:gd name="connsiteY1489" fmla="*/ 329171 h 695057"/>
                <a:gd name="connsiteX1490" fmla="*/ 263337 w 416527"/>
                <a:gd name="connsiteY1490" fmla="*/ 329171 h 695057"/>
                <a:gd name="connsiteX1491" fmla="*/ 260805 w 416527"/>
                <a:gd name="connsiteY1491" fmla="*/ 331704 h 695057"/>
                <a:gd name="connsiteX1492" fmla="*/ 258272 w 416527"/>
                <a:gd name="connsiteY1492" fmla="*/ 331704 h 695057"/>
                <a:gd name="connsiteX1493" fmla="*/ 255741 w 416527"/>
                <a:gd name="connsiteY1493" fmla="*/ 329171 h 695057"/>
                <a:gd name="connsiteX1494" fmla="*/ 253209 w 416527"/>
                <a:gd name="connsiteY1494" fmla="*/ 326640 h 695057"/>
                <a:gd name="connsiteX1495" fmla="*/ 253209 w 416527"/>
                <a:gd name="connsiteY1495" fmla="*/ 324107 h 695057"/>
                <a:gd name="connsiteX1496" fmla="*/ 253209 w 416527"/>
                <a:gd name="connsiteY1496" fmla="*/ 321575 h 695057"/>
                <a:gd name="connsiteX1497" fmla="*/ 255741 w 416527"/>
                <a:gd name="connsiteY1497" fmla="*/ 316511 h 695057"/>
                <a:gd name="connsiteX1498" fmla="*/ 260805 w 416527"/>
                <a:gd name="connsiteY1498" fmla="*/ 316511 h 695057"/>
                <a:gd name="connsiteX1499" fmla="*/ 200035 w 416527"/>
                <a:gd name="connsiteY1499" fmla="*/ 311447 h 695057"/>
                <a:gd name="connsiteX1500" fmla="*/ 197503 w 416527"/>
                <a:gd name="connsiteY1500" fmla="*/ 311447 h 695057"/>
                <a:gd name="connsiteX1501" fmla="*/ 197503 w 416527"/>
                <a:gd name="connsiteY1501" fmla="*/ 308915 h 695057"/>
                <a:gd name="connsiteX1502" fmla="*/ 194970 w 416527"/>
                <a:gd name="connsiteY1502" fmla="*/ 306383 h 695057"/>
                <a:gd name="connsiteX1503" fmla="*/ 194970 w 416527"/>
                <a:gd name="connsiteY1503" fmla="*/ 303851 h 695057"/>
                <a:gd name="connsiteX1504" fmla="*/ 197503 w 416527"/>
                <a:gd name="connsiteY1504" fmla="*/ 303851 h 695057"/>
                <a:gd name="connsiteX1505" fmla="*/ 197503 w 416527"/>
                <a:gd name="connsiteY1505" fmla="*/ 301319 h 695057"/>
                <a:gd name="connsiteX1506" fmla="*/ 200035 w 416527"/>
                <a:gd name="connsiteY1506" fmla="*/ 301319 h 695057"/>
                <a:gd name="connsiteX1507" fmla="*/ 202567 w 416527"/>
                <a:gd name="connsiteY1507" fmla="*/ 301319 h 695057"/>
                <a:gd name="connsiteX1508" fmla="*/ 202567 w 416527"/>
                <a:gd name="connsiteY1508" fmla="*/ 303851 h 695057"/>
                <a:gd name="connsiteX1509" fmla="*/ 205099 w 416527"/>
                <a:gd name="connsiteY1509" fmla="*/ 303851 h 695057"/>
                <a:gd name="connsiteX1510" fmla="*/ 205099 w 416527"/>
                <a:gd name="connsiteY1510" fmla="*/ 306383 h 695057"/>
                <a:gd name="connsiteX1511" fmla="*/ 202567 w 416527"/>
                <a:gd name="connsiteY1511" fmla="*/ 308915 h 695057"/>
                <a:gd name="connsiteX1512" fmla="*/ 202567 w 416527"/>
                <a:gd name="connsiteY1512" fmla="*/ 311447 h 695057"/>
                <a:gd name="connsiteX1513" fmla="*/ 200035 w 416527"/>
                <a:gd name="connsiteY1513" fmla="*/ 311447 h 695057"/>
                <a:gd name="connsiteX1514" fmla="*/ 334235 w 416527"/>
                <a:gd name="connsiteY1514" fmla="*/ 293722 h 695057"/>
                <a:gd name="connsiteX1515" fmla="*/ 334235 w 416527"/>
                <a:gd name="connsiteY1515" fmla="*/ 296254 h 695057"/>
                <a:gd name="connsiteX1516" fmla="*/ 336767 w 416527"/>
                <a:gd name="connsiteY1516" fmla="*/ 293722 h 695057"/>
                <a:gd name="connsiteX1517" fmla="*/ 339300 w 416527"/>
                <a:gd name="connsiteY1517" fmla="*/ 293722 h 695057"/>
                <a:gd name="connsiteX1518" fmla="*/ 339300 w 416527"/>
                <a:gd name="connsiteY1518" fmla="*/ 296254 h 695057"/>
                <a:gd name="connsiteX1519" fmla="*/ 341832 w 416527"/>
                <a:gd name="connsiteY1519" fmla="*/ 296254 h 695057"/>
                <a:gd name="connsiteX1520" fmla="*/ 341832 w 416527"/>
                <a:gd name="connsiteY1520" fmla="*/ 298786 h 695057"/>
                <a:gd name="connsiteX1521" fmla="*/ 341832 w 416527"/>
                <a:gd name="connsiteY1521" fmla="*/ 301319 h 695057"/>
                <a:gd name="connsiteX1522" fmla="*/ 341832 w 416527"/>
                <a:gd name="connsiteY1522" fmla="*/ 303851 h 695057"/>
                <a:gd name="connsiteX1523" fmla="*/ 341832 w 416527"/>
                <a:gd name="connsiteY1523" fmla="*/ 306383 h 695057"/>
                <a:gd name="connsiteX1524" fmla="*/ 341832 w 416527"/>
                <a:gd name="connsiteY1524" fmla="*/ 308915 h 695057"/>
                <a:gd name="connsiteX1525" fmla="*/ 339300 w 416527"/>
                <a:gd name="connsiteY1525" fmla="*/ 317777 h 695057"/>
                <a:gd name="connsiteX1526" fmla="*/ 336767 w 416527"/>
                <a:gd name="connsiteY1526" fmla="*/ 317777 h 695057"/>
                <a:gd name="connsiteX1527" fmla="*/ 336767 w 416527"/>
                <a:gd name="connsiteY1527" fmla="*/ 315245 h 695057"/>
                <a:gd name="connsiteX1528" fmla="*/ 334235 w 416527"/>
                <a:gd name="connsiteY1528" fmla="*/ 315245 h 695057"/>
                <a:gd name="connsiteX1529" fmla="*/ 334235 w 416527"/>
                <a:gd name="connsiteY1529" fmla="*/ 317777 h 695057"/>
                <a:gd name="connsiteX1530" fmla="*/ 334235 w 416527"/>
                <a:gd name="connsiteY1530" fmla="*/ 320309 h 695057"/>
                <a:gd name="connsiteX1531" fmla="*/ 334235 w 416527"/>
                <a:gd name="connsiteY1531" fmla="*/ 317777 h 695057"/>
                <a:gd name="connsiteX1532" fmla="*/ 329171 w 416527"/>
                <a:gd name="connsiteY1532" fmla="*/ 315245 h 695057"/>
                <a:gd name="connsiteX1533" fmla="*/ 326639 w 416527"/>
                <a:gd name="connsiteY1533" fmla="*/ 312713 h 695057"/>
                <a:gd name="connsiteX1534" fmla="*/ 329171 w 416527"/>
                <a:gd name="connsiteY1534" fmla="*/ 310181 h 695057"/>
                <a:gd name="connsiteX1535" fmla="*/ 331704 w 416527"/>
                <a:gd name="connsiteY1535" fmla="*/ 307649 h 695057"/>
                <a:gd name="connsiteX1536" fmla="*/ 331704 w 416527"/>
                <a:gd name="connsiteY1536" fmla="*/ 301319 h 695057"/>
                <a:gd name="connsiteX1537" fmla="*/ 331704 w 416527"/>
                <a:gd name="connsiteY1537" fmla="*/ 298786 h 695057"/>
                <a:gd name="connsiteX1538" fmla="*/ 331704 w 416527"/>
                <a:gd name="connsiteY1538" fmla="*/ 296254 h 695057"/>
                <a:gd name="connsiteX1539" fmla="*/ 334235 w 416527"/>
                <a:gd name="connsiteY1539" fmla="*/ 293722 h 695057"/>
                <a:gd name="connsiteX1540" fmla="*/ 268401 w 416527"/>
                <a:gd name="connsiteY1540" fmla="*/ 269668 h 695057"/>
                <a:gd name="connsiteX1541" fmla="*/ 265869 w 416527"/>
                <a:gd name="connsiteY1541" fmla="*/ 269668 h 695057"/>
                <a:gd name="connsiteX1542" fmla="*/ 265869 w 416527"/>
                <a:gd name="connsiteY1542" fmla="*/ 267135 h 695057"/>
                <a:gd name="connsiteX1543" fmla="*/ 263337 w 416527"/>
                <a:gd name="connsiteY1543" fmla="*/ 267135 h 695057"/>
                <a:gd name="connsiteX1544" fmla="*/ 263337 w 416527"/>
                <a:gd name="connsiteY1544" fmla="*/ 264603 h 695057"/>
                <a:gd name="connsiteX1545" fmla="*/ 263337 w 416527"/>
                <a:gd name="connsiteY1545" fmla="*/ 262071 h 695057"/>
                <a:gd name="connsiteX1546" fmla="*/ 263337 w 416527"/>
                <a:gd name="connsiteY1546" fmla="*/ 260805 h 695057"/>
                <a:gd name="connsiteX1547" fmla="*/ 263337 w 416527"/>
                <a:gd name="connsiteY1547" fmla="*/ 258273 h 695057"/>
                <a:gd name="connsiteX1548" fmla="*/ 265869 w 416527"/>
                <a:gd name="connsiteY1548" fmla="*/ 258273 h 695057"/>
                <a:gd name="connsiteX1549" fmla="*/ 268401 w 416527"/>
                <a:gd name="connsiteY1549" fmla="*/ 258273 h 695057"/>
                <a:gd name="connsiteX1550" fmla="*/ 268401 w 416527"/>
                <a:gd name="connsiteY1550" fmla="*/ 260805 h 695057"/>
                <a:gd name="connsiteX1551" fmla="*/ 270933 w 416527"/>
                <a:gd name="connsiteY1551" fmla="*/ 260805 h 695057"/>
                <a:gd name="connsiteX1552" fmla="*/ 270933 w 416527"/>
                <a:gd name="connsiteY1552" fmla="*/ 263337 h 695057"/>
                <a:gd name="connsiteX1553" fmla="*/ 270933 w 416527"/>
                <a:gd name="connsiteY1553" fmla="*/ 265869 h 695057"/>
                <a:gd name="connsiteX1554" fmla="*/ 270933 w 416527"/>
                <a:gd name="connsiteY1554" fmla="*/ 268401 h 695057"/>
                <a:gd name="connsiteX1555" fmla="*/ 268401 w 416527"/>
                <a:gd name="connsiteY1555" fmla="*/ 268401 h 695057"/>
                <a:gd name="connsiteX1556" fmla="*/ 268401 w 416527"/>
                <a:gd name="connsiteY1556" fmla="*/ 269668 h 695057"/>
                <a:gd name="connsiteX1557" fmla="*/ 260805 w 416527"/>
                <a:gd name="connsiteY1557" fmla="*/ 255741 h 695057"/>
                <a:gd name="connsiteX1558" fmla="*/ 263337 w 416527"/>
                <a:gd name="connsiteY1558" fmla="*/ 255741 h 695057"/>
                <a:gd name="connsiteX1559" fmla="*/ 260805 w 416527"/>
                <a:gd name="connsiteY1559" fmla="*/ 255741 h 695057"/>
                <a:gd name="connsiteX1560" fmla="*/ 260805 w 416527"/>
                <a:gd name="connsiteY1560" fmla="*/ 258273 h 695057"/>
                <a:gd name="connsiteX1561" fmla="*/ 260805 w 416527"/>
                <a:gd name="connsiteY1561" fmla="*/ 255741 h 695057"/>
                <a:gd name="connsiteX1562" fmla="*/ 258272 w 416527"/>
                <a:gd name="connsiteY1562" fmla="*/ 258273 h 695057"/>
                <a:gd name="connsiteX1563" fmla="*/ 258272 w 416527"/>
                <a:gd name="connsiteY1563" fmla="*/ 260805 h 695057"/>
                <a:gd name="connsiteX1564" fmla="*/ 258272 w 416527"/>
                <a:gd name="connsiteY1564" fmla="*/ 263337 h 695057"/>
                <a:gd name="connsiteX1565" fmla="*/ 260805 w 416527"/>
                <a:gd name="connsiteY1565" fmla="*/ 263337 h 695057"/>
                <a:gd name="connsiteX1566" fmla="*/ 260805 w 416527"/>
                <a:gd name="connsiteY1566" fmla="*/ 268401 h 695057"/>
                <a:gd name="connsiteX1567" fmla="*/ 260805 w 416527"/>
                <a:gd name="connsiteY1567" fmla="*/ 270933 h 695057"/>
                <a:gd name="connsiteX1568" fmla="*/ 258272 w 416527"/>
                <a:gd name="connsiteY1568" fmla="*/ 270933 h 695057"/>
                <a:gd name="connsiteX1569" fmla="*/ 257007 w 416527"/>
                <a:gd name="connsiteY1569" fmla="*/ 270933 h 695057"/>
                <a:gd name="connsiteX1570" fmla="*/ 257007 w 416527"/>
                <a:gd name="connsiteY1570" fmla="*/ 268401 h 695057"/>
                <a:gd name="connsiteX1571" fmla="*/ 259539 w 416527"/>
                <a:gd name="connsiteY1571" fmla="*/ 268401 h 695057"/>
                <a:gd name="connsiteX1572" fmla="*/ 259539 w 416527"/>
                <a:gd name="connsiteY1572" fmla="*/ 265869 h 695057"/>
                <a:gd name="connsiteX1573" fmla="*/ 257007 w 416527"/>
                <a:gd name="connsiteY1573" fmla="*/ 263337 h 695057"/>
                <a:gd name="connsiteX1574" fmla="*/ 257007 w 416527"/>
                <a:gd name="connsiteY1574" fmla="*/ 260805 h 695057"/>
                <a:gd name="connsiteX1575" fmla="*/ 254474 w 416527"/>
                <a:gd name="connsiteY1575" fmla="*/ 258273 h 695057"/>
                <a:gd name="connsiteX1576" fmla="*/ 254474 w 416527"/>
                <a:gd name="connsiteY1576" fmla="*/ 255741 h 695057"/>
                <a:gd name="connsiteX1577" fmla="*/ 254474 w 416527"/>
                <a:gd name="connsiteY1577" fmla="*/ 253209 h 695057"/>
                <a:gd name="connsiteX1578" fmla="*/ 257007 w 416527"/>
                <a:gd name="connsiteY1578" fmla="*/ 253209 h 695057"/>
                <a:gd name="connsiteX1579" fmla="*/ 259539 w 416527"/>
                <a:gd name="connsiteY1579" fmla="*/ 253209 h 695057"/>
                <a:gd name="connsiteX1580" fmla="*/ 262071 w 416527"/>
                <a:gd name="connsiteY1580" fmla="*/ 253209 h 695057"/>
                <a:gd name="connsiteX1581" fmla="*/ 262071 w 416527"/>
                <a:gd name="connsiteY1581" fmla="*/ 255741 h 695057"/>
                <a:gd name="connsiteX1582" fmla="*/ 235484 w 416527"/>
                <a:gd name="connsiteY1582" fmla="*/ 108880 h 695057"/>
                <a:gd name="connsiteX1583" fmla="*/ 240548 w 416527"/>
                <a:gd name="connsiteY1583" fmla="*/ 111412 h 695057"/>
                <a:gd name="connsiteX1584" fmla="*/ 248144 w 416527"/>
                <a:gd name="connsiteY1584" fmla="*/ 116476 h 695057"/>
                <a:gd name="connsiteX1585" fmla="*/ 250676 w 416527"/>
                <a:gd name="connsiteY1585" fmla="*/ 116476 h 695057"/>
                <a:gd name="connsiteX1586" fmla="*/ 255741 w 416527"/>
                <a:gd name="connsiteY1586" fmla="*/ 119008 h 695057"/>
                <a:gd name="connsiteX1587" fmla="*/ 255741 w 416527"/>
                <a:gd name="connsiteY1587" fmla="*/ 121540 h 695057"/>
                <a:gd name="connsiteX1588" fmla="*/ 258272 w 416527"/>
                <a:gd name="connsiteY1588" fmla="*/ 121540 h 695057"/>
                <a:gd name="connsiteX1589" fmla="*/ 260805 w 416527"/>
                <a:gd name="connsiteY1589" fmla="*/ 121540 h 695057"/>
                <a:gd name="connsiteX1590" fmla="*/ 263337 w 416527"/>
                <a:gd name="connsiteY1590" fmla="*/ 121540 h 695057"/>
                <a:gd name="connsiteX1591" fmla="*/ 263337 w 416527"/>
                <a:gd name="connsiteY1591" fmla="*/ 119008 h 695057"/>
                <a:gd name="connsiteX1592" fmla="*/ 265869 w 416527"/>
                <a:gd name="connsiteY1592" fmla="*/ 116476 h 695057"/>
                <a:gd name="connsiteX1593" fmla="*/ 268401 w 416527"/>
                <a:gd name="connsiteY1593" fmla="*/ 113944 h 695057"/>
                <a:gd name="connsiteX1594" fmla="*/ 268401 w 416527"/>
                <a:gd name="connsiteY1594" fmla="*/ 111412 h 695057"/>
                <a:gd name="connsiteX1595" fmla="*/ 270933 w 416527"/>
                <a:gd name="connsiteY1595" fmla="*/ 108880 h 695057"/>
                <a:gd name="connsiteX1596" fmla="*/ 270933 w 416527"/>
                <a:gd name="connsiteY1596" fmla="*/ 111412 h 695057"/>
                <a:gd name="connsiteX1597" fmla="*/ 273465 w 416527"/>
                <a:gd name="connsiteY1597" fmla="*/ 116476 h 695057"/>
                <a:gd name="connsiteX1598" fmla="*/ 275997 w 416527"/>
                <a:gd name="connsiteY1598" fmla="*/ 119008 h 695057"/>
                <a:gd name="connsiteX1599" fmla="*/ 273465 w 416527"/>
                <a:gd name="connsiteY1599" fmla="*/ 121540 h 695057"/>
                <a:gd name="connsiteX1600" fmla="*/ 273465 w 416527"/>
                <a:gd name="connsiteY1600" fmla="*/ 124073 h 695057"/>
                <a:gd name="connsiteX1601" fmla="*/ 270933 w 416527"/>
                <a:gd name="connsiteY1601" fmla="*/ 126604 h 695057"/>
                <a:gd name="connsiteX1602" fmla="*/ 268401 w 416527"/>
                <a:gd name="connsiteY1602" fmla="*/ 129137 h 695057"/>
                <a:gd name="connsiteX1603" fmla="*/ 268401 w 416527"/>
                <a:gd name="connsiteY1603" fmla="*/ 131668 h 695057"/>
                <a:gd name="connsiteX1604" fmla="*/ 268401 w 416527"/>
                <a:gd name="connsiteY1604" fmla="*/ 134201 h 695057"/>
                <a:gd name="connsiteX1605" fmla="*/ 268401 w 416527"/>
                <a:gd name="connsiteY1605" fmla="*/ 136733 h 695057"/>
                <a:gd name="connsiteX1606" fmla="*/ 268401 w 416527"/>
                <a:gd name="connsiteY1606" fmla="*/ 139265 h 695057"/>
                <a:gd name="connsiteX1607" fmla="*/ 268401 w 416527"/>
                <a:gd name="connsiteY1607" fmla="*/ 141797 h 695057"/>
                <a:gd name="connsiteX1608" fmla="*/ 268401 w 416527"/>
                <a:gd name="connsiteY1608" fmla="*/ 144329 h 695057"/>
                <a:gd name="connsiteX1609" fmla="*/ 268401 w 416527"/>
                <a:gd name="connsiteY1609" fmla="*/ 150659 h 695057"/>
                <a:gd name="connsiteX1610" fmla="*/ 270933 w 416527"/>
                <a:gd name="connsiteY1610" fmla="*/ 155724 h 695057"/>
                <a:gd name="connsiteX1611" fmla="*/ 270933 w 416527"/>
                <a:gd name="connsiteY1611" fmla="*/ 158255 h 695057"/>
                <a:gd name="connsiteX1612" fmla="*/ 270933 w 416527"/>
                <a:gd name="connsiteY1612" fmla="*/ 160788 h 695057"/>
                <a:gd name="connsiteX1613" fmla="*/ 273465 w 416527"/>
                <a:gd name="connsiteY1613" fmla="*/ 163320 h 695057"/>
                <a:gd name="connsiteX1614" fmla="*/ 275997 w 416527"/>
                <a:gd name="connsiteY1614" fmla="*/ 163320 h 695057"/>
                <a:gd name="connsiteX1615" fmla="*/ 278530 w 416527"/>
                <a:gd name="connsiteY1615" fmla="*/ 165852 h 695057"/>
                <a:gd name="connsiteX1616" fmla="*/ 278530 w 416527"/>
                <a:gd name="connsiteY1616" fmla="*/ 170916 h 695057"/>
                <a:gd name="connsiteX1617" fmla="*/ 281062 w 416527"/>
                <a:gd name="connsiteY1617" fmla="*/ 173448 h 695057"/>
                <a:gd name="connsiteX1618" fmla="*/ 281062 w 416527"/>
                <a:gd name="connsiteY1618" fmla="*/ 170916 h 695057"/>
                <a:gd name="connsiteX1619" fmla="*/ 281062 w 416527"/>
                <a:gd name="connsiteY1619" fmla="*/ 173448 h 695057"/>
                <a:gd name="connsiteX1620" fmla="*/ 281062 w 416527"/>
                <a:gd name="connsiteY1620" fmla="*/ 175980 h 695057"/>
                <a:gd name="connsiteX1621" fmla="*/ 278530 w 416527"/>
                <a:gd name="connsiteY1621" fmla="*/ 182310 h 695057"/>
                <a:gd name="connsiteX1622" fmla="*/ 278530 w 416527"/>
                <a:gd name="connsiteY1622" fmla="*/ 184842 h 695057"/>
                <a:gd name="connsiteX1623" fmla="*/ 273465 w 416527"/>
                <a:gd name="connsiteY1623" fmla="*/ 193705 h 695057"/>
                <a:gd name="connsiteX1624" fmla="*/ 273465 w 416527"/>
                <a:gd name="connsiteY1624" fmla="*/ 196237 h 695057"/>
                <a:gd name="connsiteX1625" fmla="*/ 270933 w 416527"/>
                <a:gd name="connsiteY1625" fmla="*/ 196237 h 695057"/>
                <a:gd name="connsiteX1626" fmla="*/ 270933 w 416527"/>
                <a:gd name="connsiteY1626" fmla="*/ 201301 h 695057"/>
                <a:gd name="connsiteX1627" fmla="*/ 270933 w 416527"/>
                <a:gd name="connsiteY1627" fmla="*/ 203833 h 695057"/>
                <a:gd name="connsiteX1628" fmla="*/ 270933 w 416527"/>
                <a:gd name="connsiteY1628" fmla="*/ 208897 h 695057"/>
                <a:gd name="connsiteX1629" fmla="*/ 268401 w 416527"/>
                <a:gd name="connsiteY1629" fmla="*/ 211429 h 695057"/>
                <a:gd name="connsiteX1630" fmla="*/ 265869 w 416527"/>
                <a:gd name="connsiteY1630" fmla="*/ 213961 h 695057"/>
                <a:gd name="connsiteX1631" fmla="*/ 265869 w 416527"/>
                <a:gd name="connsiteY1631" fmla="*/ 216494 h 695057"/>
                <a:gd name="connsiteX1632" fmla="*/ 263337 w 416527"/>
                <a:gd name="connsiteY1632" fmla="*/ 216494 h 695057"/>
                <a:gd name="connsiteX1633" fmla="*/ 263337 w 416527"/>
                <a:gd name="connsiteY1633" fmla="*/ 219026 h 695057"/>
                <a:gd name="connsiteX1634" fmla="*/ 263337 w 416527"/>
                <a:gd name="connsiteY1634" fmla="*/ 210163 h 695057"/>
                <a:gd name="connsiteX1635" fmla="*/ 265869 w 416527"/>
                <a:gd name="connsiteY1635" fmla="*/ 207631 h 695057"/>
                <a:gd name="connsiteX1636" fmla="*/ 265869 w 416527"/>
                <a:gd name="connsiteY1636" fmla="*/ 205099 h 695057"/>
                <a:gd name="connsiteX1637" fmla="*/ 268401 w 416527"/>
                <a:gd name="connsiteY1637" fmla="*/ 202567 h 695057"/>
                <a:gd name="connsiteX1638" fmla="*/ 265869 w 416527"/>
                <a:gd name="connsiteY1638" fmla="*/ 202567 h 695057"/>
                <a:gd name="connsiteX1639" fmla="*/ 265869 w 416527"/>
                <a:gd name="connsiteY1639" fmla="*/ 205099 h 695057"/>
                <a:gd name="connsiteX1640" fmla="*/ 263337 w 416527"/>
                <a:gd name="connsiteY1640" fmla="*/ 205099 h 695057"/>
                <a:gd name="connsiteX1641" fmla="*/ 260805 w 416527"/>
                <a:gd name="connsiteY1641" fmla="*/ 207631 h 695057"/>
                <a:gd name="connsiteX1642" fmla="*/ 255741 w 416527"/>
                <a:gd name="connsiteY1642" fmla="*/ 210163 h 695057"/>
                <a:gd name="connsiteX1643" fmla="*/ 253209 w 416527"/>
                <a:gd name="connsiteY1643" fmla="*/ 210163 h 695057"/>
                <a:gd name="connsiteX1644" fmla="*/ 250676 w 416527"/>
                <a:gd name="connsiteY1644" fmla="*/ 212696 h 695057"/>
                <a:gd name="connsiteX1645" fmla="*/ 250676 w 416527"/>
                <a:gd name="connsiteY1645" fmla="*/ 215227 h 695057"/>
                <a:gd name="connsiteX1646" fmla="*/ 248144 w 416527"/>
                <a:gd name="connsiteY1646" fmla="*/ 217760 h 695057"/>
                <a:gd name="connsiteX1647" fmla="*/ 245612 w 416527"/>
                <a:gd name="connsiteY1647" fmla="*/ 220292 h 695057"/>
                <a:gd name="connsiteX1648" fmla="*/ 245612 w 416527"/>
                <a:gd name="connsiteY1648" fmla="*/ 222824 h 695057"/>
                <a:gd name="connsiteX1649" fmla="*/ 245612 w 416527"/>
                <a:gd name="connsiteY1649" fmla="*/ 225356 h 695057"/>
                <a:gd name="connsiteX1650" fmla="*/ 248144 w 416527"/>
                <a:gd name="connsiteY1650" fmla="*/ 225356 h 695057"/>
                <a:gd name="connsiteX1651" fmla="*/ 250676 w 416527"/>
                <a:gd name="connsiteY1651" fmla="*/ 225356 h 695057"/>
                <a:gd name="connsiteX1652" fmla="*/ 250676 w 416527"/>
                <a:gd name="connsiteY1652" fmla="*/ 227888 h 695057"/>
                <a:gd name="connsiteX1653" fmla="*/ 248144 w 416527"/>
                <a:gd name="connsiteY1653" fmla="*/ 230420 h 695057"/>
                <a:gd name="connsiteX1654" fmla="*/ 245612 w 416527"/>
                <a:gd name="connsiteY1654" fmla="*/ 235484 h 695057"/>
                <a:gd name="connsiteX1655" fmla="*/ 240548 w 416527"/>
                <a:gd name="connsiteY1655" fmla="*/ 241814 h 695057"/>
                <a:gd name="connsiteX1656" fmla="*/ 240548 w 416527"/>
                <a:gd name="connsiteY1656" fmla="*/ 244347 h 695057"/>
                <a:gd name="connsiteX1657" fmla="*/ 240548 w 416527"/>
                <a:gd name="connsiteY1657" fmla="*/ 246879 h 695057"/>
                <a:gd name="connsiteX1658" fmla="*/ 240548 w 416527"/>
                <a:gd name="connsiteY1658" fmla="*/ 249411 h 695057"/>
                <a:gd name="connsiteX1659" fmla="*/ 243081 w 416527"/>
                <a:gd name="connsiteY1659" fmla="*/ 249411 h 695057"/>
                <a:gd name="connsiteX1660" fmla="*/ 243081 w 416527"/>
                <a:gd name="connsiteY1660" fmla="*/ 251943 h 695057"/>
                <a:gd name="connsiteX1661" fmla="*/ 245612 w 416527"/>
                <a:gd name="connsiteY1661" fmla="*/ 257007 h 695057"/>
                <a:gd name="connsiteX1662" fmla="*/ 248144 w 416527"/>
                <a:gd name="connsiteY1662" fmla="*/ 262071 h 695057"/>
                <a:gd name="connsiteX1663" fmla="*/ 248144 w 416527"/>
                <a:gd name="connsiteY1663" fmla="*/ 264603 h 695057"/>
                <a:gd name="connsiteX1664" fmla="*/ 248144 w 416527"/>
                <a:gd name="connsiteY1664" fmla="*/ 267135 h 695057"/>
                <a:gd name="connsiteX1665" fmla="*/ 250676 w 416527"/>
                <a:gd name="connsiteY1665" fmla="*/ 269668 h 695057"/>
                <a:gd name="connsiteX1666" fmla="*/ 250676 w 416527"/>
                <a:gd name="connsiteY1666" fmla="*/ 272199 h 695057"/>
                <a:gd name="connsiteX1667" fmla="*/ 248144 w 416527"/>
                <a:gd name="connsiteY1667" fmla="*/ 274732 h 695057"/>
                <a:gd name="connsiteX1668" fmla="*/ 248144 w 416527"/>
                <a:gd name="connsiteY1668" fmla="*/ 277264 h 695057"/>
                <a:gd name="connsiteX1669" fmla="*/ 250676 w 416527"/>
                <a:gd name="connsiteY1669" fmla="*/ 282328 h 695057"/>
                <a:gd name="connsiteX1670" fmla="*/ 250676 w 416527"/>
                <a:gd name="connsiteY1670" fmla="*/ 287392 h 695057"/>
                <a:gd name="connsiteX1671" fmla="*/ 253209 w 416527"/>
                <a:gd name="connsiteY1671" fmla="*/ 289924 h 695057"/>
                <a:gd name="connsiteX1672" fmla="*/ 253209 w 416527"/>
                <a:gd name="connsiteY1672" fmla="*/ 292456 h 695057"/>
                <a:gd name="connsiteX1673" fmla="*/ 253209 w 416527"/>
                <a:gd name="connsiteY1673" fmla="*/ 294988 h 695057"/>
                <a:gd name="connsiteX1674" fmla="*/ 253209 w 416527"/>
                <a:gd name="connsiteY1674" fmla="*/ 297520 h 695057"/>
                <a:gd name="connsiteX1675" fmla="*/ 253209 w 416527"/>
                <a:gd name="connsiteY1675" fmla="*/ 300053 h 695057"/>
                <a:gd name="connsiteX1676" fmla="*/ 258272 w 416527"/>
                <a:gd name="connsiteY1676" fmla="*/ 302584 h 695057"/>
                <a:gd name="connsiteX1677" fmla="*/ 260805 w 416527"/>
                <a:gd name="connsiteY1677" fmla="*/ 300053 h 695057"/>
                <a:gd name="connsiteX1678" fmla="*/ 265869 w 416527"/>
                <a:gd name="connsiteY1678" fmla="*/ 297520 h 695057"/>
                <a:gd name="connsiteX1679" fmla="*/ 268401 w 416527"/>
                <a:gd name="connsiteY1679" fmla="*/ 297520 h 695057"/>
                <a:gd name="connsiteX1680" fmla="*/ 270933 w 416527"/>
                <a:gd name="connsiteY1680" fmla="*/ 292456 h 695057"/>
                <a:gd name="connsiteX1681" fmla="*/ 273465 w 416527"/>
                <a:gd name="connsiteY1681" fmla="*/ 292456 h 695057"/>
                <a:gd name="connsiteX1682" fmla="*/ 273465 w 416527"/>
                <a:gd name="connsiteY1682" fmla="*/ 294988 h 695057"/>
                <a:gd name="connsiteX1683" fmla="*/ 275997 w 416527"/>
                <a:gd name="connsiteY1683" fmla="*/ 292456 h 695057"/>
                <a:gd name="connsiteX1684" fmla="*/ 278530 w 416527"/>
                <a:gd name="connsiteY1684" fmla="*/ 289924 h 695057"/>
                <a:gd name="connsiteX1685" fmla="*/ 281062 w 416527"/>
                <a:gd name="connsiteY1685" fmla="*/ 289924 h 695057"/>
                <a:gd name="connsiteX1686" fmla="*/ 283593 w 416527"/>
                <a:gd name="connsiteY1686" fmla="*/ 289924 h 695057"/>
                <a:gd name="connsiteX1687" fmla="*/ 286126 w 416527"/>
                <a:gd name="connsiteY1687" fmla="*/ 289924 h 695057"/>
                <a:gd name="connsiteX1688" fmla="*/ 288658 w 416527"/>
                <a:gd name="connsiteY1688" fmla="*/ 289924 h 695057"/>
                <a:gd name="connsiteX1689" fmla="*/ 291190 w 416527"/>
                <a:gd name="connsiteY1689" fmla="*/ 289924 h 695057"/>
                <a:gd name="connsiteX1690" fmla="*/ 293722 w 416527"/>
                <a:gd name="connsiteY1690" fmla="*/ 292456 h 695057"/>
                <a:gd name="connsiteX1691" fmla="*/ 296254 w 416527"/>
                <a:gd name="connsiteY1691" fmla="*/ 294988 h 695057"/>
                <a:gd name="connsiteX1692" fmla="*/ 298786 w 416527"/>
                <a:gd name="connsiteY1692" fmla="*/ 300053 h 695057"/>
                <a:gd name="connsiteX1693" fmla="*/ 301318 w 416527"/>
                <a:gd name="connsiteY1693" fmla="*/ 305117 h 695057"/>
                <a:gd name="connsiteX1694" fmla="*/ 301318 w 416527"/>
                <a:gd name="connsiteY1694" fmla="*/ 310181 h 695057"/>
                <a:gd name="connsiteX1695" fmla="*/ 301318 w 416527"/>
                <a:gd name="connsiteY1695" fmla="*/ 312713 h 695057"/>
                <a:gd name="connsiteX1696" fmla="*/ 301318 w 416527"/>
                <a:gd name="connsiteY1696" fmla="*/ 315245 h 695057"/>
                <a:gd name="connsiteX1697" fmla="*/ 301318 w 416527"/>
                <a:gd name="connsiteY1697" fmla="*/ 317777 h 695057"/>
                <a:gd name="connsiteX1698" fmla="*/ 303850 w 416527"/>
                <a:gd name="connsiteY1698" fmla="*/ 317777 h 695057"/>
                <a:gd name="connsiteX1699" fmla="*/ 301318 w 416527"/>
                <a:gd name="connsiteY1699" fmla="*/ 320309 h 695057"/>
                <a:gd name="connsiteX1700" fmla="*/ 303850 w 416527"/>
                <a:gd name="connsiteY1700" fmla="*/ 317777 h 695057"/>
                <a:gd name="connsiteX1701" fmla="*/ 308914 w 416527"/>
                <a:gd name="connsiteY1701" fmla="*/ 315245 h 695057"/>
                <a:gd name="connsiteX1702" fmla="*/ 308914 w 416527"/>
                <a:gd name="connsiteY1702" fmla="*/ 312713 h 695057"/>
                <a:gd name="connsiteX1703" fmla="*/ 308914 w 416527"/>
                <a:gd name="connsiteY1703" fmla="*/ 307649 h 695057"/>
                <a:gd name="connsiteX1704" fmla="*/ 306383 w 416527"/>
                <a:gd name="connsiteY1704" fmla="*/ 305117 h 695057"/>
                <a:gd name="connsiteX1705" fmla="*/ 308914 w 416527"/>
                <a:gd name="connsiteY1705" fmla="*/ 302584 h 695057"/>
                <a:gd name="connsiteX1706" fmla="*/ 311446 w 416527"/>
                <a:gd name="connsiteY1706" fmla="*/ 300053 h 695057"/>
                <a:gd name="connsiteX1707" fmla="*/ 311446 w 416527"/>
                <a:gd name="connsiteY1707" fmla="*/ 302584 h 695057"/>
                <a:gd name="connsiteX1708" fmla="*/ 313979 w 416527"/>
                <a:gd name="connsiteY1708" fmla="*/ 305117 h 695057"/>
                <a:gd name="connsiteX1709" fmla="*/ 319043 w 416527"/>
                <a:gd name="connsiteY1709" fmla="*/ 307649 h 695057"/>
                <a:gd name="connsiteX1710" fmla="*/ 321575 w 416527"/>
                <a:gd name="connsiteY1710" fmla="*/ 310181 h 695057"/>
                <a:gd name="connsiteX1711" fmla="*/ 330437 w 416527"/>
                <a:gd name="connsiteY1711" fmla="*/ 315245 h 695057"/>
                <a:gd name="connsiteX1712" fmla="*/ 332969 w 416527"/>
                <a:gd name="connsiteY1712" fmla="*/ 315245 h 695057"/>
                <a:gd name="connsiteX1713" fmla="*/ 332969 w 416527"/>
                <a:gd name="connsiteY1713" fmla="*/ 317777 h 695057"/>
                <a:gd name="connsiteX1714" fmla="*/ 320309 w 416527"/>
                <a:gd name="connsiteY1714" fmla="*/ 317777 h 695057"/>
                <a:gd name="connsiteX1715" fmla="*/ 317777 w 416527"/>
                <a:gd name="connsiteY1715" fmla="*/ 317777 h 695057"/>
                <a:gd name="connsiteX1716" fmla="*/ 315244 w 416527"/>
                <a:gd name="connsiteY1716" fmla="*/ 317777 h 695057"/>
                <a:gd name="connsiteX1717" fmla="*/ 312713 w 416527"/>
                <a:gd name="connsiteY1717" fmla="*/ 317777 h 695057"/>
                <a:gd name="connsiteX1718" fmla="*/ 312713 w 416527"/>
                <a:gd name="connsiteY1718" fmla="*/ 320309 h 695057"/>
                <a:gd name="connsiteX1719" fmla="*/ 310181 w 416527"/>
                <a:gd name="connsiteY1719" fmla="*/ 322841 h 695057"/>
                <a:gd name="connsiteX1720" fmla="*/ 310181 w 416527"/>
                <a:gd name="connsiteY1720" fmla="*/ 325373 h 695057"/>
                <a:gd name="connsiteX1721" fmla="*/ 315244 w 416527"/>
                <a:gd name="connsiteY1721" fmla="*/ 327905 h 695057"/>
                <a:gd name="connsiteX1722" fmla="*/ 317777 w 416527"/>
                <a:gd name="connsiteY1722" fmla="*/ 330437 h 695057"/>
                <a:gd name="connsiteX1723" fmla="*/ 317777 w 416527"/>
                <a:gd name="connsiteY1723" fmla="*/ 332970 h 695057"/>
                <a:gd name="connsiteX1724" fmla="*/ 317777 w 416527"/>
                <a:gd name="connsiteY1724" fmla="*/ 335502 h 695057"/>
                <a:gd name="connsiteX1725" fmla="*/ 320309 w 416527"/>
                <a:gd name="connsiteY1725" fmla="*/ 335502 h 695057"/>
                <a:gd name="connsiteX1726" fmla="*/ 320309 w 416527"/>
                <a:gd name="connsiteY1726" fmla="*/ 332970 h 695057"/>
                <a:gd name="connsiteX1727" fmla="*/ 322841 w 416527"/>
                <a:gd name="connsiteY1727" fmla="*/ 330437 h 695057"/>
                <a:gd name="connsiteX1728" fmla="*/ 325373 w 416527"/>
                <a:gd name="connsiteY1728" fmla="*/ 330437 h 695057"/>
                <a:gd name="connsiteX1729" fmla="*/ 325373 w 416527"/>
                <a:gd name="connsiteY1729" fmla="*/ 332970 h 695057"/>
                <a:gd name="connsiteX1730" fmla="*/ 327905 w 416527"/>
                <a:gd name="connsiteY1730" fmla="*/ 332970 h 695057"/>
                <a:gd name="connsiteX1731" fmla="*/ 330437 w 416527"/>
                <a:gd name="connsiteY1731" fmla="*/ 332970 h 695057"/>
                <a:gd name="connsiteX1732" fmla="*/ 330437 w 416527"/>
                <a:gd name="connsiteY1732" fmla="*/ 335502 h 695057"/>
                <a:gd name="connsiteX1733" fmla="*/ 332969 w 416527"/>
                <a:gd name="connsiteY1733" fmla="*/ 335502 h 695057"/>
                <a:gd name="connsiteX1734" fmla="*/ 335502 w 416527"/>
                <a:gd name="connsiteY1734" fmla="*/ 338034 h 695057"/>
                <a:gd name="connsiteX1735" fmla="*/ 338034 w 416527"/>
                <a:gd name="connsiteY1735" fmla="*/ 340566 h 695057"/>
                <a:gd name="connsiteX1736" fmla="*/ 338034 w 416527"/>
                <a:gd name="connsiteY1736" fmla="*/ 343098 h 695057"/>
                <a:gd name="connsiteX1737" fmla="*/ 335502 w 416527"/>
                <a:gd name="connsiteY1737" fmla="*/ 348162 h 695057"/>
                <a:gd name="connsiteX1738" fmla="*/ 335502 w 416527"/>
                <a:gd name="connsiteY1738" fmla="*/ 350694 h 695057"/>
                <a:gd name="connsiteX1739" fmla="*/ 332969 w 416527"/>
                <a:gd name="connsiteY1739" fmla="*/ 353226 h 695057"/>
                <a:gd name="connsiteX1740" fmla="*/ 332969 w 416527"/>
                <a:gd name="connsiteY1740" fmla="*/ 355758 h 695057"/>
                <a:gd name="connsiteX1741" fmla="*/ 332969 w 416527"/>
                <a:gd name="connsiteY1741" fmla="*/ 358291 h 695057"/>
                <a:gd name="connsiteX1742" fmla="*/ 332969 w 416527"/>
                <a:gd name="connsiteY1742" fmla="*/ 363355 h 695057"/>
                <a:gd name="connsiteX1743" fmla="*/ 332969 w 416527"/>
                <a:gd name="connsiteY1743" fmla="*/ 365887 h 695057"/>
                <a:gd name="connsiteX1744" fmla="*/ 330437 w 416527"/>
                <a:gd name="connsiteY1744" fmla="*/ 370951 h 695057"/>
                <a:gd name="connsiteX1745" fmla="*/ 330437 w 416527"/>
                <a:gd name="connsiteY1745" fmla="*/ 373483 h 695057"/>
                <a:gd name="connsiteX1746" fmla="*/ 327905 w 416527"/>
                <a:gd name="connsiteY1746" fmla="*/ 370951 h 695057"/>
                <a:gd name="connsiteX1747" fmla="*/ 322841 w 416527"/>
                <a:gd name="connsiteY1747" fmla="*/ 365887 h 695057"/>
                <a:gd name="connsiteX1748" fmla="*/ 322841 w 416527"/>
                <a:gd name="connsiteY1748" fmla="*/ 363355 h 695057"/>
                <a:gd name="connsiteX1749" fmla="*/ 322841 w 416527"/>
                <a:gd name="connsiteY1749" fmla="*/ 358291 h 695057"/>
                <a:gd name="connsiteX1750" fmla="*/ 320309 w 416527"/>
                <a:gd name="connsiteY1750" fmla="*/ 355758 h 695057"/>
                <a:gd name="connsiteX1751" fmla="*/ 317777 w 416527"/>
                <a:gd name="connsiteY1751" fmla="*/ 358291 h 695057"/>
                <a:gd name="connsiteX1752" fmla="*/ 315244 w 416527"/>
                <a:gd name="connsiteY1752" fmla="*/ 355758 h 695057"/>
                <a:gd name="connsiteX1753" fmla="*/ 312713 w 416527"/>
                <a:gd name="connsiteY1753" fmla="*/ 355758 h 695057"/>
                <a:gd name="connsiteX1754" fmla="*/ 310181 w 416527"/>
                <a:gd name="connsiteY1754" fmla="*/ 353226 h 695057"/>
                <a:gd name="connsiteX1755" fmla="*/ 310181 w 416527"/>
                <a:gd name="connsiteY1755" fmla="*/ 350694 h 695057"/>
                <a:gd name="connsiteX1756" fmla="*/ 307648 w 416527"/>
                <a:gd name="connsiteY1756" fmla="*/ 350694 h 695057"/>
                <a:gd name="connsiteX1757" fmla="*/ 307648 w 416527"/>
                <a:gd name="connsiteY1757" fmla="*/ 336768 h 695057"/>
                <a:gd name="connsiteX1758" fmla="*/ 305116 w 416527"/>
                <a:gd name="connsiteY1758" fmla="*/ 336768 h 695057"/>
                <a:gd name="connsiteX1759" fmla="*/ 305116 w 416527"/>
                <a:gd name="connsiteY1759" fmla="*/ 339300 h 695057"/>
                <a:gd name="connsiteX1760" fmla="*/ 302584 w 416527"/>
                <a:gd name="connsiteY1760" fmla="*/ 339300 h 695057"/>
                <a:gd name="connsiteX1761" fmla="*/ 302584 w 416527"/>
                <a:gd name="connsiteY1761" fmla="*/ 336768 h 695057"/>
                <a:gd name="connsiteX1762" fmla="*/ 302584 w 416527"/>
                <a:gd name="connsiteY1762" fmla="*/ 334235 h 695057"/>
                <a:gd name="connsiteX1763" fmla="*/ 302584 w 416527"/>
                <a:gd name="connsiteY1763" fmla="*/ 331704 h 695057"/>
                <a:gd name="connsiteX1764" fmla="*/ 300053 w 416527"/>
                <a:gd name="connsiteY1764" fmla="*/ 326640 h 695057"/>
                <a:gd name="connsiteX1765" fmla="*/ 300053 w 416527"/>
                <a:gd name="connsiteY1765" fmla="*/ 321575 h 695057"/>
                <a:gd name="connsiteX1766" fmla="*/ 300053 w 416527"/>
                <a:gd name="connsiteY1766" fmla="*/ 319043 h 695057"/>
                <a:gd name="connsiteX1767" fmla="*/ 297520 w 416527"/>
                <a:gd name="connsiteY1767" fmla="*/ 319043 h 695057"/>
                <a:gd name="connsiteX1768" fmla="*/ 297520 w 416527"/>
                <a:gd name="connsiteY1768" fmla="*/ 316511 h 695057"/>
                <a:gd name="connsiteX1769" fmla="*/ 294988 w 416527"/>
                <a:gd name="connsiteY1769" fmla="*/ 316511 h 695057"/>
                <a:gd name="connsiteX1770" fmla="*/ 294988 w 416527"/>
                <a:gd name="connsiteY1770" fmla="*/ 316511 h 695057"/>
                <a:gd name="connsiteX1771" fmla="*/ 289924 w 416527"/>
                <a:gd name="connsiteY1771" fmla="*/ 313979 h 695057"/>
                <a:gd name="connsiteX1772" fmla="*/ 289924 w 416527"/>
                <a:gd name="connsiteY1772" fmla="*/ 311447 h 695057"/>
                <a:gd name="connsiteX1773" fmla="*/ 287392 w 416527"/>
                <a:gd name="connsiteY1773" fmla="*/ 308915 h 695057"/>
                <a:gd name="connsiteX1774" fmla="*/ 289924 w 416527"/>
                <a:gd name="connsiteY1774" fmla="*/ 308915 h 695057"/>
                <a:gd name="connsiteX1775" fmla="*/ 289924 w 416527"/>
                <a:gd name="connsiteY1775" fmla="*/ 306383 h 695057"/>
                <a:gd name="connsiteX1776" fmla="*/ 287392 w 416527"/>
                <a:gd name="connsiteY1776" fmla="*/ 306383 h 695057"/>
                <a:gd name="connsiteX1777" fmla="*/ 287392 w 416527"/>
                <a:gd name="connsiteY1777" fmla="*/ 308915 h 695057"/>
                <a:gd name="connsiteX1778" fmla="*/ 284860 w 416527"/>
                <a:gd name="connsiteY1778" fmla="*/ 308915 h 695057"/>
                <a:gd name="connsiteX1779" fmla="*/ 282328 w 416527"/>
                <a:gd name="connsiteY1779" fmla="*/ 306383 h 695057"/>
                <a:gd name="connsiteX1780" fmla="*/ 279795 w 416527"/>
                <a:gd name="connsiteY1780" fmla="*/ 303851 h 695057"/>
                <a:gd name="connsiteX1781" fmla="*/ 282328 w 416527"/>
                <a:gd name="connsiteY1781" fmla="*/ 301319 h 695057"/>
                <a:gd name="connsiteX1782" fmla="*/ 282328 w 416527"/>
                <a:gd name="connsiteY1782" fmla="*/ 298786 h 695057"/>
                <a:gd name="connsiteX1783" fmla="*/ 279795 w 416527"/>
                <a:gd name="connsiteY1783" fmla="*/ 298786 h 695057"/>
                <a:gd name="connsiteX1784" fmla="*/ 279795 w 416527"/>
                <a:gd name="connsiteY1784" fmla="*/ 296254 h 695057"/>
                <a:gd name="connsiteX1785" fmla="*/ 277263 w 416527"/>
                <a:gd name="connsiteY1785" fmla="*/ 296254 h 695057"/>
                <a:gd name="connsiteX1786" fmla="*/ 277263 w 416527"/>
                <a:gd name="connsiteY1786" fmla="*/ 301319 h 695057"/>
                <a:gd name="connsiteX1787" fmla="*/ 277263 w 416527"/>
                <a:gd name="connsiteY1787" fmla="*/ 306383 h 695057"/>
                <a:gd name="connsiteX1788" fmla="*/ 277263 w 416527"/>
                <a:gd name="connsiteY1788" fmla="*/ 308915 h 695057"/>
                <a:gd name="connsiteX1789" fmla="*/ 279795 w 416527"/>
                <a:gd name="connsiteY1789" fmla="*/ 313979 h 695057"/>
                <a:gd name="connsiteX1790" fmla="*/ 279795 w 416527"/>
                <a:gd name="connsiteY1790" fmla="*/ 316511 h 695057"/>
                <a:gd name="connsiteX1791" fmla="*/ 282328 w 416527"/>
                <a:gd name="connsiteY1791" fmla="*/ 316511 h 695057"/>
                <a:gd name="connsiteX1792" fmla="*/ 282328 w 416527"/>
                <a:gd name="connsiteY1792" fmla="*/ 319043 h 695057"/>
                <a:gd name="connsiteX1793" fmla="*/ 282328 w 416527"/>
                <a:gd name="connsiteY1793" fmla="*/ 321575 h 695057"/>
                <a:gd name="connsiteX1794" fmla="*/ 284860 w 416527"/>
                <a:gd name="connsiteY1794" fmla="*/ 326640 h 695057"/>
                <a:gd name="connsiteX1795" fmla="*/ 284860 w 416527"/>
                <a:gd name="connsiteY1795" fmla="*/ 329171 h 695057"/>
                <a:gd name="connsiteX1796" fmla="*/ 279795 w 416527"/>
                <a:gd name="connsiteY1796" fmla="*/ 331704 h 695057"/>
                <a:gd name="connsiteX1797" fmla="*/ 277263 w 416527"/>
                <a:gd name="connsiteY1797" fmla="*/ 329171 h 695057"/>
                <a:gd name="connsiteX1798" fmla="*/ 277263 w 416527"/>
                <a:gd name="connsiteY1798" fmla="*/ 326640 h 695057"/>
                <a:gd name="connsiteX1799" fmla="*/ 277263 w 416527"/>
                <a:gd name="connsiteY1799" fmla="*/ 324107 h 695057"/>
                <a:gd name="connsiteX1800" fmla="*/ 277263 w 416527"/>
                <a:gd name="connsiteY1800" fmla="*/ 321575 h 695057"/>
                <a:gd name="connsiteX1801" fmla="*/ 272199 w 416527"/>
                <a:gd name="connsiteY1801" fmla="*/ 316511 h 695057"/>
                <a:gd name="connsiteX1802" fmla="*/ 269667 w 416527"/>
                <a:gd name="connsiteY1802" fmla="*/ 311447 h 695057"/>
                <a:gd name="connsiteX1803" fmla="*/ 267135 w 416527"/>
                <a:gd name="connsiteY1803" fmla="*/ 311447 h 695057"/>
                <a:gd name="connsiteX1804" fmla="*/ 264603 w 416527"/>
                <a:gd name="connsiteY1804" fmla="*/ 308915 h 695057"/>
                <a:gd name="connsiteX1805" fmla="*/ 262071 w 416527"/>
                <a:gd name="connsiteY1805" fmla="*/ 303851 h 695057"/>
                <a:gd name="connsiteX1806" fmla="*/ 259539 w 416527"/>
                <a:gd name="connsiteY1806" fmla="*/ 303851 h 695057"/>
                <a:gd name="connsiteX1807" fmla="*/ 254474 w 416527"/>
                <a:gd name="connsiteY1807" fmla="*/ 298786 h 695057"/>
                <a:gd name="connsiteX1808" fmla="*/ 251942 w 416527"/>
                <a:gd name="connsiteY1808" fmla="*/ 298786 h 695057"/>
                <a:gd name="connsiteX1809" fmla="*/ 251942 w 416527"/>
                <a:gd name="connsiteY1809" fmla="*/ 296254 h 695057"/>
                <a:gd name="connsiteX1810" fmla="*/ 249411 w 416527"/>
                <a:gd name="connsiteY1810" fmla="*/ 293722 h 695057"/>
                <a:gd name="connsiteX1811" fmla="*/ 246879 w 416527"/>
                <a:gd name="connsiteY1811" fmla="*/ 296254 h 695057"/>
                <a:gd name="connsiteX1812" fmla="*/ 239282 w 416527"/>
                <a:gd name="connsiteY1812" fmla="*/ 301319 h 695057"/>
                <a:gd name="connsiteX1813" fmla="*/ 239282 w 416527"/>
                <a:gd name="connsiteY1813" fmla="*/ 303851 h 695057"/>
                <a:gd name="connsiteX1814" fmla="*/ 236750 w 416527"/>
                <a:gd name="connsiteY1814" fmla="*/ 308915 h 695057"/>
                <a:gd name="connsiteX1815" fmla="*/ 234218 w 416527"/>
                <a:gd name="connsiteY1815" fmla="*/ 308915 h 695057"/>
                <a:gd name="connsiteX1816" fmla="*/ 231686 w 416527"/>
                <a:gd name="connsiteY1816" fmla="*/ 311447 h 695057"/>
                <a:gd name="connsiteX1817" fmla="*/ 229154 w 416527"/>
                <a:gd name="connsiteY1817" fmla="*/ 308915 h 695057"/>
                <a:gd name="connsiteX1818" fmla="*/ 226621 w 416527"/>
                <a:gd name="connsiteY1818" fmla="*/ 308915 h 695057"/>
                <a:gd name="connsiteX1819" fmla="*/ 224090 w 416527"/>
                <a:gd name="connsiteY1819" fmla="*/ 308915 h 695057"/>
                <a:gd name="connsiteX1820" fmla="*/ 224090 w 416527"/>
                <a:gd name="connsiteY1820" fmla="*/ 306383 h 695057"/>
                <a:gd name="connsiteX1821" fmla="*/ 224090 w 416527"/>
                <a:gd name="connsiteY1821" fmla="*/ 303851 h 695057"/>
                <a:gd name="connsiteX1822" fmla="*/ 221558 w 416527"/>
                <a:gd name="connsiteY1822" fmla="*/ 303851 h 695057"/>
                <a:gd name="connsiteX1823" fmla="*/ 219025 w 416527"/>
                <a:gd name="connsiteY1823" fmla="*/ 298786 h 695057"/>
                <a:gd name="connsiteX1824" fmla="*/ 213961 w 416527"/>
                <a:gd name="connsiteY1824" fmla="*/ 296254 h 695057"/>
                <a:gd name="connsiteX1825" fmla="*/ 211429 w 416527"/>
                <a:gd name="connsiteY1825" fmla="*/ 296254 h 695057"/>
                <a:gd name="connsiteX1826" fmla="*/ 211429 w 416527"/>
                <a:gd name="connsiteY1826" fmla="*/ 298786 h 695057"/>
                <a:gd name="connsiteX1827" fmla="*/ 211429 w 416527"/>
                <a:gd name="connsiteY1827" fmla="*/ 301319 h 695057"/>
                <a:gd name="connsiteX1828" fmla="*/ 211429 w 416527"/>
                <a:gd name="connsiteY1828" fmla="*/ 303851 h 695057"/>
                <a:gd name="connsiteX1829" fmla="*/ 208897 w 416527"/>
                <a:gd name="connsiteY1829" fmla="*/ 301319 h 695057"/>
                <a:gd name="connsiteX1830" fmla="*/ 208897 w 416527"/>
                <a:gd name="connsiteY1830" fmla="*/ 298786 h 695057"/>
                <a:gd name="connsiteX1831" fmla="*/ 208897 w 416527"/>
                <a:gd name="connsiteY1831" fmla="*/ 296254 h 695057"/>
                <a:gd name="connsiteX1832" fmla="*/ 208897 w 416527"/>
                <a:gd name="connsiteY1832" fmla="*/ 293722 h 695057"/>
                <a:gd name="connsiteX1833" fmla="*/ 208897 w 416527"/>
                <a:gd name="connsiteY1833" fmla="*/ 288658 h 695057"/>
                <a:gd name="connsiteX1834" fmla="*/ 208897 w 416527"/>
                <a:gd name="connsiteY1834" fmla="*/ 286126 h 695057"/>
                <a:gd name="connsiteX1835" fmla="*/ 208897 w 416527"/>
                <a:gd name="connsiteY1835" fmla="*/ 283594 h 695057"/>
                <a:gd name="connsiteX1836" fmla="*/ 208897 w 416527"/>
                <a:gd name="connsiteY1836" fmla="*/ 286126 h 695057"/>
                <a:gd name="connsiteX1837" fmla="*/ 211429 w 416527"/>
                <a:gd name="connsiteY1837" fmla="*/ 286126 h 695057"/>
                <a:gd name="connsiteX1838" fmla="*/ 211429 w 416527"/>
                <a:gd name="connsiteY1838" fmla="*/ 283594 h 695057"/>
                <a:gd name="connsiteX1839" fmla="*/ 213961 w 416527"/>
                <a:gd name="connsiteY1839" fmla="*/ 283594 h 695057"/>
                <a:gd name="connsiteX1840" fmla="*/ 216493 w 416527"/>
                <a:gd name="connsiteY1840" fmla="*/ 281062 h 695057"/>
                <a:gd name="connsiteX1841" fmla="*/ 219025 w 416527"/>
                <a:gd name="connsiteY1841" fmla="*/ 278530 h 695057"/>
                <a:gd name="connsiteX1842" fmla="*/ 221558 w 416527"/>
                <a:gd name="connsiteY1842" fmla="*/ 275998 h 695057"/>
                <a:gd name="connsiteX1843" fmla="*/ 221558 w 416527"/>
                <a:gd name="connsiteY1843" fmla="*/ 273466 h 695057"/>
                <a:gd name="connsiteX1844" fmla="*/ 221558 w 416527"/>
                <a:gd name="connsiteY1844" fmla="*/ 268401 h 695057"/>
                <a:gd name="connsiteX1845" fmla="*/ 219025 w 416527"/>
                <a:gd name="connsiteY1845" fmla="*/ 265869 h 695057"/>
                <a:gd name="connsiteX1846" fmla="*/ 216493 w 416527"/>
                <a:gd name="connsiteY1846" fmla="*/ 263337 h 695057"/>
                <a:gd name="connsiteX1847" fmla="*/ 219025 w 416527"/>
                <a:gd name="connsiteY1847" fmla="*/ 263337 h 695057"/>
                <a:gd name="connsiteX1848" fmla="*/ 216493 w 416527"/>
                <a:gd name="connsiteY1848" fmla="*/ 263337 h 695057"/>
                <a:gd name="connsiteX1849" fmla="*/ 213961 w 416527"/>
                <a:gd name="connsiteY1849" fmla="*/ 260805 h 695057"/>
                <a:gd name="connsiteX1850" fmla="*/ 211429 w 416527"/>
                <a:gd name="connsiteY1850" fmla="*/ 260805 h 695057"/>
                <a:gd name="connsiteX1851" fmla="*/ 211429 w 416527"/>
                <a:gd name="connsiteY1851" fmla="*/ 265869 h 695057"/>
                <a:gd name="connsiteX1852" fmla="*/ 213961 w 416527"/>
                <a:gd name="connsiteY1852" fmla="*/ 268401 h 695057"/>
                <a:gd name="connsiteX1853" fmla="*/ 213961 w 416527"/>
                <a:gd name="connsiteY1853" fmla="*/ 273466 h 695057"/>
                <a:gd name="connsiteX1854" fmla="*/ 213961 w 416527"/>
                <a:gd name="connsiteY1854" fmla="*/ 275998 h 695057"/>
                <a:gd name="connsiteX1855" fmla="*/ 213961 w 416527"/>
                <a:gd name="connsiteY1855" fmla="*/ 278530 h 695057"/>
                <a:gd name="connsiteX1856" fmla="*/ 211429 w 416527"/>
                <a:gd name="connsiteY1856" fmla="*/ 278530 h 695057"/>
                <a:gd name="connsiteX1857" fmla="*/ 208897 w 416527"/>
                <a:gd name="connsiteY1857" fmla="*/ 278530 h 695057"/>
                <a:gd name="connsiteX1858" fmla="*/ 206365 w 416527"/>
                <a:gd name="connsiteY1858" fmla="*/ 275998 h 695057"/>
                <a:gd name="connsiteX1859" fmla="*/ 206365 w 416527"/>
                <a:gd name="connsiteY1859" fmla="*/ 273466 h 695057"/>
                <a:gd name="connsiteX1860" fmla="*/ 203833 w 416527"/>
                <a:gd name="connsiteY1860" fmla="*/ 268401 h 695057"/>
                <a:gd name="connsiteX1861" fmla="*/ 201300 w 416527"/>
                <a:gd name="connsiteY1861" fmla="*/ 265869 h 695057"/>
                <a:gd name="connsiteX1862" fmla="*/ 201300 w 416527"/>
                <a:gd name="connsiteY1862" fmla="*/ 263337 h 695057"/>
                <a:gd name="connsiteX1863" fmla="*/ 203833 w 416527"/>
                <a:gd name="connsiteY1863" fmla="*/ 260805 h 695057"/>
                <a:gd name="connsiteX1864" fmla="*/ 201300 w 416527"/>
                <a:gd name="connsiteY1864" fmla="*/ 258273 h 695057"/>
                <a:gd name="connsiteX1865" fmla="*/ 198769 w 416527"/>
                <a:gd name="connsiteY1865" fmla="*/ 260805 h 695057"/>
                <a:gd name="connsiteX1866" fmla="*/ 198769 w 416527"/>
                <a:gd name="connsiteY1866" fmla="*/ 263337 h 695057"/>
                <a:gd name="connsiteX1867" fmla="*/ 196237 w 416527"/>
                <a:gd name="connsiteY1867" fmla="*/ 263337 h 695057"/>
                <a:gd name="connsiteX1868" fmla="*/ 193705 w 416527"/>
                <a:gd name="connsiteY1868" fmla="*/ 258273 h 695057"/>
                <a:gd name="connsiteX1869" fmla="*/ 193705 w 416527"/>
                <a:gd name="connsiteY1869" fmla="*/ 255741 h 695057"/>
                <a:gd name="connsiteX1870" fmla="*/ 193705 w 416527"/>
                <a:gd name="connsiteY1870" fmla="*/ 253209 h 695057"/>
                <a:gd name="connsiteX1871" fmla="*/ 193705 w 416527"/>
                <a:gd name="connsiteY1871" fmla="*/ 250677 h 695057"/>
                <a:gd name="connsiteX1872" fmla="*/ 193705 w 416527"/>
                <a:gd name="connsiteY1872" fmla="*/ 248145 h 695057"/>
                <a:gd name="connsiteX1873" fmla="*/ 193705 w 416527"/>
                <a:gd name="connsiteY1873" fmla="*/ 245612 h 695057"/>
                <a:gd name="connsiteX1874" fmla="*/ 193705 w 416527"/>
                <a:gd name="connsiteY1874" fmla="*/ 240548 h 695057"/>
                <a:gd name="connsiteX1875" fmla="*/ 191172 w 416527"/>
                <a:gd name="connsiteY1875" fmla="*/ 240548 h 695057"/>
                <a:gd name="connsiteX1876" fmla="*/ 191172 w 416527"/>
                <a:gd name="connsiteY1876" fmla="*/ 235484 h 695057"/>
                <a:gd name="connsiteX1877" fmla="*/ 188640 w 416527"/>
                <a:gd name="connsiteY1877" fmla="*/ 232952 h 695057"/>
                <a:gd name="connsiteX1878" fmla="*/ 188640 w 416527"/>
                <a:gd name="connsiteY1878" fmla="*/ 235484 h 695057"/>
                <a:gd name="connsiteX1879" fmla="*/ 191172 w 416527"/>
                <a:gd name="connsiteY1879" fmla="*/ 232952 h 695057"/>
                <a:gd name="connsiteX1880" fmla="*/ 188640 w 416527"/>
                <a:gd name="connsiteY1880" fmla="*/ 227888 h 695057"/>
                <a:gd name="connsiteX1881" fmla="*/ 188640 w 416527"/>
                <a:gd name="connsiteY1881" fmla="*/ 225356 h 695057"/>
                <a:gd name="connsiteX1882" fmla="*/ 188640 w 416527"/>
                <a:gd name="connsiteY1882" fmla="*/ 220292 h 695057"/>
                <a:gd name="connsiteX1883" fmla="*/ 188640 w 416527"/>
                <a:gd name="connsiteY1883" fmla="*/ 217760 h 695057"/>
                <a:gd name="connsiteX1884" fmla="*/ 186109 w 416527"/>
                <a:gd name="connsiteY1884" fmla="*/ 212696 h 695057"/>
                <a:gd name="connsiteX1885" fmla="*/ 186109 w 416527"/>
                <a:gd name="connsiteY1885" fmla="*/ 215227 h 695057"/>
                <a:gd name="connsiteX1886" fmla="*/ 183576 w 416527"/>
                <a:gd name="connsiteY1886" fmla="*/ 215227 h 695057"/>
                <a:gd name="connsiteX1887" fmla="*/ 183576 w 416527"/>
                <a:gd name="connsiteY1887" fmla="*/ 212696 h 695057"/>
                <a:gd name="connsiteX1888" fmla="*/ 183576 w 416527"/>
                <a:gd name="connsiteY1888" fmla="*/ 203833 h 695057"/>
                <a:gd name="connsiteX1889" fmla="*/ 183576 w 416527"/>
                <a:gd name="connsiteY1889" fmla="*/ 198769 h 695057"/>
                <a:gd name="connsiteX1890" fmla="*/ 186109 w 416527"/>
                <a:gd name="connsiteY1890" fmla="*/ 196237 h 695057"/>
                <a:gd name="connsiteX1891" fmla="*/ 188640 w 416527"/>
                <a:gd name="connsiteY1891" fmla="*/ 193705 h 695057"/>
                <a:gd name="connsiteX1892" fmla="*/ 188640 w 416527"/>
                <a:gd name="connsiteY1892" fmla="*/ 196237 h 695057"/>
                <a:gd name="connsiteX1893" fmla="*/ 188640 w 416527"/>
                <a:gd name="connsiteY1893" fmla="*/ 193705 h 695057"/>
                <a:gd name="connsiteX1894" fmla="*/ 191172 w 416527"/>
                <a:gd name="connsiteY1894" fmla="*/ 193705 h 695057"/>
                <a:gd name="connsiteX1895" fmla="*/ 193705 w 416527"/>
                <a:gd name="connsiteY1895" fmla="*/ 193705 h 695057"/>
                <a:gd name="connsiteX1896" fmla="*/ 193705 w 416527"/>
                <a:gd name="connsiteY1896" fmla="*/ 196237 h 695057"/>
                <a:gd name="connsiteX1897" fmla="*/ 196237 w 416527"/>
                <a:gd name="connsiteY1897" fmla="*/ 196237 h 695057"/>
                <a:gd name="connsiteX1898" fmla="*/ 196237 w 416527"/>
                <a:gd name="connsiteY1898" fmla="*/ 198769 h 695057"/>
                <a:gd name="connsiteX1899" fmla="*/ 196237 w 416527"/>
                <a:gd name="connsiteY1899" fmla="*/ 201301 h 695057"/>
                <a:gd name="connsiteX1900" fmla="*/ 193705 w 416527"/>
                <a:gd name="connsiteY1900" fmla="*/ 203833 h 695057"/>
                <a:gd name="connsiteX1901" fmla="*/ 196237 w 416527"/>
                <a:gd name="connsiteY1901" fmla="*/ 208897 h 695057"/>
                <a:gd name="connsiteX1902" fmla="*/ 196237 w 416527"/>
                <a:gd name="connsiteY1902" fmla="*/ 211429 h 695057"/>
                <a:gd name="connsiteX1903" fmla="*/ 198769 w 416527"/>
                <a:gd name="connsiteY1903" fmla="*/ 211429 h 695057"/>
                <a:gd name="connsiteX1904" fmla="*/ 201300 w 416527"/>
                <a:gd name="connsiteY1904" fmla="*/ 211429 h 695057"/>
                <a:gd name="connsiteX1905" fmla="*/ 203833 w 416527"/>
                <a:gd name="connsiteY1905" fmla="*/ 208897 h 695057"/>
                <a:gd name="connsiteX1906" fmla="*/ 206365 w 416527"/>
                <a:gd name="connsiteY1906" fmla="*/ 208897 h 695057"/>
                <a:gd name="connsiteX1907" fmla="*/ 206365 w 416527"/>
                <a:gd name="connsiteY1907" fmla="*/ 206365 h 695057"/>
                <a:gd name="connsiteX1908" fmla="*/ 206365 w 416527"/>
                <a:gd name="connsiteY1908" fmla="*/ 203833 h 695057"/>
                <a:gd name="connsiteX1909" fmla="*/ 206365 w 416527"/>
                <a:gd name="connsiteY1909" fmla="*/ 201301 h 695057"/>
                <a:gd name="connsiteX1910" fmla="*/ 206365 w 416527"/>
                <a:gd name="connsiteY1910" fmla="*/ 198769 h 695057"/>
                <a:gd name="connsiteX1911" fmla="*/ 203833 w 416527"/>
                <a:gd name="connsiteY1911" fmla="*/ 193705 h 695057"/>
                <a:gd name="connsiteX1912" fmla="*/ 203833 w 416527"/>
                <a:gd name="connsiteY1912" fmla="*/ 187375 h 695057"/>
                <a:gd name="connsiteX1913" fmla="*/ 203833 w 416527"/>
                <a:gd name="connsiteY1913" fmla="*/ 184842 h 695057"/>
                <a:gd name="connsiteX1914" fmla="*/ 206365 w 416527"/>
                <a:gd name="connsiteY1914" fmla="*/ 175980 h 695057"/>
                <a:gd name="connsiteX1915" fmla="*/ 208897 w 416527"/>
                <a:gd name="connsiteY1915" fmla="*/ 170916 h 695057"/>
                <a:gd name="connsiteX1916" fmla="*/ 208897 w 416527"/>
                <a:gd name="connsiteY1916" fmla="*/ 168384 h 695057"/>
                <a:gd name="connsiteX1917" fmla="*/ 206365 w 416527"/>
                <a:gd name="connsiteY1917" fmla="*/ 162054 h 695057"/>
                <a:gd name="connsiteX1918" fmla="*/ 208897 w 416527"/>
                <a:gd name="connsiteY1918" fmla="*/ 155724 h 695057"/>
                <a:gd name="connsiteX1919" fmla="*/ 208897 w 416527"/>
                <a:gd name="connsiteY1919" fmla="*/ 153191 h 695057"/>
                <a:gd name="connsiteX1920" fmla="*/ 206365 w 416527"/>
                <a:gd name="connsiteY1920" fmla="*/ 150659 h 695057"/>
                <a:gd name="connsiteX1921" fmla="*/ 206365 w 416527"/>
                <a:gd name="connsiteY1921" fmla="*/ 148127 h 695057"/>
                <a:gd name="connsiteX1922" fmla="*/ 203833 w 416527"/>
                <a:gd name="connsiteY1922" fmla="*/ 148127 h 695057"/>
                <a:gd name="connsiteX1923" fmla="*/ 203833 w 416527"/>
                <a:gd name="connsiteY1923" fmla="*/ 145595 h 695057"/>
                <a:gd name="connsiteX1924" fmla="*/ 203833 w 416527"/>
                <a:gd name="connsiteY1924" fmla="*/ 143063 h 695057"/>
                <a:gd name="connsiteX1925" fmla="*/ 206365 w 416527"/>
                <a:gd name="connsiteY1925" fmla="*/ 140531 h 695057"/>
                <a:gd name="connsiteX1926" fmla="*/ 208897 w 416527"/>
                <a:gd name="connsiteY1926" fmla="*/ 140531 h 695057"/>
                <a:gd name="connsiteX1927" fmla="*/ 208897 w 416527"/>
                <a:gd name="connsiteY1927" fmla="*/ 135467 h 695057"/>
                <a:gd name="connsiteX1928" fmla="*/ 208897 w 416527"/>
                <a:gd name="connsiteY1928" fmla="*/ 134201 h 695057"/>
                <a:gd name="connsiteX1929" fmla="*/ 208897 w 416527"/>
                <a:gd name="connsiteY1929" fmla="*/ 127870 h 695057"/>
                <a:gd name="connsiteX1930" fmla="*/ 211429 w 416527"/>
                <a:gd name="connsiteY1930" fmla="*/ 122806 h 695057"/>
                <a:gd name="connsiteX1931" fmla="*/ 211429 w 416527"/>
                <a:gd name="connsiteY1931" fmla="*/ 120274 h 695057"/>
                <a:gd name="connsiteX1932" fmla="*/ 213961 w 416527"/>
                <a:gd name="connsiteY1932" fmla="*/ 117742 h 695057"/>
                <a:gd name="connsiteX1933" fmla="*/ 213961 w 416527"/>
                <a:gd name="connsiteY1933" fmla="*/ 115210 h 695057"/>
                <a:gd name="connsiteX1934" fmla="*/ 213961 w 416527"/>
                <a:gd name="connsiteY1934" fmla="*/ 112678 h 695057"/>
                <a:gd name="connsiteX1935" fmla="*/ 211429 w 416527"/>
                <a:gd name="connsiteY1935" fmla="*/ 110146 h 695057"/>
                <a:gd name="connsiteX1936" fmla="*/ 213961 w 416527"/>
                <a:gd name="connsiteY1936" fmla="*/ 110146 h 695057"/>
                <a:gd name="connsiteX1937" fmla="*/ 213961 w 416527"/>
                <a:gd name="connsiteY1937" fmla="*/ 108880 h 695057"/>
                <a:gd name="connsiteX1938" fmla="*/ 216493 w 416527"/>
                <a:gd name="connsiteY1938" fmla="*/ 108880 h 695057"/>
                <a:gd name="connsiteX1939" fmla="*/ 219025 w 416527"/>
                <a:gd name="connsiteY1939" fmla="*/ 108880 h 695057"/>
                <a:gd name="connsiteX1940" fmla="*/ 221558 w 416527"/>
                <a:gd name="connsiteY1940" fmla="*/ 108880 h 695057"/>
                <a:gd name="connsiteX1941" fmla="*/ 224090 w 416527"/>
                <a:gd name="connsiteY1941" fmla="*/ 106348 h 695057"/>
                <a:gd name="connsiteX1942" fmla="*/ 224090 w 416527"/>
                <a:gd name="connsiteY1942" fmla="*/ 108880 h 695057"/>
                <a:gd name="connsiteX1943" fmla="*/ 226621 w 416527"/>
                <a:gd name="connsiteY1943" fmla="*/ 108880 h 695057"/>
                <a:gd name="connsiteX1944" fmla="*/ 226621 w 416527"/>
                <a:gd name="connsiteY1944" fmla="*/ 106348 h 695057"/>
                <a:gd name="connsiteX1945" fmla="*/ 229154 w 416527"/>
                <a:gd name="connsiteY1945" fmla="*/ 106348 h 695057"/>
                <a:gd name="connsiteX1946" fmla="*/ 231686 w 416527"/>
                <a:gd name="connsiteY1946" fmla="*/ 106348 h 695057"/>
                <a:gd name="connsiteX1947" fmla="*/ 234218 w 416527"/>
                <a:gd name="connsiteY1947" fmla="*/ 106348 h 695057"/>
                <a:gd name="connsiteX1948" fmla="*/ 236750 w 416527"/>
                <a:gd name="connsiteY1948" fmla="*/ 106348 h 695057"/>
                <a:gd name="connsiteX1949" fmla="*/ 236750 w 416527"/>
                <a:gd name="connsiteY1949" fmla="*/ 108880 h 695057"/>
                <a:gd name="connsiteX1950" fmla="*/ 240548 w 416527"/>
                <a:gd name="connsiteY1950" fmla="*/ 98752 h 695057"/>
                <a:gd name="connsiteX1951" fmla="*/ 238016 w 416527"/>
                <a:gd name="connsiteY1951" fmla="*/ 98752 h 695057"/>
                <a:gd name="connsiteX1952" fmla="*/ 235484 w 416527"/>
                <a:gd name="connsiteY1952" fmla="*/ 96219 h 695057"/>
                <a:gd name="connsiteX1953" fmla="*/ 235484 w 416527"/>
                <a:gd name="connsiteY1953" fmla="*/ 93687 h 695057"/>
                <a:gd name="connsiteX1954" fmla="*/ 235484 w 416527"/>
                <a:gd name="connsiteY1954" fmla="*/ 91155 h 695057"/>
                <a:gd name="connsiteX1955" fmla="*/ 238016 w 416527"/>
                <a:gd name="connsiteY1955" fmla="*/ 91155 h 695057"/>
                <a:gd name="connsiteX1956" fmla="*/ 238016 w 416527"/>
                <a:gd name="connsiteY1956" fmla="*/ 88623 h 695057"/>
                <a:gd name="connsiteX1957" fmla="*/ 240548 w 416527"/>
                <a:gd name="connsiteY1957" fmla="*/ 88623 h 695057"/>
                <a:gd name="connsiteX1958" fmla="*/ 243081 w 416527"/>
                <a:gd name="connsiteY1958" fmla="*/ 88623 h 695057"/>
                <a:gd name="connsiteX1959" fmla="*/ 243081 w 416527"/>
                <a:gd name="connsiteY1959" fmla="*/ 91155 h 695057"/>
                <a:gd name="connsiteX1960" fmla="*/ 245612 w 416527"/>
                <a:gd name="connsiteY1960" fmla="*/ 93687 h 695057"/>
                <a:gd name="connsiteX1961" fmla="*/ 245612 w 416527"/>
                <a:gd name="connsiteY1961" fmla="*/ 96219 h 695057"/>
                <a:gd name="connsiteX1962" fmla="*/ 243081 w 416527"/>
                <a:gd name="connsiteY1962" fmla="*/ 96219 h 695057"/>
                <a:gd name="connsiteX1963" fmla="*/ 243081 w 416527"/>
                <a:gd name="connsiteY1963" fmla="*/ 98752 h 695057"/>
                <a:gd name="connsiteX1964" fmla="*/ 240548 w 416527"/>
                <a:gd name="connsiteY1964" fmla="*/ 98752 h 695057"/>
                <a:gd name="connsiteX1965" fmla="*/ 258272 w 416527"/>
                <a:gd name="connsiteY1965" fmla="*/ 97486 h 695057"/>
                <a:gd name="connsiteX1966" fmla="*/ 255741 w 416527"/>
                <a:gd name="connsiteY1966" fmla="*/ 100017 h 695057"/>
                <a:gd name="connsiteX1967" fmla="*/ 255741 w 416527"/>
                <a:gd name="connsiteY1967" fmla="*/ 97486 h 695057"/>
                <a:gd name="connsiteX1968" fmla="*/ 253209 w 416527"/>
                <a:gd name="connsiteY1968" fmla="*/ 97486 h 695057"/>
                <a:gd name="connsiteX1969" fmla="*/ 253209 w 416527"/>
                <a:gd name="connsiteY1969" fmla="*/ 94953 h 695057"/>
                <a:gd name="connsiteX1970" fmla="*/ 253209 w 416527"/>
                <a:gd name="connsiteY1970" fmla="*/ 92421 h 695057"/>
                <a:gd name="connsiteX1971" fmla="*/ 253209 w 416527"/>
                <a:gd name="connsiteY1971" fmla="*/ 89889 h 695057"/>
                <a:gd name="connsiteX1972" fmla="*/ 255741 w 416527"/>
                <a:gd name="connsiteY1972" fmla="*/ 89889 h 695057"/>
                <a:gd name="connsiteX1973" fmla="*/ 255741 w 416527"/>
                <a:gd name="connsiteY1973" fmla="*/ 87357 h 695057"/>
                <a:gd name="connsiteX1974" fmla="*/ 258272 w 416527"/>
                <a:gd name="connsiteY1974" fmla="*/ 87357 h 695057"/>
                <a:gd name="connsiteX1975" fmla="*/ 258272 w 416527"/>
                <a:gd name="connsiteY1975" fmla="*/ 89889 h 695057"/>
                <a:gd name="connsiteX1976" fmla="*/ 260805 w 416527"/>
                <a:gd name="connsiteY1976" fmla="*/ 89889 h 695057"/>
                <a:gd name="connsiteX1977" fmla="*/ 260805 w 416527"/>
                <a:gd name="connsiteY1977" fmla="*/ 92421 h 695057"/>
                <a:gd name="connsiteX1978" fmla="*/ 260805 w 416527"/>
                <a:gd name="connsiteY1978" fmla="*/ 94953 h 695057"/>
                <a:gd name="connsiteX1979" fmla="*/ 260805 w 416527"/>
                <a:gd name="connsiteY1979" fmla="*/ 97486 h 695057"/>
                <a:gd name="connsiteX1980" fmla="*/ 258272 w 416527"/>
                <a:gd name="connsiteY1980" fmla="*/ 97486 h 695057"/>
                <a:gd name="connsiteX1981" fmla="*/ 235484 w 416527"/>
                <a:gd name="connsiteY1981" fmla="*/ 89889 h 695057"/>
                <a:gd name="connsiteX1982" fmla="*/ 232952 w 416527"/>
                <a:gd name="connsiteY1982" fmla="*/ 89889 h 695057"/>
                <a:gd name="connsiteX1983" fmla="*/ 230420 w 416527"/>
                <a:gd name="connsiteY1983" fmla="*/ 89889 h 695057"/>
                <a:gd name="connsiteX1984" fmla="*/ 230420 w 416527"/>
                <a:gd name="connsiteY1984" fmla="*/ 87357 h 695057"/>
                <a:gd name="connsiteX1985" fmla="*/ 230420 w 416527"/>
                <a:gd name="connsiteY1985" fmla="*/ 84825 h 695057"/>
                <a:gd name="connsiteX1986" fmla="*/ 230420 w 416527"/>
                <a:gd name="connsiteY1986" fmla="*/ 83559 h 695057"/>
                <a:gd name="connsiteX1987" fmla="*/ 232952 w 416527"/>
                <a:gd name="connsiteY1987" fmla="*/ 83559 h 695057"/>
                <a:gd name="connsiteX1988" fmla="*/ 232952 w 416527"/>
                <a:gd name="connsiteY1988" fmla="*/ 81027 h 695057"/>
                <a:gd name="connsiteX1989" fmla="*/ 235484 w 416527"/>
                <a:gd name="connsiteY1989" fmla="*/ 81027 h 695057"/>
                <a:gd name="connsiteX1990" fmla="*/ 238016 w 416527"/>
                <a:gd name="connsiteY1990" fmla="*/ 83559 h 695057"/>
                <a:gd name="connsiteX1991" fmla="*/ 238016 w 416527"/>
                <a:gd name="connsiteY1991" fmla="*/ 86091 h 695057"/>
                <a:gd name="connsiteX1992" fmla="*/ 238016 w 416527"/>
                <a:gd name="connsiteY1992" fmla="*/ 88623 h 695057"/>
                <a:gd name="connsiteX1993" fmla="*/ 238016 w 416527"/>
                <a:gd name="connsiteY1993" fmla="*/ 91155 h 695057"/>
                <a:gd name="connsiteX1994" fmla="*/ 235484 w 416527"/>
                <a:gd name="connsiteY1994" fmla="*/ 91155 h 695057"/>
                <a:gd name="connsiteX1995" fmla="*/ 241814 w 416527"/>
                <a:gd name="connsiteY1995" fmla="*/ 81027 h 695057"/>
                <a:gd name="connsiteX1996" fmla="*/ 239282 w 416527"/>
                <a:gd name="connsiteY1996" fmla="*/ 81027 h 695057"/>
                <a:gd name="connsiteX1997" fmla="*/ 239282 w 416527"/>
                <a:gd name="connsiteY1997" fmla="*/ 78495 h 695057"/>
                <a:gd name="connsiteX1998" fmla="*/ 236750 w 416527"/>
                <a:gd name="connsiteY1998" fmla="*/ 78495 h 695057"/>
                <a:gd name="connsiteX1999" fmla="*/ 236750 w 416527"/>
                <a:gd name="connsiteY1999" fmla="*/ 75963 h 695057"/>
                <a:gd name="connsiteX2000" fmla="*/ 236750 w 416527"/>
                <a:gd name="connsiteY2000" fmla="*/ 73431 h 695057"/>
                <a:gd name="connsiteX2001" fmla="*/ 239282 w 416527"/>
                <a:gd name="connsiteY2001" fmla="*/ 73431 h 695057"/>
                <a:gd name="connsiteX2002" fmla="*/ 239282 w 416527"/>
                <a:gd name="connsiteY2002" fmla="*/ 70899 h 695057"/>
                <a:gd name="connsiteX2003" fmla="*/ 241814 w 416527"/>
                <a:gd name="connsiteY2003" fmla="*/ 70899 h 695057"/>
                <a:gd name="connsiteX2004" fmla="*/ 244346 w 416527"/>
                <a:gd name="connsiteY2004" fmla="*/ 70899 h 695057"/>
                <a:gd name="connsiteX2005" fmla="*/ 244346 w 416527"/>
                <a:gd name="connsiteY2005" fmla="*/ 73431 h 695057"/>
                <a:gd name="connsiteX2006" fmla="*/ 246879 w 416527"/>
                <a:gd name="connsiteY2006" fmla="*/ 73431 h 695057"/>
                <a:gd name="connsiteX2007" fmla="*/ 246879 w 416527"/>
                <a:gd name="connsiteY2007" fmla="*/ 75963 h 695057"/>
                <a:gd name="connsiteX2008" fmla="*/ 246879 w 416527"/>
                <a:gd name="connsiteY2008" fmla="*/ 78495 h 695057"/>
                <a:gd name="connsiteX2009" fmla="*/ 244346 w 416527"/>
                <a:gd name="connsiteY2009" fmla="*/ 78495 h 695057"/>
                <a:gd name="connsiteX2010" fmla="*/ 244346 w 416527"/>
                <a:gd name="connsiteY2010" fmla="*/ 81027 h 695057"/>
                <a:gd name="connsiteX2011" fmla="*/ 241814 w 416527"/>
                <a:gd name="connsiteY2011" fmla="*/ 81027 h 695057"/>
                <a:gd name="connsiteX2012" fmla="*/ 258272 w 416527"/>
                <a:gd name="connsiteY2012" fmla="*/ 73431 h 695057"/>
                <a:gd name="connsiteX2013" fmla="*/ 257007 w 416527"/>
                <a:gd name="connsiteY2013" fmla="*/ 73431 h 695057"/>
                <a:gd name="connsiteX2014" fmla="*/ 257007 w 416527"/>
                <a:gd name="connsiteY2014" fmla="*/ 70899 h 695057"/>
                <a:gd name="connsiteX2015" fmla="*/ 254474 w 416527"/>
                <a:gd name="connsiteY2015" fmla="*/ 68366 h 695057"/>
                <a:gd name="connsiteX2016" fmla="*/ 254474 w 416527"/>
                <a:gd name="connsiteY2016" fmla="*/ 65834 h 695057"/>
                <a:gd name="connsiteX2017" fmla="*/ 257007 w 416527"/>
                <a:gd name="connsiteY2017" fmla="*/ 65834 h 695057"/>
                <a:gd name="connsiteX2018" fmla="*/ 257007 w 416527"/>
                <a:gd name="connsiteY2018" fmla="*/ 63302 h 695057"/>
                <a:gd name="connsiteX2019" fmla="*/ 259539 w 416527"/>
                <a:gd name="connsiteY2019" fmla="*/ 63302 h 695057"/>
                <a:gd name="connsiteX2020" fmla="*/ 259539 w 416527"/>
                <a:gd name="connsiteY2020" fmla="*/ 60770 h 695057"/>
                <a:gd name="connsiteX2021" fmla="*/ 259539 w 416527"/>
                <a:gd name="connsiteY2021" fmla="*/ 63302 h 695057"/>
                <a:gd name="connsiteX2022" fmla="*/ 262071 w 416527"/>
                <a:gd name="connsiteY2022" fmla="*/ 63302 h 695057"/>
                <a:gd name="connsiteX2023" fmla="*/ 262071 w 416527"/>
                <a:gd name="connsiteY2023" fmla="*/ 65834 h 695057"/>
                <a:gd name="connsiteX2024" fmla="*/ 264603 w 416527"/>
                <a:gd name="connsiteY2024" fmla="*/ 65834 h 695057"/>
                <a:gd name="connsiteX2025" fmla="*/ 264603 w 416527"/>
                <a:gd name="connsiteY2025" fmla="*/ 68366 h 695057"/>
                <a:gd name="connsiteX2026" fmla="*/ 262071 w 416527"/>
                <a:gd name="connsiteY2026" fmla="*/ 70899 h 695057"/>
                <a:gd name="connsiteX2027" fmla="*/ 262071 w 416527"/>
                <a:gd name="connsiteY2027" fmla="*/ 73431 h 695057"/>
                <a:gd name="connsiteX2028" fmla="*/ 258272 w 416527"/>
                <a:gd name="connsiteY2028" fmla="*/ 73431 h 695057"/>
                <a:gd name="connsiteX2029" fmla="*/ 257007 w 416527"/>
                <a:gd name="connsiteY2029" fmla="*/ 41780 h 695057"/>
                <a:gd name="connsiteX2030" fmla="*/ 254474 w 416527"/>
                <a:gd name="connsiteY2030" fmla="*/ 41780 h 695057"/>
                <a:gd name="connsiteX2031" fmla="*/ 251942 w 416527"/>
                <a:gd name="connsiteY2031" fmla="*/ 39247 h 695057"/>
                <a:gd name="connsiteX2032" fmla="*/ 251942 w 416527"/>
                <a:gd name="connsiteY2032" fmla="*/ 36715 h 695057"/>
                <a:gd name="connsiteX2033" fmla="*/ 251942 w 416527"/>
                <a:gd name="connsiteY2033" fmla="*/ 34183 h 695057"/>
                <a:gd name="connsiteX2034" fmla="*/ 254474 w 416527"/>
                <a:gd name="connsiteY2034" fmla="*/ 31651 h 695057"/>
                <a:gd name="connsiteX2035" fmla="*/ 257007 w 416527"/>
                <a:gd name="connsiteY2035" fmla="*/ 31651 h 695057"/>
                <a:gd name="connsiteX2036" fmla="*/ 257007 w 416527"/>
                <a:gd name="connsiteY2036" fmla="*/ 29119 h 695057"/>
                <a:gd name="connsiteX2037" fmla="*/ 257007 w 416527"/>
                <a:gd name="connsiteY2037" fmla="*/ 26587 h 695057"/>
                <a:gd name="connsiteX2038" fmla="*/ 259539 w 416527"/>
                <a:gd name="connsiteY2038" fmla="*/ 26587 h 695057"/>
                <a:gd name="connsiteX2039" fmla="*/ 262071 w 416527"/>
                <a:gd name="connsiteY2039" fmla="*/ 26587 h 695057"/>
                <a:gd name="connsiteX2040" fmla="*/ 264603 w 416527"/>
                <a:gd name="connsiteY2040" fmla="*/ 29119 h 695057"/>
                <a:gd name="connsiteX2041" fmla="*/ 264603 w 416527"/>
                <a:gd name="connsiteY2041" fmla="*/ 31651 h 695057"/>
                <a:gd name="connsiteX2042" fmla="*/ 264603 w 416527"/>
                <a:gd name="connsiteY2042" fmla="*/ 34183 h 695057"/>
                <a:gd name="connsiteX2043" fmla="*/ 262071 w 416527"/>
                <a:gd name="connsiteY2043" fmla="*/ 36715 h 695057"/>
                <a:gd name="connsiteX2044" fmla="*/ 259539 w 416527"/>
                <a:gd name="connsiteY2044" fmla="*/ 36715 h 695057"/>
                <a:gd name="connsiteX2045" fmla="*/ 259539 w 416527"/>
                <a:gd name="connsiteY2045" fmla="*/ 39247 h 695057"/>
                <a:gd name="connsiteX2046" fmla="*/ 259539 w 416527"/>
                <a:gd name="connsiteY2046" fmla="*/ 41780 h 695057"/>
                <a:gd name="connsiteX2047" fmla="*/ 257007 w 416527"/>
                <a:gd name="connsiteY2047" fmla="*/ 41780 h 695057"/>
                <a:gd name="connsiteX2048" fmla="*/ 257007 w 416527"/>
                <a:gd name="connsiteY2048" fmla="*/ 22789 h 695057"/>
                <a:gd name="connsiteX2049" fmla="*/ 254474 w 416527"/>
                <a:gd name="connsiteY2049" fmla="*/ 22789 h 695057"/>
                <a:gd name="connsiteX2050" fmla="*/ 251942 w 416527"/>
                <a:gd name="connsiteY2050" fmla="*/ 22789 h 695057"/>
                <a:gd name="connsiteX2051" fmla="*/ 251942 w 416527"/>
                <a:gd name="connsiteY2051" fmla="*/ 20257 h 695057"/>
                <a:gd name="connsiteX2052" fmla="*/ 251942 w 416527"/>
                <a:gd name="connsiteY2052" fmla="*/ 17725 h 695057"/>
                <a:gd name="connsiteX2053" fmla="*/ 251942 w 416527"/>
                <a:gd name="connsiteY2053" fmla="*/ 15193 h 695057"/>
                <a:gd name="connsiteX2054" fmla="*/ 251942 w 416527"/>
                <a:gd name="connsiteY2054" fmla="*/ 12660 h 695057"/>
                <a:gd name="connsiteX2055" fmla="*/ 254474 w 416527"/>
                <a:gd name="connsiteY2055" fmla="*/ 12660 h 695057"/>
                <a:gd name="connsiteX2056" fmla="*/ 257007 w 416527"/>
                <a:gd name="connsiteY2056" fmla="*/ 12660 h 695057"/>
                <a:gd name="connsiteX2057" fmla="*/ 259539 w 416527"/>
                <a:gd name="connsiteY2057" fmla="*/ 12660 h 695057"/>
                <a:gd name="connsiteX2058" fmla="*/ 259539 w 416527"/>
                <a:gd name="connsiteY2058" fmla="*/ 15193 h 695057"/>
                <a:gd name="connsiteX2059" fmla="*/ 259539 w 416527"/>
                <a:gd name="connsiteY2059" fmla="*/ 17725 h 695057"/>
                <a:gd name="connsiteX2060" fmla="*/ 259539 w 416527"/>
                <a:gd name="connsiteY2060" fmla="*/ 20257 h 695057"/>
                <a:gd name="connsiteX2061" fmla="*/ 259539 w 416527"/>
                <a:gd name="connsiteY2061" fmla="*/ 22789 h 695057"/>
                <a:gd name="connsiteX2062" fmla="*/ 257007 w 416527"/>
                <a:gd name="connsiteY2062" fmla="*/ 22789 h 695057"/>
                <a:gd name="connsiteX2063" fmla="*/ 258272 w 416527"/>
                <a:gd name="connsiteY2063" fmla="*/ 8862 h 695057"/>
                <a:gd name="connsiteX2064" fmla="*/ 257007 w 416527"/>
                <a:gd name="connsiteY2064" fmla="*/ 8862 h 695057"/>
                <a:gd name="connsiteX2065" fmla="*/ 257007 w 416527"/>
                <a:gd name="connsiteY2065" fmla="*/ 7596 h 695057"/>
                <a:gd name="connsiteX2066" fmla="*/ 254474 w 416527"/>
                <a:gd name="connsiteY2066" fmla="*/ 7596 h 695057"/>
                <a:gd name="connsiteX2067" fmla="*/ 254474 w 416527"/>
                <a:gd name="connsiteY2067" fmla="*/ 5064 h 695057"/>
                <a:gd name="connsiteX2068" fmla="*/ 254474 w 416527"/>
                <a:gd name="connsiteY2068" fmla="*/ 2532 h 695057"/>
                <a:gd name="connsiteX2069" fmla="*/ 257007 w 416527"/>
                <a:gd name="connsiteY2069" fmla="*/ 2532 h 695057"/>
                <a:gd name="connsiteX2070" fmla="*/ 257007 w 416527"/>
                <a:gd name="connsiteY2070" fmla="*/ 0 h 695057"/>
                <a:gd name="connsiteX2071" fmla="*/ 259539 w 416527"/>
                <a:gd name="connsiteY2071" fmla="*/ 0 h 695057"/>
                <a:gd name="connsiteX2072" fmla="*/ 262071 w 416527"/>
                <a:gd name="connsiteY2072" fmla="*/ 0 h 695057"/>
                <a:gd name="connsiteX2073" fmla="*/ 262071 w 416527"/>
                <a:gd name="connsiteY2073" fmla="*/ 2532 h 695057"/>
                <a:gd name="connsiteX2074" fmla="*/ 264603 w 416527"/>
                <a:gd name="connsiteY2074" fmla="*/ 2532 h 695057"/>
                <a:gd name="connsiteX2075" fmla="*/ 264603 w 416527"/>
                <a:gd name="connsiteY2075" fmla="*/ 5064 h 695057"/>
                <a:gd name="connsiteX2076" fmla="*/ 264603 w 416527"/>
                <a:gd name="connsiteY2076" fmla="*/ 7596 h 695057"/>
                <a:gd name="connsiteX2077" fmla="*/ 262071 w 416527"/>
                <a:gd name="connsiteY2077" fmla="*/ 7596 h 695057"/>
                <a:gd name="connsiteX2078" fmla="*/ 262071 w 416527"/>
                <a:gd name="connsiteY2078" fmla="*/ 10129 h 695057"/>
                <a:gd name="connsiteX2079" fmla="*/ 258272 w 416527"/>
                <a:gd name="connsiteY2079" fmla="*/ 10129 h 69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416527" h="695057">
                  <a:moveTo>
                    <a:pt x="175980" y="695058"/>
                  </a:moveTo>
                  <a:lnTo>
                    <a:pt x="173448" y="695058"/>
                  </a:lnTo>
                  <a:lnTo>
                    <a:pt x="173448" y="692526"/>
                  </a:lnTo>
                  <a:lnTo>
                    <a:pt x="173448" y="689994"/>
                  </a:lnTo>
                  <a:lnTo>
                    <a:pt x="170916" y="689994"/>
                  </a:lnTo>
                  <a:lnTo>
                    <a:pt x="170916" y="687462"/>
                  </a:lnTo>
                  <a:lnTo>
                    <a:pt x="173448" y="687462"/>
                  </a:lnTo>
                  <a:lnTo>
                    <a:pt x="173448" y="684930"/>
                  </a:lnTo>
                  <a:lnTo>
                    <a:pt x="175980" y="684930"/>
                  </a:lnTo>
                  <a:lnTo>
                    <a:pt x="175980" y="682398"/>
                  </a:lnTo>
                  <a:lnTo>
                    <a:pt x="175980" y="684930"/>
                  </a:lnTo>
                  <a:lnTo>
                    <a:pt x="178512" y="684930"/>
                  </a:lnTo>
                  <a:lnTo>
                    <a:pt x="181044" y="687462"/>
                  </a:lnTo>
                  <a:lnTo>
                    <a:pt x="181044" y="689994"/>
                  </a:lnTo>
                  <a:lnTo>
                    <a:pt x="181044" y="692526"/>
                  </a:lnTo>
                  <a:lnTo>
                    <a:pt x="178512" y="692526"/>
                  </a:lnTo>
                  <a:lnTo>
                    <a:pt x="178512" y="695058"/>
                  </a:lnTo>
                  <a:lnTo>
                    <a:pt x="175980" y="695058"/>
                  </a:lnTo>
                  <a:close/>
                  <a:moveTo>
                    <a:pt x="202567" y="671003"/>
                  </a:moveTo>
                  <a:lnTo>
                    <a:pt x="202567" y="673535"/>
                  </a:lnTo>
                  <a:lnTo>
                    <a:pt x="200035" y="673535"/>
                  </a:lnTo>
                  <a:lnTo>
                    <a:pt x="197503" y="673535"/>
                  </a:lnTo>
                  <a:lnTo>
                    <a:pt x="194970" y="671003"/>
                  </a:lnTo>
                  <a:lnTo>
                    <a:pt x="194970" y="673535"/>
                  </a:lnTo>
                  <a:lnTo>
                    <a:pt x="197503" y="673535"/>
                  </a:lnTo>
                  <a:lnTo>
                    <a:pt x="197503" y="676067"/>
                  </a:lnTo>
                  <a:lnTo>
                    <a:pt x="197503" y="678600"/>
                  </a:lnTo>
                  <a:lnTo>
                    <a:pt x="197503" y="681132"/>
                  </a:lnTo>
                  <a:lnTo>
                    <a:pt x="197503" y="683664"/>
                  </a:lnTo>
                  <a:lnTo>
                    <a:pt x="194970" y="683664"/>
                  </a:lnTo>
                  <a:lnTo>
                    <a:pt x="192439" y="683664"/>
                  </a:lnTo>
                  <a:lnTo>
                    <a:pt x="189907" y="683664"/>
                  </a:lnTo>
                  <a:lnTo>
                    <a:pt x="189907" y="681132"/>
                  </a:lnTo>
                  <a:lnTo>
                    <a:pt x="187374" y="681132"/>
                  </a:lnTo>
                  <a:lnTo>
                    <a:pt x="187374" y="678600"/>
                  </a:lnTo>
                  <a:lnTo>
                    <a:pt x="187374" y="676067"/>
                  </a:lnTo>
                  <a:lnTo>
                    <a:pt x="187374" y="673535"/>
                  </a:lnTo>
                  <a:lnTo>
                    <a:pt x="189907" y="671003"/>
                  </a:lnTo>
                  <a:lnTo>
                    <a:pt x="192439" y="671003"/>
                  </a:lnTo>
                  <a:lnTo>
                    <a:pt x="194970" y="668471"/>
                  </a:lnTo>
                  <a:lnTo>
                    <a:pt x="197503" y="665939"/>
                  </a:lnTo>
                  <a:lnTo>
                    <a:pt x="197503" y="663407"/>
                  </a:lnTo>
                  <a:lnTo>
                    <a:pt x="197503" y="660875"/>
                  </a:lnTo>
                  <a:lnTo>
                    <a:pt x="200035" y="660875"/>
                  </a:lnTo>
                  <a:lnTo>
                    <a:pt x="202567" y="660875"/>
                  </a:lnTo>
                  <a:lnTo>
                    <a:pt x="205099" y="660875"/>
                  </a:lnTo>
                  <a:lnTo>
                    <a:pt x="205099" y="663407"/>
                  </a:lnTo>
                  <a:lnTo>
                    <a:pt x="205099" y="665939"/>
                  </a:lnTo>
                  <a:lnTo>
                    <a:pt x="205099" y="668471"/>
                  </a:lnTo>
                  <a:lnTo>
                    <a:pt x="205099" y="671003"/>
                  </a:lnTo>
                  <a:lnTo>
                    <a:pt x="202567" y="671003"/>
                  </a:lnTo>
                  <a:close/>
                  <a:moveTo>
                    <a:pt x="374749" y="669737"/>
                  </a:moveTo>
                  <a:lnTo>
                    <a:pt x="372216" y="669737"/>
                  </a:lnTo>
                  <a:lnTo>
                    <a:pt x="372216" y="667205"/>
                  </a:lnTo>
                  <a:lnTo>
                    <a:pt x="370951" y="667205"/>
                  </a:lnTo>
                  <a:lnTo>
                    <a:pt x="370951" y="664673"/>
                  </a:lnTo>
                  <a:lnTo>
                    <a:pt x="370951" y="662141"/>
                  </a:lnTo>
                  <a:lnTo>
                    <a:pt x="370951" y="659609"/>
                  </a:lnTo>
                  <a:lnTo>
                    <a:pt x="373483" y="657077"/>
                  </a:lnTo>
                  <a:lnTo>
                    <a:pt x="376015" y="657077"/>
                  </a:lnTo>
                  <a:lnTo>
                    <a:pt x="376015" y="654545"/>
                  </a:lnTo>
                  <a:lnTo>
                    <a:pt x="378547" y="654545"/>
                  </a:lnTo>
                  <a:lnTo>
                    <a:pt x="381079" y="657077"/>
                  </a:lnTo>
                  <a:lnTo>
                    <a:pt x="381079" y="659609"/>
                  </a:lnTo>
                  <a:lnTo>
                    <a:pt x="383611" y="662141"/>
                  </a:lnTo>
                  <a:lnTo>
                    <a:pt x="381079" y="662141"/>
                  </a:lnTo>
                  <a:lnTo>
                    <a:pt x="381079" y="664673"/>
                  </a:lnTo>
                  <a:lnTo>
                    <a:pt x="378547" y="667205"/>
                  </a:lnTo>
                  <a:lnTo>
                    <a:pt x="376015" y="667205"/>
                  </a:lnTo>
                  <a:lnTo>
                    <a:pt x="376015" y="669737"/>
                  </a:lnTo>
                  <a:close/>
                  <a:moveTo>
                    <a:pt x="222823" y="662141"/>
                  </a:moveTo>
                  <a:lnTo>
                    <a:pt x="220291" y="662141"/>
                  </a:lnTo>
                  <a:lnTo>
                    <a:pt x="217760" y="659609"/>
                  </a:lnTo>
                  <a:lnTo>
                    <a:pt x="217760" y="657077"/>
                  </a:lnTo>
                  <a:lnTo>
                    <a:pt x="217760" y="654545"/>
                  </a:lnTo>
                  <a:lnTo>
                    <a:pt x="217760" y="653279"/>
                  </a:lnTo>
                  <a:lnTo>
                    <a:pt x="220291" y="653279"/>
                  </a:lnTo>
                  <a:lnTo>
                    <a:pt x="222823" y="650746"/>
                  </a:lnTo>
                  <a:lnTo>
                    <a:pt x="222823" y="653279"/>
                  </a:lnTo>
                  <a:lnTo>
                    <a:pt x="225356" y="653279"/>
                  </a:lnTo>
                  <a:lnTo>
                    <a:pt x="225356" y="655811"/>
                  </a:lnTo>
                  <a:lnTo>
                    <a:pt x="225356" y="658343"/>
                  </a:lnTo>
                  <a:lnTo>
                    <a:pt x="225356" y="660875"/>
                  </a:lnTo>
                  <a:lnTo>
                    <a:pt x="222823" y="662141"/>
                  </a:lnTo>
                  <a:close/>
                  <a:moveTo>
                    <a:pt x="232952" y="634288"/>
                  </a:moveTo>
                  <a:lnTo>
                    <a:pt x="235484" y="636820"/>
                  </a:lnTo>
                  <a:lnTo>
                    <a:pt x="240548" y="636820"/>
                  </a:lnTo>
                  <a:lnTo>
                    <a:pt x="243081" y="636820"/>
                  </a:lnTo>
                  <a:lnTo>
                    <a:pt x="243081" y="639352"/>
                  </a:lnTo>
                  <a:lnTo>
                    <a:pt x="240548" y="641884"/>
                  </a:lnTo>
                  <a:lnTo>
                    <a:pt x="238016" y="641884"/>
                  </a:lnTo>
                  <a:lnTo>
                    <a:pt x="238016" y="644416"/>
                  </a:lnTo>
                  <a:lnTo>
                    <a:pt x="238016" y="646948"/>
                  </a:lnTo>
                  <a:lnTo>
                    <a:pt x="235484" y="649481"/>
                  </a:lnTo>
                  <a:lnTo>
                    <a:pt x="235484" y="652013"/>
                  </a:lnTo>
                  <a:lnTo>
                    <a:pt x="232952" y="652013"/>
                  </a:lnTo>
                  <a:lnTo>
                    <a:pt x="230420" y="652013"/>
                  </a:lnTo>
                  <a:lnTo>
                    <a:pt x="230420" y="649481"/>
                  </a:lnTo>
                  <a:lnTo>
                    <a:pt x="227888" y="646948"/>
                  </a:lnTo>
                  <a:lnTo>
                    <a:pt x="227888" y="644416"/>
                  </a:lnTo>
                  <a:lnTo>
                    <a:pt x="230420" y="641884"/>
                  </a:lnTo>
                  <a:lnTo>
                    <a:pt x="225356" y="641884"/>
                  </a:lnTo>
                  <a:lnTo>
                    <a:pt x="222823" y="641884"/>
                  </a:lnTo>
                  <a:lnTo>
                    <a:pt x="222823" y="639352"/>
                  </a:lnTo>
                  <a:lnTo>
                    <a:pt x="222823" y="636820"/>
                  </a:lnTo>
                  <a:lnTo>
                    <a:pt x="227888" y="634288"/>
                  </a:lnTo>
                  <a:lnTo>
                    <a:pt x="230420" y="631756"/>
                  </a:lnTo>
                  <a:lnTo>
                    <a:pt x="232952" y="634288"/>
                  </a:lnTo>
                  <a:close/>
                  <a:moveTo>
                    <a:pt x="257007" y="641884"/>
                  </a:moveTo>
                  <a:lnTo>
                    <a:pt x="254474" y="641884"/>
                  </a:lnTo>
                  <a:lnTo>
                    <a:pt x="254474" y="639352"/>
                  </a:lnTo>
                  <a:lnTo>
                    <a:pt x="251942" y="639352"/>
                  </a:lnTo>
                  <a:lnTo>
                    <a:pt x="251942" y="636820"/>
                  </a:lnTo>
                  <a:lnTo>
                    <a:pt x="251942" y="634288"/>
                  </a:lnTo>
                  <a:lnTo>
                    <a:pt x="254474" y="631756"/>
                  </a:lnTo>
                  <a:lnTo>
                    <a:pt x="257007" y="631756"/>
                  </a:lnTo>
                  <a:lnTo>
                    <a:pt x="259539" y="631756"/>
                  </a:lnTo>
                  <a:lnTo>
                    <a:pt x="259539" y="634288"/>
                  </a:lnTo>
                  <a:lnTo>
                    <a:pt x="262071" y="634288"/>
                  </a:lnTo>
                  <a:lnTo>
                    <a:pt x="262071" y="636820"/>
                  </a:lnTo>
                  <a:lnTo>
                    <a:pt x="259539" y="639352"/>
                  </a:lnTo>
                  <a:lnTo>
                    <a:pt x="259539" y="641884"/>
                  </a:lnTo>
                  <a:lnTo>
                    <a:pt x="257007" y="641884"/>
                  </a:lnTo>
                  <a:close/>
                  <a:moveTo>
                    <a:pt x="211429" y="630490"/>
                  </a:moveTo>
                  <a:lnTo>
                    <a:pt x="211429" y="627958"/>
                  </a:lnTo>
                  <a:lnTo>
                    <a:pt x="208897" y="627958"/>
                  </a:lnTo>
                  <a:lnTo>
                    <a:pt x="208897" y="625426"/>
                  </a:lnTo>
                  <a:lnTo>
                    <a:pt x="206365" y="625426"/>
                  </a:lnTo>
                  <a:lnTo>
                    <a:pt x="206365" y="622894"/>
                  </a:lnTo>
                  <a:lnTo>
                    <a:pt x="208897" y="622894"/>
                  </a:lnTo>
                  <a:lnTo>
                    <a:pt x="208897" y="620361"/>
                  </a:lnTo>
                  <a:lnTo>
                    <a:pt x="208897" y="617830"/>
                  </a:lnTo>
                  <a:lnTo>
                    <a:pt x="211429" y="617830"/>
                  </a:lnTo>
                  <a:lnTo>
                    <a:pt x="213961" y="617830"/>
                  </a:lnTo>
                  <a:lnTo>
                    <a:pt x="213961" y="620361"/>
                  </a:lnTo>
                  <a:lnTo>
                    <a:pt x="216493" y="620361"/>
                  </a:lnTo>
                  <a:lnTo>
                    <a:pt x="216493" y="622894"/>
                  </a:lnTo>
                  <a:lnTo>
                    <a:pt x="216493" y="625426"/>
                  </a:lnTo>
                  <a:lnTo>
                    <a:pt x="216493" y="627958"/>
                  </a:lnTo>
                  <a:lnTo>
                    <a:pt x="213961" y="627958"/>
                  </a:lnTo>
                  <a:lnTo>
                    <a:pt x="211429" y="630490"/>
                  </a:lnTo>
                  <a:close/>
                  <a:moveTo>
                    <a:pt x="268401" y="608967"/>
                  </a:moveTo>
                  <a:lnTo>
                    <a:pt x="268401" y="611499"/>
                  </a:lnTo>
                  <a:lnTo>
                    <a:pt x="265869" y="616563"/>
                  </a:lnTo>
                  <a:lnTo>
                    <a:pt x="265869" y="619095"/>
                  </a:lnTo>
                  <a:lnTo>
                    <a:pt x="263337" y="619095"/>
                  </a:lnTo>
                  <a:lnTo>
                    <a:pt x="260805" y="619095"/>
                  </a:lnTo>
                  <a:lnTo>
                    <a:pt x="260805" y="621628"/>
                  </a:lnTo>
                  <a:lnTo>
                    <a:pt x="258272" y="619095"/>
                  </a:lnTo>
                  <a:lnTo>
                    <a:pt x="257007" y="619095"/>
                  </a:lnTo>
                  <a:lnTo>
                    <a:pt x="254474" y="612765"/>
                  </a:lnTo>
                  <a:lnTo>
                    <a:pt x="254474" y="610233"/>
                  </a:lnTo>
                  <a:lnTo>
                    <a:pt x="254474" y="607701"/>
                  </a:lnTo>
                  <a:lnTo>
                    <a:pt x="257007" y="607701"/>
                  </a:lnTo>
                  <a:lnTo>
                    <a:pt x="257007" y="610233"/>
                  </a:lnTo>
                  <a:lnTo>
                    <a:pt x="259539" y="610233"/>
                  </a:lnTo>
                  <a:lnTo>
                    <a:pt x="259539" y="607701"/>
                  </a:lnTo>
                  <a:lnTo>
                    <a:pt x="262071" y="607701"/>
                  </a:lnTo>
                  <a:lnTo>
                    <a:pt x="262071" y="605169"/>
                  </a:lnTo>
                  <a:lnTo>
                    <a:pt x="264603" y="605169"/>
                  </a:lnTo>
                  <a:lnTo>
                    <a:pt x="264603" y="607701"/>
                  </a:lnTo>
                  <a:lnTo>
                    <a:pt x="267135" y="607701"/>
                  </a:lnTo>
                  <a:lnTo>
                    <a:pt x="267135" y="610233"/>
                  </a:lnTo>
                  <a:lnTo>
                    <a:pt x="268401" y="610233"/>
                  </a:lnTo>
                  <a:close/>
                  <a:moveTo>
                    <a:pt x="143063" y="600105"/>
                  </a:moveTo>
                  <a:lnTo>
                    <a:pt x="140531" y="600105"/>
                  </a:lnTo>
                  <a:lnTo>
                    <a:pt x="140531" y="597573"/>
                  </a:lnTo>
                  <a:lnTo>
                    <a:pt x="137998" y="597573"/>
                  </a:lnTo>
                  <a:lnTo>
                    <a:pt x="137998" y="595041"/>
                  </a:lnTo>
                  <a:lnTo>
                    <a:pt x="137998" y="592509"/>
                  </a:lnTo>
                  <a:lnTo>
                    <a:pt x="137998" y="589976"/>
                  </a:lnTo>
                  <a:lnTo>
                    <a:pt x="140531" y="589976"/>
                  </a:lnTo>
                  <a:lnTo>
                    <a:pt x="140531" y="587444"/>
                  </a:lnTo>
                  <a:lnTo>
                    <a:pt x="143063" y="587444"/>
                  </a:lnTo>
                  <a:lnTo>
                    <a:pt x="145595" y="587444"/>
                  </a:lnTo>
                  <a:lnTo>
                    <a:pt x="145595" y="589976"/>
                  </a:lnTo>
                  <a:lnTo>
                    <a:pt x="148127" y="592509"/>
                  </a:lnTo>
                  <a:lnTo>
                    <a:pt x="148127" y="595041"/>
                  </a:lnTo>
                  <a:lnTo>
                    <a:pt x="145595" y="597573"/>
                  </a:lnTo>
                  <a:lnTo>
                    <a:pt x="145595" y="600105"/>
                  </a:lnTo>
                  <a:lnTo>
                    <a:pt x="143063" y="600105"/>
                  </a:lnTo>
                  <a:close/>
                  <a:moveTo>
                    <a:pt x="94953" y="558325"/>
                  </a:moveTo>
                  <a:lnTo>
                    <a:pt x="92421" y="558325"/>
                  </a:lnTo>
                  <a:lnTo>
                    <a:pt x="89889" y="558325"/>
                  </a:lnTo>
                  <a:lnTo>
                    <a:pt x="89889" y="555793"/>
                  </a:lnTo>
                  <a:lnTo>
                    <a:pt x="89889" y="553261"/>
                  </a:lnTo>
                  <a:lnTo>
                    <a:pt x="89889" y="551995"/>
                  </a:lnTo>
                  <a:lnTo>
                    <a:pt x="89889" y="549463"/>
                  </a:lnTo>
                  <a:lnTo>
                    <a:pt x="92421" y="549463"/>
                  </a:lnTo>
                  <a:lnTo>
                    <a:pt x="94953" y="549463"/>
                  </a:lnTo>
                  <a:lnTo>
                    <a:pt x="97486" y="549463"/>
                  </a:lnTo>
                  <a:lnTo>
                    <a:pt x="97486" y="551995"/>
                  </a:lnTo>
                  <a:lnTo>
                    <a:pt x="97486" y="554527"/>
                  </a:lnTo>
                  <a:lnTo>
                    <a:pt x="97486" y="557059"/>
                  </a:lnTo>
                  <a:lnTo>
                    <a:pt x="94953" y="558325"/>
                  </a:lnTo>
                  <a:close/>
                  <a:moveTo>
                    <a:pt x="351960" y="507684"/>
                  </a:moveTo>
                  <a:lnTo>
                    <a:pt x="351960" y="505151"/>
                  </a:lnTo>
                  <a:lnTo>
                    <a:pt x="349428" y="505151"/>
                  </a:lnTo>
                  <a:lnTo>
                    <a:pt x="349428" y="502620"/>
                  </a:lnTo>
                  <a:lnTo>
                    <a:pt x="346896" y="502620"/>
                  </a:lnTo>
                  <a:lnTo>
                    <a:pt x="346896" y="501353"/>
                  </a:lnTo>
                  <a:lnTo>
                    <a:pt x="349428" y="501353"/>
                  </a:lnTo>
                  <a:lnTo>
                    <a:pt x="349428" y="498821"/>
                  </a:lnTo>
                  <a:lnTo>
                    <a:pt x="349428" y="496289"/>
                  </a:lnTo>
                  <a:lnTo>
                    <a:pt x="351960" y="496289"/>
                  </a:lnTo>
                  <a:lnTo>
                    <a:pt x="354492" y="496289"/>
                  </a:lnTo>
                  <a:lnTo>
                    <a:pt x="354492" y="498821"/>
                  </a:lnTo>
                  <a:lnTo>
                    <a:pt x="357024" y="498821"/>
                  </a:lnTo>
                  <a:lnTo>
                    <a:pt x="357024" y="501353"/>
                  </a:lnTo>
                  <a:lnTo>
                    <a:pt x="357024" y="503886"/>
                  </a:lnTo>
                  <a:lnTo>
                    <a:pt x="354492" y="506417"/>
                  </a:lnTo>
                  <a:lnTo>
                    <a:pt x="351960" y="507684"/>
                  </a:lnTo>
                  <a:close/>
                  <a:moveTo>
                    <a:pt x="313979" y="505151"/>
                  </a:moveTo>
                  <a:lnTo>
                    <a:pt x="313979" y="507684"/>
                  </a:lnTo>
                  <a:lnTo>
                    <a:pt x="313979" y="505151"/>
                  </a:lnTo>
                  <a:lnTo>
                    <a:pt x="311446" y="505151"/>
                  </a:lnTo>
                  <a:lnTo>
                    <a:pt x="311446" y="502620"/>
                  </a:lnTo>
                  <a:lnTo>
                    <a:pt x="308914" y="502620"/>
                  </a:lnTo>
                  <a:lnTo>
                    <a:pt x="308914" y="501353"/>
                  </a:lnTo>
                  <a:lnTo>
                    <a:pt x="311446" y="501353"/>
                  </a:lnTo>
                  <a:lnTo>
                    <a:pt x="311446" y="498821"/>
                  </a:lnTo>
                  <a:lnTo>
                    <a:pt x="311446" y="496289"/>
                  </a:lnTo>
                  <a:lnTo>
                    <a:pt x="313979" y="496289"/>
                  </a:lnTo>
                  <a:lnTo>
                    <a:pt x="316511" y="496289"/>
                  </a:lnTo>
                  <a:lnTo>
                    <a:pt x="316511" y="498821"/>
                  </a:lnTo>
                  <a:lnTo>
                    <a:pt x="319043" y="498821"/>
                  </a:lnTo>
                  <a:lnTo>
                    <a:pt x="319043" y="501353"/>
                  </a:lnTo>
                  <a:lnTo>
                    <a:pt x="319043" y="503886"/>
                  </a:lnTo>
                  <a:lnTo>
                    <a:pt x="316511" y="506417"/>
                  </a:lnTo>
                  <a:lnTo>
                    <a:pt x="313979" y="506417"/>
                  </a:lnTo>
                  <a:close/>
                  <a:moveTo>
                    <a:pt x="396272" y="498821"/>
                  </a:moveTo>
                  <a:lnTo>
                    <a:pt x="398804" y="498821"/>
                  </a:lnTo>
                  <a:lnTo>
                    <a:pt x="401336" y="498821"/>
                  </a:lnTo>
                  <a:lnTo>
                    <a:pt x="401336" y="501353"/>
                  </a:lnTo>
                  <a:lnTo>
                    <a:pt x="401336" y="506417"/>
                  </a:lnTo>
                  <a:lnTo>
                    <a:pt x="401336" y="503886"/>
                  </a:lnTo>
                  <a:lnTo>
                    <a:pt x="403867" y="503886"/>
                  </a:lnTo>
                  <a:lnTo>
                    <a:pt x="406400" y="503886"/>
                  </a:lnTo>
                  <a:lnTo>
                    <a:pt x="406400" y="506417"/>
                  </a:lnTo>
                  <a:lnTo>
                    <a:pt x="408932" y="508950"/>
                  </a:lnTo>
                  <a:lnTo>
                    <a:pt x="408932" y="511482"/>
                  </a:lnTo>
                  <a:lnTo>
                    <a:pt x="406400" y="514014"/>
                  </a:lnTo>
                  <a:lnTo>
                    <a:pt x="406400" y="516546"/>
                  </a:lnTo>
                  <a:lnTo>
                    <a:pt x="406400" y="519078"/>
                  </a:lnTo>
                  <a:lnTo>
                    <a:pt x="403867" y="521610"/>
                  </a:lnTo>
                  <a:lnTo>
                    <a:pt x="401336" y="524142"/>
                  </a:lnTo>
                  <a:lnTo>
                    <a:pt x="398804" y="526674"/>
                  </a:lnTo>
                  <a:lnTo>
                    <a:pt x="396272" y="526674"/>
                  </a:lnTo>
                  <a:lnTo>
                    <a:pt x="398804" y="529207"/>
                  </a:lnTo>
                  <a:lnTo>
                    <a:pt x="401336" y="529207"/>
                  </a:lnTo>
                  <a:lnTo>
                    <a:pt x="403867" y="529207"/>
                  </a:lnTo>
                  <a:lnTo>
                    <a:pt x="401336" y="529207"/>
                  </a:lnTo>
                  <a:lnTo>
                    <a:pt x="406400" y="529207"/>
                  </a:lnTo>
                  <a:lnTo>
                    <a:pt x="408932" y="531738"/>
                  </a:lnTo>
                  <a:lnTo>
                    <a:pt x="408932" y="536802"/>
                  </a:lnTo>
                  <a:lnTo>
                    <a:pt x="406400" y="536802"/>
                  </a:lnTo>
                  <a:lnTo>
                    <a:pt x="406400" y="543133"/>
                  </a:lnTo>
                  <a:lnTo>
                    <a:pt x="408932" y="543133"/>
                  </a:lnTo>
                  <a:lnTo>
                    <a:pt x="411464" y="540601"/>
                  </a:lnTo>
                  <a:lnTo>
                    <a:pt x="411464" y="543133"/>
                  </a:lnTo>
                  <a:lnTo>
                    <a:pt x="411464" y="548197"/>
                  </a:lnTo>
                  <a:lnTo>
                    <a:pt x="408932" y="548197"/>
                  </a:lnTo>
                  <a:lnTo>
                    <a:pt x="406400" y="557059"/>
                  </a:lnTo>
                  <a:lnTo>
                    <a:pt x="408932" y="559592"/>
                  </a:lnTo>
                  <a:lnTo>
                    <a:pt x="411464" y="562123"/>
                  </a:lnTo>
                  <a:lnTo>
                    <a:pt x="413996" y="564656"/>
                  </a:lnTo>
                  <a:lnTo>
                    <a:pt x="413996" y="567188"/>
                  </a:lnTo>
                  <a:lnTo>
                    <a:pt x="416528" y="573518"/>
                  </a:lnTo>
                  <a:lnTo>
                    <a:pt x="416528" y="576050"/>
                  </a:lnTo>
                  <a:lnTo>
                    <a:pt x="413996" y="576050"/>
                  </a:lnTo>
                  <a:lnTo>
                    <a:pt x="413996" y="578582"/>
                  </a:lnTo>
                  <a:lnTo>
                    <a:pt x="413996" y="581114"/>
                  </a:lnTo>
                  <a:lnTo>
                    <a:pt x="413996" y="583646"/>
                  </a:lnTo>
                  <a:lnTo>
                    <a:pt x="416528" y="583646"/>
                  </a:lnTo>
                  <a:lnTo>
                    <a:pt x="413996" y="588710"/>
                  </a:lnTo>
                  <a:lnTo>
                    <a:pt x="411464" y="595041"/>
                  </a:lnTo>
                  <a:lnTo>
                    <a:pt x="406400" y="597573"/>
                  </a:lnTo>
                  <a:lnTo>
                    <a:pt x="406400" y="595041"/>
                  </a:lnTo>
                  <a:lnTo>
                    <a:pt x="406400" y="597573"/>
                  </a:lnTo>
                  <a:lnTo>
                    <a:pt x="403867" y="600105"/>
                  </a:lnTo>
                  <a:lnTo>
                    <a:pt x="406400" y="602637"/>
                  </a:lnTo>
                  <a:lnTo>
                    <a:pt x="406400" y="605169"/>
                  </a:lnTo>
                  <a:lnTo>
                    <a:pt x="403867" y="605169"/>
                  </a:lnTo>
                  <a:lnTo>
                    <a:pt x="403867" y="602637"/>
                  </a:lnTo>
                  <a:lnTo>
                    <a:pt x="403867" y="600105"/>
                  </a:lnTo>
                  <a:lnTo>
                    <a:pt x="401336" y="597573"/>
                  </a:lnTo>
                  <a:lnTo>
                    <a:pt x="401336" y="600105"/>
                  </a:lnTo>
                  <a:lnTo>
                    <a:pt x="401336" y="602637"/>
                  </a:lnTo>
                  <a:lnTo>
                    <a:pt x="401336" y="605169"/>
                  </a:lnTo>
                  <a:lnTo>
                    <a:pt x="403867" y="605169"/>
                  </a:lnTo>
                  <a:lnTo>
                    <a:pt x="403867" y="607701"/>
                  </a:lnTo>
                  <a:lnTo>
                    <a:pt x="403867" y="610233"/>
                  </a:lnTo>
                  <a:lnTo>
                    <a:pt x="403867" y="612765"/>
                  </a:lnTo>
                  <a:lnTo>
                    <a:pt x="401336" y="612765"/>
                  </a:lnTo>
                  <a:lnTo>
                    <a:pt x="401336" y="621628"/>
                  </a:lnTo>
                  <a:lnTo>
                    <a:pt x="401336" y="626692"/>
                  </a:lnTo>
                  <a:lnTo>
                    <a:pt x="401336" y="629224"/>
                  </a:lnTo>
                  <a:lnTo>
                    <a:pt x="401336" y="626692"/>
                  </a:lnTo>
                  <a:lnTo>
                    <a:pt x="398804" y="624160"/>
                  </a:lnTo>
                  <a:lnTo>
                    <a:pt x="398804" y="619095"/>
                  </a:lnTo>
                  <a:lnTo>
                    <a:pt x="398804" y="616563"/>
                  </a:lnTo>
                  <a:lnTo>
                    <a:pt x="396272" y="616563"/>
                  </a:lnTo>
                  <a:lnTo>
                    <a:pt x="396272" y="611499"/>
                  </a:lnTo>
                  <a:lnTo>
                    <a:pt x="396272" y="608967"/>
                  </a:lnTo>
                  <a:lnTo>
                    <a:pt x="398804" y="606435"/>
                  </a:lnTo>
                  <a:lnTo>
                    <a:pt x="396272" y="601371"/>
                  </a:lnTo>
                  <a:lnTo>
                    <a:pt x="393739" y="601371"/>
                  </a:lnTo>
                  <a:lnTo>
                    <a:pt x="393739" y="598839"/>
                  </a:lnTo>
                  <a:lnTo>
                    <a:pt x="393739" y="596307"/>
                  </a:lnTo>
                  <a:lnTo>
                    <a:pt x="388676" y="596307"/>
                  </a:lnTo>
                  <a:lnTo>
                    <a:pt x="386143" y="598839"/>
                  </a:lnTo>
                  <a:lnTo>
                    <a:pt x="381079" y="596307"/>
                  </a:lnTo>
                  <a:lnTo>
                    <a:pt x="381079" y="593774"/>
                  </a:lnTo>
                  <a:lnTo>
                    <a:pt x="378547" y="593774"/>
                  </a:lnTo>
                  <a:lnTo>
                    <a:pt x="376015" y="596307"/>
                  </a:lnTo>
                  <a:lnTo>
                    <a:pt x="376015" y="598839"/>
                  </a:lnTo>
                  <a:lnTo>
                    <a:pt x="373483" y="601371"/>
                  </a:lnTo>
                  <a:lnTo>
                    <a:pt x="373483" y="603903"/>
                  </a:lnTo>
                  <a:lnTo>
                    <a:pt x="370951" y="608967"/>
                  </a:lnTo>
                  <a:lnTo>
                    <a:pt x="373483" y="614031"/>
                  </a:lnTo>
                  <a:lnTo>
                    <a:pt x="376015" y="614031"/>
                  </a:lnTo>
                  <a:lnTo>
                    <a:pt x="376015" y="616563"/>
                  </a:lnTo>
                  <a:lnTo>
                    <a:pt x="381079" y="619095"/>
                  </a:lnTo>
                  <a:lnTo>
                    <a:pt x="383611" y="627958"/>
                  </a:lnTo>
                  <a:lnTo>
                    <a:pt x="383611" y="633022"/>
                  </a:lnTo>
                  <a:lnTo>
                    <a:pt x="383611" y="635554"/>
                  </a:lnTo>
                  <a:lnTo>
                    <a:pt x="383611" y="640618"/>
                  </a:lnTo>
                  <a:lnTo>
                    <a:pt x="383611" y="643150"/>
                  </a:lnTo>
                  <a:lnTo>
                    <a:pt x="383611" y="645682"/>
                  </a:lnTo>
                  <a:lnTo>
                    <a:pt x="381079" y="645682"/>
                  </a:lnTo>
                  <a:lnTo>
                    <a:pt x="381079" y="648215"/>
                  </a:lnTo>
                  <a:lnTo>
                    <a:pt x="378547" y="650746"/>
                  </a:lnTo>
                  <a:lnTo>
                    <a:pt x="376015" y="653279"/>
                  </a:lnTo>
                  <a:lnTo>
                    <a:pt x="376015" y="655811"/>
                  </a:lnTo>
                  <a:lnTo>
                    <a:pt x="376015" y="658343"/>
                  </a:lnTo>
                  <a:lnTo>
                    <a:pt x="373483" y="660875"/>
                  </a:lnTo>
                  <a:lnTo>
                    <a:pt x="370951" y="660875"/>
                  </a:lnTo>
                  <a:lnTo>
                    <a:pt x="370951" y="660875"/>
                  </a:lnTo>
                  <a:lnTo>
                    <a:pt x="370951" y="653279"/>
                  </a:lnTo>
                  <a:lnTo>
                    <a:pt x="370951" y="650746"/>
                  </a:lnTo>
                  <a:lnTo>
                    <a:pt x="368418" y="648215"/>
                  </a:lnTo>
                  <a:lnTo>
                    <a:pt x="368418" y="645682"/>
                  </a:lnTo>
                  <a:lnTo>
                    <a:pt x="368418" y="643150"/>
                  </a:lnTo>
                  <a:lnTo>
                    <a:pt x="368418" y="640618"/>
                  </a:lnTo>
                  <a:lnTo>
                    <a:pt x="370951" y="640618"/>
                  </a:lnTo>
                  <a:lnTo>
                    <a:pt x="370951" y="638086"/>
                  </a:lnTo>
                  <a:lnTo>
                    <a:pt x="370951" y="635554"/>
                  </a:lnTo>
                  <a:lnTo>
                    <a:pt x="370951" y="633022"/>
                  </a:lnTo>
                  <a:lnTo>
                    <a:pt x="370951" y="630490"/>
                  </a:lnTo>
                  <a:lnTo>
                    <a:pt x="368418" y="630490"/>
                  </a:lnTo>
                  <a:lnTo>
                    <a:pt x="365886" y="630490"/>
                  </a:lnTo>
                  <a:lnTo>
                    <a:pt x="363355" y="639352"/>
                  </a:lnTo>
                  <a:lnTo>
                    <a:pt x="363355" y="641884"/>
                  </a:lnTo>
                  <a:lnTo>
                    <a:pt x="360822" y="641884"/>
                  </a:lnTo>
                  <a:lnTo>
                    <a:pt x="355758" y="639352"/>
                  </a:lnTo>
                  <a:lnTo>
                    <a:pt x="350694" y="636820"/>
                  </a:lnTo>
                  <a:lnTo>
                    <a:pt x="343098" y="634288"/>
                  </a:lnTo>
                  <a:lnTo>
                    <a:pt x="340565" y="629224"/>
                  </a:lnTo>
                  <a:lnTo>
                    <a:pt x="338034" y="629224"/>
                  </a:lnTo>
                  <a:lnTo>
                    <a:pt x="335502" y="626692"/>
                  </a:lnTo>
                  <a:lnTo>
                    <a:pt x="332969" y="624160"/>
                  </a:lnTo>
                  <a:lnTo>
                    <a:pt x="327905" y="617830"/>
                  </a:lnTo>
                  <a:lnTo>
                    <a:pt x="327905" y="615297"/>
                  </a:lnTo>
                  <a:lnTo>
                    <a:pt x="325373" y="612765"/>
                  </a:lnTo>
                  <a:lnTo>
                    <a:pt x="325373" y="610233"/>
                  </a:lnTo>
                  <a:lnTo>
                    <a:pt x="327905" y="610233"/>
                  </a:lnTo>
                  <a:lnTo>
                    <a:pt x="327905" y="605169"/>
                  </a:lnTo>
                  <a:lnTo>
                    <a:pt x="325373" y="600105"/>
                  </a:lnTo>
                  <a:lnTo>
                    <a:pt x="322841" y="600105"/>
                  </a:lnTo>
                  <a:lnTo>
                    <a:pt x="322841" y="602637"/>
                  </a:lnTo>
                  <a:lnTo>
                    <a:pt x="325373" y="597573"/>
                  </a:lnTo>
                  <a:lnTo>
                    <a:pt x="325373" y="595041"/>
                  </a:lnTo>
                  <a:lnTo>
                    <a:pt x="325373" y="592509"/>
                  </a:lnTo>
                  <a:lnTo>
                    <a:pt x="327905" y="587444"/>
                  </a:lnTo>
                  <a:lnTo>
                    <a:pt x="330437" y="587444"/>
                  </a:lnTo>
                  <a:lnTo>
                    <a:pt x="330437" y="584912"/>
                  </a:lnTo>
                  <a:lnTo>
                    <a:pt x="335502" y="578582"/>
                  </a:lnTo>
                  <a:lnTo>
                    <a:pt x="335502" y="577316"/>
                  </a:lnTo>
                  <a:lnTo>
                    <a:pt x="332969" y="577316"/>
                  </a:lnTo>
                  <a:lnTo>
                    <a:pt x="332969" y="577316"/>
                  </a:lnTo>
                  <a:lnTo>
                    <a:pt x="332969" y="574784"/>
                  </a:lnTo>
                  <a:lnTo>
                    <a:pt x="332969" y="572252"/>
                  </a:lnTo>
                  <a:lnTo>
                    <a:pt x="327905" y="567188"/>
                  </a:lnTo>
                  <a:lnTo>
                    <a:pt x="327905" y="564656"/>
                  </a:lnTo>
                  <a:lnTo>
                    <a:pt x="325373" y="564656"/>
                  </a:lnTo>
                  <a:lnTo>
                    <a:pt x="322841" y="564656"/>
                  </a:lnTo>
                  <a:lnTo>
                    <a:pt x="320309" y="564656"/>
                  </a:lnTo>
                  <a:lnTo>
                    <a:pt x="317777" y="562123"/>
                  </a:lnTo>
                  <a:lnTo>
                    <a:pt x="317777" y="559592"/>
                  </a:lnTo>
                  <a:lnTo>
                    <a:pt x="315244" y="557059"/>
                  </a:lnTo>
                  <a:lnTo>
                    <a:pt x="312713" y="557059"/>
                  </a:lnTo>
                  <a:lnTo>
                    <a:pt x="310181" y="557059"/>
                  </a:lnTo>
                  <a:lnTo>
                    <a:pt x="307648" y="557059"/>
                  </a:lnTo>
                  <a:lnTo>
                    <a:pt x="307648" y="559592"/>
                  </a:lnTo>
                  <a:lnTo>
                    <a:pt x="310181" y="562123"/>
                  </a:lnTo>
                  <a:lnTo>
                    <a:pt x="310181" y="564656"/>
                  </a:lnTo>
                  <a:lnTo>
                    <a:pt x="307648" y="567188"/>
                  </a:lnTo>
                  <a:lnTo>
                    <a:pt x="305116" y="567188"/>
                  </a:lnTo>
                  <a:lnTo>
                    <a:pt x="305116" y="569720"/>
                  </a:lnTo>
                  <a:lnTo>
                    <a:pt x="307648" y="574784"/>
                  </a:lnTo>
                  <a:lnTo>
                    <a:pt x="307648" y="579848"/>
                  </a:lnTo>
                  <a:lnTo>
                    <a:pt x="305116" y="579848"/>
                  </a:lnTo>
                  <a:lnTo>
                    <a:pt x="305116" y="577316"/>
                  </a:lnTo>
                  <a:lnTo>
                    <a:pt x="302584" y="577316"/>
                  </a:lnTo>
                  <a:lnTo>
                    <a:pt x="302584" y="574784"/>
                  </a:lnTo>
                  <a:lnTo>
                    <a:pt x="302584" y="572252"/>
                  </a:lnTo>
                  <a:lnTo>
                    <a:pt x="300053" y="572252"/>
                  </a:lnTo>
                  <a:lnTo>
                    <a:pt x="297520" y="572252"/>
                  </a:lnTo>
                  <a:lnTo>
                    <a:pt x="300053" y="572252"/>
                  </a:lnTo>
                  <a:lnTo>
                    <a:pt x="300053" y="574784"/>
                  </a:lnTo>
                  <a:lnTo>
                    <a:pt x="297520" y="574784"/>
                  </a:lnTo>
                  <a:lnTo>
                    <a:pt x="297520" y="572252"/>
                  </a:lnTo>
                  <a:lnTo>
                    <a:pt x="294988" y="572252"/>
                  </a:lnTo>
                  <a:lnTo>
                    <a:pt x="294988" y="569720"/>
                  </a:lnTo>
                  <a:lnTo>
                    <a:pt x="297520" y="569720"/>
                  </a:lnTo>
                  <a:lnTo>
                    <a:pt x="300053" y="569720"/>
                  </a:lnTo>
                  <a:lnTo>
                    <a:pt x="300053" y="567188"/>
                  </a:lnTo>
                  <a:lnTo>
                    <a:pt x="297520" y="562123"/>
                  </a:lnTo>
                  <a:lnTo>
                    <a:pt x="294988" y="562123"/>
                  </a:lnTo>
                  <a:lnTo>
                    <a:pt x="294988" y="564656"/>
                  </a:lnTo>
                  <a:lnTo>
                    <a:pt x="294988" y="564656"/>
                  </a:lnTo>
                  <a:lnTo>
                    <a:pt x="294988" y="567188"/>
                  </a:lnTo>
                  <a:lnTo>
                    <a:pt x="294988" y="569720"/>
                  </a:lnTo>
                  <a:lnTo>
                    <a:pt x="294988" y="574784"/>
                  </a:lnTo>
                  <a:lnTo>
                    <a:pt x="294988" y="577316"/>
                  </a:lnTo>
                  <a:lnTo>
                    <a:pt x="294988" y="579848"/>
                  </a:lnTo>
                  <a:lnTo>
                    <a:pt x="294988" y="582380"/>
                  </a:lnTo>
                  <a:lnTo>
                    <a:pt x="292456" y="582380"/>
                  </a:lnTo>
                  <a:lnTo>
                    <a:pt x="289924" y="582380"/>
                  </a:lnTo>
                  <a:lnTo>
                    <a:pt x="287392" y="582380"/>
                  </a:lnTo>
                  <a:lnTo>
                    <a:pt x="287392" y="579848"/>
                  </a:lnTo>
                  <a:lnTo>
                    <a:pt x="287392" y="577316"/>
                  </a:lnTo>
                  <a:lnTo>
                    <a:pt x="287392" y="574784"/>
                  </a:lnTo>
                  <a:lnTo>
                    <a:pt x="287392" y="565922"/>
                  </a:lnTo>
                  <a:lnTo>
                    <a:pt x="287392" y="563389"/>
                  </a:lnTo>
                  <a:lnTo>
                    <a:pt x="287392" y="560858"/>
                  </a:lnTo>
                  <a:lnTo>
                    <a:pt x="284860" y="560858"/>
                  </a:lnTo>
                  <a:lnTo>
                    <a:pt x="282328" y="560858"/>
                  </a:lnTo>
                  <a:lnTo>
                    <a:pt x="277263" y="563389"/>
                  </a:lnTo>
                  <a:lnTo>
                    <a:pt x="277263" y="565922"/>
                  </a:lnTo>
                  <a:lnTo>
                    <a:pt x="274732" y="568454"/>
                  </a:lnTo>
                  <a:lnTo>
                    <a:pt x="274732" y="570986"/>
                  </a:lnTo>
                  <a:lnTo>
                    <a:pt x="272199" y="576050"/>
                  </a:lnTo>
                  <a:lnTo>
                    <a:pt x="272199" y="578582"/>
                  </a:lnTo>
                  <a:lnTo>
                    <a:pt x="272199" y="581114"/>
                  </a:lnTo>
                  <a:lnTo>
                    <a:pt x="269667" y="583646"/>
                  </a:lnTo>
                  <a:lnTo>
                    <a:pt x="269667" y="581114"/>
                  </a:lnTo>
                  <a:lnTo>
                    <a:pt x="269667" y="583646"/>
                  </a:lnTo>
                  <a:lnTo>
                    <a:pt x="269667" y="586178"/>
                  </a:lnTo>
                  <a:lnTo>
                    <a:pt x="267135" y="591243"/>
                  </a:lnTo>
                  <a:lnTo>
                    <a:pt x="267135" y="593774"/>
                  </a:lnTo>
                  <a:lnTo>
                    <a:pt x="264603" y="598839"/>
                  </a:lnTo>
                  <a:lnTo>
                    <a:pt x="264603" y="601371"/>
                  </a:lnTo>
                  <a:lnTo>
                    <a:pt x="264603" y="603903"/>
                  </a:lnTo>
                  <a:lnTo>
                    <a:pt x="262071" y="603903"/>
                  </a:lnTo>
                  <a:lnTo>
                    <a:pt x="259539" y="601371"/>
                  </a:lnTo>
                  <a:lnTo>
                    <a:pt x="257007" y="598839"/>
                  </a:lnTo>
                  <a:lnTo>
                    <a:pt x="254474" y="593774"/>
                  </a:lnTo>
                  <a:lnTo>
                    <a:pt x="254474" y="591243"/>
                  </a:lnTo>
                  <a:lnTo>
                    <a:pt x="257007" y="588710"/>
                  </a:lnTo>
                  <a:lnTo>
                    <a:pt x="259539" y="582380"/>
                  </a:lnTo>
                  <a:lnTo>
                    <a:pt x="259539" y="577316"/>
                  </a:lnTo>
                  <a:lnTo>
                    <a:pt x="262071" y="574784"/>
                  </a:lnTo>
                  <a:lnTo>
                    <a:pt x="262071" y="572252"/>
                  </a:lnTo>
                  <a:lnTo>
                    <a:pt x="264603" y="569720"/>
                  </a:lnTo>
                  <a:lnTo>
                    <a:pt x="264603" y="567188"/>
                  </a:lnTo>
                  <a:lnTo>
                    <a:pt x="262071" y="567188"/>
                  </a:lnTo>
                  <a:lnTo>
                    <a:pt x="262071" y="564656"/>
                  </a:lnTo>
                  <a:lnTo>
                    <a:pt x="262071" y="562123"/>
                  </a:lnTo>
                  <a:lnTo>
                    <a:pt x="264603" y="559592"/>
                  </a:lnTo>
                  <a:lnTo>
                    <a:pt x="267135" y="554527"/>
                  </a:lnTo>
                  <a:lnTo>
                    <a:pt x="267135" y="551995"/>
                  </a:lnTo>
                  <a:lnTo>
                    <a:pt x="269667" y="551995"/>
                  </a:lnTo>
                  <a:lnTo>
                    <a:pt x="269667" y="549463"/>
                  </a:lnTo>
                  <a:lnTo>
                    <a:pt x="272199" y="549463"/>
                  </a:lnTo>
                  <a:lnTo>
                    <a:pt x="274732" y="549463"/>
                  </a:lnTo>
                  <a:lnTo>
                    <a:pt x="277263" y="549463"/>
                  </a:lnTo>
                  <a:lnTo>
                    <a:pt x="286126" y="546931"/>
                  </a:lnTo>
                  <a:lnTo>
                    <a:pt x="288658" y="544399"/>
                  </a:lnTo>
                  <a:lnTo>
                    <a:pt x="291190" y="544399"/>
                  </a:lnTo>
                  <a:lnTo>
                    <a:pt x="293722" y="541867"/>
                  </a:lnTo>
                  <a:lnTo>
                    <a:pt x="293722" y="536802"/>
                  </a:lnTo>
                  <a:lnTo>
                    <a:pt x="293722" y="531738"/>
                  </a:lnTo>
                  <a:lnTo>
                    <a:pt x="293722" y="529207"/>
                  </a:lnTo>
                  <a:lnTo>
                    <a:pt x="296254" y="526674"/>
                  </a:lnTo>
                  <a:lnTo>
                    <a:pt x="298786" y="526674"/>
                  </a:lnTo>
                  <a:lnTo>
                    <a:pt x="301318" y="526674"/>
                  </a:lnTo>
                  <a:lnTo>
                    <a:pt x="303850" y="526674"/>
                  </a:lnTo>
                  <a:lnTo>
                    <a:pt x="306383" y="521610"/>
                  </a:lnTo>
                  <a:lnTo>
                    <a:pt x="306383" y="519078"/>
                  </a:lnTo>
                  <a:lnTo>
                    <a:pt x="306383" y="516546"/>
                  </a:lnTo>
                  <a:lnTo>
                    <a:pt x="308914" y="519078"/>
                  </a:lnTo>
                  <a:lnTo>
                    <a:pt x="311446" y="521610"/>
                  </a:lnTo>
                  <a:lnTo>
                    <a:pt x="313979" y="521610"/>
                  </a:lnTo>
                  <a:lnTo>
                    <a:pt x="316511" y="521610"/>
                  </a:lnTo>
                  <a:lnTo>
                    <a:pt x="319043" y="521610"/>
                  </a:lnTo>
                  <a:lnTo>
                    <a:pt x="319043" y="524142"/>
                  </a:lnTo>
                  <a:lnTo>
                    <a:pt x="321575" y="526674"/>
                  </a:lnTo>
                  <a:lnTo>
                    <a:pt x="321575" y="529207"/>
                  </a:lnTo>
                  <a:lnTo>
                    <a:pt x="324107" y="531738"/>
                  </a:lnTo>
                  <a:lnTo>
                    <a:pt x="324107" y="540601"/>
                  </a:lnTo>
                  <a:lnTo>
                    <a:pt x="324107" y="543133"/>
                  </a:lnTo>
                  <a:lnTo>
                    <a:pt x="321575" y="548197"/>
                  </a:lnTo>
                  <a:lnTo>
                    <a:pt x="319043" y="548197"/>
                  </a:lnTo>
                  <a:lnTo>
                    <a:pt x="316511" y="548197"/>
                  </a:lnTo>
                  <a:lnTo>
                    <a:pt x="316511" y="550729"/>
                  </a:lnTo>
                  <a:lnTo>
                    <a:pt x="316511" y="553261"/>
                  </a:lnTo>
                  <a:lnTo>
                    <a:pt x="319043" y="553261"/>
                  </a:lnTo>
                  <a:lnTo>
                    <a:pt x="319043" y="551995"/>
                  </a:lnTo>
                  <a:lnTo>
                    <a:pt x="321575" y="551995"/>
                  </a:lnTo>
                  <a:lnTo>
                    <a:pt x="321575" y="549463"/>
                  </a:lnTo>
                  <a:lnTo>
                    <a:pt x="324107" y="546931"/>
                  </a:lnTo>
                  <a:lnTo>
                    <a:pt x="326639" y="544399"/>
                  </a:lnTo>
                  <a:lnTo>
                    <a:pt x="329171" y="541867"/>
                  </a:lnTo>
                  <a:lnTo>
                    <a:pt x="331704" y="541867"/>
                  </a:lnTo>
                  <a:lnTo>
                    <a:pt x="334235" y="544399"/>
                  </a:lnTo>
                  <a:lnTo>
                    <a:pt x="334235" y="541867"/>
                  </a:lnTo>
                  <a:lnTo>
                    <a:pt x="336767" y="541867"/>
                  </a:lnTo>
                  <a:lnTo>
                    <a:pt x="339300" y="539335"/>
                  </a:lnTo>
                  <a:lnTo>
                    <a:pt x="336767" y="536802"/>
                  </a:lnTo>
                  <a:lnTo>
                    <a:pt x="339300" y="536802"/>
                  </a:lnTo>
                  <a:lnTo>
                    <a:pt x="339300" y="534271"/>
                  </a:lnTo>
                  <a:lnTo>
                    <a:pt x="339300" y="531738"/>
                  </a:lnTo>
                  <a:lnTo>
                    <a:pt x="339300" y="529207"/>
                  </a:lnTo>
                  <a:lnTo>
                    <a:pt x="341832" y="526674"/>
                  </a:lnTo>
                  <a:lnTo>
                    <a:pt x="344364" y="524142"/>
                  </a:lnTo>
                  <a:lnTo>
                    <a:pt x="346896" y="524142"/>
                  </a:lnTo>
                  <a:lnTo>
                    <a:pt x="349428" y="526674"/>
                  </a:lnTo>
                  <a:lnTo>
                    <a:pt x="354492" y="529207"/>
                  </a:lnTo>
                  <a:lnTo>
                    <a:pt x="357024" y="529207"/>
                  </a:lnTo>
                  <a:lnTo>
                    <a:pt x="357024" y="526674"/>
                  </a:lnTo>
                  <a:lnTo>
                    <a:pt x="357024" y="526674"/>
                  </a:lnTo>
                  <a:lnTo>
                    <a:pt x="357024" y="524142"/>
                  </a:lnTo>
                  <a:lnTo>
                    <a:pt x="354492" y="524142"/>
                  </a:lnTo>
                  <a:lnTo>
                    <a:pt x="354492" y="521610"/>
                  </a:lnTo>
                  <a:lnTo>
                    <a:pt x="357024" y="516546"/>
                  </a:lnTo>
                  <a:lnTo>
                    <a:pt x="357024" y="511482"/>
                  </a:lnTo>
                  <a:lnTo>
                    <a:pt x="357024" y="508950"/>
                  </a:lnTo>
                  <a:lnTo>
                    <a:pt x="357024" y="506417"/>
                  </a:lnTo>
                  <a:lnTo>
                    <a:pt x="359556" y="506417"/>
                  </a:lnTo>
                  <a:lnTo>
                    <a:pt x="364620" y="508950"/>
                  </a:lnTo>
                  <a:lnTo>
                    <a:pt x="364620" y="511482"/>
                  </a:lnTo>
                  <a:lnTo>
                    <a:pt x="367153" y="514014"/>
                  </a:lnTo>
                  <a:lnTo>
                    <a:pt x="367153" y="516546"/>
                  </a:lnTo>
                  <a:lnTo>
                    <a:pt x="369685" y="516546"/>
                  </a:lnTo>
                  <a:lnTo>
                    <a:pt x="369685" y="514014"/>
                  </a:lnTo>
                  <a:lnTo>
                    <a:pt x="374749" y="508950"/>
                  </a:lnTo>
                  <a:lnTo>
                    <a:pt x="379813" y="508950"/>
                  </a:lnTo>
                  <a:lnTo>
                    <a:pt x="382345" y="508950"/>
                  </a:lnTo>
                  <a:lnTo>
                    <a:pt x="382345" y="506417"/>
                  </a:lnTo>
                  <a:lnTo>
                    <a:pt x="384877" y="503886"/>
                  </a:lnTo>
                  <a:lnTo>
                    <a:pt x="384877" y="501353"/>
                  </a:lnTo>
                  <a:lnTo>
                    <a:pt x="382345" y="496289"/>
                  </a:lnTo>
                  <a:lnTo>
                    <a:pt x="382345" y="488693"/>
                  </a:lnTo>
                  <a:lnTo>
                    <a:pt x="379813" y="483629"/>
                  </a:lnTo>
                  <a:lnTo>
                    <a:pt x="379813" y="478565"/>
                  </a:lnTo>
                  <a:lnTo>
                    <a:pt x="379813" y="476033"/>
                  </a:lnTo>
                  <a:lnTo>
                    <a:pt x="379813" y="476033"/>
                  </a:lnTo>
                  <a:lnTo>
                    <a:pt x="382345" y="476033"/>
                  </a:lnTo>
                  <a:lnTo>
                    <a:pt x="384877" y="476033"/>
                  </a:lnTo>
                  <a:lnTo>
                    <a:pt x="384877" y="478565"/>
                  </a:lnTo>
                  <a:lnTo>
                    <a:pt x="387409" y="483629"/>
                  </a:lnTo>
                  <a:lnTo>
                    <a:pt x="392474" y="486161"/>
                  </a:lnTo>
                  <a:lnTo>
                    <a:pt x="395006" y="486161"/>
                  </a:lnTo>
                  <a:lnTo>
                    <a:pt x="397537" y="488693"/>
                  </a:lnTo>
                  <a:lnTo>
                    <a:pt x="397537" y="491225"/>
                  </a:lnTo>
                  <a:lnTo>
                    <a:pt x="397537" y="493757"/>
                  </a:lnTo>
                  <a:lnTo>
                    <a:pt x="396272" y="498821"/>
                  </a:lnTo>
                  <a:close/>
                  <a:moveTo>
                    <a:pt x="5064" y="484895"/>
                  </a:moveTo>
                  <a:lnTo>
                    <a:pt x="2532" y="484895"/>
                  </a:lnTo>
                  <a:lnTo>
                    <a:pt x="2532" y="482363"/>
                  </a:lnTo>
                  <a:lnTo>
                    <a:pt x="0" y="482363"/>
                  </a:lnTo>
                  <a:lnTo>
                    <a:pt x="0" y="479831"/>
                  </a:lnTo>
                  <a:lnTo>
                    <a:pt x="0" y="477299"/>
                  </a:lnTo>
                  <a:lnTo>
                    <a:pt x="0" y="476033"/>
                  </a:lnTo>
                  <a:lnTo>
                    <a:pt x="2532" y="476033"/>
                  </a:lnTo>
                  <a:lnTo>
                    <a:pt x="2532" y="473500"/>
                  </a:lnTo>
                  <a:lnTo>
                    <a:pt x="5064" y="473500"/>
                  </a:lnTo>
                  <a:lnTo>
                    <a:pt x="7596" y="476033"/>
                  </a:lnTo>
                  <a:lnTo>
                    <a:pt x="7596" y="478565"/>
                  </a:lnTo>
                  <a:lnTo>
                    <a:pt x="7596" y="481097"/>
                  </a:lnTo>
                  <a:lnTo>
                    <a:pt x="7596" y="483629"/>
                  </a:lnTo>
                  <a:lnTo>
                    <a:pt x="5064" y="484895"/>
                  </a:lnTo>
                  <a:close/>
                  <a:moveTo>
                    <a:pt x="398804" y="476033"/>
                  </a:moveTo>
                  <a:lnTo>
                    <a:pt x="396272" y="478565"/>
                  </a:lnTo>
                  <a:lnTo>
                    <a:pt x="396272" y="481097"/>
                  </a:lnTo>
                  <a:lnTo>
                    <a:pt x="396272" y="483629"/>
                  </a:lnTo>
                  <a:lnTo>
                    <a:pt x="396272" y="486161"/>
                  </a:lnTo>
                  <a:lnTo>
                    <a:pt x="393739" y="486161"/>
                  </a:lnTo>
                  <a:lnTo>
                    <a:pt x="393739" y="488693"/>
                  </a:lnTo>
                  <a:lnTo>
                    <a:pt x="391207" y="488693"/>
                  </a:lnTo>
                  <a:lnTo>
                    <a:pt x="391207" y="486161"/>
                  </a:lnTo>
                  <a:lnTo>
                    <a:pt x="388676" y="486161"/>
                  </a:lnTo>
                  <a:lnTo>
                    <a:pt x="388676" y="483629"/>
                  </a:lnTo>
                  <a:lnTo>
                    <a:pt x="388676" y="481097"/>
                  </a:lnTo>
                  <a:lnTo>
                    <a:pt x="388676" y="478565"/>
                  </a:lnTo>
                  <a:lnTo>
                    <a:pt x="391207" y="476033"/>
                  </a:lnTo>
                  <a:lnTo>
                    <a:pt x="393739" y="476033"/>
                  </a:lnTo>
                  <a:lnTo>
                    <a:pt x="391207" y="476033"/>
                  </a:lnTo>
                  <a:lnTo>
                    <a:pt x="391207" y="473500"/>
                  </a:lnTo>
                  <a:lnTo>
                    <a:pt x="391207" y="470968"/>
                  </a:lnTo>
                  <a:lnTo>
                    <a:pt x="391207" y="468436"/>
                  </a:lnTo>
                  <a:lnTo>
                    <a:pt x="393739" y="468436"/>
                  </a:lnTo>
                  <a:lnTo>
                    <a:pt x="393739" y="465904"/>
                  </a:lnTo>
                  <a:lnTo>
                    <a:pt x="396272" y="465904"/>
                  </a:lnTo>
                  <a:lnTo>
                    <a:pt x="398804" y="468436"/>
                  </a:lnTo>
                  <a:lnTo>
                    <a:pt x="398804" y="470968"/>
                  </a:lnTo>
                  <a:lnTo>
                    <a:pt x="401336" y="470968"/>
                  </a:lnTo>
                  <a:lnTo>
                    <a:pt x="401336" y="473500"/>
                  </a:lnTo>
                  <a:lnTo>
                    <a:pt x="398804" y="473500"/>
                  </a:lnTo>
                  <a:lnTo>
                    <a:pt x="398804" y="476033"/>
                  </a:lnTo>
                  <a:close/>
                  <a:moveTo>
                    <a:pt x="344364" y="463372"/>
                  </a:moveTo>
                  <a:lnTo>
                    <a:pt x="346896" y="463372"/>
                  </a:lnTo>
                  <a:lnTo>
                    <a:pt x="346896" y="465904"/>
                  </a:lnTo>
                  <a:lnTo>
                    <a:pt x="349428" y="468436"/>
                  </a:lnTo>
                  <a:lnTo>
                    <a:pt x="351960" y="470968"/>
                  </a:lnTo>
                  <a:lnTo>
                    <a:pt x="351960" y="473500"/>
                  </a:lnTo>
                  <a:lnTo>
                    <a:pt x="349428" y="476033"/>
                  </a:lnTo>
                  <a:lnTo>
                    <a:pt x="349428" y="478565"/>
                  </a:lnTo>
                  <a:lnTo>
                    <a:pt x="346896" y="478565"/>
                  </a:lnTo>
                  <a:lnTo>
                    <a:pt x="344364" y="478565"/>
                  </a:lnTo>
                  <a:lnTo>
                    <a:pt x="341832" y="481097"/>
                  </a:lnTo>
                  <a:lnTo>
                    <a:pt x="339300" y="483629"/>
                  </a:lnTo>
                  <a:lnTo>
                    <a:pt x="336767" y="483629"/>
                  </a:lnTo>
                  <a:lnTo>
                    <a:pt x="329171" y="486161"/>
                  </a:lnTo>
                  <a:lnTo>
                    <a:pt x="324107" y="483629"/>
                  </a:lnTo>
                  <a:lnTo>
                    <a:pt x="324107" y="486161"/>
                  </a:lnTo>
                  <a:lnTo>
                    <a:pt x="321575" y="488693"/>
                  </a:lnTo>
                  <a:lnTo>
                    <a:pt x="320309" y="488693"/>
                  </a:lnTo>
                  <a:lnTo>
                    <a:pt x="317777" y="486161"/>
                  </a:lnTo>
                  <a:lnTo>
                    <a:pt x="315244" y="483629"/>
                  </a:lnTo>
                  <a:lnTo>
                    <a:pt x="317777" y="481097"/>
                  </a:lnTo>
                  <a:lnTo>
                    <a:pt x="317777" y="478565"/>
                  </a:lnTo>
                  <a:lnTo>
                    <a:pt x="320309" y="476033"/>
                  </a:lnTo>
                  <a:lnTo>
                    <a:pt x="320309" y="476033"/>
                  </a:lnTo>
                  <a:lnTo>
                    <a:pt x="320309" y="473500"/>
                  </a:lnTo>
                  <a:lnTo>
                    <a:pt x="322841" y="470968"/>
                  </a:lnTo>
                  <a:lnTo>
                    <a:pt x="325373" y="468436"/>
                  </a:lnTo>
                  <a:lnTo>
                    <a:pt x="327905" y="468436"/>
                  </a:lnTo>
                  <a:lnTo>
                    <a:pt x="330437" y="465904"/>
                  </a:lnTo>
                  <a:lnTo>
                    <a:pt x="332969" y="460840"/>
                  </a:lnTo>
                  <a:lnTo>
                    <a:pt x="332969" y="458308"/>
                  </a:lnTo>
                  <a:lnTo>
                    <a:pt x="335502" y="458308"/>
                  </a:lnTo>
                  <a:lnTo>
                    <a:pt x="338034" y="458308"/>
                  </a:lnTo>
                  <a:lnTo>
                    <a:pt x="340565" y="458308"/>
                  </a:lnTo>
                  <a:lnTo>
                    <a:pt x="343098" y="460840"/>
                  </a:lnTo>
                  <a:lnTo>
                    <a:pt x="343098" y="463372"/>
                  </a:lnTo>
                  <a:lnTo>
                    <a:pt x="344364" y="463372"/>
                  </a:lnTo>
                  <a:close/>
                  <a:moveTo>
                    <a:pt x="368418" y="468436"/>
                  </a:moveTo>
                  <a:lnTo>
                    <a:pt x="365886" y="468436"/>
                  </a:lnTo>
                  <a:lnTo>
                    <a:pt x="365886" y="465904"/>
                  </a:lnTo>
                  <a:lnTo>
                    <a:pt x="363355" y="465904"/>
                  </a:lnTo>
                  <a:lnTo>
                    <a:pt x="363355" y="463372"/>
                  </a:lnTo>
                  <a:lnTo>
                    <a:pt x="363355" y="460840"/>
                  </a:lnTo>
                  <a:lnTo>
                    <a:pt x="365886" y="460840"/>
                  </a:lnTo>
                  <a:lnTo>
                    <a:pt x="365886" y="458308"/>
                  </a:lnTo>
                  <a:lnTo>
                    <a:pt x="368418" y="458308"/>
                  </a:lnTo>
                  <a:lnTo>
                    <a:pt x="370951" y="458308"/>
                  </a:lnTo>
                  <a:lnTo>
                    <a:pt x="370951" y="460840"/>
                  </a:lnTo>
                  <a:lnTo>
                    <a:pt x="373483" y="460840"/>
                  </a:lnTo>
                  <a:lnTo>
                    <a:pt x="373483" y="463372"/>
                  </a:lnTo>
                  <a:lnTo>
                    <a:pt x="373483" y="465904"/>
                  </a:lnTo>
                  <a:lnTo>
                    <a:pt x="370951" y="468436"/>
                  </a:lnTo>
                  <a:lnTo>
                    <a:pt x="368418" y="468436"/>
                  </a:lnTo>
                  <a:close/>
                  <a:moveTo>
                    <a:pt x="382345" y="473500"/>
                  </a:moveTo>
                  <a:lnTo>
                    <a:pt x="379813" y="473500"/>
                  </a:lnTo>
                  <a:lnTo>
                    <a:pt x="382345" y="473500"/>
                  </a:lnTo>
                  <a:lnTo>
                    <a:pt x="382345" y="470968"/>
                  </a:lnTo>
                  <a:lnTo>
                    <a:pt x="382345" y="468436"/>
                  </a:lnTo>
                  <a:lnTo>
                    <a:pt x="377281" y="463372"/>
                  </a:lnTo>
                  <a:lnTo>
                    <a:pt x="377281" y="460840"/>
                  </a:lnTo>
                  <a:lnTo>
                    <a:pt x="377281" y="451978"/>
                  </a:lnTo>
                  <a:lnTo>
                    <a:pt x="382345" y="446914"/>
                  </a:lnTo>
                  <a:lnTo>
                    <a:pt x="382345" y="444381"/>
                  </a:lnTo>
                  <a:lnTo>
                    <a:pt x="384877" y="446914"/>
                  </a:lnTo>
                  <a:lnTo>
                    <a:pt x="384877" y="449446"/>
                  </a:lnTo>
                  <a:lnTo>
                    <a:pt x="382345" y="454510"/>
                  </a:lnTo>
                  <a:lnTo>
                    <a:pt x="382345" y="459574"/>
                  </a:lnTo>
                  <a:lnTo>
                    <a:pt x="384877" y="462106"/>
                  </a:lnTo>
                  <a:lnTo>
                    <a:pt x="384877" y="464638"/>
                  </a:lnTo>
                  <a:lnTo>
                    <a:pt x="384877" y="470968"/>
                  </a:lnTo>
                  <a:lnTo>
                    <a:pt x="384877" y="473500"/>
                  </a:lnTo>
                  <a:lnTo>
                    <a:pt x="382345" y="473500"/>
                  </a:lnTo>
                  <a:close/>
                  <a:moveTo>
                    <a:pt x="189907" y="448179"/>
                  </a:moveTo>
                  <a:lnTo>
                    <a:pt x="187374" y="448179"/>
                  </a:lnTo>
                  <a:lnTo>
                    <a:pt x="184842" y="448179"/>
                  </a:lnTo>
                  <a:lnTo>
                    <a:pt x="184842" y="445648"/>
                  </a:lnTo>
                  <a:lnTo>
                    <a:pt x="184842" y="443115"/>
                  </a:lnTo>
                  <a:lnTo>
                    <a:pt x="184842" y="440583"/>
                  </a:lnTo>
                  <a:lnTo>
                    <a:pt x="184842" y="438051"/>
                  </a:lnTo>
                  <a:lnTo>
                    <a:pt x="187374" y="438051"/>
                  </a:lnTo>
                  <a:lnTo>
                    <a:pt x="189907" y="438051"/>
                  </a:lnTo>
                  <a:lnTo>
                    <a:pt x="192439" y="438051"/>
                  </a:lnTo>
                  <a:lnTo>
                    <a:pt x="192439" y="440583"/>
                  </a:lnTo>
                  <a:lnTo>
                    <a:pt x="192439" y="443115"/>
                  </a:lnTo>
                  <a:lnTo>
                    <a:pt x="192439" y="445648"/>
                  </a:lnTo>
                  <a:lnTo>
                    <a:pt x="192439" y="448179"/>
                  </a:lnTo>
                  <a:lnTo>
                    <a:pt x="189907" y="448179"/>
                  </a:lnTo>
                  <a:close/>
                  <a:moveTo>
                    <a:pt x="282328" y="448179"/>
                  </a:moveTo>
                  <a:lnTo>
                    <a:pt x="279795" y="448179"/>
                  </a:lnTo>
                  <a:lnTo>
                    <a:pt x="277263" y="450712"/>
                  </a:lnTo>
                  <a:lnTo>
                    <a:pt x="277263" y="448179"/>
                  </a:lnTo>
                  <a:lnTo>
                    <a:pt x="274732" y="445648"/>
                  </a:lnTo>
                  <a:lnTo>
                    <a:pt x="277263" y="440583"/>
                  </a:lnTo>
                  <a:lnTo>
                    <a:pt x="279795" y="435519"/>
                  </a:lnTo>
                  <a:lnTo>
                    <a:pt x="282328" y="432987"/>
                  </a:lnTo>
                  <a:lnTo>
                    <a:pt x="284860" y="435519"/>
                  </a:lnTo>
                  <a:lnTo>
                    <a:pt x="284860" y="438051"/>
                  </a:lnTo>
                  <a:lnTo>
                    <a:pt x="284860" y="440583"/>
                  </a:lnTo>
                  <a:lnTo>
                    <a:pt x="282328" y="445648"/>
                  </a:lnTo>
                  <a:lnTo>
                    <a:pt x="282328" y="448179"/>
                  </a:lnTo>
                  <a:close/>
                  <a:moveTo>
                    <a:pt x="346896" y="434253"/>
                  </a:moveTo>
                  <a:lnTo>
                    <a:pt x="346896" y="436785"/>
                  </a:lnTo>
                  <a:lnTo>
                    <a:pt x="346896" y="439317"/>
                  </a:lnTo>
                  <a:lnTo>
                    <a:pt x="346896" y="441849"/>
                  </a:lnTo>
                  <a:lnTo>
                    <a:pt x="344364" y="444381"/>
                  </a:lnTo>
                  <a:lnTo>
                    <a:pt x="341832" y="444381"/>
                  </a:lnTo>
                  <a:lnTo>
                    <a:pt x="339300" y="444381"/>
                  </a:lnTo>
                  <a:lnTo>
                    <a:pt x="336767" y="444381"/>
                  </a:lnTo>
                  <a:lnTo>
                    <a:pt x="334235" y="441849"/>
                  </a:lnTo>
                  <a:lnTo>
                    <a:pt x="334235" y="438051"/>
                  </a:lnTo>
                  <a:lnTo>
                    <a:pt x="334235" y="435519"/>
                  </a:lnTo>
                  <a:lnTo>
                    <a:pt x="336767" y="435519"/>
                  </a:lnTo>
                  <a:lnTo>
                    <a:pt x="336767" y="432987"/>
                  </a:lnTo>
                  <a:lnTo>
                    <a:pt x="339300" y="432987"/>
                  </a:lnTo>
                  <a:lnTo>
                    <a:pt x="341832" y="432987"/>
                  </a:lnTo>
                  <a:lnTo>
                    <a:pt x="344364" y="432987"/>
                  </a:lnTo>
                  <a:lnTo>
                    <a:pt x="346896" y="432987"/>
                  </a:lnTo>
                  <a:close/>
                  <a:moveTo>
                    <a:pt x="387409" y="438051"/>
                  </a:moveTo>
                  <a:lnTo>
                    <a:pt x="384877" y="438051"/>
                  </a:lnTo>
                  <a:lnTo>
                    <a:pt x="382345" y="438051"/>
                  </a:lnTo>
                  <a:lnTo>
                    <a:pt x="382345" y="435519"/>
                  </a:lnTo>
                  <a:lnTo>
                    <a:pt x="382345" y="432987"/>
                  </a:lnTo>
                  <a:lnTo>
                    <a:pt x="382345" y="430455"/>
                  </a:lnTo>
                  <a:lnTo>
                    <a:pt x="384877" y="427923"/>
                  </a:lnTo>
                  <a:lnTo>
                    <a:pt x="387409" y="427923"/>
                  </a:lnTo>
                  <a:lnTo>
                    <a:pt x="389941" y="430455"/>
                  </a:lnTo>
                  <a:lnTo>
                    <a:pt x="389941" y="432987"/>
                  </a:lnTo>
                  <a:lnTo>
                    <a:pt x="389941" y="435519"/>
                  </a:lnTo>
                  <a:lnTo>
                    <a:pt x="389941" y="438051"/>
                  </a:lnTo>
                  <a:lnTo>
                    <a:pt x="387409" y="438051"/>
                  </a:lnTo>
                  <a:close/>
                  <a:moveTo>
                    <a:pt x="230420" y="436785"/>
                  </a:moveTo>
                  <a:lnTo>
                    <a:pt x="227888" y="436785"/>
                  </a:lnTo>
                  <a:lnTo>
                    <a:pt x="225356" y="434253"/>
                  </a:lnTo>
                  <a:lnTo>
                    <a:pt x="225356" y="431721"/>
                  </a:lnTo>
                  <a:lnTo>
                    <a:pt x="225356" y="429189"/>
                  </a:lnTo>
                  <a:lnTo>
                    <a:pt x="225356" y="426657"/>
                  </a:lnTo>
                  <a:lnTo>
                    <a:pt x="227888" y="424125"/>
                  </a:lnTo>
                  <a:lnTo>
                    <a:pt x="230420" y="424125"/>
                  </a:lnTo>
                  <a:lnTo>
                    <a:pt x="230420" y="426657"/>
                  </a:lnTo>
                  <a:lnTo>
                    <a:pt x="232952" y="426657"/>
                  </a:lnTo>
                  <a:lnTo>
                    <a:pt x="232952" y="429189"/>
                  </a:lnTo>
                  <a:lnTo>
                    <a:pt x="232952" y="431721"/>
                  </a:lnTo>
                  <a:lnTo>
                    <a:pt x="232952" y="434253"/>
                  </a:lnTo>
                  <a:lnTo>
                    <a:pt x="230420" y="434253"/>
                  </a:lnTo>
                  <a:lnTo>
                    <a:pt x="230420" y="436785"/>
                  </a:lnTo>
                  <a:close/>
                  <a:moveTo>
                    <a:pt x="54440" y="440583"/>
                  </a:moveTo>
                  <a:lnTo>
                    <a:pt x="51907" y="440583"/>
                  </a:lnTo>
                  <a:lnTo>
                    <a:pt x="49375" y="440583"/>
                  </a:lnTo>
                  <a:lnTo>
                    <a:pt x="49375" y="438051"/>
                  </a:lnTo>
                  <a:lnTo>
                    <a:pt x="46844" y="438051"/>
                  </a:lnTo>
                  <a:lnTo>
                    <a:pt x="46844" y="435519"/>
                  </a:lnTo>
                  <a:lnTo>
                    <a:pt x="46844" y="432987"/>
                  </a:lnTo>
                  <a:lnTo>
                    <a:pt x="46844" y="430455"/>
                  </a:lnTo>
                  <a:lnTo>
                    <a:pt x="46844" y="427923"/>
                  </a:lnTo>
                  <a:lnTo>
                    <a:pt x="46844" y="425391"/>
                  </a:lnTo>
                  <a:lnTo>
                    <a:pt x="49375" y="425391"/>
                  </a:lnTo>
                  <a:lnTo>
                    <a:pt x="49375" y="422859"/>
                  </a:lnTo>
                  <a:lnTo>
                    <a:pt x="51907" y="422859"/>
                  </a:lnTo>
                  <a:lnTo>
                    <a:pt x="54440" y="422859"/>
                  </a:lnTo>
                  <a:lnTo>
                    <a:pt x="54440" y="425391"/>
                  </a:lnTo>
                  <a:lnTo>
                    <a:pt x="56972" y="425391"/>
                  </a:lnTo>
                  <a:lnTo>
                    <a:pt x="56972" y="427923"/>
                  </a:lnTo>
                  <a:lnTo>
                    <a:pt x="56972" y="430455"/>
                  </a:lnTo>
                  <a:lnTo>
                    <a:pt x="56972" y="432987"/>
                  </a:lnTo>
                  <a:lnTo>
                    <a:pt x="56972" y="435519"/>
                  </a:lnTo>
                  <a:lnTo>
                    <a:pt x="56972" y="438051"/>
                  </a:lnTo>
                  <a:lnTo>
                    <a:pt x="54440" y="438051"/>
                  </a:lnTo>
                  <a:lnTo>
                    <a:pt x="54440" y="440583"/>
                  </a:lnTo>
                  <a:close/>
                  <a:moveTo>
                    <a:pt x="313979" y="431721"/>
                  </a:moveTo>
                  <a:lnTo>
                    <a:pt x="308914" y="443115"/>
                  </a:lnTo>
                  <a:lnTo>
                    <a:pt x="308914" y="445648"/>
                  </a:lnTo>
                  <a:lnTo>
                    <a:pt x="306383" y="445648"/>
                  </a:lnTo>
                  <a:lnTo>
                    <a:pt x="306383" y="448179"/>
                  </a:lnTo>
                  <a:lnTo>
                    <a:pt x="306383" y="450712"/>
                  </a:lnTo>
                  <a:lnTo>
                    <a:pt x="306383" y="455776"/>
                  </a:lnTo>
                  <a:lnTo>
                    <a:pt x="303850" y="455776"/>
                  </a:lnTo>
                  <a:lnTo>
                    <a:pt x="303850" y="458308"/>
                  </a:lnTo>
                  <a:lnTo>
                    <a:pt x="303850" y="463372"/>
                  </a:lnTo>
                  <a:lnTo>
                    <a:pt x="301318" y="468436"/>
                  </a:lnTo>
                  <a:lnTo>
                    <a:pt x="298786" y="470968"/>
                  </a:lnTo>
                  <a:lnTo>
                    <a:pt x="298786" y="473500"/>
                  </a:lnTo>
                  <a:lnTo>
                    <a:pt x="298786" y="476033"/>
                  </a:lnTo>
                  <a:lnTo>
                    <a:pt x="298786" y="478565"/>
                  </a:lnTo>
                  <a:lnTo>
                    <a:pt x="298786" y="481097"/>
                  </a:lnTo>
                  <a:lnTo>
                    <a:pt x="298786" y="483629"/>
                  </a:lnTo>
                  <a:lnTo>
                    <a:pt x="296254" y="483629"/>
                  </a:lnTo>
                  <a:lnTo>
                    <a:pt x="296254" y="486161"/>
                  </a:lnTo>
                  <a:lnTo>
                    <a:pt x="298786" y="488693"/>
                  </a:lnTo>
                  <a:lnTo>
                    <a:pt x="301318" y="493757"/>
                  </a:lnTo>
                  <a:lnTo>
                    <a:pt x="301318" y="496289"/>
                  </a:lnTo>
                  <a:lnTo>
                    <a:pt x="303850" y="498821"/>
                  </a:lnTo>
                  <a:lnTo>
                    <a:pt x="303850" y="501353"/>
                  </a:lnTo>
                  <a:lnTo>
                    <a:pt x="303850" y="503886"/>
                  </a:lnTo>
                  <a:lnTo>
                    <a:pt x="303850" y="506417"/>
                  </a:lnTo>
                  <a:lnTo>
                    <a:pt x="301318" y="508950"/>
                  </a:lnTo>
                  <a:lnTo>
                    <a:pt x="301318" y="511482"/>
                  </a:lnTo>
                  <a:lnTo>
                    <a:pt x="298786" y="511482"/>
                  </a:lnTo>
                  <a:lnTo>
                    <a:pt x="298786" y="514014"/>
                  </a:lnTo>
                  <a:lnTo>
                    <a:pt x="294988" y="514014"/>
                  </a:lnTo>
                  <a:lnTo>
                    <a:pt x="292456" y="511482"/>
                  </a:lnTo>
                  <a:lnTo>
                    <a:pt x="292456" y="508950"/>
                  </a:lnTo>
                  <a:lnTo>
                    <a:pt x="289924" y="506417"/>
                  </a:lnTo>
                  <a:lnTo>
                    <a:pt x="289924" y="503886"/>
                  </a:lnTo>
                  <a:lnTo>
                    <a:pt x="289924" y="501353"/>
                  </a:lnTo>
                  <a:lnTo>
                    <a:pt x="289924" y="498821"/>
                  </a:lnTo>
                  <a:lnTo>
                    <a:pt x="287392" y="498821"/>
                  </a:lnTo>
                  <a:lnTo>
                    <a:pt x="284860" y="498821"/>
                  </a:lnTo>
                  <a:lnTo>
                    <a:pt x="282328" y="498821"/>
                  </a:lnTo>
                  <a:lnTo>
                    <a:pt x="282328" y="496289"/>
                  </a:lnTo>
                  <a:lnTo>
                    <a:pt x="279795" y="496289"/>
                  </a:lnTo>
                  <a:lnTo>
                    <a:pt x="279795" y="488693"/>
                  </a:lnTo>
                  <a:lnTo>
                    <a:pt x="277263" y="488693"/>
                  </a:lnTo>
                  <a:lnTo>
                    <a:pt x="277263" y="486161"/>
                  </a:lnTo>
                  <a:lnTo>
                    <a:pt x="277263" y="483629"/>
                  </a:lnTo>
                  <a:lnTo>
                    <a:pt x="274732" y="478565"/>
                  </a:lnTo>
                  <a:lnTo>
                    <a:pt x="272199" y="476033"/>
                  </a:lnTo>
                  <a:lnTo>
                    <a:pt x="272199" y="476033"/>
                  </a:lnTo>
                  <a:lnTo>
                    <a:pt x="274732" y="467170"/>
                  </a:lnTo>
                  <a:lnTo>
                    <a:pt x="277263" y="467170"/>
                  </a:lnTo>
                  <a:lnTo>
                    <a:pt x="279795" y="467170"/>
                  </a:lnTo>
                  <a:lnTo>
                    <a:pt x="279795" y="469702"/>
                  </a:lnTo>
                  <a:lnTo>
                    <a:pt x="282328" y="467170"/>
                  </a:lnTo>
                  <a:lnTo>
                    <a:pt x="287392" y="464638"/>
                  </a:lnTo>
                  <a:lnTo>
                    <a:pt x="289924" y="462106"/>
                  </a:lnTo>
                  <a:lnTo>
                    <a:pt x="289924" y="459574"/>
                  </a:lnTo>
                  <a:lnTo>
                    <a:pt x="289924" y="453244"/>
                  </a:lnTo>
                  <a:lnTo>
                    <a:pt x="287392" y="448179"/>
                  </a:lnTo>
                  <a:lnTo>
                    <a:pt x="287392" y="443115"/>
                  </a:lnTo>
                  <a:lnTo>
                    <a:pt x="289924" y="443115"/>
                  </a:lnTo>
                  <a:lnTo>
                    <a:pt x="292456" y="440583"/>
                  </a:lnTo>
                  <a:lnTo>
                    <a:pt x="292456" y="435519"/>
                  </a:lnTo>
                  <a:lnTo>
                    <a:pt x="292456" y="432987"/>
                  </a:lnTo>
                  <a:lnTo>
                    <a:pt x="292456" y="430455"/>
                  </a:lnTo>
                  <a:lnTo>
                    <a:pt x="292456" y="427923"/>
                  </a:lnTo>
                  <a:lnTo>
                    <a:pt x="294988" y="425391"/>
                  </a:lnTo>
                  <a:lnTo>
                    <a:pt x="300053" y="422859"/>
                  </a:lnTo>
                  <a:lnTo>
                    <a:pt x="302584" y="422859"/>
                  </a:lnTo>
                  <a:lnTo>
                    <a:pt x="311446" y="425391"/>
                  </a:lnTo>
                  <a:lnTo>
                    <a:pt x="313979" y="427923"/>
                  </a:lnTo>
                  <a:lnTo>
                    <a:pt x="313979" y="431721"/>
                  </a:lnTo>
                  <a:close/>
                  <a:moveTo>
                    <a:pt x="327905" y="417794"/>
                  </a:moveTo>
                  <a:lnTo>
                    <a:pt x="327905" y="422859"/>
                  </a:lnTo>
                  <a:lnTo>
                    <a:pt x="330437" y="422859"/>
                  </a:lnTo>
                  <a:lnTo>
                    <a:pt x="330437" y="429189"/>
                  </a:lnTo>
                  <a:lnTo>
                    <a:pt x="327905" y="431721"/>
                  </a:lnTo>
                  <a:lnTo>
                    <a:pt x="327905" y="440583"/>
                  </a:lnTo>
                  <a:lnTo>
                    <a:pt x="327905" y="446914"/>
                  </a:lnTo>
                  <a:lnTo>
                    <a:pt x="327905" y="449446"/>
                  </a:lnTo>
                  <a:lnTo>
                    <a:pt x="325373" y="451978"/>
                  </a:lnTo>
                  <a:lnTo>
                    <a:pt x="320309" y="457042"/>
                  </a:lnTo>
                  <a:lnTo>
                    <a:pt x="317777" y="459574"/>
                  </a:lnTo>
                  <a:lnTo>
                    <a:pt x="315244" y="464638"/>
                  </a:lnTo>
                  <a:lnTo>
                    <a:pt x="315244" y="467170"/>
                  </a:lnTo>
                  <a:lnTo>
                    <a:pt x="315244" y="469702"/>
                  </a:lnTo>
                  <a:lnTo>
                    <a:pt x="312713" y="472235"/>
                  </a:lnTo>
                  <a:lnTo>
                    <a:pt x="312713" y="474766"/>
                  </a:lnTo>
                  <a:lnTo>
                    <a:pt x="310181" y="477299"/>
                  </a:lnTo>
                  <a:lnTo>
                    <a:pt x="310181" y="479831"/>
                  </a:lnTo>
                  <a:lnTo>
                    <a:pt x="310181" y="482363"/>
                  </a:lnTo>
                  <a:lnTo>
                    <a:pt x="310181" y="487427"/>
                  </a:lnTo>
                  <a:lnTo>
                    <a:pt x="307648" y="489959"/>
                  </a:lnTo>
                  <a:lnTo>
                    <a:pt x="305116" y="492491"/>
                  </a:lnTo>
                  <a:lnTo>
                    <a:pt x="305116" y="495023"/>
                  </a:lnTo>
                  <a:lnTo>
                    <a:pt x="302584" y="495023"/>
                  </a:lnTo>
                  <a:lnTo>
                    <a:pt x="302584" y="489959"/>
                  </a:lnTo>
                  <a:lnTo>
                    <a:pt x="302584" y="487427"/>
                  </a:lnTo>
                  <a:lnTo>
                    <a:pt x="305116" y="478565"/>
                  </a:lnTo>
                  <a:lnTo>
                    <a:pt x="302584" y="478565"/>
                  </a:lnTo>
                  <a:lnTo>
                    <a:pt x="302584" y="476033"/>
                  </a:lnTo>
                  <a:lnTo>
                    <a:pt x="300053" y="473500"/>
                  </a:lnTo>
                  <a:lnTo>
                    <a:pt x="302584" y="470968"/>
                  </a:lnTo>
                  <a:lnTo>
                    <a:pt x="305116" y="468436"/>
                  </a:lnTo>
                  <a:lnTo>
                    <a:pt x="307648" y="465904"/>
                  </a:lnTo>
                  <a:lnTo>
                    <a:pt x="307648" y="463372"/>
                  </a:lnTo>
                  <a:lnTo>
                    <a:pt x="310181" y="460840"/>
                  </a:lnTo>
                  <a:lnTo>
                    <a:pt x="312713" y="458308"/>
                  </a:lnTo>
                  <a:lnTo>
                    <a:pt x="312713" y="453244"/>
                  </a:lnTo>
                  <a:lnTo>
                    <a:pt x="312713" y="450712"/>
                  </a:lnTo>
                  <a:lnTo>
                    <a:pt x="315244" y="450712"/>
                  </a:lnTo>
                  <a:lnTo>
                    <a:pt x="315244" y="448179"/>
                  </a:lnTo>
                  <a:lnTo>
                    <a:pt x="317777" y="445648"/>
                  </a:lnTo>
                  <a:lnTo>
                    <a:pt x="317777" y="443115"/>
                  </a:lnTo>
                  <a:lnTo>
                    <a:pt x="320309" y="438051"/>
                  </a:lnTo>
                  <a:lnTo>
                    <a:pt x="320309" y="435519"/>
                  </a:lnTo>
                  <a:lnTo>
                    <a:pt x="322841" y="432987"/>
                  </a:lnTo>
                  <a:lnTo>
                    <a:pt x="322841" y="430455"/>
                  </a:lnTo>
                  <a:lnTo>
                    <a:pt x="325373" y="425391"/>
                  </a:lnTo>
                  <a:lnTo>
                    <a:pt x="325373" y="419061"/>
                  </a:lnTo>
                  <a:lnTo>
                    <a:pt x="325373" y="416528"/>
                  </a:lnTo>
                  <a:lnTo>
                    <a:pt x="325373" y="413996"/>
                  </a:lnTo>
                  <a:lnTo>
                    <a:pt x="327905" y="411464"/>
                  </a:lnTo>
                  <a:lnTo>
                    <a:pt x="327905" y="408932"/>
                  </a:lnTo>
                  <a:lnTo>
                    <a:pt x="330437" y="408932"/>
                  </a:lnTo>
                  <a:lnTo>
                    <a:pt x="330437" y="411464"/>
                  </a:lnTo>
                  <a:lnTo>
                    <a:pt x="330437" y="413996"/>
                  </a:lnTo>
                  <a:lnTo>
                    <a:pt x="327905" y="417794"/>
                  </a:lnTo>
                  <a:close/>
                  <a:moveTo>
                    <a:pt x="320309" y="420327"/>
                  </a:moveTo>
                  <a:lnTo>
                    <a:pt x="317777" y="420327"/>
                  </a:lnTo>
                  <a:lnTo>
                    <a:pt x="315244" y="420327"/>
                  </a:lnTo>
                  <a:lnTo>
                    <a:pt x="315244" y="417794"/>
                  </a:lnTo>
                  <a:lnTo>
                    <a:pt x="315244" y="415263"/>
                  </a:lnTo>
                  <a:lnTo>
                    <a:pt x="315244" y="412730"/>
                  </a:lnTo>
                  <a:lnTo>
                    <a:pt x="315244" y="410198"/>
                  </a:lnTo>
                  <a:lnTo>
                    <a:pt x="317777" y="410198"/>
                  </a:lnTo>
                  <a:lnTo>
                    <a:pt x="317777" y="407666"/>
                  </a:lnTo>
                  <a:lnTo>
                    <a:pt x="320309" y="407666"/>
                  </a:lnTo>
                  <a:lnTo>
                    <a:pt x="320309" y="410198"/>
                  </a:lnTo>
                  <a:lnTo>
                    <a:pt x="322841" y="410198"/>
                  </a:lnTo>
                  <a:lnTo>
                    <a:pt x="322841" y="412730"/>
                  </a:lnTo>
                  <a:lnTo>
                    <a:pt x="322841" y="415263"/>
                  </a:lnTo>
                  <a:lnTo>
                    <a:pt x="322841" y="417794"/>
                  </a:lnTo>
                  <a:lnTo>
                    <a:pt x="320309" y="417794"/>
                  </a:lnTo>
                  <a:lnTo>
                    <a:pt x="320309" y="420327"/>
                  </a:lnTo>
                  <a:close/>
                  <a:moveTo>
                    <a:pt x="189907" y="406400"/>
                  </a:moveTo>
                  <a:lnTo>
                    <a:pt x="189907" y="408932"/>
                  </a:lnTo>
                  <a:lnTo>
                    <a:pt x="187374" y="408932"/>
                  </a:lnTo>
                  <a:lnTo>
                    <a:pt x="184842" y="408932"/>
                  </a:lnTo>
                  <a:lnTo>
                    <a:pt x="182310" y="408932"/>
                  </a:lnTo>
                  <a:lnTo>
                    <a:pt x="182310" y="406400"/>
                  </a:lnTo>
                  <a:lnTo>
                    <a:pt x="177246" y="417794"/>
                  </a:lnTo>
                  <a:lnTo>
                    <a:pt x="174714" y="424125"/>
                  </a:lnTo>
                  <a:lnTo>
                    <a:pt x="174714" y="429189"/>
                  </a:lnTo>
                  <a:lnTo>
                    <a:pt x="174714" y="431721"/>
                  </a:lnTo>
                  <a:lnTo>
                    <a:pt x="177246" y="431721"/>
                  </a:lnTo>
                  <a:lnTo>
                    <a:pt x="179778" y="431721"/>
                  </a:lnTo>
                  <a:lnTo>
                    <a:pt x="179778" y="436785"/>
                  </a:lnTo>
                  <a:lnTo>
                    <a:pt x="179778" y="439317"/>
                  </a:lnTo>
                  <a:lnTo>
                    <a:pt x="182310" y="444381"/>
                  </a:lnTo>
                  <a:lnTo>
                    <a:pt x="182310" y="446914"/>
                  </a:lnTo>
                  <a:lnTo>
                    <a:pt x="177246" y="451978"/>
                  </a:lnTo>
                  <a:lnTo>
                    <a:pt x="174714" y="451978"/>
                  </a:lnTo>
                  <a:lnTo>
                    <a:pt x="172182" y="454510"/>
                  </a:lnTo>
                  <a:lnTo>
                    <a:pt x="169649" y="454510"/>
                  </a:lnTo>
                  <a:lnTo>
                    <a:pt x="169649" y="457042"/>
                  </a:lnTo>
                  <a:lnTo>
                    <a:pt x="168384" y="457042"/>
                  </a:lnTo>
                  <a:lnTo>
                    <a:pt x="168384" y="459574"/>
                  </a:lnTo>
                  <a:lnTo>
                    <a:pt x="165851" y="462106"/>
                  </a:lnTo>
                  <a:lnTo>
                    <a:pt x="168384" y="462106"/>
                  </a:lnTo>
                  <a:lnTo>
                    <a:pt x="168384" y="464638"/>
                  </a:lnTo>
                  <a:lnTo>
                    <a:pt x="165851" y="467170"/>
                  </a:lnTo>
                  <a:lnTo>
                    <a:pt x="163319" y="469702"/>
                  </a:lnTo>
                  <a:lnTo>
                    <a:pt x="158255" y="469702"/>
                  </a:lnTo>
                  <a:lnTo>
                    <a:pt x="155723" y="472235"/>
                  </a:lnTo>
                  <a:lnTo>
                    <a:pt x="155723" y="469702"/>
                  </a:lnTo>
                  <a:lnTo>
                    <a:pt x="148127" y="483629"/>
                  </a:lnTo>
                  <a:lnTo>
                    <a:pt x="150659" y="483629"/>
                  </a:lnTo>
                  <a:lnTo>
                    <a:pt x="148127" y="483629"/>
                  </a:lnTo>
                  <a:lnTo>
                    <a:pt x="145595" y="489959"/>
                  </a:lnTo>
                  <a:lnTo>
                    <a:pt x="140531" y="498821"/>
                  </a:lnTo>
                  <a:lnTo>
                    <a:pt x="135467" y="503886"/>
                  </a:lnTo>
                  <a:lnTo>
                    <a:pt x="130402" y="506417"/>
                  </a:lnTo>
                  <a:lnTo>
                    <a:pt x="130402" y="506417"/>
                  </a:lnTo>
                  <a:lnTo>
                    <a:pt x="127870" y="511482"/>
                  </a:lnTo>
                  <a:lnTo>
                    <a:pt x="127870" y="514014"/>
                  </a:lnTo>
                  <a:lnTo>
                    <a:pt x="125338" y="519078"/>
                  </a:lnTo>
                  <a:lnTo>
                    <a:pt x="122806" y="519078"/>
                  </a:lnTo>
                  <a:lnTo>
                    <a:pt x="122806" y="521610"/>
                  </a:lnTo>
                  <a:lnTo>
                    <a:pt x="117742" y="524142"/>
                  </a:lnTo>
                  <a:lnTo>
                    <a:pt x="117742" y="526674"/>
                  </a:lnTo>
                  <a:lnTo>
                    <a:pt x="115210" y="526674"/>
                  </a:lnTo>
                  <a:lnTo>
                    <a:pt x="112677" y="529207"/>
                  </a:lnTo>
                  <a:lnTo>
                    <a:pt x="110146" y="531738"/>
                  </a:lnTo>
                  <a:lnTo>
                    <a:pt x="105081" y="536802"/>
                  </a:lnTo>
                  <a:lnTo>
                    <a:pt x="102549" y="541867"/>
                  </a:lnTo>
                  <a:lnTo>
                    <a:pt x="102549" y="544399"/>
                  </a:lnTo>
                  <a:lnTo>
                    <a:pt x="105081" y="544399"/>
                  </a:lnTo>
                  <a:lnTo>
                    <a:pt x="105081" y="546931"/>
                  </a:lnTo>
                  <a:lnTo>
                    <a:pt x="105081" y="549463"/>
                  </a:lnTo>
                  <a:lnTo>
                    <a:pt x="105081" y="551995"/>
                  </a:lnTo>
                  <a:lnTo>
                    <a:pt x="105081" y="551995"/>
                  </a:lnTo>
                  <a:lnTo>
                    <a:pt x="102549" y="551995"/>
                  </a:lnTo>
                  <a:lnTo>
                    <a:pt x="100017" y="551995"/>
                  </a:lnTo>
                  <a:lnTo>
                    <a:pt x="100017" y="549463"/>
                  </a:lnTo>
                  <a:lnTo>
                    <a:pt x="100017" y="546931"/>
                  </a:lnTo>
                  <a:lnTo>
                    <a:pt x="100017" y="544399"/>
                  </a:lnTo>
                  <a:lnTo>
                    <a:pt x="97486" y="544399"/>
                  </a:lnTo>
                  <a:lnTo>
                    <a:pt x="100017" y="535537"/>
                  </a:lnTo>
                  <a:lnTo>
                    <a:pt x="100017" y="526674"/>
                  </a:lnTo>
                  <a:lnTo>
                    <a:pt x="102549" y="526674"/>
                  </a:lnTo>
                  <a:lnTo>
                    <a:pt x="105081" y="521610"/>
                  </a:lnTo>
                  <a:lnTo>
                    <a:pt x="105081" y="519078"/>
                  </a:lnTo>
                  <a:lnTo>
                    <a:pt x="107614" y="516546"/>
                  </a:lnTo>
                  <a:lnTo>
                    <a:pt x="110146" y="514014"/>
                  </a:lnTo>
                  <a:lnTo>
                    <a:pt x="110146" y="511482"/>
                  </a:lnTo>
                  <a:lnTo>
                    <a:pt x="115210" y="505151"/>
                  </a:lnTo>
                  <a:lnTo>
                    <a:pt x="120274" y="500087"/>
                  </a:lnTo>
                  <a:lnTo>
                    <a:pt x="125338" y="497555"/>
                  </a:lnTo>
                  <a:lnTo>
                    <a:pt x="125338" y="495023"/>
                  </a:lnTo>
                  <a:lnTo>
                    <a:pt x="127870" y="497555"/>
                  </a:lnTo>
                  <a:lnTo>
                    <a:pt x="132935" y="492491"/>
                  </a:lnTo>
                  <a:lnTo>
                    <a:pt x="140531" y="483629"/>
                  </a:lnTo>
                  <a:lnTo>
                    <a:pt x="140531" y="481097"/>
                  </a:lnTo>
                  <a:lnTo>
                    <a:pt x="143063" y="476033"/>
                  </a:lnTo>
                  <a:lnTo>
                    <a:pt x="145595" y="476033"/>
                  </a:lnTo>
                  <a:lnTo>
                    <a:pt x="145595" y="476033"/>
                  </a:lnTo>
                  <a:lnTo>
                    <a:pt x="150659" y="470968"/>
                  </a:lnTo>
                  <a:lnTo>
                    <a:pt x="150659" y="468436"/>
                  </a:lnTo>
                  <a:lnTo>
                    <a:pt x="150659" y="465904"/>
                  </a:lnTo>
                  <a:lnTo>
                    <a:pt x="155723" y="460840"/>
                  </a:lnTo>
                  <a:lnTo>
                    <a:pt x="155723" y="458308"/>
                  </a:lnTo>
                  <a:lnTo>
                    <a:pt x="155723" y="455776"/>
                  </a:lnTo>
                  <a:lnTo>
                    <a:pt x="158255" y="455776"/>
                  </a:lnTo>
                  <a:lnTo>
                    <a:pt x="160788" y="455776"/>
                  </a:lnTo>
                  <a:lnTo>
                    <a:pt x="163319" y="450712"/>
                  </a:lnTo>
                  <a:lnTo>
                    <a:pt x="163319" y="450712"/>
                  </a:lnTo>
                  <a:lnTo>
                    <a:pt x="163319" y="448179"/>
                  </a:lnTo>
                  <a:lnTo>
                    <a:pt x="165851" y="448179"/>
                  </a:lnTo>
                  <a:lnTo>
                    <a:pt x="168384" y="450712"/>
                  </a:lnTo>
                  <a:lnTo>
                    <a:pt x="170916" y="448179"/>
                  </a:lnTo>
                  <a:lnTo>
                    <a:pt x="175980" y="441849"/>
                  </a:lnTo>
                  <a:lnTo>
                    <a:pt x="175980" y="436785"/>
                  </a:lnTo>
                  <a:lnTo>
                    <a:pt x="175980" y="434253"/>
                  </a:lnTo>
                  <a:lnTo>
                    <a:pt x="168384" y="434253"/>
                  </a:lnTo>
                  <a:lnTo>
                    <a:pt x="165851" y="429189"/>
                  </a:lnTo>
                  <a:lnTo>
                    <a:pt x="165851" y="426657"/>
                  </a:lnTo>
                  <a:lnTo>
                    <a:pt x="165851" y="424125"/>
                  </a:lnTo>
                  <a:lnTo>
                    <a:pt x="168384" y="424125"/>
                  </a:lnTo>
                  <a:lnTo>
                    <a:pt x="170916" y="421593"/>
                  </a:lnTo>
                  <a:lnTo>
                    <a:pt x="170916" y="419061"/>
                  </a:lnTo>
                  <a:lnTo>
                    <a:pt x="173448" y="413996"/>
                  </a:lnTo>
                  <a:lnTo>
                    <a:pt x="173448" y="408932"/>
                  </a:lnTo>
                  <a:lnTo>
                    <a:pt x="175980" y="402602"/>
                  </a:lnTo>
                  <a:lnTo>
                    <a:pt x="183576" y="402602"/>
                  </a:lnTo>
                  <a:lnTo>
                    <a:pt x="183576" y="400070"/>
                  </a:lnTo>
                  <a:lnTo>
                    <a:pt x="186109" y="397538"/>
                  </a:lnTo>
                  <a:lnTo>
                    <a:pt x="188640" y="397538"/>
                  </a:lnTo>
                  <a:lnTo>
                    <a:pt x="191172" y="400070"/>
                  </a:lnTo>
                  <a:lnTo>
                    <a:pt x="191172" y="402602"/>
                  </a:lnTo>
                  <a:lnTo>
                    <a:pt x="191172" y="406400"/>
                  </a:lnTo>
                  <a:close/>
                  <a:moveTo>
                    <a:pt x="349428" y="398804"/>
                  </a:moveTo>
                  <a:lnTo>
                    <a:pt x="346896" y="401336"/>
                  </a:lnTo>
                  <a:lnTo>
                    <a:pt x="346896" y="403868"/>
                  </a:lnTo>
                  <a:lnTo>
                    <a:pt x="344364" y="406400"/>
                  </a:lnTo>
                  <a:lnTo>
                    <a:pt x="346896" y="406400"/>
                  </a:lnTo>
                  <a:lnTo>
                    <a:pt x="346896" y="408932"/>
                  </a:lnTo>
                  <a:lnTo>
                    <a:pt x="346896" y="411464"/>
                  </a:lnTo>
                  <a:lnTo>
                    <a:pt x="349428" y="411464"/>
                  </a:lnTo>
                  <a:lnTo>
                    <a:pt x="351960" y="411464"/>
                  </a:lnTo>
                  <a:lnTo>
                    <a:pt x="354492" y="408932"/>
                  </a:lnTo>
                  <a:lnTo>
                    <a:pt x="354492" y="406400"/>
                  </a:lnTo>
                  <a:lnTo>
                    <a:pt x="357024" y="406400"/>
                  </a:lnTo>
                  <a:lnTo>
                    <a:pt x="359556" y="406400"/>
                  </a:lnTo>
                  <a:lnTo>
                    <a:pt x="362088" y="406400"/>
                  </a:lnTo>
                  <a:lnTo>
                    <a:pt x="362088" y="408932"/>
                  </a:lnTo>
                  <a:lnTo>
                    <a:pt x="362088" y="413996"/>
                  </a:lnTo>
                  <a:lnTo>
                    <a:pt x="364620" y="416528"/>
                  </a:lnTo>
                  <a:lnTo>
                    <a:pt x="364620" y="422859"/>
                  </a:lnTo>
                  <a:lnTo>
                    <a:pt x="364620" y="425391"/>
                  </a:lnTo>
                  <a:lnTo>
                    <a:pt x="364620" y="427923"/>
                  </a:lnTo>
                  <a:lnTo>
                    <a:pt x="362088" y="427923"/>
                  </a:lnTo>
                  <a:lnTo>
                    <a:pt x="362088" y="430455"/>
                  </a:lnTo>
                  <a:lnTo>
                    <a:pt x="362088" y="432987"/>
                  </a:lnTo>
                  <a:lnTo>
                    <a:pt x="362088" y="435519"/>
                  </a:lnTo>
                  <a:lnTo>
                    <a:pt x="362088" y="438051"/>
                  </a:lnTo>
                  <a:lnTo>
                    <a:pt x="364620" y="438051"/>
                  </a:lnTo>
                  <a:lnTo>
                    <a:pt x="367153" y="443115"/>
                  </a:lnTo>
                  <a:lnTo>
                    <a:pt x="369685" y="445648"/>
                  </a:lnTo>
                  <a:lnTo>
                    <a:pt x="367153" y="445648"/>
                  </a:lnTo>
                  <a:lnTo>
                    <a:pt x="369685" y="450712"/>
                  </a:lnTo>
                  <a:lnTo>
                    <a:pt x="369685" y="453244"/>
                  </a:lnTo>
                  <a:lnTo>
                    <a:pt x="372216" y="453244"/>
                  </a:lnTo>
                  <a:lnTo>
                    <a:pt x="372216" y="455776"/>
                  </a:lnTo>
                  <a:lnTo>
                    <a:pt x="372216" y="458308"/>
                  </a:lnTo>
                  <a:lnTo>
                    <a:pt x="367153" y="463372"/>
                  </a:lnTo>
                  <a:lnTo>
                    <a:pt x="364620" y="460840"/>
                  </a:lnTo>
                  <a:lnTo>
                    <a:pt x="364620" y="458308"/>
                  </a:lnTo>
                  <a:lnTo>
                    <a:pt x="364620" y="455776"/>
                  </a:lnTo>
                  <a:lnTo>
                    <a:pt x="364620" y="450712"/>
                  </a:lnTo>
                  <a:lnTo>
                    <a:pt x="362088" y="450712"/>
                  </a:lnTo>
                  <a:lnTo>
                    <a:pt x="362088" y="457042"/>
                  </a:lnTo>
                  <a:lnTo>
                    <a:pt x="362088" y="459574"/>
                  </a:lnTo>
                  <a:lnTo>
                    <a:pt x="364620" y="462106"/>
                  </a:lnTo>
                  <a:lnTo>
                    <a:pt x="364620" y="464638"/>
                  </a:lnTo>
                  <a:lnTo>
                    <a:pt x="362088" y="464638"/>
                  </a:lnTo>
                  <a:lnTo>
                    <a:pt x="357024" y="462106"/>
                  </a:lnTo>
                  <a:lnTo>
                    <a:pt x="354492" y="457042"/>
                  </a:lnTo>
                  <a:lnTo>
                    <a:pt x="354492" y="454510"/>
                  </a:lnTo>
                  <a:lnTo>
                    <a:pt x="354492" y="451978"/>
                  </a:lnTo>
                  <a:lnTo>
                    <a:pt x="354492" y="450712"/>
                  </a:lnTo>
                  <a:lnTo>
                    <a:pt x="351960" y="450712"/>
                  </a:lnTo>
                  <a:lnTo>
                    <a:pt x="351960" y="448179"/>
                  </a:lnTo>
                  <a:lnTo>
                    <a:pt x="351960" y="445648"/>
                  </a:lnTo>
                  <a:lnTo>
                    <a:pt x="354492" y="445648"/>
                  </a:lnTo>
                  <a:lnTo>
                    <a:pt x="354492" y="443115"/>
                  </a:lnTo>
                  <a:lnTo>
                    <a:pt x="354492" y="440583"/>
                  </a:lnTo>
                  <a:lnTo>
                    <a:pt x="354492" y="438051"/>
                  </a:lnTo>
                  <a:lnTo>
                    <a:pt x="354492" y="435519"/>
                  </a:lnTo>
                  <a:lnTo>
                    <a:pt x="354492" y="432987"/>
                  </a:lnTo>
                  <a:lnTo>
                    <a:pt x="354492" y="430455"/>
                  </a:lnTo>
                  <a:lnTo>
                    <a:pt x="351960" y="425391"/>
                  </a:lnTo>
                  <a:lnTo>
                    <a:pt x="349428" y="422859"/>
                  </a:lnTo>
                  <a:lnTo>
                    <a:pt x="346896" y="420327"/>
                  </a:lnTo>
                  <a:lnTo>
                    <a:pt x="346896" y="422859"/>
                  </a:lnTo>
                  <a:lnTo>
                    <a:pt x="346896" y="425391"/>
                  </a:lnTo>
                  <a:lnTo>
                    <a:pt x="346896" y="427923"/>
                  </a:lnTo>
                  <a:lnTo>
                    <a:pt x="344364" y="427923"/>
                  </a:lnTo>
                  <a:lnTo>
                    <a:pt x="341832" y="425391"/>
                  </a:lnTo>
                  <a:lnTo>
                    <a:pt x="341832" y="422859"/>
                  </a:lnTo>
                  <a:lnTo>
                    <a:pt x="341832" y="417794"/>
                  </a:lnTo>
                  <a:lnTo>
                    <a:pt x="341832" y="412730"/>
                  </a:lnTo>
                  <a:lnTo>
                    <a:pt x="339300" y="410198"/>
                  </a:lnTo>
                  <a:lnTo>
                    <a:pt x="336767" y="403868"/>
                  </a:lnTo>
                  <a:lnTo>
                    <a:pt x="336767" y="401336"/>
                  </a:lnTo>
                  <a:lnTo>
                    <a:pt x="336767" y="398804"/>
                  </a:lnTo>
                  <a:lnTo>
                    <a:pt x="339300" y="398804"/>
                  </a:lnTo>
                  <a:lnTo>
                    <a:pt x="339300" y="396272"/>
                  </a:lnTo>
                  <a:lnTo>
                    <a:pt x="341832" y="393740"/>
                  </a:lnTo>
                  <a:lnTo>
                    <a:pt x="344364" y="393740"/>
                  </a:lnTo>
                  <a:lnTo>
                    <a:pt x="346896" y="393740"/>
                  </a:lnTo>
                  <a:lnTo>
                    <a:pt x="346896" y="396272"/>
                  </a:lnTo>
                  <a:lnTo>
                    <a:pt x="349428" y="398804"/>
                  </a:lnTo>
                  <a:close/>
                  <a:moveTo>
                    <a:pt x="268401" y="389942"/>
                  </a:moveTo>
                  <a:lnTo>
                    <a:pt x="273465" y="395006"/>
                  </a:lnTo>
                  <a:lnTo>
                    <a:pt x="278530" y="400070"/>
                  </a:lnTo>
                  <a:lnTo>
                    <a:pt x="281062" y="402602"/>
                  </a:lnTo>
                  <a:lnTo>
                    <a:pt x="286126" y="400070"/>
                  </a:lnTo>
                  <a:lnTo>
                    <a:pt x="288658" y="397538"/>
                  </a:lnTo>
                  <a:lnTo>
                    <a:pt x="291190" y="402602"/>
                  </a:lnTo>
                  <a:lnTo>
                    <a:pt x="291190" y="405134"/>
                  </a:lnTo>
                  <a:lnTo>
                    <a:pt x="291190" y="407666"/>
                  </a:lnTo>
                  <a:lnTo>
                    <a:pt x="293722" y="407666"/>
                  </a:lnTo>
                  <a:lnTo>
                    <a:pt x="296254" y="405134"/>
                  </a:lnTo>
                  <a:lnTo>
                    <a:pt x="298786" y="402602"/>
                  </a:lnTo>
                  <a:lnTo>
                    <a:pt x="298786" y="400070"/>
                  </a:lnTo>
                  <a:lnTo>
                    <a:pt x="301318" y="400070"/>
                  </a:lnTo>
                  <a:lnTo>
                    <a:pt x="301318" y="406400"/>
                  </a:lnTo>
                  <a:lnTo>
                    <a:pt x="301318" y="408932"/>
                  </a:lnTo>
                  <a:lnTo>
                    <a:pt x="298786" y="413996"/>
                  </a:lnTo>
                  <a:lnTo>
                    <a:pt x="301318" y="416528"/>
                  </a:lnTo>
                  <a:lnTo>
                    <a:pt x="301318" y="419061"/>
                  </a:lnTo>
                  <a:lnTo>
                    <a:pt x="298786" y="419061"/>
                  </a:lnTo>
                  <a:lnTo>
                    <a:pt x="293722" y="424125"/>
                  </a:lnTo>
                  <a:lnTo>
                    <a:pt x="291190" y="424125"/>
                  </a:lnTo>
                  <a:lnTo>
                    <a:pt x="288658" y="426657"/>
                  </a:lnTo>
                  <a:lnTo>
                    <a:pt x="286126" y="426657"/>
                  </a:lnTo>
                  <a:lnTo>
                    <a:pt x="286126" y="429189"/>
                  </a:lnTo>
                  <a:lnTo>
                    <a:pt x="288658" y="429189"/>
                  </a:lnTo>
                  <a:lnTo>
                    <a:pt x="288658" y="431721"/>
                  </a:lnTo>
                  <a:lnTo>
                    <a:pt x="286126" y="434253"/>
                  </a:lnTo>
                  <a:lnTo>
                    <a:pt x="282328" y="434253"/>
                  </a:lnTo>
                  <a:lnTo>
                    <a:pt x="279795" y="434253"/>
                  </a:lnTo>
                  <a:lnTo>
                    <a:pt x="279795" y="439317"/>
                  </a:lnTo>
                  <a:lnTo>
                    <a:pt x="277263" y="441849"/>
                  </a:lnTo>
                  <a:lnTo>
                    <a:pt x="272199" y="441849"/>
                  </a:lnTo>
                  <a:lnTo>
                    <a:pt x="267135" y="441849"/>
                  </a:lnTo>
                  <a:lnTo>
                    <a:pt x="262071" y="444381"/>
                  </a:lnTo>
                  <a:lnTo>
                    <a:pt x="262071" y="446914"/>
                  </a:lnTo>
                  <a:lnTo>
                    <a:pt x="259539" y="449446"/>
                  </a:lnTo>
                  <a:lnTo>
                    <a:pt x="259539" y="451978"/>
                  </a:lnTo>
                  <a:lnTo>
                    <a:pt x="257007" y="451978"/>
                  </a:lnTo>
                  <a:lnTo>
                    <a:pt x="257007" y="451978"/>
                  </a:lnTo>
                  <a:lnTo>
                    <a:pt x="257007" y="449446"/>
                  </a:lnTo>
                  <a:lnTo>
                    <a:pt x="259539" y="449446"/>
                  </a:lnTo>
                  <a:lnTo>
                    <a:pt x="259539" y="446914"/>
                  </a:lnTo>
                  <a:lnTo>
                    <a:pt x="259539" y="444381"/>
                  </a:lnTo>
                  <a:lnTo>
                    <a:pt x="259539" y="438051"/>
                  </a:lnTo>
                  <a:lnTo>
                    <a:pt x="259539" y="435519"/>
                  </a:lnTo>
                  <a:lnTo>
                    <a:pt x="259539" y="432987"/>
                  </a:lnTo>
                  <a:lnTo>
                    <a:pt x="259539" y="427923"/>
                  </a:lnTo>
                  <a:lnTo>
                    <a:pt x="259539" y="425391"/>
                  </a:lnTo>
                  <a:lnTo>
                    <a:pt x="262071" y="425391"/>
                  </a:lnTo>
                  <a:lnTo>
                    <a:pt x="262071" y="422859"/>
                  </a:lnTo>
                  <a:lnTo>
                    <a:pt x="262071" y="420327"/>
                  </a:lnTo>
                  <a:lnTo>
                    <a:pt x="262071" y="417794"/>
                  </a:lnTo>
                  <a:lnTo>
                    <a:pt x="262071" y="415263"/>
                  </a:lnTo>
                  <a:lnTo>
                    <a:pt x="262071" y="412730"/>
                  </a:lnTo>
                  <a:lnTo>
                    <a:pt x="262071" y="412730"/>
                  </a:lnTo>
                  <a:lnTo>
                    <a:pt x="262071" y="410198"/>
                  </a:lnTo>
                  <a:lnTo>
                    <a:pt x="262071" y="405134"/>
                  </a:lnTo>
                  <a:lnTo>
                    <a:pt x="264603" y="402602"/>
                  </a:lnTo>
                  <a:lnTo>
                    <a:pt x="264603" y="397538"/>
                  </a:lnTo>
                  <a:lnTo>
                    <a:pt x="264603" y="395006"/>
                  </a:lnTo>
                  <a:lnTo>
                    <a:pt x="264603" y="392474"/>
                  </a:lnTo>
                  <a:lnTo>
                    <a:pt x="264603" y="389942"/>
                  </a:lnTo>
                  <a:lnTo>
                    <a:pt x="262071" y="389942"/>
                  </a:lnTo>
                  <a:lnTo>
                    <a:pt x="259539" y="389942"/>
                  </a:lnTo>
                  <a:lnTo>
                    <a:pt x="257007" y="389942"/>
                  </a:lnTo>
                  <a:lnTo>
                    <a:pt x="257007" y="383611"/>
                  </a:lnTo>
                  <a:lnTo>
                    <a:pt x="259539" y="383611"/>
                  </a:lnTo>
                  <a:lnTo>
                    <a:pt x="262071" y="383611"/>
                  </a:lnTo>
                  <a:lnTo>
                    <a:pt x="262071" y="386143"/>
                  </a:lnTo>
                  <a:lnTo>
                    <a:pt x="264603" y="386143"/>
                  </a:lnTo>
                  <a:lnTo>
                    <a:pt x="267135" y="386143"/>
                  </a:lnTo>
                  <a:lnTo>
                    <a:pt x="268401" y="389942"/>
                  </a:lnTo>
                  <a:close/>
                  <a:moveTo>
                    <a:pt x="200035" y="376015"/>
                  </a:moveTo>
                  <a:lnTo>
                    <a:pt x="202567" y="376015"/>
                  </a:lnTo>
                  <a:lnTo>
                    <a:pt x="202567" y="373483"/>
                  </a:lnTo>
                  <a:lnTo>
                    <a:pt x="205099" y="378547"/>
                  </a:lnTo>
                  <a:lnTo>
                    <a:pt x="205099" y="381079"/>
                  </a:lnTo>
                  <a:lnTo>
                    <a:pt x="205099" y="383611"/>
                  </a:lnTo>
                  <a:lnTo>
                    <a:pt x="207631" y="386143"/>
                  </a:lnTo>
                  <a:lnTo>
                    <a:pt x="205099" y="388676"/>
                  </a:lnTo>
                  <a:lnTo>
                    <a:pt x="205099" y="391207"/>
                  </a:lnTo>
                  <a:lnTo>
                    <a:pt x="202567" y="391207"/>
                  </a:lnTo>
                  <a:lnTo>
                    <a:pt x="200035" y="391207"/>
                  </a:lnTo>
                  <a:lnTo>
                    <a:pt x="197503" y="393740"/>
                  </a:lnTo>
                  <a:lnTo>
                    <a:pt x="197503" y="396272"/>
                  </a:lnTo>
                  <a:lnTo>
                    <a:pt x="194970" y="396272"/>
                  </a:lnTo>
                  <a:lnTo>
                    <a:pt x="189907" y="393740"/>
                  </a:lnTo>
                  <a:lnTo>
                    <a:pt x="187374" y="391207"/>
                  </a:lnTo>
                  <a:lnTo>
                    <a:pt x="187374" y="387409"/>
                  </a:lnTo>
                  <a:lnTo>
                    <a:pt x="189907" y="384877"/>
                  </a:lnTo>
                  <a:lnTo>
                    <a:pt x="187374" y="382345"/>
                  </a:lnTo>
                  <a:lnTo>
                    <a:pt x="187374" y="379813"/>
                  </a:lnTo>
                  <a:lnTo>
                    <a:pt x="187374" y="377281"/>
                  </a:lnTo>
                  <a:lnTo>
                    <a:pt x="187374" y="374749"/>
                  </a:lnTo>
                  <a:lnTo>
                    <a:pt x="189907" y="374749"/>
                  </a:lnTo>
                  <a:lnTo>
                    <a:pt x="187374" y="369685"/>
                  </a:lnTo>
                  <a:lnTo>
                    <a:pt x="189907" y="367153"/>
                  </a:lnTo>
                  <a:lnTo>
                    <a:pt x="189907" y="364621"/>
                  </a:lnTo>
                  <a:lnTo>
                    <a:pt x="197503" y="370951"/>
                  </a:lnTo>
                  <a:lnTo>
                    <a:pt x="200035" y="376015"/>
                  </a:lnTo>
                  <a:close/>
                  <a:moveTo>
                    <a:pt x="279795" y="369685"/>
                  </a:moveTo>
                  <a:lnTo>
                    <a:pt x="277263" y="369685"/>
                  </a:lnTo>
                  <a:lnTo>
                    <a:pt x="277263" y="367153"/>
                  </a:lnTo>
                  <a:lnTo>
                    <a:pt x="274732" y="367153"/>
                  </a:lnTo>
                  <a:lnTo>
                    <a:pt x="274732" y="364621"/>
                  </a:lnTo>
                  <a:lnTo>
                    <a:pt x="274732" y="362089"/>
                  </a:lnTo>
                  <a:lnTo>
                    <a:pt x="277263" y="359556"/>
                  </a:lnTo>
                  <a:lnTo>
                    <a:pt x="279795" y="359556"/>
                  </a:lnTo>
                  <a:lnTo>
                    <a:pt x="282328" y="359556"/>
                  </a:lnTo>
                  <a:lnTo>
                    <a:pt x="282328" y="362089"/>
                  </a:lnTo>
                  <a:lnTo>
                    <a:pt x="284860" y="364621"/>
                  </a:lnTo>
                  <a:lnTo>
                    <a:pt x="282328" y="367153"/>
                  </a:lnTo>
                  <a:lnTo>
                    <a:pt x="282328" y="369685"/>
                  </a:lnTo>
                  <a:lnTo>
                    <a:pt x="279795" y="369685"/>
                  </a:lnTo>
                  <a:close/>
                  <a:moveTo>
                    <a:pt x="344364" y="359556"/>
                  </a:moveTo>
                  <a:lnTo>
                    <a:pt x="349428" y="359556"/>
                  </a:lnTo>
                  <a:lnTo>
                    <a:pt x="351960" y="359556"/>
                  </a:lnTo>
                  <a:lnTo>
                    <a:pt x="354492" y="359556"/>
                  </a:lnTo>
                  <a:lnTo>
                    <a:pt x="357024" y="359556"/>
                  </a:lnTo>
                  <a:lnTo>
                    <a:pt x="357024" y="357024"/>
                  </a:lnTo>
                  <a:lnTo>
                    <a:pt x="359556" y="357024"/>
                  </a:lnTo>
                  <a:lnTo>
                    <a:pt x="364620" y="357024"/>
                  </a:lnTo>
                  <a:lnTo>
                    <a:pt x="367153" y="357024"/>
                  </a:lnTo>
                  <a:lnTo>
                    <a:pt x="369685" y="357024"/>
                  </a:lnTo>
                  <a:lnTo>
                    <a:pt x="369685" y="359556"/>
                  </a:lnTo>
                  <a:lnTo>
                    <a:pt x="372216" y="362089"/>
                  </a:lnTo>
                  <a:lnTo>
                    <a:pt x="374749" y="364621"/>
                  </a:lnTo>
                  <a:lnTo>
                    <a:pt x="370951" y="364621"/>
                  </a:lnTo>
                  <a:lnTo>
                    <a:pt x="370951" y="367153"/>
                  </a:lnTo>
                  <a:lnTo>
                    <a:pt x="370951" y="369685"/>
                  </a:lnTo>
                  <a:lnTo>
                    <a:pt x="373483" y="369685"/>
                  </a:lnTo>
                  <a:lnTo>
                    <a:pt x="376015" y="369685"/>
                  </a:lnTo>
                  <a:lnTo>
                    <a:pt x="378547" y="372217"/>
                  </a:lnTo>
                  <a:lnTo>
                    <a:pt x="378547" y="374749"/>
                  </a:lnTo>
                  <a:lnTo>
                    <a:pt x="376015" y="377281"/>
                  </a:lnTo>
                  <a:lnTo>
                    <a:pt x="381079" y="379813"/>
                  </a:lnTo>
                  <a:lnTo>
                    <a:pt x="378547" y="379813"/>
                  </a:lnTo>
                  <a:lnTo>
                    <a:pt x="378547" y="382345"/>
                  </a:lnTo>
                  <a:lnTo>
                    <a:pt x="376015" y="384877"/>
                  </a:lnTo>
                  <a:lnTo>
                    <a:pt x="376015" y="387409"/>
                  </a:lnTo>
                  <a:lnTo>
                    <a:pt x="376015" y="389942"/>
                  </a:lnTo>
                  <a:lnTo>
                    <a:pt x="378547" y="398804"/>
                  </a:lnTo>
                  <a:lnTo>
                    <a:pt x="376015" y="398804"/>
                  </a:lnTo>
                  <a:lnTo>
                    <a:pt x="378547" y="401336"/>
                  </a:lnTo>
                  <a:lnTo>
                    <a:pt x="381079" y="406400"/>
                  </a:lnTo>
                  <a:lnTo>
                    <a:pt x="381079" y="408932"/>
                  </a:lnTo>
                  <a:lnTo>
                    <a:pt x="383611" y="408932"/>
                  </a:lnTo>
                  <a:lnTo>
                    <a:pt x="383611" y="411464"/>
                  </a:lnTo>
                  <a:lnTo>
                    <a:pt x="383611" y="413996"/>
                  </a:lnTo>
                  <a:lnTo>
                    <a:pt x="383611" y="419061"/>
                  </a:lnTo>
                  <a:lnTo>
                    <a:pt x="386143" y="419061"/>
                  </a:lnTo>
                  <a:lnTo>
                    <a:pt x="386143" y="421593"/>
                  </a:lnTo>
                  <a:lnTo>
                    <a:pt x="388676" y="424125"/>
                  </a:lnTo>
                  <a:lnTo>
                    <a:pt x="388676" y="426657"/>
                  </a:lnTo>
                  <a:lnTo>
                    <a:pt x="386143" y="429189"/>
                  </a:lnTo>
                  <a:lnTo>
                    <a:pt x="383611" y="429189"/>
                  </a:lnTo>
                  <a:lnTo>
                    <a:pt x="381079" y="426657"/>
                  </a:lnTo>
                  <a:lnTo>
                    <a:pt x="378547" y="421593"/>
                  </a:lnTo>
                  <a:lnTo>
                    <a:pt x="378547" y="424125"/>
                  </a:lnTo>
                  <a:lnTo>
                    <a:pt x="370951" y="421593"/>
                  </a:lnTo>
                  <a:lnTo>
                    <a:pt x="368418" y="419061"/>
                  </a:lnTo>
                  <a:lnTo>
                    <a:pt x="368418" y="412730"/>
                  </a:lnTo>
                  <a:lnTo>
                    <a:pt x="365886" y="412730"/>
                  </a:lnTo>
                  <a:lnTo>
                    <a:pt x="365886" y="410198"/>
                  </a:lnTo>
                  <a:lnTo>
                    <a:pt x="363355" y="410198"/>
                  </a:lnTo>
                  <a:lnTo>
                    <a:pt x="360822" y="407666"/>
                  </a:lnTo>
                  <a:lnTo>
                    <a:pt x="360822" y="405134"/>
                  </a:lnTo>
                  <a:lnTo>
                    <a:pt x="360822" y="402602"/>
                  </a:lnTo>
                  <a:lnTo>
                    <a:pt x="358290" y="402602"/>
                  </a:lnTo>
                  <a:lnTo>
                    <a:pt x="355758" y="402602"/>
                  </a:lnTo>
                  <a:lnTo>
                    <a:pt x="353226" y="400070"/>
                  </a:lnTo>
                  <a:lnTo>
                    <a:pt x="350694" y="400070"/>
                  </a:lnTo>
                  <a:lnTo>
                    <a:pt x="350694" y="397538"/>
                  </a:lnTo>
                  <a:lnTo>
                    <a:pt x="348162" y="395006"/>
                  </a:lnTo>
                  <a:lnTo>
                    <a:pt x="348162" y="392474"/>
                  </a:lnTo>
                  <a:lnTo>
                    <a:pt x="350694" y="392474"/>
                  </a:lnTo>
                  <a:lnTo>
                    <a:pt x="350694" y="389942"/>
                  </a:lnTo>
                  <a:lnTo>
                    <a:pt x="353226" y="389942"/>
                  </a:lnTo>
                  <a:lnTo>
                    <a:pt x="355758" y="389942"/>
                  </a:lnTo>
                  <a:lnTo>
                    <a:pt x="355758" y="392474"/>
                  </a:lnTo>
                  <a:lnTo>
                    <a:pt x="358290" y="392474"/>
                  </a:lnTo>
                  <a:lnTo>
                    <a:pt x="358290" y="395006"/>
                  </a:lnTo>
                  <a:lnTo>
                    <a:pt x="358290" y="397538"/>
                  </a:lnTo>
                  <a:lnTo>
                    <a:pt x="360822" y="397538"/>
                  </a:lnTo>
                  <a:lnTo>
                    <a:pt x="360822" y="395006"/>
                  </a:lnTo>
                  <a:lnTo>
                    <a:pt x="363355" y="389942"/>
                  </a:lnTo>
                  <a:lnTo>
                    <a:pt x="360822" y="387409"/>
                  </a:lnTo>
                  <a:lnTo>
                    <a:pt x="355758" y="387409"/>
                  </a:lnTo>
                  <a:lnTo>
                    <a:pt x="353226" y="382345"/>
                  </a:lnTo>
                  <a:lnTo>
                    <a:pt x="350694" y="377281"/>
                  </a:lnTo>
                  <a:lnTo>
                    <a:pt x="348162" y="377281"/>
                  </a:lnTo>
                  <a:lnTo>
                    <a:pt x="348162" y="374749"/>
                  </a:lnTo>
                  <a:lnTo>
                    <a:pt x="345630" y="374749"/>
                  </a:lnTo>
                  <a:lnTo>
                    <a:pt x="343098" y="374749"/>
                  </a:lnTo>
                  <a:lnTo>
                    <a:pt x="343098" y="372217"/>
                  </a:lnTo>
                  <a:lnTo>
                    <a:pt x="340565" y="369685"/>
                  </a:lnTo>
                  <a:lnTo>
                    <a:pt x="338034" y="369685"/>
                  </a:lnTo>
                  <a:lnTo>
                    <a:pt x="338034" y="364621"/>
                  </a:lnTo>
                  <a:lnTo>
                    <a:pt x="335502" y="358291"/>
                  </a:lnTo>
                  <a:lnTo>
                    <a:pt x="335502" y="353226"/>
                  </a:lnTo>
                  <a:lnTo>
                    <a:pt x="338034" y="353226"/>
                  </a:lnTo>
                  <a:lnTo>
                    <a:pt x="344364" y="359556"/>
                  </a:lnTo>
                  <a:close/>
                  <a:moveTo>
                    <a:pt x="315244" y="367153"/>
                  </a:moveTo>
                  <a:lnTo>
                    <a:pt x="320309" y="372217"/>
                  </a:lnTo>
                  <a:lnTo>
                    <a:pt x="322841" y="372217"/>
                  </a:lnTo>
                  <a:lnTo>
                    <a:pt x="325373" y="374749"/>
                  </a:lnTo>
                  <a:lnTo>
                    <a:pt x="330437" y="383611"/>
                  </a:lnTo>
                  <a:lnTo>
                    <a:pt x="330437" y="388676"/>
                  </a:lnTo>
                  <a:lnTo>
                    <a:pt x="330437" y="393740"/>
                  </a:lnTo>
                  <a:lnTo>
                    <a:pt x="327905" y="391207"/>
                  </a:lnTo>
                  <a:lnTo>
                    <a:pt x="327905" y="387409"/>
                  </a:lnTo>
                  <a:lnTo>
                    <a:pt x="325373" y="387409"/>
                  </a:lnTo>
                  <a:lnTo>
                    <a:pt x="322841" y="384877"/>
                  </a:lnTo>
                  <a:lnTo>
                    <a:pt x="320309" y="384877"/>
                  </a:lnTo>
                  <a:lnTo>
                    <a:pt x="315244" y="378547"/>
                  </a:lnTo>
                  <a:lnTo>
                    <a:pt x="312713" y="376015"/>
                  </a:lnTo>
                  <a:lnTo>
                    <a:pt x="312713" y="373483"/>
                  </a:lnTo>
                  <a:lnTo>
                    <a:pt x="310181" y="370951"/>
                  </a:lnTo>
                  <a:lnTo>
                    <a:pt x="307648" y="370951"/>
                  </a:lnTo>
                  <a:lnTo>
                    <a:pt x="307648" y="373483"/>
                  </a:lnTo>
                  <a:lnTo>
                    <a:pt x="305116" y="378547"/>
                  </a:lnTo>
                  <a:lnTo>
                    <a:pt x="300053" y="383611"/>
                  </a:lnTo>
                  <a:lnTo>
                    <a:pt x="297520" y="386143"/>
                  </a:lnTo>
                  <a:lnTo>
                    <a:pt x="297520" y="383611"/>
                  </a:lnTo>
                  <a:lnTo>
                    <a:pt x="300053" y="378547"/>
                  </a:lnTo>
                  <a:lnTo>
                    <a:pt x="300053" y="376015"/>
                  </a:lnTo>
                  <a:lnTo>
                    <a:pt x="302584" y="370951"/>
                  </a:lnTo>
                  <a:lnTo>
                    <a:pt x="302584" y="365887"/>
                  </a:lnTo>
                  <a:lnTo>
                    <a:pt x="300053" y="357024"/>
                  </a:lnTo>
                  <a:lnTo>
                    <a:pt x="300053" y="354492"/>
                  </a:lnTo>
                  <a:lnTo>
                    <a:pt x="302584" y="357024"/>
                  </a:lnTo>
                  <a:lnTo>
                    <a:pt x="307648" y="359556"/>
                  </a:lnTo>
                  <a:lnTo>
                    <a:pt x="312713" y="362089"/>
                  </a:lnTo>
                  <a:lnTo>
                    <a:pt x="315244" y="367153"/>
                  </a:lnTo>
                  <a:close/>
                  <a:moveTo>
                    <a:pt x="317777" y="364621"/>
                  </a:moveTo>
                  <a:lnTo>
                    <a:pt x="315244" y="364621"/>
                  </a:lnTo>
                  <a:lnTo>
                    <a:pt x="315244" y="362089"/>
                  </a:lnTo>
                  <a:lnTo>
                    <a:pt x="312713" y="362089"/>
                  </a:lnTo>
                  <a:lnTo>
                    <a:pt x="312713" y="359556"/>
                  </a:lnTo>
                  <a:lnTo>
                    <a:pt x="312713" y="357024"/>
                  </a:lnTo>
                  <a:lnTo>
                    <a:pt x="312713" y="354492"/>
                  </a:lnTo>
                  <a:lnTo>
                    <a:pt x="315244" y="354492"/>
                  </a:lnTo>
                  <a:lnTo>
                    <a:pt x="315244" y="351960"/>
                  </a:lnTo>
                  <a:lnTo>
                    <a:pt x="317777" y="351960"/>
                  </a:lnTo>
                  <a:lnTo>
                    <a:pt x="320309" y="354492"/>
                  </a:lnTo>
                  <a:lnTo>
                    <a:pt x="320309" y="357024"/>
                  </a:lnTo>
                  <a:lnTo>
                    <a:pt x="320309" y="359556"/>
                  </a:lnTo>
                  <a:lnTo>
                    <a:pt x="320309" y="362089"/>
                  </a:lnTo>
                  <a:lnTo>
                    <a:pt x="317777" y="364621"/>
                  </a:lnTo>
                  <a:close/>
                  <a:moveTo>
                    <a:pt x="270933" y="362089"/>
                  </a:moveTo>
                  <a:lnTo>
                    <a:pt x="268401" y="362089"/>
                  </a:lnTo>
                  <a:lnTo>
                    <a:pt x="265869" y="362089"/>
                  </a:lnTo>
                  <a:lnTo>
                    <a:pt x="265869" y="359556"/>
                  </a:lnTo>
                  <a:lnTo>
                    <a:pt x="265869" y="357024"/>
                  </a:lnTo>
                  <a:lnTo>
                    <a:pt x="265869" y="354492"/>
                  </a:lnTo>
                  <a:lnTo>
                    <a:pt x="268401" y="351960"/>
                  </a:lnTo>
                  <a:lnTo>
                    <a:pt x="270933" y="351960"/>
                  </a:lnTo>
                  <a:lnTo>
                    <a:pt x="273465" y="351960"/>
                  </a:lnTo>
                  <a:lnTo>
                    <a:pt x="273465" y="354492"/>
                  </a:lnTo>
                  <a:lnTo>
                    <a:pt x="273465" y="357024"/>
                  </a:lnTo>
                  <a:lnTo>
                    <a:pt x="273465" y="359556"/>
                  </a:lnTo>
                  <a:lnTo>
                    <a:pt x="273465" y="362089"/>
                  </a:lnTo>
                  <a:lnTo>
                    <a:pt x="270933" y="362089"/>
                  </a:lnTo>
                  <a:close/>
                  <a:moveTo>
                    <a:pt x="260805" y="373483"/>
                  </a:moveTo>
                  <a:lnTo>
                    <a:pt x="260805" y="378547"/>
                  </a:lnTo>
                  <a:lnTo>
                    <a:pt x="258272" y="376015"/>
                  </a:lnTo>
                  <a:lnTo>
                    <a:pt x="258272" y="373483"/>
                  </a:lnTo>
                  <a:lnTo>
                    <a:pt x="258272" y="368419"/>
                  </a:lnTo>
                  <a:lnTo>
                    <a:pt x="258272" y="365887"/>
                  </a:lnTo>
                  <a:lnTo>
                    <a:pt x="258272" y="363355"/>
                  </a:lnTo>
                  <a:lnTo>
                    <a:pt x="260805" y="363355"/>
                  </a:lnTo>
                  <a:lnTo>
                    <a:pt x="260805" y="362089"/>
                  </a:lnTo>
                  <a:lnTo>
                    <a:pt x="260805" y="359556"/>
                  </a:lnTo>
                  <a:lnTo>
                    <a:pt x="260805" y="357024"/>
                  </a:lnTo>
                  <a:lnTo>
                    <a:pt x="260805" y="354492"/>
                  </a:lnTo>
                  <a:lnTo>
                    <a:pt x="263337" y="351960"/>
                  </a:lnTo>
                  <a:lnTo>
                    <a:pt x="265869" y="354492"/>
                  </a:lnTo>
                  <a:lnTo>
                    <a:pt x="265869" y="357024"/>
                  </a:lnTo>
                  <a:lnTo>
                    <a:pt x="263337" y="363355"/>
                  </a:lnTo>
                  <a:lnTo>
                    <a:pt x="260805" y="373483"/>
                  </a:lnTo>
                  <a:close/>
                  <a:moveTo>
                    <a:pt x="298786" y="345630"/>
                  </a:moveTo>
                  <a:lnTo>
                    <a:pt x="296254" y="345630"/>
                  </a:lnTo>
                  <a:lnTo>
                    <a:pt x="296254" y="343098"/>
                  </a:lnTo>
                  <a:lnTo>
                    <a:pt x="294988" y="343098"/>
                  </a:lnTo>
                  <a:lnTo>
                    <a:pt x="294988" y="340566"/>
                  </a:lnTo>
                  <a:lnTo>
                    <a:pt x="294988" y="338034"/>
                  </a:lnTo>
                  <a:lnTo>
                    <a:pt x="294988" y="336768"/>
                  </a:lnTo>
                  <a:lnTo>
                    <a:pt x="297520" y="336768"/>
                  </a:lnTo>
                  <a:lnTo>
                    <a:pt x="297520" y="334235"/>
                  </a:lnTo>
                  <a:lnTo>
                    <a:pt x="300053" y="334235"/>
                  </a:lnTo>
                  <a:lnTo>
                    <a:pt x="300053" y="336768"/>
                  </a:lnTo>
                  <a:lnTo>
                    <a:pt x="302584" y="336768"/>
                  </a:lnTo>
                  <a:lnTo>
                    <a:pt x="302584" y="339300"/>
                  </a:lnTo>
                  <a:lnTo>
                    <a:pt x="302584" y="341832"/>
                  </a:lnTo>
                  <a:lnTo>
                    <a:pt x="302584" y="344364"/>
                  </a:lnTo>
                  <a:lnTo>
                    <a:pt x="300053" y="344364"/>
                  </a:lnTo>
                  <a:lnTo>
                    <a:pt x="300053" y="345630"/>
                  </a:lnTo>
                  <a:close/>
                  <a:moveTo>
                    <a:pt x="219025" y="319043"/>
                  </a:moveTo>
                  <a:lnTo>
                    <a:pt x="224090" y="319043"/>
                  </a:lnTo>
                  <a:lnTo>
                    <a:pt x="226621" y="316511"/>
                  </a:lnTo>
                  <a:lnTo>
                    <a:pt x="226621" y="319043"/>
                  </a:lnTo>
                  <a:lnTo>
                    <a:pt x="229154" y="321575"/>
                  </a:lnTo>
                  <a:lnTo>
                    <a:pt x="229154" y="324107"/>
                  </a:lnTo>
                  <a:lnTo>
                    <a:pt x="231686" y="324107"/>
                  </a:lnTo>
                  <a:lnTo>
                    <a:pt x="234218" y="324107"/>
                  </a:lnTo>
                  <a:lnTo>
                    <a:pt x="234218" y="321575"/>
                  </a:lnTo>
                  <a:lnTo>
                    <a:pt x="236750" y="324107"/>
                  </a:lnTo>
                  <a:lnTo>
                    <a:pt x="239282" y="326640"/>
                  </a:lnTo>
                  <a:lnTo>
                    <a:pt x="246879" y="332970"/>
                  </a:lnTo>
                  <a:lnTo>
                    <a:pt x="246879" y="338034"/>
                  </a:lnTo>
                  <a:lnTo>
                    <a:pt x="244346" y="340566"/>
                  </a:lnTo>
                  <a:lnTo>
                    <a:pt x="244346" y="349428"/>
                  </a:lnTo>
                  <a:lnTo>
                    <a:pt x="244346" y="351960"/>
                  </a:lnTo>
                  <a:lnTo>
                    <a:pt x="246879" y="351960"/>
                  </a:lnTo>
                  <a:lnTo>
                    <a:pt x="246879" y="354492"/>
                  </a:lnTo>
                  <a:lnTo>
                    <a:pt x="246879" y="357024"/>
                  </a:lnTo>
                  <a:lnTo>
                    <a:pt x="246879" y="359556"/>
                  </a:lnTo>
                  <a:lnTo>
                    <a:pt x="244346" y="362089"/>
                  </a:lnTo>
                  <a:lnTo>
                    <a:pt x="241814" y="364621"/>
                  </a:lnTo>
                  <a:lnTo>
                    <a:pt x="241814" y="367153"/>
                  </a:lnTo>
                  <a:lnTo>
                    <a:pt x="244346" y="369685"/>
                  </a:lnTo>
                  <a:lnTo>
                    <a:pt x="241814" y="369685"/>
                  </a:lnTo>
                  <a:lnTo>
                    <a:pt x="239282" y="369685"/>
                  </a:lnTo>
                  <a:lnTo>
                    <a:pt x="236750" y="374749"/>
                  </a:lnTo>
                  <a:lnTo>
                    <a:pt x="234218" y="374749"/>
                  </a:lnTo>
                  <a:lnTo>
                    <a:pt x="234218" y="377281"/>
                  </a:lnTo>
                  <a:lnTo>
                    <a:pt x="234218" y="379813"/>
                  </a:lnTo>
                  <a:lnTo>
                    <a:pt x="231686" y="379813"/>
                  </a:lnTo>
                  <a:lnTo>
                    <a:pt x="229154" y="379813"/>
                  </a:lnTo>
                  <a:lnTo>
                    <a:pt x="226621" y="377281"/>
                  </a:lnTo>
                  <a:lnTo>
                    <a:pt x="226621" y="374749"/>
                  </a:lnTo>
                  <a:lnTo>
                    <a:pt x="226621" y="372217"/>
                  </a:lnTo>
                  <a:lnTo>
                    <a:pt x="229154" y="369685"/>
                  </a:lnTo>
                  <a:lnTo>
                    <a:pt x="226621" y="367153"/>
                  </a:lnTo>
                  <a:lnTo>
                    <a:pt x="226621" y="362089"/>
                  </a:lnTo>
                  <a:lnTo>
                    <a:pt x="224090" y="362089"/>
                  </a:lnTo>
                  <a:lnTo>
                    <a:pt x="226621" y="359556"/>
                  </a:lnTo>
                  <a:lnTo>
                    <a:pt x="226621" y="357024"/>
                  </a:lnTo>
                  <a:lnTo>
                    <a:pt x="224090" y="354492"/>
                  </a:lnTo>
                  <a:lnTo>
                    <a:pt x="224090" y="351960"/>
                  </a:lnTo>
                  <a:lnTo>
                    <a:pt x="221558" y="351960"/>
                  </a:lnTo>
                  <a:lnTo>
                    <a:pt x="221558" y="349428"/>
                  </a:lnTo>
                  <a:lnTo>
                    <a:pt x="219025" y="346896"/>
                  </a:lnTo>
                  <a:lnTo>
                    <a:pt x="219025" y="344364"/>
                  </a:lnTo>
                  <a:lnTo>
                    <a:pt x="219025" y="339300"/>
                  </a:lnTo>
                  <a:lnTo>
                    <a:pt x="219025" y="336768"/>
                  </a:lnTo>
                  <a:lnTo>
                    <a:pt x="216493" y="331704"/>
                  </a:lnTo>
                  <a:lnTo>
                    <a:pt x="213961" y="329171"/>
                  </a:lnTo>
                  <a:lnTo>
                    <a:pt x="211429" y="329171"/>
                  </a:lnTo>
                  <a:lnTo>
                    <a:pt x="206365" y="322841"/>
                  </a:lnTo>
                  <a:lnTo>
                    <a:pt x="203833" y="322841"/>
                  </a:lnTo>
                  <a:lnTo>
                    <a:pt x="203833" y="320309"/>
                  </a:lnTo>
                  <a:lnTo>
                    <a:pt x="203833" y="317777"/>
                  </a:lnTo>
                  <a:lnTo>
                    <a:pt x="206365" y="317777"/>
                  </a:lnTo>
                  <a:lnTo>
                    <a:pt x="206365" y="315245"/>
                  </a:lnTo>
                  <a:lnTo>
                    <a:pt x="215227" y="317777"/>
                  </a:lnTo>
                  <a:lnTo>
                    <a:pt x="219025" y="317777"/>
                  </a:lnTo>
                  <a:close/>
                  <a:moveTo>
                    <a:pt x="260805" y="316511"/>
                  </a:moveTo>
                  <a:lnTo>
                    <a:pt x="263337" y="319043"/>
                  </a:lnTo>
                  <a:lnTo>
                    <a:pt x="263337" y="316511"/>
                  </a:lnTo>
                  <a:lnTo>
                    <a:pt x="265869" y="316511"/>
                  </a:lnTo>
                  <a:lnTo>
                    <a:pt x="268401" y="319043"/>
                  </a:lnTo>
                  <a:lnTo>
                    <a:pt x="268401" y="321575"/>
                  </a:lnTo>
                  <a:lnTo>
                    <a:pt x="268401" y="324107"/>
                  </a:lnTo>
                  <a:lnTo>
                    <a:pt x="268401" y="326640"/>
                  </a:lnTo>
                  <a:lnTo>
                    <a:pt x="265869" y="326640"/>
                  </a:lnTo>
                  <a:lnTo>
                    <a:pt x="265869" y="329171"/>
                  </a:lnTo>
                  <a:lnTo>
                    <a:pt x="263337" y="329171"/>
                  </a:lnTo>
                  <a:lnTo>
                    <a:pt x="260805" y="331704"/>
                  </a:lnTo>
                  <a:lnTo>
                    <a:pt x="258272" y="331704"/>
                  </a:lnTo>
                  <a:lnTo>
                    <a:pt x="255741" y="329171"/>
                  </a:lnTo>
                  <a:lnTo>
                    <a:pt x="253209" y="326640"/>
                  </a:lnTo>
                  <a:lnTo>
                    <a:pt x="253209" y="324107"/>
                  </a:lnTo>
                  <a:lnTo>
                    <a:pt x="253209" y="321575"/>
                  </a:lnTo>
                  <a:lnTo>
                    <a:pt x="255741" y="316511"/>
                  </a:lnTo>
                  <a:lnTo>
                    <a:pt x="260805" y="316511"/>
                  </a:lnTo>
                  <a:close/>
                  <a:moveTo>
                    <a:pt x="200035" y="311447"/>
                  </a:moveTo>
                  <a:lnTo>
                    <a:pt x="197503" y="311447"/>
                  </a:lnTo>
                  <a:lnTo>
                    <a:pt x="197503" y="308915"/>
                  </a:lnTo>
                  <a:lnTo>
                    <a:pt x="194970" y="306383"/>
                  </a:lnTo>
                  <a:lnTo>
                    <a:pt x="194970" y="303851"/>
                  </a:lnTo>
                  <a:lnTo>
                    <a:pt x="197503" y="303851"/>
                  </a:lnTo>
                  <a:lnTo>
                    <a:pt x="197503" y="301319"/>
                  </a:lnTo>
                  <a:lnTo>
                    <a:pt x="200035" y="301319"/>
                  </a:lnTo>
                  <a:lnTo>
                    <a:pt x="202567" y="301319"/>
                  </a:lnTo>
                  <a:lnTo>
                    <a:pt x="202567" y="303851"/>
                  </a:lnTo>
                  <a:lnTo>
                    <a:pt x="205099" y="303851"/>
                  </a:lnTo>
                  <a:lnTo>
                    <a:pt x="205099" y="306383"/>
                  </a:lnTo>
                  <a:lnTo>
                    <a:pt x="202567" y="308915"/>
                  </a:lnTo>
                  <a:lnTo>
                    <a:pt x="202567" y="311447"/>
                  </a:lnTo>
                  <a:lnTo>
                    <a:pt x="200035" y="311447"/>
                  </a:lnTo>
                  <a:close/>
                  <a:moveTo>
                    <a:pt x="334235" y="293722"/>
                  </a:moveTo>
                  <a:lnTo>
                    <a:pt x="334235" y="296254"/>
                  </a:lnTo>
                  <a:lnTo>
                    <a:pt x="336767" y="293722"/>
                  </a:lnTo>
                  <a:lnTo>
                    <a:pt x="339300" y="293722"/>
                  </a:lnTo>
                  <a:lnTo>
                    <a:pt x="339300" y="296254"/>
                  </a:lnTo>
                  <a:lnTo>
                    <a:pt x="341832" y="296254"/>
                  </a:lnTo>
                  <a:lnTo>
                    <a:pt x="341832" y="298786"/>
                  </a:lnTo>
                  <a:lnTo>
                    <a:pt x="341832" y="301319"/>
                  </a:lnTo>
                  <a:lnTo>
                    <a:pt x="341832" y="303851"/>
                  </a:lnTo>
                  <a:lnTo>
                    <a:pt x="341832" y="306383"/>
                  </a:lnTo>
                  <a:lnTo>
                    <a:pt x="341832" y="308915"/>
                  </a:lnTo>
                  <a:lnTo>
                    <a:pt x="339300" y="317777"/>
                  </a:lnTo>
                  <a:lnTo>
                    <a:pt x="336767" y="317777"/>
                  </a:lnTo>
                  <a:lnTo>
                    <a:pt x="336767" y="315245"/>
                  </a:lnTo>
                  <a:lnTo>
                    <a:pt x="334235" y="315245"/>
                  </a:lnTo>
                  <a:lnTo>
                    <a:pt x="334235" y="317777"/>
                  </a:lnTo>
                  <a:lnTo>
                    <a:pt x="334235" y="320309"/>
                  </a:lnTo>
                  <a:lnTo>
                    <a:pt x="334235" y="317777"/>
                  </a:lnTo>
                  <a:lnTo>
                    <a:pt x="329171" y="315245"/>
                  </a:lnTo>
                  <a:lnTo>
                    <a:pt x="326639" y="312713"/>
                  </a:lnTo>
                  <a:lnTo>
                    <a:pt x="329171" y="310181"/>
                  </a:lnTo>
                  <a:lnTo>
                    <a:pt x="331704" y="307649"/>
                  </a:lnTo>
                  <a:lnTo>
                    <a:pt x="331704" y="301319"/>
                  </a:lnTo>
                  <a:lnTo>
                    <a:pt x="331704" y="298786"/>
                  </a:lnTo>
                  <a:lnTo>
                    <a:pt x="331704" y="296254"/>
                  </a:lnTo>
                  <a:lnTo>
                    <a:pt x="334235" y="293722"/>
                  </a:lnTo>
                  <a:close/>
                  <a:moveTo>
                    <a:pt x="268401" y="269668"/>
                  </a:moveTo>
                  <a:lnTo>
                    <a:pt x="265869" y="269668"/>
                  </a:lnTo>
                  <a:lnTo>
                    <a:pt x="265869" y="267135"/>
                  </a:lnTo>
                  <a:lnTo>
                    <a:pt x="263337" y="267135"/>
                  </a:lnTo>
                  <a:lnTo>
                    <a:pt x="263337" y="264603"/>
                  </a:lnTo>
                  <a:lnTo>
                    <a:pt x="263337" y="262071"/>
                  </a:lnTo>
                  <a:lnTo>
                    <a:pt x="263337" y="260805"/>
                  </a:lnTo>
                  <a:lnTo>
                    <a:pt x="263337" y="258273"/>
                  </a:lnTo>
                  <a:lnTo>
                    <a:pt x="265869" y="258273"/>
                  </a:lnTo>
                  <a:lnTo>
                    <a:pt x="268401" y="258273"/>
                  </a:lnTo>
                  <a:lnTo>
                    <a:pt x="268401" y="260805"/>
                  </a:lnTo>
                  <a:lnTo>
                    <a:pt x="270933" y="260805"/>
                  </a:lnTo>
                  <a:lnTo>
                    <a:pt x="270933" y="263337"/>
                  </a:lnTo>
                  <a:lnTo>
                    <a:pt x="270933" y="265869"/>
                  </a:lnTo>
                  <a:lnTo>
                    <a:pt x="270933" y="268401"/>
                  </a:lnTo>
                  <a:lnTo>
                    <a:pt x="268401" y="268401"/>
                  </a:lnTo>
                  <a:lnTo>
                    <a:pt x="268401" y="269668"/>
                  </a:lnTo>
                  <a:close/>
                  <a:moveTo>
                    <a:pt x="260805" y="255741"/>
                  </a:moveTo>
                  <a:lnTo>
                    <a:pt x="263337" y="255741"/>
                  </a:lnTo>
                  <a:lnTo>
                    <a:pt x="260805" y="255741"/>
                  </a:lnTo>
                  <a:lnTo>
                    <a:pt x="260805" y="258273"/>
                  </a:lnTo>
                  <a:lnTo>
                    <a:pt x="260805" y="255741"/>
                  </a:lnTo>
                  <a:lnTo>
                    <a:pt x="258272" y="258273"/>
                  </a:lnTo>
                  <a:lnTo>
                    <a:pt x="258272" y="260805"/>
                  </a:lnTo>
                  <a:lnTo>
                    <a:pt x="258272" y="263337"/>
                  </a:lnTo>
                  <a:lnTo>
                    <a:pt x="260805" y="263337"/>
                  </a:lnTo>
                  <a:lnTo>
                    <a:pt x="260805" y="268401"/>
                  </a:lnTo>
                  <a:lnTo>
                    <a:pt x="260805" y="270933"/>
                  </a:lnTo>
                  <a:lnTo>
                    <a:pt x="258272" y="270933"/>
                  </a:lnTo>
                  <a:lnTo>
                    <a:pt x="257007" y="270933"/>
                  </a:lnTo>
                  <a:lnTo>
                    <a:pt x="257007" y="268401"/>
                  </a:lnTo>
                  <a:lnTo>
                    <a:pt x="259539" y="268401"/>
                  </a:lnTo>
                  <a:lnTo>
                    <a:pt x="259539" y="265869"/>
                  </a:lnTo>
                  <a:lnTo>
                    <a:pt x="257007" y="263337"/>
                  </a:lnTo>
                  <a:lnTo>
                    <a:pt x="257007" y="260805"/>
                  </a:lnTo>
                  <a:lnTo>
                    <a:pt x="254474" y="258273"/>
                  </a:lnTo>
                  <a:lnTo>
                    <a:pt x="254474" y="255741"/>
                  </a:lnTo>
                  <a:lnTo>
                    <a:pt x="254474" y="253209"/>
                  </a:lnTo>
                  <a:lnTo>
                    <a:pt x="257007" y="253209"/>
                  </a:lnTo>
                  <a:lnTo>
                    <a:pt x="259539" y="253209"/>
                  </a:lnTo>
                  <a:lnTo>
                    <a:pt x="262071" y="253209"/>
                  </a:lnTo>
                  <a:lnTo>
                    <a:pt x="262071" y="255741"/>
                  </a:lnTo>
                  <a:close/>
                  <a:moveTo>
                    <a:pt x="235484" y="108880"/>
                  </a:moveTo>
                  <a:lnTo>
                    <a:pt x="240548" y="111412"/>
                  </a:lnTo>
                  <a:lnTo>
                    <a:pt x="248144" y="116476"/>
                  </a:lnTo>
                  <a:lnTo>
                    <a:pt x="250676" y="116476"/>
                  </a:lnTo>
                  <a:lnTo>
                    <a:pt x="255741" y="119008"/>
                  </a:lnTo>
                  <a:lnTo>
                    <a:pt x="255741" y="121540"/>
                  </a:lnTo>
                  <a:lnTo>
                    <a:pt x="258272" y="121540"/>
                  </a:lnTo>
                  <a:lnTo>
                    <a:pt x="260805" y="121540"/>
                  </a:lnTo>
                  <a:lnTo>
                    <a:pt x="263337" y="121540"/>
                  </a:lnTo>
                  <a:lnTo>
                    <a:pt x="263337" y="119008"/>
                  </a:lnTo>
                  <a:lnTo>
                    <a:pt x="265869" y="116476"/>
                  </a:lnTo>
                  <a:lnTo>
                    <a:pt x="268401" y="113944"/>
                  </a:lnTo>
                  <a:lnTo>
                    <a:pt x="268401" y="111412"/>
                  </a:lnTo>
                  <a:lnTo>
                    <a:pt x="270933" y="108880"/>
                  </a:lnTo>
                  <a:lnTo>
                    <a:pt x="270933" y="111412"/>
                  </a:lnTo>
                  <a:lnTo>
                    <a:pt x="273465" y="116476"/>
                  </a:lnTo>
                  <a:lnTo>
                    <a:pt x="275997" y="119008"/>
                  </a:lnTo>
                  <a:lnTo>
                    <a:pt x="273465" y="121540"/>
                  </a:lnTo>
                  <a:lnTo>
                    <a:pt x="273465" y="124073"/>
                  </a:lnTo>
                  <a:lnTo>
                    <a:pt x="270933" y="126604"/>
                  </a:lnTo>
                  <a:lnTo>
                    <a:pt x="268401" y="129137"/>
                  </a:lnTo>
                  <a:lnTo>
                    <a:pt x="268401" y="131668"/>
                  </a:lnTo>
                  <a:lnTo>
                    <a:pt x="268401" y="134201"/>
                  </a:lnTo>
                  <a:lnTo>
                    <a:pt x="268401" y="136733"/>
                  </a:lnTo>
                  <a:lnTo>
                    <a:pt x="268401" y="139265"/>
                  </a:lnTo>
                  <a:lnTo>
                    <a:pt x="268401" y="141797"/>
                  </a:lnTo>
                  <a:lnTo>
                    <a:pt x="268401" y="144329"/>
                  </a:lnTo>
                  <a:lnTo>
                    <a:pt x="268401" y="150659"/>
                  </a:lnTo>
                  <a:lnTo>
                    <a:pt x="270933" y="155724"/>
                  </a:lnTo>
                  <a:lnTo>
                    <a:pt x="270933" y="158255"/>
                  </a:lnTo>
                  <a:lnTo>
                    <a:pt x="270933" y="160788"/>
                  </a:lnTo>
                  <a:lnTo>
                    <a:pt x="273465" y="163320"/>
                  </a:lnTo>
                  <a:lnTo>
                    <a:pt x="275997" y="163320"/>
                  </a:lnTo>
                  <a:lnTo>
                    <a:pt x="278530" y="165852"/>
                  </a:lnTo>
                  <a:lnTo>
                    <a:pt x="278530" y="170916"/>
                  </a:lnTo>
                  <a:lnTo>
                    <a:pt x="281062" y="173448"/>
                  </a:lnTo>
                  <a:lnTo>
                    <a:pt x="281062" y="170916"/>
                  </a:lnTo>
                  <a:lnTo>
                    <a:pt x="281062" y="173448"/>
                  </a:lnTo>
                  <a:lnTo>
                    <a:pt x="281062" y="175980"/>
                  </a:lnTo>
                  <a:lnTo>
                    <a:pt x="278530" y="182310"/>
                  </a:lnTo>
                  <a:lnTo>
                    <a:pt x="278530" y="184842"/>
                  </a:lnTo>
                  <a:lnTo>
                    <a:pt x="273465" y="193705"/>
                  </a:lnTo>
                  <a:lnTo>
                    <a:pt x="273465" y="196237"/>
                  </a:lnTo>
                  <a:lnTo>
                    <a:pt x="270933" y="196237"/>
                  </a:lnTo>
                  <a:lnTo>
                    <a:pt x="270933" y="201301"/>
                  </a:lnTo>
                  <a:lnTo>
                    <a:pt x="270933" y="203833"/>
                  </a:lnTo>
                  <a:lnTo>
                    <a:pt x="270933" y="208897"/>
                  </a:lnTo>
                  <a:lnTo>
                    <a:pt x="268401" y="211429"/>
                  </a:lnTo>
                  <a:lnTo>
                    <a:pt x="265869" y="213961"/>
                  </a:lnTo>
                  <a:lnTo>
                    <a:pt x="265869" y="216494"/>
                  </a:lnTo>
                  <a:lnTo>
                    <a:pt x="263337" y="216494"/>
                  </a:lnTo>
                  <a:lnTo>
                    <a:pt x="263337" y="219026"/>
                  </a:lnTo>
                  <a:lnTo>
                    <a:pt x="263337" y="210163"/>
                  </a:lnTo>
                  <a:lnTo>
                    <a:pt x="265869" y="207631"/>
                  </a:lnTo>
                  <a:lnTo>
                    <a:pt x="265869" y="205099"/>
                  </a:lnTo>
                  <a:lnTo>
                    <a:pt x="268401" y="202567"/>
                  </a:lnTo>
                  <a:lnTo>
                    <a:pt x="265869" y="202567"/>
                  </a:lnTo>
                  <a:lnTo>
                    <a:pt x="265869" y="205099"/>
                  </a:lnTo>
                  <a:lnTo>
                    <a:pt x="263337" y="205099"/>
                  </a:lnTo>
                  <a:lnTo>
                    <a:pt x="260805" y="207631"/>
                  </a:lnTo>
                  <a:lnTo>
                    <a:pt x="255741" y="210163"/>
                  </a:lnTo>
                  <a:lnTo>
                    <a:pt x="253209" y="210163"/>
                  </a:lnTo>
                  <a:lnTo>
                    <a:pt x="250676" y="212696"/>
                  </a:lnTo>
                  <a:lnTo>
                    <a:pt x="250676" y="215227"/>
                  </a:lnTo>
                  <a:lnTo>
                    <a:pt x="248144" y="217760"/>
                  </a:lnTo>
                  <a:lnTo>
                    <a:pt x="245612" y="220292"/>
                  </a:lnTo>
                  <a:lnTo>
                    <a:pt x="245612" y="222824"/>
                  </a:lnTo>
                  <a:lnTo>
                    <a:pt x="245612" y="225356"/>
                  </a:lnTo>
                  <a:lnTo>
                    <a:pt x="248144" y="225356"/>
                  </a:lnTo>
                  <a:lnTo>
                    <a:pt x="250676" y="225356"/>
                  </a:lnTo>
                  <a:lnTo>
                    <a:pt x="250676" y="227888"/>
                  </a:lnTo>
                  <a:lnTo>
                    <a:pt x="248144" y="230420"/>
                  </a:lnTo>
                  <a:lnTo>
                    <a:pt x="245612" y="235484"/>
                  </a:lnTo>
                  <a:lnTo>
                    <a:pt x="240548" y="241814"/>
                  </a:lnTo>
                  <a:lnTo>
                    <a:pt x="240548" y="244347"/>
                  </a:lnTo>
                  <a:lnTo>
                    <a:pt x="240548" y="246879"/>
                  </a:lnTo>
                  <a:lnTo>
                    <a:pt x="240548" y="249411"/>
                  </a:lnTo>
                  <a:lnTo>
                    <a:pt x="243081" y="249411"/>
                  </a:lnTo>
                  <a:lnTo>
                    <a:pt x="243081" y="251943"/>
                  </a:lnTo>
                  <a:lnTo>
                    <a:pt x="245612" y="257007"/>
                  </a:lnTo>
                  <a:lnTo>
                    <a:pt x="248144" y="262071"/>
                  </a:lnTo>
                  <a:lnTo>
                    <a:pt x="248144" y="264603"/>
                  </a:lnTo>
                  <a:lnTo>
                    <a:pt x="248144" y="267135"/>
                  </a:lnTo>
                  <a:lnTo>
                    <a:pt x="250676" y="269668"/>
                  </a:lnTo>
                  <a:lnTo>
                    <a:pt x="250676" y="272199"/>
                  </a:lnTo>
                  <a:lnTo>
                    <a:pt x="248144" y="274732"/>
                  </a:lnTo>
                  <a:lnTo>
                    <a:pt x="248144" y="277264"/>
                  </a:lnTo>
                  <a:lnTo>
                    <a:pt x="250676" y="282328"/>
                  </a:lnTo>
                  <a:lnTo>
                    <a:pt x="250676" y="287392"/>
                  </a:lnTo>
                  <a:lnTo>
                    <a:pt x="253209" y="289924"/>
                  </a:lnTo>
                  <a:lnTo>
                    <a:pt x="253209" y="292456"/>
                  </a:lnTo>
                  <a:lnTo>
                    <a:pt x="253209" y="294988"/>
                  </a:lnTo>
                  <a:lnTo>
                    <a:pt x="253209" y="297520"/>
                  </a:lnTo>
                  <a:lnTo>
                    <a:pt x="253209" y="300053"/>
                  </a:lnTo>
                  <a:lnTo>
                    <a:pt x="258272" y="302584"/>
                  </a:lnTo>
                  <a:lnTo>
                    <a:pt x="260805" y="300053"/>
                  </a:lnTo>
                  <a:lnTo>
                    <a:pt x="265869" y="297520"/>
                  </a:lnTo>
                  <a:lnTo>
                    <a:pt x="268401" y="297520"/>
                  </a:lnTo>
                  <a:lnTo>
                    <a:pt x="270933" y="292456"/>
                  </a:lnTo>
                  <a:lnTo>
                    <a:pt x="273465" y="292456"/>
                  </a:lnTo>
                  <a:lnTo>
                    <a:pt x="273465" y="294988"/>
                  </a:lnTo>
                  <a:lnTo>
                    <a:pt x="275997" y="292456"/>
                  </a:lnTo>
                  <a:lnTo>
                    <a:pt x="278530" y="289924"/>
                  </a:lnTo>
                  <a:lnTo>
                    <a:pt x="281062" y="289924"/>
                  </a:lnTo>
                  <a:lnTo>
                    <a:pt x="283593" y="289924"/>
                  </a:lnTo>
                  <a:lnTo>
                    <a:pt x="286126" y="289924"/>
                  </a:lnTo>
                  <a:lnTo>
                    <a:pt x="288658" y="289924"/>
                  </a:lnTo>
                  <a:lnTo>
                    <a:pt x="291190" y="289924"/>
                  </a:lnTo>
                  <a:lnTo>
                    <a:pt x="293722" y="292456"/>
                  </a:lnTo>
                  <a:lnTo>
                    <a:pt x="296254" y="294988"/>
                  </a:lnTo>
                  <a:lnTo>
                    <a:pt x="298786" y="300053"/>
                  </a:lnTo>
                  <a:lnTo>
                    <a:pt x="301318" y="305117"/>
                  </a:lnTo>
                  <a:lnTo>
                    <a:pt x="301318" y="310181"/>
                  </a:lnTo>
                  <a:lnTo>
                    <a:pt x="301318" y="312713"/>
                  </a:lnTo>
                  <a:lnTo>
                    <a:pt x="301318" y="315245"/>
                  </a:lnTo>
                  <a:lnTo>
                    <a:pt x="301318" y="317777"/>
                  </a:lnTo>
                  <a:lnTo>
                    <a:pt x="303850" y="317777"/>
                  </a:lnTo>
                  <a:lnTo>
                    <a:pt x="301318" y="320309"/>
                  </a:lnTo>
                  <a:lnTo>
                    <a:pt x="303850" y="317777"/>
                  </a:lnTo>
                  <a:lnTo>
                    <a:pt x="308914" y="315245"/>
                  </a:lnTo>
                  <a:lnTo>
                    <a:pt x="308914" y="312713"/>
                  </a:lnTo>
                  <a:lnTo>
                    <a:pt x="308914" y="307649"/>
                  </a:lnTo>
                  <a:lnTo>
                    <a:pt x="306383" y="305117"/>
                  </a:lnTo>
                  <a:lnTo>
                    <a:pt x="308914" y="302584"/>
                  </a:lnTo>
                  <a:lnTo>
                    <a:pt x="311446" y="300053"/>
                  </a:lnTo>
                  <a:lnTo>
                    <a:pt x="311446" y="302584"/>
                  </a:lnTo>
                  <a:lnTo>
                    <a:pt x="313979" y="305117"/>
                  </a:lnTo>
                  <a:lnTo>
                    <a:pt x="319043" y="307649"/>
                  </a:lnTo>
                  <a:lnTo>
                    <a:pt x="321575" y="310181"/>
                  </a:lnTo>
                  <a:lnTo>
                    <a:pt x="330437" y="315245"/>
                  </a:lnTo>
                  <a:lnTo>
                    <a:pt x="332969" y="315245"/>
                  </a:lnTo>
                  <a:lnTo>
                    <a:pt x="332969" y="317777"/>
                  </a:lnTo>
                  <a:lnTo>
                    <a:pt x="320309" y="317777"/>
                  </a:lnTo>
                  <a:lnTo>
                    <a:pt x="317777" y="317777"/>
                  </a:lnTo>
                  <a:lnTo>
                    <a:pt x="315244" y="317777"/>
                  </a:lnTo>
                  <a:lnTo>
                    <a:pt x="312713" y="317777"/>
                  </a:lnTo>
                  <a:lnTo>
                    <a:pt x="312713" y="320309"/>
                  </a:lnTo>
                  <a:lnTo>
                    <a:pt x="310181" y="322841"/>
                  </a:lnTo>
                  <a:lnTo>
                    <a:pt x="310181" y="325373"/>
                  </a:lnTo>
                  <a:lnTo>
                    <a:pt x="315244" y="327905"/>
                  </a:lnTo>
                  <a:lnTo>
                    <a:pt x="317777" y="330437"/>
                  </a:lnTo>
                  <a:lnTo>
                    <a:pt x="317777" y="332970"/>
                  </a:lnTo>
                  <a:lnTo>
                    <a:pt x="317777" y="335502"/>
                  </a:lnTo>
                  <a:lnTo>
                    <a:pt x="320309" y="335502"/>
                  </a:lnTo>
                  <a:lnTo>
                    <a:pt x="320309" y="332970"/>
                  </a:lnTo>
                  <a:lnTo>
                    <a:pt x="322841" y="330437"/>
                  </a:lnTo>
                  <a:lnTo>
                    <a:pt x="325373" y="330437"/>
                  </a:lnTo>
                  <a:lnTo>
                    <a:pt x="325373" y="332970"/>
                  </a:lnTo>
                  <a:lnTo>
                    <a:pt x="327905" y="332970"/>
                  </a:lnTo>
                  <a:lnTo>
                    <a:pt x="330437" y="332970"/>
                  </a:lnTo>
                  <a:lnTo>
                    <a:pt x="330437" y="335502"/>
                  </a:lnTo>
                  <a:lnTo>
                    <a:pt x="332969" y="335502"/>
                  </a:lnTo>
                  <a:lnTo>
                    <a:pt x="335502" y="338034"/>
                  </a:lnTo>
                  <a:lnTo>
                    <a:pt x="338034" y="340566"/>
                  </a:lnTo>
                  <a:lnTo>
                    <a:pt x="338034" y="343098"/>
                  </a:lnTo>
                  <a:lnTo>
                    <a:pt x="335502" y="348162"/>
                  </a:lnTo>
                  <a:lnTo>
                    <a:pt x="335502" y="350694"/>
                  </a:lnTo>
                  <a:lnTo>
                    <a:pt x="332969" y="353226"/>
                  </a:lnTo>
                  <a:lnTo>
                    <a:pt x="332969" y="355758"/>
                  </a:lnTo>
                  <a:lnTo>
                    <a:pt x="332969" y="358291"/>
                  </a:lnTo>
                  <a:lnTo>
                    <a:pt x="332969" y="363355"/>
                  </a:lnTo>
                  <a:lnTo>
                    <a:pt x="332969" y="365887"/>
                  </a:lnTo>
                  <a:lnTo>
                    <a:pt x="330437" y="370951"/>
                  </a:lnTo>
                  <a:lnTo>
                    <a:pt x="330437" y="373483"/>
                  </a:lnTo>
                  <a:lnTo>
                    <a:pt x="327905" y="370951"/>
                  </a:lnTo>
                  <a:lnTo>
                    <a:pt x="322841" y="365887"/>
                  </a:lnTo>
                  <a:lnTo>
                    <a:pt x="322841" y="363355"/>
                  </a:lnTo>
                  <a:lnTo>
                    <a:pt x="322841" y="358291"/>
                  </a:lnTo>
                  <a:lnTo>
                    <a:pt x="320309" y="355758"/>
                  </a:lnTo>
                  <a:lnTo>
                    <a:pt x="317777" y="358291"/>
                  </a:lnTo>
                  <a:lnTo>
                    <a:pt x="315244" y="355758"/>
                  </a:lnTo>
                  <a:lnTo>
                    <a:pt x="312713" y="355758"/>
                  </a:lnTo>
                  <a:lnTo>
                    <a:pt x="310181" y="353226"/>
                  </a:lnTo>
                  <a:lnTo>
                    <a:pt x="310181" y="350694"/>
                  </a:lnTo>
                  <a:lnTo>
                    <a:pt x="307648" y="350694"/>
                  </a:lnTo>
                  <a:lnTo>
                    <a:pt x="307648" y="336768"/>
                  </a:lnTo>
                  <a:lnTo>
                    <a:pt x="305116" y="336768"/>
                  </a:lnTo>
                  <a:lnTo>
                    <a:pt x="305116" y="339300"/>
                  </a:lnTo>
                  <a:lnTo>
                    <a:pt x="302584" y="339300"/>
                  </a:lnTo>
                  <a:lnTo>
                    <a:pt x="302584" y="336768"/>
                  </a:lnTo>
                  <a:lnTo>
                    <a:pt x="302584" y="334235"/>
                  </a:lnTo>
                  <a:lnTo>
                    <a:pt x="302584" y="331704"/>
                  </a:lnTo>
                  <a:lnTo>
                    <a:pt x="300053" y="326640"/>
                  </a:lnTo>
                  <a:lnTo>
                    <a:pt x="300053" y="321575"/>
                  </a:lnTo>
                  <a:lnTo>
                    <a:pt x="300053" y="319043"/>
                  </a:lnTo>
                  <a:lnTo>
                    <a:pt x="297520" y="319043"/>
                  </a:lnTo>
                  <a:lnTo>
                    <a:pt x="297520" y="316511"/>
                  </a:lnTo>
                  <a:lnTo>
                    <a:pt x="294988" y="316511"/>
                  </a:lnTo>
                  <a:lnTo>
                    <a:pt x="294988" y="316511"/>
                  </a:lnTo>
                  <a:lnTo>
                    <a:pt x="289924" y="313979"/>
                  </a:lnTo>
                  <a:lnTo>
                    <a:pt x="289924" y="311447"/>
                  </a:lnTo>
                  <a:lnTo>
                    <a:pt x="287392" y="308915"/>
                  </a:lnTo>
                  <a:lnTo>
                    <a:pt x="289924" y="308915"/>
                  </a:lnTo>
                  <a:lnTo>
                    <a:pt x="289924" y="306383"/>
                  </a:lnTo>
                  <a:lnTo>
                    <a:pt x="287392" y="306383"/>
                  </a:lnTo>
                  <a:lnTo>
                    <a:pt x="287392" y="308915"/>
                  </a:lnTo>
                  <a:lnTo>
                    <a:pt x="284860" y="308915"/>
                  </a:lnTo>
                  <a:lnTo>
                    <a:pt x="282328" y="306383"/>
                  </a:lnTo>
                  <a:lnTo>
                    <a:pt x="279795" y="303851"/>
                  </a:lnTo>
                  <a:lnTo>
                    <a:pt x="282328" y="301319"/>
                  </a:lnTo>
                  <a:lnTo>
                    <a:pt x="282328" y="298786"/>
                  </a:lnTo>
                  <a:lnTo>
                    <a:pt x="279795" y="298786"/>
                  </a:lnTo>
                  <a:lnTo>
                    <a:pt x="279795" y="296254"/>
                  </a:lnTo>
                  <a:lnTo>
                    <a:pt x="277263" y="296254"/>
                  </a:lnTo>
                  <a:lnTo>
                    <a:pt x="277263" y="301319"/>
                  </a:lnTo>
                  <a:lnTo>
                    <a:pt x="277263" y="306383"/>
                  </a:lnTo>
                  <a:lnTo>
                    <a:pt x="277263" y="308915"/>
                  </a:lnTo>
                  <a:lnTo>
                    <a:pt x="279795" y="313979"/>
                  </a:lnTo>
                  <a:lnTo>
                    <a:pt x="279795" y="316511"/>
                  </a:lnTo>
                  <a:lnTo>
                    <a:pt x="282328" y="316511"/>
                  </a:lnTo>
                  <a:lnTo>
                    <a:pt x="282328" y="319043"/>
                  </a:lnTo>
                  <a:lnTo>
                    <a:pt x="282328" y="321575"/>
                  </a:lnTo>
                  <a:lnTo>
                    <a:pt x="284860" y="326640"/>
                  </a:lnTo>
                  <a:lnTo>
                    <a:pt x="284860" y="329171"/>
                  </a:lnTo>
                  <a:lnTo>
                    <a:pt x="279795" y="331704"/>
                  </a:lnTo>
                  <a:lnTo>
                    <a:pt x="277263" y="329171"/>
                  </a:lnTo>
                  <a:lnTo>
                    <a:pt x="277263" y="326640"/>
                  </a:lnTo>
                  <a:lnTo>
                    <a:pt x="277263" y="324107"/>
                  </a:lnTo>
                  <a:lnTo>
                    <a:pt x="277263" y="321575"/>
                  </a:lnTo>
                  <a:lnTo>
                    <a:pt x="272199" y="316511"/>
                  </a:lnTo>
                  <a:lnTo>
                    <a:pt x="269667" y="311447"/>
                  </a:lnTo>
                  <a:lnTo>
                    <a:pt x="267135" y="311447"/>
                  </a:lnTo>
                  <a:lnTo>
                    <a:pt x="264603" y="308915"/>
                  </a:lnTo>
                  <a:lnTo>
                    <a:pt x="262071" y="303851"/>
                  </a:lnTo>
                  <a:lnTo>
                    <a:pt x="259539" y="303851"/>
                  </a:lnTo>
                  <a:lnTo>
                    <a:pt x="254474" y="298786"/>
                  </a:lnTo>
                  <a:lnTo>
                    <a:pt x="251942" y="298786"/>
                  </a:lnTo>
                  <a:lnTo>
                    <a:pt x="251942" y="296254"/>
                  </a:lnTo>
                  <a:lnTo>
                    <a:pt x="249411" y="293722"/>
                  </a:lnTo>
                  <a:lnTo>
                    <a:pt x="246879" y="296254"/>
                  </a:lnTo>
                  <a:lnTo>
                    <a:pt x="239282" y="301319"/>
                  </a:lnTo>
                  <a:lnTo>
                    <a:pt x="239282" y="303851"/>
                  </a:lnTo>
                  <a:lnTo>
                    <a:pt x="236750" y="308915"/>
                  </a:lnTo>
                  <a:lnTo>
                    <a:pt x="234218" y="308915"/>
                  </a:lnTo>
                  <a:lnTo>
                    <a:pt x="231686" y="311447"/>
                  </a:lnTo>
                  <a:lnTo>
                    <a:pt x="229154" y="308915"/>
                  </a:lnTo>
                  <a:lnTo>
                    <a:pt x="226621" y="308915"/>
                  </a:lnTo>
                  <a:lnTo>
                    <a:pt x="224090" y="308915"/>
                  </a:lnTo>
                  <a:lnTo>
                    <a:pt x="224090" y="306383"/>
                  </a:lnTo>
                  <a:lnTo>
                    <a:pt x="224090" y="303851"/>
                  </a:lnTo>
                  <a:lnTo>
                    <a:pt x="221558" y="303851"/>
                  </a:lnTo>
                  <a:lnTo>
                    <a:pt x="219025" y="298786"/>
                  </a:lnTo>
                  <a:lnTo>
                    <a:pt x="213961" y="296254"/>
                  </a:lnTo>
                  <a:lnTo>
                    <a:pt x="211429" y="296254"/>
                  </a:lnTo>
                  <a:lnTo>
                    <a:pt x="211429" y="298786"/>
                  </a:lnTo>
                  <a:lnTo>
                    <a:pt x="211429" y="301319"/>
                  </a:lnTo>
                  <a:lnTo>
                    <a:pt x="211429" y="303851"/>
                  </a:lnTo>
                  <a:lnTo>
                    <a:pt x="208897" y="301319"/>
                  </a:lnTo>
                  <a:lnTo>
                    <a:pt x="208897" y="298786"/>
                  </a:lnTo>
                  <a:lnTo>
                    <a:pt x="208897" y="296254"/>
                  </a:lnTo>
                  <a:lnTo>
                    <a:pt x="208897" y="293722"/>
                  </a:lnTo>
                  <a:lnTo>
                    <a:pt x="208897" y="288658"/>
                  </a:lnTo>
                  <a:lnTo>
                    <a:pt x="208897" y="286126"/>
                  </a:lnTo>
                  <a:lnTo>
                    <a:pt x="208897" y="283594"/>
                  </a:lnTo>
                  <a:lnTo>
                    <a:pt x="208897" y="286126"/>
                  </a:lnTo>
                  <a:lnTo>
                    <a:pt x="211429" y="286126"/>
                  </a:lnTo>
                  <a:lnTo>
                    <a:pt x="211429" y="283594"/>
                  </a:lnTo>
                  <a:lnTo>
                    <a:pt x="213961" y="283594"/>
                  </a:lnTo>
                  <a:lnTo>
                    <a:pt x="216493" y="281062"/>
                  </a:lnTo>
                  <a:lnTo>
                    <a:pt x="219025" y="278530"/>
                  </a:lnTo>
                  <a:lnTo>
                    <a:pt x="221558" y="275998"/>
                  </a:lnTo>
                  <a:lnTo>
                    <a:pt x="221558" y="273466"/>
                  </a:lnTo>
                  <a:lnTo>
                    <a:pt x="221558" y="268401"/>
                  </a:lnTo>
                  <a:lnTo>
                    <a:pt x="219025" y="265869"/>
                  </a:lnTo>
                  <a:lnTo>
                    <a:pt x="216493" y="263337"/>
                  </a:lnTo>
                  <a:lnTo>
                    <a:pt x="219025" y="263337"/>
                  </a:lnTo>
                  <a:lnTo>
                    <a:pt x="216493" y="263337"/>
                  </a:lnTo>
                  <a:lnTo>
                    <a:pt x="213961" y="260805"/>
                  </a:lnTo>
                  <a:lnTo>
                    <a:pt x="211429" y="260805"/>
                  </a:lnTo>
                  <a:lnTo>
                    <a:pt x="211429" y="265869"/>
                  </a:lnTo>
                  <a:lnTo>
                    <a:pt x="213961" y="268401"/>
                  </a:lnTo>
                  <a:lnTo>
                    <a:pt x="213961" y="273466"/>
                  </a:lnTo>
                  <a:lnTo>
                    <a:pt x="213961" y="275998"/>
                  </a:lnTo>
                  <a:lnTo>
                    <a:pt x="213961" y="278530"/>
                  </a:lnTo>
                  <a:lnTo>
                    <a:pt x="211429" y="278530"/>
                  </a:lnTo>
                  <a:lnTo>
                    <a:pt x="208897" y="278530"/>
                  </a:lnTo>
                  <a:lnTo>
                    <a:pt x="206365" y="275998"/>
                  </a:lnTo>
                  <a:lnTo>
                    <a:pt x="206365" y="273466"/>
                  </a:lnTo>
                  <a:lnTo>
                    <a:pt x="203833" y="268401"/>
                  </a:lnTo>
                  <a:lnTo>
                    <a:pt x="201300" y="265869"/>
                  </a:lnTo>
                  <a:lnTo>
                    <a:pt x="201300" y="263337"/>
                  </a:lnTo>
                  <a:lnTo>
                    <a:pt x="203833" y="260805"/>
                  </a:lnTo>
                  <a:lnTo>
                    <a:pt x="201300" y="258273"/>
                  </a:lnTo>
                  <a:lnTo>
                    <a:pt x="198769" y="260805"/>
                  </a:lnTo>
                  <a:lnTo>
                    <a:pt x="198769" y="263337"/>
                  </a:lnTo>
                  <a:lnTo>
                    <a:pt x="196237" y="263337"/>
                  </a:lnTo>
                  <a:lnTo>
                    <a:pt x="193705" y="258273"/>
                  </a:lnTo>
                  <a:lnTo>
                    <a:pt x="193705" y="255741"/>
                  </a:lnTo>
                  <a:lnTo>
                    <a:pt x="193705" y="253209"/>
                  </a:lnTo>
                  <a:lnTo>
                    <a:pt x="193705" y="250677"/>
                  </a:lnTo>
                  <a:lnTo>
                    <a:pt x="193705" y="248145"/>
                  </a:lnTo>
                  <a:lnTo>
                    <a:pt x="193705" y="245612"/>
                  </a:lnTo>
                  <a:lnTo>
                    <a:pt x="193705" y="240548"/>
                  </a:lnTo>
                  <a:lnTo>
                    <a:pt x="191172" y="240548"/>
                  </a:lnTo>
                  <a:lnTo>
                    <a:pt x="191172" y="235484"/>
                  </a:lnTo>
                  <a:lnTo>
                    <a:pt x="188640" y="232952"/>
                  </a:lnTo>
                  <a:lnTo>
                    <a:pt x="188640" y="235484"/>
                  </a:lnTo>
                  <a:lnTo>
                    <a:pt x="191172" y="232952"/>
                  </a:lnTo>
                  <a:lnTo>
                    <a:pt x="188640" y="227888"/>
                  </a:lnTo>
                  <a:lnTo>
                    <a:pt x="188640" y="225356"/>
                  </a:lnTo>
                  <a:lnTo>
                    <a:pt x="188640" y="220292"/>
                  </a:lnTo>
                  <a:lnTo>
                    <a:pt x="188640" y="217760"/>
                  </a:lnTo>
                  <a:lnTo>
                    <a:pt x="186109" y="212696"/>
                  </a:lnTo>
                  <a:lnTo>
                    <a:pt x="186109" y="215227"/>
                  </a:lnTo>
                  <a:lnTo>
                    <a:pt x="183576" y="215227"/>
                  </a:lnTo>
                  <a:lnTo>
                    <a:pt x="183576" y="212696"/>
                  </a:lnTo>
                  <a:lnTo>
                    <a:pt x="183576" y="203833"/>
                  </a:lnTo>
                  <a:lnTo>
                    <a:pt x="183576" y="198769"/>
                  </a:lnTo>
                  <a:lnTo>
                    <a:pt x="186109" y="196237"/>
                  </a:lnTo>
                  <a:lnTo>
                    <a:pt x="188640" y="193705"/>
                  </a:lnTo>
                  <a:lnTo>
                    <a:pt x="188640" y="196237"/>
                  </a:lnTo>
                  <a:lnTo>
                    <a:pt x="188640" y="193705"/>
                  </a:lnTo>
                  <a:lnTo>
                    <a:pt x="191172" y="193705"/>
                  </a:lnTo>
                  <a:lnTo>
                    <a:pt x="193705" y="193705"/>
                  </a:lnTo>
                  <a:lnTo>
                    <a:pt x="193705" y="196237"/>
                  </a:lnTo>
                  <a:lnTo>
                    <a:pt x="196237" y="196237"/>
                  </a:lnTo>
                  <a:lnTo>
                    <a:pt x="196237" y="198769"/>
                  </a:lnTo>
                  <a:lnTo>
                    <a:pt x="196237" y="201301"/>
                  </a:lnTo>
                  <a:lnTo>
                    <a:pt x="193705" y="203833"/>
                  </a:lnTo>
                  <a:lnTo>
                    <a:pt x="196237" y="208897"/>
                  </a:lnTo>
                  <a:lnTo>
                    <a:pt x="196237" y="211429"/>
                  </a:lnTo>
                  <a:lnTo>
                    <a:pt x="198769" y="211429"/>
                  </a:lnTo>
                  <a:lnTo>
                    <a:pt x="201300" y="211429"/>
                  </a:lnTo>
                  <a:lnTo>
                    <a:pt x="203833" y="208897"/>
                  </a:lnTo>
                  <a:lnTo>
                    <a:pt x="206365" y="208897"/>
                  </a:lnTo>
                  <a:lnTo>
                    <a:pt x="206365" y="206365"/>
                  </a:lnTo>
                  <a:lnTo>
                    <a:pt x="206365" y="203833"/>
                  </a:lnTo>
                  <a:lnTo>
                    <a:pt x="206365" y="201301"/>
                  </a:lnTo>
                  <a:lnTo>
                    <a:pt x="206365" y="198769"/>
                  </a:lnTo>
                  <a:lnTo>
                    <a:pt x="203833" y="193705"/>
                  </a:lnTo>
                  <a:lnTo>
                    <a:pt x="203833" y="187375"/>
                  </a:lnTo>
                  <a:lnTo>
                    <a:pt x="203833" y="184842"/>
                  </a:lnTo>
                  <a:lnTo>
                    <a:pt x="206365" y="175980"/>
                  </a:lnTo>
                  <a:lnTo>
                    <a:pt x="208897" y="170916"/>
                  </a:lnTo>
                  <a:lnTo>
                    <a:pt x="208897" y="168384"/>
                  </a:lnTo>
                  <a:lnTo>
                    <a:pt x="206365" y="162054"/>
                  </a:lnTo>
                  <a:lnTo>
                    <a:pt x="208897" y="155724"/>
                  </a:lnTo>
                  <a:lnTo>
                    <a:pt x="208897" y="153191"/>
                  </a:lnTo>
                  <a:lnTo>
                    <a:pt x="206365" y="150659"/>
                  </a:lnTo>
                  <a:lnTo>
                    <a:pt x="206365" y="148127"/>
                  </a:lnTo>
                  <a:lnTo>
                    <a:pt x="203833" y="148127"/>
                  </a:lnTo>
                  <a:lnTo>
                    <a:pt x="203833" y="145595"/>
                  </a:lnTo>
                  <a:lnTo>
                    <a:pt x="203833" y="143063"/>
                  </a:lnTo>
                  <a:lnTo>
                    <a:pt x="206365" y="140531"/>
                  </a:lnTo>
                  <a:lnTo>
                    <a:pt x="208897" y="140531"/>
                  </a:lnTo>
                  <a:lnTo>
                    <a:pt x="208897" y="135467"/>
                  </a:lnTo>
                  <a:lnTo>
                    <a:pt x="208897" y="134201"/>
                  </a:lnTo>
                  <a:lnTo>
                    <a:pt x="208897" y="127870"/>
                  </a:lnTo>
                  <a:lnTo>
                    <a:pt x="211429" y="122806"/>
                  </a:lnTo>
                  <a:lnTo>
                    <a:pt x="211429" y="120274"/>
                  </a:lnTo>
                  <a:lnTo>
                    <a:pt x="213961" y="117742"/>
                  </a:lnTo>
                  <a:lnTo>
                    <a:pt x="213961" y="115210"/>
                  </a:lnTo>
                  <a:lnTo>
                    <a:pt x="213961" y="112678"/>
                  </a:lnTo>
                  <a:lnTo>
                    <a:pt x="211429" y="110146"/>
                  </a:lnTo>
                  <a:lnTo>
                    <a:pt x="213961" y="110146"/>
                  </a:lnTo>
                  <a:lnTo>
                    <a:pt x="213961" y="108880"/>
                  </a:lnTo>
                  <a:lnTo>
                    <a:pt x="216493" y="108880"/>
                  </a:lnTo>
                  <a:lnTo>
                    <a:pt x="219025" y="108880"/>
                  </a:lnTo>
                  <a:lnTo>
                    <a:pt x="221558" y="108880"/>
                  </a:lnTo>
                  <a:lnTo>
                    <a:pt x="224090" y="106348"/>
                  </a:lnTo>
                  <a:lnTo>
                    <a:pt x="224090" y="108880"/>
                  </a:lnTo>
                  <a:lnTo>
                    <a:pt x="226621" y="108880"/>
                  </a:lnTo>
                  <a:lnTo>
                    <a:pt x="226621" y="106348"/>
                  </a:lnTo>
                  <a:lnTo>
                    <a:pt x="229154" y="106348"/>
                  </a:lnTo>
                  <a:lnTo>
                    <a:pt x="231686" y="106348"/>
                  </a:lnTo>
                  <a:lnTo>
                    <a:pt x="234218" y="106348"/>
                  </a:lnTo>
                  <a:lnTo>
                    <a:pt x="236750" y="106348"/>
                  </a:lnTo>
                  <a:lnTo>
                    <a:pt x="236750" y="108880"/>
                  </a:lnTo>
                  <a:close/>
                  <a:moveTo>
                    <a:pt x="240548" y="98752"/>
                  </a:moveTo>
                  <a:lnTo>
                    <a:pt x="238016" y="98752"/>
                  </a:lnTo>
                  <a:lnTo>
                    <a:pt x="235484" y="96219"/>
                  </a:lnTo>
                  <a:lnTo>
                    <a:pt x="235484" y="93687"/>
                  </a:lnTo>
                  <a:lnTo>
                    <a:pt x="235484" y="91155"/>
                  </a:lnTo>
                  <a:lnTo>
                    <a:pt x="238016" y="91155"/>
                  </a:lnTo>
                  <a:lnTo>
                    <a:pt x="238016" y="88623"/>
                  </a:lnTo>
                  <a:lnTo>
                    <a:pt x="240548" y="88623"/>
                  </a:lnTo>
                  <a:lnTo>
                    <a:pt x="243081" y="88623"/>
                  </a:lnTo>
                  <a:lnTo>
                    <a:pt x="243081" y="91155"/>
                  </a:lnTo>
                  <a:lnTo>
                    <a:pt x="245612" y="93687"/>
                  </a:lnTo>
                  <a:lnTo>
                    <a:pt x="245612" y="96219"/>
                  </a:lnTo>
                  <a:lnTo>
                    <a:pt x="243081" y="96219"/>
                  </a:lnTo>
                  <a:lnTo>
                    <a:pt x="243081" y="98752"/>
                  </a:lnTo>
                  <a:lnTo>
                    <a:pt x="240548" y="98752"/>
                  </a:lnTo>
                  <a:close/>
                  <a:moveTo>
                    <a:pt x="258272" y="97486"/>
                  </a:moveTo>
                  <a:lnTo>
                    <a:pt x="255741" y="100017"/>
                  </a:lnTo>
                  <a:lnTo>
                    <a:pt x="255741" y="97486"/>
                  </a:lnTo>
                  <a:lnTo>
                    <a:pt x="253209" y="97486"/>
                  </a:lnTo>
                  <a:lnTo>
                    <a:pt x="253209" y="94953"/>
                  </a:lnTo>
                  <a:lnTo>
                    <a:pt x="253209" y="92421"/>
                  </a:lnTo>
                  <a:lnTo>
                    <a:pt x="253209" y="89889"/>
                  </a:lnTo>
                  <a:lnTo>
                    <a:pt x="255741" y="89889"/>
                  </a:lnTo>
                  <a:lnTo>
                    <a:pt x="255741" y="87357"/>
                  </a:lnTo>
                  <a:lnTo>
                    <a:pt x="258272" y="87357"/>
                  </a:lnTo>
                  <a:lnTo>
                    <a:pt x="258272" y="89889"/>
                  </a:lnTo>
                  <a:lnTo>
                    <a:pt x="260805" y="89889"/>
                  </a:lnTo>
                  <a:lnTo>
                    <a:pt x="260805" y="92421"/>
                  </a:lnTo>
                  <a:lnTo>
                    <a:pt x="260805" y="94953"/>
                  </a:lnTo>
                  <a:lnTo>
                    <a:pt x="260805" y="97486"/>
                  </a:lnTo>
                  <a:lnTo>
                    <a:pt x="258272" y="97486"/>
                  </a:lnTo>
                  <a:close/>
                  <a:moveTo>
                    <a:pt x="235484" y="89889"/>
                  </a:moveTo>
                  <a:lnTo>
                    <a:pt x="232952" y="89889"/>
                  </a:lnTo>
                  <a:lnTo>
                    <a:pt x="230420" y="89889"/>
                  </a:lnTo>
                  <a:lnTo>
                    <a:pt x="230420" y="87357"/>
                  </a:lnTo>
                  <a:lnTo>
                    <a:pt x="230420" y="84825"/>
                  </a:lnTo>
                  <a:lnTo>
                    <a:pt x="230420" y="83559"/>
                  </a:lnTo>
                  <a:lnTo>
                    <a:pt x="232952" y="83559"/>
                  </a:lnTo>
                  <a:lnTo>
                    <a:pt x="232952" y="81027"/>
                  </a:lnTo>
                  <a:lnTo>
                    <a:pt x="235484" y="81027"/>
                  </a:lnTo>
                  <a:lnTo>
                    <a:pt x="238016" y="83559"/>
                  </a:lnTo>
                  <a:lnTo>
                    <a:pt x="238016" y="86091"/>
                  </a:lnTo>
                  <a:lnTo>
                    <a:pt x="238016" y="88623"/>
                  </a:lnTo>
                  <a:lnTo>
                    <a:pt x="238016" y="91155"/>
                  </a:lnTo>
                  <a:lnTo>
                    <a:pt x="235484" y="91155"/>
                  </a:lnTo>
                  <a:close/>
                  <a:moveTo>
                    <a:pt x="241814" y="81027"/>
                  </a:moveTo>
                  <a:lnTo>
                    <a:pt x="239282" y="81027"/>
                  </a:lnTo>
                  <a:lnTo>
                    <a:pt x="239282" y="78495"/>
                  </a:lnTo>
                  <a:lnTo>
                    <a:pt x="236750" y="78495"/>
                  </a:lnTo>
                  <a:lnTo>
                    <a:pt x="236750" y="75963"/>
                  </a:lnTo>
                  <a:lnTo>
                    <a:pt x="236750" y="73431"/>
                  </a:lnTo>
                  <a:lnTo>
                    <a:pt x="239282" y="73431"/>
                  </a:lnTo>
                  <a:lnTo>
                    <a:pt x="239282" y="70899"/>
                  </a:lnTo>
                  <a:lnTo>
                    <a:pt x="241814" y="70899"/>
                  </a:lnTo>
                  <a:lnTo>
                    <a:pt x="244346" y="70899"/>
                  </a:lnTo>
                  <a:lnTo>
                    <a:pt x="244346" y="73431"/>
                  </a:lnTo>
                  <a:lnTo>
                    <a:pt x="246879" y="73431"/>
                  </a:lnTo>
                  <a:lnTo>
                    <a:pt x="246879" y="75963"/>
                  </a:lnTo>
                  <a:lnTo>
                    <a:pt x="246879" y="78495"/>
                  </a:lnTo>
                  <a:lnTo>
                    <a:pt x="244346" y="78495"/>
                  </a:lnTo>
                  <a:lnTo>
                    <a:pt x="244346" y="81027"/>
                  </a:lnTo>
                  <a:lnTo>
                    <a:pt x="241814" y="81027"/>
                  </a:lnTo>
                  <a:close/>
                  <a:moveTo>
                    <a:pt x="258272" y="73431"/>
                  </a:moveTo>
                  <a:lnTo>
                    <a:pt x="257007" y="73431"/>
                  </a:lnTo>
                  <a:lnTo>
                    <a:pt x="257007" y="70899"/>
                  </a:lnTo>
                  <a:lnTo>
                    <a:pt x="254474" y="68366"/>
                  </a:lnTo>
                  <a:lnTo>
                    <a:pt x="254474" y="65834"/>
                  </a:lnTo>
                  <a:lnTo>
                    <a:pt x="257007" y="65834"/>
                  </a:lnTo>
                  <a:lnTo>
                    <a:pt x="257007" y="63302"/>
                  </a:lnTo>
                  <a:lnTo>
                    <a:pt x="259539" y="63302"/>
                  </a:lnTo>
                  <a:lnTo>
                    <a:pt x="259539" y="60770"/>
                  </a:lnTo>
                  <a:lnTo>
                    <a:pt x="259539" y="63302"/>
                  </a:lnTo>
                  <a:lnTo>
                    <a:pt x="262071" y="63302"/>
                  </a:lnTo>
                  <a:lnTo>
                    <a:pt x="262071" y="65834"/>
                  </a:lnTo>
                  <a:lnTo>
                    <a:pt x="264603" y="65834"/>
                  </a:lnTo>
                  <a:lnTo>
                    <a:pt x="264603" y="68366"/>
                  </a:lnTo>
                  <a:lnTo>
                    <a:pt x="262071" y="70899"/>
                  </a:lnTo>
                  <a:lnTo>
                    <a:pt x="262071" y="73431"/>
                  </a:lnTo>
                  <a:lnTo>
                    <a:pt x="258272" y="73431"/>
                  </a:lnTo>
                  <a:close/>
                  <a:moveTo>
                    <a:pt x="257007" y="41780"/>
                  </a:moveTo>
                  <a:lnTo>
                    <a:pt x="254474" y="41780"/>
                  </a:lnTo>
                  <a:lnTo>
                    <a:pt x="251942" y="39247"/>
                  </a:lnTo>
                  <a:lnTo>
                    <a:pt x="251942" y="36715"/>
                  </a:lnTo>
                  <a:lnTo>
                    <a:pt x="251942" y="34183"/>
                  </a:lnTo>
                  <a:lnTo>
                    <a:pt x="254474" y="31651"/>
                  </a:lnTo>
                  <a:lnTo>
                    <a:pt x="257007" y="31651"/>
                  </a:lnTo>
                  <a:lnTo>
                    <a:pt x="257007" y="29119"/>
                  </a:lnTo>
                  <a:lnTo>
                    <a:pt x="257007" y="26587"/>
                  </a:lnTo>
                  <a:lnTo>
                    <a:pt x="259539" y="26587"/>
                  </a:lnTo>
                  <a:lnTo>
                    <a:pt x="262071" y="26587"/>
                  </a:lnTo>
                  <a:lnTo>
                    <a:pt x="264603" y="29119"/>
                  </a:lnTo>
                  <a:lnTo>
                    <a:pt x="264603" y="31651"/>
                  </a:lnTo>
                  <a:lnTo>
                    <a:pt x="264603" y="34183"/>
                  </a:lnTo>
                  <a:lnTo>
                    <a:pt x="262071" y="36715"/>
                  </a:lnTo>
                  <a:lnTo>
                    <a:pt x="259539" y="36715"/>
                  </a:lnTo>
                  <a:lnTo>
                    <a:pt x="259539" y="39247"/>
                  </a:lnTo>
                  <a:lnTo>
                    <a:pt x="259539" y="41780"/>
                  </a:lnTo>
                  <a:lnTo>
                    <a:pt x="257007" y="41780"/>
                  </a:lnTo>
                  <a:close/>
                  <a:moveTo>
                    <a:pt x="257007" y="22789"/>
                  </a:moveTo>
                  <a:lnTo>
                    <a:pt x="254474" y="22789"/>
                  </a:lnTo>
                  <a:lnTo>
                    <a:pt x="251942" y="22789"/>
                  </a:lnTo>
                  <a:lnTo>
                    <a:pt x="251942" y="20257"/>
                  </a:lnTo>
                  <a:lnTo>
                    <a:pt x="251942" y="17725"/>
                  </a:lnTo>
                  <a:lnTo>
                    <a:pt x="251942" y="15193"/>
                  </a:lnTo>
                  <a:lnTo>
                    <a:pt x="251942" y="12660"/>
                  </a:lnTo>
                  <a:lnTo>
                    <a:pt x="254474" y="12660"/>
                  </a:lnTo>
                  <a:lnTo>
                    <a:pt x="257007" y="12660"/>
                  </a:lnTo>
                  <a:lnTo>
                    <a:pt x="259539" y="12660"/>
                  </a:lnTo>
                  <a:lnTo>
                    <a:pt x="259539" y="15193"/>
                  </a:lnTo>
                  <a:lnTo>
                    <a:pt x="259539" y="17725"/>
                  </a:lnTo>
                  <a:lnTo>
                    <a:pt x="259539" y="20257"/>
                  </a:lnTo>
                  <a:lnTo>
                    <a:pt x="259539" y="22789"/>
                  </a:lnTo>
                  <a:lnTo>
                    <a:pt x="257007" y="22789"/>
                  </a:lnTo>
                  <a:close/>
                  <a:moveTo>
                    <a:pt x="258272" y="8862"/>
                  </a:moveTo>
                  <a:lnTo>
                    <a:pt x="257007" y="8862"/>
                  </a:lnTo>
                  <a:lnTo>
                    <a:pt x="257007" y="7596"/>
                  </a:lnTo>
                  <a:lnTo>
                    <a:pt x="254474" y="7596"/>
                  </a:lnTo>
                  <a:lnTo>
                    <a:pt x="254474" y="5064"/>
                  </a:lnTo>
                  <a:lnTo>
                    <a:pt x="254474" y="2532"/>
                  </a:lnTo>
                  <a:lnTo>
                    <a:pt x="257007" y="2532"/>
                  </a:lnTo>
                  <a:lnTo>
                    <a:pt x="257007" y="0"/>
                  </a:lnTo>
                  <a:lnTo>
                    <a:pt x="259539" y="0"/>
                  </a:lnTo>
                  <a:lnTo>
                    <a:pt x="262071" y="0"/>
                  </a:lnTo>
                  <a:lnTo>
                    <a:pt x="262071" y="2532"/>
                  </a:lnTo>
                  <a:lnTo>
                    <a:pt x="264603" y="2532"/>
                  </a:lnTo>
                  <a:lnTo>
                    <a:pt x="264603" y="5064"/>
                  </a:lnTo>
                  <a:lnTo>
                    <a:pt x="264603" y="7596"/>
                  </a:lnTo>
                  <a:lnTo>
                    <a:pt x="262071" y="7596"/>
                  </a:lnTo>
                  <a:lnTo>
                    <a:pt x="262071" y="10129"/>
                  </a:lnTo>
                  <a:lnTo>
                    <a:pt x="258272" y="10129"/>
                  </a:lnTo>
                  <a:close/>
                </a:path>
              </a:pathLst>
            </a:custGeom>
            <a:solidFill>
              <a:srgbClr val="65C8D0"/>
            </a:solidFill>
            <a:ln w="12660"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14986D3C-8AF5-4FE2-B635-2ED5F94E1D4C}"/>
                </a:ext>
              </a:extLst>
            </p:cNvPr>
            <p:cNvSpPr/>
            <p:nvPr/>
          </p:nvSpPr>
          <p:spPr>
            <a:xfrm>
              <a:off x="2709333" y="3794174"/>
              <a:ext cx="626691" cy="792543"/>
            </a:xfrm>
            <a:custGeom>
              <a:avLst/>
              <a:gdLst>
                <a:gd name="connsiteX0" fmla="*/ 78495 w 626691"/>
                <a:gd name="connsiteY0" fmla="*/ 492491 h 792543"/>
                <a:gd name="connsiteX1" fmla="*/ 78495 w 626691"/>
                <a:gd name="connsiteY1" fmla="*/ 495023 h 792543"/>
                <a:gd name="connsiteX2" fmla="*/ 78495 w 626691"/>
                <a:gd name="connsiteY2" fmla="*/ 492491 h 792543"/>
                <a:gd name="connsiteX3" fmla="*/ 75963 w 626691"/>
                <a:gd name="connsiteY3" fmla="*/ 492491 h 792543"/>
                <a:gd name="connsiteX4" fmla="*/ 73431 w 626691"/>
                <a:gd name="connsiteY4" fmla="*/ 492491 h 792543"/>
                <a:gd name="connsiteX5" fmla="*/ 73431 w 626691"/>
                <a:gd name="connsiteY5" fmla="*/ 489959 h 792543"/>
                <a:gd name="connsiteX6" fmla="*/ 75963 w 626691"/>
                <a:gd name="connsiteY6" fmla="*/ 489959 h 792543"/>
                <a:gd name="connsiteX7" fmla="*/ 78495 w 626691"/>
                <a:gd name="connsiteY7" fmla="*/ 489959 h 792543"/>
                <a:gd name="connsiteX8" fmla="*/ 78495 w 626691"/>
                <a:gd name="connsiteY8" fmla="*/ 492491 h 792543"/>
                <a:gd name="connsiteX9" fmla="*/ 51908 w 626691"/>
                <a:gd name="connsiteY9" fmla="*/ 492491 h 792543"/>
                <a:gd name="connsiteX10" fmla="*/ 49376 w 626691"/>
                <a:gd name="connsiteY10" fmla="*/ 492491 h 792543"/>
                <a:gd name="connsiteX11" fmla="*/ 49376 w 626691"/>
                <a:gd name="connsiteY11" fmla="*/ 489959 h 792543"/>
                <a:gd name="connsiteX12" fmla="*/ 46844 w 626691"/>
                <a:gd name="connsiteY12" fmla="*/ 489959 h 792543"/>
                <a:gd name="connsiteX13" fmla="*/ 49376 w 626691"/>
                <a:gd name="connsiteY13" fmla="*/ 484895 h 792543"/>
                <a:gd name="connsiteX14" fmla="*/ 51908 w 626691"/>
                <a:gd name="connsiteY14" fmla="*/ 484895 h 792543"/>
                <a:gd name="connsiteX15" fmla="*/ 54440 w 626691"/>
                <a:gd name="connsiteY15" fmla="*/ 487427 h 792543"/>
                <a:gd name="connsiteX16" fmla="*/ 51908 w 626691"/>
                <a:gd name="connsiteY16" fmla="*/ 489959 h 792543"/>
                <a:gd name="connsiteX17" fmla="*/ 51908 w 626691"/>
                <a:gd name="connsiteY17" fmla="*/ 492491 h 792543"/>
                <a:gd name="connsiteX18" fmla="*/ 64568 w 626691"/>
                <a:gd name="connsiteY18" fmla="*/ 468436 h 792543"/>
                <a:gd name="connsiteX19" fmla="*/ 64568 w 626691"/>
                <a:gd name="connsiteY19" fmla="*/ 465904 h 792543"/>
                <a:gd name="connsiteX20" fmla="*/ 64568 w 626691"/>
                <a:gd name="connsiteY20" fmla="*/ 468436 h 792543"/>
                <a:gd name="connsiteX21" fmla="*/ 84825 w 626691"/>
                <a:gd name="connsiteY21" fmla="*/ 473500 h 792543"/>
                <a:gd name="connsiteX22" fmla="*/ 79761 w 626691"/>
                <a:gd name="connsiteY22" fmla="*/ 473500 h 792543"/>
                <a:gd name="connsiteX23" fmla="*/ 77229 w 626691"/>
                <a:gd name="connsiteY23" fmla="*/ 473500 h 792543"/>
                <a:gd name="connsiteX24" fmla="*/ 77229 w 626691"/>
                <a:gd name="connsiteY24" fmla="*/ 470968 h 792543"/>
                <a:gd name="connsiteX25" fmla="*/ 79761 w 626691"/>
                <a:gd name="connsiteY25" fmla="*/ 470968 h 792543"/>
                <a:gd name="connsiteX26" fmla="*/ 79761 w 626691"/>
                <a:gd name="connsiteY26" fmla="*/ 468436 h 792543"/>
                <a:gd name="connsiteX27" fmla="*/ 82293 w 626691"/>
                <a:gd name="connsiteY27" fmla="*/ 465904 h 792543"/>
                <a:gd name="connsiteX28" fmla="*/ 82293 w 626691"/>
                <a:gd name="connsiteY28" fmla="*/ 463372 h 792543"/>
                <a:gd name="connsiteX29" fmla="*/ 84825 w 626691"/>
                <a:gd name="connsiteY29" fmla="*/ 463372 h 792543"/>
                <a:gd name="connsiteX30" fmla="*/ 87357 w 626691"/>
                <a:gd name="connsiteY30" fmla="*/ 460840 h 792543"/>
                <a:gd name="connsiteX31" fmla="*/ 89889 w 626691"/>
                <a:gd name="connsiteY31" fmla="*/ 460840 h 792543"/>
                <a:gd name="connsiteX32" fmla="*/ 89889 w 626691"/>
                <a:gd name="connsiteY32" fmla="*/ 463372 h 792543"/>
                <a:gd name="connsiteX33" fmla="*/ 89889 w 626691"/>
                <a:gd name="connsiteY33" fmla="*/ 465904 h 792543"/>
                <a:gd name="connsiteX34" fmla="*/ 84825 w 626691"/>
                <a:gd name="connsiteY34" fmla="*/ 470968 h 792543"/>
                <a:gd name="connsiteX35" fmla="*/ 84825 w 626691"/>
                <a:gd name="connsiteY35" fmla="*/ 473500 h 792543"/>
                <a:gd name="connsiteX36" fmla="*/ 56972 w 626691"/>
                <a:gd name="connsiteY36" fmla="*/ 464638 h 792543"/>
                <a:gd name="connsiteX37" fmla="*/ 54440 w 626691"/>
                <a:gd name="connsiteY37" fmla="*/ 467170 h 792543"/>
                <a:gd name="connsiteX38" fmla="*/ 51908 w 626691"/>
                <a:gd name="connsiteY38" fmla="*/ 467170 h 792543"/>
                <a:gd name="connsiteX39" fmla="*/ 46844 w 626691"/>
                <a:gd name="connsiteY39" fmla="*/ 462106 h 792543"/>
                <a:gd name="connsiteX40" fmla="*/ 46844 w 626691"/>
                <a:gd name="connsiteY40" fmla="*/ 459574 h 792543"/>
                <a:gd name="connsiteX41" fmla="*/ 46844 w 626691"/>
                <a:gd name="connsiteY41" fmla="*/ 457042 h 792543"/>
                <a:gd name="connsiteX42" fmla="*/ 49376 w 626691"/>
                <a:gd name="connsiteY42" fmla="*/ 454510 h 792543"/>
                <a:gd name="connsiteX43" fmla="*/ 54440 w 626691"/>
                <a:gd name="connsiteY43" fmla="*/ 454510 h 792543"/>
                <a:gd name="connsiteX44" fmla="*/ 56972 w 626691"/>
                <a:gd name="connsiteY44" fmla="*/ 451978 h 792543"/>
                <a:gd name="connsiteX45" fmla="*/ 59504 w 626691"/>
                <a:gd name="connsiteY45" fmla="*/ 454510 h 792543"/>
                <a:gd name="connsiteX46" fmla="*/ 59504 w 626691"/>
                <a:gd name="connsiteY46" fmla="*/ 457042 h 792543"/>
                <a:gd name="connsiteX47" fmla="*/ 59504 w 626691"/>
                <a:gd name="connsiteY47" fmla="*/ 459574 h 792543"/>
                <a:gd name="connsiteX48" fmla="*/ 59504 w 626691"/>
                <a:gd name="connsiteY48" fmla="*/ 462106 h 792543"/>
                <a:gd name="connsiteX49" fmla="*/ 56972 w 626691"/>
                <a:gd name="connsiteY49" fmla="*/ 464638 h 792543"/>
                <a:gd name="connsiteX50" fmla="*/ 16459 w 626691"/>
                <a:gd name="connsiteY50" fmla="*/ 453244 h 792543"/>
                <a:gd name="connsiteX51" fmla="*/ 11394 w 626691"/>
                <a:gd name="connsiteY51" fmla="*/ 453244 h 792543"/>
                <a:gd name="connsiteX52" fmla="*/ 11394 w 626691"/>
                <a:gd name="connsiteY52" fmla="*/ 450712 h 792543"/>
                <a:gd name="connsiteX53" fmla="*/ 8862 w 626691"/>
                <a:gd name="connsiteY53" fmla="*/ 448179 h 792543"/>
                <a:gd name="connsiteX54" fmla="*/ 8862 w 626691"/>
                <a:gd name="connsiteY54" fmla="*/ 445648 h 792543"/>
                <a:gd name="connsiteX55" fmla="*/ 11394 w 626691"/>
                <a:gd name="connsiteY55" fmla="*/ 445648 h 792543"/>
                <a:gd name="connsiteX56" fmla="*/ 16459 w 626691"/>
                <a:gd name="connsiteY56" fmla="*/ 443115 h 792543"/>
                <a:gd name="connsiteX57" fmla="*/ 18991 w 626691"/>
                <a:gd name="connsiteY57" fmla="*/ 445648 h 792543"/>
                <a:gd name="connsiteX58" fmla="*/ 18991 w 626691"/>
                <a:gd name="connsiteY58" fmla="*/ 450712 h 792543"/>
                <a:gd name="connsiteX59" fmla="*/ 18991 w 626691"/>
                <a:gd name="connsiteY59" fmla="*/ 453244 h 792543"/>
                <a:gd name="connsiteX60" fmla="*/ 16459 w 626691"/>
                <a:gd name="connsiteY60" fmla="*/ 453244 h 792543"/>
                <a:gd name="connsiteX61" fmla="*/ 46844 w 626691"/>
                <a:gd name="connsiteY61" fmla="*/ 445648 h 792543"/>
                <a:gd name="connsiteX62" fmla="*/ 46844 w 626691"/>
                <a:gd name="connsiteY62" fmla="*/ 448179 h 792543"/>
                <a:gd name="connsiteX63" fmla="*/ 44312 w 626691"/>
                <a:gd name="connsiteY63" fmla="*/ 448179 h 792543"/>
                <a:gd name="connsiteX64" fmla="*/ 41779 w 626691"/>
                <a:gd name="connsiteY64" fmla="*/ 448179 h 792543"/>
                <a:gd name="connsiteX65" fmla="*/ 39247 w 626691"/>
                <a:gd name="connsiteY65" fmla="*/ 448179 h 792543"/>
                <a:gd name="connsiteX66" fmla="*/ 37981 w 626691"/>
                <a:gd name="connsiteY66" fmla="*/ 448179 h 792543"/>
                <a:gd name="connsiteX67" fmla="*/ 37981 w 626691"/>
                <a:gd name="connsiteY67" fmla="*/ 445648 h 792543"/>
                <a:gd name="connsiteX68" fmla="*/ 35449 w 626691"/>
                <a:gd name="connsiteY68" fmla="*/ 443115 h 792543"/>
                <a:gd name="connsiteX69" fmla="*/ 37981 w 626691"/>
                <a:gd name="connsiteY69" fmla="*/ 438051 h 792543"/>
                <a:gd name="connsiteX70" fmla="*/ 40513 w 626691"/>
                <a:gd name="connsiteY70" fmla="*/ 438051 h 792543"/>
                <a:gd name="connsiteX71" fmla="*/ 43045 w 626691"/>
                <a:gd name="connsiteY71" fmla="*/ 440583 h 792543"/>
                <a:gd name="connsiteX72" fmla="*/ 45578 w 626691"/>
                <a:gd name="connsiteY72" fmla="*/ 440583 h 792543"/>
                <a:gd name="connsiteX73" fmla="*/ 48110 w 626691"/>
                <a:gd name="connsiteY73" fmla="*/ 443115 h 792543"/>
                <a:gd name="connsiteX74" fmla="*/ 48110 w 626691"/>
                <a:gd name="connsiteY74" fmla="*/ 445648 h 792543"/>
                <a:gd name="connsiteX75" fmla="*/ 26587 w 626691"/>
                <a:gd name="connsiteY75" fmla="*/ 431721 h 792543"/>
                <a:gd name="connsiteX76" fmla="*/ 26587 w 626691"/>
                <a:gd name="connsiteY76" fmla="*/ 434253 h 792543"/>
                <a:gd name="connsiteX77" fmla="*/ 26587 w 626691"/>
                <a:gd name="connsiteY77" fmla="*/ 436785 h 792543"/>
                <a:gd name="connsiteX78" fmla="*/ 26587 w 626691"/>
                <a:gd name="connsiteY78" fmla="*/ 439317 h 792543"/>
                <a:gd name="connsiteX79" fmla="*/ 26587 w 626691"/>
                <a:gd name="connsiteY79" fmla="*/ 441849 h 792543"/>
                <a:gd name="connsiteX80" fmla="*/ 26587 w 626691"/>
                <a:gd name="connsiteY80" fmla="*/ 444381 h 792543"/>
                <a:gd name="connsiteX81" fmla="*/ 29119 w 626691"/>
                <a:gd name="connsiteY81" fmla="*/ 446913 h 792543"/>
                <a:gd name="connsiteX82" fmla="*/ 31651 w 626691"/>
                <a:gd name="connsiteY82" fmla="*/ 446913 h 792543"/>
                <a:gd name="connsiteX83" fmla="*/ 31651 w 626691"/>
                <a:gd name="connsiteY83" fmla="*/ 449446 h 792543"/>
                <a:gd name="connsiteX84" fmla="*/ 34183 w 626691"/>
                <a:gd name="connsiteY84" fmla="*/ 449446 h 792543"/>
                <a:gd name="connsiteX85" fmla="*/ 34183 w 626691"/>
                <a:gd name="connsiteY85" fmla="*/ 451978 h 792543"/>
                <a:gd name="connsiteX86" fmla="*/ 34183 w 626691"/>
                <a:gd name="connsiteY86" fmla="*/ 457042 h 792543"/>
                <a:gd name="connsiteX87" fmla="*/ 36715 w 626691"/>
                <a:gd name="connsiteY87" fmla="*/ 462106 h 792543"/>
                <a:gd name="connsiteX88" fmla="*/ 39247 w 626691"/>
                <a:gd name="connsiteY88" fmla="*/ 464638 h 792543"/>
                <a:gd name="connsiteX89" fmla="*/ 39247 w 626691"/>
                <a:gd name="connsiteY89" fmla="*/ 467170 h 792543"/>
                <a:gd name="connsiteX90" fmla="*/ 36715 w 626691"/>
                <a:gd name="connsiteY90" fmla="*/ 473500 h 792543"/>
                <a:gd name="connsiteX91" fmla="*/ 36715 w 626691"/>
                <a:gd name="connsiteY91" fmla="*/ 476033 h 792543"/>
                <a:gd name="connsiteX92" fmla="*/ 27853 w 626691"/>
                <a:gd name="connsiteY92" fmla="*/ 478564 h 792543"/>
                <a:gd name="connsiteX93" fmla="*/ 27853 w 626691"/>
                <a:gd name="connsiteY93" fmla="*/ 481097 h 792543"/>
                <a:gd name="connsiteX94" fmla="*/ 27853 w 626691"/>
                <a:gd name="connsiteY94" fmla="*/ 478564 h 792543"/>
                <a:gd name="connsiteX95" fmla="*/ 22789 w 626691"/>
                <a:gd name="connsiteY95" fmla="*/ 478564 h 792543"/>
                <a:gd name="connsiteX96" fmla="*/ 20257 w 626691"/>
                <a:gd name="connsiteY96" fmla="*/ 478564 h 792543"/>
                <a:gd name="connsiteX97" fmla="*/ 17725 w 626691"/>
                <a:gd name="connsiteY97" fmla="*/ 478564 h 792543"/>
                <a:gd name="connsiteX98" fmla="*/ 17725 w 626691"/>
                <a:gd name="connsiteY98" fmla="*/ 473500 h 792543"/>
                <a:gd name="connsiteX99" fmla="*/ 17725 w 626691"/>
                <a:gd name="connsiteY99" fmla="*/ 468436 h 792543"/>
                <a:gd name="connsiteX100" fmla="*/ 17725 w 626691"/>
                <a:gd name="connsiteY100" fmla="*/ 465904 h 792543"/>
                <a:gd name="connsiteX101" fmla="*/ 22789 w 626691"/>
                <a:gd name="connsiteY101" fmla="*/ 460840 h 792543"/>
                <a:gd name="connsiteX102" fmla="*/ 25321 w 626691"/>
                <a:gd name="connsiteY102" fmla="*/ 460840 h 792543"/>
                <a:gd name="connsiteX103" fmla="*/ 27853 w 626691"/>
                <a:gd name="connsiteY103" fmla="*/ 460840 h 792543"/>
                <a:gd name="connsiteX104" fmla="*/ 30385 w 626691"/>
                <a:gd name="connsiteY104" fmla="*/ 458308 h 792543"/>
                <a:gd name="connsiteX105" fmla="*/ 30385 w 626691"/>
                <a:gd name="connsiteY105" fmla="*/ 455776 h 792543"/>
                <a:gd name="connsiteX106" fmla="*/ 32917 w 626691"/>
                <a:gd name="connsiteY106" fmla="*/ 455776 h 792543"/>
                <a:gd name="connsiteX107" fmla="*/ 30385 w 626691"/>
                <a:gd name="connsiteY107" fmla="*/ 455776 h 792543"/>
                <a:gd name="connsiteX108" fmla="*/ 30385 w 626691"/>
                <a:gd name="connsiteY108" fmla="*/ 455776 h 792543"/>
                <a:gd name="connsiteX109" fmla="*/ 27853 w 626691"/>
                <a:gd name="connsiteY109" fmla="*/ 455776 h 792543"/>
                <a:gd name="connsiteX110" fmla="*/ 22789 w 626691"/>
                <a:gd name="connsiteY110" fmla="*/ 446913 h 792543"/>
                <a:gd name="connsiteX111" fmla="*/ 20257 w 626691"/>
                <a:gd name="connsiteY111" fmla="*/ 441849 h 792543"/>
                <a:gd name="connsiteX112" fmla="*/ 20257 w 626691"/>
                <a:gd name="connsiteY112" fmla="*/ 439317 h 792543"/>
                <a:gd name="connsiteX113" fmla="*/ 20257 w 626691"/>
                <a:gd name="connsiteY113" fmla="*/ 436785 h 792543"/>
                <a:gd name="connsiteX114" fmla="*/ 20257 w 626691"/>
                <a:gd name="connsiteY114" fmla="*/ 434253 h 792543"/>
                <a:gd name="connsiteX115" fmla="*/ 17725 w 626691"/>
                <a:gd name="connsiteY115" fmla="*/ 431721 h 792543"/>
                <a:gd name="connsiteX116" fmla="*/ 17725 w 626691"/>
                <a:gd name="connsiteY116" fmla="*/ 434253 h 792543"/>
                <a:gd name="connsiteX117" fmla="*/ 15192 w 626691"/>
                <a:gd name="connsiteY117" fmla="*/ 434253 h 792543"/>
                <a:gd name="connsiteX118" fmla="*/ 12660 w 626691"/>
                <a:gd name="connsiteY118" fmla="*/ 434253 h 792543"/>
                <a:gd name="connsiteX119" fmla="*/ 12660 w 626691"/>
                <a:gd name="connsiteY119" fmla="*/ 431721 h 792543"/>
                <a:gd name="connsiteX120" fmla="*/ 15192 w 626691"/>
                <a:gd name="connsiteY120" fmla="*/ 431721 h 792543"/>
                <a:gd name="connsiteX121" fmla="*/ 20257 w 626691"/>
                <a:gd name="connsiteY121" fmla="*/ 426657 h 792543"/>
                <a:gd name="connsiteX122" fmla="*/ 22789 w 626691"/>
                <a:gd name="connsiteY122" fmla="*/ 426657 h 792543"/>
                <a:gd name="connsiteX123" fmla="*/ 22789 w 626691"/>
                <a:gd name="connsiteY123" fmla="*/ 429189 h 792543"/>
                <a:gd name="connsiteX124" fmla="*/ 25321 w 626691"/>
                <a:gd name="connsiteY124" fmla="*/ 431721 h 792543"/>
                <a:gd name="connsiteX125" fmla="*/ 26587 w 626691"/>
                <a:gd name="connsiteY125" fmla="*/ 431721 h 792543"/>
                <a:gd name="connsiteX126" fmla="*/ 49376 w 626691"/>
                <a:gd name="connsiteY126" fmla="*/ 420327 h 792543"/>
                <a:gd name="connsiteX127" fmla="*/ 46844 w 626691"/>
                <a:gd name="connsiteY127" fmla="*/ 420327 h 792543"/>
                <a:gd name="connsiteX128" fmla="*/ 46844 w 626691"/>
                <a:gd name="connsiteY128" fmla="*/ 417794 h 792543"/>
                <a:gd name="connsiteX129" fmla="*/ 49376 w 626691"/>
                <a:gd name="connsiteY129" fmla="*/ 415262 h 792543"/>
                <a:gd name="connsiteX130" fmla="*/ 51908 w 626691"/>
                <a:gd name="connsiteY130" fmla="*/ 417794 h 792543"/>
                <a:gd name="connsiteX131" fmla="*/ 51908 w 626691"/>
                <a:gd name="connsiteY131" fmla="*/ 420327 h 792543"/>
                <a:gd name="connsiteX132" fmla="*/ 49376 w 626691"/>
                <a:gd name="connsiteY132" fmla="*/ 420327 h 792543"/>
                <a:gd name="connsiteX133" fmla="*/ 40513 w 626691"/>
                <a:gd name="connsiteY133" fmla="*/ 408932 h 792543"/>
                <a:gd name="connsiteX134" fmla="*/ 37981 w 626691"/>
                <a:gd name="connsiteY134" fmla="*/ 408932 h 792543"/>
                <a:gd name="connsiteX135" fmla="*/ 37981 w 626691"/>
                <a:gd name="connsiteY135" fmla="*/ 403868 h 792543"/>
                <a:gd name="connsiteX136" fmla="*/ 40513 w 626691"/>
                <a:gd name="connsiteY136" fmla="*/ 403868 h 792543"/>
                <a:gd name="connsiteX137" fmla="*/ 40513 w 626691"/>
                <a:gd name="connsiteY137" fmla="*/ 406400 h 792543"/>
                <a:gd name="connsiteX138" fmla="*/ 40513 w 626691"/>
                <a:gd name="connsiteY138" fmla="*/ 408932 h 792543"/>
                <a:gd name="connsiteX139" fmla="*/ 5064 w 626691"/>
                <a:gd name="connsiteY139" fmla="*/ 381079 h 792543"/>
                <a:gd name="connsiteX140" fmla="*/ 2532 w 626691"/>
                <a:gd name="connsiteY140" fmla="*/ 381079 h 792543"/>
                <a:gd name="connsiteX141" fmla="*/ 0 w 626691"/>
                <a:gd name="connsiteY141" fmla="*/ 378547 h 792543"/>
                <a:gd name="connsiteX142" fmla="*/ 0 w 626691"/>
                <a:gd name="connsiteY142" fmla="*/ 376015 h 792543"/>
                <a:gd name="connsiteX143" fmla="*/ 0 w 626691"/>
                <a:gd name="connsiteY143" fmla="*/ 373483 h 792543"/>
                <a:gd name="connsiteX144" fmla="*/ 0 w 626691"/>
                <a:gd name="connsiteY144" fmla="*/ 370951 h 792543"/>
                <a:gd name="connsiteX145" fmla="*/ 2532 w 626691"/>
                <a:gd name="connsiteY145" fmla="*/ 370951 h 792543"/>
                <a:gd name="connsiteX146" fmla="*/ 2532 w 626691"/>
                <a:gd name="connsiteY146" fmla="*/ 368419 h 792543"/>
                <a:gd name="connsiteX147" fmla="*/ 5064 w 626691"/>
                <a:gd name="connsiteY147" fmla="*/ 370951 h 792543"/>
                <a:gd name="connsiteX148" fmla="*/ 7596 w 626691"/>
                <a:gd name="connsiteY148" fmla="*/ 373483 h 792543"/>
                <a:gd name="connsiteX149" fmla="*/ 7596 w 626691"/>
                <a:gd name="connsiteY149" fmla="*/ 376015 h 792543"/>
                <a:gd name="connsiteX150" fmla="*/ 7596 w 626691"/>
                <a:gd name="connsiteY150" fmla="*/ 378547 h 792543"/>
                <a:gd name="connsiteX151" fmla="*/ 5064 w 626691"/>
                <a:gd name="connsiteY151" fmla="*/ 378547 h 792543"/>
                <a:gd name="connsiteX152" fmla="*/ 5064 w 626691"/>
                <a:gd name="connsiteY152" fmla="*/ 381079 h 792543"/>
                <a:gd name="connsiteX153" fmla="*/ 431721 w 626691"/>
                <a:gd name="connsiteY153" fmla="*/ 78495 h 792543"/>
                <a:gd name="connsiteX154" fmla="*/ 431721 w 626691"/>
                <a:gd name="connsiteY154" fmla="*/ 75963 h 792543"/>
                <a:gd name="connsiteX155" fmla="*/ 431721 w 626691"/>
                <a:gd name="connsiteY155" fmla="*/ 73430 h 792543"/>
                <a:gd name="connsiteX156" fmla="*/ 431721 w 626691"/>
                <a:gd name="connsiteY156" fmla="*/ 75963 h 792543"/>
                <a:gd name="connsiteX157" fmla="*/ 434253 w 626691"/>
                <a:gd name="connsiteY157" fmla="*/ 75963 h 792543"/>
                <a:gd name="connsiteX158" fmla="*/ 431721 w 626691"/>
                <a:gd name="connsiteY158" fmla="*/ 78495 h 792543"/>
                <a:gd name="connsiteX159" fmla="*/ 431721 w 626691"/>
                <a:gd name="connsiteY159" fmla="*/ 72165 h 792543"/>
                <a:gd name="connsiteX160" fmla="*/ 431721 w 626691"/>
                <a:gd name="connsiteY160" fmla="*/ 69632 h 792543"/>
                <a:gd name="connsiteX161" fmla="*/ 431721 w 626691"/>
                <a:gd name="connsiteY161" fmla="*/ 72165 h 792543"/>
                <a:gd name="connsiteX162" fmla="*/ 440583 w 626691"/>
                <a:gd name="connsiteY162" fmla="*/ 77229 h 792543"/>
                <a:gd name="connsiteX163" fmla="*/ 438051 w 626691"/>
                <a:gd name="connsiteY163" fmla="*/ 77229 h 792543"/>
                <a:gd name="connsiteX164" fmla="*/ 435519 w 626691"/>
                <a:gd name="connsiteY164" fmla="*/ 77229 h 792543"/>
                <a:gd name="connsiteX165" fmla="*/ 435519 w 626691"/>
                <a:gd name="connsiteY165" fmla="*/ 74697 h 792543"/>
                <a:gd name="connsiteX166" fmla="*/ 435519 w 626691"/>
                <a:gd name="connsiteY166" fmla="*/ 69632 h 792543"/>
                <a:gd name="connsiteX167" fmla="*/ 438051 w 626691"/>
                <a:gd name="connsiteY167" fmla="*/ 67100 h 792543"/>
                <a:gd name="connsiteX168" fmla="*/ 438051 w 626691"/>
                <a:gd name="connsiteY168" fmla="*/ 69632 h 792543"/>
                <a:gd name="connsiteX169" fmla="*/ 440583 w 626691"/>
                <a:gd name="connsiteY169" fmla="*/ 69632 h 792543"/>
                <a:gd name="connsiteX170" fmla="*/ 440583 w 626691"/>
                <a:gd name="connsiteY170" fmla="*/ 72165 h 792543"/>
                <a:gd name="connsiteX171" fmla="*/ 440583 w 626691"/>
                <a:gd name="connsiteY171" fmla="*/ 74697 h 792543"/>
                <a:gd name="connsiteX172" fmla="*/ 440583 w 626691"/>
                <a:gd name="connsiteY172" fmla="*/ 77229 h 792543"/>
                <a:gd name="connsiteX173" fmla="*/ 588710 w 626691"/>
                <a:gd name="connsiteY173" fmla="*/ 30385 h 792543"/>
                <a:gd name="connsiteX174" fmla="*/ 591243 w 626691"/>
                <a:gd name="connsiteY174" fmla="*/ 32917 h 792543"/>
                <a:gd name="connsiteX175" fmla="*/ 593774 w 626691"/>
                <a:gd name="connsiteY175" fmla="*/ 32917 h 792543"/>
                <a:gd name="connsiteX176" fmla="*/ 596307 w 626691"/>
                <a:gd name="connsiteY176" fmla="*/ 32917 h 792543"/>
                <a:gd name="connsiteX177" fmla="*/ 596307 w 626691"/>
                <a:gd name="connsiteY177" fmla="*/ 35449 h 792543"/>
                <a:gd name="connsiteX178" fmla="*/ 598839 w 626691"/>
                <a:gd name="connsiteY178" fmla="*/ 35449 h 792543"/>
                <a:gd name="connsiteX179" fmla="*/ 601371 w 626691"/>
                <a:gd name="connsiteY179" fmla="*/ 35449 h 792543"/>
                <a:gd name="connsiteX180" fmla="*/ 601371 w 626691"/>
                <a:gd name="connsiteY180" fmla="*/ 32917 h 792543"/>
                <a:gd name="connsiteX181" fmla="*/ 603903 w 626691"/>
                <a:gd name="connsiteY181" fmla="*/ 32917 h 792543"/>
                <a:gd name="connsiteX182" fmla="*/ 606435 w 626691"/>
                <a:gd name="connsiteY182" fmla="*/ 32917 h 792543"/>
                <a:gd name="connsiteX183" fmla="*/ 608967 w 626691"/>
                <a:gd name="connsiteY183" fmla="*/ 32917 h 792543"/>
                <a:gd name="connsiteX184" fmla="*/ 608967 w 626691"/>
                <a:gd name="connsiteY184" fmla="*/ 30385 h 792543"/>
                <a:gd name="connsiteX185" fmla="*/ 611499 w 626691"/>
                <a:gd name="connsiteY185" fmla="*/ 30385 h 792543"/>
                <a:gd name="connsiteX186" fmla="*/ 614031 w 626691"/>
                <a:gd name="connsiteY186" fmla="*/ 30385 h 792543"/>
                <a:gd name="connsiteX187" fmla="*/ 616563 w 626691"/>
                <a:gd name="connsiteY187" fmla="*/ 30385 h 792543"/>
                <a:gd name="connsiteX188" fmla="*/ 619095 w 626691"/>
                <a:gd name="connsiteY188" fmla="*/ 30385 h 792543"/>
                <a:gd name="connsiteX189" fmla="*/ 621628 w 626691"/>
                <a:gd name="connsiteY189" fmla="*/ 30385 h 792543"/>
                <a:gd name="connsiteX190" fmla="*/ 621628 w 626691"/>
                <a:gd name="connsiteY190" fmla="*/ 32917 h 792543"/>
                <a:gd name="connsiteX191" fmla="*/ 624159 w 626691"/>
                <a:gd name="connsiteY191" fmla="*/ 32917 h 792543"/>
                <a:gd name="connsiteX192" fmla="*/ 619095 w 626691"/>
                <a:gd name="connsiteY192" fmla="*/ 39247 h 792543"/>
                <a:gd name="connsiteX193" fmla="*/ 619095 w 626691"/>
                <a:gd name="connsiteY193" fmla="*/ 44312 h 792543"/>
                <a:gd name="connsiteX194" fmla="*/ 619095 w 626691"/>
                <a:gd name="connsiteY194" fmla="*/ 58238 h 792543"/>
                <a:gd name="connsiteX195" fmla="*/ 619095 w 626691"/>
                <a:gd name="connsiteY195" fmla="*/ 69632 h 792543"/>
                <a:gd name="connsiteX196" fmla="*/ 621628 w 626691"/>
                <a:gd name="connsiteY196" fmla="*/ 83559 h 792543"/>
                <a:gd name="connsiteX197" fmla="*/ 621628 w 626691"/>
                <a:gd name="connsiteY197" fmla="*/ 86091 h 792543"/>
                <a:gd name="connsiteX198" fmla="*/ 621628 w 626691"/>
                <a:gd name="connsiteY198" fmla="*/ 88623 h 792543"/>
                <a:gd name="connsiteX199" fmla="*/ 621628 w 626691"/>
                <a:gd name="connsiteY199" fmla="*/ 91155 h 792543"/>
                <a:gd name="connsiteX200" fmla="*/ 624159 w 626691"/>
                <a:gd name="connsiteY200" fmla="*/ 91155 h 792543"/>
                <a:gd name="connsiteX201" fmla="*/ 624159 w 626691"/>
                <a:gd name="connsiteY201" fmla="*/ 93687 h 792543"/>
                <a:gd name="connsiteX202" fmla="*/ 624159 w 626691"/>
                <a:gd name="connsiteY202" fmla="*/ 96219 h 792543"/>
                <a:gd name="connsiteX203" fmla="*/ 626692 w 626691"/>
                <a:gd name="connsiteY203" fmla="*/ 96219 h 792543"/>
                <a:gd name="connsiteX204" fmla="*/ 626692 w 626691"/>
                <a:gd name="connsiteY204" fmla="*/ 98751 h 792543"/>
                <a:gd name="connsiteX205" fmla="*/ 626692 w 626691"/>
                <a:gd name="connsiteY205" fmla="*/ 101284 h 792543"/>
                <a:gd name="connsiteX206" fmla="*/ 626692 w 626691"/>
                <a:gd name="connsiteY206" fmla="*/ 103816 h 792543"/>
                <a:gd name="connsiteX207" fmla="*/ 626692 w 626691"/>
                <a:gd name="connsiteY207" fmla="*/ 106348 h 792543"/>
                <a:gd name="connsiteX208" fmla="*/ 626692 w 626691"/>
                <a:gd name="connsiteY208" fmla="*/ 108880 h 792543"/>
                <a:gd name="connsiteX209" fmla="*/ 626692 w 626691"/>
                <a:gd name="connsiteY209" fmla="*/ 111412 h 792543"/>
                <a:gd name="connsiteX210" fmla="*/ 626692 w 626691"/>
                <a:gd name="connsiteY210" fmla="*/ 113944 h 792543"/>
                <a:gd name="connsiteX211" fmla="*/ 626692 w 626691"/>
                <a:gd name="connsiteY211" fmla="*/ 116476 h 792543"/>
                <a:gd name="connsiteX212" fmla="*/ 626692 w 626691"/>
                <a:gd name="connsiteY212" fmla="*/ 119008 h 792543"/>
                <a:gd name="connsiteX213" fmla="*/ 626692 w 626691"/>
                <a:gd name="connsiteY213" fmla="*/ 121540 h 792543"/>
                <a:gd name="connsiteX214" fmla="*/ 626692 w 626691"/>
                <a:gd name="connsiteY214" fmla="*/ 124072 h 792543"/>
                <a:gd name="connsiteX215" fmla="*/ 626692 w 626691"/>
                <a:gd name="connsiteY215" fmla="*/ 126604 h 792543"/>
                <a:gd name="connsiteX216" fmla="*/ 624159 w 626691"/>
                <a:gd name="connsiteY216" fmla="*/ 126604 h 792543"/>
                <a:gd name="connsiteX217" fmla="*/ 624159 w 626691"/>
                <a:gd name="connsiteY217" fmla="*/ 129137 h 792543"/>
                <a:gd name="connsiteX218" fmla="*/ 624159 w 626691"/>
                <a:gd name="connsiteY218" fmla="*/ 131668 h 792543"/>
                <a:gd name="connsiteX219" fmla="*/ 621628 w 626691"/>
                <a:gd name="connsiteY219" fmla="*/ 134201 h 792543"/>
                <a:gd name="connsiteX220" fmla="*/ 621628 w 626691"/>
                <a:gd name="connsiteY220" fmla="*/ 136733 h 792543"/>
                <a:gd name="connsiteX221" fmla="*/ 619095 w 626691"/>
                <a:gd name="connsiteY221" fmla="*/ 136733 h 792543"/>
                <a:gd name="connsiteX222" fmla="*/ 619095 w 626691"/>
                <a:gd name="connsiteY222" fmla="*/ 139265 h 792543"/>
                <a:gd name="connsiteX223" fmla="*/ 616563 w 626691"/>
                <a:gd name="connsiteY223" fmla="*/ 141797 h 792543"/>
                <a:gd name="connsiteX224" fmla="*/ 616563 w 626691"/>
                <a:gd name="connsiteY224" fmla="*/ 144329 h 792543"/>
                <a:gd name="connsiteX225" fmla="*/ 614031 w 626691"/>
                <a:gd name="connsiteY225" fmla="*/ 144329 h 792543"/>
                <a:gd name="connsiteX226" fmla="*/ 614031 w 626691"/>
                <a:gd name="connsiteY226" fmla="*/ 146861 h 792543"/>
                <a:gd name="connsiteX227" fmla="*/ 614031 w 626691"/>
                <a:gd name="connsiteY227" fmla="*/ 149393 h 792543"/>
                <a:gd name="connsiteX228" fmla="*/ 611499 w 626691"/>
                <a:gd name="connsiteY228" fmla="*/ 149393 h 792543"/>
                <a:gd name="connsiteX229" fmla="*/ 611499 w 626691"/>
                <a:gd name="connsiteY229" fmla="*/ 151925 h 792543"/>
                <a:gd name="connsiteX230" fmla="*/ 611499 w 626691"/>
                <a:gd name="connsiteY230" fmla="*/ 154457 h 792543"/>
                <a:gd name="connsiteX231" fmla="*/ 607701 w 626691"/>
                <a:gd name="connsiteY231" fmla="*/ 154457 h 792543"/>
                <a:gd name="connsiteX232" fmla="*/ 607701 w 626691"/>
                <a:gd name="connsiteY232" fmla="*/ 156989 h 792543"/>
                <a:gd name="connsiteX233" fmla="*/ 605169 w 626691"/>
                <a:gd name="connsiteY233" fmla="*/ 159522 h 792543"/>
                <a:gd name="connsiteX234" fmla="*/ 605169 w 626691"/>
                <a:gd name="connsiteY234" fmla="*/ 162053 h 792543"/>
                <a:gd name="connsiteX235" fmla="*/ 602637 w 626691"/>
                <a:gd name="connsiteY235" fmla="*/ 162053 h 792543"/>
                <a:gd name="connsiteX236" fmla="*/ 602637 w 626691"/>
                <a:gd name="connsiteY236" fmla="*/ 164586 h 792543"/>
                <a:gd name="connsiteX237" fmla="*/ 602637 w 626691"/>
                <a:gd name="connsiteY237" fmla="*/ 167118 h 792543"/>
                <a:gd name="connsiteX238" fmla="*/ 600105 w 626691"/>
                <a:gd name="connsiteY238" fmla="*/ 167118 h 792543"/>
                <a:gd name="connsiteX239" fmla="*/ 600105 w 626691"/>
                <a:gd name="connsiteY239" fmla="*/ 169650 h 792543"/>
                <a:gd name="connsiteX240" fmla="*/ 600105 w 626691"/>
                <a:gd name="connsiteY240" fmla="*/ 172182 h 792543"/>
                <a:gd name="connsiteX241" fmla="*/ 597573 w 626691"/>
                <a:gd name="connsiteY241" fmla="*/ 172182 h 792543"/>
                <a:gd name="connsiteX242" fmla="*/ 597573 w 626691"/>
                <a:gd name="connsiteY242" fmla="*/ 174714 h 792543"/>
                <a:gd name="connsiteX243" fmla="*/ 595041 w 626691"/>
                <a:gd name="connsiteY243" fmla="*/ 174714 h 792543"/>
                <a:gd name="connsiteX244" fmla="*/ 595041 w 626691"/>
                <a:gd name="connsiteY244" fmla="*/ 177246 h 792543"/>
                <a:gd name="connsiteX245" fmla="*/ 595041 w 626691"/>
                <a:gd name="connsiteY245" fmla="*/ 179778 h 792543"/>
                <a:gd name="connsiteX246" fmla="*/ 592508 w 626691"/>
                <a:gd name="connsiteY246" fmla="*/ 179778 h 792543"/>
                <a:gd name="connsiteX247" fmla="*/ 592508 w 626691"/>
                <a:gd name="connsiteY247" fmla="*/ 182310 h 792543"/>
                <a:gd name="connsiteX248" fmla="*/ 592508 w 626691"/>
                <a:gd name="connsiteY248" fmla="*/ 184842 h 792543"/>
                <a:gd name="connsiteX249" fmla="*/ 589976 w 626691"/>
                <a:gd name="connsiteY249" fmla="*/ 184842 h 792543"/>
                <a:gd name="connsiteX250" fmla="*/ 589976 w 626691"/>
                <a:gd name="connsiteY250" fmla="*/ 187374 h 792543"/>
                <a:gd name="connsiteX251" fmla="*/ 589976 w 626691"/>
                <a:gd name="connsiteY251" fmla="*/ 189907 h 792543"/>
                <a:gd name="connsiteX252" fmla="*/ 587444 w 626691"/>
                <a:gd name="connsiteY252" fmla="*/ 189907 h 792543"/>
                <a:gd name="connsiteX253" fmla="*/ 587444 w 626691"/>
                <a:gd name="connsiteY253" fmla="*/ 192439 h 792543"/>
                <a:gd name="connsiteX254" fmla="*/ 587444 w 626691"/>
                <a:gd name="connsiteY254" fmla="*/ 194971 h 792543"/>
                <a:gd name="connsiteX255" fmla="*/ 584912 w 626691"/>
                <a:gd name="connsiteY255" fmla="*/ 194971 h 792543"/>
                <a:gd name="connsiteX256" fmla="*/ 584912 w 626691"/>
                <a:gd name="connsiteY256" fmla="*/ 197503 h 792543"/>
                <a:gd name="connsiteX257" fmla="*/ 584912 w 626691"/>
                <a:gd name="connsiteY257" fmla="*/ 200035 h 792543"/>
                <a:gd name="connsiteX258" fmla="*/ 582380 w 626691"/>
                <a:gd name="connsiteY258" fmla="*/ 200035 h 792543"/>
                <a:gd name="connsiteX259" fmla="*/ 582380 w 626691"/>
                <a:gd name="connsiteY259" fmla="*/ 202567 h 792543"/>
                <a:gd name="connsiteX260" fmla="*/ 582380 w 626691"/>
                <a:gd name="connsiteY260" fmla="*/ 205099 h 792543"/>
                <a:gd name="connsiteX261" fmla="*/ 579848 w 626691"/>
                <a:gd name="connsiteY261" fmla="*/ 205099 h 792543"/>
                <a:gd name="connsiteX262" fmla="*/ 579848 w 626691"/>
                <a:gd name="connsiteY262" fmla="*/ 207631 h 792543"/>
                <a:gd name="connsiteX263" fmla="*/ 579848 w 626691"/>
                <a:gd name="connsiteY263" fmla="*/ 210163 h 792543"/>
                <a:gd name="connsiteX264" fmla="*/ 577316 w 626691"/>
                <a:gd name="connsiteY264" fmla="*/ 210163 h 792543"/>
                <a:gd name="connsiteX265" fmla="*/ 574784 w 626691"/>
                <a:gd name="connsiteY265" fmla="*/ 210163 h 792543"/>
                <a:gd name="connsiteX266" fmla="*/ 574784 w 626691"/>
                <a:gd name="connsiteY266" fmla="*/ 207631 h 792543"/>
                <a:gd name="connsiteX267" fmla="*/ 574784 w 626691"/>
                <a:gd name="connsiteY267" fmla="*/ 205099 h 792543"/>
                <a:gd name="connsiteX268" fmla="*/ 574784 w 626691"/>
                <a:gd name="connsiteY268" fmla="*/ 202567 h 792543"/>
                <a:gd name="connsiteX269" fmla="*/ 574784 w 626691"/>
                <a:gd name="connsiteY269" fmla="*/ 189907 h 792543"/>
                <a:gd name="connsiteX270" fmla="*/ 574784 w 626691"/>
                <a:gd name="connsiteY270" fmla="*/ 187374 h 792543"/>
                <a:gd name="connsiteX271" fmla="*/ 574784 w 626691"/>
                <a:gd name="connsiteY271" fmla="*/ 184842 h 792543"/>
                <a:gd name="connsiteX272" fmla="*/ 574784 w 626691"/>
                <a:gd name="connsiteY272" fmla="*/ 182310 h 792543"/>
                <a:gd name="connsiteX273" fmla="*/ 574784 w 626691"/>
                <a:gd name="connsiteY273" fmla="*/ 179778 h 792543"/>
                <a:gd name="connsiteX274" fmla="*/ 574784 w 626691"/>
                <a:gd name="connsiteY274" fmla="*/ 177246 h 792543"/>
                <a:gd name="connsiteX275" fmla="*/ 574784 w 626691"/>
                <a:gd name="connsiteY275" fmla="*/ 174714 h 792543"/>
                <a:gd name="connsiteX276" fmla="*/ 577316 w 626691"/>
                <a:gd name="connsiteY276" fmla="*/ 174714 h 792543"/>
                <a:gd name="connsiteX277" fmla="*/ 577316 w 626691"/>
                <a:gd name="connsiteY277" fmla="*/ 172182 h 792543"/>
                <a:gd name="connsiteX278" fmla="*/ 577316 w 626691"/>
                <a:gd name="connsiteY278" fmla="*/ 169650 h 792543"/>
                <a:gd name="connsiteX279" fmla="*/ 577316 w 626691"/>
                <a:gd name="connsiteY279" fmla="*/ 167118 h 792543"/>
                <a:gd name="connsiteX280" fmla="*/ 577316 w 626691"/>
                <a:gd name="connsiteY280" fmla="*/ 164586 h 792543"/>
                <a:gd name="connsiteX281" fmla="*/ 579848 w 626691"/>
                <a:gd name="connsiteY281" fmla="*/ 164586 h 792543"/>
                <a:gd name="connsiteX282" fmla="*/ 579848 w 626691"/>
                <a:gd name="connsiteY282" fmla="*/ 164586 h 792543"/>
                <a:gd name="connsiteX283" fmla="*/ 579848 w 626691"/>
                <a:gd name="connsiteY283" fmla="*/ 162053 h 792543"/>
                <a:gd name="connsiteX284" fmla="*/ 579848 w 626691"/>
                <a:gd name="connsiteY284" fmla="*/ 159522 h 792543"/>
                <a:gd name="connsiteX285" fmla="*/ 582380 w 626691"/>
                <a:gd name="connsiteY285" fmla="*/ 159522 h 792543"/>
                <a:gd name="connsiteX286" fmla="*/ 582380 w 626691"/>
                <a:gd name="connsiteY286" fmla="*/ 156989 h 792543"/>
                <a:gd name="connsiteX287" fmla="*/ 582380 w 626691"/>
                <a:gd name="connsiteY287" fmla="*/ 154457 h 792543"/>
                <a:gd name="connsiteX288" fmla="*/ 582380 w 626691"/>
                <a:gd name="connsiteY288" fmla="*/ 151925 h 792543"/>
                <a:gd name="connsiteX289" fmla="*/ 584912 w 626691"/>
                <a:gd name="connsiteY289" fmla="*/ 151925 h 792543"/>
                <a:gd name="connsiteX290" fmla="*/ 584912 w 626691"/>
                <a:gd name="connsiteY290" fmla="*/ 149393 h 792543"/>
                <a:gd name="connsiteX291" fmla="*/ 584912 w 626691"/>
                <a:gd name="connsiteY291" fmla="*/ 146861 h 792543"/>
                <a:gd name="connsiteX292" fmla="*/ 587444 w 626691"/>
                <a:gd name="connsiteY292" fmla="*/ 144329 h 792543"/>
                <a:gd name="connsiteX293" fmla="*/ 587444 w 626691"/>
                <a:gd name="connsiteY293" fmla="*/ 141797 h 792543"/>
                <a:gd name="connsiteX294" fmla="*/ 587444 w 626691"/>
                <a:gd name="connsiteY294" fmla="*/ 139265 h 792543"/>
                <a:gd name="connsiteX295" fmla="*/ 587444 w 626691"/>
                <a:gd name="connsiteY295" fmla="*/ 139265 h 792543"/>
                <a:gd name="connsiteX296" fmla="*/ 589976 w 626691"/>
                <a:gd name="connsiteY296" fmla="*/ 139265 h 792543"/>
                <a:gd name="connsiteX297" fmla="*/ 589976 w 626691"/>
                <a:gd name="connsiteY297" fmla="*/ 136733 h 792543"/>
                <a:gd name="connsiteX298" fmla="*/ 589976 w 626691"/>
                <a:gd name="connsiteY298" fmla="*/ 134201 h 792543"/>
                <a:gd name="connsiteX299" fmla="*/ 589976 w 626691"/>
                <a:gd name="connsiteY299" fmla="*/ 131668 h 792543"/>
                <a:gd name="connsiteX300" fmla="*/ 592508 w 626691"/>
                <a:gd name="connsiteY300" fmla="*/ 131668 h 792543"/>
                <a:gd name="connsiteX301" fmla="*/ 592508 w 626691"/>
                <a:gd name="connsiteY301" fmla="*/ 129137 h 792543"/>
                <a:gd name="connsiteX302" fmla="*/ 592508 w 626691"/>
                <a:gd name="connsiteY302" fmla="*/ 126604 h 792543"/>
                <a:gd name="connsiteX303" fmla="*/ 595041 w 626691"/>
                <a:gd name="connsiteY303" fmla="*/ 124072 h 792543"/>
                <a:gd name="connsiteX304" fmla="*/ 595041 w 626691"/>
                <a:gd name="connsiteY304" fmla="*/ 121540 h 792543"/>
                <a:gd name="connsiteX305" fmla="*/ 597573 w 626691"/>
                <a:gd name="connsiteY305" fmla="*/ 121540 h 792543"/>
                <a:gd name="connsiteX306" fmla="*/ 597573 w 626691"/>
                <a:gd name="connsiteY306" fmla="*/ 119008 h 792543"/>
                <a:gd name="connsiteX307" fmla="*/ 597573 w 626691"/>
                <a:gd name="connsiteY307" fmla="*/ 116476 h 792543"/>
                <a:gd name="connsiteX308" fmla="*/ 600105 w 626691"/>
                <a:gd name="connsiteY308" fmla="*/ 116476 h 792543"/>
                <a:gd name="connsiteX309" fmla="*/ 600105 w 626691"/>
                <a:gd name="connsiteY309" fmla="*/ 113944 h 792543"/>
                <a:gd name="connsiteX310" fmla="*/ 600105 w 626691"/>
                <a:gd name="connsiteY310" fmla="*/ 113944 h 792543"/>
                <a:gd name="connsiteX311" fmla="*/ 600105 w 626691"/>
                <a:gd name="connsiteY311" fmla="*/ 111412 h 792543"/>
                <a:gd name="connsiteX312" fmla="*/ 602637 w 626691"/>
                <a:gd name="connsiteY312" fmla="*/ 111412 h 792543"/>
                <a:gd name="connsiteX313" fmla="*/ 602637 w 626691"/>
                <a:gd name="connsiteY313" fmla="*/ 108880 h 792543"/>
                <a:gd name="connsiteX314" fmla="*/ 602637 w 626691"/>
                <a:gd name="connsiteY314" fmla="*/ 106348 h 792543"/>
                <a:gd name="connsiteX315" fmla="*/ 602637 w 626691"/>
                <a:gd name="connsiteY315" fmla="*/ 103816 h 792543"/>
                <a:gd name="connsiteX316" fmla="*/ 602637 w 626691"/>
                <a:gd name="connsiteY316" fmla="*/ 101284 h 792543"/>
                <a:gd name="connsiteX317" fmla="*/ 602637 w 626691"/>
                <a:gd name="connsiteY317" fmla="*/ 98751 h 792543"/>
                <a:gd name="connsiteX318" fmla="*/ 602637 w 626691"/>
                <a:gd name="connsiteY318" fmla="*/ 96219 h 792543"/>
                <a:gd name="connsiteX319" fmla="*/ 602637 w 626691"/>
                <a:gd name="connsiteY319" fmla="*/ 93687 h 792543"/>
                <a:gd name="connsiteX320" fmla="*/ 602637 w 626691"/>
                <a:gd name="connsiteY320" fmla="*/ 91155 h 792543"/>
                <a:gd name="connsiteX321" fmla="*/ 602637 w 626691"/>
                <a:gd name="connsiteY321" fmla="*/ 88623 h 792543"/>
                <a:gd name="connsiteX322" fmla="*/ 602637 w 626691"/>
                <a:gd name="connsiteY322" fmla="*/ 88623 h 792543"/>
                <a:gd name="connsiteX323" fmla="*/ 602637 w 626691"/>
                <a:gd name="connsiteY323" fmla="*/ 86091 h 792543"/>
                <a:gd name="connsiteX324" fmla="*/ 602637 w 626691"/>
                <a:gd name="connsiteY324" fmla="*/ 83559 h 792543"/>
                <a:gd name="connsiteX325" fmla="*/ 600105 w 626691"/>
                <a:gd name="connsiteY325" fmla="*/ 83559 h 792543"/>
                <a:gd name="connsiteX326" fmla="*/ 600105 w 626691"/>
                <a:gd name="connsiteY326" fmla="*/ 81027 h 792543"/>
                <a:gd name="connsiteX327" fmla="*/ 600105 w 626691"/>
                <a:gd name="connsiteY327" fmla="*/ 78495 h 792543"/>
                <a:gd name="connsiteX328" fmla="*/ 597573 w 626691"/>
                <a:gd name="connsiteY328" fmla="*/ 78495 h 792543"/>
                <a:gd name="connsiteX329" fmla="*/ 595041 w 626691"/>
                <a:gd name="connsiteY329" fmla="*/ 78495 h 792543"/>
                <a:gd name="connsiteX330" fmla="*/ 592508 w 626691"/>
                <a:gd name="connsiteY330" fmla="*/ 78495 h 792543"/>
                <a:gd name="connsiteX331" fmla="*/ 589976 w 626691"/>
                <a:gd name="connsiteY331" fmla="*/ 78495 h 792543"/>
                <a:gd name="connsiteX332" fmla="*/ 589976 w 626691"/>
                <a:gd name="connsiteY332" fmla="*/ 81027 h 792543"/>
                <a:gd name="connsiteX333" fmla="*/ 587444 w 626691"/>
                <a:gd name="connsiteY333" fmla="*/ 81027 h 792543"/>
                <a:gd name="connsiteX334" fmla="*/ 587444 w 626691"/>
                <a:gd name="connsiteY334" fmla="*/ 83559 h 792543"/>
                <a:gd name="connsiteX335" fmla="*/ 584912 w 626691"/>
                <a:gd name="connsiteY335" fmla="*/ 83559 h 792543"/>
                <a:gd name="connsiteX336" fmla="*/ 584912 w 626691"/>
                <a:gd name="connsiteY336" fmla="*/ 86091 h 792543"/>
                <a:gd name="connsiteX337" fmla="*/ 584912 w 626691"/>
                <a:gd name="connsiteY337" fmla="*/ 88623 h 792543"/>
                <a:gd name="connsiteX338" fmla="*/ 582380 w 626691"/>
                <a:gd name="connsiteY338" fmla="*/ 88623 h 792543"/>
                <a:gd name="connsiteX339" fmla="*/ 582380 w 626691"/>
                <a:gd name="connsiteY339" fmla="*/ 91155 h 792543"/>
                <a:gd name="connsiteX340" fmla="*/ 582380 w 626691"/>
                <a:gd name="connsiteY340" fmla="*/ 93687 h 792543"/>
                <a:gd name="connsiteX341" fmla="*/ 579848 w 626691"/>
                <a:gd name="connsiteY341" fmla="*/ 93687 h 792543"/>
                <a:gd name="connsiteX342" fmla="*/ 579848 w 626691"/>
                <a:gd name="connsiteY342" fmla="*/ 96219 h 792543"/>
                <a:gd name="connsiteX343" fmla="*/ 579848 w 626691"/>
                <a:gd name="connsiteY343" fmla="*/ 98751 h 792543"/>
                <a:gd name="connsiteX344" fmla="*/ 579848 w 626691"/>
                <a:gd name="connsiteY344" fmla="*/ 101284 h 792543"/>
                <a:gd name="connsiteX345" fmla="*/ 577316 w 626691"/>
                <a:gd name="connsiteY345" fmla="*/ 101284 h 792543"/>
                <a:gd name="connsiteX346" fmla="*/ 577316 w 626691"/>
                <a:gd name="connsiteY346" fmla="*/ 103816 h 792543"/>
                <a:gd name="connsiteX347" fmla="*/ 577316 w 626691"/>
                <a:gd name="connsiteY347" fmla="*/ 106348 h 792543"/>
                <a:gd name="connsiteX348" fmla="*/ 577316 w 626691"/>
                <a:gd name="connsiteY348" fmla="*/ 108880 h 792543"/>
                <a:gd name="connsiteX349" fmla="*/ 574784 w 626691"/>
                <a:gd name="connsiteY349" fmla="*/ 108880 h 792543"/>
                <a:gd name="connsiteX350" fmla="*/ 574784 w 626691"/>
                <a:gd name="connsiteY350" fmla="*/ 111412 h 792543"/>
                <a:gd name="connsiteX351" fmla="*/ 572252 w 626691"/>
                <a:gd name="connsiteY351" fmla="*/ 111412 h 792543"/>
                <a:gd name="connsiteX352" fmla="*/ 572252 w 626691"/>
                <a:gd name="connsiteY352" fmla="*/ 113944 h 792543"/>
                <a:gd name="connsiteX353" fmla="*/ 569720 w 626691"/>
                <a:gd name="connsiteY353" fmla="*/ 113944 h 792543"/>
                <a:gd name="connsiteX354" fmla="*/ 569720 w 626691"/>
                <a:gd name="connsiteY354" fmla="*/ 113944 h 792543"/>
                <a:gd name="connsiteX355" fmla="*/ 567187 w 626691"/>
                <a:gd name="connsiteY355" fmla="*/ 113944 h 792543"/>
                <a:gd name="connsiteX356" fmla="*/ 564656 w 626691"/>
                <a:gd name="connsiteY356" fmla="*/ 113944 h 792543"/>
                <a:gd name="connsiteX357" fmla="*/ 562123 w 626691"/>
                <a:gd name="connsiteY357" fmla="*/ 113944 h 792543"/>
                <a:gd name="connsiteX358" fmla="*/ 562123 w 626691"/>
                <a:gd name="connsiteY358" fmla="*/ 111412 h 792543"/>
                <a:gd name="connsiteX359" fmla="*/ 559591 w 626691"/>
                <a:gd name="connsiteY359" fmla="*/ 111412 h 792543"/>
                <a:gd name="connsiteX360" fmla="*/ 557059 w 626691"/>
                <a:gd name="connsiteY360" fmla="*/ 111412 h 792543"/>
                <a:gd name="connsiteX361" fmla="*/ 557059 w 626691"/>
                <a:gd name="connsiteY361" fmla="*/ 108880 h 792543"/>
                <a:gd name="connsiteX362" fmla="*/ 554527 w 626691"/>
                <a:gd name="connsiteY362" fmla="*/ 108880 h 792543"/>
                <a:gd name="connsiteX363" fmla="*/ 551995 w 626691"/>
                <a:gd name="connsiteY363" fmla="*/ 108880 h 792543"/>
                <a:gd name="connsiteX364" fmla="*/ 551995 w 626691"/>
                <a:gd name="connsiteY364" fmla="*/ 106348 h 792543"/>
                <a:gd name="connsiteX365" fmla="*/ 549463 w 626691"/>
                <a:gd name="connsiteY365" fmla="*/ 106348 h 792543"/>
                <a:gd name="connsiteX366" fmla="*/ 549463 w 626691"/>
                <a:gd name="connsiteY366" fmla="*/ 103816 h 792543"/>
                <a:gd name="connsiteX367" fmla="*/ 546931 w 626691"/>
                <a:gd name="connsiteY367" fmla="*/ 103816 h 792543"/>
                <a:gd name="connsiteX368" fmla="*/ 546931 w 626691"/>
                <a:gd name="connsiteY368" fmla="*/ 101284 h 792543"/>
                <a:gd name="connsiteX369" fmla="*/ 544399 w 626691"/>
                <a:gd name="connsiteY369" fmla="*/ 101284 h 792543"/>
                <a:gd name="connsiteX370" fmla="*/ 541867 w 626691"/>
                <a:gd name="connsiteY370" fmla="*/ 101284 h 792543"/>
                <a:gd name="connsiteX371" fmla="*/ 541867 w 626691"/>
                <a:gd name="connsiteY371" fmla="*/ 98751 h 792543"/>
                <a:gd name="connsiteX372" fmla="*/ 536802 w 626691"/>
                <a:gd name="connsiteY372" fmla="*/ 101284 h 792543"/>
                <a:gd name="connsiteX373" fmla="*/ 529206 w 626691"/>
                <a:gd name="connsiteY373" fmla="*/ 124072 h 792543"/>
                <a:gd name="connsiteX374" fmla="*/ 526674 w 626691"/>
                <a:gd name="connsiteY374" fmla="*/ 130402 h 792543"/>
                <a:gd name="connsiteX375" fmla="*/ 526674 w 626691"/>
                <a:gd name="connsiteY375" fmla="*/ 132935 h 792543"/>
                <a:gd name="connsiteX376" fmla="*/ 526674 w 626691"/>
                <a:gd name="connsiteY376" fmla="*/ 135467 h 792543"/>
                <a:gd name="connsiteX377" fmla="*/ 524142 w 626691"/>
                <a:gd name="connsiteY377" fmla="*/ 135467 h 792543"/>
                <a:gd name="connsiteX378" fmla="*/ 524142 w 626691"/>
                <a:gd name="connsiteY378" fmla="*/ 137999 h 792543"/>
                <a:gd name="connsiteX379" fmla="*/ 524142 w 626691"/>
                <a:gd name="connsiteY379" fmla="*/ 140531 h 792543"/>
                <a:gd name="connsiteX380" fmla="*/ 524142 w 626691"/>
                <a:gd name="connsiteY380" fmla="*/ 143063 h 792543"/>
                <a:gd name="connsiteX381" fmla="*/ 524142 w 626691"/>
                <a:gd name="connsiteY381" fmla="*/ 145595 h 792543"/>
                <a:gd name="connsiteX382" fmla="*/ 524142 w 626691"/>
                <a:gd name="connsiteY382" fmla="*/ 148127 h 792543"/>
                <a:gd name="connsiteX383" fmla="*/ 524142 w 626691"/>
                <a:gd name="connsiteY383" fmla="*/ 150659 h 792543"/>
                <a:gd name="connsiteX384" fmla="*/ 524142 w 626691"/>
                <a:gd name="connsiteY384" fmla="*/ 153191 h 792543"/>
                <a:gd name="connsiteX385" fmla="*/ 524142 w 626691"/>
                <a:gd name="connsiteY385" fmla="*/ 155723 h 792543"/>
                <a:gd name="connsiteX386" fmla="*/ 524142 w 626691"/>
                <a:gd name="connsiteY386" fmla="*/ 158255 h 792543"/>
                <a:gd name="connsiteX387" fmla="*/ 524142 w 626691"/>
                <a:gd name="connsiteY387" fmla="*/ 160788 h 792543"/>
                <a:gd name="connsiteX388" fmla="*/ 526674 w 626691"/>
                <a:gd name="connsiteY388" fmla="*/ 163320 h 792543"/>
                <a:gd name="connsiteX389" fmla="*/ 526674 w 626691"/>
                <a:gd name="connsiteY389" fmla="*/ 165852 h 792543"/>
                <a:gd name="connsiteX390" fmla="*/ 526674 w 626691"/>
                <a:gd name="connsiteY390" fmla="*/ 168384 h 792543"/>
                <a:gd name="connsiteX391" fmla="*/ 526674 w 626691"/>
                <a:gd name="connsiteY391" fmla="*/ 170916 h 792543"/>
                <a:gd name="connsiteX392" fmla="*/ 529206 w 626691"/>
                <a:gd name="connsiteY392" fmla="*/ 173448 h 792543"/>
                <a:gd name="connsiteX393" fmla="*/ 529206 w 626691"/>
                <a:gd name="connsiteY393" fmla="*/ 175980 h 792543"/>
                <a:gd name="connsiteX394" fmla="*/ 529206 w 626691"/>
                <a:gd name="connsiteY394" fmla="*/ 178512 h 792543"/>
                <a:gd name="connsiteX395" fmla="*/ 529206 w 626691"/>
                <a:gd name="connsiteY395" fmla="*/ 181044 h 792543"/>
                <a:gd name="connsiteX396" fmla="*/ 529206 w 626691"/>
                <a:gd name="connsiteY396" fmla="*/ 183576 h 792543"/>
                <a:gd name="connsiteX397" fmla="*/ 531738 w 626691"/>
                <a:gd name="connsiteY397" fmla="*/ 186109 h 792543"/>
                <a:gd name="connsiteX398" fmla="*/ 531738 w 626691"/>
                <a:gd name="connsiteY398" fmla="*/ 188640 h 792543"/>
                <a:gd name="connsiteX399" fmla="*/ 531738 w 626691"/>
                <a:gd name="connsiteY399" fmla="*/ 191173 h 792543"/>
                <a:gd name="connsiteX400" fmla="*/ 531738 w 626691"/>
                <a:gd name="connsiteY400" fmla="*/ 193705 h 792543"/>
                <a:gd name="connsiteX401" fmla="*/ 534271 w 626691"/>
                <a:gd name="connsiteY401" fmla="*/ 196237 h 792543"/>
                <a:gd name="connsiteX402" fmla="*/ 534271 w 626691"/>
                <a:gd name="connsiteY402" fmla="*/ 198769 h 792543"/>
                <a:gd name="connsiteX403" fmla="*/ 534271 w 626691"/>
                <a:gd name="connsiteY403" fmla="*/ 201301 h 792543"/>
                <a:gd name="connsiteX404" fmla="*/ 534271 w 626691"/>
                <a:gd name="connsiteY404" fmla="*/ 203833 h 792543"/>
                <a:gd name="connsiteX405" fmla="*/ 534271 w 626691"/>
                <a:gd name="connsiteY405" fmla="*/ 206365 h 792543"/>
                <a:gd name="connsiteX406" fmla="*/ 531738 w 626691"/>
                <a:gd name="connsiteY406" fmla="*/ 208897 h 792543"/>
                <a:gd name="connsiteX407" fmla="*/ 531738 w 626691"/>
                <a:gd name="connsiteY407" fmla="*/ 211429 h 792543"/>
                <a:gd name="connsiteX408" fmla="*/ 531738 w 626691"/>
                <a:gd name="connsiteY408" fmla="*/ 213961 h 792543"/>
                <a:gd name="connsiteX409" fmla="*/ 531738 w 626691"/>
                <a:gd name="connsiteY409" fmla="*/ 216494 h 792543"/>
                <a:gd name="connsiteX410" fmla="*/ 531738 w 626691"/>
                <a:gd name="connsiteY410" fmla="*/ 219025 h 792543"/>
                <a:gd name="connsiteX411" fmla="*/ 531738 w 626691"/>
                <a:gd name="connsiteY411" fmla="*/ 221558 h 792543"/>
                <a:gd name="connsiteX412" fmla="*/ 531738 w 626691"/>
                <a:gd name="connsiteY412" fmla="*/ 221558 h 792543"/>
                <a:gd name="connsiteX413" fmla="*/ 531738 w 626691"/>
                <a:gd name="connsiteY413" fmla="*/ 224090 h 792543"/>
                <a:gd name="connsiteX414" fmla="*/ 531738 w 626691"/>
                <a:gd name="connsiteY414" fmla="*/ 226622 h 792543"/>
                <a:gd name="connsiteX415" fmla="*/ 531738 w 626691"/>
                <a:gd name="connsiteY415" fmla="*/ 229154 h 792543"/>
                <a:gd name="connsiteX416" fmla="*/ 531738 w 626691"/>
                <a:gd name="connsiteY416" fmla="*/ 231686 h 792543"/>
                <a:gd name="connsiteX417" fmla="*/ 531738 w 626691"/>
                <a:gd name="connsiteY417" fmla="*/ 234218 h 792543"/>
                <a:gd name="connsiteX418" fmla="*/ 531738 w 626691"/>
                <a:gd name="connsiteY418" fmla="*/ 236750 h 792543"/>
                <a:gd name="connsiteX419" fmla="*/ 529206 w 626691"/>
                <a:gd name="connsiteY419" fmla="*/ 236750 h 792543"/>
                <a:gd name="connsiteX420" fmla="*/ 529206 w 626691"/>
                <a:gd name="connsiteY420" fmla="*/ 239282 h 792543"/>
                <a:gd name="connsiteX421" fmla="*/ 529206 w 626691"/>
                <a:gd name="connsiteY421" fmla="*/ 241814 h 792543"/>
                <a:gd name="connsiteX422" fmla="*/ 529206 w 626691"/>
                <a:gd name="connsiteY422" fmla="*/ 244346 h 792543"/>
                <a:gd name="connsiteX423" fmla="*/ 529206 w 626691"/>
                <a:gd name="connsiteY423" fmla="*/ 246879 h 792543"/>
                <a:gd name="connsiteX424" fmla="*/ 529206 w 626691"/>
                <a:gd name="connsiteY424" fmla="*/ 249411 h 792543"/>
                <a:gd name="connsiteX425" fmla="*/ 526674 w 626691"/>
                <a:gd name="connsiteY425" fmla="*/ 251943 h 792543"/>
                <a:gd name="connsiteX426" fmla="*/ 526674 w 626691"/>
                <a:gd name="connsiteY426" fmla="*/ 254475 h 792543"/>
                <a:gd name="connsiteX427" fmla="*/ 526674 w 626691"/>
                <a:gd name="connsiteY427" fmla="*/ 257007 h 792543"/>
                <a:gd name="connsiteX428" fmla="*/ 526674 w 626691"/>
                <a:gd name="connsiteY428" fmla="*/ 259539 h 792543"/>
                <a:gd name="connsiteX429" fmla="*/ 526674 w 626691"/>
                <a:gd name="connsiteY429" fmla="*/ 262071 h 792543"/>
                <a:gd name="connsiteX430" fmla="*/ 526674 w 626691"/>
                <a:gd name="connsiteY430" fmla="*/ 264603 h 792543"/>
                <a:gd name="connsiteX431" fmla="*/ 524142 w 626691"/>
                <a:gd name="connsiteY431" fmla="*/ 264603 h 792543"/>
                <a:gd name="connsiteX432" fmla="*/ 524142 w 626691"/>
                <a:gd name="connsiteY432" fmla="*/ 267135 h 792543"/>
                <a:gd name="connsiteX433" fmla="*/ 524142 w 626691"/>
                <a:gd name="connsiteY433" fmla="*/ 269667 h 792543"/>
                <a:gd name="connsiteX434" fmla="*/ 524142 w 626691"/>
                <a:gd name="connsiteY434" fmla="*/ 272199 h 792543"/>
                <a:gd name="connsiteX435" fmla="*/ 524142 w 626691"/>
                <a:gd name="connsiteY435" fmla="*/ 274732 h 792543"/>
                <a:gd name="connsiteX436" fmla="*/ 524142 w 626691"/>
                <a:gd name="connsiteY436" fmla="*/ 277264 h 792543"/>
                <a:gd name="connsiteX437" fmla="*/ 521610 w 626691"/>
                <a:gd name="connsiteY437" fmla="*/ 279796 h 792543"/>
                <a:gd name="connsiteX438" fmla="*/ 521610 w 626691"/>
                <a:gd name="connsiteY438" fmla="*/ 282328 h 792543"/>
                <a:gd name="connsiteX439" fmla="*/ 521610 w 626691"/>
                <a:gd name="connsiteY439" fmla="*/ 284860 h 792543"/>
                <a:gd name="connsiteX440" fmla="*/ 521610 w 626691"/>
                <a:gd name="connsiteY440" fmla="*/ 287392 h 792543"/>
                <a:gd name="connsiteX441" fmla="*/ 519078 w 626691"/>
                <a:gd name="connsiteY441" fmla="*/ 289924 h 792543"/>
                <a:gd name="connsiteX442" fmla="*/ 519078 w 626691"/>
                <a:gd name="connsiteY442" fmla="*/ 292456 h 792543"/>
                <a:gd name="connsiteX443" fmla="*/ 519078 w 626691"/>
                <a:gd name="connsiteY443" fmla="*/ 294988 h 792543"/>
                <a:gd name="connsiteX444" fmla="*/ 519078 w 626691"/>
                <a:gd name="connsiteY444" fmla="*/ 297520 h 792543"/>
                <a:gd name="connsiteX445" fmla="*/ 516546 w 626691"/>
                <a:gd name="connsiteY445" fmla="*/ 300053 h 792543"/>
                <a:gd name="connsiteX446" fmla="*/ 516546 w 626691"/>
                <a:gd name="connsiteY446" fmla="*/ 302584 h 792543"/>
                <a:gd name="connsiteX447" fmla="*/ 516546 w 626691"/>
                <a:gd name="connsiteY447" fmla="*/ 305117 h 792543"/>
                <a:gd name="connsiteX448" fmla="*/ 514014 w 626691"/>
                <a:gd name="connsiteY448" fmla="*/ 307648 h 792543"/>
                <a:gd name="connsiteX449" fmla="*/ 514014 w 626691"/>
                <a:gd name="connsiteY449" fmla="*/ 310181 h 792543"/>
                <a:gd name="connsiteX450" fmla="*/ 514014 w 626691"/>
                <a:gd name="connsiteY450" fmla="*/ 312713 h 792543"/>
                <a:gd name="connsiteX451" fmla="*/ 511482 w 626691"/>
                <a:gd name="connsiteY451" fmla="*/ 315245 h 792543"/>
                <a:gd name="connsiteX452" fmla="*/ 511482 w 626691"/>
                <a:gd name="connsiteY452" fmla="*/ 317777 h 792543"/>
                <a:gd name="connsiteX453" fmla="*/ 508950 w 626691"/>
                <a:gd name="connsiteY453" fmla="*/ 320309 h 792543"/>
                <a:gd name="connsiteX454" fmla="*/ 508950 w 626691"/>
                <a:gd name="connsiteY454" fmla="*/ 322841 h 792543"/>
                <a:gd name="connsiteX455" fmla="*/ 508950 w 626691"/>
                <a:gd name="connsiteY455" fmla="*/ 325373 h 792543"/>
                <a:gd name="connsiteX456" fmla="*/ 506417 w 626691"/>
                <a:gd name="connsiteY456" fmla="*/ 327905 h 792543"/>
                <a:gd name="connsiteX457" fmla="*/ 506417 w 626691"/>
                <a:gd name="connsiteY457" fmla="*/ 330437 h 792543"/>
                <a:gd name="connsiteX458" fmla="*/ 503885 w 626691"/>
                <a:gd name="connsiteY458" fmla="*/ 332969 h 792543"/>
                <a:gd name="connsiteX459" fmla="*/ 503885 w 626691"/>
                <a:gd name="connsiteY459" fmla="*/ 335502 h 792543"/>
                <a:gd name="connsiteX460" fmla="*/ 501353 w 626691"/>
                <a:gd name="connsiteY460" fmla="*/ 338034 h 792543"/>
                <a:gd name="connsiteX461" fmla="*/ 501353 w 626691"/>
                <a:gd name="connsiteY461" fmla="*/ 340566 h 792543"/>
                <a:gd name="connsiteX462" fmla="*/ 501353 w 626691"/>
                <a:gd name="connsiteY462" fmla="*/ 343098 h 792543"/>
                <a:gd name="connsiteX463" fmla="*/ 498821 w 626691"/>
                <a:gd name="connsiteY463" fmla="*/ 343098 h 792543"/>
                <a:gd name="connsiteX464" fmla="*/ 498821 w 626691"/>
                <a:gd name="connsiteY464" fmla="*/ 345630 h 792543"/>
                <a:gd name="connsiteX465" fmla="*/ 498821 w 626691"/>
                <a:gd name="connsiteY465" fmla="*/ 348162 h 792543"/>
                <a:gd name="connsiteX466" fmla="*/ 496289 w 626691"/>
                <a:gd name="connsiteY466" fmla="*/ 348162 h 792543"/>
                <a:gd name="connsiteX467" fmla="*/ 496289 w 626691"/>
                <a:gd name="connsiteY467" fmla="*/ 350694 h 792543"/>
                <a:gd name="connsiteX468" fmla="*/ 496289 w 626691"/>
                <a:gd name="connsiteY468" fmla="*/ 353226 h 792543"/>
                <a:gd name="connsiteX469" fmla="*/ 493757 w 626691"/>
                <a:gd name="connsiteY469" fmla="*/ 355758 h 792543"/>
                <a:gd name="connsiteX470" fmla="*/ 493757 w 626691"/>
                <a:gd name="connsiteY470" fmla="*/ 358290 h 792543"/>
                <a:gd name="connsiteX471" fmla="*/ 491225 w 626691"/>
                <a:gd name="connsiteY471" fmla="*/ 360822 h 792543"/>
                <a:gd name="connsiteX472" fmla="*/ 491225 w 626691"/>
                <a:gd name="connsiteY472" fmla="*/ 363355 h 792543"/>
                <a:gd name="connsiteX473" fmla="*/ 488693 w 626691"/>
                <a:gd name="connsiteY473" fmla="*/ 365887 h 792543"/>
                <a:gd name="connsiteX474" fmla="*/ 488693 w 626691"/>
                <a:gd name="connsiteY474" fmla="*/ 368419 h 792543"/>
                <a:gd name="connsiteX475" fmla="*/ 486161 w 626691"/>
                <a:gd name="connsiteY475" fmla="*/ 370951 h 792543"/>
                <a:gd name="connsiteX476" fmla="*/ 486161 w 626691"/>
                <a:gd name="connsiteY476" fmla="*/ 373483 h 792543"/>
                <a:gd name="connsiteX477" fmla="*/ 483629 w 626691"/>
                <a:gd name="connsiteY477" fmla="*/ 376015 h 792543"/>
                <a:gd name="connsiteX478" fmla="*/ 483629 w 626691"/>
                <a:gd name="connsiteY478" fmla="*/ 378547 h 792543"/>
                <a:gd name="connsiteX479" fmla="*/ 481097 w 626691"/>
                <a:gd name="connsiteY479" fmla="*/ 381079 h 792543"/>
                <a:gd name="connsiteX480" fmla="*/ 481097 w 626691"/>
                <a:gd name="connsiteY480" fmla="*/ 383611 h 792543"/>
                <a:gd name="connsiteX481" fmla="*/ 481097 w 626691"/>
                <a:gd name="connsiteY481" fmla="*/ 383611 h 792543"/>
                <a:gd name="connsiteX482" fmla="*/ 481097 w 626691"/>
                <a:gd name="connsiteY482" fmla="*/ 386143 h 792543"/>
                <a:gd name="connsiteX483" fmla="*/ 478565 w 626691"/>
                <a:gd name="connsiteY483" fmla="*/ 386143 h 792543"/>
                <a:gd name="connsiteX484" fmla="*/ 478565 w 626691"/>
                <a:gd name="connsiteY484" fmla="*/ 388676 h 792543"/>
                <a:gd name="connsiteX485" fmla="*/ 476032 w 626691"/>
                <a:gd name="connsiteY485" fmla="*/ 388676 h 792543"/>
                <a:gd name="connsiteX486" fmla="*/ 473500 w 626691"/>
                <a:gd name="connsiteY486" fmla="*/ 391207 h 792543"/>
                <a:gd name="connsiteX487" fmla="*/ 470968 w 626691"/>
                <a:gd name="connsiteY487" fmla="*/ 393740 h 792543"/>
                <a:gd name="connsiteX488" fmla="*/ 468436 w 626691"/>
                <a:gd name="connsiteY488" fmla="*/ 396272 h 792543"/>
                <a:gd name="connsiteX489" fmla="*/ 468436 w 626691"/>
                <a:gd name="connsiteY489" fmla="*/ 398804 h 792543"/>
                <a:gd name="connsiteX490" fmla="*/ 465904 w 626691"/>
                <a:gd name="connsiteY490" fmla="*/ 401336 h 792543"/>
                <a:gd name="connsiteX491" fmla="*/ 463372 w 626691"/>
                <a:gd name="connsiteY491" fmla="*/ 403868 h 792543"/>
                <a:gd name="connsiteX492" fmla="*/ 463372 w 626691"/>
                <a:gd name="connsiteY492" fmla="*/ 406400 h 792543"/>
                <a:gd name="connsiteX493" fmla="*/ 460840 w 626691"/>
                <a:gd name="connsiteY493" fmla="*/ 408932 h 792543"/>
                <a:gd name="connsiteX494" fmla="*/ 458308 w 626691"/>
                <a:gd name="connsiteY494" fmla="*/ 411464 h 792543"/>
                <a:gd name="connsiteX495" fmla="*/ 458308 w 626691"/>
                <a:gd name="connsiteY495" fmla="*/ 413996 h 792543"/>
                <a:gd name="connsiteX496" fmla="*/ 455776 w 626691"/>
                <a:gd name="connsiteY496" fmla="*/ 416528 h 792543"/>
                <a:gd name="connsiteX497" fmla="*/ 455776 w 626691"/>
                <a:gd name="connsiteY497" fmla="*/ 392474 h 792543"/>
                <a:gd name="connsiteX498" fmla="*/ 455776 w 626691"/>
                <a:gd name="connsiteY498" fmla="*/ 395006 h 792543"/>
                <a:gd name="connsiteX499" fmla="*/ 453244 w 626691"/>
                <a:gd name="connsiteY499" fmla="*/ 397538 h 792543"/>
                <a:gd name="connsiteX500" fmla="*/ 450712 w 626691"/>
                <a:gd name="connsiteY500" fmla="*/ 400070 h 792543"/>
                <a:gd name="connsiteX501" fmla="*/ 450712 w 626691"/>
                <a:gd name="connsiteY501" fmla="*/ 402602 h 792543"/>
                <a:gd name="connsiteX502" fmla="*/ 448179 w 626691"/>
                <a:gd name="connsiteY502" fmla="*/ 405134 h 792543"/>
                <a:gd name="connsiteX503" fmla="*/ 448179 w 626691"/>
                <a:gd name="connsiteY503" fmla="*/ 407666 h 792543"/>
                <a:gd name="connsiteX504" fmla="*/ 445647 w 626691"/>
                <a:gd name="connsiteY504" fmla="*/ 407666 h 792543"/>
                <a:gd name="connsiteX505" fmla="*/ 445647 w 626691"/>
                <a:gd name="connsiteY505" fmla="*/ 410198 h 792543"/>
                <a:gd name="connsiteX506" fmla="*/ 443115 w 626691"/>
                <a:gd name="connsiteY506" fmla="*/ 412730 h 792543"/>
                <a:gd name="connsiteX507" fmla="*/ 443115 w 626691"/>
                <a:gd name="connsiteY507" fmla="*/ 415262 h 792543"/>
                <a:gd name="connsiteX508" fmla="*/ 443115 w 626691"/>
                <a:gd name="connsiteY508" fmla="*/ 417794 h 792543"/>
                <a:gd name="connsiteX509" fmla="*/ 440583 w 626691"/>
                <a:gd name="connsiteY509" fmla="*/ 420327 h 792543"/>
                <a:gd name="connsiteX510" fmla="*/ 440583 w 626691"/>
                <a:gd name="connsiteY510" fmla="*/ 422859 h 792543"/>
                <a:gd name="connsiteX511" fmla="*/ 440583 w 626691"/>
                <a:gd name="connsiteY511" fmla="*/ 425391 h 792543"/>
                <a:gd name="connsiteX512" fmla="*/ 440583 w 626691"/>
                <a:gd name="connsiteY512" fmla="*/ 427923 h 792543"/>
                <a:gd name="connsiteX513" fmla="*/ 440583 w 626691"/>
                <a:gd name="connsiteY513" fmla="*/ 430455 h 792543"/>
                <a:gd name="connsiteX514" fmla="*/ 438051 w 626691"/>
                <a:gd name="connsiteY514" fmla="*/ 432987 h 792543"/>
                <a:gd name="connsiteX515" fmla="*/ 438051 w 626691"/>
                <a:gd name="connsiteY515" fmla="*/ 435519 h 792543"/>
                <a:gd name="connsiteX516" fmla="*/ 438051 w 626691"/>
                <a:gd name="connsiteY516" fmla="*/ 438051 h 792543"/>
                <a:gd name="connsiteX517" fmla="*/ 435519 w 626691"/>
                <a:gd name="connsiteY517" fmla="*/ 440583 h 792543"/>
                <a:gd name="connsiteX518" fmla="*/ 435519 w 626691"/>
                <a:gd name="connsiteY518" fmla="*/ 443115 h 792543"/>
                <a:gd name="connsiteX519" fmla="*/ 435519 w 626691"/>
                <a:gd name="connsiteY519" fmla="*/ 445648 h 792543"/>
                <a:gd name="connsiteX520" fmla="*/ 435519 w 626691"/>
                <a:gd name="connsiteY520" fmla="*/ 448179 h 792543"/>
                <a:gd name="connsiteX521" fmla="*/ 435519 w 626691"/>
                <a:gd name="connsiteY521" fmla="*/ 450712 h 792543"/>
                <a:gd name="connsiteX522" fmla="*/ 435519 w 626691"/>
                <a:gd name="connsiteY522" fmla="*/ 453244 h 792543"/>
                <a:gd name="connsiteX523" fmla="*/ 435519 w 626691"/>
                <a:gd name="connsiteY523" fmla="*/ 455776 h 792543"/>
                <a:gd name="connsiteX524" fmla="*/ 435519 w 626691"/>
                <a:gd name="connsiteY524" fmla="*/ 458308 h 792543"/>
                <a:gd name="connsiteX525" fmla="*/ 435519 w 626691"/>
                <a:gd name="connsiteY525" fmla="*/ 460840 h 792543"/>
                <a:gd name="connsiteX526" fmla="*/ 435519 w 626691"/>
                <a:gd name="connsiteY526" fmla="*/ 463372 h 792543"/>
                <a:gd name="connsiteX527" fmla="*/ 435519 w 626691"/>
                <a:gd name="connsiteY527" fmla="*/ 465904 h 792543"/>
                <a:gd name="connsiteX528" fmla="*/ 435519 w 626691"/>
                <a:gd name="connsiteY528" fmla="*/ 468436 h 792543"/>
                <a:gd name="connsiteX529" fmla="*/ 435519 w 626691"/>
                <a:gd name="connsiteY529" fmla="*/ 470968 h 792543"/>
                <a:gd name="connsiteX530" fmla="*/ 435519 w 626691"/>
                <a:gd name="connsiteY530" fmla="*/ 473500 h 792543"/>
                <a:gd name="connsiteX531" fmla="*/ 435519 w 626691"/>
                <a:gd name="connsiteY531" fmla="*/ 476033 h 792543"/>
                <a:gd name="connsiteX532" fmla="*/ 435519 w 626691"/>
                <a:gd name="connsiteY532" fmla="*/ 478564 h 792543"/>
                <a:gd name="connsiteX533" fmla="*/ 435519 w 626691"/>
                <a:gd name="connsiteY533" fmla="*/ 481097 h 792543"/>
                <a:gd name="connsiteX534" fmla="*/ 435519 w 626691"/>
                <a:gd name="connsiteY534" fmla="*/ 483629 h 792543"/>
                <a:gd name="connsiteX535" fmla="*/ 435519 w 626691"/>
                <a:gd name="connsiteY535" fmla="*/ 486161 h 792543"/>
                <a:gd name="connsiteX536" fmla="*/ 435519 w 626691"/>
                <a:gd name="connsiteY536" fmla="*/ 488693 h 792543"/>
                <a:gd name="connsiteX537" fmla="*/ 435519 w 626691"/>
                <a:gd name="connsiteY537" fmla="*/ 491225 h 792543"/>
                <a:gd name="connsiteX538" fmla="*/ 435519 w 626691"/>
                <a:gd name="connsiteY538" fmla="*/ 493757 h 792543"/>
                <a:gd name="connsiteX539" fmla="*/ 435519 w 626691"/>
                <a:gd name="connsiteY539" fmla="*/ 496289 h 792543"/>
                <a:gd name="connsiteX540" fmla="*/ 435519 w 626691"/>
                <a:gd name="connsiteY540" fmla="*/ 498821 h 792543"/>
                <a:gd name="connsiteX541" fmla="*/ 435519 w 626691"/>
                <a:gd name="connsiteY541" fmla="*/ 501353 h 792543"/>
                <a:gd name="connsiteX542" fmla="*/ 435519 w 626691"/>
                <a:gd name="connsiteY542" fmla="*/ 503885 h 792543"/>
                <a:gd name="connsiteX543" fmla="*/ 435519 w 626691"/>
                <a:gd name="connsiteY543" fmla="*/ 506417 h 792543"/>
                <a:gd name="connsiteX544" fmla="*/ 435519 w 626691"/>
                <a:gd name="connsiteY544" fmla="*/ 508950 h 792543"/>
                <a:gd name="connsiteX545" fmla="*/ 435519 w 626691"/>
                <a:gd name="connsiteY545" fmla="*/ 511482 h 792543"/>
                <a:gd name="connsiteX546" fmla="*/ 435519 w 626691"/>
                <a:gd name="connsiteY546" fmla="*/ 514014 h 792543"/>
                <a:gd name="connsiteX547" fmla="*/ 438051 w 626691"/>
                <a:gd name="connsiteY547" fmla="*/ 516546 h 792543"/>
                <a:gd name="connsiteX548" fmla="*/ 438051 w 626691"/>
                <a:gd name="connsiteY548" fmla="*/ 519078 h 792543"/>
                <a:gd name="connsiteX549" fmla="*/ 438051 w 626691"/>
                <a:gd name="connsiteY549" fmla="*/ 521610 h 792543"/>
                <a:gd name="connsiteX550" fmla="*/ 438051 w 626691"/>
                <a:gd name="connsiteY550" fmla="*/ 524142 h 792543"/>
                <a:gd name="connsiteX551" fmla="*/ 440583 w 626691"/>
                <a:gd name="connsiteY551" fmla="*/ 526674 h 792543"/>
                <a:gd name="connsiteX552" fmla="*/ 440583 w 626691"/>
                <a:gd name="connsiteY552" fmla="*/ 529206 h 792543"/>
                <a:gd name="connsiteX553" fmla="*/ 440583 w 626691"/>
                <a:gd name="connsiteY553" fmla="*/ 531738 h 792543"/>
                <a:gd name="connsiteX554" fmla="*/ 440583 w 626691"/>
                <a:gd name="connsiteY554" fmla="*/ 534271 h 792543"/>
                <a:gd name="connsiteX555" fmla="*/ 440583 w 626691"/>
                <a:gd name="connsiteY555" fmla="*/ 536802 h 792543"/>
                <a:gd name="connsiteX556" fmla="*/ 443115 w 626691"/>
                <a:gd name="connsiteY556" fmla="*/ 539335 h 792543"/>
                <a:gd name="connsiteX557" fmla="*/ 440583 w 626691"/>
                <a:gd name="connsiteY557" fmla="*/ 541867 h 792543"/>
                <a:gd name="connsiteX558" fmla="*/ 440583 w 626691"/>
                <a:gd name="connsiteY558" fmla="*/ 544399 h 792543"/>
                <a:gd name="connsiteX559" fmla="*/ 440583 w 626691"/>
                <a:gd name="connsiteY559" fmla="*/ 546931 h 792543"/>
                <a:gd name="connsiteX560" fmla="*/ 438051 w 626691"/>
                <a:gd name="connsiteY560" fmla="*/ 549463 h 792543"/>
                <a:gd name="connsiteX561" fmla="*/ 438051 w 626691"/>
                <a:gd name="connsiteY561" fmla="*/ 551995 h 792543"/>
                <a:gd name="connsiteX562" fmla="*/ 438051 w 626691"/>
                <a:gd name="connsiteY562" fmla="*/ 554527 h 792543"/>
                <a:gd name="connsiteX563" fmla="*/ 435519 w 626691"/>
                <a:gd name="connsiteY563" fmla="*/ 557059 h 792543"/>
                <a:gd name="connsiteX564" fmla="*/ 435519 w 626691"/>
                <a:gd name="connsiteY564" fmla="*/ 559592 h 792543"/>
                <a:gd name="connsiteX565" fmla="*/ 432987 w 626691"/>
                <a:gd name="connsiteY565" fmla="*/ 562123 h 792543"/>
                <a:gd name="connsiteX566" fmla="*/ 432987 w 626691"/>
                <a:gd name="connsiteY566" fmla="*/ 564656 h 792543"/>
                <a:gd name="connsiteX567" fmla="*/ 432987 w 626691"/>
                <a:gd name="connsiteY567" fmla="*/ 567187 h 792543"/>
                <a:gd name="connsiteX568" fmla="*/ 430455 w 626691"/>
                <a:gd name="connsiteY568" fmla="*/ 569720 h 792543"/>
                <a:gd name="connsiteX569" fmla="*/ 430455 w 626691"/>
                <a:gd name="connsiteY569" fmla="*/ 572252 h 792543"/>
                <a:gd name="connsiteX570" fmla="*/ 427923 w 626691"/>
                <a:gd name="connsiteY570" fmla="*/ 574784 h 792543"/>
                <a:gd name="connsiteX571" fmla="*/ 427923 w 626691"/>
                <a:gd name="connsiteY571" fmla="*/ 577316 h 792543"/>
                <a:gd name="connsiteX572" fmla="*/ 427923 w 626691"/>
                <a:gd name="connsiteY572" fmla="*/ 579848 h 792543"/>
                <a:gd name="connsiteX573" fmla="*/ 425391 w 626691"/>
                <a:gd name="connsiteY573" fmla="*/ 579848 h 792543"/>
                <a:gd name="connsiteX574" fmla="*/ 425391 w 626691"/>
                <a:gd name="connsiteY574" fmla="*/ 582380 h 792543"/>
                <a:gd name="connsiteX575" fmla="*/ 425391 w 626691"/>
                <a:gd name="connsiteY575" fmla="*/ 584912 h 792543"/>
                <a:gd name="connsiteX576" fmla="*/ 422859 w 626691"/>
                <a:gd name="connsiteY576" fmla="*/ 587444 h 792543"/>
                <a:gd name="connsiteX577" fmla="*/ 422859 w 626691"/>
                <a:gd name="connsiteY577" fmla="*/ 589976 h 792543"/>
                <a:gd name="connsiteX578" fmla="*/ 420326 w 626691"/>
                <a:gd name="connsiteY578" fmla="*/ 592508 h 792543"/>
                <a:gd name="connsiteX579" fmla="*/ 420326 w 626691"/>
                <a:gd name="connsiteY579" fmla="*/ 595041 h 792543"/>
                <a:gd name="connsiteX580" fmla="*/ 420326 w 626691"/>
                <a:gd name="connsiteY580" fmla="*/ 597573 h 792543"/>
                <a:gd name="connsiteX581" fmla="*/ 417794 w 626691"/>
                <a:gd name="connsiteY581" fmla="*/ 597573 h 792543"/>
                <a:gd name="connsiteX582" fmla="*/ 417794 w 626691"/>
                <a:gd name="connsiteY582" fmla="*/ 600105 h 792543"/>
                <a:gd name="connsiteX583" fmla="*/ 417794 w 626691"/>
                <a:gd name="connsiteY583" fmla="*/ 602637 h 792543"/>
                <a:gd name="connsiteX584" fmla="*/ 417794 w 626691"/>
                <a:gd name="connsiteY584" fmla="*/ 602637 h 792543"/>
                <a:gd name="connsiteX585" fmla="*/ 417794 w 626691"/>
                <a:gd name="connsiteY585" fmla="*/ 605169 h 792543"/>
                <a:gd name="connsiteX586" fmla="*/ 417794 w 626691"/>
                <a:gd name="connsiteY586" fmla="*/ 607701 h 792543"/>
                <a:gd name="connsiteX587" fmla="*/ 415262 w 626691"/>
                <a:gd name="connsiteY587" fmla="*/ 607701 h 792543"/>
                <a:gd name="connsiteX588" fmla="*/ 415262 w 626691"/>
                <a:gd name="connsiteY588" fmla="*/ 610233 h 792543"/>
                <a:gd name="connsiteX589" fmla="*/ 412730 w 626691"/>
                <a:gd name="connsiteY589" fmla="*/ 612765 h 792543"/>
                <a:gd name="connsiteX590" fmla="*/ 410198 w 626691"/>
                <a:gd name="connsiteY590" fmla="*/ 612765 h 792543"/>
                <a:gd name="connsiteX591" fmla="*/ 407666 w 626691"/>
                <a:gd name="connsiteY591" fmla="*/ 612765 h 792543"/>
                <a:gd name="connsiteX592" fmla="*/ 405134 w 626691"/>
                <a:gd name="connsiteY592" fmla="*/ 615297 h 792543"/>
                <a:gd name="connsiteX593" fmla="*/ 402602 w 626691"/>
                <a:gd name="connsiteY593" fmla="*/ 615297 h 792543"/>
                <a:gd name="connsiteX594" fmla="*/ 402602 w 626691"/>
                <a:gd name="connsiteY594" fmla="*/ 617829 h 792543"/>
                <a:gd name="connsiteX595" fmla="*/ 400070 w 626691"/>
                <a:gd name="connsiteY595" fmla="*/ 620361 h 792543"/>
                <a:gd name="connsiteX596" fmla="*/ 400070 w 626691"/>
                <a:gd name="connsiteY596" fmla="*/ 622894 h 792543"/>
                <a:gd name="connsiteX597" fmla="*/ 400070 w 626691"/>
                <a:gd name="connsiteY597" fmla="*/ 625426 h 792543"/>
                <a:gd name="connsiteX598" fmla="*/ 397538 w 626691"/>
                <a:gd name="connsiteY598" fmla="*/ 627958 h 792543"/>
                <a:gd name="connsiteX599" fmla="*/ 400070 w 626691"/>
                <a:gd name="connsiteY599" fmla="*/ 630490 h 792543"/>
                <a:gd name="connsiteX600" fmla="*/ 400070 w 626691"/>
                <a:gd name="connsiteY600" fmla="*/ 633022 h 792543"/>
                <a:gd name="connsiteX601" fmla="*/ 400070 w 626691"/>
                <a:gd name="connsiteY601" fmla="*/ 635554 h 792543"/>
                <a:gd name="connsiteX602" fmla="*/ 400070 w 626691"/>
                <a:gd name="connsiteY602" fmla="*/ 638086 h 792543"/>
                <a:gd name="connsiteX603" fmla="*/ 402602 w 626691"/>
                <a:gd name="connsiteY603" fmla="*/ 640618 h 792543"/>
                <a:gd name="connsiteX604" fmla="*/ 402602 w 626691"/>
                <a:gd name="connsiteY604" fmla="*/ 643150 h 792543"/>
                <a:gd name="connsiteX605" fmla="*/ 402602 w 626691"/>
                <a:gd name="connsiteY605" fmla="*/ 645682 h 792543"/>
                <a:gd name="connsiteX606" fmla="*/ 405134 w 626691"/>
                <a:gd name="connsiteY606" fmla="*/ 648215 h 792543"/>
                <a:gd name="connsiteX607" fmla="*/ 405134 w 626691"/>
                <a:gd name="connsiteY607" fmla="*/ 650746 h 792543"/>
                <a:gd name="connsiteX608" fmla="*/ 405134 w 626691"/>
                <a:gd name="connsiteY608" fmla="*/ 653279 h 792543"/>
                <a:gd name="connsiteX609" fmla="*/ 407666 w 626691"/>
                <a:gd name="connsiteY609" fmla="*/ 655811 h 792543"/>
                <a:gd name="connsiteX610" fmla="*/ 407666 w 626691"/>
                <a:gd name="connsiteY610" fmla="*/ 658343 h 792543"/>
                <a:gd name="connsiteX611" fmla="*/ 407666 w 626691"/>
                <a:gd name="connsiteY611" fmla="*/ 660875 h 792543"/>
                <a:gd name="connsiteX612" fmla="*/ 410198 w 626691"/>
                <a:gd name="connsiteY612" fmla="*/ 663407 h 792543"/>
                <a:gd name="connsiteX613" fmla="*/ 410198 w 626691"/>
                <a:gd name="connsiteY613" fmla="*/ 665939 h 792543"/>
                <a:gd name="connsiteX614" fmla="*/ 410198 w 626691"/>
                <a:gd name="connsiteY614" fmla="*/ 668471 h 792543"/>
                <a:gd name="connsiteX615" fmla="*/ 412730 w 626691"/>
                <a:gd name="connsiteY615" fmla="*/ 668471 h 792543"/>
                <a:gd name="connsiteX616" fmla="*/ 412730 w 626691"/>
                <a:gd name="connsiteY616" fmla="*/ 671003 h 792543"/>
                <a:gd name="connsiteX617" fmla="*/ 412730 w 626691"/>
                <a:gd name="connsiteY617" fmla="*/ 673535 h 792543"/>
                <a:gd name="connsiteX618" fmla="*/ 415262 w 626691"/>
                <a:gd name="connsiteY618" fmla="*/ 673535 h 792543"/>
                <a:gd name="connsiteX619" fmla="*/ 415262 w 626691"/>
                <a:gd name="connsiteY619" fmla="*/ 676067 h 792543"/>
                <a:gd name="connsiteX620" fmla="*/ 417794 w 626691"/>
                <a:gd name="connsiteY620" fmla="*/ 676067 h 792543"/>
                <a:gd name="connsiteX621" fmla="*/ 417794 w 626691"/>
                <a:gd name="connsiteY621" fmla="*/ 678600 h 792543"/>
                <a:gd name="connsiteX622" fmla="*/ 417794 w 626691"/>
                <a:gd name="connsiteY622" fmla="*/ 681131 h 792543"/>
                <a:gd name="connsiteX623" fmla="*/ 420326 w 626691"/>
                <a:gd name="connsiteY623" fmla="*/ 681131 h 792543"/>
                <a:gd name="connsiteX624" fmla="*/ 420326 w 626691"/>
                <a:gd name="connsiteY624" fmla="*/ 683664 h 792543"/>
                <a:gd name="connsiteX625" fmla="*/ 422859 w 626691"/>
                <a:gd name="connsiteY625" fmla="*/ 683664 h 792543"/>
                <a:gd name="connsiteX626" fmla="*/ 422859 w 626691"/>
                <a:gd name="connsiteY626" fmla="*/ 686196 h 792543"/>
                <a:gd name="connsiteX627" fmla="*/ 425391 w 626691"/>
                <a:gd name="connsiteY627" fmla="*/ 686196 h 792543"/>
                <a:gd name="connsiteX628" fmla="*/ 425391 w 626691"/>
                <a:gd name="connsiteY628" fmla="*/ 688728 h 792543"/>
                <a:gd name="connsiteX629" fmla="*/ 425391 w 626691"/>
                <a:gd name="connsiteY629" fmla="*/ 691260 h 792543"/>
                <a:gd name="connsiteX630" fmla="*/ 427923 w 626691"/>
                <a:gd name="connsiteY630" fmla="*/ 691260 h 792543"/>
                <a:gd name="connsiteX631" fmla="*/ 427923 w 626691"/>
                <a:gd name="connsiteY631" fmla="*/ 693792 h 792543"/>
                <a:gd name="connsiteX632" fmla="*/ 427923 w 626691"/>
                <a:gd name="connsiteY632" fmla="*/ 696324 h 792543"/>
                <a:gd name="connsiteX633" fmla="*/ 430455 w 626691"/>
                <a:gd name="connsiteY633" fmla="*/ 696324 h 792543"/>
                <a:gd name="connsiteX634" fmla="*/ 430455 w 626691"/>
                <a:gd name="connsiteY634" fmla="*/ 698856 h 792543"/>
                <a:gd name="connsiteX635" fmla="*/ 432987 w 626691"/>
                <a:gd name="connsiteY635" fmla="*/ 701388 h 792543"/>
                <a:gd name="connsiteX636" fmla="*/ 432987 w 626691"/>
                <a:gd name="connsiteY636" fmla="*/ 703920 h 792543"/>
                <a:gd name="connsiteX637" fmla="*/ 435519 w 626691"/>
                <a:gd name="connsiteY637" fmla="*/ 703920 h 792543"/>
                <a:gd name="connsiteX638" fmla="*/ 435519 w 626691"/>
                <a:gd name="connsiteY638" fmla="*/ 706452 h 792543"/>
                <a:gd name="connsiteX639" fmla="*/ 435519 w 626691"/>
                <a:gd name="connsiteY639" fmla="*/ 708985 h 792543"/>
                <a:gd name="connsiteX640" fmla="*/ 438051 w 626691"/>
                <a:gd name="connsiteY640" fmla="*/ 711517 h 792543"/>
                <a:gd name="connsiteX641" fmla="*/ 438051 w 626691"/>
                <a:gd name="connsiteY641" fmla="*/ 714049 h 792543"/>
                <a:gd name="connsiteX642" fmla="*/ 438051 w 626691"/>
                <a:gd name="connsiteY642" fmla="*/ 716581 h 792543"/>
                <a:gd name="connsiteX643" fmla="*/ 438051 w 626691"/>
                <a:gd name="connsiteY643" fmla="*/ 719113 h 792543"/>
                <a:gd name="connsiteX644" fmla="*/ 440583 w 626691"/>
                <a:gd name="connsiteY644" fmla="*/ 721645 h 792543"/>
                <a:gd name="connsiteX645" fmla="*/ 440583 w 626691"/>
                <a:gd name="connsiteY645" fmla="*/ 724177 h 792543"/>
                <a:gd name="connsiteX646" fmla="*/ 440583 w 626691"/>
                <a:gd name="connsiteY646" fmla="*/ 726709 h 792543"/>
                <a:gd name="connsiteX647" fmla="*/ 440583 w 626691"/>
                <a:gd name="connsiteY647" fmla="*/ 729241 h 792543"/>
                <a:gd name="connsiteX648" fmla="*/ 440583 w 626691"/>
                <a:gd name="connsiteY648" fmla="*/ 731773 h 792543"/>
                <a:gd name="connsiteX649" fmla="*/ 443115 w 626691"/>
                <a:gd name="connsiteY649" fmla="*/ 731773 h 792543"/>
                <a:gd name="connsiteX650" fmla="*/ 443115 w 626691"/>
                <a:gd name="connsiteY650" fmla="*/ 734305 h 792543"/>
                <a:gd name="connsiteX651" fmla="*/ 443115 w 626691"/>
                <a:gd name="connsiteY651" fmla="*/ 736838 h 792543"/>
                <a:gd name="connsiteX652" fmla="*/ 443115 w 626691"/>
                <a:gd name="connsiteY652" fmla="*/ 739369 h 792543"/>
                <a:gd name="connsiteX653" fmla="*/ 443115 w 626691"/>
                <a:gd name="connsiteY653" fmla="*/ 741902 h 792543"/>
                <a:gd name="connsiteX654" fmla="*/ 443115 w 626691"/>
                <a:gd name="connsiteY654" fmla="*/ 744434 h 792543"/>
                <a:gd name="connsiteX655" fmla="*/ 443115 w 626691"/>
                <a:gd name="connsiteY655" fmla="*/ 746966 h 792543"/>
                <a:gd name="connsiteX656" fmla="*/ 443115 w 626691"/>
                <a:gd name="connsiteY656" fmla="*/ 749498 h 792543"/>
                <a:gd name="connsiteX657" fmla="*/ 445647 w 626691"/>
                <a:gd name="connsiteY657" fmla="*/ 749498 h 792543"/>
                <a:gd name="connsiteX658" fmla="*/ 445647 w 626691"/>
                <a:gd name="connsiteY658" fmla="*/ 752030 h 792543"/>
                <a:gd name="connsiteX659" fmla="*/ 445647 w 626691"/>
                <a:gd name="connsiteY659" fmla="*/ 754562 h 792543"/>
                <a:gd name="connsiteX660" fmla="*/ 445647 w 626691"/>
                <a:gd name="connsiteY660" fmla="*/ 757094 h 792543"/>
                <a:gd name="connsiteX661" fmla="*/ 445647 w 626691"/>
                <a:gd name="connsiteY661" fmla="*/ 759626 h 792543"/>
                <a:gd name="connsiteX662" fmla="*/ 443115 w 626691"/>
                <a:gd name="connsiteY662" fmla="*/ 787479 h 792543"/>
                <a:gd name="connsiteX663" fmla="*/ 443115 w 626691"/>
                <a:gd name="connsiteY663" fmla="*/ 790011 h 792543"/>
                <a:gd name="connsiteX664" fmla="*/ 438051 w 626691"/>
                <a:gd name="connsiteY664" fmla="*/ 792543 h 792543"/>
                <a:gd name="connsiteX665" fmla="*/ 435519 w 626691"/>
                <a:gd name="connsiteY665" fmla="*/ 792543 h 792543"/>
                <a:gd name="connsiteX666" fmla="*/ 432987 w 626691"/>
                <a:gd name="connsiteY666" fmla="*/ 792543 h 792543"/>
                <a:gd name="connsiteX667" fmla="*/ 430455 w 626691"/>
                <a:gd name="connsiteY667" fmla="*/ 790011 h 792543"/>
                <a:gd name="connsiteX668" fmla="*/ 430455 w 626691"/>
                <a:gd name="connsiteY668" fmla="*/ 787479 h 792543"/>
                <a:gd name="connsiteX669" fmla="*/ 427923 w 626691"/>
                <a:gd name="connsiteY669" fmla="*/ 784947 h 792543"/>
                <a:gd name="connsiteX670" fmla="*/ 425391 w 626691"/>
                <a:gd name="connsiteY670" fmla="*/ 784947 h 792543"/>
                <a:gd name="connsiteX671" fmla="*/ 425391 w 626691"/>
                <a:gd name="connsiteY671" fmla="*/ 782415 h 792543"/>
                <a:gd name="connsiteX672" fmla="*/ 425391 w 626691"/>
                <a:gd name="connsiteY672" fmla="*/ 777351 h 792543"/>
                <a:gd name="connsiteX673" fmla="*/ 422859 w 626691"/>
                <a:gd name="connsiteY673" fmla="*/ 768489 h 792543"/>
                <a:gd name="connsiteX674" fmla="*/ 422859 w 626691"/>
                <a:gd name="connsiteY674" fmla="*/ 734305 h 792543"/>
                <a:gd name="connsiteX675" fmla="*/ 422859 w 626691"/>
                <a:gd name="connsiteY675" fmla="*/ 731773 h 792543"/>
                <a:gd name="connsiteX676" fmla="*/ 420326 w 626691"/>
                <a:gd name="connsiteY676" fmla="*/ 731773 h 792543"/>
                <a:gd name="connsiteX677" fmla="*/ 420326 w 626691"/>
                <a:gd name="connsiteY677" fmla="*/ 729241 h 792543"/>
                <a:gd name="connsiteX678" fmla="*/ 420326 w 626691"/>
                <a:gd name="connsiteY678" fmla="*/ 726709 h 792543"/>
                <a:gd name="connsiteX679" fmla="*/ 417794 w 626691"/>
                <a:gd name="connsiteY679" fmla="*/ 726709 h 792543"/>
                <a:gd name="connsiteX680" fmla="*/ 417794 w 626691"/>
                <a:gd name="connsiteY680" fmla="*/ 724177 h 792543"/>
                <a:gd name="connsiteX681" fmla="*/ 417794 w 626691"/>
                <a:gd name="connsiteY681" fmla="*/ 721645 h 792543"/>
                <a:gd name="connsiteX682" fmla="*/ 415262 w 626691"/>
                <a:gd name="connsiteY682" fmla="*/ 721645 h 792543"/>
                <a:gd name="connsiteX683" fmla="*/ 415262 w 626691"/>
                <a:gd name="connsiteY683" fmla="*/ 719113 h 792543"/>
                <a:gd name="connsiteX684" fmla="*/ 415262 w 626691"/>
                <a:gd name="connsiteY684" fmla="*/ 716581 h 792543"/>
                <a:gd name="connsiteX685" fmla="*/ 412730 w 626691"/>
                <a:gd name="connsiteY685" fmla="*/ 716581 h 792543"/>
                <a:gd name="connsiteX686" fmla="*/ 412730 w 626691"/>
                <a:gd name="connsiteY686" fmla="*/ 714049 h 792543"/>
                <a:gd name="connsiteX687" fmla="*/ 412730 w 626691"/>
                <a:gd name="connsiteY687" fmla="*/ 711517 h 792543"/>
                <a:gd name="connsiteX688" fmla="*/ 410198 w 626691"/>
                <a:gd name="connsiteY688" fmla="*/ 711517 h 792543"/>
                <a:gd name="connsiteX689" fmla="*/ 410198 w 626691"/>
                <a:gd name="connsiteY689" fmla="*/ 708985 h 792543"/>
                <a:gd name="connsiteX690" fmla="*/ 407666 w 626691"/>
                <a:gd name="connsiteY690" fmla="*/ 708985 h 792543"/>
                <a:gd name="connsiteX691" fmla="*/ 407666 w 626691"/>
                <a:gd name="connsiteY691" fmla="*/ 708985 h 792543"/>
                <a:gd name="connsiteX692" fmla="*/ 405134 w 626691"/>
                <a:gd name="connsiteY692" fmla="*/ 708985 h 792543"/>
                <a:gd name="connsiteX693" fmla="*/ 405134 w 626691"/>
                <a:gd name="connsiteY693" fmla="*/ 706452 h 792543"/>
                <a:gd name="connsiteX694" fmla="*/ 402602 w 626691"/>
                <a:gd name="connsiteY694" fmla="*/ 706452 h 792543"/>
                <a:gd name="connsiteX695" fmla="*/ 402602 w 626691"/>
                <a:gd name="connsiteY695" fmla="*/ 703920 h 792543"/>
                <a:gd name="connsiteX696" fmla="*/ 400070 w 626691"/>
                <a:gd name="connsiteY696" fmla="*/ 703920 h 792543"/>
                <a:gd name="connsiteX697" fmla="*/ 400070 w 626691"/>
                <a:gd name="connsiteY697" fmla="*/ 701388 h 792543"/>
                <a:gd name="connsiteX698" fmla="*/ 397538 w 626691"/>
                <a:gd name="connsiteY698" fmla="*/ 701388 h 792543"/>
                <a:gd name="connsiteX699" fmla="*/ 397538 w 626691"/>
                <a:gd name="connsiteY699" fmla="*/ 698856 h 792543"/>
                <a:gd name="connsiteX700" fmla="*/ 395006 w 626691"/>
                <a:gd name="connsiteY700" fmla="*/ 698856 h 792543"/>
                <a:gd name="connsiteX701" fmla="*/ 392474 w 626691"/>
                <a:gd name="connsiteY701" fmla="*/ 698856 h 792543"/>
                <a:gd name="connsiteX702" fmla="*/ 392474 w 626691"/>
                <a:gd name="connsiteY702" fmla="*/ 696324 h 792543"/>
                <a:gd name="connsiteX703" fmla="*/ 389941 w 626691"/>
                <a:gd name="connsiteY703" fmla="*/ 696324 h 792543"/>
                <a:gd name="connsiteX704" fmla="*/ 387409 w 626691"/>
                <a:gd name="connsiteY704" fmla="*/ 696324 h 792543"/>
                <a:gd name="connsiteX705" fmla="*/ 387409 w 626691"/>
                <a:gd name="connsiteY705" fmla="*/ 693792 h 792543"/>
                <a:gd name="connsiteX706" fmla="*/ 384877 w 626691"/>
                <a:gd name="connsiteY706" fmla="*/ 693792 h 792543"/>
                <a:gd name="connsiteX707" fmla="*/ 384877 w 626691"/>
                <a:gd name="connsiteY707" fmla="*/ 691260 h 792543"/>
                <a:gd name="connsiteX708" fmla="*/ 382345 w 626691"/>
                <a:gd name="connsiteY708" fmla="*/ 691260 h 792543"/>
                <a:gd name="connsiteX709" fmla="*/ 379813 w 626691"/>
                <a:gd name="connsiteY709" fmla="*/ 688728 h 792543"/>
                <a:gd name="connsiteX710" fmla="*/ 379813 w 626691"/>
                <a:gd name="connsiteY710" fmla="*/ 686196 h 792543"/>
                <a:gd name="connsiteX711" fmla="*/ 379813 w 626691"/>
                <a:gd name="connsiteY711" fmla="*/ 686196 h 792543"/>
                <a:gd name="connsiteX712" fmla="*/ 379813 w 626691"/>
                <a:gd name="connsiteY712" fmla="*/ 683664 h 792543"/>
                <a:gd name="connsiteX713" fmla="*/ 379813 w 626691"/>
                <a:gd name="connsiteY713" fmla="*/ 683664 h 792543"/>
                <a:gd name="connsiteX714" fmla="*/ 379813 w 626691"/>
                <a:gd name="connsiteY714" fmla="*/ 681131 h 792543"/>
                <a:gd name="connsiteX715" fmla="*/ 379813 w 626691"/>
                <a:gd name="connsiteY715" fmla="*/ 678600 h 792543"/>
                <a:gd name="connsiteX716" fmla="*/ 377281 w 626691"/>
                <a:gd name="connsiteY716" fmla="*/ 678600 h 792543"/>
                <a:gd name="connsiteX717" fmla="*/ 377281 w 626691"/>
                <a:gd name="connsiteY717" fmla="*/ 676067 h 792543"/>
                <a:gd name="connsiteX718" fmla="*/ 377281 w 626691"/>
                <a:gd name="connsiteY718" fmla="*/ 673535 h 792543"/>
                <a:gd name="connsiteX719" fmla="*/ 377281 w 626691"/>
                <a:gd name="connsiteY719" fmla="*/ 671003 h 792543"/>
                <a:gd name="connsiteX720" fmla="*/ 377281 w 626691"/>
                <a:gd name="connsiteY720" fmla="*/ 668471 h 792543"/>
                <a:gd name="connsiteX721" fmla="*/ 374749 w 626691"/>
                <a:gd name="connsiteY721" fmla="*/ 668471 h 792543"/>
                <a:gd name="connsiteX722" fmla="*/ 374749 w 626691"/>
                <a:gd name="connsiteY722" fmla="*/ 665939 h 792543"/>
                <a:gd name="connsiteX723" fmla="*/ 374749 w 626691"/>
                <a:gd name="connsiteY723" fmla="*/ 663407 h 792543"/>
                <a:gd name="connsiteX724" fmla="*/ 374749 w 626691"/>
                <a:gd name="connsiteY724" fmla="*/ 660875 h 792543"/>
                <a:gd name="connsiteX725" fmla="*/ 374749 w 626691"/>
                <a:gd name="connsiteY725" fmla="*/ 658343 h 792543"/>
                <a:gd name="connsiteX726" fmla="*/ 372217 w 626691"/>
                <a:gd name="connsiteY726" fmla="*/ 658343 h 792543"/>
                <a:gd name="connsiteX727" fmla="*/ 372217 w 626691"/>
                <a:gd name="connsiteY727" fmla="*/ 658343 h 792543"/>
                <a:gd name="connsiteX728" fmla="*/ 372217 w 626691"/>
                <a:gd name="connsiteY728" fmla="*/ 655811 h 792543"/>
                <a:gd name="connsiteX729" fmla="*/ 369685 w 626691"/>
                <a:gd name="connsiteY729" fmla="*/ 655811 h 792543"/>
                <a:gd name="connsiteX730" fmla="*/ 369685 w 626691"/>
                <a:gd name="connsiteY730" fmla="*/ 653279 h 792543"/>
                <a:gd name="connsiteX731" fmla="*/ 367153 w 626691"/>
                <a:gd name="connsiteY731" fmla="*/ 653279 h 792543"/>
                <a:gd name="connsiteX732" fmla="*/ 367153 w 626691"/>
                <a:gd name="connsiteY732" fmla="*/ 650746 h 792543"/>
                <a:gd name="connsiteX733" fmla="*/ 364621 w 626691"/>
                <a:gd name="connsiteY733" fmla="*/ 650746 h 792543"/>
                <a:gd name="connsiteX734" fmla="*/ 364621 w 626691"/>
                <a:gd name="connsiteY734" fmla="*/ 648215 h 792543"/>
                <a:gd name="connsiteX735" fmla="*/ 364621 w 626691"/>
                <a:gd name="connsiteY735" fmla="*/ 645682 h 792543"/>
                <a:gd name="connsiteX736" fmla="*/ 362089 w 626691"/>
                <a:gd name="connsiteY736" fmla="*/ 645682 h 792543"/>
                <a:gd name="connsiteX737" fmla="*/ 359556 w 626691"/>
                <a:gd name="connsiteY737" fmla="*/ 640618 h 792543"/>
                <a:gd name="connsiteX738" fmla="*/ 357024 w 626691"/>
                <a:gd name="connsiteY738" fmla="*/ 635554 h 792543"/>
                <a:gd name="connsiteX739" fmla="*/ 354492 w 626691"/>
                <a:gd name="connsiteY739" fmla="*/ 633022 h 792543"/>
                <a:gd name="connsiteX740" fmla="*/ 354492 w 626691"/>
                <a:gd name="connsiteY740" fmla="*/ 633022 h 792543"/>
                <a:gd name="connsiteX741" fmla="*/ 357024 w 626691"/>
                <a:gd name="connsiteY741" fmla="*/ 633022 h 792543"/>
                <a:gd name="connsiteX742" fmla="*/ 357024 w 626691"/>
                <a:gd name="connsiteY742" fmla="*/ 627958 h 792543"/>
                <a:gd name="connsiteX743" fmla="*/ 357024 w 626691"/>
                <a:gd name="connsiteY743" fmla="*/ 621628 h 792543"/>
                <a:gd name="connsiteX744" fmla="*/ 357024 w 626691"/>
                <a:gd name="connsiteY744" fmla="*/ 619095 h 792543"/>
                <a:gd name="connsiteX745" fmla="*/ 357024 w 626691"/>
                <a:gd name="connsiteY745" fmla="*/ 616563 h 792543"/>
                <a:gd name="connsiteX746" fmla="*/ 359556 w 626691"/>
                <a:gd name="connsiteY746" fmla="*/ 616563 h 792543"/>
                <a:gd name="connsiteX747" fmla="*/ 362089 w 626691"/>
                <a:gd name="connsiteY747" fmla="*/ 610233 h 792543"/>
                <a:gd name="connsiteX748" fmla="*/ 364621 w 626691"/>
                <a:gd name="connsiteY748" fmla="*/ 610233 h 792543"/>
                <a:gd name="connsiteX749" fmla="*/ 367153 w 626691"/>
                <a:gd name="connsiteY749" fmla="*/ 605169 h 792543"/>
                <a:gd name="connsiteX750" fmla="*/ 367153 w 626691"/>
                <a:gd name="connsiteY750" fmla="*/ 602637 h 792543"/>
                <a:gd name="connsiteX751" fmla="*/ 369685 w 626691"/>
                <a:gd name="connsiteY751" fmla="*/ 602637 h 792543"/>
                <a:gd name="connsiteX752" fmla="*/ 372217 w 626691"/>
                <a:gd name="connsiteY752" fmla="*/ 600105 h 792543"/>
                <a:gd name="connsiteX753" fmla="*/ 372217 w 626691"/>
                <a:gd name="connsiteY753" fmla="*/ 597573 h 792543"/>
                <a:gd name="connsiteX754" fmla="*/ 372217 w 626691"/>
                <a:gd name="connsiteY754" fmla="*/ 595041 h 792543"/>
                <a:gd name="connsiteX755" fmla="*/ 374749 w 626691"/>
                <a:gd name="connsiteY755" fmla="*/ 595041 h 792543"/>
                <a:gd name="connsiteX756" fmla="*/ 374749 w 626691"/>
                <a:gd name="connsiteY756" fmla="*/ 592508 h 792543"/>
                <a:gd name="connsiteX757" fmla="*/ 377281 w 626691"/>
                <a:gd name="connsiteY757" fmla="*/ 589976 h 792543"/>
                <a:gd name="connsiteX758" fmla="*/ 379813 w 626691"/>
                <a:gd name="connsiteY758" fmla="*/ 587444 h 792543"/>
                <a:gd name="connsiteX759" fmla="*/ 382345 w 626691"/>
                <a:gd name="connsiteY759" fmla="*/ 587444 h 792543"/>
                <a:gd name="connsiteX760" fmla="*/ 382345 w 626691"/>
                <a:gd name="connsiteY760" fmla="*/ 584912 h 792543"/>
                <a:gd name="connsiteX761" fmla="*/ 384877 w 626691"/>
                <a:gd name="connsiteY761" fmla="*/ 582380 h 792543"/>
                <a:gd name="connsiteX762" fmla="*/ 387409 w 626691"/>
                <a:gd name="connsiteY762" fmla="*/ 582380 h 792543"/>
                <a:gd name="connsiteX763" fmla="*/ 389941 w 626691"/>
                <a:gd name="connsiteY763" fmla="*/ 579848 h 792543"/>
                <a:gd name="connsiteX764" fmla="*/ 389941 w 626691"/>
                <a:gd name="connsiteY764" fmla="*/ 577316 h 792543"/>
                <a:gd name="connsiteX765" fmla="*/ 389941 w 626691"/>
                <a:gd name="connsiteY765" fmla="*/ 574784 h 792543"/>
                <a:gd name="connsiteX766" fmla="*/ 392474 w 626691"/>
                <a:gd name="connsiteY766" fmla="*/ 574784 h 792543"/>
                <a:gd name="connsiteX767" fmla="*/ 392474 w 626691"/>
                <a:gd name="connsiteY767" fmla="*/ 572252 h 792543"/>
                <a:gd name="connsiteX768" fmla="*/ 392474 w 626691"/>
                <a:gd name="connsiteY768" fmla="*/ 574784 h 792543"/>
                <a:gd name="connsiteX769" fmla="*/ 395006 w 626691"/>
                <a:gd name="connsiteY769" fmla="*/ 574784 h 792543"/>
                <a:gd name="connsiteX770" fmla="*/ 397538 w 626691"/>
                <a:gd name="connsiteY770" fmla="*/ 574784 h 792543"/>
                <a:gd name="connsiteX771" fmla="*/ 402602 w 626691"/>
                <a:gd name="connsiteY771" fmla="*/ 569720 h 792543"/>
                <a:gd name="connsiteX772" fmla="*/ 405134 w 626691"/>
                <a:gd name="connsiteY772" fmla="*/ 567187 h 792543"/>
                <a:gd name="connsiteX773" fmla="*/ 405134 w 626691"/>
                <a:gd name="connsiteY773" fmla="*/ 564656 h 792543"/>
                <a:gd name="connsiteX774" fmla="*/ 405134 w 626691"/>
                <a:gd name="connsiteY774" fmla="*/ 562123 h 792543"/>
                <a:gd name="connsiteX775" fmla="*/ 407666 w 626691"/>
                <a:gd name="connsiteY775" fmla="*/ 562123 h 792543"/>
                <a:gd name="connsiteX776" fmla="*/ 407666 w 626691"/>
                <a:gd name="connsiteY776" fmla="*/ 559592 h 792543"/>
                <a:gd name="connsiteX777" fmla="*/ 407666 w 626691"/>
                <a:gd name="connsiteY777" fmla="*/ 554527 h 792543"/>
                <a:gd name="connsiteX778" fmla="*/ 405134 w 626691"/>
                <a:gd name="connsiteY778" fmla="*/ 548197 h 792543"/>
                <a:gd name="connsiteX779" fmla="*/ 400070 w 626691"/>
                <a:gd name="connsiteY779" fmla="*/ 553261 h 792543"/>
                <a:gd name="connsiteX780" fmla="*/ 400070 w 626691"/>
                <a:gd name="connsiteY780" fmla="*/ 555793 h 792543"/>
                <a:gd name="connsiteX781" fmla="*/ 400070 w 626691"/>
                <a:gd name="connsiteY781" fmla="*/ 558325 h 792543"/>
                <a:gd name="connsiteX782" fmla="*/ 400070 w 626691"/>
                <a:gd name="connsiteY782" fmla="*/ 560857 h 792543"/>
                <a:gd name="connsiteX783" fmla="*/ 397538 w 626691"/>
                <a:gd name="connsiteY783" fmla="*/ 560857 h 792543"/>
                <a:gd name="connsiteX784" fmla="*/ 395006 w 626691"/>
                <a:gd name="connsiteY784" fmla="*/ 560857 h 792543"/>
                <a:gd name="connsiteX785" fmla="*/ 392474 w 626691"/>
                <a:gd name="connsiteY785" fmla="*/ 560857 h 792543"/>
                <a:gd name="connsiteX786" fmla="*/ 392474 w 626691"/>
                <a:gd name="connsiteY786" fmla="*/ 558325 h 792543"/>
                <a:gd name="connsiteX787" fmla="*/ 395006 w 626691"/>
                <a:gd name="connsiteY787" fmla="*/ 553261 h 792543"/>
                <a:gd name="connsiteX788" fmla="*/ 395006 w 626691"/>
                <a:gd name="connsiteY788" fmla="*/ 550729 h 792543"/>
                <a:gd name="connsiteX789" fmla="*/ 392474 w 626691"/>
                <a:gd name="connsiteY789" fmla="*/ 545665 h 792543"/>
                <a:gd name="connsiteX790" fmla="*/ 387409 w 626691"/>
                <a:gd name="connsiteY790" fmla="*/ 540601 h 792543"/>
                <a:gd name="connsiteX791" fmla="*/ 382345 w 626691"/>
                <a:gd name="connsiteY791" fmla="*/ 535536 h 792543"/>
                <a:gd name="connsiteX792" fmla="*/ 382345 w 626691"/>
                <a:gd name="connsiteY792" fmla="*/ 533005 h 792543"/>
                <a:gd name="connsiteX793" fmla="*/ 379813 w 626691"/>
                <a:gd name="connsiteY793" fmla="*/ 533005 h 792543"/>
                <a:gd name="connsiteX794" fmla="*/ 379813 w 626691"/>
                <a:gd name="connsiteY794" fmla="*/ 530472 h 792543"/>
                <a:gd name="connsiteX795" fmla="*/ 377281 w 626691"/>
                <a:gd name="connsiteY795" fmla="*/ 530472 h 792543"/>
                <a:gd name="connsiteX796" fmla="*/ 374749 w 626691"/>
                <a:gd name="connsiteY796" fmla="*/ 530472 h 792543"/>
                <a:gd name="connsiteX797" fmla="*/ 374749 w 626691"/>
                <a:gd name="connsiteY797" fmla="*/ 527940 h 792543"/>
                <a:gd name="connsiteX798" fmla="*/ 372217 w 626691"/>
                <a:gd name="connsiteY798" fmla="*/ 527940 h 792543"/>
                <a:gd name="connsiteX799" fmla="*/ 369685 w 626691"/>
                <a:gd name="connsiteY799" fmla="*/ 522876 h 792543"/>
                <a:gd name="connsiteX800" fmla="*/ 367153 w 626691"/>
                <a:gd name="connsiteY800" fmla="*/ 520344 h 792543"/>
                <a:gd name="connsiteX801" fmla="*/ 369685 w 626691"/>
                <a:gd name="connsiteY801" fmla="*/ 520344 h 792543"/>
                <a:gd name="connsiteX802" fmla="*/ 372217 w 626691"/>
                <a:gd name="connsiteY802" fmla="*/ 520344 h 792543"/>
                <a:gd name="connsiteX803" fmla="*/ 374749 w 626691"/>
                <a:gd name="connsiteY803" fmla="*/ 517812 h 792543"/>
                <a:gd name="connsiteX804" fmla="*/ 374749 w 626691"/>
                <a:gd name="connsiteY804" fmla="*/ 515280 h 792543"/>
                <a:gd name="connsiteX805" fmla="*/ 377281 w 626691"/>
                <a:gd name="connsiteY805" fmla="*/ 515280 h 792543"/>
                <a:gd name="connsiteX806" fmla="*/ 377281 w 626691"/>
                <a:gd name="connsiteY806" fmla="*/ 510215 h 792543"/>
                <a:gd name="connsiteX807" fmla="*/ 377281 w 626691"/>
                <a:gd name="connsiteY807" fmla="*/ 507684 h 792543"/>
                <a:gd name="connsiteX808" fmla="*/ 374749 w 626691"/>
                <a:gd name="connsiteY808" fmla="*/ 501353 h 792543"/>
                <a:gd name="connsiteX809" fmla="*/ 374749 w 626691"/>
                <a:gd name="connsiteY809" fmla="*/ 506417 h 792543"/>
                <a:gd name="connsiteX810" fmla="*/ 372217 w 626691"/>
                <a:gd name="connsiteY810" fmla="*/ 501353 h 792543"/>
                <a:gd name="connsiteX811" fmla="*/ 372217 w 626691"/>
                <a:gd name="connsiteY811" fmla="*/ 498821 h 792543"/>
                <a:gd name="connsiteX812" fmla="*/ 374749 w 626691"/>
                <a:gd name="connsiteY812" fmla="*/ 496289 h 792543"/>
                <a:gd name="connsiteX813" fmla="*/ 374749 w 626691"/>
                <a:gd name="connsiteY813" fmla="*/ 493757 h 792543"/>
                <a:gd name="connsiteX814" fmla="*/ 377281 w 626691"/>
                <a:gd name="connsiteY814" fmla="*/ 488693 h 792543"/>
                <a:gd name="connsiteX815" fmla="*/ 374749 w 626691"/>
                <a:gd name="connsiteY815" fmla="*/ 483629 h 792543"/>
                <a:gd name="connsiteX816" fmla="*/ 372217 w 626691"/>
                <a:gd name="connsiteY816" fmla="*/ 481097 h 792543"/>
                <a:gd name="connsiteX817" fmla="*/ 372217 w 626691"/>
                <a:gd name="connsiteY817" fmla="*/ 481097 h 792543"/>
                <a:gd name="connsiteX818" fmla="*/ 369685 w 626691"/>
                <a:gd name="connsiteY818" fmla="*/ 478564 h 792543"/>
                <a:gd name="connsiteX819" fmla="*/ 369685 w 626691"/>
                <a:gd name="connsiteY819" fmla="*/ 476033 h 792543"/>
                <a:gd name="connsiteX820" fmla="*/ 372217 w 626691"/>
                <a:gd name="connsiteY820" fmla="*/ 473500 h 792543"/>
                <a:gd name="connsiteX821" fmla="*/ 374749 w 626691"/>
                <a:gd name="connsiteY821" fmla="*/ 470968 h 792543"/>
                <a:gd name="connsiteX822" fmla="*/ 377281 w 626691"/>
                <a:gd name="connsiteY822" fmla="*/ 470968 h 792543"/>
                <a:gd name="connsiteX823" fmla="*/ 377281 w 626691"/>
                <a:gd name="connsiteY823" fmla="*/ 473500 h 792543"/>
                <a:gd name="connsiteX824" fmla="*/ 382345 w 626691"/>
                <a:gd name="connsiteY824" fmla="*/ 473500 h 792543"/>
                <a:gd name="connsiteX825" fmla="*/ 382345 w 626691"/>
                <a:gd name="connsiteY825" fmla="*/ 470968 h 792543"/>
                <a:gd name="connsiteX826" fmla="*/ 384877 w 626691"/>
                <a:gd name="connsiteY826" fmla="*/ 468436 h 792543"/>
                <a:gd name="connsiteX827" fmla="*/ 384877 w 626691"/>
                <a:gd name="connsiteY827" fmla="*/ 465904 h 792543"/>
                <a:gd name="connsiteX828" fmla="*/ 384877 w 626691"/>
                <a:gd name="connsiteY828" fmla="*/ 463372 h 792543"/>
                <a:gd name="connsiteX829" fmla="*/ 384877 w 626691"/>
                <a:gd name="connsiteY829" fmla="*/ 460840 h 792543"/>
                <a:gd name="connsiteX830" fmla="*/ 387409 w 626691"/>
                <a:gd name="connsiteY830" fmla="*/ 455776 h 792543"/>
                <a:gd name="connsiteX831" fmla="*/ 387409 w 626691"/>
                <a:gd name="connsiteY831" fmla="*/ 450712 h 792543"/>
                <a:gd name="connsiteX832" fmla="*/ 384877 w 626691"/>
                <a:gd name="connsiteY832" fmla="*/ 448179 h 792543"/>
                <a:gd name="connsiteX833" fmla="*/ 384877 w 626691"/>
                <a:gd name="connsiteY833" fmla="*/ 445648 h 792543"/>
                <a:gd name="connsiteX834" fmla="*/ 389941 w 626691"/>
                <a:gd name="connsiteY834" fmla="*/ 439317 h 792543"/>
                <a:gd name="connsiteX835" fmla="*/ 392474 w 626691"/>
                <a:gd name="connsiteY835" fmla="*/ 436785 h 792543"/>
                <a:gd name="connsiteX836" fmla="*/ 395006 w 626691"/>
                <a:gd name="connsiteY836" fmla="*/ 436785 h 792543"/>
                <a:gd name="connsiteX837" fmla="*/ 397538 w 626691"/>
                <a:gd name="connsiteY837" fmla="*/ 431721 h 792543"/>
                <a:gd name="connsiteX838" fmla="*/ 400070 w 626691"/>
                <a:gd name="connsiteY838" fmla="*/ 429189 h 792543"/>
                <a:gd name="connsiteX839" fmla="*/ 400070 w 626691"/>
                <a:gd name="connsiteY839" fmla="*/ 426657 h 792543"/>
                <a:gd name="connsiteX840" fmla="*/ 402602 w 626691"/>
                <a:gd name="connsiteY840" fmla="*/ 424125 h 792543"/>
                <a:gd name="connsiteX841" fmla="*/ 402602 w 626691"/>
                <a:gd name="connsiteY841" fmla="*/ 421592 h 792543"/>
                <a:gd name="connsiteX842" fmla="*/ 402602 w 626691"/>
                <a:gd name="connsiteY842" fmla="*/ 419061 h 792543"/>
                <a:gd name="connsiteX843" fmla="*/ 402602 w 626691"/>
                <a:gd name="connsiteY843" fmla="*/ 416528 h 792543"/>
                <a:gd name="connsiteX844" fmla="*/ 402602 w 626691"/>
                <a:gd name="connsiteY844" fmla="*/ 417794 h 792543"/>
                <a:gd name="connsiteX845" fmla="*/ 402602 w 626691"/>
                <a:gd name="connsiteY845" fmla="*/ 415262 h 792543"/>
                <a:gd name="connsiteX846" fmla="*/ 402602 w 626691"/>
                <a:gd name="connsiteY846" fmla="*/ 417794 h 792543"/>
                <a:gd name="connsiteX847" fmla="*/ 402602 w 626691"/>
                <a:gd name="connsiteY847" fmla="*/ 415262 h 792543"/>
                <a:gd name="connsiteX848" fmla="*/ 402602 w 626691"/>
                <a:gd name="connsiteY848" fmla="*/ 412730 h 792543"/>
                <a:gd name="connsiteX849" fmla="*/ 402602 w 626691"/>
                <a:gd name="connsiteY849" fmla="*/ 410198 h 792543"/>
                <a:gd name="connsiteX850" fmla="*/ 402602 w 626691"/>
                <a:gd name="connsiteY850" fmla="*/ 407666 h 792543"/>
                <a:gd name="connsiteX851" fmla="*/ 402602 w 626691"/>
                <a:gd name="connsiteY851" fmla="*/ 405134 h 792543"/>
                <a:gd name="connsiteX852" fmla="*/ 402602 w 626691"/>
                <a:gd name="connsiteY852" fmla="*/ 402602 h 792543"/>
                <a:gd name="connsiteX853" fmla="*/ 400070 w 626691"/>
                <a:gd name="connsiteY853" fmla="*/ 402602 h 792543"/>
                <a:gd name="connsiteX854" fmla="*/ 400070 w 626691"/>
                <a:gd name="connsiteY854" fmla="*/ 400070 h 792543"/>
                <a:gd name="connsiteX855" fmla="*/ 400070 w 626691"/>
                <a:gd name="connsiteY855" fmla="*/ 397538 h 792543"/>
                <a:gd name="connsiteX856" fmla="*/ 400070 w 626691"/>
                <a:gd name="connsiteY856" fmla="*/ 395006 h 792543"/>
                <a:gd name="connsiteX857" fmla="*/ 402602 w 626691"/>
                <a:gd name="connsiteY857" fmla="*/ 395006 h 792543"/>
                <a:gd name="connsiteX858" fmla="*/ 405134 w 626691"/>
                <a:gd name="connsiteY858" fmla="*/ 395006 h 792543"/>
                <a:gd name="connsiteX859" fmla="*/ 407666 w 626691"/>
                <a:gd name="connsiteY859" fmla="*/ 392474 h 792543"/>
                <a:gd name="connsiteX860" fmla="*/ 410198 w 626691"/>
                <a:gd name="connsiteY860" fmla="*/ 389941 h 792543"/>
                <a:gd name="connsiteX861" fmla="*/ 412730 w 626691"/>
                <a:gd name="connsiteY861" fmla="*/ 387409 h 792543"/>
                <a:gd name="connsiteX862" fmla="*/ 415262 w 626691"/>
                <a:gd name="connsiteY862" fmla="*/ 387409 h 792543"/>
                <a:gd name="connsiteX863" fmla="*/ 415262 w 626691"/>
                <a:gd name="connsiteY863" fmla="*/ 384877 h 792543"/>
                <a:gd name="connsiteX864" fmla="*/ 417794 w 626691"/>
                <a:gd name="connsiteY864" fmla="*/ 387409 h 792543"/>
                <a:gd name="connsiteX865" fmla="*/ 420326 w 626691"/>
                <a:gd name="connsiteY865" fmla="*/ 387409 h 792543"/>
                <a:gd name="connsiteX866" fmla="*/ 420326 w 626691"/>
                <a:gd name="connsiteY866" fmla="*/ 384877 h 792543"/>
                <a:gd name="connsiteX867" fmla="*/ 422859 w 626691"/>
                <a:gd name="connsiteY867" fmla="*/ 384877 h 792543"/>
                <a:gd name="connsiteX868" fmla="*/ 422859 w 626691"/>
                <a:gd name="connsiteY868" fmla="*/ 382345 h 792543"/>
                <a:gd name="connsiteX869" fmla="*/ 427923 w 626691"/>
                <a:gd name="connsiteY869" fmla="*/ 382345 h 792543"/>
                <a:gd name="connsiteX870" fmla="*/ 430455 w 626691"/>
                <a:gd name="connsiteY870" fmla="*/ 382345 h 792543"/>
                <a:gd name="connsiteX871" fmla="*/ 432987 w 626691"/>
                <a:gd name="connsiteY871" fmla="*/ 382345 h 792543"/>
                <a:gd name="connsiteX872" fmla="*/ 432987 w 626691"/>
                <a:gd name="connsiteY872" fmla="*/ 379813 h 792543"/>
                <a:gd name="connsiteX873" fmla="*/ 435519 w 626691"/>
                <a:gd name="connsiteY873" fmla="*/ 379813 h 792543"/>
                <a:gd name="connsiteX874" fmla="*/ 435519 w 626691"/>
                <a:gd name="connsiteY874" fmla="*/ 377281 h 792543"/>
                <a:gd name="connsiteX875" fmla="*/ 438051 w 626691"/>
                <a:gd name="connsiteY875" fmla="*/ 377281 h 792543"/>
                <a:gd name="connsiteX876" fmla="*/ 440583 w 626691"/>
                <a:gd name="connsiteY876" fmla="*/ 377281 h 792543"/>
                <a:gd name="connsiteX877" fmla="*/ 440583 w 626691"/>
                <a:gd name="connsiteY877" fmla="*/ 374749 h 792543"/>
                <a:gd name="connsiteX878" fmla="*/ 438051 w 626691"/>
                <a:gd name="connsiteY878" fmla="*/ 372217 h 792543"/>
                <a:gd name="connsiteX879" fmla="*/ 440583 w 626691"/>
                <a:gd name="connsiteY879" fmla="*/ 372217 h 792543"/>
                <a:gd name="connsiteX880" fmla="*/ 440583 w 626691"/>
                <a:gd name="connsiteY880" fmla="*/ 369685 h 792543"/>
                <a:gd name="connsiteX881" fmla="*/ 443115 w 626691"/>
                <a:gd name="connsiteY881" fmla="*/ 369685 h 792543"/>
                <a:gd name="connsiteX882" fmla="*/ 445647 w 626691"/>
                <a:gd name="connsiteY882" fmla="*/ 364620 h 792543"/>
                <a:gd name="connsiteX883" fmla="*/ 443115 w 626691"/>
                <a:gd name="connsiteY883" fmla="*/ 362089 h 792543"/>
                <a:gd name="connsiteX884" fmla="*/ 445647 w 626691"/>
                <a:gd name="connsiteY884" fmla="*/ 359556 h 792543"/>
                <a:gd name="connsiteX885" fmla="*/ 443115 w 626691"/>
                <a:gd name="connsiteY885" fmla="*/ 359556 h 792543"/>
                <a:gd name="connsiteX886" fmla="*/ 440583 w 626691"/>
                <a:gd name="connsiteY886" fmla="*/ 359556 h 792543"/>
                <a:gd name="connsiteX887" fmla="*/ 440583 w 626691"/>
                <a:gd name="connsiteY887" fmla="*/ 357024 h 792543"/>
                <a:gd name="connsiteX888" fmla="*/ 438051 w 626691"/>
                <a:gd name="connsiteY888" fmla="*/ 357024 h 792543"/>
                <a:gd name="connsiteX889" fmla="*/ 440583 w 626691"/>
                <a:gd name="connsiteY889" fmla="*/ 350694 h 792543"/>
                <a:gd name="connsiteX890" fmla="*/ 443115 w 626691"/>
                <a:gd name="connsiteY890" fmla="*/ 348162 h 792543"/>
                <a:gd name="connsiteX891" fmla="*/ 445647 w 626691"/>
                <a:gd name="connsiteY891" fmla="*/ 348162 h 792543"/>
                <a:gd name="connsiteX892" fmla="*/ 448179 w 626691"/>
                <a:gd name="connsiteY892" fmla="*/ 348162 h 792543"/>
                <a:gd name="connsiteX893" fmla="*/ 453244 w 626691"/>
                <a:gd name="connsiteY893" fmla="*/ 350694 h 792543"/>
                <a:gd name="connsiteX894" fmla="*/ 455776 w 626691"/>
                <a:gd name="connsiteY894" fmla="*/ 345630 h 792543"/>
                <a:gd name="connsiteX895" fmla="*/ 455776 w 626691"/>
                <a:gd name="connsiteY895" fmla="*/ 343098 h 792543"/>
                <a:gd name="connsiteX896" fmla="*/ 453244 w 626691"/>
                <a:gd name="connsiteY896" fmla="*/ 338034 h 792543"/>
                <a:gd name="connsiteX897" fmla="*/ 450712 w 626691"/>
                <a:gd name="connsiteY897" fmla="*/ 338034 h 792543"/>
                <a:gd name="connsiteX898" fmla="*/ 450712 w 626691"/>
                <a:gd name="connsiteY898" fmla="*/ 332969 h 792543"/>
                <a:gd name="connsiteX899" fmla="*/ 450712 w 626691"/>
                <a:gd name="connsiteY899" fmla="*/ 330437 h 792543"/>
                <a:gd name="connsiteX900" fmla="*/ 453244 w 626691"/>
                <a:gd name="connsiteY900" fmla="*/ 325373 h 792543"/>
                <a:gd name="connsiteX901" fmla="*/ 453244 w 626691"/>
                <a:gd name="connsiteY901" fmla="*/ 320309 h 792543"/>
                <a:gd name="connsiteX902" fmla="*/ 455776 w 626691"/>
                <a:gd name="connsiteY902" fmla="*/ 320309 h 792543"/>
                <a:gd name="connsiteX903" fmla="*/ 458308 w 626691"/>
                <a:gd name="connsiteY903" fmla="*/ 317777 h 792543"/>
                <a:gd name="connsiteX904" fmla="*/ 458308 w 626691"/>
                <a:gd name="connsiteY904" fmla="*/ 315245 h 792543"/>
                <a:gd name="connsiteX905" fmla="*/ 460840 w 626691"/>
                <a:gd name="connsiteY905" fmla="*/ 315245 h 792543"/>
                <a:gd name="connsiteX906" fmla="*/ 460840 w 626691"/>
                <a:gd name="connsiteY906" fmla="*/ 317777 h 792543"/>
                <a:gd name="connsiteX907" fmla="*/ 463372 w 626691"/>
                <a:gd name="connsiteY907" fmla="*/ 320309 h 792543"/>
                <a:gd name="connsiteX908" fmla="*/ 465904 w 626691"/>
                <a:gd name="connsiteY908" fmla="*/ 315245 h 792543"/>
                <a:gd name="connsiteX909" fmla="*/ 468436 w 626691"/>
                <a:gd name="connsiteY909" fmla="*/ 312713 h 792543"/>
                <a:gd name="connsiteX910" fmla="*/ 468436 w 626691"/>
                <a:gd name="connsiteY910" fmla="*/ 310181 h 792543"/>
                <a:gd name="connsiteX911" fmla="*/ 470968 w 626691"/>
                <a:gd name="connsiteY911" fmla="*/ 310181 h 792543"/>
                <a:gd name="connsiteX912" fmla="*/ 470968 w 626691"/>
                <a:gd name="connsiteY912" fmla="*/ 312713 h 792543"/>
                <a:gd name="connsiteX913" fmla="*/ 473500 w 626691"/>
                <a:gd name="connsiteY913" fmla="*/ 312713 h 792543"/>
                <a:gd name="connsiteX914" fmla="*/ 473500 w 626691"/>
                <a:gd name="connsiteY914" fmla="*/ 310181 h 792543"/>
                <a:gd name="connsiteX915" fmla="*/ 476032 w 626691"/>
                <a:gd name="connsiteY915" fmla="*/ 310181 h 792543"/>
                <a:gd name="connsiteX916" fmla="*/ 478565 w 626691"/>
                <a:gd name="connsiteY916" fmla="*/ 307648 h 792543"/>
                <a:gd name="connsiteX917" fmla="*/ 478565 w 626691"/>
                <a:gd name="connsiteY917" fmla="*/ 310181 h 792543"/>
                <a:gd name="connsiteX918" fmla="*/ 478565 w 626691"/>
                <a:gd name="connsiteY918" fmla="*/ 316511 h 792543"/>
                <a:gd name="connsiteX919" fmla="*/ 478565 w 626691"/>
                <a:gd name="connsiteY919" fmla="*/ 313979 h 792543"/>
                <a:gd name="connsiteX920" fmla="*/ 481097 w 626691"/>
                <a:gd name="connsiteY920" fmla="*/ 313979 h 792543"/>
                <a:gd name="connsiteX921" fmla="*/ 481097 w 626691"/>
                <a:gd name="connsiteY921" fmla="*/ 316511 h 792543"/>
                <a:gd name="connsiteX922" fmla="*/ 483629 w 626691"/>
                <a:gd name="connsiteY922" fmla="*/ 316511 h 792543"/>
                <a:gd name="connsiteX923" fmla="*/ 483629 w 626691"/>
                <a:gd name="connsiteY923" fmla="*/ 313979 h 792543"/>
                <a:gd name="connsiteX924" fmla="*/ 486161 w 626691"/>
                <a:gd name="connsiteY924" fmla="*/ 308915 h 792543"/>
                <a:gd name="connsiteX925" fmla="*/ 488693 w 626691"/>
                <a:gd name="connsiteY925" fmla="*/ 302584 h 792543"/>
                <a:gd name="connsiteX926" fmla="*/ 488693 w 626691"/>
                <a:gd name="connsiteY926" fmla="*/ 300053 h 792543"/>
                <a:gd name="connsiteX927" fmla="*/ 486161 w 626691"/>
                <a:gd name="connsiteY927" fmla="*/ 300053 h 792543"/>
                <a:gd name="connsiteX928" fmla="*/ 488693 w 626691"/>
                <a:gd name="connsiteY928" fmla="*/ 297520 h 792543"/>
                <a:gd name="connsiteX929" fmla="*/ 491225 w 626691"/>
                <a:gd name="connsiteY929" fmla="*/ 294988 h 792543"/>
                <a:gd name="connsiteX930" fmla="*/ 491225 w 626691"/>
                <a:gd name="connsiteY930" fmla="*/ 292456 h 792543"/>
                <a:gd name="connsiteX931" fmla="*/ 491225 w 626691"/>
                <a:gd name="connsiteY931" fmla="*/ 291190 h 792543"/>
                <a:gd name="connsiteX932" fmla="*/ 493757 w 626691"/>
                <a:gd name="connsiteY932" fmla="*/ 288658 h 792543"/>
                <a:gd name="connsiteX933" fmla="*/ 493757 w 626691"/>
                <a:gd name="connsiteY933" fmla="*/ 286126 h 792543"/>
                <a:gd name="connsiteX934" fmla="*/ 498821 w 626691"/>
                <a:gd name="connsiteY934" fmla="*/ 283594 h 792543"/>
                <a:gd name="connsiteX935" fmla="*/ 501353 w 626691"/>
                <a:gd name="connsiteY935" fmla="*/ 277264 h 792543"/>
                <a:gd name="connsiteX936" fmla="*/ 503885 w 626691"/>
                <a:gd name="connsiteY936" fmla="*/ 277264 h 792543"/>
                <a:gd name="connsiteX937" fmla="*/ 506417 w 626691"/>
                <a:gd name="connsiteY937" fmla="*/ 274732 h 792543"/>
                <a:gd name="connsiteX938" fmla="*/ 506417 w 626691"/>
                <a:gd name="connsiteY938" fmla="*/ 272199 h 792543"/>
                <a:gd name="connsiteX939" fmla="*/ 506417 w 626691"/>
                <a:gd name="connsiteY939" fmla="*/ 269667 h 792543"/>
                <a:gd name="connsiteX940" fmla="*/ 508950 w 626691"/>
                <a:gd name="connsiteY940" fmla="*/ 263337 h 792543"/>
                <a:gd name="connsiteX941" fmla="*/ 506417 w 626691"/>
                <a:gd name="connsiteY941" fmla="*/ 263337 h 792543"/>
                <a:gd name="connsiteX942" fmla="*/ 503885 w 626691"/>
                <a:gd name="connsiteY942" fmla="*/ 265869 h 792543"/>
                <a:gd name="connsiteX943" fmla="*/ 493757 w 626691"/>
                <a:gd name="connsiteY943" fmla="*/ 265869 h 792543"/>
                <a:gd name="connsiteX944" fmla="*/ 493757 w 626691"/>
                <a:gd name="connsiteY944" fmla="*/ 263337 h 792543"/>
                <a:gd name="connsiteX945" fmla="*/ 493757 w 626691"/>
                <a:gd name="connsiteY945" fmla="*/ 260805 h 792543"/>
                <a:gd name="connsiteX946" fmla="*/ 496289 w 626691"/>
                <a:gd name="connsiteY946" fmla="*/ 260805 h 792543"/>
                <a:gd name="connsiteX947" fmla="*/ 496289 w 626691"/>
                <a:gd name="connsiteY947" fmla="*/ 255741 h 792543"/>
                <a:gd name="connsiteX948" fmla="*/ 493757 w 626691"/>
                <a:gd name="connsiteY948" fmla="*/ 255741 h 792543"/>
                <a:gd name="connsiteX949" fmla="*/ 491225 w 626691"/>
                <a:gd name="connsiteY949" fmla="*/ 258273 h 792543"/>
                <a:gd name="connsiteX950" fmla="*/ 491225 w 626691"/>
                <a:gd name="connsiteY950" fmla="*/ 260805 h 792543"/>
                <a:gd name="connsiteX951" fmla="*/ 491225 w 626691"/>
                <a:gd name="connsiteY951" fmla="*/ 263337 h 792543"/>
                <a:gd name="connsiteX952" fmla="*/ 488693 w 626691"/>
                <a:gd name="connsiteY952" fmla="*/ 258273 h 792543"/>
                <a:gd name="connsiteX953" fmla="*/ 486161 w 626691"/>
                <a:gd name="connsiteY953" fmla="*/ 255741 h 792543"/>
                <a:gd name="connsiteX954" fmla="*/ 486161 w 626691"/>
                <a:gd name="connsiteY954" fmla="*/ 253209 h 792543"/>
                <a:gd name="connsiteX955" fmla="*/ 483629 w 626691"/>
                <a:gd name="connsiteY955" fmla="*/ 253209 h 792543"/>
                <a:gd name="connsiteX956" fmla="*/ 483629 w 626691"/>
                <a:gd name="connsiteY956" fmla="*/ 250677 h 792543"/>
                <a:gd name="connsiteX957" fmla="*/ 483629 w 626691"/>
                <a:gd name="connsiteY957" fmla="*/ 248145 h 792543"/>
                <a:gd name="connsiteX958" fmla="*/ 488693 w 626691"/>
                <a:gd name="connsiteY958" fmla="*/ 243081 h 792543"/>
                <a:gd name="connsiteX959" fmla="*/ 491225 w 626691"/>
                <a:gd name="connsiteY959" fmla="*/ 238016 h 792543"/>
                <a:gd name="connsiteX960" fmla="*/ 491225 w 626691"/>
                <a:gd name="connsiteY960" fmla="*/ 232952 h 792543"/>
                <a:gd name="connsiteX961" fmla="*/ 491225 w 626691"/>
                <a:gd name="connsiteY961" fmla="*/ 227888 h 792543"/>
                <a:gd name="connsiteX962" fmla="*/ 491225 w 626691"/>
                <a:gd name="connsiteY962" fmla="*/ 225356 h 792543"/>
                <a:gd name="connsiteX963" fmla="*/ 491225 w 626691"/>
                <a:gd name="connsiteY963" fmla="*/ 220292 h 792543"/>
                <a:gd name="connsiteX964" fmla="*/ 491225 w 626691"/>
                <a:gd name="connsiteY964" fmla="*/ 217760 h 792543"/>
                <a:gd name="connsiteX965" fmla="*/ 491225 w 626691"/>
                <a:gd name="connsiteY965" fmla="*/ 215227 h 792543"/>
                <a:gd name="connsiteX966" fmla="*/ 488693 w 626691"/>
                <a:gd name="connsiteY966" fmla="*/ 208897 h 792543"/>
                <a:gd name="connsiteX967" fmla="*/ 491225 w 626691"/>
                <a:gd name="connsiteY967" fmla="*/ 206365 h 792543"/>
                <a:gd name="connsiteX968" fmla="*/ 491225 w 626691"/>
                <a:gd name="connsiteY968" fmla="*/ 203833 h 792543"/>
                <a:gd name="connsiteX969" fmla="*/ 491225 w 626691"/>
                <a:gd name="connsiteY969" fmla="*/ 201301 h 792543"/>
                <a:gd name="connsiteX970" fmla="*/ 491225 w 626691"/>
                <a:gd name="connsiteY970" fmla="*/ 198769 h 792543"/>
                <a:gd name="connsiteX971" fmla="*/ 488693 w 626691"/>
                <a:gd name="connsiteY971" fmla="*/ 192439 h 792543"/>
                <a:gd name="connsiteX972" fmla="*/ 486161 w 626691"/>
                <a:gd name="connsiteY972" fmla="*/ 189907 h 792543"/>
                <a:gd name="connsiteX973" fmla="*/ 483629 w 626691"/>
                <a:gd name="connsiteY973" fmla="*/ 189907 h 792543"/>
                <a:gd name="connsiteX974" fmla="*/ 486161 w 626691"/>
                <a:gd name="connsiteY974" fmla="*/ 187374 h 792543"/>
                <a:gd name="connsiteX975" fmla="*/ 488693 w 626691"/>
                <a:gd name="connsiteY975" fmla="*/ 184842 h 792543"/>
                <a:gd name="connsiteX976" fmla="*/ 491225 w 626691"/>
                <a:gd name="connsiteY976" fmla="*/ 184842 h 792543"/>
                <a:gd name="connsiteX977" fmla="*/ 493757 w 626691"/>
                <a:gd name="connsiteY977" fmla="*/ 182310 h 792543"/>
                <a:gd name="connsiteX978" fmla="*/ 493757 w 626691"/>
                <a:gd name="connsiteY978" fmla="*/ 179778 h 792543"/>
                <a:gd name="connsiteX979" fmla="*/ 493757 w 626691"/>
                <a:gd name="connsiteY979" fmla="*/ 177246 h 792543"/>
                <a:gd name="connsiteX980" fmla="*/ 491225 w 626691"/>
                <a:gd name="connsiteY980" fmla="*/ 168384 h 792543"/>
                <a:gd name="connsiteX981" fmla="*/ 488693 w 626691"/>
                <a:gd name="connsiteY981" fmla="*/ 165852 h 792543"/>
                <a:gd name="connsiteX982" fmla="*/ 486161 w 626691"/>
                <a:gd name="connsiteY982" fmla="*/ 163320 h 792543"/>
                <a:gd name="connsiteX983" fmla="*/ 486161 w 626691"/>
                <a:gd name="connsiteY983" fmla="*/ 160788 h 792543"/>
                <a:gd name="connsiteX984" fmla="*/ 486161 w 626691"/>
                <a:gd name="connsiteY984" fmla="*/ 155723 h 792543"/>
                <a:gd name="connsiteX985" fmla="*/ 488693 w 626691"/>
                <a:gd name="connsiteY985" fmla="*/ 158255 h 792543"/>
                <a:gd name="connsiteX986" fmla="*/ 488693 w 626691"/>
                <a:gd name="connsiteY986" fmla="*/ 155723 h 792543"/>
                <a:gd name="connsiteX987" fmla="*/ 491225 w 626691"/>
                <a:gd name="connsiteY987" fmla="*/ 150659 h 792543"/>
                <a:gd name="connsiteX988" fmla="*/ 491225 w 626691"/>
                <a:gd name="connsiteY988" fmla="*/ 144329 h 792543"/>
                <a:gd name="connsiteX989" fmla="*/ 488693 w 626691"/>
                <a:gd name="connsiteY989" fmla="*/ 137999 h 792543"/>
                <a:gd name="connsiteX990" fmla="*/ 486161 w 626691"/>
                <a:gd name="connsiteY990" fmla="*/ 137999 h 792543"/>
                <a:gd name="connsiteX991" fmla="*/ 478565 w 626691"/>
                <a:gd name="connsiteY991" fmla="*/ 131668 h 792543"/>
                <a:gd name="connsiteX992" fmla="*/ 481097 w 626691"/>
                <a:gd name="connsiteY992" fmla="*/ 126604 h 792543"/>
                <a:gd name="connsiteX993" fmla="*/ 478565 w 626691"/>
                <a:gd name="connsiteY993" fmla="*/ 124072 h 792543"/>
                <a:gd name="connsiteX994" fmla="*/ 478565 w 626691"/>
                <a:gd name="connsiteY994" fmla="*/ 121540 h 792543"/>
                <a:gd name="connsiteX995" fmla="*/ 476032 w 626691"/>
                <a:gd name="connsiteY995" fmla="*/ 119008 h 792543"/>
                <a:gd name="connsiteX996" fmla="*/ 470968 w 626691"/>
                <a:gd name="connsiteY996" fmla="*/ 113944 h 792543"/>
                <a:gd name="connsiteX997" fmla="*/ 465904 w 626691"/>
                <a:gd name="connsiteY997" fmla="*/ 108880 h 792543"/>
                <a:gd name="connsiteX998" fmla="*/ 460840 w 626691"/>
                <a:gd name="connsiteY998" fmla="*/ 102550 h 792543"/>
                <a:gd name="connsiteX999" fmla="*/ 460840 w 626691"/>
                <a:gd name="connsiteY999" fmla="*/ 100017 h 792543"/>
                <a:gd name="connsiteX1000" fmla="*/ 458308 w 626691"/>
                <a:gd name="connsiteY1000" fmla="*/ 97486 h 792543"/>
                <a:gd name="connsiteX1001" fmla="*/ 458308 w 626691"/>
                <a:gd name="connsiteY1001" fmla="*/ 92421 h 792543"/>
                <a:gd name="connsiteX1002" fmla="*/ 455776 w 626691"/>
                <a:gd name="connsiteY1002" fmla="*/ 86091 h 792543"/>
                <a:gd name="connsiteX1003" fmla="*/ 455776 w 626691"/>
                <a:gd name="connsiteY1003" fmla="*/ 86091 h 792543"/>
                <a:gd name="connsiteX1004" fmla="*/ 455776 w 626691"/>
                <a:gd name="connsiteY1004" fmla="*/ 83559 h 792543"/>
                <a:gd name="connsiteX1005" fmla="*/ 453244 w 626691"/>
                <a:gd name="connsiteY1005" fmla="*/ 78495 h 792543"/>
                <a:gd name="connsiteX1006" fmla="*/ 455776 w 626691"/>
                <a:gd name="connsiteY1006" fmla="*/ 78495 h 792543"/>
                <a:gd name="connsiteX1007" fmla="*/ 455776 w 626691"/>
                <a:gd name="connsiteY1007" fmla="*/ 75963 h 792543"/>
                <a:gd name="connsiteX1008" fmla="*/ 455776 w 626691"/>
                <a:gd name="connsiteY1008" fmla="*/ 78495 h 792543"/>
                <a:gd name="connsiteX1009" fmla="*/ 458308 w 626691"/>
                <a:gd name="connsiteY1009" fmla="*/ 78495 h 792543"/>
                <a:gd name="connsiteX1010" fmla="*/ 460840 w 626691"/>
                <a:gd name="connsiteY1010" fmla="*/ 75963 h 792543"/>
                <a:gd name="connsiteX1011" fmla="*/ 460840 w 626691"/>
                <a:gd name="connsiteY1011" fmla="*/ 73430 h 792543"/>
                <a:gd name="connsiteX1012" fmla="*/ 460840 w 626691"/>
                <a:gd name="connsiteY1012" fmla="*/ 70899 h 792543"/>
                <a:gd name="connsiteX1013" fmla="*/ 458308 w 626691"/>
                <a:gd name="connsiteY1013" fmla="*/ 68366 h 792543"/>
                <a:gd name="connsiteX1014" fmla="*/ 460840 w 626691"/>
                <a:gd name="connsiteY1014" fmla="*/ 68366 h 792543"/>
                <a:gd name="connsiteX1015" fmla="*/ 460840 w 626691"/>
                <a:gd name="connsiteY1015" fmla="*/ 63302 h 792543"/>
                <a:gd name="connsiteX1016" fmla="*/ 460840 w 626691"/>
                <a:gd name="connsiteY1016" fmla="*/ 60770 h 792543"/>
                <a:gd name="connsiteX1017" fmla="*/ 458308 w 626691"/>
                <a:gd name="connsiteY1017" fmla="*/ 63302 h 792543"/>
                <a:gd name="connsiteX1018" fmla="*/ 455776 w 626691"/>
                <a:gd name="connsiteY1018" fmla="*/ 65834 h 792543"/>
                <a:gd name="connsiteX1019" fmla="*/ 453244 w 626691"/>
                <a:gd name="connsiteY1019" fmla="*/ 60770 h 792543"/>
                <a:gd name="connsiteX1020" fmla="*/ 453244 w 626691"/>
                <a:gd name="connsiteY1020" fmla="*/ 58238 h 792543"/>
                <a:gd name="connsiteX1021" fmla="*/ 450712 w 626691"/>
                <a:gd name="connsiteY1021" fmla="*/ 53174 h 792543"/>
                <a:gd name="connsiteX1022" fmla="*/ 450712 w 626691"/>
                <a:gd name="connsiteY1022" fmla="*/ 50642 h 792543"/>
                <a:gd name="connsiteX1023" fmla="*/ 448179 w 626691"/>
                <a:gd name="connsiteY1023" fmla="*/ 50642 h 792543"/>
                <a:gd name="connsiteX1024" fmla="*/ 445647 w 626691"/>
                <a:gd name="connsiteY1024" fmla="*/ 48110 h 792543"/>
                <a:gd name="connsiteX1025" fmla="*/ 445647 w 626691"/>
                <a:gd name="connsiteY1025" fmla="*/ 45578 h 792543"/>
                <a:gd name="connsiteX1026" fmla="*/ 443115 w 626691"/>
                <a:gd name="connsiteY1026" fmla="*/ 43045 h 792543"/>
                <a:gd name="connsiteX1027" fmla="*/ 438051 w 626691"/>
                <a:gd name="connsiteY1027" fmla="*/ 37981 h 792543"/>
                <a:gd name="connsiteX1028" fmla="*/ 432987 w 626691"/>
                <a:gd name="connsiteY1028" fmla="*/ 35449 h 792543"/>
                <a:gd name="connsiteX1029" fmla="*/ 430455 w 626691"/>
                <a:gd name="connsiteY1029" fmla="*/ 32917 h 792543"/>
                <a:gd name="connsiteX1030" fmla="*/ 427923 w 626691"/>
                <a:gd name="connsiteY1030" fmla="*/ 32917 h 792543"/>
                <a:gd name="connsiteX1031" fmla="*/ 425391 w 626691"/>
                <a:gd name="connsiteY1031" fmla="*/ 32917 h 792543"/>
                <a:gd name="connsiteX1032" fmla="*/ 422859 w 626691"/>
                <a:gd name="connsiteY1032" fmla="*/ 32917 h 792543"/>
                <a:gd name="connsiteX1033" fmla="*/ 420326 w 626691"/>
                <a:gd name="connsiteY1033" fmla="*/ 32917 h 792543"/>
                <a:gd name="connsiteX1034" fmla="*/ 420326 w 626691"/>
                <a:gd name="connsiteY1034" fmla="*/ 10128 h 792543"/>
                <a:gd name="connsiteX1035" fmla="*/ 425391 w 626691"/>
                <a:gd name="connsiteY1035" fmla="*/ 10128 h 792543"/>
                <a:gd name="connsiteX1036" fmla="*/ 427923 w 626691"/>
                <a:gd name="connsiteY1036" fmla="*/ 10128 h 792543"/>
                <a:gd name="connsiteX1037" fmla="*/ 430455 w 626691"/>
                <a:gd name="connsiteY1037" fmla="*/ 10128 h 792543"/>
                <a:gd name="connsiteX1038" fmla="*/ 432987 w 626691"/>
                <a:gd name="connsiteY1038" fmla="*/ 10128 h 792543"/>
                <a:gd name="connsiteX1039" fmla="*/ 435519 w 626691"/>
                <a:gd name="connsiteY1039" fmla="*/ 10128 h 792543"/>
                <a:gd name="connsiteX1040" fmla="*/ 435519 w 626691"/>
                <a:gd name="connsiteY1040" fmla="*/ 12660 h 792543"/>
                <a:gd name="connsiteX1041" fmla="*/ 438051 w 626691"/>
                <a:gd name="connsiteY1041" fmla="*/ 17725 h 792543"/>
                <a:gd name="connsiteX1042" fmla="*/ 445647 w 626691"/>
                <a:gd name="connsiteY1042" fmla="*/ 15193 h 792543"/>
                <a:gd name="connsiteX1043" fmla="*/ 450712 w 626691"/>
                <a:gd name="connsiteY1043" fmla="*/ 17725 h 792543"/>
                <a:gd name="connsiteX1044" fmla="*/ 453244 w 626691"/>
                <a:gd name="connsiteY1044" fmla="*/ 17725 h 792543"/>
                <a:gd name="connsiteX1045" fmla="*/ 455776 w 626691"/>
                <a:gd name="connsiteY1045" fmla="*/ 20257 h 792543"/>
                <a:gd name="connsiteX1046" fmla="*/ 460840 w 626691"/>
                <a:gd name="connsiteY1046" fmla="*/ 22789 h 792543"/>
                <a:gd name="connsiteX1047" fmla="*/ 463372 w 626691"/>
                <a:gd name="connsiteY1047" fmla="*/ 25321 h 792543"/>
                <a:gd name="connsiteX1048" fmla="*/ 468436 w 626691"/>
                <a:gd name="connsiteY1048" fmla="*/ 25321 h 792543"/>
                <a:gd name="connsiteX1049" fmla="*/ 470968 w 626691"/>
                <a:gd name="connsiteY1049" fmla="*/ 30385 h 792543"/>
                <a:gd name="connsiteX1050" fmla="*/ 473500 w 626691"/>
                <a:gd name="connsiteY1050" fmla="*/ 32917 h 792543"/>
                <a:gd name="connsiteX1051" fmla="*/ 476032 w 626691"/>
                <a:gd name="connsiteY1051" fmla="*/ 32917 h 792543"/>
                <a:gd name="connsiteX1052" fmla="*/ 476032 w 626691"/>
                <a:gd name="connsiteY1052" fmla="*/ 35449 h 792543"/>
                <a:gd name="connsiteX1053" fmla="*/ 478565 w 626691"/>
                <a:gd name="connsiteY1053" fmla="*/ 37981 h 792543"/>
                <a:gd name="connsiteX1054" fmla="*/ 478565 w 626691"/>
                <a:gd name="connsiteY1054" fmla="*/ 40514 h 792543"/>
                <a:gd name="connsiteX1055" fmla="*/ 481097 w 626691"/>
                <a:gd name="connsiteY1055" fmla="*/ 43045 h 792543"/>
                <a:gd name="connsiteX1056" fmla="*/ 483629 w 626691"/>
                <a:gd name="connsiteY1056" fmla="*/ 45578 h 792543"/>
                <a:gd name="connsiteX1057" fmla="*/ 483629 w 626691"/>
                <a:gd name="connsiteY1057" fmla="*/ 43045 h 792543"/>
                <a:gd name="connsiteX1058" fmla="*/ 486161 w 626691"/>
                <a:gd name="connsiteY1058" fmla="*/ 48110 h 792543"/>
                <a:gd name="connsiteX1059" fmla="*/ 486161 w 626691"/>
                <a:gd name="connsiteY1059" fmla="*/ 50642 h 792543"/>
                <a:gd name="connsiteX1060" fmla="*/ 488693 w 626691"/>
                <a:gd name="connsiteY1060" fmla="*/ 50642 h 792543"/>
                <a:gd name="connsiteX1061" fmla="*/ 488693 w 626691"/>
                <a:gd name="connsiteY1061" fmla="*/ 53174 h 792543"/>
                <a:gd name="connsiteX1062" fmla="*/ 491225 w 626691"/>
                <a:gd name="connsiteY1062" fmla="*/ 53174 h 792543"/>
                <a:gd name="connsiteX1063" fmla="*/ 493757 w 626691"/>
                <a:gd name="connsiteY1063" fmla="*/ 53174 h 792543"/>
                <a:gd name="connsiteX1064" fmla="*/ 493757 w 626691"/>
                <a:gd name="connsiteY1064" fmla="*/ 50642 h 792543"/>
                <a:gd name="connsiteX1065" fmla="*/ 493757 w 626691"/>
                <a:gd name="connsiteY1065" fmla="*/ 53174 h 792543"/>
                <a:gd name="connsiteX1066" fmla="*/ 496289 w 626691"/>
                <a:gd name="connsiteY1066" fmla="*/ 55706 h 792543"/>
                <a:gd name="connsiteX1067" fmla="*/ 496289 w 626691"/>
                <a:gd name="connsiteY1067" fmla="*/ 58238 h 792543"/>
                <a:gd name="connsiteX1068" fmla="*/ 496289 w 626691"/>
                <a:gd name="connsiteY1068" fmla="*/ 60770 h 792543"/>
                <a:gd name="connsiteX1069" fmla="*/ 498821 w 626691"/>
                <a:gd name="connsiteY1069" fmla="*/ 63302 h 792543"/>
                <a:gd name="connsiteX1070" fmla="*/ 501353 w 626691"/>
                <a:gd name="connsiteY1070" fmla="*/ 63302 h 792543"/>
                <a:gd name="connsiteX1071" fmla="*/ 501353 w 626691"/>
                <a:gd name="connsiteY1071" fmla="*/ 65834 h 792543"/>
                <a:gd name="connsiteX1072" fmla="*/ 503885 w 626691"/>
                <a:gd name="connsiteY1072" fmla="*/ 68366 h 792543"/>
                <a:gd name="connsiteX1073" fmla="*/ 506417 w 626691"/>
                <a:gd name="connsiteY1073" fmla="*/ 73430 h 792543"/>
                <a:gd name="connsiteX1074" fmla="*/ 506417 w 626691"/>
                <a:gd name="connsiteY1074" fmla="*/ 75963 h 792543"/>
                <a:gd name="connsiteX1075" fmla="*/ 508950 w 626691"/>
                <a:gd name="connsiteY1075" fmla="*/ 78495 h 792543"/>
                <a:gd name="connsiteX1076" fmla="*/ 511482 w 626691"/>
                <a:gd name="connsiteY1076" fmla="*/ 75963 h 792543"/>
                <a:gd name="connsiteX1077" fmla="*/ 511482 w 626691"/>
                <a:gd name="connsiteY1077" fmla="*/ 78495 h 792543"/>
                <a:gd name="connsiteX1078" fmla="*/ 511482 w 626691"/>
                <a:gd name="connsiteY1078" fmla="*/ 81027 h 792543"/>
                <a:gd name="connsiteX1079" fmla="*/ 508950 w 626691"/>
                <a:gd name="connsiteY1079" fmla="*/ 81027 h 792543"/>
                <a:gd name="connsiteX1080" fmla="*/ 508950 w 626691"/>
                <a:gd name="connsiteY1080" fmla="*/ 83559 h 792543"/>
                <a:gd name="connsiteX1081" fmla="*/ 508950 w 626691"/>
                <a:gd name="connsiteY1081" fmla="*/ 86091 h 792543"/>
                <a:gd name="connsiteX1082" fmla="*/ 508950 w 626691"/>
                <a:gd name="connsiteY1082" fmla="*/ 88623 h 792543"/>
                <a:gd name="connsiteX1083" fmla="*/ 511482 w 626691"/>
                <a:gd name="connsiteY1083" fmla="*/ 88623 h 792543"/>
                <a:gd name="connsiteX1084" fmla="*/ 514014 w 626691"/>
                <a:gd name="connsiteY1084" fmla="*/ 88623 h 792543"/>
                <a:gd name="connsiteX1085" fmla="*/ 514014 w 626691"/>
                <a:gd name="connsiteY1085" fmla="*/ 86091 h 792543"/>
                <a:gd name="connsiteX1086" fmla="*/ 516546 w 626691"/>
                <a:gd name="connsiteY1086" fmla="*/ 81027 h 792543"/>
                <a:gd name="connsiteX1087" fmla="*/ 516546 w 626691"/>
                <a:gd name="connsiteY1087" fmla="*/ 78495 h 792543"/>
                <a:gd name="connsiteX1088" fmla="*/ 514014 w 626691"/>
                <a:gd name="connsiteY1088" fmla="*/ 78495 h 792543"/>
                <a:gd name="connsiteX1089" fmla="*/ 514014 w 626691"/>
                <a:gd name="connsiteY1089" fmla="*/ 73430 h 792543"/>
                <a:gd name="connsiteX1090" fmla="*/ 514014 w 626691"/>
                <a:gd name="connsiteY1090" fmla="*/ 68366 h 792543"/>
                <a:gd name="connsiteX1091" fmla="*/ 514014 w 626691"/>
                <a:gd name="connsiteY1091" fmla="*/ 65834 h 792543"/>
                <a:gd name="connsiteX1092" fmla="*/ 514014 w 626691"/>
                <a:gd name="connsiteY1092" fmla="*/ 63302 h 792543"/>
                <a:gd name="connsiteX1093" fmla="*/ 511482 w 626691"/>
                <a:gd name="connsiteY1093" fmla="*/ 60770 h 792543"/>
                <a:gd name="connsiteX1094" fmla="*/ 511482 w 626691"/>
                <a:gd name="connsiteY1094" fmla="*/ 58238 h 792543"/>
                <a:gd name="connsiteX1095" fmla="*/ 508950 w 626691"/>
                <a:gd name="connsiteY1095" fmla="*/ 58238 h 792543"/>
                <a:gd name="connsiteX1096" fmla="*/ 508950 w 626691"/>
                <a:gd name="connsiteY1096" fmla="*/ 63302 h 792543"/>
                <a:gd name="connsiteX1097" fmla="*/ 508950 w 626691"/>
                <a:gd name="connsiteY1097" fmla="*/ 60770 h 792543"/>
                <a:gd name="connsiteX1098" fmla="*/ 511482 w 626691"/>
                <a:gd name="connsiteY1098" fmla="*/ 60770 h 792543"/>
                <a:gd name="connsiteX1099" fmla="*/ 516546 w 626691"/>
                <a:gd name="connsiteY1099" fmla="*/ 60770 h 792543"/>
                <a:gd name="connsiteX1100" fmla="*/ 516546 w 626691"/>
                <a:gd name="connsiteY1100" fmla="*/ 58238 h 792543"/>
                <a:gd name="connsiteX1101" fmla="*/ 526674 w 626691"/>
                <a:gd name="connsiteY1101" fmla="*/ 51908 h 792543"/>
                <a:gd name="connsiteX1102" fmla="*/ 526674 w 626691"/>
                <a:gd name="connsiteY1102" fmla="*/ 49376 h 792543"/>
                <a:gd name="connsiteX1103" fmla="*/ 529206 w 626691"/>
                <a:gd name="connsiteY1103" fmla="*/ 49376 h 792543"/>
                <a:gd name="connsiteX1104" fmla="*/ 531738 w 626691"/>
                <a:gd name="connsiteY1104" fmla="*/ 46844 h 792543"/>
                <a:gd name="connsiteX1105" fmla="*/ 531738 w 626691"/>
                <a:gd name="connsiteY1105" fmla="*/ 44312 h 792543"/>
                <a:gd name="connsiteX1106" fmla="*/ 534271 w 626691"/>
                <a:gd name="connsiteY1106" fmla="*/ 37981 h 792543"/>
                <a:gd name="connsiteX1107" fmla="*/ 534271 w 626691"/>
                <a:gd name="connsiteY1107" fmla="*/ 35449 h 792543"/>
                <a:gd name="connsiteX1108" fmla="*/ 536802 w 626691"/>
                <a:gd name="connsiteY1108" fmla="*/ 32917 h 792543"/>
                <a:gd name="connsiteX1109" fmla="*/ 539335 w 626691"/>
                <a:gd name="connsiteY1109" fmla="*/ 30385 h 792543"/>
                <a:gd name="connsiteX1110" fmla="*/ 544399 w 626691"/>
                <a:gd name="connsiteY1110" fmla="*/ 27853 h 792543"/>
                <a:gd name="connsiteX1111" fmla="*/ 546931 w 626691"/>
                <a:gd name="connsiteY1111" fmla="*/ 25321 h 792543"/>
                <a:gd name="connsiteX1112" fmla="*/ 546931 w 626691"/>
                <a:gd name="connsiteY1112" fmla="*/ 27853 h 792543"/>
                <a:gd name="connsiteX1113" fmla="*/ 549463 w 626691"/>
                <a:gd name="connsiteY1113" fmla="*/ 27853 h 792543"/>
                <a:gd name="connsiteX1114" fmla="*/ 549463 w 626691"/>
                <a:gd name="connsiteY1114" fmla="*/ 30385 h 792543"/>
                <a:gd name="connsiteX1115" fmla="*/ 551995 w 626691"/>
                <a:gd name="connsiteY1115" fmla="*/ 30385 h 792543"/>
                <a:gd name="connsiteX1116" fmla="*/ 554527 w 626691"/>
                <a:gd name="connsiteY1116" fmla="*/ 30385 h 792543"/>
                <a:gd name="connsiteX1117" fmla="*/ 557059 w 626691"/>
                <a:gd name="connsiteY1117" fmla="*/ 30385 h 792543"/>
                <a:gd name="connsiteX1118" fmla="*/ 557059 w 626691"/>
                <a:gd name="connsiteY1118" fmla="*/ 27853 h 792543"/>
                <a:gd name="connsiteX1119" fmla="*/ 559591 w 626691"/>
                <a:gd name="connsiteY1119" fmla="*/ 27853 h 792543"/>
                <a:gd name="connsiteX1120" fmla="*/ 559591 w 626691"/>
                <a:gd name="connsiteY1120" fmla="*/ 25321 h 792543"/>
                <a:gd name="connsiteX1121" fmla="*/ 562123 w 626691"/>
                <a:gd name="connsiteY1121" fmla="*/ 25321 h 792543"/>
                <a:gd name="connsiteX1122" fmla="*/ 562123 w 626691"/>
                <a:gd name="connsiteY1122" fmla="*/ 22789 h 792543"/>
                <a:gd name="connsiteX1123" fmla="*/ 562123 w 626691"/>
                <a:gd name="connsiteY1123" fmla="*/ 20257 h 792543"/>
                <a:gd name="connsiteX1124" fmla="*/ 564656 w 626691"/>
                <a:gd name="connsiteY1124" fmla="*/ 20257 h 792543"/>
                <a:gd name="connsiteX1125" fmla="*/ 564656 w 626691"/>
                <a:gd name="connsiteY1125" fmla="*/ 17725 h 792543"/>
                <a:gd name="connsiteX1126" fmla="*/ 564656 w 626691"/>
                <a:gd name="connsiteY1126" fmla="*/ 15193 h 792543"/>
                <a:gd name="connsiteX1127" fmla="*/ 564656 w 626691"/>
                <a:gd name="connsiteY1127" fmla="*/ 12660 h 792543"/>
                <a:gd name="connsiteX1128" fmla="*/ 564656 w 626691"/>
                <a:gd name="connsiteY1128" fmla="*/ 12660 h 792543"/>
                <a:gd name="connsiteX1129" fmla="*/ 564656 w 626691"/>
                <a:gd name="connsiteY1129" fmla="*/ 10128 h 792543"/>
                <a:gd name="connsiteX1130" fmla="*/ 564656 w 626691"/>
                <a:gd name="connsiteY1130" fmla="*/ 7596 h 792543"/>
                <a:gd name="connsiteX1131" fmla="*/ 564656 w 626691"/>
                <a:gd name="connsiteY1131" fmla="*/ 5064 h 792543"/>
                <a:gd name="connsiteX1132" fmla="*/ 567187 w 626691"/>
                <a:gd name="connsiteY1132" fmla="*/ 5064 h 792543"/>
                <a:gd name="connsiteX1133" fmla="*/ 567187 w 626691"/>
                <a:gd name="connsiteY1133" fmla="*/ 2532 h 792543"/>
                <a:gd name="connsiteX1134" fmla="*/ 569720 w 626691"/>
                <a:gd name="connsiteY1134" fmla="*/ 2532 h 792543"/>
                <a:gd name="connsiteX1135" fmla="*/ 569720 w 626691"/>
                <a:gd name="connsiteY1135" fmla="*/ 0 h 792543"/>
                <a:gd name="connsiteX1136" fmla="*/ 572252 w 626691"/>
                <a:gd name="connsiteY1136" fmla="*/ 0 h 792543"/>
                <a:gd name="connsiteX1137" fmla="*/ 574784 w 626691"/>
                <a:gd name="connsiteY1137" fmla="*/ 0 h 792543"/>
                <a:gd name="connsiteX1138" fmla="*/ 577316 w 626691"/>
                <a:gd name="connsiteY1138" fmla="*/ 0 h 792543"/>
                <a:gd name="connsiteX1139" fmla="*/ 579848 w 626691"/>
                <a:gd name="connsiteY1139" fmla="*/ 0 h 792543"/>
                <a:gd name="connsiteX1140" fmla="*/ 582380 w 626691"/>
                <a:gd name="connsiteY1140" fmla="*/ 0 h 792543"/>
                <a:gd name="connsiteX1141" fmla="*/ 582380 w 626691"/>
                <a:gd name="connsiteY1141" fmla="*/ 2532 h 792543"/>
                <a:gd name="connsiteX1142" fmla="*/ 584912 w 626691"/>
                <a:gd name="connsiteY1142" fmla="*/ 2532 h 792543"/>
                <a:gd name="connsiteX1143" fmla="*/ 584912 w 626691"/>
                <a:gd name="connsiteY1143" fmla="*/ 5064 h 792543"/>
                <a:gd name="connsiteX1144" fmla="*/ 587444 w 626691"/>
                <a:gd name="connsiteY1144" fmla="*/ 5064 h 792543"/>
                <a:gd name="connsiteX1145" fmla="*/ 587444 w 626691"/>
                <a:gd name="connsiteY1145" fmla="*/ 7596 h 792543"/>
                <a:gd name="connsiteX1146" fmla="*/ 589976 w 626691"/>
                <a:gd name="connsiteY1146" fmla="*/ 7596 h 792543"/>
                <a:gd name="connsiteX1147" fmla="*/ 589976 w 626691"/>
                <a:gd name="connsiteY1147" fmla="*/ 10128 h 792543"/>
                <a:gd name="connsiteX1148" fmla="*/ 589976 w 626691"/>
                <a:gd name="connsiteY1148" fmla="*/ 12660 h 792543"/>
                <a:gd name="connsiteX1149" fmla="*/ 589976 w 626691"/>
                <a:gd name="connsiteY1149" fmla="*/ 15193 h 792543"/>
                <a:gd name="connsiteX1150" fmla="*/ 592508 w 626691"/>
                <a:gd name="connsiteY1150" fmla="*/ 15193 h 792543"/>
                <a:gd name="connsiteX1151" fmla="*/ 592508 w 626691"/>
                <a:gd name="connsiteY1151" fmla="*/ 17725 h 792543"/>
                <a:gd name="connsiteX1152" fmla="*/ 592508 w 626691"/>
                <a:gd name="connsiteY1152" fmla="*/ 20257 h 792543"/>
                <a:gd name="connsiteX1153" fmla="*/ 592508 w 626691"/>
                <a:gd name="connsiteY1153" fmla="*/ 22789 h 792543"/>
                <a:gd name="connsiteX1154" fmla="*/ 592508 w 626691"/>
                <a:gd name="connsiteY1154" fmla="*/ 25321 h 792543"/>
                <a:gd name="connsiteX1155" fmla="*/ 595041 w 626691"/>
                <a:gd name="connsiteY1155" fmla="*/ 25321 h 792543"/>
                <a:gd name="connsiteX1156" fmla="*/ 595041 w 626691"/>
                <a:gd name="connsiteY1156" fmla="*/ 27853 h 792543"/>
                <a:gd name="connsiteX1157" fmla="*/ 595041 w 626691"/>
                <a:gd name="connsiteY1157" fmla="*/ 30385 h 792543"/>
                <a:gd name="connsiteX1158" fmla="*/ 588710 w 626691"/>
                <a:gd name="connsiteY1158" fmla="*/ 30385 h 79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Lst>
              <a:rect l="l" t="t" r="r" b="b"/>
              <a:pathLst>
                <a:path w="626691" h="792543">
                  <a:moveTo>
                    <a:pt x="78495" y="492491"/>
                  </a:moveTo>
                  <a:lnTo>
                    <a:pt x="78495" y="495023"/>
                  </a:lnTo>
                  <a:lnTo>
                    <a:pt x="78495" y="492491"/>
                  </a:lnTo>
                  <a:lnTo>
                    <a:pt x="75963" y="492491"/>
                  </a:lnTo>
                  <a:lnTo>
                    <a:pt x="73431" y="492491"/>
                  </a:lnTo>
                  <a:lnTo>
                    <a:pt x="73431" y="489959"/>
                  </a:lnTo>
                  <a:lnTo>
                    <a:pt x="75963" y="489959"/>
                  </a:lnTo>
                  <a:lnTo>
                    <a:pt x="78495" y="489959"/>
                  </a:lnTo>
                  <a:lnTo>
                    <a:pt x="78495" y="492491"/>
                  </a:lnTo>
                  <a:close/>
                  <a:moveTo>
                    <a:pt x="51908" y="492491"/>
                  </a:moveTo>
                  <a:lnTo>
                    <a:pt x="49376" y="492491"/>
                  </a:lnTo>
                  <a:lnTo>
                    <a:pt x="49376" y="489959"/>
                  </a:lnTo>
                  <a:lnTo>
                    <a:pt x="46844" y="489959"/>
                  </a:lnTo>
                  <a:lnTo>
                    <a:pt x="49376" y="484895"/>
                  </a:lnTo>
                  <a:lnTo>
                    <a:pt x="51908" y="484895"/>
                  </a:lnTo>
                  <a:lnTo>
                    <a:pt x="54440" y="487427"/>
                  </a:lnTo>
                  <a:lnTo>
                    <a:pt x="51908" y="489959"/>
                  </a:lnTo>
                  <a:lnTo>
                    <a:pt x="51908" y="492491"/>
                  </a:lnTo>
                  <a:close/>
                  <a:moveTo>
                    <a:pt x="64568" y="468436"/>
                  </a:moveTo>
                  <a:lnTo>
                    <a:pt x="64568" y="465904"/>
                  </a:lnTo>
                  <a:lnTo>
                    <a:pt x="64568" y="468436"/>
                  </a:lnTo>
                  <a:close/>
                  <a:moveTo>
                    <a:pt x="84825" y="473500"/>
                  </a:moveTo>
                  <a:lnTo>
                    <a:pt x="79761" y="473500"/>
                  </a:lnTo>
                  <a:lnTo>
                    <a:pt x="77229" y="473500"/>
                  </a:lnTo>
                  <a:lnTo>
                    <a:pt x="77229" y="470968"/>
                  </a:lnTo>
                  <a:lnTo>
                    <a:pt x="79761" y="470968"/>
                  </a:lnTo>
                  <a:lnTo>
                    <a:pt x="79761" y="468436"/>
                  </a:lnTo>
                  <a:lnTo>
                    <a:pt x="82293" y="465904"/>
                  </a:lnTo>
                  <a:lnTo>
                    <a:pt x="82293" y="463372"/>
                  </a:lnTo>
                  <a:lnTo>
                    <a:pt x="84825" y="463372"/>
                  </a:lnTo>
                  <a:lnTo>
                    <a:pt x="87357" y="460840"/>
                  </a:lnTo>
                  <a:lnTo>
                    <a:pt x="89889" y="460840"/>
                  </a:lnTo>
                  <a:lnTo>
                    <a:pt x="89889" y="463372"/>
                  </a:lnTo>
                  <a:lnTo>
                    <a:pt x="89889" y="465904"/>
                  </a:lnTo>
                  <a:lnTo>
                    <a:pt x="84825" y="470968"/>
                  </a:lnTo>
                  <a:lnTo>
                    <a:pt x="84825" y="473500"/>
                  </a:lnTo>
                  <a:close/>
                  <a:moveTo>
                    <a:pt x="56972" y="464638"/>
                  </a:moveTo>
                  <a:lnTo>
                    <a:pt x="54440" y="467170"/>
                  </a:lnTo>
                  <a:lnTo>
                    <a:pt x="51908" y="467170"/>
                  </a:lnTo>
                  <a:lnTo>
                    <a:pt x="46844" y="462106"/>
                  </a:lnTo>
                  <a:lnTo>
                    <a:pt x="46844" y="459574"/>
                  </a:lnTo>
                  <a:lnTo>
                    <a:pt x="46844" y="457042"/>
                  </a:lnTo>
                  <a:lnTo>
                    <a:pt x="49376" y="454510"/>
                  </a:lnTo>
                  <a:lnTo>
                    <a:pt x="54440" y="454510"/>
                  </a:lnTo>
                  <a:lnTo>
                    <a:pt x="56972" y="451978"/>
                  </a:lnTo>
                  <a:lnTo>
                    <a:pt x="59504" y="454510"/>
                  </a:lnTo>
                  <a:lnTo>
                    <a:pt x="59504" y="457042"/>
                  </a:lnTo>
                  <a:lnTo>
                    <a:pt x="59504" y="459574"/>
                  </a:lnTo>
                  <a:lnTo>
                    <a:pt x="59504" y="462106"/>
                  </a:lnTo>
                  <a:lnTo>
                    <a:pt x="56972" y="464638"/>
                  </a:lnTo>
                  <a:close/>
                  <a:moveTo>
                    <a:pt x="16459" y="453244"/>
                  </a:moveTo>
                  <a:lnTo>
                    <a:pt x="11394" y="453244"/>
                  </a:lnTo>
                  <a:lnTo>
                    <a:pt x="11394" y="450712"/>
                  </a:lnTo>
                  <a:lnTo>
                    <a:pt x="8862" y="448179"/>
                  </a:lnTo>
                  <a:lnTo>
                    <a:pt x="8862" y="445648"/>
                  </a:lnTo>
                  <a:lnTo>
                    <a:pt x="11394" y="445648"/>
                  </a:lnTo>
                  <a:lnTo>
                    <a:pt x="16459" y="443115"/>
                  </a:lnTo>
                  <a:lnTo>
                    <a:pt x="18991" y="445648"/>
                  </a:lnTo>
                  <a:lnTo>
                    <a:pt x="18991" y="450712"/>
                  </a:lnTo>
                  <a:lnTo>
                    <a:pt x="18991" y="453244"/>
                  </a:lnTo>
                  <a:lnTo>
                    <a:pt x="16459" y="453244"/>
                  </a:lnTo>
                  <a:close/>
                  <a:moveTo>
                    <a:pt x="46844" y="445648"/>
                  </a:moveTo>
                  <a:lnTo>
                    <a:pt x="46844" y="448179"/>
                  </a:lnTo>
                  <a:lnTo>
                    <a:pt x="44312" y="448179"/>
                  </a:lnTo>
                  <a:lnTo>
                    <a:pt x="41779" y="448179"/>
                  </a:lnTo>
                  <a:lnTo>
                    <a:pt x="39247" y="448179"/>
                  </a:lnTo>
                  <a:lnTo>
                    <a:pt x="37981" y="448179"/>
                  </a:lnTo>
                  <a:lnTo>
                    <a:pt x="37981" y="445648"/>
                  </a:lnTo>
                  <a:lnTo>
                    <a:pt x="35449" y="443115"/>
                  </a:lnTo>
                  <a:lnTo>
                    <a:pt x="37981" y="438051"/>
                  </a:lnTo>
                  <a:lnTo>
                    <a:pt x="40513" y="438051"/>
                  </a:lnTo>
                  <a:lnTo>
                    <a:pt x="43045" y="440583"/>
                  </a:lnTo>
                  <a:lnTo>
                    <a:pt x="45578" y="440583"/>
                  </a:lnTo>
                  <a:lnTo>
                    <a:pt x="48110" y="443115"/>
                  </a:lnTo>
                  <a:lnTo>
                    <a:pt x="48110" y="445648"/>
                  </a:lnTo>
                  <a:close/>
                  <a:moveTo>
                    <a:pt x="26587" y="431721"/>
                  </a:moveTo>
                  <a:lnTo>
                    <a:pt x="26587" y="434253"/>
                  </a:lnTo>
                  <a:lnTo>
                    <a:pt x="26587" y="436785"/>
                  </a:lnTo>
                  <a:lnTo>
                    <a:pt x="26587" y="439317"/>
                  </a:lnTo>
                  <a:lnTo>
                    <a:pt x="26587" y="441849"/>
                  </a:lnTo>
                  <a:lnTo>
                    <a:pt x="26587" y="444381"/>
                  </a:lnTo>
                  <a:lnTo>
                    <a:pt x="29119" y="446913"/>
                  </a:lnTo>
                  <a:lnTo>
                    <a:pt x="31651" y="446913"/>
                  </a:lnTo>
                  <a:lnTo>
                    <a:pt x="31651" y="449446"/>
                  </a:lnTo>
                  <a:lnTo>
                    <a:pt x="34183" y="449446"/>
                  </a:lnTo>
                  <a:lnTo>
                    <a:pt x="34183" y="451978"/>
                  </a:lnTo>
                  <a:lnTo>
                    <a:pt x="34183" y="457042"/>
                  </a:lnTo>
                  <a:lnTo>
                    <a:pt x="36715" y="462106"/>
                  </a:lnTo>
                  <a:lnTo>
                    <a:pt x="39247" y="464638"/>
                  </a:lnTo>
                  <a:lnTo>
                    <a:pt x="39247" y="467170"/>
                  </a:lnTo>
                  <a:lnTo>
                    <a:pt x="36715" y="473500"/>
                  </a:lnTo>
                  <a:lnTo>
                    <a:pt x="36715" y="476033"/>
                  </a:lnTo>
                  <a:lnTo>
                    <a:pt x="27853" y="478564"/>
                  </a:lnTo>
                  <a:lnTo>
                    <a:pt x="27853" y="481097"/>
                  </a:lnTo>
                  <a:lnTo>
                    <a:pt x="27853" y="478564"/>
                  </a:lnTo>
                  <a:lnTo>
                    <a:pt x="22789" y="478564"/>
                  </a:lnTo>
                  <a:lnTo>
                    <a:pt x="20257" y="478564"/>
                  </a:lnTo>
                  <a:lnTo>
                    <a:pt x="17725" y="478564"/>
                  </a:lnTo>
                  <a:lnTo>
                    <a:pt x="17725" y="473500"/>
                  </a:lnTo>
                  <a:lnTo>
                    <a:pt x="17725" y="468436"/>
                  </a:lnTo>
                  <a:lnTo>
                    <a:pt x="17725" y="465904"/>
                  </a:lnTo>
                  <a:lnTo>
                    <a:pt x="22789" y="460840"/>
                  </a:lnTo>
                  <a:lnTo>
                    <a:pt x="25321" y="460840"/>
                  </a:lnTo>
                  <a:lnTo>
                    <a:pt x="27853" y="460840"/>
                  </a:lnTo>
                  <a:lnTo>
                    <a:pt x="30385" y="458308"/>
                  </a:lnTo>
                  <a:lnTo>
                    <a:pt x="30385" y="455776"/>
                  </a:lnTo>
                  <a:lnTo>
                    <a:pt x="32917" y="455776"/>
                  </a:lnTo>
                  <a:lnTo>
                    <a:pt x="30385" y="455776"/>
                  </a:lnTo>
                  <a:lnTo>
                    <a:pt x="30385" y="455776"/>
                  </a:lnTo>
                  <a:lnTo>
                    <a:pt x="27853" y="455776"/>
                  </a:lnTo>
                  <a:lnTo>
                    <a:pt x="22789" y="446913"/>
                  </a:lnTo>
                  <a:lnTo>
                    <a:pt x="20257" y="441849"/>
                  </a:lnTo>
                  <a:lnTo>
                    <a:pt x="20257" y="439317"/>
                  </a:lnTo>
                  <a:lnTo>
                    <a:pt x="20257" y="436785"/>
                  </a:lnTo>
                  <a:lnTo>
                    <a:pt x="20257" y="434253"/>
                  </a:lnTo>
                  <a:lnTo>
                    <a:pt x="17725" y="431721"/>
                  </a:lnTo>
                  <a:lnTo>
                    <a:pt x="17725" y="434253"/>
                  </a:lnTo>
                  <a:lnTo>
                    <a:pt x="15192" y="434253"/>
                  </a:lnTo>
                  <a:lnTo>
                    <a:pt x="12660" y="434253"/>
                  </a:lnTo>
                  <a:lnTo>
                    <a:pt x="12660" y="431721"/>
                  </a:lnTo>
                  <a:lnTo>
                    <a:pt x="15192" y="431721"/>
                  </a:lnTo>
                  <a:lnTo>
                    <a:pt x="20257" y="426657"/>
                  </a:lnTo>
                  <a:lnTo>
                    <a:pt x="22789" y="426657"/>
                  </a:lnTo>
                  <a:lnTo>
                    <a:pt x="22789" y="429189"/>
                  </a:lnTo>
                  <a:lnTo>
                    <a:pt x="25321" y="431721"/>
                  </a:lnTo>
                  <a:lnTo>
                    <a:pt x="26587" y="431721"/>
                  </a:lnTo>
                  <a:close/>
                  <a:moveTo>
                    <a:pt x="49376" y="420327"/>
                  </a:moveTo>
                  <a:lnTo>
                    <a:pt x="46844" y="420327"/>
                  </a:lnTo>
                  <a:lnTo>
                    <a:pt x="46844" y="417794"/>
                  </a:lnTo>
                  <a:lnTo>
                    <a:pt x="49376" y="415262"/>
                  </a:lnTo>
                  <a:lnTo>
                    <a:pt x="51908" y="417794"/>
                  </a:lnTo>
                  <a:lnTo>
                    <a:pt x="51908" y="420327"/>
                  </a:lnTo>
                  <a:lnTo>
                    <a:pt x="49376" y="420327"/>
                  </a:lnTo>
                  <a:close/>
                  <a:moveTo>
                    <a:pt x="40513" y="408932"/>
                  </a:moveTo>
                  <a:lnTo>
                    <a:pt x="37981" y="408932"/>
                  </a:lnTo>
                  <a:lnTo>
                    <a:pt x="37981" y="403868"/>
                  </a:lnTo>
                  <a:lnTo>
                    <a:pt x="40513" y="403868"/>
                  </a:lnTo>
                  <a:lnTo>
                    <a:pt x="40513" y="406400"/>
                  </a:lnTo>
                  <a:lnTo>
                    <a:pt x="40513" y="408932"/>
                  </a:lnTo>
                  <a:close/>
                  <a:moveTo>
                    <a:pt x="5064" y="381079"/>
                  </a:moveTo>
                  <a:lnTo>
                    <a:pt x="2532" y="381079"/>
                  </a:lnTo>
                  <a:lnTo>
                    <a:pt x="0" y="378547"/>
                  </a:lnTo>
                  <a:lnTo>
                    <a:pt x="0" y="376015"/>
                  </a:lnTo>
                  <a:lnTo>
                    <a:pt x="0" y="373483"/>
                  </a:lnTo>
                  <a:lnTo>
                    <a:pt x="0" y="370951"/>
                  </a:lnTo>
                  <a:lnTo>
                    <a:pt x="2532" y="370951"/>
                  </a:lnTo>
                  <a:lnTo>
                    <a:pt x="2532" y="368419"/>
                  </a:lnTo>
                  <a:lnTo>
                    <a:pt x="5064" y="370951"/>
                  </a:lnTo>
                  <a:lnTo>
                    <a:pt x="7596" y="373483"/>
                  </a:lnTo>
                  <a:lnTo>
                    <a:pt x="7596" y="376015"/>
                  </a:lnTo>
                  <a:lnTo>
                    <a:pt x="7596" y="378547"/>
                  </a:lnTo>
                  <a:lnTo>
                    <a:pt x="5064" y="378547"/>
                  </a:lnTo>
                  <a:lnTo>
                    <a:pt x="5064" y="381079"/>
                  </a:lnTo>
                  <a:close/>
                  <a:moveTo>
                    <a:pt x="431721" y="78495"/>
                  </a:moveTo>
                  <a:lnTo>
                    <a:pt x="431721" y="75963"/>
                  </a:lnTo>
                  <a:lnTo>
                    <a:pt x="431721" y="73430"/>
                  </a:lnTo>
                  <a:lnTo>
                    <a:pt x="431721" y="75963"/>
                  </a:lnTo>
                  <a:lnTo>
                    <a:pt x="434253" y="75963"/>
                  </a:lnTo>
                  <a:lnTo>
                    <a:pt x="431721" y="78495"/>
                  </a:lnTo>
                  <a:close/>
                  <a:moveTo>
                    <a:pt x="431721" y="72165"/>
                  </a:moveTo>
                  <a:lnTo>
                    <a:pt x="431721" y="69632"/>
                  </a:lnTo>
                  <a:lnTo>
                    <a:pt x="431721" y="72165"/>
                  </a:lnTo>
                  <a:close/>
                  <a:moveTo>
                    <a:pt x="440583" y="77229"/>
                  </a:moveTo>
                  <a:lnTo>
                    <a:pt x="438051" y="77229"/>
                  </a:lnTo>
                  <a:lnTo>
                    <a:pt x="435519" y="77229"/>
                  </a:lnTo>
                  <a:lnTo>
                    <a:pt x="435519" y="74697"/>
                  </a:lnTo>
                  <a:lnTo>
                    <a:pt x="435519" y="69632"/>
                  </a:lnTo>
                  <a:lnTo>
                    <a:pt x="438051" y="67100"/>
                  </a:lnTo>
                  <a:lnTo>
                    <a:pt x="438051" y="69632"/>
                  </a:lnTo>
                  <a:lnTo>
                    <a:pt x="440583" y="69632"/>
                  </a:lnTo>
                  <a:lnTo>
                    <a:pt x="440583" y="72165"/>
                  </a:lnTo>
                  <a:lnTo>
                    <a:pt x="440583" y="74697"/>
                  </a:lnTo>
                  <a:lnTo>
                    <a:pt x="440583" y="77229"/>
                  </a:lnTo>
                  <a:close/>
                  <a:moveTo>
                    <a:pt x="588710" y="30385"/>
                  </a:moveTo>
                  <a:lnTo>
                    <a:pt x="591243" y="32917"/>
                  </a:lnTo>
                  <a:lnTo>
                    <a:pt x="593774" y="32917"/>
                  </a:lnTo>
                  <a:lnTo>
                    <a:pt x="596307" y="32917"/>
                  </a:lnTo>
                  <a:lnTo>
                    <a:pt x="596307" y="35449"/>
                  </a:lnTo>
                  <a:lnTo>
                    <a:pt x="598839" y="35449"/>
                  </a:lnTo>
                  <a:lnTo>
                    <a:pt x="601371" y="35449"/>
                  </a:lnTo>
                  <a:lnTo>
                    <a:pt x="601371" y="32917"/>
                  </a:lnTo>
                  <a:lnTo>
                    <a:pt x="603903" y="32917"/>
                  </a:lnTo>
                  <a:lnTo>
                    <a:pt x="606435" y="32917"/>
                  </a:lnTo>
                  <a:lnTo>
                    <a:pt x="608967" y="32917"/>
                  </a:lnTo>
                  <a:lnTo>
                    <a:pt x="608967" y="30385"/>
                  </a:lnTo>
                  <a:lnTo>
                    <a:pt x="611499" y="30385"/>
                  </a:lnTo>
                  <a:lnTo>
                    <a:pt x="614031" y="30385"/>
                  </a:lnTo>
                  <a:lnTo>
                    <a:pt x="616563" y="30385"/>
                  </a:lnTo>
                  <a:lnTo>
                    <a:pt x="619095" y="30385"/>
                  </a:lnTo>
                  <a:lnTo>
                    <a:pt x="621628" y="30385"/>
                  </a:lnTo>
                  <a:lnTo>
                    <a:pt x="621628" y="32917"/>
                  </a:lnTo>
                  <a:lnTo>
                    <a:pt x="624159" y="32917"/>
                  </a:lnTo>
                  <a:lnTo>
                    <a:pt x="619095" y="39247"/>
                  </a:lnTo>
                  <a:lnTo>
                    <a:pt x="619095" y="44312"/>
                  </a:lnTo>
                  <a:lnTo>
                    <a:pt x="619095" y="58238"/>
                  </a:lnTo>
                  <a:lnTo>
                    <a:pt x="619095" y="69632"/>
                  </a:lnTo>
                  <a:lnTo>
                    <a:pt x="621628" y="83559"/>
                  </a:lnTo>
                  <a:lnTo>
                    <a:pt x="621628" y="86091"/>
                  </a:lnTo>
                  <a:lnTo>
                    <a:pt x="621628" y="88623"/>
                  </a:lnTo>
                  <a:lnTo>
                    <a:pt x="621628" y="91155"/>
                  </a:lnTo>
                  <a:lnTo>
                    <a:pt x="624159" y="91155"/>
                  </a:lnTo>
                  <a:lnTo>
                    <a:pt x="624159" y="93687"/>
                  </a:lnTo>
                  <a:lnTo>
                    <a:pt x="624159" y="96219"/>
                  </a:lnTo>
                  <a:lnTo>
                    <a:pt x="626692" y="96219"/>
                  </a:lnTo>
                  <a:lnTo>
                    <a:pt x="626692" y="98751"/>
                  </a:lnTo>
                  <a:lnTo>
                    <a:pt x="626692" y="101284"/>
                  </a:lnTo>
                  <a:lnTo>
                    <a:pt x="626692" y="103816"/>
                  </a:lnTo>
                  <a:lnTo>
                    <a:pt x="626692" y="106348"/>
                  </a:lnTo>
                  <a:lnTo>
                    <a:pt x="626692" y="108880"/>
                  </a:lnTo>
                  <a:lnTo>
                    <a:pt x="626692" y="111412"/>
                  </a:lnTo>
                  <a:lnTo>
                    <a:pt x="626692" y="113944"/>
                  </a:lnTo>
                  <a:lnTo>
                    <a:pt x="626692" y="116476"/>
                  </a:lnTo>
                  <a:lnTo>
                    <a:pt x="626692" y="119008"/>
                  </a:lnTo>
                  <a:lnTo>
                    <a:pt x="626692" y="121540"/>
                  </a:lnTo>
                  <a:lnTo>
                    <a:pt x="626692" y="124072"/>
                  </a:lnTo>
                  <a:lnTo>
                    <a:pt x="626692" y="126604"/>
                  </a:lnTo>
                  <a:lnTo>
                    <a:pt x="624159" y="126604"/>
                  </a:lnTo>
                  <a:lnTo>
                    <a:pt x="624159" y="129137"/>
                  </a:lnTo>
                  <a:lnTo>
                    <a:pt x="624159" y="131668"/>
                  </a:lnTo>
                  <a:lnTo>
                    <a:pt x="621628" y="134201"/>
                  </a:lnTo>
                  <a:lnTo>
                    <a:pt x="621628" y="136733"/>
                  </a:lnTo>
                  <a:lnTo>
                    <a:pt x="619095" y="136733"/>
                  </a:lnTo>
                  <a:lnTo>
                    <a:pt x="619095" y="139265"/>
                  </a:lnTo>
                  <a:lnTo>
                    <a:pt x="616563" y="141797"/>
                  </a:lnTo>
                  <a:lnTo>
                    <a:pt x="616563" y="144329"/>
                  </a:lnTo>
                  <a:lnTo>
                    <a:pt x="614031" y="144329"/>
                  </a:lnTo>
                  <a:lnTo>
                    <a:pt x="614031" y="146861"/>
                  </a:lnTo>
                  <a:lnTo>
                    <a:pt x="614031" y="149393"/>
                  </a:lnTo>
                  <a:lnTo>
                    <a:pt x="611499" y="149393"/>
                  </a:lnTo>
                  <a:lnTo>
                    <a:pt x="611499" y="151925"/>
                  </a:lnTo>
                  <a:lnTo>
                    <a:pt x="611499" y="154457"/>
                  </a:lnTo>
                  <a:lnTo>
                    <a:pt x="607701" y="154457"/>
                  </a:lnTo>
                  <a:lnTo>
                    <a:pt x="607701" y="156989"/>
                  </a:lnTo>
                  <a:lnTo>
                    <a:pt x="605169" y="159522"/>
                  </a:lnTo>
                  <a:lnTo>
                    <a:pt x="605169" y="162053"/>
                  </a:lnTo>
                  <a:lnTo>
                    <a:pt x="602637" y="162053"/>
                  </a:lnTo>
                  <a:lnTo>
                    <a:pt x="602637" y="164586"/>
                  </a:lnTo>
                  <a:lnTo>
                    <a:pt x="602637" y="167118"/>
                  </a:lnTo>
                  <a:lnTo>
                    <a:pt x="600105" y="167118"/>
                  </a:lnTo>
                  <a:lnTo>
                    <a:pt x="600105" y="169650"/>
                  </a:lnTo>
                  <a:lnTo>
                    <a:pt x="600105" y="172182"/>
                  </a:lnTo>
                  <a:lnTo>
                    <a:pt x="597573" y="172182"/>
                  </a:lnTo>
                  <a:lnTo>
                    <a:pt x="597573" y="174714"/>
                  </a:lnTo>
                  <a:lnTo>
                    <a:pt x="595041" y="174714"/>
                  </a:lnTo>
                  <a:lnTo>
                    <a:pt x="595041" y="177246"/>
                  </a:lnTo>
                  <a:lnTo>
                    <a:pt x="595041" y="179778"/>
                  </a:lnTo>
                  <a:lnTo>
                    <a:pt x="592508" y="179778"/>
                  </a:lnTo>
                  <a:lnTo>
                    <a:pt x="592508" y="182310"/>
                  </a:lnTo>
                  <a:lnTo>
                    <a:pt x="592508" y="184842"/>
                  </a:lnTo>
                  <a:lnTo>
                    <a:pt x="589976" y="184842"/>
                  </a:lnTo>
                  <a:lnTo>
                    <a:pt x="589976" y="187374"/>
                  </a:lnTo>
                  <a:lnTo>
                    <a:pt x="589976" y="189907"/>
                  </a:lnTo>
                  <a:lnTo>
                    <a:pt x="587444" y="189907"/>
                  </a:lnTo>
                  <a:lnTo>
                    <a:pt x="587444" y="192439"/>
                  </a:lnTo>
                  <a:lnTo>
                    <a:pt x="587444" y="194971"/>
                  </a:lnTo>
                  <a:lnTo>
                    <a:pt x="584912" y="194971"/>
                  </a:lnTo>
                  <a:lnTo>
                    <a:pt x="584912" y="197503"/>
                  </a:lnTo>
                  <a:lnTo>
                    <a:pt x="584912" y="200035"/>
                  </a:lnTo>
                  <a:lnTo>
                    <a:pt x="582380" y="200035"/>
                  </a:lnTo>
                  <a:lnTo>
                    <a:pt x="582380" y="202567"/>
                  </a:lnTo>
                  <a:lnTo>
                    <a:pt x="582380" y="205099"/>
                  </a:lnTo>
                  <a:lnTo>
                    <a:pt x="579848" y="205099"/>
                  </a:lnTo>
                  <a:lnTo>
                    <a:pt x="579848" y="207631"/>
                  </a:lnTo>
                  <a:lnTo>
                    <a:pt x="579848" y="210163"/>
                  </a:lnTo>
                  <a:lnTo>
                    <a:pt x="577316" y="210163"/>
                  </a:lnTo>
                  <a:lnTo>
                    <a:pt x="574784" y="210163"/>
                  </a:lnTo>
                  <a:lnTo>
                    <a:pt x="574784" y="207631"/>
                  </a:lnTo>
                  <a:lnTo>
                    <a:pt x="574784" y="205099"/>
                  </a:lnTo>
                  <a:lnTo>
                    <a:pt x="574784" y="202567"/>
                  </a:lnTo>
                  <a:lnTo>
                    <a:pt x="574784" y="189907"/>
                  </a:lnTo>
                  <a:lnTo>
                    <a:pt x="574784" y="187374"/>
                  </a:lnTo>
                  <a:lnTo>
                    <a:pt x="574784" y="184842"/>
                  </a:lnTo>
                  <a:lnTo>
                    <a:pt x="574784" y="182310"/>
                  </a:lnTo>
                  <a:lnTo>
                    <a:pt x="574784" y="179778"/>
                  </a:lnTo>
                  <a:lnTo>
                    <a:pt x="574784" y="177246"/>
                  </a:lnTo>
                  <a:lnTo>
                    <a:pt x="574784" y="174714"/>
                  </a:lnTo>
                  <a:lnTo>
                    <a:pt x="577316" y="174714"/>
                  </a:lnTo>
                  <a:lnTo>
                    <a:pt x="577316" y="172182"/>
                  </a:lnTo>
                  <a:lnTo>
                    <a:pt x="577316" y="169650"/>
                  </a:lnTo>
                  <a:lnTo>
                    <a:pt x="577316" y="167118"/>
                  </a:lnTo>
                  <a:lnTo>
                    <a:pt x="577316" y="164586"/>
                  </a:lnTo>
                  <a:lnTo>
                    <a:pt x="579848" y="164586"/>
                  </a:lnTo>
                  <a:lnTo>
                    <a:pt x="579848" y="164586"/>
                  </a:lnTo>
                  <a:lnTo>
                    <a:pt x="579848" y="162053"/>
                  </a:lnTo>
                  <a:lnTo>
                    <a:pt x="579848" y="159522"/>
                  </a:lnTo>
                  <a:lnTo>
                    <a:pt x="582380" y="159522"/>
                  </a:lnTo>
                  <a:lnTo>
                    <a:pt x="582380" y="156989"/>
                  </a:lnTo>
                  <a:lnTo>
                    <a:pt x="582380" y="154457"/>
                  </a:lnTo>
                  <a:lnTo>
                    <a:pt x="582380" y="151925"/>
                  </a:lnTo>
                  <a:lnTo>
                    <a:pt x="584912" y="151925"/>
                  </a:lnTo>
                  <a:lnTo>
                    <a:pt x="584912" y="149393"/>
                  </a:lnTo>
                  <a:lnTo>
                    <a:pt x="584912" y="146861"/>
                  </a:lnTo>
                  <a:lnTo>
                    <a:pt x="587444" y="144329"/>
                  </a:lnTo>
                  <a:lnTo>
                    <a:pt x="587444" y="141797"/>
                  </a:lnTo>
                  <a:lnTo>
                    <a:pt x="587444" y="139265"/>
                  </a:lnTo>
                  <a:lnTo>
                    <a:pt x="587444" y="139265"/>
                  </a:lnTo>
                  <a:lnTo>
                    <a:pt x="589976" y="139265"/>
                  </a:lnTo>
                  <a:lnTo>
                    <a:pt x="589976" y="136733"/>
                  </a:lnTo>
                  <a:lnTo>
                    <a:pt x="589976" y="134201"/>
                  </a:lnTo>
                  <a:lnTo>
                    <a:pt x="589976" y="131668"/>
                  </a:lnTo>
                  <a:lnTo>
                    <a:pt x="592508" y="131668"/>
                  </a:lnTo>
                  <a:lnTo>
                    <a:pt x="592508" y="129137"/>
                  </a:lnTo>
                  <a:lnTo>
                    <a:pt x="592508" y="126604"/>
                  </a:lnTo>
                  <a:lnTo>
                    <a:pt x="595041" y="124072"/>
                  </a:lnTo>
                  <a:lnTo>
                    <a:pt x="595041" y="121540"/>
                  </a:lnTo>
                  <a:lnTo>
                    <a:pt x="597573" y="121540"/>
                  </a:lnTo>
                  <a:lnTo>
                    <a:pt x="597573" y="119008"/>
                  </a:lnTo>
                  <a:lnTo>
                    <a:pt x="597573" y="116476"/>
                  </a:lnTo>
                  <a:lnTo>
                    <a:pt x="600105" y="116476"/>
                  </a:lnTo>
                  <a:lnTo>
                    <a:pt x="600105" y="113944"/>
                  </a:lnTo>
                  <a:lnTo>
                    <a:pt x="600105" y="113944"/>
                  </a:lnTo>
                  <a:lnTo>
                    <a:pt x="600105" y="111412"/>
                  </a:lnTo>
                  <a:lnTo>
                    <a:pt x="602637" y="111412"/>
                  </a:lnTo>
                  <a:lnTo>
                    <a:pt x="602637" y="108880"/>
                  </a:lnTo>
                  <a:lnTo>
                    <a:pt x="602637" y="106348"/>
                  </a:lnTo>
                  <a:lnTo>
                    <a:pt x="602637" y="103816"/>
                  </a:lnTo>
                  <a:lnTo>
                    <a:pt x="602637" y="101284"/>
                  </a:lnTo>
                  <a:lnTo>
                    <a:pt x="602637" y="98751"/>
                  </a:lnTo>
                  <a:lnTo>
                    <a:pt x="602637" y="96219"/>
                  </a:lnTo>
                  <a:lnTo>
                    <a:pt x="602637" y="93687"/>
                  </a:lnTo>
                  <a:lnTo>
                    <a:pt x="602637" y="91155"/>
                  </a:lnTo>
                  <a:lnTo>
                    <a:pt x="602637" y="88623"/>
                  </a:lnTo>
                  <a:lnTo>
                    <a:pt x="602637" y="88623"/>
                  </a:lnTo>
                  <a:lnTo>
                    <a:pt x="602637" y="86091"/>
                  </a:lnTo>
                  <a:lnTo>
                    <a:pt x="602637" y="83559"/>
                  </a:lnTo>
                  <a:lnTo>
                    <a:pt x="600105" y="83559"/>
                  </a:lnTo>
                  <a:lnTo>
                    <a:pt x="600105" y="81027"/>
                  </a:lnTo>
                  <a:lnTo>
                    <a:pt x="600105" y="78495"/>
                  </a:lnTo>
                  <a:lnTo>
                    <a:pt x="597573" y="78495"/>
                  </a:lnTo>
                  <a:lnTo>
                    <a:pt x="595041" y="78495"/>
                  </a:lnTo>
                  <a:lnTo>
                    <a:pt x="592508" y="78495"/>
                  </a:lnTo>
                  <a:lnTo>
                    <a:pt x="589976" y="78495"/>
                  </a:lnTo>
                  <a:lnTo>
                    <a:pt x="589976" y="81027"/>
                  </a:lnTo>
                  <a:lnTo>
                    <a:pt x="587444" y="81027"/>
                  </a:lnTo>
                  <a:lnTo>
                    <a:pt x="587444" y="83559"/>
                  </a:lnTo>
                  <a:lnTo>
                    <a:pt x="584912" y="83559"/>
                  </a:lnTo>
                  <a:lnTo>
                    <a:pt x="584912" y="86091"/>
                  </a:lnTo>
                  <a:lnTo>
                    <a:pt x="584912" y="88623"/>
                  </a:lnTo>
                  <a:lnTo>
                    <a:pt x="582380" y="88623"/>
                  </a:lnTo>
                  <a:lnTo>
                    <a:pt x="582380" y="91155"/>
                  </a:lnTo>
                  <a:lnTo>
                    <a:pt x="582380" y="93687"/>
                  </a:lnTo>
                  <a:lnTo>
                    <a:pt x="579848" y="93687"/>
                  </a:lnTo>
                  <a:lnTo>
                    <a:pt x="579848" y="96219"/>
                  </a:lnTo>
                  <a:lnTo>
                    <a:pt x="579848" y="98751"/>
                  </a:lnTo>
                  <a:lnTo>
                    <a:pt x="579848" y="101284"/>
                  </a:lnTo>
                  <a:lnTo>
                    <a:pt x="577316" y="101284"/>
                  </a:lnTo>
                  <a:lnTo>
                    <a:pt x="577316" y="103816"/>
                  </a:lnTo>
                  <a:lnTo>
                    <a:pt x="577316" y="106348"/>
                  </a:lnTo>
                  <a:lnTo>
                    <a:pt x="577316" y="108880"/>
                  </a:lnTo>
                  <a:lnTo>
                    <a:pt x="574784" y="108880"/>
                  </a:lnTo>
                  <a:lnTo>
                    <a:pt x="574784" y="111412"/>
                  </a:lnTo>
                  <a:lnTo>
                    <a:pt x="572252" y="111412"/>
                  </a:lnTo>
                  <a:lnTo>
                    <a:pt x="572252" y="113944"/>
                  </a:lnTo>
                  <a:lnTo>
                    <a:pt x="569720" y="113944"/>
                  </a:lnTo>
                  <a:lnTo>
                    <a:pt x="569720" y="113944"/>
                  </a:lnTo>
                  <a:lnTo>
                    <a:pt x="567187" y="113944"/>
                  </a:lnTo>
                  <a:lnTo>
                    <a:pt x="564656" y="113944"/>
                  </a:lnTo>
                  <a:lnTo>
                    <a:pt x="562123" y="113944"/>
                  </a:lnTo>
                  <a:lnTo>
                    <a:pt x="562123" y="111412"/>
                  </a:lnTo>
                  <a:lnTo>
                    <a:pt x="559591" y="111412"/>
                  </a:lnTo>
                  <a:lnTo>
                    <a:pt x="557059" y="111412"/>
                  </a:lnTo>
                  <a:lnTo>
                    <a:pt x="557059" y="108880"/>
                  </a:lnTo>
                  <a:lnTo>
                    <a:pt x="554527" y="108880"/>
                  </a:lnTo>
                  <a:lnTo>
                    <a:pt x="551995" y="108880"/>
                  </a:lnTo>
                  <a:lnTo>
                    <a:pt x="551995" y="106348"/>
                  </a:lnTo>
                  <a:lnTo>
                    <a:pt x="549463" y="106348"/>
                  </a:lnTo>
                  <a:lnTo>
                    <a:pt x="549463" y="103816"/>
                  </a:lnTo>
                  <a:lnTo>
                    <a:pt x="546931" y="103816"/>
                  </a:lnTo>
                  <a:lnTo>
                    <a:pt x="546931" y="101284"/>
                  </a:lnTo>
                  <a:lnTo>
                    <a:pt x="544399" y="101284"/>
                  </a:lnTo>
                  <a:lnTo>
                    <a:pt x="541867" y="101284"/>
                  </a:lnTo>
                  <a:lnTo>
                    <a:pt x="541867" y="98751"/>
                  </a:lnTo>
                  <a:lnTo>
                    <a:pt x="536802" y="101284"/>
                  </a:lnTo>
                  <a:lnTo>
                    <a:pt x="529206" y="124072"/>
                  </a:lnTo>
                  <a:lnTo>
                    <a:pt x="526674" y="130402"/>
                  </a:lnTo>
                  <a:lnTo>
                    <a:pt x="526674" y="132935"/>
                  </a:lnTo>
                  <a:lnTo>
                    <a:pt x="526674" y="135467"/>
                  </a:lnTo>
                  <a:lnTo>
                    <a:pt x="524142" y="135467"/>
                  </a:lnTo>
                  <a:lnTo>
                    <a:pt x="524142" y="137999"/>
                  </a:lnTo>
                  <a:lnTo>
                    <a:pt x="524142" y="140531"/>
                  </a:lnTo>
                  <a:lnTo>
                    <a:pt x="524142" y="143063"/>
                  </a:lnTo>
                  <a:lnTo>
                    <a:pt x="524142" y="145595"/>
                  </a:lnTo>
                  <a:lnTo>
                    <a:pt x="524142" y="148127"/>
                  </a:lnTo>
                  <a:lnTo>
                    <a:pt x="524142" y="150659"/>
                  </a:lnTo>
                  <a:lnTo>
                    <a:pt x="524142" y="153191"/>
                  </a:lnTo>
                  <a:lnTo>
                    <a:pt x="524142" y="155723"/>
                  </a:lnTo>
                  <a:lnTo>
                    <a:pt x="524142" y="158255"/>
                  </a:lnTo>
                  <a:lnTo>
                    <a:pt x="524142" y="160788"/>
                  </a:lnTo>
                  <a:lnTo>
                    <a:pt x="526674" y="163320"/>
                  </a:lnTo>
                  <a:lnTo>
                    <a:pt x="526674" y="165852"/>
                  </a:lnTo>
                  <a:lnTo>
                    <a:pt x="526674" y="168384"/>
                  </a:lnTo>
                  <a:lnTo>
                    <a:pt x="526674" y="170916"/>
                  </a:lnTo>
                  <a:lnTo>
                    <a:pt x="529206" y="173448"/>
                  </a:lnTo>
                  <a:lnTo>
                    <a:pt x="529206" y="175980"/>
                  </a:lnTo>
                  <a:lnTo>
                    <a:pt x="529206" y="178512"/>
                  </a:lnTo>
                  <a:lnTo>
                    <a:pt x="529206" y="181044"/>
                  </a:lnTo>
                  <a:lnTo>
                    <a:pt x="529206" y="183576"/>
                  </a:lnTo>
                  <a:lnTo>
                    <a:pt x="531738" y="186109"/>
                  </a:lnTo>
                  <a:lnTo>
                    <a:pt x="531738" y="188640"/>
                  </a:lnTo>
                  <a:lnTo>
                    <a:pt x="531738" y="191173"/>
                  </a:lnTo>
                  <a:lnTo>
                    <a:pt x="531738" y="193705"/>
                  </a:lnTo>
                  <a:lnTo>
                    <a:pt x="534271" y="196237"/>
                  </a:lnTo>
                  <a:lnTo>
                    <a:pt x="534271" y="198769"/>
                  </a:lnTo>
                  <a:lnTo>
                    <a:pt x="534271" y="201301"/>
                  </a:lnTo>
                  <a:lnTo>
                    <a:pt x="534271" y="203833"/>
                  </a:lnTo>
                  <a:lnTo>
                    <a:pt x="534271" y="206365"/>
                  </a:lnTo>
                  <a:lnTo>
                    <a:pt x="531738" y="208897"/>
                  </a:lnTo>
                  <a:lnTo>
                    <a:pt x="531738" y="211429"/>
                  </a:lnTo>
                  <a:lnTo>
                    <a:pt x="531738" y="213961"/>
                  </a:lnTo>
                  <a:lnTo>
                    <a:pt x="531738" y="216494"/>
                  </a:lnTo>
                  <a:lnTo>
                    <a:pt x="531738" y="219025"/>
                  </a:lnTo>
                  <a:lnTo>
                    <a:pt x="531738" y="221558"/>
                  </a:lnTo>
                  <a:lnTo>
                    <a:pt x="531738" y="221558"/>
                  </a:lnTo>
                  <a:lnTo>
                    <a:pt x="531738" y="224090"/>
                  </a:lnTo>
                  <a:lnTo>
                    <a:pt x="531738" y="226622"/>
                  </a:lnTo>
                  <a:lnTo>
                    <a:pt x="531738" y="229154"/>
                  </a:lnTo>
                  <a:lnTo>
                    <a:pt x="531738" y="231686"/>
                  </a:lnTo>
                  <a:lnTo>
                    <a:pt x="531738" y="234218"/>
                  </a:lnTo>
                  <a:lnTo>
                    <a:pt x="531738" y="236750"/>
                  </a:lnTo>
                  <a:lnTo>
                    <a:pt x="529206" y="236750"/>
                  </a:lnTo>
                  <a:lnTo>
                    <a:pt x="529206" y="239282"/>
                  </a:lnTo>
                  <a:lnTo>
                    <a:pt x="529206" y="241814"/>
                  </a:lnTo>
                  <a:lnTo>
                    <a:pt x="529206" y="244346"/>
                  </a:lnTo>
                  <a:lnTo>
                    <a:pt x="529206" y="246879"/>
                  </a:lnTo>
                  <a:lnTo>
                    <a:pt x="529206" y="249411"/>
                  </a:lnTo>
                  <a:lnTo>
                    <a:pt x="526674" y="251943"/>
                  </a:lnTo>
                  <a:lnTo>
                    <a:pt x="526674" y="254475"/>
                  </a:lnTo>
                  <a:lnTo>
                    <a:pt x="526674" y="257007"/>
                  </a:lnTo>
                  <a:lnTo>
                    <a:pt x="526674" y="259539"/>
                  </a:lnTo>
                  <a:lnTo>
                    <a:pt x="526674" y="262071"/>
                  </a:lnTo>
                  <a:lnTo>
                    <a:pt x="526674" y="264603"/>
                  </a:lnTo>
                  <a:lnTo>
                    <a:pt x="524142" y="264603"/>
                  </a:lnTo>
                  <a:lnTo>
                    <a:pt x="524142" y="267135"/>
                  </a:lnTo>
                  <a:lnTo>
                    <a:pt x="524142" y="269667"/>
                  </a:lnTo>
                  <a:lnTo>
                    <a:pt x="524142" y="272199"/>
                  </a:lnTo>
                  <a:lnTo>
                    <a:pt x="524142" y="274732"/>
                  </a:lnTo>
                  <a:lnTo>
                    <a:pt x="524142" y="277264"/>
                  </a:lnTo>
                  <a:lnTo>
                    <a:pt x="521610" y="279796"/>
                  </a:lnTo>
                  <a:lnTo>
                    <a:pt x="521610" y="282328"/>
                  </a:lnTo>
                  <a:lnTo>
                    <a:pt x="521610" y="284860"/>
                  </a:lnTo>
                  <a:lnTo>
                    <a:pt x="521610" y="287392"/>
                  </a:lnTo>
                  <a:lnTo>
                    <a:pt x="519078" y="289924"/>
                  </a:lnTo>
                  <a:lnTo>
                    <a:pt x="519078" y="292456"/>
                  </a:lnTo>
                  <a:lnTo>
                    <a:pt x="519078" y="294988"/>
                  </a:lnTo>
                  <a:lnTo>
                    <a:pt x="519078" y="297520"/>
                  </a:lnTo>
                  <a:lnTo>
                    <a:pt x="516546" y="300053"/>
                  </a:lnTo>
                  <a:lnTo>
                    <a:pt x="516546" y="302584"/>
                  </a:lnTo>
                  <a:lnTo>
                    <a:pt x="516546" y="305117"/>
                  </a:lnTo>
                  <a:lnTo>
                    <a:pt x="514014" y="307648"/>
                  </a:lnTo>
                  <a:lnTo>
                    <a:pt x="514014" y="310181"/>
                  </a:lnTo>
                  <a:lnTo>
                    <a:pt x="514014" y="312713"/>
                  </a:lnTo>
                  <a:lnTo>
                    <a:pt x="511482" y="315245"/>
                  </a:lnTo>
                  <a:lnTo>
                    <a:pt x="511482" y="317777"/>
                  </a:lnTo>
                  <a:lnTo>
                    <a:pt x="508950" y="320309"/>
                  </a:lnTo>
                  <a:lnTo>
                    <a:pt x="508950" y="322841"/>
                  </a:lnTo>
                  <a:lnTo>
                    <a:pt x="508950" y="325373"/>
                  </a:lnTo>
                  <a:lnTo>
                    <a:pt x="506417" y="327905"/>
                  </a:lnTo>
                  <a:lnTo>
                    <a:pt x="506417" y="330437"/>
                  </a:lnTo>
                  <a:lnTo>
                    <a:pt x="503885" y="332969"/>
                  </a:lnTo>
                  <a:lnTo>
                    <a:pt x="503885" y="335502"/>
                  </a:lnTo>
                  <a:lnTo>
                    <a:pt x="501353" y="338034"/>
                  </a:lnTo>
                  <a:lnTo>
                    <a:pt x="501353" y="340566"/>
                  </a:lnTo>
                  <a:lnTo>
                    <a:pt x="501353" y="343098"/>
                  </a:lnTo>
                  <a:lnTo>
                    <a:pt x="498821" y="343098"/>
                  </a:lnTo>
                  <a:lnTo>
                    <a:pt x="498821" y="345630"/>
                  </a:lnTo>
                  <a:lnTo>
                    <a:pt x="498821" y="348162"/>
                  </a:lnTo>
                  <a:lnTo>
                    <a:pt x="496289" y="348162"/>
                  </a:lnTo>
                  <a:lnTo>
                    <a:pt x="496289" y="350694"/>
                  </a:lnTo>
                  <a:lnTo>
                    <a:pt x="496289" y="353226"/>
                  </a:lnTo>
                  <a:lnTo>
                    <a:pt x="493757" y="355758"/>
                  </a:lnTo>
                  <a:lnTo>
                    <a:pt x="493757" y="358290"/>
                  </a:lnTo>
                  <a:lnTo>
                    <a:pt x="491225" y="360822"/>
                  </a:lnTo>
                  <a:lnTo>
                    <a:pt x="491225" y="363355"/>
                  </a:lnTo>
                  <a:lnTo>
                    <a:pt x="488693" y="365887"/>
                  </a:lnTo>
                  <a:lnTo>
                    <a:pt x="488693" y="368419"/>
                  </a:lnTo>
                  <a:lnTo>
                    <a:pt x="486161" y="370951"/>
                  </a:lnTo>
                  <a:lnTo>
                    <a:pt x="486161" y="373483"/>
                  </a:lnTo>
                  <a:lnTo>
                    <a:pt x="483629" y="376015"/>
                  </a:lnTo>
                  <a:lnTo>
                    <a:pt x="483629" y="378547"/>
                  </a:lnTo>
                  <a:lnTo>
                    <a:pt x="481097" y="381079"/>
                  </a:lnTo>
                  <a:lnTo>
                    <a:pt x="481097" y="383611"/>
                  </a:lnTo>
                  <a:lnTo>
                    <a:pt x="481097" y="383611"/>
                  </a:lnTo>
                  <a:lnTo>
                    <a:pt x="481097" y="386143"/>
                  </a:lnTo>
                  <a:lnTo>
                    <a:pt x="478565" y="386143"/>
                  </a:lnTo>
                  <a:lnTo>
                    <a:pt x="478565" y="388676"/>
                  </a:lnTo>
                  <a:lnTo>
                    <a:pt x="476032" y="388676"/>
                  </a:lnTo>
                  <a:lnTo>
                    <a:pt x="473500" y="391207"/>
                  </a:lnTo>
                  <a:lnTo>
                    <a:pt x="470968" y="393740"/>
                  </a:lnTo>
                  <a:lnTo>
                    <a:pt x="468436" y="396272"/>
                  </a:lnTo>
                  <a:lnTo>
                    <a:pt x="468436" y="398804"/>
                  </a:lnTo>
                  <a:lnTo>
                    <a:pt x="465904" y="401336"/>
                  </a:lnTo>
                  <a:lnTo>
                    <a:pt x="463372" y="403868"/>
                  </a:lnTo>
                  <a:lnTo>
                    <a:pt x="463372" y="406400"/>
                  </a:lnTo>
                  <a:lnTo>
                    <a:pt x="460840" y="408932"/>
                  </a:lnTo>
                  <a:lnTo>
                    <a:pt x="458308" y="411464"/>
                  </a:lnTo>
                  <a:lnTo>
                    <a:pt x="458308" y="413996"/>
                  </a:lnTo>
                  <a:lnTo>
                    <a:pt x="455776" y="416528"/>
                  </a:lnTo>
                  <a:lnTo>
                    <a:pt x="455776" y="392474"/>
                  </a:lnTo>
                  <a:lnTo>
                    <a:pt x="455776" y="395006"/>
                  </a:lnTo>
                  <a:lnTo>
                    <a:pt x="453244" y="397538"/>
                  </a:lnTo>
                  <a:lnTo>
                    <a:pt x="450712" y="400070"/>
                  </a:lnTo>
                  <a:lnTo>
                    <a:pt x="450712" y="402602"/>
                  </a:lnTo>
                  <a:lnTo>
                    <a:pt x="448179" y="405134"/>
                  </a:lnTo>
                  <a:lnTo>
                    <a:pt x="448179" y="407666"/>
                  </a:lnTo>
                  <a:lnTo>
                    <a:pt x="445647" y="407666"/>
                  </a:lnTo>
                  <a:lnTo>
                    <a:pt x="445647" y="410198"/>
                  </a:lnTo>
                  <a:lnTo>
                    <a:pt x="443115" y="412730"/>
                  </a:lnTo>
                  <a:lnTo>
                    <a:pt x="443115" y="415262"/>
                  </a:lnTo>
                  <a:lnTo>
                    <a:pt x="443115" y="417794"/>
                  </a:lnTo>
                  <a:lnTo>
                    <a:pt x="440583" y="420327"/>
                  </a:lnTo>
                  <a:lnTo>
                    <a:pt x="440583" y="422859"/>
                  </a:lnTo>
                  <a:lnTo>
                    <a:pt x="440583" y="425391"/>
                  </a:lnTo>
                  <a:lnTo>
                    <a:pt x="440583" y="427923"/>
                  </a:lnTo>
                  <a:lnTo>
                    <a:pt x="440583" y="430455"/>
                  </a:lnTo>
                  <a:lnTo>
                    <a:pt x="438051" y="432987"/>
                  </a:lnTo>
                  <a:lnTo>
                    <a:pt x="438051" y="435519"/>
                  </a:lnTo>
                  <a:lnTo>
                    <a:pt x="438051" y="438051"/>
                  </a:lnTo>
                  <a:lnTo>
                    <a:pt x="435519" y="440583"/>
                  </a:lnTo>
                  <a:lnTo>
                    <a:pt x="435519" y="443115"/>
                  </a:lnTo>
                  <a:lnTo>
                    <a:pt x="435519" y="445648"/>
                  </a:lnTo>
                  <a:lnTo>
                    <a:pt x="435519" y="448179"/>
                  </a:lnTo>
                  <a:lnTo>
                    <a:pt x="435519" y="450712"/>
                  </a:lnTo>
                  <a:lnTo>
                    <a:pt x="435519" y="453244"/>
                  </a:lnTo>
                  <a:lnTo>
                    <a:pt x="435519" y="455776"/>
                  </a:lnTo>
                  <a:lnTo>
                    <a:pt x="435519" y="458308"/>
                  </a:lnTo>
                  <a:lnTo>
                    <a:pt x="435519" y="460840"/>
                  </a:lnTo>
                  <a:lnTo>
                    <a:pt x="435519" y="463372"/>
                  </a:lnTo>
                  <a:lnTo>
                    <a:pt x="435519" y="465904"/>
                  </a:lnTo>
                  <a:lnTo>
                    <a:pt x="435519" y="468436"/>
                  </a:lnTo>
                  <a:lnTo>
                    <a:pt x="435519" y="470968"/>
                  </a:lnTo>
                  <a:lnTo>
                    <a:pt x="435519" y="473500"/>
                  </a:lnTo>
                  <a:lnTo>
                    <a:pt x="435519" y="476033"/>
                  </a:lnTo>
                  <a:lnTo>
                    <a:pt x="435519" y="478564"/>
                  </a:lnTo>
                  <a:lnTo>
                    <a:pt x="435519" y="481097"/>
                  </a:lnTo>
                  <a:lnTo>
                    <a:pt x="435519" y="483629"/>
                  </a:lnTo>
                  <a:lnTo>
                    <a:pt x="435519" y="486161"/>
                  </a:lnTo>
                  <a:lnTo>
                    <a:pt x="435519" y="488693"/>
                  </a:lnTo>
                  <a:lnTo>
                    <a:pt x="435519" y="491225"/>
                  </a:lnTo>
                  <a:lnTo>
                    <a:pt x="435519" y="493757"/>
                  </a:lnTo>
                  <a:lnTo>
                    <a:pt x="435519" y="496289"/>
                  </a:lnTo>
                  <a:lnTo>
                    <a:pt x="435519" y="498821"/>
                  </a:lnTo>
                  <a:lnTo>
                    <a:pt x="435519" y="501353"/>
                  </a:lnTo>
                  <a:lnTo>
                    <a:pt x="435519" y="503885"/>
                  </a:lnTo>
                  <a:lnTo>
                    <a:pt x="435519" y="506417"/>
                  </a:lnTo>
                  <a:lnTo>
                    <a:pt x="435519" y="508950"/>
                  </a:lnTo>
                  <a:lnTo>
                    <a:pt x="435519" y="511482"/>
                  </a:lnTo>
                  <a:lnTo>
                    <a:pt x="435519" y="514014"/>
                  </a:lnTo>
                  <a:lnTo>
                    <a:pt x="438051" y="516546"/>
                  </a:lnTo>
                  <a:lnTo>
                    <a:pt x="438051" y="519078"/>
                  </a:lnTo>
                  <a:lnTo>
                    <a:pt x="438051" y="521610"/>
                  </a:lnTo>
                  <a:lnTo>
                    <a:pt x="438051" y="524142"/>
                  </a:lnTo>
                  <a:lnTo>
                    <a:pt x="440583" y="526674"/>
                  </a:lnTo>
                  <a:lnTo>
                    <a:pt x="440583" y="529206"/>
                  </a:lnTo>
                  <a:lnTo>
                    <a:pt x="440583" y="531738"/>
                  </a:lnTo>
                  <a:lnTo>
                    <a:pt x="440583" y="534271"/>
                  </a:lnTo>
                  <a:lnTo>
                    <a:pt x="440583" y="536802"/>
                  </a:lnTo>
                  <a:lnTo>
                    <a:pt x="443115" y="539335"/>
                  </a:lnTo>
                  <a:lnTo>
                    <a:pt x="440583" y="541867"/>
                  </a:lnTo>
                  <a:lnTo>
                    <a:pt x="440583" y="544399"/>
                  </a:lnTo>
                  <a:lnTo>
                    <a:pt x="440583" y="546931"/>
                  </a:lnTo>
                  <a:lnTo>
                    <a:pt x="438051" y="549463"/>
                  </a:lnTo>
                  <a:lnTo>
                    <a:pt x="438051" y="551995"/>
                  </a:lnTo>
                  <a:lnTo>
                    <a:pt x="438051" y="554527"/>
                  </a:lnTo>
                  <a:lnTo>
                    <a:pt x="435519" y="557059"/>
                  </a:lnTo>
                  <a:lnTo>
                    <a:pt x="435519" y="559592"/>
                  </a:lnTo>
                  <a:lnTo>
                    <a:pt x="432987" y="562123"/>
                  </a:lnTo>
                  <a:lnTo>
                    <a:pt x="432987" y="564656"/>
                  </a:lnTo>
                  <a:lnTo>
                    <a:pt x="432987" y="567187"/>
                  </a:lnTo>
                  <a:lnTo>
                    <a:pt x="430455" y="569720"/>
                  </a:lnTo>
                  <a:lnTo>
                    <a:pt x="430455" y="572252"/>
                  </a:lnTo>
                  <a:lnTo>
                    <a:pt x="427923" y="574784"/>
                  </a:lnTo>
                  <a:lnTo>
                    <a:pt x="427923" y="577316"/>
                  </a:lnTo>
                  <a:lnTo>
                    <a:pt x="427923" y="579848"/>
                  </a:lnTo>
                  <a:lnTo>
                    <a:pt x="425391" y="579848"/>
                  </a:lnTo>
                  <a:lnTo>
                    <a:pt x="425391" y="582380"/>
                  </a:lnTo>
                  <a:lnTo>
                    <a:pt x="425391" y="584912"/>
                  </a:lnTo>
                  <a:lnTo>
                    <a:pt x="422859" y="587444"/>
                  </a:lnTo>
                  <a:lnTo>
                    <a:pt x="422859" y="589976"/>
                  </a:lnTo>
                  <a:lnTo>
                    <a:pt x="420326" y="592508"/>
                  </a:lnTo>
                  <a:lnTo>
                    <a:pt x="420326" y="595041"/>
                  </a:lnTo>
                  <a:lnTo>
                    <a:pt x="420326" y="597573"/>
                  </a:lnTo>
                  <a:lnTo>
                    <a:pt x="417794" y="597573"/>
                  </a:lnTo>
                  <a:lnTo>
                    <a:pt x="417794" y="600105"/>
                  </a:lnTo>
                  <a:lnTo>
                    <a:pt x="417794" y="602637"/>
                  </a:lnTo>
                  <a:lnTo>
                    <a:pt x="417794" y="602637"/>
                  </a:lnTo>
                  <a:lnTo>
                    <a:pt x="417794" y="605169"/>
                  </a:lnTo>
                  <a:lnTo>
                    <a:pt x="417794" y="607701"/>
                  </a:lnTo>
                  <a:lnTo>
                    <a:pt x="415262" y="607701"/>
                  </a:lnTo>
                  <a:lnTo>
                    <a:pt x="415262" y="610233"/>
                  </a:lnTo>
                  <a:lnTo>
                    <a:pt x="412730" y="612765"/>
                  </a:lnTo>
                  <a:lnTo>
                    <a:pt x="410198" y="612765"/>
                  </a:lnTo>
                  <a:lnTo>
                    <a:pt x="407666" y="612765"/>
                  </a:lnTo>
                  <a:lnTo>
                    <a:pt x="405134" y="615297"/>
                  </a:lnTo>
                  <a:lnTo>
                    <a:pt x="402602" y="615297"/>
                  </a:lnTo>
                  <a:lnTo>
                    <a:pt x="402602" y="617829"/>
                  </a:lnTo>
                  <a:lnTo>
                    <a:pt x="400070" y="620361"/>
                  </a:lnTo>
                  <a:lnTo>
                    <a:pt x="400070" y="622894"/>
                  </a:lnTo>
                  <a:lnTo>
                    <a:pt x="400070" y="625426"/>
                  </a:lnTo>
                  <a:lnTo>
                    <a:pt x="397538" y="627958"/>
                  </a:lnTo>
                  <a:lnTo>
                    <a:pt x="400070" y="630490"/>
                  </a:lnTo>
                  <a:lnTo>
                    <a:pt x="400070" y="633022"/>
                  </a:lnTo>
                  <a:lnTo>
                    <a:pt x="400070" y="635554"/>
                  </a:lnTo>
                  <a:lnTo>
                    <a:pt x="400070" y="638086"/>
                  </a:lnTo>
                  <a:lnTo>
                    <a:pt x="402602" y="640618"/>
                  </a:lnTo>
                  <a:lnTo>
                    <a:pt x="402602" y="643150"/>
                  </a:lnTo>
                  <a:lnTo>
                    <a:pt x="402602" y="645682"/>
                  </a:lnTo>
                  <a:lnTo>
                    <a:pt x="405134" y="648215"/>
                  </a:lnTo>
                  <a:lnTo>
                    <a:pt x="405134" y="650746"/>
                  </a:lnTo>
                  <a:lnTo>
                    <a:pt x="405134" y="653279"/>
                  </a:lnTo>
                  <a:lnTo>
                    <a:pt x="407666" y="655811"/>
                  </a:lnTo>
                  <a:lnTo>
                    <a:pt x="407666" y="658343"/>
                  </a:lnTo>
                  <a:lnTo>
                    <a:pt x="407666" y="660875"/>
                  </a:lnTo>
                  <a:lnTo>
                    <a:pt x="410198" y="663407"/>
                  </a:lnTo>
                  <a:lnTo>
                    <a:pt x="410198" y="665939"/>
                  </a:lnTo>
                  <a:lnTo>
                    <a:pt x="410198" y="668471"/>
                  </a:lnTo>
                  <a:lnTo>
                    <a:pt x="412730" y="668471"/>
                  </a:lnTo>
                  <a:lnTo>
                    <a:pt x="412730" y="671003"/>
                  </a:lnTo>
                  <a:lnTo>
                    <a:pt x="412730" y="673535"/>
                  </a:lnTo>
                  <a:lnTo>
                    <a:pt x="415262" y="673535"/>
                  </a:lnTo>
                  <a:lnTo>
                    <a:pt x="415262" y="676067"/>
                  </a:lnTo>
                  <a:lnTo>
                    <a:pt x="417794" y="676067"/>
                  </a:lnTo>
                  <a:lnTo>
                    <a:pt x="417794" y="678600"/>
                  </a:lnTo>
                  <a:lnTo>
                    <a:pt x="417794" y="681131"/>
                  </a:lnTo>
                  <a:lnTo>
                    <a:pt x="420326" y="681131"/>
                  </a:lnTo>
                  <a:lnTo>
                    <a:pt x="420326" y="683664"/>
                  </a:lnTo>
                  <a:lnTo>
                    <a:pt x="422859" y="683664"/>
                  </a:lnTo>
                  <a:lnTo>
                    <a:pt x="422859" y="686196"/>
                  </a:lnTo>
                  <a:lnTo>
                    <a:pt x="425391" y="686196"/>
                  </a:lnTo>
                  <a:lnTo>
                    <a:pt x="425391" y="688728"/>
                  </a:lnTo>
                  <a:lnTo>
                    <a:pt x="425391" y="691260"/>
                  </a:lnTo>
                  <a:lnTo>
                    <a:pt x="427923" y="691260"/>
                  </a:lnTo>
                  <a:lnTo>
                    <a:pt x="427923" y="693792"/>
                  </a:lnTo>
                  <a:lnTo>
                    <a:pt x="427923" y="696324"/>
                  </a:lnTo>
                  <a:lnTo>
                    <a:pt x="430455" y="696324"/>
                  </a:lnTo>
                  <a:lnTo>
                    <a:pt x="430455" y="698856"/>
                  </a:lnTo>
                  <a:lnTo>
                    <a:pt x="432987" y="701388"/>
                  </a:lnTo>
                  <a:lnTo>
                    <a:pt x="432987" y="703920"/>
                  </a:lnTo>
                  <a:lnTo>
                    <a:pt x="435519" y="703920"/>
                  </a:lnTo>
                  <a:lnTo>
                    <a:pt x="435519" y="706452"/>
                  </a:lnTo>
                  <a:lnTo>
                    <a:pt x="435519" y="708985"/>
                  </a:lnTo>
                  <a:lnTo>
                    <a:pt x="438051" y="711517"/>
                  </a:lnTo>
                  <a:lnTo>
                    <a:pt x="438051" y="714049"/>
                  </a:lnTo>
                  <a:lnTo>
                    <a:pt x="438051" y="716581"/>
                  </a:lnTo>
                  <a:lnTo>
                    <a:pt x="438051" y="719113"/>
                  </a:lnTo>
                  <a:lnTo>
                    <a:pt x="440583" y="721645"/>
                  </a:lnTo>
                  <a:lnTo>
                    <a:pt x="440583" y="724177"/>
                  </a:lnTo>
                  <a:lnTo>
                    <a:pt x="440583" y="726709"/>
                  </a:lnTo>
                  <a:lnTo>
                    <a:pt x="440583" y="729241"/>
                  </a:lnTo>
                  <a:lnTo>
                    <a:pt x="440583" y="731773"/>
                  </a:lnTo>
                  <a:lnTo>
                    <a:pt x="443115" y="731773"/>
                  </a:lnTo>
                  <a:lnTo>
                    <a:pt x="443115" y="734305"/>
                  </a:lnTo>
                  <a:lnTo>
                    <a:pt x="443115" y="736838"/>
                  </a:lnTo>
                  <a:lnTo>
                    <a:pt x="443115" y="739369"/>
                  </a:lnTo>
                  <a:lnTo>
                    <a:pt x="443115" y="741902"/>
                  </a:lnTo>
                  <a:lnTo>
                    <a:pt x="443115" y="744434"/>
                  </a:lnTo>
                  <a:lnTo>
                    <a:pt x="443115" y="746966"/>
                  </a:lnTo>
                  <a:lnTo>
                    <a:pt x="443115" y="749498"/>
                  </a:lnTo>
                  <a:lnTo>
                    <a:pt x="445647" y="749498"/>
                  </a:lnTo>
                  <a:lnTo>
                    <a:pt x="445647" y="752030"/>
                  </a:lnTo>
                  <a:lnTo>
                    <a:pt x="445647" y="754562"/>
                  </a:lnTo>
                  <a:lnTo>
                    <a:pt x="445647" y="757094"/>
                  </a:lnTo>
                  <a:lnTo>
                    <a:pt x="445647" y="759626"/>
                  </a:lnTo>
                  <a:lnTo>
                    <a:pt x="443115" y="787479"/>
                  </a:lnTo>
                  <a:lnTo>
                    <a:pt x="443115" y="790011"/>
                  </a:lnTo>
                  <a:lnTo>
                    <a:pt x="438051" y="792543"/>
                  </a:lnTo>
                  <a:lnTo>
                    <a:pt x="435519" y="792543"/>
                  </a:lnTo>
                  <a:lnTo>
                    <a:pt x="432987" y="792543"/>
                  </a:lnTo>
                  <a:lnTo>
                    <a:pt x="430455" y="790011"/>
                  </a:lnTo>
                  <a:lnTo>
                    <a:pt x="430455" y="787479"/>
                  </a:lnTo>
                  <a:lnTo>
                    <a:pt x="427923" y="784947"/>
                  </a:lnTo>
                  <a:lnTo>
                    <a:pt x="425391" y="784947"/>
                  </a:lnTo>
                  <a:lnTo>
                    <a:pt x="425391" y="782415"/>
                  </a:lnTo>
                  <a:lnTo>
                    <a:pt x="425391" y="777351"/>
                  </a:lnTo>
                  <a:lnTo>
                    <a:pt x="422859" y="768489"/>
                  </a:lnTo>
                  <a:lnTo>
                    <a:pt x="422859" y="734305"/>
                  </a:lnTo>
                  <a:lnTo>
                    <a:pt x="422859" y="731773"/>
                  </a:lnTo>
                  <a:lnTo>
                    <a:pt x="420326" y="731773"/>
                  </a:lnTo>
                  <a:lnTo>
                    <a:pt x="420326" y="729241"/>
                  </a:lnTo>
                  <a:lnTo>
                    <a:pt x="420326" y="726709"/>
                  </a:lnTo>
                  <a:lnTo>
                    <a:pt x="417794" y="726709"/>
                  </a:lnTo>
                  <a:lnTo>
                    <a:pt x="417794" y="724177"/>
                  </a:lnTo>
                  <a:lnTo>
                    <a:pt x="417794" y="721645"/>
                  </a:lnTo>
                  <a:lnTo>
                    <a:pt x="415262" y="721645"/>
                  </a:lnTo>
                  <a:lnTo>
                    <a:pt x="415262" y="719113"/>
                  </a:lnTo>
                  <a:lnTo>
                    <a:pt x="415262" y="716581"/>
                  </a:lnTo>
                  <a:lnTo>
                    <a:pt x="412730" y="716581"/>
                  </a:lnTo>
                  <a:lnTo>
                    <a:pt x="412730" y="714049"/>
                  </a:lnTo>
                  <a:lnTo>
                    <a:pt x="412730" y="711517"/>
                  </a:lnTo>
                  <a:lnTo>
                    <a:pt x="410198" y="711517"/>
                  </a:lnTo>
                  <a:lnTo>
                    <a:pt x="410198" y="708985"/>
                  </a:lnTo>
                  <a:lnTo>
                    <a:pt x="407666" y="708985"/>
                  </a:lnTo>
                  <a:lnTo>
                    <a:pt x="407666" y="708985"/>
                  </a:lnTo>
                  <a:lnTo>
                    <a:pt x="405134" y="708985"/>
                  </a:lnTo>
                  <a:lnTo>
                    <a:pt x="405134" y="706452"/>
                  </a:lnTo>
                  <a:lnTo>
                    <a:pt x="402602" y="706452"/>
                  </a:lnTo>
                  <a:lnTo>
                    <a:pt x="402602" y="703920"/>
                  </a:lnTo>
                  <a:lnTo>
                    <a:pt x="400070" y="703920"/>
                  </a:lnTo>
                  <a:lnTo>
                    <a:pt x="400070" y="701388"/>
                  </a:lnTo>
                  <a:lnTo>
                    <a:pt x="397538" y="701388"/>
                  </a:lnTo>
                  <a:lnTo>
                    <a:pt x="397538" y="698856"/>
                  </a:lnTo>
                  <a:lnTo>
                    <a:pt x="395006" y="698856"/>
                  </a:lnTo>
                  <a:lnTo>
                    <a:pt x="392474" y="698856"/>
                  </a:lnTo>
                  <a:lnTo>
                    <a:pt x="392474" y="696324"/>
                  </a:lnTo>
                  <a:lnTo>
                    <a:pt x="389941" y="696324"/>
                  </a:lnTo>
                  <a:lnTo>
                    <a:pt x="387409" y="696324"/>
                  </a:lnTo>
                  <a:lnTo>
                    <a:pt x="387409" y="693792"/>
                  </a:lnTo>
                  <a:lnTo>
                    <a:pt x="384877" y="693792"/>
                  </a:lnTo>
                  <a:lnTo>
                    <a:pt x="384877" y="691260"/>
                  </a:lnTo>
                  <a:lnTo>
                    <a:pt x="382345" y="691260"/>
                  </a:lnTo>
                  <a:lnTo>
                    <a:pt x="379813" y="688728"/>
                  </a:lnTo>
                  <a:lnTo>
                    <a:pt x="379813" y="686196"/>
                  </a:lnTo>
                  <a:lnTo>
                    <a:pt x="379813" y="686196"/>
                  </a:lnTo>
                  <a:lnTo>
                    <a:pt x="379813" y="683664"/>
                  </a:lnTo>
                  <a:lnTo>
                    <a:pt x="379813" y="683664"/>
                  </a:lnTo>
                  <a:lnTo>
                    <a:pt x="379813" y="681131"/>
                  </a:lnTo>
                  <a:lnTo>
                    <a:pt x="379813" y="678600"/>
                  </a:lnTo>
                  <a:lnTo>
                    <a:pt x="377281" y="678600"/>
                  </a:lnTo>
                  <a:lnTo>
                    <a:pt x="377281" y="676067"/>
                  </a:lnTo>
                  <a:lnTo>
                    <a:pt x="377281" y="673535"/>
                  </a:lnTo>
                  <a:lnTo>
                    <a:pt x="377281" y="671003"/>
                  </a:lnTo>
                  <a:lnTo>
                    <a:pt x="377281" y="668471"/>
                  </a:lnTo>
                  <a:lnTo>
                    <a:pt x="374749" y="668471"/>
                  </a:lnTo>
                  <a:lnTo>
                    <a:pt x="374749" y="665939"/>
                  </a:lnTo>
                  <a:lnTo>
                    <a:pt x="374749" y="663407"/>
                  </a:lnTo>
                  <a:lnTo>
                    <a:pt x="374749" y="660875"/>
                  </a:lnTo>
                  <a:lnTo>
                    <a:pt x="374749" y="658343"/>
                  </a:lnTo>
                  <a:lnTo>
                    <a:pt x="372217" y="658343"/>
                  </a:lnTo>
                  <a:lnTo>
                    <a:pt x="372217" y="658343"/>
                  </a:lnTo>
                  <a:lnTo>
                    <a:pt x="372217" y="655811"/>
                  </a:lnTo>
                  <a:lnTo>
                    <a:pt x="369685" y="655811"/>
                  </a:lnTo>
                  <a:lnTo>
                    <a:pt x="369685" y="653279"/>
                  </a:lnTo>
                  <a:lnTo>
                    <a:pt x="367153" y="653279"/>
                  </a:lnTo>
                  <a:lnTo>
                    <a:pt x="367153" y="650746"/>
                  </a:lnTo>
                  <a:lnTo>
                    <a:pt x="364621" y="650746"/>
                  </a:lnTo>
                  <a:lnTo>
                    <a:pt x="364621" y="648215"/>
                  </a:lnTo>
                  <a:lnTo>
                    <a:pt x="364621" y="645682"/>
                  </a:lnTo>
                  <a:lnTo>
                    <a:pt x="362089" y="645682"/>
                  </a:lnTo>
                  <a:lnTo>
                    <a:pt x="359556" y="640618"/>
                  </a:lnTo>
                  <a:lnTo>
                    <a:pt x="357024" y="635554"/>
                  </a:lnTo>
                  <a:lnTo>
                    <a:pt x="354492" y="633022"/>
                  </a:lnTo>
                  <a:lnTo>
                    <a:pt x="354492" y="633022"/>
                  </a:lnTo>
                  <a:lnTo>
                    <a:pt x="357024" y="633022"/>
                  </a:lnTo>
                  <a:lnTo>
                    <a:pt x="357024" y="627958"/>
                  </a:lnTo>
                  <a:lnTo>
                    <a:pt x="357024" y="621628"/>
                  </a:lnTo>
                  <a:lnTo>
                    <a:pt x="357024" y="619095"/>
                  </a:lnTo>
                  <a:lnTo>
                    <a:pt x="357024" y="616563"/>
                  </a:lnTo>
                  <a:lnTo>
                    <a:pt x="359556" y="616563"/>
                  </a:lnTo>
                  <a:lnTo>
                    <a:pt x="362089" y="610233"/>
                  </a:lnTo>
                  <a:lnTo>
                    <a:pt x="364621" y="610233"/>
                  </a:lnTo>
                  <a:lnTo>
                    <a:pt x="367153" y="605169"/>
                  </a:lnTo>
                  <a:lnTo>
                    <a:pt x="367153" y="602637"/>
                  </a:lnTo>
                  <a:lnTo>
                    <a:pt x="369685" y="602637"/>
                  </a:lnTo>
                  <a:lnTo>
                    <a:pt x="372217" y="600105"/>
                  </a:lnTo>
                  <a:lnTo>
                    <a:pt x="372217" y="597573"/>
                  </a:lnTo>
                  <a:lnTo>
                    <a:pt x="372217" y="595041"/>
                  </a:lnTo>
                  <a:lnTo>
                    <a:pt x="374749" y="595041"/>
                  </a:lnTo>
                  <a:lnTo>
                    <a:pt x="374749" y="592508"/>
                  </a:lnTo>
                  <a:lnTo>
                    <a:pt x="377281" y="589976"/>
                  </a:lnTo>
                  <a:lnTo>
                    <a:pt x="379813" y="587444"/>
                  </a:lnTo>
                  <a:lnTo>
                    <a:pt x="382345" y="587444"/>
                  </a:lnTo>
                  <a:lnTo>
                    <a:pt x="382345" y="584912"/>
                  </a:lnTo>
                  <a:lnTo>
                    <a:pt x="384877" y="582380"/>
                  </a:lnTo>
                  <a:lnTo>
                    <a:pt x="387409" y="582380"/>
                  </a:lnTo>
                  <a:lnTo>
                    <a:pt x="389941" y="579848"/>
                  </a:lnTo>
                  <a:lnTo>
                    <a:pt x="389941" y="577316"/>
                  </a:lnTo>
                  <a:lnTo>
                    <a:pt x="389941" y="574784"/>
                  </a:lnTo>
                  <a:lnTo>
                    <a:pt x="392474" y="574784"/>
                  </a:lnTo>
                  <a:lnTo>
                    <a:pt x="392474" y="572252"/>
                  </a:lnTo>
                  <a:lnTo>
                    <a:pt x="392474" y="574784"/>
                  </a:lnTo>
                  <a:lnTo>
                    <a:pt x="395006" y="574784"/>
                  </a:lnTo>
                  <a:lnTo>
                    <a:pt x="397538" y="574784"/>
                  </a:lnTo>
                  <a:lnTo>
                    <a:pt x="402602" y="569720"/>
                  </a:lnTo>
                  <a:lnTo>
                    <a:pt x="405134" y="567187"/>
                  </a:lnTo>
                  <a:lnTo>
                    <a:pt x="405134" y="564656"/>
                  </a:lnTo>
                  <a:lnTo>
                    <a:pt x="405134" y="562123"/>
                  </a:lnTo>
                  <a:lnTo>
                    <a:pt x="407666" y="562123"/>
                  </a:lnTo>
                  <a:lnTo>
                    <a:pt x="407666" y="559592"/>
                  </a:lnTo>
                  <a:lnTo>
                    <a:pt x="407666" y="554527"/>
                  </a:lnTo>
                  <a:lnTo>
                    <a:pt x="405134" y="548197"/>
                  </a:lnTo>
                  <a:lnTo>
                    <a:pt x="400070" y="553261"/>
                  </a:lnTo>
                  <a:lnTo>
                    <a:pt x="400070" y="555793"/>
                  </a:lnTo>
                  <a:lnTo>
                    <a:pt x="400070" y="558325"/>
                  </a:lnTo>
                  <a:lnTo>
                    <a:pt x="400070" y="560857"/>
                  </a:lnTo>
                  <a:lnTo>
                    <a:pt x="397538" y="560857"/>
                  </a:lnTo>
                  <a:lnTo>
                    <a:pt x="395006" y="560857"/>
                  </a:lnTo>
                  <a:lnTo>
                    <a:pt x="392474" y="560857"/>
                  </a:lnTo>
                  <a:lnTo>
                    <a:pt x="392474" y="558325"/>
                  </a:lnTo>
                  <a:lnTo>
                    <a:pt x="395006" y="553261"/>
                  </a:lnTo>
                  <a:lnTo>
                    <a:pt x="395006" y="550729"/>
                  </a:lnTo>
                  <a:lnTo>
                    <a:pt x="392474" y="545665"/>
                  </a:lnTo>
                  <a:lnTo>
                    <a:pt x="387409" y="540601"/>
                  </a:lnTo>
                  <a:lnTo>
                    <a:pt x="382345" y="535536"/>
                  </a:lnTo>
                  <a:lnTo>
                    <a:pt x="382345" y="533005"/>
                  </a:lnTo>
                  <a:lnTo>
                    <a:pt x="379813" y="533005"/>
                  </a:lnTo>
                  <a:lnTo>
                    <a:pt x="379813" y="530472"/>
                  </a:lnTo>
                  <a:lnTo>
                    <a:pt x="377281" y="530472"/>
                  </a:lnTo>
                  <a:lnTo>
                    <a:pt x="374749" y="530472"/>
                  </a:lnTo>
                  <a:lnTo>
                    <a:pt x="374749" y="527940"/>
                  </a:lnTo>
                  <a:lnTo>
                    <a:pt x="372217" y="527940"/>
                  </a:lnTo>
                  <a:lnTo>
                    <a:pt x="369685" y="522876"/>
                  </a:lnTo>
                  <a:lnTo>
                    <a:pt x="367153" y="520344"/>
                  </a:lnTo>
                  <a:lnTo>
                    <a:pt x="369685" y="520344"/>
                  </a:lnTo>
                  <a:lnTo>
                    <a:pt x="372217" y="520344"/>
                  </a:lnTo>
                  <a:lnTo>
                    <a:pt x="374749" y="517812"/>
                  </a:lnTo>
                  <a:lnTo>
                    <a:pt x="374749" y="515280"/>
                  </a:lnTo>
                  <a:lnTo>
                    <a:pt x="377281" y="515280"/>
                  </a:lnTo>
                  <a:lnTo>
                    <a:pt x="377281" y="510215"/>
                  </a:lnTo>
                  <a:lnTo>
                    <a:pt x="377281" y="507684"/>
                  </a:lnTo>
                  <a:lnTo>
                    <a:pt x="374749" y="501353"/>
                  </a:lnTo>
                  <a:lnTo>
                    <a:pt x="374749" y="506417"/>
                  </a:lnTo>
                  <a:lnTo>
                    <a:pt x="372217" y="501353"/>
                  </a:lnTo>
                  <a:lnTo>
                    <a:pt x="372217" y="498821"/>
                  </a:lnTo>
                  <a:lnTo>
                    <a:pt x="374749" y="496289"/>
                  </a:lnTo>
                  <a:lnTo>
                    <a:pt x="374749" y="493757"/>
                  </a:lnTo>
                  <a:lnTo>
                    <a:pt x="377281" y="488693"/>
                  </a:lnTo>
                  <a:lnTo>
                    <a:pt x="374749" y="483629"/>
                  </a:lnTo>
                  <a:lnTo>
                    <a:pt x="372217" y="481097"/>
                  </a:lnTo>
                  <a:lnTo>
                    <a:pt x="372217" y="481097"/>
                  </a:lnTo>
                  <a:lnTo>
                    <a:pt x="369685" y="478564"/>
                  </a:lnTo>
                  <a:lnTo>
                    <a:pt x="369685" y="476033"/>
                  </a:lnTo>
                  <a:lnTo>
                    <a:pt x="372217" y="473500"/>
                  </a:lnTo>
                  <a:lnTo>
                    <a:pt x="374749" y="470968"/>
                  </a:lnTo>
                  <a:lnTo>
                    <a:pt x="377281" y="470968"/>
                  </a:lnTo>
                  <a:lnTo>
                    <a:pt x="377281" y="473500"/>
                  </a:lnTo>
                  <a:lnTo>
                    <a:pt x="382345" y="473500"/>
                  </a:lnTo>
                  <a:lnTo>
                    <a:pt x="382345" y="470968"/>
                  </a:lnTo>
                  <a:lnTo>
                    <a:pt x="384877" y="468436"/>
                  </a:lnTo>
                  <a:lnTo>
                    <a:pt x="384877" y="465904"/>
                  </a:lnTo>
                  <a:lnTo>
                    <a:pt x="384877" y="463372"/>
                  </a:lnTo>
                  <a:lnTo>
                    <a:pt x="384877" y="460840"/>
                  </a:lnTo>
                  <a:lnTo>
                    <a:pt x="387409" y="455776"/>
                  </a:lnTo>
                  <a:lnTo>
                    <a:pt x="387409" y="450712"/>
                  </a:lnTo>
                  <a:lnTo>
                    <a:pt x="384877" y="448179"/>
                  </a:lnTo>
                  <a:lnTo>
                    <a:pt x="384877" y="445648"/>
                  </a:lnTo>
                  <a:lnTo>
                    <a:pt x="389941" y="439317"/>
                  </a:lnTo>
                  <a:lnTo>
                    <a:pt x="392474" y="436785"/>
                  </a:lnTo>
                  <a:lnTo>
                    <a:pt x="395006" y="436785"/>
                  </a:lnTo>
                  <a:lnTo>
                    <a:pt x="397538" y="431721"/>
                  </a:lnTo>
                  <a:lnTo>
                    <a:pt x="400070" y="429189"/>
                  </a:lnTo>
                  <a:lnTo>
                    <a:pt x="400070" y="426657"/>
                  </a:lnTo>
                  <a:lnTo>
                    <a:pt x="402602" y="424125"/>
                  </a:lnTo>
                  <a:lnTo>
                    <a:pt x="402602" y="421592"/>
                  </a:lnTo>
                  <a:lnTo>
                    <a:pt x="402602" y="419061"/>
                  </a:lnTo>
                  <a:lnTo>
                    <a:pt x="402602" y="416528"/>
                  </a:lnTo>
                  <a:lnTo>
                    <a:pt x="402602" y="417794"/>
                  </a:lnTo>
                  <a:lnTo>
                    <a:pt x="402602" y="415262"/>
                  </a:lnTo>
                  <a:lnTo>
                    <a:pt x="402602" y="417794"/>
                  </a:lnTo>
                  <a:lnTo>
                    <a:pt x="402602" y="415262"/>
                  </a:lnTo>
                  <a:lnTo>
                    <a:pt x="402602" y="412730"/>
                  </a:lnTo>
                  <a:lnTo>
                    <a:pt x="402602" y="410198"/>
                  </a:lnTo>
                  <a:lnTo>
                    <a:pt x="402602" y="407666"/>
                  </a:lnTo>
                  <a:lnTo>
                    <a:pt x="402602" y="405134"/>
                  </a:lnTo>
                  <a:lnTo>
                    <a:pt x="402602" y="402602"/>
                  </a:lnTo>
                  <a:lnTo>
                    <a:pt x="400070" y="402602"/>
                  </a:lnTo>
                  <a:lnTo>
                    <a:pt x="400070" y="400070"/>
                  </a:lnTo>
                  <a:lnTo>
                    <a:pt x="400070" y="397538"/>
                  </a:lnTo>
                  <a:lnTo>
                    <a:pt x="400070" y="395006"/>
                  </a:lnTo>
                  <a:lnTo>
                    <a:pt x="402602" y="395006"/>
                  </a:lnTo>
                  <a:lnTo>
                    <a:pt x="405134" y="395006"/>
                  </a:lnTo>
                  <a:lnTo>
                    <a:pt x="407666" y="392474"/>
                  </a:lnTo>
                  <a:lnTo>
                    <a:pt x="410198" y="389941"/>
                  </a:lnTo>
                  <a:lnTo>
                    <a:pt x="412730" y="387409"/>
                  </a:lnTo>
                  <a:lnTo>
                    <a:pt x="415262" y="387409"/>
                  </a:lnTo>
                  <a:lnTo>
                    <a:pt x="415262" y="384877"/>
                  </a:lnTo>
                  <a:lnTo>
                    <a:pt x="417794" y="387409"/>
                  </a:lnTo>
                  <a:lnTo>
                    <a:pt x="420326" y="387409"/>
                  </a:lnTo>
                  <a:lnTo>
                    <a:pt x="420326" y="384877"/>
                  </a:lnTo>
                  <a:lnTo>
                    <a:pt x="422859" y="384877"/>
                  </a:lnTo>
                  <a:lnTo>
                    <a:pt x="422859" y="382345"/>
                  </a:lnTo>
                  <a:lnTo>
                    <a:pt x="427923" y="382345"/>
                  </a:lnTo>
                  <a:lnTo>
                    <a:pt x="430455" y="382345"/>
                  </a:lnTo>
                  <a:lnTo>
                    <a:pt x="432987" y="382345"/>
                  </a:lnTo>
                  <a:lnTo>
                    <a:pt x="432987" y="379813"/>
                  </a:lnTo>
                  <a:lnTo>
                    <a:pt x="435519" y="379813"/>
                  </a:lnTo>
                  <a:lnTo>
                    <a:pt x="435519" y="377281"/>
                  </a:lnTo>
                  <a:lnTo>
                    <a:pt x="438051" y="377281"/>
                  </a:lnTo>
                  <a:lnTo>
                    <a:pt x="440583" y="377281"/>
                  </a:lnTo>
                  <a:lnTo>
                    <a:pt x="440583" y="374749"/>
                  </a:lnTo>
                  <a:lnTo>
                    <a:pt x="438051" y="372217"/>
                  </a:lnTo>
                  <a:lnTo>
                    <a:pt x="440583" y="372217"/>
                  </a:lnTo>
                  <a:lnTo>
                    <a:pt x="440583" y="369685"/>
                  </a:lnTo>
                  <a:lnTo>
                    <a:pt x="443115" y="369685"/>
                  </a:lnTo>
                  <a:lnTo>
                    <a:pt x="445647" y="364620"/>
                  </a:lnTo>
                  <a:lnTo>
                    <a:pt x="443115" y="362089"/>
                  </a:lnTo>
                  <a:lnTo>
                    <a:pt x="445647" y="359556"/>
                  </a:lnTo>
                  <a:lnTo>
                    <a:pt x="443115" y="359556"/>
                  </a:lnTo>
                  <a:lnTo>
                    <a:pt x="440583" y="359556"/>
                  </a:lnTo>
                  <a:lnTo>
                    <a:pt x="440583" y="357024"/>
                  </a:lnTo>
                  <a:lnTo>
                    <a:pt x="438051" y="357024"/>
                  </a:lnTo>
                  <a:lnTo>
                    <a:pt x="440583" y="350694"/>
                  </a:lnTo>
                  <a:lnTo>
                    <a:pt x="443115" y="348162"/>
                  </a:lnTo>
                  <a:lnTo>
                    <a:pt x="445647" y="348162"/>
                  </a:lnTo>
                  <a:lnTo>
                    <a:pt x="448179" y="348162"/>
                  </a:lnTo>
                  <a:lnTo>
                    <a:pt x="453244" y="350694"/>
                  </a:lnTo>
                  <a:lnTo>
                    <a:pt x="455776" y="345630"/>
                  </a:lnTo>
                  <a:lnTo>
                    <a:pt x="455776" y="343098"/>
                  </a:lnTo>
                  <a:lnTo>
                    <a:pt x="453244" y="338034"/>
                  </a:lnTo>
                  <a:lnTo>
                    <a:pt x="450712" y="338034"/>
                  </a:lnTo>
                  <a:lnTo>
                    <a:pt x="450712" y="332969"/>
                  </a:lnTo>
                  <a:lnTo>
                    <a:pt x="450712" y="330437"/>
                  </a:lnTo>
                  <a:lnTo>
                    <a:pt x="453244" y="325373"/>
                  </a:lnTo>
                  <a:lnTo>
                    <a:pt x="453244" y="320309"/>
                  </a:lnTo>
                  <a:lnTo>
                    <a:pt x="455776" y="320309"/>
                  </a:lnTo>
                  <a:lnTo>
                    <a:pt x="458308" y="317777"/>
                  </a:lnTo>
                  <a:lnTo>
                    <a:pt x="458308" y="315245"/>
                  </a:lnTo>
                  <a:lnTo>
                    <a:pt x="460840" y="315245"/>
                  </a:lnTo>
                  <a:lnTo>
                    <a:pt x="460840" y="317777"/>
                  </a:lnTo>
                  <a:lnTo>
                    <a:pt x="463372" y="320309"/>
                  </a:lnTo>
                  <a:lnTo>
                    <a:pt x="465904" y="315245"/>
                  </a:lnTo>
                  <a:lnTo>
                    <a:pt x="468436" y="312713"/>
                  </a:lnTo>
                  <a:lnTo>
                    <a:pt x="468436" y="310181"/>
                  </a:lnTo>
                  <a:lnTo>
                    <a:pt x="470968" y="310181"/>
                  </a:lnTo>
                  <a:lnTo>
                    <a:pt x="470968" y="312713"/>
                  </a:lnTo>
                  <a:lnTo>
                    <a:pt x="473500" y="312713"/>
                  </a:lnTo>
                  <a:lnTo>
                    <a:pt x="473500" y="310181"/>
                  </a:lnTo>
                  <a:lnTo>
                    <a:pt x="476032" y="310181"/>
                  </a:lnTo>
                  <a:lnTo>
                    <a:pt x="478565" y="307648"/>
                  </a:lnTo>
                  <a:lnTo>
                    <a:pt x="478565" y="310181"/>
                  </a:lnTo>
                  <a:lnTo>
                    <a:pt x="478565" y="316511"/>
                  </a:lnTo>
                  <a:lnTo>
                    <a:pt x="478565" y="313979"/>
                  </a:lnTo>
                  <a:lnTo>
                    <a:pt x="481097" y="313979"/>
                  </a:lnTo>
                  <a:lnTo>
                    <a:pt x="481097" y="316511"/>
                  </a:lnTo>
                  <a:lnTo>
                    <a:pt x="483629" y="316511"/>
                  </a:lnTo>
                  <a:lnTo>
                    <a:pt x="483629" y="313979"/>
                  </a:lnTo>
                  <a:lnTo>
                    <a:pt x="486161" y="308915"/>
                  </a:lnTo>
                  <a:lnTo>
                    <a:pt x="488693" y="302584"/>
                  </a:lnTo>
                  <a:lnTo>
                    <a:pt x="488693" y="300053"/>
                  </a:lnTo>
                  <a:lnTo>
                    <a:pt x="486161" y="300053"/>
                  </a:lnTo>
                  <a:lnTo>
                    <a:pt x="488693" y="297520"/>
                  </a:lnTo>
                  <a:lnTo>
                    <a:pt x="491225" y="294988"/>
                  </a:lnTo>
                  <a:lnTo>
                    <a:pt x="491225" y="292456"/>
                  </a:lnTo>
                  <a:lnTo>
                    <a:pt x="491225" y="291190"/>
                  </a:lnTo>
                  <a:lnTo>
                    <a:pt x="493757" y="288658"/>
                  </a:lnTo>
                  <a:lnTo>
                    <a:pt x="493757" y="286126"/>
                  </a:lnTo>
                  <a:lnTo>
                    <a:pt x="498821" y="283594"/>
                  </a:lnTo>
                  <a:lnTo>
                    <a:pt x="501353" y="277264"/>
                  </a:lnTo>
                  <a:lnTo>
                    <a:pt x="503885" y="277264"/>
                  </a:lnTo>
                  <a:lnTo>
                    <a:pt x="506417" y="274732"/>
                  </a:lnTo>
                  <a:lnTo>
                    <a:pt x="506417" y="272199"/>
                  </a:lnTo>
                  <a:lnTo>
                    <a:pt x="506417" y="269667"/>
                  </a:lnTo>
                  <a:lnTo>
                    <a:pt x="508950" y="263337"/>
                  </a:lnTo>
                  <a:lnTo>
                    <a:pt x="506417" y="263337"/>
                  </a:lnTo>
                  <a:lnTo>
                    <a:pt x="503885" y="265869"/>
                  </a:lnTo>
                  <a:lnTo>
                    <a:pt x="493757" y="265869"/>
                  </a:lnTo>
                  <a:lnTo>
                    <a:pt x="493757" y="263337"/>
                  </a:lnTo>
                  <a:lnTo>
                    <a:pt x="493757" y="260805"/>
                  </a:lnTo>
                  <a:lnTo>
                    <a:pt x="496289" y="260805"/>
                  </a:lnTo>
                  <a:lnTo>
                    <a:pt x="496289" y="255741"/>
                  </a:lnTo>
                  <a:lnTo>
                    <a:pt x="493757" y="255741"/>
                  </a:lnTo>
                  <a:lnTo>
                    <a:pt x="491225" y="258273"/>
                  </a:lnTo>
                  <a:lnTo>
                    <a:pt x="491225" y="260805"/>
                  </a:lnTo>
                  <a:lnTo>
                    <a:pt x="491225" y="263337"/>
                  </a:lnTo>
                  <a:lnTo>
                    <a:pt x="488693" y="258273"/>
                  </a:lnTo>
                  <a:lnTo>
                    <a:pt x="486161" y="255741"/>
                  </a:lnTo>
                  <a:lnTo>
                    <a:pt x="486161" y="253209"/>
                  </a:lnTo>
                  <a:lnTo>
                    <a:pt x="483629" y="253209"/>
                  </a:lnTo>
                  <a:lnTo>
                    <a:pt x="483629" y="250677"/>
                  </a:lnTo>
                  <a:lnTo>
                    <a:pt x="483629" y="248145"/>
                  </a:lnTo>
                  <a:lnTo>
                    <a:pt x="488693" y="243081"/>
                  </a:lnTo>
                  <a:lnTo>
                    <a:pt x="491225" y="238016"/>
                  </a:lnTo>
                  <a:lnTo>
                    <a:pt x="491225" y="232952"/>
                  </a:lnTo>
                  <a:lnTo>
                    <a:pt x="491225" y="227888"/>
                  </a:lnTo>
                  <a:lnTo>
                    <a:pt x="491225" y="225356"/>
                  </a:lnTo>
                  <a:lnTo>
                    <a:pt x="491225" y="220292"/>
                  </a:lnTo>
                  <a:lnTo>
                    <a:pt x="491225" y="217760"/>
                  </a:lnTo>
                  <a:lnTo>
                    <a:pt x="491225" y="215227"/>
                  </a:lnTo>
                  <a:lnTo>
                    <a:pt x="488693" y="208897"/>
                  </a:lnTo>
                  <a:lnTo>
                    <a:pt x="491225" y="206365"/>
                  </a:lnTo>
                  <a:lnTo>
                    <a:pt x="491225" y="203833"/>
                  </a:lnTo>
                  <a:lnTo>
                    <a:pt x="491225" y="201301"/>
                  </a:lnTo>
                  <a:lnTo>
                    <a:pt x="491225" y="198769"/>
                  </a:lnTo>
                  <a:lnTo>
                    <a:pt x="488693" y="192439"/>
                  </a:lnTo>
                  <a:lnTo>
                    <a:pt x="486161" y="189907"/>
                  </a:lnTo>
                  <a:lnTo>
                    <a:pt x="483629" y="189907"/>
                  </a:lnTo>
                  <a:lnTo>
                    <a:pt x="486161" y="187374"/>
                  </a:lnTo>
                  <a:lnTo>
                    <a:pt x="488693" y="184842"/>
                  </a:lnTo>
                  <a:lnTo>
                    <a:pt x="491225" y="184842"/>
                  </a:lnTo>
                  <a:lnTo>
                    <a:pt x="493757" y="182310"/>
                  </a:lnTo>
                  <a:lnTo>
                    <a:pt x="493757" y="179778"/>
                  </a:lnTo>
                  <a:lnTo>
                    <a:pt x="493757" y="177246"/>
                  </a:lnTo>
                  <a:lnTo>
                    <a:pt x="491225" y="168384"/>
                  </a:lnTo>
                  <a:lnTo>
                    <a:pt x="488693" y="165852"/>
                  </a:lnTo>
                  <a:lnTo>
                    <a:pt x="486161" y="163320"/>
                  </a:lnTo>
                  <a:lnTo>
                    <a:pt x="486161" y="160788"/>
                  </a:lnTo>
                  <a:lnTo>
                    <a:pt x="486161" y="155723"/>
                  </a:lnTo>
                  <a:lnTo>
                    <a:pt x="488693" y="158255"/>
                  </a:lnTo>
                  <a:lnTo>
                    <a:pt x="488693" y="155723"/>
                  </a:lnTo>
                  <a:lnTo>
                    <a:pt x="491225" y="150659"/>
                  </a:lnTo>
                  <a:lnTo>
                    <a:pt x="491225" y="144329"/>
                  </a:lnTo>
                  <a:lnTo>
                    <a:pt x="488693" y="137999"/>
                  </a:lnTo>
                  <a:lnTo>
                    <a:pt x="486161" y="137999"/>
                  </a:lnTo>
                  <a:lnTo>
                    <a:pt x="478565" y="131668"/>
                  </a:lnTo>
                  <a:lnTo>
                    <a:pt x="481097" y="126604"/>
                  </a:lnTo>
                  <a:lnTo>
                    <a:pt x="478565" y="124072"/>
                  </a:lnTo>
                  <a:lnTo>
                    <a:pt x="478565" y="121540"/>
                  </a:lnTo>
                  <a:lnTo>
                    <a:pt x="476032" y="119008"/>
                  </a:lnTo>
                  <a:lnTo>
                    <a:pt x="470968" y="113944"/>
                  </a:lnTo>
                  <a:lnTo>
                    <a:pt x="465904" y="108880"/>
                  </a:lnTo>
                  <a:lnTo>
                    <a:pt x="460840" y="102550"/>
                  </a:lnTo>
                  <a:lnTo>
                    <a:pt x="460840" y="100017"/>
                  </a:lnTo>
                  <a:lnTo>
                    <a:pt x="458308" y="97486"/>
                  </a:lnTo>
                  <a:lnTo>
                    <a:pt x="458308" y="92421"/>
                  </a:lnTo>
                  <a:lnTo>
                    <a:pt x="455776" y="86091"/>
                  </a:lnTo>
                  <a:lnTo>
                    <a:pt x="455776" y="86091"/>
                  </a:lnTo>
                  <a:lnTo>
                    <a:pt x="455776" y="83559"/>
                  </a:lnTo>
                  <a:lnTo>
                    <a:pt x="453244" y="78495"/>
                  </a:lnTo>
                  <a:lnTo>
                    <a:pt x="455776" y="78495"/>
                  </a:lnTo>
                  <a:lnTo>
                    <a:pt x="455776" y="75963"/>
                  </a:lnTo>
                  <a:lnTo>
                    <a:pt x="455776" y="78495"/>
                  </a:lnTo>
                  <a:lnTo>
                    <a:pt x="458308" y="78495"/>
                  </a:lnTo>
                  <a:lnTo>
                    <a:pt x="460840" y="75963"/>
                  </a:lnTo>
                  <a:lnTo>
                    <a:pt x="460840" y="73430"/>
                  </a:lnTo>
                  <a:lnTo>
                    <a:pt x="460840" y="70899"/>
                  </a:lnTo>
                  <a:lnTo>
                    <a:pt x="458308" y="68366"/>
                  </a:lnTo>
                  <a:lnTo>
                    <a:pt x="460840" y="68366"/>
                  </a:lnTo>
                  <a:lnTo>
                    <a:pt x="460840" y="63302"/>
                  </a:lnTo>
                  <a:lnTo>
                    <a:pt x="460840" y="60770"/>
                  </a:lnTo>
                  <a:lnTo>
                    <a:pt x="458308" y="63302"/>
                  </a:lnTo>
                  <a:lnTo>
                    <a:pt x="455776" y="65834"/>
                  </a:lnTo>
                  <a:lnTo>
                    <a:pt x="453244" y="60770"/>
                  </a:lnTo>
                  <a:lnTo>
                    <a:pt x="453244" y="58238"/>
                  </a:lnTo>
                  <a:lnTo>
                    <a:pt x="450712" y="53174"/>
                  </a:lnTo>
                  <a:lnTo>
                    <a:pt x="450712" y="50642"/>
                  </a:lnTo>
                  <a:lnTo>
                    <a:pt x="448179" y="50642"/>
                  </a:lnTo>
                  <a:lnTo>
                    <a:pt x="445647" y="48110"/>
                  </a:lnTo>
                  <a:lnTo>
                    <a:pt x="445647" y="45578"/>
                  </a:lnTo>
                  <a:lnTo>
                    <a:pt x="443115" y="43045"/>
                  </a:lnTo>
                  <a:lnTo>
                    <a:pt x="438051" y="37981"/>
                  </a:lnTo>
                  <a:lnTo>
                    <a:pt x="432987" y="35449"/>
                  </a:lnTo>
                  <a:lnTo>
                    <a:pt x="430455" y="32917"/>
                  </a:lnTo>
                  <a:lnTo>
                    <a:pt x="427923" y="32917"/>
                  </a:lnTo>
                  <a:lnTo>
                    <a:pt x="425391" y="32917"/>
                  </a:lnTo>
                  <a:lnTo>
                    <a:pt x="422859" y="32917"/>
                  </a:lnTo>
                  <a:lnTo>
                    <a:pt x="420326" y="32917"/>
                  </a:lnTo>
                  <a:lnTo>
                    <a:pt x="420326" y="10128"/>
                  </a:lnTo>
                  <a:lnTo>
                    <a:pt x="425391" y="10128"/>
                  </a:lnTo>
                  <a:lnTo>
                    <a:pt x="427923" y="10128"/>
                  </a:lnTo>
                  <a:lnTo>
                    <a:pt x="430455" y="10128"/>
                  </a:lnTo>
                  <a:lnTo>
                    <a:pt x="432987" y="10128"/>
                  </a:lnTo>
                  <a:lnTo>
                    <a:pt x="435519" y="10128"/>
                  </a:lnTo>
                  <a:lnTo>
                    <a:pt x="435519" y="12660"/>
                  </a:lnTo>
                  <a:lnTo>
                    <a:pt x="438051" y="17725"/>
                  </a:lnTo>
                  <a:lnTo>
                    <a:pt x="445647" y="15193"/>
                  </a:lnTo>
                  <a:lnTo>
                    <a:pt x="450712" y="17725"/>
                  </a:lnTo>
                  <a:lnTo>
                    <a:pt x="453244" y="17725"/>
                  </a:lnTo>
                  <a:lnTo>
                    <a:pt x="455776" y="20257"/>
                  </a:lnTo>
                  <a:lnTo>
                    <a:pt x="460840" y="22789"/>
                  </a:lnTo>
                  <a:lnTo>
                    <a:pt x="463372" y="25321"/>
                  </a:lnTo>
                  <a:lnTo>
                    <a:pt x="468436" y="25321"/>
                  </a:lnTo>
                  <a:lnTo>
                    <a:pt x="470968" y="30385"/>
                  </a:lnTo>
                  <a:lnTo>
                    <a:pt x="473500" y="32917"/>
                  </a:lnTo>
                  <a:lnTo>
                    <a:pt x="476032" y="32917"/>
                  </a:lnTo>
                  <a:lnTo>
                    <a:pt x="476032" y="35449"/>
                  </a:lnTo>
                  <a:lnTo>
                    <a:pt x="478565" y="37981"/>
                  </a:lnTo>
                  <a:lnTo>
                    <a:pt x="478565" y="40514"/>
                  </a:lnTo>
                  <a:lnTo>
                    <a:pt x="481097" y="43045"/>
                  </a:lnTo>
                  <a:lnTo>
                    <a:pt x="483629" y="45578"/>
                  </a:lnTo>
                  <a:lnTo>
                    <a:pt x="483629" y="43045"/>
                  </a:lnTo>
                  <a:lnTo>
                    <a:pt x="486161" y="48110"/>
                  </a:lnTo>
                  <a:lnTo>
                    <a:pt x="486161" y="50642"/>
                  </a:lnTo>
                  <a:lnTo>
                    <a:pt x="488693" y="50642"/>
                  </a:lnTo>
                  <a:lnTo>
                    <a:pt x="488693" y="53174"/>
                  </a:lnTo>
                  <a:lnTo>
                    <a:pt x="491225" y="53174"/>
                  </a:lnTo>
                  <a:lnTo>
                    <a:pt x="493757" y="53174"/>
                  </a:lnTo>
                  <a:lnTo>
                    <a:pt x="493757" y="50642"/>
                  </a:lnTo>
                  <a:lnTo>
                    <a:pt x="493757" y="53174"/>
                  </a:lnTo>
                  <a:lnTo>
                    <a:pt x="496289" y="55706"/>
                  </a:lnTo>
                  <a:lnTo>
                    <a:pt x="496289" y="58238"/>
                  </a:lnTo>
                  <a:lnTo>
                    <a:pt x="496289" y="60770"/>
                  </a:lnTo>
                  <a:lnTo>
                    <a:pt x="498821" y="63302"/>
                  </a:lnTo>
                  <a:lnTo>
                    <a:pt x="501353" y="63302"/>
                  </a:lnTo>
                  <a:lnTo>
                    <a:pt x="501353" y="65834"/>
                  </a:lnTo>
                  <a:lnTo>
                    <a:pt x="503885" y="68366"/>
                  </a:lnTo>
                  <a:lnTo>
                    <a:pt x="506417" y="73430"/>
                  </a:lnTo>
                  <a:lnTo>
                    <a:pt x="506417" y="75963"/>
                  </a:lnTo>
                  <a:lnTo>
                    <a:pt x="508950" y="78495"/>
                  </a:lnTo>
                  <a:lnTo>
                    <a:pt x="511482" y="75963"/>
                  </a:lnTo>
                  <a:lnTo>
                    <a:pt x="511482" y="78495"/>
                  </a:lnTo>
                  <a:lnTo>
                    <a:pt x="511482" y="81027"/>
                  </a:lnTo>
                  <a:lnTo>
                    <a:pt x="508950" y="81027"/>
                  </a:lnTo>
                  <a:lnTo>
                    <a:pt x="508950" y="83559"/>
                  </a:lnTo>
                  <a:lnTo>
                    <a:pt x="508950" y="86091"/>
                  </a:lnTo>
                  <a:lnTo>
                    <a:pt x="508950" y="88623"/>
                  </a:lnTo>
                  <a:lnTo>
                    <a:pt x="511482" y="88623"/>
                  </a:lnTo>
                  <a:lnTo>
                    <a:pt x="514014" y="88623"/>
                  </a:lnTo>
                  <a:lnTo>
                    <a:pt x="514014" y="86091"/>
                  </a:lnTo>
                  <a:lnTo>
                    <a:pt x="516546" y="81027"/>
                  </a:lnTo>
                  <a:lnTo>
                    <a:pt x="516546" y="78495"/>
                  </a:lnTo>
                  <a:lnTo>
                    <a:pt x="514014" y="78495"/>
                  </a:lnTo>
                  <a:lnTo>
                    <a:pt x="514014" y="73430"/>
                  </a:lnTo>
                  <a:lnTo>
                    <a:pt x="514014" y="68366"/>
                  </a:lnTo>
                  <a:lnTo>
                    <a:pt x="514014" y="65834"/>
                  </a:lnTo>
                  <a:lnTo>
                    <a:pt x="514014" y="63302"/>
                  </a:lnTo>
                  <a:lnTo>
                    <a:pt x="511482" y="60770"/>
                  </a:lnTo>
                  <a:lnTo>
                    <a:pt x="511482" y="58238"/>
                  </a:lnTo>
                  <a:lnTo>
                    <a:pt x="508950" y="58238"/>
                  </a:lnTo>
                  <a:lnTo>
                    <a:pt x="508950" y="63302"/>
                  </a:lnTo>
                  <a:lnTo>
                    <a:pt x="508950" y="60770"/>
                  </a:lnTo>
                  <a:lnTo>
                    <a:pt x="511482" y="60770"/>
                  </a:lnTo>
                  <a:lnTo>
                    <a:pt x="516546" y="60770"/>
                  </a:lnTo>
                  <a:lnTo>
                    <a:pt x="516546" y="58238"/>
                  </a:lnTo>
                  <a:lnTo>
                    <a:pt x="526674" y="51908"/>
                  </a:lnTo>
                  <a:lnTo>
                    <a:pt x="526674" y="49376"/>
                  </a:lnTo>
                  <a:lnTo>
                    <a:pt x="529206" y="49376"/>
                  </a:lnTo>
                  <a:lnTo>
                    <a:pt x="531738" y="46844"/>
                  </a:lnTo>
                  <a:lnTo>
                    <a:pt x="531738" y="44312"/>
                  </a:lnTo>
                  <a:lnTo>
                    <a:pt x="534271" y="37981"/>
                  </a:lnTo>
                  <a:lnTo>
                    <a:pt x="534271" y="35449"/>
                  </a:lnTo>
                  <a:lnTo>
                    <a:pt x="536802" y="32917"/>
                  </a:lnTo>
                  <a:lnTo>
                    <a:pt x="539335" y="30385"/>
                  </a:lnTo>
                  <a:lnTo>
                    <a:pt x="544399" y="27853"/>
                  </a:lnTo>
                  <a:lnTo>
                    <a:pt x="546931" y="25321"/>
                  </a:lnTo>
                  <a:lnTo>
                    <a:pt x="546931" y="27853"/>
                  </a:lnTo>
                  <a:lnTo>
                    <a:pt x="549463" y="27853"/>
                  </a:lnTo>
                  <a:lnTo>
                    <a:pt x="549463" y="30385"/>
                  </a:lnTo>
                  <a:lnTo>
                    <a:pt x="551995" y="30385"/>
                  </a:lnTo>
                  <a:lnTo>
                    <a:pt x="554527" y="30385"/>
                  </a:lnTo>
                  <a:lnTo>
                    <a:pt x="557059" y="30385"/>
                  </a:lnTo>
                  <a:lnTo>
                    <a:pt x="557059" y="27853"/>
                  </a:lnTo>
                  <a:lnTo>
                    <a:pt x="559591" y="27853"/>
                  </a:lnTo>
                  <a:lnTo>
                    <a:pt x="559591" y="25321"/>
                  </a:lnTo>
                  <a:lnTo>
                    <a:pt x="562123" y="25321"/>
                  </a:lnTo>
                  <a:lnTo>
                    <a:pt x="562123" y="22789"/>
                  </a:lnTo>
                  <a:lnTo>
                    <a:pt x="562123" y="20257"/>
                  </a:lnTo>
                  <a:lnTo>
                    <a:pt x="564656" y="20257"/>
                  </a:lnTo>
                  <a:lnTo>
                    <a:pt x="564656" y="17725"/>
                  </a:lnTo>
                  <a:lnTo>
                    <a:pt x="564656" y="15193"/>
                  </a:lnTo>
                  <a:lnTo>
                    <a:pt x="564656" y="12660"/>
                  </a:lnTo>
                  <a:lnTo>
                    <a:pt x="564656" y="12660"/>
                  </a:lnTo>
                  <a:lnTo>
                    <a:pt x="564656" y="10128"/>
                  </a:lnTo>
                  <a:lnTo>
                    <a:pt x="564656" y="7596"/>
                  </a:lnTo>
                  <a:lnTo>
                    <a:pt x="564656" y="5064"/>
                  </a:lnTo>
                  <a:lnTo>
                    <a:pt x="567187" y="5064"/>
                  </a:lnTo>
                  <a:lnTo>
                    <a:pt x="567187" y="2532"/>
                  </a:lnTo>
                  <a:lnTo>
                    <a:pt x="569720" y="2532"/>
                  </a:lnTo>
                  <a:lnTo>
                    <a:pt x="569720" y="0"/>
                  </a:lnTo>
                  <a:lnTo>
                    <a:pt x="572252" y="0"/>
                  </a:lnTo>
                  <a:lnTo>
                    <a:pt x="574784" y="0"/>
                  </a:lnTo>
                  <a:lnTo>
                    <a:pt x="577316" y="0"/>
                  </a:lnTo>
                  <a:lnTo>
                    <a:pt x="579848" y="0"/>
                  </a:lnTo>
                  <a:lnTo>
                    <a:pt x="582380" y="0"/>
                  </a:lnTo>
                  <a:lnTo>
                    <a:pt x="582380" y="2532"/>
                  </a:lnTo>
                  <a:lnTo>
                    <a:pt x="584912" y="2532"/>
                  </a:lnTo>
                  <a:lnTo>
                    <a:pt x="584912" y="5064"/>
                  </a:lnTo>
                  <a:lnTo>
                    <a:pt x="587444" y="5064"/>
                  </a:lnTo>
                  <a:lnTo>
                    <a:pt x="587444" y="7596"/>
                  </a:lnTo>
                  <a:lnTo>
                    <a:pt x="589976" y="7596"/>
                  </a:lnTo>
                  <a:lnTo>
                    <a:pt x="589976" y="10128"/>
                  </a:lnTo>
                  <a:lnTo>
                    <a:pt x="589976" y="12660"/>
                  </a:lnTo>
                  <a:lnTo>
                    <a:pt x="589976" y="15193"/>
                  </a:lnTo>
                  <a:lnTo>
                    <a:pt x="592508" y="15193"/>
                  </a:lnTo>
                  <a:lnTo>
                    <a:pt x="592508" y="17725"/>
                  </a:lnTo>
                  <a:lnTo>
                    <a:pt x="592508" y="20257"/>
                  </a:lnTo>
                  <a:lnTo>
                    <a:pt x="592508" y="22789"/>
                  </a:lnTo>
                  <a:lnTo>
                    <a:pt x="592508" y="25321"/>
                  </a:lnTo>
                  <a:lnTo>
                    <a:pt x="595041" y="25321"/>
                  </a:lnTo>
                  <a:lnTo>
                    <a:pt x="595041" y="27853"/>
                  </a:lnTo>
                  <a:lnTo>
                    <a:pt x="595041" y="30385"/>
                  </a:lnTo>
                  <a:lnTo>
                    <a:pt x="588710" y="30385"/>
                  </a:lnTo>
                  <a:close/>
                </a:path>
              </a:pathLst>
            </a:custGeom>
            <a:solidFill>
              <a:srgbClr val="65C8D0"/>
            </a:solidFill>
            <a:ln w="12660"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05CD6EB9-139F-4B51-8820-9A7B97AC9745}"/>
                </a:ext>
              </a:extLst>
            </p:cNvPr>
            <p:cNvSpPr/>
            <p:nvPr/>
          </p:nvSpPr>
          <p:spPr>
            <a:xfrm>
              <a:off x="8905351" y="3827091"/>
              <a:ext cx="898890" cy="929276"/>
            </a:xfrm>
            <a:custGeom>
              <a:avLst/>
              <a:gdLst>
                <a:gd name="connsiteX0" fmla="*/ 141796 w 898890"/>
                <a:gd name="connsiteY0" fmla="*/ 916616 h 929276"/>
                <a:gd name="connsiteX1" fmla="*/ 144329 w 898890"/>
                <a:gd name="connsiteY1" fmla="*/ 916616 h 929276"/>
                <a:gd name="connsiteX2" fmla="*/ 146861 w 898890"/>
                <a:gd name="connsiteY2" fmla="*/ 916616 h 929276"/>
                <a:gd name="connsiteX3" fmla="*/ 146861 w 898890"/>
                <a:gd name="connsiteY3" fmla="*/ 919148 h 929276"/>
                <a:gd name="connsiteX4" fmla="*/ 146861 w 898890"/>
                <a:gd name="connsiteY4" fmla="*/ 921680 h 929276"/>
                <a:gd name="connsiteX5" fmla="*/ 146861 w 898890"/>
                <a:gd name="connsiteY5" fmla="*/ 924212 h 929276"/>
                <a:gd name="connsiteX6" fmla="*/ 146861 w 898890"/>
                <a:gd name="connsiteY6" fmla="*/ 926744 h 929276"/>
                <a:gd name="connsiteX7" fmla="*/ 144329 w 898890"/>
                <a:gd name="connsiteY7" fmla="*/ 926744 h 929276"/>
                <a:gd name="connsiteX8" fmla="*/ 144329 w 898890"/>
                <a:gd name="connsiteY8" fmla="*/ 929276 h 929276"/>
                <a:gd name="connsiteX9" fmla="*/ 141796 w 898890"/>
                <a:gd name="connsiteY9" fmla="*/ 929276 h 929276"/>
                <a:gd name="connsiteX10" fmla="*/ 141796 w 898890"/>
                <a:gd name="connsiteY10" fmla="*/ 926744 h 929276"/>
                <a:gd name="connsiteX11" fmla="*/ 139265 w 898890"/>
                <a:gd name="connsiteY11" fmla="*/ 926744 h 929276"/>
                <a:gd name="connsiteX12" fmla="*/ 136733 w 898890"/>
                <a:gd name="connsiteY12" fmla="*/ 926744 h 929276"/>
                <a:gd name="connsiteX13" fmla="*/ 136733 w 898890"/>
                <a:gd name="connsiteY13" fmla="*/ 924212 h 929276"/>
                <a:gd name="connsiteX14" fmla="*/ 136733 w 898890"/>
                <a:gd name="connsiteY14" fmla="*/ 921680 h 929276"/>
                <a:gd name="connsiteX15" fmla="*/ 136733 w 898890"/>
                <a:gd name="connsiteY15" fmla="*/ 919148 h 929276"/>
                <a:gd name="connsiteX16" fmla="*/ 139265 w 898890"/>
                <a:gd name="connsiteY16" fmla="*/ 916616 h 929276"/>
                <a:gd name="connsiteX17" fmla="*/ 141796 w 898890"/>
                <a:gd name="connsiteY17" fmla="*/ 916616 h 929276"/>
                <a:gd name="connsiteX18" fmla="*/ 439317 w 898890"/>
                <a:gd name="connsiteY18" fmla="*/ 853313 h 929276"/>
                <a:gd name="connsiteX19" fmla="*/ 436785 w 898890"/>
                <a:gd name="connsiteY19" fmla="*/ 853313 h 929276"/>
                <a:gd name="connsiteX20" fmla="*/ 436785 w 898890"/>
                <a:gd name="connsiteY20" fmla="*/ 850781 h 929276"/>
                <a:gd name="connsiteX21" fmla="*/ 434253 w 898890"/>
                <a:gd name="connsiteY21" fmla="*/ 850781 h 929276"/>
                <a:gd name="connsiteX22" fmla="*/ 434253 w 898890"/>
                <a:gd name="connsiteY22" fmla="*/ 848249 h 929276"/>
                <a:gd name="connsiteX23" fmla="*/ 434253 w 898890"/>
                <a:gd name="connsiteY23" fmla="*/ 845717 h 929276"/>
                <a:gd name="connsiteX24" fmla="*/ 434253 w 898890"/>
                <a:gd name="connsiteY24" fmla="*/ 843185 h 929276"/>
                <a:gd name="connsiteX25" fmla="*/ 436785 w 898890"/>
                <a:gd name="connsiteY25" fmla="*/ 843185 h 929276"/>
                <a:gd name="connsiteX26" fmla="*/ 436785 w 898890"/>
                <a:gd name="connsiteY26" fmla="*/ 840653 h 929276"/>
                <a:gd name="connsiteX27" fmla="*/ 439317 w 898890"/>
                <a:gd name="connsiteY27" fmla="*/ 840653 h 929276"/>
                <a:gd name="connsiteX28" fmla="*/ 441849 w 898890"/>
                <a:gd name="connsiteY28" fmla="*/ 840653 h 929276"/>
                <a:gd name="connsiteX29" fmla="*/ 441849 w 898890"/>
                <a:gd name="connsiteY29" fmla="*/ 843185 h 929276"/>
                <a:gd name="connsiteX30" fmla="*/ 444381 w 898890"/>
                <a:gd name="connsiteY30" fmla="*/ 845717 h 929276"/>
                <a:gd name="connsiteX31" fmla="*/ 444381 w 898890"/>
                <a:gd name="connsiteY31" fmla="*/ 848249 h 929276"/>
                <a:gd name="connsiteX32" fmla="*/ 441849 w 898890"/>
                <a:gd name="connsiteY32" fmla="*/ 850781 h 929276"/>
                <a:gd name="connsiteX33" fmla="*/ 441849 w 898890"/>
                <a:gd name="connsiteY33" fmla="*/ 853313 h 929276"/>
                <a:gd name="connsiteX34" fmla="*/ 439317 w 898890"/>
                <a:gd name="connsiteY34" fmla="*/ 853313 h 929276"/>
                <a:gd name="connsiteX35" fmla="*/ 771020 w 898890"/>
                <a:gd name="connsiteY35" fmla="*/ 779883 h 929276"/>
                <a:gd name="connsiteX36" fmla="*/ 768488 w 898890"/>
                <a:gd name="connsiteY36" fmla="*/ 779883 h 929276"/>
                <a:gd name="connsiteX37" fmla="*/ 765956 w 898890"/>
                <a:gd name="connsiteY37" fmla="*/ 779883 h 929276"/>
                <a:gd name="connsiteX38" fmla="*/ 765956 w 898890"/>
                <a:gd name="connsiteY38" fmla="*/ 777351 h 929276"/>
                <a:gd name="connsiteX39" fmla="*/ 765956 w 898890"/>
                <a:gd name="connsiteY39" fmla="*/ 774819 h 929276"/>
                <a:gd name="connsiteX40" fmla="*/ 765956 w 898890"/>
                <a:gd name="connsiteY40" fmla="*/ 772287 h 929276"/>
                <a:gd name="connsiteX41" fmla="*/ 765956 w 898890"/>
                <a:gd name="connsiteY41" fmla="*/ 769754 h 929276"/>
                <a:gd name="connsiteX42" fmla="*/ 768488 w 898890"/>
                <a:gd name="connsiteY42" fmla="*/ 769754 h 929276"/>
                <a:gd name="connsiteX43" fmla="*/ 771020 w 898890"/>
                <a:gd name="connsiteY43" fmla="*/ 769754 h 929276"/>
                <a:gd name="connsiteX44" fmla="*/ 773552 w 898890"/>
                <a:gd name="connsiteY44" fmla="*/ 772287 h 929276"/>
                <a:gd name="connsiteX45" fmla="*/ 773552 w 898890"/>
                <a:gd name="connsiteY45" fmla="*/ 774819 h 929276"/>
                <a:gd name="connsiteX46" fmla="*/ 773552 w 898890"/>
                <a:gd name="connsiteY46" fmla="*/ 777351 h 929276"/>
                <a:gd name="connsiteX47" fmla="*/ 771020 w 898890"/>
                <a:gd name="connsiteY47" fmla="*/ 779883 h 929276"/>
                <a:gd name="connsiteX48" fmla="*/ 695058 w 898890"/>
                <a:gd name="connsiteY48" fmla="*/ 768488 h 929276"/>
                <a:gd name="connsiteX49" fmla="*/ 692525 w 898890"/>
                <a:gd name="connsiteY49" fmla="*/ 768488 h 929276"/>
                <a:gd name="connsiteX50" fmla="*/ 692525 w 898890"/>
                <a:gd name="connsiteY50" fmla="*/ 765956 h 929276"/>
                <a:gd name="connsiteX51" fmla="*/ 689994 w 898890"/>
                <a:gd name="connsiteY51" fmla="*/ 763424 h 929276"/>
                <a:gd name="connsiteX52" fmla="*/ 692525 w 898890"/>
                <a:gd name="connsiteY52" fmla="*/ 763424 h 929276"/>
                <a:gd name="connsiteX53" fmla="*/ 692525 w 898890"/>
                <a:gd name="connsiteY53" fmla="*/ 760892 h 929276"/>
                <a:gd name="connsiteX54" fmla="*/ 692525 w 898890"/>
                <a:gd name="connsiteY54" fmla="*/ 758360 h 929276"/>
                <a:gd name="connsiteX55" fmla="*/ 695058 w 898890"/>
                <a:gd name="connsiteY55" fmla="*/ 758360 h 929276"/>
                <a:gd name="connsiteX56" fmla="*/ 697590 w 898890"/>
                <a:gd name="connsiteY56" fmla="*/ 758360 h 929276"/>
                <a:gd name="connsiteX57" fmla="*/ 697590 w 898890"/>
                <a:gd name="connsiteY57" fmla="*/ 760892 h 929276"/>
                <a:gd name="connsiteX58" fmla="*/ 700122 w 898890"/>
                <a:gd name="connsiteY58" fmla="*/ 760892 h 929276"/>
                <a:gd name="connsiteX59" fmla="*/ 700122 w 898890"/>
                <a:gd name="connsiteY59" fmla="*/ 763424 h 929276"/>
                <a:gd name="connsiteX60" fmla="*/ 700122 w 898890"/>
                <a:gd name="connsiteY60" fmla="*/ 765956 h 929276"/>
                <a:gd name="connsiteX61" fmla="*/ 697590 w 898890"/>
                <a:gd name="connsiteY61" fmla="*/ 768488 h 929276"/>
                <a:gd name="connsiteX62" fmla="*/ 695058 w 898890"/>
                <a:gd name="connsiteY62" fmla="*/ 768488 h 929276"/>
                <a:gd name="connsiteX63" fmla="*/ 768488 w 898890"/>
                <a:gd name="connsiteY63" fmla="*/ 752030 h 929276"/>
                <a:gd name="connsiteX64" fmla="*/ 771020 w 898890"/>
                <a:gd name="connsiteY64" fmla="*/ 752030 h 929276"/>
                <a:gd name="connsiteX65" fmla="*/ 776085 w 898890"/>
                <a:gd name="connsiteY65" fmla="*/ 758360 h 929276"/>
                <a:gd name="connsiteX66" fmla="*/ 776085 w 898890"/>
                <a:gd name="connsiteY66" fmla="*/ 760892 h 929276"/>
                <a:gd name="connsiteX67" fmla="*/ 773552 w 898890"/>
                <a:gd name="connsiteY67" fmla="*/ 760892 h 929276"/>
                <a:gd name="connsiteX68" fmla="*/ 771020 w 898890"/>
                <a:gd name="connsiteY68" fmla="*/ 765956 h 929276"/>
                <a:gd name="connsiteX69" fmla="*/ 768488 w 898890"/>
                <a:gd name="connsiteY69" fmla="*/ 768488 h 929276"/>
                <a:gd name="connsiteX70" fmla="*/ 765956 w 898890"/>
                <a:gd name="connsiteY70" fmla="*/ 768488 h 929276"/>
                <a:gd name="connsiteX71" fmla="*/ 763424 w 898890"/>
                <a:gd name="connsiteY71" fmla="*/ 768488 h 929276"/>
                <a:gd name="connsiteX72" fmla="*/ 763424 w 898890"/>
                <a:gd name="connsiteY72" fmla="*/ 771021 h 929276"/>
                <a:gd name="connsiteX73" fmla="*/ 760892 w 898890"/>
                <a:gd name="connsiteY73" fmla="*/ 771021 h 929276"/>
                <a:gd name="connsiteX74" fmla="*/ 758360 w 898890"/>
                <a:gd name="connsiteY74" fmla="*/ 773553 h 929276"/>
                <a:gd name="connsiteX75" fmla="*/ 758360 w 898890"/>
                <a:gd name="connsiteY75" fmla="*/ 776085 h 929276"/>
                <a:gd name="connsiteX76" fmla="*/ 755827 w 898890"/>
                <a:gd name="connsiteY76" fmla="*/ 776085 h 929276"/>
                <a:gd name="connsiteX77" fmla="*/ 755827 w 898890"/>
                <a:gd name="connsiteY77" fmla="*/ 778617 h 929276"/>
                <a:gd name="connsiteX78" fmla="*/ 758360 w 898890"/>
                <a:gd name="connsiteY78" fmla="*/ 778617 h 929276"/>
                <a:gd name="connsiteX79" fmla="*/ 758360 w 898890"/>
                <a:gd name="connsiteY79" fmla="*/ 776085 h 929276"/>
                <a:gd name="connsiteX80" fmla="*/ 758360 w 898890"/>
                <a:gd name="connsiteY80" fmla="*/ 778617 h 929276"/>
                <a:gd name="connsiteX81" fmla="*/ 758360 w 898890"/>
                <a:gd name="connsiteY81" fmla="*/ 781149 h 929276"/>
                <a:gd name="connsiteX82" fmla="*/ 755827 w 898890"/>
                <a:gd name="connsiteY82" fmla="*/ 781149 h 929276"/>
                <a:gd name="connsiteX83" fmla="*/ 754562 w 898890"/>
                <a:gd name="connsiteY83" fmla="*/ 781149 h 929276"/>
                <a:gd name="connsiteX84" fmla="*/ 754562 w 898890"/>
                <a:gd name="connsiteY84" fmla="*/ 777351 h 929276"/>
                <a:gd name="connsiteX85" fmla="*/ 757094 w 898890"/>
                <a:gd name="connsiteY85" fmla="*/ 777351 h 929276"/>
                <a:gd name="connsiteX86" fmla="*/ 757094 w 898890"/>
                <a:gd name="connsiteY86" fmla="*/ 774819 h 929276"/>
                <a:gd name="connsiteX87" fmla="*/ 757094 w 898890"/>
                <a:gd name="connsiteY87" fmla="*/ 772287 h 929276"/>
                <a:gd name="connsiteX88" fmla="*/ 754562 w 898890"/>
                <a:gd name="connsiteY88" fmla="*/ 767223 h 929276"/>
                <a:gd name="connsiteX89" fmla="*/ 749497 w 898890"/>
                <a:gd name="connsiteY89" fmla="*/ 764690 h 929276"/>
                <a:gd name="connsiteX90" fmla="*/ 749497 w 898890"/>
                <a:gd name="connsiteY90" fmla="*/ 762158 h 929276"/>
                <a:gd name="connsiteX91" fmla="*/ 746966 w 898890"/>
                <a:gd name="connsiteY91" fmla="*/ 762158 h 929276"/>
                <a:gd name="connsiteX92" fmla="*/ 744434 w 898890"/>
                <a:gd name="connsiteY92" fmla="*/ 759626 h 929276"/>
                <a:gd name="connsiteX93" fmla="*/ 741901 w 898890"/>
                <a:gd name="connsiteY93" fmla="*/ 759626 h 929276"/>
                <a:gd name="connsiteX94" fmla="*/ 739369 w 898890"/>
                <a:gd name="connsiteY94" fmla="*/ 759626 h 929276"/>
                <a:gd name="connsiteX95" fmla="*/ 736837 w 898890"/>
                <a:gd name="connsiteY95" fmla="*/ 759626 h 929276"/>
                <a:gd name="connsiteX96" fmla="*/ 736837 w 898890"/>
                <a:gd name="connsiteY96" fmla="*/ 757094 h 929276"/>
                <a:gd name="connsiteX97" fmla="*/ 734305 w 898890"/>
                <a:gd name="connsiteY97" fmla="*/ 754562 h 929276"/>
                <a:gd name="connsiteX98" fmla="*/ 734305 w 898890"/>
                <a:gd name="connsiteY98" fmla="*/ 752030 h 929276"/>
                <a:gd name="connsiteX99" fmla="*/ 731773 w 898890"/>
                <a:gd name="connsiteY99" fmla="*/ 752030 h 929276"/>
                <a:gd name="connsiteX100" fmla="*/ 731773 w 898890"/>
                <a:gd name="connsiteY100" fmla="*/ 752030 h 929276"/>
                <a:gd name="connsiteX101" fmla="*/ 731773 w 898890"/>
                <a:gd name="connsiteY101" fmla="*/ 749498 h 929276"/>
                <a:gd name="connsiteX102" fmla="*/ 731773 w 898890"/>
                <a:gd name="connsiteY102" fmla="*/ 746966 h 929276"/>
                <a:gd name="connsiteX103" fmla="*/ 734305 w 898890"/>
                <a:gd name="connsiteY103" fmla="*/ 746966 h 929276"/>
                <a:gd name="connsiteX104" fmla="*/ 741901 w 898890"/>
                <a:gd name="connsiteY104" fmla="*/ 749498 h 929276"/>
                <a:gd name="connsiteX105" fmla="*/ 741901 w 898890"/>
                <a:gd name="connsiteY105" fmla="*/ 752030 h 929276"/>
                <a:gd name="connsiteX106" fmla="*/ 744434 w 898890"/>
                <a:gd name="connsiteY106" fmla="*/ 752030 h 929276"/>
                <a:gd name="connsiteX107" fmla="*/ 746966 w 898890"/>
                <a:gd name="connsiteY107" fmla="*/ 752030 h 929276"/>
                <a:gd name="connsiteX108" fmla="*/ 749497 w 898890"/>
                <a:gd name="connsiteY108" fmla="*/ 752030 h 929276"/>
                <a:gd name="connsiteX109" fmla="*/ 752029 w 898890"/>
                <a:gd name="connsiteY109" fmla="*/ 752030 h 929276"/>
                <a:gd name="connsiteX110" fmla="*/ 752029 w 898890"/>
                <a:gd name="connsiteY110" fmla="*/ 749498 h 929276"/>
                <a:gd name="connsiteX111" fmla="*/ 754562 w 898890"/>
                <a:gd name="connsiteY111" fmla="*/ 746966 h 929276"/>
                <a:gd name="connsiteX112" fmla="*/ 757094 w 898890"/>
                <a:gd name="connsiteY112" fmla="*/ 746966 h 929276"/>
                <a:gd name="connsiteX113" fmla="*/ 757094 w 898890"/>
                <a:gd name="connsiteY113" fmla="*/ 744434 h 929276"/>
                <a:gd name="connsiteX114" fmla="*/ 759626 w 898890"/>
                <a:gd name="connsiteY114" fmla="*/ 744434 h 929276"/>
                <a:gd name="connsiteX115" fmla="*/ 764690 w 898890"/>
                <a:gd name="connsiteY115" fmla="*/ 746966 h 929276"/>
                <a:gd name="connsiteX116" fmla="*/ 764690 w 898890"/>
                <a:gd name="connsiteY116" fmla="*/ 749498 h 929276"/>
                <a:gd name="connsiteX117" fmla="*/ 767222 w 898890"/>
                <a:gd name="connsiteY117" fmla="*/ 749498 h 929276"/>
                <a:gd name="connsiteX118" fmla="*/ 768488 w 898890"/>
                <a:gd name="connsiteY118" fmla="*/ 752030 h 929276"/>
                <a:gd name="connsiteX119" fmla="*/ 730507 w 898890"/>
                <a:gd name="connsiteY119" fmla="*/ 710251 h 929276"/>
                <a:gd name="connsiteX120" fmla="*/ 727975 w 898890"/>
                <a:gd name="connsiteY120" fmla="*/ 710251 h 929276"/>
                <a:gd name="connsiteX121" fmla="*/ 725443 w 898890"/>
                <a:gd name="connsiteY121" fmla="*/ 710251 h 929276"/>
                <a:gd name="connsiteX122" fmla="*/ 725443 w 898890"/>
                <a:gd name="connsiteY122" fmla="*/ 707718 h 929276"/>
                <a:gd name="connsiteX123" fmla="*/ 725443 w 898890"/>
                <a:gd name="connsiteY123" fmla="*/ 705186 h 929276"/>
                <a:gd name="connsiteX124" fmla="*/ 725443 w 898890"/>
                <a:gd name="connsiteY124" fmla="*/ 702654 h 929276"/>
                <a:gd name="connsiteX125" fmla="*/ 725443 w 898890"/>
                <a:gd name="connsiteY125" fmla="*/ 701388 h 929276"/>
                <a:gd name="connsiteX126" fmla="*/ 727975 w 898890"/>
                <a:gd name="connsiteY126" fmla="*/ 701388 h 929276"/>
                <a:gd name="connsiteX127" fmla="*/ 730507 w 898890"/>
                <a:gd name="connsiteY127" fmla="*/ 701388 h 929276"/>
                <a:gd name="connsiteX128" fmla="*/ 733039 w 898890"/>
                <a:gd name="connsiteY128" fmla="*/ 701388 h 929276"/>
                <a:gd name="connsiteX129" fmla="*/ 733039 w 898890"/>
                <a:gd name="connsiteY129" fmla="*/ 703920 h 929276"/>
                <a:gd name="connsiteX130" fmla="*/ 733039 w 898890"/>
                <a:gd name="connsiteY130" fmla="*/ 706452 h 929276"/>
                <a:gd name="connsiteX131" fmla="*/ 733039 w 898890"/>
                <a:gd name="connsiteY131" fmla="*/ 708985 h 929276"/>
                <a:gd name="connsiteX132" fmla="*/ 733039 w 898890"/>
                <a:gd name="connsiteY132" fmla="*/ 711516 h 929276"/>
                <a:gd name="connsiteX133" fmla="*/ 730507 w 898890"/>
                <a:gd name="connsiteY133" fmla="*/ 711516 h 929276"/>
                <a:gd name="connsiteX134" fmla="*/ 716580 w 898890"/>
                <a:gd name="connsiteY134" fmla="*/ 696324 h 929276"/>
                <a:gd name="connsiteX135" fmla="*/ 721645 w 898890"/>
                <a:gd name="connsiteY135" fmla="*/ 698856 h 929276"/>
                <a:gd name="connsiteX136" fmla="*/ 719113 w 898890"/>
                <a:gd name="connsiteY136" fmla="*/ 701388 h 929276"/>
                <a:gd name="connsiteX137" fmla="*/ 716580 w 898890"/>
                <a:gd name="connsiteY137" fmla="*/ 701388 h 929276"/>
                <a:gd name="connsiteX138" fmla="*/ 714048 w 898890"/>
                <a:gd name="connsiteY138" fmla="*/ 703920 h 929276"/>
                <a:gd name="connsiteX139" fmla="*/ 711516 w 898890"/>
                <a:gd name="connsiteY139" fmla="*/ 703920 h 929276"/>
                <a:gd name="connsiteX140" fmla="*/ 711516 w 898890"/>
                <a:gd name="connsiteY140" fmla="*/ 706452 h 929276"/>
                <a:gd name="connsiteX141" fmla="*/ 708984 w 898890"/>
                <a:gd name="connsiteY141" fmla="*/ 706452 h 929276"/>
                <a:gd name="connsiteX142" fmla="*/ 706452 w 898890"/>
                <a:gd name="connsiteY142" fmla="*/ 706452 h 929276"/>
                <a:gd name="connsiteX143" fmla="*/ 703920 w 898890"/>
                <a:gd name="connsiteY143" fmla="*/ 706452 h 929276"/>
                <a:gd name="connsiteX144" fmla="*/ 701388 w 898890"/>
                <a:gd name="connsiteY144" fmla="*/ 708985 h 929276"/>
                <a:gd name="connsiteX145" fmla="*/ 698855 w 898890"/>
                <a:gd name="connsiteY145" fmla="*/ 711516 h 929276"/>
                <a:gd name="connsiteX146" fmla="*/ 696324 w 898890"/>
                <a:gd name="connsiteY146" fmla="*/ 711516 h 929276"/>
                <a:gd name="connsiteX147" fmla="*/ 688727 w 898890"/>
                <a:gd name="connsiteY147" fmla="*/ 711516 h 929276"/>
                <a:gd name="connsiteX148" fmla="*/ 686195 w 898890"/>
                <a:gd name="connsiteY148" fmla="*/ 708985 h 929276"/>
                <a:gd name="connsiteX149" fmla="*/ 681131 w 898890"/>
                <a:gd name="connsiteY149" fmla="*/ 711516 h 929276"/>
                <a:gd name="connsiteX150" fmla="*/ 676067 w 898890"/>
                <a:gd name="connsiteY150" fmla="*/ 708985 h 929276"/>
                <a:gd name="connsiteX151" fmla="*/ 673535 w 898890"/>
                <a:gd name="connsiteY151" fmla="*/ 708985 h 929276"/>
                <a:gd name="connsiteX152" fmla="*/ 671003 w 898890"/>
                <a:gd name="connsiteY152" fmla="*/ 708985 h 929276"/>
                <a:gd name="connsiteX153" fmla="*/ 671003 w 898890"/>
                <a:gd name="connsiteY153" fmla="*/ 706452 h 929276"/>
                <a:gd name="connsiteX154" fmla="*/ 671003 w 898890"/>
                <a:gd name="connsiteY154" fmla="*/ 703920 h 929276"/>
                <a:gd name="connsiteX155" fmla="*/ 671003 w 898890"/>
                <a:gd name="connsiteY155" fmla="*/ 701388 h 929276"/>
                <a:gd name="connsiteX156" fmla="*/ 673535 w 898890"/>
                <a:gd name="connsiteY156" fmla="*/ 701388 h 929276"/>
                <a:gd name="connsiteX157" fmla="*/ 676067 w 898890"/>
                <a:gd name="connsiteY157" fmla="*/ 698856 h 929276"/>
                <a:gd name="connsiteX158" fmla="*/ 676067 w 898890"/>
                <a:gd name="connsiteY158" fmla="*/ 696324 h 929276"/>
                <a:gd name="connsiteX159" fmla="*/ 678599 w 898890"/>
                <a:gd name="connsiteY159" fmla="*/ 696324 h 929276"/>
                <a:gd name="connsiteX160" fmla="*/ 681131 w 898890"/>
                <a:gd name="connsiteY160" fmla="*/ 696324 h 929276"/>
                <a:gd name="connsiteX161" fmla="*/ 686195 w 898890"/>
                <a:gd name="connsiteY161" fmla="*/ 696324 h 929276"/>
                <a:gd name="connsiteX162" fmla="*/ 693792 w 898890"/>
                <a:gd name="connsiteY162" fmla="*/ 696324 h 929276"/>
                <a:gd name="connsiteX163" fmla="*/ 701388 w 898890"/>
                <a:gd name="connsiteY163" fmla="*/ 696324 h 929276"/>
                <a:gd name="connsiteX164" fmla="*/ 708984 w 898890"/>
                <a:gd name="connsiteY164" fmla="*/ 696324 h 929276"/>
                <a:gd name="connsiteX165" fmla="*/ 714048 w 898890"/>
                <a:gd name="connsiteY165" fmla="*/ 693792 h 929276"/>
                <a:gd name="connsiteX166" fmla="*/ 716580 w 898890"/>
                <a:gd name="connsiteY166" fmla="*/ 693792 h 929276"/>
                <a:gd name="connsiteX167" fmla="*/ 716580 w 898890"/>
                <a:gd name="connsiteY167" fmla="*/ 696324 h 929276"/>
                <a:gd name="connsiteX168" fmla="*/ 763424 w 898890"/>
                <a:gd name="connsiteY168" fmla="*/ 701388 h 929276"/>
                <a:gd name="connsiteX169" fmla="*/ 760892 w 898890"/>
                <a:gd name="connsiteY169" fmla="*/ 701388 h 929276"/>
                <a:gd name="connsiteX170" fmla="*/ 760892 w 898890"/>
                <a:gd name="connsiteY170" fmla="*/ 698856 h 929276"/>
                <a:gd name="connsiteX171" fmla="*/ 758360 w 898890"/>
                <a:gd name="connsiteY171" fmla="*/ 698856 h 929276"/>
                <a:gd name="connsiteX172" fmla="*/ 758360 w 898890"/>
                <a:gd name="connsiteY172" fmla="*/ 696324 h 929276"/>
                <a:gd name="connsiteX173" fmla="*/ 758360 w 898890"/>
                <a:gd name="connsiteY173" fmla="*/ 693792 h 929276"/>
                <a:gd name="connsiteX174" fmla="*/ 760892 w 898890"/>
                <a:gd name="connsiteY174" fmla="*/ 693792 h 929276"/>
                <a:gd name="connsiteX175" fmla="*/ 760892 w 898890"/>
                <a:gd name="connsiteY175" fmla="*/ 691260 h 929276"/>
                <a:gd name="connsiteX176" fmla="*/ 763424 w 898890"/>
                <a:gd name="connsiteY176" fmla="*/ 691260 h 929276"/>
                <a:gd name="connsiteX177" fmla="*/ 765956 w 898890"/>
                <a:gd name="connsiteY177" fmla="*/ 691260 h 929276"/>
                <a:gd name="connsiteX178" fmla="*/ 765956 w 898890"/>
                <a:gd name="connsiteY178" fmla="*/ 693792 h 929276"/>
                <a:gd name="connsiteX179" fmla="*/ 768488 w 898890"/>
                <a:gd name="connsiteY179" fmla="*/ 693792 h 929276"/>
                <a:gd name="connsiteX180" fmla="*/ 768488 w 898890"/>
                <a:gd name="connsiteY180" fmla="*/ 696324 h 929276"/>
                <a:gd name="connsiteX181" fmla="*/ 768488 w 898890"/>
                <a:gd name="connsiteY181" fmla="*/ 698856 h 929276"/>
                <a:gd name="connsiteX182" fmla="*/ 765956 w 898890"/>
                <a:gd name="connsiteY182" fmla="*/ 698856 h 929276"/>
                <a:gd name="connsiteX183" fmla="*/ 765956 w 898890"/>
                <a:gd name="connsiteY183" fmla="*/ 701388 h 929276"/>
                <a:gd name="connsiteX184" fmla="*/ 763424 w 898890"/>
                <a:gd name="connsiteY184" fmla="*/ 701388 h 929276"/>
                <a:gd name="connsiteX185" fmla="*/ 421592 w 898890"/>
                <a:gd name="connsiteY185" fmla="*/ 689994 h 929276"/>
                <a:gd name="connsiteX186" fmla="*/ 419060 w 898890"/>
                <a:gd name="connsiteY186" fmla="*/ 689994 h 929276"/>
                <a:gd name="connsiteX187" fmla="*/ 419060 w 898890"/>
                <a:gd name="connsiteY187" fmla="*/ 687462 h 929276"/>
                <a:gd name="connsiteX188" fmla="*/ 416528 w 898890"/>
                <a:gd name="connsiteY188" fmla="*/ 687462 h 929276"/>
                <a:gd name="connsiteX189" fmla="*/ 416528 w 898890"/>
                <a:gd name="connsiteY189" fmla="*/ 684930 h 929276"/>
                <a:gd name="connsiteX190" fmla="*/ 416528 w 898890"/>
                <a:gd name="connsiteY190" fmla="*/ 682398 h 929276"/>
                <a:gd name="connsiteX191" fmla="*/ 416528 w 898890"/>
                <a:gd name="connsiteY191" fmla="*/ 679865 h 929276"/>
                <a:gd name="connsiteX192" fmla="*/ 419060 w 898890"/>
                <a:gd name="connsiteY192" fmla="*/ 679865 h 929276"/>
                <a:gd name="connsiteX193" fmla="*/ 419060 w 898890"/>
                <a:gd name="connsiteY193" fmla="*/ 677333 h 929276"/>
                <a:gd name="connsiteX194" fmla="*/ 421592 w 898890"/>
                <a:gd name="connsiteY194" fmla="*/ 677333 h 929276"/>
                <a:gd name="connsiteX195" fmla="*/ 424125 w 898890"/>
                <a:gd name="connsiteY195" fmla="*/ 679865 h 929276"/>
                <a:gd name="connsiteX196" fmla="*/ 424125 w 898890"/>
                <a:gd name="connsiteY196" fmla="*/ 682398 h 929276"/>
                <a:gd name="connsiteX197" fmla="*/ 426656 w 898890"/>
                <a:gd name="connsiteY197" fmla="*/ 682398 h 929276"/>
                <a:gd name="connsiteX198" fmla="*/ 424125 w 898890"/>
                <a:gd name="connsiteY198" fmla="*/ 684930 h 929276"/>
                <a:gd name="connsiteX199" fmla="*/ 424125 w 898890"/>
                <a:gd name="connsiteY199" fmla="*/ 687462 h 929276"/>
                <a:gd name="connsiteX200" fmla="*/ 421592 w 898890"/>
                <a:gd name="connsiteY200" fmla="*/ 689994 h 929276"/>
                <a:gd name="connsiteX201" fmla="*/ 455776 w 898890"/>
                <a:gd name="connsiteY201" fmla="*/ 657077 h 929276"/>
                <a:gd name="connsiteX202" fmla="*/ 455776 w 898890"/>
                <a:gd name="connsiteY202" fmla="*/ 659609 h 929276"/>
                <a:gd name="connsiteX203" fmla="*/ 455776 w 898890"/>
                <a:gd name="connsiteY203" fmla="*/ 657077 h 929276"/>
                <a:gd name="connsiteX204" fmla="*/ 458307 w 898890"/>
                <a:gd name="connsiteY204" fmla="*/ 657077 h 929276"/>
                <a:gd name="connsiteX205" fmla="*/ 458307 w 898890"/>
                <a:gd name="connsiteY205" fmla="*/ 654544 h 929276"/>
                <a:gd name="connsiteX206" fmla="*/ 460839 w 898890"/>
                <a:gd name="connsiteY206" fmla="*/ 657077 h 929276"/>
                <a:gd name="connsiteX207" fmla="*/ 465904 w 898890"/>
                <a:gd name="connsiteY207" fmla="*/ 659609 h 929276"/>
                <a:gd name="connsiteX208" fmla="*/ 468436 w 898890"/>
                <a:gd name="connsiteY208" fmla="*/ 659609 h 929276"/>
                <a:gd name="connsiteX209" fmla="*/ 468436 w 898890"/>
                <a:gd name="connsiteY209" fmla="*/ 657077 h 929276"/>
                <a:gd name="connsiteX210" fmla="*/ 473500 w 898890"/>
                <a:gd name="connsiteY210" fmla="*/ 657077 h 929276"/>
                <a:gd name="connsiteX211" fmla="*/ 473500 w 898890"/>
                <a:gd name="connsiteY211" fmla="*/ 659609 h 929276"/>
                <a:gd name="connsiteX212" fmla="*/ 476032 w 898890"/>
                <a:gd name="connsiteY212" fmla="*/ 659609 h 929276"/>
                <a:gd name="connsiteX213" fmla="*/ 476032 w 898890"/>
                <a:gd name="connsiteY213" fmla="*/ 662141 h 929276"/>
                <a:gd name="connsiteX214" fmla="*/ 478564 w 898890"/>
                <a:gd name="connsiteY214" fmla="*/ 662141 h 929276"/>
                <a:gd name="connsiteX215" fmla="*/ 481097 w 898890"/>
                <a:gd name="connsiteY215" fmla="*/ 662141 h 929276"/>
                <a:gd name="connsiteX216" fmla="*/ 483628 w 898890"/>
                <a:gd name="connsiteY216" fmla="*/ 662141 h 929276"/>
                <a:gd name="connsiteX217" fmla="*/ 486160 w 898890"/>
                <a:gd name="connsiteY217" fmla="*/ 659609 h 929276"/>
                <a:gd name="connsiteX218" fmla="*/ 486160 w 898890"/>
                <a:gd name="connsiteY218" fmla="*/ 657077 h 929276"/>
                <a:gd name="connsiteX219" fmla="*/ 486160 w 898890"/>
                <a:gd name="connsiteY219" fmla="*/ 654544 h 929276"/>
                <a:gd name="connsiteX220" fmla="*/ 488693 w 898890"/>
                <a:gd name="connsiteY220" fmla="*/ 654544 h 929276"/>
                <a:gd name="connsiteX221" fmla="*/ 488693 w 898890"/>
                <a:gd name="connsiteY221" fmla="*/ 657077 h 929276"/>
                <a:gd name="connsiteX222" fmla="*/ 491225 w 898890"/>
                <a:gd name="connsiteY222" fmla="*/ 657077 h 929276"/>
                <a:gd name="connsiteX223" fmla="*/ 493757 w 898890"/>
                <a:gd name="connsiteY223" fmla="*/ 657077 h 929276"/>
                <a:gd name="connsiteX224" fmla="*/ 493757 w 898890"/>
                <a:gd name="connsiteY224" fmla="*/ 654544 h 929276"/>
                <a:gd name="connsiteX225" fmla="*/ 496288 w 898890"/>
                <a:gd name="connsiteY225" fmla="*/ 654544 h 929276"/>
                <a:gd name="connsiteX226" fmla="*/ 496288 w 898890"/>
                <a:gd name="connsiteY226" fmla="*/ 657077 h 929276"/>
                <a:gd name="connsiteX227" fmla="*/ 498821 w 898890"/>
                <a:gd name="connsiteY227" fmla="*/ 657077 h 929276"/>
                <a:gd name="connsiteX228" fmla="*/ 498821 w 898890"/>
                <a:gd name="connsiteY228" fmla="*/ 659609 h 929276"/>
                <a:gd name="connsiteX229" fmla="*/ 501353 w 898890"/>
                <a:gd name="connsiteY229" fmla="*/ 662141 h 929276"/>
                <a:gd name="connsiteX230" fmla="*/ 503885 w 898890"/>
                <a:gd name="connsiteY230" fmla="*/ 664673 h 929276"/>
                <a:gd name="connsiteX231" fmla="*/ 506417 w 898890"/>
                <a:gd name="connsiteY231" fmla="*/ 669737 h 929276"/>
                <a:gd name="connsiteX232" fmla="*/ 508949 w 898890"/>
                <a:gd name="connsiteY232" fmla="*/ 669737 h 929276"/>
                <a:gd name="connsiteX233" fmla="*/ 511481 w 898890"/>
                <a:gd name="connsiteY233" fmla="*/ 669737 h 929276"/>
                <a:gd name="connsiteX234" fmla="*/ 516546 w 898890"/>
                <a:gd name="connsiteY234" fmla="*/ 667205 h 929276"/>
                <a:gd name="connsiteX235" fmla="*/ 516546 w 898890"/>
                <a:gd name="connsiteY235" fmla="*/ 669737 h 929276"/>
                <a:gd name="connsiteX236" fmla="*/ 524142 w 898890"/>
                <a:gd name="connsiteY236" fmla="*/ 672269 h 929276"/>
                <a:gd name="connsiteX237" fmla="*/ 524142 w 898890"/>
                <a:gd name="connsiteY237" fmla="*/ 674801 h 929276"/>
                <a:gd name="connsiteX238" fmla="*/ 526674 w 898890"/>
                <a:gd name="connsiteY238" fmla="*/ 674801 h 929276"/>
                <a:gd name="connsiteX239" fmla="*/ 526674 w 898890"/>
                <a:gd name="connsiteY239" fmla="*/ 672269 h 929276"/>
                <a:gd name="connsiteX240" fmla="*/ 529206 w 898890"/>
                <a:gd name="connsiteY240" fmla="*/ 669737 h 929276"/>
                <a:gd name="connsiteX241" fmla="*/ 531738 w 898890"/>
                <a:gd name="connsiteY241" fmla="*/ 669737 h 929276"/>
                <a:gd name="connsiteX242" fmla="*/ 534270 w 898890"/>
                <a:gd name="connsiteY242" fmla="*/ 672269 h 929276"/>
                <a:gd name="connsiteX243" fmla="*/ 534270 w 898890"/>
                <a:gd name="connsiteY243" fmla="*/ 674801 h 929276"/>
                <a:gd name="connsiteX244" fmla="*/ 534270 w 898890"/>
                <a:gd name="connsiteY244" fmla="*/ 677333 h 929276"/>
                <a:gd name="connsiteX245" fmla="*/ 536802 w 898890"/>
                <a:gd name="connsiteY245" fmla="*/ 677333 h 929276"/>
                <a:gd name="connsiteX246" fmla="*/ 536802 w 898890"/>
                <a:gd name="connsiteY246" fmla="*/ 679865 h 929276"/>
                <a:gd name="connsiteX247" fmla="*/ 539334 w 898890"/>
                <a:gd name="connsiteY247" fmla="*/ 679865 h 929276"/>
                <a:gd name="connsiteX248" fmla="*/ 539334 w 898890"/>
                <a:gd name="connsiteY248" fmla="*/ 682398 h 929276"/>
                <a:gd name="connsiteX249" fmla="*/ 539334 w 898890"/>
                <a:gd name="connsiteY249" fmla="*/ 684930 h 929276"/>
                <a:gd name="connsiteX250" fmla="*/ 541867 w 898890"/>
                <a:gd name="connsiteY250" fmla="*/ 687462 h 929276"/>
                <a:gd name="connsiteX251" fmla="*/ 541867 w 898890"/>
                <a:gd name="connsiteY251" fmla="*/ 689994 h 929276"/>
                <a:gd name="connsiteX252" fmla="*/ 541867 w 898890"/>
                <a:gd name="connsiteY252" fmla="*/ 692526 h 929276"/>
                <a:gd name="connsiteX253" fmla="*/ 541867 w 898890"/>
                <a:gd name="connsiteY253" fmla="*/ 695058 h 929276"/>
                <a:gd name="connsiteX254" fmla="*/ 546930 w 898890"/>
                <a:gd name="connsiteY254" fmla="*/ 695058 h 929276"/>
                <a:gd name="connsiteX255" fmla="*/ 549462 w 898890"/>
                <a:gd name="connsiteY255" fmla="*/ 695058 h 929276"/>
                <a:gd name="connsiteX256" fmla="*/ 551995 w 898890"/>
                <a:gd name="connsiteY256" fmla="*/ 695058 h 929276"/>
                <a:gd name="connsiteX257" fmla="*/ 557059 w 898890"/>
                <a:gd name="connsiteY257" fmla="*/ 697590 h 929276"/>
                <a:gd name="connsiteX258" fmla="*/ 565921 w 898890"/>
                <a:gd name="connsiteY258" fmla="*/ 700122 h 929276"/>
                <a:gd name="connsiteX259" fmla="*/ 568453 w 898890"/>
                <a:gd name="connsiteY259" fmla="*/ 697590 h 929276"/>
                <a:gd name="connsiteX260" fmla="*/ 570985 w 898890"/>
                <a:gd name="connsiteY260" fmla="*/ 697590 h 929276"/>
                <a:gd name="connsiteX261" fmla="*/ 573518 w 898890"/>
                <a:gd name="connsiteY261" fmla="*/ 697590 h 929276"/>
                <a:gd name="connsiteX262" fmla="*/ 578581 w 898890"/>
                <a:gd name="connsiteY262" fmla="*/ 697590 h 929276"/>
                <a:gd name="connsiteX263" fmla="*/ 583646 w 898890"/>
                <a:gd name="connsiteY263" fmla="*/ 700122 h 929276"/>
                <a:gd name="connsiteX264" fmla="*/ 586178 w 898890"/>
                <a:gd name="connsiteY264" fmla="*/ 700122 h 929276"/>
                <a:gd name="connsiteX265" fmla="*/ 588710 w 898890"/>
                <a:gd name="connsiteY265" fmla="*/ 700122 h 929276"/>
                <a:gd name="connsiteX266" fmla="*/ 591242 w 898890"/>
                <a:gd name="connsiteY266" fmla="*/ 702654 h 929276"/>
                <a:gd name="connsiteX267" fmla="*/ 591242 w 898890"/>
                <a:gd name="connsiteY267" fmla="*/ 700122 h 929276"/>
                <a:gd name="connsiteX268" fmla="*/ 593774 w 898890"/>
                <a:gd name="connsiteY268" fmla="*/ 700122 h 929276"/>
                <a:gd name="connsiteX269" fmla="*/ 596306 w 898890"/>
                <a:gd name="connsiteY269" fmla="*/ 700122 h 929276"/>
                <a:gd name="connsiteX270" fmla="*/ 598839 w 898890"/>
                <a:gd name="connsiteY270" fmla="*/ 700122 h 929276"/>
                <a:gd name="connsiteX271" fmla="*/ 603902 w 898890"/>
                <a:gd name="connsiteY271" fmla="*/ 702654 h 929276"/>
                <a:gd name="connsiteX272" fmla="*/ 606434 w 898890"/>
                <a:gd name="connsiteY272" fmla="*/ 702654 h 929276"/>
                <a:gd name="connsiteX273" fmla="*/ 608967 w 898890"/>
                <a:gd name="connsiteY273" fmla="*/ 702654 h 929276"/>
                <a:gd name="connsiteX274" fmla="*/ 608967 w 898890"/>
                <a:gd name="connsiteY274" fmla="*/ 700122 h 929276"/>
                <a:gd name="connsiteX275" fmla="*/ 611499 w 898890"/>
                <a:gd name="connsiteY275" fmla="*/ 697590 h 929276"/>
                <a:gd name="connsiteX276" fmla="*/ 614031 w 898890"/>
                <a:gd name="connsiteY276" fmla="*/ 692526 h 929276"/>
                <a:gd name="connsiteX277" fmla="*/ 614031 w 898890"/>
                <a:gd name="connsiteY277" fmla="*/ 689994 h 929276"/>
                <a:gd name="connsiteX278" fmla="*/ 614031 w 898890"/>
                <a:gd name="connsiteY278" fmla="*/ 687462 h 929276"/>
                <a:gd name="connsiteX279" fmla="*/ 614031 w 898890"/>
                <a:gd name="connsiteY279" fmla="*/ 684930 h 929276"/>
                <a:gd name="connsiteX280" fmla="*/ 616563 w 898890"/>
                <a:gd name="connsiteY280" fmla="*/ 682398 h 929276"/>
                <a:gd name="connsiteX281" fmla="*/ 616563 w 898890"/>
                <a:gd name="connsiteY281" fmla="*/ 679865 h 929276"/>
                <a:gd name="connsiteX282" fmla="*/ 619095 w 898890"/>
                <a:gd name="connsiteY282" fmla="*/ 677333 h 929276"/>
                <a:gd name="connsiteX283" fmla="*/ 621627 w 898890"/>
                <a:gd name="connsiteY283" fmla="*/ 677333 h 929276"/>
                <a:gd name="connsiteX284" fmla="*/ 624159 w 898890"/>
                <a:gd name="connsiteY284" fmla="*/ 677333 h 929276"/>
                <a:gd name="connsiteX285" fmla="*/ 626692 w 898890"/>
                <a:gd name="connsiteY285" fmla="*/ 677333 h 929276"/>
                <a:gd name="connsiteX286" fmla="*/ 629223 w 898890"/>
                <a:gd name="connsiteY286" fmla="*/ 679865 h 929276"/>
                <a:gd name="connsiteX287" fmla="*/ 629223 w 898890"/>
                <a:gd name="connsiteY287" fmla="*/ 682398 h 929276"/>
                <a:gd name="connsiteX288" fmla="*/ 629223 w 898890"/>
                <a:gd name="connsiteY288" fmla="*/ 684930 h 929276"/>
                <a:gd name="connsiteX289" fmla="*/ 629223 w 898890"/>
                <a:gd name="connsiteY289" fmla="*/ 687462 h 929276"/>
                <a:gd name="connsiteX290" fmla="*/ 631755 w 898890"/>
                <a:gd name="connsiteY290" fmla="*/ 687462 h 929276"/>
                <a:gd name="connsiteX291" fmla="*/ 631755 w 898890"/>
                <a:gd name="connsiteY291" fmla="*/ 689994 h 929276"/>
                <a:gd name="connsiteX292" fmla="*/ 634288 w 898890"/>
                <a:gd name="connsiteY292" fmla="*/ 689994 h 929276"/>
                <a:gd name="connsiteX293" fmla="*/ 639352 w 898890"/>
                <a:gd name="connsiteY293" fmla="*/ 692526 h 929276"/>
                <a:gd name="connsiteX294" fmla="*/ 639352 w 898890"/>
                <a:gd name="connsiteY294" fmla="*/ 689994 h 929276"/>
                <a:gd name="connsiteX295" fmla="*/ 641884 w 898890"/>
                <a:gd name="connsiteY295" fmla="*/ 689994 h 929276"/>
                <a:gd name="connsiteX296" fmla="*/ 644416 w 898890"/>
                <a:gd name="connsiteY296" fmla="*/ 687462 h 929276"/>
                <a:gd name="connsiteX297" fmla="*/ 646948 w 898890"/>
                <a:gd name="connsiteY297" fmla="*/ 687462 h 929276"/>
                <a:gd name="connsiteX298" fmla="*/ 649480 w 898890"/>
                <a:gd name="connsiteY298" fmla="*/ 689994 h 929276"/>
                <a:gd name="connsiteX299" fmla="*/ 649480 w 898890"/>
                <a:gd name="connsiteY299" fmla="*/ 692526 h 929276"/>
                <a:gd name="connsiteX300" fmla="*/ 652012 w 898890"/>
                <a:gd name="connsiteY300" fmla="*/ 692526 h 929276"/>
                <a:gd name="connsiteX301" fmla="*/ 652012 w 898890"/>
                <a:gd name="connsiteY301" fmla="*/ 695058 h 929276"/>
                <a:gd name="connsiteX302" fmla="*/ 654544 w 898890"/>
                <a:gd name="connsiteY302" fmla="*/ 695058 h 929276"/>
                <a:gd name="connsiteX303" fmla="*/ 659608 w 898890"/>
                <a:gd name="connsiteY303" fmla="*/ 695058 h 929276"/>
                <a:gd name="connsiteX304" fmla="*/ 662141 w 898890"/>
                <a:gd name="connsiteY304" fmla="*/ 695058 h 929276"/>
                <a:gd name="connsiteX305" fmla="*/ 664673 w 898890"/>
                <a:gd name="connsiteY305" fmla="*/ 697590 h 929276"/>
                <a:gd name="connsiteX306" fmla="*/ 664673 w 898890"/>
                <a:gd name="connsiteY306" fmla="*/ 700122 h 929276"/>
                <a:gd name="connsiteX307" fmla="*/ 667204 w 898890"/>
                <a:gd name="connsiteY307" fmla="*/ 700122 h 929276"/>
                <a:gd name="connsiteX308" fmla="*/ 669737 w 898890"/>
                <a:gd name="connsiteY308" fmla="*/ 700122 h 929276"/>
                <a:gd name="connsiteX309" fmla="*/ 672269 w 898890"/>
                <a:gd name="connsiteY309" fmla="*/ 700122 h 929276"/>
                <a:gd name="connsiteX310" fmla="*/ 674801 w 898890"/>
                <a:gd name="connsiteY310" fmla="*/ 697590 h 929276"/>
                <a:gd name="connsiteX311" fmla="*/ 677333 w 898890"/>
                <a:gd name="connsiteY311" fmla="*/ 697590 h 929276"/>
                <a:gd name="connsiteX312" fmla="*/ 677333 w 898890"/>
                <a:gd name="connsiteY312" fmla="*/ 700122 h 929276"/>
                <a:gd name="connsiteX313" fmla="*/ 682397 w 898890"/>
                <a:gd name="connsiteY313" fmla="*/ 700122 h 929276"/>
                <a:gd name="connsiteX314" fmla="*/ 684929 w 898890"/>
                <a:gd name="connsiteY314" fmla="*/ 706452 h 929276"/>
                <a:gd name="connsiteX315" fmla="*/ 687462 w 898890"/>
                <a:gd name="connsiteY315" fmla="*/ 711516 h 929276"/>
                <a:gd name="connsiteX316" fmla="*/ 687462 w 898890"/>
                <a:gd name="connsiteY316" fmla="*/ 714049 h 929276"/>
                <a:gd name="connsiteX317" fmla="*/ 684929 w 898890"/>
                <a:gd name="connsiteY317" fmla="*/ 714049 h 929276"/>
                <a:gd name="connsiteX318" fmla="*/ 684929 w 898890"/>
                <a:gd name="connsiteY318" fmla="*/ 711516 h 929276"/>
                <a:gd name="connsiteX319" fmla="*/ 684929 w 898890"/>
                <a:gd name="connsiteY319" fmla="*/ 714049 h 929276"/>
                <a:gd name="connsiteX320" fmla="*/ 687462 w 898890"/>
                <a:gd name="connsiteY320" fmla="*/ 714049 h 929276"/>
                <a:gd name="connsiteX321" fmla="*/ 687462 w 898890"/>
                <a:gd name="connsiteY321" fmla="*/ 716581 h 929276"/>
                <a:gd name="connsiteX322" fmla="*/ 687462 w 898890"/>
                <a:gd name="connsiteY322" fmla="*/ 714049 h 929276"/>
                <a:gd name="connsiteX323" fmla="*/ 689994 w 898890"/>
                <a:gd name="connsiteY323" fmla="*/ 714049 h 929276"/>
                <a:gd name="connsiteX324" fmla="*/ 692525 w 898890"/>
                <a:gd name="connsiteY324" fmla="*/ 714049 h 929276"/>
                <a:gd name="connsiteX325" fmla="*/ 692525 w 898890"/>
                <a:gd name="connsiteY325" fmla="*/ 716581 h 929276"/>
                <a:gd name="connsiteX326" fmla="*/ 692525 w 898890"/>
                <a:gd name="connsiteY326" fmla="*/ 721645 h 929276"/>
                <a:gd name="connsiteX327" fmla="*/ 689994 w 898890"/>
                <a:gd name="connsiteY327" fmla="*/ 724177 h 929276"/>
                <a:gd name="connsiteX328" fmla="*/ 689994 w 898890"/>
                <a:gd name="connsiteY328" fmla="*/ 726709 h 929276"/>
                <a:gd name="connsiteX329" fmla="*/ 689994 w 898890"/>
                <a:gd name="connsiteY329" fmla="*/ 729241 h 929276"/>
                <a:gd name="connsiteX330" fmla="*/ 692525 w 898890"/>
                <a:gd name="connsiteY330" fmla="*/ 731773 h 929276"/>
                <a:gd name="connsiteX331" fmla="*/ 697590 w 898890"/>
                <a:gd name="connsiteY331" fmla="*/ 734305 h 929276"/>
                <a:gd name="connsiteX332" fmla="*/ 702654 w 898890"/>
                <a:gd name="connsiteY332" fmla="*/ 736837 h 929276"/>
                <a:gd name="connsiteX333" fmla="*/ 705186 w 898890"/>
                <a:gd name="connsiteY333" fmla="*/ 739369 h 929276"/>
                <a:gd name="connsiteX334" fmla="*/ 707718 w 898890"/>
                <a:gd name="connsiteY334" fmla="*/ 739369 h 929276"/>
                <a:gd name="connsiteX335" fmla="*/ 710250 w 898890"/>
                <a:gd name="connsiteY335" fmla="*/ 741902 h 929276"/>
                <a:gd name="connsiteX336" fmla="*/ 710250 w 898890"/>
                <a:gd name="connsiteY336" fmla="*/ 739369 h 929276"/>
                <a:gd name="connsiteX337" fmla="*/ 712782 w 898890"/>
                <a:gd name="connsiteY337" fmla="*/ 739369 h 929276"/>
                <a:gd name="connsiteX338" fmla="*/ 715315 w 898890"/>
                <a:gd name="connsiteY338" fmla="*/ 736837 h 929276"/>
                <a:gd name="connsiteX339" fmla="*/ 717846 w 898890"/>
                <a:gd name="connsiteY339" fmla="*/ 736837 h 929276"/>
                <a:gd name="connsiteX340" fmla="*/ 720378 w 898890"/>
                <a:gd name="connsiteY340" fmla="*/ 736837 h 929276"/>
                <a:gd name="connsiteX341" fmla="*/ 722911 w 898890"/>
                <a:gd name="connsiteY341" fmla="*/ 736837 h 929276"/>
                <a:gd name="connsiteX342" fmla="*/ 725443 w 898890"/>
                <a:gd name="connsiteY342" fmla="*/ 736837 h 929276"/>
                <a:gd name="connsiteX343" fmla="*/ 730507 w 898890"/>
                <a:gd name="connsiteY343" fmla="*/ 736837 h 929276"/>
                <a:gd name="connsiteX344" fmla="*/ 733039 w 898890"/>
                <a:gd name="connsiteY344" fmla="*/ 736837 h 929276"/>
                <a:gd name="connsiteX345" fmla="*/ 733039 w 898890"/>
                <a:gd name="connsiteY345" fmla="*/ 734305 h 929276"/>
                <a:gd name="connsiteX346" fmla="*/ 735571 w 898890"/>
                <a:gd name="connsiteY346" fmla="*/ 731773 h 929276"/>
                <a:gd name="connsiteX347" fmla="*/ 738103 w 898890"/>
                <a:gd name="connsiteY347" fmla="*/ 734305 h 929276"/>
                <a:gd name="connsiteX348" fmla="*/ 738103 w 898890"/>
                <a:gd name="connsiteY348" fmla="*/ 736837 h 929276"/>
                <a:gd name="connsiteX349" fmla="*/ 740636 w 898890"/>
                <a:gd name="connsiteY349" fmla="*/ 736837 h 929276"/>
                <a:gd name="connsiteX350" fmla="*/ 745699 w 898890"/>
                <a:gd name="connsiteY350" fmla="*/ 739369 h 929276"/>
                <a:gd name="connsiteX351" fmla="*/ 748231 w 898890"/>
                <a:gd name="connsiteY351" fmla="*/ 739369 h 929276"/>
                <a:gd name="connsiteX352" fmla="*/ 750764 w 898890"/>
                <a:gd name="connsiteY352" fmla="*/ 741902 h 929276"/>
                <a:gd name="connsiteX353" fmla="*/ 750764 w 898890"/>
                <a:gd name="connsiteY353" fmla="*/ 744434 h 929276"/>
                <a:gd name="connsiteX354" fmla="*/ 748231 w 898890"/>
                <a:gd name="connsiteY354" fmla="*/ 758360 h 929276"/>
                <a:gd name="connsiteX355" fmla="*/ 748231 w 898890"/>
                <a:gd name="connsiteY355" fmla="*/ 760892 h 929276"/>
                <a:gd name="connsiteX356" fmla="*/ 748231 w 898890"/>
                <a:gd name="connsiteY356" fmla="*/ 763424 h 929276"/>
                <a:gd name="connsiteX357" fmla="*/ 748231 w 898890"/>
                <a:gd name="connsiteY357" fmla="*/ 765956 h 929276"/>
                <a:gd name="connsiteX358" fmla="*/ 748231 w 898890"/>
                <a:gd name="connsiteY358" fmla="*/ 768488 h 929276"/>
                <a:gd name="connsiteX359" fmla="*/ 748231 w 898890"/>
                <a:gd name="connsiteY359" fmla="*/ 771021 h 929276"/>
                <a:gd name="connsiteX360" fmla="*/ 748231 w 898890"/>
                <a:gd name="connsiteY360" fmla="*/ 773553 h 929276"/>
                <a:gd name="connsiteX361" fmla="*/ 750764 w 898890"/>
                <a:gd name="connsiteY361" fmla="*/ 778617 h 929276"/>
                <a:gd name="connsiteX362" fmla="*/ 753296 w 898890"/>
                <a:gd name="connsiteY362" fmla="*/ 778617 h 929276"/>
                <a:gd name="connsiteX363" fmla="*/ 755827 w 898890"/>
                <a:gd name="connsiteY363" fmla="*/ 781149 h 929276"/>
                <a:gd name="connsiteX364" fmla="*/ 755827 w 898890"/>
                <a:gd name="connsiteY364" fmla="*/ 783681 h 929276"/>
                <a:gd name="connsiteX365" fmla="*/ 755827 w 898890"/>
                <a:gd name="connsiteY365" fmla="*/ 786213 h 929276"/>
                <a:gd name="connsiteX366" fmla="*/ 753296 w 898890"/>
                <a:gd name="connsiteY366" fmla="*/ 786213 h 929276"/>
                <a:gd name="connsiteX367" fmla="*/ 748231 w 898890"/>
                <a:gd name="connsiteY367" fmla="*/ 783681 h 929276"/>
                <a:gd name="connsiteX368" fmla="*/ 748231 w 898890"/>
                <a:gd name="connsiteY368" fmla="*/ 781149 h 929276"/>
                <a:gd name="connsiteX369" fmla="*/ 748231 w 898890"/>
                <a:gd name="connsiteY369" fmla="*/ 778617 h 929276"/>
                <a:gd name="connsiteX370" fmla="*/ 745699 w 898890"/>
                <a:gd name="connsiteY370" fmla="*/ 778617 h 929276"/>
                <a:gd name="connsiteX371" fmla="*/ 743167 w 898890"/>
                <a:gd name="connsiteY371" fmla="*/ 778617 h 929276"/>
                <a:gd name="connsiteX372" fmla="*/ 740636 w 898890"/>
                <a:gd name="connsiteY372" fmla="*/ 778617 h 929276"/>
                <a:gd name="connsiteX373" fmla="*/ 738103 w 898890"/>
                <a:gd name="connsiteY373" fmla="*/ 778617 h 929276"/>
                <a:gd name="connsiteX374" fmla="*/ 735571 w 898890"/>
                <a:gd name="connsiteY374" fmla="*/ 778617 h 929276"/>
                <a:gd name="connsiteX375" fmla="*/ 733039 w 898890"/>
                <a:gd name="connsiteY375" fmla="*/ 776085 h 929276"/>
                <a:gd name="connsiteX376" fmla="*/ 730507 w 898890"/>
                <a:gd name="connsiteY376" fmla="*/ 776085 h 929276"/>
                <a:gd name="connsiteX377" fmla="*/ 725443 w 898890"/>
                <a:gd name="connsiteY377" fmla="*/ 773553 h 929276"/>
                <a:gd name="connsiteX378" fmla="*/ 722911 w 898890"/>
                <a:gd name="connsiteY378" fmla="*/ 773553 h 929276"/>
                <a:gd name="connsiteX379" fmla="*/ 722911 w 898890"/>
                <a:gd name="connsiteY379" fmla="*/ 771021 h 929276"/>
                <a:gd name="connsiteX380" fmla="*/ 703920 w 898890"/>
                <a:gd name="connsiteY380" fmla="*/ 771021 h 929276"/>
                <a:gd name="connsiteX381" fmla="*/ 701388 w 898890"/>
                <a:gd name="connsiteY381" fmla="*/ 768488 h 929276"/>
                <a:gd name="connsiteX382" fmla="*/ 698855 w 898890"/>
                <a:gd name="connsiteY382" fmla="*/ 765956 h 929276"/>
                <a:gd name="connsiteX383" fmla="*/ 693792 w 898890"/>
                <a:gd name="connsiteY383" fmla="*/ 763424 h 929276"/>
                <a:gd name="connsiteX384" fmla="*/ 691260 w 898890"/>
                <a:gd name="connsiteY384" fmla="*/ 763424 h 929276"/>
                <a:gd name="connsiteX385" fmla="*/ 688727 w 898890"/>
                <a:gd name="connsiteY385" fmla="*/ 763424 h 929276"/>
                <a:gd name="connsiteX386" fmla="*/ 686195 w 898890"/>
                <a:gd name="connsiteY386" fmla="*/ 763424 h 929276"/>
                <a:gd name="connsiteX387" fmla="*/ 683664 w 898890"/>
                <a:gd name="connsiteY387" fmla="*/ 763424 h 929276"/>
                <a:gd name="connsiteX388" fmla="*/ 681131 w 898890"/>
                <a:gd name="connsiteY388" fmla="*/ 763424 h 929276"/>
                <a:gd name="connsiteX389" fmla="*/ 681131 w 898890"/>
                <a:gd name="connsiteY389" fmla="*/ 765956 h 929276"/>
                <a:gd name="connsiteX390" fmla="*/ 678599 w 898890"/>
                <a:gd name="connsiteY390" fmla="*/ 768488 h 929276"/>
                <a:gd name="connsiteX391" fmla="*/ 668471 w 898890"/>
                <a:gd name="connsiteY391" fmla="*/ 768488 h 929276"/>
                <a:gd name="connsiteX392" fmla="*/ 665939 w 898890"/>
                <a:gd name="connsiteY392" fmla="*/ 768488 h 929276"/>
                <a:gd name="connsiteX393" fmla="*/ 658343 w 898890"/>
                <a:gd name="connsiteY393" fmla="*/ 765956 h 929276"/>
                <a:gd name="connsiteX394" fmla="*/ 655810 w 898890"/>
                <a:gd name="connsiteY394" fmla="*/ 763424 h 929276"/>
                <a:gd name="connsiteX395" fmla="*/ 653278 w 898890"/>
                <a:gd name="connsiteY395" fmla="*/ 763424 h 929276"/>
                <a:gd name="connsiteX396" fmla="*/ 644416 w 898890"/>
                <a:gd name="connsiteY396" fmla="*/ 763424 h 929276"/>
                <a:gd name="connsiteX397" fmla="*/ 641884 w 898890"/>
                <a:gd name="connsiteY397" fmla="*/ 760892 h 929276"/>
                <a:gd name="connsiteX398" fmla="*/ 639352 w 898890"/>
                <a:gd name="connsiteY398" fmla="*/ 760892 h 929276"/>
                <a:gd name="connsiteX399" fmla="*/ 636820 w 898890"/>
                <a:gd name="connsiteY399" fmla="*/ 763424 h 929276"/>
                <a:gd name="connsiteX400" fmla="*/ 636820 w 898890"/>
                <a:gd name="connsiteY400" fmla="*/ 765956 h 929276"/>
                <a:gd name="connsiteX401" fmla="*/ 634288 w 898890"/>
                <a:gd name="connsiteY401" fmla="*/ 765956 h 929276"/>
                <a:gd name="connsiteX402" fmla="*/ 626692 w 898890"/>
                <a:gd name="connsiteY402" fmla="*/ 763424 h 929276"/>
                <a:gd name="connsiteX403" fmla="*/ 627957 w 898890"/>
                <a:gd name="connsiteY403" fmla="*/ 763424 h 929276"/>
                <a:gd name="connsiteX404" fmla="*/ 620361 w 898890"/>
                <a:gd name="connsiteY404" fmla="*/ 760892 h 929276"/>
                <a:gd name="connsiteX405" fmla="*/ 617829 w 898890"/>
                <a:gd name="connsiteY405" fmla="*/ 760892 h 929276"/>
                <a:gd name="connsiteX406" fmla="*/ 615297 w 898890"/>
                <a:gd name="connsiteY406" fmla="*/ 760892 h 929276"/>
                <a:gd name="connsiteX407" fmla="*/ 612765 w 898890"/>
                <a:gd name="connsiteY407" fmla="*/ 758360 h 929276"/>
                <a:gd name="connsiteX408" fmla="*/ 610232 w 898890"/>
                <a:gd name="connsiteY408" fmla="*/ 758360 h 929276"/>
                <a:gd name="connsiteX409" fmla="*/ 607701 w 898890"/>
                <a:gd name="connsiteY409" fmla="*/ 758360 h 929276"/>
                <a:gd name="connsiteX410" fmla="*/ 605169 w 898890"/>
                <a:gd name="connsiteY410" fmla="*/ 758360 h 929276"/>
                <a:gd name="connsiteX411" fmla="*/ 597572 w 898890"/>
                <a:gd name="connsiteY411" fmla="*/ 753296 h 929276"/>
                <a:gd name="connsiteX412" fmla="*/ 592508 w 898890"/>
                <a:gd name="connsiteY412" fmla="*/ 753296 h 929276"/>
                <a:gd name="connsiteX413" fmla="*/ 587444 w 898890"/>
                <a:gd name="connsiteY413" fmla="*/ 748232 h 929276"/>
                <a:gd name="connsiteX414" fmla="*/ 584912 w 898890"/>
                <a:gd name="connsiteY414" fmla="*/ 745700 h 929276"/>
                <a:gd name="connsiteX415" fmla="*/ 582380 w 898890"/>
                <a:gd name="connsiteY415" fmla="*/ 745700 h 929276"/>
                <a:gd name="connsiteX416" fmla="*/ 582380 w 898890"/>
                <a:gd name="connsiteY416" fmla="*/ 743167 h 929276"/>
                <a:gd name="connsiteX417" fmla="*/ 579848 w 898890"/>
                <a:gd name="connsiteY417" fmla="*/ 743167 h 929276"/>
                <a:gd name="connsiteX418" fmla="*/ 577316 w 898890"/>
                <a:gd name="connsiteY418" fmla="*/ 743167 h 929276"/>
                <a:gd name="connsiteX419" fmla="*/ 569720 w 898890"/>
                <a:gd name="connsiteY419" fmla="*/ 740636 h 929276"/>
                <a:gd name="connsiteX420" fmla="*/ 564655 w 898890"/>
                <a:gd name="connsiteY420" fmla="*/ 738103 h 929276"/>
                <a:gd name="connsiteX421" fmla="*/ 562123 w 898890"/>
                <a:gd name="connsiteY421" fmla="*/ 738103 h 929276"/>
                <a:gd name="connsiteX422" fmla="*/ 557059 w 898890"/>
                <a:gd name="connsiteY422" fmla="*/ 735572 h 929276"/>
                <a:gd name="connsiteX423" fmla="*/ 554527 w 898890"/>
                <a:gd name="connsiteY423" fmla="*/ 735572 h 929276"/>
                <a:gd name="connsiteX424" fmla="*/ 551995 w 898890"/>
                <a:gd name="connsiteY424" fmla="*/ 735572 h 929276"/>
                <a:gd name="connsiteX425" fmla="*/ 549462 w 898890"/>
                <a:gd name="connsiteY425" fmla="*/ 735572 h 929276"/>
                <a:gd name="connsiteX426" fmla="*/ 551995 w 898890"/>
                <a:gd name="connsiteY426" fmla="*/ 735572 h 929276"/>
                <a:gd name="connsiteX427" fmla="*/ 549462 w 898890"/>
                <a:gd name="connsiteY427" fmla="*/ 735572 h 929276"/>
                <a:gd name="connsiteX428" fmla="*/ 544399 w 898890"/>
                <a:gd name="connsiteY428" fmla="*/ 735572 h 929276"/>
                <a:gd name="connsiteX429" fmla="*/ 544399 w 898890"/>
                <a:gd name="connsiteY429" fmla="*/ 733039 h 929276"/>
                <a:gd name="connsiteX430" fmla="*/ 541867 w 898890"/>
                <a:gd name="connsiteY430" fmla="*/ 733039 h 929276"/>
                <a:gd name="connsiteX431" fmla="*/ 536802 w 898890"/>
                <a:gd name="connsiteY431" fmla="*/ 733039 h 929276"/>
                <a:gd name="connsiteX432" fmla="*/ 534270 w 898890"/>
                <a:gd name="connsiteY432" fmla="*/ 735572 h 929276"/>
                <a:gd name="connsiteX433" fmla="*/ 531738 w 898890"/>
                <a:gd name="connsiteY433" fmla="*/ 735572 h 929276"/>
                <a:gd name="connsiteX434" fmla="*/ 531738 w 898890"/>
                <a:gd name="connsiteY434" fmla="*/ 738103 h 929276"/>
                <a:gd name="connsiteX435" fmla="*/ 529206 w 898890"/>
                <a:gd name="connsiteY435" fmla="*/ 740636 h 929276"/>
                <a:gd name="connsiteX436" fmla="*/ 526674 w 898890"/>
                <a:gd name="connsiteY436" fmla="*/ 740636 h 929276"/>
                <a:gd name="connsiteX437" fmla="*/ 519078 w 898890"/>
                <a:gd name="connsiteY437" fmla="*/ 738103 h 929276"/>
                <a:gd name="connsiteX438" fmla="*/ 516546 w 898890"/>
                <a:gd name="connsiteY438" fmla="*/ 738103 h 929276"/>
                <a:gd name="connsiteX439" fmla="*/ 508949 w 898890"/>
                <a:gd name="connsiteY439" fmla="*/ 735572 h 929276"/>
                <a:gd name="connsiteX440" fmla="*/ 506417 w 898890"/>
                <a:gd name="connsiteY440" fmla="*/ 735572 h 929276"/>
                <a:gd name="connsiteX441" fmla="*/ 506417 w 898890"/>
                <a:gd name="connsiteY441" fmla="*/ 733039 h 929276"/>
                <a:gd name="connsiteX442" fmla="*/ 501353 w 898890"/>
                <a:gd name="connsiteY442" fmla="*/ 733039 h 929276"/>
                <a:gd name="connsiteX443" fmla="*/ 501353 w 898890"/>
                <a:gd name="connsiteY443" fmla="*/ 726709 h 929276"/>
                <a:gd name="connsiteX444" fmla="*/ 498821 w 898890"/>
                <a:gd name="connsiteY444" fmla="*/ 726709 h 929276"/>
                <a:gd name="connsiteX445" fmla="*/ 498821 w 898890"/>
                <a:gd name="connsiteY445" fmla="*/ 724177 h 929276"/>
                <a:gd name="connsiteX446" fmla="*/ 496288 w 898890"/>
                <a:gd name="connsiteY446" fmla="*/ 724177 h 929276"/>
                <a:gd name="connsiteX447" fmla="*/ 493757 w 898890"/>
                <a:gd name="connsiteY447" fmla="*/ 721645 h 929276"/>
                <a:gd name="connsiteX448" fmla="*/ 491225 w 898890"/>
                <a:gd name="connsiteY448" fmla="*/ 721645 h 929276"/>
                <a:gd name="connsiteX449" fmla="*/ 488693 w 898890"/>
                <a:gd name="connsiteY449" fmla="*/ 721645 h 929276"/>
                <a:gd name="connsiteX450" fmla="*/ 488693 w 898890"/>
                <a:gd name="connsiteY450" fmla="*/ 721645 h 929276"/>
                <a:gd name="connsiteX451" fmla="*/ 486160 w 898890"/>
                <a:gd name="connsiteY451" fmla="*/ 719113 h 929276"/>
                <a:gd name="connsiteX452" fmla="*/ 472234 w 898890"/>
                <a:gd name="connsiteY452" fmla="*/ 719113 h 929276"/>
                <a:gd name="connsiteX453" fmla="*/ 469702 w 898890"/>
                <a:gd name="connsiteY453" fmla="*/ 719113 h 929276"/>
                <a:gd name="connsiteX454" fmla="*/ 467170 w 898890"/>
                <a:gd name="connsiteY454" fmla="*/ 719113 h 929276"/>
                <a:gd name="connsiteX455" fmla="*/ 462106 w 898890"/>
                <a:gd name="connsiteY455" fmla="*/ 716581 h 929276"/>
                <a:gd name="connsiteX456" fmla="*/ 462106 w 898890"/>
                <a:gd name="connsiteY456" fmla="*/ 714049 h 929276"/>
                <a:gd name="connsiteX457" fmla="*/ 462106 w 898890"/>
                <a:gd name="connsiteY457" fmla="*/ 711516 h 929276"/>
                <a:gd name="connsiteX458" fmla="*/ 462106 w 898890"/>
                <a:gd name="connsiteY458" fmla="*/ 708985 h 929276"/>
                <a:gd name="connsiteX459" fmla="*/ 462106 w 898890"/>
                <a:gd name="connsiteY459" fmla="*/ 706452 h 929276"/>
                <a:gd name="connsiteX460" fmla="*/ 464637 w 898890"/>
                <a:gd name="connsiteY460" fmla="*/ 703920 h 929276"/>
                <a:gd name="connsiteX461" fmla="*/ 467170 w 898890"/>
                <a:gd name="connsiteY461" fmla="*/ 703920 h 929276"/>
                <a:gd name="connsiteX462" fmla="*/ 467170 w 898890"/>
                <a:gd name="connsiteY462" fmla="*/ 701388 h 929276"/>
                <a:gd name="connsiteX463" fmla="*/ 467170 w 898890"/>
                <a:gd name="connsiteY463" fmla="*/ 701388 h 929276"/>
                <a:gd name="connsiteX464" fmla="*/ 464637 w 898890"/>
                <a:gd name="connsiteY464" fmla="*/ 698856 h 929276"/>
                <a:gd name="connsiteX465" fmla="*/ 462106 w 898890"/>
                <a:gd name="connsiteY465" fmla="*/ 698856 h 929276"/>
                <a:gd name="connsiteX466" fmla="*/ 462106 w 898890"/>
                <a:gd name="connsiteY466" fmla="*/ 701388 h 929276"/>
                <a:gd name="connsiteX467" fmla="*/ 459574 w 898890"/>
                <a:gd name="connsiteY467" fmla="*/ 701388 h 929276"/>
                <a:gd name="connsiteX468" fmla="*/ 457041 w 898890"/>
                <a:gd name="connsiteY468" fmla="*/ 701388 h 929276"/>
                <a:gd name="connsiteX469" fmla="*/ 454509 w 898890"/>
                <a:gd name="connsiteY469" fmla="*/ 696324 h 929276"/>
                <a:gd name="connsiteX470" fmla="*/ 451977 w 898890"/>
                <a:gd name="connsiteY470" fmla="*/ 696324 h 929276"/>
                <a:gd name="connsiteX471" fmla="*/ 451977 w 898890"/>
                <a:gd name="connsiteY471" fmla="*/ 693792 h 929276"/>
                <a:gd name="connsiteX472" fmla="*/ 450711 w 898890"/>
                <a:gd name="connsiteY472" fmla="*/ 693792 h 929276"/>
                <a:gd name="connsiteX473" fmla="*/ 448179 w 898890"/>
                <a:gd name="connsiteY473" fmla="*/ 693792 h 929276"/>
                <a:gd name="connsiteX474" fmla="*/ 445647 w 898890"/>
                <a:gd name="connsiteY474" fmla="*/ 693792 h 929276"/>
                <a:gd name="connsiteX475" fmla="*/ 438051 w 898890"/>
                <a:gd name="connsiteY475" fmla="*/ 693792 h 929276"/>
                <a:gd name="connsiteX476" fmla="*/ 435519 w 898890"/>
                <a:gd name="connsiteY476" fmla="*/ 693792 h 929276"/>
                <a:gd name="connsiteX477" fmla="*/ 432986 w 898890"/>
                <a:gd name="connsiteY477" fmla="*/ 693792 h 929276"/>
                <a:gd name="connsiteX478" fmla="*/ 430455 w 898890"/>
                <a:gd name="connsiteY478" fmla="*/ 693792 h 929276"/>
                <a:gd name="connsiteX479" fmla="*/ 427923 w 898890"/>
                <a:gd name="connsiteY479" fmla="*/ 693792 h 929276"/>
                <a:gd name="connsiteX480" fmla="*/ 425390 w 898890"/>
                <a:gd name="connsiteY480" fmla="*/ 691260 h 929276"/>
                <a:gd name="connsiteX481" fmla="*/ 422858 w 898890"/>
                <a:gd name="connsiteY481" fmla="*/ 691260 h 929276"/>
                <a:gd name="connsiteX482" fmla="*/ 420326 w 898890"/>
                <a:gd name="connsiteY482" fmla="*/ 691260 h 929276"/>
                <a:gd name="connsiteX483" fmla="*/ 422858 w 898890"/>
                <a:gd name="connsiteY483" fmla="*/ 691260 h 929276"/>
                <a:gd name="connsiteX484" fmla="*/ 422858 w 898890"/>
                <a:gd name="connsiteY484" fmla="*/ 688728 h 929276"/>
                <a:gd name="connsiteX485" fmla="*/ 425390 w 898890"/>
                <a:gd name="connsiteY485" fmla="*/ 688728 h 929276"/>
                <a:gd name="connsiteX486" fmla="*/ 427923 w 898890"/>
                <a:gd name="connsiteY486" fmla="*/ 688728 h 929276"/>
                <a:gd name="connsiteX487" fmla="*/ 427923 w 898890"/>
                <a:gd name="connsiteY487" fmla="*/ 691260 h 929276"/>
                <a:gd name="connsiteX488" fmla="*/ 430455 w 898890"/>
                <a:gd name="connsiteY488" fmla="*/ 691260 h 929276"/>
                <a:gd name="connsiteX489" fmla="*/ 430455 w 898890"/>
                <a:gd name="connsiteY489" fmla="*/ 693792 h 929276"/>
                <a:gd name="connsiteX490" fmla="*/ 430455 w 898890"/>
                <a:gd name="connsiteY490" fmla="*/ 691260 h 929276"/>
                <a:gd name="connsiteX491" fmla="*/ 435519 w 898890"/>
                <a:gd name="connsiteY491" fmla="*/ 684930 h 929276"/>
                <a:gd name="connsiteX492" fmla="*/ 435519 w 898890"/>
                <a:gd name="connsiteY492" fmla="*/ 682398 h 929276"/>
                <a:gd name="connsiteX493" fmla="*/ 435519 w 898890"/>
                <a:gd name="connsiteY493" fmla="*/ 677333 h 929276"/>
                <a:gd name="connsiteX494" fmla="*/ 438051 w 898890"/>
                <a:gd name="connsiteY494" fmla="*/ 677333 h 929276"/>
                <a:gd name="connsiteX495" fmla="*/ 438051 w 898890"/>
                <a:gd name="connsiteY495" fmla="*/ 679865 h 929276"/>
                <a:gd name="connsiteX496" fmla="*/ 440583 w 898890"/>
                <a:gd name="connsiteY496" fmla="*/ 677333 h 929276"/>
                <a:gd name="connsiteX497" fmla="*/ 443115 w 898890"/>
                <a:gd name="connsiteY497" fmla="*/ 677333 h 929276"/>
                <a:gd name="connsiteX498" fmla="*/ 443115 w 898890"/>
                <a:gd name="connsiteY498" fmla="*/ 676067 h 929276"/>
                <a:gd name="connsiteX499" fmla="*/ 443115 w 898890"/>
                <a:gd name="connsiteY499" fmla="*/ 671003 h 929276"/>
                <a:gd name="connsiteX500" fmla="*/ 443115 w 898890"/>
                <a:gd name="connsiteY500" fmla="*/ 668471 h 929276"/>
                <a:gd name="connsiteX501" fmla="*/ 443115 w 898890"/>
                <a:gd name="connsiteY501" fmla="*/ 665939 h 929276"/>
                <a:gd name="connsiteX502" fmla="*/ 445647 w 898890"/>
                <a:gd name="connsiteY502" fmla="*/ 660875 h 929276"/>
                <a:gd name="connsiteX503" fmla="*/ 448179 w 898890"/>
                <a:gd name="connsiteY503" fmla="*/ 654544 h 929276"/>
                <a:gd name="connsiteX504" fmla="*/ 448179 w 898890"/>
                <a:gd name="connsiteY504" fmla="*/ 652013 h 929276"/>
                <a:gd name="connsiteX505" fmla="*/ 450711 w 898890"/>
                <a:gd name="connsiteY505" fmla="*/ 652013 h 929276"/>
                <a:gd name="connsiteX506" fmla="*/ 453243 w 898890"/>
                <a:gd name="connsiteY506" fmla="*/ 652013 h 929276"/>
                <a:gd name="connsiteX507" fmla="*/ 453243 w 898890"/>
                <a:gd name="connsiteY507" fmla="*/ 654544 h 929276"/>
                <a:gd name="connsiteX508" fmla="*/ 453243 w 898890"/>
                <a:gd name="connsiteY508" fmla="*/ 657077 h 929276"/>
                <a:gd name="connsiteX509" fmla="*/ 455776 w 898890"/>
                <a:gd name="connsiteY509" fmla="*/ 657077 h 929276"/>
                <a:gd name="connsiteX510" fmla="*/ 673535 w 898890"/>
                <a:gd name="connsiteY510" fmla="*/ 655811 h 929276"/>
                <a:gd name="connsiteX511" fmla="*/ 671003 w 898890"/>
                <a:gd name="connsiteY511" fmla="*/ 655811 h 929276"/>
                <a:gd name="connsiteX512" fmla="*/ 671003 w 898890"/>
                <a:gd name="connsiteY512" fmla="*/ 653279 h 929276"/>
                <a:gd name="connsiteX513" fmla="*/ 668471 w 898890"/>
                <a:gd name="connsiteY513" fmla="*/ 653279 h 929276"/>
                <a:gd name="connsiteX514" fmla="*/ 668471 w 898890"/>
                <a:gd name="connsiteY514" fmla="*/ 650746 h 929276"/>
                <a:gd name="connsiteX515" fmla="*/ 668471 w 898890"/>
                <a:gd name="connsiteY515" fmla="*/ 648214 h 929276"/>
                <a:gd name="connsiteX516" fmla="*/ 668471 w 898890"/>
                <a:gd name="connsiteY516" fmla="*/ 645682 h 929276"/>
                <a:gd name="connsiteX517" fmla="*/ 671003 w 898890"/>
                <a:gd name="connsiteY517" fmla="*/ 645682 h 929276"/>
                <a:gd name="connsiteX518" fmla="*/ 671003 w 898890"/>
                <a:gd name="connsiteY518" fmla="*/ 643150 h 929276"/>
                <a:gd name="connsiteX519" fmla="*/ 673535 w 898890"/>
                <a:gd name="connsiteY519" fmla="*/ 643150 h 929276"/>
                <a:gd name="connsiteX520" fmla="*/ 673535 w 898890"/>
                <a:gd name="connsiteY520" fmla="*/ 645682 h 929276"/>
                <a:gd name="connsiteX521" fmla="*/ 676067 w 898890"/>
                <a:gd name="connsiteY521" fmla="*/ 645682 h 929276"/>
                <a:gd name="connsiteX522" fmla="*/ 676067 w 898890"/>
                <a:gd name="connsiteY522" fmla="*/ 648214 h 929276"/>
                <a:gd name="connsiteX523" fmla="*/ 676067 w 898890"/>
                <a:gd name="connsiteY523" fmla="*/ 650746 h 929276"/>
                <a:gd name="connsiteX524" fmla="*/ 676067 w 898890"/>
                <a:gd name="connsiteY524" fmla="*/ 653279 h 929276"/>
                <a:gd name="connsiteX525" fmla="*/ 673535 w 898890"/>
                <a:gd name="connsiteY525" fmla="*/ 653279 h 929276"/>
                <a:gd name="connsiteX526" fmla="*/ 673535 w 898890"/>
                <a:gd name="connsiteY526" fmla="*/ 655811 h 929276"/>
                <a:gd name="connsiteX527" fmla="*/ 325373 w 898890"/>
                <a:gd name="connsiteY527" fmla="*/ 636820 h 929276"/>
                <a:gd name="connsiteX528" fmla="*/ 322841 w 898890"/>
                <a:gd name="connsiteY528" fmla="*/ 636820 h 929276"/>
                <a:gd name="connsiteX529" fmla="*/ 322841 w 898890"/>
                <a:gd name="connsiteY529" fmla="*/ 634288 h 929276"/>
                <a:gd name="connsiteX530" fmla="*/ 320309 w 898890"/>
                <a:gd name="connsiteY530" fmla="*/ 634288 h 929276"/>
                <a:gd name="connsiteX531" fmla="*/ 320309 w 898890"/>
                <a:gd name="connsiteY531" fmla="*/ 631756 h 929276"/>
                <a:gd name="connsiteX532" fmla="*/ 320309 w 898890"/>
                <a:gd name="connsiteY532" fmla="*/ 629224 h 929276"/>
                <a:gd name="connsiteX533" fmla="*/ 320309 w 898890"/>
                <a:gd name="connsiteY533" fmla="*/ 626692 h 929276"/>
                <a:gd name="connsiteX534" fmla="*/ 322841 w 898890"/>
                <a:gd name="connsiteY534" fmla="*/ 626692 h 929276"/>
                <a:gd name="connsiteX535" fmla="*/ 322841 w 898890"/>
                <a:gd name="connsiteY535" fmla="*/ 625426 h 929276"/>
                <a:gd name="connsiteX536" fmla="*/ 325373 w 898890"/>
                <a:gd name="connsiteY536" fmla="*/ 625426 h 929276"/>
                <a:gd name="connsiteX537" fmla="*/ 325373 w 898890"/>
                <a:gd name="connsiteY537" fmla="*/ 627958 h 929276"/>
                <a:gd name="connsiteX538" fmla="*/ 327905 w 898890"/>
                <a:gd name="connsiteY538" fmla="*/ 627958 h 929276"/>
                <a:gd name="connsiteX539" fmla="*/ 327905 w 898890"/>
                <a:gd name="connsiteY539" fmla="*/ 630490 h 929276"/>
                <a:gd name="connsiteX540" fmla="*/ 327905 w 898890"/>
                <a:gd name="connsiteY540" fmla="*/ 633022 h 929276"/>
                <a:gd name="connsiteX541" fmla="*/ 327905 w 898890"/>
                <a:gd name="connsiteY541" fmla="*/ 635554 h 929276"/>
                <a:gd name="connsiteX542" fmla="*/ 325373 w 898890"/>
                <a:gd name="connsiteY542" fmla="*/ 635554 h 929276"/>
                <a:gd name="connsiteX543" fmla="*/ 325373 w 898890"/>
                <a:gd name="connsiteY543" fmla="*/ 636820 h 929276"/>
                <a:gd name="connsiteX544" fmla="*/ 777350 w 898890"/>
                <a:gd name="connsiteY544" fmla="*/ 611499 h 929276"/>
                <a:gd name="connsiteX545" fmla="*/ 774818 w 898890"/>
                <a:gd name="connsiteY545" fmla="*/ 611499 h 929276"/>
                <a:gd name="connsiteX546" fmla="*/ 774818 w 898890"/>
                <a:gd name="connsiteY546" fmla="*/ 608967 h 929276"/>
                <a:gd name="connsiteX547" fmla="*/ 774818 w 898890"/>
                <a:gd name="connsiteY547" fmla="*/ 606435 h 929276"/>
                <a:gd name="connsiteX548" fmla="*/ 772287 w 898890"/>
                <a:gd name="connsiteY548" fmla="*/ 606435 h 929276"/>
                <a:gd name="connsiteX549" fmla="*/ 774818 w 898890"/>
                <a:gd name="connsiteY549" fmla="*/ 603903 h 929276"/>
                <a:gd name="connsiteX550" fmla="*/ 774818 w 898890"/>
                <a:gd name="connsiteY550" fmla="*/ 601371 h 929276"/>
                <a:gd name="connsiteX551" fmla="*/ 777350 w 898890"/>
                <a:gd name="connsiteY551" fmla="*/ 601371 h 929276"/>
                <a:gd name="connsiteX552" fmla="*/ 777350 w 898890"/>
                <a:gd name="connsiteY552" fmla="*/ 600105 h 929276"/>
                <a:gd name="connsiteX553" fmla="*/ 777350 w 898890"/>
                <a:gd name="connsiteY553" fmla="*/ 602637 h 929276"/>
                <a:gd name="connsiteX554" fmla="*/ 779883 w 898890"/>
                <a:gd name="connsiteY554" fmla="*/ 602637 h 929276"/>
                <a:gd name="connsiteX555" fmla="*/ 782415 w 898890"/>
                <a:gd name="connsiteY555" fmla="*/ 605169 h 929276"/>
                <a:gd name="connsiteX556" fmla="*/ 782415 w 898890"/>
                <a:gd name="connsiteY556" fmla="*/ 607701 h 929276"/>
                <a:gd name="connsiteX557" fmla="*/ 782415 w 898890"/>
                <a:gd name="connsiteY557" fmla="*/ 610233 h 929276"/>
                <a:gd name="connsiteX558" fmla="*/ 779883 w 898890"/>
                <a:gd name="connsiteY558" fmla="*/ 610233 h 929276"/>
                <a:gd name="connsiteX559" fmla="*/ 779883 w 898890"/>
                <a:gd name="connsiteY559" fmla="*/ 612765 h 929276"/>
                <a:gd name="connsiteX560" fmla="*/ 777350 w 898890"/>
                <a:gd name="connsiteY560" fmla="*/ 612765 h 929276"/>
                <a:gd name="connsiteX561" fmla="*/ 282328 w 898890"/>
                <a:gd name="connsiteY561" fmla="*/ 577316 h 929276"/>
                <a:gd name="connsiteX562" fmla="*/ 279795 w 898890"/>
                <a:gd name="connsiteY562" fmla="*/ 577316 h 929276"/>
                <a:gd name="connsiteX563" fmla="*/ 279795 w 898890"/>
                <a:gd name="connsiteY563" fmla="*/ 574784 h 929276"/>
                <a:gd name="connsiteX564" fmla="*/ 277263 w 898890"/>
                <a:gd name="connsiteY564" fmla="*/ 574784 h 929276"/>
                <a:gd name="connsiteX565" fmla="*/ 277263 w 898890"/>
                <a:gd name="connsiteY565" fmla="*/ 572252 h 929276"/>
                <a:gd name="connsiteX566" fmla="*/ 277263 w 898890"/>
                <a:gd name="connsiteY566" fmla="*/ 569720 h 929276"/>
                <a:gd name="connsiteX567" fmla="*/ 279795 w 898890"/>
                <a:gd name="connsiteY567" fmla="*/ 569720 h 929276"/>
                <a:gd name="connsiteX568" fmla="*/ 279795 w 898890"/>
                <a:gd name="connsiteY568" fmla="*/ 567187 h 929276"/>
                <a:gd name="connsiteX569" fmla="*/ 282328 w 898890"/>
                <a:gd name="connsiteY569" fmla="*/ 567187 h 929276"/>
                <a:gd name="connsiteX570" fmla="*/ 284860 w 898890"/>
                <a:gd name="connsiteY570" fmla="*/ 567187 h 929276"/>
                <a:gd name="connsiteX571" fmla="*/ 284860 w 898890"/>
                <a:gd name="connsiteY571" fmla="*/ 569720 h 929276"/>
                <a:gd name="connsiteX572" fmla="*/ 287391 w 898890"/>
                <a:gd name="connsiteY572" fmla="*/ 569720 h 929276"/>
                <a:gd name="connsiteX573" fmla="*/ 287391 w 898890"/>
                <a:gd name="connsiteY573" fmla="*/ 572252 h 929276"/>
                <a:gd name="connsiteX574" fmla="*/ 287391 w 898890"/>
                <a:gd name="connsiteY574" fmla="*/ 574784 h 929276"/>
                <a:gd name="connsiteX575" fmla="*/ 284860 w 898890"/>
                <a:gd name="connsiteY575" fmla="*/ 577316 h 929276"/>
                <a:gd name="connsiteX576" fmla="*/ 282328 w 898890"/>
                <a:gd name="connsiteY576" fmla="*/ 577316 h 929276"/>
                <a:gd name="connsiteX577" fmla="*/ 497555 w 898890"/>
                <a:gd name="connsiteY577" fmla="*/ 527940 h 929276"/>
                <a:gd name="connsiteX578" fmla="*/ 495023 w 898890"/>
                <a:gd name="connsiteY578" fmla="*/ 527940 h 929276"/>
                <a:gd name="connsiteX579" fmla="*/ 492491 w 898890"/>
                <a:gd name="connsiteY579" fmla="*/ 527940 h 929276"/>
                <a:gd name="connsiteX580" fmla="*/ 492491 w 898890"/>
                <a:gd name="connsiteY580" fmla="*/ 525408 h 929276"/>
                <a:gd name="connsiteX581" fmla="*/ 492491 w 898890"/>
                <a:gd name="connsiteY581" fmla="*/ 524142 h 929276"/>
                <a:gd name="connsiteX582" fmla="*/ 492491 w 898890"/>
                <a:gd name="connsiteY582" fmla="*/ 521610 h 929276"/>
                <a:gd name="connsiteX583" fmla="*/ 492491 w 898890"/>
                <a:gd name="connsiteY583" fmla="*/ 519078 h 929276"/>
                <a:gd name="connsiteX584" fmla="*/ 495023 w 898890"/>
                <a:gd name="connsiteY584" fmla="*/ 519078 h 929276"/>
                <a:gd name="connsiteX585" fmla="*/ 497555 w 898890"/>
                <a:gd name="connsiteY585" fmla="*/ 519078 h 929276"/>
                <a:gd name="connsiteX586" fmla="*/ 500087 w 898890"/>
                <a:gd name="connsiteY586" fmla="*/ 519078 h 929276"/>
                <a:gd name="connsiteX587" fmla="*/ 500087 w 898890"/>
                <a:gd name="connsiteY587" fmla="*/ 521610 h 929276"/>
                <a:gd name="connsiteX588" fmla="*/ 500087 w 898890"/>
                <a:gd name="connsiteY588" fmla="*/ 524142 h 929276"/>
                <a:gd name="connsiteX589" fmla="*/ 500087 w 898890"/>
                <a:gd name="connsiteY589" fmla="*/ 526674 h 929276"/>
                <a:gd name="connsiteX590" fmla="*/ 500087 w 898890"/>
                <a:gd name="connsiteY590" fmla="*/ 529206 h 929276"/>
                <a:gd name="connsiteX591" fmla="*/ 497555 w 898890"/>
                <a:gd name="connsiteY591" fmla="*/ 529206 h 929276"/>
                <a:gd name="connsiteX592" fmla="*/ 486160 w 898890"/>
                <a:gd name="connsiteY592" fmla="*/ 527940 h 929276"/>
                <a:gd name="connsiteX593" fmla="*/ 483628 w 898890"/>
                <a:gd name="connsiteY593" fmla="*/ 527940 h 929276"/>
                <a:gd name="connsiteX594" fmla="*/ 481097 w 898890"/>
                <a:gd name="connsiteY594" fmla="*/ 527940 h 929276"/>
                <a:gd name="connsiteX595" fmla="*/ 481097 w 898890"/>
                <a:gd name="connsiteY595" fmla="*/ 525408 h 929276"/>
                <a:gd name="connsiteX596" fmla="*/ 481097 w 898890"/>
                <a:gd name="connsiteY596" fmla="*/ 524142 h 929276"/>
                <a:gd name="connsiteX597" fmla="*/ 481097 w 898890"/>
                <a:gd name="connsiteY597" fmla="*/ 521610 h 929276"/>
                <a:gd name="connsiteX598" fmla="*/ 481097 w 898890"/>
                <a:gd name="connsiteY598" fmla="*/ 519078 h 929276"/>
                <a:gd name="connsiteX599" fmla="*/ 483628 w 898890"/>
                <a:gd name="connsiteY599" fmla="*/ 519078 h 929276"/>
                <a:gd name="connsiteX600" fmla="*/ 486160 w 898890"/>
                <a:gd name="connsiteY600" fmla="*/ 519078 h 929276"/>
                <a:gd name="connsiteX601" fmla="*/ 488693 w 898890"/>
                <a:gd name="connsiteY601" fmla="*/ 519078 h 929276"/>
                <a:gd name="connsiteX602" fmla="*/ 488693 w 898890"/>
                <a:gd name="connsiteY602" fmla="*/ 521610 h 929276"/>
                <a:gd name="connsiteX603" fmla="*/ 488693 w 898890"/>
                <a:gd name="connsiteY603" fmla="*/ 524142 h 929276"/>
                <a:gd name="connsiteX604" fmla="*/ 488693 w 898890"/>
                <a:gd name="connsiteY604" fmla="*/ 526674 h 929276"/>
                <a:gd name="connsiteX605" fmla="*/ 488693 w 898890"/>
                <a:gd name="connsiteY605" fmla="*/ 529206 h 929276"/>
                <a:gd name="connsiteX606" fmla="*/ 486160 w 898890"/>
                <a:gd name="connsiteY606" fmla="*/ 529206 h 929276"/>
                <a:gd name="connsiteX607" fmla="*/ 510215 w 898890"/>
                <a:gd name="connsiteY607" fmla="*/ 510215 h 929276"/>
                <a:gd name="connsiteX608" fmla="*/ 517811 w 898890"/>
                <a:gd name="connsiteY608" fmla="*/ 510215 h 929276"/>
                <a:gd name="connsiteX609" fmla="*/ 520344 w 898890"/>
                <a:gd name="connsiteY609" fmla="*/ 512748 h 929276"/>
                <a:gd name="connsiteX610" fmla="*/ 525408 w 898890"/>
                <a:gd name="connsiteY610" fmla="*/ 519078 h 929276"/>
                <a:gd name="connsiteX611" fmla="*/ 527940 w 898890"/>
                <a:gd name="connsiteY611" fmla="*/ 521610 h 929276"/>
                <a:gd name="connsiteX612" fmla="*/ 527940 w 898890"/>
                <a:gd name="connsiteY612" fmla="*/ 524142 h 929276"/>
                <a:gd name="connsiteX613" fmla="*/ 525408 w 898890"/>
                <a:gd name="connsiteY613" fmla="*/ 526674 h 929276"/>
                <a:gd name="connsiteX614" fmla="*/ 525408 w 898890"/>
                <a:gd name="connsiteY614" fmla="*/ 529206 h 929276"/>
                <a:gd name="connsiteX615" fmla="*/ 522876 w 898890"/>
                <a:gd name="connsiteY615" fmla="*/ 529206 h 929276"/>
                <a:gd name="connsiteX616" fmla="*/ 522876 w 898890"/>
                <a:gd name="connsiteY616" fmla="*/ 534270 h 929276"/>
                <a:gd name="connsiteX617" fmla="*/ 520344 w 898890"/>
                <a:gd name="connsiteY617" fmla="*/ 536802 h 929276"/>
                <a:gd name="connsiteX618" fmla="*/ 520344 w 898890"/>
                <a:gd name="connsiteY618" fmla="*/ 539335 h 929276"/>
                <a:gd name="connsiteX619" fmla="*/ 520344 w 898890"/>
                <a:gd name="connsiteY619" fmla="*/ 541867 h 929276"/>
                <a:gd name="connsiteX620" fmla="*/ 515279 w 898890"/>
                <a:gd name="connsiteY620" fmla="*/ 541867 h 929276"/>
                <a:gd name="connsiteX621" fmla="*/ 515279 w 898890"/>
                <a:gd name="connsiteY621" fmla="*/ 539335 h 929276"/>
                <a:gd name="connsiteX622" fmla="*/ 515279 w 898890"/>
                <a:gd name="connsiteY622" fmla="*/ 536802 h 929276"/>
                <a:gd name="connsiteX623" fmla="*/ 512748 w 898890"/>
                <a:gd name="connsiteY623" fmla="*/ 534270 h 929276"/>
                <a:gd name="connsiteX624" fmla="*/ 512748 w 898890"/>
                <a:gd name="connsiteY624" fmla="*/ 531738 h 929276"/>
                <a:gd name="connsiteX625" fmla="*/ 510215 w 898890"/>
                <a:gd name="connsiteY625" fmla="*/ 531738 h 929276"/>
                <a:gd name="connsiteX626" fmla="*/ 510215 w 898890"/>
                <a:gd name="connsiteY626" fmla="*/ 534270 h 929276"/>
                <a:gd name="connsiteX627" fmla="*/ 510215 w 898890"/>
                <a:gd name="connsiteY627" fmla="*/ 536802 h 929276"/>
                <a:gd name="connsiteX628" fmla="*/ 510215 w 898890"/>
                <a:gd name="connsiteY628" fmla="*/ 539335 h 929276"/>
                <a:gd name="connsiteX629" fmla="*/ 505151 w 898890"/>
                <a:gd name="connsiteY629" fmla="*/ 539335 h 929276"/>
                <a:gd name="connsiteX630" fmla="*/ 505151 w 898890"/>
                <a:gd name="connsiteY630" fmla="*/ 541867 h 929276"/>
                <a:gd name="connsiteX631" fmla="*/ 502619 w 898890"/>
                <a:gd name="connsiteY631" fmla="*/ 539335 h 929276"/>
                <a:gd name="connsiteX632" fmla="*/ 502619 w 898890"/>
                <a:gd name="connsiteY632" fmla="*/ 530472 h 929276"/>
                <a:gd name="connsiteX633" fmla="*/ 502619 w 898890"/>
                <a:gd name="connsiteY633" fmla="*/ 527940 h 929276"/>
                <a:gd name="connsiteX634" fmla="*/ 502619 w 898890"/>
                <a:gd name="connsiteY634" fmla="*/ 521610 h 929276"/>
                <a:gd name="connsiteX635" fmla="*/ 502619 w 898890"/>
                <a:gd name="connsiteY635" fmla="*/ 519078 h 929276"/>
                <a:gd name="connsiteX636" fmla="*/ 502619 w 898890"/>
                <a:gd name="connsiteY636" fmla="*/ 516546 h 929276"/>
                <a:gd name="connsiteX637" fmla="*/ 505151 w 898890"/>
                <a:gd name="connsiteY637" fmla="*/ 514014 h 929276"/>
                <a:gd name="connsiteX638" fmla="*/ 505151 w 898890"/>
                <a:gd name="connsiteY638" fmla="*/ 511482 h 929276"/>
                <a:gd name="connsiteX639" fmla="*/ 507683 w 898890"/>
                <a:gd name="connsiteY639" fmla="*/ 511482 h 929276"/>
                <a:gd name="connsiteX640" fmla="*/ 510215 w 898890"/>
                <a:gd name="connsiteY640" fmla="*/ 511482 h 929276"/>
                <a:gd name="connsiteX641" fmla="*/ 253209 w 898890"/>
                <a:gd name="connsiteY641" fmla="*/ 519078 h 929276"/>
                <a:gd name="connsiteX642" fmla="*/ 255740 w 898890"/>
                <a:gd name="connsiteY642" fmla="*/ 519078 h 929276"/>
                <a:gd name="connsiteX643" fmla="*/ 258272 w 898890"/>
                <a:gd name="connsiteY643" fmla="*/ 524142 h 929276"/>
                <a:gd name="connsiteX644" fmla="*/ 260805 w 898890"/>
                <a:gd name="connsiteY644" fmla="*/ 526674 h 929276"/>
                <a:gd name="connsiteX645" fmla="*/ 263337 w 898890"/>
                <a:gd name="connsiteY645" fmla="*/ 531738 h 929276"/>
                <a:gd name="connsiteX646" fmla="*/ 263337 w 898890"/>
                <a:gd name="connsiteY646" fmla="*/ 534270 h 929276"/>
                <a:gd name="connsiteX647" fmla="*/ 263337 w 898890"/>
                <a:gd name="connsiteY647" fmla="*/ 536802 h 929276"/>
                <a:gd name="connsiteX648" fmla="*/ 265869 w 898890"/>
                <a:gd name="connsiteY648" fmla="*/ 536802 h 929276"/>
                <a:gd name="connsiteX649" fmla="*/ 265869 w 898890"/>
                <a:gd name="connsiteY649" fmla="*/ 539335 h 929276"/>
                <a:gd name="connsiteX650" fmla="*/ 263337 w 898890"/>
                <a:gd name="connsiteY650" fmla="*/ 541867 h 929276"/>
                <a:gd name="connsiteX651" fmla="*/ 263337 w 898890"/>
                <a:gd name="connsiteY651" fmla="*/ 544399 h 929276"/>
                <a:gd name="connsiteX652" fmla="*/ 263337 w 898890"/>
                <a:gd name="connsiteY652" fmla="*/ 546931 h 929276"/>
                <a:gd name="connsiteX653" fmla="*/ 263337 w 898890"/>
                <a:gd name="connsiteY653" fmla="*/ 544399 h 929276"/>
                <a:gd name="connsiteX654" fmla="*/ 260805 w 898890"/>
                <a:gd name="connsiteY654" fmla="*/ 544399 h 929276"/>
                <a:gd name="connsiteX655" fmla="*/ 260805 w 898890"/>
                <a:gd name="connsiteY655" fmla="*/ 541867 h 929276"/>
                <a:gd name="connsiteX656" fmla="*/ 258272 w 898890"/>
                <a:gd name="connsiteY656" fmla="*/ 539335 h 929276"/>
                <a:gd name="connsiteX657" fmla="*/ 258272 w 898890"/>
                <a:gd name="connsiteY657" fmla="*/ 536802 h 929276"/>
                <a:gd name="connsiteX658" fmla="*/ 258272 w 898890"/>
                <a:gd name="connsiteY658" fmla="*/ 534270 h 929276"/>
                <a:gd name="connsiteX659" fmla="*/ 255740 w 898890"/>
                <a:gd name="connsiteY659" fmla="*/ 531738 h 929276"/>
                <a:gd name="connsiteX660" fmla="*/ 253209 w 898890"/>
                <a:gd name="connsiteY660" fmla="*/ 529206 h 929276"/>
                <a:gd name="connsiteX661" fmla="*/ 253209 w 898890"/>
                <a:gd name="connsiteY661" fmla="*/ 524142 h 929276"/>
                <a:gd name="connsiteX662" fmla="*/ 250676 w 898890"/>
                <a:gd name="connsiteY662" fmla="*/ 521610 h 929276"/>
                <a:gd name="connsiteX663" fmla="*/ 248144 w 898890"/>
                <a:gd name="connsiteY663" fmla="*/ 521610 h 929276"/>
                <a:gd name="connsiteX664" fmla="*/ 245612 w 898890"/>
                <a:gd name="connsiteY664" fmla="*/ 521610 h 929276"/>
                <a:gd name="connsiteX665" fmla="*/ 245612 w 898890"/>
                <a:gd name="connsiteY665" fmla="*/ 519078 h 929276"/>
                <a:gd name="connsiteX666" fmla="*/ 245612 w 898890"/>
                <a:gd name="connsiteY666" fmla="*/ 510215 h 929276"/>
                <a:gd name="connsiteX667" fmla="*/ 245612 w 898890"/>
                <a:gd name="connsiteY667" fmla="*/ 507684 h 929276"/>
                <a:gd name="connsiteX668" fmla="*/ 253209 w 898890"/>
                <a:gd name="connsiteY668" fmla="*/ 512748 h 929276"/>
                <a:gd name="connsiteX669" fmla="*/ 253209 w 898890"/>
                <a:gd name="connsiteY669" fmla="*/ 515280 h 929276"/>
                <a:gd name="connsiteX670" fmla="*/ 253209 w 898890"/>
                <a:gd name="connsiteY670" fmla="*/ 517812 h 929276"/>
                <a:gd name="connsiteX671" fmla="*/ 253209 w 898890"/>
                <a:gd name="connsiteY671" fmla="*/ 519078 h 929276"/>
                <a:gd name="connsiteX672" fmla="*/ 239282 w 898890"/>
                <a:gd name="connsiteY672" fmla="*/ 505151 h 929276"/>
                <a:gd name="connsiteX673" fmla="*/ 236750 w 898890"/>
                <a:gd name="connsiteY673" fmla="*/ 505151 h 929276"/>
                <a:gd name="connsiteX674" fmla="*/ 234218 w 898890"/>
                <a:gd name="connsiteY674" fmla="*/ 505151 h 929276"/>
                <a:gd name="connsiteX675" fmla="*/ 234218 w 898890"/>
                <a:gd name="connsiteY675" fmla="*/ 502619 h 929276"/>
                <a:gd name="connsiteX676" fmla="*/ 234218 w 898890"/>
                <a:gd name="connsiteY676" fmla="*/ 500087 h 929276"/>
                <a:gd name="connsiteX677" fmla="*/ 234218 w 898890"/>
                <a:gd name="connsiteY677" fmla="*/ 498821 h 929276"/>
                <a:gd name="connsiteX678" fmla="*/ 234218 w 898890"/>
                <a:gd name="connsiteY678" fmla="*/ 496289 h 929276"/>
                <a:gd name="connsiteX679" fmla="*/ 231686 w 898890"/>
                <a:gd name="connsiteY679" fmla="*/ 496289 h 929276"/>
                <a:gd name="connsiteX680" fmla="*/ 231686 w 898890"/>
                <a:gd name="connsiteY680" fmla="*/ 493757 h 929276"/>
                <a:gd name="connsiteX681" fmla="*/ 231686 w 898890"/>
                <a:gd name="connsiteY681" fmla="*/ 491225 h 929276"/>
                <a:gd name="connsiteX682" fmla="*/ 231686 w 898890"/>
                <a:gd name="connsiteY682" fmla="*/ 488693 h 929276"/>
                <a:gd name="connsiteX683" fmla="*/ 231686 w 898890"/>
                <a:gd name="connsiteY683" fmla="*/ 486161 h 929276"/>
                <a:gd name="connsiteX684" fmla="*/ 234218 w 898890"/>
                <a:gd name="connsiteY684" fmla="*/ 486161 h 929276"/>
                <a:gd name="connsiteX685" fmla="*/ 236750 w 898890"/>
                <a:gd name="connsiteY685" fmla="*/ 488693 h 929276"/>
                <a:gd name="connsiteX686" fmla="*/ 236750 w 898890"/>
                <a:gd name="connsiteY686" fmla="*/ 491225 h 929276"/>
                <a:gd name="connsiteX687" fmla="*/ 239282 w 898890"/>
                <a:gd name="connsiteY687" fmla="*/ 493757 h 929276"/>
                <a:gd name="connsiteX688" fmla="*/ 239282 w 898890"/>
                <a:gd name="connsiteY688" fmla="*/ 496289 h 929276"/>
                <a:gd name="connsiteX689" fmla="*/ 241814 w 898890"/>
                <a:gd name="connsiteY689" fmla="*/ 498821 h 929276"/>
                <a:gd name="connsiteX690" fmla="*/ 241814 w 898890"/>
                <a:gd name="connsiteY690" fmla="*/ 501353 h 929276"/>
                <a:gd name="connsiteX691" fmla="*/ 241814 w 898890"/>
                <a:gd name="connsiteY691" fmla="*/ 503885 h 929276"/>
                <a:gd name="connsiteX692" fmla="*/ 241814 w 898890"/>
                <a:gd name="connsiteY692" fmla="*/ 506417 h 929276"/>
                <a:gd name="connsiteX693" fmla="*/ 239282 w 898890"/>
                <a:gd name="connsiteY693" fmla="*/ 506417 h 929276"/>
                <a:gd name="connsiteX694" fmla="*/ 453243 w 898890"/>
                <a:gd name="connsiteY694" fmla="*/ 474766 h 929276"/>
                <a:gd name="connsiteX695" fmla="*/ 453243 w 898890"/>
                <a:gd name="connsiteY695" fmla="*/ 479831 h 929276"/>
                <a:gd name="connsiteX696" fmla="*/ 455776 w 898890"/>
                <a:gd name="connsiteY696" fmla="*/ 482363 h 929276"/>
                <a:gd name="connsiteX697" fmla="*/ 455776 w 898890"/>
                <a:gd name="connsiteY697" fmla="*/ 484895 h 929276"/>
                <a:gd name="connsiteX698" fmla="*/ 455776 w 898890"/>
                <a:gd name="connsiteY698" fmla="*/ 487427 h 929276"/>
                <a:gd name="connsiteX699" fmla="*/ 455776 w 898890"/>
                <a:gd name="connsiteY699" fmla="*/ 492491 h 929276"/>
                <a:gd name="connsiteX700" fmla="*/ 458307 w 898890"/>
                <a:gd name="connsiteY700" fmla="*/ 498821 h 929276"/>
                <a:gd name="connsiteX701" fmla="*/ 458307 w 898890"/>
                <a:gd name="connsiteY701" fmla="*/ 501353 h 929276"/>
                <a:gd name="connsiteX702" fmla="*/ 458307 w 898890"/>
                <a:gd name="connsiteY702" fmla="*/ 503885 h 929276"/>
                <a:gd name="connsiteX703" fmla="*/ 460839 w 898890"/>
                <a:gd name="connsiteY703" fmla="*/ 506417 h 929276"/>
                <a:gd name="connsiteX704" fmla="*/ 463372 w 898890"/>
                <a:gd name="connsiteY704" fmla="*/ 508949 h 929276"/>
                <a:gd name="connsiteX705" fmla="*/ 470968 w 898890"/>
                <a:gd name="connsiteY705" fmla="*/ 508949 h 929276"/>
                <a:gd name="connsiteX706" fmla="*/ 476032 w 898890"/>
                <a:gd name="connsiteY706" fmla="*/ 514014 h 929276"/>
                <a:gd name="connsiteX707" fmla="*/ 473500 w 898890"/>
                <a:gd name="connsiteY707" fmla="*/ 516546 h 929276"/>
                <a:gd name="connsiteX708" fmla="*/ 473500 w 898890"/>
                <a:gd name="connsiteY708" fmla="*/ 519078 h 929276"/>
                <a:gd name="connsiteX709" fmla="*/ 470968 w 898890"/>
                <a:gd name="connsiteY709" fmla="*/ 521610 h 929276"/>
                <a:gd name="connsiteX710" fmla="*/ 470968 w 898890"/>
                <a:gd name="connsiteY710" fmla="*/ 526674 h 929276"/>
                <a:gd name="connsiteX711" fmla="*/ 470968 w 898890"/>
                <a:gd name="connsiteY711" fmla="*/ 529206 h 929276"/>
                <a:gd name="connsiteX712" fmla="*/ 473500 w 898890"/>
                <a:gd name="connsiteY712" fmla="*/ 531738 h 929276"/>
                <a:gd name="connsiteX713" fmla="*/ 473500 w 898890"/>
                <a:gd name="connsiteY713" fmla="*/ 529206 h 929276"/>
                <a:gd name="connsiteX714" fmla="*/ 473500 w 898890"/>
                <a:gd name="connsiteY714" fmla="*/ 524142 h 929276"/>
                <a:gd name="connsiteX715" fmla="*/ 476032 w 898890"/>
                <a:gd name="connsiteY715" fmla="*/ 524142 h 929276"/>
                <a:gd name="connsiteX716" fmla="*/ 476032 w 898890"/>
                <a:gd name="connsiteY716" fmla="*/ 521610 h 929276"/>
                <a:gd name="connsiteX717" fmla="*/ 478564 w 898890"/>
                <a:gd name="connsiteY717" fmla="*/ 521610 h 929276"/>
                <a:gd name="connsiteX718" fmla="*/ 481097 w 898890"/>
                <a:gd name="connsiteY718" fmla="*/ 524142 h 929276"/>
                <a:gd name="connsiteX719" fmla="*/ 481097 w 898890"/>
                <a:gd name="connsiteY719" fmla="*/ 526674 h 929276"/>
                <a:gd name="connsiteX720" fmla="*/ 483628 w 898890"/>
                <a:gd name="connsiteY720" fmla="*/ 526674 h 929276"/>
                <a:gd name="connsiteX721" fmla="*/ 483628 w 898890"/>
                <a:gd name="connsiteY721" fmla="*/ 529206 h 929276"/>
                <a:gd name="connsiteX722" fmla="*/ 481097 w 898890"/>
                <a:gd name="connsiteY722" fmla="*/ 529206 h 929276"/>
                <a:gd name="connsiteX723" fmla="*/ 481097 w 898890"/>
                <a:gd name="connsiteY723" fmla="*/ 531738 h 929276"/>
                <a:gd name="connsiteX724" fmla="*/ 478564 w 898890"/>
                <a:gd name="connsiteY724" fmla="*/ 534270 h 929276"/>
                <a:gd name="connsiteX725" fmla="*/ 476032 w 898890"/>
                <a:gd name="connsiteY725" fmla="*/ 534270 h 929276"/>
                <a:gd name="connsiteX726" fmla="*/ 476032 w 898890"/>
                <a:gd name="connsiteY726" fmla="*/ 531738 h 929276"/>
                <a:gd name="connsiteX727" fmla="*/ 476032 w 898890"/>
                <a:gd name="connsiteY727" fmla="*/ 534270 h 929276"/>
                <a:gd name="connsiteX728" fmla="*/ 473500 w 898890"/>
                <a:gd name="connsiteY728" fmla="*/ 534270 h 929276"/>
                <a:gd name="connsiteX729" fmla="*/ 468436 w 898890"/>
                <a:gd name="connsiteY729" fmla="*/ 534270 h 929276"/>
                <a:gd name="connsiteX730" fmla="*/ 465904 w 898890"/>
                <a:gd name="connsiteY730" fmla="*/ 534270 h 929276"/>
                <a:gd name="connsiteX731" fmla="*/ 465904 w 898890"/>
                <a:gd name="connsiteY731" fmla="*/ 529206 h 929276"/>
                <a:gd name="connsiteX732" fmla="*/ 463372 w 898890"/>
                <a:gd name="connsiteY732" fmla="*/ 529206 h 929276"/>
                <a:gd name="connsiteX733" fmla="*/ 460839 w 898890"/>
                <a:gd name="connsiteY733" fmla="*/ 526674 h 929276"/>
                <a:gd name="connsiteX734" fmla="*/ 458307 w 898890"/>
                <a:gd name="connsiteY734" fmla="*/ 526674 h 929276"/>
                <a:gd name="connsiteX735" fmla="*/ 458307 w 898890"/>
                <a:gd name="connsiteY735" fmla="*/ 524142 h 929276"/>
                <a:gd name="connsiteX736" fmla="*/ 455776 w 898890"/>
                <a:gd name="connsiteY736" fmla="*/ 524142 h 929276"/>
                <a:gd name="connsiteX737" fmla="*/ 453243 w 898890"/>
                <a:gd name="connsiteY737" fmla="*/ 524142 h 929276"/>
                <a:gd name="connsiteX738" fmla="*/ 453243 w 898890"/>
                <a:gd name="connsiteY738" fmla="*/ 521610 h 929276"/>
                <a:gd name="connsiteX739" fmla="*/ 450711 w 898890"/>
                <a:gd name="connsiteY739" fmla="*/ 521610 h 929276"/>
                <a:gd name="connsiteX740" fmla="*/ 448179 w 898890"/>
                <a:gd name="connsiteY740" fmla="*/ 521610 h 929276"/>
                <a:gd name="connsiteX741" fmla="*/ 445647 w 898890"/>
                <a:gd name="connsiteY741" fmla="*/ 519078 h 929276"/>
                <a:gd name="connsiteX742" fmla="*/ 445647 w 898890"/>
                <a:gd name="connsiteY742" fmla="*/ 516546 h 929276"/>
                <a:gd name="connsiteX743" fmla="*/ 445647 w 898890"/>
                <a:gd name="connsiteY743" fmla="*/ 514014 h 929276"/>
                <a:gd name="connsiteX744" fmla="*/ 445647 w 898890"/>
                <a:gd name="connsiteY744" fmla="*/ 511482 h 929276"/>
                <a:gd name="connsiteX745" fmla="*/ 445647 w 898890"/>
                <a:gd name="connsiteY745" fmla="*/ 508949 h 929276"/>
                <a:gd name="connsiteX746" fmla="*/ 445647 w 898890"/>
                <a:gd name="connsiteY746" fmla="*/ 506417 h 929276"/>
                <a:gd name="connsiteX747" fmla="*/ 445647 w 898890"/>
                <a:gd name="connsiteY747" fmla="*/ 503885 h 929276"/>
                <a:gd name="connsiteX748" fmla="*/ 443115 w 898890"/>
                <a:gd name="connsiteY748" fmla="*/ 503885 h 929276"/>
                <a:gd name="connsiteX749" fmla="*/ 443115 w 898890"/>
                <a:gd name="connsiteY749" fmla="*/ 501353 h 929276"/>
                <a:gd name="connsiteX750" fmla="*/ 443115 w 898890"/>
                <a:gd name="connsiteY750" fmla="*/ 498821 h 929276"/>
                <a:gd name="connsiteX751" fmla="*/ 440583 w 898890"/>
                <a:gd name="connsiteY751" fmla="*/ 493757 h 929276"/>
                <a:gd name="connsiteX752" fmla="*/ 440583 w 898890"/>
                <a:gd name="connsiteY752" fmla="*/ 491225 h 929276"/>
                <a:gd name="connsiteX753" fmla="*/ 431721 w 898890"/>
                <a:gd name="connsiteY753" fmla="*/ 488693 h 929276"/>
                <a:gd name="connsiteX754" fmla="*/ 429188 w 898890"/>
                <a:gd name="connsiteY754" fmla="*/ 491225 h 929276"/>
                <a:gd name="connsiteX755" fmla="*/ 426656 w 898890"/>
                <a:gd name="connsiteY755" fmla="*/ 491225 h 929276"/>
                <a:gd name="connsiteX756" fmla="*/ 419060 w 898890"/>
                <a:gd name="connsiteY756" fmla="*/ 488693 h 929276"/>
                <a:gd name="connsiteX757" fmla="*/ 419060 w 898890"/>
                <a:gd name="connsiteY757" fmla="*/ 486161 h 929276"/>
                <a:gd name="connsiteX758" fmla="*/ 419060 w 898890"/>
                <a:gd name="connsiteY758" fmla="*/ 483628 h 929276"/>
                <a:gd name="connsiteX759" fmla="*/ 421592 w 898890"/>
                <a:gd name="connsiteY759" fmla="*/ 481097 h 929276"/>
                <a:gd name="connsiteX760" fmla="*/ 424125 w 898890"/>
                <a:gd name="connsiteY760" fmla="*/ 481097 h 929276"/>
                <a:gd name="connsiteX761" fmla="*/ 424125 w 898890"/>
                <a:gd name="connsiteY761" fmla="*/ 478564 h 929276"/>
                <a:gd name="connsiteX762" fmla="*/ 429188 w 898890"/>
                <a:gd name="connsiteY762" fmla="*/ 476033 h 929276"/>
                <a:gd name="connsiteX763" fmla="*/ 429188 w 898890"/>
                <a:gd name="connsiteY763" fmla="*/ 473500 h 929276"/>
                <a:gd name="connsiteX764" fmla="*/ 426656 w 898890"/>
                <a:gd name="connsiteY764" fmla="*/ 473500 h 929276"/>
                <a:gd name="connsiteX765" fmla="*/ 426656 w 898890"/>
                <a:gd name="connsiteY765" fmla="*/ 473500 h 929276"/>
                <a:gd name="connsiteX766" fmla="*/ 426656 w 898890"/>
                <a:gd name="connsiteY766" fmla="*/ 470968 h 929276"/>
                <a:gd name="connsiteX767" fmla="*/ 429188 w 898890"/>
                <a:gd name="connsiteY767" fmla="*/ 468436 h 929276"/>
                <a:gd name="connsiteX768" fmla="*/ 431721 w 898890"/>
                <a:gd name="connsiteY768" fmla="*/ 468436 h 929276"/>
                <a:gd name="connsiteX769" fmla="*/ 431721 w 898890"/>
                <a:gd name="connsiteY769" fmla="*/ 465904 h 929276"/>
                <a:gd name="connsiteX770" fmla="*/ 434253 w 898890"/>
                <a:gd name="connsiteY770" fmla="*/ 465904 h 929276"/>
                <a:gd name="connsiteX771" fmla="*/ 436785 w 898890"/>
                <a:gd name="connsiteY771" fmla="*/ 465904 h 929276"/>
                <a:gd name="connsiteX772" fmla="*/ 436785 w 898890"/>
                <a:gd name="connsiteY772" fmla="*/ 470968 h 929276"/>
                <a:gd name="connsiteX773" fmla="*/ 436785 w 898890"/>
                <a:gd name="connsiteY773" fmla="*/ 473500 h 929276"/>
                <a:gd name="connsiteX774" fmla="*/ 436785 w 898890"/>
                <a:gd name="connsiteY774" fmla="*/ 476033 h 929276"/>
                <a:gd name="connsiteX775" fmla="*/ 439317 w 898890"/>
                <a:gd name="connsiteY775" fmla="*/ 476033 h 929276"/>
                <a:gd name="connsiteX776" fmla="*/ 441849 w 898890"/>
                <a:gd name="connsiteY776" fmla="*/ 478564 h 929276"/>
                <a:gd name="connsiteX777" fmla="*/ 444381 w 898890"/>
                <a:gd name="connsiteY777" fmla="*/ 478564 h 929276"/>
                <a:gd name="connsiteX778" fmla="*/ 441849 w 898890"/>
                <a:gd name="connsiteY778" fmla="*/ 472234 h 929276"/>
                <a:gd name="connsiteX779" fmla="*/ 439317 w 898890"/>
                <a:gd name="connsiteY779" fmla="*/ 467170 h 929276"/>
                <a:gd name="connsiteX780" fmla="*/ 441849 w 898890"/>
                <a:gd name="connsiteY780" fmla="*/ 467170 h 929276"/>
                <a:gd name="connsiteX781" fmla="*/ 446913 w 898890"/>
                <a:gd name="connsiteY781" fmla="*/ 464638 h 929276"/>
                <a:gd name="connsiteX782" fmla="*/ 451977 w 898890"/>
                <a:gd name="connsiteY782" fmla="*/ 469702 h 929276"/>
                <a:gd name="connsiteX783" fmla="*/ 451977 w 898890"/>
                <a:gd name="connsiteY783" fmla="*/ 472234 h 929276"/>
                <a:gd name="connsiteX784" fmla="*/ 451977 w 898890"/>
                <a:gd name="connsiteY784" fmla="*/ 474766 h 929276"/>
                <a:gd name="connsiteX785" fmla="*/ 453243 w 898890"/>
                <a:gd name="connsiteY785" fmla="*/ 474766 h 929276"/>
                <a:gd name="connsiteX786" fmla="*/ 550729 w 898890"/>
                <a:gd name="connsiteY786" fmla="*/ 468436 h 929276"/>
                <a:gd name="connsiteX787" fmla="*/ 550729 w 898890"/>
                <a:gd name="connsiteY787" fmla="*/ 470968 h 929276"/>
                <a:gd name="connsiteX788" fmla="*/ 548197 w 898890"/>
                <a:gd name="connsiteY788" fmla="*/ 473500 h 929276"/>
                <a:gd name="connsiteX789" fmla="*/ 545665 w 898890"/>
                <a:gd name="connsiteY789" fmla="*/ 473500 h 929276"/>
                <a:gd name="connsiteX790" fmla="*/ 545665 w 898890"/>
                <a:gd name="connsiteY790" fmla="*/ 476033 h 929276"/>
                <a:gd name="connsiteX791" fmla="*/ 543132 w 898890"/>
                <a:gd name="connsiteY791" fmla="*/ 476033 h 929276"/>
                <a:gd name="connsiteX792" fmla="*/ 543132 w 898890"/>
                <a:gd name="connsiteY792" fmla="*/ 478564 h 929276"/>
                <a:gd name="connsiteX793" fmla="*/ 540600 w 898890"/>
                <a:gd name="connsiteY793" fmla="*/ 478564 h 929276"/>
                <a:gd name="connsiteX794" fmla="*/ 538069 w 898890"/>
                <a:gd name="connsiteY794" fmla="*/ 478564 h 929276"/>
                <a:gd name="connsiteX795" fmla="*/ 535536 w 898890"/>
                <a:gd name="connsiteY795" fmla="*/ 476033 h 929276"/>
                <a:gd name="connsiteX796" fmla="*/ 535536 w 898890"/>
                <a:gd name="connsiteY796" fmla="*/ 473500 h 929276"/>
                <a:gd name="connsiteX797" fmla="*/ 535536 w 898890"/>
                <a:gd name="connsiteY797" fmla="*/ 470968 h 929276"/>
                <a:gd name="connsiteX798" fmla="*/ 538069 w 898890"/>
                <a:gd name="connsiteY798" fmla="*/ 470968 h 929276"/>
                <a:gd name="connsiteX799" fmla="*/ 538069 w 898890"/>
                <a:gd name="connsiteY799" fmla="*/ 468436 h 929276"/>
                <a:gd name="connsiteX800" fmla="*/ 540600 w 898890"/>
                <a:gd name="connsiteY800" fmla="*/ 468436 h 929276"/>
                <a:gd name="connsiteX801" fmla="*/ 540600 w 898890"/>
                <a:gd name="connsiteY801" fmla="*/ 465904 h 929276"/>
                <a:gd name="connsiteX802" fmla="*/ 543132 w 898890"/>
                <a:gd name="connsiteY802" fmla="*/ 465904 h 929276"/>
                <a:gd name="connsiteX803" fmla="*/ 543132 w 898890"/>
                <a:gd name="connsiteY803" fmla="*/ 463372 h 929276"/>
                <a:gd name="connsiteX804" fmla="*/ 545665 w 898890"/>
                <a:gd name="connsiteY804" fmla="*/ 463372 h 929276"/>
                <a:gd name="connsiteX805" fmla="*/ 548197 w 898890"/>
                <a:gd name="connsiteY805" fmla="*/ 463372 h 929276"/>
                <a:gd name="connsiteX806" fmla="*/ 548197 w 898890"/>
                <a:gd name="connsiteY806" fmla="*/ 465904 h 929276"/>
                <a:gd name="connsiteX807" fmla="*/ 550729 w 898890"/>
                <a:gd name="connsiteY807" fmla="*/ 465904 h 929276"/>
                <a:gd name="connsiteX808" fmla="*/ 550729 w 898890"/>
                <a:gd name="connsiteY808" fmla="*/ 468436 h 929276"/>
                <a:gd name="connsiteX809" fmla="*/ 554527 w 898890"/>
                <a:gd name="connsiteY809" fmla="*/ 459574 h 929276"/>
                <a:gd name="connsiteX810" fmla="*/ 551995 w 898890"/>
                <a:gd name="connsiteY810" fmla="*/ 459574 h 929276"/>
                <a:gd name="connsiteX811" fmla="*/ 549462 w 898890"/>
                <a:gd name="connsiteY811" fmla="*/ 459574 h 929276"/>
                <a:gd name="connsiteX812" fmla="*/ 549462 w 898890"/>
                <a:gd name="connsiteY812" fmla="*/ 457042 h 929276"/>
                <a:gd name="connsiteX813" fmla="*/ 549462 w 898890"/>
                <a:gd name="connsiteY813" fmla="*/ 454510 h 929276"/>
                <a:gd name="connsiteX814" fmla="*/ 549462 w 898890"/>
                <a:gd name="connsiteY814" fmla="*/ 451977 h 929276"/>
                <a:gd name="connsiteX815" fmla="*/ 551995 w 898890"/>
                <a:gd name="connsiteY815" fmla="*/ 449446 h 929276"/>
                <a:gd name="connsiteX816" fmla="*/ 554527 w 898890"/>
                <a:gd name="connsiteY816" fmla="*/ 449446 h 929276"/>
                <a:gd name="connsiteX817" fmla="*/ 554527 w 898890"/>
                <a:gd name="connsiteY817" fmla="*/ 448179 h 929276"/>
                <a:gd name="connsiteX818" fmla="*/ 557059 w 898890"/>
                <a:gd name="connsiteY818" fmla="*/ 448179 h 929276"/>
                <a:gd name="connsiteX819" fmla="*/ 557059 w 898890"/>
                <a:gd name="connsiteY819" fmla="*/ 445647 h 929276"/>
                <a:gd name="connsiteX820" fmla="*/ 559591 w 898890"/>
                <a:gd name="connsiteY820" fmla="*/ 448179 h 929276"/>
                <a:gd name="connsiteX821" fmla="*/ 562123 w 898890"/>
                <a:gd name="connsiteY821" fmla="*/ 450712 h 929276"/>
                <a:gd name="connsiteX822" fmla="*/ 562123 w 898890"/>
                <a:gd name="connsiteY822" fmla="*/ 453244 h 929276"/>
                <a:gd name="connsiteX823" fmla="*/ 562123 w 898890"/>
                <a:gd name="connsiteY823" fmla="*/ 455776 h 929276"/>
                <a:gd name="connsiteX824" fmla="*/ 559591 w 898890"/>
                <a:gd name="connsiteY824" fmla="*/ 455776 h 929276"/>
                <a:gd name="connsiteX825" fmla="*/ 559591 w 898890"/>
                <a:gd name="connsiteY825" fmla="*/ 458308 h 929276"/>
                <a:gd name="connsiteX826" fmla="*/ 557059 w 898890"/>
                <a:gd name="connsiteY826" fmla="*/ 458308 h 929276"/>
                <a:gd name="connsiteX827" fmla="*/ 557059 w 898890"/>
                <a:gd name="connsiteY827" fmla="*/ 460840 h 929276"/>
                <a:gd name="connsiteX828" fmla="*/ 554527 w 898890"/>
                <a:gd name="connsiteY828" fmla="*/ 460840 h 929276"/>
                <a:gd name="connsiteX829" fmla="*/ 570985 w 898890"/>
                <a:gd name="connsiteY829" fmla="*/ 443115 h 929276"/>
                <a:gd name="connsiteX830" fmla="*/ 573518 w 898890"/>
                <a:gd name="connsiteY830" fmla="*/ 443115 h 929276"/>
                <a:gd name="connsiteX831" fmla="*/ 573518 w 898890"/>
                <a:gd name="connsiteY831" fmla="*/ 448179 h 929276"/>
                <a:gd name="connsiteX832" fmla="*/ 576050 w 898890"/>
                <a:gd name="connsiteY832" fmla="*/ 448179 h 929276"/>
                <a:gd name="connsiteX833" fmla="*/ 576050 w 898890"/>
                <a:gd name="connsiteY833" fmla="*/ 450712 h 929276"/>
                <a:gd name="connsiteX834" fmla="*/ 570985 w 898890"/>
                <a:gd name="connsiteY834" fmla="*/ 453244 h 929276"/>
                <a:gd name="connsiteX835" fmla="*/ 565921 w 898890"/>
                <a:gd name="connsiteY835" fmla="*/ 455776 h 929276"/>
                <a:gd name="connsiteX836" fmla="*/ 565921 w 898890"/>
                <a:gd name="connsiteY836" fmla="*/ 458308 h 929276"/>
                <a:gd name="connsiteX837" fmla="*/ 563389 w 898890"/>
                <a:gd name="connsiteY837" fmla="*/ 455776 h 929276"/>
                <a:gd name="connsiteX838" fmla="*/ 563389 w 898890"/>
                <a:gd name="connsiteY838" fmla="*/ 453244 h 929276"/>
                <a:gd name="connsiteX839" fmla="*/ 563389 w 898890"/>
                <a:gd name="connsiteY839" fmla="*/ 450712 h 929276"/>
                <a:gd name="connsiteX840" fmla="*/ 563389 w 898890"/>
                <a:gd name="connsiteY840" fmla="*/ 448179 h 929276"/>
                <a:gd name="connsiteX841" fmla="*/ 563389 w 898890"/>
                <a:gd name="connsiteY841" fmla="*/ 445647 h 929276"/>
                <a:gd name="connsiteX842" fmla="*/ 565921 w 898890"/>
                <a:gd name="connsiteY842" fmla="*/ 440583 h 929276"/>
                <a:gd name="connsiteX843" fmla="*/ 568453 w 898890"/>
                <a:gd name="connsiteY843" fmla="*/ 440583 h 929276"/>
                <a:gd name="connsiteX844" fmla="*/ 570985 w 898890"/>
                <a:gd name="connsiteY844" fmla="*/ 443115 h 929276"/>
                <a:gd name="connsiteX845" fmla="*/ 211429 w 898890"/>
                <a:gd name="connsiteY845" fmla="*/ 440583 h 929276"/>
                <a:gd name="connsiteX846" fmla="*/ 213961 w 898890"/>
                <a:gd name="connsiteY846" fmla="*/ 446913 h 929276"/>
                <a:gd name="connsiteX847" fmla="*/ 216493 w 898890"/>
                <a:gd name="connsiteY847" fmla="*/ 451977 h 929276"/>
                <a:gd name="connsiteX848" fmla="*/ 216493 w 898890"/>
                <a:gd name="connsiteY848" fmla="*/ 454510 h 929276"/>
                <a:gd name="connsiteX849" fmla="*/ 219025 w 898890"/>
                <a:gd name="connsiteY849" fmla="*/ 459574 h 929276"/>
                <a:gd name="connsiteX850" fmla="*/ 221558 w 898890"/>
                <a:gd name="connsiteY850" fmla="*/ 468436 h 929276"/>
                <a:gd name="connsiteX851" fmla="*/ 224089 w 898890"/>
                <a:gd name="connsiteY851" fmla="*/ 468436 h 929276"/>
                <a:gd name="connsiteX852" fmla="*/ 224089 w 898890"/>
                <a:gd name="connsiteY852" fmla="*/ 470968 h 929276"/>
                <a:gd name="connsiteX853" fmla="*/ 224089 w 898890"/>
                <a:gd name="connsiteY853" fmla="*/ 473500 h 929276"/>
                <a:gd name="connsiteX854" fmla="*/ 224089 w 898890"/>
                <a:gd name="connsiteY854" fmla="*/ 476033 h 929276"/>
                <a:gd name="connsiteX855" fmla="*/ 224089 w 898890"/>
                <a:gd name="connsiteY855" fmla="*/ 478564 h 929276"/>
                <a:gd name="connsiteX856" fmla="*/ 221558 w 898890"/>
                <a:gd name="connsiteY856" fmla="*/ 478564 h 929276"/>
                <a:gd name="connsiteX857" fmla="*/ 219025 w 898890"/>
                <a:gd name="connsiteY857" fmla="*/ 478564 h 929276"/>
                <a:gd name="connsiteX858" fmla="*/ 216493 w 898890"/>
                <a:gd name="connsiteY858" fmla="*/ 478564 h 929276"/>
                <a:gd name="connsiteX859" fmla="*/ 216493 w 898890"/>
                <a:gd name="connsiteY859" fmla="*/ 476033 h 929276"/>
                <a:gd name="connsiteX860" fmla="*/ 211429 w 898890"/>
                <a:gd name="connsiteY860" fmla="*/ 473500 h 929276"/>
                <a:gd name="connsiteX861" fmla="*/ 208897 w 898890"/>
                <a:gd name="connsiteY861" fmla="*/ 470968 h 929276"/>
                <a:gd name="connsiteX862" fmla="*/ 208897 w 898890"/>
                <a:gd name="connsiteY862" fmla="*/ 468436 h 929276"/>
                <a:gd name="connsiteX863" fmla="*/ 208897 w 898890"/>
                <a:gd name="connsiteY863" fmla="*/ 465904 h 929276"/>
                <a:gd name="connsiteX864" fmla="*/ 206365 w 898890"/>
                <a:gd name="connsiteY864" fmla="*/ 465904 h 929276"/>
                <a:gd name="connsiteX865" fmla="*/ 206365 w 898890"/>
                <a:gd name="connsiteY865" fmla="*/ 463372 h 929276"/>
                <a:gd name="connsiteX866" fmla="*/ 203833 w 898890"/>
                <a:gd name="connsiteY866" fmla="*/ 460840 h 929276"/>
                <a:gd name="connsiteX867" fmla="*/ 203833 w 898890"/>
                <a:gd name="connsiteY867" fmla="*/ 458308 h 929276"/>
                <a:gd name="connsiteX868" fmla="*/ 201300 w 898890"/>
                <a:gd name="connsiteY868" fmla="*/ 453244 h 929276"/>
                <a:gd name="connsiteX869" fmla="*/ 201300 w 898890"/>
                <a:gd name="connsiteY869" fmla="*/ 450712 h 929276"/>
                <a:gd name="connsiteX870" fmla="*/ 198768 w 898890"/>
                <a:gd name="connsiteY870" fmla="*/ 448179 h 929276"/>
                <a:gd name="connsiteX871" fmla="*/ 201300 w 898890"/>
                <a:gd name="connsiteY871" fmla="*/ 448179 h 929276"/>
                <a:gd name="connsiteX872" fmla="*/ 201300 w 898890"/>
                <a:gd name="connsiteY872" fmla="*/ 448179 h 929276"/>
                <a:gd name="connsiteX873" fmla="*/ 201300 w 898890"/>
                <a:gd name="connsiteY873" fmla="*/ 445647 h 929276"/>
                <a:gd name="connsiteX874" fmla="*/ 201300 w 898890"/>
                <a:gd name="connsiteY874" fmla="*/ 443115 h 929276"/>
                <a:gd name="connsiteX875" fmla="*/ 201300 w 898890"/>
                <a:gd name="connsiteY875" fmla="*/ 440583 h 929276"/>
                <a:gd name="connsiteX876" fmla="*/ 203833 w 898890"/>
                <a:gd name="connsiteY876" fmla="*/ 440583 h 929276"/>
                <a:gd name="connsiteX877" fmla="*/ 206365 w 898890"/>
                <a:gd name="connsiteY877" fmla="*/ 440583 h 929276"/>
                <a:gd name="connsiteX878" fmla="*/ 208897 w 898890"/>
                <a:gd name="connsiteY878" fmla="*/ 440583 h 929276"/>
                <a:gd name="connsiteX879" fmla="*/ 211429 w 898890"/>
                <a:gd name="connsiteY879" fmla="*/ 438051 h 929276"/>
                <a:gd name="connsiteX880" fmla="*/ 211429 w 898890"/>
                <a:gd name="connsiteY880" fmla="*/ 440583 h 929276"/>
                <a:gd name="connsiteX881" fmla="*/ 196237 w 898890"/>
                <a:gd name="connsiteY881" fmla="*/ 420326 h 929276"/>
                <a:gd name="connsiteX882" fmla="*/ 198768 w 898890"/>
                <a:gd name="connsiteY882" fmla="*/ 422859 h 929276"/>
                <a:gd name="connsiteX883" fmla="*/ 201300 w 898890"/>
                <a:gd name="connsiteY883" fmla="*/ 425391 h 929276"/>
                <a:gd name="connsiteX884" fmla="*/ 201300 w 898890"/>
                <a:gd name="connsiteY884" fmla="*/ 427923 h 929276"/>
                <a:gd name="connsiteX885" fmla="*/ 201300 w 898890"/>
                <a:gd name="connsiteY885" fmla="*/ 430455 h 929276"/>
                <a:gd name="connsiteX886" fmla="*/ 198768 w 898890"/>
                <a:gd name="connsiteY886" fmla="*/ 430455 h 929276"/>
                <a:gd name="connsiteX887" fmla="*/ 198768 w 898890"/>
                <a:gd name="connsiteY887" fmla="*/ 432987 h 929276"/>
                <a:gd name="connsiteX888" fmla="*/ 196237 w 898890"/>
                <a:gd name="connsiteY888" fmla="*/ 432987 h 929276"/>
                <a:gd name="connsiteX889" fmla="*/ 193705 w 898890"/>
                <a:gd name="connsiteY889" fmla="*/ 432987 h 929276"/>
                <a:gd name="connsiteX890" fmla="*/ 193705 w 898890"/>
                <a:gd name="connsiteY890" fmla="*/ 430455 h 929276"/>
                <a:gd name="connsiteX891" fmla="*/ 193705 w 898890"/>
                <a:gd name="connsiteY891" fmla="*/ 427923 h 929276"/>
                <a:gd name="connsiteX892" fmla="*/ 191172 w 898890"/>
                <a:gd name="connsiteY892" fmla="*/ 427923 h 929276"/>
                <a:gd name="connsiteX893" fmla="*/ 193705 w 898890"/>
                <a:gd name="connsiteY893" fmla="*/ 425391 h 929276"/>
                <a:gd name="connsiteX894" fmla="*/ 191172 w 898890"/>
                <a:gd name="connsiteY894" fmla="*/ 425391 h 929276"/>
                <a:gd name="connsiteX895" fmla="*/ 191172 w 898890"/>
                <a:gd name="connsiteY895" fmla="*/ 422859 h 929276"/>
                <a:gd name="connsiteX896" fmla="*/ 191172 w 898890"/>
                <a:gd name="connsiteY896" fmla="*/ 416528 h 929276"/>
                <a:gd name="connsiteX897" fmla="*/ 193705 w 898890"/>
                <a:gd name="connsiteY897" fmla="*/ 411464 h 929276"/>
                <a:gd name="connsiteX898" fmla="*/ 193705 w 898890"/>
                <a:gd name="connsiteY898" fmla="*/ 408932 h 929276"/>
                <a:gd name="connsiteX899" fmla="*/ 191172 w 898890"/>
                <a:gd name="connsiteY899" fmla="*/ 403868 h 929276"/>
                <a:gd name="connsiteX900" fmla="*/ 188640 w 898890"/>
                <a:gd name="connsiteY900" fmla="*/ 401336 h 929276"/>
                <a:gd name="connsiteX901" fmla="*/ 188640 w 898890"/>
                <a:gd name="connsiteY901" fmla="*/ 398804 h 929276"/>
                <a:gd name="connsiteX902" fmla="*/ 191172 w 898890"/>
                <a:gd name="connsiteY902" fmla="*/ 398804 h 929276"/>
                <a:gd name="connsiteX903" fmla="*/ 193705 w 898890"/>
                <a:gd name="connsiteY903" fmla="*/ 398804 h 929276"/>
                <a:gd name="connsiteX904" fmla="*/ 193705 w 898890"/>
                <a:gd name="connsiteY904" fmla="*/ 401336 h 929276"/>
                <a:gd name="connsiteX905" fmla="*/ 193705 w 898890"/>
                <a:gd name="connsiteY905" fmla="*/ 403868 h 929276"/>
                <a:gd name="connsiteX906" fmla="*/ 196237 w 898890"/>
                <a:gd name="connsiteY906" fmla="*/ 403868 h 929276"/>
                <a:gd name="connsiteX907" fmla="*/ 196237 w 898890"/>
                <a:gd name="connsiteY907" fmla="*/ 406400 h 929276"/>
                <a:gd name="connsiteX908" fmla="*/ 196237 w 898890"/>
                <a:gd name="connsiteY908" fmla="*/ 408932 h 929276"/>
                <a:gd name="connsiteX909" fmla="*/ 196237 w 898890"/>
                <a:gd name="connsiteY909" fmla="*/ 411464 h 929276"/>
                <a:gd name="connsiteX910" fmla="*/ 198768 w 898890"/>
                <a:gd name="connsiteY910" fmla="*/ 411464 h 929276"/>
                <a:gd name="connsiteX911" fmla="*/ 198768 w 898890"/>
                <a:gd name="connsiteY911" fmla="*/ 413996 h 929276"/>
                <a:gd name="connsiteX912" fmla="*/ 198768 w 898890"/>
                <a:gd name="connsiteY912" fmla="*/ 416528 h 929276"/>
                <a:gd name="connsiteX913" fmla="*/ 196237 w 898890"/>
                <a:gd name="connsiteY913" fmla="*/ 419061 h 929276"/>
                <a:gd name="connsiteX914" fmla="*/ 196237 w 898890"/>
                <a:gd name="connsiteY914" fmla="*/ 420326 h 929276"/>
                <a:gd name="connsiteX915" fmla="*/ 175980 w 898890"/>
                <a:gd name="connsiteY915" fmla="*/ 408932 h 929276"/>
                <a:gd name="connsiteX916" fmla="*/ 173447 w 898890"/>
                <a:gd name="connsiteY916" fmla="*/ 408932 h 929276"/>
                <a:gd name="connsiteX917" fmla="*/ 173447 w 898890"/>
                <a:gd name="connsiteY917" fmla="*/ 406400 h 929276"/>
                <a:gd name="connsiteX918" fmla="*/ 170916 w 898890"/>
                <a:gd name="connsiteY918" fmla="*/ 403868 h 929276"/>
                <a:gd name="connsiteX919" fmla="*/ 170916 w 898890"/>
                <a:gd name="connsiteY919" fmla="*/ 401336 h 929276"/>
                <a:gd name="connsiteX920" fmla="*/ 173447 w 898890"/>
                <a:gd name="connsiteY920" fmla="*/ 401336 h 929276"/>
                <a:gd name="connsiteX921" fmla="*/ 173447 w 898890"/>
                <a:gd name="connsiteY921" fmla="*/ 398804 h 929276"/>
                <a:gd name="connsiteX922" fmla="*/ 175980 w 898890"/>
                <a:gd name="connsiteY922" fmla="*/ 396272 h 929276"/>
                <a:gd name="connsiteX923" fmla="*/ 178512 w 898890"/>
                <a:gd name="connsiteY923" fmla="*/ 398804 h 929276"/>
                <a:gd name="connsiteX924" fmla="*/ 181044 w 898890"/>
                <a:gd name="connsiteY924" fmla="*/ 401336 h 929276"/>
                <a:gd name="connsiteX925" fmla="*/ 181044 w 898890"/>
                <a:gd name="connsiteY925" fmla="*/ 403868 h 929276"/>
                <a:gd name="connsiteX926" fmla="*/ 181044 w 898890"/>
                <a:gd name="connsiteY926" fmla="*/ 406400 h 929276"/>
                <a:gd name="connsiteX927" fmla="*/ 178512 w 898890"/>
                <a:gd name="connsiteY927" fmla="*/ 406400 h 929276"/>
                <a:gd name="connsiteX928" fmla="*/ 178512 w 898890"/>
                <a:gd name="connsiteY928" fmla="*/ 408932 h 929276"/>
                <a:gd name="connsiteX929" fmla="*/ 175980 w 898890"/>
                <a:gd name="connsiteY929" fmla="*/ 408932 h 929276"/>
                <a:gd name="connsiteX930" fmla="*/ 203833 w 898890"/>
                <a:gd name="connsiteY930" fmla="*/ 398804 h 929276"/>
                <a:gd name="connsiteX931" fmla="*/ 201300 w 898890"/>
                <a:gd name="connsiteY931" fmla="*/ 398804 h 929276"/>
                <a:gd name="connsiteX932" fmla="*/ 198768 w 898890"/>
                <a:gd name="connsiteY932" fmla="*/ 398804 h 929276"/>
                <a:gd name="connsiteX933" fmla="*/ 198768 w 898890"/>
                <a:gd name="connsiteY933" fmla="*/ 396272 h 929276"/>
                <a:gd name="connsiteX934" fmla="*/ 198768 w 898890"/>
                <a:gd name="connsiteY934" fmla="*/ 393740 h 929276"/>
                <a:gd name="connsiteX935" fmla="*/ 198768 w 898890"/>
                <a:gd name="connsiteY935" fmla="*/ 391207 h 929276"/>
                <a:gd name="connsiteX936" fmla="*/ 198768 w 898890"/>
                <a:gd name="connsiteY936" fmla="*/ 388675 h 929276"/>
                <a:gd name="connsiteX937" fmla="*/ 201300 w 898890"/>
                <a:gd name="connsiteY937" fmla="*/ 388675 h 929276"/>
                <a:gd name="connsiteX938" fmla="*/ 203833 w 898890"/>
                <a:gd name="connsiteY938" fmla="*/ 388675 h 929276"/>
                <a:gd name="connsiteX939" fmla="*/ 206365 w 898890"/>
                <a:gd name="connsiteY939" fmla="*/ 388675 h 929276"/>
                <a:gd name="connsiteX940" fmla="*/ 206365 w 898890"/>
                <a:gd name="connsiteY940" fmla="*/ 391207 h 929276"/>
                <a:gd name="connsiteX941" fmla="*/ 206365 w 898890"/>
                <a:gd name="connsiteY941" fmla="*/ 393740 h 929276"/>
                <a:gd name="connsiteX942" fmla="*/ 206365 w 898890"/>
                <a:gd name="connsiteY942" fmla="*/ 396272 h 929276"/>
                <a:gd name="connsiteX943" fmla="*/ 206365 w 898890"/>
                <a:gd name="connsiteY943" fmla="*/ 398804 h 929276"/>
                <a:gd name="connsiteX944" fmla="*/ 203833 w 898890"/>
                <a:gd name="connsiteY944" fmla="*/ 398804 h 929276"/>
                <a:gd name="connsiteX945" fmla="*/ 398804 w 898890"/>
                <a:gd name="connsiteY945" fmla="*/ 387409 h 929276"/>
                <a:gd name="connsiteX946" fmla="*/ 406400 w 898890"/>
                <a:gd name="connsiteY946" fmla="*/ 396272 h 929276"/>
                <a:gd name="connsiteX947" fmla="*/ 406400 w 898890"/>
                <a:gd name="connsiteY947" fmla="*/ 398804 h 929276"/>
                <a:gd name="connsiteX948" fmla="*/ 406400 w 898890"/>
                <a:gd name="connsiteY948" fmla="*/ 403868 h 929276"/>
                <a:gd name="connsiteX949" fmla="*/ 411464 w 898890"/>
                <a:gd name="connsiteY949" fmla="*/ 401336 h 929276"/>
                <a:gd name="connsiteX950" fmla="*/ 411464 w 898890"/>
                <a:gd name="connsiteY950" fmla="*/ 407666 h 929276"/>
                <a:gd name="connsiteX951" fmla="*/ 413996 w 898890"/>
                <a:gd name="connsiteY951" fmla="*/ 407666 h 929276"/>
                <a:gd name="connsiteX952" fmla="*/ 413996 w 898890"/>
                <a:gd name="connsiteY952" fmla="*/ 410198 h 929276"/>
                <a:gd name="connsiteX953" fmla="*/ 413996 w 898890"/>
                <a:gd name="connsiteY953" fmla="*/ 412730 h 929276"/>
                <a:gd name="connsiteX954" fmla="*/ 411464 w 898890"/>
                <a:gd name="connsiteY954" fmla="*/ 412730 h 929276"/>
                <a:gd name="connsiteX955" fmla="*/ 408932 w 898890"/>
                <a:gd name="connsiteY955" fmla="*/ 410198 h 929276"/>
                <a:gd name="connsiteX956" fmla="*/ 408932 w 898890"/>
                <a:gd name="connsiteY956" fmla="*/ 407666 h 929276"/>
                <a:gd name="connsiteX957" fmla="*/ 406400 w 898890"/>
                <a:gd name="connsiteY957" fmla="*/ 407666 h 929276"/>
                <a:gd name="connsiteX958" fmla="*/ 403867 w 898890"/>
                <a:gd name="connsiteY958" fmla="*/ 407666 h 929276"/>
                <a:gd name="connsiteX959" fmla="*/ 401335 w 898890"/>
                <a:gd name="connsiteY959" fmla="*/ 410198 h 929276"/>
                <a:gd name="connsiteX960" fmla="*/ 398804 w 898890"/>
                <a:gd name="connsiteY960" fmla="*/ 415262 h 929276"/>
                <a:gd name="connsiteX961" fmla="*/ 401335 w 898890"/>
                <a:gd name="connsiteY961" fmla="*/ 417794 h 929276"/>
                <a:gd name="connsiteX962" fmla="*/ 401335 w 898890"/>
                <a:gd name="connsiteY962" fmla="*/ 420326 h 929276"/>
                <a:gd name="connsiteX963" fmla="*/ 398804 w 898890"/>
                <a:gd name="connsiteY963" fmla="*/ 426657 h 929276"/>
                <a:gd name="connsiteX964" fmla="*/ 393739 w 898890"/>
                <a:gd name="connsiteY964" fmla="*/ 424125 h 929276"/>
                <a:gd name="connsiteX965" fmla="*/ 391207 w 898890"/>
                <a:gd name="connsiteY965" fmla="*/ 419061 h 929276"/>
                <a:gd name="connsiteX966" fmla="*/ 388675 w 898890"/>
                <a:gd name="connsiteY966" fmla="*/ 416528 h 929276"/>
                <a:gd name="connsiteX967" fmla="*/ 388675 w 898890"/>
                <a:gd name="connsiteY967" fmla="*/ 413996 h 929276"/>
                <a:gd name="connsiteX968" fmla="*/ 391207 w 898890"/>
                <a:gd name="connsiteY968" fmla="*/ 413996 h 929276"/>
                <a:gd name="connsiteX969" fmla="*/ 393739 w 898890"/>
                <a:gd name="connsiteY969" fmla="*/ 411464 h 929276"/>
                <a:gd name="connsiteX970" fmla="*/ 396272 w 898890"/>
                <a:gd name="connsiteY970" fmla="*/ 408932 h 929276"/>
                <a:gd name="connsiteX971" fmla="*/ 396272 w 898890"/>
                <a:gd name="connsiteY971" fmla="*/ 406400 h 929276"/>
                <a:gd name="connsiteX972" fmla="*/ 396272 w 898890"/>
                <a:gd name="connsiteY972" fmla="*/ 403868 h 929276"/>
                <a:gd name="connsiteX973" fmla="*/ 398804 w 898890"/>
                <a:gd name="connsiteY973" fmla="*/ 403868 h 929276"/>
                <a:gd name="connsiteX974" fmla="*/ 398804 w 898890"/>
                <a:gd name="connsiteY974" fmla="*/ 401336 h 929276"/>
                <a:gd name="connsiteX975" fmla="*/ 398804 w 898890"/>
                <a:gd name="connsiteY975" fmla="*/ 396272 h 929276"/>
                <a:gd name="connsiteX976" fmla="*/ 396272 w 898890"/>
                <a:gd name="connsiteY976" fmla="*/ 391207 h 929276"/>
                <a:gd name="connsiteX977" fmla="*/ 396272 w 898890"/>
                <a:gd name="connsiteY977" fmla="*/ 386143 h 929276"/>
                <a:gd name="connsiteX978" fmla="*/ 393739 w 898890"/>
                <a:gd name="connsiteY978" fmla="*/ 386143 h 929276"/>
                <a:gd name="connsiteX979" fmla="*/ 391207 w 898890"/>
                <a:gd name="connsiteY979" fmla="*/ 386143 h 929276"/>
                <a:gd name="connsiteX980" fmla="*/ 391207 w 898890"/>
                <a:gd name="connsiteY980" fmla="*/ 383611 h 929276"/>
                <a:gd name="connsiteX981" fmla="*/ 391207 w 898890"/>
                <a:gd name="connsiteY981" fmla="*/ 384877 h 929276"/>
                <a:gd name="connsiteX982" fmla="*/ 391207 w 898890"/>
                <a:gd name="connsiteY982" fmla="*/ 382345 h 929276"/>
                <a:gd name="connsiteX983" fmla="*/ 391207 w 898890"/>
                <a:gd name="connsiteY983" fmla="*/ 379813 h 929276"/>
                <a:gd name="connsiteX984" fmla="*/ 393739 w 898890"/>
                <a:gd name="connsiteY984" fmla="*/ 379813 h 929276"/>
                <a:gd name="connsiteX985" fmla="*/ 396272 w 898890"/>
                <a:gd name="connsiteY985" fmla="*/ 379813 h 929276"/>
                <a:gd name="connsiteX986" fmla="*/ 398804 w 898890"/>
                <a:gd name="connsiteY986" fmla="*/ 379813 h 929276"/>
                <a:gd name="connsiteX987" fmla="*/ 398804 w 898890"/>
                <a:gd name="connsiteY987" fmla="*/ 382345 h 929276"/>
                <a:gd name="connsiteX988" fmla="*/ 398804 w 898890"/>
                <a:gd name="connsiteY988" fmla="*/ 384877 h 929276"/>
                <a:gd name="connsiteX989" fmla="*/ 398804 w 898890"/>
                <a:gd name="connsiteY989" fmla="*/ 387409 h 929276"/>
                <a:gd name="connsiteX990" fmla="*/ 363354 w 898890"/>
                <a:gd name="connsiteY990" fmla="*/ 370951 h 929276"/>
                <a:gd name="connsiteX991" fmla="*/ 360822 w 898890"/>
                <a:gd name="connsiteY991" fmla="*/ 370951 h 929276"/>
                <a:gd name="connsiteX992" fmla="*/ 360822 w 898890"/>
                <a:gd name="connsiteY992" fmla="*/ 368419 h 929276"/>
                <a:gd name="connsiteX993" fmla="*/ 358290 w 898890"/>
                <a:gd name="connsiteY993" fmla="*/ 368419 h 929276"/>
                <a:gd name="connsiteX994" fmla="*/ 358290 w 898890"/>
                <a:gd name="connsiteY994" fmla="*/ 365887 h 929276"/>
                <a:gd name="connsiteX995" fmla="*/ 358290 w 898890"/>
                <a:gd name="connsiteY995" fmla="*/ 363354 h 929276"/>
                <a:gd name="connsiteX996" fmla="*/ 360822 w 898890"/>
                <a:gd name="connsiteY996" fmla="*/ 360822 h 929276"/>
                <a:gd name="connsiteX997" fmla="*/ 363354 w 898890"/>
                <a:gd name="connsiteY997" fmla="*/ 360822 h 929276"/>
                <a:gd name="connsiteX998" fmla="*/ 365886 w 898890"/>
                <a:gd name="connsiteY998" fmla="*/ 360822 h 929276"/>
                <a:gd name="connsiteX999" fmla="*/ 365886 w 898890"/>
                <a:gd name="connsiteY999" fmla="*/ 363354 h 929276"/>
                <a:gd name="connsiteX1000" fmla="*/ 368418 w 898890"/>
                <a:gd name="connsiteY1000" fmla="*/ 365887 h 929276"/>
                <a:gd name="connsiteX1001" fmla="*/ 365886 w 898890"/>
                <a:gd name="connsiteY1001" fmla="*/ 368419 h 929276"/>
                <a:gd name="connsiteX1002" fmla="*/ 365886 w 898890"/>
                <a:gd name="connsiteY1002" fmla="*/ 370951 h 929276"/>
                <a:gd name="connsiteX1003" fmla="*/ 363354 w 898890"/>
                <a:gd name="connsiteY1003" fmla="*/ 370951 h 929276"/>
                <a:gd name="connsiteX1004" fmla="*/ 374749 w 898890"/>
                <a:gd name="connsiteY1004" fmla="*/ 369685 h 929276"/>
                <a:gd name="connsiteX1005" fmla="*/ 372216 w 898890"/>
                <a:gd name="connsiteY1005" fmla="*/ 369685 h 929276"/>
                <a:gd name="connsiteX1006" fmla="*/ 372216 w 898890"/>
                <a:gd name="connsiteY1006" fmla="*/ 367153 h 929276"/>
                <a:gd name="connsiteX1007" fmla="*/ 369684 w 898890"/>
                <a:gd name="connsiteY1007" fmla="*/ 367153 h 929276"/>
                <a:gd name="connsiteX1008" fmla="*/ 369684 w 898890"/>
                <a:gd name="connsiteY1008" fmla="*/ 364620 h 929276"/>
                <a:gd name="connsiteX1009" fmla="*/ 369684 w 898890"/>
                <a:gd name="connsiteY1009" fmla="*/ 362089 h 929276"/>
                <a:gd name="connsiteX1010" fmla="*/ 372216 w 898890"/>
                <a:gd name="connsiteY1010" fmla="*/ 359556 h 929276"/>
                <a:gd name="connsiteX1011" fmla="*/ 374749 w 898890"/>
                <a:gd name="connsiteY1011" fmla="*/ 357024 h 929276"/>
                <a:gd name="connsiteX1012" fmla="*/ 374749 w 898890"/>
                <a:gd name="connsiteY1012" fmla="*/ 359556 h 929276"/>
                <a:gd name="connsiteX1013" fmla="*/ 377281 w 898890"/>
                <a:gd name="connsiteY1013" fmla="*/ 359556 h 929276"/>
                <a:gd name="connsiteX1014" fmla="*/ 377281 w 898890"/>
                <a:gd name="connsiteY1014" fmla="*/ 362089 h 929276"/>
                <a:gd name="connsiteX1015" fmla="*/ 379813 w 898890"/>
                <a:gd name="connsiteY1015" fmla="*/ 362089 h 929276"/>
                <a:gd name="connsiteX1016" fmla="*/ 379813 w 898890"/>
                <a:gd name="connsiteY1016" fmla="*/ 364620 h 929276"/>
                <a:gd name="connsiteX1017" fmla="*/ 377281 w 898890"/>
                <a:gd name="connsiteY1017" fmla="*/ 364620 h 929276"/>
                <a:gd name="connsiteX1018" fmla="*/ 377281 w 898890"/>
                <a:gd name="connsiteY1018" fmla="*/ 367153 h 929276"/>
                <a:gd name="connsiteX1019" fmla="*/ 377281 w 898890"/>
                <a:gd name="connsiteY1019" fmla="*/ 369685 h 929276"/>
                <a:gd name="connsiteX1020" fmla="*/ 374749 w 898890"/>
                <a:gd name="connsiteY1020" fmla="*/ 369685 h 929276"/>
                <a:gd name="connsiteX1021" fmla="*/ 410198 w 898890"/>
                <a:gd name="connsiteY1021" fmla="*/ 362089 h 929276"/>
                <a:gd name="connsiteX1022" fmla="*/ 407665 w 898890"/>
                <a:gd name="connsiteY1022" fmla="*/ 362089 h 929276"/>
                <a:gd name="connsiteX1023" fmla="*/ 407665 w 898890"/>
                <a:gd name="connsiteY1023" fmla="*/ 359556 h 929276"/>
                <a:gd name="connsiteX1024" fmla="*/ 405134 w 898890"/>
                <a:gd name="connsiteY1024" fmla="*/ 359556 h 929276"/>
                <a:gd name="connsiteX1025" fmla="*/ 405134 w 898890"/>
                <a:gd name="connsiteY1025" fmla="*/ 357024 h 929276"/>
                <a:gd name="connsiteX1026" fmla="*/ 405134 w 898890"/>
                <a:gd name="connsiteY1026" fmla="*/ 354492 h 929276"/>
                <a:gd name="connsiteX1027" fmla="*/ 405134 w 898890"/>
                <a:gd name="connsiteY1027" fmla="*/ 351960 h 929276"/>
                <a:gd name="connsiteX1028" fmla="*/ 407665 w 898890"/>
                <a:gd name="connsiteY1028" fmla="*/ 351960 h 929276"/>
                <a:gd name="connsiteX1029" fmla="*/ 407665 w 898890"/>
                <a:gd name="connsiteY1029" fmla="*/ 349428 h 929276"/>
                <a:gd name="connsiteX1030" fmla="*/ 410198 w 898890"/>
                <a:gd name="connsiteY1030" fmla="*/ 349428 h 929276"/>
                <a:gd name="connsiteX1031" fmla="*/ 412730 w 898890"/>
                <a:gd name="connsiteY1031" fmla="*/ 351960 h 929276"/>
                <a:gd name="connsiteX1032" fmla="*/ 412730 w 898890"/>
                <a:gd name="connsiteY1032" fmla="*/ 354492 h 929276"/>
                <a:gd name="connsiteX1033" fmla="*/ 412730 w 898890"/>
                <a:gd name="connsiteY1033" fmla="*/ 357024 h 929276"/>
                <a:gd name="connsiteX1034" fmla="*/ 412730 w 898890"/>
                <a:gd name="connsiteY1034" fmla="*/ 359556 h 929276"/>
                <a:gd name="connsiteX1035" fmla="*/ 412730 w 898890"/>
                <a:gd name="connsiteY1035" fmla="*/ 362089 h 929276"/>
                <a:gd name="connsiteX1036" fmla="*/ 410198 w 898890"/>
                <a:gd name="connsiteY1036" fmla="*/ 362089 h 929276"/>
                <a:gd name="connsiteX1037" fmla="*/ 502619 w 898890"/>
                <a:gd name="connsiteY1037" fmla="*/ 362089 h 929276"/>
                <a:gd name="connsiteX1038" fmla="*/ 500087 w 898890"/>
                <a:gd name="connsiteY1038" fmla="*/ 362089 h 929276"/>
                <a:gd name="connsiteX1039" fmla="*/ 500087 w 898890"/>
                <a:gd name="connsiteY1039" fmla="*/ 359556 h 929276"/>
                <a:gd name="connsiteX1040" fmla="*/ 497555 w 898890"/>
                <a:gd name="connsiteY1040" fmla="*/ 359556 h 929276"/>
                <a:gd name="connsiteX1041" fmla="*/ 497555 w 898890"/>
                <a:gd name="connsiteY1041" fmla="*/ 357024 h 929276"/>
                <a:gd name="connsiteX1042" fmla="*/ 497555 w 898890"/>
                <a:gd name="connsiteY1042" fmla="*/ 354492 h 929276"/>
                <a:gd name="connsiteX1043" fmla="*/ 497555 w 898890"/>
                <a:gd name="connsiteY1043" fmla="*/ 351960 h 929276"/>
                <a:gd name="connsiteX1044" fmla="*/ 500087 w 898890"/>
                <a:gd name="connsiteY1044" fmla="*/ 349428 h 929276"/>
                <a:gd name="connsiteX1045" fmla="*/ 502619 w 898890"/>
                <a:gd name="connsiteY1045" fmla="*/ 349428 h 929276"/>
                <a:gd name="connsiteX1046" fmla="*/ 502619 w 898890"/>
                <a:gd name="connsiteY1046" fmla="*/ 351960 h 929276"/>
                <a:gd name="connsiteX1047" fmla="*/ 505151 w 898890"/>
                <a:gd name="connsiteY1047" fmla="*/ 351960 h 929276"/>
                <a:gd name="connsiteX1048" fmla="*/ 505151 w 898890"/>
                <a:gd name="connsiteY1048" fmla="*/ 354492 h 929276"/>
                <a:gd name="connsiteX1049" fmla="*/ 505151 w 898890"/>
                <a:gd name="connsiteY1049" fmla="*/ 357024 h 929276"/>
                <a:gd name="connsiteX1050" fmla="*/ 505151 w 898890"/>
                <a:gd name="connsiteY1050" fmla="*/ 359556 h 929276"/>
                <a:gd name="connsiteX1051" fmla="*/ 502619 w 898890"/>
                <a:gd name="connsiteY1051" fmla="*/ 359556 h 929276"/>
                <a:gd name="connsiteX1052" fmla="*/ 502619 w 898890"/>
                <a:gd name="connsiteY1052" fmla="*/ 362089 h 929276"/>
                <a:gd name="connsiteX1053" fmla="*/ 360822 w 898890"/>
                <a:gd name="connsiteY1053" fmla="*/ 359556 h 929276"/>
                <a:gd name="connsiteX1054" fmla="*/ 358290 w 898890"/>
                <a:gd name="connsiteY1054" fmla="*/ 359556 h 929276"/>
                <a:gd name="connsiteX1055" fmla="*/ 358290 w 898890"/>
                <a:gd name="connsiteY1055" fmla="*/ 357024 h 929276"/>
                <a:gd name="connsiteX1056" fmla="*/ 355758 w 898890"/>
                <a:gd name="connsiteY1056" fmla="*/ 354492 h 929276"/>
                <a:gd name="connsiteX1057" fmla="*/ 355758 w 898890"/>
                <a:gd name="connsiteY1057" fmla="*/ 351960 h 929276"/>
                <a:gd name="connsiteX1058" fmla="*/ 358290 w 898890"/>
                <a:gd name="connsiteY1058" fmla="*/ 351960 h 929276"/>
                <a:gd name="connsiteX1059" fmla="*/ 358290 w 898890"/>
                <a:gd name="connsiteY1059" fmla="*/ 349428 h 929276"/>
                <a:gd name="connsiteX1060" fmla="*/ 360822 w 898890"/>
                <a:gd name="connsiteY1060" fmla="*/ 346896 h 929276"/>
                <a:gd name="connsiteX1061" fmla="*/ 363354 w 898890"/>
                <a:gd name="connsiteY1061" fmla="*/ 349428 h 929276"/>
                <a:gd name="connsiteX1062" fmla="*/ 363354 w 898890"/>
                <a:gd name="connsiteY1062" fmla="*/ 351960 h 929276"/>
                <a:gd name="connsiteX1063" fmla="*/ 365886 w 898890"/>
                <a:gd name="connsiteY1063" fmla="*/ 351960 h 929276"/>
                <a:gd name="connsiteX1064" fmla="*/ 365886 w 898890"/>
                <a:gd name="connsiteY1064" fmla="*/ 354492 h 929276"/>
                <a:gd name="connsiteX1065" fmla="*/ 363354 w 898890"/>
                <a:gd name="connsiteY1065" fmla="*/ 357024 h 929276"/>
                <a:gd name="connsiteX1066" fmla="*/ 363354 w 898890"/>
                <a:gd name="connsiteY1066" fmla="*/ 359556 h 929276"/>
                <a:gd name="connsiteX1067" fmla="*/ 360822 w 898890"/>
                <a:gd name="connsiteY1067" fmla="*/ 359556 h 929276"/>
                <a:gd name="connsiteX1068" fmla="*/ 402602 w 898890"/>
                <a:gd name="connsiteY1068" fmla="*/ 353226 h 929276"/>
                <a:gd name="connsiteX1069" fmla="*/ 402602 w 898890"/>
                <a:gd name="connsiteY1069" fmla="*/ 355758 h 929276"/>
                <a:gd name="connsiteX1070" fmla="*/ 402602 w 898890"/>
                <a:gd name="connsiteY1070" fmla="*/ 358290 h 929276"/>
                <a:gd name="connsiteX1071" fmla="*/ 402602 w 898890"/>
                <a:gd name="connsiteY1071" fmla="*/ 360822 h 929276"/>
                <a:gd name="connsiteX1072" fmla="*/ 402602 w 898890"/>
                <a:gd name="connsiteY1072" fmla="*/ 363354 h 929276"/>
                <a:gd name="connsiteX1073" fmla="*/ 402602 w 898890"/>
                <a:gd name="connsiteY1073" fmla="*/ 365887 h 929276"/>
                <a:gd name="connsiteX1074" fmla="*/ 402602 w 898890"/>
                <a:gd name="connsiteY1074" fmla="*/ 368419 h 929276"/>
                <a:gd name="connsiteX1075" fmla="*/ 400069 w 898890"/>
                <a:gd name="connsiteY1075" fmla="*/ 368419 h 929276"/>
                <a:gd name="connsiteX1076" fmla="*/ 397537 w 898890"/>
                <a:gd name="connsiteY1076" fmla="*/ 368419 h 929276"/>
                <a:gd name="connsiteX1077" fmla="*/ 397537 w 898890"/>
                <a:gd name="connsiteY1077" fmla="*/ 363354 h 929276"/>
                <a:gd name="connsiteX1078" fmla="*/ 397537 w 898890"/>
                <a:gd name="connsiteY1078" fmla="*/ 359556 h 929276"/>
                <a:gd name="connsiteX1079" fmla="*/ 395005 w 898890"/>
                <a:gd name="connsiteY1079" fmla="*/ 357024 h 929276"/>
                <a:gd name="connsiteX1080" fmla="*/ 392474 w 898890"/>
                <a:gd name="connsiteY1080" fmla="*/ 354492 h 929276"/>
                <a:gd name="connsiteX1081" fmla="*/ 389941 w 898890"/>
                <a:gd name="connsiteY1081" fmla="*/ 363354 h 929276"/>
                <a:gd name="connsiteX1082" fmla="*/ 389941 w 898890"/>
                <a:gd name="connsiteY1082" fmla="*/ 368419 h 929276"/>
                <a:gd name="connsiteX1083" fmla="*/ 389941 w 898890"/>
                <a:gd name="connsiteY1083" fmla="*/ 370951 h 929276"/>
                <a:gd name="connsiteX1084" fmla="*/ 389941 w 898890"/>
                <a:gd name="connsiteY1084" fmla="*/ 373483 h 929276"/>
                <a:gd name="connsiteX1085" fmla="*/ 389941 w 898890"/>
                <a:gd name="connsiteY1085" fmla="*/ 370951 h 929276"/>
                <a:gd name="connsiteX1086" fmla="*/ 387409 w 898890"/>
                <a:gd name="connsiteY1086" fmla="*/ 370951 h 929276"/>
                <a:gd name="connsiteX1087" fmla="*/ 387409 w 898890"/>
                <a:gd name="connsiteY1087" fmla="*/ 368419 h 929276"/>
                <a:gd name="connsiteX1088" fmla="*/ 387409 w 898890"/>
                <a:gd name="connsiteY1088" fmla="*/ 365887 h 929276"/>
                <a:gd name="connsiteX1089" fmla="*/ 387409 w 898890"/>
                <a:gd name="connsiteY1089" fmla="*/ 363354 h 929276"/>
                <a:gd name="connsiteX1090" fmla="*/ 384877 w 898890"/>
                <a:gd name="connsiteY1090" fmla="*/ 363354 h 929276"/>
                <a:gd name="connsiteX1091" fmla="*/ 384877 w 898890"/>
                <a:gd name="connsiteY1091" fmla="*/ 360822 h 929276"/>
                <a:gd name="connsiteX1092" fmla="*/ 382345 w 898890"/>
                <a:gd name="connsiteY1092" fmla="*/ 360822 h 929276"/>
                <a:gd name="connsiteX1093" fmla="*/ 382345 w 898890"/>
                <a:gd name="connsiteY1093" fmla="*/ 359556 h 929276"/>
                <a:gd name="connsiteX1094" fmla="*/ 382345 w 898890"/>
                <a:gd name="connsiteY1094" fmla="*/ 357024 h 929276"/>
                <a:gd name="connsiteX1095" fmla="*/ 379813 w 898890"/>
                <a:gd name="connsiteY1095" fmla="*/ 357024 h 929276"/>
                <a:gd name="connsiteX1096" fmla="*/ 377281 w 898890"/>
                <a:gd name="connsiteY1096" fmla="*/ 357024 h 929276"/>
                <a:gd name="connsiteX1097" fmla="*/ 377281 w 898890"/>
                <a:gd name="connsiteY1097" fmla="*/ 359556 h 929276"/>
                <a:gd name="connsiteX1098" fmla="*/ 374749 w 898890"/>
                <a:gd name="connsiteY1098" fmla="*/ 357024 h 929276"/>
                <a:gd name="connsiteX1099" fmla="*/ 374749 w 898890"/>
                <a:gd name="connsiteY1099" fmla="*/ 354492 h 929276"/>
                <a:gd name="connsiteX1100" fmla="*/ 377281 w 898890"/>
                <a:gd name="connsiteY1100" fmla="*/ 351960 h 929276"/>
                <a:gd name="connsiteX1101" fmla="*/ 377281 w 898890"/>
                <a:gd name="connsiteY1101" fmla="*/ 349428 h 929276"/>
                <a:gd name="connsiteX1102" fmla="*/ 379813 w 898890"/>
                <a:gd name="connsiteY1102" fmla="*/ 346896 h 929276"/>
                <a:gd name="connsiteX1103" fmla="*/ 382345 w 898890"/>
                <a:gd name="connsiteY1103" fmla="*/ 346896 h 929276"/>
                <a:gd name="connsiteX1104" fmla="*/ 384877 w 898890"/>
                <a:gd name="connsiteY1104" fmla="*/ 346896 h 929276"/>
                <a:gd name="connsiteX1105" fmla="*/ 384877 w 898890"/>
                <a:gd name="connsiteY1105" fmla="*/ 349428 h 929276"/>
                <a:gd name="connsiteX1106" fmla="*/ 387409 w 898890"/>
                <a:gd name="connsiteY1106" fmla="*/ 351960 h 929276"/>
                <a:gd name="connsiteX1107" fmla="*/ 392474 w 898890"/>
                <a:gd name="connsiteY1107" fmla="*/ 346896 h 929276"/>
                <a:gd name="connsiteX1108" fmla="*/ 395005 w 898890"/>
                <a:gd name="connsiteY1108" fmla="*/ 346896 h 929276"/>
                <a:gd name="connsiteX1109" fmla="*/ 400069 w 898890"/>
                <a:gd name="connsiteY1109" fmla="*/ 346896 h 929276"/>
                <a:gd name="connsiteX1110" fmla="*/ 402602 w 898890"/>
                <a:gd name="connsiteY1110" fmla="*/ 349428 h 929276"/>
                <a:gd name="connsiteX1111" fmla="*/ 402602 w 898890"/>
                <a:gd name="connsiteY1111" fmla="*/ 353226 h 929276"/>
                <a:gd name="connsiteX1112" fmla="*/ 163319 w 898890"/>
                <a:gd name="connsiteY1112" fmla="*/ 339300 h 929276"/>
                <a:gd name="connsiteX1113" fmla="*/ 165851 w 898890"/>
                <a:gd name="connsiteY1113" fmla="*/ 339300 h 929276"/>
                <a:gd name="connsiteX1114" fmla="*/ 170916 w 898890"/>
                <a:gd name="connsiteY1114" fmla="*/ 348162 h 929276"/>
                <a:gd name="connsiteX1115" fmla="*/ 173447 w 898890"/>
                <a:gd name="connsiteY1115" fmla="*/ 350694 h 929276"/>
                <a:gd name="connsiteX1116" fmla="*/ 178512 w 898890"/>
                <a:gd name="connsiteY1116" fmla="*/ 355758 h 929276"/>
                <a:gd name="connsiteX1117" fmla="*/ 178512 w 898890"/>
                <a:gd name="connsiteY1117" fmla="*/ 358290 h 929276"/>
                <a:gd name="connsiteX1118" fmla="*/ 178512 w 898890"/>
                <a:gd name="connsiteY1118" fmla="*/ 360822 h 929276"/>
                <a:gd name="connsiteX1119" fmla="*/ 178512 w 898890"/>
                <a:gd name="connsiteY1119" fmla="*/ 363354 h 929276"/>
                <a:gd name="connsiteX1120" fmla="*/ 175980 w 898890"/>
                <a:gd name="connsiteY1120" fmla="*/ 368419 h 929276"/>
                <a:gd name="connsiteX1121" fmla="*/ 175980 w 898890"/>
                <a:gd name="connsiteY1121" fmla="*/ 370951 h 929276"/>
                <a:gd name="connsiteX1122" fmla="*/ 175980 w 898890"/>
                <a:gd name="connsiteY1122" fmla="*/ 373483 h 929276"/>
                <a:gd name="connsiteX1123" fmla="*/ 175980 w 898890"/>
                <a:gd name="connsiteY1123" fmla="*/ 376015 h 929276"/>
                <a:gd name="connsiteX1124" fmla="*/ 175980 w 898890"/>
                <a:gd name="connsiteY1124" fmla="*/ 378547 h 929276"/>
                <a:gd name="connsiteX1125" fmla="*/ 173447 w 898890"/>
                <a:gd name="connsiteY1125" fmla="*/ 378547 h 929276"/>
                <a:gd name="connsiteX1126" fmla="*/ 170916 w 898890"/>
                <a:gd name="connsiteY1126" fmla="*/ 376015 h 929276"/>
                <a:gd name="connsiteX1127" fmla="*/ 170916 w 898890"/>
                <a:gd name="connsiteY1127" fmla="*/ 373483 h 929276"/>
                <a:gd name="connsiteX1128" fmla="*/ 168384 w 898890"/>
                <a:gd name="connsiteY1128" fmla="*/ 370951 h 929276"/>
                <a:gd name="connsiteX1129" fmla="*/ 168384 w 898890"/>
                <a:gd name="connsiteY1129" fmla="*/ 365887 h 929276"/>
                <a:gd name="connsiteX1130" fmla="*/ 165851 w 898890"/>
                <a:gd name="connsiteY1130" fmla="*/ 363354 h 929276"/>
                <a:gd name="connsiteX1131" fmla="*/ 158255 w 898890"/>
                <a:gd name="connsiteY1131" fmla="*/ 357024 h 929276"/>
                <a:gd name="connsiteX1132" fmla="*/ 158255 w 898890"/>
                <a:gd name="connsiteY1132" fmla="*/ 354492 h 929276"/>
                <a:gd name="connsiteX1133" fmla="*/ 155723 w 898890"/>
                <a:gd name="connsiteY1133" fmla="*/ 349428 h 929276"/>
                <a:gd name="connsiteX1134" fmla="*/ 155723 w 898890"/>
                <a:gd name="connsiteY1134" fmla="*/ 346896 h 929276"/>
                <a:gd name="connsiteX1135" fmla="*/ 153191 w 898890"/>
                <a:gd name="connsiteY1135" fmla="*/ 346896 h 929276"/>
                <a:gd name="connsiteX1136" fmla="*/ 150659 w 898890"/>
                <a:gd name="connsiteY1136" fmla="*/ 341832 h 929276"/>
                <a:gd name="connsiteX1137" fmla="*/ 150659 w 898890"/>
                <a:gd name="connsiteY1137" fmla="*/ 339300 h 929276"/>
                <a:gd name="connsiteX1138" fmla="*/ 153191 w 898890"/>
                <a:gd name="connsiteY1138" fmla="*/ 339300 h 929276"/>
                <a:gd name="connsiteX1139" fmla="*/ 155723 w 898890"/>
                <a:gd name="connsiteY1139" fmla="*/ 339300 h 929276"/>
                <a:gd name="connsiteX1140" fmla="*/ 155723 w 898890"/>
                <a:gd name="connsiteY1140" fmla="*/ 336768 h 929276"/>
                <a:gd name="connsiteX1141" fmla="*/ 158255 w 898890"/>
                <a:gd name="connsiteY1141" fmla="*/ 334235 h 929276"/>
                <a:gd name="connsiteX1142" fmla="*/ 160787 w 898890"/>
                <a:gd name="connsiteY1142" fmla="*/ 334235 h 929276"/>
                <a:gd name="connsiteX1143" fmla="*/ 163319 w 898890"/>
                <a:gd name="connsiteY1143" fmla="*/ 336768 h 929276"/>
                <a:gd name="connsiteX1144" fmla="*/ 163319 w 898890"/>
                <a:gd name="connsiteY1144" fmla="*/ 339300 h 929276"/>
                <a:gd name="connsiteX1145" fmla="*/ 198768 w 898890"/>
                <a:gd name="connsiteY1145" fmla="*/ 331703 h 929276"/>
                <a:gd name="connsiteX1146" fmla="*/ 196237 w 898890"/>
                <a:gd name="connsiteY1146" fmla="*/ 331703 h 929276"/>
                <a:gd name="connsiteX1147" fmla="*/ 193705 w 898890"/>
                <a:gd name="connsiteY1147" fmla="*/ 331703 h 929276"/>
                <a:gd name="connsiteX1148" fmla="*/ 193705 w 898890"/>
                <a:gd name="connsiteY1148" fmla="*/ 329171 h 929276"/>
                <a:gd name="connsiteX1149" fmla="*/ 193705 w 898890"/>
                <a:gd name="connsiteY1149" fmla="*/ 326639 h 929276"/>
                <a:gd name="connsiteX1150" fmla="*/ 193705 w 898890"/>
                <a:gd name="connsiteY1150" fmla="*/ 324107 h 929276"/>
                <a:gd name="connsiteX1151" fmla="*/ 193705 w 898890"/>
                <a:gd name="connsiteY1151" fmla="*/ 321575 h 929276"/>
                <a:gd name="connsiteX1152" fmla="*/ 196237 w 898890"/>
                <a:gd name="connsiteY1152" fmla="*/ 321575 h 929276"/>
                <a:gd name="connsiteX1153" fmla="*/ 198768 w 898890"/>
                <a:gd name="connsiteY1153" fmla="*/ 321575 h 929276"/>
                <a:gd name="connsiteX1154" fmla="*/ 201300 w 898890"/>
                <a:gd name="connsiteY1154" fmla="*/ 324107 h 929276"/>
                <a:gd name="connsiteX1155" fmla="*/ 201300 w 898890"/>
                <a:gd name="connsiteY1155" fmla="*/ 326639 h 929276"/>
                <a:gd name="connsiteX1156" fmla="*/ 201300 w 898890"/>
                <a:gd name="connsiteY1156" fmla="*/ 329171 h 929276"/>
                <a:gd name="connsiteX1157" fmla="*/ 201300 w 898890"/>
                <a:gd name="connsiteY1157" fmla="*/ 331703 h 929276"/>
                <a:gd name="connsiteX1158" fmla="*/ 198768 w 898890"/>
                <a:gd name="connsiteY1158" fmla="*/ 331703 h 929276"/>
                <a:gd name="connsiteX1159" fmla="*/ 158255 w 898890"/>
                <a:gd name="connsiteY1159" fmla="*/ 305117 h 929276"/>
                <a:gd name="connsiteX1160" fmla="*/ 158255 w 898890"/>
                <a:gd name="connsiteY1160" fmla="*/ 307648 h 929276"/>
                <a:gd name="connsiteX1161" fmla="*/ 158255 w 898890"/>
                <a:gd name="connsiteY1161" fmla="*/ 310181 h 929276"/>
                <a:gd name="connsiteX1162" fmla="*/ 155723 w 898890"/>
                <a:gd name="connsiteY1162" fmla="*/ 312713 h 929276"/>
                <a:gd name="connsiteX1163" fmla="*/ 153191 w 898890"/>
                <a:gd name="connsiteY1163" fmla="*/ 312713 h 929276"/>
                <a:gd name="connsiteX1164" fmla="*/ 153191 w 898890"/>
                <a:gd name="connsiteY1164" fmla="*/ 315245 h 929276"/>
                <a:gd name="connsiteX1165" fmla="*/ 150659 w 898890"/>
                <a:gd name="connsiteY1165" fmla="*/ 315245 h 929276"/>
                <a:gd name="connsiteX1166" fmla="*/ 150659 w 898890"/>
                <a:gd name="connsiteY1166" fmla="*/ 317777 h 929276"/>
                <a:gd name="connsiteX1167" fmla="*/ 148126 w 898890"/>
                <a:gd name="connsiteY1167" fmla="*/ 317777 h 929276"/>
                <a:gd name="connsiteX1168" fmla="*/ 148126 w 898890"/>
                <a:gd name="connsiteY1168" fmla="*/ 315245 h 929276"/>
                <a:gd name="connsiteX1169" fmla="*/ 146861 w 898890"/>
                <a:gd name="connsiteY1169" fmla="*/ 315245 h 929276"/>
                <a:gd name="connsiteX1170" fmla="*/ 146861 w 898890"/>
                <a:gd name="connsiteY1170" fmla="*/ 312713 h 929276"/>
                <a:gd name="connsiteX1171" fmla="*/ 146861 w 898890"/>
                <a:gd name="connsiteY1171" fmla="*/ 308915 h 929276"/>
                <a:gd name="connsiteX1172" fmla="*/ 146861 w 898890"/>
                <a:gd name="connsiteY1172" fmla="*/ 306382 h 929276"/>
                <a:gd name="connsiteX1173" fmla="*/ 149393 w 898890"/>
                <a:gd name="connsiteY1173" fmla="*/ 306382 h 929276"/>
                <a:gd name="connsiteX1174" fmla="*/ 149393 w 898890"/>
                <a:gd name="connsiteY1174" fmla="*/ 303851 h 929276"/>
                <a:gd name="connsiteX1175" fmla="*/ 151925 w 898890"/>
                <a:gd name="connsiteY1175" fmla="*/ 303851 h 929276"/>
                <a:gd name="connsiteX1176" fmla="*/ 151925 w 898890"/>
                <a:gd name="connsiteY1176" fmla="*/ 301318 h 929276"/>
                <a:gd name="connsiteX1177" fmla="*/ 154457 w 898890"/>
                <a:gd name="connsiteY1177" fmla="*/ 301318 h 929276"/>
                <a:gd name="connsiteX1178" fmla="*/ 154457 w 898890"/>
                <a:gd name="connsiteY1178" fmla="*/ 298786 h 929276"/>
                <a:gd name="connsiteX1179" fmla="*/ 156989 w 898890"/>
                <a:gd name="connsiteY1179" fmla="*/ 298786 h 929276"/>
                <a:gd name="connsiteX1180" fmla="*/ 159521 w 898890"/>
                <a:gd name="connsiteY1180" fmla="*/ 301318 h 929276"/>
                <a:gd name="connsiteX1181" fmla="*/ 159521 w 898890"/>
                <a:gd name="connsiteY1181" fmla="*/ 305117 h 929276"/>
                <a:gd name="connsiteX1182" fmla="*/ 135466 w 898890"/>
                <a:gd name="connsiteY1182" fmla="*/ 313979 h 929276"/>
                <a:gd name="connsiteX1183" fmla="*/ 132935 w 898890"/>
                <a:gd name="connsiteY1183" fmla="*/ 313979 h 929276"/>
                <a:gd name="connsiteX1184" fmla="*/ 132935 w 898890"/>
                <a:gd name="connsiteY1184" fmla="*/ 311447 h 929276"/>
                <a:gd name="connsiteX1185" fmla="*/ 130402 w 898890"/>
                <a:gd name="connsiteY1185" fmla="*/ 311447 h 929276"/>
                <a:gd name="connsiteX1186" fmla="*/ 130402 w 898890"/>
                <a:gd name="connsiteY1186" fmla="*/ 308915 h 929276"/>
                <a:gd name="connsiteX1187" fmla="*/ 130402 w 898890"/>
                <a:gd name="connsiteY1187" fmla="*/ 306382 h 929276"/>
                <a:gd name="connsiteX1188" fmla="*/ 130402 w 898890"/>
                <a:gd name="connsiteY1188" fmla="*/ 303851 h 929276"/>
                <a:gd name="connsiteX1189" fmla="*/ 130402 w 898890"/>
                <a:gd name="connsiteY1189" fmla="*/ 301318 h 929276"/>
                <a:gd name="connsiteX1190" fmla="*/ 132935 w 898890"/>
                <a:gd name="connsiteY1190" fmla="*/ 301318 h 929276"/>
                <a:gd name="connsiteX1191" fmla="*/ 132935 w 898890"/>
                <a:gd name="connsiteY1191" fmla="*/ 298786 h 929276"/>
                <a:gd name="connsiteX1192" fmla="*/ 135466 w 898890"/>
                <a:gd name="connsiteY1192" fmla="*/ 298786 h 929276"/>
                <a:gd name="connsiteX1193" fmla="*/ 135466 w 898890"/>
                <a:gd name="connsiteY1193" fmla="*/ 301318 h 929276"/>
                <a:gd name="connsiteX1194" fmla="*/ 137998 w 898890"/>
                <a:gd name="connsiteY1194" fmla="*/ 301318 h 929276"/>
                <a:gd name="connsiteX1195" fmla="*/ 137998 w 898890"/>
                <a:gd name="connsiteY1195" fmla="*/ 303851 h 929276"/>
                <a:gd name="connsiteX1196" fmla="*/ 137998 w 898890"/>
                <a:gd name="connsiteY1196" fmla="*/ 306382 h 929276"/>
                <a:gd name="connsiteX1197" fmla="*/ 137998 w 898890"/>
                <a:gd name="connsiteY1197" fmla="*/ 308915 h 929276"/>
                <a:gd name="connsiteX1198" fmla="*/ 140531 w 898890"/>
                <a:gd name="connsiteY1198" fmla="*/ 308915 h 929276"/>
                <a:gd name="connsiteX1199" fmla="*/ 137998 w 898890"/>
                <a:gd name="connsiteY1199" fmla="*/ 308915 h 929276"/>
                <a:gd name="connsiteX1200" fmla="*/ 137998 w 898890"/>
                <a:gd name="connsiteY1200" fmla="*/ 311447 h 929276"/>
                <a:gd name="connsiteX1201" fmla="*/ 137998 w 898890"/>
                <a:gd name="connsiteY1201" fmla="*/ 313979 h 929276"/>
                <a:gd name="connsiteX1202" fmla="*/ 135466 w 898890"/>
                <a:gd name="connsiteY1202" fmla="*/ 313979 h 929276"/>
                <a:gd name="connsiteX1203" fmla="*/ 872304 w 898890"/>
                <a:gd name="connsiteY1203" fmla="*/ 306382 h 929276"/>
                <a:gd name="connsiteX1204" fmla="*/ 869771 w 898890"/>
                <a:gd name="connsiteY1204" fmla="*/ 306382 h 929276"/>
                <a:gd name="connsiteX1205" fmla="*/ 868506 w 898890"/>
                <a:gd name="connsiteY1205" fmla="*/ 306382 h 929276"/>
                <a:gd name="connsiteX1206" fmla="*/ 868506 w 898890"/>
                <a:gd name="connsiteY1206" fmla="*/ 303851 h 929276"/>
                <a:gd name="connsiteX1207" fmla="*/ 868506 w 898890"/>
                <a:gd name="connsiteY1207" fmla="*/ 301318 h 929276"/>
                <a:gd name="connsiteX1208" fmla="*/ 868506 w 898890"/>
                <a:gd name="connsiteY1208" fmla="*/ 298786 h 929276"/>
                <a:gd name="connsiteX1209" fmla="*/ 868506 w 898890"/>
                <a:gd name="connsiteY1209" fmla="*/ 296254 h 929276"/>
                <a:gd name="connsiteX1210" fmla="*/ 871038 w 898890"/>
                <a:gd name="connsiteY1210" fmla="*/ 296254 h 929276"/>
                <a:gd name="connsiteX1211" fmla="*/ 873570 w 898890"/>
                <a:gd name="connsiteY1211" fmla="*/ 296254 h 929276"/>
                <a:gd name="connsiteX1212" fmla="*/ 876102 w 898890"/>
                <a:gd name="connsiteY1212" fmla="*/ 298786 h 929276"/>
                <a:gd name="connsiteX1213" fmla="*/ 876102 w 898890"/>
                <a:gd name="connsiteY1213" fmla="*/ 301318 h 929276"/>
                <a:gd name="connsiteX1214" fmla="*/ 876102 w 898890"/>
                <a:gd name="connsiteY1214" fmla="*/ 303851 h 929276"/>
                <a:gd name="connsiteX1215" fmla="*/ 872304 w 898890"/>
                <a:gd name="connsiteY1215" fmla="*/ 306382 h 929276"/>
                <a:gd name="connsiteX1216" fmla="*/ 386143 w 898890"/>
                <a:gd name="connsiteY1216" fmla="*/ 305117 h 929276"/>
                <a:gd name="connsiteX1217" fmla="*/ 383611 w 898890"/>
                <a:gd name="connsiteY1217" fmla="*/ 305117 h 929276"/>
                <a:gd name="connsiteX1218" fmla="*/ 381079 w 898890"/>
                <a:gd name="connsiteY1218" fmla="*/ 305117 h 929276"/>
                <a:gd name="connsiteX1219" fmla="*/ 381079 w 898890"/>
                <a:gd name="connsiteY1219" fmla="*/ 302584 h 929276"/>
                <a:gd name="connsiteX1220" fmla="*/ 381079 w 898890"/>
                <a:gd name="connsiteY1220" fmla="*/ 300052 h 929276"/>
                <a:gd name="connsiteX1221" fmla="*/ 381079 w 898890"/>
                <a:gd name="connsiteY1221" fmla="*/ 297520 h 929276"/>
                <a:gd name="connsiteX1222" fmla="*/ 383611 w 898890"/>
                <a:gd name="connsiteY1222" fmla="*/ 294988 h 929276"/>
                <a:gd name="connsiteX1223" fmla="*/ 386143 w 898890"/>
                <a:gd name="connsiteY1223" fmla="*/ 294988 h 929276"/>
                <a:gd name="connsiteX1224" fmla="*/ 388675 w 898890"/>
                <a:gd name="connsiteY1224" fmla="*/ 294988 h 929276"/>
                <a:gd name="connsiteX1225" fmla="*/ 388675 w 898890"/>
                <a:gd name="connsiteY1225" fmla="*/ 297520 h 929276"/>
                <a:gd name="connsiteX1226" fmla="*/ 388675 w 898890"/>
                <a:gd name="connsiteY1226" fmla="*/ 300052 h 929276"/>
                <a:gd name="connsiteX1227" fmla="*/ 388675 w 898890"/>
                <a:gd name="connsiteY1227" fmla="*/ 302584 h 929276"/>
                <a:gd name="connsiteX1228" fmla="*/ 388675 w 898890"/>
                <a:gd name="connsiteY1228" fmla="*/ 305117 h 929276"/>
                <a:gd name="connsiteX1229" fmla="*/ 386143 w 898890"/>
                <a:gd name="connsiteY1229" fmla="*/ 305117 h 929276"/>
                <a:gd name="connsiteX1230" fmla="*/ 551995 w 898890"/>
                <a:gd name="connsiteY1230" fmla="*/ 294988 h 929276"/>
                <a:gd name="connsiteX1231" fmla="*/ 549462 w 898890"/>
                <a:gd name="connsiteY1231" fmla="*/ 294988 h 929276"/>
                <a:gd name="connsiteX1232" fmla="*/ 546930 w 898890"/>
                <a:gd name="connsiteY1232" fmla="*/ 294988 h 929276"/>
                <a:gd name="connsiteX1233" fmla="*/ 546930 w 898890"/>
                <a:gd name="connsiteY1233" fmla="*/ 292456 h 929276"/>
                <a:gd name="connsiteX1234" fmla="*/ 546930 w 898890"/>
                <a:gd name="connsiteY1234" fmla="*/ 289924 h 929276"/>
                <a:gd name="connsiteX1235" fmla="*/ 546930 w 898890"/>
                <a:gd name="connsiteY1235" fmla="*/ 287392 h 929276"/>
                <a:gd name="connsiteX1236" fmla="*/ 546930 w 898890"/>
                <a:gd name="connsiteY1236" fmla="*/ 284860 h 929276"/>
                <a:gd name="connsiteX1237" fmla="*/ 549462 w 898890"/>
                <a:gd name="connsiteY1237" fmla="*/ 284860 h 929276"/>
                <a:gd name="connsiteX1238" fmla="*/ 551995 w 898890"/>
                <a:gd name="connsiteY1238" fmla="*/ 284860 h 929276"/>
                <a:gd name="connsiteX1239" fmla="*/ 554527 w 898890"/>
                <a:gd name="connsiteY1239" fmla="*/ 284860 h 929276"/>
                <a:gd name="connsiteX1240" fmla="*/ 554527 w 898890"/>
                <a:gd name="connsiteY1240" fmla="*/ 287392 h 929276"/>
                <a:gd name="connsiteX1241" fmla="*/ 554527 w 898890"/>
                <a:gd name="connsiteY1241" fmla="*/ 289924 h 929276"/>
                <a:gd name="connsiteX1242" fmla="*/ 554527 w 898890"/>
                <a:gd name="connsiteY1242" fmla="*/ 292456 h 929276"/>
                <a:gd name="connsiteX1243" fmla="*/ 551995 w 898890"/>
                <a:gd name="connsiteY1243" fmla="*/ 294988 h 929276"/>
                <a:gd name="connsiteX1244" fmla="*/ 458307 w 898890"/>
                <a:gd name="connsiteY1244" fmla="*/ 283594 h 929276"/>
                <a:gd name="connsiteX1245" fmla="*/ 455776 w 898890"/>
                <a:gd name="connsiteY1245" fmla="*/ 283594 h 929276"/>
                <a:gd name="connsiteX1246" fmla="*/ 453243 w 898890"/>
                <a:gd name="connsiteY1246" fmla="*/ 283594 h 929276"/>
                <a:gd name="connsiteX1247" fmla="*/ 453243 w 898890"/>
                <a:gd name="connsiteY1247" fmla="*/ 281061 h 929276"/>
                <a:gd name="connsiteX1248" fmla="*/ 453243 w 898890"/>
                <a:gd name="connsiteY1248" fmla="*/ 278530 h 929276"/>
                <a:gd name="connsiteX1249" fmla="*/ 453243 w 898890"/>
                <a:gd name="connsiteY1249" fmla="*/ 275997 h 929276"/>
                <a:gd name="connsiteX1250" fmla="*/ 453243 w 898890"/>
                <a:gd name="connsiteY1250" fmla="*/ 273466 h 929276"/>
                <a:gd name="connsiteX1251" fmla="*/ 455776 w 898890"/>
                <a:gd name="connsiteY1251" fmla="*/ 273466 h 929276"/>
                <a:gd name="connsiteX1252" fmla="*/ 458307 w 898890"/>
                <a:gd name="connsiteY1252" fmla="*/ 273466 h 929276"/>
                <a:gd name="connsiteX1253" fmla="*/ 460839 w 898890"/>
                <a:gd name="connsiteY1253" fmla="*/ 273466 h 929276"/>
                <a:gd name="connsiteX1254" fmla="*/ 460839 w 898890"/>
                <a:gd name="connsiteY1254" fmla="*/ 275997 h 929276"/>
                <a:gd name="connsiteX1255" fmla="*/ 460839 w 898890"/>
                <a:gd name="connsiteY1255" fmla="*/ 278530 h 929276"/>
                <a:gd name="connsiteX1256" fmla="*/ 460839 w 898890"/>
                <a:gd name="connsiteY1256" fmla="*/ 281061 h 929276"/>
                <a:gd name="connsiteX1257" fmla="*/ 460839 w 898890"/>
                <a:gd name="connsiteY1257" fmla="*/ 283594 h 929276"/>
                <a:gd name="connsiteX1258" fmla="*/ 458307 w 898890"/>
                <a:gd name="connsiteY1258" fmla="*/ 283594 h 929276"/>
                <a:gd name="connsiteX1259" fmla="*/ 388675 w 898890"/>
                <a:gd name="connsiteY1259" fmla="*/ 283594 h 929276"/>
                <a:gd name="connsiteX1260" fmla="*/ 386143 w 898890"/>
                <a:gd name="connsiteY1260" fmla="*/ 283594 h 929276"/>
                <a:gd name="connsiteX1261" fmla="*/ 383611 w 898890"/>
                <a:gd name="connsiteY1261" fmla="*/ 283594 h 929276"/>
                <a:gd name="connsiteX1262" fmla="*/ 383611 w 898890"/>
                <a:gd name="connsiteY1262" fmla="*/ 281061 h 929276"/>
                <a:gd name="connsiteX1263" fmla="*/ 383611 w 898890"/>
                <a:gd name="connsiteY1263" fmla="*/ 278530 h 929276"/>
                <a:gd name="connsiteX1264" fmla="*/ 383611 w 898890"/>
                <a:gd name="connsiteY1264" fmla="*/ 275997 h 929276"/>
                <a:gd name="connsiteX1265" fmla="*/ 383611 w 898890"/>
                <a:gd name="connsiteY1265" fmla="*/ 273466 h 929276"/>
                <a:gd name="connsiteX1266" fmla="*/ 386143 w 898890"/>
                <a:gd name="connsiteY1266" fmla="*/ 273466 h 929276"/>
                <a:gd name="connsiteX1267" fmla="*/ 388675 w 898890"/>
                <a:gd name="connsiteY1267" fmla="*/ 273466 h 929276"/>
                <a:gd name="connsiteX1268" fmla="*/ 391207 w 898890"/>
                <a:gd name="connsiteY1268" fmla="*/ 275997 h 929276"/>
                <a:gd name="connsiteX1269" fmla="*/ 391207 w 898890"/>
                <a:gd name="connsiteY1269" fmla="*/ 278530 h 929276"/>
                <a:gd name="connsiteX1270" fmla="*/ 391207 w 898890"/>
                <a:gd name="connsiteY1270" fmla="*/ 281061 h 929276"/>
                <a:gd name="connsiteX1271" fmla="*/ 391207 w 898890"/>
                <a:gd name="connsiteY1271" fmla="*/ 283594 h 929276"/>
                <a:gd name="connsiteX1272" fmla="*/ 388675 w 898890"/>
                <a:gd name="connsiteY1272" fmla="*/ 283594 h 929276"/>
                <a:gd name="connsiteX1273" fmla="*/ 127870 w 898890"/>
                <a:gd name="connsiteY1273" fmla="*/ 297520 h 929276"/>
                <a:gd name="connsiteX1274" fmla="*/ 125338 w 898890"/>
                <a:gd name="connsiteY1274" fmla="*/ 297520 h 929276"/>
                <a:gd name="connsiteX1275" fmla="*/ 122806 w 898890"/>
                <a:gd name="connsiteY1275" fmla="*/ 297520 h 929276"/>
                <a:gd name="connsiteX1276" fmla="*/ 122806 w 898890"/>
                <a:gd name="connsiteY1276" fmla="*/ 294988 h 929276"/>
                <a:gd name="connsiteX1277" fmla="*/ 115210 w 898890"/>
                <a:gd name="connsiteY1277" fmla="*/ 288658 h 929276"/>
                <a:gd name="connsiteX1278" fmla="*/ 112677 w 898890"/>
                <a:gd name="connsiteY1278" fmla="*/ 288658 h 929276"/>
                <a:gd name="connsiteX1279" fmla="*/ 107614 w 898890"/>
                <a:gd name="connsiteY1279" fmla="*/ 286126 h 929276"/>
                <a:gd name="connsiteX1280" fmla="*/ 105081 w 898890"/>
                <a:gd name="connsiteY1280" fmla="*/ 286126 h 929276"/>
                <a:gd name="connsiteX1281" fmla="*/ 102549 w 898890"/>
                <a:gd name="connsiteY1281" fmla="*/ 279796 h 929276"/>
                <a:gd name="connsiteX1282" fmla="*/ 100017 w 898890"/>
                <a:gd name="connsiteY1282" fmla="*/ 279796 h 929276"/>
                <a:gd name="connsiteX1283" fmla="*/ 100017 w 898890"/>
                <a:gd name="connsiteY1283" fmla="*/ 277264 h 929276"/>
                <a:gd name="connsiteX1284" fmla="*/ 102549 w 898890"/>
                <a:gd name="connsiteY1284" fmla="*/ 277264 h 929276"/>
                <a:gd name="connsiteX1285" fmla="*/ 105081 w 898890"/>
                <a:gd name="connsiteY1285" fmla="*/ 272199 h 929276"/>
                <a:gd name="connsiteX1286" fmla="*/ 107614 w 898890"/>
                <a:gd name="connsiteY1286" fmla="*/ 272199 h 929276"/>
                <a:gd name="connsiteX1287" fmla="*/ 107614 w 898890"/>
                <a:gd name="connsiteY1287" fmla="*/ 274731 h 929276"/>
                <a:gd name="connsiteX1288" fmla="*/ 110145 w 898890"/>
                <a:gd name="connsiteY1288" fmla="*/ 274731 h 929276"/>
                <a:gd name="connsiteX1289" fmla="*/ 110145 w 898890"/>
                <a:gd name="connsiteY1289" fmla="*/ 279796 h 929276"/>
                <a:gd name="connsiteX1290" fmla="*/ 112677 w 898890"/>
                <a:gd name="connsiteY1290" fmla="*/ 279796 h 929276"/>
                <a:gd name="connsiteX1291" fmla="*/ 112677 w 898890"/>
                <a:gd name="connsiteY1291" fmla="*/ 282328 h 929276"/>
                <a:gd name="connsiteX1292" fmla="*/ 115210 w 898890"/>
                <a:gd name="connsiteY1292" fmla="*/ 282328 h 929276"/>
                <a:gd name="connsiteX1293" fmla="*/ 117742 w 898890"/>
                <a:gd name="connsiteY1293" fmla="*/ 282328 h 929276"/>
                <a:gd name="connsiteX1294" fmla="*/ 117742 w 898890"/>
                <a:gd name="connsiteY1294" fmla="*/ 284860 h 929276"/>
                <a:gd name="connsiteX1295" fmla="*/ 120274 w 898890"/>
                <a:gd name="connsiteY1295" fmla="*/ 287392 h 929276"/>
                <a:gd name="connsiteX1296" fmla="*/ 122806 w 898890"/>
                <a:gd name="connsiteY1296" fmla="*/ 289924 h 929276"/>
                <a:gd name="connsiteX1297" fmla="*/ 125338 w 898890"/>
                <a:gd name="connsiteY1297" fmla="*/ 292456 h 929276"/>
                <a:gd name="connsiteX1298" fmla="*/ 127870 w 898890"/>
                <a:gd name="connsiteY1298" fmla="*/ 292456 h 929276"/>
                <a:gd name="connsiteX1299" fmla="*/ 127870 w 898890"/>
                <a:gd name="connsiteY1299" fmla="*/ 294988 h 929276"/>
                <a:gd name="connsiteX1300" fmla="*/ 127870 w 898890"/>
                <a:gd name="connsiteY1300" fmla="*/ 297520 h 929276"/>
                <a:gd name="connsiteX1301" fmla="*/ 130402 w 898890"/>
                <a:gd name="connsiteY1301" fmla="*/ 300052 h 929276"/>
                <a:gd name="connsiteX1302" fmla="*/ 127870 w 898890"/>
                <a:gd name="connsiteY1302" fmla="*/ 300052 h 929276"/>
                <a:gd name="connsiteX1303" fmla="*/ 545665 w 898890"/>
                <a:gd name="connsiteY1303" fmla="*/ 279796 h 929276"/>
                <a:gd name="connsiteX1304" fmla="*/ 543132 w 898890"/>
                <a:gd name="connsiteY1304" fmla="*/ 279796 h 929276"/>
                <a:gd name="connsiteX1305" fmla="*/ 543132 w 898890"/>
                <a:gd name="connsiteY1305" fmla="*/ 277264 h 929276"/>
                <a:gd name="connsiteX1306" fmla="*/ 540600 w 898890"/>
                <a:gd name="connsiteY1306" fmla="*/ 277264 h 929276"/>
                <a:gd name="connsiteX1307" fmla="*/ 540600 w 898890"/>
                <a:gd name="connsiteY1307" fmla="*/ 274731 h 929276"/>
                <a:gd name="connsiteX1308" fmla="*/ 540600 w 898890"/>
                <a:gd name="connsiteY1308" fmla="*/ 272199 h 929276"/>
                <a:gd name="connsiteX1309" fmla="*/ 540600 w 898890"/>
                <a:gd name="connsiteY1309" fmla="*/ 269667 h 929276"/>
                <a:gd name="connsiteX1310" fmla="*/ 543132 w 898890"/>
                <a:gd name="connsiteY1310" fmla="*/ 269667 h 929276"/>
                <a:gd name="connsiteX1311" fmla="*/ 543132 w 898890"/>
                <a:gd name="connsiteY1311" fmla="*/ 267135 h 929276"/>
                <a:gd name="connsiteX1312" fmla="*/ 545665 w 898890"/>
                <a:gd name="connsiteY1312" fmla="*/ 267135 h 929276"/>
                <a:gd name="connsiteX1313" fmla="*/ 545665 w 898890"/>
                <a:gd name="connsiteY1313" fmla="*/ 269667 h 929276"/>
                <a:gd name="connsiteX1314" fmla="*/ 548197 w 898890"/>
                <a:gd name="connsiteY1314" fmla="*/ 269667 h 929276"/>
                <a:gd name="connsiteX1315" fmla="*/ 548197 w 898890"/>
                <a:gd name="connsiteY1315" fmla="*/ 272199 h 929276"/>
                <a:gd name="connsiteX1316" fmla="*/ 548197 w 898890"/>
                <a:gd name="connsiteY1316" fmla="*/ 274731 h 929276"/>
                <a:gd name="connsiteX1317" fmla="*/ 548197 w 898890"/>
                <a:gd name="connsiteY1317" fmla="*/ 277264 h 929276"/>
                <a:gd name="connsiteX1318" fmla="*/ 545665 w 898890"/>
                <a:gd name="connsiteY1318" fmla="*/ 279796 h 929276"/>
                <a:gd name="connsiteX1319" fmla="*/ 440583 w 898890"/>
                <a:gd name="connsiteY1319" fmla="*/ 277264 h 929276"/>
                <a:gd name="connsiteX1320" fmla="*/ 438051 w 898890"/>
                <a:gd name="connsiteY1320" fmla="*/ 277264 h 929276"/>
                <a:gd name="connsiteX1321" fmla="*/ 438051 w 898890"/>
                <a:gd name="connsiteY1321" fmla="*/ 274731 h 929276"/>
                <a:gd name="connsiteX1322" fmla="*/ 435519 w 898890"/>
                <a:gd name="connsiteY1322" fmla="*/ 274731 h 929276"/>
                <a:gd name="connsiteX1323" fmla="*/ 435519 w 898890"/>
                <a:gd name="connsiteY1323" fmla="*/ 272199 h 929276"/>
                <a:gd name="connsiteX1324" fmla="*/ 435519 w 898890"/>
                <a:gd name="connsiteY1324" fmla="*/ 269667 h 929276"/>
                <a:gd name="connsiteX1325" fmla="*/ 438051 w 898890"/>
                <a:gd name="connsiteY1325" fmla="*/ 269667 h 929276"/>
                <a:gd name="connsiteX1326" fmla="*/ 438051 w 898890"/>
                <a:gd name="connsiteY1326" fmla="*/ 267135 h 929276"/>
                <a:gd name="connsiteX1327" fmla="*/ 440583 w 898890"/>
                <a:gd name="connsiteY1327" fmla="*/ 267135 h 929276"/>
                <a:gd name="connsiteX1328" fmla="*/ 443115 w 898890"/>
                <a:gd name="connsiteY1328" fmla="*/ 267135 h 929276"/>
                <a:gd name="connsiteX1329" fmla="*/ 443115 w 898890"/>
                <a:gd name="connsiteY1329" fmla="*/ 269667 h 929276"/>
                <a:gd name="connsiteX1330" fmla="*/ 445647 w 898890"/>
                <a:gd name="connsiteY1330" fmla="*/ 269667 h 929276"/>
                <a:gd name="connsiteX1331" fmla="*/ 445647 w 898890"/>
                <a:gd name="connsiteY1331" fmla="*/ 272199 h 929276"/>
                <a:gd name="connsiteX1332" fmla="*/ 445647 w 898890"/>
                <a:gd name="connsiteY1332" fmla="*/ 274731 h 929276"/>
                <a:gd name="connsiteX1333" fmla="*/ 443115 w 898890"/>
                <a:gd name="connsiteY1333" fmla="*/ 274731 h 929276"/>
                <a:gd name="connsiteX1334" fmla="*/ 443115 w 898890"/>
                <a:gd name="connsiteY1334" fmla="*/ 277264 h 929276"/>
                <a:gd name="connsiteX1335" fmla="*/ 440583 w 898890"/>
                <a:gd name="connsiteY1335" fmla="*/ 277264 h 929276"/>
                <a:gd name="connsiteX1336" fmla="*/ 510215 w 898890"/>
                <a:gd name="connsiteY1336" fmla="*/ 274731 h 929276"/>
                <a:gd name="connsiteX1337" fmla="*/ 507683 w 898890"/>
                <a:gd name="connsiteY1337" fmla="*/ 274731 h 929276"/>
                <a:gd name="connsiteX1338" fmla="*/ 505151 w 898890"/>
                <a:gd name="connsiteY1338" fmla="*/ 274731 h 929276"/>
                <a:gd name="connsiteX1339" fmla="*/ 505151 w 898890"/>
                <a:gd name="connsiteY1339" fmla="*/ 272199 h 929276"/>
                <a:gd name="connsiteX1340" fmla="*/ 505151 w 898890"/>
                <a:gd name="connsiteY1340" fmla="*/ 269667 h 929276"/>
                <a:gd name="connsiteX1341" fmla="*/ 505151 w 898890"/>
                <a:gd name="connsiteY1341" fmla="*/ 267135 h 929276"/>
                <a:gd name="connsiteX1342" fmla="*/ 505151 w 898890"/>
                <a:gd name="connsiteY1342" fmla="*/ 264603 h 929276"/>
                <a:gd name="connsiteX1343" fmla="*/ 507683 w 898890"/>
                <a:gd name="connsiteY1343" fmla="*/ 264603 h 929276"/>
                <a:gd name="connsiteX1344" fmla="*/ 510215 w 898890"/>
                <a:gd name="connsiteY1344" fmla="*/ 264603 h 929276"/>
                <a:gd name="connsiteX1345" fmla="*/ 512748 w 898890"/>
                <a:gd name="connsiteY1345" fmla="*/ 264603 h 929276"/>
                <a:gd name="connsiteX1346" fmla="*/ 512748 w 898890"/>
                <a:gd name="connsiteY1346" fmla="*/ 267135 h 929276"/>
                <a:gd name="connsiteX1347" fmla="*/ 512748 w 898890"/>
                <a:gd name="connsiteY1347" fmla="*/ 269667 h 929276"/>
                <a:gd name="connsiteX1348" fmla="*/ 512748 w 898890"/>
                <a:gd name="connsiteY1348" fmla="*/ 272199 h 929276"/>
                <a:gd name="connsiteX1349" fmla="*/ 512748 w 898890"/>
                <a:gd name="connsiteY1349" fmla="*/ 274731 h 929276"/>
                <a:gd name="connsiteX1350" fmla="*/ 510215 w 898890"/>
                <a:gd name="connsiteY1350" fmla="*/ 274731 h 929276"/>
                <a:gd name="connsiteX1351" fmla="*/ 458307 w 898890"/>
                <a:gd name="connsiteY1351" fmla="*/ 267135 h 929276"/>
                <a:gd name="connsiteX1352" fmla="*/ 455776 w 898890"/>
                <a:gd name="connsiteY1352" fmla="*/ 267135 h 929276"/>
                <a:gd name="connsiteX1353" fmla="*/ 455776 w 898890"/>
                <a:gd name="connsiteY1353" fmla="*/ 264603 h 929276"/>
                <a:gd name="connsiteX1354" fmla="*/ 453243 w 898890"/>
                <a:gd name="connsiteY1354" fmla="*/ 264603 h 929276"/>
                <a:gd name="connsiteX1355" fmla="*/ 453243 w 898890"/>
                <a:gd name="connsiteY1355" fmla="*/ 262071 h 929276"/>
                <a:gd name="connsiteX1356" fmla="*/ 453243 w 898890"/>
                <a:gd name="connsiteY1356" fmla="*/ 259539 h 929276"/>
                <a:gd name="connsiteX1357" fmla="*/ 455776 w 898890"/>
                <a:gd name="connsiteY1357" fmla="*/ 259539 h 929276"/>
                <a:gd name="connsiteX1358" fmla="*/ 453243 w 898890"/>
                <a:gd name="connsiteY1358" fmla="*/ 257007 h 929276"/>
                <a:gd name="connsiteX1359" fmla="*/ 453243 w 898890"/>
                <a:gd name="connsiteY1359" fmla="*/ 254475 h 929276"/>
                <a:gd name="connsiteX1360" fmla="*/ 455776 w 898890"/>
                <a:gd name="connsiteY1360" fmla="*/ 251943 h 929276"/>
                <a:gd name="connsiteX1361" fmla="*/ 455776 w 898890"/>
                <a:gd name="connsiteY1361" fmla="*/ 249410 h 929276"/>
                <a:gd name="connsiteX1362" fmla="*/ 458307 w 898890"/>
                <a:gd name="connsiteY1362" fmla="*/ 249410 h 929276"/>
                <a:gd name="connsiteX1363" fmla="*/ 460839 w 898890"/>
                <a:gd name="connsiteY1363" fmla="*/ 249410 h 929276"/>
                <a:gd name="connsiteX1364" fmla="*/ 460839 w 898890"/>
                <a:gd name="connsiteY1364" fmla="*/ 251943 h 929276"/>
                <a:gd name="connsiteX1365" fmla="*/ 463372 w 898890"/>
                <a:gd name="connsiteY1365" fmla="*/ 251943 h 929276"/>
                <a:gd name="connsiteX1366" fmla="*/ 463372 w 898890"/>
                <a:gd name="connsiteY1366" fmla="*/ 254475 h 929276"/>
                <a:gd name="connsiteX1367" fmla="*/ 463372 w 898890"/>
                <a:gd name="connsiteY1367" fmla="*/ 257007 h 929276"/>
                <a:gd name="connsiteX1368" fmla="*/ 463372 w 898890"/>
                <a:gd name="connsiteY1368" fmla="*/ 259539 h 929276"/>
                <a:gd name="connsiteX1369" fmla="*/ 460839 w 898890"/>
                <a:gd name="connsiteY1369" fmla="*/ 259539 h 929276"/>
                <a:gd name="connsiteX1370" fmla="*/ 460839 w 898890"/>
                <a:gd name="connsiteY1370" fmla="*/ 262071 h 929276"/>
                <a:gd name="connsiteX1371" fmla="*/ 463372 w 898890"/>
                <a:gd name="connsiteY1371" fmla="*/ 262071 h 929276"/>
                <a:gd name="connsiteX1372" fmla="*/ 460839 w 898890"/>
                <a:gd name="connsiteY1372" fmla="*/ 262071 h 929276"/>
                <a:gd name="connsiteX1373" fmla="*/ 460839 w 898890"/>
                <a:gd name="connsiteY1373" fmla="*/ 264603 h 929276"/>
                <a:gd name="connsiteX1374" fmla="*/ 460839 w 898890"/>
                <a:gd name="connsiteY1374" fmla="*/ 267135 h 929276"/>
                <a:gd name="connsiteX1375" fmla="*/ 458307 w 898890"/>
                <a:gd name="connsiteY1375" fmla="*/ 267135 h 929276"/>
                <a:gd name="connsiteX1376" fmla="*/ 521609 w 898890"/>
                <a:gd name="connsiteY1376" fmla="*/ 241814 h 929276"/>
                <a:gd name="connsiteX1377" fmla="*/ 519078 w 898890"/>
                <a:gd name="connsiteY1377" fmla="*/ 239282 h 929276"/>
                <a:gd name="connsiteX1378" fmla="*/ 519078 w 898890"/>
                <a:gd name="connsiteY1378" fmla="*/ 236750 h 929276"/>
                <a:gd name="connsiteX1379" fmla="*/ 521609 w 898890"/>
                <a:gd name="connsiteY1379" fmla="*/ 236750 h 929276"/>
                <a:gd name="connsiteX1380" fmla="*/ 521609 w 898890"/>
                <a:gd name="connsiteY1380" fmla="*/ 234218 h 929276"/>
                <a:gd name="connsiteX1381" fmla="*/ 516546 w 898890"/>
                <a:gd name="connsiteY1381" fmla="*/ 231686 h 929276"/>
                <a:gd name="connsiteX1382" fmla="*/ 516546 w 898890"/>
                <a:gd name="connsiteY1382" fmla="*/ 229154 h 929276"/>
                <a:gd name="connsiteX1383" fmla="*/ 516546 w 898890"/>
                <a:gd name="connsiteY1383" fmla="*/ 226622 h 929276"/>
                <a:gd name="connsiteX1384" fmla="*/ 514013 w 898890"/>
                <a:gd name="connsiteY1384" fmla="*/ 224090 h 929276"/>
                <a:gd name="connsiteX1385" fmla="*/ 516546 w 898890"/>
                <a:gd name="connsiteY1385" fmla="*/ 221558 h 929276"/>
                <a:gd name="connsiteX1386" fmla="*/ 519078 w 898890"/>
                <a:gd name="connsiteY1386" fmla="*/ 221558 h 929276"/>
                <a:gd name="connsiteX1387" fmla="*/ 521609 w 898890"/>
                <a:gd name="connsiteY1387" fmla="*/ 216494 h 929276"/>
                <a:gd name="connsiteX1388" fmla="*/ 524142 w 898890"/>
                <a:gd name="connsiteY1388" fmla="*/ 216494 h 929276"/>
                <a:gd name="connsiteX1389" fmla="*/ 524142 w 898890"/>
                <a:gd name="connsiteY1389" fmla="*/ 219025 h 929276"/>
                <a:gd name="connsiteX1390" fmla="*/ 524142 w 898890"/>
                <a:gd name="connsiteY1390" fmla="*/ 221558 h 929276"/>
                <a:gd name="connsiteX1391" fmla="*/ 529206 w 898890"/>
                <a:gd name="connsiteY1391" fmla="*/ 224090 h 929276"/>
                <a:gd name="connsiteX1392" fmla="*/ 529206 w 898890"/>
                <a:gd name="connsiteY1392" fmla="*/ 226622 h 929276"/>
                <a:gd name="connsiteX1393" fmla="*/ 529206 w 898890"/>
                <a:gd name="connsiteY1393" fmla="*/ 231686 h 929276"/>
                <a:gd name="connsiteX1394" fmla="*/ 529206 w 898890"/>
                <a:gd name="connsiteY1394" fmla="*/ 234218 h 929276"/>
                <a:gd name="connsiteX1395" fmla="*/ 526674 w 898890"/>
                <a:gd name="connsiteY1395" fmla="*/ 239282 h 929276"/>
                <a:gd name="connsiteX1396" fmla="*/ 521609 w 898890"/>
                <a:gd name="connsiteY1396" fmla="*/ 241814 h 929276"/>
                <a:gd name="connsiteX1397" fmla="*/ 516546 w 898890"/>
                <a:gd name="connsiteY1397" fmla="*/ 201301 h 929276"/>
                <a:gd name="connsiteX1398" fmla="*/ 514013 w 898890"/>
                <a:gd name="connsiteY1398" fmla="*/ 201301 h 929276"/>
                <a:gd name="connsiteX1399" fmla="*/ 511481 w 898890"/>
                <a:gd name="connsiteY1399" fmla="*/ 201301 h 929276"/>
                <a:gd name="connsiteX1400" fmla="*/ 511481 w 898890"/>
                <a:gd name="connsiteY1400" fmla="*/ 198769 h 929276"/>
                <a:gd name="connsiteX1401" fmla="*/ 511481 w 898890"/>
                <a:gd name="connsiteY1401" fmla="*/ 196237 h 929276"/>
                <a:gd name="connsiteX1402" fmla="*/ 511481 w 898890"/>
                <a:gd name="connsiteY1402" fmla="*/ 193705 h 929276"/>
                <a:gd name="connsiteX1403" fmla="*/ 511481 w 898890"/>
                <a:gd name="connsiteY1403" fmla="*/ 191173 h 929276"/>
                <a:gd name="connsiteX1404" fmla="*/ 514013 w 898890"/>
                <a:gd name="connsiteY1404" fmla="*/ 191173 h 929276"/>
                <a:gd name="connsiteX1405" fmla="*/ 516546 w 898890"/>
                <a:gd name="connsiteY1405" fmla="*/ 191173 h 929276"/>
                <a:gd name="connsiteX1406" fmla="*/ 519078 w 898890"/>
                <a:gd name="connsiteY1406" fmla="*/ 193705 h 929276"/>
                <a:gd name="connsiteX1407" fmla="*/ 519078 w 898890"/>
                <a:gd name="connsiteY1407" fmla="*/ 196237 h 929276"/>
                <a:gd name="connsiteX1408" fmla="*/ 519078 w 898890"/>
                <a:gd name="connsiteY1408" fmla="*/ 198769 h 929276"/>
                <a:gd name="connsiteX1409" fmla="*/ 516546 w 898890"/>
                <a:gd name="connsiteY1409" fmla="*/ 201301 h 929276"/>
                <a:gd name="connsiteX1410" fmla="*/ 759626 w 898890"/>
                <a:gd name="connsiteY1410" fmla="*/ 174714 h 929276"/>
                <a:gd name="connsiteX1411" fmla="*/ 757094 w 898890"/>
                <a:gd name="connsiteY1411" fmla="*/ 174714 h 929276"/>
                <a:gd name="connsiteX1412" fmla="*/ 754562 w 898890"/>
                <a:gd name="connsiteY1412" fmla="*/ 172182 h 929276"/>
                <a:gd name="connsiteX1413" fmla="*/ 754562 w 898890"/>
                <a:gd name="connsiteY1413" fmla="*/ 169650 h 929276"/>
                <a:gd name="connsiteX1414" fmla="*/ 754562 w 898890"/>
                <a:gd name="connsiteY1414" fmla="*/ 167118 h 929276"/>
                <a:gd name="connsiteX1415" fmla="*/ 757094 w 898890"/>
                <a:gd name="connsiteY1415" fmla="*/ 164586 h 929276"/>
                <a:gd name="connsiteX1416" fmla="*/ 759626 w 898890"/>
                <a:gd name="connsiteY1416" fmla="*/ 164586 h 929276"/>
                <a:gd name="connsiteX1417" fmla="*/ 762158 w 898890"/>
                <a:gd name="connsiteY1417" fmla="*/ 164586 h 929276"/>
                <a:gd name="connsiteX1418" fmla="*/ 762158 w 898890"/>
                <a:gd name="connsiteY1418" fmla="*/ 167118 h 929276"/>
                <a:gd name="connsiteX1419" fmla="*/ 762158 w 898890"/>
                <a:gd name="connsiteY1419" fmla="*/ 169650 h 929276"/>
                <a:gd name="connsiteX1420" fmla="*/ 762158 w 898890"/>
                <a:gd name="connsiteY1420" fmla="*/ 172182 h 929276"/>
                <a:gd name="connsiteX1421" fmla="*/ 762158 w 898890"/>
                <a:gd name="connsiteY1421" fmla="*/ 174714 h 929276"/>
                <a:gd name="connsiteX1422" fmla="*/ 759626 w 898890"/>
                <a:gd name="connsiteY1422" fmla="*/ 174714 h 929276"/>
                <a:gd name="connsiteX1423" fmla="*/ 87357 w 898890"/>
                <a:gd name="connsiteY1423" fmla="*/ 159522 h 929276"/>
                <a:gd name="connsiteX1424" fmla="*/ 89889 w 898890"/>
                <a:gd name="connsiteY1424" fmla="*/ 159522 h 929276"/>
                <a:gd name="connsiteX1425" fmla="*/ 89889 w 898890"/>
                <a:gd name="connsiteY1425" fmla="*/ 156989 h 929276"/>
                <a:gd name="connsiteX1426" fmla="*/ 92421 w 898890"/>
                <a:gd name="connsiteY1426" fmla="*/ 156989 h 929276"/>
                <a:gd name="connsiteX1427" fmla="*/ 94953 w 898890"/>
                <a:gd name="connsiteY1427" fmla="*/ 156989 h 929276"/>
                <a:gd name="connsiteX1428" fmla="*/ 100017 w 898890"/>
                <a:gd name="connsiteY1428" fmla="*/ 156989 h 929276"/>
                <a:gd name="connsiteX1429" fmla="*/ 105081 w 898890"/>
                <a:gd name="connsiteY1429" fmla="*/ 159522 h 929276"/>
                <a:gd name="connsiteX1430" fmla="*/ 107614 w 898890"/>
                <a:gd name="connsiteY1430" fmla="*/ 162053 h 929276"/>
                <a:gd name="connsiteX1431" fmla="*/ 110145 w 898890"/>
                <a:gd name="connsiteY1431" fmla="*/ 162053 h 929276"/>
                <a:gd name="connsiteX1432" fmla="*/ 110145 w 898890"/>
                <a:gd name="connsiteY1432" fmla="*/ 164586 h 929276"/>
                <a:gd name="connsiteX1433" fmla="*/ 110145 w 898890"/>
                <a:gd name="connsiteY1433" fmla="*/ 167118 h 929276"/>
                <a:gd name="connsiteX1434" fmla="*/ 112677 w 898890"/>
                <a:gd name="connsiteY1434" fmla="*/ 167118 h 929276"/>
                <a:gd name="connsiteX1435" fmla="*/ 112677 w 898890"/>
                <a:gd name="connsiteY1435" fmla="*/ 169650 h 929276"/>
                <a:gd name="connsiteX1436" fmla="*/ 117742 w 898890"/>
                <a:gd name="connsiteY1436" fmla="*/ 172182 h 929276"/>
                <a:gd name="connsiteX1437" fmla="*/ 117742 w 898890"/>
                <a:gd name="connsiteY1437" fmla="*/ 174714 h 929276"/>
                <a:gd name="connsiteX1438" fmla="*/ 127870 w 898890"/>
                <a:gd name="connsiteY1438" fmla="*/ 177246 h 929276"/>
                <a:gd name="connsiteX1439" fmla="*/ 130402 w 898890"/>
                <a:gd name="connsiteY1439" fmla="*/ 177246 h 929276"/>
                <a:gd name="connsiteX1440" fmla="*/ 135466 w 898890"/>
                <a:gd name="connsiteY1440" fmla="*/ 177246 h 929276"/>
                <a:gd name="connsiteX1441" fmla="*/ 137998 w 898890"/>
                <a:gd name="connsiteY1441" fmla="*/ 177246 h 929276"/>
                <a:gd name="connsiteX1442" fmla="*/ 140531 w 898890"/>
                <a:gd name="connsiteY1442" fmla="*/ 174714 h 929276"/>
                <a:gd name="connsiteX1443" fmla="*/ 143063 w 898890"/>
                <a:gd name="connsiteY1443" fmla="*/ 174714 h 929276"/>
                <a:gd name="connsiteX1444" fmla="*/ 145595 w 898890"/>
                <a:gd name="connsiteY1444" fmla="*/ 174714 h 929276"/>
                <a:gd name="connsiteX1445" fmla="*/ 150659 w 898890"/>
                <a:gd name="connsiteY1445" fmla="*/ 174714 h 929276"/>
                <a:gd name="connsiteX1446" fmla="*/ 153191 w 898890"/>
                <a:gd name="connsiteY1446" fmla="*/ 174714 h 929276"/>
                <a:gd name="connsiteX1447" fmla="*/ 155723 w 898890"/>
                <a:gd name="connsiteY1447" fmla="*/ 174714 h 929276"/>
                <a:gd name="connsiteX1448" fmla="*/ 155723 w 898890"/>
                <a:gd name="connsiteY1448" fmla="*/ 177246 h 929276"/>
                <a:gd name="connsiteX1449" fmla="*/ 155723 w 898890"/>
                <a:gd name="connsiteY1449" fmla="*/ 179778 h 929276"/>
                <a:gd name="connsiteX1450" fmla="*/ 158255 w 898890"/>
                <a:gd name="connsiteY1450" fmla="*/ 179778 h 929276"/>
                <a:gd name="connsiteX1451" fmla="*/ 160787 w 898890"/>
                <a:gd name="connsiteY1451" fmla="*/ 179778 h 929276"/>
                <a:gd name="connsiteX1452" fmla="*/ 163319 w 898890"/>
                <a:gd name="connsiteY1452" fmla="*/ 177246 h 929276"/>
                <a:gd name="connsiteX1453" fmla="*/ 165851 w 898890"/>
                <a:gd name="connsiteY1453" fmla="*/ 177246 h 929276"/>
                <a:gd name="connsiteX1454" fmla="*/ 165851 w 898890"/>
                <a:gd name="connsiteY1454" fmla="*/ 174714 h 929276"/>
                <a:gd name="connsiteX1455" fmla="*/ 168384 w 898890"/>
                <a:gd name="connsiteY1455" fmla="*/ 174714 h 929276"/>
                <a:gd name="connsiteX1456" fmla="*/ 170916 w 898890"/>
                <a:gd name="connsiteY1456" fmla="*/ 177246 h 929276"/>
                <a:gd name="connsiteX1457" fmla="*/ 170916 w 898890"/>
                <a:gd name="connsiteY1457" fmla="*/ 179778 h 929276"/>
                <a:gd name="connsiteX1458" fmla="*/ 173447 w 898890"/>
                <a:gd name="connsiteY1458" fmla="*/ 182310 h 929276"/>
                <a:gd name="connsiteX1459" fmla="*/ 175980 w 898890"/>
                <a:gd name="connsiteY1459" fmla="*/ 184842 h 929276"/>
                <a:gd name="connsiteX1460" fmla="*/ 178512 w 898890"/>
                <a:gd name="connsiteY1460" fmla="*/ 187374 h 929276"/>
                <a:gd name="connsiteX1461" fmla="*/ 183576 w 898890"/>
                <a:gd name="connsiteY1461" fmla="*/ 192438 h 929276"/>
                <a:gd name="connsiteX1462" fmla="*/ 183576 w 898890"/>
                <a:gd name="connsiteY1462" fmla="*/ 194971 h 929276"/>
                <a:gd name="connsiteX1463" fmla="*/ 186108 w 898890"/>
                <a:gd name="connsiteY1463" fmla="*/ 197503 h 929276"/>
                <a:gd name="connsiteX1464" fmla="*/ 186108 w 898890"/>
                <a:gd name="connsiteY1464" fmla="*/ 200035 h 929276"/>
                <a:gd name="connsiteX1465" fmla="*/ 186108 w 898890"/>
                <a:gd name="connsiteY1465" fmla="*/ 202567 h 929276"/>
                <a:gd name="connsiteX1466" fmla="*/ 186108 w 898890"/>
                <a:gd name="connsiteY1466" fmla="*/ 207631 h 929276"/>
                <a:gd name="connsiteX1467" fmla="*/ 188640 w 898890"/>
                <a:gd name="connsiteY1467" fmla="*/ 207631 h 929276"/>
                <a:gd name="connsiteX1468" fmla="*/ 191172 w 898890"/>
                <a:gd name="connsiteY1468" fmla="*/ 207631 h 929276"/>
                <a:gd name="connsiteX1469" fmla="*/ 191172 w 898890"/>
                <a:gd name="connsiteY1469" fmla="*/ 210163 h 929276"/>
                <a:gd name="connsiteX1470" fmla="*/ 193705 w 898890"/>
                <a:gd name="connsiteY1470" fmla="*/ 210163 h 929276"/>
                <a:gd name="connsiteX1471" fmla="*/ 196237 w 898890"/>
                <a:gd name="connsiteY1471" fmla="*/ 212695 h 929276"/>
                <a:gd name="connsiteX1472" fmla="*/ 196237 w 898890"/>
                <a:gd name="connsiteY1472" fmla="*/ 215227 h 929276"/>
                <a:gd name="connsiteX1473" fmla="*/ 196237 w 898890"/>
                <a:gd name="connsiteY1473" fmla="*/ 217759 h 929276"/>
                <a:gd name="connsiteX1474" fmla="*/ 196237 w 898890"/>
                <a:gd name="connsiteY1474" fmla="*/ 220292 h 929276"/>
                <a:gd name="connsiteX1475" fmla="*/ 196237 w 898890"/>
                <a:gd name="connsiteY1475" fmla="*/ 225356 h 929276"/>
                <a:gd name="connsiteX1476" fmla="*/ 196237 w 898890"/>
                <a:gd name="connsiteY1476" fmla="*/ 227888 h 929276"/>
                <a:gd name="connsiteX1477" fmla="*/ 198768 w 898890"/>
                <a:gd name="connsiteY1477" fmla="*/ 230420 h 929276"/>
                <a:gd name="connsiteX1478" fmla="*/ 201300 w 898890"/>
                <a:gd name="connsiteY1478" fmla="*/ 230420 h 929276"/>
                <a:gd name="connsiteX1479" fmla="*/ 203833 w 898890"/>
                <a:gd name="connsiteY1479" fmla="*/ 230420 h 929276"/>
                <a:gd name="connsiteX1480" fmla="*/ 206365 w 898890"/>
                <a:gd name="connsiteY1480" fmla="*/ 232952 h 929276"/>
                <a:gd name="connsiteX1481" fmla="*/ 208897 w 898890"/>
                <a:gd name="connsiteY1481" fmla="*/ 238016 h 929276"/>
                <a:gd name="connsiteX1482" fmla="*/ 211429 w 898890"/>
                <a:gd name="connsiteY1482" fmla="*/ 240548 h 929276"/>
                <a:gd name="connsiteX1483" fmla="*/ 211429 w 898890"/>
                <a:gd name="connsiteY1483" fmla="*/ 243080 h 929276"/>
                <a:gd name="connsiteX1484" fmla="*/ 213961 w 898890"/>
                <a:gd name="connsiteY1484" fmla="*/ 245612 h 929276"/>
                <a:gd name="connsiteX1485" fmla="*/ 216493 w 898890"/>
                <a:gd name="connsiteY1485" fmla="*/ 248145 h 929276"/>
                <a:gd name="connsiteX1486" fmla="*/ 219025 w 898890"/>
                <a:gd name="connsiteY1486" fmla="*/ 248145 h 929276"/>
                <a:gd name="connsiteX1487" fmla="*/ 221558 w 898890"/>
                <a:gd name="connsiteY1487" fmla="*/ 250677 h 929276"/>
                <a:gd name="connsiteX1488" fmla="*/ 224089 w 898890"/>
                <a:gd name="connsiteY1488" fmla="*/ 250677 h 929276"/>
                <a:gd name="connsiteX1489" fmla="*/ 229154 w 898890"/>
                <a:gd name="connsiteY1489" fmla="*/ 255741 h 929276"/>
                <a:gd name="connsiteX1490" fmla="*/ 231686 w 898890"/>
                <a:gd name="connsiteY1490" fmla="*/ 255741 h 929276"/>
                <a:gd name="connsiteX1491" fmla="*/ 240548 w 898890"/>
                <a:gd name="connsiteY1491" fmla="*/ 267135 h 929276"/>
                <a:gd name="connsiteX1492" fmla="*/ 240548 w 898890"/>
                <a:gd name="connsiteY1492" fmla="*/ 269667 h 929276"/>
                <a:gd name="connsiteX1493" fmla="*/ 243080 w 898890"/>
                <a:gd name="connsiteY1493" fmla="*/ 269667 h 929276"/>
                <a:gd name="connsiteX1494" fmla="*/ 245612 w 898890"/>
                <a:gd name="connsiteY1494" fmla="*/ 269667 h 929276"/>
                <a:gd name="connsiteX1495" fmla="*/ 248144 w 898890"/>
                <a:gd name="connsiteY1495" fmla="*/ 272199 h 929276"/>
                <a:gd name="connsiteX1496" fmla="*/ 253209 w 898890"/>
                <a:gd name="connsiteY1496" fmla="*/ 278530 h 929276"/>
                <a:gd name="connsiteX1497" fmla="*/ 255740 w 898890"/>
                <a:gd name="connsiteY1497" fmla="*/ 281061 h 929276"/>
                <a:gd name="connsiteX1498" fmla="*/ 255740 w 898890"/>
                <a:gd name="connsiteY1498" fmla="*/ 286126 h 929276"/>
                <a:gd name="connsiteX1499" fmla="*/ 255740 w 898890"/>
                <a:gd name="connsiteY1499" fmla="*/ 288658 h 929276"/>
                <a:gd name="connsiteX1500" fmla="*/ 255740 w 898890"/>
                <a:gd name="connsiteY1500" fmla="*/ 291190 h 929276"/>
                <a:gd name="connsiteX1501" fmla="*/ 255740 w 898890"/>
                <a:gd name="connsiteY1501" fmla="*/ 293722 h 929276"/>
                <a:gd name="connsiteX1502" fmla="*/ 255740 w 898890"/>
                <a:gd name="connsiteY1502" fmla="*/ 296254 h 929276"/>
                <a:gd name="connsiteX1503" fmla="*/ 255740 w 898890"/>
                <a:gd name="connsiteY1503" fmla="*/ 298786 h 929276"/>
                <a:gd name="connsiteX1504" fmla="*/ 258272 w 898890"/>
                <a:gd name="connsiteY1504" fmla="*/ 298786 h 929276"/>
                <a:gd name="connsiteX1505" fmla="*/ 258272 w 898890"/>
                <a:gd name="connsiteY1505" fmla="*/ 296254 h 929276"/>
                <a:gd name="connsiteX1506" fmla="*/ 258272 w 898890"/>
                <a:gd name="connsiteY1506" fmla="*/ 283594 h 929276"/>
                <a:gd name="connsiteX1507" fmla="*/ 255740 w 898890"/>
                <a:gd name="connsiteY1507" fmla="*/ 283594 h 929276"/>
                <a:gd name="connsiteX1508" fmla="*/ 255740 w 898890"/>
                <a:gd name="connsiteY1508" fmla="*/ 281061 h 929276"/>
                <a:gd name="connsiteX1509" fmla="*/ 258272 w 898890"/>
                <a:gd name="connsiteY1509" fmla="*/ 281061 h 929276"/>
                <a:gd name="connsiteX1510" fmla="*/ 258272 w 898890"/>
                <a:gd name="connsiteY1510" fmla="*/ 283594 h 929276"/>
                <a:gd name="connsiteX1511" fmla="*/ 258272 w 898890"/>
                <a:gd name="connsiteY1511" fmla="*/ 286126 h 929276"/>
                <a:gd name="connsiteX1512" fmla="*/ 260805 w 898890"/>
                <a:gd name="connsiteY1512" fmla="*/ 286126 h 929276"/>
                <a:gd name="connsiteX1513" fmla="*/ 260805 w 898890"/>
                <a:gd name="connsiteY1513" fmla="*/ 288658 h 929276"/>
                <a:gd name="connsiteX1514" fmla="*/ 260805 w 898890"/>
                <a:gd name="connsiteY1514" fmla="*/ 291190 h 929276"/>
                <a:gd name="connsiteX1515" fmla="*/ 260805 w 898890"/>
                <a:gd name="connsiteY1515" fmla="*/ 288658 h 929276"/>
                <a:gd name="connsiteX1516" fmla="*/ 260805 w 898890"/>
                <a:gd name="connsiteY1516" fmla="*/ 286126 h 929276"/>
                <a:gd name="connsiteX1517" fmla="*/ 260805 w 898890"/>
                <a:gd name="connsiteY1517" fmla="*/ 283594 h 929276"/>
                <a:gd name="connsiteX1518" fmla="*/ 263337 w 898890"/>
                <a:gd name="connsiteY1518" fmla="*/ 283594 h 929276"/>
                <a:gd name="connsiteX1519" fmla="*/ 263337 w 898890"/>
                <a:gd name="connsiteY1519" fmla="*/ 281061 h 929276"/>
                <a:gd name="connsiteX1520" fmla="*/ 263337 w 898890"/>
                <a:gd name="connsiteY1520" fmla="*/ 283594 h 929276"/>
                <a:gd name="connsiteX1521" fmla="*/ 265869 w 898890"/>
                <a:gd name="connsiteY1521" fmla="*/ 283594 h 929276"/>
                <a:gd name="connsiteX1522" fmla="*/ 265869 w 898890"/>
                <a:gd name="connsiteY1522" fmla="*/ 286126 h 929276"/>
                <a:gd name="connsiteX1523" fmla="*/ 265869 w 898890"/>
                <a:gd name="connsiteY1523" fmla="*/ 288658 h 929276"/>
                <a:gd name="connsiteX1524" fmla="*/ 268401 w 898890"/>
                <a:gd name="connsiteY1524" fmla="*/ 288658 h 929276"/>
                <a:gd name="connsiteX1525" fmla="*/ 268401 w 898890"/>
                <a:gd name="connsiteY1525" fmla="*/ 291190 h 929276"/>
                <a:gd name="connsiteX1526" fmla="*/ 268401 w 898890"/>
                <a:gd name="connsiteY1526" fmla="*/ 296254 h 929276"/>
                <a:gd name="connsiteX1527" fmla="*/ 270933 w 898890"/>
                <a:gd name="connsiteY1527" fmla="*/ 298786 h 929276"/>
                <a:gd name="connsiteX1528" fmla="*/ 270933 w 898890"/>
                <a:gd name="connsiteY1528" fmla="*/ 301318 h 929276"/>
                <a:gd name="connsiteX1529" fmla="*/ 270933 w 898890"/>
                <a:gd name="connsiteY1529" fmla="*/ 303851 h 929276"/>
                <a:gd name="connsiteX1530" fmla="*/ 273465 w 898890"/>
                <a:gd name="connsiteY1530" fmla="*/ 303851 h 929276"/>
                <a:gd name="connsiteX1531" fmla="*/ 273465 w 898890"/>
                <a:gd name="connsiteY1531" fmla="*/ 306382 h 929276"/>
                <a:gd name="connsiteX1532" fmla="*/ 275997 w 898890"/>
                <a:gd name="connsiteY1532" fmla="*/ 308915 h 929276"/>
                <a:gd name="connsiteX1533" fmla="*/ 278530 w 898890"/>
                <a:gd name="connsiteY1533" fmla="*/ 308915 h 929276"/>
                <a:gd name="connsiteX1534" fmla="*/ 278530 w 898890"/>
                <a:gd name="connsiteY1534" fmla="*/ 311447 h 929276"/>
                <a:gd name="connsiteX1535" fmla="*/ 278530 w 898890"/>
                <a:gd name="connsiteY1535" fmla="*/ 308915 h 929276"/>
                <a:gd name="connsiteX1536" fmla="*/ 281061 w 898890"/>
                <a:gd name="connsiteY1536" fmla="*/ 308915 h 929276"/>
                <a:gd name="connsiteX1537" fmla="*/ 281061 w 898890"/>
                <a:gd name="connsiteY1537" fmla="*/ 311447 h 929276"/>
                <a:gd name="connsiteX1538" fmla="*/ 286126 w 898890"/>
                <a:gd name="connsiteY1538" fmla="*/ 313979 h 929276"/>
                <a:gd name="connsiteX1539" fmla="*/ 286126 w 898890"/>
                <a:gd name="connsiteY1539" fmla="*/ 316511 h 929276"/>
                <a:gd name="connsiteX1540" fmla="*/ 288658 w 898890"/>
                <a:gd name="connsiteY1540" fmla="*/ 316511 h 929276"/>
                <a:gd name="connsiteX1541" fmla="*/ 288658 w 898890"/>
                <a:gd name="connsiteY1541" fmla="*/ 319043 h 929276"/>
                <a:gd name="connsiteX1542" fmla="*/ 288658 w 898890"/>
                <a:gd name="connsiteY1542" fmla="*/ 321575 h 929276"/>
                <a:gd name="connsiteX1543" fmla="*/ 288658 w 898890"/>
                <a:gd name="connsiteY1543" fmla="*/ 324107 h 929276"/>
                <a:gd name="connsiteX1544" fmla="*/ 291190 w 898890"/>
                <a:gd name="connsiteY1544" fmla="*/ 324107 h 929276"/>
                <a:gd name="connsiteX1545" fmla="*/ 291190 w 898890"/>
                <a:gd name="connsiteY1545" fmla="*/ 321575 h 929276"/>
                <a:gd name="connsiteX1546" fmla="*/ 288658 w 898890"/>
                <a:gd name="connsiteY1546" fmla="*/ 315245 h 929276"/>
                <a:gd name="connsiteX1547" fmla="*/ 286126 w 898890"/>
                <a:gd name="connsiteY1547" fmla="*/ 312713 h 929276"/>
                <a:gd name="connsiteX1548" fmla="*/ 286126 w 898890"/>
                <a:gd name="connsiteY1548" fmla="*/ 310181 h 929276"/>
                <a:gd name="connsiteX1549" fmla="*/ 286126 w 898890"/>
                <a:gd name="connsiteY1549" fmla="*/ 307648 h 929276"/>
                <a:gd name="connsiteX1550" fmla="*/ 286126 w 898890"/>
                <a:gd name="connsiteY1550" fmla="*/ 305117 h 929276"/>
                <a:gd name="connsiteX1551" fmla="*/ 288658 w 898890"/>
                <a:gd name="connsiteY1551" fmla="*/ 302584 h 929276"/>
                <a:gd name="connsiteX1552" fmla="*/ 291190 w 898890"/>
                <a:gd name="connsiteY1552" fmla="*/ 302584 h 929276"/>
                <a:gd name="connsiteX1553" fmla="*/ 293722 w 898890"/>
                <a:gd name="connsiteY1553" fmla="*/ 302584 h 929276"/>
                <a:gd name="connsiteX1554" fmla="*/ 293722 w 898890"/>
                <a:gd name="connsiteY1554" fmla="*/ 305117 h 929276"/>
                <a:gd name="connsiteX1555" fmla="*/ 293722 w 898890"/>
                <a:gd name="connsiteY1555" fmla="*/ 307648 h 929276"/>
                <a:gd name="connsiteX1556" fmla="*/ 296254 w 898890"/>
                <a:gd name="connsiteY1556" fmla="*/ 307648 h 929276"/>
                <a:gd name="connsiteX1557" fmla="*/ 298786 w 898890"/>
                <a:gd name="connsiteY1557" fmla="*/ 310181 h 929276"/>
                <a:gd name="connsiteX1558" fmla="*/ 301318 w 898890"/>
                <a:gd name="connsiteY1558" fmla="*/ 312713 h 929276"/>
                <a:gd name="connsiteX1559" fmla="*/ 303850 w 898890"/>
                <a:gd name="connsiteY1559" fmla="*/ 315245 h 929276"/>
                <a:gd name="connsiteX1560" fmla="*/ 306382 w 898890"/>
                <a:gd name="connsiteY1560" fmla="*/ 315245 h 929276"/>
                <a:gd name="connsiteX1561" fmla="*/ 308914 w 898890"/>
                <a:gd name="connsiteY1561" fmla="*/ 315245 h 929276"/>
                <a:gd name="connsiteX1562" fmla="*/ 308914 w 898890"/>
                <a:gd name="connsiteY1562" fmla="*/ 308915 h 929276"/>
                <a:gd name="connsiteX1563" fmla="*/ 313979 w 898890"/>
                <a:gd name="connsiteY1563" fmla="*/ 308915 h 929276"/>
                <a:gd name="connsiteX1564" fmla="*/ 316511 w 898890"/>
                <a:gd name="connsiteY1564" fmla="*/ 308915 h 929276"/>
                <a:gd name="connsiteX1565" fmla="*/ 319042 w 898890"/>
                <a:gd name="connsiteY1565" fmla="*/ 313979 h 929276"/>
                <a:gd name="connsiteX1566" fmla="*/ 321575 w 898890"/>
                <a:gd name="connsiteY1566" fmla="*/ 313979 h 929276"/>
                <a:gd name="connsiteX1567" fmla="*/ 321575 w 898890"/>
                <a:gd name="connsiteY1567" fmla="*/ 316511 h 929276"/>
                <a:gd name="connsiteX1568" fmla="*/ 319042 w 898890"/>
                <a:gd name="connsiteY1568" fmla="*/ 316511 h 929276"/>
                <a:gd name="connsiteX1569" fmla="*/ 319042 w 898890"/>
                <a:gd name="connsiteY1569" fmla="*/ 319043 h 929276"/>
                <a:gd name="connsiteX1570" fmla="*/ 319042 w 898890"/>
                <a:gd name="connsiteY1570" fmla="*/ 321575 h 929276"/>
                <a:gd name="connsiteX1571" fmla="*/ 319042 w 898890"/>
                <a:gd name="connsiteY1571" fmla="*/ 324107 h 929276"/>
                <a:gd name="connsiteX1572" fmla="*/ 316511 w 898890"/>
                <a:gd name="connsiteY1572" fmla="*/ 324107 h 929276"/>
                <a:gd name="connsiteX1573" fmla="*/ 319042 w 898890"/>
                <a:gd name="connsiteY1573" fmla="*/ 329171 h 929276"/>
                <a:gd name="connsiteX1574" fmla="*/ 321575 w 898890"/>
                <a:gd name="connsiteY1574" fmla="*/ 329171 h 929276"/>
                <a:gd name="connsiteX1575" fmla="*/ 324107 w 898890"/>
                <a:gd name="connsiteY1575" fmla="*/ 334235 h 929276"/>
                <a:gd name="connsiteX1576" fmla="*/ 329171 w 898890"/>
                <a:gd name="connsiteY1576" fmla="*/ 331703 h 929276"/>
                <a:gd name="connsiteX1577" fmla="*/ 331703 w 898890"/>
                <a:gd name="connsiteY1577" fmla="*/ 331703 h 929276"/>
                <a:gd name="connsiteX1578" fmla="*/ 334235 w 898890"/>
                <a:gd name="connsiteY1578" fmla="*/ 331703 h 929276"/>
                <a:gd name="connsiteX1579" fmla="*/ 334235 w 898890"/>
                <a:gd name="connsiteY1579" fmla="*/ 334235 h 929276"/>
                <a:gd name="connsiteX1580" fmla="*/ 336767 w 898890"/>
                <a:gd name="connsiteY1580" fmla="*/ 334235 h 929276"/>
                <a:gd name="connsiteX1581" fmla="*/ 339300 w 898890"/>
                <a:gd name="connsiteY1581" fmla="*/ 334235 h 929276"/>
                <a:gd name="connsiteX1582" fmla="*/ 341832 w 898890"/>
                <a:gd name="connsiteY1582" fmla="*/ 334235 h 929276"/>
                <a:gd name="connsiteX1583" fmla="*/ 344363 w 898890"/>
                <a:gd name="connsiteY1583" fmla="*/ 336768 h 929276"/>
                <a:gd name="connsiteX1584" fmla="*/ 346896 w 898890"/>
                <a:gd name="connsiteY1584" fmla="*/ 336768 h 929276"/>
                <a:gd name="connsiteX1585" fmla="*/ 346896 w 898890"/>
                <a:gd name="connsiteY1585" fmla="*/ 339300 h 929276"/>
                <a:gd name="connsiteX1586" fmla="*/ 346896 w 898890"/>
                <a:gd name="connsiteY1586" fmla="*/ 344364 h 929276"/>
                <a:gd name="connsiteX1587" fmla="*/ 346896 w 898890"/>
                <a:gd name="connsiteY1587" fmla="*/ 346896 h 929276"/>
                <a:gd name="connsiteX1588" fmla="*/ 346896 w 898890"/>
                <a:gd name="connsiteY1588" fmla="*/ 353226 h 929276"/>
                <a:gd name="connsiteX1589" fmla="*/ 349428 w 898890"/>
                <a:gd name="connsiteY1589" fmla="*/ 353226 h 929276"/>
                <a:gd name="connsiteX1590" fmla="*/ 349428 w 898890"/>
                <a:gd name="connsiteY1590" fmla="*/ 355758 h 929276"/>
                <a:gd name="connsiteX1591" fmla="*/ 351960 w 898890"/>
                <a:gd name="connsiteY1591" fmla="*/ 355758 h 929276"/>
                <a:gd name="connsiteX1592" fmla="*/ 354492 w 898890"/>
                <a:gd name="connsiteY1592" fmla="*/ 353226 h 929276"/>
                <a:gd name="connsiteX1593" fmla="*/ 354492 w 898890"/>
                <a:gd name="connsiteY1593" fmla="*/ 350694 h 929276"/>
                <a:gd name="connsiteX1594" fmla="*/ 357024 w 898890"/>
                <a:gd name="connsiteY1594" fmla="*/ 350694 h 929276"/>
                <a:gd name="connsiteX1595" fmla="*/ 357024 w 898890"/>
                <a:gd name="connsiteY1595" fmla="*/ 353226 h 929276"/>
                <a:gd name="connsiteX1596" fmla="*/ 359556 w 898890"/>
                <a:gd name="connsiteY1596" fmla="*/ 353226 h 929276"/>
                <a:gd name="connsiteX1597" fmla="*/ 362088 w 898890"/>
                <a:gd name="connsiteY1597" fmla="*/ 355758 h 929276"/>
                <a:gd name="connsiteX1598" fmla="*/ 364620 w 898890"/>
                <a:gd name="connsiteY1598" fmla="*/ 358290 h 929276"/>
                <a:gd name="connsiteX1599" fmla="*/ 367153 w 898890"/>
                <a:gd name="connsiteY1599" fmla="*/ 358290 h 929276"/>
                <a:gd name="connsiteX1600" fmla="*/ 367153 w 898890"/>
                <a:gd name="connsiteY1600" fmla="*/ 360822 h 929276"/>
                <a:gd name="connsiteX1601" fmla="*/ 369684 w 898890"/>
                <a:gd name="connsiteY1601" fmla="*/ 363354 h 929276"/>
                <a:gd name="connsiteX1602" fmla="*/ 369684 w 898890"/>
                <a:gd name="connsiteY1602" fmla="*/ 365887 h 929276"/>
                <a:gd name="connsiteX1603" fmla="*/ 369684 w 898890"/>
                <a:gd name="connsiteY1603" fmla="*/ 370951 h 929276"/>
                <a:gd name="connsiteX1604" fmla="*/ 367153 w 898890"/>
                <a:gd name="connsiteY1604" fmla="*/ 373483 h 929276"/>
                <a:gd name="connsiteX1605" fmla="*/ 369684 w 898890"/>
                <a:gd name="connsiteY1605" fmla="*/ 376015 h 929276"/>
                <a:gd name="connsiteX1606" fmla="*/ 369684 w 898890"/>
                <a:gd name="connsiteY1606" fmla="*/ 373483 h 929276"/>
                <a:gd name="connsiteX1607" fmla="*/ 372216 w 898890"/>
                <a:gd name="connsiteY1607" fmla="*/ 373483 h 929276"/>
                <a:gd name="connsiteX1608" fmla="*/ 374749 w 898890"/>
                <a:gd name="connsiteY1608" fmla="*/ 376015 h 929276"/>
                <a:gd name="connsiteX1609" fmla="*/ 374749 w 898890"/>
                <a:gd name="connsiteY1609" fmla="*/ 378547 h 929276"/>
                <a:gd name="connsiteX1610" fmla="*/ 377281 w 898890"/>
                <a:gd name="connsiteY1610" fmla="*/ 381079 h 929276"/>
                <a:gd name="connsiteX1611" fmla="*/ 379813 w 898890"/>
                <a:gd name="connsiteY1611" fmla="*/ 381079 h 929276"/>
                <a:gd name="connsiteX1612" fmla="*/ 379813 w 898890"/>
                <a:gd name="connsiteY1612" fmla="*/ 383611 h 929276"/>
                <a:gd name="connsiteX1613" fmla="*/ 382345 w 898890"/>
                <a:gd name="connsiteY1613" fmla="*/ 383611 h 929276"/>
                <a:gd name="connsiteX1614" fmla="*/ 389941 w 898890"/>
                <a:gd name="connsiteY1614" fmla="*/ 392474 h 929276"/>
                <a:gd name="connsiteX1615" fmla="*/ 392474 w 898890"/>
                <a:gd name="connsiteY1615" fmla="*/ 395005 h 929276"/>
                <a:gd name="connsiteX1616" fmla="*/ 392474 w 898890"/>
                <a:gd name="connsiteY1616" fmla="*/ 397538 h 929276"/>
                <a:gd name="connsiteX1617" fmla="*/ 392474 w 898890"/>
                <a:gd name="connsiteY1617" fmla="*/ 402602 h 929276"/>
                <a:gd name="connsiteX1618" fmla="*/ 392474 w 898890"/>
                <a:gd name="connsiteY1618" fmla="*/ 405134 h 929276"/>
                <a:gd name="connsiteX1619" fmla="*/ 387409 w 898890"/>
                <a:gd name="connsiteY1619" fmla="*/ 407666 h 929276"/>
                <a:gd name="connsiteX1620" fmla="*/ 384877 w 898890"/>
                <a:gd name="connsiteY1620" fmla="*/ 407666 h 929276"/>
                <a:gd name="connsiteX1621" fmla="*/ 384877 w 898890"/>
                <a:gd name="connsiteY1621" fmla="*/ 410198 h 929276"/>
                <a:gd name="connsiteX1622" fmla="*/ 384877 w 898890"/>
                <a:gd name="connsiteY1622" fmla="*/ 415262 h 929276"/>
                <a:gd name="connsiteX1623" fmla="*/ 387409 w 898890"/>
                <a:gd name="connsiteY1623" fmla="*/ 417794 h 929276"/>
                <a:gd name="connsiteX1624" fmla="*/ 389941 w 898890"/>
                <a:gd name="connsiteY1624" fmla="*/ 417794 h 929276"/>
                <a:gd name="connsiteX1625" fmla="*/ 389941 w 898890"/>
                <a:gd name="connsiteY1625" fmla="*/ 420326 h 929276"/>
                <a:gd name="connsiteX1626" fmla="*/ 392474 w 898890"/>
                <a:gd name="connsiteY1626" fmla="*/ 420326 h 929276"/>
                <a:gd name="connsiteX1627" fmla="*/ 392474 w 898890"/>
                <a:gd name="connsiteY1627" fmla="*/ 422859 h 929276"/>
                <a:gd name="connsiteX1628" fmla="*/ 389941 w 898890"/>
                <a:gd name="connsiteY1628" fmla="*/ 422859 h 929276"/>
                <a:gd name="connsiteX1629" fmla="*/ 387409 w 898890"/>
                <a:gd name="connsiteY1629" fmla="*/ 422859 h 929276"/>
                <a:gd name="connsiteX1630" fmla="*/ 384877 w 898890"/>
                <a:gd name="connsiteY1630" fmla="*/ 425391 h 929276"/>
                <a:gd name="connsiteX1631" fmla="*/ 384877 w 898890"/>
                <a:gd name="connsiteY1631" fmla="*/ 427923 h 929276"/>
                <a:gd name="connsiteX1632" fmla="*/ 382345 w 898890"/>
                <a:gd name="connsiteY1632" fmla="*/ 430455 h 929276"/>
                <a:gd name="connsiteX1633" fmla="*/ 379813 w 898890"/>
                <a:gd name="connsiteY1633" fmla="*/ 432987 h 929276"/>
                <a:gd name="connsiteX1634" fmla="*/ 377281 w 898890"/>
                <a:gd name="connsiteY1634" fmla="*/ 438051 h 929276"/>
                <a:gd name="connsiteX1635" fmla="*/ 379813 w 898890"/>
                <a:gd name="connsiteY1635" fmla="*/ 440583 h 929276"/>
                <a:gd name="connsiteX1636" fmla="*/ 379813 w 898890"/>
                <a:gd name="connsiteY1636" fmla="*/ 443115 h 929276"/>
                <a:gd name="connsiteX1637" fmla="*/ 384877 w 898890"/>
                <a:gd name="connsiteY1637" fmla="*/ 445647 h 929276"/>
                <a:gd name="connsiteX1638" fmla="*/ 387409 w 898890"/>
                <a:gd name="connsiteY1638" fmla="*/ 450712 h 929276"/>
                <a:gd name="connsiteX1639" fmla="*/ 389941 w 898890"/>
                <a:gd name="connsiteY1639" fmla="*/ 453244 h 929276"/>
                <a:gd name="connsiteX1640" fmla="*/ 395005 w 898890"/>
                <a:gd name="connsiteY1640" fmla="*/ 453244 h 929276"/>
                <a:gd name="connsiteX1641" fmla="*/ 397537 w 898890"/>
                <a:gd name="connsiteY1641" fmla="*/ 453244 h 929276"/>
                <a:gd name="connsiteX1642" fmla="*/ 400069 w 898890"/>
                <a:gd name="connsiteY1642" fmla="*/ 453244 h 929276"/>
                <a:gd name="connsiteX1643" fmla="*/ 402602 w 898890"/>
                <a:gd name="connsiteY1643" fmla="*/ 453244 h 929276"/>
                <a:gd name="connsiteX1644" fmla="*/ 405134 w 898890"/>
                <a:gd name="connsiteY1644" fmla="*/ 453244 h 929276"/>
                <a:gd name="connsiteX1645" fmla="*/ 405134 w 898890"/>
                <a:gd name="connsiteY1645" fmla="*/ 450712 h 929276"/>
                <a:gd name="connsiteX1646" fmla="*/ 407665 w 898890"/>
                <a:gd name="connsiteY1646" fmla="*/ 448179 h 929276"/>
                <a:gd name="connsiteX1647" fmla="*/ 410198 w 898890"/>
                <a:gd name="connsiteY1647" fmla="*/ 448179 h 929276"/>
                <a:gd name="connsiteX1648" fmla="*/ 410198 w 898890"/>
                <a:gd name="connsiteY1648" fmla="*/ 450712 h 929276"/>
                <a:gd name="connsiteX1649" fmla="*/ 412730 w 898890"/>
                <a:gd name="connsiteY1649" fmla="*/ 450712 h 929276"/>
                <a:gd name="connsiteX1650" fmla="*/ 412730 w 898890"/>
                <a:gd name="connsiteY1650" fmla="*/ 453244 h 929276"/>
                <a:gd name="connsiteX1651" fmla="*/ 412730 w 898890"/>
                <a:gd name="connsiteY1651" fmla="*/ 455776 h 929276"/>
                <a:gd name="connsiteX1652" fmla="*/ 415262 w 898890"/>
                <a:gd name="connsiteY1652" fmla="*/ 458308 h 929276"/>
                <a:gd name="connsiteX1653" fmla="*/ 415262 w 898890"/>
                <a:gd name="connsiteY1653" fmla="*/ 460840 h 929276"/>
                <a:gd name="connsiteX1654" fmla="*/ 415262 w 898890"/>
                <a:gd name="connsiteY1654" fmla="*/ 463372 h 929276"/>
                <a:gd name="connsiteX1655" fmla="*/ 415262 w 898890"/>
                <a:gd name="connsiteY1655" fmla="*/ 465904 h 929276"/>
                <a:gd name="connsiteX1656" fmla="*/ 415262 w 898890"/>
                <a:gd name="connsiteY1656" fmla="*/ 468436 h 929276"/>
                <a:gd name="connsiteX1657" fmla="*/ 415262 w 898890"/>
                <a:gd name="connsiteY1657" fmla="*/ 470968 h 929276"/>
                <a:gd name="connsiteX1658" fmla="*/ 415262 w 898890"/>
                <a:gd name="connsiteY1658" fmla="*/ 473500 h 929276"/>
                <a:gd name="connsiteX1659" fmla="*/ 415262 w 898890"/>
                <a:gd name="connsiteY1659" fmla="*/ 476033 h 929276"/>
                <a:gd name="connsiteX1660" fmla="*/ 415262 w 898890"/>
                <a:gd name="connsiteY1660" fmla="*/ 478564 h 929276"/>
                <a:gd name="connsiteX1661" fmla="*/ 415262 w 898890"/>
                <a:gd name="connsiteY1661" fmla="*/ 481097 h 929276"/>
                <a:gd name="connsiteX1662" fmla="*/ 417794 w 898890"/>
                <a:gd name="connsiteY1662" fmla="*/ 481097 h 929276"/>
                <a:gd name="connsiteX1663" fmla="*/ 417794 w 898890"/>
                <a:gd name="connsiteY1663" fmla="*/ 483628 h 929276"/>
                <a:gd name="connsiteX1664" fmla="*/ 417794 w 898890"/>
                <a:gd name="connsiteY1664" fmla="*/ 486161 h 929276"/>
                <a:gd name="connsiteX1665" fmla="*/ 420326 w 898890"/>
                <a:gd name="connsiteY1665" fmla="*/ 488693 h 929276"/>
                <a:gd name="connsiteX1666" fmla="*/ 420326 w 898890"/>
                <a:gd name="connsiteY1666" fmla="*/ 491225 h 929276"/>
                <a:gd name="connsiteX1667" fmla="*/ 417794 w 898890"/>
                <a:gd name="connsiteY1667" fmla="*/ 491225 h 929276"/>
                <a:gd name="connsiteX1668" fmla="*/ 417794 w 898890"/>
                <a:gd name="connsiteY1668" fmla="*/ 493757 h 929276"/>
                <a:gd name="connsiteX1669" fmla="*/ 417794 w 898890"/>
                <a:gd name="connsiteY1669" fmla="*/ 496289 h 929276"/>
                <a:gd name="connsiteX1670" fmla="*/ 417794 w 898890"/>
                <a:gd name="connsiteY1670" fmla="*/ 493757 h 929276"/>
                <a:gd name="connsiteX1671" fmla="*/ 420326 w 898890"/>
                <a:gd name="connsiteY1671" fmla="*/ 493757 h 929276"/>
                <a:gd name="connsiteX1672" fmla="*/ 422858 w 898890"/>
                <a:gd name="connsiteY1672" fmla="*/ 496289 h 929276"/>
                <a:gd name="connsiteX1673" fmla="*/ 427923 w 898890"/>
                <a:gd name="connsiteY1673" fmla="*/ 501353 h 929276"/>
                <a:gd name="connsiteX1674" fmla="*/ 430455 w 898890"/>
                <a:gd name="connsiteY1674" fmla="*/ 501353 h 929276"/>
                <a:gd name="connsiteX1675" fmla="*/ 430455 w 898890"/>
                <a:gd name="connsiteY1675" fmla="*/ 503885 h 929276"/>
                <a:gd name="connsiteX1676" fmla="*/ 430455 w 898890"/>
                <a:gd name="connsiteY1676" fmla="*/ 506417 h 929276"/>
                <a:gd name="connsiteX1677" fmla="*/ 430455 w 898890"/>
                <a:gd name="connsiteY1677" fmla="*/ 508949 h 929276"/>
                <a:gd name="connsiteX1678" fmla="*/ 425390 w 898890"/>
                <a:gd name="connsiteY1678" fmla="*/ 517812 h 929276"/>
                <a:gd name="connsiteX1679" fmla="*/ 425390 w 898890"/>
                <a:gd name="connsiteY1679" fmla="*/ 520344 h 929276"/>
                <a:gd name="connsiteX1680" fmla="*/ 425390 w 898890"/>
                <a:gd name="connsiteY1680" fmla="*/ 525408 h 929276"/>
                <a:gd name="connsiteX1681" fmla="*/ 422858 w 898890"/>
                <a:gd name="connsiteY1681" fmla="*/ 527940 h 929276"/>
                <a:gd name="connsiteX1682" fmla="*/ 420326 w 898890"/>
                <a:gd name="connsiteY1682" fmla="*/ 527940 h 929276"/>
                <a:gd name="connsiteX1683" fmla="*/ 420326 w 898890"/>
                <a:gd name="connsiteY1683" fmla="*/ 530472 h 929276"/>
                <a:gd name="connsiteX1684" fmla="*/ 420326 w 898890"/>
                <a:gd name="connsiteY1684" fmla="*/ 533005 h 929276"/>
                <a:gd name="connsiteX1685" fmla="*/ 417794 w 898890"/>
                <a:gd name="connsiteY1685" fmla="*/ 535536 h 929276"/>
                <a:gd name="connsiteX1686" fmla="*/ 420326 w 898890"/>
                <a:gd name="connsiteY1686" fmla="*/ 535536 h 929276"/>
                <a:gd name="connsiteX1687" fmla="*/ 420326 w 898890"/>
                <a:gd name="connsiteY1687" fmla="*/ 533005 h 929276"/>
                <a:gd name="connsiteX1688" fmla="*/ 420326 w 898890"/>
                <a:gd name="connsiteY1688" fmla="*/ 530472 h 929276"/>
                <a:gd name="connsiteX1689" fmla="*/ 422858 w 898890"/>
                <a:gd name="connsiteY1689" fmla="*/ 530472 h 929276"/>
                <a:gd name="connsiteX1690" fmla="*/ 422858 w 898890"/>
                <a:gd name="connsiteY1690" fmla="*/ 527940 h 929276"/>
                <a:gd name="connsiteX1691" fmla="*/ 425390 w 898890"/>
                <a:gd name="connsiteY1691" fmla="*/ 527940 h 929276"/>
                <a:gd name="connsiteX1692" fmla="*/ 425390 w 898890"/>
                <a:gd name="connsiteY1692" fmla="*/ 525408 h 929276"/>
                <a:gd name="connsiteX1693" fmla="*/ 427923 w 898890"/>
                <a:gd name="connsiteY1693" fmla="*/ 525408 h 929276"/>
                <a:gd name="connsiteX1694" fmla="*/ 427923 w 898890"/>
                <a:gd name="connsiteY1694" fmla="*/ 522876 h 929276"/>
                <a:gd name="connsiteX1695" fmla="*/ 427923 w 898890"/>
                <a:gd name="connsiteY1695" fmla="*/ 520344 h 929276"/>
                <a:gd name="connsiteX1696" fmla="*/ 427923 w 898890"/>
                <a:gd name="connsiteY1696" fmla="*/ 517812 h 929276"/>
                <a:gd name="connsiteX1697" fmla="*/ 430455 w 898890"/>
                <a:gd name="connsiteY1697" fmla="*/ 512748 h 929276"/>
                <a:gd name="connsiteX1698" fmla="*/ 432986 w 898890"/>
                <a:gd name="connsiteY1698" fmla="*/ 512748 h 929276"/>
                <a:gd name="connsiteX1699" fmla="*/ 435519 w 898890"/>
                <a:gd name="connsiteY1699" fmla="*/ 515280 h 929276"/>
                <a:gd name="connsiteX1700" fmla="*/ 438051 w 898890"/>
                <a:gd name="connsiteY1700" fmla="*/ 515280 h 929276"/>
                <a:gd name="connsiteX1701" fmla="*/ 438051 w 898890"/>
                <a:gd name="connsiteY1701" fmla="*/ 517812 h 929276"/>
                <a:gd name="connsiteX1702" fmla="*/ 440583 w 898890"/>
                <a:gd name="connsiteY1702" fmla="*/ 517812 h 929276"/>
                <a:gd name="connsiteX1703" fmla="*/ 440583 w 898890"/>
                <a:gd name="connsiteY1703" fmla="*/ 515280 h 929276"/>
                <a:gd name="connsiteX1704" fmla="*/ 443115 w 898890"/>
                <a:gd name="connsiteY1704" fmla="*/ 515280 h 929276"/>
                <a:gd name="connsiteX1705" fmla="*/ 445647 w 898890"/>
                <a:gd name="connsiteY1705" fmla="*/ 515280 h 929276"/>
                <a:gd name="connsiteX1706" fmla="*/ 448179 w 898890"/>
                <a:gd name="connsiteY1706" fmla="*/ 517812 h 929276"/>
                <a:gd name="connsiteX1707" fmla="*/ 455776 w 898890"/>
                <a:gd name="connsiteY1707" fmla="*/ 517812 h 929276"/>
                <a:gd name="connsiteX1708" fmla="*/ 458307 w 898890"/>
                <a:gd name="connsiteY1708" fmla="*/ 517812 h 929276"/>
                <a:gd name="connsiteX1709" fmla="*/ 458307 w 898890"/>
                <a:gd name="connsiteY1709" fmla="*/ 520344 h 929276"/>
                <a:gd name="connsiteX1710" fmla="*/ 458307 w 898890"/>
                <a:gd name="connsiteY1710" fmla="*/ 522876 h 929276"/>
                <a:gd name="connsiteX1711" fmla="*/ 458307 w 898890"/>
                <a:gd name="connsiteY1711" fmla="*/ 525408 h 929276"/>
                <a:gd name="connsiteX1712" fmla="*/ 458307 w 898890"/>
                <a:gd name="connsiteY1712" fmla="*/ 527940 h 929276"/>
                <a:gd name="connsiteX1713" fmla="*/ 458307 w 898890"/>
                <a:gd name="connsiteY1713" fmla="*/ 530472 h 929276"/>
                <a:gd name="connsiteX1714" fmla="*/ 460839 w 898890"/>
                <a:gd name="connsiteY1714" fmla="*/ 530472 h 929276"/>
                <a:gd name="connsiteX1715" fmla="*/ 463372 w 898890"/>
                <a:gd name="connsiteY1715" fmla="*/ 530472 h 929276"/>
                <a:gd name="connsiteX1716" fmla="*/ 463372 w 898890"/>
                <a:gd name="connsiteY1716" fmla="*/ 533005 h 929276"/>
                <a:gd name="connsiteX1717" fmla="*/ 463372 w 898890"/>
                <a:gd name="connsiteY1717" fmla="*/ 535536 h 929276"/>
                <a:gd name="connsiteX1718" fmla="*/ 463372 w 898890"/>
                <a:gd name="connsiteY1718" fmla="*/ 538069 h 929276"/>
                <a:gd name="connsiteX1719" fmla="*/ 463372 w 898890"/>
                <a:gd name="connsiteY1719" fmla="*/ 540600 h 929276"/>
                <a:gd name="connsiteX1720" fmla="*/ 465904 w 898890"/>
                <a:gd name="connsiteY1720" fmla="*/ 540600 h 929276"/>
                <a:gd name="connsiteX1721" fmla="*/ 465904 w 898890"/>
                <a:gd name="connsiteY1721" fmla="*/ 543133 h 929276"/>
                <a:gd name="connsiteX1722" fmla="*/ 468436 w 898890"/>
                <a:gd name="connsiteY1722" fmla="*/ 543133 h 929276"/>
                <a:gd name="connsiteX1723" fmla="*/ 468436 w 898890"/>
                <a:gd name="connsiteY1723" fmla="*/ 545665 h 929276"/>
                <a:gd name="connsiteX1724" fmla="*/ 468436 w 898890"/>
                <a:gd name="connsiteY1724" fmla="*/ 543133 h 929276"/>
                <a:gd name="connsiteX1725" fmla="*/ 470968 w 898890"/>
                <a:gd name="connsiteY1725" fmla="*/ 543133 h 929276"/>
                <a:gd name="connsiteX1726" fmla="*/ 470968 w 898890"/>
                <a:gd name="connsiteY1726" fmla="*/ 545665 h 929276"/>
                <a:gd name="connsiteX1727" fmla="*/ 473500 w 898890"/>
                <a:gd name="connsiteY1727" fmla="*/ 545665 h 929276"/>
                <a:gd name="connsiteX1728" fmla="*/ 473500 w 898890"/>
                <a:gd name="connsiteY1728" fmla="*/ 548197 h 929276"/>
                <a:gd name="connsiteX1729" fmla="*/ 473500 w 898890"/>
                <a:gd name="connsiteY1729" fmla="*/ 554527 h 929276"/>
                <a:gd name="connsiteX1730" fmla="*/ 473500 w 898890"/>
                <a:gd name="connsiteY1730" fmla="*/ 557059 h 929276"/>
                <a:gd name="connsiteX1731" fmla="*/ 473500 w 898890"/>
                <a:gd name="connsiteY1731" fmla="*/ 559591 h 929276"/>
                <a:gd name="connsiteX1732" fmla="*/ 470968 w 898890"/>
                <a:gd name="connsiteY1732" fmla="*/ 559591 h 929276"/>
                <a:gd name="connsiteX1733" fmla="*/ 470968 w 898890"/>
                <a:gd name="connsiteY1733" fmla="*/ 562123 h 929276"/>
                <a:gd name="connsiteX1734" fmla="*/ 468436 w 898890"/>
                <a:gd name="connsiteY1734" fmla="*/ 562123 h 929276"/>
                <a:gd name="connsiteX1735" fmla="*/ 468436 w 898890"/>
                <a:gd name="connsiteY1735" fmla="*/ 564656 h 929276"/>
                <a:gd name="connsiteX1736" fmla="*/ 468436 w 898890"/>
                <a:gd name="connsiteY1736" fmla="*/ 567187 h 929276"/>
                <a:gd name="connsiteX1737" fmla="*/ 465904 w 898890"/>
                <a:gd name="connsiteY1737" fmla="*/ 573518 h 929276"/>
                <a:gd name="connsiteX1738" fmla="*/ 465904 w 898890"/>
                <a:gd name="connsiteY1738" fmla="*/ 576050 h 929276"/>
                <a:gd name="connsiteX1739" fmla="*/ 465904 w 898890"/>
                <a:gd name="connsiteY1739" fmla="*/ 578582 h 929276"/>
                <a:gd name="connsiteX1740" fmla="*/ 468436 w 898890"/>
                <a:gd name="connsiteY1740" fmla="*/ 581114 h 929276"/>
                <a:gd name="connsiteX1741" fmla="*/ 470968 w 898890"/>
                <a:gd name="connsiteY1741" fmla="*/ 581114 h 929276"/>
                <a:gd name="connsiteX1742" fmla="*/ 470968 w 898890"/>
                <a:gd name="connsiteY1742" fmla="*/ 583646 h 929276"/>
                <a:gd name="connsiteX1743" fmla="*/ 468436 w 898890"/>
                <a:gd name="connsiteY1743" fmla="*/ 586178 h 929276"/>
                <a:gd name="connsiteX1744" fmla="*/ 468436 w 898890"/>
                <a:gd name="connsiteY1744" fmla="*/ 588710 h 929276"/>
                <a:gd name="connsiteX1745" fmla="*/ 468436 w 898890"/>
                <a:gd name="connsiteY1745" fmla="*/ 591242 h 929276"/>
                <a:gd name="connsiteX1746" fmla="*/ 465904 w 898890"/>
                <a:gd name="connsiteY1746" fmla="*/ 591242 h 929276"/>
                <a:gd name="connsiteX1747" fmla="*/ 465904 w 898890"/>
                <a:gd name="connsiteY1747" fmla="*/ 593774 h 929276"/>
                <a:gd name="connsiteX1748" fmla="*/ 465904 w 898890"/>
                <a:gd name="connsiteY1748" fmla="*/ 598839 h 929276"/>
                <a:gd name="connsiteX1749" fmla="*/ 465904 w 898890"/>
                <a:gd name="connsiteY1749" fmla="*/ 601371 h 929276"/>
                <a:gd name="connsiteX1750" fmla="*/ 465904 w 898890"/>
                <a:gd name="connsiteY1750" fmla="*/ 603903 h 929276"/>
                <a:gd name="connsiteX1751" fmla="*/ 465904 w 898890"/>
                <a:gd name="connsiteY1751" fmla="*/ 606435 h 929276"/>
                <a:gd name="connsiteX1752" fmla="*/ 465904 w 898890"/>
                <a:gd name="connsiteY1752" fmla="*/ 608967 h 929276"/>
                <a:gd name="connsiteX1753" fmla="*/ 468436 w 898890"/>
                <a:gd name="connsiteY1753" fmla="*/ 611499 h 929276"/>
                <a:gd name="connsiteX1754" fmla="*/ 468436 w 898890"/>
                <a:gd name="connsiteY1754" fmla="*/ 614031 h 929276"/>
                <a:gd name="connsiteX1755" fmla="*/ 468436 w 898890"/>
                <a:gd name="connsiteY1755" fmla="*/ 616563 h 929276"/>
                <a:gd name="connsiteX1756" fmla="*/ 468436 w 898890"/>
                <a:gd name="connsiteY1756" fmla="*/ 622893 h 929276"/>
                <a:gd name="connsiteX1757" fmla="*/ 465904 w 898890"/>
                <a:gd name="connsiteY1757" fmla="*/ 625426 h 929276"/>
                <a:gd name="connsiteX1758" fmla="*/ 465904 w 898890"/>
                <a:gd name="connsiteY1758" fmla="*/ 627958 h 929276"/>
                <a:gd name="connsiteX1759" fmla="*/ 468436 w 898890"/>
                <a:gd name="connsiteY1759" fmla="*/ 630490 h 929276"/>
                <a:gd name="connsiteX1760" fmla="*/ 468436 w 898890"/>
                <a:gd name="connsiteY1760" fmla="*/ 633022 h 929276"/>
                <a:gd name="connsiteX1761" fmla="*/ 468436 w 898890"/>
                <a:gd name="connsiteY1761" fmla="*/ 638086 h 929276"/>
                <a:gd name="connsiteX1762" fmla="*/ 465904 w 898890"/>
                <a:gd name="connsiteY1762" fmla="*/ 643150 h 929276"/>
                <a:gd name="connsiteX1763" fmla="*/ 465904 w 898890"/>
                <a:gd name="connsiteY1763" fmla="*/ 662141 h 929276"/>
                <a:gd name="connsiteX1764" fmla="*/ 465904 w 898890"/>
                <a:gd name="connsiteY1764" fmla="*/ 664673 h 929276"/>
                <a:gd name="connsiteX1765" fmla="*/ 463372 w 898890"/>
                <a:gd name="connsiteY1765" fmla="*/ 671003 h 929276"/>
                <a:gd name="connsiteX1766" fmla="*/ 463372 w 898890"/>
                <a:gd name="connsiteY1766" fmla="*/ 673535 h 929276"/>
                <a:gd name="connsiteX1767" fmla="*/ 460839 w 898890"/>
                <a:gd name="connsiteY1767" fmla="*/ 676067 h 929276"/>
                <a:gd name="connsiteX1768" fmla="*/ 458307 w 898890"/>
                <a:gd name="connsiteY1768" fmla="*/ 673535 h 929276"/>
                <a:gd name="connsiteX1769" fmla="*/ 449445 w 898890"/>
                <a:gd name="connsiteY1769" fmla="*/ 659609 h 929276"/>
                <a:gd name="connsiteX1770" fmla="*/ 446913 w 898890"/>
                <a:gd name="connsiteY1770" fmla="*/ 657077 h 929276"/>
                <a:gd name="connsiteX1771" fmla="*/ 444381 w 898890"/>
                <a:gd name="connsiteY1771" fmla="*/ 663407 h 929276"/>
                <a:gd name="connsiteX1772" fmla="*/ 444381 w 898890"/>
                <a:gd name="connsiteY1772" fmla="*/ 665939 h 929276"/>
                <a:gd name="connsiteX1773" fmla="*/ 444381 w 898890"/>
                <a:gd name="connsiteY1773" fmla="*/ 671003 h 929276"/>
                <a:gd name="connsiteX1774" fmla="*/ 441849 w 898890"/>
                <a:gd name="connsiteY1774" fmla="*/ 671003 h 929276"/>
                <a:gd name="connsiteX1775" fmla="*/ 439317 w 898890"/>
                <a:gd name="connsiteY1775" fmla="*/ 671003 h 929276"/>
                <a:gd name="connsiteX1776" fmla="*/ 436785 w 898890"/>
                <a:gd name="connsiteY1776" fmla="*/ 668471 h 929276"/>
                <a:gd name="connsiteX1777" fmla="*/ 434253 w 898890"/>
                <a:gd name="connsiteY1777" fmla="*/ 665939 h 929276"/>
                <a:gd name="connsiteX1778" fmla="*/ 434253 w 898890"/>
                <a:gd name="connsiteY1778" fmla="*/ 671003 h 929276"/>
                <a:gd name="connsiteX1779" fmla="*/ 434253 w 898890"/>
                <a:gd name="connsiteY1779" fmla="*/ 673535 h 929276"/>
                <a:gd name="connsiteX1780" fmla="*/ 434253 w 898890"/>
                <a:gd name="connsiteY1780" fmla="*/ 676067 h 929276"/>
                <a:gd name="connsiteX1781" fmla="*/ 431721 w 898890"/>
                <a:gd name="connsiteY1781" fmla="*/ 676067 h 929276"/>
                <a:gd name="connsiteX1782" fmla="*/ 426656 w 898890"/>
                <a:gd name="connsiteY1782" fmla="*/ 678600 h 929276"/>
                <a:gd name="connsiteX1783" fmla="*/ 424125 w 898890"/>
                <a:gd name="connsiteY1783" fmla="*/ 678600 h 929276"/>
                <a:gd name="connsiteX1784" fmla="*/ 421592 w 898890"/>
                <a:gd name="connsiteY1784" fmla="*/ 678600 h 929276"/>
                <a:gd name="connsiteX1785" fmla="*/ 421592 w 898890"/>
                <a:gd name="connsiteY1785" fmla="*/ 676067 h 929276"/>
                <a:gd name="connsiteX1786" fmla="*/ 421592 w 898890"/>
                <a:gd name="connsiteY1786" fmla="*/ 650746 h 929276"/>
                <a:gd name="connsiteX1787" fmla="*/ 419060 w 898890"/>
                <a:gd name="connsiteY1787" fmla="*/ 650746 h 929276"/>
                <a:gd name="connsiteX1788" fmla="*/ 416528 w 898890"/>
                <a:gd name="connsiteY1788" fmla="*/ 648214 h 929276"/>
                <a:gd name="connsiteX1789" fmla="*/ 413996 w 898890"/>
                <a:gd name="connsiteY1789" fmla="*/ 643150 h 929276"/>
                <a:gd name="connsiteX1790" fmla="*/ 411464 w 898890"/>
                <a:gd name="connsiteY1790" fmla="*/ 640618 h 929276"/>
                <a:gd name="connsiteX1791" fmla="*/ 411464 w 898890"/>
                <a:gd name="connsiteY1791" fmla="*/ 638086 h 929276"/>
                <a:gd name="connsiteX1792" fmla="*/ 408932 w 898890"/>
                <a:gd name="connsiteY1792" fmla="*/ 635554 h 929276"/>
                <a:gd name="connsiteX1793" fmla="*/ 406400 w 898890"/>
                <a:gd name="connsiteY1793" fmla="*/ 635554 h 929276"/>
                <a:gd name="connsiteX1794" fmla="*/ 403867 w 898890"/>
                <a:gd name="connsiteY1794" fmla="*/ 633022 h 929276"/>
                <a:gd name="connsiteX1795" fmla="*/ 401335 w 898890"/>
                <a:gd name="connsiteY1795" fmla="*/ 627958 h 929276"/>
                <a:gd name="connsiteX1796" fmla="*/ 401335 w 898890"/>
                <a:gd name="connsiteY1796" fmla="*/ 625426 h 929276"/>
                <a:gd name="connsiteX1797" fmla="*/ 398804 w 898890"/>
                <a:gd name="connsiteY1797" fmla="*/ 619095 h 929276"/>
                <a:gd name="connsiteX1798" fmla="*/ 396272 w 898890"/>
                <a:gd name="connsiteY1798" fmla="*/ 619095 h 929276"/>
                <a:gd name="connsiteX1799" fmla="*/ 391207 w 898890"/>
                <a:gd name="connsiteY1799" fmla="*/ 612765 h 929276"/>
                <a:gd name="connsiteX1800" fmla="*/ 388675 w 898890"/>
                <a:gd name="connsiteY1800" fmla="*/ 610233 h 929276"/>
                <a:gd name="connsiteX1801" fmla="*/ 386143 w 898890"/>
                <a:gd name="connsiteY1801" fmla="*/ 610233 h 929276"/>
                <a:gd name="connsiteX1802" fmla="*/ 381079 w 898890"/>
                <a:gd name="connsiteY1802" fmla="*/ 607701 h 929276"/>
                <a:gd name="connsiteX1803" fmla="*/ 381079 w 898890"/>
                <a:gd name="connsiteY1803" fmla="*/ 605169 h 929276"/>
                <a:gd name="connsiteX1804" fmla="*/ 378547 w 898890"/>
                <a:gd name="connsiteY1804" fmla="*/ 605169 h 929276"/>
                <a:gd name="connsiteX1805" fmla="*/ 376014 w 898890"/>
                <a:gd name="connsiteY1805" fmla="*/ 602637 h 929276"/>
                <a:gd name="connsiteX1806" fmla="*/ 376014 w 898890"/>
                <a:gd name="connsiteY1806" fmla="*/ 600105 h 929276"/>
                <a:gd name="connsiteX1807" fmla="*/ 373483 w 898890"/>
                <a:gd name="connsiteY1807" fmla="*/ 600105 h 929276"/>
                <a:gd name="connsiteX1808" fmla="*/ 373483 w 898890"/>
                <a:gd name="connsiteY1808" fmla="*/ 600105 h 929276"/>
                <a:gd name="connsiteX1809" fmla="*/ 370951 w 898890"/>
                <a:gd name="connsiteY1809" fmla="*/ 597572 h 929276"/>
                <a:gd name="connsiteX1810" fmla="*/ 368418 w 898890"/>
                <a:gd name="connsiteY1810" fmla="*/ 597572 h 929276"/>
                <a:gd name="connsiteX1811" fmla="*/ 368418 w 898890"/>
                <a:gd name="connsiteY1811" fmla="*/ 595041 h 929276"/>
                <a:gd name="connsiteX1812" fmla="*/ 365886 w 898890"/>
                <a:gd name="connsiteY1812" fmla="*/ 595041 h 929276"/>
                <a:gd name="connsiteX1813" fmla="*/ 360822 w 898890"/>
                <a:gd name="connsiteY1813" fmla="*/ 589976 h 929276"/>
                <a:gd name="connsiteX1814" fmla="*/ 360822 w 898890"/>
                <a:gd name="connsiteY1814" fmla="*/ 587444 h 929276"/>
                <a:gd name="connsiteX1815" fmla="*/ 358290 w 898890"/>
                <a:gd name="connsiteY1815" fmla="*/ 587444 h 929276"/>
                <a:gd name="connsiteX1816" fmla="*/ 355758 w 898890"/>
                <a:gd name="connsiteY1816" fmla="*/ 582380 h 929276"/>
                <a:gd name="connsiteX1817" fmla="*/ 336767 w 898890"/>
                <a:gd name="connsiteY1817" fmla="*/ 582380 h 929276"/>
                <a:gd name="connsiteX1818" fmla="*/ 336767 w 898890"/>
                <a:gd name="connsiteY1818" fmla="*/ 579848 h 929276"/>
                <a:gd name="connsiteX1819" fmla="*/ 334235 w 898890"/>
                <a:gd name="connsiteY1819" fmla="*/ 579848 h 929276"/>
                <a:gd name="connsiteX1820" fmla="*/ 331703 w 898890"/>
                <a:gd name="connsiteY1820" fmla="*/ 577316 h 929276"/>
                <a:gd name="connsiteX1821" fmla="*/ 331703 w 898890"/>
                <a:gd name="connsiteY1821" fmla="*/ 574784 h 929276"/>
                <a:gd name="connsiteX1822" fmla="*/ 329171 w 898890"/>
                <a:gd name="connsiteY1822" fmla="*/ 574784 h 929276"/>
                <a:gd name="connsiteX1823" fmla="*/ 324107 w 898890"/>
                <a:gd name="connsiteY1823" fmla="*/ 569720 h 929276"/>
                <a:gd name="connsiteX1824" fmla="*/ 324107 w 898890"/>
                <a:gd name="connsiteY1824" fmla="*/ 567187 h 929276"/>
                <a:gd name="connsiteX1825" fmla="*/ 324107 w 898890"/>
                <a:gd name="connsiteY1825" fmla="*/ 564656 h 929276"/>
                <a:gd name="connsiteX1826" fmla="*/ 321575 w 898890"/>
                <a:gd name="connsiteY1826" fmla="*/ 559591 h 929276"/>
                <a:gd name="connsiteX1827" fmla="*/ 321575 w 898890"/>
                <a:gd name="connsiteY1827" fmla="*/ 554527 h 929276"/>
                <a:gd name="connsiteX1828" fmla="*/ 321575 w 898890"/>
                <a:gd name="connsiteY1828" fmla="*/ 551995 h 929276"/>
                <a:gd name="connsiteX1829" fmla="*/ 316511 w 898890"/>
                <a:gd name="connsiteY1829" fmla="*/ 549463 h 929276"/>
                <a:gd name="connsiteX1830" fmla="*/ 313979 w 898890"/>
                <a:gd name="connsiteY1830" fmla="*/ 546931 h 929276"/>
                <a:gd name="connsiteX1831" fmla="*/ 308914 w 898890"/>
                <a:gd name="connsiteY1831" fmla="*/ 541867 h 929276"/>
                <a:gd name="connsiteX1832" fmla="*/ 301318 w 898890"/>
                <a:gd name="connsiteY1832" fmla="*/ 535536 h 929276"/>
                <a:gd name="connsiteX1833" fmla="*/ 298786 w 898890"/>
                <a:gd name="connsiteY1833" fmla="*/ 535536 h 929276"/>
                <a:gd name="connsiteX1834" fmla="*/ 298786 w 898890"/>
                <a:gd name="connsiteY1834" fmla="*/ 533005 h 929276"/>
                <a:gd name="connsiteX1835" fmla="*/ 293722 w 898890"/>
                <a:gd name="connsiteY1835" fmla="*/ 526674 h 929276"/>
                <a:gd name="connsiteX1836" fmla="*/ 293722 w 898890"/>
                <a:gd name="connsiteY1836" fmla="*/ 524142 h 929276"/>
                <a:gd name="connsiteX1837" fmla="*/ 291190 w 898890"/>
                <a:gd name="connsiteY1837" fmla="*/ 519078 h 929276"/>
                <a:gd name="connsiteX1838" fmla="*/ 288658 w 898890"/>
                <a:gd name="connsiteY1838" fmla="*/ 512748 h 929276"/>
                <a:gd name="connsiteX1839" fmla="*/ 286126 w 898890"/>
                <a:gd name="connsiteY1839" fmla="*/ 512748 h 929276"/>
                <a:gd name="connsiteX1840" fmla="*/ 286126 w 898890"/>
                <a:gd name="connsiteY1840" fmla="*/ 510215 h 929276"/>
                <a:gd name="connsiteX1841" fmla="*/ 283593 w 898890"/>
                <a:gd name="connsiteY1841" fmla="*/ 510215 h 929276"/>
                <a:gd name="connsiteX1842" fmla="*/ 283593 w 898890"/>
                <a:gd name="connsiteY1842" fmla="*/ 507684 h 929276"/>
                <a:gd name="connsiteX1843" fmla="*/ 281061 w 898890"/>
                <a:gd name="connsiteY1843" fmla="*/ 507684 h 929276"/>
                <a:gd name="connsiteX1844" fmla="*/ 281061 w 898890"/>
                <a:gd name="connsiteY1844" fmla="*/ 505151 h 929276"/>
                <a:gd name="connsiteX1845" fmla="*/ 278530 w 898890"/>
                <a:gd name="connsiteY1845" fmla="*/ 502619 h 929276"/>
                <a:gd name="connsiteX1846" fmla="*/ 278530 w 898890"/>
                <a:gd name="connsiteY1846" fmla="*/ 500087 h 929276"/>
                <a:gd name="connsiteX1847" fmla="*/ 273465 w 898890"/>
                <a:gd name="connsiteY1847" fmla="*/ 495023 h 929276"/>
                <a:gd name="connsiteX1848" fmla="*/ 270933 w 898890"/>
                <a:gd name="connsiteY1848" fmla="*/ 488693 h 929276"/>
                <a:gd name="connsiteX1849" fmla="*/ 270933 w 898890"/>
                <a:gd name="connsiteY1849" fmla="*/ 486161 h 929276"/>
                <a:gd name="connsiteX1850" fmla="*/ 273465 w 898890"/>
                <a:gd name="connsiteY1850" fmla="*/ 486161 h 929276"/>
                <a:gd name="connsiteX1851" fmla="*/ 273465 w 898890"/>
                <a:gd name="connsiteY1851" fmla="*/ 483628 h 929276"/>
                <a:gd name="connsiteX1852" fmla="*/ 273465 w 898890"/>
                <a:gd name="connsiteY1852" fmla="*/ 481097 h 929276"/>
                <a:gd name="connsiteX1853" fmla="*/ 273465 w 898890"/>
                <a:gd name="connsiteY1853" fmla="*/ 478564 h 929276"/>
                <a:gd name="connsiteX1854" fmla="*/ 273465 w 898890"/>
                <a:gd name="connsiteY1854" fmla="*/ 476033 h 929276"/>
                <a:gd name="connsiteX1855" fmla="*/ 270933 w 898890"/>
                <a:gd name="connsiteY1855" fmla="*/ 476033 h 929276"/>
                <a:gd name="connsiteX1856" fmla="*/ 270933 w 898890"/>
                <a:gd name="connsiteY1856" fmla="*/ 473500 h 929276"/>
                <a:gd name="connsiteX1857" fmla="*/ 268401 w 898890"/>
                <a:gd name="connsiteY1857" fmla="*/ 468436 h 929276"/>
                <a:gd name="connsiteX1858" fmla="*/ 265869 w 898890"/>
                <a:gd name="connsiteY1858" fmla="*/ 465904 h 929276"/>
                <a:gd name="connsiteX1859" fmla="*/ 265869 w 898890"/>
                <a:gd name="connsiteY1859" fmla="*/ 463372 h 929276"/>
                <a:gd name="connsiteX1860" fmla="*/ 265869 w 898890"/>
                <a:gd name="connsiteY1860" fmla="*/ 460840 h 929276"/>
                <a:gd name="connsiteX1861" fmla="*/ 263337 w 898890"/>
                <a:gd name="connsiteY1861" fmla="*/ 455776 h 929276"/>
                <a:gd name="connsiteX1862" fmla="*/ 263337 w 898890"/>
                <a:gd name="connsiteY1862" fmla="*/ 453244 h 929276"/>
                <a:gd name="connsiteX1863" fmla="*/ 263337 w 898890"/>
                <a:gd name="connsiteY1863" fmla="*/ 450712 h 929276"/>
                <a:gd name="connsiteX1864" fmla="*/ 260805 w 898890"/>
                <a:gd name="connsiteY1864" fmla="*/ 448179 h 929276"/>
                <a:gd name="connsiteX1865" fmla="*/ 258272 w 898890"/>
                <a:gd name="connsiteY1865" fmla="*/ 443115 h 929276"/>
                <a:gd name="connsiteX1866" fmla="*/ 260805 w 898890"/>
                <a:gd name="connsiteY1866" fmla="*/ 448179 h 929276"/>
                <a:gd name="connsiteX1867" fmla="*/ 260805 w 898890"/>
                <a:gd name="connsiteY1867" fmla="*/ 445647 h 929276"/>
                <a:gd name="connsiteX1868" fmla="*/ 258272 w 898890"/>
                <a:gd name="connsiteY1868" fmla="*/ 439317 h 929276"/>
                <a:gd name="connsiteX1869" fmla="*/ 258272 w 898890"/>
                <a:gd name="connsiteY1869" fmla="*/ 435519 h 929276"/>
                <a:gd name="connsiteX1870" fmla="*/ 258272 w 898890"/>
                <a:gd name="connsiteY1870" fmla="*/ 432987 h 929276"/>
                <a:gd name="connsiteX1871" fmla="*/ 253209 w 898890"/>
                <a:gd name="connsiteY1871" fmla="*/ 430455 h 929276"/>
                <a:gd name="connsiteX1872" fmla="*/ 253209 w 898890"/>
                <a:gd name="connsiteY1872" fmla="*/ 427923 h 929276"/>
                <a:gd name="connsiteX1873" fmla="*/ 250676 w 898890"/>
                <a:gd name="connsiteY1873" fmla="*/ 425391 h 929276"/>
                <a:gd name="connsiteX1874" fmla="*/ 250676 w 898890"/>
                <a:gd name="connsiteY1874" fmla="*/ 422859 h 929276"/>
                <a:gd name="connsiteX1875" fmla="*/ 248144 w 898890"/>
                <a:gd name="connsiteY1875" fmla="*/ 420326 h 929276"/>
                <a:gd name="connsiteX1876" fmla="*/ 248144 w 898890"/>
                <a:gd name="connsiteY1876" fmla="*/ 417794 h 929276"/>
                <a:gd name="connsiteX1877" fmla="*/ 245612 w 898890"/>
                <a:gd name="connsiteY1877" fmla="*/ 417794 h 929276"/>
                <a:gd name="connsiteX1878" fmla="*/ 243080 w 898890"/>
                <a:gd name="connsiteY1878" fmla="*/ 415262 h 929276"/>
                <a:gd name="connsiteX1879" fmla="*/ 240548 w 898890"/>
                <a:gd name="connsiteY1879" fmla="*/ 410198 h 929276"/>
                <a:gd name="connsiteX1880" fmla="*/ 238016 w 898890"/>
                <a:gd name="connsiteY1880" fmla="*/ 403868 h 929276"/>
                <a:gd name="connsiteX1881" fmla="*/ 238016 w 898890"/>
                <a:gd name="connsiteY1881" fmla="*/ 401336 h 929276"/>
                <a:gd name="connsiteX1882" fmla="*/ 238016 w 898890"/>
                <a:gd name="connsiteY1882" fmla="*/ 398804 h 929276"/>
                <a:gd name="connsiteX1883" fmla="*/ 235484 w 898890"/>
                <a:gd name="connsiteY1883" fmla="*/ 393740 h 929276"/>
                <a:gd name="connsiteX1884" fmla="*/ 232952 w 898890"/>
                <a:gd name="connsiteY1884" fmla="*/ 393740 h 929276"/>
                <a:gd name="connsiteX1885" fmla="*/ 232952 w 898890"/>
                <a:gd name="connsiteY1885" fmla="*/ 391207 h 929276"/>
                <a:gd name="connsiteX1886" fmla="*/ 224089 w 898890"/>
                <a:gd name="connsiteY1886" fmla="*/ 386143 h 929276"/>
                <a:gd name="connsiteX1887" fmla="*/ 222823 w 898890"/>
                <a:gd name="connsiteY1887" fmla="*/ 386143 h 929276"/>
                <a:gd name="connsiteX1888" fmla="*/ 220291 w 898890"/>
                <a:gd name="connsiteY1888" fmla="*/ 386143 h 929276"/>
                <a:gd name="connsiteX1889" fmla="*/ 217759 w 898890"/>
                <a:gd name="connsiteY1889" fmla="*/ 386143 h 929276"/>
                <a:gd name="connsiteX1890" fmla="*/ 217759 w 898890"/>
                <a:gd name="connsiteY1890" fmla="*/ 383611 h 929276"/>
                <a:gd name="connsiteX1891" fmla="*/ 217759 w 898890"/>
                <a:gd name="connsiteY1891" fmla="*/ 384877 h 929276"/>
                <a:gd name="connsiteX1892" fmla="*/ 217759 w 898890"/>
                <a:gd name="connsiteY1892" fmla="*/ 382345 h 929276"/>
                <a:gd name="connsiteX1893" fmla="*/ 217759 w 898890"/>
                <a:gd name="connsiteY1893" fmla="*/ 379813 h 929276"/>
                <a:gd name="connsiteX1894" fmla="*/ 217759 w 898890"/>
                <a:gd name="connsiteY1894" fmla="*/ 377281 h 929276"/>
                <a:gd name="connsiteX1895" fmla="*/ 217759 w 898890"/>
                <a:gd name="connsiteY1895" fmla="*/ 372217 h 929276"/>
                <a:gd name="connsiteX1896" fmla="*/ 215227 w 898890"/>
                <a:gd name="connsiteY1896" fmla="*/ 365887 h 929276"/>
                <a:gd name="connsiteX1897" fmla="*/ 215227 w 898890"/>
                <a:gd name="connsiteY1897" fmla="*/ 363354 h 929276"/>
                <a:gd name="connsiteX1898" fmla="*/ 212695 w 898890"/>
                <a:gd name="connsiteY1898" fmla="*/ 358290 h 929276"/>
                <a:gd name="connsiteX1899" fmla="*/ 210163 w 898890"/>
                <a:gd name="connsiteY1899" fmla="*/ 346896 h 929276"/>
                <a:gd name="connsiteX1900" fmla="*/ 207631 w 898890"/>
                <a:gd name="connsiteY1900" fmla="*/ 341832 h 929276"/>
                <a:gd name="connsiteX1901" fmla="*/ 205098 w 898890"/>
                <a:gd name="connsiteY1901" fmla="*/ 336768 h 929276"/>
                <a:gd name="connsiteX1902" fmla="*/ 202567 w 898890"/>
                <a:gd name="connsiteY1902" fmla="*/ 331703 h 929276"/>
                <a:gd name="connsiteX1903" fmla="*/ 202567 w 898890"/>
                <a:gd name="connsiteY1903" fmla="*/ 329171 h 929276"/>
                <a:gd name="connsiteX1904" fmla="*/ 205098 w 898890"/>
                <a:gd name="connsiteY1904" fmla="*/ 329171 h 929276"/>
                <a:gd name="connsiteX1905" fmla="*/ 207631 w 898890"/>
                <a:gd name="connsiteY1905" fmla="*/ 326639 h 929276"/>
                <a:gd name="connsiteX1906" fmla="*/ 207631 w 898890"/>
                <a:gd name="connsiteY1906" fmla="*/ 324107 h 929276"/>
                <a:gd name="connsiteX1907" fmla="*/ 205098 w 898890"/>
                <a:gd name="connsiteY1907" fmla="*/ 321575 h 929276"/>
                <a:gd name="connsiteX1908" fmla="*/ 205098 w 898890"/>
                <a:gd name="connsiteY1908" fmla="*/ 319043 h 929276"/>
                <a:gd name="connsiteX1909" fmla="*/ 202567 w 898890"/>
                <a:gd name="connsiteY1909" fmla="*/ 319043 h 929276"/>
                <a:gd name="connsiteX1910" fmla="*/ 197503 w 898890"/>
                <a:gd name="connsiteY1910" fmla="*/ 313979 h 929276"/>
                <a:gd name="connsiteX1911" fmla="*/ 197503 w 898890"/>
                <a:gd name="connsiteY1911" fmla="*/ 311447 h 929276"/>
                <a:gd name="connsiteX1912" fmla="*/ 194970 w 898890"/>
                <a:gd name="connsiteY1912" fmla="*/ 311447 h 929276"/>
                <a:gd name="connsiteX1913" fmla="*/ 194970 w 898890"/>
                <a:gd name="connsiteY1913" fmla="*/ 308915 h 929276"/>
                <a:gd name="connsiteX1914" fmla="*/ 192438 w 898890"/>
                <a:gd name="connsiteY1914" fmla="*/ 308915 h 929276"/>
                <a:gd name="connsiteX1915" fmla="*/ 184842 w 898890"/>
                <a:gd name="connsiteY1915" fmla="*/ 303851 h 929276"/>
                <a:gd name="connsiteX1916" fmla="*/ 182310 w 898890"/>
                <a:gd name="connsiteY1916" fmla="*/ 301318 h 929276"/>
                <a:gd name="connsiteX1917" fmla="*/ 182310 w 898890"/>
                <a:gd name="connsiteY1917" fmla="*/ 298786 h 929276"/>
                <a:gd name="connsiteX1918" fmla="*/ 179778 w 898890"/>
                <a:gd name="connsiteY1918" fmla="*/ 298786 h 929276"/>
                <a:gd name="connsiteX1919" fmla="*/ 174714 w 898890"/>
                <a:gd name="connsiteY1919" fmla="*/ 296254 h 929276"/>
                <a:gd name="connsiteX1920" fmla="*/ 172182 w 898890"/>
                <a:gd name="connsiteY1920" fmla="*/ 296254 h 929276"/>
                <a:gd name="connsiteX1921" fmla="*/ 169649 w 898890"/>
                <a:gd name="connsiteY1921" fmla="*/ 296254 h 929276"/>
                <a:gd name="connsiteX1922" fmla="*/ 164586 w 898890"/>
                <a:gd name="connsiteY1922" fmla="*/ 289924 h 929276"/>
                <a:gd name="connsiteX1923" fmla="*/ 164586 w 898890"/>
                <a:gd name="connsiteY1923" fmla="*/ 287392 h 929276"/>
                <a:gd name="connsiteX1924" fmla="*/ 164586 w 898890"/>
                <a:gd name="connsiteY1924" fmla="*/ 284860 h 929276"/>
                <a:gd name="connsiteX1925" fmla="*/ 164586 w 898890"/>
                <a:gd name="connsiteY1925" fmla="*/ 282328 h 929276"/>
                <a:gd name="connsiteX1926" fmla="*/ 164586 w 898890"/>
                <a:gd name="connsiteY1926" fmla="*/ 279796 h 929276"/>
                <a:gd name="connsiteX1927" fmla="*/ 164586 w 898890"/>
                <a:gd name="connsiteY1927" fmla="*/ 274731 h 929276"/>
                <a:gd name="connsiteX1928" fmla="*/ 164586 w 898890"/>
                <a:gd name="connsiteY1928" fmla="*/ 272199 h 929276"/>
                <a:gd name="connsiteX1929" fmla="*/ 164586 w 898890"/>
                <a:gd name="connsiteY1929" fmla="*/ 269667 h 929276"/>
                <a:gd name="connsiteX1930" fmla="*/ 162053 w 898890"/>
                <a:gd name="connsiteY1930" fmla="*/ 269667 h 929276"/>
                <a:gd name="connsiteX1931" fmla="*/ 162053 w 898890"/>
                <a:gd name="connsiteY1931" fmla="*/ 267135 h 929276"/>
                <a:gd name="connsiteX1932" fmla="*/ 156989 w 898890"/>
                <a:gd name="connsiteY1932" fmla="*/ 267135 h 929276"/>
                <a:gd name="connsiteX1933" fmla="*/ 156989 w 898890"/>
                <a:gd name="connsiteY1933" fmla="*/ 264603 h 929276"/>
                <a:gd name="connsiteX1934" fmla="*/ 154457 w 898890"/>
                <a:gd name="connsiteY1934" fmla="*/ 264603 h 929276"/>
                <a:gd name="connsiteX1935" fmla="*/ 154457 w 898890"/>
                <a:gd name="connsiteY1935" fmla="*/ 262071 h 929276"/>
                <a:gd name="connsiteX1936" fmla="*/ 151925 w 898890"/>
                <a:gd name="connsiteY1936" fmla="*/ 259539 h 929276"/>
                <a:gd name="connsiteX1937" fmla="*/ 151925 w 898890"/>
                <a:gd name="connsiteY1937" fmla="*/ 257007 h 929276"/>
                <a:gd name="connsiteX1938" fmla="*/ 151925 w 898890"/>
                <a:gd name="connsiteY1938" fmla="*/ 254475 h 929276"/>
                <a:gd name="connsiteX1939" fmla="*/ 151925 w 898890"/>
                <a:gd name="connsiteY1939" fmla="*/ 251943 h 929276"/>
                <a:gd name="connsiteX1940" fmla="*/ 149393 w 898890"/>
                <a:gd name="connsiteY1940" fmla="*/ 251943 h 929276"/>
                <a:gd name="connsiteX1941" fmla="*/ 146861 w 898890"/>
                <a:gd name="connsiteY1941" fmla="*/ 249410 h 929276"/>
                <a:gd name="connsiteX1942" fmla="*/ 144329 w 898890"/>
                <a:gd name="connsiteY1942" fmla="*/ 244346 h 929276"/>
                <a:gd name="connsiteX1943" fmla="*/ 141796 w 898890"/>
                <a:gd name="connsiteY1943" fmla="*/ 239282 h 929276"/>
                <a:gd name="connsiteX1944" fmla="*/ 141796 w 898890"/>
                <a:gd name="connsiteY1944" fmla="*/ 236750 h 929276"/>
                <a:gd name="connsiteX1945" fmla="*/ 136733 w 898890"/>
                <a:gd name="connsiteY1945" fmla="*/ 230420 h 929276"/>
                <a:gd name="connsiteX1946" fmla="*/ 134200 w 898890"/>
                <a:gd name="connsiteY1946" fmla="*/ 227888 h 929276"/>
                <a:gd name="connsiteX1947" fmla="*/ 131668 w 898890"/>
                <a:gd name="connsiteY1947" fmla="*/ 227888 h 929276"/>
                <a:gd name="connsiteX1948" fmla="*/ 129136 w 898890"/>
                <a:gd name="connsiteY1948" fmla="*/ 227888 h 929276"/>
                <a:gd name="connsiteX1949" fmla="*/ 126604 w 898890"/>
                <a:gd name="connsiteY1949" fmla="*/ 227888 h 929276"/>
                <a:gd name="connsiteX1950" fmla="*/ 124072 w 898890"/>
                <a:gd name="connsiteY1950" fmla="*/ 227888 h 929276"/>
                <a:gd name="connsiteX1951" fmla="*/ 121540 w 898890"/>
                <a:gd name="connsiteY1951" fmla="*/ 225356 h 929276"/>
                <a:gd name="connsiteX1952" fmla="*/ 121540 w 898890"/>
                <a:gd name="connsiteY1952" fmla="*/ 232952 h 929276"/>
                <a:gd name="connsiteX1953" fmla="*/ 119008 w 898890"/>
                <a:gd name="connsiteY1953" fmla="*/ 232952 h 929276"/>
                <a:gd name="connsiteX1954" fmla="*/ 119008 w 898890"/>
                <a:gd name="connsiteY1954" fmla="*/ 230420 h 929276"/>
                <a:gd name="connsiteX1955" fmla="*/ 116475 w 898890"/>
                <a:gd name="connsiteY1955" fmla="*/ 227888 h 929276"/>
                <a:gd name="connsiteX1956" fmla="*/ 116475 w 898890"/>
                <a:gd name="connsiteY1956" fmla="*/ 225356 h 929276"/>
                <a:gd name="connsiteX1957" fmla="*/ 113944 w 898890"/>
                <a:gd name="connsiteY1957" fmla="*/ 220292 h 929276"/>
                <a:gd name="connsiteX1958" fmla="*/ 111412 w 898890"/>
                <a:gd name="connsiteY1958" fmla="*/ 220292 h 929276"/>
                <a:gd name="connsiteX1959" fmla="*/ 108879 w 898890"/>
                <a:gd name="connsiteY1959" fmla="*/ 217759 h 929276"/>
                <a:gd name="connsiteX1960" fmla="*/ 106347 w 898890"/>
                <a:gd name="connsiteY1960" fmla="*/ 215227 h 929276"/>
                <a:gd name="connsiteX1961" fmla="*/ 103815 w 898890"/>
                <a:gd name="connsiteY1961" fmla="*/ 212695 h 929276"/>
                <a:gd name="connsiteX1962" fmla="*/ 101283 w 898890"/>
                <a:gd name="connsiteY1962" fmla="*/ 210163 h 929276"/>
                <a:gd name="connsiteX1963" fmla="*/ 98751 w 898890"/>
                <a:gd name="connsiteY1963" fmla="*/ 207631 h 929276"/>
                <a:gd name="connsiteX1964" fmla="*/ 93687 w 898890"/>
                <a:gd name="connsiteY1964" fmla="*/ 201301 h 929276"/>
                <a:gd name="connsiteX1965" fmla="*/ 93687 w 898890"/>
                <a:gd name="connsiteY1965" fmla="*/ 198769 h 929276"/>
                <a:gd name="connsiteX1966" fmla="*/ 91155 w 898890"/>
                <a:gd name="connsiteY1966" fmla="*/ 198769 h 929276"/>
                <a:gd name="connsiteX1967" fmla="*/ 88623 w 898890"/>
                <a:gd name="connsiteY1967" fmla="*/ 196237 h 929276"/>
                <a:gd name="connsiteX1968" fmla="*/ 86091 w 898890"/>
                <a:gd name="connsiteY1968" fmla="*/ 189907 h 929276"/>
                <a:gd name="connsiteX1969" fmla="*/ 81026 w 898890"/>
                <a:gd name="connsiteY1969" fmla="*/ 178512 h 929276"/>
                <a:gd name="connsiteX1970" fmla="*/ 81026 w 898890"/>
                <a:gd name="connsiteY1970" fmla="*/ 175980 h 929276"/>
                <a:gd name="connsiteX1971" fmla="*/ 81026 w 898890"/>
                <a:gd name="connsiteY1971" fmla="*/ 173448 h 929276"/>
                <a:gd name="connsiteX1972" fmla="*/ 78494 w 898890"/>
                <a:gd name="connsiteY1972" fmla="*/ 168384 h 929276"/>
                <a:gd name="connsiteX1973" fmla="*/ 78494 w 898890"/>
                <a:gd name="connsiteY1973" fmla="*/ 163320 h 929276"/>
                <a:gd name="connsiteX1974" fmla="*/ 78494 w 898890"/>
                <a:gd name="connsiteY1974" fmla="*/ 160787 h 929276"/>
                <a:gd name="connsiteX1975" fmla="*/ 75963 w 898890"/>
                <a:gd name="connsiteY1975" fmla="*/ 158255 h 929276"/>
                <a:gd name="connsiteX1976" fmla="*/ 83559 w 898890"/>
                <a:gd name="connsiteY1976" fmla="*/ 158255 h 929276"/>
                <a:gd name="connsiteX1977" fmla="*/ 81026 w 898890"/>
                <a:gd name="connsiteY1977" fmla="*/ 158255 h 929276"/>
                <a:gd name="connsiteX1978" fmla="*/ 81026 w 898890"/>
                <a:gd name="connsiteY1978" fmla="*/ 155723 h 929276"/>
                <a:gd name="connsiteX1979" fmla="*/ 81026 w 898890"/>
                <a:gd name="connsiteY1979" fmla="*/ 156989 h 929276"/>
                <a:gd name="connsiteX1980" fmla="*/ 78494 w 898890"/>
                <a:gd name="connsiteY1980" fmla="*/ 156989 h 929276"/>
                <a:gd name="connsiteX1981" fmla="*/ 78494 w 898890"/>
                <a:gd name="connsiteY1981" fmla="*/ 154457 h 929276"/>
                <a:gd name="connsiteX1982" fmla="*/ 78494 w 898890"/>
                <a:gd name="connsiteY1982" fmla="*/ 151925 h 929276"/>
                <a:gd name="connsiteX1983" fmla="*/ 78494 w 898890"/>
                <a:gd name="connsiteY1983" fmla="*/ 149393 h 929276"/>
                <a:gd name="connsiteX1984" fmla="*/ 81026 w 898890"/>
                <a:gd name="connsiteY1984" fmla="*/ 149393 h 929276"/>
                <a:gd name="connsiteX1985" fmla="*/ 81026 w 898890"/>
                <a:gd name="connsiteY1985" fmla="*/ 146861 h 929276"/>
                <a:gd name="connsiteX1986" fmla="*/ 83559 w 898890"/>
                <a:gd name="connsiteY1986" fmla="*/ 146861 h 929276"/>
                <a:gd name="connsiteX1987" fmla="*/ 83559 w 898890"/>
                <a:gd name="connsiteY1987" fmla="*/ 149393 h 929276"/>
                <a:gd name="connsiteX1988" fmla="*/ 86091 w 898890"/>
                <a:gd name="connsiteY1988" fmla="*/ 149393 h 929276"/>
                <a:gd name="connsiteX1989" fmla="*/ 86091 w 898890"/>
                <a:gd name="connsiteY1989" fmla="*/ 151925 h 929276"/>
                <a:gd name="connsiteX1990" fmla="*/ 88623 w 898890"/>
                <a:gd name="connsiteY1990" fmla="*/ 151925 h 929276"/>
                <a:gd name="connsiteX1991" fmla="*/ 88623 w 898890"/>
                <a:gd name="connsiteY1991" fmla="*/ 154457 h 929276"/>
                <a:gd name="connsiteX1992" fmla="*/ 88623 w 898890"/>
                <a:gd name="connsiteY1992" fmla="*/ 156989 h 929276"/>
                <a:gd name="connsiteX1993" fmla="*/ 88623 w 898890"/>
                <a:gd name="connsiteY1993" fmla="*/ 159522 h 929276"/>
                <a:gd name="connsiteX1994" fmla="*/ 773552 w 898890"/>
                <a:gd name="connsiteY1994" fmla="*/ 156989 h 929276"/>
                <a:gd name="connsiteX1995" fmla="*/ 773552 w 898890"/>
                <a:gd name="connsiteY1995" fmla="*/ 159522 h 929276"/>
                <a:gd name="connsiteX1996" fmla="*/ 773552 w 898890"/>
                <a:gd name="connsiteY1996" fmla="*/ 156989 h 929276"/>
                <a:gd name="connsiteX1997" fmla="*/ 771020 w 898890"/>
                <a:gd name="connsiteY1997" fmla="*/ 156989 h 929276"/>
                <a:gd name="connsiteX1998" fmla="*/ 768488 w 898890"/>
                <a:gd name="connsiteY1998" fmla="*/ 154457 h 929276"/>
                <a:gd name="connsiteX1999" fmla="*/ 768488 w 898890"/>
                <a:gd name="connsiteY1999" fmla="*/ 151925 h 929276"/>
                <a:gd name="connsiteX2000" fmla="*/ 768488 w 898890"/>
                <a:gd name="connsiteY2000" fmla="*/ 149393 h 929276"/>
                <a:gd name="connsiteX2001" fmla="*/ 771020 w 898890"/>
                <a:gd name="connsiteY2001" fmla="*/ 149393 h 929276"/>
                <a:gd name="connsiteX2002" fmla="*/ 771020 w 898890"/>
                <a:gd name="connsiteY2002" fmla="*/ 146861 h 929276"/>
                <a:gd name="connsiteX2003" fmla="*/ 773552 w 898890"/>
                <a:gd name="connsiteY2003" fmla="*/ 146861 h 929276"/>
                <a:gd name="connsiteX2004" fmla="*/ 776085 w 898890"/>
                <a:gd name="connsiteY2004" fmla="*/ 146861 h 929276"/>
                <a:gd name="connsiteX2005" fmla="*/ 776085 w 898890"/>
                <a:gd name="connsiteY2005" fmla="*/ 149393 h 929276"/>
                <a:gd name="connsiteX2006" fmla="*/ 776085 w 898890"/>
                <a:gd name="connsiteY2006" fmla="*/ 151925 h 929276"/>
                <a:gd name="connsiteX2007" fmla="*/ 778617 w 898890"/>
                <a:gd name="connsiteY2007" fmla="*/ 151925 h 929276"/>
                <a:gd name="connsiteX2008" fmla="*/ 778617 w 898890"/>
                <a:gd name="connsiteY2008" fmla="*/ 154457 h 929276"/>
                <a:gd name="connsiteX2009" fmla="*/ 776085 w 898890"/>
                <a:gd name="connsiteY2009" fmla="*/ 154457 h 929276"/>
                <a:gd name="connsiteX2010" fmla="*/ 776085 w 898890"/>
                <a:gd name="connsiteY2010" fmla="*/ 156989 h 929276"/>
                <a:gd name="connsiteX2011" fmla="*/ 773552 w 898890"/>
                <a:gd name="connsiteY2011" fmla="*/ 156989 h 929276"/>
                <a:gd name="connsiteX2012" fmla="*/ 89889 w 898890"/>
                <a:gd name="connsiteY2012" fmla="*/ 151925 h 929276"/>
                <a:gd name="connsiteX2013" fmla="*/ 87357 w 898890"/>
                <a:gd name="connsiteY2013" fmla="*/ 151925 h 929276"/>
                <a:gd name="connsiteX2014" fmla="*/ 87357 w 898890"/>
                <a:gd name="connsiteY2014" fmla="*/ 149393 h 929276"/>
                <a:gd name="connsiteX2015" fmla="*/ 84824 w 898890"/>
                <a:gd name="connsiteY2015" fmla="*/ 149393 h 929276"/>
                <a:gd name="connsiteX2016" fmla="*/ 84824 w 898890"/>
                <a:gd name="connsiteY2016" fmla="*/ 146861 h 929276"/>
                <a:gd name="connsiteX2017" fmla="*/ 84824 w 898890"/>
                <a:gd name="connsiteY2017" fmla="*/ 144329 h 929276"/>
                <a:gd name="connsiteX2018" fmla="*/ 87357 w 898890"/>
                <a:gd name="connsiteY2018" fmla="*/ 144329 h 929276"/>
                <a:gd name="connsiteX2019" fmla="*/ 87357 w 898890"/>
                <a:gd name="connsiteY2019" fmla="*/ 141797 h 929276"/>
                <a:gd name="connsiteX2020" fmla="*/ 89889 w 898890"/>
                <a:gd name="connsiteY2020" fmla="*/ 141797 h 929276"/>
                <a:gd name="connsiteX2021" fmla="*/ 92421 w 898890"/>
                <a:gd name="connsiteY2021" fmla="*/ 141797 h 929276"/>
                <a:gd name="connsiteX2022" fmla="*/ 92421 w 898890"/>
                <a:gd name="connsiteY2022" fmla="*/ 144329 h 929276"/>
                <a:gd name="connsiteX2023" fmla="*/ 94953 w 898890"/>
                <a:gd name="connsiteY2023" fmla="*/ 144329 h 929276"/>
                <a:gd name="connsiteX2024" fmla="*/ 94953 w 898890"/>
                <a:gd name="connsiteY2024" fmla="*/ 146861 h 929276"/>
                <a:gd name="connsiteX2025" fmla="*/ 94953 w 898890"/>
                <a:gd name="connsiteY2025" fmla="*/ 149393 h 929276"/>
                <a:gd name="connsiteX2026" fmla="*/ 92421 w 898890"/>
                <a:gd name="connsiteY2026" fmla="*/ 149393 h 929276"/>
                <a:gd name="connsiteX2027" fmla="*/ 92421 w 898890"/>
                <a:gd name="connsiteY2027" fmla="*/ 151925 h 929276"/>
                <a:gd name="connsiteX2028" fmla="*/ 89889 w 898890"/>
                <a:gd name="connsiteY2028" fmla="*/ 151925 h 929276"/>
                <a:gd name="connsiteX2029" fmla="*/ 771020 w 898890"/>
                <a:gd name="connsiteY2029" fmla="*/ 136733 h 929276"/>
                <a:gd name="connsiteX2030" fmla="*/ 768488 w 898890"/>
                <a:gd name="connsiteY2030" fmla="*/ 136733 h 929276"/>
                <a:gd name="connsiteX2031" fmla="*/ 768488 w 898890"/>
                <a:gd name="connsiteY2031" fmla="*/ 134201 h 929276"/>
                <a:gd name="connsiteX2032" fmla="*/ 768488 w 898890"/>
                <a:gd name="connsiteY2032" fmla="*/ 131668 h 929276"/>
                <a:gd name="connsiteX2033" fmla="*/ 768488 w 898890"/>
                <a:gd name="connsiteY2033" fmla="*/ 129136 h 929276"/>
                <a:gd name="connsiteX2034" fmla="*/ 768488 w 898890"/>
                <a:gd name="connsiteY2034" fmla="*/ 126604 h 929276"/>
                <a:gd name="connsiteX2035" fmla="*/ 771020 w 898890"/>
                <a:gd name="connsiteY2035" fmla="*/ 126604 h 929276"/>
                <a:gd name="connsiteX2036" fmla="*/ 773552 w 898890"/>
                <a:gd name="connsiteY2036" fmla="*/ 126604 h 929276"/>
                <a:gd name="connsiteX2037" fmla="*/ 773552 w 898890"/>
                <a:gd name="connsiteY2037" fmla="*/ 129136 h 929276"/>
                <a:gd name="connsiteX2038" fmla="*/ 776085 w 898890"/>
                <a:gd name="connsiteY2038" fmla="*/ 129136 h 929276"/>
                <a:gd name="connsiteX2039" fmla="*/ 776085 w 898890"/>
                <a:gd name="connsiteY2039" fmla="*/ 131668 h 929276"/>
                <a:gd name="connsiteX2040" fmla="*/ 776085 w 898890"/>
                <a:gd name="connsiteY2040" fmla="*/ 134201 h 929276"/>
                <a:gd name="connsiteX2041" fmla="*/ 776085 w 898890"/>
                <a:gd name="connsiteY2041" fmla="*/ 136733 h 929276"/>
                <a:gd name="connsiteX2042" fmla="*/ 773552 w 898890"/>
                <a:gd name="connsiteY2042" fmla="*/ 136733 h 929276"/>
                <a:gd name="connsiteX2043" fmla="*/ 771020 w 898890"/>
                <a:gd name="connsiteY2043" fmla="*/ 136733 h 929276"/>
                <a:gd name="connsiteX2044" fmla="*/ 317777 w 898890"/>
                <a:gd name="connsiteY2044" fmla="*/ 131668 h 929276"/>
                <a:gd name="connsiteX2045" fmla="*/ 320309 w 898890"/>
                <a:gd name="connsiteY2045" fmla="*/ 131668 h 929276"/>
                <a:gd name="connsiteX2046" fmla="*/ 322841 w 898890"/>
                <a:gd name="connsiteY2046" fmla="*/ 131668 h 929276"/>
                <a:gd name="connsiteX2047" fmla="*/ 325373 w 898890"/>
                <a:gd name="connsiteY2047" fmla="*/ 134201 h 929276"/>
                <a:gd name="connsiteX2048" fmla="*/ 327905 w 898890"/>
                <a:gd name="connsiteY2048" fmla="*/ 134201 h 929276"/>
                <a:gd name="connsiteX2049" fmla="*/ 327905 w 898890"/>
                <a:gd name="connsiteY2049" fmla="*/ 136733 h 929276"/>
                <a:gd name="connsiteX2050" fmla="*/ 327905 w 898890"/>
                <a:gd name="connsiteY2050" fmla="*/ 139265 h 929276"/>
                <a:gd name="connsiteX2051" fmla="*/ 330437 w 898890"/>
                <a:gd name="connsiteY2051" fmla="*/ 139265 h 929276"/>
                <a:gd name="connsiteX2052" fmla="*/ 330437 w 898890"/>
                <a:gd name="connsiteY2052" fmla="*/ 141797 h 929276"/>
                <a:gd name="connsiteX2053" fmla="*/ 332969 w 898890"/>
                <a:gd name="connsiteY2053" fmla="*/ 146861 h 929276"/>
                <a:gd name="connsiteX2054" fmla="*/ 332969 w 898890"/>
                <a:gd name="connsiteY2054" fmla="*/ 149393 h 929276"/>
                <a:gd name="connsiteX2055" fmla="*/ 335502 w 898890"/>
                <a:gd name="connsiteY2055" fmla="*/ 149393 h 929276"/>
                <a:gd name="connsiteX2056" fmla="*/ 335502 w 898890"/>
                <a:gd name="connsiteY2056" fmla="*/ 151925 h 929276"/>
                <a:gd name="connsiteX2057" fmla="*/ 338033 w 898890"/>
                <a:gd name="connsiteY2057" fmla="*/ 151925 h 929276"/>
                <a:gd name="connsiteX2058" fmla="*/ 338033 w 898890"/>
                <a:gd name="connsiteY2058" fmla="*/ 154457 h 929276"/>
                <a:gd name="connsiteX2059" fmla="*/ 345630 w 898890"/>
                <a:gd name="connsiteY2059" fmla="*/ 160787 h 929276"/>
                <a:gd name="connsiteX2060" fmla="*/ 348162 w 898890"/>
                <a:gd name="connsiteY2060" fmla="*/ 160787 h 929276"/>
                <a:gd name="connsiteX2061" fmla="*/ 348162 w 898890"/>
                <a:gd name="connsiteY2061" fmla="*/ 163320 h 929276"/>
                <a:gd name="connsiteX2062" fmla="*/ 350693 w 898890"/>
                <a:gd name="connsiteY2062" fmla="*/ 165852 h 929276"/>
                <a:gd name="connsiteX2063" fmla="*/ 353226 w 898890"/>
                <a:gd name="connsiteY2063" fmla="*/ 165852 h 929276"/>
                <a:gd name="connsiteX2064" fmla="*/ 353226 w 898890"/>
                <a:gd name="connsiteY2064" fmla="*/ 168384 h 929276"/>
                <a:gd name="connsiteX2065" fmla="*/ 353226 w 898890"/>
                <a:gd name="connsiteY2065" fmla="*/ 170916 h 929276"/>
                <a:gd name="connsiteX2066" fmla="*/ 355758 w 898890"/>
                <a:gd name="connsiteY2066" fmla="*/ 170916 h 929276"/>
                <a:gd name="connsiteX2067" fmla="*/ 355758 w 898890"/>
                <a:gd name="connsiteY2067" fmla="*/ 173448 h 929276"/>
                <a:gd name="connsiteX2068" fmla="*/ 358290 w 898890"/>
                <a:gd name="connsiteY2068" fmla="*/ 175980 h 929276"/>
                <a:gd name="connsiteX2069" fmla="*/ 358290 w 898890"/>
                <a:gd name="connsiteY2069" fmla="*/ 178512 h 929276"/>
                <a:gd name="connsiteX2070" fmla="*/ 358290 w 898890"/>
                <a:gd name="connsiteY2070" fmla="*/ 181044 h 929276"/>
                <a:gd name="connsiteX2071" fmla="*/ 360822 w 898890"/>
                <a:gd name="connsiteY2071" fmla="*/ 183576 h 929276"/>
                <a:gd name="connsiteX2072" fmla="*/ 363354 w 898890"/>
                <a:gd name="connsiteY2072" fmla="*/ 189907 h 929276"/>
                <a:gd name="connsiteX2073" fmla="*/ 365886 w 898890"/>
                <a:gd name="connsiteY2073" fmla="*/ 192438 h 929276"/>
                <a:gd name="connsiteX2074" fmla="*/ 365886 w 898890"/>
                <a:gd name="connsiteY2074" fmla="*/ 197503 h 929276"/>
                <a:gd name="connsiteX2075" fmla="*/ 365886 w 898890"/>
                <a:gd name="connsiteY2075" fmla="*/ 203833 h 929276"/>
                <a:gd name="connsiteX2076" fmla="*/ 365886 w 898890"/>
                <a:gd name="connsiteY2076" fmla="*/ 208897 h 929276"/>
                <a:gd name="connsiteX2077" fmla="*/ 365886 w 898890"/>
                <a:gd name="connsiteY2077" fmla="*/ 211429 h 929276"/>
                <a:gd name="connsiteX2078" fmla="*/ 365886 w 898890"/>
                <a:gd name="connsiteY2078" fmla="*/ 213961 h 929276"/>
                <a:gd name="connsiteX2079" fmla="*/ 368418 w 898890"/>
                <a:gd name="connsiteY2079" fmla="*/ 213961 h 929276"/>
                <a:gd name="connsiteX2080" fmla="*/ 368418 w 898890"/>
                <a:gd name="connsiteY2080" fmla="*/ 216494 h 929276"/>
                <a:gd name="connsiteX2081" fmla="*/ 368418 w 898890"/>
                <a:gd name="connsiteY2081" fmla="*/ 219025 h 929276"/>
                <a:gd name="connsiteX2082" fmla="*/ 365886 w 898890"/>
                <a:gd name="connsiteY2082" fmla="*/ 221558 h 929276"/>
                <a:gd name="connsiteX2083" fmla="*/ 365886 w 898890"/>
                <a:gd name="connsiteY2083" fmla="*/ 224090 h 929276"/>
                <a:gd name="connsiteX2084" fmla="*/ 365886 w 898890"/>
                <a:gd name="connsiteY2084" fmla="*/ 226622 h 929276"/>
                <a:gd name="connsiteX2085" fmla="*/ 363354 w 898890"/>
                <a:gd name="connsiteY2085" fmla="*/ 226622 h 929276"/>
                <a:gd name="connsiteX2086" fmla="*/ 363354 w 898890"/>
                <a:gd name="connsiteY2086" fmla="*/ 229154 h 929276"/>
                <a:gd name="connsiteX2087" fmla="*/ 365886 w 898890"/>
                <a:gd name="connsiteY2087" fmla="*/ 231686 h 929276"/>
                <a:gd name="connsiteX2088" fmla="*/ 365886 w 898890"/>
                <a:gd name="connsiteY2088" fmla="*/ 234218 h 929276"/>
                <a:gd name="connsiteX2089" fmla="*/ 363354 w 898890"/>
                <a:gd name="connsiteY2089" fmla="*/ 239282 h 929276"/>
                <a:gd name="connsiteX2090" fmla="*/ 363354 w 898890"/>
                <a:gd name="connsiteY2090" fmla="*/ 244346 h 929276"/>
                <a:gd name="connsiteX2091" fmla="*/ 363354 w 898890"/>
                <a:gd name="connsiteY2091" fmla="*/ 249410 h 929276"/>
                <a:gd name="connsiteX2092" fmla="*/ 365886 w 898890"/>
                <a:gd name="connsiteY2092" fmla="*/ 251943 h 929276"/>
                <a:gd name="connsiteX2093" fmla="*/ 365886 w 898890"/>
                <a:gd name="connsiteY2093" fmla="*/ 254475 h 929276"/>
                <a:gd name="connsiteX2094" fmla="*/ 368418 w 898890"/>
                <a:gd name="connsiteY2094" fmla="*/ 257007 h 929276"/>
                <a:gd name="connsiteX2095" fmla="*/ 365886 w 898890"/>
                <a:gd name="connsiteY2095" fmla="*/ 257007 h 929276"/>
                <a:gd name="connsiteX2096" fmla="*/ 365886 w 898890"/>
                <a:gd name="connsiteY2096" fmla="*/ 259539 h 929276"/>
                <a:gd name="connsiteX2097" fmla="*/ 365886 w 898890"/>
                <a:gd name="connsiteY2097" fmla="*/ 262071 h 929276"/>
                <a:gd name="connsiteX2098" fmla="*/ 365886 w 898890"/>
                <a:gd name="connsiteY2098" fmla="*/ 264603 h 929276"/>
                <a:gd name="connsiteX2099" fmla="*/ 365886 w 898890"/>
                <a:gd name="connsiteY2099" fmla="*/ 267135 h 929276"/>
                <a:gd name="connsiteX2100" fmla="*/ 365886 w 898890"/>
                <a:gd name="connsiteY2100" fmla="*/ 269667 h 929276"/>
                <a:gd name="connsiteX2101" fmla="*/ 365886 w 898890"/>
                <a:gd name="connsiteY2101" fmla="*/ 272199 h 929276"/>
                <a:gd name="connsiteX2102" fmla="*/ 365886 w 898890"/>
                <a:gd name="connsiteY2102" fmla="*/ 274731 h 929276"/>
                <a:gd name="connsiteX2103" fmla="*/ 365886 w 898890"/>
                <a:gd name="connsiteY2103" fmla="*/ 277264 h 929276"/>
                <a:gd name="connsiteX2104" fmla="*/ 365886 w 898890"/>
                <a:gd name="connsiteY2104" fmla="*/ 282328 h 929276"/>
                <a:gd name="connsiteX2105" fmla="*/ 365886 w 898890"/>
                <a:gd name="connsiteY2105" fmla="*/ 284860 h 929276"/>
                <a:gd name="connsiteX2106" fmla="*/ 365886 w 898890"/>
                <a:gd name="connsiteY2106" fmla="*/ 287392 h 929276"/>
                <a:gd name="connsiteX2107" fmla="*/ 368418 w 898890"/>
                <a:gd name="connsiteY2107" fmla="*/ 287392 h 929276"/>
                <a:gd name="connsiteX2108" fmla="*/ 368418 w 898890"/>
                <a:gd name="connsiteY2108" fmla="*/ 289924 h 929276"/>
                <a:gd name="connsiteX2109" fmla="*/ 370951 w 898890"/>
                <a:gd name="connsiteY2109" fmla="*/ 292456 h 929276"/>
                <a:gd name="connsiteX2110" fmla="*/ 370951 w 898890"/>
                <a:gd name="connsiteY2110" fmla="*/ 294988 h 929276"/>
                <a:gd name="connsiteX2111" fmla="*/ 373483 w 898890"/>
                <a:gd name="connsiteY2111" fmla="*/ 294988 h 929276"/>
                <a:gd name="connsiteX2112" fmla="*/ 376014 w 898890"/>
                <a:gd name="connsiteY2112" fmla="*/ 297520 h 929276"/>
                <a:gd name="connsiteX2113" fmla="*/ 378547 w 898890"/>
                <a:gd name="connsiteY2113" fmla="*/ 297520 h 929276"/>
                <a:gd name="connsiteX2114" fmla="*/ 378547 w 898890"/>
                <a:gd name="connsiteY2114" fmla="*/ 300052 h 929276"/>
                <a:gd name="connsiteX2115" fmla="*/ 381079 w 898890"/>
                <a:gd name="connsiteY2115" fmla="*/ 300052 h 929276"/>
                <a:gd name="connsiteX2116" fmla="*/ 381079 w 898890"/>
                <a:gd name="connsiteY2116" fmla="*/ 302584 h 929276"/>
                <a:gd name="connsiteX2117" fmla="*/ 378547 w 898890"/>
                <a:gd name="connsiteY2117" fmla="*/ 305117 h 929276"/>
                <a:gd name="connsiteX2118" fmla="*/ 381079 w 898890"/>
                <a:gd name="connsiteY2118" fmla="*/ 305117 h 929276"/>
                <a:gd name="connsiteX2119" fmla="*/ 383611 w 898890"/>
                <a:gd name="connsiteY2119" fmla="*/ 310181 h 929276"/>
                <a:gd name="connsiteX2120" fmla="*/ 386143 w 898890"/>
                <a:gd name="connsiteY2120" fmla="*/ 315245 h 929276"/>
                <a:gd name="connsiteX2121" fmla="*/ 386143 w 898890"/>
                <a:gd name="connsiteY2121" fmla="*/ 320309 h 929276"/>
                <a:gd name="connsiteX2122" fmla="*/ 388675 w 898890"/>
                <a:gd name="connsiteY2122" fmla="*/ 325373 h 929276"/>
                <a:gd name="connsiteX2123" fmla="*/ 391207 w 898890"/>
                <a:gd name="connsiteY2123" fmla="*/ 327905 h 929276"/>
                <a:gd name="connsiteX2124" fmla="*/ 393739 w 898890"/>
                <a:gd name="connsiteY2124" fmla="*/ 334235 h 929276"/>
                <a:gd name="connsiteX2125" fmla="*/ 393739 w 898890"/>
                <a:gd name="connsiteY2125" fmla="*/ 339300 h 929276"/>
                <a:gd name="connsiteX2126" fmla="*/ 396272 w 898890"/>
                <a:gd name="connsiteY2126" fmla="*/ 344364 h 929276"/>
                <a:gd name="connsiteX2127" fmla="*/ 396272 w 898890"/>
                <a:gd name="connsiteY2127" fmla="*/ 350694 h 929276"/>
                <a:gd name="connsiteX2128" fmla="*/ 396272 w 898890"/>
                <a:gd name="connsiteY2128" fmla="*/ 353226 h 929276"/>
                <a:gd name="connsiteX2129" fmla="*/ 396272 w 898890"/>
                <a:gd name="connsiteY2129" fmla="*/ 355758 h 929276"/>
                <a:gd name="connsiteX2130" fmla="*/ 393739 w 898890"/>
                <a:gd name="connsiteY2130" fmla="*/ 355758 h 929276"/>
                <a:gd name="connsiteX2131" fmla="*/ 391207 w 898890"/>
                <a:gd name="connsiteY2131" fmla="*/ 355758 h 929276"/>
                <a:gd name="connsiteX2132" fmla="*/ 388675 w 898890"/>
                <a:gd name="connsiteY2132" fmla="*/ 355758 h 929276"/>
                <a:gd name="connsiteX2133" fmla="*/ 388675 w 898890"/>
                <a:gd name="connsiteY2133" fmla="*/ 353226 h 929276"/>
                <a:gd name="connsiteX2134" fmla="*/ 386143 w 898890"/>
                <a:gd name="connsiteY2134" fmla="*/ 355758 h 929276"/>
                <a:gd name="connsiteX2135" fmla="*/ 383611 w 898890"/>
                <a:gd name="connsiteY2135" fmla="*/ 355758 h 929276"/>
                <a:gd name="connsiteX2136" fmla="*/ 381079 w 898890"/>
                <a:gd name="connsiteY2136" fmla="*/ 360822 h 929276"/>
                <a:gd name="connsiteX2137" fmla="*/ 374749 w 898890"/>
                <a:gd name="connsiteY2137" fmla="*/ 360822 h 929276"/>
                <a:gd name="connsiteX2138" fmla="*/ 369684 w 898890"/>
                <a:gd name="connsiteY2138" fmla="*/ 358290 h 929276"/>
                <a:gd name="connsiteX2139" fmla="*/ 369684 w 898890"/>
                <a:gd name="connsiteY2139" fmla="*/ 355758 h 929276"/>
                <a:gd name="connsiteX2140" fmla="*/ 367153 w 898890"/>
                <a:gd name="connsiteY2140" fmla="*/ 358290 h 929276"/>
                <a:gd name="connsiteX2141" fmla="*/ 364620 w 898890"/>
                <a:gd name="connsiteY2141" fmla="*/ 358290 h 929276"/>
                <a:gd name="connsiteX2142" fmla="*/ 362088 w 898890"/>
                <a:gd name="connsiteY2142" fmla="*/ 358290 h 929276"/>
                <a:gd name="connsiteX2143" fmla="*/ 362088 w 898890"/>
                <a:gd name="connsiteY2143" fmla="*/ 355758 h 929276"/>
                <a:gd name="connsiteX2144" fmla="*/ 362088 w 898890"/>
                <a:gd name="connsiteY2144" fmla="*/ 353226 h 929276"/>
                <a:gd name="connsiteX2145" fmla="*/ 362088 w 898890"/>
                <a:gd name="connsiteY2145" fmla="*/ 350694 h 929276"/>
                <a:gd name="connsiteX2146" fmla="*/ 362088 w 898890"/>
                <a:gd name="connsiteY2146" fmla="*/ 334235 h 929276"/>
                <a:gd name="connsiteX2147" fmla="*/ 359556 w 898890"/>
                <a:gd name="connsiteY2147" fmla="*/ 334235 h 929276"/>
                <a:gd name="connsiteX2148" fmla="*/ 359556 w 898890"/>
                <a:gd name="connsiteY2148" fmla="*/ 331703 h 929276"/>
                <a:gd name="connsiteX2149" fmla="*/ 357024 w 898890"/>
                <a:gd name="connsiteY2149" fmla="*/ 331703 h 929276"/>
                <a:gd name="connsiteX2150" fmla="*/ 357024 w 898890"/>
                <a:gd name="connsiteY2150" fmla="*/ 329171 h 929276"/>
                <a:gd name="connsiteX2151" fmla="*/ 354492 w 898890"/>
                <a:gd name="connsiteY2151" fmla="*/ 329171 h 929276"/>
                <a:gd name="connsiteX2152" fmla="*/ 346896 w 898890"/>
                <a:gd name="connsiteY2152" fmla="*/ 324107 h 929276"/>
                <a:gd name="connsiteX2153" fmla="*/ 341832 w 898890"/>
                <a:gd name="connsiteY2153" fmla="*/ 319043 h 929276"/>
                <a:gd name="connsiteX2154" fmla="*/ 339300 w 898890"/>
                <a:gd name="connsiteY2154" fmla="*/ 319043 h 929276"/>
                <a:gd name="connsiteX2155" fmla="*/ 339300 w 898890"/>
                <a:gd name="connsiteY2155" fmla="*/ 316511 h 929276"/>
                <a:gd name="connsiteX2156" fmla="*/ 339300 w 898890"/>
                <a:gd name="connsiteY2156" fmla="*/ 319043 h 929276"/>
                <a:gd name="connsiteX2157" fmla="*/ 336767 w 898890"/>
                <a:gd name="connsiteY2157" fmla="*/ 319043 h 929276"/>
                <a:gd name="connsiteX2158" fmla="*/ 334235 w 898890"/>
                <a:gd name="connsiteY2158" fmla="*/ 316511 h 929276"/>
                <a:gd name="connsiteX2159" fmla="*/ 331703 w 898890"/>
                <a:gd name="connsiteY2159" fmla="*/ 310181 h 929276"/>
                <a:gd name="connsiteX2160" fmla="*/ 329171 w 898890"/>
                <a:gd name="connsiteY2160" fmla="*/ 307648 h 929276"/>
                <a:gd name="connsiteX2161" fmla="*/ 326639 w 898890"/>
                <a:gd name="connsiteY2161" fmla="*/ 307648 h 929276"/>
                <a:gd name="connsiteX2162" fmla="*/ 321575 w 898890"/>
                <a:gd name="connsiteY2162" fmla="*/ 305117 h 929276"/>
                <a:gd name="connsiteX2163" fmla="*/ 316511 w 898890"/>
                <a:gd name="connsiteY2163" fmla="*/ 302584 h 929276"/>
                <a:gd name="connsiteX2164" fmla="*/ 313979 w 898890"/>
                <a:gd name="connsiteY2164" fmla="*/ 300052 h 929276"/>
                <a:gd name="connsiteX2165" fmla="*/ 311446 w 898890"/>
                <a:gd name="connsiteY2165" fmla="*/ 294988 h 929276"/>
                <a:gd name="connsiteX2166" fmla="*/ 308914 w 898890"/>
                <a:gd name="connsiteY2166" fmla="*/ 292456 h 929276"/>
                <a:gd name="connsiteX2167" fmla="*/ 306382 w 898890"/>
                <a:gd name="connsiteY2167" fmla="*/ 289924 h 929276"/>
                <a:gd name="connsiteX2168" fmla="*/ 303850 w 898890"/>
                <a:gd name="connsiteY2168" fmla="*/ 284860 h 929276"/>
                <a:gd name="connsiteX2169" fmla="*/ 301318 w 898890"/>
                <a:gd name="connsiteY2169" fmla="*/ 284860 h 929276"/>
                <a:gd name="connsiteX2170" fmla="*/ 298786 w 898890"/>
                <a:gd name="connsiteY2170" fmla="*/ 284860 h 929276"/>
                <a:gd name="connsiteX2171" fmla="*/ 293722 w 898890"/>
                <a:gd name="connsiteY2171" fmla="*/ 282328 h 929276"/>
                <a:gd name="connsiteX2172" fmla="*/ 293722 w 898890"/>
                <a:gd name="connsiteY2172" fmla="*/ 283594 h 929276"/>
                <a:gd name="connsiteX2173" fmla="*/ 291190 w 898890"/>
                <a:gd name="connsiteY2173" fmla="*/ 283594 h 929276"/>
                <a:gd name="connsiteX2174" fmla="*/ 291190 w 898890"/>
                <a:gd name="connsiteY2174" fmla="*/ 281061 h 929276"/>
                <a:gd name="connsiteX2175" fmla="*/ 291190 w 898890"/>
                <a:gd name="connsiteY2175" fmla="*/ 278530 h 929276"/>
                <a:gd name="connsiteX2176" fmla="*/ 288658 w 898890"/>
                <a:gd name="connsiteY2176" fmla="*/ 278530 h 929276"/>
                <a:gd name="connsiteX2177" fmla="*/ 288658 w 898890"/>
                <a:gd name="connsiteY2177" fmla="*/ 275997 h 929276"/>
                <a:gd name="connsiteX2178" fmla="*/ 286126 w 898890"/>
                <a:gd name="connsiteY2178" fmla="*/ 275997 h 929276"/>
                <a:gd name="connsiteX2179" fmla="*/ 286126 w 898890"/>
                <a:gd name="connsiteY2179" fmla="*/ 273466 h 929276"/>
                <a:gd name="connsiteX2180" fmla="*/ 286126 w 898890"/>
                <a:gd name="connsiteY2180" fmla="*/ 270933 h 929276"/>
                <a:gd name="connsiteX2181" fmla="*/ 286126 w 898890"/>
                <a:gd name="connsiteY2181" fmla="*/ 268401 h 929276"/>
                <a:gd name="connsiteX2182" fmla="*/ 288658 w 898890"/>
                <a:gd name="connsiteY2182" fmla="*/ 268401 h 929276"/>
                <a:gd name="connsiteX2183" fmla="*/ 288658 w 898890"/>
                <a:gd name="connsiteY2183" fmla="*/ 265869 h 929276"/>
                <a:gd name="connsiteX2184" fmla="*/ 288658 w 898890"/>
                <a:gd name="connsiteY2184" fmla="*/ 263337 h 929276"/>
                <a:gd name="connsiteX2185" fmla="*/ 286126 w 898890"/>
                <a:gd name="connsiteY2185" fmla="*/ 263337 h 929276"/>
                <a:gd name="connsiteX2186" fmla="*/ 286126 w 898890"/>
                <a:gd name="connsiteY2186" fmla="*/ 258273 h 929276"/>
                <a:gd name="connsiteX2187" fmla="*/ 286126 w 898890"/>
                <a:gd name="connsiteY2187" fmla="*/ 258273 h 929276"/>
                <a:gd name="connsiteX2188" fmla="*/ 283593 w 898890"/>
                <a:gd name="connsiteY2188" fmla="*/ 255741 h 929276"/>
                <a:gd name="connsiteX2189" fmla="*/ 281061 w 898890"/>
                <a:gd name="connsiteY2189" fmla="*/ 253209 h 929276"/>
                <a:gd name="connsiteX2190" fmla="*/ 278530 w 898890"/>
                <a:gd name="connsiteY2190" fmla="*/ 248145 h 929276"/>
                <a:gd name="connsiteX2191" fmla="*/ 278530 w 898890"/>
                <a:gd name="connsiteY2191" fmla="*/ 245612 h 929276"/>
                <a:gd name="connsiteX2192" fmla="*/ 275997 w 898890"/>
                <a:gd name="connsiteY2192" fmla="*/ 245612 h 929276"/>
                <a:gd name="connsiteX2193" fmla="*/ 275997 w 898890"/>
                <a:gd name="connsiteY2193" fmla="*/ 243080 h 929276"/>
                <a:gd name="connsiteX2194" fmla="*/ 275997 w 898890"/>
                <a:gd name="connsiteY2194" fmla="*/ 240548 h 929276"/>
                <a:gd name="connsiteX2195" fmla="*/ 270933 w 898890"/>
                <a:gd name="connsiteY2195" fmla="*/ 235484 h 929276"/>
                <a:gd name="connsiteX2196" fmla="*/ 268401 w 898890"/>
                <a:gd name="connsiteY2196" fmla="*/ 235484 h 929276"/>
                <a:gd name="connsiteX2197" fmla="*/ 268401 w 898890"/>
                <a:gd name="connsiteY2197" fmla="*/ 232952 h 929276"/>
                <a:gd name="connsiteX2198" fmla="*/ 268401 w 898890"/>
                <a:gd name="connsiteY2198" fmla="*/ 232952 h 929276"/>
                <a:gd name="connsiteX2199" fmla="*/ 265869 w 898890"/>
                <a:gd name="connsiteY2199" fmla="*/ 232952 h 929276"/>
                <a:gd name="connsiteX2200" fmla="*/ 263337 w 898890"/>
                <a:gd name="connsiteY2200" fmla="*/ 232952 h 929276"/>
                <a:gd name="connsiteX2201" fmla="*/ 263337 w 898890"/>
                <a:gd name="connsiteY2201" fmla="*/ 230420 h 929276"/>
                <a:gd name="connsiteX2202" fmla="*/ 263337 w 898890"/>
                <a:gd name="connsiteY2202" fmla="*/ 227888 h 929276"/>
                <a:gd name="connsiteX2203" fmla="*/ 263337 w 898890"/>
                <a:gd name="connsiteY2203" fmla="*/ 225356 h 929276"/>
                <a:gd name="connsiteX2204" fmla="*/ 265869 w 898890"/>
                <a:gd name="connsiteY2204" fmla="*/ 225356 h 929276"/>
                <a:gd name="connsiteX2205" fmla="*/ 263337 w 898890"/>
                <a:gd name="connsiteY2205" fmla="*/ 219025 h 929276"/>
                <a:gd name="connsiteX2206" fmla="*/ 260805 w 898890"/>
                <a:gd name="connsiteY2206" fmla="*/ 219025 h 929276"/>
                <a:gd name="connsiteX2207" fmla="*/ 260805 w 898890"/>
                <a:gd name="connsiteY2207" fmla="*/ 216494 h 929276"/>
                <a:gd name="connsiteX2208" fmla="*/ 260805 w 898890"/>
                <a:gd name="connsiteY2208" fmla="*/ 213961 h 929276"/>
                <a:gd name="connsiteX2209" fmla="*/ 258272 w 898890"/>
                <a:gd name="connsiteY2209" fmla="*/ 211429 h 929276"/>
                <a:gd name="connsiteX2210" fmla="*/ 260805 w 898890"/>
                <a:gd name="connsiteY2210" fmla="*/ 208897 h 929276"/>
                <a:gd name="connsiteX2211" fmla="*/ 260805 w 898890"/>
                <a:gd name="connsiteY2211" fmla="*/ 200035 h 929276"/>
                <a:gd name="connsiteX2212" fmla="*/ 260805 w 898890"/>
                <a:gd name="connsiteY2212" fmla="*/ 193705 h 929276"/>
                <a:gd name="connsiteX2213" fmla="*/ 260805 w 898890"/>
                <a:gd name="connsiteY2213" fmla="*/ 191173 h 929276"/>
                <a:gd name="connsiteX2214" fmla="*/ 258272 w 898890"/>
                <a:gd name="connsiteY2214" fmla="*/ 188640 h 929276"/>
                <a:gd name="connsiteX2215" fmla="*/ 255740 w 898890"/>
                <a:gd name="connsiteY2215" fmla="*/ 186108 h 929276"/>
                <a:gd name="connsiteX2216" fmla="*/ 253209 w 898890"/>
                <a:gd name="connsiteY2216" fmla="*/ 183576 h 929276"/>
                <a:gd name="connsiteX2217" fmla="*/ 253209 w 898890"/>
                <a:gd name="connsiteY2217" fmla="*/ 182310 h 929276"/>
                <a:gd name="connsiteX2218" fmla="*/ 250676 w 898890"/>
                <a:gd name="connsiteY2218" fmla="*/ 179778 h 929276"/>
                <a:gd name="connsiteX2219" fmla="*/ 253209 w 898890"/>
                <a:gd name="connsiteY2219" fmla="*/ 179778 h 929276"/>
                <a:gd name="connsiteX2220" fmla="*/ 253209 w 898890"/>
                <a:gd name="connsiteY2220" fmla="*/ 177246 h 929276"/>
                <a:gd name="connsiteX2221" fmla="*/ 255740 w 898890"/>
                <a:gd name="connsiteY2221" fmla="*/ 174714 h 929276"/>
                <a:gd name="connsiteX2222" fmla="*/ 253209 w 898890"/>
                <a:gd name="connsiteY2222" fmla="*/ 169650 h 929276"/>
                <a:gd name="connsiteX2223" fmla="*/ 250676 w 898890"/>
                <a:gd name="connsiteY2223" fmla="*/ 169650 h 929276"/>
                <a:gd name="connsiteX2224" fmla="*/ 248144 w 898890"/>
                <a:gd name="connsiteY2224" fmla="*/ 172182 h 929276"/>
                <a:gd name="connsiteX2225" fmla="*/ 245612 w 898890"/>
                <a:gd name="connsiteY2225" fmla="*/ 172182 h 929276"/>
                <a:gd name="connsiteX2226" fmla="*/ 245612 w 898890"/>
                <a:gd name="connsiteY2226" fmla="*/ 169650 h 929276"/>
                <a:gd name="connsiteX2227" fmla="*/ 245612 w 898890"/>
                <a:gd name="connsiteY2227" fmla="*/ 164586 h 929276"/>
                <a:gd name="connsiteX2228" fmla="*/ 245612 w 898890"/>
                <a:gd name="connsiteY2228" fmla="*/ 162053 h 929276"/>
                <a:gd name="connsiteX2229" fmla="*/ 248144 w 898890"/>
                <a:gd name="connsiteY2229" fmla="*/ 162053 h 929276"/>
                <a:gd name="connsiteX2230" fmla="*/ 253209 w 898890"/>
                <a:gd name="connsiteY2230" fmla="*/ 159522 h 929276"/>
                <a:gd name="connsiteX2231" fmla="*/ 250676 w 898890"/>
                <a:gd name="connsiteY2231" fmla="*/ 156989 h 929276"/>
                <a:gd name="connsiteX2232" fmla="*/ 250676 w 898890"/>
                <a:gd name="connsiteY2232" fmla="*/ 156989 h 929276"/>
                <a:gd name="connsiteX2233" fmla="*/ 253209 w 898890"/>
                <a:gd name="connsiteY2233" fmla="*/ 154457 h 929276"/>
                <a:gd name="connsiteX2234" fmla="*/ 253209 w 898890"/>
                <a:gd name="connsiteY2234" fmla="*/ 148127 h 929276"/>
                <a:gd name="connsiteX2235" fmla="*/ 253209 w 898890"/>
                <a:gd name="connsiteY2235" fmla="*/ 145595 h 929276"/>
                <a:gd name="connsiteX2236" fmla="*/ 250676 w 898890"/>
                <a:gd name="connsiteY2236" fmla="*/ 143063 h 929276"/>
                <a:gd name="connsiteX2237" fmla="*/ 250676 w 898890"/>
                <a:gd name="connsiteY2237" fmla="*/ 140531 h 929276"/>
                <a:gd name="connsiteX2238" fmla="*/ 248144 w 898890"/>
                <a:gd name="connsiteY2238" fmla="*/ 135466 h 929276"/>
                <a:gd name="connsiteX2239" fmla="*/ 248144 w 898890"/>
                <a:gd name="connsiteY2239" fmla="*/ 132935 h 929276"/>
                <a:gd name="connsiteX2240" fmla="*/ 288658 w 898890"/>
                <a:gd name="connsiteY2240" fmla="*/ 100017 h 929276"/>
                <a:gd name="connsiteX2241" fmla="*/ 288658 w 898890"/>
                <a:gd name="connsiteY2241" fmla="*/ 102550 h 929276"/>
                <a:gd name="connsiteX2242" fmla="*/ 291190 w 898890"/>
                <a:gd name="connsiteY2242" fmla="*/ 102550 h 929276"/>
                <a:gd name="connsiteX2243" fmla="*/ 293722 w 898890"/>
                <a:gd name="connsiteY2243" fmla="*/ 105081 h 929276"/>
                <a:gd name="connsiteX2244" fmla="*/ 293722 w 898890"/>
                <a:gd name="connsiteY2244" fmla="*/ 107614 h 929276"/>
                <a:gd name="connsiteX2245" fmla="*/ 296254 w 898890"/>
                <a:gd name="connsiteY2245" fmla="*/ 112678 h 929276"/>
                <a:gd name="connsiteX2246" fmla="*/ 298786 w 898890"/>
                <a:gd name="connsiteY2246" fmla="*/ 115210 h 929276"/>
                <a:gd name="connsiteX2247" fmla="*/ 298786 w 898890"/>
                <a:gd name="connsiteY2247" fmla="*/ 117742 h 929276"/>
                <a:gd name="connsiteX2248" fmla="*/ 298786 w 898890"/>
                <a:gd name="connsiteY2248" fmla="*/ 120274 h 929276"/>
                <a:gd name="connsiteX2249" fmla="*/ 301318 w 898890"/>
                <a:gd name="connsiteY2249" fmla="*/ 120274 h 929276"/>
                <a:gd name="connsiteX2250" fmla="*/ 301318 w 898890"/>
                <a:gd name="connsiteY2250" fmla="*/ 122806 h 929276"/>
                <a:gd name="connsiteX2251" fmla="*/ 308914 w 898890"/>
                <a:gd name="connsiteY2251" fmla="*/ 129136 h 929276"/>
                <a:gd name="connsiteX2252" fmla="*/ 317777 w 898890"/>
                <a:gd name="connsiteY2252" fmla="*/ 131668 h 929276"/>
                <a:gd name="connsiteX2253" fmla="*/ 811534 w 898890"/>
                <a:gd name="connsiteY2253" fmla="*/ 115210 h 929276"/>
                <a:gd name="connsiteX2254" fmla="*/ 814066 w 898890"/>
                <a:gd name="connsiteY2254" fmla="*/ 115210 h 929276"/>
                <a:gd name="connsiteX2255" fmla="*/ 819130 w 898890"/>
                <a:gd name="connsiteY2255" fmla="*/ 108880 h 929276"/>
                <a:gd name="connsiteX2256" fmla="*/ 821662 w 898890"/>
                <a:gd name="connsiteY2256" fmla="*/ 106348 h 929276"/>
                <a:gd name="connsiteX2257" fmla="*/ 821662 w 898890"/>
                <a:gd name="connsiteY2257" fmla="*/ 103815 h 929276"/>
                <a:gd name="connsiteX2258" fmla="*/ 817864 w 898890"/>
                <a:gd name="connsiteY2258" fmla="*/ 103815 h 929276"/>
                <a:gd name="connsiteX2259" fmla="*/ 817864 w 898890"/>
                <a:gd name="connsiteY2259" fmla="*/ 101284 h 929276"/>
                <a:gd name="connsiteX2260" fmla="*/ 820396 w 898890"/>
                <a:gd name="connsiteY2260" fmla="*/ 98751 h 929276"/>
                <a:gd name="connsiteX2261" fmla="*/ 822928 w 898890"/>
                <a:gd name="connsiteY2261" fmla="*/ 96219 h 929276"/>
                <a:gd name="connsiteX2262" fmla="*/ 822928 w 898890"/>
                <a:gd name="connsiteY2262" fmla="*/ 98751 h 929276"/>
                <a:gd name="connsiteX2263" fmla="*/ 825460 w 898890"/>
                <a:gd name="connsiteY2263" fmla="*/ 98751 h 929276"/>
                <a:gd name="connsiteX2264" fmla="*/ 827992 w 898890"/>
                <a:gd name="connsiteY2264" fmla="*/ 101284 h 929276"/>
                <a:gd name="connsiteX2265" fmla="*/ 827992 w 898890"/>
                <a:gd name="connsiteY2265" fmla="*/ 103815 h 929276"/>
                <a:gd name="connsiteX2266" fmla="*/ 825460 w 898890"/>
                <a:gd name="connsiteY2266" fmla="*/ 103815 h 929276"/>
                <a:gd name="connsiteX2267" fmla="*/ 827992 w 898890"/>
                <a:gd name="connsiteY2267" fmla="*/ 108880 h 929276"/>
                <a:gd name="connsiteX2268" fmla="*/ 827992 w 898890"/>
                <a:gd name="connsiteY2268" fmla="*/ 113944 h 929276"/>
                <a:gd name="connsiteX2269" fmla="*/ 827992 w 898890"/>
                <a:gd name="connsiteY2269" fmla="*/ 116476 h 929276"/>
                <a:gd name="connsiteX2270" fmla="*/ 830524 w 898890"/>
                <a:gd name="connsiteY2270" fmla="*/ 116476 h 929276"/>
                <a:gd name="connsiteX2271" fmla="*/ 827992 w 898890"/>
                <a:gd name="connsiteY2271" fmla="*/ 113944 h 929276"/>
                <a:gd name="connsiteX2272" fmla="*/ 827992 w 898890"/>
                <a:gd name="connsiteY2272" fmla="*/ 111412 h 929276"/>
                <a:gd name="connsiteX2273" fmla="*/ 830524 w 898890"/>
                <a:gd name="connsiteY2273" fmla="*/ 108880 h 929276"/>
                <a:gd name="connsiteX2274" fmla="*/ 830524 w 898890"/>
                <a:gd name="connsiteY2274" fmla="*/ 106348 h 929276"/>
                <a:gd name="connsiteX2275" fmla="*/ 833057 w 898890"/>
                <a:gd name="connsiteY2275" fmla="*/ 106348 h 929276"/>
                <a:gd name="connsiteX2276" fmla="*/ 835589 w 898890"/>
                <a:gd name="connsiteY2276" fmla="*/ 106348 h 929276"/>
                <a:gd name="connsiteX2277" fmla="*/ 835589 w 898890"/>
                <a:gd name="connsiteY2277" fmla="*/ 108880 h 929276"/>
                <a:gd name="connsiteX2278" fmla="*/ 838120 w 898890"/>
                <a:gd name="connsiteY2278" fmla="*/ 111412 h 929276"/>
                <a:gd name="connsiteX2279" fmla="*/ 838120 w 898890"/>
                <a:gd name="connsiteY2279" fmla="*/ 113944 h 929276"/>
                <a:gd name="connsiteX2280" fmla="*/ 835589 w 898890"/>
                <a:gd name="connsiteY2280" fmla="*/ 116476 h 929276"/>
                <a:gd name="connsiteX2281" fmla="*/ 835589 w 898890"/>
                <a:gd name="connsiteY2281" fmla="*/ 119008 h 929276"/>
                <a:gd name="connsiteX2282" fmla="*/ 833057 w 898890"/>
                <a:gd name="connsiteY2282" fmla="*/ 119008 h 929276"/>
                <a:gd name="connsiteX2283" fmla="*/ 835589 w 898890"/>
                <a:gd name="connsiteY2283" fmla="*/ 119008 h 929276"/>
                <a:gd name="connsiteX2284" fmla="*/ 838120 w 898890"/>
                <a:gd name="connsiteY2284" fmla="*/ 119008 h 929276"/>
                <a:gd name="connsiteX2285" fmla="*/ 840653 w 898890"/>
                <a:gd name="connsiteY2285" fmla="*/ 121540 h 929276"/>
                <a:gd name="connsiteX2286" fmla="*/ 843185 w 898890"/>
                <a:gd name="connsiteY2286" fmla="*/ 121540 h 929276"/>
                <a:gd name="connsiteX2287" fmla="*/ 843185 w 898890"/>
                <a:gd name="connsiteY2287" fmla="*/ 124072 h 929276"/>
                <a:gd name="connsiteX2288" fmla="*/ 843185 w 898890"/>
                <a:gd name="connsiteY2288" fmla="*/ 126604 h 929276"/>
                <a:gd name="connsiteX2289" fmla="*/ 843185 w 898890"/>
                <a:gd name="connsiteY2289" fmla="*/ 129136 h 929276"/>
                <a:gd name="connsiteX2290" fmla="*/ 843185 w 898890"/>
                <a:gd name="connsiteY2290" fmla="*/ 131668 h 929276"/>
                <a:gd name="connsiteX2291" fmla="*/ 840653 w 898890"/>
                <a:gd name="connsiteY2291" fmla="*/ 131668 h 929276"/>
                <a:gd name="connsiteX2292" fmla="*/ 840653 w 898890"/>
                <a:gd name="connsiteY2292" fmla="*/ 134201 h 929276"/>
                <a:gd name="connsiteX2293" fmla="*/ 838120 w 898890"/>
                <a:gd name="connsiteY2293" fmla="*/ 134201 h 929276"/>
                <a:gd name="connsiteX2294" fmla="*/ 838120 w 898890"/>
                <a:gd name="connsiteY2294" fmla="*/ 136733 h 929276"/>
                <a:gd name="connsiteX2295" fmla="*/ 840653 w 898890"/>
                <a:gd name="connsiteY2295" fmla="*/ 139265 h 929276"/>
                <a:gd name="connsiteX2296" fmla="*/ 840653 w 898890"/>
                <a:gd name="connsiteY2296" fmla="*/ 144329 h 929276"/>
                <a:gd name="connsiteX2297" fmla="*/ 840653 w 898890"/>
                <a:gd name="connsiteY2297" fmla="*/ 146861 h 929276"/>
                <a:gd name="connsiteX2298" fmla="*/ 838120 w 898890"/>
                <a:gd name="connsiteY2298" fmla="*/ 146861 h 929276"/>
                <a:gd name="connsiteX2299" fmla="*/ 838120 w 898890"/>
                <a:gd name="connsiteY2299" fmla="*/ 149393 h 929276"/>
                <a:gd name="connsiteX2300" fmla="*/ 835589 w 898890"/>
                <a:gd name="connsiteY2300" fmla="*/ 149393 h 929276"/>
                <a:gd name="connsiteX2301" fmla="*/ 838120 w 898890"/>
                <a:gd name="connsiteY2301" fmla="*/ 149393 h 929276"/>
                <a:gd name="connsiteX2302" fmla="*/ 845717 w 898890"/>
                <a:gd name="connsiteY2302" fmla="*/ 149393 h 929276"/>
                <a:gd name="connsiteX2303" fmla="*/ 848249 w 898890"/>
                <a:gd name="connsiteY2303" fmla="*/ 146861 h 929276"/>
                <a:gd name="connsiteX2304" fmla="*/ 850781 w 898890"/>
                <a:gd name="connsiteY2304" fmla="*/ 146861 h 929276"/>
                <a:gd name="connsiteX2305" fmla="*/ 850781 w 898890"/>
                <a:gd name="connsiteY2305" fmla="*/ 144329 h 929276"/>
                <a:gd name="connsiteX2306" fmla="*/ 853313 w 898890"/>
                <a:gd name="connsiteY2306" fmla="*/ 141797 h 929276"/>
                <a:gd name="connsiteX2307" fmla="*/ 855845 w 898890"/>
                <a:gd name="connsiteY2307" fmla="*/ 141797 h 929276"/>
                <a:gd name="connsiteX2308" fmla="*/ 855845 w 898890"/>
                <a:gd name="connsiteY2308" fmla="*/ 144329 h 929276"/>
                <a:gd name="connsiteX2309" fmla="*/ 855845 w 898890"/>
                <a:gd name="connsiteY2309" fmla="*/ 146861 h 929276"/>
                <a:gd name="connsiteX2310" fmla="*/ 858377 w 898890"/>
                <a:gd name="connsiteY2310" fmla="*/ 149393 h 929276"/>
                <a:gd name="connsiteX2311" fmla="*/ 858377 w 898890"/>
                <a:gd name="connsiteY2311" fmla="*/ 146861 h 929276"/>
                <a:gd name="connsiteX2312" fmla="*/ 860910 w 898890"/>
                <a:gd name="connsiteY2312" fmla="*/ 146861 h 929276"/>
                <a:gd name="connsiteX2313" fmla="*/ 863441 w 898890"/>
                <a:gd name="connsiteY2313" fmla="*/ 146861 h 929276"/>
                <a:gd name="connsiteX2314" fmla="*/ 863441 w 898890"/>
                <a:gd name="connsiteY2314" fmla="*/ 149393 h 929276"/>
                <a:gd name="connsiteX2315" fmla="*/ 865973 w 898890"/>
                <a:gd name="connsiteY2315" fmla="*/ 151925 h 929276"/>
                <a:gd name="connsiteX2316" fmla="*/ 865973 w 898890"/>
                <a:gd name="connsiteY2316" fmla="*/ 154457 h 929276"/>
                <a:gd name="connsiteX2317" fmla="*/ 868506 w 898890"/>
                <a:gd name="connsiteY2317" fmla="*/ 154457 h 929276"/>
                <a:gd name="connsiteX2318" fmla="*/ 871038 w 898890"/>
                <a:gd name="connsiteY2318" fmla="*/ 156989 h 929276"/>
                <a:gd name="connsiteX2319" fmla="*/ 873570 w 898890"/>
                <a:gd name="connsiteY2319" fmla="*/ 159522 h 929276"/>
                <a:gd name="connsiteX2320" fmla="*/ 876102 w 898890"/>
                <a:gd name="connsiteY2320" fmla="*/ 162053 h 929276"/>
                <a:gd name="connsiteX2321" fmla="*/ 878634 w 898890"/>
                <a:gd name="connsiteY2321" fmla="*/ 164586 h 929276"/>
                <a:gd name="connsiteX2322" fmla="*/ 881166 w 898890"/>
                <a:gd name="connsiteY2322" fmla="*/ 167118 h 929276"/>
                <a:gd name="connsiteX2323" fmla="*/ 886231 w 898890"/>
                <a:gd name="connsiteY2323" fmla="*/ 172182 h 929276"/>
                <a:gd name="connsiteX2324" fmla="*/ 891294 w 898890"/>
                <a:gd name="connsiteY2324" fmla="*/ 172182 h 929276"/>
                <a:gd name="connsiteX2325" fmla="*/ 893827 w 898890"/>
                <a:gd name="connsiteY2325" fmla="*/ 172182 h 929276"/>
                <a:gd name="connsiteX2326" fmla="*/ 896359 w 898890"/>
                <a:gd name="connsiteY2326" fmla="*/ 169650 h 929276"/>
                <a:gd name="connsiteX2327" fmla="*/ 896359 w 898890"/>
                <a:gd name="connsiteY2327" fmla="*/ 172182 h 929276"/>
                <a:gd name="connsiteX2328" fmla="*/ 898891 w 898890"/>
                <a:gd name="connsiteY2328" fmla="*/ 172182 h 929276"/>
                <a:gd name="connsiteX2329" fmla="*/ 898891 w 898890"/>
                <a:gd name="connsiteY2329" fmla="*/ 174714 h 929276"/>
                <a:gd name="connsiteX2330" fmla="*/ 898891 w 898890"/>
                <a:gd name="connsiteY2330" fmla="*/ 181044 h 929276"/>
                <a:gd name="connsiteX2331" fmla="*/ 896359 w 898890"/>
                <a:gd name="connsiteY2331" fmla="*/ 183576 h 929276"/>
                <a:gd name="connsiteX2332" fmla="*/ 896359 w 898890"/>
                <a:gd name="connsiteY2332" fmla="*/ 186108 h 929276"/>
                <a:gd name="connsiteX2333" fmla="*/ 893827 w 898890"/>
                <a:gd name="connsiteY2333" fmla="*/ 186108 h 929276"/>
                <a:gd name="connsiteX2334" fmla="*/ 891294 w 898890"/>
                <a:gd name="connsiteY2334" fmla="*/ 186108 h 929276"/>
                <a:gd name="connsiteX2335" fmla="*/ 891294 w 898890"/>
                <a:gd name="connsiteY2335" fmla="*/ 188640 h 929276"/>
                <a:gd name="connsiteX2336" fmla="*/ 888762 w 898890"/>
                <a:gd name="connsiteY2336" fmla="*/ 188640 h 929276"/>
                <a:gd name="connsiteX2337" fmla="*/ 886231 w 898890"/>
                <a:gd name="connsiteY2337" fmla="*/ 188640 h 929276"/>
                <a:gd name="connsiteX2338" fmla="*/ 883698 w 898890"/>
                <a:gd name="connsiteY2338" fmla="*/ 191173 h 929276"/>
                <a:gd name="connsiteX2339" fmla="*/ 881166 w 898890"/>
                <a:gd name="connsiteY2339" fmla="*/ 191173 h 929276"/>
                <a:gd name="connsiteX2340" fmla="*/ 878634 w 898890"/>
                <a:gd name="connsiteY2340" fmla="*/ 193705 h 929276"/>
                <a:gd name="connsiteX2341" fmla="*/ 873570 w 898890"/>
                <a:gd name="connsiteY2341" fmla="*/ 193705 h 929276"/>
                <a:gd name="connsiteX2342" fmla="*/ 868506 w 898890"/>
                <a:gd name="connsiteY2342" fmla="*/ 191173 h 929276"/>
                <a:gd name="connsiteX2343" fmla="*/ 868506 w 898890"/>
                <a:gd name="connsiteY2343" fmla="*/ 182310 h 929276"/>
                <a:gd name="connsiteX2344" fmla="*/ 865973 w 898890"/>
                <a:gd name="connsiteY2344" fmla="*/ 182310 h 929276"/>
                <a:gd name="connsiteX2345" fmla="*/ 860910 w 898890"/>
                <a:gd name="connsiteY2345" fmla="*/ 184842 h 929276"/>
                <a:gd name="connsiteX2346" fmla="*/ 858377 w 898890"/>
                <a:gd name="connsiteY2346" fmla="*/ 189907 h 929276"/>
                <a:gd name="connsiteX2347" fmla="*/ 858377 w 898890"/>
                <a:gd name="connsiteY2347" fmla="*/ 192438 h 929276"/>
                <a:gd name="connsiteX2348" fmla="*/ 860910 w 898890"/>
                <a:gd name="connsiteY2348" fmla="*/ 197503 h 929276"/>
                <a:gd name="connsiteX2349" fmla="*/ 863441 w 898890"/>
                <a:gd name="connsiteY2349" fmla="*/ 200035 h 929276"/>
                <a:gd name="connsiteX2350" fmla="*/ 865973 w 898890"/>
                <a:gd name="connsiteY2350" fmla="*/ 202567 h 929276"/>
                <a:gd name="connsiteX2351" fmla="*/ 865973 w 898890"/>
                <a:gd name="connsiteY2351" fmla="*/ 200035 h 929276"/>
                <a:gd name="connsiteX2352" fmla="*/ 868506 w 898890"/>
                <a:gd name="connsiteY2352" fmla="*/ 197503 h 929276"/>
                <a:gd name="connsiteX2353" fmla="*/ 868506 w 898890"/>
                <a:gd name="connsiteY2353" fmla="*/ 194971 h 929276"/>
                <a:gd name="connsiteX2354" fmla="*/ 871038 w 898890"/>
                <a:gd name="connsiteY2354" fmla="*/ 194971 h 929276"/>
                <a:gd name="connsiteX2355" fmla="*/ 873570 w 898890"/>
                <a:gd name="connsiteY2355" fmla="*/ 194971 h 929276"/>
                <a:gd name="connsiteX2356" fmla="*/ 873570 w 898890"/>
                <a:gd name="connsiteY2356" fmla="*/ 197503 h 929276"/>
                <a:gd name="connsiteX2357" fmla="*/ 876102 w 898890"/>
                <a:gd name="connsiteY2357" fmla="*/ 200035 h 929276"/>
                <a:gd name="connsiteX2358" fmla="*/ 876102 w 898890"/>
                <a:gd name="connsiteY2358" fmla="*/ 202567 h 929276"/>
                <a:gd name="connsiteX2359" fmla="*/ 876102 w 898890"/>
                <a:gd name="connsiteY2359" fmla="*/ 205099 h 929276"/>
                <a:gd name="connsiteX2360" fmla="*/ 876102 w 898890"/>
                <a:gd name="connsiteY2360" fmla="*/ 202567 h 929276"/>
                <a:gd name="connsiteX2361" fmla="*/ 878634 w 898890"/>
                <a:gd name="connsiteY2361" fmla="*/ 202567 h 929276"/>
                <a:gd name="connsiteX2362" fmla="*/ 881166 w 898890"/>
                <a:gd name="connsiteY2362" fmla="*/ 202567 h 929276"/>
                <a:gd name="connsiteX2363" fmla="*/ 881166 w 898890"/>
                <a:gd name="connsiteY2363" fmla="*/ 205099 h 929276"/>
                <a:gd name="connsiteX2364" fmla="*/ 883698 w 898890"/>
                <a:gd name="connsiteY2364" fmla="*/ 205099 h 929276"/>
                <a:gd name="connsiteX2365" fmla="*/ 883698 w 898890"/>
                <a:gd name="connsiteY2365" fmla="*/ 207631 h 929276"/>
                <a:gd name="connsiteX2366" fmla="*/ 883698 w 898890"/>
                <a:gd name="connsiteY2366" fmla="*/ 210163 h 929276"/>
                <a:gd name="connsiteX2367" fmla="*/ 883698 w 898890"/>
                <a:gd name="connsiteY2367" fmla="*/ 212695 h 929276"/>
                <a:gd name="connsiteX2368" fmla="*/ 881166 w 898890"/>
                <a:gd name="connsiteY2368" fmla="*/ 212695 h 929276"/>
                <a:gd name="connsiteX2369" fmla="*/ 881166 w 898890"/>
                <a:gd name="connsiteY2369" fmla="*/ 215227 h 929276"/>
                <a:gd name="connsiteX2370" fmla="*/ 878634 w 898890"/>
                <a:gd name="connsiteY2370" fmla="*/ 215227 h 929276"/>
                <a:gd name="connsiteX2371" fmla="*/ 876102 w 898890"/>
                <a:gd name="connsiteY2371" fmla="*/ 215227 h 929276"/>
                <a:gd name="connsiteX2372" fmla="*/ 876102 w 898890"/>
                <a:gd name="connsiteY2372" fmla="*/ 212695 h 929276"/>
                <a:gd name="connsiteX2373" fmla="*/ 873570 w 898890"/>
                <a:gd name="connsiteY2373" fmla="*/ 215227 h 929276"/>
                <a:gd name="connsiteX2374" fmla="*/ 868506 w 898890"/>
                <a:gd name="connsiteY2374" fmla="*/ 215227 h 929276"/>
                <a:gd name="connsiteX2375" fmla="*/ 865973 w 898890"/>
                <a:gd name="connsiteY2375" fmla="*/ 215227 h 929276"/>
                <a:gd name="connsiteX2376" fmla="*/ 858377 w 898890"/>
                <a:gd name="connsiteY2376" fmla="*/ 217759 h 929276"/>
                <a:gd name="connsiteX2377" fmla="*/ 855845 w 898890"/>
                <a:gd name="connsiteY2377" fmla="*/ 217759 h 929276"/>
                <a:gd name="connsiteX2378" fmla="*/ 853313 w 898890"/>
                <a:gd name="connsiteY2378" fmla="*/ 217759 h 929276"/>
                <a:gd name="connsiteX2379" fmla="*/ 853313 w 898890"/>
                <a:gd name="connsiteY2379" fmla="*/ 220292 h 929276"/>
                <a:gd name="connsiteX2380" fmla="*/ 845717 w 898890"/>
                <a:gd name="connsiteY2380" fmla="*/ 234218 h 929276"/>
                <a:gd name="connsiteX2381" fmla="*/ 848249 w 898890"/>
                <a:gd name="connsiteY2381" fmla="*/ 234218 h 929276"/>
                <a:gd name="connsiteX2382" fmla="*/ 848249 w 898890"/>
                <a:gd name="connsiteY2382" fmla="*/ 236750 h 929276"/>
                <a:gd name="connsiteX2383" fmla="*/ 848249 w 898890"/>
                <a:gd name="connsiteY2383" fmla="*/ 239282 h 929276"/>
                <a:gd name="connsiteX2384" fmla="*/ 848249 w 898890"/>
                <a:gd name="connsiteY2384" fmla="*/ 241814 h 929276"/>
                <a:gd name="connsiteX2385" fmla="*/ 848249 w 898890"/>
                <a:gd name="connsiteY2385" fmla="*/ 244346 h 929276"/>
                <a:gd name="connsiteX2386" fmla="*/ 848249 w 898890"/>
                <a:gd name="connsiteY2386" fmla="*/ 246879 h 929276"/>
                <a:gd name="connsiteX2387" fmla="*/ 845717 w 898890"/>
                <a:gd name="connsiteY2387" fmla="*/ 246879 h 929276"/>
                <a:gd name="connsiteX2388" fmla="*/ 848249 w 898890"/>
                <a:gd name="connsiteY2388" fmla="*/ 246879 h 929276"/>
                <a:gd name="connsiteX2389" fmla="*/ 848249 w 898890"/>
                <a:gd name="connsiteY2389" fmla="*/ 249410 h 929276"/>
                <a:gd name="connsiteX2390" fmla="*/ 848249 w 898890"/>
                <a:gd name="connsiteY2390" fmla="*/ 251943 h 929276"/>
                <a:gd name="connsiteX2391" fmla="*/ 848249 w 898890"/>
                <a:gd name="connsiteY2391" fmla="*/ 254475 h 929276"/>
                <a:gd name="connsiteX2392" fmla="*/ 848249 w 898890"/>
                <a:gd name="connsiteY2392" fmla="*/ 257007 h 929276"/>
                <a:gd name="connsiteX2393" fmla="*/ 845717 w 898890"/>
                <a:gd name="connsiteY2393" fmla="*/ 257007 h 929276"/>
                <a:gd name="connsiteX2394" fmla="*/ 845717 w 898890"/>
                <a:gd name="connsiteY2394" fmla="*/ 259539 h 929276"/>
                <a:gd name="connsiteX2395" fmla="*/ 843185 w 898890"/>
                <a:gd name="connsiteY2395" fmla="*/ 257007 h 929276"/>
                <a:gd name="connsiteX2396" fmla="*/ 840653 w 898890"/>
                <a:gd name="connsiteY2396" fmla="*/ 262071 h 929276"/>
                <a:gd name="connsiteX2397" fmla="*/ 840653 w 898890"/>
                <a:gd name="connsiteY2397" fmla="*/ 264603 h 929276"/>
                <a:gd name="connsiteX2398" fmla="*/ 838120 w 898890"/>
                <a:gd name="connsiteY2398" fmla="*/ 264603 h 929276"/>
                <a:gd name="connsiteX2399" fmla="*/ 835589 w 898890"/>
                <a:gd name="connsiteY2399" fmla="*/ 270933 h 929276"/>
                <a:gd name="connsiteX2400" fmla="*/ 838120 w 898890"/>
                <a:gd name="connsiteY2400" fmla="*/ 270933 h 929276"/>
                <a:gd name="connsiteX2401" fmla="*/ 840653 w 898890"/>
                <a:gd name="connsiteY2401" fmla="*/ 277264 h 929276"/>
                <a:gd name="connsiteX2402" fmla="*/ 838120 w 898890"/>
                <a:gd name="connsiteY2402" fmla="*/ 279796 h 929276"/>
                <a:gd name="connsiteX2403" fmla="*/ 838120 w 898890"/>
                <a:gd name="connsiteY2403" fmla="*/ 284860 h 929276"/>
                <a:gd name="connsiteX2404" fmla="*/ 840653 w 898890"/>
                <a:gd name="connsiteY2404" fmla="*/ 284860 h 929276"/>
                <a:gd name="connsiteX2405" fmla="*/ 843185 w 898890"/>
                <a:gd name="connsiteY2405" fmla="*/ 284860 h 929276"/>
                <a:gd name="connsiteX2406" fmla="*/ 843185 w 898890"/>
                <a:gd name="connsiteY2406" fmla="*/ 287392 h 929276"/>
                <a:gd name="connsiteX2407" fmla="*/ 843185 w 898890"/>
                <a:gd name="connsiteY2407" fmla="*/ 289924 h 929276"/>
                <a:gd name="connsiteX2408" fmla="*/ 843185 w 898890"/>
                <a:gd name="connsiteY2408" fmla="*/ 292456 h 929276"/>
                <a:gd name="connsiteX2409" fmla="*/ 845717 w 898890"/>
                <a:gd name="connsiteY2409" fmla="*/ 294988 h 929276"/>
                <a:gd name="connsiteX2410" fmla="*/ 848249 w 898890"/>
                <a:gd name="connsiteY2410" fmla="*/ 300052 h 929276"/>
                <a:gd name="connsiteX2411" fmla="*/ 850781 w 898890"/>
                <a:gd name="connsiteY2411" fmla="*/ 302584 h 929276"/>
                <a:gd name="connsiteX2412" fmla="*/ 853313 w 898890"/>
                <a:gd name="connsiteY2412" fmla="*/ 305117 h 929276"/>
                <a:gd name="connsiteX2413" fmla="*/ 853313 w 898890"/>
                <a:gd name="connsiteY2413" fmla="*/ 307648 h 929276"/>
                <a:gd name="connsiteX2414" fmla="*/ 853313 w 898890"/>
                <a:gd name="connsiteY2414" fmla="*/ 310181 h 929276"/>
                <a:gd name="connsiteX2415" fmla="*/ 853313 w 898890"/>
                <a:gd name="connsiteY2415" fmla="*/ 312713 h 929276"/>
                <a:gd name="connsiteX2416" fmla="*/ 848249 w 898890"/>
                <a:gd name="connsiteY2416" fmla="*/ 317777 h 929276"/>
                <a:gd name="connsiteX2417" fmla="*/ 845717 w 898890"/>
                <a:gd name="connsiteY2417" fmla="*/ 317777 h 929276"/>
                <a:gd name="connsiteX2418" fmla="*/ 845717 w 898890"/>
                <a:gd name="connsiteY2418" fmla="*/ 320309 h 929276"/>
                <a:gd name="connsiteX2419" fmla="*/ 845717 w 898890"/>
                <a:gd name="connsiteY2419" fmla="*/ 325373 h 929276"/>
                <a:gd name="connsiteX2420" fmla="*/ 845717 w 898890"/>
                <a:gd name="connsiteY2420" fmla="*/ 327905 h 929276"/>
                <a:gd name="connsiteX2421" fmla="*/ 848249 w 898890"/>
                <a:gd name="connsiteY2421" fmla="*/ 330437 h 929276"/>
                <a:gd name="connsiteX2422" fmla="*/ 853313 w 898890"/>
                <a:gd name="connsiteY2422" fmla="*/ 335502 h 929276"/>
                <a:gd name="connsiteX2423" fmla="*/ 855845 w 898890"/>
                <a:gd name="connsiteY2423" fmla="*/ 338033 h 929276"/>
                <a:gd name="connsiteX2424" fmla="*/ 860910 w 898890"/>
                <a:gd name="connsiteY2424" fmla="*/ 343098 h 929276"/>
                <a:gd name="connsiteX2425" fmla="*/ 865973 w 898890"/>
                <a:gd name="connsiteY2425" fmla="*/ 348162 h 929276"/>
                <a:gd name="connsiteX2426" fmla="*/ 865973 w 898890"/>
                <a:gd name="connsiteY2426" fmla="*/ 350694 h 929276"/>
                <a:gd name="connsiteX2427" fmla="*/ 868506 w 898890"/>
                <a:gd name="connsiteY2427" fmla="*/ 353226 h 929276"/>
                <a:gd name="connsiteX2428" fmla="*/ 871038 w 898890"/>
                <a:gd name="connsiteY2428" fmla="*/ 353226 h 929276"/>
                <a:gd name="connsiteX2429" fmla="*/ 873570 w 898890"/>
                <a:gd name="connsiteY2429" fmla="*/ 353226 h 929276"/>
                <a:gd name="connsiteX2430" fmla="*/ 876102 w 898890"/>
                <a:gd name="connsiteY2430" fmla="*/ 358290 h 929276"/>
                <a:gd name="connsiteX2431" fmla="*/ 878634 w 898890"/>
                <a:gd name="connsiteY2431" fmla="*/ 360822 h 929276"/>
                <a:gd name="connsiteX2432" fmla="*/ 878634 w 898890"/>
                <a:gd name="connsiteY2432" fmla="*/ 363354 h 929276"/>
                <a:gd name="connsiteX2433" fmla="*/ 881166 w 898890"/>
                <a:gd name="connsiteY2433" fmla="*/ 365887 h 929276"/>
                <a:gd name="connsiteX2434" fmla="*/ 883698 w 898890"/>
                <a:gd name="connsiteY2434" fmla="*/ 365887 h 929276"/>
                <a:gd name="connsiteX2435" fmla="*/ 886231 w 898890"/>
                <a:gd name="connsiteY2435" fmla="*/ 365887 h 929276"/>
                <a:gd name="connsiteX2436" fmla="*/ 886231 w 898890"/>
                <a:gd name="connsiteY2436" fmla="*/ 368419 h 929276"/>
                <a:gd name="connsiteX2437" fmla="*/ 886231 w 898890"/>
                <a:gd name="connsiteY2437" fmla="*/ 370951 h 929276"/>
                <a:gd name="connsiteX2438" fmla="*/ 886231 w 898890"/>
                <a:gd name="connsiteY2438" fmla="*/ 373483 h 929276"/>
                <a:gd name="connsiteX2439" fmla="*/ 883698 w 898890"/>
                <a:gd name="connsiteY2439" fmla="*/ 373483 h 929276"/>
                <a:gd name="connsiteX2440" fmla="*/ 881166 w 898890"/>
                <a:gd name="connsiteY2440" fmla="*/ 378547 h 929276"/>
                <a:gd name="connsiteX2441" fmla="*/ 878634 w 898890"/>
                <a:gd name="connsiteY2441" fmla="*/ 378547 h 929276"/>
                <a:gd name="connsiteX2442" fmla="*/ 876102 w 898890"/>
                <a:gd name="connsiteY2442" fmla="*/ 376015 h 929276"/>
                <a:gd name="connsiteX2443" fmla="*/ 873570 w 898890"/>
                <a:gd name="connsiteY2443" fmla="*/ 376015 h 929276"/>
                <a:gd name="connsiteX2444" fmla="*/ 868506 w 898890"/>
                <a:gd name="connsiteY2444" fmla="*/ 378547 h 929276"/>
                <a:gd name="connsiteX2445" fmla="*/ 863441 w 898890"/>
                <a:gd name="connsiteY2445" fmla="*/ 376015 h 929276"/>
                <a:gd name="connsiteX2446" fmla="*/ 858377 w 898890"/>
                <a:gd name="connsiteY2446" fmla="*/ 376015 h 929276"/>
                <a:gd name="connsiteX2447" fmla="*/ 855845 w 898890"/>
                <a:gd name="connsiteY2447" fmla="*/ 376015 h 929276"/>
                <a:gd name="connsiteX2448" fmla="*/ 855845 w 898890"/>
                <a:gd name="connsiteY2448" fmla="*/ 359556 h 929276"/>
                <a:gd name="connsiteX2449" fmla="*/ 853313 w 898890"/>
                <a:gd name="connsiteY2449" fmla="*/ 359556 h 929276"/>
                <a:gd name="connsiteX2450" fmla="*/ 853313 w 898890"/>
                <a:gd name="connsiteY2450" fmla="*/ 357024 h 929276"/>
                <a:gd name="connsiteX2451" fmla="*/ 850781 w 898890"/>
                <a:gd name="connsiteY2451" fmla="*/ 357024 h 929276"/>
                <a:gd name="connsiteX2452" fmla="*/ 850781 w 898890"/>
                <a:gd name="connsiteY2452" fmla="*/ 354492 h 929276"/>
                <a:gd name="connsiteX2453" fmla="*/ 850781 w 898890"/>
                <a:gd name="connsiteY2453" fmla="*/ 351960 h 929276"/>
                <a:gd name="connsiteX2454" fmla="*/ 848249 w 898890"/>
                <a:gd name="connsiteY2454" fmla="*/ 351960 h 929276"/>
                <a:gd name="connsiteX2455" fmla="*/ 848249 w 898890"/>
                <a:gd name="connsiteY2455" fmla="*/ 349428 h 929276"/>
                <a:gd name="connsiteX2456" fmla="*/ 845717 w 898890"/>
                <a:gd name="connsiteY2456" fmla="*/ 349428 h 929276"/>
                <a:gd name="connsiteX2457" fmla="*/ 848249 w 898890"/>
                <a:gd name="connsiteY2457" fmla="*/ 351960 h 929276"/>
                <a:gd name="connsiteX2458" fmla="*/ 848249 w 898890"/>
                <a:gd name="connsiteY2458" fmla="*/ 354492 h 929276"/>
                <a:gd name="connsiteX2459" fmla="*/ 850781 w 898890"/>
                <a:gd name="connsiteY2459" fmla="*/ 359556 h 929276"/>
                <a:gd name="connsiteX2460" fmla="*/ 850781 w 898890"/>
                <a:gd name="connsiteY2460" fmla="*/ 362089 h 929276"/>
                <a:gd name="connsiteX2461" fmla="*/ 853313 w 898890"/>
                <a:gd name="connsiteY2461" fmla="*/ 362089 h 929276"/>
                <a:gd name="connsiteX2462" fmla="*/ 853313 w 898890"/>
                <a:gd name="connsiteY2462" fmla="*/ 364620 h 929276"/>
                <a:gd name="connsiteX2463" fmla="*/ 850781 w 898890"/>
                <a:gd name="connsiteY2463" fmla="*/ 364620 h 929276"/>
                <a:gd name="connsiteX2464" fmla="*/ 848249 w 898890"/>
                <a:gd name="connsiteY2464" fmla="*/ 364620 h 929276"/>
                <a:gd name="connsiteX2465" fmla="*/ 848249 w 898890"/>
                <a:gd name="connsiteY2465" fmla="*/ 362089 h 929276"/>
                <a:gd name="connsiteX2466" fmla="*/ 845717 w 898890"/>
                <a:gd name="connsiteY2466" fmla="*/ 364620 h 929276"/>
                <a:gd name="connsiteX2467" fmla="*/ 843185 w 898890"/>
                <a:gd name="connsiteY2467" fmla="*/ 364620 h 929276"/>
                <a:gd name="connsiteX2468" fmla="*/ 840653 w 898890"/>
                <a:gd name="connsiteY2468" fmla="*/ 367153 h 929276"/>
                <a:gd name="connsiteX2469" fmla="*/ 840653 w 898890"/>
                <a:gd name="connsiteY2469" fmla="*/ 369685 h 929276"/>
                <a:gd name="connsiteX2470" fmla="*/ 840653 w 898890"/>
                <a:gd name="connsiteY2470" fmla="*/ 372217 h 929276"/>
                <a:gd name="connsiteX2471" fmla="*/ 838120 w 898890"/>
                <a:gd name="connsiteY2471" fmla="*/ 381079 h 929276"/>
                <a:gd name="connsiteX2472" fmla="*/ 835589 w 898890"/>
                <a:gd name="connsiteY2472" fmla="*/ 383611 h 929276"/>
                <a:gd name="connsiteX2473" fmla="*/ 833057 w 898890"/>
                <a:gd name="connsiteY2473" fmla="*/ 388675 h 929276"/>
                <a:gd name="connsiteX2474" fmla="*/ 833057 w 898890"/>
                <a:gd name="connsiteY2474" fmla="*/ 393740 h 929276"/>
                <a:gd name="connsiteX2475" fmla="*/ 833057 w 898890"/>
                <a:gd name="connsiteY2475" fmla="*/ 396272 h 929276"/>
                <a:gd name="connsiteX2476" fmla="*/ 833057 w 898890"/>
                <a:gd name="connsiteY2476" fmla="*/ 398804 h 929276"/>
                <a:gd name="connsiteX2477" fmla="*/ 833057 w 898890"/>
                <a:gd name="connsiteY2477" fmla="*/ 401336 h 929276"/>
                <a:gd name="connsiteX2478" fmla="*/ 833057 w 898890"/>
                <a:gd name="connsiteY2478" fmla="*/ 403868 h 929276"/>
                <a:gd name="connsiteX2479" fmla="*/ 833057 w 898890"/>
                <a:gd name="connsiteY2479" fmla="*/ 406400 h 929276"/>
                <a:gd name="connsiteX2480" fmla="*/ 830524 w 898890"/>
                <a:gd name="connsiteY2480" fmla="*/ 408932 h 929276"/>
                <a:gd name="connsiteX2481" fmla="*/ 830524 w 898890"/>
                <a:gd name="connsiteY2481" fmla="*/ 411464 h 929276"/>
                <a:gd name="connsiteX2482" fmla="*/ 830524 w 898890"/>
                <a:gd name="connsiteY2482" fmla="*/ 413996 h 929276"/>
                <a:gd name="connsiteX2483" fmla="*/ 833057 w 898890"/>
                <a:gd name="connsiteY2483" fmla="*/ 416528 h 929276"/>
                <a:gd name="connsiteX2484" fmla="*/ 833057 w 898890"/>
                <a:gd name="connsiteY2484" fmla="*/ 419061 h 929276"/>
                <a:gd name="connsiteX2485" fmla="*/ 830524 w 898890"/>
                <a:gd name="connsiteY2485" fmla="*/ 421592 h 929276"/>
                <a:gd name="connsiteX2486" fmla="*/ 830524 w 898890"/>
                <a:gd name="connsiteY2486" fmla="*/ 426657 h 929276"/>
                <a:gd name="connsiteX2487" fmla="*/ 833057 w 898890"/>
                <a:gd name="connsiteY2487" fmla="*/ 424125 h 929276"/>
                <a:gd name="connsiteX2488" fmla="*/ 835589 w 898890"/>
                <a:gd name="connsiteY2488" fmla="*/ 421592 h 929276"/>
                <a:gd name="connsiteX2489" fmla="*/ 838120 w 898890"/>
                <a:gd name="connsiteY2489" fmla="*/ 421592 h 929276"/>
                <a:gd name="connsiteX2490" fmla="*/ 835589 w 898890"/>
                <a:gd name="connsiteY2490" fmla="*/ 430455 h 929276"/>
                <a:gd name="connsiteX2491" fmla="*/ 838120 w 898890"/>
                <a:gd name="connsiteY2491" fmla="*/ 435519 h 929276"/>
                <a:gd name="connsiteX2492" fmla="*/ 838120 w 898890"/>
                <a:gd name="connsiteY2492" fmla="*/ 438051 h 929276"/>
                <a:gd name="connsiteX2493" fmla="*/ 830524 w 898890"/>
                <a:gd name="connsiteY2493" fmla="*/ 440583 h 929276"/>
                <a:gd name="connsiteX2494" fmla="*/ 830524 w 898890"/>
                <a:gd name="connsiteY2494" fmla="*/ 443115 h 929276"/>
                <a:gd name="connsiteX2495" fmla="*/ 827992 w 898890"/>
                <a:gd name="connsiteY2495" fmla="*/ 445647 h 929276"/>
                <a:gd name="connsiteX2496" fmla="*/ 825460 w 898890"/>
                <a:gd name="connsiteY2496" fmla="*/ 445647 h 929276"/>
                <a:gd name="connsiteX2497" fmla="*/ 822928 w 898890"/>
                <a:gd name="connsiteY2497" fmla="*/ 445647 h 929276"/>
                <a:gd name="connsiteX2498" fmla="*/ 820396 w 898890"/>
                <a:gd name="connsiteY2498" fmla="*/ 445647 h 929276"/>
                <a:gd name="connsiteX2499" fmla="*/ 820396 w 898890"/>
                <a:gd name="connsiteY2499" fmla="*/ 448179 h 929276"/>
                <a:gd name="connsiteX2500" fmla="*/ 817864 w 898890"/>
                <a:gd name="connsiteY2500" fmla="*/ 453244 h 929276"/>
                <a:gd name="connsiteX2501" fmla="*/ 815332 w 898890"/>
                <a:gd name="connsiteY2501" fmla="*/ 455776 h 929276"/>
                <a:gd name="connsiteX2502" fmla="*/ 815332 w 898890"/>
                <a:gd name="connsiteY2502" fmla="*/ 458308 h 929276"/>
                <a:gd name="connsiteX2503" fmla="*/ 812799 w 898890"/>
                <a:gd name="connsiteY2503" fmla="*/ 460840 h 929276"/>
                <a:gd name="connsiteX2504" fmla="*/ 810268 w 898890"/>
                <a:gd name="connsiteY2504" fmla="*/ 460840 h 929276"/>
                <a:gd name="connsiteX2505" fmla="*/ 807736 w 898890"/>
                <a:gd name="connsiteY2505" fmla="*/ 460840 h 929276"/>
                <a:gd name="connsiteX2506" fmla="*/ 805203 w 898890"/>
                <a:gd name="connsiteY2506" fmla="*/ 454510 h 929276"/>
                <a:gd name="connsiteX2507" fmla="*/ 805203 w 898890"/>
                <a:gd name="connsiteY2507" fmla="*/ 451977 h 929276"/>
                <a:gd name="connsiteX2508" fmla="*/ 807736 w 898890"/>
                <a:gd name="connsiteY2508" fmla="*/ 451977 h 929276"/>
                <a:gd name="connsiteX2509" fmla="*/ 807736 w 898890"/>
                <a:gd name="connsiteY2509" fmla="*/ 449446 h 929276"/>
                <a:gd name="connsiteX2510" fmla="*/ 805203 w 898890"/>
                <a:gd name="connsiteY2510" fmla="*/ 449446 h 929276"/>
                <a:gd name="connsiteX2511" fmla="*/ 805203 w 898890"/>
                <a:gd name="connsiteY2511" fmla="*/ 451977 h 929276"/>
                <a:gd name="connsiteX2512" fmla="*/ 805203 w 898890"/>
                <a:gd name="connsiteY2512" fmla="*/ 454510 h 929276"/>
                <a:gd name="connsiteX2513" fmla="*/ 805203 w 898890"/>
                <a:gd name="connsiteY2513" fmla="*/ 457042 h 929276"/>
                <a:gd name="connsiteX2514" fmla="*/ 807736 w 898890"/>
                <a:gd name="connsiteY2514" fmla="*/ 462106 h 929276"/>
                <a:gd name="connsiteX2515" fmla="*/ 807736 w 898890"/>
                <a:gd name="connsiteY2515" fmla="*/ 464638 h 929276"/>
                <a:gd name="connsiteX2516" fmla="*/ 807736 w 898890"/>
                <a:gd name="connsiteY2516" fmla="*/ 467170 h 929276"/>
                <a:gd name="connsiteX2517" fmla="*/ 805203 w 898890"/>
                <a:gd name="connsiteY2517" fmla="*/ 467170 h 929276"/>
                <a:gd name="connsiteX2518" fmla="*/ 802671 w 898890"/>
                <a:gd name="connsiteY2518" fmla="*/ 467170 h 929276"/>
                <a:gd name="connsiteX2519" fmla="*/ 802671 w 898890"/>
                <a:gd name="connsiteY2519" fmla="*/ 469702 h 929276"/>
                <a:gd name="connsiteX2520" fmla="*/ 800139 w 898890"/>
                <a:gd name="connsiteY2520" fmla="*/ 469702 h 929276"/>
                <a:gd name="connsiteX2521" fmla="*/ 797608 w 898890"/>
                <a:gd name="connsiteY2521" fmla="*/ 472234 h 929276"/>
                <a:gd name="connsiteX2522" fmla="*/ 797608 w 898890"/>
                <a:gd name="connsiteY2522" fmla="*/ 474766 h 929276"/>
                <a:gd name="connsiteX2523" fmla="*/ 800139 w 898890"/>
                <a:gd name="connsiteY2523" fmla="*/ 474766 h 929276"/>
                <a:gd name="connsiteX2524" fmla="*/ 800139 w 898890"/>
                <a:gd name="connsiteY2524" fmla="*/ 477298 h 929276"/>
                <a:gd name="connsiteX2525" fmla="*/ 797608 w 898890"/>
                <a:gd name="connsiteY2525" fmla="*/ 479831 h 929276"/>
                <a:gd name="connsiteX2526" fmla="*/ 792543 w 898890"/>
                <a:gd name="connsiteY2526" fmla="*/ 482363 h 929276"/>
                <a:gd name="connsiteX2527" fmla="*/ 790011 w 898890"/>
                <a:gd name="connsiteY2527" fmla="*/ 482363 h 929276"/>
                <a:gd name="connsiteX2528" fmla="*/ 787479 w 898890"/>
                <a:gd name="connsiteY2528" fmla="*/ 484895 h 929276"/>
                <a:gd name="connsiteX2529" fmla="*/ 787479 w 898890"/>
                <a:gd name="connsiteY2529" fmla="*/ 487427 h 929276"/>
                <a:gd name="connsiteX2530" fmla="*/ 790011 w 898890"/>
                <a:gd name="connsiteY2530" fmla="*/ 487427 h 929276"/>
                <a:gd name="connsiteX2531" fmla="*/ 792543 w 898890"/>
                <a:gd name="connsiteY2531" fmla="*/ 484895 h 929276"/>
                <a:gd name="connsiteX2532" fmla="*/ 795075 w 898890"/>
                <a:gd name="connsiteY2532" fmla="*/ 484895 h 929276"/>
                <a:gd name="connsiteX2533" fmla="*/ 795075 w 898890"/>
                <a:gd name="connsiteY2533" fmla="*/ 487427 h 929276"/>
                <a:gd name="connsiteX2534" fmla="*/ 795075 w 898890"/>
                <a:gd name="connsiteY2534" fmla="*/ 492491 h 929276"/>
                <a:gd name="connsiteX2535" fmla="*/ 795075 w 898890"/>
                <a:gd name="connsiteY2535" fmla="*/ 497555 h 929276"/>
                <a:gd name="connsiteX2536" fmla="*/ 795075 w 898890"/>
                <a:gd name="connsiteY2536" fmla="*/ 500087 h 929276"/>
                <a:gd name="connsiteX2537" fmla="*/ 792543 w 898890"/>
                <a:gd name="connsiteY2537" fmla="*/ 500087 h 929276"/>
                <a:gd name="connsiteX2538" fmla="*/ 790011 w 898890"/>
                <a:gd name="connsiteY2538" fmla="*/ 502619 h 929276"/>
                <a:gd name="connsiteX2539" fmla="*/ 792543 w 898890"/>
                <a:gd name="connsiteY2539" fmla="*/ 507684 h 929276"/>
                <a:gd name="connsiteX2540" fmla="*/ 795075 w 898890"/>
                <a:gd name="connsiteY2540" fmla="*/ 507684 h 929276"/>
                <a:gd name="connsiteX2541" fmla="*/ 795075 w 898890"/>
                <a:gd name="connsiteY2541" fmla="*/ 505151 h 929276"/>
                <a:gd name="connsiteX2542" fmla="*/ 797608 w 898890"/>
                <a:gd name="connsiteY2542" fmla="*/ 505151 h 929276"/>
                <a:gd name="connsiteX2543" fmla="*/ 800139 w 898890"/>
                <a:gd name="connsiteY2543" fmla="*/ 505151 h 929276"/>
                <a:gd name="connsiteX2544" fmla="*/ 800139 w 898890"/>
                <a:gd name="connsiteY2544" fmla="*/ 507684 h 929276"/>
                <a:gd name="connsiteX2545" fmla="*/ 800139 w 898890"/>
                <a:gd name="connsiteY2545" fmla="*/ 510215 h 929276"/>
                <a:gd name="connsiteX2546" fmla="*/ 800139 w 898890"/>
                <a:gd name="connsiteY2546" fmla="*/ 512748 h 929276"/>
                <a:gd name="connsiteX2547" fmla="*/ 800139 w 898890"/>
                <a:gd name="connsiteY2547" fmla="*/ 517812 h 929276"/>
                <a:gd name="connsiteX2548" fmla="*/ 800139 w 898890"/>
                <a:gd name="connsiteY2548" fmla="*/ 520344 h 929276"/>
                <a:gd name="connsiteX2549" fmla="*/ 797608 w 898890"/>
                <a:gd name="connsiteY2549" fmla="*/ 520344 h 929276"/>
                <a:gd name="connsiteX2550" fmla="*/ 797608 w 898890"/>
                <a:gd name="connsiteY2550" fmla="*/ 522876 h 929276"/>
                <a:gd name="connsiteX2551" fmla="*/ 795075 w 898890"/>
                <a:gd name="connsiteY2551" fmla="*/ 522876 h 929276"/>
                <a:gd name="connsiteX2552" fmla="*/ 795075 w 898890"/>
                <a:gd name="connsiteY2552" fmla="*/ 520344 h 929276"/>
                <a:gd name="connsiteX2553" fmla="*/ 790011 w 898890"/>
                <a:gd name="connsiteY2553" fmla="*/ 520344 h 929276"/>
                <a:gd name="connsiteX2554" fmla="*/ 790011 w 898890"/>
                <a:gd name="connsiteY2554" fmla="*/ 525408 h 929276"/>
                <a:gd name="connsiteX2555" fmla="*/ 792543 w 898890"/>
                <a:gd name="connsiteY2555" fmla="*/ 527940 h 929276"/>
                <a:gd name="connsiteX2556" fmla="*/ 792543 w 898890"/>
                <a:gd name="connsiteY2556" fmla="*/ 534270 h 929276"/>
                <a:gd name="connsiteX2557" fmla="*/ 792543 w 898890"/>
                <a:gd name="connsiteY2557" fmla="*/ 536802 h 929276"/>
                <a:gd name="connsiteX2558" fmla="*/ 792543 w 898890"/>
                <a:gd name="connsiteY2558" fmla="*/ 539335 h 929276"/>
                <a:gd name="connsiteX2559" fmla="*/ 790011 w 898890"/>
                <a:gd name="connsiteY2559" fmla="*/ 541867 h 929276"/>
                <a:gd name="connsiteX2560" fmla="*/ 792543 w 898890"/>
                <a:gd name="connsiteY2560" fmla="*/ 541867 h 929276"/>
                <a:gd name="connsiteX2561" fmla="*/ 792543 w 898890"/>
                <a:gd name="connsiteY2561" fmla="*/ 544399 h 929276"/>
                <a:gd name="connsiteX2562" fmla="*/ 792543 w 898890"/>
                <a:gd name="connsiteY2562" fmla="*/ 553261 h 929276"/>
                <a:gd name="connsiteX2563" fmla="*/ 792543 w 898890"/>
                <a:gd name="connsiteY2563" fmla="*/ 550729 h 929276"/>
                <a:gd name="connsiteX2564" fmla="*/ 795075 w 898890"/>
                <a:gd name="connsiteY2564" fmla="*/ 550729 h 929276"/>
                <a:gd name="connsiteX2565" fmla="*/ 795075 w 898890"/>
                <a:gd name="connsiteY2565" fmla="*/ 553261 h 929276"/>
                <a:gd name="connsiteX2566" fmla="*/ 795075 w 898890"/>
                <a:gd name="connsiteY2566" fmla="*/ 555793 h 929276"/>
                <a:gd name="connsiteX2567" fmla="*/ 792543 w 898890"/>
                <a:gd name="connsiteY2567" fmla="*/ 558325 h 929276"/>
                <a:gd name="connsiteX2568" fmla="*/ 795075 w 898890"/>
                <a:gd name="connsiteY2568" fmla="*/ 563389 h 929276"/>
                <a:gd name="connsiteX2569" fmla="*/ 795075 w 898890"/>
                <a:gd name="connsiteY2569" fmla="*/ 560857 h 929276"/>
                <a:gd name="connsiteX2570" fmla="*/ 797608 w 898890"/>
                <a:gd name="connsiteY2570" fmla="*/ 560857 h 929276"/>
                <a:gd name="connsiteX2571" fmla="*/ 800139 w 898890"/>
                <a:gd name="connsiteY2571" fmla="*/ 560857 h 929276"/>
                <a:gd name="connsiteX2572" fmla="*/ 802671 w 898890"/>
                <a:gd name="connsiteY2572" fmla="*/ 563389 h 929276"/>
                <a:gd name="connsiteX2573" fmla="*/ 802671 w 898890"/>
                <a:gd name="connsiteY2573" fmla="*/ 565921 h 929276"/>
                <a:gd name="connsiteX2574" fmla="*/ 802671 w 898890"/>
                <a:gd name="connsiteY2574" fmla="*/ 568454 h 929276"/>
                <a:gd name="connsiteX2575" fmla="*/ 800139 w 898890"/>
                <a:gd name="connsiteY2575" fmla="*/ 568454 h 929276"/>
                <a:gd name="connsiteX2576" fmla="*/ 800139 w 898890"/>
                <a:gd name="connsiteY2576" fmla="*/ 570986 h 929276"/>
                <a:gd name="connsiteX2577" fmla="*/ 797608 w 898890"/>
                <a:gd name="connsiteY2577" fmla="*/ 570986 h 929276"/>
                <a:gd name="connsiteX2578" fmla="*/ 795075 w 898890"/>
                <a:gd name="connsiteY2578" fmla="*/ 570986 h 929276"/>
                <a:gd name="connsiteX2579" fmla="*/ 795075 w 898890"/>
                <a:gd name="connsiteY2579" fmla="*/ 568454 h 929276"/>
                <a:gd name="connsiteX2580" fmla="*/ 795075 w 898890"/>
                <a:gd name="connsiteY2580" fmla="*/ 570986 h 929276"/>
                <a:gd name="connsiteX2581" fmla="*/ 795075 w 898890"/>
                <a:gd name="connsiteY2581" fmla="*/ 573518 h 929276"/>
                <a:gd name="connsiteX2582" fmla="*/ 795075 w 898890"/>
                <a:gd name="connsiteY2582" fmla="*/ 578582 h 929276"/>
                <a:gd name="connsiteX2583" fmla="*/ 795075 w 898890"/>
                <a:gd name="connsiteY2583" fmla="*/ 583646 h 929276"/>
                <a:gd name="connsiteX2584" fmla="*/ 790011 w 898890"/>
                <a:gd name="connsiteY2584" fmla="*/ 588710 h 929276"/>
                <a:gd name="connsiteX2585" fmla="*/ 787479 w 898890"/>
                <a:gd name="connsiteY2585" fmla="*/ 591242 h 929276"/>
                <a:gd name="connsiteX2586" fmla="*/ 787479 w 898890"/>
                <a:gd name="connsiteY2586" fmla="*/ 588710 h 929276"/>
                <a:gd name="connsiteX2587" fmla="*/ 787479 w 898890"/>
                <a:gd name="connsiteY2587" fmla="*/ 586178 h 929276"/>
                <a:gd name="connsiteX2588" fmla="*/ 787479 w 898890"/>
                <a:gd name="connsiteY2588" fmla="*/ 583646 h 929276"/>
                <a:gd name="connsiteX2589" fmla="*/ 787479 w 898890"/>
                <a:gd name="connsiteY2589" fmla="*/ 581114 h 929276"/>
                <a:gd name="connsiteX2590" fmla="*/ 787479 w 898890"/>
                <a:gd name="connsiteY2590" fmla="*/ 578582 h 929276"/>
                <a:gd name="connsiteX2591" fmla="*/ 784947 w 898890"/>
                <a:gd name="connsiteY2591" fmla="*/ 578582 h 929276"/>
                <a:gd name="connsiteX2592" fmla="*/ 784947 w 898890"/>
                <a:gd name="connsiteY2592" fmla="*/ 576050 h 929276"/>
                <a:gd name="connsiteX2593" fmla="*/ 784947 w 898890"/>
                <a:gd name="connsiteY2593" fmla="*/ 573518 h 929276"/>
                <a:gd name="connsiteX2594" fmla="*/ 779883 w 898890"/>
                <a:gd name="connsiteY2594" fmla="*/ 570986 h 929276"/>
                <a:gd name="connsiteX2595" fmla="*/ 777350 w 898890"/>
                <a:gd name="connsiteY2595" fmla="*/ 570986 h 929276"/>
                <a:gd name="connsiteX2596" fmla="*/ 777350 w 898890"/>
                <a:gd name="connsiteY2596" fmla="*/ 573518 h 929276"/>
                <a:gd name="connsiteX2597" fmla="*/ 774818 w 898890"/>
                <a:gd name="connsiteY2597" fmla="*/ 573518 h 929276"/>
                <a:gd name="connsiteX2598" fmla="*/ 774818 w 898890"/>
                <a:gd name="connsiteY2598" fmla="*/ 576050 h 929276"/>
                <a:gd name="connsiteX2599" fmla="*/ 767222 w 898890"/>
                <a:gd name="connsiteY2599" fmla="*/ 578582 h 929276"/>
                <a:gd name="connsiteX2600" fmla="*/ 762158 w 898890"/>
                <a:gd name="connsiteY2600" fmla="*/ 581114 h 929276"/>
                <a:gd name="connsiteX2601" fmla="*/ 759626 w 898890"/>
                <a:gd name="connsiteY2601" fmla="*/ 583646 h 929276"/>
                <a:gd name="connsiteX2602" fmla="*/ 754562 w 898890"/>
                <a:gd name="connsiteY2602" fmla="*/ 586178 h 929276"/>
                <a:gd name="connsiteX2603" fmla="*/ 749497 w 898890"/>
                <a:gd name="connsiteY2603" fmla="*/ 588710 h 929276"/>
                <a:gd name="connsiteX2604" fmla="*/ 746966 w 898890"/>
                <a:gd name="connsiteY2604" fmla="*/ 588710 h 929276"/>
                <a:gd name="connsiteX2605" fmla="*/ 746966 w 898890"/>
                <a:gd name="connsiteY2605" fmla="*/ 591242 h 929276"/>
                <a:gd name="connsiteX2606" fmla="*/ 744434 w 898890"/>
                <a:gd name="connsiteY2606" fmla="*/ 591242 h 929276"/>
                <a:gd name="connsiteX2607" fmla="*/ 741901 w 898890"/>
                <a:gd name="connsiteY2607" fmla="*/ 593774 h 929276"/>
                <a:gd name="connsiteX2608" fmla="*/ 739369 w 898890"/>
                <a:gd name="connsiteY2608" fmla="*/ 596307 h 929276"/>
                <a:gd name="connsiteX2609" fmla="*/ 736837 w 898890"/>
                <a:gd name="connsiteY2609" fmla="*/ 596307 h 929276"/>
                <a:gd name="connsiteX2610" fmla="*/ 734305 w 898890"/>
                <a:gd name="connsiteY2610" fmla="*/ 596307 h 929276"/>
                <a:gd name="connsiteX2611" fmla="*/ 734305 w 898890"/>
                <a:gd name="connsiteY2611" fmla="*/ 593774 h 929276"/>
                <a:gd name="connsiteX2612" fmla="*/ 734305 w 898890"/>
                <a:gd name="connsiteY2612" fmla="*/ 574784 h 929276"/>
                <a:gd name="connsiteX2613" fmla="*/ 734305 w 898890"/>
                <a:gd name="connsiteY2613" fmla="*/ 568454 h 929276"/>
                <a:gd name="connsiteX2614" fmla="*/ 734305 w 898890"/>
                <a:gd name="connsiteY2614" fmla="*/ 562123 h 929276"/>
                <a:gd name="connsiteX2615" fmla="*/ 734305 w 898890"/>
                <a:gd name="connsiteY2615" fmla="*/ 559591 h 929276"/>
                <a:gd name="connsiteX2616" fmla="*/ 734305 w 898890"/>
                <a:gd name="connsiteY2616" fmla="*/ 557059 h 929276"/>
                <a:gd name="connsiteX2617" fmla="*/ 731773 w 898890"/>
                <a:gd name="connsiteY2617" fmla="*/ 551995 h 929276"/>
                <a:gd name="connsiteX2618" fmla="*/ 729241 w 898890"/>
                <a:gd name="connsiteY2618" fmla="*/ 551995 h 929276"/>
                <a:gd name="connsiteX2619" fmla="*/ 726709 w 898890"/>
                <a:gd name="connsiteY2619" fmla="*/ 549463 h 929276"/>
                <a:gd name="connsiteX2620" fmla="*/ 724176 w 898890"/>
                <a:gd name="connsiteY2620" fmla="*/ 549463 h 929276"/>
                <a:gd name="connsiteX2621" fmla="*/ 724176 w 898890"/>
                <a:gd name="connsiteY2621" fmla="*/ 546931 h 929276"/>
                <a:gd name="connsiteX2622" fmla="*/ 721645 w 898890"/>
                <a:gd name="connsiteY2622" fmla="*/ 546931 h 929276"/>
                <a:gd name="connsiteX2623" fmla="*/ 719113 w 898890"/>
                <a:gd name="connsiteY2623" fmla="*/ 544399 h 929276"/>
                <a:gd name="connsiteX2624" fmla="*/ 716580 w 898890"/>
                <a:gd name="connsiteY2624" fmla="*/ 544399 h 929276"/>
                <a:gd name="connsiteX2625" fmla="*/ 714048 w 898890"/>
                <a:gd name="connsiteY2625" fmla="*/ 544399 h 929276"/>
                <a:gd name="connsiteX2626" fmla="*/ 708984 w 898890"/>
                <a:gd name="connsiteY2626" fmla="*/ 549463 h 929276"/>
                <a:gd name="connsiteX2627" fmla="*/ 706452 w 898890"/>
                <a:gd name="connsiteY2627" fmla="*/ 549463 h 929276"/>
                <a:gd name="connsiteX2628" fmla="*/ 703920 w 898890"/>
                <a:gd name="connsiteY2628" fmla="*/ 549463 h 929276"/>
                <a:gd name="connsiteX2629" fmla="*/ 701388 w 898890"/>
                <a:gd name="connsiteY2629" fmla="*/ 549463 h 929276"/>
                <a:gd name="connsiteX2630" fmla="*/ 703920 w 898890"/>
                <a:gd name="connsiteY2630" fmla="*/ 549463 h 929276"/>
                <a:gd name="connsiteX2631" fmla="*/ 703920 w 898890"/>
                <a:gd name="connsiteY2631" fmla="*/ 546931 h 929276"/>
                <a:gd name="connsiteX2632" fmla="*/ 703920 w 898890"/>
                <a:gd name="connsiteY2632" fmla="*/ 544399 h 929276"/>
                <a:gd name="connsiteX2633" fmla="*/ 703920 w 898890"/>
                <a:gd name="connsiteY2633" fmla="*/ 541867 h 929276"/>
                <a:gd name="connsiteX2634" fmla="*/ 703920 w 898890"/>
                <a:gd name="connsiteY2634" fmla="*/ 539335 h 929276"/>
                <a:gd name="connsiteX2635" fmla="*/ 703920 w 898890"/>
                <a:gd name="connsiteY2635" fmla="*/ 536802 h 929276"/>
                <a:gd name="connsiteX2636" fmla="*/ 703920 w 898890"/>
                <a:gd name="connsiteY2636" fmla="*/ 534270 h 929276"/>
                <a:gd name="connsiteX2637" fmla="*/ 701388 w 898890"/>
                <a:gd name="connsiteY2637" fmla="*/ 536802 h 929276"/>
                <a:gd name="connsiteX2638" fmla="*/ 698855 w 898890"/>
                <a:gd name="connsiteY2638" fmla="*/ 536802 h 929276"/>
                <a:gd name="connsiteX2639" fmla="*/ 698855 w 898890"/>
                <a:gd name="connsiteY2639" fmla="*/ 539335 h 929276"/>
                <a:gd name="connsiteX2640" fmla="*/ 696324 w 898890"/>
                <a:gd name="connsiteY2640" fmla="*/ 539335 h 929276"/>
                <a:gd name="connsiteX2641" fmla="*/ 693792 w 898890"/>
                <a:gd name="connsiteY2641" fmla="*/ 539335 h 929276"/>
                <a:gd name="connsiteX2642" fmla="*/ 691260 w 898890"/>
                <a:gd name="connsiteY2642" fmla="*/ 536802 h 929276"/>
                <a:gd name="connsiteX2643" fmla="*/ 691260 w 898890"/>
                <a:gd name="connsiteY2643" fmla="*/ 534270 h 929276"/>
                <a:gd name="connsiteX2644" fmla="*/ 686195 w 898890"/>
                <a:gd name="connsiteY2644" fmla="*/ 531738 h 929276"/>
                <a:gd name="connsiteX2645" fmla="*/ 683664 w 898890"/>
                <a:gd name="connsiteY2645" fmla="*/ 526674 h 929276"/>
                <a:gd name="connsiteX2646" fmla="*/ 681131 w 898890"/>
                <a:gd name="connsiteY2646" fmla="*/ 529206 h 929276"/>
                <a:gd name="connsiteX2647" fmla="*/ 681131 w 898890"/>
                <a:gd name="connsiteY2647" fmla="*/ 531738 h 929276"/>
                <a:gd name="connsiteX2648" fmla="*/ 681131 w 898890"/>
                <a:gd name="connsiteY2648" fmla="*/ 534270 h 929276"/>
                <a:gd name="connsiteX2649" fmla="*/ 681131 w 898890"/>
                <a:gd name="connsiteY2649" fmla="*/ 536802 h 929276"/>
                <a:gd name="connsiteX2650" fmla="*/ 678599 w 898890"/>
                <a:gd name="connsiteY2650" fmla="*/ 536802 h 929276"/>
                <a:gd name="connsiteX2651" fmla="*/ 676067 w 898890"/>
                <a:gd name="connsiteY2651" fmla="*/ 539335 h 929276"/>
                <a:gd name="connsiteX2652" fmla="*/ 676067 w 898890"/>
                <a:gd name="connsiteY2652" fmla="*/ 541867 h 929276"/>
                <a:gd name="connsiteX2653" fmla="*/ 673535 w 898890"/>
                <a:gd name="connsiteY2653" fmla="*/ 541867 h 929276"/>
                <a:gd name="connsiteX2654" fmla="*/ 671003 w 898890"/>
                <a:gd name="connsiteY2654" fmla="*/ 544399 h 929276"/>
                <a:gd name="connsiteX2655" fmla="*/ 671003 w 898890"/>
                <a:gd name="connsiteY2655" fmla="*/ 546931 h 929276"/>
                <a:gd name="connsiteX2656" fmla="*/ 668471 w 898890"/>
                <a:gd name="connsiteY2656" fmla="*/ 546931 h 929276"/>
                <a:gd name="connsiteX2657" fmla="*/ 665939 w 898890"/>
                <a:gd name="connsiteY2657" fmla="*/ 549463 h 929276"/>
                <a:gd name="connsiteX2658" fmla="*/ 663406 w 898890"/>
                <a:gd name="connsiteY2658" fmla="*/ 546931 h 929276"/>
                <a:gd name="connsiteX2659" fmla="*/ 660874 w 898890"/>
                <a:gd name="connsiteY2659" fmla="*/ 544399 h 929276"/>
                <a:gd name="connsiteX2660" fmla="*/ 658343 w 898890"/>
                <a:gd name="connsiteY2660" fmla="*/ 544399 h 929276"/>
                <a:gd name="connsiteX2661" fmla="*/ 658343 w 898890"/>
                <a:gd name="connsiteY2661" fmla="*/ 541867 h 929276"/>
                <a:gd name="connsiteX2662" fmla="*/ 655810 w 898890"/>
                <a:gd name="connsiteY2662" fmla="*/ 541867 h 929276"/>
                <a:gd name="connsiteX2663" fmla="*/ 653278 w 898890"/>
                <a:gd name="connsiteY2663" fmla="*/ 541867 h 929276"/>
                <a:gd name="connsiteX2664" fmla="*/ 653278 w 898890"/>
                <a:gd name="connsiteY2664" fmla="*/ 544399 h 929276"/>
                <a:gd name="connsiteX2665" fmla="*/ 650746 w 898890"/>
                <a:gd name="connsiteY2665" fmla="*/ 544399 h 929276"/>
                <a:gd name="connsiteX2666" fmla="*/ 648214 w 898890"/>
                <a:gd name="connsiteY2666" fmla="*/ 546931 h 929276"/>
                <a:gd name="connsiteX2667" fmla="*/ 645682 w 898890"/>
                <a:gd name="connsiteY2667" fmla="*/ 551995 h 929276"/>
                <a:gd name="connsiteX2668" fmla="*/ 643150 w 898890"/>
                <a:gd name="connsiteY2668" fmla="*/ 554527 h 929276"/>
                <a:gd name="connsiteX2669" fmla="*/ 640618 w 898890"/>
                <a:gd name="connsiteY2669" fmla="*/ 554527 h 929276"/>
                <a:gd name="connsiteX2670" fmla="*/ 638086 w 898890"/>
                <a:gd name="connsiteY2670" fmla="*/ 551995 h 929276"/>
                <a:gd name="connsiteX2671" fmla="*/ 640618 w 898890"/>
                <a:gd name="connsiteY2671" fmla="*/ 551995 h 929276"/>
                <a:gd name="connsiteX2672" fmla="*/ 640618 w 898890"/>
                <a:gd name="connsiteY2672" fmla="*/ 549463 h 929276"/>
                <a:gd name="connsiteX2673" fmla="*/ 640618 w 898890"/>
                <a:gd name="connsiteY2673" fmla="*/ 546931 h 929276"/>
                <a:gd name="connsiteX2674" fmla="*/ 640618 w 898890"/>
                <a:gd name="connsiteY2674" fmla="*/ 544399 h 929276"/>
                <a:gd name="connsiteX2675" fmla="*/ 640618 w 898890"/>
                <a:gd name="connsiteY2675" fmla="*/ 541867 h 929276"/>
                <a:gd name="connsiteX2676" fmla="*/ 640618 w 898890"/>
                <a:gd name="connsiteY2676" fmla="*/ 539335 h 929276"/>
                <a:gd name="connsiteX2677" fmla="*/ 640618 w 898890"/>
                <a:gd name="connsiteY2677" fmla="*/ 536802 h 929276"/>
                <a:gd name="connsiteX2678" fmla="*/ 640618 w 898890"/>
                <a:gd name="connsiteY2678" fmla="*/ 534270 h 929276"/>
                <a:gd name="connsiteX2679" fmla="*/ 640618 w 898890"/>
                <a:gd name="connsiteY2679" fmla="*/ 531738 h 929276"/>
                <a:gd name="connsiteX2680" fmla="*/ 640618 w 898890"/>
                <a:gd name="connsiteY2680" fmla="*/ 529206 h 929276"/>
                <a:gd name="connsiteX2681" fmla="*/ 638086 w 898890"/>
                <a:gd name="connsiteY2681" fmla="*/ 526674 h 929276"/>
                <a:gd name="connsiteX2682" fmla="*/ 638086 w 898890"/>
                <a:gd name="connsiteY2682" fmla="*/ 524142 h 929276"/>
                <a:gd name="connsiteX2683" fmla="*/ 638086 w 898890"/>
                <a:gd name="connsiteY2683" fmla="*/ 524142 h 929276"/>
                <a:gd name="connsiteX2684" fmla="*/ 635553 w 898890"/>
                <a:gd name="connsiteY2684" fmla="*/ 521610 h 929276"/>
                <a:gd name="connsiteX2685" fmla="*/ 635553 w 898890"/>
                <a:gd name="connsiteY2685" fmla="*/ 519078 h 929276"/>
                <a:gd name="connsiteX2686" fmla="*/ 638086 w 898890"/>
                <a:gd name="connsiteY2686" fmla="*/ 519078 h 929276"/>
                <a:gd name="connsiteX2687" fmla="*/ 638086 w 898890"/>
                <a:gd name="connsiteY2687" fmla="*/ 516546 h 929276"/>
                <a:gd name="connsiteX2688" fmla="*/ 635553 w 898890"/>
                <a:gd name="connsiteY2688" fmla="*/ 519078 h 929276"/>
                <a:gd name="connsiteX2689" fmla="*/ 635553 w 898890"/>
                <a:gd name="connsiteY2689" fmla="*/ 524142 h 929276"/>
                <a:gd name="connsiteX2690" fmla="*/ 635553 w 898890"/>
                <a:gd name="connsiteY2690" fmla="*/ 526674 h 929276"/>
                <a:gd name="connsiteX2691" fmla="*/ 630490 w 898890"/>
                <a:gd name="connsiteY2691" fmla="*/ 529206 h 929276"/>
                <a:gd name="connsiteX2692" fmla="*/ 630490 w 898890"/>
                <a:gd name="connsiteY2692" fmla="*/ 531738 h 929276"/>
                <a:gd name="connsiteX2693" fmla="*/ 627957 w 898890"/>
                <a:gd name="connsiteY2693" fmla="*/ 529206 h 929276"/>
                <a:gd name="connsiteX2694" fmla="*/ 627957 w 898890"/>
                <a:gd name="connsiteY2694" fmla="*/ 526674 h 929276"/>
                <a:gd name="connsiteX2695" fmla="*/ 625425 w 898890"/>
                <a:gd name="connsiteY2695" fmla="*/ 526674 h 929276"/>
                <a:gd name="connsiteX2696" fmla="*/ 627957 w 898890"/>
                <a:gd name="connsiteY2696" fmla="*/ 526674 h 929276"/>
                <a:gd name="connsiteX2697" fmla="*/ 625425 w 898890"/>
                <a:gd name="connsiteY2697" fmla="*/ 526674 h 929276"/>
                <a:gd name="connsiteX2698" fmla="*/ 622893 w 898890"/>
                <a:gd name="connsiteY2698" fmla="*/ 529206 h 929276"/>
                <a:gd name="connsiteX2699" fmla="*/ 620361 w 898890"/>
                <a:gd name="connsiteY2699" fmla="*/ 529206 h 929276"/>
                <a:gd name="connsiteX2700" fmla="*/ 620361 w 898890"/>
                <a:gd name="connsiteY2700" fmla="*/ 531738 h 929276"/>
                <a:gd name="connsiteX2701" fmla="*/ 617829 w 898890"/>
                <a:gd name="connsiteY2701" fmla="*/ 531738 h 929276"/>
                <a:gd name="connsiteX2702" fmla="*/ 617829 w 898890"/>
                <a:gd name="connsiteY2702" fmla="*/ 534270 h 929276"/>
                <a:gd name="connsiteX2703" fmla="*/ 612765 w 898890"/>
                <a:gd name="connsiteY2703" fmla="*/ 534270 h 929276"/>
                <a:gd name="connsiteX2704" fmla="*/ 607701 w 898890"/>
                <a:gd name="connsiteY2704" fmla="*/ 531738 h 929276"/>
                <a:gd name="connsiteX2705" fmla="*/ 607701 w 898890"/>
                <a:gd name="connsiteY2705" fmla="*/ 529206 h 929276"/>
                <a:gd name="connsiteX2706" fmla="*/ 607701 w 898890"/>
                <a:gd name="connsiteY2706" fmla="*/ 526674 h 929276"/>
                <a:gd name="connsiteX2707" fmla="*/ 610232 w 898890"/>
                <a:gd name="connsiteY2707" fmla="*/ 526674 h 929276"/>
                <a:gd name="connsiteX2708" fmla="*/ 615297 w 898890"/>
                <a:gd name="connsiteY2708" fmla="*/ 524142 h 929276"/>
                <a:gd name="connsiteX2709" fmla="*/ 612765 w 898890"/>
                <a:gd name="connsiteY2709" fmla="*/ 524142 h 929276"/>
                <a:gd name="connsiteX2710" fmla="*/ 607701 w 898890"/>
                <a:gd name="connsiteY2710" fmla="*/ 526674 h 929276"/>
                <a:gd name="connsiteX2711" fmla="*/ 607701 w 898890"/>
                <a:gd name="connsiteY2711" fmla="*/ 529206 h 929276"/>
                <a:gd name="connsiteX2712" fmla="*/ 605169 w 898890"/>
                <a:gd name="connsiteY2712" fmla="*/ 531738 h 929276"/>
                <a:gd name="connsiteX2713" fmla="*/ 602636 w 898890"/>
                <a:gd name="connsiteY2713" fmla="*/ 534270 h 929276"/>
                <a:gd name="connsiteX2714" fmla="*/ 602636 w 898890"/>
                <a:gd name="connsiteY2714" fmla="*/ 531738 h 929276"/>
                <a:gd name="connsiteX2715" fmla="*/ 602636 w 898890"/>
                <a:gd name="connsiteY2715" fmla="*/ 526674 h 929276"/>
                <a:gd name="connsiteX2716" fmla="*/ 602636 w 898890"/>
                <a:gd name="connsiteY2716" fmla="*/ 524142 h 929276"/>
                <a:gd name="connsiteX2717" fmla="*/ 600104 w 898890"/>
                <a:gd name="connsiteY2717" fmla="*/ 524142 h 929276"/>
                <a:gd name="connsiteX2718" fmla="*/ 595041 w 898890"/>
                <a:gd name="connsiteY2718" fmla="*/ 526674 h 929276"/>
                <a:gd name="connsiteX2719" fmla="*/ 595041 w 898890"/>
                <a:gd name="connsiteY2719" fmla="*/ 529206 h 929276"/>
                <a:gd name="connsiteX2720" fmla="*/ 592508 w 898890"/>
                <a:gd name="connsiteY2720" fmla="*/ 529206 h 929276"/>
                <a:gd name="connsiteX2721" fmla="*/ 592508 w 898890"/>
                <a:gd name="connsiteY2721" fmla="*/ 531738 h 929276"/>
                <a:gd name="connsiteX2722" fmla="*/ 592508 w 898890"/>
                <a:gd name="connsiteY2722" fmla="*/ 529206 h 929276"/>
                <a:gd name="connsiteX2723" fmla="*/ 589976 w 898890"/>
                <a:gd name="connsiteY2723" fmla="*/ 529206 h 929276"/>
                <a:gd name="connsiteX2724" fmla="*/ 589976 w 898890"/>
                <a:gd name="connsiteY2724" fmla="*/ 524142 h 929276"/>
                <a:gd name="connsiteX2725" fmla="*/ 589976 w 898890"/>
                <a:gd name="connsiteY2725" fmla="*/ 521610 h 929276"/>
                <a:gd name="connsiteX2726" fmla="*/ 589976 w 898890"/>
                <a:gd name="connsiteY2726" fmla="*/ 519078 h 929276"/>
                <a:gd name="connsiteX2727" fmla="*/ 589976 w 898890"/>
                <a:gd name="connsiteY2727" fmla="*/ 516546 h 929276"/>
                <a:gd name="connsiteX2728" fmla="*/ 589976 w 898890"/>
                <a:gd name="connsiteY2728" fmla="*/ 507684 h 929276"/>
                <a:gd name="connsiteX2729" fmla="*/ 587444 w 898890"/>
                <a:gd name="connsiteY2729" fmla="*/ 498821 h 929276"/>
                <a:gd name="connsiteX2730" fmla="*/ 584912 w 898890"/>
                <a:gd name="connsiteY2730" fmla="*/ 496289 h 929276"/>
                <a:gd name="connsiteX2731" fmla="*/ 584912 w 898890"/>
                <a:gd name="connsiteY2731" fmla="*/ 493757 h 929276"/>
                <a:gd name="connsiteX2732" fmla="*/ 584912 w 898890"/>
                <a:gd name="connsiteY2732" fmla="*/ 491225 h 929276"/>
                <a:gd name="connsiteX2733" fmla="*/ 587444 w 898890"/>
                <a:gd name="connsiteY2733" fmla="*/ 488693 h 929276"/>
                <a:gd name="connsiteX2734" fmla="*/ 587444 w 898890"/>
                <a:gd name="connsiteY2734" fmla="*/ 486161 h 929276"/>
                <a:gd name="connsiteX2735" fmla="*/ 584912 w 898890"/>
                <a:gd name="connsiteY2735" fmla="*/ 486161 h 929276"/>
                <a:gd name="connsiteX2736" fmla="*/ 584912 w 898890"/>
                <a:gd name="connsiteY2736" fmla="*/ 483628 h 929276"/>
                <a:gd name="connsiteX2737" fmla="*/ 584912 w 898890"/>
                <a:gd name="connsiteY2737" fmla="*/ 481097 h 929276"/>
                <a:gd name="connsiteX2738" fmla="*/ 582380 w 898890"/>
                <a:gd name="connsiteY2738" fmla="*/ 481097 h 929276"/>
                <a:gd name="connsiteX2739" fmla="*/ 579848 w 898890"/>
                <a:gd name="connsiteY2739" fmla="*/ 478564 h 929276"/>
                <a:gd name="connsiteX2740" fmla="*/ 579848 w 898890"/>
                <a:gd name="connsiteY2740" fmla="*/ 476033 h 929276"/>
                <a:gd name="connsiteX2741" fmla="*/ 579848 w 898890"/>
                <a:gd name="connsiteY2741" fmla="*/ 473500 h 929276"/>
                <a:gd name="connsiteX2742" fmla="*/ 582380 w 898890"/>
                <a:gd name="connsiteY2742" fmla="*/ 473500 h 929276"/>
                <a:gd name="connsiteX2743" fmla="*/ 582380 w 898890"/>
                <a:gd name="connsiteY2743" fmla="*/ 473500 h 929276"/>
                <a:gd name="connsiteX2744" fmla="*/ 582380 w 898890"/>
                <a:gd name="connsiteY2744" fmla="*/ 470968 h 929276"/>
                <a:gd name="connsiteX2745" fmla="*/ 584912 w 898890"/>
                <a:gd name="connsiteY2745" fmla="*/ 464638 h 929276"/>
                <a:gd name="connsiteX2746" fmla="*/ 584912 w 898890"/>
                <a:gd name="connsiteY2746" fmla="*/ 459574 h 929276"/>
                <a:gd name="connsiteX2747" fmla="*/ 584912 w 898890"/>
                <a:gd name="connsiteY2747" fmla="*/ 457042 h 929276"/>
                <a:gd name="connsiteX2748" fmla="*/ 582380 w 898890"/>
                <a:gd name="connsiteY2748" fmla="*/ 454510 h 929276"/>
                <a:gd name="connsiteX2749" fmla="*/ 579848 w 898890"/>
                <a:gd name="connsiteY2749" fmla="*/ 449446 h 929276"/>
                <a:gd name="connsiteX2750" fmla="*/ 577316 w 898890"/>
                <a:gd name="connsiteY2750" fmla="*/ 446913 h 929276"/>
                <a:gd name="connsiteX2751" fmla="*/ 572251 w 898890"/>
                <a:gd name="connsiteY2751" fmla="*/ 440583 h 929276"/>
                <a:gd name="connsiteX2752" fmla="*/ 569720 w 898890"/>
                <a:gd name="connsiteY2752" fmla="*/ 443115 h 929276"/>
                <a:gd name="connsiteX2753" fmla="*/ 569720 w 898890"/>
                <a:gd name="connsiteY2753" fmla="*/ 440583 h 929276"/>
                <a:gd name="connsiteX2754" fmla="*/ 567187 w 898890"/>
                <a:gd name="connsiteY2754" fmla="*/ 440583 h 929276"/>
                <a:gd name="connsiteX2755" fmla="*/ 567187 w 898890"/>
                <a:gd name="connsiteY2755" fmla="*/ 438051 h 929276"/>
                <a:gd name="connsiteX2756" fmla="*/ 564655 w 898890"/>
                <a:gd name="connsiteY2756" fmla="*/ 435519 h 929276"/>
                <a:gd name="connsiteX2757" fmla="*/ 564655 w 898890"/>
                <a:gd name="connsiteY2757" fmla="*/ 438051 h 929276"/>
                <a:gd name="connsiteX2758" fmla="*/ 562123 w 898890"/>
                <a:gd name="connsiteY2758" fmla="*/ 438051 h 929276"/>
                <a:gd name="connsiteX2759" fmla="*/ 559591 w 898890"/>
                <a:gd name="connsiteY2759" fmla="*/ 438051 h 929276"/>
                <a:gd name="connsiteX2760" fmla="*/ 559591 w 898890"/>
                <a:gd name="connsiteY2760" fmla="*/ 435519 h 929276"/>
                <a:gd name="connsiteX2761" fmla="*/ 557059 w 898890"/>
                <a:gd name="connsiteY2761" fmla="*/ 429189 h 929276"/>
                <a:gd name="connsiteX2762" fmla="*/ 564655 w 898890"/>
                <a:gd name="connsiteY2762" fmla="*/ 431721 h 929276"/>
                <a:gd name="connsiteX2763" fmla="*/ 567187 w 898890"/>
                <a:gd name="connsiteY2763" fmla="*/ 431721 h 929276"/>
                <a:gd name="connsiteX2764" fmla="*/ 564655 w 898890"/>
                <a:gd name="connsiteY2764" fmla="*/ 426657 h 929276"/>
                <a:gd name="connsiteX2765" fmla="*/ 562123 w 898890"/>
                <a:gd name="connsiteY2765" fmla="*/ 424125 h 929276"/>
                <a:gd name="connsiteX2766" fmla="*/ 559591 w 898890"/>
                <a:gd name="connsiteY2766" fmla="*/ 424125 h 929276"/>
                <a:gd name="connsiteX2767" fmla="*/ 557059 w 898890"/>
                <a:gd name="connsiteY2767" fmla="*/ 424125 h 929276"/>
                <a:gd name="connsiteX2768" fmla="*/ 554527 w 898890"/>
                <a:gd name="connsiteY2768" fmla="*/ 424125 h 929276"/>
                <a:gd name="connsiteX2769" fmla="*/ 554527 w 898890"/>
                <a:gd name="connsiteY2769" fmla="*/ 422859 h 929276"/>
                <a:gd name="connsiteX2770" fmla="*/ 551995 w 898890"/>
                <a:gd name="connsiteY2770" fmla="*/ 422859 h 929276"/>
                <a:gd name="connsiteX2771" fmla="*/ 551995 w 898890"/>
                <a:gd name="connsiteY2771" fmla="*/ 417794 h 929276"/>
                <a:gd name="connsiteX2772" fmla="*/ 549462 w 898890"/>
                <a:gd name="connsiteY2772" fmla="*/ 411464 h 929276"/>
                <a:gd name="connsiteX2773" fmla="*/ 549462 w 898890"/>
                <a:gd name="connsiteY2773" fmla="*/ 408932 h 929276"/>
                <a:gd name="connsiteX2774" fmla="*/ 551995 w 898890"/>
                <a:gd name="connsiteY2774" fmla="*/ 408932 h 929276"/>
                <a:gd name="connsiteX2775" fmla="*/ 554527 w 898890"/>
                <a:gd name="connsiteY2775" fmla="*/ 408932 h 929276"/>
                <a:gd name="connsiteX2776" fmla="*/ 554527 w 898890"/>
                <a:gd name="connsiteY2776" fmla="*/ 406400 h 929276"/>
                <a:gd name="connsiteX2777" fmla="*/ 554527 w 898890"/>
                <a:gd name="connsiteY2777" fmla="*/ 400070 h 929276"/>
                <a:gd name="connsiteX2778" fmla="*/ 554527 w 898890"/>
                <a:gd name="connsiteY2778" fmla="*/ 395005 h 929276"/>
                <a:gd name="connsiteX2779" fmla="*/ 551995 w 898890"/>
                <a:gd name="connsiteY2779" fmla="*/ 389941 h 929276"/>
                <a:gd name="connsiteX2780" fmla="*/ 551995 w 898890"/>
                <a:gd name="connsiteY2780" fmla="*/ 387409 h 929276"/>
                <a:gd name="connsiteX2781" fmla="*/ 549462 w 898890"/>
                <a:gd name="connsiteY2781" fmla="*/ 387409 h 929276"/>
                <a:gd name="connsiteX2782" fmla="*/ 546930 w 898890"/>
                <a:gd name="connsiteY2782" fmla="*/ 387409 h 929276"/>
                <a:gd name="connsiteX2783" fmla="*/ 546930 w 898890"/>
                <a:gd name="connsiteY2783" fmla="*/ 384877 h 929276"/>
                <a:gd name="connsiteX2784" fmla="*/ 546930 w 898890"/>
                <a:gd name="connsiteY2784" fmla="*/ 382345 h 929276"/>
                <a:gd name="connsiteX2785" fmla="*/ 546930 w 898890"/>
                <a:gd name="connsiteY2785" fmla="*/ 379813 h 929276"/>
                <a:gd name="connsiteX2786" fmla="*/ 546930 w 898890"/>
                <a:gd name="connsiteY2786" fmla="*/ 373483 h 929276"/>
                <a:gd name="connsiteX2787" fmla="*/ 546930 w 898890"/>
                <a:gd name="connsiteY2787" fmla="*/ 370951 h 929276"/>
                <a:gd name="connsiteX2788" fmla="*/ 544399 w 898890"/>
                <a:gd name="connsiteY2788" fmla="*/ 365887 h 929276"/>
                <a:gd name="connsiteX2789" fmla="*/ 544399 w 898890"/>
                <a:gd name="connsiteY2789" fmla="*/ 363354 h 929276"/>
                <a:gd name="connsiteX2790" fmla="*/ 544399 w 898890"/>
                <a:gd name="connsiteY2790" fmla="*/ 360822 h 929276"/>
                <a:gd name="connsiteX2791" fmla="*/ 546930 w 898890"/>
                <a:gd name="connsiteY2791" fmla="*/ 360822 h 929276"/>
                <a:gd name="connsiteX2792" fmla="*/ 546930 w 898890"/>
                <a:gd name="connsiteY2792" fmla="*/ 359556 h 929276"/>
                <a:gd name="connsiteX2793" fmla="*/ 549462 w 898890"/>
                <a:gd name="connsiteY2793" fmla="*/ 357024 h 929276"/>
                <a:gd name="connsiteX2794" fmla="*/ 546930 w 898890"/>
                <a:gd name="connsiteY2794" fmla="*/ 357024 h 929276"/>
                <a:gd name="connsiteX2795" fmla="*/ 546930 w 898890"/>
                <a:gd name="connsiteY2795" fmla="*/ 354492 h 929276"/>
                <a:gd name="connsiteX2796" fmla="*/ 546930 w 898890"/>
                <a:gd name="connsiteY2796" fmla="*/ 351960 h 929276"/>
                <a:gd name="connsiteX2797" fmla="*/ 546930 w 898890"/>
                <a:gd name="connsiteY2797" fmla="*/ 346896 h 929276"/>
                <a:gd name="connsiteX2798" fmla="*/ 546930 w 898890"/>
                <a:gd name="connsiteY2798" fmla="*/ 344364 h 929276"/>
                <a:gd name="connsiteX2799" fmla="*/ 549462 w 898890"/>
                <a:gd name="connsiteY2799" fmla="*/ 344364 h 929276"/>
                <a:gd name="connsiteX2800" fmla="*/ 549462 w 898890"/>
                <a:gd name="connsiteY2800" fmla="*/ 341832 h 929276"/>
                <a:gd name="connsiteX2801" fmla="*/ 549462 w 898890"/>
                <a:gd name="connsiteY2801" fmla="*/ 339300 h 929276"/>
                <a:gd name="connsiteX2802" fmla="*/ 551995 w 898890"/>
                <a:gd name="connsiteY2802" fmla="*/ 339300 h 929276"/>
                <a:gd name="connsiteX2803" fmla="*/ 551995 w 898890"/>
                <a:gd name="connsiteY2803" fmla="*/ 336768 h 929276"/>
                <a:gd name="connsiteX2804" fmla="*/ 551995 w 898890"/>
                <a:gd name="connsiteY2804" fmla="*/ 334235 h 929276"/>
                <a:gd name="connsiteX2805" fmla="*/ 551995 w 898890"/>
                <a:gd name="connsiteY2805" fmla="*/ 334235 h 929276"/>
                <a:gd name="connsiteX2806" fmla="*/ 551995 w 898890"/>
                <a:gd name="connsiteY2806" fmla="*/ 331703 h 929276"/>
                <a:gd name="connsiteX2807" fmla="*/ 554527 w 898890"/>
                <a:gd name="connsiteY2807" fmla="*/ 329171 h 929276"/>
                <a:gd name="connsiteX2808" fmla="*/ 557059 w 898890"/>
                <a:gd name="connsiteY2808" fmla="*/ 329171 h 929276"/>
                <a:gd name="connsiteX2809" fmla="*/ 557059 w 898890"/>
                <a:gd name="connsiteY2809" fmla="*/ 326639 h 929276"/>
                <a:gd name="connsiteX2810" fmla="*/ 559591 w 898890"/>
                <a:gd name="connsiteY2810" fmla="*/ 324107 h 929276"/>
                <a:gd name="connsiteX2811" fmla="*/ 559591 w 898890"/>
                <a:gd name="connsiteY2811" fmla="*/ 321575 h 929276"/>
                <a:gd name="connsiteX2812" fmla="*/ 559591 w 898890"/>
                <a:gd name="connsiteY2812" fmla="*/ 319043 h 929276"/>
                <a:gd name="connsiteX2813" fmla="*/ 562123 w 898890"/>
                <a:gd name="connsiteY2813" fmla="*/ 316511 h 929276"/>
                <a:gd name="connsiteX2814" fmla="*/ 559591 w 898890"/>
                <a:gd name="connsiteY2814" fmla="*/ 316511 h 929276"/>
                <a:gd name="connsiteX2815" fmla="*/ 564655 w 898890"/>
                <a:gd name="connsiteY2815" fmla="*/ 313979 h 929276"/>
                <a:gd name="connsiteX2816" fmla="*/ 569720 w 898890"/>
                <a:gd name="connsiteY2816" fmla="*/ 311447 h 929276"/>
                <a:gd name="connsiteX2817" fmla="*/ 572251 w 898890"/>
                <a:gd name="connsiteY2817" fmla="*/ 306382 h 929276"/>
                <a:gd name="connsiteX2818" fmla="*/ 572251 w 898890"/>
                <a:gd name="connsiteY2818" fmla="*/ 308915 h 929276"/>
                <a:gd name="connsiteX2819" fmla="*/ 572251 w 898890"/>
                <a:gd name="connsiteY2819" fmla="*/ 311447 h 929276"/>
                <a:gd name="connsiteX2820" fmla="*/ 572251 w 898890"/>
                <a:gd name="connsiteY2820" fmla="*/ 313979 h 929276"/>
                <a:gd name="connsiteX2821" fmla="*/ 572251 w 898890"/>
                <a:gd name="connsiteY2821" fmla="*/ 316511 h 929276"/>
                <a:gd name="connsiteX2822" fmla="*/ 574783 w 898890"/>
                <a:gd name="connsiteY2822" fmla="*/ 316511 h 929276"/>
                <a:gd name="connsiteX2823" fmla="*/ 574783 w 898890"/>
                <a:gd name="connsiteY2823" fmla="*/ 319043 h 929276"/>
                <a:gd name="connsiteX2824" fmla="*/ 579848 w 898890"/>
                <a:gd name="connsiteY2824" fmla="*/ 324107 h 929276"/>
                <a:gd name="connsiteX2825" fmla="*/ 582380 w 898890"/>
                <a:gd name="connsiteY2825" fmla="*/ 324107 h 929276"/>
                <a:gd name="connsiteX2826" fmla="*/ 582380 w 898890"/>
                <a:gd name="connsiteY2826" fmla="*/ 326639 h 929276"/>
                <a:gd name="connsiteX2827" fmla="*/ 584912 w 898890"/>
                <a:gd name="connsiteY2827" fmla="*/ 326639 h 929276"/>
                <a:gd name="connsiteX2828" fmla="*/ 592508 w 898890"/>
                <a:gd name="connsiteY2828" fmla="*/ 324107 h 929276"/>
                <a:gd name="connsiteX2829" fmla="*/ 595041 w 898890"/>
                <a:gd name="connsiteY2829" fmla="*/ 321575 h 929276"/>
                <a:gd name="connsiteX2830" fmla="*/ 597572 w 898890"/>
                <a:gd name="connsiteY2830" fmla="*/ 319043 h 929276"/>
                <a:gd name="connsiteX2831" fmla="*/ 597572 w 898890"/>
                <a:gd name="connsiteY2831" fmla="*/ 321575 h 929276"/>
                <a:gd name="connsiteX2832" fmla="*/ 602636 w 898890"/>
                <a:gd name="connsiteY2832" fmla="*/ 326639 h 929276"/>
                <a:gd name="connsiteX2833" fmla="*/ 602636 w 898890"/>
                <a:gd name="connsiteY2833" fmla="*/ 329171 h 929276"/>
                <a:gd name="connsiteX2834" fmla="*/ 605169 w 898890"/>
                <a:gd name="connsiteY2834" fmla="*/ 329171 h 929276"/>
                <a:gd name="connsiteX2835" fmla="*/ 607701 w 898890"/>
                <a:gd name="connsiteY2835" fmla="*/ 331703 h 929276"/>
                <a:gd name="connsiteX2836" fmla="*/ 610232 w 898890"/>
                <a:gd name="connsiteY2836" fmla="*/ 331703 h 929276"/>
                <a:gd name="connsiteX2837" fmla="*/ 610232 w 898890"/>
                <a:gd name="connsiteY2837" fmla="*/ 334235 h 929276"/>
                <a:gd name="connsiteX2838" fmla="*/ 610232 w 898890"/>
                <a:gd name="connsiteY2838" fmla="*/ 336768 h 929276"/>
                <a:gd name="connsiteX2839" fmla="*/ 607701 w 898890"/>
                <a:gd name="connsiteY2839" fmla="*/ 336768 h 929276"/>
                <a:gd name="connsiteX2840" fmla="*/ 610232 w 898890"/>
                <a:gd name="connsiteY2840" fmla="*/ 336768 h 929276"/>
                <a:gd name="connsiteX2841" fmla="*/ 612765 w 898890"/>
                <a:gd name="connsiteY2841" fmla="*/ 334235 h 929276"/>
                <a:gd name="connsiteX2842" fmla="*/ 612765 w 898890"/>
                <a:gd name="connsiteY2842" fmla="*/ 331703 h 929276"/>
                <a:gd name="connsiteX2843" fmla="*/ 615297 w 898890"/>
                <a:gd name="connsiteY2843" fmla="*/ 331703 h 929276"/>
                <a:gd name="connsiteX2844" fmla="*/ 617829 w 898890"/>
                <a:gd name="connsiteY2844" fmla="*/ 334235 h 929276"/>
                <a:gd name="connsiteX2845" fmla="*/ 620361 w 898890"/>
                <a:gd name="connsiteY2845" fmla="*/ 334235 h 929276"/>
                <a:gd name="connsiteX2846" fmla="*/ 620361 w 898890"/>
                <a:gd name="connsiteY2846" fmla="*/ 336768 h 929276"/>
                <a:gd name="connsiteX2847" fmla="*/ 622893 w 898890"/>
                <a:gd name="connsiteY2847" fmla="*/ 336768 h 929276"/>
                <a:gd name="connsiteX2848" fmla="*/ 622893 w 898890"/>
                <a:gd name="connsiteY2848" fmla="*/ 339300 h 929276"/>
                <a:gd name="connsiteX2849" fmla="*/ 625425 w 898890"/>
                <a:gd name="connsiteY2849" fmla="*/ 341832 h 929276"/>
                <a:gd name="connsiteX2850" fmla="*/ 633022 w 898890"/>
                <a:gd name="connsiteY2850" fmla="*/ 341832 h 929276"/>
                <a:gd name="connsiteX2851" fmla="*/ 630490 w 898890"/>
                <a:gd name="connsiteY2851" fmla="*/ 339300 h 929276"/>
                <a:gd name="connsiteX2852" fmla="*/ 627957 w 898890"/>
                <a:gd name="connsiteY2852" fmla="*/ 339300 h 929276"/>
                <a:gd name="connsiteX2853" fmla="*/ 625425 w 898890"/>
                <a:gd name="connsiteY2853" fmla="*/ 339300 h 929276"/>
                <a:gd name="connsiteX2854" fmla="*/ 622893 w 898890"/>
                <a:gd name="connsiteY2854" fmla="*/ 336768 h 929276"/>
                <a:gd name="connsiteX2855" fmla="*/ 620361 w 898890"/>
                <a:gd name="connsiteY2855" fmla="*/ 334235 h 929276"/>
                <a:gd name="connsiteX2856" fmla="*/ 620361 w 898890"/>
                <a:gd name="connsiteY2856" fmla="*/ 331703 h 929276"/>
                <a:gd name="connsiteX2857" fmla="*/ 620361 w 898890"/>
                <a:gd name="connsiteY2857" fmla="*/ 329171 h 929276"/>
                <a:gd name="connsiteX2858" fmla="*/ 620361 w 898890"/>
                <a:gd name="connsiteY2858" fmla="*/ 326639 h 929276"/>
                <a:gd name="connsiteX2859" fmla="*/ 622893 w 898890"/>
                <a:gd name="connsiteY2859" fmla="*/ 326639 h 929276"/>
                <a:gd name="connsiteX2860" fmla="*/ 625425 w 898890"/>
                <a:gd name="connsiteY2860" fmla="*/ 315245 h 929276"/>
                <a:gd name="connsiteX2861" fmla="*/ 627957 w 898890"/>
                <a:gd name="connsiteY2861" fmla="*/ 310181 h 929276"/>
                <a:gd name="connsiteX2862" fmla="*/ 627957 w 898890"/>
                <a:gd name="connsiteY2862" fmla="*/ 308915 h 929276"/>
                <a:gd name="connsiteX2863" fmla="*/ 630490 w 898890"/>
                <a:gd name="connsiteY2863" fmla="*/ 306382 h 929276"/>
                <a:gd name="connsiteX2864" fmla="*/ 630490 w 898890"/>
                <a:gd name="connsiteY2864" fmla="*/ 308915 h 929276"/>
                <a:gd name="connsiteX2865" fmla="*/ 633022 w 898890"/>
                <a:gd name="connsiteY2865" fmla="*/ 308915 h 929276"/>
                <a:gd name="connsiteX2866" fmla="*/ 633022 w 898890"/>
                <a:gd name="connsiteY2866" fmla="*/ 306382 h 929276"/>
                <a:gd name="connsiteX2867" fmla="*/ 630490 w 898890"/>
                <a:gd name="connsiteY2867" fmla="*/ 306382 h 929276"/>
                <a:gd name="connsiteX2868" fmla="*/ 627957 w 898890"/>
                <a:gd name="connsiteY2868" fmla="*/ 306382 h 929276"/>
                <a:gd name="connsiteX2869" fmla="*/ 625425 w 898890"/>
                <a:gd name="connsiteY2869" fmla="*/ 306382 h 929276"/>
                <a:gd name="connsiteX2870" fmla="*/ 627957 w 898890"/>
                <a:gd name="connsiteY2870" fmla="*/ 301318 h 929276"/>
                <a:gd name="connsiteX2871" fmla="*/ 627957 w 898890"/>
                <a:gd name="connsiteY2871" fmla="*/ 296254 h 929276"/>
                <a:gd name="connsiteX2872" fmla="*/ 627957 w 898890"/>
                <a:gd name="connsiteY2872" fmla="*/ 293722 h 929276"/>
                <a:gd name="connsiteX2873" fmla="*/ 630490 w 898890"/>
                <a:gd name="connsiteY2873" fmla="*/ 293722 h 929276"/>
                <a:gd name="connsiteX2874" fmla="*/ 633022 w 898890"/>
                <a:gd name="connsiteY2874" fmla="*/ 296254 h 929276"/>
                <a:gd name="connsiteX2875" fmla="*/ 635553 w 898890"/>
                <a:gd name="connsiteY2875" fmla="*/ 296254 h 929276"/>
                <a:gd name="connsiteX2876" fmla="*/ 635553 w 898890"/>
                <a:gd name="connsiteY2876" fmla="*/ 293722 h 929276"/>
                <a:gd name="connsiteX2877" fmla="*/ 635553 w 898890"/>
                <a:gd name="connsiteY2877" fmla="*/ 291190 h 929276"/>
                <a:gd name="connsiteX2878" fmla="*/ 627957 w 898890"/>
                <a:gd name="connsiteY2878" fmla="*/ 291190 h 929276"/>
                <a:gd name="connsiteX2879" fmla="*/ 625425 w 898890"/>
                <a:gd name="connsiteY2879" fmla="*/ 291190 h 929276"/>
                <a:gd name="connsiteX2880" fmla="*/ 622893 w 898890"/>
                <a:gd name="connsiteY2880" fmla="*/ 288658 h 929276"/>
                <a:gd name="connsiteX2881" fmla="*/ 622893 w 898890"/>
                <a:gd name="connsiteY2881" fmla="*/ 286126 h 929276"/>
                <a:gd name="connsiteX2882" fmla="*/ 622893 w 898890"/>
                <a:gd name="connsiteY2882" fmla="*/ 283594 h 929276"/>
                <a:gd name="connsiteX2883" fmla="*/ 625425 w 898890"/>
                <a:gd name="connsiteY2883" fmla="*/ 283594 h 929276"/>
                <a:gd name="connsiteX2884" fmla="*/ 625425 w 898890"/>
                <a:gd name="connsiteY2884" fmla="*/ 283594 h 929276"/>
                <a:gd name="connsiteX2885" fmla="*/ 627957 w 898890"/>
                <a:gd name="connsiteY2885" fmla="*/ 283594 h 929276"/>
                <a:gd name="connsiteX2886" fmla="*/ 630490 w 898890"/>
                <a:gd name="connsiteY2886" fmla="*/ 283594 h 929276"/>
                <a:gd name="connsiteX2887" fmla="*/ 630490 w 898890"/>
                <a:gd name="connsiteY2887" fmla="*/ 286126 h 929276"/>
                <a:gd name="connsiteX2888" fmla="*/ 630490 w 898890"/>
                <a:gd name="connsiteY2888" fmla="*/ 283594 h 929276"/>
                <a:gd name="connsiteX2889" fmla="*/ 633022 w 898890"/>
                <a:gd name="connsiteY2889" fmla="*/ 281061 h 929276"/>
                <a:gd name="connsiteX2890" fmla="*/ 638086 w 898890"/>
                <a:gd name="connsiteY2890" fmla="*/ 275997 h 929276"/>
                <a:gd name="connsiteX2891" fmla="*/ 640618 w 898890"/>
                <a:gd name="connsiteY2891" fmla="*/ 275997 h 929276"/>
                <a:gd name="connsiteX2892" fmla="*/ 643150 w 898890"/>
                <a:gd name="connsiteY2892" fmla="*/ 275997 h 929276"/>
                <a:gd name="connsiteX2893" fmla="*/ 645682 w 898890"/>
                <a:gd name="connsiteY2893" fmla="*/ 273466 h 929276"/>
                <a:gd name="connsiteX2894" fmla="*/ 648214 w 898890"/>
                <a:gd name="connsiteY2894" fmla="*/ 273466 h 929276"/>
                <a:gd name="connsiteX2895" fmla="*/ 650746 w 898890"/>
                <a:gd name="connsiteY2895" fmla="*/ 273466 h 929276"/>
                <a:gd name="connsiteX2896" fmla="*/ 653278 w 898890"/>
                <a:gd name="connsiteY2896" fmla="*/ 273466 h 929276"/>
                <a:gd name="connsiteX2897" fmla="*/ 655810 w 898890"/>
                <a:gd name="connsiteY2897" fmla="*/ 273466 h 929276"/>
                <a:gd name="connsiteX2898" fmla="*/ 658343 w 898890"/>
                <a:gd name="connsiteY2898" fmla="*/ 270933 h 929276"/>
                <a:gd name="connsiteX2899" fmla="*/ 660874 w 898890"/>
                <a:gd name="connsiteY2899" fmla="*/ 270933 h 929276"/>
                <a:gd name="connsiteX2900" fmla="*/ 668471 w 898890"/>
                <a:gd name="connsiteY2900" fmla="*/ 268401 h 929276"/>
                <a:gd name="connsiteX2901" fmla="*/ 673535 w 898890"/>
                <a:gd name="connsiteY2901" fmla="*/ 265869 h 929276"/>
                <a:gd name="connsiteX2902" fmla="*/ 676067 w 898890"/>
                <a:gd name="connsiteY2902" fmla="*/ 265869 h 929276"/>
                <a:gd name="connsiteX2903" fmla="*/ 681131 w 898890"/>
                <a:gd name="connsiteY2903" fmla="*/ 263337 h 929276"/>
                <a:gd name="connsiteX2904" fmla="*/ 683664 w 898890"/>
                <a:gd name="connsiteY2904" fmla="*/ 263337 h 929276"/>
                <a:gd name="connsiteX2905" fmla="*/ 686195 w 898890"/>
                <a:gd name="connsiteY2905" fmla="*/ 263337 h 929276"/>
                <a:gd name="connsiteX2906" fmla="*/ 686195 w 898890"/>
                <a:gd name="connsiteY2906" fmla="*/ 260805 h 929276"/>
                <a:gd name="connsiteX2907" fmla="*/ 688727 w 898890"/>
                <a:gd name="connsiteY2907" fmla="*/ 260805 h 929276"/>
                <a:gd name="connsiteX2908" fmla="*/ 688727 w 898890"/>
                <a:gd name="connsiteY2908" fmla="*/ 258273 h 929276"/>
                <a:gd name="connsiteX2909" fmla="*/ 688727 w 898890"/>
                <a:gd name="connsiteY2909" fmla="*/ 258273 h 929276"/>
                <a:gd name="connsiteX2910" fmla="*/ 696324 w 898890"/>
                <a:gd name="connsiteY2910" fmla="*/ 249410 h 929276"/>
                <a:gd name="connsiteX2911" fmla="*/ 698855 w 898890"/>
                <a:gd name="connsiteY2911" fmla="*/ 246879 h 929276"/>
                <a:gd name="connsiteX2912" fmla="*/ 701388 w 898890"/>
                <a:gd name="connsiteY2912" fmla="*/ 241814 h 929276"/>
                <a:gd name="connsiteX2913" fmla="*/ 701388 w 898890"/>
                <a:gd name="connsiteY2913" fmla="*/ 239282 h 929276"/>
                <a:gd name="connsiteX2914" fmla="*/ 706452 w 898890"/>
                <a:gd name="connsiteY2914" fmla="*/ 234218 h 929276"/>
                <a:gd name="connsiteX2915" fmla="*/ 706452 w 898890"/>
                <a:gd name="connsiteY2915" fmla="*/ 232952 h 929276"/>
                <a:gd name="connsiteX2916" fmla="*/ 711516 w 898890"/>
                <a:gd name="connsiteY2916" fmla="*/ 230420 h 929276"/>
                <a:gd name="connsiteX2917" fmla="*/ 714048 w 898890"/>
                <a:gd name="connsiteY2917" fmla="*/ 225356 h 929276"/>
                <a:gd name="connsiteX2918" fmla="*/ 719113 w 898890"/>
                <a:gd name="connsiteY2918" fmla="*/ 216494 h 929276"/>
                <a:gd name="connsiteX2919" fmla="*/ 721645 w 898890"/>
                <a:gd name="connsiteY2919" fmla="*/ 216494 h 929276"/>
                <a:gd name="connsiteX2920" fmla="*/ 721645 w 898890"/>
                <a:gd name="connsiteY2920" fmla="*/ 213961 h 929276"/>
                <a:gd name="connsiteX2921" fmla="*/ 721645 w 898890"/>
                <a:gd name="connsiteY2921" fmla="*/ 211429 h 929276"/>
                <a:gd name="connsiteX2922" fmla="*/ 721645 w 898890"/>
                <a:gd name="connsiteY2922" fmla="*/ 207631 h 929276"/>
                <a:gd name="connsiteX2923" fmla="*/ 721645 w 898890"/>
                <a:gd name="connsiteY2923" fmla="*/ 205099 h 929276"/>
                <a:gd name="connsiteX2924" fmla="*/ 721645 w 898890"/>
                <a:gd name="connsiteY2924" fmla="*/ 202567 h 929276"/>
                <a:gd name="connsiteX2925" fmla="*/ 721645 w 898890"/>
                <a:gd name="connsiteY2925" fmla="*/ 200035 h 929276"/>
                <a:gd name="connsiteX2926" fmla="*/ 724176 w 898890"/>
                <a:gd name="connsiteY2926" fmla="*/ 200035 h 929276"/>
                <a:gd name="connsiteX2927" fmla="*/ 726709 w 898890"/>
                <a:gd name="connsiteY2927" fmla="*/ 200035 h 929276"/>
                <a:gd name="connsiteX2928" fmla="*/ 729241 w 898890"/>
                <a:gd name="connsiteY2928" fmla="*/ 200035 h 929276"/>
                <a:gd name="connsiteX2929" fmla="*/ 729241 w 898890"/>
                <a:gd name="connsiteY2929" fmla="*/ 202567 h 929276"/>
                <a:gd name="connsiteX2930" fmla="*/ 731773 w 898890"/>
                <a:gd name="connsiteY2930" fmla="*/ 200035 h 929276"/>
                <a:gd name="connsiteX2931" fmla="*/ 734305 w 898890"/>
                <a:gd name="connsiteY2931" fmla="*/ 200035 h 929276"/>
                <a:gd name="connsiteX2932" fmla="*/ 741901 w 898890"/>
                <a:gd name="connsiteY2932" fmla="*/ 194971 h 929276"/>
                <a:gd name="connsiteX2933" fmla="*/ 744434 w 898890"/>
                <a:gd name="connsiteY2933" fmla="*/ 192438 h 929276"/>
                <a:gd name="connsiteX2934" fmla="*/ 744434 w 898890"/>
                <a:gd name="connsiteY2934" fmla="*/ 189907 h 929276"/>
                <a:gd name="connsiteX2935" fmla="*/ 746966 w 898890"/>
                <a:gd name="connsiteY2935" fmla="*/ 189907 h 929276"/>
                <a:gd name="connsiteX2936" fmla="*/ 749497 w 898890"/>
                <a:gd name="connsiteY2936" fmla="*/ 187374 h 929276"/>
                <a:gd name="connsiteX2937" fmla="*/ 754562 w 898890"/>
                <a:gd name="connsiteY2937" fmla="*/ 182310 h 929276"/>
                <a:gd name="connsiteX2938" fmla="*/ 757094 w 898890"/>
                <a:gd name="connsiteY2938" fmla="*/ 182310 h 929276"/>
                <a:gd name="connsiteX2939" fmla="*/ 757094 w 898890"/>
                <a:gd name="connsiteY2939" fmla="*/ 182310 h 929276"/>
                <a:gd name="connsiteX2940" fmla="*/ 759626 w 898890"/>
                <a:gd name="connsiteY2940" fmla="*/ 182310 h 929276"/>
                <a:gd name="connsiteX2941" fmla="*/ 762158 w 898890"/>
                <a:gd name="connsiteY2941" fmla="*/ 182310 h 929276"/>
                <a:gd name="connsiteX2942" fmla="*/ 759626 w 898890"/>
                <a:gd name="connsiteY2942" fmla="*/ 184842 h 929276"/>
                <a:gd name="connsiteX2943" fmla="*/ 757094 w 898890"/>
                <a:gd name="connsiteY2943" fmla="*/ 189907 h 929276"/>
                <a:gd name="connsiteX2944" fmla="*/ 759626 w 898890"/>
                <a:gd name="connsiteY2944" fmla="*/ 189907 h 929276"/>
                <a:gd name="connsiteX2945" fmla="*/ 759626 w 898890"/>
                <a:gd name="connsiteY2945" fmla="*/ 192438 h 929276"/>
                <a:gd name="connsiteX2946" fmla="*/ 762158 w 898890"/>
                <a:gd name="connsiteY2946" fmla="*/ 192438 h 929276"/>
                <a:gd name="connsiteX2947" fmla="*/ 762158 w 898890"/>
                <a:gd name="connsiteY2947" fmla="*/ 189907 h 929276"/>
                <a:gd name="connsiteX2948" fmla="*/ 764690 w 898890"/>
                <a:gd name="connsiteY2948" fmla="*/ 189907 h 929276"/>
                <a:gd name="connsiteX2949" fmla="*/ 767222 w 898890"/>
                <a:gd name="connsiteY2949" fmla="*/ 187374 h 929276"/>
                <a:gd name="connsiteX2950" fmla="*/ 769754 w 898890"/>
                <a:gd name="connsiteY2950" fmla="*/ 187374 h 929276"/>
                <a:gd name="connsiteX2951" fmla="*/ 769754 w 898890"/>
                <a:gd name="connsiteY2951" fmla="*/ 189907 h 929276"/>
                <a:gd name="connsiteX2952" fmla="*/ 772287 w 898890"/>
                <a:gd name="connsiteY2952" fmla="*/ 189907 h 929276"/>
                <a:gd name="connsiteX2953" fmla="*/ 772287 w 898890"/>
                <a:gd name="connsiteY2953" fmla="*/ 187374 h 929276"/>
                <a:gd name="connsiteX2954" fmla="*/ 774818 w 898890"/>
                <a:gd name="connsiteY2954" fmla="*/ 184842 h 929276"/>
                <a:gd name="connsiteX2955" fmla="*/ 774818 w 898890"/>
                <a:gd name="connsiteY2955" fmla="*/ 182310 h 929276"/>
                <a:gd name="connsiteX2956" fmla="*/ 777350 w 898890"/>
                <a:gd name="connsiteY2956" fmla="*/ 182310 h 929276"/>
                <a:gd name="connsiteX2957" fmla="*/ 779883 w 898890"/>
                <a:gd name="connsiteY2957" fmla="*/ 179778 h 929276"/>
                <a:gd name="connsiteX2958" fmla="*/ 779883 w 898890"/>
                <a:gd name="connsiteY2958" fmla="*/ 177246 h 929276"/>
                <a:gd name="connsiteX2959" fmla="*/ 779883 w 898890"/>
                <a:gd name="connsiteY2959" fmla="*/ 174714 h 929276"/>
                <a:gd name="connsiteX2960" fmla="*/ 777350 w 898890"/>
                <a:gd name="connsiteY2960" fmla="*/ 174714 h 929276"/>
                <a:gd name="connsiteX2961" fmla="*/ 774818 w 898890"/>
                <a:gd name="connsiteY2961" fmla="*/ 174714 h 929276"/>
                <a:gd name="connsiteX2962" fmla="*/ 772287 w 898890"/>
                <a:gd name="connsiteY2962" fmla="*/ 169650 h 929276"/>
                <a:gd name="connsiteX2963" fmla="*/ 772287 w 898890"/>
                <a:gd name="connsiteY2963" fmla="*/ 167118 h 929276"/>
                <a:gd name="connsiteX2964" fmla="*/ 772287 w 898890"/>
                <a:gd name="connsiteY2964" fmla="*/ 164586 h 929276"/>
                <a:gd name="connsiteX2965" fmla="*/ 777350 w 898890"/>
                <a:gd name="connsiteY2965" fmla="*/ 159522 h 929276"/>
                <a:gd name="connsiteX2966" fmla="*/ 779883 w 898890"/>
                <a:gd name="connsiteY2966" fmla="*/ 159522 h 929276"/>
                <a:gd name="connsiteX2967" fmla="*/ 784947 w 898890"/>
                <a:gd name="connsiteY2967" fmla="*/ 159522 h 929276"/>
                <a:gd name="connsiteX2968" fmla="*/ 787479 w 898890"/>
                <a:gd name="connsiteY2968" fmla="*/ 159522 h 929276"/>
                <a:gd name="connsiteX2969" fmla="*/ 790011 w 898890"/>
                <a:gd name="connsiteY2969" fmla="*/ 156989 h 929276"/>
                <a:gd name="connsiteX2970" fmla="*/ 790011 w 898890"/>
                <a:gd name="connsiteY2970" fmla="*/ 156989 h 929276"/>
                <a:gd name="connsiteX2971" fmla="*/ 790011 w 898890"/>
                <a:gd name="connsiteY2971" fmla="*/ 154457 h 929276"/>
                <a:gd name="connsiteX2972" fmla="*/ 790011 w 898890"/>
                <a:gd name="connsiteY2972" fmla="*/ 151925 h 929276"/>
                <a:gd name="connsiteX2973" fmla="*/ 792543 w 898890"/>
                <a:gd name="connsiteY2973" fmla="*/ 151925 h 929276"/>
                <a:gd name="connsiteX2974" fmla="*/ 792543 w 898890"/>
                <a:gd name="connsiteY2974" fmla="*/ 149393 h 929276"/>
                <a:gd name="connsiteX2975" fmla="*/ 795075 w 898890"/>
                <a:gd name="connsiteY2975" fmla="*/ 149393 h 929276"/>
                <a:gd name="connsiteX2976" fmla="*/ 795075 w 898890"/>
                <a:gd name="connsiteY2976" fmla="*/ 146861 h 929276"/>
                <a:gd name="connsiteX2977" fmla="*/ 797608 w 898890"/>
                <a:gd name="connsiteY2977" fmla="*/ 146861 h 929276"/>
                <a:gd name="connsiteX2978" fmla="*/ 797608 w 898890"/>
                <a:gd name="connsiteY2978" fmla="*/ 144329 h 929276"/>
                <a:gd name="connsiteX2979" fmla="*/ 795075 w 898890"/>
                <a:gd name="connsiteY2979" fmla="*/ 144329 h 929276"/>
                <a:gd name="connsiteX2980" fmla="*/ 792543 w 898890"/>
                <a:gd name="connsiteY2980" fmla="*/ 141797 h 929276"/>
                <a:gd name="connsiteX2981" fmla="*/ 792543 w 898890"/>
                <a:gd name="connsiteY2981" fmla="*/ 139265 h 929276"/>
                <a:gd name="connsiteX2982" fmla="*/ 792543 w 898890"/>
                <a:gd name="connsiteY2982" fmla="*/ 136733 h 929276"/>
                <a:gd name="connsiteX2983" fmla="*/ 792543 w 898890"/>
                <a:gd name="connsiteY2983" fmla="*/ 134201 h 929276"/>
                <a:gd name="connsiteX2984" fmla="*/ 795075 w 898890"/>
                <a:gd name="connsiteY2984" fmla="*/ 134201 h 929276"/>
                <a:gd name="connsiteX2985" fmla="*/ 795075 w 898890"/>
                <a:gd name="connsiteY2985" fmla="*/ 131668 h 929276"/>
                <a:gd name="connsiteX2986" fmla="*/ 797608 w 898890"/>
                <a:gd name="connsiteY2986" fmla="*/ 131668 h 929276"/>
                <a:gd name="connsiteX2987" fmla="*/ 797608 w 898890"/>
                <a:gd name="connsiteY2987" fmla="*/ 134201 h 929276"/>
                <a:gd name="connsiteX2988" fmla="*/ 805203 w 898890"/>
                <a:gd name="connsiteY2988" fmla="*/ 122806 h 929276"/>
                <a:gd name="connsiteX2989" fmla="*/ 807736 w 898890"/>
                <a:gd name="connsiteY2989" fmla="*/ 122806 h 929276"/>
                <a:gd name="connsiteX2990" fmla="*/ 810268 w 898890"/>
                <a:gd name="connsiteY2990" fmla="*/ 120274 h 929276"/>
                <a:gd name="connsiteX2991" fmla="*/ 812799 w 898890"/>
                <a:gd name="connsiteY2991" fmla="*/ 117742 h 929276"/>
                <a:gd name="connsiteX2992" fmla="*/ 812799 w 898890"/>
                <a:gd name="connsiteY2992" fmla="*/ 115210 h 929276"/>
                <a:gd name="connsiteX2993" fmla="*/ 815332 w 898890"/>
                <a:gd name="connsiteY2993" fmla="*/ 112678 h 929276"/>
                <a:gd name="connsiteX2994" fmla="*/ 817864 w 898890"/>
                <a:gd name="connsiteY2994" fmla="*/ 110146 h 929276"/>
                <a:gd name="connsiteX2995" fmla="*/ 817864 w 898890"/>
                <a:gd name="connsiteY2995" fmla="*/ 107614 h 929276"/>
                <a:gd name="connsiteX2996" fmla="*/ 817864 w 898890"/>
                <a:gd name="connsiteY2996" fmla="*/ 105081 h 929276"/>
                <a:gd name="connsiteX2997" fmla="*/ 817864 w 898890"/>
                <a:gd name="connsiteY2997" fmla="*/ 100017 h 929276"/>
                <a:gd name="connsiteX2998" fmla="*/ 820396 w 898890"/>
                <a:gd name="connsiteY2998" fmla="*/ 94953 h 929276"/>
                <a:gd name="connsiteX2999" fmla="*/ 820396 w 898890"/>
                <a:gd name="connsiteY2999" fmla="*/ 92421 h 929276"/>
                <a:gd name="connsiteX3000" fmla="*/ 822928 w 898890"/>
                <a:gd name="connsiteY3000" fmla="*/ 92421 h 929276"/>
                <a:gd name="connsiteX3001" fmla="*/ 825460 w 898890"/>
                <a:gd name="connsiteY3001" fmla="*/ 94953 h 929276"/>
                <a:gd name="connsiteX3002" fmla="*/ 825460 w 898890"/>
                <a:gd name="connsiteY3002" fmla="*/ 97485 h 929276"/>
                <a:gd name="connsiteX3003" fmla="*/ 825460 w 898890"/>
                <a:gd name="connsiteY3003" fmla="*/ 102550 h 929276"/>
                <a:gd name="connsiteX3004" fmla="*/ 825460 w 898890"/>
                <a:gd name="connsiteY3004" fmla="*/ 105081 h 929276"/>
                <a:gd name="connsiteX3005" fmla="*/ 825460 w 898890"/>
                <a:gd name="connsiteY3005" fmla="*/ 107614 h 929276"/>
                <a:gd name="connsiteX3006" fmla="*/ 822928 w 898890"/>
                <a:gd name="connsiteY3006" fmla="*/ 107614 h 929276"/>
                <a:gd name="connsiteX3007" fmla="*/ 822928 w 898890"/>
                <a:gd name="connsiteY3007" fmla="*/ 110146 h 929276"/>
                <a:gd name="connsiteX3008" fmla="*/ 822928 w 898890"/>
                <a:gd name="connsiteY3008" fmla="*/ 115210 h 929276"/>
                <a:gd name="connsiteX3009" fmla="*/ 43045 w 898890"/>
                <a:gd name="connsiteY3009" fmla="*/ 97485 h 929276"/>
                <a:gd name="connsiteX3010" fmla="*/ 43045 w 898890"/>
                <a:gd name="connsiteY3010" fmla="*/ 100017 h 929276"/>
                <a:gd name="connsiteX3011" fmla="*/ 43045 w 898890"/>
                <a:gd name="connsiteY3011" fmla="*/ 106348 h 929276"/>
                <a:gd name="connsiteX3012" fmla="*/ 40513 w 898890"/>
                <a:gd name="connsiteY3012" fmla="*/ 108880 h 929276"/>
                <a:gd name="connsiteX3013" fmla="*/ 37981 w 898890"/>
                <a:gd name="connsiteY3013" fmla="*/ 106348 h 929276"/>
                <a:gd name="connsiteX3014" fmla="*/ 37981 w 898890"/>
                <a:gd name="connsiteY3014" fmla="*/ 101284 h 929276"/>
                <a:gd name="connsiteX3015" fmla="*/ 35449 w 898890"/>
                <a:gd name="connsiteY3015" fmla="*/ 98751 h 929276"/>
                <a:gd name="connsiteX3016" fmla="*/ 35449 w 898890"/>
                <a:gd name="connsiteY3016" fmla="*/ 96219 h 929276"/>
                <a:gd name="connsiteX3017" fmla="*/ 32917 w 898890"/>
                <a:gd name="connsiteY3017" fmla="*/ 96219 h 929276"/>
                <a:gd name="connsiteX3018" fmla="*/ 32917 w 898890"/>
                <a:gd name="connsiteY3018" fmla="*/ 93687 h 929276"/>
                <a:gd name="connsiteX3019" fmla="*/ 32917 w 898890"/>
                <a:gd name="connsiteY3019" fmla="*/ 91155 h 929276"/>
                <a:gd name="connsiteX3020" fmla="*/ 35449 w 898890"/>
                <a:gd name="connsiteY3020" fmla="*/ 88623 h 929276"/>
                <a:gd name="connsiteX3021" fmla="*/ 40513 w 898890"/>
                <a:gd name="connsiteY3021" fmla="*/ 86091 h 929276"/>
                <a:gd name="connsiteX3022" fmla="*/ 40513 w 898890"/>
                <a:gd name="connsiteY3022" fmla="*/ 88623 h 929276"/>
                <a:gd name="connsiteX3023" fmla="*/ 43045 w 898890"/>
                <a:gd name="connsiteY3023" fmla="*/ 88623 h 929276"/>
                <a:gd name="connsiteX3024" fmla="*/ 43045 w 898890"/>
                <a:gd name="connsiteY3024" fmla="*/ 91155 h 929276"/>
                <a:gd name="connsiteX3025" fmla="*/ 43045 w 898890"/>
                <a:gd name="connsiteY3025" fmla="*/ 97485 h 929276"/>
                <a:gd name="connsiteX3026" fmla="*/ 820396 w 898890"/>
                <a:gd name="connsiteY3026" fmla="*/ 84825 h 929276"/>
                <a:gd name="connsiteX3027" fmla="*/ 820396 w 898890"/>
                <a:gd name="connsiteY3027" fmla="*/ 82293 h 929276"/>
                <a:gd name="connsiteX3028" fmla="*/ 822928 w 898890"/>
                <a:gd name="connsiteY3028" fmla="*/ 82293 h 929276"/>
                <a:gd name="connsiteX3029" fmla="*/ 825460 w 898890"/>
                <a:gd name="connsiteY3029" fmla="*/ 82293 h 929276"/>
                <a:gd name="connsiteX3030" fmla="*/ 827992 w 898890"/>
                <a:gd name="connsiteY3030" fmla="*/ 82293 h 929276"/>
                <a:gd name="connsiteX3031" fmla="*/ 827992 w 898890"/>
                <a:gd name="connsiteY3031" fmla="*/ 84825 h 929276"/>
                <a:gd name="connsiteX3032" fmla="*/ 827992 w 898890"/>
                <a:gd name="connsiteY3032" fmla="*/ 87357 h 929276"/>
                <a:gd name="connsiteX3033" fmla="*/ 827992 w 898890"/>
                <a:gd name="connsiteY3033" fmla="*/ 89889 h 929276"/>
                <a:gd name="connsiteX3034" fmla="*/ 825460 w 898890"/>
                <a:gd name="connsiteY3034" fmla="*/ 92421 h 929276"/>
                <a:gd name="connsiteX3035" fmla="*/ 822928 w 898890"/>
                <a:gd name="connsiteY3035" fmla="*/ 92421 h 929276"/>
                <a:gd name="connsiteX3036" fmla="*/ 820396 w 898890"/>
                <a:gd name="connsiteY3036" fmla="*/ 92421 h 929276"/>
                <a:gd name="connsiteX3037" fmla="*/ 820396 w 898890"/>
                <a:gd name="connsiteY3037" fmla="*/ 89889 h 929276"/>
                <a:gd name="connsiteX3038" fmla="*/ 817864 w 898890"/>
                <a:gd name="connsiteY3038" fmla="*/ 89889 h 929276"/>
                <a:gd name="connsiteX3039" fmla="*/ 817864 w 898890"/>
                <a:gd name="connsiteY3039" fmla="*/ 92421 h 929276"/>
                <a:gd name="connsiteX3040" fmla="*/ 815332 w 898890"/>
                <a:gd name="connsiteY3040" fmla="*/ 92421 h 929276"/>
                <a:gd name="connsiteX3041" fmla="*/ 815332 w 898890"/>
                <a:gd name="connsiteY3041" fmla="*/ 89889 h 929276"/>
                <a:gd name="connsiteX3042" fmla="*/ 812799 w 898890"/>
                <a:gd name="connsiteY3042" fmla="*/ 89889 h 929276"/>
                <a:gd name="connsiteX3043" fmla="*/ 812799 w 898890"/>
                <a:gd name="connsiteY3043" fmla="*/ 87357 h 929276"/>
                <a:gd name="connsiteX3044" fmla="*/ 812799 w 898890"/>
                <a:gd name="connsiteY3044" fmla="*/ 84825 h 929276"/>
                <a:gd name="connsiteX3045" fmla="*/ 812799 w 898890"/>
                <a:gd name="connsiteY3045" fmla="*/ 82293 h 929276"/>
                <a:gd name="connsiteX3046" fmla="*/ 812799 w 898890"/>
                <a:gd name="connsiteY3046" fmla="*/ 81027 h 929276"/>
                <a:gd name="connsiteX3047" fmla="*/ 815332 w 898890"/>
                <a:gd name="connsiteY3047" fmla="*/ 81027 h 929276"/>
                <a:gd name="connsiteX3048" fmla="*/ 817864 w 898890"/>
                <a:gd name="connsiteY3048" fmla="*/ 81027 h 929276"/>
                <a:gd name="connsiteX3049" fmla="*/ 817864 w 898890"/>
                <a:gd name="connsiteY3049" fmla="*/ 83559 h 929276"/>
                <a:gd name="connsiteX3050" fmla="*/ 820396 w 898890"/>
                <a:gd name="connsiteY3050" fmla="*/ 83559 h 929276"/>
                <a:gd name="connsiteX3051" fmla="*/ 820396 w 898890"/>
                <a:gd name="connsiteY3051" fmla="*/ 84825 h 929276"/>
                <a:gd name="connsiteX3052" fmla="*/ 35449 w 898890"/>
                <a:gd name="connsiteY3052" fmla="*/ 89889 h 929276"/>
                <a:gd name="connsiteX3053" fmla="*/ 32917 w 898890"/>
                <a:gd name="connsiteY3053" fmla="*/ 89889 h 929276"/>
                <a:gd name="connsiteX3054" fmla="*/ 32917 w 898890"/>
                <a:gd name="connsiteY3054" fmla="*/ 87357 h 929276"/>
                <a:gd name="connsiteX3055" fmla="*/ 30385 w 898890"/>
                <a:gd name="connsiteY3055" fmla="*/ 87357 h 929276"/>
                <a:gd name="connsiteX3056" fmla="*/ 30385 w 898890"/>
                <a:gd name="connsiteY3056" fmla="*/ 84825 h 929276"/>
                <a:gd name="connsiteX3057" fmla="*/ 30385 w 898890"/>
                <a:gd name="connsiteY3057" fmla="*/ 82293 h 929276"/>
                <a:gd name="connsiteX3058" fmla="*/ 30385 w 898890"/>
                <a:gd name="connsiteY3058" fmla="*/ 81027 h 929276"/>
                <a:gd name="connsiteX3059" fmla="*/ 30385 w 898890"/>
                <a:gd name="connsiteY3059" fmla="*/ 78494 h 929276"/>
                <a:gd name="connsiteX3060" fmla="*/ 30385 w 898890"/>
                <a:gd name="connsiteY3060" fmla="*/ 75963 h 929276"/>
                <a:gd name="connsiteX3061" fmla="*/ 32917 w 898890"/>
                <a:gd name="connsiteY3061" fmla="*/ 75963 h 929276"/>
                <a:gd name="connsiteX3062" fmla="*/ 35449 w 898890"/>
                <a:gd name="connsiteY3062" fmla="*/ 75963 h 929276"/>
                <a:gd name="connsiteX3063" fmla="*/ 37981 w 898890"/>
                <a:gd name="connsiteY3063" fmla="*/ 75963 h 929276"/>
                <a:gd name="connsiteX3064" fmla="*/ 37981 w 898890"/>
                <a:gd name="connsiteY3064" fmla="*/ 78494 h 929276"/>
                <a:gd name="connsiteX3065" fmla="*/ 37981 w 898890"/>
                <a:gd name="connsiteY3065" fmla="*/ 81027 h 929276"/>
                <a:gd name="connsiteX3066" fmla="*/ 37981 w 898890"/>
                <a:gd name="connsiteY3066" fmla="*/ 83559 h 929276"/>
                <a:gd name="connsiteX3067" fmla="*/ 37981 w 898890"/>
                <a:gd name="connsiteY3067" fmla="*/ 86091 h 929276"/>
                <a:gd name="connsiteX3068" fmla="*/ 37981 w 898890"/>
                <a:gd name="connsiteY3068" fmla="*/ 88623 h 929276"/>
                <a:gd name="connsiteX3069" fmla="*/ 35449 w 898890"/>
                <a:gd name="connsiteY3069" fmla="*/ 89889 h 929276"/>
                <a:gd name="connsiteX3070" fmla="*/ 32917 w 898890"/>
                <a:gd name="connsiteY3070" fmla="*/ 53174 h 929276"/>
                <a:gd name="connsiteX3071" fmla="*/ 35449 w 898890"/>
                <a:gd name="connsiteY3071" fmla="*/ 55706 h 929276"/>
                <a:gd name="connsiteX3072" fmla="*/ 35449 w 898890"/>
                <a:gd name="connsiteY3072" fmla="*/ 58238 h 929276"/>
                <a:gd name="connsiteX3073" fmla="*/ 32917 w 898890"/>
                <a:gd name="connsiteY3073" fmla="*/ 60770 h 929276"/>
                <a:gd name="connsiteX3074" fmla="*/ 32917 w 898890"/>
                <a:gd name="connsiteY3074" fmla="*/ 63302 h 929276"/>
                <a:gd name="connsiteX3075" fmla="*/ 30385 w 898890"/>
                <a:gd name="connsiteY3075" fmla="*/ 63302 h 929276"/>
                <a:gd name="connsiteX3076" fmla="*/ 27852 w 898890"/>
                <a:gd name="connsiteY3076" fmla="*/ 63302 h 929276"/>
                <a:gd name="connsiteX3077" fmla="*/ 27852 w 898890"/>
                <a:gd name="connsiteY3077" fmla="*/ 60770 h 929276"/>
                <a:gd name="connsiteX3078" fmla="*/ 27852 w 898890"/>
                <a:gd name="connsiteY3078" fmla="*/ 63302 h 929276"/>
                <a:gd name="connsiteX3079" fmla="*/ 25321 w 898890"/>
                <a:gd name="connsiteY3079" fmla="*/ 63302 h 929276"/>
                <a:gd name="connsiteX3080" fmla="*/ 22789 w 898890"/>
                <a:gd name="connsiteY3080" fmla="*/ 63302 h 929276"/>
                <a:gd name="connsiteX3081" fmla="*/ 20256 w 898890"/>
                <a:gd name="connsiteY3081" fmla="*/ 63302 h 929276"/>
                <a:gd name="connsiteX3082" fmla="*/ 20256 w 898890"/>
                <a:gd name="connsiteY3082" fmla="*/ 60770 h 929276"/>
                <a:gd name="connsiteX3083" fmla="*/ 20256 w 898890"/>
                <a:gd name="connsiteY3083" fmla="*/ 58238 h 929276"/>
                <a:gd name="connsiteX3084" fmla="*/ 20256 w 898890"/>
                <a:gd name="connsiteY3084" fmla="*/ 55706 h 929276"/>
                <a:gd name="connsiteX3085" fmla="*/ 22789 w 898890"/>
                <a:gd name="connsiteY3085" fmla="*/ 53174 h 929276"/>
                <a:gd name="connsiteX3086" fmla="*/ 25321 w 898890"/>
                <a:gd name="connsiteY3086" fmla="*/ 53174 h 929276"/>
                <a:gd name="connsiteX3087" fmla="*/ 25321 w 898890"/>
                <a:gd name="connsiteY3087" fmla="*/ 50642 h 929276"/>
                <a:gd name="connsiteX3088" fmla="*/ 22789 w 898890"/>
                <a:gd name="connsiteY3088" fmla="*/ 50642 h 929276"/>
                <a:gd name="connsiteX3089" fmla="*/ 25321 w 898890"/>
                <a:gd name="connsiteY3089" fmla="*/ 48110 h 929276"/>
                <a:gd name="connsiteX3090" fmla="*/ 25321 w 898890"/>
                <a:gd name="connsiteY3090" fmla="*/ 45578 h 929276"/>
                <a:gd name="connsiteX3091" fmla="*/ 27852 w 898890"/>
                <a:gd name="connsiteY3091" fmla="*/ 45578 h 929276"/>
                <a:gd name="connsiteX3092" fmla="*/ 30385 w 898890"/>
                <a:gd name="connsiteY3092" fmla="*/ 45578 h 929276"/>
                <a:gd name="connsiteX3093" fmla="*/ 32917 w 898890"/>
                <a:gd name="connsiteY3093" fmla="*/ 48110 h 929276"/>
                <a:gd name="connsiteX3094" fmla="*/ 32917 w 898890"/>
                <a:gd name="connsiteY3094" fmla="*/ 50642 h 929276"/>
                <a:gd name="connsiteX3095" fmla="*/ 32917 w 898890"/>
                <a:gd name="connsiteY3095" fmla="*/ 53174 h 929276"/>
                <a:gd name="connsiteX3096" fmla="*/ 16458 w 898890"/>
                <a:gd name="connsiteY3096" fmla="*/ 48110 h 929276"/>
                <a:gd name="connsiteX3097" fmla="*/ 13926 w 898890"/>
                <a:gd name="connsiteY3097" fmla="*/ 48110 h 929276"/>
                <a:gd name="connsiteX3098" fmla="*/ 11394 w 898890"/>
                <a:gd name="connsiteY3098" fmla="*/ 48110 h 929276"/>
                <a:gd name="connsiteX3099" fmla="*/ 11394 w 898890"/>
                <a:gd name="connsiteY3099" fmla="*/ 45578 h 929276"/>
                <a:gd name="connsiteX3100" fmla="*/ 11394 w 898890"/>
                <a:gd name="connsiteY3100" fmla="*/ 43045 h 929276"/>
                <a:gd name="connsiteX3101" fmla="*/ 11394 w 898890"/>
                <a:gd name="connsiteY3101" fmla="*/ 40513 h 929276"/>
                <a:gd name="connsiteX3102" fmla="*/ 11394 w 898890"/>
                <a:gd name="connsiteY3102" fmla="*/ 37981 h 929276"/>
                <a:gd name="connsiteX3103" fmla="*/ 13926 w 898890"/>
                <a:gd name="connsiteY3103" fmla="*/ 37981 h 929276"/>
                <a:gd name="connsiteX3104" fmla="*/ 16458 w 898890"/>
                <a:gd name="connsiteY3104" fmla="*/ 37981 h 929276"/>
                <a:gd name="connsiteX3105" fmla="*/ 18991 w 898890"/>
                <a:gd name="connsiteY3105" fmla="*/ 37981 h 929276"/>
                <a:gd name="connsiteX3106" fmla="*/ 18991 w 898890"/>
                <a:gd name="connsiteY3106" fmla="*/ 40513 h 929276"/>
                <a:gd name="connsiteX3107" fmla="*/ 18991 w 898890"/>
                <a:gd name="connsiteY3107" fmla="*/ 43045 h 929276"/>
                <a:gd name="connsiteX3108" fmla="*/ 18991 w 898890"/>
                <a:gd name="connsiteY3108" fmla="*/ 45578 h 929276"/>
                <a:gd name="connsiteX3109" fmla="*/ 18991 w 898890"/>
                <a:gd name="connsiteY3109" fmla="*/ 48110 h 929276"/>
                <a:gd name="connsiteX3110" fmla="*/ 16458 w 898890"/>
                <a:gd name="connsiteY3110" fmla="*/ 48110 h 929276"/>
                <a:gd name="connsiteX3111" fmla="*/ 32917 w 898890"/>
                <a:gd name="connsiteY3111" fmla="*/ 39247 h 929276"/>
                <a:gd name="connsiteX3112" fmla="*/ 30385 w 898890"/>
                <a:gd name="connsiteY3112" fmla="*/ 39247 h 929276"/>
                <a:gd name="connsiteX3113" fmla="*/ 30385 w 898890"/>
                <a:gd name="connsiteY3113" fmla="*/ 36715 h 929276"/>
                <a:gd name="connsiteX3114" fmla="*/ 27852 w 898890"/>
                <a:gd name="connsiteY3114" fmla="*/ 36715 h 929276"/>
                <a:gd name="connsiteX3115" fmla="*/ 27852 w 898890"/>
                <a:gd name="connsiteY3115" fmla="*/ 34183 h 929276"/>
                <a:gd name="connsiteX3116" fmla="*/ 27852 w 898890"/>
                <a:gd name="connsiteY3116" fmla="*/ 31651 h 929276"/>
                <a:gd name="connsiteX3117" fmla="*/ 30385 w 898890"/>
                <a:gd name="connsiteY3117" fmla="*/ 31651 h 929276"/>
                <a:gd name="connsiteX3118" fmla="*/ 30385 w 898890"/>
                <a:gd name="connsiteY3118" fmla="*/ 30385 h 929276"/>
                <a:gd name="connsiteX3119" fmla="*/ 32917 w 898890"/>
                <a:gd name="connsiteY3119" fmla="*/ 30385 h 929276"/>
                <a:gd name="connsiteX3120" fmla="*/ 35449 w 898890"/>
                <a:gd name="connsiteY3120" fmla="*/ 30385 h 929276"/>
                <a:gd name="connsiteX3121" fmla="*/ 35449 w 898890"/>
                <a:gd name="connsiteY3121" fmla="*/ 32917 h 929276"/>
                <a:gd name="connsiteX3122" fmla="*/ 37981 w 898890"/>
                <a:gd name="connsiteY3122" fmla="*/ 32917 h 929276"/>
                <a:gd name="connsiteX3123" fmla="*/ 37981 w 898890"/>
                <a:gd name="connsiteY3123" fmla="*/ 35449 h 929276"/>
                <a:gd name="connsiteX3124" fmla="*/ 37981 w 898890"/>
                <a:gd name="connsiteY3124" fmla="*/ 37981 h 929276"/>
                <a:gd name="connsiteX3125" fmla="*/ 35449 w 898890"/>
                <a:gd name="connsiteY3125" fmla="*/ 37981 h 929276"/>
                <a:gd name="connsiteX3126" fmla="*/ 35449 w 898890"/>
                <a:gd name="connsiteY3126" fmla="*/ 40513 h 929276"/>
                <a:gd name="connsiteX3127" fmla="*/ 32917 w 898890"/>
                <a:gd name="connsiteY3127" fmla="*/ 40513 h 929276"/>
                <a:gd name="connsiteX3128" fmla="*/ 5064 w 898890"/>
                <a:gd name="connsiteY3128" fmla="*/ 8862 h 929276"/>
                <a:gd name="connsiteX3129" fmla="*/ 2531 w 898890"/>
                <a:gd name="connsiteY3129" fmla="*/ 8862 h 929276"/>
                <a:gd name="connsiteX3130" fmla="*/ 2531 w 898890"/>
                <a:gd name="connsiteY3130" fmla="*/ 6330 h 929276"/>
                <a:gd name="connsiteX3131" fmla="*/ 0 w 898890"/>
                <a:gd name="connsiteY3131" fmla="*/ 6330 h 929276"/>
                <a:gd name="connsiteX3132" fmla="*/ 0 w 898890"/>
                <a:gd name="connsiteY3132" fmla="*/ 5064 h 929276"/>
                <a:gd name="connsiteX3133" fmla="*/ 0 w 898890"/>
                <a:gd name="connsiteY3133" fmla="*/ 2532 h 929276"/>
                <a:gd name="connsiteX3134" fmla="*/ 2531 w 898890"/>
                <a:gd name="connsiteY3134" fmla="*/ 2532 h 929276"/>
                <a:gd name="connsiteX3135" fmla="*/ 2531 w 898890"/>
                <a:gd name="connsiteY3135" fmla="*/ 0 h 929276"/>
                <a:gd name="connsiteX3136" fmla="*/ 5064 w 898890"/>
                <a:gd name="connsiteY3136" fmla="*/ 0 h 929276"/>
                <a:gd name="connsiteX3137" fmla="*/ 7596 w 898890"/>
                <a:gd name="connsiteY3137" fmla="*/ 0 h 929276"/>
                <a:gd name="connsiteX3138" fmla="*/ 7596 w 898890"/>
                <a:gd name="connsiteY3138" fmla="*/ 2532 h 929276"/>
                <a:gd name="connsiteX3139" fmla="*/ 10128 w 898890"/>
                <a:gd name="connsiteY3139" fmla="*/ 2532 h 929276"/>
                <a:gd name="connsiteX3140" fmla="*/ 10128 w 898890"/>
                <a:gd name="connsiteY3140" fmla="*/ 5064 h 929276"/>
                <a:gd name="connsiteX3141" fmla="*/ 10128 w 898890"/>
                <a:gd name="connsiteY3141" fmla="*/ 7596 h 929276"/>
                <a:gd name="connsiteX3142" fmla="*/ 7596 w 898890"/>
                <a:gd name="connsiteY3142" fmla="*/ 7596 h 929276"/>
                <a:gd name="connsiteX3143" fmla="*/ 7596 w 898890"/>
                <a:gd name="connsiteY3143" fmla="*/ 10128 h 929276"/>
                <a:gd name="connsiteX3144" fmla="*/ 5064 w 898890"/>
                <a:gd name="connsiteY3144" fmla="*/ 10128 h 92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Lst>
              <a:rect l="l" t="t" r="r" b="b"/>
              <a:pathLst>
                <a:path w="898890" h="929276">
                  <a:moveTo>
                    <a:pt x="141796" y="916616"/>
                  </a:moveTo>
                  <a:lnTo>
                    <a:pt x="144329" y="916616"/>
                  </a:lnTo>
                  <a:lnTo>
                    <a:pt x="146861" y="916616"/>
                  </a:lnTo>
                  <a:lnTo>
                    <a:pt x="146861" y="919148"/>
                  </a:lnTo>
                  <a:lnTo>
                    <a:pt x="146861" y="921680"/>
                  </a:lnTo>
                  <a:lnTo>
                    <a:pt x="146861" y="924212"/>
                  </a:lnTo>
                  <a:lnTo>
                    <a:pt x="146861" y="926744"/>
                  </a:lnTo>
                  <a:lnTo>
                    <a:pt x="144329" y="926744"/>
                  </a:lnTo>
                  <a:lnTo>
                    <a:pt x="144329" y="929276"/>
                  </a:lnTo>
                  <a:lnTo>
                    <a:pt x="141796" y="929276"/>
                  </a:lnTo>
                  <a:lnTo>
                    <a:pt x="141796" y="926744"/>
                  </a:lnTo>
                  <a:lnTo>
                    <a:pt x="139265" y="926744"/>
                  </a:lnTo>
                  <a:lnTo>
                    <a:pt x="136733" y="926744"/>
                  </a:lnTo>
                  <a:lnTo>
                    <a:pt x="136733" y="924212"/>
                  </a:lnTo>
                  <a:lnTo>
                    <a:pt x="136733" y="921680"/>
                  </a:lnTo>
                  <a:lnTo>
                    <a:pt x="136733" y="919148"/>
                  </a:lnTo>
                  <a:lnTo>
                    <a:pt x="139265" y="916616"/>
                  </a:lnTo>
                  <a:lnTo>
                    <a:pt x="141796" y="916616"/>
                  </a:lnTo>
                  <a:close/>
                  <a:moveTo>
                    <a:pt x="439317" y="853313"/>
                  </a:moveTo>
                  <a:lnTo>
                    <a:pt x="436785" y="853313"/>
                  </a:lnTo>
                  <a:lnTo>
                    <a:pt x="436785" y="850781"/>
                  </a:lnTo>
                  <a:lnTo>
                    <a:pt x="434253" y="850781"/>
                  </a:lnTo>
                  <a:lnTo>
                    <a:pt x="434253" y="848249"/>
                  </a:lnTo>
                  <a:lnTo>
                    <a:pt x="434253" y="845717"/>
                  </a:lnTo>
                  <a:lnTo>
                    <a:pt x="434253" y="843185"/>
                  </a:lnTo>
                  <a:lnTo>
                    <a:pt x="436785" y="843185"/>
                  </a:lnTo>
                  <a:lnTo>
                    <a:pt x="436785" y="840653"/>
                  </a:lnTo>
                  <a:lnTo>
                    <a:pt x="439317" y="840653"/>
                  </a:lnTo>
                  <a:lnTo>
                    <a:pt x="441849" y="840653"/>
                  </a:lnTo>
                  <a:lnTo>
                    <a:pt x="441849" y="843185"/>
                  </a:lnTo>
                  <a:lnTo>
                    <a:pt x="444381" y="845717"/>
                  </a:lnTo>
                  <a:lnTo>
                    <a:pt x="444381" y="848249"/>
                  </a:lnTo>
                  <a:lnTo>
                    <a:pt x="441849" y="850781"/>
                  </a:lnTo>
                  <a:lnTo>
                    <a:pt x="441849" y="853313"/>
                  </a:lnTo>
                  <a:lnTo>
                    <a:pt x="439317" y="853313"/>
                  </a:lnTo>
                  <a:close/>
                  <a:moveTo>
                    <a:pt x="771020" y="779883"/>
                  </a:moveTo>
                  <a:lnTo>
                    <a:pt x="768488" y="779883"/>
                  </a:lnTo>
                  <a:lnTo>
                    <a:pt x="765956" y="779883"/>
                  </a:lnTo>
                  <a:lnTo>
                    <a:pt x="765956" y="777351"/>
                  </a:lnTo>
                  <a:lnTo>
                    <a:pt x="765956" y="774819"/>
                  </a:lnTo>
                  <a:lnTo>
                    <a:pt x="765956" y="772287"/>
                  </a:lnTo>
                  <a:lnTo>
                    <a:pt x="765956" y="769754"/>
                  </a:lnTo>
                  <a:lnTo>
                    <a:pt x="768488" y="769754"/>
                  </a:lnTo>
                  <a:lnTo>
                    <a:pt x="771020" y="769754"/>
                  </a:lnTo>
                  <a:lnTo>
                    <a:pt x="773552" y="772287"/>
                  </a:lnTo>
                  <a:lnTo>
                    <a:pt x="773552" y="774819"/>
                  </a:lnTo>
                  <a:lnTo>
                    <a:pt x="773552" y="777351"/>
                  </a:lnTo>
                  <a:lnTo>
                    <a:pt x="771020" y="779883"/>
                  </a:lnTo>
                  <a:close/>
                  <a:moveTo>
                    <a:pt x="695058" y="768488"/>
                  </a:moveTo>
                  <a:lnTo>
                    <a:pt x="692525" y="768488"/>
                  </a:lnTo>
                  <a:lnTo>
                    <a:pt x="692525" y="765956"/>
                  </a:lnTo>
                  <a:lnTo>
                    <a:pt x="689994" y="763424"/>
                  </a:lnTo>
                  <a:lnTo>
                    <a:pt x="692525" y="763424"/>
                  </a:lnTo>
                  <a:lnTo>
                    <a:pt x="692525" y="760892"/>
                  </a:lnTo>
                  <a:lnTo>
                    <a:pt x="692525" y="758360"/>
                  </a:lnTo>
                  <a:lnTo>
                    <a:pt x="695058" y="758360"/>
                  </a:lnTo>
                  <a:lnTo>
                    <a:pt x="697590" y="758360"/>
                  </a:lnTo>
                  <a:lnTo>
                    <a:pt x="697590" y="760892"/>
                  </a:lnTo>
                  <a:lnTo>
                    <a:pt x="700122" y="760892"/>
                  </a:lnTo>
                  <a:lnTo>
                    <a:pt x="700122" y="763424"/>
                  </a:lnTo>
                  <a:lnTo>
                    <a:pt x="700122" y="765956"/>
                  </a:lnTo>
                  <a:lnTo>
                    <a:pt x="697590" y="768488"/>
                  </a:lnTo>
                  <a:lnTo>
                    <a:pt x="695058" y="768488"/>
                  </a:lnTo>
                  <a:close/>
                  <a:moveTo>
                    <a:pt x="768488" y="752030"/>
                  </a:moveTo>
                  <a:lnTo>
                    <a:pt x="771020" y="752030"/>
                  </a:lnTo>
                  <a:lnTo>
                    <a:pt x="776085" y="758360"/>
                  </a:lnTo>
                  <a:lnTo>
                    <a:pt x="776085" y="760892"/>
                  </a:lnTo>
                  <a:lnTo>
                    <a:pt x="773552" y="760892"/>
                  </a:lnTo>
                  <a:lnTo>
                    <a:pt x="771020" y="765956"/>
                  </a:lnTo>
                  <a:lnTo>
                    <a:pt x="768488" y="768488"/>
                  </a:lnTo>
                  <a:lnTo>
                    <a:pt x="765956" y="768488"/>
                  </a:lnTo>
                  <a:lnTo>
                    <a:pt x="763424" y="768488"/>
                  </a:lnTo>
                  <a:lnTo>
                    <a:pt x="763424" y="771021"/>
                  </a:lnTo>
                  <a:lnTo>
                    <a:pt x="760892" y="771021"/>
                  </a:lnTo>
                  <a:lnTo>
                    <a:pt x="758360" y="773553"/>
                  </a:lnTo>
                  <a:lnTo>
                    <a:pt x="758360" y="776085"/>
                  </a:lnTo>
                  <a:lnTo>
                    <a:pt x="755827" y="776085"/>
                  </a:lnTo>
                  <a:lnTo>
                    <a:pt x="755827" y="778617"/>
                  </a:lnTo>
                  <a:lnTo>
                    <a:pt x="758360" y="778617"/>
                  </a:lnTo>
                  <a:lnTo>
                    <a:pt x="758360" y="776085"/>
                  </a:lnTo>
                  <a:lnTo>
                    <a:pt x="758360" y="778617"/>
                  </a:lnTo>
                  <a:lnTo>
                    <a:pt x="758360" y="781149"/>
                  </a:lnTo>
                  <a:lnTo>
                    <a:pt x="755827" y="781149"/>
                  </a:lnTo>
                  <a:lnTo>
                    <a:pt x="754562" y="781149"/>
                  </a:lnTo>
                  <a:lnTo>
                    <a:pt x="754562" y="777351"/>
                  </a:lnTo>
                  <a:lnTo>
                    <a:pt x="757094" y="777351"/>
                  </a:lnTo>
                  <a:lnTo>
                    <a:pt x="757094" y="774819"/>
                  </a:lnTo>
                  <a:lnTo>
                    <a:pt x="757094" y="772287"/>
                  </a:lnTo>
                  <a:lnTo>
                    <a:pt x="754562" y="767223"/>
                  </a:lnTo>
                  <a:lnTo>
                    <a:pt x="749497" y="764690"/>
                  </a:lnTo>
                  <a:lnTo>
                    <a:pt x="749497" y="762158"/>
                  </a:lnTo>
                  <a:lnTo>
                    <a:pt x="746966" y="762158"/>
                  </a:lnTo>
                  <a:lnTo>
                    <a:pt x="744434" y="759626"/>
                  </a:lnTo>
                  <a:lnTo>
                    <a:pt x="741901" y="759626"/>
                  </a:lnTo>
                  <a:lnTo>
                    <a:pt x="739369" y="759626"/>
                  </a:lnTo>
                  <a:lnTo>
                    <a:pt x="736837" y="759626"/>
                  </a:lnTo>
                  <a:lnTo>
                    <a:pt x="736837" y="757094"/>
                  </a:lnTo>
                  <a:lnTo>
                    <a:pt x="734305" y="754562"/>
                  </a:lnTo>
                  <a:lnTo>
                    <a:pt x="734305" y="752030"/>
                  </a:lnTo>
                  <a:lnTo>
                    <a:pt x="731773" y="752030"/>
                  </a:lnTo>
                  <a:lnTo>
                    <a:pt x="731773" y="752030"/>
                  </a:lnTo>
                  <a:lnTo>
                    <a:pt x="731773" y="749498"/>
                  </a:lnTo>
                  <a:lnTo>
                    <a:pt x="731773" y="746966"/>
                  </a:lnTo>
                  <a:lnTo>
                    <a:pt x="734305" y="746966"/>
                  </a:lnTo>
                  <a:lnTo>
                    <a:pt x="741901" y="749498"/>
                  </a:lnTo>
                  <a:lnTo>
                    <a:pt x="741901" y="752030"/>
                  </a:lnTo>
                  <a:lnTo>
                    <a:pt x="744434" y="752030"/>
                  </a:lnTo>
                  <a:lnTo>
                    <a:pt x="746966" y="752030"/>
                  </a:lnTo>
                  <a:lnTo>
                    <a:pt x="749497" y="752030"/>
                  </a:lnTo>
                  <a:lnTo>
                    <a:pt x="752029" y="752030"/>
                  </a:lnTo>
                  <a:lnTo>
                    <a:pt x="752029" y="749498"/>
                  </a:lnTo>
                  <a:lnTo>
                    <a:pt x="754562" y="746966"/>
                  </a:lnTo>
                  <a:lnTo>
                    <a:pt x="757094" y="746966"/>
                  </a:lnTo>
                  <a:lnTo>
                    <a:pt x="757094" y="744434"/>
                  </a:lnTo>
                  <a:lnTo>
                    <a:pt x="759626" y="744434"/>
                  </a:lnTo>
                  <a:lnTo>
                    <a:pt x="764690" y="746966"/>
                  </a:lnTo>
                  <a:lnTo>
                    <a:pt x="764690" y="749498"/>
                  </a:lnTo>
                  <a:lnTo>
                    <a:pt x="767222" y="749498"/>
                  </a:lnTo>
                  <a:lnTo>
                    <a:pt x="768488" y="752030"/>
                  </a:lnTo>
                  <a:close/>
                  <a:moveTo>
                    <a:pt x="730507" y="710251"/>
                  </a:moveTo>
                  <a:lnTo>
                    <a:pt x="727975" y="710251"/>
                  </a:lnTo>
                  <a:lnTo>
                    <a:pt x="725443" y="710251"/>
                  </a:lnTo>
                  <a:lnTo>
                    <a:pt x="725443" y="707718"/>
                  </a:lnTo>
                  <a:lnTo>
                    <a:pt x="725443" y="705186"/>
                  </a:lnTo>
                  <a:lnTo>
                    <a:pt x="725443" y="702654"/>
                  </a:lnTo>
                  <a:lnTo>
                    <a:pt x="725443" y="701388"/>
                  </a:lnTo>
                  <a:lnTo>
                    <a:pt x="727975" y="701388"/>
                  </a:lnTo>
                  <a:lnTo>
                    <a:pt x="730507" y="701388"/>
                  </a:lnTo>
                  <a:lnTo>
                    <a:pt x="733039" y="701388"/>
                  </a:lnTo>
                  <a:lnTo>
                    <a:pt x="733039" y="703920"/>
                  </a:lnTo>
                  <a:lnTo>
                    <a:pt x="733039" y="706452"/>
                  </a:lnTo>
                  <a:lnTo>
                    <a:pt x="733039" y="708985"/>
                  </a:lnTo>
                  <a:lnTo>
                    <a:pt x="733039" y="711516"/>
                  </a:lnTo>
                  <a:lnTo>
                    <a:pt x="730507" y="711516"/>
                  </a:lnTo>
                  <a:close/>
                  <a:moveTo>
                    <a:pt x="716580" y="696324"/>
                  </a:moveTo>
                  <a:lnTo>
                    <a:pt x="721645" y="698856"/>
                  </a:lnTo>
                  <a:lnTo>
                    <a:pt x="719113" y="701388"/>
                  </a:lnTo>
                  <a:lnTo>
                    <a:pt x="716580" y="701388"/>
                  </a:lnTo>
                  <a:lnTo>
                    <a:pt x="714048" y="703920"/>
                  </a:lnTo>
                  <a:lnTo>
                    <a:pt x="711516" y="703920"/>
                  </a:lnTo>
                  <a:lnTo>
                    <a:pt x="711516" y="706452"/>
                  </a:lnTo>
                  <a:lnTo>
                    <a:pt x="708984" y="706452"/>
                  </a:lnTo>
                  <a:lnTo>
                    <a:pt x="706452" y="706452"/>
                  </a:lnTo>
                  <a:lnTo>
                    <a:pt x="703920" y="706452"/>
                  </a:lnTo>
                  <a:lnTo>
                    <a:pt x="701388" y="708985"/>
                  </a:lnTo>
                  <a:lnTo>
                    <a:pt x="698855" y="711516"/>
                  </a:lnTo>
                  <a:lnTo>
                    <a:pt x="696324" y="711516"/>
                  </a:lnTo>
                  <a:lnTo>
                    <a:pt x="688727" y="711516"/>
                  </a:lnTo>
                  <a:lnTo>
                    <a:pt x="686195" y="708985"/>
                  </a:lnTo>
                  <a:lnTo>
                    <a:pt x="681131" y="711516"/>
                  </a:lnTo>
                  <a:lnTo>
                    <a:pt x="676067" y="708985"/>
                  </a:lnTo>
                  <a:lnTo>
                    <a:pt x="673535" y="708985"/>
                  </a:lnTo>
                  <a:lnTo>
                    <a:pt x="671003" y="708985"/>
                  </a:lnTo>
                  <a:lnTo>
                    <a:pt x="671003" y="706452"/>
                  </a:lnTo>
                  <a:lnTo>
                    <a:pt x="671003" y="703920"/>
                  </a:lnTo>
                  <a:lnTo>
                    <a:pt x="671003" y="701388"/>
                  </a:lnTo>
                  <a:lnTo>
                    <a:pt x="673535" y="701388"/>
                  </a:lnTo>
                  <a:lnTo>
                    <a:pt x="676067" y="698856"/>
                  </a:lnTo>
                  <a:lnTo>
                    <a:pt x="676067" y="696324"/>
                  </a:lnTo>
                  <a:lnTo>
                    <a:pt x="678599" y="696324"/>
                  </a:lnTo>
                  <a:lnTo>
                    <a:pt x="681131" y="696324"/>
                  </a:lnTo>
                  <a:lnTo>
                    <a:pt x="686195" y="696324"/>
                  </a:lnTo>
                  <a:lnTo>
                    <a:pt x="693792" y="696324"/>
                  </a:lnTo>
                  <a:lnTo>
                    <a:pt x="701388" y="696324"/>
                  </a:lnTo>
                  <a:lnTo>
                    <a:pt x="708984" y="696324"/>
                  </a:lnTo>
                  <a:lnTo>
                    <a:pt x="714048" y="693792"/>
                  </a:lnTo>
                  <a:lnTo>
                    <a:pt x="716580" y="693792"/>
                  </a:lnTo>
                  <a:lnTo>
                    <a:pt x="716580" y="696324"/>
                  </a:lnTo>
                  <a:close/>
                  <a:moveTo>
                    <a:pt x="763424" y="701388"/>
                  </a:moveTo>
                  <a:lnTo>
                    <a:pt x="760892" y="701388"/>
                  </a:lnTo>
                  <a:lnTo>
                    <a:pt x="760892" y="698856"/>
                  </a:lnTo>
                  <a:lnTo>
                    <a:pt x="758360" y="698856"/>
                  </a:lnTo>
                  <a:lnTo>
                    <a:pt x="758360" y="696324"/>
                  </a:lnTo>
                  <a:lnTo>
                    <a:pt x="758360" y="693792"/>
                  </a:lnTo>
                  <a:lnTo>
                    <a:pt x="760892" y="693792"/>
                  </a:lnTo>
                  <a:lnTo>
                    <a:pt x="760892" y="691260"/>
                  </a:lnTo>
                  <a:lnTo>
                    <a:pt x="763424" y="691260"/>
                  </a:lnTo>
                  <a:lnTo>
                    <a:pt x="765956" y="691260"/>
                  </a:lnTo>
                  <a:lnTo>
                    <a:pt x="765956" y="693792"/>
                  </a:lnTo>
                  <a:lnTo>
                    <a:pt x="768488" y="693792"/>
                  </a:lnTo>
                  <a:lnTo>
                    <a:pt x="768488" y="696324"/>
                  </a:lnTo>
                  <a:lnTo>
                    <a:pt x="768488" y="698856"/>
                  </a:lnTo>
                  <a:lnTo>
                    <a:pt x="765956" y="698856"/>
                  </a:lnTo>
                  <a:lnTo>
                    <a:pt x="765956" y="701388"/>
                  </a:lnTo>
                  <a:lnTo>
                    <a:pt x="763424" y="701388"/>
                  </a:lnTo>
                  <a:close/>
                  <a:moveTo>
                    <a:pt x="421592" y="689994"/>
                  </a:moveTo>
                  <a:lnTo>
                    <a:pt x="419060" y="689994"/>
                  </a:lnTo>
                  <a:lnTo>
                    <a:pt x="419060" y="687462"/>
                  </a:lnTo>
                  <a:lnTo>
                    <a:pt x="416528" y="687462"/>
                  </a:lnTo>
                  <a:lnTo>
                    <a:pt x="416528" y="684930"/>
                  </a:lnTo>
                  <a:lnTo>
                    <a:pt x="416528" y="682398"/>
                  </a:lnTo>
                  <a:lnTo>
                    <a:pt x="416528" y="679865"/>
                  </a:lnTo>
                  <a:lnTo>
                    <a:pt x="419060" y="679865"/>
                  </a:lnTo>
                  <a:lnTo>
                    <a:pt x="419060" y="677333"/>
                  </a:lnTo>
                  <a:lnTo>
                    <a:pt x="421592" y="677333"/>
                  </a:lnTo>
                  <a:lnTo>
                    <a:pt x="424125" y="679865"/>
                  </a:lnTo>
                  <a:lnTo>
                    <a:pt x="424125" y="682398"/>
                  </a:lnTo>
                  <a:lnTo>
                    <a:pt x="426656" y="682398"/>
                  </a:lnTo>
                  <a:lnTo>
                    <a:pt x="424125" y="684930"/>
                  </a:lnTo>
                  <a:lnTo>
                    <a:pt x="424125" y="687462"/>
                  </a:lnTo>
                  <a:lnTo>
                    <a:pt x="421592" y="689994"/>
                  </a:lnTo>
                  <a:close/>
                  <a:moveTo>
                    <a:pt x="455776" y="657077"/>
                  </a:moveTo>
                  <a:lnTo>
                    <a:pt x="455776" y="659609"/>
                  </a:lnTo>
                  <a:lnTo>
                    <a:pt x="455776" y="657077"/>
                  </a:lnTo>
                  <a:lnTo>
                    <a:pt x="458307" y="657077"/>
                  </a:lnTo>
                  <a:lnTo>
                    <a:pt x="458307" y="654544"/>
                  </a:lnTo>
                  <a:lnTo>
                    <a:pt x="460839" y="657077"/>
                  </a:lnTo>
                  <a:lnTo>
                    <a:pt x="465904" y="659609"/>
                  </a:lnTo>
                  <a:lnTo>
                    <a:pt x="468436" y="659609"/>
                  </a:lnTo>
                  <a:lnTo>
                    <a:pt x="468436" y="657077"/>
                  </a:lnTo>
                  <a:lnTo>
                    <a:pt x="473500" y="657077"/>
                  </a:lnTo>
                  <a:lnTo>
                    <a:pt x="473500" y="659609"/>
                  </a:lnTo>
                  <a:lnTo>
                    <a:pt x="476032" y="659609"/>
                  </a:lnTo>
                  <a:lnTo>
                    <a:pt x="476032" y="662141"/>
                  </a:lnTo>
                  <a:lnTo>
                    <a:pt x="478564" y="662141"/>
                  </a:lnTo>
                  <a:lnTo>
                    <a:pt x="481097" y="662141"/>
                  </a:lnTo>
                  <a:lnTo>
                    <a:pt x="483628" y="662141"/>
                  </a:lnTo>
                  <a:lnTo>
                    <a:pt x="486160" y="659609"/>
                  </a:lnTo>
                  <a:lnTo>
                    <a:pt x="486160" y="657077"/>
                  </a:lnTo>
                  <a:lnTo>
                    <a:pt x="486160" y="654544"/>
                  </a:lnTo>
                  <a:lnTo>
                    <a:pt x="488693" y="654544"/>
                  </a:lnTo>
                  <a:lnTo>
                    <a:pt x="488693" y="657077"/>
                  </a:lnTo>
                  <a:lnTo>
                    <a:pt x="491225" y="657077"/>
                  </a:lnTo>
                  <a:lnTo>
                    <a:pt x="493757" y="657077"/>
                  </a:lnTo>
                  <a:lnTo>
                    <a:pt x="493757" y="654544"/>
                  </a:lnTo>
                  <a:lnTo>
                    <a:pt x="496288" y="654544"/>
                  </a:lnTo>
                  <a:lnTo>
                    <a:pt x="496288" y="657077"/>
                  </a:lnTo>
                  <a:lnTo>
                    <a:pt x="498821" y="657077"/>
                  </a:lnTo>
                  <a:lnTo>
                    <a:pt x="498821" y="659609"/>
                  </a:lnTo>
                  <a:lnTo>
                    <a:pt x="501353" y="662141"/>
                  </a:lnTo>
                  <a:lnTo>
                    <a:pt x="503885" y="664673"/>
                  </a:lnTo>
                  <a:lnTo>
                    <a:pt x="506417" y="669737"/>
                  </a:lnTo>
                  <a:lnTo>
                    <a:pt x="508949" y="669737"/>
                  </a:lnTo>
                  <a:lnTo>
                    <a:pt x="511481" y="669737"/>
                  </a:lnTo>
                  <a:lnTo>
                    <a:pt x="516546" y="667205"/>
                  </a:lnTo>
                  <a:lnTo>
                    <a:pt x="516546" y="669737"/>
                  </a:lnTo>
                  <a:lnTo>
                    <a:pt x="524142" y="672269"/>
                  </a:lnTo>
                  <a:lnTo>
                    <a:pt x="524142" y="674801"/>
                  </a:lnTo>
                  <a:lnTo>
                    <a:pt x="526674" y="674801"/>
                  </a:lnTo>
                  <a:lnTo>
                    <a:pt x="526674" y="672269"/>
                  </a:lnTo>
                  <a:lnTo>
                    <a:pt x="529206" y="669737"/>
                  </a:lnTo>
                  <a:lnTo>
                    <a:pt x="531738" y="669737"/>
                  </a:lnTo>
                  <a:lnTo>
                    <a:pt x="534270" y="672269"/>
                  </a:lnTo>
                  <a:lnTo>
                    <a:pt x="534270" y="674801"/>
                  </a:lnTo>
                  <a:lnTo>
                    <a:pt x="534270" y="677333"/>
                  </a:lnTo>
                  <a:lnTo>
                    <a:pt x="536802" y="677333"/>
                  </a:lnTo>
                  <a:lnTo>
                    <a:pt x="536802" y="679865"/>
                  </a:lnTo>
                  <a:lnTo>
                    <a:pt x="539334" y="679865"/>
                  </a:lnTo>
                  <a:lnTo>
                    <a:pt x="539334" y="682398"/>
                  </a:lnTo>
                  <a:lnTo>
                    <a:pt x="539334" y="684930"/>
                  </a:lnTo>
                  <a:lnTo>
                    <a:pt x="541867" y="687462"/>
                  </a:lnTo>
                  <a:lnTo>
                    <a:pt x="541867" y="689994"/>
                  </a:lnTo>
                  <a:lnTo>
                    <a:pt x="541867" y="692526"/>
                  </a:lnTo>
                  <a:lnTo>
                    <a:pt x="541867" y="695058"/>
                  </a:lnTo>
                  <a:lnTo>
                    <a:pt x="546930" y="695058"/>
                  </a:lnTo>
                  <a:lnTo>
                    <a:pt x="549462" y="695058"/>
                  </a:lnTo>
                  <a:lnTo>
                    <a:pt x="551995" y="695058"/>
                  </a:lnTo>
                  <a:lnTo>
                    <a:pt x="557059" y="697590"/>
                  </a:lnTo>
                  <a:lnTo>
                    <a:pt x="565921" y="700122"/>
                  </a:lnTo>
                  <a:lnTo>
                    <a:pt x="568453" y="697590"/>
                  </a:lnTo>
                  <a:lnTo>
                    <a:pt x="570985" y="697590"/>
                  </a:lnTo>
                  <a:lnTo>
                    <a:pt x="573518" y="697590"/>
                  </a:lnTo>
                  <a:lnTo>
                    <a:pt x="578581" y="697590"/>
                  </a:lnTo>
                  <a:lnTo>
                    <a:pt x="583646" y="700122"/>
                  </a:lnTo>
                  <a:lnTo>
                    <a:pt x="586178" y="700122"/>
                  </a:lnTo>
                  <a:lnTo>
                    <a:pt x="588710" y="700122"/>
                  </a:lnTo>
                  <a:lnTo>
                    <a:pt x="591242" y="702654"/>
                  </a:lnTo>
                  <a:lnTo>
                    <a:pt x="591242" y="700122"/>
                  </a:lnTo>
                  <a:lnTo>
                    <a:pt x="593774" y="700122"/>
                  </a:lnTo>
                  <a:lnTo>
                    <a:pt x="596306" y="700122"/>
                  </a:lnTo>
                  <a:lnTo>
                    <a:pt x="598839" y="700122"/>
                  </a:lnTo>
                  <a:lnTo>
                    <a:pt x="603902" y="702654"/>
                  </a:lnTo>
                  <a:lnTo>
                    <a:pt x="606434" y="702654"/>
                  </a:lnTo>
                  <a:lnTo>
                    <a:pt x="608967" y="702654"/>
                  </a:lnTo>
                  <a:lnTo>
                    <a:pt x="608967" y="700122"/>
                  </a:lnTo>
                  <a:lnTo>
                    <a:pt x="611499" y="697590"/>
                  </a:lnTo>
                  <a:lnTo>
                    <a:pt x="614031" y="692526"/>
                  </a:lnTo>
                  <a:lnTo>
                    <a:pt x="614031" y="689994"/>
                  </a:lnTo>
                  <a:lnTo>
                    <a:pt x="614031" y="687462"/>
                  </a:lnTo>
                  <a:lnTo>
                    <a:pt x="614031" y="684930"/>
                  </a:lnTo>
                  <a:lnTo>
                    <a:pt x="616563" y="682398"/>
                  </a:lnTo>
                  <a:lnTo>
                    <a:pt x="616563" y="679865"/>
                  </a:lnTo>
                  <a:lnTo>
                    <a:pt x="619095" y="677333"/>
                  </a:lnTo>
                  <a:lnTo>
                    <a:pt x="621627" y="677333"/>
                  </a:lnTo>
                  <a:lnTo>
                    <a:pt x="624159" y="677333"/>
                  </a:lnTo>
                  <a:lnTo>
                    <a:pt x="626692" y="677333"/>
                  </a:lnTo>
                  <a:lnTo>
                    <a:pt x="629223" y="679865"/>
                  </a:lnTo>
                  <a:lnTo>
                    <a:pt x="629223" y="682398"/>
                  </a:lnTo>
                  <a:lnTo>
                    <a:pt x="629223" y="684930"/>
                  </a:lnTo>
                  <a:lnTo>
                    <a:pt x="629223" y="687462"/>
                  </a:lnTo>
                  <a:lnTo>
                    <a:pt x="631755" y="687462"/>
                  </a:lnTo>
                  <a:lnTo>
                    <a:pt x="631755" y="689994"/>
                  </a:lnTo>
                  <a:lnTo>
                    <a:pt x="634288" y="689994"/>
                  </a:lnTo>
                  <a:lnTo>
                    <a:pt x="639352" y="692526"/>
                  </a:lnTo>
                  <a:lnTo>
                    <a:pt x="639352" y="689994"/>
                  </a:lnTo>
                  <a:lnTo>
                    <a:pt x="641884" y="689994"/>
                  </a:lnTo>
                  <a:lnTo>
                    <a:pt x="644416" y="687462"/>
                  </a:lnTo>
                  <a:lnTo>
                    <a:pt x="646948" y="687462"/>
                  </a:lnTo>
                  <a:lnTo>
                    <a:pt x="649480" y="689994"/>
                  </a:lnTo>
                  <a:lnTo>
                    <a:pt x="649480" y="692526"/>
                  </a:lnTo>
                  <a:lnTo>
                    <a:pt x="652012" y="692526"/>
                  </a:lnTo>
                  <a:lnTo>
                    <a:pt x="652012" y="695058"/>
                  </a:lnTo>
                  <a:lnTo>
                    <a:pt x="654544" y="695058"/>
                  </a:lnTo>
                  <a:lnTo>
                    <a:pt x="659608" y="695058"/>
                  </a:lnTo>
                  <a:lnTo>
                    <a:pt x="662141" y="695058"/>
                  </a:lnTo>
                  <a:lnTo>
                    <a:pt x="664673" y="697590"/>
                  </a:lnTo>
                  <a:lnTo>
                    <a:pt x="664673" y="700122"/>
                  </a:lnTo>
                  <a:lnTo>
                    <a:pt x="667204" y="700122"/>
                  </a:lnTo>
                  <a:lnTo>
                    <a:pt x="669737" y="700122"/>
                  </a:lnTo>
                  <a:lnTo>
                    <a:pt x="672269" y="700122"/>
                  </a:lnTo>
                  <a:lnTo>
                    <a:pt x="674801" y="697590"/>
                  </a:lnTo>
                  <a:lnTo>
                    <a:pt x="677333" y="697590"/>
                  </a:lnTo>
                  <a:lnTo>
                    <a:pt x="677333" y="700122"/>
                  </a:lnTo>
                  <a:lnTo>
                    <a:pt x="682397" y="700122"/>
                  </a:lnTo>
                  <a:lnTo>
                    <a:pt x="684929" y="706452"/>
                  </a:lnTo>
                  <a:lnTo>
                    <a:pt x="687462" y="711516"/>
                  </a:lnTo>
                  <a:lnTo>
                    <a:pt x="687462" y="714049"/>
                  </a:lnTo>
                  <a:lnTo>
                    <a:pt x="684929" y="714049"/>
                  </a:lnTo>
                  <a:lnTo>
                    <a:pt x="684929" y="711516"/>
                  </a:lnTo>
                  <a:lnTo>
                    <a:pt x="684929" y="714049"/>
                  </a:lnTo>
                  <a:lnTo>
                    <a:pt x="687462" y="714049"/>
                  </a:lnTo>
                  <a:lnTo>
                    <a:pt x="687462" y="716581"/>
                  </a:lnTo>
                  <a:lnTo>
                    <a:pt x="687462" y="714049"/>
                  </a:lnTo>
                  <a:lnTo>
                    <a:pt x="689994" y="714049"/>
                  </a:lnTo>
                  <a:lnTo>
                    <a:pt x="692525" y="714049"/>
                  </a:lnTo>
                  <a:lnTo>
                    <a:pt x="692525" y="716581"/>
                  </a:lnTo>
                  <a:lnTo>
                    <a:pt x="692525" y="721645"/>
                  </a:lnTo>
                  <a:lnTo>
                    <a:pt x="689994" y="724177"/>
                  </a:lnTo>
                  <a:lnTo>
                    <a:pt x="689994" y="726709"/>
                  </a:lnTo>
                  <a:lnTo>
                    <a:pt x="689994" y="729241"/>
                  </a:lnTo>
                  <a:lnTo>
                    <a:pt x="692525" y="731773"/>
                  </a:lnTo>
                  <a:lnTo>
                    <a:pt x="697590" y="734305"/>
                  </a:lnTo>
                  <a:lnTo>
                    <a:pt x="702654" y="736837"/>
                  </a:lnTo>
                  <a:lnTo>
                    <a:pt x="705186" y="739369"/>
                  </a:lnTo>
                  <a:lnTo>
                    <a:pt x="707718" y="739369"/>
                  </a:lnTo>
                  <a:lnTo>
                    <a:pt x="710250" y="741902"/>
                  </a:lnTo>
                  <a:lnTo>
                    <a:pt x="710250" y="739369"/>
                  </a:lnTo>
                  <a:lnTo>
                    <a:pt x="712782" y="739369"/>
                  </a:lnTo>
                  <a:lnTo>
                    <a:pt x="715315" y="736837"/>
                  </a:lnTo>
                  <a:lnTo>
                    <a:pt x="717846" y="736837"/>
                  </a:lnTo>
                  <a:lnTo>
                    <a:pt x="720378" y="736837"/>
                  </a:lnTo>
                  <a:lnTo>
                    <a:pt x="722911" y="736837"/>
                  </a:lnTo>
                  <a:lnTo>
                    <a:pt x="725443" y="736837"/>
                  </a:lnTo>
                  <a:lnTo>
                    <a:pt x="730507" y="736837"/>
                  </a:lnTo>
                  <a:lnTo>
                    <a:pt x="733039" y="736837"/>
                  </a:lnTo>
                  <a:lnTo>
                    <a:pt x="733039" y="734305"/>
                  </a:lnTo>
                  <a:lnTo>
                    <a:pt x="735571" y="731773"/>
                  </a:lnTo>
                  <a:lnTo>
                    <a:pt x="738103" y="734305"/>
                  </a:lnTo>
                  <a:lnTo>
                    <a:pt x="738103" y="736837"/>
                  </a:lnTo>
                  <a:lnTo>
                    <a:pt x="740636" y="736837"/>
                  </a:lnTo>
                  <a:lnTo>
                    <a:pt x="745699" y="739369"/>
                  </a:lnTo>
                  <a:lnTo>
                    <a:pt x="748231" y="739369"/>
                  </a:lnTo>
                  <a:lnTo>
                    <a:pt x="750764" y="741902"/>
                  </a:lnTo>
                  <a:lnTo>
                    <a:pt x="750764" y="744434"/>
                  </a:lnTo>
                  <a:lnTo>
                    <a:pt x="748231" y="758360"/>
                  </a:lnTo>
                  <a:lnTo>
                    <a:pt x="748231" y="760892"/>
                  </a:lnTo>
                  <a:lnTo>
                    <a:pt x="748231" y="763424"/>
                  </a:lnTo>
                  <a:lnTo>
                    <a:pt x="748231" y="765956"/>
                  </a:lnTo>
                  <a:lnTo>
                    <a:pt x="748231" y="768488"/>
                  </a:lnTo>
                  <a:lnTo>
                    <a:pt x="748231" y="771021"/>
                  </a:lnTo>
                  <a:lnTo>
                    <a:pt x="748231" y="773553"/>
                  </a:lnTo>
                  <a:lnTo>
                    <a:pt x="750764" y="778617"/>
                  </a:lnTo>
                  <a:lnTo>
                    <a:pt x="753296" y="778617"/>
                  </a:lnTo>
                  <a:lnTo>
                    <a:pt x="755827" y="781149"/>
                  </a:lnTo>
                  <a:lnTo>
                    <a:pt x="755827" y="783681"/>
                  </a:lnTo>
                  <a:lnTo>
                    <a:pt x="755827" y="786213"/>
                  </a:lnTo>
                  <a:lnTo>
                    <a:pt x="753296" y="786213"/>
                  </a:lnTo>
                  <a:lnTo>
                    <a:pt x="748231" y="783681"/>
                  </a:lnTo>
                  <a:lnTo>
                    <a:pt x="748231" y="781149"/>
                  </a:lnTo>
                  <a:lnTo>
                    <a:pt x="748231" y="778617"/>
                  </a:lnTo>
                  <a:lnTo>
                    <a:pt x="745699" y="778617"/>
                  </a:lnTo>
                  <a:lnTo>
                    <a:pt x="743167" y="778617"/>
                  </a:lnTo>
                  <a:lnTo>
                    <a:pt x="740636" y="778617"/>
                  </a:lnTo>
                  <a:lnTo>
                    <a:pt x="738103" y="778617"/>
                  </a:lnTo>
                  <a:lnTo>
                    <a:pt x="735571" y="778617"/>
                  </a:lnTo>
                  <a:lnTo>
                    <a:pt x="733039" y="776085"/>
                  </a:lnTo>
                  <a:lnTo>
                    <a:pt x="730507" y="776085"/>
                  </a:lnTo>
                  <a:lnTo>
                    <a:pt x="725443" y="773553"/>
                  </a:lnTo>
                  <a:lnTo>
                    <a:pt x="722911" y="773553"/>
                  </a:lnTo>
                  <a:lnTo>
                    <a:pt x="722911" y="771021"/>
                  </a:lnTo>
                  <a:lnTo>
                    <a:pt x="703920" y="771021"/>
                  </a:lnTo>
                  <a:lnTo>
                    <a:pt x="701388" y="768488"/>
                  </a:lnTo>
                  <a:lnTo>
                    <a:pt x="698855" y="765956"/>
                  </a:lnTo>
                  <a:lnTo>
                    <a:pt x="693792" y="763424"/>
                  </a:lnTo>
                  <a:lnTo>
                    <a:pt x="691260" y="763424"/>
                  </a:lnTo>
                  <a:lnTo>
                    <a:pt x="688727" y="763424"/>
                  </a:lnTo>
                  <a:lnTo>
                    <a:pt x="686195" y="763424"/>
                  </a:lnTo>
                  <a:lnTo>
                    <a:pt x="683664" y="763424"/>
                  </a:lnTo>
                  <a:lnTo>
                    <a:pt x="681131" y="763424"/>
                  </a:lnTo>
                  <a:lnTo>
                    <a:pt x="681131" y="765956"/>
                  </a:lnTo>
                  <a:lnTo>
                    <a:pt x="678599" y="768488"/>
                  </a:lnTo>
                  <a:lnTo>
                    <a:pt x="668471" y="768488"/>
                  </a:lnTo>
                  <a:lnTo>
                    <a:pt x="665939" y="768488"/>
                  </a:lnTo>
                  <a:lnTo>
                    <a:pt x="658343" y="765956"/>
                  </a:lnTo>
                  <a:lnTo>
                    <a:pt x="655810" y="763424"/>
                  </a:lnTo>
                  <a:lnTo>
                    <a:pt x="653278" y="763424"/>
                  </a:lnTo>
                  <a:lnTo>
                    <a:pt x="644416" y="763424"/>
                  </a:lnTo>
                  <a:lnTo>
                    <a:pt x="641884" y="760892"/>
                  </a:lnTo>
                  <a:lnTo>
                    <a:pt x="639352" y="760892"/>
                  </a:lnTo>
                  <a:lnTo>
                    <a:pt x="636820" y="763424"/>
                  </a:lnTo>
                  <a:lnTo>
                    <a:pt x="636820" y="765956"/>
                  </a:lnTo>
                  <a:lnTo>
                    <a:pt x="634288" y="765956"/>
                  </a:lnTo>
                  <a:lnTo>
                    <a:pt x="626692" y="763424"/>
                  </a:lnTo>
                  <a:lnTo>
                    <a:pt x="627957" y="763424"/>
                  </a:lnTo>
                  <a:lnTo>
                    <a:pt x="620361" y="760892"/>
                  </a:lnTo>
                  <a:lnTo>
                    <a:pt x="617829" y="760892"/>
                  </a:lnTo>
                  <a:lnTo>
                    <a:pt x="615297" y="760892"/>
                  </a:lnTo>
                  <a:lnTo>
                    <a:pt x="612765" y="758360"/>
                  </a:lnTo>
                  <a:lnTo>
                    <a:pt x="610232" y="758360"/>
                  </a:lnTo>
                  <a:lnTo>
                    <a:pt x="607701" y="758360"/>
                  </a:lnTo>
                  <a:lnTo>
                    <a:pt x="605169" y="758360"/>
                  </a:lnTo>
                  <a:lnTo>
                    <a:pt x="597572" y="753296"/>
                  </a:lnTo>
                  <a:lnTo>
                    <a:pt x="592508" y="753296"/>
                  </a:lnTo>
                  <a:lnTo>
                    <a:pt x="587444" y="748232"/>
                  </a:lnTo>
                  <a:lnTo>
                    <a:pt x="584912" y="745700"/>
                  </a:lnTo>
                  <a:lnTo>
                    <a:pt x="582380" y="745700"/>
                  </a:lnTo>
                  <a:lnTo>
                    <a:pt x="582380" y="743167"/>
                  </a:lnTo>
                  <a:lnTo>
                    <a:pt x="579848" y="743167"/>
                  </a:lnTo>
                  <a:lnTo>
                    <a:pt x="577316" y="743167"/>
                  </a:lnTo>
                  <a:lnTo>
                    <a:pt x="569720" y="740636"/>
                  </a:lnTo>
                  <a:lnTo>
                    <a:pt x="564655" y="738103"/>
                  </a:lnTo>
                  <a:lnTo>
                    <a:pt x="562123" y="738103"/>
                  </a:lnTo>
                  <a:lnTo>
                    <a:pt x="557059" y="735572"/>
                  </a:lnTo>
                  <a:lnTo>
                    <a:pt x="554527" y="735572"/>
                  </a:lnTo>
                  <a:lnTo>
                    <a:pt x="551995" y="735572"/>
                  </a:lnTo>
                  <a:lnTo>
                    <a:pt x="549462" y="735572"/>
                  </a:lnTo>
                  <a:lnTo>
                    <a:pt x="551995" y="735572"/>
                  </a:lnTo>
                  <a:lnTo>
                    <a:pt x="549462" y="735572"/>
                  </a:lnTo>
                  <a:lnTo>
                    <a:pt x="544399" y="735572"/>
                  </a:lnTo>
                  <a:lnTo>
                    <a:pt x="544399" y="733039"/>
                  </a:lnTo>
                  <a:lnTo>
                    <a:pt x="541867" y="733039"/>
                  </a:lnTo>
                  <a:lnTo>
                    <a:pt x="536802" y="733039"/>
                  </a:lnTo>
                  <a:lnTo>
                    <a:pt x="534270" y="735572"/>
                  </a:lnTo>
                  <a:lnTo>
                    <a:pt x="531738" y="735572"/>
                  </a:lnTo>
                  <a:lnTo>
                    <a:pt x="531738" y="738103"/>
                  </a:lnTo>
                  <a:lnTo>
                    <a:pt x="529206" y="740636"/>
                  </a:lnTo>
                  <a:lnTo>
                    <a:pt x="526674" y="740636"/>
                  </a:lnTo>
                  <a:lnTo>
                    <a:pt x="519078" y="738103"/>
                  </a:lnTo>
                  <a:lnTo>
                    <a:pt x="516546" y="738103"/>
                  </a:lnTo>
                  <a:lnTo>
                    <a:pt x="508949" y="735572"/>
                  </a:lnTo>
                  <a:lnTo>
                    <a:pt x="506417" y="735572"/>
                  </a:lnTo>
                  <a:lnTo>
                    <a:pt x="506417" y="733039"/>
                  </a:lnTo>
                  <a:lnTo>
                    <a:pt x="501353" y="733039"/>
                  </a:lnTo>
                  <a:lnTo>
                    <a:pt x="501353" y="726709"/>
                  </a:lnTo>
                  <a:lnTo>
                    <a:pt x="498821" y="726709"/>
                  </a:lnTo>
                  <a:lnTo>
                    <a:pt x="498821" y="724177"/>
                  </a:lnTo>
                  <a:lnTo>
                    <a:pt x="496288" y="724177"/>
                  </a:lnTo>
                  <a:lnTo>
                    <a:pt x="493757" y="721645"/>
                  </a:lnTo>
                  <a:lnTo>
                    <a:pt x="491225" y="721645"/>
                  </a:lnTo>
                  <a:lnTo>
                    <a:pt x="488693" y="721645"/>
                  </a:lnTo>
                  <a:lnTo>
                    <a:pt x="488693" y="721645"/>
                  </a:lnTo>
                  <a:lnTo>
                    <a:pt x="486160" y="719113"/>
                  </a:lnTo>
                  <a:lnTo>
                    <a:pt x="472234" y="719113"/>
                  </a:lnTo>
                  <a:lnTo>
                    <a:pt x="469702" y="719113"/>
                  </a:lnTo>
                  <a:lnTo>
                    <a:pt x="467170" y="719113"/>
                  </a:lnTo>
                  <a:lnTo>
                    <a:pt x="462106" y="716581"/>
                  </a:lnTo>
                  <a:lnTo>
                    <a:pt x="462106" y="714049"/>
                  </a:lnTo>
                  <a:lnTo>
                    <a:pt x="462106" y="711516"/>
                  </a:lnTo>
                  <a:lnTo>
                    <a:pt x="462106" y="708985"/>
                  </a:lnTo>
                  <a:lnTo>
                    <a:pt x="462106" y="706452"/>
                  </a:lnTo>
                  <a:lnTo>
                    <a:pt x="464637" y="703920"/>
                  </a:lnTo>
                  <a:lnTo>
                    <a:pt x="467170" y="703920"/>
                  </a:lnTo>
                  <a:lnTo>
                    <a:pt x="467170" y="701388"/>
                  </a:lnTo>
                  <a:lnTo>
                    <a:pt x="467170" y="701388"/>
                  </a:lnTo>
                  <a:lnTo>
                    <a:pt x="464637" y="698856"/>
                  </a:lnTo>
                  <a:lnTo>
                    <a:pt x="462106" y="698856"/>
                  </a:lnTo>
                  <a:lnTo>
                    <a:pt x="462106" y="701388"/>
                  </a:lnTo>
                  <a:lnTo>
                    <a:pt x="459574" y="701388"/>
                  </a:lnTo>
                  <a:lnTo>
                    <a:pt x="457041" y="701388"/>
                  </a:lnTo>
                  <a:lnTo>
                    <a:pt x="454509" y="696324"/>
                  </a:lnTo>
                  <a:lnTo>
                    <a:pt x="451977" y="696324"/>
                  </a:lnTo>
                  <a:lnTo>
                    <a:pt x="451977" y="693792"/>
                  </a:lnTo>
                  <a:lnTo>
                    <a:pt x="450711" y="693792"/>
                  </a:lnTo>
                  <a:lnTo>
                    <a:pt x="448179" y="693792"/>
                  </a:lnTo>
                  <a:lnTo>
                    <a:pt x="445647" y="693792"/>
                  </a:lnTo>
                  <a:lnTo>
                    <a:pt x="438051" y="693792"/>
                  </a:lnTo>
                  <a:lnTo>
                    <a:pt x="435519" y="693792"/>
                  </a:lnTo>
                  <a:lnTo>
                    <a:pt x="432986" y="693792"/>
                  </a:lnTo>
                  <a:lnTo>
                    <a:pt x="430455" y="693792"/>
                  </a:lnTo>
                  <a:lnTo>
                    <a:pt x="427923" y="693792"/>
                  </a:lnTo>
                  <a:lnTo>
                    <a:pt x="425390" y="691260"/>
                  </a:lnTo>
                  <a:lnTo>
                    <a:pt x="422858" y="691260"/>
                  </a:lnTo>
                  <a:lnTo>
                    <a:pt x="420326" y="691260"/>
                  </a:lnTo>
                  <a:lnTo>
                    <a:pt x="422858" y="691260"/>
                  </a:lnTo>
                  <a:lnTo>
                    <a:pt x="422858" y="688728"/>
                  </a:lnTo>
                  <a:lnTo>
                    <a:pt x="425390" y="688728"/>
                  </a:lnTo>
                  <a:lnTo>
                    <a:pt x="427923" y="688728"/>
                  </a:lnTo>
                  <a:lnTo>
                    <a:pt x="427923" y="691260"/>
                  </a:lnTo>
                  <a:lnTo>
                    <a:pt x="430455" y="691260"/>
                  </a:lnTo>
                  <a:lnTo>
                    <a:pt x="430455" y="693792"/>
                  </a:lnTo>
                  <a:lnTo>
                    <a:pt x="430455" y="691260"/>
                  </a:lnTo>
                  <a:lnTo>
                    <a:pt x="435519" y="684930"/>
                  </a:lnTo>
                  <a:lnTo>
                    <a:pt x="435519" y="682398"/>
                  </a:lnTo>
                  <a:lnTo>
                    <a:pt x="435519" y="677333"/>
                  </a:lnTo>
                  <a:lnTo>
                    <a:pt x="438051" y="677333"/>
                  </a:lnTo>
                  <a:lnTo>
                    <a:pt x="438051" y="679865"/>
                  </a:lnTo>
                  <a:lnTo>
                    <a:pt x="440583" y="677333"/>
                  </a:lnTo>
                  <a:lnTo>
                    <a:pt x="443115" y="677333"/>
                  </a:lnTo>
                  <a:lnTo>
                    <a:pt x="443115" y="676067"/>
                  </a:lnTo>
                  <a:lnTo>
                    <a:pt x="443115" y="671003"/>
                  </a:lnTo>
                  <a:lnTo>
                    <a:pt x="443115" y="668471"/>
                  </a:lnTo>
                  <a:lnTo>
                    <a:pt x="443115" y="665939"/>
                  </a:lnTo>
                  <a:lnTo>
                    <a:pt x="445647" y="660875"/>
                  </a:lnTo>
                  <a:lnTo>
                    <a:pt x="448179" y="654544"/>
                  </a:lnTo>
                  <a:lnTo>
                    <a:pt x="448179" y="652013"/>
                  </a:lnTo>
                  <a:lnTo>
                    <a:pt x="450711" y="652013"/>
                  </a:lnTo>
                  <a:lnTo>
                    <a:pt x="453243" y="652013"/>
                  </a:lnTo>
                  <a:lnTo>
                    <a:pt x="453243" y="654544"/>
                  </a:lnTo>
                  <a:lnTo>
                    <a:pt x="453243" y="657077"/>
                  </a:lnTo>
                  <a:lnTo>
                    <a:pt x="455776" y="657077"/>
                  </a:lnTo>
                  <a:close/>
                  <a:moveTo>
                    <a:pt x="673535" y="655811"/>
                  </a:moveTo>
                  <a:lnTo>
                    <a:pt x="671003" y="655811"/>
                  </a:lnTo>
                  <a:lnTo>
                    <a:pt x="671003" y="653279"/>
                  </a:lnTo>
                  <a:lnTo>
                    <a:pt x="668471" y="653279"/>
                  </a:lnTo>
                  <a:lnTo>
                    <a:pt x="668471" y="650746"/>
                  </a:lnTo>
                  <a:lnTo>
                    <a:pt x="668471" y="648214"/>
                  </a:lnTo>
                  <a:lnTo>
                    <a:pt x="668471" y="645682"/>
                  </a:lnTo>
                  <a:lnTo>
                    <a:pt x="671003" y="645682"/>
                  </a:lnTo>
                  <a:lnTo>
                    <a:pt x="671003" y="643150"/>
                  </a:lnTo>
                  <a:lnTo>
                    <a:pt x="673535" y="643150"/>
                  </a:lnTo>
                  <a:lnTo>
                    <a:pt x="673535" y="645682"/>
                  </a:lnTo>
                  <a:lnTo>
                    <a:pt x="676067" y="645682"/>
                  </a:lnTo>
                  <a:lnTo>
                    <a:pt x="676067" y="648214"/>
                  </a:lnTo>
                  <a:lnTo>
                    <a:pt x="676067" y="650746"/>
                  </a:lnTo>
                  <a:lnTo>
                    <a:pt x="676067" y="653279"/>
                  </a:lnTo>
                  <a:lnTo>
                    <a:pt x="673535" y="653279"/>
                  </a:lnTo>
                  <a:lnTo>
                    <a:pt x="673535" y="655811"/>
                  </a:lnTo>
                  <a:close/>
                  <a:moveTo>
                    <a:pt x="325373" y="636820"/>
                  </a:moveTo>
                  <a:lnTo>
                    <a:pt x="322841" y="636820"/>
                  </a:lnTo>
                  <a:lnTo>
                    <a:pt x="322841" y="634288"/>
                  </a:lnTo>
                  <a:lnTo>
                    <a:pt x="320309" y="634288"/>
                  </a:lnTo>
                  <a:lnTo>
                    <a:pt x="320309" y="631756"/>
                  </a:lnTo>
                  <a:lnTo>
                    <a:pt x="320309" y="629224"/>
                  </a:lnTo>
                  <a:lnTo>
                    <a:pt x="320309" y="626692"/>
                  </a:lnTo>
                  <a:lnTo>
                    <a:pt x="322841" y="626692"/>
                  </a:lnTo>
                  <a:lnTo>
                    <a:pt x="322841" y="625426"/>
                  </a:lnTo>
                  <a:lnTo>
                    <a:pt x="325373" y="625426"/>
                  </a:lnTo>
                  <a:lnTo>
                    <a:pt x="325373" y="627958"/>
                  </a:lnTo>
                  <a:lnTo>
                    <a:pt x="327905" y="627958"/>
                  </a:lnTo>
                  <a:lnTo>
                    <a:pt x="327905" y="630490"/>
                  </a:lnTo>
                  <a:lnTo>
                    <a:pt x="327905" y="633022"/>
                  </a:lnTo>
                  <a:lnTo>
                    <a:pt x="327905" y="635554"/>
                  </a:lnTo>
                  <a:lnTo>
                    <a:pt x="325373" y="635554"/>
                  </a:lnTo>
                  <a:lnTo>
                    <a:pt x="325373" y="636820"/>
                  </a:lnTo>
                  <a:close/>
                  <a:moveTo>
                    <a:pt x="777350" y="611499"/>
                  </a:moveTo>
                  <a:lnTo>
                    <a:pt x="774818" y="611499"/>
                  </a:lnTo>
                  <a:lnTo>
                    <a:pt x="774818" y="608967"/>
                  </a:lnTo>
                  <a:lnTo>
                    <a:pt x="774818" y="606435"/>
                  </a:lnTo>
                  <a:lnTo>
                    <a:pt x="772287" y="606435"/>
                  </a:lnTo>
                  <a:lnTo>
                    <a:pt x="774818" y="603903"/>
                  </a:lnTo>
                  <a:lnTo>
                    <a:pt x="774818" y="601371"/>
                  </a:lnTo>
                  <a:lnTo>
                    <a:pt x="777350" y="601371"/>
                  </a:lnTo>
                  <a:lnTo>
                    <a:pt x="777350" y="600105"/>
                  </a:lnTo>
                  <a:lnTo>
                    <a:pt x="777350" y="602637"/>
                  </a:lnTo>
                  <a:lnTo>
                    <a:pt x="779883" y="602637"/>
                  </a:lnTo>
                  <a:lnTo>
                    <a:pt x="782415" y="605169"/>
                  </a:lnTo>
                  <a:lnTo>
                    <a:pt x="782415" y="607701"/>
                  </a:lnTo>
                  <a:lnTo>
                    <a:pt x="782415" y="610233"/>
                  </a:lnTo>
                  <a:lnTo>
                    <a:pt x="779883" y="610233"/>
                  </a:lnTo>
                  <a:lnTo>
                    <a:pt x="779883" y="612765"/>
                  </a:lnTo>
                  <a:lnTo>
                    <a:pt x="777350" y="612765"/>
                  </a:lnTo>
                  <a:close/>
                  <a:moveTo>
                    <a:pt x="282328" y="577316"/>
                  </a:moveTo>
                  <a:lnTo>
                    <a:pt x="279795" y="577316"/>
                  </a:lnTo>
                  <a:lnTo>
                    <a:pt x="279795" y="574784"/>
                  </a:lnTo>
                  <a:lnTo>
                    <a:pt x="277263" y="574784"/>
                  </a:lnTo>
                  <a:lnTo>
                    <a:pt x="277263" y="572252"/>
                  </a:lnTo>
                  <a:lnTo>
                    <a:pt x="277263" y="569720"/>
                  </a:lnTo>
                  <a:lnTo>
                    <a:pt x="279795" y="569720"/>
                  </a:lnTo>
                  <a:lnTo>
                    <a:pt x="279795" y="567187"/>
                  </a:lnTo>
                  <a:lnTo>
                    <a:pt x="282328" y="567187"/>
                  </a:lnTo>
                  <a:lnTo>
                    <a:pt x="284860" y="567187"/>
                  </a:lnTo>
                  <a:lnTo>
                    <a:pt x="284860" y="569720"/>
                  </a:lnTo>
                  <a:lnTo>
                    <a:pt x="287391" y="569720"/>
                  </a:lnTo>
                  <a:lnTo>
                    <a:pt x="287391" y="572252"/>
                  </a:lnTo>
                  <a:lnTo>
                    <a:pt x="287391" y="574784"/>
                  </a:lnTo>
                  <a:lnTo>
                    <a:pt x="284860" y="577316"/>
                  </a:lnTo>
                  <a:lnTo>
                    <a:pt x="282328" y="577316"/>
                  </a:lnTo>
                  <a:close/>
                  <a:moveTo>
                    <a:pt x="497555" y="527940"/>
                  </a:moveTo>
                  <a:lnTo>
                    <a:pt x="495023" y="527940"/>
                  </a:lnTo>
                  <a:lnTo>
                    <a:pt x="492491" y="527940"/>
                  </a:lnTo>
                  <a:lnTo>
                    <a:pt x="492491" y="525408"/>
                  </a:lnTo>
                  <a:lnTo>
                    <a:pt x="492491" y="524142"/>
                  </a:lnTo>
                  <a:lnTo>
                    <a:pt x="492491" y="521610"/>
                  </a:lnTo>
                  <a:lnTo>
                    <a:pt x="492491" y="519078"/>
                  </a:lnTo>
                  <a:lnTo>
                    <a:pt x="495023" y="519078"/>
                  </a:lnTo>
                  <a:lnTo>
                    <a:pt x="497555" y="519078"/>
                  </a:lnTo>
                  <a:lnTo>
                    <a:pt x="500087" y="519078"/>
                  </a:lnTo>
                  <a:lnTo>
                    <a:pt x="500087" y="521610"/>
                  </a:lnTo>
                  <a:lnTo>
                    <a:pt x="500087" y="524142"/>
                  </a:lnTo>
                  <a:lnTo>
                    <a:pt x="500087" y="526674"/>
                  </a:lnTo>
                  <a:lnTo>
                    <a:pt x="500087" y="529206"/>
                  </a:lnTo>
                  <a:lnTo>
                    <a:pt x="497555" y="529206"/>
                  </a:lnTo>
                  <a:close/>
                  <a:moveTo>
                    <a:pt x="486160" y="527940"/>
                  </a:moveTo>
                  <a:lnTo>
                    <a:pt x="483628" y="527940"/>
                  </a:lnTo>
                  <a:lnTo>
                    <a:pt x="481097" y="527940"/>
                  </a:lnTo>
                  <a:lnTo>
                    <a:pt x="481097" y="525408"/>
                  </a:lnTo>
                  <a:lnTo>
                    <a:pt x="481097" y="524142"/>
                  </a:lnTo>
                  <a:lnTo>
                    <a:pt x="481097" y="521610"/>
                  </a:lnTo>
                  <a:lnTo>
                    <a:pt x="481097" y="519078"/>
                  </a:lnTo>
                  <a:lnTo>
                    <a:pt x="483628" y="519078"/>
                  </a:lnTo>
                  <a:lnTo>
                    <a:pt x="486160" y="519078"/>
                  </a:lnTo>
                  <a:lnTo>
                    <a:pt x="488693" y="519078"/>
                  </a:lnTo>
                  <a:lnTo>
                    <a:pt x="488693" y="521610"/>
                  </a:lnTo>
                  <a:lnTo>
                    <a:pt x="488693" y="524142"/>
                  </a:lnTo>
                  <a:lnTo>
                    <a:pt x="488693" y="526674"/>
                  </a:lnTo>
                  <a:lnTo>
                    <a:pt x="488693" y="529206"/>
                  </a:lnTo>
                  <a:lnTo>
                    <a:pt x="486160" y="529206"/>
                  </a:lnTo>
                  <a:close/>
                  <a:moveTo>
                    <a:pt x="510215" y="510215"/>
                  </a:moveTo>
                  <a:lnTo>
                    <a:pt x="517811" y="510215"/>
                  </a:lnTo>
                  <a:lnTo>
                    <a:pt x="520344" y="512748"/>
                  </a:lnTo>
                  <a:lnTo>
                    <a:pt x="525408" y="519078"/>
                  </a:lnTo>
                  <a:lnTo>
                    <a:pt x="527940" y="521610"/>
                  </a:lnTo>
                  <a:lnTo>
                    <a:pt x="527940" y="524142"/>
                  </a:lnTo>
                  <a:lnTo>
                    <a:pt x="525408" y="526674"/>
                  </a:lnTo>
                  <a:lnTo>
                    <a:pt x="525408" y="529206"/>
                  </a:lnTo>
                  <a:lnTo>
                    <a:pt x="522876" y="529206"/>
                  </a:lnTo>
                  <a:lnTo>
                    <a:pt x="522876" y="534270"/>
                  </a:lnTo>
                  <a:lnTo>
                    <a:pt x="520344" y="536802"/>
                  </a:lnTo>
                  <a:lnTo>
                    <a:pt x="520344" y="539335"/>
                  </a:lnTo>
                  <a:lnTo>
                    <a:pt x="520344" y="541867"/>
                  </a:lnTo>
                  <a:lnTo>
                    <a:pt x="515279" y="541867"/>
                  </a:lnTo>
                  <a:lnTo>
                    <a:pt x="515279" y="539335"/>
                  </a:lnTo>
                  <a:lnTo>
                    <a:pt x="515279" y="536802"/>
                  </a:lnTo>
                  <a:lnTo>
                    <a:pt x="512748" y="534270"/>
                  </a:lnTo>
                  <a:lnTo>
                    <a:pt x="512748" y="531738"/>
                  </a:lnTo>
                  <a:lnTo>
                    <a:pt x="510215" y="531738"/>
                  </a:lnTo>
                  <a:lnTo>
                    <a:pt x="510215" y="534270"/>
                  </a:lnTo>
                  <a:lnTo>
                    <a:pt x="510215" y="536802"/>
                  </a:lnTo>
                  <a:lnTo>
                    <a:pt x="510215" y="539335"/>
                  </a:lnTo>
                  <a:lnTo>
                    <a:pt x="505151" y="539335"/>
                  </a:lnTo>
                  <a:lnTo>
                    <a:pt x="505151" y="541867"/>
                  </a:lnTo>
                  <a:lnTo>
                    <a:pt x="502619" y="539335"/>
                  </a:lnTo>
                  <a:lnTo>
                    <a:pt x="502619" y="530472"/>
                  </a:lnTo>
                  <a:lnTo>
                    <a:pt x="502619" y="527940"/>
                  </a:lnTo>
                  <a:lnTo>
                    <a:pt x="502619" y="521610"/>
                  </a:lnTo>
                  <a:lnTo>
                    <a:pt x="502619" y="519078"/>
                  </a:lnTo>
                  <a:lnTo>
                    <a:pt x="502619" y="516546"/>
                  </a:lnTo>
                  <a:lnTo>
                    <a:pt x="505151" y="514014"/>
                  </a:lnTo>
                  <a:lnTo>
                    <a:pt x="505151" y="511482"/>
                  </a:lnTo>
                  <a:lnTo>
                    <a:pt x="507683" y="511482"/>
                  </a:lnTo>
                  <a:lnTo>
                    <a:pt x="510215" y="511482"/>
                  </a:lnTo>
                  <a:close/>
                  <a:moveTo>
                    <a:pt x="253209" y="519078"/>
                  </a:moveTo>
                  <a:lnTo>
                    <a:pt x="255740" y="519078"/>
                  </a:lnTo>
                  <a:lnTo>
                    <a:pt x="258272" y="524142"/>
                  </a:lnTo>
                  <a:lnTo>
                    <a:pt x="260805" y="526674"/>
                  </a:lnTo>
                  <a:lnTo>
                    <a:pt x="263337" y="531738"/>
                  </a:lnTo>
                  <a:lnTo>
                    <a:pt x="263337" y="534270"/>
                  </a:lnTo>
                  <a:lnTo>
                    <a:pt x="263337" y="536802"/>
                  </a:lnTo>
                  <a:lnTo>
                    <a:pt x="265869" y="536802"/>
                  </a:lnTo>
                  <a:lnTo>
                    <a:pt x="265869" y="539335"/>
                  </a:lnTo>
                  <a:lnTo>
                    <a:pt x="263337" y="541867"/>
                  </a:lnTo>
                  <a:lnTo>
                    <a:pt x="263337" y="544399"/>
                  </a:lnTo>
                  <a:lnTo>
                    <a:pt x="263337" y="546931"/>
                  </a:lnTo>
                  <a:lnTo>
                    <a:pt x="263337" y="544399"/>
                  </a:lnTo>
                  <a:lnTo>
                    <a:pt x="260805" y="544399"/>
                  </a:lnTo>
                  <a:lnTo>
                    <a:pt x="260805" y="541867"/>
                  </a:lnTo>
                  <a:lnTo>
                    <a:pt x="258272" y="539335"/>
                  </a:lnTo>
                  <a:lnTo>
                    <a:pt x="258272" y="536802"/>
                  </a:lnTo>
                  <a:lnTo>
                    <a:pt x="258272" y="534270"/>
                  </a:lnTo>
                  <a:lnTo>
                    <a:pt x="255740" y="531738"/>
                  </a:lnTo>
                  <a:lnTo>
                    <a:pt x="253209" y="529206"/>
                  </a:lnTo>
                  <a:lnTo>
                    <a:pt x="253209" y="524142"/>
                  </a:lnTo>
                  <a:lnTo>
                    <a:pt x="250676" y="521610"/>
                  </a:lnTo>
                  <a:lnTo>
                    <a:pt x="248144" y="521610"/>
                  </a:lnTo>
                  <a:lnTo>
                    <a:pt x="245612" y="521610"/>
                  </a:lnTo>
                  <a:lnTo>
                    <a:pt x="245612" y="519078"/>
                  </a:lnTo>
                  <a:lnTo>
                    <a:pt x="245612" y="510215"/>
                  </a:lnTo>
                  <a:lnTo>
                    <a:pt x="245612" y="507684"/>
                  </a:lnTo>
                  <a:lnTo>
                    <a:pt x="253209" y="512748"/>
                  </a:lnTo>
                  <a:lnTo>
                    <a:pt x="253209" y="515280"/>
                  </a:lnTo>
                  <a:lnTo>
                    <a:pt x="253209" y="517812"/>
                  </a:lnTo>
                  <a:lnTo>
                    <a:pt x="253209" y="519078"/>
                  </a:lnTo>
                  <a:close/>
                  <a:moveTo>
                    <a:pt x="239282" y="505151"/>
                  </a:moveTo>
                  <a:lnTo>
                    <a:pt x="236750" y="505151"/>
                  </a:lnTo>
                  <a:lnTo>
                    <a:pt x="234218" y="505151"/>
                  </a:lnTo>
                  <a:lnTo>
                    <a:pt x="234218" y="502619"/>
                  </a:lnTo>
                  <a:lnTo>
                    <a:pt x="234218" y="500087"/>
                  </a:lnTo>
                  <a:lnTo>
                    <a:pt x="234218" y="498821"/>
                  </a:lnTo>
                  <a:lnTo>
                    <a:pt x="234218" y="496289"/>
                  </a:lnTo>
                  <a:lnTo>
                    <a:pt x="231686" y="496289"/>
                  </a:lnTo>
                  <a:lnTo>
                    <a:pt x="231686" y="493757"/>
                  </a:lnTo>
                  <a:lnTo>
                    <a:pt x="231686" y="491225"/>
                  </a:lnTo>
                  <a:lnTo>
                    <a:pt x="231686" y="488693"/>
                  </a:lnTo>
                  <a:lnTo>
                    <a:pt x="231686" y="486161"/>
                  </a:lnTo>
                  <a:lnTo>
                    <a:pt x="234218" y="486161"/>
                  </a:lnTo>
                  <a:lnTo>
                    <a:pt x="236750" y="488693"/>
                  </a:lnTo>
                  <a:lnTo>
                    <a:pt x="236750" y="491225"/>
                  </a:lnTo>
                  <a:lnTo>
                    <a:pt x="239282" y="493757"/>
                  </a:lnTo>
                  <a:lnTo>
                    <a:pt x="239282" y="496289"/>
                  </a:lnTo>
                  <a:lnTo>
                    <a:pt x="241814" y="498821"/>
                  </a:lnTo>
                  <a:lnTo>
                    <a:pt x="241814" y="501353"/>
                  </a:lnTo>
                  <a:lnTo>
                    <a:pt x="241814" y="503885"/>
                  </a:lnTo>
                  <a:lnTo>
                    <a:pt x="241814" y="506417"/>
                  </a:lnTo>
                  <a:lnTo>
                    <a:pt x="239282" y="506417"/>
                  </a:lnTo>
                  <a:close/>
                  <a:moveTo>
                    <a:pt x="453243" y="474766"/>
                  </a:moveTo>
                  <a:lnTo>
                    <a:pt x="453243" y="479831"/>
                  </a:lnTo>
                  <a:lnTo>
                    <a:pt x="455776" y="482363"/>
                  </a:lnTo>
                  <a:lnTo>
                    <a:pt x="455776" y="484895"/>
                  </a:lnTo>
                  <a:lnTo>
                    <a:pt x="455776" y="487427"/>
                  </a:lnTo>
                  <a:lnTo>
                    <a:pt x="455776" y="492491"/>
                  </a:lnTo>
                  <a:lnTo>
                    <a:pt x="458307" y="498821"/>
                  </a:lnTo>
                  <a:lnTo>
                    <a:pt x="458307" y="501353"/>
                  </a:lnTo>
                  <a:lnTo>
                    <a:pt x="458307" y="503885"/>
                  </a:lnTo>
                  <a:lnTo>
                    <a:pt x="460839" y="506417"/>
                  </a:lnTo>
                  <a:lnTo>
                    <a:pt x="463372" y="508949"/>
                  </a:lnTo>
                  <a:lnTo>
                    <a:pt x="470968" y="508949"/>
                  </a:lnTo>
                  <a:lnTo>
                    <a:pt x="476032" y="514014"/>
                  </a:lnTo>
                  <a:lnTo>
                    <a:pt x="473500" y="516546"/>
                  </a:lnTo>
                  <a:lnTo>
                    <a:pt x="473500" y="519078"/>
                  </a:lnTo>
                  <a:lnTo>
                    <a:pt x="470968" y="521610"/>
                  </a:lnTo>
                  <a:lnTo>
                    <a:pt x="470968" y="526674"/>
                  </a:lnTo>
                  <a:lnTo>
                    <a:pt x="470968" y="529206"/>
                  </a:lnTo>
                  <a:lnTo>
                    <a:pt x="473500" y="531738"/>
                  </a:lnTo>
                  <a:lnTo>
                    <a:pt x="473500" y="529206"/>
                  </a:lnTo>
                  <a:lnTo>
                    <a:pt x="473500" y="524142"/>
                  </a:lnTo>
                  <a:lnTo>
                    <a:pt x="476032" y="524142"/>
                  </a:lnTo>
                  <a:lnTo>
                    <a:pt x="476032" y="521610"/>
                  </a:lnTo>
                  <a:lnTo>
                    <a:pt x="478564" y="521610"/>
                  </a:lnTo>
                  <a:lnTo>
                    <a:pt x="481097" y="524142"/>
                  </a:lnTo>
                  <a:lnTo>
                    <a:pt x="481097" y="526674"/>
                  </a:lnTo>
                  <a:lnTo>
                    <a:pt x="483628" y="526674"/>
                  </a:lnTo>
                  <a:lnTo>
                    <a:pt x="483628" y="529206"/>
                  </a:lnTo>
                  <a:lnTo>
                    <a:pt x="481097" y="529206"/>
                  </a:lnTo>
                  <a:lnTo>
                    <a:pt x="481097" y="531738"/>
                  </a:lnTo>
                  <a:lnTo>
                    <a:pt x="478564" y="534270"/>
                  </a:lnTo>
                  <a:lnTo>
                    <a:pt x="476032" y="534270"/>
                  </a:lnTo>
                  <a:lnTo>
                    <a:pt x="476032" y="531738"/>
                  </a:lnTo>
                  <a:lnTo>
                    <a:pt x="476032" y="534270"/>
                  </a:lnTo>
                  <a:lnTo>
                    <a:pt x="473500" y="534270"/>
                  </a:lnTo>
                  <a:lnTo>
                    <a:pt x="468436" y="534270"/>
                  </a:lnTo>
                  <a:lnTo>
                    <a:pt x="465904" y="534270"/>
                  </a:lnTo>
                  <a:lnTo>
                    <a:pt x="465904" y="529206"/>
                  </a:lnTo>
                  <a:lnTo>
                    <a:pt x="463372" y="529206"/>
                  </a:lnTo>
                  <a:lnTo>
                    <a:pt x="460839" y="526674"/>
                  </a:lnTo>
                  <a:lnTo>
                    <a:pt x="458307" y="526674"/>
                  </a:lnTo>
                  <a:lnTo>
                    <a:pt x="458307" y="524142"/>
                  </a:lnTo>
                  <a:lnTo>
                    <a:pt x="455776" y="524142"/>
                  </a:lnTo>
                  <a:lnTo>
                    <a:pt x="453243" y="524142"/>
                  </a:lnTo>
                  <a:lnTo>
                    <a:pt x="453243" y="521610"/>
                  </a:lnTo>
                  <a:lnTo>
                    <a:pt x="450711" y="521610"/>
                  </a:lnTo>
                  <a:lnTo>
                    <a:pt x="448179" y="521610"/>
                  </a:lnTo>
                  <a:lnTo>
                    <a:pt x="445647" y="519078"/>
                  </a:lnTo>
                  <a:lnTo>
                    <a:pt x="445647" y="516546"/>
                  </a:lnTo>
                  <a:lnTo>
                    <a:pt x="445647" y="514014"/>
                  </a:lnTo>
                  <a:lnTo>
                    <a:pt x="445647" y="511482"/>
                  </a:lnTo>
                  <a:lnTo>
                    <a:pt x="445647" y="508949"/>
                  </a:lnTo>
                  <a:lnTo>
                    <a:pt x="445647" y="506417"/>
                  </a:lnTo>
                  <a:lnTo>
                    <a:pt x="445647" y="503885"/>
                  </a:lnTo>
                  <a:lnTo>
                    <a:pt x="443115" y="503885"/>
                  </a:lnTo>
                  <a:lnTo>
                    <a:pt x="443115" y="501353"/>
                  </a:lnTo>
                  <a:lnTo>
                    <a:pt x="443115" y="498821"/>
                  </a:lnTo>
                  <a:lnTo>
                    <a:pt x="440583" y="493757"/>
                  </a:lnTo>
                  <a:lnTo>
                    <a:pt x="440583" y="491225"/>
                  </a:lnTo>
                  <a:lnTo>
                    <a:pt x="431721" y="488693"/>
                  </a:lnTo>
                  <a:lnTo>
                    <a:pt x="429188" y="491225"/>
                  </a:lnTo>
                  <a:lnTo>
                    <a:pt x="426656" y="491225"/>
                  </a:lnTo>
                  <a:lnTo>
                    <a:pt x="419060" y="488693"/>
                  </a:lnTo>
                  <a:lnTo>
                    <a:pt x="419060" y="486161"/>
                  </a:lnTo>
                  <a:lnTo>
                    <a:pt x="419060" y="483628"/>
                  </a:lnTo>
                  <a:lnTo>
                    <a:pt x="421592" y="481097"/>
                  </a:lnTo>
                  <a:lnTo>
                    <a:pt x="424125" y="481097"/>
                  </a:lnTo>
                  <a:lnTo>
                    <a:pt x="424125" y="478564"/>
                  </a:lnTo>
                  <a:lnTo>
                    <a:pt x="429188" y="476033"/>
                  </a:lnTo>
                  <a:lnTo>
                    <a:pt x="429188" y="473500"/>
                  </a:lnTo>
                  <a:lnTo>
                    <a:pt x="426656" y="473500"/>
                  </a:lnTo>
                  <a:lnTo>
                    <a:pt x="426656" y="473500"/>
                  </a:lnTo>
                  <a:lnTo>
                    <a:pt x="426656" y="470968"/>
                  </a:lnTo>
                  <a:lnTo>
                    <a:pt x="429188" y="468436"/>
                  </a:lnTo>
                  <a:lnTo>
                    <a:pt x="431721" y="468436"/>
                  </a:lnTo>
                  <a:lnTo>
                    <a:pt x="431721" y="465904"/>
                  </a:lnTo>
                  <a:lnTo>
                    <a:pt x="434253" y="465904"/>
                  </a:lnTo>
                  <a:lnTo>
                    <a:pt x="436785" y="465904"/>
                  </a:lnTo>
                  <a:lnTo>
                    <a:pt x="436785" y="470968"/>
                  </a:lnTo>
                  <a:lnTo>
                    <a:pt x="436785" y="473500"/>
                  </a:lnTo>
                  <a:lnTo>
                    <a:pt x="436785" y="476033"/>
                  </a:lnTo>
                  <a:lnTo>
                    <a:pt x="439317" y="476033"/>
                  </a:lnTo>
                  <a:lnTo>
                    <a:pt x="441849" y="478564"/>
                  </a:lnTo>
                  <a:lnTo>
                    <a:pt x="444381" y="478564"/>
                  </a:lnTo>
                  <a:lnTo>
                    <a:pt x="441849" y="472234"/>
                  </a:lnTo>
                  <a:lnTo>
                    <a:pt x="439317" y="467170"/>
                  </a:lnTo>
                  <a:lnTo>
                    <a:pt x="441849" y="467170"/>
                  </a:lnTo>
                  <a:lnTo>
                    <a:pt x="446913" y="464638"/>
                  </a:lnTo>
                  <a:lnTo>
                    <a:pt x="451977" y="469702"/>
                  </a:lnTo>
                  <a:lnTo>
                    <a:pt x="451977" y="472234"/>
                  </a:lnTo>
                  <a:lnTo>
                    <a:pt x="451977" y="474766"/>
                  </a:lnTo>
                  <a:lnTo>
                    <a:pt x="453243" y="474766"/>
                  </a:lnTo>
                  <a:close/>
                  <a:moveTo>
                    <a:pt x="550729" y="468436"/>
                  </a:moveTo>
                  <a:lnTo>
                    <a:pt x="550729" y="470968"/>
                  </a:lnTo>
                  <a:lnTo>
                    <a:pt x="548197" y="473500"/>
                  </a:lnTo>
                  <a:lnTo>
                    <a:pt x="545665" y="473500"/>
                  </a:lnTo>
                  <a:lnTo>
                    <a:pt x="545665" y="476033"/>
                  </a:lnTo>
                  <a:lnTo>
                    <a:pt x="543132" y="476033"/>
                  </a:lnTo>
                  <a:lnTo>
                    <a:pt x="543132" y="478564"/>
                  </a:lnTo>
                  <a:lnTo>
                    <a:pt x="540600" y="478564"/>
                  </a:lnTo>
                  <a:lnTo>
                    <a:pt x="538069" y="478564"/>
                  </a:lnTo>
                  <a:lnTo>
                    <a:pt x="535536" y="476033"/>
                  </a:lnTo>
                  <a:lnTo>
                    <a:pt x="535536" y="473500"/>
                  </a:lnTo>
                  <a:lnTo>
                    <a:pt x="535536" y="470968"/>
                  </a:lnTo>
                  <a:lnTo>
                    <a:pt x="538069" y="470968"/>
                  </a:lnTo>
                  <a:lnTo>
                    <a:pt x="538069" y="468436"/>
                  </a:lnTo>
                  <a:lnTo>
                    <a:pt x="540600" y="468436"/>
                  </a:lnTo>
                  <a:lnTo>
                    <a:pt x="540600" y="465904"/>
                  </a:lnTo>
                  <a:lnTo>
                    <a:pt x="543132" y="465904"/>
                  </a:lnTo>
                  <a:lnTo>
                    <a:pt x="543132" y="463372"/>
                  </a:lnTo>
                  <a:lnTo>
                    <a:pt x="545665" y="463372"/>
                  </a:lnTo>
                  <a:lnTo>
                    <a:pt x="548197" y="463372"/>
                  </a:lnTo>
                  <a:lnTo>
                    <a:pt x="548197" y="465904"/>
                  </a:lnTo>
                  <a:lnTo>
                    <a:pt x="550729" y="465904"/>
                  </a:lnTo>
                  <a:lnTo>
                    <a:pt x="550729" y="468436"/>
                  </a:lnTo>
                  <a:close/>
                  <a:moveTo>
                    <a:pt x="554527" y="459574"/>
                  </a:moveTo>
                  <a:lnTo>
                    <a:pt x="551995" y="459574"/>
                  </a:lnTo>
                  <a:lnTo>
                    <a:pt x="549462" y="459574"/>
                  </a:lnTo>
                  <a:lnTo>
                    <a:pt x="549462" y="457042"/>
                  </a:lnTo>
                  <a:lnTo>
                    <a:pt x="549462" y="454510"/>
                  </a:lnTo>
                  <a:lnTo>
                    <a:pt x="549462" y="451977"/>
                  </a:lnTo>
                  <a:lnTo>
                    <a:pt x="551995" y="449446"/>
                  </a:lnTo>
                  <a:lnTo>
                    <a:pt x="554527" y="449446"/>
                  </a:lnTo>
                  <a:lnTo>
                    <a:pt x="554527" y="448179"/>
                  </a:lnTo>
                  <a:lnTo>
                    <a:pt x="557059" y="448179"/>
                  </a:lnTo>
                  <a:lnTo>
                    <a:pt x="557059" y="445647"/>
                  </a:lnTo>
                  <a:lnTo>
                    <a:pt x="559591" y="448179"/>
                  </a:lnTo>
                  <a:lnTo>
                    <a:pt x="562123" y="450712"/>
                  </a:lnTo>
                  <a:lnTo>
                    <a:pt x="562123" y="453244"/>
                  </a:lnTo>
                  <a:lnTo>
                    <a:pt x="562123" y="455776"/>
                  </a:lnTo>
                  <a:lnTo>
                    <a:pt x="559591" y="455776"/>
                  </a:lnTo>
                  <a:lnTo>
                    <a:pt x="559591" y="458308"/>
                  </a:lnTo>
                  <a:lnTo>
                    <a:pt x="557059" y="458308"/>
                  </a:lnTo>
                  <a:lnTo>
                    <a:pt x="557059" y="460840"/>
                  </a:lnTo>
                  <a:lnTo>
                    <a:pt x="554527" y="460840"/>
                  </a:lnTo>
                  <a:close/>
                  <a:moveTo>
                    <a:pt x="570985" y="443115"/>
                  </a:moveTo>
                  <a:lnTo>
                    <a:pt x="573518" y="443115"/>
                  </a:lnTo>
                  <a:lnTo>
                    <a:pt x="573518" y="448179"/>
                  </a:lnTo>
                  <a:lnTo>
                    <a:pt x="576050" y="448179"/>
                  </a:lnTo>
                  <a:lnTo>
                    <a:pt x="576050" y="450712"/>
                  </a:lnTo>
                  <a:lnTo>
                    <a:pt x="570985" y="453244"/>
                  </a:lnTo>
                  <a:lnTo>
                    <a:pt x="565921" y="455776"/>
                  </a:lnTo>
                  <a:lnTo>
                    <a:pt x="565921" y="458308"/>
                  </a:lnTo>
                  <a:lnTo>
                    <a:pt x="563389" y="455776"/>
                  </a:lnTo>
                  <a:lnTo>
                    <a:pt x="563389" y="453244"/>
                  </a:lnTo>
                  <a:lnTo>
                    <a:pt x="563389" y="450712"/>
                  </a:lnTo>
                  <a:lnTo>
                    <a:pt x="563389" y="448179"/>
                  </a:lnTo>
                  <a:lnTo>
                    <a:pt x="563389" y="445647"/>
                  </a:lnTo>
                  <a:lnTo>
                    <a:pt x="565921" y="440583"/>
                  </a:lnTo>
                  <a:lnTo>
                    <a:pt x="568453" y="440583"/>
                  </a:lnTo>
                  <a:lnTo>
                    <a:pt x="570985" y="443115"/>
                  </a:lnTo>
                  <a:close/>
                  <a:moveTo>
                    <a:pt x="211429" y="440583"/>
                  </a:moveTo>
                  <a:lnTo>
                    <a:pt x="213961" y="446913"/>
                  </a:lnTo>
                  <a:lnTo>
                    <a:pt x="216493" y="451977"/>
                  </a:lnTo>
                  <a:lnTo>
                    <a:pt x="216493" y="454510"/>
                  </a:lnTo>
                  <a:lnTo>
                    <a:pt x="219025" y="459574"/>
                  </a:lnTo>
                  <a:lnTo>
                    <a:pt x="221558" y="468436"/>
                  </a:lnTo>
                  <a:lnTo>
                    <a:pt x="224089" y="468436"/>
                  </a:lnTo>
                  <a:lnTo>
                    <a:pt x="224089" y="470968"/>
                  </a:lnTo>
                  <a:lnTo>
                    <a:pt x="224089" y="473500"/>
                  </a:lnTo>
                  <a:lnTo>
                    <a:pt x="224089" y="476033"/>
                  </a:lnTo>
                  <a:lnTo>
                    <a:pt x="224089" y="478564"/>
                  </a:lnTo>
                  <a:lnTo>
                    <a:pt x="221558" y="478564"/>
                  </a:lnTo>
                  <a:lnTo>
                    <a:pt x="219025" y="478564"/>
                  </a:lnTo>
                  <a:lnTo>
                    <a:pt x="216493" y="478564"/>
                  </a:lnTo>
                  <a:lnTo>
                    <a:pt x="216493" y="476033"/>
                  </a:lnTo>
                  <a:lnTo>
                    <a:pt x="211429" y="473500"/>
                  </a:lnTo>
                  <a:lnTo>
                    <a:pt x="208897" y="470968"/>
                  </a:lnTo>
                  <a:lnTo>
                    <a:pt x="208897" y="468436"/>
                  </a:lnTo>
                  <a:lnTo>
                    <a:pt x="208897" y="465904"/>
                  </a:lnTo>
                  <a:lnTo>
                    <a:pt x="206365" y="465904"/>
                  </a:lnTo>
                  <a:lnTo>
                    <a:pt x="206365" y="463372"/>
                  </a:lnTo>
                  <a:lnTo>
                    <a:pt x="203833" y="460840"/>
                  </a:lnTo>
                  <a:lnTo>
                    <a:pt x="203833" y="458308"/>
                  </a:lnTo>
                  <a:lnTo>
                    <a:pt x="201300" y="453244"/>
                  </a:lnTo>
                  <a:lnTo>
                    <a:pt x="201300" y="450712"/>
                  </a:lnTo>
                  <a:lnTo>
                    <a:pt x="198768" y="448179"/>
                  </a:lnTo>
                  <a:lnTo>
                    <a:pt x="201300" y="448179"/>
                  </a:lnTo>
                  <a:lnTo>
                    <a:pt x="201300" y="448179"/>
                  </a:lnTo>
                  <a:lnTo>
                    <a:pt x="201300" y="445647"/>
                  </a:lnTo>
                  <a:lnTo>
                    <a:pt x="201300" y="443115"/>
                  </a:lnTo>
                  <a:lnTo>
                    <a:pt x="201300" y="440583"/>
                  </a:lnTo>
                  <a:lnTo>
                    <a:pt x="203833" y="440583"/>
                  </a:lnTo>
                  <a:lnTo>
                    <a:pt x="206365" y="440583"/>
                  </a:lnTo>
                  <a:lnTo>
                    <a:pt x="208897" y="440583"/>
                  </a:lnTo>
                  <a:lnTo>
                    <a:pt x="211429" y="438051"/>
                  </a:lnTo>
                  <a:lnTo>
                    <a:pt x="211429" y="440583"/>
                  </a:lnTo>
                  <a:close/>
                  <a:moveTo>
                    <a:pt x="196237" y="420326"/>
                  </a:moveTo>
                  <a:lnTo>
                    <a:pt x="198768" y="422859"/>
                  </a:lnTo>
                  <a:lnTo>
                    <a:pt x="201300" y="425391"/>
                  </a:lnTo>
                  <a:lnTo>
                    <a:pt x="201300" y="427923"/>
                  </a:lnTo>
                  <a:lnTo>
                    <a:pt x="201300" y="430455"/>
                  </a:lnTo>
                  <a:lnTo>
                    <a:pt x="198768" y="430455"/>
                  </a:lnTo>
                  <a:lnTo>
                    <a:pt x="198768" y="432987"/>
                  </a:lnTo>
                  <a:lnTo>
                    <a:pt x="196237" y="432987"/>
                  </a:lnTo>
                  <a:lnTo>
                    <a:pt x="193705" y="432987"/>
                  </a:lnTo>
                  <a:lnTo>
                    <a:pt x="193705" y="430455"/>
                  </a:lnTo>
                  <a:lnTo>
                    <a:pt x="193705" y="427923"/>
                  </a:lnTo>
                  <a:lnTo>
                    <a:pt x="191172" y="427923"/>
                  </a:lnTo>
                  <a:lnTo>
                    <a:pt x="193705" y="425391"/>
                  </a:lnTo>
                  <a:lnTo>
                    <a:pt x="191172" y="425391"/>
                  </a:lnTo>
                  <a:lnTo>
                    <a:pt x="191172" y="422859"/>
                  </a:lnTo>
                  <a:lnTo>
                    <a:pt x="191172" y="416528"/>
                  </a:lnTo>
                  <a:lnTo>
                    <a:pt x="193705" y="411464"/>
                  </a:lnTo>
                  <a:lnTo>
                    <a:pt x="193705" y="408932"/>
                  </a:lnTo>
                  <a:lnTo>
                    <a:pt x="191172" y="403868"/>
                  </a:lnTo>
                  <a:lnTo>
                    <a:pt x="188640" y="401336"/>
                  </a:lnTo>
                  <a:lnTo>
                    <a:pt x="188640" y="398804"/>
                  </a:lnTo>
                  <a:lnTo>
                    <a:pt x="191172" y="398804"/>
                  </a:lnTo>
                  <a:lnTo>
                    <a:pt x="193705" y="398804"/>
                  </a:lnTo>
                  <a:lnTo>
                    <a:pt x="193705" y="401336"/>
                  </a:lnTo>
                  <a:lnTo>
                    <a:pt x="193705" y="403868"/>
                  </a:lnTo>
                  <a:lnTo>
                    <a:pt x="196237" y="403868"/>
                  </a:lnTo>
                  <a:lnTo>
                    <a:pt x="196237" y="406400"/>
                  </a:lnTo>
                  <a:lnTo>
                    <a:pt x="196237" y="408932"/>
                  </a:lnTo>
                  <a:lnTo>
                    <a:pt x="196237" y="411464"/>
                  </a:lnTo>
                  <a:lnTo>
                    <a:pt x="198768" y="411464"/>
                  </a:lnTo>
                  <a:lnTo>
                    <a:pt x="198768" y="413996"/>
                  </a:lnTo>
                  <a:lnTo>
                    <a:pt x="198768" y="416528"/>
                  </a:lnTo>
                  <a:lnTo>
                    <a:pt x="196237" y="419061"/>
                  </a:lnTo>
                  <a:lnTo>
                    <a:pt x="196237" y="420326"/>
                  </a:lnTo>
                  <a:close/>
                  <a:moveTo>
                    <a:pt x="175980" y="408932"/>
                  </a:moveTo>
                  <a:lnTo>
                    <a:pt x="173447" y="408932"/>
                  </a:lnTo>
                  <a:lnTo>
                    <a:pt x="173447" y="406400"/>
                  </a:lnTo>
                  <a:lnTo>
                    <a:pt x="170916" y="403868"/>
                  </a:lnTo>
                  <a:lnTo>
                    <a:pt x="170916" y="401336"/>
                  </a:lnTo>
                  <a:lnTo>
                    <a:pt x="173447" y="401336"/>
                  </a:lnTo>
                  <a:lnTo>
                    <a:pt x="173447" y="398804"/>
                  </a:lnTo>
                  <a:lnTo>
                    <a:pt x="175980" y="396272"/>
                  </a:lnTo>
                  <a:lnTo>
                    <a:pt x="178512" y="398804"/>
                  </a:lnTo>
                  <a:lnTo>
                    <a:pt x="181044" y="401336"/>
                  </a:lnTo>
                  <a:lnTo>
                    <a:pt x="181044" y="403868"/>
                  </a:lnTo>
                  <a:lnTo>
                    <a:pt x="181044" y="406400"/>
                  </a:lnTo>
                  <a:lnTo>
                    <a:pt x="178512" y="406400"/>
                  </a:lnTo>
                  <a:lnTo>
                    <a:pt x="178512" y="408932"/>
                  </a:lnTo>
                  <a:lnTo>
                    <a:pt x="175980" y="408932"/>
                  </a:lnTo>
                  <a:close/>
                  <a:moveTo>
                    <a:pt x="203833" y="398804"/>
                  </a:moveTo>
                  <a:lnTo>
                    <a:pt x="201300" y="398804"/>
                  </a:lnTo>
                  <a:lnTo>
                    <a:pt x="198768" y="398804"/>
                  </a:lnTo>
                  <a:lnTo>
                    <a:pt x="198768" y="396272"/>
                  </a:lnTo>
                  <a:lnTo>
                    <a:pt x="198768" y="393740"/>
                  </a:lnTo>
                  <a:lnTo>
                    <a:pt x="198768" y="391207"/>
                  </a:lnTo>
                  <a:lnTo>
                    <a:pt x="198768" y="388675"/>
                  </a:lnTo>
                  <a:lnTo>
                    <a:pt x="201300" y="388675"/>
                  </a:lnTo>
                  <a:lnTo>
                    <a:pt x="203833" y="388675"/>
                  </a:lnTo>
                  <a:lnTo>
                    <a:pt x="206365" y="388675"/>
                  </a:lnTo>
                  <a:lnTo>
                    <a:pt x="206365" y="391207"/>
                  </a:lnTo>
                  <a:lnTo>
                    <a:pt x="206365" y="393740"/>
                  </a:lnTo>
                  <a:lnTo>
                    <a:pt x="206365" y="396272"/>
                  </a:lnTo>
                  <a:lnTo>
                    <a:pt x="206365" y="398804"/>
                  </a:lnTo>
                  <a:lnTo>
                    <a:pt x="203833" y="398804"/>
                  </a:lnTo>
                  <a:close/>
                  <a:moveTo>
                    <a:pt x="398804" y="387409"/>
                  </a:moveTo>
                  <a:lnTo>
                    <a:pt x="406400" y="396272"/>
                  </a:lnTo>
                  <a:lnTo>
                    <a:pt x="406400" y="398804"/>
                  </a:lnTo>
                  <a:lnTo>
                    <a:pt x="406400" y="403868"/>
                  </a:lnTo>
                  <a:lnTo>
                    <a:pt x="411464" y="401336"/>
                  </a:lnTo>
                  <a:lnTo>
                    <a:pt x="411464" y="407666"/>
                  </a:lnTo>
                  <a:lnTo>
                    <a:pt x="413996" y="407666"/>
                  </a:lnTo>
                  <a:lnTo>
                    <a:pt x="413996" y="410198"/>
                  </a:lnTo>
                  <a:lnTo>
                    <a:pt x="413996" y="412730"/>
                  </a:lnTo>
                  <a:lnTo>
                    <a:pt x="411464" y="412730"/>
                  </a:lnTo>
                  <a:lnTo>
                    <a:pt x="408932" y="410198"/>
                  </a:lnTo>
                  <a:lnTo>
                    <a:pt x="408932" y="407666"/>
                  </a:lnTo>
                  <a:lnTo>
                    <a:pt x="406400" y="407666"/>
                  </a:lnTo>
                  <a:lnTo>
                    <a:pt x="403867" y="407666"/>
                  </a:lnTo>
                  <a:lnTo>
                    <a:pt x="401335" y="410198"/>
                  </a:lnTo>
                  <a:lnTo>
                    <a:pt x="398804" y="415262"/>
                  </a:lnTo>
                  <a:lnTo>
                    <a:pt x="401335" y="417794"/>
                  </a:lnTo>
                  <a:lnTo>
                    <a:pt x="401335" y="420326"/>
                  </a:lnTo>
                  <a:lnTo>
                    <a:pt x="398804" y="426657"/>
                  </a:lnTo>
                  <a:lnTo>
                    <a:pt x="393739" y="424125"/>
                  </a:lnTo>
                  <a:lnTo>
                    <a:pt x="391207" y="419061"/>
                  </a:lnTo>
                  <a:lnTo>
                    <a:pt x="388675" y="416528"/>
                  </a:lnTo>
                  <a:lnTo>
                    <a:pt x="388675" y="413996"/>
                  </a:lnTo>
                  <a:lnTo>
                    <a:pt x="391207" y="413996"/>
                  </a:lnTo>
                  <a:lnTo>
                    <a:pt x="393739" y="411464"/>
                  </a:lnTo>
                  <a:lnTo>
                    <a:pt x="396272" y="408932"/>
                  </a:lnTo>
                  <a:lnTo>
                    <a:pt x="396272" y="406400"/>
                  </a:lnTo>
                  <a:lnTo>
                    <a:pt x="396272" y="403868"/>
                  </a:lnTo>
                  <a:lnTo>
                    <a:pt x="398804" y="403868"/>
                  </a:lnTo>
                  <a:lnTo>
                    <a:pt x="398804" y="401336"/>
                  </a:lnTo>
                  <a:lnTo>
                    <a:pt x="398804" y="396272"/>
                  </a:lnTo>
                  <a:lnTo>
                    <a:pt x="396272" y="391207"/>
                  </a:lnTo>
                  <a:lnTo>
                    <a:pt x="396272" y="386143"/>
                  </a:lnTo>
                  <a:lnTo>
                    <a:pt x="393739" y="386143"/>
                  </a:lnTo>
                  <a:lnTo>
                    <a:pt x="391207" y="386143"/>
                  </a:lnTo>
                  <a:lnTo>
                    <a:pt x="391207" y="383611"/>
                  </a:lnTo>
                  <a:lnTo>
                    <a:pt x="391207" y="384877"/>
                  </a:lnTo>
                  <a:lnTo>
                    <a:pt x="391207" y="382345"/>
                  </a:lnTo>
                  <a:lnTo>
                    <a:pt x="391207" y="379813"/>
                  </a:lnTo>
                  <a:lnTo>
                    <a:pt x="393739" y="379813"/>
                  </a:lnTo>
                  <a:lnTo>
                    <a:pt x="396272" y="379813"/>
                  </a:lnTo>
                  <a:lnTo>
                    <a:pt x="398804" y="379813"/>
                  </a:lnTo>
                  <a:lnTo>
                    <a:pt x="398804" y="382345"/>
                  </a:lnTo>
                  <a:lnTo>
                    <a:pt x="398804" y="384877"/>
                  </a:lnTo>
                  <a:lnTo>
                    <a:pt x="398804" y="387409"/>
                  </a:lnTo>
                  <a:close/>
                  <a:moveTo>
                    <a:pt x="363354" y="370951"/>
                  </a:moveTo>
                  <a:lnTo>
                    <a:pt x="360822" y="370951"/>
                  </a:lnTo>
                  <a:lnTo>
                    <a:pt x="360822" y="368419"/>
                  </a:lnTo>
                  <a:lnTo>
                    <a:pt x="358290" y="368419"/>
                  </a:lnTo>
                  <a:lnTo>
                    <a:pt x="358290" y="365887"/>
                  </a:lnTo>
                  <a:lnTo>
                    <a:pt x="358290" y="363354"/>
                  </a:lnTo>
                  <a:lnTo>
                    <a:pt x="360822" y="360822"/>
                  </a:lnTo>
                  <a:lnTo>
                    <a:pt x="363354" y="360822"/>
                  </a:lnTo>
                  <a:lnTo>
                    <a:pt x="365886" y="360822"/>
                  </a:lnTo>
                  <a:lnTo>
                    <a:pt x="365886" y="363354"/>
                  </a:lnTo>
                  <a:lnTo>
                    <a:pt x="368418" y="365887"/>
                  </a:lnTo>
                  <a:lnTo>
                    <a:pt x="365886" y="368419"/>
                  </a:lnTo>
                  <a:lnTo>
                    <a:pt x="365886" y="370951"/>
                  </a:lnTo>
                  <a:lnTo>
                    <a:pt x="363354" y="370951"/>
                  </a:lnTo>
                  <a:close/>
                  <a:moveTo>
                    <a:pt x="374749" y="369685"/>
                  </a:moveTo>
                  <a:lnTo>
                    <a:pt x="372216" y="369685"/>
                  </a:lnTo>
                  <a:lnTo>
                    <a:pt x="372216" y="367153"/>
                  </a:lnTo>
                  <a:lnTo>
                    <a:pt x="369684" y="367153"/>
                  </a:lnTo>
                  <a:lnTo>
                    <a:pt x="369684" y="364620"/>
                  </a:lnTo>
                  <a:lnTo>
                    <a:pt x="369684" y="362089"/>
                  </a:lnTo>
                  <a:lnTo>
                    <a:pt x="372216" y="359556"/>
                  </a:lnTo>
                  <a:lnTo>
                    <a:pt x="374749" y="357024"/>
                  </a:lnTo>
                  <a:lnTo>
                    <a:pt x="374749" y="359556"/>
                  </a:lnTo>
                  <a:lnTo>
                    <a:pt x="377281" y="359556"/>
                  </a:lnTo>
                  <a:lnTo>
                    <a:pt x="377281" y="362089"/>
                  </a:lnTo>
                  <a:lnTo>
                    <a:pt x="379813" y="362089"/>
                  </a:lnTo>
                  <a:lnTo>
                    <a:pt x="379813" y="364620"/>
                  </a:lnTo>
                  <a:lnTo>
                    <a:pt x="377281" y="364620"/>
                  </a:lnTo>
                  <a:lnTo>
                    <a:pt x="377281" y="367153"/>
                  </a:lnTo>
                  <a:lnTo>
                    <a:pt x="377281" y="369685"/>
                  </a:lnTo>
                  <a:lnTo>
                    <a:pt x="374749" y="369685"/>
                  </a:lnTo>
                  <a:close/>
                  <a:moveTo>
                    <a:pt x="410198" y="362089"/>
                  </a:moveTo>
                  <a:lnTo>
                    <a:pt x="407665" y="362089"/>
                  </a:lnTo>
                  <a:lnTo>
                    <a:pt x="407665" y="359556"/>
                  </a:lnTo>
                  <a:lnTo>
                    <a:pt x="405134" y="359556"/>
                  </a:lnTo>
                  <a:lnTo>
                    <a:pt x="405134" y="357024"/>
                  </a:lnTo>
                  <a:lnTo>
                    <a:pt x="405134" y="354492"/>
                  </a:lnTo>
                  <a:lnTo>
                    <a:pt x="405134" y="351960"/>
                  </a:lnTo>
                  <a:lnTo>
                    <a:pt x="407665" y="351960"/>
                  </a:lnTo>
                  <a:lnTo>
                    <a:pt x="407665" y="349428"/>
                  </a:lnTo>
                  <a:lnTo>
                    <a:pt x="410198" y="349428"/>
                  </a:lnTo>
                  <a:lnTo>
                    <a:pt x="412730" y="351960"/>
                  </a:lnTo>
                  <a:lnTo>
                    <a:pt x="412730" y="354492"/>
                  </a:lnTo>
                  <a:lnTo>
                    <a:pt x="412730" y="357024"/>
                  </a:lnTo>
                  <a:lnTo>
                    <a:pt x="412730" y="359556"/>
                  </a:lnTo>
                  <a:lnTo>
                    <a:pt x="412730" y="362089"/>
                  </a:lnTo>
                  <a:lnTo>
                    <a:pt x="410198" y="362089"/>
                  </a:lnTo>
                  <a:close/>
                  <a:moveTo>
                    <a:pt x="502619" y="362089"/>
                  </a:moveTo>
                  <a:lnTo>
                    <a:pt x="500087" y="362089"/>
                  </a:lnTo>
                  <a:lnTo>
                    <a:pt x="500087" y="359556"/>
                  </a:lnTo>
                  <a:lnTo>
                    <a:pt x="497555" y="359556"/>
                  </a:lnTo>
                  <a:lnTo>
                    <a:pt x="497555" y="357024"/>
                  </a:lnTo>
                  <a:lnTo>
                    <a:pt x="497555" y="354492"/>
                  </a:lnTo>
                  <a:lnTo>
                    <a:pt x="497555" y="351960"/>
                  </a:lnTo>
                  <a:lnTo>
                    <a:pt x="500087" y="349428"/>
                  </a:lnTo>
                  <a:lnTo>
                    <a:pt x="502619" y="349428"/>
                  </a:lnTo>
                  <a:lnTo>
                    <a:pt x="502619" y="351960"/>
                  </a:lnTo>
                  <a:lnTo>
                    <a:pt x="505151" y="351960"/>
                  </a:lnTo>
                  <a:lnTo>
                    <a:pt x="505151" y="354492"/>
                  </a:lnTo>
                  <a:lnTo>
                    <a:pt x="505151" y="357024"/>
                  </a:lnTo>
                  <a:lnTo>
                    <a:pt x="505151" y="359556"/>
                  </a:lnTo>
                  <a:lnTo>
                    <a:pt x="502619" y="359556"/>
                  </a:lnTo>
                  <a:lnTo>
                    <a:pt x="502619" y="362089"/>
                  </a:lnTo>
                  <a:close/>
                  <a:moveTo>
                    <a:pt x="360822" y="359556"/>
                  </a:moveTo>
                  <a:lnTo>
                    <a:pt x="358290" y="359556"/>
                  </a:lnTo>
                  <a:lnTo>
                    <a:pt x="358290" y="357024"/>
                  </a:lnTo>
                  <a:lnTo>
                    <a:pt x="355758" y="354492"/>
                  </a:lnTo>
                  <a:lnTo>
                    <a:pt x="355758" y="351960"/>
                  </a:lnTo>
                  <a:lnTo>
                    <a:pt x="358290" y="351960"/>
                  </a:lnTo>
                  <a:lnTo>
                    <a:pt x="358290" y="349428"/>
                  </a:lnTo>
                  <a:lnTo>
                    <a:pt x="360822" y="346896"/>
                  </a:lnTo>
                  <a:lnTo>
                    <a:pt x="363354" y="349428"/>
                  </a:lnTo>
                  <a:lnTo>
                    <a:pt x="363354" y="351960"/>
                  </a:lnTo>
                  <a:lnTo>
                    <a:pt x="365886" y="351960"/>
                  </a:lnTo>
                  <a:lnTo>
                    <a:pt x="365886" y="354492"/>
                  </a:lnTo>
                  <a:lnTo>
                    <a:pt x="363354" y="357024"/>
                  </a:lnTo>
                  <a:lnTo>
                    <a:pt x="363354" y="359556"/>
                  </a:lnTo>
                  <a:lnTo>
                    <a:pt x="360822" y="359556"/>
                  </a:lnTo>
                  <a:close/>
                  <a:moveTo>
                    <a:pt x="402602" y="353226"/>
                  </a:moveTo>
                  <a:lnTo>
                    <a:pt x="402602" y="355758"/>
                  </a:lnTo>
                  <a:lnTo>
                    <a:pt x="402602" y="358290"/>
                  </a:lnTo>
                  <a:lnTo>
                    <a:pt x="402602" y="360822"/>
                  </a:lnTo>
                  <a:lnTo>
                    <a:pt x="402602" y="363354"/>
                  </a:lnTo>
                  <a:lnTo>
                    <a:pt x="402602" y="365887"/>
                  </a:lnTo>
                  <a:lnTo>
                    <a:pt x="402602" y="368419"/>
                  </a:lnTo>
                  <a:lnTo>
                    <a:pt x="400069" y="368419"/>
                  </a:lnTo>
                  <a:lnTo>
                    <a:pt x="397537" y="368419"/>
                  </a:lnTo>
                  <a:lnTo>
                    <a:pt x="397537" y="363354"/>
                  </a:lnTo>
                  <a:lnTo>
                    <a:pt x="397537" y="359556"/>
                  </a:lnTo>
                  <a:lnTo>
                    <a:pt x="395005" y="357024"/>
                  </a:lnTo>
                  <a:lnTo>
                    <a:pt x="392474" y="354492"/>
                  </a:lnTo>
                  <a:lnTo>
                    <a:pt x="389941" y="363354"/>
                  </a:lnTo>
                  <a:lnTo>
                    <a:pt x="389941" y="368419"/>
                  </a:lnTo>
                  <a:lnTo>
                    <a:pt x="389941" y="370951"/>
                  </a:lnTo>
                  <a:lnTo>
                    <a:pt x="389941" y="373483"/>
                  </a:lnTo>
                  <a:lnTo>
                    <a:pt x="389941" y="370951"/>
                  </a:lnTo>
                  <a:lnTo>
                    <a:pt x="387409" y="370951"/>
                  </a:lnTo>
                  <a:lnTo>
                    <a:pt x="387409" y="368419"/>
                  </a:lnTo>
                  <a:lnTo>
                    <a:pt x="387409" y="365887"/>
                  </a:lnTo>
                  <a:lnTo>
                    <a:pt x="387409" y="363354"/>
                  </a:lnTo>
                  <a:lnTo>
                    <a:pt x="384877" y="363354"/>
                  </a:lnTo>
                  <a:lnTo>
                    <a:pt x="384877" y="360822"/>
                  </a:lnTo>
                  <a:lnTo>
                    <a:pt x="382345" y="360822"/>
                  </a:lnTo>
                  <a:lnTo>
                    <a:pt x="382345" y="359556"/>
                  </a:lnTo>
                  <a:lnTo>
                    <a:pt x="382345" y="357024"/>
                  </a:lnTo>
                  <a:lnTo>
                    <a:pt x="379813" y="357024"/>
                  </a:lnTo>
                  <a:lnTo>
                    <a:pt x="377281" y="357024"/>
                  </a:lnTo>
                  <a:lnTo>
                    <a:pt x="377281" y="359556"/>
                  </a:lnTo>
                  <a:lnTo>
                    <a:pt x="374749" y="357024"/>
                  </a:lnTo>
                  <a:lnTo>
                    <a:pt x="374749" y="354492"/>
                  </a:lnTo>
                  <a:lnTo>
                    <a:pt x="377281" y="351960"/>
                  </a:lnTo>
                  <a:lnTo>
                    <a:pt x="377281" y="349428"/>
                  </a:lnTo>
                  <a:lnTo>
                    <a:pt x="379813" y="346896"/>
                  </a:lnTo>
                  <a:lnTo>
                    <a:pt x="382345" y="346896"/>
                  </a:lnTo>
                  <a:lnTo>
                    <a:pt x="384877" y="346896"/>
                  </a:lnTo>
                  <a:lnTo>
                    <a:pt x="384877" y="349428"/>
                  </a:lnTo>
                  <a:lnTo>
                    <a:pt x="387409" y="351960"/>
                  </a:lnTo>
                  <a:lnTo>
                    <a:pt x="392474" y="346896"/>
                  </a:lnTo>
                  <a:lnTo>
                    <a:pt x="395005" y="346896"/>
                  </a:lnTo>
                  <a:lnTo>
                    <a:pt x="400069" y="346896"/>
                  </a:lnTo>
                  <a:lnTo>
                    <a:pt x="402602" y="349428"/>
                  </a:lnTo>
                  <a:lnTo>
                    <a:pt x="402602" y="353226"/>
                  </a:lnTo>
                  <a:close/>
                  <a:moveTo>
                    <a:pt x="163319" y="339300"/>
                  </a:moveTo>
                  <a:lnTo>
                    <a:pt x="165851" y="339300"/>
                  </a:lnTo>
                  <a:lnTo>
                    <a:pt x="170916" y="348162"/>
                  </a:lnTo>
                  <a:lnTo>
                    <a:pt x="173447" y="350694"/>
                  </a:lnTo>
                  <a:lnTo>
                    <a:pt x="178512" y="355758"/>
                  </a:lnTo>
                  <a:lnTo>
                    <a:pt x="178512" y="358290"/>
                  </a:lnTo>
                  <a:lnTo>
                    <a:pt x="178512" y="360822"/>
                  </a:lnTo>
                  <a:lnTo>
                    <a:pt x="178512" y="363354"/>
                  </a:lnTo>
                  <a:lnTo>
                    <a:pt x="175980" y="368419"/>
                  </a:lnTo>
                  <a:lnTo>
                    <a:pt x="175980" y="370951"/>
                  </a:lnTo>
                  <a:lnTo>
                    <a:pt x="175980" y="373483"/>
                  </a:lnTo>
                  <a:lnTo>
                    <a:pt x="175980" y="376015"/>
                  </a:lnTo>
                  <a:lnTo>
                    <a:pt x="175980" y="378547"/>
                  </a:lnTo>
                  <a:lnTo>
                    <a:pt x="173447" y="378547"/>
                  </a:lnTo>
                  <a:lnTo>
                    <a:pt x="170916" y="376015"/>
                  </a:lnTo>
                  <a:lnTo>
                    <a:pt x="170916" y="373483"/>
                  </a:lnTo>
                  <a:lnTo>
                    <a:pt x="168384" y="370951"/>
                  </a:lnTo>
                  <a:lnTo>
                    <a:pt x="168384" y="365887"/>
                  </a:lnTo>
                  <a:lnTo>
                    <a:pt x="165851" y="363354"/>
                  </a:lnTo>
                  <a:lnTo>
                    <a:pt x="158255" y="357024"/>
                  </a:lnTo>
                  <a:lnTo>
                    <a:pt x="158255" y="354492"/>
                  </a:lnTo>
                  <a:lnTo>
                    <a:pt x="155723" y="349428"/>
                  </a:lnTo>
                  <a:lnTo>
                    <a:pt x="155723" y="346896"/>
                  </a:lnTo>
                  <a:lnTo>
                    <a:pt x="153191" y="346896"/>
                  </a:lnTo>
                  <a:lnTo>
                    <a:pt x="150659" y="341832"/>
                  </a:lnTo>
                  <a:lnTo>
                    <a:pt x="150659" y="339300"/>
                  </a:lnTo>
                  <a:lnTo>
                    <a:pt x="153191" y="339300"/>
                  </a:lnTo>
                  <a:lnTo>
                    <a:pt x="155723" y="339300"/>
                  </a:lnTo>
                  <a:lnTo>
                    <a:pt x="155723" y="336768"/>
                  </a:lnTo>
                  <a:lnTo>
                    <a:pt x="158255" y="334235"/>
                  </a:lnTo>
                  <a:lnTo>
                    <a:pt x="160787" y="334235"/>
                  </a:lnTo>
                  <a:lnTo>
                    <a:pt x="163319" y="336768"/>
                  </a:lnTo>
                  <a:lnTo>
                    <a:pt x="163319" y="339300"/>
                  </a:lnTo>
                  <a:close/>
                  <a:moveTo>
                    <a:pt x="198768" y="331703"/>
                  </a:moveTo>
                  <a:lnTo>
                    <a:pt x="196237" y="331703"/>
                  </a:lnTo>
                  <a:lnTo>
                    <a:pt x="193705" y="331703"/>
                  </a:lnTo>
                  <a:lnTo>
                    <a:pt x="193705" y="329171"/>
                  </a:lnTo>
                  <a:lnTo>
                    <a:pt x="193705" y="326639"/>
                  </a:lnTo>
                  <a:lnTo>
                    <a:pt x="193705" y="324107"/>
                  </a:lnTo>
                  <a:lnTo>
                    <a:pt x="193705" y="321575"/>
                  </a:lnTo>
                  <a:lnTo>
                    <a:pt x="196237" y="321575"/>
                  </a:lnTo>
                  <a:lnTo>
                    <a:pt x="198768" y="321575"/>
                  </a:lnTo>
                  <a:lnTo>
                    <a:pt x="201300" y="324107"/>
                  </a:lnTo>
                  <a:lnTo>
                    <a:pt x="201300" y="326639"/>
                  </a:lnTo>
                  <a:lnTo>
                    <a:pt x="201300" y="329171"/>
                  </a:lnTo>
                  <a:lnTo>
                    <a:pt x="201300" y="331703"/>
                  </a:lnTo>
                  <a:lnTo>
                    <a:pt x="198768" y="331703"/>
                  </a:lnTo>
                  <a:close/>
                  <a:moveTo>
                    <a:pt x="158255" y="305117"/>
                  </a:moveTo>
                  <a:lnTo>
                    <a:pt x="158255" y="307648"/>
                  </a:lnTo>
                  <a:lnTo>
                    <a:pt x="158255" y="310181"/>
                  </a:lnTo>
                  <a:lnTo>
                    <a:pt x="155723" y="312713"/>
                  </a:lnTo>
                  <a:lnTo>
                    <a:pt x="153191" y="312713"/>
                  </a:lnTo>
                  <a:lnTo>
                    <a:pt x="153191" y="315245"/>
                  </a:lnTo>
                  <a:lnTo>
                    <a:pt x="150659" y="315245"/>
                  </a:lnTo>
                  <a:lnTo>
                    <a:pt x="150659" y="317777"/>
                  </a:lnTo>
                  <a:lnTo>
                    <a:pt x="148126" y="317777"/>
                  </a:lnTo>
                  <a:lnTo>
                    <a:pt x="148126" y="315245"/>
                  </a:lnTo>
                  <a:lnTo>
                    <a:pt x="146861" y="315245"/>
                  </a:lnTo>
                  <a:lnTo>
                    <a:pt x="146861" y="312713"/>
                  </a:lnTo>
                  <a:lnTo>
                    <a:pt x="146861" y="308915"/>
                  </a:lnTo>
                  <a:lnTo>
                    <a:pt x="146861" y="306382"/>
                  </a:lnTo>
                  <a:lnTo>
                    <a:pt x="149393" y="306382"/>
                  </a:lnTo>
                  <a:lnTo>
                    <a:pt x="149393" y="303851"/>
                  </a:lnTo>
                  <a:lnTo>
                    <a:pt x="151925" y="303851"/>
                  </a:lnTo>
                  <a:lnTo>
                    <a:pt x="151925" y="301318"/>
                  </a:lnTo>
                  <a:lnTo>
                    <a:pt x="154457" y="301318"/>
                  </a:lnTo>
                  <a:lnTo>
                    <a:pt x="154457" y="298786"/>
                  </a:lnTo>
                  <a:lnTo>
                    <a:pt x="156989" y="298786"/>
                  </a:lnTo>
                  <a:lnTo>
                    <a:pt x="159521" y="301318"/>
                  </a:lnTo>
                  <a:lnTo>
                    <a:pt x="159521" y="305117"/>
                  </a:lnTo>
                  <a:close/>
                  <a:moveTo>
                    <a:pt x="135466" y="313979"/>
                  </a:moveTo>
                  <a:lnTo>
                    <a:pt x="132935" y="313979"/>
                  </a:lnTo>
                  <a:lnTo>
                    <a:pt x="132935" y="311447"/>
                  </a:lnTo>
                  <a:lnTo>
                    <a:pt x="130402" y="311447"/>
                  </a:lnTo>
                  <a:lnTo>
                    <a:pt x="130402" y="308915"/>
                  </a:lnTo>
                  <a:lnTo>
                    <a:pt x="130402" y="306382"/>
                  </a:lnTo>
                  <a:lnTo>
                    <a:pt x="130402" y="303851"/>
                  </a:lnTo>
                  <a:lnTo>
                    <a:pt x="130402" y="301318"/>
                  </a:lnTo>
                  <a:lnTo>
                    <a:pt x="132935" y="301318"/>
                  </a:lnTo>
                  <a:lnTo>
                    <a:pt x="132935" y="298786"/>
                  </a:lnTo>
                  <a:lnTo>
                    <a:pt x="135466" y="298786"/>
                  </a:lnTo>
                  <a:lnTo>
                    <a:pt x="135466" y="301318"/>
                  </a:lnTo>
                  <a:lnTo>
                    <a:pt x="137998" y="301318"/>
                  </a:lnTo>
                  <a:lnTo>
                    <a:pt x="137998" y="303851"/>
                  </a:lnTo>
                  <a:lnTo>
                    <a:pt x="137998" y="306382"/>
                  </a:lnTo>
                  <a:lnTo>
                    <a:pt x="137998" y="308915"/>
                  </a:lnTo>
                  <a:lnTo>
                    <a:pt x="140531" y="308915"/>
                  </a:lnTo>
                  <a:lnTo>
                    <a:pt x="137998" y="308915"/>
                  </a:lnTo>
                  <a:lnTo>
                    <a:pt x="137998" y="311447"/>
                  </a:lnTo>
                  <a:lnTo>
                    <a:pt x="137998" y="313979"/>
                  </a:lnTo>
                  <a:lnTo>
                    <a:pt x="135466" y="313979"/>
                  </a:lnTo>
                  <a:close/>
                  <a:moveTo>
                    <a:pt x="872304" y="306382"/>
                  </a:moveTo>
                  <a:lnTo>
                    <a:pt x="869771" y="306382"/>
                  </a:lnTo>
                  <a:lnTo>
                    <a:pt x="868506" y="306382"/>
                  </a:lnTo>
                  <a:lnTo>
                    <a:pt x="868506" y="303851"/>
                  </a:lnTo>
                  <a:lnTo>
                    <a:pt x="868506" y="301318"/>
                  </a:lnTo>
                  <a:lnTo>
                    <a:pt x="868506" y="298786"/>
                  </a:lnTo>
                  <a:lnTo>
                    <a:pt x="868506" y="296254"/>
                  </a:lnTo>
                  <a:lnTo>
                    <a:pt x="871038" y="296254"/>
                  </a:lnTo>
                  <a:lnTo>
                    <a:pt x="873570" y="296254"/>
                  </a:lnTo>
                  <a:lnTo>
                    <a:pt x="876102" y="298786"/>
                  </a:lnTo>
                  <a:lnTo>
                    <a:pt x="876102" y="301318"/>
                  </a:lnTo>
                  <a:lnTo>
                    <a:pt x="876102" y="303851"/>
                  </a:lnTo>
                  <a:lnTo>
                    <a:pt x="872304" y="306382"/>
                  </a:lnTo>
                  <a:close/>
                  <a:moveTo>
                    <a:pt x="386143" y="305117"/>
                  </a:moveTo>
                  <a:lnTo>
                    <a:pt x="383611" y="305117"/>
                  </a:lnTo>
                  <a:lnTo>
                    <a:pt x="381079" y="305117"/>
                  </a:lnTo>
                  <a:lnTo>
                    <a:pt x="381079" y="302584"/>
                  </a:lnTo>
                  <a:lnTo>
                    <a:pt x="381079" y="300052"/>
                  </a:lnTo>
                  <a:lnTo>
                    <a:pt x="381079" y="297520"/>
                  </a:lnTo>
                  <a:lnTo>
                    <a:pt x="383611" y="294988"/>
                  </a:lnTo>
                  <a:lnTo>
                    <a:pt x="386143" y="294988"/>
                  </a:lnTo>
                  <a:lnTo>
                    <a:pt x="388675" y="294988"/>
                  </a:lnTo>
                  <a:lnTo>
                    <a:pt x="388675" y="297520"/>
                  </a:lnTo>
                  <a:lnTo>
                    <a:pt x="388675" y="300052"/>
                  </a:lnTo>
                  <a:lnTo>
                    <a:pt x="388675" y="302584"/>
                  </a:lnTo>
                  <a:lnTo>
                    <a:pt x="388675" y="305117"/>
                  </a:lnTo>
                  <a:lnTo>
                    <a:pt x="386143" y="305117"/>
                  </a:lnTo>
                  <a:close/>
                  <a:moveTo>
                    <a:pt x="551995" y="294988"/>
                  </a:moveTo>
                  <a:lnTo>
                    <a:pt x="549462" y="294988"/>
                  </a:lnTo>
                  <a:lnTo>
                    <a:pt x="546930" y="294988"/>
                  </a:lnTo>
                  <a:lnTo>
                    <a:pt x="546930" y="292456"/>
                  </a:lnTo>
                  <a:lnTo>
                    <a:pt x="546930" y="289924"/>
                  </a:lnTo>
                  <a:lnTo>
                    <a:pt x="546930" y="287392"/>
                  </a:lnTo>
                  <a:lnTo>
                    <a:pt x="546930" y="284860"/>
                  </a:lnTo>
                  <a:lnTo>
                    <a:pt x="549462" y="284860"/>
                  </a:lnTo>
                  <a:lnTo>
                    <a:pt x="551995" y="284860"/>
                  </a:lnTo>
                  <a:lnTo>
                    <a:pt x="554527" y="284860"/>
                  </a:lnTo>
                  <a:lnTo>
                    <a:pt x="554527" y="287392"/>
                  </a:lnTo>
                  <a:lnTo>
                    <a:pt x="554527" y="289924"/>
                  </a:lnTo>
                  <a:lnTo>
                    <a:pt x="554527" y="292456"/>
                  </a:lnTo>
                  <a:lnTo>
                    <a:pt x="551995" y="294988"/>
                  </a:lnTo>
                  <a:close/>
                  <a:moveTo>
                    <a:pt x="458307" y="283594"/>
                  </a:moveTo>
                  <a:lnTo>
                    <a:pt x="455776" y="283594"/>
                  </a:lnTo>
                  <a:lnTo>
                    <a:pt x="453243" y="283594"/>
                  </a:lnTo>
                  <a:lnTo>
                    <a:pt x="453243" y="281061"/>
                  </a:lnTo>
                  <a:lnTo>
                    <a:pt x="453243" y="278530"/>
                  </a:lnTo>
                  <a:lnTo>
                    <a:pt x="453243" y="275997"/>
                  </a:lnTo>
                  <a:lnTo>
                    <a:pt x="453243" y="273466"/>
                  </a:lnTo>
                  <a:lnTo>
                    <a:pt x="455776" y="273466"/>
                  </a:lnTo>
                  <a:lnTo>
                    <a:pt x="458307" y="273466"/>
                  </a:lnTo>
                  <a:lnTo>
                    <a:pt x="460839" y="273466"/>
                  </a:lnTo>
                  <a:lnTo>
                    <a:pt x="460839" y="275997"/>
                  </a:lnTo>
                  <a:lnTo>
                    <a:pt x="460839" y="278530"/>
                  </a:lnTo>
                  <a:lnTo>
                    <a:pt x="460839" y="281061"/>
                  </a:lnTo>
                  <a:lnTo>
                    <a:pt x="460839" y="283594"/>
                  </a:lnTo>
                  <a:lnTo>
                    <a:pt x="458307" y="283594"/>
                  </a:lnTo>
                  <a:close/>
                  <a:moveTo>
                    <a:pt x="388675" y="283594"/>
                  </a:moveTo>
                  <a:lnTo>
                    <a:pt x="386143" y="283594"/>
                  </a:lnTo>
                  <a:lnTo>
                    <a:pt x="383611" y="283594"/>
                  </a:lnTo>
                  <a:lnTo>
                    <a:pt x="383611" y="281061"/>
                  </a:lnTo>
                  <a:lnTo>
                    <a:pt x="383611" y="278530"/>
                  </a:lnTo>
                  <a:lnTo>
                    <a:pt x="383611" y="275997"/>
                  </a:lnTo>
                  <a:lnTo>
                    <a:pt x="383611" y="273466"/>
                  </a:lnTo>
                  <a:lnTo>
                    <a:pt x="386143" y="273466"/>
                  </a:lnTo>
                  <a:lnTo>
                    <a:pt x="388675" y="273466"/>
                  </a:lnTo>
                  <a:lnTo>
                    <a:pt x="391207" y="275997"/>
                  </a:lnTo>
                  <a:lnTo>
                    <a:pt x="391207" y="278530"/>
                  </a:lnTo>
                  <a:lnTo>
                    <a:pt x="391207" y="281061"/>
                  </a:lnTo>
                  <a:lnTo>
                    <a:pt x="391207" y="283594"/>
                  </a:lnTo>
                  <a:lnTo>
                    <a:pt x="388675" y="283594"/>
                  </a:lnTo>
                  <a:close/>
                  <a:moveTo>
                    <a:pt x="127870" y="297520"/>
                  </a:moveTo>
                  <a:lnTo>
                    <a:pt x="125338" y="297520"/>
                  </a:lnTo>
                  <a:lnTo>
                    <a:pt x="122806" y="297520"/>
                  </a:lnTo>
                  <a:lnTo>
                    <a:pt x="122806" y="294988"/>
                  </a:lnTo>
                  <a:lnTo>
                    <a:pt x="115210" y="288658"/>
                  </a:lnTo>
                  <a:lnTo>
                    <a:pt x="112677" y="288658"/>
                  </a:lnTo>
                  <a:lnTo>
                    <a:pt x="107614" y="286126"/>
                  </a:lnTo>
                  <a:lnTo>
                    <a:pt x="105081" y="286126"/>
                  </a:lnTo>
                  <a:lnTo>
                    <a:pt x="102549" y="279796"/>
                  </a:lnTo>
                  <a:lnTo>
                    <a:pt x="100017" y="279796"/>
                  </a:lnTo>
                  <a:lnTo>
                    <a:pt x="100017" y="277264"/>
                  </a:lnTo>
                  <a:lnTo>
                    <a:pt x="102549" y="277264"/>
                  </a:lnTo>
                  <a:lnTo>
                    <a:pt x="105081" y="272199"/>
                  </a:lnTo>
                  <a:lnTo>
                    <a:pt x="107614" y="272199"/>
                  </a:lnTo>
                  <a:lnTo>
                    <a:pt x="107614" y="274731"/>
                  </a:lnTo>
                  <a:lnTo>
                    <a:pt x="110145" y="274731"/>
                  </a:lnTo>
                  <a:lnTo>
                    <a:pt x="110145" y="279796"/>
                  </a:lnTo>
                  <a:lnTo>
                    <a:pt x="112677" y="279796"/>
                  </a:lnTo>
                  <a:lnTo>
                    <a:pt x="112677" y="282328"/>
                  </a:lnTo>
                  <a:lnTo>
                    <a:pt x="115210" y="282328"/>
                  </a:lnTo>
                  <a:lnTo>
                    <a:pt x="117742" y="282328"/>
                  </a:lnTo>
                  <a:lnTo>
                    <a:pt x="117742" y="284860"/>
                  </a:lnTo>
                  <a:lnTo>
                    <a:pt x="120274" y="287392"/>
                  </a:lnTo>
                  <a:lnTo>
                    <a:pt x="122806" y="289924"/>
                  </a:lnTo>
                  <a:lnTo>
                    <a:pt x="125338" y="292456"/>
                  </a:lnTo>
                  <a:lnTo>
                    <a:pt x="127870" y="292456"/>
                  </a:lnTo>
                  <a:lnTo>
                    <a:pt x="127870" y="294988"/>
                  </a:lnTo>
                  <a:lnTo>
                    <a:pt x="127870" y="297520"/>
                  </a:lnTo>
                  <a:lnTo>
                    <a:pt x="130402" y="300052"/>
                  </a:lnTo>
                  <a:lnTo>
                    <a:pt x="127870" y="300052"/>
                  </a:lnTo>
                  <a:close/>
                  <a:moveTo>
                    <a:pt x="545665" y="279796"/>
                  </a:moveTo>
                  <a:lnTo>
                    <a:pt x="543132" y="279796"/>
                  </a:lnTo>
                  <a:lnTo>
                    <a:pt x="543132" y="277264"/>
                  </a:lnTo>
                  <a:lnTo>
                    <a:pt x="540600" y="277264"/>
                  </a:lnTo>
                  <a:lnTo>
                    <a:pt x="540600" y="274731"/>
                  </a:lnTo>
                  <a:lnTo>
                    <a:pt x="540600" y="272199"/>
                  </a:lnTo>
                  <a:lnTo>
                    <a:pt x="540600" y="269667"/>
                  </a:lnTo>
                  <a:lnTo>
                    <a:pt x="543132" y="269667"/>
                  </a:lnTo>
                  <a:lnTo>
                    <a:pt x="543132" y="267135"/>
                  </a:lnTo>
                  <a:lnTo>
                    <a:pt x="545665" y="267135"/>
                  </a:lnTo>
                  <a:lnTo>
                    <a:pt x="545665" y="269667"/>
                  </a:lnTo>
                  <a:lnTo>
                    <a:pt x="548197" y="269667"/>
                  </a:lnTo>
                  <a:lnTo>
                    <a:pt x="548197" y="272199"/>
                  </a:lnTo>
                  <a:lnTo>
                    <a:pt x="548197" y="274731"/>
                  </a:lnTo>
                  <a:lnTo>
                    <a:pt x="548197" y="277264"/>
                  </a:lnTo>
                  <a:lnTo>
                    <a:pt x="545665" y="279796"/>
                  </a:lnTo>
                  <a:close/>
                  <a:moveTo>
                    <a:pt x="440583" y="277264"/>
                  </a:moveTo>
                  <a:lnTo>
                    <a:pt x="438051" y="277264"/>
                  </a:lnTo>
                  <a:lnTo>
                    <a:pt x="438051" y="274731"/>
                  </a:lnTo>
                  <a:lnTo>
                    <a:pt x="435519" y="274731"/>
                  </a:lnTo>
                  <a:lnTo>
                    <a:pt x="435519" y="272199"/>
                  </a:lnTo>
                  <a:lnTo>
                    <a:pt x="435519" y="269667"/>
                  </a:lnTo>
                  <a:lnTo>
                    <a:pt x="438051" y="269667"/>
                  </a:lnTo>
                  <a:lnTo>
                    <a:pt x="438051" y="267135"/>
                  </a:lnTo>
                  <a:lnTo>
                    <a:pt x="440583" y="267135"/>
                  </a:lnTo>
                  <a:lnTo>
                    <a:pt x="443115" y="267135"/>
                  </a:lnTo>
                  <a:lnTo>
                    <a:pt x="443115" y="269667"/>
                  </a:lnTo>
                  <a:lnTo>
                    <a:pt x="445647" y="269667"/>
                  </a:lnTo>
                  <a:lnTo>
                    <a:pt x="445647" y="272199"/>
                  </a:lnTo>
                  <a:lnTo>
                    <a:pt x="445647" y="274731"/>
                  </a:lnTo>
                  <a:lnTo>
                    <a:pt x="443115" y="274731"/>
                  </a:lnTo>
                  <a:lnTo>
                    <a:pt x="443115" y="277264"/>
                  </a:lnTo>
                  <a:lnTo>
                    <a:pt x="440583" y="277264"/>
                  </a:lnTo>
                  <a:close/>
                  <a:moveTo>
                    <a:pt x="510215" y="274731"/>
                  </a:moveTo>
                  <a:lnTo>
                    <a:pt x="507683" y="274731"/>
                  </a:lnTo>
                  <a:lnTo>
                    <a:pt x="505151" y="274731"/>
                  </a:lnTo>
                  <a:lnTo>
                    <a:pt x="505151" y="272199"/>
                  </a:lnTo>
                  <a:lnTo>
                    <a:pt x="505151" y="269667"/>
                  </a:lnTo>
                  <a:lnTo>
                    <a:pt x="505151" y="267135"/>
                  </a:lnTo>
                  <a:lnTo>
                    <a:pt x="505151" y="264603"/>
                  </a:lnTo>
                  <a:lnTo>
                    <a:pt x="507683" y="264603"/>
                  </a:lnTo>
                  <a:lnTo>
                    <a:pt x="510215" y="264603"/>
                  </a:lnTo>
                  <a:lnTo>
                    <a:pt x="512748" y="264603"/>
                  </a:lnTo>
                  <a:lnTo>
                    <a:pt x="512748" y="267135"/>
                  </a:lnTo>
                  <a:lnTo>
                    <a:pt x="512748" y="269667"/>
                  </a:lnTo>
                  <a:lnTo>
                    <a:pt x="512748" y="272199"/>
                  </a:lnTo>
                  <a:lnTo>
                    <a:pt x="512748" y="274731"/>
                  </a:lnTo>
                  <a:lnTo>
                    <a:pt x="510215" y="274731"/>
                  </a:lnTo>
                  <a:close/>
                  <a:moveTo>
                    <a:pt x="458307" y="267135"/>
                  </a:moveTo>
                  <a:lnTo>
                    <a:pt x="455776" y="267135"/>
                  </a:lnTo>
                  <a:lnTo>
                    <a:pt x="455776" y="264603"/>
                  </a:lnTo>
                  <a:lnTo>
                    <a:pt x="453243" y="264603"/>
                  </a:lnTo>
                  <a:lnTo>
                    <a:pt x="453243" y="262071"/>
                  </a:lnTo>
                  <a:lnTo>
                    <a:pt x="453243" y="259539"/>
                  </a:lnTo>
                  <a:lnTo>
                    <a:pt x="455776" y="259539"/>
                  </a:lnTo>
                  <a:lnTo>
                    <a:pt x="453243" y="257007"/>
                  </a:lnTo>
                  <a:lnTo>
                    <a:pt x="453243" y="254475"/>
                  </a:lnTo>
                  <a:lnTo>
                    <a:pt x="455776" y="251943"/>
                  </a:lnTo>
                  <a:lnTo>
                    <a:pt x="455776" y="249410"/>
                  </a:lnTo>
                  <a:lnTo>
                    <a:pt x="458307" y="249410"/>
                  </a:lnTo>
                  <a:lnTo>
                    <a:pt x="460839" y="249410"/>
                  </a:lnTo>
                  <a:lnTo>
                    <a:pt x="460839" y="251943"/>
                  </a:lnTo>
                  <a:lnTo>
                    <a:pt x="463372" y="251943"/>
                  </a:lnTo>
                  <a:lnTo>
                    <a:pt x="463372" y="254475"/>
                  </a:lnTo>
                  <a:lnTo>
                    <a:pt x="463372" y="257007"/>
                  </a:lnTo>
                  <a:lnTo>
                    <a:pt x="463372" y="259539"/>
                  </a:lnTo>
                  <a:lnTo>
                    <a:pt x="460839" y="259539"/>
                  </a:lnTo>
                  <a:lnTo>
                    <a:pt x="460839" y="262071"/>
                  </a:lnTo>
                  <a:lnTo>
                    <a:pt x="463372" y="262071"/>
                  </a:lnTo>
                  <a:lnTo>
                    <a:pt x="460839" y="262071"/>
                  </a:lnTo>
                  <a:lnTo>
                    <a:pt x="460839" y="264603"/>
                  </a:lnTo>
                  <a:lnTo>
                    <a:pt x="460839" y="267135"/>
                  </a:lnTo>
                  <a:lnTo>
                    <a:pt x="458307" y="267135"/>
                  </a:lnTo>
                  <a:close/>
                  <a:moveTo>
                    <a:pt x="521609" y="241814"/>
                  </a:moveTo>
                  <a:lnTo>
                    <a:pt x="519078" y="239282"/>
                  </a:lnTo>
                  <a:lnTo>
                    <a:pt x="519078" y="236750"/>
                  </a:lnTo>
                  <a:lnTo>
                    <a:pt x="521609" y="236750"/>
                  </a:lnTo>
                  <a:lnTo>
                    <a:pt x="521609" y="234218"/>
                  </a:lnTo>
                  <a:lnTo>
                    <a:pt x="516546" y="231686"/>
                  </a:lnTo>
                  <a:lnTo>
                    <a:pt x="516546" y="229154"/>
                  </a:lnTo>
                  <a:lnTo>
                    <a:pt x="516546" y="226622"/>
                  </a:lnTo>
                  <a:lnTo>
                    <a:pt x="514013" y="224090"/>
                  </a:lnTo>
                  <a:lnTo>
                    <a:pt x="516546" y="221558"/>
                  </a:lnTo>
                  <a:lnTo>
                    <a:pt x="519078" y="221558"/>
                  </a:lnTo>
                  <a:lnTo>
                    <a:pt x="521609" y="216494"/>
                  </a:lnTo>
                  <a:lnTo>
                    <a:pt x="524142" y="216494"/>
                  </a:lnTo>
                  <a:lnTo>
                    <a:pt x="524142" y="219025"/>
                  </a:lnTo>
                  <a:lnTo>
                    <a:pt x="524142" y="221558"/>
                  </a:lnTo>
                  <a:lnTo>
                    <a:pt x="529206" y="224090"/>
                  </a:lnTo>
                  <a:lnTo>
                    <a:pt x="529206" y="226622"/>
                  </a:lnTo>
                  <a:lnTo>
                    <a:pt x="529206" y="231686"/>
                  </a:lnTo>
                  <a:lnTo>
                    <a:pt x="529206" y="234218"/>
                  </a:lnTo>
                  <a:lnTo>
                    <a:pt x="526674" y="239282"/>
                  </a:lnTo>
                  <a:lnTo>
                    <a:pt x="521609" y="241814"/>
                  </a:lnTo>
                  <a:close/>
                  <a:moveTo>
                    <a:pt x="516546" y="201301"/>
                  </a:moveTo>
                  <a:lnTo>
                    <a:pt x="514013" y="201301"/>
                  </a:lnTo>
                  <a:lnTo>
                    <a:pt x="511481" y="201301"/>
                  </a:lnTo>
                  <a:lnTo>
                    <a:pt x="511481" y="198769"/>
                  </a:lnTo>
                  <a:lnTo>
                    <a:pt x="511481" y="196237"/>
                  </a:lnTo>
                  <a:lnTo>
                    <a:pt x="511481" y="193705"/>
                  </a:lnTo>
                  <a:lnTo>
                    <a:pt x="511481" y="191173"/>
                  </a:lnTo>
                  <a:lnTo>
                    <a:pt x="514013" y="191173"/>
                  </a:lnTo>
                  <a:lnTo>
                    <a:pt x="516546" y="191173"/>
                  </a:lnTo>
                  <a:lnTo>
                    <a:pt x="519078" y="193705"/>
                  </a:lnTo>
                  <a:lnTo>
                    <a:pt x="519078" y="196237"/>
                  </a:lnTo>
                  <a:lnTo>
                    <a:pt x="519078" y="198769"/>
                  </a:lnTo>
                  <a:lnTo>
                    <a:pt x="516546" y="201301"/>
                  </a:lnTo>
                  <a:close/>
                  <a:moveTo>
                    <a:pt x="759626" y="174714"/>
                  </a:moveTo>
                  <a:lnTo>
                    <a:pt x="757094" y="174714"/>
                  </a:lnTo>
                  <a:lnTo>
                    <a:pt x="754562" y="172182"/>
                  </a:lnTo>
                  <a:lnTo>
                    <a:pt x="754562" y="169650"/>
                  </a:lnTo>
                  <a:lnTo>
                    <a:pt x="754562" y="167118"/>
                  </a:lnTo>
                  <a:lnTo>
                    <a:pt x="757094" y="164586"/>
                  </a:lnTo>
                  <a:lnTo>
                    <a:pt x="759626" y="164586"/>
                  </a:lnTo>
                  <a:lnTo>
                    <a:pt x="762158" y="164586"/>
                  </a:lnTo>
                  <a:lnTo>
                    <a:pt x="762158" y="167118"/>
                  </a:lnTo>
                  <a:lnTo>
                    <a:pt x="762158" y="169650"/>
                  </a:lnTo>
                  <a:lnTo>
                    <a:pt x="762158" y="172182"/>
                  </a:lnTo>
                  <a:lnTo>
                    <a:pt x="762158" y="174714"/>
                  </a:lnTo>
                  <a:lnTo>
                    <a:pt x="759626" y="174714"/>
                  </a:lnTo>
                  <a:close/>
                  <a:moveTo>
                    <a:pt x="87357" y="159522"/>
                  </a:moveTo>
                  <a:lnTo>
                    <a:pt x="89889" y="159522"/>
                  </a:lnTo>
                  <a:lnTo>
                    <a:pt x="89889" y="156989"/>
                  </a:lnTo>
                  <a:lnTo>
                    <a:pt x="92421" y="156989"/>
                  </a:lnTo>
                  <a:lnTo>
                    <a:pt x="94953" y="156989"/>
                  </a:lnTo>
                  <a:lnTo>
                    <a:pt x="100017" y="156989"/>
                  </a:lnTo>
                  <a:lnTo>
                    <a:pt x="105081" y="159522"/>
                  </a:lnTo>
                  <a:lnTo>
                    <a:pt x="107614" y="162053"/>
                  </a:lnTo>
                  <a:lnTo>
                    <a:pt x="110145" y="162053"/>
                  </a:lnTo>
                  <a:lnTo>
                    <a:pt x="110145" y="164586"/>
                  </a:lnTo>
                  <a:lnTo>
                    <a:pt x="110145" y="167118"/>
                  </a:lnTo>
                  <a:lnTo>
                    <a:pt x="112677" y="167118"/>
                  </a:lnTo>
                  <a:lnTo>
                    <a:pt x="112677" y="169650"/>
                  </a:lnTo>
                  <a:lnTo>
                    <a:pt x="117742" y="172182"/>
                  </a:lnTo>
                  <a:lnTo>
                    <a:pt x="117742" y="174714"/>
                  </a:lnTo>
                  <a:lnTo>
                    <a:pt x="127870" y="177246"/>
                  </a:lnTo>
                  <a:lnTo>
                    <a:pt x="130402" y="177246"/>
                  </a:lnTo>
                  <a:lnTo>
                    <a:pt x="135466" y="177246"/>
                  </a:lnTo>
                  <a:lnTo>
                    <a:pt x="137998" y="177246"/>
                  </a:lnTo>
                  <a:lnTo>
                    <a:pt x="140531" y="174714"/>
                  </a:lnTo>
                  <a:lnTo>
                    <a:pt x="143063" y="174714"/>
                  </a:lnTo>
                  <a:lnTo>
                    <a:pt x="145595" y="174714"/>
                  </a:lnTo>
                  <a:lnTo>
                    <a:pt x="150659" y="174714"/>
                  </a:lnTo>
                  <a:lnTo>
                    <a:pt x="153191" y="174714"/>
                  </a:lnTo>
                  <a:lnTo>
                    <a:pt x="155723" y="174714"/>
                  </a:lnTo>
                  <a:lnTo>
                    <a:pt x="155723" y="177246"/>
                  </a:lnTo>
                  <a:lnTo>
                    <a:pt x="155723" y="179778"/>
                  </a:lnTo>
                  <a:lnTo>
                    <a:pt x="158255" y="179778"/>
                  </a:lnTo>
                  <a:lnTo>
                    <a:pt x="160787" y="179778"/>
                  </a:lnTo>
                  <a:lnTo>
                    <a:pt x="163319" y="177246"/>
                  </a:lnTo>
                  <a:lnTo>
                    <a:pt x="165851" y="177246"/>
                  </a:lnTo>
                  <a:lnTo>
                    <a:pt x="165851" y="174714"/>
                  </a:lnTo>
                  <a:lnTo>
                    <a:pt x="168384" y="174714"/>
                  </a:lnTo>
                  <a:lnTo>
                    <a:pt x="170916" y="177246"/>
                  </a:lnTo>
                  <a:lnTo>
                    <a:pt x="170916" y="179778"/>
                  </a:lnTo>
                  <a:lnTo>
                    <a:pt x="173447" y="182310"/>
                  </a:lnTo>
                  <a:lnTo>
                    <a:pt x="175980" y="184842"/>
                  </a:lnTo>
                  <a:lnTo>
                    <a:pt x="178512" y="187374"/>
                  </a:lnTo>
                  <a:lnTo>
                    <a:pt x="183576" y="192438"/>
                  </a:lnTo>
                  <a:lnTo>
                    <a:pt x="183576" y="194971"/>
                  </a:lnTo>
                  <a:lnTo>
                    <a:pt x="186108" y="197503"/>
                  </a:lnTo>
                  <a:lnTo>
                    <a:pt x="186108" y="200035"/>
                  </a:lnTo>
                  <a:lnTo>
                    <a:pt x="186108" y="202567"/>
                  </a:lnTo>
                  <a:lnTo>
                    <a:pt x="186108" y="207631"/>
                  </a:lnTo>
                  <a:lnTo>
                    <a:pt x="188640" y="207631"/>
                  </a:lnTo>
                  <a:lnTo>
                    <a:pt x="191172" y="207631"/>
                  </a:lnTo>
                  <a:lnTo>
                    <a:pt x="191172" y="210163"/>
                  </a:lnTo>
                  <a:lnTo>
                    <a:pt x="193705" y="210163"/>
                  </a:lnTo>
                  <a:lnTo>
                    <a:pt x="196237" y="212695"/>
                  </a:lnTo>
                  <a:lnTo>
                    <a:pt x="196237" y="215227"/>
                  </a:lnTo>
                  <a:lnTo>
                    <a:pt x="196237" y="217759"/>
                  </a:lnTo>
                  <a:lnTo>
                    <a:pt x="196237" y="220292"/>
                  </a:lnTo>
                  <a:lnTo>
                    <a:pt x="196237" y="225356"/>
                  </a:lnTo>
                  <a:lnTo>
                    <a:pt x="196237" y="227888"/>
                  </a:lnTo>
                  <a:lnTo>
                    <a:pt x="198768" y="230420"/>
                  </a:lnTo>
                  <a:lnTo>
                    <a:pt x="201300" y="230420"/>
                  </a:lnTo>
                  <a:lnTo>
                    <a:pt x="203833" y="230420"/>
                  </a:lnTo>
                  <a:lnTo>
                    <a:pt x="206365" y="232952"/>
                  </a:lnTo>
                  <a:lnTo>
                    <a:pt x="208897" y="238016"/>
                  </a:lnTo>
                  <a:lnTo>
                    <a:pt x="211429" y="240548"/>
                  </a:lnTo>
                  <a:lnTo>
                    <a:pt x="211429" y="243080"/>
                  </a:lnTo>
                  <a:lnTo>
                    <a:pt x="213961" y="245612"/>
                  </a:lnTo>
                  <a:lnTo>
                    <a:pt x="216493" y="248145"/>
                  </a:lnTo>
                  <a:lnTo>
                    <a:pt x="219025" y="248145"/>
                  </a:lnTo>
                  <a:lnTo>
                    <a:pt x="221558" y="250677"/>
                  </a:lnTo>
                  <a:lnTo>
                    <a:pt x="224089" y="250677"/>
                  </a:lnTo>
                  <a:lnTo>
                    <a:pt x="229154" y="255741"/>
                  </a:lnTo>
                  <a:lnTo>
                    <a:pt x="231686" y="255741"/>
                  </a:lnTo>
                  <a:lnTo>
                    <a:pt x="240548" y="267135"/>
                  </a:lnTo>
                  <a:lnTo>
                    <a:pt x="240548" y="269667"/>
                  </a:lnTo>
                  <a:lnTo>
                    <a:pt x="243080" y="269667"/>
                  </a:lnTo>
                  <a:lnTo>
                    <a:pt x="245612" y="269667"/>
                  </a:lnTo>
                  <a:lnTo>
                    <a:pt x="248144" y="272199"/>
                  </a:lnTo>
                  <a:lnTo>
                    <a:pt x="253209" y="278530"/>
                  </a:lnTo>
                  <a:lnTo>
                    <a:pt x="255740" y="281061"/>
                  </a:lnTo>
                  <a:lnTo>
                    <a:pt x="255740" y="286126"/>
                  </a:lnTo>
                  <a:lnTo>
                    <a:pt x="255740" y="288658"/>
                  </a:lnTo>
                  <a:lnTo>
                    <a:pt x="255740" y="291190"/>
                  </a:lnTo>
                  <a:lnTo>
                    <a:pt x="255740" y="293722"/>
                  </a:lnTo>
                  <a:lnTo>
                    <a:pt x="255740" y="296254"/>
                  </a:lnTo>
                  <a:lnTo>
                    <a:pt x="255740" y="298786"/>
                  </a:lnTo>
                  <a:lnTo>
                    <a:pt x="258272" y="298786"/>
                  </a:lnTo>
                  <a:lnTo>
                    <a:pt x="258272" y="296254"/>
                  </a:lnTo>
                  <a:lnTo>
                    <a:pt x="258272" y="283594"/>
                  </a:lnTo>
                  <a:lnTo>
                    <a:pt x="255740" y="283594"/>
                  </a:lnTo>
                  <a:lnTo>
                    <a:pt x="255740" y="281061"/>
                  </a:lnTo>
                  <a:lnTo>
                    <a:pt x="258272" y="281061"/>
                  </a:lnTo>
                  <a:lnTo>
                    <a:pt x="258272" y="283594"/>
                  </a:lnTo>
                  <a:lnTo>
                    <a:pt x="258272" y="286126"/>
                  </a:lnTo>
                  <a:lnTo>
                    <a:pt x="260805" y="286126"/>
                  </a:lnTo>
                  <a:lnTo>
                    <a:pt x="260805" y="288658"/>
                  </a:lnTo>
                  <a:lnTo>
                    <a:pt x="260805" y="291190"/>
                  </a:lnTo>
                  <a:lnTo>
                    <a:pt x="260805" y="288658"/>
                  </a:lnTo>
                  <a:lnTo>
                    <a:pt x="260805" y="286126"/>
                  </a:lnTo>
                  <a:lnTo>
                    <a:pt x="260805" y="283594"/>
                  </a:lnTo>
                  <a:lnTo>
                    <a:pt x="263337" y="283594"/>
                  </a:lnTo>
                  <a:lnTo>
                    <a:pt x="263337" y="281061"/>
                  </a:lnTo>
                  <a:lnTo>
                    <a:pt x="263337" y="283594"/>
                  </a:lnTo>
                  <a:lnTo>
                    <a:pt x="265869" y="283594"/>
                  </a:lnTo>
                  <a:lnTo>
                    <a:pt x="265869" y="286126"/>
                  </a:lnTo>
                  <a:lnTo>
                    <a:pt x="265869" y="288658"/>
                  </a:lnTo>
                  <a:lnTo>
                    <a:pt x="268401" y="288658"/>
                  </a:lnTo>
                  <a:lnTo>
                    <a:pt x="268401" y="291190"/>
                  </a:lnTo>
                  <a:lnTo>
                    <a:pt x="268401" y="296254"/>
                  </a:lnTo>
                  <a:lnTo>
                    <a:pt x="270933" y="298786"/>
                  </a:lnTo>
                  <a:lnTo>
                    <a:pt x="270933" y="301318"/>
                  </a:lnTo>
                  <a:lnTo>
                    <a:pt x="270933" y="303851"/>
                  </a:lnTo>
                  <a:lnTo>
                    <a:pt x="273465" y="303851"/>
                  </a:lnTo>
                  <a:lnTo>
                    <a:pt x="273465" y="306382"/>
                  </a:lnTo>
                  <a:lnTo>
                    <a:pt x="275997" y="308915"/>
                  </a:lnTo>
                  <a:lnTo>
                    <a:pt x="278530" y="308915"/>
                  </a:lnTo>
                  <a:lnTo>
                    <a:pt x="278530" y="311447"/>
                  </a:lnTo>
                  <a:lnTo>
                    <a:pt x="278530" y="308915"/>
                  </a:lnTo>
                  <a:lnTo>
                    <a:pt x="281061" y="308915"/>
                  </a:lnTo>
                  <a:lnTo>
                    <a:pt x="281061" y="311447"/>
                  </a:lnTo>
                  <a:lnTo>
                    <a:pt x="286126" y="313979"/>
                  </a:lnTo>
                  <a:lnTo>
                    <a:pt x="286126" y="316511"/>
                  </a:lnTo>
                  <a:lnTo>
                    <a:pt x="288658" y="316511"/>
                  </a:lnTo>
                  <a:lnTo>
                    <a:pt x="288658" y="319043"/>
                  </a:lnTo>
                  <a:lnTo>
                    <a:pt x="288658" y="321575"/>
                  </a:lnTo>
                  <a:lnTo>
                    <a:pt x="288658" y="324107"/>
                  </a:lnTo>
                  <a:lnTo>
                    <a:pt x="291190" y="324107"/>
                  </a:lnTo>
                  <a:lnTo>
                    <a:pt x="291190" y="321575"/>
                  </a:lnTo>
                  <a:lnTo>
                    <a:pt x="288658" y="315245"/>
                  </a:lnTo>
                  <a:lnTo>
                    <a:pt x="286126" y="312713"/>
                  </a:lnTo>
                  <a:lnTo>
                    <a:pt x="286126" y="310181"/>
                  </a:lnTo>
                  <a:lnTo>
                    <a:pt x="286126" y="307648"/>
                  </a:lnTo>
                  <a:lnTo>
                    <a:pt x="286126" y="305117"/>
                  </a:lnTo>
                  <a:lnTo>
                    <a:pt x="288658" y="302584"/>
                  </a:lnTo>
                  <a:lnTo>
                    <a:pt x="291190" y="302584"/>
                  </a:lnTo>
                  <a:lnTo>
                    <a:pt x="293722" y="302584"/>
                  </a:lnTo>
                  <a:lnTo>
                    <a:pt x="293722" y="305117"/>
                  </a:lnTo>
                  <a:lnTo>
                    <a:pt x="293722" y="307648"/>
                  </a:lnTo>
                  <a:lnTo>
                    <a:pt x="296254" y="307648"/>
                  </a:lnTo>
                  <a:lnTo>
                    <a:pt x="298786" y="310181"/>
                  </a:lnTo>
                  <a:lnTo>
                    <a:pt x="301318" y="312713"/>
                  </a:lnTo>
                  <a:lnTo>
                    <a:pt x="303850" y="315245"/>
                  </a:lnTo>
                  <a:lnTo>
                    <a:pt x="306382" y="315245"/>
                  </a:lnTo>
                  <a:lnTo>
                    <a:pt x="308914" y="315245"/>
                  </a:lnTo>
                  <a:lnTo>
                    <a:pt x="308914" y="308915"/>
                  </a:lnTo>
                  <a:lnTo>
                    <a:pt x="313979" y="308915"/>
                  </a:lnTo>
                  <a:lnTo>
                    <a:pt x="316511" y="308915"/>
                  </a:lnTo>
                  <a:lnTo>
                    <a:pt x="319042" y="313979"/>
                  </a:lnTo>
                  <a:lnTo>
                    <a:pt x="321575" y="313979"/>
                  </a:lnTo>
                  <a:lnTo>
                    <a:pt x="321575" y="316511"/>
                  </a:lnTo>
                  <a:lnTo>
                    <a:pt x="319042" y="316511"/>
                  </a:lnTo>
                  <a:lnTo>
                    <a:pt x="319042" y="319043"/>
                  </a:lnTo>
                  <a:lnTo>
                    <a:pt x="319042" y="321575"/>
                  </a:lnTo>
                  <a:lnTo>
                    <a:pt x="319042" y="324107"/>
                  </a:lnTo>
                  <a:lnTo>
                    <a:pt x="316511" y="324107"/>
                  </a:lnTo>
                  <a:lnTo>
                    <a:pt x="319042" y="329171"/>
                  </a:lnTo>
                  <a:lnTo>
                    <a:pt x="321575" y="329171"/>
                  </a:lnTo>
                  <a:lnTo>
                    <a:pt x="324107" y="334235"/>
                  </a:lnTo>
                  <a:lnTo>
                    <a:pt x="329171" y="331703"/>
                  </a:lnTo>
                  <a:lnTo>
                    <a:pt x="331703" y="331703"/>
                  </a:lnTo>
                  <a:lnTo>
                    <a:pt x="334235" y="331703"/>
                  </a:lnTo>
                  <a:lnTo>
                    <a:pt x="334235" y="334235"/>
                  </a:lnTo>
                  <a:lnTo>
                    <a:pt x="336767" y="334235"/>
                  </a:lnTo>
                  <a:lnTo>
                    <a:pt x="339300" y="334235"/>
                  </a:lnTo>
                  <a:lnTo>
                    <a:pt x="341832" y="334235"/>
                  </a:lnTo>
                  <a:lnTo>
                    <a:pt x="344363" y="336768"/>
                  </a:lnTo>
                  <a:lnTo>
                    <a:pt x="346896" y="336768"/>
                  </a:lnTo>
                  <a:lnTo>
                    <a:pt x="346896" y="339300"/>
                  </a:lnTo>
                  <a:lnTo>
                    <a:pt x="346896" y="344364"/>
                  </a:lnTo>
                  <a:lnTo>
                    <a:pt x="346896" y="346896"/>
                  </a:lnTo>
                  <a:lnTo>
                    <a:pt x="346896" y="353226"/>
                  </a:lnTo>
                  <a:lnTo>
                    <a:pt x="349428" y="353226"/>
                  </a:lnTo>
                  <a:lnTo>
                    <a:pt x="349428" y="355758"/>
                  </a:lnTo>
                  <a:lnTo>
                    <a:pt x="351960" y="355758"/>
                  </a:lnTo>
                  <a:lnTo>
                    <a:pt x="354492" y="353226"/>
                  </a:lnTo>
                  <a:lnTo>
                    <a:pt x="354492" y="350694"/>
                  </a:lnTo>
                  <a:lnTo>
                    <a:pt x="357024" y="350694"/>
                  </a:lnTo>
                  <a:lnTo>
                    <a:pt x="357024" y="353226"/>
                  </a:lnTo>
                  <a:lnTo>
                    <a:pt x="359556" y="353226"/>
                  </a:lnTo>
                  <a:lnTo>
                    <a:pt x="362088" y="355758"/>
                  </a:lnTo>
                  <a:lnTo>
                    <a:pt x="364620" y="358290"/>
                  </a:lnTo>
                  <a:lnTo>
                    <a:pt x="367153" y="358290"/>
                  </a:lnTo>
                  <a:lnTo>
                    <a:pt x="367153" y="360822"/>
                  </a:lnTo>
                  <a:lnTo>
                    <a:pt x="369684" y="363354"/>
                  </a:lnTo>
                  <a:lnTo>
                    <a:pt x="369684" y="365887"/>
                  </a:lnTo>
                  <a:lnTo>
                    <a:pt x="369684" y="370951"/>
                  </a:lnTo>
                  <a:lnTo>
                    <a:pt x="367153" y="373483"/>
                  </a:lnTo>
                  <a:lnTo>
                    <a:pt x="369684" y="376015"/>
                  </a:lnTo>
                  <a:lnTo>
                    <a:pt x="369684" y="373483"/>
                  </a:lnTo>
                  <a:lnTo>
                    <a:pt x="372216" y="373483"/>
                  </a:lnTo>
                  <a:lnTo>
                    <a:pt x="374749" y="376015"/>
                  </a:lnTo>
                  <a:lnTo>
                    <a:pt x="374749" y="378547"/>
                  </a:lnTo>
                  <a:lnTo>
                    <a:pt x="377281" y="381079"/>
                  </a:lnTo>
                  <a:lnTo>
                    <a:pt x="379813" y="381079"/>
                  </a:lnTo>
                  <a:lnTo>
                    <a:pt x="379813" y="383611"/>
                  </a:lnTo>
                  <a:lnTo>
                    <a:pt x="382345" y="383611"/>
                  </a:lnTo>
                  <a:lnTo>
                    <a:pt x="389941" y="392474"/>
                  </a:lnTo>
                  <a:lnTo>
                    <a:pt x="392474" y="395005"/>
                  </a:lnTo>
                  <a:lnTo>
                    <a:pt x="392474" y="397538"/>
                  </a:lnTo>
                  <a:lnTo>
                    <a:pt x="392474" y="402602"/>
                  </a:lnTo>
                  <a:lnTo>
                    <a:pt x="392474" y="405134"/>
                  </a:lnTo>
                  <a:lnTo>
                    <a:pt x="387409" y="407666"/>
                  </a:lnTo>
                  <a:lnTo>
                    <a:pt x="384877" y="407666"/>
                  </a:lnTo>
                  <a:lnTo>
                    <a:pt x="384877" y="410198"/>
                  </a:lnTo>
                  <a:lnTo>
                    <a:pt x="384877" y="415262"/>
                  </a:lnTo>
                  <a:lnTo>
                    <a:pt x="387409" y="417794"/>
                  </a:lnTo>
                  <a:lnTo>
                    <a:pt x="389941" y="417794"/>
                  </a:lnTo>
                  <a:lnTo>
                    <a:pt x="389941" y="420326"/>
                  </a:lnTo>
                  <a:lnTo>
                    <a:pt x="392474" y="420326"/>
                  </a:lnTo>
                  <a:lnTo>
                    <a:pt x="392474" y="422859"/>
                  </a:lnTo>
                  <a:lnTo>
                    <a:pt x="389941" y="422859"/>
                  </a:lnTo>
                  <a:lnTo>
                    <a:pt x="387409" y="422859"/>
                  </a:lnTo>
                  <a:lnTo>
                    <a:pt x="384877" y="425391"/>
                  </a:lnTo>
                  <a:lnTo>
                    <a:pt x="384877" y="427923"/>
                  </a:lnTo>
                  <a:lnTo>
                    <a:pt x="382345" y="430455"/>
                  </a:lnTo>
                  <a:lnTo>
                    <a:pt x="379813" y="432987"/>
                  </a:lnTo>
                  <a:lnTo>
                    <a:pt x="377281" y="438051"/>
                  </a:lnTo>
                  <a:lnTo>
                    <a:pt x="379813" y="440583"/>
                  </a:lnTo>
                  <a:lnTo>
                    <a:pt x="379813" y="443115"/>
                  </a:lnTo>
                  <a:lnTo>
                    <a:pt x="384877" y="445647"/>
                  </a:lnTo>
                  <a:lnTo>
                    <a:pt x="387409" y="450712"/>
                  </a:lnTo>
                  <a:lnTo>
                    <a:pt x="389941" y="453244"/>
                  </a:lnTo>
                  <a:lnTo>
                    <a:pt x="395005" y="453244"/>
                  </a:lnTo>
                  <a:lnTo>
                    <a:pt x="397537" y="453244"/>
                  </a:lnTo>
                  <a:lnTo>
                    <a:pt x="400069" y="453244"/>
                  </a:lnTo>
                  <a:lnTo>
                    <a:pt x="402602" y="453244"/>
                  </a:lnTo>
                  <a:lnTo>
                    <a:pt x="405134" y="453244"/>
                  </a:lnTo>
                  <a:lnTo>
                    <a:pt x="405134" y="450712"/>
                  </a:lnTo>
                  <a:lnTo>
                    <a:pt x="407665" y="448179"/>
                  </a:lnTo>
                  <a:lnTo>
                    <a:pt x="410198" y="448179"/>
                  </a:lnTo>
                  <a:lnTo>
                    <a:pt x="410198" y="450712"/>
                  </a:lnTo>
                  <a:lnTo>
                    <a:pt x="412730" y="450712"/>
                  </a:lnTo>
                  <a:lnTo>
                    <a:pt x="412730" y="453244"/>
                  </a:lnTo>
                  <a:lnTo>
                    <a:pt x="412730" y="455776"/>
                  </a:lnTo>
                  <a:lnTo>
                    <a:pt x="415262" y="458308"/>
                  </a:lnTo>
                  <a:lnTo>
                    <a:pt x="415262" y="460840"/>
                  </a:lnTo>
                  <a:lnTo>
                    <a:pt x="415262" y="463372"/>
                  </a:lnTo>
                  <a:lnTo>
                    <a:pt x="415262" y="465904"/>
                  </a:lnTo>
                  <a:lnTo>
                    <a:pt x="415262" y="468436"/>
                  </a:lnTo>
                  <a:lnTo>
                    <a:pt x="415262" y="470968"/>
                  </a:lnTo>
                  <a:lnTo>
                    <a:pt x="415262" y="473500"/>
                  </a:lnTo>
                  <a:lnTo>
                    <a:pt x="415262" y="476033"/>
                  </a:lnTo>
                  <a:lnTo>
                    <a:pt x="415262" y="478564"/>
                  </a:lnTo>
                  <a:lnTo>
                    <a:pt x="415262" y="481097"/>
                  </a:lnTo>
                  <a:lnTo>
                    <a:pt x="417794" y="481097"/>
                  </a:lnTo>
                  <a:lnTo>
                    <a:pt x="417794" y="483628"/>
                  </a:lnTo>
                  <a:lnTo>
                    <a:pt x="417794" y="486161"/>
                  </a:lnTo>
                  <a:lnTo>
                    <a:pt x="420326" y="488693"/>
                  </a:lnTo>
                  <a:lnTo>
                    <a:pt x="420326" y="491225"/>
                  </a:lnTo>
                  <a:lnTo>
                    <a:pt x="417794" y="491225"/>
                  </a:lnTo>
                  <a:lnTo>
                    <a:pt x="417794" y="493757"/>
                  </a:lnTo>
                  <a:lnTo>
                    <a:pt x="417794" y="496289"/>
                  </a:lnTo>
                  <a:lnTo>
                    <a:pt x="417794" y="493757"/>
                  </a:lnTo>
                  <a:lnTo>
                    <a:pt x="420326" y="493757"/>
                  </a:lnTo>
                  <a:lnTo>
                    <a:pt x="422858" y="496289"/>
                  </a:lnTo>
                  <a:lnTo>
                    <a:pt x="427923" y="501353"/>
                  </a:lnTo>
                  <a:lnTo>
                    <a:pt x="430455" y="501353"/>
                  </a:lnTo>
                  <a:lnTo>
                    <a:pt x="430455" y="503885"/>
                  </a:lnTo>
                  <a:lnTo>
                    <a:pt x="430455" y="506417"/>
                  </a:lnTo>
                  <a:lnTo>
                    <a:pt x="430455" y="508949"/>
                  </a:lnTo>
                  <a:lnTo>
                    <a:pt x="425390" y="517812"/>
                  </a:lnTo>
                  <a:lnTo>
                    <a:pt x="425390" y="520344"/>
                  </a:lnTo>
                  <a:lnTo>
                    <a:pt x="425390" y="525408"/>
                  </a:lnTo>
                  <a:lnTo>
                    <a:pt x="422858" y="527940"/>
                  </a:lnTo>
                  <a:lnTo>
                    <a:pt x="420326" y="527940"/>
                  </a:lnTo>
                  <a:lnTo>
                    <a:pt x="420326" y="530472"/>
                  </a:lnTo>
                  <a:lnTo>
                    <a:pt x="420326" y="533005"/>
                  </a:lnTo>
                  <a:lnTo>
                    <a:pt x="417794" y="535536"/>
                  </a:lnTo>
                  <a:lnTo>
                    <a:pt x="420326" y="535536"/>
                  </a:lnTo>
                  <a:lnTo>
                    <a:pt x="420326" y="533005"/>
                  </a:lnTo>
                  <a:lnTo>
                    <a:pt x="420326" y="530472"/>
                  </a:lnTo>
                  <a:lnTo>
                    <a:pt x="422858" y="530472"/>
                  </a:lnTo>
                  <a:lnTo>
                    <a:pt x="422858" y="527940"/>
                  </a:lnTo>
                  <a:lnTo>
                    <a:pt x="425390" y="527940"/>
                  </a:lnTo>
                  <a:lnTo>
                    <a:pt x="425390" y="525408"/>
                  </a:lnTo>
                  <a:lnTo>
                    <a:pt x="427923" y="525408"/>
                  </a:lnTo>
                  <a:lnTo>
                    <a:pt x="427923" y="522876"/>
                  </a:lnTo>
                  <a:lnTo>
                    <a:pt x="427923" y="520344"/>
                  </a:lnTo>
                  <a:lnTo>
                    <a:pt x="427923" y="517812"/>
                  </a:lnTo>
                  <a:lnTo>
                    <a:pt x="430455" y="512748"/>
                  </a:lnTo>
                  <a:lnTo>
                    <a:pt x="432986" y="512748"/>
                  </a:lnTo>
                  <a:lnTo>
                    <a:pt x="435519" y="515280"/>
                  </a:lnTo>
                  <a:lnTo>
                    <a:pt x="438051" y="515280"/>
                  </a:lnTo>
                  <a:lnTo>
                    <a:pt x="438051" y="517812"/>
                  </a:lnTo>
                  <a:lnTo>
                    <a:pt x="440583" y="517812"/>
                  </a:lnTo>
                  <a:lnTo>
                    <a:pt x="440583" y="515280"/>
                  </a:lnTo>
                  <a:lnTo>
                    <a:pt x="443115" y="515280"/>
                  </a:lnTo>
                  <a:lnTo>
                    <a:pt x="445647" y="515280"/>
                  </a:lnTo>
                  <a:lnTo>
                    <a:pt x="448179" y="517812"/>
                  </a:lnTo>
                  <a:lnTo>
                    <a:pt x="455776" y="517812"/>
                  </a:lnTo>
                  <a:lnTo>
                    <a:pt x="458307" y="517812"/>
                  </a:lnTo>
                  <a:lnTo>
                    <a:pt x="458307" y="520344"/>
                  </a:lnTo>
                  <a:lnTo>
                    <a:pt x="458307" y="522876"/>
                  </a:lnTo>
                  <a:lnTo>
                    <a:pt x="458307" y="525408"/>
                  </a:lnTo>
                  <a:lnTo>
                    <a:pt x="458307" y="527940"/>
                  </a:lnTo>
                  <a:lnTo>
                    <a:pt x="458307" y="530472"/>
                  </a:lnTo>
                  <a:lnTo>
                    <a:pt x="460839" y="530472"/>
                  </a:lnTo>
                  <a:lnTo>
                    <a:pt x="463372" y="530472"/>
                  </a:lnTo>
                  <a:lnTo>
                    <a:pt x="463372" y="533005"/>
                  </a:lnTo>
                  <a:lnTo>
                    <a:pt x="463372" y="535536"/>
                  </a:lnTo>
                  <a:lnTo>
                    <a:pt x="463372" y="538069"/>
                  </a:lnTo>
                  <a:lnTo>
                    <a:pt x="463372" y="540600"/>
                  </a:lnTo>
                  <a:lnTo>
                    <a:pt x="465904" y="540600"/>
                  </a:lnTo>
                  <a:lnTo>
                    <a:pt x="465904" y="543133"/>
                  </a:lnTo>
                  <a:lnTo>
                    <a:pt x="468436" y="543133"/>
                  </a:lnTo>
                  <a:lnTo>
                    <a:pt x="468436" y="545665"/>
                  </a:lnTo>
                  <a:lnTo>
                    <a:pt x="468436" y="543133"/>
                  </a:lnTo>
                  <a:lnTo>
                    <a:pt x="470968" y="543133"/>
                  </a:lnTo>
                  <a:lnTo>
                    <a:pt x="470968" y="545665"/>
                  </a:lnTo>
                  <a:lnTo>
                    <a:pt x="473500" y="545665"/>
                  </a:lnTo>
                  <a:lnTo>
                    <a:pt x="473500" y="548197"/>
                  </a:lnTo>
                  <a:lnTo>
                    <a:pt x="473500" y="554527"/>
                  </a:lnTo>
                  <a:lnTo>
                    <a:pt x="473500" y="557059"/>
                  </a:lnTo>
                  <a:lnTo>
                    <a:pt x="473500" y="559591"/>
                  </a:lnTo>
                  <a:lnTo>
                    <a:pt x="470968" y="559591"/>
                  </a:lnTo>
                  <a:lnTo>
                    <a:pt x="470968" y="562123"/>
                  </a:lnTo>
                  <a:lnTo>
                    <a:pt x="468436" y="562123"/>
                  </a:lnTo>
                  <a:lnTo>
                    <a:pt x="468436" y="564656"/>
                  </a:lnTo>
                  <a:lnTo>
                    <a:pt x="468436" y="567187"/>
                  </a:lnTo>
                  <a:lnTo>
                    <a:pt x="465904" y="573518"/>
                  </a:lnTo>
                  <a:lnTo>
                    <a:pt x="465904" y="576050"/>
                  </a:lnTo>
                  <a:lnTo>
                    <a:pt x="465904" y="578582"/>
                  </a:lnTo>
                  <a:lnTo>
                    <a:pt x="468436" y="581114"/>
                  </a:lnTo>
                  <a:lnTo>
                    <a:pt x="470968" y="581114"/>
                  </a:lnTo>
                  <a:lnTo>
                    <a:pt x="470968" y="583646"/>
                  </a:lnTo>
                  <a:lnTo>
                    <a:pt x="468436" y="586178"/>
                  </a:lnTo>
                  <a:lnTo>
                    <a:pt x="468436" y="588710"/>
                  </a:lnTo>
                  <a:lnTo>
                    <a:pt x="468436" y="591242"/>
                  </a:lnTo>
                  <a:lnTo>
                    <a:pt x="465904" y="591242"/>
                  </a:lnTo>
                  <a:lnTo>
                    <a:pt x="465904" y="593774"/>
                  </a:lnTo>
                  <a:lnTo>
                    <a:pt x="465904" y="598839"/>
                  </a:lnTo>
                  <a:lnTo>
                    <a:pt x="465904" y="601371"/>
                  </a:lnTo>
                  <a:lnTo>
                    <a:pt x="465904" y="603903"/>
                  </a:lnTo>
                  <a:lnTo>
                    <a:pt x="465904" y="606435"/>
                  </a:lnTo>
                  <a:lnTo>
                    <a:pt x="465904" y="608967"/>
                  </a:lnTo>
                  <a:lnTo>
                    <a:pt x="468436" y="611499"/>
                  </a:lnTo>
                  <a:lnTo>
                    <a:pt x="468436" y="614031"/>
                  </a:lnTo>
                  <a:lnTo>
                    <a:pt x="468436" y="616563"/>
                  </a:lnTo>
                  <a:lnTo>
                    <a:pt x="468436" y="622893"/>
                  </a:lnTo>
                  <a:lnTo>
                    <a:pt x="465904" y="625426"/>
                  </a:lnTo>
                  <a:lnTo>
                    <a:pt x="465904" y="627958"/>
                  </a:lnTo>
                  <a:lnTo>
                    <a:pt x="468436" y="630490"/>
                  </a:lnTo>
                  <a:lnTo>
                    <a:pt x="468436" y="633022"/>
                  </a:lnTo>
                  <a:lnTo>
                    <a:pt x="468436" y="638086"/>
                  </a:lnTo>
                  <a:lnTo>
                    <a:pt x="465904" y="643150"/>
                  </a:lnTo>
                  <a:lnTo>
                    <a:pt x="465904" y="662141"/>
                  </a:lnTo>
                  <a:lnTo>
                    <a:pt x="465904" y="664673"/>
                  </a:lnTo>
                  <a:lnTo>
                    <a:pt x="463372" y="671003"/>
                  </a:lnTo>
                  <a:lnTo>
                    <a:pt x="463372" y="673535"/>
                  </a:lnTo>
                  <a:lnTo>
                    <a:pt x="460839" y="676067"/>
                  </a:lnTo>
                  <a:lnTo>
                    <a:pt x="458307" y="673535"/>
                  </a:lnTo>
                  <a:lnTo>
                    <a:pt x="449445" y="659609"/>
                  </a:lnTo>
                  <a:lnTo>
                    <a:pt x="446913" y="657077"/>
                  </a:lnTo>
                  <a:lnTo>
                    <a:pt x="444381" y="663407"/>
                  </a:lnTo>
                  <a:lnTo>
                    <a:pt x="444381" y="665939"/>
                  </a:lnTo>
                  <a:lnTo>
                    <a:pt x="444381" y="671003"/>
                  </a:lnTo>
                  <a:lnTo>
                    <a:pt x="441849" y="671003"/>
                  </a:lnTo>
                  <a:lnTo>
                    <a:pt x="439317" y="671003"/>
                  </a:lnTo>
                  <a:lnTo>
                    <a:pt x="436785" y="668471"/>
                  </a:lnTo>
                  <a:lnTo>
                    <a:pt x="434253" y="665939"/>
                  </a:lnTo>
                  <a:lnTo>
                    <a:pt x="434253" y="671003"/>
                  </a:lnTo>
                  <a:lnTo>
                    <a:pt x="434253" y="673535"/>
                  </a:lnTo>
                  <a:lnTo>
                    <a:pt x="434253" y="676067"/>
                  </a:lnTo>
                  <a:lnTo>
                    <a:pt x="431721" y="676067"/>
                  </a:lnTo>
                  <a:lnTo>
                    <a:pt x="426656" y="678600"/>
                  </a:lnTo>
                  <a:lnTo>
                    <a:pt x="424125" y="678600"/>
                  </a:lnTo>
                  <a:lnTo>
                    <a:pt x="421592" y="678600"/>
                  </a:lnTo>
                  <a:lnTo>
                    <a:pt x="421592" y="676067"/>
                  </a:lnTo>
                  <a:lnTo>
                    <a:pt x="421592" y="650746"/>
                  </a:lnTo>
                  <a:lnTo>
                    <a:pt x="419060" y="650746"/>
                  </a:lnTo>
                  <a:lnTo>
                    <a:pt x="416528" y="648214"/>
                  </a:lnTo>
                  <a:lnTo>
                    <a:pt x="413996" y="643150"/>
                  </a:lnTo>
                  <a:lnTo>
                    <a:pt x="411464" y="640618"/>
                  </a:lnTo>
                  <a:lnTo>
                    <a:pt x="411464" y="638086"/>
                  </a:lnTo>
                  <a:lnTo>
                    <a:pt x="408932" y="635554"/>
                  </a:lnTo>
                  <a:lnTo>
                    <a:pt x="406400" y="635554"/>
                  </a:lnTo>
                  <a:lnTo>
                    <a:pt x="403867" y="633022"/>
                  </a:lnTo>
                  <a:lnTo>
                    <a:pt x="401335" y="627958"/>
                  </a:lnTo>
                  <a:lnTo>
                    <a:pt x="401335" y="625426"/>
                  </a:lnTo>
                  <a:lnTo>
                    <a:pt x="398804" y="619095"/>
                  </a:lnTo>
                  <a:lnTo>
                    <a:pt x="396272" y="619095"/>
                  </a:lnTo>
                  <a:lnTo>
                    <a:pt x="391207" y="612765"/>
                  </a:lnTo>
                  <a:lnTo>
                    <a:pt x="388675" y="610233"/>
                  </a:lnTo>
                  <a:lnTo>
                    <a:pt x="386143" y="610233"/>
                  </a:lnTo>
                  <a:lnTo>
                    <a:pt x="381079" y="607701"/>
                  </a:lnTo>
                  <a:lnTo>
                    <a:pt x="381079" y="605169"/>
                  </a:lnTo>
                  <a:lnTo>
                    <a:pt x="378547" y="605169"/>
                  </a:lnTo>
                  <a:lnTo>
                    <a:pt x="376014" y="602637"/>
                  </a:lnTo>
                  <a:lnTo>
                    <a:pt x="376014" y="600105"/>
                  </a:lnTo>
                  <a:lnTo>
                    <a:pt x="373483" y="600105"/>
                  </a:lnTo>
                  <a:lnTo>
                    <a:pt x="373483" y="600105"/>
                  </a:lnTo>
                  <a:lnTo>
                    <a:pt x="370951" y="597572"/>
                  </a:lnTo>
                  <a:lnTo>
                    <a:pt x="368418" y="597572"/>
                  </a:lnTo>
                  <a:lnTo>
                    <a:pt x="368418" y="595041"/>
                  </a:lnTo>
                  <a:lnTo>
                    <a:pt x="365886" y="595041"/>
                  </a:lnTo>
                  <a:lnTo>
                    <a:pt x="360822" y="589976"/>
                  </a:lnTo>
                  <a:lnTo>
                    <a:pt x="360822" y="587444"/>
                  </a:lnTo>
                  <a:lnTo>
                    <a:pt x="358290" y="587444"/>
                  </a:lnTo>
                  <a:lnTo>
                    <a:pt x="355758" y="582380"/>
                  </a:lnTo>
                  <a:lnTo>
                    <a:pt x="336767" y="582380"/>
                  </a:lnTo>
                  <a:lnTo>
                    <a:pt x="336767" y="579848"/>
                  </a:lnTo>
                  <a:lnTo>
                    <a:pt x="334235" y="579848"/>
                  </a:lnTo>
                  <a:lnTo>
                    <a:pt x="331703" y="577316"/>
                  </a:lnTo>
                  <a:lnTo>
                    <a:pt x="331703" y="574784"/>
                  </a:lnTo>
                  <a:lnTo>
                    <a:pt x="329171" y="574784"/>
                  </a:lnTo>
                  <a:lnTo>
                    <a:pt x="324107" y="569720"/>
                  </a:lnTo>
                  <a:lnTo>
                    <a:pt x="324107" y="567187"/>
                  </a:lnTo>
                  <a:lnTo>
                    <a:pt x="324107" y="564656"/>
                  </a:lnTo>
                  <a:lnTo>
                    <a:pt x="321575" y="559591"/>
                  </a:lnTo>
                  <a:lnTo>
                    <a:pt x="321575" y="554527"/>
                  </a:lnTo>
                  <a:lnTo>
                    <a:pt x="321575" y="551995"/>
                  </a:lnTo>
                  <a:lnTo>
                    <a:pt x="316511" y="549463"/>
                  </a:lnTo>
                  <a:lnTo>
                    <a:pt x="313979" y="546931"/>
                  </a:lnTo>
                  <a:lnTo>
                    <a:pt x="308914" y="541867"/>
                  </a:lnTo>
                  <a:lnTo>
                    <a:pt x="301318" y="535536"/>
                  </a:lnTo>
                  <a:lnTo>
                    <a:pt x="298786" y="535536"/>
                  </a:lnTo>
                  <a:lnTo>
                    <a:pt x="298786" y="533005"/>
                  </a:lnTo>
                  <a:lnTo>
                    <a:pt x="293722" y="526674"/>
                  </a:lnTo>
                  <a:lnTo>
                    <a:pt x="293722" y="524142"/>
                  </a:lnTo>
                  <a:lnTo>
                    <a:pt x="291190" y="519078"/>
                  </a:lnTo>
                  <a:lnTo>
                    <a:pt x="288658" y="512748"/>
                  </a:lnTo>
                  <a:lnTo>
                    <a:pt x="286126" y="512748"/>
                  </a:lnTo>
                  <a:lnTo>
                    <a:pt x="286126" y="510215"/>
                  </a:lnTo>
                  <a:lnTo>
                    <a:pt x="283593" y="510215"/>
                  </a:lnTo>
                  <a:lnTo>
                    <a:pt x="283593" y="507684"/>
                  </a:lnTo>
                  <a:lnTo>
                    <a:pt x="281061" y="507684"/>
                  </a:lnTo>
                  <a:lnTo>
                    <a:pt x="281061" y="505151"/>
                  </a:lnTo>
                  <a:lnTo>
                    <a:pt x="278530" y="502619"/>
                  </a:lnTo>
                  <a:lnTo>
                    <a:pt x="278530" y="500087"/>
                  </a:lnTo>
                  <a:lnTo>
                    <a:pt x="273465" y="495023"/>
                  </a:lnTo>
                  <a:lnTo>
                    <a:pt x="270933" y="488693"/>
                  </a:lnTo>
                  <a:lnTo>
                    <a:pt x="270933" y="486161"/>
                  </a:lnTo>
                  <a:lnTo>
                    <a:pt x="273465" y="486161"/>
                  </a:lnTo>
                  <a:lnTo>
                    <a:pt x="273465" y="483628"/>
                  </a:lnTo>
                  <a:lnTo>
                    <a:pt x="273465" y="481097"/>
                  </a:lnTo>
                  <a:lnTo>
                    <a:pt x="273465" y="478564"/>
                  </a:lnTo>
                  <a:lnTo>
                    <a:pt x="273465" y="476033"/>
                  </a:lnTo>
                  <a:lnTo>
                    <a:pt x="270933" y="476033"/>
                  </a:lnTo>
                  <a:lnTo>
                    <a:pt x="270933" y="473500"/>
                  </a:lnTo>
                  <a:lnTo>
                    <a:pt x="268401" y="468436"/>
                  </a:lnTo>
                  <a:lnTo>
                    <a:pt x="265869" y="465904"/>
                  </a:lnTo>
                  <a:lnTo>
                    <a:pt x="265869" y="463372"/>
                  </a:lnTo>
                  <a:lnTo>
                    <a:pt x="265869" y="460840"/>
                  </a:lnTo>
                  <a:lnTo>
                    <a:pt x="263337" y="455776"/>
                  </a:lnTo>
                  <a:lnTo>
                    <a:pt x="263337" y="453244"/>
                  </a:lnTo>
                  <a:lnTo>
                    <a:pt x="263337" y="450712"/>
                  </a:lnTo>
                  <a:lnTo>
                    <a:pt x="260805" y="448179"/>
                  </a:lnTo>
                  <a:lnTo>
                    <a:pt x="258272" y="443115"/>
                  </a:lnTo>
                  <a:lnTo>
                    <a:pt x="260805" y="448179"/>
                  </a:lnTo>
                  <a:lnTo>
                    <a:pt x="260805" y="445647"/>
                  </a:lnTo>
                  <a:lnTo>
                    <a:pt x="258272" y="439317"/>
                  </a:lnTo>
                  <a:lnTo>
                    <a:pt x="258272" y="435519"/>
                  </a:lnTo>
                  <a:lnTo>
                    <a:pt x="258272" y="432987"/>
                  </a:lnTo>
                  <a:lnTo>
                    <a:pt x="253209" y="430455"/>
                  </a:lnTo>
                  <a:lnTo>
                    <a:pt x="253209" y="427923"/>
                  </a:lnTo>
                  <a:lnTo>
                    <a:pt x="250676" y="425391"/>
                  </a:lnTo>
                  <a:lnTo>
                    <a:pt x="250676" y="422859"/>
                  </a:lnTo>
                  <a:lnTo>
                    <a:pt x="248144" y="420326"/>
                  </a:lnTo>
                  <a:lnTo>
                    <a:pt x="248144" y="417794"/>
                  </a:lnTo>
                  <a:lnTo>
                    <a:pt x="245612" y="417794"/>
                  </a:lnTo>
                  <a:lnTo>
                    <a:pt x="243080" y="415262"/>
                  </a:lnTo>
                  <a:lnTo>
                    <a:pt x="240548" y="410198"/>
                  </a:lnTo>
                  <a:lnTo>
                    <a:pt x="238016" y="403868"/>
                  </a:lnTo>
                  <a:lnTo>
                    <a:pt x="238016" y="401336"/>
                  </a:lnTo>
                  <a:lnTo>
                    <a:pt x="238016" y="398804"/>
                  </a:lnTo>
                  <a:lnTo>
                    <a:pt x="235484" y="393740"/>
                  </a:lnTo>
                  <a:lnTo>
                    <a:pt x="232952" y="393740"/>
                  </a:lnTo>
                  <a:lnTo>
                    <a:pt x="232952" y="391207"/>
                  </a:lnTo>
                  <a:lnTo>
                    <a:pt x="224089" y="386143"/>
                  </a:lnTo>
                  <a:lnTo>
                    <a:pt x="222823" y="386143"/>
                  </a:lnTo>
                  <a:lnTo>
                    <a:pt x="220291" y="386143"/>
                  </a:lnTo>
                  <a:lnTo>
                    <a:pt x="217759" y="386143"/>
                  </a:lnTo>
                  <a:lnTo>
                    <a:pt x="217759" y="383611"/>
                  </a:lnTo>
                  <a:lnTo>
                    <a:pt x="217759" y="384877"/>
                  </a:lnTo>
                  <a:lnTo>
                    <a:pt x="217759" y="382345"/>
                  </a:lnTo>
                  <a:lnTo>
                    <a:pt x="217759" y="379813"/>
                  </a:lnTo>
                  <a:lnTo>
                    <a:pt x="217759" y="377281"/>
                  </a:lnTo>
                  <a:lnTo>
                    <a:pt x="217759" y="372217"/>
                  </a:lnTo>
                  <a:lnTo>
                    <a:pt x="215227" y="365887"/>
                  </a:lnTo>
                  <a:lnTo>
                    <a:pt x="215227" y="363354"/>
                  </a:lnTo>
                  <a:lnTo>
                    <a:pt x="212695" y="358290"/>
                  </a:lnTo>
                  <a:lnTo>
                    <a:pt x="210163" y="346896"/>
                  </a:lnTo>
                  <a:lnTo>
                    <a:pt x="207631" y="341832"/>
                  </a:lnTo>
                  <a:lnTo>
                    <a:pt x="205098" y="336768"/>
                  </a:lnTo>
                  <a:lnTo>
                    <a:pt x="202567" y="331703"/>
                  </a:lnTo>
                  <a:lnTo>
                    <a:pt x="202567" y="329171"/>
                  </a:lnTo>
                  <a:lnTo>
                    <a:pt x="205098" y="329171"/>
                  </a:lnTo>
                  <a:lnTo>
                    <a:pt x="207631" y="326639"/>
                  </a:lnTo>
                  <a:lnTo>
                    <a:pt x="207631" y="324107"/>
                  </a:lnTo>
                  <a:lnTo>
                    <a:pt x="205098" y="321575"/>
                  </a:lnTo>
                  <a:lnTo>
                    <a:pt x="205098" y="319043"/>
                  </a:lnTo>
                  <a:lnTo>
                    <a:pt x="202567" y="319043"/>
                  </a:lnTo>
                  <a:lnTo>
                    <a:pt x="197503" y="313979"/>
                  </a:lnTo>
                  <a:lnTo>
                    <a:pt x="197503" y="311447"/>
                  </a:lnTo>
                  <a:lnTo>
                    <a:pt x="194970" y="311447"/>
                  </a:lnTo>
                  <a:lnTo>
                    <a:pt x="194970" y="308915"/>
                  </a:lnTo>
                  <a:lnTo>
                    <a:pt x="192438" y="308915"/>
                  </a:lnTo>
                  <a:lnTo>
                    <a:pt x="184842" y="303851"/>
                  </a:lnTo>
                  <a:lnTo>
                    <a:pt x="182310" y="301318"/>
                  </a:lnTo>
                  <a:lnTo>
                    <a:pt x="182310" y="298786"/>
                  </a:lnTo>
                  <a:lnTo>
                    <a:pt x="179778" y="298786"/>
                  </a:lnTo>
                  <a:lnTo>
                    <a:pt x="174714" y="296254"/>
                  </a:lnTo>
                  <a:lnTo>
                    <a:pt x="172182" y="296254"/>
                  </a:lnTo>
                  <a:lnTo>
                    <a:pt x="169649" y="296254"/>
                  </a:lnTo>
                  <a:lnTo>
                    <a:pt x="164586" y="289924"/>
                  </a:lnTo>
                  <a:lnTo>
                    <a:pt x="164586" y="287392"/>
                  </a:lnTo>
                  <a:lnTo>
                    <a:pt x="164586" y="284860"/>
                  </a:lnTo>
                  <a:lnTo>
                    <a:pt x="164586" y="282328"/>
                  </a:lnTo>
                  <a:lnTo>
                    <a:pt x="164586" y="279796"/>
                  </a:lnTo>
                  <a:lnTo>
                    <a:pt x="164586" y="274731"/>
                  </a:lnTo>
                  <a:lnTo>
                    <a:pt x="164586" y="272199"/>
                  </a:lnTo>
                  <a:lnTo>
                    <a:pt x="164586" y="269667"/>
                  </a:lnTo>
                  <a:lnTo>
                    <a:pt x="162053" y="269667"/>
                  </a:lnTo>
                  <a:lnTo>
                    <a:pt x="162053" y="267135"/>
                  </a:lnTo>
                  <a:lnTo>
                    <a:pt x="156989" y="267135"/>
                  </a:lnTo>
                  <a:lnTo>
                    <a:pt x="156989" y="264603"/>
                  </a:lnTo>
                  <a:lnTo>
                    <a:pt x="154457" y="264603"/>
                  </a:lnTo>
                  <a:lnTo>
                    <a:pt x="154457" y="262071"/>
                  </a:lnTo>
                  <a:lnTo>
                    <a:pt x="151925" y="259539"/>
                  </a:lnTo>
                  <a:lnTo>
                    <a:pt x="151925" y="257007"/>
                  </a:lnTo>
                  <a:lnTo>
                    <a:pt x="151925" y="254475"/>
                  </a:lnTo>
                  <a:lnTo>
                    <a:pt x="151925" y="251943"/>
                  </a:lnTo>
                  <a:lnTo>
                    <a:pt x="149393" y="251943"/>
                  </a:lnTo>
                  <a:lnTo>
                    <a:pt x="146861" y="249410"/>
                  </a:lnTo>
                  <a:lnTo>
                    <a:pt x="144329" y="244346"/>
                  </a:lnTo>
                  <a:lnTo>
                    <a:pt x="141796" y="239282"/>
                  </a:lnTo>
                  <a:lnTo>
                    <a:pt x="141796" y="236750"/>
                  </a:lnTo>
                  <a:lnTo>
                    <a:pt x="136733" y="230420"/>
                  </a:lnTo>
                  <a:lnTo>
                    <a:pt x="134200" y="227888"/>
                  </a:lnTo>
                  <a:lnTo>
                    <a:pt x="131668" y="227888"/>
                  </a:lnTo>
                  <a:lnTo>
                    <a:pt x="129136" y="227888"/>
                  </a:lnTo>
                  <a:lnTo>
                    <a:pt x="126604" y="227888"/>
                  </a:lnTo>
                  <a:lnTo>
                    <a:pt x="124072" y="227888"/>
                  </a:lnTo>
                  <a:lnTo>
                    <a:pt x="121540" y="225356"/>
                  </a:lnTo>
                  <a:lnTo>
                    <a:pt x="121540" y="232952"/>
                  </a:lnTo>
                  <a:lnTo>
                    <a:pt x="119008" y="232952"/>
                  </a:lnTo>
                  <a:lnTo>
                    <a:pt x="119008" y="230420"/>
                  </a:lnTo>
                  <a:lnTo>
                    <a:pt x="116475" y="227888"/>
                  </a:lnTo>
                  <a:lnTo>
                    <a:pt x="116475" y="225356"/>
                  </a:lnTo>
                  <a:lnTo>
                    <a:pt x="113944" y="220292"/>
                  </a:lnTo>
                  <a:lnTo>
                    <a:pt x="111412" y="220292"/>
                  </a:lnTo>
                  <a:lnTo>
                    <a:pt x="108879" y="217759"/>
                  </a:lnTo>
                  <a:lnTo>
                    <a:pt x="106347" y="215227"/>
                  </a:lnTo>
                  <a:lnTo>
                    <a:pt x="103815" y="212695"/>
                  </a:lnTo>
                  <a:lnTo>
                    <a:pt x="101283" y="210163"/>
                  </a:lnTo>
                  <a:lnTo>
                    <a:pt x="98751" y="207631"/>
                  </a:lnTo>
                  <a:lnTo>
                    <a:pt x="93687" y="201301"/>
                  </a:lnTo>
                  <a:lnTo>
                    <a:pt x="93687" y="198769"/>
                  </a:lnTo>
                  <a:lnTo>
                    <a:pt x="91155" y="198769"/>
                  </a:lnTo>
                  <a:lnTo>
                    <a:pt x="88623" y="196237"/>
                  </a:lnTo>
                  <a:lnTo>
                    <a:pt x="86091" y="189907"/>
                  </a:lnTo>
                  <a:lnTo>
                    <a:pt x="81026" y="178512"/>
                  </a:lnTo>
                  <a:lnTo>
                    <a:pt x="81026" y="175980"/>
                  </a:lnTo>
                  <a:lnTo>
                    <a:pt x="81026" y="173448"/>
                  </a:lnTo>
                  <a:lnTo>
                    <a:pt x="78494" y="168384"/>
                  </a:lnTo>
                  <a:lnTo>
                    <a:pt x="78494" y="163320"/>
                  </a:lnTo>
                  <a:lnTo>
                    <a:pt x="78494" y="160787"/>
                  </a:lnTo>
                  <a:lnTo>
                    <a:pt x="75963" y="158255"/>
                  </a:lnTo>
                  <a:lnTo>
                    <a:pt x="83559" y="158255"/>
                  </a:lnTo>
                  <a:lnTo>
                    <a:pt x="81026" y="158255"/>
                  </a:lnTo>
                  <a:lnTo>
                    <a:pt x="81026" y="155723"/>
                  </a:lnTo>
                  <a:lnTo>
                    <a:pt x="81026" y="156989"/>
                  </a:lnTo>
                  <a:lnTo>
                    <a:pt x="78494" y="156989"/>
                  </a:lnTo>
                  <a:lnTo>
                    <a:pt x="78494" y="154457"/>
                  </a:lnTo>
                  <a:lnTo>
                    <a:pt x="78494" y="151925"/>
                  </a:lnTo>
                  <a:lnTo>
                    <a:pt x="78494" y="149393"/>
                  </a:lnTo>
                  <a:lnTo>
                    <a:pt x="81026" y="149393"/>
                  </a:lnTo>
                  <a:lnTo>
                    <a:pt x="81026" y="146861"/>
                  </a:lnTo>
                  <a:lnTo>
                    <a:pt x="83559" y="146861"/>
                  </a:lnTo>
                  <a:lnTo>
                    <a:pt x="83559" y="149393"/>
                  </a:lnTo>
                  <a:lnTo>
                    <a:pt x="86091" y="149393"/>
                  </a:lnTo>
                  <a:lnTo>
                    <a:pt x="86091" y="151925"/>
                  </a:lnTo>
                  <a:lnTo>
                    <a:pt x="88623" y="151925"/>
                  </a:lnTo>
                  <a:lnTo>
                    <a:pt x="88623" y="154457"/>
                  </a:lnTo>
                  <a:lnTo>
                    <a:pt x="88623" y="156989"/>
                  </a:lnTo>
                  <a:lnTo>
                    <a:pt x="88623" y="159522"/>
                  </a:lnTo>
                  <a:close/>
                  <a:moveTo>
                    <a:pt x="773552" y="156989"/>
                  </a:moveTo>
                  <a:lnTo>
                    <a:pt x="773552" y="159522"/>
                  </a:lnTo>
                  <a:lnTo>
                    <a:pt x="773552" y="156989"/>
                  </a:lnTo>
                  <a:lnTo>
                    <a:pt x="771020" y="156989"/>
                  </a:lnTo>
                  <a:lnTo>
                    <a:pt x="768488" y="154457"/>
                  </a:lnTo>
                  <a:lnTo>
                    <a:pt x="768488" y="151925"/>
                  </a:lnTo>
                  <a:lnTo>
                    <a:pt x="768488" y="149393"/>
                  </a:lnTo>
                  <a:lnTo>
                    <a:pt x="771020" y="149393"/>
                  </a:lnTo>
                  <a:lnTo>
                    <a:pt x="771020" y="146861"/>
                  </a:lnTo>
                  <a:lnTo>
                    <a:pt x="773552" y="146861"/>
                  </a:lnTo>
                  <a:lnTo>
                    <a:pt x="776085" y="146861"/>
                  </a:lnTo>
                  <a:lnTo>
                    <a:pt x="776085" y="149393"/>
                  </a:lnTo>
                  <a:lnTo>
                    <a:pt x="776085" y="151925"/>
                  </a:lnTo>
                  <a:lnTo>
                    <a:pt x="778617" y="151925"/>
                  </a:lnTo>
                  <a:lnTo>
                    <a:pt x="778617" y="154457"/>
                  </a:lnTo>
                  <a:lnTo>
                    <a:pt x="776085" y="154457"/>
                  </a:lnTo>
                  <a:lnTo>
                    <a:pt x="776085" y="156989"/>
                  </a:lnTo>
                  <a:lnTo>
                    <a:pt x="773552" y="156989"/>
                  </a:lnTo>
                  <a:close/>
                  <a:moveTo>
                    <a:pt x="89889" y="151925"/>
                  </a:moveTo>
                  <a:lnTo>
                    <a:pt x="87357" y="151925"/>
                  </a:lnTo>
                  <a:lnTo>
                    <a:pt x="87357" y="149393"/>
                  </a:lnTo>
                  <a:lnTo>
                    <a:pt x="84824" y="149393"/>
                  </a:lnTo>
                  <a:lnTo>
                    <a:pt x="84824" y="146861"/>
                  </a:lnTo>
                  <a:lnTo>
                    <a:pt x="84824" y="144329"/>
                  </a:lnTo>
                  <a:lnTo>
                    <a:pt x="87357" y="144329"/>
                  </a:lnTo>
                  <a:lnTo>
                    <a:pt x="87357" y="141797"/>
                  </a:lnTo>
                  <a:lnTo>
                    <a:pt x="89889" y="141797"/>
                  </a:lnTo>
                  <a:lnTo>
                    <a:pt x="92421" y="141797"/>
                  </a:lnTo>
                  <a:lnTo>
                    <a:pt x="92421" y="144329"/>
                  </a:lnTo>
                  <a:lnTo>
                    <a:pt x="94953" y="144329"/>
                  </a:lnTo>
                  <a:lnTo>
                    <a:pt x="94953" y="146861"/>
                  </a:lnTo>
                  <a:lnTo>
                    <a:pt x="94953" y="149393"/>
                  </a:lnTo>
                  <a:lnTo>
                    <a:pt x="92421" y="149393"/>
                  </a:lnTo>
                  <a:lnTo>
                    <a:pt x="92421" y="151925"/>
                  </a:lnTo>
                  <a:lnTo>
                    <a:pt x="89889" y="151925"/>
                  </a:lnTo>
                  <a:close/>
                  <a:moveTo>
                    <a:pt x="771020" y="136733"/>
                  </a:moveTo>
                  <a:lnTo>
                    <a:pt x="768488" y="136733"/>
                  </a:lnTo>
                  <a:lnTo>
                    <a:pt x="768488" y="134201"/>
                  </a:lnTo>
                  <a:lnTo>
                    <a:pt x="768488" y="131668"/>
                  </a:lnTo>
                  <a:lnTo>
                    <a:pt x="768488" y="129136"/>
                  </a:lnTo>
                  <a:lnTo>
                    <a:pt x="768488" y="126604"/>
                  </a:lnTo>
                  <a:lnTo>
                    <a:pt x="771020" y="126604"/>
                  </a:lnTo>
                  <a:lnTo>
                    <a:pt x="773552" y="126604"/>
                  </a:lnTo>
                  <a:lnTo>
                    <a:pt x="773552" y="129136"/>
                  </a:lnTo>
                  <a:lnTo>
                    <a:pt x="776085" y="129136"/>
                  </a:lnTo>
                  <a:lnTo>
                    <a:pt x="776085" y="131668"/>
                  </a:lnTo>
                  <a:lnTo>
                    <a:pt x="776085" y="134201"/>
                  </a:lnTo>
                  <a:lnTo>
                    <a:pt x="776085" y="136733"/>
                  </a:lnTo>
                  <a:lnTo>
                    <a:pt x="773552" y="136733"/>
                  </a:lnTo>
                  <a:lnTo>
                    <a:pt x="771020" y="136733"/>
                  </a:lnTo>
                  <a:close/>
                  <a:moveTo>
                    <a:pt x="317777" y="131668"/>
                  </a:moveTo>
                  <a:lnTo>
                    <a:pt x="320309" y="131668"/>
                  </a:lnTo>
                  <a:lnTo>
                    <a:pt x="322841" y="131668"/>
                  </a:lnTo>
                  <a:lnTo>
                    <a:pt x="325373" y="134201"/>
                  </a:lnTo>
                  <a:lnTo>
                    <a:pt x="327905" y="134201"/>
                  </a:lnTo>
                  <a:lnTo>
                    <a:pt x="327905" y="136733"/>
                  </a:lnTo>
                  <a:lnTo>
                    <a:pt x="327905" y="139265"/>
                  </a:lnTo>
                  <a:lnTo>
                    <a:pt x="330437" y="139265"/>
                  </a:lnTo>
                  <a:lnTo>
                    <a:pt x="330437" y="141797"/>
                  </a:lnTo>
                  <a:lnTo>
                    <a:pt x="332969" y="146861"/>
                  </a:lnTo>
                  <a:lnTo>
                    <a:pt x="332969" y="149393"/>
                  </a:lnTo>
                  <a:lnTo>
                    <a:pt x="335502" y="149393"/>
                  </a:lnTo>
                  <a:lnTo>
                    <a:pt x="335502" y="151925"/>
                  </a:lnTo>
                  <a:lnTo>
                    <a:pt x="338033" y="151925"/>
                  </a:lnTo>
                  <a:lnTo>
                    <a:pt x="338033" y="154457"/>
                  </a:lnTo>
                  <a:lnTo>
                    <a:pt x="345630" y="160787"/>
                  </a:lnTo>
                  <a:lnTo>
                    <a:pt x="348162" y="160787"/>
                  </a:lnTo>
                  <a:lnTo>
                    <a:pt x="348162" y="163320"/>
                  </a:lnTo>
                  <a:lnTo>
                    <a:pt x="350693" y="165852"/>
                  </a:lnTo>
                  <a:lnTo>
                    <a:pt x="353226" y="165852"/>
                  </a:lnTo>
                  <a:lnTo>
                    <a:pt x="353226" y="168384"/>
                  </a:lnTo>
                  <a:lnTo>
                    <a:pt x="353226" y="170916"/>
                  </a:lnTo>
                  <a:lnTo>
                    <a:pt x="355758" y="170916"/>
                  </a:lnTo>
                  <a:lnTo>
                    <a:pt x="355758" y="173448"/>
                  </a:lnTo>
                  <a:lnTo>
                    <a:pt x="358290" y="175980"/>
                  </a:lnTo>
                  <a:lnTo>
                    <a:pt x="358290" y="178512"/>
                  </a:lnTo>
                  <a:lnTo>
                    <a:pt x="358290" y="181044"/>
                  </a:lnTo>
                  <a:lnTo>
                    <a:pt x="360822" y="183576"/>
                  </a:lnTo>
                  <a:lnTo>
                    <a:pt x="363354" y="189907"/>
                  </a:lnTo>
                  <a:lnTo>
                    <a:pt x="365886" y="192438"/>
                  </a:lnTo>
                  <a:lnTo>
                    <a:pt x="365886" y="197503"/>
                  </a:lnTo>
                  <a:lnTo>
                    <a:pt x="365886" y="203833"/>
                  </a:lnTo>
                  <a:lnTo>
                    <a:pt x="365886" y="208897"/>
                  </a:lnTo>
                  <a:lnTo>
                    <a:pt x="365886" y="211429"/>
                  </a:lnTo>
                  <a:lnTo>
                    <a:pt x="365886" y="213961"/>
                  </a:lnTo>
                  <a:lnTo>
                    <a:pt x="368418" y="213961"/>
                  </a:lnTo>
                  <a:lnTo>
                    <a:pt x="368418" y="216494"/>
                  </a:lnTo>
                  <a:lnTo>
                    <a:pt x="368418" y="219025"/>
                  </a:lnTo>
                  <a:lnTo>
                    <a:pt x="365886" y="221558"/>
                  </a:lnTo>
                  <a:lnTo>
                    <a:pt x="365886" y="224090"/>
                  </a:lnTo>
                  <a:lnTo>
                    <a:pt x="365886" y="226622"/>
                  </a:lnTo>
                  <a:lnTo>
                    <a:pt x="363354" y="226622"/>
                  </a:lnTo>
                  <a:lnTo>
                    <a:pt x="363354" y="229154"/>
                  </a:lnTo>
                  <a:lnTo>
                    <a:pt x="365886" y="231686"/>
                  </a:lnTo>
                  <a:lnTo>
                    <a:pt x="365886" y="234218"/>
                  </a:lnTo>
                  <a:lnTo>
                    <a:pt x="363354" y="239282"/>
                  </a:lnTo>
                  <a:lnTo>
                    <a:pt x="363354" y="244346"/>
                  </a:lnTo>
                  <a:lnTo>
                    <a:pt x="363354" y="249410"/>
                  </a:lnTo>
                  <a:lnTo>
                    <a:pt x="365886" y="251943"/>
                  </a:lnTo>
                  <a:lnTo>
                    <a:pt x="365886" y="254475"/>
                  </a:lnTo>
                  <a:lnTo>
                    <a:pt x="368418" y="257007"/>
                  </a:lnTo>
                  <a:lnTo>
                    <a:pt x="365886" y="257007"/>
                  </a:lnTo>
                  <a:lnTo>
                    <a:pt x="365886" y="259539"/>
                  </a:lnTo>
                  <a:lnTo>
                    <a:pt x="365886" y="262071"/>
                  </a:lnTo>
                  <a:lnTo>
                    <a:pt x="365886" y="264603"/>
                  </a:lnTo>
                  <a:lnTo>
                    <a:pt x="365886" y="267135"/>
                  </a:lnTo>
                  <a:lnTo>
                    <a:pt x="365886" y="269667"/>
                  </a:lnTo>
                  <a:lnTo>
                    <a:pt x="365886" y="272199"/>
                  </a:lnTo>
                  <a:lnTo>
                    <a:pt x="365886" y="274731"/>
                  </a:lnTo>
                  <a:lnTo>
                    <a:pt x="365886" y="277264"/>
                  </a:lnTo>
                  <a:lnTo>
                    <a:pt x="365886" y="282328"/>
                  </a:lnTo>
                  <a:lnTo>
                    <a:pt x="365886" y="284860"/>
                  </a:lnTo>
                  <a:lnTo>
                    <a:pt x="365886" y="287392"/>
                  </a:lnTo>
                  <a:lnTo>
                    <a:pt x="368418" y="287392"/>
                  </a:lnTo>
                  <a:lnTo>
                    <a:pt x="368418" y="289924"/>
                  </a:lnTo>
                  <a:lnTo>
                    <a:pt x="370951" y="292456"/>
                  </a:lnTo>
                  <a:lnTo>
                    <a:pt x="370951" y="294988"/>
                  </a:lnTo>
                  <a:lnTo>
                    <a:pt x="373483" y="294988"/>
                  </a:lnTo>
                  <a:lnTo>
                    <a:pt x="376014" y="297520"/>
                  </a:lnTo>
                  <a:lnTo>
                    <a:pt x="378547" y="297520"/>
                  </a:lnTo>
                  <a:lnTo>
                    <a:pt x="378547" y="300052"/>
                  </a:lnTo>
                  <a:lnTo>
                    <a:pt x="381079" y="300052"/>
                  </a:lnTo>
                  <a:lnTo>
                    <a:pt x="381079" y="302584"/>
                  </a:lnTo>
                  <a:lnTo>
                    <a:pt x="378547" y="305117"/>
                  </a:lnTo>
                  <a:lnTo>
                    <a:pt x="381079" y="305117"/>
                  </a:lnTo>
                  <a:lnTo>
                    <a:pt x="383611" y="310181"/>
                  </a:lnTo>
                  <a:lnTo>
                    <a:pt x="386143" y="315245"/>
                  </a:lnTo>
                  <a:lnTo>
                    <a:pt x="386143" y="320309"/>
                  </a:lnTo>
                  <a:lnTo>
                    <a:pt x="388675" y="325373"/>
                  </a:lnTo>
                  <a:lnTo>
                    <a:pt x="391207" y="327905"/>
                  </a:lnTo>
                  <a:lnTo>
                    <a:pt x="393739" y="334235"/>
                  </a:lnTo>
                  <a:lnTo>
                    <a:pt x="393739" y="339300"/>
                  </a:lnTo>
                  <a:lnTo>
                    <a:pt x="396272" y="344364"/>
                  </a:lnTo>
                  <a:lnTo>
                    <a:pt x="396272" y="350694"/>
                  </a:lnTo>
                  <a:lnTo>
                    <a:pt x="396272" y="353226"/>
                  </a:lnTo>
                  <a:lnTo>
                    <a:pt x="396272" y="355758"/>
                  </a:lnTo>
                  <a:lnTo>
                    <a:pt x="393739" y="355758"/>
                  </a:lnTo>
                  <a:lnTo>
                    <a:pt x="391207" y="355758"/>
                  </a:lnTo>
                  <a:lnTo>
                    <a:pt x="388675" y="355758"/>
                  </a:lnTo>
                  <a:lnTo>
                    <a:pt x="388675" y="353226"/>
                  </a:lnTo>
                  <a:lnTo>
                    <a:pt x="386143" y="355758"/>
                  </a:lnTo>
                  <a:lnTo>
                    <a:pt x="383611" y="355758"/>
                  </a:lnTo>
                  <a:lnTo>
                    <a:pt x="381079" y="360822"/>
                  </a:lnTo>
                  <a:lnTo>
                    <a:pt x="374749" y="360822"/>
                  </a:lnTo>
                  <a:lnTo>
                    <a:pt x="369684" y="358290"/>
                  </a:lnTo>
                  <a:lnTo>
                    <a:pt x="369684" y="355758"/>
                  </a:lnTo>
                  <a:lnTo>
                    <a:pt x="367153" y="358290"/>
                  </a:lnTo>
                  <a:lnTo>
                    <a:pt x="364620" y="358290"/>
                  </a:lnTo>
                  <a:lnTo>
                    <a:pt x="362088" y="358290"/>
                  </a:lnTo>
                  <a:lnTo>
                    <a:pt x="362088" y="355758"/>
                  </a:lnTo>
                  <a:lnTo>
                    <a:pt x="362088" y="353226"/>
                  </a:lnTo>
                  <a:lnTo>
                    <a:pt x="362088" y="350694"/>
                  </a:lnTo>
                  <a:lnTo>
                    <a:pt x="362088" y="334235"/>
                  </a:lnTo>
                  <a:lnTo>
                    <a:pt x="359556" y="334235"/>
                  </a:lnTo>
                  <a:lnTo>
                    <a:pt x="359556" y="331703"/>
                  </a:lnTo>
                  <a:lnTo>
                    <a:pt x="357024" y="331703"/>
                  </a:lnTo>
                  <a:lnTo>
                    <a:pt x="357024" y="329171"/>
                  </a:lnTo>
                  <a:lnTo>
                    <a:pt x="354492" y="329171"/>
                  </a:lnTo>
                  <a:lnTo>
                    <a:pt x="346896" y="324107"/>
                  </a:lnTo>
                  <a:lnTo>
                    <a:pt x="341832" y="319043"/>
                  </a:lnTo>
                  <a:lnTo>
                    <a:pt x="339300" y="319043"/>
                  </a:lnTo>
                  <a:lnTo>
                    <a:pt x="339300" y="316511"/>
                  </a:lnTo>
                  <a:lnTo>
                    <a:pt x="339300" y="319043"/>
                  </a:lnTo>
                  <a:lnTo>
                    <a:pt x="336767" y="319043"/>
                  </a:lnTo>
                  <a:lnTo>
                    <a:pt x="334235" y="316511"/>
                  </a:lnTo>
                  <a:lnTo>
                    <a:pt x="331703" y="310181"/>
                  </a:lnTo>
                  <a:lnTo>
                    <a:pt x="329171" y="307648"/>
                  </a:lnTo>
                  <a:lnTo>
                    <a:pt x="326639" y="307648"/>
                  </a:lnTo>
                  <a:lnTo>
                    <a:pt x="321575" y="305117"/>
                  </a:lnTo>
                  <a:lnTo>
                    <a:pt x="316511" y="302584"/>
                  </a:lnTo>
                  <a:lnTo>
                    <a:pt x="313979" y="300052"/>
                  </a:lnTo>
                  <a:lnTo>
                    <a:pt x="311446" y="294988"/>
                  </a:lnTo>
                  <a:lnTo>
                    <a:pt x="308914" y="292456"/>
                  </a:lnTo>
                  <a:lnTo>
                    <a:pt x="306382" y="289924"/>
                  </a:lnTo>
                  <a:lnTo>
                    <a:pt x="303850" y="284860"/>
                  </a:lnTo>
                  <a:lnTo>
                    <a:pt x="301318" y="284860"/>
                  </a:lnTo>
                  <a:lnTo>
                    <a:pt x="298786" y="284860"/>
                  </a:lnTo>
                  <a:lnTo>
                    <a:pt x="293722" y="282328"/>
                  </a:lnTo>
                  <a:lnTo>
                    <a:pt x="293722" y="283594"/>
                  </a:lnTo>
                  <a:lnTo>
                    <a:pt x="291190" y="283594"/>
                  </a:lnTo>
                  <a:lnTo>
                    <a:pt x="291190" y="281061"/>
                  </a:lnTo>
                  <a:lnTo>
                    <a:pt x="291190" y="278530"/>
                  </a:lnTo>
                  <a:lnTo>
                    <a:pt x="288658" y="278530"/>
                  </a:lnTo>
                  <a:lnTo>
                    <a:pt x="288658" y="275997"/>
                  </a:lnTo>
                  <a:lnTo>
                    <a:pt x="286126" y="275997"/>
                  </a:lnTo>
                  <a:lnTo>
                    <a:pt x="286126" y="273466"/>
                  </a:lnTo>
                  <a:lnTo>
                    <a:pt x="286126" y="270933"/>
                  </a:lnTo>
                  <a:lnTo>
                    <a:pt x="286126" y="268401"/>
                  </a:lnTo>
                  <a:lnTo>
                    <a:pt x="288658" y="268401"/>
                  </a:lnTo>
                  <a:lnTo>
                    <a:pt x="288658" y="265869"/>
                  </a:lnTo>
                  <a:lnTo>
                    <a:pt x="288658" y="263337"/>
                  </a:lnTo>
                  <a:lnTo>
                    <a:pt x="286126" y="263337"/>
                  </a:lnTo>
                  <a:lnTo>
                    <a:pt x="286126" y="258273"/>
                  </a:lnTo>
                  <a:lnTo>
                    <a:pt x="286126" y="258273"/>
                  </a:lnTo>
                  <a:lnTo>
                    <a:pt x="283593" y="255741"/>
                  </a:lnTo>
                  <a:lnTo>
                    <a:pt x="281061" y="253209"/>
                  </a:lnTo>
                  <a:lnTo>
                    <a:pt x="278530" y="248145"/>
                  </a:lnTo>
                  <a:lnTo>
                    <a:pt x="278530" y="245612"/>
                  </a:lnTo>
                  <a:lnTo>
                    <a:pt x="275997" y="245612"/>
                  </a:lnTo>
                  <a:lnTo>
                    <a:pt x="275997" y="243080"/>
                  </a:lnTo>
                  <a:lnTo>
                    <a:pt x="275997" y="240548"/>
                  </a:lnTo>
                  <a:lnTo>
                    <a:pt x="270933" y="235484"/>
                  </a:lnTo>
                  <a:lnTo>
                    <a:pt x="268401" y="235484"/>
                  </a:lnTo>
                  <a:lnTo>
                    <a:pt x="268401" y="232952"/>
                  </a:lnTo>
                  <a:lnTo>
                    <a:pt x="268401" y="232952"/>
                  </a:lnTo>
                  <a:lnTo>
                    <a:pt x="265869" y="232952"/>
                  </a:lnTo>
                  <a:lnTo>
                    <a:pt x="263337" y="232952"/>
                  </a:lnTo>
                  <a:lnTo>
                    <a:pt x="263337" y="230420"/>
                  </a:lnTo>
                  <a:lnTo>
                    <a:pt x="263337" y="227888"/>
                  </a:lnTo>
                  <a:lnTo>
                    <a:pt x="263337" y="225356"/>
                  </a:lnTo>
                  <a:lnTo>
                    <a:pt x="265869" y="225356"/>
                  </a:lnTo>
                  <a:lnTo>
                    <a:pt x="263337" y="219025"/>
                  </a:lnTo>
                  <a:lnTo>
                    <a:pt x="260805" y="219025"/>
                  </a:lnTo>
                  <a:lnTo>
                    <a:pt x="260805" y="216494"/>
                  </a:lnTo>
                  <a:lnTo>
                    <a:pt x="260805" y="213961"/>
                  </a:lnTo>
                  <a:lnTo>
                    <a:pt x="258272" y="211429"/>
                  </a:lnTo>
                  <a:lnTo>
                    <a:pt x="260805" y="208897"/>
                  </a:lnTo>
                  <a:lnTo>
                    <a:pt x="260805" y="200035"/>
                  </a:lnTo>
                  <a:lnTo>
                    <a:pt x="260805" y="193705"/>
                  </a:lnTo>
                  <a:lnTo>
                    <a:pt x="260805" y="191173"/>
                  </a:lnTo>
                  <a:lnTo>
                    <a:pt x="258272" y="188640"/>
                  </a:lnTo>
                  <a:lnTo>
                    <a:pt x="255740" y="186108"/>
                  </a:lnTo>
                  <a:lnTo>
                    <a:pt x="253209" y="183576"/>
                  </a:lnTo>
                  <a:lnTo>
                    <a:pt x="253209" y="182310"/>
                  </a:lnTo>
                  <a:lnTo>
                    <a:pt x="250676" y="179778"/>
                  </a:lnTo>
                  <a:lnTo>
                    <a:pt x="253209" y="179778"/>
                  </a:lnTo>
                  <a:lnTo>
                    <a:pt x="253209" y="177246"/>
                  </a:lnTo>
                  <a:lnTo>
                    <a:pt x="255740" y="174714"/>
                  </a:lnTo>
                  <a:lnTo>
                    <a:pt x="253209" y="169650"/>
                  </a:lnTo>
                  <a:lnTo>
                    <a:pt x="250676" y="169650"/>
                  </a:lnTo>
                  <a:lnTo>
                    <a:pt x="248144" y="172182"/>
                  </a:lnTo>
                  <a:lnTo>
                    <a:pt x="245612" y="172182"/>
                  </a:lnTo>
                  <a:lnTo>
                    <a:pt x="245612" y="169650"/>
                  </a:lnTo>
                  <a:lnTo>
                    <a:pt x="245612" y="164586"/>
                  </a:lnTo>
                  <a:lnTo>
                    <a:pt x="245612" y="162053"/>
                  </a:lnTo>
                  <a:lnTo>
                    <a:pt x="248144" y="162053"/>
                  </a:lnTo>
                  <a:lnTo>
                    <a:pt x="253209" y="159522"/>
                  </a:lnTo>
                  <a:lnTo>
                    <a:pt x="250676" y="156989"/>
                  </a:lnTo>
                  <a:lnTo>
                    <a:pt x="250676" y="156989"/>
                  </a:lnTo>
                  <a:lnTo>
                    <a:pt x="253209" y="154457"/>
                  </a:lnTo>
                  <a:lnTo>
                    <a:pt x="253209" y="148127"/>
                  </a:lnTo>
                  <a:lnTo>
                    <a:pt x="253209" y="145595"/>
                  </a:lnTo>
                  <a:lnTo>
                    <a:pt x="250676" y="143063"/>
                  </a:lnTo>
                  <a:lnTo>
                    <a:pt x="250676" y="140531"/>
                  </a:lnTo>
                  <a:lnTo>
                    <a:pt x="248144" y="135466"/>
                  </a:lnTo>
                  <a:lnTo>
                    <a:pt x="248144" y="132935"/>
                  </a:lnTo>
                  <a:lnTo>
                    <a:pt x="288658" y="100017"/>
                  </a:lnTo>
                  <a:lnTo>
                    <a:pt x="288658" y="102550"/>
                  </a:lnTo>
                  <a:lnTo>
                    <a:pt x="291190" y="102550"/>
                  </a:lnTo>
                  <a:lnTo>
                    <a:pt x="293722" y="105081"/>
                  </a:lnTo>
                  <a:lnTo>
                    <a:pt x="293722" y="107614"/>
                  </a:lnTo>
                  <a:lnTo>
                    <a:pt x="296254" y="112678"/>
                  </a:lnTo>
                  <a:lnTo>
                    <a:pt x="298786" y="115210"/>
                  </a:lnTo>
                  <a:lnTo>
                    <a:pt x="298786" y="117742"/>
                  </a:lnTo>
                  <a:lnTo>
                    <a:pt x="298786" y="120274"/>
                  </a:lnTo>
                  <a:lnTo>
                    <a:pt x="301318" y="120274"/>
                  </a:lnTo>
                  <a:lnTo>
                    <a:pt x="301318" y="122806"/>
                  </a:lnTo>
                  <a:lnTo>
                    <a:pt x="308914" y="129136"/>
                  </a:lnTo>
                  <a:lnTo>
                    <a:pt x="317777" y="131668"/>
                  </a:lnTo>
                  <a:close/>
                  <a:moveTo>
                    <a:pt x="811534" y="115210"/>
                  </a:moveTo>
                  <a:lnTo>
                    <a:pt x="814066" y="115210"/>
                  </a:lnTo>
                  <a:lnTo>
                    <a:pt x="819130" y="108880"/>
                  </a:lnTo>
                  <a:lnTo>
                    <a:pt x="821662" y="106348"/>
                  </a:lnTo>
                  <a:lnTo>
                    <a:pt x="821662" y="103815"/>
                  </a:lnTo>
                  <a:lnTo>
                    <a:pt x="817864" y="103815"/>
                  </a:lnTo>
                  <a:lnTo>
                    <a:pt x="817864" y="101284"/>
                  </a:lnTo>
                  <a:lnTo>
                    <a:pt x="820396" y="98751"/>
                  </a:lnTo>
                  <a:lnTo>
                    <a:pt x="822928" y="96219"/>
                  </a:lnTo>
                  <a:lnTo>
                    <a:pt x="822928" y="98751"/>
                  </a:lnTo>
                  <a:lnTo>
                    <a:pt x="825460" y="98751"/>
                  </a:lnTo>
                  <a:lnTo>
                    <a:pt x="827992" y="101284"/>
                  </a:lnTo>
                  <a:lnTo>
                    <a:pt x="827992" y="103815"/>
                  </a:lnTo>
                  <a:lnTo>
                    <a:pt x="825460" y="103815"/>
                  </a:lnTo>
                  <a:lnTo>
                    <a:pt x="827992" y="108880"/>
                  </a:lnTo>
                  <a:lnTo>
                    <a:pt x="827992" y="113944"/>
                  </a:lnTo>
                  <a:lnTo>
                    <a:pt x="827992" y="116476"/>
                  </a:lnTo>
                  <a:lnTo>
                    <a:pt x="830524" y="116476"/>
                  </a:lnTo>
                  <a:lnTo>
                    <a:pt x="827992" y="113944"/>
                  </a:lnTo>
                  <a:lnTo>
                    <a:pt x="827992" y="111412"/>
                  </a:lnTo>
                  <a:lnTo>
                    <a:pt x="830524" y="108880"/>
                  </a:lnTo>
                  <a:lnTo>
                    <a:pt x="830524" y="106348"/>
                  </a:lnTo>
                  <a:lnTo>
                    <a:pt x="833057" y="106348"/>
                  </a:lnTo>
                  <a:lnTo>
                    <a:pt x="835589" y="106348"/>
                  </a:lnTo>
                  <a:lnTo>
                    <a:pt x="835589" y="108880"/>
                  </a:lnTo>
                  <a:lnTo>
                    <a:pt x="838120" y="111412"/>
                  </a:lnTo>
                  <a:lnTo>
                    <a:pt x="838120" y="113944"/>
                  </a:lnTo>
                  <a:lnTo>
                    <a:pt x="835589" y="116476"/>
                  </a:lnTo>
                  <a:lnTo>
                    <a:pt x="835589" y="119008"/>
                  </a:lnTo>
                  <a:lnTo>
                    <a:pt x="833057" y="119008"/>
                  </a:lnTo>
                  <a:lnTo>
                    <a:pt x="835589" y="119008"/>
                  </a:lnTo>
                  <a:lnTo>
                    <a:pt x="838120" y="119008"/>
                  </a:lnTo>
                  <a:lnTo>
                    <a:pt x="840653" y="121540"/>
                  </a:lnTo>
                  <a:lnTo>
                    <a:pt x="843185" y="121540"/>
                  </a:lnTo>
                  <a:lnTo>
                    <a:pt x="843185" y="124072"/>
                  </a:lnTo>
                  <a:lnTo>
                    <a:pt x="843185" y="126604"/>
                  </a:lnTo>
                  <a:lnTo>
                    <a:pt x="843185" y="129136"/>
                  </a:lnTo>
                  <a:lnTo>
                    <a:pt x="843185" y="131668"/>
                  </a:lnTo>
                  <a:lnTo>
                    <a:pt x="840653" y="131668"/>
                  </a:lnTo>
                  <a:lnTo>
                    <a:pt x="840653" y="134201"/>
                  </a:lnTo>
                  <a:lnTo>
                    <a:pt x="838120" y="134201"/>
                  </a:lnTo>
                  <a:lnTo>
                    <a:pt x="838120" y="136733"/>
                  </a:lnTo>
                  <a:lnTo>
                    <a:pt x="840653" y="139265"/>
                  </a:lnTo>
                  <a:lnTo>
                    <a:pt x="840653" y="144329"/>
                  </a:lnTo>
                  <a:lnTo>
                    <a:pt x="840653" y="146861"/>
                  </a:lnTo>
                  <a:lnTo>
                    <a:pt x="838120" y="146861"/>
                  </a:lnTo>
                  <a:lnTo>
                    <a:pt x="838120" y="149393"/>
                  </a:lnTo>
                  <a:lnTo>
                    <a:pt x="835589" y="149393"/>
                  </a:lnTo>
                  <a:lnTo>
                    <a:pt x="838120" y="149393"/>
                  </a:lnTo>
                  <a:lnTo>
                    <a:pt x="845717" y="149393"/>
                  </a:lnTo>
                  <a:lnTo>
                    <a:pt x="848249" y="146861"/>
                  </a:lnTo>
                  <a:lnTo>
                    <a:pt x="850781" y="146861"/>
                  </a:lnTo>
                  <a:lnTo>
                    <a:pt x="850781" y="144329"/>
                  </a:lnTo>
                  <a:lnTo>
                    <a:pt x="853313" y="141797"/>
                  </a:lnTo>
                  <a:lnTo>
                    <a:pt x="855845" y="141797"/>
                  </a:lnTo>
                  <a:lnTo>
                    <a:pt x="855845" y="144329"/>
                  </a:lnTo>
                  <a:lnTo>
                    <a:pt x="855845" y="146861"/>
                  </a:lnTo>
                  <a:lnTo>
                    <a:pt x="858377" y="149393"/>
                  </a:lnTo>
                  <a:lnTo>
                    <a:pt x="858377" y="146861"/>
                  </a:lnTo>
                  <a:lnTo>
                    <a:pt x="860910" y="146861"/>
                  </a:lnTo>
                  <a:lnTo>
                    <a:pt x="863441" y="146861"/>
                  </a:lnTo>
                  <a:lnTo>
                    <a:pt x="863441" y="149393"/>
                  </a:lnTo>
                  <a:lnTo>
                    <a:pt x="865973" y="151925"/>
                  </a:lnTo>
                  <a:lnTo>
                    <a:pt x="865973" y="154457"/>
                  </a:lnTo>
                  <a:lnTo>
                    <a:pt x="868506" y="154457"/>
                  </a:lnTo>
                  <a:lnTo>
                    <a:pt x="871038" y="156989"/>
                  </a:lnTo>
                  <a:lnTo>
                    <a:pt x="873570" y="159522"/>
                  </a:lnTo>
                  <a:lnTo>
                    <a:pt x="876102" y="162053"/>
                  </a:lnTo>
                  <a:lnTo>
                    <a:pt x="878634" y="164586"/>
                  </a:lnTo>
                  <a:lnTo>
                    <a:pt x="881166" y="167118"/>
                  </a:lnTo>
                  <a:lnTo>
                    <a:pt x="886231" y="172182"/>
                  </a:lnTo>
                  <a:lnTo>
                    <a:pt x="891294" y="172182"/>
                  </a:lnTo>
                  <a:lnTo>
                    <a:pt x="893827" y="172182"/>
                  </a:lnTo>
                  <a:lnTo>
                    <a:pt x="896359" y="169650"/>
                  </a:lnTo>
                  <a:lnTo>
                    <a:pt x="896359" y="172182"/>
                  </a:lnTo>
                  <a:lnTo>
                    <a:pt x="898891" y="172182"/>
                  </a:lnTo>
                  <a:lnTo>
                    <a:pt x="898891" y="174714"/>
                  </a:lnTo>
                  <a:lnTo>
                    <a:pt x="898891" y="181044"/>
                  </a:lnTo>
                  <a:lnTo>
                    <a:pt x="896359" y="183576"/>
                  </a:lnTo>
                  <a:lnTo>
                    <a:pt x="896359" y="186108"/>
                  </a:lnTo>
                  <a:lnTo>
                    <a:pt x="893827" y="186108"/>
                  </a:lnTo>
                  <a:lnTo>
                    <a:pt x="891294" y="186108"/>
                  </a:lnTo>
                  <a:lnTo>
                    <a:pt x="891294" y="188640"/>
                  </a:lnTo>
                  <a:lnTo>
                    <a:pt x="888762" y="188640"/>
                  </a:lnTo>
                  <a:lnTo>
                    <a:pt x="886231" y="188640"/>
                  </a:lnTo>
                  <a:lnTo>
                    <a:pt x="883698" y="191173"/>
                  </a:lnTo>
                  <a:lnTo>
                    <a:pt x="881166" y="191173"/>
                  </a:lnTo>
                  <a:lnTo>
                    <a:pt x="878634" y="193705"/>
                  </a:lnTo>
                  <a:lnTo>
                    <a:pt x="873570" y="193705"/>
                  </a:lnTo>
                  <a:lnTo>
                    <a:pt x="868506" y="191173"/>
                  </a:lnTo>
                  <a:lnTo>
                    <a:pt x="868506" y="182310"/>
                  </a:lnTo>
                  <a:lnTo>
                    <a:pt x="865973" y="182310"/>
                  </a:lnTo>
                  <a:lnTo>
                    <a:pt x="860910" y="184842"/>
                  </a:lnTo>
                  <a:lnTo>
                    <a:pt x="858377" y="189907"/>
                  </a:lnTo>
                  <a:lnTo>
                    <a:pt x="858377" y="192438"/>
                  </a:lnTo>
                  <a:lnTo>
                    <a:pt x="860910" y="197503"/>
                  </a:lnTo>
                  <a:lnTo>
                    <a:pt x="863441" y="200035"/>
                  </a:lnTo>
                  <a:lnTo>
                    <a:pt x="865973" y="202567"/>
                  </a:lnTo>
                  <a:lnTo>
                    <a:pt x="865973" y="200035"/>
                  </a:lnTo>
                  <a:lnTo>
                    <a:pt x="868506" y="197503"/>
                  </a:lnTo>
                  <a:lnTo>
                    <a:pt x="868506" y="194971"/>
                  </a:lnTo>
                  <a:lnTo>
                    <a:pt x="871038" y="194971"/>
                  </a:lnTo>
                  <a:lnTo>
                    <a:pt x="873570" y="194971"/>
                  </a:lnTo>
                  <a:lnTo>
                    <a:pt x="873570" y="197503"/>
                  </a:lnTo>
                  <a:lnTo>
                    <a:pt x="876102" y="200035"/>
                  </a:lnTo>
                  <a:lnTo>
                    <a:pt x="876102" y="202567"/>
                  </a:lnTo>
                  <a:lnTo>
                    <a:pt x="876102" y="205099"/>
                  </a:lnTo>
                  <a:lnTo>
                    <a:pt x="876102" y="202567"/>
                  </a:lnTo>
                  <a:lnTo>
                    <a:pt x="878634" y="202567"/>
                  </a:lnTo>
                  <a:lnTo>
                    <a:pt x="881166" y="202567"/>
                  </a:lnTo>
                  <a:lnTo>
                    <a:pt x="881166" y="205099"/>
                  </a:lnTo>
                  <a:lnTo>
                    <a:pt x="883698" y="205099"/>
                  </a:lnTo>
                  <a:lnTo>
                    <a:pt x="883698" y="207631"/>
                  </a:lnTo>
                  <a:lnTo>
                    <a:pt x="883698" y="210163"/>
                  </a:lnTo>
                  <a:lnTo>
                    <a:pt x="883698" y="212695"/>
                  </a:lnTo>
                  <a:lnTo>
                    <a:pt x="881166" y="212695"/>
                  </a:lnTo>
                  <a:lnTo>
                    <a:pt x="881166" y="215227"/>
                  </a:lnTo>
                  <a:lnTo>
                    <a:pt x="878634" y="215227"/>
                  </a:lnTo>
                  <a:lnTo>
                    <a:pt x="876102" y="215227"/>
                  </a:lnTo>
                  <a:lnTo>
                    <a:pt x="876102" y="212695"/>
                  </a:lnTo>
                  <a:lnTo>
                    <a:pt x="873570" y="215227"/>
                  </a:lnTo>
                  <a:lnTo>
                    <a:pt x="868506" y="215227"/>
                  </a:lnTo>
                  <a:lnTo>
                    <a:pt x="865973" y="215227"/>
                  </a:lnTo>
                  <a:lnTo>
                    <a:pt x="858377" y="217759"/>
                  </a:lnTo>
                  <a:lnTo>
                    <a:pt x="855845" y="217759"/>
                  </a:lnTo>
                  <a:lnTo>
                    <a:pt x="853313" y="217759"/>
                  </a:lnTo>
                  <a:lnTo>
                    <a:pt x="853313" y="220292"/>
                  </a:lnTo>
                  <a:lnTo>
                    <a:pt x="845717" y="234218"/>
                  </a:lnTo>
                  <a:lnTo>
                    <a:pt x="848249" y="234218"/>
                  </a:lnTo>
                  <a:lnTo>
                    <a:pt x="848249" y="236750"/>
                  </a:lnTo>
                  <a:lnTo>
                    <a:pt x="848249" y="239282"/>
                  </a:lnTo>
                  <a:lnTo>
                    <a:pt x="848249" y="241814"/>
                  </a:lnTo>
                  <a:lnTo>
                    <a:pt x="848249" y="244346"/>
                  </a:lnTo>
                  <a:lnTo>
                    <a:pt x="848249" y="246879"/>
                  </a:lnTo>
                  <a:lnTo>
                    <a:pt x="845717" y="246879"/>
                  </a:lnTo>
                  <a:lnTo>
                    <a:pt x="848249" y="246879"/>
                  </a:lnTo>
                  <a:lnTo>
                    <a:pt x="848249" y="249410"/>
                  </a:lnTo>
                  <a:lnTo>
                    <a:pt x="848249" y="251943"/>
                  </a:lnTo>
                  <a:lnTo>
                    <a:pt x="848249" y="254475"/>
                  </a:lnTo>
                  <a:lnTo>
                    <a:pt x="848249" y="257007"/>
                  </a:lnTo>
                  <a:lnTo>
                    <a:pt x="845717" y="257007"/>
                  </a:lnTo>
                  <a:lnTo>
                    <a:pt x="845717" y="259539"/>
                  </a:lnTo>
                  <a:lnTo>
                    <a:pt x="843185" y="257007"/>
                  </a:lnTo>
                  <a:lnTo>
                    <a:pt x="840653" y="262071"/>
                  </a:lnTo>
                  <a:lnTo>
                    <a:pt x="840653" y="264603"/>
                  </a:lnTo>
                  <a:lnTo>
                    <a:pt x="838120" y="264603"/>
                  </a:lnTo>
                  <a:lnTo>
                    <a:pt x="835589" y="270933"/>
                  </a:lnTo>
                  <a:lnTo>
                    <a:pt x="838120" y="270933"/>
                  </a:lnTo>
                  <a:lnTo>
                    <a:pt x="840653" y="277264"/>
                  </a:lnTo>
                  <a:lnTo>
                    <a:pt x="838120" y="279796"/>
                  </a:lnTo>
                  <a:lnTo>
                    <a:pt x="838120" y="284860"/>
                  </a:lnTo>
                  <a:lnTo>
                    <a:pt x="840653" y="284860"/>
                  </a:lnTo>
                  <a:lnTo>
                    <a:pt x="843185" y="284860"/>
                  </a:lnTo>
                  <a:lnTo>
                    <a:pt x="843185" y="287392"/>
                  </a:lnTo>
                  <a:lnTo>
                    <a:pt x="843185" y="289924"/>
                  </a:lnTo>
                  <a:lnTo>
                    <a:pt x="843185" y="292456"/>
                  </a:lnTo>
                  <a:lnTo>
                    <a:pt x="845717" y="294988"/>
                  </a:lnTo>
                  <a:lnTo>
                    <a:pt x="848249" y="300052"/>
                  </a:lnTo>
                  <a:lnTo>
                    <a:pt x="850781" y="302584"/>
                  </a:lnTo>
                  <a:lnTo>
                    <a:pt x="853313" y="305117"/>
                  </a:lnTo>
                  <a:lnTo>
                    <a:pt x="853313" y="307648"/>
                  </a:lnTo>
                  <a:lnTo>
                    <a:pt x="853313" y="310181"/>
                  </a:lnTo>
                  <a:lnTo>
                    <a:pt x="853313" y="312713"/>
                  </a:lnTo>
                  <a:lnTo>
                    <a:pt x="848249" y="317777"/>
                  </a:lnTo>
                  <a:lnTo>
                    <a:pt x="845717" y="317777"/>
                  </a:lnTo>
                  <a:lnTo>
                    <a:pt x="845717" y="320309"/>
                  </a:lnTo>
                  <a:lnTo>
                    <a:pt x="845717" y="325373"/>
                  </a:lnTo>
                  <a:lnTo>
                    <a:pt x="845717" y="327905"/>
                  </a:lnTo>
                  <a:lnTo>
                    <a:pt x="848249" y="330437"/>
                  </a:lnTo>
                  <a:lnTo>
                    <a:pt x="853313" y="335502"/>
                  </a:lnTo>
                  <a:lnTo>
                    <a:pt x="855845" y="338033"/>
                  </a:lnTo>
                  <a:lnTo>
                    <a:pt x="860910" y="343098"/>
                  </a:lnTo>
                  <a:lnTo>
                    <a:pt x="865973" y="348162"/>
                  </a:lnTo>
                  <a:lnTo>
                    <a:pt x="865973" y="350694"/>
                  </a:lnTo>
                  <a:lnTo>
                    <a:pt x="868506" y="353226"/>
                  </a:lnTo>
                  <a:lnTo>
                    <a:pt x="871038" y="353226"/>
                  </a:lnTo>
                  <a:lnTo>
                    <a:pt x="873570" y="353226"/>
                  </a:lnTo>
                  <a:lnTo>
                    <a:pt x="876102" y="358290"/>
                  </a:lnTo>
                  <a:lnTo>
                    <a:pt x="878634" y="360822"/>
                  </a:lnTo>
                  <a:lnTo>
                    <a:pt x="878634" y="363354"/>
                  </a:lnTo>
                  <a:lnTo>
                    <a:pt x="881166" y="365887"/>
                  </a:lnTo>
                  <a:lnTo>
                    <a:pt x="883698" y="365887"/>
                  </a:lnTo>
                  <a:lnTo>
                    <a:pt x="886231" y="365887"/>
                  </a:lnTo>
                  <a:lnTo>
                    <a:pt x="886231" y="368419"/>
                  </a:lnTo>
                  <a:lnTo>
                    <a:pt x="886231" y="370951"/>
                  </a:lnTo>
                  <a:lnTo>
                    <a:pt x="886231" y="373483"/>
                  </a:lnTo>
                  <a:lnTo>
                    <a:pt x="883698" y="373483"/>
                  </a:lnTo>
                  <a:lnTo>
                    <a:pt x="881166" y="378547"/>
                  </a:lnTo>
                  <a:lnTo>
                    <a:pt x="878634" y="378547"/>
                  </a:lnTo>
                  <a:lnTo>
                    <a:pt x="876102" y="376015"/>
                  </a:lnTo>
                  <a:lnTo>
                    <a:pt x="873570" y="376015"/>
                  </a:lnTo>
                  <a:lnTo>
                    <a:pt x="868506" y="378547"/>
                  </a:lnTo>
                  <a:lnTo>
                    <a:pt x="863441" y="376015"/>
                  </a:lnTo>
                  <a:lnTo>
                    <a:pt x="858377" y="376015"/>
                  </a:lnTo>
                  <a:lnTo>
                    <a:pt x="855845" y="376015"/>
                  </a:lnTo>
                  <a:lnTo>
                    <a:pt x="855845" y="359556"/>
                  </a:lnTo>
                  <a:lnTo>
                    <a:pt x="853313" y="359556"/>
                  </a:lnTo>
                  <a:lnTo>
                    <a:pt x="853313" y="357024"/>
                  </a:lnTo>
                  <a:lnTo>
                    <a:pt x="850781" y="357024"/>
                  </a:lnTo>
                  <a:lnTo>
                    <a:pt x="850781" y="354492"/>
                  </a:lnTo>
                  <a:lnTo>
                    <a:pt x="850781" y="351960"/>
                  </a:lnTo>
                  <a:lnTo>
                    <a:pt x="848249" y="351960"/>
                  </a:lnTo>
                  <a:lnTo>
                    <a:pt x="848249" y="349428"/>
                  </a:lnTo>
                  <a:lnTo>
                    <a:pt x="845717" y="349428"/>
                  </a:lnTo>
                  <a:lnTo>
                    <a:pt x="848249" y="351960"/>
                  </a:lnTo>
                  <a:lnTo>
                    <a:pt x="848249" y="354492"/>
                  </a:lnTo>
                  <a:lnTo>
                    <a:pt x="850781" y="359556"/>
                  </a:lnTo>
                  <a:lnTo>
                    <a:pt x="850781" y="362089"/>
                  </a:lnTo>
                  <a:lnTo>
                    <a:pt x="853313" y="362089"/>
                  </a:lnTo>
                  <a:lnTo>
                    <a:pt x="853313" y="364620"/>
                  </a:lnTo>
                  <a:lnTo>
                    <a:pt x="850781" y="364620"/>
                  </a:lnTo>
                  <a:lnTo>
                    <a:pt x="848249" y="364620"/>
                  </a:lnTo>
                  <a:lnTo>
                    <a:pt x="848249" y="362089"/>
                  </a:lnTo>
                  <a:lnTo>
                    <a:pt x="845717" y="364620"/>
                  </a:lnTo>
                  <a:lnTo>
                    <a:pt x="843185" y="364620"/>
                  </a:lnTo>
                  <a:lnTo>
                    <a:pt x="840653" y="367153"/>
                  </a:lnTo>
                  <a:lnTo>
                    <a:pt x="840653" y="369685"/>
                  </a:lnTo>
                  <a:lnTo>
                    <a:pt x="840653" y="372217"/>
                  </a:lnTo>
                  <a:lnTo>
                    <a:pt x="838120" y="381079"/>
                  </a:lnTo>
                  <a:lnTo>
                    <a:pt x="835589" y="383611"/>
                  </a:lnTo>
                  <a:lnTo>
                    <a:pt x="833057" y="388675"/>
                  </a:lnTo>
                  <a:lnTo>
                    <a:pt x="833057" y="393740"/>
                  </a:lnTo>
                  <a:lnTo>
                    <a:pt x="833057" y="396272"/>
                  </a:lnTo>
                  <a:lnTo>
                    <a:pt x="833057" y="398804"/>
                  </a:lnTo>
                  <a:lnTo>
                    <a:pt x="833057" y="401336"/>
                  </a:lnTo>
                  <a:lnTo>
                    <a:pt x="833057" y="403868"/>
                  </a:lnTo>
                  <a:lnTo>
                    <a:pt x="833057" y="406400"/>
                  </a:lnTo>
                  <a:lnTo>
                    <a:pt x="830524" y="408932"/>
                  </a:lnTo>
                  <a:lnTo>
                    <a:pt x="830524" y="411464"/>
                  </a:lnTo>
                  <a:lnTo>
                    <a:pt x="830524" y="413996"/>
                  </a:lnTo>
                  <a:lnTo>
                    <a:pt x="833057" y="416528"/>
                  </a:lnTo>
                  <a:lnTo>
                    <a:pt x="833057" y="419061"/>
                  </a:lnTo>
                  <a:lnTo>
                    <a:pt x="830524" y="421592"/>
                  </a:lnTo>
                  <a:lnTo>
                    <a:pt x="830524" y="426657"/>
                  </a:lnTo>
                  <a:lnTo>
                    <a:pt x="833057" y="424125"/>
                  </a:lnTo>
                  <a:lnTo>
                    <a:pt x="835589" y="421592"/>
                  </a:lnTo>
                  <a:lnTo>
                    <a:pt x="838120" y="421592"/>
                  </a:lnTo>
                  <a:lnTo>
                    <a:pt x="835589" y="430455"/>
                  </a:lnTo>
                  <a:lnTo>
                    <a:pt x="838120" y="435519"/>
                  </a:lnTo>
                  <a:lnTo>
                    <a:pt x="838120" y="438051"/>
                  </a:lnTo>
                  <a:lnTo>
                    <a:pt x="830524" y="440583"/>
                  </a:lnTo>
                  <a:lnTo>
                    <a:pt x="830524" y="443115"/>
                  </a:lnTo>
                  <a:lnTo>
                    <a:pt x="827992" y="445647"/>
                  </a:lnTo>
                  <a:lnTo>
                    <a:pt x="825460" y="445647"/>
                  </a:lnTo>
                  <a:lnTo>
                    <a:pt x="822928" y="445647"/>
                  </a:lnTo>
                  <a:lnTo>
                    <a:pt x="820396" y="445647"/>
                  </a:lnTo>
                  <a:lnTo>
                    <a:pt x="820396" y="448179"/>
                  </a:lnTo>
                  <a:lnTo>
                    <a:pt x="817864" y="453244"/>
                  </a:lnTo>
                  <a:lnTo>
                    <a:pt x="815332" y="455776"/>
                  </a:lnTo>
                  <a:lnTo>
                    <a:pt x="815332" y="458308"/>
                  </a:lnTo>
                  <a:lnTo>
                    <a:pt x="812799" y="460840"/>
                  </a:lnTo>
                  <a:lnTo>
                    <a:pt x="810268" y="460840"/>
                  </a:lnTo>
                  <a:lnTo>
                    <a:pt x="807736" y="460840"/>
                  </a:lnTo>
                  <a:lnTo>
                    <a:pt x="805203" y="454510"/>
                  </a:lnTo>
                  <a:lnTo>
                    <a:pt x="805203" y="451977"/>
                  </a:lnTo>
                  <a:lnTo>
                    <a:pt x="807736" y="451977"/>
                  </a:lnTo>
                  <a:lnTo>
                    <a:pt x="807736" y="449446"/>
                  </a:lnTo>
                  <a:lnTo>
                    <a:pt x="805203" y="449446"/>
                  </a:lnTo>
                  <a:lnTo>
                    <a:pt x="805203" y="451977"/>
                  </a:lnTo>
                  <a:lnTo>
                    <a:pt x="805203" y="454510"/>
                  </a:lnTo>
                  <a:lnTo>
                    <a:pt x="805203" y="457042"/>
                  </a:lnTo>
                  <a:lnTo>
                    <a:pt x="807736" y="462106"/>
                  </a:lnTo>
                  <a:lnTo>
                    <a:pt x="807736" y="464638"/>
                  </a:lnTo>
                  <a:lnTo>
                    <a:pt x="807736" y="467170"/>
                  </a:lnTo>
                  <a:lnTo>
                    <a:pt x="805203" y="467170"/>
                  </a:lnTo>
                  <a:lnTo>
                    <a:pt x="802671" y="467170"/>
                  </a:lnTo>
                  <a:lnTo>
                    <a:pt x="802671" y="469702"/>
                  </a:lnTo>
                  <a:lnTo>
                    <a:pt x="800139" y="469702"/>
                  </a:lnTo>
                  <a:lnTo>
                    <a:pt x="797608" y="472234"/>
                  </a:lnTo>
                  <a:lnTo>
                    <a:pt x="797608" y="474766"/>
                  </a:lnTo>
                  <a:lnTo>
                    <a:pt x="800139" y="474766"/>
                  </a:lnTo>
                  <a:lnTo>
                    <a:pt x="800139" y="477298"/>
                  </a:lnTo>
                  <a:lnTo>
                    <a:pt x="797608" y="479831"/>
                  </a:lnTo>
                  <a:lnTo>
                    <a:pt x="792543" y="482363"/>
                  </a:lnTo>
                  <a:lnTo>
                    <a:pt x="790011" y="482363"/>
                  </a:lnTo>
                  <a:lnTo>
                    <a:pt x="787479" y="484895"/>
                  </a:lnTo>
                  <a:lnTo>
                    <a:pt x="787479" y="487427"/>
                  </a:lnTo>
                  <a:lnTo>
                    <a:pt x="790011" y="487427"/>
                  </a:lnTo>
                  <a:lnTo>
                    <a:pt x="792543" y="484895"/>
                  </a:lnTo>
                  <a:lnTo>
                    <a:pt x="795075" y="484895"/>
                  </a:lnTo>
                  <a:lnTo>
                    <a:pt x="795075" y="487427"/>
                  </a:lnTo>
                  <a:lnTo>
                    <a:pt x="795075" y="492491"/>
                  </a:lnTo>
                  <a:lnTo>
                    <a:pt x="795075" y="497555"/>
                  </a:lnTo>
                  <a:lnTo>
                    <a:pt x="795075" y="500087"/>
                  </a:lnTo>
                  <a:lnTo>
                    <a:pt x="792543" y="500087"/>
                  </a:lnTo>
                  <a:lnTo>
                    <a:pt x="790011" y="502619"/>
                  </a:lnTo>
                  <a:lnTo>
                    <a:pt x="792543" y="507684"/>
                  </a:lnTo>
                  <a:lnTo>
                    <a:pt x="795075" y="507684"/>
                  </a:lnTo>
                  <a:lnTo>
                    <a:pt x="795075" y="505151"/>
                  </a:lnTo>
                  <a:lnTo>
                    <a:pt x="797608" y="505151"/>
                  </a:lnTo>
                  <a:lnTo>
                    <a:pt x="800139" y="505151"/>
                  </a:lnTo>
                  <a:lnTo>
                    <a:pt x="800139" y="507684"/>
                  </a:lnTo>
                  <a:lnTo>
                    <a:pt x="800139" y="510215"/>
                  </a:lnTo>
                  <a:lnTo>
                    <a:pt x="800139" y="512748"/>
                  </a:lnTo>
                  <a:lnTo>
                    <a:pt x="800139" y="517812"/>
                  </a:lnTo>
                  <a:lnTo>
                    <a:pt x="800139" y="520344"/>
                  </a:lnTo>
                  <a:lnTo>
                    <a:pt x="797608" y="520344"/>
                  </a:lnTo>
                  <a:lnTo>
                    <a:pt x="797608" y="522876"/>
                  </a:lnTo>
                  <a:lnTo>
                    <a:pt x="795075" y="522876"/>
                  </a:lnTo>
                  <a:lnTo>
                    <a:pt x="795075" y="520344"/>
                  </a:lnTo>
                  <a:lnTo>
                    <a:pt x="790011" y="520344"/>
                  </a:lnTo>
                  <a:lnTo>
                    <a:pt x="790011" y="525408"/>
                  </a:lnTo>
                  <a:lnTo>
                    <a:pt x="792543" y="527940"/>
                  </a:lnTo>
                  <a:lnTo>
                    <a:pt x="792543" y="534270"/>
                  </a:lnTo>
                  <a:lnTo>
                    <a:pt x="792543" y="536802"/>
                  </a:lnTo>
                  <a:lnTo>
                    <a:pt x="792543" y="539335"/>
                  </a:lnTo>
                  <a:lnTo>
                    <a:pt x="790011" y="541867"/>
                  </a:lnTo>
                  <a:lnTo>
                    <a:pt x="792543" y="541867"/>
                  </a:lnTo>
                  <a:lnTo>
                    <a:pt x="792543" y="544399"/>
                  </a:lnTo>
                  <a:lnTo>
                    <a:pt x="792543" y="553261"/>
                  </a:lnTo>
                  <a:lnTo>
                    <a:pt x="792543" y="550729"/>
                  </a:lnTo>
                  <a:lnTo>
                    <a:pt x="795075" y="550729"/>
                  </a:lnTo>
                  <a:lnTo>
                    <a:pt x="795075" y="553261"/>
                  </a:lnTo>
                  <a:lnTo>
                    <a:pt x="795075" y="555793"/>
                  </a:lnTo>
                  <a:lnTo>
                    <a:pt x="792543" y="558325"/>
                  </a:lnTo>
                  <a:lnTo>
                    <a:pt x="795075" y="563389"/>
                  </a:lnTo>
                  <a:lnTo>
                    <a:pt x="795075" y="560857"/>
                  </a:lnTo>
                  <a:lnTo>
                    <a:pt x="797608" y="560857"/>
                  </a:lnTo>
                  <a:lnTo>
                    <a:pt x="800139" y="560857"/>
                  </a:lnTo>
                  <a:lnTo>
                    <a:pt x="802671" y="563389"/>
                  </a:lnTo>
                  <a:lnTo>
                    <a:pt x="802671" y="565921"/>
                  </a:lnTo>
                  <a:lnTo>
                    <a:pt x="802671" y="568454"/>
                  </a:lnTo>
                  <a:lnTo>
                    <a:pt x="800139" y="568454"/>
                  </a:lnTo>
                  <a:lnTo>
                    <a:pt x="800139" y="570986"/>
                  </a:lnTo>
                  <a:lnTo>
                    <a:pt x="797608" y="570986"/>
                  </a:lnTo>
                  <a:lnTo>
                    <a:pt x="795075" y="570986"/>
                  </a:lnTo>
                  <a:lnTo>
                    <a:pt x="795075" y="568454"/>
                  </a:lnTo>
                  <a:lnTo>
                    <a:pt x="795075" y="570986"/>
                  </a:lnTo>
                  <a:lnTo>
                    <a:pt x="795075" y="573518"/>
                  </a:lnTo>
                  <a:lnTo>
                    <a:pt x="795075" y="578582"/>
                  </a:lnTo>
                  <a:lnTo>
                    <a:pt x="795075" y="583646"/>
                  </a:lnTo>
                  <a:lnTo>
                    <a:pt x="790011" y="588710"/>
                  </a:lnTo>
                  <a:lnTo>
                    <a:pt x="787479" y="591242"/>
                  </a:lnTo>
                  <a:lnTo>
                    <a:pt x="787479" y="588710"/>
                  </a:lnTo>
                  <a:lnTo>
                    <a:pt x="787479" y="586178"/>
                  </a:lnTo>
                  <a:lnTo>
                    <a:pt x="787479" y="583646"/>
                  </a:lnTo>
                  <a:lnTo>
                    <a:pt x="787479" y="581114"/>
                  </a:lnTo>
                  <a:lnTo>
                    <a:pt x="787479" y="578582"/>
                  </a:lnTo>
                  <a:lnTo>
                    <a:pt x="784947" y="578582"/>
                  </a:lnTo>
                  <a:lnTo>
                    <a:pt x="784947" y="576050"/>
                  </a:lnTo>
                  <a:lnTo>
                    <a:pt x="784947" y="573518"/>
                  </a:lnTo>
                  <a:lnTo>
                    <a:pt x="779883" y="570986"/>
                  </a:lnTo>
                  <a:lnTo>
                    <a:pt x="777350" y="570986"/>
                  </a:lnTo>
                  <a:lnTo>
                    <a:pt x="777350" y="573518"/>
                  </a:lnTo>
                  <a:lnTo>
                    <a:pt x="774818" y="573518"/>
                  </a:lnTo>
                  <a:lnTo>
                    <a:pt x="774818" y="576050"/>
                  </a:lnTo>
                  <a:lnTo>
                    <a:pt x="767222" y="578582"/>
                  </a:lnTo>
                  <a:lnTo>
                    <a:pt x="762158" y="581114"/>
                  </a:lnTo>
                  <a:lnTo>
                    <a:pt x="759626" y="583646"/>
                  </a:lnTo>
                  <a:lnTo>
                    <a:pt x="754562" y="586178"/>
                  </a:lnTo>
                  <a:lnTo>
                    <a:pt x="749497" y="588710"/>
                  </a:lnTo>
                  <a:lnTo>
                    <a:pt x="746966" y="588710"/>
                  </a:lnTo>
                  <a:lnTo>
                    <a:pt x="746966" y="591242"/>
                  </a:lnTo>
                  <a:lnTo>
                    <a:pt x="744434" y="591242"/>
                  </a:lnTo>
                  <a:lnTo>
                    <a:pt x="741901" y="593774"/>
                  </a:lnTo>
                  <a:lnTo>
                    <a:pt x="739369" y="596307"/>
                  </a:lnTo>
                  <a:lnTo>
                    <a:pt x="736837" y="596307"/>
                  </a:lnTo>
                  <a:lnTo>
                    <a:pt x="734305" y="596307"/>
                  </a:lnTo>
                  <a:lnTo>
                    <a:pt x="734305" y="593774"/>
                  </a:lnTo>
                  <a:lnTo>
                    <a:pt x="734305" y="574784"/>
                  </a:lnTo>
                  <a:lnTo>
                    <a:pt x="734305" y="568454"/>
                  </a:lnTo>
                  <a:lnTo>
                    <a:pt x="734305" y="562123"/>
                  </a:lnTo>
                  <a:lnTo>
                    <a:pt x="734305" y="559591"/>
                  </a:lnTo>
                  <a:lnTo>
                    <a:pt x="734305" y="557059"/>
                  </a:lnTo>
                  <a:lnTo>
                    <a:pt x="731773" y="551995"/>
                  </a:lnTo>
                  <a:lnTo>
                    <a:pt x="729241" y="551995"/>
                  </a:lnTo>
                  <a:lnTo>
                    <a:pt x="726709" y="549463"/>
                  </a:lnTo>
                  <a:lnTo>
                    <a:pt x="724176" y="549463"/>
                  </a:lnTo>
                  <a:lnTo>
                    <a:pt x="724176" y="546931"/>
                  </a:lnTo>
                  <a:lnTo>
                    <a:pt x="721645" y="546931"/>
                  </a:lnTo>
                  <a:lnTo>
                    <a:pt x="719113" y="544399"/>
                  </a:lnTo>
                  <a:lnTo>
                    <a:pt x="716580" y="544399"/>
                  </a:lnTo>
                  <a:lnTo>
                    <a:pt x="714048" y="544399"/>
                  </a:lnTo>
                  <a:lnTo>
                    <a:pt x="708984" y="549463"/>
                  </a:lnTo>
                  <a:lnTo>
                    <a:pt x="706452" y="549463"/>
                  </a:lnTo>
                  <a:lnTo>
                    <a:pt x="703920" y="549463"/>
                  </a:lnTo>
                  <a:lnTo>
                    <a:pt x="701388" y="549463"/>
                  </a:lnTo>
                  <a:lnTo>
                    <a:pt x="703920" y="549463"/>
                  </a:lnTo>
                  <a:lnTo>
                    <a:pt x="703920" y="546931"/>
                  </a:lnTo>
                  <a:lnTo>
                    <a:pt x="703920" y="544399"/>
                  </a:lnTo>
                  <a:lnTo>
                    <a:pt x="703920" y="541867"/>
                  </a:lnTo>
                  <a:lnTo>
                    <a:pt x="703920" y="539335"/>
                  </a:lnTo>
                  <a:lnTo>
                    <a:pt x="703920" y="536802"/>
                  </a:lnTo>
                  <a:lnTo>
                    <a:pt x="703920" y="534270"/>
                  </a:lnTo>
                  <a:lnTo>
                    <a:pt x="701388" y="536802"/>
                  </a:lnTo>
                  <a:lnTo>
                    <a:pt x="698855" y="536802"/>
                  </a:lnTo>
                  <a:lnTo>
                    <a:pt x="698855" y="539335"/>
                  </a:lnTo>
                  <a:lnTo>
                    <a:pt x="696324" y="539335"/>
                  </a:lnTo>
                  <a:lnTo>
                    <a:pt x="693792" y="539335"/>
                  </a:lnTo>
                  <a:lnTo>
                    <a:pt x="691260" y="536802"/>
                  </a:lnTo>
                  <a:lnTo>
                    <a:pt x="691260" y="534270"/>
                  </a:lnTo>
                  <a:lnTo>
                    <a:pt x="686195" y="531738"/>
                  </a:lnTo>
                  <a:lnTo>
                    <a:pt x="683664" y="526674"/>
                  </a:lnTo>
                  <a:lnTo>
                    <a:pt x="681131" y="529206"/>
                  </a:lnTo>
                  <a:lnTo>
                    <a:pt x="681131" y="531738"/>
                  </a:lnTo>
                  <a:lnTo>
                    <a:pt x="681131" y="534270"/>
                  </a:lnTo>
                  <a:lnTo>
                    <a:pt x="681131" y="536802"/>
                  </a:lnTo>
                  <a:lnTo>
                    <a:pt x="678599" y="536802"/>
                  </a:lnTo>
                  <a:lnTo>
                    <a:pt x="676067" y="539335"/>
                  </a:lnTo>
                  <a:lnTo>
                    <a:pt x="676067" y="541867"/>
                  </a:lnTo>
                  <a:lnTo>
                    <a:pt x="673535" y="541867"/>
                  </a:lnTo>
                  <a:lnTo>
                    <a:pt x="671003" y="544399"/>
                  </a:lnTo>
                  <a:lnTo>
                    <a:pt x="671003" y="546931"/>
                  </a:lnTo>
                  <a:lnTo>
                    <a:pt x="668471" y="546931"/>
                  </a:lnTo>
                  <a:lnTo>
                    <a:pt x="665939" y="549463"/>
                  </a:lnTo>
                  <a:lnTo>
                    <a:pt x="663406" y="546931"/>
                  </a:lnTo>
                  <a:lnTo>
                    <a:pt x="660874" y="544399"/>
                  </a:lnTo>
                  <a:lnTo>
                    <a:pt x="658343" y="544399"/>
                  </a:lnTo>
                  <a:lnTo>
                    <a:pt x="658343" y="541867"/>
                  </a:lnTo>
                  <a:lnTo>
                    <a:pt x="655810" y="541867"/>
                  </a:lnTo>
                  <a:lnTo>
                    <a:pt x="653278" y="541867"/>
                  </a:lnTo>
                  <a:lnTo>
                    <a:pt x="653278" y="544399"/>
                  </a:lnTo>
                  <a:lnTo>
                    <a:pt x="650746" y="544399"/>
                  </a:lnTo>
                  <a:lnTo>
                    <a:pt x="648214" y="546931"/>
                  </a:lnTo>
                  <a:lnTo>
                    <a:pt x="645682" y="551995"/>
                  </a:lnTo>
                  <a:lnTo>
                    <a:pt x="643150" y="554527"/>
                  </a:lnTo>
                  <a:lnTo>
                    <a:pt x="640618" y="554527"/>
                  </a:lnTo>
                  <a:lnTo>
                    <a:pt x="638086" y="551995"/>
                  </a:lnTo>
                  <a:lnTo>
                    <a:pt x="640618" y="551995"/>
                  </a:lnTo>
                  <a:lnTo>
                    <a:pt x="640618" y="549463"/>
                  </a:lnTo>
                  <a:lnTo>
                    <a:pt x="640618" y="546931"/>
                  </a:lnTo>
                  <a:lnTo>
                    <a:pt x="640618" y="544399"/>
                  </a:lnTo>
                  <a:lnTo>
                    <a:pt x="640618" y="541867"/>
                  </a:lnTo>
                  <a:lnTo>
                    <a:pt x="640618" y="539335"/>
                  </a:lnTo>
                  <a:lnTo>
                    <a:pt x="640618" y="536802"/>
                  </a:lnTo>
                  <a:lnTo>
                    <a:pt x="640618" y="534270"/>
                  </a:lnTo>
                  <a:lnTo>
                    <a:pt x="640618" y="531738"/>
                  </a:lnTo>
                  <a:lnTo>
                    <a:pt x="640618" y="529206"/>
                  </a:lnTo>
                  <a:lnTo>
                    <a:pt x="638086" y="526674"/>
                  </a:lnTo>
                  <a:lnTo>
                    <a:pt x="638086" y="524142"/>
                  </a:lnTo>
                  <a:lnTo>
                    <a:pt x="638086" y="524142"/>
                  </a:lnTo>
                  <a:lnTo>
                    <a:pt x="635553" y="521610"/>
                  </a:lnTo>
                  <a:lnTo>
                    <a:pt x="635553" y="519078"/>
                  </a:lnTo>
                  <a:lnTo>
                    <a:pt x="638086" y="519078"/>
                  </a:lnTo>
                  <a:lnTo>
                    <a:pt x="638086" y="516546"/>
                  </a:lnTo>
                  <a:lnTo>
                    <a:pt x="635553" y="519078"/>
                  </a:lnTo>
                  <a:lnTo>
                    <a:pt x="635553" y="524142"/>
                  </a:lnTo>
                  <a:lnTo>
                    <a:pt x="635553" y="526674"/>
                  </a:lnTo>
                  <a:lnTo>
                    <a:pt x="630490" y="529206"/>
                  </a:lnTo>
                  <a:lnTo>
                    <a:pt x="630490" y="531738"/>
                  </a:lnTo>
                  <a:lnTo>
                    <a:pt x="627957" y="529206"/>
                  </a:lnTo>
                  <a:lnTo>
                    <a:pt x="627957" y="526674"/>
                  </a:lnTo>
                  <a:lnTo>
                    <a:pt x="625425" y="526674"/>
                  </a:lnTo>
                  <a:lnTo>
                    <a:pt x="627957" y="526674"/>
                  </a:lnTo>
                  <a:lnTo>
                    <a:pt x="625425" y="526674"/>
                  </a:lnTo>
                  <a:lnTo>
                    <a:pt x="622893" y="529206"/>
                  </a:lnTo>
                  <a:lnTo>
                    <a:pt x="620361" y="529206"/>
                  </a:lnTo>
                  <a:lnTo>
                    <a:pt x="620361" y="531738"/>
                  </a:lnTo>
                  <a:lnTo>
                    <a:pt x="617829" y="531738"/>
                  </a:lnTo>
                  <a:lnTo>
                    <a:pt x="617829" y="534270"/>
                  </a:lnTo>
                  <a:lnTo>
                    <a:pt x="612765" y="534270"/>
                  </a:lnTo>
                  <a:lnTo>
                    <a:pt x="607701" y="531738"/>
                  </a:lnTo>
                  <a:lnTo>
                    <a:pt x="607701" y="529206"/>
                  </a:lnTo>
                  <a:lnTo>
                    <a:pt x="607701" y="526674"/>
                  </a:lnTo>
                  <a:lnTo>
                    <a:pt x="610232" y="526674"/>
                  </a:lnTo>
                  <a:lnTo>
                    <a:pt x="615297" y="524142"/>
                  </a:lnTo>
                  <a:lnTo>
                    <a:pt x="612765" y="524142"/>
                  </a:lnTo>
                  <a:lnTo>
                    <a:pt x="607701" y="526674"/>
                  </a:lnTo>
                  <a:lnTo>
                    <a:pt x="607701" y="529206"/>
                  </a:lnTo>
                  <a:lnTo>
                    <a:pt x="605169" y="531738"/>
                  </a:lnTo>
                  <a:lnTo>
                    <a:pt x="602636" y="534270"/>
                  </a:lnTo>
                  <a:lnTo>
                    <a:pt x="602636" y="531738"/>
                  </a:lnTo>
                  <a:lnTo>
                    <a:pt x="602636" y="526674"/>
                  </a:lnTo>
                  <a:lnTo>
                    <a:pt x="602636" y="524142"/>
                  </a:lnTo>
                  <a:lnTo>
                    <a:pt x="600104" y="524142"/>
                  </a:lnTo>
                  <a:lnTo>
                    <a:pt x="595041" y="526674"/>
                  </a:lnTo>
                  <a:lnTo>
                    <a:pt x="595041" y="529206"/>
                  </a:lnTo>
                  <a:lnTo>
                    <a:pt x="592508" y="529206"/>
                  </a:lnTo>
                  <a:lnTo>
                    <a:pt x="592508" y="531738"/>
                  </a:lnTo>
                  <a:lnTo>
                    <a:pt x="592508" y="529206"/>
                  </a:lnTo>
                  <a:lnTo>
                    <a:pt x="589976" y="529206"/>
                  </a:lnTo>
                  <a:lnTo>
                    <a:pt x="589976" y="524142"/>
                  </a:lnTo>
                  <a:lnTo>
                    <a:pt x="589976" y="521610"/>
                  </a:lnTo>
                  <a:lnTo>
                    <a:pt x="589976" y="519078"/>
                  </a:lnTo>
                  <a:lnTo>
                    <a:pt x="589976" y="516546"/>
                  </a:lnTo>
                  <a:lnTo>
                    <a:pt x="589976" y="507684"/>
                  </a:lnTo>
                  <a:lnTo>
                    <a:pt x="587444" y="498821"/>
                  </a:lnTo>
                  <a:lnTo>
                    <a:pt x="584912" y="496289"/>
                  </a:lnTo>
                  <a:lnTo>
                    <a:pt x="584912" y="493757"/>
                  </a:lnTo>
                  <a:lnTo>
                    <a:pt x="584912" y="491225"/>
                  </a:lnTo>
                  <a:lnTo>
                    <a:pt x="587444" y="488693"/>
                  </a:lnTo>
                  <a:lnTo>
                    <a:pt x="587444" y="486161"/>
                  </a:lnTo>
                  <a:lnTo>
                    <a:pt x="584912" y="486161"/>
                  </a:lnTo>
                  <a:lnTo>
                    <a:pt x="584912" y="483628"/>
                  </a:lnTo>
                  <a:lnTo>
                    <a:pt x="584912" y="481097"/>
                  </a:lnTo>
                  <a:lnTo>
                    <a:pt x="582380" y="481097"/>
                  </a:lnTo>
                  <a:lnTo>
                    <a:pt x="579848" y="478564"/>
                  </a:lnTo>
                  <a:lnTo>
                    <a:pt x="579848" y="476033"/>
                  </a:lnTo>
                  <a:lnTo>
                    <a:pt x="579848" y="473500"/>
                  </a:lnTo>
                  <a:lnTo>
                    <a:pt x="582380" y="473500"/>
                  </a:lnTo>
                  <a:lnTo>
                    <a:pt x="582380" y="473500"/>
                  </a:lnTo>
                  <a:lnTo>
                    <a:pt x="582380" y="470968"/>
                  </a:lnTo>
                  <a:lnTo>
                    <a:pt x="584912" y="464638"/>
                  </a:lnTo>
                  <a:lnTo>
                    <a:pt x="584912" y="459574"/>
                  </a:lnTo>
                  <a:lnTo>
                    <a:pt x="584912" y="457042"/>
                  </a:lnTo>
                  <a:lnTo>
                    <a:pt x="582380" y="454510"/>
                  </a:lnTo>
                  <a:lnTo>
                    <a:pt x="579848" y="449446"/>
                  </a:lnTo>
                  <a:lnTo>
                    <a:pt x="577316" y="446913"/>
                  </a:lnTo>
                  <a:lnTo>
                    <a:pt x="572251" y="440583"/>
                  </a:lnTo>
                  <a:lnTo>
                    <a:pt x="569720" y="443115"/>
                  </a:lnTo>
                  <a:lnTo>
                    <a:pt x="569720" y="440583"/>
                  </a:lnTo>
                  <a:lnTo>
                    <a:pt x="567187" y="440583"/>
                  </a:lnTo>
                  <a:lnTo>
                    <a:pt x="567187" y="438051"/>
                  </a:lnTo>
                  <a:lnTo>
                    <a:pt x="564655" y="435519"/>
                  </a:lnTo>
                  <a:lnTo>
                    <a:pt x="564655" y="438051"/>
                  </a:lnTo>
                  <a:lnTo>
                    <a:pt x="562123" y="438051"/>
                  </a:lnTo>
                  <a:lnTo>
                    <a:pt x="559591" y="438051"/>
                  </a:lnTo>
                  <a:lnTo>
                    <a:pt x="559591" y="435519"/>
                  </a:lnTo>
                  <a:lnTo>
                    <a:pt x="557059" y="429189"/>
                  </a:lnTo>
                  <a:lnTo>
                    <a:pt x="564655" y="431721"/>
                  </a:lnTo>
                  <a:lnTo>
                    <a:pt x="567187" y="431721"/>
                  </a:lnTo>
                  <a:lnTo>
                    <a:pt x="564655" y="426657"/>
                  </a:lnTo>
                  <a:lnTo>
                    <a:pt x="562123" y="424125"/>
                  </a:lnTo>
                  <a:lnTo>
                    <a:pt x="559591" y="424125"/>
                  </a:lnTo>
                  <a:lnTo>
                    <a:pt x="557059" y="424125"/>
                  </a:lnTo>
                  <a:lnTo>
                    <a:pt x="554527" y="424125"/>
                  </a:lnTo>
                  <a:lnTo>
                    <a:pt x="554527" y="422859"/>
                  </a:lnTo>
                  <a:lnTo>
                    <a:pt x="551995" y="422859"/>
                  </a:lnTo>
                  <a:lnTo>
                    <a:pt x="551995" y="417794"/>
                  </a:lnTo>
                  <a:lnTo>
                    <a:pt x="549462" y="411464"/>
                  </a:lnTo>
                  <a:lnTo>
                    <a:pt x="549462" y="408932"/>
                  </a:lnTo>
                  <a:lnTo>
                    <a:pt x="551995" y="408932"/>
                  </a:lnTo>
                  <a:lnTo>
                    <a:pt x="554527" y="408932"/>
                  </a:lnTo>
                  <a:lnTo>
                    <a:pt x="554527" y="406400"/>
                  </a:lnTo>
                  <a:lnTo>
                    <a:pt x="554527" y="400070"/>
                  </a:lnTo>
                  <a:lnTo>
                    <a:pt x="554527" y="395005"/>
                  </a:lnTo>
                  <a:lnTo>
                    <a:pt x="551995" y="389941"/>
                  </a:lnTo>
                  <a:lnTo>
                    <a:pt x="551995" y="387409"/>
                  </a:lnTo>
                  <a:lnTo>
                    <a:pt x="549462" y="387409"/>
                  </a:lnTo>
                  <a:lnTo>
                    <a:pt x="546930" y="387409"/>
                  </a:lnTo>
                  <a:lnTo>
                    <a:pt x="546930" y="384877"/>
                  </a:lnTo>
                  <a:lnTo>
                    <a:pt x="546930" y="382345"/>
                  </a:lnTo>
                  <a:lnTo>
                    <a:pt x="546930" y="379813"/>
                  </a:lnTo>
                  <a:lnTo>
                    <a:pt x="546930" y="373483"/>
                  </a:lnTo>
                  <a:lnTo>
                    <a:pt x="546930" y="370951"/>
                  </a:lnTo>
                  <a:lnTo>
                    <a:pt x="544399" y="365887"/>
                  </a:lnTo>
                  <a:lnTo>
                    <a:pt x="544399" y="363354"/>
                  </a:lnTo>
                  <a:lnTo>
                    <a:pt x="544399" y="360822"/>
                  </a:lnTo>
                  <a:lnTo>
                    <a:pt x="546930" y="360822"/>
                  </a:lnTo>
                  <a:lnTo>
                    <a:pt x="546930" y="359556"/>
                  </a:lnTo>
                  <a:lnTo>
                    <a:pt x="549462" y="357024"/>
                  </a:lnTo>
                  <a:lnTo>
                    <a:pt x="546930" y="357024"/>
                  </a:lnTo>
                  <a:lnTo>
                    <a:pt x="546930" y="354492"/>
                  </a:lnTo>
                  <a:lnTo>
                    <a:pt x="546930" y="351960"/>
                  </a:lnTo>
                  <a:lnTo>
                    <a:pt x="546930" y="346896"/>
                  </a:lnTo>
                  <a:lnTo>
                    <a:pt x="546930" y="344364"/>
                  </a:lnTo>
                  <a:lnTo>
                    <a:pt x="549462" y="344364"/>
                  </a:lnTo>
                  <a:lnTo>
                    <a:pt x="549462" y="341832"/>
                  </a:lnTo>
                  <a:lnTo>
                    <a:pt x="549462" y="339300"/>
                  </a:lnTo>
                  <a:lnTo>
                    <a:pt x="551995" y="339300"/>
                  </a:lnTo>
                  <a:lnTo>
                    <a:pt x="551995" y="336768"/>
                  </a:lnTo>
                  <a:lnTo>
                    <a:pt x="551995" y="334235"/>
                  </a:lnTo>
                  <a:lnTo>
                    <a:pt x="551995" y="334235"/>
                  </a:lnTo>
                  <a:lnTo>
                    <a:pt x="551995" y="331703"/>
                  </a:lnTo>
                  <a:lnTo>
                    <a:pt x="554527" y="329171"/>
                  </a:lnTo>
                  <a:lnTo>
                    <a:pt x="557059" y="329171"/>
                  </a:lnTo>
                  <a:lnTo>
                    <a:pt x="557059" y="326639"/>
                  </a:lnTo>
                  <a:lnTo>
                    <a:pt x="559591" y="324107"/>
                  </a:lnTo>
                  <a:lnTo>
                    <a:pt x="559591" y="321575"/>
                  </a:lnTo>
                  <a:lnTo>
                    <a:pt x="559591" y="319043"/>
                  </a:lnTo>
                  <a:lnTo>
                    <a:pt x="562123" y="316511"/>
                  </a:lnTo>
                  <a:lnTo>
                    <a:pt x="559591" y="316511"/>
                  </a:lnTo>
                  <a:lnTo>
                    <a:pt x="564655" y="313979"/>
                  </a:lnTo>
                  <a:lnTo>
                    <a:pt x="569720" y="311447"/>
                  </a:lnTo>
                  <a:lnTo>
                    <a:pt x="572251" y="306382"/>
                  </a:lnTo>
                  <a:lnTo>
                    <a:pt x="572251" y="308915"/>
                  </a:lnTo>
                  <a:lnTo>
                    <a:pt x="572251" y="311447"/>
                  </a:lnTo>
                  <a:lnTo>
                    <a:pt x="572251" y="313979"/>
                  </a:lnTo>
                  <a:lnTo>
                    <a:pt x="572251" y="316511"/>
                  </a:lnTo>
                  <a:lnTo>
                    <a:pt x="574783" y="316511"/>
                  </a:lnTo>
                  <a:lnTo>
                    <a:pt x="574783" y="319043"/>
                  </a:lnTo>
                  <a:lnTo>
                    <a:pt x="579848" y="324107"/>
                  </a:lnTo>
                  <a:lnTo>
                    <a:pt x="582380" y="324107"/>
                  </a:lnTo>
                  <a:lnTo>
                    <a:pt x="582380" y="326639"/>
                  </a:lnTo>
                  <a:lnTo>
                    <a:pt x="584912" y="326639"/>
                  </a:lnTo>
                  <a:lnTo>
                    <a:pt x="592508" y="324107"/>
                  </a:lnTo>
                  <a:lnTo>
                    <a:pt x="595041" y="321575"/>
                  </a:lnTo>
                  <a:lnTo>
                    <a:pt x="597572" y="319043"/>
                  </a:lnTo>
                  <a:lnTo>
                    <a:pt x="597572" y="321575"/>
                  </a:lnTo>
                  <a:lnTo>
                    <a:pt x="602636" y="326639"/>
                  </a:lnTo>
                  <a:lnTo>
                    <a:pt x="602636" y="329171"/>
                  </a:lnTo>
                  <a:lnTo>
                    <a:pt x="605169" y="329171"/>
                  </a:lnTo>
                  <a:lnTo>
                    <a:pt x="607701" y="331703"/>
                  </a:lnTo>
                  <a:lnTo>
                    <a:pt x="610232" y="331703"/>
                  </a:lnTo>
                  <a:lnTo>
                    <a:pt x="610232" y="334235"/>
                  </a:lnTo>
                  <a:lnTo>
                    <a:pt x="610232" y="336768"/>
                  </a:lnTo>
                  <a:lnTo>
                    <a:pt x="607701" y="336768"/>
                  </a:lnTo>
                  <a:lnTo>
                    <a:pt x="610232" y="336768"/>
                  </a:lnTo>
                  <a:lnTo>
                    <a:pt x="612765" y="334235"/>
                  </a:lnTo>
                  <a:lnTo>
                    <a:pt x="612765" y="331703"/>
                  </a:lnTo>
                  <a:lnTo>
                    <a:pt x="615297" y="331703"/>
                  </a:lnTo>
                  <a:lnTo>
                    <a:pt x="617829" y="334235"/>
                  </a:lnTo>
                  <a:lnTo>
                    <a:pt x="620361" y="334235"/>
                  </a:lnTo>
                  <a:lnTo>
                    <a:pt x="620361" y="336768"/>
                  </a:lnTo>
                  <a:lnTo>
                    <a:pt x="622893" y="336768"/>
                  </a:lnTo>
                  <a:lnTo>
                    <a:pt x="622893" y="339300"/>
                  </a:lnTo>
                  <a:lnTo>
                    <a:pt x="625425" y="341832"/>
                  </a:lnTo>
                  <a:lnTo>
                    <a:pt x="633022" y="341832"/>
                  </a:lnTo>
                  <a:lnTo>
                    <a:pt x="630490" y="339300"/>
                  </a:lnTo>
                  <a:lnTo>
                    <a:pt x="627957" y="339300"/>
                  </a:lnTo>
                  <a:lnTo>
                    <a:pt x="625425" y="339300"/>
                  </a:lnTo>
                  <a:lnTo>
                    <a:pt x="622893" y="336768"/>
                  </a:lnTo>
                  <a:lnTo>
                    <a:pt x="620361" y="334235"/>
                  </a:lnTo>
                  <a:lnTo>
                    <a:pt x="620361" y="331703"/>
                  </a:lnTo>
                  <a:lnTo>
                    <a:pt x="620361" y="329171"/>
                  </a:lnTo>
                  <a:lnTo>
                    <a:pt x="620361" y="326639"/>
                  </a:lnTo>
                  <a:lnTo>
                    <a:pt x="622893" y="326639"/>
                  </a:lnTo>
                  <a:lnTo>
                    <a:pt x="625425" y="315245"/>
                  </a:lnTo>
                  <a:lnTo>
                    <a:pt x="627957" y="310181"/>
                  </a:lnTo>
                  <a:lnTo>
                    <a:pt x="627957" y="308915"/>
                  </a:lnTo>
                  <a:lnTo>
                    <a:pt x="630490" y="306382"/>
                  </a:lnTo>
                  <a:lnTo>
                    <a:pt x="630490" y="308915"/>
                  </a:lnTo>
                  <a:lnTo>
                    <a:pt x="633022" y="308915"/>
                  </a:lnTo>
                  <a:lnTo>
                    <a:pt x="633022" y="306382"/>
                  </a:lnTo>
                  <a:lnTo>
                    <a:pt x="630490" y="306382"/>
                  </a:lnTo>
                  <a:lnTo>
                    <a:pt x="627957" y="306382"/>
                  </a:lnTo>
                  <a:lnTo>
                    <a:pt x="625425" y="306382"/>
                  </a:lnTo>
                  <a:lnTo>
                    <a:pt x="627957" y="301318"/>
                  </a:lnTo>
                  <a:lnTo>
                    <a:pt x="627957" y="296254"/>
                  </a:lnTo>
                  <a:lnTo>
                    <a:pt x="627957" y="293722"/>
                  </a:lnTo>
                  <a:lnTo>
                    <a:pt x="630490" y="293722"/>
                  </a:lnTo>
                  <a:lnTo>
                    <a:pt x="633022" y="296254"/>
                  </a:lnTo>
                  <a:lnTo>
                    <a:pt x="635553" y="296254"/>
                  </a:lnTo>
                  <a:lnTo>
                    <a:pt x="635553" y="293722"/>
                  </a:lnTo>
                  <a:lnTo>
                    <a:pt x="635553" y="291190"/>
                  </a:lnTo>
                  <a:lnTo>
                    <a:pt x="627957" y="291190"/>
                  </a:lnTo>
                  <a:lnTo>
                    <a:pt x="625425" y="291190"/>
                  </a:lnTo>
                  <a:lnTo>
                    <a:pt x="622893" y="288658"/>
                  </a:lnTo>
                  <a:lnTo>
                    <a:pt x="622893" y="286126"/>
                  </a:lnTo>
                  <a:lnTo>
                    <a:pt x="622893" y="283594"/>
                  </a:lnTo>
                  <a:lnTo>
                    <a:pt x="625425" y="283594"/>
                  </a:lnTo>
                  <a:lnTo>
                    <a:pt x="625425" y="283594"/>
                  </a:lnTo>
                  <a:lnTo>
                    <a:pt x="627957" y="283594"/>
                  </a:lnTo>
                  <a:lnTo>
                    <a:pt x="630490" y="283594"/>
                  </a:lnTo>
                  <a:lnTo>
                    <a:pt x="630490" y="286126"/>
                  </a:lnTo>
                  <a:lnTo>
                    <a:pt x="630490" y="283594"/>
                  </a:lnTo>
                  <a:lnTo>
                    <a:pt x="633022" y="281061"/>
                  </a:lnTo>
                  <a:lnTo>
                    <a:pt x="638086" y="275997"/>
                  </a:lnTo>
                  <a:lnTo>
                    <a:pt x="640618" y="275997"/>
                  </a:lnTo>
                  <a:lnTo>
                    <a:pt x="643150" y="275997"/>
                  </a:lnTo>
                  <a:lnTo>
                    <a:pt x="645682" y="273466"/>
                  </a:lnTo>
                  <a:lnTo>
                    <a:pt x="648214" y="273466"/>
                  </a:lnTo>
                  <a:lnTo>
                    <a:pt x="650746" y="273466"/>
                  </a:lnTo>
                  <a:lnTo>
                    <a:pt x="653278" y="273466"/>
                  </a:lnTo>
                  <a:lnTo>
                    <a:pt x="655810" y="273466"/>
                  </a:lnTo>
                  <a:lnTo>
                    <a:pt x="658343" y="270933"/>
                  </a:lnTo>
                  <a:lnTo>
                    <a:pt x="660874" y="270933"/>
                  </a:lnTo>
                  <a:lnTo>
                    <a:pt x="668471" y="268401"/>
                  </a:lnTo>
                  <a:lnTo>
                    <a:pt x="673535" y="265869"/>
                  </a:lnTo>
                  <a:lnTo>
                    <a:pt x="676067" y="265869"/>
                  </a:lnTo>
                  <a:lnTo>
                    <a:pt x="681131" y="263337"/>
                  </a:lnTo>
                  <a:lnTo>
                    <a:pt x="683664" y="263337"/>
                  </a:lnTo>
                  <a:lnTo>
                    <a:pt x="686195" y="263337"/>
                  </a:lnTo>
                  <a:lnTo>
                    <a:pt x="686195" y="260805"/>
                  </a:lnTo>
                  <a:lnTo>
                    <a:pt x="688727" y="260805"/>
                  </a:lnTo>
                  <a:lnTo>
                    <a:pt x="688727" y="258273"/>
                  </a:lnTo>
                  <a:lnTo>
                    <a:pt x="688727" y="258273"/>
                  </a:lnTo>
                  <a:lnTo>
                    <a:pt x="696324" y="249410"/>
                  </a:lnTo>
                  <a:lnTo>
                    <a:pt x="698855" y="246879"/>
                  </a:lnTo>
                  <a:lnTo>
                    <a:pt x="701388" y="241814"/>
                  </a:lnTo>
                  <a:lnTo>
                    <a:pt x="701388" y="239282"/>
                  </a:lnTo>
                  <a:lnTo>
                    <a:pt x="706452" y="234218"/>
                  </a:lnTo>
                  <a:lnTo>
                    <a:pt x="706452" y="232952"/>
                  </a:lnTo>
                  <a:lnTo>
                    <a:pt x="711516" y="230420"/>
                  </a:lnTo>
                  <a:lnTo>
                    <a:pt x="714048" y="225356"/>
                  </a:lnTo>
                  <a:lnTo>
                    <a:pt x="719113" y="216494"/>
                  </a:lnTo>
                  <a:lnTo>
                    <a:pt x="721645" y="216494"/>
                  </a:lnTo>
                  <a:lnTo>
                    <a:pt x="721645" y="213961"/>
                  </a:lnTo>
                  <a:lnTo>
                    <a:pt x="721645" y="211429"/>
                  </a:lnTo>
                  <a:lnTo>
                    <a:pt x="721645" y="207631"/>
                  </a:lnTo>
                  <a:lnTo>
                    <a:pt x="721645" y="205099"/>
                  </a:lnTo>
                  <a:lnTo>
                    <a:pt x="721645" y="202567"/>
                  </a:lnTo>
                  <a:lnTo>
                    <a:pt x="721645" y="200035"/>
                  </a:lnTo>
                  <a:lnTo>
                    <a:pt x="724176" y="200035"/>
                  </a:lnTo>
                  <a:lnTo>
                    <a:pt x="726709" y="200035"/>
                  </a:lnTo>
                  <a:lnTo>
                    <a:pt x="729241" y="200035"/>
                  </a:lnTo>
                  <a:lnTo>
                    <a:pt x="729241" y="202567"/>
                  </a:lnTo>
                  <a:lnTo>
                    <a:pt x="731773" y="200035"/>
                  </a:lnTo>
                  <a:lnTo>
                    <a:pt x="734305" y="200035"/>
                  </a:lnTo>
                  <a:lnTo>
                    <a:pt x="741901" y="194971"/>
                  </a:lnTo>
                  <a:lnTo>
                    <a:pt x="744434" y="192438"/>
                  </a:lnTo>
                  <a:lnTo>
                    <a:pt x="744434" y="189907"/>
                  </a:lnTo>
                  <a:lnTo>
                    <a:pt x="746966" y="189907"/>
                  </a:lnTo>
                  <a:lnTo>
                    <a:pt x="749497" y="187374"/>
                  </a:lnTo>
                  <a:lnTo>
                    <a:pt x="754562" y="182310"/>
                  </a:lnTo>
                  <a:lnTo>
                    <a:pt x="757094" y="182310"/>
                  </a:lnTo>
                  <a:lnTo>
                    <a:pt x="757094" y="182310"/>
                  </a:lnTo>
                  <a:lnTo>
                    <a:pt x="759626" y="182310"/>
                  </a:lnTo>
                  <a:lnTo>
                    <a:pt x="762158" y="182310"/>
                  </a:lnTo>
                  <a:lnTo>
                    <a:pt x="759626" y="184842"/>
                  </a:lnTo>
                  <a:lnTo>
                    <a:pt x="757094" y="189907"/>
                  </a:lnTo>
                  <a:lnTo>
                    <a:pt x="759626" y="189907"/>
                  </a:lnTo>
                  <a:lnTo>
                    <a:pt x="759626" y="192438"/>
                  </a:lnTo>
                  <a:lnTo>
                    <a:pt x="762158" y="192438"/>
                  </a:lnTo>
                  <a:lnTo>
                    <a:pt x="762158" y="189907"/>
                  </a:lnTo>
                  <a:lnTo>
                    <a:pt x="764690" y="189907"/>
                  </a:lnTo>
                  <a:lnTo>
                    <a:pt x="767222" y="187374"/>
                  </a:lnTo>
                  <a:lnTo>
                    <a:pt x="769754" y="187374"/>
                  </a:lnTo>
                  <a:lnTo>
                    <a:pt x="769754" y="189907"/>
                  </a:lnTo>
                  <a:lnTo>
                    <a:pt x="772287" y="189907"/>
                  </a:lnTo>
                  <a:lnTo>
                    <a:pt x="772287" y="187374"/>
                  </a:lnTo>
                  <a:lnTo>
                    <a:pt x="774818" y="184842"/>
                  </a:lnTo>
                  <a:lnTo>
                    <a:pt x="774818" y="182310"/>
                  </a:lnTo>
                  <a:lnTo>
                    <a:pt x="777350" y="182310"/>
                  </a:lnTo>
                  <a:lnTo>
                    <a:pt x="779883" y="179778"/>
                  </a:lnTo>
                  <a:lnTo>
                    <a:pt x="779883" y="177246"/>
                  </a:lnTo>
                  <a:lnTo>
                    <a:pt x="779883" y="174714"/>
                  </a:lnTo>
                  <a:lnTo>
                    <a:pt x="777350" y="174714"/>
                  </a:lnTo>
                  <a:lnTo>
                    <a:pt x="774818" y="174714"/>
                  </a:lnTo>
                  <a:lnTo>
                    <a:pt x="772287" y="169650"/>
                  </a:lnTo>
                  <a:lnTo>
                    <a:pt x="772287" y="167118"/>
                  </a:lnTo>
                  <a:lnTo>
                    <a:pt x="772287" y="164586"/>
                  </a:lnTo>
                  <a:lnTo>
                    <a:pt x="777350" y="159522"/>
                  </a:lnTo>
                  <a:lnTo>
                    <a:pt x="779883" y="159522"/>
                  </a:lnTo>
                  <a:lnTo>
                    <a:pt x="784947" y="159522"/>
                  </a:lnTo>
                  <a:lnTo>
                    <a:pt x="787479" y="159522"/>
                  </a:lnTo>
                  <a:lnTo>
                    <a:pt x="790011" y="156989"/>
                  </a:lnTo>
                  <a:lnTo>
                    <a:pt x="790011" y="156989"/>
                  </a:lnTo>
                  <a:lnTo>
                    <a:pt x="790011" y="154457"/>
                  </a:lnTo>
                  <a:lnTo>
                    <a:pt x="790011" y="151925"/>
                  </a:lnTo>
                  <a:lnTo>
                    <a:pt x="792543" y="151925"/>
                  </a:lnTo>
                  <a:lnTo>
                    <a:pt x="792543" y="149393"/>
                  </a:lnTo>
                  <a:lnTo>
                    <a:pt x="795075" y="149393"/>
                  </a:lnTo>
                  <a:lnTo>
                    <a:pt x="795075" y="146861"/>
                  </a:lnTo>
                  <a:lnTo>
                    <a:pt x="797608" y="146861"/>
                  </a:lnTo>
                  <a:lnTo>
                    <a:pt x="797608" y="144329"/>
                  </a:lnTo>
                  <a:lnTo>
                    <a:pt x="795075" y="144329"/>
                  </a:lnTo>
                  <a:lnTo>
                    <a:pt x="792543" y="141797"/>
                  </a:lnTo>
                  <a:lnTo>
                    <a:pt x="792543" y="139265"/>
                  </a:lnTo>
                  <a:lnTo>
                    <a:pt x="792543" y="136733"/>
                  </a:lnTo>
                  <a:lnTo>
                    <a:pt x="792543" y="134201"/>
                  </a:lnTo>
                  <a:lnTo>
                    <a:pt x="795075" y="134201"/>
                  </a:lnTo>
                  <a:lnTo>
                    <a:pt x="795075" y="131668"/>
                  </a:lnTo>
                  <a:lnTo>
                    <a:pt x="797608" y="131668"/>
                  </a:lnTo>
                  <a:lnTo>
                    <a:pt x="797608" y="134201"/>
                  </a:lnTo>
                  <a:lnTo>
                    <a:pt x="805203" y="122806"/>
                  </a:lnTo>
                  <a:lnTo>
                    <a:pt x="807736" y="122806"/>
                  </a:lnTo>
                  <a:lnTo>
                    <a:pt x="810268" y="120274"/>
                  </a:lnTo>
                  <a:lnTo>
                    <a:pt x="812799" y="117742"/>
                  </a:lnTo>
                  <a:lnTo>
                    <a:pt x="812799" y="115210"/>
                  </a:lnTo>
                  <a:lnTo>
                    <a:pt x="815332" y="112678"/>
                  </a:lnTo>
                  <a:lnTo>
                    <a:pt x="817864" y="110146"/>
                  </a:lnTo>
                  <a:lnTo>
                    <a:pt x="817864" y="107614"/>
                  </a:lnTo>
                  <a:lnTo>
                    <a:pt x="817864" y="105081"/>
                  </a:lnTo>
                  <a:lnTo>
                    <a:pt x="817864" y="100017"/>
                  </a:lnTo>
                  <a:lnTo>
                    <a:pt x="820396" y="94953"/>
                  </a:lnTo>
                  <a:lnTo>
                    <a:pt x="820396" y="92421"/>
                  </a:lnTo>
                  <a:lnTo>
                    <a:pt x="822928" y="92421"/>
                  </a:lnTo>
                  <a:lnTo>
                    <a:pt x="825460" y="94953"/>
                  </a:lnTo>
                  <a:lnTo>
                    <a:pt x="825460" y="97485"/>
                  </a:lnTo>
                  <a:lnTo>
                    <a:pt x="825460" y="102550"/>
                  </a:lnTo>
                  <a:lnTo>
                    <a:pt x="825460" y="105081"/>
                  </a:lnTo>
                  <a:lnTo>
                    <a:pt x="825460" y="107614"/>
                  </a:lnTo>
                  <a:lnTo>
                    <a:pt x="822928" y="107614"/>
                  </a:lnTo>
                  <a:lnTo>
                    <a:pt x="822928" y="110146"/>
                  </a:lnTo>
                  <a:lnTo>
                    <a:pt x="822928" y="115210"/>
                  </a:lnTo>
                  <a:close/>
                  <a:moveTo>
                    <a:pt x="43045" y="97485"/>
                  </a:moveTo>
                  <a:lnTo>
                    <a:pt x="43045" y="100017"/>
                  </a:lnTo>
                  <a:lnTo>
                    <a:pt x="43045" y="106348"/>
                  </a:lnTo>
                  <a:lnTo>
                    <a:pt x="40513" y="108880"/>
                  </a:lnTo>
                  <a:lnTo>
                    <a:pt x="37981" y="106348"/>
                  </a:lnTo>
                  <a:lnTo>
                    <a:pt x="37981" y="101284"/>
                  </a:lnTo>
                  <a:lnTo>
                    <a:pt x="35449" y="98751"/>
                  </a:lnTo>
                  <a:lnTo>
                    <a:pt x="35449" y="96219"/>
                  </a:lnTo>
                  <a:lnTo>
                    <a:pt x="32917" y="96219"/>
                  </a:lnTo>
                  <a:lnTo>
                    <a:pt x="32917" y="93687"/>
                  </a:lnTo>
                  <a:lnTo>
                    <a:pt x="32917" y="91155"/>
                  </a:lnTo>
                  <a:lnTo>
                    <a:pt x="35449" y="88623"/>
                  </a:lnTo>
                  <a:lnTo>
                    <a:pt x="40513" y="86091"/>
                  </a:lnTo>
                  <a:lnTo>
                    <a:pt x="40513" y="88623"/>
                  </a:lnTo>
                  <a:lnTo>
                    <a:pt x="43045" y="88623"/>
                  </a:lnTo>
                  <a:lnTo>
                    <a:pt x="43045" y="91155"/>
                  </a:lnTo>
                  <a:lnTo>
                    <a:pt x="43045" y="97485"/>
                  </a:lnTo>
                  <a:close/>
                  <a:moveTo>
                    <a:pt x="820396" y="84825"/>
                  </a:moveTo>
                  <a:lnTo>
                    <a:pt x="820396" y="82293"/>
                  </a:lnTo>
                  <a:lnTo>
                    <a:pt x="822928" y="82293"/>
                  </a:lnTo>
                  <a:lnTo>
                    <a:pt x="825460" y="82293"/>
                  </a:lnTo>
                  <a:lnTo>
                    <a:pt x="827992" y="82293"/>
                  </a:lnTo>
                  <a:lnTo>
                    <a:pt x="827992" y="84825"/>
                  </a:lnTo>
                  <a:lnTo>
                    <a:pt x="827992" y="87357"/>
                  </a:lnTo>
                  <a:lnTo>
                    <a:pt x="827992" y="89889"/>
                  </a:lnTo>
                  <a:lnTo>
                    <a:pt x="825460" y="92421"/>
                  </a:lnTo>
                  <a:lnTo>
                    <a:pt x="822928" y="92421"/>
                  </a:lnTo>
                  <a:lnTo>
                    <a:pt x="820396" y="92421"/>
                  </a:lnTo>
                  <a:lnTo>
                    <a:pt x="820396" y="89889"/>
                  </a:lnTo>
                  <a:lnTo>
                    <a:pt x="817864" y="89889"/>
                  </a:lnTo>
                  <a:lnTo>
                    <a:pt x="817864" y="92421"/>
                  </a:lnTo>
                  <a:lnTo>
                    <a:pt x="815332" y="92421"/>
                  </a:lnTo>
                  <a:lnTo>
                    <a:pt x="815332" y="89889"/>
                  </a:lnTo>
                  <a:lnTo>
                    <a:pt x="812799" y="89889"/>
                  </a:lnTo>
                  <a:lnTo>
                    <a:pt x="812799" y="87357"/>
                  </a:lnTo>
                  <a:lnTo>
                    <a:pt x="812799" y="84825"/>
                  </a:lnTo>
                  <a:lnTo>
                    <a:pt x="812799" y="82293"/>
                  </a:lnTo>
                  <a:lnTo>
                    <a:pt x="812799" y="81027"/>
                  </a:lnTo>
                  <a:lnTo>
                    <a:pt x="815332" y="81027"/>
                  </a:lnTo>
                  <a:lnTo>
                    <a:pt x="817864" y="81027"/>
                  </a:lnTo>
                  <a:lnTo>
                    <a:pt x="817864" y="83559"/>
                  </a:lnTo>
                  <a:lnTo>
                    <a:pt x="820396" y="83559"/>
                  </a:lnTo>
                  <a:lnTo>
                    <a:pt x="820396" y="84825"/>
                  </a:lnTo>
                  <a:close/>
                  <a:moveTo>
                    <a:pt x="35449" y="89889"/>
                  </a:moveTo>
                  <a:lnTo>
                    <a:pt x="32917" y="89889"/>
                  </a:lnTo>
                  <a:lnTo>
                    <a:pt x="32917" y="87357"/>
                  </a:lnTo>
                  <a:lnTo>
                    <a:pt x="30385" y="87357"/>
                  </a:lnTo>
                  <a:lnTo>
                    <a:pt x="30385" y="84825"/>
                  </a:lnTo>
                  <a:lnTo>
                    <a:pt x="30385" y="82293"/>
                  </a:lnTo>
                  <a:lnTo>
                    <a:pt x="30385" y="81027"/>
                  </a:lnTo>
                  <a:lnTo>
                    <a:pt x="30385" y="78494"/>
                  </a:lnTo>
                  <a:lnTo>
                    <a:pt x="30385" y="75963"/>
                  </a:lnTo>
                  <a:lnTo>
                    <a:pt x="32917" y="75963"/>
                  </a:lnTo>
                  <a:lnTo>
                    <a:pt x="35449" y="75963"/>
                  </a:lnTo>
                  <a:lnTo>
                    <a:pt x="37981" y="75963"/>
                  </a:lnTo>
                  <a:lnTo>
                    <a:pt x="37981" y="78494"/>
                  </a:lnTo>
                  <a:lnTo>
                    <a:pt x="37981" y="81027"/>
                  </a:lnTo>
                  <a:lnTo>
                    <a:pt x="37981" y="83559"/>
                  </a:lnTo>
                  <a:lnTo>
                    <a:pt x="37981" y="86091"/>
                  </a:lnTo>
                  <a:lnTo>
                    <a:pt x="37981" y="88623"/>
                  </a:lnTo>
                  <a:lnTo>
                    <a:pt x="35449" y="89889"/>
                  </a:lnTo>
                  <a:close/>
                  <a:moveTo>
                    <a:pt x="32917" y="53174"/>
                  </a:moveTo>
                  <a:lnTo>
                    <a:pt x="35449" y="55706"/>
                  </a:lnTo>
                  <a:lnTo>
                    <a:pt x="35449" y="58238"/>
                  </a:lnTo>
                  <a:lnTo>
                    <a:pt x="32917" y="60770"/>
                  </a:lnTo>
                  <a:lnTo>
                    <a:pt x="32917" y="63302"/>
                  </a:lnTo>
                  <a:lnTo>
                    <a:pt x="30385" y="63302"/>
                  </a:lnTo>
                  <a:lnTo>
                    <a:pt x="27852" y="63302"/>
                  </a:lnTo>
                  <a:lnTo>
                    <a:pt x="27852" y="60770"/>
                  </a:lnTo>
                  <a:lnTo>
                    <a:pt x="27852" y="63302"/>
                  </a:lnTo>
                  <a:lnTo>
                    <a:pt x="25321" y="63302"/>
                  </a:lnTo>
                  <a:lnTo>
                    <a:pt x="22789" y="63302"/>
                  </a:lnTo>
                  <a:lnTo>
                    <a:pt x="20256" y="63302"/>
                  </a:lnTo>
                  <a:lnTo>
                    <a:pt x="20256" y="60770"/>
                  </a:lnTo>
                  <a:lnTo>
                    <a:pt x="20256" y="58238"/>
                  </a:lnTo>
                  <a:lnTo>
                    <a:pt x="20256" y="55706"/>
                  </a:lnTo>
                  <a:lnTo>
                    <a:pt x="22789" y="53174"/>
                  </a:lnTo>
                  <a:lnTo>
                    <a:pt x="25321" y="53174"/>
                  </a:lnTo>
                  <a:lnTo>
                    <a:pt x="25321" y="50642"/>
                  </a:lnTo>
                  <a:lnTo>
                    <a:pt x="22789" y="50642"/>
                  </a:lnTo>
                  <a:lnTo>
                    <a:pt x="25321" y="48110"/>
                  </a:lnTo>
                  <a:lnTo>
                    <a:pt x="25321" y="45578"/>
                  </a:lnTo>
                  <a:lnTo>
                    <a:pt x="27852" y="45578"/>
                  </a:lnTo>
                  <a:lnTo>
                    <a:pt x="30385" y="45578"/>
                  </a:lnTo>
                  <a:lnTo>
                    <a:pt x="32917" y="48110"/>
                  </a:lnTo>
                  <a:lnTo>
                    <a:pt x="32917" y="50642"/>
                  </a:lnTo>
                  <a:lnTo>
                    <a:pt x="32917" y="53174"/>
                  </a:lnTo>
                  <a:close/>
                  <a:moveTo>
                    <a:pt x="16458" y="48110"/>
                  </a:moveTo>
                  <a:lnTo>
                    <a:pt x="13926" y="48110"/>
                  </a:lnTo>
                  <a:lnTo>
                    <a:pt x="11394" y="48110"/>
                  </a:lnTo>
                  <a:lnTo>
                    <a:pt x="11394" y="45578"/>
                  </a:lnTo>
                  <a:lnTo>
                    <a:pt x="11394" y="43045"/>
                  </a:lnTo>
                  <a:lnTo>
                    <a:pt x="11394" y="40513"/>
                  </a:lnTo>
                  <a:lnTo>
                    <a:pt x="11394" y="37981"/>
                  </a:lnTo>
                  <a:lnTo>
                    <a:pt x="13926" y="37981"/>
                  </a:lnTo>
                  <a:lnTo>
                    <a:pt x="16458" y="37981"/>
                  </a:lnTo>
                  <a:lnTo>
                    <a:pt x="18991" y="37981"/>
                  </a:lnTo>
                  <a:lnTo>
                    <a:pt x="18991" y="40513"/>
                  </a:lnTo>
                  <a:lnTo>
                    <a:pt x="18991" y="43045"/>
                  </a:lnTo>
                  <a:lnTo>
                    <a:pt x="18991" y="45578"/>
                  </a:lnTo>
                  <a:lnTo>
                    <a:pt x="18991" y="48110"/>
                  </a:lnTo>
                  <a:lnTo>
                    <a:pt x="16458" y="48110"/>
                  </a:lnTo>
                  <a:close/>
                  <a:moveTo>
                    <a:pt x="32917" y="39247"/>
                  </a:moveTo>
                  <a:lnTo>
                    <a:pt x="30385" y="39247"/>
                  </a:lnTo>
                  <a:lnTo>
                    <a:pt x="30385" y="36715"/>
                  </a:lnTo>
                  <a:lnTo>
                    <a:pt x="27852" y="36715"/>
                  </a:lnTo>
                  <a:lnTo>
                    <a:pt x="27852" y="34183"/>
                  </a:lnTo>
                  <a:lnTo>
                    <a:pt x="27852" y="31651"/>
                  </a:lnTo>
                  <a:lnTo>
                    <a:pt x="30385" y="31651"/>
                  </a:lnTo>
                  <a:lnTo>
                    <a:pt x="30385" y="30385"/>
                  </a:lnTo>
                  <a:lnTo>
                    <a:pt x="32917" y="30385"/>
                  </a:lnTo>
                  <a:lnTo>
                    <a:pt x="35449" y="30385"/>
                  </a:lnTo>
                  <a:lnTo>
                    <a:pt x="35449" y="32917"/>
                  </a:lnTo>
                  <a:lnTo>
                    <a:pt x="37981" y="32917"/>
                  </a:lnTo>
                  <a:lnTo>
                    <a:pt x="37981" y="35449"/>
                  </a:lnTo>
                  <a:lnTo>
                    <a:pt x="37981" y="37981"/>
                  </a:lnTo>
                  <a:lnTo>
                    <a:pt x="35449" y="37981"/>
                  </a:lnTo>
                  <a:lnTo>
                    <a:pt x="35449" y="40513"/>
                  </a:lnTo>
                  <a:lnTo>
                    <a:pt x="32917" y="40513"/>
                  </a:lnTo>
                  <a:close/>
                  <a:moveTo>
                    <a:pt x="5064" y="8862"/>
                  </a:moveTo>
                  <a:lnTo>
                    <a:pt x="2531" y="8862"/>
                  </a:lnTo>
                  <a:lnTo>
                    <a:pt x="2531" y="6330"/>
                  </a:lnTo>
                  <a:lnTo>
                    <a:pt x="0" y="6330"/>
                  </a:lnTo>
                  <a:lnTo>
                    <a:pt x="0" y="5064"/>
                  </a:lnTo>
                  <a:lnTo>
                    <a:pt x="0" y="2532"/>
                  </a:lnTo>
                  <a:lnTo>
                    <a:pt x="2531" y="2532"/>
                  </a:lnTo>
                  <a:lnTo>
                    <a:pt x="2531" y="0"/>
                  </a:lnTo>
                  <a:lnTo>
                    <a:pt x="5064" y="0"/>
                  </a:lnTo>
                  <a:lnTo>
                    <a:pt x="7596" y="0"/>
                  </a:lnTo>
                  <a:lnTo>
                    <a:pt x="7596" y="2532"/>
                  </a:lnTo>
                  <a:lnTo>
                    <a:pt x="10128" y="2532"/>
                  </a:lnTo>
                  <a:lnTo>
                    <a:pt x="10128" y="5064"/>
                  </a:lnTo>
                  <a:lnTo>
                    <a:pt x="10128" y="7596"/>
                  </a:lnTo>
                  <a:lnTo>
                    <a:pt x="7596" y="7596"/>
                  </a:lnTo>
                  <a:lnTo>
                    <a:pt x="7596" y="10128"/>
                  </a:lnTo>
                  <a:lnTo>
                    <a:pt x="5064" y="10128"/>
                  </a:lnTo>
                  <a:close/>
                </a:path>
              </a:pathLst>
            </a:custGeom>
            <a:solidFill>
              <a:srgbClr val="65C8D0"/>
            </a:solidFill>
            <a:ln w="12660"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89807283-00E9-427B-81DE-DB487B218E84}"/>
                </a:ext>
              </a:extLst>
            </p:cNvPr>
            <p:cNvSpPr/>
            <p:nvPr/>
          </p:nvSpPr>
          <p:spPr>
            <a:xfrm>
              <a:off x="6915130" y="4168923"/>
              <a:ext cx="336767" cy="1164760"/>
            </a:xfrm>
            <a:custGeom>
              <a:avLst/>
              <a:gdLst>
                <a:gd name="connsiteX0" fmla="*/ 73430 w 336767"/>
                <a:gd name="connsiteY0" fmla="*/ 973588 h 1164760"/>
                <a:gd name="connsiteX1" fmla="*/ 70898 w 336767"/>
                <a:gd name="connsiteY1" fmla="*/ 976120 h 1164760"/>
                <a:gd name="connsiteX2" fmla="*/ 70898 w 336767"/>
                <a:gd name="connsiteY2" fmla="*/ 973588 h 1164760"/>
                <a:gd name="connsiteX3" fmla="*/ 70898 w 336767"/>
                <a:gd name="connsiteY3" fmla="*/ 971055 h 1164760"/>
                <a:gd name="connsiteX4" fmla="*/ 70898 w 336767"/>
                <a:gd name="connsiteY4" fmla="*/ 965991 h 1164760"/>
                <a:gd name="connsiteX5" fmla="*/ 73430 w 336767"/>
                <a:gd name="connsiteY5" fmla="*/ 965991 h 1164760"/>
                <a:gd name="connsiteX6" fmla="*/ 73430 w 336767"/>
                <a:gd name="connsiteY6" fmla="*/ 968523 h 1164760"/>
                <a:gd name="connsiteX7" fmla="*/ 73430 w 336767"/>
                <a:gd name="connsiteY7" fmla="*/ 971055 h 1164760"/>
                <a:gd name="connsiteX8" fmla="*/ 73430 w 336767"/>
                <a:gd name="connsiteY8" fmla="*/ 973588 h 1164760"/>
                <a:gd name="connsiteX9" fmla="*/ 213961 w 336767"/>
                <a:gd name="connsiteY9" fmla="*/ 401336 h 1164760"/>
                <a:gd name="connsiteX10" fmla="*/ 211429 w 336767"/>
                <a:gd name="connsiteY10" fmla="*/ 401336 h 1164760"/>
                <a:gd name="connsiteX11" fmla="*/ 211429 w 336767"/>
                <a:gd name="connsiteY11" fmla="*/ 398804 h 1164760"/>
                <a:gd name="connsiteX12" fmla="*/ 211429 w 336767"/>
                <a:gd name="connsiteY12" fmla="*/ 393740 h 1164760"/>
                <a:gd name="connsiteX13" fmla="*/ 216493 w 336767"/>
                <a:gd name="connsiteY13" fmla="*/ 388675 h 1164760"/>
                <a:gd name="connsiteX14" fmla="*/ 219025 w 336767"/>
                <a:gd name="connsiteY14" fmla="*/ 388675 h 1164760"/>
                <a:gd name="connsiteX15" fmla="*/ 221558 w 336767"/>
                <a:gd name="connsiteY15" fmla="*/ 386143 h 1164760"/>
                <a:gd name="connsiteX16" fmla="*/ 221558 w 336767"/>
                <a:gd name="connsiteY16" fmla="*/ 388675 h 1164760"/>
                <a:gd name="connsiteX17" fmla="*/ 221558 w 336767"/>
                <a:gd name="connsiteY17" fmla="*/ 391207 h 1164760"/>
                <a:gd name="connsiteX18" fmla="*/ 219025 w 336767"/>
                <a:gd name="connsiteY18" fmla="*/ 396272 h 1164760"/>
                <a:gd name="connsiteX19" fmla="*/ 219025 w 336767"/>
                <a:gd name="connsiteY19" fmla="*/ 398804 h 1164760"/>
                <a:gd name="connsiteX20" fmla="*/ 213961 w 336767"/>
                <a:gd name="connsiteY20" fmla="*/ 401336 h 1164760"/>
                <a:gd name="connsiteX21" fmla="*/ 203833 w 336767"/>
                <a:gd name="connsiteY21" fmla="*/ 317777 h 1164760"/>
                <a:gd name="connsiteX22" fmla="*/ 206365 w 336767"/>
                <a:gd name="connsiteY22" fmla="*/ 322841 h 1164760"/>
                <a:gd name="connsiteX23" fmla="*/ 208897 w 336767"/>
                <a:gd name="connsiteY23" fmla="*/ 325373 h 1164760"/>
                <a:gd name="connsiteX24" fmla="*/ 208897 w 336767"/>
                <a:gd name="connsiteY24" fmla="*/ 331703 h 1164760"/>
                <a:gd name="connsiteX25" fmla="*/ 208897 w 336767"/>
                <a:gd name="connsiteY25" fmla="*/ 334235 h 1164760"/>
                <a:gd name="connsiteX26" fmla="*/ 208897 w 336767"/>
                <a:gd name="connsiteY26" fmla="*/ 336768 h 1164760"/>
                <a:gd name="connsiteX27" fmla="*/ 206365 w 336767"/>
                <a:gd name="connsiteY27" fmla="*/ 336768 h 1164760"/>
                <a:gd name="connsiteX28" fmla="*/ 206365 w 336767"/>
                <a:gd name="connsiteY28" fmla="*/ 334235 h 1164760"/>
                <a:gd name="connsiteX29" fmla="*/ 203833 w 336767"/>
                <a:gd name="connsiteY29" fmla="*/ 334235 h 1164760"/>
                <a:gd name="connsiteX30" fmla="*/ 198769 w 336767"/>
                <a:gd name="connsiteY30" fmla="*/ 329171 h 1164760"/>
                <a:gd name="connsiteX31" fmla="*/ 196237 w 336767"/>
                <a:gd name="connsiteY31" fmla="*/ 326639 h 1164760"/>
                <a:gd name="connsiteX32" fmla="*/ 196237 w 336767"/>
                <a:gd name="connsiteY32" fmla="*/ 324107 h 1164760"/>
                <a:gd name="connsiteX33" fmla="*/ 196237 w 336767"/>
                <a:gd name="connsiteY33" fmla="*/ 321575 h 1164760"/>
                <a:gd name="connsiteX34" fmla="*/ 196237 w 336767"/>
                <a:gd name="connsiteY34" fmla="*/ 319043 h 1164760"/>
                <a:gd name="connsiteX35" fmla="*/ 196237 w 336767"/>
                <a:gd name="connsiteY35" fmla="*/ 316511 h 1164760"/>
                <a:gd name="connsiteX36" fmla="*/ 196237 w 336767"/>
                <a:gd name="connsiteY36" fmla="*/ 313979 h 1164760"/>
                <a:gd name="connsiteX37" fmla="*/ 196237 w 336767"/>
                <a:gd name="connsiteY37" fmla="*/ 311447 h 1164760"/>
                <a:gd name="connsiteX38" fmla="*/ 196237 w 336767"/>
                <a:gd name="connsiteY38" fmla="*/ 308915 h 1164760"/>
                <a:gd name="connsiteX39" fmla="*/ 198769 w 336767"/>
                <a:gd name="connsiteY39" fmla="*/ 308915 h 1164760"/>
                <a:gd name="connsiteX40" fmla="*/ 198769 w 336767"/>
                <a:gd name="connsiteY40" fmla="*/ 302584 h 1164760"/>
                <a:gd name="connsiteX41" fmla="*/ 201300 w 336767"/>
                <a:gd name="connsiteY41" fmla="*/ 302584 h 1164760"/>
                <a:gd name="connsiteX42" fmla="*/ 201300 w 336767"/>
                <a:gd name="connsiteY42" fmla="*/ 305117 h 1164760"/>
                <a:gd name="connsiteX43" fmla="*/ 201300 w 336767"/>
                <a:gd name="connsiteY43" fmla="*/ 307648 h 1164760"/>
                <a:gd name="connsiteX44" fmla="*/ 201300 w 336767"/>
                <a:gd name="connsiteY44" fmla="*/ 310181 h 1164760"/>
                <a:gd name="connsiteX45" fmla="*/ 201300 w 336767"/>
                <a:gd name="connsiteY45" fmla="*/ 312713 h 1164760"/>
                <a:gd name="connsiteX46" fmla="*/ 203833 w 336767"/>
                <a:gd name="connsiteY46" fmla="*/ 315245 h 1164760"/>
                <a:gd name="connsiteX47" fmla="*/ 203833 w 336767"/>
                <a:gd name="connsiteY47" fmla="*/ 317777 h 1164760"/>
                <a:gd name="connsiteX48" fmla="*/ 215227 w 336767"/>
                <a:gd name="connsiteY48" fmla="*/ 292456 h 1164760"/>
                <a:gd name="connsiteX49" fmla="*/ 210163 w 336767"/>
                <a:gd name="connsiteY49" fmla="*/ 292456 h 1164760"/>
                <a:gd name="connsiteX50" fmla="*/ 210163 w 336767"/>
                <a:gd name="connsiteY50" fmla="*/ 289924 h 1164760"/>
                <a:gd name="connsiteX51" fmla="*/ 210163 w 336767"/>
                <a:gd name="connsiteY51" fmla="*/ 287392 h 1164760"/>
                <a:gd name="connsiteX52" fmla="*/ 212695 w 336767"/>
                <a:gd name="connsiteY52" fmla="*/ 284860 h 1164760"/>
                <a:gd name="connsiteX53" fmla="*/ 212695 w 336767"/>
                <a:gd name="connsiteY53" fmla="*/ 283594 h 1164760"/>
                <a:gd name="connsiteX54" fmla="*/ 215227 w 336767"/>
                <a:gd name="connsiteY54" fmla="*/ 281061 h 1164760"/>
                <a:gd name="connsiteX55" fmla="*/ 212695 w 336767"/>
                <a:gd name="connsiteY55" fmla="*/ 278530 h 1164760"/>
                <a:gd name="connsiteX56" fmla="*/ 212695 w 336767"/>
                <a:gd name="connsiteY56" fmla="*/ 275997 h 1164760"/>
                <a:gd name="connsiteX57" fmla="*/ 212695 w 336767"/>
                <a:gd name="connsiteY57" fmla="*/ 273466 h 1164760"/>
                <a:gd name="connsiteX58" fmla="*/ 212695 w 336767"/>
                <a:gd name="connsiteY58" fmla="*/ 268401 h 1164760"/>
                <a:gd name="connsiteX59" fmla="*/ 217760 w 336767"/>
                <a:gd name="connsiteY59" fmla="*/ 268401 h 1164760"/>
                <a:gd name="connsiteX60" fmla="*/ 220291 w 336767"/>
                <a:gd name="connsiteY60" fmla="*/ 268401 h 1164760"/>
                <a:gd name="connsiteX61" fmla="*/ 220291 w 336767"/>
                <a:gd name="connsiteY61" fmla="*/ 270933 h 1164760"/>
                <a:gd name="connsiteX62" fmla="*/ 220291 w 336767"/>
                <a:gd name="connsiteY62" fmla="*/ 273466 h 1164760"/>
                <a:gd name="connsiteX63" fmla="*/ 217760 w 336767"/>
                <a:gd name="connsiteY63" fmla="*/ 273466 h 1164760"/>
                <a:gd name="connsiteX64" fmla="*/ 217760 w 336767"/>
                <a:gd name="connsiteY64" fmla="*/ 275997 h 1164760"/>
                <a:gd name="connsiteX65" fmla="*/ 217760 w 336767"/>
                <a:gd name="connsiteY65" fmla="*/ 278530 h 1164760"/>
                <a:gd name="connsiteX66" fmla="*/ 217760 w 336767"/>
                <a:gd name="connsiteY66" fmla="*/ 281061 h 1164760"/>
                <a:gd name="connsiteX67" fmla="*/ 217760 w 336767"/>
                <a:gd name="connsiteY67" fmla="*/ 283594 h 1164760"/>
                <a:gd name="connsiteX68" fmla="*/ 217760 w 336767"/>
                <a:gd name="connsiteY68" fmla="*/ 289924 h 1164760"/>
                <a:gd name="connsiteX69" fmla="*/ 215227 w 336767"/>
                <a:gd name="connsiteY69" fmla="*/ 289924 h 1164760"/>
                <a:gd name="connsiteX70" fmla="*/ 215227 w 336767"/>
                <a:gd name="connsiteY70" fmla="*/ 292456 h 1164760"/>
                <a:gd name="connsiteX71" fmla="*/ 279795 w 336767"/>
                <a:gd name="connsiteY71" fmla="*/ 121540 h 1164760"/>
                <a:gd name="connsiteX72" fmla="*/ 279795 w 336767"/>
                <a:gd name="connsiteY72" fmla="*/ 124072 h 1164760"/>
                <a:gd name="connsiteX73" fmla="*/ 279795 w 336767"/>
                <a:gd name="connsiteY73" fmla="*/ 126604 h 1164760"/>
                <a:gd name="connsiteX74" fmla="*/ 277263 w 336767"/>
                <a:gd name="connsiteY74" fmla="*/ 129136 h 1164760"/>
                <a:gd name="connsiteX75" fmla="*/ 274732 w 336767"/>
                <a:gd name="connsiteY75" fmla="*/ 129136 h 1164760"/>
                <a:gd name="connsiteX76" fmla="*/ 274732 w 336767"/>
                <a:gd name="connsiteY76" fmla="*/ 131668 h 1164760"/>
                <a:gd name="connsiteX77" fmla="*/ 272199 w 336767"/>
                <a:gd name="connsiteY77" fmla="*/ 134201 h 1164760"/>
                <a:gd name="connsiteX78" fmla="*/ 272199 w 336767"/>
                <a:gd name="connsiteY78" fmla="*/ 136733 h 1164760"/>
                <a:gd name="connsiteX79" fmla="*/ 269667 w 336767"/>
                <a:gd name="connsiteY79" fmla="*/ 139265 h 1164760"/>
                <a:gd name="connsiteX80" fmla="*/ 267135 w 336767"/>
                <a:gd name="connsiteY80" fmla="*/ 144329 h 1164760"/>
                <a:gd name="connsiteX81" fmla="*/ 262071 w 336767"/>
                <a:gd name="connsiteY81" fmla="*/ 149393 h 1164760"/>
                <a:gd name="connsiteX82" fmla="*/ 262071 w 336767"/>
                <a:gd name="connsiteY82" fmla="*/ 151925 h 1164760"/>
                <a:gd name="connsiteX83" fmla="*/ 259539 w 336767"/>
                <a:gd name="connsiteY83" fmla="*/ 151925 h 1164760"/>
                <a:gd name="connsiteX84" fmla="*/ 257007 w 336767"/>
                <a:gd name="connsiteY84" fmla="*/ 151925 h 1164760"/>
                <a:gd name="connsiteX85" fmla="*/ 257007 w 336767"/>
                <a:gd name="connsiteY85" fmla="*/ 154457 h 1164760"/>
                <a:gd name="connsiteX86" fmla="*/ 254474 w 336767"/>
                <a:gd name="connsiteY86" fmla="*/ 154457 h 1164760"/>
                <a:gd name="connsiteX87" fmla="*/ 254474 w 336767"/>
                <a:gd name="connsiteY87" fmla="*/ 156989 h 1164760"/>
                <a:gd name="connsiteX88" fmla="*/ 254474 w 336767"/>
                <a:gd name="connsiteY88" fmla="*/ 159522 h 1164760"/>
                <a:gd name="connsiteX89" fmla="*/ 254474 w 336767"/>
                <a:gd name="connsiteY89" fmla="*/ 162053 h 1164760"/>
                <a:gd name="connsiteX90" fmla="*/ 251942 w 336767"/>
                <a:gd name="connsiteY90" fmla="*/ 162053 h 1164760"/>
                <a:gd name="connsiteX91" fmla="*/ 251942 w 336767"/>
                <a:gd name="connsiteY91" fmla="*/ 156989 h 1164760"/>
                <a:gd name="connsiteX92" fmla="*/ 249411 w 336767"/>
                <a:gd name="connsiteY92" fmla="*/ 159522 h 1164760"/>
                <a:gd name="connsiteX93" fmla="*/ 249411 w 336767"/>
                <a:gd name="connsiteY93" fmla="*/ 162053 h 1164760"/>
                <a:gd name="connsiteX94" fmla="*/ 241814 w 336767"/>
                <a:gd name="connsiteY94" fmla="*/ 168384 h 1164760"/>
                <a:gd name="connsiteX95" fmla="*/ 239282 w 336767"/>
                <a:gd name="connsiteY95" fmla="*/ 168384 h 1164760"/>
                <a:gd name="connsiteX96" fmla="*/ 239282 w 336767"/>
                <a:gd name="connsiteY96" fmla="*/ 165852 h 1164760"/>
                <a:gd name="connsiteX97" fmla="*/ 236750 w 336767"/>
                <a:gd name="connsiteY97" fmla="*/ 168384 h 1164760"/>
                <a:gd name="connsiteX98" fmla="*/ 234218 w 336767"/>
                <a:gd name="connsiteY98" fmla="*/ 168384 h 1164760"/>
                <a:gd name="connsiteX99" fmla="*/ 231686 w 336767"/>
                <a:gd name="connsiteY99" fmla="*/ 170916 h 1164760"/>
                <a:gd name="connsiteX100" fmla="*/ 229154 w 336767"/>
                <a:gd name="connsiteY100" fmla="*/ 170916 h 1164760"/>
                <a:gd name="connsiteX101" fmla="*/ 229154 w 336767"/>
                <a:gd name="connsiteY101" fmla="*/ 173448 h 1164760"/>
                <a:gd name="connsiteX102" fmla="*/ 226621 w 336767"/>
                <a:gd name="connsiteY102" fmla="*/ 175980 h 1164760"/>
                <a:gd name="connsiteX103" fmla="*/ 226621 w 336767"/>
                <a:gd name="connsiteY103" fmla="*/ 178512 h 1164760"/>
                <a:gd name="connsiteX104" fmla="*/ 226621 w 336767"/>
                <a:gd name="connsiteY104" fmla="*/ 183576 h 1164760"/>
                <a:gd name="connsiteX105" fmla="*/ 226621 w 336767"/>
                <a:gd name="connsiteY105" fmla="*/ 186108 h 1164760"/>
                <a:gd name="connsiteX106" fmla="*/ 226621 w 336767"/>
                <a:gd name="connsiteY106" fmla="*/ 188640 h 1164760"/>
                <a:gd name="connsiteX107" fmla="*/ 226621 w 336767"/>
                <a:gd name="connsiteY107" fmla="*/ 193705 h 1164760"/>
                <a:gd name="connsiteX108" fmla="*/ 224090 w 336767"/>
                <a:gd name="connsiteY108" fmla="*/ 198769 h 1164760"/>
                <a:gd name="connsiteX109" fmla="*/ 224090 w 336767"/>
                <a:gd name="connsiteY109" fmla="*/ 201301 h 1164760"/>
                <a:gd name="connsiteX110" fmla="*/ 224090 w 336767"/>
                <a:gd name="connsiteY110" fmla="*/ 203833 h 1164760"/>
                <a:gd name="connsiteX111" fmla="*/ 225356 w 336767"/>
                <a:gd name="connsiteY111" fmla="*/ 203833 h 1164760"/>
                <a:gd name="connsiteX112" fmla="*/ 225356 w 336767"/>
                <a:gd name="connsiteY112" fmla="*/ 206365 h 1164760"/>
                <a:gd name="connsiteX113" fmla="*/ 222823 w 336767"/>
                <a:gd name="connsiteY113" fmla="*/ 206365 h 1164760"/>
                <a:gd name="connsiteX114" fmla="*/ 220291 w 336767"/>
                <a:gd name="connsiteY114" fmla="*/ 211429 h 1164760"/>
                <a:gd name="connsiteX115" fmla="*/ 220291 w 336767"/>
                <a:gd name="connsiteY115" fmla="*/ 217759 h 1164760"/>
                <a:gd name="connsiteX116" fmla="*/ 220291 w 336767"/>
                <a:gd name="connsiteY116" fmla="*/ 220292 h 1164760"/>
                <a:gd name="connsiteX117" fmla="*/ 217760 w 336767"/>
                <a:gd name="connsiteY117" fmla="*/ 220292 h 1164760"/>
                <a:gd name="connsiteX118" fmla="*/ 217760 w 336767"/>
                <a:gd name="connsiteY118" fmla="*/ 225356 h 1164760"/>
                <a:gd name="connsiteX119" fmla="*/ 217760 w 336767"/>
                <a:gd name="connsiteY119" fmla="*/ 227888 h 1164760"/>
                <a:gd name="connsiteX120" fmla="*/ 217760 w 336767"/>
                <a:gd name="connsiteY120" fmla="*/ 230420 h 1164760"/>
                <a:gd name="connsiteX121" fmla="*/ 215227 w 336767"/>
                <a:gd name="connsiteY121" fmla="*/ 230420 h 1164760"/>
                <a:gd name="connsiteX122" fmla="*/ 215227 w 336767"/>
                <a:gd name="connsiteY122" fmla="*/ 232952 h 1164760"/>
                <a:gd name="connsiteX123" fmla="*/ 212695 w 336767"/>
                <a:gd name="connsiteY123" fmla="*/ 235484 h 1164760"/>
                <a:gd name="connsiteX124" fmla="*/ 212695 w 336767"/>
                <a:gd name="connsiteY124" fmla="*/ 238016 h 1164760"/>
                <a:gd name="connsiteX125" fmla="*/ 212695 w 336767"/>
                <a:gd name="connsiteY125" fmla="*/ 240548 h 1164760"/>
                <a:gd name="connsiteX126" fmla="*/ 207631 w 336767"/>
                <a:gd name="connsiteY126" fmla="*/ 254475 h 1164760"/>
                <a:gd name="connsiteX127" fmla="*/ 202567 w 336767"/>
                <a:gd name="connsiteY127" fmla="*/ 263337 h 1164760"/>
                <a:gd name="connsiteX128" fmla="*/ 200035 w 336767"/>
                <a:gd name="connsiteY128" fmla="*/ 263337 h 1164760"/>
                <a:gd name="connsiteX129" fmla="*/ 200035 w 336767"/>
                <a:gd name="connsiteY129" fmla="*/ 260805 h 1164760"/>
                <a:gd name="connsiteX130" fmla="*/ 197503 w 336767"/>
                <a:gd name="connsiteY130" fmla="*/ 260805 h 1164760"/>
                <a:gd name="connsiteX131" fmla="*/ 194970 w 336767"/>
                <a:gd name="connsiteY131" fmla="*/ 263337 h 1164760"/>
                <a:gd name="connsiteX132" fmla="*/ 194970 w 336767"/>
                <a:gd name="connsiteY132" fmla="*/ 265869 h 1164760"/>
                <a:gd name="connsiteX133" fmla="*/ 194970 w 336767"/>
                <a:gd name="connsiteY133" fmla="*/ 268401 h 1164760"/>
                <a:gd name="connsiteX134" fmla="*/ 194970 w 336767"/>
                <a:gd name="connsiteY134" fmla="*/ 273466 h 1164760"/>
                <a:gd name="connsiteX135" fmla="*/ 194970 w 336767"/>
                <a:gd name="connsiteY135" fmla="*/ 275997 h 1164760"/>
                <a:gd name="connsiteX136" fmla="*/ 192439 w 336767"/>
                <a:gd name="connsiteY136" fmla="*/ 278530 h 1164760"/>
                <a:gd name="connsiteX137" fmla="*/ 192439 w 336767"/>
                <a:gd name="connsiteY137" fmla="*/ 283594 h 1164760"/>
                <a:gd name="connsiteX138" fmla="*/ 189907 w 336767"/>
                <a:gd name="connsiteY138" fmla="*/ 289924 h 1164760"/>
                <a:gd name="connsiteX139" fmla="*/ 189907 w 336767"/>
                <a:gd name="connsiteY139" fmla="*/ 292456 h 1164760"/>
                <a:gd name="connsiteX140" fmla="*/ 187374 w 336767"/>
                <a:gd name="connsiteY140" fmla="*/ 298786 h 1164760"/>
                <a:gd name="connsiteX141" fmla="*/ 187374 w 336767"/>
                <a:gd name="connsiteY141" fmla="*/ 303851 h 1164760"/>
                <a:gd name="connsiteX142" fmla="*/ 184842 w 336767"/>
                <a:gd name="connsiteY142" fmla="*/ 306382 h 1164760"/>
                <a:gd name="connsiteX143" fmla="*/ 182310 w 336767"/>
                <a:gd name="connsiteY143" fmla="*/ 312713 h 1164760"/>
                <a:gd name="connsiteX144" fmla="*/ 179778 w 336767"/>
                <a:gd name="connsiteY144" fmla="*/ 319043 h 1164760"/>
                <a:gd name="connsiteX145" fmla="*/ 179778 w 336767"/>
                <a:gd name="connsiteY145" fmla="*/ 321575 h 1164760"/>
                <a:gd name="connsiteX146" fmla="*/ 179778 w 336767"/>
                <a:gd name="connsiteY146" fmla="*/ 324107 h 1164760"/>
                <a:gd name="connsiteX147" fmla="*/ 182310 w 336767"/>
                <a:gd name="connsiteY147" fmla="*/ 329171 h 1164760"/>
                <a:gd name="connsiteX148" fmla="*/ 182310 w 336767"/>
                <a:gd name="connsiteY148" fmla="*/ 334235 h 1164760"/>
                <a:gd name="connsiteX149" fmla="*/ 182310 w 336767"/>
                <a:gd name="connsiteY149" fmla="*/ 336768 h 1164760"/>
                <a:gd name="connsiteX150" fmla="*/ 182310 w 336767"/>
                <a:gd name="connsiteY150" fmla="*/ 339300 h 1164760"/>
                <a:gd name="connsiteX151" fmla="*/ 184842 w 336767"/>
                <a:gd name="connsiteY151" fmla="*/ 341832 h 1164760"/>
                <a:gd name="connsiteX152" fmla="*/ 184842 w 336767"/>
                <a:gd name="connsiteY152" fmla="*/ 344364 h 1164760"/>
                <a:gd name="connsiteX153" fmla="*/ 187374 w 336767"/>
                <a:gd name="connsiteY153" fmla="*/ 344364 h 1164760"/>
                <a:gd name="connsiteX154" fmla="*/ 189907 w 336767"/>
                <a:gd name="connsiteY154" fmla="*/ 344364 h 1164760"/>
                <a:gd name="connsiteX155" fmla="*/ 192439 w 336767"/>
                <a:gd name="connsiteY155" fmla="*/ 349428 h 1164760"/>
                <a:gd name="connsiteX156" fmla="*/ 194970 w 336767"/>
                <a:gd name="connsiteY156" fmla="*/ 351960 h 1164760"/>
                <a:gd name="connsiteX157" fmla="*/ 197503 w 336767"/>
                <a:gd name="connsiteY157" fmla="*/ 357024 h 1164760"/>
                <a:gd name="connsiteX158" fmla="*/ 200035 w 336767"/>
                <a:gd name="connsiteY158" fmla="*/ 359556 h 1164760"/>
                <a:gd name="connsiteX159" fmla="*/ 200035 w 336767"/>
                <a:gd name="connsiteY159" fmla="*/ 362089 h 1164760"/>
                <a:gd name="connsiteX160" fmla="*/ 202567 w 336767"/>
                <a:gd name="connsiteY160" fmla="*/ 362089 h 1164760"/>
                <a:gd name="connsiteX161" fmla="*/ 205099 w 336767"/>
                <a:gd name="connsiteY161" fmla="*/ 362089 h 1164760"/>
                <a:gd name="connsiteX162" fmla="*/ 205099 w 336767"/>
                <a:gd name="connsiteY162" fmla="*/ 364620 h 1164760"/>
                <a:gd name="connsiteX163" fmla="*/ 205099 w 336767"/>
                <a:gd name="connsiteY163" fmla="*/ 367153 h 1164760"/>
                <a:gd name="connsiteX164" fmla="*/ 207631 w 336767"/>
                <a:gd name="connsiteY164" fmla="*/ 367153 h 1164760"/>
                <a:gd name="connsiteX165" fmla="*/ 207631 w 336767"/>
                <a:gd name="connsiteY165" fmla="*/ 369685 h 1164760"/>
                <a:gd name="connsiteX166" fmla="*/ 207631 w 336767"/>
                <a:gd name="connsiteY166" fmla="*/ 372217 h 1164760"/>
                <a:gd name="connsiteX167" fmla="*/ 205099 w 336767"/>
                <a:gd name="connsiteY167" fmla="*/ 377281 h 1164760"/>
                <a:gd name="connsiteX168" fmla="*/ 202567 w 336767"/>
                <a:gd name="connsiteY168" fmla="*/ 379813 h 1164760"/>
                <a:gd name="connsiteX169" fmla="*/ 202567 w 336767"/>
                <a:gd name="connsiteY169" fmla="*/ 382345 h 1164760"/>
                <a:gd name="connsiteX170" fmla="*/ 197503 w 336767"/>
                <a:gd name="connsiteY170" fmla="*/ 388675 h 1164760"/>
                <a:gd name="connsiteX171" fmla="*/ 197503 w 336767"/>
                <a:gd name="connsiteY171" fmla="*/ 391207 h 1164760"/>
                <a:gd name="connsiteX172" fmla="*/ 197503 w 336767"/>
                <a:gd name="connsiteY172" fmla="*/ 396272 h 1164760"/>
                <a:gd name="connsiteX173" fmla="*/ 197503 w 336767"/>
                <a:gd name="connsiteY173" fmla="*/ 398804 h 1164760"/>
                <a:gd name="connsiteX174" fmla="*/ 197503 w 336767"/>
                <a:gd name="connsiteY174" fmla="*/ 403868 h 1164760"/>
                <a:gd name="connsiteX175" fmla="*/ 200035 w 336767"/>
                <a:gd name="connsiteY175" fmla="*/ 403868 h 1164760"/>
                <a:gd name="connsiteX176" fmla="*/ 200035 w 336767"/>
                <a:gd name="connsiteY176" fmla="*/ 401336 h 1164760"/>
                <a:gd name="connsiteX177" fmla="*/ 200035 w 336767"/>
                <a:gd name="connsiteY177" fmla="*/ 403868 h 1164760"/>
                <a:gd name="connsiteX178" fmla="*/ 205099 w 336767"/>
                <a:gd name="connsiteY178" fmla="*/ 406400 h 1164760"/>
                <a:gd name="connsiteX179" fmla="*/ 205099 w 336767"/>
                <a:gd name="connsiteY179" fmla="*/ 412730 h 1164760"/>
                <a:gd name="connsiteX180" fmla="*/ 200035 w 336767"/>
                <a:gd name="connsiteY180" fmla="*/ 424125 h 1164760"/>
                <a:gd name="connsiteX181" fmla="*/ 200035 w 336767"/>
                <a:gd name="connsiteY181" fmla="*/ 426657 h 1164760"/>
                <a:gd name="connsiteX182" fmla="*/ 197503 w 336767"/>
                <a:gd name="connsiteY182" fmla="*/ 424125 h 1164760"/>
                <a:gd name="connsiteX183" fmla="*/ 200035 w 336767"/>
                <a:gd name="connsiteY183" fmla="*/ 426657 h 1164760"/>
                <a:gd name="connsiteX184" fmla="*/ 200035 w 336767"/>
                <a:gd name="connsiteY184" fmla="*/ 431721 h 1164760"/>
                <a:gd name="connsiteX185" fmla="*/ 200035 w 336767"/>
                <a:gd name="connsiteY185" fmla="*/ 438051 h 1164760"/>
                <a:gd name="connsiteX186" fmla="*/ 200035 w 336767"/>
                <a:gd name="connsiteY186" fmla="*/ 443115 h 1164760"/>
                <a:gd name="connsiteX187" fmla="*/ 200035 w 336767"/>
                <a:gd name="connsiteY187" fmla="*/ 445647 h 1164760"/>
                <a:gd name="connsiteX188" fmla="*/ 205099 w 336767"/>
                <a:gd name="connsiteY188" fmla="*/ 450712 h 1164760"/>
                <a:gd name="connsiteX189" fmla="*/ 207631 w 336767"/>
                <a:gd name="connsiteY189" fmla="*/ 453244 h 1164760"/>
                <a:gd name="connsiteX190" fmla="*/ 205099 w 336767"/>
                <a:gd name="connsiteY190" fmla="*/ 450712 h 1164760"/>
                <a:gd name="connsiteX191" fmla="*/ 202567 w 336767"/>
                <a:gd name="connsiteY191" fmla="*/ 450712 h 1164760"/>
                <a:gd name="connsiteX192" fmla="*/ 202567 w 336767"/>
                <a:gd name="connsiteY192" fmla="*/ 453244 h 1164760"/>
                <a:gd name="connsiteX193" fmla="*/ 205099 w 336767"/>
                <a:gd name="connsiteY193" fmla="*/ 455776 h 1164760"/>
                <a:gd name="connsiteX194" fmla="*/ 210163 w 336767"/>
                <a:gd name="connsiteY194" fmla="*/ 464638 h 1164760"/>
                <a:gd name="connsiteX195" fmla="*/ 210163 w 336767"/>
                <a:gd name="connsiteY195" fmla="*/ 467170 h 1164760"/>
                <a:gd name="connsiteX196" fmla="*/ 210163 w 336767"/>
                <a:gd name="connsiteY196" fmla="*/ 472234 h 1164760"/>
                <a:gd name="connsiteX197" fmla="*/ 210163 w 336767"/>
                <a:gd name="connsiteY197" fmla="*/ 474766 h 1164760"/>
                <a:gd name="connsiteX198" fmla="*/ 212695 w 336767"/>
                <a:gd name="connsiteY198" fmla="*/ 481097 h 1164760"/>
                <a:gd name="connsiteX199" fmla="*/ 215227 w 336767"/>
                <a:gd name="connsiteY199" fmla="*/ 486161 h 1164760"/>
                <a:gd name="connsiteX200" fmla="*/ 215227 w 336767"/>
                <a:gd name="connsiteY200" fmla="*/ 488693 h 1164760"/>
                <a:gd name="connsiteX201" fmla="*/ 215227 w 336767"/>
                <a:gd name="connsiteY201" fmla="*/ 491225 h 1164760"/>
                <a:gd name="connsiteX202" fmla="*/ 215227 w 336767"/>
                <a:gd name="connsiteY202" fmla="*/ 493757 h 1164760"/>
                <a:gd name="connsiteX203" fmla="*/ 217760 w 336767"/>
                <a:gd name="connsiteY203" fmla="*/ 493757 h 1164760"/>
                <a:gd name="connsiteX204" fmla="*/ 217760 w 336767"/>
                <a:gd name="connsiteY204" fmla="*/ 496289 h 1164760"/>
                <a:gd name="connsiteX205" fmla="*/ 215227 w 336767"/>
                <a:gd name="connsiteY205" fmla="*/ 498821 h 1164760"/>
                <a:gd name="connsiteX206" fmla="*/ 217760 w 336767"/>
                <a:gd name="connsiteY206" fmla="*/ 501353 h 1164760"/>
                <a:gd name="connsiteX207" fmla="*/ 220291 w 336767"/>
                <a:gd name="connsiteY207" fmla="*/ 503885 h 1164760"/>
                <a:gd name="connsiteX208" fmla="*/ 220291 w 336767"/>
                <a:gd name="connsiteY208" fmla="*/ 506417 h 1164760"/>
                <a:gd name="connsiteX209" fmla="*/ 222823 w 336767"/>
                <a:gd name="connsiteY209" fmla="*/ 506417 h 1164760"/>
                <a:gd name="connsiteX210" fmla="*/ 222823 w 336767"/>
                <a:gd name="connsiteY210" fmla="*/ 508949 h 1164760"/>
                <a:gd name="connsiteX211" fmla="*/ 225356 w 336767"/>
                <a:gd name="connsiteY211" fmla="*/ 508949 h 1164760"/>
                <a:gd name="connsiteX212" fmla="*/ 227888 w 336767"/>
                <a:gd name="connsiteY212" fmla="*/ 508949 h 1164760"/>
                <a:gd name="connsiteX213" fmla="*/ 227888 w 336767"/>
                <a:gd name="connsiteY213" fmla="*/ 511482 h 1164760"/>
                <a:gd name="connsiteX214" fmla="*/ 230420 w 336767"/>
                <a:gd name="connsiteY214" fmla="*/ 511482 h 1164760"/>
                <a:gd name="connsiteX215" fmla="*/ 232952 w 336767"/>
                <a:gd name="connsiteY215" fmla="*/ 511482 h 1164760"/>
                <a:gd name="connsiteX216" fmla="*/ 238016 w 336767"/>
                <a:gd name="connsiteY216" fmla="*/ 517812 h 1164760"/>
                <a:gd name="connsiteX217" fmla="*/ 238016 w 336767"/>
                <a:gd name="connsiteY217" fmla="*/ 522876 h 1164760"/>
                <a:gd name="connsiteX218" fmla="*/ 240548 w 336767"/>
                <a:gd name="connsiteY218" fmla="*/ 522876 h 1164760"/>
                <a:gd name="connsiteX219" fmla="*/ 243081 w 336767"/>
                <a:gd name="connsiteY219" fmla="*/ 522876 h 1164760"/>
                <a:gd name="connsiteX220" fmla="*/ 243081 w 336767"/>
                <a:gd name="connsiteY220" fmla="*/ 527940 h 1164760"/>
                <a:gd name="connsiteX221" fmla="*/ 245612 w 336767"/>
                <a:gd name="connsiteY221" fmla="*/ 530472 h 1164760"/>
                <a:gd name="connsiteX222" fmla="*/ 245612 w 336767"/>
                <a:gd name="connsiteY222" fmla="*/ 533005 h 1164760"/>
                <a:gd name="connsiteX223" fmla="*/ 240548 w 336767"/>
                <a:gd name="connsiteY223" fmla="*/ 538069 h 1164760"/>
                <a:gd name="connsiteX224" fmla="*/ 243081 w 336767"/>
                <a:gd name="connsiteY224" fmla="*/ 538069 h 1164760"/>
                <a:gd name="connsiteX225" fmla="*/ 245612 w 336767"/>
                <a:gd name="connsiteY225" fmla="*/ 538069 h 1164760"/>
                <a:gd name="connsiteX226" fmla="*/ 245612 w 336767"/>
                <a:gd name="connsiteY226" fmla="*/ 540600 h 1164760"/>
                <a:gd name="connsiteX227" fmla="*/ 243081 w 336767"/>
                <a:gd name="connsiteY227" fmla="*/ 543133 h 1164760"/>
                <a:gd name="connsiteX228" fmla="*/ 240548 w 336767"/>
                <a:gd name="connsiteY228" fmla="*/ 545665 h 1164760"/>
                <a:gd name="connsiteX229" fmla="*/ 240548 w 336767"/>
                <a:gd name="connsiteY229" fmla="*/ 548197 h 1164760"/>
                <a:gd name="connsiteX230" fmla="*/ 243081 w 336767"/>
                <a:gd name="connsiteY230" fmla="*/ 548197 h 1164760"/>
                <a:gd name="connsiteX231" fmla="*/ 243081 w 336767"/>
                <a:gd name="connsiteY231" fmla="*/ 550729 h 1164760"/>
                <a:gd name="connsiteX232" fmla="*/ 240548 w 336767"/>
                <a:gd name="connsiteY232" fmla="*/ 555793 h 1164760"/>
                <a:gd name="connsiteX233" fmla="*/ 240548 w 336767"/>
                <a:gd name="connsiteY233" fmla="*/ 558325 h 1164760"/>
                <a:gd name="connsiteX234" fmla="*/ 238016 w 336767"/>
                <a:gd name="connsiteY234" fmla="*/ 560857 h 1164760"/>
                <a:gd name="connsiteX235" fmla="*/ 238016 w 336767"/>
                <a:gd name="connsiteY235" fmla="*/ 563389 h 1164760"/>
                <a:gd name="connsiteX236" fmla="*/ 240548 w 336767"/>
                <a:gd name="connsiteY236" fmla="*/ 565921 h 1164760"/>
                <a:gd name="connsiteX237" fmla="*/ 240548 w 336767"/>
                <a:gd name="connsiteY237" fmla="*/ 570986 h 1164760"/>
                <a:gd name="connsiteX238" fmla="*/ 238016 w 336767"/>
                <a:gd name="connsiteY238" fmla="*/ 573518 h 1164760"/>
                <a:gd name="connsiteX239" fmla="*/ 238016 w 336767"/>
                <a:gd name="connsiteY239" fmla="*/ 578582 h 1164760"/>
                <a:gd name="connsiteX240" fmla="*/ 240548 w 336767"/>
                <a:gd name="connsiteY240" fmla="*/ 581114 h 1164760"/>
                <a:gd name="connsiteX241" fmla="*/ 240548 w 336767"/>
                <a:gd name="connsiteY241" fmla="*/ 586178 h 1164760"/>
                <a:gd name="connsiteX242" fmla="*/ 243081 w 336767"/>
                <a:gd name="connsiteY242" fmla="*/ 591242 h 1164760"/>
                <a:gd name="connsiteX243" fmla="*/ 243081 w 336767"/>
                <a:gd name="connsiteY243" fmla="*/ 607701 h 1164760"/>
                <a:gd name="connsiteX244" fmla="*/ 243081 w 336767"/>
                <a:gd name="connsiteY244" fmla="*/ 612765 h 1164760"/>
                <a:gd name="connsiteX245" fmla="*/ 240548 w 336767"/>
                <a:gd name="connsiteY245" fmla="*/ 615297 h 1164760"/>
                <a:gd name="connsiteX246" fmla="*/ 240548 w 336767"/>
                <a:gd name="connsiteY246" fmla="*/ 617829 h 1164760"/>
                <a:gd name="connsiteX247" fmla="*/ 243081 w 336767"/>
                <a:gd name="connsiteY247" fmla="*/ 617829 h 1164760"/>
                <a:gd name="connsiteX248" fmla="*/ 245612 w 336767"/>
                <a:gd name="connsiteY248" fmla="*/ 624159 h 1164760"/>
                <a:gd name="connsiteX249" fmla="*/ 245612 w 336767"/>
                <a:gd name="connsiteY249" fmla="*/ 626692 h 1164760"/>
                <a:gd name="connsiteX250" fmla="*/ 248144 w 336767"/>
                <a:gd name="connsiteY250" fmla="*/ 626692 h 1164760"/>
                <a:gd name="connsiteX251" fmla="*/ 245612 w 336767"/>
                <a:gd name="connsiteY251" fmla="*/ 626692 h 1164760"/>
                <a:gd name="connsiteX252" fmla="*/ 245612 w 336767"/>
                <a:gd name="connsiteY252" fmla="*/ 629224 h 1164760"/>
                <a:gd name="connsiteX253" fmla="*/ 243081 w 336767"/>
                <a:gd name="connsiteY253" fmla="*/ 635554 h 1164760"/>
                <a:gd name="connsiteX254" fmla="*/ 245612 w 336767"/>
                <a:gd name="connsiteY254" fmla="*/ 635554 h 1164760"/>
                <a:gd name="connsiteX255" fmla="*/ 243081 w 336767"/>
                <a:gd name="connsiteY255" fmla="*/ 644416 h 1164760"/>
                <a:gd name="connsiteX256" fmla="*/ 243081 w 336767"/>
                <a:gd name="connsiteY256" fmla="*/ 649480 h 1164760"/>
                <a:gd name="connsiteX257" fmla="*/ 245612 w 336767"/>
                <a:gd name="connsiteY257" fmla="*/ 652013 h 1164760"/>
                <a:gd name="connsiteX258" fmla="*/ 243081 w 336767"/>
                <a:gd name="connsiteY258" fmla="*/ 657077 h 1164760"/>
                <a:gd name="connsiteX259" fmla="*/ 243081 w 336767"/>
                <a:gd name="connsiteY259" fmla="*/ 659609 h 1164760"/>
                <a:gd name="connsiteX260" fmla="*/ 245612 w 336767"/>
                <a:gd name="connsiteY260" fmla="*/ 662141 h 1164760"/>
                <a:gd name="connsiteX261" fmla="*/ 243081 w 336767"/>
                <a:gd name="connsiteY261" fmla="*/ 662141 h 1164760"/>
                <a:gd name="connsiteX262" fmla="*/ 243081 w 336767"/>
                <a:gd name="connsiteY262" fmla="*/ 664673 h 1164760"/>
                <a:gd name="connsiteX263" fmla="*/ 243081 w 336767"/>
                <a:gd name="connsiteY263" fmla="*/ 667205 h 1164760"/>
                <a:gd name="connsiteX264" fmla="*/ 245612 w 336767"/>
                <a:gd name="connsiteY264" fmla="*/ 676067 h 1164760"/>
                <a:gd name="connsiteX265" fmla="*/ 245612 w 336767"/>
                <a:gd name="connsiteY265" fmla="*/ 678600 h 1164760"/>
                <a:gd name="connsiteX266" fmla="*/ 248144 w 336767"/>
                <a:gd name="connsiteY266" fmla="*/ 681131 h 1164760"/>
                <a:gd name="connsiteX267" fmla="*/ 245612 w 336767"/>
                <a:gd name="connsiteY267" fmla="*/ 683664 h 1164760"/>
                <a:gd name="connsiteX268" fmla="*/ 245612 w 336767"/>
                <a:gd name="connsiteY268" fmla="*/ 686195 h 1164760"/>
                <a:gd name="connsiteX269" fmla="*/ 243081 w 336767"/>
                <a:gd name="connsiteY269" fmla="*/ 686195 h 1164760"/>
                <a:gd name="connsiteX270" fmla="*/ 243081 w 336767"/>
                <a:gd name="connsiteY270" fmla="*/ 688728 h 1164760"/>
                <a:gd name="connsiteX271" fmla="*/ 245612 w 336767"/>
                <a:gd name="connsiteY271" fmla="*/ 691260 h 1164760"/>
                <a:gd name="connsiteX272" fmla="*/ 248144 w 336767"/>
                <a:gd name="connsiteY272" fmla="*/ 688728 h 1164760"/>
                <a:gd name="connsiteX273" fmla="*/ 250676 w 336767"/>
                <a:gd name="connsiteY273" fmla="*/ 688728 h 1164760"/>
                <a:gd name="connsiteX274" fmla="*/ 250676 w 336767"/>
                <a:gd name="connsiteY274" fmla="*/ 693792 h 1164760"/>
                <a:gd name="connsiteX275" fmla="*/ 250676 w 336767"/>
                <a:gd name="connsiteY275" fmla="*/ 696324 h 1164760"/>
                <a:gd name="connsiteX276" fmla="*/ 250676 w 336767"/>
                <a:gd name="connsiteY276" fmla="*/ 698856 h 1164760"/>
                <a:gd name="connsiteX277" fmla="*/ 253209 w 336767"/>
                <a:gd name="connsiteY277" fmla="*/ 698856 h 1164760"/>
                <a:gd name="connsiteX278" fmla="*/ 253209 w 336767"/>
                <a:gd name="connsiteY278" fmla="*/ 701388 h 1164760"/>
                <a:gd name="connsiteX279" fmla="*/ 253209 w 336767"/>
                <a:gd name="connsiteY279" fmla="*/ 710251 h 1164760"/>
                <a:gd name="connsiteX280" fmla="*/ 253209 w 336767"/>
                <a:gd name="connsiteY280" fmla="*/ 712782 h 1164760"/>
                <a:gd name="connsiteX281" fmla="*/ 253209 w 336767"/>
                <a:gd name="connsiteY281" fmla="*/ 715315 h 1164760"/>
                <a:gd name="connsiteX282" fmla="*/ 250676 w 336767"/>
                <a:gd name="connsiteY282" fmla="*/ 720379 h 1164760"/>
                <a:gd name="connsiteX283" fmla="*/ 250676 w 336767"/>
                <a:gd name="connsiteY283" fmla="*/ 722911 h 1164760"/>
                <a:gd name="connsiteX284" fmla="*/ 248144 w 336767"/>
                <a:gd name="connsiteY284" fmla="*/ 727975 h 1164760"/>
                <a:gd name="connsiteX285" fmla="*/ 248144 w 336767"/>
                <a:gd name="connsiteY285" fmla="*/ 733039 h 1164760"/>
                <a:gd name="connsiteX286" fmla="*/ 248144 w 336767"/>
                <a:gd name="connsiteY286" fmla="*/ 735572 h 1164760"/>
                <a:gd name="connsiteX287" fmla="*/ 248144 w 336767"/>
                <a:gd name="connsiteY287" fmla="*/ 738103 h 1164760"/>
                <a:gd name="connsiteX288" fmla="*/ 245612 w 336767"/>
                <a:gd name="connsiteY288" fmla="*/ 744434 h 1164760"/>
                <a:gd name="connsiteX289" fmla="*/ 245612 w 336767"/>
                <a:gd name="connsiteY289" fmla="*/ 746966 h 1164760"/>
                <a:gd name="connsiteX290" fmla="*/ 243081 w 336767"/>
                <a:gd name="connsiteY290" fmla="*/ 746966 h 1164760"/>
                <a:gd name="connsiteX291" fmla="*/ 240548 w 336767"/>
                <a:gd name="connsiteY291" fmla="*/ 749498 h 1164760"/>
                <a:gd name="connsiteX292" fmla="*/ 238016 w 336767"/>
                <a:gd name="connsiteY292" fmla="*/ 752030 h 1164760"/>
                <a:gd name="connsiteX293" fmla="*/ 238016 w 336767"/>
                <a:gd name="connsiteY293" fmla="*/ 754562 h 1164760"/>
                <a:gd name="connsiteX294" fmla="*/ 235484 w 336767"/>
                <a:gd name="connsiteY294" fmla="*/ 757094 h 1164760"/>
                <a:gd name="connsiteX295" fmla="*/ 232952 w 336767"/>
                <a:gd name="connsiteY295" fmla="*/ 762158 h 1164760"/>
                <a:gd name="connsiteX296" fmla="*/ 227888 w 336767"/>
                <a:gd name="connsiteY296" fmla="*/ 767223 h 1164760"/>
                <a:gd name="connsiteX297" fmla="*/ 227888 w 336767"/>
                <a:gd name="connsiteY297" fmla="*/ 769754 h 1164760"/>
                <a:gd name="connsiteX298" fmla="*/ 227888 w 336767"/>
                <a:gd name="connsiteY298" fmla="*/ 772287 h 1164760"/>
                <a:gd name="connsiteX299" fmla="*/ 225356 w 336767"/>
                <a:gd name="connsiteY299" fmla="*/ 777351 h 1164760"/>
                <a:gd name="connsiteX300" fmla="*/ 222823 w 336767"/>
                <a:gd name="connsiteY300" fmla="*/ 779883 h 1164760"/>
                <a:gd name="connsiteX301" fmla="*/ 220291 w 336767"/>
                <a:gd name="connsiteY301" fmla="*/ 784947 h 1164760"/>
                <a:gd name="connsiteX302" fmla="*/ 220291 w 336767"/>
                <a:gd name="connsiteY302" fmla="*/ 787479 h 1164760"/>
                <a:gd name="connsiteX303" fmla="*/ 217760 w 336767"/>
                <a:gd name="connsiteY303" fmla="*/ 787479 h 1164760"/>
                <a:gd name="connsiteX304" fmla="*/ 215227 w 336767"/>
                <a:gd name="connsiteY304" fmla="*/ 790011 h 1164760"/>
                <a:gd name="connsiteX305" fmla="*/ 212695 w 336767"/>
                <a:gd name="connsiteY305" fmla="*/ 792543 h 1164760"/>
                <a:gd name="connsiteX306" fmla="*/ 212695 w 336767"/>
                <a:gd name="connsiteY306" fmla="*/ 795075 h 1164760"/>
                <a:gd name="connsiteX307" fmla="*/ 205099 w 336767"/>
                <a:gd name="connsiteY307" fmla="*/ 797608 h 1164760"/>
                <a:gd name="connsiteX308" fmla="*/ 202567 w 336767"/>
                <a:gd name="connsiteY308" fmla="*/ 800139 h 1164760"/>
                <a:gd name="connsiteX309" fmla="*/ 200035 w 336767"/>
                <a:gd name="connsiteY309" fmla="*/ 802672 h 1164760"/>
                <a:gd name="connsiteX310" fmla="*/ 197503 w 336767"/>
                <a:gd name="connsiteY310" fmla="*/ 805204 h 1164760"/>
                <a:gd name="connsiteX311" fmla="*/ 194970 w 336767"/>
                <a:gd name="connsiteY311" fmla="*/ 807736 h 1164760"/>
                <a:gd name="connsiteX312" fmla="*/ 192439 w 336767"/>
                <a:gd name="connsiteY312" fmla="*/ 807736 h 1164760"/>
                <a:gd name="connsiteX313" fmla="*/ 192439 w 336767"/>
                <a:gd name="connsiteY313" fmla="*/ 810268 h 1164760"/>
                <a:gd name="connsiteX314" fmla="*/ 192439 w 336767"/>
                <a:gd name="connsiteY314" fmla="*/ 812800 h 1164760"/>
                <a:gd name="connsiteX315" fmla="*/ 189907 w 336767"/>
                <a:gd name="connsiteY315" fmla="*/ 815332 h 1164760"/>
                <a:gd name="connsiteX316" fmla="*/ 187374 w 336767"/>
                <a:gd name="connsiteY316" fmla="*/ 815332 h 1164760"/>
                <a:gd name="connsiteX317" fmla="*/ 184842 w 336767"/>
                <a:gd name="connsiteY317" fmla="*/ 817864 h 1164760"/>
                <a:gd name="connsiteX318" fmla="*/ 179778 w 336767"/>
                <a:gd name="connsiteY318" fmla="*/ 817864 h 1164760"/>
                <a:gd name="connsiteX319" fmla="*/ 177246 w 336767"/>
                <a:gd name="connsiteY319" fmla="*/ 817864 h 1164760"/>
                <a:gd name="connsiteX320" fmla="*/ 169649 w 336767"/>
                <a:gd name="connsiteY320" fmla="*/ 822928 h 1164760"/>
                <a:gd name="connsiteX321" fmla="*/ 167118 w 336767"/>
                <a:gd name="connsiteY321" fmla="*/ 822928 h 1164760"/>
                <a:gd name="connsiteX322" fmla="*/ 164586 w 336767"/>
                <a:gd name="connsiteY322" fmla="*/ 825460 h 1164760"/>
                <a:gd name="connsiteX323" fmla="*/ 162053 w 336767"/>
                <a:gd name="connsiteY323" fmla="*/ 825460 h 1164760"/>
                <a:gd name="connsiteX324" fmla="*/ 162053 w 336767"/>
                <a:gd name="connsiteY324" fmla="*/ 827993 h 1164760"/>
                <a:gd name="connsiteX325" fmla="*/ 156989 w 336767"/>
                <a:gd name="connsiteY325" fmla="*/ 827993 h 1164760"/>
                <a:gd name="connsiteX326" fmla="*/ 156989 w 336767"/>
                <a:gd name="connsiteY326" fmla="*/ 830525 h 1164760"/>
                <a:gd name="connsiteX327" fmla="*/ 154457 w 336767"/>
                <a:gd name="connsiteY327" fmla="*/ 830525 h 1164760"/>
                <a:gd name="connsiteX328" fmla="*/ 151925 w 336767"/>
                <a:gd name="connsiteY328" fmla="*/ 830525 h 1164760"/>
                <a:gd name="connsiteX329" fmla="*/ 149393 w 336767"/>
                <a:gd name="connsiteY329" fmla="*/ 830525 h 1164760"/>
                <a:gd name="connsiteX330" fmla="*/ 149393 w 336767"/>
                <a:gd name="connsiteY330" fmla="*/ 833057 h 1164760"/>
                <a:gd name="connsiteX331" fmla="*/ 149393 w 336767"/>
                <a:gd name="connsiteY331" fmla="*/ 833057 h 1164760"/>
                <a:gd name="connsiteX332" fmla="*/ 144329 w 336767"/>
                <a:gd name="connsiteY332" fmla="*/ 838121 h 1164760"/>
                <a:gd name="connsiteX333" fmla="*/ 136733 w 336767"/>
                <a:gd name="connsiteY333" fmla="*/ 843185 h 1164760"/>
                <a:gd name="connsiteX334" fmla="*/ 129137 w 336767"/>
                <a:gd name="connsiteY334" fmla="*/ 848249 h 1164760"/>
                <a:gd name="connsiteX335" fmla="*/ 124072 w 336767"/>
                <a:gd name="connsiteY335" fmla="*/ 853313 h 1164760"/>
                <a:gd name="connsiteX336" fmla="*/ 124072 w 336767"/>
                <a:gd name="connsiteY336" fmla="*/ 855846 h 1164760"/>
                <a:gd name="connsiteX337" fmla="*/ 121540 w 336767"/>
                <a:gd name="connsiteY337" fmla="*/ 858378 h 1164760"/>
                <a:gd name="connsiteX338" fmla="*/ 119008 w 336767"/>
                <a:gd name="connsiteY338" fmla="*/ 860910 h 1164760"/>
                <a:gd name="connsiteX339" fmla="*/ 121540 w 336767"/>
                <a:gd name="connsiteY339" fmla="*/ 860910 h 1164760"/>
                <a:gd name="connsiteX340" fmla="*/ 119008 w 336767"/>
                <a:gd name="connsiteY340" fmla="*/ 863442 h 1164760"/>
                <a:gd name="connsiteX341" fmla="*/ 116476 w 336767"/>
                <a:gd name="connsiteY341" fmla="*/ 868506 h 1164760"/>
                <a:gd name="connsiteX342" fmla="*/ 113944 w 336767"/>
                <a:gd name="connsiteY342" fmla="*/ 873570 h 1164760"/>
                <a:gd name="connsiteX343" fmla="*/ 106347 w 336767"/>
                <a:gd name="connsiteY343" fmla="*/ 879900 h 1164760"/>
                <a:gd name="connsiteX344" fmla="*/ 103816 w 336767"/>
                <a:gd name="connsiteY344" fmla="*/ 882432 h 1164760"/>
                <a:gd name="connsiteX345" fmla="*/ 103816 w 336767"/>
                <a:gd name="connsiteY345" fmla="*/ 884965 h 1164760"/>
                <a:gd name="connsiteX346" fmla="*/ 101283 w 336767"/>
                <a:gd name="connsiteY346" fmla="*/ 890029 h 1164760"/>
                <a:gd name="connsiteX347" fmla="*/ 98751 w 336767"/>
                <a:gd name="connsiteY347" fmla="*/ 892561 h 1164760"/>
                <a:gd name="connsiteX348" fmla="*/ 96219 w 336767"/>
                <a:gd name="connsiteY348" fmla="*/ 895093 h 1164760"/>
                <a:gd name="connsiteX349" fmla="*/ 93687 w 336767"/>
                <a:gd name="connsiteY349" fmla="*/ 897625 h 1164760"/>
                <a:gd name="connsiteX350" fmla="*/ 91155 w 336767"/>
                <a:gd name="connsiteY350" fmla="*/ 900157 h 1164760"/>
                <a:gd name="connsiteX351" fmla="*/ 91155 w 336767"/>
                <a:gd name="connsiteY351" fmla="*/ 897625 h 1164760"/>
                <a:gd name="connsiteX352" fmla="*/ 88623 w 336767"/>
                <a:gd name="connsiteY352" fmla="*/ 897625 h 1164760"/>
                <a:gd name="connsiteX353" fmla="*/ 88623 w 336767"/>
                <a:gd name="connsiteY353" fmla="*/ 895093 h 1164760"/>
                <a:gd name="connsiteX354" fmla="*/ 91155 w 336767"/>
                <a:gd name="connsiteY354" fmla="*/ 895093 h 1164760"/>
                <a:gd name="connsiteX355" fmla="*/ 88623 w 336767"/>
                <a:gd name="connsiteY355" fmla="*/ 895093 h 1164760"/>
                <a:gd name="connsiteX356" fmla="*/ 88623 w 336767"/>
                <a:gd name="connsiteY356" fmla="*/ 897625 h 1164760"/>
                <a:gd name="connsiteX357" fmla="*/ 86091 w 336767"/>
                <a:gd name="connsiteY357" fmla="*/ 900157 h 1164760"/>
                <a:gd name="connsiteX358" fmla="*/ 81026 w 336767"/>
                <a:gd name="connsiteY358" fmla="*/ 902689 h 1164760"/>
                <a:gd name="connsiteX359" fmla="*/ 78495 w 336767"/>
                <a:gd name="connsiteY359" fmla="*/ 905221 h 1164760"/>
                <a:gd name="connsiteX360" fmla="*/ 75963 w 336767"/>
                <a:gd name="connsiteY360" fmla="*/ 905221 h 1164760"/>
                <a:gd name="connsiteX361" fmla="*/ 73430 w 336767"/>
                <a:gd name="connsiteY361" fmla="*/ 907753 h 1164760"/>
                <a:gd name="connsiteX362" fmla="*/ 73430 w 336767"/>
                <a:gd name="connsiteY362" fmla="*/ 910285 h 1164760"/>
                <a:gd name="connsiteX363" fmla="*/ 73430 w 336767"/>
                <a:gd name="connsiteY363" fmla="*/ 912818 h 1164760"/>
                <a:gd name="connsiteX364" fmla="*/ 70898 w 336767"/>
                <a:gd name="connsiteY364" fmla="*/ 915349 h 1164760"/>
                <a:gd name="connsiteX365" fmla="*/ 65834 w 336767"/>
                <a:gd name="connsiteY365" fmla="*/ 921680 h 1164760"/>
                <a:gd name="connsiteX366" fmla="*/ 63302 w 336767"/>
                <a:gd name="connsiteY366" fmla="*/ 924212 h 1164760"/>
                <a:gd name="connsiteX367" fmla="*/ 60770 w 336767"/>
                <a:gd name="connsiteY367" fmla="*/ 926744 h 1164760"/>
                <a:gd name="connsiteX368" fmla="*/ 53174 w 336767"/>
                <a:gd name="connsiteY368" fmla="*/ 933074 h 1164760"/>
                <a:gd name="connsiteX369" fmla="*/ 41779 w 336767"/>
                <a:gd name="connsiteY369" fmla="*/ 941936 h 1164760"/>
                <a:gd name="connsiteX370" fmla="*/ 41779 w 336767"/>
                <a:gd name="connsiteY370" fmla="*/ 947001 h 1164760"/>
                <a:gd name="connsiteX371" fmla="*/ 41779 w 336767"/>
                <a:gd name="connsiteY371" fmla="*/ 952065 h 1164760"/>
                <a:gd name="connsiteX372" fmla="*/ 39247 w 336767"/>
                <a:gd name="connsiteY372" fmla="*/ 960927 h 1164760"/>
                <a:gd name="connsiteX373" fmla="*/ 41779 w 336767"/>
                <a:gd name="connsiteY373" fmla="*/ 967257 h 1164760"/>
                <a:gd name="connsiteX374" fmla="*/ 46844 w 336767"/>
                <a:gd name="connsiteY374" fmla="*/ 972321 h 1164760"/>
                <a:gd name="connsiteX375" fmla="*/ 49375 w 336767"/>
                <a:gd name="connsiteY375" fmla="*/ 972321 h 1164760"/>
                <a:gd name="connsiteX376" fmla="*/ 49375 w 336767"/>
                <a:gd name="connsiteY376" fmla="*/ 974854 h 1164760"/>
                <a:gd name="connsiteX377" fmla="*/ 51907 w 336767"/>
                <a:gd name="connsiteY377" fmla="*/ 977386 h 1164760"/>
                <a:gd name="connsiteX378" fmla="*/ 54440 w 336767"/>
                <a:gd name="connsiteY378" fmla="*/ 982450 h 1164760"/>
                <a:gd name="connsiteX379" fmla="*/ 54440 w 336767"/>
                <a:gd name="connsiteY379" fmla="*/ 984982 h 1164760"/>
                <a:gd name="connsiteX380" fmla="*/ 54440 w 336767"/>
                <a:gd name="connsiteY380" fmla="*/ 990046 h 1164760"/>
                <a:gd name="connsiteX381" fmla="*/ 51907 w 336767"/>
                <a:gd name="connsiteY381" fmla="*/ 990046 h 1164760"/>
                <a:gd name="connsiteX382" fmla="*/ 54440 w 336767"/>
                <a:gd name="connsiteY382" fmla="*/ 998908 h 1164760"/>
                <a:gd name="connsiteX383" fmla="*/ 56972 w 336767"/>
                <a:gd name="connsiteY383" fmla="*/ 1003973 h 1164760"/>
                <a:gd name="connsiteX384" fmla="*/ 56972 w 336767"/>
                <a:gd name="connsiteY384" fmla="*/ 1009037 h 1164760"/>
                <a:gd name="connsiteX385" fmla="*/ 59504 w 336767"/>
                <a:gd name="connsiteY385" fmla="*/ 1009037 h 1164760"/>
                <a:gd name="connsiteX386" fmla="*/ 59504 w 336767"/>
                <a:gd name="connsiteY386" fmla="*/ 1011569 h 1164760"/>
                <a:gd name="connsiteX387" fmla="*/ 59504 w 336767"/>
                <a:gd name="connsiteY387" fmla="*/ 1014101 h 1164760"/>
                <a:gd name="connsiteX388" fmla="*/ 59504 w 336767"/>
                <a:gd name="connsiteY388" fmla="*/ 1016633 h 1164760"/>
                <a:gd name="connsiteX389" fmla="*/ 62036 w 336767"/>
                <a:gd name="connsiteY389" fmla="*/ 1021697 h 1164760"/>
                <a:gd name="connsiteX390" fmla="*/ 62036 w 336767"/>
                <a:gd name="connsiteY390" fmla="*/ 1024229 h 1164760"/>
                <a:gd name="connsiteX391" fmla="*/ 62036 w 336767"/>
                <a:gd name="connsiteY391" fmla="*/ 1029293 h 1164760"/>
                <a:gd name="connsiteX392" fmla="*/ 62036 w 336767"/>
                <a:gd name="connsiteY392" fmla="*/ 1031826 h 1164760"/>
                <a:gd name="connsiteX393" fmla="*/ 62036 w 336767"/>
                <a:gd name="connsiteY393" fmla="*/ 1034358 h 1164760"/>
                <a:gd name="connsiteX394" fmla="*/ 62036 w 336767"/>
                <a:gd name="connsiteY394" fmla="*/ 1039422 h 1164760"/>
                <a:gd name="connsiteX395" fmla="*/ 62036 w 336767"/>
                <a:gd name="connsiteY395" fmla="*/ 1041954 h 1164760"/>
                <a:gd name="connsiteX396" fmla="*/ 62036 w 336767"/>
                <a:gd name="connsiteY396" fmla="*/ 1044486 h 1164760"/>
                <a:gd name="connsiteX397" fmla="*/ 62036 w 336767"/>
                <a:gd name="connsiteY397" fmla="*/ 1047018 h 1164760"/>
                <a:gd name="connsiteX398" fmla="*/ 64568 w 336767"/>
                <a:gd name="connsiteY398" fmla="*/ 1049550 h 1164760"/>
                <a:gd name="connsiteX399" fmla="*/ 64568 w 336767"/>
                <a:gd name="connsiteY399" fmla="*/ 1047018 h 1164760"/>
                <a:gd name="connsiteX400" fmla="*/ 64568 w 336767"/>
                <a:gd name="connsiteY400" fmla="*/ 1044486 h 1164760"/>
                <a:gd name="connsiteX401" fmla="*/ 64568 w 336767"/>
                <a:gd name="connsiteY401" fmla="*/ 1041954 h 1164760"/>
                <a:gd name="connsiteX402" fmla="*/ 64568 w 336767"/>
                <a:gd name="connsiteY402" fmla="*/ 1039422 h 1164760"/>
                <a:gd name="connsiteX403" fmla="*/ 67100 w 336767"/>
                <a:gd name="connsiteY403" fmla="*/ 1036890 h 1164760"/>
                <a:gd name="connsiteX404" fmla="*/ 67100 w 336767"/>
                <a:gd name="connsiteY404" fmla="*/ 1034358 h 1164760"/>
                <a:gd name="connsiteX405" fmla="*/ 69632 w 336767"/>
                <a:gd name="connsiteY405" fmla="*/ 1034358 h 1164760"/>
                <a:gd name="connsiteX406" fmla="*/ 69632 w 336767"/>
                <a:gd name="connsiteY406" fmla="*/ 1039422 h 1164760"/>
                <a:gd name="connsiteX407" fmla="*/ 69632 w 336767"/>
                <a:gd name="connsiteY407" fmla="*/ 1045752 h 1164760"/>
                <a:gd name="connsiteX408" fmla="*/ 69632 w 336767"/>
                <a:gd name="connsiteY408" fmla="*/ 1048284 h 1164760"/>
                <a:gd name="connsiteX409" fmla="*/ 69632 w 336767"/>
                <a:gd name="connsiteY409" fmla="*/ 1050816 h 1164760"/>
                <a:gd name="connsiteX410" fmla="*/ 69632 w 336767"/>
                <a:gd name="connsiteY410" fmla="*/ 1053348 h 1164760"/>
                <a:gd name="connsiteX411" fmla="*/ 67100 w 336767"/>
                <a:gd name="connsiteY411" fmla="*/ 1055880 h 1164760"/>
                <a:gd name="connsiteX412" fmla="*/ 69632 w 336767"/>
                <a:gd name="connsiteY412" fmla="*/ 1062211 h 1164760"/>
                <a:gd name="connsiteX413" fmla="*/ 69632 w 336767"/>
                <a:gd name="connsiteY413" fmla="*/ 1064743 h 1164760"/>
                <a:gd name="connsiteX414" fmla="*/ 72165 w 336767"/>
                <a:gd name="connsiteY414" fmla="*/ 1067275 h 1164760"/>
                <a:gd name="connsiteX415" fmla="*/ 72165 w 336767"/>
                <a:gd name="connsiteY415" fmla="*/ 1072339 h 1164760"/>
                <a:gd name="connsiteX416" fmla="*/ 73430 w 336767"/>
                <a:gd name="connsiteY416" fmla="*/ 1072339 h 1164760"/>
                <a:gd name="connsiteX417" fmla="*/ 73430 w 336767"/>
                <a:gd name="connsiteY417" fmla="*/ 1074871 h 1164760"/>
                <a:gd name="connsiteX418" fmla="*/ 70898 w 336767"/>
                <a:gd name="connsiteY418" fmla="*/ 1077403 h 1164760"/>
                <a:gd name="connsiteX419" fmla="*/ 70898 w 336767"/>
                <a:gd name="connsiteY419" fmla="*/ 1079935 h 1164760"/>
                <a:gd name="connsiteX420" fmla="*/ 70898 w 336767"/>
                <a:gd name="connsiteY420" fmla="*/ 1082467 h 1164760"/>
                <a:gd name="connsiteX421" fmla="*/ 73430 w 336767"/>
                <a:gd name="connsiteY421" fmla="*/ 1082467 h 1164760"/>
                <a:gd name="connsiteX422" fmla="*/ 70898 w 336767"/>
                <a:gd name="connsiteY422" fmla="*/ 1082467 h 1164760"/>
                <a:gd name="connsiteX423" fmla="*/ 70898 w 336767"/>
                <a:gd name="connsiteY423" fmla="*/ 1084999 h 1164760"/>
                <a:gd name="connsiteX424" fmla="*/ 70898 w 336767"/>
                <a:gd name="connsiteY424" fmla="*/ 1087532 h 1164760"/>
                <a:gd name="connsiteX425" fmla="*/ 70898 w 336767"/>
                <a:gd name="connsiteY425" fmla="*/ 1092596 h 1164760"/>
                <a:gd name="connsiteX426" fmla="*/ 68366 w 336767"/>
                <a:gd name="connsiteY426" fmla="*/ 1092596 h 1164760"/>
                <a:gd name="connsiteX427" fmla="*/ 68366 w 336767"/>
                <a:gd name="connsiteY427" fmla="*/ 1097660 h 1164760"/>
                <a:gd name="connsiteX428" fmla="*/ 68366 w 336767"/>
                <a:gd name="connsiteY428" fmla="*/ 1100192 h 1164760"/>
                <a:gd name="connsiteX429" fmla="*/ 65834 w 336767"/>
                <a:gd name="connsiteY429" fmla="*/ 1109054 h 1164760"/>
                <a:gd name="connsiteX430" fmla="*/ 65834 w 336767"/>
                <a:gd name="connsiteY430" fmla="*/ 1111586 h 1164760"/>
                <a:gd name="connsiteX431" fmla="*/ 68366 w 336767"/>
                <a:gd name="connsiteY431" fmla="*/ 1111586 h 1164760"/>
                <a:gd name="connsiteX432" fmla="*/ 70898 w 336767"/>
                <a:gd name="connsiteY432" fmla="*/ 1106522 h 1164760"/>
                <a:gd name="connsiteX433" fmla="*/ 70898 w 336767"/>
                <a:gd name="connsiteY433" fmla="*/ 1103990 h 1164760"/>
                <a:gd name="connsiteX434" fmla="*/ 73430 w 336767"/>
                <a:gd name="connsiteY434" fmla="*/ 1103990 h 1164760"/>
                <a:gd name="connsiteX435" fmla="*/ 73430 w 336767"/>
                <a:gd name="connsiteY435" fmla="*/ 1106522 h 1164760"/>
                <a:gd name="connsiteX436" fmla="*/ 73430 w 336767"/>
                <a:gd name="connsiteY436" fmla="*/ 1109054 h 1164760"/>
                <a:gd name="connsiteX437" fmla="*/ 73430 w 336767"/>
                <a:gd name="connsiteY437" fmla="*/ 1111586 h 1164760"/>
                <a:gd name="connsiteX438" fmla="*/ 70898 w 336767"/>
                <a:gd name="connsiteY438" fmla="*/ 1114119 h 1164760"/>
                <a:gd name="connsiteX439" fmla="*/ 70898 w 336767"/>
                <a:gd name="connsiteY439" fmla="*/ 1116650 h 1164760"/>
                <a:gd name="connsiteX440" fmla="*/ 73430 w 336767"/>
                <a:gd name="connsiteY440" fmla="*/ 1116650 h 1164760"/>
                <a:gd name="connsiteX441" fmla="*/ 70898 w 336767"/>
                <a:gd name="connsiteY441" fmla="*/ 1119183 h 1164760"/>
                <a:gd name="connsiteX442" fmla="*/ 68366 w 336767"/>
                <a:gd name="connsiteY442" fmla="*/ 1124247 h 1164760"/>
                <a:gd name="connsiteX443" fmla="*/ 65834 w 336767"/>
                <a:gd name="connsiteY443" fmla="*/ 1129311 h 1164760"/>
                <a:gd name="connsiteX444" fmla="*/ 63302 w 336767"/>
                <a:gd name="connsiteY444" fmla="*/ 1129311 h 1164760"/>
                <a:gd name="connsiteX445" fmla="*/ 63302 w 336767"/>
                <a:gd name="connsiteY445" fmla="*/ 1131843 h 1164760"/>
                <a:gd name="connsiteX446" fmla="*/ 60770 w 336767"/>
                <a:gd name="connsiteY446" fmla="*/ 1134375 h 1164760"/>
                <a:gd name="connsiteX447" fmla="*/ 60770 w 336767"/>
                <a:gd name="connsiteY447" fmla="*/ 1136907 h 1164760"/>
                <a:gd name="connsiteX448" fmla="*/ 58238 w 336767"/>
                <a:gd name="connsiteY448" fmla="*/ 1139439 h 1164760"/>
                <a:gd name="connsiteX449" fmla="*/ 55705 w 336767"/>
                <a:gd name="connsiteY449" fmla="*/ 1139439 h 1164760"/>
                <a:gd name="connsiteX450" fmla="*/ 55705 w 336767"/>
                <a:gd name="connsiteY450" fmla="*/ 1141971 h 1164760"/>
                <a:gd name="connsiteX451" fmla="*/ 53174 w 336767"/>
                <a:gd name="connsiteY451" fmla="*/ 1141971 h 1164760"/>
                <a:gd name="connsiteX452" fmla="*/ 48110 w 336767"/>
                <a:gd name="connsiteY452" fmla="*/ 1144503 h 1164760"/>
                <a:gd name="connsiteX453" fmla="*/ 43045 w 336767"/>
                <a:gd name="connsiteY453" fmla="*/ 1147036 h 1164760"/>
                <a:gd name="connsiteX454" fmla="*/ 40514 w 336767"/>
                <a:gd name="connsiteY454" fmla="*/ 1147036 h 1164760"/>
                <a:gd name="connsiteX455" fmla="*/ 35449 w 336767"/>
                <a:gd name="connsiteY455" fmla="*/ 1149568 h 1164760"/>
                <a:gd name="connsiteX456" fmla="*/ 32917 w 336767"/>
                <a:gd name="connsiteY456" fmla="*/ 1152100 h 1164760"/>
                <a:gd name="connsiteX457" fmla="*/ 30385 w 336767"/>
                <a:gd name="connsiteY457" fmla="*/ 1152100 h 1164760"/>
                <a:gd name="connsiteX458" fmla="*/ 27853 w 336767"/>
                <a:gd name="connsiteY458" fmla="*/ 1154632 h 1164760"/>
                <a:gd name="connsiteX459" fmla="*/ 22789 w 336767"/>
                <a:gd name="connsiteY459" fmla="*/ 1154632 h 1164760"/>
                <a:gd name="connsiteX460" fmla="*/ 17724 w 336767"/>
                <a:gd name="connsiteY460" fmla="*/ 1157164 h 1164760"/>
                <a:gd name="connsiteX461" fmla="*/ 10128 w 336767"/>
                <a:gd name="connsiteY461" fmla="*/ 1159696 h 1164760"/>
                <a:gd name="connsiteX462" fmla="*/ 7596 w 336767"/>
                <a:gd name="connsiteY462" fmla="*/ 1159696 h 1164760"/>
                <a:gd name="connsiteX463" fmla="*/ 2532 w 336767"/>
                <a:gd name="connsiteY463" fmla="*/ 1164760 h 1164760"/>
                <a:gd name="connsiteX464" fmla="*/ 0 w 336767"/>
                <a:gd name="connsiteY464" fmla="*/ 1145770 h 1164760"/>
                <a:gd name="connsiteX465" fmla="*/ 2532 w 336767"/>
                <a:gd name="connsiteY465" fmla="*/ 1143237 h 1164760"/>
                <a:gd name="connsiteX466" fmla="*/ 5064 w 336767"/>
                <a:gd name="connsiteY466" fmla="*/ 1143237 h 1164760"/>
                <a:gd name="connsiteX467" fmla="*/ 5064 w 336767"/>
                <a:gd name="connsiteY467" fmla="*/ 1140706 h 1164760"/>
                <a:gd name="connsiteX468" fmla="*/ 7596 w 336767"/>
                <a:gd name="connsiteY468" fmla="*/ 1140706 h 1164760"/>
                <a:gd name="connsiteX469" fmla="*/ 10128 w 336767"/>
                <a:gd name="connsiteY469" fmla="*/ 1138173 h 1164760"/>
                <a:gd name="connsiteX470" fmla="*/ 12660 w 336767"/>
                <a:gd name="connsiteY470" fmla="*/ 1135641 h 1164760"/>
                <a:gd name="connsiteX471" fmla="*/ 15193 w 336767"/>
                <a:gd name="connsiteY471" fmla="*/ 1135641 h 1164760"/>
                <a:gd name="connsiteX472" fmla="*/ 15193 w 336767"/>
                <a:gd name="connsiteY472" fmla="*/ 1133109 h 1164760"/>
                <a:gd name="connsiteX473" fmla="*/ 17724 w 336767"/>
                <a:gd name="connsiteY473" fmla="*/ 1133109 h 1164760"/>
                <a:gd name="connsiteX474" fmla="*/ 17724 w 336767"/>
                <a:gd name="connsiteY474" fmla="*/ 1130577 h 1164760"/>
                <a:gd name="connsiteX475" fmla="*/ 20256 w 336767"/>
                <a:gd name="connsiteY475" fmla="*/ 1130577 h 1164760"/>
                <a:gd name="connsiteX476" fmla="*/ 20256 w 336767"/>
                <a:gd name="connsiteY476" fmla="*/ 1128045 h 1164760"/>
                <a:gd name="connsiteX477" fmla="*/ 22789 w 336767"/>
                <a:gd name="connsiteY477" fmla="*/ 1128045 h 1164760"/>
                <a:gd name="connsiteX478" fmla="*/ 22789 w 336767"/>
                <a:gd name="connsiteY478" fmla="*/ 1125513 h 1164760"/>
                <a:gd name="connsiteX479" fmla="*/ 25321 w 336767"/>
                <a:gd name="connsiteY479" fmla="*/ 1125513 h 1164760"/>
                <a:gd name="connsiteX480" fmla="*/ 25321 w 336767"/>
                <a:gd name="connsiteY480" fmla="*/ 1122981 h 1164760"/>
                <a:gd name="connsiteX481" fmla="*/ 27853 w 336767"/>
                <a:gd name="connsiteY481" fmla="*/ 1122981 h 1164760"/>
                <a:gd name="connsiteX482" fmla="*/ 27853 w 336767"/>
                <a:gd name="connsiteY482" fmla="*/ 1120449 h 1164760"/>
                <a:gd name="connsiteX483" fmla="*/ 30385 w 336767"/>
                <a:gd name="connsiteY483" fmla="*/ 1120449 h 1164760"/>
                <a:gd name="connsiteX484" fmla="*/ 30385 w 336767"/>
                <a:gd name="connsiteY484" fmla="*/ 1068541 h 1164760"/>
                <a:gd name="connsiteX485" fmla="*/ 32917 w 336767"/>
                <a:gd name="connsiteY485" fmla="*/ 1068541 h 1164760"/>
                <a:gd name="connsiteX486" fmla="*/ 32917 w 336767"/>
                <a:gd name="connsiteY486" fmla="*/ 1066009 h 1164760"/>
                <a:gd name="connsiteX487" fmla="*/ 35449 w 336767"/>
                <a:gd name="connsiteY487" fmla="*/ 1066009 h 1164760"/>
                <a:gd name="connsiteX488" fmla="*/ 35449 w 336767"/>
                <a:gd name="connsiteY488" fmla="*/ 1063477 h 1164760"/>
                <a:gd name="connsiteX489" fmla="*/ 35449 w 336767"/>
                <a:gd name="connsiteY489" fmla="*/ 1060945 h 1164760"/>
                <a:gd name="connsiteX490" fmla="*/ 37981 w 336767"/>
                <a:gd name="connsiteY490" fmla="*/ 1060945 h 1164760"/>
                <a:gd name="connsiteX491" fmla="*/ 37981 w 336767"/>
                <a:gd name="connsiteY491" fmla="*/ 1058413 h 1164760"/>
                <a:gd name="connsiteX492" fmla="*/ 40514 w 336767"/>
                <a:gd name="connsiteY492" fmla="*/ 1058413 h 1164760"/>
                <a:gd name="connsiteX493" fmla="*/ 40514 w 336767"/>
                <a:gd name="connsiteY493" fmla="*/ 1055880 h 1164760"/>
                <a:gd name="connsiteX494" fmla="*/ 43045 w 336767"/>
                <a:gd name="connsiteY494" fmla="*/ 1053348 h 1164760"/>
                <a:gd name="connsiteX495" fmla="*/ 43045 w 336767"/>
                <a:gd name="connsiteY495" fmla="*/ 1050816 h 1164760"/>
                <a:gd name="connsiteX496" fmla="*/ 43045 w 336767"/>
                <a:gd name="connsiteY496" fmla="*/ 1048284 h 1164760"/>
                <a:gd name="connsiteX497" fmla="*/ 45577 w 336767"/>
                <a:gd name="connsiteY497" fmla="*/ 1048284 h 1164760"/>
                <a:gd name="connsiteX498" fmla="*/ 45577 w 336767"/>
                <a:gd name="connsiteY498" fmla="*/ 1045752 h 1164760"/>
                <a:gd name="connsiteX499" fmla="*/ 45577 w 336767"/>
                <a:gd name="connsiteY499" fmla="*/ 1043220 h 1164760"/>
                <a:gd name="connsiteX500" fmla="*/ 45577 w 336767"/>
                <a:gd name="connsiteY500" fmla="*/ 1043220 h 1164760"/>
                <a:gd name="connsiteX501" fmla="*/ 45577 w 336767"/>
                <a:gd name="connsiteY501" fmla="*/ 1040688 h 1164760"/>
                <a:gd name="connsiteX502" fmla="*/ 45577 w 336767"/>
                <a:gd name="connsiteY502" fmla="*/ 1038156 h 1164760"/>
                <a:gd name="connsiteX503" fmla="*/ 45577 w 336767"/>
                <a:gd name="connsiteY503" fmla="*/ 1035624 h 1164760"/>
                <a:gd name="connsiteX504" fmla="*/ 45577 w 336767"/>
                <a:gd name="connsiteY504" fmla="*/ 1033092 h 1164760"/>
                <a:gd name="connsiteX505" fmla="*/ 43045 w 336767"/>
                <a:gd name="connsiteY505" fmla="*/ 1030560 h 1164760"/>
                <a:gd name="connsiteX506" fmla="*/ 43045 w 336767"/>
                <a:gd name="connsiteY506" fmla="*/ 1028027 h 1164760"/>
                <a:gd name="connsiteX507" fmla="*/ 43045 w 336767"/>
                <a:gd name="connsiteY507" fmla="*/ 1025495 h 1164760"/>
                <a:gd name="connsiteX508" fmla="*/ 40514 w 336767"/>
                <a:gd name="connsiteY508" fmla="*/ 1022963 h 1164760"/>
                <a:gd name="connsiteX509" fmla="*/ 40514 w 336767"/>
                <a:gd name="connsiteY509" fmla="*/ 1020431 h 1164760"/>
                <a:gd name="connsiteX510" fmla="*/ 40514 w 336767"/>
                <a:gd name="connsiteY510" fmla="*/ 1017899 h 1164760"/>
                <a:gd name="connsiteX511" fmla="*/ 37981 w 336767"/>
                <a:gd name="connsiteY511" fmla="*/ 1017899 h 1164760"/>
                <a:gd name="connsiteX512" fmla="*/ 37981 w 336767"/>
                <a:gd name="connsiteY512" fmla="*/ 1017899 h 1164760"/>
                <a:gd name="connsiteX513" fmla="*/ 37981 w 336767"/>
                <a:gd name="connsiteY513" fmla="*/ 1015367 h 1164760"/>
                <a:gd name="connsiteX514" fmla="*/ 35449 w 336767"/>
                <a:gd name="connsiteY514" fmla="*/ 1012835 h 1164760"/>
                <a:gd name="connsiteX515" fmla="*/ 35449 w 336767"/>
                <a:gd name="connsiteY515" fmla="*/ 1010303 h 1164760"/>
                <a:gd name="connsiteX516" fmla="*/ 35449 w 336767"/>
                <a:gd name="connsiteY516" fmla="*/ 1007771 h 1164760"/>
                <a:gd name="connsiteX517" fmla="*/ 35449 w 336767"/>
                <a:gd name="connsiteY517" fmla="*/ 1005239 h 1164760"/>
                <a:gd name="connsiteX518" fmla="*/ 35449 w 336767"/>
                <a:gd name="connsiteY518" fmla="*/ 1002706 h 1164760"/>
                <a:gd name="connsiteX519" fmla="*/ 35449 w 336767"/>
                <a:gd name="connsiteY519" fmla="*/ 1002706 h 1164760"/>
                <a:gd name="connsiteX520" fmla="*/ 35449 w 336767"/>
                <a:gd name="connsiteY520" fmla="*/ 1000175 h 1164760"/>
                <a:gd name="connsiteX521" fmla="*/ 35449 w 336767"/>
                <a:gd name="connsiteY521" fmla="*/ 997642 h 1164760"/>
                <a:gd name="connsiteX522" fmla="*/ 35449 w 336767"/>
                <a:gd name="connsiteY522" fmla="*/ 995110 h 1164760"/>
                <a:gd name="connsiteX523" fmla="*/ 35449 w 336767"/>
                <a:gd name="connsiteY523" fmla="*/ 992578 h 1164760"/>
                <a:gd name="connsiteX524" fmla="*/ 35449 w 336767"/>
                <a:gd name="connsiteY524" fmla="*/ 992578 h 1164760"/>
                <a:gd name="connsiteX525" fmla="*/ 35449 w 336767"/>
                <a:gd name="connsiteY525" fmla="*/ 990046 h 1164760"/>
                <a:gd name="connsiteX526" fmla="*/ 32917 w 336767"/>
                <a:gd name="connsiteY526" fmla="*/ 990046 h 1164760"/>
                <a:gd name="connsiteX527" fmla="*/ 32917 w 336767"/>
                <a:gd name="connsiteY527" fmla="*/ 987514 h 1164760"/>
                <a:gd name="connsiteX528" fmla="*/ 32917 w 336767"/>
                <a:gd name="connsiteY528" fmla="*/ 984982 h 1164760"/>
                <a:gd name="connsiteX529" fmla="*/ 32917 w 336767"/>
                <a:gd name="connsiteY529" fmla="*/ 982450 h 1164760"/>
                <a:gd name="connsiteX530" fmla="*/ 32917 w 336767"/>
                <a:gd name="connsiteY530" fmla="*/ 979918 h 1164760"/>
                <a:gd name="connsiteX531" fmla="*/ 32917 w 336767"/>
                <a:gd name="connsiteY531" fmla="*/ 977386 h 1164760"/>
                <a:gd name="connsiteX532" fmla="*/ 32917 w 336767"/>
                <a:gd name="connsiteY532" fmla="*/ 974854 h 1164760"/>
                <a:gd name="connsiteX533" fmla="*/ 32917 w 336767"/>
                <a:gd name="connsiteY533" fmla="*/ 972321 h 1164760"/>
                <a:gd name="connsiteX534" fmla="*/ 32917 w 336767"/>
                <a:gd name="connsiteY534" fmla="*/ 969790 h 1164760"/>
                <a:gd name="connsiteX535" fmla="*/ 30385 w 336767"/>
                <a:gd name="connsiteY535" fmla="*/ 969790 h 1164760"/>
                <a:gd name="connsiteX536" fmla="*/ 30385 w 336767"/>
                <a:gd name="connsiteY536" fmla="*/ 967257 h 1164760"/>
                <a:gd name="connsiteX537" fmla="*/ 30385 w 336767"/>
                <a:gd name="connsiteY537" fmla="*/ 964725 h 1164760"/>
                <a:gd name="connsiteX538" fmla="*/ 30385 w 336767"/>
                <a:gd name="connsiteY538" fmla="*/ 962193 h 1164760"/>
                <a:gd name="connsiteX539" fmla="*/ 30385 w 336767"/>
                <a:gd name="connsiteY539" fmla="*/ 959661 h 1164760"/>
                <a:gd name="connsiteX540" fmla="*/ 30385 w 336767"/>
                <a:gd name="connsiteY540" fmla="*/ 957129 h 1164760"/>
                <a:gd name="connsiteX541" fmla="*/ 30385 w 336767"/>
                <a:gd name="connsiteY541" fmla="*/ 954597 h 1164760"/>
                <a:gd name="connsiteX542" fmla="*/ 30385 w 336767"/>
                <a:gd name="connsiteY542" fmla="*/ 954597 h 1164760"/>
                <a:gd name="connsiteX543" fmla="*/ 30385 w 336767"/>
                <a:gd name="connsiteY543" fmla="*/ 952065 h 1164760"/>
                <a:gd name="connsiteX544" fmla="*/ 30385 w 336767"/>
                <a:gd name="connsiteY544" fmla="*/ 949533 h 1164760"/>
                <a:gd name="connsiteX545" fmla="*/ 27853 w 336767"/>
                <a:gd name="connsiteY545" fmla="*/ 919148 h 1164760"/>
                <a:gd name="connsiteX546" fmla="*/ 27853 w 336767"/>
                <a:gd name="connsiteY546" fmla="*/ 916616 h 1164760"/>
                <a:gd name="connsiteX547" fmla="*/ 27853 w 336767"/>
                <a:gd name="connsiteY547" fmla="*/ 914083 h 1164760"/>
                <a:gd name="connsiteX548" fmla="*/ 27853 w 336767"/>
                <a:gd name="connsiteY548" fmla="*/ 911551 h 1164760"/>
                <a:gd name="connsiteX549" fmla="*/ 27853 w 336767"/>
                <a:gd name="connsiteY549" fmla="*/ 909019 h 1164760"/>
                <a:gd name="connsiteX550" fmla="*/ 27853 w 336767"/>
                <a:gd name="connsiteY550" fmla="*/ 906487 h 1164760"/>
                <a:gd name="connsiteX551" fmla="*/ 27853 w 336767"/>
                <a:gd name="connsiteY551" fmla="*/ 903955 h 1164760"/>
                <a:gd name="connsiteX552" fmla="*/ 27853 w 336767"/>
                <a:gd name="connsiteY552" fmla="*/ 903955 h 1164760"/>
                <a:gd name="connsiteX553" fmla="*/ 27853 w 336767"/>
                <a:gd name="connsiteY553" fmla="*/ 901423 h 1164760"/>
                <a:gd name="connsiteX554" fmla="*/ 27853 w 336767"/>
                <a:gd name="connsiteY554" fmla="*/ 898891 h 1164760"/>
                <a:gd name="connsiteX555" fmla="*/ 27853 w 336767"/>
                <a:gd name="connsiteY555" fmla="*/ 896359 h 1164760"/>
                <a:gd name="connsiteX556" fmla="*/ 27853 w 336767"/>
                <a:gd name="connsiteY556" fmla="*/ 893827 h 1164760"/>
                <a:gd name="connsiteX557" fmla="*/ 27853 w 336767"/>
                <a:gd name="connsiteY557" fmla="*/ 891295 h 1164760"/>
                <a:gd name="connsiteX558" fmla="*/ 27853 w 336767"/>
                <a:gd name="connsiteY558" fmla="*/ 888762 h 1164760"/>
                <a:gd name="connsiteX559" fmla="*/ 27853 w 336767"/>
                <a:gd name="connsiteY559" fmla="*/ 886231 h 1164760"/>
                <a:gd name="connsiteX560" fmla="*/ 27853 w 336767"/>
                <a:gd name="connsiteY560" fmla="*/ 883698 h 1164760"/>
                <a:gd name="connsiteX561" fmla="*/ 27853 w 336767"/>
                <a:gd name="connsiteY561" fmla="*/ 881167 h 1164760"/>
                <a:gd name="connsiteX562" fmla="*/ 27853 w 336767"/>
                <a:gd name="connsiteY562" fmla="*/ 878634 h 1164760"/>
                <a:gd name="connsiteX563" fmla="*/ 30385 w 336767"/>
                <a:gd name="connsiteY563" fmla="*/ 878634 h 1164760"/>
                <a:gd name="connsiteX564" fmla="*/ 30385 w 336767"/>
                <a:gd name="connsiteY564" fmla="*/ 878634 h 1164760"/>
                <a:gd name="connsiteX565" fmla="*/ 30385 w 336767"/>
                <a:gd name="connsiteY565" fmla="*/ 876102 h 1164760"/>
                <a:gd name="connsiteX566" fmla="*/ 30385 w 336767"/>
                <a:gd name="connsiteY566" fmla="*/ 873570 h 1164760"/>
                <a:gd name="connsiteX567" fmla="*/ 30385 w 336767"/>
                <a:gd name="connsiteY567" fmla="*/ 871038 h 1164760"/>
                <a:gd name="connsiteX568" fmla="*/ 32917 w 336767"/>
                <a:gd name="connsiteY568" fmla="*/ 871038 h 1164760"/>
                <a:gd name="connsiteX569" fmla="*/ 32917 w 336767"/>
                <a:gd name="connsiteY569" fmla="*/ 868506 h 1164760"/>
                <a:gd name="connsiteX570" fmla="*/ 32917 w 336767"/>
                <a:gd name="connsiteY570" fmla="*/ 865974 h 1164760"/>
                <a:gd name="connsiteX571" fmla="*/ 35449 w 336767"/>
                <a:gd name="connsiteY571" fmla="*/ 863442 h 1164760"/>
                <a:gd name="connsiteX572" fmla="*/ 35449 w 336767"/>
                <a:gd name="connsiteY572" fmla="*/ 860910 h 1164760"/>
                <a:gd name="connsiteX573" fmla="*/ 35449 w 336767"/>
                <a:gd name="connsiteY573" fmla="*/ 858378 h 1164760"/>
                <a:gd name="connsiteX574" fmla="*/ 37981 w 336767"/>
                <a:gd name="connsiteY574" fmla="*/ 858378 h 1164760"/>
                <a:gd name="connsiteX575" fmla="*/ 37981 w 336767"/>
                <a:gd name="connsiteY575" fmla="*/ 855846 h 1164760"/>
                <a:gd name="connsiteX576" fmla="*/ 37981 w 336767"/>
                <a:gd name="connsiteY576" fmla="*/ 853313 h 1164760"/>
                <a:gd name="connsiteX577" fmla="*/ 40514 w 336767"/>
                <a:gd name="connsiteY577" fmla="*/ 850781 h 1164760"/>
                <a:gd name="connsiteX578" fmla="*/ 40514 w 336767"/>
                <a:gd name="connsiteY578" fmla="*/ 848249 h 1164760"/>
                <a:gd name="connsiteX579" fmla="*/ 43045 w 336767"/>
                <a:gd name="connsiteY579" fmla="*/ 848249 h 1164760"/>
                <a:gd name="connsiteX580" fmla="*/ 43045 w 336767"/>
                <a:gd name="connsiteY580" fmla="*/ 845717 h 1164760"/>
                <a:gd name="connsiteX581" fmla="*/ 43045 w 336767"/>
                <a:gd name="connsiteY581" fmla="*/ 843185 h 1164760"/>
                <a:gd name="connsiteX582" fmla="*/ 45577 w 336767"/>
                <a:gd name="connsiteY582" fmla="*/ 843185 h 1164760"/>
                <a:gd name="connsiteX583" fmla="*/ 45577 w 336767"/>
                <a:gd name="connsiteY583" fmla="*/ 840653 h 1164760"/>
                <a:gd name="connsiteX584" fmla="*/ 45577 w 336767"/>
                <a:gd name="connsiteY584" fmla="*/ 838121 h 1164760"/>
                <a:gd name="connsiteX585" fmla="*/ 48110 w 336767"/>
                <a:gd name="connsiteY585" fmla="*/ 838121 h 1164760"/>
                <a:gd name="connsiteX586" fmla="*/ 48110 w 336767"/>
                <a:gd name="connsiteY586" fmla="*/ 835589 h 1164760"/>
                <a:gd name="connsiteX587" fmla="*/ 50642 w 336767"/>
                <a:gd name="connsiteY587" fmla="*/ 835589 h 1164760"/>
                <a:gd name="connsiteX588" fmla="*/ 50642 w 336767"/>
                <a:gd name="connsiteY588" fmla="*/ 833057 h 1164760"/>
                <a:gd name="connsiteX589" fmla="*/ 53174 w 336767"/>
                <a:gd name="connsiteY589" fmla="*/ 830525 h 1164760"/>
                <a:gd name="connsiteX590" fmla="*/ 53174 w 336767"/>
                <a:gd name="connsiteY590" fmla="*/ 827993 h 1164760"/>
                <a:gd name="connsiteX591" fmla="*/ 55705 w 336767"/>
                <a:gd name="connsiteY591" fmla="*/ 827993 h 1164760"/>
                <a:gd name="connsiteX592" fmla="*/ 55705 w 336767"/>
                <a:gd name="connsiteY592" fmla="*/ 825460 h 1164760"/>
                <a:gd name="connsiteX593" fmla="*/ 58238 w 336767"/>
                <a:gd name="connsiteY593" fmla="*/ 825460 h 1164760"/>
                <a:gd name="connsiteX594" fmla="*/ 58238 w 336767"/>
                <a:gd name="connsiteY594" fmla="*/ 827993 h 1164760"/>
                <a:gd name="connsiteX595" fmla="*/ 60770 w 336767"/>
                <a:gd name="connsiteY595" fmla="*/ 827993 h 1164760"/>
                <a:gd name="connsiteX596" fmla="*/ 60770 w 336767"/>
                <a:gd name="connsiteY596" fmla="*/ 825460 h 1164760"/>
                <a:gd name="connsiteX597" fmla="*/ 63302 w 336767"/>
                <a:gd name="connsiteY597" fmla="*/ 825460 h 1164760"/>
                <a:gd name="connsiteX598" fmla="*/ 63302 w 336767"/>
                <a:gd name="connsiteY598" fmla="*/ 822928 h 1164760"/>
                <a:gd name="connsiteX599" fmla="*/ 65834 w 336767"/>
                <a:gd name="connsiteY599" fmla="*/ 822928 h 1164760"/>
                <a:gd name="connsiteX600" fmla="*/ 65834 w 336767"/>
                <a:gd name="connsiteY600" fmla="*/ 820396 h 1164760"/>
                <a:gd name="connsiteX601" fmla="*/ 68366 w 336767"/>
                <a:gd name="connsiteY601" fmla="*/ 820396 h 1164760"/>
                <a:gd name="connsiteX602" fmla="*/ 68366 w 336767"/>
                <a:gd name="connsiteY602" fmla="*/ 817864 h 1164760"/>
                <a:gd name="connsiteX603" fmla="*/ 70898 w 336767"/>
                <a:gd name="connsiteY603" fmla="*/ 817864 h 1164760"/>
                <a:gd name="connsiteX604" fmla="*/ 73430 w 336767"/>
                <a:gd name="connsiteY604" fmla="*/ 815332 h 1164760"/>
                <a:gd name="connsiteX605" fmla="*/ 75963 w 336767"/>
                <a:gd name="connsiteY605" fmla="*/ 815332 h 1164760"/>
                <a:gd name="connsiteX606" fmla="*/ 75963 w 336767"/>
                <a:gd name="connsiteY606" fmla="*/ 812800 h 1164760"/>
                <a:gd name="connsiteX607" fmla="*/ 78495 w 336767"/>
                <a:gd name="connsiteY607" fmla="*/ 812800 h 1164760"/>
                <a:gd name="connsiteX608" fmla="*/ 81026 w 336767"/>
                <a:gd name="connsiteY608" fmla="*/ 812800 h 1164760"/>
                <a:gd name="connsiteX609" fmla="*/ 81026 w 336767"/>
                <a:gd name="connsiteY609" fmla="*/ 810268 h 1164760"/>
                <a:gd name="connsiteX610" fmla="*/ 83559 w 336767"/>
                <a:gd name="connsiteY610" fmla="*/ 810268 h 1164760"/>
                <a:gd name="connsiteX611" fmla="*/ 86091 w 336767"/>
                <a:gd name="connsiteY611" fmla="*/ 810268 h 1164760"/>
                <a:gd name="connsiteX612" fmla="*/ 86091 w 336767"/>
                <a:gd name="connsiteY612" fmla="*/ 807736 h 1164760"/>
                <a:gd name="connsiteX613" fmla="*/ 88623 w 336767"/>
                <a:gd name="connsiteY613" fmla="*/ 807736 h 1164760"/>
                <a:gd name="connsiteX614" fmla="*/ 91155 w 336767"/>
                <a:gd name="connsiteY614" fmla="*/ 807736 h 1164760"/>
                <a:gd name="connsiteX615" fmla="*/ 93687 w 336767"/>
                <a:gd name="connsiteY615" fmla="*/ 805204 h 1164760"/>
                <a:gd name="connsiteX616" fmla="*/ 96219 w 336767"/>
                <a:gd name="connsiteY616" fmla="*/ 805204 h 1164760"/>
                <a:gd name="connsiteX617" fmla="*/ 98751 w 336767"/>
                <a:gd name="connsiteY617" fmla="*/ 805204 h 1164760"/>
                <a:gd name="connsiteX618" fmla="*/ 101283 w 336767"/>
                <a:gd name="connsiteY618" fmla="*/ 802672 h 1164760"/>
                <a:gd name="connsiteX619" fmla="*/ 103816 w 336767"/>
                <a:gd name="connsiteY619" fmla="*/ 802672 h 1164760"/>
                <a:gd name="connsiteX620" fmla="*/ 106347 w 336767"/>
                <a:gd name="connsiteY620" fmla="*/ 802672 h 1164760"/>
                <a:gd name="connsiteX621" fmla="*/ 108879 w 336767"/>
                <a:gd name="connsiteY621" fmla="*/ 802672 h 1164760"/>
                <a:gd name="connsiteX622" fmla="*/ 108879 w 336767"/>
                <a:gd name="connsiteY622" fmla="*/ 802672 h 1164760"/>
                <a:gd name="connsiteX623" fmla="*/ 111412 w 336767"/>
                <a:gd name="connsiteY623" fmla="*/ 802672 h 1164760"/>
                <a:gd name="connsiteX624" fmla="*/ 113944 w 336767"/>
                <a:gd name="connsiteY624" fmla="*/ 802672 h 1164760"/>
                <a:gd name="connsiteX625" fmla="*/ 116476 w 336767"/>
                <a:gd name="connsiteY625" fmla="*/ 800139 h 1164760"/>
                <a:gd name="connsiteX626" fmla="*/ 119008 w 336767"/>
                <a:gd name="connsiteY626" fmla="*/ 800139 h 1164760"/>
                <a:gd name="connsiteX627" fmla="*/ 121540 w 336767"/>
                <a:gd name="connsiteY627" fmla="*/ 800139 h 1164760"/>
                <a:gd name="connsiteX628" fmla="*/ 121540 w 336767"/>
                <a:gd name="connsiteY628" fmla="*/ 797608 h 1164760"/>
                <a:gd name="connsiteX629" fmla="*/ 124072 w 336767"/>
                <a:gd name="connsiteY629" fmla="*/ 797608 h 1164760"/>
                <a:gd name="connsiteX630" fmla="*/ 126604 w 336767"/>
                <a:gd name="connsiteY630" fmla="*/ 797608 h 1164760"/>
                <a:gd name="connsiteX631" fmla="*/ 129137 w 336767"/>
                <a:gd name="connsiteY631" fmla="*/ 795075 h 1164760"/>
                <a:gd name="connsiteX632" fmla="*/ 131668 w 336767"/>
                <a:gd name="connsiteY632" fmla="*/ 795075 h 1164760"/>
                <a:gd name="connsiteX633" fmla="*/ 134200 w 336767"/>
                <a:gd name="connsiteY633" fmla="*/ 792543 h 1164760"/>
                <a:gd name="connsiteX634" fmla="*/ 136733 w 336767"/>
                <a:gd name="connsiteY634" fmla="*/ 792543 h 1164760"/>
                <a:gd name="connsiteX635" fmla="*/ 136733 w 336767"/>
                <a:gd name="connsiteY635" fmla="*/ 790011 h 1164760"/>
                <a:gd name="connsiteX636" fmla="*/ 139265 w 336767"/>
                <a:gd name="connsiteY636" fmla="*/ 790011 h 1164760"/>
                <a:gd name="connsiteX637" fmla="*/ 141797 w 336767"/>
                <a:gd name="connsiteY637" fmla="*/ 790011 h 1164760"/>
                <a:gd name="connsiteX638" fmla="*/ 141797 w 336767"/>
                <a:gd name="connsiteY638" fmla="*/ 787479 h 1164760"/>
                <a:gd name="connsiteX639" fmla="*/ 144329 w 336767"/>
                <a:gd name="connsiteY639" fmla="*/ 787479 h 1164760"/>
                <a:gd name="connsiteX640" fmla="*/ 146861 w 336767"/>
                <a:gd name="connsiteY640" fmla="*/ 784947 h 1164760"/>
                <a:gd name="connsiteX641" fmla="*/ 149393 w 336767"/>
                <a:gd name="connsiteY641" fmla="*/ 784947 h 1164760"/>
                <a:gd name="connsiteX642" fmla="*/ 151925 w 336767"/>
                <a:gd name="connsiteY642" fmla="*/ 782415 h 1164760"/>
                <a:gd name="connsiteX643" fmla="*/ 154457 w 336767"/>
                <a:gd name="connsiteY643" fmla="*/ 782415 h 1164760"/>
                <a:gd name="connsiteX644" fmla="*/ 154457 w 336767"/>
                <a:gd name="connsiteY644" fmla="*/ 779883 h 1164760"/>
                <a:gd name="connsiteX645" fmla="*/ 156989 w 336767"/>
                <a:gd name="connsiteY645" fmla="*/ 779883 h 1164760"/>
                <a:gd name="connsiteX646" fmla="*/ 159521 w 336767"/>
                <a:gd name="connsiteY646" fmla="*/ 779883 h 1164760"/>
                <a:gd name="connsiteX647" fmla="*/ 159521 w 336767"/>
                <a:gd name="connsiteY647" fmla="*/ 777351 h 1164760"/>
                <a:gd name="connsiteX648" fmla="*/ 162053 w 336767"/>
                <a:gd name="connsiteY648" fmla="*/ 777351 h 1164760"/>
                <a:gd name="connsiteX649" fmla="*/ 164586 w 336767"/>
                <a:gd name="connsiteY649" fmla="*/ 774819 h 1164760"/>
                <a:gd name="connsiteX650" fmla="*/ 167118 w 336767"/>
                <a:gd name="connsiteY650" fmla="*/ 774819 h 1164760"/>
                <a:gd name="connsiteX651" fmla="*/ 167118 w 336767"/>
                <a:gd name="connsiteY651" fmla="*/ 772287 h 1164760"/>
                <a:gd name="connsiteX652" fmla="*/ 169649 w 336767"/>
                <a:gd name="connsiteY652" fmla="*/ 772287 h 1164760"/>
                <a:gd name="connsiteX653" fmla="*/ 172182 w 336767"/>
                <a:gd name="connsiteY653" fmla="*/ 769754 h 1164760"/>
                <a:gd name="connsiteX654" fmla="*/ 174714 w 336767"/>
                <a:gd name="connsiteY654" fmla="*/ 769754 h 1164760"/>
                <a:gd name="connsiteX655" fmla="*/ 174714 w 336767"/>
                <a:gd name="connsiteY655" fmla="*/ 767223 h 1164760"/>
                <a:gd name="connsiteX656" fmla="*/ 177246 w 336767"/>
                <a:gd name="connsiteY656" fmla="*/ 767223 h 1164760"/>
                <a:gd name="connsiteX657" fmla="*/ 179778 w 336767"/>
                <a:gd name="connsiteY657" fmla="*/ 764690 h 1164760"/>
                <a:gd name="connsiteX658" fmla="*/ 182310 w 336767"/>
                <a:gd name="connsiteY658" fmla="*/ 764690 h 1164760"/>
                <a:gd name="connsiteX659" fmla="*/ 182310 w 336767"/>
                <a:gd name="connsiteY659" fmla="*/ 762158 h 1164760"/>
                <a:gd name="connsiteX660" fmla="*/ 184842 w 336767"/>
                <a:gd name="connsiteY660" fmla="*/ 762158 h 1164760"/>
                <a:gd name="connsiteX661" fmla="*/ 184842 w 336767"/>
                <a:gd name="connsiteY661" fmla="*/ 759626 h 1164760"/>
                <a:gd name="connsiteX662" fmla="*/ 187374 w 336767"/>
                <a:gd name="connsiteY662" fmla="*/ 759626 h 1164760"/>
                <a:gd name="connsiteX663" fmla="*/ 189907 w 336767"/>
                <a:gd name="connsiteY663" fmla="*/ 757094 h 1164760"/>
                <a:gd name="connsiteX664" fmla="*/ 192439 w 336767"/>
                <a:gd name="connsiteY664" fmla="*/ 754562 h 1164760"/>
                <a:gd name="connsiteX665" fmla="*/ 194970 w 336767"/>
                <a:gd name="connsiteY665" fmla="*/ 754562 h 1164760"/>
                <a:gd name="connsiteX666" fmla="*/ 194970 w 336767"/>
                <a:gd name="connsiteY666" fmla="*/ 752030 h 1164760"/>
                <a:gd name="connsiteX667" fmla="*/ 197503 w 336767"/>
                <a:gd name="connsiteY667" fmla="*/ 752030 h 1164760"/>
                <a:gd name="connsiteX668" fmla="*/ 197503 w 336767"/>
                <a:gd name="connsiteY668" fmla="*/ 749498 h 1164760"/>
                <a:gd name="connsiteX669" fmla="*/ 200035 w 336767"/>
                <a:gd name="connsiteY669" fmla="*/ 749498 h 1164760"/>
                <a:gd name="connsiteX670" fmla="*/ 200035 w 336767"/>
                <a:gd name="connsiteY670" fmla="*/ 752030 h 1164760"/>
                <a:gd name="connsiteX671" fmla="*/ 202567 w 336767"/>
                <a:gd name="connsiteY671" fmla="*/ 752030 h 1164760"/>
                <a:gd name="connsiteX672" fmla="*/ 202567 w 336767"/>
                <a:gd name="connsiteY672" fmla="*/ 749498 h 1164760"/>
                <a:gd name="connsiteX673" fmla="*/ 205099 w 336767"/>
                <a:gd name="connsiteY673" fmla="*/ 749498 h 1164760"/>
                <a:gd name="connsiteX674" fmla="*/ 205099 w 336767"/>
                <a:gd name="connsiteY674" fmla="*/ 746966 h 1164760"/>
                <a:gd name="connsiteX675" fmla="*/ 207631 w 336767"/>
                <a:gd name="connsiteY675" fmla="*/ 744434 h 1164760"/>
                <a:gd name="connsiteX676" fmla="*/ 207631 w 336767"/>
                <a:gd name="connsiteY676" fmla="*/ 741902 h 1164760"/>
                <a:gd name="connsiteX677" fmla="*/ 210163 w 336767"/>
                <a:gd name="connsiteY677" fmla="*/ 741902 h 1164760"/>
                <a:gd name="connsiteX678" fmla="*/ 210163 w 336767"/>
                <a:gd name="connsiteY678" fmla="*/ 739369 h 1164760"/>
                <a:gd name="connsiteX679" fmla="*/ 212695 w 336767"/>
                <a:gd name="connsiteY679" fmla="*/ 736837 h 1164760"/>
                <a:gd name="connsiteX680" fmla="*/ 212695 w 336767"/>
                <a:gd name="connsiteY680" fmla="*/ 734305 h 1164760"/>
                <a:gd name="connsiteX681" fmla="*/ 215227 w 336767"/>
                <a:gd name="connsiteY681" fmla="*/ 731773 h 1164760"/>
                <a:gd name="connsiteX682" fmla="*/ 215227 w 336767"/>
                <a:gd name="connsiteY682" fmla="*/ 729241 h 1164760"/>
                <a:gd name="connsiteX683" fmla="*/ 217760 w 336767"/>
                <a:gd name="connsiteY683" fmla="*/ 726709 h 1164760"/>
                <a:gd name="connsiteX684" fmla="*/ 217760 w 336767"/>
                <a:gd name="connsiteY684" fmla="*/ 726709 h 1164760"/>
                <a:gd name="connsiteX685" fmla="*/ 220291 w 336767"/>
                <a:gd name="connsiteY685" fmla="*/ 724177 h 1164760"/>
                <a:gd name="connsiteX686" fmla="*/ 220291 w 336767"/>
                <a:gd name="connsiteY686" fmla="*/ 721645 h 1164760"/>
                <a:gd name="connsiteX687" fmla="*/ 220291 w 336767"/>
                <a:gd name="connsiteY687" fmla="*/ 719113 h 1164760"/>
                <a:gd name="connsiteX688" fmla="*/ 220291 w 336767"/>
                <a:gd name="connsiteY688" fmla="*/ 716581 h 1164760"/>
                <a:gd name="connsiteX689" fmla="*/ 222823 w 336767"/>
                <a:gd name="connsiteY689" fmla="*/ 716581 h 1164760"/>
                <a:gd name="connsiteX690" fmla="*/ 222823 w 336767"/>
                <a:gd name="connsiteY690" fmla="*/ 714049 h 1164760"/>
                <a:gd name="connsiteX691" fmla="*/ 222823 w 336767"/>
                <a:gd name="connsiteY691" fmla="*/ 711516 h 1164760"/>
                <a:gd name="connsiteX692" fmla="*/ 222823 w 336767"/>
                <a:gd name="connsiteY692" fmla="*/ 708985 h 1164760"/>
                <a:gd name="connsiteX693" fmla="*/ 225356 w 336767"/>
                <a:gd name="connsiteY693" fmla="*/ 708985 h 1164760"/>
                <a:gd name="connsiteX694" fmla="*/ 225356 w 336767"/>
                <a:gd name="connsiteY694" fmla="*/ 706452 h 1164760"/>
                <a:gd name="connsiteX695" fmla="*/ 225356 w 336767"/>
                <a:gd name="connsiteY695" fmla="*/ 703920 h 1164760"/>
                <a:gd name="connsiteX696" fmla="*/ 225356 w 336767"/>
                <a:gd name="connsiteY696" fmla="*/ 701388 h 1164760"/>
                <a:gd name="connsiteX697" fmla="*/ 225356 w 336767"/>
                <a:gd name="connsiteY697" fmla="*/ 701388 h 1164760"/>
                <a:gd name="connsiteX698" fmla="*/ 227888 w 336767"/>
                <a:gd name="connsiteY698" fmla="*/ 701388 h 1164760"/>
                <a:gd name="connsiteX699" fmla="*/ 227888 w 336767"/>
                <a:gd name="connsiteY699" fmla="*/ 698856 h 1164760"/>
                <a:gd name="connsiteX700" fmla="*/ 227888 w 336767"/>
                <a:gd name="connsiteY700" fmla="*/ 696324 h 1164760"/>
                <a:gd name="connsiteX701" fmla="*/ 227888 w 336767"/>
                <a:gd name="connsiteY701" fmla="*/ 693792 h 1164760"/>
                <a:gd name="connsiteX702" fmla="*/ 227888 w 336767"/>
                <a:gd name="connsiteY702" fmla="*/ 691260 h 1164760"/>
                <a:gd name="connsiteX703" fmla="*/ 227888 w 336767"/>
                <a:gd name="connsiteY703" fmla="*/ 688728 h 1164760"/>
                <a:gd name="connsiteX704" fmla="*/ 227888 w 336767"/>
                <a:gd name="connsiteY704" fmla="*/ 686195 h 1164760"/>
                <a:gd name="connsiteX705" fmla="*/ 227888 w 336767"/>
                <a:gd name="connsiteY705" fmla="*/ 683664 h 1164760"/>
                <a:gd name="connsiteX706" fmla="*/ 227888 w 336767"/>
                <a:gd name="connsiteY706" fmla="*/ 681131 h 1164760"/>
                <a:gd name="connsiteX707" fmla="*/ 227888 w 336767"/>
                <a:gd name="connsiteY707" fmla="*/ 678600 h 1164760"/>
                <a:gd name="connsiteX708" fmla="*/ 225356 w 336767"/>
                <a:gd name="connsiteY708" fmla="*/ 676067 h 1164760"/>
                <a:gd name="connsiteX709" fmla="*/ 225356 w 336767"/>
                <a:gd name="connsiteY709" fmla="*/ 676067 h 1164760"/>
                <a:gd name="connsiteX710" fmla="*/ 225356 w 336767"/>
                <a:gd name="connsiteY710" fmla="*/ 673535 h 1164760"/>
                <a:gd name="connsiteX711" fmla="*/ 222823 w 336767"/>
                <a:gd name="connsiteY711" fmla="*/ 673535 h 1164760"/>
                <a:gd name="connsiteX712" fmla="*/ 222823 w 336767"/>
                <a:gd name="connsiteY712" fmla="*/ 671003 h 1164760"/>
                <a:gd name="connsiteX713" fmla="*/ 222823 w 336767"/>
                <a:gd name="connsiteY713" fmla="*/ 668471 h 1164760"/>
                <a:gd name="connsiteX714" fmla="*/ 220291 w 336767"/>
                <a:gd name="connsiteY714" fmla="*/ 668471 h 1164760"/>
                <a:gd name="connsiteX715" fmla="*/ 220291 w 336767"/>
                <a:gd name="connsiteY715" fmla="*/ 665939 h 1164760"/>
                <a:gd name="connsiteX716" fmla="*/ 220291 w 336767"/>
                <a:gd name="connsiteY716" fmla="*/ 663407 h 1164760"/>
                <a:gd name="connsiteX717" fmla="*/ 217760 w 336767"/>
                <a:gd name="connsiteY717" fmla="*/ 660875 h 1164760"/>
                <a:gd name="connsiteX718" fmla="*/ 217760 w 336767"/>
                <a:gd name="connsiteY718" fmla="*/ 658343 h 1164760"/>
                <a:gd name="connsiteX719" fmla="*/ 217760 w 336767"/>
                <a:gd name="connsiteY719" fmla="*/ 655811 h 1164760"/>
                <a:gd name="connsiteX720" fmla="*/ 215227 w 336767"/>
                <a:gd name="connsiteY720" fmla="*/ 655811 h 1164760"/>
                <a:gd name="connsiteX721" fmla="*/ 215227 w 336767"/>
                <a:gd name="connsiteY721" fmla="*/ 653279 h 1164760"/>
                <a:gd name="connsiteX722" fmla="*/ 215227 w 336767"/>
                <a:gd name="connsiteY722" fmla="*/ 650746 h 1164760"/>
                <a:gd name="connsiteX723" fmla="*/ 215227 w 336767"/>
                <a:gd name="connsiteY723" fmla="*/ 650746 h 1164760"/>
                <a:gd name="connsiteX724" fmla="*/ 215227 w 336767"/>
                <a:gd name="connsiteY724" fmla="*/ 648214 h 1164760"/>
                <a:gd name="connsiteX725" fmla="*/ 215227 w 336767"/>
                <a:gd name="connsiteY725" fmla="*/ 645682 h 1164760"/>
                <a:gd name="connsiteX726" fmla="*/ 215227 w 336767"/>
                <a:gd name="connsiteY726" fmla="*/ 643150 h 1164760"/>
                <a:gd name="connsiteX727" fmla="*/ 215227 w 336767"/>
                <a:gd name="connsiteY727" fmla="*/ 640618 h 1164760"/>
                <a:gd name="connsiteX728" fmla="*/ 215227 w 336767"/>
                <a:gd name="connsiteY728" fmla="*/ 638086 h 1164760"/>
                <a:gd name="connsiteX729" fmla="*/ 215227 w 336767"/>
                <a:gd name="connsiteY729" fmla="*/ 635554 h 1164760"/>
                <a:gd name="connsiteX730" fmla="*/ 215227 w 336767"/>
                <a:gd name="connsiteY730" fmla="*/ 633022 h 1164760"/>
                <a:gd name="connsiteX731" fmla="*/ 217760 w 336767"/>
                <a:gd name="connsiteY731" fmla="*/ 633022 h 1164760"/>
                <a:gd name="connsiteX732" fmla="*/ 217760 w 336767"/>
                <a:gd name="connsiteY732" fmla="*/ 630490 h 1164760"/>
                <a:gd name="connsiteX733" fmla="*/ 217760 w 336767"/>
                <a:gd name="connsiteY733" fmla="*/ 627958 h 1164760"/>
                <a:gd name="connsiteX734" fmla="*/ 217760 w 336767"/>
                <a:gd name="connsiteY734" fmla="*/ 625426 h 1164760"/>
                <a:gd name="connsiteX735" fmla="*/ 217760 w 336767"/>
                <a:gd name="connsiteY735" fmla="*/ 625426 h 1164760"/>
                <a:gd name="connsiteX736" fmla="*/ 220291 w 336767"/>
                <a:gd name="connsiteY736" fmla="*/ 622893 h 1164760"/>
                <a:gd name="connsiteX737" fmla="*/ 220291 w 336767"/>
                <a:gd name="connsiteY737" fmla="*/ 620361 h 1164760"/>
                <a:gd name="connsiteX738" fmla="*/ 220291 w 336767"/>
                <a:gd name="connsiteY738" fmla="*/ 617829 h 1164760"/>
                <a:gd name="connsiteX739" fmla="*/ 220291 w 336767"/>
                <a:gd name="connsiteY739" fmla="*/ 615297 h 1164760"/>
                <a:gd name="connsiteX740" fmla="*/ 220291 w 336767"/>
                <a:gd name="connsiteY740" fmla="*/ 612765 h 1164760"/>
                <a:gd name="connsiteX741" fmla="*/ 220291 w 336767"/>
                <a:gd name="connsiteY741" fmla="*/ 610233 h 1164760"/>
                <a:gd name="connsiteX742" fmla="*/ 222823 w 336767"/>
                <a:gd name="connsiteY742" fmla="*/ 607701 h 1164760"/>
                <a:gd name="connsiteX743" fmla="*/ 222823 w 336767"/>
                <a:gd name="connsiteY743" fmla="*/ 605169 h 1164760"/>
                <a:gd name="connsiteX744" fmla="*/ 222823 w 336767"/>
                <a:gd name="connsiteY744" fmla="*/ 602637 h 1164760"/>
                <a:gd name="connsiteX745" fmla="*/ 222823 w 336767"/>
                <a:gd name="connsiteY745" fmla="*/ 600105 h 1164760"/>
                <a:gd name="connsiteX746" fmla="*/ 222823 w 336767"/>
                <a:gd name="connsiteY746" fmla="*/ 600105 h 1164760"/>
                <a:gd name="connsiteX747" fmla="*/ 220291 w 336767"/>
                <a:gd name="connsiteY747" fmla="*/ 597572 h 1164760"/>
                <a:gd name="connsiteX748" fmla="*/ 220291 w 336767"/>
                <a:gd name="connsiteY748" fmla="*/ 595041 h 1164760"/>
                <a:gd name="connsiteX749" fmla="*/ 220291 w 336767"/>
                <a:gd name="connsiteY749" fmla="*/ 592508 h 1164760"/>
                <a:gd name="connsiteX750" fmla="*/ 220291 w 336767"/>
                <a:gd name="connsiteY750" fmla="*/ 589976 h 1164760"/>
                <a:gd name="connsiteX751" fmla="*/ 220291 w 336767"/>
                <a:gd name="connsiteY751" fmla="*/ 587444 h 1164760"/>
                <a:gd name="connsiteX752" fmla="*/ 220291 w 336767"/>
                <a:gd name="connsiteY752" fmla="*/ 584912 h 1164760"/>
                <a:gd name="connsiteX753" fmla="*/ 217760 w 336767"/>
                <a:gd name="connsiteY753" fmla="*/ 582380 h 1164760"/>
                <a:gd name="connsiteX754" fmla="*/ 217760 w 336767"/>
                <a:gd name="connsiteY754" fmla="*/ 579848 h 1164760"/>
                <a:gd name="connsiteX755" fmla="*/ 217760 w 336767"/>
                <a:gd name="connsiteY755" fmla="*/ 577316 h 1164760"/>
                <a:gd name="connsiteX756" fmla="*/ 217760 w 336767"/>
                <a:gd name="connsiteY756" fmla="*/ 574784 h 1164760"/>
                <a:gd name="connsiteX757" fmla="*/ 215227 w 336767"/>
                <a:gd name="connsiteY757" fmla="*/ 574784 h 1164760"/>
                <a:gd name="connsiteX758" fmla="*/ 215227 w 336767"/>
                <a:gd name="connsiteY758" fmla="*/ 574784 h 1164760"/>
                <a:gd name="connsiteX759" fmla="*/ 215227 w 336767"/>
                <a:gd name="connsiteY759" fmla="*/ 572252 h 1164760"/>
                <a:gd name="connsiteX760" fmla="*/ 212695 w 336767"/>
                <a:gd name="connsiteY760" fmla="*/ 569720 h 1164760"/>
                <a:gd name="connsiteX761" fmla="*/ 212695 w 336767"/>
                <a:gd name="connsiteY761" fmla="*/ 567187 h 1164760"/>
                <a:gd name="connsiteX762" fmla="*/ 210163 w 336767"/>
                <a:gd name="connsiteY762" fmla="*/ 567187 h 1164760"/>
                <a:gd name="connsiteX763" fmla="*/ 210163 w 336767"/>
                <a:gd name="connsiteY763" fmla="*/ 564656 h 1164760"/>
                <a:gd name="connsiteX764" fmla="*/ 207631 w 336767"/>
                <a:gd name="connsiteY764" fmla="*/ 562123 h 1164760"/>
                <a:gd name="connsiteX765" fmla="*/ 205099 w 336767"/>
                <a:gd name="connsiteY765" fmla="*/ 559591 h 1164760"/>
                <a:gd name="connsiteX766" fmla="*/ 202567 w 336767"/>
                <a:gd name="connsiteY766" fmla="*/ 559591 h 1164760"/>
                <a:gd name="connsiteX767" fmla="*/ 200035 w 336767"/>
                <a:gd name="connsiteY767" fmla="*/ 559591 h 1164760"/>
                <a:gd name="connsiteX768" fmla="*/ 200035 w 336767"/>
                <a:gd name="connsiteY768" fmla="*/ 557059 h 1164760"/>
                <a:gd name="connsiteX769" fmla="*/ 187374 w 336767"/>
                <a:gd name="connsiteY769" fmla="*/ 557059 h 1164760"/>
                <a:gd name="connsiteX770" fmla="*/ 184842 w 336767"/>
                <a:gd name="connsiteY770" fmla="*/ 557059 h 1164760"/>
                <a:gd name="connsiteX771" fmla="*/ 182310 w 336767"/>
                <a:gd name="connsiteY771" fmla="*/ 557059 h 1164760"/>
                <a:gd name="connsiteX772" fmla="*/ 179778 w 336767"/>
                <a:gd name="connsiteY772" fmla="*/ 554527 h 1164760"/>
                <a:gd name="connsiteX773" fmla="*/ 177246 w 336767"/>
                <a:gd name="connsiteY773" fmla="*/ 554527 h 1164760"/>
                <a:gd name="connsiteX774" fmla="*/ 174714 w 336767"/>
                <a:gd name="connsiteY774" fmla="*/ 554527 h 1164760"/>
                <a:gd name="connsiteX775" fmla="*/ 172182 w 336767"/>
                <a:gd name="connsiteY775" fmla="*/ 551995 h 1164760"/>
                <a:gd name="connsiteX776" fmla="*/ 169649 w 336767"/>
                <a:gd name="connsiteY776" fmla="*/ 551995 h 1164760"/>
                <a:gd name="connsiteX777" fmla="*/ 169649 w 336767"/>
                <a:gd name="connsiteY777" fmla="*/ 549463 h 1164760"/>
                <a:gd name="connsiteX778" fmla="*/ 167118 w 336767"/>
                <a:gd name="connsiteY778" fmla="*/ 549463 h 1164760"/>
                <a:gd name="connsiteX779" fmla="*/ 167118 w 336767"/>
                <a:gd name="connsiteY779" fmla="*/ 549463 h 1164760"/>
                <a:gd name="connsiteX780" fmla="*/ 167118 w 336767"/>
                <a:gd name="connsiteY780" fmla="*/ 546931 h 1164760"/>
                <a:gd name="connsiteX781" fmla="*/ 167118 w 336767"/>
                <a:gd name="connsiteY781" fmla="*/ 544399 h 1164760"/>
                <a:gd name="connsiteX782" fmla="*/ 167118 w 336767"/>
                <a:gd name="connsiteY782" fmla="*/ 541867 h 1164760"/>
                <a:gd name="connsiteX783" fmla="*/ 167118 w 336767"/>
                <a:gd name="connsiteY783" fmla="*/ 539335 h 1164760"/>
                <a:gd name="connsiteX784" fmla="*/ 169649 w 336767"/>
                <a:gd name="connsiteY784" fmla="*/ 536802 h 1164760"/>
                <a:gd name="connsiteX785" fmla="*/ 169649 w 336767"/>
                <a:gd name="connsiteY785" fmla="*/ 534270 h 1164760"/>
                <a:gd name="connsiteX786" fmla="*/ 169649 w 336767"/>
                <a:gd name="connsiteY786" fmla="*/ 531738 h 1164760"/>
                <a:gd name="connsiteX787" fmla="*/ 172182 w 336767"/>
                <a:gd name="connsiteY787" fmla="*/ 529206 h 1164760"/>
                <a:gd name="connsiteX788" fmla="*/ 172182 w 336767"/>
                <a:gd name="connsiteY788" fmla="*/ 526674 h 1164760"/>
                <a:gd name="connsiteX789" fmla="*/ 174714 w 336767"/>
                <a:gd name="connsiteY789" fmla="*/ 524142 h 1164760"/>
                <a:gd name="connsiteX790" fmla="*/ 174714 w 336767"/>
                <a:gd name="connsiteY790" fmla="*/ 521610 h 1164760"/>
                <a:gd name="connsiteX791" fmla="*/ 174714 w 336767"/>
                <a:gd name="connsiteY791" fmla="*/ 519078 h 1164760"/>
                <a:gd name="connsiteX792" fmla="*/ 177246 w 336767"/>
                <a:gd name="connsiteY792" fmla="*/ 516546 h 1164760"/>
                <a:gd name="connsiteX793" fmla="*/ 182310 w 336767"/>
                <a:gd name="connsiteY793" fmla="*/ 496289 h 1164760"/>
                <a:gd name="connsiteX794" fmla="*/ 182310 w 336767"/>
                <a:gd name="connsiteY794" fmla="*/ 493757 h 1164760"/>
                <a:gd name="connsiteX795" fmla="*/ 184842 w 336767"/>
                <a:gd name="connsiteY795" fmla="*/ 493757 h 1164760"/>
                <a:gd name="connsiteX796" fmla="*/ 184842 w 336767"/>
                <a:gd name="connsiteY796" fmla="*/ 491225 h 1164760"/>
                <a:gd name="connsiteX797" fmla="*/ 184842 w 336767"/>
                <a:gd name="connsiteY797" fmla="*/ 488693 h 1164760"/>
                <a:gd name="connsiteX798" fmla="*/ 184842 w 336767"/>
                <a:gd name="connsiteY798" fmla="*/ 486161 h 1164760"/>
                <a:gd name="connsiteX799" fmla="*/ 184842 w 336767"/>
                <a:gd name="connsiteY799" fmla="*/ 486161 h 1164760"/>
                <a:gd name="connsiteX800" fmla="*/ 184842 w 336767"/>
                <a:gd name="connsiteY800" fmla="*/ 483628 h 1164760"/>
                <a:gd name="connsiteX801" fmla="*/ 187374 w 336767"/>
                <a:gd name="connsiteY801" fmla="*/ 483628 h 1164760"/>
                <a:gd name="connsiteX802" fmla="*/ 187374 w 336767"/>
                <a:gd name="connsiteY802" fmla="*/ 481097 h 1164760"/>
                <a:gd name="connsiteX803" fmla="*/ 187374 w 336767"/>
                <a:gd name="connsiteY803" fmla="*/ 478564 h 1164760"/>
                <a:gd name="connsiteX804" fmla="*/ 187374 w 336767"/>
                <a:gd name="connsiteY804" fmla="*/ 476033 h 1164760"/>
                <a:gd name="connsiteX805" fmla="*/ 187374 w 336767"/>
                <a:gd name="connsiteY805" fmla="*/ 473500 h 1164760"/>
                <a:gd name="connsiteX806" fmla="*/ 187374 w 336767"/>
                <a:gd name="connsiteY806" fmla="*/ 470968 h 1164760"/>
                <a:gd name="connsiteX807" fmla="*/ 187374 w 336767"/>
                <a:gd name="connsiteY807" fmla="*/ 468436 h 1164760"/>
                <a:gd name="connsiteX808" fmla="*/ 187374 w 336767"/>
                <a:gd name="connsiteY808" fmla="*/ 465904 h 1164760"/>
                <a:gd name="connsiteX809" fmla="*/ 184842 w 336767"/>
                <a:gd name="connsiteY809" fmla="*/ 463372 h 1164760"/>
                <a:gd name="connsiteX810" fmla="*/ 184842 w 336767"/>
                <a:gd name="connsiteY810" fmla="*/ 460840 h 1164760"/>
                <a:gd name="connsiteX811" fmla="*/ 182310 w 336767"/>
                <a:gd name="connsiteY811" fmla="*/ 458308 h 1164760"/>
                <a:gd name="connsiteX812" fmla="*/ 182310 w 336767"/>
                <a:gd name="connsiteY812" fmla="*/ 455776 h 1164760"/>
                <a:gd name="connsiteX813" fmla="*/ 179778 w 336767"/>
                <a:gd name="connsiteY813" fmla="*/ 455776 h 1164760"/>
                <a:gd name="connsiteX814" fmla="*/ 179778 w 336767"/>
                <a:gd name="connsiteY814" fmla="*/ 453244 h 1164760"/>
                <a:gd name="connsiteX815" fmla="*/ 177246 w 336767"/>
                <a:gd name="connsiteY815" fmla="*/ 453244 h 1164760"/>
                <a:gd name="connsiteX816" fmla="*/ 177246 w 336767"/>
                <a:gd name="connsiteY816" fmla="*/ 450712 h 1164760"/>
                <a:gd name="connsiteX817" fmla="*/ 174714 w 336767"/>
                <a:gd name="connsiteY817" fmla="*/ 450712 h 1164760"/>
                <a:gd name="connsiteX818" fmla="*/ 174714 w 336767"/>
                <a:gd name="connsiteY818" fmla="*/ 448179 h 1164760"/>
                <a:gd name="connsiteX819" fmla="*/ 172182 w 336767"/>
                <a:gd name="connsiteY819" fmla="*/ 445647 h 1164760"/>
                <a:gd name="connsiteX820" fmla="*/ 169649 w 336767"/>
                <a:gd name="connsiteY820" fmla="*/ 443115 h 1164760"/>
                <a:gd name="connsiteX821" fmla="*/ 169649 w 336767"/>
                <a:gd name="connsiteY821" fmla="*/ 440583 h 1164760"/>
                <a:gd name="connsiteX822" fmla="*/ 162053 w 336767"/>
                <a:gd name="connsiteY822" fmla="*/ 424125 h 1164760"/>
                <a:gd name="connsiteX823" fmla="*/ 159521 w 336767"/>
                <a:gd name="connsiteY823" fmla="*/ 421592 h 1164760"/>
                <a:gd name="connsiteX824" fmla="*/ 159521 w 336767"/>
                <a:gd name="connsiteY824" fmla="*/ 419061 h 1164760"/>
                <a:gd name="connsiteX825" fmla="*/ 159521 w 336767"/>
                <a:gd name="connsiteY825" fmla="*/ 416528 h 1164760"/>
                <a:gd name="connsiteX826" fmla="*/ 156989 w 336767"/>
                <a:gd name="connsiteY826" fmla="*/ 416528 h 1164760"/>
                <a:gd name="connsiteX827" fmla="*/ 156989 w 336767"/>
                <a:gd name="connsiteY827" fmla="*/ 413996 h 1164760"/>
                <a:gd name="connsiteX828" fmla="*/ 156989 w 336767"/>
                <a:gd name="connsiteY828" fmla="*/ 411464 h 1164760"/>
                <a:gd name="connsiteX829" fmla="*/ 154457 w 336767"/>
                <a:gd name="connsiteY829" fmla="*/ 408932 h 1164760"/>
                <a:gd name="connsiteX830" fmla="*/ 154457 w 336767"/>
                <a:gd name="connsiteY830" fmla="*/ 406400 h 1164760"/>
                <a:gd name="connsiteX831" fmla="*/ 154457 w 336767"/>
                <a:gd name="connsiteY831" fmla="*/ 410198 h 1164760"/>
                <a:gd name="connsiteX832" fmla="*/ 151925 w 336767"/>
                <a:gd name="connsiteY832" fmla="*/ 410198 h 1164760"/>
                <a:gd name="connsiteX833" fmla="*/ 151925 w 336767"/>
                <a:gd name="connsiteY833" fmla="*/ 407666 h 1164760"/>
                <a:gd name="connsiteX834" fmla="*/ 151925 w 336767"/>
                <a:gd name="connsiteY834" fmla="*/ 405134 h 1164760"/>
                <a:gd name="connsiteX835" fmla="*/ 151925 w 336767"/>
                <a:gd name="connsiteY835" fmla="*/ 402602 h 1164760"/>
                <a:gd name="connsiteX836" fmla="*/ 149393 w 336767"/>
                <a:gd name="connsiteY836" fmla="*/ 402602 h 1164760"/>
                <a:gd name="connsiteX837" fmla="*/ 149393 w 336767"/>
                <a:gd name="connsiteY837" fmla="*/ 400070 h 1164760"/>
                <a:gd name="connsiteX838" fmla="*/ 149393 w 336767"/>
                <a:gd name="connsiteY838" fmla="*/ 397538 h 1164760"/>
                <a:gd name="connsiteX839" fmla="*/ 149393 w 336767"/>
                <a:gd name="connsiteY839" fmla="*/ 395005 h 1164760"/>
                <a:gd name="connsiteX840" fmla="*/ 149393 w 336767"/>
                <a:gd name="connsiteY840" fmla="*/ 392474 h 1164760"/>
                <a:gd name="connsiteX841" fmla="*/ 146861 w 336767"/>
                <a:gd name="connsiteY841" fmla="*/ 389941 h 1164760"/>
                <a:gd name="connsiteX842" fmla="*/ 146861 w 336767"/>
                <a:gd name="connsiteY842" fmla="*/ 387409 h 1164760"/>
                <a:gd name="connsiteX843" fmla="*/ 146861 w 336767"/>
                <a:gd name="connsiteY843" fmla="*/ 384877 h 1164760"/>
                <a:gd name="connsiteX844" fmla="*/ 146861 w 336767"/>
                <a:gd name="connsiteY844" fmla="*/ 384877 h 1164760"/>
                <a:gd name="connsiteX845" fmla="*/ 146861 w 336767"/>
                <a:gd name="connsiteY845" fmla="*/ 382345 h 1164760"/>
                <a:gd name="connsiteX846" fmla="*/ 146861 w 336767"/>
                <a:gd name="connsiteY846" fmla="*/ 379813 h 1164760"/>
                <a:gd name="connsiteX847" fmla="*/ 149393 w 336767"/>
                <a:gd name="connsiteY847" fmla="*/ 377281 h 1164760"/>
                <a:gd name="connsiteX848" fmla="*/ 149393 w 336767"/>
                <a:gd name="connsiteY848" fmla="*/ 374749 h 1164760"/>
                <a:gd name="connsiteX849" fmla="*/ 149393 w 336767"/>
                <a:gd name="connsiteY849" fmla="*/ 372217 h 1164760"/>
                <a:gd name="connsiteX850" fmla="*/ 149393 w 336767"/>
                <a:gd name="connsiteY850" fmla="*/ 369685 h 1164760"/>
                <a:gd name="connsiteX851" fmla="*/ 149393 w 336767"/>
                <a:gd name="connsiteY851" fmla="*/ 367153 h 1164760"/>
                <a:gd name="connsiteX852" fmla="*/ 151925 w 336767"/>
                <a:gd name="connsiteY852" fmla="*/ 367153 h 1164760"/>
                <a:gd name="connsiteX853" fmla="*/ 151925 w 336767"/>
                <a:gd name="connsiteY853" fmla="*/ 364620 h 1164760"/>
                <a:gd name="connsiteX854" fmla="*/ 151925 w 336767"/>
                <a:gd name="connsiteY854" fmla="*/ 362089 h 1164760"/>
                <a:gd name="connsiteX855" fmla="*/ 154457 w 336767"/>
                <a:gd name="connsiteY855" fmla="*/ 359556 h 1164760"/>
                <a:gd name="connsiteX856" fmla="*/ 154457 w 336767"/>
                <a:gd name="connsiteY856" fmla="*/ 359556 h 1164760"/>
                <a:gd name="connsiteX857" fmla="*/ 154457 w 336767"/>
                <a:gd name="connsiteY857" fmla="*/ 357024 h 1164760"/>
                <a:gd name="connsiteX858" fmla="*/ 156989 w 336767"/>
                <a:gd name="connsiteY858" fmla="*/ 357024 h 1164760"/>
                <a:gd name="connsiteX859" fmla="*/ 156989 w 336767"/>
                <a:gd name="connsiteY859" fmla="*/ 354492 h 1164760"/>
                <a:gd name="connsiteX860" fmla="*/ 156989 w 336767"/>
                <a:gd name="connsiteY860" fmla="*/ 351960 h 1164760"/>
                <a:gd name="connsiteX861" fmla="*/ 159521 w 336767"/>
                <a:gd name="connsiteY861" fmla="*/ 349428 h 1164760"/>
                <a:gd name="connsiteX862" fmla="*/ 159521 w 336767"/>
                <a:gd name="connsiteY862" fmla="*/ 346896 h 1164760"/>
                <a:gd name="connsiteX863" fmla="*/ 159521 w 336767"/>
                <a:gd name="connsiteY863" fmla="*/ 344364 h 1164760"/>
                <a:gd name="connsiteX864" fmla="*/ 162053 w 336767"/>
                <a:gd name="connsiteY864" fmla="*/ 344364 h 1164760"/>
                <a:gd name="connsiteX865" fmla="*/ 162053 w 336767"/>
                <a:gd name="connsiteY865" fmla="*/ 341832 h 1164760"/>
                <a:gd name="connsiteX866" fmla="*/ 162053 w 336767"/>
                <a:gd name="connsiteY866" fmla="*/ 339300 h 1164760"/>
                <a:gd name="connsiteX867" fmla="*/ 162053 w 336767"/>
                <a:gd name="connsiteY867" fmla="*/ 336768 h 1164760"/>
                <a:gd name="connsiteX868" fmla="*/ 162053 w 336767"/>
                <a:gd name="connsiteY868" fmla="*/ 334235 h 1164760"/>
                <a:gd name="connsiteX869" fmla="*/ 164586 w 336767"/>
                <a:gd name="connsiteY869" fmla="*/ 334235 h 1164760"/>
                <a:gd name="connsiteX870" fmla="*/ 164586 w 336767"/>
                <a:gd name="connsiteY870" fmla="*/ 334235 h 1164760"/>
                <a:gd name="connsiteX871" fmla="*/ 164586 w 336767"/>
                <a:gd name="connsiteY871" fmla="*/ 331703 h 1164760"/>
                <a:gd name="connsiteX872" fmla="*/ 164586 w 336767"/>
                <a:gd name="connsiteY872" fmla="*/ 329171 h 1164760"/>
                <a:gd name="connsiteX873" fmla="*/ 164586 w 336767"/>
                <a:gd name="connsiteY873" fmla="*/ 326639 h 1164760"/>
                <a:gd name="connsiteX874" fmla="*/ 164586 w 336767"/>
                <a:gd name="connsiteY874" fmla="*/ 324107 h 1164760"/>
                <a:gd name="connsiteX875" fmla="*/ 164586 w 336767"/>
                <a:gd name="connsiteY875" fmla="*/ 321575 h 1164760"/>
                <a:gd name="connsiteX876" fmla="*/ 162053 w 336767"/>
                <a:gd name="connsiteY876" fmla="*/ 319043 h 1164760"/>
                <a:gd name="connsiteX877" fmla="*/ 162053 w 336767"/>
                <a:gd name="connsiteY877" fmla="*/ 316511 h 1164760"/>
                <a:gd name="connsiteX878" fmla="*/ 162053 w 336767"/>
                <a:gd name="connsiteY878" fmla="*/ 313979 h 1164760"/>
                <a:gd name="connsiteX879" fmla="*/ 162053 w 336767"/>
                <a:gd name="connsiteY879" fmla="*/ 311447 h 1164760"/>
                <a:gd name="connsiteX880" fmla="*/ 159521 w 336767"/>
                <a:gd name="connsiteY880" fmla="*/ 311447 h 1164760"/>
                <a:gd name="connsiteX881" fmla="*/ 159521 w 336767"/>
                <a:gd name="connsiteY881" fmla="*/ 308915 h 1164760"/>
                <a:gd name="connsiteX882" fmla="*/ 159521 w 336767"/>
                <a:gd name="connsiteY882" fmla="*/ 308915 h 1164760"/>
                <a:gd name="connsiteX883" fmla="*/ 159521 w 336767"/>
                <a:gd name="connsiteY883" fmla="*/ 306382 h 1164760"/>
                <a:gd name="connsiteX884" fmla="*/ 156989 w 336767"/>
                <a:gd name="connsiteY884" fmla="*/ 306382 h 1164760"/>
                <a:gd name="connsiteX885" fmla="*/ 156989 w 336767"/>
                <a:gd name="connsiteY885" fmla="*/ 303851 h 1164760"/>
                <a:gd name="connsiteX886" fmla="*/ 156989 w 336767"/>
                <a:gd name="connsiteY886" fmla="*/ 301318 h 1164760"/>
                <a:gd name="connsiteX887" fmla="*/ 156989 w 336767"/>
                <a:gd name="connsiteY887" fmla="*/ 298786 h 1164760"/>
                <a:gd name="connsiteX888" fmla="*/ 156989 w 336767"/>
                <a:gd name="connsiteY888" fmla="*/ 296254 h 1164760"/>
                <a:gd name="connsiteX889" fmla="*/ 154457 w 336767"/>
                <a:gd name="connsiteY889" fmla="*/ 296254 h 1164760"/>
                <a:gd name="connsiteX890" fmla="*/ 154457 w 336767"/>
                <a:gd name="connsiteY890" fmla="*/ 293722 h 1164760"/>
                <a:gd name="connsiteX891" fmla="*/ 154457 w 336767"/>
                <a:gd name="connsiteY891" fmla="*/ 291190 h 1164760"/>
                <a:gd name="connsiteX892" fmla="*/ 154457 w 336767"/>
                <a:gd name="connsiteY892" fmla="*/ 288658 h 1164760"/>
                <a:gd name="connsiteX893" fmla="*/ 156989 w 336767"/>
                <a:gd name="connsiteY893" fmla="*/ 286126 h 1164760"/>
                <a:gd name="connsiteX894" fmla="*/ 156989 w 336767"/>
                <a:gd name="connsiteY894" fmla="*/ 283594 h 1164760"/>
                <a:gd name="connsiteX895" fmla="*/ 156989 w 336767"/>
                <a:gd name="connsiteY895" fmla="*/ 283594 h 1164760"/>
                <a:gd name="connsiteX896" fmla="*/ 156989 w 336767"/>
                <a:gd name="connsiteY896" fmla="*/ 281061 h 1164760"/>
                <a:gd name="connsiteX897" fmla="*/ 156989 w 336767"/>
                <a:gd name="connsiteY897" fmla="*/ 278530 h 1164760"/>
                <a:gd name="connsiteX898" fmla="*/ 156989 w 336767"/>
                <a:gd name="connsiteY898" fmla="*/ 275997 h 1164760"/>
                <a:gd name="connsiteX899" fmla="*/ 159521 w 336767"/>
                <a:gd name="connsiteY899" fmla="*/ 275997 h 1164760"/>
                <a:gd name="connsiteX900" fmla="*/ 159521 w 336767"/>
                <a:gd name="connsiteY900" fmla="*/ 273466 h 1164760"/>
                <a:gd name="connsiteX901" fmla="*/ 159521 w 336767"/>
                <a:gd name="connsiteY901" fmla="*/ 270933 h 1164760"/>
                <a:gd name="connsiteX902" fmla="*/ 159521 w 336767"/>
                <a:gd name="connsiteY902" fmla="*/ 268401 h 1164760"/>
                <a:gd name="connsiteX903" fmla="*/ 162053 w 336767"/>
                <a:gd name="connsiteY903" fmla="*/ 268401 h 1164760"/>
                <a:gd name="connsiteX904" fmla="*/ 162053 w 336767"/>
                <a:gd name="connsiteY904" fmla="*/ 265869 h 1164760"/>
                <a:gd name="connsiteX905" fmla="*/ 162053 w 336767"/>
                <a:gd name="connsiteY905" fmla="*/ 263337 h 1164760"/>
                <a:gd name="connsiteX906" fmla="*/ 162053 w 336767"/>
                <a:gd name="connsiteY906" fmla="*/ 260805 h 1164760"/>
                <a:gd name="connsiteX907" fmla="*/ 164586 w 336767"/>
                <a:gd name="connsiteY907" fmla="*/ 260805 h 1164760"/>
                <a:gd name="connsiteX908" fmla="*/ 164586 w 336767"/>
                <a:gd name="connsiteY908" fmla="*/ 258273 h 1164760"/>
                <a:gd name="connsiteX909" fmla="*/ 164586 w 336767"/>
                <a:gd name="connsiteY909" fmla="*/ 258273 h 1164760"/>
                <a:gd name="connsiteX910" fmla="*/ 167118 w 336767"/>
                <a:gd name="connsiteY910" fmla="*/ 258273 h 1164760"/>
                <a:gd name="connsiteX911" fmla="*/ 167118 w 336767"/>
                <a:gd name="connsiteY911" fmla="*/ 255741 h 1164760"/>
                <a:gd name="connsiteX912" fmla="*/ 167118 w 336767"/>
                <a:gd name="connsiteY912" fmla="*/ 253209 h 1164760"/>
                <a:gd name="connsiteX913" fmla="*/ 169649 w 336767"/>
                <a:gd name="connsiteY913" fmla="*/ 250677 h 1164760"/>
                <a:gd name="connsiteX914" fmla="*/ 169649 w 336767"/>
                <a:gd name="connsiteY914" fmla="*/ 248145 h 1164760"/>
                <a:gd name="connsiteX915" fmla="*/ 172182 w 336767"/>
                <a:gd name="connsiteY915" fmla="*/ 245612 h 1164760"/>
                <a:gd name="connsiteX916" fmla="*/ 172182 w 336767"/>
                <a:gd name="connsiteY916" fmla="*/ 243080 h 1164760"/>
                <a:gd name="connsiteX917" fmla="*/ 174714 w 336767"/>
                <a:gd name="connsiteY917" fmla="*/ 243080 h 1164760"/>
                <a:gd name="connsiteX918" fmla="*/ 174714 w 336767"/>
                <a:gd name="connsiteY918" fmla="*/ 240548 h 1164760"/>
                <a:gd name="connsiteX919" fmla="*/ 177246 w 336767"/>
                <a:gd name="connsiteY919" fmla="*/ 240548 h 1164760"/>
                <a:gd name="connsiteX920" fmla="*/ 177246 w 336767"/>
                <a:gd name="connsiteY920" fmla="*/ 238016 h 1164760"/>
                <a:gd name="connsiteX921" fmla="*/ 179778 w 336767"/>
                <a:gd name="connsiteY921" fmla="*/ 235484 h 1164760"/>
                <a:gd name="connsiteX922" fmla="*/ 179778 w 336767"/>
                <a:gd name="connsiteY922" fmla="*/ 232952 h 1164760"/>
                <a:gd name="connsiteX923" fmla="*/ 182310 w 336767"/>
                <a:gd name="connsiteY923" fmla="*/ 232952 h 1164760"/>
                <a:gd name="connsiteX924" fmla="*/ 182310 w 336767"/>
                <a:gd name="connsiteY924" fmla="*/ 232952 h 1164760"/>
                <a:gd name="connsiteX925" fmla="*/ 184842 w 336767"/>
                <a:gd name="connsiteY925" fmla="*/ 232952 h 1164760"/>
                <a:gd name="connsiteX926" fmla="*/ 184842 w 336767"/>
                <a:gd name="connsiteY926" fmla="*/ 230420 h 1164760"/>
                <a:gd name="connsiteX927" fmla="*/ 187374 w 336767"/>
                <a:gd name="connsiteY927" fmla="*/ 230420 h 1164760"/>
                <a:gd name="connsiteX928" fmla="*/ 187374 w 336767"/>
                <a:gd name="connsiteY928" fmla="*/ 227888 h 1164760"/>
                <a:gd name="connsiteX929" fmla="*/ 187374 w 336767"/>
                <a:gd name="connsiteY929" fmla="*/ 225356 h 1164760"/>
                <a:gd name="connsiteX930" fmla="*/ 189907 w 336767"/>
                <a:gd name="connsiteY930" fmla="*/ 225356 h 1164760"/>
                <a:gd name="connsiteX931" fmla="*/ 189907 w 336767"/>
                <a:gd name="connsiteY931" fmla="*/ 222824 h 1164760"/>
                <a:gd name="connsiteX932" fmla="*/ 192439 w 336767"/>
                <a:gd name="connsiteY932" fmla="*/ 220292 h 1164760"/>
                <a:gd name="connsiteX933" fmla="*/ 192439 w 336767"/>
                <a:gd name="connsiteY933" fmla="*/ 217759 h 1164760"/>
                <a:gd name="connsiteX934" fmla="*/ 192439 w 336767"/>
                <a:gd name="connsiteY934" fmla="*/ 215227 h 1164760"/>
                <a:gd name="connsiteX935" fmla="*/ 194970 w 336767"/>
                <a:gd name="connsiteY935" fmla="*/ 215227 h 1164760"/>
                <a:gd name="connsiteX936" fmla="*/ 194970 w 336767"/>
                <a:gd name="connsiteY936" fmla="*/ 212695 h 1164760"/>
                <a:gd name="connsiteX937" fmla="*/ 194970 w 336767"/>
                <a:gd name="connsiteY937" fmla="*/ 210163 h 1164760"/>
                <a:gd name="connsiteX938" fmla="*/ 197503 w 336767"/>
                <a:gd name="connsiteY938" fmla="*/ 207631 h 1164760"/>
                <a:gd name="connsiteX939" fmla="*/ 197503 w 336767"/>
                <a:gd name="connsiteY939" fmla="*/ 207631 h 1164760"/>
                <a:gd name="connsiteX940" fmla="*/ 197503 w 336767"/>
                <a:gd name="connsiteY940" fmla="*/ 205099 h 1164760"/>
                <a:gd name="connsiteX941" fmla="*/ 200035 w 336767"/>
                <a:gd name="connsiteY941" fmla="*/ 202567 h 1164760"/>
                <a:gd name="connsiteX942" fmla="*/ 200035 w 336767"/>
                <a:gd name="connsiteY942" fmla="*/ 200035 h 1164760"/>
                <a:gd name="connsiteX943" fmla="*/ 200035 w 336767"/>
                <a:gd name="connsiteY943" fmla="*/ 197503 h 1164760"/>
                <a:gd name="connsiteX944" fmla="*/ 202567 w 336767"/>
                <a:gd name="connsiteY944" fmla="*/ 194971 h 1164760"/>
                <a:gd name="connsiteX945" fmla="*/ 202567 w 336767"/>
                <a:gd name="connsiteY945" fmla="*/ 192438 h 1164760"/>
                <a:gd name="connsiteX946" fmla="*/ 202567 w 336767"/>
                <a:gd name="connsiteY946" fmla="*/ 189907 h 1164760"/>
                <a:gd name="connsiteX947" fmla="*/ 202567 w 336767"/>
                <a:gd name="connsiteY947" fmla="*/ 187374 h 1164760"/>
                <a:gd name="connsiteX948" fmla="*/ 205099 w 336767"/>
                <a:gd name="connsiteY948" fmla="*/ 184842 h 1164760"/>
                <a:gd name="connsiteX949" fmla="*/ 205099 w 336767"/>
                <a:gd name="connsiteY949" fmla="*/ 182310 h 1164760"/>
                <a:gd name="connsiteX950" fmla="*/ 205099 w 336767"/>
                <a:gd name="connsiteY950" fmla="*/ 182310 h 1164760"/>
                <a:gd name="connsiteX951" fmla="*/ 205099 w 336767"/>
                <a:gd name="connsiteY951" fmla="*/ 179778 h 1164760"/>
                <a:gd name="connsiteX952" fmla="*/ 207631 w 336767"/>
                <a:gd name="connsiteY952" fmla="*/ 179778 h 1164760"/>
                <a:gd name="connsiteX953" fmla="*/ 207631 w 336767"/>
                <a:gd name="connsiteY953" fmla="*/ 177246 h 1164760"/>
                <a:gd name="connsiteX954" fmla="*/ 207631 w 336767"/>
                <a:gd name="connsiteY954" fmla="*/ 174714 h 1164760"/>
                <a:gd name="connsiteX955" fmla="*/ 207631 w 336767"/>
                <a:gd name="connsiteY955" fmla="*/ 172182 h 1164760"/>
                <a:gd name="connsiteX956" fmla="*/ 210163 w 336767"/>
                <a:gd name="connsiteY956" fmla="*/ 169650 h 1164760"/>
                <a:gd name="connsiteX957" fmla="*/ 210163 w 336767"/>
                <a:gd name="connsiteY957" fmla="*/ 167118 h 1164760"/>
                <a:gd name="connsiteX958" fmla="*/ 210163 w 336767"/>
                <a:gd name="connsiteY958" fmla="*/ 164586 h 1164760"/>
                <a:gd name="connsiteX959" fmla="*/ 210163 w 336767"/>
                <a:gd name="connsiteY959" fmla="*/ 162053 h 1164760"/>
                <a:gd name="connsiteX960" fmla="*/ 212695 w 336767"/>
                <a:gd name="connsiteY960" fmla="*/ 162053 h 1164760"/>
                <a:gd name="connsiteX961" fmla="*/ 212695 w 336767"/>
                <a:gd name="connsiteY961" fmla="*/ 159522 h 1164760"/>
                <a:gd name="connsiteX962" fmla="*/ 212695 w 336767"/>
                <a:gd name="connsiteY962" fmla="*/ 156989 h 1164760"/>
                <a:gd name="connsiteX963" fmla="*/ 212695 w 336767"/>
                <a:gd name="connsiteY963" fmla="*/ 156989 h 1164760"/>
                <a:gd name="connsiteX964" fmla="*/ 215227 w 336767"/>
                <a:gd name="connsiteY964" fmla="*/ 154457 h 1164760"/>
                <a:gd name="connsiteX965" fmla="*/ 215227 w 336767"/>
                <a:gd name="connsiteY965" fmla="*/ 151925 h 1164760"/>
                <a:gd name="connsiteX966" fmla="*/ 215227 w 336767"/>
                <a:gd name="connsiteY966" fmla="*/ 149393 h 1164760"/>
                <a:gd name="connsiteX967" fmla="*/ 217760 w 336767"/>
                <a:gd name="connsiteY967" fmla="*/ 149393 h 1164760"/>
                <a:gd name="connsiteX968" fmla="*/ 217760 w 336767"/>
                <a:gd name="connsiteY968" fmla="*/ 146861 h 1164760"/>
                <a:gd name="connsiteX969" fmla="*/ 217760 w 336767"/>
                <a:gd name="connsiteY969" fmla="*/ 144329 h 1164760"/>
                <a:gd name="connsiteX970" fmla="*/ 217760 w 336767"/>
                <a:gd name="connsiteY970" fmla="*/ 141797 h 1164760"/>
                <a:gd name="connsiteX971" fmla="*/ 220291 w 336767"/>
                <a:gd name="connsiteY971" fmla="*/ 141797 h 1164760"/>
                <a:gd name="connsiteX972" fmla="*/ 220291 w 336767"/>
                <a:gd name="connsiteY972" fmla="*/ 139265 h 1164760"/>
                <a:gd name="connsiteX973" fmla="*/ 220291 w 336767"/>
                <a:gd name="connsiteY973" fmla="*/ 136733 h 1164760"/>
                <a:gd name="connsiteX974" fmla="*/ 222823 w 336767"/>
                <a:gd name="connsiteY974" fmla="*/ 134201 h 1164760"/>
                <a:gd name="connsiteX975" fmla="*/ 222823 w 336767"/>
                <a:gd name="connsiteY975" fmla="*/ 131668 h 1164760"/>
                <a:gd name="connsiteX976" fmla="*/ 225356 w 336767"/>
                <a:gd name="connsiteY976" fmla="*/ 131668 h 1164760"/>
                <a:gd name="connsiteX977" fmla="*/ 225356 w 336767"/>
                <a:gd name="connsiteY977" fmla="*/ 131668 h 1164760"/>
                <a:gd name="connsiteX978" fmla="*/ 225356 w 336767"/>
                <a:gd name="connsiteY978" fmla="*/ 129136 h 1164760"/>
                <a:gd name="connsiteX979" fmla="*/ 227888 w 336767"/>
                <a:gd name="connsiteY979" fmla="*/ 129136 h 1164760"/>
                <a:gd name="connsiteX980" fmla="*/ 227888 w 336767"/>
                <a:gd name="connsiteY980" fmla="*/ 126604 h 1164760"/>
                <a:gd name="connsiteX981" fmla="*/ 230420 w 336767"/>
                <a:gd name="connsiteY981" fmla="*/ 126604 h 1164760"/>
                <a:gd name="connsiteX982" fmla="*/ 230420 w 336767"/>
                <a:gd name="connsiteY982" fmla="*/ 124072 h 1164760"/>
                <a:gd name="connsiteX983" fmla="*/ 232952 w 336767"/>
                <a:gd name="connsiteY983" fmla="*/ 124072 h 1164760"/>
                <a:gd name="connsiteX984" fmla="*/ 232952 w 336767"/>
                <a:gd name="connsiteY984" fmla="*/ 121540 h 1164760"/>
                <a:gd name="connsiteX985" fmla="*/ 235484 w 336767"/>
                <a:gd name="connsiteY985" fmla="*/ 121540 h 1164760"/>
                <a:gd name="connsiteX986" fmla="*/ 235484 w 336767"/>
                <a:gd name="connsiteY986" fmla="*/ 119008 h 1164760"/>
                <a:gd name="connsiteX987" fmla="*/ 238016 w 336767"/>
                <a:gd name="connsiteY987" fmla="*/ 119008 h 1164760"/>
                <a:gd name="connsiteX988" fmla="*/ 240548 w 336767"/>
                <a:gd name="connsiteY988" fmla="*/ 116476 h 1164760"/>
                <a:gd name="connsiteX989" fmla="*/ 245612 w 336767"/>
                <a:gd name="connsiteY989" fmla="*/ 113944 h 1164760"/>
                <a:gd name="connsiteX990" fmla="*/ 245612 w 336767"/>
                <a:gd name="connsiteY990" fmla="*/ 111412 h 1164760"/>
                <a:gd name="connsiteX991" fmla="*/ 248144 w 336767"/>
                <a:gd name="connsiteY991" fmla="*/ 111412 h 1164760"/>
                <a:gd name="connsiteX992" fmla="*/ 250676 w 336767"/>
                <a:gd name="connsiteY992" fmla="*/ 108880 h 1164760"/>
                <a:gd name="connsiteX993" fmla="*/ 253209 w 336767"/>
                <a:gd name="connsiteY993" fmla="*/ 106348 h 1164760"/>
                <a:gd name="connsiteX994" fmla="*/ 255741 w 336767"/>
                <a:gd name="connsiteY994" fmla="*/ 103815 h 1164760"/>
                <a:gd name="connsiteX995" fmla="*/ 258272 w 336767"/>
                <a:gd name="connsiteY995" fmla="*/ 101284 h 1164760"/>
                <a:gd name="connsiteX996" fmla="*/ 258272 w 336767"/>
                <a:gd name="connsiteY996" fmla="*/ 98751 h 1164760"/>
                <a:gd name="connsiteX997" fmla="*/ 260805 w 336767"/>
                <a:gd name="connsiteY997" fmla="*/ 98751 h 1164760"/>
                <a:gd name="connsiteX998" fmla="*/ 260805 w 336767"/>
                <a:gd name="connsiteY998" fmla="*/ 96219 h 1164760"/>
                <a:gd name="connsiteX999" fmla="*/ 260805 w 336767"/>
                <a:gd name="connsiteY999" fmla="*/ 93687 h 1164760"/>
                <a:gd name="connsiteX1000" fmla="*/ 263337 w 336767"/>
                <a:gd name="connsiteY1000" fmla="*/ 93687 h 1164760"/>
                <a:gd name="connsiteX1001" fmla="*/ 263337 w 336767"/>
                <a:gd name="connsiteY1001" fmla="*/ 93687 h 1164760"/>
                <a:gd name="connsiteX1002" fmla="*/ 263337 w 336767"/>
                <a:gd name="connsiteY1002" fmla="*/ 91155 h 1164760"/>
                <a:gd name="connsiteX1003" fmla="*/ 263337 w 336767"/>
                <a:gd name="connsiteY1003" fmla="*/ 88623 h 1164760"/>
                <a:gd name="connsiteX1004" fmla="*/ 265869 w 336767"/>
                <a:gd name="connsiteY1004" fmla="*/ 88623 h 1164760"/>
                <a:gd name="connsiteX1005" fmla="*/ 265869 w 336767"/>
                <a:gd name="connsiteY1005" fmla="*/ 86091 h 1164760"/>
                <a:gd name="connsiteX1006" fmla="*/ 265869 w 336767"/>
                <a:gd name="connsiteY1006" fmla="*/ 83559 h 1164760"/>
                <a:gd name="connsiteX1007" fmla="*/ 265869 w 336767"/>
                <a:gd name="connsiteY1007" fmla="*/ 81027 h 1164760"/>
                <a:gd name="connsiteX1008" fmla="*/ 268401 w 336767"/>
                <a:gd name="connsiteY1008" fmla="*/ 81027 h 1164760"/>
                <a:gd name="connsiteX1009" fmla="*/ 268401 w 336767"/>
                <a:gd name="connsiteY1009" fmla="*/ 81027 h 1164760"/>
                <a:gd name="connsiteX1010" fmla="*/ 268401 w 336767"/>
                <a:gd name="connsiteY1010" fmla="*/ 78494 h 1164760"/>
                <a:gd name="connsiteX1011" fmla="*/ 268401 w 336767"/>
                <a:gd name="connsiteY1011" fmla="*/ 75963 h 1164760"/>
                <a:gd name="connsiteX1012" fmla="*/ 268401 w 336767"/>
                <a:gd name="connsiteY1012" fmla="*/ 73430 h 1164760"/>
                <a:gd name="connsiteX1013" fmla="*/ 270933 w 336767"/>
                <a:gd name="connsiteY1013" fmla="*/ 70899 h 1164760"/>
                <a:gd name="connsiteX1014" fmla="*/ 270933 w 336767"/>
                <a:gd name="connsiteY1014" fmla="*/ 68366 h 1164760"/>
                <a:gd name="connsiteX1015" fmla="*/ 270933 w 336767"/>
                <a:gd name="connsiteY1015" fmla="*/ 65834 h 1164760"/>
                <a:gd name="connsiteX1016" fmla="*/ 270933 w 336767"/>
                <a:gd name="connsiteY1016" fmla="*/ 63302 h 1164760"/>
                <a:gd name="connsiteX1017" fmla="*/ 270933 w 336767"/>
                <a:gd name="connsiteY1017" fmla="*/ 60770 h 1164760"/>
                <a:gd name="connsiteX1018" fmla="*/ 270933 w 336767"/>
                <a:gd name="connsiteY1018" fmla="*/ 58238 h 1164760"/>
                <a:gd name="connsiteX1019" fmla="*/ 273465 w 336767"/>
                <a:gd name="connsiteY1019" fmla="*/ 58238 h 1164760"/>
                <a:gd name="connsiteX1020" fmla="*/ 273465 w 336767"/>
                <a:gd name="connsiteY1020" fmla="*/ 55706 h 1164760"/>
                <a:gd name="connsiteX1021" fmla="*/ 273465 w 336767"/>
                <a:gd name="connsiteY1021" fmla="*/ 53174 h 1164760"/>
                <a:gd name="connsiteX1022" fmla="*/ 273465 w 336767"/>
                <a:gd name="connsiteY1022" fmla="*/ 50642 h 1164760"/>
                <a:gd name="connsiteX1023" fmla="*/ 273465 w 336767"/>
                <a:gd name="connsiteY1023" fmla="*/ 48110 h 1164760"/>
                <a:gd name="connsiteX1024" fmla="*/ 273465 w 336767"/>
                <a:gd name="connsiteY1024" fmla="*/ 45578 h 1164760"/>
                <a:gd name="connsiteX1025" fmla="*/ 275997 w 336767"/>
                <a:gd name="connsiteY1025" fmla="*/ 45578 h 1164760"/>
                <a:gd name="connsiteX1026" fmla="*/ 275997 w 336767"/>
                <a:gd name="connsiteY1026" fmla="*/ 43045 h 1164760"/>
                <a:gd name="connsiteX1027" fmla="*/ 275997 w 336767"/>
                <a:gd name="connsiteY1027" fmla="*/ 43045 h 1164760"/>
                <a:gd name="connsiteX1028" fmla="*/ 275997 w 336767"/>
                <a:gd name="connsiteY1028" fmla="*/ 40513 h 1164760"/>
                <a:gd name="connsiteX1029" fmla="*/ 275997 w 336767"/>
                <a:gd name="connsiteY1029" fmla="*/ 37981 h 1164760"/>
                <a:gd name="connsiteX1030" fmla="*/ 278530 w 336767"/>
                <a:gd name="connsiteY1030" fmla="*/ 35449 h 1164760"/>
                <a:gd name="connsiteX1031" fmla="*/ 278530 w 336767"/>
                <a:gd name="connsiteY1031" fmla="*/ 32917 h 1164760"/>
                <a:gd name="connsiteX1032" fmla="*/ 278530 w 336767"/>
                <a:gd name="connsiteY1032" fmla="*/ 30385 h 1164760"/>
                <a:gd name="connsiteX1033" fmla="*/ 278530 w 336767"/>
                <a:gd name="connsiteY1033" fmla="*/ 27853 h 1164760"/>
                <a:gd name="connsiteX1034" fmla="*/ 281062 w 336767"/>
                <a:gd name="connsiteY1034" fmla="*/ 27853 h 1164760"/>
                <a:gd name="connsiteX1035" fmla="*/ 281062 w 336767"/>
                <a:gd name="connsiteY1035" fmla="*/ 25321 h 1164760"/>
                <a:gd name="connsiteX1036" fmla="*/ 281062 w 336767"/>
                <a:gd name="connsiteY1036" fmla="*/ 22789 h 1164760"/>
                <a:gd name="connsiteX1037" fmla="*/ 283593 w 336767"/>
                <a:gd name="connsiteY1037" fmla="*/ 22789 h 1164760"/>
                <a:gd name="connsiteX1038" fmla="*/ 283593 w 336767"/>
                <a:gd name="connsiteY1038" fmla="*/ 20257 h 1164760"/>
                <a:gd name="connsiteX1039" fmla="*/ 283593 w 336767"/>
                <a:gd name="connsiteY1039" fmla="*/ 17725 h 1164760"/>
                <a:gd name="connsiteX1040" fmla="*/ 286126 w 336767"/>
                <a:gd name="connsiteY1040" fmla="*/ 15192 h 1164760"/>
                <a:gd name="connsiteX1041" fmla="*/ 286126 w 336767"/>
                <a:gd name="connsiteY1041" fmla="*/ 12660 h 1164760"/>
                <a:gd name="connsiteX1042" fmla="*/ 288658 w 336767"/>
                <a:gd name="connsiteY1042" fmla="*/ 12660 h 1164760"/>
                <a:gd name="connsiteX1043" fmla="*/ 288658 w 336767"/>
                <a:gd name="connsiteY1043" fmla="*/ 10128 h 1164760"/>
                <a:gd name="connsiteX1044" fmla="*/ 291190 w 336767"/>
                <a:gd name="connsiteY1044" fmla="*/ 10128 h 1164760"/>
                <a:gd name="connsiteX1045" fmla="*/ 291190 w 336767"/>
                <a:gd name="connsiteY1045" fmla="*/ 7596 h 1164760"/>
                <a:gd name="connsiteX1046" fmla="*/ 293722 w 336767"/>
                <a:gd name="connsiteY1046" fmla="*/ 7596 h 1164760"/>
                <a:gd name="connsiteX1047" fmla="*/ 296254 w 336767"/>
                <a:gd name="connsiteY1047" fmla="*/ 5064 h 1164760"/>
                <a:gd name="connsiteX1048" fmla="*/ 298786 w 336767"/>
                <a:gd name="connsiteY1048" fmla="*/ 5064 h 1164760"/>
                <a:gd name="connsiteX1049" fmla="*/ 301318 w 336767"/>
                <a:gd name="connsiteY1049" fmla="*/ 2532 h 1164760"/>
                <a:gd name="connsiteX1050" fmla="*/ 303850 w 336767"/>
                <a:gd name="connsiteY1050" fmla="*/ 2532 h 1164760"/>
                <a:gd name="connsiteX1051" fmla="*/ 306383 w 336767"/>
                <a:gd name="connsiteY1051" fmla="*/ 2532 h 1164760"/>
                <a:gd name="connsiteX1052" fmla="*/ 308914 w 336767"/>
                <a:gd name="connsiteY1052" fmla="*/ 2532 h 1164760"/>
                <a:gd name="connsiteX1053" fmla="*/ 311446 w 336767"/>
                <a:gd name="connsiteY1053" fmla="*/ 0 h 1164760"/>
                <a:gd name="connsiteX1054" fmla="*/ 313979 w 336767"/>
                <a:gd name="connsiteY1054" fmla="*/ 0 h 1164760"/>
                <a:gd name="connsiteX1055" fmla="*/ 316511 w 336767"/>
                <a:gd name="connsiteY1055" fmla="*/ 0 h 1164760"/>
                <a:gd name="connsiteX1056" fmla="*/ 319043 w 336767"/>
                <a:gd name="connsiteY1056" fmla="*/ 0 h 1164760"/>
                <a:gd name="connsiteX1057" fmla="*/ 321575 w 336767"/>
                <a:gd name="connsiteY1057" fmla="*/ 0 h 1164760"/>
                <a:gd name="connsiteX1058" fmla="*/ 324107 w 336767"/>
                <a:gd name="connsiteY1058" fmla="*/ 2532 h 1164760"/>
                <a:gd name="connsiteX1059" fmla="*/ 326639 w 336767"/>
                <a:gd name="connsiteY1059" fmla="*/ 2532 h 1164760"/>
                <a:gd name="connsiteX1060" fmla="*/ 329171 w 336767"/>
                <a:gd name="connsiteY1060" fmla="*/ 2532 h 1164760"/>
                <a:gd name="connsiteX1061" fmla="*/ 331704 w 336767"/>
                <a:gd name="connsiteY1061" fmla="*/ 2532 h 1164760"/>
                <a:gd name="connsiteX1062" fmla="*/ 331704 w 336767"/>
                <a:gd name="connsiteY1062" fmla="*/ 5064 h 1164760"/>
                <a:gd name="connsiteX1063" fmla="*/ 334235 w 336767"/>
                <a:gd name="connsiteY1063" fmla="*/ 5064 h 1164760"/>
                <a:gd name="connsiteX1064" fmla="*/ 334235 w 336767"/>
                <a:gd name="connsiteY1064" fmla="*/ 7596 h 1164760"/>
                <a:gd name="connsiteX1065" fmla="*/ 334235 w 336767"/>
                <a:gd name="connsiteY1065" fmla="*/ 10128 h 1164760"/>
                <a:gd name="connsiteX1066" fmla="*/ 334235 w 336767"/>
                <a:gd name="connsiteY1066" fmla="*/ 12660 h 1164760"/>
                <a:gd name="connsiteX1067" fmla="*/ 336767 w 336767"/>
                <a:gd name="connsiteY1067" fmla="*/ 12660 h 1164760"/>
                <a:gd name="connsiteX1068" fmla="*/ 336767 w 336767"/>
                <a:gd name="connsiteY1068" fmla="*/ 15192 h 1164760"/>
                <a:gd name="connsiteX1069" fmla="*/ 336767 w 336767"/>
                <a:gd name="connsiteY1069" fmla="*/ 17725 h 1164760"/>
                <a:gd name="connsiteX1070" fmla="*/ 334235 w 336767"/>
                <a:gd name="connsiteY1070" fmla="*/ 20257 h 1164760"/>
                <a:gd name="connsiteX1071" fmla="*/ 331704 w 336767"/>
                <a:gd name="connsiteY1071" fmla="*/ 25321 h 1164760"/>
                <a:gd name="connsiteX1072" fmla="*/ 312713 w 336767"/>
                <a:gd name="connsiteY1072" fmla="*/ 55706 h 1164760"/>
                <a:gd name="connsiteX1073" fmla="*/ 307648 w 336767"/>
                <a:gd name="connsiteY1073" fmla="*/ 62036 h 1164760"/>
                <a:gd name="connsiteX1074" fmla="*/ 307648 w 336767"/>
                <a:gd name="connsiteY1074" fmla="*/ 64568 h 1164760"/>
                <a:gd name="connsiteX1075" fmla="*/ 305116 w 336767"/>
                <a:gd name="connsiteY1075" fmla="*/ 64568 h 1164760"/>
                <a:gd name="connsiteX1076" fmla="*/ 305116 w 336767"/>
                <a:gd name="connsiteY1076" fmla="*/ 67100 h 1164760"/>
                <a:gd name="connsiteX1077" fmla="*/ 305116 w 336767"/>
                <a:gd name="connsiteY1077" fmla="*/ 69632 h 1164760"/>
                <a:gd name="connsiteX1078" fmla="*/ 302584 w 336767"/>
                <a:gd name="connsiteY1078" fmla="*/ 69632 h 1164760"/>
                <a:gd name="connsiteX1079" fmla="*/ 302584 w 336767"/>
                <a:gd name="connsiteY1079" fmla="*/ 72164 h 1164760"/>
                <a:gd name="connsiteX1080" fmla="*/ 302584 w 336767"/>
                <a:gd name="connsiteY1080" fmla="*/ 74697 h 1164760"/>
                <a:gd name="connsiteX1081" fmla="*/ 302584 w 336767"/>
                <a:gd name="connsiteY1081" fmla="*/ 77229 h 1164760"/>
                <a:gd name="connsiteX1082" fmla="*/ 302584 w 336767"/>
                <a:gd name="connsiteY1082" fmla="*/ 79761 h 1164760"/>
                <a:gd name="connsiteX1083" fmla="*/ 300053 w 336767"/>
                <a:gd name="connsiteY1083" fmla="*/ 79761 h 1164760"/>
                <a:gd name="connsiteX1084" fmla="*/ 300053 w 336767"/>
                <a:gd name="connsiteY1084" fmla="*/ 82293 h 1164760"/>
                <a:gd name="connsiteX1085" fmla="*/ 300053 w 336767"/>
                <a:gd name="connsiteY1085" fmla="*/ 84825 h 1164760"/>
                <a:gd name="connsiteX1086" fmla="*/ 300053 w 336767"/>
                <a:gd name="connsiteY1086" fmla="*/ 87357 h 1164760"/>
                <a:gd name="connsiteX1087" fmla="*/ 305116 w 336767"/>
                <a:gd name="connsiteY1087" fmla="*/ 93687 h 1164760"/>
                <a:gd name="connsiteX1088" fmla="*/ 302584 w 336767"/>
                <a:gd name="connsiteY1088" fmla="*/ 96219 h 1164760"/>
                <a:gd name="connsiteX1089" fmla="*/ 297520 w 336767"/>
                <a:gd name="connsiteY1089" fmla="*/ 101284 h 1164760"/>
                <a:gd name="connsiteX1090" fmla="*/ 294988 w 336767"/>
                <a:gd name="connsiteY1090" fmla="*/ 106348 h 1164760"/>
                <a:gd name="connsiteX1091" fmla="*/ 292456 w 336767"/>
                <a:gd name="connsiteY1091" fmla="*/ 115210 h 1164760"/>
                <a:gd name="connsiteX1092" fmla="*/ 279795 w 336767"/>
                <a:gd name="connsiteY1092" fmla="*/ 121540 h 116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336767" h="1164760">
                  <a:moveTo>
                    <a:pt x="73430" y="973588"/>
                  </a:moveTo>
                  <a:lnTo>
                    <a:pt x="70898" y="976120"/>
                  </a:lnTo>
                  <a:lnTo>
                    <a:pt x="70898" y="973588"/>
                  </a:lnTo>
                  <a:lnTo>
                    <a:pt x="70898" y="971055"/>
                  </a:lnTo>
                  <a:lnTo>
                    <a:pt x="70898" y="965991"/>
                  </a:lnTo>
                  <a:lnTo>
                    <a:pt x="73430" y="965991"/>
                  </a:lnTo>
                  <a:lnTo>
                    <a:pt x="73430" y="968523"/>
                  </a:lnTo>
                  <a:lnTo>
                    <a:pt x="73430" y="971055"/>
                  </a:lnTo>
                  <a:lnTo>
                    <a:pt x="73430" y="973588"/>
                  </a:lnTo>
                  <a:close/>
                  <a:moveTo>
                    <a:pt x="213961" y="401336"/>
                  </a:moveTo>
                  <a:lnTo>
                    <a:pt x="211429" y="401336"/>
                  </a:lnTo>
                  <a:lnTo>
                    <a:pt x="211429" y="398804"/>
                  </a:lnTo>
                  <a:lnTo>
                    <a:pt x="211429" y="393740"/>
                  </a:lnTo>
                  <a:lnTo>
                    <a:pt x="216493" y="388675"/>
                  </a:lnTo>
                  <a:lnTo>
                    <a:pt x="219025" y="388675"/>
                  </a:lnTo>
                  <a:lnTo>
                    <a:pt x="221558" y="386143"/>
                  </a:lnTo>
                  <a:lnTo>
                    <a:pt x="221558" y="388675"/>
                  </a:lnTo>
                  <a:lnTo>
                    <a:pt x="221558" y="391207"/>
                  </a:lnTo>
                  <a:lnTo>
                    <a:pt x="219025" y="396272"/>
                  </a:lnTo>
                  <a:lnTo>
                    <a:pt x="219025" y="398804"/>
                  </a:lnTo>
                  <a:lnTo>
                    <a:pt x="213961" y="401336"/>
                  </a:lnTo>
                  <a:close/>
                  <a:moveTo>
                    <a:pt x="203833" y="317777"/>
                  </a:moveTo>
                  <a:lnTo>
                    <a:pt x="206365" y="322841"/>
                  </a:lnTo>
                  <a:lnTo>
                    <a:pt x="208897" y="325373"/>
                  </a:lnTo>
                  <a:lnTo>
                    <a:pt x="208897" y="331703"/>
                  </a:lnTo>
                  <a:lnTo>
                    <a:pt x="208897" y="334235"/>
                  </a:lnTo>
                  <a:lnTo>
                    <a:pt x="208897" y="336768"/>
                  </a:lnTo>
                  <a:lnTo>
                    <a:pt x="206365" y="336768"/>
                  </a:lnTo>
                  <a:lnTo>
                    <a:pt x="206365" y="334235"/>
                  </a:lnTo>
                  <a:lnTo>
                    <a:pt x="203833" y="334235"/>
                  </a:lnTo>
                  <a:lnTo>
                    <a:pt x="198769" y="329171"/>
                  </a:lnTo>
                  <a:lnTo>
                    <a:pt x="196237" y="326639"/>
                  </a:lnTo>
                  <a:lnTo>
                    <a:pt x="196237" y="324107"/>
                  </a:lnTo>
                  <a:lnTo>
                    <a:pt x="196237" y="321575"/>
                  </a:lnTo>
                  <a:lnTo>
                    <a:pt x="196237" y="319043"/>
                  </a:lnTo>
                  <a:lnTo>
                    <a:pt x="196237" y="316511"/>
                  </a:lnTo>
                  <a:lnTo>
                    <a:pt x="196237" y="313979"/>
                  </a:lnTo>
                  <a:lnTo>
                    <a:pt x="196237" y="311447"/>
                  </a:lnTo>
                  <a:lnTo>
                    <a:pt x="196237" y="308915"/>
                  </a:lnTo>
                  <a:lnTo>
                    <a:pt x="198769" y="308915"/>
                  </a:lnTo>
                  <a:lnTo>
                    <a:pt x="198769" y="302584"/>
                  </a:lnTo>
                  <a:lnTo>
                    <a:pt x="201300" y="302584"/>
                  </a:lnTo>
                  <a:lnTo>
                    <a:pt x="201300" y="305117"/>
                  </a:lnTo>
                  <a:lnTo>
                    <a:pt x="201300" y="307648"/>
                  </a:lnTo>
                  <a:lnTo>
                    <a:pt x="201300" y="310181"/>
                  </a:lnTo>
                  <a:lnTo>
                    <a:pt x="201300" y="312713"/>
                  </a:lnTo>
                  <a:lnTo>
                    <a:pt x="203833" y="315245"/>
                  </a:lnTo>
                  <a:lnTo>
                    <a:pt x="203833" y="317777"/>
                  </a:lnTo>
                  <a:close/>
                  <a:moveTo>
                    <a:pt x="215227" y="292456"/>
                  </a:moveTo>
                  <a:lnTo>
                    <a:pt x="210163" y="292456"/>
                  </a:lnTo>
                  <a:lnTo>
                    <a:pt x="210163" y="289924"/>
                  </a:lnTo>
                  <a:lnTo>
                    <a:pt x="210163" y="287392"/>
                  </a:lnTo>
                  <a:lnTo>
                    <a:pt x="212695" y="284860"/>
                  </a:lnTo>
                  <a:lnTo>
                    <a:pt x="212695" y="283594"/>
                  </a:lnTo>
                  <a:lnTo>
                    <a:pt x="215227" y="281061"/>
                  </a:lnTo>
                  <a:lnTo>
                    <a:pt x="212695" y="278530"/>
                  </a:lnTo>
                  <a:lnTo>
                    <a:pt x="212695" y="275997"/>
                  </a:lnTo>
                  <a:lnTo>
                    <a:pt x="212695" y="273466"/>
                  </a:lnTo>
                  <a:lnTo>
                    <a:pt x="212695" y="268401"/>
                  </a:lnTo>
                  <a:lnTo>
                    <a:pt x="217760" y="268401"/>
                  </a:lnTo>
                  <a:lnTo>
                    <a:pt x="220291" y="268401"/>
                  </a:lnTo>
                  <a:lnTo>
                    <a:pt x="220291" y="270933"/>
                  </a:lnTo>
                  <a:lnTo>
                    <a:pt x="220291" y="273466"/>
                  </a:lnTo>
                  <a:lnTo>
                    <a:pt x="217760" y="273466"/>
                  </a:lnTo>
                  <a:lnTo>
                    <a:pt x="217760" y="275997"/>
                  </a:lnTo>
                  <a:lnTo>
                    <a:pt x="217760" y="278530"/>
                  </a:lnTo>
                  <a:lnTo>
                    <a:pt x="217760" y="281061"/>
                  </a:lnTo>
                  <a:lnTo>
                    <a:pt x="217760" y="283594"/>
                  </a:lnTo>
                  <a:lnTo>
                    <a:pt x="217760" y="289924"/>
                  </a:lnTo>
                  <a:lnTo>
                    <a:pt x="215227" y="289924"/>
                  </a:lnTo>
                  <a:lnTo>
                    <a:pt x="215227" y="292456"/>
                  </a:lnTo>
                  <a:close/>
                  <a:moveTo>
                    <a:pt x="279795" y="121540"/>
                  </a:moveTo>
                  <a:lnTo>
                    <a:pt x="279795" y="124072"/>
                  </a:lnTo>
                  <a:lnTo>
                    <a:pt x="279795" y="126604"/>
                  </a:lnTo>
                  <a:lnTo>
                    <a:pt x="277263" y="129136"/>
                  </a:lnTo>
                  <a:lnTo>
                    <a:pt x="274732" y="129136"/>
                  </a:lnTo>
                  <a:lnTo>
                    <a:pt x="274732" y="131668"/>
                  </a:lnTo>
                  <a:lnTo>
                    <a:pt x="272199" y="134201"/>
                  </a:lnTo>
                  <a:lnTo>
                    <a:pt x="272199" y="136733"/>
                  </a:lnTo>
                  <a:lnTo>
                    <a:pt x="269667" y="139265"/>
                  </a:lnTo>
                  <a:lnTo>
                    <a:pt x="267135" y="144329"/>
                  </a:lnTo>
                  <a:lnTo>
                    <a:pt x="262071" y="149393"/>
                  </a:lnTo>
                  <a:lnTo>
                    <a:pt x="262071" y="151925"/>
                  </a:lnTo>
                  <a:lnTo>
                    <a:pt x="259539" y="151925"/>
                  </a:lnTo>
                  <a:lnTo>
                    <a:pt x="257007" y="151925"/>
                  </a:lnTo>
                  <a:lnTo>
                    <a:pt x="257007" y="154457"/>
                  </a:lnTo>
                  <a:lnTo>
                    <a:pt x="254474" y="154457"/>
                  </a:lnTo>
                  <a:lnTo>
                    <a:pt x="254474" y="156989"/>
                  </a:lnTo>
                  <a:lnTo>
                    <a:pt x="254474" y="159522"/>
                  </a:lnTo>
                  <a:lnTo>
                    <a:pt x="254474" y="162053"/>
                  </a:lnTo>
                  <a:lnTo>
                    <a:pt x="251942" y="162053"/>
                  </a:lnTo>
                  <a:lnTo>
                    <a:pt x="251942" y="156989"/>
                  </a:lnTo>
                  <a:lnTo>
                    <a:pt x="249411" y="159522"/>
                  </a:lnTo>
                  <a:lnTo>
                    <a:pt x="249411" y="162053"/>
                  </a:lnTo>
                  <a:lnTo>
                    <a:pt x="241814" y="168384"/>
                  </a:lnTo>
                  <a:lnTo>
                    <a:pt x="239282" y="168384"/>
                  </a:lnTo>
                  <a:lnTo>
                    <a:pt x="239282" y="165852"/>
                  </a:lnTo>
                  <a:lnTo>
                    <a:pt x="236750" y="168384"/>
                  </a:lnTo>
                  <a:lnTo>
                    <a:pt x="234218" y="168384"/>
                  </a:lnTo>
                  <a:lnTo>
                    <a:pt x="231686" y="170916"/>
                  </a:lnTo>
                  <a:lnTo>
                    <a:pt x="229154" y="170916"/>
                  </a:lnTo>
                  <a:lnTo>
                    <a:pt x="229154" y="173448"/>
                  </a:lnTo>
                  <a:lnTo>
                    <a:pt x="226621" y="175980"/>
                  </a:lnTo>
                  <a:lnTo>
                    <a:pt x="226621" y="178512"/>
                  </a:lnTo>
                  <a:lnTo>
                    <a:pt x="226621" y="183576"/>
                  </a:lnTo>
                  <a:lnTo>
                    <a:pt x="226621" y="186108"/>
                  </a:lnTo>
                  <a:lnTo>
                    <a:pt x="226621" y="188640"/>
                  </a:lnTo>
                  <a:lnTo>
                    <a:pt x="226621" y="193705"/>
                  </a:lnTo>
                  <a:lnTo>
                    <a:pt x="224090" y="198769"/>
                  </a:lnTo>
                  <a:lnTo>
                    <a:pt x="224090" y="201301"/>
                  </a:lnTo>
                  <a:lnTo>
                    <a:pt x="224090" y="203833"/>
                  </a:lnTo>
                  <a:lnTo>
                    <a:pt x="225356" y="203833"/>
                  </a:lnTo>
                  <a:lnTo>
                    <a:pt x="225356" y="206365"/>
                  </a:lnTo>
                  <a:lnTo>
                    <a:pt x="222823" y="206365"/>
                  </a:lnTo>
                  <a:lnTo>
                    <a:pt x="220291" y="211429"/>
                  </a:lnTo>
                  <a:lnTo>
                    <a:pt x="220291" y="217759"/>
                  </a:lnTo>
                  <a:lnTo>
                    <a:pt x="220291" y="220292"/>
                  </a:lnTo>
                  <a:lnTo>
                    <a:pt x="217760" y="220292"/>
                  </a:lnTo>
                  <a:lnTo>
                    <a:pt x="217760" y="225356"/>
                  </a:lnTo>
                  <a:lnTo>
                    <a:pt x="217760" y="227888"/>
                  </a:lnTo>
                  <a:lnTo>
                    <a:pt x="217760" y="230420"/>
                  </a:lnTo>
                  <a:lnTo>
                    <a:pt x="215227" y="230420"/>
                  </a:lnTo>
                  <a:lnTo>
                    <a:pt x="215227" y="232952"/>
                  </a:lnTo>
                  <a:lnTo>
                    <a:pt x="212695" y="235484"/>
                  </a:lnTo>
                  <a:lnTo>
                    <a:pt x="212695" y="238016"/>
                  </a:lnTo>
                  <a:lnTo>
                    <a:pt x="212695" y="240548"/>
                  </a:lnTo>
                  <a:lnTo>
                    <a:pt x="207631" y="254475"/>
                  </a:lnTo>
                  <a:lnTo>
                    <a:pt x="202567" y="263337"/>
                  </a:lnTo>
                  <a:lnTo>
                    <a:pt x="200035" y="263337"/>
                  </a:lnTo>
                  <a:lnTo>
                    <a:pt x="200035" y="260805"/>
                  </a:lnTo>
                  <a:lnTo>
                    <a:pt x="197503" y="260805"/>
                  </a:lnTo>
                  <a:lnTo>
                    <a:pt x="194970" y="263337"/>
                  </a:lnTo>
                  <a:lnTo>
                    <a:pt x="194970" y="265869"/>
                  </a:lnTo>
                  <a:lnTo>
                    <a:pt x="194970" y="268401"/>
                  </a:lnTo>
                  <a:lnTo>
                    <a:pt x="194970" y="273466"/>
                  </a:lnTo>
                  <a:lnTo>
                    <a:pt x="194970" y="275997"/>
                  </a:lnTo>
                  <a:lnTo>
                    <a:pt x="192439" y="278530"/>
                  </a:lnTo>
                  <a:lnTo>
                    <a:pt x="192439" y="283594"/>
                  </a:lnTo>
                  <a:lnTo>
                    <a:pt x="189907" y="289924"/>
                  </a:lnTo>
                  <a:lnTo>
                    <a:pt x="189907" y="292456"/>
                  </a:lnTo>
                  <a:lnTo>
                    <a:pt x="187374" y="298786"/>
                  </a:lnTo>
                  <a:lnTo>
                    <a:pt x="187374" y="303851"/>
                  </a:lnTo>
                  <a:lnTo>
                    <a:pt x="184842" y="306382"/>
                  </a:lnTo>
                  <a:lnTo>
                    <a:pt x="182310" y="312713"/>
                  </a:lnTo>
                  <a:lnTo>
                    <a:pt x="179778" y="319043"/>
                  </a:lnTo>
                  <a:lnTo>
                    <a:pt x="179778" y="321575"/>
                  </a:lnTo>
                  <a:lnTo>
                    <a:pt x="179778" y="324107"/>
                  </a:lnTo>
                  <a:lnTo>
                    <a:pt x="182310" y="329171"/>
                  </a:lnTo>
                  <a:lnTo>
                    <a:pt x="182310" y="334235"/>
                  </a:lnTo>
                  <a:lnTo>
                    <a:pt x="182310" y="336768"/>
                  </a:lnTo>
                  <a:lnTo>
                    <a:pt x="182310" y="339300"/>
                  </a:lnTo>
                  <a:lnTo>
                    <a:pt x="184842" y="341832"/>
                  </a:lnTo>
                  <a:lnTo>
                    <a:pt x="184842" y="344364"/>
                  </a:lnTo>
                  <a:lnTo>
                    <a:pt x="187374" y="344364"/>
                  </a:lnTo>
                  <a:lnTo>
                    <a:pt x="189907" y="344364"/>
                  </a:lnTo>
                  <a:lnTo>
                    <a:pt x="192439" y="349428"/>
                  </a:lnTo>
                  <a:lnTo>
                    <a:pt x="194970" y="351960"/>
                  </a:lnTo>
                  <a:lnTo>
                    <a:pt x="197503" y="357024"/>
                  </a:lnTo>
                  <a:lnTo>
                    <a:pt x="200035" y="359556"/>
                  </a:lnTo>
                  <a:lnTo>
                    <a:pt x="200035" y="362089"/>
                  </a:lnTo>
                  <a:lnTo>
                    <a:pt x="202567" y="362089"/>
                  </a:lnTo>
                  <a:lnTo>
                    <a:pt x="205099" y="362089"/>
                  </a:lnTo>
                  <a:lnTo>
                    <a:pt x="205099" y="364620"/>
                  </a:lnTo>
                  <a:lnTo>
                    <a:pt x="205099" y="367153"/>
                  </a:lnTo>
                  <a:lnTo>
                    <a:pt x="207631" y="367153"/>
                  </a:lnTo>
                  <a:lnTo>
                    <a:pt x="207631" y="369685"/>
                  </a:lnTo>
                  <a:lnTo>
                    <a:pt x="207631" y="372217"/>
                  </a:lnTo>
                  <a:lnTo>
                    <a:pt x="205099" y="377281"/>
                  </a:lnTo>
                  <a:lnTo>
                    <a:pt x="202567" y="379813"/>
                  </a:lnTo>
                  <a:lnTo>
                    <a:pt x="202567" y="382345"/>
                  </a:lnTo>
                  <a:lnTo>
                    <a:pt x="197503" y="388675"/>
                  </a:lnTo>
                  <a:lnTo>
                    <a:pt x="197503" y="391207"/>
                  </a:lnTo>
                  <a:lnTo>
                    <a:pt x="197503" y="396272"/>
                  </a:lnTo>
                  <a:lnTo>
                    <a:pt x="197503" y="398804"/>
                  </a:lnTo>
                  <a:lnTo>
                    <a:pt x="197503" y="403868"/>
                  </a:lnTo>
                  <a:lnTo>
                    <a:pt x="200035" y="403868"/>
                  </a:lnTo>
                  <a:lnTo>
                    <a:pt x="200035" y="401336"/>
                  </a:lnTo>
                  <a:lnTo>
                    <a:pt x="200035" y="403868"/>
                  </a:lnTo>
                  <a:lnTo>
                    <a:pt x="205099" y="406400"/>
                  </a:lnTo>
                  <a:lnTo>
                    <a:pt x="205099" y="412730"/>
                  </a:lnTo>
                  <a:lnTo>
                    <a:pt x="200035" y="424125"/>
                  </a:lnTo>
                  <a:lnTo>
                    <a:pt x="200035" y="426657"/>
                  </a:lnTo>
                  <a:lnTo>
                    <a:pt x="197503" y="424125"/>
                  </a:lnTo>
                  <a:lnTo>
                    <a:pt x="200035" y="426657"/>
                  </a:lnTo>
                  <a:lnTo>
                    <a:pt x="200035" y="431721"/>
                  </a:lnTo>
                  <a:lnTo>
                    <a:pt x="200035" y="438051"/>
                  </a:lnTo>
                  <a:lnTo>
                    <a:pt x="200035" y="443115"/>
                  </a:lnTo>
                  <a:lnTo>
                    <a:pt x="200035" y="445647"/>
                  </a:lnTo>
                  <a:lnTo>
                    <a:pt x="205099" y="450712"/>
                  </a:lnTo>
                  <a:lnTo>
                    <a:pt x="207631" y="453244"/>
                  </a:lnTo>
                  <a:lnTo>
                    <a:pt x="205099" y="450712"/>
                  </a:lnTo>
                  <a:lnTo>
                    <a:pt x="202567" y="450712"/>
                  </a:lnTo>
                  <a:lnTo>
                    <a:pt x="202567" y="453244"/>
                  </a:lnTo>
                  <a:lnTo>
                    <a:pt x="205099" y="455776"/>
                  </a:lnTo>
                  <a:lnTo>
                    <a:pt x="210163" y="464638"/>
                  </a:lnTo>
                  <a:lnTo>
                    <a:pt x="210163" y="467170"/>
                  </a:lnTo>
                  <a:lnTo>
                    <a:pt x="210163" y="472234"/>
                  </a:lnTo>
                  <a:lnTo>
                    <a:pt x="210163" y="474766"/>
                  </a:lnTo>
                  <a:lnTo>
                    <a:pt x="212695" y="481097"/>
                  </a:lnTo>
                  <a:lnTo>
                    <a:pt x="215227" y="486161"/>
                  </a:lnTo>
                  <a:lnTo>
                    <a:pt x="215227" y="488693"/>
                  </a:lnTo>
                  <a:lnTo>
                    <a:pt x="215227" y="491225"/>
                  </a:lnTo>
                  <a:lnTo>
                    <a:pt x="215227" y="493757"/>
                  </a:lnTo>
                  <a:lnTo>
                    <a:pt x="217760" y="493757"/>
                  </a:lnTo>
                  <a:lnTo>
                    <a:pt x="217760" y="496289"/>
                  </a:lnTo>
                  <a:lnTo>
                    <a:pt x="215227" y="498821"/>
                  </a:lnTo>
                  <a:lnTo>
                    <a:pt x="217760" y="501353"/>
                  </a:lnTo>
                  <a:lnTo>
                    <a:pt x="220291" y="503885"/>
                  </a:lnTo>
                  <a:lnTo>
                    <a:pt x="220291" y="506417"/>
                  </a:lnTo>
                  <a:lnTo>
                    <a:pt x="222823" y="506417"/>
                  </a:lnTo>
                  <a:lnTo>
                    <a:pt x="222823" y="508949"/>
                  </a:lnTo>
                  <a:lnTo>
                    <a:pt x="225356" y="508949"/>
                  </a:lnTo>
                  <a:lnTo>
                    <a:pt x="227888" y="508949"/>
                  </a:lnTo>
                  <a:lnTo>
                    <a:pt x="227888" y="511482"/>
                  </a:lnTo>
                  <a:lnTo>
                    <a:pt x="230420" y="511482"/>
                  </a:lnTo>
                  <a:lnTo>
                    <a:pt x="232952" y="511482"/>
                  </a:lnTo>
                  <a:lnTo>
                    <a:pt x="238016" y="517812"/>
                  </a:lnTo>
                  <a:lnTo>
                    <a:pt x="238016" y="522876"/>
                  </a:lnTo>
                  <a:lnTo>
                    <a:pt x="240548" y="522876"/>
                  </a:lnTo>
                  <a:lnTo>
                    <a:pt x="243081" y="522876"/>
                  </a:lnTo>
                  <a:lnTo>
                    <a:pt x="243081" y="527940"/>
                  </a:lnTo>
                  <a:lnTo>
                    <a:pt x="245612" y="530472"/>
                  </a:lnTo>
                  <a:lnTo>
                    <a:pt x="245612" y="533005"/>
                  </a:lnTo>
                  <a:lnTo>
                    <a:pt x="240548" y="538069"/>
                  </a:lnTo>
                  <a:lnTo>
                    <a:pt x="243081" y="538069"/>
                  </a:lnTo>
                  <a:lnTo>
                    <a:pt x="245612" y="538069"/>
                  </a:lnTo>
                  <a:lnTo>
                    <a:pt x="245612" y="540600"/>
                  </a:lnTo>
                  <a:lnTo>
                    <a:pt x="243081" y="543133"/>
                  </a:lnTo>
                  <a:lnTo>
                    <a:pt x="240548" y="545665"/>
                  </a:lnTo>
                  <a:lnTo>
                    <a:pt x="240548" y="548197"/>
                  </a:lnTo>
                  <a:lnTo>
                    <a:pt x="243081" y="548197"/>
                  </a:lnTo>
                  <a:lnTo>
                    <a:pt x="243081" y="550729"/>
                  </a:lnTo>
                  <a:lnTo>
                    <a:pt x="240548" y="555793"/>
                  </a:lnTo>
                  <a:lnTo>
                    <a:pt x="240548" y="558325"/>
                  </a:lnTo>
                  <a:lnTo>
                    <a:pt x="238016" y="560857"/>
                  </a:lnTo>
                  <a:lnTo>
                    <a:pt x="238016" y="563389"/>
                  </a:lnTo>
                  <a:lnTo>
                    <a:pt x="240548" y="565921"/>
                  </a:lnTo>
                  <a:lnTo>
                    <a:pt x="240548" y="570986"/>
                  </a:lnTo>
                  <a:lnTo>
                    <a:pt x="238016" y="573518"/>
                  </a:lnTo>
                  <a:lnTo>
                    <a:pt x="238016" y="578582"/>
                  </a:lnTo>
                  <a:lnTo>
                    <a:pt x="240548" y="581114"/>
                  </a:lnTo>
                  <a:lnTo>
                    <a:pt x="240548" y="586178"/>
                  </a:lnTo>
                  <a:lnTo>
                    <a:pt x="243081" y="591242"/>
                  </a:lnTo>
                  <a:lnTo>
                    <a:pt x="243081" y="607701"/>
                  </a:lnTo>
                  <a:lnTo>
                    <a:pt x="243081" y="612765"/>
                  </a:lnTo>
                  <a:lnTo>
                    <a:pt x="240548" y="615297"/>
                  </a:lnTo>
                  <a:lnTo>
                    <a:pt x="240548" y="617829"/>
                  </a:lnTo>
                  <a:lnTo>
                    <a:pt x="243081" y="617829"/>
                  </a:lnTo>
                  <a:lnTo>
                    <a:pt x="245612" y="624159"/>
                  </a:lnTo>
                  <a:lnTo>
                    <a:pt x="245612" y="626692"/>
                  </a:lnTo>
                  <a:lnTo>
                    <a:pt x="248144" y="626692"/>
                  </a:lnTo>
                  <a:lnTo>
                    <a:pt x="245612" y="626692"/>
                  </a:lnTo>
                  <a:lnTo>
                    <a:pt x="245612" y="629224"/>
                  </a:lnTo>
                  <a:lnTo>
                    <a:pt x="243081" y="635554"/>
                  </a:lnTo>
                  <a:lnTo>
                    <a:pt x="245612" y="635554"/>
                  </a:lnTo>
                  <a:lnTo>
                    <a:pt x="243081" y="644416"/>
                  </a:lnTo>
                  <a:lnTo>
                    <a:pt x="243081" y="649480"/>
                  </a:lnTo>
                  <a:lnTo>
                    <a:pt x="245612" y="652013"/>
                  </a:lnTo>
                  <a:lnTo>
                    <a:pt x="243081" y="657077"/>
                  </a:lnTo>
                  <a:lnTo>
                    <a:pt x="243081" y="659609"/>
                  </a:lnTo>
                  <a:lnTo>
                    <a:pt x="245612" y="662141"/>
                  </a:lnTo>
                  <a:lnTo>
                    <a:pt x="243081" y="662141"/>
                  </a:lnTo>
                  <a:lnTo>
                    <a:pt x="243081" y="664673"/>
                  </a:lnTo>
                  <a:lnTo>
                    <a:pt x="243081" y="667205"/>
                  </a:lnTo>
                  <a:lnTo>
                    <a:pt x="245612" y="676067"/>
                  </a:lnTo>
                  <a:lnTo>
                    <a:pt x="245612" y="678600"/>
                  </a:lnTo>
                  <a:lnTo>
                    <a:pt x="248144" y="681131"/>
                  </a:lnTo>
                  <a:lnTo>
                    <a:pt x="245612" y="683664"/>
                  </a:lnTo>
                  <a:lnTo>
                    <a:pt x="245612" y="686195"/>
                  </a:lnTo>
                  <a:lnTo>
                    <a:pt x="243081" y="686195"/>
                  </a:lnTo>
                  <a:lnTo>
                    <a:pt x="243081" y="688728"/>
                  </a:lnTo>
                  <a:lnTo>
                    <a:pt x="245612" y="691260"/>
                  </a:lnTo>
                  <a:lnTo>
                    <a:pt x="248144" y="688728"/>
                  </a:lnTo>
                  <a:lnTo>
                    <a:pt x="250676" y="688728"/>
                  </a:lnTo>
                  <a:lnTo>
                    <a:pt x="250676" y="693792"/>
                  </a:lnTo>
                  <a:lnTo>
                    <a:pt x="250676" y="696324"/>
                  </a:lnTo>
                  <a:lnTo>
                    <a:pt x="250676" y="698856"/>
                  </a:lnTo>
                  <a:lnTo>
                    <a:pt x="253209" y="698856"/>
                  </a:lnTo>
                  <a:lnTo>
                    <a:pt x="253209" y="701388"/>
                  </a:lnTo>
                  <a:lnTo>
                    <a:pt x="253209" y="710251"/>
                  </a:lnTo>
                  <a:lnTo>
                    <a:pt x="253209" y="712782"/>
                  </a:lnTo>
                  <a:lnTo>
                    <a:pt x="253209" y="715315"/>
                  </a:lnTo>
                  <a:lnTo>
                    <a:pt x="250676" y="720379"/>
                  </a:lnTo>
                  <a:lnTo>
                    <a:pt x="250676" y="722911"/>
                  </a:lnTo>
                  <a:lnTo>
                    <a:pt x="248144" y="727975"/>
                  </a:lnTo>
                  <a:lnTo>
                    <a:pt x="248144" y="733039"/>
                  </a:lnTo>
                  <a:lnTo>
                    <a:pt x="248144" y="735572"/>
                  </a:lnTo>
                  <a:lnTo>
                    <a:pt x="248144" y="738103"/>
                  </a:lnTo>
                  <a:lnTo>
                    <a:pt x="245612" y="744434"/>
                  </a:lnTo>
                  <a:lnTo>
                    <a:pt x="245612" y="746966"/>
                  </a:lnTo>
                  <a:lnTo>
                    <a:pt x="243081" y="746966"/>
                  </a:lnTo>
                  <a:lnTo>
                    <a:pt x="240548" y="749498"/>
                  </a:lnTo>
                  <a:lnTo>
                    <a:pt x="238016" y="752030"/>
                  </a:lnTo>
                  <a:lnTo>
                    <a:pt x="238016" y="754562"/>
                  </a:lnTo>
                  <a:lnTo>
                    <a:pt x="235484" y="757094"/>
                  </a:lnTo>
                  <a:lnTo>
                    <a:pt x="232952" y="762158"/>
                  </a:lnTo>
                  <a:lnTo>
                    <a:pt x="227888" y="767223"/>
                  </a:lnTo>
                  <a:lnTo>
                    <a:pt x="227888" y="769754"/>
                  </a:lnTo>
                  <a:lnTo>
                    <a:pt x="227888" y="772287"/>
                  </a:lnTo>
                  <a:lnTo>
                    <a:pt x="225356" y="777351"/>
                  </a:lnTo>
                  <a:lnTo>
                    <a:pt x="222823" y="779883"/>
                  </a:lnTo>
                  <a:lnTo>
                    <a:pt x="220291" y="784947"/>
                  </a:lnTo>
                  <a:lnTo>
                    <a:pt x="220291" y="787479"/>
                  </a:lnTo>
                  <a:lnTo>
                    <a:pt x="217760" y="787479"/>
                  </a:lnTo>
                  <a:lnTo>
                    <a:pt x="215227" y="790011"/>
                  </a:lnTo>
                  <a:lnTo>
                    <a:pt x="212695" y="792543"/>
                  </a:lnTo>
                  <a:lnTo>
                    <a:pt x="212695" y="795075"/>
                  </a:lnTo>
                  <a:lnTo>
                    <a:pt x="205099" y="797608"/>
                  </a:lnTo>
                  <a:lnTo>
                    <a:pt x="202567" y="800139"/>
                  </a:lnTo>
                  <a:lnTo>
                    <a:pt x="200035" y="802672"/>
                  </a:lnTo>
                  <a:lnTo>
                    <a:pt x="197503" y="805204"/>
                  </a:lnTo>
                  <a:lnTo>
                    <a:pt x="194970" y="807736"/>
                  </a:lnTo>
                  <a:lnTo>
                    <a:pt x="192439" y="807736"/>
                  </a:lnTo>
                  <a:lnTo>
                    <a:pt x="192439" y="810268"/>
                  </a:lnTo>
                  <a:lnTo>
                    <a:pt x="192439" y="812800"/>
                  </a:lnTo>
                  <a:lnTo>
                    <a:pt x="189907" y="815332"/>
                  </a:lnTo>
                  <a:lnTo>
                    <a:pt x="187374" y="815332"/>
                  </a:lnTo>
                  <a:lnTo>
                    <a:pt x="184842" y="817864"/>
                  </a:lnTo>
                  <a:lnTo>
                    <a:pt x="179778" y="817864"/>
                  </a:lnTo>
                  <a:lnTo>
                    <a:pt x="177246" y="817864"/>
                  </a:lnTo>
                  <a:lnTo>
                    <a:pt x="169649" y="822928"/>
                  </a:lnTo>
                  <a:lnTo>
                    <a:pt x="167118" y="822928"/>
                  </a:lnTo>
                  <a:lnTo>
                    <a:pt x="164586" y="825460"/>
                  </a:lnTo>
                  <a:lnTo>
                    <a:pt x="162053" y="825460"/>
                  </a:lnTo>
                  <a:lnTo>
                    <a:pt x="162053" y="827993"/>
                  </a:lnTo>
                  <a:lnTo>
                    <a:pt x="156989" y="827993"/>
                  </a:lnTo>
                  <a:lnTo>
                    <a:pt x="156989" y="830525"/>
                  </a:lnTo>
                  <a:lnTo>
                    <a:pt x="154457" y="830525"/>
                  </a:lnTo>
                  <a:lnTo>
                    <a:pt x="151925" y="830525"/>
                  </a:lnTo>
                  <a:lnTo>
                    <a:pt x="149393" y="830525"/>
                  </a:lnTo>
                  <a:lnTo>
                    <a:pt x="149393" y="833057"/>
                  </a:lnTo>
                  <a:lnTo>
                    <a:pt x="149393" y="833057"/>
                  </a:lnTo>
                  <a:lnTo>
                    <a:pt x="144329" y="838121"/>
                  </a:lnTo>
                  <a:lnTo>
                    <a:pt x="136733" y="843185"/>
                  </a:lnTo>
                  <a:lnTo>
                    <a:pt x="129137" y="848249"/>
                  </a:lnTo>
                  <a:lnTo>
                    <a:pt x="124072" y="853313"/>
                  </a:lnTo>
                  <a:lnTo>
                    <a:pt x="124072" y="855846"/>
                  </a:lnTo>
                  <a:lnTo>
                    <a:pt x="121540" y="858378"/>
                  </a:lnTo>
                  <a:lnTo>
                    <a:pt x="119008" y="860910"/>
                  </a:lnTo>
                  <a:lnTo>
                    <a:pt x="121540" y="860910"/>
                  </a:lnTo>
                  <a:lnTo>
                    <a:pt x="119008" y="863442"/>
                  </a:lnTo>
                  <a:lnTo>
                    <a:pt x="116476" y="868506"/>
                  </a:lnTo>
                  <a:lnTo>
                    <a:pt x="113944" y="873570"/>
                  </a:lnTo>
                  <a:lnTo>
                    <a:pt x="106347" y="879900"/>
                  </a:lnTo>
                  <a:lnTo>
                    <a:pt x="103816" y="882432"/>
                  </a:lnTo>
                  <a:lnTo>
                    <a:pt x="103816" y="884965"/>
                  </a:lnTo>
                  <a:lnTo>
                    <a:pt x="101283" y="890029"/>
                  </a:lnTo>
                  <a:lnTo>
                    <a:pt x="98751" y="892561"/>
                  </a:lnTo>
                  <a:lnTo>
                    <a:pt x="96219" y="895093"/>
                  </a:lnTo>
                  <a:lnTo>
                    <a:pt x="93687" y="897625"/>
                  </a:lnTo>
                  <a:lnTo>
                    <a:pt x="91155" y="900157"/>
                  </a:lnTo>
                  <a:lnTo>
                    <a:pt x="91155" y="897625"/>
                  </a:lnTo>
                  <a:lnTo>
                    <a:pt x="88623" y="897625"/>
                  </a:lnTo>
                  <a:lnTo>
                    <a:pt x="88623" y="895093"/>
                  </a:lnTo>
                  <a:lnTo>
                    <a:pt x="91155" y="895093"/>
                  </a:lnTo>
                  <a:lnTo>
                    <a:pt x="88623" y="895093"/>
                  </a:lnTo>
                  <a:lnTo>
                    <a:pt x="88623" y="897625"/>
                  </a:lnTo>
                  <a:lnTo>
                    <a:pt x="86091" y="900157"/>
                  </a:lnTo>
                  <a:lnTo>
                    <a:pt x="81026" y="902689"/>
                  </a:lnTo>
                  <a:lnTo>
                    <a:pt x="78495" y="905221"/>
                  </a:lnTo>
                  <a:lnTo>
                    <a:pt x="75963" y="905221"/>
                  </a:lnTo>
                  <a:lnTo>
                    <a:pt x="73430" y="907753"/>
                  </a:lnTo>
                  <a:lnTo>
                    <a:pt x="73430" y="910285"/>
                  </a:lnTo>
                  <a:lnTo>
                    <a:pt x="73430" y="912818"/>
                  </a:lnTo>
                  <a:lnTo>
                    <a:pt x="70898" y="915349"/>
                  </a:lnTo>
                  <a:lnTo>
                    <a:pt x="65834" y="921680"/>
                  </a:lnTo>
                  <a:lnTo>
                    <a:pt x="63302" y="924212"/>
                  </a:lnTo>
                  <a:lnTo>
                    <a:pt x="60770" y="926744"/>
                  </a:lnTo>
                  <a:lnTo>
                    <a:pt x="53174" y="933074"/>
                  </a:lnTo>
                  <a:lnTo>
                    <a:pt x="41779" y="941936"/>
                  </a:lnTo>
                  <a:lnTo>
                    <a:pt x="41779" y="947001"/>
                  </a:lnTo>
                  <a:lnTo>
                    <a:pt x="41779" y="952065"/>
                  </a:lnTo>
                  <a:lnTo>
                    <a:pt x="39247" y="960927"/>
                  </a:lnTo>
                  <a:lnTo>
                    <a:pt x="41779" y="967257"/>
                  </a:lnTo>
                  <a:lnTo>
                    <a:pt x="46844" y="972321"/>
                  </a:lnTo>
                  <a:lnTo>
                    <a:pt x="49375" y="972321"/>
                  </a:lnTo>
                  <a:lnTo>
                    <a:pt x="49375" y="974854"/>
                  </a:lnTo>
                  <a:lnTo>
                    <a:pt x="51907" y="977386"/>
                  </a:lnTo>
                  <a:lnTo>
                    <a:pt x="54440" y="982450"/>
                  </a:lnTo>
                  <a:lnTo>
                    <a:pt x="54440" y="984982"/>
                  </a:lnTo>
                  <a:lnTo>
                    <a:pt x="54440" y="990046"/>
                  </a:lnTo>
                  <a:lnTo>
                    <a:pt x="51907" y="990046"/>
                  </a:lnTo>
                  <a:lnTo>
                    <a:pt x="54440" y="998908"/>
                  </a:lnTo>
                  <a:lnTo>
                    <a:pt x="56972" y="1003973"/>
                  </a:lnTo>
                  <a:lnTo>
                    <a:pt x="56972" y="1009037"/>
                  </a:lnTo>
                  <a:lnTo>
                    <a:pt x="59504" y="1009037"/>
                  </a:lnTo>
                  <a:lnTo>
                    <a:pt x="59504" y="1011569"/>
                  </a:lnTo>
                  <a:lnTo>
                    <a:pt x="59504" y="1014101"/>
                  </a:lnTo>
                  <a:lnTo>
                    <a:pt x="59504" y="1016633"/>
                  </a:lnTo>
                  <a:lnTo>
                    <a:pt x="62036" y="1021697"/>
                  </a:lnTo>
                  <a:lnTo>
                    <a:pt x="62036" y="1024229"/>
                  </a:lnTo>
                  <a:lnTo>
                    <a:pt x="62036" y="1029293"/>
                  </a:lnTo>
                  <a:lnTo>
                    <a:pt x="62036" y="1031826"/>
                  </a:lnTo>
                  <a:lnTo>
                    <a:pt x="62036" y="1034358"/>
                  </a:lnTo>
                  <a:lnTo>
                    <a:pt x="62036" y="1039422"/>
                  </a:lnTo>
                  <a:lnTo>
                    <a:pt x="62036" y="1041954"/>
                  </a:lnTo>
                  <a:lnTo>
                    <a:pt x="62036" y="1044486"/>
                  </a:lnTo>
                  <a:lnTo>
                    <a:pt x="62036" y="1047018"/>
                  </a:lnTo>
                  <a:lnTo>
                    <a:pt x="64568" y="1049550"/>
                  </a:lnTo>
                  <a:lnTo>
                    <a:pt x="64568" y="1047018"/>
                  </a:lnTo>
                  <a:lnTo>
                    <a:pt x="64568" y="1044486"/>
                  </a:lnTo>
                  <a:lnTo>
                    <a:pt x="64568" y="1041954"/>
                  </a:lnTo>
                  <a:lnTo>
                    <a:pt x="64568" y="1039422"/>
                  </a:lnTo>
                  <a:lnTo>
                    <a:pt x="67100" y="1036890"/>
                  </a:lnTo>
                  <a:lnTo>
                    <a:pt x="67100" y="1034358"/>
                  </a:lnTo>
                  <a:lnTo>
                    <a:pt x="69632" y="1034358"/>
                  </a:lnTo>
                  <a:lnTo>
                    <a:pt x="69632" y="1039422"/>
                  </a:lnTo>
                  <a:lnTo>
                    <a:pt x="69632" y="1045752"/>
                  </a:lnTo>
                  <a:lnTo>
                    <a:pt x="69632" y="1048284"/>
                  </a:lnTo>
                  <a:lnTo>
                    <a:pt x="69632" y="1050816"/>
                  </a:lnTo>
                  <a:lnTo>
                    <a:pt x="69632" y="1053348"/>
                  </a:lnTo>
                  <a:lnTo>
                    <a:pt x="67100" y="1055880"/>
                  </a:lnTo>
                  <a:lnTo>
                    <a:pt x="69632" y="1062211"/>
                  </a:lnTo>
                  <a:lnTo>
                    <a:pt x="69632" y="1064743"/>
                  </a:lnTo>
                  <a:lnTo>
                    <a:pt x="72165" y="1067275"/>
                  </a:lnTo>
                  <a:lnTo>
                    <a:pt x="72165" y="1072339"/>
                  </a:lnTo>
                  <a:lnTo>
                    <a:pt x="73430" y="1072339"/>
                  </a:lnTo>
                  <a:lnTo>
                    <a:pt x="73430" y="1074871"/>
                  </a:lnTo>
                  <a:lnTo>
                    <a:pt x="70898" y="1077403"/>
                  </a:lnTo>
                  <a:lnTo>
                    <a:pt x="70898" y="1079935"/>
                  </a:lnTo>
                  <a:lnTo>
                    <a:pt x="70898" y="1082467"/>
                  </a:lnTo>
                  <a:lnTo>
                    <a:pt x="73430" y="1082467"/>
                  </a:lnTo>
                  <a:lnTo>
                    <a:pt x="70898" y="1082467"/>
                  </a:lnTo>
                  <a:lnTo>
                    <a:pt x="70898" y="1084999"/>
                  </a:lnTo>
                  <a:lnTo>
                    <a:pt x="70898" y="1087532"/>
                  </a:lnTo>
                  <a:lnTo>
                    <a:pt x="70898" y="1092596"/>
                  </a:lnTo>
                  <a:lnTo>
                    <a:pt x="68366" y="1092596"/>
                  </a:lnTo>
                  <a:lnTo>
                    <a:pt x="68366" y="1097660"/>
                  </a:lnTo>
                  <a:lnTo>
                    <a:pt x="68366" y="1100192"/>
                  </a:lnTo>
                  <a:lnTo>
                    <a:pt x="65834" y="1109054"/>
                  </a:lnTo>
                  <a:lnTo>
                    <a:pt x="65834" y="1111586"/>
                  </a:lnTo>
                  <a:lnTo>
                    <a:pt x="68366" y="1111586"/>
                  </a:lnTo>
                  <a:lnTo>
                    <a:pt x="70898" y="1106522"/>
                  </a:lnTo>
                  <a:lnTo>
                    <a:pt x="70898" y="1103990"/>
                  </a:lnTo>
                  <a:lnTo>
                    <a:pt x="73430" y="1103990"/>
                  </a:lnTo>
                  <a:lnTo>
                    <a:pt x="73430" y="1106522"/>
                  </a:lnTo>
                  <a:lnTo>
                    <a:pt x="73430" y="1109054"/>
                  </a:lnTo>
                  <a:lnTo>
                    <a:pt x="73430" y="1111586"/>
                  </a:lnTo>
                  <a:lnTo>
                    <a:pt x="70898" y="1114119"/>
                  </a:lnTo>
                  <a:lnTo>
                    <a:pt x="70898" y="1116650"/>
                  </a:lnTo>
                  <a:lnTo>
                    <a:pt x="73430" y="1116650"/>
                  </a:lnTo>
                  <a:lnTo>
                    <a:pt x="70898" y="1119183"/>
                  </a:lnTo>
                  <a:lnTo>
                    <a:pt x="68366" y="1124247"/>
                  </a:lnTo>
                  <a:lnTo>
                    <a:pt x="65834" y="1129311"/>
                  </a:lnTo>
                  <a:lnTo>
                    <a:pt x="63302" y="1129311"/>
                  </a:lnTo>
                  <a:lnTo>
                    <a:pt x="63302" y="1131843"/>
                  </a:lnTo>
                  <a:lnTo>
                    <a:pt x="60770" y="1134375"/>
                  </a:lnTo>
                  <a:lnTo>
                    <a:pt x="60770" y="1136907"/>
                  </a:lnTo>
                  <a:lnTo>
                    <a:pt x="58238" y="1139439"/>
                  </a:lnTo>
                  <a:lnTo>
                    <a:pt x="55705" y="1139439"/>
                  </a:lnTo>
                  <a:lnTo>
                    <a:pt x="55705" y="1141971"/>
                  </a:lnTo>
                  <a:lnTo>
                    <a:pt x="53174" y="1141971"/>
                  </a:lnTo>
                  <a:lnTo>
                    <a:pt x="48110" y="1144503"/>
                  </a:lnTo>
                  <a:lnTo>
                    <a:pt x="43045" y="1147036"/>
                  </a:lnTo>
                  <a:lnTo>
                    <a:pt x="40514" y="1147036"/>
                  </a:lnTo>
                  <a:lnTo>
                    <a:pt x="35449" y="1149568"/>
                  </a:lnTo>
                  <a:lnTo>
                    <a:pt x="32917" y="1152100"/>
                  </a:lnTo>
                  <a:lnTo>
                    <a:pt x="30385" y="1152100"/>
                  </a:lnTo>
                  <a:lnTo>
                    <a:pt x="27853" y="1154632"/>
                  </a:lnTo>
                  <a:lnTo>
                    <a:pt x="22789" y="1154632"/>
                  </a:lnTo>
                  <a:lnTo>
                    <a:pt x="17724" y="1157164"/>
                  </a:lnTo>
                  <a:lnTo>
                    <a:pt x="10128" y="1159696"/>
                  </a:lnTo>
                  <a:lnTo>
                    <a:pt x="7596" y="1159696"/>
                  </a:lnTo>
                  <a:lnTo>
                    <a:pt x="2532" y="1164760"/>
                  </a:lnTo>
                  <a:lnTo>
                    <a:pt x="0" y="1145770"/>
                  </a:lnTo>
                  <a:lnTo>
                    <a:pt x="2532" y="1143237"/>
                  </a:lnTo>
                  <a:lnTo>
                    <a:pt x="5064" y="1143237"/>
                  </a:lnTo>
                  <a:lnTo>
                    <a:pt x="5064" y="1140706"/>
                  </a:lnTo>
                  <a:lnTo>
                    <a:pt x="7596" y="1140706"/>
                  </a:lnTo>
                  <a:lnTo>
                    <a:pt x="10128" y="1138173"/>
                  </a:lnTo>
                  <a:lnTo>
                    <a:pt x="12660" y="1135641"/>
                  </a:lnTo>
                  <a:lnTo>
                    <a:pt x="15193" y="1135641"/>
                  </a:lnTo>
                  <a:lnTo>
                    <a:pt x="15193" y="1133109"/>
                  </a:lnTo>
                  <a:lnTo>
                    <a:pt x="17724" y="1133109"/>
                  </a:lnTo>
                  <a:lnTo>
                    <a:pt x="17724" y="1130577"/>
                  </a:lnTo>
                  <a:lnTo>
                    <a:pt x="20256" y="1130577"/>
                  </a:lnTo>
                  <a:lnTo>
                    <a:pt x="20256" y="1128045"/>
                  </a:lnTo>
                  <a:lnTo>
                    <a:pt x="22789" y="1128045"/>
                  </a:lnTo>
                  <a:lnTo>
                    <a:pt x="22789" y="1125513"/>
                  </a:lnTo>
                  <a:lnTo>
                    <a:pt x="25321" y="1125513"/>
                  </a:lnTo>
                  <a:lnTo>
                    <a:pt x="25321" y="1122981"/>
                  </a:lnTo>
                  <a:lnTo>
                    <a:pt x="27853" y="1122981"/>
                  </a:lnTo>
                  <a:lnTo>
                    <a:pt x="27853" y="1120449"/>
                  </a:lnTo>
                  <a:lnTo>
                    <a:pt x="30385" y="1120449"/>
                  </a:lnTo>
                  <a:lnTo>
                    <a:pt x="30385" y="1068541"/>
                  </a:lnTo>
                  <a:lnTo>
                    <a:pt x="32917" y="1068541"/>
                  </a:lnTo>
                  <a:lnTo>
                    <a:pt x="32917" y="1066009"/>
                  </a:lnTo>
                  <a:lnTo>
                    <a:pt x="35449" y="1066009"/>
                  </a:lnTo>
                  <a:lnTo>
                    <a:pt x="35449" y="1063477"/>
                  </a:lnTo>
                  <a:lnTo>
                    <a:pt x="35449" y="1060945"/>
                  </a:lnTo>
                  <a:lnTo>
                    <a:pt x="37981" y="1060945"/>
                  </a:lnTo>
                  <a:lnTo>
                    <a:pt x="37981" y="1058413"/>
                  </a:lnTo>
                  <a:lnTo>
                    <a:pt x="40514" y="1058413"/>
                  </a:lnTo>
                  <a:lnTo>
                    <a:pt x="40514" y="1055880"/>
                  </a:lnTo>
                  <a:lnTo>
                    <a:pt x="43045" y="1053348"/>
                  </a:lnTo>
                  <a:lnTo>
                    <a:pt x="43045" y="1050816"/>
                  </a:lnTo>
                  <a:lnTo>
                    <a:pt x="43045" y="1048284"/>
                  </a:lnTo>
                  <a:lnTo>
                    <a:pt x="45577" y="1048284"/>
                  </a:lnTo>
                  <a:lnTo>
                    <a:pt x="45577" y="1045752"/>
                  </a:lnTo>
                  <a:lnTo>
                    <a:pt x="45577" y="1043220"/>
                  </a:lnTo>
                  <a:lnTo>
                    <a:pt x="45577" y="1043220"/>
                  </a:lnTo>
                  <a:lnTo>
                    <a:pt x="45577" y="1040688"/>
                  </a:lnTo>
                  <a:lnTo>
                    <a:pt x="45577" y="1038156"/>
                  </a:lnTo>
                  <a:lnTo>
                    <a:pt x="45577" y="1035624"/>
                  </a:lnTo>
                  <a:lnTo>
                    <a:pt x="45577" y="1033092"/>
                  </a:lnTo>
                  <a:lnTo>
                    <a:pt x="43045" y="1030560"/>
                  </a:lnTo>
                  <a:lnTo>
                    <a:pt x="43045" y="1028027"/>
                  </a:lnTo>
                  <a:lnTo>
                    <a:pt x="43045" y="1025495"/>
                  </a:lnTo>
                  <a:lnTo>
                    <a:pt x="40514" y="1022963"/>
                  </a:lnTo>
                  <a:lnTo>
                    <a:pt x="40514" y="1020431"/>
                  </a:lnTo>
                  <a:lnTo>
                    <a:pt x="40514" y="1017899"/>
                  </a:lnTo>
                  <a:lnTo>
                    <a:pt x="37981" y="1017899"/>
                  </a:lnTo>
                  <a:lnTo>
                    <a:pt x="37981" y="1017899"/>
                  </a:lnTo>
                  <a:lnTo>
                    <a:pt x="37981" y="1015367"/>
                  </a:lnTo>
                  <a:lnTo>
                    <a:pt x="35449" y="1012835"/>
                  </a:lnTo>
                  <a:lnTo>
                    <a:pt x="35449" y="1010303"/>
                  </a:lnTo>
                  <a:lnTo>
                    <a:pt x="35449" y="1007771"/>
                  </a:lnTo>
                  <a:lnTo>
                    <a:pt x="35449" y="1005239"/>
                  </a:lnTo>
                  <a:lnTo>
                    <a:pt x="35449" y="1002706"/>
                  </a:lnTo>
                  <a:lnTo>
                    <a:pt x="35449" y="1002706"/>
                  </a:lnTo>
                  <a:lnTo>
                    <a:pt x="35449" y="1000175"/>
                  </a:lnTo>
                  <a:lnTo>
                    <a:pt x="35449" y="997642"/>
                  </a:lnTo>
                  <a:lnTo>
                    <a:pt x="35449" y="995110"/>
                  </a:lnTo>
                  <a:lnTo>
                    <a:pt x="35449" y="992578"/>
                  </a:lnTo>
                  <a:lnTo>
                    <a:pt x="35449" y="992578"/>
                  </a:lnTo>
                  <a:lnTo>
                    <a:pt x="35449" y="990046"/>
                  </a:lnTo>
                  <a:lnTo>
                    <a:pt x="32917" y="990046"/>
                  </a:lnTo>
                  <a:lnTo>
                    <a:pt x="32917" y="987514"/>
                  </a:lnTo>
                  <a:lnTo>
                    <a:pt x="32917" y="984982"/>
                  </a:lnTo>
                  <a:lnTo>
                    <a:pt x="32917" y="982450"/>
                  </a:lnTo>
                  <a:lnTo>
                    <a:pt x="32917" y="979918"/>
                  </a:lnTo>
                  <a:lnTo>
                    <a:pt x="32917" y="977386"/>
                  </a:lnTo>
                  <a:lnTo>
                    <a:pt x="32917" y="974854"/>
                  </a:lnTo>
                  <a:lnTo>
                    <a:pt x="32917" y="972321"/>
                  </a:lnTo>
                  <a:lnTo>
                    <a:pt x="32917" y="969790"/>
                  </a:lnTo>
                  <a:lnTo>
                    <a:pt x="30385" y="969790"/>
                  </a:lnTo>
                  <a:lnTo>
                    <a:pt x="30385" y="967257"/>
                  </a:lnTo>
                  <a:lnTo>
                    <a:pt x="30385" y="964725"/>
                  </a:lnTo>
                  <a:lnTo>
                    <a:pt x="30385" y="962193"/>
                  </a:lnTo>
                  <a:lnTo>
                    <a:pt x="30385" y="959661"/>
                  </a:lnTo>
                  <a:lnTo>
                    <a:pt x="30385" y="957129"/>
                  </a:lnTo>
                  <a:lnTo>
                    <a:pt x="30385" y="954597"/>
                  </a:lnTo>
                  <a:lnTo>
                    <a:pt x="30385" y="954597"/>
                  </a:lnTo>
                  <a:lnTo>
                    <a:pt x="30385" y="952065"/>
                  </a:lnTo>
                  <a:lnTo>
                    <a:pt x="30385" y="949533"/>
                  </a:lnTo>
                  <a:lnTo>
                    <a:pt x="27853" y="919148"/>
                  </a:lnTo>
                  <a:lnTo>
                    <a:pt x="27853" y="916616"/>
                  </a:lnTo>
                  <a:lnTo>
                    <a:pt x="27853" y="914083"/>
                  </a:lnTo>
                  <a:lnTo>
                    <a:pt x="27853" y="911551"/>
                  </a:lnTo>
                  <a:lnTo>
                    <a:pt x="27853" y="909019"/>
                  </a:lnTo>
                  <a:lnTo>
                    <a:pt x="27853" y="906487"/>
                  </a:lnTo>
                  <a:lnTo>
                    <a:pt x="27853" y="903955"/>
                  </a:lnTo>
                  <a:lnTo>
                    <a:pt x="27853" y="903955"/>
                  </a:lnTo>
                  <a:lnTo>
                    <a:pt x="27853" y="901423"/>
                  </a:lnTo>
                  <a:lnTo>
                    <a:pt x="27853" y="898891"/>
                  </a:lnTo>
                  <a:lnTo>
                    <a:pt x="27853" y="896359"/>
                  </a:lnTo>
                  <a:lnTo>
                    <a:pt x="27853" y="893827"/>
                  </a:lnTo>
                  <a:lnTo>
                    <a:pt x="27853" y="891295"/>
                  </a:lnTo>
                  <a:lnTo>
                    <a:pt x="27853" y="888762"/>
                  </a:lnTo>
                  <a:lnTo>
                    <a:pt x="27853" y="886231"/>
                  </a:lnTo>
                  <a:lnTo>
                    <a:pt x="27853" y="883698"/>
                  </a:lnTo>
                  <a:lnTo>
                    <a:pt x="27853" y="881167"/>
                  </a:lnTo>
                  <a:lnTo>
                    <a:pt x="27853" y="878634"/>
                  </a:lnTo>
                  <a:lnTo>
                    <a:pt x="30385" y="878634"/>
                  </a:lnTo>
                  <a:lnTo>
                    <a:pt x="30385" y="878634"/>
                  </a:lnTo>
                  <a:lnTo>
                    <a:pt x="30385" y="876102"/>
                  </a:lnTo>
                  <a:lnTo>
                    <a:pt x="30385" y="873570"/>
                  </a:lnTo>
                  <a:lnTo>
                    <a:pt x="30385" y="871038"/>
                  </a:lnTo>
                  <a:lnTo>
                    <a:pt x="32917" y="871038"/>
                  </a:lnTo>
                  <a:lnTo>
                    <a:pt x="32917" y="868506"/>
                  </a:lnTo>
                  <a:lnTo>
                    <a:pt x="32917" y="865974"/>
                  </a:lnTo>
                  <a:lnTo>
                    <a:pt x="35449" y="863442"/>
                  </a:lnTo>
                  <a:lnTo>
                    <a:pt x="35449" y="860910"/>
                  </a:lnTo>
                  <a:lnTo>
                    <a:pt x="35449" y="858378"/>
                  </a:lnTo>
                  <a:lnTo>
                    <a:pt x="37981" y="858378"/>
                  </a:lnTo>
                  <a:lnTo>
                    <a:pt x="37981" y="855846"/>
                  </a:lnTo>
                  <a:lnTo>
                    <a:pt x="37981" y="853313"/>
                  </a:lnTo>
                  <a:lnTo>
                    <a:pt x="40514" y="850781"/>
                  </a:lnTo>
                  <a:lnTo>
                    <a:pt x="40514" y="848249"/>
                  </a:lnTo>
                  <a:lnTo>
                    <a:pt x="43045" y="848249"/>
                  </a:lnTo>
                  <a:lnTo>
                    <a:pt x="43045" y="845717"/>
                  </a:lnTo>
                  <a:lnTo>
                    <a:pt x="43045" y="843185"/>
                  </a:lnTo>
                  <a:lnTo>
                    <a:pt x="45577" y="843185"/>
                  </a:lnTo>
                  <a:lnTo>
                    <a:pt x="45577" y="840653"/>
                  </a:lnTo>
                  <a:lnTo>
                    <a:pt x="45577" y="838121"/>
                  </a:lnTo>
                  <a:lnTo>
                    <a:pt x="48110" y="838121"/>
                  </a:lnTo>
                  <a:lnTo>
                    <a:pt x="48110" y="835589"/>
                  </a:lnTo>
                  <a:lnTo>
                    <a:pt x="50642" y="835589"/>
                  </a:lnTo>
                  <a:lnTo>
                    <a:pt x="50642" y="833057"/>
                  </a:lnTo>
                  <a:lnTo>
                    <a:pt x="53174" y="830525"/>
                  </a:lnTo>
                  <a:lnTo>
                    <a:pt x="53174" y="827993"/>
                  </a:lnTo>
                  <a:lnTo>
                    <a:pt x="55705" y="827993"/>
                  </a:lnTo>
                  <a:lnTo>
                    <a:pt x="55705" y="825460"/>
                  </a:lnTo>
                  <a:lnTo>
                    <a:pt x="58238" y="825460"/>
                  </a:lnTo>
                  <a:lnTo>
                    <a:pt x="58238" y="827993"/>
                  </a:lnTo>
                  <a:lnTo>
                    <a:pt x="60770" y="827993"/>
                  </a:lnTo>
                  <a:lnTo>
                    <a:pt x="60770" y="825460"/>
                  </a:lnTo>
                  <a:lnTo>
                    <a:pt x="63302" y="825460"/>
                  </a:lnTo>
                  <a:lnTo>
                    <a:pt x="63302" y="822928"/>
                  </a:lnTo>
                  <a:lnTo>
                    <a:pt x="65834" y="822928"/>
                  </a:lnTo>
                  <a:lnTo>
                    <a:pt x="65834" y="820396"/>
                  </a:lnTo>
                  <a:lnTo>
                    <a:pt x="68366" y="820396"/>
                  </a:lnTo>
                  <a:lnTo>
                    <a:pt x="68366" y="817864"/>
                  </a:lnTo>
                  <a:lnTo>
                    <a:pt x="70898" y="817864"/>
                  </a:lnTo>
                  <a:lnTo>
                    <a:pt x="73430" y="815332"/>
                  </a:lnTo>
                  <a:lnTo>
                    <a:pt x="75963" y="815332"/>
                  </a:lnTo>
                  <a:lnTo>
                    <a:pt x="75963" y="812800"/>
                  </a:lnTo>
                  <a:lnTo>
                    <a:pt x="78495" y="812800"/>
                  </a:lnTo>
                  <a:lnTo>
                    <a:pt x="81026" y="812800"/>
                  </a:lnTo>
                  <a:lnTo>
                    <a:pt x="81026" y="810268"/>
                  </a:lnTo>
                  <a:lnTo>
                    <a:pt x="83559" y="810268"/>
                  </a:lnTo>
                  <a:lnTo>
                    <a:pt x="86091" y="810268"/>
                  </a:lnTo>
                  <a:lnTo>
                    <a:pt x="86091" y="807736"/>
                  </a:lnTo>
                  <a:lnTo>
                    <a:pt x="88623" y="807736"/>
                  </a:lnTo>
                  <a:lnTo>
                    <a:pt x="91155" y="807736"/>
                  </a:lnTo>
                  <a:lnTo>
                    <a:pt x="93687" y="805204"/>
                  </a:lnTo>
                  <a:lnTo>
                    <a:pt x="96219" y="805204"/>
                  </a:lnTo>
                  <a:lnTo>
                    <a:pt x="98751" y="805204"/>
                  </a:lnTo>
                  <a:lnTo>
                    <a:pt x="101283" y="802672"/>
                  </a:lnTo>
                  <a:lnTo>
                    <a:pt x="103816" y="802672"/>
                  </a:lnTo>
                  <a:lnTo>
                    <a:pt x="106347" y="802672"/>
                  </a:lnTo>
                  <a:lnTo>
                    <a:pt x="108879" y="802672"/>
                  </a:lnTo>
                  <a:lnTo>
                    <a:pt x="108879" y="802672"/>
                  </a:lnTo>
                  <a:lnTo>
                    <a:pt x="111412" y="802672"/>
                  </a:lnTo>
                  <a:lnTo>
                    <a:pt x="113944" y="802672"/>
                  </a:lnTo>
                  <a:lnTo>
                    <a:pt x="116476" y="800139"/>
                  </a:lnTo>
                  <a:lnTo>
                    <a:pt x="119008" y="800139"/>
                  </a:lnTo>
                  <a:lnTo>
                    <a:pt x="121540" y="800139"/>
                  </a:lnTo>
                  <a:lnTo>
                    <a:pt x="121540" y="797608"/>
                  </a:lnTo>
                  <a:lnTo>
                    <a:pt x="124072" y="797608"/>
                  </a:lnTo>
                  <a:lnTo>
                    <a:pt x="126604" y="797608"/>
                  </a:lnTo>
                  <a:lnTo>
                    <a:pt x="129137" y="795075"/>
                  </a:lnTo>
                  <a:lnTo>
                    <a:pt x="131668" y="795075"/>
                  </a:lnTo>
                  <a:lnTo>
                    <a:pt x="134200" y="792543"/>
                  </a:lnTo>
                  <a:lnTo>
                    <a:pt x="136733" y="792543"/>
                  </a:lnTo>
                  <a:lnTo>
                    <a:pt x="136733" y="790011"/>
                  </a:lnTo>
                  <a:lnTo>
                    <a:pt x="139265" y="790011"/>
                  </a:lnTo>
                  <a:lnTo>
                    <a:pt x="141797" y="790011"/>
                  </a:lnTo>
                  <a:lnTo>
                    <a:pt x="141797" y="787479"/>
                  </a:lnTo>
                  <a:lnTo>
                    <a:pt x="144329" y="787479"/>
                  </a:lnTo>
                  <a:lnTo>
                    <a:pt x="146861" y="784947"/>
                  </a:lnTo>
                  <a:lnTo>
                    <a:pt x="149393" y="784947"/>
                  </a:lnTo>
                  <a:lnTo>
                    <a:pt x="151925" y="782415"/>
                  </a:lnTo>
                  <a:lnTo>
                    <a:pt x="154457" y="782415"/>
                  </a:lnTo>
                  <a:lnTo>
                    <a:pt x="154457" y="779883"/>
                  </a:lnTo>
                  <a:lnTo>
                    <a:pt x="156989" y="779883"/>
                  </a:lnTo>
                  <a:lnTo>
                    <a:pt x="159521" y="779883"/>
                  </a:lnTo>
                  <a:lnTo>
                    <a:pt x="159521" y="777351"/>
                  </a:lnTo>
                  <a:lnTo>
                    <a:pt x="162053" y="777351"/>
                  </a:lnTo>
                  <a:lnTo>
                    <a:pt x="164586" y="774819"/>
                  </a:lnTo>
                  <a:lnTo>
                    <a:pt x="167118" y="774819"/>
                  </a:lnTo>
                  <a:lnTo>
                    <a:pt x="167118" y="772287"/>
                  </a:lnTo>
                  <a:lnTo>
                    <a:pt x="169649" y="772287"/>
                  </a:lnTo>
                  <a:lnTo>
                    <a:pt x="172182" y="769754"/>
                  </a:lnTo>
                  <a:lnTo>
                    <a:pt x="174714" y="769754"/>
                  </a:lnTo>
                  <a:lnTo>
                    <a:pt x="174714" y="767223"/>
                  </a:lnTo>
                  <a:lnTo>
                    <a:pt x="177246" y="767223"/>
                  </a:lnTo>
                  <a:lnTo>
                    <a:pt x="179778" y="764690"/>
                  </a:lnTo>
                  <a:lnTo>
                    <a:pt x="182310" y="764690"/>
                  </a:lnTo>
                  <a:lnTo>
                    <a:pt x="182310" y="762158"/>
                  </a:lnTo>
                  <a:lnTo>
                    <a:pt x="184842" y="762158"/>
                  </a:lnTo>
                  <a:lnTo>
                    <a:pt x="184842" y="759626"/>
                  </a:lnTo>
                  <a:lnTo>
                    <a:pt x="187374" y="759626"/>
                  </a:lnTo>
                  <a:lnTo>
                    <a:pt x="189907" y="757094"/>
                  </a:lnTo>
                  <a:lnTo>
                    <a:pt x="192439" y="754562"/>
                  </a:lnTo>
                  <a:lnTo>
                    <a:pt x="194970" y="754562"/>
                  </a:lnTo>
                  <a:lnTo>
                    <a:pt x="194970" y="752030"/>
                  </a:lnTo>
                  <a:lnTo>
                    <a:pt x="197503" y="752030"/>
                  </a:lnTo>
                  <a:lnTo>
                    <a:pt x="197503" y="749498"/>
                  </a:lnTo>
                  <a:lnTo>
                    <a:pt x="200035" y="749498"/>
                  </a:lnTo>
                  <a:lnTo>
                    <a:pt x="200035" y="752030"/>
                  </a:lnTo>
                  <a:lnTo>
                    <a:pt x="202567" y="752030"/>
                  </a:lnTo>
                  <a:lnTo>
                    <a:pt x="202567" y="749498"/>
                  </a:lnTo>
                  <a:lnTo>
                    <a:pt x="205099" y="749498"/>
                  </a:lnTo>
                  <a:lnTo>
                    <a:pt x="205099" y="746966"/>
                  </a:lnTo>
                  <a:lnTo>
                    <a:pt x="207631" y="744434"/>
                  </a:lnTo>
                  <a:lnTo>
                    <a:pt x="207631" y="741902"/>
                  </a:lnTo>
                  <a:lnTo>
                    <a:pt x="210163" y="741902"/>
                  </a:lnTo>
                  <a:lnTo>
                    <a:pt x="210163" y="739369"/>
                  </a:lnTo>
                  <a:lnTo>
                    <a:pt x="212695" y="736837"/>
                  </a:lnTo>
                  <a:lnTo>
                    <a:pt x="212695" y="734305"/>
                  </a:lnTo>
                  <a:lnTo>
                    <a:pt x="215227" y="731773"/>
                  </a:lnTo>
                  <a:lnTo>
                    <a:pt x="215227" y="729241"/>
                  </a:lnTo>
                  <a:lnTo>
                    <a:pt x="217760" y="726709"/>
                  </a:lnTo>
                  <a:lnTo>
                    <a:pt x="217760" y="726709"/>
                  </a:lnTo>
                  <a:lnTo>
                    <a:pt x="220291" y="724177"/>
                  </a:lnTo>
                  <a:lnTo>
                    <a:pt x="220291" y="721645"/>
                  </a:lnTo>
                  <a:lnTo>
                    <a:pt x="220291" y="719113"/>
                  </a:lnTo>
                  <a:lnTo>
                    <a:pt x="220291" y="716581"/>
                  </a:lnTo>
                  <a:lnTo>
                    <a:pt x="222823" y="716581"/>
                  </a:lnTo>
                  <a:lnTo>
                    <a:pt x="222823" y="714049"/>
                  </a:lnTo>
                  <a:lnTo>
                    <a:pt x="222823" y="711516"/>
                  </a:lnTo>
                  <a:lnTo>
                    <a:pt x="222823" y="708985"/>
                  </a:lnTo>
                  <a:lnTo>
                    <a:pt x="225356" y="708985"/>
                  </a:lnTo>
                  <a:lnTo>
                    <a:pt x="225356" y="706452"/>
                  </a:lnTo>
                  <a:lnTo>
                    <a:pt x="225356" y="703920"/>
                  </a:lnTo>
                  <a:lnTo>
                    <a:pt x="225356" y="701388"/>
                  </a:lnTo>
                  <a:lnTo>
                    <a:pt x="225356" y="701388"/>
                  </a:lnTo>
                  <a:lnTo>
                    <a:pt x="227888" y="701388"/>
                  </a:lnTo>
                  <a:lnTo>
                    <a:pt x="227888" y="698856"/>
                  </a:lnTo>
                  <a:lnTo>
                    <a:pt x="227888" y="696324"/>
                  </a:lnTo>
                  <a:lnTo>
                    <a:pt x="227888" y="693792"/>
                  </a:lnTo>
                  <a:lnTo>
                    <a:pt x="227888" y="691260"/>
                  </a:lnTo>
                  <a:lnTo>
                    <a:pt x="227888" y="688728"/>
                  </a:lnTo>
                  <a:lnTo>
                    <a:pt x="227888" y="686195"/>
                  </a:lnTo>
                  <a:lnTo>
                    <a:pt x="227888" y="683664"/>
                  </a:lnTo>
                  <a:lnTo>
                    <a:pt x="227888" y="681131"/>
                  </a:lnTo>
                  <a:lnTo>
                    <a:pt x="227888" y="678600"/>
                  </a:lnTo>
                  <a:lnTo>
                    <a:pt x="225356" y="676067"/>
                  </a:lnTo>
                  <a:lnTo>
                    <a:pt x="225356" y="676067"/>
                  </a:lnTo>
                  <a:lnTo>
                    <a:pt x="225356" y="673535"/>
                  </a:lnTo>
                  <a:lnTo>
                    <a:pt x="222823" y="673535"/>
                  </a:lnTo>
                  <a:lnTo>
                    <a:pt x="222823" y="671003"/>
                  </a:lnTo>
                  <a:lnTo>
                    <a:pt x="222823" y="668471"/>
                  </a:lnTo>
                  <a:lnTo>
                    <a:pt x="220291" y="668471"/>
                  </a:lnTo>
                  <a:lnTo>
                    <a:pt x="220291" y="665939"/>
                  </a:lnTo>
                  <a:lnTo>
                    <a:pt x="220291" y="663407"/>
                  </a:lnTo>
                  <a:lnTo>
                    <a:pt x="217760" y="660875"/>
                  </a:lnTo>
                  <a:lnTo>
                    <a:pt x="217760" y="658343"/>
                  </a:lnTo>
                  <a:lnTo>
                    <a:pt x="217760" y="655811"/>
                  </a:lnTo>
                  <a:lnTo>
                    <a:pt x="215227" y="655811"/>
                  </a:lnTo>
                  <a:lnTo>
                    <a:pt x="215227" y="653279"/>
                  </a:lnTo>
                  <a:lnTo>
                    <a:pt x="215227" y="650746"/>
                  </a:lnTo>
                  <a:lnTo>
                    <a:pt x="215227" y="650746"/>
                  </a:lnTo>
                  <a:lnTo>
                    <a:pt x="215227" y="648214"/>
                  </a:lnTo>
                  <a:lnTo>
                    <a:pt x="215227" y="645682"/>
                  </a:lnTo>
                  <a:lnTo>
                    <a:pt x="215227" y="643150"/>
                  </a:lnTo>
                  <a:lnTo>
                    <a:pt x="215227" y="640618"/>
                  </a:lnTo>
                  <a:lnTo>
                    <a:pt x="215227" y="638086"/>
                  </a:lnTo>
                  <a:lnTo>
                    <a:pt x="215227" y="635554"/>
                  </a:lnTo>
                  <a:lnTo>
                    <a:pt x="215227" y="633022"/>
                  </a:lnTo>
                  <a:lnTo>
                    <a:pt x="217760" y="633022"/>
                  </a:lnTo>
                  <a:lnTo>
                    <a:pt x="217760" y="630490"/>
                  </a:lnTo>
                  <a:lnTo>
                    <a:pt x="217760" y="627958"/>
                  </a:lnTo>
                  <a:lnTo>
                    <a:pt x="217760" y="625426"/>
                  </a:lnTo>
                  <a:lnTo>
                    <a:pt x="217760" y="625426"/>
                  </a:lnTo>
                  <a:lnTo>
                    <a:pt x="220291" y="622893"/>
                  </a:lnTo>
                  <a:lnTo>
                    <a:pt x="220291" y="620361"/>
                  </a:lnTo>
                  <a:lnTo>
                    <a:pt x="220291" y="617829"/>
                  </a:lnTo>
                  <a:lnTo>
                    <a:pt x="220291" y="615297"/>
                  </a:lnTo>
                  <a:lnTo>
                    <a:pt x="220291" y="612765"/>
                  </a:lnTo>
                  <a:lnTo>
                    <a:pt x="220291" y="610233"/>
                  </a:lnTo>
                  <a:lnTo>
                    <a:pt x="222823" y="607701"/>
                  </a:lnTo>
                  <a:lnTo>
                    <a:pt x="222823" y="605169"/>
                  </a:lnTo>
                  <a:lnTo>
                    <a:pt x="222823" y="602637"/>
                  </a:lnTo>
                  <a:lnTo>
                    <a:pt x="222823" y="600105"/>
                  </a:lnTo>
                  <a:lnTo>
                    <a:pt x="222823" y="600105"/>
                  </a:lnTo>
                  <a:lnTo>
                    <a:pt x="220291" y="597572"/>
                  </a:lnTo>
                  <a:lnTo>
                    <a:pt x="220291" y="595041"/>
                  </a:lnTo>
                  <a:lnTo>
                    <a:pt x="220291" y="592508"/>
                  </a:lnTo>
                  <a:lnTo>
                    <a:pt x="220291" y="589976"/>
                  </a:lnTo>
                  <a:lnTo>
                    <a:pt x="220291" y="587444"/>
                  </a:lnTo>
                  <a:lnTo>
                    <a:pt x="220291" y="584912"/>
                  </a:lnTo>
                  <a:lnTo>
                    <a:pt x="217760" y="582380"/>
                  </a:lnTo>
                  <a:lnTo>
                    <a:pt x="217760" y="579848"/>
                  </a:lnTo>
                  <a:lnTo>
                    <a:pt x="217760" y="577316"/>
                  </a:lnTo>
                  <a:lnTo>
                    <a:pt x="217760" y="574784"/>
                  </a:lnTo>
                  <a:lnTo>
                    <a:pt x="215227" y="574784"/>
                  </a:lnTo>
                  <a:lnTo>
                    <a:pt x="215227" y="574784"/>
                  </a:lnTo>
                  <a:lnTo>
                    <a:pt x="215227" y="572252"/>
                  </a:lnTo>
                  <a:lnTo>
                    <a:pt x="212695" y="569720"/>
                  </a:lnTo>
                  <a:lnTo>
                    <a:pt x="212695" y="567187"/>
                  </a:lnTo>
                  <a:lnTo>
                    <a:pt x="210163" y="567187"/>
                  </a:lnTo>
                  <a:lnTo>
                    <a:pt x="210163" y="564656"/>
                  </a:lnTo>
                  <a:lnTo>
                    <a:pt x="207631" y="562123"/>
                  </a:lnTo>
                  <a:lnTo>
                    <a:pt x="205099" y="559591"/>
                  </a:lnTo>
                  <a:lnTo>
                    <a:pt x="202567" y="559591"/>
                  </a:lnTo>
                  <a:lnTo>
                    <a:pt x="200035" y="559591"/>
                  </a:lnTo>
                  <a:lnTo>
                    <a:pt x="200035" y="557059"/>
                  </a:lnTo>
                  <a:lnTo>
                    <a:pt x="187374" y="557059"/>
                  </a:lnTo>
                  <a:lnTo>
                    <a:pt x="184842" y="557059"/>
                  </a:lnTo>
                  <a:lnTo>
                    <a:pt x="182310" y="557059"/>
                  </a:lnTo>
                  <a:lnTo>
                    <a:pt x="179778" y="554527"/>
                  </a:lnTo>
                  <a:lnTo>
                    <a:pt x="177246" y="554527"/>
                  </a:lnTo>
                  <a:lnTo>
                    <a:pt x="174714" y="554527"/>
                  </a:lnTo>
                  <a:lnTo>
                    <a:pt x="172182" y="551995"/>
                  </a:lnTo>
                  <a:lnTo>
                    <a:pt x="169649" y="551995"/>
                  </a:lnTo>
                  <a:lnTo>
                    <a:pt x="169649" y="549463"/>
                  </a:lnTo>
                  <a:lnTo>
                    <a:pt x="167118" y="549463"/>
                  </a:lnTo>
                  <a:lnTo>
                    <a:pt x="167118" y="549463"/>
                  </a:lnTo>
                  <a:lnTo>
                    <a:pt x="167118" y="546931"/>
                  </a:lnTo>
                  <a:lnTo>
                    <a:pt x="167118" y="544399"/>
                  </a:lnTo>
                  <a:lnTo>
                    <a:pt x="167118" y="541867"/>
                  </a:lnTo>
                  <a:lnTo>
                    <a:pt x="167118" y="539335"/>
                  </a:lnTo>
                  <a:lnTo>
                    <a:pt x="169649" y="536802"/>
                  </a:lnTo>
                  <a:lnTo>
                    <a:pt x="169649" y="534270"/>
                  </a:lnTo>
                  <a:lnTo>
                    <a:pt x="169649" y="531738"/>
                  </a:lnTo>
                  <a:lnTo>
                    <a:pt x="172182" y="529206"/>
                  </a:lnTo>
                  <a:lnTo>
                    <a:pt x="172182" y="526674"/>
                  </a:lnTo>
                  <a:lnTo>
                    <a:pt x="174714" y="524142"/>
                  </a:lnTo>
                  <a:lnTo>
                    <a:pt x="174714" y="521610"/>
                  </a:lnTo>
                  <a:lnTo>
                    <a:pt x="174714" y="519078"/>
                  </a:lnTo>
                  <a:lnTo>
                    <a:pt x="177246" y="516546"/>
                  </a:lnTo>
                  <a:lnTo>
                    <a:pt x="182310" y="496289"/>
                  </a:lnTo>
                  <a:lnTo>
                    <a:pt x="182310" y="493757"/>
                  </a:lnTo>
                  <a:lnTo>
                    <a:pt x="184842" y="493757"/>
                  </a:lnTo>
                  <a:lnTo>
                    <a:pt x="184842" y="491225"/>
                  </a:lnTo>
                  <a:lnTo>
                    <a:pt x="184842" y="488693"/>
                  </a:lnTo>
                  <a:lnTo>
                    <a:pt x="184842" y="486161"/>
                  </a:lnTo>
                  <a:lnTo>
                    <a:pt x="184842" y="486161"/>
                  </a:lnTo>
                  <a:lnTo>
                    <a:pt x="184842" y="483628"/>
                  </a:lnTo>
                  <a:lnTo>
                    <a:pt x="187374" y="483628"/>
                  </a:lnTo>
                  <a:lnTo>
                    <a:pt x="187374" y="481097"/>
                  </a:lnTo>
                  <a:lnTo>
                    <a:pt x="187374" y="478564"/>
                  </a:lnTo>
                  <a:lnTo>
                    <a:pt x="187374" y="476033"/>
                  </a:lnTo>
                  <a:lnTo>
                    <a:pt x="187374" y="473500"/>
                  </a:lnTo>
                  <a:lnTo>
                    <a:pt x="187374" y="470968"/>
                  </a:lnTo>
                  <a:lnTo>
                    <a:pt x="187374" y="468436"/>
                  </a:lnTo>
                  <a:lnTo>
                    <a:pt x="187374" y="465904"/>
                  </a:lnTo>
                  <a:lnTo>
                    <a:pt x="184842" y="463372"/>
                  </a:lnTo>
                  <a:lnTo>
                    <a:pt x="184842" y="460840"/>
                  </a:lnTo>
                  <a:lnTo>
                    <a:pt x="182310" y="458308"/>
                  </a:lnTo>
                  <a:lnTo>
                    <a:pt x="182310" y="455776"/>
                  </a:lnTo>
                  <a:lnTo>
                    <a:pt x="179778" y="455776"/>
                  </a:lnTo>
                  <a:lnTo>
                    <a:pt x="179778" y="453244"/>
                  </a:lnTo>
                  <a:lnTo>
                    <a:pt x="177246" y="453244"/>
                  </a:lnTo>
                  <a:lnTo>
                    <a:pt x="177246" y="450712"/>
                  </a:lnTo>
                  <a:lnTo>
                    <a:pt x="174714" y="450712"/>
                  </a:lnTo>
                  <a:lnTo>
                    <a:pt x="174714" y="448179"/>
                  </a:lnTo>
                  <a:lnTo>
                    <a:pt x="172182" y="445647"/>
                  </a:lnTo>
                  <a:lnTo>
                    <a:pt x="169649" y="443115"/>
                  </a:lnTo>
                  <a:lnTo>
                    <a:pt x="169649" y="440583"/>
                  </a:lnTo>
                  <a:lnTo>
                    <a:pt x="162053" y="424125"/>
                  </a:lnTo>
                  <a:lnTo>
                    <a:pt x="159521" y="421592"/>
                  </a:lnTo>
                  <a:lnTo>
                    <a:pt x="159521" y="419061"/>
                  </a:lnTo>
                  <a:lnTo>
                    <a:pt x="159521" y="416528"/>
                  </a:lnTo>
                  <a:lnTo>
                    <a:pt x="156989" y="416528"/>
                  </a:lnTo>
                  <a:lnTo>
                    <a:pt x="156989" y="413996"/>
                  </a:lnTo>
                  <a:lnTo>
                    <a:pt x="156989" y="411464"/>
                  </a:lnTo>
                  <a:lnTo>
                    <a:pt x="154457" y="408932"/>
                  </a:lnTo>
                  <a:lnTo>
                    <a:pt x="154457" y="406400"/>
                  </a:lnTo>
                  <a:lnTo>
                    <a:pt x="154457" y="410198"/>
                  </a:lnTo>
                  <a:lnTo>
                    <a:pt x="151925" y="410198"/>
                  </a:lnTo>
                  <a:lnTo>
                    <a:pt x="151925" y="407666"/>
                  </a:lnTo>
                  <a:lnTo>
                    <a:pt x="151925" y="405134"/>
                  </a:lnTo>
                  <a:lnTo>
                    <a:pt x="151925" y="402602"/>
                  </a:lnTo>
                  <a:lnTo>
                    <a:pt x="149393" y="402602"/>
                  </a:lnTo>
                  <a:lnTo>
                    <a:pt x="149393" y="400070"/>
                  </a:lnTo>
                  <a:lnTo>
                    <a:pt x="149393" y="397538"/>
                  </a:lnTo>
                  <a:lnTo>
                    <a:pt x="149393" y="395005"/>
                  </a:lnTo>
                  <a:lnTo>
                    <a:pt x="149393" y="392474"/>
                  </a:lnTo>
                  <a:lnTo>
                    <a:pt x="146861" y="389941"/>
                  </a:lnTo>
                  <a:lnTo>
                    <a:pt x="146861" y="387409"/>
                  </a:lnTo>
                  <a:lnTo>
                    <a:pt x="146861" y="384877"/>
                  </a:lnTo>
                  <a:lnTo>
                    <a:pt x="146861" y="384877"/>
                  </a:lnTo>
                  <a:lnTo>
                    <a:pt x="146861" y="382345"/>
                  </a:lnTo>
                  <a:lnTo>
                    <a:pt x="146861" y="379813"/>
                  </a:lnTo>
                  <a:lnTo>
                    <a:pt x="149393" y="377281"/>
                  </a:lnTo>
                  <a:lnTo>
                    <a:pt x="149393" y="374749"/>
                  </a:lnTo>
                  <a:lnTo>
                    <a:pt x="149393" y="372217"/>
                  </a:lnTo>
                  <a:lnTo>
                    <a:pt x="149393" y="369685"/>
                  </a:lnTo>
                  <a:lnTo>
                    <a:pt x="149393" y="367153"/>
                  </a:lnTo>
                  <a:lnTo>
                    <a:pt x="151925" y="367153"/>
                  </a:lnTo>
                  <a:lnTo>
                    <a:pt x="151925" y="364620"/>
                  </a:lnTo>
                  <a:lnTo>
                    <a:pt x="151925" y="362089"/>
                  </a:lnTo>
                  <a:lnTo>
                    <a:pt x="154457" y="359556"/>
                  </a:lnTo>
                  <a:lnTo>
                    <a:pt x="154457" y="359556"/>
                  </a:lnTo>
                  <a:lnTo>
                    <a:pt x="154457" y="357024"/>
                  </a:lnTo>
                  <a:lnTo>
                    <a:pt x="156989" y="357024"/>
                  </a:lnTo>
                  <a:lnTo>
                    <a:pt x="156989" y="354492"/>
                  </a:lnTo>
                  <a:lnTo>
                    <a:pt x="156989" y="351960"/>
                  </a:lnTo>
                  <a:lnTo>
                    <a:pt x="159521" y="349428"/>
                  </a:lnTo>
                  <a:lnTo>
                    <a:pt x="159521" y="346896"/>
                  </a:lnTo>
                  <a:lnTo>
                    <a:pt x="159521" y="344364"/>
                  </a:lnTo>
                  <a:lnTo>
                    <a:pt x="162053" y="344364"/>
                  </a:lnTo>
                  <a:lnTo>
                    <a:pt x="162053" y="341832"/>
                  </a:lnTo>
                  <a:lnTo>
                    <a:pt x="162053" y="339300"/>
                  </a:lnTo>
                  <a:lnTo>
                    <a:pt x="162053" y="336768"/>
                  </a:lnTo>
                  <a:lnTo>
                    <a:pt x="162053" y="334235"/>
                  </a:lnTo>
                  <a:lnTo>
                    <a:pt x="164586" y="334235"/>
                  </a:lnTo>
                  <a:lnTo>
                    <a:pt x="164586" y="334235"/>
                  </a:lnTo>
                  <a:lnTo>
                    <a:pt x="164586" y="331703"/>
                  </a:lnTo>
                  <a:lnTo>
                    <a:pt x="164586" y="329171"/>
                  </a:lnTo>
                  <a:lnTo>
                    <a:pt x="164586" y="326639"/>
                  </a:lnTo>
                  <a:lnTo>
                    <a:pt x="164586" y="324107"/>
                  </a:lnTo>
                  <a:lnTo>
                    <a:pt x="164586" y="321575"/>
                  </a:lnTo>
                  <a:lnTo>
                    <a:pt x="162053" y="319043"/>
                  </a:lnTo>
                  <a:lnTo>
                    <a:pt x="162053" y="316511"/>
                  </a:lnTo>
                  <a:lnTo>
                    <a:pt x="162053" y="313979"/>
                  </a:lnTo>
                  <a:lnTo>
                    <a:pt x="162053" y="311447"/>
                  </a:lnTo>
                  <a:lnTo>
                    <a:pt x="159521" y="311447"/>
                  </a:lnTo>
                  <a:lnTo>
                    <a:pt x="159521" y="308915"/>
                  </a:lnTo>
                  <a:lnTo>
                    <a:pt x="159521" y="308915"/>
                  </a:lnTo>
                  <a:lnTo>
                    <a:pt x="159521" y="306382"/>
                  </a:lnTo>
                  <a:lnTo>
                    <a:pt x="156989" y="306382"/>
                  </a:lnTo>
                  <a:lnTo>
                    <a:pt x="156989" y="303851"/>
                  </a:lnTo>
                  <a:lnTo>
                    <a:pt x="156989" y="301318"/>
                  </a:lnTo>
                  <a:lnTo>
                    <a:pt x="156989" y="298786"/>
                  </a:lnTo>
                  <a:lnTo>
                    <a:pt x="156989" y="296254"/>
                  </a:lnTo>
                  <a:lnTo>
                    <a:pt x="154457" y="296254"/>
                  </a:lnTo>
                  <a:lnTo>
                    <a:pt x="154457" y="293722"/>
                  </a:lnTo>
                  <a:lnTo>
                    <a:pt x="154457" y="291190"/>
                  </a:lnTo>
                  <a:lnTo>
                    <a:pt x="154457" y="288658"/>
                  </a:lnTo>
                  <a:lnTo>
                    <a:pt x="156989" y="286126"/>
                  </a:lnTo>
                  <a:lnTo>
                    <a:pt x="156989" y="283594"/>
                  </a:lnTo>
                  <a:lnTo>
                    <a:pt x="156989" y="283594"/>
                  </a:lnTo>
                  <a:lnTo>
                    <a:pt x="156989" y="281061"/>
                  </a:lnTo>
                  <a:lnTo>
                    <a:pt x="156989" y="278530"/>
                  </a:lnTo>
                  <a:lnTo>
                    <a:pt x="156989" y="275997"/>
                  </a:lnTo>
                  <a:lnTo>
                    <a:pt x="159521" y="275997"/>
                  </a:lnTo>
                  <a:lnTo>
                    <a:pt x="159521" y="273466"/>
                  </a:lnTo>
                  <a:lnTo>
                    <a:pt x="159521" y="270933"/>
                  </a:lnTo>
                  <a:lnTo>
                    <a:pt x="159521" y="268401"/>
                  </a:lnTo>
                  <a:lnTo>
                    <a:pt x="162053" y="268401"/>
                  </a:lnTo>
                  <a:lnTo>
                    <a:pt x="162053" y="265869"/>
                  </a:lnTo>
                  <a:lnTo>
                    <a:pt x="162053" y="263337"/>
                  </a:lnTo>
                  <a:lnTo>
                    <a:pt x="162053" y="260805"/>
                  </a:lnTo>
                  <a:lnTo>
                    <a:pt x="164586" y="260805"/>
                  </a:lnTo>
                  <a:lnTo>
                    <a:pt x="164586" y="258273"/>
                  </a:lnTo>
                  <a:lnTo>
                    <a:pt x="164586" y="258273"/>
                  </a:lnTo>
                  <a:lnTo>
                    <a:pt x="167118" y="258273"/>
                  </a:lnTo>
                  <a:lnTo>
                    <a:pt x="167118" y="255741"/>
                  </a:lnTo>
                  <a:lnTo>
                    <a:pt x="167118" y="253209"/>
                  </a:lnTo>
                  <a:lnTo>
                    <a:pt x="169649" y="250677"/>
                  </a:lnTo>
                  <a:lnTo>
                    <a:pt x="169649" y="248145"/>
                  </a:lnTo>
                  <a:lnTo>
                    <a:pt x="172182" y="245612"/>
                  </a:lnTo>
                  <a:lnTo>
                    <a:pt x="172182" y="243080"/>
                  </a:lnTo>
                  <a:lnTo>
                    <a:pt x="174714" y="243080"/>
                  </a:lnTo>
                  <a:lnTo>
                    <a:pt x="174714" y="240548"/>
                  </a:lnTo>
                  <a:lnTo>
                    <a:pt x="177246" y="240548"/>
                  </a:lnTo>
                  <a:lnTo>
                    <a:pt x="177246" y="238016"/>
                  </a:lnTo>
                  <a:lnTo>
                    <a:pt x="179778" y="235484"/>
                  </a:lnTo>
                  <a:lnTo>
                    <a:pt x="179778" y="232952"/>
                  </a:lnTo>
                  <a:lnTo>
                    <a:pt x="182310" y="232952"/>
                  </a:lnTo>
                  <a:lnTo>
                    <a:pt x="182310" y="232952"/>
                  </a:lnTo>
                  <a:lnTo>
                    <a:pt x="184842" y="232952"/>
                  </a:lnTo>
                  <a:lnTo>
                    <a:pt x="184842" y="230420"/>
                  </a:lnTo>
                  <a:lnTo>
                    <a:pt x="187374" y="230420"/>
                  </a:lnTo>
                  <a:lnTo>
                    <a:pt x="187374" y="227888"/>
                  </a:lnTo>
                  <a:lnTo>
                    <a:pt x="187374" y="225356"/>
                  </a:lnTo>
                  <a:lnTo>
                    <a:pt x="189907" y="225356"/>
                  </a:lnTo>
                  <a:lnTo>
                    <a:pt x="189907" y="222824"/>
                  </a:lnTo>
                  <a:lnTo>
                    <a:pt x="192439" y="220292"/>
                  </a:lnTo>
                  <a:lnTo>
                    <a:pt x="192439" y="217759"/>
                  </a:lnTo>
                  <a:lnTo>
                    <a:pt x="192439" y="215227"/>
                  </a:lnTo>
                  <a:lnTo>
                    <a:pt x="194970" y="215227"/>
                  </a:lnTo>
                  <a:lnTo>
                    <a:pt x="194970" y="212695"/>
                  </a:lnTo>
                  <a:lnTo>
                    <a:pt x="194970" y="210163"/>
                  </a:lnTo>
                  <a:lnTo>
                    <a:pt x="197503" y="207631"/>
                  </a:lnTo>
                  <a:lnTo>
                    <a:pt x="197503" y="207631"/>
                  </a:lnTo>
                  <a:lnTo>
                    <a:pt x="197503" y="205099"/>
                  </a:lnTo>
                  <a:lnTo>
                    <a:pt x="200035" y="202567"/>
                  </a:lnTo>
                  <a:lnTo>
                    <a:pt x="200035" y="200035"/>
                  </a:lnTo>
                  <a:lnTo>
                    <a:pt x="200035" y="197503"/>
                  </a:lnTo>
                  <a:lnTo>
                    <a:pt x="202567" y="194971"/>
                  </a:lnTo>
                  <a:lnTo>
                    <a:pt x="202567" y="192438"/>
                  </a:lnTo>
                  <a:lnTo>
                    <a:pt x="202567" y="189907"/>
                  </a:lnTo>
                  <a:lnTo>
                    <a:pt x="202567" y="187374"/>
                  </a:lnTo>
                  <a:lnTo>
                    <a:pt x="205099" y="184842"/>
                  </a:lnTo>
                  <a:lnTo>
                    <a:pt x="205099" y="182310"/>
                  </a:lnTo>
                  <a:lnTo>
                    <a:pt x="205099" y="182310"/>
                  </a:lnTo>
                  <a:lnTo>
                    <a:pt x="205099" y="179778"/>
                  </a:lnTo>
                  <a:lnTo>
                    <a:pt x="207631" y="179778"/>
                  </a:lnTo>
                  <a:lnTo>
                    <a:pt x="207631" y="177246"/>
                  </a:lnTo>
                  <a:lnTo>
                    <a:pt x="207631" y="174714"/>
                  </a:lnTo>
                  <a:lnTo>
                    <a:pt x="207631" y="172182"/>
                  </a:lnTo>
                  <a:lnTo>
                    <a:pt x="210163" y="169650"/>
                  </a:lnTo>
                  <a:lnTo>
                    <a:pt x="210163" y="167118"/>
                  </a:lnTo>
                  <a:lnTo>
                    <a:pt x="210163" y="164586"/>
                  </a:lnTo>
                  <a:lnTo>
                    <a:pt x="210163" y="162053"/>
                  </a:lnTo>
                  <a:lnTo>
                    <a:pt x="212695" y="162053"/>
                  </a:lnTo>
                  <a:lnTo>
                    <a:pt x="212695" y="159522"/>
                  </a:lnTo>
                  <a:lnTo>
                    <a:pt x="212695" y="156989"/>
                  </a:lnTo>
                  <a:lnTo>
                    <a:pt x="212695" y="156989"/>
                  </a:lnTo>
                  <a:lnTo>
                    <a:pt x="215227" y="154457"/>
                  </a:lnTo>
                  <a:lnTo>
                    <a:pt x="215227" y="151925"/>
                  </a:lnTo>
                  <a:lnTo>
                    <a:pt x="215227" y="149393"/>
                  </a:lnTo>
                  <a:lnTo>
                    <a:pt x="217760" y="149393"/>
                  </a:lnTo>
                  <a:lnTo>
                    <a:pt x="217760" y="146861"/>
                  </a:lnTo>
                  <a:lnTo>
                    <a:pt x="217760" y="144329"/>
                  </a:lnTo>
                  <a:lnTo>
                    <a:pt x="217760" y="141797"/>
                  </a:lnTo>
                  <a:lnTo>
                    <a:pt x="220291" y="141797"/>
                  </a:lnTo>
                  <a:lnTo>
                    <a:pt x="220291" y="139265"/>
                  </a:lnTo>
                  <a:lnTo>
                    <a:pt x="220291" y="136733"/>
                  </a:lnTo>
                  <a:lnTo>
                    <a:pt x="222823" y="134201"/>
                  </a:lnTo>
                  <a:lnTo>
                    <a:pt x="222823" y="131668"/>
                  </a:lnTo>
                  <a:lnTo>
                    <a:pt x="225356" y="131668"/>
                  </a:lnTo>
                  <a:lnTo>
                    <a:pt x="225356" y="131668"/>
                  </a:lnTo>
                  <a:lnTo>
                    <a:pt x="225356" y="129136"/>
                  </a:lnTo>
                  <a:lnTo>
                    <a:pt x="227888" y="129136"/>
                  </a:lnTo>
                  <a:lnTo>
                    <a:pt x="227888" y="126604"/>
                  </a:lnTo>
                  <a:lnTo>
                    <a:pt x="230420" y="126604"/>
                  </a:lnTo>
                  <a:lnTo>
                    <a:pt x="230420" y="124072"/>
                  </a:lnTo>
                  <a:lnTo>
                    <a:pt x="232952" y="124072"/>
                  </a:lnTo>
                  <a:lnTo>
                    <a:pt x="232952" y="121540"/>
                  </a:lnTo>
                  <a:lnTo>
                    <a:pt x="235484" y="121540"/>
                  </a:lnTo>
                  <a:lnTo>
                    <a:pt x="235484" y="119008"/>
                  </a:lnTo>
                  <a:lnTo>
                    <a:pt x="238016" y="119008"/>
                  </a:lnTo>
                  <a:lnTo>
                    <a:pt x="240548" y="116476"/>
                  </a:lnTo>
                  <a:lnTo>
                    <a:pt x="245612" y="113944"/>
                  </a:lnTo>
                  <a:lnTo>
                    <a:pt x="245612" y="111412"/>
                  </a:lnTo>
                  <a:lnTo>
                    <a:pt x="248144" y="111412"/>
                  </a:lnTo>
                  <a:lnTo>
                    <a:pt x="250676" y="108880"/>
                  </a:lnTo>
                  <a:lnTo>
                    <a:pt x="253209" y="106348"/>
                  </a:lnTo>
                  <a:lnTo>
                    <a:pt x="255741" y="103815"/>
                  </a:lnTo>
                  <a:lnTo>
                    <a:pt x="258272" y="101284"/>
                  </a:lnTo>
                  <a:lnTo>
                    <a:pt x="258272" y="98751"/>
                  </a:lnTo>
                  <a:lnTo>
                    <a:pt x="260805" y="98751"/>
                  </a:lnTo>
                  <a:lnTo>
                    <a:pt x="260805" y="96219"/>
                  </a:lnTo>
                  <a:lnTo>
                    <a:pt x="260805" y="93687"/>
                  </a:lnTo>
                  <a:lnTo>
                    <a:pt x="263337" y="93687"/>
                  </a:lnTo>
                  <a:lnTo>
                    <a:pt x="263337" y="93687"/>
                  </a:lnTo>
                  <a:lnTo>
                    <a:pt x="263337" y="91155"/>
                  </a:lnTo>
                  <a:lnTo>
                    <a:pt x="263337" y="88623"/>
                  </a:lnTo>
                  <a:lnTo>
                    <a:pt x="265869" y="88623"/>
                  </a:lnTo>
                  <a:lnTo>
                    <a:pt x="265869" y="86091"/>
                  </a:lnTo>
                  <a:lnTo>
                    <a:pt x="265869" y="83559"/>
                  </a:lnTo>
                  <a:lnTo>
                    <a:pt x="265869" y="81027"/>
                  </a:lnTo>
                  <a:lnTo>
                    <a:pt x="268401" y="81027"/>
                  </a:lnTo>
                  <a:lnTo>
                    <a:pt x="268401" y="81027"/>
                  </a:lnTo>
                  <a:lnTo>
                    <a:pt x="268401" y="78494"/>
                  </a:lnTo>
                  <a:lnTo>
                    <a:pt x="268401" y="75963"/>
                  </a:lnTo>
                  <a:lnTo>
                    <a:pt x="268401" y="73430"/>
                  </a:lnTo>
                  <a:lnTo>
                    <a:pt x="270933" y="70899"/>
                  </a:lnTo>
                  <a:lnTo>
                    <a:pt x="270933" y="68366"/>
                  </a:lnTo>
                  <a:lnTo>
                    <a:pt x="270933" y="65834"/>
                  </a:lnTo>
                  <a:lnTo>
                    <a:pt x="270933" y="63302"/>
                  </a:lnTo>
                  <a:lnTo>
                    <a:pt x="270933" y="60770"/>
                  </a:lnTo>
                  <a:lnTo>
                    <a:pt x="270933" y="58238"/>
                  </a:lnTo>
                  <a:lnTo>
                    <a:pt x="273465" y="58238"/>
                  </a:lnTo>
                  <a:lnTo>
                    <a:pt x="273465" y="55706"/>
                  </a:lnTo>
                  <a:lnTo>
                    <a:pt x="273465" y="53174"/>
                  </a:lnTo>
                  <a:lnTo>
                    <a:pt x="273465" y="50642"/>
                  </a:lnTo>
                  <a:lnTo>
                    <a:pt x="273465" y="48110"/>
                  </a:lnTo>
                  <a:lnTo>
                    <a:pt x="273465" y="45578"/>
                  </a:lnTo>
                  <a:lnTo>
                    <a:pt x="275997" y="45578"/>
                  </a:lnTo>
                  <a:lnTo>
                    <a:pt x="275997" y="43045"/>
                  </a:lnTo>
                  <a:lnTo>
                    <a:pt x="275997" y="43045"/>
                  </a:lnTo>
                  <a:lnTo>
                    <a:pt x="275997" y="40513"/>
                  </a:lnTo>
                  <a:lnTo>
                    <a:pt x="275997" y="37981"/>
                  </a:lnTo>
                  <a:lnTo>
                    <a:pt x="278530" y="35449"/>
                  </a:lnTo>
                  <a:lnTo>
                    <a:pt x="278530" y="32917"/>
                  </a:lnTo>
                  <a:lnTo>
                    <a:pt x="278530" y="30385"/>
                  </a:lnTo>
                  <a:lnTo>
                    <a:pt x="278530" y="27853"/>
                  </a:lnTo>
                  <a:lnTo>
                    <a:pt x="281062" y="27853"/>
                  </a:lnTo>
                  <a:lnTo>
                    <a:pt x="281062" y="25321"/>
                  </a:lnTo>
                  <a:lnTo>
                    <a:pt x="281062" y="22789"/>
                  </a:lnTo>
                  <a:lnTo>
                    <a:pt x="283593" y="22789"/>
                  </a:lnTo>
                  <a:lnTo>
                    <a:pt x="283593" y="20257"/>
                  </a:lnTo>
                  <a:lnTo>
                    <a:pt x="283593" y="17725"/>
                  </a:lnTo>
                  <a:lnTo>
                    <a:pt x="286126" y="15192"/>
                  </a:lnTo>
                  <a:lnTo>
                    <a:pt x="286126" y="12660"/>
                  </a:lnTo>
                  <a:lnTo>
                    <a:pt x="288658" y="12660"/>
                  </a:lnTo>
                  <a:lnTo>
                    <a:pt x="288658" y="10128"/>
                  </a:lnTo>
                  <a:lnTo>
                    <a:pt x="291190" y="10128"/>
                  </a:lnTo>
                  <a:lnTo>
                    <a:pt x="291190" y="7596"/>
                  </a:lnTo>
                  <a:lnTo>
                    <a:pt x="293722" y="7596"/>
                  </a:lnTo>
                  <a:lnTo>
                    <a:pt x="296254" y="5064"/>
                  </a:lnTo>
                  <a:lnTo>
                    <a:pt x="298786" y="5064"/>
                  </a:lnTo>
                  <a:lnTo>
                    <a:pt x="301318" y="2532"/>
                  </a:lnTo>
                  <a:lnTo>
                    <a:pt x="303850" y="2532"/>
                  </a:lnTo>
                  <a:lnTo>
                    <a:pt x="306383" y="2532"/>
                  </a:lnTo>
                  <a:lnTo>
                    <a:pt x="308914" y="2532"/>
                  </a:lnTo>
                  <a:lnTo>
                    <a:pt x="311446" y="0"/>
                  </a:lnTo>
                  <a:lnTo>
                    <a:pt x="313979" y="0"/>
                  </a:lnTo>
                  <a:lnTo>
                    <a:pt x="316511" y="0"/>
                  </a:lnTo>
                  <a:lnTo>
                    <a:pt x="319043" y="0"/>
                  </a:lnTo>
                  <a:lnTo>
                    <a:pt x="321575" y="0"/>
                  </a:lnTo>
                  <a:lnTo>
                    <a:pt x="324107" y="2532"/>
                  </a:lnTo>
                  <a:lnTo>
                    <a:pt x="326639" y="2532"/>
                  </a:lnTo>
                  <a:lnTo>
                    <a:pt x="329171" y="2532"/>
                  </a:lnTo>
                  <a:lnTo>
                    <a:pt x="331704" y="2532"/>
                  </a:lnTo>
                  <a:lnTo>
                    <a:pt x="331704" y="5064"/>
                  </a:lnTo>
                  <a:lnTo>
                    <a:pt x="334235" y="5064"/>
                  </a:lnTo>
                  <a:lnTo>
                    <a:pt x="334235" y="7596"/>
                  </a:lnTo>
                  <a:lnTo>
                    <a:pt x="334235" y="10128"/>
                  </a:lnTo>
                  <a:lnTo>
                    <a:pt x="334235" y="12660"/>
                  </a:lnTo>
                  <a:lnTo>
                    <a:pt x="336767" y="12660"/>
                  </a:lnTo>
                  <a:lnTo>
                    <a:pt x="336767" y="15192"/>
                  </a:lnTo>
                  <a:lnTo>
                    <a:pt x="336767" y="17725"/>
                  </a:lnTo>
                  <a:lnTo>
                    <a:pt x="334235" y="20257"/>
                  </a:lnTo>
                  <a:lnTo>
                    <a:pt x="331704" y="25321"/>
                  </a:lnTo>
                  <a:lnTo>
                    <a:pt x="312713" y="55706"/>
                  </a:lnTo>
                  <a:lnTo>
                    <a:pt x="307648" y="62036"/>
                  </a:lnTo>
                  <a:lnTo>
                    <a:pt x="307648" y="64568"/>
                  </a:lnTo>
                  <a:lnTo>
                    <a:pt x="305116" y="64568"/>
                  </a:lnTo>
                  <a:lnTo>
                    <a:pt x="305116" y="67100"/>
                  </a:lnTo>
                  <a:lnTo>
                    <a:pt x="305116" y="69632"/>
                  </a:lnTo>
                  <a:lnTo>
                    <a:pt x="302584" y="69632"/>
                  </a:lnTo>
                  <a:lnTo>
                    <a:pt x="302584" y="72164"/>
                  </a:lnTo>
                  <a:lnTo>
                    <a:pt x="302584" y="74697"/>
                  </a:lnTo>
                  <a:lnTo>
                    <a:pt x="302584" y="77229"/>
                  </a:lnTo>
                  <a:lnTo>
                    <a:pt x="302584" y="79761"/>
                  </a:lnTo>
                  <a:lnTo>
                    <a:pt x="300053" y="79761"/>
                  </a:lnTo>
                  <a:lnTo>
                    <a:pt x="300053" y="82293"/>
                  </a:lnTo>
                  <a:lnTo>
                    <a:pt x="300053" y="84825"/>
                  </a:lnTo>
                  <a:lnTo>
                    <a:pt x="300053" y="87357"/>
                  </a:lnTo>
                  <a:lnTo>
                    <a:pt x="305116" y="93687"/>
                  </a:lnTo>
                  <a:lnTo>
                    <a:pt x="302584" y="96219"/>
                  </a:lnTo>
                  <a:lnTo>
                    <a:pt x="297520" y="101284"/>
                  </a:lnTo>
                  <a:lnTo>
                    <a:pt x="294988" y="106348"/>
                  </a:lnTo>
                  <a:lnTo>
                    <a:pt x="292456" y="115210"/>
                  </a:lnTo>
                  <a:lnTo>
                    <a:pt x="279795" y="121540"/>
                  </a:lnTo>
                  <a:close/>
                </a:path>
              </a:pathLst>
            </a:custGeom>
            <a:solidFill>
              <a:srgbClr val="65C8D0"/>
            </a:solidFill>
            <a:ln w="12660"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52B46670-5EA6-4F04-8F9D-C8853ADB74E0}"/>
                </a:ext>
              </a:extLst>
            </p:cNvPr>
            <p:cNvSpPr/>
            <p:nvPr/>
          </p:nvSpPr>
          <p:spPr>
            <a:xfrm>
              <a:off x="3871561" y="4366426"/>
              <a:ext cx="841919" cy="1144503"/>
            </a:xfrm>
            <a:custGeom>
              <a:avLst/>
              <a:gdLst>
                <a:gd name="connsiteX0" fmla="*/ 279796 w 841919"/>
                <a:gd name="connsiteY0" fmla="*/ 621627 h 1144503"/>
                <a:gd name="connsiteX1" fmla="*/ 282328 w 841919"/>
                <a:gd name="connsiteY1" fmla="*/ 621627 h 1144503"/>
                <a:gd name="connsiteX2" fmla="*/ 282328 w 841919"/>
                <a:gd name="connsiteY2" fmla="*/ 619095 h 1144503"/>
                <a:gd name="connsiteX3" fmla="*/ 284860 w 841919"/>
                <a:gd name="connsiteY3" fmla="*/ 619095 h 1144503"/>
                <a:gd name="connsiteX4" fmla="*/ 287392 w 841919"/>
                <a:gd name="connsiteY4" fmla="*/ 621627 h 1144503"/>
                <a:gd name="connsiteX5" fmla="*/ 289924 w 841919"/>
                <a:gd name="connsiteY5" fmla="*/ 621627 h 1144503"/>
                <a:gd name="connsiteX6" fmla="*/ 289924 w 841919"/>
                <a:gd name="connsiteY6" fmla="*/ 624159 h 1144503"/>
                <a:gd name="connsiteX7" fmla="*/ 292456 w 841919"/>
                <a:gd name="connsiteY7" fmla="*/ 624159 h 1144503"/>
                <a:gd name="connsiteX8" fmla="*/ 292456 w 841919"/>
                <a:gd name="connsiteY8" fmla="*/ 626692 h 1144503"/>
                <a:gd name="connsiteX9" fmla="*/ 292456 w 841919"/>
                <a:gd name="connsiteY9" fmla="*/ 629224 h 1144503"/>
                <a:gd name="connsiteX10" fmla="*/ 294988 w 841919"/>
                <a:gd name="connsiteY10" fmla="*/ 629224 h 1144503"/>
                <a:gd name="connsiteX11" fmla="*/ 294988 w 841919"/>
                <a:gd name="connsiteY11" fmla="*/ 631756 h 1144503"/>
                <a:gd name="connsiteX12" fmla="*/ 297520 w 841919"/>
                <a:gd name="connsiteY12" fmla="*/ 631756 h 1144503"/>
                <a:gd name="connsiteX13" fmla="*/ 297520 w 841919"/>
                <a:gd name="connsiteY13" fmla="*/ 634288 h 1144503"/>
                <a:gd name="connsiteX14" fmla="*/ 300053 w 841919"/>
                <a:gd name="connsiteY14" fmla="*/ 634288 h 1144503"/>
                <a:gd name="connsiteX15" fmla="*/ 300053 w 841919"/>
                <a:gd name="connsiteY15" fmla="*/ 636820 h 1144503"/>
                <a:gd name="connsiteX16" fmla="*/ 302585 w 841919"/>
                <a:gd name="connsiteY16" fmla="*/ 636820 h 1144503"/>
                <a:gd name="connsiteX17" fmla="*/ 302585 w 841919"/>
                <a:gd name="connsiteY17" fmla="*/ 639352 h 1144503"/>
                <a:gd name="connsiteX18" fmla="*/ 302585 w 841919"/>
                <a:gd name="connsiteY18" fmla="*/ 641884 h 1144503"/>
                <a:gd name="connsiteX19" fmla="*/ 302585 w 841919"/>
                <a:gd name="connsiteY19" fmla="*/ 644416 h 1144503"/>
                <a:gd name="connsiteX20" fmla="*/ 302585 w 841919"/>
                <a:gd name="connsiteY20" fmla="*/ 646948 h 1144503"/>
                <a:gd name="connsiteX21" fmla="*/ 302585 w 841919"/>
                <a:gd name="connsiteY21" fmla="*/ 649480 h 1144503"/>
                <a:gd name="connsiteX22" fmla="*/ 302585 w 841919"/>
                <a:gd name="connsiteY22" fmla="*/ 652013 h 1144503"/>
                <a:gd name="connsiteX23" fmla="*/ 300053 w 841919"/>
                <a:gd name="connsiteY23" fmla="*/ 652013 h 1144503"/>
                <a:gd name="connsiteX24" fmla="*/ 300053 w 841919"/>
                <a:gd name="connsiteY24" fmla="*/ 654544 h 1144503"/>
                <a:gd name="connsiteX25" fmla="*/ 297520 w 841919"/>
                <a:gd name="connsiteY25" fmla="*/ 654544 h 1144503"/>
                <a:gd name="connsiteX26" fmla="*/ 293722 w 841919"/>
                <a:gd name="connsiteY26" fmla="*/ 654544 h 1144503"/>
                <a:gd name="connsiteX27" fmla="*/ 291190 w 841919"/>
                <a:gd name="connsiteY27" fmla="*/ 654544 h 1144503"/>
                <a:gd name="connsiteX28" fmla="*/ 288658 w 841919"/>
                <a:gd name="connsiteY28" fmla="*/ 652013 h 1144503"/>
                <a:gd name="connsiteX29" fmla="*/ 286126 w 841919"/>
                <a:gd name="connsiteY29" fmla="*/ 652013 h 1144503"/>
                <a:gd name="connsiteX30" fmla="*/ 286126 w 841919"/>
                <a:gd name="connsiteY30" fmla="*/ 654544 h 1144503"/>
                <a:gd name="connsiteX31" fmla="*/ 283594 w 841919"/>
                <a:gd name="connsiteY31" fmla="*/ 654544 h 1144503"/>
                <a:gd name="connsiteX32" fmla="*/ 281062 w 841919"/>
                <a:gd name="connsiteY32" fmla="*/ 654544 h 1144503"/>
                <a:gd name="connsiteX33" fmla="*/ 278530 w 841919"/>
                <a:gd name="connsiteY33" fmla="*/ 654544 h 1144503"/>
                <a:gd name="connsiteX34" fmla="*/ 275998 w 841919"/>
                <a:gd name="connsiteY34" fmla="*/ 654544 h 1144503"/>
                <a:gd name="connsiteX35" fmla="*/ 275998 w 841919"/>
                <a:gd name="connsiteY35" fmla="*/ 657077 h 1144503"/>
                <a:gd name="connsiteX36" fmla="*/ 273466 w 841919"/>
                <a:gd name="connsiteY36" fmla="*/ 659608 h 1144503"/>
                <a:gd name="connsiteX37" fmla="*/ 273466 w 841919"/>
                <a:gd name="connsiteY37" fmla="*/ 662141 h 1144503"/>
                <a:gd name="connsiteX38" fmla="*/ 273466 w 841919"/>
                <a:gd name="connsiteY38" fmla="*/ 664673 h 1144503"/>
                <a:gd name="connsiteX39" fmla="*/ 270934 w 841919"/>
                <a:gd name="connsiteY39" fmla="*/ 667205 h 1144503"/>
                <a:gd name="connsiteX40" fmla="*/ 268401 w 841919"/>
                <a:gd name="connsiteY40" fmla="*/ 667205 h 1144503"/>
                <a:gd name="connsiteX41" fmla="*/ 268401 w 841919"/>
                <a:gd name="connsiteY41" fmla="*/ 667205 h 1144503"/>
                <a:gd name="connsiteX42" fmla="*/ 265869 w 841919"/>
                <a:gd name="connsiteY42" fmla="*/ 667205 h 1144503"/>
                <a:gd name="connsiteX43" fmla="*/ 263337 w 841919"/>
                <a:gd name="connsiteY43" fmla="*/ 667205 h 1144503"/>
                <a:gd name="connsiteX44" fmla="*/ 260805 w 841919"/>
                <a:gd name="connsiteY44" fmla="*/ 667205 h 1144503"/>
                <a:gd name="connsiteX45" fmla="*/ 258273 w 841919"/>
                <a:gd name="connsiteY45" fmla="*/ 667205 h 1144503"/>
                <a:gd name="connsiteX46" fmla="*/ 255741 w 841919"/>
                <a:gd name="connsiteY46" fmla="*/ 667205 h 1144503"/>
                <a:gd name="connsiteX47" fmla="*/ 255741 w 841919"/>
                <a:gd name="connsiteY47" fmla="*/ 669737 h 1144503"/>
                <a:gd name="connsiteX48" fmla="*/ 253209 w 841919"/>
                <a:gd name="connsiteY48" fmla="*/ 669737 h 1144503"/>
                <a:gd name="connsiteX49" fmla="*/ 250677 w 841919"/>
                <a:gd name="connsiteY49" fmla="*/ 669737 h 1144503"/>
                <a:gd name="connsiteX50" fmla="*/ 248145 w 841919"/>
                <a:gd name="connsiteY50" fmla="*/ 669737 h 1144503"/>
                <a:gd name="connsiteX51" fmla="*/ 248145 w 841919"/>
                <a:gd name="connsiteY51" fmla="*/ 667205 h 1144503"/>
                <a:gd name="connsiteX52" fmla="*/ 245613 w 841919"/>
                <a:gd name="connsiteY52" fmla="*/ 667205 h 1144503"/>
                <a:gd name="connsiteX53" fmla="*/ 245613 w 841919"/>
                <a:gd name="connsiteY53" fmla="*/ 664673 h 1144503"/>
                <a:gd name="connsiteX54" fmla="*/ 243081 w 841919"/>
                <a:gd name="connsiteY54" fmla="*/ 664673 h 1144503"/>
                <a:gd name="connsiteX55" fmla="*/ 240548 w 841919"/>
                <a:gd name="connsiteY55" fmla="*/ 664673 h 1144503"/>
                <a:gd name="connsiteX56" fmla="*/ 238016 w 841919"/>
                <a:gd name="connsiteY56" fmla="*/ 664673 h 1144503"/>
                <a:gd name="connsiteX57" fmla="*/ 238016 w 841919"/>
                <a:gd name="connsiteY57" fmla="*/ 667205 h 1144503"/>
                <a:gd name="connsiteX58" fmla="*/ 235484 w 841919"/>
                <a:gd name="connsiteY58" fmla="*/ 667205 h 1144503"/>
                <a:gd name="connsiteX59" fmla="*/ 235484 w 841919"/>
                <a:gd name="connsiteY59" fmla="*/ 669737 h 1144503"/>
                <a:gd name="connsiteX60" fmla="*/ 235484 w 841919"/>
                <a:gd name="connsiteY60" fmla="*/ 672269 h 1144503"/>
                <a:gd name="connsiteX61" fmla="*/ 232952 w 841919"/>
                <a:gd name="connsiteY61" fmla="*/ 672269 h 1144503"/>
                <a:gd name="connsiteX62" fmla="*/ 232952 w 841919"/>
                <a:gd name="connsiteY62" fmla="*/ 674801 h 1144503"/>
                <a:gd name="connsiteX63" fmla="*/ 230420 w 841919"/>
                <a:gd name="connsiteY63" fmla="*/ 674801 h 1144503"/>
                <a:gd name="connsiteX64" fmla="*/ 230420 w 841919"/>
                <a:gd name="connsiteY64" fmla="*/ 677333 h 1144503"/>
                <a:gd name="connsiteX65" fmla="*/ 230420 w 841919"/>
                <a:gd name="connsiteY65" fmla="*/ 677333 h 1144503"/>
                <a:gd name="connsiteX66" fmla="*/ 227888 w 841919"/>
                <a:gd name="connsiteY66" fmla="*/ 679865 h 1144503"/>
                <a:gd name="connsiteX67" fmla="*/ 225356 w 841919"/>
                <a:gd name="connsiteY67" fmla="*/ 682398 h 1144503"/>
                <a:gd name="connsiteX68" fmla="*/ 222824 w 841919"/>
                <a:gd name="connsiteY68" fmla="*/ 682398 h 1144503"/>
                <a:gd name="connsiteX69" fmla="*/ 220292 w 841919"/>
                <a:gd name="connsiteY69" fmla="*/ 679865 h 1144503"/>
                <a:gd name="connsiteX70" fmla="*/ 217760 w 841919"/>
                <a:gd name="connsiteY70" fmla="*/ 677333 h 1144503"/>
                <a:gd name="connsiteX71" fmla="*/ 217760 w 841919"/>
                <a:gd name="connsiteY71" fmla="*/ 674801 h 1144503"/>
                <a:gd name="connsiteX72" fmla="*/ 217760 w 841919"/>
                <a:gd name="connsiteY72" fmla="*/ 672269 h 1144503"/>
                <a:gd name="connsiteX73" fmla="*/ 215227 w 841919"/>
                <a:gd name="connsiteY73" fmla="*/ 672269 h 1144503"/>
                <a:gd name="connsiteX74" fmla="*/ 215227 w 841919"/>
                <a:gd name="connsiteY74" fmla="*/ 669737 h 1144503"/>
                <a:gd name="connsiteX75" fmla="*/ 212696 w 841919"/>
                <a:gd name="connsiteY75" fmla="*/ 669737 h 1144503"/>
                <a:gd name="connsiteX76" fmla="*/ 212696 w 841919"/>
                <a:gd name="connsiteY76" fmla="*/ 667205 h 1144503"/>
                <a:gd name="connsiteX77" fmla="*/ 210163 w 841919"/>
                <a:gd name="connsiteY77" fmla="*/ 667205 h 1144503"/>
                <a:gd name="connsiteX78" fmla="*/ 210163 w 841919"/>
                <a:gd name="connsiteY78" fmla="*/ 664673 h 1144503"/>
                <a:gd name="connsiteX79" fmla="*/ 210163 w 841919"/>
                <a:gd name="connsiteY79" fmla="*/ 662141 h 1144503"/>
                <a:gd name="connsiteX80" fmla="*/ 210163 w 841919"/>
                <a:gd name="connsiteY80" fmla="*/ 655811 h 1144503"/>
                <a:gd name="connsiteX81" fmla="*/ 210163 w 841919"/>
                <a:gd name="connsiteY81" fmla="*/ 653278 h 1144503"/>
                <a:gd name="connsiteX82" fmla="*/ 212696 w 841919"/>
                <a:gd name="connsiteY82" fmla="*/ 653278 h 1144503"/>
                <a:gd name="connsiteX83" fmla="*/ 212696 w 841919"/>
                <a:gd name="connsiteY83" fmla="*/ 650746 h 1144503"/>
                <a:gd name="connsiteX84" fmla="*/ 215227 w 841919"/>
                <a:gd name="connsiteY84" fmla="*/ 650746 h 1144503"/>
                <a:gd name="connsiteX85" fmla="*/ 217760 w 841919"/>
                <a:gd name="connsiteY85" fmla="*/ 650746 h 1144503"/>
                <a:gd name="connsiteX86" fmla="*/ 217760 w 841919"/>
                <a:gd name="connsiteY86" fmla="*/ 648214 h 1144503"/>
                <a:gd name="connsiteX87" fmla="*/ 220292 w 841919"/>
                <a:gd name="connsiteY87" fmla="*/ 648214 h 1144503"/>
                <a:gd name="connsiteX88" fmla="*/ 220292 w 841919"/>
                <a:gd name="connsiteY88" fmla="*/ 645682 h 1144503"/>
                <a:gd name="connsiteX89" fmla="*/ 222824 w 841919"/>
                <a:gd name="connsiteY89" fmla="*/ 643150 h 1144503"/>
                <a:gd name="connsiteX90" fmla="*/ 225356 w 841919"/>
                <a:gd name="connsiteY90" fmla="*/ 643150 h 1144503"/>
                <a:gd name="connsiteX91" fmla="*/ 227888 w 841919"/>
                <a:gd name="connsiteY91" fmla="*/ 640618 h 1144503"/>
                <a:gd name="connsiteX92" fmla="*/ 230420 w 841919"/>
                <a:gd name="connsiteY92" fmla="*/ 640618 h 1144503"/>
                <a:gd name="connsiteX93" fmla="*/ 230420 w 841919"/>
                <a:gd name="connsiteY93" fmla="*/ 638086 h 1144503"/>
                <a:gd name="connsiteX94" fmla="*/ 232952 w 841919"/>
                <a:gd name="connsiteY94" fmla="*/ 635554 h 1144503"/>
                <a:gd name="connsiteX95" fmla="*/ 232952 w 841919"/>
                <a:gd name="connsiteY95" fmla="*/ 633022 h 1144503"/>
                <a:gd name="connsiteX96" fmla="*/ 235484 w 841919"/>
                <a:gd name="connsiteY96" fmla="*/ 633022 h 1144503"/>
                <a:gd name="connsiteX97" fmla="*/ 238016 w 841919"/>
                <a:gd name="connsiteY97" fmla="*/ 633022 h 1144503"/>
                <a:gd name="connsiteX98" fmla="*/ 240548 w 841919"/>
                <a:gd name="connsiteY98" fmla="*/ 633022 h 1144503"/>
                <a:gd name="connsiteX99" fmla="*/ 243081 w 841919"/>
                <a:gd name="connsiteY99" fmla="*/ 633022 h 1144503"/>
                <a:gd name="connsiteX100" fmla="*/ 243081 w 841919"/>
                <a:gd name="connsiteY100" fmla="*/ 635554 h 1144503"/>
                <a:gd name="connsiteX101" fmla="*/ 245613 w 841919"/>
                <a:gd name="connsiteY101" fmla="*/ 635554 h 1144503"/>
                <a:gd name="connsiteX102" fmla="*/ 245613 w 841919"/>
                <a:gd name="connsiteY102" fmla="*/ 638086 h 1144503"/>
                <a:gd name="connsiteX103" fmla="*/ 248145 w 841919"/>
                <a:gd name="connsiteY103" fmla="*/ 638086 h 1144503"/>
                <a:gd name="connsiteX104" fmla="*/ 250677 w 841919"/>
                <a:gd name="connsiteY104" fmla="*/ 638086 h 1144503"/>
                <a:gd name="connsiteX105" fmla="*/ 253209 w 841919"/>
                <a:gd name="connsiteY105" fmla="*/ 638086 h 1144503"/>
                <a:gd name="connsiteX106" fmla="*/ 253209 w 841919"/>
                <a:gd name="connsiteY106" fmla="*/ 635554 h 1144503"/>
                <a:gd name="connsiteX107" fmla="*/ 255741 w 841919"/>
                <a:gd name="connsiteY107" fmla="*/ 635554 h 1144503"/>
                <a:gd name="connsiteX108" fmla="*/ 255741 w 841919"/>
                <a:gd name="connsiteY108" fmla="*/ 633022 h 1144503"/>
                <a:gd name="connsiteX109" fmla="*/ 255741 w 841919"/>
                <a:gd name="connsiteY109" fmla="*/ 630490 h 1144503"/>
                <a:gd name="connsiteX110" fmla="*/ 258273 w 841919"/>
                <a:gd name="connsiteY110" fmla="*/ 630490 h 1144503"/>
                <a:gd name="connsiteX111" fmla="*/ 258273 w 841919"/>
                <a:gd name="connsiteY111" fmla="*/ 630490 h 1144503"/>
                <a:gd name="connsiteX112" fmla="*/ 258273 w 841919"/>
                <a:gd name="connsiteY112" fmla="*/ 627957 h 1144503"/>
                <a:gd name="connsiteX113" fmla="*/ 260805 w 841919"/>
                <a:gd name="connsiteY113" fmla="*/ 627957 h 1144503"/>
                <a:gd name="connsiteX114" fmla="*/ 260805 w 841919"/>
                <a:gd name="connsiteY114" fmla="*/ 625426 h 1144503"/>
                <a:gd name="connsiteX115" fmla="*/ 263337 w 841919"/>
                <a:gd name="connsiteY115" fmla="*/ 625426 h 1144503"/>
                <a:gd name="connsiteX116" fmla="*/ 265869 w 841919"/>
                <a:gd name="connsiteY116" fmla="*/ 622893 h 1144503"/>
                <a:gd name="connsiteX117" fmla="*/ 265869 w 841919"/>
                <a:gd name="connsiteY117" fmla="*/ 620361 h 1144503"/>
                <a:gd name="connsiteX118" fmla="*/ 265869 w 841919"/>
                <a:gd name="connsiteY118" fmla="*/ 617829 h 1144503"/>
                <a:gd name="connsiteX119" fmla="*/ 268401 w 841919"/>
                <a:gd name="connsiteY119" fmla="*/ 617829 h 1144503"/>
                <a:gd name="connsiteX120" fmla="*/ 268401 w 841919"/>
                <a:gd name="connsiteY120" fmla="*/ 615297 h 1144503"/>
                <a:gd name="connsiteX121" fmla="*/ 270934 w 841919"/>
                <a:gd name="connsiteY121" fmla="*/ 615297 h 1144503"/>
                <a:gd name="connsiteX122" fmla="*/ 270934 w 841919"/>
                <a:gd name="connsiteY122" fmla="*/ 612765 h 1144503"/>
                <a:gd name="connsiteX123" fmla="*/ 273466 w 841919"/>
                <a:gd name="connsiteY123" fmla="*/ 612765 h 1144503"/>
                <a:gd name="connsiteX124" fmla="*/ 275998 w 841919"/>
                <a:gd name="connsiteY124" fmla="*/ 612765 h 1144503"/>
                <a:gd name="connsiteX125" fmla="*/ 275998 w 841919"/>
                <a:gd name="connsiteY125" fmla="*/ 615297 h 1144503"/>
                <a:gd name="connsiteX126" fmla="*/ 278530 w 841919"/>
                <a:gd name="connsiteY126" fmla="*/ 615297 h 1144503"/>
                <a:gd name="connsiteX127" fmla="*/ 278530 w 841919"/>
                <a:gd name="connsiteY127" fmla="*/ 617829 h 1144503"/>
                <a:gd name="connsiteX128" fmla="*/ 281062 w 841919"/>
                <a:gd name="connsiteY128" fmla="*/ 617829 h 1144503"/>
                <a:gd name="connsiteX129" fmla="*/ 281062 w 841919"/>
                <a:gd name="connsiteY129" fmla="*/ 620361 h 1144503"/>
                <a:gd name="connsiteX130" fmla="*/ 279796 w 841919"/>
                <a:gd name="connsiteY130" fmla="*/ 620361 h 1144503"/>
                <a:gd name="connsiteX131" fmla="*/ 255741 w 841919"/>
                <a:gd name="connsiteY131" fmla="*/ 503885 h 1144503"/>
                <a:gd name="connsiteX132" fmla="*/ 258273 w 841919"/>
                <a:gd name="connsiteY132" fmla="*/ 503885 h 1144503"/>
                <a:gd name="connsiteX133" fmla="*/ 260805 w 841919"/>
                <a:gd name="connsiteY133" fmla="*/ 503885 h 1144503"/>
                <a:gd name="connsiteX134" fmla="*/ 260805 w 841919"/>
                <a:gd name="connsiteY134" fmla="*/ 506417 h 1144503"/>
                <a:gd name="connsiteX135" fmla="*/ 263337 w 841919"/>
                <a:gd name="connsiteY135" fmla="*/ 506417 h 1144503"/>
                <a:gd name="connsiteX136" fmla="*/ 263337 w 841919"/>
                <a:gd name="connsiteY136" fmla="*/ 508949 h 1144503"/>
                <a:gd name="connsiteX137" fmla="*/ 263337 w 841919"/>
                <a:gd name="connsiteY137" fmla="*/ 511482 h 1144503"/>
                <a:gd name="connsiteX138" fmla="*/ 263337 w 841919"/>
                <a:gd name="connsiteY138" fmla="*/ 514013 h 1144503"/>
                <a:gd name="connsiteX139" fmla="*/ 263337 w 841919"/>
                <a:gd name="connsiteY139" fmla="*/ 516546 h 1144503"/>
                <a:gd name="connsiteX140" fmla="*/ 263337 w 841919"/>
                <a:gd name="connsiteY140" fmla="*/ 519078 h 1144503"/>
                <a:gd name="connsiteX141" fmla="*/ 263337 w 841919"/>
                <a:gd name="connsiteY141" fmla="*/ 521610 h 1144503"/>
                <a:gd name="connsiteX142" fmla="*/ 263337 w 841919"/>
                <a:gd name="connsiteY142" fmla="*/ 524142 h 1144503"/>
                <a:gd name="connsiteX143" fmla="*/ 265869 w 841919"/>
                <a:gd name="connsiteY143" fmla="*/ 524142 h 1144503"/>
                <a:gd name="connsiteX144" fmla="*/ 265869 w 841919"/>
                <a:gd name="connsiteY144" fmla="*/ 526674 h 1144503"/>
                <a:gd name="connsiteX145" fmla="*/ 265869 w 841919"/>
                <a:gd name="connsiteY145" fmla="*/ 529206 h 1144503"/>
                <a:gd name="connsiteX146" fmla="*/ 265869 w 841919"/>
                <a:gd name="connsiteY146" fmla="*/ 531738 h 1144503"/>
                <a:gd name="connsiteX147" fmla="*/ 265869 w 841919"/>
                <a:gd name="connsiteY147" fmla="*/ 534270 h 1144503"/>
                <a:gd name="connsiteX148" fmla="*/ 268401 w 841919"/>
                <a:gd name="connsiteY148" fmla="*/ 536802 h 1144503"/>
                <a:gd name="connsiteX149" fmla="*/ 268401 w 841919"/>
                <a:gd name="connsiteY149" fmla="*/ 539334 h 1144503"/>
                <a:gd name="connsiteX150" fmla="*/ 268401 w 841919"/>
                <a:gd name="connsiteY150" fmla="*/ 541867 h 1144503"/>
                <a:gd name="connsiteX151" fmla="*/ 270934 w 841919"/>
                <a:gd name="connsiteY151" fmla="*/ 541867 h 1144503"/>
                <a:gd name="connsiteX152" fmla="*/ 270934 w 841919"/>
                <a:gd name="connsiteY152" fmla="*/ 544399 h 1144503"/>
                <a:gd name="connsiteX153" fmla="*/ 273466 w 841919"/>
                <a:gd name="connsiteY153" fmla="*/ 544399 h 1144503"/>
                <a:gd name="connsiteX154" fmla="*/ 273466 w 841919"/>
                <a:gd name="connsiteY154" fmla="*/ 546931 h 1144503"/>
                <a:gd name="connsiteX155" fmla="*/ 273466 w 841919"/>
                <a:gd name="connsiteY155" fmla="*/ 549463 h 1144503"/>
                <a:gd name="connsiteX156" fmla="*/ 275998 w 841919"/>
                <a:gd name="connsiteY156" fmla="*/ 549463 h 1144503"/>
                <a:gd name="connsiteX157" fmla="*/ 275998 w 841919"/>
                <a:gd name="connsiteY157" fmla="*/ 551995 h 1144503"/>
                <a:gd name="connsiteX158" fmla="*/ 273466 w 841919"/>
                <a:gd name="connsiteY158" fmla="*/ 554527 h 1144503"/>
                <a:gd name="connsiteX159" fmla="*/ 273466 w 841919"/>
                <a:gd name="connsiteY159" fmla="*/ 557059 h 1144503"/>
                <a:gd name="connsiteX160" fmla="*/ 273466 w 841919"/>
                <a:gd name="connsiteY160" fmla="*/ 559591 h 1144503"/>
                <a:gd name="connsiteX161" fmla="*/ 270934 w 841919"/>
                <a:gd name="connsiteY161" fmla="*/ 559591 h 1144503"/>
                <a:gd name="connsiteX162" fmla="*/ 268401 w 841919"/>
                <a:gd name="connsiteY162" fmla="*/ 562123 h 1144503"/>
                <a:gd name="connsiteX163" fmla="*/ 265869 w 841919"/>
                <a:gd name="connsiteY163" fmla="*/ 562123 h 1144503"/>
                <a:gd name="connsiteX164" fmla="*/ 263337 w 841919"/>
                <a:gd name="connsiteY164" fmla="*/ 562123 h 1144503"/>
                <a:gd name="connsiteX165" fmla="*/ 263337 w 841919"/>
                <a:gd name="connsiteY165" fmla="*/ 564655 h 1144503"/>
                <a:gd name="connsiteX166" fmla="*/ 260805 w 841919"/>
                <a:gd name="connsiteY166" fmla="*/ 564655 h 1144503"/>
                <a:gd name="connsiteX167" fmla="*/ 260805 w 841919"/>
                <a:gd name="connsiteY167" fmla="*/ 567187 h 1144503"/>
                <a:gd name="connsiteX168" fmla="*/ 260805 w 841919"/>
                <a:gd name="connsiteY168" fmla="*/ 569720 h 1144503"/>
                <a:gd name="connsiteX169" fmla="*/ 260805 w 841919"/>
                <a:gd name="connsiteY169" fmla="*/ 572252 h 1144503"/>
                <a:gd name="connsiteX170" fmla="*/ 260805 w 841919"/>
                <a:gd name="connsiteY170" fmla="*/ 574784 h 1144503"/>
                <a:gd name="connsiteX171" fmla="*/ 260805 w 841919"/>
                <a:gd name="connsiteY171" fmla="*/ 577316 h 1144503"/>
                <a:gd name="connsiteX172" fmla="*/ 260805 w 841919"/>
                <a:gd name="connsiteY172" fmla="*/ 579848 h 1144503"/>
                <a:gd name="connsiteX173" fmla="*/ 260805 w 841919"/>
                <a:gd name="connsiteY173" fmla="*/ 582380 h 1144503"/>
                <a:gd name="connsiteX174" fmla="*/ 260805 w 841919"/>
                <a:gd name="connsiteY174" fmla="*/ 584912 h 1144503"/>
                <a:gd name="connsiteX175" fmla="*/ 258273 w 841919"/>
                <a:gd name="connsiteY175" fmla="*/ 587444 h 1144503"/>
                <a:gd name="connsiteX176" fmla="*/ 258273 w 841919"/>
                <a:gd name="connsiteY176" fmla="*/ 589976 h 1144503"/>
                <a:gd name="connsiteX177" fmla="*/ 255741 w 841919"/>
                <a:gd name="connsiteY177" fmla="*/ 589976 h 1144503"/>
                <a:gd name="connsiteX178" fmla="*/ 253209 w 841919"/>
                <a:gd name="connsiteY178" fmla="*/ 589976 h 1144503"/>
                <a:gd name="connsiteX179" fmla="*/ 250677 w 841919"/>
                <a:gd name="connsiteY179" fmla="*/ 589976 h 1144503"/>
                <a:gd name="connsiteX180" fmla="*/ 250677 w 841919"/>
                <a:gd name="connsiteY180" fmla="*/ 579848 h 1144503"/>
                <a:gd name="connsiteX181" fmla="*/ 248145 w 841919"/>
                <a:gd name="connsiteY181" fmla="*/ 579848 h 1144503"/>
                <a:gd name="connsiteX182" fmla="*/ 245613 w 841919"/>
                <a:gd name="connsiteY182" fmla="*/ 579848 h 1144503"/>
                <a:gd name="connsiteX183" fmla="*/ 243081 w 841919"/>
                <a:gd name="connsiteY183" fmla="*/ 579848 h 1144503"/>
                <a:gd name="connsiteX184" fmla="*/ 243081 w 841919"/>
                <a:gd name="connsiteY184" fmla="*/ 577316 h 1144503"/>
                <a:gd name="connsiteX185" fmla="*/ 240548 w 841919"/>
                <a:gd name="connsiteY185" fmla="*/ 577316 h 1144503"/>
                <a:gd name="connsiteX186" fmla="*/ 240548 w 841919"/>
                <a:gd name="connsiteY186" fmla="*/ 579848 h 1144503"/>
                <a:gd name="connsiteX187" fmla="*/ 238016 w 841919"/>
                <a:gd name="connsiteY187" fmla="*/ 579848 h 1144503"/>
                <a:gd name="connsiteX188" fmla="*/ 235484 w 841919"/>
                <a:gd name="connsiteY188" fmla="*/ 582380 h 1144503"/>
                <a:gd name="connsiteX189" fmla="*/ 232952 w 841919"/>
                <a:gd name="connsiteY189" fmla="*/ 582380 h 1144503"/>
                <a:gd name="connsiteX190" fmla="*/ 232952 w 841919"/>
                <a:gd name="connsiteY190" fmla="*/ 584912 h 1144503"/>
                <a:gd name="connsiteX191" fmla="*/ 230420 w 841919"/>
                <a:gd name="connsiteY191" fmla="*/ 584912 h 1144503"/>
                <a:gd name="connsiteX192" fmla="*/ 230420 w 841919"/>
                <a:gd name="connsiteY192" fmla="*/ 584912 h 1144503"/>
                <a:gd name="connsiteX193" fmla="*/ 227888 w 841919"/>
                <a:gd name="connsiteY193" fmla="*/ 584912 h 1144503"/>
                <a:gd name="connsiteX194" fmla="*/ 227888 w 841919"/>
                <a:gd name="connsiteY194" fmla="*/ 582380 h 1144503"/>
                <a:gd name="connsiteX195" fmla="*/ 225356 w 841919"/>
                <a:gd name="connsiteY195" fmla="*/ 582380 h 1144503"/>
                <a:gd name="connsiteX196" fmla="*/ 225356 w 841919"/>
                <a:gd name="connsiteY196" fmla="*/ 579848 h 1144503"/>
                <a:gd name="connsiteX197" fmla="*/ 222824 w 841919"/>
                <a:gd name="connsiteY197" fmla="*/ 577316 h 1144503"/>
                <a:gd name="connsiteX198" fmla="*/ 222824 w 841919"/>
                <a:gd name="connsiteY198" fmla="*/ 574784 h 1144503"/>
                <a:gd name="connsiteX199" fmla="*/ 225356 w 841919"/>
                <a:gd name="connsiteY199" fmla="*/ 574784 h 1144503"/>
                <a:gd name="connsiteX200" fmla="*/ 225356 w 841919"/>
                <a:gd name="connsiteY200" fmla="*/ 572252 h 1144503"/>
                <a:gd name="connsiteX201" fmla="*/ 225356 w 841919"/>
                <a:gd name="connsiteY201" fmla="*/ 569720 h 1144503"/>
                <a:gd name="connsiteX202" fmla="*/ 225356 w 841919"/>
                <a:gd name="connsiteY202" fmla="*/ 567187 h 1144503"/>
                <a:gd name="connsiteX203" fmla="*/ 225356 w 841919"/>
                <a:gd name="connsiteY203" fmla="*/ 564655 h 1144503"/>
                <a:gd name="connsiteX204" fmla="*/ 225356 w 841919"/>
                <a:gd name="connsiteY204" fmla="*/ 562123 h 1144503"/>
                <a:gd name="connsiteX205" fmla="*/ 222824 w 841919"/>
                <a:gd name="connsiteY205" fmla="*/ 562123 h 1144503"/>
                <a:gd name="connsiteX206" fmla="*/ 222824 w 841919"/>
                <a:gd name="connsiteY206" fmla="*/ 559591 h 1144503"/>
                <a:gd name="connsiteX207" fmla="*/ 222824 w 841919"/>
                <a:gd name="connsiteY207" fmla="*/ 557059 h 1144503"/>
                <a:gd name="connsiteX208" fmla="*/ 222824 w 841919"/>
                <a:gd name="connsiteY208" fmla="*/ 554527 h 1144503"/>
                <a:gd name="connsiteX209" fmla="*/ 220292 w 841919"/>
                <a:gd name="connsiteY209" fmla="*/ 551995 h 1144503"/>
                <a:gd name="connsiteX210" fmla="*/ 220292 w 841919"/>
                <a:gd name="connsiteY210" fmla="*/ 549463 h 1144503"/>
                <a:gd name="connsiteX211" fmla="*/ 220292 w 841919"/>
                <a:gd name="connsiteY211" fmla="*/ 546931 h 1144503"/>
                <a:gd name="connsiteX212" fmla="*/ 220292 w 841919"/>
                <a:gd name="connsiteY212" fmla="*/ 544399 h 1144503"/>
                <a:gd name="connsiteX213" fmla="*/ 222824 w 841919"/>
                <a:gd name="connsiteY213" fmla="*/ 544399 h 1144503"/>
                <a:gd name="connsiteX214" fmla="*/ 222824 w 841919"/>
                <a:gd name="connsiteY214" fmla="*/ 541867 h 1144503"/>
                <a:gd name="connsiteX215" fmla="*/ 225356 w 841919"/>
                <a:gd name="connsiteY215" fmla="*/ 541867 h 1144503"/>
                <a:gd name="connsiteX216" fmla="*/ 227888 w 841919"/>
                <a:gd name="connsiteY216" fmla="*/ 541867 h 1144503"/>
                <a:gd name="connsiteX217" fmla="*/ 230420 w 841919"/>
                <a:gd name="connsiteY217" fmla="*/ 541867 h 1144503"/>
                <a:gd name="connsiteX218" fmla="*/ 232952 w 841919"/>
                <a:gd name="connsiteY218" fmla="*/ 541867 h 1144503"/>
                <a:gd name="connsiteX219" fmla="*/ 232952 w 841919"/>
                <a:gd name="connsiteY219" fmla="*/ 539334 h 1144503"/>
                <a:gd name="connsiteX220" fmla="*/ 235484 w 841919"/>
                <a:gd name="connsiteY220" fmla="*/ 539334 h 1144503"/>
                <a:gd name="connsiteX221" fmla="*/ 238016 w 841919"/>
                <a:gd name="connsiteY221" fmla="*/ 539334 h 1144503"/>
                <a:gd name="connsiteX222" fmla="*/ 240548 w 841919"/>
                <a:gd name="connsiteY222" fmla="*/ 539334 h 1144503"/>
                <a:gd name="connsiteX223" fmla="*/ 243081 w 841919"/>
                <a:gd name="connsiteY223" fmla="*/ 539334 h 1144503"/>
                <a:gd name="connsiteX224" fmla="*/ 245613 w 841919"/>
                <a:gd name="connsiteY224" fmla="*/ 539334 h 1144503"/>
                <a:gd name="connsiteX225" fmla="*/ 245613 w 841919"/>
                <a:gd name="connsiteY225" fmla="*/ 536802 h 1144503"/>
                <a:gd name="connsiteX226" fmla="*/ 245613 w 841919"/>
                <a:gd name="connsiteY226" fmla="*/ 534270 h 1144503"/>
                <a:gd name="connsiteX227" fmla="*/ 248145 w 841919"/>
                <a:gd name="connsiteY227" fmla="*/ 534270 h 1144503"/>
                <a:gd name="connsiteX228" fmla="*/ 248145 w 841919"/>
                <a:gd name="connsiteY228" fmla="*/ 531738 h 1144503"/>
                <a:gd name="connsiteX229" fmla="*/ 245613 w 841919"/>
                <a:gd name="connsiteY229" fmla="*/ 529206 h 1144503"/>
                <a:gd name="connsiteX230" fmla="*/ 245613 w 841919"/>
                <a:gd name="connsiteY230" fmla="*/ 526674 h 1144503"/>
                <a:gd name="connsiteX231" fmla="*/ 243081 w 841919"/>
                <a:gd name="connsiteY231" fmla="*/ 524142 h 1144503"/>
                <a:gd name="connsiteX232" fmla="*/ 243081 w 841919"/>
                <a:gd name="connsiteY232" fmla="*/ 521610 h 1144503"/>
                <a:gd name="connsiteX233" fmla="*/ 243081 w 841919"/>
                <a:gd name="connsiteY233" fmla="*/ 519078 h 1144503"/>
                <a:gd name="connsiteX234" fmla="*/ 243081 w 841919"/>
                <a:gd name="connsiteY234" fmla="*/ 516546 h 1144503"/>
                <a:gd name="connsiteX235" fmla="*/ 240548 w 841919"/>
                <a:gd name="connsiteY235" fmla="*/ 516546 h 1144503"/>
                <a:gd name="connsiteX236" fmla="*/ 243081 w 841919"/>
                <a:gd name="connsiteY236" fmla="*/ 514013 h 1144503"/>
                <a:gd name="connsiteX237" fmla="*/ 243081 w 841919"/>
                <a:gd name="connsiteY237" fmla="*/ 511482 h 1144503"/>
                <a:gd name="connsiteX238" fmla="*/ 243081 w 841919"/>
                <a:gd name="connsiteY238" fmla="*/ 508949 h 1144503"/>
                <a:gd name="connsiteX239" fmla="*/ 245613 w 841919"/>
                <a:gd name="connsiteY239" fmla="*/ 508949 h 1144503"/>
                <a:gd name="connsiteX240" fmla="*/ 248145 w 841919"/>
                <a:gd name="connsiteY240" fmla="*/ 508949 h 1144503"/>
                <a:gd name="connsiteX241" fmla="*/ 248145 w 841919"/>
                <a:gd name="connsiteY241" fmla="*/ 506417 h 1144503"/>
                <a:gd name="connsiteX242" fmla="*/ 248145 w 841919"/>
                <a:gd name="connsiteY242" fmla="*/ 503885 h 1144503"/>
                <a:gd name="connsiteX243" fmla="*/ 248145 w 841919"/>
                <a:gd name="connsiteY243" fmla="*/ 501353 h 1144503"/>
                <a:gd name="connsiteX244" fmla="*/ 250677 w 841919"/>
                <a:gd name="connsiteY244" fmla="*/ 501353 h 1144503"/>
                <a:gd name="connsiteX245" fmla="*/ 250677 w 841919"/>
                <a:gd name="connsiteY245" fmla="*/ 498821 h 1144503"/>
                <a:gd name="connsiteX246" fmla="*/ 250677 w 841919"/>
                <a:gd name="connsiteY246" fmla="*/ 503885 h 1144503"/>
                <a:gd name="connsiteX247" fmla="*/ 253209 w 841919"/>
                <a:gd name="connsiteY247" fmla="*/ 503885 h 1144503"/>
                <a:gd name="connsiteX248" fmla="*/ 255741 w 841919"/>
                <a:gd name="connsiteY248" fmla="*/ 501353 h 1144503"/>
                <a:gd name="connsiteX249" fmla="*/ 258273 w 841919"/>
                <a:gd name="connsiteY249" fmla="*/ 501353 h 1144503"/>
                <a:gd name="connsiteX250" fmla="*/ 258273 w 841919"/>
                <a:gd name="connsiteY250" fmla="*/ 503885 h 1144503"/>
                <a:gd name="connsiteX251" fmla="*/ 681132 w 841919"/>
                <a:gd name="connsiteY251" fmla="*/ 332969 h 1144503"/>
                <a:gd name="connsiteX252" fmla="*/ 678599 w 841919"/>
                <a:gd name="connsiteY252" fmla="*/ 338033 h 1144503"/>
                <a:gd name="connsiteX253" fmla="*/ 676068 w 841919"/>
                <a:gd name="connsiteY253" fmla="*/ 343098 h 1144503"/>
                <a:gd name="connsiteX254" fmla="*/ 673535 w 841919"/>
                <a:gd name="connsiteY254" fmla="*/ 348162 h 1144503"/>
                <a:gd name="connsiteX255" fmla="*/ 671003 w 841919"/>
                <a:gd name="connsiteY255" fmla="*/ 353226 h 1144503"/>
                <a:gd name="connsiteX256" fmla="*/ 668471 w 841919"/>
                <a:gd name="connsiteY256" fmla="*/ 358290 h 1144503"/>
                <a:gd name="connsiteX257" fmla="*/ 665939 w 841919"/>
                <a:gd name="connsiteY257" fmla="*/ 360822 h 1144503"/>
                <a:gd name="connsiteX258" fmla="*/ 663407 w 841919"/>
                <a:gd name="connsiteY258" fmla="*/ 369685 h 1144503"/>
                <a:gd name="connsiteX259" fmla="*/ 663407 w 841919"/>
                <a:gd name="connsiteY259" fmla="*/ 372217 h 1144503"/>
                <a:gd name="connsiteX260" fmla="*/ 660875 w 841919"/>
                <a:gd name="connsiteY260" fmla="*/ 374749 h 1144503"/>
                <a:gd name="connsiteX261" fmla="*/ 660875 w 841919"/>
                <a:gd name="connsiteY261" fmla="*/ 377281 h 1144503"/>
                <a:gd name="connsiteX262" fmla="*/ 658343 w 841919"/>
                <a:gd name="connsiteY262" fmla="*/ 379813 h 1144503"/>
                <a:gd name="connsiteX263" fmla="*/ 658343 w 841919"/>
                <a:gd name="connsiteY263" fmla="*/ 382345 h 1144503"/>
                <a:gd name="connsiteX264" fmla="*/ 655811 w 841919"/>
                <a:gd name="connsiteY264" fmla="*/ 388675 h 1144503"/>
                <a:gd name="connsiteX265" fmla="*/ 650747 w 841919"/>
                <a:gd name="connsiteY265" fmla="*/ 393739 h 1144503"/>
                <a:gd name="connsiteX266" fmla="*/ 650747 w 841919"/>
                <a:gd name="connsiteY266" fmla="*/ 396272 h 1144503"/>
                <a:gd name="connsiteX267" fmla="*/ 648215 w 841919"/>
                <a:gd name="connsiteY267" fmla="*/ 398804 h 1144503"/>
                <a:gd name="connsiteX268" fmla="*/ 648215 w 841919"/>
                <a:gd name="connsiteY268" fmla="*/ 403868 h 1144503"/>
                <a:gd name="connsiteX269" fmla="*/ 648215 w 841919"/>
                <a:gd name="connsiteY269" fmla="*/ 402602 h 1144503"/>
                <a:gd name="connsiteX270" fmla="*/ 639352 w 841919"/>
                <a:gd name="connsiteY270" fmla="*/ 413996 h 1144503"/>
                <a:gd name="connsiteX271" fmla="*/ 639352 w 841919"/>
                <a:gd name="connsiteY271" fmla="*/ 416528 h 1144503"/>
                <a:gd name="connsiteX272" fmla="*/ 634288 w 841919"/>
                <a:gd name="connsiteY272" fmla="*/ 419060 h 1144503"/>
                <a:gd name="connsiteX273" fmla="*/ 631756 w 841919"/>
                <a:gd name="connsiteY273" fmla="*/ 419060 h 1144503"/>
                <a:gd name="connsiteX274" fmla="*/ 631756 w 841919"/>
                <a:gd name="connsiteY274" fmla="*/ 416528 h 1144503"/>
                <a:gd name="connsiteX275" fmla="*/ 631756 w 841919"/>
                <a:gd name="connsiteY275" fmla="*/ 413996 h 1144503"/>
                <a:gd name="connsiteX276" fmla="*/ 634288 w 841919"/>
                <a:gd name="connsiteY276" fmla="*/ 413996 h 1144503"/>
                <a:gd name="connsiteX277" fmla="*/ 634288 w 841919"/>
                <a:gd name="connsiteY277" fmla="*/ 411464 h 1144503"/>
                <a:gd name="connsiteX278" fmla="*/ 634288 w 841919"/>
                <a:gd name="connsiteY278" fmla="*/ 408932 h 1144503"/>
                <a:gd name="connsiteX279" fmla="*/ 631756 w 841919"/>
                <a:gd name="connsiteY279" fmla="*/ 403868 h 1144503"/>
                <a:gd name="connsiteX280" fmla="*/ 629224 w 841919"/>
                <a:gd name="connsiteY280" fmla="*/ 403868 h 1144503"/>
                <a:gd name="connsiteX281" fmla="*/ 626692 w 841919"/>
                <a:gd name="connsiteY281" fmla="*/ 401336 h 1144503"/>
                <a:gd name="connsiteX282" fmla="*/ 626692 w 841919"/>
                <a:gd name="connsiteY282" fmla="*/ 398804 h 1144503"/>
                <a:gd name="connsiteX283" fmla="*/ 624160 w 841919"/>
                <a:gd name="connsiteY283" fmla="*/ 398804 h 1144503"/>
                <a:gd name="connsiteX284" fmla="*/ 624160 w 841919"/>
                <a:gd name="connsiteY284" fmla="*/ 403868 h 1144503"/>
                <a:gd name="connsiteX285" fmla="*/ 624160 w 841919"/>
                <a:gd name="connsiteY285" fmla="*/ 406400 h 1144503"/>
                <a:gd name="connsiteX286" fmla="*/ 624160 w 841919"/>
                <a:gd name="connsiteY286" fmla="*/ 408932 h 1144503"/>
                <a:gd name="connsiteX287" fmla="*/ 626692 w 841919"/>
                <a:gd name="connsiteY287" fmla="*/ 411464 h 1144503"/>
                <a:gd name="connsiteX288" fmla="*/ 629224 w 841919"/>
                <a:gd name="connsiteY288" fmla="*/ 411464 h 1144503"/>
                <a:gd name="connsiteX289" fmla="*/ 629224 w 841919"/>
                <a:gd name="connsiteY289" fmla="*/ 413996 h 1144503"/>
                <a:gd name="connsiteX290" fmla="*/ 629224 w 841919"/>
                <a:gd name="connsiteY290" fmla="*/ 416528 h 1144503"/>
                <a:gd name="connsiteX291" fmla="*/ 626692 w 841919"/>
                <a:gd name="connsiteY291" fmla="*/ 419060 h 1144503"/>
                <a:gd name="connsiteX292" fmla="*/ 624160 w 841919"/>
                <a:gd name="connsiteY292" fmla="*/ 421592 h 1144503"/>
                <a:gd name="connsiteX293" fmla="*/ 624160 w 841919"/>
                <a:gd name="connsiteY293" fmla="*/ 424125 h 1144503"/>
                <a:gd name="connsiteX294" fmla="*/ 621628 w 841919"/>
                <a:gd name="connsiteY294" fmla="*/ 424125 h 1144503"/>
                <a:gd name="connsiteX295" fmla="*/ 621628 w 841919"/>
                <a:gd name="connsiteY295" fmla="*/ 426657 h 1144503"/>
                <a:gd name="connsiteX296" fmla="*/ 619096 w 841919"/>
                <a:gd name="connsiteY296" fmla="*/ 426657 h 1144503"/>
                <a:gd name="connsiteX297" fmla="*/ 616563 w 841919"/>
                <a:gd name="connsiteY297" fmla="*/ 429189 h 1144503"/>
                <a:gd name="connsiteX298" fmla="*/ 616563 w 841919"/>
                <a:gd name="connsiteY298" fmla="*/ 431721 h 1144503"/>
                <a:gd name="connsiteX299" fmla="*/ 619096 w 841919"/>
                <a:gd name="connsiteY299" fmla="*/ 434253 h 1144503"/>
                <a:gd name="connsiteX300" fmla="*/ 619096 w 841919"/>
                <a:gd name="connsiteY300" fmla="*/ 436785 h 1144503"/>
                <a:gd name="connsiteX301" fmla="*/ 619096 w 841919"/>
                <a:gd name="connsiteY301" fmla="*/ 439317 h 1144503"/>
                <a:gd name="connsiteX302" fmla="*/ 619096 w 841919"/>
                <a:gd name="connsiteY302" fmla="*/ 441849 h 1144503"/>
                <a:gd name="connsiteX303" fmla="*/ 619096 w 841919"/>
                <a:gd name="connsiteY303" fmla="*/ 444381 h 1144503"/>
                <a:gd name="connsiteX304" fmla="*/ 619096 w 841919"/>
                <a:gd name="connsiteY304" fmla="*/ 446913 h 1144503"/>
                <a:gd name="connsiteX305" fmla="*/ 619096 w 841919"/>
                <a:gd name="connsiteY305" fmla="*/ 449446 h 1144503"/>
                <a:gd name="connsiteX306" fmla="*/ 616563 w 841919"/>
                <a:gd name="connsiteY306" fmla="*/ 449446 h 1144503"/>
                <a:gd name="connsiteX307" fmla="*/ 614031 w 841919"/>
                <a:gd name="connsiteY307" fmla="*/ 454510 h 1144503"/>
                <a:gd name="connsiteX308" fmla="*/ 616563 w 841919"/>
                <a:gd name="connsiteY308" fmla="*/ 459574 h 1144503"/>
                <a:gd name="connsiteX309" fmla="*/ 619096 w 841919"/>
                <a:gd name="connsiteY309" fmla="*/ 459574 h 1144503"/>
                <a:gd name="connsiteX310" fmla="*/ 619096 w 841919"/>
                <a:gd name="connsiteY310" fmla="*/ 464638 h 1144503"/>
                <a:gd name="connsiteX311" fmla="*/ 616563 w 841919"/>
                <a:gd name="connsiteY311" fmla="*/ 469702 h 1144503"/>
                <a:gd name="connsiteX312" fmla="*/ 616563 w 841919"/>
                <a:gd name="connsiteY312" fmla="*/ 472234 h 1144503"/>
                <a:gd name="connsiteX313" fmla="*/ 616563 w 841919"/>
                <a:gd name="connsiteY313" fmla="*/ 474766 h 1144503"/>
                <a:gd name="connsiteX314" fmla="*/ 614031 w 841919"/>
                <a:gd name="connsiteY314" fmla="*/ 479831 h 1144503"/>
                <a:gd name="connsiteX315" fmla="*/ 614031 w 841919"/>
                <a:gd name="connsiteY315" fmla="*/ 486161 h 1144503"/>
                <a:gd name="connsiteX316" fmla="*/ 614031 w 841919"/>
                <a:gd name="connsiteY316" fmla="*/ 491225 h 1144503"/>
                <a:gd name="connsiteX317" fmla="*/ 614031 w 841919"/>
                <a:gd name="connsiteY317" fmla="*/ 496289 h 1144503"/>
                <a:gd name="connsiteX318" fmla="*/ 614031 w 841919"/>
                <a:gd name="connsiteY318" fmla="*/ 498821 h 1144503"/>
                <a:gd name="connsiteX319" fmla="*/ 614031 w 841919"/>
                <a:gd name="connsiteY319" fmla="*/ 501353 h 1144503"/>
                <a:gd name="connsiteX320" fmla="*/ 614031 w 841919"/>
                <a:gd name="connsiteY320" fmla="*/ 506417 h 1144503"/>
                <a:gd name="connsiteX321" fmla="*/ 614031 w 841919"/>
                <a:gd name="connsiteY321" fmla="*/ 508949 h 1144503"/>
                <a:gd name="connsiteX322" fmla="*/ 614031 w 841919"/>
                <a:gd name="connsiteY322" fmla="*/ 511482 h 1144503"/>
                <a:gd name="connsiteX323" fmla="*/ 616563 w 841919"/>
                <a:gd name="connsiteY323" fmla="*/ 517812 h 1144503"/>
                <a:gd name="connsiteX324" fmla="*/ 616563 w 841919"/>
                <a:gd name="connsiteY324" fmla="*/ 531738 h 1144503"/>
                <a:gd name="connsiteX325" fmla="*/ 616563 w 841919"/>
                <a:gd name="connsiteY325" fmla="*/ 536802 h 1144503"/>
                <a:gd name="connsiteX326" fmla="*/ 619096 w 841919"/>
                <a:gd name="connsiteY326" fmla="*/ 539334 h 1144503"/>
                <a:gd name="connsiteX327" fmla="*/ 619096 w 841919"/>
                <a:gd name="connsiteY327" fmla="*/ 541867 h 1144503"/>
                <a:gd name="connsiteX328" fmla="*/ 619096 w 841919"/>
                <a:gd name="connsiteY328" fmla="*/ 544399 h 1144503"/>
                <a:gd name="connsiteX329" fmla="*/ 616563 w 841919"/>
                <a:gd name="connsiteY329" fmla="*/ 553261 h 1144503"/>
                <a:gd name="connsiteX330" fmla="*/ 614031 w 841919"/>
                <a:gd name="connsiteY330" fmla="*/ 562123 h 1144503"/>
                <a:gd name="connsiteX331" fmla="*/ 614031 w 841919"/>
                <a:gd name="connsiteY331" fmla="*/ 567187 h 1144503"/>
                <a:gd name="connsiteX332" fmla="*/ 614031 w 841919"/>
                <a:gd name="connsiteY332" fmla="*/ 572252 h 1144503"/>
                <a:gd name="connsiteX333" fmla="*/ 611499 w 841919"/>
                <a:gd name="connsiteY333" fmla="*/ 574784 h 1144503"/>
                <a:gd name="connsiteX334" fmla="*/ 611499 w 841919"/>
                <a:gd name="connsiteY334" fmla="*/ 577316 h 1144503"/>
                <a:gd name="connsiteX335" fmla="*/ 611499 w 841919"/>
                <a:gd name="connsiteY335" fmla="*/ 579848 h 1144503"/>
                <a:gd name="connsiteX336" fmla="*/ 611499 w 841919"/>
                <a:gd name="connsiteY336" fmla="*/ 582380 h 1144503"/>
                <a:gd name="connsiteX337" fmla="*/ 611499 w 841919"/>
                <a:gd name="connsiteY337" fmla="*/ 584912 h 1144503"/>
                <a:gd name="connsiteX338" fmla="*/ 611499 w 841919"/>
                <a:gd name="connsiteY338" fmla="*/ 587444 h 1144503"/>
                <a:gd name="connsiteX339" fmla="*/ 608967 w 841919"/>
                <a:gd name="connsiteY339" fmla="*/ 592508 h 1144503"/>
                <a:gd name="connsiteX340" fmla="*/ 608967 w 841919"/>
                <a:gd name="connsiteY340" fmla="*/ 595041 h 1144503"/>
                <a:gd name="connsiteX341" fmla="*/ 608967 w 841919"/>
                <a:gd name="connsiteY341" fmla="*/ 600105 h 1144503"/>
                <a:gd name="connsiteX342" fmla="*/ 608967 w 841919"/>
                <a:gd name="connsiteY342" fmla="*/ 602637 h 1144503"/>
                <a:gd name="connsiteX343" fmla="*/ 606435 w 841919"/>
                <a:gd name="connsiteY343" fmla="*/ 605169 h 1144503"/>
                <a:gd name="connsiteX344" fmla="*/ 606435 w 841919"/>
                <a:gd name="connsiteY344" fmla="*/ 607701 h 1144503"/>
                <a:gd name="connsiteX345" fmla="*/ 606435 w 841919"/>
                <a:gd name="connsiteY345" fmla="*/ 610233 h 1144503"/>
                <a:gd name="connsiteX346" fmla="*/ 608967 w 841919"/>
                <a:gd name="connsiteY346" fmla="*/ 616563 h 1144503"/>
                <a:gd name="connsiteX347" fmla="*/ 608967 w 841919"/>
                <a:gd name="connsiteY347" fmla="*/ 619095 h 1144503"/>
                <a:gd name="connsiteX348" fmla="*/ 608967 w 841919"/>
                <a:gd name="connsiteY348" fmla="*/ 621627 h 1144503"/>
                <a:gd name="connsiteX349" fmla="*/ 608967 w 841919"/>
                <a:gd name="connsiteY349" fmla="*/ 624159 h 1144503"/>
                <a:gd name="connsiteX350" fmla="*/ 611499 w 841919"/>
                <a:gd name="connsiteY350" fmla="*/ 624159 h 1144503"/>
                <a:gd name="connsiteX351" fmla="*/ 606435 w 841919"/>
                <a:gd name="connsiteY351" fmla="*/ 630490 h 1144503"/>
                <a:gd name="connsiteX352" fmla="*/ 603903 w 841919"/>
                <a:gd name="connsiteY352" fmla="*/ 630490 h 1144503"/>
                <a:gd name="connsiteX353" fmla="*/ 603903 w 841919"/>
                <a:gd name="connsiteY353" fmla="*/ 633022 h 1144503"/>
                <a:gd name="connsiteX354" fmla="*/ 601371 w 841919"/>
                <a:gd name="connsiteY354" fmla="*/ 633022 h 1144503"/>
                <a:gd name="connsiteX355" fmla="*/ 598839 w 841919"/>
                <a:gd name="connsiteY355" fmla="*/ 633022 h 1144503"/>
                <a:gd name="connsiteX356" fmla="*/ 598839 w 841919"/>
                <a:gd name="connsiteY356" fmla="*/ 635554 h 1144503"/>
                <a:gd name="connsiteX357" fmla="*/ 596307 w 841919"/>
                <a:gd name="connsiteY357" fmla="*/ 638086 h 1144503"/>
                <a:gd name="connsiteX358" fmla="*/ 593775 w 841919"/>
                <a:gd name="connsiteY358" fmla="*/ 644416 h 1144503"/>
                <a:gd name="connsiteX359" fmla="*/ 591243 w 841919"/>
                <a:gd name="connsiteY359" fmla="*/ 646948 h 1144503"/>
                <a:gd name="connsiteX360" fmla="*/ 591243 w 841919"/>
                <a:gd name="connsiteY360" fmla="*/ 649480 h 1144503"/>
                <a:gd name="connsiteX361" fmla="*/ 591243 w 841919"/>
                <a:gd name="connsiteY361" fmla="*/ 652013 h 1144503"/>
                <a:gd name="connsiteX362" fmla="*/ 588710 w 841919"/>
                <a:gd name="connsiteY362" fmla="*/ 657077 h 1144503"/>
                <a:gd name="connsiteX363" fmla="*/ 588710 w 841919"/>
                <a:gd name="connsiteY363" fmla="*/ 659608 h 1144503"/>
                <a:gd name="connsiteX364" fmla="*/ 588710 w 841919"/>
                <a:gd name="connsiteY364" fmla="*/ 665939 h 1144503"/>
                <a:gd name="connsiteX365" fmla="*/ 588710 w 841919"/>
                <a:gd name="connsiteY365" fmla="*/ 671003 h 1144503"/>
                <a:gd name="connsiteX366" fmla="*/ 588710 w 841919"/>
                <a:gd name="connsiteY366" fmla="*/ 676067 h 1144503"/>
                <a:gd name="connsiteX367" fmla="*/ 588710 w 841919"/>
                <a:gd name="connsiteY367" fmla="*/ 681131 h 1144503"/>
                <a:gd name="connsiteX368" fmla="*/ 588710 w 841919"/>
                <a:gd name="connsiteY368" fmla="*/ 683664 h 1144503"/>
                <a:gd name="connsiteX369" fmla="*/ 591243 w 841919"/>
                <a:gd name="connsiteY369" fmla="*/ 688728 h 1144503"/>
                <a:gd name="connsiteX370" fmla="*/ 591243 w 841919"/>
                <a:gd name="connsiteY370" fmla="*/ 693792 h 1144503"/>
                <a:gd name="connsiteX371" fmla="*/ 591243 w 841919"/>
                <a:gd name="connsiteY371" fmla="*/ 696324 h 1144503"/>
                <a:gd name="connsiteX372" fmla="*/ 591243 w 841919"/>
                <a:gd name="connsiteY372" fmla="*/ 698856 h 1144503"/>
                <a:gd name="connsiteX373" fmla="*/ 588710 w 841919"/>
                <a:gd name="connsiteY373" fmla="*/ 698856 h 1144503"/>
                <a:gd name="connsiteX374" fmla="*/ 586178 w 841919"/>
                <a:gd name="connsiteY374" fmla="*/ 705186 h 1144503"/>
                <a:gd name="connsiteX375" fmla="*/ 586178 w 841919"/>
                <a:gd name="connsiteY375" fmla="*/ 707718 h 1144503"/>
                <a:gd name="connsiteX376" fmla="*/ 583646 w 841919"/>
                <a:gd name="connsiteY376" fmla="*/ 707718 h 1144503"/>
                <a:gd name="connsiteX377" fmla="*/ 581114 w 841919"/>
                <a:gd name="connsiteY377" fmla="*/ 710250 h 1144503"/>
                <a:gd name="connsiteX378" fmla="*/ 578582 w 841919"/>
                <a:gd name="connsiteY378" fmla="*/ 710250 h 1144503"/>
                <a:gd name="connsiteX379" fmla="*/ 578582 w 841919"/>
                <a:gd name="connsiteY379" fmla="*/ 712782 h 1144503"/>
                <a:gd name="connsiteX380" fmla="*/ 576050 w 841919"/>
                <a:gd name="connsiteY380" fmla="*/ 719113 h 1144503"/>
                <a:gd name="connsiteX381" fmla="*/ 573518 w 841919"/>
                <a:gd name="connsiteY381" fmla="*/ 721645 h 1144503"/>
                <a:gd name="connsiteX382" fmla="*/ 573518 w 841919"/>
                <a:gd name="connsiteY382" fmla="*/ 726709 h 1144503"/>
                <a:gd name="connsiteX383" fmla="*/ 573518 w 841919"/>
                <a:gd name="connsiteY383" fmla="*/ 729241 h 1144503"/>
                <a:gd name="connsiteX384" fmla="*/ 573518 w 841919"/>
                <a:gd name="connsiteY384" fmla="*/ 731773 h 1144503"/>
                <a:gd name="connsiteX385" fmla="*/ 570986 w 841919"/>
                <a:gd name="connsiteY385" fmla="*/ 734305 h 1144503"/>
                <a:gd name="connsiteX386" fmla="*/ 568454 w 841919"/>
                <a:gd name="connsiteY386" fmla="*/ 731773 h 1144503"/>
                <a:gd name="connsiteX387" fmla="*/ 565922 w 841919"/>
                <a:gd name="connsiteY387" fmla="*/ 731773 h 1144503"/>
                <a:gd name="connsiteX388" fmla="*/ 565922 w 841919"/>
                <a:gd name="connsiteY388" fmla="*/ 734305 h 1144503"/>
                <a:gd name="connsiteX389" fmla="*/ 565922 w 841919"/>
                <a:gd name="connsiteY389" fmla="*/ 736837 h 1144503"/>
                <a:gd name="connsiteX390" fmla="*/ 568454 w 841919"/>
                <a:gd name="connsiteY390" fmla="*/ 736837 h 1144503"/>
                <a:gd name="connsiteX391" fmla="*/ 568454 w 841919"/>
                <a:gd name="connsiteY391" fmla="*/ 741901 h 1144503"/>
                <a:gd name="connsiteX392" fmla="*/ 565922 w 841919"/>
                <a:gd name="connsiteY392" fmla="*/ 744434 h 1144503"/>
                <a:gd name="connsiteX393" fmla="*/ 565922 w 841919"/>
                <a:gd name="connsiteY393" fmla="*/ 749498 h 1144503"/>
                <a:gd name="connsiteX394" fmla="*/ 563389 w 841919"/>
                <a:gd name="connsiteY394" fmla="*/ 749498 h 1144503"/>
                <a:gd name="connsiteX395" fmla="*/ 558325 w 841919"/>
                <a:gd name="connsiteY395" fmla="*/ 758360 h 1144503"/>
                <a:gd name="connsiteX396" fmla="*/ 559591 w 841919"/>
                <a:gd name="connsiteY396" fmla="*/ 758360 h 1144503"/>
                <a:gd name="connsiteX397" fmla="*/ 559591 w 841919"/>
                <a:gd name="connsiteY397" fmla="*/ 755828 h 1144503"/>
                <a:gd name="connsiteX398" fmla="*/ 557059 w 841919"/>
                <a:gd name="connsiteY398" fmla="*/ 758360 h 1144503"/>
                <a:gd name="connsiteX399" fmla="*/ 554527 w 841919"/>
                <a:gd name="connsiteY399" fmla="*/ 758360 h 1144503"/>
                <a:gd name="connsiteX400" fmla="*/ 554527 w 841919"/>
                <a:gd name="connsiteY400" fmla="*/ 760892 h 1144503"/>
                <a:gd name="connsiteX401" fmla="*/ 554527 w 841919"/>
                <a:gd name="connsiteY401" fmla="*/ 763424 h 1144503"/>
                <a:gd name="connsiteX402" fmla="*/ 554527 w 841919"/>
                <a:gd name="connsiteY402" fmla="*/ 765956 h 1144503"/>
                <a:gd name="connsiteX403" fmla="*/ 554527 w 841919"/>
                <a:gd name="connsiteY403" fmla="*/ 768488 h 1144503"/>
                <a:gd name="connsiteX404" fmla="*/ 551995 w 841919"/>
                <a:gd name="connsiteY404" fmla="*/ 768488 h 1144503"/>
                <a:gd name="connsiteX405" fmla="*/ 551995 w 841919"/>
                <a:gd name="connsiteY405" fmla="*/ 771021 h 1144503"/>
                <a:gd name="connsiteX406" fmla="*/ 549463 w 841919"/>
                <a:gd name="connsiteY406" fmla="*/ 773552 h 1144503"/>
                <a:gd name="connsiteX407" fmla="*/ 549463 w 841919"/>
                <a:gd name="connsiteY407" fmla="*/ 776085 h 1144503"/>
                <a:gd name="connsiteX408" fmla="*/ 549463 w 841919"/>
                <a:gd name="connsiteY408" fmla="*/ 778617 h 1144503"/>
                <a:gd name="connsiteX409" fmla="*/ 549463 w 841919"/>
                <a:gd name="connsiteY409" fmla="*/ 781149 h 1144503"/>
                <a:gd name="connsiteX410" fmla="*/ 546931 w 841919"/>
                <a:gd name="connsiteY410" fmla="*/ 783681 h 1144503"/>
                <a:gd name="connsiteX411" fmla="*/ 546931 w 841919"/>
                <a:gd name="connsiteY411" fmla="*/ 790011 h 1144503"/>
                <a:gd name="connsiteX412" fmla="*/ 546931 w 841919"/>
                <a:gd name="connsiteY412" fmla="*/ 792543 h 1144503"/>
                <a:gd name="connsiteX413" fmla="*/ 549463 w 841919"/>
                <a:gd name="connsiteY413" fmla="*/ 803938 h 1144503"/>
                <a:gd name="connsiteX414" fmla="*/ 549463 w 841919"/>
                <a:gd name="connsiteY414" fmla="*/ 806470 h 1144503"/>
                <a:gd name="connsiteX415" fmla="*/ 546931 w 841919"/>
                <a:gd name="connsiteY415" fmla="*/ 806470 h 1144503"/>
                <a:gd name="connsiteX416" fmla="*/ 546931 w 841919"/>
                <a:gd name="connsiteY416" fmla="*/ 809002 h 1144503"/>
                <a:gd name="connsiteX417" fmla="*/ 539335 w 841919"/>
                <a:gd name="connsiteY417" fmla="*/ 811534 h 1144503"/>
                <a:gd name="connsiteX418" fmla="*/ 536803 w 841919"/>
                <a:gd name="connsiteY418" fmla="*/ 814066 h 1144503"/>
                <a:gd name="connsiteX419" fmla="*/ 534271 w 841919"/>
                <a:gd name="connsiteY419" fmla="*/ 814066 h 1144503"/>
                <a:gd name="connsiteX420" fmla="*/ 529206 w 841919"/>
                <a:gd name="connsiteY420" fmla="*/ 816598 h 1144503"/>
                <a:gd name="connsiteX421" fmla="*/ 526674 w 841919"/>
                <a:gd name="connsiteY421" fmla="*/ 816598 h 1144503"/>
                <a:gd name="connsiteX422" fmla="*/ 524142 w 841919"/>
                <a:gd name="connsiteY422" fmla="*/ 819130 h 1144503"/>
                <a:gd name="connsiteX423" fmla="*/ 521610 w 841919"/>
                <a:gd name="connsiteY423" fmla="*/ 819130 h 1144503"/>
                <a:gd name="connsiteX424" fmla="*/ 519078 w 841919"/>
                <a:gd name="connsiteY424" fmla="*/ 821662 h 1144503"/>
                <a:gd name="connsiteX425" fmla="*/ 516546 w 841919"/>
                <a:gd name="connsiteY425" fmla="*/ 826726 h 1144503"/>
                <a:gd name="connsiteX426" fmla="*/ 514014 w 841919"/>
                <a:gd name="connsiteY426" fmla="*/ 829259 h 1144503"/>
                <a:gd name="connsiteX427" fmla="*/ 511482 w 841919"/>
                <a:gd name="connsiteY427" fmla="*/ 829259 h 1144503"/>
                <a:gd name="connsiteX428" fmla="*/ 511482 w 841919"/>
                <a:gd name="connsiteY428" fmla="*/ 831791 h 1144503"/>
                <a:gd name="connsiteX429" fmla="*/ 511482 w 841919"/>
                <a:gd name="connsiteY429" fmla="*/ 834323 h 1144503"/>
                <a:gd name="connsiteX430" fmla="*/ 511482 w 841919"/>
                <a:gd name="connsiteY430" fmla="*/ 836855 h 1144503"/>
                <a:gd name="connsiteX431" fmla="*/ 511482 w 841919"/>
                <a:gd name="connsiteY431" fmla="*/ 839387 h 1144503"/>
                <a:gd name="connsiteX432" fmla="*/ 511482 w 841919"/>
                <a:gd name="connsiteY432" fmla="*/ 841919 h 1144503"/>
                <a:gd name="connsiteX433" fmla="*/ 511482 w 841919"/>
                <a:gd name="connsiteY433" fmla="*/ 846983 h 1144503"/>
                <a:gd name="connsiteX434" fmla="*/ 506417 w 841919"/>
                <a:gd name="connsiteY434" fmla="*/ 846983 h 1144503"/>
                <a:gd name="connsiteX435" fmla="*/ 496289 w 841919"/>
                <a:gd name="connsiteY435" fmla="*/ 846983 h 1144503"/>
                <a:gd name="connsiteX436" fmla="*/ 496289 w 841919"/>
                <a:gd name="connsiteY436" fmla="*/ 846983 h 1144503"/>
                <a:gd name="connsiteX437" fmla="*/ 493757 w 841919"/>
                <a:gd name="connsiteY437" fmla="*/ 846983 h 1144503"/>
                <a:gd name="connsiteX438" fmla="*/ 491225 w 841919"/>
                <a:gd name="connsiteY438" fmla="*/ 849515 h 1144503"/>
                <a:gd name="connsiteX439" fmla="*/ 483629 w 841919"/>
                <a:gd name="connsiteY439" fmla="*/ 849515 h 1144503"/>
                <a:gd name="connsiteX440" fmla="*/ 481097 w 841919"/>
                <a:gd name="connsiteY440" fmla="*/ 849515 h 1144503"/>
                <a:gd name="connsiteX441" fmla="*/ 473501 w 841919"/>
                <a:gd name="connsiteY441" fmla="*/ 849515 h 1144503"/>
                <a:gd name="connsiteX442" fmla="*/ 470968 w 841919"/>
                <a:gd name="connsiteY442" fmla="*/ 852047 h 1144503"/>
                <a:gd name="connsiteX443" fmla="*/ 468436 w 841919"/>
                <a:gd name="connsiteY443" fmla="*/ 849515 h 1144503"/>
                <a:gd name="connsiteX444" fmla="*/ 465904 w 841919"/>
                <a:gd name="connsiteY444" fmla="*/ 849515 h 1144503"/>
                <a:gd name="connsiteX445" fmla="*/ 458308 w 841919"/>
                <a:gd name="connsiteY445" fmla="*/ 852047 h 1144503"/>
                <a:gd name="connsiteX446" fmla="*/ 449445 w 841919"/>
                <a:gd name="connsiteY446" fmla="*/ 854580 h 1144503"/>
                <a:gd name="connsiteX447" fmla="*/ 441850 w 841919"/>
                <a:gd name="connsiteY447" fmla="*/ 857111 h 1144503"/>
                <a:gd name="connsiteX448" fmla="*/ 444381 w 841919"/>
                <a:gd name="connsiteY448" fmla="*/ 857111 h 1144503"/>
                <a:gd name="connsiteX449" fmla="*/ 441850 w 841919"/>
                <a:gd name="connsiteY449" fmla="*/ 857111 h 1144503"/>
                <a:gd name="connsiteX450" fmla="*/ 439317 w 841919"/>
                <a:gd name="connsiteY450" fmla="*/ 859644 h 1144503"/>
                <a:gd name="connsiteX451" fmla="*/ 436785 w 841919"/>
                <a:gd name="connsiteY451" fmla="*/ 859644 h 1144503"/>
                <a:gd name="connsiteX452" fmla="*/ 429189 w 841919"/>
                <a:gd name="connsiteY452" fmla="*/ 862175 h 1144503"/>
                <a:gd name="connsiteX453" fmla="*/ 426657 w 841919"/>
                <a:gd name="connsiteY453" fmla="*/ 864708 h 1144503"/>
                <a:gd name="connsiteX454" fmla="*/ 424125 w 841919"/>
                <a:gd name="connsiteY454" fmla="*/ 864708 h 1144503"/>
                <a:gd name="connsiteX455" fmla="*/ 421593 w 841919"/>
                <a:gd name="connsiteY455" fmla="*/ 864708 h 1144503"/>
                <a:gd name="connsiteX456" fmla="*/ 419061 w 841919"/>
                <a:gd name="connsiteY456" fmla="*/ 864708 h 1144503"/>
                <a:gd name="connsiteX457" fmla="*/ 419061 w 841919"/>
                <a:gd name="connsiteY457" fmla="*/ 867240 h 1144503"/>
                <a:gd name="connsiteX458" fmla="*/ 420327 w 841919"/>
                <a:gd name="connsiteY458" fmla="*/ 867240 h 1144503"/>
                <a:gd name="connsiteX459" fmla="*/ 417794 w 841919"/>
                <a:gd name="connsiteY459" fmla="*/ 864708 h 1144503"/>
                <a:gd name="connsiteX460" fmla="*/ 415263 w 841919"/>
                <a:gd name="connsiteY460" fmla="*/ 867240 h 1144503"/>
                <a:gd name="connsiteX461" fmla="*/ 412730 w 841919"/>
                <a:gd name="connsiteY461" fmla="*/ 869772 h 1144503"/>
                <a:gd name="connsiteX462" fmla="*/ 412730 w 841919"/>
                <a:gd name="connsiteY462" fmla="*/ 872304 h 1144503"/>
                <a:gd name="connsiteX463" fmla="*/ 410198 w 841919"/>
                <a:gd name="connsiteY463" fmla="*/ 872304 h 1144503"/>
                <a:gd name="connsiteX464" fmla="*/ 405134 w 841919"/>
                <a:gd name="connsiteY464" fmla="*/ 874836 h 1144503"/>
                <a:gd name="connsiteX465" fmla="*/ 402602 w 841919"/>
                <a:gd name="connsiteY465" fmla="*/ 881166 h 1144503"/>
                <a:gd name="connsiteX466" fmla="*/ 405134 w 841919"/>
                <a:gd name="connsiteY466" fmla="*/ 881166 h 1144503"/>
                <a:gd name="connsiteX467" fmla="*/ 405134 w 841919"/>
                <a:gd name="connsiteY467" fmla="*/ 883698 h 1144503"/>
                <a:gd name="connsiteX468" fmla="*/ 407666 w 841919"/>
                <a:gd name="connsiteY468" fmla="*/ 890029 h 1144503"/>
                <a:gd name="connsiteX469" fmla="*/ 405134 w 841919"/>
                <a:gd name="connsiteY469" fmla="*/ 890029 h 1144503"/>
                <a:gd name="connsiteX470" fmla="*/ 402602 w 841919"/>
                <a:gd name="connsiteY470" fmla="*/ 887496 h 1144503"/>
                <a:gd name="connsiteX471" fmla="*/ 400070 w 841919"/>
                <a:gd name="connsiteY471" fmla="*/ 887496 h 1144503"/>
                <a:gd name="connsiteX472" fmla="*/ 397538 w 841919"/>
                <a:gd name="connsiteY472" fmla="*/ 887496 h 1144503"/>
                <a:gd name="connsiteX473" fmla="*/ 395006 w 841919"/>
                <a:gd name="connsiteY473" fmla="*/ 882432 h 1144503"/>
                <a:gd name="connsiteX474" fmla="*/ 392474 w 841919"/>
                <a:gd name="connsiteY474" fmla="*/ 882432 h 1144503"/>
                <a:gd name="connsiteX475" fmla="*/ 389942 w 841919"/>
                <a:gd name="connsiteY475" fmla="*/ 882432 h 1144503"/>
                <a:gd name="connsiteX476" fmla="*/ 384878 w 841919"/>
                <a:gd name="connsiteY476" fmla="*/ 879900 h 1144503"/>
                <a:gd name="connsiteX477" fmla="*/ 382345 w 841919"/>
                <a:gd name="connsiteY477" fmla="*/ 882432 h 1144503"/>
                <a:gd name="connsiteX478" fmla="*/ 382345 w 841919"/>
                <a:gd name="connsiteY478" fmla="*/ 882432 h 1144503"/>
                <a:gd name="connsiteX479" fmla="*/ 379813 w 841919"/>
                <a:gd name="connsiteY479" fmla="*/ 882432 h 1144503"/>
                <a:gd name="connsiteX480" fmla="*/ 377281 w 841919"/>
                <a:gd name="connsiteY480" fmla="*/ 884965 h 1144503"/>
                <a:gd name="connsiteX481" fmla="*/ 374749 w 841919"/>
                <a:gd name="connsiteY481" fmla="*/ 890029 h 1144503"/>
                <a:gd name="connsiteX482" fmla="*/ 372217 w 841919"/>
                <a:gd name="connsiteY482" fmla="*/ 892561 h 1144503"/>
                <a:gd name="connsiteX483" fmla="*/ 369685 w 841919"/>
                <a:gd name="connsiteY483" fmla="*/ 892561 h 1144503"/>
                <a:gd name="connsiteX484" fmla="*/ 362089 w 841919"/>
                <a:gd name="connsiteY484" fmla="*/ 892561 h 1144503"/>
                <a:gd name="connsiteX485" fmla="*/ 359557 w 841919"/>
                <a:gd name="connsiteY485" fmla="*/ 895093 h 1144503"/>
                <a:gd name="connsiteX486" fmla="*/ 351960 w 841919"/>
                <a:gd name="connsiteY486" fmla="*/ 900157 h 1144503"/>
                <a:gd name="connsiteX487" fmla="*/ 349428 w 841919"/>
                <a:gd name="connsiteY487" fmla="*/ 902689 h 1144503"/>
                <a:gd name="connsiteX488" fmla="*/ 346896 w 841919"/>
                <a:gd name="connsiteY488" fmla="*/ 902689 h 1144503"/>
                <a:gd name="connsiteX489" fmla="*/ 346896 w 841919"/>
                <a:gd name="connsiteY489" fmla="*/ 905221 h 1144503"/>
                <a:gd name="connsiteX490" fmla="*/ 344364 w 841919"/>
                <a:gd name="connsiteY490" fmla="*/ 905221 h 1144503"/>
                <a:gd name="connsiteX491" fmla="*/ 344364 w 841919"/>
                <a:gd name="connsiteY491" fmla="*/ 907753 h 1144503"/>
                <a:gd name="connsiteX492" fmla="*/ 336768 w 841919"/>
                <a:gd name="connsiteY492" fmla="*/ 914083 h 1144503"/>
                <a:gd name="connsiteX493" fmla="*/ 334236 w 841919"/>
                <a:gd name="connsiteY493" fmla="*/ 916616 h 1144503"/>
                <a:gd name="connsiteX494" fmla="*/ 329171 w 841919"/>
                <a:gd name="connsiteY494" fmla="*/ 919147 h 1144503"/>
                <a:gd name="connsiteX495" fmla="*/ 326639 w 841919"/>
                <a:gd name="connsiteY495" fmla="*/ 919147 h 1144503"/>
                <a:gd name="connsiteX496" fmla="*/ 324107 w 841919"/>
                <a:gd name="connsiteY496" fmla="*/ 924212 h 1144503"/>
                <a:gd name="connsiteX497" fmla="*/ 319043 w 841919"/>
                <a:gd name="connsiteY497" fmla="*/ 926744 h 1144503"/>
                <a:gd name="connsiteX498" fmla="*/ 316511 w 841919"/>
                <a:gd name="connsiteY498" fmla="*/ 929276 h 1144503"/>
                <a:gd name="connsiteX499" fmla="*/ 316511 w 841919"/>
                <a:gd name="connsiteY499" fmla="*/ 931808 h 1144503"/>
                <a:gd name="connsiteX500" fmla="*/ 313979 w 841919"/>
                <a:gd name="connsiteY500" fmla="*/ 931808 h 1144503"/>
                <a:gd name="connsiteX501" fmla="*/ 313979 w 841919"/>
                <a:gd name="connsiteY501" fmla="*/ 934340 h 1144503"/>
                <a:gd name="connsiteX502" fmla="*/ 313979 w 841919"/>
                <a:gd name="connsiteY502" fmla="*/ 936872 h 1144503"/>
                <a:gd name="connsiteX503" fmla="*/ 311447 w 841919"/>
                <a:gd name="connsiteY503" fmla="*/ 939404 h 1144503"/>
                <a:gd name="connsiteX504" fmla="*/ 311447 w 841919"/>
                <a:gd name="connsiteY504" fmla="*/ 941936 h 1144503"/>
                <a:gd name="connsiteX505" fmla="*/ 308915 w 841919"/>
                <a:gd name="connsiteY505" fmla="*/ 941936 h 1144503"/>
                <a:gd name="connsiteX506" fmla="*/ 308915 w 841919"/>
                <a:gd name="connsiteY506" fmla="*/ 944468 h 1144503"/>
                <a:gd name="connsiteX507" fmla="*/ 306383 w 841919"/>
                <a:gd name="connsiteY507" fmla="*/ 944468 h 1144503"/>
                <a:gd name="connsiteX508" fmla="*/ 306383 w 841919"/>
                <a:gd name="connsiteY508" fmla="*/ 947001 h 1144503"/>
                <a:gd name="connsiteX509" fmla="*/ 303850 w 841919"/>
                <a:gd name="connsiteY509" fmla="*/ 949533 h 1144503"/>
                <a:gd name="connsiteX510" fmla="*/ 301319 w 841919"/>
                <a:gd name="connsiteY510" fmla="*/ 952065 h 1144503"/>
                <a:gd name="connsiteX511" fmla="*/ 296255 w 841919"/>
                <a:gd name="connsiteY511" fmla="*/ 957129 h 1144503"/>
                <a:gd name="connsiteX512" fmla="*/ 296255 w 841919"/>
                <a:gd name="connsiteY512" fmla="*/ 959661 h 1144503"/>
                <a:gd name="connsiteX513" fmla="*/ 293722 w 841919"/>
                <a:gd name="connsiteY513" fmla="*/ 959661 h 1144503"/>
                <a:gd name="connsiteX514" fmla="*/ 293722 w 841919"/>
                <a:gd name="connsiteY514" fmla="*/ 962193 h 1144503"/>
                <a:gd name="connsiteX515" fmla="*/ 291190 w 841919"/>
                <a:gd name="connsiteY515" fmla="*/ 964725 h 1144503"/>
                <a:gd name="connsiteX516" fmla="*/ 291190 w 841919"/>
                <a:gd name="connsiteY516" fmla="*/ 967257 h 1144503"/>
                <a:gd name="connsiteX517" fmla="*/ 293722 w 841919"/>
                <a:gd name="connsiteY517" fmla="*/ 967257 h 1144503"/>
                <a:gd name="connsiteX518" fmla="*/ 293722 w 841919"/>
                <a:gd name="connsiteY518" fmla="*/ 969789 h 1144503"/>
                <a:gd name="connsiteX519" fmla="*/ 293722 w 841919"/>
                <a:gd name="connsiteY519" fmla="*/ 972321 h 1144503"/>
                <a:gd name="connsiteX520" fmla="*/ 293722 w 841919"/>
                <a:gd name="connsiteY520" fmla="*/ 974854 h 1144503"/>
                <a:gd name="connsiteX521" fmla="*/ 293722 w 841919"/>
                <a:gd name="connsiteY521" fmla="*/ 977386 h 1144503"/>
                <a:gd name="connsiteX522" fmla="*/ 291190 w 841919"/>
                <a:gd name="connsiteY522" fmla="*/ 977386 h 1144503"/>
                <a:gd name="connsiteX523" fmla="*/ 293722 w 841919"/>
                <a:gd name="connsiteY523" fmla="*/ 979918 h 1144503"/>
                <a:gd name="connsiteX524" fmla="*/ 293722 w 841919"/>
                <a:gd name="connsiteY524" fmla="*/ 984982 h 1144503"/>
                <a:gd name="connsiteX525" fmla="*/ 293722 w 841919"/>
                <a:gd name="connsiteY525" fmla="*/ 982450 h 1144503"/>
                <a:gd name="connsiteX526" fmla="*/ 296255 w 841919"/>
                <a:gd name="connsiteY526" fmla="*/ 982450 h 1144503"/>
                <a:gd name="connsiteX527" fmla="*/ 296255 w 841919"/>
                <a:gd name="connsiteY527" fmla="*/ 984982 h 1144503"/>
                <a:gd name="connsiteX528" fmla="*/ 296255 w 841919"/>
                <a:gd name="connsiteY528" fmla="*/ 987514 h 1144503"/>
                <a:gd name="connsiteX529" fmla="*/ 293722 w 841919"/>
                <a:gd name="connsiteY529" fmla="*/ 990046 h 1144503"/>
                <a:gd name="connsiteX530" fmla="*/ 293722 w 841919"/>
                <a:gd name="connsiteY530" fmla="*/ 992578 h 1144503"/>
                <a:gd name="connsiteX531" fmla="*/ 293722 w 841919"/>
                <a:gd name="connsiteY531" fmla="*/ 995110 h 1144503"/>
                <a:gd name="connsiteX532" fmla="*/ 293722 w 841919"/>
                <a:gd name="connsiteY532" fmla="*/ 992578 h 1144503"/>
                <a:gd name="connsiteX533" fmla="*/ 291190 w 841919"/>
                <a:gd name="connsiteY533" fmla="*/ 995110 h 1144503"/>
                <a:gd name="connsiteX534" fmla="*/ 291190 w 841919"/>
                <a:gd name="connsiteY534" fmla="*/ 997642 h 1144503"/>
                <a:gd name="connsiteX535" fmla="*/ 291190 w 841919"/>
                <a:gd name="connsiteY535" fmla="*/ 1000175 h 1144503"/>
                <a:gd name="connsiteX536" fmla="*/ 288658 w 841919"/>
                <a:gd name="connsiteY536" fmla="*/ 1002706 h 1144503"/>
                <a:gd name="connsiteX537" fmla="*/ 288658 w 841919"/>
                <a:gd name="connsiteY537" fmla="*/ 1005239 h 1144503"/>
                <a:gd name="connsiteX538" fmla="*/ 288658 w 841919"/>
                <a:gd name="connsiteY538" fmla="*/ 1007771 h 1144503"/>
                <a:gd name="connsiteX539" fmla="*/ 291190 w 841919"/>
                <a:gd name="connsiteY539" fmla="*/ 1007771 h 1144503"/>
                <a:gd name="connsiteX540" fmla="*/ 291190 w 841919"/>
                <a:gd name="connsiteY540" fmla="*/ 1010303 h 1144503"/>
                <a:gd name="connsiteX541" fmla="*/ 291190 w 841919"/>
                <a:gd name="connsiteY541" fmla="*/ 1012835 h 1144503"/>
                <a:gd name="connsiteX542" fmla="*/ 291190 w 841919"/>
                <a:gd name="connsiteY542" fmla="*/ 1021697 h 1144503"/>
                <a:gd name="connsiteX543" fmla="*/ 293722 w 841919"/>
                <a:gd name="connsiteY543" fmla="*/ 1024229 h 1144503"/>
                <a:gd name="connsiteX544" fmla="*/ 296255 w 841919"/>
                <a:gd name="connsiteY544" fmla="*/ 1021697 h 1144503"/>
                <a:gd name="connsiteX545" fmla="*/ 296255 w 841919"/>
                <a:gd name="connsiteY545" fmla="*/ 1024229 h 1144503"/>
                <a:gd name="connsiteX546" fmla="*/ 296255 w 841919"/>
                <a:gd name="connsiteY546" fmla="*/ 1026761 h 1144503"/>
                <a:gd name="connsiteX547" fmla="*/ 293722 w 841919"/>
                <a:gd name="connsiteY547" fmla="*/ 1026761 h 1144503"/>
                <a:gd name="connsiteX548" fmla="*/ 291190 w 841919"/>
                <a:gd name="connsiteY548" fmla="*/ 1026761 h 1144503"/>
                <a:gd name="connsiteX549" fmla="*/ 291190 w 841919"/>
                <a:gd name="connsiteY549" fmla="*/ 1035624 h 1144503"/>
                <a:gd name="connsiteX550" fmla="*/ 298786 w 841919"/>
                <a:gd name="connsiteY550" fmla="*/ 1033091 h 1144503"/>
                <a:gd name="connsiteX551" fmla="*/ 301319 w 841919"/>
                <a:gd name="connsiteY551" fmla="*/ 1035624 h 1144503"/>
                <a:gd name="connsiteX552" fmla="*/ 298786 w 841919"/>
                <a:gd name="connsiteY552" fmla="*/ 1040688 h 1144503"/>
                <a:gd name="connsiteX553" fmla="*/ 298786 w 841919"/>
                <a:gd name="connsiteY553" fmla="*/ 1043220 h 1144503"/>
                <a:gd name="connsiteX554" fmla="*/ 296255 w 841919"/>
                <a:gd name="connsiteY554" fmla="*/ 1045752 h 1144503"/>
                <a:gd name="connsiteX555" fmla="*/ 296255 w 841919"/>
                <a:gd name="connsiteY555" fmla="*/ 1048284 h 1144503"/>
                <a:gd name="connsiteX556" fmla="*/ 293722 w 841919"/>
                <a:gd name="connsiteY556" fmla="*/ 1050816 h 1144503"/>
                <a:gd name="connsiteX557" fmla="*/ 293722 w 841919"/>
                <a:gd name="connsiteY557" fmla="*/ 1053348 h 1144503"/>
                <a:gd name="connsiteX558" fmla="*/ 291190 w 841919"/>
                <a:gd name="connsiteY558" fmla="*/ 1058412 h 1144503"/>
                <a:gd name="connsiteX559" fmla="*/ 291190 w 841919"/>
                <a:gd name="connsiteY559" fmla="*/ 1060945 h 1144503"/>
                <a:gd name="connsiteX560" fmla="*/ 291190 w 841919"/>
                <a:gd name="connsiteY560" fmla="*/ 1067275 h 1144503"/>
                <a:gd name="connsiteX561" fmla="*/ 286126 w 841919"/>
                <a:gd name="connsiteY561" fmla="*/ 1076137 h 1144503"/>
                <a:gd name="connsiteX562" fmla="*/ 286126 w 841919"/>
                <a:gd name="connsiteY562" fmla="*/ 1078669 h 1144503"/>
                <a:gd name="connsiteX563" fmla="*/ 283594 w 841919"/>
                <a:gd name="connsiteY563" fmla="*/ 1081201 h 1144503"/>
                <a:gd name="connsiteX564" fmla="*/ 281062 w 841919"/>
                <a:gd name="connsiteY564" fmla="*/ 1083733 h 1144503"/>
                <a:gd name="connsiteX565" fmla="*/ 278530 w 841919"/>
                <a:gd name="connsiteY565" fmla="*/ 1083733 h 1144503"/>
                <a:gd name="connsiteX566" fmla="*/ 270934 w 841919"/>
                <a:gd name="connsiteY566" fmla="*/ 1088798 h 1144503"/>
                <a:gd name="connsiteX567" fmla="*/ 270934 w 841919"/>
                <a:gd name="connsiteY567" fmla="*/ 1091330 h 1144503"/>
                <a:gd name="connsiteX568" fmla="*/ 263337 w 841919"/>
                <a:gd name="connsiteY568" fmla="*/ 1096394 h 1144503"/>
                <a:gd name="connsiteX569" fmla="*/ 263337 w 841919"/>
                <a:gd name="connsiteY569" fmla="*/ 1098926 h 1144503"/>
                <a:gd name="connsiteX570" fmla="*/ 255741 w 841919"/>
                <a:gd name="connsiteY570" fmla="*/ 1105256 h 1144503"/>
                <a:gd name="connsiteX571" fmla="*/ 255741 w 841919"/>
                <a:gd name="connsiteY571" fmla="*/ 1107788 h 1144503"/>
                <a:gd name="connsiteX572" fmla="*/ 255741 w 841919"/>
                <a:gd name="connsiteY572" fmla="*/ 1107788 h 1144503"/>
                <a:gd name="connsiteX573" fmla="*/ 255741 w 841919"/>
                <a:gd name="connsiteY573" fmla="*/ 1110320 h 1144503"/>
                <a:gd name="connsiteX574" fmla="*/ 253209 w 841919"/>
                <a:gd name="connsiteY574" fmla="*/ 1110320 h 1144503"/>
                <a:gd name="connsiteX575" fmla="*/ 253209 w 841919"/>
                <a:gd name="connsiteY575" fmla="*/ 1112852 h 1144503"/>
                <a:gd name="connsiteX576" fmla="*/ 248145 w 841919"/>
                <a:gd name="connsiteY576" fmla="*/ 1119183 h 1144503"/>
                <a:gd name="connsiteX577" fmla="*/ 248145 w 841919"/>
                <a:gd name="connsiteY577" fmla="*/ 1121714 h 1144503"/>
                <a:gd name="connsiteX578" fmla="*/ 243081 w 841919"/>
                <a:gd name="connsiteY578" fmla="*/ 1128045 h 1144503"/>
                <a:gd name="connsiteX579" fmla="*/ 243081 w 841919"/>
                <a:gd name="connsiteY579" fmla="*/ 1130577 h 1144503"/>
                <a:gd name="connsiteX580" fmla="*/ 240548 w 841919"/>
                <a:gd name="connsiteY580" fmla="*/ 1136907 h 1144503"/>
                <a:gd name="connsiteX581" fmla="*/ 238016 w 841919"/>
                <a:gd name="connsiteY581" fmla="*/ 1131843 h 1144503"/>
                <a:gd name="connsiteX582" fmla="*/ 235484 w 841919"/>
                <a:gd name="connsiteY582" fmla="*/ 1131843 h 1144503"/>
                <a:gd name="connsiteX583" fmla="*/ 232952 w 841919"/>
                <a:gd name="connsiteY583" fmla="*/ 1131843 h 1144503"/>
                <a:gd name="connsiteX584" fmla="*/ 232952 w 841919"/>
                <a:gd name="connsiteY584" fmla="*/ 1129311 h 1144503"/>
                <a:gd name="connsiteX585" fmla="*/ 230420 w 841919"/>
                <a:gd name="connsiteY585" fmla="*/ 1129311 h 1144503"/>
                <a:gd name="connsiteX586" fmla="*/ 230420 w 841919"/>
                <a:gd name="connsiteY586" fmla="*/ 1129311 h 1144503"/>
                <a:gd name="connsiteX587" fmla="*/ 230420 w 841919"/>
                <a:gd name="connsiteY587" fmla="*/ 1126779 h 1144503"/>
                <a:gd name="connsiteX588" fmla="*/ 227888 w 841919"/>
                <a:gd name="connsiteY588" fmla="*/ 1126779 h 1144503"/>
                <a:gd name="connsiteX589" fmla="*/ 225356 w 841919"/>
                <a:gd name="connsiteY589" fmla="*/ 1126779 h 1144503"/>
                <a:gd name="connsiteX590" fmla="*/ 222824 w 841919"/>
                <a:gd name="connsiteY590" fmla="*/ 1126779 h 1144503"/>
                <a:gd name="connsiteX591" fmla="*/ 220292 w 841919"/>
                <a:gd name="connsiteY591" fmla="*/ 1126779 h 1144503"/>
                <a:gd name="connsiteX592" fmla="*/ 217760 w 841919"/>
                <a:gd name="connsiteY592" fmla="*/ 1129311 h 1144503"/>
                <a:gd name="connsiteX593" fmla="*/ 217760 w 841919"/>
                <a:gd name="connsiteY593" fmla="*/ 1126779 h 1144503"/>
                <a:gd name="connsiteX594" fmla="*/ 215227 w 841919"/>
                <a:gd name="connsiteY594" fmla="*/ 1126779 h 1144503"/>
                <a:gd name="connsiteX595" fmla="*/ 212696 w 841919"/>
                <a:gd name="connsiteY595" fmla="*/ 1124247 h 1144503"/>
                <a:gd name="connsiteX596" fmla="*/ 210163 w 841919"/>
                <a:gd name="connsiteY596" fmla="*/ 1124247 h 1144503"/>
                <a:gd name="connsiteX597" fmla="*/ 210163 w 841919"/>
                <a:gd name="connsiteY597" fmla="*/ 1121714 h 1144503"/>
                <a:gd name="connsiteX598" fmla="*/ 207631 w 841919"/>
                <a:gd name="connsiteY598" fmla="*/ 1121714 h 1144503"/>
                <a:gd name="connsiteX599" fmla="*/ 207631 w 841919"/>
                <a:gd name="connsiteY599" fmla="*/ 1119183 h 1144503"/>
                <a:gd name="connsiteX600" fmla="*/ 205099 w 841919"/>
                <a:gd name="connsiteY600" fmla="*/ 1119183 h 1144503"/>
                <a:gd name="connsiteX601" fmla="*/ 202567 w 841919"/>
                <a:gd name="connsiteY601" fmla="*/ 1119183 h 1144503"/>
                <a:gd name="connsiteX602" fmla="*/ 200035 w 841919"/>
                <a:gd name="connsiteY602" fmla="*/ 1116650 h 1144503"/>
                <a:gd name="connsiteX603" fmla="*/ 197503 w 841919"/>
                <a:gd name="connsiteY603" fmla="*/ 1116650 h 1144503"/>
                <a:gd name="connsiteX604" fmla="*/ 194971 w 841919"/>
                <a:gd name="connsiteY604" fmla="*/ 1116650 h 1144503"/>
                <a:gd name="connsiteX605" fmla="*/ 192439 w 841919"/>
                <a:gd name="connsiteY605" fmla="*/ 1116650 h 1144503"/>
                <a:gd name="connsiteX606" fmla="*/ 192439 w 841919"/>
                <a:gd name="connsiteY606" fmla="*/ 1116650 h 1144503"/>
                <a:gd name="connsiteX607" fmla="*/ 189907 w 841919"/>
                <a:gd name="connsiteY607" fmla="*/ 1116650 h 1144503"/>
                <a:gd name="connsiteX608" fmla="*/ 189907 w 841919"/>
                <a:gd name="connsiteY608" fmla="*/ 1119183 h 1144503"/>
                <a:gd name="connsiteX609" fmla="*/ 187375 w 841919"/>
                <a:gd name="connsiteY609" fmla="*/ 1119183 h 1144503"/>
                <a:gd name="connsiteX610" fmla="*/ 187375 w 841919"/>
                <a:gd name="connsiteY610" fmla="*/ 1121714 h 1144503"/>
                <a:gd name="connsiteX611" fmla="*/ 184842 w 841919"/>
                <a:gd name="connsiteY611" fmla="*/ 1121714 h 1144503"/>
                <a:gd name="connsiteX612" fmla="*/ 184842 w 841919"/>
                <a:gd name="connsiteY612" fmla="*/ 1124247 h 1144503"/>
                <a:gd name="connsiteX613" fmla="*/ 184842 w 841919"/>
                <a:gd name="connsiteY613" fmla="*/ 1126779 h 1144503"/>
                <a:gd name="connsiteX614" fmla="*/ 184842 w 841919"/>
                <a:gd name="connsiteY614" fmla="*/ 1129311 h 1144503"/>
                <a:gd name="connsiteX615" fmla="*/ 184842 w 841919"/>
                <a:gd name="connsiteY615" fmla="*/ 1131843 h 1144503"/>
                <a:gd name="connsiteX616" fmla="*/ 182311 w 841919"/>
                <a:gd name="connsiteY616" fmla="*/ 1134375 h 1144503"/>
                <a:gd name="connsiteX617" fmla="*/ 179778 w 841919"/>
                <a:gd name="connsiteY617" fmla="*/ 1136907 h 1144503"/>
                <a:gd name="connsiteX618" fmla="*/ 177246 w 841919"/>
                <a:gd name="connsiteY618" fmla="*/ 1136907 h 1144503"/>
                <a:gd name="connsiteX619" fmla="*/ 174714 w 841919"/>
                <a:gd name="connsiteY619" fmla="*/ 1136907 h 1144503"/>
                <a:gd name="connsiteX620" fmla="*/ 172182 w 841919"/>
                <a:gd name="connsiteY620" fmla="*/ 1139439 h 1144503"/>
                <a:gd name="connsiteX621" fmla="*/ 169650 w 841919"/>
                <a:gd name="connsiteY621" fmla="*/ 1139439 h 1144503"/>
                <a:gd name="connsiteX622" fmla="*/ 167118 w 841919"/>
                <a:gd name="connsiteY622" fmla="*/ 1141971 h 1144503"/>
                <a:gd name="connsiteX623" fmla="*/ 164586 w 841919"/>
                <a:gd name="connsiteY623" fmla="*/ 1141971 h 1144503"/>
                <a:gd name="connsiteX624" fmla="*/ 162054 w 841919"/>
                <a:gd name="connsiteY624" fmla="*/ 1141971 h 1144503"/>
                <a:gd name="connsiteX625" fmla="*/ 162054 w 841919"/>
                <a:gd name="connsiteY625" fmla="*/ 1139439 h 1144503"/>
                <a:gd name="connsiteX626" fmla="*/ 159522 w 841919"/>
                <a:gd name="connsiteY626" fmla="*/ 1139439 h 1144503"/>
                <a:gd name="connsiteX627" fmla="*/ 156990 w 841919"/>
                <a:gd name="connsiteY627" fmla="*/ 1139439 h 1144503"/>
                <a:gd name="connsiteX628" fmla="*/ 154457 w 841919"/>
                <a:gd name="connsiteY628" fmla="*/ 1139439 h 1144503"/>
                <a:gd name="connsiteX629" fmla="*/ 151925 w 841919"/>
                <a:gd name="connsiteY629" fmla="*/ 1141971 h 1144503"/>
                <a:gd name="connsiteX630" fmla="*/ 149393 w 841919"/>
                <a:gd name="connsiteY630" fmla="*/ 1141971 h 1144503"/>
                <a:gd name="connsiteX631" fmla="*/ 146861 w 841919"/>
                <a:gd name="connsiteY631" fmla="*/ 1141971 h 1144503"/>
                <a:gd name="connsiteX632" fmla="*/ 144329 w 841919"/>
                <a:gd name="connsiteY632" fmla="*/ 1141971 h 1144503"/>
                <a:gd name="connsiteX633" fmla="*/ 144329 w 841919"/>
                <a:gd name="connsiteY633" fmla="*/ 1144503 h 1144503"/>
                <a:gd name="connsiteX634" fmla="*/ 141797 w 841919"/>
                <a:gd name="connsiteY634" fmla="*/ 1144503 h 1144503"/>
                <a:gd name="connsiteX635" fmla="*/ 141797 w 841919"/>
                <a:gd name="connsiteY635" fmla="*/ 1144503 h 1144503"/>
                <a:gd name="connsiteX636" fmla="*/ 139265 w 841919"/>
                <a:gd name="connsiteY636" fmla="*/ 1144503 h 1144503"/>
                <a:gd name="connsiteX637" fmla="*/ 139265 w 841919"/>
                <a:gd name="connsiteY637" fmla="*/ 1141971 h 1144503"/>
                <a:gd name="connsiteX638" fmla="*/ 136733 w 841919"/>
                <a:gd name="connsiteY638" fmla="*/ 1141971 h 1144503"/>
                <a:gd name="connsiteX639" fmla="*/ 134201 w 841919"/>
                <a:gd name="connsiteY639" fmla="*/ 1141971 h 1144503"/>
                <a:gd name="connsiteX640" fmla="*/ 131669 w 841919"/>
                <a:gd name="connsiteY640" fmla="*/ 1139439 h 1144503"/>
                <a:gd name="connsiteX641" fmla="*/ 129137 w 841919"/>
                <a:gd name="connsiteY641" fmla="*/ 1139439 h 1144503"/>
                <a:gd name="connsiteX642" fmla="*/ 126604 w 841919"/>
                <a:gd name="connsiteY642" fmla="*/ 1139439 h 1144503"/>
                <a:gd name="connsiteX643" fmla="*/ 126604 w 841919"/>
                <a:gd name="connsiteY643" fmla="*/ 1136907 h 1144503"/>
                <a:gd name="connsiteX644" fmla="*/ 124073 w 841919"/>
                <a:gd name="connsiteY644" fmla="*/ 1136907 h 1144503"/>
                <a:gd name="connsiteX645" fmla="*/ 121540 w 841919"/>
                <a:gd name="connsiteY645" fmla="*/ 1136907 h 1144503"/>
                <a:gd name="connsiteX646" fmla="*/ 121540 w 841919"/>
                <a:gd name="connsiteY646" fmla="*/ 1098926 h 1144503"/>
                <a:gd name="connsiteX647" fmla="*/ 119008 w 841919"/>
                <a:gd name="connsiteY647" fmla="*/ 1098926 h 1144503"/>
                <a:gd name="connsiteX648" fmla="*/ 116476 w 841919"/>
                <a:gd name="connsiteY648" fmla="*/ 1098926 h 1144503"/>
                <a:gd name="connsiteX649" fmla="*/ 113944 w 841919"/>
                <a:gd name="connsiteY649" fmla="*/ 1096394 h 1144503"/>
                <a:gd name="connsiteX650" fmla="*/ 111412 w 841919"/>
                <a:gd name="connsiteY650" fmla="*/ 1093862 h 1144503"/>
                <a:gd name="connsiteX651" fmla="*/ 111412 w 841919"/>
                <a:gd name="connsiteY651" fmla="*/ 1091330 h 1144503"/>
                <a:gd name="connsiteX652" fmla="*/ 111412 w 841919"/>
                <a:gd name="connsiteY652" fmla="*/ 1088798 h 1144503"/>
                <a:gd name="connsiteX653" fmla="*/ 111412 w 841919"/>
                <a:gd name="connsiteY653" fmla="*/ 1086265 h 1144503"/>
                <a:gd name="connsiteX654" fmla="*/ 111412 w 841919"/>
                <a:gd name="connsiteY654" fmla="*/ 1083733 h 1144503"/>
                <a:gd name="connsiteX655" fmla="*/ 111412 w 841919"/>
                <a:gd name="connsiteY655" fmla="*/ 1081201 h 1144503"/>
                <a:gd name="connsiteX656" fmla="*/ 113944 w 841919"/>
                <a:gd name="connsiteY656" fmla="*/ 1081201 h 1144503"/>
                <a:gd name="connsiteX657" fmla="*/ 113944 w 841919"/>
                <a:gd name="connsiteY657" fmla="*/ 1078669 h 1144503"/>
                <a:gd name="connsiteX658" fmla="*/ 116476 w 841919"/>
                <a:gd name="connsiteY658" fmla="*/ 1078669 h 1144503"/>
                <a:gd name="connsiteX659" fmla="*/ 119008 w 841919"/>
                <a:gd name="connsiteY659" fmla="*/ 1076137 h 1144503"/>
                <a:gd name="connsiteX660" fmla="*/ 121540 w 841919"/>
                <a:gd name="connsiteY660" fmla="*/ 1076137 h 1144503"/>
                <a:gd name="connsiteX661" fmla="*/ 121540 w 841919"/>
                <a:gd name="connsiteY661" fmla="*/ 1073605 h 1144503"/>
                <a:gd name="connsiteX662" fmla="*/ 124073 w 841919"/>
                <a:gd name="connsiteY662" fmla="*/ 1073605 h 1144503"/>
                <a:gd name="connsiteX663" fmla="*/ 124073 w 841919"/>
                <a:gd name="connsiteY663" fmla="*/ 1073605 h 1144503"/>
                <a:gd name="connsiteX664" fmla="*/ 126604 w 841919"/>
                <a:gd name="connsiteY664" fmla="*/ 1073605 h 1144503"/>
                <a:gd name="connsiteX665" fmla="*/ 126604 w 841919"/>
                <a:gd name="connsiteY665" fmla="*/ 1071073 h 1144503"/>
                <a:gd name="connsiteX666" fmla="*/ 129137 w 841919"/>
                <a:gd name="connsiteY666" fmla="*/ 1071073 h 1144503"/>
                <a:gd name="connsiteX667" fmla="*/ 131669 w 841919"/>
                <a:gd name="connsiteY667" fmla="*/ 1071073 h 1144503"/>
                <a:gd name="connsiteX668" fmla="*/ 131669 w 841919"/>
                <a:gd name="connsiteY668" fmla="*/ 1068541 h 1144503"/>
                <a:gd name="connsiteX669" fmla="*/ 134201 w 841919"/>
                <a:gd name="connsiteY669" fmla="*/ 1066009 h 1144503"/>
                <a:gd name="connsiteX670" fmla="*/ 134201 w 841919"/>
                <a:gd name="connsiteY670" fmla="*/ 1063477 h 1144503"/>
                <a:gd name="connsiteX671" fmla="*/ 136733 w 841919"/>
                <a:gd name="connsiteY671" fmla="*/ 1063477 h 1144503"/>
                <a:gd name="connsiteX672" fmla="*/ 136733 w 841919"/>
                <a:gd name="connsiteY672" fmla="*/ 1060945 h 1144503"/>
                <a:gd name="connsiteX673" fmla="*/ 139265 w 841919"/>
                <a:gd name="connsiteY673" fmla="*/ 1060945 h 1144503"/>
                <a:gd name="connsiteX674" fmla="*/ 139265 w 841919"/>
                <a:gd name="connsiteY674" fmla="*/ 1058412 h 1144503"/>
                <a:gd name="connsiteX675" fmla="*/ 139265 w 841919"/>
                <a:gd name="connsiteY675" fmla="*/ 1055880 h 1144503"/>
                <a:gd name="connsiteX676" fmla="*/ 141797 w 841919"/>
                <a:gd name="connsiteY676" fmla="*/ 1055880 h 1144503"/>
                <a:gd name="connsiteX677" fmla="*/ 141797 w 841919"/>
                <a:gd name="connsiteY677" fmla="*/ 1053348 h 1144503"/>
                <a:gd name="connsiteX678" fmla="*/ 141797 w 841919"/>
                <a:gd name="connsiteY678" fmla="*/ 1050816 h 1144503"/>
                <a:gd name="connsiteX679" fmla="*/ 139265 w 841919"/>
                <a:gd name="connsiteY679" fmla="*/ 1048284 h 1144503"/>
                <a:gd name="connsiteX680" fmla="*/ 139265 w 841919"/>
                <a:gd name="connsiteY680" fmla="*/ 1048284 h 1144503"/>
                <a:gd name="connsiteX681" fmla="*/ 139265 w 841919"/>
                <a:gd name="connsiteY681" fmla="*/ 1045752 h 1144503"/>
                <a:gd name="connsiteX682" fmla="*/ 139265 w 841919"/>
                <a:gd name="connsiteY682" fmla="*/ 1043220 h 1144503"/>
                <a:gd name="connsiteX683" fmla="*/ 139265 w 841919"/>
                <a:gd name="connsiteY683" fmla="*/ 1040688 h 1144503"/>
                <a:gd name="connsiteX684" fmla="*/ 139265 w 841919"/>
                <a:gd name="connsiteY684" fmla="*/ 1038156 h 1144503"/>
                <a:gd name="connsiteX685" fmla="*/ 141797 w 841919"/>
                <a:gd name="connsiteY685" fmla="*/ 1035624 h 1144503"/>
                <a:gd name="connsiteX686" fmla="*/ 144329 w 841919"/>
                <a:gd name="connsiteY686" fmla="*/ 1033091 h 1144503"/>
                <a:gd name="connsiteX687" fmla="*/ 146861 w 841919"/>
                <a:gd name="connsiteY687" fmla="*/ 1033091 h 1144503"/>
                <a:gd name="connsiteX688" fmla="*/ 154457 w 841919"/>
                <a:gd name="connsiteY688" fmla="*/ 1035624 h 1144503"/>
                <a:gd name="connsiteX689" fmla="*/ 156990 w 841919"/>
                <a:gd name="connsiteY689" fmla="*/ 1035624 h 1144503"/>
                <a:gd name="connsiteX690" fmla="*/ 164586 w 841919"/>
                <a:gd name="connsiteY690" fmla="*/ 1033091 h 1144503"/>
                <a:gd name="connsiteX691" fmla="*/ 169650 w 841919"/>
                <a:gd name="connsiteY691" fmla="*/ 1033091 h 1144503"/>
                <a:gd name="connsiteX692" fmla="*/ 172182 w 841919"/>
                <a:gd name="connsiteY692" fmla="*/ 1030560 h 1144503"/>
                <a:gd name="connsiteX693" fmla="*/ 172182 w 841919"/>
                <a:gd name="connsiteY693" fmla="*/ 1028027 h 1144503"/>
                <a:gd name="connsiteX694" fmla="*/ 174714 w 841919"/>
                <a:gd name="connsiteY694" fmla="*/ 1025495 h 1144503"/>
                <a:gd name="connsiteX695" fmla="*/ 174714 w 841919"/>
                <a:gd name="connsiteY695" fmla="*/ 1019165 h 1144503"/>
                <a:gd name="connsiteX696" fmla="*/ 174714 w 841919"/>
                <a:gd name="connsiteY696" fmla="*/ 1014101 h 1144503"/>
                <a:gd name="connsiteX697" fmla="*/ 172182 w 841919"/>
                <a:gd name="connsiteY697" fmla="*/ 1009037 h 1144503"/>
                <a:gd name="connsiteX698" fmla="*/ 169650 w 841919"/>
                <a:gd name="connsiteY698" fmla="*/ 1006505 h 1144503"/>
                <a:gd name="connsiteX699" fmla="*/ 167118 w 841919"/>
                <a:gd name="connsiteY699" fmla="*/ 1003973 h 1144503"/>
                <a:gd name="connsiteX700" fmla="*/ 162054 w 841919"/>
                <a:gd name="connsiteY700" fmla="*/ 1001440 h 1144503"/>
                <a:gd name="connsiteX701" fmla="*/ 159522 w 841919"/>
                <a:gd name="connsiteY701" fmla="*/ 998908 h 1144503"/>
                <a:gd name="connsiteX702" fmla="*/ 154457 w 841919"/>
                <a:gd name="connsiteY702" fmla="*/ 998908 h 1144503"/>
                <a:gd name="connsiteX703" fmla="*/ 154457 w 841919"/>
                <a:gd name="connsiteY703" fmla="*/ 1001440 h 1144503"/>
                <a:gd name="connsiteX704" fmla="*/ 151925 w 841919"/>
                <a:gd name="connsiteY704" fmla="*/ 1001440 h 1144503"/>
                <a:gd name="connsiteX705" fmla="*/ 149393 w 841919"/>
                <a:gd name="connsiteY705" fmla="*/ 1003973 h 1144503"/>
                <a:gd name="connsiteX706" fmla="*/ 149393 w 841919"/>
                <a:gd name="connsiteY706" fmla="*/ 1006505 h 1144503"/>
                <a:gd name="connsiteX707" fmla="*/ 146861 w 841919"/>
                <a:gd name="connsiteY707" fmla="*/ 1012835 h 1144503"/>
                <a:gd name="connsiteX708" fmla="*/ 144329 w 841919"/>
                <a:gd name="connsiteY708" fmla="*/ 1012835 h 1144503"/>
                <a:gd name="connsiteX709" fmla="*/ 141797 w 841919"/>
                <a:gd name="connsiteY709" fmla="*/ 1012835 h 1144503"/>
                <a:gd name="connsiteX710" fmla="*/ 139265 w 841919"/>
                <a:gd name="connsiteY710" fmla="*/ 1012835 h 1144503"/>
                <a:gd name="connsiteX711" fmla="*/ 139265 w 841919"/>
                <a:gd name="connsiteY711" fmla="*/ 1010303 h 1144503"/>
                <a:gd name="connsiteX712" fmla="*/ 136733 w 841919"/>
                <a:gd name="connsiteY712" fmla="*/ 1010303 h 1144503"/>
                <a:gd name="connsiteX713" fmla="*/ 136733 w 841919"/>
                <a:gd name="connsiteY713" fmla="*/ 1007771 h 1144503"/>
                <a:gd name="connsiteX714" fmla="*/ 136733 w 841919"/>
                <a:gd name="connsiteY714" fmla="*/ 1005239 h 1144503"/>
                <a:gd name="connsiteX715" fmla="*/ 134201 w 841919"/>
                <a:gd name="connsiteY715" fmla="*/ 1002706 h 1144503"/>
                <a:gd name="connsiteX716" fmla="*/ 131669 w 841919"/>
                <a:gd name="connsiteY716" fmla="*/ 1002706 h 1144503"/>
                <a:gd name="connsiteX717" fmla="*/ 129137 w 841919"/>
                <a:gd name="connsiteY717" fmla="*/ 1002706 h 1144503"/>
                <a:gd name="connsiteX718" fmla="*/ 126604 w 841919"/>
                <a:gd name="connsiteY718" fmla="*/ 1002706 h 1144503"/>
                <a:gd name="connsiteX719" fmla="*/ 126604 w 841919"/>
                <a:gd name="connsiteY719" fmla="*/ 1005239 h 1144503"/>
                <a:gd name="connsiteX720" fmla="*/ 124073 w 841919"/>
                <a:gd name="connsiteY720" fmla="*/ 1005239 h 1144503"/>
                <a:gd name="connsiteX721" fmla="*/ 124073 w 841919"/>
                <a:gd name="connsiteY721" fmla="*/ 1007771 h 1144503"/>
                <a:gd name="connsiteX722" fmla="*/ 121540 w 841919"/>
                <a:gd name="connsiteY722" fmla="*/ 1007771 h 1144503"/>
                <a:gd name="connsiteX723" fmla="*/ 121540 w 841919"/>
                <a:gd name="connsiteY723" fmla="*/ 1010303 h 1144503"/>
                <a:gd name="connsiteX724" fmla="*/ 121540 w 841919"/>
                <a:gd name="connsiteY724" fmla="*/ 1012835 h 1144503"/>
                <a:gd name="connsiteX725" fmla="*/ 119008 w 841919"/>
                <a:gd name="connsiteY725" fmla="*/ 1012835 h 1144503"/>
                <a:gd name="connsiteX726" fmla="*/ 119008 w 841919"/>
                <a:gd name="connsiteY726" fmla="*/ 1015367 h 1144503"/>
                <a:gd name="connsiteX727" fmla="*/ 119008 w 841919"/>
                <a:gd name="connsiteY727" fmla="*/ 1017899 h 1144503"/>
                <a:gd name="connsiteX728" fmla="*/ 121540 w 841919"/>
                <a:gd name="connsiteY728" fmla="*/ 1017899 h 1144503"/>
                <a:gd name="connsiteX729" fmla="*/ 121540 w 841919"/>
                <a:gd name="connsiteY729" fmla="*/ 1020431 h 1144503"/>
                <a:gd name="connsiteX730" fmla="*/ 121540 w 841919"/>
                <a:gd name="connsiteY730" fmla="*/ 1022963 h 1144503"/>
                <a:gd name="connsiteX731" fmla="*/ 124073 w 841919"/>
                <a:gd name="connsiteY731" fmla="*/ 1022963 h 1144503"/>
                <a:gd name="connsiteX732" fmla="*/ 124073 w 841919"/>
                <a:gd name="connsiteY732" fmla="*/ 1025495 h 1144503"/>
                <a:gd name="connsiteX733" fmla="*/ 126604 w 841919"/>
                <a:gd name="connsiteY733" fmla="*/ 1028027 h 1144503"/>
                <a:gd name="connsiteX734" fmla="*/ 126604 w 841919"/>
                <a:gd name="connsiteY734" fmla="*/ 1030560 h 1144503"/>
                <a:gd name="connsiteX735" fmla="*/ 126604 w 841919"/>
                <a:gd name="connsiteY735" fmla="*/ 1033091 h 1144503"/>
                <a:gd name="connsiteX736" fmla="*/ 124073 w 841919"/>
                <a:gd name="connsiteY736" fmla="*/ 1033091 h 1144503"/>
                <a:gd name="connsiteX737" fmla="*/ 124073 w 841919"/>
                <a:gd name="connsiteY737" fmla="*/ 1035624 h 1144503"/>
                <a:gd name="connsiteX738" fmla="*/ 121540 w 841919"/>
                <a:gd name="connsiteY738" fmla="*/ 1035624 h 1144503"/>
                <a:gd name="connsiteX739" fmla="*/ 121540 w 841919"/>
                <a:gd name="connsiteY739" fmla="*/ 1038156 h 1144503"/>
                <a:gd name="connsiteX740" fmla="*/ 119008 w 841919"/>
                <a:gd name="connsiteY740" fmla="*/ 1038156 h 1144503"/>
                <a:gd name="connsiteX741" fmla="*/ 116476 w 841919"/>
                <a:gd name="connsiteY741" fmla="*/ 1040688 h 1144503"/>
                <a:gd name="connsiteX742" fmla="*/ 116476 w 841919"/>
                <a:gd name="connsiteY742" fmla="*/ 1043220 h 1144503"/>
                <a:gd name="connsiteX743" fmla="*/ 116476 w 841919"/>
                <a:gd name="connsiteY743" fmla="*/ 1043220 h 1144503"/>
                <a:gd name="connsiteX744" fmla="*/ 113944 w 841919"/>
                <a:gd name="connsiteY744" fmla="*/ 1043220 h 1144503"/>
                <a:gd name="connsiteX745" fmla="*/ 113944 w 841919"/>
                <a:gd name="connsiteY745" fmla="*/ 1045752 h 1144503"/>
                <a:gd name="connsiteX746" fmla="*/ 111412 w 841919"/>
                <a:gd name="connsiteY746" fmla="*/ 1045752 h 1144503"/>
                <a:gd name="connsiteX747" fmla="*/ 108880 w 841919"/>
                <a:gd name="connsiteY747" fmla="*/ 1043220 h 1144503"/>
                <a:gd name="connsiteX748" fmla="*/ 106348 w 841919"/>
                <a:gd name="connsiteY748" fmla="*/ 1043220 h 1144503"/>
                <a:gd name="connsiteX749" fmla="*/ 106348 w 841919"/>
                <a:gd name="connsiteY749" fmla="*/ 1040688 h 1144503"/>
                <a:gd name="connsiteX750" fmla="*/ 103816 w 841919"/>
                <a:gd name="connsiteY750" fmla="*/ 1040688 h 1144503"/>
                <a:gd name="connsiteX751" fmla="*/ 103816 w 841919"/>
                <a:gd name="connsiteY751" fmla="*/ 1038156 h 1144503"/>
                <a:gd name="connsiteX752" fmla="*/ 101283 w 841919"/>
                <a:gd name="connsiteY752" fmla="*/ 1038156 h 1144503"/>
                <a:gd name="connsiteX753" fmla="*/ 98752 w 841919"/>
                <a:gd name="connsiteY753" fmla="*/ 1038156 h 1144503"/>
                <a:gd name="connsiteX754" fmla="*/ 96219 w 841919"/>
                <a:gd name="connsiteY754" fmla="*/ 1038156 h 1144503"/>
                <a:gd name="connsiteX755" fmla="*/ 93688 w 841919"/>
                <a:gd name="connsiteY755" fmla="*/ 1038156 h 1144503"/>
                <a:gd name="connsiteX756" fmla="*/ 91155 w 841919"/>
                <a:gd name="connsiteY756" fmla="*/ 1038156 h 1144503"/>
                <a:gd name="connsiteX757" fmla="*/ 88623 w 841919"/>
                <a:gd name="connsiteY757" fmla="*/ 1038156 h 1144503"/>
                <a:gd name="connsiteX758" fmla="*/ 88623 w 841919"/>
                <a:gd name="connsiteY758" fmla="*/ 1035624 h 1144503"/>
                <a:gd name="connsiteX759" fmla="*/ 86091 w 841919"/>
                <a:gd name="connsiteY759" fmla="*/ 1035624 h 1144503"/>
                <a:gd name="connsiteX760" fmla="*/ 86091 w 841919"/>
                <a:gd name="connsiteY760" fmla="*/ 1033091 h 1144503"/>
                <a:gd name="connsiteX761" fmla="*/ 83559 w 841919"/>
                <a:gd name="connsiteY761" fmla="*/ 1033091 h 1144503"/>
                <a:gd name="connsiteX762" fmla="*/ 81027 w 841919"/>
                <a:gd name="connsiteY762" fmla="*/ 1033091 h 1144503"/>
                <a:gd name="connsiteX763" fmla="*/ 78495 w 841919"/>
                <a:gd name="connsiteY763" fmla="*/ 1033091 h 1144503"/>
                <a:gd name="connsiteX764" fmla="*/ 78495 w 841919"/>
                <a:gd name="connsiteY764" fmla="*/ 1030560 h 1144503"/>
                <a:gd name="connsiteX765" fmla="*/ 78495 w 841919"/>
                <a:gd name="connsiteY765" fmla="*/ 1030560 h 1144503"/>
                <a:gd name="connsiteX766" fmla="*/ 78495 w 841919"/>
                <a:gd name="connsiteY766" fmla="*/ 1028027 h 1144503"/>
                <a:gd name="connsiteX767" fmla="*/ 75963 w 841919"/>
                <a:gd name="connsiteY767" fmla="*/ 1028027 h 1144503"/>
                <a:gd name="connsiteX768" fmla="*/ 73431 w 841919"/>
                <a:gd name="connsiteY768" fmla="*/ 1028027 h 1144503"/>
                <a:gd name="connsiteX769" fmla="*/ 70899 w 841919"/>
                <a:gd name="connsiteY769" fmla="*/ 1028027 h 1144503"/>
                <a:gd name="connsiteX770" fmla="*/ 70899 w 841919"/>
                <a:gd name="connsiteY770" fmla="*/ 1025495 h 1144503"/>
                <a:gd name="connsiteX771" fmla="*/ 68367 w 841919"/>
                <a:gd name="connsiteY771" fmla="*/ 1025495 h 1144503"/>
                <a:gd name="connsiteX772" fmla="*/ 65834 w 841919"/>
                <a:gd name="connsiteY772" fmla="*/ 1025495 h 1144503"/>
                <a:gd name="connsiteX773" fmla="*/ 65834 w 841919"/>
                <a:gd name="connsiteY773" fmla="*/ 1022963 h 1144503"/>
                <a:gd name="connsiteX774" fmla="*/ 63302 w 841919"/>
                <a:gd name="connsiteY774" fmla="*/ 1022963 h 1144503"/>
                <a:gd name="connsiteX775" fmla="*/ 63302 w 841919"/>
                <a:gd name="connsiteY775" fmla="*/ 1022963 h 1144503"/>
                <a:gd name="connsiteX776" fmla="*/ 63302 w 841919"/>
                <a:gd name="connsiteY776" fmla="*/ 1020431 h 1144503"/>
                <a:gd name="connsiteX777" fmla="*/ 63302 w 841919"/>
                <a:gd name="connsiteY777" fmla="*/ 1017899 h 1144503"/>
                <a:gd name="connsiteX778" fmla="*/ 63302 w 841919"/>
                <a:gd name="connsiteY778" fmla="*/ 1015367 h 1144503"/>
                <a:gd name="connsiteX779" fmla="*/ 63302 w 841919"/>
                <a:gd name="connsiteY779" fmla="*/ 1012835 h 1144503"/>
                <a:gd name="connsiteX780" fmla="*/ 63302 w 841919"/>
                <a:gd name="connsiteY780" fmla="*/ 1010303 h 1144503"/>
                <a:gd name="connsiteX781" fmla="*/ 60770 w 841919"/>
                <a:gd name="connsiteY781" fmla="*/ 1010303 h 1144503"/>
                <a:gd name="connsiteX782" fmla="*/ 58238 w 841919"/>
                <a:gd name="connsiteY782" fmla="*/ 1007771 h 1144503"/>
                <a:gd name="connsiteX783" fmla="*/ 55706 w 841919"/>
                <a:gd name="connsiteY783" fmla="*/ 1007771 h 1144503"/>
                <a:gd name="connsiteX784" fmla="*/ 53174 w 841919"/>
                <a:gd name="connsiteY784" fmla="*/ 1007771 h 1144503"/>
                <a:gd name="connsiteX785" fmla="*/ 50642 w 841919"/>
                <a:gd name="connsiteY785" fmla="*/ 1005239 h 1144503"/>
                <a:gd name="connsiteX786" fmla="*/ 50642 w 841919"/>
                <a:gd name="connsiteY786" fmla="*/ 1002706 h 1144503"/>
                <a:gd name="connsiteX787" fmla="*/ 50642 w 841919"/>
                <a:gd name="connsiteY787" fmla="*/ 1000175 h 1144503"/>
                <a:gd name="connsiteX788" fmla="*/ 48110 w 841919"/>
                <a:gd name="connsiteY788" fmla="*/ 1000175 h 1144503"/>
                <a:gd name="connsiteX789" fmla="*/ 48110 w 841919"/>
                <a:gd name="connsiteY789" fmla="*/ 997642 h 1144503"/>
                <a:gd name="connsiteX790" fmla="*/ 48110 w 841919"/>
                <a:gd name="connsiteY790" fmla="*/ 997642 h 1144503"/>
                <a:gd name="connsiteX791" fmla="*/ 45578 w 841919"/>
                <a:gd name="connsiteY791" fmla="*/ 997642 h 1144503"/>
                <a:gd name="connsiteX792" fmla="*/ 43046 w 841919"/>
                <a:gd name="connsiteY792" fmla="*/ 995110 h 1144503"/>
                <a:gd name="connsiteX793" fmla="*/ 40514 w 841919"/>
                <a:gd name="connsiteY793" fmla="*/ 995110 h 1144503"/>
                <a:gd name="connsiteX794" fmla="*/ 37981 w 841919"/>
                <a:gd name="connsiteY794" fmla="*/ 992578 h 1144503"/>
                <a:gd name="connsiteX795" fmla="*/ 35449 w 841919"/>
                <a:gd name="connsiteY795" fmla="*/ 990046 h 1144503"/>
                <a:gd name="connsiteX796" fmla="*/ 35449 w 841919"/>
                <a:gd name="connsiteY796" fmla="*/ 987514 h 1144503"/>
                <a:gd name="connsiteX797" fmla="*/ 35449 w 841919"/>
                <a:gd name="connsiteY797" fmla="*/ 984982 h 1144503"/>
                <a:gd name="connsiteX798" fmla="*/ 35449 w 841919"/>
                <a:gd name="connsiteY798" fmla="*/ 982450 h 1144503"/>
                <a:gd name="connsiteX799" fmla="*/ 35449 w 841919"/>
                <a:gd name="connsiteY799" fmla="*/ 979918 h 1144503"/>
                <a:gd name="connsiteX800" fmla="*/ 35449 w 841919"/>
                <a:gd name="connsiteY800" fmla="*/ 977386 h 1144503"/>
                <a:gd name="connsiteX801" fmla="*/ 35449 w 841919"/>
                <a:gd name="connsiteY801" fmla="*/ 974854 h 1144503"/>
                <a:gd name="connsiteX802" fmla="*/ 35449 w 841919"/>
                <a:gd name="connsiteY802" fmla="*/ 972321 h 1144503"/>
                <a:gd name="connsiteX803" fmla="*/ 35449 w 841919"/>
                <a:gd name="connsiteY803" fmla="*/ 972321 h 1144503"/>
                <a:gd name="connsiteX804" fmla="*/ 35449 w 841919"/>
                <a:gd name="connsiteY804" fmla="*/ 969789 h 1144503"/>
                <a:gd name="connsiteX805" fmla="*/ 35449 w 841919"/>
                <a:gd name="connsiteY805" fmla="*/ 967257 h 1144503"/>
                <a:gd name="connsiteX806" fmla="*/ 35449 w 841919"/>
                <a:gd name="connsiteY806" fmla="*/ 964725 h 1144503"/>
                <a:gd name="connsiteX807" fmla="*/ 37981 w 841919"/>
                <a:gd name="connsiteY807" fmla="*/ 962193 h 1144503"/>
                <a:gd name="connsiteX808" fmla="*/ 37981 w 841919"/>
                <a:gd name="connsiteY808" fmla="*/ 959661 h 1144503"/>
                <a:gd name="connsiteX809" fmla="*/ 37981 w 841919"/>
                <a:gd name="connsiteY809" fmla="*/ 957129 h 1144503"/>
                <a:gd name="connsiteX810" fmla="*/ 37981 w 841919"/>
                <a:gd name="connsiteY810" fmla="*/ 954597 h 1144503"/>
                <a:gd name="connsiteX811" fmla="*/ 37981 w 841919"/>
                <a:gd name="connsiteY811" fmla="*/ 952065 h 1144503"/>
                <a:gd name="connsiteX812" fmla="*/ 35449 w 841919"/>
                <a:gd name="connsiteY812" fmla="*/ 952065 h 1144503"/>
                <a:gd name="connsiteX813" fmla="*/ 35449 w 841919"/>
                <a:gd name="connsiteY813" fmla="*/ 949533 h 1144503"/>
                <a:gd name="connsiteX814" fmla="*/ 32917 w 841919"/>
                <a:gd name="connsiteY814" fmla="*/ 949533 h 1144503"/>
                <a:gd name="connsiteX815" fmla="*/ 30385 w 841919"/>
                <a:gd name="connsiteY815" fmla="*/ 949533 h 1144503"/>
                <a:gd name="connsiteX816" fmla="*/ 27853 w 841919"/>
                <a:gd name="connsiteY816" fmla="*/ 949533 h 1144503"/>
                <a:gd name="connsiteX817" fmla="*/ 25321 w 841919"/>
                <a:gd name="connsiteY817" fmla="*/ 949533 h 1144503"/>
                <a:gd name="connsiteX818" fmla="*/ 22789 w 841919"/>
                <a:gd name="connsiteY818" fmla="*/ 949533 h 1144503"/>
                <a:gd name="connsiteX819" fmla="*/ 20257 w 841919"/>
                <a:gd name="connsiteY819" fmla="*/ 949533 h 1144503"/>
                <a:gd name="connsiteX820" fmla="*/ 20257 w 841919"/>
                <a:gd name="connsiteY820" fmla="*/ 952065 h 1144503"/>
                <a:gd name="connsiteX821" fmla="*/ 17725 w 841919"/>
                <a:gd name="connsiteY821" fmla="*/ 952065 h 1144503"/>
                <a:gd name="connsiteX822" fmla="*/ 15193 w 841919"/>
                <a:gd name="connsiteY822" fmla="*/ 952065 h 1144503"/>
                <a:gd name="connsiteX823" fmla="*/ 12660 w 841919"/>
                <a:gd name="connsiteY823" fmla="*/ 952065 h 1144503"/>
                <a:gd name="connsiteX824" fmla="*/ 10129 w 841919"/>
                <a:gd name="connsiteY824" fmla="*/ 949533 h 1144503"/>
                <a:gd name="connsiteX825" fmla="*/ 10129 w 841919"/>
                <a:gd name="connsiteY825" fmla="*/ 947001 h 1144503"/>
                <a:gd name="connsiteX826" fmla="*/ 10129 w 841919"/>
                <a:gd name="connsiteY826" fmla="*/ 947001 h 1144503"/>
                <a:gd name="connsiteX827" fmla="*/ 7596 w 841919"/>
                <a:gd name="connsiteY827" fmla="*/ 944468 h 1144503"/>
                <a:gd name="connsiteX828" fmla="*/ 10129 w 841919"/>
                <a:gd name="connsiteY828" fmla="*/ 941936 h 1144503"/>
                <a:gd name="connsiteX829" fmla="*/ 10129 w 841919"/>
                <a:gd name="connsiteY829" fmla="*/ 939404 h 1144503"/>
                <a:gd name="connsiteX830" fmla="*/ 12660 w 841919"/>
                <a:gd name="connsiteY830" fmla="*/ 939404 h 1144503"/>
                <a:gd name="connsiteX831" fmla="*/ 12660 w 841919"/>
                <a:gd name="connsiteY831" fmla="*/ 936872 h 1144503"/>
                <a:gd name="connsiteX832" fmla="*/ 15193 w 841919"/>
                <a:gd name="connsiteY832" fmla="*/ 936872 h 1144503"/>
                <a:gd name="connsiteX833" fmla="*/ 17725 w 841919"/>
                <a:gd name="connsiteY833" fmla="*/ 936872 h 1144503"/>
                <a:gd name="connsiteX834" fmla="*/ 20257 w 841919"/>
                <a:gd name="connsiteY834" fmla="*/ 936872 h 1144503"/>
                <a:gd name="connsiteX835" fmla="*/ 20257 w 841919"/>
                <a:gd name="connsiteY835" fmla="*/ 934340 h 1144503"/>
                <a:gd name="connsiteX836" fmla="*/ 22789 w 841919"/>
                <a:gd name="connsiteY836" fmla="*/ 934340 h 1144503"/>
                <a:gd name="connsiteX837" fmla="*/ 22789 w 841919"/>
                <a:gd name="connsiteY837" fmla="*/ 931808 h 1144503"/>
                <a:gd name="connsiteX838" fmla="*/ 25321 w 841919"/>
                <a:gd name="connsiteY838" fmla="*/ 931808 h 1144503"/>
                <a:gd name="connsiteX839" fmla="*/ 25321 w 841919"/>
                <a:gd name="connsiteY839" fmla="*/ 929276 h 1144503"/>
                <a:gd name="connsiteX840" fmla="*/ 25321 w 841919"/>
                <a:gd name="connsiteY840" fmla="*/ 926744 h 1144503"/>
                <a:gd name="connsiteX841" fmla="*/ 25321 w 841919"/>
                <a:gd name="connsiteY841" fmla="*/ 924212 h 1144503"/>
                <a:gd name="connsiteX842" fmla="*/ 25321 w 841919"/>
                <a:gd name="connsiteY842" fmla="*/ 921680 h 1144503"/>
                <a:gd name="connsiteX843" fmla="*/ 25321 w 841919"/>
                <a:gd name="connsiteY843" fmla="*/ 921680 h 1144503"/>
                <a:gd name="connsiteX844" fmla="*/ 25321 w 841919"/>
                <a:gd name="connsiteY844" fmla="*/ 919147 h 1144503"/>
                <a:gd name="connsiteX845" fmla="*/ 25321 w 841919"/>
                <a:gd name="connsiteY845" fmla="*/ 916616 h 1144503"/>
                <a:gd name="connsiteX846" fmla="*/ 25321 w 841919"/>
                <a:gd name="connsiteY846" fmla="*/ 914083 h 1144503"/>
                <a:gd name="connsiteX847" fmla="*/ 25321 w 841919"/>
                <a:gd name="connsiteY847" fmla="*/ 911551 h 1144503"/>
                <a:gd name="connsiteX848" fmla="*/ 25321 w 841919"/>
                <a:gd name="connsiteY848" fmla="*/ 909019 h 1144503"/>
                <a:gd name="connsiteX849" fmla="*/ 25321 w 841919"/>
                <a:gd name="connsiteY849" fmla="*/ 906487 h 1144503"/>
                <a:gd name="connsiteX850" fmla="*/ 25321 w 841919"/>
                <a:gd name="connsiteY850" fmla="*/ 903955 h 1144503"/>
                <a:gd name="connsiteX851" fmla="*/ 25321 w 841919"/>
                <a:gd name="connsiteY851" fmla="*/ 901423 h 1144503"/>
                <a:gd name="connsiteX852" fmla="*/ 25321 w 841919"/>
                <a:gd name="connsiteY852" fmla="*/ 898891 h 1144503"/>
                <a:gd name="connsiteX853" fmla="*/ 27853 w 841919"/>
                <a:gd name="connsiteY853" fmla="*/ 898891 h 1144503"/>
                <a:gd name="connsiteX854" fmla="*/ 25321 w 841919"/>
                <a:gd name="connsiteY854" fmla="*/ 898891 h 1144503"/>
                <a:gd name="connsiteX855" fmla="*/ 25321 w 841919"/>
                <a:gd name="connsiteY855" fmla="*/ 896359 h 1144503"/>
                <a:gd name="connsiteX856" fmla="*/ 25321 w 841919"/>
                <a:gd name="connsiteY856" fmla="*/ 896359 h 1144503"/>
                <a:gd name="connsiteX857" fmla="*/ 25321 w 841919"/>
                <a:gd name="connsiteY857" fmla="*/ 893827 h 1144503"/>
                <a:gd name="connsiteX858" fmla="*/ 25321 w 841919"/>
                <a:gd name="connsiteY858" fmla="*/ 891295 h 1144503"/>
                <a:gd name="connsiteX859" fmla="*/ 22789 w 841919"/>
                <a:gd name="connsiteY859" fmla="*/ 891295 h 1144503"/>
                <a:gd name="connsiteX860" fmla="*/ 20257 w 841919"/>
                <a:gd name="connsiteY860" fmla="*/ 888762 h 1144503"/>
                <a:gd name="connsiteX861" fmla="*/ 17725 w 841919"/>
                <a:gd name="connsiteY861" fmla="*/ 886231 h 1144503"/>
                <a:gd name="connsiteX862" fmla="*/ 17725 w 841919"/>
                <a:gd name="connsiteY862" fmla="*/ 883698 h 1144503"/>
                <a:gd name="connsiteX863" fmla="*/ 15193 w 841919"/>
                <a:gd name="connsiteY863" fmla="*/ 883698 h 1144503"/>
                <a:gd name="connsiteX864" fmla="*/ 15193 w 841919"/>
                <a:gd name="connsiteY864" fmla="*/ 881166 h 1144503"/>
                <a:gd name="connsiteX865" fmla="*/ 15193 w 841919"/>
                <a:gd name="connsiteY865" fmla="*/ 878634 h 1144503"/>
                <a:gd name="connsiteX866" fmla="*/ 15193 w 841919"/>
                <a:gd name="connsiteY866" fmla="*/ 876102 h 1144503"/>
                <a:gd name="connsiteX867" fmla="*/ 15193 w 841919"/>
                <a:gd name="connsiteY867" fmla="*/ 873570 h 1144503"/>
                <a:gd name="connsiteX868" fmla="*/ 15193 w 841919"/>
                <a:gd name="connsiteY868" fmla="*/ 871038 h 1144503"/>
                <a:gd name="connsiteX869" fmla="*/ 17725 w 841919"/>
                <a:gd name="connsiteY869" fmla="*/ 871038 h 1144503"/>
                <a:gd name="connsiteX870" fmla="*/ 17725 w 841919"/>
                <a:gd name="connsiteY870" fmla="*/ 871038 h 1144503"/>
                <a:gd name="connsiteX871" fmla="*/ 17725 w 841919"/>
                <a:gd name="connsiteY871" fmla="*/ 868506 h 1144503"/>
                <a:gd name="connsiteX872" fmla="*/ 17725 w 841919"/>
                <a:gd name="connsiteY872" fmla="*/ 865974 h 1144503"/>
                <a:gd name="connsiteX873" fmla="*/ 15193 w 841919"/>
                <a:gd name="connsiteY873" fmla="*/ 863442 h 1144503"/>
                <a:gd name="connsiteX874" fmla="*/ 15193 w 841919"/>
                <a:gd name="connsiteY874" fmla="*/ 860910 h 1144503"/>
                <a:gd name="connsiteX875" fmla="*/ 15193 w 841919"/>
                <a:gd name="connsiteY875" fmla="*/ 858378 h 1144503"/>
                <a:gd name="connsiteX876" fmla="*/ 12660 w 841919"/>
                <a:gd name="connsiteY876" fmla="*/ 858378 h 1144503"/>
                <a:gd name="connsiteX877" fmla="*/ 12660 w 841919"/>
                <a:gd name="connsiteY877" fmla="*/ 855845 h 1144503"/>
                <a:gd name="connsiteX878" fmla="*/ 10129 w 841919"/>
                <a:gd name="connsiteY878" fmla="*/ 855845 h 1144503"/>
                <a:gd name="connsiteX879" fmla="*/ 7596 w 841919"/>
                <a:gd name="connsiteY879" fmla="*/ 855845 h 1144503"/>
                <a:gd name="connsiteX880" fmla="*/ 2532 w 841919"/>
                <a:gd name="connsiteY880" fmla="*/ 853313 h 1144503"/>
                <a:gd name="connsiteX881" fmla="*/ 0 w 841919"/>
                <a:gd name="connsiteY881" fmla="*/ 846983 h 1144503"/>
                <a:gd name="connsiteX882" fmla="*/ 0 w 841919"/>
                <a:gd name="connsiteY882" fmla="*/ 845717 h 1144503"/>
                <a:gd name="connsiteX883" fmla="*/ 32917 w 841919"/>
                <a:gd name="connsiteY883" fmla="*/ 817864 h 1144503"/>
                <a:gd name="connsiteX884" fmla="*/ 32917 w 841919"/>
                <a:gd name="connsiteY884" fmla="*/ 815332 h 1144503"/>
                <a:gd name="connsiteX885" fmla="*/ 41780 w 841919"/>
                <a:gd name="connsiteY885" fmla="*/ 809002 h 1144503"/>
                <a:gd name="connsiteX886" fmla="*/ 49376 w 841919"/>
                <a:gd name="connsiteY886" fmla="*/ 811534 h 1144503"/>
                <a:gd name="connsiteX887" fmla="*/ 54440 w 841919"/>
                <a:gd name="connsiteY887" fmla="*/ 817864 h 1144503"/>
                <a:gd name="connsiteX888" fmla="*/ 54440 w 841919"/>
                <a:gd name="connsiteY888" fmla="*/ 826726 h 1144503"/>
                <a:gd name="connsiteX889" fmla="*/ 46844 w 841919"/>
                <a:gd name="connsiteY889" fmla="*/ 843185 h 1144503"/>
                <a:gd name="connsiteX890" fmla="*/ 51908 w 841919"/>
                <a:gd name="connsiteY890" fmla="*/ 854580 h 1144503"/>
                <a:gd name="connsiteX891" fmla="*/ 51908 w 841919"/>
                <a:gd name="connsiteY891" fmla="*/ 857111 h 1144503"/>
                <a:gd name="connsiteX892" fmla="*/ 54440 w 841919"/>
                <a:gd name="connsiteY892" fmla="*/ 859644 h 1144503"/>
                <a:gd name="connsiteX893" fmla="*/ 56972 w 841919"/>
                <a:gd name="connsiteY893" fmla="*/ 862175 h 1144503"/>
                <a:gd name="connsiteX894" fmla="*/ 59504 w 841919"/>
                <a:gd name="connsiteY894" fmla="*/ 862175 h 1144503"/>
                <a:gd name="connsiteX895" fmla="*/ 62036 w 841919"/>
                <a:gd name="connsiteY895" fmla="*/ 862175 h 1144503"/>
                <a:gd name="connsiteX896" fmla="*/ 64568 w 841919"/>
                <a:gd name="connsiteY896" fmla="*/ 862175 h 1144503"/>
                <a:gd name="connsiteX897" fmla="*/ 67101 w 841919"/>
                <a:gd name="connsiteY897" fmla="*/ 862175 h 1144503"/>
                <a:gd name="connsiteX898" fmla="*/ 67101 w 841919"/>
                <a:gd name="connsiteY898" fmla="*/ 859644 h 1144503"/>
                <a:gd name="connsiteX899" fmla="*/ 69632 w 841919"/>
                <a:gd name="connsiteY899" fmla="*/ 859644 h 1144503"/>
                <a:gd name="connsiteX900" fmla="*/ 69632 w 841919"/>
                <a:gd name="connsiteY900" fmla="*/ 857111 h 1144503"/>
                <a:gd name="connsiteX901" fmla="*/ 72165 w 841919"/>
                <a:gd name="connsiteY901" fmla="*/ 857111 h 1144503"/>
                <a:gd name="connsiteX902" fmla="*/ 72165 w 841919"/>
                <a:gd name="connsiteY902" fmla="*/ 854580 h 1144503"/>
                <a:gd name="connsiteX903" fmla="*/ 74697 w 841919"/>
                <a:gd name="connsiteY903" fmla="*/ 854580 h 1144503"/>
                <a:gd name="connsiteX904" fmla="*/ 74697 w 841919"/>
                <a:gd name="connsiteY904" fmla="*/ 852047 h 1144503"/>
                <a:gd name="connsiteX905" fmla="*/ 77229 w 841919"/>
                <a:gd name="connsiteY905" fmla="*/ 852047 h 1144503"/>
                <a:gd name="connsiteX906" fmla="*/ 79761 w 841919"/>
                <a:gd name="connsiteY906" fmla="*/ 852047 h 1144503"/>
                <a:gd name="connsiteX907" fmla="*/ 82293 w 841919"/>
                <a:gd name="connsiteY907" fmla="*/ 852047 h 1144503"/>
                <a:gd name="connsiteX908" fmla="*/ 82293 w 841919"/>
                <a:gd name="connsiteY908" fmla="*/ 849515 h 1144503"/>
                <a:gd name="connsiteX909" fmla="*/ 84825 w 841919"/>
                <a:gd name="connsiteY909" fmla="*/ 849515 h 1144503"/>
                <a:gd name="connsiteX910" fmla="*/ 84825 w 841919"/>
                <a:gd name="connsiteY910" fmla="*/ 846983 h 1144503"/>
                <a:gd name="connsiteX911" fmla="*/ 87357 w 841919"/>
                <a:gd name="connsiteY911" fmla="*/ 846983 h 1144503"/>
                <a:gd name="connsiteX912" fmla="*/ 87357 w 841919"/>
                <a:gd name="connsiteY912" fmla="*/ 845717 h 1144503"/>
                <a:gd name="connsiteX913" fmla="*/ 87357 w 841919"/>
                <a:gd name="connsiteY913" fmla="*/ 843185 h 1144503"/>
                <a:gd name="connsiteX914" fmla="*/ 87357 w 841919"/>
                <a:gd name="connsiteY914" fmla="*/ 840653 h 1144503"/>
                <a:gd name="connsiteX915" fmla="*/ 87357 w 841919"/>
                <a:gd name="connsiteY915" fmla="*/ 838121 h 1144503"/>
                <a:gd name="connsiteX916" fmla="*/ 87357 w 841919"/>
                <a:gd name="connsiteY916" fmla="*/ 835589 h 1144503"/>
                <a:gd name="connsiteX917" fmla="*/ 89889 w 841919"/>
                <a:gd name="connsiteY917" fmla="*/ 835589 h 1144503"/>
                <a:gd name="connsiteX918" fmla="*/ 89889 w 841919"/>
                <a:gd name="connsiteY918" fmla="*/ 833057 h 1144503"/>
                <a:gd name="connsiteX919" fmla="*/ 89889 w 841919"/>
                <a:gd name="connsiteY919" fmla="*/ 830524 h 1144503"/>
                <a:gd name="connsiteX920" fmla="*/ 92421 w 841919"/>
                <a:gd name="connsiteY920" fmla="*/ 827993 h 1144503"/>
                <a:gd name="connsiteX921" fmla="*/ 94953 w 841919"/>
                <a:gd name="connsiteY921" fmla="*/ 825460 h 1144503"/>
                <a:gd name="connsiteX922" fmla="*/ 97486 w 841919"/>
                <a:gd name="connsiteY922" fmla="*/ 825460 h 1144503"/>
                <a:gd name="connsiteX923" fmla="*/ 97486 w 841919"/>
                <a:gd name="connsiteY923" fmla="*/ 822928 h 1144503"/>
                <a:gd name="connsiteX924" fmla="*/ 97486 w 841919"/>
                <a:gd name="connsiteY924" fmla="*/ 820396 h 1144503"/>
                <a:gd name="connsiteX925" fmla="*/ 97486 w 841919"/>
                <a:gd name="connsiteY925" fmla="*/ 820396 h 1144503"/>
                <a:gd name="connsiteX926" fmla="*/ 97486 w 841919"/>
                <a:gd name="connsiteY926" fmla="*/ 817864 h 1144503"/>
                <a:gd name="connsiteX927" fmla="*/ 97486 w 841919"/>
                <a:gd name="connsiteY927" fmla="*/ 815332 h 1144503"/>
                <a:gd name="connsiteX928" fmla="*/ 97486 w 841919"/>
                <a:gd name="connsiteY928" fmla="*/ 812800 h 1144503"/>
                <a:gd name="connsiteX929" fmla="*/ 97486 w 841919"/>
                <a:gd name="connsiteY929" fmla="*/ 810268 h 1144503"/>
                <a:gd name="connsiteX930" fmla="*/ 94953 w 841919"/>
                <a:gd name="connsiteY930" fmla="*/ 810268 h 1144503"/>
                <a:gd name="connsiteX931" fmla="*/ 94953 w 841919"/>
                <a:gd name="connsiteY931" fmla="*/ 807736 h 1144503"/>
                <a:gd name="connsiteX932" fmla="*/ 94953 w 841919"/>
                <a:gd name="connsiteY932" fmla="*/ 805204 h 1144503"/>
                <a:gd name="connsiteX933" fmla="*/ 92421 w 841919"/>
                <a:gd name="connsiteY933" fmla="*/ 805204 h 1144503"/>
                <a:gd name="connsiteX934" fmla="*/ 92421 w 841919"/>
                <a:gd name="connsiteY934" fmla="*/ 802672 h 1144503"/>
                <a:gd name="connsiteX935" fmla="*/ 92421 w 841919"/>
                <a:gd name="connsiteY935" fmla="*/ 800139 h 1144503"/>
                <a:gd name="connsiteX936" fmla="*/ 94953 w 841919"/>
                <a:gd name="connsiteY936" fmla="*/ 800139 h 1144503"/>
                <a:gd name="connsiteX937" fmla="*/ 94953 w 841919"/>
                <a:gd name="connsiteY937" fmla="*/ 797608 h 1144503"/>
                <a:gd name="connsiteX938" fmla="*/ 94953 w 841919"/>
                <a:gd name="connsiteY938" fmla="*/ 795075 h 1144503"/>
                <a:gd name="connsiteX939" fmla="*/ 94953 w 841919"/>
                <a:gd name="connsiteY939" fmla="*/ 795075 h 1144503"/>
                <a:gd name="connsiteX940" fmla="*/ 97486 w 841919"/>
                <a:gd name="connsiteY940" fmla="*/ 795075 h 1144503"/>
                <a:gd name="connsiteX941" fmla="*/ 97486 w 841919"/>
                <a:gd name="connsiteY941" fmla="*/ 792543 h 1144503"/>
                <a:gd name="connsiteX942" fmla="*/ 100018 w 841919"/>
                <a:gd name="connsiteY942" fmla="*/ 790011 h 1144503"/>
                <a:gd name="connsiteX943" fmla="*/ 100018 w 841919"/>
                <a:gd name="connsiteY943" fmla="*/ 787479 h 1144503"/>
                <a:gd name="connsiteX944" fmla="*/ 102550 w 841919"/>
                <a:gd name="connsiteY944" fmla="*/ 784947 h 1144503"/>
                <a:gd name="connsiteX945" fmla="*/ 105082 w 841919"/>
                <a:gd name="connsiteY945" fmla="*/ 782415 h 1144503"/>
                <a:gd name="connsiteX946" fmla="*/ 107614 w 841919"/>
                <a:gd name="connsiteY946" fmla="*/ 782415 h 1144503"/>
                <a:gd name="connsiteX947" fmla="*/ 110146 w 841919"/>
                <a:gd name="connsiteY947" fmla="*/ 782415 h 1144503"/>
                <a:gd name="connsiteX948" fmla="*/ 112678 w 841919"/>
                <a:gd name="connsiteY948" fmla="*/ 782415 h 1144503"/>
                <a:gd name="connsiteX949" fmla="*/ 115210 w 841919"/>
                <a:gd name="connsiteY949" fmla="*/ 782415 h 1144503"/>
                <a:gd name="connsiteX950" fmla="*/ 115210 w 841919"/>
                <a:gd name="connsiteY950" fmla="*/ 784947 h 1144503"/>
                <a:gd name="connsiteX951" fmla="*/ 117742 w 841919"/>
                <a:gd name="connsiteY951" fmla="*/ 784947 h 1144503"/>
                <a:gd name="connsiteX952" fmla="*/ 117742 w 841919"/>
                <a:gd name="connsiteY952" fmla="*/ 787479 h 1144503"/>
                <a:gd name="connsiteX953" fmla="*/ 120274 w 841919"/>
                <a:gd name="connsiteY953" fmla="*/ 787479 h 1144503"/>
                <a:gd name="connsiteX954" fmla="*/ 122806 w 841919"/>
                <a:gd name="connsiteY954" fmla="*/ 790011 h 1144503"/>
                <a:gd name="connsiteX955" fmla="*/ 125339 w 841919"/>
                <a:gd name="connsiteY955" fmla="*/ 790011 h 1144503"/>
                <a:gd name="connsiteX956" fmla="*/ 127870 w 841919"/>
                <a:gd name="connsiteY956" fmla="*/ 790011 h 1144503"/>
                <a:gd name="connsiteX957" fmla="*/ 130403 w 841919"/>
                <a:gd name="connsiteY957" fmla="*/ 792543 h 1144503"/>
                <a:gd name="connsiteX958" fmla="*/ 132935 w 841919"/>
                <a:gd name="connsiteY958" fmla="*/ 792543 h 1144503"/>
                <a:gd name="connsiteX959" fmla="*/ 132935 w 841919"/>
                <a:gd name="connsiteY959" fmla="*/ 795075 h 1144503"/>
                <a:gd name="connsiteX960" fmla="*/ 135467 w 841919"/>
                <a:gd name="connsiteY960" fmla="*/ 795075 h 1144503"/>
                <a:gd name="connsiteX961" fmla="*/ 137999 w 841919"/>
                <a:gd name="connsiteY961" fmla="*/ 795075 h 1144503"/>
                <a:gd name="connsiteX962" fmla="*/ 140531 w 841919"/>
                <a:gd name="connsiteY962" fmla="*/ 795075 h 1144503"/>
                <a:gd name="connsiteX963" fmla="*/ 143063 w 841919"/>
                <a:gd name="connsiteY963" fmla="*/ 795075 h 1144503"/>
                <a:gd name="connsiteX964" fmla="*/ 145595 w 841919"/>
                <a:gd name="connsiteY964" fmla="*/ 795075 h 1144503"/>
                <a:gd name="connsiteX965" fmla="*/ 148127 w 841919"/>
                <a:gd name="connsiteY965" fmla="*/ 792543 h 1144503"/>
                <a:gd name="connsiteX966" fmla="*/ 150660 w 841919"/>
                <a:gd name="connsiteY966" fmla="*/ 792543 h 1144503"/>
                <a:gd name="connsiteX967" fmla="*/ 153191 w 841919"/>
                <a:gd name="connsiteY967" fmla="*/ 792543 h 1144503"/>
                <a:gd name="connsiteX968" fmla="*/ 158255 w 841919"/>
                <a:gd name="connsiteY968" fmla="*/ 790011 h 1144503"/>
                <a:gd name="connsiteX969" fmla="*/ 160788 w 841919"/>
                <a:gd name="connsiteY969" fmla="*/ 787479 h 1144503"/>
                <a:gd name="connsiteX970" fmla="*/ 163320 w 841919"/>
                <a:gd name="connsiteY970" fmla="*/ 787479 h 1144503"/>
                <a:gd name="connsiteX971" fmla="*/ 170916 w 841919"/>
                <a:gd name="connsiteY971" fmla="*/ 784947 h 1144503"/>
                <a:gd name="connsiteX972" fmla="*/ 173448 w 841919"/>
                <a:gd name="connsiteY972" fmla="*/ 784947 h 1144503"/>
                <a:gd name="connsiteX973" fmla="*/ 175980 w 841919"/>
                <a:gd name="connsiteY973" fmla="*/ 782415 h 1144503"/>
                <a:gd name="connsiteX974" fmla="*/ 178512 w 841919"/>
                <a:gd name="connsiteY974" fmla="*/ 779883 h 1144503"/>
                <a:gd name="connsiteX975" fmla="*/ 178512 w 841919"/>
                <a:gd name="connsiteY975" fmla="*/ 777351 h 1144503"/>
                <a:gd name="connsiteX976" fmla="*/ 181044 w 841919"/>
                <a:gd name="connsiteY976" fmla="*/ 774819 h 1144503"/>
                <a:gd name="connsiteX977" fmla="*/ 181044 w 841919"/>
                <a:gd name="connsiteY977" fmla="*/ 772287 h 1144503"/>
                <a:gd name="connsiteX978" fmla="*/ 183576 w 841919"/>
                <a:gd name="connsiteY978" fmla="*/ 772287 h 1144503"/>
                <a:gd name="connsiteX979" fmla="*/ 183576 w 841919"/>
                <a:gd name="connsiteY979" fmla="*/ 767222 h 1144503"/>
                <a:gd name="connsiteX980" fmla="*/ 186109 w 841919"/>
                <a:gd name="connsiteY980" fmla="*/ 764690 h 1144503"/>
                <a:gd name="connsiteX981" fmla="*/ 186109 w 841919"/>
                <a:gd name="connsiteY981" fmla="*/ 762158 h 1144503"/>
                <a:gd name="connsiteX982" fmla="*/ 186109 w 841919"/>
                <a:gd name="connsiteY982" fmla="*/ 759626 h 1144503"/>
                <a:gd name="connsiteX983" fmla="*/ 188641 w 841919"/>
                <a:gd name="connsiteY983" fmla="*/ 759626 h 1144503"/>
                <a:gd name="connsiteX984" fmla="*/ 188641 w 841919"/>
                <a:gd name="connsiteY984" fmla="*/ 757094 h 1144503"/>
                <a:gd name="connsiteX985" fmla="*/ 188641 w 841919"/>
                <a:gd name="connsiteY985" fmla="*/ 757094 h 1144503"/>
                <a:gd name="connsiteX986" fmla="*/ 188641 w 841919"/>
                <a:gd name="connsiteY986" fmla="*/ 754562 h 1144503"/>
                <a:gd name="connsiteX987" fmla="*/ 188641 w 841919"/>
                <a:gd name="connsiteY987" fmla="*/ 752030 h 1144503"/>
                <a:gd name="connsiteX988" fmla="*/ 191173 w 841919"/>
                <a:gd name="connsiteY988" fmla="*/ 749498 h 1144503"/>
                <a:gd name="connsiteX989" fmla="*/ 191173 w 841919"/>
                <a:gd name="connsiteY989" fmla="*/ 746966 h 1144503"/>
                <a:gd name="connsiteX990" fmla="*/ 193705 w 841919"/>
                <a:gd name="connsiteY990" fmla="*/ 746966 h 1144503"/>
                <a:gd name="connsiteX991" fmla="*/ 193705 w 841919"/>
                <a:gd name="connsiteY991" fmla="*/ 744434 h 1144503"/>
                <a:gd name="connsiteX992" fmla="*/ 196237 w 841919"/>
                <a:gd name="connsiteY992" fmla="*/ 741901 h 1144503"/>
                <a:gd name="connsiteX993" fmla="*/ 196237 w 841919"/>
                <a:gd name="connsiteY993" fmla="*/ 739369 h 1144503"/>
                <a:gd name="connsiteX994" fmla="*/ 196237 w 841919"/>
                <a:gd name="connsiteY994" fmla="*/ 736837 h 1144503"/>
                <a:gd name="connsiteX995" fmla="*/ 198769 w 841919"/>
                <a:gd name="connsiteY995" fmla="*/ 734305 h 1144503"/>
                <a:gd name="connsiteX996" fmla="*/ 198769 w 841919"/>
                <a:gd name="connsiteY996" fmla="*/ 731773 h 1144503"/>
                <a:gd name="connsiteX997" fmla="*/ 198769 w 841919"/>
                <a:gd name="connsiteY997" fmla="*/ 731773 h 1144503"/>
                <a:gd name="connsiteX998" fmla="*/ 198769 w 841919"/>
                <a:gd name="connsiteY998" fmla="*/ 729241 h 1144503"/>
                <a:gd name="connsiteX999" fmla="*/ 198769 w 841919"/>
                <a:gd name="connsiteY999" fmla="*/ 726709 h 1144503"/>
                <a:gd name="connsiteX1000" fmla="*/ 201301 w 841919"/>
                <a:gd name="connsiteY1000" fmla="*/ 724177 h 1144503"/>
                <a:gd name="connsiteX1001" fmla="*/ 201301 w 841919"/>
                <a:gd name="connsiteY1001" fmla="*/ 721645 h 1144503"/>
                <a:gd name="connsiteX1002" fmla="*/ 203833 w 841919"/>
                <a:gd name="connsiteY1002" fmla="*/ 719113 h 1144503"/>
                <a:gd name="connsiteX1003" fmla="*/ 203833 w 841919"/>
                <a:gd name="connsiteY1003" fmla="*/ 716580 h 1144503"/>
                <a:gd name="connsiteX1004" fmla="*/ 206365 w 841919"/>
                <a:gd name="connsiteY1004" fmla="*/ 716580 h 1144503"/>
                <a:gd name="connsiteX1005" fmla="*/ 206365 w 841919"/>
                <a:gd name="connsiteY1005" fmla="*/ 714049 h 1144503"/>
                <a:gd name="connsiteX1006" fmla="*/ 208897 w 841919"/>
                <a:gd name="connsiteY1006" fmla="*/ 714049 h 1144503"/>
                <a:gd name="connsiteX1007" fmla="*/ 208897 w 841919"/>
                <a:gd name="connsiteY1007" fmla="*/ 711516 h 1144503"/>
                <a:gd name="connsiteX1008" fmla="*/ 211429 w 841919"/>
                <a:gd name="connsiteY1008" fmla="*/ 711516 h 1144503"/>
                <a:gd name="connsiteX1009" fmla="*/ 211429 w 841919"/>
                <a:gd name="connsiteY1009" fmla="*/ 708985 h 1144503"/>
                <a:gd name="connsiteX1010" fmla="*/ 213962 w 841919"/>
                <a:gd name="connsiteY1010" fmla="*/ 708985 h 1144503"/>
                <a:gd name="connsiteX1011" fmla="*/ 213962 w 841919"/>
                <a:gd name="connsiteY1011" fmla="*/ 706452 h 1144503"/>
                <a:gd name="connsiteX1012" fmla="*/ 213962 w 841919"/>
                <a:gd name="connsiteY1012" fmla="*/ 706452 h 1144503"/>
                <a:gd name="connsiteX1013" fmla="*/ 213962 w 841919"/>
                <a:gd name="connsiteY1013" fmla="*/ 703920 h 1144503"/>
                <a:gd name="connsiteX1014" fmla="*/ 216494 w 841919"/>
                <a:gd name="connsiteY1014" fmla="*/ 701388 h 1144503"/>
                <a:gd name="connsiteX1015" fmla="*/ 216494 w 841919"/>
                <a:gd name="connsiteY1015" fmla="*/ 698856 h 1144503"/>
                <a:gd name="connsiteX1016" fmla="*/ 219026 w 841919"/>
                <a:gd name="connsiteY1016" fmla="*/ 698856 h 1144503"/>
                <a:gd name="connsiteX1017" fmla="*/ 219026 w 841919"/>
                <a:gd name="connsiteY1017" fmla="*/ 696324 h 1144503"/>
                <a:gd name="connsiteX1018" fmla="*/ 221558 w 841919"/>
                <a:gd name="connsiteY1018" fmla="*/ 696324 h 1144503"/>
                <a:gd name="connsiteX1019" fmla="*/ 221558 w 841919"/>
                <a:gd name="connsiteY1019" fmla="*/ 693792 h 1144503"/>
                <a:gd name="connsiteX1020" fmla="*/ 224090 w 841919"/>
                <a:gd name="connsiteY1020" fmla="*/ 693792 h 1144503"/>
                <a:gd name="connsiteX1021" fmla="*/ 226622 w 841919"/>
                <a:gd name="connsiteY1021" fmla="*/ 693792 h 1144503"/>
                <a:gd name="connsiteX1022" fmla="*/ 226622 w 841919"/>
                <a:gd name="connsiteY1022" fmla="*/ 696324 h 1144503"/>
                <a:gd name="connsiteX1023" fmla="*/ 229154 w 841919"/>
                <a:gd name="connsiteY1023" fmla="*/ 696324 h 1144503"/>
                <a:gd name="connsiteX1024" fmla="*/ 231686 w 841919"/>
                <a:gd name="connsiteY1024" fmla="*/ 696324 h 1144503"/>
                <a:gd name="connsiteX1025" fmla="*/ 234218 w 841919"/>
                <a:gd name="connsiteY1025" fmla="*/ 693792 h 1144503"/>
                <a:gd name="connsiteX1026" fmla="*/ 236750 w 841919"/>
                <a:gd name="connsiteY1026" fmla="*/ 693792 h 1144503"/>
                <a:gd name="connsiteX1027" fmla="*/ 239283 w 841919"/>
                <a:gd name="connsiteY1027" fmla="*/ 693792 h 1144503"/>
                <a:gd name="connsiteX1028" fmla="*/ 239283 w 841919"/>
                <a:gd name="connsiteY1028" fmla="*/ 691260 h 1144503"/>
                <a:gd name="connsiteX1029" fmla="*/ 241814 w 841919"/>
                <a:gd name="connsiteY1029" fmla="*/ 691260 h 1144503"/>
                <a:gd name="connsiteX1030" fmla="*/ 244347 w 841919"/>
                <a:gd name="connsiteY1030" fmla="*/ 693792 h 1144503"/>
                <a:gd name="connsiteX1031" fmla="*/ 246879 w 841919"/>
                <a:gd name="connsiteY1031" fmla="*/ 693792 h 1144503"/>
                <a:gd name="connsiteX1032" fmla="*/ 249411 w 841919"/>
                <a:gd name="connsiteY1032" fmla="*/ 696324 h 1144503"/>
                <a:gd name="connsiteX1033" fmla="*/ 251943 w 841919"/>
                <a:gd name="connsiteY1033" fmla="*/ 696324 h 1144503"/>
                <a:gd name="connsiteX1034" fmla="*/ 251943 w 841919"/>
                <a:gd name="connsiteY1034" fmla="*/ 698856 h 1144503"/>
                <a:gd name="connsiteX1035" fmla="*/ 254475 w 841919"/>
                <a:gd name="connsiteY1035" fmla="*/ 698856 h 1144503"/>
                <a:gd name="connsiteX1036" fmla="*/ 254475 w 841919"/>
                <a:gd name="connsiteY1036" fmla="*/ 701388 h 1144503"/>
                <a:gd name="connsiteX1037" fmla="*/ 257007 w 841919"/>
                <a:gd name="connsiteY1037" fmla="*/ 703920 h 1144503"/>
                <a:gd name="connsiteX1038" fmla="*/ 257007 w 841919"/>
                <a:gd name="connsiteY1038" fmla="*/ 706452 h 1144503"/>
                <a:gd name="connsiteX1039" fmla="*/ 257007 w 841919"/>
                <a:gd name="connsiteY1039" fmla="*/ 708985 h 1144503"/>
                <a:gd name="connsiteX1040" fmla="*/ 257007 w 841919"/>
                <a:gd name="connsiteY1040" fmla="*/ 711516 h 1144503"/>
                <a:gd name="connsiteX1041" fmla="*/ 257007 w 841919"/>
                <a:gd name="connsiteY1041" fmla="*/ 714049 h 1144503"/>
                <a:gd name="connsiteX1042" fmla="*/ 254475 w 841919"/>
                <a:gd name="connsiteY1042" fmla="*/ 716580 h 1144503"/>
                <a:gd name="connsiteX1043" fmla="*/ 254475 w 841919"/>
                <a:gd name="connsiteY1043" fmla="*/ 719113 h 1144503"/>
                <a:gd name="connsiteX1044" fmla="*/ 251943 w 841919"/>
                <a:gd name="connsiteY1044" fmla="*/ 719113 h 1144503"/>
                <a:gd name="connsiteX1045" fmla="*/ 251943 w 841919"/>
                <a:gd name="connsiteY1045" fmla="*/ 721645 h 1144503"/>
                <a:gd name="connsiteX1046" fmla="*/ 249411 w 841919"/>
                <a:gd name="connsiteY1046" fmla="*/ 721645 h 1144503"/>
                <a:gd name="connsiteX1047" fmla="*/ 246879 w 841919"/>
                <a:gd name="connsiteY1047" fmla="*/ 724177 h 1144503"/>
                <a:gd name="connsiteX1048" fmla="*/ 244347 w 841919"/>
                <a:gd name="connsiteY1048" fmla="*/ 726709 h 1144503"/>
                <a:gd name="connsiteX1049" fmla="*/ 241814 w 841919"/>
                <a:gd name="connsiteY1049" fmla="*/ 726709 h 1144503"/>
                <a:gd name="connsiteX1050" fmla="*/ 241814 w 841919"/>
                <a:gd name="connsiteY1050" fmla="*/ 729241 h 1144503"/>
                <a:gd name="connsiteX1051" fmla="*/ 239283 w 841919"/>
                <a:gd name="connsiteY1051" fmla="*/ 729241 h 1144503"/>
                <a:gd name="connsiteX1052" fmla="*/ 239283 w 841919"/>
                <a:gd name="connsiteY1052" fmla="*/ 731773 h 1144503"/>
                <a:gd name="connsiteX1053" fmla="*/ 239283 w 841919"/>
                <a:gd name="connsiteY1053" fmla="*/ 734305 h 1144503"/>
                <a:gd name="connsiteX1054" fmla="*/ 230420 w 841919"/>
                <a:gd name="connsiteY1054" fmla="*/ 734305 h 1144503"/>
                <a:gd name="connsiteX1055" fmla="*/ 230420 w 841919"/>
                <a:gd name="connsiteY1055" fmla="*/ 736837 h 1144503"/>
                <a:gd name="connsiteX1056" fmla="*/ 230420 w 841919"/>
                <a:gd name="connsiteY1056" fmla="*/ 739369 h 1144503"/>
                <a:gd name="connsiteX1057" fmla="*/ 230420 w 841919"/>
                <a:gd name="connsiteY1057" fmla="*/ 741901 h 1144503"/>
                <a:gd name="connsiteX1058" fmla="*/ 230420 w 841919"/>
                <a:gd name="connsiteY1058" fmla="*/ 744434 h 1144503"/>
                <a:gd name="connsiteX1059" fmla="*/ 232952 w 841919"/>
                <a:gd name="connsiteY1059" fmla="*/ 744434 h 1144503"/>
                <a:gd name="connsiteX1060" fmla="*/ 232952 w 841919"/>
                <a:gd name="connsiteY1060" fmla="*/ 746966 h 1144503"/>
                <a:gd name="connsiteX1061" fmla="*/ 232952 w 841919"/>
                <a:gd name="connsiteY1061" fmla="*/ 749498 h 1144503"/>
                <a:gd name="connsiteX1062" fmla="*/ 235484 w 841919"/>
                <a:gd name="connsiteY1062" fmla="*/ 749498 h 1144503"/>
                <a:gd name="connsiteX1063" fmla="*/ 235484 w 841919"/>
                <a:gd name="connsiteY1063" fmla="*/ 752030 h 1144503"/>
                <a:gd name="connsiteX1064" fmla="*/ 238016 w 841919"/>
                <a:gd name="connsiteY1064" fmla="*/ 752030 h 1144503"/>
                <a:gd name="connsiteX1065" fmla="*/ 238016 w 841919"/>
                <a:gd name="connsiteY1065" fmla="*/ 754562 h 1144503"/>
                <a:gd name="connsiteX1066" fmla="*/ 240548 w 841919"/>
                <a:gd name="connsiteY1066" fmla="*/ 757094 h 1144503"/>
                <a:gd name="connsiteX1067" fmla="*/ 240548 w 841919"/>
                <a:gd name="connsiteY1067" fmla="*/ 759626 h 1144503"/>
                <a:gd name="connsiteX1068" fmla="*/ 240548 w 841919"/>
                <a:gd name="connsiteY1068" fmla="*/ 762158 h 1144503"/>
                <a:gd name="connsiteX1069" fmla="*/ 240548 w 841919"/>
                <a:gd name="connsiteY1069" fmla="*/ 764690 h 1144503"/>
                <a:gd name="connsiteX1070" fmla="*/ 240548 w 841919"/>
                <a:gd name="connsiteY1070" fmla="*/ 767222 h 1144503"/>
                <a:gd name="connsiteX1071" fmla="*/ 240548 w 841919"/>
                <a:gd name="connsiteY1071" fmla="*/ 769754 h 1144503"/>
                <a:gd name="connsiteX1072" fmla="*/ 243081 w 841919"/>
                <a:gd name="connsiteY1072" fmla="*/ 772287 h 1144503"/>
                <a:gd name="connsiteX1073" fmla="*/ 243081 w 841919"/>
                <a:gd name="connsiteY1073" fmla="*/ 774819 h 1144503"/>
                <a:gd name="connsiteX1074" fmla="*/ 245613 w 841919"/>
                <a:gd name="connsiteY1074" fmla="*/ 774819 h 1144503"/>
                <a:gd name="connsiteX1075" fmla="*/ 248145 w 841919"/>
                <a:gd name="connsiteY1075" fmla="*/ 777351 h 1144503"/>
                <a:gd name="connsiteX1076" fmla="*/ 250677 w 841919"/>
                <a:gd name="connsiteY1076" fmla="*/ 777351 h 1144503"/>
                <a:gd name="connsiteX1077" fmla="*/ 253209 w 841919"/>
                <a:gd name="connsiteY1077" fmla="*/ 777351 h 1144503"/>
                <a:gd name="connsiteX1078" fmla="*/ 255741 w 841919"/>
                <a:gd name="connsiteY1078" fmla="*/ 777351 h 1144503"/>
                <a:gd name="connsiteX1079" fmla="*/ 258273 w 841919"/>
                <a:gd name="connsiteY1079" fmla="*/ 774819 h 1144503"/>
                <a:gd name="connsiteX1080" fmla="*/ 260805 w 841919"/>
                <a:gd name="connsiteY1080" fmla="*/ 774819 h 1144503"/>
                <a:gd name="connsiteX1081" fmla="*/ 260805 w 841919"/>
                <a:gd name="connsiteY1081" fmla="*/ 772287 h 1144503"/>
                <a:gd name="connsiteX1082" fmla="*/ 263337 w 841919"/>
                <a:gd name="connsiteY1082" fmla="*/ 772287 h 1144503"/>
                <a:gd name="connsiteX1083" fmla="*/ 263337 w 841919"/>
                <a:gd name="connsiteY1083" fmla="*/ 769754 h 1144503"/>
                <a:gd name="connsiteX1084" fmla="*/ 265869 w 841919"/>
                <a:gd name="connsiteY1084" fmla="*/ 769754 h 1144503"/>
                <a:gd name="connsiteX1085" fmla="*/ 268401 w 841919"/>
                <a:gd name="connsiteY1085" fmla="*/ 769754 h 1144503"/>
                <a:gd name="connsiteX1086" fmla="*/ 270934 w 841919"/>
                <a:gd name="connsiteY1086" fmla="*/ 769754 h 1144503"/>
                <a:gd name="connsiteX1087" fmla="*/ 273466 w 841919"/>
                <a:gd name="connsiteY1087" fmla="*/ 769754 h 1144503"/>
                <a:gd name="connsiteX1088" fmla="*/ 273466 w 841919"/>
                <a:gd name="connsiteY1088" fmla="*/ 772287 h 1144503"/>
                <a:gd name="connsiteX1089" fmla="*/ 275998 w 841919"/>
                <a:gd name="connsiteY1089" fmla="*/ 772287 h 1144503"/>
                <a:gd name="connsiteX1090" fmla="*/ 275998 w 841919"/>
                <a:gd name="connsiteY1090" fmla="*/ 774819 h 1144503"/>
                <a:gd name="connsiteX1091" fmla="*/ 278530 w 841919"/>
                <a:gd name="connsiteY1091" fmla="*/ 777351 h 1144503"/>
                <a:gd name="connsiteX1092" fmla="*/ 278530 w 841919"/>
                <a:gd name="connsiteY1092" fmla="*/ 779883 h 1144503"/>
                <a:gd name="connsiteX1093" fmla="*/ 278530 w 841919"/>
                <a:gd name="connsiteY1093" fmla="*/ 782415 h 1144503"/>
                <a:gd name="connsiteX1094" fmla="*/ 278530 w 841919"/>
                <a:gd name="connsiteY1094" fmla="*/ 784947 h 1144503"/>
                <a:gd name="connsiteX1095" fmla="*/ 278530 w 841919"/>
                <a:gd name="connsiteY1095" fmla="*/ 787479 h 1144503"/>
                <a:gd name="connsiteX1096" fmla="*/ 278530 w 841919"/>
                <a:gd name="connsiteY1096" fmla="*/ 790011 h 1144503"/>
                <a:gd name="connsiteX1097" fmla="*/ 275998 w 841919"/>
                <a:gd name="connsiteY1097" fmla="*/ 790011 h 1144503"/>
                <a:gd name="connsiteX1098" fmla="*/ 275998 w 841919"/>
                <a:gd name="connsiteY1098" fmla="*/ 792543 h 1144503"/>
                <a:gd name="connsiteX1099" fmla="*/ 273466 w 841919"/>
                <a:gd name="connsiteY1099" fmla="*/ 792543 h 1144503"/>
                <a:gd name="connsiteX1100" fmla="*/ 273466 w 841919"/>
                <a:gd name="connsiteY1100" fmla="*/ 795075 h 1144503"/>
                <a:gd name="connsiteX1101" fmla="*/ 270934 w 841919"/>
                <a:gd name="connsiteY1101" fmla="*/ 797608 h 1144503"/>
                <a:gd name="connsiteX1102" fmla="*/ 268401 w 841919"/>
                <a:gd name="connsiteY1102" fmla="*/ 800139 h 1144503"/>
                <a:gd name="connsiteX1103" fmla="*/ 268401 w 841919"/>
                <a:gd name="connsiteY1103" fmla="*/ 802672 h 1144503"/>
                <a:gd name="connsiteX1104" fmla="*/ 265869 w 841919"/>
                <a:gd name="connsiteY1104" fmla="*/ 805204 h 1144503"/>
                <a:gd name="connsiteX1105" fmla="*/ 265869 w 841919"/>
                <a:gd name="connsiteY1105" fmla="*/ 807736 h 1144503"/>
                <a:gd name="connsiteX1106" fmla="*/ 263337 w 841919"/>
                <a:gd name="connsiteY1106" fmla="*/ 810268 h 1144503"/>
                <a:gd name="connsiteX1107" fmla="*/ 260805 w 841919"/>
                <a:gd name="connsiteY1107" fmla="*/ 812800 h 1144503"/>
                <a:gd name="connsiteX1108" fmla="*/ 260805 w 841919"/>
                <a:gd name="connsiteY1108" fmla="*/ 815332 h 1144503"/>
                <a:gd name="connsiteX1109" fmla="*/ 260805 w 841919"/>
                <a:gd name="connsiteY1109" fmla="*/ 817864 h 1144503"/>
                <a:gd name="connsiteX1110" fmla="*/ 260805 w 841919"/>
                <a:gd name="connsiteY1110" fmla="*/ 820396 h 1144503"/>
                <a:gd name="connsiteX1111" fmla="*/ 260805 w 841919"/>
                <a:gd name="connsiteY1111" fmla="*/ 822928 h 1144503"/>
                <a:gd name="connsiteX1112" fmla="*/ 260805 w 841919"/>
                <a:gd name="connsiteY1112" fmla="*/ 825460 h 1144503"/>
                <a:gd name="connsiteX1113" fmla="*/ 263337 w 841919"/>
                <a:gd name="connsiteY1113" fmla="*/ 827993 h 1144503"/>
                <a:gd name="connsiteX1114" fmla="*/ 265869 w 841919"/>
                <a:gd name="connsiteY1114" fmla="*/ 830524 h 1144503"/>
                <a:gd name="connsiteX1115" fmla="*/ 268401 w 841919"/>
                <a:gd name="connsiteY1115" fmla="*/ 833057 h 1144503"/>
                <a:gd name="connsiteX1116" fmla="*/ 268401 w 841919"/>
                <a:gd name="connsiteY1116" fmla="*/ 835589 h 1144503"/>
                <a:gd name="connsiteX1117" fmla="*/ 270934 w 841919"/>
                <a:gd name="connsiteY1117" fmla="*/ 835589 h 1144503"/>
                <a:gd name="connsiteX1118" fmla="*/ 270934 w 841919"/>
                <a:gd name="connsiteY1118" fmla="*/ 838121 h 1144503"/>
                <a:gd name="connsiteX1119" fmla="*/ 273466 w 841919"/>
                <a:gd name="connsiteY1119" fmla="*/ 840653 h 1144503"/>
                <a:gd name="connsiteX1120" fmla="*/ 273466 w 841919"/>
                <a:gd name="connsiteY1120" fmla="*/ 843185 h 1144503"/>
                <a:gd name="connsiteX1121" fmla="*/ 273466 w 841919"/>
                <a:gd name="connsiteY1121" fmla="*/ 845717 h 1144503"/>
                <a:gd name="connsiteX1122" fmla="*/ 273466 w 841919"/>
                <a:gd name="connsiteY1122" fmla="*/ 850781 h 1144503"/>
                <a:gd name="connsiteX1123" fmla="*/ 273466 w 841919"/>
                <a:gd name="connsiteY1123" fmla="*/ 853313 h 1144503"/>
                <a:gd name="connsiteX1124" fmla="*/ 273466 w 841919"/>
                <a:gd name="connsiteY1124" fmla="*/ 855845 h 1144503"/>
                <a:gd name="connsiteX1125" fmla="*/ 273466 w 841919"/>
                <a:gd name="connsiteY1125" fmla="*/ 858378 h 1144503"/>
                <a:gd name="connsiteX1126" fmla="*/ 273466 w 841919"/>
                <a:gd name="connsiteY1126" fmla="*/ 860910 h 1144503"/>
                <a:gd name="connsiteX1127" fmla="*/ 273466 w 841919"/>
                <a:gd name="connsiteY1127" fmla="*/ 863442 h 1144503"/>
                <a:gd name="connsiteX1128" fmla="*/ 273466 w 841919"/>
                <a:gd name="connsiteY1128" fmla="*/ 865974 h 1144503"/>
                <a:gd name="connsiteX1129" fmla="*/ 273466 w 841919"/>
                <a:gd name="connsiteY1129" fmla="*/ 868506 h 1144503"/>
                <a:gd name="connsiteX1130" fmla="*/ 268401 w 841919"/>
                <a:gd name="connsiteY1130" fmla="*/ 868506 h 1144503"/>
                <a:gd name="connsiteX1131" fmla="*/ 268401 w 841919"/>
                <a:gd name="connsiteY1131" fmla="*/ 871038 h 1144503"/>
                <a:gd name="connsiteX1132" fmla="*/ 268401 w 841919"/>
                <a:gd name="connsiteY1132" fmla="*/ 873570 h 1144503"/>
                <a:gd name="connsiteX1133" fmla="*/ 265869 w 841919"/>
                <a:gd name="connsiteY1133" fmla="*/ 873570 h 1144503"/>
                <a:gd name="connsiteX1134" fmla="*/ 265869 w 841919"/>
                <a:gd name="connsiteY1134" fmla="*/ 876102 h 1144503"/>
                <a:gd name="connsiteX1135" fmla="*/ 265869 w 841919"/>
                <a:gd name="connsiteY1135" fmla="*/ 878634 h 1144503"/>
                <a:gd name="connsiteX1136" fmla="*/ 265869 w 841919"/>
                <a:gd name="connsiteY1136" fmla="*/ 881166 h 1144503"/>
                <a:gd name="connsiteX1137" fmla="*/ 265869 w 841919"/>
                <a:gd name="connsiteY1137" fmla="*/ 883698 h 1144503"/>
                <a:gd name="connsiteX1138" fmla="*/ 265869 w 841919"/>
                <a:gd name="connsiteY1138" fmla="*/ 886231 h 1144503"/>
                <a:gd name="connsiteX1139" fmla="*/ 268401 w 841919"/>
                <a:gd name="connsiteY1139" fmla="*/ 888762 h 1144503"/>
                <a:gd name="connsiteX1140" fmla="*/ 270934 w 841919"/>
                <a:gd name="connsiteY1140" fmla="*/ 891295 h 1144503"/>
                <a:gd name="connsiteX1141" fmla="*/ 273466 w 841919"/>
                <a:gd name="connsiteY1141" fmla="*/ 891295 h 1144503"/>
                <a:gd name="connsiteX1142" fmla="*/ 275998 w 841919"/>
                <a:gd name="connsiteY1142" fmla="*/ 893827 h 1144503"/>
                <a:gd name="connsiteX1143" fmla="*/ 275998 w 841919"/>
                <a:gd name="connsiteY1143" fmla="*/ 891295 h 1144503"/>
                <a:gd name="connsiteX1144" fmla="*/ 278530 w 841919"/>
                <a:gd name="connsiteY1144" fmla="*/ 891295 h 1144503"/>
                <a:gd name="connsiteX1145" fmla="*/ 281062 w 841919"/>
                <a:gd name="connsiteY1145" fmla="*/ 891295 h 1144503"/>
                <a:gd name="connsiteX1146" fmla="*/ 283594 w 841919"/>
                <a:gd name="connsiteY1146" fmla="*/ 888762 h 1144503"/>
                <a:gd name="connsiteX1147" fmla="*/ 286126 w 841919"/>
                <a:gd name="connsiteY1147" fmla="*/ 886231 h 1144503"/>
                <a:gd name="connsiteX1148" fmla="*/ 288658 w 841919"/>
                <a:gd name="connsiteY1148" fmla="*/ 886231 h 1144503"/>
                <a:gd name="connsiteX1149" fmla="*/ 288658 w 841919"/>
                <a:gd name="connsiteY1149" fmla="*/ 883698 h 1144503"/>
                <a:gd name="connsiteX1150" fmla="*/ 288658 w 841919"/>
                <a:gd name="connsiteY1150" fmla="*/ 881166 h 1144503"/>
                <a:gd name="connsiteX1151" fmla="*/ 291190 w 841919"/>
                <a:gd name="connsiteY1151" fmla="*/ 881166 h 1144503"/>
                <a:gd name="connsiteX1152" fmla="*/ 293722 w 841919"/>
                <a:gd name="connsiteY1152" fmla="*/ 881166 h 1144503"/>
                <a:gd name="connsiteX1153" fmla="*/ 293722 w 841919"/>
                <a:gd name="connsiteY1153" fmla="*/ 878634 h 1144503"/>
                <a:gd name="connsiteX1154" fmla="*/ 296255 w 841919"/>
                <a:gd name="connsiteY1154" fmla="*/ 878634 h 1144503"/>
                <a:gd name="connsiteX1155" fmla="*/ 298786 w 841919"/>
                <a:gd name="connsiteY1155" fmla="*/ 878634 h 1144503"/>
                <a:gd name="connsiteX1156" fmla="*/ 301319 w 841919"/>
                <a:gd name="connsiteY1156" fmla="*/ 878634 h 1144503"/>
                <a:gd name="connsiteX1157" fmla="*/ 303850 w 841919"/>
                <a:gd name="connsiteY1157" fmla="*/ 876102 h 1144503"/>
                <a:gd name="connsiteX1158" fmla="*/ 303850 w 841919"/>
                <a:gd name="connsiteY1158" fmla="*/ 873570 h 1144503"/>
                <a:gd name="connsiteX1159" fmla="*/ 306383 w 841919"/>
                <a:gd name="connsiteY1159" fmla="*/ 873570 h 1144503"/>
                <a:gd name="connsiteX1160" fmla="*/ 306383 w 841919"/>
                <a:gd name="connsiteY1160" fmla="*/ 871038 h 1144503"/>
                <a:gd name="connsiteX1161" fmla="*/ 308915 w 841919"/>
                <a:gd name="connsiteY1161" fmla="*/ 871038 h 1144503"/>
                <a:gd name="connsiteX1162" fmla="*/ 308915 w 841919"/>
                <a:gd name="connsiteY1162" fmla="*/ 868506 h 1144503"/>
                <a:gd name="connsiteX1163" fmla="*/ 311447 w 841919"/>
                <a:gd name="connsiteY1163" fmla="*/ 868506 h 1144503"/>
                <a:gd name="connsiteX1164" fmla="*/ 311447 w 841919"/>
                <a:gd name="connsiteY1164" fmla="*/ 865974 h 1144503"/>
                <a:gd name="connsiteX1165" fmla="*/ 311447 w 841919"/>
                <a:gd name="connsiteY1165" fmla="*/ 863442 h 1144503"/>
                <a:gd name="connsiteX1166" fmla="*/ 313979 w 841919"/>
                <a:gd name="connsiteY1166" fmla="*/ 860910 h 1144503"/>
                <a:gd name="connsiteX1167" fmla="*/ 313979 w 841919"/>
                <a:gd name="connsiteY1167" fmla="*/ 845717 h 1144503"/>
                <a:gd name="connsiteX1168" fmla="*/ 311447 w 841919"/>
                <a:gd name="connsiteY1168" fmla="*/ 843185 h 1144503"/>
                <a:gd name="connsiteX1169" fmla="*/ 311447 w 841919"/>
                <a:gd name="connsiteY1169" fmla="*/ 840653 h 1144503"/>
                <a:gd name="connsiteX1170" fmla="*/ 311447 w 841919"/>
                <a:gd name="connsiteY1170" fmla="*/ 838121 h 1144503"/>
                <a:gd name="connsiteX1171" fmla="*/ 311447 w 841919"/>
                <a:gd name="connsiteY1171" fmla="*/ 835589 h 1144503"/>
                <a:gd name="connsiteX1172" fmla="*/ 311447 w 841919"/>
                <a:gd name="connsiteY1172" fmla="*/ 833057 h 1144503"/>
                <a:gd name="connsiteX1173" fmla="*/ 311447 w 841919"/>
                <a:gd name="connsiteY1173" fmla="*/ 830524 h 1144503"/>
                <a:gd name="connsiteX1174" fmla="*/ 311447 w 841919"/>
                <a:gd name="connsiteY1174" fmla="*/ 827993 h 1144503"/>
                <a:gd name="connsiteX1175" fmla="*/ 313979 w 841919"/>
                <a:gd name="connsiteY1175" fmla="*/ 827993 h 1144503"/>
                <a:gd name="connsiteX1176" fmla="*/ 313979 w 841919"/>
                <a:gd name="connsiteY1176" fmla="*/ 825460 h 1144503"/>
                <a:gd name="connsiteX1177" fmla="*/ 316511 w 841919"/>
                <a:gd name="connsiteY1177" fmla="*/ 825460 h 1144503"/>
                <a:gd name="connsiteX1178" fmla="*/ 316511 w 841919"/>
                <a:gd name="connsiteY1178" fmla="*/ 822928 h 1144503"/>
                <a:gd name="connsiteX1179" fmla="*/ 319043 w 841919"/>
                <a:gd name="connsiteY1179" fmla="*/ 822928 h 1144503"/>
                <a:gd name="connsiteX1180" fmla="*/ 321575 w 841919"/>
                <a:gd name="connsiteY1180" fmla="*/ 820396 h 1144503"/>
                <a:gd name="connsiteX1181" fmla="*/ 324107 w 841919"/>
                <a:gd name="connsiteY1181" fmla="*/ 820396 h 1144503"/>
                <a:gd name="connsiteX1182" fmla="*/ 326639 w 841919"/>
                <a:gd name="connsiteY1182" fmla="*/ 820396 h 1144503"/>
                <a:gd name="connsiteX1183" fmla="*/ 329171 w 841919"/>
                <a:gd name="connsiteY1183" fmla="*/ 817864 h 1144503"/>
                <a:gd name="connsiteX1184" fmla="*/ 329171 w 841919"/>
                <a:gd name="connsiteY1184" fmla="*/ 815332 h 1144503"/>
                <a:gd name="connsiteX1185" fmla="*/ 331704 w 841919"/>
                <a:gd name="connsiteY1185" fmla="*/ 815332 h 1144503"/>
                <a:gd name="connsiteX1186" fmla="*/ 334236 w 841919"/>
                <a:gd name="connsiteY1186" fmla="*/ 815332 h 1144503"/>
                <a:gd name="connsiteX1187" fmla="*/ 336768 w 841919"/>
                <a:gd name="connsiteY1187" fmla="*/ 812800 h 1144503"/>
                <a:gd name="connsiteX1188" fmla="*/ 339300 w 841919"/>
                <a:gd name="connsiteY1188" fmla="*/ 815332 h 1144503"/>
                <a:gd name="connsiteX1189" fmla="*/ 341832 w 841919"/>
                <a:gd name="connsiteY1189" fmla="*/ 815332 h 1144503"/>
                <a:gd name="connsiteX1190" fmla="*/ 344364 w 841919"/>
                <a:gd name="connsiteY1190" fmla="*/ 815332 h 1144503"/>
                <a:gd name="connsiteX1191" fmla="*/ 346896 w 841919"/>
                <a:gd name="connsiteY1191" fmla="*/ 815332 h 1144503"/>
                <a:gd name="connsiteX1192" fmla="*/ 349428 w 841919"/>
                <a:gd name="connsiteY1192" fmla="*/ 815332 h 1144503"/>
                <a:gd name="connsiteX1193" fmla="*/ 351960 w 841919"/>
                <a:gd name="connsiteY1193" fmla="*/ 812800 h 1144503"/>
                <a:gd name="connsiteX1194" fmla="*/ 351960 w 841919"/>
                <a:gd name="connsiteY1194" fmla="*/ 810268 h 1144503"/>
                <a:gd name="connsiteX1195" fmla="*/ 354492 w 841919"/>
                <a:gd name="connsiteY1195" fmla="*/ 807736 h 1144503"/>
                <a:gd name="connsiteX1196" fmla="*/ 354492 w 841919"/>
                <a:gd name="connsiteY1196" fmla="*/ 807736 h 1144503"/>
                <a:gd name="connsiteX1197" fmla="*/ 357024 w 841919"/>
                <a:gd name="connsiteY1197" fmla="*/ 807736 h 1144503"/>
                <a:gd name="connsiteX1198" fmla="*/ 359557 w 841919"/>
                <a:gd name="connsiteY1198" fmla="*/ 805204 h 1144503"/>
                <a:gd name="connsiteX1199" fmla="*/ 359557 w 841919"/>
                <a:gd name="connsiteY1199" fmla="*/ 802672 h 1144503"/>
                <a:gd name="connsiteX1200" fmla="*/ 362089 w 841919"/>
                <a:gd name="connsiteY1200" fmla="*/ 800139 h 1144503"/>
                <a:gd name="connsiteX1201" fmla="*/ 362089 w 841919"/>
                <a:gd name="connsiteY1201" fmla="*/ 797608 h 1144503"/>
                <a:gd name="connsiteX1202" fmla="*/ 362089 w 841919"/>
                <a:gd name="connsiteY1202" fmla="*/ 795075 h 1144503"/>
                <a:gd name="connsiteX1203" fmla="*/ 362089 w 841919"/>
                <a:gd name="connsiteY1203" fmla="*/ 795075 h 1144503"/>
                <a:gd name="connsiteX1204" fmla="*/ 359557 w 841919"/>
                <a:gd name="connsiteY1204" fmla="*/ 792543 h 1144503"/>
                <a:gd name="connsiteX1205" fmla="*/ 359557 w 841919"/>
                <a:gd name="connsiteY1205" fmla="*/ 787479 h 1144503"/>
                <a:gd name="connsiteX1206" fmla="*/ 359557 w 841919"/>
                <a:gd name="connsiteY1206" fmla="*/ 784947 h 1144503"/>
                <a:gd name="connsiteX1207" fmla="*/ 359557 w 841919"/>
                <a:gd name="connsiteY1207" fmla="*/ 782415 h 1144503"/>
                <a:gd name="connsiteX1208" fmla="*/ 357024 w 841919"/>
                <a:gd name="connsiteY1208" fmla="*/ 779883 h 1144503"/>
                <a:gd name="connsiteX1209" fmla="*/ 357024 w 841919"/>
                <a:gd name="connsiteY1209" fmla="*/ 777351 h 1144503"/>
                <a:gd name="connsiteX1210" fmla="*/ 357024 w 841919"/>
                <a:gd name="connsiteY1210" fmla="*/ 774819 h 1144503"/>
                <a:gd name="connsiteX1211" fmla="*/ 354492 w 841919"/>
                <a:gd name="connsiteY1211" fmla="*/ 772287 h 1144503"/>
                <a:gd name="connsiteX1212" fmla="*/ 354492 w 841919"/>
                <a:gd name="connsiteY1212" fmla="*/ 769754 h 1144503"/>
                <a:gd name="connsiteX1213" fmla="*/ 354492 w 841919"/>
                <a:gd name="connsiteY1213" fmla="*/ 767222 h 1144503"/>
                <a:gd name="connsiteX1214" fmla="*/ 354492 w 841919"/>
                <a:gd name="connsiteY1214" fmla="*/ 764690 h 1144503"/>
                <a:gd name="connsiteX1215" fmla="*/ 354492 w 841919"/>
                <a:gd name="connsiteY1215" fmla="*/ 762158 h 1144503"/>
                <a:gd name="connsiteX1216" fmla="*/ 354492 w 841919"/>
                <a:gd name="connsiteY1216" fmla="*/ 759626 h 1144503"/>
                <a:gd name="connsiteX1217" fmla="*/ 354492 w 841919"/>
                <a:gd name="connsiteY1217" fmla="*/ 757094 h 1144503"/>
                <a:gd name="connsiteX1218" fmla="*/ 354492 w 841919"/>
                <a:gd name="connsiteY1218" fmla="*/ 757094 h 1144503"/>
                <a:gd name="connsiteX1219" fmla="*/ 354492 w 841919"/>
                <a:gd name="connsiteY1219" fmla="*/ 754562 h 1144503"/>
                <a:gd name="connsiteX1220" fmla="*/ 354492 w 841919"/>
                <a:gd name="connsiteY1220" fmla="*/ 752030 h 1144503"/>
                <a:gd name="connsiteX1221" fmla="*/ 354492 w 841919"/>
                <a:gd name="connsiteY1221" fmla="*/ 749498 h 1144503"/>
                <a:gd name="connsiteX1222" fmla="*/ 354492 w 841919"/>
                <a:gd name="connsiteY1222" fmla="*/ 746966 h 1144503"/>
                <a:gd name="connsiteX1223" fmla="*/ 357024 w 841919"/>
                <a:gd name="connsiteY1223" fmla="*/ 746966 h 1144503"/>
                <a:gd name="connsiteX1224" fmla="*/ 357024 w 841919"/>
                <a:gd name="connsiteY1224" fmla="*/ 744434 h 1144503"/>
                <a:gd name="connsiteX1225" fmla="*/ 357024 w 841919"/>
                <a:gd name="connsiteY1225" fmla="*/ 741901 h 1144503"/>
                <a:gd name="connsiteX1226" fmla="*/ 359557 w 841919"/>
                <a:gd name="connsiteY1226" fmla="*/ 741901 h 1144503"/>
                <a:gd name="connsiteX1227" fmla="*/ 359557 w 841919"/>
                <a:gd name="connsiteY1227" fmla="*/ 739369 h 1144503"/>
                <a:gd name="connsiteX1228" fmla="*/ 362089 w 841919"/>
                <a:gd name="connsiteY1228" fmla="*/ 739369 h 1144503"/>
                <a:gd name="connsiteX1229" fmla="*/ 364621 w 841919"/>
                <a:gd name="connsiteY1229" fmla="*/ 739369 h 1144503"/>
                <a:gd name="connsiteX1230" fmla="*/ 367153 w 841919"/>
                <a:gd name="connsiteY1230" fmla="*/ 739369 h 1144503"/>
                <a:gd name="connsiteX1231" fmla="*/ 369685 w 841919"/>
                <a:gd name="connsiteY1231" fmla="*/ 739369 h 1144503"/>
                <a:gd name="connsiteX1232" fmla="*/ 372217 w 841919"/>
                <a:gd name="connsiteY1232" fmla="*/ 739369 h 1144503"/>
                <a:gd name="connsiteX1233" fmla="*/ 374749 w 841919"/>
                <a:gd name="connsiteY1233" fmla="*/ 739369 h 1144503"/>
                <a:gd name="connsiteX1234" fmla="*/ 377281 w 841919"/>
                <a:gd name="connsiteY1234" fmla="*/ 739369 h 1144503"/>
                <a:gd name="connsiteX1235" fmla="*/ 379813 w 841919"/>
                <a:gd name="connsiteY1235" fmla="*/ 739369 h 1144503"/>
                <a:gd name="connsiteX1236" fmla="*/ 379813 w 841919"/>
                <a:gd name="connsiteY1236" fmla="*/ 741901 h 1144503"/>
                <a:gd name="connsiteX1237" fmla="*/ 382345 w 841919"/>
                <a:gd name="connsiteY1237" fmla="*/ 741901 h 1144503"/>
                <a:gd name="connsiteX1238" fmla="*/ 382345 w 841919"/>
                <a:gd name="connsiteY1238" fmla="*/ 744434 h 1144503"/>
                <a:gd name="connsiteX1239" fmla="*/ 384878 w 841919"/>
                <a:gd name="connsiteY1239" fmla="*/ 744434 h 1144503"/>
                <a:gd name="connsiteX1240" fmla="*/ 387409 w 841919"/>
                <a:gd name="connsiteY1240" fmla="*/ 744434 h 1144503"/>
                <a:gd name="connsiteX1241" fmla="*/ 387409 w 841919"/>
                <a:gd name="connsiteY1241" fmla="*/ 746966 h 1144503"/>
                <a:gd name="connsiteX1242" fmla="*/ 389942 w 841919"/>
                <a:gd name="connsiteY1242" fmla="*/ 749498 h 1144503"/>
                <a:gd name="connsiteX1243" fmla="*/ 392474 w 841919"/>
                <a:gd name="connsiteY1243" fmla="*/ 749498 h 1144503"/>
                <a:gd name="connsiteX1244" fmla="*/ 395006 w 841919"/>
                <a:gd name="connsiteY1244" fmla="*/ 752030 h 1144503"/>
                <a:gd name="connsiteX1245" fmla="*/ 397538 w 841919"/>
                <a:gd name="connsiteY1245" fmla="*/ 754562 h 1144503"/>
                <a:gd name="connsiteX1246" fmla="*/ 400070 w 841919"/>
                <a:gd name="connsiteY1246" fmla="*/ 754562 h 1144503"/>
                <a:gd name="connsiteX1247" fmla="*/ 402602 w 841919"/>
                <a:gd name="connsiteY1247" fmla="*/ 754562 h 1144503"/>
                <a:gd name="connsiteX1248" fmla="*/ 405134 w 841919"/>
                <a:gd name="connsiteY1248" fmla="*/ 754562 h 1144503"/>
                <a:gd name="connsiteX1249" fmla="*/ 405134 w 841919"/>
                <a:gd name="connsiteY1249" fmla="*/ 752030 h 1144503"/>
                <a:gd name="connsiteX1250" fmla="*/ 407666 w 841919"/>
                <a:gd name="connsiteY1250" fmla="*/ 752030 h 1144503"/>
                <a:gd name="connsiteX1251" fmla="*/ 407666 w 841919"/>
                <a:gd name="connsiteY1251" fmla="*/ 749498 h 1144503"/>
                <a:gd name="connsiteX1252" fmla="*/ 410198 w 841919"/>
                <a:gd name="connsiteY1252" fmla="*/ 746966 h 1144503"/>
                <a:gd name="connsiteX1253" fmla="*/ 410198 w 841919"/>
                <a:gd name="connsiteY1253" fmla="*/ 744434 h 1144503"/>
                <a:gd name="connsiteX1254" fmla="*/ 410198 w 841919"/>
                <a:gd name="connsiteY1254" fmla="*/ 741901 h 1144503"/>
                <a:gd name="connsiteX1255" fmla="*/ 412730 w 841919"/>
                <a:gd name="connsiteY1255" fmla="*/ 739369 h 1144503"/>
                <a:gd name="connsiteX1256" fmla="*/ 412730 w 841919"/>
                <a:gd name="connsiteY1256" fmla="*/ 736837 h 1144503"/>
                <a:gd name="connsiteX1257" fmla="*/ 412730 w 841919"/>
                <a:gd name="connsiteY1257" fmla="*/ 734305 h 1144503"/>
                <a:gd name="connsiteX1258" fmla="*/ 415263 w 841919"/>
                <a:gd name="connsiteY1258" fmla="*/ 734305 h 1144503"/>
                <a:gd name="connsiteX1259" fmla="*/ 415263 w 841919"/>
                <a:gd name="connsiteY1259" fmla="*/ 731773 h 1144503"/>
                <a:gd name="connsiteX1260" fmla="*/ 415263 w 841919"/>
                <a:gd name="connsiteY1260" fmla="*/ 731773 h 1144503"/>
                <a:gd name="connsiteX1261" fmla="*/ 417794 w 841919"/>
                <a:gd name="connsiteY1261" fmla="*/ 731773 h 1144503"/>
                <a:gd name="connsiteX1262" fmla="*/ 417794 w 841919"/>
                <a:gd name="connsiteY1262" fmla="*/ 729241 h 1144503"/>
                <a:gd name="connsiteX1263" fmla="*/ 420327 w 841919"/>
                <a:gd name="connsiteY1263" fmla="*/ 726709 h 1144503"/>
                <a:gd name="connsiteX1264" fmla="*/ 422859 w 841919"/>
                <a:gd name="connsiteY1264" fmla="*/ 726709 h 1144503"/>
                <a:gd name="connsiteX1265" fmla="*/ 425391 w 841919"/>
                <a:gd name="connsiteY1265" fmla="*/ 726709 h 1144503"/>
                <a:gd name="connsiteX1266" fmla="*/ 425391 w 841919"/>
                <a:gd name="connsiteY1266" fmla="*/ 724177 h 1144503"/>
                <a:gd name="connsiteX1267" fmla="*/ 427923 w 841919"/>
                <a:gd name="connsiteY1267" fmla="*/ 724177 h 1144503"/>
                <a:gd name="connsiteX1268" fmla="*/ 430455 w 841919"/>
                <a:gd name="connsiteY1268" fmla="*/ 724177 h 1144503"/>
                <a:gd name="connsiteX1269" fmla="*/ 430455 w 841919"/>
                <a:gd name="connsiteY1269" fmla="*/ 721645 h 1144503"/>
                <a:gd name="connsiteX1270" fmla="*/ 432987 w 841919"/>
                <a:gd name="connsiteY1270" fmla="*/ 721645 h 1144503"/>
                <a:gd name="connsiteX1271" fmla="*/ 435519 w 841919"/>
                <a:gd name="connsiteY1271" fmla="*/ 719113 h 1144503"/>
                <a:gd name="connsiteX1272" fmla="*/ 435519 w 841919"/>
                <a:gd name="connsiteY1272" fmla="*/ 716580 h 1144503"/>
                <a:gd name="connsiteX1273" fmla="*/ 438051 w 841919"/>
                <a:gd name="connsiteY1273" fmla="*/ 714049 h 1144503"/>
                <a:gd name="connsiteX1274" fmla="*/ 438051 w 841919"/>
                <a:gd name="connsiteY1274" fmla="*/ 711516 h 1144503"/>
                <a:gd name="connsiteX1275" fmla="*/ 438051 w 841919"/>
                <a:gd name="connsiteY1275" fmla="*/ 708985 h 1144503"/>
                <a:gd name="connsiteX1276" fmla="*/ 438051 w 841919"/>
                <a:gd name="connsiteY1276" fmla="*/ 706452 h 1144503"/>
                <a:gd name="connsiteX1277" fmla="*/ 440583 w 841919"/>
                <a:gd name="connsiteY1277" fmla="*/ 703920 h 1144503"/>
                <a:gd name="connsiteX1278" fmla="*/ 440583 w 841919"/>
                <a:gd name="connsiteY1278" fmla="*/ 701388 h 1144503"/>
                <a:gd name="connsiteX1279" fmla="*/ 443115 w 841919"/>
                <a:gd name="connsiteY1279" fmla="*/ 701388 h 1144503"/>
                <a:gd name="connsiteX1280" fmla="*/ 445648 w 841919"/>
                <a:gd name="connsiteY1280" fmla="*/ 698856 h 1144503"/>
                <a:gd name="connsiteX1281" fmla="*/ 448180 w 841919"/>
                <a:gd name="connsiteY1281" fmla="*/ 698856 h 1144503"/>
                <a:gd name="connsiteX1282" fmla="*/ 450712 w 841919"/>
                <a:gd name="connsiteY1282" fmla="*/ 698856 h 1144503"/>
                <a:gd name="connsiteX1283" fmla="*/ 453244 w 841919"/>
                <a:gd name="connsiteY1283" fmla="*/ 698856 h 1144503"/>
                <a:gd name="connsiteX1284" fmla="*/ 455776 w 841919"/>
                <a:gd name="connsiteY1284" fmla="*/ 698856 h 1144503"/>
                <a:gd name="connsiteX1285" fmla="*/ 458308 w 841919"/>
                <a:gd name="connsiteY1285" fmla="*/ 698856 h 1144503"/>
                <a:gd name="connsiteX1286" fmla="*/ 460840 w 841919"/>
                <a:gd name="connsiteY1286" fmla="*/ 698856 h 1144503"/>
                <a:gd name="connsiteX1287" fmla="*/ 463372 w 841919"/>
                <a:gd name="connsiteY1287" fmla="*/ 696324 h 1144503"/>
                <a:gd name="connsiteX1288" fmla="*/ 465904 w 841919"/>
                <a:gd name="connsiteY1288" fmla="*/ 696324 h 1144503"/>
                <a:gd name="connsiteX1289" fmla="*/ 468436 w 841919"/>
                <a:gd name="connsiteY1289" fmla="*/ 696324 h 1144503"/>
                <a:gd name="connsiteX1290" fmla="*/ 470968 w 841919"/>
                <a:gd name="connsiteY1290" fmla="*/ 696324 h 1144503"/>
                <a:gd name="connsiteX1291" fmla="*/ 473501 w 841919"/>
                <a:gd name="connsiteY1291" fmla="*/ 696324 h 1144503"/>
                <a:gd name="connsiteX1292" fmla="*/ 476032 w 841919"/>
                <a:gd name="connsiteY1292" fmla="*/ 696324 h 1144503"/>
                <a:gd name="connsiteX1293" fmla="*/ 478565 w 841919"/>
                <a:gd name="connsiteY1293" fmla="*/ 696324 h 1144503"/>
                <a:gd name="connsiteX1294" fmla="*/ 478565 w 841919"/>
                <a:gd name="connsiteY1294" fmla="*/ 693792 h 1144503"/>
                <a:gd name="connsiteX1295" fmla="*/ 481097 w 841919"/>
                <a:gd name="connsiteY1295" fmla="*/ 693792 h 1144503"/>
                <a:gd name="connsiteX1296" fmla="*/ 481097 w 841919"/>
                <a:gd name="connsiteY1296" fmla="*/ 691260 h 1144503"/>
                <a:gd name="connsiteX1297" fmla="*/ 483629 w 841919"/>
                <a:gd name="connsiteY1297" fmla="*/ 688728 h 1144503"/>
                <a:gd name="connsiteX1298" fmla="*/ 483629 w 841919"/>
                <a:gd name="connsiteY1298" fmla="*/ 686195 h 1144503"/>
                <a:gd name="connsiteX1299" fmla="*/ 483629 w 841919"/>
                <a:gd name="connsiteY1299" fmla="*/ 683664 h 1144503"/>
                <a:gd name="connsiteX1300" fmla="*/ 483629 w 841919"/>
                <a:gd name="connsiteY1300" fmla="*/ 681131 h 1144503"/>
                <a:gd name="connsiteX1301" fmla="*/ 483629 w 841919"/>
                <a:gd name="connsiteY1301" fmla="*/ 678599 h 1144503"/>
                <a:gd name="connsiteX1302" fmla="*/ 483629 w 841919"/>
                <a:gd name="connsiteY1302" fmla="*/ 681131 h 1144503"/>
                <a:gd name="connsiteX1303" fmla="*/ 483629 w 841919"/>
                <a:gd name="connsiteY1303" fmla="*/ 678599 h 1144503"/>
                <a:gd name="connsiteX1304" fmla="*/ 483629 w 841919"/>
                <a:gd name="connsiteY1304" fmla="*/ 676067 h 1144503"/>
                <a:gd name="connsiteX1305" fmla="*/ 483629 w 841919"/>
                <a:gd name="connsiteY1305" fmla="*/ 673535 h 1144503"/>
                <a:gd name="connsiteX1306" fmla="*/ 481097 w 841919"/>
                <a:gd name="connsiteY1306" fmla="*/ 671003 h 1144503"/>
                <a:gd name="connsiteX1307" fmla="*/ 481097 w 841919"/>
                <a:gd name="connsiteY1307" fmla="*/ 668471 h 1144503"/>
                <a:gd name="connsiteX1308" fmla="*/ 478565 w 841919"/>
                <a:gd name="connsiteY1308" fmla="*/ 668471 h 1144503"/>
                <a:gd name="connsiteX1309" fmla="*/ 478565 w 841919"/>
                <a:gd name="connsiteY1309" fmla="*/ 665939 h 1144503"/>
                <a:gd name="connsiteX1310" fmla="*/ 476032 w 841919"/>
                <a:gd name="connsiteY1310" fmla="*/ 665939 h 1144503"/>
                <a:gd name="connsiteX1311" fmla="*/ 476032 w 841919"/>
                <a:gd name="connsiteY1311" fmla="*/ 663407 h 1144503"/>
                <a:gd name="connsiteX1312" fmla="*/ 473501 w 841919"/>
                <a:gd name="connsiteY1312" fmla="*/ 660875 h 1144503"/>
                <a:gd name="connsiteX1313" fmla="*/ 473501 w 841919"/>
                <a:gd name="connsiteY1313" fmla="*/ 658343 h 1144503"/>
                <a:gd name="connsiteX1314" fmla="*/ 473501 w 841919"/>
                <a:gd name="connsiteY1314" fmla="*/ 655811 h 1144503"/>
                <a:gd name="connsiteX1315" fmla="*/ 458308 w 841919"/>
                <a:gd name="connsiteY1315" fmla="*/ 655811 h 1144503"/>
                <a:gd name="connsiteX1316" fmla="*/ 458308 w 841919"/>
                <a:gd name="connsiteY1316" fmla="*/ 655811 h 1144503"/>
                <a:gd name="connsiteX1317" fmla="*/ 458308 w 841919"/>
                <a:gd name="connsiteY1317" fmla="*/ 653278 h 1144503"/>
                <a:gd name="connsiteX1318" fmla="*/ 460840 w 841919"/>
                <a:gd name="connsiteY1318" fmla="*/ 650746 h 1144503"/>
                <a:gd name="connsiteX1319" fmla="*/ 460840 w 841919"/>
                <a:gd name="connsiteY1319" fmla="*/ 648214 h 1144503"/>
                <a:gd name="connsiteX1320" fmla="*/ 460840 w 841919"/>
                <a:gd name="connsiteY1320" fmla="*/ 645682 h 1144503"/>
                <a:gd name="connsiteX1321" fmla="*/ 463372 w 841919"/>
                <a:gd name="connsiteY1321" fmla="*/ 645682 h 1144503"/>
                <a:gd name="connsiteX1322" fmla="*/ 463372 w 841919"/>
                <a:gd name="connsiteY1322" fmla="*/ 643150 h 1144503"/>
                <a:gd name="connsiteX1323" fmla="*/ 465904 w 841919"/>
                <a:gd name="connsiteY1323" fmla="*/ 640618 h 1144503"/>
                <a:gd name="connsiteX1324" fmla="*/ 468436 w 841919"/>
                <a:gd name="connsiteY1324" fmla="*/ 638086 h 1144503"/>
                <a:gd name="connsiteX1325" fmla="*/ 470968 w 841919"/>
                <a:gd name="connsiteY1325" fmla="*/ 635554 h 1144503"/>
                <a:gd name="connsiteX1326" fmla="*/ 470968 w 841919"/>
                <a:gd name="connsiteY1326" fmla="*/ 633022 h 1144503"/>
                <a:gd name="connsiteX1327" fmla="*/ 473501 w 841919"/>
                <a:gd name="connsiteY1327" fmla="*/ 633022 h 1144503"/>
                <a:gd name="connsiteX1328" fmla="*/ 473501 w 841919"/>
                <a:gd name="connsiteY1328" fmla="*/ 630490 h 1144503"/>
                <a:gd name="connsiteX1329" fmla="*/ 476032 w 841919"/>
                <a:gd name="connsiteY1329" fmla="*/ 630490 h 1144503"/>
                <a:gd name="connsiteX1330" fmla="*/ 476032 w 841919"/>
                <a:gd name="connsiteY1330" fmla="*/ 630490 h 1144503"/>
                <a:gd name="connsiteX1331" fmla="*/ 476032 w 841919"/>
                <a:gd name="connsiteY1331" fmla="*/ 627957 h 1144503"/>
                <a:gd name="connsiteX1332" fmla="*/ 478565 w 841919"/>
                <a:gd name="connsiteY1332" fmla="*/ 627957 h 1144503"/>
                <a:gd name="connsiteX1333" fmla="*/ 478565 w 841919"/>
                <a:gd name="connsiteY1333" fmla="*/ 625426 h 1144503"/>
                <a:gd name="connsiteX1334" fmla="*/ 481097 w 841919"/>
                <a:gd name="connsiteY1334" fmla="*/ 625426 h 1144503"/>
                <a:gd name="connsiteX1335" fmla="*/ 481097 w 841919"/>
                <a:gd name="connsiteY1335" fmla="*/ 622893 h 1144503"/>
                <a:gd name="connsiteX1336" fmla="*/ 483629 w 841919"/>
                <a:gd name="connsiteY1336" fmla="*/ 622893 h 1144503"/>
                <a:gd name="connsiteX1337" fmla="*/ 486161 w 841919"/>
                <a:gd name="connsiteY1337" fmla="*/ 622893 h 1144503"/>
                <a:gd name="connsiteX1338" fmla="*/ 488693 w 841919"/>
                <a:gd name="connsiteY1338" fmla="*/ 622893 h 1144503"/>
                <a:gd name="connsiteX1339" fmla="*/ 491225 w 841919"/>
                <a:gd name="connsiteY1339" fmla="*/ 620361 h 1144503"/>
                <a:gd name="connsiteX1340" fmla="*/ 493757 w 841919"/>
                <a:gd name="connsiteY1340" fmla="*/ 620361 h 1144503"/>
                <a:gd name="connsiteX1341" fmla="*/ 493757 w 841919"/>
                <a:gd name="connsiteY1341" fmla="*/ 617829 h 1144503"/>
                <a:gd name="connsiteX1342" fmla="*/ 496289 w 841919"/>
                <a:gd name="connsiteY1342" fmla="*/ 615297 h 1144503"/>
                <a:gd name="connsiteX1343" fmla="*/ 498822 w 841919"/>
                <a:gd name="connsiteY1343" fmla="*/ 615297 h 1144503"/>
                <a:gd name="connsiteX1344" fmla="*/ 498822 w 841919"/>
                <a:gd name="connsiteY1344" fmla="*/ 612765 h 1144503"/>
                <a:gd name="connsiteX1345" fmla="*/ 501353 w 841919"/>
                <a:gd name="connsiteY1345" fmla="*/ 612765 h 1144503"/>
                <a:gd name="connsiteX1346" fmla="*/ 503886 w 841919"/>
                <a:gd name="connsiteY1346" fmla="*/ 612765 h 1144503"/>
                <a:gd name="connsiteX1347" fmla="*/ 506417 w 841919"/>
                <a:gd name="connsiteY1347" fmla="*/ 610233 h 1144503"/>
                <a:gd name="connsiteX1348" fmla="*/ 506417 w 841919"/>
                <a:gd name="connsiteY1348" fmla="*/ 607701 h 1144503"/>
                <a:gd name="connsiteX1349" fmla="*/ 508950 w 841919"/>
                <a:gd name="connsiteY1349" fmla="*/ 607701 h 1144503"/>
                <a:gd name="connsiteX1350" fmla="*/ 508950 w 841919"/>
                <a:gd name="connsiteY1350" fmla="*/ 605169 h 1144503"/>
                <a:gd name="connsiteX1351" fmla="*/ 508950 w 841919"/>
                <a:gd name="connsiteY1351" fmla="*/ 605169 h 1144503"/>
                <a:gd name="connsiteX1352" fmla="*/ 508950 w 841919"/>
                <a:gd name="connsiteY1352" fmla="*/ 602637 h 1144503"/>
                <a:gd name="connsiteX1353" fmla="*/ 508950 w 841919"/>
                <a:gd name="connsiteY1353" fmla="*/ 600105 h 1144503"/>
                <a:gd name="connsiteX1354" fmla="*/ 508950 w 841919"/>
                <a:gd name="connsiteY1354" fmla="*/ 597572 h 1144503"/>
                <a:gd name="connsiteX1355" fmla="*/ 508950 w 841919"/>
                <a:gd name="connsiteY1355" fmla="*/ 595041 h 1144503"/>
                <a:gd name="connsiteX1356" fmla="*/ 508950 w 841919"/>
                <a:gd name="connsiteY1356" fmla="*/ 592508 h 1144503"/>
                <a:gd name="connsiteX1357" fmla="*/ 511482 w 841919"/>
                <a:gd name="connsiteY1357" fmla="*/ 589976 h 1144503"/>
                <a:gd name="connsiteX1358" fmla="*/ 511482 w 841919"/>
                <a:gd name="connsiteY1358" fmla="*/ 587444 h 1144503"/>
                <a:gd name="connsiteX1359" fmla="*/ 514014 w 841919"/>
                <a:gd name="connsiteY1359" fmla="*/ 587444 h 1144503"/>
                <a:gd name="connsiteX1360" fmla="*/ 516546 w 841919"/>
                <a:gd name="connsiteY1360" fmla="*/ 584912 h 1144503"/>
                <a:gd name="connsiteX1361" fmla="*/ 519078 w 841919"/>
                <a:gd name="connsiteY1361" fmla="*/ 582380 h 1144503"/>
                <a:gd name="connsiteX1362" fmla="*/ 519078 w 841919"/>
                <a:gd name="connsiteY1362" fmla="*/ 579848 h 1144503"/>
                <a:gd name="connsiteX1363" fmla="*/ 521610 w 841919"/>
                <a:gd name="connsiteY1363" fmla="*/ 579848 h 1144503"/>
                <a:gd name="connsiteX1364" fmla="*/ 524142 w 841919"/>
                <a:gd name="connsiteY1364" fmla="*/ 573518 h 1144503"/>
                <a:gd name="connsiteX1365" fmla="*/ 524142 w 841919"/>
                <a:gd name="connsiteY1365" fmla="*/ 568454 h 1144503"/>
                <a:gd name="connsiteX1366" fmla="*/ 516546 w 841919"/>
                <a:gd name="connsiteY1366" fmla="*/ 557059 h 1144503"/>
                <a:gd name="connsiteX1367" fmla="*/ 516546 w 841919"/>
                <a:gd name="connsiteY1367" fmla="*/ 554527 h 1144503"/>
                <a:gd name="connsiteX1368" fmla="*/ 516546 w 841919"/>
                <a:gd name="connsiteY1368" fmla="*/ 551995 h 1144503"/>
                <a:gd name="connsiteX1369" fmla="*/ 514014 w 841919"/>
                <a:gd name="connsiteY1369" fmla="*/ 551995 h 1144503"/>
                <a:gd name="connsiteX1370" fmla="*/ 514014 w 841919"/>
                <a:gd name="connsiteY1370" fmla="*/ 549463 h 1144503"/>
                <a:gd name="connsiteX1371" fmla="*/ 511482 w 841919"/>
                <a:gd name="connsiteY1371" fmla="*/ 549463 h 1144503"/>
                <a:gd name="connsiteX1372" fmla="*/ 511482 w 841919"/>
                <a:gd name="connsiteY1372" fmla="*/ 546931 h 1144503"/>
                <a:gd name="connsiteX1373" fmla="*/ 511482 w 841919"/>
                <a:gd name="connsiteY1373" fmla="*/ 544399 h 1144503"/>
                <a:gd name="connsiteX1374" fmla="*/ 508950 w 841919"/>
                <a:gd name="connsiteY1374" fmla="*/ 544399 h 1144503"/>
                <a:gd name="connsiteX1375" fmla="*/ 508950 w 841919"/>
                <a:gd name="connsiteY1375" fmla="*/ 541867 h 1144503"/>
                <a:gd name="connsiteX1376" fmla="*/ 506417 w 841919"/>
                <a:gd name="connsiteY1376" fmla="*/ 541867 h 1144503"/>
                <a:gd name="connsiteX1377" fmla="*/ 506417 w 841919"/>
                <a:gd name="connsiteY1377" fmla="*/ 539334 h 1144503"/>
                <a:gd name="connsiteX1378" fmla="*/ 503886 w 841919"/>
                <a:gd name="connsiteY1378" fmla="*/ 539334 h 1144503"/>
                <a:gd name="connsiteX1379" fmla="*/ 503886 w 841919"/>
                <a:gd name="connsiteY1379" fmla="*/ 536802 h 1144503"/>
                <a:gd name="connsiteX1380" fmla="*/ 503886 w 841919"/>
                <a:gd name="connsiteY1380" fmla="*/ 534270 h 1144503"/>
                <a:gd name="connsiteX1381" fmla="*/ 501353 w 841919"/>
                <a:gd name="connsiteY1381" fmla="*/ 534270 h 1144503"/>
                <a:gd name="connsiteX1382" fmla="*/ 501353 w 841919"/>
                <a:gd name="connsiteY1382" fmla="*/ 531738 h 1144503"/>
                <a:gd name="connsiteX1383" fmla="*/ 496289 w 841919"/>
                <a:gd name="connsiteY1383" fmla="*/ 531738 h 1144503"/>
                <a:gd name="connsiteX1384" fmla="*/ 496289 w 841919"/>
                <a:gd name="connsiteY1384" fmla="*/ 529206 h 1144503"/>
                <a:gd name="connsiteX1385" fmla="*/ 493757 w 841919"/>
                <a:gd name="connsiteY1385" fmla="*/ 526674 h 1144503"/>
                <a:gd name="connsiteX1386" fmla="*/ 493757 w 841919"/>
                <a:gd name="connsiteY1386" fmla="*/ 524142 h 1144503"/>
                <a:gd name="connsiteX1387" fmla="*/ 491225 w 841919"/>
                <a:gd name="connsiteY1387" fmla="*/ 524142 h 1144503"/>
                <a:gd name="connsiteX1388" fmla="*/ 491225 w 841919"/>
                <a:gd name="connsiteY1388" fmla="*/ 521610 h 1144503"/>
                <a:gd name="connsiteX1389" fmla="*/ 488693 w 841919"/>
                <a:gd name="connsiteY1389" fmla="*/ 521610 h 1144503"/>
                <a:gd name="connsiteX1390" fmla="*/ 488693 w 841919"/>
                <a:gd name="connsiteY1390" fmla="*/ 519078 h 1144503"/>
                <a:gd name="connsiteX1391" fmla="*/ 486161 w 841919"/>
                <a:gd name="connsiteY1391" fmla="*/ 519078 h 1144503"/>
                <a:gd name="connsiteX1392" fmla="*/ 486161 w 841919"/>
                <a:gd name="connsiteY1392" fmla="*/ 516546 h 1144503"/>
                <a:gd name="connsiteX1393" fmla="*/ 486161 w 841919"/>
                <a:gd name="connsiteY1393" fmla="*/ 514013 h 1144503"/>
                <a:gd name="connsiteX1394" fmla="*/ 483629 w 841919"/>
                <a:gd name="connsiteY1394" fmla="*/ 514013 h 1144503"/>
                <a:gd name="connsiteX1395" fmla="*/ 483629 w 841919"/>
                <a:gd name="connsiteY1395" fmla="*/ 511482 h 1144503"/>
                <a:gd name="connsiteX1396" fmla="*/ 483629 w 841919"/>
                <a:gd name="connsiteY1396" fmla="*/ 508949 h 1144503"/>
                <a:gd name="connsiteX1397" fmla="*/ 481097 w 841919"/>
                <a:gd name="connsiteY1397" fmla="*/ 506417 h 1144503"/>
                <a:gd name="connsiteX1398" fmla="*/ 481097 w 841919"/>
                <a:gd name="connsiteY1398" fmla="*/ 503885 h 1144503"/>
                <a:gd name="connsiteX1399" fmla="*/ 481097 w 841919"/>
                <a:gd name="connsiteY1399" fmla="*/ 501353 h 1144503"/>
                <a:gd name="connsiteX1400" fmla="*/ 481097 w 841919"/>
                <a:gd name="connsiteY1400" fmla="*/ 503885 h 1144503"/>
                <a:gd name="connsiteX1401" fmla="*/ 481097 w 841919"/>
                <a:gd name="connsiteY1401" fmla="*/ 501353 h 1144503"/>
                <a:gd name="connsiteX1402" fmla="*/ 481097 w 841919"/>
                <a:gd name="connsiteY1402" fmla="*/ 498821 h 1144503"/>
                <a:gd name="connsiteX1403" fmla="*/ 483629 w 841919"/>
                <a:gd name="connsiteY1403" fmla="*/ 498821 h 1144503"/>
                <a:gd name="connsiteX1404" fmla="*/ 486161 w 841919"/>
                <a:gd name="connsiteY1404" fmla="*/ 496289 h 1144503"/>
                <a:gd name="connsiteX1405" fmla="*/ 488693 w 841919"/>
                <a:gd name="connsiteY1405" fmla="*/ 496289 h 1144503"/>
                <a:gd name="connsiteX1406" fmla="*/ 491225 w 841919"/>
                <a:gd name="connsiteY1406" fmla="*/ 496289 h 1144503"/>
                <a:gd name="connsiteX1407" fmla="*/ 493757 w 841919"/>
                <a:gd name="connsiteY1407" fmla="*/ 498821 h 1144503"/>
                <a:gd name="connsiteX1408" fmla="*/ 496289 w 841919"/>
                <a:gd name="connsiteY1408" fmla="*/ 498821 h 1144503"/>
                <a:gd name="connsiteX1409" fmla="*/ 498822 w 841919"/>
                <a:gd name="connsiteY1409" fmla="*/ 501353 h 1144503"/>
                <a:gd name="connsiteX1410" fmla="*/ 498822 w 841919"/>
                <a:gd name="connsiteY1410" fmla="*/ 503885 h 1144503"/>
                <a:gd name="connsiteX1411" fmla="*/ 501353 w 841919"/>
                <a:gd name="connsiteY1411" fmla="*/ 503885 h 1144503"/>
                <a:gd name="connsiteX1412" fmla="*/ 503886 w 841919"/>
                <a:gd name="connsiteY1412" fmla="*/ 503885 h 1144503"/>
                <a:gd name="connsiteX1413" fmla="*/ 503886 w 841919"/>
                <a:gd name="connsiteY1413" fmla="*/ 506417 h 1144503"/>
                <a:gd name="connsiteX1414" fmla="*/ 506417 w 841919"/>
                <a:gd name="connsiteY1414" fmla="*/ 506417 h 1144503"/>
                <a:gd name="connsiteX1415" fmla="*/ 508950 w 841919"/>
                <a:gd name="connsiteY1415" fmla="*/ 506417 h 1144503"/>
                <a:gd name="connsiteX1416" fmla="*/ 508950 w 841919"/>
                <a:gd name="connsiteY1416" fmla="*/ 508949 h 1144503"/>
                <a:gd name="connsiteX1417" fmla="*/ 511482 w 841919"/>
                <a:gd name="connsiteY1417" fmla="*/ 508949 h 1144503"/>
                <a:gd name="connsiteX1418" fmla="*/ 514014 w 841919"/>
                <a:gd name="connsiteY1418" fmla="*/ 508949 h 1144503"/>
                <a:gd name="connsiteX1419" fmla="*/ 516546 w 841919"/>
                <a:gd name="connsiteY1419" fmla="*/ 508949 h 1144503"/>
                <a:gd name="connsiteX1420" fmla="*/ 519078 w 841919"/>
                <a:gd name="connsiteY1420" fmla="*/ 508949 h 1144503"/>
                <a:gd name="connsiteX1421" fmla="*/ 521610 w 841919"/>
                <a:gd name="connsiteY1421" fmla="*/ 508949 h 1144503"/>
                <a:gd name="connsiteX1422" fmla="*/ 521610 w 841919"/>
                <a:gd name="connsiteY1422" fmla="*/ 506417 h 1144503"/>
                <a:gd name="connsiteX1423" fmla="*/ 524142 w 841919"/>
                <a:gd name="connsiteY1423" fmla="*/ 506417 h 1144503"/>
                <a:gd name="connsiteX1424" fmla="*/ 524142 w 841919"/>
                <a:gd name="connsiteY1424" fmla="*/ 503885 h 1144503"/>
                <a:gd name="connsiteX1425" fmla="*/ 526674 w 841919"/>
                <a:gd name="connsiteY1425" fmla="*/ 503885 h 1144503"/>
                <a:gd name="connsiteX1426" fmla="*/ 529206 w 841919"/>
                <a:gd name="connsiteY1426" fmla="*/ 503885 h 1144503"/>
                <a:gd name="connsiteX1427" fmla="*/ 531738 w 841919"/>
                <a:gd name="connsiteY1427" fmla="*/ 503885 h 1144503"/>
                <a:gd name="connsiteX1428" fmla="*/ 534271 w 841919"/>
                <a:gd name="connsiteY1428" fmla="*/ 503885 h 1144503"/>
                <a:gd name="connsiteX1429" fmla="*/ 534271 w 841919"/>
                <a:gd name="connsiteY1429" fmla="*/ 501353 h 1144503"/>
                <a:gd name="connsiteX1430" fmla="*/ 536803 w 841919"/>
                <a:gd name="connsiteY1430" fmla="*/ 501353 h 1144503"/>
                <a:gd name="connsiteX1431" fmla="*/ 539335 w 841919"/>
                <a:gd name="connsiteY1431" fmla="*/ 501353 h 1144503"/>
                <a:gd name="connsiteX1432" fmla="*/ 539335 w 841919"/>
                <a:gd name="connsiteY1432" fmla="*/ 498821 h 1144503"/>
                <a:gd name="connsiteX1433" fmla="*/ 541867 w 841919"/>
                <a:gd name="connsiteY1433" fmla="*/ 498821 h 1144503"/>
                <a:gd name="connsiteX1434" fmla="*/ 541867 w 841919"/>
                <a:gd name="connsiteY1434" fmla="*/ 496289 h 1144503"/>
                <a:gd name="connsiteX1435" fmla="*/ 544399 w 841919"/>
                <a:gd name="connsiteY1435" fmla="*/ 496289 h 1144503"/>
                <a:gd name="connsiteX1436" fmla="*/ 544399 w 841919"/>
                <a:gd name="connsiteY1436" fmla="*/ 493757 h 1144503"/>
                <a:gd name="connsiteX1437" fmla="*/ 546931 w 841919"/>
                <a:gd name="connsiteY1437" fmla="*/ 493757 h 1144503"/>
                <a:gd name="connsiteX1438" fmla="*/ 546931 w 841919"/>
                <a:gd name="connsiteY1438" fmla="*/ 491225 h 1144503"/>
                <a:gd name="connsiteX1439" fmla="*/ 549463 w 841919"/>
                <a:gd name="connsiteY1439" fmla="*/ 491225 h 1144503"/>
                <a:gd name="connsiteX1440" fmla="*/ 549463 w 841919"/>
                <a:gd name="connsiteY1440" fmla="*/ 488693 h 1144503"/>
                <a:gd name="connsiteX1441" fmla="*/ 551995 w 841919"/>
                <a:gd name="connsiteY1441" fmla="*/ 486161 h 1144503"/>
                <a:gd name="connsiteX1442" fmla="*/ 554527 w 841919"/>
                <a:gd name="connsiteY1442" fmla="*/ 483628 h 1144503"/>
                <a:gd name="connsiteX1443" fmla="*/ 557059 w 841919"/>
                <a:gd name="connsiteY1443" fmla="*/ 483628 h 1144503"/>
                <a:gd name="connsiteX1444" fmla="*/ 557059 w 841919"/>
                <a:gd name="connsiteY1444" fmla="*/ 481097 h 1144503"/>
                <a:gd name="connsiteX1445" fmla="*/ 559591 w 841919"/>
                <a:gd name="connsiteY1445" fmla="*/ 481097 h 1144503"/>
                <a:gd name="connsiteX1446" fmla="*/ 562124 w 841919"/>
                <a:gd name="connsiteY1446" fmla="*/ 481097 h 1144503"/>
                <a:gd name="connsiteX1447" fmla="*/ 564656 w 841919"/>
                <a:gd name="connsiteY1447" fmla="*/ 481097 h 1144503"/>
                <a:gd name="connsiteX1448" fmla="*/ 567188 w 841919"/>
                <a:gd name="connsiteY1448" fmla="*/ 481097 h 1144503"/>
                <a:gd name="connsiteX1449" fmla="*/ 569720 w 841919"/>
                <a:gd name="connsiteY1449" fmla="*/ 478564 h 1144503"/>
                <a:gd name="connsiteX1450" fmla="*/ 569720 w 841919"/>
                <a:gd name="connsiteY1450" fmla="*/ 478564 h 1144503"/>
                <a:gd name="connsiteX1451" fmla="*/ 572252 w 841919"/>
                <a:gd name="connsiteY1451" fmla="*/ 478564 h 1144503"/>
                <a:gd name="connsiteX1452" fmla="*/ 572252 w 841919"/>
                <a:gd name="connsiteY1452" fmla="*/ 476032 h 1144503"/>
                <a:gd name="connsiteX1453" fmla="*/ 574784 w 841919"/>
                <a:gd name="connsiteY1453" fmla="*/ 476032 h 1144503"/>
                <a:gd name="connsiteX1454" fmla="*/ 574784 w 841919"/>
                <a:gd name="connsiteY1454" fmla="*/ 473500 h 1144503"/>
                <a:gd name="connsiteX1455" fmla="*/ 577316 w 841919"/>
                <a:gd name="connsiteY1455" fmla="*/ 470968 h 1144503"/>
                <a:gd name="connsiteX1456" fmla="*/ 577316 w 841919"/>
                <a:gd name="connsiteY1456" fmla="*/ 468436 h 1144503"/>
                <a:gd name="connsiteX1457" fmla="*/ 579848 w 841919"/>
                <a:gd name="connsiteY1457" fmla="*/ 465904 h 1144503"/>
                <a:gd name="connsiteX1458" fmla="*/ 579848 w 841919"/>
                <a:gd name="connsiteY1458" fmla="*/ 463372 h 1144503"/>
                <a:gd name="connsiteX1459" fmla="*/ 582380 w 841919"/>
                <a:gd name="connsiteY1459" fmla="*/ 460840 h 1144503"/>
                <a:gd name="connsiteX1460" fmla="*/ 582380 w 841919"/>
                <a:gd name="connsiteY1460" fmla="*/ 458308 h 1144503"/>
                <a:gd name="connsiteX1461" fmla="*/ 582380 w 841919"/>
                <a:gd name="connsiteY1461" fmla="*/ 455776 h 1144503"/>
                <a:gd name="connsiteX1462" fmla="*/ 582380 w 841919"/>
                <a:gd name="connsiteY1462" fmla="*/ 453244 h 1144503"/>
                <a:gd name="connsiteX1463" fmla="*/ 584912 w 841919"/>
                <a:gd name="connsiteY1463" fmla="*/ 450711 h 1144503"/>
                <a:gd name="connsiteX1464" fmla="*/ 584912 w 841919"/>
                <a:gd name="connsiteY1464" fmla="*/ 448179 h 1144503"/>
                <a:gd name="connsiteX1465" fmla="*/ 582380 w 841919"/>
                <a:gd name="connsiteY1465" fmla="*/ 448179 h 1144503"/>
                <a:gd name="connsiteX1466" fmla="*/ 582380 w 841919"/>
                <a:gd name="connsiteY1466" fmla="*/ 445647 h 1144503"/>
                <a:gd name="connsiteX1467" fmla="*/ 582380 w 841919"/>
                <a:gd name="connsiteY1467" fmla="*/ 443115 h 1144503"/>
                <a:gd name="connsiteX1468" fmla="*/ 579848 w 841919"/>
                <a:gd name="connsiteY1468" fmla="*/ 443115 h 1144503"/>
                <a:gd name="connsiteX1469" fmla="*/ 577316 w 841919"/>
                <a:gd name="connsiteY1469" fmla="*/ 440583 h 1144503"/>
                <a:gd name="connsiteX1470" fmla="*/ 574784 w 841919"/>
                <a:gd name="connsiteY1470" fmla="*/ 440583 h 1144503"/>
                <a:gd name="connsiteX1471" fmla="*/ 574784 w 841919"/>
                <a:gd name="connsiteY1471" fmla="*/ 438051 h 1144503"/>
                <a:gd name="connsiteX1472" fmla="*/ 572252 w 841919"/>
                <a:gd name="connsiteY1472" fmla="*/ 438051 h 1144503"/>
                <a:gd name="connsiteX1473" fmla="*/ 572252 w 841919"/>
                <a:gd name="connsiteY1473" fmla="*/ 435519 h 1144503"/>
                <a:gd name="connsiteX1474" fmla="*/ 572252 w 841919"/>
                <a:gd name="connsiteY1474" fmla="*/ 432987 h 1144503"/>
                <a:gd name="connsiteX1475" fmla="*/ 572252 w 841919"/>
                <a:gd name="connsiteY1475" fmla="*/ 430455 h 1144503"/>
                <a:gd name="connsiteX1476" fmla="*/ 574784 w 841919"/>
                <a:gd name="connsiteY1476" fmla="*/ 427923 h 1144503"/>
                <a:gd name="connsiteX1477" fmla="*/ 577316 w 841919"/>
                <a:gd name="connsiteY1477" fmla="*/ 425390 h 1144503"/>
                <a:gd name="connsiteX1478" fmla="*/ 579848 w 841919"/>
                <a:gd name="connsiteY1478" fmla="*/ 425390 h 1144503"/>
                <a:gd name="connsiteX1479" fmla="*/ 579848 w 841919"/>
                <a:gd name="connsiteY1479" fmla="*/ 427923 h 1144503"/>
                <a:gd name="connsiteX1480" fmla="*/ 582380 w 841919"/>
                <a:gd name="connsiteY1480" fmla="*/ 427923 h 1144503"/>
                <a:gd name="connsiteX1481" fmla="*/ 582380 w 841919"/>
                <a:gd name="connsiteY1481" fmla="*/ 425390 h 1144503"/>
                <a:gd name="connsiteX1482" fmla="*/ 584912 w 841919"/>
                <a:gd name="connsiteY1482" fmla="*/ 422859 h 1144503"/>
                <a:gd name="connsiteX1483" fmla="*/ 584912 w 841919"/>
                <a:gd name="connsiteY1483" fmla="*/ 420326 h 1144503"/>
                <a:gd name="connsiteX1484" fmla="*/ 587445 w 841919"/>
                <a:gd name="connsiteY1484" fmla="*/ 420326 h 1144503"/>
                <a:gd name="connsiteX1485" fmla="*/ 587445 w 841919"/>
                <a:gd name="connsiteY1485" fmla="*/ 417794 h 1144503"/>
                <a:gd name="connsiteX1486" fmla="*/ 589976 w 841919"/>
                <a:gd name="connsiteY1486" fmla="*/ 417794 h 1144503"/>
                <a:gd name="connsiteX1487" fmla="*/ 589976 w 841919"/>
                <a:gd name="connsiteY1487" fmla="*/ 415262 h 1144503"/>
                <a:gd name="connsiteX1488" fmla="*/ 592509 w 841919"/>
                <a:gd name="connsiteY1488" fmla="*/ 415262 h 1144503"/>
                <a:gd name="connsiteX1489" fmla="*/ 595041 w 841919"/>
                <a:gd name="connsiteY1489" fmla="*/ 412730 h 1144503"/>
                <a:gd name="connsiteX1490" fmla="*/ 597573 w 841919"/>
                <a:gd name="connsiteY1490" fmla="*/ 412730 h 1144503"/>
                <a:gd name="connsiteX1491" fmla="*/ 597573 w 841919"/>
                <a:gd name="connsiteY1491" fmla="*/ 410198 h 1144503"/>
                <a:gd name="connsiteX1492" fmla="*/ 600105 w 841919"/>
                <a:gd name="connsiteY1492" fmla="*/ 410198 h 1144503"/>
                <a:gd name="connsiteX1493" fmla="*/ 602637 w 841919"/>
                <a:gd name="connsiteY1493" fmla="*/ 407666 h 1144503"/>
                <a:gd name="connsiteX1494" fmla="*/ 605169 w 841919"/>
                <a:gd name="connsiteY1494" fmla="*/ 405134 h 1144503"/>
                <a:gd name="connsiteX1495" fmla="*/ 605169 w 841919"/>
                <a:gd name="connsiteY1495" fmla="*/ 402602 h 1144503"/>
                <a:gd name="connsiteX1496" fmla="*/ 605169 w 841919"/>
                <a:gd name="connsiteY1496" fmla="*/ 402602 h 1144503"/>
                <a:gd name="connsiteX1497" fmla="*/ 605169 w 841919"/>
                <a:gd name="connsiteY1497" fmla="*/ 400070 h 1144503"/>
                <a:gd name="connsiteX1498" fmla="*/ 607701 w 841919"/>
                <a:gd name="connsiteY1498" fmla="*/ 397538 h 1144503"/>
                <a:gd name="connsiteX1499" fmla="*/ 610233 w 841919"/>
                <a:gd name="connsiteY1499" fmla="*/ 395005 h 1144503"/>
                <a:gd name="connsiteX1500" fmla="*/ 612765 w 841919"/>
                <a:gd name="connsiteY1500" fmla="*/ 392474 h 1144503"/>
                <a:gd name="connsiteX1501" fmla="*/ 612765 w 841919"/>
                <a:gd name="connsiteY1501" fmla="*/ 389941 h 1144503"/>
                <a:gd name="connsiteX1502" fmla="*/ 612765 w 841919"/>
                <a:gd name="connsiteY1502" fmla="*/ 387409 h 1144503"/>
                <a:gd name="connsiteX1503" fmla="*/ 612765 w 841919"/>
                <a:gd name="connsiteY1503" fmla="*/ 384877 h 1144503"/>
                <a:gd name="connsiteX1504" fmla="*/ 610233 w 841919"/>
                <a:gd name="connsiteY1504" fmla="*/ 382345 h 1144503"/>
                <a:gd name="connsiteX1505" fmla="*/ 610233 w 841919"/>
                <a:gd name="connsiteY1505" fmla="*/ 379813 h 1144503"/>
                <a:gd name="connsiteX1506" fmla="*/ 610233 w 841919"/>
                <a:gd name="connsiteY1506" fmla="*/ 377281 h 1144503"/>
                <a:gd name="connsiteX1507" fmla="*/ 610233 w 841919"/>
                <a:gd name="connsiteY1507" fmla="*/ 377281 h 1144503"/>
                <a:gd name="connsiteX1508" fmla="*/ 610233 w 841919"/>
                <a:gd name="connsiteY1508" fmla="*/ 374749 h 1144503"/>
                <a:gd name="connsiteX1509" fmla="*/ 612765 w 841919"/>
                <a:gd name="connsiteY1509" fmla="*/ 374749 h 1144503"/>
                <a:gd name="connsiteX1510" fmla="*/ 612765 w 841919"/>
                <a:gd name="connsiteY1510" fmla="*/ 372217 h 1144503"/>
                <a:gd name="connsiteX1511" fmla="*/ 615297 w 841919"/>
                <a:gd name="connsiteY1511" fmla="*/ 372217 h 1144503"/>
                <a:gd name="connsiteX1512" fmla="*/ 617830 w 841919"/>
                <a:gd name="connsiteY1512" fmla="*/ 372217 h 1144503"/>
                <a:gd name="connsiteX1513" fmla="*/ 617830 w 841919"/>
                <a:gd name="connsiteY1513" fmla="*/ 369685 h 1144503"/>
                <a:gd name="connsiteX1514" fmla="*/ 620361 w 841919"/>
                <a:gd name="connsiteY1514" fmla="*/ 369685 h 1144503"/>
                <a:gd name="connsiteX1515" fmla="*/ 620361 w 841919"/>
                <a:gd name="connsiteY1515" fmla="*/ 367153 h 1144503"/>
                <a:gd name="connsiteX1516" fmla="*/ 622894 w 841919"/>
                <a:gd name="connsiteY1516" fmla="*/ 367153 h 1144503"/>
                <a:gd name="connsiteX1517" fmla="*/ 622894 w 841919"/>
                <a:gd name="connsiteY1517" fmla="*/ 364620 h 1144503"/>
                <a:gd name="connsiteX1518" fmla="*/ 625426 w 841919"/>
                <a:gd name="connsiteY1518" fmla="*/ 364620 h 1144503"/>
                <a:gd name="connsiteX1519" fmla="*/ 625426 w 841919"/>
                <a:gd name="connsiteY1519" fmla="*/ 362088 h 1144503"/>
                <a:gd name="connsiteX1520" fmla="*/ 627958 w 841919"/>
                <a:gd name="connsiteY1520" fmla="*/ 362088 h 1144503"/>
                <a:gd name="connsiteX1521" fmla="*/ 630490 w 841919"/>
                <a:gd name="connsiteY1521" fmla="*/ 362088 h 1144503"/>
                <a:gd name="connsiteX1522" fmla="*/ 633022 w 841919"/>
                <a:gd name="connsiteY1522" fmla="*/ 362088 h 1144503"/>
                <a:gd name="connsiteX1523" fmla="*/ 633022 w 841919"/>
                <a:gd name="connsiteY1523" fmla="*/ 364620 h 1144503"/>
                <a:gd name="connsiteX1524" fmla="*/ 635554 w 841919"/>
                <a:gd name="connsiteY1524" fmla="*/ 364620 h 1144503"/>
                <a:gd name="connsiteX1525" fmla="*/ 638086 w 841919"/>
                <a:gd name="connsiteY1525" fmla="*/ 364620 h 1144503"/>
                <a:gd name="connsiteX1526" fmla="*/ 638086 w 841919"/>
                <a:gd name="connsiteY1526" fmla="*/ 367153 h 1144503"/>
                <a:gd name="connsiteX1527" fmla="*/ 640618 w 841919"/>
                <a:gd name="connsiteY1527" fmla="*/ 367153 h 1144503"/>
                <a:gd name="connsiteX1528" fmla="*/ 643150 w 841919"/>
                <a:gd name="connsiteY1528" fmla="*/ 367153 h 1144503"/>
                <a:gd name="connsiteX1529" fmla="*/ 645682 w 841919"/>
                <a:gd name="connsiteY1529" fmla="*/ 367153 h 1144503"/>
                <a:gd name="connsiteX1530" fmla="*/ 648215 w 841919"/>
                <a:gd name="connsiteY1530" fmla="*/ 367153 h 1144503"/>
                <a:gd name="connsiteX1531" fmla="*/ 650747 w 841919"/>
                <a:gd name="connsiteY1531" fmla="*/ 364620 h 1144503"/>
                <a:gd name="connsiteX1532" fmla="*/ 653279 w 841919"/>
                <a:gd name="connsiteY1532" fmla="*/ 364620 h 1144503"/>
                <a:gd name="connsiteX1533" fmla="*/ 653279 w 841919"/>
                <a:gd name="connsiteY1533" fmla="*/ 362088 h 1144503"/>
                <a:gd name="connsiteX1534" fmla="*/ 655811 w 841919"/>
                <a:gd name="connsiteY1534" fmla="*/ 362088 h 1144503"/>
                <a:gd name="connsiteX1535" fmla="*/ 658343 w 841919"/>
                <a:gd name="connsiteY1535" fmla="*/ 359556 h 1144503"/>
                <a:gd name="connsiteX1536" fmla="*/ 660875 w 841919"/>
                <a:gd name="connsiteY1536" fmla="*/ 359556 h 1144503"/>
                <a:gd name="connsiteX1537" fmla="*/ 660875 w 841919"/>
                <a:gd name="connsiteY1537" fmla="*/ 357024 h 1144503"/>
                <a:gd name="connsiteX1538" fmla="*/ 663407 w 841919"/>
                <a:gd name="connsiteY1538" fmla="*/ 354492 h 1144503"/>
                <a:gd name="connsiteX1539" fmla="*/ 663407 w 841919"/>
                <a:gd name="connsiteY1539" fmla="*/ 351960 h 1144503"/>
                <a:gd name="connsiteX1540" fmla="*/ 665939 w 841919"/>
                <a:gd name="connsiteY1540" fmla="*/ 349428 h 1144503"/>
                <a:gd name="connsiteX1541" fmla="*/ 665939 w 841919"/>
                <a:gd name="connsiteY1541" fmla="*/ 346896 h 1144503"/>
                <a:gd name="connsiteX1542" fmla="*/ 665939 w 841919"/>
                <a:gd name="connsiteY1542" fmla="*/ 344364 h 1144503"/>
                <a:gd name="connsiteX1543" fmla="*/ 665939 w 841919"/>
                <a:gd name="connsiteY1543" fmla="*/ 341832 h 1144503"/>
                <a:gd name="connsiteX1544" fmla="*/ 665939 w 841919"/>
                <a:gd name="connsiteY1544" fmla="*/ 339300 h 1144503"/>
                <a:gd name="connsiteX1545" fmla="*/ 665939 w 841919"/>
                <a:gd name="connsiteY1545" fmla="*/ 339300 h 1144503"/>
                <a:gd name="connsiteX1546" fmla="*/ 668471 w 841919"/>
                <a:gd name="connsiteY1546" fmla="*/ 339300 h 1144503"/>
                <a:gd name="connsiteX1547" fmla="*/ 668471 w 841919"/>
                <a:gd name="connsiteY1547" fmla="*/ 336767 h 1144503"/>
                <a:gd name="connsiteX1548" fmla="*/ 668471 w 841919"/>
                <a:gd name="connsiteY1548" fmla="*/ 334235 h 1144503"/>
                <a:gd name="connsiteX1549" fmla="*/ 668471 w 841919"/>
                <a:gd name="connsiteY1549" fmla="*/ 331703 h 1144503"/>
                <a:gd name="connsiteX1550" fmla="*/ 671003 w 841919"/>
                <a:gd name="connsiteY1550" fmla="*/ 331703 h 1144503"/>
                <a:gd name="connsiteX1551" fmla="*/ 671003 w 841919"/>
                <a:gd name="connsiteY1551" fmla="*/ 329171 h 1144503"/>
                <a:gd name="connsiteX1552" fmla="*/ 673535 w 841919"/>
                <a:gd name="connsiteY1552" fmla="*/ 329171 h 1144503"/>
                <a:gd name="connsiteX1553" fmla="*/ 676068 w 841919"/>
                <a:gd name="connsiteY1553" fmla="*/ 329171 h 1144503"/>
                <a:gd name="connsiteX1554" fmla="*/ 676068 w 841919"/>
                <a:gd name="connsiteY1554" fmla="*/ 331703 h 1144503"/>
                <a:gd name="connsiteX1555" fmla="*/ 678599 w 841919"/>
                <a:gd name="connsiteY1555" fmla="*/ 331703 h 1144503"/>
                <a:gd name="connsiteX1556" fmla="*/ 681132 w 841919"/>
                <a:gd name="connsiteY1556" fmla="*/ 331703 h 1144503"/>
                <a:gd name="connsiteX1557" fmla="*/ 686196 w 841919"/>
                <a:gd name="connsiteY1557" fmla="*/ 322841 h 1144503"/>
                <a:gd name="connsiteX1558" fmla="*/ 686196 w 841919"/>
                <a:gd name="connsiteY1558" fmla="*/ 320309 h 1144503"/>
                <a:gd name="connsiteX1559" fmla="*/ 686196 w 841919"/>
                <a:gd name="connsiteY1559" fmla="*/ 317777 h 1144503"/>
                <a:gd name="connsiteX1560" fmla="*/ 686196 w 841919"/>
                <a:gd name="connsiteY1560" fmla="*/ 315245 h 1144503"/>
                <a:gd name="connsiteX1561" fmla="*/ 686196 w 841919"/>
                <a:gd name="connsiteY1561" fmla="*/ 313979 h 1144503"/>
                <a:gd name="connsiteX1562" fmla="*/ 686196 w 841919"/>
                <a:gd name="connsiteY1562" fmla="*/ 311446 h 1144503"/>
                <a:gd name="connsiteX1563" fmla="*/ 686196 w 841919"/>
                <a:gd name="connsiteY1563" fmla="*/ 308915 h 1144503"/>
                <a:gd name="connsiteX1564" fmla="*/ 686196 w 841919"/>
                <a:gd name="connsiteY1564" fmla="*/ 306382 h 1144503"/>
                <a:gd name="connsiteX1565" fmla="*/ 688728 w 841919"/>
                <a:gd name="connsiteY1565" fmla="*/ 306382 h 1144503"/>
                <a:gd name="connsiteX1566" fmla="*/ 688728 w 841919"/>
                <a:gd name="connsiteY1566" fmla="*/ 303851 h 1144503"/>
                <a:gd name="connsiteX1567" fmla="*/ 691260 w 841919"/>
                <a:gd name="connsiteY1567" fmla="*/ 303851 h 1144503"/>
                <a:gd name="connsiteX1568" fmla="*/ 693792 w 841919"/>
                <a:gd name="connsiteY1568" fmla="*/ 303851 h 1144503"/>
                <a:gd name="connsiteX1569" fmla="*/ 693792 w 841919"/>
                <a:gd name="connsiteY1569" fmla="*/ 301318 h 1144503"/>
                <a:gd name="connsiteX1570" fmla="*/ 696324 w 841919"/>
                <a:gd name="connsiteY1570" fmla="*/ 301318 h 1144503"/>
                <a:gd name="connsiteX1571" fmla="*/ 698856 w 841919"/>
                <a:gd name="connsiteY1571" fmla="*/ 301318 h 1144503"/>
                <a:gd name="connsiteX1572" fmla="*/ 701389 w 841919"/>
                <a:gd name="connsiteY1572" fmla="*/ 301318 h 1144503"/>
                <a:gd name="connsiteX1573" fmla="*/ 703920 w 841919"/>
                <a:gd name="connsiteY1573" fmla="*/ 301318 h 1144503"/>
                <a:gd name="connsiteX1574" fmla="*/ 703920 w 841919"/>
                <a:gd name="connsiteY1574" fmla="*/ 303851 h 1144503"/>
                <a:gd name="connsiteX1575" fmla="*/ 706453 w 841919"/>
                <a:gd name="connsiteY1575" fmla="*/ 303851 h 1144503"/>
                <a:gd name="connsiteX1576" fmla="*/ 706453 w 841919"/>
                <a:gd name="connsiteY1576" fmla="*/ 306382 h 1144503"/>
                <a:gd name="connsiteX1577" fmla="*/ 708984 w 841919"/>
                <a:gd name="connsiteY1577" fmla="*/ 308915 h 1144503"/>
                <a:gd name="connsiteX1578" fmla="*/ 708984 w 841919"/>
                <a:gd name="connsiteY1578" fmla="*/ 311446 h 1144503"/>
                <a:gd name="connsiteX1579" fmla="*/ 708984 w 841919"/>
                <a:gd name="connsiteY1579" fmla="*/ 313979 h 1144503"/>
                <a:gd name="connsiteX1580" fmla="*/ 708984 w 841919"/>
                <a:gd name="connsiteY1580" fmla="*/ 316511 h 1144503"/>
                <a:gd name="connsiteX1581" fmla="*/ 706453 w 841919"/>
                <a:gd name="connsiteY1581" fmla="*/ 316511 h 1144503"/>
                <a:gd name="connsiteX1582" fmla="*/ 701389 w 841919"/>
                <a:gd name="connsiteY1582" fmla="*/ 321575 h 1144503"/>
                <a:gd name="connsiteX1583" fmla="*/ 698856 w 841919"/>
                <a:gd name="connsiteY1583" fmla="*/ 324107 h 1144503"/>
                <a:gd name="connsiteX1584" fmla="*/ 696324 w 841919"/>
                <a:gd name="connsiteY1584" fmla="*/ 326639 h 1144503"/>
                <a:gd name="connsiteX1585" fmla="*/ 696324 w 841919"/>
                <a:gd name="connsiteY1585" fmla="*/ 329171 h 1144503"/>
                <a:gd name="connsiteX1586" fmla="*/ 696324 w 841919"/>
                <a:gd name="connsiteY1586" fmla="*/ 331703 h 1144503"/>
                <a:gd name="connsiteX1587" fmla="*/ 693792 w 841919"/>
                <a:gd name="connsiteY1587" fmla="*/ 331703 h 1144503"/>
                <a:gd name="connsiteX1588" fmla="*/ 693792 w 841919"/>
                <a:gd name="connsiteY1588" fmla="*/ 332969 h 1144503"/>
                <a:gd name="connsiteX1589" fmla="*/ 429189 w 841919"/>
                <a:gd name="connsiteY1589" fmla="*/ 755828 h 1144503"/>
                <a:gd name="connsiteX1590" fmla="*/ 426657 w 841919"/>
                <a:gd name="connsiteY1590" fmla="*/ 758360 h 1144503"/>
                <a:gd name="connsiteX1591" fmla="*/ 424125 w 841919"/>
                <a:gd name="connsiteY1591" fmla="*/ 758360 h 1144503"/>
                <a:gd name="connsiteX1592" fmla="*/ 421593 w 841919"/>
                <a:gd name="connsiteY1592" fmla="*/ 760892 h 1144503"/>
                <a:gd name="connsiteX1593" fmla="*/ 420327 w 841919"/>
                <a:gd name="connsiteY1593" fmla="*/ 760892 h 1144503"/>
                <a:gd name="connsiteX1594" fmla="*/ 420327 w 841919"/>
                <a:gd name="connsiteY1594" fmla="*/ 763424 h 1144503"/>
                <a:gd name="connsiteX1595" fmla="*/ 417794 w 841919"/>
                <a:gd name="connsiteY1595" fmla="*/ 765956 h 1144503"/>
                <a:gd name="connsiteX1596" fmla="*/ 417794 w 841919"/>
                <a:gd name="connsiteY1596" fmla="*/ 768488 h 1144503"/>
                <a:gd name="connsiteX1597" fmla="*/ 417794 w 841919"/>
                <a:gd name="connsiteY1597" fmla="*/ 771021 h 1144503"/>
                <a:gd name="connsiteX1598" fmla="*/ 417794 w 841919"/>
                <a:gd name="connsiteY1598" fmla="*/ 773552 h 1144503"/>
                <a:gd name="connsiteX1599" fmla="*/ 417794 w 841919"/>
                <a:gd name="connsiteY1599" fmla="*/ 776085 h 1144503"/>
                <a:gd name="connsiteX1600" fmla="*/ 417794 w 841919"/>
                <a:gd name="connsiteY1600" fmla="*/ 778617 h 1144503"/>
                <a:gd name="connsiteX1601" fmla="*/ 420327 w 841919"/>
                <a:gd name="connsiteY1601" fmla="*/ 778617 h 1144503"/>
                <a:gd name="connsiteX1602" fmla="*/ 420327 w 841919"/>
                <a:gd name="connsiteY1602" fmla="*/ 781149 h 1144503"/>
                <a:gd name="connsiteX1603" fmla="*/ 422859 w 841919"/>
                <a:gd name="connsiteY1603" fmla="*/ 781149 h 1144503"/>
                <a:gd name="connsiteX1604" fmla="*/ 422859 w 841919"/>
                <a:gd name="connsiteY1604" fmla="*/ 783681 h 1144503"/>
                <a:gd name="connsiteX1605" fmla="*/ 425391 w 841919"/>
                <a:gd name="connsiteY1605" fmla="*/ 783681 h 1144503"/>
                <a:gd name="connsiteX1606" fmla="*/ 427923 w 841919"/>
                <a:gd name="connsiteY1606" fmla="*/ 783681 h 1144503"/>
                <a:gd name="connsiteX1607" fmla="*/ 430455 w 841919"/>
                <a:gd name="connsiteY1607" fmla="*/ 783681 h 1144503"/>
                <a:gd name="connsiteX1608" fmla="*/ 432987 w 841919"/>
                <a:gd name="connsiteY1608" fmla="*/ 783681 h 1144503"/>
                <a:gd name="connsiteX1609" fmla="*/ 435519 w 841919"/>
                <a:gd name="connsiteY1609" fmla="*/ 786213 h 1144503"/>
                <a:gd name="connsiteX1610" fmla="*/ 438051 w 841919"/>
                <a:gd name="connsiteY1610" fmla="*/ 786213 h 1144503"/>
                <a:gd name="connsiteX1611" fmla="*/ 440583 w 841919"/>
                <a:gd name="connsiteY1611" fmla="*/ 786213 h 1144503"/>
                <a:gd name="connsiteX1612" fmla="*/ 443115 w 841919"/>
                <a:gd name="connsiteY1612" fmla="*/ 783681 h 1144503"/>
                <a:gd name="connsiteX1613" fmla="*/ 445648 w 841919"/>
                <a:gd name="connsiteY1613" fmla="*/ 783681 h 1144503"/>
                <a:gd name="connsiteX1614" fmla="*/ 448180 w 841919"/>
                <a:gd name="connsiteY1614" fmla="*/ 781149 h 1144503"/>
                <a:gd name="connsiteX1615" fmla="*/ 450712 w 841919"/>
                <a:gd name="connsiteY1615" fmla="*/ 778617 h 1144503"/>
                <a:gd name="connsiteX1616" fmla="*/ 450712 w 841919"/>
                <a:gd name="connsiteY1616" fmla="*/ 776085 h 1144503"/>
                <a:gd name="connsiteX1617" fmla="*/ 453244 w 841919"/>
                <a:gd name="connsiteY1617" fmla="*/ 776085 h 1144503"/>
                <a:gd name="connsiteX1618" fmla="*/ 453244 w 841919"/>
                <a:gd name="connsiteY1618" fmla="*/ 773552 h 1144503"/>
                <a:gd name="connsiteX1619" fmla="*/ 453244 w 841919"/>
                <a:gd name="connsiteY1619" fmla="*/ 771021 h 1144503"/>
                <a:gd name="connsiteX1620" fmla="*/ 453244 w 841919"/>
                <a:gd name="connsiteY1620" fmla="*/ 768488 h 1144503"/>
                <a:gd name="connsiteX1621" fmla="*/ 455776 w 841919"/>
                <a:gd name="connsiteY1621" fmla="*/ 765956 h 1144503"/>
                <a:gd name="connsiteX1622" fmla="*/ 455776 w 841919"/>
                <a:gd name="connsiteY1622" fmla="*/ 763424 h 1144503"/>
                <a:gd name="connsiteX1623" fmla="*/ 455776 w 841919"/>
                <a:gd name="connsiteY1623" fmla="*/ 760892 h 1144503"/>
                <a:gd name="connsiteX1624" fmla="*/ 455776 w 841919"/>
                <a:gd name="connsiteY1624" fmla="*/ 757094 h 1144503"/>
                <a:gd name="connsiteX1625" fmla="*/ 453244 w 841919"/>
                <a:gd name="connsiteY1625" fmla="*/ 754562 h 1144503"/>
                <a:gd name="connsiteX1626" fmla="*/ 453244 w 841919"/>
                <a:gd name="connsiteY1626" fmla="*/ 752030 h 1144503"/>
                <a:gd name="connsiteX1627" fmla="*/ 450712 w 841919"/>
                <a:gd name="connsiteY1627" fmla="*/ 752030 h 1144503"/>
                <a:gd name="connsiteX1628" fmla="*/ 450712 w 841919"/>
                <a:gd name="connsiteY1628" fmla="*/ 749498 h 1144503"/>
                <a:gd name="connsiteX1629" fmla="*/ 445648 w 841919"/>
                <a:gd name="connsiteY1629" fmla="*/ 749498 h 1144503"/>
                <a:gd name="connsiteX1630" fmla="*/ 443115 w 841919"/>
                <a:gd name="connsiteY1630" fmla="*/ 749498 h 1144503"/>
                <a:gd name="connsiteX1631" fmla="*/ 443115 w 841919"/>
                <a:gd name="connsiteY1631" fmla="*/ 746966 h 1144503"/>
                <a:gd name="connsiteX1632" fmla="*/ 440583 w 841919"/>
                <a:gd name="connsiteY1632" fmla="*/ 746966 h 1144503"/>
                <a:gd name="connsiteX1633" fmla="*/ 438051 w 841919"/>
                <a:gd name="connsiteY1633" fmla="*/ 746966 h 1144503"/>
                <a:gd name="connsiteX1634" fmla="*/ 435519 w 841919"/>
                <a:gd name="connsiteY1634" fmla="*/ 746966 h 1144503"/>
                <a:gd name="connsiteX1635" fmla="*/ 432987 w 841919"/>
                <a:gd name="connsiteY1635" fmla="*/ 746966 h 1144503"/>
                <a:gd name="connsiteX1636" fmla="*/ 430455 w 841919"/>
                <a:gd name="connsiteY1636" fmla="*/ 749498 h 1144503"/>
                <a:gd name="connsiteX1637" fmla="*/ 430455 w 841919"/>
                <a:gd name="connsiteY1637" fmla="*/ 752030 h 1144503"/>
                <a:gd name="connsiteX1638" fmla="*/ 429189 w 841919"/>
                <a:gd name="connsiteY1638" fmla="*/ 755828 h 1144503"/>
                <a:gd name="connsiteX1639" fmla="*/ 727975 w 841919"/>
                <a:gd name="connsiteY1639" fmla="*/ 81027 h 1144503"/>
                <a:gd name="connsiteX1640" fmla="*/ 730507 w 841919"/>
                <a:gd name="connsiteY1640" fmla="*/ 81027 h 1144503"/>
                <a:gd name="connsiteX1641" fmla="*/ 733040 w 841919"/>
                <a:gd name="connsiteY1641" fmla="*/ 81027 h 1144503"/>
                <a:gd name="connsiteX1642" fmla="*/ 733040 w 841919"/>
                <a:gd name="connsiteY1642" fmla="*/ 83559 h 1144503"/>
                <a:gd name="connsiteX1643" fmla="*/ 735571 w 841919"/>
                <a:gd name="connsiteY1643" fmla="*/ 86091 h 1144503"/>
                <a:gd name="connsiteX1644" fmla="*/ 738104 w 841919"/>
                <a:gd name="connsiteY1644" fmla="*/ 88623 h 1144503"/>
                <a:gd name="connsiteX1645" fmla="*/ 740636 w 841919"/>
                <a:gd name="connsiteY1645" fmla="*/ 93687 h 1144503"/>
                <a:gd name="connsiteX1646" fmla="*/ 743168 w 841919"/>
                <a:gd name="connsiteY1646" fmla="*/ 100017 h 1144503"/>
                <a:gd name="connsiteX1647" fmla="*/ 743168 w 841919"/>
                <a:gd name="connsiteY1647" fmla="*/ 105081 h 1144503"/>
                <a:gd name="connsiteX1648" fmla="*/ 743168 w 841919"/>
                <a:gd name="connsiteY1648" fmla="*/ 107614 h 1144503"/>
                <a:gd name="connsiteX1649" fmla="*/ 743168 w 841919"/>
                <a:gd name="connsiteY1649" fmla="*/ 110146 h 1144503"/>
                <a:gd name="connsiteX1650" fmla="*/ 745700 w 841919"/>
                <a:gd name="connsiteY1650" fmla="*/ 116476 h 1144503"/>
                <a:gd name="connsiteX1651" fmla="*/ 745700 w 841919"/>
                <a:gd name="connsiteY1651" fmla="*/ 119008 h 1144503"/>
                <a:gd name="connsiteX1652" fmla="*/ 748232 w 841919"/>
                <a:gd name="connsiteY1652" fmla="*/ 124072 h 1144503"/>
                <a:gd name="connsiteX1653" fmla="*/ 748232 w 841919"/>
                <a:gd name="connsiteY1653" fmla="*/ 129136 h 1144503"/>
                <a:gd name="connsiteX1654" fmla="*/ 748232 w 841919"/>
                <a:gd name="connsiteY1654" fmla="*/ 131668 h 1144503"/>
                <a:gd name="connsiteX1655" fmla="*/ 750764 w 841919"/>
                <a:gd name="connsiteY1655" fmla="*/ 137999 h 1144503"/>
                <a:gd name="connsiteX1656" fmla="*/ 753296 w 841919"/>
                <a:gd name="connsiteY1656" fmla="*/ 140531 h 1144503"/>
                <a:gd name="connsiteX1657" fmla="*/ 753296 w 841919"/>
                <a:gd name="connsiteY1657" fmla="*/ 143063 h 1144503"/>
                <a:gd name="connsiteX1658" fmla="*/ 753296 w 841919"/>
                <a:gd name="connsiteY1658" fmla="*/ 145595 h 1144503"/>
                <a:gd name="connsiteX1659" fmla="*/ 753296 w 841919"/>
                <a:gd name="connsiteY1659" fmla="*/ 148127 h 1144503"/>
                <a:gd name="connsiteX1660" fmla="*/ 753296 w 841919"/>
                <a:gd name="connsiteY1660" fmla="*/ 150659 h 1144503"/>
                <a:gd name="connsiteX1661" fmla="*/ 755828 w 841919"/>
                <a:gd name="connsiteY1661" fmla="*/ 159521 h 1144503"/>
                <a:gd name="connsiteX1662" fmla="*/ 755828 w 841919"/>
                <a:gd name="connsiteY1662" fmla="*/ 162053 h 1144503"/>
                <a:gd name="connsiteX1663" fmla="*/ 758360 w 841919"/>
                <a:gd name="connsiteY1663" fmla="*/ 164586 h 1144503"/>
                <a:gd name="connsiteX1664" fmla="*/ 755828 w 841919"/>
                <a:gd name="connsiteY1664" fmla="*/ 167118 h 1144503"/>
                <a:gd name="connsiteX1665" fmla="*/ 755828 w 841919"/>
                <a:gd name="connsiteY1665" fmla="*/ 169650 h 1144503"/>
                <a:gd name="connsiteX1666" fmla="*/ 758360 w 841919"/>
                <a:gd name="connsiteY1666" fmla="*/ 172182 h 1144503"/>
                <a:gd name="connsiteX1667" fmla="*/ 758360 w 841919"/>
                <a:gd name="connsiteY1667" fmla="*/ 178512 h 1144503"/>
                <a:gd name="connsiteX1668" fmla="*/ 758360 w 841919"/>
                <a:gd name="connsiteY1668" fmla="*/ 181044 h 1144503"/>
                <a:gd name="connsiteX1669" fmla="*/ 758360 w 841919"/>
                <a:gd name="connsiteY1669" fmla="*/ 186108 h 1144503"/>
                <a:gd name="connsiteX1670" fmla="*/ 758360 w 841919"/>
                <a:gd name="connsiteY1670" fmla="*/ 191172 h 1144503"/>
                <a:gd name="connsiteX1671" fmla="*/ 758360 w 841919"/>
                <a:gd name="connsiteY1671" fmla="*/ 193705 h 1144503"/>
                <a:gd name="connsiteX1672" fmla="*/ 755828 w 841919"/>
                <a:gd name="connsiteY1672" fmla="*/ 193705 h 1144503"/>
                <a:gd name="connsiteX1673" fmla="*/ 755828 w 841919"/>
                <a:gd name="connsiteY1673" fmla="*/ 196237 h 1144503"/>
                <a:gd name="connsiteX1674" fmla="*/ 755828 w 841919"/>
                <a:gd name="connsiteY1674" fmla="*/ 198769 h 1144503"/>
                <a:gd name="connsiteX1675" fmla="*/ 755828 w 841919"/>
                <a:gd name="connsiteY1675" fmla="*/ 201301 h 1144503"/>
                <a:gd name="connsiteX1676" fmla="*/ 755828 w 841919"/>
                <a:gd name="connsiteY1676" fmla="*/ 203833 h 1144503"/>
                <a:gd name="connsiteX1677" fmla="*/ 758360 w 841919"/>
                <a:gd name="connsiteY1677" fmla="*/ 203833 h 1144503"/>
                <a:gd name="connsiteX1678" fmla="*/ 758360 w 841919"/>
                <a:gd name="connsiteY1678" fmla="*/ 206365 h 1144503"/>
                <a:gd name="connsiteX1679" fmla="*/ 755828 w 841919"/>
                <a:gd name="connsiteY1679" fmla="*/ 208897 h 1144503"/>
                <a:gd name="connsiteX1680" fmla="*/ 755828 w 841919"/>
                <a:gd name="connsiteY1680" fmla="*/ 211429 h 1144503"/>
                <a:gd name="connsiteX1681" fmla="*/ 755828 w 841919"/>
                <a:gd name="connsiteY1681" fmla="*/ 213961 h 1144503"/>
                <a:gd name="connsiteX1682" fmla="*/ 753296 w 841919"/>
                <a:gd name="connsiteY1682" fmla="*/ 219025 h 1144503"/>
                <a:gd name="connsiteX1683" fmla="*/ 753296 w 841919"/>
                <a:gd name="connsiteY1683" fmla="*/ 225356 h 1144503"/>
                <a:gd name="connsiteX1684" fmla="*/ 748232 w 841919"/>
                <a:gd name="connsiteY1684" fmla="*/ 236750 h 1144503"/>
                <a:gd name="connsiteX1685" fmla="*/ 748232 w 841919"/>
                <a:gd name="connsiteY1685" fmla="*/ 239282 h 1144503"/>
                <a:gd name="connsiteX1686" fmla="*/ 748232 w 841919"/>
                <a:gd name="connsiteY1686" fmla="*/ 244346 h 1144503"/>
                <a:gd name="connsiteX1687" fmla="*/ 745700 w 841919"/>
                <a:gd name="connsiteY1687" fmla="*/ 246879 h 1144503"/>
                <a:gd name="connsiteX1688" fmla="*/ 745700 w 841919"/>
                <a:gd name="connsiteY1688" fmla="*/ 249410 h 1144503"/>
                <a:gd name="connsiteX1689" fmla="*/ 745700 w 841919"/>
                <a:gd name="connsiteY1689" fmla="*/ 251943 h 1144503"/>
                <a:gd name="connsiteX1690" fmla="*/ 745700 w 841919"/>
                <a:gd name="connsiteY1690" fmla="*/ 254474 h 1144503"/>
                <a:gd name="connsiteX1691" fmla="*/ 743168 w 841919"/>
                <a:gd name="connsiteY1691" fmla="*/ 254474 h 1144503"/>
                <a:gd name="connsiteX1692" fmla="*/ 743168 w 841919"/>
                <a:gd name="connsiteY1692" fmla="*/ 257007 h 1144503"/>
                <a:gd name="connsiteX1693" fmla="*/ 740636 w 841919"/>
                <a:gd name="connsiteY1693" fmla="*/ 259539 h 1144503"/>
                <a:gd name="connsiteX1694" fmla="*/ 740636 w 841919"/>
                <a:gd name="connsiteY1694" fmla="*/ 262071 h 1144503"/>
                <a:gd name="connsiteX1695" fmla="*/ 738104 w 841919"/>
                <a:gd name="connsiteY1695" fmla="*/ 264603 h 1144503"/>
                <a:gd name="connsiteX1696" fmla="*/ 738104 w 841919"/>
                <a:gd name="connsiteY1696" fmla="*/ 267135 h 1144503"/>
                <a:gd name="connsiteX1697" fmla="*/ 735571 w 841919"/>
                <a:gd name="connsiteY1697" fmla="*/ 269667 h 1144503"/>
                <a:gd name="connsiteX1698" fmla="*/ 727975 w 841919"/>
                <a:gd name="connsiteY1698" fmla="*/ 278530 h 1144503"/>
                <a:gd name="connsiteX1699" fmla="*/ 727975 w 841919"/>
                <a:gd name="connsiteY1699" fmla="*/ 281061 h 1144503"/>
                <a:gd name="connsiteX1700" fmla="*/ 722911 w 841919"/>
                <a:gd name="connsiteY1700" fmla="*/ 286126 h 1144503"/>
                <a:gd name="connsiteX1701" fmla="*/ 720379 w 841919"/>
                <a:gd name="connsiteY1701" fmla="*/ 288658 h 1144503"/>
                <a:gd name="connsiteX1702" fmla="*/ 720379 w 841919"/>
                <a:gd name="connsiteY1702" fmla="*/ 291190 h 1144503"/>
                <a:gd name="connsiteX1703" fmla="*/ 717847 w 841919"/>
                <a:gd name="connsiteY1703" fmla="*/ 293722 h 1144503"/>
                <a:gd name="connsiteX1704" fmla="*/ 712783 w 841919"/>
                <a:gd name="connsiteY1704" fmla="*/ 302584 h 1144503"/>
                <a:gd name="connsiteX1705" fmla="*/ 712783 w 841919"/>
                <a:gd name="connsiteY1705" fmla="*/ 305116 h 1144503"/>
                <a:gd name="connsiteX1706" fmla="*/ 712783 w 841919"/>
                <a:gd name="connsiteY1706" fmla="*/ 302584 h 1144503"/>
                <a:gd name="connsiteX1707" fmla="*/ 711517 w 841919"/>
                <a:gd name="connsiteY1707" fmla="*/ 302584 h 1144503"/>
                <a:gd name="connsiteX1708" fmla="*/ 711517 w 841919"/>
                <a:gd name="connsiteY1708" fmla="*/ 300052 h 1144503"/>
                <a:gd name="connsiteX1709" fmla="*/ 711517 w 841919"/>
                <a:gd name="connsiteY1709" fmla="*/ 288658 h 1144503"/>
                <a:gd name="connsiteX1710" fmla="*/ 711517 w 841919"/>
                <a:gd name="connsiteY1710" fmla="*/ 286126 h 1144503"/>
                <a:gd name="connsiteX1711" fmla="*/ 708984 w 841919"/>
                <a:gd name="connsiteY1711" fmla="*/ 286126 h 1144503"/>
                <a:gd name="connsiteX1712" fmla="*/ 706453 w 841919"/>
                <a:gd name="connsiteY1712" fmla="*/ 283594 h 1144503"/>
                <a:gd name="connsiteX1713" fmla="*/ 706453 w 841919"/>
                <a:gd name="connsiteY1713" fmla="*/ 281061 h 1144503"/>
                <a:gd name="connsiteX1714" fmla="*/ 706453 w 841919"/>
                <a:gd name="connsiteY1714" fmla="*/ 278530 h 1144503"/>
                <a:gd name="connsiteX1715" fmla="*/ 703920 w 841919"/>
                <a:gd name="connsiteY1715" fmla="*/ 278530 h 1144503"/>
                <a:gd name="connsiteX1716" fmla="*/ 703920 w 841919"/>
                <a:gd name="connsiteY1716" fmla="*/ 275997 h 1144503"/>
                <a:gd name="connsiteX1717" fmla="*/ 703920 w 841919"/>
                <a:gd name="connsiteY1717" fmla="*/ 273465 h 1144503"/>
                <a:gd name="connsiteX1718" fmla="*/ 703920 w 841919"/>
                <a:gd name="connsiteY1718" fmla="*/ 270933 h 1144503"/>
                <a:gd name="connsiteX1719" fmla="*/ 701389 w 841919"/>
                <a:gd name="connsiteY1719" fmla="*/ 270933 h 1144503"/>
                <a:gd name="connsiteX1720" fmla="*/ 701389 w 841919"/>
                <a:gd name="connsiteY1720" fmla="*/ 268401 h 1144503"/>
                <a:gd name="connsiteX1721" fmla="*/ 698856 w 841919"/>
                <a:gd name="connsiteY1721" fmla="*/ 265869 h 1144503"/>
                <a:gd name="connsiteX1722" fmla="*/ 698856 w 841919"/>
                <a:gd name="connsiteY1722" fmla="*/ 263337 h 1144503"/>
                <a:gd name="connsiteX1723" fmla="*/ 698856 w 841919"/>
                <a:gd name="connsiteY1723" fmla="*/ 263337 h 1144503"/>
                <a:gd name="connsiteX1724" fmla="*/ 698856 w 841919"/>
                <a:gd name="connsiteY1724" fmla="*/ 260805 h 1144503"/>
                <a:gd name="connsiteX1725" fmla="*/ 698856 w 841919"/>
                <a:gd name="connsiteY1725" fmla="*/ 258273 h 1144503"/>
                <a:gd name="connsiteX1726" fmla="*/ 698856 w 841919"/>
                <a:gd name="connsiteY1726" fmla="*/ 255741 h 1144503"/>
                <a:gd name="connsiteX1727" fmla="*/ 696324 w 841919"/>
                <a:gd name="connsiteY1727" fmla="*/ 253209 h 1144503"/>
                <a:gd name="connsiteX1728" fmla="*/ 696324 w 841919"/>
                <a:gd name="connsiteY1728" fmla="*/ 250677 h 1144503"/>
                <a:gd name="connsiteX1729" fmla="*/ 693792 w 841919"/>
                <a:gd name="connsiteY1729" fmla="*/ 250677 h 1144503"/>
                <a:gd name="connsiteX1730" fmla="*/ 693792 w 841919"/>
                <a:gd name="connsiteY1730" fmla="*/ 248144 h 1144503"/>
                <a:gd name="connsiteX1731" fmla="*/ 693792 w 841919"/>
                <a:gd name="connsiteY1731" fmla="*/ 245612 h 1144503"/>
                <a:gd name="connsiteX1732" fmla="*/ 693792 w 841919"/>
                <a:gd name="connsiteY1732" fmla="*/ 243080 h 1144503"/>
                <a:gd name="connsiteX1733" fmla="*/ 693792 w 841919"/>
                <a:gd name="connsiteY1733" fmla="*/ 240548 h 1144503"/>
                <a:gd name="connsiteX1734" fmla="*/ 693792 w 841919"/>
                <a:gd name="connsiteY1734" fmla="*/ 238016 h 1144503"/>
                <a:gd name="connsiteX1735" fmla="*/ 696324 w 841919"/>
                <a:gd name="connsiteY1735" fmla="*/ 238016 h 1144503"/>
                <a:gd name="connsiteX1736" fmla="*/ 696324 w 841919"/>
                <a:gd name="connsiteY1736" fmla="*/ 238016 h 1144503"/>
                <a:gd name="connsiteX1737" fmla="*/ 698856 w 841919"/>
                <a:gd name="connsiteY1737" fmla="*/ 238016 h 1144503"/>
                <a:gd name="connsiteX1738" fmla="*/ 698856 w 841919"/>
                <a:gd name="connsiteY1738" fmla="*/ 235484 h 1144503"/>
                <a:gd name="connsiteX1739" fmla="*/ 701389 w 841919"/>
                <a:gd name="connsiteY1739" fmla="*/ 235484 h 1144503"/>
                <a:gd name="connsiteX1740" fmla="*/ 703920 w 841919"/>
                <a:gd name="connsiteY1740" fmla="*/ 232952 h 1144503"/>
                <a:gd name="connsiteX1741" fmla="*/ 706453 w 841919"/>
                <a:gd name="connsiteY1741" fmla="*/ 232952 h 1144503"/>
                <a:gd name="connsiteX1742" fmla="*/ 706453 w 841919"/>
                <a:gd name="connsiteY1742" fmla="*/ 230420 h 1144503"/>
                <a:gd name="connsiteX1743" fmla="*/ 708984 w 841919"/>
                <a:gd name="connsiteY1743" fmla="*/ 227888 h 1144503"/>
                <a:gd name="connsiteX1744" fmla="*/ 711517 w 841919"/>
                <a:gd name="connsiteY1744" fmla="*/ 225356 h 1144503"/>
                <a:gd name="connsiteX1745" fmla="*/ 714049 w 841919"/>
                <a:gd name="connsiteY1745" fmla="*/ 225356 h 1144503"/>
                <a:gd name="connsiteX1746" fmla="*/ 714049 w 841919"/>
                <a:gd name="connsiteY1746" fmla="*/ 222823 h 1144503"/>
                <a:gd name="connsiteX1747" fmla="*/ 716581 w 841919"/>
                <a:gd name="connsiteY1747" fmla="*/ 222823 h 1144503"/>
                <a:gd name="connsiteX1748" fmla="*/ 716581 w 841919"/>
                <a:gd name="connsiteY1748" fmla="*/ 220292 h 1144503"/>
                <a:gd name="connsiteX1749" fmla="*/ 716581 w 841919"/>
                <a:gd name="connsiteY1749" fmla="*/ 217759 h 1144503"/>
                <a:gd name="connsiteX1750" fmla="*/ 719113 w 841919"/>
                <a:gd name="connsiteY1750" fmla="*/ 217759 h 1144503"/>
                <a:gd name="connsiteX1751" fmla="*/ 719113 w 841919"/>
                <a:gd name="connsiteY1751" fmla="*/ 215227 h 1144503"/>
                <a:gd name="connsiteX1752" fmla="*/ 716581 w 841919"/>
                <a:gd name="connsiteY1752" fmla="*/ 215227 h 1144503"/>
                <a:gd name="connsiteX1753" fmla="*/ 716581 w 841919"/>
                <a:gd name="connsiteY1753" fmla="*/ 212695 h 1144503"/>
                <a:gd name="connsiteX1754" fmla="*/ 719113 w 841919"/>
                <a:gd name="connsiteY1754" fmla="*/ 210163 h 1144503"/>
                <a:gd name="connsiteX1755" fmla="*/ 719113 w 841919"/>
                <a:gd name="connsiteY1755" fmla="*/ 207631 h 1144503"/>
                <a:gd name="connsiteX1756" fmla="*/ 721645 w 841919"/>
                <a:gd name="connsiteY1756" fmla="*/ 205099 h 1144503"/>
                <a:gd name="connsiteX1757" fmla="*/ 724177 w 841919"/>
                <a:gd name="connsiteY1757" fmla="*/ 205099 h 1144503"/>
                <a:gd name="connsiteX1758" fmla="*/ 726709 w 841919"/>
                <a:gd name="connsiteY1758" fmla="*/ 205099 h 1144503"/>
                <a:gd name="connsiteX1759" fmla="*/ 729241 w 841919"/>
                <a:gd name="connsiteY1759" fmla="*/ 202567 h 1144503"/>
                <a:gd name="connsiteX1760" fmla="*/ 731773 w 841919"/>
                <a:gd name="connsiteY1760" fmla="*/ 200035 h 1144503"/>
                <a:gd name="connsiteX1761" fmla="*/ 731773 w 841919"/>
                <a:gd name="connsiteY1761" fmla="*/ 197503 h 1144503"/>
                <a:gd name="connsiteX1762" fmla="*/ 734305 w 841919"/>
                <a:gd name="connsiteY1762" fmla="*/ 197503 h 1144503"/>
                <a:gd name="connsiteX1763" fmla="*/ 734305 w 841919"/>
                <a:gd name="connsiteY1763" fmla="*/ 194971 h 1144503"/>
                <a:gd name="connsiteX1764" fmla="*/ 734305 w 841919"/>
                <a:gd name="connsiteY1764" fmla="*/ 192438 h 1144503"/>
                <a:gd name="connsiteX1765" fmla="*/ 734305 w 841919"/>
                <a:gd name="connsiteY1765" fmla="*/ 189907 h 1144503"/>
                <a:gd name="connsiteX1766" fmla="*/ 736838 w 841919"/>
                <a:gd name="connsiteY1766" fmla="*/ 189907 h 1144503"/>
                <a:gd name="connsiteX1767" fmla="*/ 736838 w 841919"/>
                <a:gd name="connsiteY1767" fmla="*/ 187374 h 1144503"/>
                <a:gd name="connsiteX1768" fmla="*/ 736838 w 841919"/>
                <a:gd name="connsiteY1768" fmla="*/ 184842 h 1144503"/>
                <a:gd name="connsiteX1769" fmla="*/ 736838 w 841919"/>
                <a:gd name="connsiteY1769" fmla="*/ 187374 h 1144503"/>
                <a:gd name="connsiteX1770" fmla="*/ 736838 w 841919"/>
                <a:gd name="connsiteY1770" fmla="*/ 184842 h 1144503"/>
                <a:gd name="connsiteX1771" fmla="*/ 734305 w 841919"/>
                <a:gd name="connsiteY1771" fmla="*/ 182310 h 1144503"/>
                <a:gd name="connsiteX1772" fmla="*/ 734305 w 841919"/>
                <a:gd name="connsiteY1772" fmla="*/ 179778 h 1144503"/>
                <a:gd name="connsiteX1773" fmla="*/ 734305 w 841919"/>
                <a:gd name="connsiteY1773" fmla="*/ 177246 h 1144503"/>
                <a:gd name="connsiteX1774" fmla="*/ 734305 w 841919"/>
                <a:gd name="connsiteY1774" fmla="*/ 174714 h 1144503"/>
                <a:gd name="connsiteX1775" fmla="*/ 734305 w 841919"/>
                <a:gd name="connsiteY1775" fmla="*/ 172182 h 1144503"/>
                <a:gd name="connsiteX1776" fmla="*/ 736838 w 841919"/>
                <a:gd name="connsiteY1776" fmla="*/ 172182 h 1144503"/>
                <a:gd name="connsiteX1777" fmla="*/ 736838 w 841919"/>
                <a:gd name="connsiteY1777" fmla="*/ 169650 h 1144503"/>
                <a:gd name="connsiteX1778" fmla="*/ 739370 w 841919"/>
                <a:gd name="connsiteY1778" fmla="*/ 169650 h 1144503"/>
                <a:gd name="connsiteX1779" fmla="*/ 739370 w 841919"/>
                <a:gd name="connsiteY1779" fmla="*/ 167118 h 1144503"/>
                <a:gd name="connsiteX1780" fmla="*/ 741902 w 841919"/>
                <a:gd name="connsiteY1780" fmla="*/ 167118 h 1144503"/>
                <a:gd name="connsiteX1781" fmla="*/ 741902 w 841919"/>
                <a:gd name="connsiteY1781" fmla="*/ 164586 h 1144503"/>
                <a:gd name="connsiteX1782" fmla="*/ 741902 w 841919"/>
                <a:gd name="connsiteY1782" fmla="*/ 162053 h 1144503"/>
                <a:gd name="connsiteX1783" fmla="*/ 741902 w 841919"/>
                <a:gd name="connsiteY1783" fmla="*/ 162053 h 1144503"/>
                <a:gd name="connsiteX1784" fmla="*/ 741902 w 841919"/>
                <a:gd name="connsiteY1784" fmla="*/ 159521 h 1144503"/>
                <a:gd name="connsiteX1785" fmla="*/ 739370 w 841919"/>
                <a:gd name="connsiteY1785" fmla="*/ 159521 h 1144503"/>
                <a:gd name="connsiteX1786" fmla="*/ 739370 w 841919"/>
                <a:gd name="connsiteY1786" fmla="*/ 156989 h 1144503"/>
                <a:gd name="connsiteX1787" fmla="*/ 739370 w 841919"/>
                <a:gd name="connsiteY1787" fmla="*/ 154457 h 1144503"/>
                <a:gd name="connsiteX1788" fmla="*/ 741902 w 841919"/>
                <a:gd name="connsiteY1788" fmla="*/ 151925 h 1144503"/>
                <a:gd name="connsiteX1789" fmla="*/ 741902 w 841919"/>
                <a:gd name="connsiteY1789" fmla="*/ 149393 h 1144503"/>
                <a:gd name="connsiteX1790" fmla="*/ 741902 w 841919"/>
                <a:gd name="connsiteY1790" fmla="*/ 146861 h 1144503"/>
                <a:gd name="connsiteX1791" fmla="*/ 741902 w 841919"/>
                <a:gd name="connsiteY1791" fmla="*/ 144329 h 1144503"/>
                <a:gd name="connsiteX1792" fmla="*/ 741902 w 841919"/>
                <a:gd name="connsiteY1792" fmla="*/ 141797 h 1144503"/>
                <a:gd name="connsiteX1793" fmla="*/ 741902 w 841919"/>
                <a:gd name="connsiteY1793" fmla="*/ 139265 h 1144503"/>
                <a:gd name="connsiteX1794" fmla="*/ 739370 w 841919"/>
                <a:gd name="connsiteY1794" fmla="*/ 139265 h 1144503"/>
                <a:gd name="connsiteX1795" fmla="*/ 739370 w 841919"/>
                <a:gd name="connsiteY1795" fmla="*/ 136733 h 1144503"/>
                <a:gd name="connsiteX1796" fmla="*/ 739370 w 841919"/>
                <a:gd name="connsiteY1796" fmla="*/ 136733 h 1144503"/>
                <a:gd name="connsiteX1797" fmla="*/ 739370 w 841919"/>
                <a:gd name="connsiteY1797" fmla="*/ 134200 h 1144503"/>
                <a:gd name="connsiteX1798" fmla="*/ 739370 w 841919"/>
                <a:gd name="connsiteY1798" fmla="*/ 131668 h 1144503"/>
                <a:gd name="connsiteX1799" fmla="*/ 739370 w 841919"/>
                <a:gd name="connsiteY1799" fmla="*/ 129136 h 1144503"/>
                <a:gd name="connsiteX1800" fmla="*/ 739370 w 841919"/>
                <a:gd name="connsiteY1800" fmla="*/ 126604 h 1144503"/>
                <a:gd name="connsiteX1801" fmla="*/ 736838 w 841919"/>
                <a:gd name="connsiteY1801" fmla="*/ 126604 h 1144503"/>
                <a:gd name="connsiteX1802" fmla="*/ 736838 w 841919"/>
                <a:gd name="connsiteY1802" fmla="*/ 124072 h 1144503"/>
                <a:gd name="connsiteX1803" fmla="*/ 736838 w 841919"/>
                <a:gd name="connsiteY1803" fmla="*/ 121540 h 1144503"/>
                <a:gd name="connsiteX1804" fmla="*/ 736838 w 841919"/>
                <a:gd name="connsiteY1804" fmla="*/ 119008 h 1144503"/>
                <a:gd name="connsiteX1805" fmla="*/ 736838 w 841919"/>
                <a:gd name="connsiteY1805" fmla="*/ 116476 h 1144503"/>
                <a:gd name="connsiteX1806" fmla="*/ 736838 w 841919"/>
                <a:gd name="connsiteY1806" fmla="*/ 113944 h 1144503"/>
                <a:gd name="connsiteX1807" fmla="*/ 734305 w 841919"/>
                <a:gd name="connsiteY1807" fmla="*/ 113944 h 1144503"/>
                <a:gd name="connsiteX1808" fmla="*/ 734305 w 841919"/>
                <a:gd name="connsiteY1808" fmla="*/ 111412 h 1144503"/>
                <a:gd name="connsiteX1809" fmla="*/ 734305 w 841919"/>
                <a:gd name="connsiteY1809" fmla="*/ 111412 h 1144503"/>
                <a:gd name="connsiteX1810" fmla="*/ 734305 w 841919"/>
                <a:gd name="connsiteY1810" fmla="*/ 108879 h 1144503"/>
                <a:gd name="connsiteX1811" fmla="*/ 731773 w 841919"/>
                <a:gd name="connsiteY1811" fmla="*/ 108879 h 1144503"/>
                <a:gd name="connsiteX1812" fmla="*/ 731773 w 841919"/>
                <a:gd name="connsiteY1812" fmla="*/ 106348 h 1144503"/>
                <a:gd name="connsiteX1813" fmla="*/ 731773 w 841919"/>
                <a:gd name="connsiteY1813" fmla="*/ 103815 h 1144503"/>
                <a:gd name="connsiteX1814" fmla="*/ 731773 w 841919"/>
                <a:gd name="connsiteY1814" fmla="*/ 101284 h 1144503"/>
                <a:gd name="connsiteX1815" fmla="*/ 729241 w 841919"/>
                <a:gd name="connsiteY1815" fmla="*/ 101284 h 1144503"/>
                <a:gd name="connsiteX1816" fmla="*/ 729241 w 841919"/>
                <a:gd name="connsiteY1816" fmla="*/ 98751 h 1144503"/>
                <a:gd name="connsiteX1817" fmla="*/ 729241 w 841919"/>
                <a:gd name="connsiteY1817" fmla="*/ 96219 h 1144503"/>
                <a:gd name="connsiteX1818" fmla="*/ 729241 w 841919"/>
                <a:gd name="connsiteY1818" fmla="*/ 93687 h 1144503"/>
                <a:gd name="connsiteX1819" fmla="*/ 729241 w 841919"/>
                <a:gd name="connsiteY1819" fmla="*/ 91155 h 1144503"/>
                <a:gd name="connsiteX1820" fmla="*/ 729241 w 841919"/>
                <a:gd name="connsiteY1820" fmla="*/ 88623 h 1144503"/>
                <a:gd name="connsiteX1821" fmla="*/ 726709 w 841919"/>
                <a:gd name="connsiteY1821" fmla="*/ 88623 h 1144503"/>
                <a:gd name="connsiteX1822" fmla="*/ 726709 w 841919"/>
                <a:gd name="connsiteY1822" fmla="*/ 86091 h 1144503"/>
                <a:gd name="connsiteX1823" fmla="*/ 726709 w 841919"/>
                <a:gd name="connsiteY1823" fmla="*/ 86091 h 1144503"/>
                <a:gd name="connsiteX1824" fmla="*/ 729241 w 841919"/>
                <a:gd name="connsiteY1824" fmla="*/ 86091 h 1144503"/>
                <a:gd name="connsiteX1825" fmla="*/ 729241 w 841919"/>
                <a:gd name="connsiteY1825" fmla="*/ 83559 h 1144503"/>
                <a:gd name="connsiteX1826" fmla="*/ 729241 w 841919"/>
                <a:gd name="connsiteY1826" fmla="*/ 81027 h 1144503"/>
                <a:gd name="connsiteX1827" fmla="*/ 839387 w 841919"/>
                <a:gd name="connsiteY1827" fmla="*/ 27853 h 1144503"/>
                <a:gd name="connsiteX1828" fmla="*/ 836855 w 841919"/>
                <a:gd name="connsiteY1828" fmla="*/ 27853 h 1144503"/>
                <a:gd name="connsiteX1829" fmla="*/ 836855 w 841919"/>
                <a:gd name="connsiteY1829" fmla="*/ 30385 h 1144503"/>
                <a:gd name="connsiteX1830" fmla="*/ 834323 w 841919"/>
                <a:gd name="connsiteY1830" fmla="*/ 30385 h 1144503"/>
                <a:gd name="connsiteX1831" fmla="*/ 834323 w 841919"/>
                <a:gd name="connsiteY1831" fmla="*/ 32917 h 1144503"/>
                <a:gd name="connsiteX1832" fmla="*/ 831791 w 841919"/>
                <a:gd name="connsiteY1832" fmla="*/ 32917 h 1144503"/>
                <a:gd name="connsiteX1833" fmla="*/ 831791 w 841919"/>
                <a:gd name="connsiteY1833" fmla="*/ 30385 h 1144503"/>
                <a:gd name="connsiteX1834" fmla="*/ 831791 w 841919"/>
                <a:gd name="connsiteY1834" fmla="*/ 27853 h 1144503"/>
                <a:gd name="connsiteX1835" fmla="*/ 831791 w 841919"/>
                <a:gd name="connsiteY1835" fmla="*/ 25321 h 1144503"/>
                <a:gd name="connsiteX1836" fmla="*/ 831791 w 841919"/>
                <a:gd name="connsiteY1836" fmla="*/ 22789 h 1144503"/>
                <a:gd name="connsiteX1837" fmla="*/ 834323 w 841919"/>
                <a:gd name="connsiteY1837" fmla="*/ 22789 h 1144503"/>
                <a:gd name="connsiteX1838" fmla="*/ 839387 w 841919"/>
                <a:gd name="connsiteY1838" fmla="*/ 22789 h 1144503"/>
                <a:gd name="connsiteX1839" fmla="*/ 841919 w 841919"/>
                <a:gd name="connsiteY1839" fmla="*/ 22789 h 1144503"/>
                <a:gd name="connsiteX1840" fmla="*/ 841919 w 841919"/>
                <a:gd name="connsiteY1840" fmla="*/ 25321 h 1144503"/>
                <a:gd name="connsiteX1841" fmla="*/ 839387 w 841919"/>
                <a:gd name="connsiteY1841" fmla="*/ 27853 h 1144503"/>
                <a:gd name="connsiteX1842" fmla="*/ 555793 w 841919"/>
                <a:gd name="connsiteY1842" fmla="*/ 7596 h 1144503"/>
                <a:gd name="connsiteX1843" fmla="*/ 558325 w 841919"/>
                <a:gd name="connsiteY1843" fmla="*/ 7596 h 1144503"/>
                <a:gd name="connsiteX1844" fmla="*/ 560858 w 841919"/>
                <a:gd name="connsiteY1844" fmla="*/ 7596 h 1144503"/>
                <a:gd name="connsiteX1845" fmla="*/ 560858 w 841919"/>
                <a:gd name="connsiteY1845" fmla="*/ 5064 h 1144503"/>
                <a:gd name="connsiteX1846" fmla="*/ 563389 w 841919"/>
                <a:gd name="connsiteY1846" fmla="*/ 5064 h 1144503"/>
                <a:gd name="connsiteX1847" fmla="*/ 565922 w 841919"/>
                <a:gd name="connsiteY1847" fmla="*/ 5064 h 1144503"/>
                <a:gd name="connsiteX1848" fmla="*/ 568454 w 841919"/>
                <a:gd name="connsiteY1848" fmla="*/ 5064 h 1144503"/>
                <a:gd name="connsiteX1849" fmla="*/ 570986 w 841919"/>
                <a:gd name="connsiteY1849" fmla="*/ 5064 h 1144503"/>
                <a:gd name="connsiteX1850" fmla="*/ 573518 w 841919"/>
                <a:gd name="connsiteY1850" fmla="*/ 5064 h 1144503"/>
                <a:gd name="connsiteX1851" fmla="*/ 576050 w 841919"/>
                <a:gd name="connsiteY1851" fmla="*/ 5064 h 1144503"/>
                <a:gd name="connsiteX1852" fmla="*/ 578582 w 841919"/>
                <a:gd name="connsiteY1852" fmla="*/ 5064 h 1144503"/>
                <a:gd name="connsiteX1853" fmla="*/ 581114 w 841919"/>
                <a:gd name="connsiteY1853" fmla="*/ 5064 h 1144503"/>
                <a:gd name="connsiteX1854" fmla="*/ 583646 w 841919"/>
                <a:gd name="connsiteY1854" fmla="*/ 5064 h 1144503"/>
                <a:gd name="connsiteX1855" fmla="*/ 586178 w 841919"/>
                <a:gd name="connsiteY1855" fmla="*/ 5064 h 1144503"/>
                <a:gd name="connsiteX1856" fmla="*/ 588710 w 841919"/>
                <a:gd name="connsiteY1856" fmla="*/ 5064 h 1144503"/>
                <a:gd name="connsiteX1857" fmla="*/ 591243 w 841919"/>
                <a:gd name="connsiteY1857" fmla="*/ 5064 h 1144503"/>
                <a:gd name="connsiteX1858" fmla="*/ 593775 w 841919"/>
                <a:gd name="connsiteY1858" fmla="*/ 5064 h 1144503"/>
                <a:gd name="connsiteX1859" fmla="*/ 593775 w 841919"/>
                <a:gd name="connsiteY1859" fmla="*/ 7596 h 1144503"/>
                <a:gd name="connsiteX1860" fmla="*/ 596307 w 841919"/>
                <a:gd name="connsiteY1860" fmla="*/ 7596 h 1144503"/>
                <a:gd name="connsiteX1861" fmla="*/ 598839 w 841919"/>
                <a:gd name="connsiteY1861" fmla="*/ 7596 h 1144503"/>
                <a:gd name="connsiteX1862" fmla="*/ 601371 w 841919"/>
                <a:gd name="connsiteY1862" fmla="*/ 10128 h 1144503"/>
                <a:gd name="connsiteX1863" fmla="*/ 603903 w 841919"/>
                <a:gd name="connsiteY1863" fmla="*/ 10128 h 1144503"/>
                <a:gd name="connsiteX1864" fmla="*/ 603903 w 841919"/>
                <a:gd name="connsiteY1864" fmla="*/ 12660 h 1144503"/>
                <a:gd name="connsiteX1865" fmla="*/ 606435 w 841919"/>
                <a:gd name="connsiteY1865" fmla="*/ 12660 h 1144503"/>
                <a:gd name="connsiteX1866" fmla="*/ 606435 w 841919"/>
                <a:gd name="connsiteY1866" fmla="*/ 15192 h 1144503"/>
                <a:gd name="connsiteX1867" fmla="*/ 608967 w 841919"/>
                <a:gd name="connsiteY1867" fmla="*/ 15192 h 1144503"/>
                <a:gd name="connsiteX1868" fmla="*/ 608967 w 841919"/>
                <a:gd name="connsiteY1868" fmla="*/ 17725 h 1144503"/>
                <a:gd name="connsiteX1869" fmla="*/ 611499 w 841919"/>
                <a:gd name="connsiteY1869" fmla="*/ 17725 h 1144503"/>
                <a:gd name="connsiteX1870" fmla="*/ 611499 w 841919"/>
                <a:gd name="connsiteY1870" fmla="*/ 20256 h 1144503"/>
                <a:gd name="connsiteX1871" fmla="*/ 614031 w 841919"/>
                <a:gd name="connsiteY1871" fmla="*/ 20256 h 1144503"/>
                <a:gd name="connsiteX1872" fmla="*/ 614031 w 841919"/>
                <a:gd name="connsiteY1872" fmla="*/ 22789 h 1144503"/>
                <a:gd name="connsiteX1873" fmla="*/ 616563 w 841919"/>
                <a:gd name="connsiteY1873" fmla="*/ 22789 h 1144503"/>
                <a:gd name="connsiteX1874" fmla="*/ 616563 w 841919"/>
                <a:gd name="connsiteY1874" fmla="*/ 25321 h 1144503"/>
                <a:gd name="connsiteX1875" fmla="*/ 619096 w 841919"/>
                <a:gd name="connsiteY1875" fmla="*/ 25321 h 1144503"/>
                <a:gd name="connsiteX1876" fmla="*/ 619096 w 841919"/>
                <a:gd name="connsiteY1876" fmla="*/ 27853 h 1144503"/>
                <a:gd name="connsiteX1877" fmla="*/ 621628 w 841919"/>
                <a:gd name="connsiteY1877" fmla="*/ 27853 h 1144503"/>
                <a:gd name="connsiteX1878" fmla="*/ 621628 w 841919"/>
                <a:gd name="connsiteY1878" fmla="*/ 30385 h 1144503"/>
                <a:gd name="connsiteX1879" fmla="*/ 624160 w 841919"/>
                <a:gd name="connsiteY1879" fmla="*/ 30385 h 1144503"/>
                <a:gd name="connsiteX1880" fmla="*/ 624160 w 841919"/>
                <a:gd name="connsiteY1880" fmla="*/ 32917 h 1144503"/>
                <a:gd name="connsiteX1881" fmla="*/ 626692 w 841919"/>
                <a:gd name="connsiteY1881" fmla="*/ 32917 h 1144503"/>
                <a:gd name="connsiteX1882" fmla="*/ 626692 w 841919"/>
                <a:gd name="connsiteY1882" fmla="*/ 35449 h 1144503"/>
                <a:gd name="connsiteX1883" fmla="*/ 629224 w 841919"/>
                <a:gd name="connsiteY1883" fmla="*/ 37981 h 1144503"/>
                <a:gd name="connsiteX1884" fmla="*/ 629224 w 841919"/>
                <a:gd name="connsiteY1884" fmla="*/ 40513 h 1144503"/>
                <a:gd name="connsiteX1885" fmla="*/ 631756 w 841919"/>
                <a:gd name="connsiteY1885" fmla="*/ 40513 h 1144503"/>
                <a:gd name="connsiteX1886" fmla="*/ 631756 w 841919"/>
                <a:gd name="connsiteY1886" fmla="*/ 43045 h 1144503"/>
                <a:gd name="connsiteX1887" fmla="*/ 634288 w 841919"/>
                <a:gd name="connsiteY1887" fmla="*/ 43045 h 1144503"/>
                <a:gd name="connsiteX1888" fmla="*/ 634288 w 841919"/>
                <a:gd name="connsiteY1888" fmla="*/ 45577 h 1144503"/>
                <a:gd name="connsiteX1889" fmla="*/ 634288 w 841919"/>
                <a:gd name="connsiteY1889" fmla="*/ 48110 h 1144503"/>
                <a:gd name="connsiteX1890" fmla="*/ 634288 w 841919"/>
                <a:gd name="connsiteY1890" fmla="*/ 50642 h 1144503"/>
                <a:gd name="connsiteX1891" fmla="*/ 634288 w 841919"/>
                <a:gd name="connsiteY1891" fmla="*/ 53174 h 1144503"/>
                <a:gd name="connsiteX1892" fmla="*/ 631756 w 841919"/>
                <a:gd name="connsiteY1892" fmla="*/ 53174 h 1144503"/>
                <a:gd name="connsiteX1893" fmla="*/ 631756 w 841919"/>
                <a:gd name="connsiteY1893" fmla="*/ 55706 h 1144503"/>
                <a:gd name="connsiteX1894" fmla="*/ 629224 w 841919"/>
                <a:gd name="connsiteY1894" fmla="*/ 55706 h 1144503"/>
                <a:gd name="connsiteX1895" fmla="*/ 629224 w 841919"/>
                <a:gd name="connsiteY1895" fmla="*/ 58238 h 1144503"/>
                <a:gd name="connsiteX1896" fmla="*/ 626692 w 841919"/>
                <a:gd name="connsiteY1896" fmla="*/ 58238 h 1144503"/>
                <a:gd name="connsiteX1897" fmla="*/ 624160 w 841919"/>
                <a:gd name="connsiteY1897" fmla="*/ 60770 h 1144503"/>
                <a:gd name="connsiteX1898" fmla="*/ 621628 w 841919"/>
                <a:gd name="connsiteY1898" fmla="*/ 60770 h 1144503"/>
                <a:gd name="connsiteX1899" fmla="*/ 619096 w 841919"/>
                <a:gd name="connsiteY1899" fmla="*/ 60770 h 1144503"/>
                <a:gd name="connsiteX1900" fmla="*/ 619096 w 841919"/>
                <a:gd name="connsiteY1900" fmla="*/ 58238 h 1144503"/>
                <a:gd name="connsiteX1901" fmla="*/ 616563 w 841919"/>
                <a:gd name="connsiteY1901" fmla="*/ 58238 h 1144503"/>
                <a:gd name="connsiteX1902" fmla="*/ 616563 w 841919"/>
                <a:gd name="connsiteY1902" fmla="*/ 55706 h 1144503"/>
                <a:gd name="connsiteX1903" fmla="*/ 610233 w 841919"/>
                <a:gd name="connsiteY1903" fmla="*/ 55706 h 1144503"/>
                <a:gd name="connsiteX1904" fmla="*/ 610233 w 841919"/>
                <a:gd name="connsiteY1904" fmla="*/ 53174 h 1144503"/>
                <a:gd name="connsiteX1905" fmla="*/ 610233 w 841919"/>
                <a:gd name="connsiteY1905" fmla="*/ 50642 h 1144503"/>
                <a:gd name="connsiteX1906" fmla="*/ 607701 w 841919"/>
                <a:gd name="connsiteY1906" fmla="*/ 50642 h 1144503"/>
                <a:gd name="connsiteX1907" fmla="*/ 607701 w 841919"/>
                <a:gd name="connsiteY1907" fmla="*/ 48110 h 1144503"/>
                <a:gd name="connsiteX1908" fmla="*/ 605169 w 841919"/>
                <a:gd name="connsiteY1908" fmla="*/ 45577 h 1144503"/>
                <a:gd name="connsiteX1909" fmla="*/ 602637 w 841919"/>
                <a:gd name="connsiteY1909" fmla="*/ 43045 h 1144503"/>
                <a:gd name="connsiteX1910" fmla="*/ 600105 w 841919"/>
                <a:gd name="connsiteY1910" fmla="*/ 40513 h 1144503"/>
                <a:gd name="connsiteX1911" fmla="*/ 600105 w 841919"/>
                <a:gd name="connsiteY1911" fmla="*/ 35449 h 1144503"/>
                <a:gd name="connsiteX1912" fmla="*/ 597573 w 841919"/>
                <a:gd name="connsiteY1912" fmla="*/ 35449 h 1144503"/>
                <a:gd name="connsiteX1913" fmla="*/ 597573 w 841919"/>
                <a:gd name="connsiteY1913" fmla="*/ 32917 h 1144503"/>
                <a:gd name="connsiteX1914" fmla="*/ 595041 w 841919"/>
                <a:gd name="connsiteY1914" fmla="*/ 32917 h 1144503"/>
                <a:gd name="connsiteX1915" fmla="*/ 592509 w 841919"/>
                <a:gd name="connsiteY1915" fmla="*/ 30385 h 1144503"/>
                <a:gd name="connsiteX1916" fmla="*/ 589976 w 841919"/>
                <a:gd name="connsiteY1916" fmla="*/ 30385 h 1144503"/>
                <a:gd name="connsiteX1917" fmla="*/ 589976 w 841919"/>
                <a:gd name="connsiteY1917" fmla="*/ 27853 h 1144503"/>
                <a:gd name="connsiteX1918" fmla="*/ 587445 w 841919"/>
                <a:gd name="connsiteY1918" fmla="*/ 27853 h 1144503"/>
                <a:gd name="connsiteX1919" fmla="*/ 584912 w 841919"/>
                <a:gd name="connsiteY1919" fmla="*/ 25321 h 1144503"/>
                <a:gd name="connsiteX1920" fmla="*/ 582380 w 841919"/>
                <a:gd name="connsiteY1920" fmla="*/ 25321 h 1144503"/>
                <a:gd name="connsiteX1921" fmla="*/ 579848 w 841919"/>
                <a:gd name="connsiteY1921" fmla="*/ 25321 h 1144503"/>
                <a:gd name="connsiteX1922" fmla="*/ 577316 w 841919"/>
                <a:gd name="connsiteY1922" fmla="*/ 25321 h 1144503"/>
                <a:gd name="connsiteX1923" fmla="*/ 574784 w 841919"/>
                <a:gd name="connsiteY1923" fmla="*/ 25321 h 1144503"/>
                <a:gd name="connsiteX1924" fmla="*/ 572252 w 841919"/>
                <a:gd name="connsiteY1924" fmla="*/ 25321 h 1144503"/>
                <a:gd name="connsiteX1925" fmla="*/ 572252 w 841919"/>
                <a:gd name="connsiteY1925" fmla="*/ 25321 h 1144503"/>
                <a:gd name="connsiteX1926" fmla="*/ 569720 w 841919"/>
                <a:gd name="connsiteY1926" fmla="*/ 25321 h 1144503"/>
                <a:gd name="connsiteX1927" fmla="*/ 567188 w 841919"/>
                <a:gd name="connsiteY1927" fmla="*/ 25321 h 1144503"/>
                <a:gd name="connsiteX1928" fmla="*/ 567188 w 841919"/>
                <a:gd name="connsiteY1928" fmla="*/ 27853 h 1144503"/>
                <a:gd name="connsiteX1929" fmla="*/ 564656 w 841919"/>
                <a:gd name="connsiteY1929" fmla="*/ 27853 h 1144503"/>
                <a:gd name="connsiteX1930" fmla="*/ 564656 w 841919"/>
                <a:gd name="connsiteY1930" fmla="*/ 30385 h 1144503"/>
                <a:gd name="connsiteX1931" fmla="*/ 564656 w 841919"/>
                <a:gd name="connsiteY1931" fmla="*/ 32917 h 1144503"/>
                <a:gd name="connsiteX1932" fmla="*/ 564656 w 841919"/>
                <a:gd name="connsiteY1932" fmla="*/ 35449 h 1144503"/>
                <a:gd name="connsiteX1933" fmla="*/ 564656 w 841919"/>
                <a:gd name="connsiteY1933" fmla="*/ 37981 h 1144503"/>
                <a:gd name="connsiteX1934" fmla="*/ 564656 w 841919"/>
                <a:gd name="connsiteY1934" fmla="*/ 40513 h 1144503"/>
                <a:gd name="connsiteX1935" fmla="*/ 564656 w 841919"/>
                <a:gd name="connsiteY1935" fmla="*/ 43045 h 1144503"/>
                <a:gd name="connsiteX1936" fmla="*/ 564656 w 841919"/>
                <a:gd name="connsiteY1936" fmla="*/ 45577 h 1144503"/>
                <a:gd name="connsiteX1937" fmla="*/ 564656 w 841919"/>
                <a:gd name="connsiteY1937" fmla="*/ 48110 h 1144503"/>
                <a:gd name="connsiteX1938" fmla="*/ 562124 w 841919"/>
                <a:gd name="connsiteY1938" fmla="*/ 48110 h 1144503"/>
                <a:gd name="connsiteX1939" fmla="*/ 562124 w 841919"/>
                <a:gd name="connsiteY1939" fmla="*/ 50642 h 1144503"/>
                <a:gd name="connsiteX1940" fmla="*/ 562124 w 841919"/>
                <a:gd name="connsiteY1940" fmla="*/ 53174 h 1144503"/>
                <a:gd name="connsiteX1941" fmla="*/ 562124 w 841919"/>
                <a:gd name="connsiteY1941" fmla="*/ 55706 h 1144503"/>
                <a:gd name="connsiteX1942" fmla="*/ 559591 w 841919"/>
                <a:gd name="connsiteY1942" fmla="*/ 55706 h 1144503"/>
                <a:gd name="connsiteX1943" fmla="*/ 559591 w 841919"/>
                <a:gd name="connsiteY1943" fmla="*/ 58238 h 1144503"/>
                <a:gd name="connsiteX1944" fmla="*/ 559591 w 841919"/>
                <a:gd name="connsiteY1944" fmla="*/ 60770 h 1144503"/>
                <a:gd name="connsiteX1945" fmla="*/ 557059 w 841919"/>
                <a:gd name="connsiteY1945" fmla="*/ 60770 h 1144503"/>
                <a:gd name="connsiteX1946" fmla="*/ 557059 w 841919"/>
                <a:gd name="connsiteY1946" fmla="*/ 63302 h 1144503"/>
                <a:gd name="connsiteX1947" fmla="*/ 557059 w 841919"/>
                <a:gd name="connsiteY1947" fmla="*/ 65834 h 1144503"/>
                <a:gd name="connsiteX1948" fmla="*/ 554527 w 841919"/>
                <a:gd name="connsiteY1948" fmla="*/ 65834 h 1144503"/>
                <a:gd name="connsiteX1949" fmla="*/ 554527 w 841919"/>
                <a:gd name="connsiteY1949" fmla="*/ 68366 h 1144503"/>
                <a:gd name="connsiteX1950" fmla="*/ 551995 w 841919"/>
                <a:gd name="connsiteY1950" fmla="*/ 68366 h 1144503"/>
                <a:gd name="connsiteX1951" fmla="*/ 551995 w 841919"/>
                <a:gd name="connsiteY1951" fmla="*/ 65834 h 1144503"/>
                <a:gd name="connsiteX1952" fmla="*/ 549463 w 841919"/>
                <a:gd name="connsiteY1952" fmla="*/ 65834 h 1144503"/>
                <a:gd name="connsiteX1953" fmla="*/ 549463 w 841919"/>
                <a:gd name="connsiteY1953" fmla="*/ 60770 h 1144503"/>
                <a:gd name="connsiteX1954" fmla="*/ 549463 w 841919"/>
                <a:gd name="connsiteY1954" fmla="*/ 58238 h 1144503"/>
                <a:gd name="connsiteX1955" fmla="*/ 549463 w 841919"/>
                <a:gd name="connsiteY1955" fmla="*/ 55706 h 1144503"/>
                <a:gd name="connsiteX1956" fmla="*/ 549463 w 841919"/>
                <a:gd name="connsiteY1956" fmla="*/ 53174 h 1144503"/>
                <a:gd name="connsiteX1957" fmla="*/ 549463 w 841919"/>
                <a:gd name="connsiteY1957" fmla="*/ 50642 h 1144503"/>
                <a:gd name="connsiteX1958" fmla="*/ 549463 w 841919"/>
                <a:gd name="connsiteY1958" fmla="*/ 48110 h 1144503"/>
                <a:gd name="connsiteX1959" fmla="*/ 549463 w 841919"/>
                <a:gd name="connsiteY1959" fmla="*/ 45577 h 1144503"/>
                <a:gd name="connsiteX1960" fmla="*/ 546931 w 841919"/>
                <a:gd name="connsiteY1960" fmla="*/ 43045 h 1144503"/>
                <a:gd name="connsiteX1961" fmla="*/ 546931 w 841919"/>
                <a:gd name="connsiteY1961" fmla="*/ 40513 h 1144503"/>
                <a:gd name="connsiteX1962" fmla="*/ 546931 w 841919"/>
                <a:gd name="connsiteY1962" fmla="*/ 37981 h 1144503"/>
                <a:gd name="connsiteX1963" fmla="*/ 546931 w 841919"/>
                <a:gd name="connsiteY1963" fmla="*/ 35449 h 1144503"/>
                <a:gd name="connsiteX1964" fmla="*/ 546931 w 841919"/>
                <a:gd name="connsiteY1964" fmla="*/ 35449 h 1144503"/>
                <a:gd name="connsiteX1965" fmla="*/ 546931 w 841919"/>
                <a:gd name="connsiteY1965" fmla="*/ 32917 h 1144503"/>
                <a:gd name="connsiteX1966" fmla="*/ 546931 w 841919"/>
                <a:gd name="connsiteY1966" fmla="*/ 30385 h 1144503"/>
                <a:gd name="connsiteX1967" fmla="*/ 546931 w 841919"/>
                <a:gd name="connsiteY1967" fmla="*/ 27853 h 1144503"/>
                <a:gd name="connsiteX1968" fmla="*/ 544399 w 841919"/>
                <a:gd name="connsiteY1968" fmla="*/ 25321 h 1144503"/>
                <a:gd name="connsiteX1969" fmla="*/ 544399 w 841919"/>
                <a:gd name="connsiteY1969" fmla="*/ 22789 h 1144503"/>
                <a:gd name="connsiteX1970" fmla="*/ 541867 w 841919"/>
                <a:gd name="connsiteY1970" fmla="*/ 20256 h 1144503"/>
                <a:gd name="connsiteX1971" fmla="*/ 541867 w 841919"/>
                <a:gd name="connsiteY1971" fmla="*/ 17725 h 1144503"/>
                <a:gd name="connsiteX1972" fmla="*/ 539335 w 841919"/>
                <a:gd name="connsiteY1972" fmla="*/ 17725 h 1144503"/>
                <a:gd name="connsiteX1973" fmla="*/ 539335 w 841919"/>
                <a:gd name="connsiteY1973" fmla="*/ 15192 h 1144503"/>
                <a:gd name="connsiteX1974" fmla="*/ 539335 w 841919"/>
                <a:gd name="connsiteY1974" fmla="*/ 12660 h 1144503"/>
                <a:gd name="connsiteX1975" fmla="*/ 536803 w 841919"/>
                <a:gd name="connsiteY1975" fmla="*/ 12660 h 1144503"/>
                <a:gd name="connsiteX1976" fmla="*/ 536803 w 841919"/>
                <a:gd name="connsiteY1976" fmla="*/ 10128 h 1144503"/>
                <a:gd name="connsiteX1977" fmla="*/ 536803 w 841919"/>
                <a:gd name="connsiteY1977" fmla="*/ 10128 h 1144503"/>
                <a:gd name="connsiteX1978" fmla="*/ 536803 w 841919"/>
                <a:gd name="connsiteY1978" fmla="*/ 7596 h 1144503"/>
                <a:gd name="connsiteX1979" fmla="*/ 536803 w 841919"/>
                <a:gd name="connsiteY1979" fmla="*/ 5064 h 1144503"/>
                <a:gd name="connsiteX1980" fmla="*/ 539335 w 841919"/>
                <a:gd name="connsiteY1980" fmla="*/ 5064 h 1144503"/>
                <a:gd name="connsiteX1981" fmla="*/ 539335 w 841919"/>
                <a:gd name="connsiteY1981" fmla="*/ 2532 h 1144503"/>
                <a:gd name="connsiteX1982" fmla="*/ 539335 w 841919"/>
                <a:gd name="connsiteY1982" fmla="*/ 0 h 1144503"/>
                <a:gd name="connsiteX1983" fmla="*/ 541867 w 841919"/>
                <a:gd name="connsiteY1983" fmla="*/ 0 h 1144503"/>
                <a:gd name="connsiteX1984" fmla="*/ 541867 w 841919"/>
                <a:gd name="connsiteY1984" fmla="*/ 2532 h 1144503"/>
                <a:gd name="connsiteX1985" fmla="*/ 544399 w 841919"/>
                <a:gd name="connsiteY1985" fmla="*/ 2532 h 1144503"/>
                <a:gd name="connsiteX1986" fmla="*/ 544399 w 841919"/>
                <a:gd name="connsiteY1986" fmla="*/ 5064 h 1144503"/>
                <a:gd name="connsiteX1987" fmla="*/ 546931 w 841919"/>
                <a:gd name="connsiteY1987" fmla="*/ 5064 h 1144503"/>
                <a:gd name="connsiteX1988" fmla="*/ 549463 w 841919"/>
                <a:gd name="connsiteY1988" fmla="*/ 5064 h 1144503"/>
                <a:gd name="connsiteX1989" fmla="*/ 549463 w 841919"/>
                <a:gd name="connsiteY1989" fmla="*/ 7596 h 1144503"/>
                <a:gd name="connsiteX1990" fmla="*/ 551995 w 841919"/>
                <a:gd name="connsiteY1990" fmla="*/ 7596 h 1144503"/>
                <a:gd name="connsiteX1991" fmla="*/ 555793 w 841919"/>
                <a:gd name="connsiteY1991" fmla="*/ 7596 h 11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Lst>
              <a:rect l="l" t="t" r="r" b="b"/>
              <a:pathLst>
                <a:path w="841919" h="1144503">
                  <a:moveTo>
                    <a:pt x="279796" y="621627"/>
                  </a:moveTo>
                  <a:lnTo>
                    <a:pt x="282328" y="621627"/>
                  </a:lnTo>
                  <a:lnTo>
                    <a:pt x="282328" y="619095"/>
                  </a:lnTo>
                  <a:lnTo>
                    <a:pt x="284860" y="619095"/>
                  </a:lnTo>
                  <a:lnTo>
                    <a:pt x="287392" y="621627"/>
                  </a:lnTo>
                  <a:lnTo>
                    <a:pt x="289924" y="621627"/>
                  </a:lnTo>
                  <a:lnTo>
                    <a:pt x="289924" y="624159"/>
                  </a:lnTo>
                  <a:lnTo>
                    <a:pt x="292456" y="624159"/>
                  </a:lnTo>
                  <a:lnTo>
                    <a:pt x="292456" y="626692"/>
                  </a:lnTo>
                  <a:lnTo>
                    <a:pt x="292456" y="629224"/>
                  </a:lnTo>
                  <a:lnTo>
                    <a:pt x="294988" y="629224"/>
                  </a:lnTo>
                  <a:lnTo>
                    <a:pt x="294988" y="631756"/>
                  </a:lnTo>
                  <a:lnTo>
                    <a:pt x="297520" y="631756"/>
                  </a:lnTo>
                  <a:lnTo>
                    <a:pt x="297520" y="634288"/>
                  </a:lnTo>
                  <a:lnTo>
                    <a:pt x="300053" y="634288"/>
                  </a:lnTo>
                  <a:lnTo>
                    <a:pt x="300053" y="636820"/>
                  </a:lnTo>
                  <a:lnTo>
                    <a:pt x="302585" y="636820"/>
                  </a:lnTo>
                  <a:lnTo>
                    <a:pt x="302585" y="639352"/>
                  </a:lnTo>
                  <a:lnTo>
                    <a:pt x="302585" y="641884"/>
                  </a:lnTo>
                  <a:lnTo>
                    <a:pt x="302585" y="644416"/>
                  </a:lnTo>
                  <a:lnTo>
                    <a:pt x="302585" y="646948"/>
                  </a:lnTo>
                  <a:lnTo>
                    <a:pt x="302585" y="649480"/>
                  </a:lnTo>
                  <a:lnTo>
                    <a:pt x="302585" y="652013"/>
                  </a:lnTo>
                  <a:lnTo>
                    <a:pt x="300053" y="652013"/>
                  </a:lnTo>
                  <a:lnTo>
                    <a:pt x="300053" y="654544"/>
                  </a:lnTo>
                  <a:lnTo>
                    <a:pt x="297520" y="654544"/>
                  </a:lnTo>
                  <a:lnTo>
                    <a:pt x="293722" y="654544"/>
                  </a:lnTo>
                  <a:lnTo>
                    <a:pt x="291190" y="654544"/>
                  </a:lnTo>
                  <a:lnTo>
                    <a:pt x="288658" y="652013"/>
                  </a:lnTo>
                  <a:lnTo>
                    <a:pt x="286126" y="652013"/>
                  </a:lnTo>
                  <a:lnTo>
                    <a:pt x="286126" y="654544"/>
                  </a:lnTo>
                  <a:lnTo>
                    <a:pt x="283594" y="654544"/>
                  </a:lnTo>
                  <a:lnTo>
                    <a:pt x="281062" y="654544"/>
                  </a:lnTo>
                  <a:lnTo>
                    <a:pt x="278530" y="654544"/>
                  </a:lnTo>
                  <a:lnTo>
                    <a:pt x="275998" y="654544"/>
                  </a:lnTo>
                  <a:lnTo>
                    <a:pt x="275998" y="657077"/>
                  </a:lnTo>
                  <a:lnTo>
                    <a:pt x="273466" y="659608"/>
                  </a:lnTo>
                  <a:lnTo>
                    <a:pt x="273466" y="662141"/>
                  </a:lnTo>
                  <a:lnTo>
                    <a:pt x="273466" y="664673"/>
                  </a:lnTo>
                  <a:lnTo>
                    <a:pt x="270934" y="667205"/>
                  </a:lnTo>
                  <a:lnTo>
                    <a:pt x="268401" y="667205"/>
                  </a:lnTo>
                  <a:lnTo>
                    <a:pt x="268401" y="667205"/>
                  </a:lnTo>
                  <a:lnTo>
                    <a:pt x="265869" y="667205"/>
                  </a:lnTo>
                  <a:lnTo>
                    <a:pt x="263337" y="667205"/>
                  </a:lnTo>
                  <a:lnTo>
                    <a:pt x="260805" y="667205"/>
                  </a:lnTo>
                  <a:lnTo>
                    <a:pt x="258273" y="667205"/>
                  </a:lnTo>
                  <a:lnTo>
                    <a:pt x="255741" y="667205"/>
                  </a:lnTo>
                  <a:lnTo>
                    <a:pt x="255741" y="669737"/>
                  </a:lnTo>
                  <a:lnTo>
                    <a:pt x="253209" y="669737"/>
                  </a:lnTo>
                  <a:lnTo>
                    <a:pt x="250677" y="669737"/>
                  </a:lnTo>
                  <a:lnTo>
                    <a:pt x="248145" y="669737"/>
                  </a:lnTo>
                  <a:lnTo>
                    <a:pt x="248145" y="667205"/>
                  </a:lnTo>
                  <a:lnTo>
                    <a:pt x="245613" y="667205"/>
                  </a:lnTo>
                  <a:lnTo>
                    <a:pt x="245613" y="664673"/>
                  </a:lnTo>
                  <a:lnTo>
                    <a:pt x="243081" y="664673"/>
                  </a:lnTo>
                  <a:lnTo>
                    <a:pt x="240548" y="664673"/>
                  </a:lnTo>
                  <a:lnTo>
                    <a:pt x="238016" y="664673"/>
                  </a:lnTo>
                  <a:lnTo>
                    <a:pt x="238016" y="667205"/>
                  </a:lnTo>
                  <a:lnTo>
                    <a:pt x="235484" y="667205"/>
                  </a:lnTo>
                  <a:lnTo>
                    <a:pt x="235484" y="669737"/>
                  </a:lnTo>
                  <a:lnTo>
                    <a:pt x="235484" y="672269"/>
                  </a:lnTo>
                  <a:lnTo>
                    <a:pt x="232952" y="672269"/>
                  </a:lnTo>
                  <a:lnTo>
                    <a:pt x="232952" y="674801"/>
                  </a:lnTo>
                  <a:lnTo>
                    <a:pt x="230420" y="674801"/>
                  </a:lnTo>
                  <a:lnTo>
                    <a:pt x="230420" y="677333"/>
                  </a:lnTo>
                  <a:lnTo>
                    <a:pt x="230420" y="677333"/>
                  </a:lnTo>
                  <a:lnTo>
                    <a:pt x="227888" y="679865"/>
                  </a:lnTo>
                  <a:lnTo>
                    <a:pt x="225356" y="682398"/>
                  </a:lnTo>
                  <a:lnTo>
                    <a:pt x="222824" y="682398"/>
                  </a:lnTo>
                  <a:lnTo>
                    <a:pt x="220292" y="679865"/>
                  </a:lnTo>
                  <a:lnTo>
                    <a:pt x="217760" y="677333"/>
                  </a:lnTo>
                  <a:lnTo>
                    <a:pt x="217760" y="674801"/>
                  </a:lnTo>
                  <a:lnTo>
                    <a:pt x="217760" y="672269"/>
                  </a:lnTo>
                  <a:lnTo>
                    <a:pt x="215227" y="672269"/>
                  </a:lnTo>
                  <a:lnTo>
                    <a:pt x="215227" y="669737"/>
                  </a:lnTo>
                  <a:lnTo>
                    <a:pt x="212696" y="669737"/>
                  </a:lnTo>
                  <a:lnTo>
                    <a:pt x="212696" y="667205"/>
                  </a:lnTo>
                  <a:lnTo>
                    <a:pt x="210163" y="667205"/>
                  </a:lnTo>
                  <a:lnTo>
                    <a:pt x="210163" y="664673"/>
                  </a:lnTo>
                  <a:lnTo>
                    <a:pt x="210163" y="662141"/>
                  </a:lnTo>
                  <a:lnTo>
                    <a:pt x="210163" y="655811"/>
                  </a:lnTo>
                  <a:lnTo>
                    <a:pt x="210163" y="653278"/>
                  </a:lnTo>
                  <a:lnTo>
                    <a:pt x="212696" y="653278"/>
                  </a:lnTo>
                  <a:lnTo>
                    <a:pt x="212696" y="650746"/>
                  </a:lnTo>
                  <a:lnTo>
                    <a:pt x="215227" y="650746"/>
                  </a:lnTo>
                  <a:lnTo>
                    <a:pt x="217760" y="650746"/>
                  </a:lnTo>
                  <a:lnTo>
                    <a:pt x="217760" y="648214"/>
                  </a:lnTo>
                  <a:lnTo>
                    <a:pt x="220292" y="648214"/>
                  </a:lnTo>
                  <a:lnTo>
                    <a:pt x="220292" y="645682"/>
                  </a:lnTo>
                  <a:lnTo>
                    <a:pt x="222824" y="643150"/>
                  </a:lnTo>
                  <a:lnTo>
                    <a:pt x="225356" y="643150"/>
                  </a:lnTo>
                  <a:lnTo>
                    <a:pt x="227888" y="640618"/>
                  </a:lnTo>
                  <a:lnTo>
                    <a:pt x="230420" y="640618"/>
                  </a:lnTo>
                  <a:lnTo>
                    <a:pt x="230420" y="638086"/>
                  </a:lnTo>
                  <a:lnTo>
                    <a:pt x="232952" y="635554"/>
                  </a:lnTo>
                  <a:lnTo>
                    <a:pt x="232952" y="633022"/>
                  </a:lnTo>
                  <a:lnTo>
                    <a:pt x="235484" y="633022"/>
                  </a:lnTo>
                  <a:lnTo>
                    <a:pt x="238016" y="633022"/>
                  </a:lnTo>
                  <a:lnTo>
                    <a:pt x="240548" y="633022"/>
                  </a:lnTo>
                  <a:lnTo>
                    <a:pt x="243081" y="633022"/>
                  </a:lnTo>
                  <a:lnTo>
                    <a:pt x="243081" y="635554"/>
                  </a:lnTo>
                  <a:lnTo>
                    <a:pt x="245613" y="635554"/>
                  </a:lnTo>
                  <a:lnTo>
                    <a:pt x="245613" y="638086"/>
                  </a:lnTo>
                  <a:lnTo>
                    <a:pt x="248145" y="638086"/>
                  </a:lnTo>
                  <a:lnTo>
                    <a:pt x="250677" y="638086"/>
                  </a:lnTo>
                  <a:lnTo>
                    <a:pt x="253209" y="638086"/>
                  </a:lnTo>
                  <a:lnTo>
                    <a:pt x="253209" y="635554"/>
                  </a:lnTo>
                  <a:lnTo>
                    <a:pt x="255741" y="635554"/>
                  </a:lnTo>
                  <a:lnTo>
                    <a:pt x="255741" y="633022"/>
                  </a:lnTo>
                  <a:lnTo>
                    <a:pt x="255741" y="630490"/>
                  </a:lnTo>
                  <a:lnTo>
                    <a:pt x="258273" y="630490"/>
                  </a:lnTo>
                  <a:lnTo>
                    <a:pt x="258273" y="630490"/>
                  </a:lnTo>
                  <a:lnTo>
                    <a:pt x="258273" y="627957"/>
                  </a:lnTo>
                  <a:lnTo>
                    <a:pt x="260805" y="627957"/>
                  </a:lnTo>
                  <a:lnTo>
                    <a:pt x="260805" y="625426"/>
                  </a:lnTo>
                  <a:lnTo>
                    <a:pt x="263337" y="625426"/>
                  </a:lnTo>
                  <a:lnTo>
                    <a:pt x="265869" y="622893"/>
                  </a:lnTo>
                  <a:lnTo>
                    <a:pt x="265869" y="620361"/>
                  </a:lnTo>
                  <a:lnTo>
                    <a:pt x="265869" y="617829"/>
                  </a:lnTo>
                  <a:lnTo>
                    <a:pt x="268401" y="617829"/>
                  </a:lnTo>
                  <a:lnTo>
                    <a:pt x="268401" y="615297"/>
                  </a:lnTo>
                  <a:lnTo>
                    <a:pt x="270934" y="615297"/>
                  </a:lnTo>
                  <a:lnTo>
                    <a:pt x="270934" y="612765"/>
                  </a:lnTo>
                  <a:lnTo>
                    <a:pt x="273466" y="612765"/>
                  </a:lnTo>
                  <a:lnTo>
                    <a:pt x="275998" y="612765"/>
                  </a:lnTo>
                  <a:lnTo>
                    <a:pt x="275998" y="615297"/>
                  </a:lnTo>
                  <a:lnTo>
                    <a:pt x="278530" y="615297"/>
                  </a:lnTo>
                  <a:lnTo>
                    <a:pt x="278530" y="617829"/>
                  </a:lnTo>
                  <a:lnTo>
                    <a:pt x="281062" y="617829"/>
                  </a:lnTo>
                  <a:lnTo>
                    <a:pt x="281062" y="620361"/>
                  </a:lnTo>
                  <a:lnTo>
                    <a:pt x="279796" y="620361"/>
                  </a:lnTo>
                  <a:close/>
                  <a:moveTo>
                    <a:pt x="255741" y="503885"/>
                  </a:moveTo>
                  <a:lnTo>
                    <a:pt x="258273" y="503885"/>
                  </a:lnTo>
                  <a:lnTo>
                    <a:pt x="260805" y="503885"/>
                  </a:lnTo>
                  <a:lnTo>
                    <a:pt x="260805" y="506417"/>
                  </a:lnTo>
                  <a:lnTo>
                    <a:pt x="263337" y="506417"/>
                  </a:lnTo>
                  <a:lnTo>
                    <a:pt x="263337" y="508949"/>
                  </a:lnTo>
                  <a:lnTo>
                    <a:pt x="263337" y="511482"/>
                  </a:lnTo>
                  <a:lnTo>
                    <a:pt x="263337" y="514013"/>
                  </a:lnTo>
                  <a:lnTo>
                    <a:pt x="263337" y="516546"/>
                  </a:lnTo>
                  <a:lnTo>
                    <a:pt x="263337" y="519078"/>
                  </a:lnTo>
                  <a:lnTo>
                    <a:pt x="263337" y="521610"/>
                  </a:lnTo>
                  <a:lnTo>
                    <a:pt x="263337" y="524142"/>
                  </a:lnTo>
                  <a:lnTo>
                    <a:pt x="265869" y="524142"/>
                  </a:lnTo>
                  <a:lnTo>
                    <a:pt x="265869" y="526674"/>
                  </a:lnTo>
                  <a:lnTo>
                    <a:pt x="265869" y="529206"/>
                  </a:lnTo>
                  <a:lnTo>
                    <a:pt x="265869" y="531738"/>
                  </a:lnTo>
                  <a:lnTo>
                    <a:pt x="265869" y="534270"/>
                  </a:lnTo>
                  <a:lnTo>
                    <a:pt x="268401" y="536802"/>
                  </a:lnTo>
                  <a:lnTo>
                    <a:pt x="268401" y="539334"/>
                  </a:lnTo>
                  <a:lnTo>
                    <a:pt x="268401" y="541867"/>
                  </a:lnTo>
                  <a:lnTo>
                    <a:pt x="270934" y="541867"/>
                  </a:lnTo>
                  <a:lnTo>
                    <a:pt x="270934" y="544399"/>
                  </a:lnTo>
                  <a:lnTo>
                    <a:pt x="273466" y="544399"/>
                  </a:lnTo>
                  <a:lnTo>
                    <a:pt x="273466" y="546931"/>
                  </a:lnTo>
                  <a:lnTo>
                    <a:pt x="273466" y="549463"/>
                  </a:lnTo>
                  <a:lnTo>
                    <a:pt x="275998" y="549463"/>
                  </a:lnTo>
                  <a:lnTo>
                    <a:pt x="275998" y="551995"/>
                  </a:lnTo>
                  <a:lnTo>
                    <a:pt x="273466" y="554527"/>
                  </a:lnTo>
                  <a:lnTo>
                    <a:pt x="273466" y="557059"/>
                  </a:lnTo>
                  <a:lnTo>
                    <a:pt x="273466" y="559591"/>
                  </a:lnTo>
                  <a:lnTo>
                    <a:pt x="270934" y="559591"/>
                  </a:lnTo>
                  <a:lnTo>
                    <a:pt x="268401" y="562123"/>
                  </a:lnTo>
                  <a:lnTo>
                    <a:pt x="265869" y="562123"/>
                  </a:lnTo>
                  <a:lnTo>
                    <a:pt x="263337" y="562123"/>
                  </a:lnTo>
                  <a:lnTo>
                    <a:pt x="263337" y="564655"/>
                  </a:lnTo>
                  <a:lnTo>
                    <a:pt x="260805" y="564655"/>
                  </a:lnTo>
                  <a:lnTo>
                    <a:pt x="260805" y="567187"/>
                  </a:lnTo>
                  <a:lnTo>
                    <a:pt x="260805" y="569720"/>
                  </a:lnTo>
                  <a:lnTo>
                    <a:pt x="260805" y="572252"/>
                  </a:lnTo>
                  <a:lnTo>
                    <a:pt x="260805" y="574784"/>
                  </a:lnTo>
                  <a:lnTo>
                    <a:pt x="260805" y="577316"/>
                  </a:lnTo>
                  <a:lnTo>
                    <a:pt x="260805" y="579848"/>
                  </a:lnTo>
                  <a:lnTo>
                    <a:pt x="260805" y="582380"/>
                  </a:lnTo>
                  <a:lnTo>
                    <a:pt x="260805" y="584912"/>
                  </a:lnTo>
                  <a:lnTo>
                    <a:pt x="258273" y="587444"/>
                  </a:lnTo>
                  <a:lnTo>
                    <a:pt x="258273" y="589976"/>
                  </a:lnTo>
                  <a:lnTo>
                    <a:pt x="255741" y="589976"/>
                  </a:lnTo>
                  <a:lnTo>
                    <a:pt x="253209" y="589976"/>
                  </a:lnTo>
                  <a:lnTo>
                    <a:pt x="250677" y="589976"/>
                  </a:lnTo>
                  <a:lnTo>
                    <a:pt x="250677" y="579848"/>
                  </a:lnTo>
                  <a:lnTo>
                    <a:pt x="248145" y="579848"/>
                  </a:lnTo>
                  <a:lnTo>
                    <a:pt x="245613" y="579848"/>
                  </a:lnTo>
                  <a:lnTo>
                    <a:pt x="243081" y="579848"/>
                  </a:lnTo>
                  <a:lnTo>
                    <a:pt x="243081" y="577316"/>
                  </a:lnTo>
                  <a:lnTo>
                    <a:pt x="240548" y="577316"/>
                  </a:lnTo>
                  <a:lnTo>
                    <a:pt x="240548" y="579848"/>
                  </a:lnTo>
                  <a:lnTo>
                    <a:pt x="238016" y="579848"/>
                  </a:lnTo>
                  <a:lnTo>
                    <a:pt x="235484" y="582380"/>
                  </a:lnTo>
                  <a:lnTo>
                    <a:pt x="232952" y="582380"/>
                  </a:lnTo>
                  <a:lnTo>
                    <a:pt x="232952" y="584912"/>
                  </a:lnTo>
                  <a:lnTo>
                    <a:pt x="230420" y="584912"/>
                  </a:lnTo>
                  <a:lnTo>
                    <a:pt x="230420" y="584912"/>
                  </a:lnTo>
                  <a:lnTo>
                    <a:pt x="227888" y="584912"/>
                  </a:lnTo>
                  <a:lnTo>
                    <a:pt x="227888" y="582380"/>
                  </a:lnTo>
                  <a:lnTo>
                    <a:pt x="225356" y="582380"/>
                  </a:lnTo>
                  <a:lnTo>
                    <a:pt x="225356" y="579848"/>
                  </a:lnTo>
                  <a:lnTo>
                    <a:pt x="222824" y="577316"/>
                  </a:lnTo>
                  <a:lnTo>
                    <a:pt x="222824" y="574784"/>
                  </a:lnTo>
                  <a:lnTo>
                    <a:pt x="225356" y="574784"/>
                  </a:lnTo>
                  <a:lnTo>
                    <a:pt x="225356" y="572252"/>
                  </a:lnTo>
                  <a:lnTo>
                    <a:pt x="225356" y="569720"/>
                  </a:lnTo>
                  <a:lnTo>
                    <a:pt x="225356" y="567187"/>
                  </a:lnTo>
                  <a:lnTo>
                    <a:pt x="225356" y="564655"/>
                  </a:lnTo>
                  <a:lnTo>
                    <a:pt x="225356" y="562123"/>
                  </a:lnTo>
                  <a:lnTo>
                    <a:pt x="222824" y="562123"/>
                  </a:lnTo>
                  <a:lnTo>
                    <a:pt x="222824" y="559591"/>
                  </a:lnTo>
                  <a:lnTo>
                    <a:pt x="222824" y="557059"/>
                  </a:lnTo>
                  <a:lnTo>
                    <a:pt x="222824" y="554527"/>
                  </a:lnTo>
                  <a:lnTo>
                    <a:pt x="220292" y="551995"/>
                  </a:lnTo>
                  <a:lnTo>
                    <a:pt x="220292" y="549463"/>
                  </a:lnTo>
                  <a:lnTo>
                    <a:pt x="220292" y="546931"/>
                  </a:lnTo>
                  <a:lnTo>
                    <a:pt x="220292" y="544399"/>
                  </a:lnTo>
                  <a:lnTo>
                    <a:pt x="222824" y="544399"/>
                  </a:lnTo>
                  <a:lnTo>
                    <a:pt x="222824" y="541867"/>
                  </a:lnTo>
                  <a:lnTo>
                    <a:pt x="225356" y="541867"/>
                  </a:lnTo>
                  <a:lnTo>
                    <a:pt x="227888" y="541867"/>
                  </a:lnTo>
                  <a:lnTo>
                    <a:pt x="230420" y="541867"/>
                  </a:lnTo>
                  <a:lnTo>
                    <a:pt x="232952" y="541867"/>
                  </a:lnTo>
                  <a:lnTo>
                    <a:pt x="232952" y="539334"/>
                  </a:lnTo>
                  <a:lnTo>
                    <a:pt x="235484" y="539334"/>
                  </a:lnTo>
                  <a:lnTo>
                    <a:pt x="238016" y="539334"/>
                  </a:lnTo>
                  <a:lnTo>
                    <a:pt x="240548" y="539334"/>
                  </a:lnTo>
                  <a:lnTo>
                    <a:pt x="243081" y="539334"/>
                  </a:lnTo>
                  <a:lnTo>
                    <a:pt x="245613" y="539334"/>
                  </a:lnTo>
                  <a:lnTo>
                    <a:pt x="245613" y="536802"/>
                  </a:lnTo>
                  <a:lnTo>
                    <a:pt x="245613" y="534270"/>
                  </a:lnTo>
                  <a:lnTo>
                    <a:pt x="248145" y="534270"/>
                  </a:lnTo>
                  <a:lnTo>
                    <a:pt x="248145" y="531738"/>
                  </a:lnTo>
                  <a:lnTo>
                    <a:pt x="245613" y="529206"/>
                  </a:lnTo>
                  <a:lnTo>
                    <a:pt x="245613" y="526674"/>
                  </a:lnTo>
                  <a:lnTo>
                    <a:pt x="243081" y="524142"/>
                  </a:lnTo>
                  <a:lnTo>
                    <a:pt x="243081" y="521610"/>
                  </a:lnTo>
                  <a:lnTo>
                    <a:pt x="243081" y="519078"/>
                  </a:lnTo>
                  <a:lnTo>
                    <a:pt x="243081" y="516546"/>
                  </a:lnTo>
                  <a:lnTo>
                    <a:pt x="240548" y="516546"/>
                  </a:lnTo>
                  <a:lnTo>
                    <a:pt x="243081" y="514013"/>
                  </a:lnTo>
                  <a:lnTo>
                    <a:pt x="243081" y="511482"/>
                  </a:lnTo>
                  <a:lnTo>
                    <a:pt x="243081" y="508949"/>
                  </a:lnTo>
                  <a:lnTo>
                    <a:pt x="245613" y="508949"/>
                  </a:lnTo>
                  <a:lnTo>
                    <a:pt x="248145" y="508949"/>
                  </a:lnTo>
                  <a:lnTo>
                    <a:pt x="248145" y="506417"/>
                  </a:lnTo>
                  <a:lnTo>
                    <a:pt x="248145" y="503885"/>
                  </a:lnTo>
                  <a:lnTo>
                    <a:pt x="248145" y="501353"/>
                  </a:lnTo>
                  <a:lnTo>
                    <a:pt x="250677" y="501353"/>
                  </a:lnTo>
                  <a:lnTo>
                    <a:pt x="250677" y="498821"/>
                  </a:lnTo>
                  <a:lnTo>
                    <a:pt x="250677" y="503885"/>
                  </a:lnTo>
                  <a:lnTo>
                    <a:pt x="253209" y="503885"/>
                  </a:lnTo>
                  <a:lnTo>
                    <a:pt x="255741" y="501353"/>
                  </a:lnTo>
                  <a:lnTo>
                    <a:pt x="258273" y="501353"/>
                  </a:lnTo>
                  <a:lnTo>
                    <a:pt x="258273" y="503885"/>
                  </a:lnTo>
                  <a:close/>
                  <a:moveTo>
                    <a:pt x="681132" y="332969"/>
                  </a:moveTo>
                  <a:lnTo>
                    <a:pt x="678599" y="338033"/>
                  </a:lnTo>
                  <a:lnTo>
                    <a:pt x="676068" y="343098"/>
                  </a:lnTo>
                  <a:lnTo>
                    <a:pt x="673535" y="348162"/>
                  </a:lnTo>
                  <a:lnTo>
                    <a:pt x="671003" y="353226"/>
                  </a:lnTo>
                  <a:lnTo>
                    <a:pt x="668471" y="358290"/>
                  </a:lnTo>
                  <a:lnTo>
                    <a:pt x="665939" y="360822"/>
                  </a:lnTo>
                  <a:lnTo>
                    <a:pt x="663407" y="369685"/>
                  </a:lnTo>
                  <a:lnTo>
                    <a:pt x="663407" y="372217"/>
                  </a:lnTo>
                  <a:lnTo>
                    <a:pt x="660875" y="374749"/>
                  </a:lnTo>
                  <a:lnTo>
                    <a:pt x="660875" y="377281"/>
                  </a:lnTo>
                  <a:lnTo>
                    <a:pt x="658343" y="379813"/>
                  </a:lnTo>
                  <a:lnTo>
                    <a:pt x="658343" y="382345"/>
                  </a:lnTo>
                  <a:lnTo>
                    <a:pt x="655811" y="388675"/>
                  </a:lnTo>
                  <a:lnTo>
                    <a:pt x="650747" y="393739"/>
                  </a:lnTo>
                  <a:lnTo>
                    <a:pt x="650747" y="396272"/>
                  </a:lnTo>
                  <a:lnTo>
                    <a:pt x="648215" y="398804"/>
                  </a:lnTo>
                  <a:lnTo>
                    <a:pt x="648215" y="403868"/>
                  </a:lnTo>
                  <a:lnTo>
                    <a:pt x="648215" y="402602"/>
                  </a:lnTo>
                  <a:lnTo>
                    <a:pt x="639352" y="413996"/>
                  </a:lnTo>
                  <a:lnTo>
                    <a:pt x="639352" y="416528"/>
                  </a:lnTo>
                  <a:lnTo>
                    <a:pt x="634288" y="419060"/>
                  </a:lnTo>
                  <a:lnTo>
                    <a:pt x="631756" y="419060"/>
                  </a:lnTo>
                  <a:lnTo>
                    <a:pt x="631756" y="416528"/>
                  </a:lnTo>
                  <a:lnTo>
                    <a:pt x="631756" y="413996"/>
                  </a:lnTo>
                  <a:lnTo>
                    <a:pt x="634288" y="413996"/>
                  </a:lnTo>
                  <a:lnTo>
                    <a:pt x="634288" y="411464"/>
                  </a:lnTo>
                  <a:lnTo>
                    <a:pt x="634288" y="408932"/>
                  </a:lnTo>
                  <a:lnTo>
                    <a:pt x="631756" y="403868"/>
                  </a:lnTo>
                  <a:lnTo>
                    <a:pt x="629224" y="403868"/>
                  </a:lnTo>
                  <a:lnTo>
                    <a:pt x="626692" y="401336"/>
                  </a:lnTo>
                  <a:lnTo>
                    <a:pt x="626692" y="398804"/>
                  </a:lnTo>
                  <a:lnTo>
                    <a:pt x="624160" y="398804"/>
                  </a:lnTo>
                  <a:lnTo>
                    <a:pt x="624160" y="403868"/>
                  </a:lnTo>
                  <a:lnTo>
                    <a:pt x="624160" y="406400"/>
                  </a:lnTo>
                  <a:lnTo>
                    <a:pt x="624160" y="408932"/>
                  </a:lnTo>
                  <a:lnTo>
                    <a:pt x="626692" y="411464"/>
                  </a:lnTo>
                  <a:lnTo>
                    <a:pt x="629224" y="411464"/>
                  </a:lnTo>
                  <a:lnTo>
                    <a:pt x="629224" y="413996"/>
                  </a:lnTo>
                  <a:lnTo>
                    <a:pt x="629224" y="416528"/>
                  </a:lnTo>
                  <a:lnTo>
                    <a:pt x="626692" y="419060"/>
                  </a:lnTo>
                  <a:lnTo>
                    <a:pt x="624160" y="421592"/>
                  </a:lnTo>
                  <a:lnTo>
                    <a:pt x="624160" y="424125"/>
                  </a:lnTo>
                  <a:lnTo>
                    <a:pt x="621628" y="424125"/>
                  </a:lnTo>
                  <a:lnTo>
                    <a:pt x="621628" y="426657"/>
                  </a:lnTo>
                  <a:lnTo>
                    <a:pt x="619096" y="426657"/>
                  </a:lnTo>
                  <a:lnTo>
                    <a:pt x="616563" y="429189"/>
                  </a:lnTo>
                  <a:lnTo>
                    <a:pt x="616563" y="431721"/>
                  </a:lnTo>
                  <a:lnTo>
                    <a:pt x="619096" y="434253"/>
                  </a:lnTo>
                  <a:lnTo>
                    <a:pt x="619096" y="436785"/>
                  </a:lnTo>
                  <a:lnTo>
                    <a:pt x="619096" y="439317"/>
                  </a:lnTo>
                  <a:lnTo>
                    <a:pt x="619096" y="441849"/>
                  </a:lnTo>
                  <a:lnTo>
                    <a:pt x="619096" y="444381"/>
                  </a:lnTo>
                  <a:lnTo>
                    <a:pt x="619096" y="446913"/>
                  </a:lnTo>
                  <a:lnTo>
                    <a:pt x="619096" y="449446"/>
                  </a:lnTo>
                  <a:lnTo>
                    <a:pt x="616563" y="449446"/>
                  </a:lnTo>
                  <a:lnTo>
                    <a:pt x="614031" y="454510"/>
                  </a:lnTo>
                  <a:lnTo>
                    <a:pt x="616563" y="459574"/>
                  </a:lnTo>
                  <a:lnTo>
                    <a:pt x="619096" y="459574"/>
                  </a:lnTo>
                  <a:lnTo>
                    <a:pt x="619096" y="464638"/>
                  </a:lnTo>
                  <a:lnTo>
                    <a:pt x="616563" y="469702"/>
                  </a:lnTo>
                  <a:lnTo>
                    <a:pt x="616563" y="472234"/>
                  </a:lnTo>
                  <a:lnTo>
                    <a:pt x="616563" y="474766"/>
                  </a:lnTo>
                  <a:lnTo>
                    <a:pt x="614031" y="479831"/>
                  </a:lnTo>
                  <a:lnTo>
                    <a:pt x="614031" y="486161"/>
                  </a:lnTo>
                  <a:lnTo>
                    <a:pt x="614031" y="491225"/>
                  </a:lnTo>
                  <a:lnTo>
                    <a:pt x="614031" y="496289"/>
                  </a:lnTo>
                  <a:lnTo>
                    <a:pt x="614031" y="498821"/>
                  </a:lnTo>
                  <a:lnTo>
                    <a:pt x="614031" y="501353"/>
                  </a:lnTo>
                  <a:lnTo>
                    <a:pt x="614031" y="506417"/>
                  </a:lnTo>
                  <a:lnTo>
                    <a:pt x="614031" y="508949"/>
                  </a:lnTo>
                  <a:lnTo>
                    <a:pt x="614031" y="511482"/>
                  </a:lnTo>
                  <a:lnTo>
                    <a:pt x="616563" y="517812"/>
                  </a:lnTo>
                  <a:lnTo>
                    <a:pt x="616563" y="531738"/>
                  </a:lnTo>
                  <a:lnTo>
                    <a:pt x="616563" y="536802"/>
                  </a:lnTo>
                  <a:lnTo>
                    <a:pt x="619096" y="539334"/>
                  </a:lnTo>
                  <a:lnTo>
                    <a:pt x="619096" y="541867"/>
                  </a:lnTo>
                  <a:lnTo>
                    <a:pt x="619096" y="544399"/>
                  </a:lnTo>
                  <a:lnTo>
                    <a:pt x="616563" y="553261"/>
                  </a:lnTo>
                  <a:lnTo>
                    <a:pt x="614031" y="562123"/>
                  </a:lnTo>
                  <a:lnTo>
                    <a:pt x="614031" y="567187"/>
                  </a:lnTo>
                  <a:lnTo>
                    <a:pt x="614031" y="572252"/>
                  </a:lnTo>
                  <a:lnTo>
                    <a:pt x="611499" y="574784"/>
                  </a:lnTo>
                  <a:lnTo>
                    <a:pt x="611499" y="577316"/>
                  </a:lnTo>
                  <a:lnTo>
                    <a:pt x="611499" y="579848"/>
                  </a:lnTo>
                  <a:lnTo>
                    <a:pt x="611499" y="582380"/>
                  </a:lnTo>
                  <a:lnTo>
                    <a:pt x="611499" y="584912"/>
                  </a:lnTo>
                  <a:lnTo>
                    <a:pt x="611499" y="587444"/>
                  </a:lnTo>
                  <a:lnTo>
                    <a:pt x="608967" y="592508"/>
                  </a:lnTo>
                  <a:lnTo>
                    <a:pt x="608967" y="595041"/>
                  </a:lnTo>
                  <a:lnTo>
                    <a:pt x="608967" y="600105"/>
                  </a:lnTo>
                  <a:lnTo>
                    <a:pt x="608967" y="602637"/>
                  </a:lnTo>
                  <a:lnTo>
                    <a:pt x="606435" y="605169"/>
                  </a:lnTo>
                  <a:lnTo>
                    <a:pt x="606435" y="607701"/>
                  </a:lnTo>
                  <a:lnTo>
                    <a:pt x="606435" y="610233"/>
                  </a:lnTo>
                  <a:lnTo>
                    <a:pt x="608967" y="616563"/>
                  </a:lnTo>
                  <a:lnTo>
                    <a:pt x="608967" y="619095"/>
                  </a:lnTo>
                  <a:lnTo>
                    <a:pt x="608967" y="621627"/>
                  </a:lnTo>
                  <a:lnTo>
                    <a:pt x="608967" y="624159"/>
                  </a:lnTo>
                  <a:lnTo>
                    <a:pt x="611499" y="624159"/>
                  </a:lnTo>
                  <a:lnTo>
                    <a:pt x="606435" y="630490"/>
                  </a:lnTo>
                  <a:lnTo>
                    <a:pt x="603903" y="630490"/>
                  </a:lnTo>
                  <a:lnTo>
                    <a:pt x="603903" y="633022"/>
                  </a:lnTo>
                  <a:lnTo>
                    <a:pt x="601371" y="633022"/>
                  </a:lnTo>
                  <a:lnTo>
                    <a:pt x="598839" y="633022"/>
                  </a:lnTo>
                  <a:lnTo>
                    <a:pt x="598839" y="635554"/>
                  </a:lnTo>
                  <a:lnTo>
                    <a:pt x="596307" y="638086"/>
                  </a:lnTo>
                  <a:lnTo>
                    <a:pt x="593775" y="644416"/>
                  </a:lnTo>
                  <a:lnTo>
                    <a:pt x="591243" y="646948"/>
                  </a:lnTo>
                  <a:lnTo>
                    <a:pt x="591243" y="649480"/>
                  </a:lnTo>
                  <a:lnTo>
                    <a:pt x="591243" y="652013"/>
                  </a:lnTo>
                  <a:lnTo>
                    <a:pt x="588710" y="657077"/>
                  </a:lnTo>
                  <a:lnTo>
                    <a:pt x="588710" y="659608"/>
                  </a:lnTo>
                  <a:lnTo>
                    <a:pt x="588710" y="665939"/>
                  </a:lnTo>
                  <a:lnTo>
                    <a:pt x="588710" y="671003"/>
                  </a:lnTo>
                  <a:lnTo>
                    <a:pt x="588710" y="676067"/>
                  </a:lnTo>
                  <a:lnTo>
                    <a:pt x="588710" y="681131"/>
                  </a:lnTo>
                  <a:lnTo>
                    <a:pt x="588710" y="683664"/>
                  </a:lnTo>
                  <a:lnTo>
                    <a:pt x="591243" y="688728"/>
                  </a:lnTo>
                  <a:lnTo>
                    <a:pt x="591243" y="693792"/>
                  </a:lnTo>
                  <a:lnTo>
                    <a:pt x="591243" y="696324"/>
                  </a:lnTo>
                  <a:lnTo>
                    <a:pt x="591243" y="698856"/>
                  </a:lnTo>
                  <a:lnTo>
                    <a:pt x="588710" y="698856"/>
                  </a:lnTo>
                  <a:lnTo>
                    <a:pt x="586178" y="705186"/>
                  </a:lnTo>
                  <a:lnTo>
                    <a:pt x="586178" y="707718"/>
                  </a:lnTo>
                  <a:lnTo>
                    <a:pt x="583646" y="707718"/>
                  </a:lnTo>
                  <a:lnTo>
                    <a:pt x="581114" y="710250"/>
                  </a:lnTo>
                  <a:lnTo>
                    <a:pt x="578582" y="710250"/>
                  </a:lnTo>
                  <a:lnTo>
                    <a:pt x="578582" y="712782"/>
                  </a:lnTo>
                  <a:lnTo>
                    <a:pt x="576050" y="719113"/>
                  </a:lnTo>
                  <a:lnTo>
                    <a:pt x="573518" y="721645"/>
                  </a:lnTo>
                  <a:lnTo>
                    <a:pt x="573518" y="726709"/>
                  </a:lnTo>
                  <a:lnTo>
                    <a:pt x="573518" y="729241"/>
                  </a:lnTo>
                  <a:lnTo>
                    <a:pt x="573518" y="731773"/>
                  </a:lnTo>
                  <a:lnTo>
                    <a:pt x="570986" y="734305"/>
                  </a:lnTo>
                  <a:lnTo>
                    <a:pt x="568454" y="731773"/>
                  </a:lnTo>
                  <a:lnTo>
                    <a:pt x="565922" y="731773"/>
                  </a:lnTo>
                  <a:lnTo>
                    <a:pt x="565922" y="734305"/>
                  </a:lnTo>
                  <a:lnTo>
                    <a:pt x="565922" y="736837"/>
                  </a:lnTo>
                  <a:lnTo>
                    <a:pt x="568454" y="736837"/>
                  </a:lnTo>
                  <a:lnTo>
                    <a:pt x="568454" y="741901"/>
                  </a:lnTo>
                  <a:lnTo>
                    <a:pt x="565922" y="744434"/>
                  </a:lnTo>
                  <a:lnTo>
                    <a:pt x="565922" y="749498"/>
                  </a:lnTo>
                  <a:lnTo>
                    <a:pt x="563389" y="749498"/>
                  </a:lnTo>
                  <a:lnTo>
                    <a:pt x="558325" y="758360"/>
                  </a:lnTo>
                  <a:lnTo>
                    <a:pt x="559591" y="758360"/>
                  </a:lnTo>
                  <a:lnTo>
                    <a:pt x="559591" y="755828"/>
                  </a:lnTo>
                  <a:lnTo>
                    <a:pt x="557059" y="758360"/>
                  </a:lnTo>
                  <a:lnTo>
                    <a:pt x="554527" y="758360"/>
                  </a:lnTo>
                  <a:lnTo>
                    <a:pt x="554527" y="760892"/>
                  </a:lnTo>
                  <a:lnTo>
                    <a:pt x="554527" y="763424"/>
                  </a:lnTo>
                  <a:lnTo>
                    <a:pt x="554527" y="765956"/>
                  </a:lnTo>
                  <a:lnTo>
                    <a:pt x="554527" y="768488"/>
                  </a:lnTo>
                  <a:lnTo>
                    <a:pt x="551995" y="768488"/>
                  </a:lnTo>
                  <a:lnTo>
                    <a:pt x="551995" y="771021"/>
                  </a:lnTo>
                  <a:lnTo>
                    <a:pt x="549463" y="773552"/>
                  </a:lnTo>
                  <a:lnTo>
                    <a:pt x="549463" y="776085"/>
                  </a:lnTo>
                  <a:lnTo>
                    <a:pt x="549463" y="778617"/>
                  </a:lnTo>
                  <a:lnTo>
                    <a:pt x="549463" y="781149"/>
                  </a:lnTo>
                  <a:lnTo>
                    <a:pt x="546931" y="783681"/>
                  </a:lnTo>
                  <a:lnTo>
                    <a:pt x="546931" y="790011"/>
                  </a:lnTo>
                  <a:lnTo>
                    <a:pt x="546931" y="792543"/>
                  </a:lnTo>
                  <a:lnTo>
                    <a:pt x="549463" y="803938"/>
                  </a:lnTo>
                  <a:lnTo>
                    <a:pt x="549463" y="806470"/>
                  </a:lnTo>
                  <a:lnTo>
                    <a:pt x="546931" y="806470"/>
                  </a:lnTo>
                  <a:lnTo>
                    <a:pt x="546931" y="809002"/>
                  </a:lnTo>
                  <a:lnTo>
                    <a:pt x="539335" y="811534"/>
                  </a:lnTo>
                  <a:lnTo>
                    <a:pt x="536803" y="814066"/>
                  </a:lnTo>
                  <a:lnTo>
                    <a:pt x="534271" y="814066"/>
                  </a:lnTo>
                  <a:lnTo>
                    <a:pt x="529206" y="816598"/>
                  </a:lnTo>
                  <a:lnTo>
                    <a:pt x="526674" y="816598"/>
                  </a:lnTo>
                  <a:lnTo>
                    <a:pt x="524142" y="819130"/>
                  </a:lnTo>
                  <a:lnTo>
                    <a:pt x="521610" y="819130"/>
                  </a:lnTo>
                  <a:lnTo>
                    <a:pt x="519078" y="821662"/>
                  </a:lnTo>
                  <a:lnTo>
                    <a:pt x="516546" y="826726"/>
                  </a:lnTo>
                  <a:lnTo>
                    <a:pt x="514014" y="829259"/>
                  </a:lnTo>
                  <a:lnTo>
                    <a:pt x="511482" y="829259"/>
                  </a:lnTo>
                  <a:lnTo>
                    <a:pt x="511482" y="831791"/>
                  </a:lnTo>
                  <a:lnTo>
                    <a:pt x="511482" y="834323"/>
                  </a:lnTo>
                  <a:lnTo>
                    <a:pt x="511482" y="836855"/>
                  </a:lnTo>
                  <a:lnTo>
                    <a:pt x="511482" y="839387"/>
                  </a:lnTo>
                  <a:lnTo>
                    <a:pt x="511482" y="841919"/>
                  </a:lnTo>
                  <a:lnTo>
                    <a:pt x="511482" y="846983"/>
                  </a:lnTo>
                  <a:lnTo>
                    <a:pt x="506417" y="846983"/>
                  </a:lnTo>
                  <a:lnTo>
                    <a:pt x="496289" y="846983"/>
                  </a:lnTo>
                  <a:lnTo>
                    <a:pt x="496289" y="846983"/>
                  </a:lnTo>
                  <a:lnTo>
                    <a:pt x="493757" y="846983"/>
                  </a:lnTo>
                  <a:lnTo>
                    <a:pt x="491225" y="849515"/>
                  </a:lnTo>
                  <a:lnTo>
                    <a:pt x="483629" y="849515"/>
                  </a:lnTo>
                  <a:lnTo>
                    <a:pt x="481097" y="849515"/>
                  </a:lnTo>
                  <a:lnTo>
                    <a:pt x="473501" y="849515"/>
                  </a:lnTo>
                  <a:lnTo>
                    <a:pt x="470968" y="852047"/>
                  </a:lnTo>
                  <a:lnTo>
                    <a:pt x="468436" y="849515"/>
                  </a:lnTo>
                  <a:lnTo>
                    <a:pt x="465904" y="849515"/>
                  </a:lnTo>
                  <a:lnTo>
                    <a:pt x="458308" y="852047"/>
                  </a:lnTo>
                  <a:lnTo>
                    <a:pt x="449445" y="854580"/>
                  </a:lnTo>
                  <a:lnTo>
                    <a:pt x="441850" y="857111"/>
                  </a:lnTo>
                  <a:lnTo>
                    <a:pt x="444381" y="857111"/>
                  </a:lnTo>
                  <a:lnTo>
                    <a:pt x="441850" y="857111"/>
                  </a:lnTo>
                  <a:lnTo>
                    <a:pt x="439317" y="859644"/>
                  </a:lnTo>
                  <a:lnTo>
                    <a:pt x="436785" y="859644"/>
                  </a:lnTo>
                  <a:lnTo>
                    <a:pt x="429189" y="862175"/>
                  </a:lnTo>
                  <a:lnTo>
                    <a:pt x="426657" y="864708"/>
                  </a:lnTo>
                  <a:lnTo>
                    <a:pt x="424125" y="864708"/>
                  </a:lnTo>
                  <a:lnTo>
                    <a:pt x="421593" y="864708"/>
                  </a:lnTo>
                  <a:lnTo>
                    <a:pt x="419061" y="864708"/>
                  </a:lnTo>
                  <a:lnTo>
                    <a:pt x="419061" y="867240"/>
                  </a:lnTo>
                  <a:lnTo>
                    <a:pt x="420327" y="867240"/>
                  </a:lnTo>
                  <a:lnTo>
                    <a:pt x="417794" y="864708"/>
                  </a:lnTo>
                  <a:lnTo>
                    <a:pt x="415263" y="867240"/>
                  </a:lnTo>
                  <a:lnTo>
                    <a:pt x="412730" y="869772"/>
                  </a:lnTo>
                  <a:lnTo>
                    <a:pt x="412730" y="872304"/>
                  </a:lnTo>
                  <a:lnTo>
                    <a:pt x="410198" y="872304"/>
                  </a:lnTo>
                  <a:lnTo>
                    <a:pt x="405134" y="874836"/>
                  </a:lnTo>
                  <a:lnTo>
                    <a:pt x="402602" y="881166"/>
                  </a:lnTo>
                  <a:lnTo>
                    <a:pt x="405134" y="881166"/>
                  </a:lnTo>
                  <a:lnTo>
                    <a:pt x="405134" y="883698"/>
                  </a:lnTo>
                  <a:lnTo>
                    <a:pt x="407666" y="890029"/>
                  </a:lnTo>
                  <a:lnTo>
                    <a:pt x="405134" y="890029"/>
                  </a:lnTo>
                  <a:lnTo>
                    <a:pt x="402602" y="887496"/>
                  </a:lnTo>
                  <a:lnTo>
                    <a:pt x="400070" y="887496"/>
                  </a:lnTo>
                  <a:lnTo>
                    <a:pt x="397538" y="887496"/>
                  </a:lnTo>
                  <a:lnTo>
                    <a:pt x="395006" y="882432"/>
                  </a:lnTo>
                  <a:lnTo>
                    <a:pt x="392474" y="882432"/>
                  </a:lnTo>
                  <a:lnTo>
                    <a:pt x="389942" y="882432"/>
                  </a:lnTo>
                  <a:lnTo>
                    <a:pt x="384878" y="879900"/>
                  </a:lnTo>
                  <a:lnTo>
                    <a:pt x="382345" y="882432"/>
                  </a:lnTo>
                  <a:lnTo>
                    <a:pt x="382345" y="882432"/>
                  </a:lnTo>
                  <a:lnTo>
                    <a:pt x="379813" y="882432"/>
                  </a:lnTo>
                  <a:lnTo>
                    <a:pt x="377281" y="884965"/>
                  </a:lnTo>
                  <a:lnTo>
                    <a:pt x="374749" y="890029"/>
                  </a:lnTo>
                  <a:lnTo>
                    <a:pt x="372217" y="892561"/>
                  </a:lnTo>
                  <a:lnTo>
                    <a:pt x="369685" y="892561"/>
                  </a:lnTo>
                  <a:lnTo>
                    <a:pt x="362089" y="892561"/>
                  </a:lnTo>
                  <a:lnTo>
                    <a:pt x="359557" y="895093"/>
                  </a:lnTo>
                  <a:lnTo>
                    <a:pt x="351960" y="900157"/>
                  </a:lnTo>
                  <a:lnTo>
                    <a:pt x="349428" y="902689"/>
                  </a:lnTo>
                  <a:lnTo>
                    <a:pt x="346896" y="902689"/>
                  </a:lnTo>
                  <a:lnTo>
                    <a:pt x="346896" y="905221"/>
                  </a:lnTo>
                  <a:lnTo>
                    <a:pt x="344364" y="905221"/>
                  </a:lnTo>
                  <a:lnTo>
                    <a:pt x="344364" y="907753"/>
                  </a:lnTo>
                  <a:lnTo>
                    <a:pt x="336768" y="914083"/>
                  </a:lnTo>
                  <a:lnTo>
                    <a:pt x="334236" y="916616"/>
                  </a:lnTo>
                  <a:lnTo>
                    <a:pt x="329171" y="919147"/>
                  </a:lnTo>
                  <a:lnTo>
                    <a:pt x="326639" y="919147"/>
                  </a:lnTo>
                  <a:lnTo>
                    <a:pt x="324107" y="924212"/>
                  </a:lnTo>
                  <a:lnTo>
                    <a:pt x="319043" y="926744"/>
                  </a:lnTo>
                  <a:lnTo>
                    <a:pt x="316511" y="929276"/>
                  </a:lnTo>
                  <a:lnTo>
                    <a:pt x="316511" y="931808"/>
                  </a:lnTo>
                  <a:lnTo>
                    <a:pt x="313979" y="931808"/>
                  </a:lnTo>
                  <a:lnTo>
                    <a:pt x="313979" y="934340"/>
                  </a:lnTo>
                  <a:lnTo>
                    <a:pt x="313979" y="936872"/>
                  </a:lnTo>
                  <a:lnTo>
                    <a:pt x="311447" y="939404"/>
                  </a:lnTo>
                  <a:lnTo>
                    <a:pt x="311447" y="941936"/>
                  </a:lnTo>
                  <a:lnTo>
                    <a:pt x="308915" y="941936"/>
                  </a:lnTo>
                  <a:lnTo>
                    <a:pt x="308915" y="944468"/>
                  </a:lnTo>
                  <a:lnTo>
                    <a:pt x="306383" y="944468"/>
                  </a:lnTo>
                  <a:lnTo>
                    <a:pt x="306383" y="947001"/>
                  </a:lnTo>
                  <a:lnTo>
                    <a:pt x="303850" y="949533"/>
                  </a:lnTo>
                  <a:lnTo>
                    <a:pt x="301319" y="952065"/>
                  </a:lnTo>
                  <a:lnTo>
                    <a:pt x="296255" y="957129"/>
                  </a:lnTo>
                  <a:lnTo>
                    <a:pt x="296255" y="959661"/>
                  </a:lnTo>
                  <a:lnTo>
                    <a:pt x="293722" y="959661"/>
                  </a:lnTo>
                  <a:lnTo>
                    <a:pt x="293722" y="962193"/>
                  </a:lnTo>
                  <a:lnTo>
                    <a:pt x="291190" y="964725"/>
                  </a:lnTo>
                  <a:lnTo>
                    <a:pt x="291190" y="967257"/>
                  </a:lnTo>
                  <a:lnTo>
                    <a:pt x="293722" y="967257"/>
                  </a:lnTo>
                  <a:lnTo>
                    <a:pt x="293722" y="969789"/>
                  </a:lnTo>
                  <a:lnTo>
                    <a:pt x="293722" y="972321"/>
                  </a:lnTo>
                  <a:lnTo>
                    <a:pt x="293722" y="974854"/>
                  </a:lnTo>
                  <a:lnTo>
                    <a:pt x="293722" y="977386"/>
                  </a:lnTo>
                  <a:lnTo>
                    <a:pt x="291190" y="977386"/>
                  </a:lnTo>
                  <a:lnTo>
                    <a:pt x="293722" y="979918"/>
                  </a:lnTo>
                  <a:lnTo>
                    <a:pt x="293722" y="984982"/>
                  </a:lnTo>
                  <a:lnTo>
                    <a:pt x="293722" y="982450"/>
                  </a:lnTo>
                  <a:lnTo>
                    <a:pt x="296255" y="982450"/>
                  </a:lnTo>
                  <a:lnTo>
                    <a:pt x="296255" y="984982"/>
                  </a:lnTo>
                  <a:lnTo>
                    <a:pt x="296255" y="987514"/>
                  </a:lnTo>
                  <a:lnTo>
                    <a:pt x="293722" y="990046"/>
                  </a:lnTo>
                  <a:lnTo>
                    <a:pt x="293722" y="992578"/>
                  </a:lnTo>
                  <a:lnTo>
                    <a:pt x="293722" y="995110"/>
                  </a:lnTo>
                  <a:lnTo>
                    <a:pt x="293722" y="992578"/>
                  </a:lnTo>
                  <a:lnTo>
                    <a:pt x="291190" y="995110"/>
                  </a:lnTo>
                  <a:lnTo>
                    <a:pt x="291190" y="997642"/>
                  </a:lnTo>
                  <a:lnTo>
                    <a:pt x="291190" y="1000175"/>
                  </a:lnTo>
                  <a:lnTo>
                    <a:pt x="288658" y="1002706"/>
                  </a:lnTo>
                  <a:lnTo>
                    <a:pt x="288658" y="1005239"/>
                  </a:lnTo>
                  <a:lnTo>
                    <a:pt x="288658" y="1007771"/>
                  </a:lnTo>
                  <a:lnTo>
                    <a:pt x="291190" y="1007771"/>
                  </a:lnTo>
                  <a:lnTo>
                    <a:pt x="291190" y="1010303"/>
                  </a:lnTo>
                  <a:lnTo>
                    <a:pt x="291190" y="1012835"/>
                  </a:lnTo>
                  <a:lnTo>
                    <a:pt x="291190" y="1021697"/>
                  </a:lnTo>
                  <a:lnTo>
                    <a:pt x="293722" y="1024229"/>
                  </a:lnTo>
                  <a:lnTo>
                    <a:pt x="296255" y="1021697"/>
                  </a:lnTo>
                  <a:lnTo>
                    <a:pt x="296255" y="1024229"/>
                  </a:lnTo>
                  <a:lnTo>
                    <a:pt x="296255" y="1026761"/>
                  </a:lnTo>
                  <a:lnTo>
                    <a:pt x="293722" y="1026761"/>
                  </a:lnTo>
                  <a:lnTo>
                    <a:pt x="291190" y="1026761"/>
                  </a:lnTo>
                  <a:lnTo>
                    <a:pt x="291190" y="1035624"/>
                  </a:lnTo>
                  <a:lnTo>
                    <a:pt x="298786" y="1033091"/>
                  </a:lnTo>
                  <a:lnTo>
                    <a:pt x="301319" y="1035624"/>
                  </a:lnTo>
                  <a:lnTo>
                    <a:pt x="298786" y="1040688"/>
                  </a:lnTo>
                  <a:lnTo>
                    <a:pt x="298786" y="1043220"/>
                  </a:lnTo>
                  <a:lnTo>
                    <a:pt x="296255" y="1045752"/>
                  </a:lnTo>
                  <a:lnTo>
                    <a:pt x="296255" y="1048284"/>
                  </a:lnTo>
                  <a:lnTo>
                    <a:pt x="293722" y="1050816"/>
                  </a:lnTo>
                  <a:lnTo>
                    <a:pt x="293722" y="1053348"/>
                  </a:lnTo>
                  <a:lnTo>
                    <a:pt x="291190" y="1058412"/>
                  </a:lnTo>
                  <a:lnTo>
                    <a:pt x="291190" y="1060945"/>
                  </a:lnTo>
                  <a:lnTo>
                    <a:pt x="291190" y="1067275"/>
                  </a:lnTo>
                  <a:lnTo>
                    <a:pt x="286126" y="1076137"/>
                  </a:lnTo>
                  <a:lnTo>
                    <a:pt x="286126" y="1078669"/>
                  </a:lnTo>
                  <a:lnTo>
                    <a:pt x="283594" y="1081201"/>
                  </a:lnTo>
                  <a:lnTo>
                    <a:pt x="281062" y="1083733"/>
                  </a:lnTo>
                  <a:lnTo>
                    <a:pt x="278530" y="1083733"/>
                  </a:lnTo>
                  <a:lnTo>
                    <a:pt x="270934" y="1088798"/>
                  </a:lnTo>
                  <a:lnTo>
                    <a:pt x="270934" y="1091330"/>
                  </a:lnTo>
                  <a:lnTo>
                    <a:pt x="263337" y="1096394"/>
                  </a:lnTo>
                  <a:lnTo>
                    <a:pt x="263337" y="1098926"/>
                  </a:lnTo>
                  <a:lnTo>
                    <a:pt x="255741" y="1105256"/>
                  </a:lnTo>
                  <a:lnTo>
                    <a:pt x="255741" y="1107788"/>
                  </a:lnTo>
                  <a:lnTo>
                    <a:pt x="255741" y="1107788"/>
                  </a:lnTo>
                  <a:lnTo>
                    <a:pt x="255741" y="1110320"/>
                  </a:lnTo>
                  <a:lnTo>
                    <a:pt x="253209" y="1110320"/>
                  </a:lnTo>
                  <a:lnTo>
                    <a:pt x="253209" y="1112852"/>
                  </a:lnTo>
                  <a:lnTo>
                    <a:pt x="248145" y="1119183"/>
                  </a:lnTo>
                  <a:lnTo>
                    <a:pt x="248145" y="1121714"/>
                  </a:lnTo>
                  <a:lnTo>
                    <a:pt x="243081" y="1128045"/>
                  </a:lnTo>
                  <a:lnTo>
                    <a:pt x="243081" y="1130577"/>
                  </a:lnTo>
                  <a:lnTo>
                    <a:pt x="240548" y="1136907"/>
                  </a:lnTo>
                  <a:lnTo>
                    <a:pt x="238016" y="1131843"/>
                  </a:lnTo>
                  <a:lnTo>
                    <a:pt x="235484" y="1131843"/>
                  </a:lnTo>
                  <a:lnTo>
                    <a:pt x="232952" y="1131843"/>
                  </a:lnTo>
                  <a:lnTo>
                    <a:pt x="232952" y="1129311"/>
                  </a:lnTo>
                  <a:lnTo>
                    <a:pt x="230420" y="1129311"/>
                  </a:lnTo>
                  <a:lnTo>
                    <a:pt x="230420" y="1129311"/>
                  </a:lnTo>
                  <a:lnTo>
                    <a:pt x="230420" y="1126779"/>
                  </a:lnTo>
                  <a:lnTo>
                    <a:pt x="227888" y="1126779"/>
                  </a:lnTo>
                  <a:lnTo>
                    <a:pt x="225356" y="1126779"/>
                  </a:lnTo>
                  <a:lnTo>
                    <a:pt x="222824" y="1126779"/>
                  </a:lnTo>
                  <a:lnTo>
                    <a:pt x="220292" y="1126779"/>
                  </a:lnTo>
                  <a:lnTo>
                    <a:pt x="217760" y="1129311"/>
                  </a:lnTo>
                  <a:lnTo>
                    <a:pt x="217760" y="1126779"/>
                  </a:lnTo>
                  <a:lnTo>
                    <a:pt x="215227" y="1126779"/>
                  </a:lnTo>
                  <a:lnTo>
                    <a:pt x="212696" y="1124247"/>
                  </a:lnTo>
                  <a:lnTo>
                    <a:pt x="210163" y="1124247"/>
                  </a:lnTo>
                  <a:lnTo>
                    <a:pt x="210163" y="1121714"/>
                  </a:lnTo>
                  <a:lnTo>
                    <a:pt x="207631" y="1121714"/>
                  </a:lnTo>
                  <a:lnTo>
                    <a:pt x="207631" y="1119183"/>
                  </a:lnTo>
                  <a:lnTo>
                    <a:pt x="205099" y="1119183"/>
                  </a:lnTo>
                  <a:lnTo>
                    <a:pt x="202567" y="1119183"/>
                  </a:lnTo>
                  <a:lnTo>
                    <a:pt x="200035" y="1116650"/>
                  </a:lnTo>
                  <a:lnTo>
                    <a:pt x="197503" y="1116650"/>
                  </a:lnTo>
                  <a:lnTo>
                    <a:pt x="194971" y="1116650"/>
                  </a:lnTo>
                  <a:lnTo>
                    <a:pt x="192439" y="1116650"/>
                  </a:lnTo>
                  <a:lnTo>
                    <a:pt x="192439" y="1116650"/>
                  </a:lnTo>
                  <a:lnTo>
                    <a:pt x="189907" y="1116650"/>
                  </a:lnTo>
                  <a:lnTo>
                    <a:pt x="189907" y="1119183"/>
                  </a:lnTo>
                  <a:lnTo>
                    <a:pt x="187375" y="1119183"/>
                  </a:lnTo>
                  <a:lnTo>
                    <a:pt x="187375" y="1121714"/>
                  </a:lnTo>
                  <a:lnTo>
                    <a:pt x="184842" y="1121714"/>
                  </a:lnTo>
                  <a:lnTo>
                    <a:pt x="184842" y="1124247"/>
                  </a:lnTo>
                  <a:lnTo>
                    <a:pt x="184842" y="1126779"/>
                  </a:lnTo>
                  <a:lnTo>
                    <a:pt x="184842" y="1129311"/>
                  </a:lnTo>
                  <a:lnTo>
                    <a:pt x="184842" y="1131843"/>
                  </a:lnTo>
                  <a:lnTo>
                    <a:pt x="182311" y="1134375"/>
                  </a:lnTo>
                  <a:lnTo>
                    <a:pt x="179778" y="1136907"/>
                  </a:lnTo>
                  <a:lnTo>
                    <a:pt x="177246" y="1136907"/>
                  </a:lnTo>
                  <a:lnTo>
                    <a:pt x="174714" y="1136907"/>
                  </a:lnTo>
                  <a:lnTo>
                    <a:pt x="172182" y="1139439"/>
                  </a:lnTo>
                  <a:lnTo>
                    <a:pt x="169650" y="1139439"/>
                  </a:lnTo>
                  <a:lnTo>
                    <a:pt x="167118" y="1141971"/>
                  </a:lnTo>
                  <a:lnTo>
                    <a:pt x="164586" y="1141971"/>
                  </a:lnTo>
                  <a:lnTo>
                    <a:pt x="162054" y="1141971"/>
                  </a:lnTo>
                  <a:lnTo>
                    <a:pt x="162054" y="1139439"/>
                  </a:lnTo>
                  <a:lnTo>
                    <a:pt x="159522" y="1139439"/>
                  </a:lnTo>
                  <a:lnTo>
                    <a:pt x="156990" y="1139439"/>
                  </a:lnTo>
                  <a:lnTo>
                    <a:pt x="154457" y="1139439"/>
                  </a:lnTo>
                  <a:lnTo>
                    <a:pt x="151925" y="1141971"/>
                  </a:lnTo>
                  <a:lnTo>
                    <a:pt x="149393" y="1141971"/>
                  </a:lnTo>
                  <a:lnTo>
                    <a:pt x="146861" y="1141971"/>
                  </a:lnTo>
                  <a:lnTo>
                    <a:pt x="144329" y="1141971"/>
                  </a:lnTo>
                  <a:lnTo>
                    <a:pt x="144329" y="1144503"/>
                  </a:lnTo>
                  <a:lnTo>
                    <a:pt x="141797" y="1144503"/>
                  </a:lnTo>
                  <a:lnTo>
                    <a:pt x="141797" y="1144503"/>
                  </a:lnTo>
                  <a:lnTo>
                    <a:pt x="139265" y="1144503"/>
                  </a:lnTo>
                  <a:lnTo>
                    <a:pt x="139265" y="1141971"/>
                  </a:lnTo>
                  <a:lnTo>
                    <a:pt x="136733" y="1141971"/>
                  </a:lnTo>
                  <a:lnTo>
                    <a:pt x="134201" y="1141971"/>
                  </a:lnTo>
                  <a:lnTo>
                    <a:pt x="131669" y="1139439"/>
                  </a:lnTo>
                  <a:lnTo>
                    <a:pt x="129137" y="1139439"/>
                  </a:lnTo>
                  <a:lnTo>
                    <a:pt x="126604" y="1139439"/>
                  </a:lnTo>
                  <a:lnTo>
                    <a:pt x="126604" y="1136907"/>
                  </a:lnTo>
                  <a:lnTo>
                    <a:pt x="124073" y="1136907"/>
                  </a:lnTo>
                  <a:lnTo>
                    <a:pt x="121540" y="1136907"/>
                  </a:lnTo>
                  <a:lnTo>
                    <a:pt x="121540" y="1098926"/>
                  </a:lnTo>
                  <a:lnTo>
                    <a:pt x="119008" y="1098926"/>
                  </a:lnTo>
                  <a:lnTo>
                    <a:pt x="116476" y="1098926"/>
                  </a:lnTo>
                  <a:lnTo>
                    <a:pt x="113944" y="1096394"/>
                  </a:lnTo>
                  <a:lnTo>
                    <a:pt x="111412" y="1093862"/>
                  </a:lnTo>
                  <a:lnTo>
                    <a:pt x="111412" y="1091330"/>
                  </a:lnTo>
                  <a:lnTo>
                    <a:pt x="111412" y="1088798"/>
                  </a:lnTo>
                  <a:lnTo>
                    <a:pt x="111412" y="1086265"/>
                  </a:lnTo>
                  <a:lnTo>
                    <a:pt x="111412" y="1083733"/>
                  </a:lnTo>
                  <a:lnTo>
                    <a:pt x="111412" y="1081201"/>
                  </a:lnTo>
                  <a:lnTo>
                    <a:pt x="113944" y="1081201"/>
                  </a:lnTo>
                  <a:lnTo>
                    <a:pt x="113944" y="1078669"/>
                  </a:lnTo>
                  <a:lnTo>
                    <a:pt x="116476" y="1078669"/>
                  </a:lnTo>
                  <a:lnTo>
                    <a:pt x="119008" y="1076137"/>
                  </a:lnTo>
                  <a:lnTo>
                    <a:pt x="121540" y="1076137"/>
                  </a:lnTo>
                  <a:lnTo>
                    <a:pt x="121540" y="1073605"/>
                  </a:lnTo>
                  <a:lnTo>
                    <a:pt x="124073" y="1073605"/>
                  </a:lnTo>
                  <a:lnTo>
                    <a:pt x="124073" y="1073605"/>
                  </a:lnTo>
                  <a:lnTo>
                    <a:pt x="126604" y="1073605"/>
                  </a:lnTo>
                  <a:lnTo>
                    <a:pt x="126604" y="1071073"/>
                  </a:lnTo>
                  <a:lnTo>
                    <a:pt x="129137" y="1071073"/>
                  </a:lnTo>
                  <a:lnTo>
                    <a:pt x="131669" y="1071073"/>
                  </a:lnTo>
                  <a:lnTo>
                    <a:pt x="131669" y="1068541"/>
                  </a:lnTo>
                  <a:lnTo>
                    <a:pt x="134201" y="1066009"/>
                  </a:lnTo>
                  <a:lnTo>
                    <a:pt x="134201" y="1063477"/>
                  </a:lnTo>
                  <a:lnTo>
                    <a:pt x="136733" y="1063477"/>
                  </a:lnTo>
                  <a:lnTo>
                    <a:pt x="136733" y="1060945"/>
                  </a:lnTo>
                  <a:lnTo>
                    <a:pt x="139265" y="1060945"/>
                  </a:lnTo>
                  <a:lnTo>
                    <a:pt x="139265" y="1058412"/>
                  </a:lnTo>
                  <a:lnTo>
                    <a:pt x="139265" y="1055880"/>
                  </a:lnTo>
                  <a:lnTo>
                    <a:pt x="141797" y="1055880"/>
                  </a:lnTo>
                  <a:lnTo>
                    <a:pt x="141797" y="1053348"/>
                  </a:lnTo>
                  <a:lnTo>
                    <a:pt x="141797" y="1050816"/>
                  </a:lnTo>
                  <a:lnTo>
                    <a:pt x="139265" y="1048284"/>
                  </a:lnTo>
                  <a:lnTo>
                    <a:pt x="139265" y="1048284"/>
                  </a:lnTo>
                  <a:lnTo>
                    <a:pt x="139265" y="1045752"/>
                  </a:lnTo>
                  <a:lnTo>
                    <a:pt x="139265" y="1043220"/>
                  </a:lnTo>
                  <a:lnTo>
                    <a:pt x="139265" y="1040688"/>
                  </a:lnTo>
                  <a:lnTo>
                    <a:pt x="139265" y="1038156"/>
                  </a:lnTo>
                  <a:lnTo>
                    <a:pt x="141797" y="1035624"/>
                  </a:lnTo>
                  <a:lnTo>
                    <a:pt x="144329" y="1033091"/>
                  </a:lnTo>
                  <a:lnTo>
                    <a:pt x="146861" y="1033091"/>
                  </a:lnTo>
                  <a:lnTo>
                    <a:pt x="154457" y="1035624"/>
                  </a:lnTo>
                  <a:lnTo>
                    <a:pt x="156990" y="1035624"/>
                  </a:lnTo>
                  <a:lnTo>
                    <a:pt x="164586" y="1033091"/>
                  </a:lnTo>
                  <a:lnTo>
                    <a:pt x="169650" y="1033091"/>
                  </a:lnTo>
                  <a:lnTo>
                    <a:pt x="172182" y="1030560"/>
                  </a:lnTo>
                  <a:lnTo>
                    <a:pt x="172182" y="1028027"/>
                  </a:lnTo>
                  <a:lnTo>
                    <a:pt x="174714" y="1025495"/>
                  </a:lnTo>
                  <a:lnTo>
                    <a:pt x="174714" y="1019165"/>
                  </a:lnTo>
                  <a:lnTo>
                    <a:pt x="174714" y="1014101"/>
                  </a:lnTo>
                  <a:lnTo>
                    <a:pt x="172182" y="1009037"/>
                  </a:lnTo>
                  <a:lnTo>
                    <a:pt x="169650" y="1006505"/>
                  </a:lnTo>
                  <a:lnTo>
                    <a:pt x="167118" y="1003973"/>
                  </a:lnTo>
                  <a:lnTo>
                    <a:pt x="162054" y="1001440"/>
                  </a:lnTo>
                  <a:lnTo>
                    <a:pt x="159522" y="998908"/>
                  </a:lnTo>
                  <a:lnTo>
                    <a:pt x="154457" y="998908"/>
                  </a:lnTo>
                  <a:lnTo>
                    <a:pt x="154457" y="1001440"/>
                  </a:lnTo>
                  <a:lnTo>
                    <a:pt x="151925" y="1001440"/>
                  </a:lnTo>
                  <a:lnTo>
                    <a:pt x="149393" y="1003973"/>
                  </a:lnTo>
                  <a:lnTo>
                    <a:pt x="149393" y="1006505"/>
                  </a:lnTo>
                  <a:lnTo>
                    <a:pt x="146861" y="1012835"/>
                  </a:lnTo>
                  <a:lnTo>
                    <a:pt x="144329" y="1012835"/>
                  </a:lnTo>
                  <a:lnTo>
                    <a:pt x="141797" y="1012835"/>
                  </a:lnTo>
                  <a:lnTo>
                    <a:pt x="139265" y="1012835"/>
                  </a:lnTo>
                  <a:lnTo>
                    <a:pt x="139265" y="1010303"/>
                  </a:lnTo>
                  <a:lnTo>
                    <a:pt x="136733" y="1010303"/>
                  </a:lnTo>
                  <a:lnTo>
                    <a:pt x="136733" y="1007771"/>
                  </a:lnTo>
                  <a:lnTo>
                    <a:pt x="136733" y="1005239"/>
                  </a:lnTo>
                  <a:lnTo>
                    <a:pt x="134201" y="1002706"/>
                  </a:lnTo>
                  <a:lnTo>
                    <a:pt x="131669" y="1002706"/>
                  </a:lnTo>
                  <a:lnTo>
                    <a:pt x="129137" y="1002706"/>
                  </a:lnTo>
                  <a:lnTo>
                    <a:pt x="126604" y="1002706"/>
                  </a:lnTo>
                  <a:lnTo>
                    <a:pt x="126604" y="1005239"/>
                  </a:lnTo>
                  <a:lnTo>
                    <a:pt x="124073" y="1005239"/>
                  </a:lnTo>
                  <a:lnTo>
                    <a:pt x="124073" y="1007771"/>
                  </a:lnTo>
                  <a:lnTo>
                    <a:pt x="121540" y="1007771"/>
                  </a:lnTo>
                  <a:lnTo>
                    <a:pt x="121540" y="1010303"/>
                  </a:lnTo>
                  <a:lnTo>
                    <a:pt x="121540" y="1012835"/>
                  </a:lnTo>
                  <a:lnTo>
                    <a:pt x="119008" y="1012835"/>
                  </a:lnTo>
                  <a:lnTo>
                    <a:pt x="119008" y="1015367"/>
                  </a:lnTo>
                  <a:lnTo>
                    <a:pt x="119008" y="1017899"/>
                  </a:lnTo>
                  <a:lnTo>
                    <a:pt x="121540" y="1017899"/>
                  </a:lnTo>
                  <a:lnTo>
                    <a:pt x="121540" y="1020431"/>
                  </a:lnTo>
                  <a:lnTo>
                    <a:pt x="121540" y="1022963"/>
                  </a:lnTo>
                  <a:lnTo>
                    <a:pt x="124073" y="1022963"/>
                  </a:lnTo>
                  <a:lnTo>
                    <a:pt x="124073" y="1025495"/>
                  </a:lnTo>
                  <a:lnTo>
                    <a:pt x="126604" y="1028027"/>
                  </a:lnTo>
                  <a:lnTo>
                    <a:pt x="126604" y="1030560"/>
                  </a:lnTo>
                  <a:lnTo>
                    <a:pt x="126604" y="1033091"/>
                  </a:lnTo>
                  <a:lnTo>
                    <a:pt x="124073" y="1033091"/>
                  </a:lnTo>
                  <a:lnTo>
                    <a:pt x="124073" y="1035624"/>
                  </a:lnTo>
                  <a:lnTo>
                    <a:pt x="121540" y="1035624"/>
                  </a:lnTo>
                  <a:lnTo>
                    <a:pt x="121540" y="1038156"/>
                  </a:lnTo>
                  <a:lnTo>
                    <a:pt x="119008" y="1038156"/>
                  </a:lnTo>
                  <a:lnTo>
                    <a:pt x="116476" y="1040688"/>
                  </a:lnTo>
                  <a:lnTo>
                    <a:pt x="116476" y="1043220"/>
                  </a:lnTo>
                  <a:lnTo>
                    <a:pt x="116476" y="1043220"/>
                  </a:lnTo>
                  <a:lnTo>
                    <a:pt x="113944" y="1043220"/>
                  </a:lnTo>
                  <a:lnTo>
                    <a:pt x="113944" y="1045752"/>
                  </a:lnTo>
                  <a:lnTo>
                    <a:pt x="111412" y="1045752"/>
                  </a:lnTo>
                  <a:lnTo>
                    <a:pt x="108880" y="1043220"/>
                  </a:lnTo>
                  <a:lnTo>
                    <a:pt x="106348" y="1043220"/>
                  </a:lnTo>
                  <a:lnTo>
                    <a:pt x="106348" y="1040688"/>
                  </a:lnTo>
                  <a:lnTo>
                    <a:pt x="103816" y="1040688"/>
                  </a:lnTo>
                  <a:lnTo>
                    <a:pt x="103816" y="1038156"/>
                  </a:lnTo>
                  <a:lnTo>
                    <a:pt x="101283" y="1038156"/>
                  </a:lnTo>
                  <a:lnTo>
                    <a:pt x="98752" y="1038156"/>
                  </a:lnTo>
                  <a:lnTo>
                    <a:pt x="96219" y="1038156"/>
                  </a:lnTo>
                  <a:lnTo>
                    <a:pt x="93688" y="1038156"/>
                  </a:lnTo>
                  <a:lnTo>
                    <a:pt x="91155" y="1038156"/>
                  </a:lnTo>
                  <a:lnTo>
                    <a:pt x="88623" y="1038156"/>
                  </a:lnTo>
                  <a:lnTo>
                    <a:pt x="88623" y="1035624"/>
                  </a:lnTo>
                  <a:lnTo>
                    <a:pt x="86091" y="1035624"/>
                  </a:lnTo>
                  <a:lnTo>
                    <a:pt x="86091" y="1033091"/>
                  </a:lnTo>
                  <a:lnTo>
                    <a:pt x="83559" y="1033091"/>
                  </a:lnTo>
                  <a:lnTo>
                    <a:pt x="81027" y="1033091"/>
                  </a:lnTo>
                  <a:lnTo>
                    <a:pt x="78495" y="1033091"/>
                  </a:lnTo>
                  <a:lnTo>
                    <a:pt x="78495" y="1030560"/>
                  </a:lnTo>
                  <a:lnTo>
                    <a:pt x="78495" y="1030560"/>
                  </a:lnTo>
                  <a:lnTo>
                    <a:pt x="78495" y="1028027"/>
                  </a:lnTo>
                  <a:lnTo>
                    <a:pt x="75963" y="1028027"/>
                  </a:lnTo>
                  <a:lnTo>
                    <a:pt x="73431" y="1028027"/>
                  </a:lnTo>
                  <a:lnTo>
                    <a:pt x="70899" y="1028027"/>
                  </a:lnTo>
                  <a:lnTo>
                    <a:pt x="70899" y="1025495"/>
                  </a:lnTo>
                  <a:lnTo>
                    <a:pt x="68367" y="1025495"/>
                  </a:lnTo>
                  <a:lnTo>
                    <a:pt x="65834" y="1025495"/>
                  </a:lnTo>
                  <a:lnTo>
                    <a:pt x="65834" y="1022963"/>
                  </a:lnTo>
                  <a:lnTo>
                    <a:pt x="63302" y="1022963"/>
                  </a:lnTo>
                  <a:lnTo>
                    <a:pt x="63302" y="1022963"/>
                  </a:lnTo>
                  <a:lnTo>
                    <a:pt x="63302" y="1020431"/>
                  </a:lnTo>
                  <a:lnTo>
                    <a:pt x="63302" y="1017899"/>
                  </a:lnTo>
                  <a:lnTo>
                    <a:pt x="63302" y="1015367"/>
                  </a:lnTo>
                  <a:lnTo>
                    <a:pt x="63302" y="1012835"/>
                  </a:lnTo>
                  <a:lnTo>
                    <a:pt x="63302" y="1010303"/>
                  </a:lnTo>
                  <a:lnTo>
                    <a:pt x="60770" y="1010303"/>
                  </a:lnTo>
                  <a:lnTo>
                    <a:pt x="58238" y="1007771"/>
                  </a:lnTo>
                  <a:lnTo>
                    <a:pt x="55706" y="1007771"/>
                  </a:lnTo>
                  <a:lnTo>
                    <a:pt x="53174" y="1007771"/>
                  </a:lnTo>
                  <a:lnTo>
                    <a:pt x="50642" y="1005239"/>
                  </a:lnTo>
                  <a:lnTo>
                    <a:pt x="50642" y="1002706"/>
                  </a:lnTo>
                  <a:lnTo>
                    <a:pt x="50642" y="1000175"/>
                  </a:lnTo>
                  <a:lnTo>
                    <a:pt x="48110" y="1000175"/>
                  </a:lnTo>
                  <a:lnTo>
                    <a:pt x="48110" y="997642"/>
                  </a:lnTo>
                  <a:lnTo>
                    <a:pt x="48110" y="997642"/>
                  </a:lnTo>
                  <a:lnTo>
                    <a:pt x="45578" y="997642"/>
                  </a:lnTo>
                  <a:lnTo>
                    <a:pt x="43046" y="995110"/>
                  </a:lnTo>
                  <a:lnTo>
                    <a:pt x="40514" y="995110"/>
                  </a:lnTo>
                  <a:lnTo>
                    <a:pt x="37981" y="992578"/>
                  </a:lnTo>
                  <a:lnTo>
                    <a:pt x="35449" y="990046"/>
                  </a:lnTo>
                  <a:lnTo>
                    <a:pt x="35449" y="987514"/>
                  </a:lnTo>
                  <a:lnTo>
                    <a:pt x="35449" y="984982"/>
                  </a:lnTo>
                  <a:lnTo>
                    <a:pt x="35449" y="982450"/>
                  </a:lnTo>
                  <a:lnTo>
                    <a:pt x="35449" y="979918"/>
                  </a:lnTo>
                  <a:lnTo>
                    <a:pt x="35449" y="977386"/>
                  </a:lnTo>
                  <a:lnTo>
                    <a:pt x="35449" y="974854"/>
                  </a:lnTo>
                  <a:lnTo>
                    <a:pt x="35449" y="972321"/>
                  </a:lnTo>
                  <a:lnTo>
                    <a:pt x="35449" y="972321"/>
                  </a:lnTo>
                  <a:lnTo>
                    <a:pt x="35449" y="969789"/>
                  </a:lnTo>
                  <a:lnTo>
                    <a:pt x="35449" y="967257"/>
                  </a:lnTo>
                  <a:lnTo>
                    <a:pt x="35449" y="964725"/>
                  </a:lnTo>
                  <a:lnTo>
                    <a:pt x="37981" y="962193"/>
                  </a:lnTo>
                  <a:lnTo>
                    <a:pt x="37981" y="959661"/>
                  </a:lnTo>
                  <a:lnTo>
                    <a:pt x="37981" y="957129"/>
                  </a:lnTo>
                  <a:lnTo>
                    <a:pt x="37981" y="954597"/>
                  </a:lnTo>
                  <a:lnTo>
                    <a:pt x="37981" y="952065"/>
                  </a:lnTo>
                  <a:lnTo>
                    <a:pt x="35449" y="952065"/>
                  </a:lnTo>
                  <a:lnTo>
                    <a:pt x="35449" y="949533"/>
                  </a:lnTo>
                  <a:lnTo>
                    <a:pt x="32917" y="949533"/>
                  </a:lnTo>
                  <a:lnTo>
                    <a:pt x="30385" y="949533"/>
                  </a:lnTo>
                  <a:lnTo>
                    <a:pt x="27853" y="949533"/>
                  </a:lnTo>
                  <a:lnTo>
                    <a:pt x="25321" y="949533"/>
                  </a:lnTo>
                  <a:lnTo>
                    <a:pt x="22789" y="949533"/>
                  </a:lnTo>
                  <a:lnTo>
                    <a:pt x="20257" y="949533"/>
                  </a:lnTo>
                  <a:lnTo>
                    <a:pt x="20257" y="952065"/>
                  </a:lnTo>
                  <a:lnTo>
                    <a:pt x="17725" y="952065"/>
                  </a:lnTo>
                  <a:lnTo>
                    <a:pt x="15193" y="952065"/>
                  </a:lnTo>
                  <a:lnTo>
                    <a:pt x="12660" y="952065"/>
                  </a:lnTo>
                  <a:lnTo>
                    <a:pt x="10129" y="949533"/>
                  </a:lnTo>
                  <a:lnTo>
                    <a:pt x="10129" y="947001"/>
                  </a:lnTo>
                  <a:lnTo>
                    <a:pt x="10129" y="947001"/>
                  </a:lnTo>
                  <a:lnTo>
                    <a:pt x="7596" y="944468"/>
                  </a:lnTo>
                  <a:lnTo>
                    <a:pt x="10129" y="941936"/>
                  </a:lnTo>
                  <a:lnTo>
                    <a:pt x="10129" y="939404"/>
                  </a:lnTo>
                  <a:lnTo>
                    <a:pt x="12660" y="939404"/>
                  </a:lnTo>
                  <a:lnTo>
                    <a:pt x="12660" y="936872"/>
                  </a:lnTo>
                  <a:lnTo>
                    <a:pt x="15193" y="936872"/>
                  </a:lnTo>
                  <a:lnTo>
                    <a:pt x="17725" y="936872"/>
                  </a:lnTo>
                  <a:lnTo>
                    <a:pt x="20257" y="936872"/>
                  </a:lnTo>
                  <a:lnTo>
                    <a:pt x="20257" y="934340"/>
                  </a:lnTo>
                  <a:lnTo>
                    <a:pt x="22789" y="934340"/>
                  </a:lnTo>
                  <a:lnTo>
                    <a:pt x="22789" y="931808"/>
                  </a:lnTo>
                  <a:lnTo>
                    <a:pt x="25321" y="931808"/>
                  </a:lnTo>
                  <a:lnTo>
                    <a:pt x="25321" y="929276"/>
                  </a:lnTo>
                  <a:lnTo>
                    <a:pt x="25321" y="926744"/>
                  </a:lnTo>
                  <a:lnTo>
                    <a:pt x="25321" y="924212"/>
                  </a:lnTo>
                  <a:lnTo>
                    <a:pt x="25321" y="921680"/>
                  </a:lnTo>
                  <a:lnTo>
                    <a:pt x="25321" y="921680"/>
                  </a:lnTo>
                  <a:lnTo>
                    <a:pt x="25321" y="919147"/>
                  </a:lnTo>
                  <a:lnTo>
                    <a:pt x="25321" y="916616"/>
                  </a:lnTo>
                  <a:lnTo>
                    <a:pt x="25321" y="914083"/>
                  </a:lnTo>
                  <a:lnTo>
                    <a:pt x="25321" y="911551"/>
                  </a:lnTo>
                  <a:lnTo>
                    <a:pt x="25321" y="909019"/>
                  </a:lnTo>
                  <a:lnTo>
                    <a:pt x="25321" y="906487"/>
                  </a:lnTo>
                  <a:lnTo>
                    <a:pt x="25321" y="903955"/>
                  </a:lnTo>
                  <a:lnTo>
                    <a:pt x="25321" y="901423"/>
                  </a:lnTo>
                  <a:lnTo>
                    <a:pt x="25321" y="898891"/>
                  </a:lnTo>
                  <a:lnTo>
                    <a:pt x="27853" y="898891"/>
                  </a:lnTo>
                  <a:lnTo>
                    <a:pt x="25321" y="898891"/>
                  </a:lnTo>
                  <a:lnTo>
                    <a:pt x="25321" y="896359"/>
                  </a:lnTo>
                  <a:lnTo>
                    <a:pt x="25321" y="896359"/>
                  </a:lnTo>
                  <a:lnTo>
                    <a:pt x="25321" y="893827"/>
                  </a:lnTo>
                  <a:lnTo>
                    <a:pt x="25321" y="891295"/>
                  </a:lnTo>
                  <a:lnTo>
                    <a:pt x="22789" y="891295"/>
                  </a:lnTo>
                  <a:lnTo>
                    <a:pt x="20257" y="888762"/>
                  </a:lnTo>
                  <a:lnTo>
                    <a:pt x="17725" y="886231"/>
                  </a:lnTo>
                  <a:lnTo>
                    <a:pt x="17725" y="883698"/>
                  </a:lnTo>
                  <a:lnTo>
                    <a:pt x="15193" y="883698"/>
                  </a:lnTo>
                  <a:lnTo>
                    <a:pt x="15193" y="881166"/>
                  </a:lnTo>
                  <a:lnTo>
                    <a:pt x="15193" y="878634"/>
                  </a:lnTo>
                  <a:lnTo>
                    <a:pt x="15193" y="876102"/>
                  </a:lnTo>
                  <a:lnTo>
                    <a:pt x="15193" y="873570"/>
                  </a:lnTo>
                  <a:lnTo>
                    <a:pt x="15193" y="871038"/>
                  </a:lnTo>
                  <a:lnTo>
                    <a:pt x="17725" y="871038"/>
                  </a:lnTo>
                  <a:lnTo>
                    <a:pt x="17725" y="871038"/>
                  </a:lnTo>
                  <a:lnTo>
                    <a:pt x="17725" y="868506"/>
                  </a:lnTo>
                  <a:lnTo>
                    <a:pt x="17725" y="865974"/>
                  </a:lnTo>
                  <a:lnTo>
                    <a:pt x="15193" y="863442"/>
                  </a:lnTo>
                  <a:lnTo>
                    <a:pt x="15193" y="860910"/>
                  </a:lnTo>
                  <a:lnTo>
                    <a:pt x="15193" y="858378"/>
                  </a:lnTo>
                  <a:lnTo>
                    <a:pt x="12660" y="858378"/>
                  </a:lnTo>
                  <a:lnTo>
                    <a:pt x="12660" y="855845"/>
                  </a:lnTo>
                  <a:lnTo>
                    <a:pt x="10129" y="855845"/>
                  </a:lnTo>
                  <a:lnTo>
                    <a:pt x="7596" y="855845"/>
                  </a:lnTo>
                  <a:lnTo>
                    <a:pt x="2532" y="853313"/>
                  </a:lnTo>
                  <a:lnTo>
                    <a:pt x="0" y="846983"/>
                  </a:lnTo>
                  <a:lnTo>
                    <a:pt x="0" y="845717"/>
                  </a:lnTo>
                  <a:lnTo>
                    <a:pt x="32917" y="817864"/>
                  </a:lnTo>
                  <a:lnTo>
                    <a:pt x="32917" y="815332"/>
                  </a:lnTo>
                  <a:lnTo>
                    <a:pt x="41780" y="809002"/>
                  </a:lnTo>
                  <a:lnTo>
                    <a:pt x="49376" y="811534"/>
                  </a:lnTo>
                  <a:lnTo>
                    <a:pt x="54440" y="817864"/>
                  </a:lnTo>
                  <a:lnTo>
                    <a:pt x="54440" y="826726"/>
                  </a:lnTo>
                  <a:lnTo>
                    <a:pt x="46844" y="843185"/>
                  </a:lnTo>
                  <a:lnTo>
                    <a:pt x="51908" y="854580"/>
                  </a:lnTo>
                  <a:lnTo>
                    <a:pt x="51908" y="857111"/>
                  </a:lnTo>
                  <a:lnTo>
                    <a:pt x="54440" y="859644"/>
                  </a:lnTo>
                  <a:lnTo>
                    <a:pt x="56972" y="862175"/>
                  </a:lnTo>
                  <a:lnTo>
                    <a:pt x="59504" y="862175"/>
                  </a:lnTo>
                  <a:lnTo>
                    <a:pt x="62036" y="862175"/>
                  </a:lnTo>
                  <a:lnTo>
                    <a:pt x="64568" y="862175"/>
                  </a:lnTo>
                  <a:lnTo>
                    <a:pt x="67101" y="862175"/>
                  </a:lnTo>
                  <a:lnTo>
                    <a:pt x="67101" y="859644"/>
                  </a:lnTo>
                  <a:lnTo>
                    <a:pt x="69632" y="859644"/>
                  </a:lnTo>
                  <a:lnTo>
                    <a:pt x="69632" y="857111"/>
                  </a:lnTo>
                  <a:lnTo>
                    <a:pt x="72165" y="857111"/>
                  </a:lnTo>
                  <a:lnTo>
                    <a:pt x="72165" y="854580"/>
                  </a:lnTo>
                  <a:lnTo>
                    <a:pt x="74697" y="854580"/>
                  </a:lnTo>
                  <a:lnTo>
                    <a:pt x="74697" y="852047"/>
                  </a:lnTo>
                  <a:lnTo>
                    <a:pt x="77229" y="852047"/>
                  </a:lnTo>
                  <a:lnTo>
                    <a:pt x="79761" y="852047"/>
                  </a:lnTo>
                  <a:lnTo>
                    <a:pt x="82293" y="852047"/>
                  </a:lnTo>
                  <a:lnTo>
                    <a:pt x="82293" y="849515"/>
                  </a:lnTo>
                  <a:lnTo>
                    <a:pt x="84825" y="849515"/>
                  </a:lnTo>
                  <a:lnTo>
                    <a:pt x="84825" y="846983"/>
                  </a:lnTo>
                  <a:lnTo>
                    <a:pt x="87357" y="846983"/>
                  </a:lnTo>
                  <a:lnTo>
                    <a:pt x="87357" y="845717"/>
                  </a:lnTo>
                  <a:lnTo>
                    <a:pt x="87357" y="843185"/>
                  </a:lnTo>
                  <a:lnTo>
                    <a:pt x="87357" y="840653"/>
                  </a:lnTo>
                  <a:lnTo>
                    <a:pt x="87357" y="838121"/>
                  </a:lnTo>
                  <a:lnTo>
                    <a:pt x="87357" y="835589"/>
                  </a:lnTo>
                  <a:lnTo>
                    <a:pt x="89889" y="835589"/>
                  </a:lnTo>
                  <a:lnTo>
                    <a:pt x="89889" y="833057"/>
                  </a:lnTo>
                  <a:lnTo>
                    <a:pt x="89889" y="830524"/>
                  </a:lnTo>
                  <a:lnTo>
                    <a:pt x="92421" y="827993"/>
                  </a:lnTo>
                  <a:lnTo>
                    <a:pt x="94953" y="825460"/>
                  </a:lnTo>
                  <a:lnTo>
                    <a:pt x="97486" y="825460"/>
                  </a:lnTo>
                  <a:lnTo>
                    <a:pt x="97486" y="822928"/>
                  </a:lnTo>
                  <a:lnTo>
                    <a:pt x="97486" y="820396"/>
                  </a:lnTo>
                  <a:lnTo>
                    <a:pt x="97486" y="820396"/>
                  </a:lnTo>
                  <a:lnTo>
                    <a:pt x="97486" y="817864"/>
                  </a:lnTo>
                  <a:lnTo>
                    <a:pt x="97486" y="815332"/>
                  </a:lnTo>
                  <a:lnTo>
                    <a:pt x="97486" y="812800"/>
                  </a:lnTo>
                  <a:lnTo>
                    <a:pt x="97486" y="810268"/>
                  </a:lnTo>
                  <a:lnTo>
                    <a:pt x="94953" y="810268"/>
                  </a:lnTo>
                  <a:lnTo>
                    <a:pt x="94953" y="807736"/>
                  </a:lnTo>
                  <a:lnTo>
                    <a:pt x="94953" y="805204"/>
                  </a:lnTo>
                  <a:lnTo>
                    <a:pt x="92421" y="805204"/>
                  </a:lnTo>
                  <a:lnTo>
                    <a:pt x="92421" y="802672"/>
                  </a:lnTo>
                  <a:lnTo>
                    <a:pt x="92421" y="800139"/>
                  </a:lnTo>
                  <a:lnTo>
                    <a:pt x="94953" y="800139"/>
                  </a:lnTo>
                  <a:lnTo>
                    <a:pt x="94953" y="797608"/>
                  </a:lnTo>
                  <a:lnTo>
                    <a:pt x="94953" y="795075"/>
                  </a:lnTo>
                  <a:lnTo>
                    <a:pt x="94953" y="795075"/>
                  </a:lnTo>
                  <a:lnTo>
                    <a:pt x="97486" y="795075"/>
                  </a:lnTo>
                  <a:lnTo>
                    <a:pt x="97486" y="792543"/>
                  </a:lnTo>
                  <a:lnTo>
                    <a:pt x="100018" y="790011"/>
                  </a:lnTo>
                  <a:lnTo>
                    <a:pt x="100018" y="787479"/>
                  </a:lnTo>
                  <a:lnTo>
                    <a:pt x="102550" y="784947"/>
                  </a:lnTo>
                  <a:lnTo>
                    <a:pt x="105082" y="782415"/>
                  </a:lnTo>
                  <a:lnTo>
                    <a:pt x="107614" y="782415"/>
                  </a:lnTo>
                  <a:lnTo>
                    <a:pt x="110146" y="782415"/>
                  </a:lnTo>
                  <a:lnTo>
                    <a:pt x="112678" y="782415"/>
                  </a:lnTo>
                  <a:lnTo>
                    <a:pt x="115210" y="782415"/>
                  </a:lnTo>
                  <a:lnTo>
                    <a:pt x="115210" y="784947"/>
                  </a:lnTo>
                  <a:lnTo>
                    <a:pt x="117742" y="784947"/>
                  </a:lnTo>
                  <a:lnTo>
                    <a:pt x="117742" y="787479"/>
                  </a:lnTo>
                  <a:lnTo>
                    <a:pt x="120274" y="787479"/>
                  </a:lnTo>
                  <a:lnTo>
                    <a:pt x="122806" y="790011"/>
                  </a:lnTo>
                  <a:lnTo>
                    <a:pt x="125339" y="790011"/>
                  </a:lnTo>
                  <a:lnTo>
                    <a:pt x="127870" y="790011"/>
                  </a:lnTo>
                  <a:lnTo>
                    <a:pt x="130403" y="792543"/>
                  </a:lnTo>
                  <a:lnTo>
                    <a:pt x="132935" y="792543"/>
                  </a:lnTo>
                  <a:lnTo>
                    <a:pt x="132935" y="795075"/>
                  </a:lnTo>
                  <a:lnTo>
                    <a:pt x="135467" y="795075"/>
                  </a:lnTo>
                  <a:lnTo>
                    <a:pt x="137999" y="795075"/>
                  </a:lnTo>
                  <a:lnTo>
                    <a:pt x="140531" y="795075"/>
                  </a:lnTo>
                  <a:lnTo>
                    <a:pt x="143063" y="795075"/>
                  </a:lnTo>
                  <a:lnTo>
                    <a:pt x="145595" y="795075"/>
                  </a:lnTo>
                  <a:lnTo>
                    <a:pt x="148127" y="792543"/>
                  </a:lnTo>
                  <a:lnTo>
                    <a:pt x="150660" y="792543"/>
                  </a:lnTo>
                  <a:lnTo>
                    <a:pt x="153191" y="792543"/>
                  </a:lnTo>
                  <a:lnTo>
                    <a:pt x="158255" y="790011"/>
                  </a:lnTo>
                  <a:lnTo>
                    <a:pt x="160788" y="787479"/>
                  </a:lnTo>
                  <a:lnTo>
                    <a:pt x="163320" y="787479"/>
                  </a:lnTo>
                  <a:lnTo>
                    <a:pt x="170916" y="784947"/>
                  </a:lnTo>
                  <a:lnTo>
                    <a:pt x="173448" y="784947"/>
                  </a:lnTo>
                  <a:lnTo>
                    <a:pt x="175980" y="782415"/>
                  </a:lnTo>
                  <a:lnTo>
                    <a:pt x="178512" y="779883"/>
                  </a:lnTo>
                  <a:lnTo>
                    <a:pt x="178512" y="777351"/>
                  </a:lnTo>
                  <a:lnTo>
                    <a:pt x="181044" y="774819"/>
                  </a:lnTo>
                  <a:lnTo>
                    <a:pt x="181044" y="772287"/>
                  </a:lnTo>
                  <a:lnTo>
                    <a:pt x="183576" y="772287"/>
                  </a:lnTo>
                  <a:lnTo>
                    <a:pt x="183576" y="767222"/>
                  </a:lnTo>
                  <a:lnTo>
                    <a:pt x="186109" y="764690"/>
                  </a:lnTo>
                  <a:lnTo>
                    <a:pt x="186109" y="762158"/>
                  </a:lnTo>
                  <a:lnTo>
                    <a:pt x="186109" y="759626"/>
                  </a:lnTo>
                  <a:lnTo>
                    <a:pt x="188641" y="759626"/>
                  </a:lnTo>
                  <a:lnTo>
                    <a:pt x="188641" y="757094"/>
                  </a:lnTo>
                  <a:lnTo>
                    <a:pt x="188641" y="757094"/>
                  </a:lnTo>
                  <a:lnTo>
                    <a:pt x="188641" y="754562"/>
                  </a:lnTo>
                  <a:lnTo>
                    <a:pt x="188641" y="752030"/>
                  </a:lnTo>
                  <a:lnTo>
                    <a:pt x="191173" y="749498"/>
                  </a:lnTo>
                  <a:lnTo>
                    <a:pt x="191173" y="746966"/>
                  </a:lnTo>
                  <a:lnTo>
                    <a:pt x="193705" y="746966"/>
                  </a:lnTo>
                  <a:lnTo>
                    <a:pt x="193705" y="744434"/>
                  </a:lnTo>
                  <a:lnTo>
                    <a:pt x="196237" y="741901"/>
                  </a:lnTo>
                  <a:lnTo>
                    <a:pt x="196237" y="739369"/>
                  </a:lnTo>
                  <a:lnTo>
                    <a:pt x="196237" y="736837"/>
                  </a:lnTo>
                  <a:lnTo>
                    <a:pt x="198769" y="734305"/>
                  </a:lnTo>
                  <a:lnTo>
                    <a:pt x="198769" y="731773"/>
                  </a:lnTo>
                  <a:lnTo>
                    <a:pt x="198769" y="731773"/>
                  </a:lnTo>
                  <a:lnTo>
                    <a:pt x="198769" y="729241"/>
                  </a:lnTo>
                  <a:lnTo>
                    <a:pt x="198769" y="726709"/>
                  </a:lnTo>
                  <a:lnTo>
                    <a:pt x="201301" y="724177"/>
                  </a:lnTo>
                  <a:lnTo>
                    <a:pt x="201301" y="721645"/>
                  </a:lnTo>
                  <a:lnTo>
                    <a:pt x="203833" y="719113"/>
                  </a:lnTo>
                  <a:lnTo>
                    <a:pt x="203833" y="716580"/>
                  </a:lnTo>
                  <a:lnTo>
                    <a:pt x="206365" y="716580"/>
                  </a:lnTo>
                  <a:lnTo>
                    <a:pt x="206365" y="714049"/>
                  </a:lnTo>
                  <a:lnTo>
                    <a:pt x="208897" y="714049"/>
                  </a:lnTo>
                  <a:lnTo>
                    <a:pt x="208897" y="711516"/>
                  </a:lnTo>
                  <a:lnTo>
                    <a:pt x="211429" y="711516"/>
                  </a:lnTo>
                  <a:lnTo>
                    <a:pt x="211429" y="708985"/>
                  </a:lnTo>
                  <a:lnTo>
                    <a:pt x="213962" y="708985"/>
                  </a:lnTo>
                  <a:lnTo>
                    <a:pt x="213962" y="706452"/>
                  </a:lnTo>
                  <a:lnTo>
                    <a:pt x="213962" y="706452"/>
                  </a:lnTo>
                  <a:lnTo>
                    <a:pt x="213962" y="703920"/>
                  </a:lnTo>
                  <a:lnTo>
                    <a:pt x="216494" y="701388"/>
                  </a:lnTo>
                  <a:lnTo>
                    <a:pt x="216494" y="698856"/>
                  </a:lnTo>
                  <a:lnTo>
                    <a:pt x="219026" y="698856"/>
                  </a:lnTo>
                  <a:lnTo>
                    <a:pt x="219026" y="696324"/>
                  </a:lnTo>
                  <a:lnTo>
                    <a:pt x="221558" y="696324"/>
                  </a:lnTo>
                  <a:lnTo>
                    <a:pt x="221558" y="693792"/>
                  </a:lnTo>
                  <a:lnTo>
                    <a:pt x="224090" y="693792"/>
                  </a:lnTo>
                  <a:lnTo>
                    <a:pt x="226622" y="693792"/>
                  </a:lnTo>
                  <a:lnTo>
                    <a:pt x="226622" y="696324"/>
                  </a:lnTo>
                  <a:lnTo>
                    <a:pt x="229154" y="696324"/>
                  </a:lnTo>
                  <a:lnTo>
                    <a:pt x="231686" y="696324"/>
                  </a:lnTo>
                  <a:lnTo>
                    <a:pt x="234218" y="693792"/>
                  </a:lnTo>
                  <a:lnTo>
                    <a:pt x="236750" y="693792"/>
                  </a:lnTo>
                  <a:lnTo>
                    <a:pt x="239283" y="693792"/>
                  </a:lnTo>
                  <a:lnTo>
                    <a:pt x="239283" y="691260"/>
                  </a:lnTo>
                  <a:lnTo>
                    <a:pt x="241814" y="691260"/>
                  </a:lnTo>
                  <a:lnTo>
                    <a:pt x="244347" y="693792"/>
                  </a:lnTo>
                  <a:lnTo>
                    <a:pt x="246879" y="693792"/>
                  </a:lnTo>
                  <a:lnTo>
                    <a:pt x="249411" y="696324"/>
                  </a:lnTo>
                  <a:lnTo>
                    <a:pt x="251943" y="696324"/>
                  </a:lnTo>
                  <a:lnTo>
                    <a:pt x="251943" y="698856"/>
                  </a:lnTo>
                  <a:lnTo>
                    <a:pt x="254475" y="698856"/>
                  </a:lnTo>
                  <a:lnTo>
                    <a:pt x="254475" y="701388"/>
                  </a:lnTo>
                  <a:lnTo>
                    <a:pt x="257007" y="703920"/>
                  </a:lnTo>
                  <a:lnTo>
                    <a:pt x="257007" y="706452"/>
                  </a:lnTo>
                  <a:lnTo>
                    <a:pt x="257007" y="708985"/>
                  </a:lnTo>
                  <a:lnTo>
                    <a:pt x="257007" y="711516"/>
                  </a:lnTo>
                  <a:lnTo>
                    <a:pt x="257007" y="714049"/>
                  </a:lnTo>
                  <a:lnTo>
                    <a:pt x="254475" y="716580"/>
                  </a:lnTo>
                  <a:lnTo>
                    <a:pt x="254475" y="719113"/>
                  </a:lnTo>
                  <a:lnTo>
                    <a:pt x="251943" y="719113"/>
                  </a:lnTo>
                  <a:lnTo>
                    <a:pt x="251943" y="721645"/>
                  </a:lnTo>
                  <a:lnTo>
                    <a:pt x="249411" y="721645"/>
                  </a:lnTo>
                  <a:lnTo>
                    <a:pt x="246879" y="724177"/>
                  </a:lnTo>
                  <a:lnTo>
                    <a:pt x="244347" y="726709"/>
                  </a:lnTo>
                  <a:lnTo>
                    <a:pt x="241814" y="726709"/>
                  </a:lnTo>
                  <a:lnTo>
                    <a:pt x="241814" y="729241"/>
                  </a:lnTo>
                  <a:lnTo>
                    <a:pt x="239283" y="729241"/>
                  </a:lnTo>
                  <a:lnTo>
                    <a:pt x="239283" y="731773"/>
                  </a:lnTo>
                  <a:lnTo>
                    <a:pt x="239283" y="734305"/>
                  </a:lnTo>
                  <a:lnTo>
                    <a:pt x="230420" y="734305"/>
                  </a:lnTo>
                  <a:lnTo>
                    <a:pt x="230420" y="736837"/>
                  </a:lnTo>
                  <a:lnTo>
                    <a:pt x="230420" y="739369"/>
                  </a:lnTo>
                  <a:lnTo>
                    <a:pt x="230420" y="741901"/>
                  </a:lnTo>
                  <a:lnTo>
                    <a:pt x="230420" y="744434"/>
                  </a:lnTo>
                  <a:lnTo>
                    <a:pt x="232952" y="744434"/>
                  </a:lnTo>
                  <a:lnTo>
                    <a:pt x="232952" y="746966"/>
                  </a:lnTo>
                  <a:lnTo>
                    <a:pt x="232952" y="749498"/>
                  </a:lnTo>
                  <a:lnTo>
                    <a:pt x="235484" y="749498"/>
                  </a:lnTo>
                  <a:lnTo>
                    <a:pt x="235484" y="752030"/>
                  </a:lnTo>
                  <a:lnTo>
                    <a:pt x="238016" y="752030"/>
                  </a:lnTo>
                  <a:lnTo>
                    <a:pt x="238016" y="754562"/>
                  </a:lnTo>
                  <a:lnTo>
                    <a:pt x="240548" y="757094"/>
                  </a:lnTo>
                  <a:lnTo>
                    <a:pt x="240548" y="759626"/>
                  </a:lnTo>
                  <a:lnTo>
                    <a:pt x="240548" y="762158"/>
                  </a:lnTo>
                  <a:lnTo>
                    <a:pt x="240548" y="764690"/>
                  </a:lnTo>
                  <a:lnTo>
                    <a:pt x="240548" y="767222"/>
                  </a:lnTo>
                  <a:lnTo>
                    <a:pt x="240548" y="769754"/>
                  </a:lnTo>
                  <a:lnTo>
                    <a:pt x="243081" y="772287"/>
                  </a:lnTo>
                  <a:lnTo>
                    <a:pt x="243081" y="774819"/>
                  </a:lnTo>
                  <a:lnTo>
                    <a:pt x="245613" y="774819"/>
                  </a:lnTo>
                  <a:lnTo>
                    <a:pt x="248145" y="777351"/>
                  </a:lnTo>
                  <a:lnTo>
                    <a:pt x="250677" y="777351"/>
                  </a:lnTo>
                  <a:lnTo>
                    <a:pt x="253209" y="777351"/>
                  </a:lnTo>
                  <a:lnTo>
                    <a:pt x="255741" y="777351"/>
                  </a:lnTo>
                  <a:lnTo>
                    <a:pt x="258273" y="774819"/>
                  </a:lnTo>
                  <a:lnTo>
                    <a:pt x="260805" y="774819"/>
                  </a:lnTo>
                  <a:lnTo>
                    <a:pt x="260805" y="772287"/>
                  </a:lnTo>
                  <a:lnTo>
                    <a:pt x="263337" y="772287"/>
                  </a:lnTo>
                  <a:lnTo>
                    <a:pt x="263337" y="769754"/>
                  </a:lnTo>
                  <a:lnTo>
                    <a:pt x="265869" y="769754"/>
                  </a:lnTo>
                  <a:lnTo>
                    <a:pt x="268401" y="769754"/>
                  </a:lnTo>
                  <a:lnTo>
                    <a:pt x="270934" y="769754"/>
                  </a:lnTo>
                  <a:lnTo>
                    <a:pt x="273466" y="769754"/>
                  </a:lnTo>
                  <a:lnTo>
                    <a:pt x="273466" y="772287"/>
                  </a:lnTo>
                  <a:lnTo>
                    <a:pt x="275998" y="772287"/>
                  </a:lnTo>
                  <a:lnTo>
                    <a:pt x="275998" y="774819"/>
                  </a:lnTo>
                  <a:lnTo>
                    <a:pt x="278530" y="777351"/>
                  </a:lnTo>
                  <a:lnTo>
                    <a:pt x="278530" y="779883"/>
                  </a:lnTo>
                  <a:lnTo>
                    <a:pt x="278530" y="782415"/>
                  </a:lnTo>
                  <a:lnTo>
                    <a:pt x="278530" y="784947"/>
                  </a:lnTo>
                  <a:lnTo>
                    <a:pt x="278530" y="787479"/>
                  </a:lnTo>
                  <a:lnTo>
                    <a:pt x="278530" y="790011"/>
                  </a:lnTo>
                  <a:lnTo>
                    <a:pt x="275998" y="790011"/>
                  </a:lnTo>
                  <a:lnTo>
                    <a:pt x="275998" y="792543"/>
                  </a:lnTo>
                  <a:lnTo>
                    <a:pt x="273466" y="792543"/>
                  </a:lnTo>
                  <a:lnTo>
                    <a:pt x="273466" y="795075"/>
                  </a:lnTo>
                  <a:lnTo>
                    <a:pt x="270934" y="797608"/>
                  </a:lnTo>
                  <a:lnTo>
                    <a:pt x="268401" y="800139"/>
                  </a:lnTo>
                  <a:lnTo>
                    <a:pt x="268401" y="802672"/>
                  </a:lnTo>
                  <a:lnTo>
                    <a:pt x="265869" y="805204"/>
                  </a:lnTo>
                  <a:lnTo>
                    <a:pt x="265869" y="807736"/>
                  </a:lnTo>
                  <a:lnTo>
                    <a:pt x="263337" y="810268"/>
                  </a:lnTo>
                  <a:lnTo>
                    <a:pt x="260805" y="812800"/>
                  </a:lnTo>
                  <a:lnTo>
                    <a:pt x="260805" y="815332"/>
                  </a:lnTo>
                  <a:lnTo>
                    <a:pt x="260805" y="817864"/>
                  </a:lnTo>
                  <a:lnTo>
                    <a:pt x="260805" y="820396"/>
                  </a:lnTo>
                  <a:lnTo>
                    <a:pt x="260805" y="822928"/>
                  </a:lnTo>
                  <a:lnTo>
                    <a:pt x="260805" y="825460"/>
                  </a:lnTo>
                  <a:lnTo>
                    <a:pt x="263337" y="827993"/>
                  </a:lnTo>
                  <a:lnTo>
                    <a:pt x="265869" y="830524"/>
                  </a:lnTo>
                  <a:lnTo>
                    <a:pt x="268401" y="833057"/>
                  </a:lnTo>
                  <a:lnTo>
                    <a:pt x="268401" y="835589"/>
                  </a:lnTo>
                  <a:lnTo>
                    <a:pt x="270934" y="835589"/>
                  </a:lnTo>
                  <a:lnTo>
                    <a:pt x="270934" y="838121"/>
                  </a:lnTo>
                  <a:lnTo>
                    <a:pt x="273466" y="840653"/>
                  </a:lnTo>
                  <a:lnTo>
                    <a:pt x="273466" y="843185"/>
                  </a:lnTo>
                  <a:lnTo>
                    <a:pt x="273466" y="845717"/>
                  </a:lnTo>
                  <a:lnTo>
                    <a:pt x="273466" y="850781"/>
                  </a:lnTo>
                  <a:lnTo>
                    <a:pt x="273466" y="853313"/>
                  </a:lnTo>
                  <a:lnTo>
                    <a:pt x="273466" y="855845"/>
                  </a:lnTo>
                  <a:lnTo>
                    <a:pt x="273466" y="858378"/>
                  </a:lnTo>
                  <a:lnTo>
                    <a:pt x="273466" y="860910"/>
                  </a:lnTo>
                  <a:lnTo>
                    <a:pt x="273466" y="863442"/>
                  </a:lnTo>
                  <a:lnTo>
                    <a:pt x="273466" y="865974"/>
                  </a:lnTo>
                  <a:lnTo>
                    <a:pt x="273466" y="868506"/>
                  </a:lnTo>
                  <a:lnTo>
                    <a:pt x="268401" y="868506"/>
                  </a:lnTo>
                  <a:lnTo>
                    <a:pt x="268401" y="871038"/>
                  </a:lnTo>
                  <a:lnTo>
                    <a:pt x="268401" y="873570"/>
                  </a:lnTo>
                  <a:lnTo>
                    <a:pt x="265869" y="873570"/>
                  </a:lnTo>
                  <a:lnTo>
                    <a:pt x="265869" y="876102"/>
                  </a:lnTo>
                  <a:lnTo>
                    <a:pt x="265869" y="878634"/>
                  </a:lnTo>
                  <a:lnTo>
                    <a:pt x="265869" y="881166"/>
                  </a:lnTo>
                  <a:lnTo>
                    <a:pt x="265869" y="883698"/>
                  </a:lnTo>
                  <a:lnTo>
                    <a:pt x="265869" y="886231"/>
                  </a:lnTo>
                  <a:lnTo>
                    <a:pt x="268401" y="888762"/>
                  </a:lnTo>
                  <a:lnTo>
                    <a:pt x="270934" y="891295"/>
                  </a:lnTo>
                  <a:lnTo>
                    <a:pt x="273466" y="891295"/>
                  </a:lnTo>
                  <a:lnTo>
                    <a:pt x="275998" y="893827"/>
                  </a:lnTo>
                  <a:lnTo>
                    <a:pt x="275998" y="891295"/>
                  </a:lnTo>
                  <a:lnTo>
                    <a:pt x="278530" y="891295"/>
                  </a:lnTo>
                  <a:lnTo>
                    <a:pt x="281062" y="891295"/>
                  </a:lnTo>
                  <a:lnTo>
                    <a:pt x="283594" y="888762"/>
                  </a:lnTo>
                  <a:lnTo>
                    <a:pt x="286126" y="886231"/>
                  </a:lnTo>
                  <a:lnTo>
                    <a:pt x="288658" y="886231"/>
                  </a:lnTo>
                  <a:lnTo>
                    <a:pt x="288658" y="883698"/>
                  </a:lnTo>
                  <a:lnTo>
                    <a:pt x="288658" y="881166"/>
                  </a:lnTo>
                  <a:lnTo>
                    <a:pt x="291190" y="881166"/>
                  </a:lnTo>
                  <a:lnTo>
                    <a:pt x="293722" y="881166"/>
                  </a:lnTo>
                  <a:lnTo>
                    <a:pt x="293722" y="878634"/>
                  </a:lnTo>
                  <a:lnTo>
                    <a:pt x="296255" y="878634"/>
                  </a:lnTo>
                  <a:lnTo>
                    <a:pt x="298786" y="878634"/>
                  </a:lnTo>
                  <a:lnTo>
                    <a:pt x="301319" y="878634"/>
                  </a:lnTo>
                  <a:lnTo>
                    <a:pt x="303850" y="876102"/>
                  </a:lnTo>
                  <a:lnTo>
                    <a:pt x="303850" y="873570"/>
                  </a:lnTo>
                  <a:lnTo>
                    <a:pt x="306383" y="873570"/>
                  </a:lnTo>
                  <a:lnTo>
                    <a:pt x="306383" y="871038"/>
                  </a:lnTo>
                  <a:lnTo>
                    <a:pt x="308915" y="871038"/>
                  </a:lnTo>
                  <a:lnTo>
                    <a:pt x="308915" y="868506"/>
                  </a:lnTo>
                  <a:lnTo>
                    <a:pt x="311447" y="868506"/>
                  </a:lnTo>
                  <a:lnTo>
                    <a:pt x="311447" y="865974"/>
                  </a:lnTo>
                  <a:lnTo>
                    <a:pt x="311447" y="863442"/>
                  </a:lnTo>
                  <a:lnTo>
                    <a:pt x="313979" y="860910"/>
                  </a:lnTo>
                  <a:lnTo>
                    <a:pt x="313979" y="845717"/>
                  </a:lnTo>
                  <a:lnTo>
                    <a:pt x="311447" y="843185"/>
                  </a:lnTo>
                  <a:lnTo>
                    <a:pt x="311447" y="840653"/>
                  </a:lnTo>
                  <a:lnTo>
                    <a:pt x="311447" y="838121"/>
                  </a:lnTo>
                  <a:lnTo>
                    <a:pt x="311447" y="835589"/>
                  </a:lnTo>
                  <a:lnTo>
                    <a:pt x="311447" y="833057"/>
                  </a:lnTo>
                  <a:lnTo>
                    <a:pt x="311447" y="830524"/>
                  </a:lnTo>
                  <a:lnTo>
                    <a:pt x="311447" y="827993"/>
                  </a:lnTo>
                  <a:lnTo>
                    <a:pt x="313979" y="827993"/>
                  </a:lnTo>
                  <a:lnTo>
                    <a:pt x="313979" y="825460"/>
                  </a:lnTo>
                  <a:lnTo>
                    <a:pt x="316511" y="825460"/>
                  </a:lnTo>
                  <a:lnTo>
                    <a:pt x="316511" y="822928"/>
                  </a:lnTo>
                  <a:lnTo>
                    <a:pt x="319043" y="822928"/>
                  </a:lnTo>
                  <a:lnTo>
                    <a:pt x="321575" y="820396"/>
                  </a:lnTo>
                  <a:lnTo>
                    <a:pt x="324107" y="820396"/>
                  </a:lnTo>
                  <a:lnTo>
                    <a:pt x="326639" y="820396"/>
                  </a:lnTo>
                  <a:lnTo>
                    <a:pt x="329171" y="817864"/>
                  </a:lnTo>
                  <a:lnTo>
                    <a:pt x="329171" y="815332"/>
                  </a:lnTo>
                  <a:lnTo>
                    <a:pt x="331704" y="815332"/>
                  </a:lnTo>
                  <a:lnTo>
                    <a:pt x="334236" y="815332"/>
                  </a:lnTo>
                  <a:lnTo>
                    <a:pt x="336768" y="812800"/>
                  </a:lnTo>
                  <a:lnTo>
                    <a:pt x="339300" y="815332"/>
                  </a:lnTo>
                  <a:lnTo>
                    <a:pt x="341832" y="815332"/>
                  </a:lnTo>
                  <a:lnTo>
                    <a:pt x="344364" y="815332"/>
                  </a:lnTo>
                  <a:lnTo>
                    <a:pt x="346896" y="815332"/>
                  </a:lnTo>
                  <a:lnTo>
                    <a:pt x="349428" y="815332"/>
                  </a:lnTo>
                  <a:lnTo>
                    <a:pt x="351960" y="812800"/>
                  </a:lnTo>
                  <a:lnTo>
                    <a:pt x="351960" y="810268"/>
                  </a:lnTo>
                  <a:lnTo>
                    <a:pt x="354492" y="807736"/>
                  </a:lnTo>
                  <a:lnTo>
                    <a:pt x="354492" y="807736"/>
                  </a:lnTo>
                  <a:lnTo>
                    <a:pt x="357024" y="807736"/>
                  </a:lnTo>
                  <a:lnTo>
                    <a:pt x="359557" y="805204"/>
                  </a:lnTo>
                  <a:lnTo>
                    <a:pt x="359557" y="802672"/>
                  </a:lnTo>
                  <a:lnTo>
                    <a:pt x="362089" y="800139"/>
                  </a:lnTo>
                  <a:lnTo>
                    <a:pt x="362089" y="797608"/>
                  </a:lnTo>
                  <a:lnTo>
                    <a:pt x="362089" y="795075"/>
                  </a:lnTo>
                  <a:lnTo>
                    <a:pt x="362089" y="795075"/>
                  </a:lnTo>
                  <a:lnTo>
                    <a:pt x="359557" y="792543"/>
                  </a:lnTo>
                  <a:lnTo>
                    <a:pt x="359557" y="787479"/>
                  </a:lnTo>
                  <a:lnTo>
                    <a:pt x="359557" y="784947"/>
                  </a:lnTo>
                  <a:lnTo>
                    <a:pt x="359557" y="782415"/>
                  </a:lnTo>
                  <a:lnTo>
                    <a:pt x="357024" y="779883"/>
                  </a:lnTo>
                  <a:lnTo>
                    <a:pt x="357024" y="777351"/>
                  </a:lnTo>
                  <a:lnTo>
                    <a:pt x="357024" y="774819"/>
                  </a:lnTo>
                  <a:lnTo>
                    <a:pt x="354492" y="772287"/>
                  </a:lnTo>
                  <a:lnTo>
                    <a:pt x="354492" y="769754"/>
                  </a:lnTo>
                  <a:lnTo>
                    <a:pt x="354492" y="767222"/>
                  </a:lnTo>
                  <a:lnTo>
                    <a:pt x="354492" y="764690"/>
                  </a:lnTo>
                  <a:lnTo>
                    <a:pt x="354492" y="762158"/>
                  </a:lnTo>
                  <a:lnTo>
                    <a:pt x="354492" y="759626"/>
                  </a:lnTo>
                  <a:lnTo>
                    <a:pt x="354492" y="757094"/>
                  </a:lnTo>
                  <a:lnTo>
                    <a:pt x="354492" y="757094"/>
                  </a:lnTo>
                  <a:lnTo>
                    <a:pt x="354492" y="754562"/>
                  </a:lnTo>
                  <a:lnTo>
                    <a:pt x="354492" y="752030"/>
                  </a:lnTo>
                  <a:lnTo>
                    <a:pt x="354492" y="749498"/>
                  </a:lnTo>
                  <a:lnTo>
                    <a:pt x="354492" y="746966"/>
                  </a:lnTo>
                  <a:lnTo>
                    <a:pt x="357024" y="746966"/>
                  </a:lnTo>
                  <a:lnTo>
                    <a:pt x="357024" y="744434"/>
                  </a:lnTo>
                  <a:lnTo>
                    <a:pt x="357024" y="741901"/>
                  </a:lnTo>
                  <a:lnTo>
                    <a:pt x="359557" y="741901"/>
                  </a:lnTo>
                  <a:lnTo>
                    <a:pt x="359557" y="739369"/>
                  </a:lnTo>
                  <a:lnTo>
                    <a:pt x="362089" y="739369"/>
                  </a:lnTo>
                  <a:lnTo>
                    <a:pt x="364621" y="739369"/>
                  </a:lnTo>
                  <a:lnTo>
                    <a:pt x="367153" y="739369"/>
                  </a:lnTo>
                  <a:lnTo>
                    <a:pt x="369685" y="739369"/>
                  </a:lnTo>
                  <a:lnTo>
                    <a:pt x="372217" y="739369"/>
                  </a:lnTo>
                  <a:lnTo>
                    <a:pt x="374749" y="739369"/>
                  </a:lnTo>
                  <a:lnTo>
                    <a:pt x="377281" y="739369"/>
                  </a:lnTo>
                  <a:lnTo>
                    <a:pt x="379813" y="739369"/>
                  </a:lnTo>
                  <a:lnTo>
                    <a:pt x="379813" y="741901"/>
                  </a:lnTo>
                  <a:lnTo>
                    <a:pt x="382345" y="741901"/>
                  </a:lnTo>
                  <a:lnTo>
                    <a:pt x="382345" y="744434"/>
                  </a:lnTo>
                  <a:lnTo>
                    <a:pt x="384878" y="744434"/>
                  </a:lnTo>
                  <a:lnTo>
                    <a:pt x="387409" y="744434"/>
                  </a:lnTo>
                  <a:lnTo>
                    <a:pt x="387409" y="746966"/>
                  </a:lnTo>
                  <a:lnTo>
                    <a:pt x="389942" y="749498"/>
                  </a:lnTo>
                  <a:lnTo>
                    <a:pt x="392474" y="749498"/>
                  </a:lnTo>
                  <a:lnTo>
                    <a:pt x="395006" y="752030"/>
                  </a:lnTo>
                  <a:lnTo>
                    <a:pt x="397538" y="754562"/>
                  </a:lnTo>
                  <a:lnTo>
                    <a:pt x="400070" y="754562"/>
                  </a:lnTo>
                  <a:lnTo>
                    <a:pt x="402602" y="754562"/>
                  </a:lnTo>
                  <a:lnTo>
                    <a:pt x="405134" y="754562"/>
                  </a:lnTo>
                  <a:lnTo>
                    <a:pt x="405134" y="752030"/>
                  </a:lnTo>
                  <a:lnTo>
                    <a:pt x="407666" y="752030"/>
                  </a:lnTo>
                  <a:lnTo>
                    <a:pt x="407666" y="749498"/>
                  </a:lnTo>
                  <a:lnTo>
                    <a:pt x="410198" y="746966"/>
                  </a:lnTo>
                  <a:lnTo>
                    <a:pt x="410198" y="744434"/>
                  </a:lnTo>
                  <a:lnTo>
                    <a:pt x="410198" y="741901"/>
                  </a:lnTo>
                  <a:lnTo>
                    <a:pt x="412730" y="739369"/>
                  </a:lnTo>
                  <a:lnTo>
                    <a:pt x="412730" y="736837"/>
                  </a:lnTo>
                  <a:lnTo>
                    <a:pt x="412730" y="734305"/>
                  </a:lnTo>
                  <a:lnTo>
                    <a:pt x="415263" y="734305"/>
                  </a:lnTo>
                  <a:lnTo>
                    <a:pt x="415263" y="731773"/>
                  </a:lnTo>
                  <a:lnTo>
                    <a:pt x="415263" y="731773"/>
                  </a:lnTo>
                  <a:lnTo>
                    <a:pt x="417794" y="731773"/>
                  </a:lnTo>
                  <a:lnTo>
                    <a:pt x="417794" y="729241"/>
                  </a:lnTo>
                  <a:lnTo>
                    <a:pt x="420327" y="726709"/>
                  </a:lnTo>
                  <a:lnTo>
                    <a:pt x="422859" y="726709"/>
                  </a:lnTo>
                  <a:lnTo>
                    <a:pt x="425391" y="726709"/>
                  </a:lnTo>
                  <a:lnTo>
                    <a:pt x="425391" y="724177"/>
                  </a:lnTo>
                  <a:lnTo>
                    <a:pt x="427923" y="724177"/>
                  </a:lnTo>
                  <a:lnTo>
                    <a:pt x="430455" y="724177"/>
                  </a:lnTo>
                  <a:lnTo>
                    <a:pt x="430455" y="721645"/>
                  </a:lnTo>
                  <a:lnTo>
                    <a:pt x="432987" y="721645"/>
                  </a:lnTo>
                  <a:lnTo>
                    <a:pt x="435519" y="719113"/>
                  </a:lnTo>
                  <a:lnTo>
                    <a:pt x="435519" y="716580"/>
                  </a:lnTo>
                  <a:lnTo>
                    <a:pt x="438051" y="714049"/>
                  </a:lnTo>
                  <a:lnTo>
                    <a:pt x="438051" y="711516"/>
                  </a:lnTo>
                  <a:lnTo>
                    <a:pt x="438051" y="708985"/>
                  </a:lnTo>
                  <a:lnTo>
                    <a:pt x="438051" y="706452"/>
                  </a:lnTo>
                  <a:lnTo>
                    <a:pt x="440583" y="703920"/>
                  </a:lnTo>
                  <a:lnTo>
                    <a:pt x="440583" y="701388"/>
                  </a:lnTo>
                  <a:lnTo>
                    <a:pt x="443115" y="701388"/>
                  </a:lnTo>
                  <a:lnTo>
                    <a:pt x="445648" y="698856"/>
                  </a:lnTo>
                  <a:lnTo>
                    <a:pt x="448180" y="698856"/>
                  </a:lnTo>
                  <a:lnTo>
                    <a:pt x="450712" y="698856"/>
                  </a:lnTo>
                  <a:lnTo>
                    <a:pt x="453244" y="698856"/>
                  </a:lnTo>
                  <a:lnTo>
                    <a:pt x="455776" y="698856"/>
                  </a:lnTo>
                  <a:lnTo>
                    <a:pt x="458308" y="698856"/>
                  </a:lnTo>
                  <a:lnTo>
                    <a:pt x="460840" y="698856"/>
                  </a:lnTo>
                  <a:lnTo>
                    <a:pt x="463372" y="696324"/>
                  </a:lnTo>
                  <a:lnTo>
                    <a:pt x="465904" y="696324"/>
                  </a:lnTo>
                  <a:lnTo>
                    <a:pt x="468436" y="696324"/>
                  </a:lnTo>
                  <a:lnTo>
                    <a:pt x="470968" y="696324"/>
                  </a:lnTo>
                  <a:lnTo>
                    <a:pt x="473501" y="696324"/>
                  </a:lnTo>
                  <a:lnTo>
                    <a:pt x="476032" y="696324"/>
                  </a:lnTo>
                  <a:lnTo>
                    <a:pt x="478565" y="696324"/>
                  </a:lnTo>
                  <a:lnTo>
                    <a:pt x="478565" y="693792"/>
                  </a:lnTo>
                  <a:lnTo>
                    <a:pt x="481097" y="693792"/>
                  </a:lnTo>
                  <a:lnTo>
                    <a:pt x="481097" y="691260"/>
                  </a:lnTo>
                  <a:lnTo>
                    <a:pt x="483629" y="688728"/>
                  </a:lnTo>
                  <a:lnTo>
                    <a:pt x="483629" y="686195"/>
                  </a:lnTo>
                  <a:lnTo>
                    <a:pt x="483629" y="683664"/>
                  </a:lnTo>
                  <a:lnTo>
                    <a:pt x="483629" y="681131"/>
                  </a:lnTo>
                  <a:lnTo>
                    <a:pt x="483629" y="678599"/>
                  </a:lnTo>
                  <a:lnTo>
                    <a:pt x="483629" y="681131"/>
                  </a:lnTo>
                  <a:lnTo>
                    <a:pt x="483629" y="678599"/>
                  </a:lnTo>
                  <a:lnTo>
                    <a:pt x="483629" y="676067"/>
                  </a:lnTo>
                  <a:lnTo>
                    <a:pt x="483629" y="673535"/>
                  </a:lnTo>
                  <a:lnTo>
                    <a:pt x="481097" y="671003"/>
                  </a:lnTo>
                  <a:lnTo>
                    <a:pt x="481097" y="668471"/>
                  </a:lnTo>
                  <a:lnTo>
                    <a:pt x="478565" y="668471"/>
                  </a:lnTo>
                  <a:lnTo>
                    <a:pt x="478565" y="665939"/>
                  </a:lnTo>
                  <a:lnTo>
                    <a:pt x="476032" y="665939"/>
                  </a:lnTo>
                  <a:lnTo>
                    <a:pt x="476032" y="663407"/>
                  </a:lnTo>
                  <a:lnTo>
                    <a:pt x="473501" y="660875"/>
                  </a:lnTo>
                  <a:lnTo>
                    <a:pt x="473501" y="658343"/>
                  </a:lnTo>
                  <a:lnTo>
                    <a:pt x="473501" y="655811"/>
                  </a:lnTo>
                  <a:lnTo>
                    <a:pt x="458308" y="655811"/>
                  </a:lnTo>
                  <a:lnTo>
                    <a:pt x="458308" y="655811"/>
                  </a:lnTo>
                  <a:lnTo>
                    <a:pt x="458308" y="653278"/>
                  </a:lnTo>
                  <a:lnTo>
                    <a:pt x="460840" y="650746"/>
                  </a:lnTo>
                  <a:lnTo>
                    <a:pt x="460840" y="648214"/>
                  </a:lnTo>
                  <a:lnTo>
                    <a:pt x="460840" y="645682"/>
                  </a:lnTo>
                  <a:lnTo>
                    <a:pt x="463372" y="645682"/>
                  </a:lnTo>
                  <a:lnTo>
                    <a:pt x="463372" y="643150"/>
                  </a:lnTo>
                  <a:lnTo>
                    <a:pt x="465904" y="640618"/>
                  </a:lnTo>
                  <a:lnTo>
                    <a:pt x="468436" y="638086"/>
                  </a:lnTo>
                  <a:lnTo>
                    <a:pt x="470968" y="635554"/>
                  </a:lnTo>
                  <a:lnTo>
                    <a:pt x="470968" y="633022"/>
                  </a:lnTo>
                  <a:lnTo>
                    <a:pt x="473501" y="633022"/>
                  </a:lnTo>
                  <a:lnTo>
                    <a:pt x="473501" y="630490"/>
                  </a:lnTo>
                  <a:lnTo>
                    <a:pt x="476032" y="630490"/>
                  </a:lnTo>
                  <a:lnTo>
                    <a:pt x="476032" y="630490"/>
                  </a:lnTo>
                  <a:lnTo>
                    <a:pt x="476032" y="627957"/>
                  </a:lnTo>
                  <a:lnTo>
                    <a:pt x="478565" y="627957"/>
                  </a:lnTo>
                  <a:lnTo>
                    <a:pt x="478565" y="625426"/>
                  </a:lnTo>
                  <a:lnTo>
                    <a:pt x="481097" y="625426"/>
                  </a:lnTo>
                  <a:lnTo>
                    <a:pt x="481097" y="622893"/>
                  </a:lnTo>
                  <a:lnTo>
                    <a:pt x="483629" y="622893"/>
                  </a:lnTo>
                  <a:lnTo>
                    <a:pt x="486161" y="622893"/>
                  </a:lnTo>
                  <a:lnTo>
                    <a:pt x="488693" y="622893"/>
                  </a:lnTo>
                  <a:lnTo>
                    <a:pt x="491225" y="620361"/>
                  </a:lnTo>
                  <a:lnTo>
                    <a:pt x="493757" y="620361"/>
                  </a:lnTo>
                  <a:lnTo>
                    <a:pt x="493757" y="617829"/>
                  </a:lnTo>
                  <a:lnTo>
                    <a:pt x="496289" y="615297"/>
                  </a:lnTo>
                  <a:lnTo>
                    <a:pt x="498822" y="615297"/>
                  </a:lnTo>
                  <a:lnTo>
                    <a:pt x="498822" y="612765"/>
                  </a:lnTo>
                  <a:lnTo>
                    <a:pt x="501353" y="612765"/>
                  </a:lnTo>
                  <a:lnTo>
                    <a:pt x="503886" y="612765"/>
                  </a:lnTo>
                  <a:lnTo>
                    <a:pt x="506417" y="610233"/>
                  </a:lnTo>
                  <a:lnTo>
                    <a:pt x="506417" y="607701"/>
                  </a:lnTo>
                  <a:lnTo>
                    <a:pt x="508950" y="607701"/>
                  </a:lnTo>
                  <a:lnTo>
                    <a:pt x="508950" y="605169"/>
                  </a:lnTo>
                  <a:lnTo>
                    <a:pt x="508950" y="605169"/>
                  </a:lnTo>
                  <a:lnTo>
                    <a:pt x="508950" y="602637"/>
                  </a:lnTo>
                  <a:lnTo>
                    <a:pt x="508950" y="600105"/>
                  </a:lnTo>
                  <a:lnTo>
                    <a:pt x="508950" y="597572"/>
                  </a:lnTo>
                  <a:lnTo>
                    <a:pt x="508950" y="595041"/>
                  </a:lnTo>
                  <a:lnTo>
                    <a:pt x="508950" y="592508"/>
                  </a:lnTo>
                  <a:lnTo>
                    <a:pt x="511482" y="589976"/>
                  </a:lnTo>
                  <a:lnTo>
                    <a:pt x="511482" y="587444"/>
                  </a:lnTo>
                  <a:lnTo>
                    <a:pt x="514014" y="587444"/>
                  </a:lnTo>
                  <a:lnTo>
                    <a:pt x="516546" y="584912"/>
                  </a:lnTo>
                  <a:lnTo>
                    <a:pt x="519078" y="582380"/>
                  </a:lnTo>
                  <a:lnTo>
                    <a:pt x="519078" y="579848"/>
                  </a:lnTo>
                  <a:lnTo>
                    <a:pt x="521610" y="579848"/>
                  </a:lnTo>
                  <a:lnTo>
                    <a:pt x="524142" y="573518"/>
                  </a:lnTo>
                  <a:lnTo>
                    <a:pt x="524142" y="568454"/>
                  </a:lnTo>
                  <a:lnTo>
                    <a:pt x="516546" y="557059"/>
                  </a:lnTo>
                  <a:lnTo>
                    <a:pt x="516546" y="554527"/>
                  </a:lnTo>
                  <a:lnTo>
                    <a:pt x="516546" y="551995"/>
                  </a:lnTo>
                  <a:lnTo>
                    <a:pt x="514014" y="551995"/>
                  </a:lnTo>
                  <a:lnTo>
                    <a:pt x="514014" y="549463"/>
                  </a:lnTo>
                  <a:lnTo>
                    <a:pt x="511482" y="549463"/>
                  </a:lnTo>
                  <a:lnTo>
                    <a:pt x="511482" y="546931"/>
                  </a:lnTo>
                  <a:lnTo>
                    <a:pt x="511482" y="544399"/>
                  </a:lnTo>
                  <a:lnTo>
                    <a:pt x="508950" y="544399"/>
                  </a:lnTo>
                  <a:lnTo>
                    <a:pt x="508950" y="541867"/>
                  </a:lnTo>
                  <a:lnTo>
                    <a:pt x="506417" y="541867"/>
                  </a:lnTo>
                  <a:lnTo>
                    <a:pt x="506417" y="539334"/>
                  </a:lnTo>
                  <a:lnTo>
                    <a:pt x="503886" y="539334"/>
                  </a:lnTo>
                  <a:lnTo>
                    <a:pt x="503886" y="536802"/>
                  </a:lnTo>
                  <a:lnTo>
                    <a:pt x="503886" y="534270"/>
                  </a:lnTo>
                  <a:lnTo>
                    <a:pt x="501353" y="534270"/>
                  </a:lnTo>
                  <a:lnTo>
                    <a:pt x="501353" y="531738"/>
                  </a:lnTo>
                  <a:lnTo>
                    <a:pt x="496289" y="531738"/>
                  </a:lnTo>
                  <a:lnTo>
                    <a:pt x="496289" y="529206"/>
                  </a:lnTo>
                  <a:lnTo>
                    <a:pt x="493757" y="526674"/>
                  </a:lnTo>
                  <a:lnTo>
                    <a:pt x="493757" y="524142"/>
                  </a:lnTo>
                  <a:lnTo>
                    <a:pt x="491225" y="524142"/>
                  </a:lnTo>
                  <a:lnTo>
                    <a:pt x="491225" y="521610"/>
                  </a:lnTo>
                  <a:lnTo>
                    <a:pt x="488693" y="521610"/>
                  </a:lnTo>
                  <a:lnTo>
                    <a:pt x="488693" y="519078"/>
                  </a:lnTo>
                  <a:lnTo>
                    <a:pt x="486161" y="519078"/>
                  </a:lnTo>
                  <a:lnTo>
                    <a:pt x="486161" y="516546"/>
                  </a:lnTo>
                  <a:lnTo>
                    <a:pt x="486161" y="514013"/>
                  </a:lnTo>
                  <a:lnTo>
                    <a:pt x="483629" y="514013"/>
                  </a:lnTo>
                  <a:lnTo>
                    <a:pt x="483629" y="511482"/>
                  </a:lnTo>
                  <a:lnTo>
                    <a:pt x="483629" y="508949"/>
                  </a:lnTo>
                  <a:lnTo>
                    <a:pt x="481097" y="506417"/>
                  </a:lnTo>
                  <a:lnTo>
                    <a:pt x="481097" y="503885"/>
                  </a:lnTo>
                  <a:lnTo>
                    <a:pt x="481097" y="501353"/>
                  </a:lnTo>
                  <a:lnTo>
                    <a:pt x="481097" y="503885"/>
                  </a:lnTo>
                  <a:lnTo>
                    <a:pt x="481097" y="501353"/>
                  </a:lnTo>
                  <a:lnTo>
                    <a:pt x="481097" y="498821"/>
                  </a:lnTo>
                  <a:lnTo>
                    <a:pt x="483629" y="498821"/>
                  </a:lnTo>
                  <a:lnTo>
                    <a:pt x="486161" y="496289"/>
                  </a:lnTo>
                  <a:lnTo>
                    <a:pt x="488693" y="496289"/>
                  </a:lnTo>
                  <a:lnTo>
                    <a:pt x="491225" y="496289"/>
                  </a:lnTo>
                  <a:lnTo>
                    <a:pt x="493757" y="498821"/>
                  </a:lnTo>
                  <a:lnTo>
                    <a:pt x="496289" y="498821"/>
                  </a:lnTo>
                  <a:lnTo>
                    <a:pt x="498822" y="501353"/>
                  </a:lnTo>
                  <a:lnTo>
                    <a:pt x="498822" y="503885"/>
                  </a:lnTo>
                  <a:lnTo>
                    <a:pt x="501353" y="503885"/>
                  </a:lnTo>
                  <a:lnTo>
                    <a:pt x="503886" y="503885"/>
                  </a:lnTo>
                  <a:lnTo>
                    <a:pt x="503886" y="506417"/>
                  </a:lnTo>
                  <a:lnTo>
                    <a:pt x="506417" y="506417"/>
                  </a:lnTo>
                  <a:lnTo>
                    <a:pt x="508950" y="506417"/>
                  </a:lnTo>
                  <a:lnTo>
                    <a:pt x="508950" y="508949"/>
                  </a:lnTo>
                  <a:lnTo>
                    <a:pt x="511482" y="508949"/>
                  </a:lnTo>
                  <a:lnTo>
                    <a:pt x="514014" y="508949"/>
                  </a:lnTo>
                  <a:lnTo>
                    <a:pt x="516546" y="508949"/>
                  </a:lnTo>
                  <a:lnTo>
                    <a:pt x="519078" y="508949"/>
                  </a:lnTo>
                  <a:lnTo>
                    <a:pt x="521610" y="508949"/>
                  </a:lnTo>
                  <a:lnTo>
                    <a:pt x="521610" y="506417"/>
                  </a:lnTo>
                  <a:lnTo>
                    <a:pt x="524142" y="506417"/>
                  </a:lnTo>
                  <a:lnTo>
                    <a:pt x="524142" y="503885"/>
                  </a:lnTo>
                  <a:lnTo>
                    <a:pt x="526674" y="503885"/>
                  </a:lnTo>
                  <a:lnTo>
                    <a:pt x="529206" y="503885"/>
                  </a:lnTo>
                  <a:lnTo>
                    <a:pt x="531738" y="503885"/>
                  </a:lnTo>
                  <a:lnTo>
                    <a:pt x="534271" y="503885"/>
                  </a:lnTo>
                  <a:lnTo>
                    <a:pt x="534271" y="501353"/>
                  </a:lnTo>
                  <a:lnTo>
                    <a:pt x="536803" y="501353"/>
                  </a:lnTo>
                  <a:lnTo>
                    <a:pt x="539335" y="501353"/>
                  </a:lnTo>
                  <a:lnTo>
                    <a:pt x="539335" y="498821"/>
                  </a:lnTo>
                  <a:lnTo>
                    <a:pt x="541867" y="498821"/>
                  </a:lnTo>
                  <a:lnTo>
                    <a:pt x="541867" y="496289"/>
                  </a:lnTo>
                  <a:lnTo>
                    <a:pt x="544399" y="496289"/>
                  </a:lnTo>
                  <a:lnTo>
                    <a:pt x="544399" y="493757"/>
                  </a:lnTo>
                  <a:lnTo>
                    <a:pt x="546931" y="493757"/>
                  </a:lnTo>
                  <a:lnTo>
                    <a:pt x="546931" y="491225"/>
                  </a:lnTo>
                  <a:lnTo>
                    <a:pt x="549463" y="491225"/>
                  </a:lnTo>
                  <a:lnTo>
                    <a:pt x="549463" y="488693"/>
                  </a:lnTo>
                  <a:lnTo>
                    <a:pt x="551995" y="486161"/>
                  </a:lnTo>
                  <a:lnTo>
                    <a:pt x="554527" y="483628"/>
                  </a:lnTo>
                  <a:lnTo>
                    <a:pt x="557059" y="483628"/>
                  </a:lnTo>
                  <a:lnTo>
                    <a:pt x="557059" y="481097"/>
                  </a:lnTo>
                  <a:lnTo>
                    <a:pt x="559591" y="481097"/>
                  </a:lnTo>
                  <a:lnTo>
                    <a:pt x="562124" y="481097"/>
                  </a:lnTo>
                  <a:lnTo>
                    <a:pt x="564656" y="481097"/>
                  </a:lnTo>
                  <a:lnTo>
                    <a:pt x="567188" y="481097"/>
                  </a:lnTo>
                  <a:lnTo>
                    <a:pt x="569720" y="478564"/>
                  </a:lnTo>
                  <a:lnTo>
                    <a:pt x="569720" y="478564"/>
                  </a:lnTo>
                  <a:lnTo>
                    <a:pt x="572252" y="478564"/>
                  </a:lnTo>
                  <a:lnTo>
                    <a:pt x="572252" y="476032"/>
                  </a:lnTo>
                  <a:lnTo>
                    <a:pt x="574784" y="476032"/>
                  </a:lnTo>
                  <a:lnTo>
                    <a:pt x="574784" y="473500"/>
                  </a:lnTo>
                  <a:lnTo>
                    <a:pt x="577316" y="470968"/>
                  </a:lnTo>
                  <a:lnTo>
                    <a:pt x="577316" y="468436"/>
                  </a:lnTo>
                  <a:lnTo>
                    <a:pt x="579848" y="465904"/>
                  </a:lnTo>
                  <a:lnTo>
                    <a:pt x="579848" y="463372"/>
                  </a:lnTo>
                  <a:lnTo>
                    <a:pt x="582380" y="460840"/>
                  </a:lnTo>
                  <a:lnTo>
                    <a:pt x="582380" y="458308"/>
                  </a:lnTo>
                  <a:lnTo>
                    <a:pt x="582380" y="455776"/>
                  </a:lnTo>
                  <a:lnTo>
                    <a:pt x="582380" y="453244"/>
                  </a:lnTo>
                  <a:lnTo>
                    <a:pt x="584912" y="450711"/>
                  </a:lnTo>
                  <a:lnTo>
                    <a:pt x="584912" y="448179"/>
                  </a:lnTo>
                  <a:lnTo>
                    <a:pt x="582380" y="448179"/>
                  </a:lnTo>
                  <a:lnTo>
                    <a:pt x="582380" y="445647"/>
                  </a:lnTo>
                  <a:lnTo>
                    <a:pt x="582380" y="443115"/>
                  </a:lnTo>
                  <a:lnTo>
                    <a:pt x="579848" y="443115"/>
                  </a:lnTo>
                  <a:lnTo>
                    <a:pt x="577316" y="440583"/>
                  </a:lnTo>
                  <a:lnTo>
                    <a:pt x="574784" y="440583"/>
                  </a:lnTo>
                  <a:lnTo>
                    <a:pt x="574784" y="438051"/>
                  </a:lnTo>
                  <a:lnTo>
                    <a:pt x="572252" y="438051"/>
                  </a:lnTo>
                  <a:lnTo>
                    <a:pt x="572252" y="435519"/>
                  </a:lnTo>
                  <a:lnTo>
                    <a:pt x="572252" y="432987"/>
                  </a:lnTo>
                  <a:lnTo>
                    <a:pt x="572252" y="430455"/>
                  </a:lnTo>
                  <a:lnTo>
                    <a:pt x="574784" y="427923"/>
                  </a:lnTo>
                  <a:lnTo>
                    <a:pt x="577316" y="425390"/>
                  </a:lnTo>
                  <a:lnTo>
                    <a:pt x="579848" y="425390"/>
                  </a:lnTo>
                  <a:lnTo>
                    <a:pt x="579848" y="427923"/>
                  </a:lnTo>
                  <a:lnTo>
                    <a:pt x="582380" y="427923"/>
                  </a:lnTo>
                  <a:lnTo>
                    <a:pt x="582380" y="425390"/>
                  </a:lnTo>
                  <a:lnTo>
                    <a:pt x="584912" y="422859"/>
                  </a:lnTo>
                  <a:lnTo>
                    <a:pt x="584912" y="420326"/>
                  </a:lnTo>
                  <a:lnTo>
                    <a:pt x="587445" y="420326"/>
                  </a:lnTo>
                  <a:lnTo>
                    <a:pt x="587445" y="417794"/>
                  </a:lnTo>
                  <a:lnTo>
                    <a:pt x="589976" y="417794"/>
                  </a:lnTo>
                  <a:lnTo>
                    <a:pt x="589976" y="415262"/>
                  </a:lnTo>
                  <a:lnTo>
                    <a:pt x="592509" y="415262"/>
                  </a:lnTo>
                  <a:lnTo>
                    <a:pt x="595041" y="412730"/>
                  </a:lnTo>
                  <a:lnTo>
                    <a:pt x="597573" y="412730"/>
                  </a:lnTo>
                  <a:lnTo>
                    <a:pt x="597573" y="410198"/>
                  </a:lnTo>
                  <a:lnTo>
                    <a:pt x="600105" y="410198"/>
                  </a:lnTo>
                  <a:lnTo>
                    <a:pt x="602637" y="407666"/>
                  </a:lnTo>
                  <a:lnTo>
                    <a:pt x="605169" y="405134"/>
                  </a:lnTo>
                  <a:lnTo>
                    <a:pt x="605169" y="402602"/>
                  </a:lnTo>
                  <a:lnTo>
                    <a:pt x="605169" y="402602"/>
                  </a:lnTo>
                  <a:lnTo>
                    <a:pt x="605169" y="400070"/>
                  </a:lnTo>
                  <a:lnTo>
                    <a:pt x="607701" y="397538"/>
                  </a:lnTo>
                  <a:lnTo>
                    <a:pt x="610233" y="395005"/>
                  </a:lnTo>
                  <a:lnTo>
                    <a:pt x="612765" y="392474"/>
                  </a:lnTo>
                  <a:lnTo>
                    <a:pt x="612765" y="389941"/>
                  </a:lnTo>
                  <a:lnTo>
                    <a:pt x="612765" y="387409"/>
                  </a:lnTo>
                  <a:lnTo>
                    <a:pt x="612765" y="384877"/>
                  </a:lnTo>
                  <a:lnTo>
                    <a:pt x="610233" y="382345"/>
                  </a:lnTo>
                  <a:lnTo>
                    <a:pt x="610233" y="379813"/>
                  </a:lnTo>
                  <a:lnTo>
                    <a:pt x="610233" y="377281"/>
                  </a:lnTo>
                  <a:lnTo>
                    <a:pt x="610233" y="377281"/>
                  </a:lnTo>
                  <a:lnTo>
                    <a:pt x="610233" y="374749"/>
                  </a:lnTo>
                  <a:lnTo>
                    <a:pt x="612765" y="374749"/>
                  </a:lnTo>
                  <a:lnTo>
                    <a:pt x="612765" y="372217"/>
                  </a:lnTo>
                  <a:lnTo>
                    <a:pt x="615297" y="372217"/>
                  </a:lnTo>
                  <a:lnTo>
                    <a:pt x="617830" y="372217"/>
                  </a:lnTo>
                  <a:lnTo>
                    <a:pt x="617830" y="369685"/>
                  </a:lnTo>
                  <a:lnTo>
                    <a:pt x="620361" y="369685"/>
                  </a:lnTo>
                  <a:lnTo>
                    <a:pt x="620361" y="367153"/>
                  </a:lnTo>
                  <a:lnTo>
                    <a:pt x="622894" y="367153"/>
                  </a:lnTo>
                  <a:lnTo>
                    <a:pt x="622894" y="364620"/>
                  </a:lnTo>
                  <a:lnTo>
                    <a:pt x="625426" y="364620"/>
                  </a:lnTo>
                  <a:lnTo>
                    <a:pt x="625426" y="362088"/>
                  </a:lnTo>
                  <a:lnTo>
                    <a:pt x="627958" y="362088"/>
                  </a:lnTo>
                  <a:lnTo>
                    <a:pt x="630490" y="362088"/>
                  </a:lnTo>
                  <a:lnTo>
                    <a:pt x="633022" y="362088"/>
                  </a:lnTo>
                  <a:lnTo>
                    <a:pt x="633022" y="364620"/>
                  </a:lnTo>
                  <a:lnTo>
                    <a:pt x="635554" y="364620"/>
                  </a:lnTo>
                  <a:lnTo>
                    <a:pt x="638086" y="364620"/>
                  </a:lnTo>
                  <a:lnTo>
                    <a:pt x="638086" y="367153"/>
                  </a:lnTo>
                  <a:lnTo>
                    <a:pt x="640618" y="367153"/>
                  </a:lnTo>
                  <a:lnTo>
                    <a:pt x="643150" y="367153"/>
                  </a:lnTo>
                  <a:lnTo>
                    <a:pt x="645682" y="367153"/>
                  </a:lnTo>
                  <a:lnTo>
                    <a:pt x="648215" y="367153"/>
                  </a:lnTo>
                  <a:lnTo>
                    <a:pt x="650747" y="364620"/>
                  </a:lnTo>
                  <a:lnTo>
                    <a:pt x="653279" y="364620"/>
                  </a:lnTo>
                  <a:lnTo>
                    <a:pt x="653279" y="362088"/>
                  </a:lnTo>
                  <a:lnTo>
                    <a:pt x="655811" y="362088"/>
                  </a:lnTo>
                  <a:lnTo>
                    <a:pt x="658343" y="359556"/>
                  </a:lnTo>
                  <a:lnTo>
                    <a:pt x="660875" y="359556"/>
                  </a:lnTo>
                  <a:lnTo>
                    <a:pt x="660875" y="357024"/>
                  </a:lnTo>
                  <a:lnTo>
                    <a:pt x="663407" y="354492"/>
                  </a:lnTo>
                  <a:lnTo>
                    <a:pt x="663407" y="351960"/>
                  </a:lnTo>
                  <a:lnTo>
                    <a:pt x="665939" y="349428"/>
                  </a:lnTo>
                  <a:lnTo>
                    <a:pt x="665939" y="346896"/>
                  </a:lnTo>
                  <a:lnTo>
                    <a:pt x="665939" y="344364"/>
                  </a:lnTo>
                  <a:lnTo>
                    <a:pt x="665939" y="341832"/>
                  </a:lnTo>
                  <a:lnTo>
                    <a:pt x="665939" y="339300"/>
                  </a:lnTo>
                  <a:lnTo>
                    <a:pt x="665939" y="339300"/>
                  </a:lnTo>
                  <a:lnTo>
                    <a:pt x="668471" y="339300"/>
                  </a:lnTo>
                  <a:lnTo>
                    <a:pt x="668471" y="336767"/>
                  </a:lnTo>
                  <a:lnTo>
                    <a:pt x="668471" y="334235"/>
                  </a:lnTo>
                  <a:lnTo>
                    <a:pt x="668471" y="331703"/>
                  </a:lnTo>
                  <a:lnTo>
                    <a:pt x="671003" y="331703"/>
                  </a:lnTo>
                  <a:lnTo>
                    <a:pt x="671003" y="329171"/>
                  </a:lnTo>
                  <a:lnTo>
                    <a:pt x="673535" y="329171"/>
                  </a:lnTo>
                  <a:lnTo>
                    <a:pt x="676068" y="329171"/>
                  </a:lnTo>
                  <a:lnTo>
                    <a:pt x="676068" y="331703"/>
                  </a:lnTo>
                  <a:lnTo>
                    <a:pt x="678599" y="331703"/>
                  </a:lnTo>
                  <a:lnTo>
                    <a:pt x="681132" y="331703"/>
                  </a:lnTo>
                  <a:lnTo>
                    <a:pt x="686196" y="322841"/>
                  </a:lnTo>
                  <a:lnTo>
                    <a:pt x="686196" y="320309"/>
                  </a:lnTo>
                  <a:lnTo>
                    <a:pt x="686196" y="317777"/>
                  </a:lnTo>
                  <a:lnTo>
                    <a:pt x="686196" y="315245"/>
                  </a:lnTo>
                  <a:lnTo>
                    <a:pt x="686196" y="313979"/>
                  </a:lnTo>
                  <a:lnTo>
                    <a:pt x="686196" y="311446"/>
                  </a:lnTo>
                  <a:lnTo>
                    <a:pt x="686196" y="308915"/>
                  </a:lnTo>
                  <a:lnTo>
                    <a:pt x="686196" y="306382"/>
                  </a:lnTo>
                  <a:lnTo>
                    <a:pt x="688728" y="306382"/>
                  </a:lnTo>
                  <a:lnTo>
                    <a:pt x="688728" y="303851"/>
                  </a:lnTo>
                  <a:lnTo>
                    <a:pt x="691260" y="303851"/>
                  </a:lnTo>
                  <a:lnTo>
                    <a:pt x="693792" y="303851"/>
                  </a:lnTo>
                  <a:lnTo>
                    <a:pt x="693792" y="301318"/>
                  </a:lnTo>
                  <a:lnTo>
                    <a:pt x="696324" y="301318"/>
                  </a:lnTo>
                  <a:lnTo>
                    <a:pt x="698856" y="301318"/>
                  </a:lnTo>
                  <a:lnTo>
                    <a:pt x="701389" y="301318"/>
                  </a:lnTo>
                  <a:lnTo>
                    <a:pt x="703920" y="301318"/>
                  </a:lnTo>
                  <a:lnTo>
                    <a:pt x="703920" y="303851"/>
                  </a:lnTo>
                  <a:lnTo>
                    <a:pt x="706453" y="303851"/>
                  </a:lnTo>
                  <a:lnTo>
                    <a:pt x="706453" y="306382"/>
                  </a:lnTo>
                  <a:lnTo>
                    <a:pt x="708984" y="308915"/>
                  </a:lnTo>
                  <a:lnTo>
                    <a:pt x="708984" y="311446"/>
                  </a:lnTo>
                  <a:lnTo>
                    <a:pt x="708984" y="313979"/>
                  </a:lnTo>
                  <a:lnTo>
                    <a:pt x="708984" y="316511"/>
                  </a:lnTo>
                  <a:lnTo>
                    <a:pt x="706453" y="316511"/>
                  </a:lnTo>
                  <a:lnTo>
                    <a:pt x="701389" y="321575"/>
                  </a:lnTo>
                  <a:lnTo>
                    <a:pt x="698856" y="324107"/>
                  </a:lnTo>
                  <a:lnTo>
                    <a:pt x="696324" y="326639"/>
                  </a:lnTo>
                  <a:lnTo>
                    <a:pt x="696324" y="329171"/>
                  </a:lnTo>
                  <a:lnTo>
                    <a:pt x="696324" y="331703"/>
                  </a:lnTo>
                  <a:lnTo>
                    <a:pt x="693792" y="331703"/>
                  </a:lnTo>
                  <a:lnTo>
                    <a:pt x="693792" y="332969"/>
                  </a:lnTo>
                  <a:close/>
                  <a:moveTo>
                    <a:pt x="429189" y="755828"/>
                  </a:moveTo>
                  <a:lnTo>
                    <a:pt x="426657" y="758360"/>
                  </a:lnTo>
                  <a:lnTo>
                    <a:pt x="424125" y="758360"/>
                  </a:lnTo>
                  <a:lnTo>
                    <a:pt x="421593" y="760892"/>
                  </a:lnTo>
                  <a:lnTo>
                    <a:pt x="420327" y="760892"/>
                  </a:lnTo>
                  <a:lnTo>
                    <a:pt x="420327" y="763424"/>
                  </a:lnTo>
                  <a:lnTo>
                    <a:pt x="417794" y="765956"/>
                  </a:lnTo>
                  <a:lnTo>
                    <a:pt x="417794" y="768488"/>
                  </a:lnTo>
                  <a:lnTo>
                    <a:pt x="417794" y="771021"/>
                  </a:lnTo>
                  <a:lnTo>
                    <a:pt x="417794" y="773552"/>
                  </a:lnTo>
                  <a:lnTo>
                    <a:pt x="417794" y="776085"/>
                  </a:lnTo>
                  <a:lnTo>
                    <a:pt x="417794" y="778617"/>
                  </a:lnTo>
                  <a:lnTo>
                    <a:pt x="420327" y="778617"/>
                  </a:lnTo>
                  <a:lnTo>
                    <a:pt x="420327" y="781149"/>
                  </a:lnTo>
                  <a:lnTo>
                    <a:pt x="422859" y="781149"/>
                  </a:lnTo>
                  <a:lnTo>
                    <a:pt x="422859" y="783681"/>
                  </a:lnTo>
                  <a:lnTo>
                    <a:pt x="425391" y="783681"/>
                  </a:lnTo>
                  <a:lnTo>
                    <a:pt x="427923" y="783681"/>
                  </a:lnTo>
                  <a:lnTo>
                    <a:pt x="430455" y="783681"/>
                  </a:lnTo>
                  <a:lnTo>
                    <a:pt x="432987" y="783681"/>
                  </a:lnTo>
                  <a:lnTo>
                    <a:pt x="435519" y="786213"/>
                  </a:lnTo>
                  <a:lnTo>
                    <a:pt x="438051" y="786213"/>
                  </a:lnTo>
                  <a:lnTo>
                    <a:pt x="440583" y="786213"/>
                  </a:lnTo>
                  <a:lnTo>
                    <a:pt x="443115" y="783681"/>
                  </a:lnTo>
                  <a:lnTo>
                    <a:pt x="445648" y="783681"/>
                  </a:lnTo>
                  <a:lnTo>
                    <a:pt x="448180" y="781149"/>
                  </a:lnTo>
                  <a:lnTo>
                    <a:pt x="450712" y="778617"/>
                  </a:lnTo>
                  <a:lnTo>
                    <a:pt x="450712" y="776085"/>
                  </a:lnTo>
                  <a:lnTo>
                    <a:pt x="453244" y="776085"/>
                  </a:lnTo>
                  <a:lnTo>
                    <a:pt x="453244" y="773552"/>
                  </a:lnTo>
                  <a:lnTo>
                    <a:pt x="453244" y="771021"/>
                  </a:lnTo>
                  <a:lnTo>
                    <a:pt x="453244" y="768488"/>
                  </a:lnTo>
                  <a:lnTo>
                    <a:pt x="455776" y="765956"/>
                  </a:lnTo>
                  <a:lnTo>
                    <a:pt x="455776" y="763424"/>
                  </a:lnTo>
                  <a:lnTo>
                    <a:pt x="455776" y="760892"/>
                  </a:lnTo>
                  <a:lnTo>
                    <a:pt x="455776" y="757094"/>
                  </a:lnTo>
                  <a:lnTo>
                    <a:pt x="453244" y="754562"/>
                  </a:lnTo>
                  <a:lnTo>
                    <a:pt x="453244" y="752030"/>
                  </a:lnTo>
                  <a:lnTo>
                    <a:pt x="450712" y="752030"/>
                  </a:lnTo>
                  <a:lnTo>
                    <a:pt x="450712" y="749498"/>
                  </a:lnTo>
                  <a:lnTo>
                    <a:pt x="445648" y="749498"/>
                  </a:lnTo>
                  <a:lnTo>
                    <a:pt x="443115" y="749498"/>
                  </a:lnTo>
                  <a:lnTo>
                    <a:pt x="443115" y="746966"/>
                  </a:lnTo>
                  <a:lnTo>
                    <a:pt x="440583" y="746966"/>
                  </a:lnTo>
                  <a:lnTo>
                    <a:pt x="438051" y="746966"/>
                  </a:lnTo>
                  <a:lnTo>
                    <a:pt x="435519" y="746966"/>
                  </a:lnTo>
                  <a:lnTo>
                    <a:pt x="432987" y="746966"/>
                  </a:lnTo>
                  <a:lnTo>
                    <a:pt x="430455" y="749498"/>
                  </a:lnTo>
                  <a:lnTo>
                    <a:pt x="430455" y="752030"/>
                  </a:lnTo>
                  <a:lnTo>
                    <a:pt x="429189" y="755828"/>
                  </a:lnTo>
                  <a:close/>
                  <a:moveTo>
                    <a:pt x="727975" y="81027"/>
                  </a:moveTo>
                  <a:lnTo>
                    <a:pt x="730507" y="81027"/>
                  </a:lnTo>
                  <a:lnTo>
                    <a:pt x="733040" y="81027"/>
                  </a:lnTo>
                  <a:lnTo>
                    <a:pt x="733040" y="83559"/>
                  </a:lnTo>
                  <a:lnTo>
                    <a:pt x="735571" y="86091"/>
                  </a:lnTo>
                  <a:lnTo>
                    <a:pt x="738104" y="88623"/>
                  </a:lnTo>
                  <a:lnTo>
                    <a:pt x="740636" y="93687"/>
                  </a:lnTo>
                  <a:lnTo>
                    <a:pt x="743168" y="100017"/>
                  </a:lnTo>
                  <a:lnTo>
                    <a:pt x="743168" y="105081"/>
                  </a:lnTo>
                  <a:lnTo>
                    <a:pt x="743168" y="107614"/>
                  </a:lnTo>
                  <a:lnTo>
                    <a:pt x="743168" y="110146"/>
                  </a:lnTo>
                  <a:lnTo>
                    <a:pt x="745700" y="116476"/>
                  </a:lnTo>
                  <a:lnTo>
                    <a:pt x="745700" y="119008"/>
                  </a:lnTo>
                  <a:lnTo>
                    <a:pt x="748232" y="124072"/>
                  </a:lnTo>
                  <a:lnTo>
                    <a:pt x="748232" y="129136"/>
                  </a:lnTo>
                  <a:lnTo>
                    <a:pt x="748232" y="131668"/>
                  </a:lnTo>
                  <a:lnTo>
                    <a:pt x="750764" y="137999"/>
                  </a:lnTo>
                  <a:lnTo>
                    <a:pt x="753296" y="140531"/>
                  </a:lnTo>
                  <a:lnTo>
                    <a:pt x="753296" y="143063"/>
                  </a:lnTo>
                  <a:lnTo>
                    <a:pt x="753296" y="145595"/>
                  </a:lnTo>
                  <a:lnTo>
                    <a:pt x="753296" y="148127"/>
                  </a:lnTo>
                  <a:lnTo>
                    <a:pt x="753296" y="150659"/>
                  </a:lnTo>
                  <a:lnTo>
                    <a:pt x="755828" y="159521"/>
                  </a:lnTo>
                  <a:lnTo>
                    <a:pt x="755828" y="162053"/>
                  </a:lnTo>
                  <a:lnTo>
                    <a:pt x="758360" y="164586"/>
                  </a:lnTo>
                  <a:lnTo>
                    <a:pt x="755828" y="167118"/>
                  </a:lnTo>
                  <a:lnTo>
                    <a:pt x="755828" y="169650"/>
                  </a:lnTo>
                  <a:lnTo>
                    <a:pt x="758360" y="172182"/>
                  </a:lnTo>
                  <a:lnTo>
                    <a:pt x="758360" y="178512"/>
                  </a:lnTo>
                  <a:lnTo>
                    <a:pt x="758360" y="181044"/>
                  </a:lnTo>
                  <a:lnTo>
                    <a:pt x="758360" y="186108"/>
                  </a:lnTo>
                  <a:lnTo>
                    <a:pt x="758360" y="191172"/>
                  </a:lnTo>
                  <a:lnTo>
                    <a:pt x="758360" y="193705"/>
                  </a:lnTo>
                  <a:lnTo>
                    <a:pt x="755828" y="193705"/>
                  </a:lnTo>
                  <a:lnTo>
                    <a:pt x="755828" y="196237"/>
                  </a:lnTo>
                  <a:lnTo>
                    <a:pt x="755828" y="198769"/>
                  </a:lnTo>
                  <a:lnTo>
                    <a:pt x="755828" y="201301"/>
                  </a:lnTo>
                  <a:lnTo>
                    <a:pt x="755828" y="203833"/>
                  </a:lnTo>
                  <a:lnTo>
                    <a:pt x="758360" y="203833"/>
                  </a:lnTo>
                  <a:lnTo>
                    <a:pt x="758360" y="206365"/>
                  </a:lnTo>
                  <a:lnTo>
                    <a:pt x="755828" y="208897"/>
                  </a:lnTo>
                  <a:lnTo>
                    <a:pt x="755828" y="211429"/>
                  </a:lnTo>
                  <a:lnTo>
                    <a:pt x="755828" y="213961"/>
                  </a:lnTo>
                  <a:lnTo>
                    <a:pt x="753296" y="219025"/>
                  </a:lnTo>
                  <a:lnTo>
                    <a:pt x="753296" y="225356"/>
                  </a:lnTo>
                  <a:lnTo>
                    <a:pt x="748232" y="236750"/>
                  </a:lnTo>
                  <a:lnTo>
                    <a:pt x="748232" y="239282"/>
                  </a:lnTo>
                  <a:lnTo>
                    <a:pt x="748232" y="244346"/>
                  </a:lnTo>
                  <a:lnTo>
                    <a:pt x="745700" y="246879"/>
                  </a:lnTo>
                  <a:lnTo>
                    <a:pt x="745700" y="249410"/>
                  </a:lnTo>
                  <a:lnTo>
                    <a:pt x="745700" y="251943"/>
                  </a:lnTo>
                  <a:lnTo>
                    <a:pt x="745700" y="254474"/>
                  </a:lnTo>
                  <a:lnTo>
                    <a:pt x="743168" y="254474"/>
                  </a:lnTo>
                  <a:lnTo>
                    <a:pt x="743168" y="257007"/>
                  </a:lnTo>
                  <a:lnTo>
                    <a:pt x="740636" y="259539"/>
                  </a:lnTo>
                  <a:lnTo>
                    <a:pt x="740636" y="262071"/>
                  </a:lnTo>
                  <a:lnTo>
                    <a:pt x="738104" y="264603"/>
                  </a:lnTo>
                  <a:lnTo>
                    <a:pt x="738104" y="267135"/>
                  </a:lnTo>
                  <a:lnTo>
                    <a:pt x="735571" y="269667"/>
                  </a:lnTo>
                  <a:lnTo>
                    <a:pt x="727975" y="278530"/>
                  </a:lnTo>
                  <a:lnTo>
                    <a:pt x="727975" y="281061"/>
                  </a:lnTo>
                  <a:lnTo>
                    <a:pt x="722911" y="286126"/>
                  </a:lnTo>
                  <a:lnTo>
                    <a:pt x="720379" y="288658"/>
                  </a:lnTo>
                  <a:lnTo>
                    <a:pt x="720379" y="291190"/>
                  </a:lnTo>
                  <a:lnTo>
                    <a:pt x="717847" y="293722"/>
                  </a:lnTo>
                  <a:lnTo>
                    <a:pt x="712783" y="302584"/>
                  </a:lnTo>
                  <a:lnTo>
                    <a:pt x="712783" y="305116"/>
                  </a:lnTo>
                  <a:lnTo>
                    <a:pt x="712783" y="302584"/>
                  </a:lnTo>
                  <a:lnTo>
                    <a:pt x="711517" y="302584"/>
                  </a:lnTo>
                  <a:lnTo>
                    <a:pt x="711517" y="300052"/>
                  </a:lnTo>
                  <a:lnTo>
                    <a:pt x="711517" y="288658"/>
                  </a:lnTo>
                  <a:lnTo>
                    <a:pt x="711517" y="286126"/>
                  </a:lnTo>
                  <a:lnTo>
                    <a:pt x="708984" y="286126"/>
                  </a:lnTo>
                  <a:lnTo>
                    <a:pt x="706453" y="283594"/>
                  </a:lnTo>
                  <a:lnTo>
                    <a:pt x="706453" y="281061"/>
                  </a:lnTo>
                  <a:lnTo>
                    <a:pt x="706453" y="278530"/>
                  </a:lnTo>
                  <a:lnTo>
                    <a:pt x="703920" y="278530"/>
                  </a:lnTo>
                  <a:lnTo>
                    <a:pt x="703920" y="275997"/>
                  </a:lnTo>
                  <a:lnTo>
                    <a:pt x="703920" y="273465"/>
                  </a:lnTo>
                  <a:lnTo>
                    <a:pt x="703920" y="270933"/>
                  </a:lnTo>
                  <a:lnTo>
                    <a:pt x="701389" y="270933"/>
                  </a:lnTo>
                  <a:lnTo>
                    <a:pt x="701389" y="268401"/>
                  </a:lnTo>
                  <a:lnTo>
                    <a:pt x="698856" y="265869"/>
                  </a:lnTo>
                  <a:lnTo>
                    <a:pt x="698856" y="263337"/>
                  </a:lnTo>
                  <a:lnTo>
                    <a:pt x="698856" y="263337"/>
                  </a:lnTo>
                  <a:lnTo>
                    <a:pt x="698856" y="260805"/>
                  </a:lnTo>
                  <a:lnTo>
                    <a:pt x="698856" y="258273"/>
                  </a:lnTo>
                  <a:lnTo>
                    <a:pt x="698856" y="255741"/>
                  </a:lnTo>
                  <a:lnTo>
                    <a:pt x="696324" y="253209"/>
                  </a:lnTo>
                  <a:lnTo>
                    <a:pt x="696324" y="250677"/>
                  </a:lnTo>
                  <a:lnTo>
                    <a:pt x="693792" y="250677"/>
                  </a:lnTo>
                  <a:lnTo>
                    <a:pt x="693792" y="248144"/>
                  </a:lnTo>
                  <a:lnTo>
                    <a:pt x="693792" y="245612"/>
                  </a:lnTo>
                  <a:lnTo>
                    <a:pt x="693792" y="243080"/>
                  </a:lnTo>
                  <a:lnTo>
                    <a:pt x="693792" y="240548"/>
                  </a:lnTo>
                  <a:lnTo>
                    <a:pt x="693792" y="238016"/>
                  </a:lnTo>
                  <a:lnTo>
                    <a:pt x="696324" y="238016"/>
                  </a:lnTo>
                  <a:lnTo>
                    <a:pt x="696324" y="238016"/>
                  </a:lnTo>
                  <a:lnTo>
                    <a:pt x="698856" y="238016"/>
                  </a:lnTo>
                  <a:lnTo>
                    <a:pt x="698856" y="235484"/>
                  </a:lnTo>
                  <a:lnTo>
                    <a:pt x="701389" y="235484"/>
                  </a:lnTo>
                  <a:lnTo>
                    <a:pt x="703920" y="232952"/>
                  </a:lnTo>
                  <a:lnTo>
                    <a:pt x="706453" y="232952"/>
                  </a:lnTo>
                  <a:lnTo>
                    <a:pt x="706453" y="230420"/>
                  </a:lnTo>
                  <a:lnTo>
                    <a:pt x="708984" y="227888"/>
                  </a:lnTo>
                  <a:lnTo>
                    <a:pt x="711517" y="225356"/>
                  </a:lnTo>
                  <a:lnTo>
                    <a:pt x="714049" y="225356"/>
                  </a:lnTo>
                  <a:lnTo>
                    <a:pt x="714049" y="222823"/>
                  </a:lnTo>
                  <a:lnTo>
                    <a:pt x="716581" y="222823"/>
                  </a:lnTo>
                  <a:lnTo>
                    <a:pt x="716581" y="220292"/>
                  </a:lnTo>
                  <a:lnTo>
                    <a:pt x="716581" y="217759"/>
                  </a:lnTo>
                  <a:lnTo>
                    <a:pt x="719113" y="217759"/>
                  </a:lnTo>
                  <a:lnTo>
                    <a:pt x="719113" y="215227"/>
                  </a:lnTo>
                  <a:lnTo>
                    <a:pt x="716581" y="215227"/>
                  </a:lnTo>
                  <a:lnTo>
                    <a:pt x="716581" y="212695"/>
                  </a:lnTo>
                  <a:lnTo>
                    <a:pt x="719113" y="210163"/>
                  </a:lnTo>
                  <a:lnTo>
                    <a:pt x="719113" y="207631"/>
                  </a:lnTo>
                  <a:lnTo>
                    <a:pt x="721645" y="205099"/>
                  </a:lnTo>
                  <a:lnTo>
                    <a:pt x="724177" y="205099"/>
                  </a:lnTo>
                  <a:lnTo>
                    <a:pt x="726709" y="205099"/>
                  </a:lnTo>
                  <a:lnTo>
                    <a:pt x="729241" y="202567"/>
                  </a:lnTo>
                  <a:lnTo>
                    <a:pt x="731773" y="200035"/>
                  </a:lnTo>
                  <a:lnTo>
                    <a:pt x="731773" y="197503"/>
                  </a:lnTo>
                  <a:lnTo>
                    <a:pt x="734305" y="197503"/>
                  </a:lnTo>
                  <a:lnTo>
                    <a:pt x="734305" y="194971"/>
                  </a:lnTo>
                  <a:lnTo>
                    <a:pt x="734305" y="192438"/>
                  </a:lnTo>
                  <a:lnTo>
                    <a:pt x="734305" y="189907"/>
                  </a:lnTo>
                  <a:lnTo>
                    <a:pt x="736838" y="189907"/>
                  </a:lnTo>
                  <a:lnTo>
                    <a:pt x="736838" y="187374"/>
                  </a:lnTo>
                  <a:lnTo>
                    <a:pt x="736838" y="184842"/>
                  </a:lnTo>
                  <a:lnTo>
                    <a:pt x="736838" y="187374"/>
                  </a:lnTo>
                  <a:lnTo>
                    <a:pt x="736838" y="184842"/>
                  </a:lnTo>
                  <a:lnTo>
                    <a:pt x="734305" y="182310"/>
                  </a:lnTo>
                  <a:lnTo>
                    <a:pt x="734305" y="179778"/>
                  </a:lnTo>
                  <a:lnTo>
                    <a:pt x="734305" y="177246"/>
                  </a:lnTo>
                  <a:lnTo>
                    <a:pt x="734305" y="174714"/>
                  </a:lnTo>
                  <a:lnTo>
                    <a:pt x="734305" y="172182"/>
                  </a:lnTo>
                  <a:lnTo>
                    <a:pt x="736838" y="172182"/>
                  </a:lnTo>
                  <a:lnTo>
                    <a:pt x="736838" y="169650"/>
                  </a:lnTo>
                  <a:lnTo>
                    <a:pt x="739370" y="169650"/>
                  </a:lnTo>
                  <a:lnTo>
                    <a:pt x="739370" y="167118"/>
                  </a:lnTo>
                  <a:lnTo>
                    <a:pt x="741902" y="167118"/>
                  </a:lnTo>
                  <a:lnTo>
                    <a:pt x="741902" y="164586"/>
                  </a:lnTo>
                  <a:lnTo>
                    <a:pt x="741902" y="162053"/>
                  </a:lnTo>
                  <a:lnTo>
                    <a:pt x="741902" y="162053"/>
                  </a:lnTo>
                  <a:lnTo>
                    <a:pt x="741902" y="159521"/>
                  </a:lnTo>
                  <a:lnTo>
                    <a:pt x="739370" y="159521"/>
                  </a:lnTo>
                  <a:lnTo>
                    <a:pt x="739370" y="156989"/>
                  </a:lnTo>
                  <a:lnTo>
                    <a:pt x="739370" y="154457"/>
                  </a:lnTo>
                  <a:lnTo>
                    <a:pt x="741902" y="151925"/>
                  </a:lnTo>
                  <a:lnTo>
                    <a:pt x="741902" y="149393"/>
                  </a:lnTo>
                  <a:lnTo>
                    <a:pt x="741902" y="146861"/>
                  </a:lnTo>
                  <a:lnTo>
                    <a:pt x="741902" y="144329"/>
                  </a:lnTo>
                  <a:lnTo>
                    <a:pt x="741902" y="141797"/>
                  </a:lnTo>
                  <a:lnTo>
                    <a:pt x="741902" y="139265"/>
                  </a:lnTo>
                  <a:lnTo>
                    <a:pt x="739370" y="139265"/>
                  </a:lnTo>
                  <a:lnTo>
                    <a:pt x="739370" y="136733"/>
                  </a:lnTo>
                  <a:lnTo>
                    <a:pt x="739370" y="136733"/>
                  </a:lnTo>
                  <a:lnTo>
                    <a:pt x="739370" y="134200"/>
                  </a:lnTo>
                  <a:lnTo>
                    <a:pt x="739370" y="131668"/>
                  </a:lnTo>
                  <a:lnTo>
                    <a:pt x="739370" y="129136"/>
                  </a:lnTo>
                  <a:lnTo>
                    <a:pt x="739370" y="126604"/>
                  </a:lnTo>
                  <a:lnTo>
                    <a:pt x="736838" y="126604"/>
                  </a:lnTo>
                  <a:lnTo>
                    <a:pt x="736838" y="124072"/>
                  </a:lnTo>
                  <a:lnTo>
                    <a:pt x="736838" y="121540"/>
                  </a:lnTo>
                  <a:lnTo>
                    <a:pt x="736838" y="119008"/>
                  </a:lnTo>
                  <a:lnTo>
                    <a:pt x="736838" y="116476"/>
                  </a:lnTo>
                  <a:lnTo>
                    <a:pt x="736838" y="113944"/>
                  </a:lnTo>
                  <a:lnTo>
                    <a:pt x="734305" y="113944"/>
                  </a:lnTo>
                  <a:lnTo>
                    <a:pt x="734305" y="111412"/>
                  </a:lnTo>
                  <a:lnTo>
                    <a:pt x="734305" y="111412"/>
                  </a:lnTo>
                  <a:lnTo>
                    <a:pt x="734305" y="108879"/>
                  </a:lnTo>
                  <a:lnTo>
                    <a:pt x="731773" y="108879"/>
                  </a:lnTo>
                  <a:lnTo>
                    <a:pt x="731773" y="106348"/>
                  </a:lnTo>
                  <a:lnTo>
                    <a:pt x="731773" y="103815"/>
                  </a:lnTo>
                  <a:lnTo>
                    <a:pt x="731773" y="101284"/>
                  </a:lnTo>
                  <a:lnTo>
                    <a:pt x="729241" y="101284"/>
                  </a:lnTo>
                  <a:lnTo>
                    <a:pt x="729241" y="98751"/>
                  </a:lnTo>
                  <a:lnTo>
                    <a:pt x="729241" y="96219"/>
                  </a:lnTo>
                  <a:lnTo>
                    <a:pt x="729241" y="93687"/>
                  </a:lnTo>
                  <a:lnTo>
                    <a:pt x="729241" y="91155"/>
                  </a:lnTo>
                  <a:lnTo>
                    <a:pt x="729241" y="88623"/>
                  </a:lnTo>
                  <a:lnTo>
                    <a:pt x="726709" y="88623"/>
                  </a:lnTo>
                  <a:lnTo>
                    <a:pt x="726709" y="86091"/>
                  </a:lnTo>
                  <a:lnTo>
                    <a:pt x="726709" y="86091"/>
                  </a:lnTo>
                  <a:lnTo>
                    <a:pt x="729241" y="86091"/>
                  </a:lnTo>
                  <a:lnTo>
                    <a:pt x="729241" y="83559"/>
                  </a:lnTo>
                  <a:lnTo>
                    <a:pt x="729241" y="81027"/>
                  </a:lnTo>
                  <a:close/>
                  <a:moveTo>
                    <a:pt x="839387" y="27853"/>
                  </a:moveTo>
                  <a:lnTo>
                    <a:pt x="836855" y="27853"/>
                  </a:lnTo>
                  <a:lnTo>
                    <a:pt x="836855" y="30385"/>
                  </a:lnTo>
                  <a:lnTo>
                    <a:pt x="834323" y="30385"/>
                  </a:lnTo>
                  <a:lnTo>
                    <a:pt x="834323" y="32917"/>
                  </a:lnTo>
                  <a:lnTo>
                    <a:pt x="831791" y="32917"/>
                  </a:lnTo>
                  <a:lnTo>
                    <a:pt x="831791" y="30385"/>
                  </a:lnTo>
                  <a:lnTo>
                    <a:pt x="831791" y="27853"/>
                  </a:lnTo>
                  <a:lnTo>
                    <a:pt x="831791" y="25321"/>
                  </a:lnTo>
                  <a:lnTo>
                    <a:pt x="831791" y="22789"/>
                  </a:lnTo>
                  <a:lnTo>
                    <a:pt x="834323" y="22789"/>
                  </a:lnTo>
                  <a:lnTo>
                    <a:pt x="839387" y="22789"/>
                  </a:lnTo>
                  <a:lnTo>
                    <a:pt x="841919" y="22789"/>
                  </a:lnTo>
                  <a:lnTo>
                    <a:pt x="841919" y="25321"/>
                  </a:lnTo>
                  <a:lnTo>
                    <a:pt x="839387" y="27853"/>
                  </a:lnTo>
                  <a:close/>
                  <a:moveTo>
                    <a:pt x="555793" y="7596"/>
                  </a:moveTo>
                  <a:lnTo>
                    <a:pt x="558325" y="7596"/>
                  </a:lnTo>
                  <a:lnTo>
                    <a:pt x="560858" y="7596"/>
                  </a:lnTo>
                  <a:lnTo>
                    <a:pt x="560858" y="5064"/>
                  </a:lnTo>
                  <a:lnTo>
                    <a:pt x="563389" y="5064"/>
                  </a:lnTo>
                  <a:lnTo>
                    <a:pt x="565922" y="5064"/>
                  </a:lnTo>
                  <a:lnTo>
                    <a:pt x="568454" y="5064"/>
                  </a:lnTo>
                  <a:lnTo>
                    <a:pt x="570986" y="5064"/>
                  </a:lnTo>
                  <a:lnTo>
                    <a:pt x="573518" y="5064"/>
                  </a:lnTo>
                  <a:lnTo>
                    <a:pt x="576050" y="5064"/>
                  </a:lnTo>
                  <a:lnTo>
                    <a:pt x="578582" y="5064"/>
                  </a:lnTo>
                  <a:lnTo>
                    <a:pt x="581114" y="5064"/>
                  </a:lnTo>
                  <a:lnTo>
                    <a:pt x="583646" y="5064"/>
                  </a:lnTo>
                  <a:lnTo>
                    <a:pt x="586178" y="5064"/>
                  </a:lnTo>
                  <a:lnTo>
                    <a:pt x="588710" y="5064"/>
                  </a:lnTo>
                  <a:lnTo>
                    <a:pt x="591243" y="5064"/>
                  </a:lnTo>
                  <a:lnTo>
                    <a:pt x="593775" y="5064"/>
                  </a:lnTo>
                  <a:lnTo>
                    <a:pt x="593775" y="7596"/>
                  </a:lnTo>
                  <a:lnTo>
                    <a:pt x="596307" y="7596"/>
                  </a:lnTo>
                  <a:lnTo>
                    <a:pt x="598839" y="7596"/>
                  </a:lnTo>
                  <a:lnTo>
                    <a:pt x="601371" y="10128"/>
                  </a:lnTo>
                  <a:lnTo>
                    <a:pt x="603903" y="10128"/>
                  </a:lnTo>
                  <a:lnTo>
                    <a:pt x="603903" y="12660"/>
                  </a:lnTo>
                  <a:lnTo>
                    <a:pt x="606435" y="12660"/>
                  </a:lnTo>
                  <a:lnTo>
                    <a:pt x="606435" y="15192"/>
                  </a:lnTo>
                  <a:lnTo>
                    <a:pt x="608967" y="15192"/>
                  </a:lnTo>
                  <a:lnTo>
                    <a:pt x="608967" y="17725"/>
                  </a:lnTo>
                  <a:lnTo>
                    <a:pt x="611499" y="17725"/>
                  </a:lnTo>
                  <a:lnTo>
                    <a:pt x="611499" y="20256"/>
                  </a:lnTo>
                  <a:lnTo>
                    <a:pt x="614031" y="20256"/>
                  </a:lnTo>
                  <a:lnTo>
                    <a:pt x="614031" y="22789"/>
                  </a:lnTo>
                  <a:lnTo>
                    <a:pt x="616563" y="22789"/>
                  </a:lnTo>
                  <a:lnTo>
                    <a:pt x="616563" y="25321"/>
                  </a:lnTo>
                  <a:lnTo>
                    <a:pt x="619096" y="25321"/>
                  </a:lnTo>
                  <a:lnTo>
                    <a:pt x="619096" y="27853"/>
                  </a:lnTo>
                  <a:lnTo>
                    <a:pt x="621628" y="27853"/>
                  </a:lnTo>
                  <a:lnTo>
                    <a:pt x="621628" y="30385"/>
                  </a:lnTo>
                  <a:lnTo>
                    <a:pt x="624160" y="30385"/>
                  </a:lnTo>
                  <a:lnTo>
                    <a:pt x="624160" y="32917"/>
                  </a:lnTo>
                  <a:lnTo>
                    <a:pt x="626692" y="32917"/>
                  </a:lnTo>
                  <a:lnTo>
                    <a:pt x="626692" y="35449"/>
                  </a:lnTo>
                  <a:lnTo>
                    <a:pt x="629224" y="37981"/>
                  </a:lnTo>
                  <a:lnTo>
                    <a:pt x="629224" y="40513"/>
                  </a:lnTo>
                  <a:lnTo>
                    <a:pt x="631756" y="40513"/>
                  </a:lnTo>
                  <a:lnTo>
                    <a:pt x="631756" y="43045"/>
                  </a:lnTo>
                  <a:lnTo>
                    <a:pt x="634288" y="43045"/>
                  </a:lnTo>
                  <a:lnTo>
                    <a:pt x="634288" y="45577"/>
                  </a:lnTo>
                  <a:lnTo>
                    <a:pt x="634288" y="48110"/>
                  </a:lnTo>
                  <a:lnTo>
                    <a:pt x="634288" y="50642"/>
                  </a:lnTo>
                  <a:lnTo>
                    <a:pt x="634288" y="53174"/>
                  </a:lnTo>
                  <a:lnTo>
                    <a:pt x="631756" y="53174"/>
                  </a:lnTo>
                  <a:lnTo>
                    <a:pt x="631756" y="55706"/>
                  </a:lnTo>
                  <a:lnTo>
                    <a:pt x="629224" y="55706"/>
                  </a:lnTo>
                  <a:lnTo>
                    <a:pt x="629224" y="58238"/>
                  </a:lnTo>
                  <a:lnTo>
                    <a:pt x="626692" y="58238"/>
                  </a:lnTo>
                  <a:lnTo>
                    <a:pt x="624160" y="60770"/>
                  </a:lnTo>
                  <a:lnTo>
                    <a:pt x="621628" y="60770"/>
                  </a:lnTo>
                  <a:lnTo>
                    <a:pt x="619096" y="60770"/>
                  </a:lnTo>
                  <a:lnTo>
                    <a:pt x="619096" y="58238"/>
                  </a:lnTo>
                  <a:lnTo>
                    <a:pt x="616563" y="58238"/>
                  </a:lnTo>
                  <a:lnTo>
                    <a:pt x="616563" y="55706"/>
                  </a:lnTo>
                  <a:lnTo>
                    <a:pt x="610233" y="55706"/>
                  </a:lnTo>
                  <a:lnTo>
                    <a:pt x="610233" y="53174"/>
                  </a:lnTo>
                  <a:lnTo>
                    <a:pt x="610233" y="50642"/>
                  </a:lnTo>
                  <a:lnTo>
                    <a:pt x="607701" y="50642"/>
                  </a:lnTo>
                  <a:lnTo>
                    <a:pt x="607701" y="48110"/>
                  </a:lnTo>
                  <a:lnTo>
                    <a:pt x="605169" y="45577"/>
                  </a:lnTo>
                  <a:lnTo>
                    <a:pt x="602637" y="43045"/>
                  </a:lnTo>
                  <a:lnTo>
                    <a:pt x="600105" y="40513"/>
                  </a:lnTo>
                  <a:lnTo>
                    <a:pt x="600105" y="35449"/>
                  </a:lnTo>
                  <a:lnTo>
                    <a:pt x="597573" y="35449"/>
                  </a:lnTo>
                  <a:lnTo>
                    <a:pt x="597573" y="32917"/>
                  </a:lnTo>
                  <a:lnTo>
                    <a:pt x="595041" y="32917"/>
                  </a:lnTo>
                  <a:lnTo>
                    <a:pt x="592509" y="30385"/>
                  </a:lnTo>
                  <a:lnTo>
                    <a:pt x="589976" y="30385"/>
                  </a:lnTo>
                  <a:lnTo>
                    <a:pt x="589976" y="27853"/>
                  </a:lnTo>
                  <a:lnTo>
                    <a:pt x="587445" y="27853"/>
                  </a:lnTo>
                  <a:lnTo>
                    <a:pt x="584912" y="25321"/>
                  </a:lnTo>
                  <a:lnTo>
                    <a:pt x="582380" y="25321"/>
                  </a:lnTo>
                  <a:lnTo>
                    <a:pt x="579848" y="25321"/>
                  </a:lnTo>
                  <a:lnTo>
                    <a:pt x="577316" y="25321"/>
                  </a:lnTo>
                  <a:lnTo>
                    <a:pt x="574784" y="25321"/>
                  </a:lnTo>
                  <a:lnTo>
                    <a:pt x="572252" y="25321"/>
                  </a:lnTo>
                  <a:lnTo>
                    <a:pt x="572252" y="25321"/>
                  </a:lnTo>
                  <a:lnTo>
                    <a:pt x="569720" y="25321"/>
                  </a:lnTo>
                  <a:lnTo>
                    <a:pt x="567188" y="25321"/>
                  </a:lnTo>
                  <a:lnTo>
                    <a:pt x="567188" y="27853"/>
                  </a:lnTo>
                  <a:lnTo>
                    <a:pt x="564656" y="27853"/>
                  </a:lnTo>
                  <a:lnTo>
                    <a:pt x="564656" y="30385"/>
                  </a:lnTo>
                  <a:lnTo>
                    <a:pt x="564656" y="32917"/>
                  </a:lnTo>
                  <a:lnTo>
                    <a:pt x="564656" y="35449"/>
                  </a:lnTo>
                  <a:lnTo>
                    <a:pt x="564656" y="37981"/>
                  </a:lnTo>
                  <a:lnTo>
                    <a:pt x="564656" y="40513"/>
                  </a:lnTo>
                  <a:lnTo>
                    <a:pt x="564656" y="43045"/>
                  </a:lnTo>
                  <a:lnTo>
                    <a:pt x="564656" y="45577"/>
                  </a:lnTo>
                  <a:lnTo>
                    <a:pt x="564656" y="48110"/>
                  </a:lnTo>
                  <a:lnTo>
                    <a:pt x="562124" y="48110"/>
                  </a:lnTo>
                  <a:lnTo>
                    <a:pt x="562124" y="50642"/>
                  </a:lnTo>
                  <a:lnTo>
                    <a:pt x="562124" y="53174"/>
                  </a:lnTo>
                  <a:lnTo>
                    <a:pt x="562124" y="55706"/>
                  </a:lnTo>
                  <a:lnTo>
                    <a:pt x="559591" y="55706"/>
                  </a:lnTo>
                  <a:lnTo>
                    <a:pt x="559591" y="58238"/>
                  </a:lnTo>
                  <a:lnTo>
                    <a:pt x="559591" y="60770"/>
                  </a:lnTo>
                  <a:lnTo>
                    <a:pt x="557059" y="60770"/>
                  </a:lnTo>
                  <a:lnTo>
                    <a:pt x="557059" y="63302"/>
                  </a:lnTo>
                  <a:lnTo>
                    <a:pt x="557059" y="65834"/>
                  </a:lnTo>
                  <a:lnTo>
                    <a:pt x="554527" y="65834"/>
                  </a:lnTo>
                  <a:lnTo>
                    <a:pt x="554527" y="68366"/>
                  </a:lnTo>
                  <a:lnTo>
                    <a:pt x="551995" y="68366"/>
                  </a:lnTo>
                  <a:lnTo>
                    <a:pt x="551995" y="65834"/>
                  </a:lnTo>
                  <a:lnTo>
                    <a:pt x="549463" y="65834"/>
                  </a:lnTo>
                  <a:lnTo>
                    <a:pt x="549463" y="60770"/>
                  </a:lnTo>
                  <a:lnTo>
                    <a:pt x="549463" y="58238"/>
                  </a:lnTo>
                  <a:lnTo>
                    <a:pt x="549463" y="55706"/>
                  </a:lnTo>
                  <a:lnTo>
                    <a:pt x="549463" y="53174"/>
                  </a:lnTo>
                  <a:lnTo>
                    <a:pt x="549463" y="50642"/>
                  </a:lnTo>
                  <a:lnTo>
                    <a:pt x="549463" y="48110"/>
                  </a:lnTo>
                  <a:lnTo>
                    <a:pt x="549463" y="45577"/>
                  </a:lnTo>
                  <a:lnTo>
                    <a:pt x="546931" y="43045"/>
                  </a:lnTo>
                  <a:lnTo>
                    <a:pt x="546931" y="40513"/>
                  </a:lnTo>
                  <a:lnTo>
                    <a:pt x="546931" y="37981"/>
                  </a:lnTo>
                  <a:lnTo>
                    <a:pt x="546931" y="35449"/>
                  </a:lnTo>
                  <a:lnTo>
                    <a:pt x="546931" y="35449"/>
                  </a:lnTo>
                  <a:lnTo>
                    <a:pt x="546931" y="32917"/>
                  </a:lnTo>
                  <a:lnTo>
                    <a:pt x="546931" y="30385"/>
                  </a:lnTo>
                  <a:lnTo>
                    <a:pt x="546931" y="27853"/>
                  </a:lnTo>
                  <a:lnTo>
                    <a:pt x="544399" y="25321"/>
                  </a:lnTo>
                  <a:lnTo>
                    <a:pt x="544399" y="22789"/>
                  </a:lnTo>
                  <a:lnTo>
                    <a:pt x="541867" y="20256"/>
                  </a:lnTo>
                  <a:lnTo>
                    <a:pt x="541867" y="17725"/>
                  </a:lnTo>
                  <a:lnTo>
                    <a:pt x="539335" y="17725"/>
                  </a:lnTo>
                  <a:lnTo>
                    <a:pt x="539335" y="15192"/>
                  </a:lnTo>
                  <a:lnTo>
                    <a:pt x="539335" y="12660"/>
                  </a:lnTo>
                  <a:lnTo>
                    <a:pt x="536803" y="12660"/>
                  </a:lnTo>
                  <a:lnTo>
                    <a:pt x="536803" y="10128"/>
                  </a:lnTo>
                  <a:lnTo>
                    <a:pt x="536803" y="10128"/>
                  </a:lnTo>
                  <a:lnTo>
                    <a:pt x="536803" y="7596"/>
                  </a:lnTo>
                  <a:lnTo>
                    <a:pt x="536803" y="5064"/>
                  </a:lnTo>
                  <a:lnTo>
                    <a:pt x="539335" y="5064"/>
                  </a:lnTo>
                  <a:lnTo>
                    <a:pt x="539335" y="2532"/>
                  </a:lnTo>
                  <a:lnTo>
                    <a:pt x="539335" y="0"/>
                  </a:lnTo>
                  <a:lnTo>
                    <a:pt x="541867" y="0"/>
                  </a:lnTo>
                  <a:lnTo>
                    <a:pt x="541867" y="2532"/>
                  </a:lnTo>
                  <a:lnTo>
                    <a:pt x="544399" y="2532"/>
                  </a:lnTo>
                  <a:lnTo>
                    <a:pt x="544399" y="5064"/>
                  </a:lnTo>
                  <a:lnTo>
                    <a:pt x="546931" y="5064"/>
                  </a:lnTo>
                  <a:lnTo>
                    <a:pt x="549463" y="5064"/>
                  </a:lnTo>
                  <a:lnTo>
                    <a:pt x="549463" y="7596"/>
                  </a:lnTo>
                  <a:lnTo>
                    <a:pt x="551995" y="7596"/>
                  </a:lnTo>
                  <a:lnTo>
                    <a:pt x="555793" y="7596"/>
                  </a:lnTo>
                  <a:close/>
                </a:path>
              </a:pathLst>
            </a:custGeom>
            <a:solidFill>
              <a:srgbClr val="65C8D0"/>
            </a:solidFill>
            <a:ln w="12660"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65AC476C-9989-4415-AECD-D3B1E90CE52B}"/>
                </a:ext>
              </a:extLst>
            </p:cNvPr>
            <p:cNvSpPr/>
            <p:nvPr/>
          </p:nvSpPr>
          <p:spPr>
            <a:xfrm>
              <a:off x="6597352" y="5229867"/>
              <a:ext cx="325373" cy="376015"/>
            </a:xfrm>
            <a:custGeom>
              <a:avLst/>
              <a:gdLst>
                <a:gd name="connsiteX0" fmla="*/ 322841 w 325373"/>
                <a:gd name="connsiteY0" fmla="*/ 32917 h 376015"/>
                <a:gd name="connsiteX1" fmla="*/ 325373 w 325373"/>
                <a:gd name="connsiteY1" fmla="*/ 50642 h 376015"/>
                <a:gd name="connsiteX2" fmla="*/ 317777 w 325373"/>
                <a:gd name="connsiteY2" fmla="*/ 53174 h 376015"/>
                <a:gd name="connsiteX3" fmla="*/ 315245 w 325373"/>
                <a:gd name="connsiteY3" fmla="*/ 55706 h 376015"/>
                <a:gd name="connsiteX4" fmla="*/ 312713 w 325373"/>
                <a:gd name="connsiteY4" fmla="*/ 55706 h 376015"/>
                <a:gd name="connsiteX5" fmla="*/ 310181 w 325373"/>
                <a:gd name="connsiteY5" fmla="*/ 58238 h 376015"/>
                <a:gd name="connsiteX6" fmla="*/ 307649 w 325373"/>
                <a:gd name="connsiteY6" fmla="*/ 60770 h 376015"/>
                <a:gd name="connsiteX7" fmla="*/ 303850 w 325373"/>
                <a:gd name="connsiteY7" fmla="*/ 62036 h 376015"/>
                <a:gd name="connsiteX8" fmla="*/ 303850 w 325373"/>
                <a:gd name="connsiteY8" fmla="*/ 64568 h 376015"/>
                <a:gd name="connsiteX9" fmla="*/ 301319 w 325373"/>
                <a:gd name="connsiteY9" fmla="*/ 67101 h 376015"/>
                <a:gd name="connsiteX10" fmla="*/ 298787 w 325373"/>
                <a:gd name="connsiteY10" fmla="*/ 69632 h 376015"/>
                <a:gd name="connsiteX11" fmla="*/ 298787 w 325373"/>
                <a:gd name="connsiteY11" fmla="*/ 74697 h 376015"/>
                <a:gd name="connsiteX12" fmla="*/ 296255 w 325373"/>
                <a:gd name="connsiteY12" fmla="*/ 74697 h 376015"/>
                <a:gd name="connsiteX13" fmla="*/ 296255 w 325373"/>
                <a:gd name="connsiteY13" fmla="*/ 75963 h 376015"/>
                <a:gd name="connsiteX14" fmla="*/ 296255 w 325373"/>
                <a:gd name="connsiteY14" fmla="*/ 78495 h 376015"/>
                <a:gd name="connsiteX15" fmla="*/ 293722 w 325373"/>
                <a:gd name="connsiteY15" fmla="*/ 78495 h 376015"/>
                <a:gd name="connsiteX16" fmla="*/ 293722 w 325373"/>
                <a:gd name="connsiteY16" fmla="*/ 81027 h 376015"/>
                <a:gd name="connsiteX17" fmla="*/ 291190 w 325373"/>
                <a:gd name="connsiteY17" fmla="*/ 81027 h 376015"/>
                <a:gd name="connsiteX18" fmla="*/ 293722 w 325373"/>
                <a:gd name="connsiteY18" fmla="*/ 83559 h 376015"/>
                <a:gd name="connsiteX19" fmla="*/ 296255 w 325373"/>
                <a:gd name="connsiteY19" fmla="*/ 89889 h 376015"/>
                <a:gd name="connsiteX20" fmla="*/ 301319 w 325373"/>
                <a:gd name="connsiteY20" fmla="*/ 92421 h 376015"/>
                <a:gd name="connsiteX21" fmla="*/ 303850 w 325373"/>
                <a:gd name="connsiteY21" fmla="*/ 92421 h 376015"/>
                <a:gd name="connsiteX22" fmla="*/ 301319 w 325373"/>
                <a:gd name="connsiteY22" fmla="*/ 92421 h 376015"/>
                <a:gd name="connsiteX23" fmla="*/ 301319 w 325373"/>
                <a:gd name="connsiteY23" fmla="*/ 89889 h 376015"/>
                <a:gd name="connsiteX24" fmla="*/ 303850 w 325373"/>
                <a:gd name="connsiteY24" fmla="*/ 87357 h 376015"/>
                <a:gd name="connsiteX25" fmla="*/ 303850 w 325373"/>
                <a:gd name="connsiteY25" fmla="*/ 86091 h 376015"/>
                <a:gd name="connsiteX26" fmla="*/ 303850 w 325373"/>
                <a:gd name="connsiteY26" fmla="*/ 83559 h 376015"/>
                <a:gd name="connsiteX27" fmla="*/ 303850 w 325373"/>
                <a:gd name="connsiteY27" fmla="*/ 81027 h 376015"/>
                <a:gd name="connsiteX28" fmla="*/ 306383 w 325373"/>
                <a:gd name="connsiteY28" fmla="*/ 81027 h 376015"/>
                <a:gd name="connsiteX29" fmla="*/ 306383 w 325373"/>
                <a:gd name="connsiteY29" fmla="*/ 83559 h 376015"/>
                <a:gd name="connsiteX30" fmla="*/ 306383 w 325373"/>
                <a:gd name="connsiteY30" fmla="*/ 86091 h 376015"/>
                <a:gd name="connsiteX31" fmla="*/ 303850 w 325373"/>
                <a:gd name="connsiteY31" fmla="*/ 87357 h 376015"/>
                <a:gd name="connsiteX32" fmla="*/ 303850 w 325373"/>
                <a:gd name="connsiteY32" fmla="*/ 89889 h 376015"/>
                <a:gd name="connsiteX33" fmla="*/ 303850 w 325373"/>
                <a:gd name="connsiteY33" fmla="*/ 92421 h 376015"/>
                <a:gd name="connsiteX34" fmla="*/ 303850 w 325373"/>
                <a:gd name="connsiteY34" fmla="*/ 94953 h 376015"/>
                <a:gd name="connsiteX35" fmla="*/ 303850 w 325373"/>
                <a:gd name="connsiteY35" fmla="*/ 111412 h 376015"/>
                <a:gd name="connsiteX36" fmla="*/ 303850 w 325373"/>
                <a:gd name="connsiteY36" fmla="*/ 113944 h 376015"/>
                <a:gd name="connsiteX37" fmla="*/ 303850 w 325373"/>
                <a:gd name="connsiteY37" fmla="*/ 115210 h 376015"/>
                <a:gd name="connsiteX38" fmla="*/ 303850 w 325373"/>
                <a:gd name="connsiteY38" fmla="*/ 117742 h 376015"/>
                <a:gd name="connsiteX39" fmla="*/ 301319 w 325373"/>
                <a:gd name="connsiteY39" fmla="*/ 120274 h 376015"/>
                <a:gd name="connsiteX40" fmla="*/ 301319 w 325373"/>
                <a:gd name="connsiteY40" fmla="*/ 122806 h 376015"/>
                <a:gd name="connsiteX41" fmla="*/ 301319 w 325373"/>
                <a:gd name="connsiteY41" fmla="*/ 125338 h 376015"/>
                <a:gd name="connsiteX42" fmla="*/ 298787 w 325373"/>
                <a:gd name="connsiteY42" fmla="*/ 134201 h 376015"/>
                <a:gd name="connsiteX43" fmla="*/ 296255 w 325373"/>
                <a:gd name="connsiteY43" fmla="*/ 136733 h 376015"/>
                <a:gd name="connsiteX44" fmla="*/ 296255 w 325373"/>
                <a:gd name="connsiteY44" fmla="*/ 139265 h 376015"/>
                <a:gd name="connsiteX45" fmla="*/ 296255 w 325373"/>
                <a:gd name="connsiteY45" fmla="*/ 140531 h 376015"/>
                <a:gd name="connsiteX46" fmla="*/ 293722 w 325373"/>
                <a:gd name="connsiteY46" fmla="*/ 143063 h 376015"/>
                <a:gd name="connsiteX47" fmla="*/ 293722 w 325373"/>
                <a:gd name="connsiteY47" fmla="*/ 145595 h 376015"/>
                <a:gd name="connsiteX48" fmla="*/ 293722 w 325373"/>
                <a:gd name="connsiteY48" fmla="*/ 148127 h 376015"/>
                <a:gd name="connsiteX49" fmla="*/ 291190 w 325373"/>
                <a:gd name="connsiteY49" fmla="*/ 154457 h 376015"/>
                <a:gd name="connsiteX50" fmla="*/ 293722 w 325373"/>
                <a:gd name="connsiteY50" fmla="*/ 156989 h 376015"/>
                <a:gd name="connsiteX51" fmla="*/ 291190 w 325373"/>
                <a:gd name="connsiteY51" fmla="*/ 164586 h 376015"/>
                <a:gd name="connsiteX52" fmla="*/ 291190 w 325373"/>
                <a:gd name="connsiteY52" fmla="*/ 165852 h 376015"/>
                <a:gd name="connsiteX53" fmla="*/ 288659 w 325373"/>
                <a:gd name="connsiteY53" fmla="*/ 168384 h 376015"/>
                <a:gd name="connsiteX54" fmla="*/ 288659 w 325373"/>
                <a:gd name="connsiteY54" fmla="*/ 170916 h 376015"/>
                <a:gd name="connsiteX55" fmla="*/ 287392 w 325373"/>
                <a:gd name="connsiteY55" fmla="*/ 173448 h 376015"/>
                <a:gd name="connsiteX56" fmla="*/ 287392 w 325373"/>
                <a:gd name="connsiteY56" fmla="*/ 175980 h 376015"/>
                <a:gd name="connsiteX57" fmla="*/ 287392 w 325373"/>
                <a:gd name="connsiteY57" fmla="*/ 178512 h 376015"/>
                <a:gd name="connsiteX58" fmla="*/ 287392 w 325373"/>
                <a:gd name="connsiteY58" fmla="*/ 179778 h 376015"/>
                <a:gd name="connsiteX59" fmla="*/ 284860 w 325373"/>
                <a:gd name="connsiteY59" fmla="*/ 179778 h 376015"/>
                <a:gd name="connsiteX60" fmla="*/ 282328 w 325373"/>
                <a:gd name="connsiteY60" fmla="*/ 184842 h 376015"/>
                <a:gd name="connsiteX61" fmla="*/ 279796 w 325373"/>
                <a:gd name="connsiteY61" fmla="*/ 187375 h 376015"/>
                <a:gd name="connsiteX62" fmla="*/ 272199 w 325373"/>
                <a:gd name="connsiteY62" fmla="*/ 191173 h 376015"/>
                <a:gd name="connsiteX63" fmla="*/ 269668 w 325373"/>
                <a:gd name="connsiteY63" fmla="*/ 193705 h 376015"/>
                <a:gd name="connsiteX64" fmla="*/ 268401 w 325373"/>
                <a:gd name="connsiteY64" fmla="*/ 193705 h 376015"/>
                <a:gd name="connsiteX65" fmla="*/ 265869 w 325373"/>
                <a:gd name="connsiteY65" fmla="*/ 196237 h 376015"/>
                <a:gd name="connsiteX66" fmla="*/ 263338 w 325373"/>
                <a:gd name="connsiteY66" fmla="*/ 196237 h 376015"/>
                <a:gd name="connsiteX67" fmla="*/ 260805 w 325373"/>
                <a:gd name="connsiteY67" fmla="*/ 198769 h 376015"/>
                <a:gd name="connsiteX68" fmla="*/ 258273 w 325373"/>
                <a:gd name="connsiteY68" fmla="*/ 203833 h 376015"/>
                <a:gd name="connsiteX69" fmla="*/ 253209 w 325373"/>
                <a:gd name="connsiteY69" fmla="*/ 207631 h 376015"/>
                <a:gd name="connsiteX70" fmla="*/ 253209 w 325373"/>
                <a:gd name="connsiteY70" fmla="*/ 210163 h 376015"/>
                <a:gd name="connsiteX71" fmla="*/ 250677 w 325373"/>
                <a:gd name="connsiteY71" fmla="*/ 210163 h 376015"/>
                <a:gd name="connsiteX72" fmla="*/ 250677 w 325373"/>
                <a:gd name="connsiteY72" fmla="*/ 212696 h 376015"/>
                <a:gd name="connsiteX73" fmla="*/ 246879 w 325373"/>
                <a:gd name="connsiteY73" fmla="*/ 217760 h 376015"/>
                <a:gd name="connsiteX74" fmla="*/ 244347 w 325373"/>
                <a:gd name="connsiteY74" fmla="*/ 221558 h 376015"/>
                <a:gd name="connsiteX75" fmla="*/ 244347 w 325373"/>
                <a:gd name="connsiteY75" fmla="*/ 224090 h 376015"/>
                <a:gd name="connsiteX76" fmla="*/ 239283 w 325373"/>
                <a:gd name="connsiteY76" fmla="*/ 229154 h 376015"/>
                <a:gd name="connsiteX77" fmla="*/ 241815 w 325373"/>
                <a:gd name="connsiteY77" fmla="*/ 230420 h 376015"/>
                <a:gd name="connsiteX78" fmla="*/ 239283 w 325373"/>
                <a:gd name="connsiteY78" fmla="*/ 232952 h 376015"/>
                <a:gd name="connsiteX79" fmla="*/ 236750 w 325373"/>
                <a:gd name="connsiteY79" fmla="*/ 235484 h 376015"/>
                <a:gd name="connsiteX80" fmla="*/ 234218 w 325373"/>
                <a:gd name="connsiteY80" fmla="*/ 238016 h 376015"/>
                <a:gd name="connsiteX81" fmla="*/ 234218 w 325373"/>
                <a:gd name="connsiteY81" fmla="*/ 240548 h 376015"/>
                <a:gd name="connsiteX82" fmla="*/ 231687 w 325373"/>
                <a:gd name="connsiteY82" fmla="*/ 243081 h 376015"/>
                <a:gd name="connsiteX83" fmla="*/ 230420 w 325373"/>
                <a:gd name="connsiteY83" fmla="*/ 246879 h 376015"/>
                <a:gd name="connsiteX84" fmla="*/ 230420 w 325373"/>
                <a:gd name="connsiteY84" fmla="*/ 249411 h 376015"/>
                <a:gd name="connsiteX85" fmla="*/ 227888 w 325373"/>
                <a:gd name="connsiteY85" fmla="*/ 251943 h 376015"/>
                <a:gd name="connsiteX86" fmla="*/ 222824 w 325373"/>
                <a:gd name="connsiteY86" fmla="*/ 260805 h 376015"/>
                <a:gd name="connsiteX87" fmla="*/ 220292 w 325373"/>
                <a:gd name="connsiteY87" fmla="*/ 265869 h 376015"/>
                <a:gd name="connsiteX88" fmla="*/ 217760 w 325373"/>
                <a:gd name="connsiteY88" fmla="*/ 268401 h 376015"/>
                <a:gd name="connsiteX89" fmla="*/ 213962 w 325373"/>
                <a:gd name="connsiteY89" fmla="*/ 274732 h 376015"/>
                <a:gd name="connsiteX90" fmla="*/ 211429 w 325373"/>
                <a:gd name="connsiteY90" fmla="*/ 274732 h 376015"/>
                <a:gd name="connsiteX91" fmla="*/ 211429 w 325373"/>
                <a:gd name="connsiteY91" fmla="*/ 277264 h 376015"/>
                <a:gd name="connsiteX92" fmla="*/ 206366 w 325373"/>
                <a:gd name="connsiteY92" fmla="*/ 282328 h 376015"/>
                <a:gd name="connsiteX93" fmla="*/ 206366 w 325373"/>
                <a:gd name="connsiteY93" fmla="*/ 283594 h 376015"/>
                <a:gd name="connsiteX94" fmla="*/ 201301 w 325373"/>
                <a:gd name="connsiteY94" fmla="*/ 286126 h 376015"/>
                <a:gd name="connsiteX95" fmla="*/ 201301 w 325373"/>
                <a:gd name="connsiteY95" fmla="*/ 288658 h 376015"/>
                <a:gd name="connsiteX96" fmla="*/ 198769 w 325373"/>
                <a:gd name="connsiteY96" fmla="*/ 288658 h 376015"/>
                <a:gd name="connsiteX97" fmla="*/ 196237 w 325373"/>
                <a:gd name="connsiteY97" fmla="*/ 288658 h 376015"/>
                <a:gd name="connsiteX98" fmla="*/ 196237 w 325373"/>
                <a:gd name="connsiteY98" fmla="*/ 291190 h 376015"/>
                <a:gd name="connsiteX99" fmla="*/ 194971 w 325373"/>
                <a:gd name="connsiteY99" fmla="*/ 291190 h 376015"/>
                <a:gd name="connsiteX100" fmla="*/ 194971 w 325373"/>
                <a:gd name="connsiteY100" fmla="*/ 293722 h 376015"/>
                <a:gd name="connsiteX101" fmla="*/ 189907 w 325373"/>
                <a:gd name="connsiteY101" fmla="*/ 296254 h 376015"/>
                <a:gd name="connsiteX102" fmla="*/ 187375 w 325373"/>
                <a:gd name="connsiteY102" fmla="*/ 297520 h 376015"/>
                <a:gd name="connsiteX103" fmla="*/ 182311 w 325373"/>
                <a:gd name="connsiteY103" fmla="*/ 302584 h 376015"/>
                <a:gd name="connsiteX104" fmla="*/ 179778 w 325373"/>
                <a:gd name="connsiteY104" fmla="*/ 305117 h 376015"/>
                <a:gd name="connsiteX105" fmla="*/ 179778 w 325373"/>
                <a:gd name="connsiteY105" fmla="*/ 307649 h 376015"/>
                <a:gd name="connsiteX106" fmla="*/ 175980 w 325373"/>
                <a:gd name="connsiteY106" fmla="*/ 311447 h 376015"/>
                <a:gd name="connsiteX107" fmla="*/ 170916 w 325373"/>
                <a:gd name="connsiteY107" fmla="*/ 316511 h 376015"/>
                <a:gd name="connsiteX108" fmla="*/ 165852 w 325373"/>
                <a:gd name="connsiteY108" fmla="*/ 321575 h 376015"/>
                <a:gd name="connsiteX109" fmla="*/ 160788 w 325373"/>
                <a:gd name="connsiteY109" fmla="*/ 325373 h 376015"/>
                <a:gd name="connsiteX110" fmla="*/ 158255 w 325373"/>
                <a:gd name="connsiteY110" fmla="*/ 327905 h 376015"/>
                <a:gd name="connsiteX111" fmla="*/ 156990 w 325373"/>
                <a:gd name="connsiteY111" fmla="*/ 330437 h 376015"/>
                <a:gd name="connsiteX112" fmla="*/ 151925 w 325373"/>
                <a:gd name="connsiteY112" fmla="*/ 335502 h 376015"/>
                <a:gd name="connsiteX113" fmla="*/ 146862 w 325373"/>
                <a:gd name="connsiteY113" fmla="*/ 336768 h 376015"/>
                <a:gd name="connsiteX114" fmla="*/ 141797 w 325373"/>
                <a:gd name="connsiteY114" fmla="*/ 341832 h 376015"/>
                <a:gd name="connsiteX115" fmla="*/ 135467 w 325373"/>
                <a:gd name="connsiteY115" fmla="*/ 346896 h 376015"/>
                <a:gd name="connsiteX116" fmla="*/ 132935 w 325373"/>
                <a:gd name="connsiteY116" fmla="*/ 348162 h 376015"/>
                <a:gd name="connsiteX117" fmla="*/ 130403 w 325373"/>
                <a:gd name="connsiteY117" fmla="*/ 350694 h 376015"/>
                <a:gd name="connsiteX118" fmla="*/ 125339 w 325373"/>
                <a:gd name="connsiteY118" fmla="*/ 353226 h 376015"/>
                <a:gd name="connsiteX119" fmla="*/ 120274 w 325373"/>
                <a:gd name="connsiteY119" fmla="*/ 358291 h 376015"/>
                <a:gd name="connsiteX120" fmla="*/ 116476 w 325373"/>
                <a:gd name="connsiteY120" fmla="*/ 360822 h 376015"/>
                <a:gd name="connsiteX121" fmla="*/ 111412 w 325373"/>
                <a:gd name="connsiteY121" fmla="*/ 362089 h 376015"/>
                <a:gd name="connsiteX122" fmla="*/ 108880 w 325373"/>
                <a:gd name="connsiteY122" fmla="*/ 364621 h 376015"/>
                <a:gd name="connsiteX123" fmla="*/ 106348 w 325373"/>
                <a:gd name="connsiteY123" fmla="*/ 367153 h 376015"/>
                <a:gd name="connsiteX124" fmla="*/ 103816 w 325373"/>
                <a:gd name="connsiteY124" fmla="*/ 367153 h 376015"/>
                <a:gd name="connsiteX125" fmla="*/ 101283 w 325373"/>
                <a:gd name="connsiteY125" fmla="*/ 367153 h 376015"/>
                <a:gd name="connsiteX126" fmla="*/ 97486 w 325373"/>
                <a:gd name="connsiteY126" fmla="*/ 369685 h 376015"/>
                <a:gd name="connsiteX127" fmla="*/ 92422 w 325373"/>
                <a:gd name="connsiteY127" fmla="*/ 372217 h 376015"/>
                <a:gd name="connsiteX128" fmla="*/ 89890 w 325373"/>
                <a:gd name="connsiteY128" fmla="*/ 373483 h 376015"/>
                <a:gd name="connsiteX129" fmla="*/ 87357 w 325373"/>
                <a:gd name="connsiteY129" fmla="*/ 373483 h 376015"/>
                <a:gd name="connsiteX130" fmla="*/ 81027 w 325373"/>
                <a:gd name="connsiteY130" fmla="*/ 373483 h 376015"/>
                <a:gd name="connsiteX131" fmla="*/ 78495 w 325373"/>
                <a:gd name="connsiteY131" fmla="*/ 372217 h 376015"/>
                <a:gd name="connsiteX132" fmla="*/ 75963 w 325373"/>
                <a:gd name="connsiteY132" fmla="*/ 372217 h 376015"/>
                <a:gd name="connsiteX133" fmla="*/ 73431 w 325373"/>
                <a:gd name="connsiteY133" fmla="*/ 372217 h 376015"/>
                <a:gd name="connsiteX134" fmla="*/ 70899 w 325373"/>
                <a:gd name="connsiteY134" fmla="*/ 372217 h 376015"/>
                <a:gd name="connsiteX135" fmla="*/ 68367 w 325373"/>
                <a:gd name="connsiteY135" fmla="*/ 372217 h 376015"/>
                <a:gd name="connsiteX136" fmla="*/ 65834 w 325373"/>
                <a:gd name="connsiteY136" fmla="*/ 372217 h 376015"/>
                <a:gd name="connsiteX137" fmla="*/ 63302 w 325373"/>
                <a:gd name="connsiteY137" fmla="*/ 373483 h 376015"/>
                <a:gd name="connsiteX138" fmla="*/ 62036 w 325373"/>
                <a:gd name="connsiteY138" fmla="*/ 373483 h 376015"/>
                <a:gd name="connsiteX139" fmla="*/ 59504 w 325373"/>
                <a:gd name="connsiteY139" fmla="*/ 376015 h 376015"/>
                <a:gd name="connsiteX140" fmla="*/ 59504 w 325373"/>
                <a:gd name="connsiteY140" fmla="*/ 373483 h 376015"/>
                <a:gd name="connsiteX141" fmla="*/ 56972 w 325373"/>
                <a:gd name="connsiteY141" fmla="*/ 373483 h 376015"/>
                <a:gd name="connsiteX142" fmla="*/ 54440 w 325373"/>
                <a:gd name="connsiteY142" fmla="*/ 373483 h 376015"/>
                <a:gd name="connsiteX143" fmla="*/ 54440 w 325373"/>
                <a:gd name="connsiteY143" fmla="*/ 372217 h 376015"/>
                <a:gd name="connsiteX144" fmla="*/ 51908 w 325373"/>
                <a:gd name="connsiteY144" fmla="*/ 369685 h 376015"/>
                <a:gd name="connsiteX145" fmla="*/ 51908 w 325373"/>
                <a:gd name="connsiteY145" fmla="*/ 364621 h 376015"/>
                <a:gd name="connsiteX146" fmla="*/ 49376 w 325373"/>
                <a:gd name="connsiteY146" fmla="*/ 364621 h 376015"/>
                <a:gd name="connsiteX147" fmla="*/ 46844 w 325373"/>
                <a:gd name="connsiteY147" fmla="*/ 362089 h 376015"/>
                <a:gd name="connsiteX148" fmla="*/ 40514 w 325373"/>
                <a:gd name="connsiteY148" fmla="*/ 362089 h 376015"/>
                <a:gd name="connsiteX149" fmla="*/ 30385 w 325373"/>
                <a:gd name="connsiteY149" fmla="*/ 360822 h 376015"/>
                <a:gd name="connsiteX150" fmla="*/ 18991 w 325373"/>
                <a:gd name="connsiteY150" fmla="*/ 360822 h 376015"/>
                <a:gd name="connsiteX151" fmla="*/ 13927 w 325373"/>
                <a:gd name="connsiteY151" fmla="*/ 360822 h 376015"/>
                <a:gd name="connsiteX152" fmla="*/ 11395 w 325373"/>
                <a:gd name="connsiteY152" fmla="*/ 360822 h 376015"/>
                <a:gd name="connsiteX153" fmla="*/ 7597 w 325373"/>
                <a:gd name="connsiteY153" fmla="*/ 360822 h 376015"/>
                <a:gd name="connsiteX154" fmla="*/ 5064 w 325373"/>
                <a:gd name="connsiteY154" fmla="*/ 358291 h 376015"/>
                <a:gd name="connsiteX155" fmla="*/ 2532 w 325373"/>
                <a:gd name="connsiteY155" fmla="*/ 358291 h 376015"/>
                <a:gd name="connsiteX156" fmla="*/ 2532 w 325373"/>
                <a:gd name="connsiteY156" fmla="*/ 355758 h 376015"/>
                <a:gd name="connsiteX157" fmla="*/ 2532 w 325373"/>
                <a:gd name="connsiteY157" fmla="*/ 353226 h 376015"/>
                <a:gd name="connsiteX158" fmla="*/ 0 w 325373"/>
                <a:gd name="connsiteY158" fmla="*/ 353226 h 376015"/>
                <a:gd name="connsiteX159" fmla="*/ 0 w 325373"/>
                <a:gd name="connsiteY159" fmla="*/ 350694 h 376015"/>
                <a:gd name="connsiteX160" fmla="*/ 0 w 325373"/>
                <a:gd name="connsiteY160" fmla="*/ 322841 h 376015"/>
                <a:gd name="connsiteX161" fmla="*/ 0 w 325373"/>
                <a:gd name="connsiteY161" fmla="*/ 321575 h 376015"/>
                <a:gd name="connsiteX162" fmla="*/ 0 w 325373"/>
                <a:gd name="connsiteY162" fmla="*/ 316511 h 376015"/>
                <a:gd name="connsiteX163" fmla="*/ 2532 w 325373"/>
                <a:gd name="connsiteY163" fmla="*/ 308915 h 376015"/>
                <a:gd name="connsiteX164" fmla="*/ 2532 w 325373"/>
                <a:gd name="connsiteY164" fmla="*/ 305117 h 376015"/>
                <a:gd name="connsiteX165" fmla="*/ 2532 w 325373"/>
                <a:gd name="connsiteY165" fmla="*/ 302584 h 376015"/>
                <a:gd name="connsiteX166" fmla="*/ 2532 w 325373"/>
                <a:gd name="connsiteY166" fmla="*/ 300053 h 376015"/>
                <a:gd name="connsiteX167" fmla="*/ 5064 w 325373"/>
                <a:gd name="connsiteY167" fmla="*/ 300053 h 376015"/>
                <a:gd name="connsiteX168" fmla="*/ 5064 w 325373"/>
                <a:gd name="connsiteY168" fmla="*/ 297520 h 376015"/>
                <a:gd name="connsiteX169" fmla="*/ 7597 w 325373"/>
                <a:gd name="connsiteY169" fmla="*/ 297520 h 376015"/>
                <a:gd name="connsiteX170" fmla="*/ 8862 w 325373"/>
                <a:gd name="connsiteY170" fmla="*/ 296254 h 376015"/>
                <a:gd name="connsiteX171" fmla="*/ 11395 w 325373"/>
                <a:gd name="connsiteY171" fmla="*/ 293722 h 376015"/>
                <a:gd name="connsiteX172" fmla="*/ 13927 w 325373"/>
                <a:gd name="connsiteY172" fmla="*/ 293722 h 376015"/>
                <a:gd name="connsiteX173" fmla="*/ 18991 w 325373"/>
                <a:gd name="connsiteY173" fmla="*/ 293722 h 376015"/>
                <a:gd name="connsiteX174" fmla="*/ 27853 w 325373"/>
                <a:gd name="connsiteY174" fmla="*/ 291190 h 376015"/>
                <a:gd name="connsiteX175" fmla="*/ 32918 w 325373"/>
                <a:gd name="connsiteY175" fmla="*/ 288658 h 376015"/>
                <a:gd name="connsiteX176" fmla="*/ 40514 w 325373"/>
                <a:gd name="connsiteY176" fmla="*/ 288658 h 376015"/>
                <a:gd name="connsiteX177" fmla="*/ 56972 w 325373"/>
                <a:gd name="connsiteY177" fmla="*/ 286126 h 376015"/>
                <a:gd name="connsiteX178" fmla="*/ 59504 w 325373"/>
                <a:gd name="connsiteY178" fmla="*/ 286126 h 376015"/>
                <a:gd name="connsiteX179" fmla="*/ 62036 w 325373"/>
                <a:gd name="connsiteY179" fmla="*/ 286126 h 376015"/>
                <a:gd name="connsiteX180" fmla="*/ 63302 w 325373"/>
                <a:gd name="connsiteY180" fmla="*/ 288658 h 376015"/>
                <a:gd name="connsiteX181" fmla="*/ 70899 w 325373"/>
                <a:gd name="connsiteY181" fmla="*/ 291190 h 376015"/>
                <a:gd name="connsiteX182" fmla="*/ 73431 w 325373"/>
                <a:gd name="connsiteY182" fmla="*/ 291190 h 376015"/>
                <a:gd name="connsiteX183" fmla="*/ 75963 w 325373"/>
                <a:gd name="connsiteY183" fmla="*/ 293722 h 376015"/>
                <a:gd name="connsiteX184" fmla="*/ 78495 w 325373"/>
                <a:gd name="connsiteY184" fmla="*/ 293722 h 376015"/>
                <a:gd name="connsiteX185" fmla="*/ 81027 w 325373"/>
                <a:gd name="connsiteY185" fmla="*/ 293722 h 376015"/>
                <a:gd name="connsiteX186" fmla="*/ 82293 w 325373"/>
                <a:gd name="connsiteY186" fmla="*/ 293722 h 376015"/>
                <a:gd name="connsiteX187" fmla="*/ 84825 w 325373"/>
                <a:gd name="connsiteY187" fmla="*/ 293722 h 376015"/>
                <a:gd name="connsiteX188" fmla="*/ 89890 w 325373"/>
                <a:gd name="connsiteY188" fmla="*/ 291190 h 376015"/>
                <a:gd name="connsiteX189" fmla="*/ 97486 w 325373"/>
                <a:gd name="connsiteY189" fmla="*/ 291190 h 376015"/>
                <a:gd name="connsiteX190" fmla="*/ 100018 w 325373"/>
                <a:gd name="connsiteY190" fmla="*/ 291190 h 376015"/>
                <a:gd name="connsiteX191" fmla="*/ 101283 w 325373"/>
                <a:gd name="connsiteY191" fmla="*/ 291190 h 376015"/>
                <a:gd name="connsiteX192" fmla="*/ 103816 w 325373"/>
                <a:gd name="connsiteY192" fmla="*/ 291190 h 376015"/>
                <a:gd name="connsiteX193" fmla="*/ 106348 w 325373"/>
                <a:gd name="connsiteY193" fmla="*/ 291190 h 376015"/>
                <a:gd name="connsiteX194" fmla="*/ 108880 w 325373"/>
                <a:gd name="connsiteY194" fmla="*/ 291190 h 376015"/>
                <a:gd name="connsiteX195" fmla="*/ 116476 w 325373"/>
                <a:gd name="connsiteY195" fmla="*/ 286126 h 376015"/>
                <a:gd name="connsiteX196" fmla="*/ 120274 w 325373"/>
                <a:gd name="connsiteY196" fmla="*/ 283594 h 376015"/>
                <a:gd name="connsiteX197" fmla="*/ 122806 w 325373"/>
                <a:gd name="connsiteY197" fmla="*/ 282328 h 376015"/>
                <a:gd name="connsiteX198" fmla="*/ 125339 w 325373"/>
                <a:gd name="connsiteY198" fmla="*/ 282328 h 376015"/>
                <a:gd name="connsiteX199" fmla="*/ 127871 w 325373"/>
                <a:gd name="connsiteY199" fmla="*/ 282328 h 376015"/>
                <a:gd name="connsiteX200" fmla="*/ 130403 w 325373"/>
                <a:gd name="connsiteY200" fmla="*/ 282328 h 376015"/>
                <a:gd name="connsiteX201" fmla="*/ 132935 w 325373"/>
                <a:gd name="connsiteY201" fmla="*/ 282328 h 376015"/>
                <a:gd name="connsiteX202" fmla="*/ 135467 w 325373"/>
                <a:gd name="connsiteY202" fmla="*/ 279796 h 376015"/>
                <a:gd name="connsiteX203" fmla="*/ 137999 w 325373"/>
                <a:gd name="connsiteY203" fmla="*/ 279796 h 376015"/>
                <a:gd name="connsiteX204" fmla="*/ 137999 w 325373"/>
                <a:gd name="connsiteY204" fmla="*/ 277264 h 376015"/>
                <a:gd name="connsiteX205" fmla="*/ 139265 w 325373"/>
                <a:gd name="connsiteY205" fmla="*/ 277264 h 376015"/>
                <a:gd name="connsiteX206" fmla="*/ 141797 w 325373"/>
                <a:gd name="connsiteY206" fmla="*/ 272199 h 376015"/>
                <a:gd name="connsiteX207" fmla="*/ 144329 w 325373"/>
                <a:gd name="connsiteY207" fmla="*/ 272199 h 376015"/>
                <a:gd name="connsiteX208" fmla="*/ 144329 w 325373"/>
                <a:gd name="connsiteY208" fmla="*/ 269668 h 376015"/>
                <a:gd name="connsiteX209" fmla="*/ 144329 w 325373"/>
                <a:gd name="connsiteY209" fmla="*/ 268401 h 376015"/>
                <a:gd name="connsiteX210" fmla="*/ 146862 w 325373"/>
                <a:gd name="connsiteY210" fmla="*/ 265869 h 376015"/>
                <a:gd name="connsiteX211" fmla="*/ 146862 w 325373"/>
                <a:gd name="connsiteY211" fmla="*/ 263337 h 376015"/>
                <a:gd name="connsiteX212" fmla="*/ 146862 w 325373"/>
                <a:gd name="connsiteY212" fmla="*/ 260805 h 376015"/>
                <a:gd name="connsiteX213" fmla="*/ 146862 w 325373"/>
                <a:gd name="connsiteY213" fmla="*/ 258273 h 376015"/>
                <a:gd name="connsiteX214" fmla="*/ 146862 w 325373"/>
                <a:gd name="connsiteY214" fmla="*/ 257007 h 376015"/>
                <a:gd name="connsiteX215" fmla="*/ 151925 w 325373"/>
                <a:gd name="connsiteY215" fmla="*/ 246879 h 376015"/>
                <a:gd name="connsiteX216" fmla="*/ 151925 w 325373"/>
                <a:gd name="connsiteY216" fmla="*/ 244347 h 376015"/>
                <a:gd name="connsiteX217" fmla="*/ 154457 w 325373"/>
                <a:gd name="connsiteY217" fmla="*/ 244347 h 376015"/>
                <a:gd name="connsiteX218" fmla="*/ 154457 w 325373"/>
                <a:gd name="connsiteY218" fmla="*/ 243081 h 376015"/>
                <a:gd name="connsiteX219" fmla="*/ 156990 w 325373"/>
                <a:gd name="connsiteY219" fmla="*/ 243081 h 376015"/>
                <a:gd name="connsiteX220" fmla="*/ 158255 w 325373"/>
                <a:gd name="connsiteY220" fmla="*/ 243081 h 376015"/>
                <a:gd name="connsiteX221" fmla="*/ 160788 w 325373"/>
                <a:gd name="connsiteY221" fmla="*/ 243081 h 376015"/>
                <a:gd name="connsiteX222" fmla="*/ 160788 w 325373"/>
                <a:gd name="connsiteY222" fmla="*/ 240548 h 376015"/>
                <a:gd name="connsiteX223" fmla="*/ 163320 w 325373"/>
                <a:gd name="connsiteY223" fmla="*/ 240548 h 376015"/>
                <a:gd name="connsiteX224" fmla="*/ 165852 w 325373"/>
                <a:gd name="connsiteY224" fmla="*/ 240548 h 376015"/>
                <a:gd name="connsiteX225" fmla="*/ 168384 w 325373"/>
                <a:gd name="connsiteY225" fmla="*/ 240548 h 376015"/>
                <a:gd name="connsiteX226" fmla="*/ 170916 w 325373"/>
                <a:gd name="connsiteY226" fmla="*/ 240548 h 376015"/>
                <a:gd name="connsiteX227" fmla="*/ 173448 w 325373"/>
                <a:gd name="connsiteY227" fmla="*/ 238016 h 376015"/>
                <a:gd name="connsiteX228" fmla="*/ 175980 w 325373"/>
                <a:gd name="connsiteY228" fmla="*/ 235484 h 376015"/>
                <a:gd name="connsiteX229" fmla="*/ 177246 w 325373"/>
                <a:gd name="connsiteY229" fmla="*/ 235484 h 376015"/>
                <a:gd name="connsiteX230" fmla="*/ 177246 w 325373"/>
                <a:gd name="connsiteY230" fmla="*/ 232952 h 376015"/>
                <a:gd name="connsiteX231" fmla="*/ 179778 w 325373"/>
                <a:gd name="connsiteY231" fmla="*/ 232952 h 376015"/>
                <a:gd name="connsiteX232" fmla="*/ 179778 w 325373"/>
                <a:gd name="connsiteY232" fmla="*/ 230420 h 376015"/>
                <a:gd name="connsiteX233" fmla="*/ 182311 w 325373"/>
                <a:gd name="connsiteY233" fmla="*/ 226622 h 376015"/>
                <a:gd name="connsiteX234" fmla="*/ 187375 w 325373"/>
                <a:gd name="connsiteY234" fmla="*/ 221558 h 376015"/>
                <a:gd name="connsiteX235" fmla="*/ 189907 w 325373"/>
                <a:gd name="connsiteY235" fmla="*/ 215227 h 376015"/>
                <a:gd name="connsiteX236" fmla="*/ 192439 w 325373"/>
                <a:gd name="connsiteY236" fmla="*/ 212696 h 376015"/>
                <a:gd name="connsiteX237" fmla="*/ 192439 w 325373"/>
                <a:gd name="connsiteY237" fmla="*/ 210163 h 376015"/>
                <a:gd name="connsiteX238" fmla="*/ 192439 w 325373"/>
                <a:gd name="connsiteY238" fmla="*/ 207631 h 376015"/>
                <a:gd name="connsiteX239" fmla="*/ 192439 w 325373"/>
                <a:gd name="connsiteY239" fmla="*/ 205099 h 376015"/>
                <a:gd name="connsiteX240" fmla="*/ 189907 w 325373"/>
                <a:gd name="connsiteY240" fmla="*/ 205099 h 376015"/>
                <a:gd name="connsiteX241" fmla="*/ 189907 w 325373"/>
                <a:gd name="connsiteY241" fmla="*/ 203833 h 376015"/>
                <a:gd name="connsiteX242" fmla="*/ 189907 w 325373"/>
                <a:gd name="connsiteY242" fmla="*/ 201301 h 376015"/>
                <a:gd name="connsiteX243" fmla="*/ 187375 w 325373"/>
                <a:gd name="connsiteY243" fmla="*/ 201301 h 376015"/>
                <a:gd name="connsiteX244" fmla="*/ 187375 w 325373"/>
                <a:gd name="connsiteY244" fmla="*/ 198769 h 376015"/>
                <a:gd name="connsiteX245" fmla="*/ 184843 w 325373"/>
                <a:gd name="connsiteY245" fmla="*/ 198769 h 376015"/>
                <a:gd name="connsiteX246" fmla="*/ 184843 w 325373"/>
                <a:gd name="connsiteY246" fmla="*/ 196237 h 376015"/>
                <a:gd name="connsiteX247" fmla="*/ 182311 w 325373"/>
                <a:gd name="connsiteY247" fmla="*/ 196237 h 376015"/>
                <a:gd name="connsiteX248" fmla="*/ 179778 w 325373"/>
                <a:gd name="connsiteY248" fmla="*/ 193705 h 376015"/>
                <a:gd name="connsiteX249" fmla="*/ 177246 w 325373"/>
                <a:gd name="connsiteY249" fmla="*/ 191173 h 376015"/>
                <a:gd name="connsiteX250" fmla="*/ 177246 w 325373"/>
                <a:gd name="connsiteY250" fmla="*/ 189907 h 376015"/>
                <a:gd name="connsiteX251" fmla="*/ 177246 w 325373"/>
                <a:gd name="connsiteY251" fmla="*/ 187375 h 376015"/>
                <a:gd name="connsiteX252" fmla="*/ 177246 w 325373"/>
                <a:gd name="connsiteY252" fmla="*/ 184842 h 376015"/>
                <a:gd name="connsiteX253" fmla="*/ 177246 w 325373"/>
                <a:gd name="connsiteY253" fmla="*/ 182310 h 376015"/>
                <a:gd name="connsiteX254" fmla="*/ 179778 w 325373"/>
                <a:gd name="connsiteY254" fmla="*/ 179778 h 376015"/>
                <a:gd name="connsiteX255" fmla="*/ 182311 w 325373"/>
                <a:gd name="connsiteY255" fmla="*/ 175980 h 376015"/>
                <a:gd name="connsiteX256" fmla="*/ 184843 w 325373"/>
                <a:gd name="connsiteY256" fmla="*/ 173448 h 376015"/>
                <a:gd name="connsiteX257" fmla="*/ 187375 w 325373"/>
                <a:gd name="connsiteY257" fmla="*/ 173448 h 376015"/>
                <a:gd name="connsiteX258" fmla="*/ 189907 w 325373"/>
                <a:gd name="connsiteY258" fmla="*/ 170916 h 376015"/>
                <a:gd name="connsiteX259" fmla="*/ 192439 w 325373"/>
                <a:gd name="connsiteY259" fmla="*/ 168384 h 376015"/>
                <a:gd name="connsiteX260" fmla="*/ 194971 w 325373"/>
                <a:gd name="connsiteY260" fmla="*/ 165852 h 376015"/>
                <a:gd name="connsiteX261" fmla="*/ 194971 w 325373"/>
                <a:gd name="connsiteY261" fmla="*/ 164586 h 376015"/>
                <a:gd name="connsiteX262" fmla="*/ 194971 w 325373"/>
                <a:gd name="connsiteY262" fmla="*/ 162054 h 376015"/>
                <a:gd name="connsiteX263" fmla="*/ 194971 w 325373"/>
                <a:gd name="connsiteY263" fmla="*/ 159522 h 376015"/>
                <a:gd name="connsiteX264" fmla="*/ 198769 w 325373"/>
                <a:gd name="connsiteY264" fmla="*/ 150659 h 376015"/>
                <a:gd name="connsiteX265" fmla="*/ 198769 w 325373"/>
                <a:gd name="connsiteY265" fmla="*/ 148127 h 376015"/>
                <a:gd name="connsiteX266" fmla="*/ 201301 w 325373"/>
                <a:gd name="connsiteY266" fmla="*/ 145595 h 376015"/>
                <a:gd name="connsiteX267" fmla="*/ 203833 w 325373"/>
                <a:gd name="connsiteY267" fmla="*/ 143063 h 376015"/>
                <a:gd name="connsiteX268" fmla="*/ 206366 w 325373"/>
                <a:gd name="connsiteY268" fmla="*/ 143063 h 376015"/>
                <a:gd name="connsiteX269" fmla="*/ 208897 w 325373"/>
                <a:gd name="connsiteY269" fmla="*/ 143063 h 376015"/>
                <a:gd name="connsiteX270" fmla="*/ 211429 w 325373"/>
                <a:gd name="connsiteY270" fmla="*/ 143063 h 376015"/>
                <a:gd name="connsiteX271" fmla="*/ 213962 w 325373"/>
                <a:gd name="connsiteY271" fmla="*/ 143063 h 376015"/>
                <a:gd name="connsiteX272" fmla="*/ 215227 w 325373"/>
                <a:gd name="connsiteY272" fmla="*/ 145595 h 376015"/>
                <a:gd name="connsiteX273" fmla="*/ 217760 w 325373"/>
                <a:gd name="connsiteY273" fmla="*/ 145595 h 376015"/>
                <a:gd name="connsiteX274" fmla="*/ 217760 w 325373"/>
                <a:gd name="connsiteY274" fmla="*/ 148127 h 376015"/>
                <a:gd name="connsiteX275" fmla="*/ 220292 w 325373"/>
                <a:gd name="connsiteY275" fmla="*/ 148127 h 376015"/>
                <a:gd name="connsiteX276" fmla="*/ 222824 w 325373"/>
                <a:gd name="connsiteY276" fmla="*/ 148127 h 376015"/>
                <a:gd name="connsiteX277" fmla="*/ 225356 w 325373"/>
                <a:gd name="connsiteY277" fmla="*/ 148127 h 376015"/>
                <a:gd name="connsiteX278" fmla="*/ 227888 w 325373"/>
                <a:gd name="connsiteY278" fmla="*/ 148127 h 376015"/>
                <a:gd name="connsiteX279" fmla="*/ 227888 w 325373"/>
                <a:gd name="connsiteY279" fmla="*/ 145595 h 376015"/>
                <a:gd name="connsiteX280" fmla="*/ 230420 w 325373"/>
                <a:gd name="connsiteY280" fmla="*/ 145595 h 376015"/>
                <a:gd name="connsiteX281" fmla="*/ 230420 w 325373"/>
                <a:gd name="connsiteY281" fmla="*/ 143063 h 376015"/>
                <a:gd name="connsiteX282" fmla="*/ 231687 w 325373"/>
                <a:gd name="connsiteY282" fmla="*/ 143063 h 376015"/>
                <a:gd name="connsiteX283" fmla="*/ 231687 w 325373"/>
                <a:gd name="connsiteY283" fmla="*/ 140531 h 376015"/>
                <a:gd name="connsiteX284" fmla="*/ 244347 w 325373"/>
                <a:gd name="connsiteY284" fmla="*/ 126604 h 376015"/>
                <a:gd name="connsiteX285" fmla="*/ 244347 w 325373"/>
                <a:gd name="connsiteY285" fmla="*/ 125338 h 376015"/>
                <a:gd name="connsiteX286" fmla="*/ 246879 w 325373"/>
                <a:gd name="connsiteY286" fmla="*/ 125338 h 376015"/>
                <a:gd name="connsiteX287" fmla="*/ 246879 w 325373"/>
                <a:gd name="connsiteY287" fmla="*/ 122806 h 376015"/>
                <a:gd name="connsiteX288" fmla="*/ 249411 w 325373"/>
                <a:gd name="connsiteY288" fmla="*/ 111412 h 376015"/>
                <a:gd name="connsiteX289" fmla="*/ 250677 w 325373"/>
                <a:gd name="connsiteY289" fmla="*/ 92421 h 376015"/>
                <a:gd name="connsiteX290" fmla="*/ 253209 w 325373"/>
                <a:gd name="connsiteY290" fmla="*/ 81027 h 376015"/>
                <a:gd name="connsiteX291" fmla="*/ 253209 w 325373"/>
                <a:gd name="connsiteY291" fmla="*/ 78495 h 376015"/>
                <a:gd name="connsiteX292" fmla="*/ 253209 w 325373"/>
                <a:gd name="connsiteY292" fmla="*/ 75963 h 376015"/>
                <a:gd name="connsiteX293" fmla="*/ 253209 w 325373"/>
                <a:gd name="connsiteY293" fmla="*/ 74697 h 376015"/>
                <a:gd name="connsiteX294" fmla="*/ 253209 w 325373"/>
                <a:gd name="connsiteY294" fmla="*/ 72165 h 376015"/>
                <a:gd name="connsiteX295" fmla="*/ 253209 w 325373"/>
                <a:gd name="connsiteY295" fmla="*/ 69632 h 376015"/>
                <a:gd name="connsiteX296" fmla="*/ 250677 w 325373"/>
                <a:gd name="connsiteY296" fmla="*/ 69632 h 376015"/>
                <a:gd name="connsiteX297" fmla="*/ 250677 w 325373"/>
                <a:gd name="connsiteY297" fmla="*/ 67101 h 376015"/>
                <a:gd name="connsiteX298" fmla="*/ 249411 w 325373"/>
                <a:gd name="connsiteY298" fmla="*/ 67101 h 376015"/>
                <a:gd name="connsiteX299" fmla="*/ 246879 w 325373"/>
                <a:gd name="connsiteY299" fmla="*/ 64568 h 376015"/>
                <a:gd name="connsiteX300" fmla="*/ 244347 w 325373"/>
                <a:gd name="connsiteY300" fmla="*/ 64568 h 376015"/>
                <a:gd name="connsiteX301" fmla="*/ 241815 w 325373"/>
                <a:gd name="connsiteY301" fmla="*/ 64568 h 376015"/>
                <a:gd name="connsiteX302" fmla="*/ 239283 w 325373"/>
                <a:gd name="connsiteY302" fmla="*/ 64568 h 376015"/>
                <a:gd name="connsiteX303" fmla="*/ 236750 w 325373"/>
                <a:gd name="connsiteY303" fmla="*/ 62036 h 376015"/>
                <a:gd name="connsiteX304" fmla="*/ 234218 w 325373"/>
                <a:gd name="connsiteY304" fmla="*/ 60770 h 376015"/>
                <a:gd name="connsiteX305" fmla="*/ 234218 w 325373"/>
                <a:gd name="connsiteY305" fmla="*/ 58238 h 376015"/>
                <a:gd name="connsiteX306" fmla="*/ 234218 w 325373"/>
                <a:gd name="connsiteY306" fmla="*/ 55706 h 376015"/>
                <a:gd name="connsiteX307" fmla="*/ 234218 w 325373"/>
                <a:gd name="connsiteY307" fmla="*/ 53174 h 376015"/>
                <a:gd name="connsiteX308" fmla="*/ 234218 w 325373"/>
                <a:gd name="connsiteY308" fmla="*/ 50642 h 376015"/>
                <a:gd name="connsiteX309" fmla="*/ 234218 w 325373"/>
                <a:gd name="connsiteY309" fmla="*/ 46844 h 376015"/>
                <a:gd name="connsiteX310" fmla="*/ 236750 w 325373"/>
                <a:gd name="connsiteY310" fmla="*/ 36715 h 376015"/>
                <a:gd name="connsiteX311" fmla="*/ 236750 w 325373"/>
                <a:gd name="connsiteY311" fmla="*/ 35449 h 376015"/>
                <a:gd name="connsiteX312" fmla="*/ 236750 w 325373"/>
                <a:gd name="connsiteY312" fmla="*/ 30385 h 376015"/>
                <a:gd name="connsiteX313" fmla="*/ 236750 w 325373"/>
                <a:gd name="connsiteY313" fmla="*/ 27853 h 376015"/>
                <a:gd name="connsiteX314" fmla="*/ 234218 w 325373"/>
                <a:gd name="connsiteY314" fmla="*/ 27853 h 376015"/>
                <a:gd name="connsiteX315" fmla="*/ 234218 w 325373"/>
                <a:gd name="connsiteY315" fmla="*/ 25321 h 376015"/>
                <a:gd name="connsiteX316" fmla="*/ 234218 w 325373"/>
                <a:gd name="connsiteY316" fmla="*/ 22789 h 376015"/>
                <a:gd name="connsiteX317" fmla="*/ 231687 w 325373"/>
                <a:gd name="connsiteY317" fmla="*/ 21523 h 376015"/>
                <a:gd name="connsiteX318" fmla="*/ 231687 w 325373"/>
                <a:gd name="connsiteY318" fmla="*/ 18991 h 376015"/>
                <a:gd name="connsiteX319" fmla="*/ 231687 w 325373"/>
                <a:gd name="connsiteY319" fmla="*/ 16459 h 376015"/>
                <a:gd name="connsiteX320" fmla="*/ 231687 w 325373"/>
                <a:gd name="connsiteY320" fmla="*/ 13927 h 376015"/>
                <a:gd name="connsiteX321" fmla="*/ 234218 w 325373"/>
                <a:gd name="connsiteY321" fmla="*/ 11394 h 376015"/>
                <a:gd name="connsiteX322" fmla="*/ 236750 w 325373"/>
                <a:gd name="connsiteY322" fmla="*/ 8862 h 376015"/>
                <a:gd name="connsiteX323" fmla="*/ 239283 w 325373"/>
                <a:gd name="connsiteY323" fmla="*/ 7596 h 376015"/>
                <a:gd name="connsiteX324" fmla="*/ 241815 w 325373"/>
                <a:gd name="connsiteY324" fmla="*/ 7596 h 376015"/>
                <a:gd name="connsiteX325" fmla="*/ 244347 w 325373"/>
                <a:gd name="connsiteY325" fmla="*/ 5064 h 376015"/>
                <a:gd name="connsiteX326" fmla="*/ 255741 w 325373"/>
                <a:gd name="connsiteY326" fmla="*/ 5064 h 376015"/>
                <a:gd name="connsiteX327" fmla="*/ 268401 w 325373"/>
                <a:gd name="connsiteY327" fmla="*/ 2532 h 376015"/>
                <a:gd name="connsiteX328" fmla="*/ 269668 w 325373"/>
                <a:gd name="connsiteY328" fmla="*/ 2532 h 376015"/>
                <a:gd name="connsiteX329" fmla="*/ 274732 w 325373"/>
                <a:gd name="connsiteY329" fmla="*/ 0 h 376015"/>
                <a:gd name="connsiteX330" fmla="*/ 277264 w 325373"/>
                <a:gd name="connsiteY330" fmla="*/ 0 h 376015"/>
                <a:gd name="connsiteX331" fmla="*/ 279796 w 325373"/>
                <a:gd name="connsiteY331" fmla="*/ 0 h 376015"/>
                <a:gd name="connsiteX332" fmla="*/ 282328 w 325373"/>
                <a:gd name="connsiteY332" fmla="*/ 0 h 376015"/>
                <a:gd name="connsiteX333" fmla="*/ 284860 w 325373"/>
                <a:gd name="connsiteY333" fmla="*/ 0 h 376015"/>
                <a:gd name="connsiteX334" fmla="*/ 287392 w 325373"/>
                <a:gd name="connsiteY334" fmla="*/ 0 h 376015"/>
                <a:gd name="connsiteX335" fmla="*/ 288659 w 325373"/>
                <a:gd name="connsiteY335" fmla="*/ 0 h 376015"/>
                <a:gd name="connsiteX336" fmla="*/ 291190 w 325373"/>
                <a:gd name="connsiteY336" fmla="*/ 2532 h 376015"/>
                <a:gd name="connsiteX337" fmla="*/ 293722 w 325373"/>
                <a:gd name="connsiteY337" fmla="*/ 5064 h 376015"/>
                <a:gd name="connsiteX338" fmla="*/ 296255 w 325373"/>
                <a:gd name="connsiteY338" fmla="*/ 7596 h 376015"/>
                <a:gd name="connsiteX339" fmla="*/ 298787 w 325373"/>
                <a:gd name="connsiteY339" fmla="*/ 7596 h 376015"/>
                <a:gd name="connsiteX340" fmla="*/ 298787 w 325373"/>
                <a:gd name="connsiteY340" fmla="*/ 8862 h 376015"/>
                <a:gd name="connsiteX341" fmla="*/ 298787 w 325373"/>
                <a:gd name="connsiteY341" fmla="*/ 11394 h 376015"/>
                <a:gd name="connsiteX342" fmla="*/ 301319 w 325373"/>
                <a:gd name="connsiteY342" fmla="*/ 16459 h 376015"/>
                <a:gd name="connsiteX343" fmla="*/ 301319 w 325373"/>
                <a:gd name="connsiteY343" fmla="*/ 18991 h 376015"/>
                <a:gd name="connsiteX344" fmla="*/ 303850 w 325373"/>
                <a:gd name="connsiteY344" fmla="*/ 21523 h 376015"/>
                <a:gd name="connsiteX345" fmla="*/ 303850 w 325373"/>
                <a:gd name="connsiteY345" fmla="*/ 22789 h 376015"/>
                <a:gd name="connsiteX346" fmla="*/ 306383 w 325373"/>
                <a:gd name="connsiteY346" fmla="*/ 22789 h 376015"/>
                <a:gd name="connsiteX347" fmla="*/ 307649 w 325373"/>
                <a:gd name="connsiteY347" fmla="*/ 25321 h 376015"/>
                <a:gd name="connsiteX348" fmla="*/ 310181 w 325373"/>
                <a:gd name="connsiteY348" fmla="*/ 25321 h 376015"/>
                <a:gd name="connsiteX349" fmla="*/ 312713 w 325373"/>
                <a:gd name="connsiteY349" fmla="*/ 25321 h 376015"/>
                <a:gd name="connsiteX350" fmla="*/ 315245 w 325373"/>
                <a:gd name="connsiteY350" fmla="*/ 27853 h 37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325373" h="376015">
                  <a:moveTo>
                    <a:pt x="322841" y="32917"/>
                  </a:moveTo>
                  <a:lnTo>
                    <a:pt x="325373" y="50642"/>
                  </a:lnTo>
                  <a:lnTo>
                    <a:pt x="317777" y="53174"/>
                  </a:lnTo>
                  <a:lnTo>
                    <a:pt x="315245" y="55706"/>
                  </a:lnTo>
                  <a:lnTo>
                    <a:pt x="312713" y="55706"/>
                  </a:lnTo>
                  <a:lnTo>
                    <a:pt x="310181" y="58238"/>
                  </a:lnTo>
                  <a:lnTo>
                    <a:pt x="307649" y="60770"/>
                  </a:lnTo>
                  <a:lnTo>
                    <a:pt x="303850" y="62036"/>
                  </a:lnTo>
                  <a:lnTo>
                    <a:pt x="303850" y="64568"/>
                  </a:lnTo>
                  <a:lnTo>
                    <a:pt x="301319" y="67101"/>
                  </a:lnTo>
                  <a:lnTo>
                    <a:pt x="298787" y="69632"/>
                  </a:lnTo>
                  <a:lnTo>
                    <a:pt x="298787" y="74697"/>
                  </a:lnTo>
                  <a:lnTo>
                    <a:pt x="296255" y="74697"/>
                  </a:lnTo>
                  <a:lnTo>
                    <a:pt x="296255" y="75963"/>
                  </a:lnTo>
                  <a:lnTo>
                    <a:pt x="296255" y="78495"/>
                  </a:lnTo>
                  <a:lnTo>
                    <a:pt x="293722" y="78495"/>
                  </a:lnTo>
                  <a:lnTo>
                    <a:pt x="293722" y="81027"/>
                  </a:lnTo>
                  <a:lnTo>
                    <a:pt x="291190" y="81027"/>
                  </a:lnTo>
                  <a:lnTo>
                    <a:pt x="293722" y="83559"/>
                  </a:lnTo>
                  <a:lnTo>
                    <a:pt x="296255" y="89889"/>
                  </a:lnTo>
                  <a:lnTo>
                    <a:pt x="301319" y="92421"/>
                  </a:lnTo>
                  <a:lnTo>
                    <a:pt x="303850" y="92421"/>
                  </a:lnTo>
                  <a:lnTo>
                    <a:pt x="301319" y="92421"/>
                  </a:lnTo>
                  <a:lnTo>
                    <a:pt x="301319" y="89889"/>
                  </a:lnTo>
                  <a:lnTo>
                    <a:pt x="303850" y="87357"/>
                  </a:lnTo>
                  <a:lnTo>
                    <a:pt x="303850" y="86091"/>
                  </a:lnTo>
                  <a:lnTo>
                    <a:pt x="303850" y="83559"/>
                  </a:lnTo>
                  <a:lnTo>
                    <a:pt x="303850" y="81027"/>
                  </a:lnTo>
                  <a:lnTo>
                    <a:pt x="306383" y="81027"/>
                  </a:lnTo>
                  <a:lnTo>
                    <a:pt x="306383" y="83559"/>
                  </a:lnTo>
                  <a:lnTo>
                    <a:pt x="306383" y="86091"/>
                  </a:lnTo>
                  <a:lnTo>
                    <a:pt x="303850" y="87357"/>
                  </a:lnTo>
                  <a:lnTo>
                    <a:pt x="303850" y="89889"/>
                  </a:lnTo>
                  <a:lnTo>
                    <a:pt x="303850" y="92421"/>
                  </a:lnTo>
                  <a:lnTo>
                    <a:pt x="303850" y="94953"/>
                  </a:lnTo>
                  <a:lnTo>
                    <a:pt x="303850" y="111412"/>
                  </a:lnTo>
                  <a:lnTo>
                    <a:pt x="303850" y="113944"/>
                  </a:lnTo>
                  <a:lnTo>
                    <a:pt x="303850" y="115210"/>
                  </a:lnTo>
                  <a:lnTo>
                    <a:pt x="303850" y="117742"/>
                  </a:lnTo>
                  <a:lnTo>
                    <a:pt x="301319" y="120274"/>
                  </a:lnTo>
                  <a:lnTo>
                    <a:pt x="301319" y="122806"/>
                  </a:lnTo>
                  <a:lnTo>
                    <a:pt x="301319" y="125338"/>
                  </a:lnTo>
                  <a:lnTo>
                    <a:pt x="298787" y="134201"/>
                  </a:lnTo>
                  <a:lnTo>
                    <a:pt x="296255" y="136733"/>
                  </a:lnTo>
                  <a:lnTo>
                    <a:pt x="296255" y="139265"/>
                  </a:lnTo>
                  <a:lnTo>
                    <a:pt x="296255" y="140531"/>
                  </a:lnTo>
                  <a:lnTo>
                    <a:pt x="293722" y="143063"/>
                  </a:lnTo>
                  <a:lnTo>
                    <a:pt x="293722" y="145595"/>
                  </a:lnTo>
                  <a:lnTo>
                    <a:pt x="293722" y="148127"/>
                  </a:lnTo>
                  <a:lnTo>
                    <a:pt x="291190" y="154457"/>
                  </a:lnTo>
                  <a:lnTo>
                    <a:pt x="293722" y="156989"/>
                  </a:lnTo>
                  <a:lnTo>
                    <a:pt x="291190" y="164586"/>
                  </a:lnTo>
                  <a:lnTo>
                    <a:pt x="291190" y="165852"/>
                  </a:lnTo>
                  <a:lnTo>
                    <a:pt x="288659" y="168384"/>
                  </a:lnTo>
                  <a:lnTo>
                    <a:pt x="288659" y="170916"/>
                  </a:lnTo>
                  <a:lnTo>
                    <a:pt x="287392" y="173448"/>
                  </a:lnTo>
                  <a:lnTo>
                    <a:pt x="287392" y="175980"/>
                  </a:lnTo>
                  <a:lnTo>
                    <a:pt x="287392" y="178512"/>
                  </a:lnTo>
                  <a:lnTo>
                    <a:pt x="287392" y="179778"/>
                  </a:lnTo>
                  <a:lnTo>
                    <a:pt x="284860" y="179778"/>
                  </a:lnTo>
                  <a:lnTo>
                    <a:pt x="282328" y="184842"/>
                  </a:lnTo>
                  <a:lnTo>
                    <a:pt x="279796" y="187375"/>
                  </a:lnTo>
                  <a:lnTo>
                    <a:pt x="272199" y="191173"/>
                  </a:lnTo>
                  <a:lnTo>
                    <a:pt x="269668" y="193705"/>
                  </a:lnTo>
                  <a:lnTo>
                    <a:pt x="268401" y="193705"/>
                  </a:lnTo>
                  <a:lnTo>
                    <a:pt x="265869" y="196237"/>
                  </a:lnTo>
                  <a:lnTo>
                    <a:pt x="263338" y="196237"/>
                  </a:lnTo>
                  <a:lnTo>
                    <a:pt x="260805" y="198769"/>
                  </a:lnTo>
                  <a:lnTo>
                    <a:pt x="258273" y="203833"/>
                  </a:lnTo>
                  <a:lnTo>
                    <a:pt x="253209" y="207631"/>
                  </a:lnTo>
                  <a:lnTo>
                    <a:pt x="253209" y="210163"/>
                  </a:lnTo>
                  <a:lnTo>
                    <a:pt x="250677" y="210163"/>
                  </a:lnTo>
                  <a:lnTo>
                    <a:pt x="250677" y="212696"/>
                  </a:lnTo>
                  <a:lnTo>
                    <a:pt x="246879" y="217760"/>
                  </a:lnTo>
                  <a:lnTo>
                    <a:pt x="244347" y="221558"/>
                  </a:lnTo>
                  <a:lnTo>
                    <a:pt x="244347" y="224090"/>
                  </a:lnTo>
                  <a:lnTo>
                    <a:pt x="239283" y="229154"/>
                  </a:lnTo>
                  <a:lnTo>
                    <a:pt x="241815" y="230420"/>
                  </a:lnTo>
                  <a:lnTo>
                    <a:pt x="239283" y="232952"/>
                  </a:lnTo>
                  <a:lnTo>
                    <a:pt x="236750" y="235484"/>
                  </a:lnTo>
                  <a:lnTo>
                    <a:pt x="234218" y="238016"/>
                  </a:lnTo>
                  <a:lnTo>
                    <a:pt x="234218" y="240548"/>
                  </a:lnTo>
                  <a:lnTo>
                    <a:pt x="231687" y="243081"/>
                  </a:lnTo>
                  <a:lnTo>
                    <a:pt x="230420" y="246879"/>
                  </a:lnTo>
                  <a:lnTo>
                    <a:pt x="230420" y="249411"/>
                  </a:lnTo>
                  <a:lnTo>
                    <a:pt x="227888" y="251943"/>
                  </a:lnTo>
                  <a:lnTo>
                    <a:pt x="222824" y="260805"/>
                  </a:lnTo>
                  <a:lnTo>
                    <a:pt x="220292" y="265869"/>
                  </a:lnTo>
                  <a:lnTo>
                    <a:pt x="217760" y="268401"/>
                  </a:lnTo>
                  <a:lnTo>
                    <a:pt x="213962" y="274732"/>
                  </a:lnTo>
                  <a:lnTo>
                    <a:pt x="211429" y="274732"/>
                  </a:lnTo>
                  <a:lnTo>
                    <a:pt x="211429" y="277264"/>
                  </a:lnTo>
                  <a:lnTo>
                    <a:pt x="206366" y="282328"/>
                  </a:lnTo>
                  <a:lnTo>
                    <a:pt x="206366" y="283594"/>
                  </a:lnTo>
                  <a:lnTo>
                    <a:pt x="201301" y="286126"/>
                  </a:lnTo>
                  <a:lnTo>
                    <a:pt x="201301" y="288658"/>
                  </a:lnTo>
                  <a:lnTo>
                    <a:pt x="198769" y="288658"/>
                  </a:lnTo>
                  <a:lnTo>
                    <a:pt x="196237" y="288658"/>
                  </a:lnTo>
                  <a:lnTo>
                    <a:pt x="196237" y="291190"/>
                  </a:lnTo>
                  <a:lnTo>
                    <a:pt x="194971" y="291190"/>
                  </a:lnTo>
                  <a:lnTo>
                    <a:pt x="194971" y="293722"/>
                  </a:lnTo>
                  <a:lnTo>
                    <a:pt x="189907" y="296254"/>
                  </a:lnTo>
                  <a:lnTo>
                    <a:pt x="187375" y="297520"/>
                  </a:lnTo>
                  <a:lnTo>
                    <a:pt x="182311" y="302584"/>
                  </a:lnTo>
                  <a:lnTo>
                    <a:pt x="179778" y="305117"/>
                  </a:lnTo>
                  <a:lnTo>
                    <a:pt x="179778" y="307649"/>
                  </a:lnTo>
                  <a:lnTo>
                    <a:pt x="175980" y="311447"/>
                  </a:lnTo>
                  <a:lnTo>
                    <a:pt x="170916" y="316511"/>
                  </a:lnTo>
                  <a:lnTo>
                    <a:pt x="165852" y="321575"/>
                  </a:lnTo>
                  <a:lnTo>
                    <a:pt x="160788" y="325373"/>
                  </a:lnTo>
                  <a:lnTo>
                    <a:pt x="158255" y="327905"/>
                  </a:lnTo>
                  <a:lnTo>
                    <a:pt x="156990" y="330437"/>
                  </a:lnTo>
                  <a:lnTo>
                    <a:pt x="151925" y="335502"/>
                  </a:lnTo>
                  <a:lnTo>
                    <a:pt x="146862" y="336768"/>
                  </a:lnTo>
                  <a:lnTo>
                    <a:pt x="141797" y="341832"/>
                  </a:lnTo>
                  <a:lnTo>
                    <a:pt x="135467" y="346896"/>
                  </a:lnTo>
                  <a:lnTo>
                    <a:pt x="132935" y="348162"/>
                  </a:lnTo>
                  <a:lnTo>
                    <a:pt x="130403" y="350694"/>
                  </a:lnTo>
                  <a:lnTo>
                    <a:pt x="125339" y="353226"/>
                  </a:lnTo>
                  <a:lnTo>
                    <a:pt x="120274" y="358291"/>
                  </a:lnTo>
                  <a:lnTo>
                    <a:pt x="116476" y="360822"/>
                  </a:lnTo>
                  <a:lnTo>
                    <a:pt x="111412" y="362089"/>
                  </a:lnTo>
                  <a:lnTo>
                    <a:pt x="108880" y="364621"/>
                  </a:lnTo>
                  <a:lnTo>
                    <a:pt x="106348" y="367153"/>
                  </a:lnTo>
                  <a:lnTo>
                    <a:pt x="103816" y="367153"/>
                  </a:lnTo>
                  <a:lnTo>
                    <a:pt x="101283" y="367153"/>
                  </a:lnTo>
                  <a:lnTo>
                    <a:pt x="97486" y="369685"/>
                  </a:lnTo>
                  <a:lnTo>
                    <a:pt x="92422" y="372217"/>
                  </a:lnTo>
                  <a:lnTo>
                    <a:pt x="89890" y="373483"/>
                  </a:lnTo>
                  <a:lnTo>
                    <a:pt x="87357" y="373483"/>
                  </a:lnTo>
                  <a:lnTo>
                    <a:pt x="81027" y="373483"/>
                  </a:lnTo>
                  <a:lnTo>
                    <a:pt x="78495" y="372217"/>
                  </a:lnTo>
                  <a:lnTo>
                    <a:pt x="75963" y="372217"/>
                  </a:lnTo>
                  <a:lnTo>
                    <a:pt x="73431" y="372217"/>
                  </a:lnTo>
                  <a:lnTo>
                    <a:pt x="70899" y="372217"/>
                  </a:lnTo>
                  <a:lnTo>
                    <a:pt x="68367" y="372217"/>
                  </a:lnTo>
                  <a:lnTo>
                    <a:pt x="65834" y="372217"/>
                  </a:lnTo>
                  <a:lnTo>
                    <a:pt x="63302" y="373483"/>
                  </a:lnTo>
                  <a:lnTo>
                    <a:pt x="62036" y="373483"/>
                  </a:lnTo>
                  <a:lnTo>
                    <a:pt x="59504" y="376015"/>
                  </a:lnTo>
                  <a:lnTo>
                    <a:pt x="59504" y="373483"/>
                  </a:lnTo>
                  <a:lnTo>
                    <a:pt x="56972" y="373483"/>
                  </a:lnTo>
                  <a:lnTo>
                    <a:pt x="54440" y="373483"/>
                  </a:lnTo>
                  <a:lnTo>
                    <a:pt x="54440" y="372217"/>
                  </a:lnTo>
                  <a:lnTo>
                    <a:pt x="51908" y="369685"/>
                  </a:lnTo>
                  <a:lnTo>
                    <a:pt x="51908" y="364621"/>
                  </a:lnTo>
                  <a:lnTo>
                    <a:pt x="49376" y="364621"/>
                  </a:lnTo>
                  <a:lnTo>
                    <a:pt x="46844" y="362089"/>
                  </a:lnTo>
                  <a:lnTo>
                    <a:pt x="40514" y="362089"/>
                  </a:lnTo>
                  <a:lnTo>
                    <a:pt x="30385" y="360822"/>
                  </a:lnTo>
                  <a:lnTo>
                    <a:pt x="18991" y="360822"/>
                  </a:lnTo>
                  <a:lnTo>
                    <a:pt x="13927" y="360822"/>
                  </a:lnTo>
                  <a:lnTo>
                    <a:pt x="11395" y="360822"/>
                  </a:lnTo>
                  <a:lnTo>
                    <a:pt x="7597" y="360822"/>
                  </a:lnTo>
                  <a:lnTo>
                    <a:pt x="5064" y="358291"/>
                  </a:lnTo>
                  <a:lnTo>
                    <a:pt x="2532" y="358291"/>
                  </a:lnTo>
                  <a:lnTo>
                    <a:pt x="2532" y="355758"/>
                  </a:lnTo>
                  <a:lnTo>
                    <a:pt x="2532" y="353226"/>
                  </a:lnTo>
                  <a:lnTo>
                    <a:pt x="0" y="353226"/>
                  </a:lnTo>
                  <a:lnTo>
                    <a:pt x="0" y="350694"/>
                  </a:lnTo>
                  <a:lnTo>
                    <a:pt x="0" y="322841"/>
                  </a:lnTo>
                  <a:lnTo>
                    <a:pt x="0" y="321575"/>
                  </a:lnTo>
                  <a:lnTo>
                    <a:pt x="0" y="316511"/>
                  </a:lnTo>
                  <a:lnTo>
                    <a:pt x="2532" y="308915"/>
                  </a:lnTo>
                  <a:lnTo>
                    <a:pt x="2532" y="305117"/>
                  </a:lnTo>
                  <a:lnTo>
                    <a:pt x="2532" y="302584"/>
                  </a:lnTo>
                  <a:lnTo>
                    <a:pt x="2532" y="300053"/>
                  </a:lnTo>
                  <a:lnTo>
                    <a:pt x="5064" y="300053"/>
                  </a:lnTo>
                  <a:lnTo>
                    <a:pt x="5064" y="297520"/>
                  </a:lnTo>
                  <a:lnTo>
                    <a:pt x="7597" y="297520"/>
                  </a:lnTo>
                  <a:lnTo>
                    <a:pt x="8862" y="296254"/>
                  </a:lnTo>
                  <a:lnTo>
                    <a:pt x="11395" y="293722"/>
                  </a:lnTo>
                  <a:lnTo>
                    <a:pt x="13927" y="293722"/>
                  </a:lnTo>
                  <a:lnTo>
                    <a:pt x="18991" y="293722"/>
                  </a:lnTo>
                  <a:lnTo>
                    <a:pt x="27853" y="291190"/>
                  </a:lnTo>
                  <a:lnTo>
                    <a:pt x="32918" y="288658"/>
                  </a:lnTo>
                  <a:lnTo>
                    <a:pt x="40514" y="288658"/>
                  </a:lnTo>
                  <a:lnTo>
                    <a:pt x="56972" y="286126"/>
                  </a:lnTo>
                  <a:lnTo>
                    <a:pt x="59504" y="286126"/>
                  </a:lnTo>
                  <a:lnTo>
                    <a:pt x="62036" y="286126"/>
                  </a:lnTo>
                  <a:lnTo>
                    <a:pt x="63302" y="288658"/>
                  </a:lnTo>
                  <a:lnTo>
                    <a:pt x="70899" y="291190"/>
                  </a:lnTo>
                  <a:lnTo>
                    <a:pt x="73431" y="291190"/>
                  </a:lnTo>
                  <a:lnTo>
                    <a:pt x="75963" y="293722"/>
                  </a:lnTo>
                  <a:lnTo>
                    <a:pt x="78495" y="293722"/>
                  </a:lnTo>
                  <a:lnTo>
                    <a:pt x="81027" y="293722"/>
                  </a:lnTo>
                  <a:lnTo>
                    <a:pt x="82293" y="293722"/>
                  </a:lnTo>
                  <a:lnTo>
                    <a:pt x="84825" y="293722"/>
                  </a:lnTo>
                  <a:lnTo>
                    <a:pt x="89890" y="291190"/>
                  </a:lnTo>
                  <a:lnTo>
                    <a:pt x="97486" y="291190"/>
                  </a:lnTo>
                  <a:lnTo>
                    <a:pt x="100018" y="291190"/>
                  </a:lnTo>
                  <a:lnTo>
                    <a:pt x="101283" y="291190"/>
                  </a:lnTo>
                  <a:lnTo>
                    <a:pt x="103816" y="291190"/>
                  </a:lnTo>
                  <a:lnTo>
                    <a:pt x="106348" y="291190"/>
                  </a:lnTo>
                  <a:lnTo>
                    <a:pt x="108880" y="291190"/>
                  </a:lnTo>
                  <a:lnTo>
                    <a:pt x="116476" y="286126"/>
                  </a:lnTo>
                  <a:lnTo>
                    <a:pt x="120274" y="283594"/>
                  </a:lnTo>
                  <a:lnTo>
                    <a:pt x="122806" y="282328"/>
                  </a:lnTo>
                  <a:lnTo>
                    <a:pt x="125339" y="282328"/>
                  </a:lnTo>
                  <a:lnTo>
                    <a:pt x="127871" y="282328"/>
                  </a:lnTo>
                  <a:lnTo>
                    <a:pt x="130403" y="282328"/>
                  </a:lnTo>
                  <a:lnTo>
                    <a:pt x="132935" y="282328"/>
                  </a:lnTo>
                  <a:lnTo>
                    <a:pt x="135467" y="279796"/>
                  </a:lnTo>
                  <a:lnTo>
                    <a:pt x="137999" y="279796"/>
                  </a:lnTo>
                  <a:lnTo>
                    <a:pt x="137999" y="277264"/>
                  </a:lnTo>
                  <a:lnTo>
                    <a:pt x="139265" y="277264"/>
                  </a:lnTo>
                  <a:lnTo>
                    <a:pt x="141797" y="272199"/>
                  </a:lnTo>
                  <a:lnTo>
                    <a:pt x="144329" y="272199"/>
                  </a:lnTo>
                  <a:lnTo>
                    <a:pt x="144329" y="269668"/>
                  </a:lnTo>
                  <a:lnTo>
                    <a:pt x="144329" y="268401"/>
                  </a:lnTo>
                  <a:lnTo>
                    <a:pt x="146862" y="265869"/>
                  </a:lnTo>
                  <a:lnTo>
                    <a:pt x="146862" y="263337"/>
                  </a:lnTo>
                  <a:lnTo>
                    <a:pt x="146862" y="260805"/>
                  </a:lnTo>
                  <a:lnTo>
                    <a:pt x="146862" y="258273"/>
                  </a:lnTo>
                  <a:lnTo>
                    <a:pt x="146862" y="257007"/>
                  </a:lnTo>
                  <a:lnTo>
                    <a:pt x="151925" y="246879"/>
                  </a:lnTo>
                  <a:lnTo>
                    <a:pt x="151925" y="244347"/>
                  </a:lnTo>
                  <a:lnTo>
                    <a:pt x="154457" y="244347"/>
                  </a:lnTo>
                  <a:lnTo>
                    <a:pt x="154457" y="243081"/>
                  </a:lnTo>
                  <a:lnTo>
                    <a:pt x="156990" y="243081"/>
                  </a:lnTo>
                  <a:lnTo>
                    <a:pt x="158255" y="243081"/>
                  </a:lnTo>
                  <a:lnTo>
                    <a:pt x="160788" y="243081"/>
                  </a:lnTo>
                  <a:lnTo>
                    <a:pt x="160788" y="240548"/>
                  </a:lnTo>
                  <a:lnTo>
                    <a:pt x="163320" y="240548"/>
                  </a:lnTo>
                  <a:lnTo>
                    <a:pt x="165852" y="240548"/>
                  </a:lnTo>
                  <a:lnTo>
                    <a:pt x="168384" y="240548"/>
                  </a:lnTo>
                  <a:lnTo>
                    <a:pt x="170916" y="240548"/>
                  </a:lnTo>
                  <a:lnTo>
                    <a:pt x="173448" y="238016"/>
                  </a:lnTo>
                  <a:lnTo>
                    <a:pt x="175980" y="235484"/>
                  </a:lnTo>
                  <a:lnTo>
                    <a:pt x="177246" y="235484"/>
                  </a:lnTo>
                  <a:lnTo>
                    <a:pt x="177246" y="232952"/>
                  </a:lnTo>
                  <a:lnTo>
                    <a:pt x="179778" y="232952"/>
                  </a:lnTo>
                  <a:lnTo>
                    <a:pt x="179778" y="230420"/>
                  </a:lnTo>
                  <a:lnTo>
                    <a:pt x="182311" y="226622"/>
                  </a:lnTo>
                  <a:lnTo>
                    <a:pt x="187375" y="221558"/>
                  </a:lnTo>
                  <a:lnTo>
                    <a:pt x="189907" y="215227"/>
                  </a:lnTo>
                  <a:lnTo>
                    <a:pt x="192439" y="212696"/>
                  </a:lnTo>
                  <a:lnTo>
                    <a:pt x="192439" y="210163"/>
                  </a:lnTo>
                  <a:lnTo>
                    <a:pt x="192439" y="207631"/>
                  </a:lnTo>
                  <a:lnTo>
                    <a:pt x="192439" y="205099"/>
                  </a:lnTo>
                  <a:lnTo>
                    <a:pt x="189907" y="205099"/>
                  </a:lnTo>
                  <a:lnTo>
                    <a:pt x="189907" y="203833"/>
                  </a:lnTo>
                  <a:lnTo>
                    <a:pt x="189907" y="201301"/>
                  </a:lnTo>
                  <a:lnTo>
                    <a:pt x="187375" y="201301"/>
                  </a:lnTo>
                  <a:lnTo>
                    <a:pt x="187375" y="198769"/>
                  </a:lnTo>
                  <a:lnTo>
                    <a:pt x="184843" y="198769"/>
                  </a:lnTo>
                  <a:lnTo>
                    <a:pt x="184843" y="196237"/>
                  </a:lnTo>
                  <a:lnTo>
                    <a:pt x="182311" y="196237"/>
                  </a:lnTo>
                  <a:lnTo>
                    <a:pt x="179778" y="193705"/>
                  </a:lnTo>
                  <a:lnTo>
                    <a:pt x="177246" y="191173"/>
                  </a:lnTo>
                  <a:lnTo>
                    <a:pt x="177246" y="189907"/>
                  </a:lnTo>
                  <a:lnTo>
                    <a:pt x="177246" y="187375"/>
                  </a:lnTo>
                  <a:lnTo>
                    <a:pt x="177246" y="184842"/>
                  </a:lnTo>
                  <a:lnTo>
                    <a:pt x="177246" y="182310"/>
                  </a:lnTo>
                  <a:lnTo>
                    <a:pt x="179778" y="179778"/>
                  </a:lnTo>
                  <a:lnTo>
                    <a:pt x="182311" y="175980"/>
                  </a:lnTo>
                  <a:lnTo>
                    <a:pt x="184843" y="173448"/>
                  </a:lnTo>
                  <a:lnTo>
                    <a:pt x="187375" y="173448"/>
                  </a:lnTo>
                  <a:lnTo>
                    <a:pt x="189907" y="170916"/>
                  </a:lnTo>
                  <a:lnTo>
                    <a:pt x="192439" y="168384"/>
                  </a:lnTo>
                  <a:lnTo>
                    <a:pt x="194971" y="165852"/>
                  </a:lnTo>
                  <a:lnTo>
                    <a:pt x="194971" y="164586"/>
                  </a:lnTo>
                  <a:lnTo>
                    <a:pt x="194971" y="162054"/>
                  </a:lnTo>
                  <a:lnTo>
                    <a:pt x="194971" y="159522"/>
                  </a:lnTo>
                  <a:lnTo>
                    <a:pt x="198769" y="150659"/>
                  </a:lnTo>
                  <a:lnTo>
                    <a:pt x="198769" y="148127"/>
                  </a:lnTo>
                  <a:lnTo>
                    <a:pt x="201301" y="145595"/>
                  </a:lnTo>
                  <a:lnTo>
                    <a:pt x="203833" y="143063"/>
                  </a:lnTo>
                  <a:lnTo>
                    <a:pt x="206366" y="143063"/>
                  </a:lnTo>
                  <a:lnTo>
                    <a:pt x="208897" y="143063"/>
                  </a:lnTo>
                  <a:lnTo>
                    <a:pt x="211429" y="143063"/>
                  </a:lnTo>
                  <a:lnTo>
                    <a:pt x="213962" y="143063"/>
                  </a:lnTo>
                  <a:lnTo>
                    <a:pt x="215227" y="145595"/>
                  </a:lnTo>
                  <a:lnTo>
                    <a:pt x="217760" y="145595"/>
                  </a:lnTo>
                  <a:lnTo>
                    <a:pt x="217760" y="148127"/>
                  </a:lnTo>
                  <a:lnTo>
                    <a:pt x="220292" y="148127"/>
                  </a:lnTo>
                  <a:lnTo>
                    <a:pt x="222824" y="148127"/>
                  </a:lnTo>
                  <a:lnTo>
                    <a:pt x="225356" y="148127"/>
                  </a:lnTo>
                  <a:lnTo>
                    <a:pt x="227888" y="148127"/>
                  </a:lnTo>
                  <a:lnTo>
                    <a:pt x="227888" y="145595"/>
                  </a:lnTo>
                  <a:lnTo>
                    <a:pt x="230420" y="145595"/>
                  </a:lnTo>
                  <a:lnTo>
                    <a:pt x="230420" y="143063"/>
                  </a:lnTo>
                  <a:lnTo>
                    <a:pt x="231687" y="143063"/>
                  </a:lnTo>
                  <a:lnTo>
                    <a:pt x="231687" y="140531"/>
                  </a:lnTo>
                  <a:lnTo>
                    <a:pt x="244347" y="126604"/>
                  </a:lnTo>
                  <a:lnTo>
                    <a:pt x="244347" y="125338"/>
                  </a:lnTo>
                  <a:lnTo>
                    <a:pt x="246879" y="125338"/>
                  </a:lnTo>
                  <a:lnTo>
                    <a:pt x="246879" y="122806"/>
                  </a:lnTo>
                  <a:lnTo>
                    <a:pt x="249411" y="111412"/>
                  </a:lnTo>
                  <a:lnTo>
                    <a:pt x="250677" y="92421"/>
                  </a:lnTo>
                  <a:lnTo>
                    <a:pt x="253209" y="81027"/>
                  </a:lnTo>
                  <a:lnTo>
                    <a:pt x="253209" y="78495"/>
                  </a:lnTo>
                  <a:lnTo>
                    <a:pt x="253209" y="75963"/>
                  </a:lnTo>
                  <a:lnTo>
                    <a:pt x="253209" y="74697"/>
                  </a:lnTo>
                  <a:lnTo>
                    <a:pt x="253209" y="72165"/>
                  </a:lnTo>
                  <a:lnTo>
                    <a:pt x="253209" y="69632"/>
                  </a:lnTo>
                  <a:lnTo>
                    <a:pt x="250677" y="69632"/>
                  </a:lnTo>
                  <a:lnTo>
                    <a:pt x="250677" y="67101"/>
                  </a:lnTo>
                  <a:lnTo>
                    <a:pt x="249411" y="67101"/>
                  </a:lnTo>
                  <a:lnTo>
                    <a:pt x="246879" y="64568"/>
                  </a:lnTo>
                  <a:lnTo>
                    <a:pt x="244347" y="64568"/>
                  </a:lnTo>
                  <a:lnTo>
                    <a:pt x="241815" y="64568"/>
                  </a:lnTo>
                  <a:lnTo>
                    <a:pt x="239283" y="64568"/>
                  </a:lnTo>
                  <a:lnTo>
                    <a:pt x="236750" y="62036"/>
                  </a:lnTo>
                  <a:lnTo>
                    <a:pt x="234218" y="60770"/>
                  </a:lnTo>
                  <a:lnTo>
                    <a:pt x="234218" y="58238"/>
                  </a:lnTo>
                  <a:lnTo>
                    <a:pt x="234218" y="55706"/>
                  </a:lnTo>
                  <a:lnTo>
                    <a:pt x="234218" y="53174"/>
                  </a:lnTo>
                  <a:lnTo>
                    <a:pt x="234218" y="50642"/>
                  </a:lnTo>
                  <a:lnTo>
                    <a:pt x="234218" y="46844"/>
                  </a:lnTo>
                  <a:lnTo>
                    <a:pt x="236750" y="36715"/>
                  </a:lnTo>
                  <a:lnTo>
                    <a:pt x="236750" y="35449"/>
                  </a:lnTo>
                  <a:lnTo>
                    <a:pt x="236750" y="30385"/>
                  </a:lnTo>
                  <a:lnTo>
                    <a:pt x="236750" y="27853"/>
                  </a:lnTo>
                  <a:lnTo>
                    <a:pt x="234218" y="27853"/>
                  </a:lnTo>
                  <a:lnTo>
                    <a:pt x="234218" y="25321"/>
                  </a:lnTo>
                  <a:lnTo>
                    <a:pt x="234218" y="22789"/>
                  </a:lnTo>
                  <a:lnTo>
                    <a:pt x="231687" y="21523"/>
                  </a:lnTo>
                  <a:lnTo>
                    <a:pt x="231687" y="18991"/>
                  </a:lnTo>
                  <a:lnTo>
                    <a:pt x="231687" y="16459"/>
                  </a:lnTo>
                  <a:lnTo>
                    <a:pt x="231687" y="13927"/>
                  </a:lnTo>
                  <a:lnTo>
                    <a:pt x="234218" y="11394"/>
                  </a:lnTo>
                  <a:lnTo>
                    <a:pt x="236750" y="8862"/>
                  </a:lnTo>
                  <a:lnTo>
                    <a:pt x="239283" y="7596"/>
                  </a:lnTo>
                  <a:lnTo>
                    <a:pt x="241815" y="7596"/>
                  </a:lnTo>
                  <a:lnTo>
                    <a:pt x="244347" y="5064"/>
                  </a:lnTo>
                  <a:lnTo>
                    <a:pt x="255741" y="5064"/>
                  </a:lnTo>
                  <a:lnTo>
                    <a:pt x="268401" y="2532"/>
                  </a:lnTo>
                  <a:lnTo>
                    <a:pt x="269668" y="2532"/>
                  </a:lnTo>
                  <a:lnTo>
                    <a:pt x="274732" y="0"/>
                  </a:lnTo>
                  <a:lnTo>
                    <a:pt x="277264" y="0"/>
                  </a:lnTo>
                  <a:lnTo>
                    <a:pt x="279796" y="0"/>
                  </a:lnTo>
                  <a:lnTo>
                    <a:pt x="282328" y="0"/>
                  </a:lnTo>
                  <a:lnTo>
                    <a:pt x="284860" y="0"/>
                  </a:lnTo>
                  <a:lnTo>
                    <a:pt x="287392" y="0"/>
                  </a:lnTo>
                  <a:lnTo>
                    <a:pt x="288659" y="0"/>
                  </a:lnTo>
                  <a:lnTo>
                    <a:pt x="291190" y="2532"/>
                  </a:lnTo>
                  <a:lnTo>
                    <a:pt x="293722" y="5064"/>
                  </a:lnTo>
                  <a:lnTo>
                    <a:pt x="296255" y="7596"/>
                  </a:lnTo>
                  <a:lnTo>
                    <a:pt x="298787" y="7596"/>
                  </a:lnTo>
                  <a:lnTo>
                    <a:pt x="298787" y="8862"/>
                  </a:lnTo>
                  <a:lnTo>
                    <a:pt x="298787" y="11394"/>
                  </a:lnTo>
                  <a:lnTo>
                    <a:pt x="301319" y="16459"/>
                  </a:lnTo>
                  <a:lnTo>
                    <a:pt x="301319" y="18991"/>
                  </a:lnTo>
                  <a:lnTo>
                    <a:pt x="303850" y="21523"/>
                  </a:lnTo>
                  <a:lnTo>
                    <a:pt x="303850" y="22789"/>
                  </a:lnTo>
                  <a:lnTo>
                    <a:pt x="306383" y="22789"/>
                  </a:lnTo>
                  <a:lnTo>
                    <a:pt x="307649" y="25321"/>
                  </a:lnTo>
                  <a:lnTo>
                    <a:pt x="310181" y="25321"/>
                  </a:lnTo>
                  <a:lnTo>
                    <a:pt x="312713" y="25321"/>
                  </a:lnTo>
                  <a:lnTo>
                    <a:pt x="315245" y="27853"/>
                  </a:lnTo>
                  <a:close/>
                </a:path>
              </a:pathLst>
            </a:custGeom>
            <a:solidFill>
              <a:srgbClr val="65C8D0"/>
            </a:solidFill>
            <a:ln w="12660"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028FE7DB-1A3C-4222-ABA1-0BA9F1C5DEFB}"/>
                </a:ext>
              </a:extLst>
            </p:cNvPr>
            <p:cNvSpPr/>
            <p:nvPr/>
          </p:nvSpPr>
          <p:spPr>
            <a:xfrm>
              <a:off x="6303631" y="5329885"/>
              <a:ext cx="225355" cy="264603"/>
            </a:xfrm>
            <a:custGeom>
              <a:avLst/>
              <a:gdLst>
                <a:gd name="connsiteX0" fmla="*/ 0 w 225355"/>
                <a:gd name="connsiteY0" fmla="*/ 0 h 264603"/>
                <a:gd name="connsiteX1" fmla="*/ 6330 w 225355"/>
                <a:gd name="connsiteY1" fmla="*/ 1266 h 264603"/>
                <a:gd name="connsiteX2" fmla="*/ 11394 w 225355"/>
                <a:gd name="connsiteY2" fmla="*/ 1266 h 264603"/>
                <a:gd name="connsiteX3" fmla="*/ 20257 w 225355"/>
                <a:gd name="connsiteY3" fmla="*/ 3798 h 264603"/>
                <a:gd name="connsiteX4" fmla="*/ 22789 w 225355"/>
                <a:gd name="connsiteY4" fmla="*/ 3798 h 264603"/>
                <a:gd name="connsiteX5" fmla="*/ 25321 w 225355"/>
                <a:gd name="connsiteY5" fmla="*/ 3798 h 264603"/>
                <a:gd name="connsiteX6" fmla="*/ 25321 w 225355"/>
                <a:gd name="connsiteY6" fmla="*/ 6330 h 264603"/>
                <a:gd name="connsiteX7" fmla="*/ 27853 w 225355"/>
                <a:gd name="connsiteY7" fmla="*/ 6330 h 264603"/>
                <a:gd name="connsiteX8" fmla="*/ 27853 w 225355"/>
                <a:gd name="connsiteY8" fmla="*/ 8862 h 264603"/>
                <a:gd name="connsiteX9" fmla="*/ 30385 w 225355"/>
                <a:gd name="connsiteY9" fmla="*/ 11395 h 264603"/>
                <a:gd name="connsiteX10" fmla="*/ 30385 w 225355"/>
                <a:gd name="connsiteY10" fmla="*/ 13927 h 264603"/>
                <a:gd name="connsiteX11" fmla="*/ 30385 w 225355"/>
                <a:gd name="connsiteY11" fmla="*/ 15193 h 264603"/>
                <a:gd name="connsiteX12" fmla="*/ 32917 w 225355"/>
                <a:gd name="connsiteY12" fmla="*/ 15193 h 264603"/>
                <a:gd name="connsiteX13" fmla="*/ 32917 w 225355"/>
                <a:gd name="connsiteY13" fmla="*/ 17725 h 264603"/>
                <a:gd name="connsiteX14" fmla="*/ 32917 w 225355"/>
                <a:gd name="connsiteY14" fmla="*/ 20257 h 264603"/>
                <a:gd name="connsiteX15" fmla="*/ 35449 w 225355"/>
                <a:gd name="connsiteY15" fmla="*/ 20257 h 264603"/>
                <a:gd name="connsiteX16" fmla="*/ 35449 w 225355"/>
                <a:gd name="connsiteY16" fmla="*/ 22789 h 264603"/>
                <a:gd name="connsiteX17" fmla="*/ 35449 w 225355"/>
                <a:gd name="connsiteY17" fmla="*/ 25321 h 264603"/>
                <a:gd name="connsiteX18" fmla="*/ 37981 w 225355"/>
                <a:gd name="connsiteY18" fmla="*/ 25321 h 264603"/>
                <a:gd name="connsiteX19" fmla="*/ 37981 w 225355"/>
                <a:gd name="connsiteY19" fmla="*/ 26587 h 264603"/>
                <a:gd name="connsiteX20" fmla="*/ 37981 w 225355"/>
                <a:gd name="connsiteY20" fmla="*/ 29119 h 264603"/>
                <a:gd name="connsiteX21" fmla="*/ 39247 w 225355"/>
                <a:gd name="connsiteY21" fmla="*/ 29119 h 264603"/>
                <a:gd name="connsiteX22" fmla="*/ 39247 w 225355"/>
                <a:gd name="connsiteY22" fmla="*/ 31651 h 264603"/>
                <a:gd name="connsiteX23" fmla="*/ 39247 w 225355"/>
                <a:gd name="connsiteY23" fmla="*/ 34183 h 264603"/>
                <a:gd name="connsiteX24" fmla="*/ 41780 w 225355"/>
                <a:gd name="connsiteY24" fmla="*/ 34183 h 264603"/>
                <a:gd name="connsiteX25" fmla="*/ 41780 w 225355"/>
                <a:gd name="connsiteY25" fmla="*/ 36716 h 264603"/>
                <a:gd name="connsiteX26" fmla="*/ 44312 w 225355"/>
                <a:gd name="connsiteY26" fmla="*/ 39247 h 264603"/>
                <a:gd name="connsiteX27" fmla="*/ 44312 w 225355"/>
                <a:gd name="connsiteY27" fmla="*/ 40514 h 264603"/>
                <a:gd name="connsiteX28" fmla="*/ 46844 w 225355"/>
                <a:gd name="connsiteY28" fmla="*/ 43046 h 264603"/>
                <a:gd name="connsiteX29" fmla="*/ 46844 w 225355"/>
                <a:gd name="connsiteY29" fmla="*/ 45578 h 264603"/>
                <a:gd name="connsiteX30" fmla="*/ 49376 w 225355"/>
                <a:gd name="connsiteY30" fmla="*/ 45578 h 264603"/>
                <a:gd name="connsiteX31" fmla="*/ 49376 w 225355"/>
                <a:gd name="connsiteY31" fmla="*/ 48110 h 264603"/>
                <a:gd name="connsiteX32" fmla="*/ 51908 w 225355"/>
                <a:gd name="connsiteY32" fmla="*/ 50642 h 264603"/>
                <a:gd name="connsiteX33" fmla="*/ 51908 w 225355"/>
                <a:gd name="connsiteY33" fmla="*/ 51908 h 264603"/>
                <a:gd name="connsiteX34" fmla="*/ 54440 w 225355"/>
                <a:gd name="connsiteY34" fmla="*/ 51908 h 264603"/>
                <a:gd name="connsiteX35" fmla="*/ 54440 w 225355"/>
                <a:gd name="connsiteY35" fmla="*/ 54440 h 264603"/>
                <a:gd name="connsiteX36" fmla="*/ 56972 w 225355"/>
                <a:gd name="connsiteY36" fmla="*/ 56972 h 264603"/>
                <a:gd name="connsiteX37" fmla="*/ 56972 w 225355"/>
                <a:gd name="connsiteY37" fmla="*/ 59504 h 264603"/>
                <a:gd name="connsiteX38" fmla="*/ 58238 w 225355"/>
                <a:gd name="connsiteY38" fmla="*/ 59504 h 264603"/>
                <a:gd name="connsiteX39" fmla="*/ 58238 w 225355"/>
                <a:gd name="connsiteY39" fmla="*/ 62036 h 264603"/>
                <a:gd name="connsiteX40" fmla="*/ 60770 w 225355"/>
                <a:gd name="connsiteY40" fmla="*/ 62036 h 264603"/>
                <a:gd name="connsiteX41" fmla="*/ 60770 w 225355"/>
                <a:gd name="connsiteY41" fmla="*/ 64568 h 264603"/>
                <a:gd name="connsiteX42" fmla="*/ 63302 w 225355"/>
                <a:gd name="connsiteY42" fmla="*/ 64568 h 264603"/>
                <a:gd name="connsiteX43" fmla="*/ 63302 w 225355"/>
                <a:gd name="connsiteY43" fmla="*/ 65834 h 264603"/>
                <a:gd name="connsiteX44" fmla="*/ 63302 w 225355"/>
                <a:gd name="connsiteY44" fmla="*/ 68367 h 264603"/>
                <a:gd name="connsiteX45" fmla="*/ 65834 w 225355"/>
                <a:gd name="connsiteY45" fmla="*/ 68367 h 264603"/>
                <a:gd name="connsiteX46" fmla="*/ 65834 w 225355"/>
                <a:gd name="connsiteY46" fmla="*/ 70899 h 264603"/>
                <a:gd name="connsiteX47" fmla="*/ 68366 w 225355"/>
                <a:gd name="connsiteY47" fmla="*/ 70899 h 264603"/>
                <a:gd name="connsiteX48" fmla="*/ 68366 w 225355"/>
                <a:gd name="connsiteY48" fmla="*/ 73431 h 264603"/>
                <a:gd name="connsiteX49" fmla="*/ 68366 w 225355"/>
                <a:gd name="connsiteY49" fmla="*/ 75963 h 264603"/>
                <a:gd name="connsiteX50" fmla="*/ 70899 w 225355"/>
                <a:gd name="connsiteY50" fmla="*/ 75963 h 264603"/>
                <a:gd name="connsiteX51" fmla="*/ 70899 w 225355"/>
                <a:gd name="connsiteY51" fmla="*/ 78495 h 264603"/>
                <a:gd name="connsiteX52" fmla="*/ 73431 w 225355"/>
                <a:gd name="connsiteY52" fmla="*/ 79761 h 264603"/>
                <a:gd name="connsiteX53" fmla="*/ 73431 w 225355"/>
                <a:gd name="connsiteY53" fmla="*/ 82293 h 264603"/>
                <a:gd name="connsiteX54" fmla="*/ 75963 w 225355"/>
                <a:gd name="connsiteY54" fmla="*/ 82293 h 264603"/>
                <a:gd name="connsiteX55" fmla="*/ 75963 w 225355"/>
                <a:gd name="connsiteY55" fmla="*/ 84825 h 264603"/>
                <a:gd name="connsiteX56" fmla="*/ 75963 w 225355"/>
                <a:gd name="connsiteY56" fmla="*/ 87357 h 264603"/>
                <a:gd name="connsiteX57" fmla="*/ 77229 w 225355"/>
                <a:gd name="connsiteY57" fmla="*/ 87357 h 264603"/>
                <a:gd name="connsiteX58" fmla="*/ 77229 w 225355"/>
                <a:gd name="connsiteY58" fmla="*/ 89889 h 264603"/>
                <a:gd name="connsiteX59" fmla="*/ 79761 w 225355"/>
                <a:gd name="connsiteY59" fmla="*/ 89889 h 264603"/>
                <a:gd name="connsiteX60" fmla="*/ 79761 w 225355"/>
                <a:gd name="connsiteY60" fmla="*/ 91155 h 264603"/>
                <a:gd name="connsiteX61" fmla="*/ 82293 w 225355"/>
                <a:gd name="connsiteY61" fmla="*/ 91155 h 264603"/>
                <a:gd name="connsiteX62" fmla="*/ 82293 w 225355"/>
                <a:gd name="connsiteY62" fmla="*/ 93688 h 264603"/>
                <a:gd name="connsiteX63" fmla="*/ 84825 w 225355"/>
                <a:gd name="connsiteY63" fmla="*/ 93688 h 264603"/>
                <a:gd name="connsiteX64" fmla="*/ 87357 w 225355"/>
                <a:gd name="connsiteY64" fmla="*/ 93688 h 264603"/>
                <a:gd name="connsiteX65" fmla="*/ 89889 w 225355"/>
                <a:gd name="connsiteY65" fmla="*/ 93688 h 264603"/>
                <a:gd name="connsiteX66" fmla="*/ 92421 w 225355"/>
                <a:gd name="connsiteY66" fmla="*/ 96219 h 264603"/>
                <a:gd name="connsiteX67" fmla="*/ 94953 w 225355"/>
                <a:gd name="connsiteY67" fmla="*/ 96219 h 264603"/>
                <a:gd name="connsiteX68" fmla="*/ 96219 w 225355"/>
                <a:gd name="connsiteY68" fmla="*/ 96219 h 264603"/>
                <a:gd name="connsiteX69" fmla="*/ 96219 w 225355"/>
                <a:gd name="connsiteY69" fmla="*/ 98752 h 264603"/>
                <a:gd name="connsiteX70" fmla="*/ 98752 w 225355"/>
                <a:gd name="connsiteY70" fmla="*/ 98752 h 264603"/>
                <a:gd name="connsiteX71" fmla="*/ 101283 w 225355"/>
                <a:gd name="connsiteY71" fmla="*/ 98752 h 264603"/>
                <a:gd name="connsiteX72" fmla="*/ 103816 w 225355"/>
                <a:gd name="connsiteY72" fmla="*/ 101284 h 264603"/>
                <a:gd name="connsiteX73" fmla="*/ 106348 w 225355"/>
                <a:gd name="connsiteY73" fmla="*/ 103816 h 264603"/>
                <a:gd name="connsiteX74" fmla="*/ 106348 w 225355"/>
                <a:gd name="connsiteY74" fmla="*/ 105082 h 264603"/>
                <a:gd name="connsiteX75" fmla="*/ 106348 w 225355"/>
                <a:gd name="connsiteY75" fmla="*/ 107614 h 264603"/>
                <a:gd name="connsiteX76" fmla="*/ 103816 w 225355"/>
                <a:gd name="connsiteY76" fmla="*/ 107614 h 264603"/>
                <a:gd name="connsiteX77" fmla="*/ 103816 w 225355"/>
                <a:gd name="connsiteY77" fmla="*/ 110146 h 264603"/>
                <a:gd name="connsiteX78" fmla="*/ 103816 w 225355"/>
                <a:gd name="connsiteY78" fmla="*/ 112678 h 264603"/>
                <a:gd name="connsiteX79" fmla="*/ 103816 w 225355"/>
                <a:gd name="connsiteY79" fmla="*/ 115210 h 264603"/>
                <a:gd name="connsiteX80" fmla="*/ 103816 w 225355"/>
                <a:gd name="connsiteY80" fmla="*/ 117742 h 264603"/>
                <a:gd name="connsiteX81" fmla="*/ 103816 w 225355"/>
                <a:gd name="connsiteY81" fmla="*/ 119008 h 264603"/>
                <a:gd name="connsiteX82" fmla="*/ 103816 w 225355"/>
                <a:gd name="connsiteY82" fmla="*/ 121540 h 264603"/>
                <a:gd name="connsiteX83" fmla="*/ 106348 w 225355"/>
                <a:gd name="connsiteY83" fmla="*/ 121540 h 264603"/>
                <a:gd name="connsiteX84" fmla="*/ 106348 w 225355"/>
                <a:gd name="connsiteY84" fmla="*/ 124073 h 264603"/>
                <a:gd name="connsiteX85" fmla="*/ 108880 w 225355"/>
                <a:gd name="connsiteY85" fmla="*/ 124073 h 264603"/>
                <a:gd name="connsiteX86" fmla="*/ 108880 w 225355"/>
                <a:gd name="connsiteY86" fmla="*/ 126604 h 264603"/>
                <a:gd name="connsiteX87" fmla="*/ 108880 w 225355"/>
                <a:gd name="connsiteY87" fmla="*/ 129137 h 264603"/>
                <a:gd name="connsiteX88" fmla="*/ 111412 w 225355"/>
                <a:gd name="connsiteY88" fmla="*/ 129137 h 264603"/>
                <a:gd name="connsiteX89" fmla="*/ 108880 w 225355"/>
                <a:gd name="connsiteY89" fmla="*/ 130403 h 264603"/>
                <a:gd name="connsiteX90" fmla="*/ 108880 w 225355"/>
                <a:gd name="connsiteY90" fmla="*/ 132935 h 264603"/>
                <a:gd name="connsiteX91" fmla="*/ 108880 w 225355"/>
                <a:gd name="connsiteY91" fmla="*/ 135467 h 264603"/>
                <a:gd name="connsiteX92" fmla="*/ 108880 w 225355"/>
                <a:gd name="connsiteY92" fmla="*/ 137999 h 264603"/>
                <a:gd name="connsiteX93" fmla="*/ 108880 w 225355"/>
                <a:gd name="connsiteY93" fmla="*/ 140531 h 264603"/>
                <a:gd name="connsiteX94" fmla="*/ 108880 w 225355"/>
                <a:gd name="connsiteY94" fmla="*/ 143063 h 264603"/>
                <a:gd name="connsiteX95" fmla="*/ 108880 w 225355"/>
                <a:gd name="connsiteY95" fmla="*/ 144329 h 264603"/>
                <a:gd name="connsiteX96" fmla="*/ 108880 w 225355"/>
                <a:gd name="connsiteY96" fmla="*/ 146861 h 264603"/>
                <a:gd name="connsiteX97" fmla="*/ 111412 w 225355"/>
                <a:gd name="connsiteY97" fmla="*/ 149393 h 264603"/>
                <a:gd name="connsiteX98" fmla="*/ 112678 w 225355"/>
                <a:gd name="connsiteY98" fmla="*/ 149393 h 264603"/>
                <a:gd name="connsiteX99" fmla="*/ 112678 w 225355"/>
                <a:gd name="connsiteY99" fmla="*/ 151925 h 264603"/>
                <a:gd name="connsiteX100" fmla="*/ 115210 w 225355"/>
                <a:gd name="connsiteY100" fmla="*/ 151925 h 264603"/>
                <a:gd name="connsiteX101" fmla="*/ 117742 w 225355"/>
                <a:gd name="connsiteY101" fmla="*/ 151925 h 264603"/>
                <a:gd name="connsiteX102" fmla="*/ 117742 w 225355"/>
                <a:gd name="connsiteY102" fmla="*/ 154457 h 264603"/>
                <a:gd name="connsiteX103" fmla="*/ 120274 w 225355"/>
                <a:gd name="connsiteY103" fmla="*/ 154457 h 264603"/>
                <a:gd name="connsiteX104" fmla="*/ 122806 w 225355"/>
                <a:gd name="connsiteY104" fmla="*/ 156990 h 264603"/>
                <a:gd name="connsiteX105" fmla="*/ 125338 w 225355"/>
                <a:gd name="connsiteY105" fmla="*/ 156990 h 264603"/>
                <a:gd name="connsiteX106" fmla="*/ 127870 w 225355"/>
                <a:gd name="connsiteY106" fmla="*/ 156990 h 264603"/>
                <a:gd name="connsiteX107" fmla="*/ 130403 w 225355"/>
                <a:gd name="connsiteY107" fmla="*/ 156990 h 264603"/>
                <a:gd name="connsiteX108" fmla="*/ 131668 w 225355"/>
                <a:gd name="connsiteY108" fmla="*/ 156990 h 264603"/>
                <a:gd name="connsiteX109" fmla="*/ 134201 w 225355"/>
                <a:gd name="connsiteY109" fmla="*/ 156990 h 264603"/>
                <a:gd name="connsiteX110" fmla="*/ 134201 w 225355"/>
                <a:gd name="connsiteY110" fmla="*/ 154457 h 264603"/>
                <a:gd name="connsiteX111" fmla="*/ 136733 w 225355"/>
                <a:gd name="connsiteY111" fmla="*/ 154457 h 264603"/>
                <a:gd name="connsiteX112" fmla="*/ 136733 w 225355"/>
                <a:gd name="connsiteY112" fmla="*/ 151925 h 264603"/>
                <a:gd name="connsiteX113" fmla="*/ 139265 w 225355"/>
                <a:gd name="connsiteY113" fmla="*/ 151925 h 264603"/>
                <a:gd name="connsiteX114" fmla="*/ 141797 w 225355"/>
                <a:gd name="connsiteY114" fmla="*/ 151925 h 264603"/>
                <a:gd name="connsiteX115" fmla="*/ 144329 w 225355"/>
                <a:gd name="connsiteY115" fmla="*/ 151925 h 264603"/>
                <a:gd name="connsiteX116" fmla="*/ 146861 w 225355"/>
                <a:gd name="connsiteY116" fmla="*/ 151925 h 264603"/>
                <a:gd name="connsiteX117" fmla="*/ 146861 w 225355"/>
                <a:gd name="connsiteY117" fmla="*/ 154457 h 264603"/>
                <a:gd name="connsiteX118" fmla="*/ 149393 w 225355"/>
                <a:gd name="connsiteY118" fmla="*/ 154457 h 264603"/>
                <a:gd name="connsiteX119" fmla="*/ 150659 w 225355"/>
                <a:gd name="connsiteY119" fmla="*/ 154457 h 264603"/>
                <a:gd name="connsiteX120" fmla="*/ 150659 w 225355"/>
                <a:gd name="connsiteY120" fmla="*/ 156990 h 264603"/>
                <a:gd name="connsiteX121" fmla="*/ 153191 w 225355"/>
                <a:gd name="connsiteY121" fmla="*/ 156990 h 264603"/>
                <a:gd name="connsiteX122" fmla="*/ 153191 w 225355"/>
                <a:gd name="connsiteY122" fmla="*/ 158255 h 264603"/>
                <a:gd name="connsiteX123" fmla="*/ 155724 w 225355"/>
                <a:gd name="connsiteY123" fmla="*/ 158255 h 264603"/>
                <a:gd name="connsiteX124" fmla="*/ 155724 w 225355"/>
                <a:gd name="connsiteY124" fmla="*/ 160788 h 264603"/>
                <a:gd name="connsiteX125" fmla="*/ 158255 w 225355"/>
                <a:gd name="connsiteY125" fmla="*/ 163320 h 264603"/>
                <a:gd name="connsiteX126" fmla="*/ 158255 w 225355"/>
                <a:gd name="connsiteY126" fmla="*/ 165852 h 264603"/>
                <a:gd name="connsiteX127" fmla="*/ 158255 w 225355"/>
                <a:gd name="connsiteY127" fmla="*/ 168384 h 264603"/>
                <a:gd name="connsiteX128" fmla="*/ 158255 w 225355"/>
                <a:gd name="connsiteY128" fmla="*/ 169650 h 264603"/>
                <a:gd name="connsiteX129" fmla="*/ 158255 w 225355"/>
                <a:gd name="connsiteY129" fmla="*/ 172182 h 264603"/>
                <a:gd name="connsiteX130" fmla="*/ 160788 w 225355"/>
                <a:gd name="connsiteY130" fmla="*/ 172182 h 264603"/>
                <a:gd name="connsiteX131" fmla="*/ 160788 w 225355"/>
                <a:gd name="connsiteY131" fmla="*/ 174714 h 264603"/>
                <a:gd name="connsiteX132" fmla="*/ 163320 w 225355"/>
                <a:gd name="connsiteY132" fmla="*/ 174714 h 264603"/>
                <a:gd name="connsiteX133" fmla="*/ 163320 w 225355"/>
                <a:gd name="connsiteY133" fmla="*/ 177246 h 264603"/>
                <a:gd name="connsiteX134" fmla="*/ 163320 w 225355"/>
                <a:gd name="connsiteY134" fmla="*/ 179778 h 264603"/>
                <a:gd name="connsiteX135" fmla="*/ 163320 w 225355"/>
                <a:gd name="connsiteY135" fmla="*/ 182311 h 264603"/>
                <a:gd name="connsiteX136" fmla="*/ 163320 w 225355"/>
                <a:gd name="connsiteY136" fmla="*/ 183576 h 264603"/>
                <a:gd name="connsiteX137" fmla="*/ 165852 w 225355"/>
                <a:gd name="connsiteY137" fmla="*/ 183576 h 264603"/>
                <a:gd name="connsiteX138" fmla="*/ 165852 w 225355"/>
                <a:gd name="connsiteY138" fmla="*/ 186109 h 264603"/>
                <a:gd name="connsiteX139" fmla="*/ 165852 w 225355"/>
                <a:gd name="connsiteY139" fmla="*/ 188641 h 264603"/>
                <a:gd name="connsiteX140" fmla="*/ 168384 w 225355"/>
                <a:gd name="connsiteY140" fmla="*/ 188641 h 264603"/>
                <a:gd name="connsiteX141" fmla="*/ 168384 w 225355"/>
                <a:gd name="connsiteY141" fmla="*/ 191173 h 264603"/>
                <a:gd name="connsiteX142" fmla="*/ 168384 w 225355"/>
                <a:gd name="connsiteY142" fmla="*/ 193705 h 264603"/>
                <a:gd name="connsiteX143" fmla="*/ 169650 w 225355"/>
                <a:gd name="connsiteY143" fmla="*/ 193705 h 264603"/>
                <a:gd name="connsiteX144" fmla="*/ 169650 w 225355"/>
                <a:gd name="connsiteY144" fmla="*/ 196237 h 264603"/>
                <a:gd name="connsiteX145" fmla="*/ 172182 w 225355"/>
                <a:gd name="connsiteY145" fmla="*/ 196237 h 264603"/>
                <a:gd name="connsiteX146" fmla="*/ 172182 w 225355"/>
                <a:gd name="connsiteY146" fmla="*/ 197503 h 264603"/>
                <a:gd name="connsiteX147" fmla="*/ 174714 w 225355"/>
                <a:gd name="connsiteY147" fmla="*/ 197503 h 264603"/>
                <a:gd name="connsiteX148" fmla="*/ 174714 w 225355"/>
                <a:gd name="connsiteY148" fmla="*/ 200035 h 264603"/>
                <a:gd name="connsiteX149" fmla="*/ 177246 w 225355"/>
                <a:gd name="connsiteY149" fmla="*/ 200035 h 264603"/>
                <a:gd name="connsiteX150" fmla="*/ 177246 w 225355"/>
                <a:gd name="connsiteY150" fmla="*/ 202567 h 264603"/>
                <a:gd name="connsiteX151" fmla="*/ 179778 w 225355"/>
                <a:gd name="connsiteY151" fmla="*/ 202567 h 264603"/>
                <a:gd name="connsiteX152" fmla="*/ 182310 w 225355"/>
                <a:gd name="connsiteY152" fmla="*/ 202567 h 264603"/>
                <a:gd name="connsiteX153" fmla="*/ 182310 w 225355"/>
                <a:gd name="connsiteY153" fmla="*/ 205099 h 264603"/>
                <a:gd name="connsiteX154" fmla="*/ 184842 w 225355"/>
                <a:gd name="connsiteY154" fmla="*/ 205099 h 264603"/>
                <a:gd name="connsiteX155" fmla="*/ 187375 w 225355"/>
                <a:gd name="connsiteY155" fmla="*/ 205099 h 264603"/>
                <a:gd name="connsiteX156" fmla="*/ 187375 w 225355"/>
                <a:gd name="connsiteY156" fmla="*/ 207631 h 264603"/>
                <a:gd name="connsiteX157" fmla="*/ 188640 w 225355"/>
                <a:gd name="connsiteY157" fmla="*/ 207631 h 264603"/>
                <a:gd name="connsiteX158" fmla="*/ 191173 w 225355"/>
                <a:gd name="connsiteY158" fmla="*/ 207631 h 264603"/>
                <a:gd name="connsiteX159" fmla="*/ 191173 w 225355"/>
                <a:gd name="connsiteY159" fmla="*/ 208897 h 264603"/>
                <a:gd name="connsiteX160" fmla="*/ 193705 w 225355"/>
                <a:gd name="connsiteY160" fmla="*/ 208897 h 264603"/>
                <a:gd name="connsiteX161" fmla="*/ 196237 w 225355"/>
                <a:gd name="connsiteY161" fmla="*/ 208897 h 264603"/>
                <a:gd name="connsiteX162" fmla="*/ 196237 w 225355"/>
                <a:gd name="connsiteY162" fmla="*/ 211429 h 264603"/>
                <a:gd name="connsiteX163" fmla="*/ 198769 w 225355"/>
                <a:gd name="connsiteY163" fmla="*/ 211429 h 264603"/>
                <a:gd name="connsiteX164" fmla="*/ 201301 w 225355"/>
                <a:gd name="connsiteY164" fmla="*/ 211429 h 264603"/>
                <a:gd name="connsiteX165" fmla="*/ 203833 w 225355"/>
                <a:gd name="connsiteY165" fmla="*/ 211429 h 264603"/>
                <a:gd name="connsiteX166" fmla="*/ 206365 w 225355"/>
                <a:gd name="connsiteY166" fmla="*/ 211429 h 264603"/>
                <a:gd name="connsiteX167" fmla="*/ 207631 w 225355"/>
                <a:gd name="connsiteY167" fmla="*/ 211429 h 264603"/>
                <a:gd name="connsiteX168" fmla="*/ 210163 w 225355"/>
                <a:gd name="connsiteY168" fmla="*/ 211429 h 264603"/>
                <a:gd name="connsiteX169" fmla="*/ 212696 w 225355"/>
                <a:gd name="connsiteY169" fmla="*/ 211429 h 264603"/>
                <a:gd name="connsiteX170" fmla="*/ 215228 w 225355"/>
                <a:gd name="connsiteY170" fmla="*/ 211429 h 264603"/>
                <a:gd name="connsiteX171" fmla="*/ 217759 w 225355"/>
                <a:gd name="connsiteY171" fmla="*/ 211429 h 264603"/>
                <a:gd name="connsiteX172" fmla="*/ 220292 w 225355"/>
                <a:gd name="connsiteY172" fmla="*/ 211429 h 264603"/>
                <a:gd name="connsiteX173" fmla="*/ 222824 w 225355"/>
                <a:gd name="connsiteY173" fmla="*/ 211429 h 264603"/>
                <a:gd name="connsiteX174" fmla="*/ 222824 w 225355"/>
                <a:gd name="connsiteY174" fmla="*/ 213962 h 264603"/>
                <a:gd name="connsiteX175" fmla="*/ 225356 w 225355"/>
                <a:gd name="connsiteY175" fmla="*/ 213962 h 264603"/>
                <a:gd name="connsiteX176" fmla="*/ 225356 w 225355"/>
                <a:gd name="connsiteY176" fmla="*/ 216494 h 264603"/>
                <a:gd name="connsiteX177" fmla="*/ 225356 w 225355"/>
                <a:gd name="connsiteY177" fmla="*/ 219026 h 264603"/>
                <a:gd name="connsiteX178" fmla="*/ 225356 w 225355"/>
                <a:gd name="connsiteY178" fmla="*/ 221558 h 264603"/>
                <a:gd name="connsiteX179" fmla="*/ 222824 w 225355"/>
                <a:gd name="connsiteY179" fmla="*/ 221558 h 264603"/>
                <a:gd name="connsiteX180" fmla="*/ 220292 w 225355"/>
                <a:gd name="connsiteY180" fmla="*/ 221558 h 264603"/>
                <a:gd name="connsiteX181" fmla="*/ 217759 w 225355"/>
                <a:gd name="connsiteY181" fmla="*/ 221558 h 264603"/>
                <a:gd name="connsiteX182" fmla="*/ 215228 w 225355"/>
                <a:gd name="connsiteY182" fmla="*/ 221558 h 264603"/>
                <a:gd name="connsiteX183" fmla="*/ 210163 w 225355"/>
                <a:gd name="connsiteY183" fmla="*/ 227888 h 264603"/>
                <a:gd name="connsiteX184" fmla="*/ 207631 w 225355"/>
                <a:gd name="connsiteY184" fmla="*/ 235484 h 264603"/>
                <a:gd name="connsiteX185" fmla="*/ 210163 w 225355"/>
                <a:gd name="connsiteY185" fmla="*/ 241814 h 264603"/>
                <a:gd name="connsiteX186" fmla="*/ 215228 w 225355"/>
                <a:gd name="connsiteY186" fmla="*/ 248145 h 264603"/>
                <a:gd name="connsiteX187" fmla="*/ 217759 w 225355"/>
                <a:gd name="connsiteY187" fmla="*/ 250677 h 264603"/>
                <a:gd name="connsiteX188" fmla="*/ 217759 w 225355"/>
                <a:gd name="connsiteY188" fmla="*/ 253209 h 264603"/>
                <a:gd name="connsiteX189" fmla="*/ 201301 w 225355"/>
                <a:gd name="connsiteY189" fmla="*/ 255741 h 264603"/>
                <a:gd name="connsiteX190" fmla="*/ 191173 w 225355"/>
                <a:gd name="connsiteY190" fmla="*/ 236750 h 264603"/>
                <a:gd name="connsiteX191" fmla="*/ 188640 w 225355"/>
                <a:gd name="connsiteY191" fmla="*/ 236750 h 264603"/>
                <a:gd name="connsiteX192" fmla="*/ 188640 w 225355"/>
                <a:gd name="connsiteY192" fmla="*/ 235484 h 264603"/>
                <a:gd name="connsiteX193" fmla="*/ 184842 w 225355"/>
                <a:gd name="connsiteY193" fmla="*/ 227888 h 264603"/>
                <a:gd name="connsiteX194" fmla="*/ 182310 w 225355"/>
                <a:gd name="connsiteY194" fmla="*/ 225356 h 264603"/>
                <a:gd name="connsiteX195" fmla="*/ 182310 w 225355"/>
                <a:gd name="connsiteY195" fmla="*/ 222824 h 264603"/>
                <a:gd name="connsiteX196" fmla="*/ 179778 w 225355"/>
                <a:gd name="connsiteY196" fmla="*/ 222824 h 264603"/>
                <a:gd name="connsiteX197" fmla="*/ 179778 w 225355"/>
                <a:gd name="connsiteY197" fmla="*/ 221558 h 264603"/>
                <a:gd name="connsiteX198" fmla="*/ 177246 w 225355"/>
                <a:gd name="connsiteY198" fmla="*/ 221558 h 264603"/>
                <a:gd name="connsiteX199" fmla="*/ 174714 w 225355"/>
                <a:gd name="connsiteY199" fmla="*/ 221558 h 264603"/>
                <a:gd name="connsiteX200" fmla="*/ 174714 w 225355"/>
                <a:gd name="connsiteY200" fmla="*/ 219026 h 264603"/>
                <a:gd name="connsiteX201" fmla="*/ 172182 w 225355"/>
                <a:gd name="connsiteY201" fmla="*/ 219026 h 264603"/>
                <a:gd name="connsiteX202" fmla="*/ 172182 w 225355"/>
                <a:gd name="connsiteY202" fmla="*/ 221558 h 264603"/>
                <a:gd name="connsiteX203" fmla="*/ 169650 w 225355"/>
                <a:gd name="connsiteY203" fmla="*/ 221558 h 264603"/>
                <a:gd name="connsiteX204" fmla="*/ 168384 w 225355"/>
                <a:gd name="connsiteY204" fmla="*/ 221558 h 264603"/>
                <a:gd name="connsiteX205" fmla="*/ 168384 w 225355"/>
                <a:gd name="connsiteY205" fmla="*/ 222824 h 264603"/>
                <a:gd name="connsiteX206" fmla="*/ 168384 w 225355"/>
                <a:gd name="connsiteY206" fmla="*/ 225356 h 264603"/>
                <a:gd name="connsiteX207" fmla="*/ 168384 w 225355"/>
                <a:gd name="connsiteY207" fmla="*/ 227888 h 264603"/>
                <a:gd name="connsiteX208" fmla="*/ 168384 w 225355"/>
                <a:gd name="connsiteY208" fmla="*/ 230420 h 264603"/>
                <a:gd name="connsiteX209" fmla="*/ 169650 w 225355"/>
                <a:gd name="connsiteY209" fmla="*/ 239283 h 264603"/>
                <a:gd name="connsiteX210" fmla="*/ 169650 w 225355"/>
                <a:gd name="connsiteY210" fmla="*/ 241814 h 264603"/>
                <a:gd name="connsiteX211" fmla="*/ 172182 w 225355"/>
                <a:gd name="connsiteY211" fmla="*/ 241814 h 264603"/>
                <a:gd name="connsiteX212" fmla="*/ 172182 w 225355"/>
                <a:gd name="connsiteY212" fmla="*/ 244347 h 264603"/>
                <a:gd name="connsiteX213" fmla="*/ 172182 w 225355"/>
                <a:gd name="connsiteY213" fmla="*/ 246879 h 264603"/>
                <a:gd name="connsiteX214" fmla="*/ 172182 w 225355"/>
                <a:gd name="connsiteY214" fmla="*/ 248145 h 264603"/>
                <a:gd name="connsiteX215" fmla="*/ 174714 w 225355"/>
                <a:gd name="connsiteY215" fmla="*/ 248145 h 264603"/>
                <a:gd name="connsiteX216" fmla="*/ 174714 w 225355"/>
                <a:gd name="connsiteY216" fmla="*/ 255741 h 264603"/>
                <a:gd name="connsiteX217" fmla="*/ 174714 w 225355"/>
                <a:gd name="connsiteY217" fmla="*/ 262071 h 264603"/>
                <a:gd name="connsiteX218" fmla="*/ 169650 w 225355"/>
                <a:gd name="connsiteY218" fmla="*/ 264603 h 264603"/>
                <a:gd name="connsiteX219" fmla="*/ 163320 w 225355"/>
                <a:gd name="connsiteY219" fmla="*/ 262071 h 264603"/>
                <a:gd name="connsiteX220" fmla="*/ 155724 w 225355"/>
                <a:gd name="connsiteY220" fmla="*/ 258273 h 264603"/>
                <a:gd name="connsiteX221" fmla="*/ 146861 w 225355"/>
                <a:gd name="connsiteY221" fmla="*/ 236750 h 264603"/>
                <a:gd name="connsiteX222" fmla="*/ 146861 w 225355"/>
                <a:gd name="connsiteY222" fmla="*/ 235484 h 264603"/>
                <a:gd name="connsiteX223" fmla="*/ 146861 w 225355"/>
                <a:gd name="connsiteY223" fmla="*/ 232952 h 264603"/>
                <a:gd name="connsiteX224" fmla="*/ 146861 w 225355"/>
                <a:gd name="connsiteY224" fmla="*/ 230420 h 264603"/>
                <a:gd name="connsiteX225" fmla="*/ 144329 w 225355"/>
                <a:gd name="connsiteY225" fmla="*/ 230420 h 264603"/>
                <a:gd name="connsiteX226" fmla="*/ 144329 w 225355"/>
                <a:gd name="connsiteY226" fmla="*/ 227888 h 264603"/>
                <a:gd name="connsiteX227" fmla="*/ 144329 w 225355"/>
                <a:gd name="connsiteY227" fmla="*/ 225356 h 264603"/>
                <a:gd name="connsiteX228" fmla="*/ 144329 w 225355"/>
                <a:gd name="connsiteY228" fmla="*/ 222824 h 264603"/>
                <a:gd name="connsiteX229" fmla="*/ 141797 w 225355"/>
                <a:gd name="connsiteY229" fmla="*/ 221558 h 264603"/>
                <a:gd name="connsiteX230" fmla="*/ 141797 w 225355"/>
                <a:gd name="connsiteY230" fmla="*/ 219026 h 264603"/>
                <a:gd name="connsiteX231" fmla="*/ 141797 w 225355"/>
                <a:gd name="connsiteY231" fmla="*/ 216494 h 264603"/>
                <a:gd name="connsiteX232" fmla="*/ 141797 w 225355"/>
                <a:gd name="connsiteY232" fmla="*/ 213962 h 264603"/>
                <a:gd name="connsiteX233" fmla="*/ 141797 w 225355"/>
                <a:gd name="connsiteY233" fmla="*/ 211429 h 264603"/>
                <a:gd name="connsiteX234" fmla="*/ 141797 w 225355"/>
                <a:gd name="connsiteY234" fmla="*/ 208897 h 264603"/>
                <a:gd name="connsiteX235" fmla="*/ 139265 w 225355"/>
                <a:gd name="connsiteY235" fmla="*/ 208897 h 264603"/>
                <a:gd name="connsiteX236" fmla="*/ 139265 w 225355"/>
                <a:gd name="connsiteY236" fmla="*/ 207631 h 264603"/>
                <a:gd name="connsiteX237" fmla="*/ 139265 w 225355"/>
                <a:gd name="connsiteY237" fmla="*/ 205099 h 264603"/>
                <a:gd name="connsiteX238" fmla="*/ 139265 w 225355"/>
                <a:gd name="connsiteY238" fmla="*/ 202567 h 264603"/>
                <a:gd name="connsiteX239" fmla="*/ 139265 w 225355"/>
                <a:gd name="connsiteY239" fmla="*/ 200035 h 264603"/>
                <a:gd name="connsiteX240" fmla="*/ 139265 w 225355"/>
                <a:gd name="connsiteY240" fmla="*/ 197503 h 264603"/>
                <a:gd name="connsiteX241" fmla="*/ 130403 w 225355"/>
                <a:gd name="connsiteY241" fmla="*/ 196237 h 264603"/>
                <a:gd name="connsiteX242" fmla="*/ 108880 w 225355"/>
                <a:gd name="connsiteY242" fmla="*/ 202567 h 264603"/>
                <a:gd name="connsiteX243" fmla="*/ 106348 w 225355"/>
                <a:gd name="connsiteY243" fmla="*/ 202567 h 264603"/>
                <a:gd name="connsiteX244" fmla="*/ 106348 w 225355"/>
                <a:gd name="connsiteY244" fmla="*/ 205099 h 264603"/>
                <a:gd name="connsiteX245" fmla="*/ 103816 w 225355"/>
                <a:gd name="connsiteY245" fmla="*/ 200035 h 264603"/>
                <a:gd name="connsiteX246" fmla="*/ 103816 w 225355"/>
                <a:gd name="connsiteY246" fmla="*/ 197503 h 264603"/>
                <a:gd name="connsiteX247" fmla="*/ 101283 w 225355"/>
                <a:gd name="connsiteY247" fmla="*/ 193705 h 264603"/>
                <a:gd name="connsiteX248" fmla="*/ 98752 w 225355"/>
                <a:gd name="connsiteY248" fmla="*/ 193705 h 264603"/>
                <a:gd name="connsiteX249" fmla="*/ 98752 w 225355"/>
                <a:gd name="connsiteY249" fmla="*/ 191173 h 264603"/>
                <a:gd name="connsiteX250" fmla="*/ 94953 w 225355"/>
                <a:gd name="connsiteY250" fmla="*/ 186109 h 264603"/>
                <a:gd name="connsiteX251" fmla="*/ 92421 w 225355"/>
                <a:gd name="connsiteY251" fmla="*/ 183576 h 264603"/>
                <a:gd name="connsiteX252" fmla="*/ 89889 w 225355"/>
                <a:gd name="connsiteY252" fmla="*/ 182311 h 264603"/>
                <a:gd name="connsiteX253" fmla="*/ 89889 w 225355"/>
                <a:gd name="connsiteY253" fmla="*/ 179778 h 264603"/>
                <a:gd name="connsiteX254" fmla="*/ 89889 w 225355"/>
                <a:gd name="connsiteY254" fmla="*/ 177246 h 264603"/>
                <a:gd name="connsiteX255" fmla="*/ 87357 w 225355"/>
                <a:gd name="connsiteY255" fmla="*/ 174714 h 264603"/>
                <a:gd name="connsiteX256" fmla="*/ 84825 w 225355"/>
                <a:gd name="connsiteY256" fmla="*/ 169650 h 264603"/>
                <a:gd name="connsiteX257" fmla="*/ 79761 w 225355"/>
                <a:gd name="connsiteY257" fmla="*/ 160788 h 264603"/>
                <a:gd name="connsiteX258" fmla="*/ 77229 w 225355"/>
                <a:gd name="connsiteY258" fmla="*/ 158255 h 264603"/>
                <a:gd name="connsiteX259" fmla="*/ 77229 w 225355"/>
                <a:gd name="connsiteY259" fmla="*/ 156990 h 264603"/>
                <a:gd name="connsiteX260" fmla="*/ 75963 w 225355"/>
                <a:gd name="connsiteY260" fmla="*/ 151925 h 264603"/>
                <a:gd name="connsiteX261" fmla="*/ 73431 w 225355"/>
                <a:gd name="connsiteY261" fmla="*/ 151925 h 264603"/>
                <a:gd name="connsiteX262" fmla="*/ 73431 w 225355"/>
                <a:gd name="connsiteY262" fmla="*/ 149393 h 264603"/>
                <a:gd name="connsiteX263" fmla="*/ 73431 w 225355"/>
                <a:gd name="connsiteY263" fmla="*/ 146861 h 264603"/>
                <a:gd name="connsiteX264" fmla="*/ 70899 w 225355"/>
                <a:gd name="connsiteY264" fmla="*/ 143063 h 264603"/>
                <a:gd name="connsiteX265" fmla="*/ 68366 w 225355"/>
                <a:gd name="connsiteY265" fmla="*/ 137999 h 264603"/>
                <a:gd name="connsiteX266" fmla="*/ 68366 w 225355"/>
                <a:gd name="connsiteY266" fmla="*/ 132935 h 264603"/>
                <a:gd name="connsiteX267" fmla="*/ 68366 w 225355"/>
                <a:gd name="connsiteY267" fmla="*/ 130403 h 264603"/>
                <a:gd name="connsiteX268" fmla="*/ 65834 w 225355"/>
                <a:gd name="connsiteY268" fmla="*/ 130403 h 264603"/>
                <a:gd name="connsiteX269" fmla="*/ 65834 w 225355"/>
                <a:gd name="connsiteY269" fmla="*/ 129137 h 264603"/>
                <a:gd name="connsiteX270" fmla="*/ 65834 w 225355"/>
                <a:gd name="connsiteY270" fmla="*/ 124073 h 264603"/>
                <a:gd name="connsiteX271" fmla="*/ 65834 w 225355"/>
                <a:gd name="connsiteY271" fmla="*/ 121540 h 264603"/>
                <a:gd name="connsiteX272" fmla="*/ 63302 w 225355"/>
                <a:gd name="connsiteY272" fmla="*/ 117742 h 264603"/>
                <a:gd name="connsiteX273" fmla="*/ 60770 w 225355"/>
                <a:gd name="connsiteY273" fmla="*/ 110146 h 264603"/>
                <a:gd name="connsiteX274" fmla="*/ 58238 w 225355"/>
                <a:gd name="connsiteY274" fmla="*/ 103816 h 264603"/>
                <a:gd name="connsiteX275" fmla="*/ 56972 w 225355"/>
                <a:gd name="connsiteY275" fmla="*/ 101284 h 264603"/>
                <a:gd name="connsiteX276" fmla="*/ 51908 w 225355"/>
                <a:gd name="connsiteY276" fmla="*/ 93688 h 264603"/>
                <a:gd name="connsiteX277" fmla="*/ 51908 w 225355"/>
                <a:gd name="connsiteY277" fmla="*/ 91155 h 264603"/>
                <a:gd name="connsiteX278" fmla="*/ 49376 w 225355"/>
                <a:gd name="connsiteY278" fmla="*/ 91155 h 264603"/>
                <a:gd name="connsiteX279" fmla="*/ 46844 w 225355"/>
                <a:gd name="connsiteY279" fmla="*/ 84825 h 264603"/>
                <a:gd name="connsiteX280" fmla="*/ 46844 w 225355"/>
                <a:gd name="connsiteY280" fmla="*/ 82293 h 264603"/>
                <a:gd name="connsiteX281" fmla="*/ 44312 w 225355"/>
                <a:gd name="connsiteY281" fmla="*/ 82293 h 264603"/>
                <a:gd name="connsiteX282" fmla="*/ 41780 w 225355"/>
                <a:gd name="connsiteY282" fmla="*/ 82293 h 264603"/>
                <a:gd name="connsiteX283" fmla="*/ 41780 w 225355"/>
                <a:gd name="connsiteY283" fmla="*/ 79761 h 264603"/>
                <a:gd name="connsiteX284" fmla="*/ 35449 w 225355"/>
                <a:gd name="connsiteY284" fmla="*/ 75963 h 264603"/>
                <a:gd name="connsiteX285" fmla="*/ 35449 w 225355"/>
                <a:gd name="connsiteY285" fmla="*/ 73431 h 264603"/>
                <a:gd name="connsiteX286" fmla="*/ 32917 w 225355"/>
                <a:gd name="connsiteY286" fmla="*/ 73431 h 264603"/>
                <a:gd name="connsiteX287" fmla="*/ 30385 w 225355"/>
                <a:gd name="connsiteY287" fmla="*/ 68367 h 264603"/>
                <a:gd name="connsiteX288" fmla="*/ 27853 w 225355"/>
                <a:gd name="connsiteY288" fmla="*/ 65834 h 264603"/>
                <a:gd name="connsiteX289" fmla="*/ 25321 w 225355"/>
                <a:gd name="connsiteY289" fmla="*/ 65834 h 264603"/>
                <a:gd name="connsiteX290" fmla="*/ 20257 w 225355"/>
                <a:gd name="connsiteY290" fmla="*/ 62036 h 264603"/>
                <a:gd name="connsiteX291" fmla="*/ 20257 w 225355"/>
                <a:gd name="connsiteY291" fmla="*/ 59504 h 264603"/>
                <a:gd name="connsiteX292" fmla="*/ 18991 w 225355"/>
                <a:gd name="connsiteY292" fmla="*/ 56972 h 264603"/>
                <a:gd name="connsiteX293" fmla="*/ 18991 w 225355"/>
                <a:gd name="connsiteY293" fmla="*/ 54440 h 264603"/>
                <a:gd name="connsiteX294" fmla="*/ 18991 w 225355"/>
                <a:gd name="connsiteY294" fmla="*/ 51908 h 264603"/>
                <a:gd name="connsiteX295" fmla="*/ 16459 w 225355"/>
                <a:gd name="connsiteY295" fmla="*/ 51908 h 264603"/>
                <a:gd name="connsiteX296" fmla="*/ 16459 w 225355"/>
                <a:gd name="connsiteY296" fmla="*/ 50642 h 264603"/>
                <a:gd name="connsiteX297" fmla="*/ 13927 w 225355"/>
                <a:gd name="connsiteY297" fmla="*/ 50642 h 264603"/>
                <a:gd name="connsiteX298" fmla="*/ 13927 w 225355"/>
                <a:gd name="connsiteY298" fmla="*/ 48110 h 264603"/>
                <a:gd name="connsiteX299" fmla="*/ 13927 w 225355"/>
                <a:gd name="connsiteY299" fmla="*/ 45578 h 264603"/>
                <a:gd name="connsiteX300" fmla="*/ 8862 w 225355"/>
                <a:gd name="connsiteY300" fmla="*/ 39247 h 264603"/>
                <a:gd name="connsiteX301" fmla="*/ 8862 w 225355"/>
                <a:gd name="connsiteY301" fmla="*/ 36716 h 264603"/>
                <a:gd name="connsiteX302" fmla="*/ 6330 w 225355"/>
                <a:gd name="connsiteY302" fmla="*/ 34183 h 264603"/>
                <a:gd name="connsiteX303" fmla="*/ 6330 w 225355"/>
                <a:gd name="connsiteY303" fmla="*/ 31651 h 264603"/>
                <a:gd name="connsiteX304" fmla="*/ 3798 w 225355"/>
                <a:gd name="connsiteY304" fmla="*/ 29119 h 264603"/>
                <a:gd name="connsiteX305" fmla="*/ 3798 w 225355"/>
                <a:gd name="connsiteY305" fmla="*/ 26587 h 264603"/>
                <a:gd name="connsiteX306" fmla="*/ 3798 w 225355"/>
                <a:gd name="connsiteY306" fmla="*/ 20257 h 264603"/>
                <a:gd name="connsiteX307" fmla="*/ 3798 w 225355"/>
                <a:gd name="connsiteY307" fmla="*/ 17725 h 264603"/>
                <a:gd name="connsiteX308" fmla="*/ 1266 w 225355"/>
                <a:gd name="connsiteY308" fmla="*/ 17725 h 264603"/>
                <a:gd name="connsiteX309" fmla="*/ 0 w 225355"/>
                <a:gd name="connsiteY309" fmla="*/ 13927 h 264603"/>
                <a:gd name="connsiteX310" fmla="*/ 0 w 225355"/>
                <a:gd name="connsiteY310" fmla="*/ 11395 h 264603"/>
                <a:gd name="connsiteX311" fmla="*/ 0 w 225355"/>
                <a:gd name="connsiteY311" fmla="*/ 8862 h 264603"/>
                <a:gd name="connsiteX312" fmla="*/ 0 w 225355"/>
                <a:gd name="connsiteY312" fmla="*/ 6330 h 264603"/>
                <a:gd name="connsiteX313" fmla="*/ 1266 w 225355"/>
                <a:gd name="connsiteY313" fmla="*/ 3798 h 264603"/>
                <a:gd name="connsiteX314" fmla="*/ 0 w 225355"/>
                <a:gd name="connsiteY314" fmla="*/ 1266 h 26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225355" h="264603">
                  <a:moveTo>
                    <a:pt x="0" y="0"/>
                  </a:moveTo>
                  <a:lnTo>
                    <a:pt x="6330" y="1266"/>
                  </a:lnTo>
                  <a:lnTo>
                    <a:pt x="11394" y="1266"/>
                  </a:lnTo>
                  <a:lnTo>
                    <a:pt x="20257" y="3798"/>
                  </a:lnTo>
                  <a:lnTo>
                    <a:pt x="22789" y="3798"/>
                  </a:lnTo>
                  <a:lnTo>
                    <a:pt x="25321" y="3798"/>
                  </a:lnTo>
                  <a:lnTo>
                    <a:pt x="25321" y="6330"/>
                  </a:lnTo>
                  <a:lnTo>
                    <a:pt x="27853" y="6330"/>
                  </a:lnTo>
                  <a:lnTo>
                    <a:pt x="27853" y="8862"/>
                  </a:lnTo>
                  <a:lnTo>
                    <a:pt x="30385" y="11395"/>
                  </a:lnTo>
                  <a:lnTo>
                    <a:pt x="30385" y="13927"/>
                  </a:lnTo>
                  <a:lnTo>
                    <a:pt x="30385" y="15193"/>
                  </a:lnTo>
                  <a:lnTo>
                    <a:pt x="32917" y="15193"/>
                  </a:lnTo>
                  <a:lnTo>
                    <a:pt x="32917" y="17725"/>
                  </a:lnTo>
                  <a:lnTo>
                    <a:pt x="32917" y="20257"/>
                  </a:lnTo>
                  <a:lnTo>
                    <a:pt x="35449" y="20257"/>
                  </a:lnTo>
                  <a:lnTo>
                    <a:pt x="35449" y="22789"/>
                  </a:lnTo>
                  <a:lnTo>
                    <a:pt x="35449" y="25321"/>
                  </a:lnTo>
                  <a:lnTo>
                    <a:pt x="37981" y="25321"/>
                  </a:lnTo>
                  <a:lnTo>
                    <a:pt x="37981" y="26587"/>
                  </a:lnTo>
                  <a:lnTo>
                    <a:pt x="37981" y="29119"/>
                  </a:lnTo>
                  <a:lnTo>
                    <a:pt x="39247" y="29119"/>
                  </a:lnTo>
                  <a:lnTo>
                    <a:pt x="39247" y="31651"/>
                  </a:lnTo>
                  <a:lnTo>
                    <a:pt x="39247" y="34183"/>
                  </a:lnTo>
                  <a:lnTo>
                    <a:pt x="41780" y="34183"/>
                  </a:lnTo>
                  <a:lnTo>
                    <a:pt x="41780" y="36716"/>
                  </a:lnTo>
                  <a:lnTo>
                    <a:pt x="44312" y="39247"/>
                  </a:lnTo>
                  <a:lnTo>
                    <a:pt x="44312" y="40514"/>
                  </a:lnTo>
                  <a:lnTo>
                    <a:pt x="46844" y="43046"/>
                  </a:lnTo>
                  <a:lnTo>
                    <a:pt x="46844" y="45578"/>
                  </a:lnTo>
                  <a:lnTo>
                    <a:pt x="49376" y="45578"/>
                  </a:lnTo>
                  <a:lnTo>
                    <a:pt x="49376" y="48110"/>
                  </a:lnTo>
                  <a:lnTo>
                    <a:pt x="51908" y="50642"/>
                  </a:lnTo>
                  <a:lnTo>
                    <a:pt x="51908" y="51908"/>
                  </a:lnTo>
                  <a:lnTo>
                    <a:pt x="54440" y="51908"/>
                  </a:lnTo>
                  <a:lnTo>
                    <a:pt x="54440" y="54440"/>
                  </a:lnTo>
                  <a:lnTo>
                    <a:pt x="56972" y="56972"/>
                  </a:lnTo>
                  <a:lnTo>
                    <a:pt x="56972" y="59504"/>
                  </a:lnTo>
                  <a:lnTo>
                    <a:pt x="58238" y="59504"/>
                  </a:lnTo>
                  <a:lnTo>
                    <a:pt x="58238" y="62036"/>
                  </a:lnTo>
                  <a:lnTo>
                    <a:pt x="60770" y="62036"/>
                  </a:lnTo>
                  <a:lnTo>
                    <a:pt x="60770" y="64568"/>
                  </a:lnTo>
                  <a:lnTo>
                    <a:pt x="63302" y="64568"/>
                  </a:lnTo>
                  <a:lnTo>
                    <a:pt x="63302" y="65834"/>
                  </a:lnTo>
                  <a:lnTo>
                    <a:pt x="63302" y="68367"/>
                  </a:lnTo>
                  <a:lnTo>
                    <a:pt x="65834" y="68367"/>
                  </a:lnTo>
                  <a:lnTo>
                    <a:pt x="65834" y="70899"/>
                  </a:lnTo>
                  <a:lnTo>
                    <a:pt x="68366" y="70899"/>
                  </a:lnTo>
                  <a:lnTo>
                    <a:pt x="68366" y="73431"/>
                  </a:lnTo>
                  <a:lnTo>
                    <a:pt x="68366" y="75963"/>
                  </a:lnTo>
                  <a:lnTo>
                    <a:pt x="70899" y="75963"/>
                  </a:lnTo>
                  <a:lnTo>
                    <a:pt x="70899" y="78495"/>
                  </a:lnTo>
                  <a:lnTo>
                    <a:pt x="73431" y="79761"/>
                  </a:lnTo>
                  <a:lnTo>
                    <a:pt x="73431" y="82293"/>
                  </a:lnTo>
                  <a:lnTo>
                    <a:pt x="75963" y="82293"/>
                  </a:lnTo>
                  <a:lnTo>
                    <a:pt x="75963" y="84825"/>
                  </a:lnTo>
                  <a:lnTo>
                    <a:pt x="75963" y="87357"/>
                  </a:lnTo>
                  <a:lnTo>
                    <a:pt x="77229" y="87357"/>
                  </a:lnTo>
                  <a:lnTo>
                    <a:pt x="77229" y="89889"/>
                  </a:lnTo>
                  <a:lnTo>
                    <a:pt x="79761" y="89889"/>
                  </a:lnTo>
                  <a:lnTo>
                    <a:pt x="79761" y="91155"/>
                  </a:lnTo>
                  <a:lnTo>
                    <a:pt x="82293" y="91155"/>
                  </a:lnTo>
                  <a:lnTo>
                    <a:pt x="82293" y="93688"/>
                  </a:lnTo>
                  <a:lnTo>
                    <a:pt x="84825" y="93688"/>
                  </a:lnTo>
                  <a:lnTo>
                    <a:pt x="87357" y="93688"/>
                  </a:lnTo>
                  <a:lnTo>
                    <a:pt x="89889" y="93688"/>
                  </a:lnTo>
                  <a:lnTo>
                    <a:pt x="92421" y="96219"/>
                  </a:lnTo>
                  <a:lnTo>
                    <a:pt x="94953" y="96219"/>
                  </a:lnTo>
                  <a:lnTo>
                    <a:pt x="96219" y="96219"/>
                  </a:lnTo>
                  <a:lnTo>
                    <a:pt x="96219" y="98752"/>
                  </a:lnTo>
                  <a:lnTo>
                    <a:pt x="98752" y="98752"/>
                  </a:lnTo>
                  <a:lnTo>
                    <a:pt x="101283" y="98752"/>
                  </a:lnTo>
                  <a:lnTo>
                    <a:pt x="103816" y="101284"/>
                  </a:lnTo>
                  <a:lnTo>
                    <a:pt x="106348" y="103816"/>
                  </a:lnTo>
                  <a:lnTo>
                    <a:pt x="106348" y="105082"/>
                  </a:lnTo>
                  <a:lnTo>
                    <a:pt x="106348" y="107614"/>
                  </a:lnTo>
                  <a:lnTo>
                    <a:pt x="103816" y="107614"/>
                  </a:lnTo>
                  <a:lnTo>
                    <a:pt x="103816" y="110146"/>
                  </a:lnTo>
                  <a:lnTo>
                    <a:pt x="103816" y="112678"/>
                  </a:lnTo>
                  <a:lnTo>
                    <a:pt x="103816" y="115210"/>
                  </a:lnTo>
                  <a:lnTo>
                    <a:pt x="103816" y="117742"/>
                  </a:lnTo>
                  <a:lnTo>
                    <a:pt x="103816" y="119008"/>
                  </a:lnTo>
                  <a:lnTo>
                    <a:pt x="103816" y="121540"/>
                  </a:lnTo>
                  <a:lnTo>
                    <a:pt x="106348" y="121540"/>
                  </a:lnTo>
                  <a:lnTo>
                    <a:pt x="106348" y="124073"/>
                  </a:lnTo>
                  <a:lnTo>
                    <a:pt x="108880" y="124073"/>
                  </a:lnTo>
                  <a:lnTo>
                    <a:pt x="108880" y="126604"/>
                  </a:lnTo>
                  <a:lnTo>
                    <a:pt x="108880" y="129137"/>
                  </a:lnTo>
                  <a:lnTo>
                    <a:pt x="111412" y="129137"/>
                  </a:lnTo>
                  <a:lnTo>
                    <a:pt x="108880" y="130403"/>
                  </a:lnTo>
                  <a:lnTo>
                    <a:pt x="108880" y="132935"/>
                  </a:lnTo>
                  <a:lnTo>
                    <a:pt x="108880" y="135467"/>
                  </a:lnTo>
                  <a:lnTo>
                    <a:pt x="108880" y="137999"/>
                  </a:lnTo>
                  <a:lnTo>
                    <a:pt x="108880" y="140531"/>
                  </a:lnTo>
                  <a:lnTo>
                    <a:pt x="108880" y="143063"/>
                  </a:lnTo>
                  <a:lnTo>
                    <a:pt x="108880" y="144329"/>
                  </a:lnTo>
                  <a:lnTo>
                    <a:pt x="108880" y="146861"/>
                  </a:lnTo>
                  <a:lnTo>
                    <a:pt x="111412" y="149393"/>
                  </a:lnTo>
                  <a:lnTo>
                    <a:pt x="112678" y="149393"/>
                  </a:lnTo>
                  <a:lnTo>
                    <a:pt x="112678" y="151925"/>
                  </a:lnTo>
                  <a:lnTo>
                    <a:pt x="115210" y="151925"/>
                  </a:lnTo>
                  <a:lnTo>
                    <a:pt x="117742" y="151925"/>
                  </a:lnTo>
                  <a:lnTo>
                    <a:pt x="117742" y="154457"/>
                  </a:lnTo>
                  <a:lnTo>
                    <a:pt x="120274" y="154457"/>
                  </a:lnTo>
                  <a:lnTo>
                    <a:pt x="122806" y="156990"/>
                  </a:lnTo>
                  <a:lnTo>
                    <a:pt x="125338" y="156990"/>
                  </a:lnTo>
                  <a:lnTo>
                    <a:pt x="127870" y="156990"/>
                  </a:lnTo>
                  <a:lnTo>
                    <a:pt x="130403" y="156990"/>
                  </a:lnTo>
                  <a:lnTo>
                    <a:pt x="131668" y="156990"/>
                  </a:lnTo>
                  <a:lnTo>
                    <a:pt x="134201" y="156990"/>
                  </a:lnTo>
                  <a:lnTo>
                    <a:pt x="134201" y="154457"/>
                  </a:lnTo>
                  <a:lnTo>
                    <a:pt x="136733" y="154457"/>
                  </a:lnTo>
                  <a:lnTo>
                    <a:pt x="136733" y="151925"/>
                  </a:lnTo>
                  <a:lnTo>
                    <a:pt x="139265" y="151925"/>
                  </a:lnTo>
                  <a:lnTo>
                    <a:pt x="141797" y="151925"/>
                  </a:lnTo>
                  <a:lnTo>
                    <a:pt x="144329" y="151925"/>
                  </a:lnTo>
                  <a:lnTo>
                    <a:pt x="146861" y="151925"/>
                  </a:lnTo>
                  <a:lnTo>
                    <a:pt x="146861" y="154457"/>
                  </a:lnTo>
                  <a:lnTo>
                    <a:pt x="149393" y="154457"/>
                  </a:lnTo>
                  <a:lnTo>
                    <a:pt x="150659" y="154457"/>
                  </a:lnTo>
                  <a:lnTo>
                    <a:pt x="150659" y="156990"/>
                  </a:lnTo>
                  <a:lnTo>
                    <a:pt x="153191" y="156990"/>
                  </a:lnTo>
                  <a:lnTo>
                    <a:pt x="153191" y="158255"/>
                  </a:lnTo>
                  <a:lnTo>
                    <a:pt x="155724" y="158255"/>
                  </a:lnTo>
                  <a:lnTo>
                    <a:pt x="155724" y="160788"/>
                  </a:lnTo>
                  <a:lnTo>
                    <a:pt x="158255" y="163320"/>
                  </a:lnTo>
                  <a:lnTo>
                    <a:pt x="158255" y="165852"/>
                  </a:lnTo>
                  <a:lnTo>
                    <a:pt x="158255" y="168384"/>
                  </a:lnTo>
                  <a:lnTo>
                    <a:pt x="158255" y="169650"/>
                  </a:lnTo>
                  <a:lnTo>
                    <a:pt x="158255" y="172182"/>
                  </a:lnTo>
                  <a:lnTo>
                    <a:pt x="160788" y="172182"/>
                  </a:lnTo>
                  <a:lnTo>
                    <a:pt x="160788" y="174714"/>
                  </a:lnTo>
                  <a:lnTo>
                    <a:pt x="163320" y="174714"/>
                  </a:lnTo>
                  <a:lnTo>
                    <a:pt x="163320" y="177246"/>
                  </a:lnTo>
                  <a:lnTo>
                    <a:pt x="163320" y="179778"/>
                  </a:lnTo>
                  <a:lnTo>
                    <a:pt x="163320" y="182311"/>
                  </a:lnTo>
                  <a:lnTo>
                    <a:pt x="163320" y="183576"/>
                  </a:lnTo>
                  <a:lnTo>
                    <a:pt x="165852" y="183576"/>
                  </a:lnTo>
                  <a:lnTo>
                    <a:pt x="165852" y="186109"/>
                  </a:lnTo>
                  <a:lnTo>
                    <a:pt x="165852" y="188641"/>
                  </a:lnTo>
                  <a:lnTo>
                    <a:pt x="168384" y="188641"/>
                  </a:lnTo>
                  <a:lnTo>
                    <a:pt x="168384" y="191173"/>
                  </a:lnTo>
                  <a:lnTo>
                    <a:pt x="168384" y="193705"/>
                  </a:lnTo>
                  <a:lnTo>
                    <a:pt x="169650" y="193705"/>
                  </a:lnTo>
                  <a:lnTo>
                    <a:pt x="169650" y="196237"/>
                  </a:lnTo>
                  <a:lnTo>
                    <a:pt x="172182" y="196237"/>
                  </a:lnTo>
                  <a:lnTo>
                    <a:pt x="172182" y="197503"/>
                  </a:lnTo>
                  <a:lnTo>
                    <a:pt x="174714" y="197503"/>
                  </a:lnTo>
                  <a:lnTo>
                    <a:pt x="174714" y="200035"/>
                  </a:lnTo>
                  <a:lnTo>
                    <a:pt x="177246" y="200035"/>
                  </a:lnTo>
                  <a:lnTo>
                    <a:pt x="177246" y="202567"/>
                  </a:lnTo>
                  <a:lnTo>
                    <a:pt x="179778" y="202567"/>
                  </a:lnTo>
                  <a:lnTo>
                    <a:pt x="182310" y="202567"/>
                  </a:lnTo>
                  <a:lnTo>
                    <a:pt x="182310" y="205099"/>
                  </a:lnTo>
                  <a:lnTo>
                    <a:pt x="184842" y="205099"/>
                  </a:lnTo>
                  <a:lnTo>
                    <a:pt x="187375" y="205099"/>
                  </a:lnTo>
                  <a:lnTo>
                    <a:pt x="187375" y="207631"/>
                  </a:lnTo>
                  <a:lnTo>
                    <a:pt x="188640" y="207631"/>
                  </a:lnTo>
                  <a:lnTo>
                    <a:pt x="191173" y="207631"/>
                  </a:lnTo>
                  <a:lnTo>
                    <a:pt x="191173" y="208897"/>
                  </a:lnTo>
                  <a:lnTo>
                    <a:pt x="193705" y="208897"/>
                  </a:lnTo>
                  <a:lnTo>
                    <a:pt x="196237" y="208897"/>
                  </a:lnTo>
                  <a:lnTo>
                    <a:pt x="196237" y="211429"/>
                  </a:lnTo>
                  <a:lnTo>
                    <a:pt x="198769" y="211429"/>
                  </a:lnTo>
                  <a:lnTo>
                    <a:pt x="201301" y="211429"/>
                  </a:lnTo>
                  <a:lnTo>
                    <a:pt x="203833" y="211429"/>
                  </a:lnTo>
                  <a:lnTo>
                    <a:pt x="206365" y="211429"/>
                  </a:lnTo>
                  <a:lnTo>
                    <a:pt x="207631" y="211429"/>
                  </a:lnTo>
                  <a:lnTo>
                    <a:pt x="210163" y="211429"/>
                  </a:lnTo>
                  <a:lnTo>
                    <a:pt x="212696" y="211429"/>
                  </a:lnTo>
                  <a:lnTo>
                    <a:pt x="215228" y="211429"/>
                  </a:lnTo>
                  <a:lnTo>
                    <a:pt x="217759" y="211429"/>
                  </a:lnTo>
                  <a:lnTo>
                    <a:pt x="220292" y="211429"/>
                  </a:lnTo>
                  <a:lnTo>
                    <a:pt x="222824" y="211429"/>
                  </a:lnTo>
                  <a:lnTo>
                    <a:pt x="222824" y="213962"/>
                  </a:lnTo>
                  <a:lnTo>
                    <a:pt x="225356" y="213962"/>
                  </a:lnTo>
                  <a:lnTo>
                    <a:pt x="225356" y="216494"/>
                  </a:lnTo>
                  <a:lnTo>
                    <a:pt x="225356" y="219026"/>
                  </a:lnTo>
                  <a:lnTo>
                    <a:pt x="225356" y="221558"/>
                  </a:lnTo>
                  <a:lnTo>
                    <a:pt x="222824" y="221558"/>
                  </a:lnTo>
                  <a:lnTo>
                    <a:pt x="220292" y="221558"/>
                  </a:lnTo>
                  <a:lnTo>
                    <a:pt x="217759" y="221558"/>
                  </a:lnTo>
                  <a:lnTo>
                    <a:pt x="215228" y="221558"/>
                  </a:lnTo>
                  <a:lnTo>
                    <a:pt x="210163" y="227888"/>
                  </a:lnTo>
                  <a:lnTo>
                    <a:pt x="207631" y="235484"/>
                  </a:lnTo>
                  <a:lnTo>
                    <a:pt x="210163" y="241814"/>
                  </a:lnTo>
                  <a:lnTo>
                    <a:pt x="215228" y="248145"/>
                  </a:lnTo>
                  <a:lnTo>
                    <a:pt x="217759" y="250677"/>
                  </a:lnTo>
                  <a:lnTo>
                    <a:pt x="217759" y="253209"/>
                  </a:lnTo>
                  <a:lnTo>
                    <a:pt x="201301" y="255741"/>
                  </a:lnTo>
                  <a:lnTo>
                    <a:pt x="191173" y="236750"/>
                  </a:lnTo>
                  <a:lnTo>
                    <a:pt x="188640" y="236750"/>
                  </a:lnTo>
                  <a:lnTo>
                    <a:pt x="188640" y="235484"/>
                  </a:lnTo>
                  <a:lnTo>
                    <a:pt x="184842" y="227888"/>
                  </a:lnTo>
                  <a:lnTo>
                    <a:pt x="182310" y="225356"/>
                  </a:lnTo>
                  <a:lnTo>
                    <a:pt x="182310" y="222824"/>
                  </a:lnTo>
                  <a:lnTo>
                    <a:pt x="179778" y="222824"/>
                  </a:lnTo>
                  <a:lnTo>
                    <a:pt x="179778" y="221558"/>
                  </a:lnTo>
                  <a:lnTo>
                    <a:pt x="177246" y="221558"/>
                  </a:lnTo>
                  <a:lnTo>
                    <a:pt x="174714" y="221558"/>
                  </a:lnTo>
                  <a:lnTo>
                    <a:pt x="174714" y="219026"/>
                  </a:lnTo>
                  <a:lnTo>
                    <a:pt x="172182" y="219026"/>
                  </a:lnTo>
                  <a:lnTo>
                    <a:pt x="172182" y="221558"/>
                  </a:lnTo>
                  <a:lnTo>
                    <a:pt x="169650" y="221558"/>
                  </a:lnTo>
                  <a:lnTo>
                    <a:pt x="168384" y="221558"/>
                  </a:lnTo>
                  <a:lnTo>
                    <a:pt x="168384" y="222824"/>
                  </a:lnTo>
                  <a:lnTo>
                    <a:pt x="168384" y="225356"/>
                  </a:lnTo>
                  <a:lnTo>
                    <a:pt x="168384" y="227888"/>
                  </a:lnTo>
                  <a:lnTo>
                    <a:pt x="168384" y="230420"/>
                  </a:lnTo>
                  <a:lnTo>
                    <a:pt x="169650" y="239283"/>
                  </a:lnTo>
                  <a:lnTo>
                    <a:pt x="169650" y="241814"/>
                  </a:lnTo>
                  <a:lnTo>
                    <a:pt x="172182" y="241814"/>
                  </a:lnTo>
                  <a:lnTo>
                    <a:pt x="172182" y="244347"/>
                  </a:lnTo>
                  <a:lnTo>
                    <a:pt x="172182" y="246879"/>
                  </a:lnTo>
                  <a:lnTo>
                    <a:pt x="172182" y="248145"/>
                  </a:lnTo>
                  <a:lnTo>
                    <a:pt x="174714" y="248145"/>
                  </a:lnTo>
                  <a:lnTo>
                    <a:pt x="174714" y="255741"/>
                  </a:lnTo>
                  <a:lnTo>
                    <a:pt x="174714" y="262071"/>
                  </a:lnTo>
                  <a:lnTo>
                    <a:pt x="169650" y="264603"/>
                  </a:lnTo>
                  <a:lnTo>
                    <a:pt x="163320" y="262071"/>
                  </a:lnTo>
                  <a:lnTo>
                    <a:pt x="155724" y="258273"/>
                  </a:lnTo>
                  <a:lnTo>
                    <a:pt x="146861" y="236750"/>
                  </a:lnTo>
                  <a:lnTo>
                    <a:pt x="146861" y="235484"/>
                  </a:lnTo>
                  <a:lnTo>
                    <a:pt x="146861" y="232952"/>
                  </a:lnTo>
                  <a:lnTo>
                    <a:pt x="146861" y="230420"/>
                  </a:lnTo>
                  <a:lnTo>
                    <a:pt x="144329" y="230420"/>
                  </a:lnTo>
                  <a:lnTo>
                    <a:pt x="144329" y="227888"/>
                  </a:lnTo>
                  <a:lnTo>
                    <a:pt x="144329" y="225356"/>
                  </a:lnTo>
                  <a:lnTo>
                    <a:pt x="144329" y="222824"/>
                  </a:lnTo>
                  <a:lnTo>
                    <a:pt x="141797" y="221558"/>
                  </a:lnTo>
                  <a:lnTo>
                    <a:pt x="141797" y="219026"/>
                  </a:lnTo>
                  <a:lnTo>
                    <a:pt x="141797" y="216494"/>
                  </a:lnTo>
                  <a:lnTo>
                    <a:pt x="141797" y="213962"/>
                  </a:lnTo>
                  <a:lnTo>
                    <a:pt x="141797" y="211429"/>
                  </a:lnTo>
                  <a:lnTo>
                    <a:pt x="141797" y="208897"/>
                  </a:lnTo>
                  <a:lnTo>
                    <a:pt x="139265" y="208897"/>
                  </a:lnTo>
                  <a:lnTo>
                    <a:pt x="139265" y="207631"/>
                  </a:lnTo>
                  <a:lnTo>
                    <a:pt x="139265" y="205099"/>
                  </a:lnTo>
                  <a:lnTo>
                    <a:pt x="139265" y="202567"/>
                  </a:lnTo>
                  <a:lnTo>
                    <a:pt x="139265" y="200035"/>
                  </a:lnTo>
                  <a:lnTo>
                    <a:pt x="139265" y="197503"/>
                  </a:lnTo>
                  <a:lnTo>
                    <a:pt x="130403" y="196237"/>
                  </a:lnTo>
                  <a:lnTo>
                    <a:pt x="108880" y="202567"/>
                  </a:lnTo>
                  <a:lnTo>
                    <a:pt x="106348" y="202567"/>
                  </a:lnTo>
                  <a:lnTo>
                    <a:pt x="106348" y="205099"/>
                  </a:lnTo>
                  <a:lnTo>
                    <a:pt x="103816" y="200035"/>
                  </a:lnTo>
                  <a:lnTo>
                    <a:pt x="103816" y="197503"/>
                  </a:lnTo>
                  <a:lnTo>
                    <a:pt x="101283" y="193705"/>
                  </a:lnTo>
                  <a:lnTo>
                    <a:pt x="98752" y="193705"/>
                  </a:lnTo>
                  <a:lnTo>
                    <a:pt x="98752" y="191173"/>
                  </a:lnTo>
                  <a:lnTo>
                    <a:pt x="94953" y="186109"/>
                  </a:lnTo>
                  <a:lnTo>
                    <a:pt x="92421" y="183576"/>
                  </a:lnTo>
                  <a:lnTo>
                    <a:pt x="89889" y="182311"/>
                  </a:lnTo>
                  <a:lnTo>
                    <a:pt x="89889" y="179778"/>
                  </a:lnTo>
                  <a:lnTo>
                    <a:pt x="89889" y="177246"/>
                  </a:lnTo>
                  <a:lnTo>
                    <a:pt x="87357" y="174714"/>
                  </a:lnTo>
                  <a:lnTo>
                    <a:pt x="84825" y="169650"/>
                  </a:lnTo>
                  <a:lnTo>
                    <a:pt x="79761" y="160788"/>
                  </a:lnTo>
                  <a:lnTo>
                    <a:pt x="77229" y="158255"/>
                  </a:lnTo>
                  <a:lnTo>
                    <a:pt x="77229" y="156990"/>
                  </a:lnTo>
                  <a:lnTo>
                    <a:pt x="75963" y="151925"/>
                  </a:lnTo>
                  <a:lnTo>
                    <a:pt x="73431" y="151925"/>
                  </a:lnTo>
                  <a:lnTo>
                    <a:pt x="73431" y="149393"/>
                  </a:lnTo>
                  <a:lnTo>
                    <a:pt x="73431" y="146861"/>
                  </a:lnTo>
                  <a:lnTo>
                    <a:pt x="70899" y="143063"/>
                  </a:lnTo>
                  <a:lnTo>
                    <a:pt x="68366" y="137999"/>
                  </a:lnTo>
                  <a:lnTo>
                    <a:pt x="68366" y="132935"/>
                  </a:lnTo>
                  <a:lnTo>
                    <a:pt x="68366" y="130403"/>
                  </a:lnTo>
                  <a:lnTo>
                    <a:pt x="65834" y="130403"/>
                  </a:lnTo>
                  <a:lnTo>
                    <a:pt x="65834" y="129137"/>
                  </a:lnTo>
                  <a:lnTo>
                    <a:pt x="65834" y="124073"/>
                  </a:lnTo>
                  <a:lnTo>
                    <a:pt x="65834" y="121540"/>
                  </a:lnTo>
                  <a:lnTo>
                    <a:pt x="63302" y="117742"/>
                  </a:lnTo>
                  <a:lnTo>
                    <a:pt x="60770" y="110146"/>
                  </a:lnTo>
                  <a:lnTo>
                    <a:pt x="58238" y="103816"/>
                  </a:lnTo>
                  <a:lnTo>
                    <a:pt x="56972" y="101284"/>
                  </a:lnTo>
                  <a:lnTo>
                    <a:pt x="51908" y="93688"/>
                  </a:lnTo>
                  <a:lnTo>
                    <a:pt x="51908" y="91155"/>
                  </a:lnTo>
                  <a:lnTo>
                    <a:pt x="49376" y="91155"/>
                  </a:lnTo>
                  <a:lnTo>
                    <a:pt x="46844" y="84825"/>
                  </a:lnTo>
                  <a:lnTo>
                    <a:pt x="46844" y="82293"/>
                  </a:lnTo>
                  <a:lnTo>
                    <a:pt x="44312" y="82293"/>
                  </a:lnTo>
                  <a:lnTo>
                    <a:pt x="41780" y="82293"/>
                  </a:lnTo>
                  <a:lnTo>
                    <a:pt x="41780" y="79761"/>
                  </a:lnTo>
                  <a:lnTo>
                    <a:pt x="35449" y="75963"/>
                  </a:lnTo>
                  <a:lnTo>
                    <a:pt x="35449" y="73431"/>
                  </a:lnTo>
                  <a:lnTo>
                    <a:pt x="32917" y="73431"/>
                  </a:lnTo>
                  <a:lnTo>
                    <a:pt x="30385" y="68367"/>
                  </a:lnTo>
                  <a:lnTo>
                    <a:pt x="27853" y="65834"/>
                  </a:lnTo>
                  <a:lnTo>
                    <a:pt x="25321" y="65834"/>
                  </a:lnTo>
                  <a:lnTo>
                    <a:pt x="20257" y="62036"/>
                  </a:lnTo>
                  <a:lnTo>
                    <a:pt x="20257" y="59504"/>
                  </a:lnTo>
                  <a:lnTo>
                    <a:pt x="18991" y="56972"/>
                  </a:lnTo>
                  <a:lnTo>
                    <a:pt x="18991" y="54440"/>
                  </a:lnTo>
                  <a:lnTo>
                    <a:pt x="18991" y="51908"/>
                  </a:lnTo>
                  <a:lnTo>
                    <a:pt x="16459" y="51908"/>
                  </a:lnTo>
                  <a:lnTo>
                    <a:pt x="16459" y="50642"/>
                  </a:lnTo>
                  <a:lnTo>
                    <a:pt x="13927" y="50642"/>
                  </a:lnTo>
                  <a:lnTo>
                    <a:pt x="13927" y="48110"/>
                  </a:lnTo>
                  <a:lnTo>
                    <a:pt x="13927" y="45578"/>
                  </a:lnTo>
                  <a:lnTo>
                    <a:pt x="8862" y="39247"/>
                  </a:lnTo>
                  <a:lnTo>
                    <a:pt x="8862" y="36716"/>
                  </a:lnTo>
                  <a:lnTo>
                    <a:pt x="6330" y="34183"/>
                  </a:lnTo>
                  <a:lnTo>
                    <a:pt x="6330" y="31651"/>
                  </a:lnTo>
                  <a:lnTo>
                    <a:pt x="3798" y="29119"/>
                  </a:lnTo>
                  <a:lnTo>
                    <a:pt x="3798" y="26587"/>
                  </a:lnTo>
                  <a:lnTo>
                    <a:pt x="3798" y="20257"/>
                  </a:lnTo>
                  <a:lnTo>
                    <a:pt x="3798" y="17725"/>
                  </a:lnTo>
                  <a:lnTo>
                    <a:pt x="1266" y="17725"/>
                  </a:lnTo>
                  <a:lnTo>
                    <a:pt x="0" y="13927"/>
                  </a:lnTo>
                  <a:lnTo>
                    <a:pt x="0" y="11395"/>
                  </a:lnTo>
                  <a:lnTo>
                    <a:pt x="0" y="8862"/>
                  </a:lnTo>
                  <a:lnTo>
                    <a:pt x="0" y="6330"/>
                  </a:lnTo>
                  <a:lnTo>
                    <a:pt x="1266" y="3798"/>
                  </a:lnTo>
                  <a:lnTo>
                    <a:pt x="0" y="1266"/>
                  </a:lnTo>
                  <a:close/>
                </a:path>
              </a:pathLst>
            </a:custGeom>
            <a:solidFill>
              <a:srgbClr val="65C8D0"/>
            </a:solidFill>
            <a:ln w="12660"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EF87EB71-3D1D-4383-85E3-D96DD9355647}"/>
                </a:ext>
              </a:extLst>
            </p:cNvPr>
            <p:cNvSpPr/>
            <p:nvPr/>
          </p:nvSpPr>
          <p:spPr>
            <a:xfrm>
              <a:off x="6396052" y="5526121"/>
              <a:ext cx="263336" cy="115210"/>
            </a:xfrm>
            <a:custGeom>
              <a:avLst/>
              <a:gdLst>
                <a:gd name="connsiteX0" fmla="*/ 125338 w 263336"/>
                <a:gd name="connsiteY0" fmla="*/ 56972 h 115210"/>
                <a:gd name="connsiteX1" fmla="*/ 132935 w 263336"/>
                <a:gd name="connsiteY1" fmla="*/ 59504 h 115210"/>
                <a:gd name="connsiteX2" fmla="*/ 134200 w 263336"/>
                <a:gd name="connsiteY2" fmla="*/ 59504 h 115210"/>
                <a:gd name="connsiteX3" fmla="*/ 134200 w 263336"/>
                <a:gd name="connsiteY3" fmla="*/ 56972 h 115210"/>
                <a:gd name="connsiteX4" fmla="*/ 136733 w 263336"/>
                <a:gd name="connsiteY4" fmla="*/ 56972 h 115210"/>
                <a:gd name="connsiteX5" fmla="*/ 139265 w 263336"/>
                <a:gd name="connsiteY5" fmla="*/ 56972 h 115210"/>
                <a:gd name="connsiteX6" fmla="*/ 141797 w 263336"/>
                <a:gd name="connsiteY6" fmla="*/ 56972 h 115210"/>
                <a:gd name="connsiteX7" fmla="*/ 144329 w 263336"/>
                <a:gd name="connsiteY7" fmla="*/ 56972 h 115210"/>
                <a:gd name="connsiteX8" fmla="*/ 177246 w 263336"/>
                <a:gd name="connsiteY8" fmla="*/ 59504 h 115210"/>
                <a:gd name="connsiteX9" fmla="*/ 182310 w 263336"/>
                <a:gd name="connsiteY9" fmla="*/ 59504 h 115210"/>
                <a:gd name="connsiteX10" fmla="*/ 193705 w 263336"/>
                <a:gd name="connsiteY10" fmla="*/ 62036 h 115210"/>
                <a:gd name="connsiteX11" fmla="*/ 198769 w 263336"/>
                <a:gd name="connsiteY11" fmla="*/ 62036 h 115210"/>
                <a:gd name="connsiteX12" fmla="*/ 201300 w 263336"/>
                <a:gd name="connsiteY12" fmla="*/ 62036 h 115210"/>
                <a:gd name="connsiteX13" fmla="*/ 203833 w 263336"/>
                <a:gd name="connsiteY13" fmla="*/ 62036 h 115210"/>
                <a:gd name="connsiteX14" fmla="*/ 206365 w 263336"/>
                <a:gd name="connsiteY14" fmla="*/ 62036 h 115210"/>
                <a:gd name="connsiteX15" fmla="*/ 208897 w 263336"/>
                <a:gd name="connsiteY15" fmla="*/ 64568 h 115210"/>
                <a:gd name="connsiteX16" fmla="*/ 212695 w 263336"/>
                <a:gd name="connsiteY16" fmla="*/ 64568 h 115210"/>
                <a:gd name="connsiteX17" fmla="*/ 215227 w 263336"/>
                <a:gd name="connsiteY17" fmla="*/ 64568 h 115210"/>
                <a:gd name="connsiteX18" fmla="*/ 220291 w 263336"/>
                <a:gd name="connsiteY18" fmla="*/ 64568 h 115210"/>
                <a:gd name="connsiteX19" fmla="*/ 231686 w 263336"/>
                <a:gd name="connsiteY19" fmla="*/ 64568 h 115210"/>
                <a:gd name="connsiteX20" fmla="*/ 241814 w 263336"/>
                <a:gd name="connsiteY20" fmla="*/ 65834 h 115210"/>
                <a:gd name="connsiteX21" fmla="*/ 248144 w 263336"/>
                <a:gd name="connsiteY21" fmla="*/ 65834 h 115210"/>
                <a:gd name="connsiteX22" fmla="*/ 250676 w 263336"/>
                <a:gd name="connsiteY22" fmla="*/ 68367 h 115210"/>
                <a:gd name="connsiteX23" fmla="*/ 253209 w 263336"/>
                <a:gd name="connsiteY23" fmla="*/ 68367 h 115210"/>
                <a:gd name="connsiteX24" fmla="*/ 253209 w 263336"/>
                <a:gd name="connsiteY24" fmla="*/ 73431 h 115210"/>
                <a:gd name="connsiteX25" fmla="*/ 255741 w 263336"/>
                <a:gd name="connsiteY25" fmla="*/ 75963 h 115210"/>
                <a:gd name="connsiteX26" fmla="*/ 255741 w 263336"/>
                <a:gd name="connsiteY26" fmla="*/ 77229 h 115210"/>
                <a:gd name="connsiteX27" fmla="*/ 258272 w 263336"/>
                <a:gd name="connsiteY27" fmla="*/ 77229 h 115210"/>
                <a:gd name="connsiteX28" fmla="*/ 260805 w 263336"/>
                <a:gd name="connsiteY28" fmla="*/ 77229 h 115210"/>
                <a:gd name="connsiteX29" fmla="*/ 260805 w 263336"/>
                <a:gd name="connsiteY29" fmla="*/ 79761 h 115210"/>
                <a:gd name="connsiteX30" fmla="*/ 260805 w 263336"/>
                <a:gd name="connsiteY30" fmla="*/ 82293 h 115210"/>
                <a:gd name="connsiteX31" fmla="*/ 260805 w 263336"/>
                <a:gd name="connsiteY31" fmla="*/ 84825 h 115210"/>
                <a:gd name="connsiteX32" fmla="*/ 263337 w 263336"/>
                <a:gd name="connsiteY32" fmla="*/ 84825 h 115210"/>
                <a:gd name="connsiteX33" fmla="*/ 263337 w 263336"/>
                <a:gd name="connsiteY33" fmla="*/ 87357 h 115210"/>
                <a:gd name="connsiteX34" fmla="*/ 260805 w 263336"/>
                <a:gd name="connsiteY34" fmla="*/ 87357 h 115210"/>
                <a:gd name="connsiteX35" fmla="*/ 258272 w 263336"/>
                <a:gd name="connsiteY35" fmla="*/ 87357 h 115210"/>
                <a:gd name="connsiteX36" fmla="*/ 253209 w 263336"/>
                <a:gd name="connsiteY36" fmla="*/ 87357 h 115210"/>
                <a:gd name="connsiteX37" fmla="*/ 250676 w 263336"/>
                <a:gd name="connsiteY37" fmla="*/ 87357 h 115210"/>
                <a:gd name="connsiteX38" fmla="*/ 250676 w 263336"/>
                <a:gd name="connsiteY38" fmla="*/ 84825 h 115210"/>
                <a:gd name="connsiteX39" fmla="*/ 248144 w 263336"/>
                <a:gd name="connsiteY39" fmla="*/ 84825 h 115210"/>
                <a:gd name="connsiteX40" fmla="*/ 245612 w 263336"/>
                <a:gd name="connsiteY40" fmla="*/ 84825 h 115210"/>
                <a:gd name="connsiteX41" fmla="*/ 244346 w 263336"/>
                <a:gd name="connsiteY41" fmla="*/ 84825 h 115210"/>
                <a:gd name="connsiteX42" fmla="*/ 241814 w 263336"/>
                <a:gd name="connsiteY42" fmla="*/ 84825 h 115210"/>
                <a:gd name="connsiteX43" fmla="*/ 239282 w 263336"/>
                <a:gd name="connsiteY43" fmla="*/ 84825 h 115210"/>
                <a:gd name="connsiteX44" fmla="*/ 236750 w 263336"/>
                <a:gd name="connsiteY44" fmla="*/ 84825 h 115210"/>
                <a:gd name="connsiteX45" fmla="*/ 236750 w 263336"/>
                <a:gd name="connsiteY45" fmla="*/ 87357 h 115210"/>
                <a:gd name="connsiteX46" fmla="*/ 236750 w 263336"/>
                <a:gd name="connsiteY46" fmla="*/ 89889 h 115210"/>
                <a:gd name="connsiteX47" fmla="*/ 234218 w 263336"/>
                <a:gd name="connsiteY47" fmla="*/ 93688 h 115210"/>
                <a:gd name="connsiteX48" fmla="*/ 231686 w 263336"/>
                <a:gd name="connsiteY48" fmla="*/ 91155 h 115210"/>
                <a:gd name="connsiteX49" fmla="*/ 226621 w 263336"/>
                <a:gd name="connsiteY49" fmla="*/ 91155 h 115210"/>
                <a:gd name="connsiteX50" fmla="*/ 225356 w 263336"/>
                <a:gd name="connsiteY50" fmla="*/ 91155 h 115210"/>
                <a:gd name="connsiteX51" fmla="*/ 222823 w 263336"/>
                <a:gd name="connsiteY51" fmla="*/ 91155 h 115210"/>
                <a:gd name="connsiteX52" fmla="*/ 220291 w 263336"/>
                <a:gd name="connsiteY52" fmla="*/ 91155 h 115210"/>
                <a:gd name="connsiteX53" fmla="*/ 217760 w 263336"/>
                <a:gd name="connsiteY53" fmla="*/ 89889 h 115210"/>
                <a:gd name="connsiteX54" fmla="*/ 208897 w 263336"/>
                <a:gd name="connsiteY54" fmla="*/ 87357 h 115210"/>
                <a:gd name="connsiteX55" fmla="*/ 196237 w 263336"/>
                <a:gd name="connsiteY55" fmla="*/ 84825 h 115210"/>
                <a:gd name="connsiteX56" fmla="*/ 193705 w 263336"/>
                <a:gd name="connsiteY56" fmla="*/ 84825 h 115210"/>
                <a:gd name="connsiteX57" fmla="*/ 191172 w 263336"/>
                <a:gd name="connsiteY57" fmla="*/ 84825 h 115210"/>
                <a:gd name="connsiteX58" fmla="*/ 187374 w 263336"/>
                <a:gd name="connsiteY58" fmla="*/ 87357 h 115210"/>
                <a:gd name="connsiteX59" fmla="*/ 184842 w 263336"/>
                <a:gd name="connsiteY59" fmla="*/ 87357 h 115210"/>
                <a:gd name="connsiteX60" fmla="*/ 184842 w 263336"/>
                <a:gd name="connsiteY60" fmla="*/ 89889 h 115210"/>
                <a:gd name="connsiteX61" fmla="*/ 179778 w 263336"/>
                <a:gd name="connsiteY61" fmla="*/ 89889 h 115210"/>
                <a:gd name="connsiteX62" fmla="*/ 174714 w 263336"/>
                <a:gd name="connsiteY62" fmla="*/ 89889 h 115210"/>
                <a:gd name="connsiteX63" fmla="*/ 170916 w 263336"/>
                <a:gd name="connsiteY63" fmla="*/ 89889 h 115210"/>
                <a:gd name="connsiteX64" fmla="*/ 165851 w 263336"/>
                <a:gd name="connsiteY64" fmla="*/ 87357 h 115210"/>
                <a:gd name="connsiteX65" fmla="*/ 155723 w 263336"/>
                <a:gd name="connsiteY65" fmla="*/ 87357 h 115210"/>
                <a:gd name="connsiteX66" fmla="*/ 153191 w 263336"/>
                <a:gd name="connsiteY66" fmla="*/ 87357 h 115210"/>
                <a:gd name="connsiteX67" fmla="*/ 151925 w 263336"/>
                <a:gd name="connsiteY67" fmla="*/ 87357 h 115210"/>
                <a:gd name="connsiteX68" fmla="*/ 149393 w 263336"/>
                <a:gd name="connsiteY68" fmla="*/ 87357 h 115210"/>
                <a:gd name="connsiteX69" fmla="*/ 144329 w 263336"/>
                <a:gd name="connsiteY69" fmla="*/ 89889 h 115210"/>
                <a:gd name="connsiteX70" fmla="*/ 141797 w 263336"/>
                <a:gd name="connsiteY70" fmla="*/ 89889 h 115210"/>
                <a:gd name="connsiteX71" fmla="*/ 141797 w 263336"/>
                <a:gd name="connsiteY71" fmla="*/ 91155 h 115210"/>
                <a:gd name="connsiteX72" fmla="*/ 136733 w 263336"/>
                <a:gd name="connsiteY72" fmla="*/ 93688 h 115210"/>
                <a:gd name="connsiteX73" fmla="*/ 134200 w 263336"/>
                <a:gd name="connsiteY73" fmla="*/ 96219 h 115210"/>
                <a:gd name="connsiteX74" fmla="*/ 134200 w 263336"/>
                <a:gd name="connsiteY74" fmla="*/ 98752 h 115210"/>
                <a:gd name="connsiteX75" fmla="*/ 132935 w 263336"/>
                <a:gd name="connsiteY75" fmla="*/ 98752 h 115210"/>
                <a:gd name="connsiteX76" fmla="*/ 130402 w 263336"/>
                <a:gd name="connsiteY76" fmla="*/ 101284 h 115210"/>
                <a:gd name="connsiteX77" fmla="*/ 127870 w 263336"/>
                <a:gd name="connsiteY77" fmla="*/ 101284 h 115210"/>
                <a:gd name="connsiteX78" fmla="*/ 127870 w 263336"/>
                <a:gd name="connsiteY78" fmla="*/ 98752 h 115210"/>
                <a:gd name="connsiteX79" fmla="*/ 125338 w 263336"/>
                <a:gd name="connsiteY79" fmla="*/ 98752 h 115210"/>
                <a:gd name="connsiteX80" fmla="*/ 122806 w 263336"/>
                <a:gd name="connsiteY80" fmla="*/ 98752 h 115210"/>
                <a:gd name="connsiteX81" fmla="*/ 120274 w 263336"/>
                <a:gd name="connsiteY81" fmla="*/ 98752 h 115210"/>
                <a:gd name="connsiteX82" fmla="*/ 117742 w 263336"/>
                <a:gd name="connsiteY82" fmla="*/ 98752 h 115210"/>
                <a:gd name="connsiteX83" fmla="*/ 117742 w 263336"/>
                <a:gd name="connsiteY83" fmla="*/ 101284 h 115210"/>
                <a:gd name="connsiteX84" fmla="*/ 115210 w 263336"/>
                <a:gd name="connsiteY84" fmla="*/ 101284 h 115210"/>
                <a:gd name="connsiteX85" fmla="*/ 113944 w 263336"/>
                <a:gd name="connsiteY85" fmla="*/ 101284 h 115210"/>
                <a:gd name="connsiteX86" fmla="*/ 111412 w 263336"/>
                <a:gd name="connsiteY86" fmla="*/ 101284 h 115210"/>
                <a:gd name="connsiteX87" fmla="*/ 108879 w 263336"/>
                <a:gd name="connsiteY87" fmla="*/ 98752 h 115210"/>
                <a:gd name="connsiteX88" fmla="*/ 106347 w 263336"/>
                <a:gd name="connsiteY88" fmla="*/ 98752 h 115210"/>
                <a:gd name="connsiteX89" fmla="*/ 103816 w 263336"/>
                <a:gd name="connsiteY89" fmla="*/ 98752 h 115210"/>
                <a:gd name="connsiteX90" fmla="*/ 101283 w 263336"/>
                <a:gd name="connsiteY90" fmla="*/ 98752 h 115210"/>
                <a:gd name="connsiteX91" fmla="*/ 98751 w 263336"/>
                <a:gd name="connsiteY91" fmla="*/ 101284 h 115210"/>
                <a:gd name="connsiteX92" fmla="*/ 98751 w 263336"/>
                <a:gd name="connsiteY92" fmla="*/ 103816 h 115210"/>
                <a:gd name="connsiteX93" fmla="*/ 96219 w 263336"/>
                <a:gd name="connsiteY93" fmla="*/ 101284 h 115210"/>
                <a:gd name="connsiteX94" fmla="*/ 94953 w 263336"/>
                <a:gd name="connsiteY94" fmla="*/ 101284 h 115210"/>
                <a:gd name="connsiteX95" fmla="*/ 92421 w 263336"/>
                <a:gd name="connsiteY95" fmla="*/ 101284 h 115210"/>
                <a:gd name="connsiteX96" fmla="*/ 89889 w 263336"/>
                <a:gd name="connsiteY96" fmla="*/ 101284 h 115210"/>
                <a:gd name="connsiteX97" fmla="*/ 89889 w 263336"/>
                <a:gd name="connsiteY97" fmla="*/ 103816 h 115210"/>
                <a:gd name="connsiteX98" fmla="*/ 87357 w 263336"/>
                <a:gd name="connsiteY98" fmla="*/ 103816 h 115210"/>
                <a:gd name="connsiteX99" fmla="*/ 84825 w 263336"/>
                <a:gd name="connsiteY99" fmla="*/ 103816 h 115210"/>
                <a:gd name="connsiteX100" fmla="*/ 84825 w 263336"/>
                <a:gd name="connsiteY100" fmla="*/ 105082 h 115210"/>
                <a:gd name="connsiteX101" fmla="*/ 79761 w 263336"/>
                <a:gd name="connsiteY101" fmla="*/ 110146 h 115210"/>
                <a:gd name="connsiteX102" fmla="*/ 77228 w 263336"/>
                <a:gd name="connsiteY102" fmla="*/ 110146 h 115210"/>
                <a:gd name="connsiteX103" fmla="*/ 75963 w 263336"/>
                <a:gd name="connsiteY103" fmla="*/ 110146 h 115210"/>
                <a:gd name="connsiteX104" fmla="*/ 75963 w 263336"/>
                <a:gd name="connsiteY104" fmla="*/ 112678 h 115210"/>
                <a:gd name="connsiteX105" fmla="*/ 73430 w 263336"/>
                <a:gd name="connsiteY105" fmla="*/ 112678 h 115210"/>
                <a:gd name="connsiteX106" fmla="*/ 70898 w 263336"/>
                <a:gd name="connsiteY106" fmla="*/ 115210 h 115210"/>
                <a:gd name="connsiteX107" fmla="*/ 68366 w 263336"/>
                <a:gd name="connsiteY107" fmla="*/ 115210 h 115210"/>
                <a:gd name="connsiteX108" fmla="*/ 68366 w 263336"/>
                <a:gd name="connsiteY108" fmla="*/ 112678 h 115210"/>
                <a:gd name="connsiteX109" fmla="*/ 65834 w 263336"/>
                <a:gd name="connsiteY109" fmla="*/ 112678 h 115210"/>
                <a:gd name="connsiteX110" fmla="*/ 60770 w 263336"/>
                <a:gd name="connsiteY110" fmla="*/ 112678 h 115210"/>
                <a:gd name="connsiteX111" fmla="*/ 58238 w 263336"/>
                <a:gd name="connsiteY111" fmla="*/ 112678 h 115210"/>
                <a:gd name="connsiteX112" fmla="*/ 56972 w 263336"/>
                <a:gd name="connsiteY112" fmla="*/ 110146 h 115210"/>
                <a:gd name="connsiteX113" fmla="*/ 54440 w 263336"/>
                <a:gd name="connsiteY113" fmla="*/ 110146 h 115210"/>
                <a:gd name="connsiteX114" fmla="*/ 51907 w 263336"/>
                <a:gd name="connsiteY114" fmla="*/ 107614 h 115210"/>
                <a:gd name="connsiteX115" fmla="*/ 49376 w 263336"/>
                <a:gd name="connsiteY115" fmla="*/ 107614 h 115210"/>
                <a:gd name="connsiteX116" fmla="*/ 49376 w 263336"/>
                <a:gd name="connsiteY116" fmla="*/ 105082 h 115210"/>
                <a:gd name="connsiteX117" fmla="*/ 49376 w 263336"/>
                <a:gd name="connsiteY117" fmla="*/ 103816 h 115210"/>
                <a:gd name="connsiteX118" fmla="*/ 49376 w 263336"/>
                <a:gd name="connsiteY118" fmla="*/ 101284 h 115210"/>
                <a:gd name="connsiteX119" fmla="*/ 46843 w 263336"/>
                <a:gd name="connsiteY119" fmla="*/ 101284 h 115210"/>
                <a:gd name="connsiteX120" fmla="*/ 44312 w 263336"/>
                <a:gd name="connsiteY120" fmla="*/ 101284 h 115210"/>
                <a:gd name="connsiteX121" fmla="*/ 41779 w 263336"/>
                <a:gd name="connsiteY121" fmla="*/ 101284 h 115210"/>
                <a:gd name="connsiteX122" fmla="*/ 41779 w 263336"/>
                <a:gd name="connsiteY122" fmla="*/ 98752 h 115210"/>
                <a:gd name="connsiteX123" fmla="*/ 39247 w 263336"/>
                <a:gd name="connsiteY123" fmla="*/ 98752 h 115210"/>
                <a:gd name="connsiteX124" fmla="*/ 37981 w 263336"/>
                <a:gd name="connsiteY124" fmla="*/ 98752 h 115210"/>
                <a:gd name="connsiteX125" fmla="*/ 35449 w 263336"/>
                <a:gd name="connsiteY125" fmla="*/ 98752 h 115210"/>
                <a:gd name="connsiteX126" fmla="*/ 32917 w 263336"/>
                <a:gd name="connsiteY126" fmla="*/ 98752 h 115210"/>
                <a:gd name="connsiteX127" fmla="*/ 30385 w 263336"/>
                <a:gd name="connsiteY127" fmla="*/ 98752 h 115210"/>
                <a:gd name="connsiteX128" fmla="*/ 30385 w 263336"/>
                <a:gd name="connsiteY128" fmla="*/ 96219 h 115210"/>
                <a:gd name="connsiteX129" fmla="*/ 32917 w 263336"/>
                <a:gd name="connsiteY129" fmla="*/ 96219 h 115210"/>
                <a:gd name="connsiteX130" fmla="*/ 32917 w 263336"/>
                <a:gd name="connsiteY130" fmla="*/ 93688 h 115210"/>
                <a:gd name="connsiteX131" fmla="*/ 32917 w 263336"/>
                <a:gd name="connsiteY131" fmla="*/ 91155 h 115210"/>
                <a:gd name="connsiteX132" fmla="*/ 32917 w 263336"/>
                <a:gd name="connsiteY132" fmla="*/ 89889 h 115210"/>
                <a:gd name="connsiteX133" fmla="*/ 30385 w 263336"/>
                <a:gd name="connsiteY133" fmla="*/ 89889 h 115210"/>
                <a:gd name="connsiteX134" fmla="*/ 27853 w 263336"/>
                <a:gd name="connsiteY134" fmla="*/ 89889 h 115210"/>
                <a:gd name="connsiteX135" fmla="*/ 25321 w 263336"/>
                <a:gd name="connsiteY135" fmla="*/ 89889 h 115210"/>
                <a:gd name="connsiteX136" fmla="*/ 22789 w 263336"/>
                <a:gd name="connsiteY136" fmla="*/ 89889 h 115210"/>
                <a:gd name="connsiteX137" fmla="*/ 20256 w 263336"/>
                <a:gd name="connsiteY137" fmla="*/ 89889 h 115210"/>
                <a:gd name="connsiteX138" fmla="*/ 18991 w 263336"/>
                <a:gd name="connsiteY138" fmla="*/ 91155 h 115210"/>
                <a:gd name="connsiteX139" fmla="*/ 20256 w 263336"/>
                <a:gd name="connsiteY139" fmla="*/ 91155 h 115210"/>
                <a:gd name="connsiteX140" fmla="*/ 20256 w 263336"/>
                <a:gd name="connsiteY140" fmla="*/ 93688 h 115210"/>
                <a:gd name="connsiteX141" fmla="*/ 20256 w 263336"/>
                <a:gd name="connsiteY141" fmla="*/ 98752 h 115210"/>
                <a:gd name="connsiteX142" fmla="*/ 18991 w 263336"/>
                <a:gd name="connsiteY142" fmla="*/ 98752 h 115210"/>
                <a:gd name="connsiteX143" fmla="*/ 18991 w 263336"/>
                <a:gd name="connsiteY143" fmla="*/ 96219 h 115210"/>
                <a:gd name="connsiteX144" fmla="*/ 16458 w 263336"/>
                <a:gd name="connsiteY144" fmla="*/ 93688 h 115210"/>
                <a:gd name="connsiteX145" fmla="*/ 13926 w 263336"/>
                <a:gd name="connsiteY145" fmla="*/ 87357 h 115210"/>
                <a:gd name="connsiteX146" fmla="*/ 16458 w 263336"/>
                <a:gd name="connsiteY146" fmla="*/ 82293 h 115210"/>
                <a:gd name="connsiteX147" fmla="*/ 18991 w 263336"/>
                <a:gd name="connsiteY147" fmla="*/ 82293 h 115210"/>
                <a:gd name="connsiteX148" fmla="*/ 20256 w 263336"/>
                <a:gd name="connsiteY148" fmla="*/ 79761 h 115210"/>
                <a:gd name="connsiteX149" fmla="*/ 18991 w 263336"/>
                <a:gd name="connsiteY149" fmla="*/ 75963 h 115210"/>
                <a:gd name="connsiteX150" fmla="*/ 13926 w 263336"/>
                <a:gd name="connsiteY150" fmla="*/ 65834 h 115210"/>
                <a:gd name="connsiteX151" fmla="*/ 13926 w 263336"/>
                <a:gd name="connsiteY151" fmla="*/ 64568 h 115210"/>
                <a:gd name="connsiteX152" fmla="*/ 8862 w 263336"/>
                <a:gd name="connsiteY152" fmla="*/ 62036 h 115210"/>
                <a:gd name="connsiteX153" fmla="*/ 8862 w 263336"/>
                <a:gd name="connsiteY153" fmla="*/ 59504 h 115210"/>
                <a:gd name="connsiteX154" fmla="*/ 8862 w 263336"/>
                <a:gd name="connsiteY154" fmla="*/ 56972 h 115210"/>
                <a:gd name="connsiteX155" fmla="*/ 6330 w 263336"/>
                <a:gd name="connsiteY155" fmla="*/ 50642 h 115210"/>
                <a:gd name="connsiteX156" fmla="*/ 3798 w 263336"/>
                <a:gd name="connsiteY156" fmla="*/ 50642 h 115210"/>
                <a:gd name="connsiteX157" fmla="*/ 1266 w 263336"/>
                <a:gd name="connsiteY157" fmla="*/ 50642 h 115210"/>
                <a:gd name="connsiteX158" fmla="*/ 1266 w 263336"/>
                <a:gd name="connsiteY158" fmla="*/ 51908 h 115210"/>
                <a:gd name="connsiteX159" fmla="*/ 1266 w 263336"/>
                <a:gd name="connsiteY159" fmla="*/ 50642 h 115210"/>
                <a:gd name="connsiteX160" fmla="*/ 0 w 263336"/>
                <a:gd name="connsiteY160" fmla="*/ 50642 h 115210"/>
                <a:gd name="connsiteX161" fmla="*/ 0 w 263336"/>
                <a:gd name="connsiteY161" fmla="*/ 43046 h 115210"/>
                <a:gd name="connsiteX162" fmla="*/ 1266 w 263336"/>
                <a:gd name="connsiteY162" fmla="*/ 40514 h 115210"/>
                <a:gd name="connsiteX163" fmla="*/ 3798 w 263336"/>
                <a:gd name="connsiteY163" fmla="*/ 40514 h 115210"/>
                <a:gd name="connsiteX164" fmla="*/ 6330 w 263336"/>
                <a:gd name="connsiteY164" fmla="*/ 40514 h 115210"/>
                <a:gd name="connsiteX165" fmla="*/ 8862 w 263336"/>
                <a:gd name="connsiteY165" fmla="*/ 40514 h 115210"/>
                <a:gd name="connsiteX166" fmla="*/ 13926 w 263336"/>
                <a:gd name="connsiteY166" fmla="*/ 39247 h 115210"/>
                <a:gd name="connsiteX167" fmla="*/ 13926 w 263336"/>
                <a:gd name="connsiteY167" fmla="*/ 36716 h 115210"/>
                <a:gd name="connsiteX168" fmla="*/ 13926 w 263336"/>
                <a:gd name="connsiteY168" fmla="*/ 34183 h 115210"/>
                <a:gd name="connsiteX169" fmla="*/ 16458 w 263336"/>
                <a:gd name="connsiteY169" fmla="*/ 31651 h 115210"/>
                <a:gd name="connsiteX170" fmla="*/ 16458 w 263336"/>
                <a:gd name="connsiteY170" fmla="*/ 25321 h 115210"/>
                <a:gd name="connsiteX171" fmla="*/ 16458 w 263336"/>
                <a:gd name="connsiteY171" fmla="*/ 22789 h 115210"/>
                <a:gd name="connsiteX172" fmla="*/ 16458 w 263336"/>
                <a:gd name="connsiteY172" fmla="*/ 20257 h 115210"/>
                <a:gd name="connsiteX173" fmla="*/ 13926 w 263336"/>
                <a:gd name="connsiteY173" fmla="*/ 17725 h 115210"/>
                <a:gd name="connsiteX174" fmla="*/ 13926 w 263336"/>
                <a:gd name="connsiteY174" fmla="*/ 11395 h 115210"/>
                <a:gd name="connsiteX175" fmla="*/ 13926 w 263336"/>
                <a:gd name="connsiteY175" fmla="*/ 8862 h 115210"/>
                <a:gd name="connsiteX176" fmla="*/ 13926 w 263336"/>
                <a:gd name="connsiteY176" fmla="*/ 6330 h 115210"/>
                <a:gd name="connsiteX177" fmla="*/ 16458 w 263336"/>
                <a:gd name="connsiteY177" fmla="*/ 6330 h 115210"/>
                <a:gd name="connsiteX178" fmla="*/ 37981 w 263336"/>
                <a:gd name="connsiteY178" fmla="*/ 0 h 115210"/>
                <a:gd name="connsiteX179" fmla="*/ 46843 w 263336"/>
                <a:gd name="connsiteY179" fmla="*/ 1266 h 115210"/>
                <a:gd name="connsiteX180" fmla="*/ 46843 w 263336"/>
                <a:gd name="connsiteY180" fmla="*/ 3798 h 115210"/>
                <a:gd name="connsiteX181" fmla="*/ 46843 w 263336"/>
                <a:gd name="connsiteY181" fmla="*/ 6330 h 115210"/>
                <a:gd name="connsiteX182" fmla="*/ 46843 w 263336"/>
                <a:gd name="connsiteY182" fmla="*/ 8862 h 115210"/>
                <a:gd name="connsiteX183" fmla="*/ 46843 w 263336"/>
                <a:gd name="connsiteY183" fmla="*/ 11395 h 115210"/>
                <a:gd name="connsiteX184" fmla="*/ 46843 w 263336"/>
                <a:gd name="connsiteY184" fmla="*/ 12660 h 115210"/>
                <a:gd name="connsiteX185" fmla="*/ 49376 w 263336"/>
                <a:gd name="connsiteY185" fmla="*/ 12660 h 115210"/>
                <a:gd name="connsiteX186" fmla="*/ 49376 w 263336"/>
                <a:gd name="connsiteY186" fmla="*/ 15193 h 115210"/>
                <a:gd name="connsiteX187" fmla="*/ 49376 w 263336"/>
                <a:gd name="connsiteY187" fmla="*/ 17725 h 115210"/>
                <a:gd name="connsiteX188" fmla="*/ 49376 w 263336"/>
                <a:gd name="connsiteY188" fmla="*/ 20257 h 115210"/>
                <a:gd name="connsiteX189" fmla="*/ 49376 w 263336"/>
                <a:gd name="connsiteY189" fmla="*/ 22789 h 115210"/>
                <a:gd name="connsiteX190" fmla="*/ 49376 w 263336"/>
                <a:gd name="connsiteY190" fmla="*/ 25321 h 115210"/>
                <a:gd name="connsiteX191" fmla="*/ 51907 w 263336"/>
                <a:gd name="connsiteY191" fmla="*/ 26587 h 115210"/>
                <a:gd name="connsiteX192" fmla="*/ 51907 w 263336"/>
                <a:gd name="connsiteY192" fmla="*/ 29119 h 115210"/>
                <a:gd name="connsiteX193" fmla="*/ 51907 w 263336"/>
                <a:gd name="connsiteY193" fmla="*/ 31651 h 115210"/>
                <a:gd name="connsiteX194" fmla="*/ 51907 w 263336"/>
                <a:gd name="connsiteY194" fmla="*/ 34183 h 115210"/>
                <a:gd name="connsiteX195" fmla="*/ 54440 w 263336"/>
                <a:gd name="connsiteY195" fmla="*/ 34183 h 115210"/>
                <a:gd name="connsiteX196" fmla="*/ 54440 w 263336"/>
                <a:gd name="connsiteY196" fmla="*/ 36716 h 115210"/>
                <a:gd name="connsiteX197" fmla="*/ 54440 w 263336"/>
                <a:gd name="connsiteY197" fmla="*/ 39247 h 115210"/>
                <a:gd name="connsiteX198" fmla="*/ 54440 w 263336"/>
                <a:gd name="connsiteY198" fmla="*/ 40514 h 115210"/>
                <a:gd name="connsiteX199" fmla="*/ 63302 w 263336"/>
                <a:gd name="connsiteY199" fmla="*/ 62036 h 115210"/>
                <a:gd name="connsiteX200" fmla="*/ 70898 w 263336"/>
                <a:gd name="connsiteY200" fmla="*/ 65834 h 115210"/>
                <a:gd name="connsiteX201" fmla="*/ 77228 w 263336"/>
                <a:gd name="connsiteY201" fmla="*/ 68367 h 115210"/>
                <a:gd name="connsiteX202" fmla="*/ 82293 w 263336"/>
                <a:gd name="connsiteY202" fmla="*/ 65834 h 115210"/>
                <a:gd name="connsiteX203" fmla="*/ 82293 w 263336"/>
                <a:gd name="connsiteY203" fmla="*/ 59504 h 115210"/>
                <a:gd name="connsiteX204" fmla="*/ 82293 w 263336"/>
                <a:gd name="connsiteY204" fmla="*/ 51908 h 115210"/>
                <a:gd name="connsiteX205" fmla="*/ 79761 w 263336"/>
                <a:gd name="connsiteY205" fmla="*/ 51908 h 115210"/>
                <a:gd name="connsiteX206" fmla="*/ 79761 w 263336"/>
                <a:gd name="connsiteY206" fmla="*/ 50642 h 115210"/>
                <a:gd name="connsiteX207" fmla="*/ 79761 w 263336"/>
                <a:gd name="connsiteY207" fmla="*/ 48110 h 115210"/>
                <a:gd name="connsiteX208" fmla="*/ 79761 w 263336"/>
                <a:gd name="connsiteY208" fmla="*/ 45578 h 115210"/>
                <a:gd name="connsiteX209" fmla="*/ 77228 w 263336"/>
                <a:gd name="connsiteY209" fmla="*/ 45578 h 115210"/>
                <a:gd name="connsiteX210" fmla="*/ 77228 w 263336"/>
                <a:gd name="connsiteY210" fmla="*/ 43046 h 115210"/>
                <a:gd name="connsiteX211" fmla="*/ 75963 w 263336"/>
                <a:gd name="connsiteY211" fmla="*/ 34183 h 115210"/>
                <a:gd name="connsiteX212" fmla="*/ 75963 w 263336"/>
                <a:gd name="connsiteY212" fmla="*/ 31651 h 115210"/>
                <a:gd name="connsiteX213" fmla="*/ 75963 w 263336"/>
                <a:gd name="connsiteY213" fmla="*/ 29119 h 115210"/>
                <a:gd name="connsiteX214" fmla="*/ 75963 w 263336"/>
                <a:gd name="connsiteY214" fmla="*/ 26587 h 115210"/>
                <a:gd name="connsiteX215" fmla="*/ 75963 w 263336"/>
                <a:gd name="connsiteY215" fmla="*/ 25321 h 115210"/>
                <a:gd name="connsiteX216" fmla="*/ 77228 w 263336"/>
                <a:gd name="connsiteY216" fmla="*/ 25321 h 115210"/>
                <a:gd name="connsiteX217" fmla="*/ 79761 w 263336"/>
                <a:gd name="connsiteY217" fmla="*/ 25321 h 115210"/>
                <a:gd name="connsiteX218" fmla="*/ 79761 w 263336"/>
                <a:gd name="connsiteY218" fmla="*/ 22789 h 115210"/>
                <a:gd name="connsiteX219" fmla="*/ 82293 w 263336"/>
                <a:gd name="connsiteY219" fmla="*/ 22789 h 115210"/>
                <a:gd name="connsiteX220" fmla="*/ 82293 w 263336"/>
                <a:gd name="connsiteY220" fmla="*/ 25321 h 115210"/>
                <a:gd name="connsiteX221" fmla="*/ 84825 w 263336"/>
                <a:gd name="connsiteY221" fmla="*/ 25321 h 115210"/>
                <a:gd name="connsiteX222" fmla="*/ 87357 w 263336"/>
                <a:gd name="connsiteY222" fmla="*/ 25321 h 115210"/>
                <a:gd name="connsiteX223" fmla="*/ 87357 w 263336"/>
                <a:gd name="connsiteY223" fmla="*/ 26587 h 115210"/>
                <a:gd name="connsiteX224" fmla="*/ 89889 w 263336"/>
                <a:gd name="connsiteY224" fmla="*/ 26587 h 115210"/>
                <a:gd name="connsiteX225" fmla="*/ 89889 w 263336"/>
                <a:gd name="connsiteY225" fmla="*/ 29119 h 115210"/>
                <a:gd name="connsiteX226" fmla="*/ 92421 w 263336"/>
                <a:gd name="connsiteY226" fmla="*/ 31651 h 115210"/>
                <a:gd name="connsiteX227" fmla="*/ 96219 w 263336"/>
                <a:gd name="connsiteY227" fmla="*/ 39247 h 115210"/>
                <a:gd name="connsiteX228" fmla="*/ 96219 w 263336"/>
                <a:gd name="connsiteY228" fmla="*/ 40514 h 115210"/>
                <a:gd name="connsiteX229" fmla="*/ 98751 w 263336"/>
                <a:gd name="connsiteY229" fmla="*/ 40514 h 115210"/>
                <a:gd name="connsiteX230" fmla="*/ 108879 w 263336"/>
                <a:gd name="connsiteY230" fmla="*/ 59504 h 11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263336" h="115210">
                  <a:moveTo>
                    <a:pt x="125338" y="56972"/>
                  </a:moveTo>
                  <a:lnTo>
                    <a:pt x="132935" y="59504"/>
                  </a:lnTo>
                  <a:lnTo>
                    <a:pt x="134200" y="59504"/>
                  </a:lnTo>
                  <a:lnTo>
                    <a:pt x="134200" y="56972"/>
                  </a:lnTo>
                  <a:lnTo>
                    <a:pt x="136733" y="56972"/>
                  </a:lnTo>
                  <a:lnTo>
                    <a:pt x="139265" y="56972"/>
                  </a:lnTo>
                  <a:lnTo>
                    <a:pt x="141797" y="56972"/>
                  </a:lnTo>
                  <a:lnTo>
                    <a:pt x="144329" y="56972"/>
                  </a:lnTo>
                  <a:lnTo>
                    <a:pt x="177246" y="59504"/>
                  </a:lnTo>
                  <a:lnTo>
                    <a:pt x="182310" y="59504"/>
                  </a:lnTo>
                  <a:lnTo>
                    <a:pt x="193705" y="62036"/>
                  </a:lnTo>
                  <a:lnTo>
                    <a:pt x="198769" y="62036"/>
                  </a:lnTo>
                  <a:lnTo>
                    <a:pt x="201300" y="62036"/>
                  </a:lnTo>
                  <a:lnTo>
                    <a:pt x="203833" y="62036"/>
                  </a:lnTo>
                  <a:lnTo>
                    <a:pt x="206365" y="62036"/>
                  </a:lnTo>
                  <a:lnTo>
                    <a:pt x="208897" y="64568"/>
                  </a:lnTo>
                  <a:lnTo>
                    <a:pt x="212695" y="64568"/>
                  </a:lnTo>
                  <a:lnTo>
                    <a:pt x="215227" y="64568"/>
                  </a:lnTo>
                  <a:lnTo>
                    <a:pt x="220291" y="64568"/>
                  </a:lnTo>
                  <a:lnTo>
                    <a:pt x="231686" y="64568"/>
                  </a:lnTo>
                  <a:lnTo>
                    <a:pt x="241814" y="65834"/>
                  </a:lnTo>
                  <a:lnTo>
                    <a:pt x="248144" y="65834"/>
                  </a:lnTo>
                  <a:lnTo>
                    <a:pt x="250676" y="68367"/>
                  </a:lnTo>
                  <a:lnTo>
                    <a:pt x="253209" y="68367"/>
                  </a:lnTo>
                  <a:lnTo>
                    <a:pt x="253209" y="73431"/>
                  </a:lnTo>
                  <a:lnTo>
                    <a:pt x="255741" y="75963"/>
                  </a:lnTo>
                  <a:lnTo>
                    <a:pt x="255741" y="77229"/>
                  </a:lnTo>
                  <a:lnTo>
                    <a:pt x="258272" y="77229"/>
                  </a:lnTo>
                  <a:lnTo>
                    <a:pt x="260805" y="77229"/>
                  </a:lnTo>
                  <a:lnTo>
                    <a:pt x="260805" y="79761"/>
                  </a:lnTo>
                  <a:lnTo>
                    <a:pt x="260805" y="82293"/>
                  </a:lnTo>
                  <a:lnTo>
                    <a:pt x="260805" y="84825"/>
                  </a:lnTo>
                  <a:lnTo>
                    <a:pt x="263337" y="84825"/>
                  </a:lnTo>
                  <a:lnTo>
                    <a:pt x="263337" y="87357"/>
                  </a:lnTo>
                  <a:lnTo>
                    <a:pt x="260805" y="87357"/>
                  </a:lnTo>
                  <a:lnTo>
                    <a:pt x="258272" y="87357"/>
                  </a:lnTo>
                  <a:lnTo>
                    <a:pt x="253209" y="87357"/>
                  </a:lnTo>
                  <a:lnTo>
                    <a:pt x="250676" y="87357"/>
                  </a:lnTo>
                  <a:lnTo>
                    <a:pt x="250676" y="84825"/>
                  </a:lnTo>
                  <a:lnTo>
                    <a:pt x="248144" y="84825"/>
                  </a:lnTo>
                  <a:lnTo>
                    <a:pt x="245612" y="84825"/>
                  </a:lnTo>
                  <a:lnTo>
                    <a:pt x="244346" y="84825"/>
                  </a:lnTo>
                  <a:lnTo>
                    <a:pt x="241814" y="84825"/>
                  </a:lnTo>
                  <a:lnTo>
                    <a:pt x="239282" y="84825"/>
                  </a:lnTo>
                  <a:lnTo>
                    <a:pt x="236750" y="84825"/>
                  </a:lnTo>
                  <a:lnTo>
                    <a:pt x="236750" y="87357"/>
                  </a:lnTo>
                  <a:lnTo>
                    <a:pt x="236750" y="89889"/>
                  </a:lnTo>
                  <a:lnTo>
                    <a:pt x="234218" y="93688"/>
                  </a:lnTo>
                  <a:lnTo>
                    <a:pt x="231686" y="91155"/>
                  </a:lnTo>
                  <a:lnTo>
                    <a:pt x="226621" y="91155"/>
                  </a:lnTo>
                  <a:lnTo>
                    <a:pt x="225356" y="91155"/>
                  </a:lnTo>
                  <a:lnTo>
                    <a:pt x="222823" y="91155"/>
                  </a:lnTo>
                  <a:lnTo>
                    <a:pt x="220291" y="91155"/>
                  </a:lnTo>
                  <a:lnTo>
                    <a:pt x="217760" y="89889"/>
                  </a:lnTo>
                  <a:lnTo>
                    <a:pt x="208897" y="87357"/>
                  </a:lnTo>
                  <a:lnTo>
                    <a:pt x="196237" y="84825"/>
                  </a:lnTo>
                  <a:lnTo>
                    <a:pt x="193705" y="84825"/>
                  </a:lnTo>
                  <a:lnTo>
                    <a:pt x="191172" y="84825"/>
                  </a:lnTo>
                  <a:lnTo>
                    <a:pt x="187374" y="87357"/>
                  </a:lnTo>
                  <a:lnTo>
                    <a:pt x="184842" y="87357"/>
                  </a:lnTo>
                  <a:lnTo>
                    <a:pt x="184842" y="89889"/>
                  </a:lnTo>
                  <a:lnTo>
                    <a:pt x="179778" y="89889"/>
                  </a:lnTo>
                  <a:lnTo>
                    <a:pt x="174714" y="89889"/>
                  </a:lnTo>
                  <a:lnTo>
                    <a:pt x="170916" y="89889"/>
                  </a:lnTo>
                  <a:lnTo>
                    <a:pt x="165851" y="87357"/>
                  </a:lnTo>
                  <a:lnTo>
                    <a:pt x="155723" y="87357"/>
                  </a:lnTo>
                  <a:lnTo>
                    <a:pt x="153191" y="87357"/>
                  </a:lnTo>
                  <a:lnTo>
                    <a:pt x="151925" y="87357"/>
                  </a:lnTo>
                  <a:lnTo>
                    <a:pt x="149393" y="87357"/>
                  </a:lnTo>
                  <a:lnTo>
                    <a:pt x="144329" y="89889"/>
                  </a:lnTo>
                  <a:lnTo>
                    <a:pt x="141797" y="89889"/>
                  </a:lnTo>
                  <a:lnTo>
                    <a:pt x="141797" y="91155"/>
                  </a:lnTo>
                  <a:lnTo>
                    <a:pt x="136733" y="93688"/>
                  </a:lnTo>
                  <a:lnTo>
                    <a:pt x="134200" y="96219"/>
                  </a:lnTo>
                  <a:lnTo>
                    <a:pt x="134200" y="98752"/>
                  </a:lnTo>
                  <a:lnTo>
                    <a:pt x="132935" y="98752"/>
                  </a:lnTo>
                  <a:lnTo>
                    <a:pt x="130402" y="101284"/>
                  </a:lnTo>
                  <a:lnTo>
                    <a:pt x="127870" y="101284"/>
                  </a:lnTo>
                  <a:lnTo>
                    <a:pt x="127870" y="98752"/>
                  </a:lnTo>
                  <a:lnTo>
                    <a:pt x="125338" y="98752"/>
                  </a:lnTo>
                  <a:lnTo>
                    <a:pt x="122806" y="98752"/>
                  </a:lnTo>
                  <a:lnTo>
                    <a:pt x="120274" y="98752"/>
                  </a:lnTo>
                  <a:lnTo>
                    <a:pt x="117742" y="98752"/>
                  </a:lnTo>
                  <a:lnTo>
                    <a:pt x="117742" y="101284"/>
                  </a:lnTo>
                  <a:lnTo>
                    <a:pt x="115210" y="101284"/>
                  </a:lnTo>
                  <a:lnTo>
                    <a:pt x="113944" y="101284"/>
                  </a:lnTo>
                  <a:lnTo>
                    <a:pt x="111412" y="101284"/>
                  </a:lnTo>
                  <a:lnTo>
                    <a:pt x="108879" y="98752"/>
                  </a:lnTo>
                  <a:lnTo>
                    <a:pt x="106347" y="98752"/>
                  </a:lnTo>
                  <a:lnTo>
                    <a:pt x="103816" y="98752"/>
                  </a:lnTo>
                  <a:lnTo>
                    <a:pt x="101283" y="98752"/>
                  </a:lnTo>
                  <a:lnTo>
                    <a:pt x="98751" y="101284"/>
                  </a:lnTo>
                  <a:lnTo>
                    <a:pt x="98751" y="103816"/>
                  </a:lnTo>
                  <a:lnTo>
                    <a:pt x="96219" y="101284"/>
                  </a:lnTo>
                  <a:lnTo>
                    <a:pt x="94953" y="101284"/>
                  </a:lnTo>
                  <a:lnTo>
                    <a:pt x="92421" y="101284"/>
                  </a:lnTo>
                  <a:lnTo>
                    <a:pt x="89889" y="101284"/>
                  </a:lnTo>
                  <a:lnTo>
                    <a:pt x="89889" y="103816"/>
                  </a:lnTo>
                  <a:lnTo>
                    <a:pt x="87357" y="103816"/>
                  </a:lnTo>
                  <a:lnTo>
                    <a:pt x="84825" y="103816"/>
                  </a:lnTo>
                  <a:lnTo>
                    <a:pt x="84825" y="105082"/>
                  </a:lnTo>
                  <a:lnTo>
                    <a:pt x="79761" y="110146"/>
                  </a:lnTo>
                  <a:lnTo>
                    <a:pt x="77228" y="110146"/>
                  </a:lnTo>
                  <a:lnTo>
                    <a:pt x="75963" y="110146"/>
                  </a:lnTo>
                  <a:lnTo>
                    <a:pt x="75963" y="112678"/>
                  </a:lnTo>
                  <a:lnTo>
                    <a:pt x="73430" y="112678"/>
                  </a:lnTo>
                  <a:lnTo>
                    <a:pt x="70898" y="115210"/>
                  </a:lnTo>
                  <a:lnTo>
                    <a:pt x="68366" y="115210"/>
                  </a:lnTo>
                  <a:lnTo>
                    <a:pt x="68366" y="112678"/>
                  </a:lnTo>
                  <a:lnTo>
                    <a:pt x="65834" y="112678"/>
                  </a:lnTo>
                  <a:lnTo>
                    <a:pt x="60770" y="112678"/>
                  </a:lnTo>
                  <a:lnTo>
                    <a:pt x="58238" y="112678"/>
                  </a:lnTo>
                  <a:lnTo>
                    <a:pt x="56972" y="110146"/>
                  </a:lnTo>
                  <a:lnTo>
                    <a:pt x="54440" y="110146"/>
                  </a:lnTo>
                  <a:lnTo>
                    <a:pt x="51907" y="107614"/>
                  </a:lnTo>
                  <a:lnTo>
                    <a:pt x="49376" y="107614"/>
                  </a:lnTo>
                  <a:lnTo>
                    <a:pt x="49376" y="105082"/>
                  </a:lnTo>
                  <a:lnTo>
                    <a:pt x="49376" y="103816"/>
                  </a:lnTo>
                  <a:lnTo>
                    <a:pt x="49376" y="101284"/>
                  </a:lnTo>
                  <a:lnTo>
                    <a:pt x="46843" y="101284"/>
                  </a:lnTo>
                  <a:lnTo>
                    <a:pt x="44312" y="101284"/>
                  </a:lnTo>
                  <a:lnTo>
                    <a:pt x="41779" y="101284"/>
                  </a:lnTo>
                  <a:lnTo>
                    <a:pt x="41779" y="98752"/>
                  </a:lnTo>
                  <a:lnTo>
                    <a:pt x="39247" y="98752"/>
                  </a:lnTo>
                  <a:lnTo>
                    <a:pt x="37981" y="98752"/>
                  </a:lnTo>
                  <a:lnTo>
                    <a:pt x="35449" y="98752"/>
                  </a:lnTo>
                  <a:lnTo>
                    <a:pt x="32917" y="98752"/>
                  </a:lnTo>
                  <a:lnTo>
                    <a:pt x="30385" y="98752"/>
                  </a:lnTo>
                  <a:lnTo>
                    <a:pt x="30385" y="96219"/>
                  </a:lnTo>
                  <a:lnTo>
                    <a:pt x="32917" y="96219"/>
                  </a:lnTo>
                  <a:lnTo>
                    <a:pt x="32917" y="93688"/>
                  </a:lnTo>
                  <a:lnTo>
                    <a:pt x="32917" y="91155"/>
                  </a:lnTo>
                  <a:lnTo>
                    <a:pt x="32917" y="89889"/>
                  </a:lnTo>
                  <a:lnTo>
                    <a:pt x="30385" y="89889"/>
                  </a:lnTo>
                  <a:lnTo>
                    <a:pt x="27853" y="89889"/>
                  </a:lnTo>
                  <a:lnTo>
                    <a:pt x="25321" y="89889"/>
                  </a:lnTo>
                  <a:lnTo>
                    <a:pt x="22789" y="89889"/>
                  </a:lnTo>
                  <a:lnTo>
                    <a:pt x="20256" y="89889"/>
                  </a:lnTo>
                  <a:lnTo>
                    <a:pt x="18991" y="91155"/>
                  </a:lnTo>
                  <a:lnTo>
                    <a:pt x="20256" y="91155"/>
                  </a:lnTo>
                  <a:lnTo>
                    <a:pt x="20256" y="93688"/>
                  </a:lnTo>
                  <a:lnTo>
                    <a:pt x="20256" y="98752"/>
                  </a:lnTo>
                  <a:lnTo>
                    <a:pt x="18991" y="98752"/>
                  </a:lnTo>
                  <a:lnTo>
                    <a:pt x="18991" y="96219"/>
                  </a:lnTo>
                  <a:lnTo>
                    <a:pt x="16458" y="93688"/>
                  </a:lnTo>
                  <a:lnTo>
                    <a:pt x="13926" y="87357"/>
                  </a:lnTo>
                  <a:lnTo>
                    <a:pt x="16458" y="82293"/>
                  </a:lnTo>
                  <a:lnTo>
                    <a:pt x="18991" y="82293"/>
                  </a:lnTo>
                  <a:lnTo>
                    <a:pt x="20256" y="79761"/>
                  </a:lnTo>
                  <a:lnTo>
                    <a:pt x="18991" y="75963"/>
                  </a:lnTo>
                  <a:lnTo>
                    <a:pt x="13926" y="65834"/>
                  </a:lnTo>
                  <a:lnTo>
                    <a:pt x="13926" y="64568"/>
                  </a:lnTo>
                  <a:lnTo>
                    <a:pt x="8862" y="62036"/>
                  </a:lnTo>
                  <a:lnTo>
                    <a:pt x="8862" y="59504"/>
                  </a:lnTo>
                  <a:lnTo>
                    <a:pt x="8862" y="56972"/>
                  </a:lnTo>
                  <a:lnTo>
                    <a:pt x="6330" y="50642"/>
                  </a:lnTo>
                  <a:lnTo>
                    <a:pt x="3798" y="50642"/>
                  </a:lnTo>
                  <a:lnTo>
                    <a:pt x="1266" y="50642"/>
                  </a:lnTo>
                  <a:lnTo>
                    <a:pt x="1266" y="51908"/>
                  </a:lnTo>
                  <a:lnTo>
                    <a:pt x="1266" y="50642"/>
                  </a:lnTo>
                  <a:lnTo>
                    <a:pt x="0" y="50642"/>
                  </a:lnTo>
                  <a:lnTo>
                    <a:pt x="0" y="43046"/>
                  </a:lnTo>
                  <a:lnTo>
                    <a:pt x="1266" y="40514"/>
                  </a:lnTo>
                  <a:lnTo>
                    <a:pt x="3798" y="40514"/>
                  </a:lnTo>
                  <a:lnTo>
                    <a:pt x="6330" y="40514"/>
                  </a:lnTo>
                  <a:lnTo>
                    <a:pt x="8862" y="40514"/>
                  </a:lnTo>
                  <a:lnTo>
                    <a:pt x="13926" y="39247"/>
                  </a:lnTo>
                  <a:lnTo>
                    <a:pt x="13926" y="36716"/>
                  </a:lnTo>
                  <a:lnTo>
                    <a:pt x="13926" y="34183"/>
                  </a:lnTo>
                  <a:lnTo>
                    <a:pt x="16458" y="31651"/>
                  </a:lnTo>
                  <a:lnTo>
                    <a:pt x="16458" y="25321"/>
                  </a:lnTo>
                  <a:lnTo>
                    <a:pt x="16458" y="22789"/>
                  </a:lnTo>
                  <a:lnTo>
                    <a:pt x="16458" y="20257"/>
                  </a:lnTo>
                  <a:lnTo>
                    <a:pt x="13926" y="17725"/>
                  </a:lnTo>
                  <a:lnTo>
                    <a:pt x="13926" y="11395"/>
                  </a:lnTo>
                  <a:lnTo>
                    <a:pt x="13926" y="8862"/>
                  </a:lnTo>
                  <a:lnTo>
                    <a:pt x="13926" y="6330"/>
                  </a:lnTo>
                  <a:lnTo>
                    <a:pt x="16458" y="6330"/>
                  </a:lnTo>
                  <a:lnTo>
                    <a:pt x="37981" y="0"/>
                  </a:lnTo>
                  <a:lnTo>
                    <a:pt x="46843" y="1266"/>
                  </a:lnTo>
                  <a:lnTo>
                    <a:pt x="46843" y="3798"/>
                  </a:lnTo>
                  <a:lnTo>
                    <a:pt x="46843" y="6330"/>
                  </a:lnTo>
                  <a:lnTo>
                    <a:pt x="46843" y="8862"/>
                  </a:lnTo>
                  <a:lnTo>
                    <a:pt x="46843" y="11395"/>
                  </a:lnTo>
                  <a:lnTo>
                    <a:pt x="46843" y="12660"/>
                  </a:lnTo>
                  <a:lnTo>
                    <a:pt x="49376" y="12660"/>
                  </a:lnTo>
                  <a:lnTo>
                    <a:pt x="49376" y="15193"/>
                  </a:lnTo>
                  <a:lnTo>
                    <a:pt x="49376" y="17725"/>
                  </a:lnTo>
                  <a:lnTo>
                    <a:pt x="49376" y="20257"/>
                  </a:lnTo>
                  <a:lnTo>
                    <a:pt x="49376" y="22789"/>
                  </a:lnTo>
                  <a:lnTo>
                    <a:pt x="49376" y="25321"/>
                  </a:lnTo>
                  <a:lnTo>
                    <a:pt x="51907" y="26587"/>
                  </a:lnTo>
                  <a:lnTo>
                    <a:pt x="51907" y="29119"/>
                  </a:lnTo>
                  <a:lnTo>
                    <a:pt x="51907" y="31651"/>
                  </a:lnTo>
                  <a:lnTo>
                    <a:pt x="51907" y="34183"/>
                  </a:lnTo>
                  <a:lnTo>
                    <a:pt x="54440" y="34183"/>
                  </a:lnTo>
                  <a:lnTo>
                    <a:pt x="54440" y="36716"/>
                  </a:lnTo>
                  <a:lnTo>
                    <a:pt x="54440" y="39247"/>
                  </a:lnTo>
                  <a:lnTo>
                    <a:pt x="54440" y="40514"/>
                  </a:lnTo>
                  <a:lnTo>
                    <a:pt x="63302" y="62036"/>
                  </a:lnTo>
                  <a:lnTo>
                    <a:pt x="70898" y="65834"/>
                  </a:lnTo>
                  <a:lnTo>
                    <a:pt x="77228" y="68367"/>
                  </a:lnTo>
                  <a:lnTo>
                    <a:pt x="82293" y="65834"/>
                  </a:lnTo>
                  <a:lnTo>
                    <a:pt x="82293" y="59504"/>
                  </a:lnTo>
                  <a:lnTo>
                    <a:pt x="82293" y="51908"/>
                  </a:lnTo>
                  <a:lnTo>
                    <a:pt x="79761" y="51908"/>
                  </a:lnTo>
                  <a:lnTo>
                    <a:pt x="79761" y="50642"/>
                  </a:lnTo>
                  <a:lnTo>
                    <a:pt x="79761" y="48110"/>
                  </a:lnTo>
                  <a:lnTo>
                    <a:pt x="79761" y="45578"/>
                  </a:lnTo>
                  <a:lnTo>
                    <a:pt x="77228" y="45578"/>
                  </a:lnTo>
                  <a:lnTo>
                    <a:pt x="77228" y="43046"/>
                  </a:lnTo>
                  <a:lnTo>
                    <a:pt x="75963" y="34183"/>
                  </a:lnTo>
                  <a:lnTo>
                    <a:pt x="75963" y="31651"/>
                  </a:lnTo>
                  <a:lnTo>
                    <a:pt x="75963" y="29119"/>
                  </a:lnTo>
                  <a:lnTo>
                    <a:pt x="75963" y="26587"/>
                  </a:lnTo>
                  <a:lnTo>
                    <a:pt x="75963" y="25321"/>
                  </a:lnTo>
                  <a:lnTo>
                    <a:pt x="77228" y="25321"/>
                  </a:lnTo>
                  <a:lnTo>
                    <a:pt x="79761" y="25321"/>
                  </a:lnTo>
                  <a:lnTo>
                    <a:pt x="79761" y="22789"/>
                  </a:lnTo>
                  <a:lnTo>
                    <a:pt x="82293" y="22789"/>
                  </a:lnTo>
                  <a:lnTo>
                    <a:pt x="82293" y="25321"/>
                  </a:lnTo>
                  <a:lnTo>
                    <a:pt x="84825" y="25321"/>
                  </a:lnTo>
                  <a:lnTo>
                    <a:pt x="87357" y="25321"/>
                  </a:lnTo>
                  <a:lnTo>
                    <a:pt x="87357" y="26587"/>
                  </a:lnTo>
                  <a:lnTo>
                    <a:pt x="89889" y="26587"/>
                  </a:lnTo>
                  <a:lnTo>
                    <a:pt x="89889" y="29119"/>
                  </a:lnTo>
                  <a:lnTo>
                    <a:pt x="92421" y="31651"/>
                  </a:lnTo>
                  <a:lnTo>
                    <a:pt x="96219" y="39247"/>
                  </a:lnTo>
                  <a:lnTo>
                    <a:pt x="96219" y="40514"/>
                  </a:lnTo>
                  <a:lnTo>
                    <a:pt x="98751" y="40514"/>
                  </a:lnTo>
                  <a:lnTo>
                    <a:pt x="108879" y="59504"/>
                  </a:lnTo>
                  <a:close/>
                </a:path>
              </a:pathLst>
            </a:custGeom>
            <a:solidFill>
              <a:srgbClr val="65C8D0"/>
            </a:solidFill>
            <a:ln w="12660"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B26F1EB4-189E-4FBB-89EF-D892181C4B3C}"/>
                </a:ext>
              </a:extLst>
            </p:cNvPr>
            <p:cNvSpPr/>
            <p:nvPr/>
          </p:nvSpPr>
          <p:spPr>
            <a:xfrm>
              <a:off x="7024009" y="2405324"/>
              <a:ext cx="664672" cy="359556"/>
            </a:xfrm>
            <a:custGeom>
              <a:avLst/>
              <a:gdLst>
                <a:gd name="connsiteX0" fmla="*/ 89890 w 664672"/>
                <a:gd name="connsiteY0" fmla="*/ 5064 h 359556"/>
                <a:gd name="connsiteX1" fmla="*/ 92421 w 664672"/>
                <a:gd name="connsiteY1" fmla="*/ 5064 h 359556"/>
                <a:gd name="connsiteX2" fmla="*/ 94953 w 664672"/>
                <a:gd name="connsiteY2" fmla="*/ 5064 h 359556"/>
                <a:gd name="connsiteX3" fmla="*/ 100018 w 664672"/>
                <a:gd name="connsiteY3" fmla="*/ 2532 h 359556"/>
                <a:gd name="connsiteX4" fmla="*/ 102550 w 664672"/>
                <a:gd name="connsiteY4" fmla="*/ 2532 h 359556"/>
                <a:gd name="connsiteX5" fmla="*/ 105081 w 664672"/>
                <a:gd name="connsiteY5" fmla="*/ 2532 h 359556"/>
                <a:gd name="connsiteX6" fmla="*/ 106348 w 664672"/>
                <a:gd name="connsiteY6" fmla="*/ 2532 h 359556"/>
                <a:gd name="connsiteX7" fmla="*/ 106348 w 664672"/>
                <a:gd name="connsiteY7" fmla="*/ 0 h 359556"/>
                <a:gd name="connsiteX8" fmla="*/ 108880 w 664672"/>
                <a:gd name="connsiteY8" fmla="*/ 0 h 359556"/>
                <a:gd name="connsiteX9" fmla="*/ 111412 w 664672"/>
                <a:gd name="connsiteY9" fmla="*/ 0 h 359556"/>
                <a:gd name="connsiteX10" fmla="*/ 113944 w 664672"/>
                <a:gd name="connsiteY10" fmla="*/ 0 h 359556"/>
                <a:gd name="connsiteX11" fmla="*/ 116476 w 664672"/>
                <a:gd name="connsiteY11" fmla="*/ 0 h 359556"/>
                <a:gd name="connsiteX12" fmla="*/ 121541 w 664672"/>
                <a:gd name="connsiteY12" fmla="*/ 0 h 359556"/>
                <a:gd name="connsiteX13" fmla="*/ 124072 w 664672"/>
                <a:gd name="connsiteY13" fmla="*/ 0 h 359556"/>
                <a:gd name="connsiteX14" fmla="*/ 125339 w 664672"/>
                <a:gd name="connsiteY14" fmla="*/ 0 h 359556"/>
                <a:gd name="connsiteX15" fmla="*/ 127871 w 664672"/>
                <a:gd name="connsiteY15" fmla="*/ 0 h 359556"/>
                <a:gd name="connsiteX16" fmla="*/ 137999 w 664672"/>
                <a:gd name="connsiteY16" fmla="*/ 2532 h 359556"/>
                <a:gd name="connsiteX17" fmla="*/ 144329 w 664672"/>
                <a:gd name="connsiteY17" fmla="*/ 5064 h 359556"/>
                <a:gd name="connsiteX18" fmla="*/ 156990 w 664672"/>
                <a:gd name="connsiteY18" fmla="*/ 7596 h 359556"/>
                <a:gd name="connsiteX19" fmla="*/ 159522 w 664672"/>
                <a:gd name="connsiteY19" fmla="*/ 7596 h 359556"/>
                <a:gd name="connsiteX20" fmla="*/ 162053 w 664672"/>
                <a:gd name="connsiteY20" fmla="*/ 8862 h 359556"/>
                <a:gd name="connsiteX21" fmla="*/ 163320 w 664672"/>
                <a:gd name="connsiteY21" fmla="*/ 8862 h 359556"/>
                <a:gd name="connsiteX22" fmla="*/ 163320 w 664672"/>
                <a:gd name="connsiteY22" fmla="*/ 11394 h 359556"/>
                <a:gd name="connsiteX23" fmla="*/ 165852 w 664672"/>
                <a:gd name="connsiteY23" fmla="*/ 11394 h 359556"/>
                <a:gd name="connsiteX24" fmla="*/ 165852 w 664672"/>
                <a:gd name="connsiteY24" fmla="*/ 13926 h 359556"/>
                <a:gd name="connsiteX25" fmla="*/ 170916 w 664672"/>
                <a:gd name="connsiteY25" fmla="*/ 18991 h 359556"/>
                <a:gd name="connsiteX26" fmla="*/ 173448 w 664672"/>
                <a:gd name="connsiteY26" fmla="*/ 21523 h 359556"/>
                <a:gd name="connsiteX27" fmla="*/ 175980 w 664672"/>
                <a:gd name="connsiteY27" fmla="*/ 21523 h 359556"/>
                <a:gd name="connsiteX28" fmla="*/ 178513 w 664672"/>
                <a:gd name="connsiteY28" fmla="*/ 21523 h 359556"/>
                <a:gd name="connsiteX29" fmla="*/ 182311 w 664672"/>
                <a:gd name="connsiteY29" fmla="*/ 21523 h 359556"/>
                <a:gd name="connsiteX30" fmla="*/ 184843 w 664672"/>
                <a:gd name="connsiteY30" fmla="*/ 21523 h 359556"/>
                <a:gd name="connsiteX31" fmla="*/ 187374 w 664672"/>
                <a:gd name="connsiteY31" fmla="*/ 21523 h 359556"/>
                <a:gd name="connsiteX32" fmla="*/ 189907 w 664672"/>
                <a:gd name="connsiteY32" fmla="*/ 21523 h 359556"/>
                <a:gd name="connsiteX33" fmla="*/ 194971 w 664672"/>
                <a:gd name="connsiteY33" fmla="*/ 21523 h 359556"/>
                <a:gd name="connsiteX34" fmla="*/ 194971 w 664672"/>
                <a:gd name="connsiteY34" fmla="*/ 22789 h 359556"/>
                <a:gd name="connsiteX35" fmla="*/ 208897 w 664672"/>
                <a:gd name="connsiteY35" fmla="*/ 27853 h 359556"/>
                <a:gd name="connsiteX36" fmla="*/ 213962 w 664672"/>
                <a:gd name="connsiteY36" fmla="*/ 30385 h 359556"/>
                <a:gd name="connsiteX37" fmla="*/ 219025 w 664672"/>
                <a:gd name="connsiteY37" fmla="*/ 32917 h 359556"/>
                <a:gd name="connsiteX38" fmla="*/ 230420 w 664672"/>
                <a:gd name="connsiteY38" fmla="*/ 36715 h 359556"/>
                <a:gd name="connsiteX39" fmla="*/ 232952 w 664672"/>
                <a:gd name="connsiteY39" fmla="*/ 36715 h 359556"/>
                <a:gd name="connsiteX40" fmla="*/ 232952 w 664672"/>
                <a:gd name="connsiteY40" fmla="*/ 39247 h 359556"/>
                <a:gd name="connsiteX41" fmla="*/ 236750 w 664672"/>
                <a:gd name="connsiteY41" fmla="*/ 39247 h 359556"/>
                <a:gd name="connsiteX42" fmla="*/ 239283 w 664672"/>
                <a:gd name="connsiteY42" fmla="*/ 39247 h 359556"/>
                <a:gd name="connsiteX43" fmla="*/ 241815 w 664672"/>
                <a:gd name="connsiteY43" fmla="*/ 39247 h 359556"/>
                <a:gd name="connsiteX44" fmla="*/ 244346 w 664672"/>
                <a:gd name="connsiteY44" fmla="*/ 39247 h 359556"/>
                <a:gd name="connsiteX45" fmla="*/ 246879 w 664672"/>
                <a:gd name="connsiteY45" fmla="*/ 39247 h 359556"/>
                <a:gd name="connsiteX46" fmla="*/ 249411 w 664672"/>
                <a:gd name="connsiteY46" fmla="*/ 41779 h 359556"/>
                <a:gd name="connsiteX47" fmla="*/ 251943 w 664672"/>
                <a:gd name="connsiteY47" fmla="*/ 41779 h 359556"/>
                <a:gd name="connsiteX48" fmla="*/ 251943 w 664672"/>
                <a:gd name="connsiteY48" fmla="*/ 44312 h 359556"/>
                <a:gd name="connsiteX49" fmla="*/ 254475 w 664672"/>
                <a:gd name="connsiteY49" fmla="*/ 46844 h 359556"/>
                <a:gd name="connsiteX50" fmla="*/ 254475 w 664672"/>
                <a:gd name="connsiteY50" fmla="*/ 48110 h 359556"/>
                <a:gd name="connsiteX51" fmla="*/ 255741 w 664672"/>
                <a:gd name="connsiteY51" fmla="*/ 48110 h 359556"/>
                <a:gd name="connsiteX52" fmla="*/ 255741 w 664672"/>
                <a:gd name="connsiteY52" fmla="*/ 50642 h 359556"/>
                <a:gd name="connsiteX53" fmla="*/ 260805 w 664672"/>
                <a:gd name="connsiteY53" fmla="*/ 50642 h 359556"/>
                <a:gd name="connsiteX54" fmla="*/ 263337 w 664672"/>
                <a:gd name="connsiteY54" fmla="*/ 50642 h 359556"/>
                <a:gd name="connsiteX55" fmla="*/ 263337 w 664672"/>
                <a:gd name="connsiteY55" fmla="*/ 53174 h 359556"/>
                <a:gd name="connsiteX56" fmla="*/ 270934 w 664672"/>
                <a:gd name="connsiteY56" fmla="*/ 53174 h 359556"/>
                <a:gd name="connsiteX57" fmla="*/ 274732 w 664672"/>
                <a:gd name="connsiteY57" fmla="*/ 55706 h 359556"/>
                <a:gd name="connsiteX58" fmla="*/ 279796 w 664672"/>
                <a:gd name="connsiteY58" fmla="*/ 55706 h 359556"/>
                <a:gd name="connsiteX59" fmla="*/ 292457 w 664672"/>
                <a:gd name="connsiteY59" fmla="*/ 60770 h 359556"/>
                <a:gd name="connsiteX60" fmla="*/ 298787 w 664672"/>
                <a:gd name="connsiteY60" fmla="*/ 62036 h 359556"/>
                <a:gd name="connsiteX61" fmla="*/ 301318 w 664672"/>
                <a:gd name="connsiteY61" fmla="*/ 62036 h 359556"/>
                <a:gd name="connsiteX62" fmla="*/ 301318 w 664672"/>
                <a:gd name="connsiteY62" fmla="*/ 64568 h 359556"/>
                <a:gd name="connsiteX63" fmla="*/ 303850 w 664672"/>
                <a:gd name="connsiteY63" fmla="*/ 64568 h 359556"/>
                <a:gd name="connsiteX64" fmla="*/ 308915 w 664672"/>
                <a:gd name="connsiteY64" fmla="*/ 69632 h 359556"/>
                <a:gd name="connsiteX65" fmla="*/ 311447 w 664672"/>
                <a:gd name="connsiteY65" fmla="*/ 72164 h 359556"/>
                <a:gd name="connsiteX66" fmla="*/ 311447 w 664672"/>
                <a:gd name="connsiteY66" fmla="*/ 73431 h 359556"/>
                <a:gd name="connsiteX67" fmla="*/ 312713 w 664672"/>
                <a:gd name="connsiteY67" fmla="*/ 73431 h 359556"/>
                <a:gd name="connsiteX68" fmla="*/ 315245 w 664672"/>
                <a:gd name="connsiteY68" fmla="*/ 73431 h 359556"/>
                <a:gd name="connsiteX69" fmla="*/ 315245 w 664672"/>
                <a:gd name="connsiteY69" fmla="*/ 75963 h 359556"/>
                <a:gd name="connsiteX70" fmla="*/ 320309 w 664672"/>
                <a:gd name="connsiteY70" fmla="*/ 75963 h 359556"/>
                <a:gd name="connsiteX71" fmla="*/ 322841 w 664672"/>
                <a:gd name="connsiteY71" fmla="*/ 75963 h 359556"/>
                <a:gd name="connsiteX72" fmla="*/ 330438 w 664672"/>
                <a:gd name="connsiteY72" fmla="*/ 75963 h 359556"/>
                <a:gd name="connsiteX73" fmla="*/ 331704 w 664672"/>
                <a:gd name="connsiteY73" fmla="*/ 75963 h 359556"/>
                <a:gd name="connsiteX74" fmla="*/ 334236 w 664672"/>
                <a:gd name="connsiteY74" fmla="*/ 75963 h 359556"/>
                <a:gd name="connsiteX75" fmla="*/ 336768 w 664672"/>
                <a:gd name="connsiteY75" fmla="*/ 75963 h 359556"/>
                <a:gd name="connsiteX76" fmla="*/ 339300 w 664672"/>
                <a:gd name="connsiteY76" fmla="*/ 78495 h 359556"/>
                <a:gd name="connsiteX77" fmla="*/ 341832 w 664672"/>
                <a:gd name="connsiteY77" fmla="*/ 81027 h 359556"/>
                <a:gd name="connsiteX78" fmla="*/ 339300 w 664672"/>
                <a:gd name="connsiteY78" fmla="*/ 81027 h 359556"/>
                <a:gd name="connsiteX79" fmla="*/ 339300 w 664672"/>
                <a:gd name="connsiteY79" fmla="*/ 83559 h 359556"/>
                <a:gd name="connsiteX80" fmla="*/ 339300 w 664672"/>
                <a:gd name="connsiteY80" fmla="*/ 86091 h 359556"/>
                <a:gd name="connsiteX81" fmla="*/ 341832 w 664672"/>
                <a:gd name="connsiteY81" fmla="*/ 87357 h 359556"/>
                <a:gd name="connsiteX82" fmla="*/ 344364 w 664672"/>
                <a:gd name="connsiteY82" fmla="*/ 87357 h 359556"/>
                <a:gd name="connsiteX83" fmla="*/ 349429 w 664672"/>
                <a:gd name="connsiteY83" fmla="*/ 87357 h 359556"/>
                <a:gd name="connsiteX84" fmla="*/ 350694 w 664672"/>
                <a:gd name="connsiteY84" fmla="*/ 89889 h 359556"/>
                <a:gd name="connsiteX85" fmla="*/ 353226 w 664672"/>
                <a:gd name="connsiteY85" fmla="*/ 92421 h 359556"/>
                <a:gd name="connsiteX86" fmla="*/ 355759 w 664672"/>
                <a:gd name="connsiteY86" fmla="*/ 92421 h 359556"/>
                <a:gd name="connsiteX87" fmla="*/ 358290 w 664672"/>
                <a:gd name="connsiteY87" fmla="*/ 94953 h 359556"/>
                <a:gd name="connsiteX88" fmla="*/ 360822 w 664672"/>
                <a:gd name="connsiteY88" fmla="*/ 100017 h 359556"/>
                <a:gd name="connsiteX89" fmla="*/ 365887 w 664672"/>
                <a:gd name="connsiteY89" fmla="*/ 103816 h 359556"/>
                <a:gd name="connsiteX90" fmla="*/ 368419 w 664672"/>
                <a:gd name="connsiteY90" fmla="*/ 103816 h 359556"/>
                <a:gd name="connsiteX91" fmla="*/ 369685 w 664672"/>
                <a:gd name="connsiteY91" fmla="*/ 101284 h 359556"/>
                <a:gd name="connsiteX92" fmla="*/ 372217 w 664672"/>
                <a:gd name="connsiteY92" fmla="*/ 103816 h 359556"/>
                <a:gd name="connsiteX93" fmla="*/ 369685 w 664672"/>
                <a:gd name="connsiteY93" fmla="*/ 103816 h 359556"/>
                <a:gd name="connsiteX94" fmla="*/ 369685 w 664672"/>
                <a:gd name="connsiteY94" fmla="*/ 106348 h 359556"/>
                <a:gd name="connsiteX95" fmla="*/ 369685 w 664672"/>
                <a:gd name="connsiteY95" fmla="*/ 108880 h 359556"/>
                <a:gd name="connsiteX96" fmla="*/ 368419 w 664672"/>
                <a:gd name="connsiteY96" fmla="*/ 108880 h 359556"/>
                <a:gd name="connsiteX97" fmla="*/ 368419 w 664672"/>
                <a:gd name="connsiteY97" fmla="*/ 111412 h 359556"/>
                <a:gd name="connsiteX98" fmla="*/ 368419 w 664672"/>
                <a:gd name="connsiteY98" fmla="*/ 112678 h 359556"/>
                <a:gd name="connsiteX99" fmla="*/ 365887 w 664672"/>
                <a:gd name="connsiteY99" fmla="*/ 115210 h 359556"/>
                <a:gd name="connsiteX100" fmla="*/ 365887 w 664672"/>
                <a:gd name="connsiteY100" fmla="*/ 117742 h 359556"/>
                <a:gd name="connsiteX101" fmla="*/ 365887 w 664672"/>
                <a:gd name="connsiteY101" fmla="*/ 120274 h 359556"/>
                <a:gd name="connsiteX102" fmla="*/ 368419 w 664672"/>
                <a:gd name="connsiteY102" fmla="*/ 120274 h 359556"/>
                <a:gd name="connsiteX103" fmla="*/ 369685 w 664672"/>
                <a:gd name="connsiteY103" fmla="*/ 120274 h 359556"/>
                <a:gd name="connsiteX104" fmla="*/ 369685 w 664672"/>
                <a:gd name="connsiteY104" fmla="*/ 122806 h 359556"/>
                <a:gd name="connsiteX105" fmla="*/ 368419 w 664672"/>
                <a:gd name="connsiteY105" fmla="*/ 122806 h 359556"/>
                <a:gd name="connsiteX106" fmla="*/ 365887 w 664672"/>
                <a:gd name="connsiteY106" fmla="*/ 122806 h 359556"/>
                <a:gd name="connsiteX107" fmla="*/ 365887 w 664672"/>
                <a:gd name="connsiteY107" fmla="*/ 125338 h 359556"/>
                <a:gd name="connsiteX108" fmla="*/ 365887 w 664672"/>
                <a:gd name="connsiteY108" fmla="*/ 126604 h 359556"/>
                <a:gd name="connsiteX109" fmla="*/ 365887 w 664672"/>
                <a:gd name="connsiteY109" fmla="*/ 129136 h 359556"/>
                <a:gd name="connsiteX110" fmla="*/ 368419 w 664672"/>
                <a:gd name="connsiteY110" fmla="*/ 131668 h 359556"/>
                <a:gd name="connsiteX111" fmla="*/ 369685 w 664672"/>
                <a:gd name="connsiteY111" fmla="*/ 134201 h 359556"/>
                <a:gd name="connsiteX112" fmla="*/ 372217 w 664672"/>
                <a:gd name="connsiteY112" fmla="*/ 134201 h 359556"/>
                <a:gd name="connsiteX113" fmla="*/ 372217 w 664672"/>
                <a:gd name="connsiteY113" fmla="*/ 136733 h 359556"/>
                <a:gd name="connsiteX114" fmla="*/ 374749 w 664672"/>
                <a:gd name="connsiteY114" fmla="*/ 139265 h 359556"/>
                <a:gd name="connsiteX115" fmla="*/ 372217 w 664672"/>
                <a:gd name="connsiteY115" fmla="*/ 139265 h 359556"/>
                <a:gd name="connsiteX116" fmla="*/ 374749 w 664672"/>
                <a:gd name="connsiteY116" fmla="*/ 140531 h 359556"/>
                <a:gd name="connsiteX117" fmla="*/ 374749 w 664672"/>
                <a:gd name="connsiteY117" fmla="*/ 143063 h 359556"/>
                <a:gd name="connsiteX118" fmla="*/ 377281 w 664672"/>
                <a:gd name="connsiteY118" fmla="*/ 143063 h 359556"/>
                <a:gd name="connsiteX119" fmla="*/ 379813 w 664672"/>
                <a:gd name="connsiteY119" fmla="*/ 143063 h 359556"/>
                <a:gd name="connsiteX120" fmla="*/ 379813 w 664672"/>
                <a:gd name="connsiteY120" fmla="*/ 145595 h 359556"/>
                <a:gd name="connsiteX121" fmla="*/ 379813 w 664672"/>
                <a:gd name="connsiteY121" fmla="*/ 148127 h 359556"/>
                <a:gd name="connsiteX122" fmla="*/ 382345 w 664672"/>
                <a:gd name="connsiteY122" fmla="*/ 148127 h 359556"/>
                <a:gd name="connsiteX123" fmla="*/ 384878 w 664672"/>
                <a:gd name="connsiteY123" fmla="*/ 150659 h 359556"/>
                <a:gd name="connsiteX124" fmla="*/ 387410 w 664672"/>
                <a:gd name="connsiteY124" fmla="*/ 151925 h 359556"/>
                <a:gd name="connsiteX125" fmla="*/ 393740 w 664672"/>
                <a:gd name="connsiteY125" fmla="*/ 159521 h 359556"/>
                <a:gd name="connsiteX126" fmla="*/ 393740 w 664672"/>
                <a:gd name="connsiteY126" fmla="*/ 162054 h 359556"/>
                <a:gd name="connsiteX127" fmla="*/ 396272 w 664672"/>
                <a:gd name="connsiteY127" fmla="*/ 164586 h 359556"/>
                <a:gd name="connsiteX128" fmla="*/ 396272 w 664672"/>
                <a:gd name="connsiteY128" fmla="*/ 165852 h 359556"/>
                <a:gd name="connsiteX129" fmla="*/ 398804 w 664672"/>
                <a:gd name="connsiteY129" fmla="*/ 165852 h 359556"/>
                <a:gd name="connsiteX130" fmla="*/ 401336 w 664672"/>
                <a:gd name="connsiteY130" fmla="*/ 165852 h 359556"/>
                <a:gd name="connsiteX131" fmla="*/ 406400 w 664672"/>
                <a:gd name="connsiteY131" fmla="*/ 168384 h 359556"/>
                <a:gd name="connsiteX132" fmla="*/ 407666 w 664672"/>
                <a:gd name="connsiteY132" fmla="*/ 170916 h 359556"/>
                <a:gd name="connsiteX133" fmla="*/ 410198 w 664672"/>
                <a:gd name="connsiteY133" fmla="*/ 173448 h 359556"/>
                <a:gd name="connsiteX134" fmla="*/ 412731 w 664672"/>
                <a:gd name="connsiteY134" fmla="*/ 175980 h 359556"/>
                <a:gd name="connsiteX135" fmla="*/ 412731 w 664672"/>
                <a:gd name="connsiteY135" fmla="*/ 178512 h 359556"/>
                <a:gd name="connsiteX136" fmla="*/ 417794 w 664672"/>
                <a:gd name="connsiteY136" fmla="*/ 179778 h 359556"/>
                <a:gd name="connsiteX137" fmla="*/ 417794 w 664672"/>
                <a:gd name="connsiteY137" fmla="*/ 182310 h 359556"/>
                <a:gd name="connsiteX138" fmla="*/ 422859 w 664672"/>
                <a:gd name="connsiteY138" fmla="*/ 187375 h 359556"/>
                <a:gd name="connsiteX139" fmla="*/ 422859 w 664672"/>
                <a:gd name="connsiteY139" fmla="*/ 189907 h 359556"/>
                <a:gd name="connsiteX140" fmla="*/ 422859 w 664672"/>
                <a:gd name="connsiteY140" fmla="*/ 193705 h 359556"/>
                <a:gd name="connsiteX141" fmla="*/ 425391 w 664672"/>
                <a:gd name="connsiteY141" fmla="*/ 193705 h 359556"/>
                <a:gd name="connsiteX142" fmla="*/ 425391 w 664672"/>
                <a:gd name="connsiteY142" fmla="*/ 196237 h 359556"/>
                <a:gd name="connsiteX143" fmla="*/ 429189 w 664672"/>
                <a:gd name="connsiteY143" fmla="*/ 201301 h 359556"/>
                <a:gd name="connsiteX144" fmla="*/ 431721 w 664672"/>
                <a:gd name="connsiteY144" fmla="*/ 201301 h 359556"/>
                <a:gd name="connsiteX145" fmla="*/ 434253 w 664672"/>
                <a:gd name="connsiteY145" fmla="*/ 201301 h 359556"/>
                <a:gd name="connsiteX146" fmla="*/ 434253 w 664672"/>
                <a:gd name="connsiteY146" fmla="*/ 203833 h 359556"/>
                <a:gd name="connsiteX147" fmla="*/ 434253 w 664672"/>
                <a:gd name="connsiteY147" fmla="*/ 205099 h 359556"/>
                <a:gd name="connsiteX148" fmla="*/ 436785 w 664672"/>
                <a:gd name="connsiteY148" fmla="*/ 207631 h 359556"/>
                <a:gd name="connsiteX149" fmla="*/ 441850 w 664672"/>
                <a:gd name="connsiteY149" fmla="*/ 210163 h 359556"/>
                <a:gd name="connsiteX150" fmla="*/ 444382 w 664672"/>
                <a:gd name="connsiteY150" fmla="*/ 210163 h 359556"/>
                <a:gd name="connsiteX151" fmla="*/ 445648 w 664672"/>
                <a:gd name="connsiteY151" fmla="*/ 210163 h 359556"/>
                <a:gd name="connsiteX152" fmla="*/ 448180 w 664672"/>
                <a:gd name="connsiteY152" fmla="*/ 207631 h 359556"/>
                <a:gd name="connsiteX153" fmla="*/ 450712 w 664672"/>
                <a:gd name="connsiteY153" fmla="*/ 207631 h 359556"/>
                <a:gd name="connsiteX154" fmla="*/ 450712 w 664672"/>
                <a:gd name="connsiteY154" fmla="*/ 210163 h 359556"/>
                <a:gd name="connsiteX155" fmla="*/ 458308 w 664672"/>
                <a:gd name="connsiteY155" fmla="*/ 212695 h 359556"/>
                <a:gd name="connsiteX156" fmla="*/ 462106 w 664672"/>
                <a:gd name="connsiteY156" fmla="*/ 215227 h 359556"/>
                <a:gd name="connsiteX157" fmla="*/ 462106 w 664672"/>
                <a:gd name="connsiteY157" fmla="*/ 216493 h 359556"/>
                <a:gd name="connsiteX158" fmla="*/ 462106 w 664672"/>
                <a:gd name="connsiteY158" fmla="*/ 219026 h 359556"/>
                <a:gd name="connsiteX159" fmla="*/ 460840 w 664672"/>
                <a:gd name="connsiteY159" fmla="*/ 216493 h 359556"/>
                <a:gd name="connsiteX160" fmla="*/ 458308 w 664672"/>
                <a:gd name="connsiteY160" fmla="*/ 216493 h 359556"/>
                <a:gd name="connsiteX161" fmla="*/ 455776 w 664672"/>
                <a:gd name="connsiteY161" fmla="*/ 216493 h 359556"/>
                <a:gd name="connsiteX162" fmla="*/ 448180 w 664672"/>
                <a:gd name="connsiteY162" fmla="*/ 216493 h 359556"/>
                <a:gd name="connsiteX163" fmla="*/ 445648 w 664672"/>
                <a:gd name="connsiteY163" fmla="*/ 216493 h 359556"/>
                <a:gd name="connsiteX164" fmla="*/ 436785 w 664672"/>
                <a:gd name="connsiteY164" fmla="*/ 221558 h 359556"/>
                <a:gd name="connsiteX165" fmla="*/ 434253 w 664672"/>
                <a:gd name="connsiteY165" fmla="*/ 221558 h 359556"/>
                <a:gd name="connsiteX166" fmla="*/ 434253 w 664672"/>
                <a:gd name="connsiteY166" fmla="*/ 224090 h 359556"/>
                <a:gd name="connsiteX167" fmla="*/ 431721 w 664672"/>
                <a:gd name="connsiteY167" fmla="*/ 226622 h 359556"/>
                <a:gd name="connsiteX168" fmla="*/ 431721 w 664672"/>
                <a:gd name="connsiteY168" fmla="*/ 229154 h 359556"/>
                <a:gd name="connsiteX169" fmla="*/ 431721 w 664672"/>
                <a:gd name="connsiteY169" fmla="*/ 230420 h 359556"/>
                <a:gd name="connsiteX170" fmla="*/ 429189 w 664672"/>
                <a:gd name="connsiteY170" fmla="*/ 235484 h 359556"/>
                <a:gd name="connsiteX171" fmla="*/ 429189 w 664672"/>
                <a:gd name="connsiteY171" fmla="*/ 238016 h 359556"/>
                <a:gd name="connsiteX172" fmla="*/ 426657 w 664672"/>
                <a:gd name="connsiteY172" fmla="*/ 240548 h 359556"/>
                <a:gd name="connsiteX173" fmla="*/ 426657 w 664672"/>
                <a:gd name="connsiteY173" fmla="*/ 244346 h 359556"/>
                <a:gd name="connsiteX174" fmla="*/ 426657 w 664672"/>
                <a:gd name="connsiteY174" fmla="*/ 246879 h 359556"/>
                <a:gd name="connsiteX175" fmla="*/ 429189 w 664672"/>
                <a:gd name="connsiteY175" fmla="*/ 246879 h 359556"/>
                <a:gd name="connsiteX176" fmla="*/ 431721 w 664672"/>
                <a:gd name="connsiteY176" fmla="*/ 249411 h 359556"/>
                <a:gd name="connsiteX177" fmla="*/ 429189 w 664672"/>
                <a:gd name="connsiteY177" fmla="*/ 249411 h 359556"/>
                <a:gd name="connsiteX178" fmla="*/ 429189 w 664672"/>
                <a:gd name="connsiteY178" fmla="*/ 251943 h 359556"/>
                <a:gd name="connsiteX179" fmla="*/ 426657 w 664672"/>
                <a:gd name="connsiteY179" fmla="*/ 249411 h 359556"/>
                <a:gd name="connsiteX180" fmla="*/ 425391 w 664672"/>
                <a:gd name="connsiteY180" fmla="*/ 251943 h 359556"/>
                <a:gd name="connsiteX181" fmla="*/ 425391 w 664672"/>
                <a:gd name="connsiteY181" fmla="*/ 260805 h 359556"/>
                <a:gd name="connsiteX182" fmla="*/ 422859 w 664672"/>
                <a:gd name="connsiteY182" fmla="*/ 263337 h 359556"/>
                <a:gd name="connsiteX183" fmla="*/ 420327 w 664672"/>
                <a:gd name="connsiteY183" fmla="*/ 263337 h 359556"/>
                <a:gd name="connsiteX184" fmla="*/ 415262 w 664672"/>
                <a:gd name="connsiteY184" fmla="*/ 260805 h 359556"/>
                <a:gd name="connsiteX185" fmla="*/ 415262 w 664672"/>
                <a:gd name="connsiteY185" fmla="*/ 263337 h 359556"/>
                <a:gd name="connsiteX186" fmla="*/ 412731 w 664672"/>
                <a:gd name="connsiteY186" fmla="*/ 265869 h 359556"/>
                <a:gd name="connsiteX187" fmla="*/ 412731 w 664672"/>
                <a:gd name="connsiteY187" fmla="*/ 269667 h 359556"/>
                <a:gd name="connsiteX188" fmla="*/ 412731 w 664672"/>
                <a:gd name="connsiteY188" fmla="*/ 277264 h 359556"/>
                <a:gd name="connsiteX189" fmla="*/ 412731 w 664672"/>
                <a:gd name="connsiteY189" fmla="*/ 283594 h 359556"/>
                <a:gd name="connsiteX190" fmla="*/ 412731 w 664672"/>
                <a:gd name="connsiteY190" fmla="*/ 286126 h 359556"/>
                <a:gd name="connsiteX191" fmla="*/ 412731 w 664672"/>
                <a:gd name="connsiteY191" fmla="*/ 293722 h 359556"/>
                <a:gd name="connsiteX192" fmla="*/ 415262 w 664672"/>
                <a:gd name="connsiteY192" fmla="*/ 300052 h 359556"/>
                <a:gd name="connsiteX193" fmla="*/ 417794 w 664672"/>
                <a:gd name="connsiteY193" fmla="*/ 302584 h 359556"/>
                <a:gd name="connsiteX194" fmla="*/ 417794 w 664672"/>
                <a:gd name="connsiteY194" fmla="*/ 305116 h 359556"/>
                <a:gd name="connsiteX195" fmla="*/ 417794 w 664672"/>
                <a:gd name="connsiteY195" fmla="*/ 307649 h 359556"/>
                <a:gd name="connsiteX196" fmla="*/ 420327 w 664672"/>
                <a:gd name="connsiteY196" fmla="*/ 307649 h 359556"/>
                <a:gd name="connsiteX197" fmla="*/ 422859 w 664672"/>
                <a:gd name="connsiteY197" fmla="*/ 308915 h 359556"/>
                <a:gd name="connsiteX198" fmla="*/ 426657 w 664672"/>
                <a:gd name="connsiteY198" fmla="*/ 311447 h 359556"/>
                <a:gd name="connsiteX199" fmla="*/ 431721 w 664672"/>
                <a:gd name="connsiteY199" fmla="*/ 313979 h 359556"/>
                <a:gd name="connsiteX200" fmla="*/ 434253 w 664672"/>
                <a:gd name="connsiteY200" fmla="*/ 313979 h 359556"/>
                <a:gd name="connsiteX201" fmla="*/ 439317 w 664672"/>
                <a:gd name="connsiteY201" fmla="*/ 313979 h 359556"/>
                <a:gd name="connsiteX202" fmla="*/ 445648 w 664672"/>
                <a:gd name="connsiteY202" fmla="*/ 313979 h 359556"/>
                <a:gd name="connsiteX203" fmla="*/ 448180 w 664672"/>
                <a:gd name="connsiteY203" fmla="*/ 313979 h 359556"/>
                <a:gd name="connsiteX204" fmla="*/ 455776 w 664672"/>
                <a:gd name="connsiteY204" fmla="*/ 316511 h 359556"/>
                <a:gd name="connsiteX205" fmla="*/ 458308 w 664672"/>
                <a:gd name="connsiteY205" fmla="*/ 316511 h 359556"/>
                <a:gd name="connsiteX206" fmla="*/ 458308 w 664672"/>
                <a:gd name="connsiteY206" fmla="*/ 319043 h 359556"/>
                <a:gd name="connsiteX207" fmla="*/ 458308 w 664672"/>
                <a:gd name="connsiteY207" fmla="*/ 321575 h 359556"/>
                <a:gd name="connsiteX208" fmla="*/ 460840 w 664672"/>
                <a:gd name="connsiteY208" fmla="*/ 322841 h 359556"/>
                <a:gd name="connsiteX209" fmla="*/ 460840 w 664672"/>
                <a:gd name="connsiteY209" fmla="*/ 325373 h 359556"/>
                <a:gd name="connsiteX210" fmla="*/ 462106 w 664672"/>
                <a:gd name="connsiteY210" fmla="*/ 325373 h 359556"/>
                <a:gd name="connsiteX211" fmla="*/ 467170 w 664672"/>
                <a:gd name="connsiteY211" fmla="*/ 330437 h 359556"/>
                <a:gd name="connsiteX212" fmla="*/ 469703 w 664672"/>
                <a:gd name="connsiteY212" fmla="*/ 330437 h 359556"/>
                <a:gd name="connsiteX213" fmla="*/ 472234 w 664672"/>
                <a:gd name="connsiteY213" fmla="*/ 332970 h 359556"/>
                <a:gd name="connsiteX214" fmla="*/ 479831 w 664672"/>
                <a:gd name="connsiteY214" fmla="*/ 334235 h 359556"/>
                <a:gd name="connsiteX215" fmla="*/ 481097 w 664672"/>
                <a:gd name="connsiteY215" fmla="*/ 336768 h 359556"/>
                <a:gd name="connsiteX216" fmla="*/ 483629 w 664672"/>
                <a:gd name="connsiteY216" fmla="*/ 336768 h 359556"/>
                <a:gd name="connsiteX217" fmla="*/ 483629 w 664672"/>
                <a:gd name="connsiteY217" fmla="*/ 339300 h 359556"/>
                <a:gd name="connsiteX218" fmla="*/ 486161 w 664672"/>
                <a:gd name="connsiteY218" fmla="*/ 339300 h 359556"/>
                <a:gd name="connsiteX219" fmla="*/ 491225 w 664672"/>
                <a:gd name="connsiteY219" fmla="*/ 339300 h 359556"/>
                <a:gd name="connsiteX220" fmla="*/ 493757 w 664672"/>
                <a:gd name="connsiteY220" fmla="*/ 341832 h 359556"/>
                <a:gd name="connsiteX221" fmla="*/ 496289 w 664672"/>
                <a:gd name="connsiteY221" fmla="*/ 341832 h 359556"/>
                <a:gd name="connsiteX222" fmla="*/ 498822 w 664672"/>
                <a:gd name="connsiteY222" fmla="*/ 341832 h 359556"/>
                <a:gd name="connsiteX223" fmla="*/ 500087 w 664672"/>
                <a:gd name="connsiteY223" fmla="*/ 341832 h 359556"/>
                <a:gd name="connsiteX224" fmla="*/ 505152 w 664672"/>
                <a:gd name="connsiteY224" fmla="*/ 344364 h 359556"/>
                <a:gd name="connsiteX225" fmla="*/ 512748 w 664672"/>
                <a:gd name="connsiteY225" fmla="*/ 344364 h 359556"/>
                <a:gd name="connsiteX226" fmla="*/ 517812 w 664672"/>
                <a:gd name="connsiteY226" fmla="*/ 344364 h 359556"/>
                <a:gd name="connsiteX227" fmla="*/ 519078 w 664672"/>
                <a:gd name="connsiteY227" fmla="*/ 344364 h 359556"/>
                <a:gd name="connsiteX228" fmla="*/ 521610 w 664672"/>
                <a:gd name="connsiteY228" fmla="*/ 344364 h 359556"/>
                <a:gd name="connsiteX229" fmla="*/ 524142 w 664672"/>
                <a:gd name="connsiteY229" fmla="*/ 344364 h 359556"/>
                <a:gd name="connsiteX230" fmla="*/ 524142 w 664672"/>
                <a:gd name="connsiteY230" fmla="*/ 341832 h 359556"/>
                <a:gd name="connsiteX231" fmla="*/ 526675 w 664672"/>
                <a:gd name="connsiteY231" fmla="*/ 341832 h 359556"/>
                <a:gd name="connsiteX232" fmla="*/ 531738 w 664672"/>
                <a:gd name="connsiteY232" fmla="*/ 341832 h 359556"/>
                <a:gd name="connsiteX233" fmla="*/ 534271 w 664672"/>
                <a:gd name="connsiteY233" fmla="*/ 341832 h 359556"/>
                <a:gd name="connsiteX234" fmla="*/ 538069 w 664672"/>
                <a:gd name="connsiteY234" fmla="*/ 339300 h 359556"/>
                <a:gd name="connsiteX235" fmla="*/ 543133 w 664672"/>
                <a:gd name="connsiteY235" fmla="*/ 339300 h 359556"/>
                <a:gd name="connsiteX236" fmla="*/ 545665 w 664672"/>
                <a:gd name="connsiteY236" fmla="*/ 339300 h 359556"/>
                <a:gd name="connsiteX237" fmla="*/ 550729 w 664672"/>
                <a:gd name="connsiteY237" fmla="*/ 336768 h 359556"/>
                <a:gd name="connsiteX238" fmla="*/ 553261 w 664672"/>
                <a:gd name="connsiteY238" fmla="*/ 336768 h 359556"/>
                <a:gd name="connsiteX239" fmla="*/ 557059 w 664672"/>
                <a:gd name="connsiteY239" fmla="*/ 334235 h 359556"/>
                <a:gd name="connsiteX240" fmla="*/ 567187 w 664672"/>
                <a:gd name="connsiteY240" fmla="*/ 334235 h 359556"/>
                <a:gd name="connsiteX241" fmla="*/ 569720 w 664672"/>
                <a:gd name="connsiteY241" fmla="*/ 334235 h 359556"/>
                <a:gd name="connsiteX242" fmla="*/ 576050 w 664672"/>
                <a:gd name="connsiteY242" fmla="*/ 332970 h 359556"/>
                <a:gd name="connsiteX243" fmla="*/ 578582 w 664672"/>
                <a:gd name="connsiteY243" fmla="*/ 332970 h 359556"/>
                <a:gd name="connsiteX244" fmla="*/ 581114 w 664672"/>
                <a:gd name="connsiteY244" fmla="*/ 332970 h 359556"/>
                <a:gd name="connsiteX245" fmla="*/ 586178 w 664672"/>
                <a:gd name="connsiteY245" fmla="*/ 332970 h 359556"/>
                <a:gd name="connsiteX246" fmla="*/ 593775 w 664672"/>
                <a:gd name="connsiteY246" fmla="*/ 330437 h 359556"/>
                <a:gd name="connsiteX247" fmla="*/ 595041 w 664672"/>
                <a:gd name="connsiteY247" fmla="*/ 330437 h 359556"/>
                <a:gd name="connsiteX248" fmla="*/ 597573 w 664672"/>
                <a:gd name="connsiteY248" fmla="*/ 330437 h 359556"/>
                <a:gd name="connsiteX249" fmla="*/ 600105 w 664672"/>
                <a:gd name="connsiteY249" fmla="*/ 330437 h 359556"/>
                <a:gd name="connsiteX250" fmla="*/ 600105 w 664672"/>
                <a:gd name="connsiteY250" fmla="*/ 327905 h 359556"/>
                <a:gd name="connsiteX251" fmla="*/ 602637 w 664672"/>
                <a:gd name="connsiteY251" fmla="*/ 327905 h 359556"/>
                <a:gd name="connsiteX252" fmla="*/ 605169 w 664672"/>
                <a:gd name="connsiteY252" fmla="*/ 327905 h 359556"/>
                <a:gd name="connsiteX253" fmla="*/ 607701 w 664672"/>
                <a:gd name="connsiteY253" fmla="*/ 325373 h 359556"/>
                <a:gd name="connsiteX254" fmla="*/ 610233 w 664672"/>
                <a:gd name="connsiteY254" fmla="*/ 325373 h 359556"/>
                <a:gd name="connsiteX255" fmla="*/ 612765 w 664672"/>
                <a:gd name="connsiteY255" fmla="*/ 325373 h 359556"/>
                <a:gd name="connsiteX256" fmla="*/ 612765 w 664672"/>
                <a:gd name="connsiteY256" fmla="*/ 322841 h 359556"/>
                <a:gd name="connsiteX257" fmla="*/ 614031 w 664672"/>
                <a:gd name="connsiteY257" fmla="*/ 322841 h 359556"/>
                <a:gd name="connsiteX258" fmla="*/ 616563 w 664672"/>
                <a:gd name="connsiteY258" fmla="*/ 321575 h 359556"/>
                <a:gd name="connsiteX259" fmla="*/ 619096 w 664672"/>
                <a:gd name="connsiteY259" fmla="*/ 321575 h 359556"/>
                <a:gd name="connsiteX260" fmla="*/ 621628 w 664672"/>
                <a:gd name="connsiteY260" fmla="*/ 321575 h 359556"/>
                <a:gd name="connsiteX261" fmla="*/ 629224 w 664672"/>
                <a:gd name="connsiteY261" fmla="*/ 316511 h 359556"/>
                <a:gd name="connsiteX262" fmla="*/ 629224 w 664672"/>
                <a:gd name="connsiteY262" fmla="*/ 313979 h 359556"/>
                <a:gd name="connsiteX263" fmla="*/ 631756 w 664672"/>
                <a:gd name="connsiteY263" fmla="*/ 313979 h 359556"/>
                <a:gd name="connsiteX264" fmla="*/ 633022 w 664672"/>
                <a:gd name="connsiteY264" fmla="*/ 313979 h 359556"/>
                <a:gd name="connsiteX265" fmla="*/ 633022 w 664672"/>
                <a:gd name="connsiteY265" fmla="*/ 311447 h 359556"/>
                <a:gd name="connsiteX266" fmla="*/ 635554 w 664672"/>
                <a:gd name="connsiteY266" fmla="*/ 311447 h 359556"/>
                <a:gd name="connsiteX267" fmla="*/ 638086 w 664672"/>
                <a:gd name="connsiteY267" fmla="*/ 308915 h 359556"/>
                <a:gd name="connsiteX268" fmla="*/ 640619 w 664672"/>
                <a:gd name="connsiteY268" fmla="*/ 307649 h 359556"/>
                <a:gd name="connsiteX269" fmla="*/ 643150 w 664672"/>
                <a:gd name="connsiteY269" fmla="*/ 307649 h 359556"/>
                <a:gd name="connsiteX270" fmla="*/ 643150 w 664672"/>
                <a:gd name="connsiteY270" fmla="*/ 305116 h 359556"/>
                <a:gd name="connsiteX271" fmla="*/ 645682 w 664672"/>
                <a:gd name="connsiteY271" fmla="*/ 305116 h 359556"/>
                <a:gd name="connsiteX272" fmla="*/ 645682 w 664672"/>
                <a:gd name="connsiteY272" fmla="*/ 302584 h 359556"/>
                <a:gd name="connsiteX273" fmla="*/ 648215 w 664672"/>
                <a:gd name="connsiteY273" fmla="*/ 302584 h 359556"/>
                <a:gd name="connsiteX274" fmla="*/ 650747 w 664672"/>
                <a:gd name="connsiteY274" fmla="*/ 300052 h 359556"/>
                <a:gd name="connsiteX275" fmla="*/ 652012 w 664672"/>
                <a:gd name="connsiteY275" fmla="*/ 300052 h 359556"/>
                <a:gd name="connsiteX276" fmla="*/ 652012 w 664672"/>
                <a:gd name="connsiteY276" fmla="*/ 297520 h 359556"/>
                <a:gd name="connsiteX277" fmla="*/ 654545 w 664672"/>
                <a:gd name="connsiteY277" fmla="*/ 297520 h 359556"/>
                <a:gd name="connsiteX278" fmla="*/ 657077 w 664672"/>
                <a:gd name="connsiteY278" fmla="*/ 297520 h 359556"/>
                <a:gd name="connsiteX279" fmla="*/ 659609 w 664672"/>
                <a:gd name="connsiteY279" fmla="*/ 297520 h 359556"/>
                <a:gd name="connsiteX280" fmla="*/ 659609 w 664672"/>
                <a:gd name="connsiteY280" fmla="*/ 300052 h 359556"/>
                <a:gd name="connsiteX281" fmla="*/ 662141 w 664672"/>
                <a:gd name="connsiteY281" fmla="*/ 300052 h 359556"/>
                <a:gd name="connsiteX282" fmla="*/ 662141 w 664672"/>
                <a:gd name="connsiteY282" fmla="*/ 302584 h 359556"/>
                <a:gd name="connsiteX283" fmla="*/ 664673 w 664672"/>
                <a:gd name="connsiteY283" fmla="*/ 302584 h 359556"/>
                <a:gd name="connsiteX284" fmla="*/ 664673 w 664672"/>
                <a:gd name="connsiteY284" fmla="*/ 305116 h 359556"/>
                <a:gd name="connsiteX285" fmla="*/ 664673 w 664672"/>
                <a:gd name="connsiteY285" fmla="*/ 307649 h 359556"/>
                <a:gd name="connsiteX286" fmla="*/ 664673 w 664672"/>
                <a:gd name="connsiteY286" fmla="*/ 308915 h 359556"/>
                <a:gd name="connsiteX287" fmla="*/ 664673 w 664672"/>
                <a:gd name="connsiteY287" fmla="*/ 311447 h 359556"/>
                <a:gd name="connsiteX288" fmla="*/ 662141 w 664672"/>
                <a:gd name="connsiteY288" fmla="*/ 313979 h 359556"/>
                <a:gd name="connsiteX289" fmla="*/ 652012 w 664672"/>
                <a:gd name="connsiteY289" fmla="*/ 321575 h 359556"/>
                <a:gd name="connsiteX290" fmla="*/ 650747 w 664672"/>
                <a:gd name="connsiteY290" fmla="*/ 321575 h 359556"/>
                <a:gd name="connsiteX291" fmla="*/ 650747 w 664672"/>
                <a:gd name="connsiteY291" fmla="*/ 322841 h 359556"/>
                <a:gd name="connsiteX292" fmla="*/ 648215 w 664672"/>
                <a:gd name="connsiteY292" fmla="*/ 322841 h 359556"/>
                <a:gd name="connsiteX293" fmla="*/ 645682 w 664672"/>
                <a:gd name="connsiteY293" fmla="*/ 325373 h 359556"/>
                <a:gd name="connsiteX294" fmla="*/ 643150 w 664672"/>
                <a:gd name="connsiteY294" fmla="*/ 325373 h 359556"/>
                <a:gd name="connsiteX295" fmla="*/ 643150 w 664672"/>
                <a:gd name="connsiteY295" fmla="*/ 327905 h 359556"/>
                <a:gd name="connsiteX296" fmla="*/ 640619 w 664672"/>
                <a:gd name="connsiteY296" fmla="*/ 327905 h 359556"/>
                <a:gd name="connsiteX297" fmla="*/ 638086 w 664672"/>
                <a:gd name="connsiteY297" fmla="*/ 330437 h 359556"/>
                <a:gd name="connsiteX298" fmla="*/ 635554 w 664672"/>
                <a:gd name="connsiteY298" fmla="*/ 330437 h 359556"/>
                <a:gd name="connsiteX299" fmla="*/ 635554 w 664672"/>
                <a:gd name="connsiteY299" fmla="*/ 332970 h 359556"/>
                <a:gd name="connsiteX300" fmla="*/ 633022 w 664672"/>
                <a:gd name="connsiteY300" fmla="*/ 332970 h 359556"/>
                <a:gd name="connsiteX301" fmla="*/ 631756 w 664672"/>
                <a:gd name="connsiteY301" fmla="*/ 332970 h 359556"/>
                <a:gd name="connsiteX302" fmla="*/ 631756 w 664672"/>
                <a:gd name="connsiteY302" fmla="*/ 334235 h 359556"/>
                <a:gd name="connsiteX303" fmla="*/ 629224 w 664672"/>
                <a:gd name="connsiteY303" fmla="*/ 334235 h 359556"/>
                <a:gd name="connsiteX304" fmla="*/ 626692 w 664672"/>
                <a:gd name="connsiteY304" fmla="*/ 334235 h 359556"/>
                <a:gd name="connsiteX305" fmla="*/ 626692 w 664672"/>
                <a:gd name="connsiteY305" fmla="*/ 336768 h 359556"/>
                <a:gd name="connsiteX306" fmla="*/ 624159 w 664672"/>
                <a:gd name="connsiteY306" fmla="*/ 336768 h 359556"/>
                <a:gd name="connsiteX307" fmla="*/ 621628 w 664672"/>
                <a:gd name="connsiteY307" fmla="*/ 339300 h 359556"/>
                <a:gd name="connsiteX308" fmla="*/ 619096 w 664672"/>
                <a:gd name="connsiteY308" fmla="*/ 339300 h 359556"/>
                <a:gd name="connsiteX309" fmla="*/ 616563 w 664672"/>
                <a:gd name="connsiteY309" fmla="*/ 341832 h 359556"/>
                <a:gd name="connsiteX310" fmla="*/ 614031 w 664672"/>
                <a:gd name="connsiteY310" fmla="*/ 341832 h 359556"/>
                <a:gd name="connsiteX311" fmla="*/ 612765 w 664672"/>
                <a:gd name="connsiteY311" fmla="*/ 341832 h 359556"/>
                <a:gd name="connsiteX312" fmla="*/ 612765 w 664672"/>
                <a:gd name="connsiteY312" fmla="*/ 344364 h 359556"/>
                <a:gd name="connsiteX313" fmla="*/ 610233 w 664672"/>
                <a:gd name="connsiteY313" fmla="*/ 344364 h 359556"/>
                <a:gd name="connsiteX314" fmla="*/ 607701 w 664672"/>
                <a:gd name="connsiteY314" fmla="*/ 346896 h 359556"/>
                <a:gd name="connsiteX315" fmla="*/ 605169 w 664672"/>
                <a:gd name="connsiteY315" fmla="*/ 346896 h 359556"/>
                <a:gd name="connsiteX316" fmla="*/ 602637 w 664672"/>
                <a:gd name="connsiteY316" fmla="*/ 348162 h 359556"/>
                <a:gd name="connsiteX317" fmla="*/ 600105 w 664672"/>
                <a:gd name="connsiteY317" fmla="*/ 348162 h 359556"/>
                <a:gd name="connsiteX318" fmla="*/ 597573 w 664672"/>
                <a:gd name="connsiteY318" fmla="*/ 348162 h 359556"/>
                <a:gd name="connsiteX319" fmla="*/ 597573 w 664672"/>
                <a:gd name="connsiteY319" fmla="*/ 350694 h 359556"/>
                <a:gd name="connsiteX320" fmla="*/ 595041 w 664672"/>
                <a:gd name="connsiteY320" fmla="*/ 350694 h 359556"/>
                <a:gd name="connsiteX321" fmla="*/ 593775 w 664672"/>
                <a:gd name="connsiteY321" fmla="*/ 350694 h 359556"/>
                <a:gd name="connsiteX322" fmla="*/ 593775 w 664672"/>
                <a:gd name="connsiteY322" fmla="*/ 353226 h 359556"/>
                <a:gd name="connsiteX323" fmla="*/ 591243 w 664672"/>
                <a:gd name="connsiteY323" fmla="*/ 353226 h 359556"/>
                <a:gd name="connsiteX324" fmla="*/ 588710 w 664672"/>
                <a:gd name="connsiteY324" fmla="*/ 353226 h 359556"/>
                <a:gd name="connsiteX325" fmla="*/ 586178 w 664672"/>
                <a:gd name="connsiteY325" fmla="*/ 355758 h 359556"/>
                <a:gd name="connsiteX326" fmla="*/ 583647 w 664672"/>
                <a:gd name="connsiteY326" fmla="*/ 355758 h 359556"/>
                <a:gd name="connsiteX327" fmla="*/ 581114 w 664672"/>
                <a:gd name="connsiteY327" fmla="*/ 355758 h 359556"/>
                <a:gd name="connsiteX328" fmla="*/ 578582 w 664672"/>
                <a:gd name="connsiteY328" fmla="*/ 358290 h 359556"/>
                <a:gd name="connsiteX329" fmla="*/ 576050 w 664672"/>
                <a:gd name="connsiteY329" fmla="*/ 358290 h 359556"/>
                <a:gd name="connsiteX330" fmla="*/ 574784 w 664672"/>
                <a:gd name="connsiteY330" fmla="*/ 358290 h 359556"/>
                <a:gd name="connsiteX331" fmla="*/ 572252 w 664672"/>
                <a:gd name="connsiteY331" fmla="*/ 358290 h 359556"/>
                <a:gd name="connsiteX332" fmla="*/ 562124 w 664672"/>
                <a:gd name="connsiteY332" fmla="*/ 359556 h 359556"/>
                <a:gd name="connsiteX333" fmla="*/ 538069 w 664672"/>
                <a:gd name="connsiteY333" fmla="*/ 359556 h 359556"/>
                <a:gd name="connsiteX334" fmla="*/ 536803 w 664672"/>
                <a:gd name="connsiteY334" fmla="*/ 359556 h 359556"/>
                <a:gd name="connsiteX335" fmla="*/ 531738 w 664672"/>
                <a:gd name="connsiteY335" fmla="*/ 359556 h 359556"/>
                <a:gd name="connsiteX336" fmla="*/ 519078 w 664672"/>
                <a:gd name="connsiteY336" fmla="*/ 359556 h 359556"/>
                <a:gd name="connsiteX337" fmla="*/ 517812 w 664672"/>
                <a:gd name="connsiteY337" fmla="*/ 359556 h 359556"/>
                <a:gd name="connsiteX338" fmla="*/ 515280 w 664672"/>
                <a:gd name="connsiteY338" fmla="*/ 359556 h 359556"/>
                <a:gd name="connsiteX339" fmla="*/ 512748 w 664672"/>
                <a:gd name="connsiteY339" fmla="*/ 359556 h 359556"/>
                <a:gd name="connsiteX340" fmla="*/ 510215 w 664672"/>
                <a:gd name="connsiteY340" fmla="*/ 359556 h 359556"/>
                <a:gd name="connsiteX341" fmla="*/ 507684 w 664672"/>
                <a:gd name="connsiteY341" fmla="*/ 359556 h 359556"/>
                <a:gd name="connsiteX342" fmla="*/ 505152 w 664672"/>
                <a:gd name="connsiteY342" fmla="*/ 359556 h 359556"/>
                <a:gd name="connsiteX343" fmla="*/ 502619 w 664672"/>
                <a:gd name="connsiteY343" fmla="*/ 359556 h 359556"/>
                <a:gd name="connsiteX344" fmla="*/ 500087 w 664672"/>
                <a:gd name="connsiteY344" fmla="*/ 359556 h 359556"/>
                <a:gd name="connsiteX345" fmla="*/ 498822 w 664672"/>
                <a:gd name="connsiteY345" fmla="*/ 359556 h 359556"/>
                <a:gd name="connsiteX346" fmla="*/ 496289 w 664672"/>
                <a:gd name="connsiteY346" fmla="*/ 359556 h 359556"/>
                <a:gd name="connsiteX347" fmla="*/ 493757 w 664672"/>
                <a:gd name="connsiteY347" fmla="*/ 359556 h 359556"/>
                <a:gd name="connsiteX348" fmla="*/ 491225 w 664672"/>
                <a:gd name="connsiteY348" fmla="*/ 359556 h 359556"/>
                <a:gd name="connsiteX349" fmla="*/ 488693 w 664672"/>
                <a:gd name="connsiteY349" fmla="*/ 359556 h 359556"/>
                <a:gd name="connsiteX350" fmla="*/ 486161 w 664672"/>
                <a:gd name="connsiteY350" fmla="*/ 359556 h 359556"/>
                <a:gd name="connsiteX351" fmla="*/ 483629 w 664672"/>
                <a:gd name="connsiteY351" fmla="*/ 359556 h 359556"/>
                <a:gd name="connsiteX352" fmla="*/ 483629 w 664672"/>
                <a:gd name="connsiteY352" fmla="*/ 358290 h 359556"/>
                <a:gd name="connsiteX353" fmla="*/ 481097 w 664672"/>
                <a:gd name="connsiteY353" fmla="*/ 358290 h 359556"/>
                <a:gd name="connsiteX354" fmla="*/ 479831 w 664672"/>
                <a:gd name="connsiteY354" fmla="*/ 358290 h 359556"/>
                <a:gd name="connsiteX355" fmla="*/ 477299 w 664672"/>
                <a:gd name="connsiteY355" fmla="*/ 358290 h 359556"/>
                <a:gd name="connsiteX356" fmla="*/ 474766 w 664672"/>
                <a:gd name="connsiteY356" fmla="*/ 358290 h 359556"/>
                <a:gd name="connsiteX357" fmla="*/ 474766 w 664672"/>
                <a:gd name="connsiteY357" fmla="*/ 355758 h 359556"/>
                <a:gd name="connsiteX358" fmla="*/ 472234 w 664672"/>
                <a:gd name="connsiteY358" fmla="*/ 355758 h 359556"/>
                <a:gd name="connsiteX359" fmla="*/ 469703 w 664672"/>
                <a:gd name="connsiteY359" fmla="*/ 355758 h 359556"/>
                <a:gd name="connsiteX360" fmla="*/ 467170 w 664672"/>
                <a:gd name="connsiteY360" fmla="*/ 355758 h 359556"/>
                <a:gd name="connsiteX361" fmla="*/ 467170 w 664672"/>
                <a:gd name="connsiteY361" fmla="*/ 353226 h 359556"/>
                <a:gd name="connsiteX362" fmla="*/ 464638 w 664672"/>
                <a:gd name="connsiteY362" fmla="*/ 353226 h 359556"/>
                <a:gd name="connsiteX363" fmla="*/ 462106 w 664672"/>
                <a:gd name="connsiteY363" fmla="*/ 353226 h 359556"/>
                <a:gd name="connsiteX364" fmla="*/ 460840 w 664672"/>
                <a:gd name="connsiteY364" fmla="*/ 353226 h 359556"/>
                <a:gd name="connsiteX365" fmla="*/ 460840 w 664672"/>
                <a:gd name="connsiteY365" fmla="*/ 350694 h 359556"/>
                <a:gd name="connsiteX366" fmla="*/ 458308 w 664672"/>
                <a:gd name="connsiteY366" fmla="*/ 350694 h 359556"/>
                <a:gd name="connsiteX367" fmla="*/ 455776 w 664672"/>
                <a:gd name="connsiteY367" fmla="*/ 350694 h 359556"/>
                <a:gd name="connsiteX368" fmla="*/ 455776 w 664672"/>
                <a:gd name="connsiteY368" fmla="*/ 348162 h 359556"/>
                <a:gd name="connsiteX369" fmla="*/ 453243 w 664672"/>
                <a:gd name="connsiteY369" fmla="*/ 348162 h 359556"/>
                <a:gd name="connsiteX370" fmla="*/ 450712 w 664672"/>
                <a:gd name="connsiteY370" fmla="*/ 348162 h 359556"/>
                <a:gd name="connsiteX371" fmla="*/ 420327 w 664672"/>
                <a:gd name="connsiteY371" fmla="*/ 334235 h 359556"/>
                <a:gd name="connsiteX372" fmla="*/ 410198 w 664672"/>
                <a:gd name="connsiteY372" fmla="*/ 327905 h 359556"/>
                <a:gd name="connsiteX373" fmla="*/ 410198 w 664672"/>
                <a:gd name="connsiteY373" fmla="*/ 325373 h 359556"/>
                <a:gd name="connsiteX374" fmla="*/ 407666 w 664672"/>
                <a:gd name="connsiteY374" fmla="*/ 325373 h 359556"/>
                <a:gd name="connsiteX375" fmla="*/ 407666 w 664672"/>
                <a:gd name="connsiteY375" fmla="*/ 322841 h 359556"/>
                <a:gd name="connsiteX376" fmla="*/ 407666 w 664672"/>
                <a:gd name="connsiteY376" fmla="*/ 321575 h 359556"/>
                <a:gd name="connsiteX377" fmla="*/ 406400 w 664672"/>
                <a:gd name="connsiteY377" fmla="*/ 321575 h 359556"/>
                <a:gd name="connsiteX378" fmla="*/ 406400 w 664672"/>
                <a:gd name="connsiteY378" fmla="*/ 319043 h 359556"/>
                <a:gd name="connsiteX379" fmla="*/ 406400 w 664672"/>
                <a:gd name="connsiteY379" fmla="*/ 316511 h 359556"/>
                <a:gd name="connsiteX380" fmla="*/ 403868 w 664672"/>
                <a:gd name="connsiteY380" fmla="*/ 316511 h 359556"/>
                <a:gd name="connsiteX381" fmla="*/ 403868 w 664672"/>
                <a:gd name="connsiteY381" fmla="*/ 313979 h 359556"/>
                <a:gd name="connsiteX382" fmla="*/ 403868 w 664672"/>
                <a:gd name="connsiteY382" fmla="*/ 311447 h 359556"/>
                <a:gd name="connsiteX383" fmla="*/ 401336 w 664672"/>
                <a:gd name="connsiteY383" fmla="*/ 311447 h 359556"/>
                <a:gd name="connsiteX384" fmla="*/ 401336 w 664672"/>
                <a:gd name="connsiteY384" fmla="*/ 308915 h 359556"/>
                <a:gd name="connsiteX385" fmla="*/ 401336 w 664672"/>
                <a:gd name="connsiteY385" fmla="*/ 307649 h 359556"/>
                <a:gd name="connsiteX386" fmla="*/ 398804 w 664672"/>
                <a:gd name="connsiteY386" fmla="*/ 307649 h 359556"/>
                <a:gd name="connsiteX387" fmla="*/ 398804 w 664672"/>
                <a:gd name="connsiteY387" fmla="*/ 305116 h 359556"/>
                <a:gd name="connsiteX388" fmla="*/ 398804 w 664672"/>
                <a:gd name="connsiteY388" fmla="*/ 302584 h 359556"/>
                <a:gd name="connsiteX389" fmla="*/ 396272 w 664672"/>
                <a:gd name="connsiteY389" fmla="*/ 302584 h 359556"/>
                <a:gd name="connsiteX390" fmla="*/ 396272 w 664672"/>
                <a:gd name="connsiteY390" fmla="*/ 300052 h 359556"/>
                <a:gd name="connsiteX391" fmla="*/ 396272 w 664672"/>
                <a:gd name="connsiteY391" fmla="*/ 297520 h 359556"/>
                <a:gd name="connsiteX392" fmla="*/ 393740 w 664672"/>
                <a:gd name="connsiteY392" fmla="*/ 297520 h 359556"/>
                <a:gd name="connsiteX393" fmla="*/ 393740 w 664672"/>
                <a:gd name="connsiteY393" fmla="*/ 294988 h 359556"/>
                <a:gd name="connsiteX394" fmla="*/ 393740 w 664672"/>
                <a:gd name="connsiteY394" fmla="*/ 293722 h 359556"/>
                <a:gd name="connsiteX395" fmla="*/ 393740 w 664672"/>
                <a:gd name="connsiteY395" fmla="*/ 291190 h 359556"/>
                <a:gd name="connsiteX396" fmla="*/ 391208 w 664672"/>
                <a:gd name="connsiteY396" fmla="*/ 291190 h 359556"/>
                <a:gd name="connsiteX397" fmla="*/ 391208 w 664672"/>
                <a:gd name="connsiteY397" fmla="*/ 288658 h 359556"/>
                <a:gd name="connsiteX398" fmla="*/ 391208 w 664672"/>
                <a:gd name="connsiteY398" fmla="*/ 286126 h 359556"/>
                <a:gd name="connsiteX399" fmla="*/ 388676 w 664672"/>
                <a:gd name="connsiteY399" fmla="*/ 286126 h 359556"/>
                <a:gd name="connsiteX400" fmla="*/ 388676 w 664672"/>
                <a:gd name="connsiteY400" fmla="*/ 283594 h 359556"/>
                <a:gd name="connsiteX401" fmla="*/ 388676 w 664672"/>
                <a:gd name="connsiteY401" fmla="*/ 282328 h 359556"/>
                <a:gd name="connsiteX402" fmla="*/ 387410 w 664672"/>
                <a:gd name="connsiteY402" fmla="*/ 282328 h 359556"/>
                <a:gd name="connsiteX403" fmla="*/ 387410 w 664672"/>
                <a:gd name="connsiteY403" fmla="*/ 279796 h 359556"/>
                <a:gd name="connsiteX404" fmla="*/ 384878 w 664672"/>
                <a:gd name="connsiteY404" fmla="*/ 279796 h 359556"/>
                <a:gd name="connsiteX405" fmla="*/ 382345 w 664672"/>
                <a:gd name="connsiteY405" fmla="*/ 277264 h 359556"/>
                <a:gd name="connsiteX406" fmla="*/ 379813 w 664672"/>
                <a:gd name="connsiteY406" fmla="*/ 277264 h 359556"/>
                <a:gd name="connsiteX407" fmla="*/ 377281 w 664672"/>
                <a:gd name="connsiteY407" fmla="*/ 277264 h 359556"/>
                <a:gd name="connsiteX408" fmla="*/ 377281 w 664672"/>
                <a:gd name="connsiteY408" fmla="*/ 274731 h 359556"/>
                <a:gd name="connsiteX409" fmla="*/ 372217 w 664672"/>
                <a:gd name="connsiteY409" fmla="*/ 274731 h 359556"/>
                <a:gd name="connsiteX410" fmla="*/ 365887 w 664672"/>
                <a:gd name="connsiteY410" fmla="*/ 272199 h 359556"/>
                <a:gd name="connsiteX411" fmla="*/ 363355 w 664672"/>
                <a:gd name="connsiteY411" fmla="*/ 272199 h 359556"/>
                <a:gd name="connsiteX412" fmla="*/ 360822 w 664672"/>
                <a:gd name="connsiteY412" fmla="*/ 272199 h 359556"/>
                <a:gd name="connsiteX413" fmla="*/ 358290 w 664672"/>
                <a:gd name="connsiteY413" fmla="*/ 272199 h 359556"/>
                <a:gd name="connsiteX414" fmla="*/ 355759 w 664672"/>
                <a:gd name="connsiteY414" fmla="*/ 272199 h 359556"/>
                <a:gd name="connsiteX415" fmla="*/ 322841 w 664672"/>
                <a:gd name="connsiteY415" fmla="*/ 263337 h 359556"/>
                <a:gd name="connsiteX416" fmla="*/ 320309 w 664672"/>
                <a:gd name="connsiteY416" fmla="*/ 263337 h 359556"/>
                <a:gd name="connsiteX417" fmla="*/ 320309 w 664672"/>
                <a:gd name="connsiteY417" fmla="*/ 260805 h 359556"/>
                <a:gd name="connsiteX418" fmla="*/ 317777 w 664672"/>
                <a:gd name="connsiteY418" fmla="*/ 260805 h 359556"/>
                <a:gd name="connsiteX419" fmla="*/ 315245 w 664672"/>
                <a:gd name="connsiteY419" fmla="*/ 258273 h 359556"/>
                <a:gd name="connsiteX420" fmla="*/ 315245 w 664672"/>
                <a:gd name="connsiteY420" fmla="*/ 255741 h 359556"/>
                <a:gd name="connsiteX421" fmla="*/ 312713 w 664672"/>
                <a:gd name="connsiteY421" fmla="*/ 255741 h 359556"/>
                <a:gd name="connsiteX422" fmla="*/ 308915 w 664672"/>
                <a:gd name="connsiteY422" fmla="*/ 246879 h 359556"/>
                <a:gd name="connsiteX423" fmla="*/ 303850 w 664672"/>
                <a:gd name="connsiteY423" fmla="*/ 240548 h 359556"/>
                <a:gd name="connsiteX424" fmla="*/ 303850 w 664672"/>
                <a:gd name="connsiteY424" fmla="*/ 238016 h 359556"/>
                <a:gd name="connsiteX425" fmla="*/ 303850 w 664672"/>
                <a:gd name="connsiteY425" fmla="*/ 235484 h 359556"/>
                <a:gd name="connsiteX426" fmla="*/ 303850 w 664672"/>
                <a:gd name="connsiteY426" fmla="*/ 229154 h 359556"/>
                <a:gd name="connsiteX427" fmla="*/ 303850 w 664672"/>
                <a:gd name="connsiteY427" fmla="*/ 226622 h 359556"/>
                <a:gd name="connsiteX428" fmla="*/ 306383 w 664672"/>
                <a:gd name="connsiteY428" fmla="*/ 224090 h 359556"/>
                <a:gd name="connsiteX429" fmla="*/ 306383 w 664672"/>
                <a:gd name="connsiteY429" fmla="*/ 221558 h 359556"/>
                <a:gd name="connsiteX430" fmla="*/ 303850 w 664672"/>
                <a:gd name="connsiteY430" fmla="*/ 219026 h 359556"/>
                <a:gd name="connsiteX431" fmla="*/ 303850 w 664672"/>
                <a:gd name="connsiteY431" fmla="*/ 216493 h 359556"/>
                <a:gd name="connsiteX432" fmla="*/ 301318 w 664672"/>
                <a:gd name="connsiteY432" fmla="*/ 215227 h 359556"/>
                <a:gd name="connsiteX433" fmla="*/ 289924 w 664672"/>
                <a:gd name="connsiteY433" fmla="*/ 210163 h 359556"/>
                <a:gd name="connsiteX434" fmla="*/ 289924 w 664672"/>
                <a:gd name="connsiteY434" fmla="*/ 207631 h 359556"/>
                <a:gd name="connsiteX435" fmla="*/ 287392 w 664672"/>
                <a:gd name="connsiteY435" fmla="*/ 207631 h 359556"/>
                <a:gd name="connsiteX436" fmla="*/ 284860 w 664672"/>
                <a:gd name="connsiteY436" fmla="*/ 207631 h 359556"/>
                <a:gd name="connsiteX437" fmla="*/ 282328 w 664672"/>
                <a:gd name="connsiteY437" fmla="*/ 207631 h 359556"/>
                <a:gd name="connsiteX438" fmla="*/ 279796 w 664672"/>
                <a:gd name="connsiteY438" fmla="*/ 207631 h 359556"/>
                <a:gd name="connsiteX439" fmla="*/ 277264 w 664672"/>
                <a:gd name="connsiteY439" fmla="*/ 207631 h 359556"/>
                <a:gd name="connsiteX440" fmla="*/ 274732 w 664672"/>
                <a:gd name="connsiteY440" fmla="*/ 207631 h 359556"/>
                <a:gd name="connsiteX441" fmla="*/ 273466 w 664672"/>
                <a:gd name="connsiteY441" fmla="*/ 207631 h 359556"/>
                <a:gd name="connsiteX442" fmla="*/ 273466 w 664672"/>
                <a:gd name="connsiteY442" fmla="*/ 205099 h 359556"/>
                <a:gd name="connsiteX443" fmla="*/ 270934 w 664672"/>
                <a:gd name="connsiteY443" fmla="*/ 205099 h 359556"/>
                <a:gd name="connsiteX444" fmla="*/ 268401 w 664672"/>
                <a:gd name="connsiteY444" fmla="*/ 203833 h 359556"/>
                <a:gd name="connsiteX445" fmla="*/ 265869 w 664672"/>
                <a:gd name="connsiteY445" fmla="*/ 201301 h 359556"/>
                <a:gd name="connsiteX446" fmla="*/ 265869 w 664672"/>
                <a:gd name="connsiteY446" fmla="*/ 198769 h 359556"/>
                <a:gd name="connsiteX447" fmla="*/ 265869 w 664672"/>
                <a:gd name="connsiteY447" fmla="*/ 196237 h 359556"/>
                <a:gd name="connsiteX448" fmla="*/ 265869 w 664672"/>
                <a:gd name="connsiteY448" fmla="*/ 193705 h 359556"/>
                <a:gd name="connsiteX449" fmla="*/ 265869 w 664672"/>
                <a:gd name="connsiteY449" fmla="*/ 189907 h 359556"/>
                <a:gd name="connsiteX450" fmla="*/ 265869 w 664672"/>
                <a:gd name="connsiteY450" fmla="*/ 187375 h 359556"/>
                <a:gd name="connsiteX451" fmla="*/ 263337 w 664672"/>
                <a:gd name="connsiteY451" fmla="*/ 179778 h 359556"/>
                <a:gd name="connsiteX452" fmla="*/ 260805 w 664672"/>
                <a:gd name="connsiteY452" fmla="*/ 178512 h 359556"/>
                <a:gd name="connsiteX453" fmla="*/ 260805 w 664672"/>
                <a:gd name="connsiteY453" fmla="*/ 175980 h 359556"/>
                <a:gd name="connsiteX454" fmla="*/ 258273 w 664672"/>
                <a:gd name="connsiteY454" fmla="*/ 175980 h 359556"/>
                <a:gd name="connsiteX455" fmla="*/ 255741 w 664672"/>
                <a:gd name="connsiteY455" fmla="*/ 175980 h 359556"/>
                <a:gd name="connsiteX456" fmla="*/ 254475 w 664672"/>
                <a:gd name="connsiteY456" fmla="*/ 173448 h 359556"/>
                <a:gd name="connsiteX457" fmla="*/ 251943 w 664672"/>
                <a:gd name="connsiteY457" fmla="*/ 173448 h 359556"/>
                <a:gd name="connsiteX458" fmla="*/ 249411 w 664672"/>
                <a:gd name="connsiteY458" fmla="*/ 173448 h 359556"/>
                <a:gd name="connsiteX459" fmla="*/ 225356 w 664672"/>
                <a:gd name="connsiteY459" fmla="*/ 178512 h 359556"/>
                <a:gd name="connsiteX460" fmla="*/ 222824 w 664672"/>
                <a:gd name="connsiteY460" fmla="*/ 178512 h 359556"/>
                <a:gd name="connsiteX461" fmla="*/ 220292 w 664672"/>
                <a:gd name="connsiteY461" fmla="*/ 179778 h 359556"/>
                <a:gd name="connsiteX462" fmla="*/ 219025 w 664672"/>
                <a:gd name="connsiteY462" fmla="*/ 179778 h 359556"/>
                <a:gd name="connsiteX463" fmla="*/ 219025 w 664672"/>
                <a:gd name="connsiteY463" fmla="*/ 182310 h 359556"/>
                <a:gd name="connsiteX464" fmla="*/ 216494 w 664672"/>
                <a:gd name="connsiteY464" fmla="*/ 182310 h 359556"/>
                <a:gd name="connsiteX465" fmla="*/ 216494 w 664672"/>
                <a:gd name="connsiteY465" fmla="*/ 184842 h 359556"/>
                <a:gd name="connsiteX466" fmla="*/ 216494 w 664672"/>
                <a:gd name="connsiteY466" fmla="*/ 187375 h 359556"/>
                <a:gd name="connsiteX467" fmla="*/ 216494 w 664672"/>
                <a:gd name="connsiteY467" fmla="*/ 189907 h 359556"/>
                <a:gd name="connsiteX468" fmla="*/ 219025 w 664672"/>
                <a:gd name="connsiteY468" fmla="*/ 189907 h 359556"/>
                <a:gd name="connsiteX469" fmla="*/ 219025 w 664672"/>
                <a:gd name="connsiteY469" fmla="*/ 191172 h 359556"/>
                <a:gd name="connsiteX470" fmla="*/ 220292 w 664672"/>
                <a:gd name="connsiteY470" fmla="*/ 191172 h 359556"/>
                <a:gd name="connsiteX471" fmla="*/ 220292 w 664672"/>
                <a:gd name="connsiteY471" fmla="*/ 193705 h 359556"/>
                <a:gd name="connsiteX472" fmla="*/ 220292 w 664672"/>
                <a:gd name="connsiteY472" fmla="*/ 196237 h 359556"/>
                <a:gd name="connsiteX473" fmla="*/ 220292 w 664672"/>
                <a:gd name="connsiteY473" fmla="*/ 198769 h 359556"/>
                <a:gd name="connsiteX474" fmla="*/ 220292 w 664672"/>
                <a:gd name="connsiteY474" fmla="*/ 201301 h 359556"/>
                <a:gd name="connsiteX475" fmla="*/ 219025 w 664672"/>
                <a:gd name="connsiteY475" fmla="*/ 205099 h 359556"/>
                <a:gd name="connsiteX476" fmla="*/ 216494 w 664672"/>
                <a:gd name="connsiteY476" fmla="*/ 205099 h 359556"/>
                <a:gd name="connsiteX477" fmla="*/ 216494 w 664672"/>
                <a:gd name="connsiteY477" fmla="*/ 207631 h 359556"/>
                <a:gd name="connsiteX478" fmla="*/ 211429 w 664672"/>
                <a:gd name="connsiteY478" fmla="*/ 212695 h 359556"/>
                <a:gd name="connsiteX479" fmla="*/ 211429 w 664672"/>
                <a:gd name="connsiteY479" fmla="*/ 215227 h 359556"/>
                <a:gd name="connsiteX480" fmla="*/ 208897 w 664672"/>
                <a:gd name="connsiteY480" fmla="*/ 215227 h 359556"/>
                <a:gd name="connsiteX481" fmla="*/ 206365 w 664672"/>
                <a:gd name="connsiteY481" fmla="*/ 215227 h 359556"/>
                <a:gd name="connsiteX482" fmla="*/ 203833 w 664672"/>
                <a:gd name="connsiteY482" fmla="*/ 215227 h 359556"/>
                <a:gd name="connsiteX483" fmla="*/ 203833 w 664672"/>
                <a:gd name="connsiteY483" fmla="*/ 216493 h 359556"/>
                <a:gd name="connsiteX484" fmla="*/ 159522 w 664672"/>
                <a:gd name="connsiteY484" fmla="*/ 219026 h 359556"/>
                <a:gd name="connsiteX485" fmla="*/ 156990 w 664672"/>
                <a:gd name="connsiteY485" fmla="*/ 219026 h 359556"/>
                <a:gd name="connsiteX486" fmla="*/ 156990 w 664672"/>
                <a:gd name="connsiteY486" fmla="*/ 216493 h 359556"/>
                <a:gd name="connsiteX487" fmla="*/ 154457 w 664672"/>
                <a:gd name="connsiteY487" fmla="*/ 216493 h 359556"/>
                <a:gd name="connsiteX488" fmla="*/ 151925 w 664672"/>
                <a:gd name="connsiteY488" fmla="*/ 216493 h 359556"/>
                <a:gd name="connsiteX489" fmla="*/ 149393 w 664672"/>
                <a:gd name="connsiteY489" fmla="*/ 215227 h 359556"/>
                <a:gd name="connsiteX490" fmla="*/ 146862 w 664672"/>
                <a:gd name="connsiteY490" fmla="*/ 215227 h 359556"/>
                <a:gd name="connsiteX491" fmla="*/ 144329 w 664672"/>
                <a:gd name="connsiteY491" fmla="*/ 215227 h 359556"/>
                <a:gd name="connsiteX492" fmla="*/ 132935 w 664672"/>
                <a:gd name="connsiteY492" fmla="*/ 215227 h 359556"/>
                <a:gd name="connsiteX493" fmla="*/ 124072 w 664672"/>
                <a:gd name="connsiteY493" fmla="*/ 215227 h 359556"/>
                <a:gd name="connsiteX494" fmla="*/ 121541 w 664672"/>
                <a:gd name="connsiteY494" fmla="*/ 215227 h 359556"/>
                <a:gd name="connsiteX495" fmla="*/ 119008 w 664672"/>
                <a:gd name="connsiteY495" fmla="*/ 215227 h 359556"/>
                <a:gd name="connsiteX496" fmla="*/ 116476 w 664672"/>
                <a:gd name="connsiteY496" fmla="*/ 215227 h 359556"/>
                <a:gd name="connsiteX497" fmla="*/ 113944 w 664672"/>
                <a:gd name="connsiteY497" fmla="*/ 216493 h 359556"/>
                <a:gd name="connsiteX498" fmla="*/ 111412 w 664672"/>
                <a:gd name="connsiteY498" fmla="*/ 219026 h 359556"/>
                <a:gd name="connsiteX499" fmla="*/ 108880 w 664672"/>
                <a:gd name="connsiteY499" fmla="*/ 221558 h 359556"/>
                <a:gd name="connsiteX500" fmla="*/ 108880 w 664672"/>
                <a:gd name="connsiteY500" fmla="*/ 224090 h 359556"/>
                <a:gd name="connsiteX501" fmla="*/ 106348 w 664672"/>
                <a:gd name="connsiteY501" fmla="*/ 224090 h 359556"/>
                <a:gd name="connsiteX502" fmla="*/ 105081 w 664672"/>
                <a:gd name="connsiteY502" fmla="*/ 221558 h 359556"/>
                <a:gd name="connsiteX503" fmla="*/ 100018 w 664672"/>
                <a:gd name="connsiteY503" fmla="*/ 221558 h 359556"/>
                <a:gd name="connsiteX504" fmla="*/ 92421 w 664672"/>
                <a:gd name="connsiteY504" fmla="*/ 219026 h 359556"/>
                <a:gd name="connsiteX505" fmla="*/ 89890 w 664672"/>
                <a:gd name="connsiteY505" fmla="*/ 219026 h 359556"/>
                <a:gd name="connsiteX506" fmla="*/ 87357 w 664672"/>
                <a:gd name="connsiteY506" fmla="*/ 219026 h 359556"/>
                <a:gd name="connsiteX507" fmla="*/ 87357 w 664672"/>
                <a:gd name="connsiteY507" fmla="*/ 216493 h 359556"/>
                <a:gd name="connsiteX508" fmla="*/ 83559 w 664672"/>
                <a:gd name="connsiteY508" fmla="*/ 215227 h 359556"/>
                <a:gd name="connsiteX509" fmla="*/ 81027 w 664672"/>
                <a:gd name="connsiteY509" fmla="*/ 215227 h 359556"/>
                <a:gd name="connsiteX510" fmla="*/ 81027 w 664672"/>
                <a:gd name="connsiteY510" fmla="*/ 212695 h 359556"/>
                <a:gd name="connsiteX511" fmla="*/ 78495 w 664672"/>
                <a:gd name="connsiteY511" fmla="*/ 212695 h 359556"/>
                <a:gd name="connsiteX512" fmla="*/ 75963 w 664672"/>
                <a:gd name="connsiteY512" fmla="*/ 212695 h 359556"/>
                <a:gd name="connsiteX513" fmla="*/ 73430 w 664672"/>
                <a:gd name="connsiteY513" fmla="*/ 212695 h 359556"/>
                <a:gd name="connsiteX514" fmla="*/ 56972 w 664672"/>
                <a:gd name="connsiteY514" fmla="*/ 212695 h 359556"/>
                <a:gd name="connsiteX515" fmla="*/ 54440 w 664672"/>
                <a:gd name="connsiteY515" fmla="*/ 212695 h 359556"/>
                <a:gd name="connsiteX516" fmla="*/ 54440 w 664672"/>
                <a:gd name="connsiteY516" fmla="*/ 215227 h 359556"/>
                <a:gd name="connsiteX517" fmla="*/ 51908 w 664672"/>
                <a:gd name="connsiteY517" fmla="*/ 215227 h 359556"/>
                <a:gd name="connsiteX518" fmla="*/ 49376 w 664672"/>
                <a:gd name="connsiteY518" fmla="*/ 216493 h 359556"/>
                <a:gd name="connsiteX519" fmla="*/ 48110 w 664672"/>
                <a:gd name="connsiteY519" fmla="*/ 216493 h 359556"/>
                <a:gd name="connsiteX520" fmla="*/ 45578 w 664672"/>
                <a:gd name="connsiteY520" fmla="*/ 216493 h 359556"/>
                <a:gd name="connsiteX521" fmla="*/ 43046 w 664672"/>
                <a:gd name="connsiteY521" fmla="*/ 216493 h 359556"/>
                <a:gd name="connsiteX522" fmla="*/ 40514 w 664672"/>
                <a:gd name="connsiteY522" fmla="*/ 216493 h 359556"/>
                <a:gd name="connsiteX523" fmla="*/ 37981 w 664672"/>
                <a:gd name="connsiteY523" fmla="*/ 216493 h 359556"/>
                <a:gd name="connsiteX524" fmla="*/ 35449 w 664672"/>
                <a:gd name="connsiteY524" fmla="*/ 215227 h 359556"/>
                <a:gd name="connsiteX525" fmla="*/ 32918 w 664672"/>
                <a:gd name="connsiteY525" fmla="*/ 212695 h 359556"/>
                <a:gd name="connsiteX526" fmla="*/ 32918 w 664672"/>
                <a:gd name="connsiteY526" fmla="*/ 210163 h 359556"/>
                <a:gd name="connsiteX527" fmla="*/ 35449 w 664672"/>
                <a:gd name="connsiteY527" fmla="*/ 203833 h 359556"/>
                <a:gd name="connsiteX528" fmla="*/ 35449 w 664672"/>
                <a:gd name="connsiteY528" fmla="*/ 201301 h 359556"/>
                <a:gd name="connsiteX529" fmla="*/ 35449 w 664672"/>
                <a:gd name="connsiteY529" fmla="*/ 196237 h 359556"/>
                <a:gd name="connsiteX530" fmla="*/ 37981 w 664672"/>
                <a:gd name="connsiteY530" fmla="*/ 193705 h 359556"/>
                <a:gd name="connsiteX531" fmla="*/ 37981 w 664672"/>
                <a:gd name="connsiteY531" fmla="*/ 191172 h 359556"/>
                <a:gd name="connsiteX532" fmla="*/ 40514 w 664672"/>
                <a:gd name="connsiteY532" fmla="*/ 191172 h 359556"/>
                <a:gd name="connsiteX533" fmla="*/ 40514 w 664672"/>
                <a:gd name="connsiteY533" fmla="*/ 193705 h 359556"/>
                <a:gd name="connsiteX534" fmla="*/ 45578 w 664672"/>
                <a:gd name="connsiteY534" fmla="*/ 196237 h 359556"/>
                <a:gd name="connsiteX535" fmla="*/ 48110 w 664672"/>
                <a:gd name="connsiteY535" fmla="*/ 196237 h 359556"/>
                <a:gd name="connsiteX536" fmla="*/ 49376 w 664672"/>
                <a:gd name="connsiteY536" fmla="*/ 196237 h 359556"/>
                <a:gd name="connsiteX537" fmla="*/ 51908 w 664672"/>
                <a:gd name="connsiteY537" fmla="*/ 196237 h 359556"/>
                <a:gd name="connsiteX538" fmla="*/ 59504 w 664672"/>
                <a:gd name="connsiteY538" fmla="*/ 198769 h 359556"/>
                <a:gd name="connsiteX539" fmla="*/ 62036 w 664672"/>
                <a:gd name="connsiteY539" fmla="*/ 198769 h 359556"/>
                <a:gd name="connsiteX540" fmla="*/ 64569 w 664672"/>
                <a:gd name="connsiteY540" fmla="*/ 198769 h 359556"/>
                <a:gd name="connsiteX541" fmla="*/ 70899 w 664672"/>
                <a:gd name="connsiteY541" fmla="*/ 196237 h 359556"/>
                <a:gd name="connsiteX542" fmla="*/ 73430 w 664672"/>
                <a:gd name="connsiteY542" fmla="*/ 196237 h 359556"/>
                <a:gd name="connsiteX543" fmla="*/ 75963 w 664672"/>
                <a:gd name="connsiteY543" fmla="*/ 193705 h 359556"/>
                <a:gd name="connsiteX544" fmla="*/ 78495 w 664672"/>
                <a:gd name="connsiteY544" fmla="*/ 193705 h 359556"/>
                <a:gd name="connsiteX545" fmla="*/ 81027 w 664672"/>
                <a:gd name="connsiteY545" fmla="*/ 193705 h 359556"/>
                <a:gd name="connsiteX546" fmla="*/ 83559 w 664672"/>
                <a:gd name="connsiteY546" fmla="*/ 193705 h 359556"/>
                <a:gd name="connsiteX547" fmla="*/ 86091 w 664672"/>
                <a:gd name="connsiteY547" fmla="*/ 193705 h 359556"/>
                <a:gd name="connsiteX548" fmla="*/ 86091 w 664672"/>
                <a:gd name="connsiteY548" fmla="*/ 191172 h 359556"/>
                <a:gd name="connsiteX549" fmla="*/ 87357 w 664672"/>
                <a:gd name="connsiteY549" fmla="*/ 191172 h 359556"/>
                <a:gd name="connsiteX550" fmla="*/ 87357 w 664672"/>
                <a:gd name="connsiteY550" fmla="*/ 193705 h 359556"/>
                <a:gd name="connsiteX551" fmla="*/ 89890 w 664672"/>
                <a:gd name="connsiteY551" fmla="*/ 193705 h 359556"/>
                <a:gd name="connsiteX552" fmla="*/ 92421 w 664672"/>
                <a:gd name="connsiteY552" fmla="*/ 193705 h 359556"/>
                <a:gd name="connsiteX553" fmla="*/ 92421 w 664672"/>
                <a:gd name="connsiteY553" fmla="*/ 191172 h 359556"/>
                <a:gd name="connsiteX554" fmla="*/ 94953 w 664672"/>
                <a:gd name="connsiteY554" fmla="*/ 191172 h 359556"/>
                <a:gd name="connsiteX555" fmla="*/ 97486 w 664672"/>
                <a:gd name="connsiteY555" fmla="*/ 191172 h 359556"/>
                <a:gd name="connsiteX556" fmla="*/ 100018 w 664672"/>
                <a:gd name="connsiteY556" fmla="*/ 193705 h 359556"/>
                <a:gd name="connsiteX557" fmla="*/ 105081 w 664672"/>
                <a:gd name="connsiteY557" fmla="*/ 193705 h 359556"/>
                <a:gd name="connsiteX558" fmla="*/ 111412 w 664672"/>
                <a:gd name="connsiteY558" fmla="*/ 196237 h 359556"/>
                <a:gd name="connsiteX559" fmla="*/ 119008 w 664672"/>
                <a:gd name="connsiteY559" fmla="*/ 198769 h 359556"/>
                <a:gd name="connsiteX560" fmla="*/ 124072 w 664672"/>
                <a:gd name="connsiteY560" fmla="*/ 196237 h 359556"/>
                <a:gd name="connsiteX561" fmla="*/ 125339 w 664672"/>
                <a:gd name="connsiteY561" fmla="*/ 196237 h 359556"/>
                <a:gd name="connsiteX562" fmla="*/ 127871 w 664672"/>
                <a:gd name="connsiteY562" fmla="*/ 193705 h 359556"/>
                <a:gd name="connsiteX563" fmla="*/ 130402 w 664672"/>
                <a:gd name="connsiteY563" fmla="*/ 193705 h 359556"/>
                <a:gd name="connsiteX564" fmla="*/ 135467 w 664672"/>
                <a:gd name="connsiteY564" fmla="*/ 193705 h 359556"/>
                <a:gd name="connsiteX565" fmla="*/ 135467 w 664672"/>
                <a:gd name="connsiteY565" fmla="*/ 191172 h 359556"/>
                <a:gd name="connsiteX566" fmla="*/ 140531 w 664672"/>
                <a:gd name="connsiteY566" fmla="*/ 191172 h 359556"/>
                <a:gd name="connsiteX567" fmla="*/ 140531 w 664672"/>
                <a:gd name="connsiteY567" fmla="*/ 189907 h 359556"/>
                <a:gd name="connsiteX568" fmla="*/ 143063 w 664672"/>
                <a:gd name="connsiteY568" fmla="*/ 189907 h 359556"/>
                <a:gd name="connsiteX569" fmla="*/ 144329 w 664672"/>
                <a:gd name="connsiteY569" fmla="*/ 189907 h 359556"/>
                <a:gd name="connsiteX570" fmla="*/ 146862 w 664672"/>
                <a:gd name="connsiteY570" fmla="*/ 189907 h 359556"/>
                <a:gd name="connsiteX571" fmla="*/ 149393 w 664672"/>
                <a:gd name="connsiteY571" fmla="*/ 187375 h 359556"/>
                <a:gd name="connsiteX572" fmla="*/ 154457 w 664672"/>
                <a:gd name="connsiteY572" fmla="*/ 184842 h 359556"/>
                <a:gd name="connsiteX573" fmla="*/ 156990 w 664672"/>
                <a:gd name="connsiteY573" fmla="*/ 184842 h 359556"/>
                <a:gd name="connsiteX574" fmla="*/ 159522 w 664672"/>
                <a:gd name="connsiteY574" fmla="*/ 182310 h 359556"/>
                <a:gd name="connsiteX575" fmla="*/ 162053 w 664672"/>
                <a:gd name="connsiteY575" fmla="*/ 182310 h 359556"/>
                <a:gd name="connsiteX576" fmla="*/ 163320 w 664672"/>
                <a:gd name="connsiteY576" fmla="*/ 179778 h 359556"/>
                <a:gd name="connsiteX577" fmla="*/ 165852 w 664672"/>
                <a:gd name="connsiteY577" fmla="*/ 179778 h 359556"/>
                <a:gd name="connsiteX578" fmla="*/ 165852 w 664672"/>
                <a:gd name="connsiteY578" fmla="*/ 178512 h 359556"/>
                <a:gd name="connsiteX579" fmla="*/ 168384 w 664672"/>
                <a:gd name="connsiteY579" fmla="*/ 175980 h 359556"/>
                <a:gd name="connsiteX580" fmla="*/ 168384 w 664672"/>
                <a:gd name="connsiteY580" fmla="*/ 173448 h 359556"/>
                <a:gd name="connsiteX581" fmla="*/ 170916 w 664672"/>
                <a:gd name="connsiteY581" fmla="*/ 173448 h 359556"/>
                <a:gd name="connsiteX582" fmla="*/ 173448 w 664672"/>
                <a:gd name="connsiteY582" fmla="*/ 170916 h 359556"/>
                <a:gd name="connsiteX583" fmla="*/ 173448 w 664672"/>
                <a:gd name="connsiteY583" fmla="*/ 168384 h 359556"/>
                <a:gd name="connsiteX584" fmla="*/ 173448 w 664672"/>
                <a:gd name="connsiteY584" fmla="*/ 165852 h 359556"/>
                <a:gd name="connsiteX585" fmla="*/ 173448 w 664672"/>
                <a:gd name="connsiteY585" fmla="*/ 164586 h 359556"/>
                <a:gd name="connsiteX586" fmla="*/ 170916 w 664672"/>
                <a:gd name="connsiteY586" fmla="*/ 159521 h 359556"/>
                <a:gd name="connsiteX587" fmla="*/ 170916 w 664672"/>
                <a:gd name="connsiteY587" fmla="*/ 156989 h 359556"/>
                <a:gd name="connsiteX588" fmla="*/ 170916 w 664672"/>
                <a:gd name="connsiteY588" fmla="*/ 154457 h 359556"/>
                <a:gd name="connsiteX589" fmla="*/ 168384 w 664672"/>
                <a:gd name="connsiteY589" fmla="*/ 154457 h 359556"/>
                <a:gd name="connsiteX590" fmla="*/ 168384 w 664672"/>
                <a:gd name="connsiteY590" fmla="*/ 151925 h 359556"/>
                <a:gd name="connsiteX591" fmla="*/ 168384 w 664672"/>
                <a:gd name="connsiteY591" fmla="*/ 150659 h 359556"/>
                <a:gd name="connsiteX592" fmla="*/ 165852 w 664672"/>
                <a:gd name="connsiteY592" fmla="*/ 150659 h 359556"/>
                <a:gd name="connsiteX593" fmla="*/ 165852 w 664672"/>
                <a:gd name="connsiteY593" fmla="*/ 148127 h 359556"/>
                <a:gd name="connsiteX594" fmla="*/ 165852 w 664672"/>
                <a:gd name="connsiteY594" fmla="*/ 145595 h 359556"/>
                <a:gd name="connsiteX595" fmla="*/ 165852 w 664672"/>
                <a:gd name="connsiteY595" fmla="*/ 143063 h 359556"/>
                <a:gd name="connsiteX596" fmla="*/ 163320 w 664672"/>
                <a:gd name="connsiteY596" fmla="*/ 140531 h 359556"/>
                <a:gd name="connsiteX597" fmla="*/ 163320 w 664672"/>
                <a:gd name="connsiteY597" fmla="*/ 139265 h 359556"/>
                <a:gd name="connsiteX598" fmla="*/ 162053 w 664672"/>
                <a:gd name="connsiteY598" fmla="*/ 139265 h 359556"/>
                <a:gd name="connsiteX599" fmla="*/ 156990 w 664672"/>
                <a:gd name="connsiteY599" fmla="*/ 136733 h 359556"/>
                <a:gd name="connsiteX600" fmla="*/ 154457 w 664672"/>
                <a:gd name="connsiteY600" fmla="*/ 136733 h 359556"/>
                <a:gd name="connsiteX601" fmla="*/ 151925 w 664672"/>
                <a:gd name="connsiteY601" fmla="*/ 136733 h 359556"/>
                <a:gd name="connsiteX602" fmla="*/ 151925 w 664672"/>
                <a:gd name="connsiteY602" fmla="*/ 134201 h 359556"/>
                <a:gd name="connsiteX603" fmla="*/ 149393 w 664672"/>
                <a:gd name="connsiteY603" fmla="*/ 131668 h 359556"/>
                <a:gd name="connsiteX604" fmla="*/ 146862 w 664672"/>
                <a:gd name="connsiteY604" fmla="*/ 131668 h 359556"/>
                <a:gd name="connsiteX605" fmla="*/ 144329 w 664672"/>
                <a:gd name="connsiteY605" fmla="*/ 131668 h 359556"/>
                <a:gd name="connsiteX606" fmla="*/ 144329 w 664672"/>
                <a:gd name="connsiteY606" fmla="*/ 129136 h 359556"/>
                <a:gd name="connsiteX607" fmla="*/ 143063 w 664672"/>
                <a:gd name="connsiteY607" fmla="*/ 129136 h 359556"/>
                <a:gd name="connsiteX608" fmla="*/ 143063 w 664672"/>
                <a:gd name="connsiteY608" fmla="*/ 126604 h 359556"/>
                <a:gd name="connsiteX609" fmla="*/ 140531 w 664672"/>
                <a:gd name="connsiteY609" fmla="*/ 126604 h 359556"/>
                <a:gd name="connsiteX610" fmla="*/ 137999 w 664672"/>
                <a:gd name="connsiteY610" fmla="*/ 126604 h 359556"/>
                <a:gd name="connsiteX611" fmla="*/ 125339 w 664672"/>
                <a:gd name="connsiteY611" fmla="*/ 125338 h 359556"/>
                <a:gd name="connsiteX612" fmla="*/ 124072 w 664672"/>
                <a:gd name="connsiteY612" fmla="*/ 122806 h 359556"/>
                <a:gd name="connsiteX613" fmla="*/ 121541 w 664672"/>
                <a:gd name="connsiteY613" fmla="*/ 120274 h 359556"/>
                <a:gd name="connsiteX614" fmla="*/ 119008 w 664672"/>
                <a:gd name="connsiteY614" fmla="*/ 120274 h 359556"/>
                <a:gd name="connsiteX615" fmla="*/ 116476 w 664672"/>
                <a:gd name="connsiteY615" fmla="*/ 117742 h 359556"/>
                <a:gd name="connsiteX616" fmla="*/ 113944 w 664672"/>
                <a:gd name="connsiteY616" fmla="*/ 117742 h 359556"/>
                <a:gd name="connsiteX617" fmla="*/ 111412 w 664672"/>
                <a:gd name="connsiteY617" fmla="*/ 117742 h 359556"/>
                <a:gd name="connsiteX618" fmla="*/ 111412 w 664672"/>
                <a:gd name="connsiteY618" fmla="*/ 115210 h 359556"/>
                <a:gd name="connsiteX619" fmla="*/ 108880 w 664672"/>
                <a:gd name="connsiteY619" fmla="*/ 115210 h 359556"/>
                <a:gd name="connsiteX620" fmla="*/ 108880 w 664672"/>
                <a:gd name="connsiteY620" fmla="*/ 112678 h 359556"/>
                <a:gd name="connsiteX621" fmla="*/ 105081 w 664672"/>
                <a:gd name="connsiteY621" fmla="*/ 111412 h 359556"/>
                <a:gd name="connsiteX622" fmla="*/ 102550 w 664672"/>
                <a:gd name="connsiteY622" fmla="*/ 108880 h 359556"/>
                <a:gd name="connsiteX623" fmla="*/ 97486 w 664672"/>
                <a:gd name="connsiteY623" fmla="*/ 106348 h 359556"/>
                <a:gd name="connsiteX624" fmla="*/ 94953 w 664672"/>
                <a:gd name="connsiteY624" fmla="*/ 103816 h 359556"/>
                <a:gd name="connsiteX625" fmla="*/ 92421 w 664672"/>
                <a:gd name="connsiteY625" fmla="*/ 103816 h 359556"/>
                <a:gd name="connsiteX626" fmla="*/ 89890 w 664672"/>
                <a:gd name="connsiteY626" fmla="*/ 101284 h 359556"/>
                <a:gd name="connsiteX627" fmla="*/ 83559 w 664672"/>
                <a:gd name="connsiteY627" fmla="*/ 97485 h 359556"/>
                <a:gd name="connsiteX628" fmla="*/ 81027 w 664672"/>
                <a:gd name="connsiteY628" fmla="*/ 94953 h 359556"/>
                <a:gd name="connsiteX629" fmla="*/ 78495 w 664672"/>
                <a:gd name="connsiteY629" fmla="*/ 94953 h 359556"/>
                <a:gd name="connsiteX630" fmla="*/ 75963 w 664672"/>
                <a:gd name="connsiteY630" fmla="*/ 94953 h 359556"/>
                <a:gd name="connsiteX631" fmla="*/ 75963 w 664672"/>
                <a:gd name="connsiteY631" fmla="*/ 92421 h 359556"/>
                <a:gd name="connsiteX632" fmla="*/ 73430 w 664672"/>
                <a:gd name="connsiteY632" fmla="*/ 89889 h 359556"/>
                <a:gd name="connsiteX633" fmla="*/ 68367 w 664672"/>
                <a:gd name="connsiteY633" fmla="*/ 87357 h 359556"/>
                <a:gd name="connsiteX634" fmla="*/ 67100 w 664672"/>
                <a:gd name="connsiteY634" fmla="*/ 87357 h 359556"/>
                <a:gd name="connsiteX635" fmla="*/ 62036 w 664672"/>
                <a:gd name="connsiteY635" fmla="*/ 87357 h 359556"/>
                <a:gd name="connsiteX636" fmla="*/ 59504 w 664672"/>
                <a:gd name="connsiteY636" fmla="*/ 87357 h 359556"/>
                <a:gd name="connsiteX637" fmla="*/ 54440 w 664672"/>
                <a:gd name="connsiteY637" fmla="*/ 87357 h 359556"/>
                <a:gd name="connsiteX638" fmla="*/ 51908 w 664672"/>
                <a:gd name="connsiteY638" fmla="*/ 86091 h 359556"/>
                <a:gd name="connsiteX639" fmla="*/ 51908 w 664672"/>
                <a:gd name="connsiteY639" fmla="*/ 83559 h 359556"/>
                <a:gd name="connsiteX640" fmla="*/ 43046 w 664672"/>
                <a:gd name="connsiteY640" fmla="*/ 78495 h 359556"/>
                <a:gd name="connsiteX641" fmla="*/ 40514 w 664672"/>
                <a:gd name="connsiteY641" fmla="*/ 78495 h 359556"/>
                <a:gd name="connsiteX642" fmla="*/ 32918 w 664672"/>
                <a:gd name="connsiteY642" fmla="*/ 78495 h 359556"/>
                <a:gd name="connsiteX643" fmla="*/ 30385 w 664672"/>
                <a:gd name="connsiteY643" fmla="*/ 78495 h 359556"/>
                <a:gd name="connsiteX644" fmla="*/ 26587 w 664672"/>
                <a:gd name="connsiteY644" fmla="*/ 75963 h 359556"/>
                <a:gd name="connsiteX645" fmla="*/ 24055 w 664672"/>
                <a:gd name="connsiteY645" fmla="*/ 72164 h 359556"/>
                <a:gd name="connsiteX646" fmla="*/ 24055 w 664672"/>
                <a:gd name="connsiteY646" fmla="*/ 69632 h 359556"/>
                <a:gd name="connsiteX647" fmla="*/ 21523 w 664672"/>
                <a:gd name="connsiteY647" fmla="*/ 69632 h 359556"/>
                <a:gd name="connsiteX648" fmla="*/ 10128 w 664672"/>
                <a:gd name="connsiteY648" fmla="*/ 64568 h 359556"/>
                <a:gd name="connsiteX649" fmla="*/ 5064 w 664672"/>
                <a:gd name="connsiteY649" fmla="*/ 64568 h 359556"/>
                <a:gd name="connsiteX650" fmla="*/ 2532 w 664672"/>
                <a:gd name="connsiteY650" fmla="*/ 64568 h 359556"/>
                <a:gd name="connsiteX651" fmla="*/ 0 w 664672"/>
                <a:gd name="connsiteY651" fmla="*/ 62036 h 359556"/>
                <a:gd name="connsiteX652" fmla="*/ 2532 w 664672"/>
                <a:gd name="connsiteY652" fmla="*/ 58238 h 359556"/>
                <a:gd name="connsiteX653" fmla="*/ 5064 w 664672"/>
                <a:gd name="connsiteY653" fmla="*/ 55706 h 359556"/>
                <a:gd name="connsiteX654" fmla="*/ 7597 w 664672"/>
                <a:gd name="connsiteY654" fmla="*/ 55706 h 359556"/>
                <a:gd name="connsiteX655" fmla="*/ 10128 w 664672"/>
                <a:gd name="connsiteY655" fmla="*/ 55706 h 359556"/>
                <a:gd name="connsiteX656" fmla="*/ 16458 w 664672"/>
                <a:gd name="connsiteY656" fmla="*/ 58238 h 359556"/>
                <a:gd name="connsiteX657" fmla="*/ 21523 w 664672"/>
                <a:gd name="connsiteY657" fmla="*/ 58238 h 359556"/>
                <a:gd name="connsiteX658" fmla="*/ 24055 w 664672"/>
                <a:gd name="connsiteY658" fmla="*/ 58238 h 359556"/>
                <a:gd name="connsiteX659" fmla="*/ 29119 w 664672"/>
                <a:gd name="connsiteY659" fmla="*/ 58238 h 359556"/>
                <a:gd name="connsiteX660" fmla="*/ 30385 w 664672"/>
                <a:gd name="connsiteY660" fmla="*/ 58238 h 359556"/>
                <a:gd name="connsiteX661" fmla="*/ 32918 w 664672"/>
                <a:gd name="connsiteY661" fmla="*/ 55706 h 359556"/>
                <a:gd name="connsiteX662" fmla="*/ 32918 w 664672"/>
                <a:gd name="connsiteY662" fmla="*/ 48110 h 359556"/>
                <a:gd name="connsiteX663" fmla="*/ 35449 w 664672"/>
                <a:gd name="connsiteY663" fmla="*/ 48110 h 359556"/>
                <a:gd name="connsiteX664" fmla="*/ 37981 w 664672"/>
                <a:gd name="connsiteY664" fmla="*/ 46844 h 359556"/>
                <a:gd name="connsiteX665" fmla="*/ 40514 w 664672"/>
                <a:gd name="connsiteY665" fmla="*/ 46844 h 359556"/>
                <a:gd name="connsiteX666" fmla="*/ 43046 w 664672"/>
                <a:gd name="connsiteY666" fmla="*/ 44312 h 359556"/>
                <a:gd name="connsiteX667" fmla="*/ 43046 w 664672"/>
                <a:gd name="connsiteY667" fmla="*/ 41779 h 359556"/>
                <a:gd name="connsiteX668" fmla="*/ 43046 w 664672"/>
                <a:gd name="connsiteY668" fmla="*/ 39247 h 359556"/>
                <a:gd name="connsiteX669" fmla="*/ 45578 w 664672"/>
                <a:gd name="connsiteY669" fmla="*/ 39247 h 359556"/>
                <a:gd name="connsiteX670" fmla="*/ 45578 w 664672"/>
                <a:gd name="connsiteY670" fmla="*/ 36715 h 359556"/>
                <a:gd name="connsiteX671" fmla="*/ 48110 w 664672"/>
                <a:gd name="connsiteY671" fmla="*/ 36715 h 359556"/>
                <a:gd name="connsiteX672" fmla="*/ 49376 w 664672"/>
                <a:gd name="connsiteY672" fmla="*/ 34183 h 359556"/>
                <a:gd name="connsiteX673" fmla="*/ 49376 w 664672"/>
                <a:gd name="connsiteY673" fmla="*/ 36715 h 359556"/>
                <a:gd name="connsiteX674" fmla="*/ 51908 w 664672"/>
                <a:gd name="connsiteY674" fmla="*/ 34183 h 359556"/>
                <a:gd name="connsiteX675" fmla="*/ 54440 w 664672"/>
                <a:gd name="connsiteY675" fmla="*/ 34183 h 359556"/>
                <a:gd name="connsiteX676" fmla="*/ 54440 w 664672"/>
                <a:gd name="connsiteY676" fmla="*/ 32917 h 359556"/>
                <a:gd name="connsiteX677" fmla="*/ 56972 w 664672"/>
                <a:gd name="connsiteY677" fmla="*/ 32917 h 359556"/>
                <a:gd name="connsiteX678" fmla="*/ 56972 w 664672"/>
                <a:gd name="connsiteY678" fmla="*/ 30385 h 359556"/>
                <a:gd name="connsiteX679" fmla="*/ 51908 w 664672"/>
                <a:gd name="connsiteY679" fmla="*/ 27853 h 359556"/>
                <a:gd name="connsiteX680" fmla="*/ 51908 w 664672"/>
                <a:gd name="connsiteY680" fmla="*/ 25321 h 359556"/>
                <a:gd name="connsiteX681" fmla="*/ 48110 w 664672"/>
                <a:gd name="connsiteY681" fmla="*/ 27853 h 359556"/>
                <a:gd name="connsiteX682" fmla="*/ 45578 w 664672"/>
                <a:gd name="connsiteY682" fmla="*/ 25321 h 359556"/>
                <a:gd name="connsiteX683" fmla="*/ 43046 w 664672"/>
                <a:gd name="connsiteY683" fmla="*/ 22789 h 359556"/>
                <a:gd name="connsiteX684" fmla="*/ 37981 w 664672"/>
                <a:gd name="connsiteY684" fmla="*/ 18991 h 359556"/>
                <a:gd name="connsiteX685" fmla="*/ 40514 w 664672"/>
                <a:gd name="connsiteY685" fmla="*/ 18991 h 359556"/>
                <a:gd name="connsiteX686" fmla="*/ 43046 w 664672"/>
                <a:gd name="connsiteY686" fmla="*/ 18991 h 359556"/>
                <a:gd name="connsiteX687" fmla="*/ 48110 w 664672"/>
                <a:gd name="connsiteY687" fmla="*/ 18991 h 359556"/>
                <a:gd name="connsiteX688" fmla="*/ 49376 w 664672"/>
                <a:gd name="connsiteY688" fmla="*/ 18991 h 359556"/>
                <a:gd name="connsiteX689" fmla="*/ 51908 w 664672"/>
                <a:gd name="connsiteY689" fmla="*/ 18991 h 359556"/>
                <a:gd name="connsiteX690" fmla="*/ 51908 w 664672"/>
                <a:gd name="connsiteY690" fmla="*/ 16459 h 359556"/>
                <a:gd name="connsiteX691" fmla="*/ 56972 w 664672"/>
                <a:gd name="connsiteY691" fmla="*/ 16459 h 359556"/>
                <a:gd name="connsiteX692" fmla="*/ 59504 w 664672"/>
                <a:gd name="connsiteY692" fmla="*/ 13926 h 359556"/>
                <a:gd name="connsiteX693" fmla="*/ 62036 w 664672"/>
                <a:gd name="connsiteY693" fmla="*/ 13926 h 359556"/>
                <a:gd name="connsiteX694" fmla="*/ 62036 w 664672"/>
                <a:gd name="connsiteY694" fmla="*/ 11394 h 359556"/>
                <a:gd name="connsiteX695" fmla="*/ 64569 w 664672"/>
                <a:gd name="connsiteY695" fmla="*/ 11394 h 359556"/>
                <a:gd name="connsiteX696" fmla="*/ 68367 w 664672"/>
                <a:gd name="connsiteY696" fmla="*/ 11394 h 359556"/>
                <a:gd name="connsiteX697" fmla="*/ 70899 w 664672"/>
                <a:gd name="connsiteY697" fmla="*/ 11394 h 359556"/>
                <a:gd name="connsiteX698" fmla="*/ 73430 w 664672"/>
                <a:gd name="connsiteY698" fmla="*/ 11394 h 359556"/>
                <a:gd name="connsiteX699" fmla="*/ 78495 w 664672"/>
                <a:gd name="connsiteY699" fmla="*/ 8862 h 359556"/>
                <a:gd name="connsiteX700" fmla="*/ 81027 w 664672"/>
                <a:gd name="connsiteY700" fmla="*/ 8862 h 359556"/>
                <a:gd name="connsiteX701" fmla="*/ 81027 w 664672"/>
                <a:gd name="connsiteY701" fmla="*/ 7596 h 359556"/>
                <a:gd name="connsiteX702" fmla="*/ 83559 w 664672"/>
                <a:gd name="connsiteY702" fmla="*/ 7596 h 359556"/>
                <a:gd name="connsiteX703" fmla="*/ 87357 w 664672"/>
                <a:gd name="connsiteY703" fmla="*/ 7596 h 359556"/>
                <a:gd name="connsiteX704" fmla="*/ 89890 w 664672"/>
                <a:gd name="connsiteY704" fmla="*/ 7596 h 3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Lst>
              <a:rect l="l" t="t" r="r" b="b"/>
              <a:pathLst>
                <a:path w="664672" h="359556">
                  <a:moveTo>
                    <a:pt x="89890" y="5064"/>
                  </a:moveTo>
                  <a:lnTo>
                    <a:pt x="92421" y="5064"/>
                  </a:lnTo>
                  <a:lnTo>
                    <a:pt x="94953" y="5064"/>
                  </a:lnTo>
                  <a:lnTo>
                    <a:pt x="100018" y="2532"/>
                  </a:lnTo>
                  <a:lnTo>
                    <a:pt x="102550" y="2532"/>
                  </a:lnTo>
                  <a:lnTo>
                    <a:pt x="105081" y="2532"/>
                  </a:lnTo>
                  <a:lnTo>
                    <a:pt x="106348" y="2532"/>
                  </a:lnTo>
                  <a:lnTo>
                    <a:pt x="106348" y="0"/>
                  </a:lnTo>
                  <a:lnTo>
                    <a:pt x="108880" y="0"/>
                  </a:lnTo>
                  <a:lnTo>
                    <a:pt x="111412" y="0"/>
                  </a:lnTo>
                  <a:lnTo>
                    <a:pt x="113944" y="0"/>
                  </a:lnTo>
                  <a:lnTo>
                    <a:pt x="116476" y="0"/>
                  </a:lnTo>
                  <a:lnTo>
                    <a:pt x="121541" y="0"/>
                  </a:lnTo>
                  <a:lnTo>
                    <a:pt x="124072" y="0"/>
                  </a:lnTo>
                  <a:lnTo>
                    <a:pt x="125339" y="0"/>
                  </a:lnTo>
                  <a:lnTo>
                    <a:pt x="127871" y="0"/>
                  </a:lnTo>
                  <a:lnTo>
                    <a:pt x="137999" y="2532"/>
                  </a:lnTo>
                  <a:lnTo>
                    <a:pt x="144329" y="5064"/>
                  </a:lnTo>
                  <a:lnTo>
                    <a:pt x="156990" y="7596"/>
                  </a:lnTo>
                  <a:lnTo>
                    <a:pt x="159522" y="7596"/>
                  </a:lnTo>
                  <a:lnTo>
                    <a:pt x="162053" y="8862"/>
                  </a:lnTo>
                  <a:lnTo>
                    <a:pt x="163320" y="8862"/>
                  </a:lnTo>
                  <a:lnTo>
                    <a:pt x="163320" y="11394"/>
                  </a:lnTo>
                  <a:lnTo>
                    <a:pt x="165852" y="11394"/>
                  </a:lnTo>
                  <a:lnTo>
                    <a:pt x="165852" y="13926"/>
                  </a:lnTo>
                  <a:lnTo>
                    <a:pt x="170916" y="18991"/>
                  </a:lnTo>
                  <a:lnTo>
                    <a:pt x="173448" y="21523"/>
                  </a:lnTo>
                  <a:lnTo>
                    <a:pt x="175980" y="21523"/>
                  </a:lnTo>
                  <a:lnTo>
                    <a:pt x="178513" y="21523"/>
                  </a:lnTo>
                  <a:lnTo>
                    <a:pt x="182311" y="21523"/>
                  </a:lnTo>
                  <a:lnTo>
                    <a:pt x="184843" y="21523"/>
                  </a:lnTo>
                  <a:lnTo>
                    <a:pt x="187374" y="21523"/>
                  </a:lnTo>
                  <a:lnTo>
                    <a:pt x="189907" y="21523"/>
                  </a:lnTo>
                  <a:lnTo>
                    <a:pt x="194971" y="21523"/>
                  </a:lnTo>
                  <a:lnTo>
                    <a:pt x="194971" y="22789"/>
                  </a:lnTo>
                  <a:lnTo>
                    <a:pt x="208897" y="27853"/>
                  </a:lnTo>
                  <a:lnTo>
                    <a:pt x="213962" y="30385"/>
                  </a:lnTo>
                  <a:lnTo>
                    <a:pt x="219025" y="32917"/>
                  </a:lnTo>
                  <a:lnTo>
                    <a:pt x="230420" y="36715"/>
                  </a:lnTo>
                  <a:lnTo>
                    <a:pt x="232952" y="36715"/>
                  </a:lnTo>
                  <a:lnTo>
                    <a:pt x="232952" y="39247"/>
                  </a:lnTo>
                  <a:lnTo>
                    <a:pt x="236750" y="39247"/>
                  </a:lnTo>
                  <a:lnTo>
                    <a:pt x="239283" y="39247"/>
                  </a:lnTo>
                  <a:lnTo>
                    <a:pt x="241815" y="39247"/>
                  </a:lnTo>
                  <a:lnTo>
                    <a:pt x="244346" y="39247"/>
                  </a:lnTo>
                  <a:lnTo>
                    <a:pt x="246879" y="39247"/>
                  </a:lnTo>
                  <a:lnTo>
                    <a:pt x="249411" y="41779"/>
                  </a:lnTo>
                  <a:lnTo>
                    <a:pt x="251943" y="41779"/>
                  </a:lnTo>
                  <a:lnTo>
                    <a:pt x="251943" y="44312"/>
                  </a:lnTo>
                  <a:lnTo>
                    <a:pt x="254475" y="46844"/>
                  </a:lnTo>
                  <a:lnTo>
                    <a:pt x="254475" y="48110"/>
                  </a:lnTo>
                  <a:lnTo>
                    <a:pt x="255741" y="48110"/>
                  </a:lnTo>
                  <a:lnTo>
                    <a:pt x="255741" y="50642"/>
                  </a:lnTo>
                  <a:lnTo>
                    <a:pt x="260805" y="50642"/>
                  </a:lnTo>
                  <a:lnTo>
                    <a:pt x="263337" y="50642"/>
                  </a:lnTo>
                  <a:lnTo>
                    <a:pt x="263337" y="53174"/>
                  </a:lnTo>
                  <a:lnTo>
                    <a:pt x="270934" y="53174"/>
                  </a:lnTo>
                  <a:lnTo>
                    <a:pt x="274732" y="55706"/>
                  </a:lnTo>
                  <a:lnTo>
                    <a:pt x="279796" y="55706"/>
                  </a:lnTo>
                  <a:lnTo>
                    <a:pt x="292457" y="60770"/>
                  </a:lnTo>
                  <a:lnTo>
                    <a:pt x="298787" y="62036"/>
                  </a:lnTo>
                  <a:lnTo>
                    <a:pt x="301318" y="62036"/>
                  </a:lnTo>
                  <a:lnTo>
                    <a:pt x="301318" y="64568"/>
                  </a:lnTo>
                  <a:lnTo>
                    <a:pt x="303850" y="64568"/>
                  </a:lnTo>
                  <a:lnTo>
                    <a:pt x="308915" y="69632"/>
                  </a:lnTo>
                  <a:lnTo>
                    <a:pt x="311447" y="72164"/>
                  </a:lnTo>
                  <a:lnTo>
                    <a:pt x="311447" y="73431"/>
                  </a:lnTo>
                  <a:lnTo>
                    <a:pt x="312713" y="73431"/>
                  </a:lnTo>
                  <a:lnTo>
                    <a:pt x="315245" y="73431"/>
                  </a:lnTo>
                  <a:lnTo>
                    <a:pt x="315245" y="75963"/>
                  </a:lnTo>
                  <a:lnTo>
                    <a:pt x="320309" y="75963"/>
                  </a:lnTo>
                  <a:lnTo>
                    <a:pt x="322841" y="75963"/>
                  </a:lnTo>
                  <a:lnTo>
                    <a:pt x="330438" y="75963"/>
                  </a:lnTo>
                  <a:lnTo>
                    <a:pt x="331704" y="75963"/>
                  </a:lnTo>
                  <a:lnTo>
                    <a:pt x="334236" y="75963"/>
                  </a:lnTo>
                  <a:lnTo>
                    <a:pt x="336768" y="75963"/>
                  </a:lnTo>
                  <a:lnTo>
                    <a:pt x="339300" y="78495"/>
                  </a:lnTo>
                  <a:lnTo>
                    <a:pt x="341832" y="81027"/>
                  </a:lnTo>
                  <a:lnTo>
                    <a:pt x="339300" y="81027"/>
                  </a:lnTo>
                  <a:lnTo>
                    <a:pt x="339300" y="83559"/>
                  </a:lnTo>
                  <a:lnTo>
                    <a:pt x="339300" y="86091"/>
                  </a:lnTo>
                  <a:lnTo>
                    <a:pt x="341832" y="87357"/>
                  </a:lnTo>
                  <a:lnTo>
                    <a:pt x="344364" y="87357"/>
                  </a:lnTo>
                  <a:lnTo>
                    <a:pt x="349429" y="87357"/>
                  </a:lnTo>
                  <a:lnTo>
                    <a:pt x="350694" y="89889"/>
                  </a:lnTo>
                  <a:lnTo>
                    <a:pt x="353226" y="92421"/>
                  </a:lnTo>
                  <a:lnTo>
                    <a:pt x="355759" y="92421"/>
                  </a:lnTo>
                  <a:lnTo>
                    <a:pt x="358290" y="94953"/>
                  </a:lnTo>
                  <a:lnTo>
                    <a:pt x="360822" y="100017"/>
                  </a:lnTo>
                  <a:lnTo>
                    <a:pt x="365887" y="103816"/>
                  </a:lnTo>
                  <a:lnTo>
                    <a:pt x="368419" y="103816"/>
                  </a:lnTo>
                  <a:lnTo>
                    <a:pt x="369685" y="101284"/>
                  </a:lnTo>
                  <a:lnTo>
                    <a:pt x="372217" y="103816"/>
                  </a:lnTo>
                  <a:lnTo>
                    <a:pt x="369685" y="103816"/>
                  </a:lnTo>
                  <a:lnTo>
                    <a:pt x="369685" y="106348"/>
                  </a:lnTo>
                  <a:lnTo>
                    <a:pt x="369685" y="108880"/>
                  </a:lnTo>
                  <a:lnTo>
                    <a:pt x="368419" y="108880"/>
                  </a:lnTo>
                  <a:lnTo>
                    <a:pt x="368419" y="111412"/>
                  </a:lnTo>
                  <a:lnTo>
                    <a:pt x="368419" y="112678"/>
                  </a:lnTo>
                  <a:lnTo>
                    <a:pt x="365887" y="115210"/>
                  </a:lnTo>
                  <a:lnTo>
                    <a:pt x="365887" y="117742"/>
                  </a:lnTo>
                  <a:lnTo>
                    <a:pt x="365887" y="120274"/>
                  </a:lnTo>
                  <a:lnTo>
                    <a:pt x="368419" y="120274"/>
                  </a:lnTo>
                  <a:lnTo>
                    <a:pt x="369685" y="120274"/>
                  </a:lnTo>
                  <a:lnTo>
                    <a:pt x="369685" y="122806"/>
                  </a:lnTo>
                  <a:lnTo>
                    <a:pt x="368419" y="122806"/>
                  </a:lnTo>
                  <a:lnTo>
                    <a:pt x="365887" y="122806"/>
                  </a:lnTo>
                  <a:lnTo>
                    <a:pt x="365887" y="125338"/>
                  </a:lnTo>
                  <a:lnTo>
                    <a:pt x="365887" y="126604"/>
                  </a:lnTo>
                  <a:lnTo>
                    <a:pt x="365887" y="129136"/>
                  </a:lnTo>
                  <a:lnTo>
                    <a:pt x="368419" y="131668"/>
                  </a:lnTo>
                  <a:lnTo>
                    <a:pt x="369685" y="134201"/>
                  </a:lnTo>
                  <a:lnTo>
                    <a:pt x="372217" y="134201"/>
                  </a:lnTo>
                  <a:lnTo>
                    <a:pt x="372217" y="136733"/>
                  </a:lnTo>
                  <a:lnTo>
                    <a:pt x="374749" y="139265"/>
                  </a:lnTo>
                  <a:lnTo>
                    <a:pt x="372217" y="139265"/>
                  </a:lnTo>
                  <a:lnTo>
                    <a:pt x="374749" y="140531"/>
                  </a:lnTo>
                  <a:lnTo>
                    <a:pt x="374749" y="143063"/>
                  </a:lnTo>
                  <a:lnTo>
                    <a:pt x="377281" y="143063"/>
                  </a:lnTo>
                  <a:lnTo>
                    <a:pt x="379813" y="143063"/>
                  </a:lnTo>
                  <a:lnTo>
                    <a:pt x="379813" y="145595"/>
                  </a:lnTo>
                  <a:lnTo>
                    <a:pt x="379813" y="148127"/>
                  </a:lnTo>
                  <a:lnTo>
                    <a:pt x="382345" y="148127"/>
                  </a:lnTo>
                  <a:lnTo>
                    <a:pt x="384878" y="150659"/>
                  </a:lnTo>
                  <a:lnTo>
                    <a:pt x="387410" y="151925"/>
                  </a:lnTo>
                  <a:lnTo>
                    <a:pt x="393740" y="159521"/>
                  </a:lnTo>
                  <a:lnTo>
                    <a:pt x="393740" y="162054"/>
                  </a:lnTo>
                  <a:lnTo>
                    <a:pt x="396272" y="164586"/>
                  </a:lnTo>
                  <a:lnTo>
                    <a:pt x="396272" y="165852"/>
                  </a:lnTo>
                  <a:lnTo>
                    <a:pt x="398804" y="165852"/>
                  </a:lnTo>
                  <a:lnTo>
                    <a:pt x="401336" y="165852"/>
                  </a:lnTo>
                  <a:lnTo>
                    <a:pt x="406400" y="168384"/>
                  </a:lnTo>
                  <a:lnTo>
                    <a:pt x="407666" y="170916"/>
                  </a:lnTo>
                  <a:lnTo>
                    <a:pt x="410198" y="173448"/>
                  </a:lnTo>
                  <a:lnTo>
                    <a:pt x="412731" y="175980"/>
                  </a:lnTo>
                  <a:lnTo>
                    <a:pt x="412731" y="178512"/>
                  </a:lnTo>
                  <a:lnTo>
                    <a:pt x="417794" y="179778"/>
                  </a:lnTo>
                  <a:lnTo>
                    <a:pt x="417794" y="182310"/>
                  </a:lnTo>
                  <a:lnTo>
                    <a:pt x="422859" y="187375"/>
                  </a:lnTo>
                  <a:lnTo>
                    <a:pt x="422859" y="189907"/>
                  </a:lnTo>
                  <a:lnTo>
                    <a:pt x="422859" y="193705"/>
                  </a:lnTo>
                  <a:lnTo>
                    <a:pt x="425391" y="193705"/>
                  </a:lnTo>
                  <a:lnTo>
                    <a:pt x="425391" y="196237"/>
                  </a:lnTo>
                  <a:lnTo>
                    <a:pt x="429189" y="201301"/>
                  </a:lnTo>
                  <a:lnTo>
                    <a:pt x="431721" y="201301"/>
                  </a:lnTo>
                  <a:lnTo>
                    <a:pt x="434253" y="201301"/>
                  </a:lnTo>
                  <a:lnTo>
                    <a:pt x="434253" y="203833"/>
                  </a:lnTo>
                  <a:lnTo>
                    <a:pt x="434253" y="205099"/>
                  </a:lnTo>
                  <a:lnTo>
                    <a:pt x="436785" y="207631"/>
                  </a:lnTo>
                  <a:lnTo>
                    <a:pt x="441850" y="210163"/>
                  </a:lnTo>
                  <a:lnTo>
                    <a:pt x="444382" y="210163"/>
                  </a:lnTo>
                  <a:lnTo>
                    <a:pt x="445648" y="210163"/>
                  </a:lnTo>
                  <a:lnTo>
                    <a:pt x="448180" y="207631"/>
                  </a:lnTo>
                  <a:lnTo>
                    <a:pt x="450712" y="207631"/>
                  </a:lnTo>
                  <a:lnTo>
                    <a:pt x="450712" y="210163"/>
                  </a:lnTo>
                  <a:lnTo>
                    <a:pt x="458308" y="212695"/>
                  </a:lnTo>
                  <a:lnTo>
                    <a:pt x="462106" y="215227"/>
                  </a:lnTo>
                  <a:lnTo>
                    <a:pt x="462106" y="216493"/>
                  </a:lnTo>
                  <a:lnTo>
                    <a:pt x="462106" y="219026"/>
                  </a:lnTo>
                  <a:lnTo>
                    <a:pt x="460840" y="216493"/>
                  </a:lnTo>
                  <a:lnTo>
                    <a:pt x="458308" y="216493"/>
                  </a:lnTo>
                  <a:lnTo>
                    <a:pt x="455776" y="216493"/>
                  </a:lnTo>
                  <a:lnTo>
                    <a:pt x="448180" y="216493"/>
                  </a:lnTo>
                  <a:lnTo>
                    <a:pt x="445648" y="216493"/>
                  </a:lnTo>
                  <a:lnTo>
                    <a:pt x="436785" y="221558"/>
                  </a:lnTo>
                  <a:lnTo>
                    <a:pt x="434253" y="221558"/>
                  </a:lnTo>
                  <a:lnTo>
                    <a:pt x="434253" y="224090"/>
                  </a:lnTo>
                  <a:lnTo>
                    <a:pt x="431721" y="226622"/>
                  </a:lnTo>
                  <a:lnTo>
                    <a:pt x="431721" y="229154"/>
                  </a:lnTo>
                  <a:lnTo>
                    <a:pt x="431721" y="230420"/>
                  </a:lnTo>
                  <a:lnTo>
                    <a:pt x="429189" y="235484"/>
                  </a:lnTo>
                  <a:lnTo>
                    <a:pt x="429189" y="238016"/>
                  </a:lnTo>
                  <a:lnTo>
                    <a:pt x="426657" y="240548"/>
                  </a:lnTo>
                  <a:lnTo>
                    <a:pt x="426657" y="244346"/>
                  </a:lnTo>
                  <a:lnTo>
                    <a:pt x="426657" y="246879"/>
                  </a:lnTo>
                  <a:lnTo>
                    <a:pt x="429189" y="246879"/>
                  </a:lnTo>
                  <a:lnTo>
                    <a:pt x="431721" y="249411"/>
                  </a:lnTo>
                  <a:lnTo>
                    <a:pt x="429189" y="249411"/>
                  </a:lnTo>
                  <a:lnTo>
                    <a:pt x="429189" y="251943"/>
                  </a:lnTo>
                  <a:lnTo>
                    <a:pt x="426657" y="249411"/>
                  </a:lnTo>
                  <a:lnTo>
                    <a:pt x="425391" y="251943"/>
                  </a:lnTo>
                  <a:lnTo>
                    <a:pt x="425391" y="260805"/>
                  </a:lnTo>
                  <a:lnTo>
                    <a:pt x="422859" y="263337"/>
                  </a:lnTo>
                  <a:lnTo>
                    <a:pt x="420327" y="263337"/>
                  </a:lnTo>
                  <a:lnTo>
                    <a:pt x="415262" y="260805"/>
                  </a:lnTo>
                  <a:lnTo>
                    <a:pt x="415262" y="263337"/>
                  </a:lnTo>
                  <a:lnTo>
                    <a:pt x="412731" y="265869"/>
                  </a:lnTo>
                  <a:lnTo>
                    <a:pt x="412731" y="269667"/>
                  </a:lnTo>
                  <a:lnTo>
                    <a:pt x="412731" y="277264"/>
                  </a:lnTo>
                  <a:lnTo>
                    <a:pt x="412731" y="283594"/>
                  </a:lnTo>
                  <a:lnTo>
                    <a:pt x="412731" y="286126"/>
                  </a:lnTo>
                  <a:lnTo>
                    <a:pt x="412731" y="293722"/>
                  </a:lnTo>
                  <a:lnTo>
                    <a:pt x="415262" y="300052"/>
                  </a:lnTo>
                  <a:lnTo>
                    <a:pt x="417794" y="302584"/>
                  </a:lnTo>
                  <a:lnTo>
                    <a:pt x="417794" y="305116"/>
                  </a:lnTo>
                  <a:lnTo>
                    <a:pt x="417794" y="307649"/>
                  </a:lnTo>
                  <a:lnTo>
                    <a:pt x="420327" y="307649"/>
                  </a:lnTo>
                  <a:lnTo>
                    <a:pt x="422859" y="308915"/>
                  </a:lnTo>
                  <a:lnTo>
                    <a:pt x="426657" y="311447"/>
                  </a:lnTo>
                  <a:lnTo>
                    <a:pt x="431721" y="313979"/>
                  </a:lnTo>
                  <a:lnTo>
                    <a:pt x="434253" y="313979"/>
                  </a:lnTo>
                  <a:lnTo>
                    <a:pt x="439317" y="313979"/>
                  </a:lnTo>
                  <a:lnTo>
                    <a:pt x="445648" y="313979"/>
                  </a:lnTo>
                  <a:lnTo>
                    <a:pt x="448180" y="313979"/>
                  </a:lnTo>
                  <a:lnTo>
                    <a:pt x="455776" y="316511"/>
                  </a:lnTo>
                  <a:lnTo>
                    <a:pt x="458308" y="316511"/>
                  </a:lnTo>
                  <a:lnTo>
                    <a:pt x="458308" y="319043"/>
                  </a:lnTo>
                  <a:lnTo>
                    <a:pt x="458308" y="321575"/>
                  </a:lnTo>
                  <a:lnTo>
                    <a:pt x="460840" y="322841"/>
                  </a:lnTo>
                  <a:lnTo>
                    <a:pt x="460840" y="325373"/>
                  </a:lnTo>
                  <a:lnTo>
                    <a:pt x="462106" y="325373"/>
                  </a:lnTo>
                  <a:lnTo>
                    <a:pt x="467170" y="330437"/>
                  </a:lnTo>
                  <a:lnTo>
                    <a:pt x="469703" y="330437"/>
                  </a:lnTo>
                  <a:lnTo>
                    <a:pt x="472234" y="332970"/>
                  </a:lnTo>
                  <a:lnTo>
                    <a:pt x="479831" y="334235"/>
                  </a:lnTo>
                  <a:lnTo>
                    <a:pt x="481097" y="336768"/>
                  </a:lnTo>
                  <a:lnTo>
                    <a:pt x="483629" y="336768"/>
                  </a:lnTo>
                  <a:lnTo>
                    <a:pt x="483629" y="339300"/>
                  </a:lnTo>
                  <a:lnTo>
                    <a:pt x="486161" y="339300"/>
                  </a:lnTo>
                  <a:lnTo>
                    <a:pt x="491225" y="339300"/>
                  </a:lnTo>
                  <a:lnTo>
                    <a:pt x="493757" y="341832"/>
                  </a:lnTo>
                  <a:lnTo>
                    <a:pt x="496289" y="341832"/>
                  </a:lnTo>
                  <a:lnTo>
                    <a:pt x="498822" y="341832"/>
                  </a:lnTo>
                  <a:lnTo>
                    <a:pt x="500087" y="341832"/>
                  </a:lnTo>
                  <a:lnTo>
                    <a:pt x="505152" y="344364"/>
                  </a:lnTo>
                  <a:lnTo>
                    <a:pt x="512748" y="344364"/>
                  </a:lnTo>
                  <a:lnTo>
                    <a:pt x="517812" y="344364"/>
                  </a:lnTo>
                  <a:lnTo>
                    <a:pt x="519078" y="344364"/>
                  </a:lnTo>
                  <a:lnTo>
                    <a:pt x="521610" y="344364"/>
                  </a:lnTo>
                  <a:lnTo>
                    <a:pt x="524142" y="344364"/>
                  </a:lnTo>
                  <a:lnTo>
                    <a:pt x="524142" y="341832"/>
                  </a:lnTo>
                  <a:lnTo>
                    <a:pt x="526675" y="341832"/>
                  </a:lnTo>
                  <a:lnTo>
                    <a:pt x="531738" y="341832"/>
                  </a:lnTo>
                  <a:lnTo>
                    <a:pt x="534271" y="341832"/>
                  </a:lnTo>
                  <a:lnTo>
                    <a:pt x="538069" y="339300"/>
                  </a:lnTo>
                  <a:lnTo>
                    <a:pt x="543133" y="339300"/>
                  </a:lnTo>
                  <a:lnTo>
                    <a:pt x="545665" y="339300"/>
                  </a:lnTo>
                  <a:lnTo>
                    <a:pt x="550729" y="336768"/>
                  </a:lnTo>
                  <a:lnTo>
                    <a:pt x="553261" y="336768"/>
                  </a:lnTo>
                  <a:lnTo>
                    <a:pt x="557059" y="334235"/>
                  </a:lnTo>
                  <a:lnTo>
                    <a:pt x="567187" y="334235"/>
                  </a:lnTo>
                  <a:lnTo>
                    <a:pt x="569720" y="334235"/>
                  </a:lnTo>
                  <a:lnTo>
                    <a:pt x="576050" y="332970"/>
                  </a:lnTo>
                  <a:lnTo>
                    <a:pt x="578582" y="332970"/>
                  </a:lnTo>
                  <a:lnTo>
                    <a:pt x="581114" y="332970"/>
                  </a:lnTo>
                  <a:lnTo>
                    <a:pt x="586178" y="332970"/>
                  </a:lnTo>
                  <a:lnTo>
                    <a:pt x="593775" y="330437"/>
                  </a:lnTo>
                  <a:lnTo>
                    <a:pt x="595041" y="330437"/>
                  </a:lnTo>
                  <a:lnTo>
                    <a:pt x="597573" y="330437"/>
                  </a:lnTo>
                  <a:lnTo>
                    <a:pt x="600105" y="330437"/>
                  </a:lnTo>
                  <a:lnTo>
                    <a:pt x="600105" y="327905"/>
                  </a:lnTo>
                  <a:lnTo>
                    <a:pt x="602637" y="327905"/>
                  </a:lnTo>
                  <a:lnTo>
                    <a:pt x="605169" y="327905"/>
                  </a:lnTo>
                  <a:lnTo>
                    <a:pt x="607701" y="325373"/>
                  </a:lnTo>
                  <a:lnTo>
                    <a:pt x="610233" y="325373"/>
                  </a:lnTo>
                  <a:lnTo>
                    <a:pt x="612765" y="325373"/>
                  </a:lnTo>
                  <a:lnTo>
                    <a:pt x="612765" y="322841"/>
                  </a:lnTo>
                  <a:lnTo>
                    <a:pt x="614031" y="322841"/>
                  </a:lnTo>
                  <a:lnTo>
                    <a:pt x="616563" y="321575"/>
                  </a:lnTo>
                  <a:lnTo>
                    <a:pt x="619096" y="321575"/>
                  </a:lnTo>
                  <a:lnTo>
                    <a:pt x="621628" y="321575"/>
                  </a:lnTo>
                  <a:lnTo>
                    <a:pt x="629224" y="316511"/>
                  </a:lnTo>
                  <a:lnTo>
                    <a:pt x="629224" y="313979"/>
                  </a:lnTo>
                  <a:lnTo>
                    <a:pt x="631756" y="313979"/>
                  </a:lnTo>
                  <a:lnTo>
                    <a:pt x="633022" y="313979"/>
                  </a:lnTo>
                  <a:lnTo>
                    <a:pt x="633022" y="311447"/>
                  </a:lnTo>
                  <a:lnTo>
                    <a:pt x="635554" y="311447"/>
                  </a:lnTo>
                  <a:lnTo>
                    <a:pt x="638086" y="308915"/>
                  </a:lnTo>
                  <a:lnTo>
                    <a:pt x="640619" y="307649"/>
                  </a:lnTo>
                  <a:lnTo>
                    <a:pt x="643150" y="307649"/>
                  </a:lnTo>
                  <a:lnTo>
                    <a:pt x="643150" y="305116"/>
                  </a:lnTo>
                  <a:lnTo>
                    <a:pt x="645682" y="305116"/>
                  </a:lnTo>
                  <a:lnTo>
                    <a:pt x="645682" y="302584"/>
                  </a:lnTo>
                  <a:lnTo>
                    <a:pt x="648215" y="302584"/>
                  </a:lnTo>
                  <a:lnTo>
                    <a:pt x="650747" y="300052"/>
                  </a:lnTo>
                  <a:lnTo>
                    <a:pt x="652012" y="300052"/>
                  </a:lnTo>
                  <a:lnTo>
                    <a:pt x="652012" y="297520"/>
                  </a:lnTo>
                  <a:lnTo>
                    <a:pt x="654545" y="297520"/>
                  </a:lnTo>
                  <a:lnTo>
                    <a:pt x="657077" y="297520"/>
                  </a:lnTo>
                  <a:lnTo>
                    <a:pt x="659609" y="297520"/>
                  </a:lnTo>
                  <a:lnTo>
                    <a:pt x="659609" y="300052"/>
                  </a:lnTo>
                  <a:lnTo>
                    <a:pt x="662141" y="300052"/>
                  </a:lnTo>
                  <a:lnTo>
                    <a:pt x="662141" y="302584"/>
                  </a:lnTo>
                  <a:lnTo>
                    <a:pt x="664673" y="302584"/>
                  </a:lnTo>
                  <a:lnTo>
                    <a:pt x="664673" y="305116"/>
                  </a:lnTo>
                  <a:lnTo>
                    <a:pt x="664673" y="307649"/>
                  </a:lnTo>
                  <a:lnTo>
                    <a:pt x="664673" y="308915"/>
                  </a:lnTo>
                  <a:lnTo>
                    <a:pt x="664673" y="311447"/>
                  </a:lnTo>
                  <a:lnTo>
                    <a:pt x="662141" y="313979"/>
                  </a:lnTo>
                  <a:lnTo>
                    <a:pt x="652012" y="321575"/>
                  </a:lnTo>
                  <a:lnTo>
                    <a:pt x="650747" y="321575"/>
                  </a:lnTo>
                  <a:lnTo>
                    <a:pt x="650747" y="322841"/>
                  </a:lnTo>
                  <a:lnTo>
                    <a:pt x="648215" y="322841"/>
                  </a:lnTo>
                  <a:lnTo>
                    <a:pt x="645682" y="325373"/>
                  </a:lnTo>
                  <a:lnTo>
                    <a:pt x="643150" y="325373"/>
                  </a:lnTo>
                  <a:lnTo>
                    <a:pt x="643150" y="327905"/>
                  </a:lnTo>
                  <a:lnTo>
                    <a:pt x="640619" y="327905"/>
                  </a:lnTo>
                  <a:lnTo>
                    <a:pt x="638086" y="330437"/>
                  </a:lnTo>
                  <a:lnTo>
                    <a:pt x="635554" y="330437"/>
                  </a:lnTo>
                  <a:lnTo>
                    <a:pt x="635554" y="332970"/>
                  </a:lnTo>
                  <a:lnTo>
                    <a:pt x="633022" y="332970"/>
                  </a:lnTo>
                  <a:lnTo>
                    <a:pt x="631756" y="332970"/>
                  </a:lnTo>
                  <a:lnTo>
                    <a:pt x="631756" y="334235"/>
                  </a:lnTo>
                  <a:lnTo>
                    <a:pt x="629224" y="334235"/>
                  </a:lnTo>
                  <a:lnTo>
                    <a:pt x="626692" y="334235"/>
                  </a:lnTo>
                  <a:lnTo>
                    <a:pt x="626692" y="336768"/>
                  </a:lnTo>
                  <a:lnTo>
                    <a:pt x="624159" y="336768"/>
                  </a:lnTo>
                  <a:lnTo>
                    <a:pt x="621628" y="339300"/>
                  </a:lnTo>
                  <a:lnTo>
                    <a:pt x="619096" y="339300"/>
                  </a:lnTo>
                  <a:lnTo>
                    <a:pt x="616563" y="341832"/>
                  </a:lnTo>
                  <a:lnTo>
                    <a:pt x="614031" y="341832"/>
                  </a:lnTo>
                  <a:lnTo>
                    <a:pt x="612765" y="341832"/>
                  </a:lnTo>
                  <a:lnTo>
                    <a:pt x="612765" y="344364"/>
                  </a:lnTo>
                  <a:lnTo>
                    <a:pt x="610233" y="344364"/>
                  </a:lnTo>
                  <a:lnTo>
                    <a:pt x="607701" y="346896"/>
                  </a:lnTo>
                  <a:lnTo>
                    <a:pt x="605169" y="346896"/>
                  </a:lnTo>
                  <a:lnTo>
                    <a:pt x="602637" y="348162"/>
                  </a:lnTo>
                  <a:lnTo>
                    <a:pt x="600105" y="348162"/>
                  </a:lnTo>
                  <a:lnTo>
                    <a:pt x="597573" y="348162"/>
                  </a:lnTo>
                  <a:lnTo>
                    <a:pt x="597573" y="350694"/>
                  </a:lnTo>
                  <a:lnTo>
                    <a:pt x="595041" y="350694"/>
                  </a:lnTo>
                  <a:lnTo>
                    <a:pt x="593775" y="350694"/>
                  </a:lnTo>
                  <a:lnTo>
                    <a:pt x="593775" y="353226"/>
                  </a:lnTo>
                  <a:lnTo>
                    <a:pt x="591243" y="353226"/>
                  </a:lnTo>
                  <a:lnTo>
                    <a:pt x="588710" y="353226"/>
                  </a:lnTo>
                  <a:lnTo>
                    <a:pt x="586178" y="355758"/>
                  </a:lnTo>
                  <a:lnTo>
                    <a:pt x="583647" y="355758"/>
                  </a:lnTo>
                  <a:lnTo>
                    <a:pt x="581114" y="355758"/>
                  </a:lnTo>
                  <a:lnTo>
                    <a:pt x="578582" y="358290"/>
                  </a:lnTo>
                  <a:lnTo>
                    <a:pt x="576050" y="358290"/>
                  </a:lnTo>
                  <a:lnTo>
                    <a:pt x="574784" y="358290"/>
                  </a:lnTo>
                  <a:lnTo>
                    <a:pt x="572252" y="358290"/>
                  </a:lnTo>
                  <a:lnTo>
                    <a:pt x="562124" y="359556"/>
                  </a:lnTo>
                  <a:lnTo>
                    <a:pt x="538069" y="359556"/>
                  </a:lnTo>
                  <a:lnTo>
                    <a:pt x="536803" y="359556"/>
                  </a:lnTo>
                  <a:lnTo>
                    <a:pt x="531738" y="359556"/>
                  </a:lnTo>
                  <a:lnTo>
                    <a:pt x="519078" y="359556"/>
                  </a:lnTo>
                  <a:lnTo>
                    <a:pt x="517812" y="359556"/>
                  </a:lnTo>
                  <a:lnTo>
                    <a:pt x="515280" y="359556"/>
                  </a:lnTo>
                  <a:lnTo>
                    <a:pt x="512748" y="359556"/>
                  </a:lnTo>
                  <a:lnTo>
                    <a:pt x="510215" y="359556"/>
                  </a:lnTo>
                  <a:lnTo>
                    <a:pt x="507684" y="359556"/>
                  </a:lnTo>
                  <a:lnTo>
                    <a:pt x="505152" y="359556"/>
                  </a:lnTo>
                  <a:lnTo>
                    <a:pt x="502619" y="359556"/>
                  </a:lnTo>
                  <a:lnTo>
                    <a:pt x="500087" y="359556"/>
                  </a:lnTo>
                  <a:lnTo>
                    <a:pt x="498822" y="359556"/>
                  </a:lnTo>
                  <a:lnTo>
                    <a:pt x="496289" y="359556"/>
                  </a:lnTo>
                  <a:lnTo>
                    <a:pt x="493757" y="359556"/>
                  </a:lnTo>
                  <a:lnTo>
                    <a:pt x="491225" y="359556"/>
                  </a:lnTo>
                  <a:lnTo>
                    <a:pt x="488693" y="359556"/>
                  </a:lnTo>
                  <a:lnTo>
                    <a:pt x="486161" y="359556"/>
                  </a:lnTo>
                  <a:lnTo>
                    <a:pt x="483629" y="359556"/>
                  </a:lnTo>
                  <a:lnTo>
                    <a:pt x="483629" y="358290"/>
                  </a:lnTo>
                  <a:lnTo>
                    <a:pt x="481097" y="358290"/>
                  </a:lnTo>
                  <a:lnTo>
                    <a:pt x="479831" y="358290"/>
                  </a:lnTo>
                  <a:lnTo>
                    <a:pt x="477299" y="358290"/>
                  </a:lnTo>
                  <a:lnTo>
                    <a:pt x="474766" y="358290"/>
                  </a:lnTo>
                  <a:lnTo>
                    <a:pt x="474766" y="355758"/>
                  </a:lnTo>
                  <a:lnTo>
                    <a:pt x="472234" y="355758"/>
                  </a:lnTo>
                  <a:lnTo>
                    <a:pt x="469703" y="355758"/>
                  </a:lnTo>
                  <a:lnTo>
                    <a:pt x="467170" y="355758"/>
                  </a:lnTo>
                  <a:lnTo>
                    <a:pt x="467170" y="353226"/>
                  </a:lnTo>
                  <a:lnTo>
                    <a:pt x="464638" y="353226"/>
                  </a:lnTo>
                  <a:lnTo>
                    <a:pt x="462106" y="353226"/>
                  </a:lnTo>
                  <a:lnTo>
                    <a:pt x="460840" y="353226"/>
                  </a:lnTo>
                  <a:lnTo>
                    <a:pt x="460840" y="350694"/>
                  </a:lnTo>
                  <a:lnTo>
                    <a:pt x="458308" y="350694"/>
                  </a:lnTo>
                  <a:lnTo>
                    <a:pt x="455776" y="350694"/>
                  </a:lnTo>
                  <a:lnTo>
                    <a:pt x="455776" y="348162"/>
                  </a:lnTo>
                  <a:lnTo>
                    <a:pt x="453243" y="348162"/>
                  </a:lnTo>
                  <a:lnTo>
                    <a:pt x="450712" y="348162"/>
                  </a:lnTo>
                  <a:lnTo>
                    <a:pt x="420327" y="334235"/>
                  </a:lnTo>
                  <a:lnTo>
                    <a:pt x="410198" y="327905"/>
                  </a:lnTo>
                  <a:lnTo>
                    <a:pt x="410198" y="325373"/>
                  </a:lnTo>
                  <a:lnTo>
                    <a:pt x="407666" y="325373"/>
                  </a:lnTo>
                  <a:lnTo>
                    <a:pt x="407666" y="322841"/>
                  </a:lnTo>
                  <a:lnTo>
                    <a:pt x="407666" y="321575"/>
                  </a:lnTo>
                  <a:lnTo>
                    <a:pt x="406400" y="321575"/>
                  </a:lnTo>
                  <a:lnTo>
                    <a:pt x="406400" y="319043"/>
                  </a:lnTo>
                  <a:lnTo>
                    <a:pt x="406400" y="316511"/>
                  </a:lnTo>
                  <a:lnTo>
                    <a:pt x="403868" y="316511"/>
                  </a:lnTo>
                  <a:lnTo>
                    <a:pt x="403868" y="313979"/>
                  </a:lnTo>
                  <a:lnTo>
                    <a:pt x="403868" y="311447"/>
                  </a:lnTo>
                  <a:lnTo>
                    <a:pt x="401336" y="311447"/>
                  </a:lnTo>
                  <a:lnTo>
                    <a:pt x="401336" y="308915"/>
                  </a:lnTo>
                  <a:lnTo>
                    <a:pt x="401336" y="307649"/>
                  </a:lnTo>
                  <a:lnTo>
                    <a:pt x="398804" y="307649"/>
                  </a:lnTo>
                  <a:lnTo>
                    <a:pt x="398804" y="305116"/>
                  </a:lnTo>
                  <a:lnTo>
                    <a:pt x="398804" y="302584"/>
                  </a:lnTo>
                  <a:lnTo>
                    <a:pt x="396272" y="302584"/>
                  </a:lnTo>
                  <a:lnTo>
                    <a:pt x="396272" y="300052"/>
                  </a:lnTo>
                  <a:lnTo>
                    <a:pt x="396272" y="297520"/>
                  </a:lnTo>
                  <a:lnTo>
                    <a:pt x="393740" y="297520"/>
                  </a:lnTo>
                  <a:lnTo>
                    <a:pt x="393740" y="294988"/>
                  </a:lnTo>
                  <a:lnTo>
                    <a:pt x="393740" y="293722"/>
                  </a:lnTo>
                  <a:lnTo>
                    <a:pt x="393740" y="291190"/>
                  </a:lnTo>
                  <a:lnTo>
                    <a:pt x="391208" y="291190"/>
                  </a:lnTo>
                  <a:lnTo>
                    <a:pt x="391208" y="288658"/>
                  </a:lnTo>
                  <a:lnTo>
                    <a:pt x="391208" y="286126"/>
                  </a:lnTo>
                  <a:lnTo>
                    <a:pt x="388676" y="286126"/>
                  </a:lnTo>
                  <a:lnTo>
                    <a:pt x="388676" y="283594"/>
                  </a:lnTo>
                  <a:lnTo>
                    <a:pt x="388676" y="282328"/>
                  </a:lnTo>
                  <a:lnTo>
                    <a:pt x="387410" y="282328"/>
                  </a:lnTo>
                  <a:lnTo>
                    <a:pt x="387410" y="279796"/>
                  </a:lnTo>
                  <a:lnTo>
                    <a:pt x="384878" y="279796"/>
                  </a:lnTo>
                  <a:lnTo>
                    <a:pt x="382345" y="277264"/>
                  </a:lnTo>
                  <a:lnTo>
                    <a:pt x="379813" y="277264"/>
                  </a:lnTo>
                  <a:lnTo>
                    <a:pt x="377281" y="277264"/>
                  </a:lnTo>
                  <a:lnTo>
                    <a:pt x="377281" y="274731"/>
                  </a:lnTo>
                  <a:lnTo>
                    <a:pt x="372217" y="274731"/>
                  </a:lnTo>
                  <a:lnTo>
                    <a:pt x="365887" y="272199"/>
                  </a:lnTo>
                  <a:lnTo>
                    <a:pt x="363355" y="272199"/>
                  </a:lnTo>
                  <a:lnTo>
                    <a:pt x="360822" y="272199"/>
                  </a:lnTo>
                  <a:lnTo>
                    <a:pt x="358290" y="272199"/>
                  </a:lnTo>
                  <a:lnTo>
                    <a:pt x="355759" y="272199"/>
                  </a:lnTo>
                  <a:lnTo>
                    <a:pt x="322841" y="263337"/>
                  </a:lnTo>
                  <a:lnTo>
                    <a:pt x="320309" y="263337"/>
                  </a:lnTo>
                  <a:lnTo>
                    <a:pt x="320309" y="260805"/>
                  </a:lnTo>
                  <a:lnTo>
                    <a:pt x="317777" y="260805"/>
                  </a:lnTo>
                  <a:lnTo>
                    <a:pt x="315245" y="258273"/>
                  </a:lnTo>
                  <a:lnTo>
                    <a:pt x="315245" y="255741"/>
                  </a:lnTo>
                  <a:lnTo>
                    <a:pt x="312713" y="255741"/>
                  </a:lnTo>
                  <a:lnTo>
                    <a:pt x="308915" y="246879"/>
                  </a:lnTo>
                  <a:lnTo>
                    <a:pt x="303850" y="240548"/>
                  </a:lnTo>
                  <a:lnTo>
                    <a:pt x="303850" y="238016"/>
                  </a:lnTo>
                  <a:lnTo>
                    <a:pt x="303850" y="235484"/>
                  </a:lnTo>
                  <a:lnTo>
                    <a:pt x="303850" y="229154"/>
                  </a:lnTo>
                  <a:lnTo>
                    <a:pt x="303850" y="226622"/>
                  </a:lnTo>
                  <a:lnTo>
                    <a:pt x="306383" y="224090"/>
                  </a:lnTo>
                  <a:lnTo>
                    <a:pt x="306383" y="221558"/>
                  </a:lnTo>
                  <a:lnTo>
                    <a:pt x="303850" y="219026"/>
                  </a:lnTo>
                  <a:lnTo>
                    <a:pt x="303850" y="216493"/>
                  </a:lnTo>
                  <a:lnTo>
                    <a:pt x="301318" y="215227"/>
                  </a:lnTo>
                  <a:lnTo>
                    <a:pt x="289924" y="210163"/>
                  </a:lnTo>
                  <a:lnTo>
                    <a:pt x="289924" y="207631"/>
                  </a:lnTo>
                  <a:lnTo>
                    <a:pt x="287392" y="207631"/>
                  </a:lnTo>
                  <a:lnTo>
                    <a:pt x="284860" y="207631"/>
                  </a:lnTo>
                  <a:lnTo>
                    <a:pt x="282328" y="207631"/>
                  </a:lnTo>
                  <a:lnTo>
                    <a:pt x="279796" y="207631"/>
                  </a:lnTo>
                  <a:lnTo>
                    <a:pt x="277264" y="207631"/>
                  </a:lnTo>
                  <a:lnTo>
                    <a:pt x="274732" y="207631"/>
                  </a:lnTo>
                  <a:lnTo>
                    <a:pt x="273466" y="207631"/>
                  </a:lnTo>
                  <a:lnTo>
                    <a:pt x="273466" y="205099"/>
                  </a:lnTo>
                  <a:lnTo>
                    <a:pt x="270934" y="205099"/>
                  </a:lnTo>
                  <a:lnTo>
                    <a:pt x="268401" y="203833"/>
                  </a:lnTo>
                  <a:lnTo>
                    <a:pt x="265869" y="201301"/>
                  </a:lnTo>
                  <a:lnTo>
                    <a:pt x="265869" y="198769"/>
                  </a:lnTo>
                  <a:lnTo>
                    <a:pt x="265869" y="196237"/>
                  </a:lnTo>
                  <a:lnTo>
                    <a:pt x="265869" y="193705"/>
                  </a:lnTo>
                  <a:lnTo>
                    <a:pt x="265869" y="189907"/>
                  </a:lnTo>
                  <a:lnTo>
                    <a:pt x="265869" y="187375"/>
                  </a:lnTo>
                  <a:lnTo>
                    <a:pt x="263337" y="179778"/>
                  </a:lnTo>
                  <a:lnTo>
                    <a:pt x="260805" y="178512"/>
                  </a:lnTo>
                  <a:lnTo>
                    <a:pt x="260805" y="175980"/>
                  </a:lnTo>
                  <a:lnTo>
                    <a:pt x="258273" y="175980"/>
                  </a:lnTo>
                  <a:lnTo>
                    <a:pt x="255741" y="175980"/>
                  </a:lnTo>
                  <a:lnTo>
                    <a:pt x="254475" y="173448"/>
                  </a:lnTo>
                  <a:lnTo>
                    <a:pt x="251943" y="173448"/>
                  </a:lnTo>
                  <a:lnTo>
                    <a:pt x="249411" y="173448"/>
                  </a:lnTo>
                  <a:lnTo>
                    <a:pt x="225356" y="178512"/>
                  </a:lnTo>
                  <a:lnTo>
                    <a:pt x="222824" y="178512"/>
                  </a:lnTo>
                  <a:lnTo>
                    <a:pt x="220292" y="179778"/>
                  </a:lnTo>
                  <a:lnTo>
                    <a:pt x="219025" y="179778"/>
                  </a:lnTo>
                  <a:lnTo>
                    <a:pt x="219025" y="182310"/>
                  </a:lnTo>
                  <a:lnTo>
                    <a:pt x="216494" y="182310"/>
                  </a:lnTo>
                  <a:lnTo>
                    <a:pt x="216494" y="184842"/>
                  </a:lnTo>
                  <a:lnTo>
                    <a:pt x="216494" y="187375"/>
                  </a:lnTo>
                  <a:lnTo>
                    <a:pt x="216494" y="189907"/>
                  </a:lnTo>
                  <a:lnTo>
                    <a:pt x="219025" y="189907"/>
                  </a:lnTo>
                  <a:lnTo>
                    <a:pt x="219025" y="191172"/>
                  </a:lnTo>
                  <a:lnTo>
                    <a:pt x="220292" y="191172"/>
                  </a:lnTo>
                  <a:lnTo>
                    <a:pt x="220292" y="193705"/>
                  </a:lnTo>
                  <a:lnTo>
                    <a:pt x="220292" y="196237"/>
                  </a:lnTo>
                  <a:lnTo>
                    <a:pt x="220292" y="198769"/>
                  </a:lnTo>
                  <a:lnTo>
                    <a:pt x="220292" y="201301"/>
                  </a:lnTo>
                  <a:lnTo>
                    <a:pt x="219025" y="205099"/>
                  </a:lnTo>
                  <a:lnTo>
                    <a:pt x="216494" y="205099"/>
                  </a:lnTo>
                  <a:lnTo>
                    <a:pt x="216494" y="207631"/>
                  </a:lnTo>
                  <a:lnTo>
                    <a:pt x="211429" y="212695"/>
                  </a:lnTo>
                  <a:lnTo>
                    <a:pt x="211429" y="215227"/>
                  </a:lnTo>
                  <a:lnTo>
                    <a:pt x="208897" y="215227"/>
                  </a:lnTo>
                  <a:lnTo>
                    <a:pt x="206365" y="215227"/>
                  </a:lnTo>
                  <a:lnTo>
                    <a:pt x="203833" y="215227"/>
                  </a:lnTo>
                  <a:lnTo>
                    <a:pt x="203833" y="216493"/>
                  </a:lnTo>
                  <a:lnTo>
                    <a:pt x="159522" y="219026"/>
                  </a:lnTo>
                  <a:lnTo>
                    <a:pt x="156990" y="219026"/>
                  </a:lnTo>
                  <a:lnTo>
                    <a:pt x="156990" y="216493"/>
                  </a:lnTo>
                  <a:lnTo>
                    <a:pt x="154457" y="216493"/>
                  </a:lnTo>
                  <a:lnTo>
                    <a:pt x="151925" y="216493"/>
                  </a:lnTo>
                  <a:lnTo>
                    <a:pt x="149393" y="215227"/>
                  </a:lnTo>
                  <a:lnTo>
                    <a:pt x="146862" y="215227"/>
                  </a:lnTo>
                  <a:lnTo>
                    <a:pt x="144329" y="215227"/>
                  </a:lnTo>
                  <a:lnTo>
                    <a:pt x="132935" y="215227"/>
                  </a:lnTo>
                  <a:lnTo>
                    <a:pt x="124072" y="215227"/>
                  </a:lnTo>
                  <a:lnTo>
                    <a:pt x="121541" y="215227"/>
                  </a:lnTo>
                  <a:lnTo>
                    <a:pt x="119008" y="215227"/>
                  </a:lnTo>
                  <a:lnTo>
                    <a:pt x="116476" y="215227"/>
                  </a:lnTo>
                  <a:lnTo>
                    <a:pt x="113944" y="216493"/>
                  </a:lnTo>
                  <a:lnTo>
                    <a:pt x="111412" y="219026"/>
                  </a:lnTo>
                  <a:lnTo>
                    <a:pt x="108880" y="221558"/>
                  </a:lnTo>
                  <a:lnTo>
                    <a:pt x="108880" y="224090"/>
                  </a:lnTo>
                  <a:lnTo>
                    <a:pt x="106348" y="224090"/>
                  </a:lnTo>
                  <a:lnTo>
                    <a:pt x="105081" y="221558"/>
                  </a:lnTo>
                  <a:lnTo>
                    <a:pt x="100018" y="221558"/>
                  </a:lnTo>
                  <a:lnTo>
                    <a:pt x="92421" y="219026"/>
                  </a:lnTo>
                  <a:lnTo>
                    <a:pt x="89890" y="219026"/>
                  </a:lnTo>
                  <a:lnTo>
                    <a:pt x="87357" y="219026"/>
                  </a:lnTo>
                  <a:lnTo>
                    <a:pt x="87357" y="216493"/>
                  </a:lnTo>
                  <a:lnTo>
                    <a:pt x="83559" y="215227"/>
                  </a:lnTo>
                  <a:lnTo>
                    <a:pt x="81027" y="215227"/>
                  </a:lnTo>
                  <a:lnTo>
                    <a:pt x="81027" y="212695"/>
                  </a:lnTo>
                  <a:lnTo>
                    <a:pt x="78495" y="212695"/>
                  </a:lnTo>
                  <a:lnTo>
                    <a:pt x="75963" y="212695"/>
                  </a:lnTo>
                  <a:lnTo>
                    <a:pt x="73430" y="212695"/>
                  </a:lnTo>
                  <a:lnTo>
                    <a:pt x="56972" y="212695"/>
                  </a:lnTo>
                  <a:lnTo>
                    <a:pt x="54440" y="212695"/>
                  </a:lnTo>
                  <a:lnTo>
                    <a:pt x="54440" y="215227"/>
                  </a:lnTo>
                  <a:lnTo>
                    <a:pt x="51908" y="215227"/>
                  </a:lnTo>
                  <a:lnTo>
                    <a:pt x="49376" y="216493"/>
                  </a:lnTo>
                  <a:lnTo>
                    <a:pt x="48110" y="216493"/>
                  </a:lnTo>
                  <a:lnTo>
                    <a:pt x="45578" y="216493"/>
                  </a:lnTo>
                  <a:lnTo>
                    <a:pt x="43046" y="216493"/>
                  </a:lnTo>
                  <a:lnTo>
                    <a:pt x="40514" y="216493"/>
                  </a:lnTo>
                  <a:lnTo>
                    <a:pt x="37981" y="216493"/>
                  </a:lnTo>
                  <a:lnTo>
                    <a:pt x="35449" y="215227"/>
                  </a:lnTo>
                  <a:lnTo>
                    <a:pt x="32918" y="212695"/>
                  </a:lnTo>
                  <a:lnTo>
                    <a:pt x="32918" y="210163"/>
                  </a:lnTo>
                  <a:lnTo>
                    <a:pt x="35449" y="203833"/>
                  </a:lnTo>
                  <a:lnTo>
                    <a:pt x="35449" y="201301"/>
                  </a:lnTo>
                  <a:lnTo>
                    <a:pt x="35449" y="196237"/>
                  </a:lnTo>
                  <a:lnTo>
                    <a:pt x="37981" y="193705"/>
                  </a:lnTo>
                  <a:lnTo>
                    <a:pt x="37981" y="191172"/>
                  </a:lnTo>
                  <a:lnTo>
                    <a:pt x="40514" y="191172"/>
                  </a:lnTo>
                  <a:lnTo>
                    <a:pt x="40514" y="193705"/>
                  </a:lnTo>
                  <a:lnTo>
                    <a:pt x="45578" y="196237"/>
                  </a:lnTo>
                  <a:lnTo>
                    <a:pt x="48110" y="196237"/>
                  </a:lnTo>
                  <a:lnTo>
                    <a:pt x="49376" y="196237"/>
                  </a:lnTo>
                  <a:lnTo>
                    <a:pt x="51908" y="196237"/>
                  </a:lnTo>
                  <a:lnTo>
                    <a:pt x="59504" y="198769"/>
                  </a:lnTo>
                  <a:lnTo>
                    <a:pt x="62036" y="198769"/>
                  </a:lnTo>
                  <a:lnTo>
                    <a:pt x="64569" y="198769"/>
                  </a:lnTo>
                  <a:lnTo>
                    <a:pt x="70899" y="196237"/>
                  </a:lnTo>
                  <a:lnTo>
                    <a:pt x="73430" y="196237"/>
                  </a:lnTo>
                  <a:lnTo>
                    <a:pt x="75963" y="193705"/>
                  </a:lnTo>
                  <a:lnTo>
                    <a:pt x="78495" y="193705"/>
                  </a:lnTo>
                  <a:lnTo>
                    <a:pt x="81027" y="193705"/>
                  </a:lnTo>
                  <a:lnTo>
                    <a:pt x="83559" y="193705"/>
                  </a:lnTo>
                  <a:lnTo>
                    <a:pt x="86091" y="193705"/>
                  </a:lnTo>
                  <a:lnTo>
                    <a:pt x="86091" y="191172"/>
                  </a:lnTo>
                  <a:lnTo>
                    <a:pt x="87357" y="191172"/>
                  </a:lnTo>
                  <a:lnTo>
                    <a:pt x="87357" y="193705"/>
                  </a:lnTo>
                  <a:lnTo>
                    <a:pt x="89890" y="193705"/>
                  </a:lnTo>
                  <a:lnTo>
                    <a:pt x="92421" y="193705"/>
                  </a:lnTo>
                  <a:lnTo>
                    <a:pt x="92421" y="191172"/>
                  </a:lnTo>
                  <a:lnTo>
                    <a:pt x="94953" y="191172"/>
                  </a:lnTo>
                  <a:lnTo>
                    <a:pt x="97486" y="191172"/>
                  </a:lnTo>
                  <a:lnTo>
                    <a:pt x="100018" y="193705"/>
                  </a:lnTo>
                  <a:lnTo>
                    <a:pt x="105081" y="193705"/>
                  </a:lnTo>
                  <a:lnTo>
                    <a:pt x="111412" y="196237"/>
                  </a:lnTo>
                  <a:lnTo>
                    <a:pt x="119008" y="198769"/>
                  </a:lnTo>
                  <a:lnTo>
                    <a:pt x="124072" y="196237"/>
                  </a:lnTo>
                  <a:lnTo>
                    <a:pt x="125339" y="196237"/>
                  </a:lnTo>
                  <a:lnTo>
                    <a:pt x="127871" y="193705"/>
                  </a:lnTo>
                  <a:lnTo>
                    <a:pt x="130402" y="193705"/>
                  </a:lnTo>
                  <a:lnTo>
                    <a:pt x="135467" y="193705"/>
                  </a:lnTo>
                  <a:lnTo>
                    <a:pt x="135467" y="191172"/>
                  </a:lnTo>
                  <a:lnTo>
                    <a:pt x="140531" y="191172"/>
                  </a:lnTo>
                  <a:lnTo>
                    <a:pt x="140531" y="189907"/>
                  </a:lnTo>
                  <a:lnTo>
                    <a:pt x="143063" y="189907"/>
                  </a:lnTo>
                  <a:lnTo>
                    <a:pt x="144329" y="189907"/>
                  </a:lnTo>
                  <a:lnTo>
                    <a:pt x="146862" y="189907"/>
                  </a:lnTo>
                  <a:lnTo>
                    <a:pt x="149393" y="187375"/>
                  </a:lnTo>
                  <a:lnTo>
                    <a:pt x="154457" y="184842"/>
                  </a:lnTo>
                  <a:lnTo>
                    <a:pt x="156990" y="184842"/>
                  </a:lnTo>
                  <a:lnTo>
                    <a:pt x="159522" y="182310"/>
                  </a:lnTo>
                  <a:lnTo>
                    <a:pt x="162053" y="182310"/>
                  </a:lnTo>
                  <a:lnTo>
                    <a:pt x="163320" y="179778"/>
                  </a:lnTo>
                  <a:lnTo>
                    <a:pt x="165852" y="179778"/>
                  </a:lnTo>
                  <a:lnTo>
                    <a:pt x="165852" y="178512"/>
                  </a:lnTo>
                  <a:lnTo>
                    <a:pt x="168384" y="175980"/>
                  </a:lnTo>
                  <a:lnTo>
                    <a:pt x="168384" y="173448"/>
                  </a:lnTo>
                  <a:lnTo>
                    <a:pt x="170916" y="173448"/>
                  </a:lnTo>
                  <a:lnTo>
                    <a:pt x="173448" y="170916"/>
                  </a:lnTo>
                  <a:lnTo>
                    <a:pt x="173448" y="168384"/>
                  </a:lnTo>
                  <a:lnTo>
                    <a:pt x="173448" y="165852"/>
                  </a:lnTo>
                  <a:lnTo>
                    <a:pt x="173448" y="164586"/>
                  </a:lnTo>
                  <a:lnTo>
                    <a:pt x="170916" y="159521"/>
                  </a:lnTo>
                  <a:lnTo>
                    <a:pt x="170916" y="156989"/>
                  </a:lnTo>
                  <a:lnTo>
                    <a:pt x="170916" y="154457"/>
                  </a:lnTo>
                  <a:lnTo>
                    <a:pt x="168384" y="154457"/>
                  </a:lnTo>
                  <a:lnTo>
                    <a:pt x="168384" y="151925"/>
                  </a:lnTo>
                  <a:lnTo>
                    <a:pt x="168384" y="150659"/>
                  </a:lnTo>
                  <a:lnTo>
                    <a:pt x="165852" y="150659"/>
                  </a:lnTo>
                  <a:lnTo>
                    <a:pt x="165852" y="148127"/>
                  </a:lnTo>
                  <a:lnTo>
                    <a:pt x="165852" y="145595"/>
                  </a:lnTo>
                  <a:lnTo>
                    <a:pt x="165852" y="143063"/>
                  </a:lnTo>
                  <a:lnTo>
                    <a:pt x="163320" y="140531"/>
                  </a:lnTo>
                  <a:lnTo>
                    <a:pt x="163320" y="139265"/>
                  </a:lnTo>
                  <a:lnTo>
                    <a:pt x="162053" y="139265"/>
                  </a:lnTo>
                  <a:lnTo>
                    <a:pt x="156990" y="136733"/>
                  </a:lnTo>
                  <a:lnTo>
                    <a:pt x="154457" y="136733"/>
                  </a:lnTo>
                  <a:lnTo>
                    <a:pt x="151925" y="136733"/>
                  </a:lnTo>
                  <a:lnTo>
                    <a:pt x="151925" y="134201"/>
                  </a:lnTo>
                  <a:lnTo>
                    <a:pt x="149393" y="131668"/>
                  </a:lnTo>
                  <a:lnTo>
                    <a:pt x="146862" y="131668"/>
                  </a:lnTo>
                  <a:lnTo>
                    <a:pt x="144329" y="131668"/>
                  </a:lnTo>
                  <a:lnTo>
                    <a:pt x="144329" y="129136"/>
                  </a:lnTo>
                  <a:lnTo>
                    <a:pt x="143063" y="129136"/>
                  </a:lnTo>
                  <a:lnTo>
                    <a:pt x="143063" y="126604"/>
                  </a:lnTo>
                  <a:lnTo>
                    <a:pt x="140531" y="126604"/>
                  </a:lnTo>
                  <a:lnTo>
                    <a:pt x="137999" y="126604"/>
                  </a:lnTo>
                  <a:lnTo>
                    <a:pt x="125339" y="125338"/>
                  </a:lnTo>
                  <a:lnTo>
                    <a:pt x="124072" y="122806"/>
                  </a:lnTo>
                  <a:lnTo>
                    <a:pt x="121541" y="120274"/>
                  </a:lnTo>
                  <a:lnTo>
                    <a:pt x="119008" y="120274"/>
                  </a:lnTo>
                  <a:lnTo>
                    <a:pt x="116476" y="117742"/>
                  </a:lnTo>
                  <a:lnTo>
                    <a:pt x="113944" y="117742"/>
                  </a:lnTo>
                  <a:lnTo>
                    <a:pt x="111412" y="117742"/>
                  </a:lnTo>
                  <a:lnTo>
                    <a:pt x="111412" y="115210"/>
                  </a:lnTo>
                  <a:lnTo>
                    <a:pt x="108880" y="115210"/>
                  </a:lnTo>
                  <a:lnTo>
                    <a:pt x="108880" y="112678"/>
                  </a:lnTo>
                  <a:lnTo>
                    <a:pt x="105081" y="111412"/>
                  </a:lnTo>
                  <a:lnTo>
                    <a:pt x="102550" y="108880"/>
                  </a:lnTo>
                  <a:lnTo>
                    <a:pt x="97486" y="106348"/>
                  </a:lnTo>
                  <a:lnTo>
                    <a:pt x="94953" y="103816"/>
                  </a:lnTo>
                  <a:lnTo>
                    <a:pt x="92421" y="103816"/>
                  </a:lnTo>
                  <a:lnTo>
                    <a:pt x="89890" y="101284"/>
                  </a:lnTo>
                  <a:lnTo>
                    <a:pt x="83559" y="97485"/>
                  </a:lnTo>
                  <a:lnTo>
                    <a:pt x="81027" y="94953"/>
                  </a:lnTo>
                  <a:lnTo>
                    <a:pt x="78495" y="94953"/>
                  </a:lnTo>
                  <a:lnTo>
                    <a:pt x="75963" y="94953"/>
                  </a:lnTo>
                  <a:lnTo>
                    <a:pt x="75963" y="92421"/>
                  </a:lnTo>
                  <a:lnTo>
                    <a:pt x="73430" y="89889"/>
                  </a:lnTo>
                  <a:lnTo>
                    <a:pt x="68367" y="87357"/>
                  </a:lnTo>
                  <a:lnTo>
                    <a:pt x="67100" y="87357"/>
                  </a:lnTo>
                  <a:lnTo>
                    <a:pt x="62036" y="87357"/>
                  </a:lnTo>
                  <a:lnTo>
                    <a:pt x="59504" y="87357"/>
                  </a:lnTo>
                  <a:lnTo>
                    <a:pt x="54440" y="87357"/>
                  </a:lnTo>
                  <a:lnTo>
                    <a:pt x="51908" y="86091"/>
                  </a:lnTo>
                  <a:lnTo>
                    <a:pt x="51908" y="83559"/>
                  </a:lnTo>
                  <a:lnTo>
                    <a:pt x="43046" y="78495"/>
                  </a:lnTo>
                  <a:lnTo>
                    <a:pt x="40514" y="78495"/>
                  </a:lnTo>
                  <a:lnTo>
                    <a:pt x="32918" y="78495"/>
                  </a:lnTo>
                  <a:lnTo>
                    <a:pt x="30385" y="78495"/>
                  </a:lnTo>
                  <a:lnTo>
                    <a:pt x="26587" y="75963"/>
                  </a:lnTo>
                  <a:lnTo>
                    <a:pt x="24055" y="72164"/>
                  </a:lnTo>
                  <a:lnTo>
                    <a:pt x="24055" y="69632"/>
                  </a:lnTo>
                  <a:lnTo>
                    <a:pt x="21523" y="69632"/>
                  </a:lnTo>
                  <a:lnTo>
                    <a:pt x="10128" y="64568"/>
                  </a:lnTo>
                  <a:lnTo>
                    <a:pt x="5064" y="64568"/>
                  </a:lnTo>
                  <a:lnTo>
                    <a:pt x="2532" y="64568"/>
                  </a:lnTo>
                  <a:lnTo>
                    <a:pt x="0" y="62036"/>
                  </a:lnTo>
                  <a:lnTo>
                    <a:pt x="2532" y="58238"/>
                  </a:lnTo>
                  <a:lnTo>
                    <a:pt x="5064" y="55706"/>
                  </a:lnTo>
                  <a:lnTo>
                    <a:pt x="7597" y="55706"/>
                  </a:lnTo>
                  <a:lnTo>
                    <a:pt x="10128" y="55706"/>
                  </a:lnTo>
                  <a:lnTo>
                    <a:pt x="16458" y="58238"/>
                  </a:lnTo>
                  <a:lnTo>
                    <a:pt x="21523" y="58238"/>
                  </a:lnTo>
                  <a:lnTo>
                    <a:pt x="24055" y="58238"/>
                  </a:lnTo>
                  <a:lnTo>
                    <a:pt x="29119" y="58238"/>
                  </a:lnTo>
                  <a:lnTo>
                    <a:pt x="30385" y="58238"/>
                  </a:lnTo>
                  <a:lnTo>
                    <a:pt x="32918" y="55706"/>
                  </a:lnTo>
                  <a:lnTo>
                    <a:pt x="32918" y="48110"/>
                  </a:lnTo>
                  <a:lnTo>
                    <a:pt x="35449" y="48110"/>
                  </a:lnTo>
                  <a:lnTo>
                    <a:pt x="37981" y="46844"/>
                  </a:lnTo>
                  <a:lnTo>
                    <a:pt x="40514" y="46844"/>
                  </a:lnTo>
                  <a:lnTo>
                    <a:pt x="43046" y="44312"/>
                  </a:lnTo>
                  <a:lnTo>
                    <a:pt x="43046" y="41779"/>
                  </a:lnTo>
                  <a:lnTo>
                    <a:pt x="43046" y="39247"/>
                  </a:lnTo>
                  <a:lnTo>
                    <a:pt x="45578" y="39247"/>
                  </a:lnTo>
                  <a:lnTo>
                    <a:pt x="45578" y="36715"/>
                  </a:lnTo>
                  <a:lnTo>
                    <a:pt x="48110" y="36715"/>
                  </a:lnTo>
                  <a:lnTo>
                    <a:pt x="49376" y="34183"/>
                  </a:lnTo>
                  <a:lnTo>
                    <a:pt x="49376" y="36715"/>
                  </a:lnTo>
                  <a:lnTo>
                    <a:pt x="51908" y="34183"/>
                  </a:lnTo>
                  <a:lnTo>
                    <a:pt x="54440" y="34183"/>
                  </a:lnTo>
                  <a:lnTo>
                    <a:pt x="54440" y="32917"/>
                  </a:lnTo>
                  <a:lnTo>
                    <a:pt x="56972" y="32917"/>
                  </a:lnTo>
                  <a:lnTo>
                    <a:pt x="56972" y="30385"/>
                  </a:lnTo>
                  <a:lnTo>
                    <a:pt x="51908" y="27853"/>
                  </a:lnTo>
                  <a:lnTo>
                    <a:pt x="51908" y="25321"/>
                  </a:lnTo>
                  <a:lnTo>
                    <a:pt x="48110" y="27853"/>
                  </a:lnTo>
                  <a:lnTo>
                    <a:pt x="45578" y="25321"/>
                  </a:lnTo>
                  <a:lnTo>
                    <a:pt x="43046" y="22789"/>
                  </a:lnTo>
                  <a:lnTo>
                    <a:pt x="37981" y="18991"/>
                  </a:lnTo>
                  <a:lnTo>
                    <a:pt x="40514" y="18991"/>
                  </a:lnTo>
                  <a:lnTo>
                    <a:pt x="43046" y="18991"/>
                  </a:lnTo>
                  <a:lnTo>
                    <a:pt x="48110" y="18991"/>
                  </a:lnTo>
                  <a:lnTo>
                    <a:pt x="49376" y="18991"/>
                  </a:lnTo>
                  <a:lnTo>
                    <a:pt x="51908" y="18991"/>
                  </a:lnTo>
                  <a:lnTo>
                    <a:pt x="51908" y="16459"/>
                  </a:lnTo>
                  <a:lnTo>
                    <a:pt x="56972" y="16459"/>
                  </a:lnTo>
                  <a:lnTo>
                    <a:pt x="59504" y="13926"/>
                  </a:lnTo>
                  <a:lnTo>
                    <a:pt x="62036" y="13926"/>
                  </a:lnTo>
                  <a:lnTo>
                    <a:pt x="62036" y="11394"/>
                  </a:lnTo>
                  <a:lnTo>
                    <a:pt x="64569" y="11394"/>
                  </a:lnTo>
                  <a:lnTo>
                    <a:pt x="68367" y="11394"/>
                  </a:lnTo>
                  <a:lnTo>
                    <a:pt x="70899" y="11394"/>
                  </a:lnTo>
                  <a:lnTo>
                    <a:pt x="73430" y="11394"/>
                  </a:lnTo>
                  <a:lnTo>
                    <a:pt x="78495" y="8862"/>
                  </a:lnTo>
                  <a:lnTo>
                    <a:pt x="81027" y="8862"/>
                  </a:lnTo>
                  <a:lnTo>
                    <a:pt x="81027" y="7596"/>
                  </a:lnTo>
                  <a:lnTo>
                    <a:pt x="83559" y="7596"/>
                  </a:lnTo>
                  <a:lnTo>
                    <a:pt x="87357" y="7596"/>
                  </a:lnTo>
                  <a:lnTo>
                    <a:pt x="89890" y="7596"/>
                  </a:lnTo>
                  <a:close/>
                </a:path>
              </a:pathLst>
            </a:custGeom>
            <a:solidFill>
              <a:srgbClr val="65C8D0"/>
            </a:solidFill>
            <a:ln w="12660"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311A7612-A616-4D1B-AD65-2EDDC5B903D2}"/>
                </a:ext>
              </a:extLst>
            </p:cNvPr>
            <p:cNvSpPr/>
            <p:nvPr/>
          </p:nvSpPr>
          <p:spPr>
            <a:xfrm>
              <a:off x="7982404" y="2439507"/>
              <a:ext cx="996376" cy="316510"/>
            </a:xfrm>
            <a:custGeom>
              <a:avLst/>
              <a:gdLst>
                <a:gd name="connsiteX0" fmla="*/ 996377 w 996376"/>
                <a:gd name="connsiteY0" fmla="*/ 91155 h 316510"/>
                <a:gd name="connsiteX1" fmla="*/ 996377 w 996376"/>
                <a:gd name="connsiteY1" fmla="*/ 93687 h 316510"/>
                <a:gd name="connsiteX2" fmla="*/ 996377 w 996376"/>
                <a:gd name="connsiteY2" fmla="*/ 96219 h 316510"/>
                <a:gd name="connsiteX3" fmla="*/ 996377 w 996376"/>
                <a:gd name="connsiteY3" fmla="*/ 98751 h 316510"/>
                <a:gd name="connsiteX4" fmla="*/ 993844 w 996376"/>
                <a:gd name="connsiteY4" fmla="*/ 98751 h 316510"/>
                <a:gd name="connsiteX5" fmla="*/ 991312 w 996376"/>
                <a:gd name="connsiteY5" fmla="*/ 101284 h 316510"/>
                <a:gd name="connsiteX6" fmla="*/ 988780 w 996376"/>
                <a:gd name="connsiteY6" fmla="*/ 101284 h 316510"/>
                <a:gd name="connsiteX7" fmla="*/ 986248 w 996376"/>
                <a:gd name="connsiteY7" fmla="*/ 101284 h 316510"/>
                <a:gd name="connsiteX8" fmla="*/ 983716 w 996376"/>
                <a:gd name="connsiteY8" fmla="*/ 101284 h 316510"/>
                <a:gd name="connsiteX9" fmla="*/ 981184 w 996376"/>
                <a:gd name="connsiteY9" fmla="*/ 101284 h 316510"/>
                <a:gd name="connsiteX10" fmla="*/ 978652 w 996376"/>
                <a:gd name="connsiteY10" fmla="*/ 101284 h 316510"/>
                <a:gd name="connsiteX11" fmla="*/ 976119 w 996376"/>
                <a:gd name="connsiteY11" fmla="*/ 98751 h 316510"/>
                <a:gd name="connsiteX12" fmla="*/ 968523 w 996376"/>
                <a:gd name="connsiteY12" fmla="*/ 96219 h 316510"/>
                <a:gd name="connsiteX13" fmla="*/ 963459 w 996376"/>
                <a:gd name="connsiteY13" fmla="*/ 93687 h 316510"/>
                <a:gd name="connsiteX14" fmla="*/ 960927 w 996376"/>
                <a:gd name="connsiteY14" fmla="*/ 93687 h 316510"/>
                <a:gd name="connsiteX15" fmla="*/ 953331 w 996376"/>
                <a:gd name="connsiteY15" fmla="*/ 91155 h 316510"/>
                <a:gd name="connsiteX16" fmla="*/ 950798 w 996376"/>
                <a:gd name="connsiteY16" fmla="*/ 91155 h 316510"/>
                <a:gd name="connsiteX17" fmla="*/ 948267 w 996376"/>
                <a:gd name="connsiteY17" fmla="*/ 91155 h 316510"/>
                <a:gd name="connsiteX18" fmla="*/ 945735 w 996376"/>
                <a:gd name="connsiteY18" fmla="*/ 91155 h 316510"/>
                <a:gd name="connsiteX19" fmla="*/ 943203 w 996376"/>
                <a:gd name="connsiteY19" fmla="*/ 91155 h 316510"/>
                <a:gd name="connsiteX20" fmla="*/ 940670 w 996376"/>
                <a:gd name="connsiteY20" fmla="*/ 91155 h 316510"/>
                <a:gd name="connsiteX21" fmla="*/ 938138 w 996376"/>
                <a:gd name="connsiteY21" fmla="*/ 91155 h 316510"/>
                <a:gd name="connsiteX22" fmla="*/ 935607 w 996376"/>
                <a:gd name="connsiteY22" fmla="*/ 91155 h 316510"/>
                <a:gd name="connsiteX23" fmla="*/ 933074 w 996376"/>
                <a:gd name="connsiteY23" fmla="*/ 91155 h 316510"/>
                <a:gd name="connsiteX24" fmla="*/ 930542 w 996376"/>
                <a:gd name="connsiteY24" fmla="*/ 91155 h 316510"/>
                <a:gd name="connsiteX25" fmla="*/ 928010 w 996376"/>
                <a:gd name="connsiteY25" fmla="*/ 91155 h 316510"/>
                <a:gd name="connsiteX26" fmla="*/ 909019 w 996376"/>
                <a:gd name="connsiteY26" fmla="*/ 88623 h 316510"/>
                <a:gd name="connsiteX27" fmla="*/ 903955 w 996376"/>
                <a:gd name="connsiteY27" fmla="*/ 88623 h 316510"/>
                <a:gd name="connsiteX28" fmla="*/ 901423 w 996376"/>
                <a:gd name="connsiteY28" fmla="*/ 86091 h 316510"/>
                <a:gd name="connsiteX29" fmla="*/ 898891 w 996376"/>
                <a:gd name="connsiteY29" fmla="*/ 86091 h 316510"/>
                <a:gd name="connsiteX30" fmla="*/ 898891 w 996376"/>
                <a:gd name="connsiteY30" fmla="*/ 83559 h 316510"/>
                <a:gd name="connsiteX31" fmla="*/ 898891 w 996376"/>
                <a:gd name="connsiteY31" fmla="*/ 81027 h 316510"/>
                <a:gd name="connsiteX32" fmla="*/ 898891 w 996376"/>
                <a:gd name="connsiteY32" fmla="*/ 78495 h 316510"/>
                <a:gd name="connsiteX33" fmla="*/ 901423 w 996376"/>
                <a:gd name="connsiteY33" fmla="*/ 75963 h 316510"/>
                <a:gd name="connsiteX34" fmla="*/ 903955 w 996376"/>
                <a:gd name="connsiteY34" fmla="*/ 73431 h 316510"/>
                <a:gd name="connsiteX35" fmla="*/ 906487 w 996376"/>
                <a:gd name="connsiteY35" fmla="*/ 73431 h 316510"/>
                <a:gd name="connsiteX36" fmla="*/ 928010 w 996376"/>
                <a:gd name="connsiteY36" fmla="*/ 64568 h 316510"/>
                <a:gd name="connsiteX37" fmla="*/ 928010 w 996376"/>
                <a:gd name="connsiteY37" fmla="*/ 63302 h 316510"/>
                <a:gd name="connsiteX38" fmla="*/ 930542 w 996376"/>
                <a:gd name="connsiteY38" fmla="*/ 63302 h 316510"/>
                <a:gd name="connsiteX39" fmla="*/ 933074 w 996376"/>
                <a:gd name="connsiteY39" fmla="*/ 63302 h 316510"/>
                <a:gd name="connsiteX40" fmla="*/ 943203 w 996376"/>
                <a:gd name="connsiteY40" fmla="*/ 63302 h 316510"/>
                <a:gd name="connsiteX41" fmla="*/ 945735 w 996376"/>
                <a:gd name="connsiteY41" fmla="*/ 65834 h 316510"/>
                <a:gd name="connsiteX42" fmla="*/ 950798 w 996376"/>
                <a:gd name="connsiteY42" fmla="*/ 65834 h 316510"/>
                <a:gd name="connsiteX43" fmla="*/ 955863 w 996376"/>
                <a:gd name="connsiteY43" fmla="*/ 68366 h 316510"/>
                <a:gd name="connsiteX44" fmla="*/ 960927 w 996376"/>
                <a:gd name="connsiteY44" fmla="*/ 68366 h 316510"/>
                <a:gd name="connsiteX45" fmla="*/ 963459 w 996376"/>
                <a:gd name="connsiteY45" fmla="*/ 70899 h 316510"/>
                <a:gd name="connsiteX46" fmla="*/ 965991 w 996376"/>
                <a:gd name="connsiteY46" fmla="*/ 70899 h 316510"/>
                <a:gd name="connsiteX47" fmla="*/ 992579 w 996376"/>
                <a:gd name="connsiteY47" fmla="*/ 89889 h 316510"/>
                <a:gd name="connsiteX48" fmla="*/ 996377 w 996376"/>
                <a:gd name="connsiteY48" fmla="*/ 91155 h 316510"/>
                <a:gd name="connsiteX49" fmla="*/ 559591 w 996376"/>
                <a:gd name="connsiteY49" fmla="*/ 12660 h 316510"/>
                <a:gd name="connsiteX50" fmla="*/ 576050 w 996376"/>
                <a:gd name="connsiteY50" fmla="*/ 21523 h 316510"/>
                <a:gd name="connsiteX51" fmla="*/ 584912 w 996376"/>
                <a:gd name="connsiteY51" fmla="*/ 24055 h 316510"/>
                <a:gd name="connsiteX52" fmla="*/ 587445 w 996376"/>
                <a:gd name="connsiteY52" fmla="*/ 24055 h 316510"/>
                <a:gd name="connsiteX53" fmla="*/ 587445 w 996376"/>
                <a:gd name="connsiteY53" fmla="*/ 26587 h 316510"/>
                <a:gd name="connsiteX54" fmla="*/ 589976 w 996376"/>
                <a:gd name="connsiteY54" fmla="*/ 26587 h 316510"/>
                <a:gd name="connsiteX55" fmla="*/ 589976 w 996376"/>
                <a:gd name="connsiteY55" fmla="*/ 29119 h 316510"/>
                <a:gd name="connsiteX56" fmla="*/ 589976 w 996376"/>
                <a:gd name="connsiteY56" fmla="*/ 31651 h 316510"/>
                <a:gd name="connsiteX57" fmla="*/ 589976 w 996376"/>
                <a:gd name="connsiteY57" fmla="*/ 34183 h 316510"/>
                <a:gd name="connsiteX58" fmla="*/ 589976 w 996376"/>
                <a:gd name="connsiteY58" fmla="*/ 36715 h 316510"/>
                <a:gd name="connsiteX59" fmla="*/ 588710 w 996376"/>
                <a:gd name="connsiteY59" fmla="*/ 36715 h 316510"/>
                <a:gd name="connsiteX60" fmla="*/ 588710 w 996376"/>
                <a:gd name="connsiteY60" fmla="*/ 39247 h 316510"/>
                <a:gd name="connsiteX61" fmla="*/ 596306 w 996376"/>
                <a:gd name="connsiteY61" fmla="*/ 50642 h 316510"/>
                <a:gd name="connsiteX62" fmla="*/ 596306 w 996376"/>
                <a:gd name="connsiteY62" fmla="*/ 53174 h 316510"/>
                <a:gd name="connsiteX63" fmla="*/ 598839 w 996376"/>
                <a:gd name="connsiteY63" fmla="*/ 55706 h 316510"/>
                <a:gd name="connsiteX64" fmla="*/ 601371 w 996376"/>
                <a:gd name="connsiteY64" fmla="*/ 58238 h 316510"/>
                <a:gd name="connsiteX65" fmla="*/ 603903 w 996376"/>
                <a:gd name="connsiteY65" fmla="*/ 58238 h 316510"/>
                <a:gd name="connsiteX66" fmla="*/ 606435 w 996376"/>
                <a:gd name="connsiteY66" fmla="*/ 58238 h 316510"/>
                <a:gd name="connsiteX67" fmla="*/ 636820 w 996376"/>
                <a:gd name="connsiteY67" fmla="*/ 60770 h 316510"/>
                <a:gd name="connsiteX68" fmla="*/ 664673 w 996376"/>
                <a:gd name="connsiteY68" fmla="*/ 60770 h 316510"/>
                <a:gd name="connsiteX69" fmla="*/ 674801 w 996376"/>
                <a:gd name="connsiteY69" fmla="*/ 58238 h 316510"/>
                <a:gd name="connsiteX70" fmla="*/ 686196 w 996376"/>
                <a:gd name="connsiteY70" fmla="*/ 60770 h 316510"/>
                <a:gd name="connsiteX71" fmla="*/ 688728 w 996376"/>
                <a:gd name="connsiteY71" fmla="*/ 60770 h 316510"/>
                <a:gd name="connsiteX72" fmla="*/ 688728 w 996376"/>
                <a:gd name="connsiteY72" fmla="*/ 63302 h 316510"/>
                <a:gd name="connsiteX73" fmla="*/ 691260 w 996376"/>
                <a:gd name="connsiteY73" fmla="*/ 63302 h 316510"/>
                <a:gd name="connsiteX74" fmla="*/ 700122 w 996376"/>
                <a:gd name="connsiteY74" fmla="*/ 63302 h 316510"/>
                <a:gd name="connsiteX75" fmla="*/ 702654 w 996376"/>
                <a:gd name="connsiteY75" fmla="*/ 63302 h 316510"/>
                <a:gd name="connsiteX76" fmla="*/ 707719 w 996376"/>
                <a:gd name="connsiteY76" fmla="*/ 65834 h 316510"/>
                <a:gd name="connsiteX77" fmla="*/ 710250 w 996376"/>
                <a:gd name="connsiteY77" fmla="*/ 65834 h 316510"/>
                <a:gd name="connsiteX78" fmla="*/ 712782 w 996376"/>
                <a:gd name="connsiteY78" fmla="*/ 65834 h 316510"/>
                <a:gd name="connsiteX79" fmla="*/ 715315 w 996376"/>
                <a:gd name="connsiteY79" fmla="*/ 65834 h 316510"/>
                <a:gd name="connsiteX80" fmla="*/ 717847 w 996376"/>
                <a:gd name="connsiteY80" fmla="*/ 65834 h 316510"/>
                <a:gd name="connsiteX81" fmla="*/ 725443 w 996376"/>
                <a:gd name="connsiteY81" fmla="*/ 65834 h 316510"/>
                <a:gd name="connsiteX82" fmla="*/ 727975 w 996376"/>
                <a:gd name="connsiteY82" fmla="*/ 65834 h 316510"/>
                <a:gd name="connsiteX83" fmla="*/ 730507 w 996376"/>
                <a:gd name="connsiteY83" fmla="*/ 68366 h 316510"/>
                <a:gd name="connsiteX84" fmla="*/ 741901 w 996376"/>
                <a:gd name="connsiteY84" fmla="*/ 70899 h 316510"/>
                <a:gd name="connsiteX85" fmla="*/ 746966 w 996376"/>
                <a:gd name="connsiteY85" fmla="*/ 73431 h 316510"/>
                <a:gd name="connsiteX86" fmla="*/ 754562 w 996376"/>
                <a:gd name="connsiteY86" fmla="*/ 75963 h 316510"/>
                <a:gd name="connsiteX87" fmla="*/ 757094 w 996376"/>
                <a:gd name="connsiteY87" fmla="*/ 75963 h 316510"/>
                <a:gd name="connsiteX88" fmla="*/ 759626 w 996376"/>
                <a:gd name="connsiteY88" fmla="*/ 75963 h 316510"/>
                <a:gd name="connsiteX89" fmla="*/ 759626 w 996376"/>
                <a:gd name="connsiteY89" fmla="*/ 73431 h 316510"/>
                <a:gd name="connsiteX90" fmla="*/ 762158 w 996376"/>
                <a:gd name="connsiteY90" fmla="*/ 73431 h 316510"/>
                <a:gd name="connsiteX91" fmla="*/ 762158 w 996376"/>
                <a:gd name="connsiteY91" fmla="*/ 70899 h 316510"/>
                <a:gd name="connsiteX92" fmla="*/ 764691 w 996376"/>
                <a:gd name="connsiteY92" fmla="*/ 70899 h 316510"/>
                <a:gd name="connsiteX93" fmla="*/ 764691 w 996376"/>
                <a:gd name="connsiteY93" fmla="*/ 68366 h 316510"/>
                <a:gd name="connsiteX94" fmla="*/ 764691 w 996376"/>
                <a:gd name="connsiteY94" fmla="*/ 63302 h 316510"/>
                <a:gd name="connsiteX95" fmla="*/ 764691 w 996376"/>
                <a:gd name="connsiteY95" fmla="*/ 60770 h 316510"/>
                <a:gd name="connsiteX96" fmla="*/ 767222 w 996376"/>
                <a:gd name="connsiteY96" fmla="*/ 58238 h 316510"/>
                <a:gd name="connsiteX97" fmla="*/ 769754 w 996376"/>
                <a:gd name="connsiteY97" fmla="*/ 55706 h 316510"/>
                <a:gd name="connsiteX98" fmla="*/ 772287 w 996376"/>
                <a:gd name="connsiteY98" fmla="*/ 55706 h 316510"/>
                <a:gd name="connsiteX99" fmla="*/ 774819 w 996376"/>
                <a:gd name="connsiteY99" fmla="*/ 55706 h 316510"/>
                <a:gd name="connsiteX100" fmla="*/ 782415 w 996376"/>
                <a:gd name="connsiteY100" fmla="*/ 53174 h 316510"/>
                <a:gd name="connsiteX101" fmla="*/ 784947 w 996376"/>
                <a:gd name="connsiteY101" fmla="*/ 53174 h 316510"/>
                <a:gd name="connsiteX102" fmla="*/ 787479 w 996376"/>
                <a:gd name="connsiteY102" fmla="*/ 53174 h 316510"/>
                <a:gd name="connsiteX103" fmla="*/ 790012 w 996376"/>
                <a:gd name="connsiteY103" fmla="*/ 53174 h 316510"/>
                <a:gd name="connsiteX104" fmla="*/ 792543 w 996376"/>
                <a:gd name="connsiteY104" fmla="*/ 53174 h 316510"/>
                <a:gd name="connsiteX105" fmla="*/ 797608 w 996376"/>
                <a:gd name="connsiteY105" fmla="*/ 55706 h 316510"/>
                <a:gd name="connsiteX106" fmla="*/ 800140 w 996376"/>
                <a:gd name="connsiteY106" fmla="*/ 55706 h 316510"/>
                <a:gd name="connsiteX107" fmla="*/ 810268 w 996376"/>
                <a:gd name="connsiteY107" fmla="*/ 58238 h 316510"/>
                <a:gd name="connsiteX108" fmla="*/ 812800 w 996376"/>
                <a:gd name="connsiteY108" fmla="*/ 58238 h 316510"/>
                <a:gd name="connsiteX109" fmla="*/ 815332 w 996376"/>
                <a:gd name="connsiteY109" fmla="*/ 58238 h 316510"/>
                <a:gd name="connsiteX110" fmla="*/ 817864 w 996376"/>
                <a:gd name="connsiteY110" fmla="*/ 58238 h 316510"/>
                <a:gd name="connsiteX111" fmla="*/ 820396 w 996376"/>
                <a:gd name="connsiteY111" fmla="*/ 58238 h 316510"/>
                <a:gd name="connsiteX112" fmla="*/ 822928 w 996376"/>
                <a:gd name="connsiteY112" fmla="*/ 58238 h 316510"/>
                <a:gd name="connsiteX113" fmla="*/ 825461 w 996376"/>
                <a:gd name="connsiteY113" fmla="*/ 58238 h 316510"/>
                <a:gd name="connsiteX114" fmla="*/ 827993 w 996376"/>
                <a:gd name="connsiteY114" fmla="*/ 58238 h 316510"/>
                <a:gd name="connsiteX115" fmla="*/ 833057 w 996376"/>
                <a:gd name="connsiteY115" fmla="*/ 60770 h 316510"/>
                <a:gd name="connsiteX116" fmla="*/ 838121 w 996376"/>
                <a:gd name="connsiteY116" fmla="*/ 60770 h 316510"/>
                <a:gd name="connsiteX117" fmla="*/ 840653 w 996376"/>
                <a:gd name="connsiteY117" fmla="*/ 63302 h 316510"/>
                <a:gd name="connsiteX118" fmla="*/ 843185 w 996376"/>
                <a:gd name="connsiteY118" fmla="*/ 63302 h 316510"/>
                <a:gd name="connsiteX119" fmla="*/ 843185 w 996376"/>
                <a:gd name="connsiteY119" fmla="*/ 65834 h 316510"/>
                <a:gd name="connsiteX120" fmla="*/ 864708 w 996376"/>
                <a:gd name="connsiteY120" fmla="*/ 72164 h 316510"/>
                <a:gd name="connsiteX121" fmla="*/ 878635 w 996376"/>
                <a:gd name="connsiteY121" fmla="*/ 77229 h 316510"/>
                <a:gd name="connsiteX122" fmla="*/ 881166 w 996376"/>
                <a:gd name="connsiteY122" fmla="*/ 77229 h 316510"/>
                <a:gd name="connsiteX123" fmla="*/ 883698 w 996376"/>
                <a:gd name="connsiteY123" fmla="*/ 79761 h 316510"/>
                <a:gd name="connsiteX124" fmla="*/ 886231 w 996376"/>
                <a:gd name="connsiteY124" fmla="*/ 79761 h 316510"/>
                <a:gd name="connsiteX125" fmla="*/ 886231 w 996376"/>
                <a:gd name="connsiteY125" fmla="*/ 82293 h 316510"/>
                <a:gd name="connsiteX126" fmla="*/ 888763 w 996376"/>
                <a:gd name="connsiteY126" fmla="*/ 82293 h 316510"/>
                <a:gd name="connsiteX127" fmla="*/ 888763 w 996376"/>
                <a:gd name="connsiteY127" fmla="*/ 84825 h 316510"/>
                <a:gd name="connsiteX128" fmla="*/ 888763 w 996376"/>
                <a:gd name="connsiteY128" fmla="*/ 87357 h 316510"/>
                <a:gd name="connsiteX129" fmla="*/ 886231 w 996376"/>
                <a:gd name="connsiteY129" fmla="*/ 87357 h 316510"/>
                <a:gd name="connsiteX130" fmla="*/ 886231 w 996376"/>
                <a:gd name="connsiteY130" fmla="*/ 89889 h 316510"/>
                <a:gd name="connsiteX131" fmla="*/ 883698 w 996376"/>
                <a:gd name="connsiteY131" fmla="*/ 89889 h 316510"/>
                <a:gd name="connsiteX132" fmla="*/ 881166 w 996376"/>
                <a:gd name="connsiteY132" fmla="*/ 92421 h 316510"/>
                <a:gd name="connsiteX133" fmla="*/ 841919 w 996376"/>
                <a:gd name="connsiteY133" fmla="*/ 92421 h 316510"/>
                <a:gd name="connsiteX134" fmla="*/ 839387 w 996376"/>
                <a:gd name="connsiteY134" fmla="*/ 92421 h 316510"/>
                <a:gd name="connsiteX135" fmla="*/ 836855 w 996376"/>
                <a:gd name="connsiteY135" fmla="*/ 92421 h 316510"/>
                <a:gd name="connsiteX136" fmla="*/ 834323 w 996376"/>
                <a:gd name="connsiteY136" fmla="*/ 92421 h 316510"/>
                <a:gd name="connsiteX137" fmla="*/ 831791 w 996376"/>
                <a:gd name="connsiteY137" fmla="*/ 92421 h 316510"/>
                <a:gd name="connsiteX138" fmla="*/ 824194 w 996376"/>
                <a:gd name="connsiteY138" fmla="*/ 89889 h 316510"/>
                <a:gd name="connsiteX139" fmla="*/ 812800 w 996376"/>
                <a:gd name="connsiteY139" fmla="*/ 87357 h 316510"/>
                <a:gd name="connsiteX140" fmla="*/ 801405 w 996376"/>
                <a:gd name="connsiteY140" fmla="*/ 84825 h 316510"/>
                <a:gd name="connsiteX141" fmla="*/ 798873 w 996376"/>
                <a:gd name="connsiteY141" fmla="*/ 84825 h 316510"/>
                <a:gd name="connsiteX142" fmla="*/ 796342 w 996376"/>
                <a:gd name="connsiteY142" fmla="*/ 84825 h 316510"/>
                <a:gd name="connsiteX143" fmla="*/ 774819 w 996376"/>
                <a:gd name="connsiteY143" fmla="*/ 84825 h 316510"/>
                <a:gd name="connsiteX144" fmla="*/ 769754 w 996376"/>
                <a:gd name="connsiteY144" fmla="*/ 84825 h 316510"/>
                <a:gd name="connsiteX145" fmla="*/ 767222 w 996376"/>
                <a:gd name="connsiteY145" fmla="*/ 84825 h 316510"/>
                <a:gd name="connsiteX146" fmla="*/ 765956 w 996376"/>
                <a:gd name="connsiteY146" fmla="*/ 84825 h 316510"/>
                <a:gd name="connsiteX147" fmla="*/ 765956 w 996376"/>
                <a:gd name="connsiteY147" fmla="*/ 87357 h 316510"/>
                <a:gd name="connsiteX148" fmla="*/ 763424 w 996376"/>
                <a:gd name="connsiteY148" fmla="*/ 87357 h 316510"/>
                <a:gd name="connsiteX149" fmla="*/ 758360 w 996376"/>
                <a:gd name="connsiteY149" fmla="*/ 92421 h 316510"/>
                <a:gd name="connsiteX150" fmla="*/ 758360 w 996376"/>
                <a:gd name="connsiteY150" fmla="*/ 94953 h 316510"/>
                <a:gd name="connsiteX151" fmla="*/ 758360 w 996376"/>
                <a:gd name="connsiteY151" fmla="*/ 97485 h 316510"/>
                <a:gd name="connsiteX152" fmla="*/ 758360 w 996376"/>
                <a:gd name="connsiteY152" fmla="*/ 100017 h 316510"/>
                <a:gd name="connsiteX153" fmla="*/ 758360 w 996376"/>
                <a:gd name="connsiteY153" fmla="*/ 102550 h 316510"/>
                <a:gd name="connsiteX154" fmla="*/ 758360 w 996376"/>
                <a:gd name="connsiteY154" fmla="*/ 105082 h 316510"/>
                <a:gd name="connsiteX155" fmla="*/ 755828 w 996376"/>
                <a:gd name="connsiteY155" fmla="*/ 105082 h 316510"/>
                <a:gd name="connsiteX156" fmla="*/ 755828 w 996376"/>
                <a:gd name="connsiteY156" fmla="*/ 107614 h 316510"/>
                <a:gd name="connsiteX157" fmla="*/ 753296 w 996376"/>
                <a:gd name="connsiteY157" fmla="*/ 107614 h 316510"/>
                <a:gd name="connsiteX158" fmla="*/ 750764 w 996376"/>
                <a:gd name="connsiteY158" fmla="*/ 107614 h 316510"/>
                <a:gd name="connsiteX159" fmla="*/ 750764 w 996376"/>
                <a:gd name="connsiteY159" fmla="*/ 110146 h 316510"/>
                <a:gd name="connsiteX160" fmla="*/ 748231 w 996376"/>
                <a:gd name="connsiteY160" fmla="*/ 110146 h 316510"/>
                <a:gd name="connsiteX161" fmla="*/ 740636 w 996376"/>
                <a:gd name="connsiteY161" fmla="*/ 110146 h 316510"/>
                <a:gd name="connsiteX162" fmla="*/ 735571 w 996376"/>
                <a:gd name="connsiteY162" fmla="*/ 110146 h 316510"/>
                <a:gd name="connsiteX163" fmla="*/ 724177 w 996376"/>
                <a:gd name="connsiteY163" fmla="*/ 110146 h 316510"/>
                <a:gd name="connsiteX164" fmla="*/ 712782 w 996376"/>
                <a:gd name="connsiteY164" fmla="*/ 112678 h 316510"/>
                <a:gd name="connsiteX165" fmla="*/ 710250 w 996376"/>
                <a:gd name="connsiteY165" fmla="*/ 112678 h 316510"/>
                <a:gd name="connsiteX166" fmla="*/ 707719 w 996376"/>
                <a:gd name="connsiteY166" fmla="*/ 112678 h 316510"/>
                <a:gd name="connsiteX167" fmla="*/ 705186 w 996376"/>
                <a:gd name="connsiteY167" fmla="*/ 112678 h 316510"/>
                <a:gd name="connsiteX168" fmla="*/ 702654 w 996376"/>
                <a:gd name="connsiteY168" fmla="*/ 112678 h 316510"/>
                <a:gd name="connsiteX169" fmla="*/ 702654 w 996376"/>
                <a:gd name="connsiteY169" fmla="*/ 115210 h 316510"/>
                <a:gd name="connsiteX170" fmla="*/ 700122 w 996376"/>
                <a:gd name="connsiteY170" fmla="*/ 115210 h 316510"/>
                <a:gd name="connsiteX171" fmla="*/ 692526 w 996376"/>
                <a:gd name="connsiteY171" fmla="*/ 117742 h 316510"/>
                <a:gd name="connsiteX172" fmla="*/ 665939 w 996376"/>
                <a:gd name="connsiteY172" fmla="*/ 122806 h 316510"/>
                <a:gd name="connsiteX173" fmla="*/ 664673 w 996376"/>
                <a:gd name="connsiteY173" fmla="*/ 122806 h 316510"/>
                <a:gd name="connsiteX174" fmla="*/ 662141 w 996376"/>
                <a:gd name="connsiteY174" fmla="*/ 122806 h 316510"/>
                <a:gd name="connsiteX175" fmla="*/ 659608 w 996376"/>
                <a:gd name="connsiteY175" fmla="*/ 122806 h 316510"/>
                <a:gd name="connsiteX176" fmla="*/ 650747 w 996376"/>
                <a:gd name="connsiteY176" fmla="*/ 120274 h 316510"/>
                <a:gd name="connsiteX177" fmla="*/ 631756 w 996376"/>
                <a:gd name="connsiteY177" fmla="*/ 120274 h 316510"/>
                <a:gd name="connsiteX178" fmla="*/ 629224 w 996376"/>
                <a:gd name="connsiteY178" fmla="*/ 120274 h 316510"/>
                <a:gd name="connsiteX179" fmla="*/ 624159 w 996376"/>
                <a:gd name="connsiteY179" fmla="*/ 120274 h 316510"/>
                <a:gd name="connsiteX180" fmla="*/ 621627 w 996376"/>
                <a:gd name="connsiteY180" fmla="*/ 120274 h 316510"/>
                <a:gd name="connsiteX181" fmla="*/ 597573 w 996376"/>
                <a:gd name="connsiteY181" fmla="*/ 125338 h 316510"/>
                <a:gd name="connsiteX182" fmla="*/ 589976 w 996376"/>
                <a:gd name="connsiteY182" fmla="*/ 127870 h 316510"/>
                <a:gd name="connsiteX183" fmla="*/ 582380 w 996376"/>
                <a:gd name="connsiteY183" fmla="*/ 130403 h 316510"/>
                <a:gd name="connsiteX184" fmla="*/ 572252 w 996376"/>
                <a:gd name="connsiteY184" fmla="*/ 130403 h 316510"/>
                <a:gd name="connsiteX185" fmla="*/ 567187 w 996376"/>
                <a:gd name="connsiteY185" fmla="*/ 130403 h 316510"/>
                <a:gd name="connsiteX186" fmla="*/ 559591 w 996376"/>
                <a:gd name="connsiteY186" fmla="*/ 132935 h 316510"/>
                <a:gd name="connsiteX187" fmla="*/ 551995 w 996376"/>
                <a:gd name="connsiteY187" fmla="*/ 135467 h 316510"/>
                <a:gd name="connsiteX188" fmla="*/ 543133 w 996376"/>
                <a:gd name="connsiteY188" fmla="*/ 137999 h 316510"/>
                <a:gd name="connsiteX189" fmla="*/ 540601 w 996376"/>
                <a:gd name="connsiteY189" fmla="*/ 137999 h 316510"/>
                <a:gd name="connsiteX190" fmla="*/ 519078 w 996376"/>
                <a:gd name="connsiteY190" fmla="*/ 140531 h 316510"/>
                <a:gd name="connsiteX191" fmla="*/ 516546 w 996376"/>
                <a:gd name="connsiteY191" fmla="*/ 143063 h 316510"/>
                <a:gd name="connsiteX192" fmla="*/ 502619 w 996376"/>
                <a:gd name="connsiteY192" fmla="*/ 143063 h 316510"/>
                <a:gd name="connsiteX193" fmla="*/ 488693 w 996376"/>
                <a:gd name="connsiteY193" fmla="*/ 145595 h 316510"/>
                <a:gd name="connsiteX194" fmla="*/ 486161 w 996376"/>
                <a:gd name="connsiteY194" fmla="*/ 145595 h 316510"/>
                <a:gd name="connsiteX195" fmla="*/ 477299 w 996376"/>
                <a:gd name="connsiteY195" fmla="*/ 148127 h 316510"/>
                <a:gd name="connsiteX196" fmla="*/ 474766 w 996376"/>
                <a:gd name="connsiteY196" fmla="*/ 150659 h 316510"/>
                <a:gd name="connsiteX197" fmla="*/ 474766 w 996376"/>
                <a:gd name="connsiteY197" fmla="*/ 150659 h 316510"/>
                <a:gd name="connsiteX198" fmla="*/ 453243 w 996376"/>
                <a:gd name="connsiteY198" fmla="*/ 164586 h 316510"/>
                <a:gd name="connsiteX199" fmla="*/ 443115 w 996376"/>
                <a:gd name="connsiteY199" fmla="*/ 170916 h 316510"/>
                <a:gd name="connsiteX200" fmla="*/ 443115 w 996376"/>
                <a:gd name="connsiteY200" fmla="*/ 173448 h 316510"/>
                <a:gd name="connsiteX201" fmla="*/ 440583 w 996376"/>
                <a:gd name="connsiteY201" fmla="*/ 173448 h 316510"/>
                <a:gd name="connsiteX202" fmla="*/ 435519 w 996376"/>
                <a:gd name="connsiteY202" fmla="*/ 175980 h 316510"/>
                <a:gd name="connsiteX203" fmla="*/ 432987 w 996376"/>
                <a:gd name="connsiteY203" fmla="*/ 178512 h 316510"/>
                <a:gd name="connsiteX204" fmla="*/ 430455 w 996376"/>
                <a:gd name="connsiteY204" fmla="*/ 178512 h 316510"/>
                <a:gd name="connsiteX205" fmla="*/ 427923 w 996376"/>
                <a:gd name="connsiteY205" fmla="*/ 178512 h 316510"/>
                <a:gd name="connsiteX206" fmla="*/ 425390 w 996376"/>
                <a:gd name="connsiteY206" fmla="*/ 181044 h 316510"/>
                <a:gd name="connsiteX207" fmla="*/ 424125 w 996376"/>
                <a:gd name="connsiteY207" fmla="*/ 181044 h 316510"/>
                <a:gd name="connsiteX208" fmla="*/ 419060 w 996376"/>
                <a:gd name="connsiteY208" fmla="*/ 181044 h 316510"/>
                <a:gd name="connsiteX209" fmla="*/ 413996 w 996376"/>
                <a:gd name="connsiteY209" fmla="*/ 181044 h 316510"/>
                <a:gd name="connsiteX210" fmla="*/ 411464 w 996376"/>
                <a:gd name="connsiteY210" fmla="*/ 181044 h 316510"/>
                <a:gd name="connsiteX211" fmla="*/ 403868 w 996376"/>
                <a:gd name="connsiteY211" fmla="*/ 181044 h 316510"/>
                <a:gd name="connsiteX212" fmla="*/ 384878 w 996376"/>
                <a:gd name="connsiteY212" fmla="*/ 186108 h 316510"/>
                <a:gd name="connsiteX213" fmla="*/ 384878 w 996376"/>
                <a:gd name="connsiteY213" fmla="*/ 188640 h 316510"/>
                <a:gd name="connsiteX214" fmla="*/ 382345 w 996376"/>
                <a:gd name="connsiteY214" fmla="*/ 188640 h 316510"/>
                <a:gd name="connsiteX215" fmla="*/ 382345 w 996376"/>
                <a:gd name="connsiteY215" fmla="*/ 191173 h 316510"/>
                <a:gd name="connsiteX216" fmla="*/ 379813 w 996376"/>
                <a:gd name="connsiteY216" fmla="*/ 191173 h 316510"/>
                <a:gd name="connsiteX217" fmla="*/ 377281 w 996376"/>
                <a:gd name="connsiteY217" fmla="*/ 191173 h 316510"/>
                <a:gd name="connsiteX218" fmla="*/ 363355 w 996376"/>
                <a:gd name="connsiteY218" fmla="*/ 200035 h 316510"/>
                <a:gd name="connsiteX219" fmla="*/ 360822 w 996376"/>
                <a:gd name="connsiteY219" fmla="*/ 200035 h 316510"/>
                <a:gd name="connsiteX220" fmla="*/ 360822 w 996376"/>
                <a:gd name="connsiteY220" fmla="*/ 200035 h 316510"/>
                <a:gd name="connsiteX221" fmla="*/ 346896 w 996376"/>
                <a:gd name="connsiteY221" fmla="*/ 202567 h 316510"/>
                <a:gd name="connsiteX222" fmla="*/ 338034 w 996376"/>
                <a:gd name="connsiteY222" fmla="*/ 202567 h 316510"/>
                <a:gd name="connsiteX223" fmla="*/ 335502 w 996376"/>
                <a:gd name="connsiteY223" fmla="*/ 200035 h 316510"/>
                <a:gd name="connsiteX224" fmla="*/ 335502 w 996376"/>
                <a:gd name="connsiteY224" fmla="*/ 202567 h 316510"/>
                <a:gd name="connsiteX225" fmla="*/ 332969 w 996376"/>
                <a:gd name="connsiteY225" fmla="*/ 202567 h 316510"/>
                <a:gd name="connsiteX226" fmla="*/ 330437 w 996376"/>
                <a:gd name="connsiteY226" fmla="*/ 202567 h 316510"/>
                <a:gd name="connsiteX227" fmla="*/ 325373 w 996376"/>
                <a:gd name="connsiteY227" fmla="*/ 207631 h 316510"/>
                <a:gd name="connsiteX228" fmla="*/ 322841 w 996376"/>
                <a:gd name="connsiteY228" fmla="*/ 207631 h 316510"/>
                <a:gd name="connsiteX229" fmla="*/ 322841 w 996376"/>
                <a:gd name="connsiteY229" fmla="*/ 210163 h 316510"/>
                <a:gd name="connsiteX230" fmla="*/ 322841 w 996376"/>
                <a:gd name="connsiteY230" fmla="*/ 212695 h 316510"/>
                <a:gd name="connsiteX231" fmla="*/ 322841 w 996376"/>
                <a:gd name="connsiteY231" fmla="*/ 215227 h 316510"/>
                <a:gd name="connsiteX232" fmla="*/ 325373 w 996376"/>
                <a:gd name="connsiteY232" fmla="*/ 215227 h 316510"/>
                <a:gd name="connsiteX233" fmla="*/ 327906 w 996376"/>
                <a:gd name="connsiteY233" fmla="*/ 217759 h 316510"/>
                <a:gd name="connsiteX234" fmla="*/ 330437 w 996376"/>
                <a:gd name="connsiteY234" fmla="*/ 220292 h 316510"/>
                <a:gd name="connsiteX235" fmla="*/ 357024 w 996376"/>
                <a:gd name="connsiteY235" fmla="*/ 240548 h 316510"/>
                <a:gd name="connsiteX236" fmla="*/ 373483 w 996376"/>
                <a:gd name="connsiteY236" fmla="*/ 246879 h 316510"/>
                <a:gd name="connsiteX237" fmla="*/ 376015 w 996376"/>
                <a:gd name="connsiteY237" fmla="*/ 246879 h 316510"/>
                <a:gd name="connsiteX238" fmla="*/ 376015 w 996376"/>
                <a:gd name="connsiteY238" fmla="*/ 249411 h 316510"/>
                <a:gd name="connsiteX239" fmla="*/ 378547 w 996376"/>
                <a:gd name="connsiteY239" fmla="*/ 249411 h 316510"/>
                <a:gd name="connsiteX240" fmla="*/ 386143 w 996376"/>
                <a:gd name="connsiteY240" fmla="*/ 254475 h 316510"/>
                <a:gd name="connsiteX241" fmla="*/ 388676 w 996376"/>
                <a:gd name="connsiteY241" fmla="*/ 257007 h 316510"/>
                <a:gd name="connsiteX242" fmla="*/ 388676 w 996376"/>
                <a:gd name="connsiteY242" fmla="*/ 259539 h 316510"/>
                <a:gd name="connsiteX243" fmla="*/ 391208 w 996376"/>
                <a:gd name="connsiteY243" fmla="*/ 259539 h 316510"/>
                <a:gd name="connsiteX244" fmla="*/ 391208 w 996376"/>
                <a:gd name="connsiteY244" fmla="*/ 262071 h 316510"/>
                <a:gd name="connsiteX245" fmla="*/ 391208 w 996376"/>
                <a:gd name="connsiteY245" fmla="*/ 264603 h 316510"/>
                <a:gd name="connsiteX246" fmla="*/ 388676 w 996376"/>
                <a:gd name="connsiteY246" fmla="*/ 267135 h 316510"/>
                <a:gd name="connsiteX247" fmla="*/ 388676 w 996376"/>
                <a:gd name="connsiteY247" fmla="*/ 269667 h 316510"/>
                <a:gd name="connsiteX248" fmla="*/ 386143 w 996376"/>
                <a:gd name="connsiteY248" fmla="*/ 272199 h 316510"/>
                <a:gd name="connsiteX249" fmla="*/ 383611 w 996376"/>
                <a:gd name="connsiteY249" fmla="*/ 274731 h 316510"/>
                <a:gd name="connsiteX250" fmla="*/ 373483 w 996376"/>
                <a:gd name="connsiteY250" fmla="*/ 283594 h 316510"/>
                <a:gd name="connsiteX251" fmla="*/ 368418 w 996376"/>
                <a:gd name="connsiteY251" fmla="*/ 297520 h 316510"/>
                <a:gd name="connsiteX252" fmla="*/ 363355 w 996376"/>
                <a:gd name="connsiteY252" fmla="*/ 303851 h 316510"/>
                <a:gd name="connsiteX253" fmla="*/ 363355 w 996376"/>
                <a:gd name="connsiteY253" fmla="*/ 306383 h 316510"/>
                <a:gd name="connsiteX254" fmla="*/ 360822 w 996376"/>
                <a:gd name="connsiteY254" fmla="*/ 311447 h 316510"/>
                <a:gd name="connsiteX255" fmla="*/ 358290 w 996376"/>
                <a:gd name="connsiteY255" fmla="*/ 313979 h 316510"/>
                <a:gd name="connsiteX256" fmla="*/ 355758 w 996376"/>
                <a:gd name="connsiteY256" fmla="*/ 313979 h 316510"/>
                <a:gd name="connsiteX257" fmla="*/ 353226 w 996376"/>
                <a:gd name="connsiteY257" fmla="*/ 316511 h 316510"/>
                <a:gd name="connsiteX258" fmla="*/ 350694 w 996376"/>
                <a:gd name="connsiteY258" fmla="*/ 313979 h 316510"/>
                <a:gd name="connsiteX259" fmla="*/ 348162 w 996376"/>
                <a:gd name="connsiteY259" fmla="*/ 313979 h 316510"/>
                <a:gd name="connsiteX260" fmla="*/ 345630 w 996376"/>
                <a:gd name="connsiteY260" fmla="*/ 313979 h 316510"/>
                <a:gd name="connsiteX261" fmla="*/ 338034 w 996376"/>
                <a:gd name="connsiteY261" fmla="*/ 308915 h 316510"/>
                <a:gd name="connsiteX262" fmla="*/ 332969 w 996376"/>
                <a:gd name="connsiteY262" fmla="*/ 303851 h 316510"/>
                <a:gd name="connsiteX263" fmla="*/ 330437 w 996376"/>
                <a:gd name="connsiteY263" fmla="*/ 303851 h 316510"/>
                <a:gd name="connsiteX264" fmla="*/ 330437 w 996376"/>
                <a:gd name="connsiteY264" fmla="*/ 291190 h 316510"/>
                <a:gd name="connsiteX265" fmla="*/ 327906 w 996376"/>
                <a:gd name="connsiteY265" fmla="*/ 288658 h 316510"/>
                <a:gd name="connsiteX266" fmla="*/ 322841 w 996376"/>
                <a:gd name="connsiteY266" fmla="*/ 283594 h 316510"/>
                <a:gd name="connsiteX267" fmla="*/ 322841 w 996376"/>
                <a:gd name="connsiteY267" fmla="*/ 283594 h 316510"/>
                <a:gd name="connsiteX268" fmla="*/ 322841 w 996376"/>
                <a:gd name="connsiteY268" fmla="*/ 281062 h 316510"/>
                <a:gd name="connsiteX269" fmla="*/ 320309 w 996376"/>
                <a:gd name="connsiteY269" fmla="*/ 281062 h 316510"/>
                <a:gd name="connsiteX270" fmla="*/ 317777 w 996376"/>
                <a:gd name="connsiteY270" fmla="*/ 281062 h 316510"/>
                <a:gd name="connsiteX271" fmla="*/ 315245 w 996376"/>
                <a:gd name="connsiteY271" fmla="*/ 281062 h 316510"/>
                <a:gd name="connsiteX272" fmla="*/ 312713 w 996376"/>
                <a:gd name="connsiteY272" fmla="*/ 283594 h 316510"/>
                <a:gd name="connsiteX273" fmla="*/ 310181 w 996376"/>
                <a:gd name="connsiteY273" fmla="*/ 283594 h 316510"/>
                <a:gd name="connsiteX274" fmla="*/ 300053 w 996376"/>
                <a:gd name="connsiteY274" fmla="*/ 288658 h 316510"/>
                <a:gd name="connsiteX275" fmla="*/ 297520 w 996376"/>
                <a:gd name="connsiteY275" fmla="*/ 288658 h 316510"/>
                <a:gd name="connsiteX276" fmla="*/ 297520 w 996376"/>
                <a:gd name="connsiteY276" fmla="*/ 291190 h 316510"/>
                <a:gd name="connsiteX277" fmla="*/ 294988 w 996376"/>
                <a:gd name="connsiteY277" fmla="*/ 291190 h 316510"/>
                <a:gd name="connsiteX278" fmla="*/ 294988 w 996376"/>
                <a:gd name="connsiteY278" fmla="*/ 293722 h 316510"/>
                <a:gd name="connsiteX279" fmla="*/ 292456 w 996376"/>
                <a:gd name="connsiteY279" fmla="*/ 293722 h 316510"/>
                <a:gd name="connsiteX280" fmla="*/ 289924 w 996376"/>
                <a:gd name="connsiteY280" fmla="*/ 293722 h 316510"/>
                <a:gd name="connsiteX281" fmla="*/ 282328 w 996376"/>
                <a:gd name="connsiteY281" fmla="*/ 296254 h 316510"/>
                <a:gd name="connsiteX282" fmla="*/ 277264 w 996376"/>
                <a:gd name="connsiteY282" fmla="*/ 296254 h 316510"/>
                <a:gd name="connsiteX283" fmla="*/ 260805 w 996376"/>
                <a:gd name="connsiteY283" fmla="*/ 298786 h 316510"/>
                <a:gd name="connsiteX284" fmla="*/ 258273 w 996376"/>
                <a:gd name="connsiteY284" fmla="*/ 298786 h 316510"/>
                <a:gd name="connsiteX285" fmla="*/ 255741 w 996376"/>
                <a:gd name="connsiteY285" fmla="*/ 296254 h 316510"/>
                <a:gd name="connsiteX286" fmla="*/ 253209 w 996376"/>
                <a:gd name="connsiteY286" fmla="*/ 296254 h 316510"/>
                <a:gd name="connsiteX287" fmla="*/ 250676 w 996376"/>
                <a:gd name="connsiteY287" fmla="*/ 296254 h 316510"/>
                <a:gd name="connsiteX288" fmla="*/ 248144 w 996376"/>
                <a:gd name="connsiteY288" fmla="*/ 296254 h 316510"/>
                <a:gd name="connsiteX289" fmla="*/ 245613 w 996376"/>
                <a:gd name="connsiteY289" fmla="*/ 296254 h 316510"/>
                <a:gd name="connsiteX290" fmla="*/ 236750 w 996376"/>
                <a:gd name="connsiteY290" fmla="*/ 298786 h 316510"/>
                <a:gd name="connsiteX291" fmla="*/ 234218 w 996376"/>
                <a:gd name="connsiteY291" fmla="*/ 298786 h 316510"/>
                <a:gd name="connsiteX292" fmla="*/ 231686 w 996376"/>
                <a:gd name="connsiteY292" fmla="*/ 301318 h 316510"/>
                <a:gd name="connsiteX293" fmla="*/ 229154 w 996376"/>
                <a:gd name="connsiteY293" fmla="*/ 301318 h 316510"/>
                <a:gd name="connsiteX294" fmla="*/ 224090 w 996376"/>
                <a:gd name="connsiteY294" fmla="*/ 306383 h 316510"/>
                <a:gd name="connsiteX295" fmla="*/ 221558 w 996376"/>
                <a:gd name="connsiteY295" fmla="*/ 306383 h 316510"/>
                <a:gd name="connsiteX296" fmla="*/ 221558 w 996376"/>
                <a:gd name="connsiteY296" fmla="*/ 308915 h 316510"/>
                <a:gd name="connsiteX297" fmla="*/ 219025 w 996376"/>
                <a:gd name="connsiteY297" fmla="*/ 308915 h 316510"/>
                <a:gd name="connsiteX298" fmla="*/ 216493 w 996376"/>
                <a:gd name="connsiteY298" fmla="*/ 308915 h 316510"/>
                <a:gd name="connsiteX299" fmla="*/ 213962 w 996376"/>
                <a:gd name="connsiteY299" fmla="*/ 308915 h 316510"/>
                <a:gd name="connsiteX300" fmla="*/ 213962 w 996376"/>
                <a:gd name="connsiteY300" fmla="*/ 306383 h 316510"/>
                <a:gd name="connsiteX301" fmla="*/ 211429 w 996376"/>
                <a:gd name="connsiteY301" fmla="*/ 306383 h 316510"/>
                <a:gd name="connsiteX302" fmla="*/ 208897 w 996376"/>
                <a:gd name="connsiteY302" fmla="*/ 306383 h 316510"/>
                <a:gd name="connsiteX303" fmla="*/ 208897 w 996376"/>
                <a:gd name="connsiteY303" fmla="*/ 303851 h 316510"/>
                <a:gd name="connsiteX304" fmla="*/ 203833 w 996376"/>
                <a:gd name="connsiteY304" fmla="*/ 298786 h 316510"/>
                <a:gd name="connsiteX305" fmla="*/ 203833 w 996376"/>
                <a:gd name="connsiteY305" fmla="*/ 296254 h 316510"/>
                <a:gd name="connsiteX306" fmla="*/ 203833 w 996376"/>
                <a:gd name="connsiteY306" fmla="*/ 293722 h 316510"/>
                <a:gd name="connsiteX307" fmla="*/ 203833 w 996376"/>
                <a:gd name="connsiteY307" fmla="*/ 291190 h 316510"/>
                <a:gd name="connsiteX308" fmla="*/ 203833 w 996376"/>
                <a:gd name="connsiteY308" fmla="*/ 282328 h 316510"/>
                <a:gd name="connsiteX309" fmla="*/ 203833 w 996376"/>
                <a:gd name="connsiteY309" fmla="*/ 279796 h 316510"/>
                <a:gd name="connsiteX310" fmla="*/ 206365 w 996376"/>
                <a:gd name="connsiteY310" fmla="*/ 277264 h 316510"/>
                <a:gd name="connsiteX311" fmla="*/ 206365 w 996376"/>
                <a:gd name="connsiteY311" fmla="*/ 274731 h 316510"/>
                <a:gd name="connsiteX312" fmla="*/ 206365 w 996376"/>
                <a:gd name="connsiteY312" fmla="*/ 272199 h 316510"/>
                <a:gd name="connsiteX313" fmla="*/ 206365 w 996376"/>
                <a:gd name="connsiteY313" fmla="*/ 269667 h 316510"/>
                <a:gd name="connsiteX314" fmla="*/ 208897 w 996376"/>
                <a:gd name="connsiteY314" fmla="*/ 269667 h 316510"/>
                <a:gd name="connsiteX315" fmla="*/ 194971 w 996376"/>
                <a:gd name="connsiteY315" fmla="*/ 258273 h 316510"/>
                <a:gd name="connsiteX316" fmla="*/ 192439 w 996376"/>
                <a:gd name="connsiteY316" fmla="*/ 255741 h 316510"/>
                <a:gd name="connsiteX317" fmla="*/ 189907 w 996376"/>
                <a:gd name="connsiteY317" fmla="*/ 255741 h 316510"/>
                <a:gd name="connsiteX318" fmla="*/ 187374 w 996376"/>
                <a:gd name="connsiteY318" fmla="*/ 255741 h 316510"/>
                <a:gd name="connsiteX319" fmla="*/ 179778 w 996376"/>
                <a:gd name="connsiteY319" fmla="*/ 258273 h 316510"/>
                <a:gd name="connsiteX320" fmla="*/ 177246 w 996376"/>
                <a:gd name="connsiteY320" fmla="*/ 258273 h 316510"/>
                <a:gd name="connsiteX321" fmla="*/ 174714 w 996376"/>
                <a:gd name="connsiteY321" fmla="*/ 258273 h 316510"/>
                <a:gd name="connsiteX322" fmla="*/ 174714 w 996376"/>
                <a:gd name="connsiteY322" fmla="*/ 260805 h 316510"/>
                <a:gd name="connsiteX323" fmla="*/ 172182 w 996376"/>
                <a:gd name="connsiteY323" fmla="*/ 260805 h 316510"/>
                <a:gd name="connsiteX324" fmla="*/ 172182 w 996376"/>
                <a:gd name="connsiteY324" fmla="*/ 263337 h 316510"/>
                <a:gd name="connsiteX325" fmla="*/ 170916 w 996376"/>
                <a:gd name="connsiteY325" fmla="*/ 263337 h 316510"/>
                <a:gd name="connsiteX326" fmla="*/ 170916 w 996376"/>
                <a:gd name="connsiteY326" fmla="*/ 265869 h 316510"/>
                <a:gd name="connsiteX327" fmla="*/ 170916 w 996376"/>
                <a:gd name="connsiteY327" fmla="*/ 268401 h 316510"/>
                <a:gd name="connsiteX328" fmla="*/ 163320 w 996376"/>
                <a:gd name="connsiteY328" fmla="*/ 277264 h 316510"/>
                <a:gd name="connsiteX329" fmla="*/ 144329 w 996376"/>
                <a:gd name="connsiteY329" fmla="*/ 279796 h 316510"/>
                <a:gd name="connsiteX330" fmla="*/ 130402 w 996376"/>
                <a:gd name="connsiteY330" fmla="*/ 274731 h 316510"/>
                <a:gd name="connsiteX331" fmla="*/ 116476 w 996376"/>
                <a:gd name="connsiteY331" fmla="*/ 279796 h 316510"/>
                <a:gd name="connsiteX332" fmla="*/ 113944 w 996376"/>
                <a:gd name="connsiteY332" fmla="*/ 282328 h 316510"/>
                <a:gd name="connsiteX333" fmla="*/ 113944 w 996376"/>
                <a:gd name="connsiteY333" fmla="*/ 284860 h 316510"/>
                <a:gd name="connsiteX334" fmla="*/ 111412 w 996376"/>
                <a:gd name="connsiteY334" fmla="*/ 287392 h 316510"/>
                <a:gd name="connsiteX335" fmla="*/ 111412 w 996376"/>
                <a:gd name="connsiteY335" fmla="*/ 289924 h 316510"/>
                <a:gd name="connsiteX336" fmla="*/ 106348 w 996376"/>
                <a:gd name="connsiteY336" fmla="*/ 292456 h 316510"/>
                <a:gd name="connsiteX337" fmla="*/ 103816 w 996376"/>
                <a:gd name="connsiteY337" fmla="*/ 292456 h 316510"/>
                <a:gd name="connsiteX338" fmla="*/ 101283 w 996376"/>
                <a:gd name="connsiteY338" fmla="*/ 292456 h 316510"/>
                <a:gd name="connsiteX339" fmla="*/ 98751 w 996376"/>
                <a:gd name="connsiteY339" fmla="*/ 292456 h 316510"/>
                <a:gd name="connsiteX340" fmla="*/ 96219 w 996376"/>
                <a:gd name="connsiteY340" fmla="*/ 292456 h 316510"/>
                <a:gd name="connsiteX341" fmla="*/ 93688 w 996376"/>
                <a:gd name="connsiteY341" fmla="*/ 289924 h 316510"/>
                <a:gd name="connsiteX342" fmla="*/ 93688 w 996376"/>
                <a:gd name="connsiteY342" fmla="*/ 287392 h 316510"/>
                <a:gd name="connsiteX343" fmla="*/ 91155 w 996376"/>
                <a:gd name="connsiteY343" fmla="*/ 270933 h 316510"/>
                <a:gd name="connsiteX344" fmla="*/ 91155 w 996376"/>
                <a:gd name="connsiteY344" fmla="*/ 268401 h 316510"/>
                <a:gd name="connsiteX345" fmla="*/ 93688 w 996376"/>
                <a:gd name="connsiteY345" fmla="*/ 268401 h 316510"/>
                <a:gd name="connsiteX346" fmla="*/ 93688 w 996376"/>
                <a:gd name="connsiteY346" fmla="*/ 265869 h 316510"/>
                <a:gd name="connsiteX347" fmla="*/ 93688 w 996376"/>
                <a:gd name="connsiteY347" fmla="*/ 263337 h 316510"/>
                <a:gd name="connsiteX348" fmla="*/ 93688 w 996376"/>
                <a:gd name="connsiteY348" fmla="*/ 260805 h 316510"/>
                <a:gd name="connsiteX349" fmla="*/ 91155 w 996376"/>
                <a:gd name="connsiteY349" fmla="*/ 258273 h 316510"/>
                <a:gd name="connsiteX350" fmla="*/ 88623 w 996376"/>
                <a:gd name="connsiteY350" fmla="*/ 258273 h 316510"/>
                <a:gd name="connsiteX351" fmla="*/ 86091 w 996376"/>
                <a:gd name="connsiteY351" fmla="*/ 255741 h 316510"/>
                <a:gd name="connsiteX352" fmla="*/ 55706 w 996376"/>
                <a:gd name="connsiteY352" fmla="*/ 258273 h 316510"/>
                <a:gd name="connsiteX353" fmla="*/ 53174 w 996376"/>
                <a:gd name="connsiteY353" fmla="*/ 258273 h 316510"/>
                <a:gd name="connsiteX354" fmla="*/ 53174 w 996376"/>
                <a:gd name="connsiteY354" fmla="*/ 260805 h 316510"/>
                <a:gd name="connsiteX355" fmla="*/ 50642 w 996376"/>
                <a:gd name="connsiteY355" fmla="*/ 260805 h 316510"/>
                <a:gd name="connsiteX356" fmla="*/ 48110 w 996376"/>
                <a:gd name="connsiteY356" fmla="*/ 263337 h 316510"/>
                <a:gd name="connsiteX357" fmla="*/ 45577 w 996376"/>
                <a:gd name="connsiteY357" fmla="*/ 263337 h 316510"/>
                <a:gd name="connsiteX358" fmla="*/ 35449 w 996376"/>
                <a:gd name="connsiteY358" fmla="*/ 265869 h 316510"/>
                <a:gd name="connsiteX359" fmla="*/ 35449 w 996376"/>
                <a:gd name="connsiteY359" fmla="*/ 268401 h 316510"/>
                <a:gd name="connsiteX360" fmla="*/ 27853 w 996376"/>
                <a:gd name="connsiteY360" fmla="*/ 268401 h 316510"/>
                <a:gd name="connsiteX361" fmla="*/ 25321 w 996376"/>
                <a:gd name="connsiteY361" fmla="*/ 268401 h 316510"/>
                <a:gd name="connsiteX362" fmla="*/ 17725 w 996376"/>
                <a:gd name="connsiteY362" fmla="*/ 268401 h 316510"/>
                <a:gd name="connsiteX363" fmla="*/ 18991 w 996376"/>
                <a:gd name="connsiteY363" fmla="*/ 268401 h 316510"/>
                <a:gd name="connsiteX364" fmla="*/ 16458 w 996376"/>
                <a:gd name="connsiteY364" fmla="*/ 268401 h 316510"/>
                <a:gd name="connsiteX365" fmla="*/ 13926 w 996376"/>
                <a:gd name="connsiteY365" fmla="*/ 265869 h 316510"/>
                <a:gd name="connsiteX366" fmla="*/ 13926 w 996376"/>
                <a:gd name="connsiteY366" fmla="*/ 263337 h 316510"/>
                <a:gd name="connsiteX367" fmla="*/ 13926 w 996376"/>
                <a:gd name="connsiteY367" fmla="*/ 260805 h 316510"/>
                <a:gd name="connsiteX368" fmla="*/ 13926 w 996376"/>
                <a:gd name="connsiteY368" fmla="*/ 249411 h 316510"/>
                <a:gd name="connsiteX369" fmla="*/ 16458 w 996376"/>
                <a:gd name="connsiteY369" fmla="*/ 246879 h 316510"/>
                <a:gd name="connsiteX370" fmla="*/ 16458 w 996376"/>
                <a:gd name="connsiteY370" fmla="*/ 244346 h 316510"/>
                <a:gd name="connsiteX371" fmla="*/ 18991 w 996376"/>
                <a:gd name="connsiteY371" fmla="*/ 244346 h 316510"/>
                <a:gd name="connsiteX372" fmla="*/ 18991 w 996376"/>
                <a:gd name="connsiteY372" fmla="*/ 241814 h 316510"/>
                <a:gd name="connsiteX373" fmla="*/ 21523 w 996376"/>
                <a:gd name="connsiteY373" fmla="*/ 241814 h 316510"/>
                <a:gd name="connsiteX374" fmla="*/ 26587 w 996376"/>
                <a:gd name="connsiteY374" fmla="*/ 235484 h 316510"/>
                <a:gd name="connsiteX375" fmla="*/ 34183 w 996376"/>
                <a:gd name="connsiteY375" fmla="*/ 207631 h 316510"/>
                <a:gd name="connsiteX376" fmla="*/ 34183 w 996376"/>
                <a:gd name="connsiteY376" fmla="*/ 205099 h 316510"/>
                <a:gd name="connsiteX377" fmla="*/ 34183 w 996376"/>
                <a:gd name="connsiteY377" fmla="*/ 202567 h 316510"/>
                <a:gd name="connsiteX378" fmla="*/ 31651 w 996376"/>
                <a:gd name="connsiteY378" fmla="*/ 202567 h 316510"/>
                <a:gd name="connsiteX379" fmla="*/ 31651 w 996376"/>
                <a:gd name="connsiteY379" fmla="*/ 200035 h 316510"/>
                <a:gd name="connsiteX380" fmla="*/ 29119 w 996376"/>
                <a:gd name="connsiteY380" fmla="*/ 200035 h 316510"/>
                <a:gd name="connsiteX381" fmla="*/ 29119 w 996376"/>
                <a:gd name="connsiteY381" fmla="*/ 197503 h 316510"/>
                <a:gd name="connsiteX382" fmla="*/ 26587 w 996376"/>
                <a:gd name="connsiteY382" fmla="*/ 197503 h 316510"/>
                <a:gd name="connsiteX383" fmla="*/ 24055 w 996376"/>
                <a:gd name="connsiteY383" fmla="*/ 197503 h 316510"/>
                <a:gd name="connsiteX384" fmla="*/ 13926 w 996376"/>
                <a:gd name="connsiteY384" fmla="*/ 192439 h 316510"/>
                <a:gd name="connsiteX385" fmla="*/ 2532 w 996376"/>
                <a:gd name="connsiteY385" fmla="*/ 186108 h 316510"/>
                <a:gd name="connsiteX386" fmla="*/ 0 w 996376"/>
                <a:gd name="connsiteY386" fmla="*/ 183576 h 316510"/>
                <a:gd name="connsiteX387" fmla="*/ 0 w 996376"/>
                <a:gd name="connsiteY387" fmla="*/ 181044 h 316510"/>
                <a:gd name="connsiteX388" fmla="*/ 0 w 996376"/>
                <a:gd name="connsiteY388" fmla="*/ 178512 h 316510"/>
                <a:gd name="connsiteX389" fmla="*/ 2532 w 996376"/>
                <a:gd name="connsiteY389" fmla="*/ 173448 h 316510"/>
                <a:gd name="connsiteX390" fmla="*/ 5064 w 996376"/>
                <a:gd name="connsiteY390" fmla="*/ 173448 h 316510"/>
                <a:gd name="connsiteX391" fmla="*/ 5064 w 996376"/>
                <a:gd name="connsiteY391" fmla="*/ 170916 h 316510"/>
                <a:gd name="connsiteX392" fmla="*/ 7596 w 996376"/>
                <a:gd name="connsiteY392" fmla="*/ 170916 h 316510"/>
                <a:gd name="connsiteX393" fmla="*/ 10128 w 996376"/>
                <a:gd name="connsiteY393" fmla="*/ 170916 h 316510"/>
                <a:gd name="connsiteX394" fmla="*/ 10128 w 996376"/>
                <a:gd name="connsiteY394" fmla="*/ 168384 h 316510"/>
                <a:gd name="connsiteX395" fmla="*/ 18991 w 996376"/>
                <a:gd name="connsiteY395" fmla="*/ 165852 h 316510"/>
                <a:gd name="connsiteX396" fmla="*/ 26587 w 996376"/>
                <a:gd name="connsiteY396" fmla="*/ 163320 h 316510"/>
                <a:gd name="connsiteX397" fmla="*/ 40514 w 996376"/>
                <a:gd name="connsiteY397" fmla="*/ 151925 h 316510"/>
                <a:gd name="connsiteX398" fmla="*/ 54440 w 996376"/>
                <a:gd name="connsiteY398" fmla="*/ 140531 h 316510"/>
                <a:gd name="connsiteX399" fmla="*/ 65834 w 996376"/>
                <a:gd name="connsiteY399" fmla="*/ 134201 h 316510"/>
                <a:gd name="connsiteX400" fmla="*/ 68367 w 996376"/>
                <a:gd name="connsiteY400" fmla="*/ 134201 h 316510"/>
                <a:gd name="connsiteX401" fmla="*/ 70898 w 996376"/>
                <a:gd name="connsiteY401" fmla="*/ 134201 h 316510"/>
                <a:gd name="connsiteX402" fmla="*/ 82293 w 996376"/>
                <a:gd name="connsiteY402" fmla="*/ 129136 h 316510"/>
                <a:gd name="connsiteX403" fmla="*/ 98751 w 996376"/>
                <a:gd name="connsiteY403" fmla="*/ 124072 h 316510"/>
                <a:gd name="connsiteX404" fmla="*/ 101283 w 996376"/>
                <a:gd name="connsiteY404" fmla="*/ 124072 h 316510"/>
                <a:gd name="connsiteX405" fmla="*/ 103816 w 996376"/>
                <a:gd name="connsiteY405" fmla="*/ 121540 h 316510"/>
                <a:gd name="connsiteX406" fmla="*/ 106348 w 996376"/>
                <a:gd name="connsiteY406" fmla="*/ 119008 h 316510"/>
                <a:gd name="connsiteX407" fmla="*/ 106348 w 996376"/>
                <a:gd name="connsiteY407" fmla="*/ 116476 h 316510"/>
                <a:gd name="connsiteX408" fmla="*/ 106348 w 996376"/>
                <a:gd name="connsiteY408" fmla="*/ 113944 h 316510"/>
                <a:gd name="connsiteX409" fmla="*/ 106348 w 996376"/>
                <a:gd name="connsiteY409" fmla="*/ 111412 h 316510"/>
                <a:gd name="connsiteX410" fmla="*/ 106348 w 996376"/>
                <a:gd name="connsiteY410" fmla="*/ 100017 h 316510"/>
                <a:gd name="connsiteX411" fmla="*/ 103816 w 996376"/>
                <a:gd name="connsiteY411" fmla="*/ 97485 h 316510"/>
                <a:gd name="connsiteX412" fmla="*/ 103816 w 996376"/>
                <a:gd name="connsiteY412" fmla="*/ 94953 h 316510"/>
                <a:gd name="connsiteX413" fmla="*/ 101283 w 996376"/>
                <a:gd name="connsiteY413" fmla="*/ 92421 h 316510"/>
                <a:gd name="connsiteX414" fmla="*/ 93688 w 996376"/>
                <a:gd name="connsiteY414" fmla="*/ 86091 h 316510"/>
                <a:gd name="connsiteX415" fmla="*/ 83559 w 996376"/>
                <a:gd name="connsiteY415" fmla="*/ 79761 h 316510"/>
                <a:gd name="connsiteX416" fmla="*/ 83559 w 996376"/>
                <a:gd name="connsiteY416" fmla="*/ 77229 h 316510"/>
                <a:gd name="connsiteX417" fmla="*/ 81027 w 996376"/>
                <a:gd name="connsiteY417" fmla="*/ 74697 h 316510"/>
                <a:gd name="connsiteX418" fmla="*/ 75963 w 996376"/>
                <a:gd name="connsiteY418" fmla="*/ 68366 h 316510"/>
                <a:gd name="connsiteX419" fmla="*/ 75963 w 996376"/>
                <a:gd name="connsiteY419" fmla="*/ 65834 h 316510"/>
                <a:gd name="connsiteX420" fmla="*/ 75963 w 996376"/>
                <a:gd name="connsiteY420" fmla="*/ 63302 h 316510"/>
                <a:gd name="connsiteX421" fmla="*/ 81027 w 996376"/>
                <a:gd name="connsiteY421" fmla="*/ 56972 h 316510"/>
                <a:gd name="connsiteX422" fmla="*/ 83559 w 996376"/>
                <a:gd name="connsiteY422" fmla="*/ 56972 h 316510"/>
                <a:gd name="connsiteX423" fmla="*/ 83559 w 996376"/>
                <a:gd name="connsiteY423" fmla="*/ 54440 h 316510"/>
                <a:gd name="connsiteX424" fmla="*/ 86091 w 996376"/>
                <a:gd name="connsiteY424" fmla="*/ 54440 h 316510"/>
                <a:gd name="connsiteX425" fmla="*/ 88623 w 996376"/>
                <a:gd name="connsiteY425" fmla="*/ 54440 h 316510"/>
                <a:gd name="connsiteX426" fmla="*/ 91155 w 996376"/>
                <a:gd name="connsiteY426" fmla="*/ 54440 h 316510"/>
                <a:gd name="connsiteX427" fmla="*/ 102549 w 996376"/>
                <a:gd name="connsiteY427" fmla="*/ 56972 h 316510"/>
                <a:gd name="connsiteX428" fmla="*/ 107614 w 996376"/>
                <a:gd name="connsiteY428" fmla="*/ 59504 h 316510"/>
                <a:gd name="connsiteX429" fmla="*/ 119008 w 996376"/>
                <a:gd name="connsiteY429" fmla="*/ 62036 h 316510"/>
                <a:gd name="connsiteX430" fmla="*/ 151925 w 996376"/>
                <a:gd name="connsiteY430" fmla="*/ 68366 h 316510"/>
                <a:gd name="connsiteX431" fmla="*/ 154457 w 996376"/>
                <a:gd name="connsiteY431" fmla="*/ 68366 h 316510"/>
                <a:gd name="connsiteX432" fmla="*/ 154457 w 996376"/>
                <a:gd name="connsiteY432" fmla="*/ 70899 h 316510"/>
                <a:gd name="connsiteX433" fmla="*/ 162053 w 996376"/>
                <a:gd name="connsiteY433" fmla="*/ 73431 h 316510"/>
                <a:gd name="connsiteX434" fmla="*/ 167118 w 996376"/>
                <a:gd name="connsiteY434" fmla="*/ 75963 h 316510"/>
                <a:gd name="connsiteX435" fmla="*/ 169650 w 996376"/>
                <a:gd name="connsiteY435" fmla="*/ 78495 h 316510"/>
                <a:gd name="connsiteX436" fmla="*/ 177246 w 996376"/>
                <a:gd name="connsiteY436" fmla="*/ 83559 h 316510"/>
                <a:gd name="connsiteX437" fmla="*/ 179778 w 996376"/>
                <a:gd name="connsiteY437" fmla="*/ 86091 h 316510"/>
                <a:gd name="connsiteX438" fmla="*/ 182311 w 996376"/>
                <a:gd name="connsiteY438" fmla="*/ 88623 h 316510"/>
                <a:gd name="connsiteX439" fmla="*/ 182311 w 996376"/>
                <a:gd name="connsiteY439" fmla="*/ 91155 h 316510"/>
                <a:gd name="connsiteX440" fmla="*/ 184842 w 996376"/>
                <a:gd name="connsiteY440" fmla="*/ 91155 h 316510"/>
                <a:gd name="connsiteX441" fmla="*/ 184842 w 996376"/>
                <a:gd name="connsiteY441" fmla="*/ 93687 h 316510"/>
                <a:gd name="connsiteX442" fmla="*/ 187374 w 996376"/>
                <a:gd name="connsiteY442" fmla="*/ 93687 h 316510"/>
                <a:gd name="connsiteX443" fmla="*/ 187374 w 996376"/>
                <a:gd name="connsiteY443" fmla="*/ 96219 h 316510"/>
                <a:gd name="connsiteX444" fmla="*/ 189907 w 996376"/>
                <a:gd name="connsiteY444" fmla="*/ 96219 h 316510"/>
                <a:gd name="connsiteX445" fmla="*/ 206365 w 996376"/>
                <a:gd name="connsiteY445" fmla="*/ 98751 h 316510"/>
                <a:gd name="connsiteX446" fmla="*/ 208897 w 996376"/>
                <a:gd name="connsiteY446" fmla="*/ 98751 h 316510"/>
                <a:gd name="connsiteX447" fmla="*/ 211429 w 996376"/>
                <a:gd name="connsiteY447" fmla="*/ 98751 h 316510"/>
                <a:gd name="connsiteX448" fmla="*/ 213962 w 996376"/>
                <a:gd name="connsiteY448" fmla="*/ 96219 h 316510"/>
                <a:gd name="connsiteX449" fmla="*/ 216493 w 996376"/>
                <a:gd name="connsiteY449" fmla="*/ 96219 h 316510"/>
                <a:gd name="connsiteX450" fmla="*/ 216493 w 996376"/>
                <a:gd name="connsiteY450" fmla="*/ 93687 h 316510"/>
                <a:gd name="connsiteX451" fmla="*/ 219025 w 996376"/>
                <a:gd name="connsiteY451" fmla="*/ 93687 h 316510"/>
                <a:gd name="connsiteX452" fmla="*/ 221558 w 996376"/>
                <a:gd name="connsiteY452" fmla="*/ 93687 h 316510"/>
                <a:gd name="connsiteX453" fmla="*/ 226622 w 996376"/>
                <a:gd name="connsiteY453" fmla="*/ 91155 h 316510"/>
                <a:gd name="connsiteX454" fmla="*/ 229154 w 996376"/>
                <a:gd name="connsiteY454" fmla="*/ 91155 h 316510"/>
                <a:gd name="connsiteX455" fmla="*/ 231686 w 996376"/>
                <a:gd name="connsiteY455" fmla="*/ 91155 h 316510"/>
                <a:gd name="connsiteX456" fmla="*/ 253209 w 996376"/>
                <a:gd name="connsiteY456" fmla="*/ 93687 h 316510"/>
                <a:gd name="connsiteX457" fmla="*/ 255741 w 996376"/>
                <a:gd name="connsiteY457" fmla="*/ 93687 h 316510"/>
                <a:gd name="connsiteX458" fmla="*/ 258273 w 996376"/>
                <a:gd name="connsiteY458" fmla="*/ 93687 h 316510"/>
                <a:gd name="connsiteX459" fmla="*/ 258273 w 996376"/>
                <a:gd name="connsiteY459" fmla="*/ 96219 h 316510"/>
                <a:gd name="connsiteX460" fmla="*/ 269667 w 996376"/>
                <a:gd name="connsiteY460" fmla="*/ 96219 h 316510"/>
                <a:gd name="connsiteX461" fmla="*/ 279795 w 996376"/>
                <a:gd name="connsiteY461" fmla="*/ 98751 h 316510"/>
                <a:gd name="connsiteX462" fmla="*/ 291190 w 996376"/>
                <a:gd name="connsiteY462" fmla="*/ 101284 h 316510"/>
                <a:gd name="connsiteX463" fmla="*/ 300053 w 996376"/>
                <a:gd name="connsiteY463" fmla="*/ 101284 h 316510"/>
                <a:gd name="connsiteX464" fmla="*/ 321575 w 996376"/>
                <a:gd name="connsiteY464" fmla="*/ 98751 h 316510"/>
                <a:gd name="connsiteX465" fmla="*/ 321575 w 996376"/>
                <a:gd name="connsiteY465" fmla="*/ 101284 h 316510"/>
                <a:gd name="connsiteX466" fmla="*/ 324107 w 996376"/>
                <a:gd name="connsiteY466" fmla="*/ 101284 h 316510"/>
                <a:gd name="connsiteX467" fmla="*/ 324107 w 996376"/>
                <a:gd name="connsiteY467" fmla="*/ 98751 h 316510"/>
                <a:gd name="connsiteX468" fmla="*/ 326639 w 996376"/>
                <a:gd name="connsiteY468" fmla="*/ 98751 h 316510"/>
                <a:gd name="connsiteX469" fmla="*/ 329171 w 996376"/>
                <a:gd name="connsiteY469" fmla="*/ 98751 h 316510"/>
                <a:gd name="connsiteX470" fmla="*/ 329171 w 996376"/>
                <a:gd name="connsiteY470" fmla="*/ 96219 h 316510"/>
                <a:gd name="connsiteX471" fmla="*/ 331704 w 996376"/>
                <a:gd name="connsiteY471" fmla="*/ 96219 h 316510"/>
                <a:gd name="connsiteX472" fmla="*/ 331704 w 996376"/>
                <a:gd name="connsiteY472" fmla="*/ 93687 h 316510"/>
                <a:gd name="connsiteX473" fmla="*/ 343098 w 996376"/>
                <a:gd name="connsiteY473" fmla="*/ 84825 h 316510"/>
                <a:gd name="connsiteX474" fmla="*/ 350694 w 996376"/>
                <a:gd name="connsiteY474" fmla="*/ 87357 h 316510"/>
                <a:gd name="connsiteX475" fmla="*/ 378547 w 996376"/>
                <a:gd name="connsiteY475" fmla="*/ 89889 h 316510"/>
                <a:gd name="connsiteX476" fmla="*/ 381079 w 996376"/>
                <a:gd name="connsiteY476" fmla="*/ 89889 h 316510"/>
                <a:gd name="connsiteX477" fmla="*/ 383611 w 996376"/>
                <a:gd name="connsiteY477" fmla="*/ 89889 h 316510"/>
                <a:gd name="connsiteX478" fmla="*/ 386143 w 996376"/>
                <a:gd name="connsiteY478" fmla="*/ 89889 h 316510"/>
                <a:gd name="connsiteX479" fmla="*/ 386143 w 996376"/>
                <a:gd name="connsiteY479" fmla="*/ 88623 h 316510"/>
                <a:gd name="connsiteX480" fmla="*/ 388676 w 996376"/>
                <a:gd name="connsiteY480" fmla="*/ 88623 h 316510"/>
                <a:gd name="connsiteX481" fmla="*/ 388676 w 996376"/>
                <a:gd name="connsiteY481" fmla="*/ 86091 h 316510"/>
                <a:gd name="connsiteX482" fmla="*/ 391208 w 996376"/>
                <a:gd name="connsiteY482" fmla="*/ 86091 h 316510"/>
                <a:gd name="connsiteX483" fmla="*/ 391208 w 996376"/>
                <a:gd name="connsiteY483" fmla="*/ 83559 h 316510"/>
                <a:gd name="connsiteX484" fmla="*/ 393739 w 996376"/>
                <a:gd name="connsiteY484" fmla="*/ 83559 h 316510"/>
                <a:gd name="connsiteX485" fmla="*/ 396272 w 996376"/>
                <a:gd name="connsiteY485" fmla="*/ 83559 h 316510"/>
                <a:gd name="connsiteX486" fmla="*/ 410198 w 996376"/>
                <a:gd name="connsiteY486" fmla="*/ 81027 h 316510"/>
                <a:gd name="connsiteX487" fmla="*/ 412730 w 996376"/>
                <a:gd name="connsiteY487" fmla="*/ 78495 h 316510"/>
                <a:gd name="connsiteX488" fmla="*/ 415262 w 996376"/>
                <a:gd name="connsiteY488" fmla="*/ 78495 h 316510"/>
                <a:gd name="connsiteX489" fmla="*/ 417794 w 996376"/>
                <a:gd name="connsiteY489" fmla="*/ 81027 h 316510"/>
                <a:gd name="connsiteX490" fmla="*/ 422859 w 996376"/>
                <a:gd name="connsiteY490" fmla="*/ 81027 h 316510"/>
                <a:gd name="connsiteX491" fmla="*/ 425390 w 996376"/>
                <a:gd name="connsiteY491" fmla="*/ 81027 h 316510"/>
                <a:gd name="connsiteX492" fmla="*/ 427923 w 996376"/>
                <a:gd name="connsiteY492" fmla="*/ 78495 h 316510"/>
                <a:gd name="connsiteX493" fmla="*/ 430455 w 996376"/>
                <a:gd name="connsiteY493" fmla="*/ 78495 h 316510"/>
                <a:gd name="connsiteX494" fmla="*/ 430455 w 996376"/>
                <a:gd name="connsiteY494" fmla="*/ 75963 h 316510"/>
                <a:gd name="connsiteX495" fmla="*/ 432987 w 996376"/>
                <a:gd name="connsiteY495" fmla="*/ 73431 h 316510"/>
                <a:gd name="connsiteX496" fmla="*/ 430455 w 996376"/>
                <a:gd name="connsiteY496" fmla="*/ 73431 h 316510"/>
                <a:gd name="connsiteX497" fmla="*/ 430455 w 996376"/>
                <a:gd name="connsiteY497" fmla="*/ 70899 h 316510"/>
                <a:gd name="connsiteX498" fmla="*/ 427923 w 996376"/>
                <a:gd name="connsiteY498" fmla="*/ 68366 h 316510"/>
                <a:gd name="connsiteX499" fmla="*/ 425390 w 996376"/>
                <a:gd name="connsiteY499" fmla="*/ 65834 h 316510"/>
                <a:gd name="connsiteX500" fmla="*/ 425390 w 996376"/>
                <a:gd name="connsiteY500" fmla="*/ 63302 h 316510"/>
                <a:gd name="connsiteX501" fmla="*/ 432987 w 996376"/>
                <a:gd name="connsiteY501" fmla="*/ 44312 h 316510"/>
                <a:gd name="connsiteX502" fmla="*/ 446913 w 996376"/>
                <a:gd name="connsiteY502" fmla="*/ 24055 h 316510"/>
                <a:gd name="connsiteX503" fmla="*/ 446913 w 996376"/>
                <a:gd name="connsiteY503" fmla="*/ 21523 h 316510"/>
                <a:gd name="connsiteX504" fmla="*/ 449445 w 996376"/>
                <a:gd name="connsiteY504" fmla="*/ 21523 h 316510"/>
                <a:gd name="connsiteX505" fmla="*/ 449445 w 996376"/>
                <a:gd name="connsiteY505" fmla="*/ 18991 h 316510"/>
                <a:gd name="connsiteX506" fmla="*/ 451978 w 996376"/>
                <a:gd name="connsiteY506" fmla="*/ 18991 h 316510"/>
                <a:gd name="connsiteX507" fmla="*/ 454510 w 996376"/>
                <a:gd name="connsiteY507" fmla="*/ 18991 h 316510"/>
                <a:gd name="connsiteX508" fmla="*/ 465904 w 996376"/>
                <a:gd name="connsiteY508" fmla="*/ 16459 h 316510"/>
                <a:gd name="connsiteX509" fmla="*/ 468436 w 996376"/>
                <a:gd name="connsiteY509" fmla="*/ 16459 h 316510"/>
                <a:gd name="connsiteX510" fmla="*/ 470968 w 996376"/>
                <a:gd name="connsiteY510" fmla="*/ 16459 h 316510"/>
                <a:gd name="connsiteX511" fmla="*/ 473501 w 996376"/>
                <a:gd name="connsiteY511" fmla="*/ 16459 h 316510"/>
                <a:gd name="connsiteX512" fmla="*/ 476032 w 996376"/>
                <a:gd name="connsiteY512" fmla="*/ 16459 h 316510"/>
                <a:gd name="connsiteX513" fmla="*/ 478564 w 996376"/>
                <a:gd name="connsiteY513" fmla="*/ 16459 h 316510"/>
                <a:gd name="connsiteX514" fmla="*/ 481097 w 996376"/>
                <a:gd name="connsiteY514" fmla="*/ 16459 h 316510"/>
                <a:gd name="connsiteX515" fmla="*/ 483629 w 996376"/>
                <a:gd name="connsiteY515" fmla="*/ 16459 h 316510"/>
                <a:gd name="connsiteX516" fmla="*/ 491225 w 996376"/>
                <a:gd name="connsiteY516" fmla="*/ 13927 h 316510"/>
                <a:gd name="connsiteX517" fmla="*/ 493757 w 996376"/>
                <a:gd name="connsiteY517" fmla="*/ 13927 h 316510"/>
                <a:gd name="connsiteX518" fmla="*/ 515280 w 996376"/>
                <a:gd name="connsiteY518" fmla="*/ 5064 h 316510"/>
                <a:gd name="connsiteX519" fmla="*/ 517812 w 996376"/>
                <a:gd name="connsiteY519" fmla="*/ 5064 h 316510"/>
                <a:gd name="connsiteX520" fmla="*/ 522876 w 996376"/>
                <a:gd name="connsiteY520" fmla="*/ 2532 h 316510"/>
                <a:gd name="connsiteX521" fmla="*/ 525408 w 996376"/>
                <a:gd name="connsiteY521" fmla="*/ 0 h 316510"/>
                <a:gd name="connsiteX522" fmla="*/ 527940 w 996376"/>
                <a:gd name="connsiteY522" fmla="*/ 0 h 316510"/>
                <a:gd name="connsiteX523" fmla="*/ 527940 w 996376"/>
                <a:gd name="connsiteY523" fmla="*/ 0 h 316510"/>
                <a:gd name="connsiteX524" fmla="*/ 530473 w 996376"/>
                <a:gd name="connsiteY524" fmla="*/ 0 h 316510"/>
                <a:gd name="connsiteX525" fmla="*/ 533004 w 996376"/>
                <a:gd name="connsiteY525" fmla="*/ 0 h 316510"/>
                <a:gd name="connsiteX526" fmla="*/ 538069 w 996376"/>
                <a:gd name="connsiteY526" fmla="*/ 0 h 316510"/>
                <a:gd name="connsiteX527" fmla="*/ 540601 w 996376"/>
                <a:gd name="connsiteY527" fmla="*/ 0 h 316510"/>
                <a:gd name="connsiteX528" fmla="*/ 543133 w 996376"/>
                <a:gd name="connsiteY528" fmla="*/ 0 h 316510"/>
                <a:gd name="connsiteX529" fmla="*/ 545665 w 996376"/>
                <a:gd name="connsiteY529" fmla="*/ 0 h 316510"/>
                <a:gd name="connsiteX530" fmla="*/ 548197 w 996376"/>
                <a:gd name="connsiteY530" fmla="*/ 0 h 316510"/>
                <a:gd name="connsiteX531" fmla="*/ 548197 w 996376"/>
                <a:gd name="connsiteY531" fmla="*/ 2532 h 316510"/>
                <a:gd name="connsiteX532" fmla="*/ 559591 w 996376"/>
                <a:gd name="connsiteY532" fmla="*/ 12660 h 31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996376" h="316510">
                  <a:moveTo>
                    <a:pt x="996377" y="91155"/>
                  </a:moveTo>
                  <a:lnTo>
                    <a:pt x="996377" y="93687"/>
                  </a:lnTo>
                  <a:lnTo>
                    <a:pt x="996377" y="96219"/>
                  </a:lnTo>
                  <a:lnTo>
                    <a:pt x="996377" y="98751"/>
                  </a:lnTo>
                  <a:lnTo>
                    <a:pt x="993844" y="98751"/>
                  </a:lnTo>
                  <a:lnTo>
                    <a:pt x="991312" y="101284"/>
                  </a:lnTo>
                  <a:lnTo>
                    <a:pt x="988780" y="101284"/>
                  </a:lnTo>
                  <a:lnTo>
                    <a:pt x="986248" y="101284"/>
                  </a:lnTo>
                  <a:lnTo>
                    <a:pt x="983716" y="101284"/>
                  </a:lnTo>
                  <a:lnTo>
                    <a:pt x="981184" y="101284"/>
                  </a:lnTo>
                  <a:lnTo>
                    <a:pt x="978652" y="101284"/>
                  </a:lnTo>
                  <a:lnTo>
                    <a:pt x="976119" y="98751"/>
                  </a:lnTo>
                  <a:lnTo>
                    <a:pt x="968523" y="96219"/>
                  </a:lnTo>
                  <a:lnTo>
                    <a:pt x="963459" y="93687"/>
                  </a:lnTo>
                  <a:lnTo>
                    <a:pt x="960927" y="93687"/>
                  </a:lnTo>
                  <a:lnTo>
                    <a:pt x="953331" y="91155"/>
                  </a:lnTo>
                  <a:lnTo>
                    <a:pt x="950798" y="91155"/>
                  </a:lnTo>
                  <a:lnTo>
                    <a:pt x="948267" y="91155"/>
                  </a:lnTo>
                  <a:lnTo>
                    <a:pt x="945735" y="91155"/>
                  </a:lnTo>
                  <a:lnTo>
                    <a:pt x="943203" y="91155"/>
                  </a:lnTo>
                  <a:lnTo>
                    <a:pt x="940670" y="91155"/>
                  </a:lnTo>
                  <a:lnTo>
                    <a:pt x="938138" y="91155"/>
                  </a:lnTo>
                  <a:lnTo>
                    <a:pt x="935607" y="91155"/>
                  </a:lnTo>
                  <a:lnTo>
                    <a:pt x="933074" y="91155"/>
                  </a:lnTo>
                  <a:lnTo>
                    <a:pt x="930542" y="91155"/>
                  </a:lnTo>
                  <a:lnTo>
                    <a:pt x="928010" y="91155"/>
                  </a:lnTo>
                  <a:lnTo>
                    <a:pt x="909019" y="88623"/>
                  </a:lnTo>
                  <a:lnTo>
                    <a:pt x="903955" y="88623"/>
                  </a:lnTo>
                  <a:lnTo>
                    <a:pt x="901423" y="86091"/>
                  </a:lnTo>
                  <a:lnTo>
                    <a:pt x="898891" y="86091"/>
                  </a:lnTo>
                  <a:lnTo>
                    <a:pt x="898891" y="83559"/>
                  </a:lnTo>
                  <a:lnTo>
                    <a:pt x="898891" y="81027"/>
                  </a:lnTo>
                  <a:lnTo>
                    <a:pt x="898891" y="78495"/>
                  </a:lnTo>
                  <a:lnTo>
                    <a:pt x="901423" y="75963"/>
                  </a:lnTo>
                  <a:lnTo>
                    <a:pt x="903955" y="73431"/>
                  </a:lnTo>
                  <a:lnTo>
                    <a:pt x="906487" y="73431"/>
                  </a:lnTo>
                  <a:lnTo>
                    <a:pt x="928010" y="64568"/>
                  </a:lnTo>
                  <a:lnTo>
                    <a:pt x="928010" y="63302"/>
                  </a:lnTo>
                  <a:lnTo>
                    <a:pt x="930542" y="63302"/>
                  </a:lnTo>
                  <a:lnTo>
                    <a:pt x="933074" y="63302"/>
                  </a:lnTo>
                  <a:lnTo>
                    <a:pt x="943203" y="63302"/>
                  </a:lnTo>
                  <a:lnTo>
                    <a:pt x="945735" y="65834"/>
                  </a:lnTo>
                  <a:lnTo>
                    <a:pt x="950798" y="65834"/>
                  </a:lnTo>
                  <a:lnTo>
                    <a:pt x="955863" y="68366"/>
                  </a:lnTo>
                  <a:lnTo>
                    <a:pt x="960927" y="68366"/>
                  </a:lnTo>
                  <a:lnTo>
                    <a:pt x="963459" y="70899"/>
                  </a:lnTo>
                  <a:lnTo>
                    <a:pt x="965991" y="70899"/>
                  </a:lnTo>
                  <a:lnTo>
                    <a:pt x="992579" y="89889"/>
                  </a:lnTo>
                  <a:lnTo>
                    <a:pt x="996377" y="91155"/>
                  </a:lnTo>
                  <a:close/>
                  <a:moveTo>
                    <a:pt x="559591" y="12660"/>
                  </a:moveTo>
                  <a:lnTo>
                    <a:pt x="576050" y="21523"/>
                  </a:lnTo>
                  <a:lnTo>
                    <a:pt x="584912" y="24055"/>
                  </a:lnTo>
                  <a:lnTo>
                    <a:pt x="587445" y="24055"/>
                  </a:lnTo>
                  <a:lnTo>
                    <a:pt x="587445" y="26587"/>
                  </a:lnTo>
                  <a:lnTo>
                    <a:pt x="589976" y="26587"/>
                  </a:lnTo>
                  <a:lnTo>
                    <a:pt x="589976" y="29119"/>
                  </a:lnTo>
                  <a:lnTo>
                    <a:pt x="589976" y="31651"/>
                  </a:lnTo>
                  <a:lnTo>
                    <a:pt x="589976" y="34183"/>
                  </a:lnTo>
                  <a:lnTo>
                    <a:pt x="589976" y="36715"/>
                  </a:lnTo>
                  <a:lnTo>
                    <a:pt x="588710" y="36715"/>
                  </a:lnTo>
                  <a:lnTo>
                    <a:pt x="588710" y="39247"/>
                  </a:lnTo>
                  <a:lnTo>
                    <a:pt x="596306" y="50642"/>
                  </a:lnTo>
                  <a:lnTo>
                    <a:pt x="596306" y="53174"/>
                  </a:lnTo>
                  <a:lnTo>
                    <a:pt x="598839" y="55706"/>
                  </a:lnTo>
                  <a:lnTo>
                    <a:pt x="601371" y="58238"/>
                  </a:lnTo>
                  <a:lnTo>
                    <a:pt x="603903" y="58238"/>
                  </a:lnTo>
                  <a:lnTo>
                    <a:pt x="606435" y="58238"/>
                  </a:lnTo>
                  <a:lnTo>
                    <a:pt x="636820" y="60770"/>
                  </a:lnTo>
                  <a:lnTo>
                    <a:pt x="664673" y="60770"/>
                  </a:lnTo>
                  <a:lnTo>
                    <a:pt x="674801" y="58238"/>
                  </a:lnTo>
                  <a:lnTo>
                    <a:pt x="686196" y="60770"/>
                  </a:lnTo>
                  <a:lnTo>
                    <a:pt x="688728" y="60770"/>
                  </a:lnTo>
                  <a:lnTo>
                    <a:pt x="688728" y="63302"/>
                  </a:lnTo>
                  <a:lnTo>
                    <a:pt x="691260" y="63302"/>
                  </a:lnTo>
                  <a:lnTo>
                    <a:pt x="700122" y="63302"/>
                  </a:lnTo>
                  <a:lnTo>
                    <a:pt x="702654" y="63302"/>
                  </a:lnTo>
                  <a:lnTo>
                    <a:pt x="707719" y="65834"/>
                  </a:lnTo>
                  <a:lnTo>
                    <a:pt x="710250" y="65834"/>
                  </a:lnTo>
                  <a:lnTo>
                    <a:pt x="712782" y="65834"/>
                  </a:lnTo>
                  <a:lnTo>
                    <a:pt x="715315" y="65834"/>
                  </a:lnTo>
                  <a:lnTo>
                    <a:pt x="717847" y="65834"/>
                  </a:lnTo>
                  <a:lnTo>
                    <a:pt x="725443" y="65834"/>
                  </a:lnTo>
                  <a:lnTo>
                    <a:pt x="727975" y="65834"/>
                  </a:lnTo>
                  <a:lnTo>
                    <a:pt x="730507" y="68366"/>
                  </a:lnTo>
                  <a:lnTo>
                    <a:pt x="741901" y="70899"/>
                  </a:lnTo>
                  <a:lnTo>
                    <a:pt x="746966" y="73431"/>
                  </a:lnTo>
                  <a:lnTo>
                    <a:pt x="754562" y="75963"/>
                  </a:lnTo>
                  <a:lnTo>
                    <a:pt x="757094" y="75963"/>
                  </a:lnTo>
                  <a:lnTo>
                    <a:pt x="759626" y="75963"/>
                  </a:lnTo>
                  <a:lnTo>
                    <a:pt x="759626" y="73431"/>
                  </a:lnTo>
                  <a:lnTo>
                    <a:pt x="762158" y="73431"/>
                  </a:lnTo>
                  <a:lnTo>
                    <a:pt x="762158" y="70899"/>
                  </a:lnTo>
                  <a:lnTo>
                    <a:pt x="764691" y="70899"/>
                  </a:lnTo>
                  <a:lnTo>
                    <a:pt x="764691" y="68366"/>
                  </a:lnTo>
                  <a:lnTo>
                    <a:pt x="764691" y="63302"/>
                  </a:lnTo>
                  <a:lnTo>
                    <a:pt x="764691" y="60770"/>
                  </a:lnTo>
                  <a:lnTo>
                    <a:pt x="767222" y="58238"/>
                  </a:lnTo>
                  <a:lnTo>
                    <a:pt x="769754" y="55706"/>
                  </a:lnTo>
                  <a:lnTo>
                    <a:pt x="772287" y="55706"/>
                  </a:lnTo>
                  <a:lnTo>
                    <a:pt x="774819" y="55706"/>
                  </a:lnTo>
                  <a:lnTo>
                    <a:pt x="782415" y="53174"/>
                  </a:lnTo>
                  <a:lnTo>
                    <a:pt x="784947" y="53174"/>
                  </a:lnTo>
                  <a:lnTo>
                    <a:pt x="787479" y="53174"/>
                  </a:lnTo>
                  <a:lnTo>
                    <a:pt x="790012" y="53174"/>
                  </a:lnTo>
                  <a:lnTo>
                    <a:pt x="792543" y="53174"/>
                  </a:lnTo>
                  <a:lnTo>
                    <a:pt x="797608" y="55706"/>
                  </a:lnTo>
                  <a:lnTo>
                    <a:pt x="800140" y="55706"/>
                  </a:lnTo>
                  <a:lnTo>
                    <a:pt x="810268" y="58238"/>
                  </a:lnTo>
                  <a:lnTo>
                    <a:pt x="812800" y="58238"/>
                  </a:lnTo>
                  <a:lnTo>
                    <a:pt x="815332" y="58238"/>
                  </a:lnTo>
                  <a:lnTo>
                    <a:pt x="817864" y="58238"/>
                  </a:lnTo>
                  <a:lnTo>
                    <a:pt x="820396" y="58238"/>
                  </a:lnTo>
                  <a:lnTo>
                    <a:pt x="822928" y="58238"/>
                  </a:lnTo>
                  <a:lnTo>
                    <a:pt x="825461" y="58238"/>
                  </a:lnTo>
                  <a:lnTo>
                    <a:pt x="827993" y="58238"/>
                  </a:lnTo>
                  <a:lnTo>
                    <a:pt x="833057" y="60770"/>
                  </a:lnTo>
                  <a:lnTo>
                    <a:pt x="838121" y="60770"/>
                  </a:lnTo>
                  <a:lnTo>
                    <a:pt x="840653" y="63302"/>
                  </a:lnTo>
                  <a:lnTo>
                    <a:pt x="843185" y="63302"/>
                  </a:lnTo>
                  <a:lnTo>
                    <a:pt x="843185" y="65834"/>
                  </a:lnTo>
                  <a:lnTo>
                    <a:pt x="864708" y="72164"/>
                  </a:lnTo>
                  <a:lnTo>
                    <a:pt x="878635" y="77229"/>
                  </a:lnTo>
                  <a:lnTo>
                    <a:pt x="881166" y="77229"/>
                  </a:lnTo>
                  <a:lnTo>
                    <a:pt x="883698" y="79761"/>
                  </a:lnTo>
                  <a:lnTo>
                    <a:pt x="886231" y="79761"/>
                  </a:lnTo>
                  <a:lnTo>
                    <a:pt x="886231" y="82293"/>
                  </a:lnTo>
                  <a:lnTo>
                    <a:pt x="888763" y="82293"/>
                  </a:lnTo>
                  <a:lnTo>
                    <a:pt x="888763" y="84825"/>
                  </a:lnTo>
                  <a:lnTo>
                    <a:pt x="888763" y="87357"/>
                  </a:lnTo>
                  <a:lnTo>
                    <a:pt x="886231" y="87357"/>
                  </a:lnTo>
                  <a:lnTo>
                    <a:pt x="886231" y="89889"/>
                  </a:lnTo>
                  <a:lnTo>
                    <a:pt x="883698" y="89889"/>
                  </a:lnTo>
                  <a:lnTo>
                    <a:pt x="881166" y="92421"/>
                  </a:lnTo>
                  <a:lnTo>
                    <a:pt x="841919" y="92421"/>
                  </a:lnTo>
                  <a:lnTo>
                    <a:pt x="839387" y="92421"/>
                  </a:lnTo>
                  <a:lnTo>
                    <a:pt x="836855" y="92421"/>
                  </a:lnTo>
                  <a:lnTo>
                    <a:pt x="834323" y="92421"/>
                  </a:lnTo>
                  <a:lnTo>
                    <a:pt x="831791" y="92421"/>
                  </a:lnTo>
                  <a:lnTo>
                    <a:pt x="824194" y="89889"/>
                  </a:lnTo>
                  <a:lnTo>
                    <a:pt x="812800" y="87357"/>
                  </a:lnTo>
                  <a:lnTo>
                    <a:pt x="801405" y="84825"/>
                  </a:lnTo>
                  <a:lnTo>
                    <a:pt x="798873" y="84825"/>
                  </a:lnTo>
                  <a:lnTo>
                    <a:pt x="796342" y="84825"/>
                  </a:lnTo>
                  <a:lnTo>
                    <a:pt x="774819" y="84825"/>
                  </a:lnTo>
                  <a:lnTo>
                    <a:pt x="769754" y="84825"/>
                  </a:lnTo>
                  <a:lnTo>
                    <a:pt x="767222" y="84825"/>
                  </a:lnTo>
                  <a:lnTo>
                    <a:pt x="765956" y="84825"/>
                  </a:lnTo>
                  <a:lnTo>
                    <a:pt x="765956" y="87357"/>
                  </a:lnTo>
                  <a:lnTo>
                    <a:pt x="763424" y="87357"/>
                  </a:lnTo>
                  <a:lnTo>
                    <a:pt x="758360" y="92421"/>
                  </a:lnTo>
                  <a:lnTo>
                    <a:pt x="758360" y="94953"/>
                  </a:lnTo>
                  <a:lnTo>
                    <a:pt x="758360" y="97485"/>
                  </a:lnTo>
                  <a:lnTo>
                    <a:pt x="758360" y="100017"/>
                  </a:lnTo>
                  <a:lnTo>
                    <a:pt x="758360" y="102550"/>
                  </a:lnTo>
                  <a:lnTo>
                    <a:pt x="758360" y="105082"/>
                  </a:lnTo>
                  <a:lnTo>
                    <a:pt x="755828" y="105082"/>
                  </a:lnTo>
                  <a:lnTo>
                    <a:pt x="755828" y="107614"/>
                  </a:lnTo>
                  <a:lnTo>
                    <a:pt x="753296" y="107614"/>
                  </a:lnTo>
                  <a:lnTo>
                    <a:pt x="750764" y="107614"/>
                  </a:lnTo>
                  <a:lnTo>
                    <a:pt x="750764" y="110146"/>
                  </a:lnTo>
                  <a:lnTo>
                    <a:pt x="748231" y="110146"/>
                  </a:lnTo>
                  <a:lnTo>
                    <a:pt x="740636" y="110146"/>
                  </a:lnTo>
                  <a:lnTo>
                    <a:pt x="735571" y="110146"/>
                  </a:lnTo>
                  <a:lnTo>
                    <a:pt x="724177" y="110146"/>
                  </a:lnTo>
                  <a:lnTo>
                    <a:pt x="712782" y="112678"/>
                  </a:lnTo>
                  <a:lnTo>
                    <a:pt x="710250" y="112678"/>
                  </a:lnTo>
                  <a:lnTo>
                    <a:pt x="707719" y="112678"/>
                  </a:lnTo>
                  <a:lnTo>
                    <a:pt x="705186" y="112678"/>
                  </a:lnTo>
                  <a:lnTo>
                    <a:pt x="702654" y="112678"/>
                  </a:lnTo>
                  <a:lnTo>
                    <a:pt x="702654" y="115210"/>
                  </a:lnTo>
                  <a:lnTo>
                    <a:pt x="700122" y="115210"/>
                  </a:lnTo>
                  <a:lnTo>
                    <a:pt x="692526" y="117742"/>
                  </a:lnTo>
                  <a:lnTo>
                    <a:pt x="665939" y="122806"/>
                  </a:lnTo>
                  <a:lnTo>
                    <a:pt x="664673" y="122806"/>
                  </a:lnTo>
                  <a:lnTo>
                    <a:pt x="662141" y="122806"/>
                  </a:lnTo>
                  <a:lnTo>
                    <a:pt x="659608" y="122806"/>
                  </a:lnTo>
                  <a:lnTo>
                    <a:pt x="650747" y="120274"/>
                  </a:lnTo>
                  <a:lnTo>
                    <a:pt x="631756" y="120274"/>
                  </a:lnTo>
                  <a:lnTo>
                    <a:pt x="629224" y="120274"/>
                  </a:lnTo>
                  <a:lnTo>
                    <a:pt x="624159" y="120274"/>
                  </a:lnTo>
                  <a:lnTo>
                    <a:pt x="621627" y="120274"/>
                  </a:lnTo>
                  <a:lnTo>
                    <a:pt x="597573" y="125338"/>
                  </a:lnTo>
                  <a:lnTo>
                    <a:pt x="589976" y="127870"/>
                  </a:lnTo>
                  <a:lnTo>
                    <a:pt x="582380" y="130403"/>
                  </a:lnTo>
                  <a:lnTo>
                    <a:pt x="572252" y="130403"/>
                  </a:lnTo>
                  <a:lnTo>
                    <a:pt x="567187" y="130403"/>
                  </a:lnTo>
                  <a:lnTo>
                    <a:pt x="559591" y="132935"/>
                  </a:lnTo>
                  <a:lnTo>
                    <a:pt x="551995" y="135467"/>
                  </a:lnTo>
                  <a:lnTo>
                    <a:pt x="543133" y="137999"/>
                  </a:lnTo>
                  <a:lnTo>
                    <a:pt x="540601" y="137999"/>
                  </a:lnTo>
                  <a:lnTo>
                    <a:pt x="519078" y="140531"/>
                  </a:lnTo>
                  <a:lnTo>
                    <a:pt x="516546" y="143063"/>
                  </a:lnTo>
                  <a:lnTo>
                    <a:pt x="502619" y="143063"/>
                  </a:lnTo>
                  <a:lnTo>
                    <a:pt x="488693" y="145595"/>
                  </a:lnTo>
                  <a:lnTo>
                    <a:pt x="486161" y="145595"/>
                  </a:lnTo>
                  <a:lnTo>
                    <a:pt x="477299" y="148127"/>
                  </a:lnTo>
                  <a:lnTo>
                    <a:pt x="474766" y="150659"/>
                  </a:lnTo>
                  <a:lnTo>
                    <a:pt x="474766" y="150659"/>
                  </a:lnTo>
                  <a:lnTo>
                    <a:pt x="453243" y="164586"/>
                  </a:lnTo>
                  <a:lnTo>
                    <a:pt x="443115" y="170916"/>
                  </a:lnTo>
                  <a:lnTo>
                    <a:pt x="443115" y="173448"/>
                  </a:lnTo>
                  <a:lnTo>
                    <a:pt x="440583" y="173448"/>
                  </a:lnTo>
                  <a:lnTo>
                    <a:pt x="435519" y="175980"/>
                  </a:lnTo>
                  <a:lnTo>
                    <a:pt x="432987" y="178512"/>
                  </a:lnTo>
                  <a:lnTo>
                    <a:pt x="430455" y="178512"/>
                  </a:lnTo>
                  <a:lnTo>
                    <a:pt x="427923" y="178512"/>
                  </a:lnTo>
                  <a:lnTo>
                    <a:pt x="425390" y="181044"/>
                  </a:lnTo>
                  <a:lnTo>
                    <a:pt x="424125" y="181044"/>
                  </a:lnTo>
                  <a:lnTo>
                    <a:pt x="419060" y="181044"/>
                  </a:lnTo>
                  <a:lnTo>
                    <a:pt x="413996" y="181044"/>
                  </a:lnTo>
                  <a:lnTo>
                    <a:pt x="411464" y="181044"/>
                  </a:lnTo>
                  <a:lnTo>
                    <a:pt x="403868" y="181044"/>
                  </a:lnTo>
                  <a:lnTo>
                    <a:pt x="384878" y="186108"/>
                  </a:lnTo>
                  <a:lnTo>
                    <a:pt x="384878" y="188640"/>
                  </a:lnTo>
                  <a:lnTo>
                    <a:pt x="382345" y="188640"/>
                  </a:lnTo>
                  <a:lnTo>
                    <a:pt x="382345" y="191173"/>
                  </a:lnTo>
                  <a:lnTo>
                    <a:pt x="379813" y="191173"/>
                  </a:lnTo>
                  <a:lnTo>
                    <a:pt x="377281" y="191173"/>
                  </a:lnTo>
                  <a:lnTo>
                    <a:pt x="363355" y="200035"/>
                  </a:lnTo>
                  <a:lnTo>
                    <a:pt x="360822" y="200035"/>
                  </a:lnTo>
                  <a:lnTo>
                    <a:pt x="360822" y="200035"/>
                  </a:lnTo>
                  <a:lnTo>
                    <a:pt x="346896" y="202567"/>
                  </a:lnTo>
                  <a:lnTo>
                    <a:pt x="338034" y="202567"/>
                  </a:lnTo>
                  <a:lnTo>
                    <a:pt x="335502" y="200035"/>
                  </a:lnTo>
                  <a:lnTo>
                    <a:pt x="335502" y="202567"/>
                  </a:lnTo>
                  <a:lnTo>
                    <a:pt x="332969" y="202567"/>
                  </a:lnTo>
                  <a:lnTo>
                    <a:pt x="330437" y="202567"/>
                  </a:lnTo>
                  <a:lnTo>
                    <a:pt x="325373" y="207631"/>
                  </a:lnTo>
                  <a:lnTo>
                    <a:pt x="322841" y="207631"/>
                  </a:lnTo>
                  <a:lnTo>
                    <a:pt x="322841" y="210163"/>
                  </a:lnTo>
                  <a:lnTo>
                    <a:pt x="322841" y="212695"/>
                  </a:lnTo>
                  <a:lnTo>
                    <a:pt x="322841" y="215227"/>
                  </a:lnTo>
                  <a:lnTo>
                    <a:pt x="325373" y="215227"/>
                  </a:lnTo>
                  <a:lnTo>
                    <a:pt x="327906" y="217759"/>
                  </a:lnTo>
                  <a:lnTo>
                    <a:pt x="330437" y="220292"/>
                  </a:lnTo>
                  <a:lnTo>
                    <a:pt x="357024" y="240548"/>
                  </a:lnTo>
                  <a:lnTo>
                    <a:pt x="373483" y="246879"/>
                  </a:lnTo>
                  <a:lnTo>
                    <a:pt x="376015" y="246879"/>
                  </a:lnTo>
                  <a:lnTo>
                    <a:pt x="376015" y="249411"/>
                  </a:lnTo>
                  <a:lnTo>
                    <a:pt x="378547" y="249411"/>
                  </a:lnTo>
                  <a:lnTo>
                    <a:pt x="386143" y="254475"/>
                  </a:lnTo>
                  <a:lnTo>
                    <a:pt x="388676" y="257007"/>
                  </a:lnTo>
                  <a:lnTo>
                    <a:pt x="388676" y="259539"/>
                  </a:lnTo>
                  <a:lnTo>
                    <a:pt x="391208" y="259539"/>
                  </a:lnTo>
                  <a:lnTo>
                    <a:pt x="391208" y="262071"/>
                  </a:lnTo>
                  <a:lnTo>
                    <a:pt x="391208" y="264603"/>
                  </a:lnTo>
                  <a:lnTo>
                    <a:pt x="388676" y="267135"/>
                  </a:lnTo>
                  <a:lnTo>
                    <a:pt x="388676" y="269667"/>
                  </a:lnTo>
                  <a:lnTo>
                    <a:pt x="386143" y="272199"/>
                  </a:lnTo>
                  <a:lnTo>
                    <a:pt x="383611" y="274731"/>
                  </a:lnTo>
                  <a:lnTo>
                    <a:pt x="373483" y="283594"/>
                  </a:lnTo>
                  <a:lnTo>
                    <a:pt x="368418" y="297520"/>
                  </a:lnTo>
                  <a:lnTo>
                    <a:pt x="363355" y="303851"/>
                  </a:lnTo>
                  <a:lnTo>
                    <a:pt x="363355" y="306383"/>
                  </a:lnTo>
                  <a:lnTo>
                    <a:pt x="360822" y="311447"/>
                  </a:lnTo>
                  <a:lnTo>
                    <a:pt x="358290" y="313979"/>
                  </a:lnTo>
                  <a:lnTo>
                    <a:pt x="355758" y="313979"/>
                  </a:lnTo>
                  <a:lnTo>
                    <a:pt x="353226" y="316511"/>
                  </a:lnTo>
                  <a:lnTo>
                    <a:pt x="350694" y="313979"/>
                  </a:lnTo>
                  <a:lnTo>
                    <a:pt x="348162" y="313979"/>
                  </a:lnTo>
                  <a:lnTo>
                    <a:pt x="345630" y="313979"/>
                  </a:lnTo>
                  <a:lnTo>
                    <a:pt x="338034" y="308915"/>
                  </a:lnTo>
                  <a:lnTo>
                    <a:pt x="332969" y="303851"/>
                  </a:lnTo>
                  <a:lnTo>
                    <a:pt x="330437" y="303851"/>
                  </a:lnTo>
                  <a:lnTo>
                    <a:pt x="330437" y="291190"/>
                  </a:lnTo>
                  <a:lnTo>
                    <a:pt x="327906" y="288658"/>
                  </a:lnTo>
                  <a:lnTo>
                    <a:pt x="322841" y="283594"/>
                  </a:lnTo>
                  <a:lnTo>
                    <a:pt x="322841" y="283594"/>
                  </a:lnTo>
                  <a:lnTo>
                    <a:pt x="322841" y="281062"/>
                  </a:lnTo>
                  <a:lnTo>
                    <a:pt x="320309" y="281062"/>
                  </a:lnTo>
                  <a:lnTo>
                    <a:pt x="317777" y="281062"/>
                  </a:lnTo>
                  <a:lnTo>
                    <a:pt x="315245" y="281062"/>
                  </a:lnTo>
                  <a:lnTo>
                    <a:pt x="312713" y="283594"/>
                  </a:lnTo>
                  <a:lnTo>
                    <a:pt x="310181" y="283594"/>
                  </a:lnTo>
                  <a:lnTo>
                    <a:pt x="300053" y="288658"/>
                  </a:lnTo>
                  <a:lnTo>
                    <a:pt x="297520" y="288658"/>
                  </a:lnTo>
                  <a:lnTo>
                    <a:pt x="297520" y="291190"/>
                  </a:lnTo>
                  <a:lnTo>
                    <a:pt x="294988" y="291190"/>
                  </a:lnTo>
                  <a:lnTo>
                    <a:pt x="294988" y="293722"/>
                  </a:lnTo>
                  <a:lnTo>
                    <a:pt x="292456" y="293722"/>
                  </a:lnTo>
                  <a:lnTo>
                    <a:pt x="289924" y="293722"/>
                  </a:lnTo>
                  <a:lnTo>
                    <a:pt x="282328" y="296254"/>
                  </a:lnTo>
                  <a:lnTo>
                    <a:pt x="277264" y="296254"/>
                  </a:lnTo>
                  <a:lnTo>
                    <a:pt x="260805" y="298786"/>
                  </a:lnTo>
                  <a:lnTo>
                    <a:pt x="258273" y="298786"/>
                  </a:lnTo>
                  <a:lnTo>
                    <a:pt x="255741" y="296254"/>
                  </a:lnTo>
                  <a:lnTo>
                    <a:pt x="253209" y="296254"/>
                  </a:lnTo>
                  <a:lnTo>
                    <a:pt x="250676" y="296254"/>
                  </a:lnTo>
                  <a:lnTo>
                    <a:pt x="248144" y="296254"/>
                  </a:lnTo>
                  <a:lnTo>
                    <a:pt x="245613" y="296254"/>
                  </a:lnTo>
                  <a:lnTo>
                    <a:pt x="236750" y="298786"/>
                  </a:lnTo>
                  <a:lnTo>
                    <a:pt x="234218" y="298786"/>
                  </a:lnTo>
                  <a:lnTo>
                    <a:pt x="231686" y="301318"/>
                  </a:lnTo>
                  <a:lnTo>
                    <a:pt x="229154" y="301318"/>
                  </a:lnTo>
                  <a:lnTo>
                    <a:pt x="224090" y="306383"/>
                  </a:lnTo>
                  <a:lnTo>
                    <a:pt x="221558" y="306383"/>
                  </a:lnTo>
                  <a:lnTo>
                    <a:pt x="221558" y="308915"/>
                  </a:lnTo>
                  <a:lnTo>
                    <a:pt x="219025" y="308915"/>
                  </a:lnTo>
                  <a:lnTo>
                    <a:pt x="216493" y="308915"/>
                  </a:lnTo>
                  <a:lnTo>
                    <a:pt x="213962" y="308915"/>
                  </a:lnTo>
                  <a:lnTo>
                    <a:pt x="213962" y="306383"/>
                  </a:lnTo>
                  <a:lnTo>
                    <a:pt x="211429" y="306383"/>
                  </a:lnTo>
                  <a:lnTo>
                    <a:pt x="208897" y="306383"/>
                  </a:lnTo>
                  <a:lnTo>
                    <a:pt x="208897" y="303851"/>
                  </a:lnTo>
                  <a:lnTo>
                    <a:pt x="203833" y="298786"/>
                  </a:lnTo>
                  <a:lnTo>
                    <a:pt x="203833" y="296254"/>
                  </a:lnTo>
                  <a:lnTo>
                    <a:pt x="203833" y="293722"/>
                  </a:lnTo>
                  <a:lnTo>
                    <a:pt x="203833" y="291190"/>
                  </a:lnTo>
                  <a:lnTo>
                    <a:pt x="203833" y="282328"/>
                  </a:lnTo>
                  <a:lnTo>
                    <a:pt x="203833" y="279796"/>
                  </a:lnTo>
                  <a:lnTo>
                    <a:pt x="206365" y="277264"/>
                  </a:lnTo>
                  <a:lnTo>
                    <a:pt x="206365" y="274731"/>
                  </a:lnTo>
                  <a:lnTo>
                    <a:pt x="206365" y="272199"/>
                  </a:lnTo>
                  <a:lnTo>
                    <a:pt x="206365" y="269667"/>
                  </a:lnTo>
                  <a:lnTo>
                    <a:pt x="208897" y="269667"/>
                  </a:lnTo>
                  <a:lnTo>
                    <a:pt x="194971" y="258273"/>
                  </a:lnTo>
                  <a:lnTo>
                    <a:pt x="192439" y="255741"/>
                  </a:lnTo>
                  <a:lnTo>
                    <a:pt x="189907" y="255741"/>
                  </a:lnTo>
                  <a:lnTo>
                    <a:pt x="187374" y="255741"/>
                  </a:lnTo>
                  <a:lnTo>
                    <a:pt x="179778" y="258273"/>
                  </a:lnTo>
                  <a:lnTo>
                    <a:pt x="177246" y="258273"/>
                  </a:lnTo>
                  <a:lnTo>
                    <a:pt x="174714" y="258273"/>
                  </a:lnTo>
                  <a:lnTo>
                    <a:pt x="174714" y="260805"/>
                  </a:lnTo>
                  <a:lnTo>
                    <a:pt x="172182" y="260805"/>
                  </a:lnTo>
                  <a:lnTo>
                    <a:pt x="172182" y="263337"/>
                  </a:lnTo>
                  <a:lnTo>
                    <a:pt x="170916" y="263337"/>
                  </a:lnTo>
                  <a:lnTo>
                    <a:pt x="170916" y="265869"/>
                  </a:lnTo>
                  <a:lnTo>
                    <a:pt x="170916" y="268401"/>
                  </a:lnTo>
                  <a:lnTo>
                    <a:pt x="163320" y="277264"/>
                  </a:lnTo>
                  <a:lnTo>
                    <a:pt x="144329" y="279796"/>
                  </a:lnTo>
                  <a:lnTo>
                    <a:pt x="130402" y="274731"/>
                  </a:lnTo>
                  <a:lnTo>
                    <a:pt x="116476" y="279796"/>
                  </a:lnTo>
                  <a:lnTo>
                    <a:pt x="113944" y="282328"/>
                  </a:lnTo>
                  <a:lnTo>
                    <a:pt x="113944" y="284860"/>
                  </a:lnTo>
                  <a:lnTo>
                    <a:pt x="111412" y="287392"/>
                  </a:lnTo>
                  <a:lnTo>
                    <a:pt x="111412" y="289924"/>
                  </a:lnTo>
                  <a:lnTo>
                    <a:pt x="106348" y="292456"/>
                  </a:lnTo>
                  <a:lnTo>
                    <a:pt x="103816" y="292456"/>
                  </a:lnTo>
                  <a:lnTo>
                    <a:pt x="101283" y="292456"/>
                  </a:lnTo>
                  <a:lnTo>
                    <a:pt x="98751" y="292456"/>
                  </a:lnTo>
                  <a:lnTo>
                    <a:pt x="96219" y="292456"/>
                  </a:lnTo>
                  <a:lnTo>
                    <a:pt x="93688" y="289924"/>
                  </a:lnTo>
                  <a:lnTo>
                    <a:pt x="93688" y="287392"/>
                  </a:lnTo>
                  <a:lnTo>
                    <a:pt x="91155" y="270933"/>
                  </a:lnTo>
                  <a:lnTo>
                    <a:pt x="91155" y="268401"/>
                  </a:lnTo>
                  <a:lnTo>
                    <a:pt x="93688" y="268401"/>
                  </a:lnTo>
                  <a:lnTo>
                    <a:pt x="93688" y="265869"/>
                  </a:lnTo>
                  <a:lnTo>
                    <a:pt x="93688" y="263337"/>
                  </a:lnTo>
                  <a:lnTo>
                    <a:pt x="93688" y="260805"/>
                  </a:lnTo>
                  <a:lnTo>
                    <a:pt x="91155" y="258273"/>
                  </a:lnTo>
                  <a:lnTo>
                    <a:pt x="88623" y="258273"/>
                  </a:lnTo>
                  <a:lnTo>
                    <a:pt x="86091" y="255741"/>
                  </a:lnTo>
                  <a:lnTo>
                    <a:pt x="55706" y="258273"/>
                  </a:lnTo>
                  <a:lnTo>
                    <a:pt x="53174" y="258273"/>
                  </a:lnTo>
                  <a:lnTo>
                    <a:pt x="53174" y="260805"/>
                  </a:lnTo>
                  <a:lnTo>
                    <a:pt x="50642" y="260805"/>
                  </a:lnTo>
                  <a:lnTo>
                    <a:pt x="48110" y="263337"/>
                  </a:lnTo>
                  <a:lnTo>
                    <a:pt x="45577" y="263337"/>
                  </a:lnTo>
                  <a:lnTo>
                    <a:pt x="35449" y="265869"/>
                  </a:lnTo>
                  <a:lnTo>
                    <a:pt x="35449" y="268401"/>
                  </a:lnTo>
                  <a:lnTo>
                    <a:pt x="27853" y="268401"/>
                  </a:lnTo>
                  <a:lnTo>
                    <a:pt x="25321" y="268401"/>
                  </a:lnTo>
                  <a:lnTo>
                    <a:pt x="17725" y="268401"/>
                  </a:lnTo>
                  <a:lnTo>
                    <a:pt x="18991" y="268401"/>
                  </a:lnTo>
                  <a:lnTo>
                    <a:pt x="16458" y="268401"/>
                  </a:lnTo>
                  <a:lnTo>
                    <a:pt x="13926" y="265869"/>
                  </a:lnTo>
                  <a:lnTo>
                    <a:pt x="13926" y="263337"/>
                  </a:lnTo>
                  <a:lnTo>
                    <a:pt x="13926" y="260805"/>
                  </a:lnTo>
                  <a:lnTo>
                    <a:pt x="13926" y="249411"/>
                  </a:lnTo>
                  <a:lnTo>
                    <a:pt x="16458" y="246879"/>
                  </a:lnTo>
                  <a:lnTo>
                    <a:pt x="16458" y="244346"/>
                  </a:lnTo>
                  <a:lnTo>
                    <a:pt x="18991" y="244346"/>
                  </a:lnTo>
                  <a:lnTo>
                    <a:pt x="18991" y="241814"/>
                  </a:lnTo>
                  <a:lnTo>
                    <a:pt x="21523" y="241814"/>
                  </a:lnTo>
                  <a:lnTo>
                    <a:pt x="26587" y="235484"/>
                  </a:lnTo>
                  <a:lnTo>
                    <a:pt x="34183" y="207631"/>
                  </a:lnTo>
                  <a:lnTo>
                    <a:pt x="34183" y="205099"/>
                  </a:lnTo>
                  <a:lnTo>
                    <a:pt x="34183" y="202567"/>
                  </a:lnTo>
                  <a:lnTo>
                    <a:pt x="31651" y="202567"/>
                  </a:lnTo>
                  <a:lnTo>
                    <a:pt x="31651" y="200035"/>
                  </a:lnTo>
                  <a:lnTo>
                    <a:pt x="29119" y="200035"/>
                  </a:lnTo>
                  <a:lnTo>
                    <a:pt x="29119" y="197503"/>
                  </a:lnTo>
                  <a:lnTo>
                    <a:pt x="26587" y="197503"/>
                  </a:lnTo>
                  <a:lnTo>
                    <a:pt x="24055" y="197503"/>
                  </a:lnTo>
                  <a:lnTo>
                    <a:pt x="13926" y="192439"/>
                  </a:lnTo>
                  <a:lnTo>
                    <a:pt x="2532" y="186108"/>
                  </a:lnTo>
                  <a:lnTo>
                    <a:pt x="0" y="183576"/>
                  </a:lnTo>
                  <a:lnTo>
                    <a:pt x="0" y="181044"/>
                  </a:lnTo>
                  <a:lnTo>
                    <a:pt x="0" y="178512"/>
                  </a:lnTo>
                  <a:lnTo>
                    <a:pt x="2532" y="173448"/>
                  </a:lnTo>
                  <a:lnTo>
                    <a:pt x="5064" y="173448"/>
                  </a:lnTo>
                  <a:lnTo>
                    <a:pt x="5064" y="170916"/>
                  </a:lnTo>
                  <a:lnTo>
                    <a:pt x="7596" y="170916"/>
                  </a:lnTo>
                  <a:lnTo>
                    <a:pt x="10128" y="170916"/>
                  </a:lnTo>
                  <a:lnTo>
                    <a:pt x="10128" y="168384"/>
                  </a:lnTo>
                  <a:lnTo>
                    <a:pt x="18991" y="165852"/>
                  </a:lnTo>
                  <a:lnTo>
                    <a:pt x="26587" y="163320"/>
                  </a:lnTo>
                  <a:lnTo>
                    <a:pt x="40514" y="151925"/>
                  </a:lnTo>
                  <a:lnTo>
                    <a:pt x="54440" y="140531"/>
                  </a:lnTo>
                  <a:lnTo>
                    <a:pt x="65834" y="134201"/>
                  </a:lnTo>
                  <a:lnTo>
                    <a:pt x="68367" y="134201"/>
                  </a:lnTo>
                  <a:lnTo>
                    <a:pt x="70898" y="134201"/>
                  </a:lnTo>
                  <a:lnTo>
                    <a:pt x="82293" y="129136"/>
                  </a:lnTo>
                  <a:lnTo>
                    <a:pt x="98751" y="124072"/>
                  </a:lnTo>
                  <a:lnTo>
                    <a:pt x="101283" y="124072"/>
                  </a:lnTo>
                  <a:lnTo>
                    <a:pt x="103816" y="121540"/>
                  </a:lnTo>
                  <a:lnTo>
                    <a:pt x="106348" y="119008"/>
                  </a:lnTo>
                  <a:lnTo>
                    <a:pt x="106348" y="116476"/>
                  </a:lnTo>
                  <a:lnTo>
                    <a:pt x="106348" y="113944"/>
                  </a:lnTo>
                  <a:lnTo>
                    <a:pt x="106348" y="111412"/>
                  </a:lnTo>
                  <a:lnTo>
                    <a:pt x="106348" y="100017"/>
                  </a:lnTo>
                  <a:lnTo>
                    <a:pt x="103816" y="97485"/>
                  </a:lnTo>
                  <a:lnTo>
                    <a:pt x="103816" y="94953"/>
                  </a:lnTo>
                  <a:lnTo>
                    <a:pt x="101283" y="92421"/>
                  </a:lnTo>
                  <a:lnTo>
                    <a:pt x="93688" y="86091"/>
                  </a:lnTo>
                  <a:lnTo>
                    <a:pt x="83559" y="79761"/>
                  </a:lnTo>
                  <a:lnTo>
                    <a:pt x="83559" y="77229"/>
                  </a:lnTo>
                  <a:lnTo>
                    <a:pt x="81027" y="74697"/>
                  </a:lnTo>
                  <a:lnTo>
                    <a:pt x="75963" y="68366"/>
                  </a:lnTo>
                  <a:lnTo>
                    <a:pt x="75963" y="65834"/>
                  </a:lnTo>
                  <a:lnTo>
                    <a:pt x="75963" y="63302"/>
                  </a:lnTo>
                  <a:lnTo>
                    <a:pt x="81027" y="56972"/>
                  </a:lnTo>
                  <a:lnTo>
                    <a:pt x="83559" y="56972"/>
                  </a:lnTo>
                  <a:lnTo>
                    <a:pt x="83559" y="54440"/>
                  </a:lnTo>
                  <a:lnTo>
                    <a:pt x="86091" y="54440"/>
                  </a:lnTo>
                  <a:lnTo>
                    <a:pt x="88623" y="54440"/>
                  </a:lnTo>
                  <a:lnTo>
                    <a:pt x="91155" y="54440"/>
                  </a:lnTo>
                  <a:lnTo>
                    <a:pt x="102549" y="56972"/>
                  </a:lnTo>
                  <a:lnTo>
                    <a:pt x="107614" y="59504"/>
                  </a:lnTo>
                  <a:lnTo>
                    <a:pt x="119008" y="62036"/>
                  </a:lnTo>
                  <a:lnTo>
                    <a:pt x="151925" y="68366"/>
                  </a:lnTo>
                  <a:lnTo>
                    <a:pt x="154457" y="68366"/>
                  </a:lnTo>
                  <a:lnTo>
                    <a:pt x="154457" y="70899"/>
                  </a:lnTo>
                  <a:lnTo>
                    <a:pt x="162053" y="73431"/>
                  </a:lnTo>
                  <a:lnTo>
                    <a:pt x="167118" y="75963"/>
                  </a:lnTo>
                  <a:lnTo>
                    <a:pt x="169650" y="78495"/>
                  </a:lnTo>
                  <a:lnTo>
                    <a:pt x="177246" y="83559"/>
                  </a:lnTo>
                  <a:lnTo>
                    <a:pt x="179778" y="86091"/>
                  </a:lnTo>
                  <a:lnTo>
                    <a:pt x="182311" y="88623"/>
                  </a:lnTo>
                  <a:lnTo>
                    <a:pt x="182311" y="91155"/>
                  </a:lnTo>
                  <a:lnTo>
                    <a:pt x="184842" y="91155"/>
                  </a:lnTo>
                  <a:lnTo>
                    <a:pt x="184842" y="93687"/>
                  </a:lnTo>
                  <a:lnTo>
                    <a:pt x="187374" y="93687"/>
                  </a:lnTo>
                  <a:lnTo>
                    <a:pt x="187374" y="96219"/>
                  </a:lnTo>
                  <a:lnTo>
                    <a:pt x="189907" y="96219"/>
                  </a:lnTo>
                  <a:lnTo>
                    <a:pt x="206365" y="98751"/>
                  </a:lnTo>
                  <a:lnTo>
                    <a:pt x="208897" y="98751"/>
                  </a:lnTo>
                  <a:lnTo>
                    <a:pt x="211429" y="98751"/>
                  </a:lnTo>
                  <a:lnTo>
                    <a:pt x="213962" y="96219"/>
                  </a:lnTo>
                  <a:lnTo>
                    <a:pt x="216493" y="96219"/>
                  </a:lnTo>
                  <a:lnTo>
                    <a:pt x="216493" y="93687"/>
                  </a:lnTo>
                  <a:lnTo>
                    <a:pt x="219025" y="93687"/>
                  </a:lnTo>
                  <a:lnTo>
                    <a:pt x="221558" y="93687"/>
                  </a:lnTo>
                  <a:lnTo>
                    <a:pt x="226622" y="91155"/>
                  </a:lnTo>
                  <a:lnTo>
                    <a:pt x="229154" y="91155"/>
                  </a:lnTo>
                  <a:lnTo>
                    <a:pt x="231686" y="91155"/>
                  </a:lnTo>
                  <a:lnTo>
                    <a:pt x="253209" y="93687"/>
                  </a:lnTo>
                  <a:lnTo>
                    <a:pt x="255741" y="93687"/>
                  </a:lnTo>
                  <a:lnTo>
                    <a:pt x="258273" y="93687"/>
                  </a:lnTo>
                  <a:lnTo>
                    <a:pt x="258273" y="96219"/>
                  </a:lnTo>
                  <a:lnTo>
                    <a:pt x="269667" y="96219"/>
                  </a:lnTo>
                  <a:lnTo>
                    <a:pt x="279795" y="98751"/>
                  </a:lnTo>
                  <a:lnTo>
                    <a:pt x="291190" y="101284"/>
                  </a:lnTo>
                  <a:lnTo>
                    <a:pt x="300053" y="101284"/>
                  </a:lnTo>
                  <a:lnTo>
                    <a:pt x="321575" y="98751"/>
                  </a:lnTo>
                  <a:lnTo>
                    <a:pt x="321575" y="101284"/>
                  </a:lnTo>
                  <a:lnTo>
                    <a:pt x="324107" y="101284"/>
                  </a:lnTo>
                  <a:lnTo>
                    <a:pt x="324107" y="98751"/>
                  </a:lnTo>
                  <a:lnTo>
                    <a:pt x="326639" y="98751"/>
                  </a:lnTo>
                  <a:lnTo>
                    <a:pt x="329171" y="98751"/>
                  </a:lnTo>
                  <a:lnTo>
                    <a:pt x="329171" y="96219"/>
                  </a:lnTo>
                  <a:lnTo>
                    <a:pt x="331704" y="96219"/>
                  </a:lnTo>
                  <a:lnTo>
                    <a:pt x="331704" y="93687"/>
                  </a:lnTo>
                  <a:lnTo>
                    <a:pt x="343098" y="84825"/>
                  </a:lnTo>
                  <a:lnTo>
                    <a:pt x="350694" y="87357"/>
                  </a:lnTo>
                  <a:lnTo>
                    <a:pt x="378547" y="89889"/>
                  </a:lnTo>
                  <a:lnTo>
                    <a:pt x="381079" y="89889"/>
                  </a:lnTo>
                  <a:lnTo>
                    <a:pt x="383611" y="89889"/>
                  </a:lnTo>
                  <a:lnTo>
                    <a:pt x="386143" y="89889"/>
                  </a:lnTo>
                  <a:lnTo>
                    <a:pt x="386143" y="88623"/>
                  </a:lnTo>
                  <a:lnTo>
                    <a:pt x="388676" y="88623"/>
                  </a:lnTo>
                  <a:lnTo>
                    <a:pt x="388676" y="86091"/>
                  </a:lnTo>
                  <a:lnTo>
                    <a:pt x="391208" y="86091"/>
                  </a:lnTo>
                  <a:lnTo>
                    <a:pt x="391208" y="83559"/>
                  </a:lnTo>
                  <a:lnTo>
                    <a:pt x="393739" y="83559"/>
                  </a:lnTo>
                  <a:lnTo>
                    <a:pt x="396272" y="83559"/>
                  </a:lnTo>
                  <a:lnTo>
                    <a:pt x="410198" y="81027"/>
                  </a:lnTo>
                  <a:lnTo>
                    <a:pt x="412730" y="78495"/>
                  </a:lnTo>
                  <a:lnTo>
                    <a:pt x="415262" y="78495"/>
                  </a:lnTo>
                  <a:lnTo>
                    <a:pt x="417794" y="81027"/>
                  </a:lnTo>
                  <a:lnTo>
                    <a:pt x="422859" y="81027"/>
                  </a:lnTo>
                  <a:lnTo>
                    <a:pt x="425390" y="81027"/>
                  </a:lnTo>
                  <a:lnTo>
                    <a:pt x="427923" y="78495"/>
                  </a:lnTo>
                  <a:lnTo>
                    <a:pt x="430455" y="78495"/>
                  </a:lnTo>
                  <a:lnTo>
                    <a:pt x="430455" y="75963"/>
                  </a:lnTo>
                  <a:lnTo>
                    <a:pt x="432987" y="73431"/>
                  </a:lnTo>
                  <a:lnTo>
                    <a:pt x="430455" y="73431"/>
                  </a:lnTo>
                  <a:lnTo>
                    <a:pt x="430455" y="70899"/>
                  </a:lnTo>
                  <a:lnTo>
                    <a:pt x="427923" y="68366"/>
                  </a:lnTo>
                  <a:lnTo>
                    <a:pt x="425390" y="65834"/>
                  </a:lnTo>
                  <a:lnTo>
                    <a:pt x="425390" y="63302"/>
                  </a:lnTo>
                  <a:lnTo>
                    <a:pt x="432987" y="44312"/>
                  </a:lnTo>
                  <a:lnTo>
                    <a:pt x="446913" y="24055"/>
                  </a:lnTo>
                  <a:lnTo>
                    <a:pt x="446913" y="21523"/>
                  </a:lnTo>
                  <a:lnTo>
                    <a:pt x="449445" y="21523"/>
                  </a:lnTo>
                  <a:lnTo>
                    <a:pt x="449445" y="18991"/>
                  </a:lnTo>
                  <a:lnTo>
                    <a:pt x="451978" y="18991"/>
                  </a:lnTo>
                  <a:lnTo>
                    <a:pt x="454510" y="18991"/>
                  </a:lnTo>
                  <a:lnTo>
                    <a:pt x="465904" y="16459"/>
                  </a:lnTo>
                  <a:lnTo>
                    <a:pt x="468436" y="16459"/>
                  </a:lnTo>
                  <a:lnTo>
                    <a:pt x="470968" y="16459"/>
                  </a:lnTo>
                  <a:lnTo>
                    <a:pt x="473501" y="16459"/>
                  </a:lnTo>
                  <a:lnTo>
                    <a:pt x="476032" y="16459"/>
                  </a:lnTo>
                  <a:lnTo>
                    <a:pt x="478564" y="16459"/>
                  </a:lnTo>
                  <a:lnTo>
                    <a:pt x="481097" y="16459"/>
                  </a:lnTo>
                  <a:lnTo>
                    <a:pt x="483629" y="16459"/>
                  </a:lnTo>
                  <a:lnTo>
                    <a:pt x="491225" y="13927"/>
                  </a:lnTo>
                  <a:lnTo>
                    <a:pt x="493757" y="13927"/>
                  </a:lnTo>
                  <a:lnTo>
                    <a:pt x="515280" y="5064"/>
                  </a:lnTo>
                  <a:lnTo>
                    <a:pt x="517812" y="5064"/>
                  </a:lnTo>
                  <a:lnTo>
                    <a:pt x="522876" y="2532"/>
                  </a:lnTo>
                  <a:lnTo>
                    <a:pt x="525408" y="0"/>
                  </a:lnTo>
                  <a:lnTo>
                    <a:pt x="527940" y="0"/>
                  </a:lnTo>
                  <a:lnTo>
                    <a:pt x="527940" y="0"/>
                  </a:lnTo>
                  <a:lnTo>
                    <a:pt x="530473" y="0"/>
                  </a:lnTo>
                  <a:lnTo>
                    <a:pt x="533004" y="0"/>
                  </a:lnTo>
                  <a:lnTo>
                    <a:pt x="538069" y="0"/>
                  </a:lnTo>
                  <a:lnTo>
                    <a:pt x="540601" y="0"/>
                  </a:lnTo>
                  <a:lnTo>
                    <a:pt x="543133" y="0"/>
                  </a:lnTo>
                  <a:lnTo>
                    <a:pt x="545665" y="0"/>
                  </a:lnTo>
                  <a:lnTo>
                    <a:pt x="548197" y="0"/>
                  </a:lnTo>
                  <a:lnTo>
                    <a:pt x="548197" y="2532"/>
                  </a:lnTo>
                  <a:lnTo>
                    <a:pt x="559591" y="12660"/>
                  </a:lnTo>
                  <a:close/>
                </a:path>
              </a:pathLst>
            </a:custGeom>
            <a:solidFill>
              <a:srgbClr val="DF3D3D"/>
            </a:solidFill>
            <a:ln w="12660" cap="flat">
              <a:noFill/>
              <a:prstDash val="solid"/>
              <a:miter/>
            </a:ln>
          </p:spPr>
          <p:txBody>
            <a:bodyPr rtlCol="0" anchor="ctr"/>
            <a:lstStyle/>
            <a:p>
              <a:endParaRPr lang="en-US"/>
            </a:p>
          </p:txBody>
        </p:sp>
      </p:grpSp>
      <p:sp>
        <p:nvSpPr>
          <p:cNvPr id="100" name="Freeform: Shape 99">
            <a:extLst>
              <a:ext uri="{FF2B5EF4-FFF2-40B4-BE49-F238E27FC236}">
                <a16:creationId xmlns:a16="http://schemas.microsoft.com/office/drawing/2014/main" id="{4654BA2F-4A23-422D-8410-0AE44BE02475}"/>
              </a:ext>
            </a:extLst>
          </p:cNvPr>
          <p:cNvSpPr/>
          <p:nvPr userDrawn="1"/>
        </p:nvSpPr>
        <p:spPr>
          <a:xfrm>
            <a:off x="-17585" y="1847622"/>
            <a:ext cx="12227560" cy="153333"/>
          </a:xfrm>
          <a:custGeom>
            <a:avLst/>
            <a:gdLst>
              <a:gd name="connsiteX0" fmla="*/ 0 w 12189467"/>
              <a:gd name="connsiteY0" fmla="*/ 0 h 677333"/>
              <a:gd name="connsiteX1" fmla="*/ 12189468 w 12189467"/>
              <a:gd name="connsiteY1" fmla="*/ 0 h 677333"/>
              <a:gd name="connsiteX2" fmla="*/ 12189468 w 12189467"/>
              <a:gd name="connsiteY2" fmla="*/ 677333 h 677333"/>
              <a:gd name="connsiteX3" fmla="*/ 0 w 12189467"/>
              <a:gd name="connsiteY3" fmla="*/ 677333 h 677333"/>
            </a:gdLst>
            <a:ahLst/>
            <a:cxnLst>
              <a:cxn ang="0">
                <a:pos x="connsiteX0" y="connsiteY0"/>
              </a:cxn>
              <a:cxn ang="0">
                <a:pos x="connsiteX1" y="connsiteY1"/>
              </a:cxn>
              <a:cxn ang="0">
                <a:pos x="connsiteX2" y="connsiteY2"/>
              </a:cxn>
              <a:cxn ang="0">
                <a:pos x="connsiteX3" y="connsiteY3"/>
              </a:cxn>
            </a:cxnLst>
            <a:rect l="l" t="t" r="r" b="b"/>
            <a:pathLst>
              <a:path w="12189467" h="677333">
                <a:moveTo>
                  <a:pt x="0" y="0"/>
                </a:moveTo>
                <a:lnTo>
                  <a:pt x="12189468" y="0"/>
                </a:lnTo>
                <a:lnTo>
                  <a:pt x="12189468" y="677333"/>
                </a:lnTo>
                <a:lnTo>
                  <a:pt x="0" y="677333"/>
                </a:lnTo>
                <a:close/>
              </a:path>
            </a:pathLst>
          </a:custGeom>
          <a:gradFill>
            <a:gsLst>
              <a:gs pos="0">
                <a:srgbClr val="D1D3D4"/>
              </a:gs>
              <a:gs pos="100000">
                <a:srgbClr val="F1F1F1">
                  <a:alpha val="0"/>
                </a:srgbClr>
              </a:gs>
            </a:gsLst>
            <a:lin ang="5400000" scaled="1"/>
          </a:gradFill>
          <a:ln w="1266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E13E3E"/>
              </a:solidFill>
              <a:effectLst/>
              <a:uLnTx/>
              <a:uFillTx/>
            </a:endParaRPr>
          </a:p>
        </p:txBody>
      </p:sp>
      <p:sp>
        <p:nvSpPr>
          <p:cNvPr id="262" name="Freeform: Shape 261">
            <a:extLst>
              <a:ext uri="{FF2B5EF4-FFF2-40B4-BE49-F238E27FC236}">
                <a16:creationId xmlns:a16="http://schemas.microsoft.com/office/drawing/2014/main" id="{A63D7F0E-BDAB-49FB-8711-BF97FB4DF612}"/>
              </a:ext>
            </a:extLst>
          </p:cNvPr>
          <p:cNvSpPr/>
          <p:nvPr/>
        </p:nvSpPr>
        <p:spPr>
          <a:xfrm>
            <a:off x="3725105" y="1559332"/>
            <a:ext cx="165099" cy="165099"/>
          </a:xfrm>
          <a:custGeom>
            <a:avLst/>
            <a:gdLst>
              <a:gd name="connsiteX0" fmla="*/ 82293 w 164585"/>
              <a:gd name="connsiteY0" fmla="*/ 164586 h 164585"/>
              <a:gd name="connsiteX1" fmla="*/ 82293 w 164585"/>
              <a:gd name="connsiteY1" fmla="*/ 164586 h 164585"/>
              <a:gd name="connsiteX2" fmla="*/ 0 w 164585"/>
              <a:gd name="connsiteY2" fmla="*/ 82293 h 164585"/>
              <a:gd name="connsiteX3" fmla="*/ 82293 w 164585"/>
              <a:gd name="connsiteY3" fmla="*/ 0 h 164585"/>
              <a:gd name="connsiteX4" fmla="*/ 164586 w 164585"/>
              <a:gd name="connsiteY4" fmla="*/ 82293 h 164585"/>
              <a:gd name="connsiteX5" fmla="*/ 82293 w 164585"/>
              <a:gd name="connsiteY5" fmla="*/ 164586 h 16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85" h="164585">
                <a:moveTo>
                  <a:pt x="82293" y="164586"/>
                </a:moveTo>
                <a:lnTo>
                  <a:pt x="82293" y="164586"/>
                </a:lnTo>
                <a:cubicBezTo>
                  <a:pt x="36715" y="164586"/>
                  <a:pt x="0" y="127870"/>
                  <a:pt x="0" y="82293"/>
                </a:cubicBezTo>
                <a:cubicBezTo>
                  <a:pt x="0" y="36715"/>
                  <a:pt x="36715" y="0"/>
                  <a:pt x="82293" y="0"/>
                </a:cubicBezTo>
                <a:cubicBezTo>
                  <a:pt x="127870" y="0"/>
                  <a:pt x="164586" y="36715"/>
                  <a:pt x="164586" y="82293"/>
                </a:cubicBezTo>
                <a:cubicBezTo>
                  <a:pt x="164586" y="127870"/>
                  <a:pt x="127870" y="164586"/>
                  <a:pt x="82293" y="164586"/>
                </a:cubicBezTo>
              </a:path>
            </a:pathLst>
          </a:custGeom>
          <a:solidFill>
            <a:srgbClr val="65C8D0"/>
          </a:solidFill>
          <a:ln w="12660"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11D71267-A1B7-48A1-A4BB-5E7CC0689989}"/>
              </a:ext>
            </a:extLst>
          </p:cNvPr>
          <p:cNvSpPr/>
          <p:nvPr/>
        </p:nvSpPr>
        <p:spPr>
          <a:xfrm>
            <a:off x="611064" y="1559332"/>
            <a:ext cx="165099" cy="165099"/>
          </a:xfrm>
          <a:custGeom>
            <a:avLst/>
            <a:gdLst>
              <a:gd name="connsiteX0" fmla="*/ 82293 w 164585"/>
              <a:gd name="connsiteY0" fmla="*/ 164586 h 164585"/>
              <a:gd name="connsiteX1" fmla="*/ 82293 w 164585"/>
              <a:gd name="connsiteY1" fmla="*/ 164586 h 164585"/>
              <a:gd name="connsiteX2" fmla="*/ 0 w 164585"/>
              <a:gd name="connsiteY2" fmla="*/ 82293 h 164585"/>
              <a:gd name="connsiteX3" fmla="*/ 82293 w 164585"/>
              <a:gd name="connsiteY3" fmla="*/ 0 h 164585"/>
              <a:gd name="connsiteX4" fmla="*/ 164586 w 164585"/>
              <a:gd name="connsiteY4" fmla="*/ 82293 h 164585"/>
              <a:gd name="connsiteX5" fmla="*/ 82293 w 164585"/>
              <a:gd name="connsiteY5" fmla="*/ 164586 h 16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85" h="164585">
                <a:moveTo>
                  <a:pt x="82293" y="164586"/>
                </a:moveTo>
                <a:lnTo>
                  <a:pt x="82293" y="164586"/>
                </a:lnTo>
                <a:cubicBezTo>
                  <a:pt x="36715" y="164586"/>
                  <a:pt x="0" y="127870"/>
                  <a:pt x="0" y="82293"/>
                </a:cubicBezTo>
                <a:cubicBezTo>
                  <a:pt x="0" y="36715"/>
                  <a:pt x="36715" y="0"/>
                  <a:pt x="82293" y="0"/>
                </a:cubicBezTo>
                <a:cubicBezTo>
                  <a:pt x="127870" y="0"/>
                  <a:pt x="164586" y="36715"/>
                  <a:pt x="164586" y="82293"/>
                </a:cubicBezTo>
                <a:cubicBezTo>
                  <a:pt x="164586" y="127870"/>
                  <a:pt x="127870" y="164586"/>
                  <a:pt x="82293" y="164586"/>
                </a:cubicBezTo>
              </a:path>
            </a:pathLst>
          </a:custGeom>
          <a:solidFill>
            <a:srgbClr val="DF3D3D"/>
          </a:solidFill>
          <a:ln w="12660"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58C2913A-F17B-47D1-A796-CE52226C8618}"/>
              </a:ext>
            </a:extLst>
          </p:cNvPr>
          <p:cNvSpPr/>
          <p:nvPr/>
        </p:nvSpPr>
        <p:spPr>
          <a:xfrm>
            <a:off x="6689285" y="1559332"/>
            <a:ext cx="165099" cy="165099"/>
          </a:xfrm>
          <a:custGeom>
            <a:avLst/>
            <a:gdLst>
              <a:gd name="connsiteX0" fmla="*/ 82293 w 164585"/>
              <a:gd name="connsiteY0" fmla="*/ 164586 h 164585"/>
              <a:gd name="connsiteX1" fmla="*/ 82293 w 164585"/>
              <a:gd name="connsiteY1" fmla="*/ 164586 h 164585"/>
              <a:gd name="connsiteX2" fmla="*/ 0 w 164585"/>
              <a:gd name="connsiteY2" fmla="*/ 82293 h 164585"/>
              <a:gd name="connsiteX3" fmla="*/ 82293 w 164585"/>
              <a:gd name="connsiteY3" fmla="*/ 0 h 164585"/>
              <a:gd name="connsiteX4" fmla="*/ 164586 w 164585"/>
              <a:gd name="connsiteY4" fmla="*/ 82293 h 164585"/>
              <a:gd name="connsiteX5" fmla="*/ 82293 w 164585"/>
              <a:gd name="connsiteY5" fmla="*/ 164586 h 16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85" h="164585">
                <a:moveTo>
                  <a:pt x="82293" y="164586"/>
                </a:moveTo>
                <a:lnTo>
                  <a:pt x="82293" y="164586"/>
                </a:lnTo>
                <a:cubicBezTo>
                  <a:pt x="36716" y="164586"/>
                  <a:pt x="0" y="127870"/>
                  <a:pt x="0" y="82293"/>
                </a:cubicBezTo>
                <a:cubicBezTo>
                  <a:pt x="0" y="36715"/>
                  <a:pt x="36716" y="0"/>
                  <a:pt x="82293" y="0"/>
                </a:cubicBezTo>
                <a:cubicBezTo>
                  <a:pt x="127871" y="0"/>
                  <a:pt x="164586" y="36715"/>
                  <a:pt x="164586" y="82293"/>
                </a:cubicBezTo>
                <a:cubicBezTo>
                  <a:pt x="164586" y="127870"/>
                  <a:pt x="127871" y="164586"/>
                  <a:pt x="82293" y="164586"/>
                </a:cubicBezTo>
              </a:path>
            </a:pathLst>
          </a:custGeom>
          <a:solidFill>
            <a:srgbClr val="F9A01B"/>
          </a:solidFill>
          <a:ln w="12660"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185840CA-AB5C-40B8-85ED-086C8719A5B0}"/>
              </a:ext>
            </a:extLst>
          </p:cNvPr>
          <p:cNvSpPr/>
          <p:nvPr/>
        </p:nvSpPr>
        <p:spPr>
          <a:xfrm>
            <a:off x="9803325" y="1559332"/>
            <a:ext cx="165099" cy="165099"/>
          </a:xfrm>
          <a:custGeom>
            <a:avLst/>
            <a:gdLst>
              <a:gd name="connsiteX0" fmla="*/ 82293 w 164585"/>
              <a:gd name="connsiteY0" fmla="*/ 164586 h 164585"/>
              <a:gd name="connsiteX1" fmla="*/ 82293 w 164585"/>
              <a:gd name="connsiteY1" fmla="*/ 164586 h 164585"/>
              <a:gd name="connsiteX2" fmla="*/ 0 w 164585"/>
              <a:gd name="connsiteY2" fmla="*/ 82293 h 164585"/>
              <a:gd name="connsiteX3" fmla="*/ 82293 w 164585"/>
              <a:gd name="connsiteY3" fmla="*/ 0 h 164585"/>
              <a:gd name="connsiteX4" fmla="*/ 164586 w 164585"/>
              <a:gd name="connsiteY4" fmla="*/ 82293 h 164585"/>
              <a:gd name="connsiteX5" fmla="*/ 82293 w 164585"/>
              <a:gd name="connsiteY5" fmla="*/ 164586 h 16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85" h="164585">
                <a:moveTo>
                  <a:pt x="82293" y="164586"/>
                </a:moveTo>
                <a:lnTo>
                  <a:pt x="82293" y="164586"/>
                </a:lnTo>
                <a:cubicBezTo>
                  <a:pt x="36716" y="164586"/>
                  <a:pt x="0" y="127870"/>
                  <a:pt x="0" y="82293"/>
                </a:cubicBezTo>
                <a:cubicBezTo>
                  <a:pt x="0" y="36715"/>
                  <a:pt x="36716" y="0"/>
                  <a:pt x="82293" y="0"/>
                </a:cubicBezTo>
                <a:cubicBezTo>
                  <a:pt x="127871" y="0"/>
                  <a:pt x="164586" y="36715"/>
                  <a:pt x="164586" y="82293"/>
                </a:cubicBezTo>
                <a:cubicBezTo>
                  <a:pt x="164586" y="127870"/>
                  <a:pt x="127871" y="164586"/>
                  <a:pt x="82293" y="164586"/>
                </a:cubicBezTo>
              </a:path>
            </a:pathLst>
          </a:custGeom>
          <a:solidFill>
            <a:srgbClr val="2A5CAA"/>
          </a:solidFill>
          <a:ln w="12660" cap="flat">
            <a:noFill/>
            <a:prstDash val="solid"/>
            <a:miter/>
          </a:ln>
        </p:spPr>
        <p:txBody>
          <a:bodyPr rtlCol="0" anchor="ctr"/>
          <a:lstStyle/>
          <a:p>
            <a:endParaRPr lang="en-US"/>
          </a:p>
        </p:txBody>
      </p:sp>
      <p:sp>
        <p:nvSpPr>
          <p:cNvPr id="284" name="Text Placeholder 2">
            <a:extLst>
              <a:ext uri="{FF2B5EF4-FFF2-40B4-BE49-F238E27FC236}">
                <a16:creationId xmlns:a16="http://schemas.microsoft.com/office/drawing/2014/main" id="{98B3079A-5195-406F-A402-2B1A520648B2}"/>
              </a:ext>
            </a:extLst>
          </p:cNvPr>
          <p:cNvSpPr>
            <a:spLocks noGrp="1"/>
          </p:cNvSpPr>
          <p:nvPr>
            <p:ph type="body" idx="14" hasCustomPrompt="1"/>
          </p:nvPr>
        </p:nvSpPr>
        <p:spPr>
          <a:xfrm>
            <a:off x="774316" y="1515496"/>
            <a:ext cx="2175062" cy="250569"/>
          </a:xfrm>
        </p:spPr>
        <p:txBody>
          <a:bodyPr/>
          <a:lstStyle>
            <a:lvl1pPr marL="0" indent="0">
              <a:buNone/>
              <a:defRPr sz="115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Current CEPF investment</a:t>
            </a:r>
          </a:p>
        </p:txBody>
      </p:sp>
      <p:sp>
        <p:nvSpPr>
          <p:cNvPr id="285" name="Text Placeholder 2">
            <a:extLst>
              <a:ext uri="{FF2B5EF4-FFF2-40B4-BE49-F238E27FC236}">
                <a16:creationId xmlns:a16="http://schemas.microsoft.com/office/drawing/2014/main" id="{563AAB5C-9823-4EDD-91DF-BF430CA8FCE1}"/>
              </a:ext>
            </a:extLst>
          </p:cNvPr>
          <p:cNvSpPr>
            <a:spLocks noGrp="1"/>
          </p:cNvSpPr>
          <p:nvPr>
            <p:ph type="body" idx="15" hasCustomPrompt="1"/>
          </p:nvPr>
        </p:nvSpPr>
        <p:spPr>
          <a:xfrm>
            <a:off x="3885930" y="1515496"/>
            <a:ext cx="2175062" cy="250569"/>
          </a:xfrm>
        </p:spPr>
        <p:txBody>
          <a:bodyPr/>
          <a:lstStyle>
            <a:lvl1pPr marL="0" indent="0">
              <a:buNone/>
              <a:defRPr sz="115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Past CEPF investment</a:t>
            </a:r>
          </a:p>
        </p:txBody>
      </p:sp>
      <p:sp>
        <p:nvSpPr>
          <p:cNvPr id="286" name="Text Placeholder 2">
            <a:extLst>
              <a:ext uri="{FF2B5EF4-FFF2-40B4-BE49-F238E27FC236}">
                <a16:creationId xmlns:a16="http://schemas.microsoft.com/office/drawing/2014/main" id="{6E9C2161-7A33-45CC-A85E-2B4DE9A36C5A}"/>
              </a:ext>
            </a:extLst>
          </p:cNvPr>
          <p:cNvSpPr>
            <a:spLocks noGrp="1"/>
          </p:cNvSpPr>
          <p:nvPr>
            <p:ph type="body" idx="16" hasCustomPrompt="1"/>
          </p:nvPr>
        </p:nvSpPr>
        <p:spPr>
          <a:xfrm>
            <a:off x="6860313" y="1515496"/>
            <a:ext cx="2436042" cy="261870"/>
          </a:xfrm>
        </p:spPr>
        <p:txBody>
          <a:bodyPr/>
          <a:lstStyle>
            <a:lvl1pPr marL="0" indent="0">
              <a:buNone/>
              <a:defRPr sz="115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Eligible for CEPF investment</a:t>
            </a:r>
          </a:p>
        </p:txBody>
      </p:sp>
      <p:sp>
        <p:nvSpPr>
          <p:cNvPr id="287" name="Text Placeholder 2">
            <a:extLst>
              <a:ext uri="{FF2B5EF4-FFF2-40B4-BE49-F238E27FC236}">
                <a16:creationId xmlns:a16="http://schemas.microsoft.com/office/drawing/2014/main" id="{08039AF6-449B-4836-81FE-EBA7A93F3762}"/>
              </a:ext>
            </a:extLst>
          </p:cNvPr>
          <p:cNvSpPr>
            <a:spLocks noGrp="1"/>
          </p:cNvSpPr>
          <p:nvPr>
            <p:ph type="body" idx="17" hasCustomPrompt="1"/>
          </p:nvPr>
        </p:nvSpPr>
        <p:spPr>
          <a:xfrm>
            <a:off x="9962275" y="1515496"/>
            <a:ext cx="2175062" cy="250569"/>
          </a:xfrm>
        </p:spPr>
        <p:txBody>
          <a:bodyPr/>
          <a:lstStyle>
            <a:lvl1pPr marL="0" indent="0">
              <a:buNone/>
              <a:defRPr sz="115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Other hotspots</a:t>
            </a:r>
          </a:p>
        </p:txBody>
      </p:sp>
      <p:grpSp>
        <p:nvGrpSpPr>
          <p:cNvPr id="266" name="Graphic 186">
            <a:extLst>
              <a:ext uri="{FF2B5EF4-FFF2-40B4-BE49-F238E27FC236}">
                <a16:creationId xmlns:a16="http://schemas.microsoft.com/office/drawing/2014/main" id="{50A65071-C3D5-4361-82F7-2AC460B4B375}"/>
              </a:ext>
            </a:extLst>
          </p:cNvPr>
          <p:cNvGrpSpPr/>
          <p:nvPr/>
        </p:nvGrpSpPr>
        <p:grpSpPr>
          <a:xfrm>
            <a:off x="-13775" y="1456463"/>
            <a:ext cx="12222480" cy="388620"/>
            <a:chOff x="3798" y="1451993"/>
            <a:chExt cx="12184403" cy="387409"/>
          </a:xfrm>
        </p:grpSpPr>
        <p:sp>
          <p:nvSpPr>
            <p:cNvPr id="267" name="Freeform: Shape 266">
              <a:extLst>
                <a:ext uri="{FF2B5EF4-FFF2-40B4-BE49-F238E27FC236}">
                  <a16:creationId xmlns:a16="http://schemas.microsoft.com/office/drawing/2014/main" id="{D7A1CEBF-DE34-426A-90BC-3FC452C76CE1}"/>
                </a:ext>
              </a:extLst>
            </p:cNvPr>
            <p:cNvSpPr/>
            <p:nvPr/>
          </p:nvSpPr>
          <p:spPr>
            <a:xfrm>
              <a:off x="3171439" y="1460855"/>
              <a:ext cx="12660" cy="378547"/>
            </a:xfrm>
            <a:custGeom>
              <a:avLst/>
              <a:gdLst>
                <a:gd name="connsiteX0" fmla="*/ 0 w 12660"/>
                <a:gd name="connsiteY0" fmla="*/ 0 h 378547"/>
                <a:gd name="connsiteX1" fmla="*/ 0 w 12660"/>
                <a:gd name="connsiteY1" fmla="*/ 378547 h 378547"/>
              </a:gdLst>
              <a:ahLst/>
              <a:cxnLst>
                <a:cxn ang="0">
                  <a:pos x="connsiteX0" y="connsiteY0"/>
                </a:cxn>
                <a:cxn ang="0">
                  <a:pos x="connsiteX1" y="connsiteY1"/>
                </a:cxn>
              </a:cxnLst>
              <a:rect l="l" t="t" r="r" b="b"/>
              <a:pathLst>
                <a:path w="12660" h="378547">
                  <a:moveTo>
                    <a:pt x="0" y="0"/>
                  </a:moveTo>
                  <a:lnTo>
                    <a:pt x="0" y="378547"/>
                  </a:lnTo>
                </a:path>
              </a:pathLst>
            </a:custGeom>
            <a:ln w="12217" cap="flat">
              <a:solidFill>
                <a:srgbClr val="D1D3D4"/>
              </a:solid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8A95A315-7E04-4828-BF9A-CB5E8B97F8E6}"/>
                </a:ext>
              </a:extLst>
            </p:cNvPr>
            <p:cNvSpPr/>
            <p:nvPr/>
          </p:nvSpPr>
          <p:spPr>
            <a:xfrm>
              <a:off x="6207411" y="1460855"/>
              <a:ext cx="12660" cy="378547"/>
            </a:xfrm>
            <a:custGeom>
              <a:avLst/>
              <a:gdLst>
                <a:gd name="connsiteX0" fmla="*/ 0 w 12660"/>
                <a:gd name="connsiteY0" fmla="*/ 0 h 378547"/>
                <a:gd name="connsiteX1" fmla="*/ 0 w 12660"/>
                <a:gd name="connsiteY1" fmla="*/ 378547 h 378547"/>
              </a:gdLst>
              <a:ahLst/>
              <a:cxnLst>
                <a:cxn ang="0">
                  <a:pos x="connsiteX0" y="connsiteY0"/>
                </a:cxn>
                <a:cxn ang="0">
                  <a:pos x="connsiteX1" y="connsiteY1"/>
                </a:cxn>
              </a:cxnLst>
              <a:rect l="l" t="t" r="r" b="b"/>
              <a:pathLst>
                <a:path w="12660" h="378547">
                  <a:moveTo>
                    <a:pt x="0" y="0"/>
                  </a:moveTo>
                  <a:lnTo>
                    <a:pt x="0" y="378547"/>
                  </a:lnTo>
                </a:path>
              </a:pathLst>
            </a:custGeom>
            <a:ln w="12217" cap="flat">
              <a:solidFill>
                <a:srgbClr val="D1D3D4"/>
              </a:solid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9572C395-FFC6-401F-AB5F-E0D8086068C8}"/>
                </a:ext>
              </a:extLst>
            </p:cNvPr>
            <p:cNvSpPr/>
            <p:nvPr/>
          </p:nvSpPr>
          <p:spPr>
            <a:xfrm>
              <a:off x="9243384" y="1460855"/>
              <a:ext cx="12660" cy="378547"/>
            </a:xfrm>
            <a:custGeom>
              <a:avLst/>
              <a:gdLst>
                <a:gd name="connsiteX0" fmla="*/ 0 w 12660"/>
                <a:gd name="connsiteY0" fmla="*/ 0 h 378547"/>
                <a:gd name="connsiteX1" fmla="*/ 0 w 12660"/>
                <a:gd name="connsiteY1" fmla="*/ 378547 h 378547"/>
              </a:gdLst>
              <a:ahLst/>
              <a:cxnLst>
                <a:cxn ang="0">
                  <a:pos x="connsiteX0" y="connsiteY0"/>
                </a:cxn>
                <a:cxn ang="0">
                  <a:pos x="connsiteX1" y="connsiteY1"/>
                </a:cxn>
              </a:cxnLst>
              <a:rect l="l" t="t" r="r" b="b"/>
              <a:pathLst>
                <a:path w="12660" h="378547">
                  <a:moveTo>
                    <a:pt x="0" y="0"/>
                  </a:moveTo>
                  <a:lnTo>
                    <a:pt x="0" y="378547"/>
                  </a:lnTo>
                </a:path>
              </a:pathLst>
            </a:custGeom>
            <a:ln w="12217" cap="flat">
              <a:solidFill>
                <a:srgbClr val="D1D3D4"/>
              </a:solid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64A068C9-4A24-4275-B1E9-B95B8EA82069}"/>
                </a:ext>
              </a:extLst>
            </p:cNvPr>
            <p:cNvSpPr/>
            <p:nvPr/>
          </p:nvSpPr>
          <p:spPr>
            <a:xfrm>
              <a:off x="3798" y="1451993"/>
              <a:ext cx="12184403" cy="12660"/>
            </a:xfrm>
            <a:custGeom>
              <a:avLst/>
              <a:gdLst>
                <a:gd name="connsiteX0" fmla="*/ 0 w 12184403"/>
                <a:gd name="connsiteY0" fmla="*/ 0 h 12660"/>
                <a:gd name="connsiteX1" fmla="*/ 12184404 w 12184403"/>
                <a:gd name="connsiteY1" fmla="*/ 0 h 12660"/>
              </a:gdLst>
              <a:ahLst/>
              <a:cxnLst>
                <a:cxn ang="0">
                  <a:pos x="connsiteX0" y="connsiteY0"/>
                </a:cxn>
                <a:cxn ang="0">
                  <a:pos x="connsiteX1" y="connsiteY1"/>
                </a:cxn>
              </a:cxnLst>
              <a:rect l="l" t="t" r="r" b="b"/>
              <a:pathLst>
                <a:path w="12184403" h="12660">
                  <a:moveTo>
                    <a:pt x="0" y="0"/>
                  </a:moveTo>
                  <a:lnTo>
                    <a:pt x="12184404" y="0"/>
                  </a:lnTo>
                </a:path>
              </a:pathLst>
            </a:custGeom>
            <a:ln w="16610" cap="flat">
              <a:solidFill>
                <a:srgbClr val="D1D3D4"/>
              </a:solidFill>
              <a:prstDash val="solid"/>
              <a:miter/>
            </a:ln>
          </p:spPr>
          <p:txBody>
            <a:bodyPr rtlCol="0" anchor="ctr"/>
            <a:lstStyle/>
            <a:p>
              <a:endParaRPr lang="en-US"/>
            </a:p>
          </p:txBody>
        </p:sp>
      </p:grpSp>
    </p:spTree>
    <p:extLst>
      <p:ext uri="{BB962C8B-B14F-4D97-AF65-F5344CB8AC3E}">
        <p14:creationId xmlns:p14="http://schemas.microsoft.com/office/powerpoint/2010/main" val="1552501745"/>
      </p:ext>
    </p:extLst>
  </p:cSld>
  <p:clrMapOvr>
    <a:masterClrMapping/>
  </p:clrMapOvr>
  <p:extLst>
    <p:ext uri="{DCECCB84-F9BA-43D5-87BE-67443E8EF086}">
      <p15:sldGuideLst xmlns:p15="http://schemas.microsoft.com/office/powerpoint/2012/main">
        <p15:guide id="1" orient="horz" pos="264" userDrawn="1">
          <p15:clr>
            <a:srgbClr val="FBAE40"/>
          </p15:clr>
        </p15:guide>
        <p15:guide id="2" pos="384"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Vertical Hotspo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C3F56B64-E717-4ABA-BE1E-E26B2B0ACCBC}"/>
              </a:ext>
            </a:extLst>
          </p:cNvPr>
          <p:cNvSpPr>
            <a:spLocks noGrp="1"/>
          </p:cNvSpPr>
          <p:nvPr>
            <p:ph type="pic" sz="quarter" idx="10"/>
          </p:nvPr>
        </p:nvSpPr>
        <p:spPr>
          <a:xfrm>
            <a:off x="6096000" y="-1"/>
            <a:ext cx="6096000" cy="6460483"/>
          </a:xfrm>
          <a: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txBody>
          <a:bodyPr/>
          <a:lstStyle/>
          <a:p>
            <a:endParaRPr lang="en-US"/>
          </a:p>
        </p:txBody>
      </p:sp>
      <p:grpSp>
        <p:nvGrpSpPr>
          <p:cNvPr id="10" name="Group 9">
            <a:extLst>
              <a:ext uri="{FF2B5EF4-FFF2-40B4-BE49-F238E27FC236}">
                <a16:creationId xmlns:a16="http://schemas.microsoft.com/office/drawing/2014/main" id="{C5304BE8-196F-614F-9D9E-0C7CDC006850}"/>
              </a:ext>
            </a:extLst>
          </p:cNvPr>
          <p:cNvGrpSpPr/>
          <p:nvPr userDrawn="1"/>
        </p:nvGrpSpPr>
        <p:grpSpPr>
          <a:xfrm>
            <a:off x="0" y="6460482"/>
            <a:ext cx="12192000" cy="397518"/>
            <a:chOff x="0" y="6460482"/>
            <a:chExt cx="12192000" cy="397518"/>
          </a:xfrm>
        </p:grpSpPr>
        <p:sp>
          <p:nvSpPr>
            <p:cNvPr id="17" name="Graphic 5">
              <a:extLst>
                <a:ext uri="{FF2B5EF4-FFF2-40B4-BE49-F238E27FC236}">
                  <a16:creationId xmlns:a16="http://schemas.microsoft.com/office/drawing/2014/main" id="{A903428A-B057-644F-A196-D7441E8DA36D}"/>
                </a:ext>
              </a:extLst>
            </p:cNvPr>
            <p:cNvSpPr/>
            <p:nvPr userDrawn="1"/>
          </p:nvSpPr>
          <p:spPr>
            <a:xfrm>
              <a:off x="0" y="6460482"/>
              <a:ext cx="11887200" cy="397518"/>
            </a:xfrm>
            <a:prstGeom prst="rect">
              <a:avLst/>
            </a:prstGeom>
            <a:solidFill>
              <a:srgbClr val="A8A9AD"/>
            </a:solidFill>
            <a:ln w="12838" cap="flat">
              <a:noFill/>
              <a:prstDash val="solid"/>
              <a:miter/>
            </a:ln>
          </p:spPr>
          <p:txBody>
            <a:bodyPr rtlCol="0" anchor="ctr"/>
            <a:lstStyle/>
            <a:p>
              <a:endParaRPr lang="en-US"/>
            </a:p>
          </p:txBody>
        </p:sp>
        <p:pic>
          <p:nvPicPr>
            <p:cNvPr id="18" name="Graphic 17">
              <a:extLst>
                <a:ext uri="{FF2B5EF4-FFF2-40B4-BE49-F238E27FC236}">
                  <a16:creationId xmlns:a16="http://schemas.microsoft.com/office/drawing/2014/main" id="{99E450B5-58AF-8C48-B0EB-4D612C408EC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599545" y="6461121"/>
              <a:ext cx="592455" cy="396240"/>
            </a:xfrm>
            <a:prstGeom prst="rect">
              <a:avLst/>
            </a:prstGeom>
          </p:spPr>
        </p:pic>
        <p:pic>
          <p:nvPicPr>
            <p:cNvPr id="19" name="Graphic 18">
              <a:extLst>
                <a:ext uri="{FF2B5EF4-FFF2-40B4-BE49-F238E27FC236}">
                  <a16:creationId xmlns:a16="http://schemas.microsoft.com/office/drawing/2014/main" id="{7577B5F1-7B23-5047-9F6F-FA29ECF8A47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599545" y="6461121"/>
              <a:ext cx="592455" cy="396240"/>
            </a:xfrm>
            <a:prstGeom prst="rect">
              <a:avLst/>
            </a:prstGeom>
          </p:spPr>
        </p:pic>
      </p:grpSp>
      <p:sp>
        <p:nvSpPr>
          <p:cNvPr id="8" name="Title 1">
            <a:extLst>
              <a:ext uri="{FF2B5EF4-FFF2-40B4-BE49-F238E27FC236}">
                <a16:creationId xmlns:a16="http://schemas.microsoft.com/office/drawing/2014/main" id="{F4665929-2B47-4F1F-B6C2-2F2540BDB390}"/>
              </a:ext>
            </a:extLst>
          </p:cNvPr>
          <p:cNvSpPr>
            <a:spLocks noGrp="1"/>
          </p:cNvSpPr>
          <p:nvPr>
            <p:ph type="title" hasCustomPrompt="1"/>
          </p:nvPr>
        </p:nvSpPr>
        <p:spPr>
          <a:xfrm>
            <a:off x="488624" y="433271"/>
            <a:ext cx="5030921" cy="1176840"/>
          </a:xfrm>
        </p:spPr>
        <p:txBody>
          <a:bodyPr anchor="t"/>
          <a:lstStyle>
            <a:lvl1pPr>
              <a:lnSpc>
                <a:spcPct val="100000"/>
              </a:lnSpc>
              <a:defRPr sz="3100">
                <a:solidFill>
                  <a:schemeClr val="tx1"/>
                </a:solidFill>
              </a:defRPr>
            </a:lvl1pPr>
          </a:lstStyle>
          <a:p>
            <a:r>
              <a:rPr lang="en-US"/>
              <a:t>Atlantic Forest</a:t>
            </a:r>
            <a:br>
              <a:rPr lang="en-US"/>
            </a:br>
            <a:r>
              <a:rPr lang="en-US"/>
              <a:t>Hotspot Half-Slide</a:t>
            </a:r>
          </a:p>
        </p:txBody>
      </p:sp>
      <p:sp>
        <p:nvSpPr>
          <p:cNvPr id="9" name="Google Shape;215;p16">
            <a:extLst>
              <a:ext uri="{FF2B5EF4-FFF2-40B4-BE49-F238E27FC236}">
                <a16:creationId xmlns:a16="http://schemas.microsoft.com/office/drawing/2014/main" id="{0C660056-1210-4692-92A7-4BBA8BF48708}"/>
              </a:ext>
            </a:extLst>
          </p:cNvPr>
          <p:cNvSpPr txBox="1">
            <a:spLocks noGrp="1"/>
          </p:cNvSpPr>
          <p:nvPr>
            <p:ph type="body" idx="2" hasCustomPrompt="1"/>
          </p:nvPr>
        </p:nvSpPr>
        <p:spPr>
          <a:xfrm>
            <a:off x="594885" y="1896608"/>
            <a:ext cx="5172580" cy="3827536"/>
          </a:xfrm>
          <a:prstGeom prst="rect">
            <a:avLst/>
          </a:prstGeom>
          <a:noFill/>
          <a:ln>
            <a:noFill/>
          </a:ln>
        </p:spPr>
        <p:txBody>
          <a:bodyPr spcFirstLastPara="1" wrap="square" lIns="0" tIns="91440" rIns="0" bIns="91440" anchor="t" anchorCtr="0">
            <a:noAutofit/>
          </a:bodyPr>
          <a:lstStyle>
            <a:lvl1pPr marL="228600" lvl="0" indent="-228600" algn="l">
              <a:lnSpc>
                <a:spcPct val="110000"/>
              </a:lnSpc>
              <a:spcBef>
                <a:spcPts val="0"/>
              </a:spcBef>
              <a:spcAft>
                <a:spcPts val="1600"/>
              </a:spcAft>
              <a:buClr>
                <a:schemeClr val="accent1"/>
              </a:buClr>
              <a:buSzPct val="100000"/>
              <a:buFont typeface="NTR"/>
              <a:buChar char="●"/>
              <a:defRPr sz="2000" b="0" i="0">
                <a:solidFill>
                  <a:schemeClr val="tx1"/>
                </a:solidFill>
                <a:latin typeface="+mn-lt"/>
                <a:ea typeface="Open Sans Light"/>
                <a:cs typeface="Open Sans Light"/>
                <a:sym typeface="Open Sans Light"/>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a:spcAft>
                <a:spcPts val="1700"/>
              </a:spcAft>
            </a:pPr>
            <a:r>
              <a:rPr lang="da-DK"/>
              <a:t>Lorem ipsum dolor sit amet, consectetur adipiscing elit.</a:t>
            </a:r>
          </a:p>
          <a:p>
            <a:pPr>
              <a:spcAft>
                <a:spcPts val="1700"/>
              </a:spcAft>
            </a:pPr>
            <a:r>
              <a:rPr lang="pt-BR"/>
              <a:t>Sed do eiusmod tempor incididunt</a:t>
            </a:r>
            <a:r>
              <a:rPr lang="da-DK"/>
              <a:t>     </a:t>
            </a:r>
            <a:r>
              <a:rPr lang="fr-FR"/>
              <a:t>ut </a:t>
            </a:r>
            <a:r>
              <a:rPr lang="fr-FR" err="1"/>
              <a:t>labore</a:t>
            </a:r>
            <a:r>
              <a:rPr lang="fr-FR"/>
              <a:t> et </a:t>
            </a:r>
            <a:r>
              <a:rPr lang="fr-FR" err="1"/>
              <a:t>dolore</a:t>
            </a:r>
            <a:r>
              <a:rPr lang="fr-FR"/>
              <a:t> magna </a:t>
            </a:r>
            <a:r>
              <a:rPr lang="fr-FR" err="1"/>
              <a:t>aliqua</a:t>
            </a:r>
            <a:r>
              <a:rPr lang="fr-FR"/>
              <a:t>.</a:t>
            </a:r>
            <a:endParaRPr lang="da-DK"/>
          </a:p>
          <a:p>
            <a:pPr>
              <a:spcAft>
                <a:spcPts val="1700"/>
              </a:spcAft>
            </a:pPr>
            <a:r>
              <a:rPr lang="en-GB"/>
              <a:t>Ut enim ad minim veniam, quis nostrud exercitation </a:t>
            </a:r>
            <a:r>
              <a:rPr lang="en-GB" err="1"/>
              <a:t>ullamco</a:t>
            </a:r>
            <a:r>
              <a:rPr lang="en-GB"/>
              <a:t>. </a:t>
            </a:r>
            <a:r>
              <a:rPr lang="en-GB" err="1"/>
              <a:t>Consequat</a:t>
            </a:r>
            <a:r>
              <a:rPr lang="en-GB"/>
              <a:t> </a:t>
            </a:r>
            <a:r>
              <a:rPr lang="en-GB" err="1"/>
              <a:t>pariatur</a:t>
            </a:r>
            <a:r>
              <a:rPr lang="en-GB"/>
              <a:t>.</a:t>
            </a:r>
          </a:p>
          <a:p>
            <a:pPr>
              <a:spcAft>
                <a:spcPts val="1700"/>
              </a:spcAft>
            </a:pPr>
            <a:r>
              <a:rPr lang="en-GB"/>
              <a:t>Duis </a:t>
            </a:r>
            <a:r>
              <a:rPr lang="en-GB" err="1"/>
              <a:t>aute</a:t>
            </a:r>
            <a:r>
              <a:rPr lang="en-GB"/>
              <a:t> </a:t>
            </a:r>
            <a:r>
              <a:rPr lang="en-GB" err="1"/>
              <a:t>irure</a:t>
            </a:r>
            <a:r>
              <a:rPr lang="en-GB"/>
              <a:t> </a:t>
            </a:r>
            <a:r>
              <a:rPr lang="en-GB" err="1"/>
              <a:t>dolor</a:t>
            </a:r>
            <a:r>
              <a:rPr lang="en-GB"/>
              <a:t> in </a:t>
            </a:r>
            <a:r>
              <a:rPr lang="en-GB" err="1"/>
              <a:t>reprehenderit</a:t>
            </a:r>
            <a:r>
              <a:rPr lang="en-GB"/>
              <a:t> </a:t>
            </a:r>
            <a:r>
              <a:rPr lang="it-IT"/>
              <a:t>in </a:t>
            </a:r>
            <a:r>
              <a:rPr lang="it-IT" err="1"/>
              <a:t>voluptate</a:t>
            </a:r>
            <a:r>
              <a:rPr lang="it-IT"/>
              <a:t> </a:t>
            </a:r>
            <a:r>
              <a:rPr lang="it-IT" err="1"/>
              <a:t>velit</a:t>
            </a:r>
            <a:r>
              <a:rPr lang="it-IT"/>
              <a:t> esse </a:t>
            </a:r>
            <a:r>
              <a:rPr lang="it-IT" err="1"/>
              <a:t>cillum</a:t>
            </a:r>
            <a:r>
              <a:rPr lang="it-IT"/>
              <a:t> nulla.</a:t>
            </a:r>
            <a:endParaRPr lang="en-GB"/>
          </a:p>
        </p:txBody>
      </p:sp>
      <p:sp>
        <p:nvSpPr>
          <p:cNvPr id="15" name="Footer Placeholder 8">
            <a:extLst>
              <a:ext uri="{FF2B5EF4-FFF2-40B4-BE49-F238E27FC236}">
                <a16:creationId xmlns:a16="http://schemas.microsoft.com/office/drawing/2014/main" id="{4E4D57BC-B367-4DF1-93FF-08EBF83B4B12}"/>
              </a:ext>
            </a:extLst>
          </p:cNvPr>
          <p:cNvSpPr>
            <a:spLocks noGrp="1"/>
          </p:cNvSpPr>
          <p:nvPr>
            <p:ph type="ftr" sz="quarter" idx="12"/>
          </p:nvPr>
        </p:nvSpPr>
        <p:spPr>
          <a:xfrm>
            <a:off x="7891779" y="6469376"/>
            <a:ext cx="3602991" cy="365125"/>
          </a:xfrm>
        </p:spPr>
        <p:txBody>
          <a:bodyPr/>
          <a:lstStyle>
            <a:lvl1pPr algn="r">
              <a:defRPr sz="800" spc="100" baseline="0">
                <a:solidFill>
                  <a:schemeClr val="accent6"/>
                </a:solidFill>
              </a:defRPr>
            </a:lvl1pPr>
          </a:lstStyle>
          <a:p>
            <a:r>
              <a:rPr lang="en-US"/>
              <a:t>CRITICAL ECOSYSTEM PARTNERSHIP FUND</a:t>
            </a:r>
          </a:p>
        </p:txBody>
      </p:sp>
      <p:sp>
        <p:nvSpPr>
          <p:cNvPr id="16" name="Slide Number Placeholder 9">
            <a:extLst>
              <a:ext uri="{FF2B5EF4-FFF2-40B4-BE49-F238E27FC236}">
                <a16:creationId xmlns:a16="http://schemas.microsoft.com/office/drawing/2014/main" id="{272E0F45-7E1D-46F1-8C21-5E4A5D11D057}"/>
              </a:ext>
            </a:extLst>
          </p:cNvPr>
          <p:cNvSpPr>
            <a:spLocks noGrp="1"/>
          </p:cNvSpPr>
          <p:nvPr>
            <p:ph type="sldNum" sz="quarter" idx="13"/>
          </p:nvPr>
        </p:nvSpPr>
        <p:spPr>
          <a:xfrm>
            <a:off x="11658599" y="6469376"/>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Tree>
    <p:extLst>
      <p:ext uri="{BB962C8B-B14F-4D97-AF65-F5344CB8AC3E}">
        <p14:creationId xmlns:p14="http://schemas.microsoft.com/office/powerpoint/2010/main" val="1905254612"/>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Horizontal Hotspot">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CE1CE964-6713-1B4D-B303-AC3E97466422}"/>
              </a:ext>
            </a:extLst>
          </p:cNvPr>
          <p:cNvGrpSpPr/>
          <p:nvPr userDrawn="1"/>
        </p:nvGrpSpPr>
        <p:grpSpPr>
          <a:xfrm>
            <a:off x="0" y="6460482"/>
            <a:ext cx="12192000" cy="397518"/>
            <a:chOff x="0" y="6460482"/>
            <a:chExt cx="12192000" cy="397518"/>
          </a:xfrm>
        </p:grpSpPr>
        <p:sp>
          <p:nvSpPr>
            <p:cNvPr id="17" name="Graphic 5">
              <a:extLst>
                <a:ext uri="{FF2B5EF4-FFF2-40B4-BE49-F238E27FC236}">
                  <a16:creationId xmlns:a16="http://schemas.microsoft.com/office/drawing/2014/main" id="{36D9A184-A53B-4F41-992E-B7518FDD42DD}"/>
                </a:ext>
              </a:extLst>
            </p:cNvPr>
            <p:cNvSpPr/>
            <p:nvPr userDrawn="1"/>
          </p:nvSpPr>
          <p:spPr>
            <a:xfrm>
              <a:off x="0" y="6460482"/>
              <a:ext cx="11887200" cy="397518"/>
            </a:xfrm>
            <a:prstGeom prst="rect">
              <a:avLst/>
            </a:prstGeom>
            <a:solidFill>
              <a:srgbClr val="A8A9AD"/>
            </a:solidFill>
            <a:ln w="12838" cap="flat">
              <a:noFill/>
              <a:prstDash val="solid"/>
              <a:miter/>
            </a:ln>
          </p:spPr>
          <p:txBody>
            <a:bodyPr rtlCol="0" anchor="ctr"/>
            <a:lstStyle/>
            <a:p>
              <a:endParaRPr lang="en-US"/>
            </a:p>
          </p:txBody>
        </p:sp>
        <p:pic>
          <p:nvPicPr>
            <p:cNvPr id="18" name="Graphic 17">
              <a:extLst>
                <a:ext uri="{FF2B5EF4-FFF2-40B4-BE49-F238E27FC236}">
                  <a16:creationId xmlns:a16="http://schemas.microsoft.com/office/drawing/2014/main" id="{42C90DC4-9BE2-4946-8771-688ADB68E89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pic>
          <p:nvPicPr>
            <p:cNvPr id="19" name="Graphic 18">
              <a:extLst>
                <a:ext uri="{FF2B5EF4-FFF2-40B4-BE49-F238E27FC236}">
                  <a16:creationId xmlns:a16="http://schemas.microsoft.com/office/drawing/2014/main" id="{E669D0CB-F140-1C41-B134-4C351A5633E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grpSp>
      <p:sp>
        <p:nvSpPr>
          <p:cNvPr id="10" name="Footer Placeholder 8">
            <a:extLst>
              <a:ext uri="{FF2B5EF4-FFF2-40B4-BE49-F238E27FC236}">
                <a16:creationId xmlns:a16="http://schemas.microsoft.com/office/drawing/2014/main" id="{9BC29B6A-377A-4F2A-B4F0-C4A9D4D66C43}"/>
              </a:ext>
            </a:extLst>
          </p:cNvPr>
          <p:cNvSpPr>
            <a:spLocks noGrp="1"/>
          </p:cNvSpPr>
          <p:nvPr>
            <p:ph type="ftr" sz="quarter" idx="12"/>
          </p:nvPr>
        </p:nvSpPr>
        <p:spPr>
          <a:xfrm>
            <a:off x="7891779" y="6476679"/>
            <a:ext cx="3602991" cy="365125"/>
          </a:xfrm>
        </p:spPr>
        <p:txBody>
          <a:bodyPr/>
          <a:lstStyle>
            <a:lvl1pPr algn="r">
              <a:defRPr sz="800" spc="100" baseline="0">
                <a:solidFill>
                  <a:schemeClr val="accent6"/>
                </a:solidFill>
              </a:defRPr>
            </a:lvl1pPr>
          </a:lstStyle>
          <a:p>
            <a:r>
              <a:rPr lang="en-US"/>
              <a:t>CRITICAL ECOSYSTEM PARTNERSHIP FUND</a:t>
            </a:r>
          </a:p>
        </p:txBody>
      </p:sp>
      <p:sp>
        <p:nvSpPr>
          <p:cNvPr id="11" name="Slide Number Placeholder 9">
            <a:extLst>
              <a:ext uri="{FF2B5EF4-FFF2-40B4-BE49-F238E27FC236}">
                <a16:creationId xmlns:a16="http://schemas.microsoft.com/office/drawing/2014/main" id="{E40697FA-C6CC-459D-A346-C72415CABB87}"/>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12" name="Title 1">
            <a:extLst>
              <a:ext uri="{FF2B5EF4-FFF2-40B4-BE49-F238E27FC236}">
                <a16:creationId xmlns:a16="http://schemas.microsoft.com/office/drawing/2014/main" id="{13B3F5B7-671E-45A3-963A-083B04FE2767}"/>
              </a:ext>
            </a:extLst>
          </p:cNvPr>
          <p:cNvSpPr>
            <a:spLocks noGrp="1"/>
          </p:cNvSpPr>
          <p:nvPr>
            <p:ph type="title" hasCustomPrompt="1"/>
          </p:nvPr>
        </p:nvSpPr>
        <p:spPr>
          <a:xfrm>
            <a:off x="488624" y="3180656"/>
            <a:ext cx="7703001" cy="632009"/>
          </a:xfrm>
        </p:spPr>
        <p:txBody>
          <a:bodyPr anchor="t"/>
          <a:lstStyle>
            <a:lvl1pPr>
              <a:lnSpc>
                <a:spcPct val="100000"/>
              </a:lnSpc>
              <a:defRPr sz="3100">
                <a:solidFill>
                  <a:schemeClr val="tx1"/>
                </a:solidFill>
              </a:defRPr>
            </a:lvl1pPr>
          </a:lstStyle>
          <a:p>
            <a:r>
              <a:rPr lang="en-US"/>
              <a:t>Mediterranean Hotspot Half-Slide</a:t>
            </a:r>
          </a:p>
        </p:txBody>
      </p:sp>
      <p:sp>
        <p:nvSpPr>
          <p:cNvPr id="13" name="Google Shape;215;p16">
            <a:extLst>
              <a:ext uri="{FF2B5EF4-FFF2-40B4-BE49-F238E27FC236}">
                <a16:creationId xmlns:a16="http://schemas.microsoft.com/office/drawing/2014/main" id="{FDDD7485-2148-46BF-9F98-CAAF94362B1B}"/>
              </a:ext>
            </a:extLst>
          </p:cNvPr>
          <p:cNvSpPr txBox="1">
            <a:spLocks noGrp="1"/>
          </p:cNvSpPr>
          <p:nvPr>
            <p:ph type="body" idx="2" hasCustomPrompt="1"/>
          </p:nvPr>
        </p:nvSpPr>
        <p:spPr>
          <a:xfrm>
            <a:off x="594610" y="4011920"/>
            <a:ext cx="5173161" cy="2260864"/>
          </a:xfrm>
          <a:prstGeom prst="rect">
            <a:avLst/>
          </a:prstGeom>
          <a:noFill/>
          <a:ln>
            <a:noFill/>
          </a:ln>
        </p:spPr>
        <p:txBody>
          <a:bodyPr spcFirstLastPara="1" wrap="square" lIns="0" tIns="91440" rIns="0" bIns="91440" anchor="t" anchorCtr="0">
            <a:noAutofit/>
          </a:bodyPr>
          <a:lstStyle>
            <a:lvl1pPr marL="228600" lvl="0" indent="-228600" algn="l">
              <a:lnSpc>
                <a:spcPct val="110000"/>
              </a:lnSpc>
              <a:spcBef>
                <a:spcPts val="0"/>
              </a:spcBef>
              <a:spcAft>
                <a:spcPts val="1600"/>
              </a:spcAft>
              <a:buClr>
                <a:schemeClr val="accent1"/>
              </a:buClr>
              <a:buSzPct val="100000"/>
              <a:buFont typeface="NTR"/>
              <a:buChar char="●"/>
              <a:defRPr sz="2000" b="0" i="0">
                <a:solidFill>
                  <a:schemeClr val="tx1"/>
                </a:solidFill>
                <a:latin typeface="+mn-lt"/>
                <a:ea typeface="Open Sans Light"/>
                <a:cs typeface="Open Sans Light"/>
                <a:sym typeface="Open Sans Light"/>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a:spcAft>
                <a:spcPts val="1700"/>
              </a:spcAft>
            </a:pPr>
            <a:r>
              <a:rPr lang="da-DK"/>
              <a:t>Lorem ipsum dolor sit amet, consectetur adipiscing elit.</a:t>
            </a:r>
          </a:p>
          <a:p>
            <a:pPr>
              <a:spcAft>
                <a:spcPts val="1700"/>
              </a:spcAft>
            </a:pPr>
            <a:r>
              <a:rPr lang="pt-BR"/>
              <a:t>Sed do eiusmod tempor incididunt</a:t>
            </a:r>
            <a:r>
              <a:rPr lang="da-DK"/>
              <a:t>    </a:t>
            </a:r>
            <a:r>
              <a:rPr lang="fr-FR"/>
              <a:t>ut </a:t>
            </a:r>
            <a:r>
              <a:rPr lang="fr-FR" err="1"/>
              <a:t>labore</a:t>
            </a:r>
            <a:r>
              <a:rPr lang="fr-FR"/>
              <a:t> et </a:t>
            </a:r>
            <a:r>
              <a:rPr lang="fr-FR" err="1"/>
              <a:t>dolore</a:t>
            </a:r>
            <a:r>
              <a:rPr lang="fr-FR"/>
              <a:t> magna </a:t>
            </a:r>
            <a:r>
              <a:rPr lang="fr-FR" err="1"/>
              <a:t>aliqua</a:t>
            </a:r>
            <a:r>
              <a:rPr lang="fr-FR"/>
              <a:t>.</a:t>
            </a:r>
            <a:endParaRPr lang="da-DK"/>
          </a:p>
        </p:txBody>
      </p:sp>
      <p:sp>
        <p:nvSpPr>
          <p:cNvPr id="14" name="Google Shape;215;p16">
            <a:extLst>
              <a:ext uri="{FF2B5EF4-FFF2-40B4-BE49-F238E27FC236}">
                <a16:creationId xmlns:a16="http://schemas.microsoft.com/office/drawing/2014/main" id="{5DA67F71-285F-4502-953D-804BB6242C54}"/>
              </a:ext>
            </a:extLst>
          </p:cNvPr>
          <p:cNvSpPr txBox="1">
            <a:spLocks noGrp="1"/>
          </p:cNvSpPr>
          <p:nvPr>
            <p:ph type="body" idx="14" hasCustomPrompt="1"/>
          </p:nvPr>
        </p:nvSpPr>
        <p:spPr>
          <a:xfrm>
            <a:off x="6641592" y="4011920"/>
            <a:ext cx="5173161" cy="2260864"/>
          </a:xfrm>
          <a:prstGeom prst="rect">
            <a:avLst/>
          </a:prstGeom>
          <a:noFill/>
          <a:ln>
            <a:noFill/>
          </a:ln>
        </p:spPr>
        <p:txBody>
          <a:bodyPr spcFirstLastPara="1" wrap="square" lIns="0" tIns="91440" rIns="0" bIns="91440" anchor="t" anchorCtr="0">
            <a:noAutofit/>
          </a:bodyPr>
          <a:lstStyle>
            <a:lvl1pPr marL="228600" lvl="0" indent="-228600" algn="l">
              <a:lnSpc>
                <a:spcPct val="110000"/>
              </a:lnSpc>
              <a:spcBef>
                <a:spcPts val="0"/>
              </a:spcBef>
              <a:spcAft>
                <a:spcPts val="1600"/>
              </a:spcAft>
              <a:buClr>
                <a:schemeClr val="accent1"/>
              </a:buClr>
              <a:buSzPct val="100000"/>
              <a:buFont typeface="NTR"/>
              <a:buChar char="●"/>
              <a:defRPr sz="2000" b="0" i="0">
                <a:solidFill>
                  <a:schemeClr val="tx1"/>
                </a:solidFill>
                <a:latin typeface="+mn-lt"/>
                <a:ea typeface="Open Sans Light"/>
                <a:cs typeface="Open Sans Light"/>
                <a:sym typeface="Open Sans Light"/>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r>
              <a:rPr lang="en-US"/>
              <a:t>Ut enim ad minim veniam, quis nostrud exercitation </a:t>
            </a:r>
            <a:r>
              <a:rPr lang="en-US" err="1"/>
              <a:t>ullamco</a:t>
            </a:r>
            <a:r>
              <a:rPr lang="en-US"/>
              <a:t> </a:t>
            </a:r>
            <a:r>
              <a:rPr lang="en-US" err="1"/>
              <a:t>consequat</a:t>
            </a:r>
            <a:r>
              <a:rPr lang="en-US"/>
              <a:t> </a:t>
            </a:r>
            <a:r>
              <a:rPr lang="en-US" err="1"/>
              <a:t>pariatur</a:t>
            </a:r>
            <a:r>
              <a:rPr lang="en-US"/>
              <a:t>.</a:t>
            </a:r>
          </a:p>
          <a:p>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a:t>
            </a:r>
            <a:r>
              <a:rPr lang="en-US" err="1"/>
              <a:t>nulla</a:t>
            </a:r>
            <a:r>
              <a:rPr lang="en-US"/>
              <a:t>.</a:t>
            </a:r>
          </a:p>
        </p:txBody>
      </p:sp>
      <p:sp>
        <p:nvSpPr>
          <p:cNvPr id="16" name="Picture Placeholder 15">
            <a:extLst>
              <a:ext uri="{FF2B5EF4-FFF2-40B4-BE49-F238E27FC236}">
                <a16:creationId xmlns:a16="http://schemas.microsoft.com/office/drawing/2014/main" id="{5AA6A482-7563-4E72-9E96-84DDA0BF02A3}"/>
              </a:ext>
            </a:extLst>
          </p:cNvPr>
          <p:cNvSpPr>
            <a:spLocks noGrp="1"/>
          </p:cNvSpPr>
          <p:nvPr>
            <p:ph type="pic" sz="quarter" idx="15"/>
          </p:nvPr>
        </p:nvSpPr>
        <p:spPr>
          <a:xfrm>
            <a:off x="0" y="0"/>
            <a:ext cx="12192000" cy="2879725"/>
          </a:xfrm>
          <a: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txBody>
          <a:bodyPr/>
          <a:lstStyle/>
          <a:p>
            <a:endParaRPr lang="en-US"/>
          </a:p>
        </p:txBody>
      </p:sp>
    </p:spTree>
    <p:extLst>
      <p:ext uri="{BB962C8B-B14F-4D97-AF65-F5344CB8AC3E}">
        <p14:creationId xmlns:p14="http://schemas.microsoft.com/office/powerpoint/2010/main" val="2665752598"/>
      </p:ext>
    </p:extLst>
  </p:cSld>
  <p:clrMapOvr>
    <a:masterClrMapping/>
  </p:clrMapOvr>
  <p:extLst>
    <p:ext uri="{DCECCB84-F9BA-43D5-87BE-67443E8EF086}">
      <p15:sldGuideLst xmlns:p15="http://schemas.microsoft.com/office/powerpoint/2012/main">
        <p15:guide id="1" orient="horz" pos="2088" userDrawn="1">
          <p15:clr>
            <a:srgbClr val="FBAE40"/>
          </p15:clr>
        </p15:guide>
        <p15:guide id="2" pos="384"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hart">
    <p:spTree>
      <p:nvGrpSpPr>
        <p:cNvPr id="1" name=""/>
        <p:cNvGrpSpPr/>
        <p:nvPr/>
      </p:nvGrpSpPr>
      <p:grpSpPr>
        <a:xfrm>
          <a:off x="0" y="0"/>
          <a:ext cx="0" cy="0"/>
          <a:chOff x="0" y="0"/>
          <a:chExt cx="0" cy="0"/>
        </a:xfrm>
      </p:grpSpPr>
      <p:sp>
        <p:nvSpPr>
          <p:cNvPr id="10" name="Graphic 5">
            <a:extLst>
              <a:ext uri="{FF2B5EF4-FFF2-40B4-BE49-F238E27FC236}">
                <a16:creationId xmlns:a16="http://schemas.microsoft.com/office/drawing/2014/main" id="{C2BB704E-578F-403B-AE70-168B0373EBAB}"/>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11" name="Graphic 10">
            <a:extLst>
              <a:ext uri="{FF2B5EF4-FFF2-40B4-BE49-F238E27FC236}">
                <a16:creationId xmlns:a16="http://schemas.microsoft.com/office/drawing/2014/main" id="{1F46573E-27F3-440F-983C-93797FE223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pic>
        <p:nvPicPr>
          <p:cNvPr id="12" name="Graphic 11">
            <a:extLst>
              <a:ext uri="{FF2B5EF4-FFF2-40B4-BE49-F238E27FC236}">
                <a16:creationId xmlns:a16="http://schemas.microsoft.com/office/drawing/2014/main" id="{12228E25-AD22-4327-900E-E16D2C76820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sp>
        <p:nvSpPr>
          <p:cNvPr id="13" name="Footer Placeholder 8">
            <a:extLst>
              <a:ext uri="{FF2B5EF4-FFF2-40B4-BE49-F238E27FC236}">
                <a16:creationId xmlns:a16="http://schemas.microsoft.com/office/drawing/2014/main" id="{74D0A0AF-B8EC-4098-A5F1-554E3510E464}"/>
              </a:ext>
            </a:extLst>
          </p:cNvPr>
          <p:cNvSpPr>
            <a:spLocks noGrp="1"/>
          </p:cNvSpPr>
          <p:nvPr>
            <p:ph type="ftr" sz="quarter" idx="12"/>
          </p:nvPr>
        </p:nvSpPr>
        <p:spPr>
          <a:xfrm>
            <a:off x="7891779" y="6469376"/>
            <a:ext cx="3602991" cy="365125"/>
          </a:xfrm>
        </p:spPr>
        <p:txBody>
          <a:bodyPr/>
          <a:lstStyle>
            <a:lvl1pPr algn="r">
              <a:defRPr sz="800" spc="100" baseline="0">
                <a:solidFill>
                  <a:schemeClr val="bg1">
                    <a:lumMod val="50000"/>
                  </a:schemeClr>
                </a:solidFill>
              </a:defRPr>
            </a:lvl1pPr>
          </a:lstStyle>
          <a:p>
            <a:r>
              <a:rPr lang="en-US"/>
              <a:t>CRITICAL ECOSYSTEM PARTNERSHIP FUND</a:t>
            </a:r>
          </a:p>
        </p:txBody>
      </p:sp>
      <p:sp>
        <p:nvSpPr>
          <p:cNvPr id="14" name="Slide Number Placeholder 9">
            <a:extLst>
              <a:ext uri="{FF2B5EF4-FFF2-40B4-BE49-F238E27FC236}">
                <a16:creationId xmlns:a16="http://schemas.microsoft.com/office/drawing/2014/main" id="{8BB79624-5804-4734-AA55-B6F9BE4891BE}"/>
              </a:ext>
            </a:extLst>
          </p:cNvPr>
          <p:cNvSpPr>
            <a:spLocks noGrp="1"/>
          </p:cNvSpPr>
          <p:nvPr>
            <p:ph type="sldNum" sz="quarter" idx="13"/>
          </p:nvPr>
        </p:nvSpPr>
        <p:spPr>
          <a:xfrm>
            <a:off x="11658599" y="6469376"/>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15" name="Title 1">
            <a:extLst>
              <a:ext uri="{FF2B5EF4-FFF2-40B4-BE49-F238E27FC236}">
                <a16:creationId xmlns:a16="http://schemas.microsoft.com/office/drawing/2014/main" id="{468C3FE2-B116-4C8C-96FD-D17C5854C1F8}"/>
              </a:ext>
            </a:extLst>
          </p:cNvPr>
          <p:cNvSpPr>
            <a:spLocks noGrp="1"/>
          </p:cNvSpPr>
          <p:nvPr>
            <p:ph type="title" hasCustomPrompt="1"/>
          </p:nvPr>
        </p:nvSpPr>
        <p:spPr>
          <a:xfrm>
            <a:off x="501284" y="449596"/>
            <a:ext cx="5030921" cy="1176840"/>
          </a:xfrm>
        </p:spPr>
        <p:txBody>
          <a:bodyPr anchor="t"/>
          <a:lstStyle>
            <a:lvl1pPr>
              <a:lnSpc>
                <a:spcPct val="100000"/>
              </a:lnSpc>
              <a:defRPr sz="2500">
                <a:solidFill>
                  <a:schemeClr val="tx1"/>
                </a:solidFill>
              </a:defRPr>
            </a:lvl1pPr>
          </a:lstStyle>
          <a:p>
            <a:r>
              <a:rPr lang="en-US"/>
              <a:t>Slide Title Placement</a:t>
            </a:r>
            <a:br>
              <a:rPr lang="en-US"/>
            </a:br>
            <a:r>
              <a:rPr lang="en-US"/>
              <a:t>Second Line</a:t>
            </a:r>
          </a:p>
        </p:txBody>
      </p:sp>
      <p:sp>
        <p:nvSpPr>
          <p:cNvPr id="17" name="Chart Placeholder 16">
            <a:extLst>
              <a:ext uri="{FF2B5EF4-FFF2-40B4-BE49-F238E27FC236}">
                <a16:creationId xmlns:a16="http://schemas.microsoft.com/office/drawing/2014/main" id="{366F6A53-642D-4D1E-ACA9-5887F0B15BFA}"/>
              </a:ext>
            </a:extLst>
          </p:cNvPr>
          <p:cNvSpPr>
            <a:spLocks noGrp="1"/>
          </p:cNvSpPr>
          <p:nvPr>
            <p:ph type="chart" sz="quarter" idx="14"/>
          </p:nvPr>
        </p:nvSpPr>
        <p:spPr>
          <a:xfrm>
            <a:off x="1470025" y="1944688"/>
            <a:ext cx="8982075" cy="4097337"/>
          </a:xfrm>
        </p:spPr>
        <p:txBody>
          <a:bodyPr/>
          <a:lstStyle/>
          <a:p>
            <a:endParaRPr lang="en-US"/>
          </a:p>
        </p:txBody>
      </p:sp>
    </p:spTree>
    <p:extLst>
      <p:ext uri="{BB962C8B-B14F-4D97-AF65-F5344CB8AC3E}">
        <p14:creationId xmlns:p14="http://schemas.microsoft.com/office/powerpoint/2010/main" val="3310777536"/>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10" name="Graphic 5">
            <a:extLst>
              <a:ext uri="{FF2B5EF4-FFF2-40B4-BE49-F238E27FC236}">
                <a16:creationId xmlns:a16="http://schemas.microsoft.com/office/drawing/2014/main" id="{C2BB704E-578F-403B-AE70-168B0373EBAB}"/>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11" name="Graphic 10">
            <a:extLst>
              <a:ext uri="{FF2B5EF4-FFF2-40B4-BE49-F238E27FC236}">
                <a16:creationId xmlns:a16="http://schemas.microsoft.com/office/drawing/2014/main" id="{1F46573E-27F3-440F-983C-93797FE223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pic>
        <p:nvPicPr>
          <p:cNvPr id="12" name="Graphic 11">
            <a:extLst>
              <a:ext uri="{FF2B5EF4-FFF2-40B4-BE49-F238E27FC236}">
                <a16:creationId xmlns:a16="http://schemas.microsoft.com/office/drawing/2014/main" id="{12228E25-AD22-4327-900E-E16D2C76820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sp>
        <p:nvSpPr>
          <p:cNvPr id="13" name="Footer Placeholder 8">
            <a:extLst>
              <a:ext uri="{FF2B5EF4-FFF2-40B4-BE49-F238E27FC236}">
                <a16:creationId xmlns:a16="http://schemas.microsoft.com/office/drawing/2014/main" id="{74D0A0AF-B8EC-4098-A5F1-554E3510E464}"/>
              </a:ext>
            </a:extLst>
          </p:cNvPr>
          <p:cNvSpPr>
            <a:spLocks noGrp="1"/>
          </p:cNvSpPr>
          <p:nvPr>
            <p:ph type="ftr" sz="quarter" idx="12"/>
          </p:nvPr>
        </p:nvSpPr>
        <p:spPr>
          <a:xfrm>
            <a:off x="7891779" y="6476679"/>
            <a:ext cx="3602991" cy="365125"/>
          </a:xfrm>
        </p:spPr>
        <p:txBody>
          <a:bodyPr/>
          <a:lstStyle>
            <a:lvl1pPr algn="r">
              <a:defRPr sz="800" spc="100" baseline="0">
                <a:solidFill>
                  <a:schemeClr val="bg1">
                    <a:lumMod val="50000"/>
                  </a:schemeClr>
                </a:solidFill>
              </a:defRPr>
            </a:lvl1pPr>
          </a:lstStyle>
          <a:p>
            <a:r>
              <a:rPr lang="en-US"/>
              <a:t>CRITICAL ECOSYSTEM PARTNERSHIP FUND</a:t>
            </a:r>
          </a:p>
        </p:txBody>
      </p:sp>
      <p:sp>
        <p:nvSpPr>
          <p:cNvPr id="14" name="Slide Number Placeholder 9">
            <a:extLst>
              <a:ext uri="{FF2B5EF4-FFF2-40B4-BE49-F238E27FC236}">
                <a16:creationId xmlns:a16="http://schemas.microsoft.com/office/drawing/2014/main" id="{8BB79624-5804-4734-AA55-B6F9BE4891BE}"/>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15" name="Title 1">
            <a:extLst>
              <a:ext uri="{FF2B5EF4-FFF2-40B4-BE49-F238E27FC236}">
                <a16:creationId xmlns:a16="http://schemas.microsoft.com/office/drawing/2014/main" id="{468C3FE2-B116-4C8C-96FD-D17C5854C1F8}"/>
              </a:ext>
            </a:extLst>
          </p:cNvPr>
          <p:cNvSpPr>
            <a:spLocks noGrp="1"/>
          </p:cNvSpPr>
          <p:nvPr>
            <p:ph type="title" hasCustomPrompt="1"/>
          </p:nvPr>
        </p:nvSpPr>
        <p:spPr>
          <a:xfrm>
            <a:off x="501283" y="449596"/>
            <a:ext cx="5030921" cy="1176840"/>
          </a:xfrm>
        </p:spPr>
        <p:txBody>
          <a:bodyPr anchor="t"/>
          <a:lstStyle>
            <a:lvl1pPr>
              <a:lnSpc>
                <a:spcPct val="100000"/>
              </a:lnSpc>
              <a:defRPr sz="2500">
                <a:solidFill>
                  <a:schemeClr val="tx1"/>
                </a:solidFill>
              </a:defRPr>
            </a:lvl1pPr>
          </a:lstStyle>
          <a:p>
            <a:r>
              <a:rPr lang="en-US"/>
              <a:t>Slide Title Placement</a:t>
            </a:r>
            <a:br>
              <a:rPr lang="en-US"/>
            </a:br>
            <a:r>
              <a:rPr lang="en-US"/>
              <a:t>Second Line</a:t>
            </a:r>
          </a:p>
        </p:txBody>
      </p:sp>
      <p:sp>
        <p:nvSpPr>
          <p:cNvPr id="5" name="Table Placeholder 4">
            <a:extLst>
              <a:ext uri="{FF2B5EF4-FFF2-40B4-BE49-F238E27FC236}">
                <a16:creationId xmlns:a16="http://schemas.microsoft.com/office/drawing/2014/main" id="{85391F7E-9168-42A0-B9A3-98E17EBC9AF9}"/>
              </a:ext>
            </a:extLst>
          </p:cNvPr>
          <p:cNvSpPr>
            <a:spLocks noGrp="1"/>
          </p:cNvSpPr>
          <p:nvPr>
            <p:ph type="tbl" sz="quarter" idx="14"/>
          </p:nvPr>
        </p:nvSpPr>
        <p:spPr>
          <a:xfrm>
            <a:off x="2027238" y="1951038"/>
            <a:ext cx="8213725" cy="3703637"/>
          </a:xfrm>
        </p:spPr>
        <p:txBody>
          <a:bodyPr/>
          <a:lstStyle/>
          <a:p>
            <a:endParaRPr lang="en-US"/>
          </a:p>
        </p:txBody>
      </p:sp>
    </p:spTree>
    <p:extLst>
      <p:ext uri="{BB962C8B-B14F-4D97-AF65-F5344CB8AC3E}">
        <p14:creationId xmlns:p14="http://schemas.microsoft.com/office/powerpoint/2010/main" val="2859890594"/>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 charts/tables">
    <p:spTree>
      <p:nvGrpSpPr>
        <p:cNvPr id="1" name=""/>
        <p:cNvGrpSpPr/>
        <p:nvPr/>
      </p:nvGrpSpPr>
      <p:grpSpPr>
        <a:xfrm>
          <a:off x="0" y="0"/>
          <a:ext cx="0" cy="0"/>
          <a:chOff x="0" y="0"/>
          <a:chExt cx="0" cy="0"/>
        </a:xfrm>
      </p:grpSpPr>
      <p:sp>
        <p:nvSpPr>
          <p:cNvPr id="10" name="Graphic 5">
            <a:extLst>
              <a:ext uri="{FF2B5EF4-FFF2-40B4-BE49-F238E27FC236}">
                <a16:creationId xmlns:a16="http://schemas.microsoft.com/office/drawing/2014/main" id="{C2BB704E-578F-403B-AE70-168B0373EBAB}"/>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11" name="Graphic 10">
            <a:extLst>
              <a:ext uri="{FF2B5EF4-FFF2-40B4-BE49-F238E27FC236}">
                <a16:creationId xmlns:a16="http://schemas.microsoft.com/office/drawing/2014/main" id="{1F46573E-27F3-440F-983C-93797FE223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pic>
        <p:nvPicPr>
          <p:cNvPr id="12" name="Graphic 11">
            <a:extLst>
              <a:ext uri="{FF2B5EF4-FFF2-40B4-BE49-F238E27FC236}">
                <a16:creationId xmlns:a16="http://schemas.microsoft.com/office/drawing/2014/main" id="{12228E25-AD22-4327-900E-E16D2C76820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sp>
        <p:nvSpPr>
          <p:cNvPr id="13" name="Footer Placeholder 8">
            <a:extLst>
              <a:ext uri="{FF2B5EF4-FFF2-40B4-BE49-F238E27FC236}">
                <a16:creationId xmlns:a16="http://schemas.microsoft.com/office/drawing/2014/main" id="{74D0A0AF-B8EC-4098-A5F1-554E3510E464}"/>
              </a:ext>
            </a:extLst>
          </p:cNvPr>
          <p:cNvSpPr>
            <a:spLocks noGrp="1"/>
          </p:cNvSpPr>
          <p:nvPr>
            <p:ph type="ftr" sz="quarter" idx="12"/>
          </p:nvPr>
        </p:nvSpPr>
        <p:spPr>
          <a:xfrm>
            <a:off x="7891779" y="6469376"/>
            <a:ext cx="3602991" cy="365125"/>
          </a:xfrm>
        </p:spPr>
        <p:txBody>
          <a:bodyPr/>
          <a:lstStyle>
            <a:lvl1pPr algn="r">
              <a:defRPr sz="800" spc="100" baseline="0">
                <a:solidFill>
                  <a:schemeClr val="bg1">
                    <a:lumMod val="50000"/>
                  </a:schemeClr>
                </a:solidFill>
              </a:defRPr>
            </a:lvl1pPr>
          </a:lstStyle>
          <a:p>
            <a:r>
              <a:rPr lang="en-US"/>
              <a:t>CRITICAL ECOSYSTEM PARTNERSHIP FUND</a:t>
            </a:r>
          </a:p>
        </p:txBody>
      </p:sp>
      <p:sp>
        <p:nvSpPr>
          <p:cNvPr id="14" name="Slide Number Placeholder 9">
            <a:extLst>
              <a:ext uri="{FF2B5EF4-FFF2-40B4-BE49-F238E27FC236}">
                <a16:creationId xmlns:a16="http://schemas.microsoft.com/office/drawing/2014/main" id="{8BB79624-5804-4734-AA55-B6F9BE4891BE}"/>
              </a:ext>
            </a:extLst>
          </p:cNvPr>
          <p:cNvSpPr>
            <a:spLocks noGrp="1"/>
          </p:cNvSpPr>
          <p:nvPr>
            <p:ph type="sldNum" sz="quarter" idx="13"/>
          </p:nvPr>
        </p:nvSpPr>
        <p:spPr>
          <a:xfrm>
            <a:off x="11658599" y="6469376"/>
            <a:ext cx="474345" cy="365125"/>
          </a:xfrm>
        </p:spPr>
        <p:txBody>
          <a:bodyPr/>
          <a:lstStyle>
            <a:lvl1pPr algn="ctr">
              <a:defRPr sz="1050">
                <a:solidFill>
                  <a:schemeClr val="accent6"/>
                </a:solidFill>
              </a:defRPr>
            </a:lvl1pPr>
          </a:lstStyle>
          <a:p>
            <a:fld id="{0428C76D-79D1-48DC-B931-F7FE12C18392}" type="slidenum">
              <a:rPr lang="en-US" smtClean="0"/>
              <a:pPr/>
              <a:t>‹#›</a:t>
            </a:fld>
            <a:endParaRPr lang="en-US"/>
          </a:p>
        </p:txBody>
      </p:sp>
      <p:sp>
        <p:nvSpPr>
          <p:cNvPr id="15" name="Title 1">
            <a:extLst>
              <a:ext uri="{FF2B5EF4-FFF2-40B4-BE49-F238E27FC236}">
                <a16:creationId xmlns:a16="http://schemas.microsoft.com/office/drawing/2014/main" id="{468C3FE2-B116-4C8C-96FD-D17C5854C1F8}"/>
              </a:ext>
            </a:extLst>
          </p:cNvPr>
          <p:cNvSpPr>
            <a:spLocks noGrp="1"/>
          </p:cNvSpPr>
          <p:nvPr>
            <p:ph type="title" hasCustomPrompt="1"/>
          </p:nvPr>
        </p:nvSpPr>
        <p:spPr>
          <a:xfrm>
            <a:off x="503614" y="449596"/>
            <a:ext cx="5030921" cy="1176840"/>
          </a:xfrm>
        </p:spPr>
        <p:txBody>
          <a:bodyPr anchor="t"/>
          <a:lstStyle>
            <a:lvl1pPr>
              <a:lnSpc>
                <a:spcPct val="100000"/>
              </a:lnSpc>
              <a:defRPr sz="2500">
                <a:solidFill>
                  <a:schemeClr val="tx1"/>
                </a:solidFill>
              </a:defRPr>
            </a:lvl1pPr>
          </a:lstStyle>
          <a:p>
            <a:r>
              <a:rPr lang="en-US"/>
              <a:t>Slide Title Placement</a:t>
            </a:r>
            <a:br>
              <a:rPr lang="en-US"/>
            </a:br>
            <a:r>
              <a:rPr lang="en-US"/>
              <a:t>Second Line</a:t>
            </a:r>
          </a:p>
        </p:txBody>
      </p:sp>
      <p:sp>
        <p:nvSpPr>
          <p:cNvPr id="16" name="Chart Placeholder 16">
            <a:extLst>
              <a:ext uri="{FF2B5EF4-FFF2-40B4-BE49-F238E27FC236}">
                <a16:creationId xmlns:a16="http://schemas.microsoft.com/office/drawing/2014/main" id="{2E9E4960-24D7-4839-AFDD-BEFFA04B8824}"/>
              </a:ext>
            </a:extLst>
          </p:cNvPr>
          <p:cNvSpPr>
            <a:spLocks noGrp="1"/>
          </p:cNvSpPr>
          <p:nvPr>
            <p:ph type="chart" sz="quarter" idx="14"/>
          </p:nvPr>
        </p:nvSpPr>
        <p:spPr>
          <a:xfrm>
            <a:off x="1470025" y="1817512"/>
            <a:ext cx="4057015" cy="3014132"/>
          </a:xfrm>
        </p:spPr>
        <p:txBody>
          <a:bodyPr/>
          <a:lstStyle>
            <a:lvl1pPr>
              <a:defRPr>
                <a:solidFill>
                  <a:schemeClr val="tx1"/>
                </a:solidFill>
              </a:defRPr>
            </a:lvl1pPr>
          </a:lstStyle>
          <a:p>
            <a:endParaRPr lang="en-US"/>
          </a:p>
        </p:txBody>
      </p:sp>
      <p:sp>
        <p:nvSpPr>
          <p:cNvPr id="17" name="Chart Placeholder 16">
            <a:extLst>
              <a:ext uri="{FF2B5EF4-FFF2-40B4-BE49-F238E27FC236}">
                <a16:creationId xmlns:a16="http://schemas.microsoft.com/office/drawing/2014/main" id="{429E7387-7804-4DBC-BB28-38D70C0B7701}"/>
              </a:ext>
            </a:extLst>
          </p:cNvPr>
          <p:cNvSpPr>
            <a:spLocks noGrp="1"/>
          </p:cNvSpPr>
          <p:nvPr>
            <p:ph type="chart" sz="quarter" idx="15"/>
          </p:nvPr>
        </p:nvSpPr>
        <p:spPr>
          <a:xfrm>
            <a:off x="5863271" y="1817512"/>
            <a:ext cx="4195129" cy="3014132"/>
          </a:xfrm>
        </p:spPr>
        <p:txBody>
          <a:bodyPr/>
          <a:lstStyle>
            <a:lvl1pPr>
              <a:defRPr>
                <a:solidFill>
                  <a:schemeClr val="tx1"/>
                </a:solidFill>
              </a:defRPr>
            </a:lvl1pPr>
          </a:lstStyle>
          <a:p>
            <a:endParaRPr lang="en-US"/>
          </a:p>
        </p:txBody>
      </p:sp>
      <p:sp>
        <p:nvSpPr>
          <p:cNvPr id="18" name="Text Placeholder 2">
            <a:extLst>
              <a:ext uri="{FF2B5EF4-FFF2-40B4-BE49-F238E27FC236}">
                <a16:creationId xmlns:a16="http://schemas.microsoft.com/office/drawing/2014/main" id="{502D25AB-CB78-4100-B902-5B3CA85BC3D4}"/>
              </a:ext>
            </a:extLst>
          </p:cNvPr>
          <p:cNvSpPr>
            <a:spLocks noGrp="1"/>
          </p:cNvSpPr>
          <p:nvPr>
            <p:ph type="body" idx="21" hasCustomPrompt="1"/>
          </p:nvPr>
        </p:nvSpPr>
        <p:spPr>
          <a:xfrm>
            <a:off x="2006246" y="4864665"/>
            <a:ext cx="3333398" cy="926536"/>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lnSpc>
                <a:spcPct val="100000"/>
              </a:lnSpc>
              <a:buNone/>
              <a:defRPr sz="14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incididunt</a:t>
            </a:r>
            <a:r>
              <a:rPr lang="en-US"/>
              <a:t> </a:t>
            </a:r>
            <a:r>
              <a:rPr lang="en-US" err="1"/>
              <a:t>ut</a:t>
            </a:r>
            <a:r>
              <a:rPr lang="en-US"/>
              <a:t> labor</a:t>
            </a:r>
          </a:p>
        </p:txBody>
      </p:sp>
      <p:sp>
        <p:nvSpPr>
          <p:cNvPr id="19" name="Text Placeholder 2">
            <a:extLst>
              <a:ext uri="{FF2B5EF4-FFF2-40B4-BE49-F238E27FC236}">
                <a16:creationId xmlns:a16="http://schemas.microsoft.com/office/drawing/2014/main" id="{B8115BCF-3902-4E2B-AB5C-A7C3596066C0}"/>
              </a:ext>
            </a:extLst>
          </p:cNvPr>
          <p:cNvSpPr>
            <a:spLocks noGrp="1"/>
          </p:cNvSpPr>
          <p:nvPr>
            <p:ph type="body" idx="22" hasCustomPrompt="1"/>
          </p:nvPr>
        </p:nvSpPr>
        <p:spPr>
          <a:xfrm>
            <a:off x="6225080" y="4864665"/>
            <a:ext cx="3333398" cy="926536"/>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lnSpc>
                <a:spcPct val="100000"/>
              </a:lnSpc>
              <a:buNone/>
              <a:defRPr sz="14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incididunt</a:t>
            </a:r>
            <a:r>
              <a:rPr lang="en-US"/>
              <a:t> </a:t>
            </a:r>
            <a:r>
              <a:rPr lang="en-US" err="1"/>
              <a:t>ut</a:t>
            </a:r>
            <a:r>
              <a:rPr lang="en-US"/>
              <a:t> labor</a:t>
            </a:r>
          </a:p>
        </p:txBody>
      </p:sp>
      <p:sp>
        <p:nvSpPr>
          <p:cNvPr id="20" name="Text Placeholder 2">
            <a:extLst>
              <a:ext uri="{FF2B5EF4-FFF2-40B4-BE49-F238E27FC236}">
                <a16:creationId xmlns:a16="http://schemas.microsoft.com/office/drawing/2014/main" id="{73BDF707-BB3B-47BD-8058-86AC364FCB3F}"/>
              </a:ext>
            </a:extLst>
          </p:cNvPr>
          <p:cNvSpPr>
            <a:spLocks noGrp="1"/>
          </p:cNvSpPr>
          <p:nvPr>
            <p:ph type="body" idx="30" hasCustomPrompt="1"/>
          </p:nvPr>
        </p:nvSpPr>
        <p:spPr>
          <a:xfrm>
            <a:off x="2006246" y="5791200"/>
            <a:ext cx="3333398" cy="228600"/>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800" i="1"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Source: Lorem Ipsum Dolor </a:t>
            </a:r>
          </a:p>
        </p:txBody>
      </p:sp>
      <p:sp>
        <p:nvSpPr>
          <p:cNvPr id="21" name="Text Placeholder 2">
            <a:extLst>
              <a:ext uri="{FF2B5EF4-FFF2-40B4-BE49-F238E27FC236}">
                <a16:creationId xmlns:a16="http://schemas.microsoft.com/office/drawing/2014/main" id="{BDC3E9A7-1B0C-46FB-97D7-246D100C59CD}"/>
              </a:ext>
            </a:extLst>
          </p:cNvPr>
          <p:cNvSpPr>
            <a:spLocks noGrp="1"/>
          </p:cNvSpPr>
          <p:nvPr>
            <p:ph type="body" idx="31" hasCustomPrompt="1"/>
          </p:nvPr>
        </p:nvSpPr>
        <p:spPr>
          <a:xfrm>
            <a:off x="6225080" y="5791200"/>
            <a:ext cx="3333398" cy="228600"/>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800" i="1"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Source: Lorem Ipsum Dolor </a:t>
            </a:r>
          </a:p>
        </p:txBody>
      </p:sp>
    </p:spTree>
    <p:extLst>
      <p:ext uri="{BB962C8B-B14F-4D97-AF65-F5344CB8AC3E}">
        <p14:creationId xmlns:p14="http://schemas.microsoft.com/office/powerpoint/2010/main" val="1081239327"/>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 charts/tables">
    <p:spTree>
      <p:nvGrpSpPr>
        <p:cNvPr id="1" name=""/>
        <p:cNvGrpSpPr/>
        <p:nvPr/>
      </p:nvGrpSpPr>
      <p:grpSpPr>
        <a:xfrm>
          <a:off x="0" y="0"/>
          <a:ext cx="0" cy="0"/>
          <a:chOff x="0" y="0"/>
          <a:chExt cx="0" cy="0"/>
        </a:xfrm>
      </p:grpSpPr>
      <p:sp>
        <p:nvSpPr>
          <p:cNvPr id="10" name="Graphic 5">
            <a:extLst>
              <a:ext uri="{FF2B5EF4-FFF2-40B4-BE49-F238E27FC236}">
                <a16:creationId xmlns:a16="http://schemas.microsoft.com/office/drawing/2014/main" id="{C2BB704E-578F-403B-AE70-168B0373EBAB}"/>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11" name="Graphic 10">
            <a:extLst>
              <a:ext uri="{FF2B5EF4-FFF2-40B4-BE49-F238E27FC236}">
                <a16:creationId xmlns:a16="http://schemas.microsoft.com/office/drawing/2014/main" id="{1F46573E-27F3-440F-983C-93797FE223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pic>
        <p:nvPicPr>
          <p:cNvPr id="12" name="Graphic 11">
            <a:extLst>
              <a:ext uri="{FF2B5EF4-FFF2-40B4-BE49-F238E27FC236}">
                <a16:creationId xmlns:a16="http://schemas.microsoft.com/office/drawing/2014/main" id="{12228E25-AD22-4327-900E-E16D2C76820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sp>
        <p:nvSpPr>
          <p:cNvPr id="13" name="Footer Placeholder 8">
            <a:extLst>
              <a:ext uri="{FF2B5EF4-FFF2-40B4-BE49-F238E27FC236}">
                <a16:creationId xmlns:a16="http://schemas.microsoft.com/office/drawing/2014/main" id="{74D0A0AF-B8EC-4098-A5F1-554E3510E464}"/>
              </a:ext>
            </a:extLst>
          </p:cNvPr>
          <p:cNvSpPr>
            <a:spLocks noGrp="1"/>
          </p:cNvSpPr>
          <p:nvPr>
            <p:ph type="ftr" sz="quarter" idx="12"/>
          </p:nvPr>
        </p:nvSpPr>
        <p:spPr>
          <a:xfrm>
            <a:off x="7891779" y="6469376"/>
            <a:ext cx="3602991" cy="365125"/>
          </a:xfrm>
        </p:spPr>
        <p:txBody>
          <a:bodyPr/>
          <a:lstStyle>
            <a:lvl1pPr algn="r">
              <a:defRPr sz="800" spc="100" baseline="0">
                <a:solidFill>
                  <a:schemeClr val="bg1">
                    <a:lumMod val="50000"/>
                  </a:schemeClr>
                </a:solidFill>
              </a:defRPr>
            </a:lvl1pPr>
          </a:lstStyle>
          <a:p>
            <a:r>
              <a:rPr lang="en-US"/>
              <a:t>CRITICAL ECOSYSTEM PARTNERSHIP FUND</a:t>
            </a:r>
          </a:p>
        </p:txBody>
      </p:sp>
      <p:sp>
        <p:nvSpPr>
          <p:cNvPr id="14" name="Slide Number Placeholder 9">
            <a:extLst>
              <a:ext uri="{FF2B5EF4-FFF2-40B4-BE49-F238E27FC236}">
                <a16:creationId xmlns:a16="http://schemas.microsoft.com/office/drawing/2014/main" id="{8BB79624-5804-4734-AA55-B6F9BE4891BE}"/>
              </a:ext>
            </a:extLst>
          </p:cNvPr>
          <p:cNvSpPr>
            <a:spLocks noGrp="1"/>
          </p:cNvSpPr>
          <p:nvPr>
            <p:ph type="sldNum" sz="quarter" idx="13"/>
          </p:nvPr>
        </p:nvSpPr>
        <p:spPr>
          <a:xfrm>
            <a:off x="11658599" y="6469376"/>
            <a:ext cx="474345" cy="365125"/>
          </a:xfrm>
        </p:spPr>
        <p:txBody>
          <a:bodyPr/>
          <a:lstStyle>
            <a:lvl1pPr algn="ctr">
              <a:defRPr sz="1050">
                <a:solidFill>
                  <a:schemeClr val="accent6"/>
                </a:solidFill>
              </a:defRPr>
            </a:lvl1pPr>
          </a:lstStyle>
          <a:p>
            <a:fld id="{0428C76D-79D1-48DC-B931-F7FE12C18392}" type="slidenum">
              <a:rPr lang="en-US" smtClean="0"/>
              <a:pPr/>
              <a:t>‹#›</a:t>
            </a:fld>
            <a:endParaRPr lang="en-US"/>
          </a:p>
        </p:txBody>
      </p:sp>
      <p:sp>
        <p:nvSpPr>
          <p:cNvPr id="15" name="Title 1">
            <a:extLst>
              <a:ext uri="{FF2B5EF4-FFF2-40B4-BE49-F238E27FC236}">
                <a16:creationId xmlns:a16="http://schemas.microsoft.com/office/drawing/2014/main" id="{468C3FE2-B116-4C8C-96FD-D17C5854C1F8}"/>
              </a:ext>
            </a:extLst>
          </p:cNvPr>
          <p:cNvSpPr>
            <a:spLocks noGrp="1"/>
          </p:cNvSpPr>
          <p:nvPr>
            <p:ph type="title" hasCustomPrompt="1"/>
          </p:nvPr>
        </p:nvSpPr>
        <p:spPr>
          <a:xfrm>
            <a:off x="502496" y="448556"/>
            <a:ext cx="5030921" cy="1176840"/>
          </a:xfrm>
        </p:spPr>
        <p:txBody>
          <a:bodyPr anchor="t"/>
          <a:lstStyle>
            <a:lvl1pPr>
              <a:lnSpc>
                <a:spcPct val="100000"/>
              </a:lnSpc>
              <a:defRPr sz="2500">
                <a:solidFill>
                  <a:schemeClr val="tx1"/>
                </a:solidFill>
              </a:defRPr>
            </a:lvl1pPr>
          </a:lstStyle>
          <a:p>
            <a:r>
              <a:rPr lang="en-US"/>
              <a:t>Slide Title Placement</a:t>
            </a:r>
            <a:br>
              <a:rPr lang="en-US"/>
            </a:br>
            <a:r>
              <a:rPr lang="en-US"/>
              <a:t>Second Line</a:t>
            </a:r>
          </a:p>
        </p:txBody>
      </p:sp>
      <p:sp>
        <p:nvSpPr>
          <p:cNvPr id="16" name="Chart Placeholder 16">
            <a:extLst>
              <a:ext uri="{FF2B5EF4-FFF2-40B4-BE49-F238E27FC236}">
                <a16:creationId xmlns:a16="http://schemas.microsoft.com/office/drawing/2014/main" id="{2E9E4960-24D7-4839-AFDD-BEFFA04B8824}"/>
              </a:ext>
            </a:extLst>
          </p:cNvPr>
          <p:cNvSpPr>
            <a:spLocks noGrp="1"/>
          </p:cNvSpPr>
          <p:nvPr>
            <p:ph type="chart" sz="quarter" idx="14"/>
          </p:nvPr>
        </p:nvSpPr>
        <p:spPr>
          <a:xfrm>
            <a:off x="532476" y="2395958"/>
            <a:ext cx="4057015" cy="2268639"/>
          </a:xfrm>
        </p:spPr>
        <p:txBody>
          <a:bodyPr/>
          <a:lstStyle>
            <a:lvl1pPr>
              <a:defRPr>
                <a:solidFill>
                  <a:schemeClr val="tx1"/>
                </a:solidFill>
              </a:defRPr>
            </a:lvl1pPr>
          </a:lstStyle>
          <a:p>
            <a:endParaRPr lang="en-US"/>
          </a:p>
        </p:txBody>
      </p:sp>
      <p:sp>
        <p:nvSpPr>
          <p:cNvPr id="17" name="Chart Placeholder 16">
            <a:extLst>
              <a:ext uri="{FF2B5EF4-FFF2-40B4-BE49-F238E27FC236}">
                <a16:creationId xmlns:a16="http://schemas.microsoft.com/office/drawing/2014/main" id="{429E7387-7804-4DBC-BB28-38D70C0B7701}"/>
              </a:ext>
            </a:extLst>
          </p:cNvPr>
          <p:cNvSpPr>
            <a:spLocks noGrp="1"/>
          </p:cNvSpPr>
          <p:nvPr>
            <p:ph type="chart" sz="quarter" idx="15"/>
          </p:nvPr>
        </p:nvSpPr>
        <p:spPr>
          <a:xfrm>
            <a:off x="4589492" y="2395958"/>
            <a:ext cx="2876180" cy="2268639"/>
          </a:xfrm>
        </p:spPr>
        <p:txBody>
          <a:bodyPr/>
          <a:lstStyle>
            <a:lvl1pPr>
              <a:defRPr>
                <a:solidFill>
                  <a:schemeClr val="tx1"/>
                </a:solidFill>
              </a:defRPr>
            </a:lvl1pPr>
          </a:lstStyle>
          <a:p>
            <a:endParaRPr lang="en-US"/>
          </a:p>
        </p:txBody>
      </p:sp>
      <p:sp>
        <p:nvSpPr>
          <p:cNvPr id="18" name="Text Placeholder 2">
            <a:extLst>
              <a:ext uri="{FF2B5EF4-FFF2-40B4-BE49-F238E27FC236}">
                <a16:creationId xmlns:a16="http://schemas.microsoft.com/office/drawing/2014/main" id="{502D25AB-CB78-4100-B902-5B3CA85BC3D4}"/>
              </a:ext>
            </a:extLst>
          </p:cNvPr>
          <p:cNvSpPr>
            <a:spLocks noGrp="1"/>
          </p:cNvSpPr>
          <p:nvPr>
            <p:ph type="body" idx="21" hasCustomPrompt="1"/>
          </p:nvPr>
        </p:nvSpPr>
        <p:spPr>
          <a:xfrm>
            <a:off x="669740" y="4864664"/>
            <a:ext cx="3333398" cy="832751"/>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apipiscing</a:t>
            </a:r>
            <a:r>
              <a:rPr lang="en-US"/>
              <a:t> </a:t>
            </a:r>
            <a:r>
              <a:rPr lang="en-US" err="1"/>
              <a:t>elit</a:t>
            </a:r>
            <a:r>
              <a:rPr lang="en-US"/>
              <a:t>     </a:t>
            </a:r>
            <a:r>
              <a:rPr lang="en-US" err="1"/>
              <a:t>incididunt</a:t>
            </a:r>
            <a:r>
              <a:rPr lang="en-US"/>
              <a:t> </a:t>
            </a:r>
            <a:r>
              <a:rPr lang="en-US" err="1"/>
              <a:t>ut</a:t>
            </a:r>
            <a:r>
              <a:rPr lang="en-US"/>
              <a:t> </a:t>
            </a:r>
            <a:r>
              <a:rPr lang="en-US" err="1"/>
              <a:t>labore</a:t>
            </a:r>
            <a:br>
              <a:rPr lang="en-US"/>
            </a:br>
            <a:endParaRPr lang="en-US"/>
          </a:p>
        </p:txBody>
      </p:sp>
      <p:sp>
        <p:nvSpPr>
          <p:cNvPr id="19" name="Text Placeholder 2">
            <a:extLst>
              <a:ext uri="{FF2B5EF4-FFF2-40B4-BE49-F238E27FC236}">
                <a16:creationId xmlns:a16="http://schemas.microsoft.com/office/drawing/2014/main" id="{B8115BCF-3902-4E2B-AB5C-A7C3596066C0}"/>
              </a:ext>
            </a:extLst>
          </p:cNvPr>
          <p:cNvSpPr>
            <a:spLocks noGrp="1"/>
          </p:cNvSpPr>
          <p:nvPr>
            <p:ph type="body" idx="22" hasCustomPrompt="1"/>
          </p:nvPr>
        </p:nvSpPr>
        <p:spPr>
          <a:xfrm>
            <a:off x="4276901" y="4864664"/>
            <a:ext cx="3333398" cy="832751"/>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 ipsum dolor sit </a:t>
            </a:r>
            <a:r>
              <a:rPr lang="en-US" err="1"/>
              <a:t>amet</a:t>
            </a:r>
            <a:r>
              <a:rPr lang="en-US"/>
              <a:t>,         </a:t>
            </a:r>
            <a:r>
              <a:rPr lang="en-US" err="1"/>
              <a:t>consectetur</a:t>
            </a:r>
            <a:r>
              <a:rPr lang="en-US"/>
              <a:t> </a:t>
            </a:r>
            <a:r>
              <a:rPr lang="en-US" err="1"/>
              <a:t>apipiscing</a:t>
            </a:r>
            <a:r>
              <a:rPr lang="en-US"/>
              <a:t> </a:t>
            </a:r>
            <a:r>
              <a:rPr lang="en-US" err="1"/>
              <a:t>elit</a:t>
            </a:r>
            <a:r>
              <a:rPr lang="en-US"/>
              <a:t>     </a:t>
            </a:r>
            <a:r>
              <a:rPr lang="en-US" err="1"/>
              <a:t>incididunt</a:t>
            </a:r>
            <a:r>
              <a:rPr lang="en-US"/>
              <a:t> </a:t>
            </a:r>
            <a:r>
              <a:rPr lang="en-US" err="1"/>
              <a:t>ut</a:t>
            </a:r>
            <a:r>
              <a:rPr lang="en-US"/>
              <a:t> </a:t>
            </a:r>
            <a:r>
              <a:rPr lang="en-US" err="1"/>
              <a:t>labore</a:t>
            </a:r>
            <a:br>
              <a:rPr lang="en-US"/>
            </a:br>
            <a:endParaRPr lang="en-US"/>
          </a:p>
        </p:txBody>
      </p:sp>
      <p:sp>
        <p:nvSpPr>
          <p:cNvPr id="4" name="Table Placeholder 3">
            <a:extLst>
              <a:ext uri="{FF2B5EF4-FFF2-40B4-BE49-F238E27FC236}">
                <a16:creationId xmlns:a16="http://schemas.microsoft.com/office/drawing/2014/main" id="{5091F333-E291-4961-AEA0-E0DD740D2095}"/>
              </a:ext>
            </a:extLst>
          </p:cNvPr>
          <p:cNvSpPr>
            <a:spLocks noGrp="1"/>
          </p:cNvSpPr>
          <p:nvPr>
            <p:ph type="tbl" sz="quarter" idx="23"/>
          </p:nvPr>
        </p:nvSpPr>
        <p:spPr>
          <a:xfrm>
            <a:off x="7610475" y="2395538"/>
            <a:ext cx="4048125" cy="2268537"/>
          </a:xfrm>
        </p:spPr>
        <p:txBody>
          <a:bodyPr/>
          <a:lstStyle>
            <a:lvl1pPr>
              <a:defRPr>
                <a:solidFill>
                  <a:schemeClr val="tx1"/>
                </a:solidFill>
              </a:defRPr>
            </a:lvl1pPr>
          </a:lstStyle>
          <a:p>
            <a:endParaRPr lang="en-US"/>
          </a:p>
        </p:txBody>
      </p:sp>
      <p:sp>
        <p:nvSpPr>
          <p:cNvPr id="21" name="Text Placeholder 2">
            <a:extLst>
              <a:ext uri="{FF2B5EF4-FFF2-40B4-BE49-F238E27FC236}">
                <a16:creationId xmlns:a16="http://schemas.microsoft.com/office/drawing/2014/main" id="{C0AED044-AA2B-46A2-84E4-6B3E88BF4531}"/>
              </a:ext>
            </a:extLst>
          </p:cNvPr>
          <p:cNvSpPr>
            <a:spLocks noGrp="1"/>
          </p:cNvSpPr>
          <p:nvPr>
            <p:ph type="body" idx="24" hasCustomPrompt="1"/>
          </p:nvPr>
        </p:nvSpPr>
        <p:spPr>
          <a:xfrm>
            <a:off x="8026575" y="4864664"/>
            <a:ext cx="3333398" cy="832751"/>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Lorem ipsum dolor sit </a:t>
            </a:r>
            <a:r>
              <a:rPr lang="en-US" err="1"/>
              <a:t>amet</a:t>
            </a:r>
            <a:r>
              <a:rPr lang="en-US"/>
              <a:t>,         </a:t>
            </a:r>
            <a:r>
              <a:rPr lang="en-US" err="1"/>
              <a:t>consectetur</a:t>
            </a:r>
            <a:r>
              <a:rPr lang="en-US"/>
              <a:t> </a:t>
            </a:r>
            <a:r>
              <a:rPr lang="en-US" err="1"/>
              <a:t>apipiscing</a:t>
            </a:r>
            <a:r>
              <a:rPr lang="en-US"/>
              <a:t> </a:t>
            </a:r>
            <a:r>
              <a:rPr lang="en-US" err="1"/>
              <a:t>elit</a:t>
            </a:r>
            <a:r>
              <a:rPr lang="en-US"/>
              <a:t>     </a:t>
            </a:r>
            <a:r>
              <a:rPr lang="en-US" err="1"/>
              <a:t>incididunt</a:t>
            </a:r>
            <a:r>
              <a:rPr lang="en-US"/>
              <a:t> </a:t>
            </a:r>
            <a:r>
              <a:rPr lang="en-US" err="1"/>
              <a:t>ut</a:t>
            </a:r>
            <a:r>
              <a:rPr lang="en-US"/>
              <a:t> </a:t>
            </a:r>
            <a:r>
              <a:rPr lang="en-US" err="1"/>
              <a:t>labore</a:t>
            </a:r>
            <a:br>
              <a:rPr lang="en-US"/>
            </a:br>
            <a:endParaRPr lang="en-US"/>
          </a:p>
        </p:txBody>
      </p:sp>
      <p:sp>
        <p:nvSpPr>
          <p:cNvPr id="22" name="Text Placeholder 2">
            <a:extLst>
              <a:ext uri="{FF2B5EF4-FFF2-40B4-BE49-F238E27FC236}">
                <a16:creationId xmlns:a16="http://schemas.microsoft.com/office/drawing/2014/main" id="{8AFFCA5A-D83A-41C5-84D6-B434F40DDA03}"/>
              </a:ext>
            </a:extLst>
          </p:cNvPr>
          <p:cNvSpPr>
            <a:spLocks noGrp="1"/>
          </p:cNvSpPr>
          <p:nvPr>
            <p:ph type="body" idx="25" hasCustomPrompt="1"/>
          </p:nvPr>
        </p:nvSpPr>
        <p:spPr>
          <a:xfrm>
            <a:off x="1613448" y="2029141"/>
            <a:ext cx="1590762" cy="26447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b="1" cap="all"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 1</a:t>
            </a:r>
          </a:p>
        </p:txBody>
      </p:sp>
      <p:sp>
        <p:nvSpPr>
          <p:cNvPr id="23" name="Text Placeholder 2">
            <a:extLst>
              <a:ext uri="{FF2B5EF4-FFF2-40B4-BE49-F238E27FC236}">
                <a16:creationId xmlns:a16="http://schemas.microsoft.com/office/drawing/2014/main" id="{23966F7E-D11F-43D3-938D-16DEB863E738}"/>
              </a:ext>
            </a:extLst>
          </p:cNvPr>
          <p:cNvSpPr>
            <a:spLocks noGrp="1"/>
          </p:cNvSpPr>
          <p:nvPr>
            <p:ph type="body" idx="26" hasCustomPrompt="1"/>
          </p:nvPr>
        </p:nvSpPr>
        <p:spPr>
          <a:xfrm>
            <a:off x="5201559" y="2029141"/>
            <a:ext cx="1590762" cy="26447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b="1" cap="all"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 2</a:t>
            </a:r>
          </a:p>
        </p:txBody>
      </p:sp>
      <p:sp>
        <p:nvSpPr>
          <p:cNvPr id="24" name="Text Placeholder 2">
            <a:extLst>
              <a:ext uri="{FF2B5EF4-FFF2-40B4-BE49-F238E27FC236}">
                <a16:creationId xmlns:a16="http://schemas.microsoft.com/office/drawing/2014/main" id="{1D5C550C-61F7-46BC-B432-374E95A5072A}"/>
              </a:ext>
            </a:extLst>
          </p:cNvPr>
          <p:cNvSpPr>
            <a:spLocks noGrp="1"/>
          </p:cNvSpPr>
          <p:nvPr>
            <p:ph type="body" idx="27" hasCustomPrompt="1"/>
          </p:nvPr>
        </p:nvSpPr>
        <p:spPr>
          <a:xfrm>
            <a:off x="8846458" y="2029141"/>
            <a:ext cx="1590762" cy="26447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b="1" cap="all"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 3</a:t>
            </a:r>
          </a:p>
        </p:txBody>
      </p:sp>
      <p:sp>
        <p:nvSpPr>
          <p:cNvPr id="25" name="Text Placeholder 2">
            <a:extLst>
              <a:ext uri="{FF2B5EF4-FFF2-40B4-BE49-F238E27FC236}">
                <a16:creationId xmlns:a16="http://schemas.microsoft.com/office/drawing/2014/main" id="{DE85FE1A-0DC2-4A9F-90AF-C4EE136CB51B}"/>
              </a:ext>
            </a:extLst>
          </p:cNvPr>
          <p:cNvSpPr>
            <a:spLocks noGrp="1"/>
          </p:cNvSpPr>
          <p:nvPr>
            <p:ph type="body" idx="28" hasCustomPrompt="1"/>
          </p:nvPr>
        </p:nvSpPr>
        <p:spPr>
          <a:xfrm>
            <a:off x="8026575" y="5791200"/>
            <a:ext cx="3333398" cy="228600"/>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800" i="1"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Source: Lorem Ipsum Dolor</a:t>
            </a:r>
          </a:p>
        </p:txBody>
      </p:sp>
      <p:sp>
        <p:nvSpPr>
          <p:cNvPr id="26" name="Text Placeholder 2">
            <a:extLst>
              <a:ext uri="{FF2B5EF4-FFF2-40B4-BE49-F238E27FC236}">
                <a16:creationId xmlns:a16="http://schemas.microsoft.com/office/drawing/2014/main" id="{5FCC0279-7995-4EB5-83A6-C6C5962DEB2B}"/>
              </a:ext>
            </a:extLst>
          </p:cNvPr>
          <p:cNvSpPr>
            <a:spLocks noGrp="1"/>
          </p:cNvSpPr>
          <p:nvPr>
            <p:ph type="body" idx="29" hasCustomPrompt="1"/>
          </p:nvPr>
        </p:nvSpPr>
        <p:spPr>
          <a:xfrm>
            <a:off x="4276901" y="5791200"/>
            <a:ext cx="3333398" cy="228600"/>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800" i="1"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Source: Lorem Ipsum Dolor</a:t>
            </a:r>
          </a:p>
        </p:txBody>
      </p:sp>
      <p:sp>
        <p:nvSpPr>
          <p:cNvPr id="27" name="Text Placeholder 2">
            <a:extLst>
              <a:ext uri="{FF2B5EF4-FFF2-40B4-BE49-F238E27FC236}">
                <a16:creationId xmlns:a16="http://schemas.microsoft.com/office/drawing/2014/main" id="{47B8A352-D75C-4FBC-9608-19D66BEFC1F0}"/>
              </a:ext>
            </a:extLst>
          </p:cNvPr>
          <p:cNvSpPr>
            <a:spLocks noGrp="1"/>
          </p:cNvSpPr>
          <p:nvPr>
            <p:ph type="body" idx="30" hasCustomPrompt="1"/>
          </p:nvPr>
        </p:nvSpPr>
        <p:spPr>
          <a:xfrm>
            <a:off x="667361" y="5791200"/>
            <a:ext cx="3333398" cy="228600"/>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800" i="1"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Source: Lorem Ipsum Dolor</a:t>
            </a:r>
          </a:p>
        </p:txBody>
      </p:sp>
    </p:spTree>
    <p:extLst>
      <p:ext uri="{BB962C8B-B14F-4D97-AF65-F5344CB8AC3E}">
        <p14:creationId xmlns:p14="http://schemas.microsoft.com/office/powerpoint/2010/main" val="1271304869"/>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n (Advanced">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C9126776-27D5-4219-B311-E953A884C387}"/>
              </a:ext>
            </a:extLst>
          </p:cNvPr>
          <p:cNvSpPr>
            <a:spLocks noGrp="1"/>
          </p:cNvSpPr>
          <p:nvPr>
            <p:ph type="pic" sz="quarter" idx="10"/>
          </p:nvPr>
        </p:nvSpPr>
        <p:spPr>
          <a:xfrm>
            <a:off x="7299325" y="-1267"/>
            <a:ext cx="4892675" cy="6859267"/>
          </a:xfrm>
          <a:blipFill>
            <a:blip r:embed="rId2" cstate="screen">
              <a:extLst>
                <a:ext uri="{28A0092B-C50C-407E-A947-70E740481C1C}">
                  <a14:useLocalDpi xmlns:a14="http://schemas.microsoft.com/office/drawing/2010/main"/>
                </a:ext>
              </a:extLst>
            </a:blip>
            <a:stretch>
              <a:fillRect/>
            </a:stretch>
          </a:blipFill>
        </p:spPr>
        <p:txBody>
          <a:bodyPr/>
          <a:lstStyle/>
          <a:p>
            <a:endParaRPr lang="en-US"/>
          </a:p>
        </p:txBody>
      </p:sp>
      <p:grpSp>
        <p:nvGrpSpPr>
          <p:cNvPr id="22" name="Group 21">
            <a:extLst>
              <a:ext uri="{FF2B5EF4-FFF2-40B4-BE49-F238E27FC236}">
                <a16:creationId xmlns:a16="http://schemas.microsoft.com/office/drawing/2014/main" id="{D3038F57-A609-44EA-9854-FAE2A587B81E}"/>
              </a:ext>
            </a:extLst>
          </p:cNvPr>
          <p:cNvGrpSpPr/>
          <p:nvPr userDrawn="1"/>
        </p:nvGrpSpPr>
        <p:grpSpPr>
          <a:xfrm>
            <a:off x="-1" y="-33002"/>
            <a:ext cx="9802156" cy="6927860"/>
            <a:chOff x="0" y="-633"/>
            <a:chExt cx="9705105" cy="6859267"/>
          </a:xfrm>
        </p:grpSpPr>
        <p:grpSp>
          <p:nvGrpSpPr>
            <p:cNvPr id="12" name="Graphic 10">
              <a:extLst>
                <a:ext uri="{FF2B5EF4-FFF2-40B4-BE49-F238E27FC236}">
                  <a16:creationId xmlns:a16="http://schemas.microsoft.com/office/drawing/2014/main" id="{C5964525-7A1C-4668-B401-E717D35BF7C3}"/>
                </a:ext>
              </a:extLst>
            </p:cNvPr>
            <p:cNvGrpSpPr/>
            <p:nvPr/>
          </p:nvGrpSpPr>
          <p:grpSpPr>
            <a:xfrm>
              <a:off x="8271391" y="1268"/>
              <a:ext cx="1433714" cy="6856732"/>
              <a:chOff x="8284700" y="1425"/>
              <a:chExt cx="1611817" cy="7708507"/>
            </a:xfrm>
          </p:grpSpPr>
          <p:sp>
            <p:nvSpPr>
              <p:cNvPr id="13" name="Freeform: Shape 12">
                <a:extLst>
                  <a:ext uri="{FF2B5EF4-FFF2-40B4-BE49-F238E27FC236}">
                    <a16:creationId xmlns:a16="http://schemas.microsoft.com/office/drawing/2014/main" id="{DB7882DD-FA12-465D-969C-EFF854CBFAC3}"/>
                  </a:ext>
                </a:extLst>
              </p:cNvPr>
              <p:cNvSpPr/>
              <p:nvPr/>
            </p:nvSpPr>
            <p:spPr>
              <a:xfrm>
                <a:off x="9211032" y="1425"/>
                <a:ext cx="685485" cy="7707081"/>
              </a:xfrm>
              <a:custGeom>
                <a:avLst/>
                <a:gdLst>
                  <a:gd name="connsiteX0" fmla="*/ 0 w 685485"/>
                  <a:gd name="connsiteY0" fmla="*/ 0 h 7707082"/>
                  <a:gd name="connsiteX1" fmla="*/ 685486 w 685485"/>
                  <a:gd name="connsiteY1" fmla="*/ 7707083 h 7707082"/>
                </a:gdLst>
                <a:ahLst/>
                <a:cxnLst>
                  <a:cxn ang="0">
                    <a:pos x="connsiteX0" y="connsiteY0"/>
                  </a:cxn>
                  <a:cxn ang="0">
                    <a:pos x="connsiteX1" y="connsiteY1"/>
                  </a:cxn>
                </a:cxnLst>
                <a:rect l="l" t="t" r="r" b="b"/>
                <a:pathLst>
                  <a:path w="685485" h="7707082">
                    <a:moveTo>
                      <a:pt x="0" y="0"/>
                    </a:moveTo>
                    <a:lnTo>
                      <a:pt x="685486" y="7707083"/>
                    </a:lnTo>
                  </a:path>
                </a:pathLst>
              </a:custGeom>
              <a:ln w="33337" cap="flat">
                <a:solidFill>
                  <a:srgbClr val="414042">
                    <a:alpha val="33000"/>
                  </a:srgbClr>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6ACF7BF-0333-4B52-8708-77B03CC7F99A}"/>
                  </a:ext>
                </a:extLst>
              </p:cNvPr>
              <p:cNvSpPr/>
              <p:nvPr/>
            </p:nvSpPr>
            <p:spPr>
              <a:xfrm>
                <a:off x="8935982" y="1425"/>
                <a:ext cx="685485" cy="7707082"/>
              </a:xfrm>
              <a:custGeom>
                <a:avLst/>
                <a:gdLst>
                  <a:gd name="connsiteX0" fmla="*/ 0 w 685485"/>
                  <a:gd name="connsiteY0" fmla="*/ 0 h 7707082"/>
                  <a:gd name="connsiteX1" fmla="*/ 685486 w 685485"/>
                  <a:gd name="connsiteY1" fmla="*/ 7707083 h 7707082"/>
                </a:gdLst>
                <a:ahLst/>
                <a:cxnLst>
                  <a:cxn ang="0">
                    <a:pos x="connsiteX0" y="connsiteY0"/>
                  </a:cxn>
                  <a:cxn ang="0">
                    <a:pos x="connsiteX1" y="connsiteY1"/>
                  </a:cxn>
                </a:cxnLst>
                <a:rect l="l" t="t" r="r" b="b"/>
                <a:pathLst>
                  <a:path w="685485" h="7707082">
                    <a:moveTo>
                      <a:pt x="0" y="0"/>
                    </a:moveTo>
                    <a:lnTo>
                      <a:pt x="685486" y="7707083"/>
                    </a:lnTo>
                  </a:path>
                </a:pathLst>
              </a:custGeom>
              <a:ln w="33337" cap="flat">
                <a:solidFill>
                  <a:srgbClr val="414042">
                    <a:alpha val="33000"/>
                  </a:srgbClr>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8F77B11-223C-45A4-92AD-27DC4FA6209E}"/>
                  </a:ext>
                </a:extLst>
              </p:cNvPr>
              <p:cNvSpPr/>
              <p:nvPr/>
            </p:nvSpPr>
            <p:spPr>
              <a:xfrm>
                <a:off x="8284700" y="4275"/>
                <a:ext cx="1201381" cy="7705657"/>
              </a:xfrm>
              <a:custGeom>
                <a:avLst/>
                <a:gdLst>
                  <a:gd name="connsiteX0" fmla="*/ 504495 w 1201381"/>
                  <a:gd name="connsiteY0" fmla="*/ 0 h 7705657"/>
                  <a:gd name="connsiteX1" fmla="*/ 0 w 1201381"/>
                  <a:gd name="connsiteY1" fmla="*/ 0 h 7705657"/>
                  <a:gd name="connsiteX2" fmla="*/ 686911 w 1201381"/>
                  <a:gd name="connsiteY2" fmla="*/ 7705658 h 7705657"/>
                  <a:gd name="connsiteX3" fmla="*/ 1201382 w 1201381"/>
                  <a:gd name="connsiteY3" fmla="*/ 7705658 h 7705657"/>
                </a:gdLst>
                <a:ahLst/>
                <a:cxnLst>
                  <a:cxn ang="0">
                    <a:pos x="connsiteX0" y="connsiteY0"/>
                  </a:cxn>
                  <a:cxn ang="0">
                    <a:pos x="connsiteX1" y="connsiteY1"/>
                  </a:cxn>
                  <a:cxn ang="0">
                    <a:pos x="connsiteX2" y="connsiteY2"/>
                  </a:cxn>
                  <a:cxn ang="0">
                    <a:pos x="connsiteX3" y="connsiteY3"/>
                  </a:cxn>
                </a:cxnLst>
                <a:rect l="l" t="t" r="r" b="b"/>
                <a:pathLst>
                  <a:path w="1201381" h="7705657">
                    <a:moveTo>
                      <a:pt x="504495" y="0"/>
                    </a:moveTo>
                    <a:lnTo>
                      <a:pt x="0" y="0"/>
                    </a:lnTo>
                    <a:lnTo>
                      <a:pt x="686911" y="7705658"/>
                    </a:lnTo>
                    <a:lnTo>
                      <a:pt x="1201382" y="7705658"/>
                    </a:lnTo>
                    <a:close/>
                  </a:path>
                </a:pathLst>
              </a:custGeom>
              <a:solidFill>
                <a:srgbClr val="000000">
                  <a:alpha val="42000"/>
                </a:srgbClr>
              </a:solidFill>
              <a:ln w="14204" cap="flat">
                <a:noFill/>
                <a:prstDash val="solid"/>
                <a:miter/>
              </a:ln>
            </p:spPr>
            <p:txBody>
              <a:bodyPr rtlCol="0" anchor="ctr"/>
              <a:lstStyle/>
              <a:p>
                <a:endParaRPr lang="en-US"/>
              </a:p>
            </p:txBody>
          </p:sp>
        </p:grpSp>
        <p:sp>
          <p:nvSpPr>
            <p:cNvPr id="21" name="Freeform: Shape 20">
              <a:extLst>
                <a:ext uri="{FF2B5EF4-FFF2-40B4-BE49-F238E27FC236}">
                  <a16:creationId xmlns:a16="http://schemas.microsoft.com/office/drawing/2014/main" id="{57836BD2-2F82-4DA9-AA6B-929D35188CF4}"/>
                </a:ext>
              </a:extLst>
            </p:cNvPr>
            <p:cNvSpPr/>
            <p:nvPr userDrawn="1"/>
          </p:nvSpPr>
          <p:spPr>
            <a:xfrm>
              <a:off x="0" y="-633"/>
              <a:ext cx="8988248" cy="6859267"/>
            </a:xfrm>
            <a:custGeom>
              <a:avLst/>
              <a:gdLst>
                <a:gd name="connsiteX0" fmla="*/ 0 w 8988248"/>
                <a:gd name="connsiteY0" fmla="*/ 0 h 6859267"/>
                <a:gd name="connsiteX1" fmla="*/ 8640002 w 8988248"/>
                <a:gd name="connsiteY1" fmla="*/ 0 h 6859267"/>
                <a:gd name="connsiteX2" fmla="*/ 8640002 w 8988248"/>
                <a:gd name="connsiteY2" fmla="*/ 633 h 6859267"/>
                <a:gd name="connsiteX3" fmla="*/ 8285610 w 8988248"/>
                <a:gd name="connsiteY3" fmla="*/ 633 h 6859267"/>
                <a:gd name="connsiteX4" fmla="*/ 8896619 w 8988248"/>
                <a:gd name="connsiteY4" fmla="*/ 6854831 h 6859267"/>
                <a:gd name="connsiteX5" fmla="*/ 8988248 w 8988248"/>
                <a:gd name="connsiteY5" fmla="*/ 6854831 h 6859267"/>
                <a:gd name="connsiteX6" fmla="*/ 8988248 w 8988248"/>
                <a:gd name="connsiteY6" fmla="*/ 6859267 h 6859267"/>
                <a:gd name="connsiteX7" fmla="*/ 0 w 8988248"/>
                <a:gd name="connsiteY7" fmla="*/ 6859267 h 685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88248" h="6859267">
                  <a:moveTo>
                    <a:pt x="0" y="0"/>
                  </a:moveTo>
                  <a:lnTo>
                    <a:pt x="8640002" y="0"/>
                  </a:lnTo>
                  <a:lnTo>
                    <a:pt x="8640002" y="633"/>
                  </a:lnTo>
                  <a:lnTo>
                    <a:pt x="8285610" y="633"/>
                  </a:lnTo>
                  <a:lnTo>
                    <a:pt x="8896619" y="6854831"/>
                  </a:lnTo>
                  <a:lnTo>
                    <a:pt x="8988248" y="6854831"/>
                  </a:lnTo>
                  <a:lnTo>
                    <a:pt x="8988248" y="6859267"/>
                  </a:lnTo>
                  <a:lnTo>
                    <a:pt x="0" y="6859267"/>
                  </a:lnTo>
                  <a:close/>
                </a:path>
              </a:pathLst>
            </a:cu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a:extLst>
              <a:ext uri="{FF2B5EF4-FFF2-40B4-BE49-F238E27FC236}">
                <a16:creationId xmlns:a16="http://schemas.microsoft.com/office/drawing/2014/main" id="{4B6D52CC-2408-4BFE-BC46-B497DB2A5E8F}"/>
              </a:ext>
            </a:extLst>
          </p:cNvPr>
          <p:cNvSpPr>
            <a:spLocks noGrp="1"/>
          </p:cNvSpPr>
          <p:nvPr>
            <p:ph type="title" hasCustomPrompt="1"/>
          </p:nvPr>
        </p:nvSpPr>
        <p:spPr>
          <a:xfrm>
            <a:off x="1040130" y="2719209"/>
            <a:ext cx="5985510" cy="2063007"/>
          </a:xfrm>
        </p:spPr>
        <p:txBody>
          <a:bodyPr anchor="t"/>
          <a:lstStyle>
            <a:lvl1pPr>
              <a:lnSpc>
                <a:spcPct val="100000"/>
              </a:lnSpc>
              <a:defRPr sz="4300"/>
            </a:lvl1pPr>
          </a:lstStyle>
          <a:p>
            <a:r>
              <a:rPr lang="en-US"/>
              <a:t>Divider Slide</a:t>
            </a:r>
            <a:br>
              <a:rPr lang="en-US"/>
            </a:br>
            <a:r>
              <a:rPr lang="en-US"/>
              <a:t>Title Placement</a:t>
            </a:r>
            <a:br>
              <a:rPr lang="en-US"/>
            </a:br>
            <a:r>
              <a:rPr lang="en-US"/>
              <a:t>Third Line</a:t>
            </a:r>
          </a:p>
        </p:txBody>
      </p:sp>
      <p:sp>
        <p:nvSpPr>
          <p:cNvPr id="3" name="Text Placeholder 2">
            <a:extLst>
              <a:ext uri="{FF2B5EF4-FFF2-40B4-BE49-F238E27FC236}">
                <a16:creationId xmlns:a16="http://schemas.microsoft.com/office/drawing/2014/main" id="{85B38858-A400-4414-A2A1-A4B9ACCD4A2A}"/>
              </a:ext>
            </a:extLst>
          </p:cNvPr>
          <p:cNvSpPr>
            <a:spLocks noGrp="1"/>
          </p:cNvSpPr>
          <p:nvPr>
            <p:ph type="body" idx="1" hasCustomPrompt="1"/>
          </p:nvPr>
        </p:nvSpPr>
        <p:spPr>
          <a:xfrm>
            <a:off x="1040130" y="2148683"/>
            <a:ext cx="2881630" cy="421798"/>
          </a:xfrm>
        </p:spPr>
        <p:txBody>
          <a:bodyPr/>
          <a:lstStyle>
            <a:lvl1pPr marL="0" indent="0">
              <a:buNone/>
              <a:defRPr sz="2200" spc="200" baseline="0">
                <a:solidFill>
                  <a:schemeClr val="accent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SECTION 1:</a:t>
            </a:r>
          </a:p>
        </p:txBody>
      </p:sp>
      <p:sp>
        <p:nvSpPr>
          <p:cNvPr id="25" name="Text Placeholder 16">
            <a:extLst>
              <a:ext uri="{FF2B5EF4-FFF2-40B4-BE49-F238E27FC236}">
                <a16:creationId xmlns:a16="http://schemas.microsoft.com/office/drawing/2014/main" id="{E5955D60-FE2F-4FB1-8842-D16189F61E26}"/>
              </a:ext>
            </a:extLst>
          </p:cNvPr>
          <p:cNvSpPr>
            <a:spLocks noGrp="1"/>
          </p:cNvSpPr>
          <p:nvPr>
            <p:ph type="body" sz="quarter" idx="11" hasCustomPrompt="1"/>
          </p:nvPr>
        </p:nvSpPr>
        <p:spPr>
          <a:xfrm>
            <a:off x="11066907" y="6551676"/>
            <a:ext cx="1032510" cy="156210"/>
          </a:xfrm>
        </p:spPr>
        <p:txBody>
          <a:bodyPr/>
          <a:lstStyle>
            <a:lvl1pPr algn="r">
              <a:defRPr sz="700">
                <a:solidFill>
                  <a:schemeClr val="accent6"/>
                </a:solidFill>
              </a:defRPr>
            </a:lvl1pPr>
          </a:lstStyle>
          <a:p>
            <a:r>
              <a:rPr lang="en-US"/>
              <a:t>© Photo Credit</a:t>
            </a:r>
          </a:p>
        </p:txBody>
      </p:sp>
    </p:spTree>
    <p:extLst>
      <p:ext uri="{BB962C8B-B14F-4D97-AF65-F5344CB8AC3E}">
        <p14:creationId xmlns:p14="http://schemas.microsoft.com/office/powerpoint/2010/main" val="317489932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 charts/tables">
    <p:spTree>
      <p:nvGrpSpPr>
        <p:cNvPr id="1" name=""/>
        <p:cNvGrpSpPr/>
        <p:nvPr/>
      </p:nvGrpSpPr>
      <p:grpSpPr>
        <a:xfrm>
          <a:off x="0" y="0"/>
          <a:ext cx="0" cy="0"/>
          <a:chOff x="0" y="0"/>
          <a:chExt cx="0" cy="0"/>
        </a:xfrm>
      </p:grpSpPr>
      <p:sp>
        <p:nvSpPr>
          <p:cNvPr id="10" name="Graphic 5">
            <a:extLst>
              <a:ext uri="{FF2B5EF4-FFF2-40B4-BE49-F238E27FC236}">
                <a16:creationId xmlns:a16="http://schemas.microsoft.com/office/drawing/2014/main" id="{C2BB704E-578F-403B-AE70-168B0373EBAB}"/>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11" name="Graphic 10">
            <a:extLst>
              <a:ext uri="{FF2B5EF4-FFF2-40B4-BE49-F238E27FC236}">
                <a16:creationId xmlns:a16="http://schemas.microsoft.com/office/drawing/2014/main" id="{1F46573E-27F3-440F-983C-93797FE223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pic>
        <p:nvPicPr>
          <p:cNvPr id="12" name="Graphic 11">
            <a:extLst>
              <a:ext uri="{FF2B5EF4-FFF2-40B4-BE49-F238E27FC236}">
                <a16:creationId xmlns:a16="http://schemas.microsoft.com/office/drawing/2014/main" id="{12228E25-AD22-4327-900E-E16D2C76820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sp>
        <p:nvSpPr>
          <p:cNvPr id="13" name="Footer Placeholder 8">
            <a:extLst>
              <a:ext uri="{FF2B5EF4-FFF2-40B4-BE49-F238E27FC236}">
                <a16:creationId xmlns:a16="http://schemas.microsoft.com/office/drawing/2014/main" id="{74D0A0AF-B8EC-4098-A5F1-554E3510E464}"/>
              </a:ext>
            </a:extLst>
          </p:cNvPr>
          <p:cNvSpPr>
            <a:spLocks noGrp="1"/>
          </p:cNvSpPr>
          <p:nvPr>
            <p:ph type="ftr" sz="quarter" idx="12"/>
          </p:nvPr>
        </p:nvSpPr>
        <p:spPr>
          <a:xfrm>
            <a:off x="7891779" y="6469376"/>
            <a:ext cx="3602991" cy="365125"/>
          </a:xfrm>
        </p:spPr>
        <p:txBody>
          <a:bodyPr/>
          <a:lstStyle>
            <a:lvl1pPr algn="r">
              <a:defRPr sz="800" spc="100" baseline="0">
                <a:solidFill>
                  <a:schemeClr val="bg1">
                    <a:lumMod val="50000"/>
                  </a:schemeClr>
                </a:solidFill>
              </a:defRPr>
            </a:lvl1pPr>
          </a:lstStyle>
          <a:p>
            <a:r>
              <a:rPr lang="en-US"/>
              <a:t>CRITICAL ECOSYSTEM PARTNERSHIP FUND</a:t>
            </a:r>
          </a:p>
        </p:txBody>
      </p:sp>
      <p:sp>
        <p:nvSpPr>
          <p:cNvPr id="14" name="Slide Number Placeholder 9">
            <a:extLst>
              <a:ext uri="{FF2B5EF4-FFF2-40B4-BE49-F238E27FC236}">
                <a16:creationId xmlns:a16="http://schemas.microsoft.com/office/drawing/2014/main" id="{8BB79624-5804-4734-AA55-B6F9BE4891BE}"/>
              </a:ext>
            </a:extLst>
          </p:cNvPr>
          <p:cNvSpPr>
            <a:spLocks noGrp="1"/>
          </p:cNvSpPr>
          <p:nvPr>
            <p:ph type="sldNum" sz="quarter" idx="13"/>
          </p:nvPr>
        </p:nvSpPr>
        <p:spPr>
          <a:xfrm>
            <a:off x="11658599" y="6469376"/>
            <a:ext cx="474345" cy="365125"/>
          </a:xfrm>
        </p:spPr>
        <p:txBody>
          <a:bodyPr/>
          <a:lstStyle>
            <a:lvl1pPr algn="ctr">
              <a:defRPr sz="1050">
                <a:solidFill>
                  <a:schemeClr val="accent6"/>
                </a:solidFill>
              </a:defRPr>
            </a:lvl1pPr>
          </a:lstStyle>
          <a:p>
            <a:fld id="{0428C76D-79D1-48DC-B931-F7FE12C18392}" type="slidenum">
              <a:rPr lang="en-US" smtClean="0"/>
              <a:pPr/>
              <a:t>‹#›</a:t>
            </a:fld>
            <a:endParaRPr lang="en-US"/>
          </a:p>
        </p:txBody>
      </p:sp>
      <p:sp>
        <p:nvSpPr>
          <p:cNvPr id="15" name="Title 1">
            <a:extLst>
              <a:ext uri="{FF2B5EF4-FFF2-40B4-BE49-F238E27FC236}">
                <a16:creationId xmlns:a16="http://schemas.microsoft.com/office/drawing/2014/main" id="{468C3FE2-B116-4C8C-96FD-D17C5854C1F8}"/>
              </a:ext>
            </a:extLst>
          </p:cNvPr>
          <p:cNvSpPr>
            <a:spLocks noGrp="1"/>
          </p:cNvSpPr>
          <p:nvPr>
            <p:ph type="title" hasCustomPrompt="1"/>
          </p:nvPr>
        </p:nvSpPr>
        <p:spPr>
          <a:xfrm>
            <a:off x="502497" y="449595"/>
            <a:ext cx="5030921" cy="1176840"/>
          </a:xfrm>
        </p:spPr>
        <p:txBody>
          <a:bodyPr anchor="t"/>
          <a:lstStyle>
            <a:lvl1pPr>
              <a:lnSpc>
                <a:spcPct val="100000"/>
              </a:lnSpc>
              <a:defRPr sz="2500">
                <a:solidFill>
                  <a:schemeClr val="tx1"/>
                </a:solidFill>
              </a:defRPr>
            </a:lvl1pPr>
          </a:lstStyle>
          <a:p>
            <a:r>
              <a:rPr lang="en-US"/>
              <a:t>Slide Title Placement</a:t>
            </a:r>
            <a:br>
              <a:rPr lang="en-US"/>
            </a:br>
            <a:r>
              <a:rPr lang="en-US"/>
              <a:t>Second Line</a:t>
            </a:r>
          </a:p>
        </p:txBody>
      </p:sp>
      <p:sp>
        <p:nvSpPr>
          <p:cNvPr id="16" name="Chart Placeholder 16">
            <a:extLst>
              <a:ext uri="{FF2B5EF4-FFF2-40B4-BE49-F238E27FC236}">
                <a16:creationId xmlns:a16="http://schemas.microsoft.com/office/drawing/2014/main" id="{2E9E4960-24D7-4839-AFDD-BEFFA04B8824}"/>
              </a:ext>
            </a:extLst>
          </p:cNvPr>
          <p:cNvSpPr>
            <a:spLocks noGrp="1"/>
          </p:cNvSpPr>
          <p:nvPr>
            <p:ph type="chart" sz="quarter" idx="14"/>
          </p:nvPr>
        </p:nvSpPr>
        <p:spPr>
          <a:xfrm>
            <a:off x="532477" y="2395958"/>
            <a:ext cx="2797464" cy="2268639"/>
          </a:xfrm>
        </p:spPr>
        <p:txBody>
          <a:bodyPr/>
          <a:lstStyle>
            <a:lvl1pPr>
              <a:defRPr>
                <a:solidFill>
                  <a:schemeClr val="tx1"/>
                </a:solidFill>
              </a:defRPr>
            </a:lvl1pPr>
          </a:lstStyle>
          <a:p>
            <a:endParaRPr lang="en-US"/>
          </a:p>
        </p:txBody>
      </p:sp>
      <p:sp>
        <p:nvSpPr>
          <p:cNvPr id="17" name="Chart Placeholder 16">
            <a:extLst>
              <a:ext uri="{FF2B5EF4-FFF2-40B4-BE49-F238E27FC236}">
                <a16:creationId xmlns:a16="http://schemas.microsoft.com/office/drawing/2014/main" id="{429E7387-7804-4DBC-BB28-38D70C0B7701}"/>
              </a:ext>
            </a:extLst>
          </p:cNvPr>
          <p:cNvSpPr>
            <a:spLocks noGrp="1"/>
          </p:cNvSpPr>
          <p:nvPr>
            <p:ph type="chart" sz="quarter" idx="15"/>
          </p:nvPr>
        </p:nvSpPr>
        <p:spPr>
          <a:xfrm>
            <a:off x="3393152" y="2395958"/>
            <a:ext cx="2123728" cy="2268639"/>
          </a:xfrm>
        </p:spPr>
        <p:txBody>
          <a:bodyPr/>
          <a:lstStyle>
            <a:lvl1pPr>
              <a:defRPr>
                <a:solidFill>
                  <a:schemeClr val="tx1"/>
                </a:solidFill>
              </a:defRPr>
            </a:lvl1pPr>
          </a:lstStyle>
          <a:p>
            <a:endParaRPr lang="en-US"/>
          </a:p>
        </p:txBody>
      </p:sp>
      <p:sp>
        <p:nvSpPr>
          <p:cNvPr id="4" name="Table Placeholder 3">
            <a:extLst>
              <a:ext uri="{FF2B5EF4-FFF2-40B4-BE49-F238E27FC236}">
                <a16:creationId xmlns:a16="http://schemas.microsoft.com/office/drawing/2014/main" id="{5091F333-E291-4961-AEA0-E0DD740D2095}"/>
              </a:ext>
            </a:extLst>
          </p:cNvPr>
          <p:cNvSpPr>
            <a:spLocks noGrp="1"/>
          </p:cNvSpPr>
          <p:nvPr>
            <p:ph type="tbl" sz="quarter" idx="23"/>
          </p:nvPr>
        </p:nvSpPr>
        <p:spPr>
          <a:xfrm>
            <a:off x="5586236" y="2395538"/>
            <a:ext cx="3333399" cy="2268537"/>
          </a:xfrm>
        </p:spPr>
        <p:txBody>
          <a:bodyPr/>
          <a:lstStyle>
            <a:lvl1pPr>
              <a:defRPr>
                <a:solidFill>
                  <a:schemeClr val="tx1"/>
                </a:solidFill>
              </a:defRPr>
            </a:lvl1pPr>
          </a:lstStyle>
          <a:p>
            <a:endParaRPr lang="en-US"/>
          </a:p>
        </p:txBody>
      </p:sp>
      <p:sp>
        <p:nvSpPr>
          <p:cNvPr id="22" name="Text Placeholder 2">
            <a:extLst>
              <a:ext uri="{FF2B5EF4-FFF2-40B4-BE49-F238E27FC236}">
                <a16:creationId xmlns:a16="http://schemas.microsoft.com/office/drawing/2014/main" id="{8AFFCA5A-D83A-41C5-84D6-B434F40DDA03}"/>
              </a:ext>
            </a:extLst>
          </p:cNvPr>
          <p:cNvSpPr>
            <a:spLocks noGrp="1"/>
          </p:cNvSpPr>
          <p:nvPr>
            <p:ph type="body" idx="25" hasCustomPrompt="1"/>
          </p:nvPr>
        </p:nvSpPr>
        <p:spPr>
          <a:xfrm>
            <a:off x="1135828" y="2029141"/>
            <a:ext cx="1590762" cy="26447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b="1" cap="all"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 1</a:t>
            </a:r>
          </a:p>
        </p:txBody>
      </p:sp>
      <p:sp>
        <p:nvSpPr>
          <p:cNvPr id="23" name="Text Placeholder 2">
            <a:extLst>
              <a:ext uri="{FF2B5EF4-FFF2-40B4-BE49-F238E27FC236}">
                <a16:creationId xmlns:a16="http://schemas.microsoft.com/office/drawing/2014/main" id="{23966F7E-D11F-43D3-938D-16DEB863E738}"/>
              </a:ext>
            </a:extLst>
          </p:cNvPr>
          <p:cNvSpPr>
            <a:spLocks noGrp="1"/>
          </p:cNvSpPr>
          <p:nvPr>
            <p:ph type="body" idx="26" hasCustomPrompt="1"/>
          </p:nvPr>
        </p:nvSpPr>
        <p:spPr>
          <a:xfrm>
            <a:off x="3659635" y="2029141"/>
            <a:ext cx="1590762" cy="26447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b="1" cap="all"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 2</a:t>
            </a:r>
          </a:p>
        </p:txBody>
      </p:sp>
      <p:sp>
        <p:nvSpPr>
          <p:cNvPr id="24" name="Text Placeholder 2">
            <a:extLst>
              <a:ext uri="{FF2B5EF4-FFF2-40B4-BE49-F238E27FC236}">
                <a16:creationId xmlns:a16="http://schemas.microsoft.com/office/drawing/2014/main" id="{1D5C550C-61F7-46BC-B432-374E95A5072A}"/>
              </a:ext>
            </a:extLst>
          </p:cNvPr>
          <p:cNvSpPr>
            <a:spLocks noGrp="1"/>
          </p:cNvSpPr>
          <p:nvPr>
            <p:ph type="body" idx="27" hasCustomPrompt="1"/>
          </p:nvPr>
        </p:nvSpPr>
        <p:spPr>
          <a:xfrm>
            <a:off x="6457554" y="2029141"/>
            <a:ext cx="1590762" cy="26447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b="1" cap="all"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 3</a:t>
            </a:r>
          </a:p>
        </p:txBody>
      </p:sp>
      <p:sp>
        <p:nvSpPr>
          <p:cNvPr id="29" name="Chart Placeholder 16">
            <a:extLst>
              <a:ext uri="{FF2B5EF4-FFF2-40B4-BE49-F238E27FC236}">
                <a16:creationId xmlns:a16="http://schemas.microsoft.com/office/drawing/2014/main" id="{C93283E0-1CB3-424B-8C62-306BFAA7BC1B}"/>
              </a:ext>
            </a:extLst>
          </p:cNvPr>
          <p:cNvSpPr>
            <a:spLocks noGrp="1"/>
          </p:cNvSpPr>
          <p:nvPr>
            <p:ph type="chart" sz="quarter" idx="31"/>
          </p:nvPr>
        </p:nvSpPr>
        <p:spPr>
          <a:xfrm>
            <a:off x="8979388" y="2395958"/>
            <a:ext cx="2907812" cy="2268639"/>
          </a:xfrm>
        </p:spPr>
        <p:txBody>
          <a:bodyPr/>
          <a:lstStyle>
            <a:lvl1pPr>
              <a:defRPr>
                <a:solidFill>
                  <a:schemeClr val="tx1"/>
                </a:solidFill>
              </a:defRPr>
            </a:lvl1pPr>
          </a:lstStyle>
          <a:p>
            <a:endParaRPr lang="en-US"/>
          </a:p>
        </p:txBody>
      </p:sp>
      <p:sp>
        <p:nvSpPr>
          <p:cNvPr id="30" name="Text Placeholder 2">
            <a:extLst>
              <a:ext uri="{FF2B5EF4-FFF2-40B4-BE49-F238E27FC236}">
                <a16:creationId xmlns:a16="http://schemas.microsoft.com/office/drawing/2014/main" id="{CE85A3ED-370D-4A63-A033-D052463C45EF}"/>
              </a:ext>
            </a:extLst>
          </p:cNvPr>
          <p:cNvSpPr>
            <a:spLocks noGrp="1"/>
          </p:cNvSpPr>
          <p:nvPr>
            <p:ph type="body" idx="32" hasCustomPrompt="1"/>
          </p:nvPr>
        </p:nvSpPr>
        <p:spPr>
          <a:xfrm>
            <a:off x="9637913" y="2029141"/>
            <a:ext cx="1590762" cy="26447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ctr">
              <a:buNone/>
              <a:defRPr sz="1400" b="1" cap="all"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 4</a:t>
            </a:r>
          </a:p>
        </p:txBody>
      </p:sp>
    </p:spTree>
    <p:extLst>
      <p:ext uri="{BB962C8B-B14F-4D97-AF65-F5344CB8AC3E}">
        <p14:creationId xmlns:p14="http://schemas.microsoft.com/office/powerpoint/2010/main" val="1324316152"/>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pic>
        <p:nvPicPr>
          <p:cNvPr id="10" name="Picture 9" descr="A picture containing shape&#10;&#10;Description automatically generated">
            <a:extLst>
              <a:ext uri="{FF2B5EF4-FFF2-40B4-BE49-F238E27FC236}">
                <a16:creationId xmlns:a16="http://schemas.microsoft.com/office/drawing/2014/main" id="{AE023EA6-A226-4C96-8CDC-BA560E46278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69666" y="-36702"/>
            <a:ext cx="12326747" cy="6926580"/>
          </a:xfrm>
          <a:prstGeom prst="rect">
            <a:avLst/>
          </a:prstGeom>
        </p:spPr>
      </p:pic>
      <p:sp>
        <p:nvSpPr>
          <p:cNvPr id="12" name="Text Placeholder 2">
            <a:extLst>
              <a:ext uri="{FF2B5EF4-FFF2-40B4-BE49-F238E27FC236}">
                <a16:creationId xmlns:a16="http://schemas.microsoft.com/office/drawing/2014/main" id="{F387FAF5-D9EA-4AED-9A09-E1E7352F0309}"/>
              </a:ext>
            </a:extLst>
          </p:cNvPr>
          <p:cNvSpPr>
            <a:spLocks noGrp="1"/>
          </p:cNvSpPr>
          <p:nvPr>
            <p:ph type="body" idx="22" hasCustomPrompt="1"/>
          </p:nvPr>
        </p:nvSpPr>
        <p:spPr>
          <a:xfrm>
            <a:off x="1190274" y="4286656"/>
            <a:ext cx="7807156" cy="54546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l">
              <a:buNone/>
              <a:defRPr sz="1700" spc="35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 ATTRIBUTION</a:t>
            </a:r>
          </a:p>
        </p:txBody>
      </p:sp>
      <p:sp>
        <p:nvSpPr>
          <p:cNvPr id="13" name="Text Placeholder 2">
            <a:extLst>
              <a:ext uri="{FF2B5EF4-FFF2-40B4-BE49-F238E27FC236}">
                <a16:creationId xmlns:a16="http://schemas.microsoft.com/office/drawing/2014/main" id="{8233A09E-62ED-6647-BC79-10ECAC3FFDEF}"/>
              </a:ext>
            </a:extLst>
          </p:cNvPr>
          <p:cNvSpPr>
            <a:spLocks noGrp="1"/>
          </p:cNvSpPr>
          <p:nvPr>
            <p:ph type="body" idx="21" hasCustomPrompt="1"/>
          </p:nvPr>
        </p:nvSpPr>
        <p:spPr>
          <a:xfrm>
            <a:off x="1190274" y="2519174"/>
            <a:ext cx="7807156" cy="1628825"/>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l">
              <a:lnSpc>
                <a:spcPct val="110000"/>
              </a:lnSpc>
              <a:spcBef>
                <a:spcPts val="0"/>
              </a:spcBef>
              <a:buNone/>
              <a:defRPr sz="2780"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a:lnSpc>
                <a:spcPct val="110000"/>
              </a:lnSpc>
              <a:spcBef>
                <a:spcPts val="0"/>
              </a:spcBef>
            </a:pPr>
            <a:r>
              <a:rPr lang="en-US" sz="2780"/>
              <a:t>Quote sed </a:t>
            </a:r>
            <a:r>
              <a:rPr lang="en-US" sz="2780" err="1"/>
              <a:t>perspiciatis</a:t>
            </a:r>
            <a:r>
              <a:rPr lang="en-US" sz="2780"/>
              <a:t> </a:t>
            </a:r>
            <a:r>
              <a:rPr lang="en-US" sz="2780" err="1"/>
              <a:t>omnis</a:t>
            </a:r>
            <a:r>
              <a:rPr lang="en-US" sz="2780"/>
              <a:t> </a:t>
            </a:r>
            <a:r>
              <a:rPr lang="en-US" sz="2780" err="1"/>
              <a:t>iste</a:t>
            </a:r>
            <a:endParaRPr lang="en-US" sz="2780"/>
          </a:p>
          <a:p>
            <a:pPr>
              <a:lnSpc>
                <a:spcPct val="110000"/>
              </a:lnSpc>
              <a:spcBef>
                <a:spcPts val="0"/>
              </a:spcBef>
            </a:pPr>
            <a:r>
              <a:rPr lang="en-US" sz="2780" err="1"/>
              <a:t>doloreque</a:t>
            </a:r>
            <a:r>
              <a:rPr lang="en-US" sz="2780"/>
              <a:t> </a:t>
            </a:r>
            <a:r>
              <a:rPr lang="en-US" sz="2780" err="1"/>
              <a:t>laudantium</a:t>
            </a:r>
            <a:r>
              <a:rPr lang="en-US" sz="2780"/>
              <a:t>, </a:t>
            </a:r>
            <a:r>
              <a:rPr lang="en-US" sz="2780" err="1"/>
              <a:t>totam</a:t>
            </a:r>
            <a:r>
              <a:rPr lang="en-US" sz="2780"/>
              <a:t> </a:t>
            </a:r>
            <a:r>
              <a:rPr lang="en-US" sz="2780" err="1"/>
              <a:t>aperiam</a:t>
            </a:r>
            <a:r>
              <a:rPr lang="en-US" sz="2780"/>
              <a:t>,</a:t>
            </a:r>
          </a:p>
          <a:p>
            <a:pPr>
              <a:lnSpc>
                <a:spcPct val="110000"/>
              </a:lnSpc>
              <a:spcBef>
                <a:spcPts val="0"/>
              </a:spcBef>
            </a:pPr>
            <a:r>
              <a:rPr lang="en-US" sz="2780" err="1"/>
              <a:t>ipsa</a:t>
            </a:r>
            <a:r>
              <a:rPr lang="en-US" sz="2780"/>
              <a:t> </a:t>
            </a:r>
            <a:r>
              <a:rPr lang="en-US" sz="2780" err="1"/>
              <a:t>quae</a:t>
            </a:r>
            <a:r>
              <a:rPr lang="en-US" sz="2780"/>
              <a:t> </a:t>
            </a:r>
            <a:r>
              <a:rPr lang="en-US" sz="2780" err="1"/>
              <a:t>abinventore</a:t>
            </a:r>
            <a:r>
              <a:rPr lang="en-US" sz="2780"/>
              <a:t> Veritatis quasi.</a:t>
            </a:r>
          </a:p>
        </p:txBody>
      </p:sp>
    </p:spTree>
    <p:extLst>
      <p:ext uri="{BB962C8B-B14F-4D97-AF65-F5344CB8AC3E}">
        <p14:creationId xmlns:p14="http://schemas.microsoft.com/office/powerpoint/2010/main" val="3774118863"/>
      </p:ext>
    </p:extLst>
  </p:cSld>
  <p:clrMapOvr>
    <a:masterClrMapping/>
  </p:clrMapOvr>
  <p:extLst>
    <p:ext uri="{DCECCB84-F9BA-43D5-87BE-67443E8EF086}">
      <p15:sldGuideLst xmlns:p15="http://schemas.microsoft.com/office/powerpoint/2012/main">
        <p15:guide id="1" orient="horz" pos="1440" userDrawn="1">
          <p15:clr>
            <a:srgbClr val="FBAE40"/>
          </p15:clr>
        </p15:guide>
        <p15:guide id="2" pos="816"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FFFFFF"/>
        </a:solidFill>
        <a:effectLst/>
      </p:bgPr>
    </p:bg>
    <p:spTree>
      <p:nvGrpSpPr>
        <p:cNvPr id="1" name=""/>
        <p:cNvGrpSpPr/>
        <p:nvPr/>
      </p:nvGrpSpPr>
      <p:grpSpPr>
        <a:xfrm>
          <a:off x="0" y="0"/>
          <a:ext cx="0" cy="0"/>
          <a:chOff x="0" y="0"/>
          <a:chExt cx="0" cy="0"/>
        </a:xfrm>
      </p:grpSpPr>
      <p:pic>
        <p:nvPicPr>
          <p:cNvPr id="15" name="Picture 14" descr="A picture containing shape&#10;&#10;Description automatically generated">
            <a:extLst>
              <a:ext uri="{FF2B5EF4-FFF2-40B4-BE49-F238E27FC236}">
                <a16:creationId xmlns:a16="http://schemas.microsoft.com/office/drawing/2014/main" id="{8D253B88-4561-0440-8531-C5B8D172AB09}"/>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69666" y="-36702"/>
            <a:ext cx="12326747" cy="6926580"/>
          </a:xfrm>
          <a:prstGeom prst="rect">
            <a:avLst/>
          </a:prstGeom>
        </p:spPr>
      </p:pic>
      <p:sp>
        <p:nvSpPr>
          <p:cNvPr id="8" name="Text Placeholder 2">
            <a:extLst>
              <a:ext uri="{FF2B5EF4-FFF2-40B4-BE49-F238E27FC236}">
                <a16:creationId xmlns:a16="http://schemas.microsoft.com/office/drawing/2014/main" id="{F26D9E36-E33E-4473-A509-0F96995B3EE0}"/>
              </a:ext>
            </a:extLst>
          </p:cNvPr>
          <p:cNvSpPr>
            <a:spLocks noGrp="1"/>
          </p:cNvSpPr>
          <p:nvPr>
            <p:ph type="body" idx="25" hasCustomPrompt="1"/>
          </p:nvPr>
        </p:nvSpPr>
        <p:spPr>
          <a:xfrm>
            <a:off x="1179191" y="2876866"/>
            <a:ext cx="5846438" cy="60737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l">
              <a:buNone/>
              <a:defRPr sz="2767" b="0" cap="none" spc="0" normalizeH="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Presenter’s Name</a:t>
            </a:r>
          </a:p>
        </p:txBody>
      </p:sp>
      <p:sp>
        <p:nvSpPr>
          <p:cNvPr id="9" name="Text Placeholder 2">
            <a:extLst>
              <a:ext uri="{FF2B5EF4-FFF2-40B4-BE49-F238E27FC236}">
                <a16:creationId xmlns:a16="http://schemas.microsoft.com/office/drawing/2014/main" id="{729B11AC-0289-4912-BCDF-412B50AD4192}"/>
              </a:ext>
            </a:extLst>
          </p:cNvPr>
          <p:cNvSpPr>
            <a:spLocks noGrp="1"/>
          </p:cNvSpPr>
          <p:nvPr>
            <p:ph type="body" idx="26" hasCustomPrompt="1"/>
          </p:nvPr>
        </p:nvSpPr>
        <p:spPr>
          <a:xfrm>
            <a:off x="1187311" y="3595051"/>
            <a:ext cx="5846438" cy="40544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l">
              <a:buNone/>
              <a:defRPr lang="en-US" smtClean="0">
                <a:solidFill>
                  <a:schemeClr val="tx1"/>
                </a:solidFill>
                <a:effectLs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Email: </a:t>
            </a:r>
            <a:r>
              <a:rPr lang="en-US" err="1"/>
              <a:t>name@cepf.net</a:t>
            </a:r>
            <a:endParaRPr lang="en-US"/>
          </a:p>
        </p:txBody>
      </p:sp>
      <p:sp>
        <p:nvSpPr>
          <p:cNvPr id="10" name="Text Placeholder 2">
            <a:extLst>
              <a:ext uri="{FF2B5EF4-FFF2-40B4-BE49-F238E27FC236}">
                <a16:creationId xmlns:a16="http://schemas.microsoft.com/office/drawing/2014/main" id="{F58C42EC-937C-4E65-9BEA-0A2BD6A766B4}"/>
              </a:ext>
            </a:extLst>
          </p:cNvPr>
          <p:cNvSpPr>
            <a:spLocks noGrp="1"/>
          </p:cNvSpPr>
          <p:nvPr>
            <p:ph type="body" idx="27" hasCustomPrompt="1"/>
          </p:nvPr>
        </p:nvSpPr>
        <p:spPr>
          <a:xfrm>
            <a:off x="1187310" y="3968431"/>
            <a:ext cx="5838319" cy="405449"/>
          </a:xfrm>
          <a:ln w="34925" cap="sq">
            <a:noFill/>
          </a:ln>
        </p:spPr>
        <p:style>
          <a:lnRef idx="1">
            <a:schemeClr val="accent1"/>
          </a:lnRef>
          <a:fillRef idx="0">
            <a:schemeClr val="accent1"/>
          </a:fillRef>
          <a:effectRef idx="0">
            <a:schemeClr val="accent1"/>
          </a:effectRef>
          <a:fontRef idx="minor">
            <a:schemeClr val="tx1"/>
          </a:fontRef>
        </p:style>
        <p:txBody>
          <a:bodyPr anchor="t"/>
          <a:lstStyle>
            <a:lvl1pPr marL="0" indent="0" algn="l">
              <a:buNone/>
              <a:defRPr sz="2000" b="0" cap="none" spc="0" normalizeH="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Visit: </a:t>
            </a:r>
            <a:r>
              <a:rPr lang="en-US" err="1"/>
              <a:t>www.cepf.net</a:t>
            </a:r>
            <a:endParaRPr lang="en-US"/>
          </a:p>
        </p:txBody>
      </p:sp>
      <p:pic>
        <p:nvPicPr>
          <p:cNvPr id="12" name="Picture 11">
            <a:extLst>
              <a:ext uri="{FF2B5EF4-FFF2-40B4-BE49-F238E27FC236}">
                <a16:creationId xmlns:a16="http://schemas.microsoft.com/office/drawing/2014/main" id="{FED09BF5-4052-414B-96B4-642769522164}"/>
              </a:ext>
            </a:extLst>
          </p:cNvPr>
          <p:cNvPicPr>
            <a:picLocks noChangeAspect="1"/>
          </p:cNvPicPr>
          <p:nvPr userDrawn="1"/>
        </p:nvPicPr>
        <p:blipFill>
          <a:blip r:embed="rId3">
            <a:alphaModFix/>
          </a:blip>
          <a:stretch>
            <a:fillRect/>
          </a:stretch>
        </p:blipFill>
        <p:spPr>
          <a:xfrm>
            <a:off x="8134726" y="5343882"/>
            <a:ext cx="2527299" cy="840041"/>
          </a:xfrm>
          <a:prstGeom prst="rect">
            <a:avLst/>
          </a:prstGeom>
        </p:spPr>
      </p:pic>
      <p:sp>
        <p:nvSpPr>
          <p:cNvPr id="11" name="Title 1">
            <a:extLst>
              <a:ext uri="{FF2B5EF4-FFF2-40B4-BE49-F238E27FC236}">
                <a16:creationId xmlns:a16="http://schemas.microsoft.com/office/drawing/2014/main" id="{6C347C6F-55A6-8A4B-AC95-E100E5AEEAB3}"/>
              </a:ext>
            </a:extLst>
          </p:cNvPr>
          <p:cNvSpPr>
            <a:spLocks noGrp="1"/>
          </p:cNvSpPr>
          <p:nvPr>
            <p:ph type="title" hasCustomPrompt="1"/>
          </p:nvPr>
        </p:nvSpPr>
        <p:spPr>
          <a:xfrm>
            <a:off x="1212732" y="1937193"/>
            <a:ext cx="5821017" cy="790767"/>
          </a:xfrm>
        </p:spPr>
        <p:txBody>
          <a:bodyPr anchor="t"/>
          <a:lstStyle>
            <a:lvl1pPr>
              <a:lnSpc>
                <a:spcPct val="100000"/>
              </a:lnSpc>
              <a:defRPr sz="4700">
                <a:solidFill>
                  <a:schemeClr val="tx1"/>
                </a:solidFill>
              </a:defRPr>
            </a:lvl1pPr>
          </a:lstStyle>
          <a:p>
            <a:r>
              <a:rPr lang="en-US"/>
              <a:t>THANK YOU</a:t>
            </a:r>
          </a:p>
        </p:txBody>
      </p:sp>
    </p:spTree>
    <p:extLst>
      <p:ext uri="{BB962C8B-B14F-4D97-AF65-F5344CB8AC3E}">
        <p14:creationId xmlns:p14="http://schemas.microsoft.com/office/powerpoint/2010/main" val="261804847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816"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lank w/ Footer">
    <p:spTree>
      <p:nvGrpSpPr>
        <p:cNvPr id="1" name=""/>
        <p:cNvGrpSpPr/>
        <p:nvPr/>
      </p:nvGrpSpPr>
      <p:grpSpPr>
        <a:xfrm>
          <a:off x="0" y="0"/>
          <a:ext cx="0" cy="0"/>
          <a:chOff x="0" y="0"/>
          <a:chExt cx="0" cy="0"/>
        </a:xfrm>
      </p:grpSpPr>
      <p:sp>
        <p:nvSpPr>
          <p:cNvPr id="10" name="Graphic 5">
            <a:extLst>
              <a:ext uri="{FF2B5EF4-FFF2-40B4-BE49-F238E27FC236}">
                <a16:creationId xmlns:a16="http://schemas.microsoft.com/office/drawing/2014/main" id="{C2BB704E-578F-403B-AE70-168B0373EBAB}"/>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11" name="Graphic 10">
            <a:extLst>
              <a:ext uri="{FF2B5EF4-FFF2-40B4-BE49-F238E27FC236}">
                <a16:creationId xmlns:a16="http://schemas.microsoft.com/office/drawing/2014/main" id="{1F46573E-27F3-440F-983C-93797FE223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pic>
        <p:nvPicPr>
          <p:cNvPr id="12" name="Graphic 11">
            <a:extLst>
              <a:ext uri="{FF2B5EF4-FFF2-40B4-BE49-F238E27FC236}">
                <a16:creationId xmlns:a16="http://schemas.microsoft.com/office/drawing/2014/main" id="{12228E25-AD22-4327-900E-E16D2C76820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760"/>
            <a:ext cx="592455" cy="396240"/>
          </a:xfrm>
          <a:prstGeom prst="rect">
            <a:avLst/>
          </a:prstGeom>
        </p:spPr>
      </p:pic>
      <p:sp>
        <p:nvSpPr>
          <p:cNvPr id="13" name="Footer Placeholder 8">
            <a:extLst>
              <a:ext uri="{FF2B5EF4-FFF2-40B4-BE49-F238E27FC236}">
                <a16:creationId xmlns:a16="http://schemas.microsoft.com/office/drawing/2014/main" id="{74D0A0AF-B8EC-4098-A5F1-554E3510E464}"/>
              </a:ext>
            </a:extLst>
          </p:cNvPr>
          <p:cNvSpPr>
            <a:spLocks noGrp="1"/>
          </p:cNvSpPr>
          <p:nvPr>
            <p:ph type="ftr" sz="quarter" idx="12"/>
          </p:nvPr>
        </p:nvSpPr>
        <p:spPr>
          <a:xfrm>
            <a:off x="7891779" y="6469376"/>
            <a:ext cx="3602991" cy="365125"/>
          </a:xfrm>
        </p:spPr>
        <p:txBody>
          <a:bodyPr/>
          <a:lstStyle>
            <a:lvl1pPr algn="r">
              <a:defRPr sz="800" spc="100" baseline="0">
                <a:solidFill>
                  <a:schemeClr val="bg1">
                    <a:lumMod val="50000"/>
                  </a:schemeClr>
                </a:solidFill>
              </a:defRPr>
            </a:lvl1pPr>
          </a:lstStyle>
          <a:p>
            <a:r>
              <a:rPr lang="en-US"/>
              <a:t>CRITICAL ECOSYSTEM PARTNERSHIP FUND</a:t>
            </a:r>
          </a:p>
        </p:txBody>
      </p:sp>
      <p:sp>
        <p:nvSpPr>
          <p:cNvPr id="14" name="Slide Number Placeholder 9">
            <a:extLst>
              <a:ext uri="{FF2B5EF4-FFF2-40B4-BE49-F238E27FC236}">
                <a16:creationId xmlns:a16="http://schemas.microsoft.com/office/drawing/2014/main" id="{8BB79624-5804-4734-AA55-B6F9BE4891BE}"/>
              </a:ext>
            </a:extLst>
          </p:cNvPr>
          <p:cNvSpPr>
            <a:spLocks noGrp="1"/>
          </p:cNvSpPr>
          <p:nvPr>
            <p:ph type="sldNum" sz="quarter" idx="13"/>
          </p:nvPr>
        </p:nvSpPr>
        <p:spPr>
          <a:xfrm>
            <a:off x="11658599" y="6469376"/>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Tree>
    <p:extLst>
      <p:ext uri="{BB962C8B-B14F-4D97-AF65-F5344CB8AC3E}">
        <p14:creationId xmlns:p14="http://schemas.microsoft.com/office/powerpoint/2010/main" val="4767711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559777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a:ext>
            </a:extLst>
          </a:blip>
          <a:srcRect l="-98" r="-12"/>
          <a:stretch/>
        </p:blipFill>
        <p:spPr>
          <a:xfrm>
            <a:off x="4023360" y="757054"/>
            <a:ext cx="9255729" cy="5793587"/>
          </a:xfrm>
          <a:prstGeom prst="rect">
            <a:avLst/>
          </a:prstGeom>
        </p:spPr>
      </p:pic>
      <p:pic>
        <p:nvPicPr>
          <p:cNvPr id="17" name="Picture 16">
            <a:extLst>
              <a:ext uri="{FF2B5EF4-FFF2-40B4-BE49-F238E27FC236}">
                <a16:creationId xmlns:a16="http://schemas.microsoft.com/office/drawing/2014/main" id="{848B0228-D7C5-0843-8037-2F529C38C99C}"/>
              </a:ext>
            </a:extLst>
          </p:cNvPr>
          <p:cNvPicPr>
            <a:picLocks noChangeAspect="1"/>
          </p:cNvPicPr>
          <p:nvPr userDrawn="1"/>
        </p:nvPicPr>
        <p:blipFill>
          <a:blip r:embed="rId3"/>
          <a:stretch>
            <a:fillRect/>
          </a:stretch>
        </p:blipFill>
        <p:spPr>
          <a:xfrm>
            <a:off x="0" y="0"/>
            <a:ext cx="12192000" cy="6858000"/>
          </a:xfrm>
          <a:prstGeom prst="rect">
            <a:avLst/>
          </a:prstGeom>
        </p:spPr>
      </p:pic>
      <p:pic>
        <p:nvPicPr>
          <p:cNvPr id="16" name="Picture 15">
            <a:extLst>
              <a:ext uri="{FF2B5EF4-FFF2-40B4-BE49-F238E27FC236}">
                <a16:creationId xmlns:a16="http://schemas.microsoft.com/office/drawing/2014/main" id="{667F8A1E-A037-494C-A124-9C3B1F7C6EAB}"/>
              </a:ext>
            </a:extLst>
          </p:cNvPr>
          <p:cNvPicPr>
            <a:picLocks noChangeAspect="1"/>
          </p:cNvPicPr>
          <p:nvPr userDrawn="1"/>
        </p:nvPicPr>
        <p:blipFill>
          <a:blip r:embed="rId4"/>
          <a:stretch>
            <a:fillRect/>
          </a:stretch>
        </p:blipFill>
        <p:spPr>
          <a:xfrm>
            <a:off x="1028700" y="891341"/>
            <a:ext cx="2775861" cy="914401"/>
          </a:xfrm>
          <a:prstGeom prst="rect">
            <a:avLst/>
          </a:prstGeom>
        </p:spPr>
      </p:pic>
    </p:spTree>
    <p:extLst>
      <p:ext uri="{BB962C8B-B14F-4D97-AF65-F5344CB8AC3E}">
        <p14:creationId xmlns:p14="http://schemas.microsoft.com/office/powerpoint/2010/main" val="239640048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11488994" y="6483260"/>
            <a:ext cx="596866" cy="365125"/>
          </a:xfrm>
          <a:noFill/>
        </p:spPr>
        <p:txBody>
          <a:bodyPr/>
          <a:lstStyle>
            <a:lvl1pPr>
              <a:defRPr>
                <a:solidFill>
                  <a:schemeClr val="bg1"/>
                </a:solidFill>
              </a:defRPr>
            </a:lvl1pPr>
          </a:lstStyle>
          <a:p>
            <a:fld id="{3BF99281-5612-F447-9736-59E39C158FD3}" type="slidenum">
              <a:rPr lang="en-US" smtClean="0"/>
              <a:pPr/>
              <a:t>‹#›</a:t>
            </a:fld>
            <a:endParaRPr lang="en-US">
              <a:solidFill>
                <a:schemeClr val="bg1"/>
              </a:solidFill>
            </a:endParaRPr>
          </a:p>
        </p:txBody>
      </p:sp>
      <p:sp>
        <p:nvSpPr>
          <p:cNvPr id="10" name="Footer Placeholder 5">
            <a:extLst>
              <a:ext uri="{FF2B5EF4-FFF2-40B4-BE49-F238E27FC236}">
                <a16:creationId xmlns:a16="http://schemas.microsoft.com/office/drawing/2014/main" id="{9CF777BD-A5FA-FF49-B9BF-73CCAFC802A2}"/>
              </a:ext>
            </a:extLst>
          </p:cNvPr>
          <p:cNvSpPr>
            <a:spLocks noGrp="1"/>
          </p:cNvSpPr>
          <p:nvPr>
            <p:ph type="ftr" sz="quarter" idx="11"/>
          </p:nvPr>
        </p:nvSpPr>
        <p:spPr>
          <a:xfrm>
            <a:off x="8214070" y="6539686"/>
            <a:ext cx="3589020" cy="252271"/>
          </a:xfrm>
        </p:spPr>
        <p:txBody>
          <a:bodyPr/>
          <a:lstStyle>
            <a:lvl1pPr>
              <a:defRPr sz="1050"/>
            </a:lvl1pPr>
          </a:lstStyle>
          <a:p>
            <a:r>
              <a:rPr lang="en-US" kern="0" spc="100">
                <a:solidFill>
                  <a:schemeClr val="tx1">
                    <a:lumMod val="50000"/>
                    <a:lumOff val="50000"/>
                  </a:schemeClr>
                </a:solidFill>
              </a:rPr>
              <a:t>CRITICAL ECOSYSTEM PARTNERSHIP FUND</a:t>
            </a:r>
            <a:endParaRPr lang="en-US" sz="1050" kern="0" spc="100">
              <a:solidFill>
                <a:schemeClr val="tx1">
                  <a:lumMod val="50000"/>
                  <a:lumOff val="50000"/>
                </a:schemeClr>
              </a:solidFill>
            </a:endParaRPr>
          </a:p>
        </p:txBody>
      </p:sp>
    </p:spTree>
    <p:extLst>
      <p:ext uri="{BB962C8B-B14F-4D97-AF65-F5344CB8AC3E}">
        <p14:creationId xmlns:p14="http://schemas.microsoft.com/office/powerpoint/2010/main" val="10520838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a:ext>
            </a:extLst>
          </a:blip>
          <a:srcRect r="-2249"/>
          <a:stretch/>
        </p:blipFill>
        <p:spPr>
          <a:xfrm>
            <a:off x="-440449" y="3072872"/>
            <a:ext cx="8610981" cy="4097961"/>
          </a:xfrm>
          <a:prstGeom prst="rect">
            <a:avLst/>
          </a:prstGeom>
          <a:ln w="41275">
            <a:solidFill>
              <a:schemeClr val="bg1"/>
            </a:solidFill>
          </a:ln>
        </p:spPr>
      </p:pic>
      <p:pic>
        <p:nvPicPr>
          <p:cNvPr id="12" name="Picture 11"/>
          <p:cNvPicPr>
            <a:picLocks noChangeAspect="1"/>
          </p:cNvPicPr>
          <p:nvPr userDrawn="1"/>
        </p:nvPicPr>
        <p:blipFill rotWithShape="1">
          <a:blip r:embed="rId3" cstate="print">
            <a:extLst>
              <a:ext uri="{28A0092B-C50C-407E-A947-70E740481C1C}">
                <a14:useLocalDpi xmlns:a14="http://schemas.microsoft.com/office/drawing/2010/main"/>
              </a:ext>
            </a:extLst>
          </a:blip>
          <a:srcRect l="-778" t="-2558"/>
          <a:stretch/>
        </p:blipFill>
        <p:spPr>
          <a:xfrm>
            <a:off x="5908388" y="-113012"/>
            <a:ext cx="6614916" cy="3828244"/>
          </a:xfrm>
          <a:prstGeom prst="rect">
            <a:avLst/>
          </a:prstGeom>
        </p:spPr>
      </p:pic>
      <p:sp>
        <p:nvSpPr>
          <p:cNvPr id="6" name="Slide Number Placeholder 5"/>
          <p:cNvSpPr>
            <a:spLocks noGrp="1"/>
          </p:cNvSpPr>
          <p:nvPr>
            <p:ph type="sldNum" sz="quarter" idx="12"/>
          </p:nvPr>
        </p:nvSpPr>
        <p:spPr/>
        <p:txBody>
          <a:bodyPr/>
          <a:lstStyle/>
          <a:p>
            <a:fld id="{3BF99281-5612-F447-9736-59E39C158FD3}" type="slidenum">
              <a:rPr lang="en-US" smtClean="0"/>
              <a:t>‹#›</a:t>
            </a:fld>
            <a:endParaRPr lang="en-US"/>
          </a:p>
        </p:txBody>
      </p:sp>
      <p:sp>
        <p:nvSpPr>
          <p:cNvPr id="18" name="Parallelogram 17"/>
          <p:cNvSpPr/>
          <p:nvPr userDrawn="1"/>
        </p:nvSpPr>
        <p:spPr>
          <a:xfrm flipH="1">
            <a:off x="7002934" y="3643701"/>
            <a:ext cx="7072298" cy="4336122"/>
          </a:xfrm>
          <a:prstGeom prst="parallelogram">
            <a:avLst/>
          </a:prstGeom>
          <a:solidFill>
            <a:schemeClr val="tx2"/>
          </a:solidFill>
          <a:ln w="412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allelogram 18"/>
          <p:cNvSpPr/>
          <p:nvPr userDrawn="1"/>
        </p:nvSpPr>
        <p:spPr>
          <a:xfrm flipH="1">
            <a:off x="-1152939" y="-372718"/>
            <a:ext cx="8155872" cy="4015070"/>
          </a:xfrm>
          <a:prstGeom prst="parallelogram">
            <a:avLst/>
          </a:prstGeom>
          <a:solidFill>
            <a:schemeClr val="tx2"/>
          </a:solidFill>
          <a:ln w="412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8065340" y="4622009"/>
            <a:ext cx="3515667" cy="1189753"/>
          </a:xfrm>
          <a:prstGeom prst="rect">
            <a:avLst/>
          </a:prstGeom>
        </p:spPr>
      </p:pic>
      <p:sp>
        <p:nvSpPr>
          <p:cNvPr id="2" name="Title 1"/>
          <p:cNvSpPr>
            <a:spLocks noGrp="1"/>
          </p:cNvSpPr>
          <p:nvPr>
            <p:ph type="title"/>
          </p:nvPr>
        </p:nvSpPr>
        <p:spPr>
          <a:xfrm>
            <a:off x="604865" y="374741"/>
            <a:ext cx="5634682" cy="2852737"/>
          </a:xfrm>
        </p:spPr>
        <p:txBody>
          <a:bodyPr anchor="b"/>
          <a:lstStyle>
            <a:lvl1pPr>
              <a:defRPr sz="6000" b="1" i="0">
                <a:solidFill>
                  <a:schemeClr val="bg1"/>
                </a:solidFill>
                <a:latin typeface="Helvetica Neue Condensed" charset="0"/>
                <a:ea typeface="Helvetica Neue Condensed" charset="0"/>
                <a:cs typeface="Helvetica Neue Condensed" charset="0"/>
              </a:defRPr>
            </a:lvl1pPr>
          </a:lstStyle>
          <a:p>
            <a:r>
              <a:rPr lang="en-US"/>
              <a:t>Click to edit Master title style</a:t>
            </a:r>
          </a:p>
        </p:txBody>
      </p:sp>
    </p:spTree>
    <p:extLst>
      <p:ext uri="{BB962C8B-B14F-4D97-AF65-F5344CB8AC3E}">
        <p14:creationId xmlns:p14="http://schemas.microsoft.com/office/powerpoint/2010/main" val="115264669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0DCE18F-6C22-F343-AB39-4B4E5F89BAE9}" type="datetime1">
              <a:rPr lang="en-US" smtClean="0"/>
              <a:t>8/10/21</a:t>
            </a:fld>
            <a:endParaRPr lang="en-US"/>
          </a:p>
        </p:txBody>
      </p:sp>
      <p:sp>
        <p:nvSpPr>
          <p:cNvPr id="6" name="Footer Placeholder 5"/>
          <p:cNvSpPr>
            <a:spLocks noGrp="1"/>
          </p:cNvSpPr>
          <p:nvPr>
            <p:ph type="ftr" sz="quarter" idx="11"/>
          </p:nvPr>
        </p:nvSpPr>
        <p:spPr/>
        <p:txBody>
          <a:bodyPr/>
          <a:lstStyle/>
          <a:p>
            <a:r>
              <a:rPr lang="en-US"/>
              <a:t>CRITICAL ECOSYSTEM PARTNERSHIP FUND</a:t>
            </a:r>
          </a:p>
        </p:txBody>
      </p:sp>
      <p:sp>
        <p:nvSpPr>
          <p:cNvPr id="7" name="Slide Number Placeholder 6"/>
          <p:cNvSpPr>
            <a:spLocks noGrp="1"/>
          </p:cNvSpPr>
          <p:nvPr>
            <p:ph type="sldNum" sz="quarter" idx="12"/>
          </p:nvPr>
        </p:nvSpPr>
        <p:spPr/>
        <p:txBody>
          <a:bodyPr/>
          <a:lstStyle/>
          <a:p>
            <a:fld id="{3BF99281-5612-F447-9736-59E39C158FD3}" type="slidenum">
              <a:rPr lang="en-US" smtClean="0"/>
              <a:t>‹#›</a:t>
            </a:fld>
            <a:endParaRPr lang="en-US"/>
          </a:p>
        </p:txBody>
      </p:sp>
    </p:spTree>
    <p:extLst>
      <p:ext uri="{BB962C8B-B14F-4D97-AF65-F5344CB8AC3E}">
        <p14:creationId xmlns:p14="http://schemas.microsoft.com/office/powerpoint/2010/main" val="114346663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E9AF202-28B1-9547-9E2E-2EA28DEC415C}" type="datetime1">
              <a:rPr lang="en-US" smtClean="0"/>
              <a:t>8/10/21</a:t>
            </a:fld>
            <a:endParaRPr lang="en-US"/>
          </a:p>
        </p:txBody>
      </p:sp>
      <p:sp>
        <p:nvSpPr>
          <p:cNvPr id="8" name="Footer Placeholder 7"/>
          <p:cNvSpPr>
            <a:spLocks noGrp="1"/>
          </p:cNvSpPr>
          <p:nvPr>
            <p:ph type="ftr" sz="quarter" idx="11"/>
          </p:nvPr>
        </p:nvSpPr>
        <p:spPr/>
        <p:txBody>
          <a:bodyPr/>
          <a:lstStyle/>
          <a:p>
            <a:r>
              <a:rPr lang="en-US"/>
              <a:t>CRITICAL ECOSYSTEM PARTNERSHIP FUND</a:t>
            </a:r>
          </a:p>
        </p:txBody>
      </p:sp>
      <p:sp>
        <p:nvSpPr>
          <p:cNvPr id="9" name="Slide Number Placeholder 8"/>
          <p:cNvSpPr>
            <a:spLocks noGrp="1"/>
          </p:cNvSpPr>
          <p:nvPr>
            <p:ph type="sldNum" sz="quarter" idx="12"/>
          </p:nvPr>
        </p:nvSpPr>
        <p:spPr/>
        <p:txBody>
          <a:bodyPr/>
          <a:lstStyle/>
          <a:p>
            <a:fld id="{3BF99281-5612-F447-9736-59E39C158FD3}" type="slidenum">
              <a:rPr lang="en-US" smtClean="0"/>
              <a:t>‹#›</a:t>
            </a:fld>
            <a:endParaRPr lang="en-US"/>
          </a:p>
        </p:txBody>
      </p:sp>
    </p:spTree>
    <p:extLst>
      <p:ext uri="{BB962C8B-B14F-4D97-AF65-F5344CB8AC3E}">
        <p14:creationId xmlns:p14="http://schemas.microsoft.com/office/powerpoint/2010/main" val="17127523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AA27F97-E849-4030-9DAA-30F8AF6A314A}"/>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r="-190"/>
          <a:stretch/>
        </p:blipFill>
        <p:spPr>
          <a:xfrm>
            <a:off x="-23148" y="-38469"/>
            <a:ext cx="12337317" cy="6926580"/>
          </a:xfrm>
          <a:prstGeom prst="rect">
            <a:avLst/>
          </a:prstGeom>
          <a:solidFill>
            <a:schemeClr val="accent1"/>
          </a:solidFill>
        </p:spPr>
      </p:pic>
      <p:sp>
        <p:nvSpPr>
          <p:cNvPr id="22" name="Picture Placeholder 21">
            <a:extLst>
              <a:ext uri="{FF2B5EF4-FFF2-40B4-BE49-F238E27FC236}">
                <a16:creationId xmlns:a16="http://schemas.microsoft.com/office/drawing/2014/main" id="{2EEA5239-BFDF-4FC6-A96A-F51942B2C63E}"/>
              </a:ext>
            </a:extLst>
          </p:cNvPr>
          <p:cNvSpPr>
            <a:spLocks noGrp="1"/>
          </p:cNvSpPr>
          <p:nvPr>
            <p:ph type="pic" sz="quarter" idx="12"/>
          </p:nvPr>
        </p:nvSpPr>
        <p:spPr>
          <a:xfrm>
            <a:off x="-23148" y="-38469"/>
            <a:ext cx="4328448" cy="6926579"/>
          </a:xfrm>
          <a:blipFill>
            <a:blip r:embed="rId3"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2" name="Title 1">
            <a:extLst>
              <a:ext uri="{FF2B5EF4-FFF2-40B4-BE49-F238E27FC236}">
                <a16:creationId xmlns:a16="http://schemas.microsoft.com/office/drawing/2014/main" id="{EC70879E-0B7F-4EB7-AB5C-0915A42015FC}"/>
              </a:ext>
            </a:extLst>
          </p:cNvPr>
          <p:cNvSpPr>
            <a:spLocks noGrp="1"/>
          </p:cNvSpPr>
          <p:nvPr>
            <p:ph type="ctrTitle" hasCustomPrompt="1"/>
          </p:nvPr>
        </p:nvSpPr>
        <p:spPr>
          <a:xfrm>
            <a:off x="4846207" y="2467021"/>
            <a:ext cx="4506615" cy="2387600"/>
          </a:xfrm>
        </p:spPr>
        <p:txBody>
          <a:bodyPr anchor="t"/>
          <a:lstStyle>
            <a:lvl1pPr algn="l">
              <a:lnSpc>
                <a:spcPct val="100000"/>
              </a:lnSpc>
              <a:defRPr sz="4300">
                <a:solidFill>
                  <a:schemeClr val="tx1"/>
                </a:solidFill>
              </a:defRPr>
            </a:lvl1pPr>
          </a:lstStyle>
          <a:p>
            <a:r>
              <a:rPr lang="en-US"/>
              <a:t>Presentation Title Placement Third Line</a:t>
            </a:r>
          </a:p>
        </p:txBody>
      </p:sp>
      <p:sp>
        <p:nvSpPr>
          <p:cNvPr id="3" name="Subtitle 2">
            <a:extLst>
              <a:ext uri="{FF2B5EF4-FFF2-40B4-BE49-F238E27FC236}">
                <a16:creationId xmlns:a16="http://schemas.microsoft.com/office/drawing/2014/main" id="{F310B0E0-1245-48CE-BA28-F9526892256B}"/>
              </a:ext>
            </a:extLst>
          </p:cNvPr>
          <p:cNvSpPr>
            <a:spLocks noGrp="1"/>
          </p:cNvSpPr>
          <p:nvPr>
            <p:ph type="subTitle" idx="1" hasCustomPrompt="1"/>
          </p:nvPr>
        </p:nvSpPr>
        <p:spPr>
          <a:xfrm>
            <a:off x="4841127" y="5749911"/>
            <a:ext cx="5303520" cy="338554"/>
          </a:xfrm>
        </p:spPr>
        <p:txBody>
          <a:bodyPr>
            <a:spAutoFit/>
          </a:bodyPr>
          <a:lstStyle>
            <a:lvl1pPr marL="0" indent="0" algn="l">
              <a:lnSpc>
                <a:spcPct val="100000"/>
              </a:lnSpc>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Month XX, 20XX</a:t>
            </a:r>
          </a:p>
        </p:txBody>
      </p:sp>
      <p:sp>
        <p:nvSpPr>
          <p:cNvPr id="17" name="Text Placeholder 16">
            <a:extLst>
              <a:ext uri="{FF2B5EF4-FFF2-40B4-BE49-F238E27FC236}">
                <a16:creationId xmlns:a16="http://schemas.microsoft.com/office/drawing/2014/main" id="{84B9E214-3670-4CC0-9342-035BCD4E5F5E}"/>
              </a:ext>
            </a:extLst>
          </p:cNvPr>
          <p:cNvSpPr>
            <a:spLocks noGrp="1"/>
          </p:cNvSpPr>
          <p:nvPr>
            <p:ph type="body" sz="quarter" idx="10" hasCustomPrompt="1"/>
          </p:nvPr>
        </p:nvSpPr>
        <p:spPr>
          <a:xfrm>
            <a:off x="4841127" y="6068215"/>
            <a:ext cx="4276725" cy="391005"/>
          </a:xfrm>
        </p:spPr>
        <p:txBody>
          <a:bodyPr/>
          <a:lstStyle>
            <a:lvl1pPr>
              <a:defRPr sz="1600"/>
            </a:lvl1pPr>
          </a:lstStyle>
          <a:p>
            <a:r>
              <a:rPr lang="en-US"/>
              <a:t>Venue of Presentation</a:t>
            </a:r>
          </a:p>
        </p:txBody>
      </p:sp>
      <p:sp>
        <p:nvSpPr>
          <p:cNvPr id="18" name="Text Placeholder 16">
            <a:extLst>
              <a:ext uri="{FF2B5EF4-FFF2-40B4-BE49-F238E27FC236}">
                <a16:creationId xmlns:a16="http://schemas.microsoft.com/office/drawing/2014/main" id="{6238DE8E-C7F1-4731-A029-96F12F57D453}"/>
              </a:ext>
            </a:extLst>
          </p:cNvPr>
          <p:cNvSpPr>
            <a:spLocks noGrp="1"/>
          </p:cNvSpPr>
          <p:nvPr>
            <p:ph type="body" sz="quarter" idx="11" hasCustomPrompt="1"/>
          </p:nvPr>
        </p:nvSpPr>
        <p:spPr>
          <a:xfrm>
            <a:off x="59164" y="6564630"/>
            <a:ext cx="1032510" cy="156210"/>
          </a:xfrm>
        </p:spPr>
        <p:txBody>
          <a:bodyPr/>
          <a:lstStyle>
            <a:lvl1pPr>
              <a:defRPr sz="700">
                <a:solidFill>
                  <a:schemeClr val="tx1"/>
                </a:solidFill>
              </a:defRPr>
            </a:lvl1pPr>
          </a:lstStyle>
          <a:p>
            <a:r>
              <a:rPr lang="en-US"/>
              <a:t>© Photo Credit</a:t>
            </a:r>
          </a:p>
        </p:txBody>
      </p:sp>
      <p:pic>
        <p:nvPicPr>
          <p:cNvPr id="8" name="Picture 7">
            <a:extLst>
              <a:ext uri="{FF2B5EF4-FFF2-40B4-BE49-F238E27FC236}">
                <a16:creationId xmlns:a16="http://schemas.microsoft.com/office/drawing/2014/main" id="{C031E321-665B-4DE1-86DE-CF5B1C3FA18E}"/>
              </a:ext>
            </a:extLst>
          </p:cNvPr>
          <p:cNvPicPr>
            <a:picLocks noChangeAspect="1"/>
          </p:cNvPicPr>
          <p:nvPr userDrawn="1"/>
        </p:nvPicPr>
        <p:blipFill>
          <a:blip r:embed="rId4">
            <a:alphaModFix/>
          </a:blip>
          <a:stretch>
            <a:fillRect/>
          </a:stretch>
        </p:blipFill>
        <p:spPr>
          <a:xfrm>
            <a:off x="4932567" y="562039"/>
            <a:ext cx="2527299" cy="840041"/>
          </a:xfrm>
          <a:prstGeom prst="rect">
            <a:avLst/>
          </a:prstGeom>
        </p:spPr>
      </p:pic>
    </p:spTree>
    <p:extLst>
      <p:ext uri="{BB962C8B-B14F-4D97-AF65-F5344CB8AC3E}">
        <p14:creationId xmlns:p14="http://schemas.microsoft.com/office/powerpoint/2010/main" val="317531381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712"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0C6B4A2-0188-8545-B0E7-A56968DB5811}" type="datetime1">
              <a:rPr lang="en-US" smtClean="0"/>
              <a:t>8/10/21</a:t>
            </a:fld>
            <a:endParaRPr lang="en-US"/>
          </a:p>
        </p:txBody>
      </p:sp>
      <p:sp>
        <p:nvSpPr>
          <p:cNvPr id="4" name="Footer Placeholder 3"/>
          <p:cNvSpPr>
            <a:spLocks noGrp="1"/>
          </p:cNvSpPr>
          <p:nvPr>
            <p:ph type="ftr" sz="quarter" idx="11"/>
          </p:nvPr>
        </p:nvSpPr>
        <p:spPr/>
        <p:txBody>
          <a:bodyPr/>
          <a:lstStyle/>
          <a:p>
            <a:r>
              <a:rPr lang="en-US"/>
              <a:t>CRITICAL ECOSYSTEM PARTNERSHIP FUND</a:t>
            </a:r>
          </a:p>
        </p:txBody>
      </p:sp>
      <p:sp>
        <p:nvSpPr>
          <p:cNvPr id="5" name="Slide Number Placeholder 4"/>
          <p:cNvSpPr>
            <a:spLocks noGrp="1"/>
          </p:cNvSpPr>
          <p:nvPr>
            <p:ph type="sldNum" sz="quarter" idx="12"/>
          </p:nvPr>
        </p:nvSpPr>
        <p:spPr/>
        <p:txBody>
          <a:bodyPr/>
          <a:lstStyle/>
          <a:p>
            <a:fld id="{3BF99281-5612-F447-9736-59E39C158FD3}" type="slidenum">
              <a:rPr lang="en-US" smtClean="0"/>
              <a:t>‹#›</a:t>
            </a:fld>
            <a:endParaRPr lang="en-US"/>
          </a:p>
        </p:txBody>
      </p:sp>
    </p:spTree>
    <p:extLst>
      <p:ext uri="{BB962C8B-B14F-4D97-AF65-F5344CB8AC3E}">
        <p14:creationId xmlns:p14="http://schemas.microsoft.com/office/powerpoint/2010/main" val="15272666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C43D86E-F803-A440-8C9A-73D98B47A7ED}" type="datetime1">
              <a:rPr lang="en-US" smtClean="0"/>
              <a:t>8/10/21</a:t>
            </a:fld>
            <a:endParaRPr lang="en-US"/>
          </a:p>
        </p:txBody>
      </p:sp>
      <p:sp>
        <p:nvSpPr>
          <p:cNvPr id="3" name="Footer Placeholder 2"/>
          <p:cNvSpPr>
            <a:spLocks noGrp="1"/>
          </p:cNvSpPr>
          <p:nvPr>
            <p:ph type="ftr" sz="quarter" idx="11"/>
          </p:nvPr>
        </p:nvSpPr>
        <p:spPr/>
        <p:txBody>
          <a:bodyPr/>
          <a:lstStyle/>
          <a:p>
            <a:r>
              <a:rPr lang="en-US"/>
              <a:t>CRITICAL ECOSYSTEM PARTNERSHIP FUND</a:t>
            </a:r>
          </a:p>
        </p:txBody>
      </p:sp>
      <p:sp>
        <p:nvSpPr>
          <p:cNvPr id="4" name="Slide Number Placeholder 3"/>
          <p:cNvSpPr>
            <a:spLocks noGrp="1"/>
          </p:cNvSpPr>
          <p:nvPr>
            <p:ph type="sldNum" sz="quarter" idx="12"/>
          </p:nvPr>
        </p:nvSpPr>
        <p:spPr/>
        <p:txBody>
          <a:bodyPr/>
          <a:lstStyle/>
          <a:p>
            <a:fld id="{3BF99281-5612-F447-9736-59E39C158FD3}" type="slidenum">
              <a:rPr lang="en-US" smtClean="0"/>
              <a:t>‹#›</a:t>
            </a:fld>
            <a:endParaRPr lang="en-US"/>
          </a:p>
        </p:txBody>
      </p:sp>
    </p:spTree>
    <p:extLst>
      <p:ext uri="{BB962C8B-B14F-4D97-AF65-F5344CB8AC3E}">
        <p14:creationId xmlns:p14="http://schemas.microsoft.com/office/powerpoint/2010/main" val="420688781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530D5B8-44C9-5C4E-A06C-83025490B0FB}" type="datetime1">
              <a:rPr lang="en-US" smtClean="0"/>
              <a:t>8/10/21</a:t>
            </a:fld>
            <a:endParaRPr lang="en-US"/>
          </a:p>
        </p:txBody>
      </p:sp>
      <p:sp>
        <p:nvSpPr>
          <p:cNvPr id="6" name="Footer Placeholder 5"/>
          <p:cNvSpPr>
            <a:spLocks noGrp="1"/>
          </p:cNvSpPr>
          <p:nvPr>
            <p:ph type="ftr" sz="quarter" idx="11"/>
          </p:nvPr>
        </p:nvSpPr>
        <p:spPr/>
        <p:txBody>
          <a:bodyPr/>
          <a:lstStyle/>
          <a:p>
            <a:r>
              <a:rPr lang="en-US"/>
              <a:t>CRITICAL ECOSYSTEM PARTNERSHIP FUND</a:t>
            </a:r>
          </a:p>
        </p:txBody>
      </p:sp>
      <p:sp>
        <p:nvSpPr>
          <p:cNvPr id="7" name="Slide Number Placeholder 6"/>
          <p:cNvSpPr>
            <a:spLocks noGrp="1"/>
          </p:cNvSpPr>
          <p:nvPr>
            <p:ph type="sldNum" sz="quarter" idx="12"/>
          </p:nvPr>
        </p:nvSpPr>
        <p:spPr/>
        <p:txBody>
          <a:bodyPr/>
          <a:lstStyle/>
          <a:p>
            <a:fld id="{3BF99281-5612-F447-9736-59E39C158FD3}" type="slidenum">
              <a:rPr lang="en-US" smtClean="0"/>
              <a:t>‹#›</a:t>
            </a:fld>
            <a:endParaRPr lang="en-US"/>
          </a:p>
        </p:txBody>
      </p:sp>
    </p:spTree>
    <p:extLst>
      <p:ext uri="{BB962C8B-B14F-4D97-AF65-F5344CB8AC3E}">
        <p14:creationId xmlns:p14="http://schemas.microsoft.com/office/powerpoint/2010/main" val="159643898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E402EBF-DA54-6F41-9617-274BFDB0F61C}" type="datetime1">
              <a:rPr lang="en-US" smtClean="0"/>
              <a:t>8/10/21</a:t>
            </a:fld>
            <a:endParaRPr lang="en-US"/>
          </a:p>
        </p:txBody>
      </p:sp>
      <p:sp>
        <p:nvSpPr>
          <p:cNvPr id="6" name="Footer Placeholder 5"/>
          <p:cNvSpPr>
            <a:spLocks noGrp="1"/>
          </p:cNvSpPr>
          <p:nvPr>
            <p:ph type="ftr" sz="quarter" idx="11"/>
          </p:nvPr>
        </p:nvSpPr>
        <p:spPr/>
        <p:txBody>
          <a:bodyPr/>
          <a:lstStyle/>
          <a:p>
            <a:r>
              <a:rPr lang="en-US"/>
              <a:t>CRITICAL ECOSYSTEM PARTNERSHIP FUND</a:t>
            </a:r>
          </a:p>
        </p:txBody>
      </p:sp>
      <p:sp>
        <p:nvSpPr>
          <p:cNvPr id="7" name="Slide Number Placeholder 6"/>
          <p:cNvSpPr>
            <a:spLocks noGrp="1"/>
          </p:cNvSpPr>
          <p:nvPr>
            <p:ph type="sldNum" sz="quarter" idx="12"/>
          </p:nvPr>
        </p:nvSpPr>
        <p:spPr/>
        <p:txBody>
          <a:bodyPr/>
          <a:lstStyle/>
          <a:p>
            <a:fld id="{3BF99281-5612-F447-9736-59E39C158FD3}" type="slidenum">
              <a:rPr lang="en-US" smtClean="0"/>
              <a:t>‹#›</a:t>
            </a:fld>
            <a:endParaRPr lang="en-US"/>
          </a:p>
        </p:txBody>
      </p:sp>
    </p:spTree>
    <p:extLst>
      <p:ext uri="{BB962C8B-B14F-4D97-AF65-F5344CB8AC3E}">
        <p14:creationId xmlns:p14="http://schemas.microsoft.com/office/powerpoint/2010/main" val="288117915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1D4CE55-1BD0-C343-95A5-4892C156DE26}" type="datetime1">
              <a:rPr lang="en-US" smtClean="0"/>
              <a:t>8/10/21</a:t>
            </a:fld>
            <a:endParaRPr lang="en-US"/>
          </a:p>
        </p:txBody>
      </p:sp>
      <p:sp>
        <p:nvSpPr>
          <p:cNvPr id="5" name="Footer Placeholder 4"/>
          <p:cNvSpPr>
            <a:spLocks noGrp="1"/>
          </p:cNvSpPr>
          <p:nvPr>
            <p:ph type="ftr" sz="quarter" idx="11"/>
          </p:nvPr>
        </p:nvSpPr>
        <p:spPr/>
        <p:txBody>
          <a:bodyPr/>
          <a:lstStyle/>
          <a:p>
            <a:r>
              <a:rPr lang="en-US"/>
              <a:t>CRITICAL ECOSYSTEM PARTNERSHIP FUND</a:t>
            </a:r>
          </a:p>
        </p:txBody>
      </p:sp>
      <p:sp>
        <p:nvSpPr>
          <p:cNvPr id="6" name="Slide Number Placeholder 5"/>
          <p:cNvSpPr>
            <a:spLocks noGrp="1"/>
          </p:cNvSpPr>
          <p:nvPr>
            <p:ph type="sldNum" sz="quarter" idx="12"/>
          </p:nvPr>
        </p:nvSpPr>
        <p:spPr/>
        <p:txBody>
          <a:bodyPr/>
          <a:lstStyle/>
          <a:p>
            <a:fld id="{3BF99281-5612-F447-9736-59E39C158FD3}" type="slidenum">
              <a:rPr lang="en-US" smtClean="0"/>
              <a:t>‹#›</a:t>
            </a:fld>
            <a:endParaRPr lang="en-US"/>
          </a:p>
        </p:txBody>
      </p:sp>
    </p:spTree>
    <p:extLst>
      <p:ext uri="{BB962C8B-B14F-4D97-AF65-F5344CB8AC3E}">
        <p14:creationId xmlns:p14="http://schemas.microsoft.com/office/powerpoint/2010/main" val="420501299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343E565-94CE-0649-9710-9E3C4DB5803B}" type="datetime1">
              <a:rPr lang="en-US" smtClean="0"/>
              <a:t>8/10/21</a:t>
            </a:fld>
            <a:endParaRPr lang="en-US"/>
          </a:p>
        </p:txBody>
      </p:sp>
      <p:sp>
        <p:nvSpPr>
          <p:cNvPr id="5" name="Footer Placeholder 4"/>
          <p:cNvSpPr>
            <a:spLocks noGrp="1"/>
          </p:cNvSpPr>
          <p:nvPr>
            <p:ph type="ftr" sz="quarter" idx="11"/>
          </p:nvPr>
        </p:nvSpPr>
        <p:spPr/>
        <p:txBody>
          <a:bodyPr/>
          <a:lstStyle/>
          <a:p>
            <a:r>
              <a:rPr lang="en-US"/>
              <a:t>CRITICAL ECOSYSTEM PARTNERSHIP FUND</a:t>
            </a:r>
          </a:p>
        </p:txBody>
      </p:sp>
      <p:sp>
        <p:nvSpPr>
          <p:cNvPr id="6" name="Slide Number Placeholder 5"/>
          <p:cNvSpPr>
            <a:spLocks noGrp="1"/>
          </p:cNvSpPr>
          <p:nvPr>
            <p:ph type="sldNum" sz="quarter" idx="12"/>
          </p:nvPr>
        </p:nvSpPr>
        <p:spPr/>
        <p:txBody>
          <a:bodyPr/>
          <a:lstStyle/>
          <a:p>
            <a:fld id="{3BF99281-5612-F447-9736-59E39C158FD3}" type="slidenum">
              <a:rPr lang="en-US" smtClean="0"/>
              <a:t>‹#›</a:t>
            </a:fld>
            <a:endParaRPr lang="en-US"/>
          </a:p>
        </p:txBody>
      </p:sp>
    </p:spTree>
    <p:extLst>
      <p:ext uri="{BB962C8B-B14F-4D97-AF65-F5344CB8AC3E}">
        <p14:creationId xmlns:p14="http://schemas.microsoft.com/office/powerpoint/2010/main" val="27508307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A602D0B-F3A9-4202-AFA6-12B7E10864D9}"/>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r="-250"/>
          <a:stretch/>
        </p:blipFill>
        <p:spPr>
          <a:xfrm>
            <a:off x="-30480" y="0"/>
            <a:ext cx="12222480" cy="6858000"/>
          </a:xfrm>
          <a:prstGeom prst="rect">
            <a:avLst/>
          </a:prstGeom>
          <a:solidFill>
            <a:schemeClr val="bg1"/>
          </a:solidFill>
        </p:spPr>
      </p:pic>
      <p:sp>
        <p:nvSpPr>
          <p:cNvPr id="10" name="Picture Placeholder 9">
            <a:extLst>
              <a:ext uri="{FF2B5EF4-FFF2-40B4-BE49-F238E27FC236}">
                <a16:creationId xmlns:a16="http://schemas.microsoft.com/office/drawing/2014/main" id="{C9126776-27D5-4219-B311-E953A884C387}"/>
              </a:ext>
            </a:extLst>
          </p:cNvPr>
          <p:cNvSpPr>
            <a:spLocks noGrp="1"/>
          </p:cNvSpPr>
          <p:nvPr>
            <p:ph type="pic" sz="quarter" idx="10"/>
          </p:nvPr>
        </p:nvSpPr>
        <p:spPr>
          <a:xfrm>
            <a:off x="-388884" y="0"/>
            <a:ext cx="4694183" cy="6858000"/>
          </a:xfrm>
          <a:blipFill>
            <a:blip r:embed="rId3"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2" name="Title 1">
            <a:extLst>
              <a:ext uri="{FF2B5EF4-FFF2-40B4-BE49-F238E27FC236}">
                <a16:creationId xmlns:a16="http://schemas.microsoft.com/office/drawing/2014/main" id="{4B6D52CC-2408-4BFE-BC46-B497DB2A5E8F}"/>
              </a:ext>
            </a:extLst>
          </p:cNvPr>
          <p:cNvSpPr>
            <a:spLocks noGrp="1"/>
          </p:cNvSpPr>
          <p:nvPr>
            <p:ph type="title" hasCustomPrompt="1"/>
          </p:nvPr>
        </p:nvSpPr>
        <p:spPr>
          <a:xfrm>
            <a:off x="4855845" y="2719209"/>
            <a:ext cx="5985510" cy="2063007"/>
          </a:xfrm>
        </p:spPr>
        <p:txBody>
          <a:bodyPr anchor="t"/>
          <a:lstStyle>
            <a:lvl1pPr>
              <a:lnSpc>
                <a:spcPct val="100000"/>
              </a:lnSpc>
              <a:defRPr sz="4300"/>
            </a:lvl1pPr>
          </a:lstStyle>
          <a:p>
            <a:r>
              <a:rPr lang="en-US"/>
              <a:t>Divider Slide</a:t>
            </a:r>
            <a:br>
              <a:rPr lang="en-US"/>
            </a:br>
            <a:r>
              <a:rPr lang="en-US"/>
              <a:t>Title Placement</a:t>
            </a:r>
            <a:br>
              <a:rPr lang="en-US"/>
            </a:br>
            <a:r>
              <a:rPr lang="en-US"/>
              <a:t>Third Line</a:t>
            </a:r>
          </a:p>
        </p:txBody>
      </p:sp>
      <p:sp>
        <p:nvSpPr>
          <p:cNvPr id="3" name="Text Placeholder 2">
            <a:extLst>
              <a:ext uri="{FF2B5EF4-FFF2-40B4-BE49-F238E27FC236}">
                <a16:creationId xmlns:a16="http://schemas.microsoft.com/office/drawing/2014/main" id="{85B38858-A400-4414-A2A1-A4B9ACCD4A2A}"/>
              </a:ext>
            </a:extLst>
          </p:cNvPr>
          <p:cNvSpPr>
            <a:spLocks noGrp="1"/>
          </p:cNvSpPr>
          <p:nvPr>
            <p:ph type="body" idx="1" hasCustomPrompt="1"/>
          </p:nvPr>
        </p:nvSpPr>
        <p:spPr>
          <a:xfrm>
            <a:off x="4855845" y="2148683"/>
            <a:ext cx="2881630" cy="421798"/>
          </a:xfrm>
        </p:spPr>
        <p:txBody>
          <a:bodyPr/>
          <a:lstStyle>
            <a:lvl1pPr marL="0" indent="0">
              <a:buNone/>
              <a:defRPr sz="2200" spc="200" baseline="0">
                <a:solidFill>
                  <a:schemeClr val="accent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SECTION 1:</a:t>
            </a:r>
          </a:p>
        </p:txBody>
      </p:sp>
      <p:sp>
        <p:nvSpPr>
          <p:cNvPr id="25" name="Text Placeholder 16">
            <a:extLst>
              <a:ext uri="{FF2B5EF4-FFF2-40B4-BE49-F238E27FC236}">
                <a16:creationId xmlns:a16="http://schemas.microsoft.com/office/drawing/2014/main" id="{E5955D60-FE2F-4FB1-8842-D16189F61E26}"/>
              </a:ext>
            </a:extLst>
          </p:cNvPr>
          <p:cNvSpPr>
            <a:spLocks noGrp="1"/>
          </p:cNvSpPr>
          <p:nvPr>
            <p:ph type="body" sz="quarter" idx="11" hasCustomPrompt="1"/>
          </p:nvPr>
        </p:nvSpPr>
        <p:spPr>
          <a:xfrm>
            <a:off x="55096" y="6567170"/>
            <a:ext cx="1032510" cy="156210"/>
          </a:xfrm>
        </p:spPr>
        <p:txBody>
          <a:bodyPr/>
          <a:lstStyle>
            <a:lvl1pPr>
              <a:defRPr sz="700">
                <a:solidFill>
                  <a:schemeClr val="accent6"/>
                </a:solidFill>
              </a:defRPr>
            </a:lvl1pPr>
          </a:lstStyle>
          <a:p>
            <a:r>
              <a:rPr lang="en-US"/>
              <a:t>© Photo Credit</a:t>
            </a:r>
          </a:p>
        </p:txBody>
      </p:sp>
    </p:spTree>
    <p:extLst>
      <p:ext uri="{BB962C8B-B14F-4D97-AF65-F5344CB8AC3E}">
        <p14:creationId xmlns:p14="http://schemas.microsoft.com/office/powerpoint/2010/main" val="96875348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71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Large Image ">
    <p:spTree>
      <p:nvGrpSpPr>
        <p:cNvPr id="1" name=""/>
        <p:cNvGrpSpPr/>
        <p:nvPr/>
      </p:nvGrpSpPr>
      <p:grpSpPr>
        <a:xfrm>
          <a:off x="0" y="0"/>
          <a:ext cx="0" cy="0"/>
          <a:chOff x="0" y="0"/>
          <a:chExt cx="0" cy="0"/>
        </a:xfrm>
      </p:grpSpPr>
      <p:sp>
        <p:nvSpPr>
          <p:cNvPr id="12" name="Picture Placeholder 21">
            <a:extLst>
              <a:ext uri="{FF2B5EF4-FFF2-40B4-BE49-F238E27FC236}">
                <a16:creationId xmlns:a16="http://schemas.microsoft.com/office/drawing/2014/main" id="{D5A6B539-B212-48D0-8FE4-1F6F7A3EA860}"/>
              </a:ext>
            </a:extLst>
          </p:cNvPr>
          <p:cNvSpPr>
            <a:spLocks noGrp="1"/>
          </p:cNvSpPr>
          <p:nvPr>
            <p:ph type="pic" sz="quarter" idx="14"/>
          </p:nvPr>
        </p:nvSpPr>
        <p:spPr>
          <a:xfrm>
            <a:off x="-1" y="0"/>
            <a:ext cx="12192000" cy="6857999"/>
          </a:xfrm>
          <a:blipFill>
            <a:blip r:embed="rId2"/>
            <a:srcRect/>
            <a:stretch>
              <a:fillRect/>
            </a:stretch>
          </a:blipFill>
        </p:spPr>
        <p:txBody>
          <a:bodyPr/>
          <a:lstStyle/>
          <a:p>
            <a:endParaRPr lang="en-US"/>
          </a:p>
        </p:txBody>
      </p:sp>
      <p:sp>
        <p:nvSpPr>
          <p:cNvPr id="7" name="Graphic 5">
            <a:extLst>
              <a:ext uri="{FF2B5EF4-FFF2-40B4-BE49-F238E27FC236}">
                <a16:creationId xmlns:a16="http://schemas.microsoft.com/office/drawing/2014/main" id="{56E91A58-5831-4718-B8AB-9BADB8C64393}"/>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3" name="Graphic 2">
            <a:extLst>
              <a:ext uri="{FF2B5EF4-FFF2-40B4-BE49-F238E27FC236}">
                <a16:creationId xmlns:a16="http://schemas.microsoft.com/office/drawing/2014/main" id="{3953C6F2-70F6-45D0-8E2F-9E923B7C1A3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8" name="Text Placeholder 16">
            <a:extLst>
              <a:ext uri="{FF2B5EF4-FFF2-40B4-BE49-F238E27FC236}">
                <a16:creationId xmlns:a16="http://schemas.microsoft.com/office/drawing/2014/main" id="{EEC08ECF-E52E-4A35-BB95-2B5EF4A1E52B}"/>
              </a:ext>
            </a:extLst>
          </p:cNvPr>
          <p:cNvSpPr>
            <a:spLocks noGrp="1"/>
          </p:cNvSpPr>
          <p:nvPr>
            <p:ph type="body" sz="quarter" idx="11" hasCustomPrompt="1"/>
          </p:nvPr>
        </p:nvSpPr>
        <p:spPr>
          <a:xfrm>
            <a:off x="64135" y="6573387"/>
            <a:ext cx="1032510" cy="156210"/>
          </a:xfrm>
        </p:spPr>
        <p:txBody>
          <a:bodyPr/>
          <a:lstStyle>
            <a:lvl1pPr>
              <a:defRPr sz="700">
                <a:solidFill>
                  <a:schemeClr val="accent6"/>
                </a:solidFill>
              </a:defRPr>
            </a:lvl1pPr>
          </a:lstStyle>
          <a:p>
            <a:r>
              <a:rPr lang="en-US"/>
              <a:t>© Photo Credit</a:t>
            </a:r>
          </a:p>
        </p:txBody>
      </p:sp>
      <p:sp>
        <p:nvSpPr>
          <p:cNvPr id="9" name="Footer Placeholder 8">
            <a:extLst>
              <a:ext uri="{FF2B5EF4-FFF2-40B4-BE49-F238E27FC236}">
                <a16:creationId xmlns:a16="http://schemas.microsoft.com/office/drawing/2014/main" id="{4BA41DC1-67B4-4EB5-8182-83D175128EB0}"/>
              </a:ext>
            </a:extLst>
          </p:cNvPr>
          <p:cNvSpPr>
            <a:spLocks noGrp="1"/>
          </p:cNvSpPr>
          <p:nvPr>
            <p:ph type="ftr" sz="quarter" idx="12"/>
          </p:nvPr>
        </p:nvSpPr>
        <p:spPr>
          <a:xfrm>
            <a:off x="7891779" y="6476679"/>
            <a:ext cx="3602991" cy="365125"/>
          </a:xfrm>
        </p:spPr>
        <p:txBody>
          <a:bodyPr/>
          <a:lstStyle>
            <a:lvl1pPr algn="r">
              <a:defRPr sz="800" spc="100" baseline="0">
                <a:solidFill>
                  <a:schemeClr val="accent6"/>
                </a:solidFill>
              </a:defRPr>
            </a:lvl1pPr>
          </a:lstStyle>
          <a:p>
            <a:r>
              <a:rPr lang="en-US"/>
              <a:t>CRITICAL ECOSYSTEM PARTNERSHIP FUND</a:t>
            </a:r>
            <a:endParaRPr lang="en-US" spc="100"/>
          </a:p>
        </p:txBody>
      </p:sp>
      <p:sp>
        <p:nvSpPr>
          <p:cNvPr id="10" name="Slide Number Placeholder 9">
            <a:extLst>
              <a:ext uri="{FF2B5EF4-FFF2-40B4-BE49-F238E27FC236}">
                <a16:creationId xmlns:a16="http://schemas.microsoft.com/office/drawing/2014/main" id="{6E95626C-E595-48B2-B1D3-1DA8762096EB}"/>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Tree>
    <p:extLst>
      <p:ext uri="{BB962C8B-B14F-4D97-AF65-F5344CB8AC3E}">
        <p14:creationId xmlns:p14="http://schemas.microsoft.com/office/powerpoint/2010/main" val="31986840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G Image w/ Title.">
    <p:spTree>
      <p:nvGrpSpPr>
        <p:cNvPr id="1" name=""/>
        <p:cNvGrpSpPr/>
        <p:nvPr/>
      </p:nvGrpSpPr>
      <p:grpSpPr>
        <a:xfrm>
          <a:off x="0" y="0"/>
          <a:ext cx="0" cy="0"/>
          <a:chOff x="0" y="0"/>
          <a:chExt cx="0" cy="0"/>
        </a:xfrm>
      </p:grpSpPr>
      <p:sp>
        <p:nvSpPr>
          <p:cNvPr id="11" name="Picture Placeholder 21">
            <a:extLst>
              <a:ext uri="{FF2B5EF4-FFF2-40B4-BE49-F238E27FC236}">
                <a16:creationId xmlns:a16="http://schemas.microsoft.com/office/drawing/2014/main" id="{54122F2A-2066-42F4-B84B-0023300DC09A}"/>
              </a:ext>
            </a:extLst>
          </p:cNvPr>
          <p:cNvSpPr>
            <a:spLocks noGrp="1"/>
          </p:cNvSpPr>
          <p:nvPr>
            <p:ph type="pic" sz="quarter" idx="14"/>
          </p:nvPr>
        </p:nvSpPr>
        <p:spPr>
          <a:xfrm>
            <a:off x="-1" y="0"/>
            <a:ext cx="12192000" cy="6857999"/>
          </a:xfrm>
          <a:blipFill>
            <a:blip r:embed="rId2"/>
            <a:srcRect/>
            <a:stretch>
              <a:fillRect/>
            </a:stretch>
          </a:blipFill>
        </p:spPr>
        <p:txBody>
          <a:bodyPr/>
          <a:lstStyle>
            <a:lvl1pPr algn="ctr">
              <a:defRPr/>
            </a:lvl1pPr>
          </a:lstStyle>
          <a:p>
            <a:endParaRPr lang="en-US"/>
          </a:p>
        </p:txBody>
      </p:sp>
      <p:sp>
        <p:nvSpPr>
          <p:cNvPr id="5" name="Freeform: Shape 4">
            <a:extLst>
              <a:ext uri="{FF2B5EF4-FFF2-40B4-BE49-F238E27FC236}">
                <a16:creationId xmlns:a16="http://schemas.microsoft.com/office/drawing/2014/main" id="{42063054-713D-48CE-BD7F-A7A94FB1BD43}"/>
              </a:ext>
            </a:extLst>
          </p:cNvPr>
          <p:cNvSpPr/>
          <p:nvPr/>
        </p:nvSpPr>
        <p:spPr>
          <a:xfrm>
            <a:off x="-9525" y="-8682"/>
            <a:ext cx="12226279" cy="842092"/>
          </a:xfrm>
          <a:custGeom>
            <a:avLst/>
            <a:gdLst>
              <a:gd name="connsiteX0" fmla="*/ 0 w 12226279"/>
              <a:gd name="connsiteY0" fmla="*/ 0 h 842092"/>
              <a:gd name="connsiteX1" fmla="*/ 12226279 w 12226279"/>
              <a:gd name="connsiteY1" fmla="*/ 0 h 842092"/>
              <a:gd name="connsiteX2" fmla="*/ 12226279 w 12226279"/>
              <a:gd name="connsiteY2" fmla="*/ 842093 h 842092"/>
              <a:gd name="connsiteX3" fmla="*/ 0 w 12226279"/>
              <a:gd name="connsiteY3" fmla="*/ 842093 h 842092"/>
            </a:gdLst>
            <a:ahLst/>
            <a:cxnLst>
              <a:cxn ang="0">
                <a:pos x="connsiteX0" y="connsiteY0"/>
              </a:cxn>
              <a:cxn ang="0">
                <a:pos x="connsiteX1" y="connsiteY1"/>
              </a:cxn>
              <a:cxn ang="0">
                <a:pos x="connsiteX2" y="connsiteY2"/>
              </a:cxn>
              <a:cxn ang="0">
                <a:pos x="connsiteX3" y="connsiteY3"/>
              </a:cxn>
            </a:cxnLst>
            <a:rect l="l" t="t" r="r" b="b"/>
            <a:pathLst>
              <a:path w="12226279" h="842092">
                <a:moveTo>
                  <a:pt x="0" y="0"/>
                </a:moveTo>
                <a:lnTo>
                  <a:pt x="12226279" y="0"/>
                </a:lnTo>
                <a:lnTo>
                  <a:pt x="12226279" y="842093"/>
                </a:lnTo>
                <a:lnTo>
                  <a:pt x="0" y="842093"/>
                </a:lnTo>
                <a:close/>
              </a:path>
            </a:pathLst>
          </a:custGeom>
          <a:solidFill>
            <a:srgbClr val="DCDDDE"/>
          </a:solidFill>
          <a:ln w="12740" cap="flat">
            <a:noFill/>
            <a:prstDash val="solid"/>
            <a:miter/>
          </a:ln>
        </p:spPr>
        <p:txBody>
          <a:bodyPr rtlCol="0" anchor="ctr"/>
          <a:lstStyle/>
          <a:p>
            <a:endParaRPr lang="en-US"/>
          </a:p>
        </p:txBody>
      </p:sp>
      <p:sp>
        <p:nvSpPr>
          <p:cNvPr id="7" name="Graphic 5">
            <a:extLst>
              <a:ext uri="{FF2B5EF4-FFF2-40B4-BE49-F238E27FC236}">
                <a16:creationId xmlns:a16="http://schemas.microsoft.com/office/drawing/2014/main" id="{56E91A58-5831-4718-B8AB-9BADB8C64393}"/>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3" name="Graphic 2">
            <a:extLst>
              <a:ext uri="{FF2B5EF4-FFF2-40B4-BE49-F238E27FC236}">
                <a16:creationId xmlns:a16="http://schemas.microsoft.com/office/drawing/2014/main" id="{3953C6F2-70F6-45D0-8E2F-9E923B7C1A3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8" name="Text Placeholder 16">
            <a:extLst>
              <a:ext uri="{FF2B5EF4-FFF2-40B4-BE49-F238E27FC236}">
                <a16:creationId xmlns:a16="http://schemas.microsoft.com/office/drawing/2014/main" id="{EEC08ECF-E52E-4A35-BB95-2B5EF4A1E52B}"/>
              </a:ext>
            </a:extLst>
          </p:cNvPr>
          <p:cNvSpPr>
            <a:spLocks noGrp="1"/>
          </p:cNvSpPr>
          <p:nvPr>
            <p:ph type="body" sz="quarter" idx="11" hasCustomPrompt="1"/>
          </p:nvPr>
        </p:nvSpPr>
        <p:spPr>
          <a:xfrm>
            <a:off x="64135" y="6573387"/>
            <a:ext cx="1032510" cy="156210"/>
          </a:xfrm>
        </p:spPr>
        <p:txBody>
          <a:bodyPr/>
          <a:lstStyle>
            <a:lvl1pPr>
              <a:defRPr sz="700">
                <a:solidFill>
                  <a:schemeClr val="accent6"/>
                </a:solidFill>
              </a:defRPr>
            </a:lvl1pPr>
          </a:lstStyle>
          <a:p>
            <a:r>
              <a:rPr lang="en-US"/>
              <a:t>© Photo Credit</a:t>
            </a:r>
          </a:p>
        </p:txBody>
      </p:sp>
      <p:sp>
        <p:nvSpPr>
          <p:cNvPr id="9" name="Footer Placeholder 8">
            <a:extLst>
              <a:ext uri="{FF2B5EF4-FFF2-40B4-BE49-F238E27FC236}">
                <a16:creationId xmlns:a16="http://schemas.microsoft.com/office/drawing/2014/main" id="{4BA41DC1-67B4-4EB5-8182-83D175128EB0}"/>
              </a:ext>
            </a:extLst>
          </p:cNvPr>
          <p:cNvSpPr>
            <a:spLocks noGrp="1"/>
          </p:cNvSpPr>
          <p:nvPr>
            <p:ph type="ftr" sz="quarter" idx="12"/>
          </p:nvPr>
        </p:nvSpPr>
        <p:spPr>
          <a:xfrm>
            <a:off x="7891779" y="6476679"/>
            <a:ext cx="3602991" cy="365125"/>
          </a:xfrm>
        </p:spPr>
        <p:txBody>
          <a:bodyPr/>
          <a:lstStyle>
            <a:lvl1pPr algn="r">
              <a:defRPr sz="800" spc="100" baseline="0">
                <a:solidFill>
                  <a:schemeClr val="accent6"/>
                </a:solidFill>
              </a:defRPr>
            </a:lvl1pPr>
          </a:lstStyle>
          <a:p>
            <a:r>
              <a:rPr lang="en-US"/>
              <a:t>CRITICAL ECOSYSTEM PARTNERSHIP FUND</a:t>
            </a:r>
            <a:endParaRPr lang="en-US" spc="100"/>
          </a:p>
        </p:txBody>
      </p:sp>
      <p:sp>
        <p:nvSpPr>
          <p:cNvPr id="10" name="Slide Number Placeholder 9">
            <a:extLst>
              <a:ext uri="{FF2B5EF4-FFF2-40B4-BE49-F238E27FC236}">
                <a16:creationId xmlns:a16="http://schemas.microsoft.com/office/drawing/2014/main" id="{6E95626C-E595-48B2-B1D3-1DA8762096EB}"/>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18" name="Title 1">
            <a:extLst>
              <a:ext uri="{FF2B5EF4-FFF2-40B4-BE49-F238E27FC236}">
                <a16:creationId xmlns:a16="http://schemas.microsoft.com/office/drawing/2014/main" id="{99AE672C-73D6-4042-AB36-27DF8803A5B9}"/>
              </a:ext>
            </a:extLst>
          </p:cNvPr>
          <p:cNvSpPr>
            <a:spLocks noGrp="1"/>
          </p:cNvSpPr>
          <p:nvPr>
            <p:ph type="title" hasCustomPrompt="1"/>
          </p:nvPr>
        </p:nvSpPr>
        <p:spPr>
          <a:xfrm>
            <a:off x="496570" y="143515"/>
            <a:ext cx="6841490" cy="610866"/>
          </a:xfrm>
        </p:spPr>
        <p:txBody>
          <a:bodyPr anchor="t"/>
          <a:lstStyle>
            <a:lvl1pPr>
              <a:lnSpc>
                <a:spcPct val="100000"/>
              </a:lnSpc>
              <a:defRPr sz="3100"/>
            </a:lvl1pPr>
          </a:lstStyle>
          <a:p>
            <a:r>
              <a:rPr lang="en-US"/>
              <a:t>Slide Title Placement</a:t>
            </a:r>
          </a:p>
        </p:txBody>
      </p:sp>
    </p:spTree>
    <p:extLst>
      <p:ext uri="{BB962C8B-B14F-4D97-AF65-F5344CB8AC3E}">
        <p14:creationId xmlns:p14="http://schemas.microsoft.com/office/powerpoint/2010/main" val="27780687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ingle List">
    <p:spTree>
      <p:nvGrpSpPr>
        <p:cNvPr id="1" name=""/>
        <p:cNvGrpSpPr/>
        <p:nvPr/>
      </p:nvGrpSpPr>
      <p:grpSpPr>
        <a:xfrm>
          <a:off x="0" y="0"/>
          <a:ext cx="0" cy="0"/>
          <a:chOff x="0" y="0"/>
          <a:chExt cx="0" cy="0"/>
        </a:xfrm>
      </p:grpSpPr>
      <p:sp>
        <p:nvSpPr>
          <p:cNvPr id="7" name="Graphic 5">
            <a:extLst>
              <a:ext uri="{FF2B5EF4-FFF2-40B4-BE49-F238E27FC236}">
                <a16:creationId xmlns:a16="http://schemas.microsoft.com/office/drawing/2014/main" id="{04910D30-C89C-4A8E-BB1D-2182CC290506}"/>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8" name="Graphic 7">
            <a:extLst>
              <a:ext uri="{FF2B5EF4-FFF2-40B4-BE49-F238E27FC236}">
                <a16:creationId xmlns:a16="http://schemas.microsoft.com/office/drawing/2014/main" id="{428E338F-2E57-4988-B2AB-5C46E169761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pic>
        <p:nvPicPr>
          <p:cNvPr id="11" name="Graphic 10">
            <a:extLst>
              <a:ext uri="{FF2B5EF4-FFF2-40B4-BE49-F238E27FC236}">
                <a16:creationId xmlns:a16="http://schemas.microsoft.com/office/drawing/2014/main" id="{BBD89D62-8037-4119-9C3F-DED5CC43CBB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sp>
        <p:nvSpPr>
          <p:cNvPr id="12" name="Footer Placeholder 8">
            <a:extLst>
              <a:ext uri="{FF2B5EF4-FFF2-40B4-BE49-F238E27FC236}">
                <a16:creationId xmlns:a16="http://schemas.microsoft.com/office/drawing/2014/main" id="{F062C3DC-9301-4DDA-9628-42E513E03593}"/>
              </a:ext>
            </a:extLst>
          </p:cNvPr>
          <p:cNvSpPr>
            <a:spLocks noGrp="1"/>
          </p:cNvSpPr>
          <p:nvPr>
            <p:ph type="ftr" sz="quarter" idx="12"/>
          </p:nvPr>
        </p:nvSpPr>
        <p:spPr>
          <a:xfrm>
            <a:off x="7891779" y="6476679"/>
            <a:ext cx="3602991" cy="365125"/>
          </a:xfrm>
        </p:spPr>
        <p:txBody>
          <a:bodyPr/>
          <a:lstStyle>
            <a:lvl1pPr algn="r">
              <a:defRPr sz="800" spc="100" baseline="0">
                <a:solidFill>
                  <a:schemeClr val="bg1">
                    <a:lumMod val="50000"/>
                  </a:schemeClr>
                </a:solidFill>
              </a:defRPr>
            </a:lvl1pPr>
          </a:lstStyle>
          <a:p>
            <a:r>
              <a:rPr lang="en-US"/>
              <a:t>CRITICAL ECOSYSTEM PARTNERSHIP FUND</a:t>
            </a:r>
            <a:endParaRPr lang="en-US">
              <a:solidFill>
                <a:schemeClr val="bg1">
                  <a:lumMod val="50000"/>
                </a:schemeClr>
              </a:solidFill>
            </a:endParaRPr>
          </a:p>
        </p:txBody>
      </p:sp>
      <p:sp>
        <p:nvSpPr>
          <p:cNvPr id="13" name="Slide Number Placeholder 9">
            <a:extLst>
              <a:ext uri="{FF2B5EF4-FFF2-40B4-BE49-F238E27FC236}">
                <a16:creationId xmlns:a16="http://schemas.microsoft.com/office/drawing/2014/main" id="{8A7F418E-1BEA-4756-B156-862DE2FD2F4E}"/>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14" name="Title 1">
            <a:extLst>
              <a:ext uri="{FF2B5EF4-FFF2-40B4-BE49-F238E27FC236}">
                <a16:creationId xmlns:a16="http://schemas.microsoft.com/office/drawing/2014/main" id="{18A10EE5-EB26-4500-9086-4003D234D069}"/>
              </a:ext>
            </a:extLst>
          </p:cNvPr>
          <p:cNvSpPr>
            <a:spLocks noGrp="1"/>
          </p:cNvSpPr>
          <p:nvPr>
            <p:ph type="title" hasCustomPrompt="1"/>
          </p:nvPr>
        </p:nvSpPr>
        <p:spPr>
          <a:xfrm>
            <a:off x="503618" y="432407"/>
            <a:ext cx="5985510" cy="1092985"/>
          </a:xfrm>
        </p:spPr>
        <p:txBody>
          <a:bodyPr anchor="t"/>
          <a:lstStyle>
            <a:lvl1pPr>
              <a:lnSpc>
                <a:spcPct val="100000"/>
              </a:lnSpc>
              <a:defRPr sz="3100"/>
            </a:lvl1pPr>
          </a:lstStyle>
          <a:p>
            <a:r>
              <a:rPr lang="en-US"/>
              <a:t>Slide Title Placement</a:t>
            </a:r>
            <a:br>
              <a:rPr lang="en-US"/>
            </a:br>
            <a:r>
              <a:rPr lang="en-US"/>
              <a:t>Second Line</a:t>
            </a:r>
          </a:p>
        </p:txBody>
      </p:sp>
      <p:sp>
        <p:nvSpPr>
          <p:cNvPr id="17" name="Google Shape;215;p16">
            <a:extLst>
              <a:ext uri="{FF2B5EF4-FFF2-40B4-BE49-F238E27FC236}">
                <a16:creationId xmlns:a16="http://schemas.microsoft.com/office/drawing/2014/main" id="{643CA240-2B9D-45F5-A8B3-8EB20C860291}"/>
              </a:ext>
            </a:extLst>
          </p:cNvPr>
          <p:cNvSpPr txBox="1">
            <a:spLocks noGrp="1"/>
          </p:cNvSpPr>
          <p:nvPr>
            <p:ph type="body" idx="2" hasCustomPrompt="1"/>
          </p:nvPr>
        </p:nvSpPr>
        <p:spPr>
          <a:xfrm>
            <a:off x="590811" y="1822839"/>
            <a:ext cx="10698162" cy="4200912"/>
          </a:xfrm>
          <a:prstGeom prst="rect">
            <a:avLst/>
          </a:prstGeom>
          <a:noFill/>
          <a:ln>
            <a:noFill/>
          </a:ln>
        </p:spPr>
        <p:txBody>
          <a:bodyPr spcFirstLastPara="1" wrap="square" lIns="0" tIns="91440" rIns="0" bIns="91440" anchor="t" anchorCtr="0">
            <a:noAutofit/>
          </a:bodyPr>
          <a:lstStyle>
            <a:lvl1pPr marL="228600" lvl="0" indent="-228600" algn="l">
              <a:lnSpc>
                <a:spcPct val="110000"/>
              </a:lnSpc>
              <a:spcBef>
                <a:spcPts val="0"/>
              </a:spcBef>
              <a:spcAft>
                <a:spcPts val="1600"/>
              </a:spcAft>
              <a:buClr>
                <a:schemeClr val="accent1"/>
              </a:buClr>
              <a:buSzPct val="100000"/>
              <a:buFont typeface="NTR"/>
              <a:buChar char="●"/>
              <a:defRPr sz="2000" b="0" i="0">
                <a:solidFill>
                  <a:schemeClr val="tx1"/>
                </a:solidFill>
                <a:latin typeface="+mn-lt"/>
                <a:ea typeface="Open Sans Light"/>
                <a:cs typeface="Open Sans Light"/>
                <a:sym typeface="Open Sans Light"/>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a:spcAft>
                <a:spcPts val="1600"/>
              </a:spcAft>
            </a:pPr>
            <a:r>
              <a:rPr lang="en-GB" err="1"/>
              <a:t>Sed</a:t>
            </a:r>
            <a:r>
              <a:rPr lang="en-GB"/>
              <a:t> do </a:t>
            </a:r>
            <a:r>
              <a:rPr lang="en-GB" err="1"/>
              <a:t>eiusmod</a:t>
            </a:r>
            <a:r>
              <a:rPr lang="en-GB"/>
              <a:t> </a:t>
            </a:r>
            <a:r>
              <a:rPr lang="en-GB" err="1"/>
              <a:t>tempor</a:t>
            </a:r>
            <a:r>
              <a:rPr lang="en-GB"/>
              <a:t> </a:t>
            </a:r>
            <a:r>
              <a:rPr lang="en-GB" err="1"/>
              <a:t>incididunt</a:t>
            </a:r>
            <a:r>
              <a:rPr lang="en-GB"/>
              <a:t> ut </a:t>
            </a:r>
            <a:r>
              <a:rPr lang="en-GB" err="1"/>
              <a:t>labore</a:t>
            </a:r>
            <a:r>
              <a:rPr lang="en-GB"/>
              <a:t> et dolore magna </a:t>
            </a:r>
            <a:r>
              <a:rPr lang="en-GB" err="1"/>
              <a:t>aliqua</a:t>
            </a:r>
            <a:r>
              <a:rPr lang="en-GB"/>
              <a:t>.</a:t>
            </a:r>
          </a:p>
          <a:p>
            <a:pPr>
              <a:spcAft>
                <a:spcPts val="1600"/>
              </a:spcAft>
            </a:pPr>
            <a:r>
              <a:rPr lang="en-GB"/>
              <a:t>Ut enim ad minim veniam, quis nostrud exercitation </a:t>
            </a:r>
            <a:r>
              <a:rPr lang="en-GB" err="1"/>
              <a:t>ullamco</a:t>
            </a:r>
            <a:r>
              <a:rPr lang="en-GB"/>
              <a:t> </a:t>
            </a:r>
            <a:r>
              <a:rPr lang="en-GB" err="1"/>
              <a:t>laboris</a:t>
            </a:r>
            <a:r>
              <a:rPr lang="en-GB"/>
              <a:t> nisi </a:t>
            </a:r>
            <a:r>
              <a:rPr lang="pt-BR"/>
              <a:t>aliquip ex ea commodo consequat pariatur.</a:t>
            </a:r>
          </a:p>
          <a:p>
            <a:pPr>
              <a:spcAft>
                <a:spcPts val="1600"/>
              </a:spcAft>
            </a:pPr>
            <a:r>
              <a:rPr lang="en-GB"/>
              <a:t>Duis </a:t>
            </a:r>
            <a:r>
              <a:rPr lang="en-GB" err="1"/>
              <a:t>aute</a:t>
            </a:r>
            <a:r>
              <a:rPr lang="en-GB"/>
              <a:t> </a:t>
            </a:r>
            <a:r>
              <a:rPr lang="en-GB" err="1"/>
              <a:t>irure</a:t>
            </a:r>
            <a:r>
              <a:rPr lang="en-GB"/>
              <a:t> </a:t>
            </a:r>
            <a:r>
              <a:rPr lang="en-GB" err="1"/>
              <a:t>dolor</a:t>
            </a:r>
            <a:r>
              <a:rPr lang="en-GB"/>
              <a:t> in </a:t>
            </a:r>
            <a:r>
              <a:rPr lang="en-GB" err="1"/>
              <a:t>reprehenderit</a:t>
            </a:r>
            <a:r>
              <a:rPr lang="en-GB"/>
              <a:t> in </a:t>
            </a:r>
            <a:r>
              <a:rPr lang="en-GB" err="1"/>
              <a:t>voluptate</a:t>
            </a:r>
            <a:r>
              <a:rPr lang="en-GB"/>
              <a:t> </a:t>
            </a:r>
            <a:r>
              <a:rPr lang="en-GB" err="1"/>
              <a:t>velit</a:t>
            </a:r>
            <a:r>
              <a:rPr lang="en-GB"/>
              <a:t> </a:t>
            </a:r>
            <a:r>
              <a:rPr lang="en-GB" err="1"/>
              <a:t>esse</a:t>
            </a:r>
            <a:r>
              <a:rPr lang="en-GB"/>
              <a:t> </a:t>
            </a:r>
            <a:r>
              <a:rPr lang="en-GB" err="1"/>
              <a:t>cillum</a:t>
            </a:r>
            <a:r>
              <a:rPr lang="en-GB"/>
              <a:t> dolore </a:t>
            </a:r>
            <a:r>
              <a:rPr lang="en-GB" err="1"/>
              <a:t>nulla</a:t>
            </a:r>
            <a:r>
              <a:rPr lang="en-GB"/>
              <a:t>.</a:t>
            </a:r>
          </a:p>
          <a:p>
            <a:pPr>
              <a:spcAft>
                <a:spcPts val="1600"/>
              </a:spcAft>
            </a:pPr>
            <a:r>
              <a:rPr lang="en-GB"/>
              <a:t>Ad minim veniam, quis nostrud excitation </a:t>
            </a:r>
            <a:r>
              <a:rPr lang="en-GB" err="1"/>
              <a:t>ullamco</a:t>
            </a:r>
            <a:r>
              <a:rPr lang="en-GB"/>
              <a:t> </a:t>
            </a:r>
            <a:r>
              <a:rPr lang="en-GB" err="1"/>
              <a:t>laboris</a:t>
            </a:r>
            <a:r>
              <a:rPr lang="en-GB"/>
              <a:t> nisi </a:t>
            </a:r>
            <a:r>
              <a:rPr lang="en-GB" err="1"/>
              <a:t>aliquip</a:t>
            </a:r>
            <a:r>
              <a:rPr lang="en-GB"/>
              <a:t> </a:t>
            </a:r>
            <a:r>
              <a:rPr lang="pt-BR"/>
              <a:t>exmodo consequat pariatur. Sed do eiusmod tempor incididunt ut labore et dolore magna aliqua.</a:t>
            </a:r>
          </a:p>
          <a:p>
            <a:pPr>
              <a:spcAft>
                <a:spcPts val="1600"/>
              </a:spcAft>
            </a:pPr>
            <a:r>
              <a:rPr lang="en-GB"/>
              <a:t>Lorem ipsum </a:t>
            </a:r>
            <a:r>
              <a:rPr lang="en-GB" err="1"/>
              <a:t>dolor</a:t>
            </a:r>
            <a:r>
              <a:rPr lang="en-GB"/>
              <a:t> sit amet, consectetur adipiscing elit.</a:t>
            </a:r>
          </a:p>
        </p:txBody>
      </p:sp>
    </p:spTree>
    <p:extLst>
      <p:ext uri="{BB962C8B-B14F-4D97-AF65-F5344CB8AC3E}">
        <p14:creationId xmlns:p14="http://schemas.microsoft.com/office/powerpoint/2010/main" val="22192151"/>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Half Photo">
    <p:spTree>
      <p:nvGrpSpPr>
        <p:cNvPr id="1" name=""/>
        <p:cNvGrpSpPr/>
        <p:nvPr/>
      </p:nvGrpSpPr>
      <p:grpSpPr>
        <a:xfrm>
          <a:off x="0" y="0"/>
          <a:ext cx="0" cy="0"/>
          <a:chOff x="0" y="0"/>
          <a:chExt cx="0" cy="0"/>
        </a:xfrm>
      </p:grpSpPr>
      <p:sp>
        <p:nvSpPr>
          <p:cNvPr id="7" name="Graphic 5">
            <a:extLst>
              <a:ext uri="{FF2B5EF4-FFF2-40B4-BE49-F238E27FC236}">
                <a16:creationId xmlns:a16="http://schemas.microsoft.com/office/drawing/2014/main" id="{04910D30-C89C-4A8E-BB1D-2182CC290506}"/>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8" name="Graphic 7">
            <a:extLst>
              <a:ext uri="{FF2B5EF4-FFF2-40B4-BE49-F238E27FC236}">
                <a16:creationId xmlns:a16="http://schemas.microsoft.com/office/drawing/2014/main" id="{428E338F-2E57-4988-B2AB-5C46E169761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pic>
        <p:nvPicPr>
          <p:cNvPr id="11" name="Graphic 10">
            <a:extLst>
              <a:ext uri="{FF2B5EF4-FFF2-40B4-BE49-F238E27FC236}">
                <a16:creationId xmlns:a16="http://schemas.microsoft.com/office/drawing/2014/main" id="{BBD89D62-8037-4119-9C3F-DED5CC43CBB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sp>
        <p:nvSpPr>
          <p:cNvPr id="12" name="Footer Placeholder 8">
            <a:extLst>
              <a:ext uri="{FF2B5EF4-FFF2-40B4-BE49-F238E27FC236}">
                <a16:creationId xmlns:a16="http://schemas.microsoft.com/office/drawing/2014/main" id="{F062C3DC-9301-4DDA-9628-42E513E03593}"/>
              </a:ext>
            </a:extLst>
          </p:cNvPr>
          <p:cNvSpPr>
            <a:spLocks noGrp="1"/>
          </p:cNvSpPr>
          <p:nvPr>
            <p:ph type="ftr" sz="quarter" idx="12"/>
          </p:nvPr>
        </p:nvSpPr>
        <p:spPr>
          <a:xfrm>
            <a:off x="7891779" y="6476679"/>
            <a:ext cx="3602991" cy="365125"/>
          </a:xfrm>
        </p:spPr>
        <p:txBody>
          <a:bodyPr/>
          <a:lstStyle>
            <a:lvl1pPr algn="r">
              <a:defRPr sz="800" spc="100" baseline="0">
                <a:solidFill>
                  <a:schemeClr val="bg1">
                    <a:lumMod val="50000"/>
                  </a:schemeClr>
                </a:solidFill>
              </a:defRPr>
            </a:lvl1pPr>
          </a:lstStyle>
          <a:p>
            <a:r>
              <a:rPr lang="en-US"/>
              <a:t>CRITICAL ECOSYSTEM PARTNERSHIP FUND</a:t>
            </a:r>
            <a:endParaRPr lang="en-US">
              <a:solidFill>
                <a:schemeClr val="bg1">
                  <a:lumMod val="50000"/>
                </a:schemeClr>
              </a:solidFill>
            </a:endParaRPr>
          </a:p>
        </p:txBody>
      </p:sp>
      <p:sp>
        <p:nvSpPr>
          <p:cNvPr id="13" name="Slide Number Placeholder 9">
            <a:extLst>
              <a:ext uri="{FF2B5EF4-FFF2-40B4-BE49-F238E27FC236}">
                <a16:creationId xmlns:a16="http://schemas.microsoft.com/office/drawing/2014/main" id="{8A7F418E-1BEA-4756-B156-862DE2FD2F4E}"/>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14" name="Title 1">
            <a:extLst>
              <a:ext uri="{FF2B5EF4-FFF2-40B4-BE49-F238E27FC236}">
                <a16:creationId xmlns:a16="http://schemas.microsoft.com/office/drawing/2014/main" id="{18A10EE5-EB26-4500-9086-4003D234D069}"/>
              </a:ext>
            </a:extLst>
          </p:cNvPr>
          <p:cNvSpPr>
            <a:spLocks noGrp="1"/>
          </p:cNvSpPr>
          <p:nvPr>
            <p:ph type="title" hasCustomPrompt="1"/>
          </p:nvPr>
        </p:nvSpPr>
        <p:spPr>
          <a:xfrm>
            <a:off x="496119" y="428440"/>
            <a:ext cx="5030921" cy="1482081"/>
          </a:xfrm>
        </p:spPr>
        <p:txBody>
          <a:bodyPr anchor="t"/>
          <a:lstStyle>
            <a:lvl1pPr>
              <a:lnSpc>
                <a:spcPct val="100000"/>
              </a:lnSpc>
              <a:defRPr sz="3100">
                <a:solidFill>
                  <a:schemeClr val="tx1"/>
                </a:solidFill>
              </a:defRPr>
            </a:lvl1pPr>
          </a:lstStyle>
          <a:p>
            <a:r>
              <a:rPr lang="en-US"/>
              <a:t>Slide Title Placement</a:t>
            </a:r>
            <a:br>
              <a:rPr lang="en-US"/>
            </a:br>
            <a:r>
              <a:rPr lang="en-US"/>
              <a:t>with Second and</a:t>
            </a:r>
            <a:br>
              <a:rPr lang="en-US"/>
            </a:br>
            <a:r>
              <a:rPr lang="en-US"/>
              <a:t>Third Lines</a:t>
            </a:r>
          </a:p>
        </p:txBody>
      </p:sp>
      <p:sp>
        <p:nvSpPr>
          <p:cNvPr id="10" name="Google Shape;215;p16">
            <a:extLst>
              <a:ext uri="{FF2B5EF4-FFF2-40B4-BE49-F238E27FC236}">
                <a16:creationId xmlns:a16="http://schemas.microsoft.com/office/drawing/2014/main" id="{551838CB-19E9-430E-833B-5B3E24F3D5FF}"/>
              </a:ext>
            </a:extLst>
          </p:cNvPr>
          <p:cNvSpPr txBox="1">
            <a:spLocks noGrp="1"/>
          </p:cNvSpPr>
          <p:nvPr>
            <p:ph type="body" idx="2" hasCustomPrompt="1"/>
          </p:nvPr>
        </p:nvSpPr>
        <p:spPr>
          <a:xfrm>
            <a:off x="590811" y="2268464"/>
            <a:ext cx="5274761" cy="3827536"/>
          </a:xfrm>
          <a:prstGeom prst="rect">
            <a:avLst/>
          </a:prstGeom>
          <a:noFill/>
          <a:ln>
            <a:noFill/>
          </a:ln>
        </p:spPr>
        <p:txBody>
          <a:bodyPr spcFirstLastPara="1" wrap="square" lIns="0" tIns="91440" rIns="0" bIns="91440" anchor="t" anchorCtr="0">
            <a:noAutofit/>
          </a:bodyPr>
          <a:lstStyle>
            <a:lvl1pPr marL="228600" lvl="0" indent="-228600" algn="l">
              <a:lnSpc>
                <a:spcPct val="110000"/>
              </a:lnSpc>
              <a:spcBef>
                <a:spcPts val="0"/>
              </a:spcBef>
              <a:spcAft>
                <a:spcPts val="1600"/>
              </a:spcAft>
              <a:buClr>
                <a:schemeClr val="accent1"/>
              </a:buClr>
              <a:buSzPct val="100000"/>
              <a:buFont typeface="NTR"/>
              <a:buChar char="●"/>
              <a:defRPr sz="2000" b="0" i="0">
                <a:solidFill>
                  <a:schemeClr val="tx1"/>
                </a:solidFill>
                <a:latin typeface="+mn-lt"/>
                <a:ea typeface="Open Sans Light"/>
                <a:cs typeface="Open Sans Light"/>
                <a:sym typeface="Open Sans Light"/>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a:spcAft>
                <a:spcPts val="1700"/>
              </a:spcAft>
            </a:pPr>
            <a:r>
              <a:rPr lang="da-DK"/>
              <a:t>Lorem ipsum dolor sit amet, consectetur adipiscing elit.</a:t>
            </a:r>
          </a:p>
          <a:p>
            <a:pPr>
              <a:spcAft>
                <a:spcPts val="1700"/>
              </a:spcAft>
            </a:pPr>
            <a:r>
              <a:rPr lang="pt-BR"/>
              <a:t>Sed do eiusmod tempor incididunt</a:t>
            </a:r>
            <a:r>
              <a:rPr lang="da-DK"/>
              <a:t>     </a:t>
            </a:r>
            <a:r>
              <a:rPr lang="fr-FR"/>
              <a:t>ut </a:t>
            </a:r>
            <a:r>
              <a:rPr lang="fr-FR" err="1"/>
              <a:t>labore</a:t>
            </a:r>
            <a:r>
              <a:rPr lang="fr-FR"/>
              <a:t> et </a:t>
            </a:r>
            <a:r>
              <a:rPr lang="fr-FR" err="1"/>
              <a:t>dolore</a:t>
            </a:r>
            <a:r>
              <a:rPr lang="fr-FR"/>
              <a:t> magna </a:t>
            </a:r>
            <a:r>
              <a:rPr lang="fr-FR" err="1"/>
              <a:t>aliqua</a:t>
            </a:r>
            <a:r>
              <a:rPr lang="fr-FR"/>
              <a:t>.</a:t>
            </a:r>
            <a:endParaRPr lang="da-DK"/>
          </a:p>
          <a:p>
            <a:pPr>
              <a:spcAft>
                <a:spcPts val="1700"/>
              </a:spcAft>
            </a:pPr>
            <a:r>
              <a:rPr lang="en-GB"/>
              <a:t>Ut enim ad minim veniam, quis nostrud exercitation </a:t>
            </a:r>
            <a:r>
              <a:rPr lang="en-GB" err="1"/>
              <a:t>ullamco</a:t>
            </a:r>
            <a:r>
              <a:rPr lang="en-GB"/>
              <a:t>. </a:t>
            </a:r>
          </a:p>
          <a:p>
            <a:pPr>
              <a:spcAft>
                <a:spcPts val="1700"/>
              </a:spcAft>
            </a:pPr>
            <a:r>
              <a:rPr lang="en-GB"/>
              <a:t>Duis </a:t>
            </a:r>
            <a:r>
              <a:rPr lang="en-GB" err="1"/>
              <a:t>aute</a:t>
            </a:r>
            <a:r>
              <a:rPr lang="en-GB"/>
              <a:t> </a:t>
            </a:r>
            <a:r>
              <a:rPr lang="en-GB" err="1"/>
              <a:t>irure</a:t>
            </a:r>
            <a:r>
              <a:rPr lang="en-GB"/>
              <a:t> </a:t>
            </a:r>
            <a:r>
              <a:rPr lang="en-GB" err="1"/>
              <a:t>dolor</a:t>
            </a:r>
            <a:r>
              <a:rPr lang="en-GB"/>
              <a:t> in </a:t>
            </a:r>
            <a:r>
              <a:rPr lang="en-GB" err="1"/>
              <a:t>reprehenderit</a:t>
            </a:r>
            <a:r>
              <a:rPr lang="en-GB"/>
              <a:t> </a:t>
            </a:r>
            <a:r>
              <a:rPr lang="it-IT"/>
              <a:t>in </a:t>
            </a:r>
            <a:r>
              <a:rPr lang="it-IT" err="1"/>
              <a:t>voluptate</a:t>
            </a:r>
            <a:r>
              <a:rPr lang="it-IT"/>
              <a:t> </a:t>
            </a:r>
            <a:r>
              <a:rPr lang="it-IT" err="1"/>
              <a:t>velit</a:t>
            </a:r>
            <a:r>
              <a:rPr lang="it-IT"/>
              <a:t> esse </a:t>
            </a:r>
            <a:r>
              <a:rPr lang="it-IT" err="1"/>
              <a:t>cillum</a:t>
            </a:r>
            <a:r>
              <a:rPr lang="it-IT"/>
              <a:t> nulla.</a:t>
            </a:r>
            <a:endParaRPr lang="en-GB"/>
          </a:p>
        </p:txBody>
      </p:sp>
      <p:sp>
        <p:nvSpPr>
          <p:cNvPr id="15" name="Picture Placeholder 21">
            <a:extLst>
              <a:ext uri="{FF2B5EF4-FFF2-40B4-BE49-F238E27FC236}">
                <a16:creationId xmlns:a16="http://schemas.microsoft.com/office/drawing/2014/main" id="{870A82C3-B753-454D-AF5B-0595DC292A2B}"/>
              </a:ext>
            </a:extLst>
          </p:cNvPr>
          <p:cNvSpPr>
            <a:spLocks noGrp="1"/>
          </p:cNvSpPr>
          <p:nvPr>
            <p:ph type="pic" sz="quarter" idx="14"/>
          </p:nvPr>
        </p:nvSpPr>
        <p:spPr>
          <a:xfrm>
            <a:off x="6146157" y="1"/>
            <a:ext cx="6045842" cy="6469376"/>
          </a:xfrm>
          <a:blipFill>
            <a:blip r:embed="rId4"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16" name="Text Placeholder 16">
            <a:extLst>
              <a:ext uri="{FF2B5EF4-FFF2-40B4-BE49-F238E27FC236}">
                <a16:creationId xmlns:a16="http://schemas.microsoft.com/office/drawing/2014/main" id="{8227C73F-4411-4F3A-B91F-2A0622C24A92}"/>
              </a:ext>
            </a:extLst>
          </p:cNvPr>
          <p:cNvSpPr>
            <a:spLocks noGrp="1"/>
          </p:cNvSpPr>
          <p:nvPr>
            <p:ph type="body" sz="quarter" idx="11" hasCustomPrompt="1"/>
          </p:nvPr>
        </p:nvSpPr>
        <p:spPr>
          <a:xfrm>
            <a:off x="11321113" y="84598"/>
            <a:ext cx="789607" cy="156210"/>
          </a:xfrm>
        </p:spPr>
        <p:txBody>
          <a:bodyPr/>
          <a:lstStyle>
            <a:lvl1pPr algn="r">
              <a:defRPr sz="600">
                <a:solidFill>
                  <a:schemeClr val="accent6"/>
                </a:solidFill>
              </a:defRPr>
            </a:lvl1pPr>
          </a:lstStyle>
          <a:p>
            <a:r>
              <a:rPr lang="en-US"/>
              <a:t>© Photo Credit</a:t>
            </a:r>
          </a:p>
        </p:txBody>
      </p:sp>
    </p:spTree>
    <p:extLst>
      <p:ext uri="{BB962C8B-B14F-4D97-AF65-F5344CB8AC3E}">
        <p14:creationId xmlns:p14="http://schemas.microsoft.com/office/powerpoint/2010/main" val="3203906345"/>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Column">
    <p:spTree>
      <p:nvGrpSpPr>
        <p:cNvPr id="1" name=""/>
        <p:cNvGrpSpPr/>
        <p:nvPr/>
      </p:nvGrpSpPr>
      <p:grpSpPr>
        <a:xfrm>
          <a:off x="0" y="0"/>
          <a:ext cx="0" cy="0"/>
          <a:chOff x="0" y="0"/>
          <a:chExt cx="0" cy="0"/>
        </a:xfrm>
      </p:grpSpPr>
      <p:sp>
        <p:nvSpPr>
          <p:cNvPr id="7" name="Graphic 5">
            <a:extLst>
              <a:ext uri="{FF2B5EF4-FFF2-40B4-BE49-F238E27FC236}">
                <a16:creationId xmlns:a16="http://schemas.microsoft.com/office/drawing/2014/main" id="{04910D30-C89C-4A8E-BB1D-2182CC290506}"/>
              </a:ext>
            </a:extLst>
          </p:cNvPr>
          <p:cNvSpPr/>
          <p:nvPr userDrawn="1"/>
        </p:nvSpPr>
        <p:spPr>
          <a:xfrm>
            <a:off x="0" y="6460482"/>
            <a:ext cx="11887200" cy="397518"/>
          </a:xfrm>
          <a:prstGeom prst="rect">
            <a:avLst/>
          </a:prstGeom>
          <a:solidFill>
            <a:srgbClr val="E6E7E9"/>
          </a:solidFill>
          <a:ln w="12838" cap="flat">
            <a:noFill/>
            <a:prstDash val="solid"/>
            <a:miter/>
          </a:ln>
        </p:spPr>
        <p:txBody>
          <a:bodyPr rtlCol="0" anchor="ctr"/>
          <a:lstStyle/>
          <a:p>
            <a:endParaRPr lang="en-US"/>
          </a:p>
        </p:txBody>
      </p:sp>
      <p:pic>
        <p:nvPicPr>
          <p:cNvPr id="8" name="Graphic 7">
            <a:extLst>
              <a:ext uri="{FF2B5EF4-FFF2-40B4-BE49-F238E27FC236}">
                <a16:creationId xmlns:a16="http://schemas.microsoft.com/office/drawing/2014/main" id="{428E338F-2E57-4988-B2AB-5C46E169761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pic>
        <p:nvPicPr>
          <p:cNvPr id="11" name="Graphic 10">
            <a:extLst>
              <a:ext uri="{FF2B5EF4-FFF2-40B4-BE49-F238E27FC236}">
                <a16:creationId xmlns:a16="http://schemas.microsoft.com/office/drawing/2014/main" id="{BBD89D62-8037-4119-9C3F-DED5CC43CBB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sp>
        <p:nvSpPr>
          <p:cNvPr id="12" name="Footer Placeholder 8">
            <a:extLst>
              <a:ext uri="{FF2B5EF4-FFF2-40B4-BE49-F238E27FC236}">
                <a16:creationId xmlns:a16="http://schemas.microsoft.com/office/drawing/2014/main" id="{F062C3DC-9301-4DDA-9628-42E513E03593}"/>
              </a:ext>
            </a:extLst>
          </p:cNvPr>
          <p:cNvSpPr>
            <a:spLocks noGrp="1"/>
          </p:cNvSpPr>
          <p:nvPr>
            <p:ph type="ftr" sz="quarter" idx="12"/>
          </p:nvPr>
        </p:nvSpPr>
        <p:spPr>
          <a:xfrm>
            <a:off x="7891779" y="6476679"/>
            <a:ext cx="3602991" cy="365125"/>
          </a:xfrm>
        </p:spPr>
        <p:txBody>
          <a:bodyPr/>
          <a:lstStyle>
            <a:lvl1pPr algn="r">
              <a:defRPr sz="800" spc="100" baseline="0">
                <a:solidFill>
                  <a:schemeClr val="bg1">
                    <a:lumMod val="50000"/>
                  </a:schemeClr>
                </a:solidFill>
              </a:defRPr>
            </a:lvl1pPr>
          </a:lstStyle>
          <a:p>
            <a:r>
              <a:rPr lang="en-US"/>
              <a:t>CRITICAL ECOSYSTEM PARTNERSHIP FUND</a:t>
            </a:r>
            <a:endParaRPr lang="en-US">
              <a:solidFill>
                <a:schemeClr val="bg1">
                  <a:lumMod val="50000"/>
                </a:schemeClr>
              </a:solidFill>
            </a:endParaRPr>
          </a:p>
        </p:txBody>
      </p:sp>
      <p:sp>
        <p:nvSpPr>
          <p:cNvPr id="13" name="Slide Number Placeholder 9">
            <a:extLst>
              <a:ext uri="{FF2B5EF4-FFF2-40B4-BE49-F238E27FC236}">
                <a16:creationId xmlns:a16="http://schemas.microsoft.com/office/drawing/2014/main" id="{8A7F418E-1BEA-4756-B156-862DE2FD2F4E}"/>
              </a:ext>
            </a:extLst>
          </p:cNvPr>
          <p:cNvSpPr>
            <a:spLocks noGrp="1"/>
          </p:cNvSpPr>
          <p:nvPr>
            <p:ph type="sldNum" sz="quarter" idx="13"/>
          </p:nvPr>
        </p:nvSpPr>
        <p:spPr>
          <a:xfrm>
            <a:off x="11658599" y="6476679"/>
            <a:ext cx="474345" cy="365125"/>
          </a:xfrm>
        </p:spPr>
        <p:txBody>
          <a:bodyPr/>
          <a:lstStyle>
            <a:lvl1pPr algn="ctr">
              <a:defRPr sz="1050">
                <a:solidFill>
                  <a:schemeClr val="accent6"/>
                </a:solidFill>
              </a:defRPr>
            </a:lvl1pPr>
          </a:lstStyle>
          <a:p>
            <a:pPr algn="ctr"/>
            <a:fld id="{0428C76D-79D1-48DC-B931-F7FE12C18392}" type="slidenum">
              <a:rPr lang="en-US" smtClean="0"/>
              <a:pPr algn="ctr"/>
              <a:t>‹#›</a:t>
            </a:fld>
            <a:endParaRPr lang="en-US"/>
          </a:p>
        </p:txBody>
      </p:sp>
      <p:sp>
        <p:nvSpPr>
          <p:cNvPr id="14" name="Title 1">
            <a:extLst>
              <a:ext uri="{FF2B5EF4-FFF2-40B4-BE49-F238E27FC236}">
                <a16:creationId xmlns:a16="http://schemas.microsoft.com/office/drawing/2014/main" id="{18A10EE5-EB26-4500-9086-4003D234D069}"/>
              </a:ext>
            </a:extLst>
          </p:cNvPr>
          <p:cNvSpPr>
            <a:spLocks noGrp="1"/>
          </p:cNvSpPr>
          <p:nvPr>
            <p:ph type="title" hasCustomPrompt="1"/>
          </p:nvPr>
        </p:nvSpPr>
        <p:spPr>
          <a:xfrm>
            <a:off x="502104" y="427467"/>
            <a:ext cx="5030921" cy="1176840"/>
          </a:xfrm>
        </p:spPr>
        <p:txBody>
          <a:bodyPr anchor="t"/>
          <a:lstStyle>
            <a:lvl1pPr>
              <a:lnSpc>
                <a:spcPct val="100000"/>
              </a:lnSpc>
              <a:defRPr sz="3100">
                <a:solidFill>
                  <a:schemeClr val="tx1"/>
                </a:solidFill>
              </a:defRPr>
            </a:lvl1pPr>
          </a:lstStyle>
          <a:p>
            <a:r>
              <a:rPr lang="en-US"/>
              <a:t>Slide Title Placement</a:t>
            </a:r>
            <a:br>
              <a:rPr lang="en-US"/>
            </a:br>
            <a:r>
              <a:rPr lang="en-US"/>
              <a:t>Second Line</a:t>
            </a:r>
          </a:p>
        </p:txBody>
      </p:sp>
      <p:sp>
        <p:nvSpPr>
          <p:cNvPr id="10" name="Google Shape;215;p16">
            <a:extLst>
              <a:ext uri="{FF2B5EF4-FFF2-40B4-BE49-F238E27FC236}">
                <a16:creationId xmlns:a16="http://schemas.microsoft.com/office/drawing/2014/main" id="{551838CB-19E9-430E-833B-5B3E24F3D5FF}"/>
              </a:ext>
            </a:extLst>
          </p:cNvPr>
          <p:cNvSpPr txBox="1">
            <a:spLocks noGrp="1"/>
          </p:cNvSpPr>
          <p:nvPr>
            <p:ph type="body" idx="2" hasCustomPrompt="1"/>
          </p:nvPr>
        </p:nvSpPr>
        <p:spPr>
          <a:xfrm>
            <a:off x="597074" y="1912864"/>
            <a:ext cx="5173161" cy="3827536"/>
          </a:xfrm>
          <a:prstGeom prst="rect">
            <a:avLst/>
          </a:prstGeom>
          <a:noFill/>
          <a:ln>
            <a:noFill/>
          </a:ln>
        </p:spPr>
        <p:txBody>
          <a:bodyPr spcFirstLastPara="1" wrap="square" lIns="0" tIns="91440" rIns="0" bIns="91440" anchor="t" anchorCtr="0">
            <a:noAutofit/>
          </a:bodyPr>
          <a:lstStyle>
            <a:lvl1pPr marL="228600" lvl="0" indent="-228600" algn="l">
              <a:lnSpc>
                <a:spcPct val="110000"/>
              </a:lnSpc>
              <a:spcBef>
                <a:spcPts val="0"/>
              </a:spcBef>
              <a:spcAft>
                <a:spcPts val="1600"/>
              </a:spcAft>
              <a:buClr>
                <a:schemeClr val="accent1"/>
              </a:buClr>
              <a:buSzPct val="100000"/>
              <a:buFont typeface="NTR"/>
              <a:buChar char="●"/>
              <a:defRPr sz="2000" b="0" i="0">
                <a:solidFill>
                  <a:schemeClr val="tx1"/>
                </a:solidFill>
                <a:latin typeface="+mn-lt"/>
                <a:ea typeface="Open Sans Light"/>
                <a:cs typeface="Open Sans Light"/>
                <a:sym typeface="Open Sans Light"/>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a:spcAft>
                <a:spcPts val="1700"/>
              </a:spcAft>
            </a:pPr>
            <a:r>
              <a:rPr lang="da-DK"/>
              <a:t>Lorem ipsum dolor sit amet, consectetur adipiscing elit.</a:t>
            </a:r>
          </a:p>
          <a:p>
            <a:pPr>
              <a:spcAft>
                <a:spcPts val="1700"/>
              </a:spcAft>
            </a:pPr>
            <a:r>
              <a:rPr lang="pt-BR"/>
              <a:t>Sed do eiusmod tempor incididunt</a:t>
            </a:r>
            <a:r>
              <a:rPr lang="da-DK"/>
              <a:t>     </a:t>
            </a:r>
            <a:r>
              <a:rPr lang="fr-FR"/>
              <a:t>ut </a:t>
            </a:r>
            <a:r>
              <a:rPr lang="fr-FR" err="1"/>
              <a:t>labore</a:t>
            </a:r>
            <a:r>
              <a:rPr lang="fr-FR"/>
              <a:t> et </a:t>
            </a:r>
            <a:r>
              <a:rPr lang="fr-FR" err="1"/>
              <a:t>dolore</a:t>
            </a:r>
            <a:r>
              <a:rPr lang="fr-FR"/>
              <a:t> magna </a:t>
            </a:r>
            <a:r>
              <a:rPr lang="fr-FR" err="1"/>
              <a:t>aliqua</a:t>
            </a:r>
            <a:r>
              <a:rPr lang="fr-FR"/>
              <a:t>.</a:t>
            </a:r>
            <a:endParaRPr lang="da-DK"/>
          </a:p>
          <a:p>
            <a:pPr>
              <a:spcAft>
                <a:spcPts val="1700"/>
              </a:spcAft>
            </a:pPr>
            <a:r>
              <a:rPr lang="en-GB"/>
              <a:t>Ut enim ad minim veniam, quis nostrud exercitation </a:t>
            </a:r>
            <a:r>
              <a:rPr lang="en-GB" err="1"/>
              <a:t>ullamco</a:t>
            </a:r>
            <a:r>
              <a:rPr lang="en-GB"/>
              <a:t>. </a:t>
            </a:r>
          </a:p>
          <a:p>
            <a:pPr>
              <a:spcAft>
                <a:spcPts val="1700"/>
              </a:spcAft>
            </a:pPr>
            <a:r>
              <a:rPr lang="en-GB"/>
              <a:t>Duis </a:t>
            </a:r>
            <a:r>
              <a:rPr lang="en-GB" err="1"/>
              <a:t>aute</a:t>
            </a:r>
            <a:r>
              <a:rPr lang="en-GB"/>
              <a:t> </a:t>
            </a:r>
            <a:r>
              <a:rPr lang="en-GB" err="1"/>
              <a:t>irure</a:t>
            </a:r>
            <a:r>
              <a:rPr lang="en-GB"/>
              <a:t> </a:t>
            </a:r>
            <a:r>
              <a:rPr lang="en-GB" err="1"/>
              <a:t>dolor</a:t>
            </a:r>
            <a:r>
              <a:rPr lang="en-GB"/>
              <a:t> in </a:t>
            </a:r>
            <a:r>
              <a:rPr lang="en-GB" err="1"/>
              <a:t>reprehenderit</a:t>
            </a:r>
            <a:r>
              <a:rPr lang="en-GB"/>
              <a:t> </a:t>
            </a:r>
            <a:r>
              <a:rPr lang="it-IT"/>
              <a:t>in </a:t>
            </a:r>
            <a:r>
              <a:rPr lang="it-IT" err="1"/>
              <a:t>voluptate</a:t>
            </a:r>
            <a:r>
              <a:rPr lang="it-IT"/>
              <a:t> </a:t>
            </a:r>
            <a:r>
              <a:rPr lang="it-IT" err="1"/>
              <a:t>velit</a:t>
            </a:r>
            <a:r>
              <a:rPr lang="it-IT"/>
              <a:t> esse </a:t>
            </a:r>
            <a:r>
              <a:rPr lang="it-IT" err="1"/>
              <a:t>cillum</a:t>
            </a:r>
            <a:r>
              <a:rPr lang="it-IT"/>
              <a:t> nulla.</a:t>
            </a:r>
            <a:endParaRPr lang="en-GB"/>
          </a:p>
        </p:txBody>
      </p:sp>
      <p:sp>
        <p:nvSpPr>
          <p:cNvPr id="17" name="Google Shape;215;p16">
            <a:extLst>
              <a:ext uri="{FF2B5EF4-FFF2-40B4-BE49-F238E27FC236}">
                <a16:creationId xmlns:a16="http://schemas.microsoft.com/office/drawing/2014/main" id="{8CA36180-8602-4A84-A62F-E02FBE95FD72}"/>
              </a:ext>
            </a:extLst>
          </p:cNvPr>
          <p:cNvSpPr txBox="1">
            <a:spLocks noGrp="1"/>
          </p:cNvSpPr>
          <p:nvPr>
            <p:ph type="body" idx="14" hasCustomPrompt="1"/>
          </p:nvPr>
        </p:nvSpPr>
        <p:spPr>
          <a:xfrm>
            <a:off x="6324784" y="1912864"/>
            <a:ext cx="5173161" cy="3827536"/>
          </a:xfrm>
          <a:prstGeom prst="rect">
            <a:avLst/>
          </a:prstGeom>
          <a:noFill/>
          <a:ln>
            <a:noFill/>
          </a:ln>
        </p:spPr>
        <p:txBody>
          <a:bodyPr spcFirstLastPara="1" wrap="square" lIns="0" tIns="91440" rIns="0" bIns="91440" anchor="t" anchorCtr="0">
            <a:noAutofit/>
          </a:bodyPr>
          <a:lstStyle>
            <a:lvl1pPr marL="228600" lvl="0" indent="-228600" algn="l">
              <a:lnSpc>
                <a:spcPct val="110000"/>
              </a:lnSpc>
              <a:spcBef>
                <a:spcPts val="0"/>
              </a:spcBef>
              <a:spcAft>
                <a:spcPts val="1600"/>
              </a:spcAft>
              <a:buClr>
                <a:schemeClr val="accent1"/>
              </a:buClr>
              <a:buSzPct val="100000"/>
              <a:buFont typeface="NTR"/>
              <a:buChar char="●"/>
              <a:defRPr sz="2000" b="0" i="0">
                <a:solidFill>
                  <a:schemeClr val="tx1"/>
                </a:solidFill>
                <a:latin typeface="+mn-lt"/>
                <a:ea typeface="Open Sans Light"/>
                <a:cs typeface="Open Sans Light"/>
                <a:sym typeface="Open Sans Light"/>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a:spcAft>
                <a:spcPts val="1700"/>
              </a:spcAft>
            </a:pPr>
            <a:r>
              <a:rPr lang="da-DK"/>
              <a:t>Lorem ipsum dolor sit amet, consectetur adipiscing elit.</a:t>
            </a:r>
          </a:p>
          <a:p>
            <a:pPr>
              <a:spcAft>
                <a:spcPts val="1700"/>
              </a:spcAft>
            </a:pPr>
            <a:r>
              <a:rPr lang="pt-BR"/>
              <a:t>Sed do eiusmod tempor incididunt</a:t>
            </a:r>
            <a:r>
              <a:rPr lang="da-DK"/>
              <a:t>     </a:t>
            </a:r>
            <a:r>
              <a:rPr lang="fr-FR"/>
              <a:t>ut </a:t>
            </a:r>
            <a:r>
              <a:rPr lang="fr-FR" err="1"/>
              <a:t>labore</a:t>
            </a:r>
            <a:r>
              <a:rPr lang="fr-FR"/>
              <a:t> et </a:t>
            </a:r>
            <a:r>
              <a:rPr lang="fr-FR" err="1"/>
              <a:t>dolore</a:t>
            </a:r>
            <a:r>
              <a:rPr lang="fr-FR"/>
              <a:t> magna </a:t>
            </a:r>
            <a:r>
              <a:rPr lang="fr-FR" err="1"/>
              <a:t>aliqua</a:t>
            </a:r>
            <a:r>
              <a:rPr lang="fr-FR"/>
              <a:t>.</a:t>
            </a:r>
            <a:endParaRPr lang="da-DK"/>
          </a:p>
          <a:p>
            <a:pPr>
              <a:spcAft>
                <a:spcPts val="1700"/>
              </a:spcAft>
            </a:pPr>
            <a:r>
              <a:rPr lang="en-GB"/>
              <a:t>Ut enim ad minim veniam, quis nostrud exercitation </a:t>
            </a:r>
            <a:r>
              <a:rPr lang="en-GB" err="1"/>
              <a:t>ullamco</a:t>
            </a:r>
            <a:r>
              <a:rPr lang="en-GB"/>
              <a:t>. </a:t>
            </a:r>
          </a:p>
          <a:p>
            <a:pPr>
              <a:spcAft>
                <a:spcPts val="1700"/>
              </a:spcAft>
            </a:pPr>
            <a:r>
              <a:rPr lang="en-GB"/>
              <a:t>Duis </a:t>
            </a:r>
            <a:r>
              <a:rPr lang="en-GB" err="1"/>
              <a:t>aute</a:t>
            </a:r>
            <a:r>
              <a:rPr lang="en-GB"/>
              <a:t> </a:t>
            </a:r>
            <a:r>
              <a:rPr lang="en-GB" err="1"/>
              <a:t>irure</a:t>
            </a:r>
            <a:r>
              <a:rPr lang="en-GB"/>
              <a:t> </a:t>
            </a:r>
            <a:r>
              <a:rPr lang="en-GB" err="1"/>
              <a:t>dolor</a:t>
            </a:r>
            <a:r>
              <a:rPr lang="en-GB"/>
              <a:t> in </a:t>
            </a:r>
            <a:r>
              <a:rPr lang="en-GB" err="1"/>
              <a:t>reprehenderit</a:t>
            </a:r>
            <a:r>
              <a:rPr lang="en-GB"/>
              <a:t> </a:t>
            </a:r>
            <a:r>
              <a:rPr lang="it-IT"/>
              <a:t>in </a:t>
            </a:r>
            <a:r>
              <a:rPr lang="it-IT" err="1"/>
              <a:t>voluptate</a:t>
            </a:r>
            <a:r>
              <a:rPr lang="it-IT"/>
              <a:t> </a:t>
            </a:r>
            <a:r>
              <a:rPr lang="it-IT" err="1"/>
              <a:t>velit</a:t>
            </a:r>
            <a:r>
              <a:rPr lang="it-IT"/>
              <a:t> esse </a:t>
            </a:r>
            <a:r>
              <a:rPr lang="it-IT" err="1"/>
              <a:t>cillum</a:t>
            </a:r>
            <a:r>
              <a:rPr lang="it-IT"/>
              <a:t> nulla.</a:t>
            </a:r>
            <a:endParaRPr lang="en-GB"/>
          </a:p>
        </p:txBody>
      </p:sp>
    </p:spTree>
    <p:extLst>
      <p:ext uri="{BB962C8B-B14F-4D97-AF65-F5344CB8AC3E}">
        <p14:creationId xmlns:p14="http://schemas.microsoft.com/office/powerpoint/2010/main" val="1898583875"/>
      </p:ext>
    </p:extLst>
  </p:cSld>
  <p:clrMapOvr>
    <a:masterClrMapping/>
  </p:clrMapOvr>
  <p:extLst>
    <p:ext uri="{DCECCB84-F9BA-43D5-87BE-67443E8EF086}">
      <p15:sldGuideLst xmlns:p15="http://schemas.microsoft.com/office/powerpoint/2012/main">
        <p15:guide id="1" orient="horz" pos="360" userDrawn="1">
          <p15:clr>
            <a:srgbClr val="FBAE40"/>
          </p15:clr>
        </p15:guide>
        <p15:guide id="2" pos="384"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2.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162089-BE40-4AE4-9D29-623D5F0C5E6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FEEBD888-B4BA-4B89-82CB-F9557A9A9DBB}"/>
              </a:ext>
            </a:extLst>
          </p:cNvPr>
          <p:cNvSpPr>
            <a:spLocks noGrp="1"/>
          </p:cNvSpPr>
          <p:nvPr>
            <p:ph type="body" idx="1"/>
          </p:nvPr>
        </p:nvSpPr>
        <p:spPr>
          <a:xfrm>
            <a:off x="838200" y="1825625"/>
            <a:ext cx="105156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10">
            <a:extLst>
              <a:ext uri="{FF2B5EF4-FFF2-40B4-BE49-F238E27FC236}">
                <a16:creationId xmlns:a16="http://schemas.microsoft.com/office/drawing/2014/main" id="{C24D3E53-1F0B-4027-8712-FC37AC4F8DD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CRITICAL ECOSYSTEM PARTNERSHIP FUND</a:t>
            </a:r>
          </a:p>
        </p:txBody>
      </p:sp>
      <p:sp>
        <p:nvSpPr>
          <p:cNvPr id="12" name="Slide Number Placeholder 11">
            <a:extLst>
              <a:ext uri="{FF2B5EF4-FFF2-40B4-BE49-F238E27FC236}">
                <a16:creationId xmlns:a16="http://schemas.microsoft.com/office/drawing/2014/main" id="{65594654-F959-497B-B393-52AAE5469EF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428C76D-79D1-48DC-B931-F7FE12C18392}" type="slidenum">
              <a:rPr lang="en-US" smtClean="0"/>
              <a:t>‹#›</a:t>
            </a:fld>
            <a:endParaRPr lang="en-US"/>
          </a:p>
        </p:txBody>
      </p:sp>
    </p:spTree>
    <p:extLst>
      <p:ext uri="{BB962C8B-B14F-4D97-AF65-F5344CB8AC3E}">
        <p14:creationId xmlns:p14="http://schemas.microsoft.com/office/powerpoint/2010/main" val="3899989517"/>
      </p:ext>
    </p:extLst>
  </p:cSld>
  <p:clrMap bg1="lt1" tx1="dk1" bg2="lt2" tx2="dk2" accent1="accent1" accent2="accent2" accent3="accent3" accent4="accent4" accent5="accent5" accent6="accent6" hlink="hlink" folHlink="folHlink"/>
  <p:sldLayoutIdLst>
    <p:sldLayoutId id="2147483649" r:id="rId1"/>
    <p:sldLayoutId id="2147483651" r:id="rId2"/>
    <p:sldLayoutId id="2147483660" r:id="rId3"/>
    <p:sldLayoutId id="2147483661" r:id="rId4"/>
    <p:sldLayoutId id="2147483662" r:id="rId5"/>
    <p:sldLayoutId id="2147483679" r:id="rId6"/>
    <p:sldLayoutId id="2147483663" r:id="rId7"/>
    <p:sldLayoutId id="2147483664" r:id="rId8"/>
    <p:sldLayoutId id="2147483666" r:id="rId9"/>
    <p:sldLayoutId id="2147483665" r:id="rId10"/>
    <p:sldLayoutId id="2147483667" r:id="rId11"/>
    <p:sldLayoutId id="2147483669" r:id="rId12"/>
    <p:sldLayoutId id="2147483668" r:id="rId13"/>
    <p:sldLayoutId id="2147483670" r:id="rId14"/>
    <p:sldLayoutId id="2147483671" r:id="rId15"/>
    <p:sldLayoutId id="2147483672" r:id="rId16"/>
    <p:sldLayoutId id="2147483673" r:id="rId17"/>
    <p:sldLayoutId id="2147483674" r:id="rId18"/>
    <p:sldLayoutId id="2147483675" r:id="rId19"/>
    <p:sldLayoutId id="2147483677" r:id="rId20"/>
    <p:sldLayoutId id="2147483676" r:id="rId21"/>
    <p:sldLayoutId id="2147483678" r:id="rId22"/>
    <p:sldLayoutId id="2147483680" r:id="rId23"/>
    <p:sldLayoutId id="2147483655" r:id="rId24"/>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95CD7D4-BEF8-D948-A49B-B82D732772CE}" type="datetime1">
              <a:rPr lang="en-US" smtClean="0"/>
              <a:t>8/10/21</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CRITICAL ECOSYSTEM PARTNERSHIP FUND</a:t>
            </a:r>
          </a:p>
        </p:txBody>
      </p:sp>
      <p:sp>
        <p:nvSpPr>
          <p:cNvPr id="6" name="Slide Number Placeholder 5"/>
          <p:cNvSpPr>
            <a:spLocks noGrp="1"/>
          </p:cNvSpPr>
          <p:nvPr>
            <p:ph type="sldNum" sz="quarter" idx="4"/>
          </p:nvPr>
        </p:nvSpPr>
        <p:spPr>
          <a:xfrm>
            <a:off x="9342660" y="6497454"/>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F99281-5612-F447-9736-59E39C158FD3}" type="slidenum">
              <a:rPr lang="en-US" smtClean="0"/>
              <a:t>‹#›</a:t>
            </a:fld>
            <a:endParaRPr lang="en-US"/>
          </a:p>
        </p:txBody>
      </p:sp>
    </p:spTree>
    <p:extLst>
      <p:ext uri="{BB962C8B-B14F-4D97-AF65-F5344CB8AC3E}">
        <p14:creationId xmlns:p14="http://schemas.microsoft.com/office/powerpoint/2010/main" val="3697354989"/>
      </p:ext>
    </p:extLst>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Lst>
  <p:hf hdr="0" dt="0"/>
  <p:txStyles>
    <p:titleStyle>
      <a:lvl1pPr algn="l" defTabSz="914400" rtl="0" eaLnBrk="1" latinLnBrk="0" hangingPunct="1">
        <a:lnSpc>
          <a:spcPct val="90000"/>
        </a:lnSpc>
        <a:spcBef>
          <a:spcPct val="0"/>
        </a:spcBef>
        <a:buNone/>
        <a:defRPr sz="4400" kern="1200">
          <a:solidFill>
            <a:schemeClr val="tx2"/>
          </a:solidFill>
          <a:latin typeface="Helvetica Neue" charset="0"/>
          <a:ea typeface="Helvetica Neue" charset="0"/>
          <a:cs typeface="Helvetica Neue" charset="0"/>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Helvetica Neue" charset="0"/>
          <a:ea typeface="Helvetica Neue" charset="0"/>
          <a:cs typeface="Helvetica Neue" charset="0"/>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Helvetica Neue" charset="0"/>
          <a:ea typeface="Helvetica Neue" charset="0"/>
          <a:cs typeface="Helvetica Neue" charset="0"/>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Helvetica Neue" charset="0"/>
          <a:ea typeface="Helvetica Neue" charset="0"/>
          <a:cs typeface="Helvetica Neue" charset="0"/>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Helvetica Neue" charset="0"/>
          <a:ea typeface="Helvetica Neue" charset="0"/>
          <a:cs typeface="Helvetica Neue" charset="0"/>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Helvetica Neue" charset="0"/>
          <a:ea typeface="Helvetica Neue" charset="0"/>
          <a:cs typeface="Helvetica Neue"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jpeg"/><Relationship Id="rId1" Type="http://schemas.openxmlformats.org/officeDocument/2006/relationships/slideLayout" Target="../slideLayouts/slideLayout1.xml"/><Relationship Id="rId4" Type="http://schemas.openxmlformats.org/officeDocument/2006/relationships/image" Target="../media/image5.emf"/></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6.jpeg"/><Relationship Id="rId1" Type="http://schemas.openxmlformats.org/officeDocument/2006/relationships/slideLayout" Target="../slideLayouts/slideLayout5.xml"/><Relationship Id="rId4" Type="http://schemas.openxmlformats.org/officeDocument/2006/relationships/image" Target="../media/image10.svg"/></Relationships>
</file>

<file path=ppt/slides/_rels/slide1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5.xml"/><Relationship Id="rId4" Type="http://schemas.openxmlformats.org/officeDocument/2006/relationships/image" Target="../media/image37.jpeg"/></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8.jpeg"/><Relationship Id="rId1" Type="http://schemas.openxmlformats.org/officeDocument/2006/relationships/slideLayout" Target="../slideLayouts/slideLayout5.xml"/><Relationship Id="rId4" Type="http://schemas.openxmlformats.org/officeDocument/2006/relationships/image" Target="../media/image10.svg"/></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5.xml"/><Relationship Id="rId6" Type="http://schemas.openxmlformats.org/officeDocument/2006/relationships/image" Target="../media/image41.jpeg"/><Relationship Id="rId5" Type="http://schemas.openxmlformats.org/officeDocument/2006/relationships/image" Target="../media/image40.png"/><Relationship Id="rId4" Type="http://schemas.openxmlformats.org/officeDocument/2006/relationships/image" Target="../media/image10.svg"/></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3.jpeg"/><Relationship Id="rId1" Type="http://schemas.openxmlformats.org/officeDocument/2006/relationships/slideLayout" Target="../slideLayouts/slideLayout5.xml"/><Relationship Id="rId5" Type="http://schemas.openxmlformats.org/officeDocument/2006/relationships/image" Target="../media/image40.png"/><Relationship Id="rId4" Type="http://schemas.openxmlformats.org/officeDocument/2006/relationships/image" Target="../media/image10.svg"/></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4.jpeg"/><Relationship Id="rId1" Type="http://schemas.openxmlformats.org/officeDocument/2006/relationships/slideLayout" Target="../slideLayouts/slideLayout5.xml"/><Relationship Id="rId4" Type="http://schemas.openxmlformats.org/officeDocument/2006/relationships/image" Target="../media/image10.svg"/></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5.jpeg"/><Relationship Id="rId1" Type="http://schemas.openxmlformats.org/officeDocument/2006/relationships/slideLayout" Target="../slideLayouts/slideLayout5.xml"/><Relationship Id="rId4" Type="http://schemas.openxmlformats.org/officeDocument/2006/relationships/image" Target="../media/image10.svg"/></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6.png"/><Relationship Id="rId1" Type="http://schemas.openxmlformats.org/officeDocument/2006/relationships/slideLayout" Target="../slideLayouts/slideLayout5.xml"/><Relationship Id="rId4" Type="http://schemas.openxmlformats.org/officeDocument/2006/relationships/image" Target="../media/image10.svg"/></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7.jpeg"/><Relationship Id="rId1" Type="http://schemas.openxmlformats.org/officeDocument/2006/relationships/slideLayout" Target="../slideLayouts/slideLayout5.xml"/><Relationship Id="rId4" Type="http://schemas.openxmlformats.org/officeDocument/2006/relationships/image" Target="../media/image10.svg"/></Relationships>
</file>

<file path=ppt/slides/_rels/slide19.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xml"/><Relationship Id="rId1" Type="http://schemas.openxmlformats.org/officeDocument/2006/relationships/slideLayout" Target="../slideLayouts/slideLayout26.xml"/><Relationship Id="rId4" Type="http://schemas.openxmlformats.org/officeDocument/2006/relationships/image" Target="../media/image27.png"/></Relationships>
</file>

<file path=ppt/slides/_rels/slide20.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14.xml"/><Relationship Id="rId4" Type="http://schemas.openxmlformats.org/officeDocument/2006/relationships/image" Target="../media/image31.png"/></Relationships>
</file>

<file path=ppt/slides/_rels/slide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jpeg"/><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5.jpeg"/><Relationship Id="rId1" Type="http://schemas.openxmlformats.org/officeDocument/2006/relationships/slideLayout" Target="../slideLayouts/slideLayout5.xml"/><Relationship Id="rId4" Type="http://schemas.openxmlformats.org/officeDocument/2006/relationships/image" Target="../media/image10.sv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5.jpeg"/><Relationship Id="rId1" Type="http://schemas.openxmlformats.org/officeDocument/2006/relationships/slideLayout" Target="../slideLayouts/slideLayout5.xml"/><Relationship Id="rId4" Type="http://schemas.openxmlformats.org/officeDocument/2006/relationships/image" Target="../media/image10.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A child carrying a bucket on her head&#10;&#10;Description automatically generated with medium confidence">
            <a:extLst>
              <a:ext uri="{FF2B5EF4-FFF2-40B4-BE49-F238E27FC236}">
                <a16:creationId xmlns:a16="http://schemas.microsoft.com/office/drawing/2014/main" id="{7FD5E7B6-18AC-43DA-A9D0-0AB4E229C7B1}"/>
              </a:ext>
            </a:extLst>
          </p:cNvPr>
          <p:cNvPicPr>
            <a:picLocks noGrp="1" noChangeAspect="1"/>
          </p:cNvPicPr>
          <p:nvPr>
            <p:ph type="pic" sz="quarter" idx="12"/>
          </p:nvPr>
        </p:nvPicPr>
        <p:blipFill rotWithShape="1">
          <a:blip r:embed="rId2">
            <a:extLst>
              <a:ext uri="{28A0092B-C50C-407E-A947-70E740481C1C}">
                <a14:useLocalDpi xmlns:a14="http://schemas.microsoft.com/office/drawing/2010/main" val="0"/>
              </a:ext>
            </a:extLst>
          </a:blip>
          <a:srcRect l="-320" t="13731" r="320" b="19861"/>
          <a:stretch/>
        </p:blipFill>
        <p:spPr>
          <a:xfrm>
            <a:off x="6351393" y="727587"/>
            <a:ext cx="5761949" cy="5722374"/>
          </a:xfrm>
        </p:spPr>
      </p:pic>
      <p:pic>
        <p:nvPicPr>
          <p:cNvPr id="18" name="Picture 17" descr="A picture containing shape&#10;&#10;Description automatically generated">
            <a:extLst>
              <a:ext uri="{FF2B5EF4-FFF2-40B4-BE49-F238E27FC236}">
                <a16:creationId xmlns:a16="http://schemas.microsoft.com/office/drawing/2014/main" id="{77A3E733-0D3D-4385-B180-CFD15442060F}"/>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a:xfrm>
            <a:off x="-49017" y="0"/>
            <a:ext cx="12192000" cy="6857999"/>
          </a:xfrm>
          <a:custGeom>
            <a:avLst/>
            <a:gdLst>
              <a:gd name="connsiteX0" fmla="*/ 7292050 w 12192000"/>
              <a:gd name="connsiteY0" fmla="*/ 2396581 h 6857999"/>
              <a:gd name="connsiteX1" fmla="*/ 7483039 w 12192000"/>
              <a:gd name="connsiteY1" fmla="*/ 4780967 h 6857999"/>
              <a:gd name="connsiteX2" fmla="*/ 10988940 w 12192000"/>
              <a:gd name="connsiteY2" fmla="*/ 4780967 h 6857999"/>
              <a:gd name="connsiteX3" fmla="*/ 10797951 w 12192000"/>
              <a:gd name="connsiteY3" fmla="*/ 2396581 h 6857999"/>
              <a:gd name="connsiteX4" fmla="*/ 0 w 12192000"/>
              <a:gd name="connsiteY4" fmla="*/ 0 h 6857999"/>
              <a:gd name="connsiteX5" fmla="*/ 12192000 w 12192000"/>
              <a:gd name="connsiteY5" fmla="*/ 0 h 6857999"/>
              <a:gd name="connsiteX6" fmla="*/ 12192000 w 12192000"/>
              <a:gd name="connsiteY6" fmla="*/ 6857999 h 6857999"/>
              <a:gd name="connsiteX7" fmla="*/ 0 w 12192000"/>
              <a:gd name="connsiteY7"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7999">
                <a:moveTo>
                  <a:pt x="7292050" y="2396581"/>
                </a:moveTo>
                <a:lnTo>
                  <a:pt x="7483039" y="4780967"/>
                </a:lnTo>
                <a:lnTo>
                  <a:pt x="10988940" y="4780967"/>
                </a:lnTo>
                <a:lnTo>
                  <a:pt x="10797951" y="2396581"/>
                </a:lnTo>
                <a:close/>
                <a:moveTo>
                  <a:pt x="0" y="0"/>
                </a:moveTo>
                <a:lnTo>
                  <a:pt x="12192000" y="0"/>
                </a:lnTo>
                <a:lnTo>
                  <a:pt x="12192000" y="6857999"/>
                </a:lnTo>
                <a:lnTo>
                  <a:pt x="0" y="6857999"/>
                </a:lnTo>
                <a:close/>
              </a:path>
            </a:pathLst>
          </a:custGeom>
        </p:spPr>
      </p:pic>
      <p:sp>
        <p:nvSpPr>
          <p:cNvPr id="2" name="Title 1">
            <a:extLst>
              <a:ext uri="{FF2B5EF4-FFF2-40B4-BE49-F238E27FC236}">
                <a16:creationId xmlns:a16="http://schemas.microsoft.com/office/drawing/2014/main" id="{F3583046-3D24-409B-8BA8-3F2ED4A443BB}"/>
              </a:ext>
            </a:extLst>
          </p:cNvPr>
          <p:cNvSpPr>
            <a:spLocks noGrp="1"/>
          </p:cNvSpPr>
          <p:nvPr>
            <p:ph type="ctrTitle"/>
          </p:nvPr>
        </p:nvSpPr>
        <p:spPr>
          <a:xfrm>
            <a:off x="922389" y="2256639"/>
            <a:ext cx="5350346" cy="2831180"/>
          </a:xfrm>
        </p:spPr>
        <p:txBody>
          <a:bodyPr/>
          <a:lstStyle/>
          <a:p>
            <a:r>
              <a:rPr lang="en-US"/>
              <a:t>Adaptation fond</a:t>
            </a:r>
            <a:r>
              <a:rPr kumimoji="0" lang="fr-FR" sz="44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é</a:t>
            </a:r>
            <a:r>
              <a:rPr lang="en-US"/>
              <a:t>e sur les </a:t>
            </a:r>
            <a:r>
              <a:rPr lang="en-US" err="1"/>
              <a:t>écosystèmes</a:t>
            </a:r>
            <a:r>
              <a:rPr lang="en-US"/>
              <a:t> dans </a:t>
            </a:r>
            <a:r>
              <a:rPr lang="en-US" err="1"/>
              <a:t>l'océan</a:t>
            </a:r>
            <a:r>
              <a:rPr lang="en-US"/>
              <a:t> </a:t>
            </a:r>
            <a:r>
              <a:rPr lang="en-US" err="1"/>
              <a:t>Indien</a:t>
            </a:r>
            <a:endParaRPr lang="en-US"/>
          </a:p>
        </p:txBody>
      </p:sp>
      <p:sp>
        <p:nvSpPr>
          <p:cNvPr id="3" name="Subtitle 2">
            <a:extLst>
              <a:ext uri="{FF2B5EF4-FFF2-40B4-BE49-F238E27FC236}">
                <a16:creationId xmlns:a16="http://schemas.microsoft.com/office/drawing/2014/main" id="{81440690-EE6E-4FFF-A982-D42A4360681A}"/>
              </a:ext>
            </a:extLst>
          </p:cNvPr>
          <p:cNvSpPr>
            <a:spLocks noGrp="1"/>
          </p:cNvSpPr>
          <p:nvPr>
            <p:ph type="subTitle" idx="1"/>
          </p:nvPr>
        </p:nvSpPr>
        <p:spPr>
          <a:xfrm>
            <a:off x="922389" y="5087819"/>
            <a:ext cx="5303520" cy="400110"/>
          </a:xfrm>
        </p:spPr>
        <p:txBody>
          <a:bodyPr vert="horz" lIns="91440" tIns="45720" rIns="91440" bIns="45720" rtlCol="0" anchor="t">
            <a:spAutoFit/>
          </a:bodyPr>
          <a:lstStyle/>
          <a:p>
            <a:r>
              <a:rPr lang="en-US" dirty="0"/>
              <a:t>Le 12 </a:t>
            </a:r>
            <a:r>
              <a:rPr lang="en-US" dirty="0" err="1"/>
              <a:t>aout</a:t>
            </a:r>
            <a:r>
              <a:rPr lang="en-US" dirty="0"/>
              <a:t> 2021</a:t>
            </a:r>
          </a:p>
        </p:txBody>
      </p:sp>
      <p:sp>
        <p:nvSpPr>
          <p:cNvPr id="4" name="Text Placeholder 3">
            <a:extLst>
              <a:ext uri="{FF2B5EF4-FFF2-40B4-BE49-F238E27FC236}">
                <a16:creationId xmlns:a16="http://schemas.microsoft.com/office/drawing/2014/main" id="{80362057-8C6D-4866-A7B5-CF81E8C0BE24}"/>
              </a:ext>
            </a:extLst>
          </p:cNvPr>
          <p:cNvSpPr>
            <a:spLocks noGrp="1"/>
          </p:cNvSpPr>
          <p:nvPr>
            <p:ph type="body" sz="quarter" idx="10"/>
          </p:nvPr>
        </p:nvSpPr>
        <p:spPr>
          <a:xfrm>
            <a:off x="922389" y="5461233"/>
            <a:ext cx="4685931" cy="484208"/>
          </a:xfrm>
        </p:spPr>
        <p:txBody>
          <a:bodyPr vert="horz" lIns="91440" tIns="45720" rIns="91440" bIns="45720" rtlCol="0" anchor="t">
            <a:noAutofit/>
          </a:bodyPr>
          <a:lstStyle/>
          <a:p>
            <a:r>
              <a:rPr lang="en-US" dirty="0"/>
              <a:t>Atelier de </a:t>
            </a:r>
            <a:r>
              <a:rPr lang="en-US" dirty="0" err="1"/>
              <a:t>lancement</a:t>
            </a:r>
            <a:r>
              <a:rPr lang="en-US" dirty="0"/>
              <a:t> - </a:t>
            </a:r>
            <a:r>
              <a:rPr lang="en-US" dirty="0" err="1"/>
              <a:t>Comores</a:t>
            </a:r>
          </a:p>
        </p:txBody>
      </p:sp>
      <p:sp>
        <p:nvSpPr>
          <p:cNvPr id="5" name="Text Placeholder 4">
            <a:extLst>
              <a:ext uri="{FF2B5EF4-FFF2-40B4-BE49-F238E27FC236}">
                <a16:creationId xmlns:a16="http://schemas.microsoft.com/office/drawing/2014/main" id="{577156EB-384B-47CA-9594-E81969D6C7D2}"/>
              </a:ext>
            </a:extLst>
          </p:cNvPr>
          <p:cNvSpPr>
            <a:spLocks noGrp="1"/>
          </p:cNvSpPr>
          <p:nvPr>
            <p:ph type="body" sz="quarter" idx="11"/>
          </p:nvPr>
        </p:nvSpPr>
        <p:spPr>
          <a:xfrm>
            <a:off x="10566400" y="6515100"/>
            <a:ext cx="1276985" cy="210820"/>
          </a:xfrm>
        </p:spPr>
        <p:txBody>
          <a:bodyPr/>
          <a:lstStyle/>
          <a:p>
            <a:r>
              <a:rPr lang="en-US">
                <a:effectLst/>
              </a:rPr>
              <a:t>© Cristina Mittermeier</a:t>
            </a:r>
            <a:endParaRPr lang="en-US">
              <a:solidFill>
                <a:schemeClr val="tx1"/>
              </a:solidFill>
            </a:endParaRPr>
          </a:p>
        </p:txBody>
      </p:sp>
      <p:pic>
        <p:nvPicPr>
          <p:cNvPr id="16" name="Picture 15">
            <a:extLst>
              <a:ext uri="{FF2B5EF4-FFF2-40B4-BE49-F238E27FC236}">
                <a16:creationId xmlns:a16="http://schemas.microsoft.com/office/drawing/2014/main" id="{2FFC3B05-692C-4618-BBEE-C65D5948C83D}"/>
              </a:ext>
            </a:extLst>
          </p:cNvPr>
          <p:cNvPicPr>
            <a:picLocks noChangeAspect="1"/>
          </p:cNvPicPr>
          <p:nvPr/>
        </p:nvPicPr>
        <p:blipFill>
          <a:blip r:embed="rId4">
            <a:alphaModFix/>
          </a:blip>
          <a:stretch>
            <a:fillRect/>
          </a:stretch>
        </p:blipFill>
        <p:spPr>
          <a:xfrm>
            <a:off x="1054101" y="912559"/>
            <a:ext cx="2527299" cy="857623"/>
          </a:xfrm>
          <a:prstGeom prst="rect">
            <a:avLst/>
          </a:prstGeom>
        </p:spPr>
      </p:pic>
    </p:spTree>
    <p:extLst>
      <p:ext uri="{BB962C8B-B14F-4D97-AF65-F5344CB8AC3E}">
        <p14:creationId xmlns:p14="http://schemas.microsoft.com/office/powerpoint/2010/main" val="5462234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92BBDC87-1980-4CE9-91EC-BAE2F7E93D11}"/>
              </a:ext>
              <a:ext uri="{C183D7F6-B498-43B3-948B-1728B52AA6E4}">
                <adec:decorative xmlns:adec="http://schemas.microsoft.com/office/drawing/2017/decorative" val="1"/>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7666" b="7666"/>
          <a:stretch>
            <a:fillRect/>
          </a:stretch>
        </p:blipFill>
        <p:spPr/>
      </p:pic>
      <p:sp>
        <p:nvSpPr>
          <p:cNvPr id="5" name="Oval 4">
            <a:extLst>
              <a:ext uri="{FF2B5EF4-FFF2-40B4-BE49-F238E27FC236}">
                <a16:creationId xmlns:a16="http://schemas.microsoft.com/office/drawing/2014/main" id="{65597F19-635B-45CC-943C-C86DD0AEE1A8}"/>
              </a:ext>
            </a:extLst>
          </p:cNvPr>
          <p:cNvSpPr/>
          <p:nvPr/>
        </p:nvSpPr>
        <p:spPr>
          <a:xfrm>
            <a:off x="-3074704" y="-3836276"/>
            <a:ext cx="14961904" cy="9431945"/>
          </a:xfrm>
          <a:prstGeom prst="ellipse">
            <a:avLst/>
          </a:prstGeom>
          <a:solidFill>
            <a:srgbClr val="FFFFFF">
              <a:alpha val="67000"/>
            </a:srgbClr>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34A5DA4-26E9-497A-817A-E3EBDBF16A01}"/>
              </a:ext>
            </a:extLst>
          </p:cNvPr>
          <p:cNvSpPr txBox="1">
            <a:spLocks/>
          </p:cNvSpPr>
          <p:nvPr/>
        </p:nvSpPr>
        <p:spPr>
          <a:xfrm>
            <a:off x="505847" y="438167"/>
            <a:ext cx="2704713" cy="148208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4000"/>
              <a:t>Objectif :</a:t>
            </a:r>
            <a:endParaRPr lang="en-GB" sz="4000"/>
          </a:p>
        </p:txBody>
      </p:sp>
      <p:sp>
        <p:nvSpPr>
          <p:cNvPr id="15" name="Title 1">
            <a:extLst>
              <a:ext uri="{FF2B5EF4-FFF2-40B4-BE49-F238E27FC236}">
                <a16:creationId xmlns:a16="http://schemas.microsoft.com/office/drawing/2014/main" id="{2BD43430-1B46-4CEF-B670-92111E0B54FB}"/>
              </a:ext>
            </a:extLst>
          </p:cNvPr>
          <p:cNvSpPr txBox="1">
            <a:spLocks/>
          </p:cNvSpPr>
          <p:nvPr/>
        </p:nvSpPr>
        <p:spPr>
          <a:xfrm>
            <a:off x="505846" y="1784860"/>
            <a:ext cx="10351418" cy="3151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400" b="1" i="0" u="none" strike="noStrike" baseline="0" err="1">
                <a:solidFill>
                  <a:srgbClr val="000000"/>
                </a:solidFill>
              </a:rPr>
              <a:t>Composante</a:t>
            </a:r>
            <a:r>
              <a:rPr lang="en-US" sz="2400" b="1" i="0" u="none" strike="noStrike" baseline="0">
                <a:solidFill>
                  <a:srgbClr val="000000"/>
                </a:solidFill>
              </a:rPr>
              <a:t> 1 : </a:t>
            </a:r>
            <a:r>
              <a:rPr lang="fr-FR" sz="2000" b="0" i="0" u="none" strike="noStrike" baseline="0">
                <a:solidFill>
                  <a:srgbClr val="000000"/>
                </a:solidFill>
              </a:rPr>
              <a:t>Élaborer des plans stratégiques pour l’</a:t>
            </a:r>
            <a:r>
              <a:rPr lang="fr-FR" sz="2000" b="0" i="0" u="none" strike="noStrike" baseline="0" err="1">
                <a:solidFill>
                  <a:srgbClr val="000000"/>
                </a:solidFill>
              </a:rPr>
              <a:t>AfE</a:t>
            </a:r>
            <a:r>
              <a:rPr lang="fr-FR" sz="2000" b="0" i="0" u="none" strike="noStrike" baseline="0">
                <a:solidFill>
                  <a:srgbClr val="000000"/>
                </a:solidFill>
              </a:rPr>
              <a:t> dans le hotspot de la biodiversité des petites îles qui sont bien alignés sur les stratégies nationales de changement climatique.</a:t>
            </a:r>
            <a:endParaRPr lang="en-US" sz="2000" b="0" i="0" u="none" strike="noStrike" baseline="0">
              <a:solidFill>
                <a:srgbClr val="000000"/>
              </a:solidFill>
            </a:endParaRPr>
          </a:p>
          <a:p>
            <a:endParaRPr lang="en-US" sz="2400" b="0" i="0" u="none" strike="noStrike" baseline="0">
              <a:solidFill>
                <a:srgbClr val="000000"/>
              </a:solidFill>
            </a:endParaRPr>
          </a:p>
          <a:p>
            <a:r>
              <a:rPr lang="fr-FR" sz="2400" b="1" i="0" u="none" strike="noStrike" baseline="0">
                <a:solidFill>
                  <a:srgbClr val="000000"/>
                </a:solidFill>
              </a:rPr>
              <a:t>Composante 2 : </a:t>
            </a:r>
            <a:r>
              <a:rPr lang="fr-FR" sz="2000" i="0" u="none" strike="noStrike" baseline="0">
                <a:solidFill>
                  <a:srgbClr val="000000"/>
                </a:solidFill>
              </a:rPr>
              <a:t>Appuyer les activités </a:t>
            </a:r>
            <a:r>
              <a:rPr lang="fr-FR" sz="2000" i="0" u="none" strike="noStrike" baseline="0" err="1">
                <a:solidFill>
                  <a:srgbClr val="000000"/>
                </a:solidFill>
              </a:rPr>
              <a:t>AfE</a:t>
            </a:r>
            <a:r>
              <a:rPr lang="fr-FR" sz="2000" i="0" u="none" strike="noStrike" baseline="0">
                <a:solidFill>
                  <a:srgbClr val="000000"/>
                </a:solidFill>
              </a:rPr>
              <a:t> par des subventions aux OSC.</a:t>
            </a:r>
            <a:endParaRPr lang="fr-FR" sz="2400" i="0" u="none" strike="noStrike" baseline="0">
              <a:solidFill>
                <a:srgbClr val="000000"/>
              </a:solidFill>
            </a:endParaRPr>
          </a:p>
          <a:p>
            <a:endParaRPr lang="en-US" sz="2400" b="1" i="0" u="none" strike="noStrike" baseline="0">
              <a:solidFill>
                <a:srgbClr val="000000"/>
              </a:solidFill>
            </a:endParaRPr>
          </a:p>
          <a:p>
            <a:r>
              <a:rPr lang="en-US" sz="2400" b="1" i="0" u="none" strike="noStrike" baseline="0" err="1">
                <a:solidFill>
                  <a:srgbClr val="000000"/>
                </a:solidFill>
              </a:rPr>
              <a:t>Composante</a:t>
            </a:r>
            <a:r>
              <a:rPr lang="en-US" sz="2400" b="1" i="0" u="none" strike="noStrike" baseline="0">
                <a:solidFill>
                  <a:srgbClr val="000000"/>
                </a:solidFill>
              </a:rPr>
              <a:t> 3 : </a:t>
            </a:r>
            <a:r>
              <a:rPr lang="fr-FR" sz="2000" b="0" i="0" u="none" strike="noStrike" baseline="0">
                <a:solidFill>
                  <a:srgbClr val="000000"/>
                </a:solidFill>
              </a:rPr>
              <a:t>Assurer la pérennité à long terme et reproduire              le succès grâce à des produits et outils de référence pour l’</a:t>
            </a:r>
            <a:r>
              <a:rPr lang="fr-FR" sz="2000" b="0" i="0" u="none" strike="noStrike" baseline="0" err="1">
                <a:solidFill>
                  <a:srgbClr val="000000"/>
                </a:solidFill>
              </a:rPr>
              <a:t>AfE</a:t>
            </a:r>
            <a:r>
              <a:rPr lang="fr-FR" sz="2000" b="0" i="0" u="none" strike="noStrike" baseline="0">
                <a:solidFill>
                  <a:srgbClr val="000000"/>
                </a:solidFill>
              </a:rPr>
              <a:t>. </a:t>
            </a:r>
            <a:r>
              <a:rPr lang="en-US" sz="1800" b="0" i="0" u="none" strike="noStrike" baseline="0">
                <a:solidFill>
                  <a:srgbClr val="000000"/>
                </a:solidFill>
                <a:latin typeface="Arial" panose="020B0604020202020204" pitchFamily="34" charset="0"/>
              </a:rPr>
              <a:t>	</a:t>
            </a:r>
          </a:p>
        </p:txBody>
      </p:sp>
      <p:sp>
        <p:nvSpPr>
          <p:cNvPr id="16" name="Title 1">
            <a:extLst>
              <a:ext uri="{FF2B5EF4-FFF2-40B4-BE49-F238E27FC236}">
                <a16:creationId xmlns:a16="http://schemas.microsoft.com/office/drawing/2014/main" id="{D2BF5DD4-B161-49DE-A17D-382F7105F7E7}"/>
              </a:ext>
            </a:extLst>
          </p:cNvPr>
          <p:cNvSpPr txBox="1">
            <a:spLocks/>
          </p:cNvSpPr>
          <p:nvPr/>
        </p:nvSpPr>
        <p:spPr>
          <a:xfrm>
            <a:off x="3122267" y="327694"/>
            <a:ext cx="8185813" cy="148208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2000"/>
              <a:t>Réduire la vulnérabilité des populations insulaires en garantissant le maintien des services écosystémiques essentiels dont elles ont besoin pour être résilientes au changement climatique.</a:t>
            </a:r>
            <a:endParaRPr lang="en-GB" sz="2000"/>
          </a:p>
        </p:txBody>
      </p:sp>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10</a:t>
            </a:fld>
            <a:endParaRPr lang="en-US"/>
          </a:p>
        </p:txBody>
      </p:sp>
      <p:sp>
        <p:nvSpPr>
          <p:cNvPr id="17" name="TextBox 16">
            <a:extLst>
              <a:ext uri="{FF2B5EF4-FFF2-40B4-BE49-F238E27FC236}">
                <a16:creationId xmlns:a16="http://schemas.microsoft.com/office/drawing/2014/main" id="{21EF0B7B-E770-4AEA-BDFE-69BB82F301AC}"/>
              </a:ext>
            </a:extLst>
          </p:cNvPr>
          <p:cNvSpPr txBox="1"/>
          <p:nvPr/>
        </p:nvSpPr>
        <p:spPr>
          <a:xfrm>
            <a:off x="59056" y="6559213"/>
            <a:ext cx="6096000" cy="200055"/>
          </a:xfrm>
          <a:prstGeom prst="rect">
            <a:avLst/>
          </a:prstGeom>
          <a:noFill/>
        </p:spPr>
        <p:txBody>
          <a:bodyPr wrap="square">
            <a:spAutoFit/>
          </a:bodyPr>
          <a:lstStyle/>
          <a:p>
            <a:r>
              <a:rPr lang="en-US" sz="700">
                <a:solidFill>
                  <a:schemeClr val="accent6"/>
                </a:solidFill>
              </a:rPr>
              <a:t>© Conservation International/photo by Sterling </a:t>
            </a:r>
            <a:r>
              <a:rPr lang="en-US" sz="700" err="1">
                <a:solidFill>
                  <a:schemeClr val="accent6"/>
                </a:solidFill>
              </a:rPr>
              <a:t>Zumbrunn</a:t>
            </a:r>
            <a:endParaRPr lang="en-US" sz="700">
              <a:solidFill>
                <a:schemeClr val="accent6"/>
              </a:solidFill>
            </a:endParaRPr>
          </a:p>
        </p:txBody>
      </p:sp>
    </p:spTree>
    <p:extLst>
      <p:ext uri="{BB962C8B-B14F-4D97-AF65-F5344CB8AC3E}">
        <p14:creationId xmlns:p14="http://schemas.microsoft.com/office/powerpoint/2010/main" val="41643455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C3C67B2-806D-4A17-A258-44CC054A0316}"/>
              </a:ext>
            </a:extLst>
          </p:cNvPr>
          <p:cNvSpPr/>
          <p:nvPr/>
        </p:nvSpPr>
        <p:spPr>
          <a:xfrm>
            <a:off x="0" y="0"/>
            <a:ext cx="6096000" cy="1513840"/>
          </a:xfrm>
          <a:prstGeom prst="rect">
            <a:avLst/>
          </a:prstGeom>
          <a:solidFill>
            <a:srgbClr val="0B0D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11</a:t>
            </a:fld>
            <a:endParaRPr lang="en-US"/>
          </a:p>
        </p:txBody>
      </p:sp>
      <p:sp>
        <p:nvSpPr>
          <p:cNvPr id="6" name="Text Placeholder 5">
            <a:extLst>
              <a:ext uri="{FF2B5EF4-FFF2-40B4-BE49-F238E27FC236}">
                <a16:creationId xmlns:a16="http://schemas.microsoft.com/office/drawing/2014/main" id="{57099C2F-FD6B-4F1D-98E1-1713D823B373}"/>
              </a:ext>
            </a:extLst>
          </p:cNvPr>
          <p:cNvSpPr>
            <a:spLocks noGrp="1"/>
          </p:cNvSpPr>
          <p:nvPr>
            <p:ph type="body" sz="quarter" idx="11"/>
          </p:nvPr>
        </p:nvSpPr>
        <p:spPr/>
        <p:txBody>
          <a:bodyPr/>
          <a:lstStyle/>
          <a:p>
            <a:r>
              <a:rPr lang="en-US"/>
              <a:t>@ Jack Tordoff</a:t>
            </a:r>
          </a:p>
        </p:txBody>
      </p:sp>
      <p:sp>
        <p:nvSpPr>
          <p:cNvPr id="15" name="Title 1">
            <a:extLst>
              <a:ext uri="{FF2B5EF4-FFF2-40B4-BE49-F238E27FC236}">
                <a16:creationId xmlns:a16="http://schemas.microsoft.com/office/drawing/2014/main" id="{CA98AECA-B05E-4F7C-A06F-025F9E9C40E4}"/>
              </a:ext>
            </a:extLst>
          </p:cNvPr>
          <p:cNvSpPr txBox="1">
            <a:spLocks/>
          </p:cNvSpPr>
          <p:nvPr/>
        </p:nvSpPr>
        <p:spPr>
          <a:xfrm>
            <a:off x="6236087" y="438167"/>
            <a:ext cx="5553459" cy="148208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err="1"/>
              <a:t>Résultats</a:t>
            </a:r>
            <a:r>
              <a:rPr lang="en-US"/>
              <a:t> </a:t>
            </a:r>
            <a:r>
              <a:rPr lang="en-US" err="1"/>
              <a:t>attendus</a:t>
            </a:r>
            <a:r>
              <a:rPr lang="en-US"/>
              <a:t>  </a:t>
            </a:r>
            <a:endParaRPr lang="en-GB"/>
          </a:p>
        </p:txBody>
      </p:sp>
      <p:sp>
        <p:nvSpPr>
          <p:cNvPr id="16" name="Text Placeholder 2">
            <a:extLst>
              <a:ext uri="{FF2B5EF4-FFF2-40B4-BE49-F238E27FC236}">
                <a16:creationId xmlns:a16="http://schemas.microsoft.com/office/drawing/2014/main" id="{C00A496C-82C0-4B66-86EC-F682942C227F}"/>
              </a:ext>
            </a:extLst>
          </p:cNvPr>
          <p:cNvSpPr txBox="1">
            <a:spLocks/>
          </p:cNvSpPr>
          <p:nvPr/>
        </p:nvSpPr>
        <p:spPr>
          <a:xfrm>
            <a:off x="6321051" y="1109709"/>
            <a:ext cx="5667749" cy="531012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r>
              <a:rPr lang="fr-FR" b="1"/>
              <a:t>1,23 millions d'ha </a:t>
            </a:r>
            <a:r>
              <a:rPr lang="fr-FR"/>
              <a:t>d'écosystèmes côtiers intacts avec une gestion renforcée</a:t>
            </a:r>
          </a:p>
          <a:p>
            <a:pPr>
              <a:spcAft>
                <a:spcPts val="1200"/>
              </a:spcAft>
            </a:pPr>
            <a:r>
              <a:rPr lang="fr-FR" b="1"/>
              <a:t>0,6 millions d’ha </a:t>
            </a:r>
            <a:r>
              <a:rPr lang="fr-FR"/>
              <a:t>d'écosystèmes forestiers de bassins versants intacts avec une gestion renforcée</a:t>
            </a:r>
          </a:p>
          <a:p>
            <a:pPr>
              <a:spcAft>
                <a:spcPts val="1200"/>
              </a:spcAft>
            </a:pPr>
            <a:r>
              <a:rPr lang="fr-FR"/>
              <a:t>Restauration de </a:t>
            </a:r>
            <a:r>
              <a:rPr lang="fr-FR" b="1"/>
              <a:t>4000 ha </a:t>
            </a:r>
            <a:r>
              <a:rPr lang="fr-FR"/>
              <a:t>d'écosystèmes côtiers dégradés</a:t>
            </a:r>
          </a:p>
          <a:p>
            <a:pPr>
              <a:spcAft>
                <a:spcPts val="1200"/>
              </a:spcAft>
            </a:pPr>
            <a:r>
              <a:rPr lang="fr-FR"/>
              <a:t>Restauration de </a:t>
            </a:r>
            <a:r>
              <a:rPr lang="fr-FR" b="1"/>
              <a:t>2000 ha </a:t>
            </a:r>
            <a:r>
              <a:rPr lang="fr-FR"/>
              <a:t>d'écosystèmes forestiers de bassins versants dégradés</a:t>
            </a:r>
          </a:p>
          <a:p>
            <a:pPr>
              <a:spcAft>
                <a:spcPts val="1200"/>
              </a:spcAft>
            </a:pPr>
            <a:r>
              <a:rPr lang="fr-FR"/>
              <a:t>Mise en place de </a:t>
            </a:r>
            <a:r>
              <a:rPr lang="fr-FR" b="1"/>
              <a:t>2000 ha </a:t>
            </a:r>
            <a:r>
              <a:rPr lang="fr-FR"/>
              <a:t>d'agroforesterie résiliente au climat</a:t>
            </a:r>
          </a:p>
          <a:p>
            <a:pPr>
              <a:spcAft>
                <a:spcPts val="1200"/>
              </a:spcAft>
            </a:pPr>
            <a:r>
              <a:rPr lang="fr-FR" b="1"/>
              <a:t>2000 ha </a:t>
            </a:r>
            <a:r>
              <a:rPr lang="fr-FR"/>
              <a:t>d'écosystèmes des petites îles dont les espèces exotiques envahissantes ont été éliminées</a:t>
            </a:r>
            <a:endParaRPr lang="en-US"/>
          </a:p>
        </p:txBody>
      </p:sp>
      <p:pic>
        <p:nvPicPr>
          <p:cNvPr id="5" name="Picture 4" descr="A green lizard with water droplets on it's head&#10;&#10;Description automatically generated with low confidence">
            <a:extLst>
              <a:ext uri="{FF2B5EF4-FFF2-40B4-BE49-F238E27FC236}">
                <a16:creationId xmlns:a16="http://schemas.microsoft.com/office/drawing/2014/main" id="{FE01ABB8-2847-4953-AB4D-2B1B6DAD1389}"/>
              </a:ext>
            </a:extLst>
          </p:cNvPr>
          <p:cNvPicPr>
            <a:picLocks noChangeAspect="1"/>
          </p:cNvPicPr>
          <p:nvPr/>
        </p:nvPicPr>
        <p:blipFill rotWithShape="1">
          <a:blip r:embed="rId4">
            <a:extLst>
              <a:ext uri="{28A0092B-C50C-407E-A947-70E740481C1C}">
                <a14:useLocalDpi xmlns:a14="http://schemas.microsoft.com/office/drawing/2010/main" val="0"/>
              </a:ext>
            </a:extLst>
          </a:blip>
          <a:srcRect t="3148"/>
          <a:stretch/>
        </p:blipFill>
        <p:spPr>
          <a:xfrm>
            <a:off x="0" y="438166"/>
            <a:ext cx="6096000" cy="6027137"/>
          </a:xfrm>
          <a:prstGeom prst="rect">
            <a:avLst/>
          </a:prstGeom>
        </p:spPr>
      </p:pic>
    </p:spTree>
    <p:extLst>
      <p:ext uri="{BB962C8B-B14F-4D97-AF65-F5344CB8AC3E}">
        <p14:creationId xmlns:p14="http://schemas.microsoft.com/office/powerpoint/2010/main" val="25048365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outdoor, sky, grass, green&#10;&#10;Description automatically generated">
            <a:extLst>
              <a:ext uri="{FF2B5EF4-FFF2-40B4-BE49-F238E27FC236}">
                <a16:creationId xmlns:a16="http://schemas.microsoft.com/office/drawing/2014/main" id="{746CAB5A-25D6-4001-935F-0B3FF9E3F8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810"/>
            <a:ext cx="6096000" cy="6845300"/>
          </a:xfrm>
          <a:prstGeom prst="rect">
            <a:avLst/>
          </a:prstGeom>
        </p:spPr>
      </p:pic>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12</a:t>
            </a:fld>
            <a:endParaRPr lang="en-US"/>
          </a:p>
        </p:txBody>
      </p:sp>
      <p:sp>
        <p:nvSpPr>
          <p:cNvPr id="15" name="Title 1">
            <a:extLst>
              <a:ext uri="{FF2B5EF4-FFF2-40B4-BE49-F238E27FC236}">
                <a16:creationId xmlns:a16="http://schemas.microsoft.com/office/drawing/2014/main" id="{CA98AECA-B05E-4F7C-A06F-025F9E9C40E4}"/>
              </a:ext>
            </a:extLst>
          </p:cNvPr>
          <p:cNvSpPr txBox="1">
            <a:spLocks/>
          </p:cNvSpPr>
          <p:nvPr/>
        </p:nvSpPr>
        <p:spPr>
          <a:xfrm>
            <a:off x="6236087" y="16196"/>
            <a:ext cx="5651113" cy="148208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err="1"/>
              <a:t>Résultats</a:t>
            </a:r>
            <a:r>
              <a:rPr lang="en-US"/>
              <a:t> </a:t>
            </a:r>
            <a:r>
              <a:rPr lang="en-US" err="1"/>
              <a:t>attendus</a:t>
            </a:r>
            <a:r>
              <a:rPr lang="en-US"/>
              <a:t> </a:t>
            </a:r>
            <a:endParaRPr lang="en-GB"/>
          </a:p>
        </p:txBody>
      </p:sp>
      <p:sp>
        <p:nvSpPr>
          <p:cNvPr id="16" name="Text Placeholder 2">
            <a:extLst>
              <a:ext uri="{FF2B5EF4-FFF2-40B4-BE49-F238E27FC236}">
                <a16:creationId xmlns:a16="http://schemas.microsoft.com/office/drawing/2014/main" id="{C00A496C-82C0-4B66-86EC-F682942C227F}"/>
              </a:ext>
            </a:extLst>
          </p:cNvPr>
          <p:cNvSpPr txBox="1">
            <a:spLocks/>
          </p:cNvSpPr>
          <p:nvPr/>
        </p:nvSpPr>
        <p:spPr>
          <a:xfrm>
            <a:off x="6236087" y="866509"/>
            <a:ext cx="5667749" cy="543142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r>
              <a:rPr lang="fr-FR" b="1"/>
              <a:t>33000 femmes </a:t>
            </a:r>
            <a:r>
              <a:rPr lang="fr-FR"/>
              <a:t>et</a:t>
            </a:r>
            <a:r>
              <a:rPr lang="fr-FR" b="1"/>
              <a:t> 33000 hommes </a:t>
            </a:r>
            <a:r>
              <a:rPr lang="fr-FR"/>
              <a:t>bénéficient d'une augmentation de leurs revenus grâce aux activités de subsistance basées sur les écosystèmes.</a:t>
            </a:r>
          </a:p>
          <a:p>
            <a:pPr>
              <a:spcAft>
                <a:spcPts val="1200"/>
              </a:spcAft>
            </a:pPr>
            <a:r>
              <a:rPr lang="fr-FR" b="1"/>
              <a:t>305000 femmes </a:t>
            </a:r>
            <a:r>
              <a:rPr lang="fr-FR"/>
              <a:t>et</a:t>
            </a:r>
            <a:r>
              <a:rPr lang="fr-FR" b="1"/>
              <a:t> 305000 hommes </a:t>
            </a:r>
            <a:r>
              <a:rPr lang="fr-FR"/>
              <a:t>reçoivent des bénéfices non monétaires grâce à l'amélioration de la gestion des services écosystémiques.</a:t>
            </a:r>
          </a:p>
          <a:p>
            <a:pPr>
              <a:spcAft>
                <a:spcPts val="1200"/>
              </a:spcAft>
            </a:pPr>
            <a:r>
              <a:rPr lang="fr-FR" b="1"/>
              <a:t>25 OSC </a:t>
            </a:r>
            <a:r>
              <a:rPr lang="fr-FR"/>
              <a:t>obtiennent un score de capacité institutionnelle de 80% ou plus sur l'outil de suivi de la société civile du CEPF.</a:t>
            </a:r>
          </a:p>
          <a:p>
            <a:pPr>
              <a:spcAft>
                <a:spcPts val="1200"/>
              </a:spcAft>
            </a:pPr>
            <a:r>
              <a:rPr lang="fr-FR" b="1"/>
              <a:t>$5 millions </a:t>
            </a:r>
            <a:r>
              <a:rPr lang="fr-FR"/>
              <a:t>capitalisés au sein de mécanismes de financement à long terme (fonds de dotation, fonds renouvelables, etc.) pour soutenir les activités </a:t>
            </a:r>
            <a:r>
              <a:rPr lang="fr-FR" err="1"/>
              <a:t>AfE</a:t>
            </a:r>
            <a:r>
              <a:rPr lang="fr-FR"/>
              <a:t> au-delà de la fin du programme.</a:t>
            </a:r>
            <a:endParaRPr lang="en-US"/>
          </a:p>
        </p:txBody>
      </p:sp>
      <p:sp>
        <p:nvSpPr>
          <p:cNvPr id="18" name="Text Placeholder 4">
            <a:extLst>
              <a:ext uri="{FF2B5EF4-FFF2-40B4-BE49-F238E27FC236}">
                <a16:creationId xmlns:a16="http://schemas.microsoft.com/office/drawing/2014/main" id="{0CC60EE8-C831-4D75-AE2C-DFFBB10902C7}"/>
              </a:ext>
            </a:extLst>
          </p:cNvPr>
          <p:cNvSpPr>
            <a:spLocks noGrp="1"/>
          </p:cNvSpPr>
          <p:nvPr>
            <p:ph type="body" sz="quarter" idx="11"/>
          </p:nvPr>
        </p:nvSpPr>
        <p:spPr>
          <a:xfrm>
            <a:off x="91440" y="6565900"/>
            <a:ext cx="1276985" cy="210820"/>
          </a:xfrm>
        </p:spPr>
        <p:txBody>
          <a:bodyPr/>
          <a:lstStyle/>
          <a:p>
            <a:r>
              <a:rPr lang="en-US">
                <a:effectLst/>
              </a:rPr>
              <a:t>© Cristina Mittermeier</a:t>
            </a:r>
            <a:endParaRPr lang="en-US">
              <a:solidFill>
                <a:schemeClr val="tx1"/>
              </a:solidFill>
            </a:endParaRPr>
          </a:p>
        </p:txBody>
      </p:sp>
    </p:spTree>
    <p:extLst>
      <p:ext uri="{BB962C8B-B14F-4D97-AF65-F5344CB8AC3E}">
        <p14:creationId xmlns:p14="http://schemas.microsoft.com/office/powerpoint/2010/main" val="219673961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erson holding an object&#10;&#10;Description automatically generated with low confidence">
            <a:extLst>
              <a:ext uri="{FF2B5EF4-FFF2-40B4-BE49-F238E27FC236}">
                <a16:creationId xmlns:a16="http://schemas.microsoft.com/office/drawing/2014/main" id="{E55FAB95-479A-4148-8FCC-D70E777DE8B6}"/>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7826" b="7826"/>
          <a:stretch>
            <a:fillRect/>
          </a:stretch>
        </p:blipFill>
        <p:spPr/>
      </p:pic>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13</a:t>
            </a:fld>
            <a:endParaRPr lang="en-US"/>
          </a:p>
        </p:txBody>
      </p:sp>
      <p:pic>
        <p:nvPicPr>
          <p:cNvPr id="32" name="Picture 31">
            <a:extLst>
              <a:ext uri="{FF2B5EF4-FFF2-40B4-BE49-F238E27FC236}">
                <a16:creationId xmlns:a16="http://schemas.microsoft.com/office/drawing/2014/main" id="{9CB05D8C-383C-1E49-8B4A-6C6CDE888735}"/>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10497442" y="1501364"/>
            <a:ext cx="359822" cy="283826"/>
          </a:xfrm>
          <a:prstGeom prst="rect">
            <a:avLst/>
          </a:prstGeom>
        </p:spPr>
      </p:pic>
      <p:sp>
        <p:nvSpPr>
          <p:cNvPr id="17" name="TextBox 16">
            <a:extLst>
              <a:ext uri="{FF2B5EF4-FFF2-40B4-BE49-F238E27FC236}">
                <a16:creationId xmlns:a16="http://schemas.microsoft.com/office/drawing/2014/main" id="{21EF0B7B-E770-4AEA-BDFE-69BB82F301AC}"/>
              </a:ext>
            </a:extLst>
          </p:cNvPr>
          <p:cNvSpPr txBox="1"/>
          <p:nvPr/>
        </p:nvSpPr>
        <p:spPr>
          <a:xfrm>
            <a:off x="59056" y="6559213"/>
            <a:ext cx="6096000" cy="200055"/>
          </a:xfrm>
          <a:prstGeom prst="rect">
            <a:avLst/>
          </a:prstGeom>
          <a:noFill/>
        </p:spPr>
        <p:txBody>
          <a:bodyPr wrap="square">
            <a:spAutoFit/>
          </a:bodyPr>
          <a:lstStyle/>
          <a:p>
            <a:r>
              <a:rPr lang="en-US" sz="700">
                <a:solidFill>
                  <a:schemeClr val="accent6"/>
                </a:solidFill>
              </a:rPr>
              <a:t>© Conservation International/photo by </a:t>
            </a:r>
            <a:r>
              <a:rPr lang="en-US" sz="700" err="1">
                <a:solidFill>
                  <a:schemeClr val="accent6"/>
                </a:solidFill>
              </a:rPr>
              <a:t>Curan</a:t>
            </a:r>
            <a:r>
              <a:rPr lang="en-US" sz="700">
                <a:solidFill>
                  <a:schemeClr val="accent6"/>
                </a:solidFill>
              </a:rPr>
              <a:t> Bonham</a:t>
            </a:r>
          </a:p>
        </p:txBody>
      </p:sp>
      <p:pic>
        <p:nvPicPr>
          <p:cNvPr id="5" name="Picture 4" descr="A picture containing calendar&#10;&#10;Description automatically generated">
            <a:extLst>
              <a:ext uri="{FF2B5EF4-FFF2-40B4-BE49-F238E27FC236}">
                <a16:creationId xmlns:a16="http://schemas.microsoft.com/office/drawing/2014/main" id="{F4F7BB41-9DE0-4C58-B809-AEE68761E3C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526415" y="317047"/>
            <a:ext cx="4136630" cy="5374143"/>
          </a:xfrm>
          <a:prstGeom prst="rect">
            <a:avLst/>
          </a:prstGeom>
        </p:spPr>
      </p:pic>
      <p:sp>
        <p:nvSpPr>
          <p:cNvPr id="11" name="TextBox 10">
            <a:extLst>
              <a:ext uri="{FF2B5EF4-FFF2-40B4-BE49-F238E27FC236}">
                <a16:creationId xmlns:a16="http://schemas.microsoft.com/office/drawing/2014/main" id="{C1F502FC-CB08-444C-9185-7F83EBCB8E28}"/>
              </a:ext>
            </a:extLst>
          </p:cNvPr>
          <p:cNvSpPr txBox="1"/>
          <p:nvPr/>
        </p:nvSpPr>
        <p:spPr>
          <a:xfrm>
            <a:off x="535509" y="321213"/>
            <a:ext cx="5945285" cy="1015663"/>
          </a:xfrm>
          <a:prstGeom prst="rect">
            <a:avLst/>
          </a:prstGeom>
          <a:solidFill>
            <a:srgbClr val="FFFFFF"/>
          </a:solidFill>
          <a:ln w="25400">
            <a:solidFill>
              <a:srgbClr val="4F81BD"/>
            </a:solidFill>
          </a:ln>
        </p:spPr>
        <p:txBody>
          <a:bodyPr wrap="square" rtlCol="0">
            <a:spAutoFit/>
          </a:bodyPr>
          <a:lstStyle/>
          <a:p>
            <a:r>
              <a:rPr lang="fr-FR" sz="2000" b="1"/>
              <a:t>Résultat 1.1 </a:t>
            </a:r>
            <a:r>
              <a:rPr lang="fr-FR" sz="2000"/>
              <a:t>Mise à jour du profil de l'écosystème dans le hotspot pour identifier et prioriser les actions </a:t>
            </a:r>
            <a:r>
              <a:rPr lang="fr-FR" sz="2000" err="1"/>
              <a:t>AfE</a:t>
            </a:r>
            <a:r>
              <a:rPr lang="fr-FR" sz="2000"/>
              <a:t> par les OSC.</a:t>
            </a:r>
            <a:endParaRPr lang="en-US" sz="2000"/>
          </a:p>
        </p:txBody>
      </p:sp>
      <p:pic>
        <p:nvPicPr>
          <p:cNvPr id="6" name="Picture 5" descr="A picture containing text, person, indoor, group&#10;&#10;Description automatically generated">
            <a:extLst>
              <a:ext uri="{FF2B5EF4-FFF2-40B4-BE49-F238E27FC236}">
                <a16:creationId xmlns:a16="http://schemas.microsoft.com/office/drawing/2014/main" id="{C3E2F150-EAD0-4054-8242-7E56813287E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46100" y="1758950"/>
            <a:ext cx="5918200" cy="3949700"/>
          </a:xfrm>
          <a:prstGeom prst="rect">
            <a:avLst/>
          </a:prstGeom>
        </p:spPr>
      </p:pic>
      <p:sp>
        <p:nvSpPr>
          <p:cNvPr id="16" name="TextBox 15">
            <a:extLst>
              <a:ext uri="{FF2B5EF4-FFF2-40B4-BE49-F238E27FC236}">
                <a16:creationId xmlns:a16="http://schemas.microsoft.com/office/drawing/2014/main" id="{4EAA6533-090F-4008-BD55-05DC0A0CE55B}"/>
              </a:ext>
            </a:extLst>
          </p:cNvPr>
          <p:cNvSpPr txBox="1"/>
          <p:nvPr/>
        </p:nvSpPr>
        <p:spPr>
          <a:xfrm>
            <a:off x="535509" y="5440473"/>
            <a:ext cx="4390607" cy="200055"/>
          </a:xfrm>
          <a:prstGeom prst="rect">
            <a:avLst/>
          </a:prstGeom>
          <a:noFill/>
        </p:spPr>
        <p:txBody>
          <a:bodyPr wrap="square">
            <a:spAutoFit/>
          </a:bodyPr>
          <a:lstStyle/>
          <a:p>
            <a:r>
              <a:rPr lang="en-US" sz="700">
                <a:solidFill>
                  <a:schemeClr val="accent6"/>
                </a:solidFill>
              </a:rPr>
              <a:t>© Conservation International/photo by Johnson </a:t>
            </a:r>
            <a:r>
              <a:rPr lang="en-US" sz="700" err="1">
                <a:solidFill>
                  <a:schemeClr val="accent6"/>
                </a:solidFill>
              </a:rPr>
              <a:t>Rakotoniaina</a:t>
            </a:r>
            <a:r>
              <a:rPr lang="en-US" sz="700">
                <a:solidFill>
                  <a:schemeClr val="accent6"/>
                </a:solidFill>
              </a:rPr>
              <a:t> </a:t>
            </a:r>
          </a:p>
        </p:txBody>
      </p:sp>
    </p:spTree>
    <p:extLst>
      <p:ext uri="{BB962C8B-B14F-4D97-AF65-F5344CB8AC3E}">
        <p14:creationId xmlns:p14="http://schemas.microsoft.com/office/powerpoint/2010/main" val="15980996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picture containing ground, outdoor, grass, dirt&#10;&#10;Description automatically generated">
            <a:extLst>
              <a:ext uri="{FF2B5EF4-FFF2-40B4-BE49-F238E27FC236}">
                <a16:creationId xmlns:a16="http://schemas.microsoft.com/office/drawing/2014/main" id="{4F10E979-F7AF-4C93-9270-A21774B1FCA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96240"/>
            <a:ext cx="12192000" cy="9144000"/>
          </a:xfrm>
          <a:prstGeom prst="rect">
            <a:avLst/>
          </a:prstGeom>
        </p:spPr>
      </p:pic>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14</a:t>
            </a:fld>
            <a:endParaRPr lang="en-US"/>
          </a:p>
        </p:txBody>
      </p:sp>
      <p:pic>
        <p:nvPicPr>
          <p:cNvPr id="32" name="Picture 31">
            <a:extLst>
              <a:ext uri="{FF2B5EF4-FFF2-40B4-BE49-F238E27FC236}">
                <a16:creationId xmlns:a16="http://schemas.microsoft.com/office/drawing/2014/main" id="{9CB05D8C-383C-1E49-8B4A-6C6CDE888735}"/>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10497442" y="1501364"/>
            <a:ext cx="359822" cy="283826"/>
          </a:xfrm>
          <a:prstGeom prst="rect">
            <a:avLst/>
          </a:prstGeom>
        </p:spPr>
      </p:pic>
      <p:sp>
        <p:nvSpPr>
          <p:cNvPr id="17" name="TextBox 16">
            <a:extLst>
              <a:ext uri="{FF2B5EF4-FFF2-40B4-BE49-F238E27FC236}">
                <a16:creationId xmlns:a16="http://schemas.microsoft.com/office/drawing/2014/main" id="{21EF0B7B-E770-4AEA-BDFE-69BB82F301AC}"/>
              </a:ext>
            </a:extLst>
          </p:cNvPr>
          <p:cNvSpPr txBox="1"/>
          <p:nvPr/>
        </p:nvSpPr>
        <p:spPr>
          <a:xfrm>
            <a:off x="59056" y="6559213"/>
            <a:ext cx="6096000" cy="200055"/>
          </a:xfrm>
          <a:prstGeom prst="rect">
            <a:avLst/>
          </a:prstGeom>
          <a:noFill/>
        </p:spPr>
        <p:txBody>
          <a:bodyPr wrap="square">
            <a:spAutoFit/>
          </a:bodyPr>
          <a:lstStyle/>
          <a:p>
            <a:r>
              <a:rPr lang="en-US" sz="700">
                <a:solidFill>
                  <a:schemeClr val="accent6"/>
                </a:solidFill>
              </a:rPr>
              <a:t>© Conservation International/photo by </a:t>
            </a:r>
            <a:r>
              <a:rPr lang="en-US" sz="700" err="1">
                <a:solidFill>
                  <a:schemeClr val="accent6"/>
                </a:solidFill>
              </a:rPr>
              <a:t>Jeannicq</a:t>
            </a:r>
            <a:r>
              <a:rPr lang="en-US" sz="700">
                <a:solidFill>
                  <a:schemeClr val="accent6"/>
                </a:solidFill>
              </a:rPr>
              <a:t> </a:t>
            </a:r>
            <a:r>
              <a:rPr lang="en-US" sz="700" err="1">
                <a:solidFill>
                  <a:schemeClr val="accent6"/>
                </a:solidFill>
              </a:rPr>
              <a:t>Randrianarisoa</a:t>
            </a:r>
            <a:endParaRPr lang="en-US" sz="700">
              <a:solidFill>
                <a:schemeClr val="accent6"/>
              </a:solidFill>
            </a:endParaRPr>
          </a:p>
        </p:txBody>
      </p:sp>
      <p:sp>
        <p:nvSpPr>
          <p:cNvPr id="11" name="TextBox 10">
            <a:extLst>
              <a:ext uri="{FF2B5EF4-FFF2-40B4-BE49-F238E27FC236}">
                <a16:creationId xmlns:a16="http://schemas.microsoft.com/office/drawing/2014/main" id="{C1F502FC-CB08-444C-9185-7F83EBCB8E28}"/>
              </a:ext>
            </a:extLst>
          </p:cNvPr>
          <p:cNvSpPr txBox="1"/>
          <p:nvPr/>
        </p:nvSpPr>
        <p:spPr>
          <a:xfrm>
            <a:off x="535509" y="321213"/>
            <a:ext cx="11064036" cy="1323439"/>
          </a:xfrm>
          <a:prstGeom prst="rect">
            <a:avLst/>
          </a:prstGeom>
          <a:solidFill>
            <a:srgbClr val="FFFFFF"/>
          </a:solidFill>
          <a:ln w="25400">
            <a:solidFill>
              <a:srgbClr val="4F81BD"/>
            </a:solidFill>
          </a:ln>
        </p:spPr>
        <p:txBody>
          <a:bodyPr wrap="square" rtlCol="0">
            <a:spAutoFit/>
          </a:bodyPr>
          <a:lstStyle/>
          <a:p>
            <a:r>
              <a:rPr lang="fr-FR" sz="2000" b="1"/>
              <a:t>Résultat 1.2 </a:t>
            </a:r>
            <a:r>
              <a:rPr lang="fr-FR" sz="2000"/>
              <a:t>Développement d'une vision à long terme pour l'engagement de la société civile dans l'adaptation fondée sur les écosystèmes pour le hotspot avec la participation du gouvernement, de la société civile, des donateurs et des acteurs du secteur privé.</a:t>
            </a:r>
          </a:p>
        </p:txBody>
      </p:sp>
      <p:sp>
        <p:nvSpPr>
          <p:cNvPr id="18" name="TextBox 17">
            <a:extLst>
              <a:ext uri="{FF2B5EF4-FFF2-40B4-BE49-F238E27FC236}">
                <a16:creationId xmlns:a16="http://schemas.microsoft.com/office/drawing/2014/main" id="{B1A06A86-A7D0-4D3C-A66D-8B9A3EE0987D}"/>
              </a:ext>
            </a:extLst>
          </p:cNvPr>
          <p:cNvSpPr txBox="1"/>
          <p:nvPr/>
        </p:nvSpPr>
        <p:spPr>
          <a:xfrm>
            <a:off x="525349" y="2017933"/>
            <a:ext cx="11064036" cy="400110"/>
          </a:xfrm>
          <a:prstGeom prst="rect">
            <a:avLst/>
          </a:prstGeom>
          <a:solidFill>
            <a:srgbClr val="FFFFFF"/>
          </a:solidFill>
          <a:ln w="25400">
            <a:solidFill>
              <a:srgbClr val="4F81BD"/>
            </a:solidFill>
          </a:ln>
        </p:spPr>
        <p:txBody>
          <a:bodyPr wrap="square" rtlCol="0">
            <a:spAutoFit/>
          </a:bodyPr>
          <a:lstStyle/>
          <a:p>
            <a:r>
              <a:rPr lang="fr-FR" sz="2000" b="1"/>
              <a:t>Résultat 1.3 </a:t>
            </a:r>
            <a:r>
              <a:rPr lang="fr-FR" sz="2000"/>
              <a:t>Plan de financement élaboré pour le document de vision à long terme.</a:t>
            </a:r>
            <a:endParaRPr lang="en-US" sz="2000"/>
          </a:p>
        </p:txBody>
      </p:sp>
      <p:sp>
        <p:nvSpPr>
          <p:cNvPr id="19" name="TextBox 18">
            <a:extLst>
              <a:ext uri="{FF2B5EF4-FFF2-40B4-BE49-F238E27FC236}">
                <a16:creationId xmlns:a16="http://schemas.microsoft.com/office/drawing/2014/main" id="{7B730D4B-B1B7-4F70-843D-AB7E8F1CABAF}"/>
              </a:ext>
            </a:extLst>
          </p:cNvPr>
          <p:cNvSpPr txBox="1"/>
          <p:nvPr/>
        </p:nvSpPr>
        <p:spPr>
          <a:xfrm>
            <a:off x="525349" y="2769773"/>
            <a:ext cx="11064036" cy="1015663"/>
          </a:xfrm>
          <a:prstGeom prst="rect">
            <a:avLst/>
          </a:prstGeom>
          <a:solidFill>
            <a:srgbClr val="FFFFFF"/>
          </a:solidFill>
          <a:ln w="25400">
            <a:solidFill>
              <a:srgbClr val="4F81BD"/>
            </a:solidFill>
          </a:ln>
        </p:spPr>
        <p:txBody>
          <a:bodyPr wrap="square" rtlCol="0">
            <a:spAutoFit/>
          </a:bodyPr>
          <a:lstStyle/>
          <a:p>
            <a:r>
              <a:rPr lang="fr-FR" sz="2000" b="1"/>
              <a:t>Résultat 1.4 </a:t>
            </a:r>
            <a:r>
              <a:rPr lang="fr-FR" sz="2000"/>
              <a:t>Objectifs de politique sectorielle et/ou de développement fixés pour remédier aux principaux facteurs de perte de services écosystémiques dans le hotspot.</a:t>
            </a:r>
            <a:endParaRPr lang="en-US" sz="2000"/>
          </a:p>
        </p:txBody>
      </p:sp>
      <p:sp>
        <p:nvSpPr>
          <p:cNvPr id="20" name="TextBox 19">
            <a:extLst>
              <a:ext uri="{FF2B5EF4-FFF2-40B4-BE49-F238E27FC236}">
                <a16:creationId xmlns:a16="http://schemas.microsoft.com/office/drawing/2014/main" id="{57D03CF9-0031-4DCD-B08A-05AB757B5C7B}"/>
              </a:ext>
            </a:extLst>
          </p:cNvPr>
          <p:cNvSpPr txBox="1"/>
          <p:nvPr/>
        </p:nvSpPr>
        <p:spPr>
          <a:xfrm>
            <a:off x="535509" y="4141373"/>
            <a:ext cx="11064036" cy="1015663"/>
          </a:xfrm>
          <a:prstGeom prst="rect">
            <a:avLst/>
          </a:prstGeom>
          <a:solidFill>
            <a:srgbClr val="FFFFFF"/>
          </a:solidFill>
          <a:ln w="25400">
            <a:solidFill>
              <a:srgbClr val="4F81BD"/>
            </a:solidFill>
          </a:ln>
        </p:spPr>
        <p:txBody>
          <a:bodyPr wrap="square" rtlCol="0">
            <a:spAutoFit/>
          </a:bodyPr>
          <a:lstStyle/>
          <a:p>
            <a:r>
              <a:rPr lang="fr-FR" sz="2000" b="1"/>
              <a:t>Résultat 1.5 </a:t>
            </a:r>
            <a:r>
              <a:rPr lang="fr-FR" sz="2000"/>
              <a:t>Stratégies d'engagement avec les acteurs du secteur privé pour l'intégration de l’</a:t>
            </a:r>
            <a:r>
              <a:rPr lang="fr-FR" sz="2000" err="1"/>
              <a:t>AfE</a:t>
            </a:r>
            <a:r>
              <a:rPr lang="fr-FR" sz="2000"/>
              <a:t> dans les pratiques commerciales des industries responsables de la perte de services écosystémiques, élaborées pour le hotspot.</a:t>
            </a:r>
            <a:endParaRPr lang="en-US" sz="2000"/>
          </a:p>
        </p:txBody>
      </p:sp>
    </p:spTree>
    <p:extLst>
      <p:ext uri="{BB962C8B-B14F-4D97-AF65-F5344CB8AC3E}">
        <p14:creationId xmlns:p14="http://schemas.microsoft.com/office/powerpoint/2010/main" val="174961018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descr="A person working in a garden&#10;&#10;Description automatically generated with medium confidence">
            <a:extLst>
              <a:ext uri="{FF2B5EF4-FFF2-40B4-BE49-F238E27FC236}">
                <a16:creationId xmlns:a16="http://schemas.microsoft.com/office/drawing/2014/main" id="{2D236D85-7E02-4C9E-8B99-9E9579D11C73}"/>
              </a:ext>
            </a:extLst>
          </p:cNvPr>
          <p:cNvPicPr>
            <a:picLocks noChangeAspect="1"/>
          </p:cNvPicPr>
          <p:nvPr/>
        </p:nvPicPr>
        <p:blipFill rotWithShape="1">
          <a:blip r:embed="rId2">
            <a:extLst>
              <a:ext uri="{28A0092B-C50C-407E-A947-70E740481C1C}">
                <a14:useLocalDpi xmlns:a14="http://schemas.microsoft.com/office/drawing/2010/main" val="0"/>
              </a:ext>
            </a:extLst>
          </a:blip>
          <a:srcRect t="12250" b="3575"/>
          <a:stretch/>
        </p:blipFill>
        <p:spPr>
          <a:xfrm>
            <a:off x="0" y="0"/>
            <a:ext cx="12192000" cy="6841804"/>
          </a:xfrm>
          <a:prstGeom prst="rect">
            <a:avLst/>
          </a:prstGeom>
        </p:spPr>
      </p:pic>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15</a:t>
            </a:fld>
            <a:endParaRPr lang="en-US"/>
          </a:p>
        </p:txBody>
      </p:sp>
      <p:sp>
        <p:nvSpPr>
          <p:cNvPr id="10" name="TextBox 9">
            <a:extLst>
              <a:ext uri="{FF2B5EF4-FFF2-40B4-BE49-F238E27FC236}">
                <a16:creationId xmlns:a16="http://schemas.microsoft.com/office/drawing/2014/main" id="{4CC72966-6C65-461B-8644-9F0B29CF2917}"/>
              </a:ext>
            </a:extLst>
          </p:cNvPr>
          <p:cNvSpPr txBox="1"/>
          <p:nvPr/>
        </p:nvSpPr>
        <p:spPr>
          <a:xfrm>
            <a:off x="817985" y="321212"/>
            <a:ext cx="10459615" cy="707886"/>
          </a:xfrm>
          <a:prstGeom prst="rect">
            <a:avLst/>
          </a:prstGeom>
          <a:solidFill>
            <a:srgbClr val="FFFFFF"/>
          </a:solidFill>
          <a:ln w="25400">
            <a:solidFill>
              <a:srgbClr val="4F81BD"/>
            </a:solidFill>
          </a:ln>
        </p:spPr>
        <p:txBody>
          <a:bodyPr wrap="square" rtlCol="0">
            <a:spAutoFit/>
          </a:bodyPr>
          <a:lstStyle/>
          <a:p>
            <a:r>
              <a:rPr lang="fr-FR" sz="2000" b="1"/>
              <a:t>Résultat 2.1 : </a:t>
            </a:r>
            <a:r>
              <a:rPr lang="fr-FR" sz="2000"/>
              <a:t>Activités </a:t>
            </a:r>
            <a:r>
              <a:rPr lang="fr-FR" sz="2000" err="1"/>
              <a:t>AfE</a:t>
            </a:r>
            <a:r>
              <a:rPr lang="fr-FR" sz="2000"/>
              <a:t> prioritaires des OSC soutenues par des subventions</a:t>
            </a:r>
            <a:endParaRPr lang="en-US" sz="1800" i="0" u="none" strike="noStrike" baseline="0">
              <a:solidFill>
                <a:srgbClr val="000000"/>
              </a:solidFill>
            </a:endParaRPr>
          </a:p>
        </p:txBody>
      </p:sp>
      <p:sp>
        <p:nvSpPr>
          <p:cNvPr id="14" name="Text Placeholder 16">
            <a:extLst>
              <a:ext uri="{FF2B5EF4-FFF2-40B4-BE49-F238E27FC236}">
                <a16:creationId xmlns:a16="http://schemas.microsoft.com/office/drawing/2014/main" id="{9CEB505B-85E4-465A-AD06-694754DBD789}"/>
              </a:ext>
            </a:extLst>
          </p:cNvPr>
          <p:cNvSpPr>
            <a:spLocks noGrp="1"/>
          </p:cNvSpPr>
          <p:nvPr>
            <p:ph type="body" sz="quarter" idx="11" hasCustomPrompt="1"/>
          </p:nvPr>
        </p:nvSpPr>
        <p:spPr>
          <a:xfrm>
            <a:off x="55985" y="6586309"/>
            <a:ext cx="1073150" cy="156210"/>
          </a:xfrm>
        </p:spPr>
        <p:txBody>
          <a:bodyPr/>
          <a:lstStyle>
            <a:lvl1pPr algn="r">
              <a:defRPr sz="700">
                <a:solidFill>
                  <a:srgbClr val="FFFFFF"/>
                </a:solidFill>
              </a:defRPr>
            </a:lvl1pPr>
          </a:lstStyle>
          <a:p>
            <a:r>
              <a:rPr lang="en-US">
                <a:solidFill>
                  <a:schemeClr val="accent6"/>
                </a:solidFill>
              </a:rPr>
              <a:t>© Olivier Langrand</a:t>
            </a:r>
          </a:p>
        </p:txBody>
      </p:sp>
      <p:sp>
        <p:nvSpPr>
          <p:cNvPr id="20" name="Text Placeholder 2">
            <a:extLst>
              <a:ext uri="{FF2B5EF4-FFF2-40B4-BE49-F238E27FC236}">
                <a16:creationId xmlns:a16="http://schemas.microsoft.com/office/drawing/2014/main" id="{BE778093-D501-434B-A259-42813D554431}"/>
              </a:ext>
            </a:extLst>
          </p:cNvPr>
          <p:cNvSpPr txBox="1">
            <a:spLocks/>
          </p:cNvSpPr>
          <p:nvPr/>
        </p:nvSpPr>
        <p:spPr>
          <a:xfrm>
            <a:off x="817985" y="1280159"/>
            <a:ext cx="10459615" cy="5081037"/>
          </a:xfrm>
          <a:prstGeom prst="rect">
            <a:avLst/>
          </a:prstGeom>
          <a:solidFill>
            <a:srgbClr val="FFFFFF">
              <a:alpha val="67000"/>
            </a:srgbClr>
          </a:solidFill>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r>
              <a:rPr lang="fr-FR" b="1"/>
              <a:t>Restaurer les écosystèmes dégradés : </a:t>
            </a:r>
            <a:r>
              <a:rPr lang="fr-FR"/>
              <a:t>forêts des bassins versants, zones humides, mangroves, récifs coralliens et herbiers sous-marins.</a:t>
            </a:r>
          </a:p>
          <a:p>
            <a:pPr>
              <a:spcAft>
                <a:spcPts val="1200"/>
              </a:spcAft>
            </a:pPr>
            <a:r>
              <a:rPr lang="fr-FR" b="1"/>
              <a:t>Renforcer la gestion des écosystèmes intacts : </a:t>
            </a:r>
            <a:r>
              <a:rPr lang="fr-FR"/>
              <a:t>brigades de pompiers communautaires, équipes de conservation communautaires, surveillance collaborative des plans de gestion des zones protégées, zones marines gérées localement, etc.</a:t>
            </a:r>
          </a:p>
          <a:p>
            <a:pPr>
              <a:spcAft>
                <a:spcPts val="1200"/>
              </a:spcAft>
            </a:pPr>
            <a:r>
              <a:rPr lang="fr-FR" b="1"/>
              <a:t>Piloter et étendre les techniques </a:t>
            </a:r>
            <a:r>
              <a:rPr lang="fr-FR" b="1" err="1"/>
              <a:t>AfE</a:t>
            </a:r>
            <a:r>
              <a:rPr lang="fr-FR" b="1"/>
              <a:t> : </a:t>
            </a:r>
            <a:r>
              <a:rPr lang="fr-FR"/>
              <a:t>agroforesterie résistante au climat, régénération assistée des bassins versants dénudés avec des espèces indigènes, restauration des récifs coralliens, etc.</a:t>
            </a:r>
          </a:p>
          <a:p>
            <a:pPr>
              <a:spcAft>
                <a:spcPts val="1200"/>
              </a:spcAft>
            </a:pPr>
            <a:r>
              <a:rPr lang="fr-FR" b="1"/>
              <a:t>Promouvoir les activités de subsistance fondées sur les écosystèmes : </a:t>
            </a:r>
            <a:r>
              <a:rPr lang="fr-FR"/>
              <a:t>pêche durable, tourisme basé sur la nature, récolte de produits naturels, etc.</a:t>
            </a:r>
          </a:p>
          <a:p>
            <a:pPr>
              <a:spcAft>
                <a:spcPts val="1200"/>
              </a:spcAft>
            </a:pPr>
            <a:r>
              <a:rPr lang="fr-FR" b="1"/>
              <a:t>Leadership local et renforcement des capacités : </a:t>
            </a:r>
            <a:r>
              <a:rPr lang="fr-FR"/>
              <a:t>par le biais d'une équipe de mise en œuvre régionale.</a:t>
            </a:r>
            <a:endParaRPr lang="en-US"/>
          </a:p>
        </p:txBody>
      </p:sp>
    </p:spTree>
    <p:extLst>
      <p:ext uri="{BB962C8B-B14F-4D97-AF65-F5344CB8AC3E}">
        <p14:creationId xmlns:p14="http://schemas.microsoft.com/office/powerpoint/2010/main" val="360508781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201A0C6-3FDD-4912-9E7A-F9523DC47CF8}"/>
              </a:ext>
            </a:extLst>
          </p:cNvPr>
          <p:cNvPicPr>
            <a:picLocks noChangeAspect="1"/>
          </p:cNvPicPr>
          <p:nvPr/>
        </p:nvPicPr>
        <p:blipFill rotWithShape="1">
          <a:blip r:embed="rId2">
            <a:extLst>
              <a:ext uri="{28A0092B-C50C-407E-A947-70E740481C1C}">
                <a14:useLocalDpi xmlns:a14="http://schemas.microsoft.com/office/drawing/2010/main" val="0"/>
              </a:ext>
            </a:extLst>
          </a:blip>
          <a:srcRect t="25873" b="-67"/>
          <a:stretch/>
        </p:blipFill>
        <p:spPr>
          <a:xfrm>
            <a:off x="0" y="0"/>
            <a:ext cx="12192000" cy="6857999"/>
          </a:xfrm>
          <a:prstGeom prst="rect">
            <a:avLst/>
          </a:prstGeom>
        </p:spPr>
      </p:pic>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16</a:t>
            </a:fld>
            <a:endParaRPr lang="en-US"/>
          </a:p>
        </p:txBody>
      </p:sp>
      <p:sp>
        <p:nvSpPr>
          <p:cNvPr id="10" name="TextBox 9">
            <a:extLst>
              <a:ext uri="{FF2B5EF4-FFF2-40B4-BE49-F238E27FC236}">
                <a16:creationId xmlns:a16="http://schemas.microsoft.com/office/drawing/2014/main" id="{4CC72966-6C65-461B-8644-9F0B29CF2917}"/>
              </a:ext>
            </a:extLst>
          </p:cNvPr>
          <p:cNvSpPr txBox="1"/>
          <p:nvPr/>
        </p:nvSpPr>
        <p:spPr>
          <a:xfrm>
            <a:off x="817984" y="328434"/>
            <a:ext cx="6253375" cy="1015663"/>
          </a:xfrm>
          <a:prstGeom prst="rect">
            <a:avLst/>
          </a:prstGeom>
          <a:solidFill>
            <a:srgbClr val="FFFFFF"/>
          </a:solidFill>
          <a:ln w="25400">
            <a:solidFill>
              <a:srgbClr val="4F81BD"/>
            </a:solidFill>
          </a:ln>
        </p:spPr>
        <p:txBody>
          <a:bodyPr wrap="square" lIns="91440" tIns="45720" rIns="91440" bIns="45720" rtlCol="0" anchor="t">
            <a:spAutoFit/>
          </a:bodyPr>
          <a:lstStyle/>
          <a:p>
            <a:r>
              <a:rPr lang="fr-FR" sz="2000" b="1"/>
              <a:t>Résultat 2.2 : </a:t>
            </a:r>
            <a:r>
              <a:rPr lang="fr-FR" sz="2000"/>
              <a:t>Impacts de l'action </a:t>
            </a:r>
            <a:r>
              <a:rPr lang="fr-FR" sz="2000" err="1"/>
              <a:t>AfE</a:t>
            </a:r>
            <a:r>
              <a:rPr lang="fr-FR" sz="2000"/>
              <a:t> mesurés grâce à une approche scientifique de pointe</a:t>
            </a:r>
            <a:endParaRPr lang="en-US" sz="1800" i="0" u="none" strike="noStrike" baseline="0">
              <a:solidFill>
                <a:srgbClr val="000000"/>
              </a:solidFill>
            </a:endParaRPr>
          </a:p>
        </p:txBody>
      </p:sp>
      <p:sp>
        <p:nvSpPr>
          <p:cNvPr id="14" name="Text Placeholder 16">
            <a:extLst>
              <a:ext uri="{FF2B5EF4-FFF2-40B4-BE49-F238E27FC236}">
                <a16:creationId xmlns:a16="http://schemas.microsoft.com/office/drawing/2014/main" id="{9CEB505B-85E4-465A-AD06-694754DBD789}"/>
              </a:ext>
            </a:extLst>
          </p:cNvPr>
          <p:cNvSpPr>
            <a:spLocks noGrp="1"/>
          </p:cNvSpPr>
          <p:nvPr>
            <p:ph type="body" sz="quarter" idx="11" hasCustomPrompt="1"/>
          </p:nvPr>
        </p:nvSpPr>
        <p:spPr>
          <a:xfrm>
            <a:off x="35664" y="6587587"/>
            <a:ext cx="3093615" cy="205732"/>
          </a:xfrm>
        </p:spPr>
        <p:txBody>
          <a:bodyPr/>
          <a:lstStyle>
            <a:lvl1pPr algn="r">
              <a:defRPr sz="700">
                <a:solidFill>
                  <a:srgbClr val="FFFFFF"/>
                </a:solidFill>
              </a:defRPr>
            </a:lvl1pPr>
          </a:lstStyle>
          <a:p>
            <a:r>
              <a:rPr lang="en-US">
                <a:solidFill>
                  <a:schemeClr val="accent6"/>
                </a:solidFill>
              </a:rPr>
              <a:t>© Conservation International/photo by </a:t>
            </a:r>
            <a:r>
              <a:rPr lang="en-US" err="1">
                <a:solidFill>
                  <a:schemeClr val="accent6"/>
                </a:solidFill>
              </a:rPr>
              <a:t>Andoniaina</a:t>
            </a:r>
            <a:r>
              <a:rPr lang="en-US">
                <a:solidFill>
                  <a:schemeClr val="accent6"/>
                </a:solidFill>
              </a:rPr>
              <a:t> </a:t>
            </a:r>
            <a:r>
              <a:rPr lang="en-US" err="1">
                <a:solidFill>
                  <a:schemeClr val="accent6"/>
                </a:solidFill>
              </a:rPr>
              <a:t>Rambeloson</a:t>
            </a:r>
            <a:endParaRPr lang="en-US">
              <a:solidFill>
                <a:schemeClr val="accent6"/>
              </a:solidFill>
            </a:endParaRPr>
          </a:p>
        </p:txBody>
      </p:sp>
      <p:sp>
        <p:nvSpPr>
          <p:cNvPr id="15" name="Text Placeholder 2">
            <a:extLst>
              <a:ext uri="{FF2B5EF4-FFF2-40B4-BE49-F238E27FC236}">
                <a16:creationId xmlns:a16="http://schemas.microsoft.com/office/drawing/2014/main" id="{35153C97-D75E-4598-9E44-4C9A32F8FFD6}"/>
              </a:ext>
            </a:extLst>
          </p:cNvPr>
          <p:cNvSpPr txBox="1">
            <a:spLocks/>
          </p:cNvSpPr>
          <p:nvPr/>
        </p:nvSpPr>
        <p:spPr>
          <a:xfrm>
            <a:off x="817985" y="1371600"/>
            <a:ext cx="6253375" cy="4084320"/>
          </a:xfrm>
          <a:prstGeom prst="rect">
            <a:avLst/>
          </a:prstGeom>
          <a:solidFill>
            <a:srgbClr val="FFFFFF">
              <a:alpha val="67000"/>
            </a:srgbClr>
          </a:solidFill>
        </p:spPr>
        <p:txBody>
          <a:bodyPr lIns="91440" tIns="45720" rIns="91440" bIns="45720" anchor="t"/>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r>
              <a:rPr lang="fr-FR"/>
              <a:t>Appuyer les activités de recherche appliquée qui </a:t>
            </a:r>
            <a:r>
              <a:rPr lang="en-US"/>
              <a:t>:</a:t>
            </a:r>
          </a:p>
          <a:p>
            <a:pPr marL="342900" indent="-342900">
              <a:spcAft>
                <a:spcPts val="1200"/>
              </a:spcAft>
              <a:buFont typeface="Arial" panose="020B0604020202020204" pitchFamily="34" charset="0"/>
              <a:buChar char="•"/>
            </a:pPr>
            <a:r>
              <a:rPr lang="fr-FR"/>
              <a:t>améliorent la compréhension du rôle d'écosystèmes spécifiques et testent l'efficacité de techniques </a:t>
            </a:r>
            <a:r>
              <a:rPr lang="fr-FR" err="1"/>
              <a:t>AfE</a:t>
            </a:r>
            <a:r>
              <a:rPr lang="fr-FR"/>
              <a:t> prometteuses</a:t>
            </a:r>
            <a:endParaRPr lang="en-US"/>
          </a:p>
          <a:p>
            <a:pPr marL="342900" indent="-342900">
              <a:spcAft>
                <a:spcPts val="1200"/>
              </a:spcAft>
              <a:buFont typeface="Arial" panose="020B0604020202020204" pitchFamily="34" charset="0"/>
              <a:buChar char="•"/>
            </a:pPr>
            <a:r>
              <a:rPr lang="fr-FR"/>
              <a:t>permettent de mesurer et de vérifier l'impact du portefeuille de subventions sur les services écosystémiques</a:t>
            </a:r>
            <a:endParaRPr lang="en-US"/>
          </a:p>
          <a:p>
            <a:pPr>
              <a:spcAft>
                <a:spcPts val="1200"/>
              </a:spcAft>
            </a:pPr>
            <a:r>
              <a:rPr lang="fr-FR"/>
              <a:t>Ces activités seront menées par des organisations partenaires engagées au travers d’appels à propositions</a:t>
            </a:r>
            <a:endParaRPr lang="en-US"/>
          </a:p>
        </p:txBody>
      </p:sp>
    </p:spTree>
    <p:extLst>
      <p:ext uri="{BB962C8B-B14F-4D97-AF65-F5344CB8AC3E}">
        <p14:creationId xmlns:p14="http://schemas.microsoft.com/office/powerpoint/2010/main" val="2474320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201A0C6-3FDD-4912-9E7A-F9523DC47CF8}"/>
              </a:ext>
            </a:extLst>
          </p:cNvPr>
          <p:cNvPicPr>
            <a:picLocks noChangeAspect="1"/>
          </p:cNvPicPr>
          <p:nvPr/>
        </p:nvPicPr>
        <p:blipFill rotWithShape="1">
          <a:blip r:embed="rId2">
            <a:extLst>
              <a:ext uri="{28A0092B-C50C-407E-A947-70E740481C1C}">
                <a14:useLocalDpi xmlns:a14="http://schemas.microsoft.com/office/drawing/2010/main" val="0"/>
              </a:ext>
            </a:extLst>
          </a:blip>
          <a:srcRect t="12500" b="12500"/>
          <a:stretch/>
        </p:blipFill>
        <p:spPr>
          <a:xfrm>
            <a:off x="0" y="0"/>
            <a:ext cx="12192000" cy="6857999"/>
          </a:xfrm>
          <a:prstGeom prst="rect">
            <a:avLst/>
          </a:prstGeom>
        </p:spPr>
      </p:pic>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17</a:t>
            </a:fld>
            <a:endParaRPr lang="en-US"/>
          </a:p>
        </p:txBody>
      </p:sp>
      <p:sp>
        <p:nvSpPr>
          <p:cNvPr id="10" name="TextBox 9">
            <a:extLst>
              <a:ext uri="{FF2B5EF4-FFF2-40B4-BE49-F238E27FC236}">
                <a16:creationId xmlns:a16="http://schemas.microsoft.com/office/drawing/2014/main" id="{4CC72966-6C65-461B-8644-9F0B29CF2917}"/>
              </a:ext>
            </a:extLst>
          </p:cNvPr>
          <p:cNvSpPr txBox="1"/>
          <p:nvPr/>
        </p:nvSpPr>
        <p:spPr>
          <a:xfrm>
            <a:off x="817985" y="321212"/>
            <a:ext cx="10469775" cy="1015663"/>
          </a:xfrm>
          <a:prstGeom prst="rect">
            <a:avLst/>
          </a:prstGeom>
          <a:solidFill>
            <a:srgbClr val="FFFFFF"/>
          </a:solidFill>
          <a:ln w="25400">
            <a:solidFill>
              <a:srgbClr val="4F81BD"/>
            </a:solidFill>
          </a:ln>
        </p:spPr>
        <p:txBody>
          <a:bodyPr wrap="square" rtlCol="0">
            <a:spAutoFit/>
          </a:bodyPr>
          <a:lstStyle/>
          <a:p>
            <a:r>
              <a:rPr lang="fr-FR" sz="2000" b="1"/>
              <a:t>Résultat 3.1 : </a:t>
            </a:r>
            <a:r>
              <a:rPr lang="fr-FR" sz="2000"/>
              <a:t>Les modèles, les outils et les meilleures pratiques élaborés dans le cadre du programme sont facilement accessibles et informent les autres acteurs qui élaborent et mettent en œuvre des actions </a:t>
            </a:r>
            <a:r>
              <a:rPr lang="fr-FR" sz="2000" err="1"/>
              <a:t>AfE</a:t>
            </a:r>
            <a:r>
              <a:rPr lang="fr-FR" sz="2000"/>
              <a:t> à l'échelle mondiale.</a:t>
            </a:r>
            <a:endParaRPr lang="en-US" sz="1800" i="0" u="none" strike="noStrike" baseline="0">
              <a:solidFill>
                <a:srgbClr val="000000"/>
              </a:solidFill>
            </a:endParaRPr>
          </a:p>
        </p:txBody>
      </p:sp>
      <p:sp>
        <p:nvSpPr>
          <p:cNvPr id="14" name="Text Placeholder 16">
            <a:extLst>
              <a:ext uri="{FF2B5EF4-FFF2-40B4-BE49-F238E27FC236}">
                <a16:creationId xmlns:a16="http://schemas.microsoft.com/office/drawing/2014/main" id="{9CEB505B-85E4-465A-AD06-694754DBD789}"/>
              </a:ext>
            </a:extLst>
          </p:cNvPr>
          <p:cNvSpPr>
            <a:spLocks noGrp="1"/>
          </p:cNvSpPr>
          <p:nvPr>
            <p:ph type="body" sz="quarter" idx="11" hasCustomPrompt="1"/>
          </p:nvPr>
        </p:nvSpPr>
        <p:spPr>
          <a:xfrm>
            <a:off x="35664" y="6587587"/>
            <a:ext cx="3093615" cy="205732"/>
          </a:xfrm>
        </p:spPr>
        <p:txBody>
          <a:bodyPr/>
          <a:lstStyle>
            <a:lvl1pPr algn="r">
              <a:defRPr sz="700">
                <a:solidFill>
                  <a:srgbClr val="FFFFFF"/>
                </a:solidFill>
              </a:defRPr>
            </a:lvl1pPr>
          </a:lstStyle>
          <a:p>
            <a:pPr algn="l"/>
            <a:r>
              <a:rPr lang="en-US">
                <a:solidFill>
                  <a:schemeClr val="accent6"/>
                </a:solidFill>
              </a:rPr>
              <a:t>© Dahari/Image by </a:t>
            </a:r>
            <a:r>
              <a:rPr lang="en-US" err="1">
                <a:solidFill>
                  <a:schemeClr val="accent6"/>
                </a:solidFill>
              </a:rPr>
              <a:t>Ramoulati</a:t>
            </a:r>
            <a:r>
              <a:rPr lang="en-US">
                <a:solidFill>
                  <a:schemeClr val="accent6"/>
                </a:solidFill>
              </a:rPr>
              <a:t> </a:t>
            </a:r>
            <a:r>
              <a:rPr lang="en-US" err="1">
                <a:solidFill>
                  <a:schemeClr val="accent6"/>
                </a:solidFill>
              </a:rPr>
              <a:t>Benali</a:t>
            </a:r>
            <a:endParaRPr lang="en-US">
              <a:solidFill>
                <a:schemeClr val="accent6"/>
              </a:solidFill>
            </a:endParaRPr>
          </a:p>
        </p:txBody>
      </p:sp>
      <p:sp>
        <p:nvSpPr>
          <p:cNvPr id="15" name="Text Placeholder 2">
            <a:extLst>
              <a:ext uri="{FF2B5EF4-FFF2-40B4-BE49-F238E27FC236}">
                <a16:creationId xmlns:a16="http://schemas.microsoft.com/office/drawing/2014/main" id="{35153C97-D75E-4598-9E44-4C9A32F8FFD6}"/>
              </a:ext>
            </a:extLst>
          </p:cNvPr>
          <p:cNvSpPr txBox="1">
            <a:spLocks/>
          </p:cNvSpPr>
          <p:nvPr/>
        </p:nvSpPr>
        <p:spPr>
          <a:xfrm>
            <a:off x="817985" y="2072640"/>
            <a:ext cx="10469775" cy="2245360"/>
          </a:xfrm>
          <a:prstGeom prst="rect">
            <a:avLst/>
          </a:prstGeom>
          <a:solidFill>
            <a:srgbClr val="FFFFFF">
              <a:alpha val="67000"/>
            </a:srgbClr>
          </a:solidFill>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r>
              <a:rPr lang="fr-FR"/>
              <a:t>Élaborer des supports de données novateurs documentant les modèles, les outils et les meilleures pratiques développés dans le cadre du programme.</a:t>
            </a:r>
          </a:p>
          <a:p>
            <a:pPr>
              <a:spcAft>
                <a:spcPts val="1200"/>
              </a:spcAft>
            </a:pPr>
            <a:r>
              <a:rPr lang="fr-FR"/>
              <a:t>Appuyer la reproduction des projets politiques réussis.</a:t>
            </a:r>
          </a:p>
          <a:p>
            <a:pPr>
              <a:spcAft>
                <a:spcPts val="1200"/>
              </a:spcAft>
            </a:pPr>
            <a:r>
              <a:rPr lang="fr-FR"/>
              <a:t>Appuyer la réplication de l'action </a:t>
            </a:r>
            <a:r>
              <a:rPr lang="fr-FR" err="1"/>
              <a:t>AfE</a:t>
            </a:r>
            <a:r>
              <a:rPr lang="fr-FR"/>
              <a:t> à travers des partenariats innovants entre les OSC et le secteur privé.</a:t>
            </a:r>
            <a:endParaRPr lang="en-US"/>
          </a:p>
        </p:txBody>
      </p:sp>
    </p:spTree>
    <p:extLst>
      <p:ext uri="{BB962C8B-B14F-4D97-AF65-F5344CB8AC3E}">
        <p14:creationId xmlns:p14="http://schemas.microsoft.com/office/powerpoint/2010/main" val="9266701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descr="A picture containing sky, person, outdoor, people&#10;&#10;Description automatically generated">
            <a:extLst>
              <a:ext uri="{FF2B5EF4-FFF2-40B4-BE49-F238E27FC236}">
                <a16:creationId xmlns:a16="http://schemas.microsoft.com/office/drawing/2014/main" id="{5E999097-B135-46B8-AEA0-F0EED8741D9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4610"/>
            <a:ext cx="12216711" cy="8162290"/>
          </a:xfrm>
          <a:prstGeom prst="rect">
            <a:avLst/>
          </a:prstGeom>
        </p:spPr>
      </p:pic>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18</a:t>
            </a:fld>
            <a:endParaRPr lang="en-US"/>
          </a:p>
        </p:txBody>
      </p:sp>
      <p:sp>
        <p:nvSpPr>
          <p:cNvPr id="10" name="TextBox 9">
            <a:extLst>
              <a:ext uri="{FF2B5EF4-FFF2-40B4-BE49-F238E27FC236}">
                <a16:creationId xmlns:a16="http://schemas.microsoft.com/office/drawing/2014/main" id="{4CC72966-6C65-461B-8644-9F0B29CF2917}"/>
              </a:ext>
            </a:extLst>
          </p:cNvPr>
          <p:cNvSpPr txBox="1"/>
          <p:nvPr/>
        </p:nvSpPr>
        <p:spPr>
          <a:xfrm>
            <a:off x="817985" y="321212"/>
            <a:ext cx="10459615" cy="1015663"/>
          </a:xfrm>
          <a:prstGeom prst="rect">
            <a:avLst/>
          </a:prstGeom>
          <a:solidFill>
            <a:srgbClr val="FFFFFF"/>
          </a:solidFill>
          <a:ln w="25400">
            <a:solidFill>
              <a:srgbClr val="4F81BD"/>
            </a:solidFill>
          </a:ln>
        </p:spPr>
        <p:txBody>
          <a:bodyPr wrap="square" lIns="91440" tIns="45720" rIns="91440" bIns="45720" rtlCol="0" anchor="t">
            <a:spAutoFit/>
          </a:bodyPr>
          <a:lstStyle/>
          <a:p>
            <a:r>
              <a:rPr lang="fr-FR" sz="2000" b="1"/>
              <a:t>Résultat 3.2 : </a:t>
            </a:r>
            <a:r>
              <a:rPr lang="fr-FR" sz="2000"/>
              <a:t>Assurer la pérennité financière et institutionnelle des programmes multisectoriels pour l'</a:t>
            </a:r>
            <a:r>
              <a:rPr lang="fr-FR" sz="2000" err="1"/>
              <a:t>AfE</a:t>
            </a:r>
            <a:r>
              <a:rPr lang="fr-FR" sz="2000"/>
              <a:t>, y compris par le biais de partenariats publics et privés renforcés.</a:t>
            </a:r>
            <a:endParaRPr lang="en-US" sz="1800" i="0" u="none" strike="noStrike" baseline="0">
              <a:solidFill>
                <a:srgbClr val="000000"/>
              </a:solidFill>
            </a:endParaRPr>
          </a:p>
        </p:txBody>
      </p:sp>
      <p:sp>
        <p:nvSpPr>
          <p:cNvPr id="14" name="Text Placeholder 16">
            <a:extLst>
              <a:ext uri="{FF2B5EF4-FFF2-40B4-BE49-F238E27FC236}">
                <a16:creationId xmlns:a16="http://schemas.microsoft.com/office/drawing/2014/main" id="{9CEB505B-85E4-465A-AD06-694754DBD789}"/>
              </a:ext>
            </a:extLst>
          </p:cNvPr>
          <p:cNvSpPr>
            <a:spLocks noGrp="1"/>
          </p:cNvSpPr>
          <p:nvPr>
            <p:ph type="body" sz="quarter" idx="11" hasCustomPrompt="1"/>
          </p:nvPr>
        </p:nvSpPr>
        <p:spPr>
          <a:xfrm>
            <a:off x="35664" y="6587587"/>
            <a:ext cx="3093615" cy="205732"/>
          </a:xfrm>
        </p:spPr>
        <p:txBody>
          <a:bodyPr/>
          <a:lstStyle>
            <a:lvl1pPr algn="r">
              <a:defRPr sz="700">
                <a:solidFill>
                  <a:srgbClr val="FFFFFF"/>
                </a:solidFill>
              </a:defRPr>
            </a:lvl1pPr>
          </a:lstStyle>
          <a:p>
            <a:pPr algn="l"/>
            <a:r>
              <a:rPr lang="en-US">
                <a:effectLst/>
              </a:rPr>
              <a:t>© Cristina Mittermeier</a:t>
            </a:r>
            <a:endParaRPr lang="en-US">
              <a:solidFill>
                <a:schemeClr val="accent6"/>
              </a:solidFill>
            </a:endParaRPr>
          </a:p>
        </p:txBody>
      </p:sp>
      <p:sp>
        <p:nvSpPr>
          <p:cNvPr id="15" name="Text Placeholder 2">
            <a:extLst>
              <a:ext uri="{FF2B5EF4-FFF2-40B4-BE49-F238E27FC236}">
                <a16:creationId xmlns:a16="http://schemas.microsoft.com/office/drawing/2014/main" id="{35153C97-D75E-4598-9E44-4C9A32F8FFD6}"/>
              </a:ext>
            </a:extLst>
          </p:cNvPr>
          <p:cNvSpPr txBox="1">
            <a:spLocks/>
          </p:cNvSpPr>
          <p:nvPr/>
        </p:nvSpPr>
        <p:spPr>
          <a:xfrm>
            <a:off x="825552" y="1688352"/>
            <a:ext cx="10459615" cy="3208768"/>
          </a:xfrm>
          <a:prstGeom prst="rect">
            <a:avLst/>
          </a:prstGeom>
          <a:solidFill>
            <a:srgbClr val="FFFFFF">
              <a:alpha val="67000"/>
            </a:srgbClr>
          </a:solidFill>
        </p:spPr>
        <p:txBody>
          <a:bodyPr lIns="91440" tIns="45720" rIns="91440" bIns="45720" anchor="t"/>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r>
              <a:rPr lang="fr-FR"/>
              <a:t>Soutenir la création de structures de mise en œuvre à long terme pour servir de gardien de la vision à long terme du hotspot.</a:t>
            </a:r>
          </a:p>
          <a:p>
            <a:pPr>
              <a:spcAft>
                <a:spcPts val="1200"/>
              </a:spcAft>
            </a:pPr>
            <a:r>
              <a:rPr lang="fr-FR"/>
              <a:t>Renforcer les capacités organisationnelles et techniques des OSC pour l'</a:t>
            </a:r>
            <a:r>
              <a:rPr lang="fr-FR" err="1"/>
              <a:t>AfE</a:t>
            </a:r>
            <a:r>
              <a:rPr lang="fr-FR"/>
              <a:t> dans le hotspot.</a:t>
            </a:r>
          </a:p>
          <a:p>
            <a:pPr>
              <a:spcAft>
                <a:spcPts val="1200"/>
              </a:spcAft>
            </a:pPr>
            <a:r>
              <a:rPr lang="fr-FR"/>
              <a:t>Développer des stratégies de mobilisation des ressources afin de générer des revenus supplémentaires pour les programmes </a:t>
            </a:r>
            <a:r>
              <a:rPr lang="fr-FR" err="1"/>
              <a:t>AfE</a:t>
            </a:r>
            <a:r>
              <a:rPr lang="fr-FR"/>
              <a:t> dans le hotspot.</a:t>
            </a:r>
          </a:p>
          <a:p>
            <a:pPr>
              <a:spcAft>
                <a:spcPts val="1200"/>
              </a:spcAft>
            </a:pPr>
            <a:r>
              <a:rPr lang="fr-FR"/>
              <a:t>Elaborer des modèles innovants pour le financement du secteur privé afin de soutenir les actions </a:t>
            </a:r>
            <a:r>
              <a:rPr lang="fr-FR" err="1"/>
              <a:t>AfE</a:t>
            </a:r>
            <a:r>
              <a:rPr lang="fr-FR"/>
              <a:t> des OSC.</a:t>
            </a:r>
            <a:endParaRPr lang="en-US"/>
          </a:p>
        </p:txBody>
      </p:sp>
    </p:spTree>
    <p:extLst>
      <p:ext uri="{BB962C8B-B14F-4D97-AF65-F5344CB8AC3E}">
        <p14:creationId xmlns:p14="http://schemas.microsoft.com/office/powerpoint/2010/main" val="388729498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icture containing sky, mountain, grass, outdoor&#10;&#10;Description automatically generated">
            <a:extLst>
              <a:ext uri="{FF2B5EF4-FFF2-40B4-BE49-F238E27FC236}">
                <a16:creationId xmlns:a16="http://schemas.microsoft.com/office/drawing/2014/main" id="{46B9C10D-2456-473B-B362-99D35C205110}"/>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12500" b="12500"/>
          <a:stretch>
            <a:fillRect/>
          </a:stretch>
        </p:blipFill>
        <p:spPr/>
      </p:pic>
      <p:sp>
        <p:nvSpPr>
          <p:cNvPr id="77" name="Text Placeholder 2">
            <a:extLst>
              <a:ext uri="{FF2B5EF4-FFF2-40B4-BE49-F238E27FC236}">
                <a16:creationId xmlns:a16="http://schemas.microsoft.com/office/drawing/2014/main" id="{F8F168EC-59C8-431F-B2CE-A2E56EBFEB5C}"/>
              </a:ext>
            </a:extLst>
          </p:cNvPr>
          <p:cNvSpPr txBox="1">
            <a:spLocks/>
          </p:cNvSpPr>
          <p:nvPr/>
        </p:nvSpPr>
        <p:spPr>
          <a:xfrm>
            <a:off x="6837184" y="250182"/>
            <a:ext cx="4155919" cy="678895"/>
          </a:xfrm>
          <a:prstGeom prst="rect">
            <a:avLst/>
          </a:prstGeom>
          <a:solidFill>
            <a:srgbClr val="FFFFFF"/>
          </a:solidFill>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endParaRPr lang="en-US" sz="1800">
              <a:latin typeface="+mj-lt"/>
            </a:endParaRPr>
          </a:p>
        </p:txBody>
      </p:sp>
      <p:sp>
        <p:nvSpPr>
          <p:cNvPr id="62" name="Text Placeholder 2">
            <a:extLst>
              <a:ext uri="{FF2B5EF4-FFF2-40B4-BE49-F238E27FC236}">
                <a16:creationId xmlns:a16="http://schemas.microsoft.com/office/drawing/2014/main" id="{39DE24A6-4FED-4527-8481-80BF419A2B04}"/>
              </a:ext>
            </a:extLst>
          </p:cNvPr>
          <p:cNvSpPr txBox="1">
            <a:spLocks/>
          </p:cNvSpPr>
          <p:nvPr/>
        </p:nvSpPr>
        <p:spPr>
          <a:xfrm>
            <a:off x="1228873" y="916534"/>
            <a:ext cx="9733262" cy="5667146"/>
          </a:xfrm>
          <a:prstGeom prst="rect">
            <a:avLst/>
          </a:prstGeom>
          <a:solidFill>
            <a:srgbClr val="FFFFFF"/>
          </a:solidFill>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endParaRPr lang="en-US" sz="1800">
              <a:latin typeface="+mj-lt"/>
            </a:endParaRPr>
          </a:p>
        </p:txBody>
      </p:sp>
      <p:sp>
        <p:nvSpPr>
          <p:cNvPr id="3" name="Text Placeholder 2">
            <a:extLst>
              <a:ext uri="{FF2B5EF4-FFF2-40B4-BE49-F238E27FC236}">
                <a16:creationId xmlns:a16="http://schemas.microsoft.com/office/drawing/2014/main" id="{8A1A29C3-2CC7-4052-9D47-8590E33C20C5}"/>
              </a:ext>
            </a:extLst>
          </p:cNvPr>
          <p:cNvSpPr>
            <a:spLocks noGrp="1"/>
          </p:cNvSpPr>
          <p:nvPr>
            <p:ph type="body" sz="quarter" idx="11"/>
          </p:nvPr>
        </p:nvSpPr>
        <p:spPr>
          <a:xfrm>
            <a:off x="64134" y="6583680"/>
            <a:ext cx="1602105" cy="166683"/>
          </a:xfrm>
        </p:spPr>
        <p:txBody>
          <a:bodyPr/>
          <a:lstStyle/>
          <a:p>
            <a:r>
              <a:rPr lang="en-US">
                <a:latin typeface="+mj-lt"/>
              </a:rPr>
              <a:t>© Olivier Langrand</a:t>
            </a:r>
          </a:p>
        </p:txBody>
      </p:sp>
      <p:sp>
        <p:nvSpPr>
          <p:cNvPr id="4" name="Footer Placeholder 3">
            <a:extLst>
              <a:ext uri="{FF2B5EF4-FFF2-40B4-BE49-F238E27FC236}">
                <a16:creationId xmlns:a16="http://schemas.microsoft.com/office/drawing/2014/main" id="{7C76F3D8-65A2-49C6-9342-3E646ED9C221}"/>
              </a:ext>
            </a:extLst>
          </p:cNvPr>
          <p:cNvSpPr>
            <a:spLocks noGrp="1"/>
          </p:cNvSpPr>
          <p:nvPr>
            <p:ph type="ftr" sz="quarter" idx="12"/>
          </p:nvPr>
        </p:nvSpPr>
        <p:spPr/>
        <p:txBody>
          <a:bodyPr/>
          <a:lstStyle/>
          <a:p>
            <a:r>
              <a:rPr lang="en-US">
                <a:latin typeface="+mj-lt"/>
              </a:rPr>
              <a:t>CRITICAL ECOSYSTEM PARTNERSHIP FUND</a:t>
            </a:r>
            <a:endParaRPr lang="en-US" spc="100">
              <a:latin typeface="+mj-lt"/>
            </a:endParaRPr>
          </a:p>
        </p:txBody>
      </p:sp>
      <p:sp>
        <p:nvSpPr>
          <p:cNvPr id="5" name="Slide Number Placeholder 4">
            <a:extLst>
              <a:ext uri="{FF2B5EF4-FFF2-40B4-BE49-F238E27FC236}">
                <a16:creationId xmlns:a16="http://schemas.microsoft.com/office/drawing/2014/main" id="{20CEC120-177D-40BE-95F1-99C095A8FB75}"/>
              </a:ext>
            </a:extLst>
          </p:cNvPr>
          <p:cNvSpPr>
            <a:spLocks noGrp="1"/>
          </p:cNvSpPr>
          <p:nvPr>
            <p:ph type="sldNum" sz="quarter" idx="13"/>
          </p:nvPr>
        </p:nvSpPr>
        <p:spPr/>
        <p:txBody>
          <a:bodyPr/>
          <a:lstStyle/>
          <a:p>
            <a:pPr algn="ctr"/>
            <a:fld id="{0428C76D-79D1-48DC-B931-F7FE12C18392}" type="slidenum">
              <a:rPr lang="en-US" smtClean="0">
                <a:latin typeface="+mj-lt"/>
              </a:rPr>
              <a:pPr algn="ctr"/>
              <a:t>19</a:t>
            </a:fld>
            <a:endParaRPr lang="en-US">
              <a:latin typeface="+mj-lt"/>
            </a:endParaRPr>
          </a:p>
        </p:txBody>
      </p:sp>
      <p:sp>
        <p:nvSpPr>
          <p:cNvPr id="8" name="TextBox 7">
            <a:extLst>
              <a:ext uri="{FF2B5EF4-FFF2-40B4-BE49-F238E27FC236}">
                <a16:creationId xmlns:a16="http://schemas.microsoft.com/office/drawing/2014/main" id="{71D68A91-C6C9-4B54-A86B-75ED809EAD57}"/>
              </a:ext>
            </a:extLst>
          </p:cNvPr>
          <p:cNvSpPr txBox="1"/>
          <p:nvPr/>
        </p:nvSpPr>
        <p:spPr>
          <a:xfrm>
            <a:off x="1258155" y="323363"/>
            <a:ext cx="5249753" cy="369332"/>
          </a:xfrm>
          <a:prstGeom prst="rect">
            <a:avLst/>
          </a:prstGeom>
          <a:solidFill>
            <a:srgbClr val="FFFFFF"/>
          </a:solidFill>
          <a:ln w="25400">
            <a:solidFill>
              <a:srgbClr val="4F81BD"/>
            </a:solidFill>
          </a:ln>
        </p:spPr>
        <p:txBody>
          <a:bodyPr wrap="square" rtlCol="0">
            <a:spAutoFit/>
          </a:bodyPr>
          <a:lstStyle/>
          <a:p>
            <a:r>
              <a:rPr lang="fr-FR" b="1">
                <a:latin typeface="+mj-lt"/>
              </a:rPr>
              <a:t>Modalités de mise en œuvre du projet</a:t>
            </a:r>
            <a:endParaRPr lang="en-US" b="1">
              <a:latin typeface="+mj-lt"/>
            </a:endParaRPr>
          </a:p>
        </p:txBody>
      </p:sp>
      <p:sp>
        <p:nvSpPr>
          <p:cNvPr id="11" name="Title 1">
            <a:extLst>
              <a:ext uri="{FF2B5EF4-FFF2-40B4-BE49-F238E27FC236}">
                <a16:creationId xmlns:a16="http://schemas.microsoft.com/office/drawing/2014/main" id="{7840E332-3BA0-408D-A622-E1A169D8C309}"/>
              </a:ext>
            </a:extLst>
          </p:cNvPr>
          <p:cNvSpPr txBox="1">
            <a:spLocks/>
          </p:cNvSpPr>
          <p:nvPr/>
        </p:nvSpPr>
        <p:spPr>
          <a:xfrm>
            <a:off x="3610835" y="1386105"/>
            <a:ext cx="2484669" cy="696335"/>
          </a:xfrm>
          <a:prstGeom prst="rect">
            <a:avLst/>
          </a:prstGeom>
          <a:ln w="25400">
            <a:solidFill>
              <a:schemeClr val="tx1"/>
            </a:solid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1800" b="1"/>
              <a:t>Conseil des </a:t>
            </a:r>
            <a:r>
              <a:rPr lang="en-GB" sz="1800" b="1" err="1"/>
              <a:t>bailleurs</a:t>
            </a:r>
            <a:endParaRPr lang="en-GB" sz="1800" b="1"/>
          </a:p>
          <a:p>
            <a:r>
              <a:rPr lang="en-GB" sz="1400"/>
              <a:t>AFD CI UE FEM </a:t>
            </a:r>
            <a:r>
              <a:rPr lang="en-GB" sz="1400" err="1"/>
              <a:t>GdJ</a:t>
            </a:r>
            <a:r>
              <a:rPr lang="en-GB" sz="1400"/>
              <a:t> BM</a:t>
            </a:r>
          </a:p>
        </p:txBody>
      </p:sp>
      <p:sp>
        <p:nvSpPr>
          <p:cNvPr id="12" name="Title 1">
            <a:extLst>
              <a:ext uri="{FF2B5EF4-FFF2-40B4-BE49-F238E27FC236}">
                <a16:creationId xmlns:a16="http://schemas.microsoft.com/office/drawing/2014/main" id="{EE3B7C6B-6EB6-4D76-9ACF-A0989C3D1594}"/>
              </a:ext>
            </a:extLst>
          </p:cNvPr>
          <p:cNvSpPr txBox="1">
            <a:spLocks/>
          </p:cNvSpPr>
          <p:nvPr/>
        </p:nvSpPr>
        <p:spPr>
          <a:xfrm>
            <a:off x="3610836" y="2831968"/>
            <a:ext cx="5148572" cy="723544"/>
          </a:xfrm>
          <a:prstGeom prst="rect">
            <a:avLst/>
          </a:prstGeom>
          <a:ln w="25400">
            <a:solidFill>
              <a:schemeClr val="tx1"/>
            </a:solidFill>
          </a:ln>
        </p:spPr>
        <p:txBody>
          <a:bodyPr vert="horz" lIns="91440" tIns="45720" rIns="91440" bIns="45720" rtlCol="0" anchor="ctr">
            <a:normAutofit fontScale="97500"/>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1800" b="1" err="1"/>
              <a:t>Secrétariat</a:t>
            </a:r>
            <a:r>
              <a:rPr lang="en-GB" sz="1800" b="1"/>
              <a:t> du CEPF</a:t>
            </a:r>
          </a:p>
          <a:p>
            <a:r>
              <a:rPr lang="en-GB" sz="1400"/>
              <a:t>(à Conservation International)</a:t>
            </a:r>
          </a:p>
        </p:txBody>
      </p:sp>
      <p:sp>
        <p:nvSpPr>
          <p:cNvPr id="13" name="Title 1">
            <a:extLst>
              <a:ext uri="{FF2B5EF4-FFF2-40B4-BE49-F238E27FC236}">
                <a16:creationId xmlns:a16="http://schemas.microsoft.com/office/drawing/2014/main" id="{630799B0-73D1-48DB-83BF-87BC92006782}"/>
              </a:ext>
            </a:extLst>
          </p:cNvPr>
          <p:cNvSpPr txBox="1">
            <a:spLocks/>
          </p:cNvSpPr>
          <p:nvPr/>
        </p:nvSpPr>
        <p:spPr>
          <a:xfrm>
            <a:off x="5323541" y="4260526"/>
            <a:ext cx="3435868" cy="607505"/>
          </a:xfrm>
          <a:prstGeom prst="rect">
            <a:avLst/>
          </a:prstGeom>
          <a:ln w="25400">
            <a:solidFill>
              <a:schemeClr val="tx1"/>
            </a:solid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1800" b="1"/>
              <a:t>Equipe </a:t>
            </a:r>
            <a:r>
              <a:rPr lang="en-GB" sz="1800" b="1" err="1"/>
              <a:t>régionale</a:t>
            </a:r>
            <a:r>
              <a:rPr lang="en-GB" sz="1800" b="1"/>
              <a:t> de mise </a:t>
            </a:r>
            <a:r>
              <a:rPr lang="en-GB" sz="1800" b="1" err="1"/>
              <a:t>en</a:t>
            </a:r>
            <a:r>
              <a:rPr lang="en-GB" sz="1800" b="1"/>
              <a:t> oeuvre (RIT)</a:t>
            </a:r>
            <a:endParaRPr lang="en-GB" sz="1800"/>
          </a:p>
        </p:txBody>
      </p:sp>
      <p:sp>
        <p:nvSpPr>
          <p:cNvPr id="14" name="Title 1">
            <a:extLst>
              <a:ext uri="{FF2B5EF4-FFF2-40B4-BE49-F238E27FC236}">
                <a16:creationId xmlns:a16="http://schemas.microsoft.com/office/drawing/2014/main" id="{589B2217-EB3E-40B0-85AF-59187128E8FE}"/>
              </a:ext>
            </a:extLst>
          </p:cNvPr>
          <p:cNvSpPr txBox="1">
            <a:spLocks/>
          </p:cNvSpPr>
          <p:nvPr/>
        </p:nvSpPr>
        <p:spPr>
          <a:xfrm>
            <a:off x="3610835" y="5589240"/>
            <a:ext cx="5342899" cy="945397"/>
          </a:xfrm>
          <a:prstGeom prst="rect">
            <a:avLst/>
          </a:prstGeom>
          <a:ln w="25400">
            <a:solidFill>
              <a:schemeClr val="tx1"/>
            </a:solid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1800" b="1"/>
              <a:t>Organisations de la </a:t>
            </a:r>
            <a:r>
              <a:rPr lang="en-GB" sz="1800" b="1" err="1"/>
              <a:t>société</a:t>
            </a:r>
            <a:r>
              <a:rPr lang="en-GB" sz="1800" b="1"/>
              <a:t> civile</a:t>
            </a:r>
          </a:p>
          <a:p>
            <a:pPr algn="l"/>
            <a:r>
              <a:rPr lang="en-GB" sz="1400"/>
              <a:t> ONG          </a:t>
            </a:r>
            <a:r>
              <a:rPr lang="en-GB" sz="1400" err="1"/>
              <a:t>ONG</a:t>
            </a:r>
            <a:r>
              <a:rPr lang="en-GB" sz="1400"/>
              <a:t>            Institutions      Organisations</a:t>
            </a:r>
          </a:p>
          <a:p>
            <a:pPr algn="l"/>
            <a:r>
              <a:rPr lang="en-GB" sz="1400"/>
              <a:t>locales  </a:t>
            </a:r>
            <a:r>
              <a:rPr lang="en-GB" sz="1400" err="1"/>
              <a:t>internationales</a:t>
            </a:r>
            <a:r>
              <a:rPr lang="en-GB" sz="1400"/>
              <a:t>  </a:t>
            </a:r>
            <a:r>
              <a:rPr lang="en-GB" sz="1400" err="1"/>
              <a:t>académiques</a:t>
            </a:r>
            <a:r>
              <a:rPr lang="en-GB" sz="1400"/>
              <a:t>   </a:t>
            </a:r>
            <a:r>
              <a:rPr lang="en-GB" sz="1400" err="1"/>
              <a:t>communautaires</a:t>
            </a:r>
            <a:r>
              <a:rPr lang="en-GB" sz="1400"/>
              <a:t> </a:t>
            </a:r>
          </a:p>
        </p:txBody>
      </p:sp>
      <p:sp>
        <p:nvSpPr>
          <p:cNvPr id="15" name="Title 1">
            <a:extLst>
              <a:ext uri="{FF2B5EF4-FFF2-40B4-BE49-F238E27FC236}">
                <a16:creationId xmlns:a16="http://schemas.microsoft.com/office/drawing/2014/main" id="{20C840BA-E657-443F-8C5E-03ED08DF8C02}"/>
              </a:ext>
            </a:extLst>
          </p:cNvPr>
          <p:cNvSpPr txBox="1">
            <a:spLocks/>
          </p:cNvSpPr>
          <p:nvPr/>
        </p:nvSpPr>
        <p:spPr>
          <a:xfrm>
            <a:off x="9119448" y="5590368"/>
            <a:ext cx="1676974" cy="930206"/>
          </a:xfrm>
          <a:prstGeom prst="rect">
            <a:avLst/>
          </a:prstGeom>
          <a:ln w="25400">
            <a:solidFill>
              <a:schemeClr val="tx1"/>
            </a:solid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1800" b="1" err="1"/>
              <a:t>Partenaires</a:t>
            </a:r>
            <a:r>
              <a:rPr lang="en-GB" sz="1800" b="1"/>
              <a:t> du </a:t>
            </a:r>
            <a:r>
              <a:rPr lang="en-GB" sz="1800" b="1" err="1"/>
              <a:t>secteur</a:t>
            </a:r>
            <a:r>
              <a:rPr lang="en-GB" sz="1800" b="1"/>
              <a:t> publique</a:t>
            </a:r>
            <a:endParaRPr lang="en-GB" sz="1800" b="1">
              <a:ea typeface="Verdana"/>
            </a:endParaRPr>
          </a:p>
        </p:txBody>
      </p:sp>
      <p:cxnSp>
        <p:nvCxnSpPr>
          <p:cNvPr id="16" name="Straight Arrow Connector 15">
            <a:extLst>
              <a:ext uri="{FF2B5EF4-FFF2-40B4-BE49-F238E27FC236}">
                <a16:creationId xmlns:a16="http://schemas.microsoft.com/office/drawing/2014/main" id="{2704F3C9-4B0A-4892-83B2-379FBBA92A46}"/>
              </a:ext>
            </a:extLst>
          </p:cNvPr>
          <p:cNvCxnSpPr/>
          <p:nvPr/>
        </p:nvCxnSpPr>
        <p:spPr>
          <a:xfrm>
            <a:off x="6837184" y="4869160"/>
            <a:ext cx="0" cy="72008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AE1D1A5F-59AA-4712-92A9-EC3F4FB706B4}"/>
              </a:ext>
            </a:extLst>
          </p:cNvPr>
          <p:cNvSpPr txBox="1"/>
          <p:nvPr/>
        </p:nvSpPr>
        <p:spPr>
          <a:xfrm>
            <a:off x="6189112" y="5023336"/>
            <a:ext cx="1638182" cy="523220"/>
          </a:xfrm>
          <a:prstGeom prst="rect">
            <a:avLst/>
          </a:prstGeom>
          <a:solidFill>
            <a:srgbClr val="FFFFFF"/>
          </a:solidFill>
        </p:spPr>
        <p:txBody>
          <a:bodyPr wrap="square" rtlCol="0">
            <a:spAutoFit/>
          </a:bodyPr>
          <a:lstStyle/>
          <a:p>
            <a:r>
              <a:rPr lang="en-GB" sz="1400">
                <a:latin typeface="+mj-lt"/>
              </a:rPr>
              <a:t>Petites Subventions</a:t>
            </a:r>
          </a:p>
        </p:txBody>
      </p:sp>
      <p:cxnSp>
        <p:nvCxnSpPr>
          <p:cNvPr id="18" name="Straight Arrow Connector 17">
            <a:extLst>
              <a:ext uri="{FF2B5EF4-FFF2-40B4-BE49-F238E27FC236}">
                <a16:creationId xmlns:a16="http://schemas.microsoft.com/office/drawing/2014/main" id="{60B0FFF3-F045-4AF6-B152-36FF4E7E97B4}"/>
              </a:ext>
            </a:extLst>
          </p:cNvPr>
          <p:cNvCxnSpPr>
            <a:cxnSpLocks/>
          </p:cNvCxnSpPr>
          <p:nvPr/>
        </p:nvCxnSpPr>
        <p:spPr>
          <a:xfrm>
            <a:off x="4309015" y="3565672"/>
            <a:ext cx="1" cy="202356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E0307051-F02C-4F97-8C58-EC9752C10B12}"/>
              </a:ext>
            </a:extLst>
          </p:cNvPr>
          <p:cNvSpPr txBox="1"/>
          <p:nvPr/>
        </p:nvSpPr>
        <p:spPr>
          <a:xfrm>
            <a:off x="3703752" y="4286880"/>
            <a:ext cx="1284852" cy="523220"/>
          </a:xfrm>
          <a:prstGeom prst="rect">
            <a:avLst/>
          </a:prstGeom>
          <a:solidFill>
            <a:srgbClr val="FFFFFF"/>
          </a:solidFill>
        </p:spPr>
        <p:txBody>
          <a:bodyPr wrap="square" rtlCol="0">
            <a:spAutoFit/>
          </a:bodyPr>
          <a:lstStyle/>
          <a:p>
            <a:r>
              <a:rPr lang="en-GB" sz="1400">
                <a:latin typeface="+mj-lt"/>
              </a:rPr>
              <a:t>Grandes Subventions</a:t>
            </a:r>
          </a:p>
        </p:txBody>
      </p:sp>
      <p:cxnSp>
        <p:nvCxnSpPr>
          <p:cNvPr id="20" name="Straight Arrow Connector 19">
            <a:extLst>
              <a:ext uri="{FF2B5EF4-FFF2-40B4-BE49-F238E27FC236}">
                <a16:creationId xmlns:a16="http://schemas.microsoft.com/office/drawing/2014/main" id="{703AF79F-218D-4EBC-9CE2-7F022BEC1AB7}"/>
              </a:ext>
            </a:extLst>
          </p:cNvPr>
          <p:cNvCxnSpPr>
            <a:cxnSpLocks/>
          </p:cNvCxnSpPr>
          <p:nvPr/>
        </p:nvCxnSpPr>
        <p:spPr>
          <a:xfrm>
            <a:off x="6806704" y="3565672"/>
            <a:ext cx="0" cy="72120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Title 1">
            <a:extLst>
              <a:ext uri="{FF2B5EF4-FFF2-40B4-BE49-F238E27FC236}">
                <a16:creationId xmlns:a16="http://schemas.microsoft.com/office/drawing/2014/main" id="{2032E9DA-C97B-4B3E-B1BF-68B6E2218DE5}"/>
              </a:ext>
            </a:extLst>
          </p:cNvPr>
          <p:cNvSpPr txBox="1">
            <a:spLocks/>
          </p:cNvSpPr>
          <p:nvPr/>
        </p:nvSpPr>
        <p:spPr>
          <a:xfrm>
            <a:off x="6507908" y="1380876"/>
            <a:ext cx="2251499" cy="688669"/>
          </a:xfrm>
          <a:prstGeom prst="rect">
            <a:avLst/>
          </a:prstGeom>
          <a:ln w="25400">
            <a:solidFill>
              <a:schemeClr val="tx1"/>
            </a:solid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nSpc>
                <a:spcPct val="80000"/>
              </a:lnSpc>
            </a:pPr>
            <a:r>
              <a:rPr lang="en-US" sz="1800" b="1"/>
              <a:t>AFD</a:t>
            </a:r>
          </a:p>
          <a:p>
            <a:pPr>
              <a:lnSpc>
                <a:spcPct val="80000"/>
              </a:lnSpc>
            </a:pPr>
            <a:r>
              <a:rPr lang="fr-FR" sz="1400"/>
              <a:t>Entité accréditée par le FVC</a:t>
            </a:r>
            <a:endParaRPr lang="en-GB" sz="1400"/>
          </a:p>
        </p:txBody>
      </p:sp>
      <p:cxnSp>
        <p:nvCxnSpPr>
          <p:cNvPr id="23" name="Straight Arrow Connector 22">
            <a:extLst>
              <a:ext uri="{FF2B5EF4-FFF2-40B4-BE49-F238E27FC236}">
                <a16:creationId xmlns:a16="http://schemas.microsoft.com/office/drawing/2014/main" id="{FB619ECC-3430-4732-A6B1-239C84342987}"/>
              </a:ext>
            </a:extLst>
          </p:cNvPr>
          <p:cNvCxnSpPr>
            <a:cxnSpLocks/>
            <a:stCxn id="12" idx="3"/>
          </p:cNvCxnSpPr>
          <p:nvPr/>
        </p:nvCxnSpPr>
        <p:spPr>
          <a:xfrm flipV="1">
            <a:off x="8759408" y="2830840"/>
            <a:ext cx="1126272" cy="362900"/>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E049A412-70F1-46AA-9E7B-73F458F5FD02}"/>
              </a:ext>
            </a:extLst>
          </p:cNvPr>
          <p:cNvCxnSpPr>
            <a:cxnSpLocks/>
          </p:cNvCxnSpPr>
          <p:nvPr/>
        </p:nvCxnSpPr>
        <p:spPr>
          <a:xfrm flipV="1">
            <a:off x="4499604" y="2071400"/>
            <a:ext cx="0" cy="720080"/>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F247DE5B-F54B-4D91-9CF7-E965CF0C87AD}"/>
              </a:ext>
            </a:extLst>
          </p:cNvPr>
          <p:cNvCxnSpPr>
            <a:cxnSpLocks/>
          </p:cNvCxnSpPr>
          <p:nvPr/>
        </p:nvCxnSpPr>
        <p:spPr>
          <a:xfrm>
            <a:off x="5231908" y="2070272"/>
            <a:ext cx="0" cy="76169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90E5373-30E2-4EB8-9827-DA214D56809B}"/>
              </a:ext>
            </a:extLst>
          </p:cNvPr>
          <p:cNvSpPr txBox="1"/>
          <p:nvPr/>
        </p:nvSpPr>
        <p:spPr>
          <a:xfrm>
            <a:off x="4542308" y="2226444"/>
            <a:ext cx="1620180" cy="307777"/>
          </a:xfrm>
          <a:prstGeom prst="rect">
            <a:avLst/>
          </a:prstGeom>
          <a:solidFill>
            <a:srgbClr val="FFFFFF"/>
          </a:solidFill>
        </p:spPr>
        <p:txBody>
          <a:bodyPr wrap="square" rtlCol="0">
            <a:spAutoFit/>
          </a:bodyPr>
          <a:lstStyle/>
          <a:p>
            <a:r>
              <a:rPr lang="en-GB" sz="1400">
                <a:latin typeface="+mj-lt"/>
              </a:rPr>
              <a:t>Fonds </a:t>
            </a:r>
            <a:r>
              <a:rPr lang="en-GB" sz="1400" err="1">
                <a:latin typeface="+mj-lt"/>
              </a:rPr>
              <a:t>globaux</a:t>
            </a:r>
            <a:endParaRPr lang="en-GB" sz="1400">
              <a:latin typeface="+mj-lt"/>
            </a:endParaRPr>
          </a:p>
        </p:txBody>
      </p:sp>
      <p:cxnSp>
        <p:nvCxnSpPr>
          <p:cNvPr id="27" name="Straight Arrow Connector 26">
            <a:extLst>
              <a:ext uri="{FF2B5EF4-FFF2-40B4-BE49-F238E27FC236}">
                <a16:creationId xmlns:a16="http://schemas.microsoft.com/office/drawing/2014/main" id="{08494FAF-F662-4976-88D0-FFEB5586A455}"/>
              </a:ext>
            </a:extLst>
          </p:cNvPr>
          <p:cNvCxnSpPr>
            <a:cxnSpLocks/>
          </p:cNvCxnSpPr>
          <p:nvPr/>
        </p:nvCxnSpPr>
        <p:spPr>
          <a:xfrm flipV="1">
            <a:off x="7608560" y="3565672"/>
            <a:ext cx="0" cy="649200"/>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33858671-7924-46D2-9593-9E76212E8BD5}"/>
              </a:ext>
            </a:extLst>
          </p:cNvPr>
          <p:cNvCxnSpPr>
            <a:cxnSpLocks/>
          </p:cNvCxnSpPr>
          <p:nvPr/>
        </p:nvCxnSpPr>
        <p:spPr>
          <a:xfrm flipV="1">
            <a:off x="4949592" y="3555512"/>
            <a:ext cx="0" cy="2033728"/>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5168361-BAE3-4E1F-9B53-ADF0FD9B1CD3}"/>
              </a:ext>
            </a:extLst>
          </p:cNvPr>
          <p:cNvCxnSpPr/>
          <p:nvPr/>
        </p:nvCxnSpPr>
        <p:spPr>
          <a:xfrm>
            <a:off x="8759408" y="6093296"/>
            <a:ext cx="324037" cy="0"/>
          </a:xfrm>
          <a:prstGeom prst="line">
            <a:avLst/>
          </a:prstGeom>
          <a:ln w="12700" cmpd="sng">
            <a:solidFill>
              <a:schemeClr val="tx1"/>
            </a:solidFill>
            <a:prstDash val="solid"/>
            <a:tailEnd type="arrow"/>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B351D31-C98E-46E1-86A3-5E19A99B86D0}"/>
              </a:ext>
            </a:extLst>
          </p:cNvPr>
          <p:cNvCxnSpPr/>
          <p:nvPr/>
        </p:nvCxnSpPr>
        <p:spPr>
          <a:xfrm flipH="1">
            <a:off x="8759408" y="6021288"/>
            <a:ext cx="324036" cy="0"/>
          </a:xfrm>
          <a:prstGeom prst="line">
            <a:avLst/>
          </a:prstGeom>
          <a:ln w="12700" cmpd="sng">
            <a:solidFill>
              <a:schemeClr val="tx1"/>
            </a:solidFill>
            <a:prstDash val="solid"/>
            <a:tailEnd type="arrow"/>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1EB42FF1-09C6-4ECA-9A9A-75FB3EB46DCD}"/>
              </a:ext>
            </a:extLst>
          </p:cNvPr>
          <p:cNvSpPr txBox="1"/>
          <p:nvPr/>
        </p:nvSpPr>
        <p:spPr>
          <a:xfrm>
            <a:off x="6252735" y="3720976"/>
            <a:ext cx="1318049" cy="523220"/>
          </a:xfrm>
          <a:prstGeom prst="rect">
            <a:avLst/>
          </a:prstGeom>
          <a:solidFill>
            <a:srgbClr val="FFFFFF"/>
          </a:solidFill>
        </p:spPr>
        <p:txBody>
          <a:bodyPr wrap="square" rtlCol="0">
            <a:spAutoFit/>
          </a:bodyPr>
          <a:lstStyle/>
          <a:p>
            <a:r>
              <a:rPr lang="en-GB" sz="1400">
                <a:latin typeface="+mj-lt"/>
              </a:rPr>
              <a:t>Subvention de la RIT</a:t>
            </a:r>
          </a:p>
        </p:txBody>
      </p:sp>
      <p:sp>
        <p:nvSpPr>
          <p:cNvPr id="35" name="Title 1">
            <a:extLst>
              <a:ext uri="{FF2B5EF4-FFF2-40B4-BE49-F238E27FC236}">
                <a16:creationId xmlns:a16="http://schemas.microsoft.com/office/drawing/2014/main" id="{608540DF-CDE1-491F-9EEB-F88BD89B9C2D}"/>
              </a:ext>
            </a:extLst>
          </p:cNvPr>
          <p:cNvSpPr txBox="1">
            <a:spLocks/>
          </p:cNvSpPr>
          <p:nvPr/>
        </p:nvSpPr>
        <p:spPr>
          <a:xfrm>
            <a:off x="7512097" y="385517"/>
            <a:ext cx="1247310" cy="688211"/>
          </a:xfrm>
          <a:prstGeom prst="rect">
            <a:avLst/>
          </a:prstGeom>
          <a:ln w="25400">
            <a:solidFill>
              <a:schemeClr val="tx1"/>
            </a:solid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nSpc>
                <a:spcPct val="80000"/>
              </a:lnSpc>
            </a:pPr>
            <a:r>
              <a:rPr lang="en-GB" sz="1800" b="1"/>
              <a:t>FVC</a:t>
            </a:r>
          </a:p>
        </p:txBody>
      </p:sp>
      <p:sp>
        <p:nvSpPr>
          <p:cNvPr id="36" name="Title 1">
            <a:extLst>
              <a:ext uri="{FF2B5EF4-FFF2-40B4-BE49-F238E27FC236}">
                <a16:creationId xmlns:a16="http://schemas.microsoft.com/office/drawing/2014/main" id="{4A14E803-8133-47AF-83C9-3F3BD0C39A9F}"/>
              </a:ext>
            </a:extLst>
          </p:cNvPr>
          <p:cNvSpPr txBox="1">
            <a:spLocks/>
          </p:cNvSpPr>
          <p:nvPr/>
        </p:nvSpPr>
        <p:spPr>
          <a:xfrm>
            <a:off x="9119447" y="2055144"/>
            <a:ext cx="1430187" cy="761696"/>
          </a:xfrm>
          <a:prstGeom prst="rect">
            <a:avLst/>
          </a:prstGeom>
          <a:ln w="25400">
            <a:solidFill>
              <a:schemeClr val="tx1"/>
            </a:solid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1800" b="1"/>
              <a:t>ANDs</a:t>
            </a:r>
          </a:p>
          <a:p>
            <a:r>
              <a:rPr lang="en-GB" sz="1400"/>
              <a:t>4 pays</a:t>
            </a:r>
          </a:p>
        </p:txBody>
      </p:sp>
      <p:cxnSp>
        <p:nvCxnSpPr>
          <p:cNvPr id="45" name="Straight Arrow Connector 44">
            <a:extLst>
              <a:ext uri="{FF2B5EF4-FFF2-40B4-BE49-F238E27FC236}">
                <a16:creationId xmlns:a16="http://schemas.microsoft.com/office/drawing/2014/main" id="{DD8A0C40-7E83-4764-BFE1-8C813FE913DD}"/>
              </a:ext>
            </a:extLst>
          </p:cNvPr>
          <p:cNvCxnSpPr>
            <a:cxnSpLocks/>
          </p:cNvCxnSpPr>
          <p:nvPr/>
        </p:nvCxnSpPr>
        <p:spPr>
          <a:xfrm>
            <a:off x="1846640" y="3492844"/>
            <a:ext cx="0" cy="51795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84CF5E71-77A6-4796-8788-D6EE87CAD3F1}"/>
              </a:ext>
            </a:extLst>
          </p:cNvPr>
          <p:cNvCxnSpPr>
            <a:cxnSpLocks/>
          </p:cNvCxnSpPr>
          <p:nvPr/>
        </p:nvCxnSpPr>
        <p:spPr>
          <a:xfrm flipV="1">
            <a:off x="1846640" y="4243680"/>
            <a:ext cx="0" cy="430920"/>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207CF437-F4BE-4F2A-AA56-434DA181CC75}"/>
              </a:ext>
            </a:extLst>
          </p:cNvPr>
          <p:cNvSpPr txBox="1"/>
          <p:nvPr/>
        </p:nvSpPr>
        <p:spPr>
          <a:xfrm>
            <a:off x="2089050" y="3555560"/>
            <a:ext cx="1418110" cy="523220"/>
          </a:xfrm>
          <a:prstGeom prst="rect">
            <a:avLst/>
          </a:prstGeom>
          <a:noFill/>
        </p:spPr>
        <p:txBody>
          <a:bodyPr wrap="square" rtlCol="0">
            <a:spAutoFit/>
          </a:bodyPr>
          <a:lstStyle/>
          <a:p>
            <a:r>
              <a:rPr lang="en-US" sz="1400">
                <a:latin typeface="+mj-lt"/>
              </a:rPr>
              <a:t>= flux du </a:t>
            </a:r>
            <a:r>
              <a:rPr lang="en-US" sz="1400" err="1">
                <a:latin typeface="+mj-lt"/>
              </a:rPr>
              <a:t>financement</a:t>
            </a:r>
            <a:endParaRPr lang="en-US" sz="1400">
              <a:latin typeface="+mj-lt"/>
            </a:endParaRPr>
          </a:p>
        </p:txBody>
      </p:sp>
      <p:sp>
        <p:nvSpPr>
          <p:cNvPr id="49" name="TextBox 48">
            <a:extLst>
              <a:ext uri="{FF2B5EF4-FFF2-40B4-BE49-F238E27FC236}">
                <a16:creationId xmlns:a16="http://schemas.microsoft.com/office/drawing/2014/main" id="{AC437013-6EAC-42CC-862C-151BAF776BB0}"/>
              </a:ext>
            </a:extLst>
          </p:cNvPr>
          <p:cNvSpPr txBox="1"/>
          <p:nvPr/>
        </p:nvSpPr>
        <p:spPr>
          <a:xfrm>
            <a:off x="2089050" y="4294240"/>
            <a:ext cx="1269758" cy="523220"/>
          </a:xfrm>
          <a:prstGeom prst="rect">
            <a:avLst/>
          </a:prstGeom>
          <a:noFill/>
        </p:spPr>
        <p:txBody>
          <a:bodyPr wrap="square" rtlCol="0">
            <a:spAutoFit/>
          </a:bodyPr>
          <a:lstStyle/>
          <a:p>
            <a:r>
              <a:rPr lang="en-US" sz="1400">
                <a:latin typeface="+mj-lt"/>
              </a:rPr>
              <a:t>= rapportage</a:t>
            </a:r>
          </a:p>
        </p:txBody>
      </p:sp>
      <p:sp>
        <p:nvSpPr>
          <p:cNvPr id="52" name="TextBox 51">
            <a:extLst>
              <a:ext uri="{FF2B5EF4-FFF2-40B4-BE49-F238E27FC236}">
                <a16:creationId xmlns:a16="http://schemas.microsoft.com/office/drawing/2014/main" id="{6AFBBA50-1851-4AC1-B9D6-81F62465EEF7}"/>
              </a:ext>
            </a:extLst>
          </p:cNvPr>
          <p:cNvSpPr txBox="1"/>
          <p:nvPr/>
        </p:nvSpPr>
        <p:spPr>
          <a:xfrm>
            <a:off x="2026658" y="4975661"/>
            <a:ext cx="1692190" cy="307777"/>
          </a:xfrm>
          <a:prstGeom prst="rect">
            <a:avLst/>
          </a:prstGeom>
          <a:noFill/>
        </p:spPr>
        <p:txBody>
          <a:bodyPr wrap="square" rtlCol="0">
            <a:spAutoFit/>
          </a:bodyPr>
          <a:lstStyle/>
          <a:p>
            <a:r>
              <a:rPr lang="en-US" sz="1400">
                <a:latin typeface="+mj-lt"/>
              </a:rPr>
              <a:t>= </a:t>
            </a:r>
            <a:r>
              <a:rPr lang="en-US" sz="1400" err="1">
                <a:latin typeface="+mj-lt"/>
              </a:rPr>
              <a:t>partenariat</a:t>
            </a:r>
            <a:endParaRPr lang="en-US" sz="1400">
              <a:latin typeface="+mj-lt"/>
            </a:endParaRPr>
          </a:p>
        </p:txBody>
      </p:sp>
      <p:sp>
        <p:nvSpPr>
          <p:cNvPr id="53" name="Title 1">
            <a:extLst>
              <a:ext uri="{FF2B5EF4-FFF2-40B4-BE49-F238E27FC236}">
                <a16:creationId xmlns:a16="http://schemas.microsoft.com/office/drawing/2014/main" id="{CF0148DB-612B-4BA8-9679-30121BA83815}"/>
              </a:ext>
            </a:extLst>
          </p:cNvPr>
          <p:cNvSpPr txBox="1">
            <a:spLocks/>
          </p:cNvSpPr>
          <p:nvPr/>
        </p:nvSpPr>
        <p:spPr>
          <a:xfrm>
            <a:off x="1702624" y="2097742"/>
            <a:ext cx="1484548" cy="736409"/>
          </a:xfrm>
          <a:prstGeom prst="rect">
            <a:avLst/>
          </a:prstGeom>
          <a:ln w="25400">
            <a:solidFill>
              <a:schemeClr val="tx1"/>
            </a:solid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1800" b="1"/>
              <a:t>Groupe de Travail</a:t>
            </a:r>
          </a:p>
        </p:txBody>
      </p:sp>
      <p:cxnSp>
        <p:nvCxnSpPr>
          <p:cNvPr id="58" name="Straight Connector 57">
            <a:extLst>
              <a:ext uri="{FF2B5EF4-FFF2-40B4-BE49-F238E27FC236}">
                <a16:creationId xmlns:a16="http://schemas.microsoft.com/office/drawing/2014/main" id="{41B32A6C-362D-4F47-B156-875A5E24AEB5}"/>
              </a:ext>
            </a:extLst>
          </p:cNvPr>
          <p:cNvCxnSpPr/>
          <p:nvPr/>
        </p:nvCxnSpPr>
        <p:spPr>
          <a:xfrm>
            <a:off x="1702624" y="5188203"/>
            <a:ext cx="324037" cy="0"/>
          </a:xfrm>
          <a:prstGeom prst="line">
            <a:avLst/>
          </a:prstGeom>
          <a:ln w="12700" cmpd="sng">
            <a:solidFill>
              <a:schemeClr val="tx1"/>
            </a:solidFill>
            <a:prstDash val="solid"/>
            <a:tailEnd type="arrow"/>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518BFE0-38BD-4D68-9087-403CEA7BB1A6}"/>
              </a:ext>
            </a:extLst>
          </p:cNvPr>
          <p:cNvCxnSpPr/>
          <p:nvPr/>
        </p:nvCxnSpPr>
        <p:spPr>
          <a:xfrm flipH="1">
            <a:off x="1702624" y="5117936"/>
            <a:ext cx="324036" cy="0"/>
          </a:xfrm>
          <a:prstGeom prst="line">
            <a:avLst/>
          </a:prstGeom>
          <a:ln w="12700" cmpd="sng">
            <a:solidFill>
              <a:schemeClr val="tx1"/>
            </a:solidFill>
            <a:prstDash val="solid"/>
            <a:tailEnd type="arrow"/>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FCD2CB88-8BEC-4572-B4D1-C655F6F9D06D}"/>
              </a:ext>
            </a:extLst>
          </p:cNvPr>
          <p:cNvCxnSpPr>
            <a:cxnSpLocks/>
          </p:cNvCxnSpPr>
          <p:nvPr/>
        </p:nvCxnSpPr>
        <p:spPr>
          <a:xfrm flipV="1">
            <a:off x="7628880" y="4869160"/>
            <a:ext cx="0" cy="649200"/>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63" name="Title 1">
            <a:extLst>
              <a:ext uri="{FF2B5EF4-FFF2-40B4-BE49-F238E27FC236}">
                <a16:creationId xmlns:a16="http://schemas.microsoft.com/office/drawing/2014/main" id="{1A6B7F03-2E80-480D-8521-90E0B0F56E2B}"/>
              </a:ext>
            </a:extLst>
          </p:cNvPr>
          <p:cNvSpPr txBox="1">
            <a:spLocks/>
          </p:cNvSpPr>
          <p:nvPr/>
        </p:nvSpPr>
        <p:spPr>
          <a:xfrm>
            <a:off x="1395578" y="5590368"/>
            <a:ext cx="1828504" cy="930206"/>
          </a:xfrm>
          <a:prstGeom prst="rect">
            <a:avLst/>
          </a:prstGeom>
          <a:ln w="25400">
            <a:solidFill>
              <a:schemeClr val="tx1"/>
            </a:solid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1800" b="1" err="1"/>
              <a:t>Partenaires</a:t>
            </a:r>
            <a:r>
              <a:rPr lang="en-GB" sz="1800" b="1"/>
              <a:t> du </a:t>
            </a:r>
            <a:r>
              <a:rPr lang="en-GB" sz="1800" b="1" err="1"/>
              <a:t>secteur</a:t>
            </a:r>
            <a:r>
              <a:rPr lang="en-GB" sz="1800" b="1"/>
              <a:t> </a:t>
            </a:r>
            <a:r>
              <a:rPr lang="en-GB" sz="1800" b="1" err="1"/>
              <a:t>priv</a:t>
            </a:r>
            <a:r>
              <a:rPr lang="en-GB" sz="1800" b="1" err="1">
                <a:ea typeface="+mj-lt"/>
                <a:cs typeface="+mj-lt"/>
              </a:rPr>
              <a:t>é</a:t>
            </a:r>
            <a:endParaRPr lang="en-GB" sz="1800" b="1" err="1"/>
          </a:p>
        </p:txBody>
      </p:sp>
      <p:cxnSp>
        <p:nvCxnSpPr>
          <p:cNvPr id="64" name="Straight Connector 63">
            <a:extLst>
              <a:ext uri="{FF2B5EF4-FFF2-40B4-BE49-F238E27FC236}">
                <a16:creationId xmlns:a16="http://schemas.microsoft.com/office/drawing/2014/main" id="{05CBA0E2-B74C-45FE-A22F-A51E11B38D0C}"/>
              </a:ext>
            </a:extLst>
          </p:cNvPr>
          <p:cNvCxnSpPr/>
          <p:nvPr/>
        </p:nvCxnSpPr>
        <p:spPr>
          <a:xfrm>
            <a:off x="3252688" y="6093296"/>
            <a:ext cx="324037" cy="0"/>
          </a:xfrm>
          <a:prstGeom prst="line">
            <a:avLst/>
          </a:prstGeom>
          <a:ln w="12700" cmpd="sng">
            <a:solidFill>
              <a:schemeClr val="tx1"/>
            </a:solidFill>
            <a:prstDash val="solid"/>
            <a:tailEnd type="arrow"/>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A161977-620B-44DB-84D4-0C1DE27B5B10}"/>
              </a:ext>
            </a:extLst>
          </p:cNvPr>
          <p:cNvCxnSpPr/>
          <p:nvPr/>
        </p:nvCxnSpPr>
        <p:spPr>
          <a:xfrm flipH="1">
            <a:off x="3252688" y="6021288"/>
            <a:ext cx="324036" cy="0"/>
          </a:xfrm>
          <a:prstGeom prst="line">
            <a:avLst/>
          </a:prstGeom>
          <a:ln w="12700" cmpd="sng">
            <a:solidFill>
              <a:schemeClr val="tx1"/>
            </a:solidFill>
            <a:prstDash val="solid"/>
            <a:tailEnd type="arrow"/>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484C35F1-CE5A-401D-8462-46BF1E596E1F}"/>
              </a:ext>
            </a:extLst>
          </p:cNvPr>
          <p:cNvCxnSpPr>
            <a:cxnSpLocks/>
          </p:cNvCxnSpPr>
          <p:nvPr/>
        </p:nvCxnSpPr>
        <p:spPr>
          <a:xfrm flipH="1" flipV="1">
            <a:off x="2397760" y="2831968"/>
            <a:ext cx="1217924" cy="335432"/>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1BBD3432-8C3B-468E-BA10-4F087693228E}"/>
              </a:ext>
            </a:extLst>
          </p:cNvPr>
          <p:cNvCxnSpPr>
            <a:cxnSpLocks/>
          </p:cNvCxnSpPr>
          <p:nvPr/>
        </p:nvCxnSpPr>
        <p:spPr>
          <a:xfrm flipV="1">
            <a:off x="2467604" y="1690455"/>
            <a:ext cx="1143231" cy="399986"/>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2C196A83-1EDA-4761-8417-FF00044DCA49}"/>
              </a:ext>
            </a:extLst>
          </p:cNvPr>
          <p:cNvCxnSpPr>
            <a:cxnSpLocks/>
          </p:cNvCxnSpPr>
          <p:nvPr/>
        </p:nvCxnSpPr>
        <p:spPr>
          <a:xfrm flipV="1">
            <a:off x="7344404" y="2091720"/>
            <a:ext cx="0" cy="720080"/>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F41BBCA5-B0B4-448D-BAAC-2111794EA209}"/>
              </a:ext>
            </a:extLst>
          </p:cNvPr>
          <p:cNvCxnSpPr>
            <a:cxnSpLocks/>
          </p:cNvCxnSpPr>
          <p:nvPr/>
        </p:nvCxnSpPr>
        <p:spPr>
          <a:xfrm>
            <a:off x="8076708" y="2090592"/>
            <a:ext cx="0" cy="76169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F6AF28A2-1FBF-4140-9203-797377141D0F}"/>
              </a:ext>
            </a:extLst>
          </p:cNvPr>
          <p:cNvSpPr txBox="1"/>
          <p:nvPr/>
        </p:nvSpPr>
        <p:spPr>
          <a:xfrm>
            <a:off x="7387107" y="2246764"/>
            <a:ext cx="1732339" cy="523220"/>
          </a:xfrm>
          <a:prstGeom prst="rect">
            <a:avLst/>
          </a:prstGeom>
          <a:solidFill>
            <a:srgbClr val="FFFFFF"/>
          </a:solidFill>
        </p:spPr>
        <p:txBody>
          <a:bodyPr wrap="square" rtlCol="0">
            <a:spAutoFit/>
          </a:bodyPr>
          <a:lstStyle/>
          <a:p>
            <a:r>
              <a:rPr lang="en-GB" sz="1400">
                <a:latin typeface="+mj-lt"/>
              </a:rPr>
              <a:t>Fonds du programme</a:t>
            </a:r>
          </a:p>
        </p:txBody>
      </p:sp>
      <p:cxnSp>
        <p:nvCxnSpPr>
          <p:cNvPr id="78" name="Straight Arrow Connector 77">
            <a:extLst>
              <a:ext uri="{FF2B5EF4-FFF2-40B4-BE49-F238E27FC236}">
                <a16:creationId xmlns:a16="http://schemas.microsoft.com/office/drawing/2014/main" id="{F131B064-5786-4F14-9DF9-251D5AB653FA}"/>
              </a:ext>
            </a:extLst>
          </p:cNvPr>
          <p:cNvCxnSpPr>
            <a:cxnSpLocks/>
          </p:cNvCxnSpPr>
          <p:nvPr/>
        </p:nvCxnSpPr>
        <p:spPr>
          <a:xfrm flipV="1">
            <a:off x="7882884" y="1085880"/>
            <a:ext cx="0" cy="294996"/>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80" name="Straight Arrow Connector 79">
            <a:extLst>
              <a:ext uri="{FF2B5EF4-FFF2-40B4-BE49-F238E27FC236}">
                <a16:creationId xmlns:a16="http://schemas.microsoft.com/office/drawing/2014/main" id="{24C28BDC-58CE-455B-9C74-6AC41F2891F4}"/>
              </a:ext>
            </a:extLst>
          </p:cNvPr>
          <p:cNvCxnSpPr>
            <a:cxnSpLocks/>
          </p:cNvCxnSpPr>
          <p:nvPr/>
        </p:nvCxnSpPr>
        <p:spPr>
          <a:xfrm>
            <a:off x="8229108" y="1084752"/>
            <a:ext cx="0" cy="29612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C493A8FB-11E9-4E1C-BEE8-D3D34728B903}"/>
              </a:ext>
            </a:extLst>
          </p:cNvPr>
          <p:cNvCxnSpPr>
            <a:cxnSpLocks/>
          </p:cNvCxnSpPr>
          <p:nvPr/>
        </p:nvCxnSpPr>
        <p:spPr>
          <a:xfrm flipH="1" flipV="1">
            <a:off x="8759407" y="1678711"/>
            <a:ext cx="1042740" cy="372868"/>
          </a:xfrm>
          <a:prstGeom prst="straightConnector1">
            <a:avLst/>
          </a:prstGeom>
          <a:ln w="38100">
            <a:solidFill>
              <a:schemeClr val="tx1"/>
            </a:solidFill>
            <a:prstDash val="sysDot"/>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87492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picture containing water, outdoor, grass, standing&#10;&#10;Description automatically generated">
            <a:extLst>
              <a:ext uri="{FF2B5EF4-FFF2-40B4-BE49-F238E27FC236}">
                <a16:creationId xmlns:a16="http://schemas.microsoft.com/office/drawing/2014/main" id="{D1A83FF8-1202-4839-9D36-FDDE7C69963A}"/>
              </a:ext>
            </a:extLst>
          </p:cNvPr>
          <p:cNvPicPr>
            <a:picLocks noChangeAspect="1"/>
          </p:cNvPicPr>
          <p:nvPr/>
        </p:nvPicPr>
        <p:blipFill rotWithShape="1">
          <a:blip r:embed="rId3">
            <a:extLst>
              <a:ext uri="{28A0092B-C50C-407E-A947-70E740481C1C}">
                <a14:useLocalDpi xmlns:a14="http://schemas.microsoft.com/office/drawing/2010/main" val="0"/>
              </a:ext>
            </a:extLst>
          </a:blip>
          <a:srcRect r="41388"/>
          <a:stretch/>
        </p:blipFill>
        <p:spPr>
          <a:xfrm>
            <a:off x="5046014" y="0"/>
            <a:ext cx="7145986" cy="6858000"/>
          </a:xfrm>
          <a:prstGeom prst="rect">
            <a:avLst/>
          </a:prstGeom>
        </p:spPr>
      </p:pic>
      <p:sp>
        <p:nvSpPr>
          <p:cNvPr id="5" name="Rectangle 4">
            <a:extLst>
              <a:ext uri="{FF2B5EF4-FFF2-40B4-BE49-F238E27FC236}">
                <a16:creationId xmlns:a16="http://schemas.microsoft.com/office/drawing/2014/main" id="{E879E296-FB81-5C49-8879-EA03F48C5F4A}"/>
              </a:ext>
            </a:extLst>
          </p:cNvPr>
          <p:cNvSpPr/>
          <p:nvPr/>
        </p:nvSpPr>
        <p:spPr>
          <a:xfrm>
            <a:off x="0" y="5097"/>
            <a:ext cx="6370820" cy="66021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pic>
        <p:nvPicPr>
          <p:cNvPr id="18" name="Picture 17">
            <a:extLst>
              <a:ext uri="{FF2B5EF4-FFF2-40B4-BE49-F238E27FC236}">
                <a16:creationId xmlns:a16="http://schemas.microsoft.com/office/drawing/2014/main" id="{E41B7887-9CED-C94F-B408-79E8AF2D5CD7}"/>
              </a:ext>
            </a:extLst>
          </p:cNvPr>
          <p:cNvPicPr>
            <a:picLocks noChangeAspect="1"/>
          </p:cNvPicPr>
          <p:nvPr/>
        </p:nvPicPr>
        <p:blipFill>
          <a:blip r:embed="rId4"/>
          <a:stretch>
            <a:fillRect/>
          </a:stretch>
        </p:blipFill>
        <p:spPr>
          <a:xfrm>
            <a:off x="0" y="6473153"/>
            <a:ext cx="12192000" cy="393700"/>
          </a:xfrm>
          <a:prstGeom prst="rect">
            <a:avLst/>
          </a:prstGeom>
        </p:spPr>
      </p:pic>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F99281-5612-F447-9736-59E39C158FD3}" type="slidenum">
              <a:rPr kumimoji="0" lang="en-US" sz="1200" b="0" i="0" u="none" strike="noStrike" kern="1200" cap="none" spc="0" normalizeH="0" baseline="0" noProof="0" smtClean="0">
                <a:ln>
                  <a:noFill/>
                </a:ln>
                <a:solidFill>
                  <a:srgbClr val="FFFFFF"/>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7" name="Content Placeholder 6"/>
          <p:cNvSpPr txBox="1">
            <a:spLocks/>
          </p:cNvSpPr>
          <p:nvPr/>
        </p:nvSpPr>
        <p:spPr>
          <a:xfrm>
            <a:off x="801886" y="1780935"/>
            <a:ext cx="5294114" cy="4005268"/>
          </a:xfrm>
          <a:prstGeom prst="rect">
            <a:avLst/>
          </a:prstGeom>
        </p:spPr>
        <p:txBody>
          <a:bodyPr vert="horz" lIns="91440" tIns="45720" rIns="91440" bIns="45720" rtlCol="0" anchor="t">
            <a:normAutofit fontScale="77500" lnSpcReduction="20000"/>
          </a:bodyPr>
          <a:lstStyle>
            <a:lvl1pPr marL="228600" indent="-228600" algn="l" defTabSz="914400" rtl="0" eaLnBrk="1" latinLnBrk="0" hangingPunct="1">
              <a:lnSpc>
                <a:spcPct val="100000"/>
              </a:lnSpc>
              <a:spcBef>
                <a:spcPts val="1000"/>
              </a:spcBef>
              <a:buFont typeface="Arial"/>
              <a:buChar char="•"/>
              <a:defRPr sz="2800" b="1" i="0" kern="1200">
                <a:solidFill>
                  <a:schemeClr val="bg1"/>
                </a:solidFill>
                <a:latin typeface="Helvetica Neue Condensed" charset="0"/>
                <a:ea typeface="Helvetica Neue Condensed" charset="0"/>
                <a:cs typeface="Helvetica Neue Condensed" charset="0"/>
              </a:defRPr>
            </a:lvl1pPr>
            <a:lvl2pPr marL="685800" indent="-228600" algn="l" defTabSz="914400" rtl="0" eaLnBrk="1" latinLnBrk="0" hangingPunct="1">
              <a:lnSpc>
                <a:spcPct val="100000"/>
              </a:lnSpc>
              <a:spcBef>
                <a:spcPts val="500"/>
              </a:spcBef>
              <a:buFont typeface="Arial"/>
              <a:buChar char="•"/>
              <a:defRPr sz="2400" b="1" i="0" kern="1200">
                <a:solidFill>
                  <a:schemeClr val="bg1"/>
                </a:solidFill>
                <a:latin typeface="Helvetica Neue Condensed" charset="0"/>
                <a:ea typeface="Helvetica Neue Condensed" charset="0"/>
                <a:cs typeface="Helvetica Neue Condensed" charset="0"/>
              </a:defRPr>
            </a:lvl2pPr>
            <a:lvl3pPr marL="1143000" indent="-228600" algn="l" defTabSz="914400" rtl="0" eaLnBrk="1" latinLnBrk="0" hangingPunct="1">
              <a:lnSpc>
                <a:spcPct val="100000"/>
              </a:lnSpc>
              <a:spcBef>
                <a:spcPts val="500"/>
              </a:spcBef>
              <a:buFont typeface="Arial"/>
              <a:buChar char="•"/>
              <a:defRPr sz="2000" b="1" i="0" kern="1200">
                <a:solidFill>
                  <a:schemeClr val="bg1"/>
                </a:solidFill>
                <a:latin typeface="Helvetica Neue Condensed" charset="0"/>
                <a:ea typeface="Helvetica Neue Condensed" charset="0"/>
                <a:cs typeface="Helvetica Neue Condensed" charset="0"/>
              </a:defRPr>
            </a:lvl3pPr>
            <a:lvl4pPr marL="1600200" indent="-228600" algn="l" defTabSz="914400" rtl="0" eaLnBrk="1" latinLnBrk="0" hangingPunct="1">
              <a:lnSpc>
                <a:spcPct val="100000"/>
              </a:lnSpc>
              <a:spcBef>
                <a:spcPts val="500"/>
              </a:spcBef>
              <a:buFont typeface="Arial"/>
              <a:buChar char="•"/>
              <a:defRPr sz="1800" b="1" i="0" kern="1200">
                <a:solidFill>
                  <a:schemeClr val="bg1"/>
                </a:solidFill>
                <a:latin typeface="Helvetica Neue Condensed" charset="0"/>
                <a:ea typeface="Helvetica Neue Condensed" charset="0"/>
                <a:cs typeface="Helvetica Neue Condensed" charset="0"/>
              </a:defRPr>
            </a:lvl4pPr>
            <a:lvl5pPr marL="2057400" indent="-228600" algn="l" defTabSz="914400" rtl="0" eaLnBrk="1" latinLnBrk="0" hangingPunct="1">
              <a:lnSpc>
                <a:spcPct val="100000"/>
              </a:lnSpc>
              <a:spcBef>
                <a:spcPts val="500"/>
              </a:spcBef>
              <a:buFont typeface="Arial"/>
              <a:buChar char="•"/>
              <a:defRPr sz="1800" b="1" i="0" kern="1200">
                <a:solidFill>
                  <a:schemeClr val="bg1"/>
                </a:solidFill>
                <a:latin typeface="Helvetica Neue Condensed" charset="0"/>
                <a:ea typeface="Helvetica Neue Condensed" charset="0"/>
                <a:cs typeface="Helvetica Neue Condensed"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70000"/>
              </a:lnSpc>
              <a:spcBef>
                <a:spcPts val="1000"/>
              </a:spcBef>
              <a:spcAft>
                <a:spcPts val="0"/>
              </a:spcAft>
              <a:buClrTx/>
              <a:buSzTx/>
              <a:buFont typeface="Arial"/>
              <a:buNone/>
              <a:tabLst/>
              <a:defRPr/>
            </a:pPr>
            <a:r>
              <a:rPr kumimoji="0" lang="fr-FR" sz="26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Le CEPF est une initiative conjointe de</a:t>
            </a:r>
            <a:r>
              <a:rPr kumimoji="0" lang="en-US" sz="26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 </a:t>
            </a:r>
          </a:p>
          <a:p>
            <a:pPr marL="228600" marR="0" lvl="0" indent="-228600" algn="l" defTabSz="914400" rtl="0" eaLnBrk="1" fontAlgn="auto" latinLnBrk="0" hangingPunct="1">
              <a:lnSpc>
                <a:spcPct val="160000"/>
              </a:lnSpc>
              <a:spcBef>
                <a:spcPts val="1000"/>
              </a:spcBef>
              <a:spcAft>
                <a:spcPts val="0"/>
              </a:spcAft>
              <a:buClr>
                <a:srgbClr val="E53D3E"/>
              </a:buClr>
              <a:buSzTx/>
              <a:buFont typeface="Arial"/>
              <a:buChar char="•"/>
              <a:tabLst/>
              <a:defRPr/>
            </a:pPr>
            <a:r>
              <a:rPr lang="en-US" sz="2200" b="0">
                <a:solidFill>
                  <a:srgbClr val="000000">
                    <a:lumMod val="75000"/>
                    <a:lumOff val="25000"/>
                  </a:srgbClr>
                </a:solidFill>
                <a:latin typeface="Verdana"/>
                <a:ea typeface="Arial" charset="0"/>
                <a:cs typeface="Verdana"/>
              </a:rPr>
              <a:t>L</a:t>
            </a:r>
            <a:r>
              <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a:t>
            </a:r>
            <a:r>
              <a:rPr kumimoji="0" lang="en-US" sz="2200" b="0" i="0" u="none" strike="noStrike" kern="1200" cap="none" spc="0" normalizeH="0" baseline="0" noProof="0" err="1">
                <a:ln>
                  <a:noFill/>
                </a:ln>
                <a:solidFill>
                  <a:srgbClr val="000000">
                    <a:lumMod val="75000"/>
                    <a:lumOff val="25000"/>
                  </a:srgbClr>
                </a:solidFill>
                <a:effectLst/>
                <a:uLnTx/>
                <a:uFillTx/>
                <a:latin typeface="Verdana"/>
                <a:ea typeface="Arial" charset="0"/>
                <a:cs typeface="Verdana"/>
              </a:rPr>
              <a:t>Agence</a:t>
            </a:r>
            <a:r>
              <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 </a:t>
            </a:r>
            <a:r>
              <a:rPr kumimoji="0" lang="en-US" sz="2200" b="0" i="0" u="none" strike="noStrike" kern="1200" cap="none" spc="0" normalizeH="0" baseline="0" noProof="0" err="1">
                <a:ln>
                  <a:noFill/>
                </a:ln>
                <a:solidFill>
                  <a:srgbClr val="000000">
                    <a:lumMod val="75000"/>
                    <a:lumOff val="25000"/>
                  </a:srgbClr>
                </a:solidFill>
                <a:effectLst/>
                <a:uLnTx/>
                <a:uFillTx/>
                <a:latin typeface="Verdana"/>
                <a:ea typeface="Arial" charset="0"/>
                <a:cs typeface="Verdana"/>
              </a:rPr>
              <a:t>Française</a:t>
            </a:r>
            <a:r>
              <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 de </a:t>
            </a:r>
            <a:r>
              <a:rPr kumimoji="0" lang="en-US" sz="2200" b="0" i="0" u="none" strike="noStrike" kern="1200" cap="none" spc="0" normalizeH="0" baseline="0" noProof="0" err="1">
                <a:ln>
                  <a:noFill/>
                </a:ln>
                <a:solidFill>
                  <a:srgbClr val="000000">
                    <a:lumMod val="75000"/>
                    <a:lumOff val="25000"/>
                  </a:srgbClr>
                </a:solidFill>
                <a:effectLst/>
                <a:uLnTx/>
                <a:uFillTx/>
                <a:latin typeface="Verdana"/>
                <a:ea typeface="Arial" charset="0"/>
                <a:cs typeface="Verdana"/>
              </a:rPr>
              <a:t>Développement</a:t>
            </a:r>
            <a:endPar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endParaRPr>
          </a:p>
          <a:p>
            <a:pPr marL="228600" marR="0" lvl="0" indent="-228600" algn="l" defTabSz="914400" rtl="0" eaLnBrk="1" fontAlgn="auto" latinLnBrk="0" hangingPunct="1">
              <a:lnSpc>
                <a:spcPct val="160000"/>
              </a:lnSpc>
              <a:spcBef>
                <a:spcPts val="1000"/>
              </a:spcBef>
              <a:spcAft>
                <a:spcPts val="0"/>
              </a:spcAft>
              <a:buClr>
                <a:srgbClr val="E53D3E"/>
              </a:buClr>
              <a:buSzTx/>
              <a:buFont typeface="Arial"/>
              <a:buChar char="•"/>
              <a:tabLst/>
              <a:defRPr/>
            </a:pPr>
            <a:r>
              <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Conservation International</a:t>
            </a:r>
          </a:p>
          <a:p>
            <a:pPr marL="228600" marR="0" lvl="0" indent="-228600" algn="l" defTabSz="914400" rtl="0" eaLnBrk="1" fontAlgn="auto" latinLnBrk="0" hangingPunct="1">
              <a:lnSpc>
                <a:spcPct val="160000"/>
              </a:lnSpc>
              <a:spcBef>
                <a:spcPts val="1000"/>
              </a:spcBef>
              <a:spcAft>
                <a:spcPts val="0"/>
              </a:spcAft>
              <a:buClr>
                <a:srgbClr val="E53D3E"/>
              </a:buClr>
              <a:buSzTx/>
              <a:buFont typeface="Arial"/>
              <a:buChar char="•"/>
              <a:tabLst/>
              <a:defRPr/>
            </a:pPr>
            <a:r>
              <a:rPr lang="en-US" sz="2200" b="0">
                <a:solidFill>
                  <a:srgbClr val="000000">
                    <a:lumMod val="75000"/>
                    <a:lumOff val="25000"/>
                  </a:srgbClr>
                </a:solidFill>
                <a:latin typeface="Verdana"/>
                <a:ea typeface="Arial" charset="0"/>
                <a:cs typeface="Verdana"/>
              </a:rPr>
              <a:t>L</a:t>
            </a:r>
            <a:r>
              <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'Union </a:t>
            </a:r>
            <a:r>
              <a:rPr kumimoji="0" lang="en-US" sz="2200" b="0" i="0" u="none" strike="noStrike" kern="1200" cap="none" spc="0" normalizeH="0" baseline="0" noProof="0" err="1">
                <a:ln>
                  <a:noFill/>
                </a:ln>
                <a:solidFill>
                  <a:srgbClr val="000000">
                    <a:lumMod val="75000"/>
                    <a:lumOff val="25000"/>
                  </a:srgbClr>
                </a:solidFill>
                <a:effectLst/>
                <a:uLnTx/>
                <a:uFillTx/>
                <a:latin typeface="Verdana"/>
                <a:ea typeface="Arial" charset="0"/>
                <a:cs typeface="Verdana"/>
              </a:rPr>
              <a:t>européenne</a:t>
            </a:r>
            <a:endPar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endParaRPr>
          </a:p>
          <a:p>
            <a:pPr marL="228600" marR="0" lvl="0" indent="-228600" algn="l" defTabSz="914400" rtl="0" eaLnBrk="1" fontAlgn="auto" latinLnBrk="0" hangingPunct="1">
              <a:lnSpc>
                <a:spcPct val="160000"/>
              </a:lnSpc>
              <a:spcBef>
                <a:spcPts val="1000"/>
              </a:spcBef>
              <a:spcAft>
                <a:spcPts val="0"/>
              </a:spcAft>
              <a:buClr>
                <a:srgbClr val="E53D3E"/>
              </a:buClr>
              <a:buSzTx/>
              <a:buFont typeface="Arial"/>
              <a:buChar char="•"/>
              <a:tabLst/>
              <a:defRPr/>
            </a:pPr>
            <a:r>
              <a:rPr lang="en-US" sz="2200" b="0">
                <a:solidFill>
                  <a:srgbClr val="000000">
                    <a:lumMod val="75000"/>
                    <a:lumOff val="25000"/>
                  </a:srgbClr>
                </a:solidFill>
                <a:latin typeface="Verdana"/>
                <a:ea typeface="Arial" charset="0"/>
                <a:cs typeface="Verdana"/>
              </a:rPr>
              <a:t>L</a:t>
            </a:r>
            <a:r>
              <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e Fonds pour </a:t>
            </a:r>
            <a:r>
              <a:rPr kumimoji="0" lang="en-US" sz="2200" b="0" i="0" u="none" strike="noStrike" kern="1200" cap="none" spc="0" normalizeH="0" baseline="0" noProof="0" err="1">
                <a:ln>
                  <a:noFill/>
                </a:ln>
                <a:solidFill>
                  <a:srgbClr val="000000">
                    <a:lumMod val="75000"/>
                    <a:lumOff val="25000"/>
                  </a:srgbClr>
                </a:solidFill>
                <a:effectLst/>
                <a:uLnTx/>
                <a:uFillTx/>
                <a:latin typeface="Verdana"/>
                <a:ea typeface="Arial" charset="0"/>
                <a:cs typeface="Verdana"/>
              </a:rPr>
              <a:t>l’environnement</a:t>
            </a:r>
            <a:r>
              <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 </a:t>
            </a:r>
            <a:r>
              <a:rPr kumimoji="0" lang="en-US" sz="2200" b="0" i="0" u="none" strike="noStrike" kern="1200" cap="none" spc="0" normalizeH="0" baseline="0" noProof="0" err="1">
                <a:ln>
                  <a:noFill/>
                </a:ln>
                <a:solidFill>
                  <a:srgbClr val="000000">
                    <a:lumMod val="75000"/>
                    <a:lumOff val="25000"/>
                  </a:srgbClr>
                </a:solidFill>
                <a:effectLst/>
                <a:uLnTx/>
                <a:uFillTx/>
                <a:latin typeface="Verdana"/>
                <a:ea typeface="Arial" charset="0"/>
                <a:cs typeface="Verdana"/>
              </a:rPr>
              <a:t>mondial</a:t>
            </a:r>
            <a:endPar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endParaRPr>
          </a:p>
          <a:p>
            <a:pPr marL="228600" marR="0" lvl="0" indent="-228600" algn="l" defTabSz="914400" rtl="0" eaLnBrk="1" fontAlgn="auto" latinLnBrk="0" hangingPunct="1">
              <a:lnSpc>
                <a:spcPct val="160000"/>
              </a:lnSpc>
              <a:spcBef>
                <a:spcPts val="1000"/>
              </a:spcBef>
              <a:spcAft>
                <a:spcPts val="0"/>
              </a:spcAft>
              <a:buClr>
                <a:srgbClr val="E53D3E"/>
              </a:buClr>
              <a:buSzTx/>
              <a:buFont typeface="Arial"/>
              <a:buChar char="•"/>
              <a:tabLst/>
              <a:defRPr/>
            </a:pPr>
            <a:r>
              <a:rPr lang="en-US" sz="2200" b="0">
                <a:solidFill>
                  <a:srgbClr val="000000">
                    <a:lumMod val="75000"/>
                    <a:lumOff val="25000"/>
                  </a:srgbClr>
                </a:solidFill>
                <a:latin typeface="Verdana"/>
                <a:ea typeface="Arial" charset="0"/>
                <a:cs typeface="Verdana"/>
              </a:rPr>
              <a:t>L</a:t>
            </a:r>
            <a:r>
              <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e </a:t>
            </a:r>
            <a:r>
              <a:rPr lang="en-US" sz="2200" b="0">
                <a:solidFill>
                  <a:srgbClr val="000000">
                    <a:lumMod val="75000"/>
                    <a:lumOff val="25000"/>
                  </a:srgbClr>
                </a:solidFill>
                <a:latin typeface="Verdana"/>
                <a:ea typeface="Arial" charset="0"/>
                <a:cs typeface="Verdana"/>
              </a:rPr>
              <a:t>g</a:t>
            </a:r>
            <a:r>
              <a:rPr kumimoji="0" lang="en-US" sz="2200" b="0" i="0" u="none" strike="noStrike" kern="1200" cap="none" spc="0" normalizeH="0" baseline="0" noProof="0" err="1">
                <a:ln>
                  <a:noFill/>
                </a:ln>
                <a:solidFill>
                  <a:srgbClr val="000000">
                    <a:lumMod val="75000"/>
                    <a:lumOff val="25000"/>
                  </a:srgbClr>
                </a:solidFill>
                <a:effectLst/>
                <a:uLnTx/>
                <a:uFillTx/>
                <a:latin typeface="Verdana"/>
                <a:ea typeface="Arial" charset="0"/>
                <a:cs typeface="Verdana"/>
              </a:rPr>
              <a:t>ouvernement</a:t>
            </a:r>
            <a:r>
              <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rPr>
              <a:t> du </a:t>
            </a:r>
            <a:r>
              <a:rPr kumimoji="0" lang="en-US" sz="2200" b="0" i="0" u="none" strike="noStrike" kern="1200" cap="none" spc="0" normalizeH="0" baseline="0" noProof="0" err="1">
                <a:ln>
                  <a:noFill/>
                </a:ln>
                <a:solidFill>
                  <a:srgbClr val="000000">
                    <a:lumMod val="75000"/>
                    <a:lumOff val="25000"/>
                  </a:srgbClr>
                </a:solidFill>
                <a:effectLst/>
                <a:uLnTx/>
                <a:uFillTx/>
                <a:latin typeface="Verdana"/>
                <a:ea typeface="Arial" charset="0"/>
                <a:cs typeface="Verdana"/>
              </a:rPr>
              <a:t>Japon</a:t>
            </a:r>
            <a:endPar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endParaRPr>
          </a:p>
          <a:p>
            <a:pPr marL="228600" marR="0" lvl="0" indent="-228600" algn="l" defTabSz="914400" rtl="0" eaLnBrk="1" fontAlgn="auto" latinLnBrk="0" hangingPunct="1">
              <a:lnSpc>
                <a:spcPct val="160000"/>
              </a:lnSpc>
              <a:spcBef>
                <a:spcPts val="1000"/>
              </a:spcBef>
              <a:spcAft>
                <a:spcPts val="0"/>
              </a:spcAft>
              <a:buClr>
                <a:srgbClr val="E53D3E"/>
              </a:buClr>
              <a:buSzTx/>
              <a:buFont typeface="Arial"/>
              <a:buChar char="•"/>
              <a:tabLst/>
              <a:defRPr/>
            </a:pPr>
            <a:r>
              <a:rPr lang="en-US" sz="2200" b="0">
                <a:solidFill>
                  <a:srgbClr val="000000">
                    <a:lumMod val="75000"/>
                    <a:lumOff val="25000"/>
                  </a:srgbClr>
                </a:solidFill>
                <a:latin typeface="Verdana"/>
                <a:ea typeface="Arial" charset="0"/>
                <a:cs typeface="Verdana"/>
              </a:rPr>
              <a:t>La Banque </a:t>
            </a:r>
            <a:r>
              <a:rPr lang="en-US" sz="2200" b="0" err="1">
                <a:solidFill>
                  <a:srgbClr val="000000">
                    <a:lumMod val="75000"/>
                    <a:lumOff val="25000"/>
                  </a:srgbClr>
                </a:solidFill>
                <a:latin typeface="Verdana"/>
                <a:ea typeface="Arial" charset="0"/>
                <a:cs typeface="Verdana"/>
              </a:rPr>
              <a:t>Mondiale</a:t>
            </a:r>
            <a:endParaRPr kumimoji="0" lang="en-US" sz="22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endParaRPr>
          </a:p>
        </p:txBody>
      </p:sp>
      <p:sp>
        <p:nvSpPr>
          <p:cNvPr id="8" name="Content Placeholder 6"/>
          <p:cNvSpPr txBox="1">
            <a:spLocks/>
          </p:cNvSpPr>
          <p:nvPr/>
        </p:nvSpPr>
        <p:spPr>
          <a:xfrm>
            <a:off x="8724187" y="151203"/>
            <a:ext cx="3316749" cy="368104"/>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Font typeface="Arial"/>
              <a:buChar char="•"/>
              <a:defRPr sz="2800" b="1" i="0" kern="1200">
                <a:solidFill>
                  <a:schemeClr val="bg1"/>
                </a:solidFill>
                <a:latin typeface="Helvetica Neue Condensed" charset="0"/>
                <a:ea typeface="Helvetica Neue Condensed" charset="0"/>
                <a:cs typeface="Helvetica Neue Condensed" charset="0"/>
              </a:defRPr>
            </a:lvl1pPr>
            <a:lvl2pPr marL="685800" indent="-228600" algn="l" defTabSz="914400" rtl="0" eaLnBrk="1" latinLnBrk="0" hangingPunct="1">
              <a:lnSpc>
                <a:spcPct val="100000"/>
              </a:lnSpc>
              <a:spcBef>
                <a:spcPts val="500"/>
              </a:spcBef>
              <a:buFont typeface="Arial"/>
              <a:buChar char="•"/>
              <a:defRPr sz="2400" b="1" i="0" kern="1200">
                <a:solidFill>
                  <a:schemeClr val="bg1"/>
                </a:solidFill>
                <a:latin typeface="Helvetica Neue Condensed" charset="0"/>
                <a:ea typeface="Helvetica Neue Condensed" charset="0"/>
                <a:cs typeface="Helvetica Neue Condensed" charset="0"/>
              </a:defRPr>
            </a:lvl2pPr>
            <a:lvl3pPr marL="1143000" indent="-228600" algn="l" defTabSz="914400" rtl="0" eaLnBrk="1" latinLnBrk="0" hangingPunct="1">
              <a:lnSpc>
                <a:spcPct val="100000"/>
              </a:lnSpc>
              <a:spcBef>
                <a:spcPts val="500"/>
              </a:spcBef>
              <a:buFont typeface="Arial"/>
              <a:buChar char="•"/>
              <a:defRPr sz="2000" b="1" i="0" kern="1200">
                <a:solidFill>
                  <a:schemeClr val="bg1"/>
                </a:solidFill>
                <a:latin typeface="Helvetica Neue Condensed" charset="0"/>
                <a:ea typeface="Helvetica Neue Condensed" charset="0"/>
                <a:cs typeface="Helvetica Neue Condensed" charset="0"/>
              </a:defRPr>
            </a:lvl3pPr>
            <a:lvl4pPr marL="1600200" indent="-228600" algn="l" defTabSz="914400" rtl="0" eaLnBrk="1" latinLnBrk="0" hangingPunct="1">
              <a:lnSpc>
                <a:spcPct val="100000"/>
              </a:lnSpc>
              <a:spcBef>
                <a:spcPts val="500"/>
              </a:spcBef>
              <a:buFont typeface="Arial"/>
              <a:buChar char="•"/>
              <a:defRPr sz="1800" b="1" i="0" kern="1200">
                <a:solidFill>
                  <a:schemeClr val="bg1"/>
                </a:solidFill>
                <a:latin typeface="Helvetica Neue Condensed" charset="0"/>
                <a:ea typeface="Helvetica Neue Condensed" charset="0"/>
                <a:cs typeface="Helvetica Neue Condensed" charset="0"/>
              </a:defRPr>
            </a:lvl4pPr>
            <a:lvl5pPr marL="2057400" indent="-228600" algn="l" defTabSz="914400" rtl="0" eaLnBrk="1" latinLnBrk="0" hangingPunct="1">
              <a:lnSpc>
                <a:spcPct val="100000"/>
              </a:lnSpc>
              <a:spcBef>
                <a:spcPts val="500"/>
              </a:spcBef>
              <a:buFont typeface="Arial"/>
              <a:buChar char="•"/>
              <a:defRPr sz="1800" b="1" i="0" kern="1200">
                <a:solidFill>
                  <a:schemeClr val="bg1"/>
                </a:solidFill>
                <a:latin typeface="Helvetica Neue Condensed" charset="0"/>
                <a:ea typeface="Helvetica Neue Condensed" charset="0"/>
                <a:cs typeface="Helvetica Neue Condensed"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1000"/>
              </a:spcBef>
              <a:spcAft>
                <a:spcPts val="0"/>
              </a:spcAft>
              <a:buClrTx/>
              <a:buSzTx/>
              <a:buFont typeface="Arial"/>
              <a:buNone/>
              <a:tabLst/>
              <a:defRPr/>
            </a:pPr>
            <a:r>
              <a:rPr kumimoji="0" lang="en-US" sz="900" b="0" i="0" u="none" strike="noStrike" kern="1200" cap="none" spc="0" normalizeH="0" baseline="0" noProof="0">
                <a:ln>
                  <a:noFill/>
                </a:ln>
                <a:solidFill>
                  <a:srgbClr val="FFFFFF">
                    <a:lumMod val="85000"/>
                  </a:srgbClr>
                </a:solidFill>
                <a:effectLst/>
                <a:uLnTx/>
                <a:uFillTx/>
                <a:latin typeface="Verdana"/>
                <a:ea typeface="Arial Narrow" charset="0"/>
                <a:cs typeface="Verdana"/>
              </a:rPr>
              <a:t> © Robin Moore/</a:t>
            </a:r>
            <a:r>
              <a:rPr kumimoji="0" lang="en-US" sz="900" b="0" i="0" u="none" strike="noStrike" kern="1200" cap="none" spc="0" normalizeH="0" baseline="0" noProof="0" err="1">
                <a:ln>
                  <a:noFill/>
                </a:ln>
                <a:solidFill>
                  <a:srgbClr val="FFFFFF">
                    <a:lumMod val="85000"/>
                  </a:srgbClr>
                </a:solidFill>
                <a:effectLst/>
                <a:uLnTx/>
                <a:uFillTx/>
                <a:latin typeface="Verdana"/>
                <a:ea typeface="Arial Narrow" charset="0"/>
                <a:cs typeface="Verdana"/>
              </a:rPr>
              <a:t>iLCP</a:t>
            </a:r>
            <a:r>
              <a:rPr kumimoji="0" lang="en-US" sz="900" b="0" i="0" u="none" strike="noStrike" kern="1200" cap="none" spc="0" normalizeH="0" baseline="0" noProof="0">
                <a:ln>
                  <a:noFill/>
                </a:ln>
                <a:solidFill>
                  <a:srgbClr val="FFFFFF">
                    <a:lumMod val="85000"/>
                  </a:srgbClr>
                </a:solidFill>
                <a:effectLst/>
                <a:uLnTx/>
                <a:uFillTx/>
                <a:latin typeface="Verdana"/>
                <a:ea typeface="Arial Narrow" charset="0"/>
                <a:cs typeface="Verdana"/>
              </a:rPr>
              <a:t>  </a:t>
            </a:r>
          </a:p>
        </p:txBody>
      </p:sp>
      <p:sp>
        <p:nvSpPr>
          <p:cNvPr id="12" name="TextBox 11">
            <a:extLst>
              <a:ext uri="{FF2B5EF4-FFF2-40B4-BE49-F238E27FC236}">
                <a16:creationId xmlns:a16="http://schemas.microsoft.com/office/drawing/2014/main" id="{9722B8FF-6E06-6740-BEFE-B3243E675D20}"/>
              </a:ext>
            </a:extLst>
          </p:cNvPr>
          <p:cNvSpPr txBox="1"/>
          <p:nvPr/>
        </p:nvSpPr>
        <p:spPr>
          <a:xfrm>
            <a:off x="801886" y="960644"/>
            <a:ext cx="470317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0" cap="none" spc="200" normalizeH="0" baseline="0" noProof="0">
                <a:ln>
                  <a:noFill/>
                </a:ln>
                <a:solidFill>
                  <a:srgbClr val="D13B3E"/>
                </a:solidFill>
                <a:effectLst/>
                <a:uLnTx/>
                <a:uFillTx/>
                <a:latin typeface="Verdana" panose="020B0604030504040204" pitchFamily="34" charset="0"/>
                <a:ea typeface="Verdana" panose="020B0604030504040204" pitchFamily="34" charset="0"/>
                <a:cs typeface="Verdana" panose="020B0604030504040204" pitchFamily="34" charset="0"/>
              </a:rPr>
              <a:t>PARTENARIAT</a:t>
            </a:r>
            <a:endParaRPr kumimoji="0" lang="en-US" sz="3200" b="0" i="0" u="none" strike="noStrike" kern="1200" cap="none" spc="0" normalizeH="0" baseline="0" noProof="0">
              <a:ln>
                <a:noFill/>
              </a:ln>
              <a:solidFill>
                <a:srgbClr val="D13B3E"/>
              </a:solidFill>
              <a:effectLst/>
              <a:uLnTx/>
              <a:uFillTx/>
              <a:latin typeface="Calibri"/>
              <a:ea typeface="+mn-ea"/>
              <a:cs typeface="+mn-cs"/>
            </a:endParaRPr>
          </a:p>
        </p:txBody>
      </p:sp>
      <p:sp>
        <p:nvSpPr>
          <p:cNvPr id="21" name="Footer Placeholder 20">
            <a:extLst>
              <a:ext uri="{FF2B5EF4-FFF2-40B4-BE49-F238E27FC236}">
                <a16:creationId xmlns:a16="http://schemas.microsoft.com/office/drawing/2014/main" id="{FDACB5CE-3F68-C34F-8607-77D7F5D0A46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100" normalizeH="0" baseline="0" noProof="0">
                <a:ln>
                  <a:noFill/>
                </a:ln>
                <a:solidFill>
                  <a:srgbClr val="000000">
                    <a:lumMod val="50000"/>
                    <a:lumOff val="50000"/>
                  </a:srgbClr>
                </a:solidFill>
                <a:effectLst/>
                <a:uLnTx/>
                <a:uFillTx/>
                <a:latin typeface="Calibri"/>
                <a:ea typeface="+mn-ea"/>
                <a:cs typeface="+mn-cs"/>
              </a:rPr>
              <a:t>CRITICAL ECOSYSTEM PARTNERSHIP FUND</a:t>
            </a:r>
          </a:p>
        </p:txBody>
      </p:sp>
    </p:spTree>
    <p:extLst>
      <p:ext uri="{BB962C8B-B14F-4D97-AF65-F5344CB8AC3E}">
        <p14:creationId xmlns:p14="http://schemas.microsoft.com/office/powerpoint/2010/main" val="57878469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descr="A picture containing mountain, outdoor, nature, sky&#10;&#10;Description automatically generated">
            <a:extLst>
              <a:ext uri="{FF2B5EF4-FFF2-40B4-BE49-F238E27FC236}">
                <a16:creationId xmlns:a16="http://schemas.microsoft.com/office/drawing/2014/main" id="{8962C7A8-5669-44C8-8689-21CDBEAD3AC0}"/>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a:fillRect/>
          </a:stretch>
        </p:blipFill>
        <p:spPr>
          <a:xfrm>
            <a:off x="0" y="-904"/>
            <a:ext cx="12192000" cy="6857999"/>
          </a:xfrm>
        </p:spPr>
      </p:pic>
      <p:sp>
        <p:nvSpPr>
          <p:cNvPr id="10" name="Text Placeholder 2">
            <a:extLst>
              <a:ext uri="{FF2B5EF4-FFF2-40B4-BE49-F238E27FC236}">
                <a16:creationId xmlns:a16="http://schemas.microsoft.com/office/drawing/2014/main" id="{A13DF804-67F9-4C2C-98D5-70A0ACF5BB44}"/>
              </a:ext>
            </a:extLst>
          </p:cNvPr>
          <p:cNvSpPr txBox="1">
            <a:spLocks/>
          </p:cNvSpPr>
          <p:nvPr/>
        </p:nvSpPr>
        <p:spPr>
          <a:xfrm>
            <a:off x="832749" y="867658"/>
            <a:ext cx="10459615" cy="5733586"/>
          </a:xfrm>
          <a:prstGeom prst="rect">
            <a:avLst/>
          </a:prstGeom>
          <a:solidFill>
            <a:srgbClr val="FFFFFF">
              <a:alpha val="80000"/>
            </a:srgbClr>
          </a:solidFill>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endParaRPr lang="en-US"/>
          </a:p>
        </p:txBody>
      </p:sp>
      <p:sp>
        <p:nvSpPr>
          <p:cNvPr id="3" name="Text Placeholder 2">
            <a:extLst>
              <a:ext uri="{FF2B5EF4-FFF2-40B4-BE49-F238E27FC236}">
                <a16:creationId xmlns:a16="http://schemas.microsoft.com/office/drawing/2014/main" id="{8A1A29C3-2CC7-4052-9D47-8590E33C20C5}"/>
              </a:ext>
            </a:extLst>
          </p:cNvPr>
          <p:cNvSpPr>
            <a:spLocks noGrp="1"/>
          </p:cNvSpPr>
          <p:nvPr>
            <p:ph type="body" sz="quarter" idx="11"/>
          </p:nvPr>
        </p:nvSpPr>
        <p:spPr>
          <a:xfrm>
            <a:off x="64134" y="6583680"/>
            <a:ext cx="1602105" cy="166683"/>
          </a:xfrm>
        </p:spPr>
        <p:txBody>
          <a:bodyPr/>
          <a:lstStyle/>
          <a:p>
            <a:r>
              <a:rPr lang="en-US"/>
              <a:t>© Inga </a:t>
            </a:r>
            <a:r>
              <a:rPr lang="en-US" err="1"/>
              <a:t>Petelski</a:t>
            </a:r>
            <a:endParaRPr lang="en-US"/>
          </a:p>
        </p:txBody>
      </p:sp>
      <p:sp>
        <p:nvSpPr>
          <p:cNvPr id="4" name="Footer Placeholder 3">
            <a:extLst>
              <a:ext uri="{FF2B5EF4-FFF2-40B4-BE49-F238E27FC236}">
                <a16:creationId xmlns:a16="http://schemas.microsoft.com/office/drawing/2014/main" id="{7C76F3D8-65A2-49C6-9342-3E646ED9C221}"/>
              </a:ext>
            </a:extLst>
          </p:cNvPr>
          <p:cNvSpPr>
            <a:spLocks noGrp="1"/>
          </p:cNvSpPr>
          <p:nvPr>
            <p:ph type="ftr" sz="quarter" idx="12"/>
          </p:nvPr>
        </p:nvSpPr>
        <p:spPr/>
        <p:txBody>
          <a:bodyPr/>
          <a:lstStyle/>
          <a:p>
            <a:r>
              <a:rPr lang="en-US"/>
              <a:t>CRITICAL ECOSYSTEM PARTNERSHIP FUND</a:t>
            </a:r>
            <a:endParaRPr lang="en-US" spc="100"/>
          </a:p>
        </p:txBody>
      </p:sp>
      <p:sp>
        <p:nvSpPr>
          <p:cNvPr id="5" name="Slide Number Placeholder 4">
            <a:extLst>
              <a:ext uri="{FF2B5EF4-FFF2-40B4-BE49-F238E27FC236}">
                <a16:creationId xmlns:a16="http://schemas.microsoft.com/office/drawing/2014/main" id="{20CEC120-177D-40BE-95F1-99C095A8FB75}"/>
              </a:ext>
            </a:extLst>
          </p:cNvPr>
          <p:cNvSpPr>
            <a:spLocks noGrp="1"/>
          </p:cNvSpPr>
          <p:nvPr>
            <p:ph type="sldNum" sz="quarter" idx="13"/>
          </p:nvPr>
        </p:nvSpPr>
        <p:spPr/>
        <p:txBody>
          <a:bodyPr/>
          <a:lstStyle/>
          <a:p>
            <a:pPr algn="ctr"/>
            <a:fld id="{0428C76D-79D1-48DC-B931-F7FE12C18392}" type="slidenum">
              <a:rPr lang="en-US" smtClean="0"/>
              <a:pPr algn="ctr"/>
              <a:t>20</a:t>
            </a:fld>
            <a:endParaRPr lang="en-US"/>
          </a:p>
        </p:txBody>
      </p:sp>
      <p:sp>
        <p:nvSpPr>
          <p:cNvPr id="7" name="TextBox 6">
            <a:extLst>
              <a:ext uri="{FF2B5EF4-FFF2-40B4-BE49-F238E27FC236}">
                <a16:creationId xmlns:a16="http://schemas.microsoft.com/office/drawing/2014/main" id="{8F699DCB-7673-434E-A237-53FAFF0DBD0B}"/>
              </a:ext>
            </a:extLst>
          </p:cNvPr>
          <p:cNvSpPr txBox="1"/>
          <p:nvPr/>
        </p:nvSpPr>
        <p:spPr>
          <a:xfrm>
            <a:off x="817985" y="1371600"/>
            <a:ext cx="10459615" cy="472565"/>
          </a:xfrm>
          <a:prstGeom prst="rect">
            <a:avLst/>
          </a:prstGeom>
          <a:noFill/>
        </p:spPr>
        <p:txBody>
          <a:bodyPr wrap="square">
            <a:spAutoFit/>
          </a:bodyPr>
          <a:lstStyle/>
          <a:p>
            <a:pPr marR="0" lvl="0" algn="l" defTabSz="914400" rtl="0" eaLnBrk="1" fontAlgn="auto" latinLnBrk="0" hangingPunct="1">
              <a:lnSpc>
                <a:spcPct val="160000"/>
              </a:lnSpc>
              <a:spcBef>
                <a:spcPts val="1000"/>
              </a:spcBef>
              <a:spcAft>
                <a:spcPts val="0"/>
              </a:spcAft>
              <a:buClr>
                <a:srgbClr val="E53D3E"/>
              </a:buClr>
              <a:buSzTx/>
              <a:buNone/>
              <a:tabLst/>
              <a:defRPr/>
            </a:pPr>
            <a:endParaRPr kumimoji="0" lang="en-US" sz="1800" b="0" i="0" u="none" strike="noStrike" kern="1200" cap="none" spc="0" normalizeH="0" baseline="0" noProof="0">
              <a:ln>
                <a:noFill/>
              </a:ln>
              <a:solidFill>
                <a:srgbClr val="000000">
                  <a:lumMod val="75000"/>
                  <a:lumOff val="25000"/>
                </a:srgbClr>
              </a:solidFill>
              <a:effectLst/>
              <a:uLnTx/>
              <a:uFillTx/>
              <a:latin typeface="Verdana"/>
              <a:ea typeface="Arial" charset="0"/>
              <a:cs typeface="Verdana"/>
            </a:endParaRPr>
          </a:p>
        </p:txBody>
      </p:sp>
      <p:sp>
        <p:nvSpPr>
          <p:cNvPr id="8" name="TextBox 7">
            <a:extLst>
              <a:ext uri="{FF2B5EF4-FFF2-40B4-BE49-F238E27FC236}">
                <a16:creationId xmlns:a16="http://schemas.microsoft.com/office/drawing/2014/main" id="{966BE8A9-E19A-4DD4-800E-65D7825BD246}"/>
              </a:ext>
            </a:extLst>
          </p:cNvPr>
          <p:cNvSpPr txBox="1"/>
          <p:nvPr/>
        </p:nvSpPr>
        <p:spPr>
          <a:xfrm>
            <a:off x="750872" y="333345"/>
            <a:ext cx="10459615" cy="400110"/>
          </a:xfrm>
          <a:prstGeom prst="rect">
            <a:avLst/>
          </a:prstGeom>
          <a:solidFill>
            <a:srgbClr val="FFFFFF"/>
          </a:solidFill>
          <a:ln w="25400">
            <a:solidFill>
              <a:srgbClr val="4F81BD"/>
            </a:solidFill>
          </a:ln>
        </p:spPr>
        <p:txBody>
          <a:bodyPr wrap="square" rtlCol="0">
            <a:spAutoFit/>
          </a:bodyPr>
          <a:lstStyle/>
          <a:p>
            <a:r>
              <a:rPr lang="en-US" sz="2000" b="1" err="1"/>
              <a:t>Opportunités</a:t>
            </a:r>
            <a:r>
              <a:rPr lang="en-US" sz="2000" b="1"/>
              <a:t> de collaboration</a:t>
            </a:r>
          </a:p>
        </p:txBody>
      </p:sp>
      <p:graphicFrame>
        <p:nvGraphicFramePr>
          <p:cNvPr id="2" name="Table 5">
            <a:extLst>
              <a:ext uri="{FF2B5EF4-FFF2-40B4-BE49-F238E27FC236}">
                <a16:creationId xmlns:a16="http://schemas.microsoft.com/office/drawing/2014/main" id="{B5D7D30C-FB52-4082-87DF-90F6DAC8D158}"/>
              </a:ext>
            </a:extLst>
          </p:cNvPr>
          <p:cNvGraphicFramePr>
            <a:graphicFrameLocks noGrp="1"/>
          </p:cNvGraphicFramePr>
          <p:nvPr>
            <p:extLst>
              <p:ext uri="{D42A27DB-BD31-4B8C-83A1-F6EECF244321}">
                <p14:modId xmlns:p14="http://schemas.microsoft.com/office/powerpoint/2010/main" val="3474111204"/>
              </p:ext>
            </p:extLst>
          </p:nvPr>
        </p:nvGraphicFramePr>
        <p:xfrm>
          <a:off x="832749" y="876083"/>
          <a:ext cx="10459616" cy="5725161"/>
        </p:xfrm>
        <a:graphic>
          <a:graphicData uri="http://schemas.openxmlformats.org/drawingml/2006/table">
            <a:tbl>
              <a:tblPr firstRow="1" bandRow="1">
                <a:tableStyleId>{5940675A-B579-460E-94D1-54222C63F5DA}</a:tableStyleId>
              </a:tblPr>
              <a:tblGrid>
                <a:gridCol w="4018176">
                  <a:extLst>
                    <a:ext uri="{9D8B030D-6E8A-4147-A177-3AD203B41FA5}">
                      <a16:colId xmlns:a16="http://schemas.microsoft.com/office/drawing/2014/main" val="3832130897"/>
                    </a:ext>
                  </a:extLst>
                </a:gridCol>
                <a:gridCol w="1381760">
                  <a:extLst>
                    <a:ext uri="{9D8B030D-6E8A-4147-A177-3AD203B41FA5}">
                      <a16:colId xmlns:a16="http://schemas.microsoft.com/office/drawing/2014/main" val="3973959273"/>
                    </a:ext>
                  </a:extLst>
                </a:gridCol>
                <a:gridCol w="1005001">
                  <a:extLst>
                    <a:ext uri="{9D8B030D-6E8A-4147-A177-3AD203B41FA5}">
                      <a16:colId xmlns:a16="http://schemas.microsoft.com/office/drawing/2014/main" val="3754798402"/>
                    </a:ext>
                  </a:extLst>
                </a:gridCol>
                <a:gridCol w="4054679">
                  <a:extLst>
                    <a:ext uri="{9D8B030D-6E8A-4147-A177-3AD203B41FA5}">
                      <a16:colId xmlns:a16="http://schemas.microsoft.com/office/drawing/2014/main" val="619334312"/>
                    </a:ext>
                  </a:extLst>
                </a:gridCol>
              </a:tblGrid>
              <a:tr h="497841">
                <a:tc>
                  <a:txBody>
                    <a:bodyPr/>
                    <a:lstStyle/>
                    <a:p>
                      <a:r>
                        <a:rPr lang="en-US" sz="1300" b="1" err="1"/>
                        <a:t>Projet</a:t>
                      </a:r>
                      <a:endParaRPr lang="en-US" sz="1300" b="1"/>
                    </a:p>
                  </a:txBody>
                  <a:tcPr/>
                </a:tc>
                <a:tc>
                  <a:txBody>
                    <a:bodyPr/>
                    <a:lstStyle/>
                    <a:p>
                      <a:r>
                        <a:rPr lang="en-US" sz="1300" b="1"/>
                        <a:t>Pays</a:t>
                      </a:r>
                    </a:p>
                  </a:txBody>
                  <a:tcPr/>
                </a:tc>
                <a:tc>
                  <a:txBody>
                    <a:bodyPr/>
                    <a:lstStyle/>
                    <a:p>
                      <a:r>
                        <a:rPr lang="en-US" sz="1300" b="1" err="1"/>
                        <a:t>Bailleurs</a:t>
                      </a:r>
                      <a:endParaRPr lang="en-US" sz="1300" b="1"/>
                    </a:p>
                  </a:txBody>
                  <a:tcPr/>
                </a:tc>
                <a:tc>
                  <a:txBody>
                    <a:bodyPr/>
                    <a:lstStyle/>
                    <a:p>
                      <a:r>
                        <a:rPr lang="en-US" sz="1300" b="1"/>
                        <a:t>Focus</a:t>
                      </a:r>
                    </a:p>
                  </a:txBody>
                  <a:tcPr/>
                </a:tc>
                <a:extLst>
                  <a:ext uri="{0D108BD9-81ED-4DB2-BD59-A6C34878D82A}">
                    <a16:rowId xmlns:a16="http://schemas.microsoft.com/office/drawing/2014/main" val="2679429666"/>
                  </a:ext>
                </a:extLst>
              </a:tr>
              <a:tr h="944880">
                <a:tc>
                  <a:txBody>
                    <a:bodyPr/>
                    <a:lstStyle/>
                    <a:p>
                      <a:r>
                        <a:rPr lang="fr-FR" sz="1300"/>
                        <a:t>Assurer un approvisionnement en eau résistant au changement climatique aux Comores</a:t>
                      </a:r>
                      <a:endParaRPr lang="en-US" sz="1300"/>
                    </a:p>
                  </a:txBody>
                  <a:tcPr/>
                </a:tc>
                <a:tc>
                  <a:txBody>
                    <a:bodyPr/>
                    <a:lstStyle/>
                    <a:p>
                      <a:r>
                        <a:rPr lang="fr-FR" sz="1300"/>
                        <a:t>Comores</a:t>
                      </a:r>
                      <a:endParaRPr lang="en-US" sz="1300"/>
                    </a:p>
                  </a:txBody>
                  <a:tcPr/>
                </a:tc>
                <a:tc>
                  <a:txBody>
                    <a:bodyPr/>
                    <a:lstStyle/>
                    <a:p>
                      <a:r>
                        <a:rPr lang="en-US" sz="1300"/>
                        <a:t>FVC par le PNUD</a:t>
                      </a:r>
                    </a:p>
                  </a:txBody>
                  <a:tcPr/>
                </a:tc>
                <a:tc>
                  <a:txBody>
                    <a:bodyPr/>
                    <a:lstStyle/>
                    <a:p>
                      <a:r>
                        <a:rPr lang="fr-FR" sz="1300"/>
                        <a:t>Réformes politiques visant à renforcer la gouvernance nationale de l'eau. Construction d'infrastructures hydrauliques adaptées aux changement climatiques. Gestion intégrée des bassins versants dans 32 bassins versants.</a:t>
                      </a:r>
                      <a:endParaRPr lang="en-US" sz="1300"/>
                    </a:p>
                  </a:txBody>
                  <a:tcPr/>
                </a:tc>
                <a:extLst>
                  <a:ext uri="{0D108BD9-81ED-4DB2-BD59-A6C34878D82A}">
                    <a16:rowId xmlns:a16="http://schemas.microsoft.com/office/drawing/2014/main" val="844476323"/>
                  </a:ext>
                </a:extLst>
              </a:tr>
              <a:tr h="721360">
                <a:tc>
                  <a:txBody>
                    <a:bodyPr/>
                    <a:lstStyle/>
                    <a:p>
                      <a:r>
                        <a:rPr lang="fr-FR" sz="1300"/>
                        <a:t>Paysages écologiques dans l'est de Madagascar</a:t>
                      </a:r>
                      <a:endParaRPr lang="en-US" sz="1300"/>
                    </a:p>
                  </a:txBody>
                  <a:tcPr/>
                </a:tc>
                <a:tc>
                  <a:txBody>
                    <a:bodyPr/>
                    <a:lstStyle/>
                    <a:p>
                      <a:r>
                        <a:rPr lang="en-US" sz="1300"/>
                        <a:t>Madagascar</a:t>
                      </a:r>
                    </a:p>
                  </a:txBody>
                  <a:tcPr/>
                </a:tc>
                <a:tc>
                  <a:txBody>
                    <a:bodyPr/>
                    <a:lstStyle/>
                    <a:p>
                      <a:r>
                        <a:rPr lang="en-US" sz="1300"/>
                        <a:t>FVC par CI</a:t>
                      </a:r>
                    </a:p>
                  </a:txBody>
                  <a:tcPr/>
                </a:tc>
                <a:tc>
                  <a:txBody>
                    <a:bodyPr/>
                    <a:lstStyle/>
                    <a:p>
                      <a:r>
                        <a:rPr lang="fr-FR" sz="1300"/>
                        <a:t>Débloquer l'investissement privé dans l'agriculture durable et les énergies à faibles émissions par l'émission d'une obligation verte/climatique.</a:t>
                      </a:r>
                      <a:endParaRPr lang="en-US" sz="1300"/>
                    </a:p>
                  </a:txBody>
                  <a:tcPr/>
                </a:tc>
                <a:extLst>
                  <a:ext uri="{0D108BD9-81ED-4DB2-BD59-A6C34878D82A}">
                    <a16:rowId xmlns:a16="http://schemas.microsoft.com/office/drawing/2014/main" val="989251029"/>
                  </a:ext>
                </a:extLst>
              </a:tr>
              <a:tr h="8991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300"/>
                        <a:t>Renforcer la résilience régionale grâce à des services météorologiques, hydrologiques et climatiques plus performants dans les pays membres de la Commission de l'océan Indien </a:t>
                      </a:r>
                      <a:endParaRPr lang="en-US" sz="1300"/>
                    </a:p>
                  </a:txBody>
                  <a:tcPr/>
                </a:tc>
                <a:tc>
                  <a:txBody>
                    <a:bodyPr/>
                    <a:lstStyle/>
                    <a:p>
                      <a:r>
                        <a:rPr lang="en-US" sz="1300" err="1"/>
                        <a:t>Comores</a:t>
                      </a:r>
                      <a:r>
                        <a:rPr lang="en-US" sz="1300"/>
                        <a:t>, Madagascar, Maurice, Seychelles</a:t>
                      </a:r>
                    </a:p>
                  </a:txBody>
                  <a:tcPr/>
                </a:tc>
                <a:tc>
                  <a:txBody>
                    <a:bodyPr/>
                    <a:lstStyle/>
                    <a:p>
                      <a:r>
                        <a:rPr lang="en-US" sz="1300"/>
                        <a:t>FVC par AFD</a:t>
                      </a:r>
                    </a:p>
                  </a:txBody>
                  <a:tcPr/>
                </a:tc>
                <a:tc>
                  <a:txBody>
                    <a:bodyPr/>
                    <a:lstStyle/>
                    <a:p>
                      <a:r>
                        <a:rPr lang="fr-FR" sz="1300"/>
                        <a:t>Mise en place d'un système d'alerte précoce pour les cyclones et autres risques.</a:t>
                      </a:r>
                      <a:endParaRPr lang="en-US" sz="1300"/>
                    </a:p>
                  </a:txBody>
                  <a:tcPr/>
                </a:tc>
                <a:extLst>
                  <a:ext uri="{0D108BD9-81ED-4DB2-BD59-A6C34878D82A}">
                    <a16:rowId xmlns:a16="http://schemas.microsoft.com/office/drawing/2014/main" val="497960734"/>
                  </a:ext>
                </a:extLst>
              </a:tr>
              <a:tr h="985520">
                <a:tc>
                  <a:txBody>
                    <a:bodyPr/>
                    <a:lstStyle/>
                    <a:p>
                      <a:r>
                        <a:rPr lang="fr-FR" sz="1300"/>
                        <a:t>Fonds d'action bleu (FAB) : Programme d'adaptation basé sur les écosystèmes du FVC dans l'océan Indien de l'Ouest</a:t>
                      </a:r>
                      <a:endParaRPr lang="en-US" sz="1300"/>
                    </a:p>
                  </a:txBody>
                  <a:tcPr/>
                </a:tc>
                <a:tc>
                  <a:txBody>
                    <a:bodyPr/>
                    <a:lstStyle/>
                    <a:p>
                      <a:r>
                        <a:rPr lang="en-US" sz="1300"/>
                        <a:t>Madagascar, Mozambique, Afrique du Sud, </a:t>
                      </a:r>
                      <a:r>
                        <a:rPr lang="en-US" sz="1300" err="1"/>
                        <a:t>Tanzanie</a:t>
                      </a:r>
                      <a:endParaRPr lang="en-US" sz="1300"/>
                    </a:p>
                  </a:txBody>
                  <a:tcPr/>
                </a:tc>
                <a:tc>
                  <a:txBody>
                    <a:bodyPr/>
                    <a:lstStyle/>
                    <a:p>
                      <a:r>
                        <a:rPr lang="en-US" sz="1300"/>
                        <a:t>FVC par </a:t>
                      </a:r>
                      <a:r>
                        <a:rPr lang="en-US" sz="1300" err="1"/>
                        <a:t>KfW</a:t>
                      </a:r>
                      <a:endParaRPr lang="en-US" sz="1300"/>
                    </a:p>
                  </a:txBody>
                  <a:tcPr/>
                </a:tc>
                <a:tc>
                  <a:txBody>
                    <a:bodyPr/>
                    <a:lstStyle/>
                    <a:p>
                      <a:r>
                        <a:rPr lang="fr-FR" sz="1300"/>
                        <a:t>Adaptation fondée sur les écosystèmes pour les populations côtières vulnérables par le biais de sous-projets destinés aux ONG. Protection des écosystèmes côtiers et réhabilitation des écosystèmes dégradés.</a:t>
                      </a:r>
                      <a:endParaRPr lang="en-US" sz="1300"/>
                    </a:p>
                  </a:txBody>
                  <a:tcPr/>
                </a:tc>
                <a:extLst>
                  <a:ext uri="{0D108BD9-81ED-4DB2-BD59-A6C34878D82A}">
                    <a16:rowId xmlns:a16="http://schemas.microsoft.com/office/drawing/2014/main" val="3105915927"/>
                  </a:ext>
                </a:extLst>
              </a:tr>
              <a:tr h="985520">
                <a:tc>
                  <a:txBody>
                    <a:bodyPr/>
                    <a:lstStyle/>
                    <a:p>
                      <a:r>
                        <a:rPr lang="fr-FR" sz="1300"/>
                        <a:t>Transformer les systèmes financiers pour le climat</a:t>
                      </a:r>
                      <a:endParaRPr lang="en-US" sz="1300"/>
                    </a:p>
                  </a:txBody>
                  <a:tcPr/>
                </a:tc>
                <a:tc>
                  <a:txBody>
                    <a:bodyPr/>
                    <a:lstStyle/>
                    <a:p>
                      <a:r>
                        <a:rPr lang="en-US" sz="1300"/>
                        <a:t>17 pays, y </a:t>
                      </a:r>
                      <a:r>
                        <a:rPr lang="en-US" sz="1300" err="1"/>
                        <a:t>compris</a:t>
                      </a:r>
                      <a:r>
                        <a:rPr lang="en-US" sz="1300"/>
                        <a:t> Madagascar</a:t>
                      </a:r>
                    </a:p>
                  </a:txBody>
                  <a:tcPr/>
                </a:tc>
                <a:tc>
                  <a:txBody>
                    <a:bodyPr/>
                    <a:lstStyle/>
                    <a:p>
                      <a:r>
                        <a:rPr lang="en-US" sz="1300"/>
                        <a:t>FVC par </a:t>
                      </a:r>
                      <a:r>
                        <a:rPr lang="en-US" sz="1300" err="1"/>
                        <a:t>AfD</a:t>
                      </a:r>
                      <a:endParaRPr lang="en-US" sz="1300"/>
                    </a:p>
                  </a:txBody>
                  <a:tcPr/>
                </a:tc>
                <a:tc>
                  <a:txBody>
                    <a:bodyPr/>
                    <a:lstStyle/>
                    <a:p>
                      <a:r>
                        <a:rPr lang="fr-FR" sz="1300"/>
                        <a:t>Octroi de prêts par l'intermédiaire d'institutions financières locales à des emprunteurs dans les domaines de l'énergie durable, de l'efficacité énergétique, du logement, de l'agriculture, de la sylviculture, de l'eau, des déchets, etc.</a:t>
                      </a:r>
                      <a:endParaRPr lang="en-US" sz="1300"/>
                    </a:p>
                  </a:txBody>
                  <a:tcPr/>
                </a:tc>
                <a:extLst>
                  <a:ext uri="{0D108BD9-81ED-4DB2-BD59-A6C34878D82A}">
                    <a16:rowId xmlns:a16="http://schemas.microsoft.com/office/drawing/2014/main" val="1178871618"/>
                  </a:ext>
                </a:extLst>
              </a:tr>
            </a:tbl>
          </a:graphicData>
        </a:graphic>
      </p:graphicFrame>
    </p:spTree>
    <p:extLst>
      <p:ext uri="{BB962C8B-B14F-4D97-AF65-F5344CB8AC3E}">
        <p14:creationId xmlns:p14="http://schemas.microsoft.com/office/powerpoint/2010/main" val="99833125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group of people walking on a beach&#10;&#10;Description automatically generated with low confidence">
            <a:extLst>
              <a:ext uri="{FF2B5EF4-FFF2-40B4-BE49-F238E27FC236}">
                <a16:creationId xmlns:a16="http://schemas.microsoft.com/office/drawing/2014/main" id="{A5526716-FEC8-476C-A3EB-1BAAC5CDD11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Footer Placeholder 3">
            <a:extLst>
              <a:ext uri="{FF2B5EF4-FFF2-40B4-BE49-F238E27FC236}">
                <a16:creationId xmlns:a16="http://schemas.microsoft.com/office/drawing/2014/main" id="{C5174B7A-D2CF-4197-B762-5E0F50E1FCEF}"/>
              </a:ext>
            </a:extLst>
          </p:cNvPr>
          <p:cNvSpPr>
            <a:spLocks noGrp="1"/>
          </p:cNvSpPr>
          <p:nvPr>
            <p:ph type="ftr" sz="quarter" idx="12"/>
          </p:nvPr>
        </p:nvSpPr>
        <p:spPr/>
        <p:txBody>
          <a:bodyPr/>
          <a:lstStyle/>
          <a:p>
            <a:r>
              <a:rPr lang="en-US"/>
              <a:t>CRITICAL ECOSYSTEM PARTNERSHIP FUND</a:t>
            </a:r>
            <a:endParaRPr lang="en-US" spc="100"/>
          </a:p>
        </p:txBody>
      </p:sp>
      <p:sp>
        <p:nvSpPr>
          <p:cNvPr id="5" name="Slide Number Placeholder 4">
            <a:extLst>
              <a:ext uri="{FF2B5EF4-FFF2-40B4-BE49-F238E27FC236}">
                <a16:creationId xmlns:a16="http://schemas.microsoft.com/office/drawing/2014/main" id="{1B442768-A3ED-46A0-BE74-59B7B6BDFA2D}"/>
              </a:ext>
            </a:extLst>
          </p:cNvPr>
          <p:cNvSpPr>
            <a:spLocks noGrp="1"/>
          </p:cNvSpPr>
          <p:nvPr>
            <p:ph type="sldNum" sz="quarter" idx="13"/>
          </p:nvPr>
        </p:nvSpPr>
        <p:spPr/>
        <p:txBody>
          <a:bodyPr/>
          <a:lstStyle/>
          <a:p>
            <a:pPr algn="ctr"/>
            <a:fld id="{0428C76D-79D1-48DC-B931-F7FE12C18392}" type="slidenum">
              <a:rPr lang="en-US" smtClean="0"/>
              <a:pPr algn="ctr"/>
              <a:t>21</a:t>
            </a:fld>
            <a:endParaRPr lang="en-US"/>
          </a:p>
        </p:txBody>
      </p:sp>
      <p:sp>
        <p:nvSpPr>
          <p:cNvPr id="7" name="Text Placeholder 4">
            <a:extLst>
              <a:ext uri="{FF2B5EF4-FFF2-40B4-BE49-F238E27FC236}">
                <a16:creationId xmlns:a16="http://schemas.microsoft.com/office/drawing/2014/main" id="{C4C737C0-30E4-4D34-807E-872FF4114291}"/>
              </a:ext>
            </a:extLst>
          </p:cNvPr>
          <p:cNvSpPr>
            <a:spLocks noGrp="1"/>
          </p:cNvSpPr>
          <p:nvPr>
            <p:ph type="body" sz="quarter" idx="11"/>
          </p:nvPr>
        </p:nvSpPr>
        <p:spPr>
          <a:xfrm>
            <a:off x="91440" y="6565900"/>
            <a:ext cx="1276985" cy="210820"/>
          </a:xfrm>
        </p:spPr>
        <p:txBody>
          <a:bodyPr/>
          <a:lstStyle/>
          <a:p>
            <a:r>
              <a:rPr lang="en-US">
                <a:effectLst/>
              </a:rPr>
              <a:t>© Cristina Mittermeier</a:t>
            </a:r>
            <a:endParaRPr lang="en-US">
              <a:solidFill>
                <a:schemeClr val="tx1"/>
              </a:solidFill>
            </a:endParaRPr>
          </a:p>
        </p:txBody>
      </p:sp>
      <p:sp>
        <p:nvSpPr>
          <p:cNvPr id="8" name="Title 1">
            <a:extLst>
              <a:ext uri="{FF2B5EF4-FFF2-40B4-BE49-F238E27FC236}">
                <a16:creationId xmlns:a16="http://schemas.microsoft.com/office/drawing/2014/main" id="{4D9A4182-7D06-4149-8B80-0C90F4569486}"/>
              </a:ext>
            </a:extLst>
          </p:cNvPr>
          <p:cNvSpPr txBox="1">
            <a:spLocks/>
          </p:cNvSpPr>
          <p:nvPr/>
        </p:nvSpPr>
        <p:spPr>
          <a:xfrm>
            <a:off x="505847" y="438167"/>
            <a:ext cx="5467114" cy="148208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7200"/>
              <a:t>Conclusion</a:t>
            </a:r>
            <a:endParaRPr lang="en-GB"/>
          </a:p>
        </p:txBody>
      </p:sp>
    </p:spTree>
    <p:extLst>
      <p:ext uri="{BB962C8B-B14F-4D97-AF65-F5344CB8AC3E}">
        <p14:creationId xmlns:p14="http://schemas.microsoft.com/office/powerpoint/2010/main" val="20292154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A picture containing graphical user interface&#10;&#10;Description automatically generated">
            <a:extLst>
              <a:ext uri="{FF2B5EF4-FFF2-40B4-BE49-F238E27FC236}">
                <a16:creationId xmlns:a16="http://schemas.microsoft.com/office/drawing/2014/main" id="{D416A09E-0303-4F24-B6C6-CA1B8D9F826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Footer Placeholder 4">
            <a:extLst>
              <a:ext uri="{FF2B5EF4-FFF2-40B4-BE49-F238E27FC236}">
                <a16:creationId xmlns:a16="http://schemas.microsoft.com/office/drawing/2014/main" id="{CACA78AA-2654-446D-9228-7DCC9A4F485C}"/>
              </a:ext>
            </a:extLst>
          </p:cNvPr>
          <p:cNvSpPr>
            <a:spLocks noGrp="1"/>
          </p:cNvSpPr>
          <p:nvPr>
            <p:ph type="ftr" sz="quarter" idx="12"/>
          </p:nvPr>
        </p:nvSpPr>
        <p:spPr/>
        <p:txBody>
          <a:bodyPr/>
          <a:lstStyle/>
          <a:p>
            <a:r>
              <a:rPr lang="en-US"/>
              <a:t>CRITICAL ECOSYSTEM PARTNERSHIP FUND</a:t>
            </a:r>
          </a:p>
        </p:txBody>
      </p:sp>
      <p:sp>
        <p:nvSpPr>
          <p:cNvPr id="6" name="Slide Number Placeholder 5">
            <a:extLst>
              <a:ext uri="{FF2B5EF4-FFF2-40B4-BE49-F238E27FC236}">
                <a16:creationId xmlns:a16="http://schemas.microsoft.com/office/drawing/2014/main" id="{2F855768-53D7-40DE-8D2D-12CBC956459F}"/>
              </a:ext>
            </a:extLst>
          </p:cNvPr>
          <p:cNvSpPr>
            <a:spLocks noGrp="1"/>
          </p:cNvSpPr>
          <p:nvPr>
            <p:ph type="sldNum" sz="quarter" idx="13"/>
          </p:nvPr>
        </p:nvSpPr>
        <p:spPr/>
        <p:txBody>
          <a:bodyPr/>
          <a:lstStyle/>
          <a:p>
            <a:pPr algn="ctr"/>
            <a:fld id="{0428C76D-79D1-48DC-B931-F7FE12C18392}" type="slidenum">
              <a:rPr lang="en-US" smtClean="0"/>
              <a:pPr algn="ctr"/>
              <a:t>3</a:t>
            </a:fld>
            <a:endParaRPr lang="en-US"/>
          </a:p>
        </p:txBody>
      </p:sp>
    </p:spTree>
    <p:extLst>
      <p:ext uri="{BB962C8B-B14F-4D97-AF65-F5344CB8AC3E}">
        <p14:creationId xmlns:p14="http://schemas.microsoft.com/office/powerpoint/2010/main" val="160212007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C8C399E-B5B6-40C7-80E4-AB7FAAC35235}"/>
              </a:ext>
            </a:extLst>
          </p:cNvPr>
          <p:cNvSpPr>
            <a:spLocks noGrp="1"/>
          </p:cNvSpPr>
          <p:nvPr>
            <p:ph type="ftr" sz="quarter" idx="12"/>
          </p:nvPr>
        </p:nvSpPr>
        <p:spPr/>
        <p:txBody>
          <a:bodyPr/>
          <a:lstStyle/>
          <a:p>
            <a:r>
              <a:rPr lang="en-US"/>
              <a:t>CRITICAL ECOSYSTEM PARTNERSHIP FUND</a:t>
            </a:r>
          </a:p>
        </p:txBody>
      </p:sp>
      <p:sp>
        <p:nvSpPr>
          <p:cNvPr id="3" name="Slide Number Placeholder 2">
            <a:extLst>
              <a:ext uri="{FF2B5EF4-FFF2-40B4-BE49-F238E27FC236}">
                <a16:creationId xmlns:a16="http://schemas.microsoft.com/office/drawing/2014/main" id="{C9BEE114-E1F7-487F-BCF4-03588A5A373E}"/>
              </a:ext>
            </a:extLst>
          </p:cNvPr>
          <p:cNvSpPr>
            <a:spLocks noGrp="1"/>
          </p:cNvSpPr>
          <p:nvPr>
            <p:ph type="sldNum" sz="quarter" idx="13"/>
          </p:nvPr>
        </p:nvSpPr>
        <p:spPr/>
        <p:txBody>
          <a:bodyPr/>
          <a:lstStyle/>
          <a:p>
            <a:pPr algn="ctr"/>
            <a:fld id="{0428C76D-79D1-48DC-B931-F7FE12C18392}" type="slidenum">
              <a:rPr lang="en-US" smtClean="0"/>
              <a:pPr algn="ctr"/>
              <a:t>4</a:t>
            </a:fld>
            <a:endParaRPr lang="en-US"/>
          </a:p>
        </p:txBody>
      </p:sp>
      <p:sp>
        <p:nvSpPr>
          <p:cNvPr id="4" name="Title 3">
            <a:extLst>
              <a:ext uri="{FF2B5EF4-FFF2-40B4-BE49-F238E27FC236}">
                <a16:creationId xmlns:a16="http://schemas.microsoft.com/office/drawing/2014/main" id="{02AA8913-A196-49DC-9825-50F7637B69B8}"/>
              </a:ext>
            </a:extLst>
          </p:cNvPr>
          <p:cNvSpPr>
            <a:spLocks noGrp="1"/>
          </p:cNvSpPr>
          <p:nvPr>
            <p:ph type="title"/>
          </p:nvPr>
        </p:nvSpPr>
        <p:spPr/>
        <p:txBody>
          <a:bodyPr/>
          <a:lstStyle/>
          <a:p>
            <a:r>
              <a:rPr lang="en-US"/>
              <a:t>Hotspots de </a:t>
            </a:r>
            <a:r>
              <a:rPr lang="en-US" err="1"/>
              <a:t>Biodiversité</a:t>
            </a:r>
            <a:endParaRPr lang="en-US"/>
          </a:p>
        </p:txBody>
      </p:sp>
      <p:sp>
        <p:nvSpPr>
          <p:cNvPr id="5" name="Text Placeholder 4">
            <a:extLst>
              <a:ext uri="{FF2B5EF4-FFF2-40B4-BE49-F238E27FC236}">
                <a16:creationId xmlns:a16="http://schemas.microsoft.com/office/drawing/2014/main" id="{2CE1BAFE-C867-414F-A347-88BD5A9EA233}"/>
              </a:ext>
            </a:extLst>
          </p:cNvPr>
          <p:cNvSpPr>
            <a:spLocks noGrp="1"/>
          </p:cNvSpPr>
          <p:nvPr>
            <p:ph type="body" idx="14"/>
          </p:nvPr>
        </p:nvSpPr>
        <p:spPr>
          <a:xfrm>
            <a:off x="811790" y="905281"/>
            <a:ext cx="2319789" cy="234869"/>
          </a:xfrm>
        </p:spPr>
        <p:txBody>
          <a:bodyPr/>
          <a:lstStyle/>
          <a:p>
            <a:pPr lvl="0"/>
            <a:r>
              <a:rPr lang="en-US" sz="1050" err="1"/>
              <a:t>Investissement</a:t>
            </a:r>
            <a:r>
              <a:rPr lang="en-US" sz="1050"/>
              <a:t> </a:t>
            </a:r>
            <a:r>
              <a:rPr lang="en-US" sz="1050" err="1"/>
              <a:t>actuel</a:t>
            </a:r>
            <a:r>
              <a:rPr lang="en-US" sz="1050"/>
              <a:t> du CEPF</a:t>
            </a:r>
          </a:p>
        </p:txBody>
      </p:sp>
      <p:sp>
        <p:nvSpPr>
          <p:cNvPr id="6" name="Text Placeholder 5">
            <a:extLst>
              <a:ext uri="{FF2B5EF4-FFF2-40B4-BE49-F238E27FC236}">
                <a16:creationId xmlns:a16="http://schemas.microsoft.com/office/drawing/2014/main" id="{C5B9E2A5-62F8-457F-A887-ADEC26E4DEFD}"/>
              </a:ext>
            </a:extLst>
          </p:cNvPr>
          <p:cNvSpPr>
            <a:spLocks noGrp="1"/>
          </p:cNvSpPr>
          <p:nvPr>
            <p:ph type="body" idx="15"/>
          </p:nvPr>
        </p:nvSpPr>
        <p:spPr>
          <a:xfrm>
            <a:off x="3923405" y="905281"/>
            <a:ext cx="2299548" cy="306494"/>
          </a:xfrm>
        </p:spPr>
        <p:txBody>
          <a:bodyPr/>
          <a:lstStyle/>
          <a:p>
            <a:pPr lvl="0"/>
            <a:r>
              <a:rPr lang="en-US" sz="1050" err="1"/>
              <a:t>Investissement</a:t>
            </a:r>
            <a:r>
              <a:rPr lang="en-US" sz="1050"/>
              <a:t> passé du CEPF</a:t>
            </a:r>
          </a:p>
        </p:txBody>
      </p:sp>
      <p:sp>
        <p:nvSpPr>
          <p:cNvPr id="7" name="Text Placeholder 6">
            <a:extLst>
              <a:ext uri="{FF2B5EF4-FFF2-40B4-BE49-F238E27FC236}">
                <a16:creationId xmlns:a16="http://schemas.microsoft.com/office/drawing/2014/main" id="{C1FF1A25-C1EF-43E1-9969-7EB2E63BEB4D}"/>
              </a:ext>
            </a:extLst>
          </p:cNvPr>
          <p:cNvSpPr>
            <a:spLocks noGrp="1"/>
          </p:cNvSpPr>
          <p:nvPr>
            <p:ph type="body" idx="16"/>
          </p:nvPr>
        </p:nvSpPr>
        <p:spPr/>
        <p:txBody>
          <a:bodyPr/>
          <a:lstStyle/>
          <a:p>
            <a:pPr lvl="0"/>
            <a:r>
              <a:rPr lang="en-US" sz="1050"/>
              <a:t>Eligible pour </a:t>
            </a:r>
            <a:r>
              <a:rPr lang="en-US" sz="1050" err="1"/>
              <a:t>investissement</a:t>
            </a:r>
            <a:r>
              <a:rPr lang="en-US" sz="1050"/>
              <a:t> CEPF</a:t>
            </a:r>
          </a:p>
        </p:txBody>
      </p:sp>
      <p:sp>
        <p:nvSpPr>
          <p:cNvPr id="8" name="Text Placeholder 7">
            <a:extLst>
              <a:ext uri="{FF2B5EF4-FFF2-40B4-BE49-F238E27FC236}">
                <a16:creationId xmlns:a16="http://schemas.microsoft.com/office/drawing/2014/main" id="{0F98B5D5-CCB4-400C-81B7-D90EC15F25DE}"/>
              </a:ext>
            </a:extLst>
          </p:cNvPr>
          <p:cNvSpPr>
            <a:spLocks noGrp="1"/>
          </p:cNvSpPr>
          <p:nvPr>
            <p:ph type="body" idx="17"/>
          </p:nvPr>
        </p:nvSpPr>
        <p:spPr/>
        <p:txBody>
          <a:bodyPr/>
          <a:lstStyle/>
          <a:p>
            <a:pPr lvl="0"/>
            <a:r>
              <a:rPr lang="en-US" sz="1050" err="1"/>
              <a:t>Autres</a:t>
            </a:r>
            <a:r>
              <a:rPr lang="en-US" sz="1050"/>
              <a:t> hotspots</a:t>
            </a:r>
          </a:p>
        </p:txBody>
      </p:sp>
      <p:grpSp>
        <p:nvGrpSpPr>
          <p:cNvPr id="9" name="Group 8">
            <a:extLst>
              <a:ext uri="{FF2B5EF4-FFF2-40B4-BE49-F238E27FC236}">
                <a16:creationId xmlns:a16="http://schemas.microsoft.com/office/drawing/2014/main" id="{F451155B-3EE9-4DF4-AE4D-981DC28C5821}"/>
              </a:ext>
            </a:extLst>
          </p:cNvPr>
          <p:cNvGrpSpPr/>
          <p:nvPr/>
        </p:nvGrpSpPr>
        <p:grpSpPr>
          <a:xfrm>
            <a:off x="996271" y="1998456"/>
            <a:ext cx="11136673" cy="3954263"/>
            <a:chOff x="943567" y="2024795"/>
            <a:chExt cx="11136673" cy="3954263"/>
          </a:xfrm>
        </p:grpSpPr>
        <p:sp>
          <p:nvSpPr>
            <p:cNvPr id="10" name="TextBox 9">
              <a:extLst>
                <a:ext uri="{FF2B5EF4-FFF2-40B4-BE49-F238E27FC236}">
                  <a16:creationId xmlns:a16="http://schemas.microsoft.com/office/drawing/2014/main" id="{6D98AD29-5EDD-4435-8DA9-6B6E201F869E}"/>
                </a:ext>
              </a:extLst>
            </p:cNvPr>
            <p:cNvSpPr txBox="1"/>
            <p:nvPr/>
          </p:nvSpPr>
          <p:spPr>
            <a:xfrm>
              <a:off x="4289388" y="4975654"/>
              <a:ext cx="658369" cy="306494"/>
            </a:xfrm>
            <a:prstGeom prst="rect">
              <a:avLst/>
            </a:prstGeom>
            <a:noFill/>
          </p:spPr>
          <p:txBody>
            <a:bodyPr wrap="square" rtlCol="0">
              <a:spAutoFit/>
            </a:bodyPr>
            <a:lstStyle/>
            <a:p>
              <a:pPr algn="ctr"/>
              <a:r>
                <a:rPr lang="en-US" sz="696" spc="0" baseline="0" err="1">
                  <a:solidFill>
                    <a:srgbClr val="414042"/>
                  </a:solidFill>
                  <a:latin typeface="Verdana"/>
                  <a:ea typeface="Verdana"/>
                  <a:sym typeface="Verdana"/>
                  <a:rtl val="0"/>
                </a:rPr>
                <a:t>Forêt</a:t>
              </a:r>
              <a:r>
                <a:rPr lang="en-US" sz="696" spc="0" baseline="0">
                  <a:solidFill>
                    <a:srgbClr val="414042"/>
                  </a:solidFill>
                  <a:latin typeface="Verdana"/>
                  <a:ea typeface="Verdana"/>
                  <a:sym typeface="Verdana"/>
                  <a:rtl val="0"/>
                </a:rPr>
                <a:t> </a:t>
              </a:r>
              <a:r>
                <a:rPr lang="en-US" sz="696" spc="0" baseline="0" err="1">
                  <a:solidFill>
                    <a:srgbClr val="414042"/>
                  </a:solidFill>
                  <a:latin typeface="Verdana"/>
                  <a:ea typeface="Verdana"/>
                  <a:sym typeface="Verdana"/>
                  <a:rtl val="0"/>
                </a:rPr>
                <a:t>atlantique</a:t>
              </a:r>
              <a:r>
                <a:rPr lang="en-US" sz="696" spc="0" baseline="0">
                  <a:solidFill>
                    <a:srgbClr val="414042"/>
                  </a:solidFill>
                  <a:latin typeface="Verdana"/>
                  <a:ea typeface="Verdana"/>
                  <a:sym typeface="Verdana"/>
                  <a:rtl val="0"/>
                </a:rPr>
                <a:t> </a:t>
              </a:r>
            </a:p>
          </p:txBody>
        </p:sp>
        <p:sp>
          <p:nvSpPr>
            <p:cNvPr id="11" name="TextBox 10">
              <a:extLst>
                <a:ext uri="{FF2B5EF4-FFF2-40B4-BE49-F238E27FC236}">
                  <a16:creationId xmlns:a16="http://schemas.microsoft.com/office/drawing/2014/main" id="{B262D408-8284-4B9C-AC3E-26678C759A06}"/>
                </a:ext>
              </a:extLst>
            </p:cNvPr>
            <p:cNvSpPr txBox="1"/>
            <p:nvPr/>
          </p:nvSpPr>
          <p:spPr>
            <a:xfrm>
              <a:off x="3377629" y="2846070"/>
              <a:ext cx="635006" cy="306494"/>
            </a:xfrm>
            <a:prstGeom prst="rect">
              <a:avLst/>
            </a:prstGeom>
            <a:noFill/>
          </p:spPr>
          <p:txBody>
            <a:bodyPr wrap="square" rtlCol="0">
              <a:spAutoFit/>
            </a:bodyPr>
            <a:lstStyle/>
            <a:p>
              <a:pPr algn="ctr"/>
              <a:r>
                <a:rPr lang="en-US" sz="696" err="1">
                  <a:solidFill>
                    <a:srgbClr val="414042"/>
                  </a:solidFill>
                  <a:ea typeface="Verdana"/>
                  <a:sym typeface="Verdana"/>
                  <a:rtl val="0"/>
                </a:rPr>
                <a:t>Îles</a:t>
              </a:r>
              <a:r>
                <a:rPr lang="en-US" sz="696">
                  <a:solidFill>
                    <a:srgbClr val="414042"/>
                  </a:solidFill>
                  <a:ea typeface="Verdana"/>
                  <a:sym typeface="Verdana"/>
                  <a:rtl val="0"/>
                </a:rPr>
                <a:t> des </a:t>
              </a:r>
              <a:r>
                <a:rPr lang="en-US" sz="696" err="1">
                  <a:solidFill>
                    <a:srgbClr val="414042"/>
                  </a:solidFill>
                  <a:ea typeface="Verdana"/>
                  <a:sym typeface="Verdana"/>
                  <a:rtl val="0"/>
                </a:rPr>
                <a:t>Caraïbes</a:t>
              </a:r>
              <a:r>
                <a:rPr lang="en-US" sz="696">
                  <a:solidFill>
                    <a:srgbClr val="414042"/>
                  </a:solidFill>
                  <a:ea typeface="Verdana"/>
                  <a:sym typeface="Verdana"/>
                  <a:rtl val="0"/>
                </a:rPr>
                <a:t>  </a:t>
              </a:r>
              <a:endParaRPr lang="en-US" sz="696" spc="0" baseline="0">
                <a:solidFill>
                  <a:srgbClr val="414042"/>
                </a:solidFill>
                <a:latin typeface="Verdana"/>
                <a:ea typeface="Verdana"/>
                <a:sym typeface="Verdana"/>
                <a:rtl val="0"/>
              </a:endParaRPr>
            </a:p>
          </p:txBody>
        </p:sp>
        <p:sp>
          <p:nvSpPr>
            <p:cNvPr id="12" name="TextBox 11">
              <a:extLst>
                <a:ext uri="{FF2B5EF4-FFF2-40B4-BE49-F238E27FC236}">
                  <a16:creationId xmlns:a16="http://schemas.microsoft.com/office/drawing/2014/main" id="{F0D69192-842C-42C1-99CA-F506B196859A}"/>
                </a:ext>
              </a:extLst>
            </p:cNvPr>
            <p:cNvSpPr txBox="1"/>
            <p:nvPr/>
          </p:nvSpPr>
          <p:spPr>
            <a:xfrm>
              <a:off x="5943629" y="5565483"/>
              <a:ext cx="807691" cy="413575"/>
            </a:xfrm>
            <a:prstGeom prst="rect">
              <a:avLst/>
            </a:prstGeom>
            <a:noFill/>
          </p:spPr>
          <p:txBody>
            <a:bodyPr wrap="square" rtlCol="0">
              <a:spAutoFit/>
            </a:bodyPr>
            <a:lstStyle/>
            <a:p>
              <a:pPr algn="ctr"/>
              <a:r>
                <a:rPr lang="en-US" sz="696" spc="0" baseline="0" err="1">
                  <a:solidFill>
                    <a:srgbClr val="414042"/>
                  </a:solidFill>
                  <a:latin typeface="Verdana"/>
                  <a:ea typeface="Verdana"/>
                  <a:sym typeface="Verdana"/>
                  <a:rtl val="0"/>
                </a:rPr>
                <a:t>Région</a:t>
              </a:r>
              <a:r>
                <a:rPr lang="en-US" sz="696" spc="0" baseline="0">
                  <a:solidFill>
                    <a:srgbClr val="414042"/>
                  </a:solidFill>
                  <a:latin typeface="Verdana"/>
                  <a:ea typeface="Verdana"/>
                  <a:sym typeface="Verdana"/>
                  <a:rtl val="0"/>
                </a:rPr>
                <a:t> </a:t>
              </a:r>
              <a:r>
                <a:rPr lang="en-US" sz="696" spc="0" baseline="0" err="1">
                  <a:solidFill>
                    <a:srgbClr val="414042"/>
                  </a:solidFill>
                  <a:latin typeface="Verdana"/>
                  <a:ea typeface="Verdana"/>
                  <a:sym typeface="Verdana"/>
                  <a:rtl val="0"/>
                </a:rPr>
                <a:t>floristique</a:t>
              </a:r>
              <a:r>
                <a:rPr lang="en-US" sz="696" spc="0" baseline="0">
                  <a:solidFill>
                    <a:srgbClr val="414042"/>
                  </a:solidFill>
                  <a:latin typeface="Verdana"/>
                  <a:ea typeface="Verdana"/>
                  <a:sym typeface="Verdana"/>
                  <a:rtl val="0"/>
                </a:rPr>
                <a:t> du Cap</a:t>
              </a:r>
            </a:p>
          </p:txBody>
        </p:sp>
        <p:sp>
          <p:nvSpPr>
            <p:cNvPr id="13" name="TextBox 12">
              <a:extLst>
                <a:ext uri="{FF2B5EF4-FFF2-40B4-BE49-F238E27FC236}">
                  <a16:creationId xmlns:a16="http://schemas.microsoft.com/office/drawing/2014/main" id="{82F91D7D-51FC-47DB-BB6E-DD20278EDBF6}"/>
                </a:ext>
              </a:extLst>
            </p:cNvPr>
            <p:cNvSpPr txBox="1"/>
            <p:nvPr/>
          </p:nvSpPr>
          <p:spPr>
            <a:xfrm>
              <a:off x="6876348" y="2063653"/>
              <a:ext cx="554960" cy="199414"/>
            </a:xfrm>
            <a:prstGeom prst="rect">
              <a:avLst/>
            </a:prstGeom>
            <a:noFill/>
          </p:spPr>
          <p:txBody>
            <a:bodyPr wrap="none" rtlCol="0">
              <a:spAutoFit/>
            </a:bodyPr>
            <a:lstStyle/>
            <a:p>
              <a:pPr algn="l"/>
              <a:r>
                <a:rPr lang="en-US" sz="696" spc="0" baseline="0" err="1">
                  <a:solidFill>
                    <a:srgbClr val="414042"/>
                  </a:solidFill>
                  <a:latin typeface="Verdana"/>
                  <a:ea typeface="Verdana"/>
                  <a:sym typeface="Verdana"/>
                  <a:rtl val="0"/>
                </a:rPr>
                <a:t>Caucase</a:t>
              </a:r>
              <a:endParaRPr lang="en-US" sz="696" spc="0" baseline="0">
                <a:solidFill>
                  <a:srgbClr val="414042"/>
                </a:solidFill>
                <a:latin typeface="Verdana"/>
                <a:ea typeface="Verdana"/>
                <a:sym typeface="Verdana"/>
                <a:rtl val="0"/>
              </a:endParaRPr>
            </a:p>
          </p:txBody>
        </p:sp>
        <p:sp>
          <p:nvSpPr>
            <p:cNvPr id="14" name="TextBox 13">
              <a:extLst>
                <a:ext uri="{FF2B5EF4-FFF2-40B4-BE49-F238E27FC236}">
                  <a16:creationId xmlns:a16="http://schemas.microsoft.com/office/drawing/2014/main" id="{0FD332E9-BF12-4012-AD10-585D4F8B4D56}"/>
                </a:ext>
              </a:extLst>
            </p:cNvPr>
            <p:cNvSpPr txBox="1"/>
            <p:nvPr/>
          </p:nvSpPr>
          <p:spPr>
            <a:xfrm>
              <a:off x="3556142" y="4321444"/>
              <a:ext cx="523989" cy="192509"/>
            </a:xfrm>
            <a:prstGeom prst="rect">
              <a:avLst/>
            </a:prstGeom>
            <a:noFill/>
          </p:spPr>
          <p:txBody>
            <a:bodyPr wrap="none" rtlCol="0">
              <a:spAutoFit/>
            </a:bodyPr>
            <a:lstStyle/>
            <a:p>
              <a:pPr algn="l"/>
              <a:r>
                <a:rPr lang="en-US" sz="696" spc="0" baseline="0" err="1">
                  <a:solidFill>
                    <a:srgbClr val="414042"/>
                  </a:solidFill>
                  <a:latin typeface="Verdana"/>
                  <a:ea typeface="Verdana"/>
                  <a:sym typeface="Verdana"/>
                  <a:rtl val="0"/>
                </a:rPr>
                <a:t>Cerrado</a:t>
              </a:r>
              <a:endParaRPr lang="en-US" sz="696" spc="0" baseline="0">
                <a:solidFill>
                  <a:srgbClr val="414042"/>
                </a:solidFill>
                <a:latin typeface="Verdana"/>
                <a:ea typeface="Verdana"/>
                <a:sym typeface="Verdana"/>
                <a:rtl val="0"/>
              </a:endParaRPr>
            </a:p>
          </p:txBody>
        </p:sp>
        <p:sp>
          <p:nvSpPr>
            <p:cNvPr id="15" name="TextBox 14">
              <a:extLst>
                <a:ext uri="{FF2B5EF4-FFF2-40B4-BE49-F238E27FC236}">
                  <a16:creationId xmlns:a16="http://schemas.microsoft.com/office/drawing/2014/main" id="{2CBA783E-C184-4737-9577-DC58FB15A0C8}"/>
                </a:ext>
              </a:extLst>
            </p:cNvPr>
            <p:cNvSpPr txBox="1"/>
            <p:nvPr/>
          </p:nvSpPr>
          <p:spPr>
            <a:xfrm>
              <a:off x="2341830" y="5144554"/>
              <a:ext cx="993826" cy="413575"/>
            </a:xfrm>
            <a:prstGeom prst="rect">
              <a:avLst/>
            </a:prstGeom>
            <a:noFill/>
          </p:spPr>
          <p:txBody>
            <a:bodyPr wrap="square" rtlCol="0">
              <a:spAutoFit/>
            </a:bodyPr>
            <a:lstStyle/>
            <a:p>
              <a:pPr algn="ctr"/>
              <a:r>
                <a:rPr lang="fr-FR" sz="696" spc="0" baseline="0">
                  <a:solidFill>
                    <a:srgbClr val="414042"/>
                  </a:solidFill>
                  <a:latin typeface="Verdana"/>
                  <a:ea typeface="Verdana"/>
                  <a:sym typeface="Verdana"/>
                  <a:rtl val="0"/>
                </a:rPr>
                <a:t>Pluies hivernales au Chili - Forêts valdiviennes </a:t>
              </a:r>
              <a:endParaRPr lang="en-US" sz="696" spc="0" baseline="0">
                <a:solidFill>
                  <a:srgbClr val="414042"/>
                </a:solidFill>
                <a:latin typeface="Verdana"/>
                <a:ea typeface="Verdana"/>
                <a:sym typeface="Verdana"/>
                <a:rtl val="0"/>
              </a:endParaRPr>
            </a:p>
          </p:txBody>
        </p:sp>
        <p:sp>
          <p:nvSpPr>
            <p:cNvPr id="16" name="TextBox 15">
              <a:extLst>
                <a:ext uri="{FF2B5EF4-FFF2-40B4-BE49-F238E27FC236}">
                  <a16:creationId xmlns:a16="http://schemas.microsoft.com/office/drawing/2014/main" id="{CFDB8FB9-2BB0-4B57-8A4E-FA429EB45177}"/>
                </a:ext>
              </a:extLst>
            </p:cNvPr>
            <p:cNvSpPr txBox="1"/>
            <p:nvPr/>
          </p:nvSpPr>
          <p:spPr>
            <a:xfrm>
              <a:off x="5857881" y="4463699"/>
              <a:ext cx="969640" cy="306494"/>
            </a:xfrm>
            <a:prstGeom prst="rect">
              <a:avLst/>
            </a:prstGeom>
            <a:noFill/>
          </p:spPr>
          <p:txBody>
            <a:bodyPr wrap="square" rtlCol="0">
              <a:spAutoFit/>
            </a:bodyPr>
            <a:lstStyle/>
            <a:p>
              <a:pPr algn="ctr"/>
              <a:r>
                <a:rPr lang="fr-FR" sz="696" spc="0" baseline="0">
                  <a:solidFill>
                    <a:srgbClr val="414042"/>
                  </a:solidFill>
                  <a:latin typeface="Verdana"/>
                  <a:ea typeface="Verdana"/>
                  <a:sym typeface="Verdana"/>
                  <a:rtl val="0"/>
                </a:rPr>
                <a:t>Forêts côtières d'Afrique de l'Est </a:t>
              </a:r>
              <a:endParaRPr lang="en-US" sz="696" spc="0" baseline="0">
                <a:solidFill>
                  <a:srgbClr val="414042"/>
                </a:solidFill>
                <a:latin typeface="Verdana"/>
                <a:ea typeface="Verdana"/>
                <a:sym typeface="Verdana"/>
                <a:rtl val="0"/>
              </a:endParaRPr>
            </a:p>
          </p:txBody>
        </p:sp>
        <p:sp>
          <p:nvSpPr>
            <p:cNvPr id="17" name="TextBox 16">
              <a:extLst>
                <a:ext uri="{FF2B5EF4-FFF2-40B4-BE49-F238E27FC236}">
                  <a16:creationId xmlns:a16="http://schemas.microsoft.com/office/drawing/2014/main" id="{5AE545FA-D179-4ECA-9D10-4B7511FF654F}"/>
                </a:ext>
              </a:extLst>
            </p:cNvPr>
            <p:cNvSpPr txBox="1"/>
            <p:nvPr/>
          </p:nvSpPr>
          <p:spPr>
            <a:xfrm>
              <a:off x="10509451" y="4352043"/>
              <a:ext cx="733860" cy="413575"/>
            </a:xfrm>
            <a:prstGeom prst="rect">
              <a:avLst/>
            </a:prstGeom>
            <a:noFill/>
          </p:spPr>
          <p:txBody>
            <a:bodyPr wrap="square" rtlCol="0">
              <a:spAutoFit/>
            </a:bodyPr>
            <a:lstStyle/>
            <a:p>
              <a:pPr algn="ctr"/>
              <a:r>
                <a:rPr lang="en-US" sz="696" spc="0" baseline="0" err="1">
                  <a:solidFill>
                    <a:srgbClr val="414042"/>
                  </a:solidFill>
                  <a:latin typeface="Verdana"/>
                  <a:ea typeface="Verdana"/>
                  <a:sym typeface="Verdana"/>
                  <a:rtl val="0"/>
                </a:rPr>
                <a:t>Îles</a:t>
              </a:r>
              <a:r>
                <a:rPr lang="en-US" sz="696" spc="0" baseline="0">
                  <a:solidFill>
                    <a:srgbClr val="414042"/>
                  </a:solidFill>
                  <a:latin typeface="Verdana"/>
                  <a:ea typeface="Verdana"/>
                  <a:sym typeface="Verdana"/>
                  <a:rtl val="0"/>
                </a:rPr>
                <a:t> </a:t>
              </a:r>
              <a:r>
                <a:rPr lang="en-US" sz="696" spc="0" baseline="0" err="1">
                  <a:solidFill>
                    <a:srgbClr val="414042"/>
                  </a:solidFill>
                  <a:latin typeface="Verdana"/>
                  <a:ea typeface="Verdana"/>
                  <a:sym typeface="Verdana"/>
                  <a:rtl val="0"/>
                </a:rPr>
                <a:t>mélanésiennes</a:t>
              </a:r>
              <a:r>
                <a:rPr lang="en-US" sz="696" spc="0" baseline="0">
                  <a:solidFill>
                    <a:srgbClr val="414042"/>
                  </a:solidFill>
                  <a:latin typeface="Verdana"/>
                  <a:ea typeface="Verdana"/>
                  <a:sym typeface="Verdana"/>
                  <a:rtl val="0"/>
                </a:rPr>
                <a:t> de </a:t>
              </a:r>
              <a:r>
                <a:rPr lang="en-US" sz="696" spc="0" baseline="0" err="1">
                  <a:solidFill>
                    <a:srgbClr val="414042"/>
                  </a:solidFill>
                  <a:latin typeface="Verdana"/>
                  <a:ea typeface="Verdana"/>
                  <a:sym typeface="Verdana"/>
                  <a:rtl val="0"/>
                </a:rPr>
                <a:t>l'Est</a:t>
              </a:r>
              <a:r>
                <a:rPr lang="en-US" sz="696" spc="0" baseline="0">
                  <a:solidFill>
                    <a:srgbClr val="414042"/>
                  </a:solidFill>
                  <a:latin typeface="Verdana"/>
                  <a:ea typeface="Verdana"/>
                  <a:sym typeface="Verdana"/>
                  <a:rtl val="0"/>
                </a:rPr>
                <a:t> </a:t>
              </a:r>
            </a:p>
          </p:txBody>
        </p:sp>
        <p:sp>
          <p:nvSpPr>
            <p:cNvPr id="18" name="TextBox 17">
              <a:extLst>
                <a:ext uri="{FF2B5EF4-FFF2-40B4-BE49-F238E27FC236}">
                  <a16:creationId xmlns:a16="http://schemas.microsoft.com/office/drawing/2014/main" id="{577AFC1A-344D-477A-86B9-04B806DFE15E}"/>
                </a:ext>
              </a:extLst>
            </p:cNvPr>
            <p:cNvSpPr txBox="1"/>
            <p:nvPr/>
          </p:nvSpPr>
          <p:spPr>
            <a:xfrm>
              <a:off x="6206018" y="3539558"/>
              <a:ext cx="800572" cy="306494"/>
            </a:xfrm>
            <a:prstGeom prst="rect">
              <a:avLst/>
            </a:prstGeom>
            <a:noFill/>
          </p:spPr>
          <p:txBody>
            <a:bodyPr wrap="square" rtlCol="0">
              <a:spAutoFit/>
            </a:bodyPr>
            <a:lstStyle/>
            <a:p>
              <a:pPr algn="ctr"/>
              <a:r>
                <a:rPr lang="en-US" sz="696" spc="0" baseline="0">
                  <a:solidFill>
                    <a:srgbClr val="414042"/>
                  </a:solidFill>
                  <a:latin typeface="Verdana"/>
                  <a:ea typeface="Verdana"/>
                  <a:sym typeface="Verdana"/>
                  <a:rtl val="0"/>
                </a:rPr>
                <a:t>Afromontane </a:t>
              </a:r>
              <a:r>
                <a:rPr lang="en-US" sz="696" spc="0" baseline="0" err="1">
                  <a:solidFill>
                    <a:srgbClr val="414042"/>
                  </a:solidFill>
                  <a:latin typeface="Verdana"/>
                  <a:ea typeface="Verdana"/>
                  <a:sym typeface="Verdana"/>
                  <a:rtl val="0"/>
                </a:rPr>
                <a:t>orientale</a:t>
              </a:r>
              <a:r>
                <a:rPr lang="en-US" sz="696" spc="0" baseline="0">
                  <a:solidFill>
                    <a:srgbClr val="414042"/>
                  </a:solidFill>
                  <a:latin typeface="Verdana"/>
                  <a:ea typeface="Verdana"/>
                  <a:sym typeface="Verdana"/>
                  <a:rtl val="0"/>
                </a:rPr>
                <a:t> </a:t>
              </a:r>
            </a:p>
          </p:txBody>
        </p:sp>
        <p:sp>
          <p:nvSpPr>
            <p:cNvPr id="19" name="TextBox 18">
              <a:extLst>
                <a:ext uri="{FF2B5EF4-FFF2-40B4-BE49-F238E27FC236}">
                  <a16:creationId xmlns:a16="http://schemas.microsoft.com/office/drawing/2014/main" id="{8517E76C-A138-40E8-9A49-6365E7D68E2A}"/>
                </a:ext>
              </a:extLst>
            </p:cNvPr>
            <p:cNvSpPr txBox="1"/>
            <p:nvPr/>
          </p:nvSpPr>
          <p:spPr>
            <a:xfrm>
              <a:off x="10057246" y="4994402"/>
              <a:ext cx="808874" cy="413575"/>
            </a:xfrm>
            <a:prstGeom prst="rect">
              <a:avLst/>
            </a:prstGeom>
            <a:noFill/>
          </p:spPr>
          <p:txBody>
            <a:bodyPr wrap="square" rtlCol="0">
              <a:spAutoFit/>
            </a:bodyPr>
            <a:lstStyle/>
            <a:p>
              <a:pPr algn="ctr"/>
              <a:r>
                <a:rPr lang="en-US" sz="696" spc="0" baseline="0" err="1">
                  <a:solidFill>
                    <a:srgbClr val="414042"/>
                  </a:solidFill>
                  <a:latin typeface="Verdana"/>
                  <a:ea typeface="Verdana"/>
                  <a:sym typeface="Verdana"/>
                  <a:rtl val="0"/>
                </a:rPr>
                <a:t>Forêts</a:t>
              </a:r>
              <a:r>
                <a:rPr lang="en-US" sz="696" spc="0" baseline="0">
                  <a:solidFill>
                    <a:srgbClr val="414042"/>
                  </a:solidFill>
                  <a:latin typeface="Verdana"/>
                  <a:ea typeface="Verdana"/>
                  <a:sym typeface="Verdana"/>
                  <a:rtl val="0"/>
                </a:rPr>
                <a:t> de </a:t>
              </a:r>
              <a:r>
                <a:rPr lang="en-US" sz="696" spc="0" baseline="0" err="1">
                  <a:solidFill>
                    <a:srgbClr val="414042"/>
                  </a:solidFill>
                  <a:latin typeface="Verdana"/>
                  <a:ea typeface="Verdana"/>
                  <a:sym typeface="Verdana"/>
                  <a:rtl val="0"/>
                </a:rPr>
                <a:t>l'Australie</a:t>
              </a:r>
              <a:r>
                <a:rPr lang="en-US" sz="696" spc="0" baseline="0">
                  <a:solidFill>
                    <a:srgbClr val="414042"/>
                  </a:solidFill>
                  <a:latin typeface="Verdana"/>
                  <a:ea typeface="Verdana"/>
                  <a:sym typeface="Verdana"/>
                  <a:rtl val="0"/>
                </a:rPr>
                <a:t> </a:t>
              </a:r>
              <a:r>
                <a:rPr lang="en-US" sz="696" spc="0" baseline="0" err="1">
                  <a:solidFill>
                    <a:srgbClr val="414042"/>
                  </a:solidFill>
                  <a:latin typeface="Verdana"/>
                  <a:ea typeface="Verdana"/>
                  <a:sym typeface="Verdana"/>
                  <a:rtl val="0"/>
                </a:rPr>
                <a:t>orientale</a:t>
              </a:r>
              <a:r>
                <a:rPr lang="en-US" sz="696" spc="0" baseline="0">
                  <a:solidFill>
                    <a:srgbClr val="414042"/>
                  </a:solidFill>
                  <a:latin typeface="Verdana"/>
                  <a:ea typeface="Verdana"/>
                  <a:sym typeface="Verdana"/>
                  <a:rtl val="0"/>
                </a:rPr>
                <a:t> </a:t>
              </a:r>
            </a:p>
          </p:txBody>
        </p:sp>
        <p:sp>
          <p:nvSpPr>
            <p:cNvPr id="20" name="TextBox 19">
              <a:extLst>
                <a:ext uri="{FF2B5EF4-FFF2-40B4-BE49-F238E27FC236}">
                  <a16:creationId xmlns:a16="http://schemas.microsoft.com/office/drawing/2014/main" id="{8A9CF894-C74F-4558-8AED-138BE18283AE}"/>
                </a:ext>
              </a:extLst>
            </p:cNvPr>
            <p:cNvSpPr txBox="1"/>
            <p:nvPr/>
          </p:nvSpPr>
          <p:spPr>
            <a:xfrm>
              <a:off x="5004834" y="3842893"/>
              <a:ext cx="902131" cy="520655"/>
            </a:xfrm>
            <a:prstGeom prst="rect">
              <a:avLst/>
            </a:prstGeom>
            <a:noFill/>
          </p:spPr>
          <p:txBody>
            <a:bodyPr wrap="square" rtlCol="0">
              <a:spAutoFit/>
            </a:bodyPr>
            <a:lstStyle/>
            <a:p>
              <a:pPr algn="ctr"/>
              <a:r>
                <a:rPr lang="fr-FR" sz="696" spc="0" baseline="0">
                  <a:solidFill>
                    <a:srgbClr val="414042"/>
                  </a:solidFill>
                  <a:latin typeface="Verdana"/>
                  <a:ea typeface="Verdana"/>
                  <a:sym typeface="Verdana"/>
                  <a:rtl val="0"/>
                </a:rPr>
                <a:t>Forêts guinéennes d'Afrique de l'Ouest</a:t>
              </a:r>
              <a:endParaRPr lang="en-US" sz="696" spc="0" baseline="0">
                <a:solidFill>
                  <a:srgbClr val="414042"/>
                </a:solidFill>
                <a:latin typeface="Verdana"/>
                <a:ea typeface="Verdana"/>
                <a:sym typeface="Verdana"/>
                <a:rtl val="0"/>
              </a:endParaRPr>
            </a:p>
          </p:txBody>
        </p:sp>
        <p:sp>
          <p:nvSpPr>
            <p:cNvPr id="21" name="TextBox 20">
              <a:extLst>
                <a:ext uri="{FF2B5EF4-FFF2-40B4-BE49-F238E27FC236}">
                  <a16:creationId xmlns:a16="http://schemas.microsoft.com/office/drawing/2014/main" id="{C8786BA0-4E0F-4A95-AFDA-1223879637A5}"/>
                </a:ext>
              </a:extLst>
            </p:cNvPr>
            <p:cNvSpPr txBox="1"/>
            <p:nvPr/>
          </p:nvSpPr>
          <p:spPr>
            <a:xfrm>
              <a:off x="7893208" y="2745468"/>
              <a:ext cx="587157" cy="192509"/>
            </a:xfrm>
            <a:prstGeom prst="rect">
              <a:avLst/>
            </a:prstGeom>
            <a:noFill/>
          </p:spPr>
          <p:txBody>
            <a:bodyPr wrap="none" rtlCol="0">
              <a:spAutoFit/>
            </a:bodyPr>
            <a:lstStyle/>
            <a:p>
              <a:pPr algn="l"/>
              <a:r>
                <a:rPr lang="en-US" sz="696" spc="0" baseline="0">
                  <a:solidFill>
                    <a:srgbClr val="414042"/>
                  </a:solidFill>
                  <a:latin typeface="Verdana"/>
                  <a:ea typeface="Verdana"/>
                  <a:sym typeface="Verdana"/>
                  <a:rtl val="0"/>
                </a:rPr>
                <a:t>Himalaya</a:t>
              </a:r>
            </a:p>
          </p:txBody>
        </p:sp>
        <p:sp>
          <p:nvSpPr>
            <p:cNvPr id="22" name="TextBox 21">
              <a:extLst>
                <a:ext uri="{FF2B5EF4-FFF2-40B4-BE49-F238E27FC236}">
                  <a16:creationId xmlns:a16="http://schemas.microsoft.com/office/drawing/2014/main" id="{A8B1754B-F30F-4DC3-A8D2-CF2F29DB5898}"/>
                </a:ext>
              </a:extLst>
            </p:cNvPr>
            <p:cNvSpPr txBox="1"/>
            <p:nvPr/>
          </p:nvSpPr>
          <p:spPr>
            <a:xfrm>
              <a:off x="7187604" y="3684782"/>
              <a:ext cx="760524" cy="306494"/>
            </a:xfrm>
            <a:prstGeom prst="rect">
              <a:avLst/>
            </a:prstGeom>
            <a:noFill/>
          </p:spPr>
          <p:txBody>
            <a:bodyPr wrap="square" rtlCol="0">
              <a:spAutoFit/>
            </a:bodyPr>
            <a:lstStyle/>
            <a:p>
              <a:pPr algn="l"/>
              <a:r>
                <a:rPr lang="en-US" sz="696" spc="0" baseline="0" err="1">
                  <a:solidFill>
                    <a:srgbClr val="414042"/>
                  </a:solidFill>
                  <a:latin typeface="Verdana"/>
                  <a:ea typeface="Verdana"/>
                  <a:sym typeface="Verdana"/>
                  <a:rtl val="0"/>
                </a:rPr>
                <a:t>Corne</a:t>
              </a:r>
              <a:r>
                <a:rPr lang="en-US" sz="696" spc="0" baseline="0">
                  <a:solidFill>
                    <a:srgbClr val="414042"/>
                  </a:solidFill>
                  <a:latin typeface="Verdana"/>
                  <a:ea typeface="Verdana"/>
                  <a:sym typeface="Verdana"/>
                  <a:rtl val="0"/>
                </a:rPr>
                <a:t> de </a:t>
              </a:r>
              <a:r>
                <a:rPr lang="en-US" sz="696" spc="0" baseline="0" err="1">
                  <a:solidFill>
                    <a:srgbClr val="414042"/>
                  </a:solidFill>
                  <a:latin typeface="Verdana"/>
                  <a:ea typeface="Verdana"/>
                  <a:sym typeface="Verdana"/>
                  <a:rtl val="0"/>
                </a:rPr>
                <a:t>l'Afrique</a:t>
              </a:r>
              <a:endParaRPr lang="en-US" sz="696" spc="0" baseline="0">
                <a:solidFill>
                  <a:srgbClr val="414042"/>
                </a:solidFill>
                <a:latin typeface="Verdana"/>
                <a:ea typeface="Verdana"/>
                <a:sym typeface="Verdana"/>
                <a:rtl val="0"/>
              </a:endParaRPr>
            </a:p>
          </p:txBody>
        </p:sp>
        <p:sp>
          <p:nvSpPr>
            <p:cNvPr id="23" name="TextBox 22">
              <a:extLst>
                <a:ext uri="{FF2B5EF4-FFF2-40B4-BE49-F238E27FC236}">
                  <a16:creationId xmlns:a16="http://schemas.microsoft.com/office/drawing/2014/main" id="{085ECDAE-7960-4212-8FB1-634CFAA90C21}"/>
                </a:ext>
              </a:extLst>
            </p:cNvPr>
            <p:cNvSpPr txBox="1"/>
            <p:nvPr/>
          </p:nvSpPr>
          <p:spPr>
            <a:xfrm>
              <a:off x="8487278" y="3150492"/>
              <a:ext cx="591844" cy="306494"/>
            </a:xfrm>
            <a:prstGeom prst="rect">
              <a:avLst/>
            </a:prstGeom>
            <a:noFill/>
          </p:spPr>
          <p:txBody>
            <a:bodyPr wrap="square" rtlCol="0">
              <a:spAutoFit/>
            </a:bodyPr>
            <a:lstStyle/>
            <a:p>
              <a:pPr algn="ctr"/>
              <a:r>
                <a:rPr lang="en-US" sz="696" spc="0" baseline="0">
                  <a:solidFill>
                    <a:srgbClr val="414042"/>
                  </a:solidFill>
                  <a:latin typeface="Verdana"/>
                  <a:ea typeface="Verdana"/>
                  <a:sym typeface="Verdana"/>
                  <a:rtl val="0"/>
                </a:rPr>
                <a:t>Indo-</a:t>
              </a:r>
              <a:r>
                <a:rPr lang="en-US" sz="696" spc="0" baseline="0" err="1">
                  <a:solidFill>
                    <a:srgbClr val="414042"/>
                  </a:solidFill>
                  <a:latin typeface="Verdana"/>
                  <a:ea typeface="Verdana"/>
                  <a:sym typeface="Verdana"/>
                  <a:rtl val="0"/>
                </a:rPr>
                <a:t>Birmanie</a:t>
              </a:r>
              <a:r>
                <a:rPr lang="en-US" sz="696" spc="0" baseline="0">
                  <a:solidFill>
                    <a:srgbClr val="414042"/>
                  </a:solidFill>
                  <a:latin typeface="Verdana"/>
                  <a:ea typeface="Verdana"/>
                  <a:sym typeface="Verdana"/>
                  <a:rtl val="0"/>
                </a:rPr>
                <a:t> </a:t>
              </a:r>
            </a:p>
          </p:txBody>
        </p:sp>
        <p:sp>
          <p:nvSpPr>
            <p:cNvPr id="24" name="TextBox 23">
              <a:extLst>
                <a:ext uri="{FF2B5EF4-FFF2-40B4-BE49-F238E27FC236}">
                  <a16:creationId xmlns:a16="http://schemas.microsoft.com/office/drawing/2014/main" id="{20FB0AF7-08DA-4870-803F-61582C774776}"/>
                </a:ext>
              </a:extLst>
            </p:cNvPr>
            <p:cNvSpPr txBox="1"/>
            <p:nvPr/>
          </p:nvSpPr>
          <p:spPr>
            <a:xfrm>
              <a:off x="6999350" y="2577011"/>
              <a:ext cx="880369" cy="199414"/>
            </a:xfrm>
            <a:prstGeom prst="rect">
              <a:avLst/>
            </a:prstGeom>
            <a:noFill/>
          </p:spPr>
          <p:txBody>
            <a:bodyPr wrap="none" rtlCol="0">
              <a:spAutoFit/>
            </a:bodyPr>
            <a:lstStyle/>
            <a:p>
              <a:pPr algn="l"/>
              <a:r>
                <a:rPr lang="en-US" sz="696" spc="0" baseline="0" err="1">
                  <a:solidFill>
                    <a:srgbClr val="414042"/>
                  </a:solidFill>
                  <a:latin typeface="Verdana"/>
                  <a:ea typeface="Verdana"/>
                  <a:sym typeface="Verdana"/>
                  <a:rtl val="0"/>
                </a:rPr>
                <a:t>Irano-Anatolien</a:t>
              </a:r>
              <a:endParaRPr lang="en-US" sz="696" spc="0" baseline="0">
                <a:solidFill>
                  <a:srgbClr val="414042"/>
                </a:solidFill>
                <a:latin typeface="Verdana"/>
                <a:ea typeface="Verdana"/>
                <a:sym typeface="Verdana"/>
                <a:rtl val="0"/>
              </a:endParaRPr>
            </a:p>
          </p:txBody>
        </p:sp>
        <p:sp>
          <p:nvSpPr>
            <p:cNvPr id="25" name="TextBox 24">
              <a:extLst>
                <a:ext uri="{FF2B5EF4-FFF2-40B4-BE49-F238E27FC236}">
                  <a16:creationId xmlns:a16="http://schemas.microsoft.com/office/drawing/2014/main" id="{234A8A4B-4058-4AB8-8225-5765CCF2EF0F}"/>
                </a:ext>
              </a:extLst>
            </p:cNvPr>
            <p:cNvSpPr txBox="1"/>
            <p:nvPr/>
          </p:nvSpPr>
          <p:spPr>
            <a:xfrm>
              <a:off x="10106855" y="2751621"/>
              <a:ext cx="444352" cy="199414"/>
            </a:xfrm>
            <a:prstGeom prst="rect">
              <a:avLst/>
            </a:prstGeom>
            <a:noFill/>
          </p:spPr>
          <p:txBody>
            <a:bodyPr wrap="none" rtlCol="0">
              <a:spAutoFit/>
            </a:bodyPr>
            <a:lstStyle/>
            <a:p>
              <a:pPr algn="l"/>
              <a:r>
                <a:rPr lang="en-US" sz="696" spc="0" baseline="0" err="1">
                  <a:solidFill>
                    <a:srgbClr val="414042"/>
                  </a:solidFill>
                  <a:latin typeface="Verdana"/>
                  <a:ea typeface="Verdana"/>
                  <a:sym typeface="Verdana"/>
                  <a:rtl val="0"/>
                </a:rPr>
                <a:t>Japon</a:t>
              </a:r>
              <a:endParaRPr lang="en-US" sz="696" spc="0" baseline="0">
                <a:solidFill>
                  <a:srgbClr val="414042"/>
                </a:solidFill>
                <a:latin typeface="Verdana"/>
                <a:ea typeface="Verdana"/>
                <a:sym typeface="Verdana"/>
                <a:rtl val="0"/>
              </a:endParaRPr>
            </a:p>
          </p:txBody>
        </p:sp>
        <p:sp>
          <p:nvSpPr>
            <p:cNvPr id="26" name="TextBox 25">
              <a:extLst>
                <a:ext uri="{FF2B5EF4-FFF2-40B4-BE49-F238E27FC236}">
                  <a16:creationId xmlns:a16="http://schemas.microsoft.com/office/drawing/2014/main" id="{9F3ABFC7-05EB-4463-AA61-8271F911F648}"/>
                </a:ext>
              </a:extLst>
            </p:cNvPr>
            <p:cNvSpPr txBox="1"/>
            <p:nvPr/>
          </p:nvSpPr>
          <p:spPr>
            <a:xfrm>
              <a:off x="7414161" y="4463699"/>
              <a:ext cx="872590" cy="413575"/>
            </a:xfrm>
            <a:prstGeom prst="rect">
              <a:avLst/>
            </a:prstGeom>
            <a:noFill/>
          </p:spPr>
          <p:txBody>
            <a:bodyPr wrap="square" rtlCol="0">
              <a:spAutoFit/>
            </a:bodyPr>
            <a:lstStyle/>
            <a:p>
              <a:pPr algn="ctr"/>
              <a:r>
                <a:rPr lang="fr-FR" sz="696" spc="0" baseline="0">
                  <a:solidFill>
                    <a:srgbClr val="414042"/>
                  </a:solidFill>
                  <a:latin typeface="Verdana"/>
                  <a:ea typeface="Verdana"/>
                  <a:sym typeface="Verdana"/>
                  <a:rtl val="0"/>
                </a:rPr>
                <a:t>Madagascar et les îles de l'océan Indien </a:t>
              </a:r>
              <a:endParaRPr lang="en-US" sz="696" spc="0" baseline="0">
                <a:solidFill>
                  <a:srgbClr val="414042"/>
                </a:solidFill>
                <a:latin typeface="Verdana"/>
                <a:ea typeface="Verdana"/>
                <a:sym typeface="Verdana"/>
                <a:rtl val="0"/>
              </a:endParaRPr>
            </a:p>
          </p:txBody>
        </p:sp>
        <p:sp>
          <p:nvSpPr>
            <p:cNvPr id="27" name="TextBox 26">
              <a:extLst>
                <a:ext uri="{FF2B5EF4-FFF2-40B4-BE49-F238E27FC236}">
                  <a16:creationId xmlns:a16="http://schemas.microsoft.com/office/drawing/2014/main" id="{A1C52F46-4A52-4525-AEA6-7B2A4662219F}"/>
                </a:ext>
              </a:extLst>
            </p:cNvPr>
            <p:cNvSpPr txBox="1"/>
            <p:nvPr/>
          </p:nvSpPr>
          <p:spPr>
            <a:xfrm>
              <a:off x="6624910" y="5296676"/>
              <a:ext cx="1063670" cy="306494"/>
            </a:xfrm>
            <a:prstGeom prst="rect">
              <a:avLst/>
            </a:prstGeom>
            <a:noFill/>
          </p:spPr>
          <p:txBody>
            <a:bodyPr wrap="square" rtlCol="0">
              <a:spAutoFit/>
            </a:bodyPr>
            <a:lstStyle/>
            <a:p>
              <a:pPr algn="ctr"/>
              <a:r>
                <a:rPr lang="en-US" sz="696" spc="0" baseline="0" err="1">
                  <a:solidFill>
                    <a:srgbClr val="414042"/>
                  </a:solidFill>
                  <a:latin typeface="Verdana"/>
                  <a:ea typeface="Verdana"/>
                  <a:sym typeface="Verdana"/>
                  <a:rtl val="0"/>
                </a:rPr>
                <a:t>Maputaland</a:t>
              </a:r>
              <a:r>
                <a:rPr lang="en-US" sz="696" spc="0" baseline="0">
                  <a:solidFill>
                    <a:srgbClr val="414042"/>
                  </a:solidFill>
                  <a:latin typeface="Verdana"/>
                  <a:ea typeface="Verdana"/>
                  <a:sym typeface="Verdana"/>
                  <a:rtl val="0"/>
                </a:rPr>
                <a:t>-</a:t>
              </a:r>
              <a:r>
                <a:rPr lang="en-US" sz="696" spc="0" baseline="0" err="1">
                  <a:solidFill>
                    <a:srgbClr val="414042"/>
                  </a:solidFill>
                  <a:latin typeface="Verdana"/>
                  <a:ea typeface="Verdana"/>
                  <a:sym typeface="Verdana"/>
                  <a:rtl val="0"/>
                </a:rPr>
                <a:t>Pondoland</a:t>
              </a:r>
              <a:r>
                <a:rPr lang="en-US" sz="696" spc="0" baseline="0">
                  <a:solidFill>
                    <a:srgbClr val="414042"/>
                  </a:solidFill>
                  <a:latin typeface="Verdana"/>
                  <a:ea typeface="Verdana"/>
                  <a:sym typeface="Verdana"/>
                  <a:rtl val="0"/>
                </a:rPr>
                <a:t>-Albany</a:t>
              </a:r>
            </a:p>
          </p:txBody>
        </p:sp>
        <p:sp>
          <p:nvSpPr>
            <p:cNvPr id="28" name="TextBox 27">
              <a:extLst>
                <a:ext uri="{FF2B5EF4-FFF2-40B4-BE49-F238E27FC236}">
                  <a16:creationId xmlns:a16="http://schemas.microsoft.com/office/drawing/2014/main" id="{3CAC82EE-39A9-4AE9-B45C-18A833AD2AC0}"/>
                </a:ext>
              </a:extLst>
            </p:cNvPr>
            <p:cNvSpPr txBox="1"/>
            <p:nvPr/>
          </p:nvSpPr>
          <p:spPr>
            <a:xfrm>
              <a:off x="4688209" y="2498442"/>
              <a:ext cx="950916" cy="306494"/>
            </a:xfrm>
            <a:prstGeom prst="rect">
              <a:avLst/>
            </a:prstGeom>
            <a:noFill/>
          </p:spPr>
          <p:txBody>
            <a:bodyPr wrap="square" rtlCol="0">
              <a:spAutoFit/>
            </a:bodyPr>
            <a:lstStyle/>
            <a:p>
              <a:pPr algn="ctr"/>
              <a:r>
                <a:rPr lang="en-US" sz="696" spc="0" baseline="0" err="1">
                  <a:solidFill>
                    <a:srgbClr val="414042"/>
                  </a:solidFill>
                  <a:latin typeface="Verdana"/>
                  <a:ea typeface="Verdana"/>
                  <a:sym typeface="Verdana"/>
                  <a:rtl val="0"/>
                </a:rPr>
                <a:t>Bassin</a:t>
              </a:r>
              <a:r>
                <a:rPr lang="en-US" sz="696" spc="0" baseline="0">
                  <a:solidFill>
                    <a:srgbClr val="414042"/>
                  </a:solidFill>
                  <a:latin typeface="Verdana"/>
                  <a:ea typeface="Verdana"/>
                  <a:sym typeface="Verdana"/>
                  <a:rtl val="0"/>
                </a:rPr>
                <a:t> </a:t>
              </a:r>
              <a:r>
                <a:rPr lang="en-US" sz="696" spc="0" baseline="0" err="1">
                  <a:solidFill>
                    <a:srgbClr val="414042"/>
                  </a:solidFill>
                  <a:latin typeface="Verdana"/>
                  <a:ea typeface="Verdana"/>
                  <a:sym typeface="Verdana"/>
                  <a:rtl val="0"/>
                </a:rPr>
                <a:t>méditerranéen</a:t>
              </a:r>
              <a:r>
                <a:rPr lang="en-US" sz="696" spc="0" baseline="0">
                  <a:solidFill>
                    <a:srgbClr val="414042"/>
                  </a:solidFill>
                  <a:latin typeface="Verdana"/>
                  <a:ea typeface="Verdana"/>
                  <a:sym typeface="Verdana"/>
                  <a:rtl val="0"/>
                </a:rPr>
                <a:t> </a:t>
              </a:r>
            </a:p>
          </p:txBody>
        </p:sp>
        <p:sp>
          <p:nvSpPr>
            <p:cNvPr id="29" name="TextBox 28">
              <a:extLst>
                <a:ext uri="{FF2B5EF4-FFF2-40B4-BE49-F238E27FC236}">
                  <a16:creationId xmlns:a16="http://schemas.microsoft.com/office/drawing/2014/main" id="{26FBEDCE-B629-4D86-B2C7-B2CF7B16B5DA}"/>
                </a:ext>
              </a:extLst>
            </p:cNvPr>
            <p:cNvSpPr txBox="1"/>
            <p:nvPr/>
          </p:nvSpPr>
          <p:spPr>
            <a:xfrm>
              <a:off x="1990109" y="3377064"/>
              <a:ext cx="881973" cy="199414"/>
            </a:xfrm>
            <a:prstGeom prst="rect">
              <a:avLst/>
            </a:prstGeom>
            <a:noFill/>
          </p:spPr>
          <p:txBody>
            <a:bodyPr wrap="none" rtlCol="0">
              <a:spAutoFit/>
            </a:bodyPr>
            <a:lstStyle/>
            <a:p>
              <a:pPr algn="l"/>
              <a:r>
                <a:rPr lang="en-US" sz="696" spc="0" baseline="0" err="1">
                  <a:solidFill>
                    <a:srgbClr val="414042"/>
                  </a:solidFill>
                  <a:latin typeface="Verdana"/>
                  <a:ea typeface="Verdana"/>
                  <a:sym typeface="Verdana"/>
                  <a:rtl val="0"/>
                </a:rPr>
                <a:t>Méso-Amérique</a:t>
              </a:r>
              <a:endParaRPr lang="en-US" sz="696" spc="0" baseline="0">
                <a:solidFill>
                  <a:srgbClr val="414042"/>
                </a:solidFill>
                <a:latin typeface="Verdana"/>
                <a:ea typeface="Verdana"/>
                <a:sym typeface="Verdana"/>
                <a:rtl val="0"/>
              </a:endParaRPr>
            </a:p>
          </p:txBody>
        </p:sp>
        <p:sp>
          <p:nvSpPr>
            <p:cNvPr id="30" name="TextBox 29">
              <a:extLst>
                <a:ext uri="{FF2B5EF4-FFF2-40B4-BE49-F238E27FC236}">
                  <a16:creationId xmlns:a16="http://schemas.microsoft.com/office/drawing/2014/main" id="{881FA659-C7BD-41FF-9ABB-F8696F614E83}"/>
                </a:ext>
              </a:extLst>
            </p:cNvPr>
            <p:cNvSpPr txBox="1"/>
            <p:nvPr/>
          </p:nvSpPr>
          <p:spPr>
            <a:xfrm>
              <a:off x="9079122" y="2367873"/>
              <a:ext cx="758298" cy="520655"/>
            </a:xfrm>
            <a:prstGeom prst="rect">
              <a:avLst/>
            </a:prstGeom>
            <a:noFill/>
          </p:spPr>
          <p:txBody>
            <a:bodyPr wrap="square" rtlCol="0">
              <a:spAutoFit/>
            </a:bodyPr>
            <a:lstStyle/>
            <a:p>
              <a:pPr algn="ctr"/>
              <a:r>
                <a:rPr lang="fr-FR" sz="696" spc="0" baseline="0">
                  <a:solidFill>
                    <a:srgbClr val="414042"/>
                  </a:solidFill>
                  <a:latin typeface="Verdana"/>
                  <a:ea typeface="Verdana"/>
                  <a:sym typeface="Verdana"/>
                  <a:rtl val="0"/>
                </a:rPr>
                <a:t>Montagnes du sud-ouest de la Chine</a:t>
              </a:r>
              <a:endParaRPr lang="en-US" sz="696" spc="0" baseline="0">
                <a:solidFill>
                  <a:srgbClr val="414042"/>
                </a:solidFill>
                <a:latin typeface="Verdana"/>
                <a:ea typeface="Verdana"/>
                <a:sym typeface="Verdana"/>
                <a:rtl val="0"/>
              </a:endParaRPr>
            </a:p>
          </p:txBody>
        </p:sp>
        <p:sp>
          <p:nvSpPr>
            <p:cNvPr id="31" name="TextBox 30">
              <a:extLst>
                <a:ext uri="{FF2B5EF4-FFF2-40B4-BE49-F238E27FC236}">
                  <a16:creationId xmlns:a16="http://schemas.microsoft.com/office/drawing/2014/main" id="{CF3677DB-644C-4FC7-8F7D-050545D89F03}"/>
                </a:ext>
              </a:extLst>
            </p:cNvPr>
            <p:cNvSpPr txBox="1"/>
            <p:nvPr/>
          </p:nvSpPr>
          <p:spPr>
            <a:xfrm>
              <a:off x="11316460" y="4891716"/>
              <a:ext cx="658370" cy="306494"/>
            </a:xfrm>
            <a:prstGeom prst="rect">
              <a:avLst/>
            </a:prstGeom>
            <a:noFill/>
          </p:spPr>
          <p:txBody>
            <a:bodyPr wrap="square" rtlCol="0">
              <a:spAutoFit/>
            </a:bodyPr>
            <a:lstStyle/>
            <a:p>
              <a:pPr algn="ctr"/>
              <a:r>
                <a:rPr lang="en-US" sz="696" spc="0" baseline="0">
                  <a:solidFill>
                    <a:srgbClr val="414042"/>
                  </a:solidFill>
                  <a:latin typeface="Verdana"/>
                  <a:ea typeface="Verdana"/>
                  <a:sym typeface="Verdana"/>
                  <a:rtl val="0"/>
                </a:rPr>
                <a:t>Nouvelle </a:t>
              </a:r>
              <a:r>
                <a:rPr lang="en-US" sz="696" spc="0" baseline="0" err="1">
                  <a:solidFill>
                    <a:srgbClr val="414042"/>
                  </a:solidFill>
                  <a:latin typeface="Verdana"/>
                  <a:ea typeface="Verdana"/>
                  <a:sym typeface="Verdana"/>
                  <a:rtl val="0"/>
                </a:rPr>
                <a:t>Caledonie</a:t>
              </a:r>
              <a:endParaRPr lang="en-US" sz="696" spc="0" baseline="0">
                <a:solidFill>
                  <a:srgbClr val="414042"/>
                </a:solidFill>
                <a:latin typeface="Verdana"/>
                <a:ea typeface="Verdana"/>
                <a:sym typeface="Verdana"/>
                <a:rtl val="0"/>
              </a:endParaRPr>
            </a:p>
          </p:txBody>
        </p:sp>
        <p:sp>
          <p:nvSpPr>
            <p:cNvPr id="32" name="TextBox 31">
              <a:extLst>
                <a:ext uri="{FF2B5EF4-FFF2-40B4-BE49-F238E27FC236}">
                  <a16:creationId xmlns:a16="http://schemas.microsoft.com/office/drawing/2014/main" id="{53A55223-7C53-4A98-A98C-1F929CA6EDC7}"/>
                </a:ext>
              </a:extLst>
            </p:cNvPr>
            <p:cNvSpPr txBox="1"/>
            <p:nvPr/>
          </p:nvSpPr>
          <p:spPr>
            <a:xfrm>
              <a:off x="11040173" y="5331115"/>
              <a:ext cx="690818" cy="306494"/>
            </a:xfrm>
            <a:prstGeom prst="rect">
              <a:avLst/>
            </a:prstGeom>
            <a:noFill/>
          </p:spPr>
          <p:txBody>
            <a:bodyPr wrap="square" rtlCol="0">
              <a:spAutoFit/>
            </a:bodyPr>
            <a:lstStyle/>
            <a:p>
              <a:pPr algn="ctr"/>
              <a:r>
                <a:rPr lang="en-US" sz="696" spc="0" baseline="0">
                  <a:solidFill>
                    <a:srgbClr val="414042"/>
                  </a:solidFill>
                  <a:latin typeface="Verdana"/>
                  <a:ea typeface="Verdana"/>
                  <a:sym typeface="Verdana"/>
                  <a:rtl val="0"/>
                </a:rPr>
                <a:t>Nouvelle </a:t>
              </a:r>
              <a:r>
                <a:rPr lang="en-US" sz="696" spc="0" baseline="0" err="1">
                  <a:solidFill>
                    <a:srgbClr val="414042"/>
                  </a:solidFill>
                  <a:latin typeface="Verdana"/>
                  <a:ea typeface="Verdana"/>
                  <a:sym typeface="Verdana"/>
                  <a:rtl val="0"/>
                </a:rPr>
                <a:t>Zelande</a:t>
              </a:r>
              <a:endParaRPr lang="en-US" sz="696" spc="0" baseline="0">
                <a:solidFill>
                  <a:srgbClr val="414042"/>
                </a:solidFill>
                <a:latin typeface="Verdana"/>
                <a:ea typeface="Verdana"/>
                <a:sym typeface="Verdana"/>
                <a:rtl val="0"/>
              </a:endParaRPr>
            </a:p>
          </p:txBody>
        </p:sp>
        <p:sp>
          <p:nvSpPr>
            <p:cNvPr id="33" name="TextBox 32">
              <a:extLst>
                <a:ext uri="{FF2B5EF4-FFF2-40B4-BE49-F238E27FC236}">
                  <a16:creationId xmlns:a16="http://schemas.microsoft.com/office/drawing/2014/main" id="{DF077D76-8170-4492-9FA8-501841D2ADF9}"/>
                </a:ext>
              </a:extLst>
            </p:cNvPr>
            <p:cNvSpPr txBox="1"/>
            <p:nvPr/>
          </p:nvSpPr>
          <p:spPr>
            <a:xfrm>
              <a:off x="2231856" y="2233751"/>
              <a:ext cx="880892" cy="413575"/>
            </a:xfrm>
            <a:prstGeom prst="rect">
              <a:avLst/>
            </a:prstGeom>
            <a:noFill/>
          </p:spPr>
          <p:txBody>
            <a:bodyPr wrap="square" rtlCol="0">
              <a:spAutoFit/>
            </a:bodyPr>
            <a:lstStyle/>
            <a:p>
              <a:pPr algn="ctr"/>
              <a:r>
                <a:rPr lang="fr-FR" sz="696" spc="0" baseline="0">
                  <a:solidFill>
                    <a:srgbClr val="414042"/>
                  </a:solidFill>
                  <a:latin typeface="Verdana"/>
                  <a:ea typeface="Verdana"/>
                  <a:sym typeface="Verdana"/>
                  <a:rtl val="0"/>
                </a:rPr>
                <a:t>Plaine côtière d'Amérique du Nord </a:t>
              </a:r>
              <a:endParaRPr lang="en-US" sz="696" spc="0" baseline="0">
                <a:solidFill>
                  <a:srgbClr val="414042"/>
                </a:solidFill>
                <a:latin typeface="Verdana"/>
                <a:ea typeface="Verdana"/>
                <a:sym typeface="Verdana"/>
                <a:rtl val="0"/>
              </a:endParaRPr>
            </a:p>
          </p:txBody>
        </p:sp>
        <p:sp>
          <p:nvSpPr>
            <p:cNvPr id="34" name="TextBox 33">
              <a:extLst>
                <a:ext uri="{FF2B5EF4-FFF2-40B4-BE49-F238E27FC236}">
                  <a16:creationId xmlns:a16="http://schemas.microsoft.com/office/drawing/2014/main" id="{3CB7DFDB-C0ED-4DEF-9C70-524F178A8BBC}"/>
                </a:ext>
              </a:extLst>
            </p:cNvPr>
            <p:cNvSpPr txBox="1"/>
            <p:nvPr/>
          </p:nvSpPr>
          <p:spPr>
            <a:xfrm>
              <a:off x="9829306" y="3279077"/>
              <a:ext cx="637692" cy="192509"/>
            </a:xfrm>
            <a:prstGeom prst="rect">
              <a:avLst/>
            </a:prstGeom>
            <a:noFill/>
          </p:spPr>
          <p:txBody>
            <a:bodyPr wrap="none" rtlCol="0">
              <a:spAutoFit/>
            </a:bodyPr>
            <a:lstStyle/>
            <a:p>
              <a:pPr algn="l"/>
              <a:r>
                <a:rPr lang="en-US" sz="696" spc="0" baseline="0">
                  <a:solidFill>
                    <a:srgbClr val="414042"/>
                  </a:solidFill>
                  <a:latin typeface="Verdana"/>
                  <a:ea typeface="Verdana"/>
                  <a:sym typeface="Verdana"/>
                  <a:rtl val="0"/>
                </a:rPr>
                <a:t>Philippines</a:t>
              </a:r>
            </a:p>
          </p:txBody>
        </p:sp>
        <p:sp>
          <p:nvSpPr>
            <p:cNvPr id="35" name="TextBox 34">
              <a:extLst>
                <a:ext uri="{FF2B5EF4-FFF2-40B4-BE49-F238E27FC236}">
                  <a16:creationId xmlns:a16="http://schemas.microsoft.com/office/drawing/2014/main" id="{7C279D4A-A581-4762-924E-58C2F480DFC7}"/>
                </a:ext>
              </a:extLst>
            </p:cNvPr>
            <p:cNvSpPr txBox="1"/>
            <p:nvPr/>
          </p:nvSpPr>
          <p:spPr>
            <a:xfrm>
              <a:off x="11380196" y="3185803"/>
              <a:ext cx="700044" cy="306494"/>
            </a:xfrm>
            <a:prstGeom prst="rect">
              <a:avLst/>
            </a:prstGeom>
            <a:noFill/>
          </p:spPr>
          <p:txBody>
            <a:bodyPr wrap="square" rtlCol="0">
              <a:spAutoFit/>
            </a:bodyPr>
            <a:lstStyle/>
            <a:p>
              <a:pPr algn="ctr"/>
              <a:r>
                <a:rPr lang="en-US" sz="696" spc="0" baseline="0" err="1">
                  <a:solidFill>
                    <a:srgbClr val="414042"/>
                  </a:solidFill>
                  <a:latin typeface="Verdana"/>
                  <a:ea typeface="Verdana"/>
                  <a:sym typeface="Verdana"/>
                  <a:rtl val="0"/>
                </a:rPr>
                <a:t>Polynesie-Micronesie</a:t>
              </a:r>
              <a:endParaRPr lang="en-US" sz="696" spc="0" baseline="0">
                <a:solidFill>
                  <a:srgbClr val="414042"/>
                </a:solidFill>
                <a:latin typeface="Verdana"/>
                <a:ea typeface="Verdana"/>
                <a:sym typeface="Verdana"/>
                <a:rtl val="0"/>
              </a:endParaRPr>
            </a:p>
          </p:txBody>
        </p:sp>
        <p:sp>
          <p:nvSpPr>
            <p:cNvPr id="36" name="TextBox 35">
              <a:extLst>
                <a:ext uri="{FF2B5EF4-FFF2-40B4-BE49-F238E27FC236}">
                  <a16:creationId xmlns:a16="http://schemas.microsoft.com/office/drawing/2014/main" id="{16754A86-439C-4294-94E4-004147296223}"/>
                </a:ext>
              </a:extLst>
            </p:cNvPr>
            <p:cNvSpPr txBox="1"/>
            <p:nvPr/>
          </p:nvSpPr>
          <p:spPr>
            <a:xfrm>
              <a:off x="9393774" y="5440182"/>
              <a:ext cx="654842" cy="413575"/>
            </a:xfrm>
            <a:prstGeom prst="rect">
              <a:avLst/>
            </a:prstGeom>
            <a:noFill/>
          </p:spPr>
          <p:txBody>
            <a:bodyPr wrap="square" rtlCol="0">
              <a:spAutoFit/>
            </a:bodyPr>
            <a:lstStyle/>
            <a:p>
              <a:pPr algn="ctr"/>
              <a:r>
                <a:rPr lang="en-US" sz="696" spc="0" baseline="0" err="1">
                  <a:solidFill>
                    <a:srgbClr val="414042"/>
                  </a:solidFill>
                  <a:latin typeface="Verdana"/>
                  <a:ea typeface="Verdana"/>
                  <a:sym typeface="Verdana"/>
                  <a:rtl val="0"/>
                </a:rPr>
                <a:t>Sud-ouest</a:t>
              </a:r>
              <a:r>
                <a:rPr lang="en-US" sz="696" spc="0" baseline="0">
                  <a:solidFill>
                    <a:srgbClr val="414042"/>
                  </a:solidFill>
                  <a:latin typeface="Verdana"/>
                  <a:ea typeface="Verdana"/>
                  <a:sym typeface="Verdana"/>
                  <a:rtl val="0"/>
                </a:rPr>
                <a:t> de </a:t>
              </a:r>
              <a:r>
                <a:rPr lang="en-US" sz="696" spc="0" baseline="0" err="1">
                  <a:solidFill>
                    <a:srgbClr val="414042"/>
                  </a:solidFill>
                  <a:latin typeface="Verdana"/>
                  <a:ea typeface="Verdana"/>
                  <a:sym typeface="Verdana"/>
                  <a:rtl val="0"/>
                </a:rPr>
                <a:t>l'Australie</a:t>
              </a:r>
              <a:r>
                <a:rPr lang="en-US" sz="696" spc="0" baseline="0">
                  <a:solidFill>
                    <a:srgbClr val="414042"/>
                  </a:solidFill>
                  <a:latin typeface="Verdana"/>
                  <a:ea typeface="Verdana"/>
                  <a:sym typeface="Verdana"/>
                  <a:rtl val="0"/>
                </a:rPr>
                <a:t> </a:t>
              </a:r>
            </a:p>
          </p:txBody>
        </p:sp>
        <p:sp>
          <p:nvSpPr>
            <p:cNvPr id="37" name="TextBox 36">
              <a:extLst>
                <a:ext uri="{FF2B5EF4-FFF2-40B4-BE49-F238E27FC236}">
                  <a16:creationId xmlns:a16="http://schemas.microsoft.com/office/drawing/2014/main" id="{680B1824-EF77-4CA9-8B05-3A2228852C3F}"/>
                </a:ext>
              </a:extLst>
            </p:cNvPr>
            <p:cNvSpPr txBox="1"/>
            <p:nvPr/>
          </p:nvSpPr>
          <p:spPr>
            <a:xfrm>
              <a:off x="5599981" y="4979912"/>
              <a:ext cx="622972" cy="306494"/>
            </a:xfrm>
            <a:prstGeom prst="rect">
              <a:avLst/>
            </a:prstGeom>
            <a:noFill/>
          </p:spPr>
          <p:txBody>
            <a:bodyPr wrap="square" rtlCol="0">
              <a:spAutoFit/>
            </a:bodyPr>
            <a:lstStyle/>
            <a:p>
              <a:pPr algn="ctr"/>
              <a:r>
                <a:rPr lang="en-US" sz="696" spc="0" baseline="0">
                  <a:solidFill>
                    <a:srgbClr val="414042"/>
                  </a:solidFill>
                  <a:latin typeface="Verdana"/>
                  <a:ea typeface="Verdana"/>
                  <a:sym typeface="Verdana"/>
                  <a:rtl val="0"/>
                </a:rPr>
                <a:t>Succulent Karoo </a:t>
              </a:r>
            </a:p>
          </p:txBody>
        </p:sp>
        <p:sp>
          <p:nvSpPr>
            <p:cNvPr id="38" name="TextBox 37">
              <a:extLst>
                <a:ext uri="{FF2B5EF4-FFF2-40B4-BE49-F238E27FC236}">
                  <a16:creationId xmlns:a16="http://schemas.microsoft.com/office/drawing/2014/main" id="{3E15A77E-37E3-4DF9-A518-65C484C35CDE}"/>
                </a:ext>
              </a:extLst>
            </p:cNvPr>
            <p:cNvSpPr txBox="1"/>
            <p:nvPr/>
          </p:nvSpPr>
          <p:spPr>
            <a:xfrm>
              <a:off x="8765058" y="4309480"/>
              <a:ext cx="625058" cy="192509"/>
            </a:xfrm>
            <a:prstGeom prst="rect">
              <a:avLst/>
            </a:prstGeom>
            <a:noFill/>
          </p:spPr>
          <p:txBody>
            <a:bodyPr wrap="none" rtlCol="0">
              <a:spAutoFit/>
            </a:bodyPr>
            <a:lstStyle/>
            <a:p>
              <a:pPr algn="l"/>
              <a:r>
                <a:rPr lang="en-US" sz="696" spc="0" baseline="0" err="1">
                  <a:solidFill>
                    <a:srgbClr val="414042"/>
                  </a:solidFill>
                  <a:latin typeface="Verdana"/>
                  <a:ea typeface="Verdana"/>
                  <a:sym typeface="Verdana"/>
                  <a:rtl val="0"/>
                </a:rPr>
                <a:t>Sundaland</a:t>
              </a:r>
              <a:endParaRPr lang="en-US" sz="696" spc="0" baseline="0">
                <a:solidFill>
                  <a:srgbClr val="414042"/>
                </a:solidFill>
                <a:latin typeface="Verdana"/>
                <a:ea typeface="Verdana"/>
                <a:sym typeface="Verdana"/>
                <a:rtl val="0"/>
              </a:endParaRPr>
            </a:p>
          </p:txBody>
        </p:sp>
        <p:sp>
          <p:nvSpPr>
            <p:cNvPr id="39" name="TextBox 38">
              <a:extLst>
                <a:ext uri="{FF2B5EF4-FFF2-40B4-BE49-F238E27FC236}">
                  <a16:creationId xmlns:a16="http://schemas.microsoft.com/office/drawing/2014/main" id="{130C3709-C00C-49ED-B4FC-96DE0DB946BD}"/>
                </a:ext>
              </a:extLst>
            </p:cNvPr>
            <p:cNvSpPr txBox="1"/>
            <p:nvPr/>
          </p:nvSpPr>
          <p:spPr>
            <a:xfrm>
              <a:off x="2642532" y="4424459"/>
              <a:ext cx="622465" cy="306494"/>
            </a:xfrm>
            <a:prstGeom prst="rect">
              <a:avLst/>
            </a:prstGeom>
            <a:noFill/>
          </p:spPr>
          <p:txBody>
            <a:bodyPr wrap="square" rtlCol="0">
              <a:spAutoFit/>
            </a:bodyPr>
            <a:lstStyle/>
            <a:p>
              <a:pPr algn="ctr"/>
              <a:r>
                <a:rPr lang="en-US" sz="696" spc="0" baseline="0">
                  <a:solidFill>
                    <a:srgbClr val="414042"/>
                  </a:solidFill>
                  <a:latin typeface="Verdana"/>
                  <a:ea typeface="Verdana"/>
                  <a:sym typeface="Verdana"/>
                  <a:rtl val="0"/>
                </a:rPr>
                <a:t>Andes </a:t>
              </a:r>
              <a:r>
                <a:rPr lang="en-US" sz="696" spc="0" baseline="0" err="1">
                  <a:solidFill>
                    <a:srgbClr val="414042"/>
                  </a:solidFill>
                  <a:latin typeface="Verdana"/>
                  <a:ea typeface="Verdana"/>
                  <a:sym typeface="Verdana"/>
                  <a:rtl val="0"/>
                </a:rPr>
                <a:t>tropicales</a:t>
              </a:r>
              <a:r>
                <a:rPr lang="en-US" sz="696" spc="0" baseline="0">
                  <a:solidFill>
                    <a:srgbClr val="414042"/>
                  </a:solidFill>
                  <a:latin typeface="Verdana"/>
                  <a:ea typeface="Verdana"/>
                  <a:sym typeface="Verdana"/>
                  <a:rtl val="0"/>
                </a:rPr>
                <a:t> </a:t>
              </a:r>
            </a:p>
          </p:txBody>
        </p:sp>
        <p:sp>
          <p:nvSpPr>
            <p:cNvPr id="40" name="TextBox 39">
              <a:extLst>
                <a:ext uri="{FF2B5EF4-FFF2-40B4-BE49-F238E27FC236}">
                  <a16:creationId xmlns:a16="http://schemas.microsoft.com/office/drawing/2014/main" id="{A9CA89F0-0B42-4DC4-AFE2-3ECE651459AA}"/>
                </a:ext>
              </a:extLst>
            </p:cNvPr>
            <p:cNvSpPr txBox="1"/>
            <p:nvPr/>
          </p:nvSpPr>
          <p:spPr>
            <a:xfrm>
              <a:off x="2222859" y="3865065"/>
              <a:ext cx="888617" cy="306494"/>
            </a:xfrm>
            <a:prstGeom prst="rect">
              <a:avLst/>
            </a:prstGeom>
            <a:noFill/>
          </p:spPr>
          <p:txBody>
            <a:bodyPr wrap="square" rtlCol="0">
              <a:spAutoFit/>
            </a:bodyPr>
            <a:lstStyle/>
            <a:p>
              <a:pPr algn="ctr"/>
              <a:r>
                <a:rPr lang="en-US" sz="696" spc="0" baseline="0">
                  <a:solidFill>
                    <a:srgbClr val="414042"/>
                  </a:solidFill>
                  <a:latin typeface="Verdana"/>
                  <a:ea typeface="Verdana"/>
                  <a:sym typeface="Verdana"/>
                  <a:rtl val="0"/>
                </a:rPr>
                <a:t>Tumbes-Chocó-Magdalena</a:t>
              </a:r>
            </a:p>
          </p:txBody>
        </p:sp>
        <p:sp>
          <p:nvSpPr>
            <p:cNvPr id="41" name="TextBox 40">
              <a:extLst>
                <a:ext uri="{FF2B5EF4-FFF2-40B4-BE49-F238E27FC236}">
                  <a16:creationId xmlns:a16="http://schemas.microsoft.com/office/drawing/2014/main" id="{FF316FCA-551B-43D5-B4A5-9F4C4DB4EA84}"/>
                </a:ext>
              </a:extLst>
            </p:cNvPr>
            <p:cNvSpPr txBox="1"/>
            <p:nvPr/>
          </p:nvSpPr>
          <p:spPr>
            <a:xfrm>
              <a:off x="7974000" y="3732993"/>
              <a:ext cx="847678" cy="413575"/>
            </a:xfrm>
            <a:prstGeom prst="rect">
              <a:avLst/>
            </a:prstGeom>
            <a:noFill/>
          </p:spPr>
          <p:txBody>
            <a:bodyPr wrap="square" rtlCol="0">
              <a:spAutoFit/>
            </a:bodyPr>
            <a:lstStyle/>
            <a:p>
              <a:pPr algn="ctr"/>
              <a:r>
                <a:rPr lang="fr-FR" sz="696" spc="0" baseline="0">
                  <a:solidFill>
                    <a:srgbClr val="414042"/>
                  </a:solidFill>
                  <a:latin typeface="Verdana"/>
                  <a:ea typeface="Verdana"/>
                  <a:sym typeface="Verdana"/>
                  <a:rtl val="0"/>
                </a:rPr>
                <a:t>Ghâts occidentaux et Sri Lanka </a:t>
              </a:r>
              <a:endParaRPr lang="en-US" sz="696" spc="0" baseline="0">
                <a:solidFill>
                  <a:srgbClr val="414042"/>
                </a:solidFill>
                <a:latin typeface="Verdana"/>
                <a:ea typeface="Verdana"/>
                <a:sym typeface="Verdana"/>
                <a:rtl val="0"/>
              </a:endParaRPr>
            </a:p>
          </p:txBody>
        </p:sp>
        <p:sp>
          <p:nvSpPr>
            <p:cNvPr id="42" name="TextBox 41">
              <a:extLst>
                <a:ext uri="{FF2B5EF4-FFF2-40B4-BE49-F238E27FC236}">
                  <a16:creationId xmlns:a16="http://schemas.microsoft.com/office/drawing/2014/main" id="{136DEC87-633F-4349-B6C4-3DAABA5CBCEC}"/>
                </a:ext>
              </a:extLst>
            </p:cNvPr>
            <p:cNvSpPr txBox="1"/>
            <p:nvPr/>
          </p:nvSpPr>
          <p:spPr>
            <a:xfrm>
              <a:off x="9463245" y="4496320"/>
              <a:ext cx="574523" cy="192509"/>
            </a:xfrm>
            <a:prstGeom prst="rect">
              <a:avLst/>
            </a:prstGeom>
            <a:noFill/>
          </p:spPr>
          <p:txBody>
            <a:bodyPr wrap="none" rtlCol="0">
              <a:spAutoFit/>
            </a:bodyPr>
            <a:lstStyle/>
            <a:p>
              <a:pPr algn="l"/>
              <a:r>
                <a:rPr lang="en-US" sz="696" spc="0" baseline="0" err="1">
                  <a:solidFill>
                    <a:srgbClr val="414042"/>
                  </a:solidFill>
                  <a:latin typeface="Verdana"/>
                  <a:ea typeface="Verdana"/>
                  <a:sym typeface="Verdana"/>
                  <a:rtl val="0"/>
                </a:rPr>
                <a:t>Wallacea</a:t>
              </a:r>
              <a:endParaRPr lang="en-US" sz="696" spc="0" baseline="0">
                <a:solidFill>
                  <a:srgbClr val="414042"/>
                </a:solidFill>
                <a:latin typeface="Verdana"/>
                <a:ea typeface="Verdana"/>
                <a:sym typeface="Verdana"/>
                <a:rtl val="0"/>
              </a:endParaRPr>
            </a:p>
          </p:txBody>
        </p:sp>
        <p:sp>
          <p:nvSpPr>
            <p:cNvPr id="43" name="TextBox 42">
              <a:extLst>
                <a:ext uri="{FF2B5EF4-FFF2-40B4-BE49-F238E27FC236}">
                  <a16:creationId xmlns:a16="http://schemas.microsoft.com/office/drawing/2014/main" id="{32C3AF82-70DD-446D-AE69-1E61C435A026}"/>
                </a:ext>
              </a:extLst>
            </p:cNvPr>
            <p:cNvSpPr txBox="1"/>
            <p:nvPr/>
          </p:nvSpPr>
          <p:spPr>
            <a:xfrm>
              <a:off x="7650717" y="2024795"/>
              <a:ext cx="760523" cy="413575"/>
            </a:xfrm>
            <a:prstGeom prst="rect">
              <a:avLst/>
            </a:prstGeom>
            <a:noFill/>
          </p:spPr>
          <p:txBody>
            <a:bodyPr wrap="square" rtlCol="0">
              <a:spAutoFit/>
            </a:bodyPr>
            <a:lstStyle/>
            <a:p>
              <a:pPr algn="ctr"/>
              <a:r>
                <a:rPr lang="en-US" sz="696" spc="0" baseline="0" err="1">
                  <a:solidFill>
                    <a:srgbClr val="414042"/>
                  </a:solidFill>
                  <a:latin typeface="Verdana"/>
                  <a:ea typeface="Verdana"/>
                  <a:sym typeface="Verdana"/>
                  <a:rtl val="0"/>
                </a:rPr>
                <a:t>Montagnes</a:t>
              </a:r>
              <a:r>
                <a:rPr lang="en-US" sz="696" spc="0" baseline="0">
                  <a:solidFill>
                    <a:srgbClr val="414042"/>
                  </a:solidFill>
                  <a:latin typeface="Verdana"/>
                  <a:ea typeface="Verdana"/>
                  <a:sym typeface="Verdana"/>
                  <a:rtl val="0"/>
                </a:rPr>
                <a:t> </a:t>
              </a:r>
              <a:r>
                <a:rPr lang="en-US" sz="696" spc="0" baseline="0" err="1">
                  <a:solidFill>
                    <a:srgbClr val="414042"/>
                  </a:solidFill>
                  <a:latin typeface="Verdana"/>
                  <a:ea typeface="Verdana"/>
                  <a:sym typeface="Verdana"/>
                  <a:rtl val="0"/>
                </a:rPr>
                <a:t>d'Asie</a:t>
              </a:r>
              <a:r>
                <a:rPr lang="en-US" sz="696" spc="0" baseline="0">
                  <a:solidFill>
                    <a:srgbClr val="414042"/>
                  </a:solidFill>
                  <a:latin typeface="Verdana"/>
                  <a:ea typeface="Verdana"/>
                  <a:sym typeface="Verdana"/>
                  <a:rtl val="0"/>
                </a:rPr>
                <a:t> centrale</a:t>
              </a:r>
            </a:p>
          </p:txBody>
        </p:sp>
        <p:sp>
          <p:nvSpPr>
            <p:cNvPr id="44" name="TextBox 43">
              <a:extLst>
                <a:ext uri="{FF2B5EF4-FFF2-40B4-BE49-F238E27FC236}">
                  <a16:creationId xmlns:a16="http://schemas.microsoft.com/office/drawing/2014/main" id="{B9CED1E7-216E-47D8-9E69-CDAF73FCCA41}"/>
                </a:ext>
              </a:extLst>
            </p:cNvPr>
            <p:cNvSpPr txBox="1"/>
            <p:nvPr/>
          </p:nvSpPr>
          <p:spPr>
            <a:xfrm>
              <a:off x="943567" y="2229630"/>
              <a:ext cx="634289" cy="520655"/>
            </a:xfrm>
            <a:prstGeom prst="rect">
              <a:avLst/>
            </a:prstGeom>
            <a:noFill/>
          </p:spPr>
          <p:txBody>
            <a:bodyPr wrap="square" rtlCol="0">
              <a:spAutoFit/>
            </a:bodyPr>
            <a:lstStyle/>
            <a:p>
              <a:pPr algn="ctr"/>
              <a:r>
                <a:rPr lang="en-US" sz="696" spc="0" baseline="0">
                  <a:solidFill>
                    <a:srgbClr val="414042"/>
                  </a:solidFill>
                  <a:latin typeface="Verdana"/>
                  <a:ea typeface="Verdana"/>
                  <a:sym typeface="Verdana"/>
                  <a:rtl val="0"/>
                </a:rPr>
                <a:t>Province </a:t>
              </a:r>
              <a:r>
                <a:rPr lang="en-US" sz="696" spc="0" baseline="0" err="1">
                  <a:solidFill>
                    <a:srgbClr val="414042"/>
                  </a:solidFill>
                  <a:latin typeface="Verdana"/>
                  <a:ea typeface="Verdana"/>
                  <a:sym typeface="Verdana"/>
                  <a:rtl val="0"/>
                </a:rPr>
                <a:t>floristique</a:t>
              </a:r>
              <a:r>
                <a:rPr lang="en-US" sz="696" spc="0" baseline="0">
                  <a:solidFill>
                    <a:srgbClr val="414042"/>
                  </a:solidFill>
                  <a:latin typeface="Verdana"/>
                  <a:ea typeface="Verdana"/>
                  <a:sym typeface="Verdana"/>
                  <a:rtl val="0"/>
                </a:rPr>
                <a:t> de </a:t>
              </a:r>
              <a:r>
                <a:rPr lang="en-US" sz="696" spc="0" baseline="0" err="1">
                  <a:solidFill>
                    <a:srgbClr val="414042"/>
                  </a:solidFill>
                  <a:latin typeface="Verdana"/>
                  <a:ea typeface="Verdana"/>
                  <a:sym typeface="Verdana"/>
                  <a:rtl val="0"/>
                </a:rPr>
                <a:t>Californie</a:t>
              </a:r>
              <a:endParaRPr lang="en-US" sz="696" spc="0" baseline="0">
                <a:solidFill>
                  <a:srgbClr val="414042"/>
                </a:solidFill>
                <a:latin typeface="Verdana"/>
                <a:ea typeface="Verdana"/>
                <a:sym typeface="Verdana"/>
                <a:rtl val="0"/>
              </a:endParaRPr>
            </a:p>
          </p:txBody>
        </p:sp>
        <p:sp>
          <p:nvSpPr>
            <p:cNvPr id="45" name="TextBox 44">
              <a:extLst>
                <a:ext uri="{FF2B5EF4-FFF2-40B4-BE49-F238E27FC236}">
                  <a16:creationId xmlns:a16="http://schemas.microsoft.com/office/drawing/2014/main" id="{7CC3E8BC-5870-45FA-9E17-07EFACBCEB27}"/>
                </a:ext>
              </a:extLst>
            </p:cNvPr>
            <p:cNvSpPr txBox="1"/>
            <p:nvPr/>
          </p:nvSpPr>
          <p:spPr>
            <a:xfrm>
              <a:off x="1192859" y="2745468"/>
              <a:ext cx="692711" cy="520655"/>
            </a:xfrm>
            <a:prstGeom prst="rect">
              <a:avLst/>
            </a:prstGeom>
            <a:noFill/>
          </p:spPr>
          <p:txBody>
            <a:bodyPr wrap="square" rtlCol="0">
              <a:spAutoFit/>
            </a:bodyPr>
            <a:lstStyle/>
            <a:p>
              <a:pPr algn="ctr"/>
              <a:r>
                <a:rPr lang="fr-FR" sz="696" spc="0" baseline="0">
                  <a:solidFill>
                    <a:srgbClr val="414042"/>
                  </a:solidFill>
                  <a:latin typeface="Verdana"/>
                  <a:ea typeface="Verdana"/>
                  <a:sym typeface="Verdana"/>
                  <a:rtl val="0"/>
                </a:rPr>
                <a:t>Bois de pins et de chênes de </a:t>
              </a:r>
              <a:r>
                <a:rPr lang="fr-FR" sz="696" spc="0" baseline="0" err="1">
                  <a:solidFill>
                    <a:srgbClr val="414042"/>
                  </a:solidFill>
                  <a:latin typeface="Verdana"/>
                  <a:ea typeface="Verdana"/>
                  <a:sym typeface="Verdana"/>
                  <a:rtl val="0"/>
                </a:rPr>
                <a:t>Madrean</a:t>
              </a:r>
              <a:endParaRPr lang="en-US" sz="696" spc="0" baseline="0">
                <a:solidFill>
                  <a:srgbClr val="414042"/>
                </a:solidFill>
                <a:latin typeface="Verdana"/>
                <a:ea typeface="Verdana"/>
                <a:sym typeface="Verdana"/>
                <a:rtl val="0"/>
              </a:endParaRPr>
            </a:p>
          </p:txBody>
        </p:sp>
      </p:grpSp>
    </p:spTree>
    <p:extLst>
      <p:ext uri="{BB962C8B-B14F-4D97-AF65-F5344CB8AC3E}">
        <p14:creationId xmlns:p14="http://schemas.microsoft.com/office/powerpoint/2010/main" val="380744929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B2A4AD4C-DC17-4582-8579-9F7A9FBB517F}"/>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10" b="10"/>
          <a:stretch/>
        </p:blipFill>
        <p:spPr>
          <a:xfrm>
            <a:off x="-193040" y="-1"/>
            <a:ext cx="6096000" cy="6460483"/>
          </a:xfrm>
          <a:solidFill>
            <a:schemeClr val="accent6"/>
          </a:solidFill>
        </p:spPr>
      </p:pic>
      <p:pic>
        <p:nvPicPr>
          <p:cNvPr id="10" name="Picture 2">
            <a:extLst>
              <a:ext uri="{FF2B5EF4-FFF2-40B4-BE49-F238E27FC236}">
                <a16:creationId xmlns:a16="http://schemas.microsoft.com/office/drawing/2014/main" id="{C6FD2507-2788-4075-8621-EF38D15E80D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10190"/>
          <a:stretch/>
        </p:blipFill>
        <p:spPr>
          <a:xfrm>
            <a:off x="5902959" y="-1"/>
            <a:ext cx="6286725" cy="6469378"/>
          </a:xfrm>
          <a:prstGeom prst="rect">
            <a:avLst/>
          </a:prstGeom>
          <a:noFill/>
          <a:ln/>
        </p:spPr>
      </p:pic>
      <p:sp>
        <p:nvSpPr>
          <p:cNvPr id="5" name="Footer Placeholder 4">
            <a:extLst>
              <a:ext uri="{FF2B5EF4-FFF2-40B4-BE49-F238E27FC236}">
                <a16:creationId xmlns:a16="http://schemas.microsoft.com/office/drawing/2014/main" id="{9DC73BB7-7595-49CD-B6C3-0605C09778F4}"/>
              </a:ext>
            </a:extLst>
          </p:cNvPr>
          <p:cNvSpPr>
            <a:spLocks noGrp="1"/>
          </p:cNvSpPr>
          <p:nvPr>
            <p:ph type="ftr" sz="quarter" idx="12"/>
          </p:nvPr>
        </p:nvSpPr>
        <p:spPr/>
        <p:txBody>
          <a:bodyPr/>
          <a:lstStyle/>
          <a:p>
            <a:r>
              <a:rPr lang="en-US"/>
              <a:t>CRITICAL ECOSYSTEM PARTNERSHIP FUND</a:t>
            </a:r>
          </a:p>
        </p:txBody>
      </p:sp>
      <p:sp>
        <p:nvSpPr>
          <p:cNvPr id="6" name="Slide Number Placeholder 5">
            <a:extLst>
              <a:ext uri="{FF2B5EF4-FFF2-40B4-BE49-F238E27FC236}">
                <a16:creationId xmlns:a16="http://schemas.microsoft.com/office/drawing/2014/main" id="{D335664F-CB37-4E99-800A-C22CAF2CF53D}"/>
              </a:ext>
            </a:extLst>
          </p:cNvPr>
          <p:cNvSpPr>
            <a:spLocks noGrp="1"/>
          </p:cNvSpPr>
          <p:nvPr>
            <p:ph type="sldNum" sz="quarter" idx="13"/>
          </p:nvPr>
        </p:nvSpPr>
        <p:spPr/>
        <p:txBody>
          <a:bodyPr/>
          <a:lstStyle/>
          <a:p>
            <a:pPr algn="ctr"/>
            <a:fld id="{0428C76D-79D1-48DC-B931-F7FE12C18392}" type="slidenum">
              <a:rPr lang="en-US" smtClean="0"/>
              <a:pPr algn="ctr"/>
              <a:t>5</a:t>
            </a:fld>
            <a:endParaRPr lang="en-US"/>
          </a:p>
        </p:txBody>
      </p:sp>
      <p:sp>
        <p:nvSpPr>
          <p:cNvPr id="9" name="TextBox 8">
            <a:extLst>
              <a:ext uri="{FF2B5EF4-FFF2-40B4-BE49-F238E27FC236}">
                <a16:creationId xmlns:a16="http://schemas.microsoft.com/office/drawing/2014/main" id="{D446B1FC-4BB1-4001-9CDB-07884B357853}"/>
              </a:ext>
            </a:extLst>
          </p:cNvPr>
          <p:cNvSpPr txBox="1"/>
          <p:nvPr/>
        </p:nvSpPr>
        <p:spPr>
          <a:xfrm>
            <a:off x="3010235" y="2810381"/>
            <a:ext cx="1779570" cy="1077218"/>
          </a:xfrm>
          <a:prstGeom prst="rect">
            <a:avLst/>
          </a:prstGeom>
          <a:noFill/>
        </p:spPr>
        <p:txBody>
          <a:bodyPr wrap="square" rtlCol="0">
            <a:spAutoFit/>
          </a:bodyPr>
          <a:lstStyle/>
          <a:p>
            <a:pPr algn="ctr"/>
            <a:r>
              <a:rPr lang="en-US" sz="1600">
                <a:solidFill>
                  <a:schemeClr val="accent4">
                    <a:lumMod val="50000"/>
                  </a:schemeClr>
                </a:solidFill>
              </a:rPr>
              <a:t>MADAGASCAR ET LES ILES DE L’OCEAN INDIEN</a:t>
            </a:r>
          </a:p>
        </p:txBody>
      </p:sp>
    </p:spTree>
    <p:extLst>
      <p:ext uri="{BB962C8B-B14F-4D97-AF65-F5344CB8AC3E}">
        <p14:creationId xmlns:p14="http://schemas.microsoft.com/office/powerpoint/2010/main" val="111444123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picture containing person, outdoor, mammal&#10;&#10;Description automatically generated">
            <a:extLst>
              <a:ext uri="{FF2B5EF4-FFF2-40B4-BE49-F238E27FC236}">
                <a16:creationId xmlns:a16="http://schemas.microsoft.com/office/drawing/2014/main" id="{54EFCDC2-829B-41B6-A750-E2E25A25EB6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96000" y="0"/>
            <a:ext cx="6096000" cy="6464300"/>
          </a:xfrm>
          <a:prstGeom prst="rect">
            <a:avLst/>
          </a:prstGeom>
        </p:spPr>
      </p:pic>
      <p:sp>
        <p:nvSpPr>
          <p:cNvPr id="5" name="Footer Placeholder 4">
            <a:extLst>
              <a:ext uri="{FF2B5EF4-FFF2-40B4-BE49-F238E27FC236}">
                <a16:creationId xmlns:a16="http://schemas.microsoft.com/office/drawing/2014/main" id="{8D541F0A-7CBB-421F-9610-D94228753887}"/>
              </a:ext>
            </a:extLst>
          </p:cNvPr>
          <p:cNvSpPr>
            <a:spLocks noGrp="1"/>
          </p:cNvSpPr>
          <p:nvPr>
            <p:ph type="ftr" sz="quarter" idx="12"/>
          </p:nvPr>
        </p:nvSpPr>
        <p:spPr/>
        <p:txBody>
          <a:bodyPr/>
          <a:lstStyle/>
          <a:p>
            <a:r>
              <a:rPr lang="en-US"/>
              <a:t>CRITICAL ECOSYSTEM PARTNERSHIP FUND</a:t>
            </a:r>
          </a:p>
        </p:txBody>
      </p:sp>
      <p:sp>
        <p:nvSpPr>
          <p:cNvPr id="6" name="Slide Number Placeholder 5">
            <a:extLst>
              <a:ext uri="{FF2B5EF4-FFF2-40B4-BE49-F238E27FC236}">
                <a16:creationId xmlns:a16="http://schemas.microsoft.com/office/drawing/2014/main" id="{AA865831-2022-4463-AE63-0068DA60F829}"/>
              </a:ext>
            </a:extLst>
          </p:cNvPr>
          <p:cNvSpPr>
            <a:spLocks noGrp="1"/>
          </p:cNvSpPr>
          <p:nvPr>
            <p:ph type="sldNum" sz="quarter" idx="13"/>
          </p:nvPr>
        </p:nvSpPr>
        <p:spPr/>
        <p:txBody>
          <a:bodyPr/>
          <a:lstStyle/>
          <a:p>
            <a:pPr algn="ctr"/>
            <a:fld id="{0428C76D-79D1-48DC-B931-F7FE12C18392}" type="slidenum">
              <a:rPr lang="en-US" smtClean="0"/>
              <a:pPr algn="ctr"/>
              <a:t>6</a:t>
            </a:fld>
            <a:endParaRPr lang="en-US"/>
          </a:p>
        </p:txBody>
      </p:sp>
      <p:sp>
        <p:nvSpPr>
          <p:cNvPr id="11" name="Text Placeholder 16">
            <a:extLst>
              <a:ext uri="{FF2B5EF4-FFF2-40B4-BE49-F238E27FC236}">
                <a16:creationId xmlns:a16="http://schemas.microsoft.com/office/drawing/2014/main" id="{3F328D00-C2C1-4EA7-BE34-9E7B8DD06E3B}"/>
              </a:ext>
            </a:extLst>
          </p:cNvPr>
          <p:cNvSpPr txBox="1">
            <a:spLocks/>
          </p:cNvSpPr>
          <p:nvPr/>
        </p:nvSpPr>
        <p:spPr>
          <a:xfrm>
            <a:off x="8077199" y="6221238"/>
            <a:ext cx="4114801" cy="49246"/>
          </a:xfrm>
          <a:prstGeom prst="rect">
            <a:avLst/>
          </a:prstGeom>
        </p:spPr>
        <p:txBody>
          <a:bodyPr/>
          <a:lstStyle>
            <a:lvl1pPr marL="0" indent="0" algn="r" defTabSz="914400" rtl="0" eaLnBrk="1" latinLnBrk="0" hangingPunct="1">
              <a:lnSpc>
                <a:spcPct val="90000"/>
              </a:lnSpc>
              <a:spcBef>
                <a:spcPts val="1000"/>
              </a:spcBef>
              <a:buFont typeface="Arial" panose="020B0604020202020204" pitchFamily="34" charset="0"/>
              <a:buNone/>
              <a:defRPr sz="700" kern="1200">
                <a:solidFill>
                  <a:srgbClr val="FFFFFF"/>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solidFill>
                  <a:schemeClr val="accent6"/>
                </a:solidFill>
              </a:rPr>
              <a:t>© </a:t>
            </a:r>
            <a:r>
              <a:rPr lang="fr-FR">
                <a:solidFill>
                  <a:schemeClr val="accent6"/>
                </a:solidFill>
              </a:rPr>
              <a:t>Jacques de </a:t>
            </a:r>
            <a:r>
              <a:rPr lang="fr-FR" err="1">
                <a:solidFill>
                  <a:schemeClr val="accent6"/>
                </a:solidFill>
              </a:rPr>
              <a:t>Spéville</a:t>
            </a:r>
            <a:r>
              <a:rPr lang="fr-FR">
                <a:solidFill>
                  <a:schemeClr val="accent6"/>
                </a:solidFill>
              </a:rPr>
              <a:t> - </a:t>
            </a:r>
            <a:r>
              <a:rPr lang="fr-FR" err="1">
                <a:solidFill>
                  <a:schemeClr val="accent6"/>
                </a:solidFill>
              </a:rPr>
              <a:t>volunteer</a:t>
            </a:r>
            <a:r>
              <a:rPr lang="fr-FR">
                <a:solidFill>
                  <a:schemeClr val="accent6"/>
                </a:solidFill>
              </a:rPr>
              <a:t> </a:t>
            </a:r>
            <a:r>
              <a:rPr lang="fr-FR" err="1">
                <a:solidFill>
                  <a:schemeClr val="accent6"/>
                </a:solidFill>
              </a:rPr>
              <a:t>photographer</a:t>
            </a:r>
            <a:r>
              <a:rPr lang="fr-FR">
                <a:solidFill>
                  <a:schemeClr val="accent6"/>
                </a:solidFill>
              </a:rPr>
              <a:t> - </a:t>
            </a:r>
            <a:r>
              <a:rPr lang="fr-FR" err="1">
                <a:solidFill>
                  <a:schemeClr val="accent6"/>
                </a:solidFill>
              </a:rPr>
              <a:t>Mauritian</a:t>
            </a:r>
            <a:r>
              <a:rPr lang="fr-FR">
                <a:solidFill>
                  <a:schemeClr val="accent6"/>
                </a:solidFill>
              </a:rPr>
              <a:t> </a:t>
            </a:r>
            <a:r>
              <a:rPr lang="fr-FR" err="1">
                <a:solidFill>
                  <a:schemeClr val="accent6"/>
                </a:solidFill>
              </a:rPr>
              <a:t>Wildlife</a:t>
            </a:r>
            <a:r>
              <a:rPr lang="fr-FR">
                <a:solidFill>
                  <a:schemeClr val="accent6"/>
                </a:solidFill>
              </a:rPr>
              <a:t> Foundation</a:t>
            </a:r>
            <a:endParaRPr lang="en-US">
              <a:solidFill>
                <a:schemeClr val="accent6"/>
              </a:solidFill>
            </a:endParaRPr>
          </a:p>
        </p:txBody>
      </p:sp>
      <p:sp>
        <p:nvSpPr>
          <p:cNvPr id="12" name="Title 1">
            <a:extLst>
              <a:ext uri="{FF2B5EF4-FFF2-40B4-BE49-F238E27FC236}">
                <a16:creationId xmlns:a16="http://schemas.microsoft.com/office/drawing/2014/main" id="{1F8EE383-0878-4ECD-900C-5071F896142E}"/>
              </a:ext>
            </a:extLst>
          </p:cNvPr>
          <p:cNvSpPr>
            <a:spLocks noGrp="1"/>
          </p:cNvSpPr>
          <p:nvPr>
            <p:ph type="title"/>
          </p:nvPr>
        </p:nvSpPr>
        <p:spPr>
          <a:xfrm>
            <a:off x="505847" y="438167"/>
            <a:ext cx="5030921" cy="1482081"/>
          </a:xfrm>
        </p:spPr>
        <p:txBody>
          <a:bodyPr/>
          <a:lstStyle/>
          <a:p>
            <a:r>
              <a:rPr lang="fr-FR" sz="2800"/>
              <a:t>Les réalisations à ce jour </a:t>
            </a:r>
            <a:r>
              <a:rPr lang="en-US" sz="2800"/>
              <a:t>:</a:t>
            </a:r>
            <a:endParaRPr lang="en-GB" sz="2800"/>
          </a:p>
        </p:txBody>
      </p:sp>
      <p:sp>
        <p:nvSpPr>
          <p:cNvPr id="16" name="Text Placeholder 2">
            <a:extLst>
              <a:ext uri="{FF2B5EF4-FFF2-40B4-BE49-F238E27FC236}">
                <a16:creationId xmlns:a16="http://schemas.microsoft.com/office/drawing/2014/main" id="{2DFE327B-9DDC-40EE-8C1E-0592D0466CC5}"/>
              </a:ext>
            </a:extLst>
          </p:cNvPr>
          <p:cNvSpPr>
            <a:spLocks noGrp="1"/>
          </p:cNvSpPr>
          <p:nvPr>
            <p:ph type="body" idx="2"/>
          </p:nvPr>
        </p:nvSpPr>
        <p:spPr>
          <a:xfrm>
            <a:off x="541623" y="1031390"/>
            <a:ext cx="5274761" cy="5049370"/>
          </a:xfrm>
        </p:spPr>
        <p:txBody>
          <a:bodyPr/>
          <a:lstStyle/>
          <a:p>
            <a:pPr>
              <a:spcAft>
                <a:spcPts val="1700"/>
              </a:spcAft>
            </a:pPr>
            <a:r>
              <a:rPr lang="fr-FR" sz="1800"/>
              <a:t>Actif dans le hotspot 2001-2012 et 2016-présent</a:t>
            </a:r>
          </a:p>
          <a:p>
            <a:pPr>
              <a:spcAft>
                <a:spcPts val="1700"/>
              </a:spcAft>
            </a:pPr>
            <a:r>
              <a:rPr lang="fr-FR" sz="1800"/>
              <a:t>15 millions de dollars investis au travers de subventions</a:t>
            </a:r>
          </a:p>
          <a:p>
            <a:pPr>
              <a:spcAft>
                <a:spcPts val="1700"/>
              </a:spcAft>
            </a:pPr>
            <a:r>
              <a:rPr lang="en-US" sz="1800"/>
              <a:t>&gt; 160 </a:t>
            </a:r>
            <a:r>
              <a:rPr lang="en-US" sz="1800" err="1"/>
              <a:t>projets</a:t>
            </a:r>
            <a:r>
              <a:rPr lang="en-US" sz="1800"/>
              <a:t> </a:t>
            </a:r>
            <a:r>
              <a:rPr lang="en-US" sz="1800" err="1"/>
              <a:t>financés</a:t>
            </a:r>
            <a:endParaRPr lang="en-US" sz="1800"/>
          </a:p>
          <a:p>
            <a:pPr>
              <a:spcAft>
                <a:spcPts val="1700"/>
              </a:spcAft>
            </a:pPr>
            <a:r>
              <a:rPr lang="fr-FR" sz="1800"/>
              <a:t>1,6 millions d’ha d'AP créées ou étendues</a:t>
            </a:r>
          </a:p>
          <a:p>
            <a:pPr>
              <a:spcAft>
                <a:spcPts val="1700"/>
              </a:spcAft>
            </a:pPr>
            <a:r>
              <a:rPr lang="fr-FR" sz="1800"/>
              <a:t>1,6 millions d’ha de paysages de production bénéficiant d’une gestion améliorée</a:t>
            </a:r>
          </a:p>
          <a:p>
            <a:pPr>
              <a:spcAft>
                <a:spcPts val="1700"/>
              </a:spcAft>
            </a:pPr>
            <a:r>
              <a:rPr lang="fr-FR" sz="1800"/>
              <a:t>276142 hommes et 273615 femmes ayant perçus des avantages non monétaires.</a:t>
            </a:r>
          </a:p>
          <a:p>
            <a:pPr>
              <a:spcAft>
                <a:spcPts val="1700"/>
              </a:spcAft>
            </a:pPr>
            <a:r>
              <a:rPr lang="en-US" sz="1800"/>
              <a:t>RIT: </a:t>
            </a:r>
            <a:r>
              <a:rPr lang="en-US" sz="1800" err="1"/>
              <a:t>Fondation</a:t>
            </a:r>
            <a:r>
              <a:rPr lang="en-US" sz="1800"/>
              <a:t> Tany Meva</a:t>
            </a:r>
          </a:p>
        </p:txBody>
      </p:sp>
    </p:spTree>
    <p:extLst>
      <p:ext uri="{BB962C8B-B14F-4D97-AF65-F5344CB8AC3E}">
        <p14:creationId xmlns:p14="http://schemas.microsoft.com/office/powerpoint/2010/main" val="335766978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A picture containing text, tree, plant, outdoor&#10;&#10;Description automatically generated">
            <a:extLst>
              <a:ext uri="{FF2B5EF4-FFF2-40B4-BE49-F238E27FC236}">
                <a16:creationId xmlns:a16="http://schemas.microsoft.com/office/drawing/2014/main" id="{7F2B2C8F-C834-47F1-8C9C-CA170FC13C3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54580" y="16196"/>
            <a:ext cx="6045200" cy="6464300"/>
          </a:xfrm>
          <a:prstGeom prst="rect">
            <a:avLst/>
          </a:prstGeom>
        </p:spPr>
      </p:pic>
      <p:sp>
        <p:nvSpPr>
          <p:cNvPr id="5" name="Footer Placeholder 4">
            <a:extLst>
              <a:ext uri="{FF2B5EF4-FFF2-40B4-BE49-F238E27FC236}">
                <a16:creationId xmlns:a16="http://schemas.microsoft.com/office/drawing/2014/main" id="{84B6740A-86BA-4A5E-BA35-DD5738230FFF}"/>
              </a:ext>
            </a:extLst>
          </p:cNvPr>
          <p:cNvSpPr>
            <a:spLocks noGrp="1"/>
          </p:cNvSpPr>
          <p:nvPr>
            <p:ph type="ftr" sz="quarter" idx="12"/>
          </p:nvPr>
        </p:nvSpPr>
        <p:spPr/>
        <p:txBody>
          <a:bodyPr/>
          <a:lstStyle/>
          <a:p>
            <a:r>
              <a:rPr lang="en-US"/>
              <a:t>CRITICAL ECOSYSTEM PARTNERSHIP FUND</a:t>
            </a:r>
          </a:p>
        </p:txBody>
      </p:sp>
      <p:sp>
        <p:nvSpPr>
          <p:cNvPr id="6" name="Slide Number Placeholder 5">
            <a:extLst>
              <a:ext uri="{FF2B5EF4-FFF2-40B4-BE49-F238E27FC236}">
                <a16:creationId xmlns:a16="http://schemas.microsoft.com/office/drawing/2014/main" id="{80C7E70E-9971-48BD-9E98-EC6769BA9226}"/>
              </a:ext>
            </a:extLst>
          </p:cNvPr>
          <p:cNvSpPr>
            <a:spLocks noGrp="1"/>
          </p:cNvSpPr>
          <p:nvPr>
            <p:ph type="sldNum" sz="quarter" idx="13"/>
          </p:nvPr>
        </p:nvSpPr>
        <p:spPr/>
        <p:txBody>
          <a:bodyPr/>
          <a:lstStyle/>
          <a:p>
            <a:pPr algn="ctr"/>
            <a:fld id="{0428C76D-79D1-48DC-B931-F7FE12C18392}" type="slidenum">
              <a:rPr lang="en-US" smtClean="0"/>
              <a:pPr algn="ctr"/>
              <a:t>7</a:t>
            </a:fld>
            <a:endParaRPr lang="en-US"/>
          </a:p>
        </p:txBody>
      </p:sp>
      <p:sp>
        <p:nvSpPr>
          <p:cNvPr id="2" name="Title 1">
            <a:extLst>
              <a:ext uri="{FF2B5EF4-FFF2-40B4-BE49-F238E27FC236}">
                <a16:creationId xmlns:a16="http://schemas.microsoft.com/office/drawing/2014/main" id="{D95938E4-4F05-4CB9-82AA-41D5169BB90A}"/>
              </a:ext>
            </a:extLst>
          </p:cNvPr>
          <p:cNvSpPr>
            <a:spLocks noGrp="1"/>
          </p:cNvSpPr>
          <p:nvPr>
            <p:ph type="title"/>
          </p:nvPr>
        </p:nvSpPr>
        <p:spPr>
          <a:xfrm>
            <a:off x="505847" y="438167"/>
            <a:ext cx="5359725" cy="1482081"/>
          </a:xfrm>
        </p:spPr>
        <p:txBody>
          <a:bodyPr/>
          <a:lstStyle/>
          <a:p>
            <a:r>
              <a:rPr lang="en-US" err="1"/>
              <a:t>Programme</a:t>
            </a:r>
            <a:r>
              <a:rPr lang="en-US"/>
              <a:t> du FVC</a:t>
            </a:r>
            <a:endParaRPr lang="en-GB"/>
          </a:p>
        </p:txBody>
      </p:sp>
      <p:sp>
        <p:nvSpPr>
          <p:cNvPr id="3" name="Text Placeholder 2">
            <a:extLst>
              <a:ext uri="{FF2B5EF4-FFF2-40B4-BE49-F238E27FC236}">
                <a16:creationId xmlns:a16="http://schemas.microsoft.com/office/drawing/2014/main" id="{92EA9749-3C2D-4A3D-9460-32661DEDD772}"/>
              </a:ext>
            </a:extLst>
          </p:cNvPr>
          <p:cNvSpPr>
            <a:spLocks noGrp="1"/>
          </p:cNvSpPr>
          <p:nvPr>
            <p:ph type="body" idx="2"/>
          </p:nvPr>
        </p:nvSpPr>
        <p:spPr>
          <a:xfrm>
            <a:off x="590811" y="1100831"/>
            <a:ext cx="5274761" cy="5504155"/>
          </a:xfrm>
        </p:spPr>
        <p:txBody>
          <a:bodyPr/>
          <a:lstStyle/>
          <a:p>
            <a:pPr>
              <a:spcAft>
                <a:spcPts val="1700"/>
              </a:spcAft>
            </a:pPr>
            <a:r>
              <a:rPr lang="en-US" sz="1800" err="1"/>
              <a:t>Entité</a:t>
            </a:r>
            <a:r>
              <a:rPr lang="en-US" sz="1800"/>
              <a:t> </a:t>
            </a:r>
            <a:r>
              <a:rPr lang="en-US" sz="1800" err="1"/>
              <a:t>accréditée</a:t>
            </a:r>
            <a:r>
              <a:rPr lang="en-US" sz="1800"/>
              <a:t> : AFD</a:t>
            </a:r>
          </a:p>
          <a:p>
            <a:pPr>
              <a:spcAft>
                <a:spcPts val="1700"/>
              </a:spcAft>
            </a:pPr>
            <a:r>
              <a:rPr lang="en-US" sz="1800" err="1"/>
              <a:t>Entité</a:t>
            </a:r>
            <a:r>
              <a:rPr lang="en-US" sz="1800"/>
              <a:t> </a:t>
            </a:r>
            <a:r>
              <a:rPr lang="en-US" sz="1800" err="1"/>
              <a:t>d'execution</a:t>
            </a:r>
            <a:r>
              <a:rPr lang="en-US" sz="1800"/>
              <a:t> : CI</a:t>
            </a:r>
          </a:p>
          <a:p>
            <a:pPr>
              <a:spcAft>
                <a:spcPts val="1700"/>
              </a:spcAft>
            </a:pPr>
            <a:r>
              <a:rPr lang="en-US" sz="1800" err="1"/>
              <a:t>Echéancier</a:t>
            </a:r>
            <a:r>
              <a:rPr lang="en-US" sz="1800"/>
              <a:t> : 10 </a:t>
            </a:r>
            <a:r>
              <a:rPr lang="en-US" sz="1800" err="1"/>
              <a:t>ans</a:t>
            </a:r>
            <a:r>
              <a:rPr lang="en-US" sz="1800"/>
              <a:t> (2021-2031)</a:t>
            </a:r>
          </a:p>
          <a:p>
            <a:pPr>
              <a:spcAft>
                <a:spcPts val="1700"/>
              </a:spcAft>
            </a:pPr>
            <a:r>
              <a:rPr lang="en-US" sz="1800"/>
              <a:t>Budget total : $49,2 millions</a:t>
            </a:r>
          </a:p>
          <a:p>
            <a:pPr>
              <a:spcAft>
                <a:spcPts val="1700"/>
              </a:spcAft>
            </a:pPr>
            <a:r>
              <a:rPr lang="en-US" sz="1800" err="1"/>
              <a:t>Financement</a:t>
            </a:r>
            <a:r>
              <a:rPr lang="en-US" sz="1800"/>
              <a:t> FVC : subvention de $38 millions</a:t>
            </a:r>
          </a:p>
          <a:p>
            <a:pPr>
              <a:spcAft>
                <a:spcPts val="600"/>
              </a:spcAft>
            </a:pPr>
            <a:r>
              <a:rPr lang="fr-FR" sz="1800"/>
              <a:t>Résultats attendus : augmentation de la résilience des </a:t>
            </a:r>
            <a:r>
              <a:rPr lang="en-US" sz="1800"/>
              <a:t>:</a:t>
            </a:r>
          </a:p>
          <a:p>
            <a:pPr lvl="1">
              <a:spcAft>
                <a:spcPts val="600"/>
              </a:spcAft>
            </a:pPr>
            <a:r>
              <a:rPr lang="fr-FR" sz="1800"/>
              <a:t>Personnes, communautés et régions les plus vulnérables</a:t>
            </a:r>
          </a:p>
          <a:p>
            <a:pPr lvl="1">
              <a:spcAft>
                <a:spcPts val="1700"/>
              </a:spcAft>
            </a:pPr>
            <a:r>
              <a:rPr lang="en-US" sz="1800" err="1"/>
              <a:t>Écosystèmes</a:t>
            </a:r>
            <a:r>
              <a:rPr lang="en-US" sz="1800"/>
              <a:t> et services </a:t>
            </a:r>
            <a:r>
              <a:rPr lang="fr-FR" sz="1800">
                <a:ea typeface="Open Sans Light"/>
                <a:cs typeface="Open Sans Light"/>
                <a:sym typeface="Open Sans Light"/>
              </a:rPr>
              <a:t>é</a:t>
            </a:r>
            <a:r>
              <a:rPr lang="en-US" sz="1800" err="1"/>
              <a:t>cosyst</a:t>
            </a:r>
            <a:r>
              <a:rPr lang="fr-FR" sz="1800">
                <a:ea typeface="Open Sans Light"/>
                <a:cs typeface="Open Sans Light"/>
                <a:sym typeface="Open Sans Light"/>
              </a:rPr>
              <a:t>é</a:t>
            </a:r>
            <a:r>
              <a:rPr lang="en-US" sz="1800" err="1"/>
              <a:t>miques</a:t>
            </a:r>
            <a:endParaRPr lang="en-US" sz="1800"/>
          </a:p>
          <a:p>
            <a:pPr>
              <a:spcAft>
                <a:spcPts val="1700"/>
              </a:spcAft>
            </a:pPr>
            <a:r>
              <a:rPr lang="fr-FR" sz="1800">
                <a:ea typeface="Open Sans Light"/>
                <a:cs typeface="Open Sans Light"/>
                <a:sym typeface="Open Sans Light"/>
              </a:rPr>
              <a:t>Du </a:t>
            </a:r>
            <a:r>
              <a:rPr lang="fr-FR" sz="1800" err="1">
                <a:ea typeface="Open Sans Light"/>
                <a:cs typeface="Open Sans Light"/>
                <a:sym typeface="Open Sans Light"/>
              </a:rPr>
              <a:t>pré-concept</a:t>
            </a:r>
            <a:r>
              <a:rPr lang="fr-FR" sz="1800">
                <a:ea typeface="Open Sans Light"/>
                <a:cs typeface="Open Sans Light"/>
                <a:sym typeface="Open Sans Light"/>
              </a:rPr>
              <a:t> à la concrétisation : 3 ans</a:t>
            </a:r>
            <a:endParaRPr lang="en-US" sz="1800"/>
          </a:p>
        </p:txBody>
      </p:sp>
      <p:sp>
        <p:nvSpPr>
          <p:cNvPr id="7" name="Text Placeholder 16">
            <a:extLst>
              <a:ext uri="{FF2B5EF4-FFF2-40B4-BE49-F238E27FC236}">
                <a16:creationId xmlns:a16="http://schemas.microsoft.com/office/drawing/2014/main" id="{1DAD89DB-555C-154D-A1D6-36836612308D}"/>
              </a:ext>
            </a:extLst>
          </p:cNvPr>
          <p:cNvSpPr>
            <a:spLocks noGrp="1"/>
          </p:cNvSpPr>
          <p:nvPr>
            <p:ph type="body" sz="quarter" idx="11" hasCustomPrompt="1"/>
          </p:nvPr>
        </p:nvSpPr>
        <p:spPr>
          <a:xfrm>
            <a:off x="11037571" y="84598"/>
            <a:ext cx="1073150" cy="156210"/>
          </a:xfrm>
        </p:spPr>
        <p:txBody>
          <a:bodyPr/>
          <a:lstStyle>
            <a:lvl1pPr algn="r">
              <a:defRPr sz="700">
                <a:solidFill>
                  <a:srgbClr val="FFFFFF"/>
                </a:solidFill>
              </a:defRPr>
            </a:lvl1pPr>
          </a:lstStyle>
          <a:p>
            <a:r>
              <a:rPr lang="en-US">
                <a:solidFill>
                  <a:schemeClr val="accent6"/>
                </a:solidFill>
              </a:rPr>
              <a:t>© Olivier Langrand</a:t>
            </a:r>
          </a:p>
        </p:txBody>
      </p:sp>
      <p:pic>
        <p:nvPicPr>
          <p:cNvPr id="2050" name="Picture 2" descr="Green Climate Fund">
            <a:extLst>
              <a:ext uri="{FF2B5EF4-FFF2-40B4-BE49-F238E27FC236}">
                <a16:creationId xmlns:a16="http://schemas.microsoft.com/office/drawing/2014/main" id="{D4A876B7-4D77-475B-B4DB-DBCEB3827E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842" y="84598"/>
            <a:ext cx="1528579" cy="9641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990733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tree next to a body of water&#10;&#10;Description automatically generated with low confidence">
            <a:extLst>
              <a:ext uri="{FF2B5EF4-FFF2-40B4-BE49-F238E27FC236}">
                <a16:creationId xmlns:a16="http://schemas.microsoft.com/office/drawing/2014/main" id="{3CD3473A-80FC-462A-B4B0-60A15D8E24E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Oval 4">
            <a:extLst>
              <a:ext uri="{FF2B5EF4-FFF2-40B4-BE49-F238E27FC236}">
                <a16:creationId xmlns:a16="http://schemas.microsoft.com/office/drawing/2014/main" id="{65597F19-635B-45CC-943C-C86DD0AEE1A8}"/>
              </a:ext>
            </a:extLst>
          </p:cNvPr>
          <p:cNvSpPr/>
          <p:nvPr/>
        </p:nvSpPr>
        <p:spPr>
          <a:xfrm>
            <a:off x="-3074704" y="-3836276"/>
            <a:ext cx="14961904" cy="9431945"/>
          </a:xfrm>
          <a:prstGeom prst="ellipse">
            <a:avLst/>
          </a:prstGeom>
          <a:solidFill>
            <a:srgbClr val="FFFFFF">
              <a:alpha val="67000"/>
            </a:srgbClr>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34A5DA4-26E9-497A-817A-E3EBDBF16A01}"/>
              </a:ext>
            </a:extLst>
          </p:cNvPr>
          <p:cNvSpPr txBox="1">
            <a:spLocks/>
          </p:cNvSpPr>
          <p:nvPr/>
        </p:nvSpPr>
        <p:spPr>
          <a:xfrm>
            <a:off x="505847" y="306087"/>
            <a:ext cx="4929753" cy="148208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5400"/>
              <a:t>Justification:</a:t>
            </a:r>
            <a:endParaRPr lang="en-GB" sz="5400"/>
          </a:p>
        </p:txBody>
      </p:sp>
      <p:sp>
        <p:nvSpPr>
          <p:cNvPr id="15" name="Title 1">
            <a:extLst>
              <a:ext uri="{FF2B5EF4-FFF2-40B4-BE49-F238E27FC236}">
                <a16:creationId xmlns:a16="http://schemas.microsoft.com/office/drawing/2014/main" id="{2BD43430-1B46-4CEF-B670-92111E0B54FB}"/>
              </a:ext>
            </a:extLst>
          </p:cNvPr>
          <p:cNvSpPr txBox="1">
            <a:spLocks/>
          </p:cNvSpPr>
          <p:nvPr/>
        </p:nvSpPr>
        <p:spPr>
          <a:xfrm>
            <a:off x="505846" y="1378459"/>
            <a:ext cx="10351418" cy="331361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2000">
                <a:solidFill>
                  <a:srgbClr val="000000"/>
                </a:solidFill>
              </a:rPr>
              <a:t>Les populations, les terres agricoles et les infrastructures sont concentrées dans les zones côtières, qui sont exposées à l'élévation du niveau de la mer et à l'augmentation de la fréquence et de la gravité des cyclones.</a:t>
            </a:r>
          </a:p>
          <a:p>
            <a:endParaRPr lang="en-US" sz="2000">
              <a:solidFill>
                <a:srgbClr val="000000"/>
              </a:solidFill>
            </a:endParaRPr>
          </a:p>
          <a:p>
            <a:r>
              <a:rPr lang="fr-FR" sz="2000">
                <a:solidFill>
                  <a:srgbClr val="000000"/>
                </a:solidFill>
              </a:rPr>
              <a:t>L'adaptation fondée sur les écosystèmes (</a:t>
            </a:r>
            <a:r>
              <a:rPr lang="fr-FR" sz="2000" err="1">
                <a:solidFill>
                  <a:srgbClr val="000000"/>
                </a:solidFill>
              </a:rPr>
              <a:t>AfE</a:t>
            </a:r>
            <a:r>
              <a:rPr lang="fr-FR" sz="2000">
                <a:solidFill>
                  <a:srgbClr val="000000"/>
                </a:solidFill>
              </a:rPr>
              <a:t>) encourage la conservation, l'amélioration de la gestion et la restauration des écosystèmes afin de fournir les services essentiels dont les populations ont besoin pour s'adapter à la variabilité du climat.</a:t>
            </a:r>
          </a:p>
          <a:p>
            <a:endParaRPr lang="en-US" sz="2000">
              <a:solidFill>
                <a:srgbClr val="000000"/>
              </a:solidFill>
            </a:endParaRPr>
          </a:p>
          <a:p>
            <a:r>
              <a:rPr lang="fr-FR" sz="2000">
                <a:solidFill>
                  <a:srgbClr val="000000"/>
                </a:solidFill>
              </a:rPr>
              <a:t>À part quelques projets pilotes, le financement de l'</a:t>
            </a:r>
            <a:r>
              <a:rPr lang="fr-FR" sz="2000" err="1">
                <a:solidFill>
                  <a:srgbClr val="000000"/>
                </a:solidFill>
              </a:rPr>
              <a:t>AfE</a:t>
            </a:r>
            <a:r>
              <a:rPr lang="fr-FR" sz="2000">
                <a:solidFill>
                  <a:srgbClr val="000000"/>
                </a:solidFill>
              </a:rPr>
              <a:t> est actuellement insuffisant et les OSC ne sont pas suffisamment engagées.</a:t>
            </a:r>
            <a:endParaRPr lang="en-US" sz="2000">
              <a:solidFill>
                <a:srgbClr val="000000"/>
              </a:solidFill>
            </a:endParaRPr>
          </a:p>
        </p:txBody>
      </p:sp>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8</a:t>
            </a:fld>
            <a:endParaRPr lang="en-US"/>
          </a:p>
        </p:txBody>
      </p:sp>
      <p:sp>
        <p:nvSpPr>
          <p:cNvPr id="17" name="TextBox 16">
            <a:extLst>
              <a:ext uri="{FF2B5EF4-FFF2-40B4-BE49-F238E27FC236}">
                <a16:creationId xmlns:a16="http://schemas.microsoft.com/office/drawing/2014/main" id="{21EF0B7B-E770-4AEA-BDFE-69BB82F301AC}"/>
              </a:ext>
            </a:extLst>
          </p:cNvPr>
          <p:cNvSpPr txBox="1"/>
          <p:nvPr/>
        </p:nvSpPr>
        <p:spPr>
          <a:xfrm>
            <a:off x="59056" y="6559213"/>
            <a:ext cx="6096000" cy="200055"/>
          </a:xfrm>
          <a:prstGeom prst="rect">
            <a:avLst/>
          </a:prstGeom>
          <a:noFill/>
        </p:spPr>
        <p:txBody>
          <a:bodyPr wrap="square">
            <a:spAutoFit/>
          </a:bodyPr>
          <a:lstStyle/>
          <a:p>
            <a:r>
              <a:rPr lang="en-US" sz="700">
                <a:solidFill>
                  <a:schemeClr val="accent6"/>
                </a:solidFill>
              </a:rPr>
              <a:t>© Conservation International/photo by Sterling </a:t>
            </a:r>
            <a:r>
              <a:rPr lang="en-US" sz="700" err="1">
                <a:solidFill>
                  <a:schemeClr val="accent6"/>
                </a:solidFill>
              </a:rPr>
              <a:t>Zumbrunn</a:t>
            </a:r>
            <a:endParaRPr lang="en-US" sz="700">
              <a:solidFill>
                <a:schemeClr val="accent6"/>
              </a:solidFill>
            </a:endParaRPr>
          </a:p>
        </p:txBody>
      </p:sp>
      <p:sp>
        <p:nvSpPr>
          <p:cNvPr id="16" name="Title 1">
            <a:extLst>
              <a:ext uri="{FF2B5EF4-FFF2-40B4-BE49-F238E27FC236}">
                <a16:creationId xmlns:a16="http://schemas.microsoft.com/office/drawing/2014/main" id="{D2BF5DD4-B161-49DE-A17D-382F7105F7E7}"/>
              </a:ext>
            </a:extLst>
          </p:cNvPr>
          <p:cNvSpPr txBox="1">
            <a:spLocks/>
          </p:cNvSpPr>
          <p:nvPr/>
        </p:nvSpPr>
        <p:spPr>
          <a:xfrm>
            <a:off x="5130800" y="307374"/>
            <a:ext cx="5405120" cy="148208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2000"/>
              <a:t>Les Comores, Madagascar, Maurice et les Seychelles sont extrêmement vulnérables au changement climatique</a:t>
            </a:r>
            <a:r>
              <a:rPr lang="fr-FR" sz="2200"/>
              <a:t>.</a:t>
            </a:r>
            <a:endParaRPr lang="en-GB" sz="2200"/>
          </a:p>
        </p:txBody>
      </p:sp>
    </p:spTree>
    <p:extLst>
      <p:ext uri="{BB962C8B-B14F-4D97-AF65-F5344CB8AC3E}">
        <p14:creationId xmlns:p14="http://schemas.microsoft.com/office/powerpoint/2010/main" val="10191618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A tree next to a body of water&#10;&#10;Description automatically generated with low confidence">
            <a:extLst>
              <a:ext uri="{FF2B5EF4-FFF2-40B4-BE49-F238E27FC236}">
                <a16:creationId xmlns:a16="http://schemas.microsoft.com/office/drawing/2014/main" id="{087114B7-ED91-4DB8-A86F-F0D824B7294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Oval 4">
            <a:extLst>
              <a:ext uri="{FF2B5EF4-FFF2-40B4-BE49-F238E27FC236}">
                <a16:creationId xmlns:a16="http://schemas.microsoft.com/office/drawing/2014/main" id="{65597F19-635B-45CC-943C-C86DD0AEE1A8}"/>
              </a:ext>
            </a:extLst>
          </p:cNvPr>
          <p:cNvSpPr/>
          <p:nvPr/>
        </p:nvSpPr>
        <p:spPr>
          <a:xfrm>
            <a:off x="-3066133" y="-3845513"/>
            <a:ext cx="14961904" cy="9431945"/>
          </a:xfrm>
          <a:prstGeom prst="ellipse">
            <a:avLst/>
          </a:prstGeom>
          <a:solidFill>
            <a:srgbClr val="FFFFFF">
              <a:alpha val="67000"/>
            </a:srgbClr>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raphic 5">
            <a:extLst>
              <a:ext uri="{FF2B5EF4-FFF2-40B4-BE49-F238E27FC236}">
                <a16:creationId xmlns:a16="http://schemas.microsoft.com/office/drawing/2014/main" id="{3C269B23-E014-4A74-8492-62B05E29DC79}"/>
              </a:ext>
            </a:extLst>
          </p:cNvPr>
          <p:cNvSpPr/>
          <p:nvPr/>
        </p:nvSpPr>
        <p:spPr>
          <a:xfrm>
            <a:off x="0" y="6460482"/>
            <a:ext cx="11887200" cy="397518"/>
          </a:xfrm>
          <a:prstGeom prst="rect">
            <a:avLst/>
          </a:prstGeom>
          <a:solidFill>
            <a:srgbClr val="000000">
              <a:alpha val="37000"/>
            </a:srgbClr>
          </a:solidFill>
          <a:ln w="12838" cap="flat">
            <a:noFill/>
            <a:prstDash val="solid"/>
            <a:miter/>
          </a:ln>
        </p:spPr>
        <p:txBody>
          <a:bodyPr rtlCol="0" anchor="ctr"/>
          <a:lstStyle/>
          <a:p>
            <a:endParaRPr lang="en-US"/>
          </a:p>
        </p:txBody>
      </p:sp>
      <p:pic>
        <p:nvPicPr>
          <p:cNvPr id="13" name="Graphic 12">
            <a:extLst>
              <a:ext uri="{FF2B5EF4-FFF2-40B4-BE49-F238E27FC236}">
                <a16:creationId xmlns:a16="http://schemas.microsoft.com/office/drawing/2014/main" id="{77F964A5-0241-4574-B894-F1DB43F86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99545" y="6461121"/>
            <a:ext cx="592455" cy="396240"/>
          </a:xfrm>
          <a:prstGeom prst="rect">
            <a:avLst/>
          </a:prstGeom>
        </p:spPr>
      </p:pic>
      <p:sp>
        <p:nvSpPr>
          <p:cNvPr id="3" name="Footer Placeholder 2">
            <a:extLst>
              <a:ext uri="{FF2B5EF4-FFF2-40B4-BE49-F238E27FC236}">
                <a16:creationId xmlns:a16="http://schemas.microsoft.com/office/drawing/2014/main" id="{8A7E537E-A605-4AD0-96B4-45ECF4798A98}"/>
              </a:ext>
            </a:extLst>
          </p:cNvPr>
          <p:cNvSpPr>
            <a:spLocks noGrp="1"/>
          </p:cNvSpPr>
          <p:nvPr>
            <p:ph type="ftr" sz="quarter" idx="12"/>
          </p:nvPr>
        </p:nvSpPr>
        <p:spPr/>
        <p:txBody>
          <a:bodyPr/>
          <a:lstStyle/>
          <a:p>
            <a:r>
              <a:rPr lang="en-US"/>
              <a:t>CRITICAL ECOSYSTEM PARTNERSHIP FUND</a:t>
            </a:r>
            <a:endParaRPr lang="en-US" spc="100"/>
          </a:p>
        </p:txBody>
      </p:sp>
      <p:sp>
        <p:nvSpPr>
          <p:cNvPr id="4" name="Slide Number Placeholder 3">
            <a:extLst>
              <a:ext uri="{FF2B5EF4-FFF2-40B4-BE49-F238E27FC236}">
                <a16:creationId xmlns:a16="http://schemas.microsoft.com/office/drawing/2014/main" id="{1AD83F10-5490-4CA5-B593-337F3A5B2030}"/>
              </a:ext>
            </a:extLst>
          </p:cNvPr>
          <p:cNvSpPr>
            <a:spLocks noGrp="1"/>
          </p:cNvSpPr>
          <p:nvPr>
            <p:ph type="sldNum" sz="quarter" idx="13"/>
          </p:nvPr>
        </p:nvSpPr>
        <p:spPr/>
        <p:txBody>
          <a:bodyPr/>
          <a:lstStyle/>
          <a:p>
            <a:pPr algn="ctr"/>
            <a:fld id="{0428C76D-79D1-48DC-B931-F7FE12C18392}" type="slidenum">
              <a:rPr lang="en-US" smtClean="0"/>
              <a:pPr algn="ctr"/>
              <a:t>9</a:t>
            </a:fld>
            <a:endParaRPr lang="en-US"/>
          </a:p>
        </p:txBody>
      </p:sp>
      <p:sp>
        <p:nvSpPr>
          <p:cNvPr id="17" name="TextBox 16">
            <a:extLst>
              <a:ext uri="{FF2B5EF4-FFF2-40B4-BE49-F238E27FC236}">
                <a16:creationId xmlns:a16="http://schemas.microsoft.com/office/drawing/2014/main" id="{21EF0B7B-E770-4AEA-BDFE-69BB82F301AC}"/>
              </a:ext>
            </a:extLst>
          </p:cNvPr>
          <p:cNvSpPr txBox="1"/>
          <p:nvPr/>
        </p:nvSpPr>
        <p:spPr>
          <a:xfrm>
            <a:off x="59056" y="6559213"/>
            <a:ext cx="6096000" cy="200055"/>
          </a:xfrm>
          <a:prstGeom prst="rect">
            <a:avLst/>
          </a:prstGeom>
          <a:noFill/>
        </p:spPr>
        <p:txBody>
          <a:bodyPr wrap="square">
            <a:spAutoFit/>
          </a:bodyPr>
          <a:lstStyle/>
          <a:p>
            <a:r>
              <a:rPr lang="en-US" sz="700">
                <a:solidFill>
                  <a:schemeClr val="accent6"/>
                </a:solidFill>
              </a:rPr>
              <a:t>© Conservation International/photo by Sterling </a:t>
            </a:r>
            <a:r>
              <a:rPr lang="en-US" sz="700" err="1">
                <a:solidFill>
                  <a:schemeClr val="accent6"/>
                </a:solidFill>
              </a:rPr>
              <a:t>Zumbrunn</a:t>
            </a:r>
            <a:endParaRPr lang="en-US" sz="700">
              <a:solidFill>
                <a:schemeClr val="accent6"/>
              </a:solidFill>
            </a:endParaRPr>
          </a:p>
        </p:txBody>
      </p:sp>
      <p:sp>
        <p:nvSpPr>
          <p:cNvPr id="11" name="Title 1">
            <a:extLst>
              <a:ext uri="{FF2B5EF4-FFF2-40B4-BE49-F238E27FC236}">
                <a16:creationId xmlns:a16="http://schemas.microsoft.com/office/drawing/2014/main" id="{1DB236D3-5120-45DA-87CB-48A82B1B8865}"/>
              </a:ext>
            </a:extLst>
          </p:cNvPr>
          <p:cNvSpPr txBox="1">
            <a:spLocks/>
          </p:cNvSpPr>
          <p:nvPr/>
        </p:nvSpPr>
        <p:spPr>
          <a:xfrm>
            <a:off x="505846" y="396240"/>
            <a:ext cx="10351418" cy="4655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2000">
                <a:solidFill>
                  <a:srgbClr val="000000"/>
                </a:solidFill>
              </a:rPr>
              <a:t>Priorités pour l'adaptation fondée sur les écosystèmes :</a:t>
            </a:r>
          </a:p>
          <a:p>
            <a:pPr marL="457200" indent="-457200">
              <a:buFont typeface="Arial" panose="020B0604020202020204" pitchFamily="34" charset="0"/>
              <a:buChar char="•"/>
            </a:pPr>
            <a:endParaRPr lang="fr-FR" sz="2000">
              <a:solidFill>
                <a:srgbClr val="000000"/>
              </a:solidFill>
            </a:endParaRPr>
          </a:p>
          <a:p>
            <a:pPr marL="457200" indent="-457200">
              <a:buFont typeface="Arial" panose="020B0604020202020204" pitchFamily="34" charset="0"/>
              <a:buChar char="•"/>
            </a:pPr>
            <a:r>
              <a:rPr lang="fr-FR" sz="2000">
                <a:solidFill>
                  <a:srgbClr val="000000"/>
                </a:solidFill>
              </a:rPr>
              <a:t>Diminution de l'approvisionnement en eau douce en raison de la dégradation des bassins versants</a:t>
            </a:r>
          </a:p>
          <a:p>
            <a:pPr marL="457200" indent="-457200">
              <a:buFont typeface="Arial" panose="020B0604020202020204" pitchFamily="34" charset="0"/>
              <a:buChar char="•"/>
            </a:pPr>
            <a:endParaRPr lang="fr-FR" sz="2000">
              <a:solidFill>
                <a:srgbClr val="000000"/>
              </a:solidFill>
            </a:endParaRPr>
          </a:p>
          <a:p>
            <a:pPr marL="457200" indent="-457200">
              <a:buFont typeface="Arial" panose="020B0604020202020204" pitchFamily="34" charset="0"/>
              <a:buChar char="•"/>
            </a:pPr>
            <a:r>
              <a:rPr lang="fr-FR" sz="2000">
                <a:solidFill>
                  <a:srgbClr val="000000"/>
                </a:solidFill>
              </a:rPr>
              <a:t>Augmentation des inondations en raison de la conversion des écosystèmes assurant la régulation de l’eau</a:t>
            </a:r>
          </a:p>
          <a:p>
            <a:pPr marL="457200" indent="-457200">
              <a:buFont typeface="Arial" panose="020B0604020202020204" pitchFamily="34" charset="0"/>
              <a:buChar char="•"/>
            </a:pPr>
            <a:endParaRPr lang="fr-FR" sz="2000">
              <a:solidFill>
                <a:srgbClr val="000000"/>
              </a:solidFill>
            </a:endParaRPr>
          </a:p>
          <a:p>
            <a:pPr marL="457200" indent="-457200">
              <a:buFont typeface="Arial" panose="020B0604020202020204" pitchFamily="34" charset="0"/>
              <a:buChar char="•"/>
            </a:pPr>
            <a:r>
              <a:rPr lang="fr-FR" sz="2000">
                <a:solidFill>
                  <a:srgbClr val="000000"/>
                </a:solidFill>
              </a:rPr>
              <a:t>Protection côtière diminuée en raison des dommages causés aux mangroves et aux récifs coralliens.</a:t>
            </a:r>
          </a:p>
          <a:p>
            <a:pPr marL="457200" indent="-457200">
              <a:buFont typeface="Arial" panose="020B0604020202020204" pitchFamily="34" charset="0"/>
              <a:buChar char="•"/>
            </a:pPr>
            <a:endParaRPr lang="fr-FR" sz="2000">
              <a:solidFill>
                <a:srgbClr val="000000"/>
              </a:solidFill>
            </a:endParaRPr>
          </a:p>
          <a:p>
            <a:pPr marL="457200" indent="-457200">
              <a:buFont typeface="Arial" panose="020B0604020202020204" pitchFamily="34" charset="0"/>
              <a:buChar char="•"/>
            </a:pPr>
            <a:r>
              <a:rPr lang="fr-FR" sz="2000">
                <a:solidFill>
                  <a:srgbClr val="000000"/>
                </a:solidFill>
              </a:rPr>
              <a:t>Baisse de la productivité des activités de pêche due à la perte d'habitats  de reproduction</a:t>
            </a:r>
          </a:p>
          <a:p>
            <a:pPr marL="457200" indent="-457200">
              <a:buFont typeface="Arial" panose="020B0604020202020204" pitchFamily="34" charset="0"/>
              <a:buChar char="•"/>
            </a:pPr>
            <a:endParaRPr lang="fr-FR" sz="2000">
              <a:solidFill>
                <a:srgbClr val="000000"/>
              </a:solidFill>
            </a:endParaRPr>
          </a:p>
          <a:p>
            <a:pPr marL="457200" indent="-457200">
              <a:buFont typeface="Arial" panose="020B0604020202020204" pitchFamily="34" charset="0"/>
              <a:buChar char="•"/>
            </a:pPr>
            <a:r>
              <a:rPr lang="fr-FR" sz="2000">
                <a:solidFill>
                  <a:srgbClr val="000000"/>
                </a:solidFill>
              </a:rPr>
              <a:t>Diminution de la production agricole due au stress thermique                   et à la sécheresse</a:t>
            </a:r>
          </a:p>
        </p:txBody>
      </p:sp>
    </p:spTree>
    <p:extLst>
      <p:ext uri="{BB962C8B-B14F-4D97-AF65-F5344CB8AC3E}">
        <p14:creationId xmlns:p14="http://schemas.microsoft.com/office/powerpoint/2010/main" val="202950688"/>
      </p:ext>
    </p:extLst>
  </p:cSld>
  <p:clrMapOvr>
    <a:masterClrMapping/>
  </p:clrMapOvr>
</p:sld>
</file>

<file path=ppt/theme/theme1.xml><?xml version="1.0" encoding="utf-8"?>
<a:theme xmlns:a="http://schemas.openxmlformats.org/drawingml/2006/main" name="Office Theme">
  <a:themeElements>
    <a:clrScheme name="CEPF - Theme">
      <a:dk1>
        <a:srgbClr val="414042"/>
      </a:dk1>
      <a:lt1>
        <a:srgbClr val="A7A9AC"/>
      </a:lt1>
      <a:dk2>
        <a:srgbClr val="D1D3D4"/>
      </a:dk2>
      <a:lt2>
        <a:srgbClr val="E6E7E8"/>
      </a:lt2>
      <a:accent1>
        <a:srgbClr val="E13E3E"/>
      </a:accent1>
      <a:accent2>
        <a:srgbClr val="FDB813"/>
      </a:accent2>
      <a:accent3>
        <a:srgbClr val="5EB744"/>
      </a:accent3>
      <a:accent4>
        <a:srgbClr val="63C8D0"/>
      </a:accent4>
      <a:accent5>
        <a:srgbClr val="275CAB"/>
      </a:accent5>
      <a:accent6>
        <a:srgbClr val="FFFFFF"/>
      </a:accent6>
      <a:hlink>
        <a:srgbClr val="F8F8F9"/>
      </a:hlink>
      <a:folHlink>
        <a:srgbClr val="000000"/>
      </a:folHlink>
    </a:clrScheme>
    <a:fontScheme name="CEPF">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CEPF colors">
      <a:dk1>
        <a:srgbClr val="000000"/>
      </a:dk1>
      <a:lt1>
        <a:srgbClr val="FFFFFF"/>
      </a:lt1>
      <a:dk2>
        <a:srgbClr val="C31F31"/>
      </a:dk2>
      <a:lt2>
        <a:srgbClr val="E7E6E6"/>
      </a:lt2>
      <a:accent1>
        <a:srgbClr val="44D8E8"/>
      </a:accent1>
      <a:accent2>
        <a:srgbClr val="D16A25"/>
      </a:accent2>
      <a:accent3>
        <a:srgbClr val="61A89B"/>
      </a:accent3>
      <a:accent4>
        <a:srgbClr val="56A744"/>
      </a:accent4>
      <a:accent5>
        <a:srgbClr val="5B9BD5"/>
      </a:accent5>
      <a:accent6>
        <a:srgbClr val="B43506"/>
      </a:accent6>
      <a:hlink>
        <a:srgbClr val="0E473A"/>
      </a:hlink>
      <a:folHlink>
        <a:srgbClr val="1E7214"/>
      </a:folHlink>
    </a:clrScheme>
    <a:fontScheme name="Office">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463B6E5A324E447946370FABBBCFFA0" ma:contentTypeVersion="12" ma:contentTypeDescription="Create a new document." ma:contentTypeScope="" ma:versionID="e7990feab02e810851440fd5f65e4df7">
  <xsd:schema xmlns:xsd="http://www.w3.org/2001/XMLSchema" xmlns:xs="http://www.w3.org/2001/XMLSchema" xmlns:p="http://schemas.microsoft.com/office/2006/metadata/properties" xmlns:ns1="http://schemas.microsoft.com/sharepoint/v3" xmlns:ns2="cd70a8df-fc1c-4d74-973c-c6c37511b536" xmlns:ns3="2a1633e9-7843-40d7-a86f-08c8d62921ac" targetNamespace="http://schemas.microsoft.com/office/2006/metadata/properties" ma:root="true" ma:fieldsID="e2c33f51f5a0863d4180397a4dcde0b1" ns1:_="" ns2:_="" ns3:_="">
    <xsd:import namespace="http://schemas.microsoft.com/sharepoint/v3"/>
    <xsd:import namespace="cd70a8df-fc1c-4d74-973c-c6c37511b536"/>
    <xsd:import namespace="2a1633e9-7843-40d7-a86f-08c8d62921ac"/>
    <xsd:element name="properties">
      <xsd:complexType>
        <xsd:sequence>
          <xsd:element name="documentManagement">
            <xsd:complexType>
              <xsd:all>
                <xsd:element ref="ns2:SharedWithUsers" minOccurs="0"/>
                <xsd:element ref="ns2:SharedWithDetails" minOccurs="0"/>
                <xsd:element ref="ns3:MigrationSourceURL" minOccurs="0"/>
                <xsd:element ref="ns3:MediaServiceMetadata" minOccurs="0"/>
                <xsd:element ref="ns3:MediaServiceFastMetadata" minOccurs="0"/>
                <xsd:element ref="ns3:MediaServiceDateTaken" minOccurs="0"/>
                <xsd:element ref="ns3:MediaServiceAutoTags" minOccurs="0"/>
                <xsd:element ref="ns3:MediaServiceAutoKeyPoints" minOccurs="0"/>
                <xsd:element ref="ns3:MediaServiceKeyPoints" minOccurs="0"/>
                <xsd:element ref="ns1:_ip_UnifiedCompliancePolicyProperties" minOccurs="0"/>
                <xsd:element ref="ns1:_ip_UnifiedCompliancePolicyUIActio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7" nillable="true" ma:displayName="Unified Compliance Policy Properties" ma:hidden="true" ma:internalName="_ip_UnifiedCompliancePolicyProperties">
      <xsd:simpleType>
        <xsd:restriction base="dms:Note"/>
      </xsd:simpleType>
    </xsd:element>
    <xsd:element name="_ip_UnifiedCompliancePolicyUIAction" ma:index="18"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cd70a8df-fc1c-4d74-973c-c6c37511b536"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a1633e9-7843-40d7-a86f-08c8d62921ac" elementFormDefault="qualified">
    <xsd:import namespace="http://schemas.microsoft.com/office/2006/documentManagement/types"/>
    <xsd:import namespace="http://schemas.microsoft.com/office/infopath/2007/PartnerControls"/>
    <xsd:element name="MigrationSourceURL" ma:index="10" nillable="true" ma:displayName="MigrationSourceURL" ma:internalName="MigrationSourceURL">
      <xsd:simpleType>
        <xsd:restriction base="dms:Note">
          <xsd:maxLength value="255"/>
        </xsd:restriction>
      </xsd:simpleType>
    </xsd:element>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MediaServiceAutoTags" ma:internalName="MediaServiceAutoTags"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LengthInSeconds" ma:index="19" nillable="true" ma:displayName="Length (seconds)" ma:internalName="MediaLengthInSeconds" ma:readOnly="tru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MigrationSourceURL xmlns="2a1633e9-7843-40d7-a86f-08c8d62921ac" xsi:nil="true"/>
    <_ip_UnifiedCompliancePolicyProperties xmlns="http://schemas.microsoft.com/sharepoint/v3"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BC9BE3BB-9DE1-416F-83F6-ABC1CA8B105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cd70a8df-fc1c-4d74-973c-c6c37511b536"/>
    <ds:schemaRef ds:uri="2a1633e9-7843-40d7-a86f-08c8d62921ac"/>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3BFD046-ACA6-479C-A081-C3F023D32D94}">
  <ds:schemaRefs>
    <ds:schemaRef ds:uri="http://schemas.microsoft.com/office/infopath/2007/PartnerControls"/>
    <ds:schemaRef ds:uri="http://www.w3.org/XML/1998/namespace"/>
    <ds:schemaRef ds:uri="http://purl.org/dc/elements/1.1/"/>
    <ds:schemaRef ds:uri="2a1633e9-7843-40d7-a86f-08c8d62921ac"/>
    <ds:schemaRef ds:uri="http://schemas.microsoft.com/office/2006/documentManagement/types"/>
    <ds:schemaRef ds:uri="http://purl.org/dc/terms/"/>
    <ds:schemaRef ds:uri="cd70a8df-fc1c-4d74-973c-c6c37511b536"/>
    <ds:schemaRef ds:uri="http://schemas.openxmlformats.org/package/2006/metadata/core-properties"/>
    <ds:schemaRef ds:uri="http://schemas.microsoft.com/sharepoint/v3"/>
    <ds:schemaRef ds:uri="http://schemas.microsoft.com/office/2006/metadata/properties"/>
    <ds:schemaRef ds:uri="http://purl.org/dc/dcmitype/"/>
  </ds:schemaRefs>
</ds:datastoreItem>
</file>

<file path=customXml/itemProps3.xml><?xml version="1.0" encoding="utf-8"?>
<ds:datastoreItem xmlns:ds="http://schemas.openxmlformats.org/officeDocument/2006/customXml" ds:itemID="{5820ABD0-782F-4266-9424-E95981D34EEE}">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0</TotalTime>
  <Words>1902</Words>
  <Application>Microsoft Macintosh PowerPoint</Application>
  <PresentationFormat>Widescreen</PresentationFormat>
  <Paragraphs>247</Paragraphs>
  <Slides>21</Slides>
  <Notes>1</Notes>
  <HiddenSlides>0</HiddenSlides>
  <MMClips>0</MMClips>
  <ScaleCrop>false</ScaleCrop>
  <HeadingPairs>
    <vt:vector size="6" baseType="variant">
      <vt:variant>
        <vt:lpstr>Fonts Used</vt:lpstr>
      </vt:variant>
      <vt:variant>
        <vt:i4>6</vt:i4>
      </vt:variant>
      <vt:variant>
        <vt:lpstr>Theme</vt:lpstr>
      </vt:variant>
      <vt:variant>
        <vt:i4>2</vt:i4>
      </vt:variant>
      <vt:variant>
        <vt:lpstr>Slide Titles</vt:lpstr>
      </vt:variant>
      <vt:variant>
        <vt:i4>21</vt:i4>
      </vt:variant>
    </vt:vector>
  </HeadingPairs>
  <TitlesOfParts>
    <vt:vector size="29" baseType="lpstr">
      <vt:lpstr>Arial</vt:lpstr>
      <vt:lpstr>Calibri</vt:lpstr>
      <vt:lpstr>Helvetica Neue</vt:lpstr>
      <vt:lpstr>Helvetica Neue Condensed</vt:lpstr>
      <vt:lpstr>NTR</vt:lpstr>
      <vt:lpstr>Verdana</vt:lpstr>
      <vt:lpstr>Office Theme</vt:lpstr>
      <vt:lpstr>1_Office Theme</vt:lpstr>
      <vt:lpstr>Adaptation fondée sur les écosystèmes dans l'océan Indien</vt:lpstr>
      <vt:lpstr>PowerPoint Presentation</vt:lpstr>
      <vt:lpstr>PowerPoint Presentation</vt:lpstr>
      <vt:lpstr>Hotspots de Biodiversité</vt:lpstr>
      <vt:lpstr>PowerPoint Presentation</vt:lpstr>
      <vt:lpstr>Les réalisations à ce jour :</vt:lpstr>
      <vt:lpstr>Programme du FVC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Arifa Zanom</dc:creator>
  <cp:lastModifiedBy>Marsea Nelson</cp:lastModifiedBy>
  <cp:revision>12</cp:revision>
  <dcterms:created xsi:type="dcterms:W3CDTF">2020-10-29T10:39:28Z</dcterms:created>
  <dcterms:modified xsi:type="dcterms:W3CDTF">2021-08-10T20:19:58Z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0x0101005463B6E5A324E447946370FABBBCFFA0</vt:lpwstr>
  </property>
</Properties>
</file>